
<file path=[Content_Types].xml><?xml version="1.0" encoding="utf-8"?>
<Types xmlns="http://schemas.openxmlformats.org/package/2006/content-types">
  <Override PartName="/ppt/slides/slide6.xml" ContentType="application/vnd.openxmlformats-officedocument.presentationml.slide+xml"/>
  <Override PartName="/ppt/slides/slide29.xml" ContentType="application/vnd.openxmlformats-officedocument.presentationml.slide+xml"/>
  <Override PartName="/ppt/slides/slide38.xml" ContentType="application/vnd.openxmlformats-officedocument.presentationml.slide+xml"/>
  <Override PartName="/ppt/slideLayouts/slideLayout8.xml" ContentType="application/vnd.openxmlformats-officedocument.presentationml.slideLayout+xml"/>
  <Override PartName="/ppt/slideMasters/slideMaster1.xml" ContentType="application/vnd.openxmlformats-officedocument.presentationml.slideMaster+xml"/>
  <Override PartName="/ppt/slides/slide4.xml" ContentType="application/vnd.openxmlformats-officedocument.presentationml.slide+xml"/>
  <Override PartName="/ppt/slides/slide18.xml" ContentType="application/vnd.openxmlformats-officedocument.presentationml.slide+xml"/>
  <Override PartName="/ppt/slides/slide27.xml" ContentType="application/vnd.openxmlformats-officedocument.presentationml.slide+xml"/>
  <Override PartName="/ppt/slides/slide36.xml" ContentType="application/vnd.openxmlformats-officedocument.presentationml.slide+xml"/>
  <Override PartName="/ppt/slideLayouts/slideLayout4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s/slide2.xml" ContentType="application/vnd.openxmlformats-officedocument.presentationml.slide+xml"/>
  <Override PartName="/ppt/slides/slide16.xml" ContentType="application/vnd.openxmlformats-officedocument.presentationml.slide+xml"/>
  <Override PartName="/ppt/slides/slide25.xml" ContentType="application/vnd.openxmlformats-officedocument.presentationml.slide+xml"/>
  <Override PartName="/ppt/slides/slide34.xml" ContentType="application/vnd.openxmlformats-officedocument.presentationml.slide+xml"/>
  <Override PartName="/ppt/slides/slide43.xml" ContentType="application/vnd.openxmlformats-officedocument.presentationml.slide+xml"/>
  <Override PartName="/ppt/theme/theme1.xml" ContentType="application/vnd.openxmlformats-officedocument.theme+xml"/>
  <Override PartName="/ppt/slideLayouts/slideLayout2.xml" ContentType="application/vnd.openxmlformats-officedocument.presentationml.slideLayout+xml"/>
  <Default Extension="wmf" ContentType="image/x-wmf"/>
  <Default Extension="rels" ContentType="application/vnd.openxmlformats-package.relationships+xml"/>
  <Default Extension="xml" ContentType="application/xml"/>
  <Override PartName="/ppt/slides/slide14.xml" ContentType="application/vnd.openxmlformats-officedocument.presentationml.slide+xml"/>
  <Override PartName="/ppt/slides/slide23.xml" ContentType="application/vnd.openxmlformats-officedocument.presentationml.slide+xml"/>
  <Override PartName="/ppt/slides/slide32.xml" ContentType="application/vnd.openxmlformats-officedocument.presentationml.slide+xml"/>
  <Override PartName="/ppt/slides/slide41.xml" ContentType="application/vnd.openxmlformats-officedocument.presentationml.slide+xml"/>
  <Override PartName="/ppt/notesMasters/notesMaster1.xml" ContentType="application/vnd.openxmlformats-officedocument.presentationml.notesMaster+xml"/>
  <Override PartName="/ppt/slides/slide10.xml" ContentType="application/vnd.openxmlformats-officedocument.presentationml.slide+xml"/>
  <Override PartName="/ppt/slides/slide12.xml" ContentType="application/vnd.openxmlformats-officedocument.presentationml.slide+xml"/>
  <Override PartName="/ppt/slides/slide21.xml" ContentType="application/vnd.openxmlformats-officedocument.presentationml.slide+xml"/>
  <Override PartName="/ppt/slides/slide30.xml" ContentType="application/vnd.openxmlformats-officedocument.presentationml.slide+xml"/>
  <Override PartName="/ppt/tableStyles.xml" ContentType="application/vnd.openxmlformats-officedocument.presentationml.tableStyles+xml"/>
  <Override PartName="/ppt/slideLayouts/slideLayout11.xml" ContentType="application/vnd.openxmlformats-officedocument.presentationml.slideLayout+xml"/>
  <Override PartName="/ppt/slideLayouts/slideLayout10.xml" ContentType="application/vnd.openxmlformats-officedocument.presentationml.slideLayout+xml"/>
  <Default Extension="gif" ContentType="image/gif"/>
  <Default Extension="vml" ContentType="application/vnd.openxmlformats-officedocument.vmlDrawing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viewProps.xml" ContentType="application/vnd.openxmlformats-officedocument.presentationml.viewProps+xml"/>
  <Override PartName="/ppt/slideLayouts/slideLayout9.xml" ContentType="application/vnd.openxmlformats-officedocument.presentationml.slideLayout+xml"/>
  <Override PartName="/docProps/core.xml" ContentType="application/vnd.openxmlformats-package.core-properties+xml"/>
  <Override PartName="/ppt/slides/slide5.xml" ContentType="application/vnd.openxmlformats-officedocument.presentationml.slide+xml"/>
  <Override PartName="/ppt/slides/slide19.xml" ContentType="application/vnd.openxmlformats-officedocument.presentationml.slide+xml"/>
  <Override PartName="/ppt/slides/slide28.xml" ContentType="application/vnd.openxmlformats-officedocument.presentationml.slide+xml"/>
  <Override PartName="/ppt/slides/slide39.xml" ContentType="application/vnd.openxmlformats-officedocument.presentationml.slide+xml"/>
  <Override PartName="/ppt/slideLayouts/slideLayout7.xml" ContentType="application/vnd.openxmlformats-officedocument.presentationml.slideLayout+xml"/>
  <Default Extension="png" ContentType="image/png"/>
  <Default Extension="bin" ContentType="application/vnd.openxmlformats-officedocument.oleObject"/>
  <Override PartName="/ppt/slides/slide3.xml" ContentType="application/vnd.openxmlformats-officedocument.presentationml.slide+xml"/>
  <Override PartName="/ppt/slides/slide17.xml" ContentType="application/vnd.openxmlformats-officedocument.presentationml.slide+xml"/>
  <Override PartName="/ppt/slides/slide26.xml" ContentType="application/vnd.openxmlformats-officedocument.presentationml.slide+xml"/>
  <Override PartName="/ppt/slides/slide37.xml" ContentType="application/vnd.openxmlformats-officedocument.presentationml.slide+xml"/>
  <Override PartName="/ppt/presProps.xml" ContentType="application/vnd.openxmlformats-officedocument.presentationml.presProps+xml"/>
  <Override PartName="/ppt/slideLayouts/slideLayout5.xml" ContentType="application/vnd.openxmlformats-officedocument.presentationml.slideLayout+xml"/>
  <Override PartName="/ppt/theme/theme2.xml" ContentType="application/vnd.openxmlformats-officedocument.theme+xml"/>
  <Override PartName="/ppt/slides/slide1.xml" ContentType="application/vnd.openxmlformats-officedocument.presentationml.slide+xml"/>
  <Override PartName="/ppt/slides/slide15.xml" ContentType="application/vnd.openxmlformats-officedocument.presentationml.slide+xml"/>
  <Override PartName="/ppt/slides/slide24.xml" ContentType="application/vnd.openxmlformats-officedocument.presentationml.slide+xml"/>
  <Override PartName="/ppt/slides/slide33.xml" ContentType="application/vnd.openxmlformats-officedocument.presentationml.slide+xml"/>
  <Override PartName="/ppt/slides/slide35.xml" ContentType="application/vnd.openxmlformats-officedocument.presentationml.slide+xml"/>
  <Override PartName="/ppt/slideLayouts/slideLayout3.xml" ContentType="application/vnd.openxmlformats-officedocument.presentationml.slideLayout+xml"/>
  <Default Extension="jpeg" ContentType="image/jpeg"/>
  <Override PartName="/ppt/presentation.xml" ContentType="application/vnd.openxmlformats-officedocument.presentationml.presentation.main+xml"/>
  <Override PartName="/ppt/slides/slide13.xml" ContentType="application/vnd.openxmlformats-officedocument.presentationml.slide+xml"/>
  <Override PartName="/ppt/slides/slide22.xml" ContentType="application/vnd.openxmlformats-officedocument.presentationml.slide+xml"/>
  <Override PartName="/ppt/slides/slide31.xml" ContentType="application/vnd.openxmlformats-officedocument.presentationml.slide+xml"/>
  <Override PartName="/ppt/slides/slide42.xml" ContentType="application/vnd.openxmlformats-officedocument.presentationml.slide+xml"/>
  <Override PartName="/ppt/tags/tag1.xml" ContentType="application/vnd.openxmlformats-officedocument.presentationml.tags+xml"/>
  <Override PartName="/ppt/slideLayouts/slideLayout1.xml" ContentType="application/vnd.openxmlformats-officedocument.presentationml.slideLayout+xml"/>
  <Default Extension="wav" ContentType="audio/wav"/>
  <Override PartName="/docProps/app.xml" ContentType="application/vnd.openxmlformats-officedocument.extended-properties+xml"/>
  <Override PartName="/ppt/slides/slide11.xml" ContentType="application/vnd.openxmlformats-officedocument.presentationml.slide+xml"/>
  <Override PartName="/ppt/slides/slide20.xml" ContentType="application/vnd.openxmlformats-officedocument.presentationml.slide+xml"/>
  <Override PartName="/ppt/slides/slide40.xml" ContentType="application/vnd.openxmlformats-officedocument.presentationml.slide+xml"/>
  <Override PartName="/ppt/slideLayouts/slideLayout12.xml" ContentType="application/vnd.openxmlformats-officedocument.presentationml.slideLayout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75" r:id="rId1"/>
  </p:sldMasterIdLst>
  <p:notesMasterIdLst>
    <p:notesMasterId r:id="rId45"/>
  </p:notesMasterIdLst>
  <p:sldIdLst>
    <p:sldId id="367" r:id="rId2"/>
    <p:sldId id="365" r:id="rId3"/>
    <p:sldId id="314" r:id="rId4"/>
    <p:sldId id="257" r:id="rId5"/>
    <p:sldId id="259" r:id="rId6"/>
    <p:sldId id="282" r:id="rId7"/>
    <p:sldId id="343" r:id="rId8"/>
    <p:sldId id="316" r:id="rId9"/>
    <p:sldId id="358" r:id="rId10"/>
    <p:sldId id="318" r:id="rId11"/>
    <p:sldId id="289" r:id="rId12"/>
    <p:sldId id="320" r:id="rId13"/>
    <p:sldId id="326" r:id="rId14"/>
    <p:sldId id="350" r:id="rId15"/>
    <p:sldId id="322" r:id="rId16"/>
    <p:sldId id="351" r:id="rId17"/>
    <p:sldId id="313" r:id="rId18"/>
    <p:sldId id="337" r:id="rId19"/>
    <p:sldId id="336" r:id="rId20"/>
    <p:sldId id="295" r:id="rId21"/>
    <p:sldId id="361" r:id="rId22"/>
    <p:sldId id="363" r:id="rId23"/>
    <p:sldId id="344" r:id="rId24"/>
    <p:sldId id="352" r:id="rId25"/>
    <p:sldId id="346" r:id="rId26"/>
    <p:sldId id="324" r:id="rId27"/>
    <p:sldId id="360" r:id="rId28"/>
    <p:sldId id="301" r:id="rId29"/>
    <p:sldId id="353" r:id="rId30"/>
    <p:sldId id="339" r:id="rId31"/>
    <p:sldId id="305" r:id="rId32"/>
    <p:sldId id="303" r:id="rId33"/>
    <p:sldId id="362" r:id="rId34"/>
    <p:sldId id="307" r:id="rId35"/>
    <p:sldId id="328" r:id="rId36"/>
    <p:sldId id="332" r:id="rId37"/>
    <p:sldId id="310" r:id="rId38"/>
    <p:sldId id="331" r:id="rId39"/>
    <p:sldId id="333" r:id="rId40"/>
    <p:sldId id="340" r:id="rId41"/>
    <p:sldId id="357" r:id="rId42"/>
    <p:sldId id="312" r:id="rId43"/>
    <p:sldId id="349" r:id="rId44"/>
  </p:sldIdLst>
  <p:sldSz cx="9144000" cy="6858000" type="screen4x3"/>
  <p:notesSz cx="6858000" cy="9144000"/>
  <p:custDataLst>
    <p:tags r:id="rId46"/>
  </p:custDataLst>
  <p:defaultTextStyle>
    <a:defPPr>
      <a:defRPr lang="en-US"/>
    </a:defPPr>
    <a:lvl1pPr algn="l" rtl="0" fontAlgn="base">
      <a:spcBef>
        <a:spcPct val="0"/>
      </a:spcBef>
      <a:spcAft>
        <a:spcPct val="0"/>
      </a:spcAft>
      <a:defRPr b="1" kern="1200">
        <a:solidFill>
          <a:schemeClr val="tx1"/>
        </a:solidFill>
        <a:latin typeface="Arial" charset="0"/>
        <a:ea typeface="+mn-ea"/>
        <a:cs typeface="+mn-cs"/>
      </a:defRPr>
    </a:lvl1pPr>
    <a:lvl2pPr marL="457200" algn="l" rtl="0" fontAlgn="base">
      <a:spcBef>
        <a:spcPct val="0"/>
      </a:spcBef>
      <a:spcAft>
        <a:spcPct val="0"/>
      </a:spcAft>
      <a:defRPr b="1" kern="1200">
        <a:solidFill>
          <a:schemeClr val="tx1"/>
        </a:solidFill>
        <a:latin typeface="Arial" charset="0"/>
        <a:ea typeface="+mn-ea"/>
        <a:cs typeface="+mn-cs"/>
      </a:defRPr>
    </a:lvl2pPr>
    <a:lvl3pPr marL="914400" algn="l" rtl="0" fontAlgn="base">
      <a:spcBef>
        <a:spcPct val="0"/>
      </a:spcBef>
      <a:spcAft>
        <a:spcPct val="0"/>
      </a:spcAft>
      <a:defRPr b="1" kern="1200">
        <a:solidFill>
          <a:schemeClr val="tx1"/>
        </a:solidFill>
        <a:latin typeface="Arial" charset="0"/>
        <a:ea typeface="+mn-ea"/>
        <a:cs typeface="+mn-cs"/>
      </a:defRPr>
    </a:lvl3pPr>
    <a:lvl4pPr marL="1371600" algn="l" rtl="0" fontAlgn="base">
      <a:spcBef>
        <a:spcPct val="0"/>
      </a:spcBef>
      <a:spcAft>
        <a:spcPct val="0"/>
      </a:spcAft>
      <a:defRPr b="1" kern="1200">
        <a:solidFill>
          <a:schemeClr val="tx1"/>
        </a:solidFill>
        <a:latin typeface="Arial" charset="0"/>
        <a:ea typeface="+mn-ea"/>
        <a:cs typeface="+mn-cs"/>
      </a:defRPr>
    </a:lvl4pPr>
    <a:lvl5pPr marL="1828800" algn="l" rtl="0" fontAlgn="base">
      <a:spcBef>
        <a:spcPct val="0"/>
      </a:spcBef>
      <a:spcAft>
        <a:spcPct val="0"/>
      </a:spcAft>
      <a:defRPr b="1" kern="1200">
        <a:solidFill>
          <a:schemeClr val="tx1"/>
        </a:solidFill>
        <a:latin typeface="Arial" charset="0"/>
        <a:ea typeface="+mn-ea"/>
        <a:cs typeface="+mn-cs"/>
      </a:defRPr>
    </a:lvl5pPr>
    <a:lvl6pPr marL="2286000" algn="l" defTabSz="914400" rtl="0" eaLnBrk="1" latinLnBrk="0" hangingPunct="1">
      <a:defRPr b="1" kern="1200">
        <a:solidFill>
          <a:schemeClr val="tx1"/>
        </a:solidFill>
        <a:latin typeface="Arial" charset="0"/>
        <a:ea typeface="+mn-ea"/>
        <a:cs typeface="+mn-cs"/>
      </a:defRPr>
    </a:lvl6pPr>
    <a:lvl7pPr marL="2743200" algn="l" defTabSz="914400" rtl="0" eaLnBrk="1" latinLnBrk="0" hangingPunct="1">
      <a:defRPr b="1" kern="1200">
        <a:solidFill>
          <a:schemeClr val="tx1"/>
        </a:solidFill>
        <a:latin typeface="Arial" charset="0"/>
        <a:ea typeface="+mn-ea"/>
        <a:cs typeface="+mn-cs"/>
      </a:defRPr>
    </a:lvl7pPr>
    <a:lvl8pPr marL="3200400" algn="l" defTabSz="914400" rtl="0" eaLnBrk="1" latinLnBrk="0" hangingPunct="1">
      <a:defRPr b="1" kern="1200">
        <a:solidFill>
          <a:schemeClr val="tx1"/>
        </a:solidFill>
        <a:latin typeface="Arial" charset="0"/>
        <a:ea typeface="+mn-ea"/>
        <a:cs typeface="+mn-cs"/>
      </a:defRPr>
    </a:lvl8pPr>
    <a:lvl9pPr marL="3657600" algn="l" defTabSz="914400" rtl="0" eaLnBrk="1" latinLnBrk="0" hangingPunct="1">
      <a:defRPr b="1" kern="1200">
        <a:solidFill>
          <a:schemeClr val="tx1"/>
        </a:solidFill>
        <a:latin typeface="Arial" charset="0"/>
        <a:ea typeface="+mn-ea"/>
        <a:cs typeface="+mn-cs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schemeClr val="tx1"/>
    </p:penClr>
  </p:showPr>
  <p:clrMru>
    <a:srgbClr val="FFFFCC"/>
    <a:srgbClr val="008000"/>
    <a:srgbClr val="CCCCFF"/>
    <a:srgbClr val="FFFF99"/>
    <a:srgbClr val="99CC00"/>
    <a:srgbClr val="009900"/>
    <a:srgbClr val="FF9900"/>
    <a:srgbClr val="CC0099"/>
  </p:clrMru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showOutlineIcons="0">
    <p:restoredLeft sz="17056" autoAdjust="0"/>
    <p:restoredTop sz="94737" autoAdjust="0"/>
  </p:normalViewPr>
  <p:slideViewPr>
    <p:cSldViewPr>
      <p:cViewPr varScale="1">
        <p:scale>
          <a:sx n="69" d="100"/>
          <a:sy n="69" d="100"/>
        </p:scale>
        <p:origin x="-1356" y="-102"/>
      </p:cViewPr>
      <p:guideLst>
        <p:guide orient="horz" pos="2160"/>
        <p:guide pos="2880"/>
      </p:guideLst>
    </p:cSldViewPr>
  </p:slideViewPr>
  <p:outlineViewPr>
    <p:cViewPr>
      <p:scale>
        <a:sx n="33" d="100"/>
        <a:sy n="33" d="100"/>
      </p:scale>
      <p:origin x="0" y="0"/>
    </p:cViewPr>
  </p:outlineViewPr>
  <p:notesTextViewPr>
    <p:cViewPr>
      <p:scale>
        <a:sx n="100" d="100"/>
        <a:sy n="100" d="100"/>
      </p:scale>
      <p:origin x="0" y="0"/>
    </p:cViewPr>
  </p:notesTextViewPr>
  <p:sorterViewPr>
    <p:cViewPr>
      <p:scale>
        <a:sx n="66" d="100"/>
        <a:sy n="66" d="100"/>
      </p:scale>
      <p:origin x="0" y="5640"/>
    </p:cViewPr>
  </p:sorterViewPr>
  <p:gridSpacing cx="78028800" cy="780288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9" Type="http://schemas.openxmlformats.org/officeDocument/2006/relationships/slide" Target="slides/slide38.xml"/><Relationship Id="rId3" Type="http://schemas.openxmlformats.org/officeDocument/2006/relationships/slide" Target="slides/slide2.xml"/><Relationship Id="rId21" Type="http://schemas.openxmlformats.org/officeDocument/2006/relationships/slide" Target="slides/slide20.xml"/><Relationship Id="rId34" Type="http://schemas.openxmlformats.org/officeDocument/2006/relationships/slide" Target="slides/slide33.xml"/><Relationship Id="rId42" Type="http://schemas.openxmlformats.org/officeDocument/2006/relationships/slide" Target="slides/slide41.xml"/><Relationship Id="rId47" Type="http://schemas.openxmlformats.org/officeDocument/2006/relationships/presProps" Target="presProps.xml"/><Relationship Id="rId50" Type="http://schemas.openxmlformats.org/officeDocument/2006/relationships/tableStyles" Target="tableStyles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46" Type="http://schemas.openxmlformats.org/officeDocument/2006/relationships/tags" Target="tags/tag1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slide" Target="slides/slide28.xml"/><Relationship Id="rId41" Type="http://schemas.openxmlformats.org/officeDocument/2006/relationships/slide" Target="slides/slide40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40" Type="http://schemas.openxmlformats.org/officeDocument/2006/relationships/slide" Target="slides/slide39.xml"/><Relationship Id="rId45" Type="http://schemas.openxmlformats.org/officeDocument/2006/relationships/notesMaster" Target="notesMasters/notesMaster1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49" Type="http://schemas.openxmlformats.org/officeDocument/2006/relationships/theme" Target="theme/theme1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slide" Target="slides/slide30.xml"/><Relationship Id="rId44" Type="http://schemas.openxmlformats.org/officeDocument/2006/relationships/slide" Target="slides/slide43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slide" Target="slides/slide42.xml"/><Relationship Id="rId48" Type="http://schemas.openxmlformats.org/officeDocument/2006/relationships/viewProps" Target="viewProps.xml"/><Relationship Id="rId8" Type="http://schemas.openxmlformats.org/officeDocument/2006/relationships/slide" Target="slides/slide7.xml"/></Relationships>
</file>

<file path=ppt/drawings/_rels/vmlDrawing1.vml.rels><?xml version="1.0" encoding="UTF-8" standalone="yes"?>
<Relationships xmlns="http://schemas.openxmlformats.org/package/2006/relationships"><Relationship Id="rId1" Type="http://schemas.openxmlformats.org/officeDocument/2006/relationships/image" Target="../media/image12.wmf"/></Relationships>
</file>

<file path=ppt/drawings/_rels/vmlDrawing2.vml.rels><?xml version="1.0" encoding="UTF-8" standalone="yes"?>
<Relationships xmlns="http://schemas.openxmlformats.org/package/2006/relationships"><Relationship Id="rId1" Type="http://schemas.openxmlformats.org/officeDocument/2006/relationships/image" Target="../media/image12.wmf"/></Relationships>
</file>

<file path=ppt/drawings/_rels/vmlDrawing3.vml.rels><?xml version="1.0" encoding="UTF-8" standalone="yes"?>
<Relationships xmlns="http://schemas.openxmlformats.org/package/2006/relationships"><Relationship Id="rId1" Type="http://schemas.openxmlformats.org/officeDocument/2006/relationships/image" Target="../media/image12.wmf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3298" name="Rectangle 2"/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0"/>
            <a:ext cx="29718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200" b="0"/>
            </a:lvl1pPr>
          </a:lstStyle>
          <a:p>
            <a:endParaRPr lang="en-US"/>
          </a:p>
        </p:txBody>
      </p:sp>
      <p:sp>
        <p:nvSpPr>
          <p:cNvPr id="183299" name="Rectangle 3"/>
          <p:cNvSpPr>
            <a:spLocks noGrp="1" noChangeArrowheads="1"/>
          </p:cNvSpPr>
          <p:nvPr>
            <p:ph type="dt" idx="1"/>
          </p:nvPr>
        </p:nvSpPr>
        <p:spPr bwMode="auto">
          <a:xfrm>
            <a:off x="3884613" y="0"/>
            <a:ext cx="29718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200" b="0"/>
            </a:lvl1pPr>
          </a:lstStyle>
          <a:p>
            <a:endParaRPr lang="en-US"/>
          </a:p>
        </p:txBody>
      </p:sp>
      <p:sp>
        <p:nvSpPr>
          <p:cNvPr id="183300" name="Rectangle 4"/>
          <p:cNvSpPr>
            <a:spLocks noGrp="1" noRot="1" noChangeAspect="1" noChangeArrowheads="1" noTextEdit="1"/>
          </p:cNvSpPr>
          <p:nvPr>
            <p:ph type="sldImg" idx="2"/>
          </p:nvPr>
        </p:nvSpPr>
        <p:spPr bwMode="auto">
          <a:xfrm>
            <a:off x="1143000" y="685800"/>
            <a:ext cx="4572000" cy="3429000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ffectLst/>
        </p:spPr>
      </p:sp>
      <p:sp>
        <p:nvSpPr>
          <p:cNvPr id="183301" name="Rectangle 5"/>
          <p:cNvSpPr>
            <a:spLocks noGrp="1" noChangeArrowheads="1"/>
          </p:cNvSpPr>
          <p:nvPr>
            <p:ph type="body" sz="quarter" idx="3"/>
          </p:nvPr>
        </p:nvSpPr>
        <p:spPr bwMode="auto">
          <a:xfrm>
            <a:off x="685800" y="4343400"/>
            <a:ext cx="5486400" cy="411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</a:p>
        </p:txBody>
      </p:sp>
      <p:sp>
        <p:nvSpPr>
          <p:cNvPr id="183302" name="Rectangle 6"/>
          <p:cNvSpPr>
            <a:spLocks noGrp="1" noChangeArrowheads="1"/>
          </p:cNvSpPr>
          <p:nvPr>
            <p:ph type="ftr" sz="quarter" idx="4"/>
          </p:nvPr>
        </p:nvSpPr>
        <p:spPr bwMode="auto">
          <a:xfrm>
            <a:off x="0" y="8685213"/>
            <a:ext cx="29718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 b="0"/>
            </a:lvl1pPr>
          </a:lstStyle>
          <a:p>
            <a:endParaRPr lang="en-US"/>
          </a:p>
        </p:txBody>
      </p:sp>
      <p:sp>
        <p:nvSpPr>
          <p:cNvPr id="183303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200" b="0"/>
            </a:lvl1pPr>
          </a:lstStyle>
          <a:p>
            <a:fld id="{90DAF183-E223-403C-A27C-5A4BC3E32D3F}" type="slidenum">
              <a:rPr lang="en-US"/>
              <a:pPr/>
              <a:t>‹#›</a:t>
            </a:fld>
            <a:endParaRPr 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notesStyle>
    <a:lvl1pPr algn="l" rtl="0" fontAlgn="base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charset="0"/>
        <a:ea typeface="+mn-ea"/>
        <a:cs typeface="+mn-cs"/>
      </a:defRPr>
    </a:lvl1pPr>
    <a:lvl2pPr marL="457200" algn="l" rtl="0" fontAlgn="base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charset="0"/>
        <a:ea typeface="+mn-ea"/>
        <a:cs typeface="+mn-cs"/>
      </a:defRPr>
    </a:lvl2pPr>
    <a:lvl3pPr marL="914400" algn="l" rtl="0" fontAlgn="base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charset="0"/>
        <a:ea typeface="+mn-ea"/>
        <a:cs typeface="+mn-cs"/>
      </a:defRPr>
    </a:lvl3pPr>
    <a:lvl4pPr marL="1371600" algn="l" rtl="0" fontAlgn="base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charset="0"/>
        <a:ea typeface="+mn-ea"/>
        <a:cs typeface="+mn-cs"/>
      </a:defRPr>
    </a:lvl4pPr>
    <a:lvl5pPr marL="1828800" algn="l" rtl="0" fontAlgn="base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charset="0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B970C58-72A1-4AF6-B78D-7B465BC9386B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BEDAD41-2BCA-44E9-A6BF-B8DF351B443B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04E0271-E922-4F99-8CAD-3E7C1768BABE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>
  <p:cSld name="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ontent Placeholder 1"/>
          <p:cNvSpPr>
            <a:spLocks noGrp="1"/>
          </p:cNvSpPr>
          <p:nvPr>
            <p:ph/>
          </p:nvPr>
        </p:nvSpPr>
        <p:spPr>
          <a:xfrm>
            <a:off x="457200" y="292100"/>
            <a:ext cx="8229600" cy="57277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>
          <a:xfrm>
            <a:off x="457200" y="6245225"/>
            <a:ext cx="2133600" cy="476250"/>
          </a:xfrm>
        </p:spPr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>
          <a:xfrm>
            <a:off x="3124200" y="6245225"/>
            <a:ext cx="2895600" cy="476250"/>
          </a:xfrm>
        </p:spPr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6553200" y="6245225"/>
            <a:ext cx="2133600" cy="476250"/>
          </a:xfrm>
        </p:spPr>
        <p:txBody>
          <a:bodyPr/>
          <a:lstStyle>
            <a:lvl1pPr>
              <a:defRPr/>
            </a:lvl1pPr>
          </a:lstStyle>
          <a:p>
            <a:fld id="{FBEF34B3-2A89-45F1-9D03-CC6D1901397E}" type="slidenum">
              <a:rPr lang="en-US"/>
              <a:pPr/>
              <a:t>‹#›</a:t>
            </a:fld>
            <a:endParaRPr lang="en-US"/>
          </a:p>
        </p:txBody>
      </p:sp>
    </p:spTree>
  </p:cSld>
  <p:clrMapOvr>
    <a:masterClrMapping/>
  </p:clrMapOvr>
  <p:transition advClick="0"/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9D5E823-37C6-4246-9DD0-DEF6DEFF41FF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1D7BC41-BE4F-45C1-8B16-9AD223FC7752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616F20F-44ED-4558-A9E9-EB10879A70A3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19D7DC9-A758-42D2-AC06-4E4386FBCEBD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EC26989-60C0-4B7F-A02F-AED1063F506B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FC98424-59A5-4A58-8A70-9B883835021E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0D606C9-C502-4253-9FE5-7C9567AD6482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99706A0-52CD-47EC-9A17-A0B07EC63A5D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D04AD1-BB9D-4DE1-A8E1-977382A393B0}" type="slidenum">
              <a:rPr lang="en-US" smtClean="0"/>
              <a:pPr/>
              <a:t>‹#›</a:t>
            </a:fld>
            <a:endParaRPr 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76" r:id="rId1"/>
    <p:sldLayoutId id="2147483677" r:id="rId2"/>
    <p:sldLayoutId id="2147483678" r:id="rId3"/>
    <p:sldLayoutId id="2147483679" r:id="rId4"/>
    <p:sldLayoutId id="2147483680" r:id="rId5"/>
    <p:sldLayoutId id="2147483681" r:id="rId6"/>
    <p:sldLayoutId id="2147483682" r:id="rId7"/>
    <p:sldLayoutId id="2147483683" r:id="rId8"/>
    <p:sldLayoutId id="2147483684" r:id="rId9"/>
    <p:sldLayoutId id="2147483685" r:id="rId10"/>
    <p:sldLayoutId id="2147483686" r:id="rId11"/>
    <p:sldLayoutId id="2147483687" r:id="rId12"/>
  </p:sldLayoutIdLst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eg"/><Relationship Id="rId1" Type="http://schemas.openxmlformats.org/officeDocument/2006/relationships/slideLayout" Target="../slideLayouts/slideLayout7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eg"/><Relationship Id="rId1" Type="http://schemas.openxmlformats.org/officeDocument/2006/relationships/slideLayout" Target="../slideLayouts/slideLayout7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eg"/><Relationship Id="rId1" Type="http://schemas.openxmlformats.org/officeDocument/2006/relationships/slideLayout" Target="../slideLayouts/slideLayout2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jpeg"/><Relationship Id="rId1" Type="http://schemas.openxmlformats.org/officeDocument/2006/relationships/slideLayout" Target="../slideLayouts/slideLayout12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eg"/><Relationship Id="rId1" Type="http://schemas.openxmlformats.org/officeDocument/2006/relationships/slideLayout" Target="../slideLayouts/slideLayout7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eg"/><Relationship Id="rId1" Type="http://schemas.openxmlformats.org/officeDocument/2006/relationships/slideLayout" Target="../slideLayouts/slideLayout2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eg"/><Relationship Id="rId1" Type="http://schemas.openxmlformats.org/officeDocument/2006/relationships/slideLayout" Target="../slideLayouts/slideLayout2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slideLayout" Target="../slideLayouts/slideLayout12.xml"/><Relationship Id="rId1" Type="http://schemas.openxmlformats.org/officeDocument/2006/relationships/video" Target="file:///C:\TUAN%20HOAN.MPG" TargetMode="Externa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jpeg"/><Relationship Id="rId1" Type="http://schemas.openxmlformats.org/officeDocument/2006/relationships/slideLayout" Target="../slideLayouts/slideLayout2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2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gif"/><Relationship Id="rId2" Type="http://schemas.openxmlformats.org/officeDocument/2006/relationships/image" Target="../media/image2.gif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4.gif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jpeg"/><Relationship Id="rId1" Type="http://schemas.openxmlformats.org/officeDocument/2006/relationships/slideLayout" Target="../slideLayouts/slideLayout7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jpeg"/><Relationship Id="rId2" Type="http://schemas.openxmlformats.org/officeDocument/2006/relationships/slideLayout" Target="../slideLayouts/slideLayout12.xml"/><Relationship Id="rId1" Type="http://schemas.openxmlformats.org/officeDocument/2006/relationships/audio" Target="file:///D:\HUONG\hoatau.MP3" TargetMode="External"/><Relationship Id="rId4" Type="http://schemas.openxmlformats.org/officeDocument/2006/relationships/image" Target="../media/image9.png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jpeg"/><Relationship Id="rId1" Type="http://schemas.openxmlformats.org/officeDocument/2006/relationships/slideLayout" Target="../slideLayouts/slideLayout12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jpeg"/><Relationship Id="rId1" Type="http://schemas.openxmlformats.org/officeDocument/2006/relationships/slideLayout" Target="../slideLayouts/slideLayout7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jpeg"/><Relationship Id="rId1" Type="http://schemas.openxmlformats.org/officeDocument/2006/relationships/slideLayout" Target="../slideLayouts/slideLayout7.xml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jpeg"/><Relationship Id="rId2" Type="http://schemas.openxmlformats.org/officeDocument/2006/relationships/image" Target="../media/image5.jpeg"/><Relationship Id="rId1" Type="http://schemas.openxmlformats.org/officeDocument/2006/relationships/slideLayout" Target="../slideLayouts/slideLayout7.xml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7.xm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2.xml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7.xml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2.xml"/></Relationships>
</file>

<file path=ppt/slides/_rels/slide30.xml.rels><?xml version="1.0" encoding="UTF-8" standalone="yes"?>
<Relationships xmlns="http://schemas.openxmlformats.org/package/2006/relationships"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2.xml"/></Relationships>
</file>

<file path=ppt/slides/_rels/slide31.xml.rels><?xml version="1.0" encoding="UTF-8" standalone="yes"?>
<Relationships xmlns="http://schemas.openxmlformats.org/package/2006/relationships"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7.xml"/></Relationships>
</file>

<file path=ppt/slides/_rels/slide32.xml.rels><?xml version="1.0" encoding="UTF-8" standalone="yes"?>
<Relationships xmlns="http://schemas.openxmlformats.org/package/2006/relationships"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7.xml"/></Relationships>
</file>

<file path=ppt/slides/_rels/slide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Layout" Target="../slideLayouts/slideLayout7.xml"/></Relationships>
</file>

<file path=ppt/slides/_rels/slide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jpeg"/><Relationship Id="rId2" Type="http://schemas.openxmlformats.org/officeDocument/2006/relationships/slideLayout" Target="../slideLayouts/slideLayout1.xml"/><Relationship Id="rId1" Type="http://schemas.openxmlformats.org/officeDocument/2006/relationships/audio" Target="file:///D:\GIANG%20DAY\Giao%20an\co%20thuy%20nhac\trengamoi.MP3" TargetMode="External"/><Relationship Id="rId4" Type="http://schemas.openxmlformats.org/officeDocument/2006/relationships/image" Target="../media/image9.png"/></Relationships>
</file>

<file path=ppt/slides/_rels/slide36.xml.rels><?xml version="1.0" encoding="UTF-8" standalone="yes"?>
<Relationships xmlns="http://schemas.openxmlformats.org/package/2006/relationships"><Relationship Id="rId3" Type="http://schemas.openxmlformats.org/officeDocument/2006/relationships/audio" Target="../media/audio3.wav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1.vml"/><Relationship Id="rId5" Type="http://schemas.openxmlformats.org/officeDocument/2006/relationships/slide" Target="slide4.xml"/><Relationship Id="rId4" Type="http://schemas.openxmlformats.org/officeDocument/2006/relationships/oleObject" Target="../embeddings/oleObject1.bin"/></Relationships>
</file>

<file path=ppt/slides/_rels/slide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gif"/><Relationship Id="rId2" Type="http://schemas.openxmlformats.org/officeDocument/2006/relationships/slide" Target="slide4.xml"/><Relationship Id="rId1" Type="http://schemas.openxmlformats.org/officeDocument/2006/relationships/slideLayout" Target="../slideLayouts/slideLayout2.xml"/></Relationships>
</file>

<file path=ppt/slides/_rels/slide38.xml.rels><?xml version="1.0" encoding="UTF-8" standalone="yes"?>
<Relationships xmlns="http://schemas.openxmlformats.org/package/2006/relationships"><Relationship Id="rId3" Type="http://schemas.openxmlformats.org/officeDocument/2006/relationships/audio" Target="../media/audio3.wav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2.vml"/><Relationship Id="rId5" Type="http://schemas.openxmlformats.org/officeDocument/2006/relationships/slide" Target="slide5.xml"/><Relationship Id="rId4" Type="http://schemas.openxmlformats.org/officeDocument/2006/relationships/oleObject" Target="../embeddings/oleObject2.bin"/></Relationships>
</file>

<file path=ppt/slides/_rels/slide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gif"/><Relationship Id="rId2" Type="http://schemas.openxmlformats.org/officeDocument/2006/relationships/slide" Target="slide5.xml"/><Relationship Id="rId1" Type="http://schemas.openxmlformats.org/officeDocument/2006/relationships/slideLayout" Target="../slideLayouts/slideLayout2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0.xml.rels><?xml version="1.0" encoding="UTF-8" standalone="yes"?>
<Relationships xmlns="http://schemas.openxmlformats.org/package/2006/relationships"><Relationship Id="rId3" Type="http://schemas.openxmlformats.org/officeDocument/2006/relationships/audio" Target="../media/audio3.wav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3.vml"/><Relationship Id="rId5" Type="http://schemas.openxmlformats.org/officeDocument/2006/relationships/slide" Target="slide6.xml"/><Relationship Id="rId4" Type="http://schemas.openxmlformats.org/officeDocument/2006/relationships/oleObject" Target="../embeddings/oleObject3.bin"/></Relationships>
</file>

<file path=ppt/slides/_rels/slide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jpeg"/><Relationship Id="rId1" Type="http://schemas.openxmlformats.org/officeDocument/2006/relationships/slideLayout" Target="../slideLayouts/slideLayout2.xml"/></Relationships>
</file>

<file path=ppt/slides/_rels/slide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gif"/><Relationship Id="rId2" Type="http://schemas.openxmlformats.org/officeDocument/2006/relationships/slide" Target="slide6.xml"/><Relationship Id="rId1" Type="http://schemas.openxmlformats.org/officeDocument/2006/relationships/slideLayout" Target="../slideLayouts/slideLayout2.xml"/></Relationships>
</file>

<file path=ppt/slides/_rels/slide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eg"/><Relationship Id="rId1" Type="http://schemas.openxmlformats.org/officeDocument/2006/relationships/slideLayout" Target="../slideLayouts/slideLayout7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7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2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eg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7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 descr="logo truong.jpg"/>
          <p:cNvPicPr>
            <a:picLocks noChangeAspect="1"/>
          </p:cNvPicPr>
          <p:nvPr/>
        </p:nvPicPr>
        <p:blipFill>
          <a:blip r:embed="rId2" cstate="print"/>
          <a:stretch>
            <a:fillRect/>
          </a:stretch>
        </p:blipFill>
        <p:spPr>
          <a:xfrm>
            <a:off x="304800" y="228600"/>
            <a:ext cx="1330390" cy="1316951"/>
          </a:xfrm>
          <a:prstGeom prst="roundRect">
            <a:avLst>
              <a:gd name="adj" fmla="val 8594"/>
            </a:avLst>
          </a:prstGeom>
          <a:solidFill>
            <a:srgbClr val="FFFFFF">
              <a:shade val="85000"/>
            </a:srgbClr>
          </a:solidFill>
          <a:ln>
            <a:noFill/>
          </a:ln>
          <a:effectLst>
            <a:reflection blurRad="12700" stA="38000" endPos="28000" dist="5000" dir="5400000" sy="-100000" algn="bl" rotWithShape="0"/>
          </a:effectLst>
        </p:spPr>
      </p:pic>
      <p:sp>
        <p:nvSpPr>
          <p:cNvPr id="6" name="TextBox 5"/>
          <p:cNvSpPr txBox="1"/>
          <p:nvPr/>
        </p:nvSpPr>
        <p:spPr>
          <a:xfrm>
            <a:off x="1676400" y="381000"/>
            <a:ext cx="7239000" cy="1077218"/>
          </a:xfrm>
          <a:prstGeom prst="rect">
            <a:avLst/>
          </a:prstGeom>
          <a:noFill/>
        </p:spPr>
        <p:txBody>
          <a:bodyPr>
            <a:spAutoFit/>
            <a:scene3d>
              <a:camera prst="orthographicFront">
                <a:rot lat="0" lon="0" rev="0"/>
              </a:camera>
              <a:lightRig rig="contrasting" dir="t">
                <a:rot lat="0" lon="0" rev="4500000"/>
              </a:lightRig>
            </a:scene3d>
            <a:sp3d contourW="6350" prstMaterial="metal">
              <a:bevelT w="127000" h="31750" prst="relaxedInset"/>
              <a:contourClr>
                <a:schemeClr val="accent1">
                  <a:shade val="75000"/>
                </a:schemeClr>
              </a:contourClr>
            </a:sp3d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3200" b="1" cap="all" dirty="0">
                <a:ln w="0"/>
                <a:solidFill>
                  <a:srgbClr val="FF0000"/>
                </a:solidFill>
                <a:effectLst>
                  <a:reflection blurRad="12700" stA="50000" endPos="50000" dist="5000" dir="5400000" sy="-100000" rotWithShape="0"/>
                </a:effectLst>
                <a:latin typeface="+mn-lt"/>
                <a:cs typeface="+mn-cs"/>
              </a:rPr>
              <a:t>PHÒNG GD&amp;ĐT  QUẬN LONG BIÊN</a:t>
            </a: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3200" b="1" cap="all" dirty="0">
                <a:ln w="0"/>
                <a:solidFill>
                  <a:srgbClr val="FF0000"/>
                </a:solidFill>
                <a:effectLst>
                  <a:reflection blurRad="12700" stA="50000" endPos="50000" dist="5000" dir="5400000" sy="-100000" rotWithShape="0"/>
                </a:effectLst>
                <a:latin typeface="+mn-lt"/>
                <a:cs typeface="+mn-cs"/>
              </a:rPr>
              <a:t>TRƯỜNG TIỂU HỌC ÁI MỘ A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304800" y="1981200"/>
            <a:ext cx="8534400" cy="2954655"/>
          </a:xfrm>
          <a:prstGeom prst="rect">
            <a:avLst/>
          </a:prstGeom>
          <a:noFill/>
        </p:spPr>
        <p:txBody>
          <a:bodyPr>
            <a:spAutoFit/>
            <a:scene3d>
              <a:camera prst="orthographicFront"/>
              <a:lightRig rig="threePt" dir="t"/>
            </a:scene3d>
            <a:sp3d extrusionH="57150">
              <a:bevelT w="82550" h="38100" prst="coolSlant"/>
            </a:sp3d>
          </a:bodyPr>
          <a:lstStyle/>
          <a:p>
            <a:pPr algn="ctr" fontAlgn="auto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defRPr/>
            </a:pPr>
            <a:r>
              <a:rPr lang="en-US" sz="3200" b="1" dirty="0" smtClean="0">
                <a:ln w="10541" cmpd="sng">
                  <a:solidFill>
                    <a:schemeClr val="accent1">
                      <a:shade val="88000"/>
                      <a:satMod val="110000"/>
                    </a:schemeClr>
                  </a:solidFill>
                  <a:prstDash val="solid"/>
                </a:ln>
                <a:solidFill>
                  <a:srgbClr val="0000FF"/>
                </a:solidFill>
                <a:effectLst>
                  <a:outerShdw blurRad="60007" dist="310007" dir="7680000" sy="30000" kx="1300200" algn="ctr" rotWithShape="0">
                    <a:prstClr val="black">
                      <a:alpha val="32000"/>
                    </a:prstClr>
                  </a:outerShdw>
                </a:effectLst>
                <a:latin typeface="+mn-lt"/>
                <a:cs typeface="+mn-cs"/>
              </a:rPr>
              <a:t>MÔN: </a:t>
            </a:r>
            <a:r>
              <a:rPr lang="en-US" sz="3200" b="1" dirty="0" err="1" smtClean="0">
                <a:ln w="10541" cmpd="sng">
                  <a:solidFill>
                    <a:schemeClr val="accent1">
                      <a:shade val="88000"/>
                      <a:satMod val="110000"/>
                    </a:schemeClr>
                  </a:solidFill>
                  <a:prstDash val="solid"/>
                </a:ln>
                <a:solidFill>
                  <a:srgbClr val="7030A0"/>
                </a:solidFill>
                <a:effectLst>
                  <a:outerShdw blurRad="60007" dist="310007" dir="7680000" sy="30000" kx="1300200" algn="ctr" rotWithShape="0">
                    <a:prstClr val="black">
                      <a:alpha val="32000"/>
                    </a:prstClr>
                  </a:outerShdw>
                </a:effectLst>
                <a:latin typeface="+mn-lt"/>
                <a:cs typeface="+mn-cs"/>
              </a:rPr>
              <a:t>Khoa</a:t>
            </a:r>
            <a:r>
              <a:rPr lang="en-US" sz="3200" b="1" dirty="0" smtClean="0">
                <a:ln w="10541" cmpd="sng">
                  <a:solidFill>
                    <a:schemeClr val="accent1">
                      <a:shade val="88000"/>
                      <a:satMod val="110000"/>
                    </a:schemeClr>
                  </a:solidFill>
                  <a:prstDash val="solid"/>
                </a:ln>
                <a:solidFill>
                  <a:srgbClr val="7030A0"/>
                </a:solidFill>
                <a:effectLst>
                  <a:outerShdw blurRad="60007" dist="310007" dir="7680000" sy="30000" kx="1300200" algn="ctr" rotWithShape="0">
                    <a:prstClr val="black">
                      <a:alpha val="32000"/>
                    </a:prstClr>
                  </a:outerShdw>
                </a:effectLst>
                <a:latin typeface="+mn-lt"/>
                <a:cs typeface="+mn-cs"/>
              </a:rPr>
              <a:t> </a:t>
            </a:r>
            <a:r>
              <a:rPr lang="en-US" sz="3200" b="1" dirty="0" err="1" smtClean="0">
                <a:ln w="10541" cmpd="sng">
                  <a:solidFill>
                    <a:schemeClr val="accent1">
                      <a:shade val="88000"/>
                      <a:satMod val="110000"/>
                    </a:schemeClr>
                  </a:solidFill>
                  <a:prstDash val="solid"/>
                </a:ln>
                <a:solidFill>
                  <a:srgbClr val="7030A0"/>
                </a:solidFill>
                <a:effectLst>
                  <a:outerShdw blurRad="60007" dist="310007" dir="7680000" sy="30000" kx="1300200" algn="ctr" rotWithShape="0">
                    <a:prstClr val="black">
                      <a:alpha val="32000"/>
                    </a:prstClr>
                  </a:outerShdw>
                </a:effectLst>
                <a:latin typeface="+mn-lt"/>
                <a:cs typeface="+mn-cs"/>
              </a:rPr>
              <a:t>học</a:t>
            </a:r>
            <a:endParaRPr lang="en-US" sz="3200" b="1" dirty="0">
              <a:ln w="10541" cmpd="sng">
                <a:solidFill>
                  <a:schemeClr val="accent1">
                    <a:shade val="88000"/>
                    <a:satMod val="110000"/>
                  </a:schemeClr>
                </a:solidFill>
                <a:prstDash val="solid"/>
              </a:ln>
              <a:solidFill>
                <a:srgbClr val="7030A0"/>
              </a:solidFill>
              <a:effectLst>
                <a:outerShdw blurRad="60007" dist="310007" dir="7680000" sy="30000" kx="1300200" algn="ctr" rotWithShape="0">
                  <a:prstClr val="black">
                    <a:alpha val="32000"/>
                  </a:prstClr>
                </a:outerShdw>
              </a:effectLst>
              <a:latin typeface="+mn-lt"/>
              <a:cs typeface="+mn-cs"/>
            </a:endParaRPr>
          </a:p>
          <a:p>
            <a:pPr algn="ctr" fontAlgn="auto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defRPr/>
            </a:pPr>
            <a:r>
              <a:rPr lang="en-US" sz="3200" b="1" dirty="0" err="1" smtClean="0">
                <a:ln w="10541" cmpd="sng">
                  <a:solidFill>
                    <a:schemeClr val="accent1">
                      <a:shade val="88000"/>
                      <a:satMod val="110000"/>
                    </a:schemeClr>
                  </a:solidFill>
                  <a:prstDash val="solid"/>
                </a:ln>
                <a:solidFill>
                  <a:srgbClr val="7030A0"/>
                </a:solidFill>
                <a:effectLst>
                  <a:outerShdw blurRad="60007" dist="310007" dir="7680000" sy="30000" kx="1300200" algn="ctr" rotWithShape="0">
                    <a:prstClr val="black">
                      <a:alpha val="32000"/>
                    </a:prstClr>
                  </a:outerShdw>
                </a:effectLst>
                <a:latin typeface="+mn-lt"/>
                <a:cs typeface="+mn-cs"/>
              </a:rPr>
              <a:t>Tiết</a:t>
            </a:r>
            <a:r>
              <a:rPr lang="en-US" sz="3200" b="1" dirty="0" smtClean="0">
                <a:ln w="10541" cmpd="sng">
                  <a:solidFill>
                    <a:schemeClr val="accent1">
                      <a:shade val="88000"/>
                      <a:satMod val="110000"/>
                    </a:schemeClr>
                  </a:solidFill>
                  <a:prstDash val="solid"/>
                </a:ln>
                <a:solidFill>
                  <a:srgbClr val="7030A0"/>
                </a:solidFill>
                <a:effectLst>
                  <a:outerShdw blurRad="60007" dist="310007" dir="7680000" sy="30000" kx="1300200" algn="ctr" rotWithShape="0">
                    <a:prstClr val="black">
                      <a:alpha val="32000"/>
                    </a:prstClr>
                  </a:outerShdw>
                </a:effectLst>
                <a:latin typeface="+mn-lt"/>
                <a:cs typeface="+mn-cs"/>
              </a:rPr>
              <a:t> </a:t>
            </a:r>
            <a:r>
              <a:rPr lang="en-US" sz="3200" b="1" dirty="0" smtClean="0">
                <a:ln w="10541" cmpd="sng">
                  <a:solidFill>
                    <a:schemeClr val="accent1">
                      <a:shade val="88000"/>
                      <a:satMod val="110000"/>
                    </a:schemeClr>
                  </a:solidFill>
                  <a:prstDash val="solid"/>
                </a:ln>
                <a:solidFill>
                  <a:srgbClr val="7030A0"/>
                </a:solidFill>
                <a:effectLst>
                  <a:outerShdw blurRad="60007" dist="310007" dir="7680000" sy="30000" kx="1300200" algn="ctr" rotWithShape="0">
                    <a:prstClr val="black">
                      <a:alpha val="32000"/>
                    </a:prstClr>
                  </a:outerShdw>
                </a:effectLst>
                <a:latin typeface="+mn-lt"/>
                <a:cs typeface="+mn-cs"/>
              </a:rPr>
              <a:t>23 – </a:t>
            </a:r>
            <a:r>
              <a:rPr lang="en-US" sz="3200" b="1" dirty="0" err="1" smtClean="0">
                <a:ln w="10541" cmpd="sng">
                  <a:solidFill>
                    <a:schemeClr val="accent1">
                      <a:shade val="88000"/>
                      <a:satMod val="110000"/>
                    </a:schemeClr>
                  </a:solidFill>
                  <a:prstDash val="solid"/>
                </a:ln>
                <a:solidFill>
                  <a:srgbClr val="7030A0"/>
                </a:solidFill>
                <a:effectLst>
                  <a:outerShdw blurRad="60007" dist="310007" dir="7680000" sy="30000" kx="1300200" algn="ctr" rotWithShape="0">
                    <a:prstClr val="black">
                      <a:alpha val="32000"/>
                    </a:prstClr>
                  </a:outerShdw>
                </a:effectLst>
                <a:latin typeface="+mn-lt"/>
                <a:cs typeface="+mn-cs"/>
              </a:rPr>
              <a:t>Tuần</a:t>
            </a:r>
            <a:r>
              <a:rPr lang="en-US" sz="3200" b="1" dirty="0" smtClean="0">
                <a:ln w="10541" cmpd="sng">
                  <a:solidFill>
                    <a:schemeClr val="accent1">
                      <a:shade val="88000"/>
                      <a:satMod val="110000"/>
                    </a:schemeClr>
                  </a:solidFill>
                  <a:prstDash val="solid"/>
                </a:ln>
                <a:solidFill>
                  <a:srgbClr val="7030A0"/>
                </a:solidFill>
                <a:effectLst>
                  <a:outerShdw blurRad="60007" dist="310007" dir="7680000" sy="30000" kx="1300200" algn="ctr" rotWithShape="0">
                    <a:prstClr val="black">
                      <a:alpha val="32000"/>
                    </a:prstClr>
                  </a:outerShdw>
                </a:effectLst>
                <a:latin typeface="+mn-lt"/>
                <a:cs typeface="+mn-cs"/>
              </a:rPr>
              <a:t> </a:t>
            </a:r>
            <a:r>
              <a:rPr lang="en-US" sz="3200" b="1" dirty="0" smtClean="0">
                <a:ln w="10541" cmpd="sng">
                  <a:solidFill>
                    <a:schemeClr val="accent1">
                      <a:shade val="88000"/>
                      <a:satMod val="110000"/>
                    </a:schemeClr>
                  </a:solidFill>
                  <a:prstDash val="solid"/>
                </a:ln>
                <a:solidFill>
                  <a:srgbClr val="7030A0"/>
                </a:solidFill>
                <a:effectLst>
                  <a:outerShdw blurRad="60007" dist="310007" dir="7680000" sy="30000" kx="1300200" algn="ctr" rotWithShape="0">
                    <a:prstClr val="black">
                      <a:alpha val="32000"/>
                    </a:prstClr>
                  </a:outerShdw>
                </a:effectLst>
                <a:latin typeface="+mn-lt"/>
                <a:cs typeface="+mn-cs"/>
              </a:rPr>
              <a:t>12</a:t>
            </a:r>
            <a:endParaRPr lang="en-US" sz="3200" dirty="0">
              <a:ln w="10541" cmpd="sng">
                <a:solidFill>
                  <a:schemeClr val="accent1">
                    <a:shade val="88000"/>
                    <a:satMod val="110000"/>
                  </a:schemeClr>
                </a:solidFill>
                <a:prstDash val="solid"/>
              </a:ln>
              <a:solidFill>
                <a:srgbClr val="7030A0"/>
              </a:solidFill>
              <a:effectLst>
                <a:outerShdw blurRad="60007" dist="310007" dir="7680000" sy="30000" kx="1300200" algn="ctr" rotWithShape="0">
                  <a:prstClr val="black">
                    <a:alpha val="32000"/>
                  </a:prstClr>
                </a:outerShdw>
              </a:effectLst>
              <a:latin typeface="+mn-lt"/>
            </a:endParaRPr>
          </a:p>
          <a:p>
            <a:pPr algn="ctr" fontAlgn="auto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defRPr/>
            </a:pPr>
            <a:r>
              <a:rPr lang="en-US" sz="2800" b="1" dirty="0" smtClean="0">
                <a:ln w="10541" cmpd="sng">
                  <a:solidFill>
                    <a:schemeClr val="accent1">
                      <a:shade val="88000"/>
                      <a:satMod val="110000"/>
                    </a:schemeClr>
                  </a:solidFill>
                  <a:prstDash val="solid"/>
                </a:ln>
                <a:solidFill>
                  <a:srgbClr val="0000FF"/>
                </a:solidFill>
                <a:effectLst>
                  <a:outerShdw blurRad="60007" dist="310007" dir="7680000" sy="30000" kx="1300200" algn="ctr" rotWithShape="0">
                    <a:prstClr val="black">
                      <a:alpha val="32000"/>
                    </a:prstClr>
                  </a:outerShdw>
                </a:effectLst>
                <a:latin typeface="+mn-lt"/>
                <a:cs typeface="+mn-cs"/>
              </a:rPr>
              <a:t>BÀI</a:t>
            </a:r>
            <a:r>
              <a:rPr lang="en-US" sz="2800" b="1" dirty="0">
                <a:ln w="10541" cmpd="sng">
                  <a:solidFill>
                    <a:schemeClr val="accent1">
                      <a:shade val="88000"/>
                      <a:satMod val="110000"/>
                    </a:schemeClr>
                  </a:solidFill>
                  <a:prstDash val="solid"/>
                </a:ln>
                <a:solidFill>
                  <a:srgbClr val="0000FF"/>
                </a:solidFill>
                <a:effectLst>
                  <a:outerShdw blurRad="60007" dist="310007" dir="7680000" sy="30000" kx="1300200" algn="ctr" rotWithShape="0">
                    <a:prstClr val="black">
                      <a:alpha val="32000"/>
                    </a:prstClr>
                  </a:outerShdw>
                </a:effectLst>
                <a:latin typeface="+mn-lt"/>
                <a:cs typeface="+mn-cs"/>
              </a:rPr>
              <a:t>: </a:t>
            </a:r>
            <a:r>
              <a:rPr lang="en-US" sz="2800" b="1" dirty="0" err="1" smtClean="0">
                <a:ln w="10541" cmpd="sng">
                  <a:solidFill>
                    <a:schemeClr val="accent1">
                      <a:shade val="88000"/>
                      <a:satMod val="110000"/>
                    </a:schemeClr>
                  </a:solidFill>
                  <a:prstDash val="solid"/>
                </a:ln>
                <a:solidFill>
                  <a:srgbClr val="7030A0"/>
                </a:solidFill>
                <a:effectLst>
                  <a:outerShdw blurRad="60007" dist="310007" dir="7680000" sy="30000" kx="1300200" algn="ctr" rotWithShape="0">
                    <a:prstClr val="black">
                      <a:alpha val="32000"/>
                    </a:prstClr>
                  </a:outerShdw>
                </a:effectLst>
                <a:latin typeface="+mn-lt"/>
                <a:cs typeface="+mn-cs"/>
              </a:rPr>
              <a:t>Sơ</a:t>
            </a:r>
            <a:r>
              <a:rPr lang="en-US" sz="2800" b="1" dirty="0" smtClean="0">
                <a:ln w="10541" cmpd="sng">
                  <a:solidFill>
                    <a:schemeClr val="accent1">
                      <a:shade val="88000"/>
                      <a:satMod val="110000"/>
                    </a:schemeClr>
                  </a:solidFill>
                  <a:prstDash val="solid"/>
                </a:ln>
                <a:solidFill>
                  <a:srgbClr val="7030A0"/>
                </a:solidFill>
                <a:effectLst>
                  <a:outerShdw blurRad="60007" dist="310007" dir="7680000" sy="30000" kx="1300200" algn="ctr" rotWithShape="0">
                    <a:prstClr val="black">
                      <a:alpha val="32000"/>
                    </a:prstClr>
                  </a:outerShdw>
                </a:effectLst>
                <a:latin typeface="+mn-lt"/>
                <a:cs typeface="+mn-cs"/>
              </a:rPr>
              <a:t> </a:t>
            </a:r>
            <a:r>
              <a:rPr lang="en-US" sz="2800" b="1" dirty="0" err="1" smtClean="0">
                <a:ln w="10541" cmpd="sng">
                  <a:solidFill>
                    <a:schemeClr val="accent1">
                      <a:shade val="88000"/>
                      <a:satMod val="110000"/>
                    </a:schemeClr>
                  </a:solidFill>
                  <a:prstDash val="solid"/>
                </a:ln>
                <a:solidFill>
                  <a:srgbClr val="7030A0"/>
                </a:solidFill>
                <a:effectLst>
                  <a:outerShdw blurRad="60007" dist="310007" dir="7680000" sy="30000" kx="1300200" algn="ctr" rotWithShape="0">
                    <a:prstClr val="black">
                      <a:alpha val="32000"/>
                    </a:prstClr>
                  </a:outerShdw>
                </a:effectLst>
                <a:latin typeface="+mn-lt"/>
                <a:cs typeface="+mn-cs"/>
              </a:rPr>
              <a:t>đồ</a:t>
            </a:r>
            <a:r>
              <a:rPr lang="en-US" sz="2800" b="1" dirty="0" smtClean="0">
                <a:ln w="10541" cmpd="sng">
                  <a:solidFill>
                    <a:schemeClr val="accent1">
                      <a:shade val="88000"/>
                      <a:satMod val="110000"/>
                    </a:schemeClr>
                  </a:solidFill>
                  <a:prstDash val="solid"/>
                </a:ln>
                <a:solidFill>
                  <a:srgbClr val="7030A0"/>
                </a:solidFill>
                <a:effectLst>
                  <a:outerShdw blurRad="60007" dist="310007" dir="7680000" sy="30000" kx="1300200" algn="ctr" rotWithShape="0">
                    <a:prstClr val="black">
                      <a:alpha val="32000"/>
                    </a:prstClr>
                  </a:outerShdw>
                </a:effectLst>
                <a:latin typeface="+mn-lt"/>
                <a:cs typeface="+mn-cs"/>
              </a:rPr>
              <a:t> </a:t>
            </a:r>
            <a:r>
              <a:rPr lang="en-US" sz="2800" b="1" dirty="0" err="1" smtClean="0">
                <a:ln w="10541" cmpd="sng">
                  <a:solidFill>
                    <a:schemeClr val="accent1">
                      <a:shade val="88000"/>
                      <a:satMod val="110000"/>
                    </a:schemeClr>
                  </a:solidFill>
                  <a:prstDash val="solid"/>
                </a:ln>
                <a:solidFill>
                  <a:srgbClr val="7030A0"/>
                </a:solidFill>
                <a:effectLst>
                  <a:outerShdw blurRad="60007" dist="310007" dir="7680000" sy="30000" kx="1300200" algn="ctr" rotWithShape="0">
                    <a:prstClr val="black">
                      <a:alpha val="32000"/>
                    </a:prstClr>
                  </a:outerShdw>
                </a:effectLst>
                <a:latin typeface="+mn-lt"/>
                <a:cs typeface="+mn-cs"/>
              </a:rPr>
              <a:t>vòng</a:t>
            </a:r>
            <a:r>
              <a:rPr lang="en-US" sz="2800" b="1" dirty="0" smtClean="0">
                <a:ln w="10541" cmpd="sng">
                  <a:solidFill>
                    <a:schemeClr val="accent1">
                      <a:shade val="88000"/>
                      <a:satMod val="110000"/>
                    </a:schemeClr>
                  </a:solidFill>
                  <a:prstDash val="solid"/>
                </a:ln>
                <a:solidFill>
                  <a:srgbClr val="7030A0"/>
                </a:solidFill>
                <a:effectLst>
                  <a:outerShdw blurRad="60007" dist="310007" dir="7680000" sy="30000" kx="1300200" algn="ctr" rotWithShape="0">
                    <a:prstClr val="black">
                      <a:alpha val="32000"/>
                    </a:prstClr>
                  </a:outerShdw>
                </a:effectLst>
                <a:latin typeface="+mn-lt"/>
                <a:cs typeface="+mn-cs"/>
              </a:rPr>
              <a:t> </a:t>
            </a:r>
            <a:r>
              <a:rPr lang="en-US" sz="2800" b="1" dirty="0" err="1" smtClean="0">
                <a:ln w="10541" cmpd="sng">
                  <a:solidFill>
                    <a:schemeClr val="accent1">
                      <a:shade val="88000"/>
                      <a:satMod val="110000"/>
                    </a:schemeClr>
                  </a:solidFill>
                  <a:prstDash val="solid"/>
                </a:ln>
                <a:solidFill>
                  <a:srgbClr val="7030A0"/>
                </a:solidFill>
                <a:effectLst>
                  <a:outerShdw blurRad="60007" dist="310007" dir="7680000" sy="30000" kx="1300200" algn="ctr" rotWithShape="0">
                    <a:prstClr val="black">
                      <a:alpha val="32000"/>
                    </a:prstClr>
                  </a:outerShdw>
                </a:effectLst>
                <a:latin typeface="+mn-lt"/>
                <a:cs typeface="+mn-cs"/>
              </a:rPr>
              <a:t>tuần</a:t>
            </a:r>
            <a:r>
              <a:rPr lang="en-US" sz="2800" b="1" dirty="0" smtClean="0">
                <a:ln w="10541" cmpd="sng">
                  <a:solidFill>
                    <a:schemeClr val="accent1">
                      <a:shade val="88000"/>
                      <a:satMod val="110000"/>
                    </a:schemeClr>
                  </a:solidFill>
                  <a:prstDash val="solid"/>
                </a:ln>
                <a:solidFill>
                  <a:srgbClr val="7030A0"/>
                </a:solidFill>
                <a:effectLst>
                  <a:outerShdw blurRad="60007" dist="310007" dir="7680000" sy="30000" kx="1300200" algn="ctr" rotWithShape="0">
                    <a:prstClr val="black">
                      <a:alpha val="32000"/>
                    </a:prstClr>
                  </a:outerShdw>
                </a:effectLst>
                <a:latin typeface="+mn-lt"/>
                <a:cs typeface="+mn-cs"/>
              </a:rPr>
              <a:t> </a:t>
            </a:r>
            <a:r>
              <a:rPr lang="en-US" sz="2800" b="1" dirty="0" err="1" smtClean="0">
                <a:ln w="10541" cmpd="sng">
                  <a:solidFill>
                    <a:schemeClr val="accent1">
                      <a:shade val="88000"/>
                      <a:satMod val="110000"/>
                    </a:schemeClr>
                  </a:solidFill>
                  <a:prstDash val="solid"/>
                </a:ln>
                <a:solidFill>
                  <a:srgbClr val="7030A0"/>
                </a:solidFill>
                <a:effectLst>
                  <a:outerShdw blurRad="60007" dist="310007" dir="7680000" sy="30000" kx="1300200" algn="ctr" rotWithShape="0">
                    <a:prstClr val="black">
                      <a:alpha val="32000"/>
                    </a:prstClr>
                  </a:outerShdw>
                </a:effectLst>
                <a:latin typeface="+mn-lt"/>
                <a:cs typeface="+mn-cs"/>
              </a:rPr>
              <a:t>hoàn</a:t>
            </a:r>
            <a:r>
              <a:rPr lang="en-US" sz="2800" b="1" dirty="0" smtClean="0">
                <a:ln w="10541" cmpd="sng">
                  <a:solidFill>
                    <a:schemeClr val="accent1">
                      <a:shade val="88000"/>
                      <a:satMod val="110000"/>
                    </a:schemeClr>
                  </a:solidFill>
                  <a:prstDash val="solid"/>
                </a:ln>
                <a:solidFill>
                  <a:srgbClr val="7030A0"/>
                </a:solidFill>
                <a:effectLst>
                  <a:outerShdw blurRad="60007" dist="310007" dir="7680000" sy="30000" kx="1300200" algn="ctr" rotWithShape="0">
                    <a:prstClr val="black">
                      <a:alpha val="32000"/>
                    </a:prstClr>
                  </a:outerShdw>
                </a:effectLst>
                <a:latin typeface="+mn-lt"/>
                <a:cs typeface="+mn-cs"/>
              </a:rPr>
              <a:t> </a:t>
            </a:r>
            <a:r>
              <a:rPr lang="en-US" sz="2800" b="1" dirty="0" err="1" smtClean="0">
                <a:ln w="10541" cmpd="sng">
                  <a:solidFill>
                    <a:schemeClr val="accent1">
                      <a:shade val="88000"/>
                      <a:satMod val="110000"/>
                    </a:schemeClr>
                  </a:solidFill>
                  <a:prstDash val="solid"/>
                </a:ln>
                <a:solidFill>
                  <a:srgbClr val="7030A0"/>
                </a:solidFill>
                <a:effectLst>
                  <a:outerShdw blurRad="60007" dist="310007" dir="7680000" sy="30000" kx="1300200" algn="ctr" rotWithShape="0">
                    <a:prstClr val="black">
                      <a:alpha val="32000"/>
                    </a:prstClr>
                  </a:outerShdw>
                </a:effectLst>
                <a:latin typeface="+mn-lt"/>
                <a:cs typeface="+mn-cs"/>
              </a:rPr>
              <a:t>của</a:t>
            </a:r>
            <a:r>
              <a:rPr lang="en-US" sz="2800" b="1" dirty="0" smtClean="0">
                <a:ln w="10541" cmpd="sng">
                  <a:solidFill>
                    <a:schemeClr val="accent1">
                      <a:shade val="88000"/>
                      <a:satMod val="110000"/>
                    </a:schemeClr>
                  </a:solidFill>
                  <a:prstDash val="solid"/>
                </a:ln>
                <a:solidFill>
                  <a:srgbClr val="7030A0"/>
                </a:solidFill>
                <a:effectLst>
                  <a:outerShdw blurRad="60007" dist="310007" dir="7680000" sy="30000" kx="1300200" algn="ctr" rotWithShape="0">
                    <a:prstClr val="black">
                      <a:alpha val="32000"/>
                    </a:prstClr>
                  </a:outerShdw>
                </a:effectLst>
                <a:latin typeface="+mn-lt"/>
                <a:cs typeface="+mn-cs"/>
              </a:rPr>
              <a:t> </a:t>
            </a:r>
            <a:r>
              <a:rPr lang="en-US" sz="2800" b="1" dirty="0" err="1" smtClean="0">
                <a:ln w="10541" cmpd="sng">
                  <a:solidFill>
                    <a:schemeClr val="accent1">
                      <a:shade val="88000"/>
                      <a:satMod val="110000"/>
                    </a:schemeClr>
                  </a:solidFill>
                  <a:prstDash val="solid"/>
                </a:ln>
                <a:solidFill>
                  <a:srgbClr val="7030A0"/>
                </a:solidFill>
                <a:effectLst>
                  <a:outerShdw blurRad="60007" dist="310007" dir="7680000" sy="30000" kx="1300200" algn="ctr" rotWithShape="0">
                    <a:prstClr val="black">
                      <a:alpha val="32000"/>
                    </a:prstClr>
                  </a:outerShdw>
                </a:effectLst>
                <a:latin typeface="+mn-lt"/>
                <a:cs typeface="+mn-cs"/>
              </a:rPr>
              <a:t>nước</a:t>
            </a:r>
            <a:r>
              <a:rPr lang="en-US" sz="2800" b="1" dirty="0" smtClean="0">
                <a:ln w="10541" cmpd="sng">
                  <a:solidFill>
                    <a:schemeClr val="accent1">
                      <a:shade val="88000"/>
                      <a:satMod val="110000"/>
                    </a:schemeClr>
                  </a:solidFill>
                  <a:prstDash val="solid"/>
                </a:ln>
                <a:solidFill>
                  <a:srgbClr val="7030A0"/>
                </a:solidFill>
                <a:effectLst>
                  <a:outerShdw blurRad="60007" dist="310007" dir="7680000" sy="30000" kx="1300200" algn="ctr" rotWithShape="0">
                    <a:prstClr val="black">
                      <a:alpha val="32000"/>
                    </a:prstClr>
                  </a:outerShdw>
                </a:effectLst>
                <a:latin typeface="+mn-lt"/>
                <a:cs typeface="+mn-cs"/>
              </a:rPr>
              <a:t>  </a:t>
            </a:r>
            <a:r>
              <a:rPr lang="en-US" sz="2800" b="1" dirty="0" err="1" smtClean="0">
                <a:ln w="10541" cmpd="sng">
                  <a:solidFill>
                    <a:schemeClr val="accent1">
                      <a:shade val="88000"/>
                      <a:satMod val="110000"/>
                    </a:schemeClr>
                  </a:solidFill>
                  <a:prstDash val="solid"/>
                </a:ln>
                <a:solidFill>
                  <a:srgbClr val="7030A0"/>
                </a:solidFill>
                <a:effectLst>
                  <a:outerShdw blurRad="60007" dist="310007" dir="7680000" sy="30000" kx="1300200" algn="ctr" rotWithShape="0">
                    <a:prstClr val="black">
                      <a:alpha val="32000"/>
                    </a:prstClr>
                  </a:outerShdw>
                </a:effectLst>
                <a:latin typeface="+mn-lt"/>
                <a:cs typeface="+mn-cs"/>
              </a:rPr>
              <a:t>trong</a:t>
            </a:r>
            <a:r>
              <a:rPr lang="en-US" sz="2800" b="1" dirty="0" smtClean="0">
                <a:ln w="10541" cmpd="sng">
                  <a:solidFill>
                    <a:schemeClr val="accent1">
                      <a:shade val="88000"/>
                      <a:satMod val="110000"/>
                    </a:schemeClr>
                  </a:solidFill>
                  <a:prstDash val="solid"/>
                </a:ln>
                <a:solidFill>
                  <a:srgbClr val="7030A0"/>
                </a:solidFill>
                <a:effectLst>
                  <a:outerShdw blurRad="60007" dist="310007" dir="7680000" sy="30000" kx="1300200" algn="ctr" rotWithShape="0">
                    <a:prstClr val="black">
                      <a:alpha val="32000"/>
                    </a:prstClr>
                  </a:outerShdw>
                </a:effectLst>
                <a:latin typeface="+mn-lt"/>
                <a:cs typeface="+mn-cs"/>
              </a:rPr>
              <a:t> </a:t>
            </a:r>
            <a:r>
              <a:rPr lang="en-US" sz="2800" b="1" dirty="0" err="1" smtClean="0">
                <a:ln w="10541" cmpd="sng">
                  <a:solidFill>
                    <a:schemeClr val="accent1">
                      <a:shade val="88000"/>
                      <a:satMod val="110000"/>
                    </a:schemeClr>
                  </a:solidFill>
                  <a:prstDash val="solid"/>
                </a:ln>
                <a:solidFill>
                  <a:srgbClr val="7030A0"/>
                </a:solidFill>
                <a:effectLst>
                  <a:outerShdw blurRad="60007" dist="310007" dir="7680000" sy="30000" kx="1300200" algn="ctr" rotWithShape="0">
                    <a:prstClr val="black">
                      <a:alpha val="32000"/>
                    </a:prstClr>
                  </a:outerShdw>
                </a:effectLst>
                <a:latin typeface="+mn-lt"/>
                <a:cs typeface="+mn-cs"/>
              </a:rPr>
              <a:t>tự</a:t>
            </a:r>
            <a:r>
              <a:rPr lang="en-US" sz="2800" b="1" dirty="0" smtClean="0">
                <a:ln w="10541" cmpd="sng">
                  <a:solidFill>
                    <a:schemeClr val="accent1">
                      <a:shade val="88000"/>
                      <a:satMod val="110000"/>
                    </a:schemeClr>
                  </a:solidFill>
                  <a:prstDash val="solid"/>
                </a:ln>
                <a:solidFill>
                  <a:srgbClr val="7030A0"/>
                </a:solidFill>
                <a:effectLst>
                  <a:outerShdw blurRad="60007" dist="310007" dir="7680000" sy="30000" kx="1300200" algn="ctr" rotWithShape="0">
                    <a:prstClr val="black">
                      <a:alpha val="32000"/>
                    </a:prstClr>
                  </a:outerShdw>
                </a:effectLst>
                <a:latin typeface="+mn-lt"/>
                <a:cs typeface="+mn-cs"/>
              </a:rPr>
              <a:t> </a:t>
            </a:r>
            <a:r>
              <a:rPr lang="en-US" sz="2800" b="1" dirty="0" err="1" smtClean="0">
                <a:ln w="10541" cmpd="sng">
                  <a:solidFill>
                    <a:schemeClr val="accent1">
                      <a:shade val="88000"/>
                      <a:satMod val="110000"/>
                    </a:schemeClr>
                  </a:solidFill>
                  <a:prstDash val="solid"/>
                </a:ln>
                <a:solidFill>
                  <a:srgbClr val="7030A0"/>
                </a:solidFill>
                <a:effectLst>
                  <a:outerShdw blurRad="60007" dist="310007" dir="7680000" sy="30000" kx="1300200" algn="ctr" rotWithShape="0">
                    <a:prstClr val="black">
                      <a:alpha val="32000"/>
                    </a:prstClr>
                  </a:outerShdw>
                </a:effectLst>
                <a:latin typeface="+mn-lt"/>
                <a:cs typeface="+mn-cs"/>
              </a:rPr>
              <a:t>nhiên</a:t>
            </a:r>
            <a:endParaRPr lang="en-US" sz="2800" b="1" dirty="0">
              <a:ln w="10541" cmpd="sng">
                <a:solidFill>
                  <a:schemeClr val="accent1">
                    <a:shade val="88000"/>
                    <a:satMod val="110000"/>
                  </a:schemeClr>
                </a:solidFill>
                <a:prstDash val="solid"/>
              </a:ln>
              <a:gradFill>
                <a:gsLst>
                  <a:gs pos="0">
                    <a:schemeClr val="accent1">
                      <a:tint val="40000"/>
                      <a:satMod val="250000"/>
                    </a:schemeClr>
                  </a:gs>
                  <a:gs pos="9000">
                    <a:schemeClr val="accent1">
                      <a:tint val="52000"/>
                      <a:satMod val="300000"/>
                    </a:schemeClr>
                  </a:gs>
                  <a:gs pos="50000">
                    <a:schemeClr val="accent1">
                      <a:shade val="20000"/>
                      <a:satMod val="300000"/>
                    </a:schemeClr>
                  </a:gs>
                  <a:gs pos="79000">
                    <a:schemeClr val="accent1">
                      <a:tint val="52000"/>
                      <a:satMod val="300000"/>
                    </a:schemeClr>
                  </a:gs>
                  <a:gs pos="100000">
                    <a:schemeClr val="accent1">
                      <a:tint val="40000"/>
                      <a:satMod val="250000"/>
                    </a:schemeClr>
                  </a:gs>
                </a:gsLst>
                <a:lin ang="5400000"/>
              </a:gradFill>
              <a:effectLst>
                <a:outerShdw blurRad="60007" dist="310007" dir="7680000" sy="30000" kx="1300200" algn="ctr" rotWithShape="0">
                  <a:prstClr val="black">
                    <a:alpha val="32000"/>
                  </a:prstClr>
                </a:outerShdw>
              </a:effectLst>
              <a:latin typeface="+mn-lt"/>
              <a:cs typeface="+mn-cs"/>
            </a:endParaRPr>
          </a:p>
          <a:p>
            <a:pPr lvl="2" fontAlgn="auto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defRPr/>
            </a:pPr>
            <a:r>
              <a:rPr lang="en-US" sz="3200" b="1" i="1" dirty="0">
                <a:ln w="10541" cmpd="sng">
                  <a:solidFill>
                    <a:schemeClr val="accent1">
                      <a:shade val="88000"/>
                      <a:satMod val="110000"/>
                    </a:schemeClr>
                  </a:solidFill>
                  <a:prstDash val="solid"/>
                </a:ln>
                <a:solidFill>
                  <a:srgbClr val="0000FF"/>
                </a:solidFill>
                <a:effectLst>
                  <a:outerShdw blurRad="60007" dist="310007" dir="7680000" sy="30000" kx="1300200" algn="ctr" rotWithShape="0">
                    <a:prstClr val="black">
                      <a:alpha val="32000"/>
                    </a:prstClr>
                  </a:outerShdw>
                </a:effectLst>
                <a:latin typeface="+mn-lt"/>
                <a:cs typeface="+mn-cs"/>
              </a:rPr>
              <a:t>GV </a:t>
            </a:r>
            <a:r>
              <a:rPr lang="en-US" sz="3200" b="1" i="1" dirty="0" err="1">
                <a:ln w="10541" cmpd="sng">
                  <a:solidFill>
                    <a:schemeClr val="accent1">
                      <a:shade val="88000"/>
                      <a:satMod val="110000"/>
                    </a:schemeClr>
                  </a:solidFill>
                  <a:prstDash val="solid"/>
                </a:ln>
                <a:solidFill>
                  <a:srgbClr val="0000FF"/>
                </a:solidFill>
                <a:effectLst>
                  <a:outerShdw blurRad="60007" dist="310007" dir="7680000" sy="30000" kx="1300200" algn="ctr" rotWithShape="0">
                    <a:prstClr val="black">
                      <a:alpha val="32000"/>
                    </a:prstClr>
                  </a:outerShdw>
                </a:effectLst>
                <a:latin typeface="+mn-lt"/>
                <a:cs typeface="+mn-cs"/>
              </a:rPr>
              <a:t>Thực</a:t>
            </a:r>
            <a:r>
              <a:rPr lang="en-US" sz="3200" b="1" i="1" dirty="0">
                <a:ln w="10541" cmpd="sng">
                  <a:solidFill>
                    <a:schemeClr val="accent1">
                      <a:shade val="88000"/>
                      <a:satMod val="110000"/>
                    </a:schemeClr>
                  </a:solidFill>
                  <a:prstDash val="solid"/>
                </a:ln>
                <a:solidFill>
                  <a:srgbClr val="0000FF"/>
                </a:solidFill>
                <a:effectLst>
                  <a:outerShdw blurRad="60007" dist="310007" dir="7680000" sy="30000" kx="1300200" algn="ctr" rotWithShape="0">
                    <a:prstClr val="black">
                      <a:alpha val="32000"/>
                    </a:prstClr>
                  </a:outerShdw>
                </a:effectLst>
                <a:latin typeface="+mn-lt"/>
                <a:cs typeface="+mn-cs"/>
              </a:rPr>
              <a:t> </a:t>
            </a:r>
            <a:r>
              <a:rPr lang="en-US" sz="3200" b="1" i="1" dirty="0" err="1">
                <a:ln w="10541" cmpd="sng">
                  <a:solidFill>
                    <a:schemeClr val="accent1">
                      <a:shade val="88000"/>
                      <a:satMod val="110000"/>
                    </a:schemeClr>
                  </a:solidFill>
                  <a:prstDash val="solid"/>
                </a:ln>
                <a:solidFill>
                  <a:srgbClr val="0000FF"/>
                </a:solidFill>
                <a:effectLst>
                  <a:outerShdw blurRad="60007" dist="310007" dir="7680000" sy="30000" kx="1300200" algn="ctr" rotWithShape="0">
                    <a:prstClr val="black">
                      <a:alpha val="32000"/>
                    </a:prstClr>
                  </a:outerShdw>
                </a:effectLst>
                <a:latin typeface="+mn-lt"/>
                <a:cs typeface="+mn-cs"/>
              </a:rPr>
              <a:t>hiện</a:t>
            </a:r>
            <a:r>
              <a:rPr lang="en-US" sz="3200" b="1" i="1" dirty="0" smtClean="0">
                <a:ln w="10541" cmpd="sng">
                  <a:solidFill>
                    <a:schemeClr val="accent1">
                      <a:shade val="88000"/>
                      <a:satMod val="110000"/>
                    </a:schemeClr>
                  </a:solidFill>
                  <a:prstDash val="solid"/>
                </a:ln>
                <a:solidFill>
                  <a:srgbClr val="0000FF"/>
                </a:solidFill>
                <a:effectLst>
                  <a:outerShdw blurRad="60007" dist="310007" dir="7680000" sy="30000" kx="1300200" algn="ctr" rotWithShape="0">
                    <a:prstClr val="black">
                      <a:alpha val="32000"/>
                    </a:prstClr>
                  </a:outerShdw>
                </a:effectLst>
                <a:latin typeface="+mn-lt"/>
                <a:cs typeface="+mn-cs"/>
              </a:rPr>
              <a:t>: </a:t>
            </a:r>
            <a:r>
              <a:rPr lang="en-US" sz="3200" b="1" i="1" dirty="0" err="1" smtClean="0">
                <a:ln w="10541" cmpd="sng">
                  <a:solidFill>
                    <a:schemeClr val="accent1">
                      <a:shade val="88000"/>
                      <a:satMod val="110000"/>
                    </a:schemeClr>
                  </a:solidFill>
                  <a:prstDash val="solid"/>
                </a:ln>
                <a:solidFill>
                  <a:srgbClr val="7030A0"/>
                </a:solidFill>
                <a:effectLst>
                  <a:outerShdw blurRad="60007" dist="310007" dir="7680000" sy="30000" kx="1300200" algn="ctr" rotWithShape="0">
                    <a:prstClr val="black">
                      <a:alpha val="32000"/>
                    </a:prstClr>
                  </a:outerShdw>
                </a:effectLst>
                <a:latin typeface="+mn-lt"/>
                <a:cs typeface="+mn-cs"/>
              </a:rPr>
              <a:t>Phạm</a:t>
            </a:r>
            <a:r>
              <a:rPr lang="en-US" sz="3200" b="1" i="1" dirty="0" smtClean="0">
                <a:ln w="10541" cmpd="sng">
                  <a:solidFill>
                    <a:schemeClr val="accent1">
                      <a:shade val="88000"/>
                      <a:satMod val="110000"/>
                    </a:schemeClr>
                  </a:solidFill>
                  <a:prstDash val="solid"/>
                </a:ln>
                <a:solidFill>
                  <a:srgbClr val="7030A0"/>
                </a:solidFill>
                <a:effectLst>
                  <a:outerShdw blurRad="60007" dist="310007" dir="7680000" sy="30000" kx="1300200" algn="ctr" rotWithShape="0">
                    <a:prstClr val="black">
                      <a:alpha val="32000"/>
                    </a:prstClr>
                  </a:outerShdw>
                </a:effectLst>
                <a:latin typeface="+mn-lt"/>
                <a:cs typeface="+mn-cs"/>
              </a:rPr>
              <a:t> </a:t>
            </a:r>
            <a:r>
              <a:rPr lang="en-US" sz="3200" b="1" i="1" dirty="0" err="1" smtClean="0">
                <a:ln w="10541" cmpd="sng">
                  <a:solidFill>
                    <a:schemeClr val="accent1">
                      <a:shade val="88000"/>
                      <a:satMod val="110000"/>
                    </a:schemeClr>
                  </a:solidFill>
                  <a:prstDash val="solid"/>
                </a:ln>
                <a:solidFill>
                  <a:srgbClr val="7030A0"/>
                </a:solidFill>
                <a:effectLst>
                  <a:outerShdw blurRad="60007" dist="310007" dir="7680000" sy="30000" kx="1300200" algn="ctr" rotWithShape="0">
                    <a:prstClr val="black">
                      <a:alpha val="32000"/>
                    </a:prstClr>
                  </a:outerShdw>
                </a:effectLst>
                <a:latin typeface="+mn-lt"/>
                <a:cs typeface="+mn-cs"/>
              </a:rPr>
              <a:t>Thúy</a:t>
            </a:r>
            <a:r>
              <a:rPr lang="en-US" sz="3200" b="1" i="1" dirty="0" smtClean="0">
                <a:ln w="10541" cmpd="sng">
                  <a:solidFill>
                    <a:schemeClr val="accent1">
                      <a:shade val="88000"/>
                      <a:satMod val="110000"/>
                    </a:schemeClr>
                  </a:solidFill>
                  <a:prstDash val="solid"/>
                </a:ln>
                <a:solidFill>
                  <a:srgbClr val="7030A0"/>
                </a:solidFill>
                <a:effectLst>
                  <a:outerShdw blurRad="60007" dist="310007" dir="7680000" sy="30000" kx="1300200" algn="ctr" rotWithShape="0">
                    <a:prstClr val="black">
                      <a:alpha val="32000"/>
                    </a:prstClr>
                  </a:outerShdw>
                </a:effectLst>
                <a:latin typeface="+mn-lt"/>
                <a:cs typeface="+mn-cs"/>
              </a:rPr>
              <a:t> </a:t>
            </a:r>
            <a:r>
              <a:rPr lang="en-US" sz="3200" b="1" i="1" dirty="0" err="1" smtClean="0">
                <a:ln w="10541" cmpd="sng">
                  <a:solidFill>
                    <a:schemeClr val="accent1">
                      <a:shade val="88000"/>
                      <a:satMod val="110000"/>
                    </a:schemeClr>
                  </a:solidFill>
                  <a:prstDash val="solid"/>
                </a:ln>
                <a:solidFill>
                  <a:srgbClr val="7030A0"/>
                </a:solidFill>
                <a:effectLst>
                  <a:outerShdw blurRad="60007" dist="310007" dir="7680000" sy="30000" kx="1300200" algn="ctr" rotWithShape="0">
                    <a:prstClr val="black">
                      <a:alpha val="32000"/>
                    </a:prstClr>
                  </a:outerShdw>
                </a:effectLst>
                <a:latin typeface="+mn-lt"/>
                <a:cs typeface="+mn-cs"/>
              </a:rPr>
              <a:t>Hồng</a:t>
            </a:r>
            <a:endParaRPr lang="en-US" sz="3200" b="1" i="1" dirty="0">
              <a:ln w="10541" cmpd="sng">
                <a:solidFill>
                  <a:schemeClr val="accent1">
                    <a:shade val="88000"/>
                    <a:satMod val="110000"/>
                  </a:schemeClr>
                </a:solidFill>
                <a:prstDash val="solid"/>
              </a:ln>
              <a:solidFill>
                <a:srgbClr val="7030A0"/>
              </a:solidFill>
              <a:effectLst>
                <a:outerShdw blurRad="60007" dist="310007" dir="7680000" sy="30000" kx="1300200" algn="ctr" rotWithShape="0">
                  <a:prstClr val="black">
                    <a:alpha val="32000"/>
                  </a:prstClr>
                </a:outerShdw>
              </a:effectLst>
              <a:latin typeface="+mn-lt"/>
              <a:cs typeface="+mn-cs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9682" name="Text Box 2050"/>
          <p:cNvSpPr txBox="1">
            <a:spLocks noChangeArrowheads="1"/>
          </p:cNvSpPr>
          <p:nvPr/>
        </p:nvSpPr>
        <p:spPr bwMode="auto">
          <a:xfrm>
            <a:off x="6019800" y="304800"/>
            <a:ext cx="3124200" cy="25304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000">
                <a:solidFill>
                  <a:srgbClr val="FF0066"/>
                </a:solidFill>
              </a:rPr>
              <a:t>Sơ đồ trong hình mô tả hiện tượng  gì?</a:t>
            </a:r>
          </a:p>
        </p:txBody>
      </p:sp>
      <p:pic>
        <p:nvPicPr>
          <p:cNvPr id="199683" name="Picture 2051" descr="PHOTO378"/>
          <p:cNvPicPr>
            <a:picLocks noChangeAspect="1" noChangeArrowheads="1"/>
          </p:cNvPicPr>
          <p:nvPr/>
        </p:nvPicPr>
        <p:blipFill>
          <a:blip r:embed="rId2"/>
          <a:srcRect l="19360" t="6120" b="8186"/>
          <a:stretch>
            <a:fillRect/>
          </a:stretch>
        </p:blipFill>
        <p:spPr bwMode="auto">
          <a:xfrm>
            <a:off x="381000" y="381000"/>
            <a:ext cx="5029200" cy="6172200"/>
          </a:xfrm>
          <a:prstGeom prst="rect">
            <a:avLst/>
          </a:prstGeom>
          <a:noFill/>
          <a:ln w="57150" cmpd="thinThick">
            <a:solidFill>
              <a:srgbClr val="FF0000"/>
            </a:solidFill>
            <a:miter lim="800000"/>
            <a:headEnd/>
            <a:tailEnd/>
          </a:ln>
        </p:spPr>
      </p:pic>
      <p:sp>
        <p:nvSpPr>
          <p:cNvPr id="199685" name="Text Box 2053"/>
          <p:cNvSpPr txBox="1">
            <a:spLocks noChangeArrowheads="1"/>
          </p:cNvSpPr>
          <p:nvPr/>
        </p:nvSpPr>
        <p:spPr bwMode="auto">
          <a:xfrm>
            <a:off x="5943600" y="2895600"/>
            <a:ext cx="2743200" cy="37496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just">
              <a:spcBef>
                <a:spcPct val="50000"/>
              </a:spcBef>
            </a:pPr>
            <a:r>
              <a:rPr lang="en-US" sz="4000">
                <a:solidFill>
                  <a:srgbClr val="3333FF"/>
                </a:solidFill>
              </a:rPr>
              <a:t>Bay hơi, ngưng tụ, mưa của nước trong tự nhiên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8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96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7" dur="500"/>
                                        <p:tgtEl>
                                          <p:spTgt spid="1996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8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96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10" dur="500"/>
                                        <p:tgtEl>
                                          <p:spTgt spid="1996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4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96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15" dur="500"/>
                                        <p:tgtEl>
                                          <p:spTgt spid="1996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9682" grpId="0"/>
      <p:bldP spid="199685" grpId="0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2034" name="Text Box 2"/>
          <p:cNvSpPr txBox="1">
            <a:spLocks noChangeArrowheads="1"/>
          </p:cNvSpPr>
          <p:nvPr/>
        </p:nvSpPr>
        <p:spPr bwMode="auto">
          <a:xfrm>
            <a:off x="609600" y="4572000"/>
            <a:ext cx="7620000" cy="914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endParaRPr lang="en-US" sz="5400">
              <a:solidFill>
                <a:srgbClr val="FF3399"/>
              </a:solidFill>
            </a:endParaRPr>
          </a:p>
        </p:txBody>
      </p:sp>
      <p:sp>
        <p:nvSpPr>
          <p:cNvPr id="172036" name="Text Box 4"/>
          <p:cNvSpPr txBox="1">
            <a:spLocks noChangeArrowheads="1"/>
          </p:cNvSpPr>
          <p:nvPr/>
        </p:nvSpPr>
        <p:spPr bwMode="auto">
          <a:xfrm>
            <a:off x="685800" y="2667000"/>
            <a:ext cx="7772400" cy="3667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endParaRPr lang="en-US" b="0"/>
          </a:p>
        </p:txBody>
      </p:sp>
      <p:sp>
        <p:nvSpPr>
          <p:cNvPr id="172037" name="Text Box 5"/>
          <p:cNvSpPr txBox="1">
            <a:spLocks noChangeArrowheads="1"/>
          </p:cNvSpPr>
          <p:nvPr/>
        </p:nvSpPr>
        <p:spPr bwMode="auto">
          <a:xfrm>
            <a:off x="609600" y="2667000"/>
            <a:ext cx="8534400" cy="5191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endParaRPr lang="en-US" sz="2800">
              <a:solidFill>
                <a:schemeClr val="bg2"/>
              </a:solidFill>
            </a:endParaRPr>
          </a:p>
        </p:txBody>
      </p:sp>
      <p:sp>
        <p:nvSpPr>
          <p:cNvPr id="172040" name="Text Box 8"/>
          <p:cNvSpPr txBox="1">
            <a:spLocks noChangeArrowheads="1"/>
          </p:cNvSpPr>
          <p:nvPr/>
        </p:nvSpPr>
        <p:spPr bwMode="auto">
          <a:xfrm>
            <a:off x="762000" y="4751388"/>
            <a:ext cx="7467600" cy="20431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3200">
                <a:solidFill>
                  <a:srgbClr val="3333FF"/>
                </a:solidFill>
              </a:rPr>
              <a:t>Nhóm 1, 2, 3:</a:t>
            </a:r>
          </a:p>
          <a:p>
            <a:pPr algn="ctr">
              <a:spcBef>
                <a:spcPct val="50000"/>
              </a:spcBef>
            </a:pPr>
            <a:r>
              <a:rPr lang="en-US" sz="3200">
                <a:solidFill>
                  <a:srgbClr val="CC3300"/>
                </a:solidFill>
              </a:rPr>
              <a:t>Hãy mô tả lại sự bay  </a:t>
            </a:r>
          </a:p>
          <a:p>
            <a:pPr algn="ctr">
              <a:spcBef>
                <a:spcPct val="50000"/>
              </a:spcBef>
            </a:pPr>
            <a:r>
              <a:rPr lang="en-US" sz="3200">
                <a:solidFill>
                  <a:srgbClr val="CC3300"/>
                </a:solidFill>
              </a:rPr>
              <a:t>hơi, ngưng tụ, mưa của nước</a:t>
            </a:r>
          </a:p>
        </p:txBody>
      </p:sp>
      <p:sp>
        <p:nvSpPr>
          <p:cNvPr id="172041" name="Text Box 9"/>
          <p:cNvSpPr txBox="1">
            <a:spLocks noChangeArrowheads="1"/>
          </p:cNvSpPr>
          <p:nvPr/>
        </p:nvSpPr>
        <p:spPr bwMode="auto">
          <a:xfrm>
            <a:off x="762000" y="838200"/>
            <a:ext cx="3048000" cy="3667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endParaRPr lang="en-US" b="0"/>
          </a:p>
        </p:txBody>
      </p:sp>
      <p:pic>
        <p:nvPicPr>
          <p:cNvPr id="172042" name="Picture 10" descr="PHOTO378"/>
          <p:cNvPicPr>
            <a:picLocks noChangeAspect="1" noChangeArrowheads="1"/>
          </p:cNvPicPr>
          <p:nvPr/>
        </p:nvPicPr>
        <p:blipFill>
          <a:blip r:embed="rId2"/>
          <a:srcRect l="18033" t="5739" b="7346"/>
          <a:stretch>
            <a:fillRect/>
          </a:stretch>
        </p:blipFill>
        <p:spPr bwMode="auto">
          <a:xfrm>
            <a:off x="533400" y="301625"/>
            <a:ext cx="8077200" cy="4346575"/>
          </a:xfrm>
          <a:prstGeom prst="rect">
            <a:avLst/>
          </a:prstGeom>
          <a:noFill/>
          <a:ln w="38100">
            <a:solidFill>
              <a:srgbClr val="FF0066"/>
            </a:solidFill>
            <a:miter lim="800000"/>
            <a:headEnd/>
            <a:tailEnd/>
          </a:ln>
        </p:spPr>
      </p:pic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1732" name="Text Box 4"/>
          <p:cNvSpPr txBox="1">
            <a:spLocks noChangeArrowheads="1"/>
          </p:cNvSpPr>
          <p:nvPr/>
        </p:nvSpPr>
        <p:spPr bwMode="auto">
          <a:xfrm>
            <a:off x="1143000" y="228600"/>
            <a:ext cx="8001000" cy="3667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endParaRPr lang="en-US" b="0"/>
          </a:p>
        </p:txBody>
      </p:sp>
      <p:sp>
        <p:nvSpPr>
          <p:cNvPr id="201734" name="Text Box 6"/>
          <p:cNvSpPr txBox="1">
            <a:spLocks noChangeArrowheads="1"/>
          </p:cNvSpPr>
          <p:nvPr/>
        </p:nvSpPr>
        <p:spPr bwMode="auto">
          <a:xfrm>
            <a:off x="228600" y="1219200"/>
            <a:ext cx="2133600" cy="3667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endParaRPr lang="en-US" b="0"/>
          </a:p>
        </p:txBody>
      </p:sp>
      <p:sp>
        <p:nvSpPr>
          <p:cNvPr id="201736" name="Text Box 8"/>
          <p:cNvSpPr txBox="1">
            <a:spLocks noChangeArrowheads="1"/>
          </p:cNvSpPr>
          <p:nvPr/>
        </p:nvSpPr>
        <p:spPr bwMode="auto">
          <a:xfrm>
            <a:off x="4343400" y="304800"/>
            <a:ext cx="3733800" cy="3667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endParaRPr lang="en-US" b="0"/>
          </a:p>
        </p:txBody>
      </p:sp>
      <p:sp>
        <p:nvSpPr>
          <p:cNvPr id="201737" name="Text Box 9"/>
          <p:cNvSpPr txBox="1">
            <a:spLocks noChangeArrowheads="1"/>
          </p:cNvSpPr>
          <p:nvPr/>
        </p:nvSpPr>
        <p:spPr bwMode="auto">
          <a:xfrm>
            <a:off x="4800600" y="0"/>
            <a:ext cx="4343400" cy="8239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000">
                <a:solidFill>
                  <a:srgbClr val="FF0066"/>
                </a:solidFill>
              </a:rPr>
              <a:t>Nhóm</a:t>
            </a:r>
            <a:r>
              <a:rPr lang="en-US" sz="4800">
                <a:solidFill>
                  <a:srgbClr val="FF0066"/>
                </a:solidFill>
              </a:rPr>
              <a:t> </a:t>
            </a:r>
            <a:r>
              <a:rPr lang="en-US" sz="4000">
                <a:solidFill>
                  <a:srgbClr val="FF0066"/>
                </a:solidFill>
              </a:rPr>
              <a:t>4, 5, 6</a:t>
            </a:r>
          </a:p>
        </p:txBody>
      </p:sp>
      <p:sp>
        <p:nvSpPr>
          <p:cNvPr id="201738" name="Text Box 10"/>
          <p:cNvSpPr txBox="1">
            <a:spLocks noChangeArrowheads="1"/>
          </p:cNvSpPr>
          <p:nvPr/>
        </p:nvSpPr>
        <p:spPr bwMode="auto">
          <a:xfrm>
            <a:off x="4343400" y="685800"/>
            <a:ext cx="4800600" cy="26543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just">
              <a:spcBef>
                <a:spcPct val="50000"/>
              </a:spcBef>
            </a:pPr>
            <a:r>
              <a:rPr lang="en-US" sz="2800">
                <a:solidFill>
                  <a:srgbClr val="993366"/>
                </a:solidFill>
              </a:rPr>
              <a:t>Điền từ:</a:t>
            </a:r>
            <a:r>
              <a:rPr lang="en-US" sz="2800">
                <a:solidFill>
                  <a:srgbClr val="3333FF"/>
                </a:solidFill>
              </a:rPr>
              <a:t> Mây đen, mây trắng, mưa, hơi nước, nước và mũi tên (         ) thích hợp vào ô trống để mô tả vòng tuần hoàn của nước?</a:t>
            </a:r>
          </a:p>
        </p:txBody>
      </p:sp>
      <p:sp>
        <p:nvSpPr>
          <p:cNvPr id="201751" name="Text Box 23"/>
          <p:cNvSpPr txBox="1">
            <a:spLocks noChangeArrowheads="1"/>
          </p:cNvSpPr>
          <p:nvPr/>
        </p:nvSpPr>
        <p:spPr bwMode="auto">
          <a:xfrm>
            <a:off x="381000" y="533400"/>
            <a:ext cx="2971800" cy="3667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endParaRPr lang="en-US" b="0"/>
          </a:p>
        </p:txBody>
      </p:sp>
      <p:pic>
        <p:nvPicPr>
          <p:cNvPr id="201752" name="Picture 24" descr="PHOTO378"/>
          <p:cNvPicPr>
            <a:picLocks noChangeAspect="1" noChangeArrowheads="1"/>
          </p:cNvPicPr>
          <p:nvPr/>
        </p:nvPicPr>
        <p:blipFill>
          <a:blip r:embed="rId2"/>
          <a:srcRect l="19672" t="6963" b="6120"/>
          <a:stretch>
            <a:fillRect/>
          </a:stretch>
        </p:blipFill>
        <p:spPr bwMode="auto">
          <a:xfrm>
            <a:off x="127000" y="533400"/>
            <a:ext cx="3886200" cy="5943600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</p:spPr>
      </p:pic>
      <p:sp>
        <p:nvSpPr>
          <p:cNvPr id="201764" name="Line 36"/>
          <p:cNvSpPr>
            <a:spLocks noChangeShapeType="1"/>
          </p:cNvSpPr>
          <p:nvPr/>
        </p:nvSpPr>
        <p:spPr bwMode="auto">
          <a:xfrm>
            <a:off x="7772400" y="1828800"/>
            <a:ext cx="914400" cy="0"/>
          </a:xfrm>
          <a:prstGeom prst="line">
            <a:avLst/>
          </a:prstGeom>
          <a:noFill/>
          <a:ln w="28575">
            <a:solidFill>
              <a:srgbClr val="FF0000"/>
            </a:solidFill>
            <a:round/>
            <a:headEnd/>
            <a:tailEnd type="triangle" w="med" len="med"/>
          </a:ln>
          <a:effectLst/>
        </p:spPr>
        <p:txBody>
          <a:bodyPr/>
          <a:lstStyle/>
          <a:p>
            <a:endParaRPr lang="en-US"/>
          </a:p>
        </p:txBody>
      </p:sp>
      <p:grpSp>
        <p:nvGrpSpPr>
          <p:cNvPr id="201766" name="Group 38"/>
          <p:cNvGrpSpPr>
            <a:grpSpLocks/>
          </p:cNvGrpSpPr>
          <p:nvPr/>
        </p:nvGrpSpPr>
        <p:grpSpPr bwMode="auto">
          <a:xfrm>
            <a:off x="4267200" y="3338513"/>
            <a:ext cx="4572000" cy="3359150"/>
            <a:chOff x="2976" y="2400"/>
            <a:chExt cx="2352" cy="1780"/>
          </a:xfrm>
        </p:grpSpPr>
        <p:sp>
          <p:nvSpPr>
            <p:cNvPr id="201755" name="Rectangle 27"/>
            <p:cNvSpPr>
              <a:spLocks noChangeArrowheads="1"/>
            </p:cNvSpPr>
            <p:nvPr/>
          </p:nvSpPr>
          <p:spPr bwMode="auto">
            <a:xfrm>
              <a:off x="2976" y="2426"/>
              <a:ext cx="860" cy="273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bg2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 algn="ctr"/>
              <a:endParaRPr lang="en-US" b="0">
                <a:solidFill>
                  <a:srgbClr val="FF3399"/>
                </a:solidFill>
              </a:endParaRPr>
            </a:p>
          </p:txBody>
        </p:sp>
        <p:sp>
          <p:nvSpPr>
            <p:cNvPr id="201756" name="Rectangle 28"/>
            <p:cNvSpPr>
              <a:spLocks noChangeArrowheads="1"/>
            </p:cNvSpPr>
            <p:nvPr/>
          </p:nvSpPr>
          <p:spPr bwMode="auto">
            <a:xfrm>
              <a:off x="4440" y="2400"/>
              <a:ext cx="888" cy="273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bg2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01757" name="Rectangle 29"/>
            <p:cNvSpPr>
              <a:spLocks noChangeArrowheads="1"/>
            </p:cNvSpPr>
            <p:nvPr/>
          </p:nvSpPr>
          <p:spPr bwMode="auto">
            <a:xfrm>
              <a:off x="2985" y="3160"/>
              <a:ext cx="861" cy="273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bg2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01758" name="Rectangle 30"/>
            <p:cNvSpPr>
              <a:spLocks noChangeArrowheads="1"/>
            </p:cNvSpPr>
            <p:nvPr/>
          </p:nvSpPr>
          <p:spPr bwMode="auto">
            <a:xfrm>
              <a:off x="4438" y="3128"/>
              <a:ext cx="888" cy="272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bg2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01759" name="Rectangle 31"/>
            <p:cNvSpPr>
              <a:spLocks noChangeArrowheads="1"/>
            </p:cNvSpPr>
            <p:nvPr/>
          </p:nvSpPr>
          <p:spPr bwMode="auto">
            <a:xfrm>
              <a:off x="3690" y="3907"/>
              <a:ext cx="889" cy="273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bg2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01760" name="Line 32"/>
            <p:cNvSpPr>
              <a:spLocks noChangeShapeType="1"/>
            </p:cNvSpPr>
            <p:nvPr/>
          </p:nvSpPr>
          <p:spPr bwMode="auto">
            <a:xfrm>
              <a:off x="3413" y="2705"/>
              <a:ext cx="0" cy="4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201761" name="Line 33"/>
            <p:cNvSpPr>
              <a:spLocks noChangeShapeType="1"/>
            </p:cNvSpPr>
            <p:nvPr/>
          </p:nvSpPr>
          <p:spPr bwMode="auto">
            <a:xfrm>
              <a:off x="4884" y="2673"/>
              <a:ext cx="0" cy="4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201762" name="Line 34"/>
            <p:cNvSpPr>
              <a:spLocks noChangeShapeType="1"/>
            </p:cNvSpPr>
            <p:nvPr/>
          </p:nvSpPr>
          <p:spPr bwMode="auto">
            <a:xfrm>
              <a:off x="3430" y="3456"/>
              <a:ext cx="250" cy="591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201763" name="Line 35"/>
            <p:cNvSpPr>
              <a:spLocks noChangeShapeType="1"/>
            </p:cNvSpPr>
            <p:nvPr/>
          </p:nvSpPr>
          <p:spPr bwMode="auto">
            <a:xfrm flipH="1">
              <a:off x="4584" y="3400"/>
              <a:ext cx="300" cy="637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201765" name="Line 37"/>
            <p:cNvSpPr>
              <a:spLocks noChangeShapeType="1"/>
            </p:cNvSpPr>
            <p:nvPr/>
          </p:nvSpPr>
          <p:spPr bwMode="auto">
            <a:xfrm>
              <a:off x="3870" y="2544"/>
              <a:ext cx="546" cy="0"/>
            </a:xfrm>
            <a:prstGeom prst="line">
              <a:avLst/>
            </a:prstGeom>
            <a:noFill/>
            <a:ln w="38100">
              <a:solidFill>
                <a:srgbClr val="FF0066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7875" name="Picture 3" descr="SJ189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0" y="38100"/>
            <a:ext cx="9144000" cy="6777038"/>
          </a:xfrm>
          <a:prstGeom prst="rect">
            <a:avLst/>
          </a:prstGeom>
          <a:noFill/>
        </p:spPr>
      </p:pic>
      <p:sp>
        <p:nvSpPr>
          <p:cNvPr id="207874" name="WordArt 2"/>
          <p:cNvSpPr>
            <a:spLocks noChangeArrowheads="1" noChangeShapeType="1" noTextEdit="1"/>
          </p:cNvSpPr>
          <p:nvPr/>
        </p:nvSpPr>
        <p:spPr bwMode="auto">
          <a:xfrm>
            <a:off x="304800" y="2281238"/>
            <a:ext cx="8534400" cy="2290762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  <a:scene3d>
              <a:camera prst="legacyObliqueTopRight"/>
              <a:lightRig rig="legacyFlat3" dir="b"/>
            </a:scene3d>
            <a:sp3d extrusionH="430200" prstMaterial="legacyMatte">
              <a:extrusionClr>
                <a:schemeClr val="accent1"/>
              </a:extrusionClr>
            </a:sp3d>
          </a:bodyPr>
          <a:lstStyle/>
          <a:p>
            <a:pPr algn="ctr"/>
            <a:r>
              <a:rPr lang="en-US" sz="4800" kern="10">
                <a:ln w="12700">
                  <a:round/>
                  <a:headEnd/>
                  <a:tailEnd/>
                </a:ln>
                <a:gradFill rotWithShape="0">
                  <a:gsLst>
                    <a:gs pos="0">
                      <a:srgbClr val="A603AB"/>
                    </a:gs>
                    <a:gs pos="12000">
                      <a:srgbClr val="E81766"/>
                    </a:gs>
                    <a:gs pos="27000">
                      <a:srgbClr val="EE3F17"/>
                    </a:gs>
                    <a:gs pos="48000">
                      <a:srgbClr val="FFFF00"/>
                    </a:gs>
                    <a:gs pos="64999">
                      <a:srgbClr val="1A8D48"/>
                    </a:gs>
                    <a:gs pos="78999">
                      <a:srgbClr val="0819FB"/>
                    </a:gs>
                    <a:gs pos="100000">
                      <a:srgbClr val="A603AB"/>
                    </a:gs>
                  </a:gsLst>
                  <a:lin ang="0" scaled="1"/>
                </a:gradFill>
                <a:latin typeface="Times New Roman"/>
                <a:cs typeface="Times New Roman"/>
              </a:rPr>
              <a:t>THẢO LUẬN NHÓM</a:t>
            </a:r>
          </a:p>
        </p:txBody>
      </p:sp>
    </p:spTree>
  </p:cSld>
  <p:clrMapOvr>
    <a:masterClrMapping/>
  </p:clrMapOvr>
  <p:transition advClick="0"/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0882" name="Text Box 2"/>
          <p:cNvSpPr txBox="1">
            <a:spLocks noChangeArrowheads="1"/>
          </p:cNvSpPr>
          <p:nvPr/>
        </p:nvSpPr>
        <p:spPr bwMode="auto">
          <a:xfrm>
            <a:off x="609600" y="4572000"/>
            <a:ext cx="7620000" cy="914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endParaRPr lang="en-US" sz="5400">
              <a:solidFill>
                <a:srgbClr val="FF3399"/>
              </a:solidFill>
            </a:endParaRPr>
          </a:p>
        </p:txBody>
      </p:sp>
      <p:sp>
        <p:nvSpPr>
          <p:cNvPr id="250883" name="Text Box 3"/>
          <p:cNvSpPr txBox="1">
            <a:spLocks noChangeArrowheads="1"/>
          </p:cNvSpPr>
          <p:nvPr/>
        </p:nvSpPr>
        <p:spPr bwMode="auto">
          <a:xfrm>
            <a:off x="685800" y="2667000"/>
            <a:ext cx="7772400" cy="3667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endParaRPr lang="en-US" b="0"/>
          </a:p>
        </p:txBody>
      </p:sp>
      <p:sp>
        <p:nvSpPr>
          <p:cNvPr id="250884" name="Text Box 4"/>
          <p:cNvSpPr txBox="1">
            <a:spLocks noChangeArrowheads="1"/>
          </p:cNvSpPr>
          <p:nvPr/>
        </p:nvSpPr>
        <p:spPr bwMode="auto">
          <a:xfrm>
            <a:off x="609600" y="2667000"/>
            <a:ext cx="8534400" cy="5191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endParaRPr lang="en-US" sz="2800">
              <a:solidFill>
                <a:schemeClr val="bg2"/>
              </a:solidFill>
            </a:endParaRPr>
          </a:p>
        </p:txBody>
      </p:sp>
      <p:sp>
        <p:nvSpPr>
          <p:cNvPr id="250885" name="Text Box 5"/>
          <p:cNvSpPr txBox="1">
            <a:spLocks noChangeArrowheads="1"/>
          </p:cNvSpPr>
          <p:nvPr/>
        </p:nvSpPr>
        <p:spPr bwMode="auto">
          <a:xfrm>
            <a:off x="762000" y="5562600"/>
            <a:ext cx="7467600" cy="5794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endParaRPr lang="en-US" sz="3200">
              <a:solidFill>
                <a:srgbClr val="990000"/>
              </a:solidFill>
            </a:endParaRPr>
          </a:p>
        </p:txBody>
      </p:sp>
      <p:sp>
        <p:nvSpPr>
          <p:cNvPr id="250886" name="Text Box 6"/>
          <p:cNvSpPr txBox="1">
            <a:spLocks noChangeArrowheads="1"/>
          </p:cNvSpPr>
          <p:nvPr/>
        </p:nvSpPr>
        <p:spPr bwMode="auto">
          <a:xfrm>
            <a:off x="762000" y="838200"/>
            <a:ext cx="3048000" cy="3667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endParaRPr lang="en-US" b="0"/>
          </a:p>
        </p:txBody>
      </p:sp>
      <p:pic>
        <p:nvPicPr>
          <p:cNvPr id="250887" name="Picture 7" descr="PHOTO378"/>
          <p:cNvPicPr>
            <a:picLocks noChangeAspect="1" noChangeArrowheads="1"/>
          </p:cNvPicPr>
          <p:nvPr/>
        </p:nvPicPr>
        <p:blipFill>
          <a:blip r:embed="rId2"/>
          <a:srcRect l="18033" t="5739" b="7346"/>
          <a:stretch>
            <a:fillRect/>
          </a:stretch>
        </p:blipFill>
        <p:spPr bwMode="auto">
          <a:xfrm>
            <a:off x="533400" y="230188"/>
            <a:ext cx="8229600" cy="5484812"/>
          </a:xfrm>
          <a:prstGeom prst="rect">
            <a:avLst/>
          </a:prstGeom>
          <a:noFill/>
          <a:ln w="38100">
            <a:solidFill>
              <a:srgbClr val="FF0066"/>
            </a:solidFill>
            <a:miter lim="800000"/>
            <a:headEnd/>
            <a:tailEnd/>
          </a:ln>
        </p:spPr>
      </p:pic>
      <p:sp>
        <p:nvSpPr>
          <p:cNvPr id="250888" name="Rectangle 8"/>
          <p:cNvSpPr>
            <a:spLocks noChangeArrowheads="1"/>
          </p:cNvSpPr>
          <p:nvPr/>
        </p:nvSpPr>
        <p:spPr bwMode="auto">
          <a:xfrm>
            <a:off x="457200" y="5927725"/>
            <a:ext cx="7772400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2000" b="0">
                <a:solidFill>
                  <a:schemeClr val="bg2"/>
                </a:solidFill>
              </a:rPr>
              <a:t>Hãy mô tả về sự bay hơi, ngưng tụ, mưa của nước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3778" name="Text Box 2"/>
          <p:cNvSpPr txBox="1">
            <a:spLocks noChangeArrowheads="1"/>
          </p:cNvSpPr>
          <p:nvPr/>
        </p:nvSpPr>
        <p:spPr bwMode="auto">
          <a:xfrm>
            <a:off x="1143000" y="228600"/>
            <a:ext cx="8001000" cy="3667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endParaRPr lang="en-US" b="0"/>
          </a:p>
        </p:txBody>
      </p:sp>
      <p:sp>
        <p:nvSpPr>
          <p:cNvPr id="203779" name="Text Box 3"/>
          <p:cNvSpPr txBox="1">
            <a:spLocks noChangeArrowheads="1"/>
          </p:cNvSpPr>
          <p:nvPr/>
        </p:nvSpPr>
        <p:spPr bwMode="auto">
          <a:xfrm>
            <a:off x="228600" y="1219200"/>
            <a:ext cx="2133600" cy="3667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endParaRPr lang="en-US" b="0"/>
          </a:p>
        </p:txBody>
      </p:sp>
      <p:sp>
        <p:nvSpPr>
          <p:cNvPr id="203780" name="Text Box 4"/>
          <p:cNvSpPr txBox="1">
            <a:spLocks noChangeArrowheads="1"/>
          </p:cNvSpPr>
          <p:nvPr/>
        </p:nvSpPr>
        <p:spPr bwMode="auto">
          <a:xfrm>
            <a:off x="4343400" y="304800"/>
            <a:ext cx="3733800" cy="3667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endParaRPr lang="en-US" b="0"/>
          </a:p>
        </p:txBody>
      </p:sp>
      <p:sp>
        <p:nvSpPr>
          <p:cNvPr id="203782" name="Text Box 6"/>
          <p:cNvSpPr txBox="1">
            <a:spLocks noChangeArrowheads="1"/>
          </p:cNvSpPr>
          <p:nvPr/>
        </p:nvSpPr>
        <p:spPr bwMode="auto">
          <a:xfrm>
            <a:off x="4267200" y="304800"/>
            <a:ext cx="4876800" cy="26543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just">
              <a:spcBef>
                <a:spcPct val="50000"/>
              </a:spcBef>
            </a:pPr>
            <a:r>
              <a:rPr lang="en-US" sz="2800">
                <a:solidFill>
                  <a:srgbClr val="993366"/>
                </a:solidFill>
              </a:rPr>
              <a:t>Điền từ:</a:t>
            </a:r>
            <a:r>
              <a:rPr lang="en-US" sz="2800">
                <a:solidFill>
                  <a:srgbClr val="3333FF"/>
                </a:solidFill>
              </a:rPr>
              <a:t> Mây đen, mây trắng, mưa, hơi nước, nước và mũi tên (         ) thích hợp vào ô trống để mô tả vòng tuần hoàn của nước?</a:t>
            </a:r>
          </a:p>
        </p:txBody>
      </p:sp>
      <p:sp>
        <p:nvSpPr>
          <p:cNvPr id="203783" name="Text Box 7"/>
          <p:cNvSpPr txBox="1">
            <a:spLocks noChangeArrowheads="1"/>
          </p:cNvSpPr>
          <p:nvPr/>
        </p:nvSpPr>
        <p:spPr bwMode="auto">
          <a:xfrm>
            <a:off x="381000" y="533400"/>
            <a:ext cx="2971800" cy="3667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endParaRPr lang="en-US" b="0"/>
          </a:p>
        </p:txBody>
      </p:sp>
      <p:pic>
        <p:nvPicPr>
          <p:cNvPr id="203784" name="Picture 8" descr="PHOTO378"/>
          <p:cNvPicPr>
            <a:picLocks noChangeAspect="1" noChangeArrowheads="1"/>
          </p:cNvPicPr>
          <p:nvPr/>
        </p:nvPicPr>
        <p:blipFill>
          <a:blip r:embed="rId2"/>
          <a:srcRect l="18033" t="6120" b="6963"/>
          <a:stretch>
            <a:fillRect/>
          </a:stretch>
        </p:blipFill>
        <p:spPr bwMode="auto">
          <a:xfrm>
            <a:off x="60325" y="247650"/>
            <a:ext cx="3987800" cy="6380163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</p:spPr>
      </p:pic>
      <p:sp>
        <p:nvSpPr>
          <p:cNvPr id="203795" name="Line 19"/>
          <p:cNvSpPr>
            <a:spLocks noChangeShapeType="1"/>
          </p:cNvSpPr>
          <p:nvPr/>
        </p:nvSpPr>
        <p:spPr bwMode="auto">
          <a:xfrm>
            <a:off x="7848600" y="1441450"/>
            <a:ext cx="914400" cy="0"/>
          </a:xfrm>
          <a:prstGeom prst="line">
            <a:avLst/>
          </a:prstGeom>
          <a:noFill/>
          <a:ln w="28575">
            <a:solidFill>
              <a:srgbClr val="FF0000"/>
            </a:solidFill>
            <a:round/>
            <a:headEnd/>
            <a:tailEnd type="triangle" w="med" len="med"/>
          </a:ln>
          <a:effectLst/>
        </p:spPr>
        <p:txBody>
          <a:bodyPr/>
          <a:lstStyle/>
          <a:p>
            <a:endParaRPr lang="en-US"/>
          </a:p>
        </p:txBody>
      </p:sp>
      <p:grpSp>
        <p:nvGrpSpPr>
          <p:cNvPr id="203812" name="Group 36"/>
          <p:cNvGrpSpPr>
            <a:grpSpLocks/>
          </p:cNvGrpSpPr>
          <p:nvPr/>
        </p:nvGrpSpPr>
        <p:grpSpPr bwMode="auto">
          <a:xfrm>
            <a:off x="4343400" y="3338513"/>
            <a:ext cx="4572000" cy="3359150"/>
            <a:chOff x="2976" y="2400"/>
            <a:chExt cx="2352" cy="1780"/>
          </a:xfrm>
        </p:grpSpPr>
        <p:sp>
          <p:nvSpPr>
            <p:cNvPr id="203813" name="Rectangle 37"/>
            <p:cNvSpPr>
              <a:spLocks noChangeArrowheads="1"/>
            </p:cNvSpPr>
            <p:nvPr/>
          </p:nvSpPr>
          <p:spPr bwMode="auto">
            <a:xfrm>
              <a:off x="2976" y="2426"/>
              <a:ext cx="860" cy="273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bg2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 algn="ctr"/>
              <a:endParaRPr lang="en-US" b="0">
                <a:solidFill>
                  <a:srgbClr val="FF3399"/>
                </a:solidFill>
              </a:endParaRPr>
            </a:p>
          </p:txBody>
        </p:sp>
        <p:sp>
          <p:nvSpPr>
            <p:cNvPr id="203814" name="Rectangle 38"/>
            <p:cNvSpPr>
              <a:spLocks noChangeArrowheads="1"/>
            </p:cNvSpPr>
            <p:nvPr/>
          </p:nvSpPr>
          <p:spPr bwMode="auto">
            <a:xfrm>
              <a:off x="4440" y="2400"/>
              <a:ext cx="888" cy="273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bg2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03815" name="Rectangle 39"/>
            <p:cNvSpPr>
              <a:spLocks noChangeArrowheads="1"/>
            </p:cNvSpPr>
            <p:nvPr/>
          </p:nvSpPr>
          <p:spPr bwMode="auto">
            <a:xfrm>
              <a:off x="2985" y="3160"/>
              <a:ext cx="861" cy="273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bg2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03816" name="Rectangle 40"/>
            <p:cNvSpPr>
              <a:spLocks noChangeArrowheads="1"/>
            </p:cNvSpPr>
            <p:nvPr/>
          </p:nvSpPr>
          <p:spPr bwMode="auto">
            <a:xfrm>
              <a:off x="4438" y="3128"/>
              <a:ext cx="888" cy="272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bg2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03817" name="Rectangle 41"/>
            <p:cNvSpPr>
              <a:spLocks noChangeArrowheads="1"/>
            </p:cNvSpPr>
            <p:nvPr/>
          </p:nvSpPr>
          <p:spPr bwMode="auto">
            <a:xfrm>
              <a:off x="3690" y="3907"/>
              <a:ext cx="889" cy="273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bg2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03818" name="Line 42"/>
            <p:cNvSpPr>
              <a:spLocks noChangeShapeType="1"/>
            </p:cNvSpPr>
            <p:nvPr/>
          </p:nvSpPr>
          <p:spPr bwMode="auto">
            <a:xfrm>
              <a:off x="3413" y="2705"/>
              <a:ext cx="0" cy="4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203819" name="Line 43"/>
            <p:cNvSpPr>
              <a:spLocks noChangeShapeType="1"/>
            </p:cNvSpPr>
            <p:nvPr/>
          </p:nvSpPr>
          <p:spPr bwMode="auto">
            <a:xfrm>
              <a:off x="4884" y="2673"/>
              <a:ext cx="0" cy="45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203820" name="Line 44"/>
            <p:cNvSpPr>
              <a:spLocks noChangeShapeType="1"/>
            </p:cNvSpPr>
            <p:nvPr/>
          </p:nvSpPr>
          <p:spPr bwMode="auto">
            <a:xfrm>
              <a:off x="3430" y="3456"/>
              <a:ext cx="250" cy="591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203821" name="Line 45"/>
            <p:cNvSpPr>
              <a:spLocks noChangeShapeType="1"/>
            </p:cNvSpPr>
            <p:nvPr/>
          </p:nvSpPr>
          <p:spPr bwMode="auto">
            <a:xfrm flipH="1">
              <a:off x="4584" y="3400"/>
              <a:ext cx="300" cy="637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203822" name="Line 46"/>
            <p:cNvSpPr>
              <a:spLocks noChangeShapeType="1"/>
            </p:cNvSpPr>
            <p:nvPr/>
          </p:nvSpPr>
          <p:spPr bwMode="auto">
            <a:xfrm>
              <a:off x="3870" y="2544"/>
              <a:ext cx="546" cy="0"/>
            </a:xfrm>
            <a:prstGeom prst="line">
              <a:avLst/>
            </a:prstGeom>
            <a:noFill/>
            <a:ln w="38100">
              <a:solidFill>
                <a:srgbClr val="FF0066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37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0378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0378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2037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37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20379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20379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2037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37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20378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20378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2037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3782" grpId="0"/>
      <p:bldP spid="203795" grpId="0" animBg="1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51908" name="Picture 4" descr="PHOTO378"/>
          <p:cNvPicPr>
            <a:picLocks noChangeAspect="1" noChangeArrowheads="1"/>
          </p:cNvPicPr>
          <p:nvPr/>
        </p:nvPicPr>
        <p:blipFill>
          <a:blip r:embed="rId2"/>
          <a:srcRect l="18033" t="6120" b="6963"/>
          <a:stretch>
            <a:fillRect/>
          </a:stretch>
        </p:blipFill>
        <p:spPr bwMode="auto">
          <a:xfrm>
            <a:off x="76200" y="247650"/>
            <a:ext cx="3987800" cy="6380163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</p:spPr>
      </p:pic>
      <p:grpSp>
        <p:nvGrpSpPr>
          <p:cNvPr id="251909" name="Group 5"/>
          <p:cNvGrpSpPr>
            <a:grpSpLocks/>
          </p:cNvGrpSpPr>
          <p:nvPr/>
        </p:nvGrpSpPr>
        <p:grpSpPr bwMode="auto">
          <a:xfrm>
            <a:off x="4191000" y="2001838"/>
            <a:ext cx="4926013" cy="3408362"/>
            <a:chOff x="2553" y="1968"/>
            <a:chExt cx="3103" cy="2147"/>
          </a:xfrm>
        </p:grpSpPr>
        <p:sp>
          <p:nvSpPr>
            <p:cNvPr id="251910" name="Rectangle 6"/>
            <p:cNvSpPr>
              <a:spLocks noChangeArrowheads="1"/>
            </p:cNvSpPr>
            <p:nvPr/>
          </p:nvSpPr>
          <p:spPr bwMode="auto">
            <a:xfrm>
              <a:off x="2568" y="1992"/>
              <a:ext cx="1141" cy="339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bg2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 algn="ctr"/>
              <a:r>
                <a:rPr lang="en-US" sz="2600">
                  <a:solidFill>
                    <a:srgbClr val="993366"/>
                  </a:solidFill>
                </a:rPr>
                <a:t>Mây đen</a:t>
              </a:r>
            </a:p>
          </p:txBody>
        </p:sp>
        <p:sp>
          <p:nvSpPr>
            <p:cNvPr id="251911" name="Rectangle 7"/>
            <p:cNvSpPr>
              <a:spLocks noChangeArrowheads="1"/>
            </p:cNvSpPr>
            <p:nvPr/>
          </p:nvSpPr>
          <p:spPr bwMode="auto">
            <a:xfrm>
              <a:off x="4478" y="1968"/>
              <a:ext cx="1178" cy="339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bg2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 algn="ctr"/>
              <a:r>
                <a:rPr lang="en-US" sz="2600">
                  <a:solidFill>
                    <a:srgbClr val="993366"/>
                  </a:solidFill>
                </a:rPr>
                <a:t>Mây trắng</a:t>
              </a:r>
            </a:p>
          </p:txBody>
        </p:sp>
        <p:sp>
          <p:nvSpPr>
            <p:cNvPr id="251912" name="Rectangle 8"/>
            <p:cNvSpPr>
              <a:spLocks noChangeArrowheads="1"/>
            </p:cNvSpPr>
            <p:nvPr/>
          </p:nvSpPr>
          <p:spPr bwMode="auto">
            <a:xfrm>
              <a:off x="2553" y="2915"/>
              <a:ext cx="1142" cy="339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bg2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 algn="ctr"/>
              <a:r>
                <a:rPr lang="en-US" sz="2600">
                  <a:solidFill>
                    <a:srgbClr val="993366"/>
                  </a:solidFill>
                </a:rPr>
                <a:t>Mưa</a:t>
              </a:r>
            </a:p>
          </p:txBody>
        </p:sp>
        <p:sp>
          <p:nvSpPr>
            <p:cNvPr id="251913" name="Rectangle 9"/>
            <p:cNvSpPr>
              <a:spLocks noChangeArrowheads="1"/>
            </p:cNvSpPr>
            <p:nvPr/>
          </p:nvSpPr>
          <p:spPr bwMode="auto">
            <a:xfrm>
              <a:off x="4475" y="2873"/>
              <a:ext cx="1178" cy="33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bg2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 algn="ctr"/>
              <a:r>
                <a:rPr lang="en-US" sz="2600">
                  <a:solidFill>
                    <a:srgbClr val="993366"/>
                  </a:solidFill>
                </a:rPr>
                <a:t>Hơi nước</a:t>
              </a:r>
            </a:p>
          </p:txBody>
        </p:sp>
        <p:sp>
          <p:nvSpPr>
            <p:cNvPr id="251914" name="Rectangle 10"/>
            <p:cNvSpPr>
              <a:spLocks noChangeArrowheads="1"/>
            </p:cNvSpPr>
            <p:nvPr/>
          </p:nvSpPr>
          <p:spPr bwMode="auto">
            <a:xfrm>
              <a:off x="3445" y="3776"/>
              <a:ext cx="1179" cy="339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bg2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 algn="ctr"/>
              <a:r>
                <a:rPr lang="en-US" sz="2600">
                  <a:solidFill>
                    <a:srgbClr val="993366"/>
                  </a:solidFill>
                </a:rPr>
                <a:t>Nước</a:t>
              </a:r>
            </a:p>
          </p:txBody>
        </p:sp>
        <p:sp>
          <p:nvSpPr>
            <p:cNvPr id="251915" name="Line 11"/>
            <p:cNvSpPr>
              <a:spLocks noChangeShapeType="1"/>
            </p:cNvSpPr>
            <p:nvPr/>
          </p:nvSpPr>
          <p:spPr bwMode="auto">
            <a:xfrm flipH="1">
              <a:off x="3116" y="2339"/>
              <a:ext cx="13" cy="577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 type="triangle" w="lg" len="lg"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251916" name="Line 12"/>
            <p:cNvSpPr>
              <a:spLocks noChangeShapeType="1"/>
            </p:cNvSpPr>
            <p:nvPr/>
          </p:nvSpPr>
          <p:spPr bwMode="auto">
            <a:xfrm>
              <a:off x="5067" y="2307"/>
              <a:ext cx="0" cy="566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 type="triangle" w="lg" len="lg"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251917" name="Line 13"/>
            <p:cNvSpPr>
              <a:spLocks noChangeShapeType="1"/>
            </p:cNvSpPr>
            <p:nvPr/>
          </p:nvSpPr>
          <p:spPr bwMode="auto">
            <a:xfrm>
              <a:off x="3109" y="3261"/>
              <a:ext cx="332" cy="734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 type="triangle" w="lg" len="lg"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251918" name="Line 14"/>
            <p:cNvSpPr>
              <a:spLocks noChangeShapeType="1"/>
            </p:cNvSpPr>
            <p:nvPr/>
          </p:nvSpPr>
          <p:spPr bwMode="auto">
            <a:xfrm flipH="1">
              <a:off x="4626" y="3198"/>
              <a:ext cx="398" cy="791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 type="triangle" w="lg" len="lg"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251919" name="Line 15"/>
            <p:cNvSpPr>
              <a:spLocks noChangeShapeType="1"/>
            </p:cNvSpPr>
            <p:nvPr/>
          </p:nvSpPr>
          <p:spPr bwMode="auto">
            <a:xfrm flipH="1">
              <a:off x="3705" y="2160"/>
              <a:ext cx="768" cy="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 type="triangle" w="lg" len="lg"/>
            </a:ln>
            <a:effectLst/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19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5190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5190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25190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1495" name="TUAN HOAN.MPG">
            <a:hlinkClick r:id="" action="ppaction://media"/>
          </p:cNvPr>
          <p:cNvPicPr>
            <a:picLocks noGrp="1" noRot="1" noChangeAspect="1" noChangeArrowheads="1"/>
          </p:cNvPicPr>
          <p:nvPr>
            <p:ph/>
            <a:videoFile r:link="rId1"/>
          </p:nvPr>
        </p:nvPicPr>
        <p:blipFill>
          <a:blip r:embed="rId3"/>
          <a:stretch>
            <a:fillRect/>
          </a:stretch>
        </p:blipFill>
        <p:spPr>
          <a:xfrm>
            <a:off x="3048000" y="2012950"/>
            <a:ext cx="3048000" cy="2286000"/>
          </a:xfrm>
        </p:spPr>
      </p:pic>
    </p:spTree>
  </p:cSld>
  <p:clrMapOvr>
    <a:masterClrMapping/>
  </p:clrMapOvr>
  <p:transition advClick="0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82961" fill="hold"/>
                                        <p:tgtEl>
                                          <p:spTgt spid="19149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video>
              <p:cMediaNode>
                <p:cTn id="7" fill="hold" display="0">
                  <p:stCondLst>
                    <p:cond delay="indefinite"/>
                  </p:stCondLst>
                  <p:endCondLst>
                    <p:cond evt="onNext" delay="0">
                      <p:tgtEl>
                        <p:sldTgt/>
                      </p:tgtEl>
                    </p:cond>
                    <p:cond evt="onPrev" delay="0">
                      <p:tgtEl>
                        <p:sldTgt/>
                      </p:tgtEl>
                    </p:cond>
                  </p:endCondLst>
                </p:cTn>
                <p:tgtEl>
                  <p:spTgt spid="191495"/>
                </p:tgtEl>
              </p:cMediaNode>
            </p:video>
            <p:seq concurrent="1" nextAc="seek">
              <p:cTn id="8" restart="whenNotActive" fill="hold" evtFilter="cancelBubble" nodeType="interactiveSeq">
                <p:stCondLst>
                  <p:cond evt="onClick" delay="0">
                    <p:tgtEl>
                      <p:spTgt spid="19149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" fill="hold">
                      <p:stCondLst>
                        <p:cond delay="0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12" dur="1" fill="hold"/>
                                        <p:tgtEl>
                                          <p:spTgt spid="19149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1495"/>
                  </p:tgtEl>
                </p:cond>
              </p:nextCondLst>
            </p:seq>
          </p:childTnLst>
        </p:cTn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6308" name="Text Box 4"/>
          <p:cNvSpPr txBox="1">
            <a:spLocks noChangeArrowheads="1"/>
          </p:cNvSpPr>
          <p:nvPr/>
        </p:nvSpPr>
        <p:spPr bwMode="auto">
          <a:xfrm>
            <a:off x="1295400" y="914400"/>
            <a:ext cx="4800600" cy="3667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endParaRPr lang="en-US" b="0"/>
          </a:p>
        </p:txBody>
      </p:sp>
      <p:pic>
        <p:nvPicPr>
          <p:cNvPr id="226312" name="Picture 8" descr="SJ189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</p:spPr>
      </p:pic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5285" name="Text Box 5"/>
          <p:cNvSpPr txBox="1">
            <a:spLocks noChangeArrowheads="1"/>
          </p:cNvSpPr>
          <p:nvPr/>
        </p:nvSpPr>
        <p:spPr bwMode="auto">
          <a:xfrm>
            <a:off x="1981200" y="457200"/>
            <a:ext cx="4267200" cy="3667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endParaRPr lang="en-US" b="0"/>
          </a:p>
        </p:txBody>
      </p:sp>
      <p:sp>
        <p:nvSpPr>
          <p:cNvPr id="225288" name="Text Box 8"/>
          <p:cNvSpPr txBox="1">
            <a:spLocks noChangeArrowheads="1"/>
          </p:cNvSpPr>
          <p:nvPr/>
        </p:nvSpPr>
        <p:spPr bwMode="auto">
          <a:xfrm>
            <a:off x="817563" y="2108200"/>
            <a:ext cx="7772400" cy="25590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just">
              <a:spcBef>
                <a:spcPct val="50000"/>
              </a:spcBef>
            </a:pPr>
            <a:r>
              <a:rPr lang="en-US" sz="5400">
                <a:solidFill>
                  <a:srgbClr val="FF0000"/>
                </a:solidFill>
              </a:rPr>
              <a:t>2. </a:t>
            </a:r>
            <a:r>
              <a:rPr lang="en-US" sz="5400">
                <a:solidFill>
                  <a:srgbClr val="CC00CC"/>
                </a:solidFill>
              </a:rPr>
              <a:t>Vẽ: “ Sơ đồ vòng tuần hoàn của nước trong tự nhiên”.</a:t>
            </a:r>
            <a:endParaRPr lang="en-US" sz="5400" b="0"/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8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2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7" dur="500"/>
                                        <p:tgtEl>
                                          <p:spTgt spid="225288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 builtIn="1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5288" grpId="0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1602" name="Text Box 2"/>
          <p:cNvSpPr txBox="1">
            <a:spLocks noChangeArrowheads="1"/>
          </p:cNvSpPr>
          <p:nvPr/>
        </p:nvSpPr>
        <p:spPr bwMode="auto">
          <a:xfrm>
            <a:off x="319088" y="152400"/>
            <a:ext cx="8458200" cy="120032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3600" dirty="0">
                <a:solidFill>
                  <a:schemeClr val="accent2"/>
                </a:solidFill>
                <a:latin typeface="Times New Roman" pitchFamily="18" charset="0"/>
              </a:rPr>
              <a:t>PHÒNG GD-ĐT QUẬN </a:t>
            </a:r>
            <a:r>
              <a:rPr lang="en-US" sz="3600" dirty="0" smtClean="0">
                <a:solidFill>
                  <a:schemeClr val="accent2"/>
                </a:solidFill>
                <a:latin typeface="Times New Roman" pitchFamily="18" charset="0"/>
              </a:rPr>
              <a:t>LONG BIÊN TRƯỜNG </a:t>
            </a:r>
            <a:r>
              <a:rPr lang="en-US" sz="3600" dirty="0">
                <a:solidFill>
                  <a:schemeClr val="accent2"/>
                </a:solidFill>
                <a:latin typeface="Times New Roman" pitchFamily="18" charset="0"/>
              </a:rPr>
              <a:t>TIỂU HỌC </a:t>
            </a:r>
            <a:r>
              <a:rPr lang="en-US" sz="3600" dirty="0" smtClean="0">
                <a:solidFill>
                  <a:schemeClr val="accent2"/>
                </a:solidFill>
                <a:latin typeface="Times New Roman" pitchFamily="18" charset="0"/>
              </a:rPr>
              <a:t>ÁI MỘ A</a:t>
            </a:r>
            <a:endParaRPr lang="en-US" sz="3600" dirty="0">
              <a:solidFill>
                <a:schemeClr val="accent2"/>
              </a:solidFill>
              <a:latin typeface="Times New Roman" pitchFamily="18" charset="0"/>
            </a:endParaRPr>
          </a:p>
        </p:txBody>
      </p:sp>
      <p:sp>
        <p:nvSpPr>
          <p:cNvPr id="281603" name="Text Box 3"/>
          <p:cNvSpPr txBox="1">
            <a:spLocks noChangeArrowheads="1"/>
          </p:cNvSpPr>
          <p:nvPr/>
        </p:nvSpPr>
        <p:spPr bwMode="auto">
          <a:xfrm>
            <a:off x="381000" y="2362200"/>
            <a:ext cx="8534400" cy="70788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000" dirty="0" smtClean="0">
                <a:solidFill>
                  <a:srgbClr val="009900"/>
                </a:solidFill>
                <a:latin typeface="Times New Roman" pitchFamily="18" charset="0"/>
              </a:rPr>
              <a:t>MÔN </a:t>
            </a:r>
            <a:r>
              <a:rPr lang="en-US" sz="4000" dirty="0">
                <a:solidFill>
                  <a:srgbClr val="009900"/>
                </a:solidFill>
                <a:latin typeface="Times New Roman" pitchFamily="18" charset="0"/>
              </a:rPr>
              <a:t>KHOA HỌC LỚP 4</a:t>
            </a:r>
          </a:p>
        </p:txBody>
      </p:sp>
      <p:sp>
        <p:nvSpPr>
          <p:cNvPr id="281604" name="Text Box 4"/>
          <p:cNvSpPr txBox="1">
            <a:spLocks noChangeArrowheads="1"/>
          </p:cNvSpPr>
          <p:nvPr/>
        </p:nvSpPr>
        <p:spPr bwMode="auto">
          <a:xfrm>
            <a:off x="304800" y="4327525"/>
            <a:ext cx="8534400" cy="7016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000" i="1" dirty="0" err="1">
                <a:solidFill>
                  <a:schemeClr val="bg2"/>
                </a:solidFill>
                <a:latin typeface="Times New Roman" pitchFamily="18" charset="0"/>
              </a:rPr>
              <a:t>Giáo</a:t>
            </a:r>
            <a:r>
              <a:rPr lang="en-US" sz="4000" i="1" dirty="0">
                <a:solidFill>
                  <a:schemeClr val="bg2"/>
                </a:solidFill>
                <a:latin typeface="Times New Roman" pitchFamily="18" charset="0"/>
              </a:rPr>
              <a:t> </a:t>
            </a:r>
            <a:r>
              <a:rPr lang="en-US" sz="4000" i="1" dirty="0" err="1">
                <a:solidFill>
                  <a:schemeClr val="bg2"/>
                </a:solidFill>
                <a:latin typeface="Times New Roman" pitchFamily="18" charset="0"/>
              </a:rPr>
              <a:t>viên</a:t>
            </a:r>
            <a:r>
              <a:rPr lang="en-US" sz="4000" i="1" dirty="0" smtClean="0">
                <a:solidFill>
                  <a:schemeClr val="bg2"/>
                </a:solidFill>
                <a:latin typeface="Times New Roman" pitchFamily="18" charset="0"/>
              </a:rPr>
              <a:t>: </a:t>
            </a:r>
            <a:r>
              <a:rPr lang="en-US" sz="4000" i="1" dirty="0" err="1" smtClean="0">
                <a:solidFill>
                  <a:schemeClr val="bg2"/>
                </a:solidFill>
                <a:latin typeface="Times New Roman" pitchFamily="18" charset="0"/>
              </a:rPr>
              <a:t>Phạm</a:t>
            </a:r>
            <a:r>
              <a:rPr lang="en-US" sz="4000" i="1" dirty="0" smtClean="0">
                <a:solidFill>
                  <a:schemeClr val="bg2"/>
                </a:solidFill>
                <a:latin typeface="Times New Roman" pitchFamily="18" charset="0"/>
              </a:rPr>
              <a:t> </a:t>
            </a:r>
            <a:r>
              <a:rPr lang="en-US" sz="4000" i="1" dirty="0" err="1" smtClean="0">
                <a:solidFill>
                  <a:schemeClr val="bg2"/>
                </a:solidFill>
                <a:latin typeface="Times New Roman" pitchFamily="18" charset="0"/>
              </a:rPr>
              <a:t>Thúy</a:t>
            </a:r>
            <a:r>
              <a:rPr lang="en-US" sz="4000" i="1" dirty="0" smtClean="0">
                <a:solidFill>
                  <a:schemeClr val="bg2"/>
                </a:solidFill>
                <a:latin typeface="Times New Roman" pitchFamily="18" charset="0"/>
              </a:rPr>
              <a:t> </a:t>
            </a:r>
            <a:r>
              <a:rPr lang="en-US" sz="4000" i="1" dirty="0" err="1" smtClean="0">
                <a:solidFill>
                  <a:schemeClr val="bg2"/>
                </a:solidFill>
                <a:latin typeface="Times New Roman" pitchFamily="18" charset="0"/>
              </a:rPr>
              <a:t>Hồng</a:t>
            </a:r>
            <a:endParaRPr lang="en-US" sz="4000" i="1" dirty="0">
              <a:solidFill>
                <a:schemeClr val="bg2"/>
              </a:solidFill>
              <a:latin typeface="Times New Roman" pitchFamily="18" charset="0"/>
            </a:endParaRPr>
          </a:p>
        </p:txBody>
      </p:sp>
      <p:pic>
        <p:nvPicPr>
          <p:cNvPr id="281605" name="Picture 5" descr="!dk8_1la"/>
          <p:cNvPicPr>
            <a:picLocks noChangeAspect="1" noChangeArrowheads="1" noCrop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2590800" y="5046663"/>
            <a:ext cx="1712913" cy="1725612"/>
          </a:xfrm>
          <a:prstGeom prst="rect">
            <a:avLst/>
          </a:prstGeom>
          <a:noFill/>
        </p:spPr>
      </p:pic>
      <p:pic>
        <p:nvPicPr>
          <p:cNvPr id="281606" name="Picture 6" descr="!dk8_1la"/>
          <p:cNvPicPr>
            <a:picLocks noChangeAspect="1" noChangeArrowheads="1" noCrop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304800" y="5132388"/>
            <a:ext cx="1712913" cy="1725612"/>
          </a:xfrm>
          <a:prstGeom prst="rect">
            <a:avLst/>
          </a:prstGeom>
          <a:noFill/>
        </p:spPr>
      </p:pic>
      <p:pic>
        <p:nvPicPr>
          <p:cNvPr id="281607" name="Picture 7" descr="!danc_cl"/>
          <p:cNvPicPr>
            <a:picLocks noChangeAspect="1" noChangeArrowheads="1" noCrop="1"/>
          </p:cNvPicPr>
          <p:nvPr/>
        </p:nvPicPr>
        <p:blipFill>
          <a:blip r:embed="rId3">
            <a:lum bright="12000"/>
          </a:blip>
          <a:srcRect/>
          <a:stretch>
            <a:fillRect/>
          </a:stretch>
        </p:blipFill>
        <p:spPr bwMode="auto">
          <a:xfrm>
            <a:off x="0" y="1600200"/>
            <a:ext cx="2295525" cy="2743200"/>
          </a:xfrm>
          <a:prstGeom prst="rect">
            <a:avLst/>
          </a:prstGeom>
          <a:noFill/>
        </p:spPr>
      </p:pic>
      <p:pic>
        <p:nvPicPr>
          <p:cNvPr id="281608" name="Picture 8" descr="3d butterfly"/>
          <p:cNvPicPr>
            <a:picLocks noChangeAspect="1" noChangeArrowheads="1" noCrop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>
            <a:off x="6324600" y="4733925"/>
            <a:ext cx="946150" cy="568325"/>
          </a:xfrm>
          <a:prstGeom prst="rect">
            <a:avLst/>
          </a:prstGeom>
          <a:noFill/>
        </p:spPr>
      </p:pic>
      <p:pic>
        <p:nvPicPr>
          <p:cNvPr id="281609" name="Picture 9" descr="3d butterfly"/>
          <p:cNvPicPr>
            <a:picLocks noChangeAspect="1" noChangeArrowheads="1" noCrop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>
            <a:off x="7620000" y="2219325"/>
            <a:ext cx="946150" cy="568325"/>
          </a:xfrm>
          <a:prstGeom prst="rect">
            <a:avLst/>
          </a:prstGeom>
          <a:noFill/>
        </p:spPr>
      </p:pic>
      <p:pic>
        <p:nvPicPr>
          <p:cNvPr id="281610" name="Picture 10" descr="3d butterfly"/>
          <p:cNvPicPr>
            <a:picLocks noChangeAspect="1" noChangeArrowheads="1" noCrop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 rot="-121248">
            <a:off x="7969250" y="4019550"/>
            <a:ext cx="946150" cy="568325"/>
          </a:xfrm>
          <a:prstGeom prst="rect">
            <a:avLst/>
          </a:prstGeom>
          <a:noFill/>
        </p:spPr>
      </p:pic>
      <p:pic>
        <p:nvPicPr>
          <p:cNvPr id="281611" name="Picture 11" descr="3d butterfly"/>
          <p:cNvPicPr>
            <a:picLocks noChangeAspect="1" noChangeArrowheads="1" noCrop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>
            <a:off x="4533900" y="4635500"/>
            <a:ext cx="1371600" cy="823913"/>
          </a:xfrm>
          <a:prstGeom prst="rect">
            <a:avLst/>
          </a:prstGeom>
          <a:noFill/>
        </p:spPr>
      </p:pic>
      <p:pic>
        <p:nvPicPr>
          <p:cNvPr id="281612" name="Picture 12" descr="!dk8_1la"/>
          <p:cNvPicPr>
            <a:picLocks noChangeAspect="1" noChangeArrowheads="1" noCrop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1600200" y="5132388"/>
            <a:ext cx="1712913" cy="1725612"/>
          </a:xfrm>
          <a:prstGeom prst="rect">
            <a:avLst/>
          </a:prstGeom>
          <a:noFill/>
        </p:spPr>
      </p:pic>
      <p:pic>
        <p:nvPicPr>
          <p:cNvPr id="281613" name="Picture 13" descr="!dk8_1la"/>
          <p:cNvPicPr>
            <a:picLocks noChangeAspect="1" noChangeArrowheads="1" noCrop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7010400" y="5132388"/>
            <a:ext cx="1712913" cy="1725612"/>
          </a:xfrm>
          <a:prstGeom prst="rect">
            <a:avLst/>
          </a:prstGeom>
          <a:noFill/>
        </p:spPr>
      </p:pic>
      <p:pic>
        <p:nvPicPr>
          <p:cNvPr id="281614" name="Picture 14" descr="!dk8_1la"/>
          <p:cNvPicPr>
            <a:picLocks noChangeAspect="1" noChangeArrowheads="1" noCrop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6172200" y="5132388"/>
            <a:ext cx="1712913" cy="1725612"/>
          </a:xfrm>
          <a:prstGeom prst="rect">
            <a:avLst/>
          </a:prstGeom>
          <a:noFill/>
        </p:spPr>
      </p:pic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iterate type="wd">
                                    <p:tmPct val="1000"/>
                                  </p:iterate>
                                  <p:childTnLst>
                                    <p:animEffect transition="out" filter="fade">
                                      <p:cBhvr>
                                        <p:cTn id="6" dur="1000" tmFilter="0, 0; .2, .5; .8, .5; 1, 0"/>
                                        <p:tgtEl>
                                          <p:spTgt spid="281602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7" dur="500" autoRev="1" fill="hold"/>
                                        <p:tgtEl>
                                          <p:spTgt spid="281602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281602"/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rgbClr val="660033"/>
                                      </p:to>
                                    </p:animClr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100"/>
                            </p:stCondLst>
                            <p:childTnLst>
                              <p:par>
                                <p:cTn id="9" presetID="27" presetClass="entr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iterate type="wd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16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11" dur="1000"/>
                                        <p:tgtEl>
                                          <p:spTgt spid="281603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rgbClr val="FF3300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12" dur="1000"/>
                                        <p:tgtEl>
                                          <p:spTgt spid="28160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000"/>
                                        <p:tgtEl>
                                          <p:spTgt spid="28160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4100"/>
                            </p:stCondLst>
                            <p:childTnLst>
                              <p:par>
                                <p:cTn id="15" presetID="27" presetClass="entr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iterate type="wd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16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17" dur="1000"/>
                                        <p:tgtEl>
                                          <p:spTgt spid="281604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rgbClr val="008000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18" dur="1000"/>
                                        <p:tgtEl>
                                          <p:spTgt spid="281604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9" dur="1000"/>
                                        <p:tgtEl>
                                          <p:spTgt spid="281604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281604"/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rgbClr val="FF3300"/>
                                      </p:to>
                                    </p:animClr>
                                  </p:subTnLst>
                                </p:cTn>
                              </p:par>
                              <p:par>
                                <p:cTn id="20" presetID="35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33333E-6 -0.00647 L -0.22083 -0.00462 " pathEditMode="relative" rAng="0" ptsTypes="AA">
                                      <p:cBhvr>
                                        <p:cTn id="21" dur="2000" fill="hold"/>
                                        <p:tgtEl>
                                          <p:spTgt spid="28161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10" y="1"/>
                                    </p:animMotion>
                                  </p:childTnLst>
                                </p:cTn>
                              </p:par>
                              <p:par>
                                <p:cTn id="22" presetID="35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88889E-6 3.41807E-6 L -0.08993 0.11347 " pathEditMode="relative" rAng="0" ptsTypes="AA">
                                      <p:cBhvr>
                                        <p:cTn id="23" dur="2000" fill="hold"/>
                                        <p:tgtEl>
                                          <p:spTgt spid="2816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5" y="57"/>
                                    </p:animMotion>
                                  </p:childTnLst>
                                </p:cTn>
                              </p:par>
                              <p:par>
                                <p:cTn id="24" presetID="35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5.55556E-7 4.25699E-6 L -0.6434 -0.06495 " pathEditMode="relative" rAng="0" ptsTypes="AA">
                                      <p:cBhvr>
                                        <p:cTn id="25" dur="3000" fill="hold"/>
                                        <p:tgtEl>
                                          <p:spTgt spid="28160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22" y="-33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81602" grpId="0"/>
      <p:bldP spid="281603" grpId="0"/>
      <p:bldP spid="281604" grpId="0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5106" name="Text Box 2"/>
          <p:cNvSpPr txBox="1">
            <a:spLocks noChangeArrowheads="1"/>
          </p:cNvSpPr>
          <p:nvPr/>
        </p:nvSpPr>
        <p:spPr bwMode="auto">
          <a:xfrm>
            <a:off x="838200" y="381000"/>
            <a:ext cx="7162800" cy="8239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800"/>
              <a:t> </a:t>
            </a:r>
            <a:endParaRPr lang="en-US" sz="5400">
              <a:solidFill>
                <a:srgbClr val="FF0066"/>
              </a:solidFill>
            </a:endParaRPr>
          </a:p>
        </p:txBody>
      </p:sp>
      <p:sp>
        <p:nvSpPr>
          <p:cNvPr id="175108" name="Text Box 4"/>
          <p:cNvSpPr txBox="1">
            <a:spLocks noChangeArrowheads="1"/>
          </p:cNvSpPr>
          <p:nvPr/>
        </p:nvSpPr>
        <p:spPr bwMode="auto">
          <a:xfrm flipV="1">
            <a:off x="1828800" y="4038600"/>
            <a:ext cx="6530975" cy="3667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rot="10800000">
            <a:spAutoFit/>
          </a:bodyPr>
          <a:lstStyle/>
          <a:p>
            <a:pPr>
              <a:spcBef>
                <a:spcPct val="50000"/>
              </a:spcBef>
            </a:pPr>
            <a:endParaRPr lang="en-US" b="0"/>
          </a:p>
        </p:txBody>
      </p:sp>
      <p:sp>
        <p:nvSpPr>
          <p:cNvPr id="175111" name="Text Box 7"/>
          <p:cNvSpPr txBox="1">
            <a:spLocks noChangeArrowheads="1"/>
          </p:cNvSpPr>
          <p:nvPr/>
        </p:nvSpPr>
        <p:spPr bwMode="auto">
          <a:xfrm>
            <a:off x="838200" y="609600"/>
            <a:ext cx="2438400" cy="3667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endParaRPr lang="en-US" b="0"/>
          </a:p>
        </p:txBody>
      </p:sp>
      <p:sp>
        <p:nvSpPr>
          <p:cNvPr id="175113" name="Text Box 9"/>
          <p:cNvSpPr txBox="1">
            <a:spLocks noChangeArrowheads="1"/>
          </p:cNvSpPr>
          <p:nvPr/>
        </p:nvSpPr>
        <p:spPr bwMode="auto">
          <a:xfrm>
            <a:off x="5257800" y="381000"/>
            <a:ext cx="3505200" cy="52101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just">
              <a:spcBef>
                <a:spcPct val="50000"/>
              </a:spcBef>
            </a:pPr>
            <a:r>
              <a:rPr lang="en-US" sz="3200">
                <a:solidFill>
                  <a:schemeClr val="bg2"/>
                </a:solidFill>
              </a:rPr>
              <a:t>Vẽ sơ đồ vòng tuần hoàn của nước trong tự nhiên một cách đơn giản theo trí tưởng tượng của mình vào giấy A4 </a:t>
            </a:r>
          </a:p>
          <a:p>
            <a:pPr algn="just">
              <a:spcBef>
                <a:spcPct val="50000"/>
              </a:spcBef>
            </a:pPr>
            <a:r>
              <a:rPr lang="en-US" sz="3200">
                <a:solidFill>
                  <a:srgbClr val="990000"/>
                </a:solidFill>
              </a:rPr>
              <a:t>( Sử dụng mũi tên và ghi chú)</a:t>
            </a:r>
          </a:p>
        </p:txBody>
      </p:sp>
      <p:grpSp>
        <p:nvGrpSpPr>
          <p:cNvPr id="175128" name="Group 24"/>
          <p:cNvGrpSpPr>
            <a:grpSpLocks/>
          </p:cNvGrpSpPr>
          <p:nvPr/>
        </p:nvGrpSpPr>
        <p:grpSpPr bwMode="auto">
          <a:xfrm>
            <a:off x="457200" y="311150"/>
            <a:ext cx="4343400" cy="6172200"/>
            <a:chOff x="288" y="196"/>
            <a:chExt cx="2736" cy="3888"/>
          </a:xfrm>
        </p:grpSpPr>
        <p:pic>
          <p:nvPicPr>
            <p:cNvPr id="175112" name="Picture 8" descr="photo377"/>
            <p:cNvPicPr>
              <a:picLocks noChangeAspect="1" noChangeArrowheads="1"/>
            </p:cNvPicPr>
            <p:nvPr/>
          </p:nvPicPr>
          <p:blipFill>
            <a:blip r:embed="rId2"/>
            <a:srcRect t="832" r="5000" b="1210"/>
            <a:stretch>
              <a:fillRect/>
            </a:stretch>
          </p:blipFill>
          <p:spPr bwMode="auto">
            <a:xfrm>
              <a:off x="288" y="196"/>
              <a:ext cx="2736" cy="3888"/>
            </a:xfrm>
            <a:prstGeom prst="rect">
              <a:avLst/>
            </a:prstGeom>
            <a:noFill/>
            <a:ln w="38100">
              <a:solidFill>
                <a:schemeClr val="hlink"/>
              </a:solidFill>
              <a:miter lim="800000"/>
              <a:headEnd/>
              <a:tailEnd/>
            </a:ln>
          </p:spPr>
        </p:pic>
        <p:grpSp>
          <p:nvGrpSpPr>
            <p:cNvPr id="175114" name="Group 10"/>
            <p:cNvGrpSpPr>
              <a:grpSpLocks/>
            </p:cNvGrpSpPr>
            <p:nvPr/>
          </p:nvGrpSpPr>
          <p:grpSpPr bwMode="auto">
            <a:xfrm>
              <a:off x="492" y="530"/>
              <a:ext cx="646" cy="478"/>
              <a:chOff x="774" y="384"/>
              <a:chExt cx="1194" cy="638"/>
            </a:xfrm>
          </p:grpSpPr>
          <p:sp>
            <p:nvSpPr>
              <p:cNvPr id="175115" name="Oval 11"/>
              <p:cNvSpPr>
                <a:spLocks noChangeArrowheads="1"/>
              </p:cNvSpPr>
              <p:nvPr/>
            </p:nvSpPr>
            <p:spPr bwMode="auto">
              <a:xfrm>
                <a:off x="1152" y="624"/>
                <a:ext cx="384" cy="288"/>
              </a:xfrm>
              <a:prstGeom prst="ellipse">
                <a:avLst/>
              </a:prstGeom>
              <a:solidFill>
                <a:srgbClr val="FF3300"/>
              </a:solidFill>
              <a:ln w="9525">
                <a:solidFill>
                  <a:srgbClr val="FF3300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75116" name="Line 12"/>
              <p:cNvSpPr>
                <a:spLocks noChangeShapeType="1"/>
              </p:cNvSpPr>
              <p:nvPr/>
            </p:nvSpPr>
            <p:spPr bwMode="auto">
              <a:xfrm flipV="1">
                <a:off x="1358" y="384"/>
                <a:ext cx="0" cy="240"/>
              </a:xfrm>
              <a:prstGeom prst="line">
                <a:avLst/>
              </a:prstGeom>
              <a:noFill/>
              <a:ln w="9525">
                <a:solidFill>
                  <a:srgbClr val="FF3300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117" name="Line 13"/>
              <p:cNvSpPr>
                <a:spLocks noChangeShapeType="1"/>
              </p:cNvSpPr>
              <p:nvPr/>
            </p:nvSpPr>
            <p:spPr bwMode="auto">
              <a:xfrm flipV="1">
                <a:off x="1482" y="514"/>
                <a:ext cx="240" cy="144"/>
              </a:xfrm>
              <a:prstGeom prst="line">
                <a:avLst/>
              </a:prstGeom>
              <a:noFill/>
              <a:ln w="9525">
                <a:solidFill>
                  <a:srgbClr val="FF3300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118" name="Line 14"/>
              <p:cNvSpPr>
                <a:spLocks noChangeShapeType="1"/>
              </p:cNvSpPr>
              <p:nvPr/>
            </p:nvSpPr>
            <p:spPr bwMode="auto">
              <a:xfrm flipV="1">
                <a:off x="1536" y="624"/>
                <a:ext cx="288" cy="96"/>
              </a:xfrm>
              <a:prstGeom prst="line">
                <a:avLst/>
              </a:prstGeom>
              <a:noFill/>
              <a:ln w="9525">
                <a:solidFill>
                  <a:srgbClr val="FF3300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119" name="Line 15"/>
              <p:cNvSpPr>
                <a:spLocks noChangeShapeType="1"/>
              </p:cNvSpPr>
              <p:nvPr/>
            </p:nvSpPr>
            <p:spPr bwMode="auto">
              <a:xfrm>
                <a:off x="1536" y="816"/>
                <a:ext cx="432" cy="0"/>
              </a:xfrm>
              <a:prstGeom prst="line">
                <a:avLst/>
              </a:prstGeom>
              <a:noFill/>
              <a:ln w="9525">
                <a:solidFill>
                  <a:srgbClr val="FF3300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120" name="Line 16"/>
              <p:cNvSpPr>
                <a:spLocks noChangeShapeType="1"/>
              </p:cNvSpPr>
              <p:nvPr/>
            </p:nvSpPr>
            <p:spPr bwMode="auto">
              <a:xfrm flipH="1" flipV="1">
                <a:off x="816" y="432"/>
                <a:ext cx="336" cy="240"/>
              </a:xfrm>
              <a:prstGeom prst="line">
                <a:avLst/>
              </a:prstGeom>
              <a:noFill/>
              <a:ln w="9525">
                <a:solidFill>
                  <a:srgbClr val="FF3300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121" name="Line 17"/>
              <p:cNvSpPr>
                <a:spLocks noChangeShapeType="1"/>
              </p:cNvSpPr>
              <p:nvPr/>
            </p:nvSpPr>
            <p:spPr bwMode="auto">
              <a:xfrm flipH="1" flipV="1">
                <a:off x="1152" y="528"/>
                <a:ext cx="96" cy="96"/>
              </a:xfrm>
              <a:prstGeom prst="line">
                <a:avLst/>
              </a:prstGeom>
              <a:noFill/>
              <a:ln w="9525">
                <a:solidFill>
                  <a:srgbClr val="FF3300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122" name="Line 18"/>
              <p:cNvSpPr>
                <a:spLocks noChangeShapeType="1"/>
              </p:cNvSpPr>
              <p:nvPr/>
            </p:nvSpPr>
            <p:spPr bwMode="auto">
              <a:xfrm>
                <a:off x="1358" y="926"/>
                <a:ext cx="0" cy="96"/>
              </a:xfrm>
              <a:prstGeom prst="line">
                <a:avLst/>
              </a:prstGeom>
              <a:noFill/>
              <a:ln w="9525">
                <a:solidFill>
                  <a:srgbClr val="FF3300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123" name="Line 19"/>
              <p:cNvSpPr>
                <a:spLocks noChangeShapeType="1"/>
              </p:cNvSpPr>
              <p:nvPr/>
            </p:nvSpPr>
            <p:spPr bwMode="auto">
              <a:xfrm flipH="1">
                <a:off x="1152" y="912"/>
                <a:ext cx="96" cy="96"/>
              </a:xfrm>
              <a:prstGeom prst="line">
                <a:avLst/>
              </a:prstGeom>
              <a:noFill/>
              <a:ln w="9525">
                <a:solidFill>
                  <a:srgbClr val="FF3300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124" name="Line 20"/>
              <p:cNvSpPr>
                <a:spLocks noChangeShapeType="1"/>
              </p:cNvSpPr>
              <p:nvPr/>
            </p:nvSpPr>
            <p:spPr bwMode="auto">
              <a:xfrm>
                <a:off x="1440" y="898"/>
                <a:ext cx="240" cy="96"/>
              </a:xfrm>
              <a:prstGeom prst="line">
                <a:avLst/>
              </a:prstGeom>
              <a:noFill/>
              <a:ln w="9525">
                <a:solidFill>
                  <a:srgbClr val="FF3300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125" name="Line 21"/>
              <p:cNvSpPr>
                <a:spLocks noChangeShapeType="1"/>
              </p:cNvSpPr>
              <p:nvPr/>
            </p:nvSpPr>
            <p:spPr bwMode="auto">
              <a:xfrm flipH="1">
                <a:off x="864" y="864"/>
                <a:ext cx="336" cy="144"/>
              </a:xfrm>
              <a:prstGeom prst="line">
                <a:avLst/>
              </a:prstGeom>
              <a:noFill/>
              <a:ln w="9525">
                <a:solidFill>
                  <a:srgbClr val="FF3300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126" name="Line 22"/>
              <p:cNvSpPr>
                <a:spLocks noChangeShapeType="1"/>
              </p:cNvSpPr>
              <p:nvPr/>
            </p:nvSpPr>
            <p:spPr bwMode="auto">
              <a:xfrm flipH="1">
                <a:off x="774" y="768"/>
                <a:ext cx="336" cy="0"/>
              </a:xfrm>
              <a:prstGeom prst="line">
                <a:avLst/>
              </a:prstGeom>
              <a:noFill/>
              <a:ln w="9525">
                <a:solidFill>
                  <a:srgbClr val="FF3300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</p:grpSp>
      </p:grp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6482" name="Text Box 2"/>
          <p:cNvSpPr txBox="1">
            <a:spLocks noChangeArrowheads="1"/>
          </p:cNvSpPr>
          <p:nvPr/>
        </p:nvSpPr>
        <p:spPr bwMode="auto">
          <a:xfrm>
            <a:off x="1295400" y="914400"/>
            <a:ext cx="4800600" cy="3667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endParaRPr lang="en-US" b="0"/>
          </a:p>
        </p:txBody>
      </p:sp>
      <p:pic>
        <p:nvPicPr>
          <p:cNvPr id="276483" name="Picture 3" descr="SJ189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</p:spPr>
      </p:pic>
      <p:pic>
        <p:nvPicPr>
          <p:cNvPr id="276484" name="hoatau.MP3">
            <a:hlinkClick r:id="" action="ppaction://media"/>
          </p:cNvPr>
          <p:cNvPicPr>
            <a:picLocks noGrp="1" noRot="1" noChangeAspect="1" noChangeArrowheads="1"/>
          </p:cNvPicPr>
          <p:nvPr>
            <p:ph/>
            <a:audioFile r:link="rId1"/>
          </p:nvPr>
        </p:nvPicPr>
        <p:blipFill>
          <a:blip r:embed="rId4"/>
          <a:stretch>
            <a:fillRect/>
          </a:stretch>
        </p:blipFill>
        <p:spPr>
          <a:xfrm>
            <a:off x="4419600" y="3003550"/>
            <a:ext cx="304800" cy="304800"/>
          </a:xfrm>
          <a:noFill/>
          <a:ln/>
        </p:spPr>
      </p:pic>
    </p:spTree>
  </p:cSld>
  <p:clrMapOvr>
    <a:masterClrMapping/>
  </p:clrMapOvr>
  <p:transition advClick="0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" fill="hold"/>
                                        <p:tgtEl>
                                          <p:spTgt spid="27648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>
                <p:cTn id="7" fill="hold" display="0">
                  <p:stCondLst>
                    <p:cond delay="indefinite"/>
                  </p:stCondLst>
                  <p:endCondLst>
                    <p:cond evt="onPrev" delay="0">
                      <p:tgtEl>
                        <p:sldTgt/>
                      </p:tgtEl>
                    </p:cond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76484"/>
                </p:tgtEl>
              </p:cMediaNode>
            </p:audio>
          </p:childTnLst>
        </p:cTn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9554" name="Text Box 2"/>
          <p:cNvSpPr txBox="1">
            <a:spLocks noChangeArrowheads="1"/>
          </p:cNvSpPr>
          <p:nvPr/>
        </p:nvSpPr>
        <p:spPr bwMode="auto">
          <a:xfrm>
            <a:off x="1295400" y="914400"/>
            <a:ext cx="4800600" cy="3667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endParaRPr lang="en-US" b="0"/>
          </a:p>
        </p:txBody>
      </p:sp>
      <p:pic>
        <p:nvPicPr>
          <p:cNvPr id="279555" name="Picture 3" descr="SJ189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</p:spPr>
      </p:pic>
    </p:spTree>
  </p:cSld>
  <p:clrMapOvr>
    <a:masterClrMapping/>
  </p:clrMapOvr>
  <p:transition advClick="0"/>
  <p:timing>
    <p:tnLst>
      <p:par>
        <p:cTn id="1" dur="indefinite" restart="never" nodeType="tmRoot"/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6546" name="Text Box 2"/>
          <p:cNvSpPr txBox="1">
            <a:spLocks noChangeArrowheads="1"/>
          </p:cNvSpPr>
          <p:nvPr/>
        </p:nvSpPr>
        <p:spPr bwMode="auto">
          <a:xfrm>
            <a:off x="838200" y="381000"/>
            <a:ext cx="7162800" cy="8239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800"/>
              <a:t> </a:t>
            </a:r>
            <a:endParaRPr lang="en-US" sz="5400">
              <a:solidFill>
                <a:srgbClr val="FF0066"/>
              </a:solidFill>
            </a:endParaRPr>
          </a:p>
        </p:txBody>
      </p:sp>
      <p:sp>
        <p:nvSpPr>
          <p:cNvPr id="236547" name="Text Box 3"/>
          <p:cNvSpPr txBox="1">
            <a:spLocks noChangeArrowheads="1"/>
          </p:cNvSpPr>
          <p:nvPr/>
        </p:nvSpPr>
        <p:spPr bwMode="auto">
          <a:xfrm flipV="1">
            <a:off x="1828800" y="4038600"/>
            <a:ext cx="6530975" cy="3667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rot="10800000">
            <a:spAutoFit/>
          </a:bodyPr>
          <a:lstStyle/>
          <a:p>
            <a:pPr>
              <a:spcBef>
                <a:spcPct val="50000"/>
              </a:spcBef>
            </a:pPr>
            <a:endParaRPr lang="en-US" b="0"/>
          </a:p>
        </p:txBody>
      </p:sp>
      <p:sp>
        <p:nvSpPr>
          <p:cNvPr id="236548" name="Text Box 4"/>
          <p:cNvSpPr txBox="1">
            <a:spLocks noChangeArrowheads="1"/>
          </p:cNvSpPr>
          <p:nvPr/>
        </p:nvSpPr>
        <p:spPr bwMode="auto">
          <a:xfrm>
            <a:off x="838200" y="609600"/>
            <a:ext cx="2438400" cy="3667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endParaRPr lang="en-US" b="0"/>
          </a:p>
        </p:txBody>
      </p:sp>
      <p:pic>
        <p:nvPicPr>
          <p:cNvPr id="236549" name="Picture 5" descr="photo377"/>
          <p:cNvPicPr>
            <a:picLocks noChangeAspect="1" noChangeArrowheads="1"/>
          </p:cNvPicPr>
          <p:nvPr/>
        </p:nvPicPr>
        <p:blipFill>
          <a:blip r:embed="rId2">
            <a:lum bright="12000" contrast="-6000"/>
          </a:blip>
          <a:srcRect t="832" r="5000" b="1210"/>
          <a:stretch>
            <a:fillRect/>
          </a:stretch>
        </p:blipFill>
        <p:spPr bwMode="auto">
          <a:xfrm>
            <a:off x="609600" y="0"/>
            <a:ext cx="7924800" cy="6483350"/>
          </a:xfrm>
          <a:prstGeom prst="rect">
            <a:avLst/>
          </a:prstGeom>
          <a:noFill/>
          <a:ln w="38100">
            <a:solidFill>
              <a:schemeClr val="hlink"/>
            </a:solidFill>
            <a:miter lim="800000"/>
            <a:headEnd/>
            <a:tailEnd/>
          </a:ln>
        </p:spPr>
      </p:pic>
      <p:sp>
        <p:nvSpPr>
          <p:cNvPr id="236554" name="Text Box 10"/>
          <p:cNvSpPr txBox="1">
            <a:spLocks noChangeArrowheads="1"/>
          </p:cNvSpPr>
          <p:nvPr/>
        </p:nvSpPr>
        <p:spPr bwMode="auto">
          <a:xfrm>
            <a:off x="1752600" y="3657600"/>
            <a:ext cx="1971675" cy="598488"/>
          </a:xfrm>
          <a:prstGeom prst="rect">
            <a:avLst/>
          </a:prstGeom>
          <a:noFill/>
          <a:ln w="19050">
            <a:solidFill>
              <a:srgbClr val="FF3300"/>
            </a:solidFill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3200">
                <a:solidFill>
                  <a:srgbClr val="3333FF"/>
                </a:solidFill>
              </a:rPr>
              <a:t>Bay hơi</a:t>
            </a:r>
            <a:r>
              <a:rPr lang="en-US" sz="3200" b="0">
                <a:solidFill>
                  <a:srgbClr val="3333FF"/>
                </a:solidFill>
              </a:rPr>
              <a:t> </a:t>
            </a:r>
          </a:p>
        </p:txBody>
      </p:sp>
      <p:sp>
        <p:nvSpPr>
          <p:cNvPr id="236555" name="Text Box 11"/>
          <p:cNvSpPr txBox="1">
            <a:spLocks noChangeArrowheads="1"/>
          </p:cNvSpPr>
          <p:nvPr/>
        </p:nvSpPr>
        <p:spPr bwMode="auto">
          <a:xfrm>
            <a:off x="1501775" y="1752600"/>
            <a:ext cx="1546225" cy="476250"/>
          </a:xfrm>
          <a:prstGeom prst="rect">
            <a:avLst/>
          </a:prstGeom>
          <a:solidFill>
            <a:schemeClr val="tx1"/>
          </a:solidFill>
          <a:ln w="19050">
            <a:solidFill>
              <a:srgbClr val="FF3300"/>
            </a:solidFill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2000">
                <a:solidFill>
                  <a:srgbClr val="3333FF"/>
                </a:solidFill>
              </a:rPr>
              <a:t>Mây trắng</a:t>
            </a:r>
            <a:r>
              <a:rPr lang="en-US" sz="2400" b="0"/>
              <a:t> </a:t>
            </a:r>
            <a:r>
              <a:rPr lang="en-US" sz="2400" b="0">
                <a:solidFill>
                  <a:srgbClr val="3333FF"/>
                </a:solidFill>
              </a:rPr>
              <a:t> </a:t>
            </a:r>
          </a:p>
        </p:txBody>
      </p:sp>
      <p:sp>
        <p:nvSpPr>
          <p:cNvPr id="236556" name="Text Box 12"/>
          <p:cNvSpPr txBox="1">
            <a:spLocks noChangeArrowheads="1"/>
          </p:cNvSpPr>
          <p:nvPr/>
        </p:nvSpPr>
        <p:spPr bwMode="auto">
          <a:xfrm>
            <a:off x="4899025" y="1752600"/>
            <a:ext cx="1971675" cy="598488"/>
          </a:xfrm>
          <a:prstGeom prst="rect">
            <a:avLst/>
          </a:prstGeom>
          <a:solidFill>
            <a:schemeClr val="tx2"/>
          </a:solidFill>
          <a:ln w="19050">
            <a:solidFill>
              <a:srgbClr val="FF3300"/>
            </a:solidFill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2800">
                <a:solidFill>
                  <a:srgbClr val="3333FF"/>
                </a:solidFill>
              </a:rPr>
              <a:t>Mây đen</a:t>
            </a:r>
            <a:r>
              <a:rPr lang="en-US" sz="3200">
                <a:solidFill>
                  <a:srgbClr val="3333FF"/>
                </a:solidFill>
              </a:rPr>
              <a:t> </a:t>
            </a:r>
          </a:p>
        </p:txBody>
      </p:sp>
      <p:sp>
        <p:nvSpPr>
          <p:cNvPr id="236557" name="Text Box 13"/>
          <p:cNvSpPr txBox="1">
            <a:spLocks noChangeArrowheads="1"/>
          </p:cNvSpPr>
          <p:nvPr/>
        </p:nvSpPr>
        <p:spPr bwMode="auto">
          <a:xfrm>
            <a:off x="5662613" y="2922588"/>
            <a:ext cx="1971675" cy="598487"/>
          </a:xfrm>
          <a:prstGeom prst="rect">
            <a:avLst/>
          </a:prstGeom>
          <a:solidFill>
            <a:schemeClr val="tx2"/>
          </a:solidFill>
          <a:ln w="19050">
            <a:solidFill>
              <a:srgbClr val="FF3300"/>
            </a:solidFill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3200">
                <a:solidFill>
                  <a:srgbClr val="3333FF"/>
                </a:solidFill>
              </a:rPr>
              <a:t>Mưa  </a:t>
            </a:r>
          </a:p>
        </p:txBody>
      </p:sp>
      <p:sp>
        <p:nvSpPr>
          <p:cNvPr id="236551" name="Line 7"/>
          <p:cNvSpPr>
            <a:spLocks noChangeShapeType="1"/>
          </p:cNvSpPr>
          <p:nvPr/>
        </p:nvSpPr>
        <p:spPr bwMode="auto">
          <a:xfrm flipH="1">
            <a:off x="1600200" y="2514600"/>
            <a:ext cx="76200" cy="2590800"/>
          </a:xfrm>
          <a:prstGeom prst="line">
            <a:avLst/>
          </a:prstGeom>
          <a:noFill/>
          <a:ln w="76200">
            <a:solidFill>
              <a:srgbClr val="990000"/>
            </a:solidFill>
            <a:round/>
            <a:headEnd type="triangle" w="lg" len="lg"/>
            <a:tailEnd/>
          </a:ln>
          <a:effectLst/>
        </p:spPr>
        <p:txBody>
          <a:bodyPr/>
          <a:lstStyle/>
          <a:p>
            <a:endParaRPr lang="en-US"/>
          </a:p>
        </p:txBody>
      </p:sp>
      <p:sp>
        <p:nvSpPr>
          <p:cNvPr id="236552" name="Line 8"/>
          <p:cNvSpPr>
            <a:spLocks noChangeShapeType="1"/>
          </p:cNvSpPr>
          <p:nvPr/>
        </p:nvSpPr>
        <p:spPr bwMode="auto">
          <a:xfrm>
            <a:off x="3276600" y="1905000"/>
            <a:ext cx="1371600" cy="0"/>
          </a:xfrm>
          <a:prstGeom prst="line">
            <a:avLst/>
          </a:prstGeom>
          <a:noFill/>
          <a:ln w="76200">
            <a:solidFill>
              <a:srgbClr val="990000"/>
            </a:solidFill>
            <a:round/>
            <a:headEnd/>
            <a:tailEnd type="triangle" w="med" len="lg"/>
          </a:ln>
          <a:effectLst/>
        </p:spPr>
        <p:txBody>
          <a:bodyPr/>
          <a:lstStyle/>
          <a:p>
            <a:endParaRPr lang="en-US"/>
          </a:p>
        </p:txBody>
      </p:sp>
      <p:sp>
        <p:nvSpPr>
          <p:cNvPr id="236553" name="Line 9"/>
          <p:cNvSpPr>
            <a:spLocks noChangeShapeType="1"/>
          </p:cNvSpPr>
          <p:nvPr/>
        </p:nvSpPr>
        <p:spPr bwMode="auto">
          <a:xfrm>
            <a:off x="5502275" y="2865438"/>
            <a:ext cx="0" cy="1219200"/>
          </a:xfrm>
          <a:prstGeom prst="line">
            <a:avLst/>
          </a:prstGeom>
          <a:noFill/>
          <a:ln w="76200">
            <a:solidFill>
              <a:srgbClr val="990000"/>
            </a:solidFill>
            <a:round/>
            <a:headEnd/>
            <a:tailEnd type="triangle" w="lg" len="lg"/>
          </a:ln>
          <a:effectLst/>
        </p:spPr>
        <p:txBody>
          <a:bodyPr/>
          <a:lstStyle/>
          <a:p>
            <a:endParaRPr lang="en-US"/>
          </a:p>
        </p:txBody>
      </p:sp>
      <p:grpSp>
        <p:nvGrpSpPr>
          <p:cNvPr id="236565" name="Group 21"/>
          <p:cNvGrpSpPr>
            <a:grpSpLocks/>
          </p:cNvGrpSpPr>
          <p:nvPr/>
        </p:nvGrpSpPr>
        <p:grpSpPr bwMode="auto">
          <a:xfrm>
            <a:off x="3989388" y="3489325"/>
            <a:ext cx="2289175" cy="889000"/>
            <a:chOff x="2530" y="2318"/>
            <a:chExt cx="1442" cy="560"/>
          </a:xfrm>
        </p:grpSpPr>
        <p:sp>
          <p:nvSpPr>
            <p:cNvPr id="236561" name="Line 17"/>
            <p:cNvSpPr>
              <a:spLocks noChangeShapeType="1"/>
            </p:cNvSpPr>
            <p:nvPr/>
          </p:nvSpPr>
          <p:spPr bwMode="auto">
            <a:xfrm>
              <a:off x="2530" y="2318"/>
              <a:ext cx="240" cy="96"/>
            </a:xfrm>
            <a:prstGeom prst="line">
              <a:avLst/>
            </a:prstGeom>
            <a:noFill/>
            <a:ln w="57150">
              <a:solidFill>
                <a:srgbClr val="0000FF"/>
              </a:solidFill>
              <a:round/>
              <a:headEnd/>
              <a:tailEnd type="triangle" w="med" len="med"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236563" name="Arc 19"/>
            <p:cNvSpPr>
              <a:spLocks/>
            </p:cNvSpPr>
            <p:nvPr/>
          </p:nvSpPr>
          <p:spPr bwMode="auto">
            <a:xfrm rot="311666">
              <a:off x="2860" y="2505"/>
              <a:ext cx="1090" cy="373"/>
            </a:xfrm>
            <a:custGeom>
              <a:avLst/>
              <a:gdLst>
                <a:gd name="G0" fmla="+- 0 0 0"/>
                <a:gd name="G1" fmla="+- 0 0 0"/>
                <a:gd name="G2" fmla="+- 21600 0 0"/>
                <a:gd name="T0" fmla="*/ 21323 w 21323"/>
                <a:gd name="T1" fmla="*/ 3449 h 18975"/>
                <a:gd name="T2" fmla="*/ 10319 w 21323"/>
                <a:gd name="T3" fmla="*/ 18975 h 18975"/>
                <a:gd name="T4" fmla="*/ 0 w 21323"/>
                <a:gd name="T5" fmla="*/ 0 h 189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323" h="18975" fill="none" extrusionOk="0">
                  <a:moveTo>
                    <a:pt x="21322" y="3448"/>
                  </a:moveTo>
                  <a:cubicBezTo>
                    <a:pt x="20255" y="10048"/>
                    <a:pt x="16192" y="15781"/>
                    <a:pt x="10319" y="18975"/>
                  </a:cubicBezTo>
                </a:path>
                <a:path w="21323" h="18975" stroke="0" extrusionOk="0">
                  <a:moveTo>
                    <a:pt x="21322" y="3448"/>
                  </a:moveTo>
                  <a:cubicBezTo>
                    <a:pt x="20255" y="10048"/>
                    <a:pt x="16192" y="15781"/>
                    <a:pt x="10319" y="18975"/>
                  </a:cubicBezTo>
                  <a:lnTo>
                    <a:pt x="0" y="0"/>
                  </a:lnTo>
                  <a:close/>
                </a:path>
              </a:pathLst>
            </a:custGeom>
            <a:noFill/>
            <a:ln w="82550">
              <a:solidFill>
                <a:srgbClr val="3333FF"/>
              </a:solidFill>
              <a:round/>
              <a:headEnd/>
              <a:tailEnd type="triangle" w="med" len="lg"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36564" name="Arc 20"/>
            <p:cNvSpPr>
              <a:spLocks/>
            </p:cNvSpPr>
            <p:nvPr/>
          </p:nvSpPr>
          <p:spPr bwMode="auto">
            <a:xfrm>
              <a:off x="3772" y="2592"/>
              <a:ext cx="200" cy="146"/>
            </a:xfrm>
            <a:custGeom>
              <a:avLst/>
              <a:gdLst>
                <a:gd name="G0" fmla="+- 2977 0 0"/>
                <a:gd name="G1" fmla="+- 21600 0 0"/>
                <a:gd name="G2" fmla="+- 21600 0 0"/>
                <a:gd name="T0" fmla="*/ 2977 w 24577"/>
                <a:gd name="T1" fmla="*/ 0 h 43200"/>
                <a:gd name="T2" fmla="*/ 0 w 24577"/>
                <a:gd name="T3" fmla="*/ 42994 h 43200"/>
                <a:gd name="T4" fmla="*/ 2977 w 24577"/>
                <a:gd name="T5" fmla="*/ 21600 h 43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577" h="43200" fill="none" extrusionOk="0">
                  <a:moveTo>
                    <a:pt x="2976" y="0"/>
                  </a:moveTo>
                  <a:cubicBezTo>
                    <a:pt x="14906" y="0"/>
                    <a:pt x="24577" y="9670"/>
                    <a:pt x="24577" y="21600"/>
                  </a:cubicBezTo>
                  <a:cubicBezTo>
                    <a:pt x="24577" y="33529"/>
                    <a:pt x="14906" y="43200"/>
                    <a:pt x="2977" y="43200"/>
                  </a:cubicBezTo>
                  <a:cubicBezTo>
                    <a:pt x="1981" y="43200"/>
                    <a:pt x="986" y="43131"/>
                    <a:pt x="0" y="42993"/>
                  </a:cubicBezTo>
                </a:path>
                <a:path w="24577" h="43200" stroke="0" extrusionOk="0">
                  <a:moveTo>
                    <a:pt x="2976" y="0"/>
                  </a:moveTo>
                  <a:cubicBezTo>
                    <a:pt x="14906" y="0"/>
                    <a:pt x="24577" y="9670"/>
                    <a:pt x="24577" y="21600"/>
                  </a:cubicBezTo>
                  <a:cubicBezTo>
                    <a:pt x="24577" y="33529"/>
                    <a:pt x="14906" y="43200"/>
                    <a:pt x="2977" y="43200"/>
                  </a:cubicBezTo>
                  <a:cubicBezTo>
                    <a:pt x="1981" y="43200"/>
                    <a:pt x="986" y="43131"/>
                    <a:pt x="0" y="42993"/>
                  </a:cubicBezTo>
                  <a:lnTo>
                    <a:pt x="2977" y="21600"/>
                  </a:lnTo>
                  <a:close/>
                </a:path>
              </a:pathLst>
            </a:custGeom>
            <a:noFill/>
            <a:ln w="57150">
              <a:solidFill>
                <a:srgbClr val="3333FF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236579" name="Group 35"/>
          <p:cNvGrpSpPr>
            <a:grpSpLocks/>
          </p:cNvGrpSpPr>
          <p:nvPr/>
        </p:nvGrpSpPr>
        <p:grpSpPr bwMode="auto">
          <a:xfrm>
            <a:off x="1228725" y="304800"/>
            <a:ext cx="1895475" cy="1317625"/>
            <a:chOff x="774" y="384"/>
            <a:chExt cx="1194" cy="638"/>
          </a:xfrm>
        </p:grpSpPr>
        <p:sp>
          <p:nvSpPr>
            <p:cNvPr id="236566" name="Oval 22"/>
            <p:cNvSpPr>
              <a:spLocks noChangeArrowheads="1"/>
            </p:cNvSpPr>
            <p:nvPr/>
          </p:nvSpPr>
          <p:spPr bwMode="auto">
            <a:xfrm>
              <a:off x="1152" y="624"/>
              <a:ext cx="384" cy="288"/>
            </a:xfrm>
            <a:prstGeom prst="ellipse">
              <a:avLst/>
            </a:prstGeom>
            <a:solidFill>
              <a:srgbClr val="FF3300"/>
            </a:solidFill>
            <a:ln w="9525">
              <a:solidFill>
                <a:srgbClr val="FF33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36567" name="Line 23"/>
            <p:cNvSpPr>
              <a:spLocks noChangeShapeType="1"/>
            </p:cNvSpPr>
            <p:nvPr/>
          </p:nvSpPr>
          <p:spPr bwMode="auto">
            <a:xfrm flipV="1">
              <a:off x="1358" y="384"/>
              <a:ext cx="0" cy="240"/>
            </a:xfrm>
            <a:prstGeom prst="line">
              <a:avLst/>
            </a:prstGeom>
            <a:noFill/>
            <a:ln w="9525">
              <a:solidFill>
                <a:srgbClr val="FF3300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236568" name="Line 24"/>
            <p:cNvSpPr>
              <a:spLocks noChangeShapeType="1"/>
            </p:cNvSpPr>
            <p:nvPr/>
          </p:nvSpPr>
          <p:spPr bwMode="auto">
            <a:xfrm flipV="1">
              <a:off x="1482" y="514"/>
              <a:ext cx="240" cy="144"/>
            </a:xfrm>
            <a:prstGeom prst="line">
              <a:avLst/>
            </a:prstGeom>
            <a:noFill/>
            <a:ln w="9525">
              <a:solidFill>
                <a:srgbClr val="FF3300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236569" name="Line 25"/>
            <p:cNvSpPr>
              <a:spLocks noChangeShapeType="1"/>
            </p:cNvSpPr>
            <p:nvPr/>
          </p:nvSpPr>
          <p:spPr bwMode="auto">
            <a:xfrm flipV="1">
              <a:off x="1536" y="624"/>
              <a:ext cx="288" cy="96"/>
            </a:xfrm>
            <a:prstGeom prst="line">
              <a:avLst/>
            </a:prstGeom>
            <a:noFill/>
            <a:ln w="9525">
              <a:solidFill>
                <a:srgbClr val="FF3300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236570" name="Line 26"/>
            <p:cNvSpPr>
              <a:spLocks noChangeShapeType="1"/>
            </p:cNvSpPr>
            <p:nvPr/>
          </p:nvSpPr>
          <p:spPr bwMode="auto">
            <a:xfrm>
              <a:off x="1536" y="816"/>
              <a:ext cx="432" cy="0"/>
            </a:xfrm>
            <a:prstGeom prst="line">
              <a:avLst/>
            </a:prstGeom>
            <a:noFill/>
            <a:ln w="9525">
              <a:solidFill>
                <a:srgbClr val="FF3300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236571" name="Line 27"/>
            <p:cNvSpPr>
              <a:spLocks noChangeShapeType="1"/>
            </p:cNvSpPr>
            <p:nvPr/>
          </p:nvSpPr>
          <p:spPr bwMode="auto">
            <a:xfrm flipH="1" flipV="1">
              <a:off x="816" y="432"/>
              <a:ext cx="336" cy="240"/>
            </a:xfrm>
            <a:prstGeom prst="line">
              <a:avLst/>
            </a:prstGeom>
            <a:noFill/>
            <a:ln w="9525">
              <a:solidFill>
                <a:srgbClr val="FF3300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236572" name="Line 28"/>
            <p:cNvSpPr>
              <a:spLocks noChangeShapeType="1"/>
            </p:cNvSpPr>
            <p:nvPr/>
          </p:nvSpPr>
          <p:spPr bwMode="auto">
            <a:xfrm flipH="1" flipV="1">
              <a:off x="1152" y="528"/>
              <a:ext cx="96" cy="96"/>
            </a:xfrm>
            <a:prstGeom prst="line">
              <a:avLst/>
            </a:prstGeom>
            <a:noFill/>
            <a:ln w="9525">
              <a:solidFill>
                <a:srgbClr val="FF3300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236573" name="Line 29"/>
            <p:cNvSpPr>
              <a:spLocks noChangeShapeType="1"/>
            </p:cNvSpPr>
            <p:nvPr/>
          </p:nvSpPr>
          <p:spPr bwMode="auto">
            <a:xfrm>
              <a:off x="1358" y="926"/>
              <a:ext cx="0" cy="96"/>
            </a:xfrm>
            <a:prstGeom prst="line">
              <a:avLst/>
            </a:prstGeom>
            <a:noFill/>
            <a:ln w="9525">
              <a:solidFill>
                <a:srgbClr val="FF3300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236574" name="Line 30"/>
            <p:cNvSpPr>
              <a:spLocks noChangeShapeType="1"/>
            </p:cNvSpPr>
            <p:nvPr/>
          </p:nvSpPr>
          <p:spPr bwMode="auto">
            <a:xfrm flipH="1">
              <a:off x="1152" y="912"/>
              <a:ext cx="96" cy="96"/>
            </a:xfrm>
            <a:prstGeom prst="line">
              <a:avLst/>
            </a:prstGeom>
            <a:noFill/>
            <a:ln w="9525">
              <a:solidFill>
                <a:srgbClr val="FF3300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236575" name="Line 31"/>
            <p:cNvSpPr>
              <a:spLocks noChangeShapeType="1"/>
            </p:cNvSpPr>
            <p:nvPr/>
          </p:nvSpPr>
          <p:spPr bwMode="auto">
            <a:xfrm>
              <a:off x="1440" y="898"/>
              <a:ext cx="240" cy="96"/>
            </a:xfrm>
            <a:prstGeom prst="line">
              <a:avLst/>
            </a:prstGeom>
            <a:noFill/>
            <a:ln w="9525">
              <a:solidFill>
                <a:srgbClr val="FF3300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236576" name="Line 32"/>
            <p:cNvSpPr>
              <a:spLocks noChangeShapeType="1"/>
            </p:cNvSpPr>
            <p:nvPr/>
          </p:nvSpPr>
          <p:spPr bwMode="auto">
            <a:xfrm flipH="1">
              <a:off x="864" y="864"/>
              <a:ext cx="336" cy="144"/>
            </a:xfrm>
            <a:prstGeom prst="line">
              <a:avLst/>
            </a:prstGeom>
            <a:noFill/>
            <a:ln w="9525">
              <a:solidFill>
                <a:srgbClr val="FF3300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236577" name="Line 33"/>
            <p:cNvSpPr>
              <a:spLocks noChangeShapeType="1"/>
            </p:cNvSpPr>
            <p:nvPr/>
          </p:nvSpPr>
          <p:spPr bwMode="auto">
            <a:xfrm flipH="1">
              <a:off x="774" y="768"/>
              <a:ext cx="336" cy="0"/>
            </a:xfrm>
            <a:prstGeom prst="line">
              <a:avLst/>
            </a:prstGeom>
            <a:noFill/>
            <a:ln w="9525">
              <a:solidFill>
                <a:srgbClr val="FF3300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afterEffect">
                                  <p:stCondLst>
                                    <p:cond delay="0"/>
                                  </p:stCondLst>
                                  <p:iterate type="lt">
                                    <p:tmAbs val="75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74"/>
                                          </p:stCondLst>
                                        </p:cTn>
                                        <p:tgtEl>
                                          <p:spTgt spid="2365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4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5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11" dur="500"/>
                                        <p:tgtEl>
                                          <p:spTgt spid="2365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5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2365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2365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4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5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22" dur="500"/>
                                        <p:tgtEl>
                                          <p:spTgt spid="2365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365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4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5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31" dur="500"/>
                                        <p:tgtEl>
                                          <p:spTgt spid="2365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4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5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36" dur="500"/>
                                        <p:tgtEl>
                                          <p:spTgt spid="2365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365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365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6554" grpId="0" animBg="1" autoUpdateAnimBg="0"/>
      <p:bldP spid="236555" grpId="0" animBg="1" autoUpdateAnimBg="0"/>
      <p:bldP spid="236556" grpId="0" animBg="1" autoUpdateAnimBg="0"/>
      <p:bldP spid="236557" grpId="0" animBg="1" autoUpdateAnimBg="0"/>
      <p:bldP spid="236551" grpId="0" animBg="1"/>
      <p:bldP spid="236552" grpId="0" animBg="1"/>
      <p:bldP spid="236553" grpId="0" animBg="1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2930" name="Text Box 2"/>
          <p:cNvSpPr txBox="1">
            <a:spLocks noChangeArrowheads="1"/>
          </p:cNvSpPr>
          <p:nvPr/>
        </p:nvSpPr>
        <p:spPr bwMode="auto">
          <a:xfrm>
            <a:off x="838200" y="381000"/>
            <a:ext cx="7162800" cy="8239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800"/>
              <a:t> </a:t>
            </a:r>
            <a:endParaRPr lang="en-US" sz="5400">
              <a:solidFill>
                <a:srgbClr val="FF0066"/>
              </a:solidFill>
            </a:endParaRPr>
          </a:p>
        </p:txBody>
      </p:sp>
      <p:sp>
        <p:nvSpPr>
          <p:cNvPr id="252931" name="Text Box 3"/>
          <p:cNvSpPr txBox="1">
            <a:spLocks noChangeArrowheads="1"/>
          </p:cNvSpPr>
          <p:nvPr/>
        </p:nvSpPr>
        <p:spPr bwMode="auto">
          <a:xfrm flipV="1">
            <a:off x="1828800" y="4038600"/>
            <a:ext cx="6530975" cy="3667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rot="10800000">
            <a:spAutoFit/>
          </a:bodyPr>
          <a:lstStyle/>
          <a:p>
            <a:pPr>
              <a:spcBef>
                <a:spcPct val="50000"/>
              </a:spcBef>
            </a:pPr>
            <a:endParaRPr lang="en-US" b="0"/>
          </a:p>
        </p:txBody>
      </p:sp>
      <p:sp>
        <p:nvSpPr>
          <p:cNvPr id="252932" name="Text Box 4"/>
          <p:cNvSpPr txBox="1">
            <a:spLocks noChangeArrowheads="1"/>
          </p:cNvSpPr>
          <p:nvPr/>
        </p:nvSpPr>
        <p:spPr bwMode="auto">
          <a:xfrm>
            <a:off x="838200" y="609600"/>
            <a:ext cx="2438400" cy="3667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endParaRPr lang="en-US" b="0"/>
          </a:p>
        </p:txBody>
      </p:sp>
      <p:pic>
        <p:nvPicPr>
          <p:cNvPr id="252933" name="Picture 5" descr="photo377"/>
          <p:cNvPicPr>
            <a:picLocks noChangeAspect="1" noChangeArrowheads="1"/>
          </p:cNvPicPr>
          <p:nvPr/>
        </p:nvPicPr>
        <p:blipFill>
          <a:blip r:embed="rId2">
            <a:lum bright="12000" contrast="-6000"/>
          </a:blip>
          <a:srcRect t="832" r="5000" b="1210"/>
          <a:stretch>
            <a:fillRect/>
          </a:stretch>
        </p:blipFill>
        <p:spPr bwMode="auto">
          <a:xfrm>
            <a:off x="533400" y="152400"/>
            <a:ext cx="7924800" cy="6483350"/>
          </a:xfrm>
          <a:prstGeom prst="rect">
            <a:avLst/>
          </a:prstGeom>
          <a:noFill/>
          <a:ln w="38100">
            <a:solidFill>
              <a:schemeClr val="hlink"/>
            </a:solidFill>
            <a:miter lim="800000"/>
            <a:headEnd/>
            <a:tailEnd/>
          </a:ln>
        </p:spPr>
      </p:pic>
      <p:sp>
        <p:nvSpPr>
          <p:cNvPr id="252934" name="Text Box 6"/>
          <p:cNvSpPr txBox="1">
            <a:spLocks noChangeArrowheads="1"/>
          </p:cNvSpPr>
          <p:nvPr/>
        </p:nvSpPr>
        <p:spPr bwMode="auto">
          <a:xfrm>
            <a:off x="1703388" y="3821113"/>
            <a:ext cx="1971675" cy="598487"/>
          </a:xfrm>
          <a:prstGeom prst="rect">
            <a:avLst/>
          </a:prstGeom>
          <a:noFill/>
          <a:ln w="19050">
            <a:solidFill>
              <a:srgbClr val="FF3300"/>
            </a:solidFill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3200">
                <a:solidFill>
                  <a:srgbClr val="3333FF"/>
                </a:solidFill>
              </a:rPr>
              <a:t>Bay hơi</a:t>
            </a:r>
            <a:r>
              <a:rPr lang="en-US" sz="3200" b="0">
                <a:solidFill>
                  <a:srgbClr val="3333FF"/>
                </a:solidFill>
              </a:rPr>
              <a:t> </a:t>
            </a:r>
          </a:p>
        </p:txBody>
      </p:sp>
      <p:sp>
        <p:nvSpPr>
          <p:cNvPr id="252935" name="Text Box 7"/>
          <p:cNvSpPr txBox="1">
            <a:spLocks noChangeArrowheads="1"/>
          </p:cNvSpPr>
          <p:nvPr/>
        </p:nvSpPr>
        <p:spPr bwMode="auto">
          <a:xfrm>
            <a:off x="1501775" y="1752600"/>
            <a:ext cx="1546225" cy="476250"/>
          </a:xfrm>
          <a:prstGeom prst="rect">
            <a:avLst/>
          </a:prstGeom>
          <a:solidFill>
            <a:schemeClr val="tx1"/>
          </a:solidFill>
          <a:ln w="19050">
            <a:solidFill>
              <a:srgbClr val="FF3300"/>
            </a:solidFill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2000">
                <a:solidFill>
                  <a:srgbClr val="3333FF"/>
                </a:solidFill>
              </a:rPr>
              <a:t>Mây trắng</a:t>
            </a:r>
            <a:r>
              <a:rPr lang="en-US" sz="2400" b="0"/>
              <a:t> </a:t>
            </a:r>
            <a:r>
              <a:rPr lang="en-US" sz="2400" b="0">
                <a:solidFill>
                  <a:srgbClr val="3333FF"/>
                </a:solidFill>
              </a:rPr>
              <a:t> </a:t>
            </a:r>
          </a:p>
        </p:txBody>
      </p:sp>
      <p:sp>
        <p:nvSpPr>
          <p:cNvPr id="252936" name="Text Box 8"/>
          <p:cNvSpPr txBox="1">
            <a:spLocks noChangeArrowheads="1"/>
          </p:cNvSpPr>
          <p:nvPr/>
        </p:nvSpPr>
        <p:spPr bwMode="auto">
          <a:xfrm>
            <a:off x="4876800" y="1916113"/>
            <a:ext cx="1971675" cy="598487"/>
          </a:xfrm>
          <a:prstGeom prst="rect">
            <a:avLst/>
          </a:prstGeom>
          <a:solidFill>
            <a:schemeClr val="tx2"/>
          </a:solidFill>
          <a:ln w="19050">
            <a:solidFill>
              <a:srgbClr val="FF3300"/>
            </a:solidFill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2800">
                <a:solidFill>
                  <a:srgbClr val="3333FF"/>
                </a:solidFill>
              </a:rPr>
              <a:t>Mây đen</a:t>
            </a:r>
            <a:r>
              <a:rPr lang="en-US" sz="3200">
                <a:solidFill>
                  <a:srgbClr val="3333FF"/>
                </a:solidFill>
              </a:rPr>
              <a:t> </a:t>
            </a:r>
          </a:p>
        </p:txBody>
      </p:sp>
      <p:sp>
        <p:nvSpPr>
          <p:cNvPr id="252937" name="Text Box 9"/>
          <p:cNvSpPr txBox="1">
            <a:spLocks noChangeArrowheads="1"/>
          </p:cNvSpPr>
          <p:nvPr/>
        </p:nvSpPr>
        <p:spPr bwMode="auto">
          <a:xfrm>
            <a:off x="5572125" y="3135313"/>
            <a:ext cx="1971675" cy="598487"/>
          </a:xfrm>
          <a:prstGeom prst="rect">
            <a:avLst/>
          </a:prstGeom>
          <a:solidFill>
            <a:schemeClr val="tx2"/>
          </a:solidFill>
          <a:ln w="19050">
            <a:solidFill>
              <a:srgbClr val="FF3300"/>
            </a:solidFill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3200">
                <a:solidFill>
                  <a:srgbClr val="3333FF"/>
                </a:solidFill>
              </a:rPr>
              <a:t>Mưa  </a:t>
            </a:r>
          </a:p>
        </p:txBody>
      </p:sp>
      <p:grpSp>
        <p:nvGrpSpPr>
          <p:cNvPr id="252959" name="Group 31"/>
          <p:cNvGrpSpPr>
            <a:grpSpLocks/>
          </p:cNvGrpSpPr>
          <p:nvPr/>
        </p:nvGrpSpPr>
        <p:grpSpPr bwMode="auto">
          <a:xfrm>
            <a:off x="1524000" y="2133600"/>
            <a:ext cx="4678363" cy="3200400"/>
            <a:chOff x="1008" y="1200"/>
            <a:chExt cx="2947" cy="2016"/>
          </a:xfrm>
        </p:grpSpPr>
        <p:sp>
          <p:nvSpPr>
            <p:cNvPr id="252938" name="Line 10"/>
            <p:cNvSpPr>
              <a:spLocks noChangeShapeType="1"/>
            </p:cNvSpPr>
            <p:nvPr/>
          </p:nvSpPr>
          <p:spPr bwMode="auto">
            <a:xfrm flipH="1">
              <a:off x="1008" y="1584"/>
              <a:ext cx="48" cy="1632"/>
            </a:xfrm>
            <a:prstGeom prst="line">
              <a:avLst/>
            </a:prstGeom>
            <a:noFill/>
            <a:ln w="76200">
              <a:solidFill>
                <a:schemeClr val="bg2"/>
              </a:solidFill>
              <a:prstDash val="dash"/>
              <a:round/>
              <a:headEnd type="triangle" w="lg" len="lg"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252939" name="Line 11"/>
            <p:cNvSpPr>
              <a:spLocks noChangeShapeType="1"/>
            </p:cNvSpPr>
            <p:nvPr/>
          </p:nvSpPr>
          <p:spPr bwMode="auto">
            <a:xfrm>
              <a:off x="2064" y="1200"/>
              <a:ext cx="864" cy="0"/>
            </a:xfrm>
            <a:prstGeom prst="line">
              <a:avLst/>
            </a:prstGeom>
            <a:noFill/>
            <a:ln w="76200">
              <a:solidFill>
                <a:schemeClr val="bg2"/>
              </a:solidFill>
              <a:prstDash val="dash"/>
              <a:round/>
              <a:headEnd/>
              <a:tailEnd type="triangle" w="med" len="lg"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252940" name="Line 12"/>
            <p:cNvSpPr>
              <a:spLocks noChangeShapeType="1"/>
            </p:cNvSpPr>
            <p:nvPr/>
          </p:nvSpPr>
          <p:spPr bwMode="auto">
            <a:xfrm>
              <a:off x="3466" y="1805"/>
              <a:ext cx="0" cy="768"/>
            </a:xfrm>
            <a:prstGeom prst="line">
              <a:avLst/>
            </a:prstGeom>
            <a:noFill/>
            <a:ln w="76200">
              <a:solidFill>
                <a:schemeClr val="bg2"/>
              </a:solidFill>
              <a:prstDash val="dash"/>
              <a:round/>
              <a:headEnd/>
              <a:tailEnd type="triangle" w="lg" len="lg"/>
            </a:ln>
            <a:effectLst/>
          </p:spPr>
          <p:txBody>
            <a:bodyPr/>
            <a:lstStyle/>
            <a:p>
              <a:endParaRPr lang="en-US"/>
            </a:p>
          </p:txBody>
        </p:sp>
        <p:grpSp>
          <p:nvGrpSpPr>
            <p:cNvPr id="252941" name="Group 13"/>
            <p:cNvGrpSpPr>
              <a:grpSpLocks/>
            </p:cNvGrpSpPr>
            <p:nvPr/>
          </p:nvGrpSpPr>
          <p:grpSpPr bwMode="auto">
            <a:xfrm>
              <a:off x="2513" y="2198"/>
              <a:ext cx="1442" cy="560"/>
              <a:chOff x="2530" y="2318"/>
              <a:chExt cx="1442" cy="560"/>
            </a:xfrm>
          </p:grpSpPr>
          <p:sp>
            <p:nvSpPr>
              <p:cNvPr id="252942" name="Line 14"/>
              <p:cNvSpPr>
                <a:spLocks noChangeShapeType="1"/>
              </p:cNvSpPr>
              <p:nvPr/>
            </p:nvSpPr>
            <p:spPr bwMode="auto">
              <a:xfrm>
                <a:off x="2530" y="2318"/>
                <a:ext cx="240" cy="96"/>
              </a:xfrm>
              <a:prstGeom prst="line">
                <a:avLst/>
              </a:prstGeom>
              <a:noFill/>
              <a:ln w="57150">
                <a:solidFill>
                  <a:srgbClr val="0000FF"/>
                </a:solidFill>
                <a:round/>
                <a:headEnd/>
                <a:tailEnd type="triangle" w="med" len="med"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943" name="Arc 15"/>
              <p:cNvSpPr>
                <a:spLocks/>
              </p:cNvSpPr>
              <p:nvPr/>
            </p:nvSpPr>
            <p:spPr bwMode="auto">
              <a:xfrm rot="311666">
                <a:off x="2860" y="2505"/>
                <a:ext cx="1090" cy="373"/>
              </a:xfrm>
              <a:custGeom>
                <a:avLst/>
                <a:gdLst>
                  <a:gd name="G0" fmla="+- 0 0 0"/>
                  <a:gd name="G1" fmla="+- 0 0 0"/>
                  <a:gd name="G2" fmla="+- 21600 0 0"/>
                  <a:gd name="T0" fmla="*/ 21323 w 21323"/>
                  <a:gd name="T1" fmla="*/ 3449 h 18975"/>
                  <a:gd name="T2" fmla="*/ 10319 w 21323"/>
                  <a:gd name="T3" fmla="*/ 18975 h 18975"/>
                  <a:gd name="T4" fmla="*/ 0 w 21323"/>
                  <a:gd name="T5" fmla="*/ 0 h 189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323" h="18975" fill="none" extrusionOk="0">
                    <a:moveTo>
                      <a:pt x="21322" y="3448"/>
                    </a:moveTo>
                    <a:cubicBezTo>
                      <a:pt x="20255" y="10048"/>
                      <a:pt x="16192" y="15781"/>
                      <a:pt x="10319" y="18975"/>
                    </a:cubicBezTo>
                  </a:path>
                  <a:path w="21323" h="18975" stroke="0" extrusionOk="0">
                    <a:moveTo>
                      <a:pt x="21322" y="3448"/>
                    </a:moveTo>
                    <a:cubicBezTo>
                      <a:pt x="20255" y="10048"/>
                      <a:pt x="16192" y="15781"/>
                      <a:pt x="10319" y="18975"/>
                    </a:cubicBezTo>
                    <a:lnTo>
                      <a:pt x="0" y="0"/>
                    </a:lnTo>
                    <a:close/>
                  </a:path>
                </a:pathLst>
              </a:custGeom>
              <a:noFill/>
              <a:ln w="82550">
                <a:solidFill>
                  <a:srgbClr val="3333FF"/>
                </a:solidFill>
                <a:prstDash val="dash"/>
                <a:round/>
                <a:headEnd/>
                <a:tailEnd type="triangle" w="med" len="lg"/>
              </a:ln>
              <a:effectLst/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52944" name="Arc 16"/>
              <p:cNvSpPr>
                <a:spLocks/>
              </p:cNvSpPr>
              <p:nvPr/>
            </p:nvSpPr>
            <p:spPr bwMode="auto">
              <a:xfrm>
                <a:off x="3772" y="2592"/>
                <a:ext cx="200" cy="146"/>
              </a:xfrm>
              <a:custGeom>
                <a:avLst/>
                <a:gdLst>
                  <a:gd name="G0" fmla="+- 2977 0 0"/>
                  <a:gd name="G1" fmla="+- 21600 0 0"/>
                  <a:gd name="G2" fmla="+- 21600 0 0"/>
                  <a:gd name="T0" fmla="*/ 2977 w 24577"/>
                  <a:gd name="T1" fmla="*/ 0 h 43200"/>
                  <a:gd name="T2" fmla="*/ 0 w 24577"/>
                  <a:gd name="T3" fmla="*/ 42994 h 43200"/>
                  <a:gd name="T4" fmla="*/ 2977 w 24577"/>
                  <a:gd name="T5" fmla="*/ 21600 h 432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4577" h="43200" fill="none" extrusionOk="0">
                    <a:moveTo>
                      <a:pt x="2976" y="0"/>
                    </a:moveTo>
                    <a:cubicBezTo>
                      <a:pt x="14906" y="0"/>
                      <a:pt x="24577" y="9670"/>
                      <a:pt x="24577" y="21600"/>
                    </a:cubicBezTo>
                    <a:cubicBezTo>
                      <a:pt x="24577" y="33529"/>
                      <a:pt x="14906" y="43200"/>
                      <a:pt x="2977" y="43200"/>
                    </a:cubicBezTo>
                    <a:cubicBezTo>
                      <a:pt x="1981" y="43200"/>
                      <a:pt x="986" y="43131"/>
                      <a:pt x="0" y="42993"/>
                    </a:cubicBezTo>
                  </a:path>
                  <a:path w="24577" h="43200" stroke="0" extrusionOk="0">
                    <a:moveTo>
                      <a:pt x="2976" y="0"/>
                    </a:moveTo>
                    <a:cubicBezTo>
                      <a:pt x="14906" y="0"/>
                      <a:pt x="24577" y="9670"/>
                      <a:pt x="24577" y="21600"/>
                    </a:cubicBezTo>
                    <a:cubicBezTo>
                      <a:pt x="24577" y="33529"/>
                      <a:pt x="14906" y="43200"/>
                      <a:pt x="2977" y="43200"/>
                    </a:cubicBezTo>
                    <a:cubicBezTo>
                      <a:pt x="1981" y="43200"/>
                      <a:pt x="986" y="43131"/>
                      <a:pt x="0" y="42993"/>
                    </a:cubicBezTo>
                    <a:lnTo>
                      <a:pt x="2977" y="21600"/>
                    </a:lnTo>
                    <a:close/>
                  </a:path>
                </a:pathLst>
              </a:custGeom>
              <a:noFill/>
              <a:ln w="57150">
                <a:solidFill>
                  <a:srgbClr val="3333FF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grpSp>
        <p:nvGrpSpPr>
          <p:cNvPr id="252945" name="Group 17"/>
          <p:cNvGrpSpPr>
            <a:grpSpLocks/>
          </p:cNvGrpSpPr>
          <p:nvPr/>
        </p:nvGrpSpPr>
        <p:grpSpPr bwMode="auto">
          <a:xfrm>
            <a:off x="1228725" y="304800"/>
            <a:ext cx="1895475" cy="1317625"/>
            <a:chOff x="774" y="384"/>
            <a:chExt cx="1194" cy="638"/>
          </a:xfrm>
        </p:grpSpPr>
        <p:sp>
          <p:nvSpPr>
            <p:cNvPr id="252946" name="Oval 18"/>
            <p:cNvSpPr>
              <a:spLocks noChangeArrowheads="1"/>
            </p:cNvSpPr>
            <p:nvPr/>
          </p:nvSpPr>
          <p:spPr bwMode="auto">
            <a:xfrm>
              <a:off x="1152" y="624"/>
              <a:ext cx="384" cy="288"/>
            </a:xfrm>
            <a:prstGeom prst="ellipse">
              <a:avLst/>
            </a:prstGeom>
            <a:solidFill>
              <a:srgbClr val="FF3300"/>
            </a:solidFill>
            <a:ln w="9525">
              <a:solidFill>
                <a:srgbClr val="FF33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52947" name="Line 19"/>
            <p:cNvSpPr>
              <a:spLocks noChangeShapeType="1"/>
            </p:cNvSpPr>
            <p:nvPr/>
          </p:nvSpPr>
          <p:spPr bwMode="auto">
            <a:xfrm flipV="1">
              <a:off x="1358" y="384"/>
              <a:ext cx="0" cy="240"/>
            </a:xfrm>
            <a:prstGeom prst="line">
              <a:avLst/>
            </a:prstGeom>
            <a:noFill/>
            <a:ln w="9525">
              <a:solidFill>
                <a:srgbClr val="FF3300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252948" name="Line 20"/>
            <p:cNvSpPr>
              <a:spLocks noChangeShapeType="1"/>
            </p:cNvSpPr>
            <p:nvPr/>
          </p:nvSpPr>
          <p:spPr bwMode="auto">
            <a:xfrm flipV="1">
              <a:off x="1482" y="514"/>
              <a:ext cx="240" cy="144"/>
            </a:xfrm>
            <a:prstGeom prst="line">
              <a:avLst/>
            </a:prstGeom>
            <a:noFill/>
            <a:ln w="9525">
              <a:solidFill>
                <a:srgbClr val="FF3300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252949" name="Line 21"/>
            <p:cNvSpPr>
              <a:spLocks noChangeShapeType="1"/>
            </p:cNvSpPr>
            <p:nvPr/>
          </p:nvSpPr>
          <p:spPr bwMode="auto">
            <a:xfrm flipV="1">
              <a:off x="1536" y="624"/>
              <a:ext cx="288" cy="96"/>
            </a:xfrm>
            <a:prstGeom prst="line">
              <a:avLst/>
            </a:prstGeom>
            <a:noFill/>
            <a:ln w="9525">
              <a:solidFill>
                <a:srgbClr val="FF3300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252950" name="Line 22"/>
            <p:cNvSpPr>
              <a:spLocks noChangeShapeType="1"/>
            </p:cNvSpPr>
            <p:nvPr/>
          </p:nvSpPr>
          <p:spPr bwMode="auto">
            <a:xfrm>
              <a:off x="1536" y="816"/>
              <a:ext cx="432" cy="0"/>
            </a:xfrm>
            <a:prstGeom prst="line">
              <a:avLst/>
            </a:prstGeom>
            <a:noFill/>
            <a:ln w="9525">
              <a:solidFill>
                <a:srgbClr val="FF3300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252951" name="Line 23"/>
            <p:cNvSpPr>
              <a:spLocks noChangeShapeType="1"/>
            </p:cNvSpPr>
            <p:nvPr/>
          </p:nvSpPr>
          <p:spPr bwMode="auto">
            <a:xfrm flipH="1" flipV="1">
              <a:off x="816" y="432"/>
              <a:ext cx="336" cy="240"/>
            </a:xfrm>
            <a:prstGeom prst="line">
              <a:avLst/>
            </a:prstGeom>
            <a:noFill/>
            <a:ln w="9525">
              <a:solidFill>
                <a:srgbClr val="FF3300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252952" name="Line 24"/>
            <p:cNvSpPr>
              <a:spLocks noChangeShapeType="1"/>
            </p:cNvSpPr>
            <p:nvPr/>
          </p:nvSpPr>
          <p:spPr bwMode="auto">
            <a:xfrm flipH="1" flipV="1">
              <a:off x="1152" y="528"/>
              <a:ext cx="96" cy="96"/>
            </a:xfrm>
            <a:prstGeom prst="line">
              <a:avLst/>
            </a:prstGeom>
            <a:noFill/>
            <a:ln w="9525">
              <a:solidFill>
                <a:srgbClr val="FF3300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252953" name="Line 25"/>
            <p:cNvSpPr>
              <a:spLocks noChangeShapeType="1"/>
            </p:cNvSpPr>
            <p:nvPr/>
          </p:nvSpPr>
          <p:spPr bwMode="auto">
            <a:xfrm>
              <a:off x="1358" y="926"/>
              <a:ext cx="0" cy="96"/>
            </a:xfrm>
            <a:prstGeom prst="line">
              <a:avLst/>
            </a:prstGeom>
            <a:noFill/>
            <a:ln w="9525">
              <a:solidFill>
                <a:srgbClr val="FF3300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252954" name="Line 26"/>
            <p:cNvSpPr>
              <a:spLocks noChangeShapeType="1"/>
            </p:cNvSpPr>
            <p:nvPr/>
          </p:nvSpPr>
          <p:spPr bwMode="auto">
            <a:xfrm flipH="1">
              <a:off x="1152" y="912"/>
              <a:ext cx="96" cy="96"/>
            </a:xfrm>
            <a:prstGeom prst="line">
              <a:avLst/>
            </a:prstGeom>
            <a:noFill/>
            <a:ln w="9525">
              <a:solidFill>
                <a:srgbClr val="FF3300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252955" name="Line 27"/>
            <p:cNvSpPr>
              <a:spLocks noChangeShapeType="1"/>
            </p:cNvSpPr>
            <p:nvPr/>
          </p:nvSpPr>
          <p:spPr bwMode="auto">
            <a:xfrm>
              <a:off x="1440" y="898"/>
              <a:ext cx="240" cy="96"/>
            </a:xfrm>
            <a:prstGeom prst="line">
              <a:avLst/>
            </a:prstGeom>
            <a:noFill/>
            <a:ln w="9525">
              <a:solidFill>
                <a:srgbClr val="FF3300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252956" name="Line 28"/>
            <p:cNvSpPr>
              <a:spLocks noChangeShapeType="1"/>
            </p:cNvSpPr>
            <p:nvPr/>
          </p:nvSpPr>
          <p:spPr bwMode="auto">
            <a:xfrm flipH="1">
              <a:off x="864" y="864"/>
              <a:ext cx="336" cy="144"/>
            </a:xfrm>
            <a:prstGeom prst="line">
              <a:avLst/>
            </a:prstGeom>
            <a:noFill/>
            <a:ln w="9525">
              <a:solidFill>
                <a:srgbClr val="FF3300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252957" name="Line 29"/>
            <p:cNvSpPr>
              <a:spLocks noChangeShapeType="1"/>
            </p:cNvSpPr>
            <p:nvPr/>
          </p:nvSpPr>
          <p:spPr bwMode="auto">
            <a:xfrm flipH="1">
              <a:off x="774" y="768"/>
              <a:ext cx="336" cy="0"/>
            </a:xfrm>
            <a:prstGeom prst="line">
              <a:avLst/>
            </a:prstGeom>
            <a:noFill/>
            <a:ln w="9525">
              <a:solidFill>
                <a:srgbClr val="FF3300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29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529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9618" name="Text Box 2"/>
          <p:cNvSpPr txBox="1">
            <a:spLocks noChangeArrowheads="1"/>
          </p:cNvSpPr>
          <p:nvPr/>
        </p:nvSpPr>
        <p:spPr bwMode="auto">
          <a:xfrm>
            <a:off x="838200" y="381000"/>
            <a:ext cx="7162800" cy="8239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800"/>
              <a:t> </a:t>
            </a:r>
            <a:endParaRPr lang="en-US" sz="5400">
              <a:solidFill>
                <a:srgbClr val="FF0066"/>
              </a:solidFill>
            </a:endParaRPr>
          </a:p>
        </p:txBody>
      </p:sp>
      <p:sp>
        <p:nvSpPr>
          <p:cNvPr id="239620" name="Text Box 4"/>
          <p:cNvSpPr txBox="1">
            <a:spLocks noChangeArrowheads="1"/>
          </p:cNvSpPr>
          <p:nvPr/>
        </p:nvSpPr>
        <p:spPr bwMode="auto">
          <a:xfrm>
            <a:off x="838200" y="609600"/>
            <a:ext cx="2438400" cy="3667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endParaRPr lang="en-US" b="0"/>
          </a:p>
        </p:txBody>
      </p:sp>
      <p:pic>
        <p:nvPicPr>
          <p:cNvPr id="239637" name="Picture 21" descr="PHOTO378"/>
          <p:cNvPicPr>
            <a:picLocks noChangeAspect="1" noChangeArrowheads="1"/>
          </p:cNvPicPr>
          <p:nvPr/>
        </p:nvPicPr>
        <p:blipFill>
          <a:blip r:embed="rId2"/>
          <a:srcRect l="19672" t="6963" b="6120"/>
          <a:stretch>
            <a:fillRect/>
          </a:stretch>
        </p:blipFill>
        <p:spPr bwMode="auto">
          <a:xfrm>
            <a:off x="428625" y="442913"/>
            <a:ext cx="3886200" cy="5943600"/>
          </a:xfrm>
          <a:prstGeom prst="rect">
            <a:avLst/>
          </a:prstGeom>
          <a:noFill/>
          <a:ln w="76200">
            <a:solidFill>
              <a:srgbClr val="FF3300"/>
            </a:solidFill>
            <a:miter lim="800000"/>
            <a:headEnd/>
            <a:tailEnd/>
          </a:ln>
        </p:spPr>
      </p:pic>
      <p:sp>
        <p:nvSpPr>
          <p:cNvPr id="239638" name="Line 22"/>
          <p:cNvSpPr>
            <a:spLocks noChangeShapeType="1"/>
          </p:cNvSpPr>
          <p:nvPr/>
        </p:nvSpPr>
        <p:spPr bwMode="auto">
          <a:xfrm flipH="1">
            <a:off x="5378450" y="2743200"/>
            <a:ext cx="76200" cy="24384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endParaRPr lang="en-US"/>
          </a:p>
        </p:txBody>
      </p:sp>
      <p:pic>
        <p:nvPicPr>
          <p:cNvPr id="239639" name="Picture 23" descr="photo377"/>
          <p:cNvPicPr>
            <a:picLocks noChangeAspect="1" noChangeArrowheads="1"/>
          </p:cNvPicPr>
          <p:nvPr/>
        </p:nvPicPr>
        <p:blipFill>
          <a:blip r:embed="rId3">
            <a:lum bright="12000" contrast="-6000"/>
          </a:blip>
          <a:srcRect t="832" r="5000" b="1210"/>
          <a:stretch>
            <a:fillRect/>
          </a:stretch>
        </p:blipFill>
        <p:spPr bwMode="auto">
          <a:xfrm>
            <a:off x="4724400" y="457200"/>
            <a:ext cx="4038600" cy="5943600"/>
          </a:xfrm>
          <a:prstGeom prst="rect">
            <a:avLst/>
          </a:prstGeom>
          <a:noFill/>
          <a:ln w="76200">
            <a:solidFill>
              <a:schemeClr val="hlink"/>
            </a:solidFill>
            <a:miter lim="800000"/>
            <a:headEnd/>
            <a:tailEnd/>
          </a:ln>
        </p:spPr>
      </p:pic>
      <p:sp>
        <p:nvSpPr>
          <p:cNvPr id="239641" name="Line 25"/>
          <p:cNvSpPr>
            <a:spLocks noChangeShapeType="1"/>
          </p:cNvSpPr>
          <p:nvPr/>
        </p:nvSpPr>
        <p:spPr bwMode="auto">
          <a:xfrm flipH="1">
            <a:off x="5181600" y="2801938"/>
            <a:ext cx="38100" cy="2517775"/>
          </a:xfrm>
          <a:prstGeom prst="line">
            <a:avLst/>
          </a:prstGeom>
          <a:noFill/>
          <a:ln w="76200">
            <a:solidFill>
              <a:schemeClr val="bg2"/>
            </a:solidFill>
            <a:round/>
            <a:headEnd type="triangle" w="lg" len="lg"/>
            <a:tailEnd/>
          </a:ln>
          <a:effectLst/>
        </p:spPr>
        <p:txBody>
          <a:bodyPr/>
          <a:lstStyle/>
          <a:p>
            <a:endParaRPr lang="en-US"/>
          </a:p>
        </p:txBody>
      </p:sp>
      <p:sp>
        <p:nvSpPr>
          <p:cNvPr id="239642" name="Line 26"/>
          <p:cNvSpPr>
            <a:spLocks noChangeShapeType="1"/>
          </p:cNvSpPr>
          <p:nvPr/>
        </p:nvSpPr>
        <p:spPr bwMode="auto">
          <a:xfrm>
            <a:off x="6165850" y="2209800"/>
            <a:ext cx="692150" cy="0"/>
          </a:xfrm>
          <a:prstGeom prst="line">
            <a:avLst/>
          </a:prstGeom>
          <a:noFill/>
          <a:ln w="76200">
            <a:solidFill>
              <a:schemeClr val="bg2"/>
            </a:solidFill>
            <a:round/>
            <a:headEnd/>
            <a:tailEnd type="triangle" w="med" len="lg"/>
          </a:ln>
          <a:effectLst/>
        </p:spPr>
        <p:txBody>
          <a:bodyPr/>
          <a:lstStyle/>
          <a:p>
            <a:endParaRPr lang="en-US"/>
          </a:p>
        </p:txBody>
      </p:sp>
      <p:sp>
        <p:nvSpPr>
          <p:cNvPr id="239643" name="Line 27"/>
          <p:cNvSpPr>
            <a:spLocks noChangeShapeType="1"/>
          </p:cNvSpPr>
          <p:nvPr/>
        </p:nvSpPr>
        <p:spPr bwMode="auto">
          <a:xfrm>
            <a:off x="7239000" y="3143250"/>
            <a:ext cx="0" cy="1184275"/>
          </a:xfrm>
          <a:prstGeom prst="line">
            <a:avLst/>
          </a:prstGeom>
          <a:noFill/>
          <a:ln w="76200">
            <a:solidFill>
              <a:schemeClr val="bg2"/>
            </a:solidFill>
            <a:round/>
            <a:headEnd/>
            <a:tailEnd type="triangle" w="lg" len="lg"/>
          </a:ln>
          <a:effectLst/>
        </p:spPr>
        <p:txBody>
          <a:bodyPr/>
          <a:lstStyle/>
          <a:p>
            <a:endParaRPr lang="en-US"/>
          </a:p>
        </p:txBody>
      </p:sp>
      <p:grpSp>
        <p:nvGrpSpPr>
          <p:cNvPr id="239644" name="Group 28"/>
          <p:cNvGrpSpPr>
            <a:grpSpLocks/>
          </p:cNvGrpSpPr>
          <p:nvPr/>
        </p:nvGrpSpPr>
        <p:grpSpPr bwMode="auto">
          <a:xfrm>
            <a:off x="6388100" y="3749675"/>
            <a:ext cx="1155700" cy="863600"/>
            <a:chOff x="2530" y="2318"/>
            <a:chExt cx="1442" cy="560"/>
          </a:xfrm>
        </p:grpSpPr>
        <p:sp>
          <p:nvSpPr>
            <p:cNvPr id="239645" name="Line 29"/>
            <p:cNvSpPr>
              <a:spLocks noChangeShapeType="1"/>
            </p:cNvSpPr>
            <p:nvPr/>
          </p:nvSpPr>
          <p:spPr bwMode="auto">
            <a:xfrm>
              <a:off x="2530" y="2318"/>
              <a:ext cx="240" cy="96"/>
            </a:xfrm>
            <a:prstGeom prst="line">
              <a:avLst/>
            </a:prstGeom>
            <a:noFill/>
            <a:ln w="76200">
              <a:solidFill>
                <a:srgbClr val="0000FF"/>
              </a:solidFill>
              <a:round/>
              <a:headEnd/>
              <a:tailEnd type="triangle" w="med" len="med"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239646" name="Arc 30"/>
            <p:cNvSpPr>
              <a:spLocks/>
            </p:cNvSpPr>
            <p:nvPr/>
          </p:nvSpPr>
          <p:spPr bwMode="auto">
            <a:xfrm rot="311666">
              <a:off x="2860" y="2505"/>
              <a:ext cx="1090" cy="373"/>
            </a:xfrm>
            <a:custGeom>
              <a:avLst/>
              <a:gdLst>
                <a:gd name="G0" fmla="+- 0 0 0"/>
                <a:gd name="G1" fmla="+- 0 0 0"/>
                <a:gd name="G2" fmla="+- 21600 0 0"/>
                <a:gd name="T0" fmla="*/ 21323 w 21323"/>
                <a:gd name="T1" fmla="*/ 3449 h 18975"/>
                <a:gd name="T2" fmla="*/ 10319 w 21323"/>
                <a:gd name="T3" fmla="*/ 18975 h 18975"/>
                <a:gd name="T4" fmla="*/ 0 w 21323"/>
                <a:gd name="T5" fmla="*/ 0 h 189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323" h="18975" fill="none" extrusionOk="0">
                  <a:moveTo>
                    <a:pt x="21322" y="3448"/>
                  </a:moveTo>
                  <a:cubicBezTo>
                    <a:pt x="20255" y="10048"/>
                    <a:pt x="16192" y="15781"/>
                    <a:pt x="10319" y="18975"/>
                  </a:cubicBezTo>
                </a:path>
                <a:path w="21323" h="18975" stroke="0" extrusionOk="0">
                  <a:moveTo>
                    <a:pt x="21322" y="3448"/>
                  </a:moveTo>
                  <a:cubicBezTo>
                    <a:pt x="20255" y="10048"/>
                    <a:pt x="16192" y="15781"/>
                    <a:pt x="10319" y="18975"/>
                  </a:cubicBezTo>
                  <a:lnTo>
                    <a:pt x="0" y="0"/>
                  </a:lnTo>
                  <a:close/>
                </a:path>
              </a:pathLst>
            </a:custGeom>
            <a:noFill/>
            <a:ln w="76200">
              <a:solidFill>
                <a:srgbClr val="3333FF"/>
              </a:solidFill>
              <a:prstDash val="dash"/>
              <a:round/>
              <a:headEnd/>
              <a:tailEnd type="triangle" w="med" len="lg"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39647" name="Arc 31"/>
            <p:cNvSpPr>
              <a:spLocks/>
            </p:cNvSpPr>
            <p:nvPr/>
          </p:nvSpPr>
          <p:spPr bwMode="auto">
            <a:xfrm>
              <a:off x="3772" y="2592"/>
              <a:ext cx="200" cy="146"/>
            </a:xfrm>
            <a:custGeom>
              <a:avLst/>
              <a:gdLst>
                <a:gd name="G0" fmla="+- 2977 0 0"/>
                <a:gd name="G1" fmla="+- 21600 0 0"/>
                <a:gd name="G2" fmla="+- 21600 0 0"/>
                <a:gd name="T0" fmla="*/ 2977 w 24577"/>
                <a:gd name="T1" fmla="*/ 0 h 43200"/>
                <a:gd name="T2" fmla="*/ 0 w 24577"/>
                <a:gd name="T3" fmla="*/ 42994 h 43200"/>
                <a:gd name="T4" fmla="*/ 2977 w 24577"/>
                <a:gd name="T5" fmla="*/ 21600 h 43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577" h="43200" fill="none" extrusionOk="0">
                  <a:moveTo>
                    <a:pt x="2976" y="0"/>
                  </a:moveTo>
                  <a:cubicBezTo>
                    <a:pt x="14906" y="0"/>
                    <a:pt x="24577" y="9670"/>
                    <a:pt x="24577" y="21600"/>
                  </a:cubicBezTo>
                  <a:cubicBezTo>
                    <a:pt x="24577" y="33529"/>
                    <a:pt x="14906" y="43200"/>
                    <a:pt x="2977" y="43200"/>
                  </a:cubicBezTo>
                  <a:cubicBezTo>
                    <a:pt x="1981" y="43200"/>
                    <a:pt x="986" y="43131"/>
                    <a:pt x="0" y="42993"/>
                  </a:cubicBezTo>
                </a:path>
                <a:path w="24577" h="43200" stroke="0" extrusionOk="0">
                  <a:moveTo>
                    <a:pt x="2976" y="0"/>
                  </a:moveTo>
                  <a:cubicBezTo>
                    <a:pt x="14906" y="0"/>
                    <a:pt x="24577" y="9670"/>
                    <a:pt x="24577" y="21600"/>
                  </a:cubicBezTo>
                  <a:cubicBezTo>
                    <a:pt x="24577" y="33529"/>
                    <a:pt x="14906" y="43200"/>
                    <a:pt x="2977" y="43200"/>
                  </a:cubicBezTo>
                  <a:cubicBezTo>
                    <a:pt x="1981" y="43200"/>
                    <a:pt x="986" y="43131"/>
                    <a:pt x="0" y="42993"/>
                  </a:cubicBezTo>
                  <a:lnTo>
                    <a:pt x="2977" y="21600"/>
                  </a:lnTo>
                  <a:close/>
                </a:path>
              </a:pathLst>
            </a:custGeom>
            <a:noFill/>
            <a:ln w="76200">
              <a:solidFill>
                <a:srgbClr val="3333FF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239648" name="Text Box 32"/>
          <p:cNvSpPr txBox="1">
            <a:spLocks noChangeArrowheads="1"/>
          </p:cNvSpPr>
          <p:nvPr/>
        </p:nvSpPr>
        <p:spPr bwMode="auto">
          <a:xfrm>
            <a:off x="5334000" y="3836988"/>
            <a:ext cx="1066800" cy="476250"/>
          </a:xfrm>
          <a:prstGeom prst="rect">
            <a:avLst/>
          </a:prstGeom>
          <a:noFill/>
          <a:ln w="19050">
            <a:solidFill>
              <a:srgbClr val="FF3300"/>
            </a:solidFill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600">
                <a:solidFill>
                  <a:srgbClr val="3333FF"/>
                </a:solidFill>
              </a:rPr>
              <a:t>Bay hơi</a:t>
            </a:r>
            <a:r>
              <a:rPr lang="en-US" sz="2400" b="0">
                <a:solidFill>
                  <a:srgbClr val="3333FF"/>
                </a:solidFill>
              </a:rPr>
              <a:t> </a:t>
            </a:r>
          </a:p>
        </p:txBody>
      </p:sp>
      <p:sp>
        <p:nvSpPr>
          <p:cNvPr id="239649" name="Text Box 33"/>
          <p:cNvSpPr txBox="1">
            <a:spLocks noChangeArrowheads="1"/>
          </p:cNvSpPr>
          <p:nvPr/>
        </p:nvSpPr>
        <p:spPr bwMode="auto">
          <a:xfrm>
            <a:off x="5083175" y="2057400"/>
            <a:ext cx="1165225" cy="476250"/>
          </a:xfrm>
          <a:prstGeom prst="rect">
            <a:avLst/>
          </a:prstGeom>
          <a:solidFill>
            <a:schemeClr val="tx1"/>
          </a:solidFill>
          <a:ln w="19050">
            <a:solidFill>
              <a:srgbClr val="FF3300"/>
            </a:solidFill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600">
                <a:solidFill>
                  <a:srgbClr val="3333FF"/>
                </a:solidFill>
              </a:rPr>
              <a:t>Mây trắng</a:t>
            </a:r>
            <a:r>
              <a:rPr lang="en-US" sz="2400" b="0"/>
              <a:t> </a:t>
            </a:r>
            <a:r>
              <a:rPr lang="en-US" sz="2400" b="0">
                <a:solidFill>
                  <a:srgbClr val="3333FF"/>
                </a:solidFill>
              </a:rPr>
              <a:t> </a:t>
            </a:r>
          </a:p>
        </p:txBody>
      </p:sp>
      <p:sp>
        <p:nvSpPr>
          <p:cNvPr id="239650" name="Text Box 34"/>
          <p:cNvSpPr txBox="1">
            <a:spLocks noChangeArrowheads="1"/>
          </p:cNvSpPr>
          <p:nvPr/>
        </p:nvSpPr>
        <p:spPr bwMode="auto">
          <a:xfrm flipH="1">
            <a:off x="6827838" y="2103438"/>
            <a:ext cx="1206500" cy="598487"/>
          </a:xfrm>
          <a:prstGeom prst="rect">
            <a:avLst/>
          </a:prstGeom>
          <a:solidFill>
            <a:schemeClr val="tx2"/>
          </a:solidFill>
          <a:ln w="19050">
            <a:solidFill>
              <a:srgbClr val="FF3300"/>
            </a:solidFill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600">
                <a:solidFill>
                  <a:srgbClr val="3333FF"/>
                </a:solidFill>
              </a:rPr>
              <a:t>Mây đen</a:t>
            </a:r>
            <a:r>
              <a:rPr lang="en-US" sz="3200">
                <a:solidFill>
                  <a:srgbClr val="3333FF"/>
                </a:solidFill>
              </a:rPr>
              <a:t> </a:t>
            </a:r>
          </a:p>
        </p:txBody>
      </p:sp>
      <p:sp>
        <p:nvSpPr>
          <p:cNvPr id="239651" name="Text Box 35"/>
          <p:cNvSpPr txBox="1">
            <a:spLocks noChangeArrowheads="1"/>
          </p:cNvSpPr>
          <p:nvPr/>
        </p:nvSpPr>
        <p:spPr bwMode="auto">
          <a:xfrm>
            <a:off x="7315200" y="3211513"/>
            <a:ext cx="914400" cy="598487"/>
          </a:xfrm>
          <a:prstGeom prst="rect">
            <a:avLst/>
          </a:prstGeom>
          <a:solidFill>
            <a:schemeClr val="tx2"/>
          </a:solidFill>
          <a:ln w="19050">
            <a:solidFill>
              <a:srgbClr val="FF3300"/>
            </a:solidFill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600">
                <a:solidFill>
                  <a:srgbClr val="3333FF"/>
                </a:solidFill>
              </a:rPr>
              <a:t>Mưa</a:t>
            </a:r>
            <a:r>
              <a:rPr lang="en-US" sz="2400">
                <a:solidFill>
                  <a:srgbClr val="3333FF"/>
                </a:solidFill>
              </a:rPr>
              <a:t> </a:t>
            </a:r>
            <a:r>
              <a:rPr lang="en-US" sz="3200">
                <a:solidFill>
                  <a:srgbClr val="3333FF"/>
                </a:solidFill>
              </a:rPr>
              <a:t> 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5827" name="Group 3"/>
          <p:cNvGrpSpPr>
            <a:grpSpLocks/>
          </p:cNvGrpSpPr>
          <p:nvPr/>
        </p:nvGrpSpPr>
        <p:grpSpPr bwMode="auto">
          <a:xfrm>
            <a:off x="914400" y="1752600"/>
            <a:ext cx="7315200" cy="4953000"/>
            <a:chOff x="912" y="912"/>
            <a:chExt cx="4608" cy="3408"/>
          </a:xfrm>
        </p:grpSpPr>
        <p:sp>
          <p:nvSpPr>
            <p:cNvPr id="205828" name="Text Box 4"/>
            <p:cNvSpPr txBox="1">
              <a:spLocks noChangeArrowheads="1"/>
            </p:cNvSpPr>
            <p:nvPr/>
          </p:nvSpPr>
          <p:spPr bwMode="auto">
            <a:xfrm>
              <a:off x="2352" y="1392"/>
              <a:ext cx="3168" cy="35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 algn="ctr" eaLnBrk="0" hangingPunct="0">
                <a:spcBef>
                  <a:spcPct val="50000"/>
                </a:spcBef>
              </a:pPr>
              <a:r>
                <a:rPr lang="en-US" sz="2800">
                  <a:solidFill>
                    <a:schemeClr val="hlink"/>
                  </a:solidFill>
                  <a:latin typeface="Times New Roman" pitchFamily="18" charset="0"/>
                </a:rPr>
                <a:t>ĐÚNG (Đ) HAY SAI (S)?</a:t>
              </a:r>
            </a:p>
          </p:txBody>
        </p:sp>
        <p:pic>
          <p:nvPicPr>
            <p:cNvPr id="205829" name="Picture 5" descr="Mickey"/>
            <p:cNvPicPr>
              <a:picLocks noChangeAspect="1" noChangeArrowheads="1"/>
            </p:cNvPicPr>
            <p:nvPr/>
          </p:nvPicPr>
          <p:blipFill>
            <a:blip r:embed="rId3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</a:blip>
            <a:srcRect/>
            <a:stretch>
              <a:fillRect/>
            </a:stretch>
          </p:blipFill>
          <p:spPr bwMode="auto">
            <a:xfrm>
              <a:off x="912" y="912"/>
              <a:ext cx="4464" cy="3408"/>
            </a:xfrm>
            <a:prstGeom prst="rect">
              <a:avLst/>
            </a:prstGeom>
            <a:noFill/>
          </p:spPr>
        </p:pic>
      </p:grpSp>
      <p:sp>
        <p:nvSpPr>
          <p:cNvPr id="205834" name="WordArt 10"/>
          <p:cNvSpPr>
            <a:spLocks noChangeArrowheads="1" noChangeShapeType="1" noTextEdit="1"/>
          </p:cNvSpPr>
          <p:nvPr/>
        </p:nvSpPr>
        <p:spPr bwMode="auto">
          <a:xfrm>
            <a:off x="2590800" y="228600"/>
            <a:ext cx="3733800" cy="1258888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  <a:scene3d>
              <a:camera prst="legacyObliqueTopRight"/>
              <a:lightRig rig="legacyFlat3" dir="b"/>
            </a:scene3d>
            <a:sp3d extrusionH="430200" prstMaterial="legacyMatte">
              <a:extrusionClr>
                <a:schemeClr val="accent1"/>
              </a:extrusionClr>
            </a:sp3d>
          </a:bodyPr>
          <a:lstStyle/>
          <a:p>
            <a:pPr algn="ctr"/>
            <a:r>
              <a:rPr lang="en-US" sz="3600" kern="10">
                <a:ln w="9525">
                  <a:noFill/>
                  <a:round/>
                  <a:headEnd/>
                  <a:tailEnd/>
                </a:ln>
                <a:solidFill>
                  <a:schemeClr val="accent1"/>
                </a:solidFill>
                <a:latin typeface="Times New Roman"/>
                <a:cs typeface="Times New Roman"/>
              </a:rPr>
              <a:t>BÀI TẬP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8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" dur="500"/>
                                        <p:tgtEl>
                                          <p:spTgt spid="205827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 builtIn="1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3413" name="Text Box 5"/>
          <p:cNvSpPr txBox="1">
            <a:spLocks noChangeArrowheads="1"/>
          </p:cNvSpPr>
          <p:nvPr/>
        </p:nvSpPr>
        <p:spPr bwMode="auto">
          <a:xfrm>
            <a:off x="336550" y="2244725"/>
            <a:ext cx="8697913" cy="22875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just">
              <a:spcBef>
                <a:spcPct val="50000"/>
              </a:spcBef>
            </a:pPr>
            <a:r>
              <a:rPr lang="en-US" sz="4800">
                <a:solidFill>
                  <a:schemeClr val="bg2"/>
                </a:solidFill>
              </a:rPr>
              <a:t>Nước từ đại dương, biển, ao hồ... bay hơi dưới ánh nắng mặt trời tạo ra hơi nước.</a:t>
            </a:r>
          </a:p>
        </p:txBody>
      </p:sp>
      <p:sp>
        <p:nvSpPr>
          <p:cNvPr id="273414" name="Text Box 6"/>
          <p:cNvSpPr txBox="1">
            <a:spLocks noChangeArrowheads="1"/>
          </p:cNvSpPr>
          <p:nvPr/>
        </p:nvSpPr>
        <p:spPr bwMode="auto">
          <a:xfrm>
            <a:off x="7772400" y="3795713"/>
            <a:ext cx="914400" cy="833437"/>
          </a:xfrm>
          <a:prstGeom prst="rect">
            <a:avLst/>
          </a:prstGeom>
          <a:solidFill>
            <a:srgbClr val="00FF00"/>
          </a:solidFill>
          <a:ln w="9525">
            <a:solidFill>
              <a:srgbClr val="FF00FF"/>
            </a:solidFill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 eaLnBrk="0" hangingPunct="0">
              <a:spcBef>
                <a:spcPct val="50000"/>
              </a:spcBef>
            </a:pPr>
            <a:r>
              <a:rPr lang="en-US" sz="4800">
                <a:latin typeface="Times New Roman" pitchFamily="18" charset="0"/>
              </a:rPr>
              <a:t>Đ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34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734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7341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72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2734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2734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VoTay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73414" grpId="0" animBg="1"/>
    </p:bld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8178" name="Text Box 2"/>
          <p:cNvSpPr txBox="1">
            <a:spLocks noChangeArrowheads="1"/>
          </p:cNvSpPr>
          <p:nvPr/>
        </p:nvSpPr>
        <p:spPr bwMode="auto">
          <a:xfrm>
            <a:off x="381000" y="2057400"/>
            <a:ext cx="8382000" cy="25590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marL="342900" indent="-342900" algn="just">
              <a:spcBef>
                <a:spcPct val="50000"/>
              </a:spcBef>
            </a:pPr>
            <a:r>
              <a:rPr lang="en-US" sz="3200">
                <a:solidFill>
                  <a:srgbClr val="3333FF"/>
                </a:solidFill>
              </a:rPr>
              <a:t>   </a:t>
            </a:r>
            <a:r>
              <a:rPr lang="en-US" sz="5400">
                <a:solidFill>
                  <a:schemeClr val="bg2"/>
                </a:solidFill>
              </a:rPr>
              <a:t>Nước trong tự nhiên luôn luôn lưu chuyển và thay đổi trạng thái.</a:t>
            </a:r>
            <a:r>
              <a:rPr lang="en-US" sz="4400">
                <a:solidFill>
                  <a:schemeClr val="bg2"/>
                </a:solidFill>
              </a:rPr>
              <a:t>      </a:t>
            </a:r>
          </a:p>
        </p:txBody>
      </p:sp>
      <p:sp>
        <p:nvSpPr>
          <p:cNvPr id="178179" name="Text Box 3"/>
          <p:cNvSpPr txBox="1">
            <a:spLocks noChangeArrowheads="1"/>
          </p:cNvSpPr>
          <p:nvPr/>
        </p:nvSpPr>
        <p:spPr bwMode="auto">
          <a:xfrm>
            <a:off x="4953000" y="5334000"/>
            <a:ext cx="1371600" cy="3667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endParaRPr lang="en-US" b="0"/>
          </a:p>
        </p:txBody>
      </p:sp>
      <p:sp>
        <p:nvSpPr>
          <p:cNvPr id="178180" name="Text Box 4"/>
          <p:cNvSpPr txBox="1">
            <a:spLocks noChangeArrowheads="1"/>
          </p:cNvSpPr>
          <p:nvPr/>
        </p:nvSpPr>
        <p:spPr bwMode="auto">
          <a:xfrm>
            <a:off x="5410200" y="5257800"/>
            <a:ext cx="304800" cy="3667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endParaRPr lang="en-US" b="0"/>
          </a:p>
        </p:txBody>
      </p:sp>
      <p:sp>
        <p:nvSpPr>
          <p:cNvPr id="178183" name="Text Box 7"/>
          <p:cNvSpPr txBox="1">
            <a:spLocks noChangeArrowheads="1"/>
          </p:cNvSpPr>
          <p:nvPr/>
        </p:nvSpPr>
        <p:spPr bwMode="auto">
          <a:xfrm>
            <a:off x="5029200" y="5029200"/>
            <a:ext cx="914400" cy="833438"/>
          </a:xfrm>
          <a:prstGeom prst="rect">
            <a:avLst/>
          </a:prstGeom>
          <a:solidFill>
            <a:srgbClr val="00FF00"/>
          </a:solidFill>
          <a:ln w="9525">
            <a:solidFill>
              <a:srgbClr val="FF00FF"/>
            </a:solidFill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 eaLnBrk="0" hangingPunct="0">
              <a:spcBef>
                <a:spcPct val="50000"/>
              </a:spcBef>
            </a:pPr>
            <a:r>
              <a:rPr lang="en-US" sz="4800">
                <a:latin typeface="Times New Roman" pitchFamily="18" charset="0"/>
              </a:rPr>
              <a:t>Đ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8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1781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3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81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7818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17818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72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17818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17818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VoTay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8178" grpId="0"/>
      <p:bldP spid="178183" grpId="0" animBg="1"/>
    </p:bld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3954" name="Text Box 2"/>
          <p:cNvSpPr txBox="1">
            <a:spLocks noChangeArrowheads="1"/>
          </p:cNvSpPr>
          <p:nvPr/>
        </p:nvSpPr>
        <p:spPr bwMode="auto">
          <a:xfrm>
            <a:off x="457200" y="762000"/>
            <a:ext cx="7543800" cy="3667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endParaRPr lang="en-US" b="0"/>
          </a:p>
        </p:txBody>
      </p:sp>
      <p:sp>
        <p:nvSpPr>
          <p:cNvPr id="253955" name="Text Box 3"/>
          <p:cNvSpPr txBox="1">
            <a:spLocks noChangeArrowheads="1"/>
          </p:cNvSpPr>
          <p:nvPr/>
        </p:nvSpPr>
        <p:spPr bwMode="auto">
          <a:xfrm>
            <a:off x="685800" y="533400"/>
            <a:ext cx="6324600" cy="3667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endParaRPr lang="en-US" b="0"/>
          </a:p>
        </p:txBody>
      </p:sp>
      <p:sp>
        <p:nvSpPr>
          <p:cNvPr id="253956" name="Text Box 4"/>
          <p:cNvSpPr txBox="1">
            <a:spLocks noChangeArrowheads="1"/>
          </p:cNvSpPr>
          <p:nvPr/>
        </p:nvSpPr>
        <p:spPr bwMode="auto">
          <a:xfrm>
            <a:off x="1600200" y="1143000"/>
            <a:ext cx="3429000" cy="3667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b="0"/>
              <a:t>§</a:t>
            </a:r>
          </a:p>
        </p:txBody>
      </p:sp>
      <p:sp>
        <p:nvSpPr>
          <p:cNvPr id="253957" name="Text Box 5"/>
          <p:cNvSpPr txBox="1">
            <a:spLocks noChangeArrowheads="1"/>
          </p:cNvSpPr>
          <p:nvPr/>
        </p:nvSpPr>
        <p:spPr bwMode="auto">
          <a:xfrm>
            <a:off x="1828800" y="1524000"/>
            <a:ext cx="6019800" cy="3667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b="0"/>
              <a:t>§</a:t>
            </a:r>
          </a:p>
        </p:txBody>
      </p:sp>
      <p:sp>
        <p:nvSpPr>
          <p:cNvPr id="253958" name="Text Box 6"/>
          <p:cNvSpPr txBox="1">
            <a:spLocks noChangeArrowheads="1"/>
          </p:cNvSpPr>
          <p:nvPr/>
        </p:nvSpPr>
        <p:spPr bwMode="auto">
          <a:xfrm>
            <a:off x="1447800" y="1828800"/>
            <a:ext cx="5867400" cy="3667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b="0">
                <a:latin typeface="Times New Roman" pitchFamily="18" charset="0"/>
              </a:rPr>
              <a:t>§</a:t>
            </a:r>
          </a:p>
        </p:txBody>
      </p:sp>
      <p:sp>
        <p:nvSpPr>
          <p:cNvPr id="253959" name="Text Box 7"/>
          <p:cNvSpPr txBox="1">
            <a:spLocks noChangeArrowheads="1"/>
          </p:cNvSpPr>
          <p:nvPr/>
        </p:nvSpPr>
        <p:spPr bwMode="auto">
          <a:xfrm>
            <a:off x="1600200" y="1981200"/>
            <a:ext cx="5181600" cy="3667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endParaRPr lang="en-US" b="0"/>
          </a:p>
        </p:txBody>
      </p:sp>
      <p:sp>
        <p:nvSpPr>
          <p:cNvPr id="253960" name="Text Box 8"/>
          <p:cNvSpPr txBox="1">
            <a:spLocks noChangeArrowheads="1"/>
          </p:cNvSpPr>
          <p:nvPr/>
        </p:nvSpPr>
        <p:spPr bwMode="auto">
          <a:xfrm>
            <a:off x="2133600" y="1752600"/>
            <a:ext cx="2819400" cy="3667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endParaRPr lang="en-US" b="0"/>
          </a:p>
        </p:txBody>
      </p:sp>
      <p:sp>
        <p:nvSpPr>
          <p:cNvPr id="253961" name="Text Box 9"/>
          <p:cNvSpPr txBox="1">
            <a:spLocks noChangeArrowheads="1"/>
          </p:cNvSpPr>
          <p:nvPr/>
        </p:nvSpPr>
        <p:spPr bwMode="auto">
          <a:xfrm>
            <a:off x="381000" y="685800"/>
            <a:ext cx="457200" cy="3667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endParaRPr lang="en-US" b="0"/>
          </a:p>
        </p:txBody>
      </p:sp>
      <p:sp>
        <p:nvSpPr>
          <p:cNvPr id="253962" name="Rectangle 10"/>
          <p:cNvSpPr>
            <a:spLocks noChangeArrowheads="1"/>
          </p:cNvSpPr>
          <p:nvPr/>
        </p:nvSpPr>
        <p:spPr bwMode="auto">
          <a:xfrm>
            <a:off x="1143000" y="1219200"/>
            <a:ext cx="2214563" cy="757238"/>
          </a:xfrm>
          <a:prstGeom prst="rect">
            <a:avLst/>
          </a:prstGeom>
          <a:solidFill>
            <a:schemeClr val="tx1"/>
          </a:solidFill>
          <a:ln w="38100">
            <a:solidFill>
              <a:schemeClr val="bg2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en-US" sz="2600">
                <a:solidFill>
                  <a:srgbClr val="993366"/>
                </a:solidFill>
              </a:rPr>
              <a:t>Mây trắng</a:t>
            </a:r>
          </a:p>
        </p:txBody>
      </p:sp>
      <p:sp>
        <p:nvSpPr>
          <p:cNvPr id="253963" name="Rectangle 11"/>
          <p:cNvSpPr>
            <a:spLocks noChangeArrowheads="1"/>
          </p:cNvSpPr>
          <p:nvPr/>
        </p:nvSpPr>
        <p:spPr bwMode="auto">
          <a:xfrm>
            <a:off x="4876800" y="1143000"/>
            <a:ext cx="2286000" cy="757238"/>
          </a:xfrm>
          <a:prstGeom prst="rect">
            <a:avLst/>
          </a:prstGeom>
          <a:solidFill>
            <a:schemeClr val="tx1"/>
          </a:solidFill>
          <a:ln w="38100">
            <a:solidFill>
              <a:schemeClr val="bg2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en-US" sz="2600">
                <a:solidFill>
                  <a:srgbClr val="993366"/>
                </a:solidFill>
              </a:rPr>
              <a:t>Mây đen </a:t>
            </a:r>
          </a:p>
        </p:txBody>
      </p:sp>
      <p:sp>
        <p:nvSpPr>
          <p:cNvPr id="253964" name="Rectangle 12"/>
          <p:cNvSpPr>
            <a:spLocks noChangeArrowheads="1"/>
          </p:cNvSpPr>
          <p:nvPr/>
        </p:nvSpPr>
        <p:spPr bwMode="auto">
          <a:xfrm>
            <a:off x="1117600" y="3268663"/>
            <a:ext cx="2216150" cy="757237"/>
          </a:xfrm>
          <a:prstGeom prst="rect">
            <a:avLst/>
          </a:prstGeom>
          <a:solidFill>
            <a:schemeClr val="tx1"/>
          </a:solidFill>
          <a:ln w="38100">
            <a:solidFill>
              <a:schemeClr val="bg2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en-US" sz="2600">
                <a:solidFill>
                  <a:srgbClr val="993366"/>
                </a:solidFill>
              </a:rPr>
              <a:t>Mưa</a:t>
            </a:r>
          </a:p>
        </p:txBody>
      </p:sp>
      <p:sp>
        <p:nvSpPr>
          <p:cNvPr id="253965" name="Rectangle 13"/>
          <p:cNvSpPr>
            <a:spLocks noChangeArrowheads="1"/>
          </p:cNvSpPr>
          <p:nvPr/>
        </p:nvSpPr>
        <p:spPr bwMode="auto">
          <a:xfrm>
            <a:off x="4846638" y="3175000"/>
            <a:ext cx="2284412" cy="755650"/>
          </a:xfrm>
          <a:prstGeom prst="rect">
            <a:avLst/>
          </a:prstGeom>
          <a:solidFill>
            <a:schemeClr val="tx1"/>
          </a:solidFill>
          <a:ln w="38100">
            <a:solidFill>
              <a:schemeClr val="bg2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en-US" sz="2600">
                <a:solidFill>
                  <a:srgbClr val="993366"/>
                </a:solidFill>
              </a:rPr>
              <a:t>Hơi nước</a:t>
            </a:r>
          </a:p>
        </p:txBody>
      </p:sp>
      <p:sp>
        <p:nvSpPr>
          <p:cNvPr id="253966" name="Rectangle 14"/>
          <p:cNvSpPr>
            <a:spLocks noChangeArrowheads="1"/>
          </p:cNvSpPr>
          <p:nvPr/>
        </p:nvSpPr>
        <p:spPr bwMode="auto">
          <a:xfrm>
            <a:off x="2847975" y="5194300"/>
            <a:ext cx="2287588" cy="757238"/>
          </a:xfrm>
          <a:prstGeom prst="rect">
            <a:avLst/>
          </a:prstGeom>
          <a:solidFill>
            <a:schemeClr val="tx1"/>
          </a:solidFill>
          <a:ln w="38100">
            <a:solidFill>
              <a:schemeClr val="bg2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en-US" sz="2600">
                <a:solidFill>
                  <a:srgbClr val="993366"/>
                </a:solidFill>
              </a:rPr>
              <a:t>Nước</a:t>
            </a:r>
          </a:p>
        </p:txBody>
      </p:sp>
      <p:sp>
        <p:nvSpPr>
          <p:cNvPr id="253967" name="Line 15"/>
          <p:cNvSpPr>
            <a:spLocks noChangeShapeType="1"/>
          </p:cNvSpPr>
          <p:nvPr/>
        </p:nvSpPr>
        <p:spPr bwMode="auto">
          <a:xfrm flipH="1">
            <a:off x="2209800" y="1981200"/>
            <a:ext cx="25400" cy="1289050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 type="triangle" w="lg" len="lg"/>
          </a:ln>
          <a:effectLst/>
        </p:spPr>
        <p:txBody>
          <a:bodyPr/>
          <a:lstStyle/>
          <a:p>
            <a:endParaRPr lang="en-US"/>
          </a:p>
        </p:txBody>
      </p:sp>
      <p:sp>
        <p:nvSpPr>
          <p:cNvPr id="253968" name="Line 16"/>
          <p:cNvSpPr>
            <a:spLocks noChangeShapeType="1"/>
          </p:cNvSpPr>
          <p:nvPr/>
        </p:nvSpPr>
        <p:spPr bwMode="auto">
          <a:xfrm>
            <a:off x="5994400" y="1908175"/>
            <a:ext cx="0" cy="1266825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 type="triangle" w="lg" len="lg"/>
            <a:tailEnd/>
          </a:ln>
          <a:effectLst/>
        </p:spPr>
        <p:txBody>
          <a:bodyPr/>
          <a:lstStyle/>
          <a:p>
            <a:endParaRPr lang="en-US"/>
          </a:p>
        </p:txBody>
      </p:sp>
      <p:sp>
        <p:nvSpPr>
          <p:cNvPr id="253969" name="Line 17"/>
          <p:cNvSpPr>
            <a:spLocks noChangeShapeType="1"/>
          </p:cNvSpPr>
          <p:nvPr/>
        </p:nvSpPr>
        <p:spPr bwMode="auto">
          <a:xfrm>
            <a:off x="2195513" y="4041775"/>
            <a:ext cx="644525" cy="1641475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 type="triangle" w="lg" len="lg"/>
          </a:ln>
          <a:effectLst/>
        </p:spPr>
        <p:txBody>
          <a:bodyPr/>
          <a:lstStyle/>
          <a:p>
            <a:endParaRPr lang="en-US"/>
          </a:p>
        </p:txBody>
      </p:sp>
      <p:sp>
        <p:nvSpPr>
          <p:cNvPr id="253970" name="Line 18"/>
          <p:cNvSpPr>
            <a:spLocks noChangeShapeType="1"/>
          </p:cNvSpPr>
          <p:nvPr/>
        </p:nvSpPr>
        <p:spPr bwMode="auto">
          <a:xfrm flipH="1">
            <a:off x="5160963" y="3922713"/>
            <a:ext cx="773112" cy="1770062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 type="triangle" w="lg" len="lg"/>
            <a:tailEnd/>
          </a:ln>
          <a:effectLst/>
        </p:spPr>
        <p:txBody>
          <a:bodyPr/>
          <a:lstStyle/>
          <a:p>
            <a:endParaRPr lang="en-US"/>
          </a:p>
        </p:txBody>
      </p:sp>
      <p:sp>
        <p:nvSpPr>
          <p:cNvPr id="253971" name="Line 19"/>
          <p:cNvSpPr>
            <a:spLocks noChangeShapeType="1"/>
          </p:cNvSpPr>
          <p:nvPr/>
        </p:nvSpPr>
        <p:spPr bwMode="auto">
          <a:xfrm flipH="1">
            <a:off x="3352800" y="1579563"/>
            <a:ext cx="1489075" cy="0"/>
          </a:xfrm>
          <a:prstGeom prst="line">
            <a:avLst/>
          </a:prstGeom>
          <a:noFill/>
          <a:ln w="38100">
            <a:solidFill>
              <a:schemeClr val="hlink"/>
            </a:solidFill>
            <a:round/>
            <a:headEnd/>
            <a:tailEnd type="triangle" w="lg" len="lg"/>
          </a:ln>
          <a:effectLst/>
        </p:spPr>
        <p:txBody>
          <a:bodyPr/>
          <a:lstStyle/>
          <a:p>
            <a:endParaRPr lang="en-US"/>
          </a:p>
        </p:txBody>
      </p:sp>
      <p:sp>
        <p:nvSpPr>
          <p:cNvPr id="253972" name="Text Box 20"/>
          <p:cNvSpPr txBox="1">
            <a:spLocks noChangeArrowheads="1"/>
          </p:cNvSpPr>
          <p:nvPr/>
        </p:nvSpPr>
        <p:spPr bwMode="auto">
          <a:xfrm>
            <a:off x="7162800" y="6019800"/>
            <a:ext cx="533400" cy="3667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endParaRPr lang="en-US" b="0"/>
          </a:p>
        </p:txBody>
      </p:sp>
      <p:sp>
        <p:nvSpPr>
          <p:cNvPr id="253973" name="Text Box 21"/>
          <p:cNvSpPr txBox="1">
            <a:spLocks noChangeArrowheads="1"/>
          </p:cNvSpPr>
          <p:nvPr/>
        </p:nvSpPr>
        <p:spPr bwMode="auto">
          <a:xfrm>
            <a:off x="7315200" y="5105400"/>
            <a:ext cx="1066800" cy="833438"/>
          </a:xfrm>
          <a:prstGeom prst="rect">
            <a:avLst/>
          </a:prstGeom>
          <a:solidFill>
            <a:srgbClr val="00FF00"/>
          </a:solidFill>
          <a:ln w="9525">
            <a:solidFill>
              <a:srgbClr val="FF00FF"/>
            </a:solidFill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 eaLnBrk="0" hangingPunct="0">
              <a:spcBef>
                <a:spcPct val="50000"/>
              </a:spcBef>
            </a:pPr>
            <a:r>
              <a:rPr lang="en-US" sz="4800">
                <a:latin typeface="Times New Roman" pitchFamily="18" charset="0"/>
              </a:rPr>
              <a:t>S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39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25397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5397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5397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1000" fill="hold"/>
                                        <p:tgtEl>
                                          <p:spTgt spid="2539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VoTay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53973" grpId="0" animBg="1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3541" name="Text Box 1029"/>
          <p:cNvSpPr txBox="1">
            <a:spLocks noChangeArrowheads="1"/>
          </p:cNvSpPr>
          <p:nvPr/>
        </p:nvSpPr>
        <p:spPr bwMode="auto">
          <a:xfrm>
            <a:off x="2743200" y="2667000"/>
            <a:ext cx="5638800" cy="3667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endParaRPr lang="en-US" b="0"/>
          </a:p>
        </p:txBody>
      </p:sp>
      <p:sp>
        <p:nvSpPr>
          <p:cNvPr id="193542" name="WordArt 1030"/>
          <p:cNvSpPr>
            <a:spLocks noChangeArrowheads="1" noChangeShapeType="1" noTextEdit="1"/>
          </p:cNvSpPr>
          <p:nvPr/>
        </p:nvSpPr>
        <p:spPr bwMode="auto">
          <a:xfrm>
            <a:off x="533400" y="914400"/>
            <a:ext cx="7772400" cy="1143000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US" sz="3600" kern="10">
                <a:ln w="9525">
                  <a:noFill/>
                  <a:round/>
                  <a:headEnd/>
                  <a:tailEnd/>
                </a:ln>
                <a:gradFill rotWithShape="1">
                  <a:gsLst>
                    <a:gs pos="0">
                      <a:srgbClr val="FF3399"/>
                    </a:gs>
                    <a:gs pos="25000">
                      <a:srgbClr val="FF6633"/>
                    </a:gs>
                    <a:gs pos="50000">
                      <a:srgbClr val="FFFF00"/>
                    </a:gs>
                    <a:gs pos="75000">
                      <a:srgbClr val="01A78F"/>
                    </a:gs>
                    <a:gs pos="100000">
                      <a:srgbClr val="3366FF"/>
                    </a:gs>
                  </a:gsLst>
                  <a:lin ang="0" scaled="1"/>
                </a:gradFill>
                <a:effectLst>
                  <a:outerShdw dist="45791" dir="2021404" algn="ctr" rotWithShape="0">
                    <a:srgbClr val="B2B2B2">
                      <a:alpha val="80000"/>
                    </a:srgbClr>
                  </a:outerShdw>
                </a:effectLst>
                <a:latin typeface="Times New Roman"/>
                <a:cs typeface="Times New Roman"/>
              </a:rPr>
              <a:t>KIỂM TRA BÀI CŨ</a:t>
            </a:r>
          </a:p>
        </p:txBody>
      </p:sp>
      <p:sp>
        <p:nvSpPr>
          <p:cNvPr id="193544" name="Text Box 1032"/>
          <p:cNvSpPr txBox="1">
            <a:spLocks noChangeArrowheads="1"/>
          </p:cNvSpPr>
          <p:nvPr/>
        </p:nvSpPr>
        <p:spPr bwMode="auto">
          <a:xfrm>
            <a:off x="0" y="2819400"/>
            <a:ext cx="8839200" cy="16160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000">
                <a:solidFill>
                  <a:srgbClr val="003399"/>
                </a:solidFill>
              </a:rPr>
              <a:t>Mây được hình thành như thế nào?</a:t>
            </a:r>
          </a:p>
          <a:p>
            <a:pPr algn="ctr">
              <a:spcBef>
                <a:spcPct val="50000"/>
              </a:spcBef>
            </a:pPr>
            <a:r>
              <a:rPr lang="en-US" sz="4000">
                <a:solidFill>
                  <a:srgbClr val="003399"/>
                </a:solidFill>
              </a:rPr>
              <a:t>Mưa từ đâu ra?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35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935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935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 builtIn="1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7" presetClass="entr" presetSubtype="0" fill="hold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35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13" dur="80"/>
                                        <p:tgtEl>
                                          <p:spTgt spid="1935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14" dur="80"/>
                                        <p:tgtEl>
                                          <p:spTgt spid="1935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5" dur="80"/>
                                        <p:tgtEl>
                                          <p:spTgt spid="1935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" presetID="27" presetClass="entr" presetSubtype="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354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18" dur="80"/>
                                        <p:tgtEl>
                                          <p:spTgt spid="19354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19" dur="80"/>
                                        <p:tgtEl>
                                          <p:spTgt spid="19354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0" dur="80"/>
                                        <p:tgtEl>
                                          <p:spTgt spid="19354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3542" grpId="0" animBg="1"/>
    </p:bld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8354" name="Text Box 2"/>
          <p:cNvSpPr txBox="1">
            <a:spLocks noChangeArrowheads="1"/>
          </p:cNvSpPr>
          <p:nvPr/>
        </p:nvSpPr>
        <p:spPr bwMode="auto">
          <a:xfrm>
            <a:off x="457200" y="762000"/>
            <a:ext cx="7543800" cy="3667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endParaRPr lang="en-US" b="0"/>
          </a:p>
        </p:txBody>
      </p:sp>
      <p:sp>
        <p:nvSpPr>
          <p:cNvPr id="228355" name="Text Box 3"/>
          <p:cNvSpPr txBox="1">
            <a:spLocks noChangeArrowheads="1"/>
          </p:cNvSpPr>
          <p:nvPr/>
        </p:nvSpPr>
        <p:spPr bwMode="auto">
          <a:xfrm>
            <a:off x="685800" y="533400"/>
            <a:ext cx="6324600" cy="3667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endParaRPr lang="en-US" b="0"/>
          </a:p>
        </p:txBody>
      </p:sp>
      <p:sp>
        <p:nvSpPr>
          <p:cNvPr id="228356" name="Text Box 4"/>
          <p:cNvSpPr txBox="1">
            <a:spLocks noChangeArrowheads="1"/>
          </p:cNvSpPr>
          <p:nvPr/>
        </p:nvSpPr>
        <p:spPr bwMode="auto">
          <a:xfrm>
            <a:off x="1600200" y="1143000"/>
            <a:ext cx="3429000" cy="3667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b="0"/>
              <a:t>§</a:t>
            </a:r>
          </a:p>
        </p:txBody>
      </p:sp>
      <p:sp>
        <p:nvSpPr>
          <p:cNvPr id="228357" name="Text Box 5"/>
          <p:cNvSpPr txBox="1">
            <a:spLocks noChangeArrowheads="1"/>
          </p:cNvSpPr>
          <p:nvPr/>
        </p:nvSpPr>
        <p:spPr bwMode="auto">
          <a:xfrm>
            <a:off x="1828800" y="1524000"/>
            <a:ext cx="6019800" cy="3667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b="0"/>
              <a:t>§</a:t>
            </a:r>
          </a:p>
        </p:txBody>
      </p:sp>
      <p:sp>
        <p:nvSpPr>
          <p:cNvPr id="228358" name="Text Box 6"/>
          <p:cNvSpPr txBox="1">
            <a:spLocks noChangeArrowheads="1"/>
          </p:cNvSpPr>
          <p:nvPr/>
        </p:nvSpPr>
        <p:spPr bwMode="auto">
          <a:xfrm>
            <a:off x="1447800" y="1828800"/>
            <a:ext cx="5867400" cy="3667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b="0">
                <a:latin typeface="Times New Roman" pitchFamily="18" charset="0"/>
              </a:rPr>
              <a:t>§</a:t>
            </a:r>
          </a:p>
        </p:txBody>
      </p:sp>
      <p:sp>
        <p:nvSpPr>
          <p:cNvPr id="228359" name="Text Box 7"/>
          <p:cNvSpPr txBox="1">
            <a:spLocks noChangeArrowheads="1"/>
          </p:cNvSpPr>
          <p:nvPr/>
        </p:nvSpPr>
        <p:spPr bwMode="auto">
          <a:xfrm>
            <a:off x="1600200" y="1981200"/>
            <a:ext cx="5181600" cy="3667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endParaRPr lang="en-US" b="0"/>
          </a:p>
        </p:txBody>
      </p:sp>
      <p:sp>
        <p:nvSpPr>
          <p:cNvPr id="228360" name="Text Box 8"/>
          <p:cNvSpPr txBox="1">
            <a:spLocks noChangeArrowheads="1"/>
          </p:cNvSpPr>
          <p:nvPr/>
        </p:nvSpPr>
        <p:spPr bwMode="auto">
          <a:xfrm>
            <a:off x="2133600" y="1752600"/>
            <a:ext cx="2819400" cy="3667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endParaRPr lang="en-US" b="0"/>
          </a:p>
        </p:txBody>
      </p:sp>
      <p:sp>
        <p:nvSpPr>
          <p:cNvPr id="228362" name="Text Box 10"/>
          <p:cNvSpPr txBox="1">
            <a:spLocks noChangeArrowheads="1"/>
          </p:cNvSpPr>
          <p:nvPr/>
        </p:nvSpPr>
        <p:spPr bwMode="auto">
          <a:xfrm>
            <a:off x="381000" y="685800"/>
            <a:ext cx="457200" cy="3667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endParaRPr lang="en-US" b="0"/>
          </a:p>
        </p:txBody>
      </p:sp>
      <p:sp>
        <p:nvSpPr>
          <p:cNvPr id="228364" name="Rectangle 12"/>
          <p:cNvSpPr>
            <a:spLocks noChangeArrowheads="1"/>
          </p:cNvSpPr>
          <p:nvPr/>
        </p:nvSpPr>
        <p:spPr bwMode="auto">
          <a:xfrm>
            <a:off x="1143000" y="1219200"/>
            <a:ext cx="2214563" cy="757238"/>
          </a:xfrm>
          <a:prstGeom prst="rect">
            <a:avLst/>
          </a:prstGeom>
          <a:solidFill>
            <a:schemeClr val="tx1"/>
          </a:solidFill>
          <a:ln w="38100">
            <a:solidFill>
              <a:schemeClr val="bg2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en-US" sz="2600">
                <a:solidFill>
                  <a:srgbClr val="993366"/>
                </a:solidFill>
              </a:rPr>
              <a:t>Mây trắng</a:t>
            </a:r>
          </a:p>
        </p:txBody>
      </p:sp>
      <p:sp>
        <p:nvSpPr>
          <p:cNvPr id="228365" name="Rectangle 13"/>
          <p:cNvSpPr>
            <a:spLocks noChangeArrowheads="1"/>
          </p:cNvSpPr>
          <p:nvPr/>
        </p:nvSpPr>
        <p:spPr bwMode="auto">
          <a:xfrm>
            <a:off x="4876800" y="1143000"/>
            <a:ext cx="2286000" cy="757238"/>
          </a:xfrm>
          <a:prstGeom prst="rect">
            <a:avLst/>
          </a:prstGeom>
          <a:solidFill>
            <a:schemeClr val="tx1"/>
          </a:solidFill>
          <a:ln w="38100">
            <a:solidFill>
              <a:schemeClr val="bg2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en-US" sz="2600">
                <a:solidFill>
                  <a:srgbClr val="993366"/>
                </a:solidFill>
              </a:rPr>
              <a:t>Mây đen </a:t>
            </a:r>
          </a:p>
        </p:txBody>
      </p:sp>
      <p:sp>
        <p:nvSpPr>
          <p:cNvPr id="228366" name="Rectangle 14"/>
          <p:cNvSpPr>
            <a:spLocks noChangeArrowheads="1"/>
          </p:cNvSpPr>
          <p:nvPr/>
        </p:nvSpPr>
        <p:spPr bwMode="auto">
          <a:xfrm>
            <a:off x="1117600" y="3268663"/>
            <a:ext cx="2216150" cy="757237"/>
          </a:xfrm>
          <a:prstGeom prst="rect">
            <a:avLst/>
          </a:prstGeom>
          <a:solidFill>
            <a:schemeClr val="tx1"/>
          </a:solidFill>
          <a:ln w="38100">
            <a:solidFill>
              <a:schemeClr val="bg2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en-US" sz="2600">
                <a:solidFill>
                  <a:srgbClr val="993366"/>
                </a:solidFill>
              </a:rPr>
              <a:t>Mưa</a:t>
            </a:r>
          </a:p>
        </p:txBody>
      </p:sp>
      <p:sp>
        <p:nvSpPr>
          <p:cNvPr id="228367" name="Rectangle 15"/>
          <p:cNvSpPr>
            <a:spLocks noChangeArrowheads="1"/>
          </p:cNvSpPr>
          <p:nvPr/>
        </p:nvSpPr>
        <p:spPr bwMode="auto">
          <a:xfrm>
            <a:off x="4846638" y="3175000"/>
            <a:ext cx="2284412" cy="755650"/>
          </a:xfrm>
          <a:prstGeom prst="rect">
            <a:avLst/>
          </a:prstGeom>
          <a:solidFill>
            <a:schemeClr val="tx1"/>
          </a:solidFill>
          <a:ln w="38100">
            <a:solidFill>
              <a:schemeClr val="bg2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en-US" sz="2600">
                <a:solidFill>
                  <a:srgbClr val="993366"/>
                </a:solidFill>
              </a:rPr>
              <a:t>Hơi nước</a:t>
            </a:r>
          </a:p>
        </p:txBody>
      </p:sp>
      <p:sp>
        <p:nvSpPr>
          <p:cNvPr id="228368" name="Rectangle 16"/>
          <p:cNvSpPr>
            <a:spLocks noChangeArrowheads="1"/>
          </p:cNvSpPr>
          <p:nvPr/>
        </p:nvSpPr>
        <p:spPr bwMode="auto">
          <a:xfrm>
            <a:off x="2847975" y="5194300"/>
            <a:ext cx="2287588" cy="757238"/>
          </a:xfrm>
          <a:prstGeom prst="rect">
            <a:avLst/>
          </a:prstGeom>
          <a:solidFill>
            <a:schemeClr val="tx1"/>
          </a:solidFill>
          <a:ln w="38100">
            <a:solidFill>
              <a:schemeClr val="bg2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en-US" sz="2600">
                <a:solidFill>
                  <a:srgbClr val="993366"/>
                </a:solidFill>
              </a:rPr>
              <a:t>Nước</a:t>
            </a:r>
          </a:p>
        </p:txBody>
      </p:sp>
      <p:sp>
        <p:nvSpPr>
          <p:cNvPr id="228369" name="Line 17"/>
          <p:cNvSpPr>
            <a:spLocks noChangeShapeType="1"/>
          </p:cNvSpPr>
          <p:nvPr/>
        </p:nvSpPr>
        <p:spPr bwMode="auto">
          <a:xfrm flipH="1">
            <a:off x="2209800" y="1981200"/>
            <a:ext cx="25400" cy="1289050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 type="triangle" w="lg" len="lg"/>
          </a:ln>
          <a:effectLst/>
        </p:spPr>
        <p:txBody>
          <a:bodyPr/>
          <a:lstStyle/>
          <a:p>
            <a:endParaRPr lang="en-US"/>
          </a:p>
        </p:txBody>
      </p:sp>
      <p:sp>
        <p:nvSpPr>
          <p:cNvPr id="228370" name="Line 18"/>
          <p:cNvSpPr>
            <a:spLocks noChangeShapeType="1"/>
          </p:cNvSpPr>
          <p:nvPr/>
        </p:nvSpPr>
        <p:spPr bwMode="auto">
          <a:xfrm>
            <a:off x="5994400" y="1908175"/>
            <a:ext cx="0" cy="1266825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 type="triangle" w="lg" len="lg"/>
            <a:tailEnd/>
          </a:ln>
          <a:effectLst/>
        </p:spPr>
        <p:txBody>
          <a:bodyPr/>
          <a:lstStyle/>
          <a:p>
            <a:endParaRPr lang="en-US"/>
          </a:p>
        </p:txBody>
      </p:sp>
      <p:sp>
        <p:nvSpPr>
          <p:cNvPr id="228371" name="Line 19"/>
          <p:cNvSpPr>
            <a:spLocks noChangeShapeType="1"/>
          </p:cNvSpPr>
          <p:nvPr/>
        </p:nvSpPr>
        <p:spPr bwMode="auto">
          <a:xfrm>
            <a:off x="2195513" y="4041775"/>
            <a:ext cx="644525" cy="1641475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 type="triangle" w="lg" len="lg"/>
          </a:ln>
          <a:effectLst/>
        </p:spPr>
        <p:txBody>
          <a:bodyPr/>
          <a:lstStyle/>
          <a:p>
            <a:endParaRPr lang="en-US"/>
          </a:p>
        </p:txBody>
      </p:sp>
      <p:sp>
        <p:nvSpPr>
          <p:cNvPr id="228372" name="Line 20"/>
          <p:cNvSpPr>
            <a:spLocks noChangeShapeType="1"/>
          </p:cNvSpPr>
          <p:nvPr/>
        </p:nvSpPr>
        <p:spPr bwMode="auto">
          <a:xfrm flipH="1">
            <a:off x="5160963" y="3922713"/>
            <a:ext cx="773112" cy="1770062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 type="triangle" w="lg" len="lg"/>
            <a:tailEnd/>
          </a:ln>
          <a:effectLst/>
        </p:spPr>
        <p:txBody>
          <a:bodyPr/>
          <a:lstStyle/>
          <a:p>
            <a:endParaRPr lang="en-US"/>
          </a:p>
        </p:txBody>
      </p:sp>
      <p:sp>
        <p:nvSpPr>
          <p:cNvPr id="228373" name="Line 21"/>
          <p:cNvSpPr>
            <a:spLocks noChangeShapeType="1"/>
          </p:cNvSpPr>
          <p:nvPr/>
        </p:nvSpPr>
        <p:spPr bwMode="auto">
          <a:xfrm flipH="1">
            <a:off x="3352800" y="1579563"/>
            <a:ext cx="1489075" cy="0"/>
          </a:xfrm>
          <a:prstGeom prst="line">
            <a:avLst/>
          </a:prstGeom>
          <a:noFill/>
          <a:ln w="38100">
            <a:solidFill>
              <a:schemeClr val="hlink"/>
            </a:solidFill>
            <a:round/>
            <a:headEnd/>
            <a:tailEnd type="triangle" w="lg" len="lg"/>
          </a:ln>
          <a:effectLst/>
        </p:spPr>
        <p:txBody>
          <a:bodyPr/>
          <a:lstStyle/>
          <a:p>
            <a:endParaRPr lang="en-US"/>
          </a:p>
        </p:txBody>
      </p:sp>
      <p:sp>
        <p:nvSpPr>
          <p:cNvPr id="228374" name="Text Box 22"/>
          <p:cNvSpPr txBox="1">
            <a:spLocks noChangeArrowheads="1"/>
          </p:cNvSpPr>
          <p:nvPr/>
        </p:nvSpPr>
        <p:spPr bwMode="auto">
          <a:xfrm>
            <a:off x="7162800" y="6019800"/>
            <a:ext cx="533400" cy="3667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endParaRPr lang="en-US" b="0"/>
          </a:p>
        </p:txBody>
      </p:sp>
      <p:sp>
        <p:nvSpPr>
          <p:cNvPr id="228376" name="Rectangle 24"/>
          <p:cNvSpPr>
            <a:spLocks noChangeArrowheads="1"/>
          </p:cNvSpPr>
          <p:nvPr/>
        </p:nvSpPr>
        <p:spPr bwMode="auto">
          <a:xfrm>
            <a:off x="1066800" y="1223963"/>
            <a:ext cx="2286000" cy="757237"/>
          </a:xfrm>
          <a:prstGeom prst="rect">
            <a:avLst/>
          </a:prstGeom>
          <a:solidFill>
            <a:schemeClr val="tx1"/>
          </a:solidFill>
          <a:ln w="38100">
            <a:solidFill>
              <a:schemeClr val="bg2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en-US" sz="2600">
                <a:solidFill>
                  <a:srgbClr val="993366"/>
                </a:solidFill>
              </a:rPr>
              <a:t>Mây đen </a:t>
            </a:r>
          </a:p>
        </p:txBody>
      </p:sp>
      <p:sp>
        <p:nvSpPr>
          <p:cNvPr id="228377" name="Rectangle 25"/>
          <p:cNvSpPr>
            <a:spLocks noChangeArrowheads="1"/>
          </p:cNvSpPr>
          <p:nvPr/>
        </p:nvSpPr>
        <p:spPr bwMode="auto">
          <a:xfrm>
            <a:off x="4918075" y="1147763"/>
            <a:ext cx="2214563" cy="757237"/>
          </a:xfrm>
          <a:prstGeom prst="rect">
            <a:avLst/>
          </a:prstGeom>
          <a:solidFill>
            <a:schemeClr val="tx1"/>
          </a:solidFill>
          <a:ln w="38100">
            <a:solidFill>
              <a:schemeClr val="bg2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en-US" sz="2600">
                <a:solidFill>
                  <a:srgbClr val="993366"/>
                </a:solidFill>
              </a:rPr>
              <a:t>Mây trắng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83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2837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2837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 builtIn="1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83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283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283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 builtIn="1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8376" grpId="0" animBg="1"/>
      <p:bldP spid="228377" grpId="0" animBg="1"/>
    </p:bld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0226" name="Text Box 2"/>
          <p:cNvSpPr txBox="1">
            <a:spLocks noChangeArrowheads="1"/>
          </p:cNvSpPr>
          <p:nvPr/>
        </p:nvSpPr>
        <p:spPr bwMode="auto">
          <a:xfrm>
            <a:off x="685800" y="1601788"/>
            <a:ext cx="7620000" cy="36560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just">
              <a:spcBef>
                <a:spcPct val="50000"/>
              </a:spcBef>
            </a:pPr>
            <a:r>
              <a:rPr lang="en-US" sz="5400">
                <a:solidFill>
                  <a:schemeClr val="bg2"/>
                </a:solidFill>
              </a:rPr>
              <a:t>Vòng tuần hoàn của nước trong tự nhiên có điểm bắt đầu và có điểm kết thúc.</a:t>
            </a:r>
            <a:r>
              <a:rPr lang="en-US" sz="4000" b="0">
                <a:solidFill>
                  <a:schemeClr val="bg2"/>
                </a:solidFill>
              </a:rPr>
              <a:t> </a:t>
            </a:r>
            <a:endParaRPr lang="en-US" sz="4000">
              <a:solidFill>
                <a:schemeClr val="bg2"/>
              </a:solidFill>
            </a:endParaRPr>
          </a:p>
          <a:p>
            <a:r>
              <a:rPr lang="en-US">
                <a:solidFill>
                  <a:srgbClr val="3333FF"/>
                </a:solidFill>
              </a:rPr>
              <a:t>     </a:t>
            </a:r>
          </a:p>
        </p:txBody>
      </p:sp>
      <p:sp>
        <p:nvSpPr>
          <p:cNvPr id="180227" name="Text Box 3"/>
          <p:cNvSpPr txBox="1">
            <a:spLocks noChangeArrowheads="1"/>
          </p:cNvSpPr>
          <p:nvPr/>
        </p:nvSpPr>
        <p:spPr bwMode="auto">
          <a:xfrm>
            <a:off x="6324600" y="4116388"/>
            <a:ext cx="1066800" cy="833437"/>
          </a:xfrm>
          <a:prstGeom prst="rect">
            <a:avLst/>
          </a:prstGeom>
          <a:solidFill>
            <a:srgbClr val="00FF00"/>
          </a:solidFill>
          <a:ln w="9525">
            <a:solidFill>
              <a:srgbClr val="FF00FF"/>
            </a:solidFill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 eaLnBrk="0" hangingPunct="0">
              <a:spcBef>
                <a:spcPct val="50000"/>
              </a:spcBef>
            </a:pPr>
            <a:r>
              <a:rPr lang="en-US" sz="4800">
                <a:latin typeface="Times New Roman" pitchFamily="18" charset="0"/>
              </a:rPr>
              <a:t>S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02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1802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802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802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1000" fill="hold"/>
                                        <p:tgtEl>
                                          <p:spTgt spid="1802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VoTay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0227" grpId="0" animBg="1"/>
    </p:bld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9202" name="Text Box 2"/>
          <p:cNvSpPr txBox="1">
            <a:spLocks noChangeArrowheads="1"/>
          </p:cNvSpPr>
          <p:nvPr/>
        </p:nvSpPr>
        <p:spPr bwMode="auto">
          <a:xfrm>
            <a:off x="549275" y="1168400"/>
            <a:ext cx="8077200" cy="42037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just"/>
            <a:r>
              <a:rPr lang="en-US" sz="5400">
                <a:solidFill>
                  <a:schemeClr val="bg2"/>
                </a:solidFill>
              </a:rPr>
              <a:t>Mọi sự sống trên trái đất sẽ không tồn tại nếu như không có vòng tuần hoàn của nước trong tự nhiên. </a:t>
            </a:r>
            <a:endParaRPr lang="en-US" sz="4000">
              <a:solidFill>
                <a:schemeClr val="bg2"/>
              </a:solidFill>
            </a:endParaRPr>
          </a:p>
        </p:txBody>
      </p:sp>
      <p:sp>
        <p:nvSpPr>
          <p:cNvPr id="179204" name="Text Box 4"/>
          <p:cNvSpPr txBox="1">
            <a:spLocks noChangeArrowheads="1"/>
          </p:cNvSpPr>
          <p:nvPr/>
        </p:nvSpPr>
        <p:spPr bwMode="auto">
          <a:xfrm>
            <a:off x="6553200" y="4495800"/>
            <a:ext cx="914400" cy="833438"/>
          </a:xfrm>
          <a:prstGeom prst="rect">
            <a:avLst/>
          </a:prstGeom>
          <a:solidFill>
            <a:srgbClr val="00FF00"/>
          </a:solidFill>
          <a:ln w="9525">
            <a:solidFill>
              <a:srgbClr val="FF00FF"/>
            </a:solidFill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 eaLnBrk="0" hangingPunct="0">
              <a:spcBef>
                <a:spcPct val="50000"/>
              </a:spcBef>
            </a:pPr>
            <a:r>
              <a:rPr lang="en-US" sz="4800">
                <a:latin typeface="Times New Roman" pitchFamily="18" charset="0"/>
              </a:rPr>
              <a:t>Đ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92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7920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7920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3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92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7920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17920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72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17920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17920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VoTay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9202" grpId="0"/>
      <p:bldP spid="179204" grpId="0" animBg="1"/>
    </p:bld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8530" name="WordArt 2"/>
          <p:cNvSpPr>
            <a:spLocks noChangeArrowheads="1" noChangeShapeType="1" noTextEdit="1"/>
          </p:cNvSpPr>
          <p:nvPr/>
        </p:nvSpPr>
        <p:spPr bwMode="auto">
          <a:xfrm>
            <a:off x="1295400" y="0"/>
            <a:ext cx="6705600" cy="1524000"/>
          </a:xfrm>
          <a:prstGeom prst="rect">
            <a:avLst/>
          </a:prstGeom>
        </p:spPr>
        <p:txBody>
          <a:bodyPr wrap="none" fromWordArt="1">
            <a:prstTxWarp prst="textDeflate">
              <a:avLst>
                <a:gd name="adj" fmla="val 18750"/>
              </a:avLst>
            </a:prstTxWarp>
            <a:scene3d>
              <a:camera prst="legacyObliqueTopRight"/>
              <a:lightRig rig="legacyFlat3" dir="b"/>
            </a:scene3d>
            <a:sp3d extrusionH="430200" prstMaterial="legacyMatte">
              <a:extrusionClr>
                <a:schemeClr val="accent1"/>
              </a:extrusionClr>
            </a:sp3d>
          </a:bodyPr>
          <a:lstStyle/>
          <a:p>
            <a:pPr algn="ctr"/>
            <a:r>
              <a:rPr lang="vi-VN" sz="3600" kern="10">
                <a:ln w="12700">
                  <a:round/>
                  <a:headEnd/>
                  <a:tailEnd/>
                </a:ln>
                <a:gradFill rotWithShape="0">
                  <a:gsLst>
                    <a:gs pos="0">
                      <a:srgbClr val="A603AB"/>
                    </a:gs>
                    <a:gs pos="12000">
                      <a:srgbClr val="E81766"/>
                    </a:gs>
                    <a:gs pos="27000">
                      <a:srgbClr val="EE3F17"/>
                    </a:gs>
                    <a:gs pos="48000">
                      <a:srgbClr val="FFFF00"/>
                    </a:gs>
                    <a:gs pos="64999">
                      <a:srgbClr val="1A8D48"/>
                    </a:gs>
                    <a:gs pos="78999">
                      <a:srgbClr val="0819FB"/>
                    </a:gs>
                    <a:gs pos="100000">
                      <a:srgbClr val="A603AB"/>
                    </a:gs>
                  </a:gsLst>
                  <a:lin ang="0" scaled="1"/>
                </a:gradFill>
              </a:rPr>
              <a:t>TRÒ CHƠI</a:t>
            </a:r>
            <a:endParaRPr lang="en-US" sz="3600" kern="10">
              <a:ln w="12700">
                <a:round/>
                <a:headEnd/>
                <a:tailEnd/>
              </a:ln>
              <a:gradFill rotWithShape="0">
                <a:gsLst>
                  <a:gs pos="0">
                    <a:srgbClr val="A603AB"/>
                  </a:gs>
                  <a:gs pos="12000">
                    <a:srgbClr val="E81766"/>
                  </a:gs>
                  <a:gs pos="27000">
                    <a:srgbClr val="EE3F17"/>
                  </a:gs>
                  <a:gs pos="48000">
                    <a:srgbClr val="FFFF00"/>
                  </a:gs>
                  <a:gs pos="64999">
                    <a:srgbClr val="1A8D48"/>
                  </a:gs>
                  <a:gs pos="78999">
                    <a:srgbClr val="0819FB"/>
                  </a:gs>
                  <a:gs pos="100000">
                    <a:srgbClr val="A603AB"/>
                  </a:gs>
                </a:gsLst>
                <a:lin ang="0" scaled="1"/>
              </a:gradFill>
              <a:latin typeface="Arial Black"/>
            </a:endParaRPr>
          </a:p>
        </p:txBody>
      </p:sp>
      <p:sp>
        <p:nvSpPr>
          <p:cNvPr id="278531" name="Text Box 3"/>
          <p:cNvSpPr txBox="1">
            <a:spLocks noChangeArrowheads="1"/>
          </p:cNvSpPr>
          <p:nvPr/>
        </p:nvSpPr>
        <p:spPr bwMode="auto">
          <a:xfrm>
            <a:off x="4038600" y="2057400"/>
            <a:ext cx="2895600" cy="579438"/>
          </a:xfrm>
          <a:prstGeom prst="rect">
            <a:avLst/>
          </a:prstGeom>
          <a:solidFill>
            <a:srgbClr val="FFFF99"/>
          </a:solidFill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 eaLnBrk="0" hangingPunct="0">
              <a:spcBef>
                <a:spcPct val="50000"/>
              </a:spcBef>
            </a:pPr>
            <a:r>
              <a:rPr lang="en-US" sz="3200">
                <a:solidFill>
                  <a:srgbClr val="CC0099"/>
                </a:solidFill>
                <a:latin typeface="Times New Roman" pitchFamily="18" charset="0"/>
              </a:rPr>
              <a:t>TI</a:t>
            </a:r>
            <a:r>
              <a:rPr lang="en-US" sz="3200">
                <a:solidFill>
                  <a:srgbClr val="CC0099"/>
                </a:solidFill>
              </a:rPr>
              <a:t>ẾP SỨC</a:t>
            </a:r>
          </a:p>
        </p:txBody>
      </p:sp>
      <p:pic>
        <p:nvPicPr>
          <p:cNvPr id="278532" name="Picture 4" descr="Mickey"/>
          <p:cNvPicPr>
            <a:picLocks noChangeAspect="1" noChangeArrowheads="1"/>
          </p:cNvPicPr>
          <p:nvPr/>
        </p:nvPicPr>
        <p:blipFill>
          <a:blip r:embed="rId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rcRect/>
          <a:stretch>
            <a:fillRect/>
          </a:stretch>
        </p:blipFill>
        <p:spPr bwMode="auto">
          <a:xfrm>
            <a:off x="533400" y="1676400"/>
            <a:ext cx="7239000" cy="5059363"/>
          </a:xfrm>
          <a:prstGeom prst="rect">
            <a:avLst/>
          </a:prstGeom>
          <a:noFill/>
        </p:spPr>
      </p:pic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1" presetClass="entr" presetSubtype="4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85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4)">
                                      <p:cBhvr>
                                        <p:cTn id="7" dur="2000"/>
                                        <p:tgtEl>
                                          <p:spTgt spid="2785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78530" grpId="0" animBg="1"/>
    </p:bld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1250" name="Text Box 2"/>
          <p:cNvSpPr txBox="1">
            <a:spLocks noChangeArrowheads="1"/>
          </p:cNvSpPr>
          <p:nvPr/>
        </p:nvSpPr>
        <p:spPr bwMode="auto">
          <a:xfrm>
            <a:off x="142875" y="2133600"/>
            <a:ext cx="8839200" cy="2057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800">
                <a:solidFill>
                  <a:srgbClr val="FF0000"/>
                </a:solidFill>
              </a:rPr>
              <a:t>Chuẩn bị bài sau </a:t>
            </a:r>
          </a:p>
          <a:p>
            <a:pPr algn="ctr">
              <a:spcBef>
                <a:spcPct val="50000"/>
              </a:spcBef>
            </a:pPr>
            <a:r>
              <a:rPr lang="en-US" sz="4800">
                <a:solidFill>
                  <a:srgbClr val="FF0000"/>
                </a:solidFill>
              </a:rPr>
              <a:t> </a:t>
            </a:r>
            <a:r>
              <a:rPr lang="en-US" sz="5400">
                <a:solidFill>
                  <a:srgbClr val="990033"/>
                </a:solidFill>
              </a:rPr>
              <a:t>Nước cần cho sự sống</a:t>
            </a:r>
            <a:r>
              <a:rPr lang="en-US" sz="4800">
                <a:solidFill>
                  <a:srgbClr val="FF0000"/>
                </a:solidFill>
              </a:rPr>
              <a:t> 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0953" name="Picture 9" descr="37708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22225" y="44450"/>
            <a:ext cx="9144000" cy="6810375"/>
          </a:xfrm>
          <a:prstGeom prst="rect">
            <a:avLst/>
          </a:prstGeom>
          <a:noFill/>
        </p:spPr>
      </p:pic>
      <p:sp>
        <p:nvSpPr>
          <p:cNvPr id="210946" name="Rectangle 2"/>
          <p:cNvSpPr>
            <a:spLocks noGrp="1" noChangeArrowheads="1"/>
          </p:cNvSpPr>
          <p:nvPr>
            <p:ph type="ctrTitle"/>
          </p:nvPr>
        </p:nvSpPr>
        <p:spPr>
          <a:xfrm>
            <a:off x="0" y="1752600"/>
            <a:ext cx="9144000" cy="2895600"/>
          </a:xfrm>
          <a:noFill/>
          <a:ln/>
        </p:spPr>
        <p:txBody>
          <a:bodyPr/>
          <a:lstStyle/>
          <a:p>
            <a:r>
              <a:rPr lang="en-US" sz="5400" b="1">
                <a:solidFill>
                  <a:srgbClr val="FFFF00"/>
                </a:solidFill>
              </a:rPr>
              <a:t>Xin chân thành cảm ơn quí thầy cô đã về dự giờ thăm lớp</a:t>
            </a:r>
          </a:p>
        </p:txBody>
      </p:sp>
      <p:pic>
        <p:nvPicPr>
          <p:cNvPr id="210947" name="trengamoi.MP3">
            <a:hlinkClick r:id="" action="ppaction://media"/>
          </p:cNvPr>
          <p:cNvPicPr>
            <a:picLocks noRot="1" noChangeAspect="1" noChangeArrowheads="1"/>
          </p:cNvPicPr>
          <p:nvPr>
            <a:audioFile r:link="rId1"/>
          </p:nvPr>
        </p:nvPicPr>
        <p:blipFill>
          <a:blip r:embed="rId4"/>
          <a:srcRect/>
          <a:stretch>
            <a:fillRect/>
          </a:stretch>
        </p:blipFill>
        <p:spPr bwMode="auto">
          <a:xfrm>
            <a:off x="8382000" y="6096000"/>
            <a:ext cx="304800" cy="304800"/>
          </a:xfrm>
          <a:prstGeom prst="rect">
            <a:avLst/>
          </a:prstGeom>
          <a:noFill/>
        </p:spPr>
      </p:pic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74841" fill="hold"/>
                                        <p:tgtEl>
                                          <p:spTgt spid="210947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100000" showWhenStopped="0">
                <p:cTn id="7" fill="hold" display="0">
                  <p:stCondLst>
                    <p:cond delay="indefinite"/>
                  </p:stCondLst>
                  <p:endCondLst>
                    <p:cond evt="onNext" delay="0">
                      <p:tgtEl>
                        <p:sldTgt/>
                      </p:tgtEl>
                    </p:cond>
                    <p:cond evt="onPrev" delay="0">
                      <p:tgtEl>
                        <p:sldTgt/>
                      </p:tgtEl>
                    </p:cond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10947"/>
                </p:tgtEl>
              </p:cMediaNode>
            </p:audio>
          </p:childTnLst>
        </p:cTn>
      </p:par>
    </p:tn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18114" name="Object 2"/>
          <p:cNvGraphicFramePr>
            <a:graphicFrameLocks noChangeAspect="1"/>
          </p:cNvGraphicFramePr>
          <p:nvPr/>
        </p:nvGraphicFramePr>
        <p:xfrm>
          <a:off x="0" y="1143000"/>
          <a:ext cx="5257800" cy="5267325"/>
        </p:xfrm>
        <a:graphic>
          <a:graphicData uri="http://schemas.openxmlformats.org/presentationml/2006/ole">
            <p:oleObj spid="_x0000_s218114" name="CorelDRAW" r:id="rId4" imgW="2652840" imgH="1773360" progId="">
              <p:embed/>
            </p:oleObj>
          </a:graphicData>
        </a:graphic>
      </p:graphicFrame>
      <p:sp>
        <p:nvSpPr>
          <p:cNvPr id="218115" name="AutoShape 3">
            <a:hlinkClick r:id="rId5" action="ppaction://hlinksldjump" highlightClick="1"/>
          </p:cNvPr>
          <p:cNvSpPr>
            <a:spLocks noChangeArrowheads="1"/>
          </p:cNvSpPr>
          <p:nvPr/>
        </p:nvSpPr>
        <p:spPr bwMode="auto">
          <a:xfrm>
            <a:off x="6934200" y="6172200"/>
            <a:ext cx="1295400" cy="457200"/>
          </a:xfrm>
          <a:prstGeom prst="actionButtonReturn">
            <a:avLst/>
          </a:prstGeom>
          <a:solidFill>
            <a:schemeClr val="accent1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218116" name="AutoShape 4"/>
          <p:cNvSpPr>
            <a:spLocks noChangeArrowheads="1"/>
          </p:cNvSpPr>
          <p:nvPr/>
        </p:nvSpPr>
        <p:spPr bwMode="auto">
          <a:xfrm>
            <a:off x="5410200" y="1219200"/>
            <a:ext cx="3733800" cy="2514600"/>
          </a:xfrm>
          <a:prstGeom prst="wedgeRoundRectCallout">
            <a:avLst>
              <a:gd name="adj1" fmla="val -72449"/>
              <a:gd name="adj2" fmla="val 86046"/>
              <a:gd name="adj3" fmla="val 16667"/>
            </a:avLst>
          </a:prstGeom>
          <a:solidFill>
            <a:srgbClr val="00FFFF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/>
          <a:lstStyle/>
          <a:p>
            <a:pPr algn="ctr"/>
            <a:endParaRPr lang="en-US" sz="4400">
              <a:solidFill>
                <a:srgbClr val="CC3300"/>
              </a:solidFill>
              <a:latin typeface="Tahoma" pitchFamily="34" charset="0"/>
            </a:endParaRPr>
          </a:p>
          <a:p>
            <a:pPr algn="ctr"/>
            <a:r>
              <a:rPr lang="en-US" sz="4400">
                <a:solidFill>
                  <a:srgbClr val="CC3300"/>
                </a:solidFill>
                <a:latin typeface="Tahoma" pitchFamily="34" charset="0"/>
              </a:rPr>
              <a:t>Sai rồi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5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8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2181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181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181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1000" fill="hold"/>
                                        <p:tgtEl>
                                          <p:spTgt spid="2181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drumroll.wav" builtIn="1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1000"/>
                            </p:stCondLst>
                            <p:childTnLst>
                              <p:par>
                                <p:cTn id="12" presetID="6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8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4" dur="1000"/>
                                        <p:tgtEl>
                                          <p:spTgt spid="2181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8116" grpId="0" animBg="1"/>
    </p:bld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6370" name="AutoShape 2">
            <a:hlinkClick r:id="rId2" action="ppaction://hlinksldjump" highlightClick="1"/>
          </p:cNvPr>
          <p:cNvSpPr>
            <a:spLocks noChangeArrowheads="1"/>
          </p:cNvSpPr>
          <p:nvPr/>
        </p:nvSpPr>
        <p:spPr bwMode="auto">
          <a:xfrm>
            <a:off x="4724400" y="5943600"/>
            <a:ext cx="1295400" cy="457200"/>
          </a:xfrm>
          <a:prstGeom prst="actionButtonReturn">
            <a:avLst/>
          </a:prstGeom>
          <a:solidFill>
            <a:schemeClr val="accent1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>
            <a:spAutoFit/>
          </a:bodyPr>
          <a:lstStyle/>
          <a:p>
            <a:endParaRPr lang="en-US"/>
          </a:p>
        </p:txBody>
      </p:sp>
      <p:grpSp>
        <p:nvGrpSpPr>
          <p:cNvPr id="186371" name="Group 3"/>
          <p:cNvGrpSpPr>
            <a:grpSpLocks/>
          </p:cNvGrpSpPr>
          <p:nvPr/>
        </p:nvGrpSpPr>
        <p:grpSpPr bwMode="auto">
          <a:xfrm>
            <a:off x="0" y="-58738"/>
            <a:ext cx="9136063" cy="6916738"/>
            <a:chOff x="5" y="-37"/>
            <a:chExt cx="5755" cy="4357"/>
          </a:xfrm>
        </p:grpSpPr>
        <p:grpSp>
          <p:nvGrpSpPr>
            <p:cNvPr id="186372" name="Group 4"/>
            <p:cNvGrpSpPr>
              <a:grpSpLocks/>
            </p:cNvGrpSpPr>
            <p:nvPr/>
          </p:nvGrpSpPr>
          <p:grpSpPr bwMode="auto">
            <a:xfrm>
              <a:off x="3168" y="432"/>
              <a:ext cx="2592" cy="3888"/>
              <a:chOff x="777" y="537"/>
              <a:chExt cx="1547" cy="2718"/>
            </a:xfrm>
          </p:grpSpPr>
          <p:sp>
            <p:nvSpPr>
              <p:cNvPr id="186373" name="Text Box 5"/>
              <p:cNvSpPr txBox="1">
                <a:spLocks noChangeArrowheads="1"/>
              </p:cNvSpPr>
              <p:nvPr/>
            </p:nvSpPr>
            <p:spPr bwMode="auto">
              <a:xfrm>
                <a:off x="1094" y="602"/>
                <a:ext cx="38" cy="20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>
                <a:spAutoFit/>
              </a:bodyPr>
              <a:lstStyle/>
              <a:p>
                <a:endParaRPr lang="en-US" sz="2400" b="0">
                  <a:latin typeface="Times New Roman" pitchFamily="18" charset="0"/>
                </a:endParaRPr>
              </a:p>
            </p:txBody>
          </p:sp>
          <p:grpSp>
            <p:nvGrpSpPr>
              <p:cNvPr id="186374" name="Group 6"/>
              <p:cNvGrpSpPr>
                <a:grpSpLocks/>
              </p:cNvGrpSpPr>
              <p:nvPr/>
            </p:nvGrpSpPr>
            <p:grpSpPr bwMode="auto">
              <a:xfrm>
                <a:off x="1392" y="1309"/>
                <a:ext cx="746" cy="789"/>
                <a:chOff x="1392" y="1309"/>
                <a:chExt cx="746" cy="789"/>
              </a:xfrm>
            </p:grpSpPr>
            <p:sp>
              <p:nvSpPr>
                <p:cNvPr id="186375" name="Freeform 7"/>
                <p:cNvSpPr>
                  <a:spLocks/>
                </p:cNvSpPr>
                <p:nvPr/>
              </p:nvSpPr>
              <p:spPr bwMode="auto">
                <a:xfrm>
                  <a:off x="1715" y="1694"/>
                  <a:ext cx="423" cy="404"/>
                </a:xfrm>
                <a:custGeom>
                  <a:avLst/>
                  <a:gdLst/>
                  <a:ahLst/>
                  <a:cxnLst>
                    <a:cxn ang="0">
                      <a:pos x="15" y="63"/>
                    </a:cxn>
                    <a:cxn ang="0">
                      <a:pos x="58" y="49"/>
                    </a:cxn>
                    <a:cxn ang="0">
                      <a:pos x="115" y="32"/>
                    </a:cxn>
                    <a:cxn ang="0">
                      <a:pos x="204" y="8"/>
                    </a:cxn>
                    <a:cxn ang="0">
                      <a:pos x="248" y="0"/>
                    </a:cxn>
                    <a:cxn ang="0">
                      <a:pos x="269" y="10"/>
                    </a:cxn>
                    <a:cxn ang="0">
                      <a:pos x="309" y="38"/>
                    </a:cxn>
                    <a:cxn ang="0">
                      <a:pos x="354" y="76"/>
                    </a:cxn>
                    <a:cxn ang="0">
                      <a:pos x="387" y="116"/>
                    </a:cxn>
                    <a:cxn ang="0">
                      <a:pos x="407" y="156"/>
                    </a:cxn>
                    <a:cxn ang="0">
                      <a:pos x="419" y="188"/>
                    </a:cxn>
                    <a:cxn ang="0">
                      <a:pos x="423" y="214"/>
                    </a:cxn>
                    <a:cxn ang="0">
                      <a:pos x="421" y="241"/>
                    </a:cxn>
                    <a:cxn ang="0">
                      <a:pos x="415" y="264"/>
                    </a:cxn>
                    <a:cxn ang="0">
                      <a:pos x="394" y="296"/>
                    </a:cxn>
                    <a:cxn ang="0">
                      <a:pos x="358" y="338"/>
                    </a:cxn>
                    <a:cxn ang="0">
                      <a:pos x="311" y="370"/>
                    </a:cxn>
                    <a:cxn ang="0">
                      <a:pos x="267" y="389"/>
                    </a:cxn>
                    <a:cxn ang="0">
                      <a:pos x="227" y="398"/>
                    </a:cxn>
                    <a:cxn ang="0">
                      <a:pos x="185" y="404"/>
                    </a:cxn>
                    <a:cxn ang="0">
                      <a:pos x="142" y="402"/>
                    </a:cxn>
                    <a:cxn ang="0">
                      <a:pos x="106" y="396"/>
                    </a:cxn>
                    <a:cxn ang="0">
                      <a:pos x="85" y="385"/>
                    </a:cxn>
                    <a:cxn ang="0">
                      <a:pos x="74" y="374"/>
                    </a:cxn>
                    <a:cxn ang="0">
                      <a:pos x="64" y="351"/>
                    </a:cxn>
                    <a:cxn ang="0">
                      <a:pos x="60" y="313"/>
                    </a:cxn>
                    <a:cxn ang="0">
                      <a:pos x="64" y="271"/>
                    </a:cxn>
                    <a:cxn ang="0">
                      <a:pos x="74" y="209"/>
                    </a:cxn>
                    <a:cxn ang="0">
                      <a:pos x="74" y="157"/>
                    </a:cxn>
                    <a:cxn ang="0">
                      <a:pos x="66" y="140"/>
                    </a:cxn>
                    <a:cxn ang="0">
                      <a:pos x="56" y="135"/>
                    </a:cxn>
                    <a:cxn ang="0">
                      <a:pos x="43" y="129"/>
                    </a:cxn>
                    <a:cxn ang="0">
                      <a:pos x="32" y="118"/>
                    </a:cxn>
                    <a:cxn ang="0">
                      <a:pos x="19" y="97"/>
                    </a:cxn>
                    <a:cxn ang="0">
                      <a:pos x="5" y="82"/>
                    </a:cxn>
                    <a:cxn ang="0">
                      <a:pos x="0" y="72"/>
                    </a:cxn>
                  </a:cxnLst>
                  <a:rect l="0" t="0" r="r" b="b"/>
                  <a:pathLst>
                    <a:path w="423" h="404">
                      <a:moveTo>
                        <a:pt x="0" y="68"/>
                      </a:moveTo>
                      <a:lnTo>
                        <a:pt x="15" y="63"/>
                      </a:lnTo>
                      <a:lnTo>
                        <a:pt x="38" y="57"/>
                      </a:lnTo>
                      <a:lnTo>
                        <a:pt x="58" y="49"/>
                      </a:lnTo>
                      <a:lnTo>
                        <a:pt x="74" y="46"/>
                      </a:lnTo>
                      <a:lnTo>
                        <a:pt x="115" y="32"/>
                      </a:lnTo>
                      <a:lnTo>
                        <a:pt x="159" y="19"/>
                      </a:lnTo>
                      <a:lnTo>
                        <a:pt x="204" y="8"/>
                      </a:lnTo>
                      <a:lnTo>
                        <a:pt x="244" y="0"/>
                      </a:lnTo>
                      <a:lnTo>
                        <a:pt x="248" y="0"/>
                      </a:lnTo>
                      <a:lnTo>
                        <a:pt x="252" y="0"/>
                      </a:lnTo>
                      <a:lnTo>
                        <a:pt x="269" y="10"/>
                      </a:lnTo>
                      <a:lnTo>
                        <a:pt x="282" y="19"/>
                      </a:lnTo>
                      <a:lnTo>
                        <a:pt x="309" y="38"/>
                      </a:lnTo>
                      <a:lnTo>
                        <a:pt x="333" y="57"/>
                      </a:lnTo>
                      <a:lnTo>
                        <a:pt x="354" y="76"/>
                      </a:lnTo>
                      <a:lnTo>
                        <a:pt x="371" y="95"/>
                      </a:lnTo>
                      <a:lnTo>
                        <a:pt x="387" y="116"/>
                      </a:lnTo>
                      <a:lnTo>
                        <a:pt x="398" y="135"/>
                      </a:lnTo>
                      <a:lnTo>
                        <a:pt x="407" y="156"/>
                      </a:lnTo>
                      <a:lnTo>
                        <a:pt x="415" y="175"/>
                      </a:lnTo>
                      <a:lnTo>
                        <a:pt x="419" y="188"/>
                      </a:lnTo>
                      <a:lnTo>
                        <a:pt x="421" y="201"/>
                      </a:lnTo>
                      <a:lnTo>
                        <a:pt x="423" y="214"/>
                      </a:lnTo>
                      <a:lnTo>
                        <a:pt x="423" y="228"/>
                      </a:lnTo>
                      <a:lnTo>
                        <a:pt x="421" y="241"/>
                      </a:lnTo>
                      <a:lnTo>
                        <a:pt x="419" y="252"/>
                      </a:lnTo>
                      <a:lnTo>
                        <a:pt x="415" y="264"/>
                      </a:lnTo>
                      <a:lnTo>
                        <a:pt x="409" y="275"/>
                      </a:lnTo>
                      <a:lnTo>
                        <a:pt x="394" y="296"/>
                      </a:lnTo>
                      <a:lnTo>
                        <a:pt x="377" y="319"/>
                      </a:lnTo>
                      <a:lnTo>
                        <a:pt x="358" y="338"/>
                      </a:lnTo>
                      <a:lnTo>
                        <a:pt x="335" y="355"/>
                      </a:lnTo>
                      <a:lnTo>
                        <a:pt x="311" y="370"/>
                      </a:lnTo>
                      <a:lnTo>
                        <a:pt x="286" y="381"/>
                      </a:lnTo>
                      <a:lnTo>
                        <a:pt x="267" y="389"/>
                      </a:lnTo>
                      <a:lnTo>
                        <a:pt x="248" y="394"/>
                      </a:lnTo>
                      <a:lnTo>
                        <a:pt x="227" y="398"/>
                      </a:lnTo>
                      <a:lnTo>
                        <a:pt x="208" y="402"/>
                      </a:lnTo>
                      <a:lnTo>
                        <a:pt x="185" y="404"/>
                      </a:lnTo>
                      <a:lnTo>
                        <a:pt x="165" y="404"/>
                      </a:lnTo>
                      <a:lnTo>
                        <a:pt x="142" y="402"/>
                      </a:lnTo>
                      <a:lnTo>
                        <a:pt x="119" y="400"/>
                      </a:lnTo>
                      <a:lnTo>
                        <a:pt x="106" y="396"/>
                      </a:lnTo>
                      <a:lnTo>
                        <a:pt x="93" y="391"/>
                      </a:lnTo>
                      <a:lnTo>
                        <a:pt x="85" y="385"/>
                      </a:lnTo>
                      <a:lnTo>
                        <a:pt x="79" y="379"/>
                      </a:lnTo>
                      <a:lnTo>
                        <a:pt x="74" y="374"/>
                      </a:lnTo>
                      <a:lnTo>
                        <a:pt x="70" y="366"/>
                      </a:lnTo>
                      <a:lnTo>
                        <a:pt x="64" y="351"/>
                      </a:lnTo>
                      <a:lnTo>
                        <a:pt x="60" y="332"/>
                      </a:lnTo>
                      <a:lnTo>
                        <a:pt x="60" y="313"/>
                      </a:lnTo>
                      <a:lnTo>
                        <a:pt x="62" y="292"/>
                      </a:lnTo>
                      <a:lnTo>
                        <a:pt x="64" y="271"/>
                      </a:lnTo>
                      <a:lnTo>
                        <a:pt x="68" y="250"/>
                      </a:lnTo>
                      <a:lnTo>
                        <a:pt x="74" y="209"/>
                      </a:lnTo>
                      <a:lnTo>
                        <a:pt x="75" y="173"/>
                      </a:lnTo>
                      <a:lnTo>
                        <a:pt x="74" y="157"/>
                      </a:lnTo>
                      <a:lnTo>
                        <a:pt x="70" y="146"/>
                      </a:lnTo>
                      <a:lnTo>
                        <a:pt x="66" y="140"/>
                      </a:lnTo>
                      <a:lnTo>
                        <a:pt x="62" y="137"/>
                      </a:lnTo>
                      <a:lnTo>
                        <a:pt x="56" y="135"/>
                      </a:lnTo>
                      <a:lnTo>
                        <a:pt x="49" y="133"/>
                      </a:lnTo>
                      <a:lnTo>
                        <a:pt x="43" y="129"/>
                      </a:lnTo>
                      <a:lnTo>
                        <a:pt x="38" y="123"/>
                      </a:lnTo>
                      <a:lnTo>
                        <a:pt x="32" y="118"/>
                      </a:lnTo>
                      <a:lnTo>
                        <a:pt x="28" y="110"/>
                      </a:lnTo>
                      <a:lnTo>
                        <a:pt x="19" y="97"/>
                      </a:lnTo>
                      <a:lnTo>
                        <a:pt x="11" y="85"/>
                      </a:lnTo>
                      <a:lnTo>
                        <a:pt x="5" y="82"/>
                      </a:lnTo>
                      <a:lnTo>
                        <a:pt x="1" y="76"/>
                      </a:lnTo>
                      <a:lnTo>
                        <a:pt x="0" y="72"/>
                      </a:lnTo>
                      <a:lnTo>
                        <a:pt x="0" y="68"/>
                      </a:lnTo>
                      <a:close/>
                    </a:path>
                  </a:pathLst>
                </a:custGeom>
                <a:solidFill>
                  <a:srgbClr val="64565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376" name="Freeform 8"/>
                <p:cNvSpPr>
                  <a:spLocks/>
                </p:cNvSpPr>
                <p:nvPr/>
              </p:nvSpPr>
              <p:spPr bwMode="auto">
                <a:xfrm>
                  <a:off x="1785" y="1719"/>
                  <a:ext cx="343" cy="360"/>
                </a:xfrm>
                <a:custGeom>
                  <a:avLst/>
                  <a:gdLst/>
                  <a:ahLst/>
                  <a:cxnLst>
                    <a:cxn ang="0">
                      <a:pos x="201" y="337"/>
                    </a:cxn>
                    <a:cxn ang="0">
                      <a:pos x="220" y="296"/>
                    </a:cxn>
                    <a:cxn ang="0">
                      <a:pos x="227" y="239"/>
                    </a:cxn>
                    <a:cxn ang="0">
                      <a:pos x="214" y="157"/>
                    </a:cxn>
                    <a:cxn ang="0">
                      <a:pos x="174" y="95"/>
                    </a:cxn>
                    <a:cxn ang="0">
                      <a:pos x="140" y="68"/>
                    </a:cxn>
                    <a:cxn ang="0">
                      <a:pos x="142" y="68"/>
                    </a:cxn>
                    <a:cxn ang="0">
                      <a:pos x="144" y="68"/>
                    </a:cxn>
                    <a:cxn ang="0">
                      <a:pos x="146" y="66"/>
                    </a:cxn>
                    <a:cxn ang="0">
                      <a:pos x="148" y="66"/>
                    </a:cxn>
                    <a:cxn ang="0">
                      <a:pos x="152" y="64"/>
                    </a:cxn>
                    <a:cxn ang="0">
                      <a:pos x="153" y="64"/>
                    </a:cxn>
                    <a:cxn ang="0">
                      <a:pos x="153" y="64"/>
                    </a:cxn>
                    <a:cxn ang="0">
                      <a:pos x="155" y="64"/>
                    </a:cxn>
                    <a:cxn ang="0">
                      <a:pos x="157" y="62"/>
                    </a:cxn>
                    <a:cxn ang="0">
                      <a:pos x="157" y="62"/>
                    </a:cxn>
                    <a:cxn ang="0">
                      <a:pos x="159" y="62"/>
                    </a:cxn>
                    <a:cxn ang="0">
                      <a:pos x="161" y="60"/>
                    </a:cxn>
                    <a:cxn ang="0">
                      <a:pos x="161" y="58"/>
                    </a:cxn>
                    <a:cxn ang="0">
                      <a:pos x="163" y="58"/>
                    </a:cxn>
                    <a:cxn ang="0">
                      <a:pos x="165" y="57"/>
                    </a:cxn>
                    <a:cxn ang="0">
                      <a:pos x="167" y="57"/>
                    </a:cxn>
                    <a:cxn ang="0">
                      <a:pos x="169" y="55"/>
                    </a:cxn>
                    <a:cxn ang="0">
                      <a:pos x="165" y="55"/>
                    </a:cxn>
                    <a:cxn ang="0">
                      <a:pos x="163" y="57"/>
                    </a:cxn>
                    <a:cxn ang="0">
                      <a:pos x="159" y="57"/>
                    </a:cxn>
                    <a:cxn ang="0">
                      <a:pos x="153" y="58"/>
                    </a:cxn>
                    <a:cxn ang="0">
                      <a:pos x="152" y="58"/>
                    </a:cxn>
                    <a:cxn ang="0">
                      <a:pos x="150" y="60"/>
                    </a:cxn>
                    <a:cxn ang="0">
                      <a:pos x="148" y="60"/>
                    </a:cxn>
                    <a:cxn ang="0">
                      <a:pos x="146" y="60"/>
                    </a:cxn>
                    <a:cxn ang="0">
                      <a:pos x="144" y="62"/>
                    </a:cxn>
                    <a:cxn ang="0">
                      <a:pos x="144" y="62"/>
                    </a:cxn>
                    <a:cxn ang="0">
                      <a:pos x="142" y="62"/>
                    </a:cxn>
                    <a:cxn ang="0">
                      <a:pos x="123" y="68"/>
                    </a:cxn>
                    <a:cxn ang="0">
                      <a:pos x="64" y="83"/>
                    </a:cxn>
                    <a:cxn ang="0">
                      <a:pos x="32" y="89"/>
                    </a:cxn>
                    <a:cxn ang="0">
                      <a:pos x="0" y="81"/>
                    </a:cxn>
                    <a:cxn ang="0">
                      <a:pos x="2" y="70"/>
                    </a:cxn>
                    <a:cxn ang="0">
                      <a:pos x="49" y="41"/>
                    </a:cxn>
                    <a:cxn ang="0">
                      <a:pos x="152" y="11"/>
                    </a:cxn>
                    <a:cxn ang="0">
                      <a:pos x="210" y="0"/>
                    </a:cxn>
                    <a:cxn ang="0">
                      <a:pos x="229" y="15"/>
                    </a:cxn>
                    <a:cxn ang="0">
                      <a:pos x="303" y="87"/>
                    </a:cxn>
                    <a:cxn ang="0">
                      <a:pos x="336" y="148"/>
                    </a:cxn>
                    <a:cxn ang="0">
                      <a:pos x="343" y="206"/>
                    </a:cxn>
                    <a:cxn ang="0">
                      <a:pos x="320" y="263"/>
                    </a:cxn>
                    <a:cxn ang="0">
                      <a:pos x="250" y="328"/>
                    </a:cxn>
                    <a:cxn ang="0">
                      <a:pos x="199" y="354"/>
                    </a:cxn>
                  </a:cxnLst>
                  <a:rect l="0" t="0" r="r" b="b"/>
                  <a:pathLst>
                    <a:path w="343" h="360">
                      <a:moveTo>
                        <a:pt x="184" y="360"/>
                      </a:moveTo>
                      <a:lnTo>
                        <a:pt x="193" y="349"/>
                      </a:lnTo>
                      <a:lnTo>
                        <a:pt x="201" y="337"/>
                      </a:lnTo>
                      <a:lnTo>
                        <a:pt x="208" y="326"/>
                      </a:lnTo>
                      <a:lnTo>
                        <a:pt x="214" y="313"/>
                      </a:lnTo>
                      <a:lnTo>
                        <a:pt x="220" y="296"/>
                      </a:lnTo>
                      <a:lnTo>
                        <a:pt x="226" y="277"/>
                      </a:lnTo>
                      <a:lnTo>
                        <a:pt x="227" y="258"/>
                      </a:lnTo>
                      <a:lnTo>
                        <a:pt x="227" y="239"/>
                      </a:lnTo>
                      <a:lnTo>
                        <a:pt x="227" y="210"/>
                      </a:lnTo>
                      <a:lnTo>
                        <a:pt x="222" y="184"/>
                      </a:lnTo>
                      <a:lnTo>
                        <a:pt x="214" y="157"/>
                      </a:lnTo>
                      <a:lnTo>
                        <a:pt x="203" y="134"/>
                      </a:lnTo>
                      <a:lnTo>
                        <a:pt x="189" y="113"/>
                      </a:lnTo>
                      <a:lnTo>
                        <a:pt x="174" y="95"/>
                      </a:lnTo>
                      <a:lnTo>
                        <a:pt x="157" y="79"/>
                      </a:lnTo>
                      <a:lnTo>
                        <a:pt x="138" y="68"/>
                      </a:lnTo>
                      <a:lnTo>
                        <a:pt x="140" y="68"/>
                      </a:lnTo>
                      <a:lnTo>
                        <a:pt x="142" y="68"/>
                      </a:lnTo>
                      <a:lnTo>
                        <a:pt x="142" y="68"/>
                      </a:lnTo>
                      <a:lnTo>
                        <a:pt x="142" y="68"/>
                      </a:lnTo>
                      <a:lnTo>
                        <a:pt x="142" y="68"/>
                      </a:lnTo>
                      <a:lnTo>
                        <a:pt x="142" y="68"/>
                      </a:lnTo>
                      <a:lnTo>
                        <a:pt x="144" y="68"/>
                      </a:lnTo>
                      <a:lnTo>
                        <a:pt x="144" y="66"/>
                      </a:lnTo>
                      <a:lnTo>
                        <a:pt x="144" y="66"/>
                      </a:lnTo>
                      <a:lnTo>
                        <a:pt x="146" y="66"/>
                      </a:lnTo>
                      <a:lnTo>
                        <a:pt x="148" y="66"/>
                      </a:lnTo>
                      <a:lnTo>
                        <a:pt x="148" y="66"/>
                      </a:lnTo>
                      <a:lnTo>
                        <a:pt x="148" y="66"/>
                      </a:lnTo>
                      <a:lnTo>
                        <a:pt x="150" y="64"/>
                      </a:lnTo>
                      <a:lnTo>
                        <a:pt x="150" y="64"/>
                      </a:lnTo>
                      <a:lnTo>
                        <a:pt x="152" y="64"/>
                      </a:lnTo>
                      <a:lnTo>
                        <a:pt x="152" y="64"/>
                      </a:lnTo>
                      <a:lnTo>
                        <a:pt x="152" y="64"/>
                      </a:lnTo>
                      <a:lnTo>
                        <a:pt x="153" y="64"/>
                      </a:lnTo>
                      <a:lnTo>
                        <a:pt x="153" y="64"/>
                      </a:lnTo>
                      <a:lnTo>
                        <a:pt x="153" y="64"/>
                      </a:lnTo>
                      <a:lnTo>
                        <a:pt x="153" y="64"/>
                      </a:lnTo>
                      <a:lnTo>
                        <a:pt x="153" y="64"/>
                      </a:lnTo>
                      <a:lnTo>
                        <a:pt x="155" y="64"/>
                      </a:lnTo>
                      <a:lnTo>
                        <a:pt x="155" y="64"/>
                      </a:lnTo>
                      <a:lnTo>
                        <a:pt x="155" y="62"/>
                      </a:lnTo>
                      <a:lnTo>
                        <a:pt x="155" y="62"/>
                      </a:lnTo>
                      <a:lnTo>
                        <a:pt x="157" y="62"/>
                      </a:lnTo>
                      <a:lnTo>
                        <a:pt x="157" y="62"/>
                      </a:lnTo>
                      <a:lnTo>
                        <a:pt x="157" y="62"/>
                      </a:lnTo>
                      <a:lnTo>
                        <a:pt x="157" y="62"/>
                      </a:lnTo>
                      <a:lnTo>
                        <a:pt x="159" y="62"/>
                      </a:lnTo>
                      <a:lnTo>
                        <a:pt x="159" y="62"/>
                      </a:lnTo>
                      <a:lnTo>
                        <a:pt x="159" y="62"/>
                      </a:lnTo>
                      <a:lnTo>
                        <a:pt x="159" y="60"/>
                      </a:lnTo>
                      <a:lnTo>
                        <a:pt x="159" y="60"/>
                      </a:lnTo>
                      <a:lnTo>
                        <a:pt x="161" y="60"/>
                      </a:lnTo>
                      <a:lnTo>
                        <a:pt x="161" y="60"/>
                      </a:lnTo>
                      <a:lnTo>
                        <a:pt x="161" y="60"/>
                      </a:lnTo>
                      <a:lnTo>
                        <a:pt x="161" y="58"/>
                      </a:lnTo>
                      <a:lnTo>
                        <a:pt x="163" y="58"/>
                      </a:lnTo>
                      <a:lnTo>
                        <a:pt x="163" y="58"/>
                      </a:lnTo>
                      <a:lnTo>
                        <a:pt x="163" y="58"/>
                      </a:lnTo>
                      <a:lnTo>
                        <a:pt x="163" y="58"/>
                      </a:lnTo>
                      <a:lnTo>
                        <a:pt x="165" y="58"/>
                      </a:lnTo>
                      <a:lnTo>
                        <a:pt x="165" y="57"/>
                      </a:lnTo>
                      <a:lnTo>
                        <a:pt x="165" y="57"/>
                      </a:lnTo>
                      <a:lnTo>
                        <a:pt x="165" y="57"/>
                      </a:lnTo>
                      <a:lnTo>
                        <a:pt x="167" y="57"/>
                      </a:lnTo>
                      <a:lnTo>
                        <a:pt x="167" y="55"/>
                      </a:lnTo>
                      <a:lnTo>
                        <a:pt x="169" y="55"/>
                      </a:lnTo>
                      <a:lnTo>
                        <a:pt x="169" y="55"/>
                      </a:lnTo>
                      <a:lnTo>
                        <a:pt x="167" y="55"/>
                      </a:lnTo>
                      <a:lnTo>
                        <a:pt x="165" y="55"/>
                      </a:lnTo>
                      <a:lnTo>
                        <a:pt x="165" y="55"/>
                      </a:lnTo>
                      <a:lnTo>
                        <a:pt x="165" y="57"/>
                      </a:lnTo>
                      <a:lnTo>
                        <a:pt x="163" y="57"/>
                      </a:lnTo>
                      <a:lnTo>
                        <a:pt x="163" y="57"/>
                      </a:lnTo>
                      <a:lnTo>
                        <a:pt x="161" y="57"/>
                      </a:lnTo>
                      <a:lnTo>
                        <a:pt x="159" y="57"/>
                      </a:lnTo>
                      <a:lnTo>
                        <a:pt x="159" y="57"/>
                      </a:lnTo>
                      <a:lnTo>
                        <a:pt x="155" y="58"/>
                      </a:lnTo>
                      <a:lnTo>
                        <a:pt x="155" y="58"/>
                      </a:lnTo>
                      <a:lnTo>
                        <a:pt x="153" y="58"/>
                      </a:lnTo>
                      <a:lnTo>
                        <a:pt x="153" y="58"/>
                      </a:lnTo>
                      <a:lnTo>
                        <a:pt x="152" y="58"/>
                      </a:lnTo>
                      <a:lnTo>
                        <a:pt x="152" y="58"/>
                      </a:lnTo>
                      <a:lnTo>
                        <a:pt x="150" y="58"/>
                      </a:lnTo>
                      <a:lnTo>
                        <a:pt x="150" y="60"/>
                      </a:lnTo>
                      <a:lnTo>
                        <a:pt x="150" y="60"/>
                      </a:lnTo>
                      <a:lnTo>
                        <a:pt x="148" y="60"/>
                      </a:lnTo>
                      <a:lnTo>
                        <a:pt x="148" y="60"/>
                      </a:lnTo>
                      <a:lnTo>
                        <a:pt x="148" y="60"/>
                      </a:lnTo>
                      <a:lnTo>
                        <a:pt x="148" y="60"/>
                      </a:lnTo>
                      <a:lnTo>
                        <a:pt x="146" y="60"/>
                      </a:lnTo>
                      <a:lnTo>
                        <a:pt x="146" y="60"/>
                      </a:lnTo>
                      <a:lnTo>
                        <a:pt x="146" y="60"/>
                      </a:lnTo>
                      <a:lnTo>
                        <a:pt x="144" y="62"/>
                      </a:lnTo>
                      <a:lnTo>
                        <a:pt x="144" y="62"/>
                      </a:lnTo>
                      <a:lnTo>
                        <a:pt x="144" y="62"/>
                      </a:lnTo>
                      <a:lnTo>
                        <a:pt x="144" y="62"/>
                      </a:lnTo>
                      <a:lnTo>
                        <a:pt x="144" y="62"/>
                      </a:lnTo>
                      <a:lnTo>
                        <a:pt x="142" y="62"/>
                      </a:lnTo>
                      <a:lnTo>
                        <a:pt x="142" y="62"/>
                      </a:lnTo>
                      <a:lnTo>
                        <a:pt x="142" y="62"/>
                      </a:lnTo>
                      <a:lnTo>
                        <a:pt x="142" y="64"/>
                      </a:lnTo>
                      <a:lnTo>
                        <a:pt x="138" y="64"/>
                      </a:lnTo>
                      <a:lnTo>
                        <a:pt x="123" y="68"/>
                      </a:lnTo>
                      <a:lnTo>
                        <a:pt x="102" y="74"/>
                      </a:lnTo>
                      <a:lnTo>
                        <a:pt x="79" y="79"/>
                      </a:lnTo>
                      <a:lnTo>
                        <a:pt x="64" y="83"/>
                      </a:lnTo>
                      <a:lnTo>
                        <a:pt x="57" y="87"/>
                      </a:lnTo>
                      <a:lnTo>
                        <a:pt x="45" y="87"/>
                      </a:lnTo>
                      <a:lnTo>
                        <a:pt x="32" y="89"/>
                      </a:lnTo>
                      <a:lnTo>
                        <a:pt x="19" y="87"/>
                      </a:lnTo>
                      <a:lnTo>
                        <a:pt x="7" y="85"/>
                      </a:lnTo>
                      <a:lnTo>
                        <a:pt x="0" y="81"/>
                      </a:lnTo>
                      <a:lnTo>
                        <a:pt x="0" y="77"/>
                      </a:lnTo>
                      <a:lnTo>
                        <a:pt x="0" y="74"/>
                      </a:lnTo>
                      <a:lnTo>
                        <a:pt x="2" y="70"/>
                      </a:lnTo>
                      <a:lnTo>
                        <a:pt x="7" y="64"/>
                      </a:lnTo>
                      <a:lnTo>
                        <a:pt x="23" y="53"/>
                      </a:lnTo>
                      <a:lnTo>
                        <a:pt x="49" y="41"/>
                      </a:lnTo>
                      <a:lnTo>
                        <a:pt x="81" y="30"/>
                      </a:lnTo>
                      <a:lnTo>
                        <a:pt x="117" y="21"/>
                      </a:lnTo>
                      <a:lnTo>
                        <a:pt x="152" y="11"/>
                      </a:lnTo>
                      <a:lnTo>
                        <a:pt x="180" y="4"/>
                      </a:lnTo>
                      <a:lnTo>
                        <a:pt x="201" y="0"/>
                      </a:lnTo>
                      <a:lnTo>
                        <a:pt x="210" y="0"/>
                      </a:lnTo>
                      <a:lnTo>
                        <a:pt x="214" y="4"/>
                      </a:lnTo>
                      <a:lnTo>
                        <a:pt x="218" y="7"/>
                      </a:lnTo>
                      <a:lnTo>
                        <a:pt x="229" y="15"/>
                      </a:lnTo>
                      <a:lnTo>
                        <a:pt x="239" y="22"/>
                      </a:lnTo>
                      <a:lnTo>
                        <a:pt x="273" y="53"/>
                      </a:lnTo>
                      <a:lnTo>
                        <a:pt x="303" y="87"/>
                      </a:lnTo>
                      <a:lnTo>
                        <a:pt x="317" y="104"/>
                      </a:lnTo>
                      <a:lnTo>
                        <a:pt x="328" y="125"/>
                      </a:lnTo>
                      <a:lnTo>
                        <a:pt x="336" y="148"/>
                      </a:lnTo>
                      <a:lnTo>
                        <a:pt x="341" y="172"/>
                      </a:lnTo>
                      <a:lnTo>
                        <a:pt x="343" y="189"/>
                      </a:lnTo>
                      <a:lnTo>
                        <a:pt x="343" y="206"/>
                      </a:lnTo>
                      <a:lnTo>
                        <a:pt x="339" y="225"/>
                      </a:lnTo>
                      <a:lnTo>
                        <a:pt x="334" y="244"/>
                      </a:lnTo>
                      <a:lnTo>
                        <a:pt x="320" y="263"/>
                      </a:lnTo>
                      <a:lnTo>
                        <a:pt x="299" y="288"/>
                      </a:lnTo>
                      <a:lnTo>
                        <a:pt x="279" y="307"/>
                      </a:lnTo>
                      <a:lnTo>
                        <a:pt x="250" y="328"/>
                      </a:lnTo>
                      <a:lnTo>
                        <a:pt x="231" y="339"/>
                      </a:lnTo>
                      <a:lnTo>
                        <a:pt x="214" y="349"/>
                      </a:lnTo>
                      <a:lnTo>
                        <a:pt x="199" y="354"/>
                      </a:lnTo>
                      <a:lnTo>
                        <a:pt x="184" y="360"/>
                      </a:lnTo>
                      <a:close/>
                    </a:path>
                  </a:pathLst>
                </a:custGeom>
                <a:solidFill>
                  <a:srgbClr val="54609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377" name="Freeform 9"/>
                <p:cNvSpPr>
                  <a:spLocks/>
                </p:cNvSpPr>
                <p:nvPr/>
              </p:nvSpPr>
              <p:spPr bwMode="auto">
                <a:xfrm>
                  <a:off x="1900" y="2092"/>
                  <a:ext cx="10" cy="2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0" y="2"/>
                    </a:cxn>
                    <a:cxn ang="0">
                      <a:pos x="4" y="2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0" h="2">
                      <a:moveTo>
                        <a:pt x="0" y="0"/>
                      </a:moveTo>
                      <a:lnTo>
                        <a:pt x="10" y="2"/>
                      </a:lnTo>
                      <a:lnTo>
                        <a:pt x="4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682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378" name="Freeform 10"/>
                <p:cNvSpPr>
                  <a:spLocks/>
                </p:cNvSpPr>
                <p:nvPr/>
              </p:nvSpPr>
              <p:spPr bwMode="auto">
                <a:xfrm>
                  <a:off x="1900" y="2090"/>
                  <a:ext cx="18" cy="4"/>
                </a:xfrm>
                <a:custGeom>
                  <a:avLst/>
                  <a:gdLst/>
                  <a:ahLst/>
                  <a:cxnLst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2" y="0"/>
                    </a:cxn>
                    <a:cxn ang="0">
                      <a:pos x="18" y="4"/>
                    </a:cxn>
                    <a:cxn ang="0">
                      <a:pos x="10" y="4"/>
                    </a:cxn>
                    <a:cxn ang="0">
                      <a:pos x="0" y="4"/>
                    </a:cxn>
                  </a:cxnLst>
                  <a:rect l="0" t="0" r="r" b="b"/>
                  <a:pathLst>
                    <a:path w="18" h="4">
                      <a:moveTo>
                        <a:pt x="0" y="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18" y="4"/>
                      </a:lnTo>
                      <a:lnTo>
                        <a:pt x="10" y="4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rgbClr val="E56A2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379" name="Freeform 11"/>
                <p:cNvSpPr>
                  <a:spLocks/>
                </p:cNvSpPr>
                <p:nvPr/>
              </p:nvSpPr>
              <p:spPr bwMode="auto">
                <a:xfrm>
                  <a:off x="1900" y="2088"/>
                  <a:ext cx="25" cy="6"/>
                </a:xfrm>
                <a:custGeom>
                  <a:avLst/>
                  <a:gdLst/>
                  <a:ahLst/>
                  <a:cxnLst>
                    <a:cxn ang="0">
                      <a:pos x="10" y="6"/>
                    </a:cxn>
                    <a:cxn ang="0">
                      <a:pos x="0" y="4"/>
                    </a:cxn>
                    <a:cxn ang="0">
                      <a:pos x="2" y="2"/>
                    </a:cxn>
                    <a:cxn ang="0">
                      <a:pos x="2" y="0"/>
                    </a:cxn>
                    <a:cxn ang="0">
                      <a:pos x="25" y="6"/>
                    </a:cxn>
                    <a:cxn ang="0">
                      <a:pos x="18" y="6"/>
                    </a:cxn>
                    <a:cxn ang="0">
                      <a:pos x="10" y="6"/>
                    </a:cxn>
                  </a:cxnLst>
                  <a:rect l="0" t="0" r="r" b="b"/>
                  <a:pathLst>
                    <a:path w="25" h="6">
                      <a:moveTo>
                        <a:pt x="10" y="6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25" y="6"/>
                      </a:lnTo>
                      <a:lnTo>
                        <a:pt x="18" y="6"/>
                      </a:lnTo>
                      <a:lnTo>
                        <a:pt x="10" y="6"/>
                      </a:lnTo>
                      <a:close/>
                    </a:path>
                  </a:pathLst>
                </a:custGeom>
                <a:solidFill>
                  <a:srgbClr val="E56A2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380" name="Freeform 12"/>
                <p:cNvSpPr>
                  <a:spLocks/>
                </p:cNvSpPr>
                <p:nvPr/>
              </p:nvSpPr>
              <p:spPr bwMode="auto">
                <a:xfrm>
                  <a:off x="1902" y="2088"/>
                  <a:ext cx="31" cy="6"/>
                </a:xfrm>
                <a:custGeom>
                  <a:avLst/>
                  <a:gdLst/>
                  <a:ahLst/>
                  <a:cxnLst>
                    <a:cxn ang="0">
                      <a:pos x="16" y="6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2" y="0"/>
                    </a:cxn>
                    <a:cxn ang="0">
                      <a:pos x="31" y="6"/>
                    </a:cxn>
                    <a:cxn ang="0">
                      <a:pos x="23" y="6"/>
                    </a:cxn>
                    <a:cxn ang="0">
                      <a:pos x="16" y="6"/>
                    </a:cxn>
                  </a:cxnLst>
                  <a:rect l="0" t="0" r="r" b="b"/>
                  <a:pathLst>
                    <a:path w="31" h="6">
                      <a:moveTo>
                        <a:pt x="16" y="6"/>
                      </a:move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2" y="0"/>
                      </a:lnTo>
                      <a:lnTo>
                        <a:pt x="31" y="6"/>
                      </a:lnTo>
                      <a:lnTo>
                        <a:pt x="23" y="6"/>
                      </a:lnTo>
                      <a:lnTo>
                        <a:pt x="16" y="6"/>
                      </a:lnTo>
                      <a:close/>
                    </a:path>
                  </a:pathLst>
                </a:custGeom>
                <a:solidFill>
                  <a:srgbClr val="E56C2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381" name="Freeform 13"/>
                <p:cNvSpPr>
                  <a:spLocks/>
                </p:cNvSpPr>
                <p:nvPr/>
              </p:nvSpPr>
              <p:spPr bwMode="auto">
                <a:xfrm>
                  <a:off x="1902" y="2087"/>
                  <a:ext cx="36" cy="7"/>
                </a:xfrm>
                <a:custGeom>
                  <a:avLst/>
                  <a:gdLst/>
                  <a:ahLst/>
                  <a:cxnLst>
                    <a:cxn ang="0">
                      <a:pos x="23" y="7"/>
                    </a:cxn>
                    <a:cxn ang="0">
                      <a:pos x="0" y="1"/>
                    </a:cxn>
                    <a:cxn ang="0">
                      <a:pos x="2" y="1"/>
                    </a:cxn>
                    <a:cxn ang="0">
                      <a:pos x="4" y="0"/>
                    </a:cxn>
                    <a:cxn ang="0">
                      <a:pos x="36" y="7"/>
                    </a:cxn>
                    <a:cxn ang="0">
                      <a:pos x="35" y="7"/>
                    </a:cxn>
                    <a:cxn ang="0">
                      <a:pos x="33" y="7"/>
                    </a:cxn>
                    <a:cxn ang="0">
                      <a:pos x="27" y="7"/>
                    </a:cxn>
                    <a:cxn ang="0">
                      <a:pos x="23" y="7"/>
                    </a:cxn>
                  </a:cxnLst>
                  <a:rect l="0" t="0" r="r" b="b"/>
                  <a:pathLst>
                    <a:path w="36" h="7">
                      <a:moveTo>
                        <a:pt x="23" y="7"/>
                      </a:moveTo>
                      <a:lnTo>
                        <a:pt x="0" y="1"/>
                      </a:lnTo>
                      <a:lnTo>
                        <a:pt x="2" y="1"/>
                      </a:lnTo>
                      <a:lnTo>
                        <a:pt x="4" y="0"/>
                      </a:lnTo>
                      <a:lnTo>
                        <a:pt x="36" y="7"/>
                      </a:lnTo>
                      <a:lnTo>
                        <a:pt x="35" y="7"/>
                      </a:lnTo>
                      <a:lnTo>
                        <a:pt x="33" y="7"/>
                      </a:lnTo>
                      <a:lnTo>
                        <a:pt x="27" y="7"/>
                      </a:lnTo>
                      <a:lnTo>
                        <a:pt x="23" y="7"/>
                      </a:lnTo>
                      <a:close/>
                    </a:path>
                  </a:pathLst>
                </a:custGeom>
                <a:solidFill>
                  <a:srgbClr val="E56C2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382" name="Freeform 14"/>
                <p:cNvSpPr>
                  <a:spLocks/>
                </p:cNvSpPr>
                <p:nvPr/>
              </p:nvSpPr>
              <p:spPr bwMode="auto">
                <a:xfrm>
                  <a:off x="1904" y="2085"/>
                  <a:ext cx="38" cy="9"/>
                </a:xfrm>
                <a:custGeom>
                  <a:avLst/>
                  <a:gdLst/>
                  <a:ahLst/>
                  <a:cxnLst>
                    <a:cxn ang="0">
                      <a:pos x="29" y="9"/>
                    </a:cxn>
                    <a:cxn ang="0">
                      <a:pos x="0" y="3"/>
                    </a:cxn>
                    <a:cxn ang="0">
                      <a:pos x="2" y="2"/>
                    </a:cxn>
                    <a:cxn ang="0">
                      <a:pos x="2" y="0"/>
                    </a:cxn>
                    <a:cxn ang="0">
                      <a:pos x="38" y="7"/>
                    </a:cxn>
                    <a:cxn ang="0">
                      <a:pos x="34" y="9"/>
                    </a:cxn>
                    <a:cxn ang="0">
                      <a:pos x="31" y="9"/>
                    </a:cxn>
                    <a:cxn ang="0">
                      <a:pos x="29" y="9"/>
                    </a:cxn>
                    <a:cxn ang="0">
                      <a:pos x="29" y="9"/>
                    </a:cxn>
                  </a:cxnLst>
                  <a:rect l="0" t="0" r="r" b="b"/>
                  <a:pathLst>
                    <a:path w="38" h="9">
                      <a:moveTo>
                        <a:pt x="29" y="9"/>
                      </a:moveTo>
                      <a:lnTo>
                        <a:pt x="0" y="3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38" y="7"/>
                      </a:lnTo>
                      <a:lnTo>
                        <a:pt x="34" y="9"/>
                      </a:lnTo>
                      <a:lnTo>
                        <a:pt x="31" y="9"/>
                      </a:lnTo>
                      <a:lnTo>
                        <a:pt x="29" y="9"/>
                      </a:lnTo>
                      <a:lnTo>
                        <a:pt x="29" y="9"/>
                      </a:lnTo>
                      <a:close/>
                    </a:path>
                  </a:pathLst>
                </a:custGeom>
                <a:solidFill>
                  <a:srgbClr val="E56E2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383" name="Freeform 15"/>
                <p:cNvSpPr>
                  <a:spLocks/>
                </p:cNvSpPr>
                <p:nvPr/>
              </p:nvSpPr>
              <p:spPr bwMode="auto">
                <a:xfrm>
                  <a:off x="1906" y="2083"/>
                  <a:ext cx="42" cy="11"/>
                </a:xfrm>
                <a:custGeom>
                  <a:avLst/>
                  <a:gdLst/>
                  <a:ahLst/>
                  <a:cxnLst>
                    <a:cxn ang="0">
                      <a:pos x="32" y="11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2" y="0"/>
                    </a:cxn>
                    <a:cxn ang="0">
                      <a:pos x="42" y="9"/>
                    </a:cxn>
                    <a:cxn ang="0">
                      <a:pos x="42" y="9"/>
                    </a:cxn>
                    <a:cxn ang="0">
                      <a:pos x="40" y="9"/>
                    </a:cxn>
                    <a:cxn ang="0">
                      <a:pos x="36" y="9"/>
                    </a:cxn>
                    <a:cxn ang="0">
                      <a:pos x="32" y="11"/>
                    </a:cxn>
                  </a:cxnLst>
                  <a:rect l="0" t="0" r="r" b="b"/>
                  <a:pathLst>
                    <a:path w="42" h="11">
                      <a:moveTo>
                        <a:pt x="32" y="11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42" y="9"/>
                      </a:lnTo>
                      <a:lnTo>
                        <a:pt x="42" y="9"/>
                      </a:lnTo>
                      <a:lnTo>
                        <a:pt x="40" y="9"/>
                      </a:lnTo>
                      <a:lnTo>
                        <a:pt x="36" y="9"/>
                      </a:lnTo>
                      <a:lnTo>
                        <a:pt x="32" y="11"/>
                      </a:lnTo>
                      <a:close/>
                    </a:path>
                  </a:pathLst>
                </a:custGeom>
                <a:solidFill>
                  <a:srgbClr val="E66E2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384" name="Freeform 16"/>
                <p:cNvSpPr>
                  <a:spLocks/>
                </p:cNvSpPr>
                <p:nvPr/>
              </p:nvSpPr>
              <p:spPr bwMode="auto">
                <a:xfrm>
                  <a:off x="1906" y="2081"/>
                  <a:ext cx="46" cy="11"/>
                </a:xfrm>
                <a:custGeom>
                  <a:avLst/>
                  <a:gdLst/>
                  <a:ahLst/>
                  <a:cxnLst>
                    <a:cxn ang="0">
                      <a:pos x="36" y="11"/>
                    </a:cxn>
                    <a:cxn ang="0">
                      <a:pos x="0" y="4"/>
                    </a:cxn>
                    <a:cxn ang="0">
                      <a:pos x="2" y="2"/>
                    </a:cxn>
                    <a:cxn ang="0">
                      <a:pos x="2" y="0"/>
                    </a:cxn>
                    <a:cxn ang="0">
                      <a:pos x="46" y="9"/>
                    </a:cxn>
                    <a:cxn ang="0">
                      <a:pos x="44" y="11"/>
                    </a:cxn>
                    <a:cxn ang="0">
                      <a:pos x="40" y="11"/>
                    </a:cxn>
                    <a:cxn ang="0">
                      <a:pos x="38" y="11"/>
                    </a:cxn>
                    <a:cxn ang="0">
                      <a:pos x="36" y="11"/>
                    </a:cxn>
                  </a:cxnLst>
                  <a:rect l="0" t="0" r="r" b="b"/>
                  <a:pathLst>
                    <a:path w="46" h="11">
                      <a:moveTo>
                        <a:pt x="36" y="11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46" y="9"/>
                      </a:lnTo>
                      <a:lnTo>
                        <a:pt x="44" y="11"/>
                      </a:lnTo>
                      <a:lnTo>
                        <a:pt x="40" y="11"/>
                      </a:lnTo>
                      <a:lnTo>
                        <a:pt x="38" y="11"/>
                      </a:lnTo>
                      <a:lnTo>
                        <a:pt x="36" y="11"/>
                      </a:lnTo>
                      <a:close/>
                    </a:path>
                  </a:pathLst>
                </a:custGeom>
                <a:solidFill>
                  <a:srgbClr val="E6702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385" name="Freeform 17"/>
                <p:cNvSpPr>
                  <a:spLocks/>
                </p:cNvSpPr>
                <p:nvPr/>
              </p:nvSpPr>
              <p:spPr bwMode="auto">
                <a:xfrm>
                  <a:off x="1908" y="2079"/>
                  <a:ext cx="48" cy="13"/>
                </a:xfrm>
                <a:custGeom>
                  <a:avLst/>
                  <a:gdLst/>
                  <a:ahLst/>
                  <a:cxnLst>
                    <a:cxn ang="0">
                      <a:pos x="40" y="13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2" y="0"/>
                    </a:cxn>
                    <a:cxn ang="0">
                      <a:pos x="48" y="11"/>
                    </a:cxn>
                    <a:cxn ang="0">
                      <a:pos x="44" y="11"/>
                    </a:cxn>
                    <a:cxn ang="0">
                      <a:pos x="40" y="13"/>
                    </a:cxn>
                  </a:cxnLst>
                  <a:rect l="0" t="0" r="r" b="b"/>
                  <a:pathLst>
                    <a:path w="48" h="13">
                      <a:moveTo>
                        <a:pt x="40" y="13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48" y="11"/>
                      </a:lnTo>
                      <a:lnTo>
                        <a:pt x="44" y="11"/>
                      </a:lnTo>
                      <a:lnTo>
                        <a:pt x="40" y="13"/>
                      </a:lnTo>
                      <a:close/>
                    </a:path>
                  </a:pathLst>
                </a:custGeom>
                <a:solidFill>
                  <a:srgbClr val="E5702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386" name="Freeform 18"/>
                <p:cNvSpPr>
                  <a:spLocks/>
                </p:cNvSpPr>
                <p:nvPr/>
              </p:nvSpPr>
              <p:spPr bwMode="auto">
                <a:xfrm>
                  <a:off x="1908" y="2077"/>
                  <a:ext cx="51" cy="13"/>
                </a:xfrm>
                <a:custGeom>
                  <a:avLst/>
                  <a:gdLst/>
                  <a:ahLst/>
                  <a:cxnLst>
                    <a:cxn ang="0">
                      <a:pos x="44" y="13"/>
                    </a:cxn>
                    <a:cxn ang="0">
                      <a:pos x="0" y="4"/>
                    </a:cxn>
                    <a:cxn ang="0">
                      <a:pos x="2" y="2"/>
                    </a:cxn>
                    <a:cxn ang="0">
                      <a:pos x="4" y="0"/>
                    </a:cxn>
                    <a:cxn ang="0">
                      <a:pos x="51" y="11"/>
                    </a:cxn>
                    <a:cxn ang="0">
                      <a:pos x="48" y="13"/>
                    </a:cxn>
                    <a:cxn ang="0">
                      <a:pos x="44" y="13"/>
                    </a:cxn>
                  </a:cxnLst>
                  <a:rect l="0" t="0" r="r" b="b"/>
                  <a:pathLst>
                    <a:path w="51" h="13">
                      <a:moveTo>
                        <a:pt x="44" y="13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4" y="0"/>
                      </a:lnTo>
                      <a:lnTo>
                        <a:pt x="51" y="11"/>
                      </a:lnTo>
                      <a:lnTo>
                        <a:pt x="48" y="13"/>
                      </a:lnTo>
                      <a:lnTo>
                        <a:pt x="44" y="13"/>
                      </a:lnTo>
                      <a:close/>
                    </a:path>
                  </a:pathLst>
                </a:custGeom>
                <a:solidFill>
                  <a:srgbClr val="E5722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387" name="Freeform 19"/>
                <p:cNvSpPr>
                  <a:spLocks/>
                </p:cNvSpPr>
                <p:nvPr/>
              </p:nvSpPr>
              <p:spPr bwMode="auto">
                <a:xfrm>
                  <a:off x="1910" y="2075"/>
                  <a:ext cx="53" cy="15"/>
                </a:xfrm>
                <a:custGeom>
                  <a:avLst/>
                  <a:gdLst/>
                  <a:ahLst/>
                  <a:cxnLst>
                    <a:cxn ang="0">
                      <a:pos x="46" y="15"/>
                    </a:cxn>
                    <a:cxn ang="0">
                      <a:pos x="0" y="4"/>
                    </a:cxn>
                    <a:cxn ang="0">
                      <a:pos x="2" y="2"/>
                    </a:cxn>
                    <a:cxn ang="0">
                      <a:pos x="2" y="0"/>
                    </a:cxn>
                    <a:cxn ang="0">
                      <a:pos x="53" y="13"/>
                    </a:cxn>
                    <a:cxn ang="0">
                      <a:pos x="53" y="13"/>
                    </a:cxn>
                    <a:cxn ang="0">
                      <a:pos x="51" y="13"/>
                    </a:cxn>
                    <a:cxn ang="0">
                      <a:pos x="49" y="13"/>
                    </a:cxn>
                    <a:cxn ang="0">
                      <a:pos x="46" y="15"/>
                    </a:cxn>
                  </a:cxnLst>
                  <a:rect l="0" t="0" r="r" b="b"/>
                  <a:pathLst>
                    <a:path w="53" h="15">
                      <a:moveTo>
                        <a:pt x="46" y="15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53" y="13"/>
                      </a:lnTo>
                      <a:lnTo>
                        <a:pt x="53" y="13"/>
                      </a:lnTo>
                      <a:lnTo>
                        <a:pt x="51" y="13"/>
                      </a:lnTo>
                      <a:lnTo>
                        <a:pt x="49" y="13"/>
                      </a:lnTo>
                      <a:lnTo>
                        <a:pt x="46" y="15"/>
                      </a:lnTo>
                      <a:close/>
                    </a:path>
                  </a:pathLst>
                </a:custGeom>
                <a:solidFill>
                  <a:srgbClr val="E5722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388" name="Freeform 20"/>
                <p:cNvSpPr>
                  <a:spLocks/>
                </p:cNvSpPr>
                <p:nvPr/>
              </p:nvSpPr>
              <p:spPr bwMode="auto">
                <a:xfrm>
                  <a:off x="1912" y="2073"/>
                  <a:ext cx="53" cy="15"/>
                </a:xfrm>
                <a:custGeom>
                  <a:avLst/>
                  <a:gdLst/>
                  <a:ahLst/>
                  <a:cxnLst>
                    <a:cxn ang="0">
                      <a:pos x="47" y="15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2" y="0"/>
                    </a:cxn>
                    <a:cxn ang="0">
                      <a:pos x="53" y="14"/>
                    </a:cxn>
                    <a:cxn ang="0">
                      <a:pos x="51" y="14"/>
                    </a:cxn>
                    <a:cxn ang="0">
                      <a:pos x="49" y="15"/>
                    </a:cxn>
                    <a:cxn ang="0">
                      <a:pos x="49" y="15"/>
                    </a:cxn>
                    <a:cxn ang="0">
                      <a:pos x="47" y="15"/>
                    </a:cxn>
                  </a:cxnLst>
                  <a:rect l="0" t="0" r="r" b="b"/>
                  <a:pathLst>
                    <a:path w="53" h="15">
                      <a:moveTo>
                        <a:pt x="47" y="15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53" y="14"/>
                      </a:lnTo>
                      <a:lnTo>
                        <a:pt x="51" y="14"/>
                      </a:lnTo>
                      <a:lnTo>
                        <a:pt x="49" y="15"/>
                      </a:lnTo>
                      <a:lnTo>
                        <a:pt x="49" y="15"/>
                      </a:lnTo>
                      <a:lnTo>
                        <a:pt x="47" y="15"/>
                      </a:lnTo>
                      <a:close/>
                    </a:path>
                  </a:pathLst>
                </a:custGeom>
                <a:solidFill>
                  <a:srgbClr val="E6742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389" name="Freeform 21"/>
                <p:cNvSpPr>
                  <a:spLocks/>
                </p:cNvSpPr>
                <p:nvPr/>
              </p:nvSpPr>
              <p:spPr bwMode="auto">
                <a:xfrm>
                  <a:off x="1912" y="2071"/>
                  <a:ext cx="53" cy="17"/>
                </a:xfrm>
                <a:custGeom>
                  <a:avLst/>
                  <a:gdLst/>
                  <a:ahLst/>
                  <a:cxnLst>
                    <a:cxn ang="0">
                      <a:pos x="51" y="17"/>
                    </a:cxn>
                    <a:cxn ang="0">
                      <a:pos x="0" y="4"/>
                    </a:cxn>
                    <a:cxn ang="0">
                      <a:pos x="2" y="2"/>
                    </a:cxn>
                    <a:cxn ang="0">
                      <a:pos x="2" y="0"/>
                    </a:cxn>
                    <a:cxn ang="0">
                      <a:pos x="53" y="14"/>
                    </a:cxn>
                    <a:cxn ang="0">
                      <a:pos x="53" y="16"/>
                    </a:cxn>
                    <a:cxn ang="0">
                      <a:pos x="51" y="17"/>
                    </a:cxn>
                  </a:cxnLst>
                  <a:rect l="0" t="0" r="r" b="b"/>
                  <a:pathLst>
                    <a:path w="53" h="17">
                      <a:moveTo>
                        <a:pt x="51" y="17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53" y="14"/>
                      </a:lnTo>
                      <a:lnTo>
                        <a:pt x="53" y="16"/>
                      </a:lnTo>
                      <a:lnTo>
                        <a:pt x="51" y="17"/>
                      </a:lnTo>
                      <a:close/>
                    </a:path>
                  </a:pathLst>
                </a:custGeom>
                <a:solidFill>
                  <a:srgbClr val="E6752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390" name="Freeform 22"/>
                <p:cNvSpPr>
                  <a:spLocks/>
                </p:cNvSpPr>
                <p:nvPr/>
              </p:nvSpPr>
              <p:spPr bwMode="auto">
                <a:xfrm>
                  <a:off x="1914" y="2071"/>
                  <a:ext cx="53" cy="16"/>
                </a:xfrm>
                <a:custGeom>
                  <a:avLst/>
                  <a:gdLst/>
                  <a:ahLst/>
                  <a:cxnLst>
                    <a:cxn ang="0">
                      <a:pos x="51" y="16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2" y="0"/>
                    </a:cxn>
                    <a:cxn ang="0">
                      <a:pos x="53" y="12"/>
                    </a:cxn>
                    <a:cxn ang="0">
                      <a:pos x="51" y="14"/>
                    </a:cxn>
                    <a:cxn ang="0">
                      <a:pos x="51" y="16"/>
                    </a:cxn>
                  </a:cxnLst>
                  <a:rect l="0" t="0" r="r" b="b"/>
                  <a:pathLst>
                    <a:path w="53" h="16">
                      <a:moveTo>
                        <a:pt x="51" y="16"/>
                      </a:move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2" y="0"/>
                      </a:lnTo>
                      <a:lnTo>
                        <a:pt x="53" y="12"/>
                      </a:lnTo>
                      <a:lnTo>
                        <a:pt x="51" y="14"/>
                      </a:lnTo>
                      <a:lnTo>
                        <a:pt x="51" y="16"/>
                      </a:lnTo>
                      <a:close/>
                    </a:path>
                  </a:pathLst>
                </a:custGeom>
                <a:solidFill>
                  <a:srgbClr val="E6752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391" name="Freeform 23"/>
                <p:cNvSpPr>
                  <a:spLocks/>
                </p:cNvSpPr>
                <p:nvPr/>
              </p:nvSpPr>
              <p:spPr bwMode="auto">
                <a:xfrm>
                  <a:off x="1914" y="2069"/>
                  <a:ext cx="55" cy="16"/>
                </a:xfrm>
                <a:custGeom>
                  <a:avLst/>
                  <a:gdLst/>
                  <a:ahLst/>
                  <a:cxnLst>
                    <a:cxn ang="0">
                      <a:pos x="51" y="16"/>
                    </a:cxn>
                    <a:cxn ang="0">
                      <a:pos x="0" y="2"/>
                    </a:cxn>
                    <a:cxn ang="0">
                      <a:pos x="2" y="2"/>
                    </a:cxn>
                    <a:cxn ang="0">
                      <a:pos x="2" y="0"/>
                    </a:cxn>
                    <a:cxn ang="0">
                      <a:pos x="55" y="12"/>
                    </a:cxn>
                    <a:cxn ang="0">
                      <a:pos x="53" y="14"/>
                    </a:cxn>
                    <a:cxn ang="0">
                      <a:pos x="51" y="16"/>
                    </a:cxn>
                  </a:cxnLst>
                  <a:rect l="0" t="0" r="r" b="b"/>
                  <a:pathLst>
                    <a:path w="55" h="16">
                      <a:moveTo>
                        <a:pt x="51" y="16"/>
                      </a:moveTo>
                      <a:lnTo>
                        <a:pt x="0" y="2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55" y="12"/>
                      </a:lnTo>
                      <a:lnTo>
                        <a:pt x="53" y="14"/>
                      </a:lnTo>
                      <a:lnTo>
                        <a:pt x="51" y="16"/>
                      </a:lnTo>
                      <a:close/>
                    </a:path>
                  </a:pathLst>
                </a:custGeom>
                <a:solidFill>
                  <a:srgbClr val="E6772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392" name="Freeform 24"/>
                <p:cNvSpPr>
                  <a:spLocks/>
                </p:cNvSpPr>
                <p:nvPr/>
              </p:nvSpPr>
              <p:spPr bwMode="auto">
                <a:xfrm>
                  <a:off x="1916" y="2068"/>
                  <a:ext cx="53" cy="15"/>
                </a:xfrm>
                <a:custGeom>
                  <a:avLst/>
                  <a:gdLst/>
                  <a:ahLst/>
                  <a:cxnLst>
                    <a:cxn ang="0">
                      <a:pos x="51" y="15"/>
                    </a:cxn>
                    <a:cxn ang="0">
                      <a:pos x="0" y="3"/>
                    </a:cxn>
                    <a:cxn ang="0">
                      <a:pos x="0" y="1"/>
                    </a:cxn>
                    <a:cxn ang="0">
                      <a:pos x="2" y="0"/>
                    </a:cxn>
                    <a:cxn ang="0">
                      <a:pos x="53" y="11"/>
                    </a:cxn>
                    <a:cxn ang="0">
                      <a:pos x="53" y="13"/>
                    </a:cxn>
                    <a:cxn ang="0">
                      <a:pos x="51" y="15"/>
                    </a:cxn>
                  </a:cxnLst>
                  <a:rect l="0" t="0" r="r" b="b"/>
                  <a:pathLst>
                    <a:path w="53" h="15">
                      <a:moveTo>
                        <a:pt x="51" y="15"/>
                      </a:moveTo>
                      <a:lnTo>
                        <a:pt x="0" y="3"/>
                      </a:lnTo>
                      <a:lnTo>
                        <a:pt x="0" y="1"/>
                      </a:lnTo>
                      <a:lnTo>
                        <a:pt x="2" y="0"/>
                      </a:lnTo>
                      <a:lnTo>
                        <a:pt x="53" y="11"/>
                      </a:lnTo>
                      <a:lnTo>
                        <a:pt x="53" y="13"/>
                      </a:lnTo>
                      <a:lnTo>
                        <a:pt x="51" y="15"/>
                      </a:lnTo>
                      <a:close/>
                    </a:path>
                  </a:pathLst>
                </a:custGeom>
                <a:solidFill>
                  <a:srgbClr val="E6772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393" name="Freeform 25"/>
                <p:cNvSpPr>
                  <a:spLocks/>
                </p:cNvSpPr>
                <p:nvPr/>
              </p:nvSpPr>
              <p:spPr bwMode="auto">
                <a:xfrm>
                  <a:off x="1916" y="2066"/>
                  <a:ext cx="55" cy="15"/>
                </a:xfrm>
                <a:custGeom>
                  <a:avLst/>
                  <a:gdLst/>
                  <a:ahLst/>
                  <a:cxnLst>
                    <a:cxn ang="0">
                      <a:pos x="53" y="15"/>
                    </a:cxn>
                    <a:cxn ang="0">
                      <a:pos x="0" y="3"/>
                    </a:cxn>
                    <a:cxn ang="0">
                      <a:pos x="2" y="2"/>
                    </a:cxn>
                    <a:cxn ang="0">
                      <a:pos x="2" y="0"/>
                    </a:cxn>
                    <a:cxn ang="0">
                      <a:pos x="55" y="11"/>
                    </a:cxn>
                    <a:cxn ang="0">
                      <a:pos x="53" y="13"/>
                    </a:cxn>
                    <a:cxn ang="0">
                      <a:pos x="53" y="15"/>
                    </a:cxn>
                  </a:cxnLst>
                  <a:rect l="0" t="0" r="r" b="b"/>
                  <a:pathLst>
                    <a:path w="55" h="15">
                      <a:moveTo>
                        <a:pt x="53" y="15"/>
                      </a:moveTo>
                      <a:lnTo>
                        <a:pt x="0" y="3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55" y="11"/>
                      </a:lnTo>
                      <a:lnTo>
                        <a:pt x="53" y="13"/>
                      </a:lnTo>
                      <a:lnTo>
                        <a:pt x="53" y="15"/>
                      </a:lnTo>
                      <a:close/>
                    </a:path>
                  </a:pathLst>
                </a:custGeom>
                <a:solidFill>
                  <a:srgbClr val="E6792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394" name="Freeform 26"/>
                <p:cNvSpPr>
                  <a:spLocks/>
                </p:cNvSpPr>
                <p:nvPr/>
              </p:nvSpPr>
              <p:spPr bwMode="auto">
                <a:xfrm>
                  <a:off x="1918" y="2064"/>
                  <a:ext cx="55" cy="15"/>
                </a:xfrm>
                <a:custGeom>
                  <a:avLst/>
                  <a:gdLst/>
                  <a:ahLst/>
                  <a:cxnLst>
                    <a:cxn ang="0">
                      <a:pos x="51" y="15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1" y="0"/>
                    </a:cxn>
                    <a:cxn ang="0">
                      <a:pos x="55" y="11"/>
                    </a:cxn>
                    <a:cxn ang="0">
                      <a:pos x="53" y="13"/>
                    </a:cxn>
                    <a:cxn ang="0">
                      <a:pos x="51" y="15"/>
                    </a:cxn>
                  </a:cxnLst>
                  <a:rect l="0" t="0" r="r" b="b"/>
                  <a:pathLst>
                    <a:path w="55" h="15">
                      <a:moveTo>
                        <a:pt x="51" y="15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1" y="0"/>
                      </a:lnTo>
                      <a:lnTo>
                        <a:pt x="55" y="11"/>
                      </a:lnTo>
                      <a:lnTo>
                        <a:pt x="53" y="13"/>
                      </a:lnTo>
                      <a:lnTo>
                        <a:pt x="51" y="15"/>
                      </a:lnTo>
                      <a:close/>
                    </a:path>
                  </a:pathLst>
                </a:custGeom>
                <a:solidFill>
                  <a:srgbClr val="E7792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395" name="Freeform 27"/>
                <p:cNvSpPr>
                  <a:spLocks/>
                </p:cNvSpPr>
                <p:nvPr/>
              </p:nvSpPr>
              <p:spPr bwMode="auto">
                <a:xfrm>
                  <a:off x="1918" y="2062"/>
                  <a:ext cx="55" cy="15"/>
                </a:xfrm>
                <a:custGeom>
                  <a:avLst/>
                  <a:gdLst/>
                  <a:ahLst/>
                  <a:cxnLst>
                    <a:cxn ang="0">
                      <a:pos x="53" y="15"/>
                    </a:cxn>
                    <a:cxn ang="0">
                      <a:pos x="0" y="4"/>
                    </a:cxn>
                    <a:cxn ang="0">
                      <a:pos x="1" y="2"/>
                    </a:cxn>
                    <a:cxn ang="0">
                      <a:pos x="1" y="0"/>
                    </a:cxn>
                    <a:cxn ang="0">
                      <a:pos x="55" y="13"/>
                    </a:cxn>
                    <a:cxn ang="0">
                      <a:pos x="55" y="13"/>
                    </a:cxn>
                    <a:cxn ang="0">
                      <a:pos x="53" y="15"/>
                    </a:cxn>
                  </a:cxnLst>
                  <a:rect l="0" t="0" r="r" b="b"/>
                  <a:pathLst>
                    <a:path w="55" h="15">
                      <a:moveTo>
                        <a:pt x="53" y="15"/>
                      </a:moveTo>
                      <a:lnTo>
                        <a:pt x="0" y="4"/>
                      </a:lnTo>
                      <a:lnTo>
                        <a:pt x="1" y="2"/>
                      </a:lnTo>
                      <a:lnTo>
                        <a:pt x="1" y="0"/>
                      </a:lnTo>
                      <a:lnTo>
                        <a:pt x="55" y="13"/>
                      </a:lnTo>
                      <a:lnTo>
                        <a:pt x="55" y="13"/>
                      </a:lnTo>
                      <a:lnTo>
                        <a:pt x="53" y="15"/>
                      </a:lnTo>
                      <a:close/>
                    </a:path>
                  </a:pathLst>
                </a:custGeom>
                <a:solidFill>
                  <a:srgbClr val="E77B2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396" name="Freeform 28"/>
                <p:cNvSpPr>
                  <a:spLocks/>
                </p:cNvSpPr>
                <p:nvPr/>
              </p:nvSpPr>
              <p:spPr bwMode="auto">
                <a:xfrm>
                  <a:off x="1919" y="2060"/>
                  <a:ext cx="55" cy="15"/>
                </a:xfrm>
                <a:custGeom>
                  <a:avLst/>
                  <a:gdLst/>
                  <a:ahLst/>
                  <a:cxnLst>
                    <a:cxn ang="0">
                      <a:pos x="54" y="15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2" y="0"/>
                    </a:cxn>
                    <a:cxn ang="0">
                      <a:pos x="55" y="13"/>
                    </a:cxn>
                    <a:cxn ang="0">
                      <a:pos x="54" y="15"/>
                    </a:cxn>
                    <a:cxn ang="0">
                      <a:pos x="54" y="15"/>
                    </a:cxn>
                  </a:cxnLst>
                  <a:rect l="0" t="0" r="r" b="b"/>
                  <a:pathLst>
                    <a:path w="55" h="15">
                      <a:moveTo>
                        <a:pt x="54" y="15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55" y="13"/>
                      </a:lnTo>
                      <a:lnTo>
                        <a:pt x="54" y="15"/>
                      </a:lnTo>
                      <a:lnTo>
                        <a:pt x="54" y="15"/>
                      </a:lnTo>
                      <a:close/>
                    </a:path>
                  </a:pathLst>
                </a:custGeom>
                <a:solidFill>
                  <a:srgbClr val="E67B2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397" name="Freeform 29"/>
                <p:cNvSpPr>
                  <a:spLocks/>
                </p:cNvSpPr>
                <p:nvPr/>
              </p:nvSpPr>
              <p:spPr bwMode="auto">
                <a:xfrm>
                  <a:off x="1919" y="2058"/>
                  <a:ext cx="57" cy="17"/>
                </a:xfrm>
                <a:custGeom>
                  <a:avLst/>
                  <a:gdLst/>
                  <a:ahLst/>
                  <a:cxnLst>
                    <a:cxn ang="0">
                      <a:pos x="54" y="17"/>
                    </a:cxn>
                    <a:cxn ang="0">
                      <a:pos x="0" y="4"/>
                    </a:cxn>
                    <a:cxn ang="0">
                      <a:pos x="2" y="2"/>
                    </a:cxn>
                    <a:cxn ang="0">
                      <a:pos x="2" y="0"/>
                    </a:cxn>
                    <a:cxn ang="0">
                      <a:pos x="57" y="13"/>
                    </a:cxn>
                    <a:cxn ang="0">
                      <a:pos x="55" y="15"/>
                    </a:cxn>
                    <a:cxn ang="0">
                      <a:pos x="54" y="17"/>
                    </a:cxn>
                  </a:cxnLst>
                  <a:rect l="0" t="0" r="r" b="b"/>
                  <a:pathLst>
                    <a:path w="57" h="17">
                      <a:moveTo>
                        <a:pt x="54" y="17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57" y="13"/>
                      </a:lnTo>
                      <a:lnTo>
                        <a:pt x="55" y="15"/>
                      </a:lnTo>
                      <a:lnTo>
                        <a:pt x="54" y="17"/>
                      </a:lnTo>
                      <a:close/>
                    </a:path>
                  </a:pathLst>
                </a:custGeom>
                <a:solidFill>
                  <a:srgbClr val="E67D2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398" name="Freeform 30"/>
                <p:cNvSpPr>
                  <a:spLocks/>
                </p:cNvSpPr>
                <p:nvPr/>
              </p:nvSpPr>
              <p:spPr bwMode="auto">
                <a:xfrm>
                  <a:off x="1921" y="2056"/>
                  <a:ext cx="55" cy="17"/>
                </a:xfrm>
                <a:custGeom>
                  <a:avLst/>
                  <a:gdLst/>
                  <a:ahLst/>
                  <a:cxnLst>
                    <a:cxn ang="0">
                      <a:pos x="53" y="17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2" y="0"/>
                    </a:cxn>
                    <a:cxn ang="0">
                      <a:pos x="55" y="13"/>
                    </a:cxn>
                    <a:cxn ang="0">
                      <a:pos x="55" y="15"/>
                    </a:cxn>
                    <a:cxn ang="0">
                      <a:pos x="53" y="17"/>
                    </a:cxn>
                  </a:cxnLst>
                  <a:rect l="0" t="0" r="r" b="b"/>
                  <a:pathLst>
                    <a:path w="55" h="17">
                      <a:moveTo>
                        <a:pt x="53" y="17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55" y="13"/>
                      </a:lnTo>
                      <a:lnTo>
                        <a:pt x="55" y="15"/>
                      </a:lnTo>
                      <a:lnTo>
                        <a:pt x="53" y="17"/>
                      </a:lnTo>
                      <a:close/>
                    </a:path>
                  </a:pathLst>
                </a:custGeom>
                <a:solidFill>
                  <a:srgbClr val="E67D2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399" name="Freeform 31"/>
                <p:cNvSpPr>
                  <a:spLocks/>
                </p:cNvSpPr>
                <p:nvPr/>
              </p:nvSpPr>
              <p:spPr bwMode="auto">
                <a:xfrm>
                  <a:off x="1921" y="2054"/>
                  <a:ext cx="57" cy="17"/>
                </a:xfrm>
                <a:custGeom>
                  <a:avLst/>
                  <a:gdLst/>
                  <a:ahLst/>
                  <a:cxnLst>
                    <a:cxn ang="0">
                      <a:pos x="55" y="17"/>
                    </a:cxn>
                    <a:cxn ang="0">
                      <a:pos x="0" y="4"/>
                    </a:cxn>
                    <a:cxn ang="0">
                      <a:pos x="2" y="2"/>
                    </a:cxn>
                    <a:cxn ang="0">
                      <a:pos x="2" y="0"/>
                    </a:cxn>
                    <a:cxn ang="0">
                      <a:pos x="57" y="14"/>
                    </a:cxn>
                    <a:cxn ang="0">
                      <a:pos x="55" y="15"/>
                    </a:cxn>
                    <a:cxn ang="0">
                      <a:pos x="55" y="17"/>
                    </a:cxn>
                  </a:cxnLst>
                  <a:rect l="0" t="0" r="r" b="b"/>
                  <a:pathLst>
                    <a:path w="57" h="17">
                      <a:moveTo>
                        <a:pt x="55" y="17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57" y="14"/>
                      </a:lnTo>
                      <a:lnTo>
                        <a:pt x="55" y="15"/>
                      </a:lnTo>
                      <a:lnTo>
                        <a:pt x="55" y="17"/>
                      </a:lnTo>
                      <a:close/>
                    </a:path>
                  </a:pathLst>
                </a:custGeom>
                <a:solidFill>
                  <a:srgbClr val="E77F2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400" name="Freeform 32"/>
                <p:cNvSpPr>
                  <a:spLocks/>
                </p:cNvSpPr>
                <p:nvPr/>
              </p:nvSpPr>
              <p:spPr bwMode="auto">
                <a:xfrm>
                  <a:off x="1923" y="2052"/>
                  <a:ext cx="57" cy="17"/>
                </a:xfrm>
                <a:custGeom>
                  <a:avLst/>
                  <a:gdLst/>
                  <a:ahLst/>
                  <a:cxnLst>
                    <a:cxn ang="0">
                      <a:pos x="53" y="17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2" y="0"/>
                    </a:cxn>
                    <a:cxn ang="0">
                      <a:pos x="57" y="14"/>
                    </a:cxn>
                    <a:cxn ang="0">
                      <a:pos x="55" y="16"/>
                    </a:cxn>
                    <a:cxn ang="0">
                      <a:pos x="53" y="17"/>
                    </a:cxn>
                  </a:cxnLst>
                  <a:rect l="0" t="0" r="r" b="b"/>
                  <a:pathLst>
                    <a:path w="57" h="17">
                      <a:moveTo>
                        <a:pt x="53" y="17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57" y="14"/>
                      </a:lnTo>
                      <a:lnTo>
                        <a:pt x="55" y="16"/>
                      </a:lnTo>
                      <a:lnTo>
                        <a:pt x="53" y="17"/>
                      </a:lnTo>
                      <a:close/>
                    </a:path>
                  </a:pathLst>
                </a:custGeom>
                <a:solidFill>
                  <a:srgbClr val="E77F2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401" name="Freeform 33"/>
                <p:cNvSpPr>
                  <a:spLocks/>
                </p:cNvSpPr>
                <p:nvPr/>
              </p:nvSpPr>
              <p:spPr bwMode="auto">
                <a:xfrm>
                  <a:off x="1923" y="2052"/>
                  <a:ext cx="57" cy="16"/>
                </a:xfrm>
                <a:custGeom>
                  <a:avLst/>
                  <a:gdLst/>
                  <a:ahLst/>
                  <a:cxnLst>
                    <a:cxn ang="0">
                      <a:pos x="55" y="16"/>
                    </a:cxn>
                    <a:cxn ang="0">
                      <a:pos x="0" y="2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57" y="12"/>
                    </a:cxn>
                    <a:cxn ang="0">
                      <a:pos x="57" y="14"/>
                    </a:cxn>
                    <a:cxn ang="0">
                      <a:pos x="55" y="16"/>
                    </a:cxn>
                  </a:cxnLst>
                  <a:rect l="0" t="0" r="r" b="b"/>
                  <a:pathLst>
                    <a:path w="57" h="16">
                      <a:moveTo>
                        <a:pt x="55" y="16"/>
                      </a:move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57" y="12"/>
                      </a:lnTo>
                      <a:lnTo>
                        <a:pt x="57" y="14"/>
                      </a:lnTo>
                      <a:lnTo>
                        <a:pt x="55" y="16"/>
                      </a:lnTo>
                      <a:close/>
                    </a:path>
                  </a:pathLst>
                </a:custGeom>
                <a:solidFill>
                  <a:srgbClr val="E7802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402" name="Freeform 34"/>
                <p:cNvSpPr>
                  <a:spLocks/>
                </p:cNvSpPr>
                <p:nvPr/>
              </p:nvSpPr>
              <p:spPr bwMode="auto">
                <a:xfrm>
                  <a:off x="1925" y="2051"/>
                  <a:ext cx="57" cy="15"/>
                </a:xfrm>
                <a:custGeom>
                  <a:avLst/>
                  <a:gdLst/>
                  <a:ahLst/>
                  <a:cxnLst>
                    <a:cxn ang="0">
                      <a:pos x="55" y="15"/>
                    </a:cxn>
                    <a:cxn ang="0">
                      <a:pos x="0" y="1"/>
                    </a:cxn>
                    <a:cxn ang="0">
                      <a:pos x="0" y="1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2" y="0"/>
                    </a:cxn>
                    <a:cxn ang="0">
                      <a:pos x="57" y="13"/>
                    </a:cxn>
                    <a:cxn ang="0">
                      <a:pos x="55" y="13"/>
                    </a:cxn>
                    <a:cxn ang="0">
                      <a:pos x="55" y="15"/>
                    </a:cxn>
                  </a:cxnLst>
                  <a:rect l="0" t="0" r="r" b="b"/>
                  <a:pathLst>
                    <a:path w="57" h="15">
                      <a:moveTo>
                        <a:pt x="55" y="15"/>
                      </a:move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2" y="0"/>
                      </a:lnTo>
                      <a:lnTo>
                        <a:pt x="57" y="13"/>
                      </a:lnTo>
                      <a:lnTo>
                        <a:pt x="55" y="13"/>
                      </a:lnTo>
                      <a:lnTo>
                        <a:pt x="55" y="15"/>
                      </a:lnTo>
                      <a:close/>
                    </a:path>
                  </a:pathLst>
                </a:custGeom>
                <a:solidFill>
                  <a:srgbClr val="E7822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403" name="Freeform 35"/>
                <p:cNvSpPr>
                  <a:spLocks/>
                </p:cNvSpPr>
                <p:nvPr/>
              </p:nvSpPr>
              <p:spPr bwMode="auto">
                <a:xfrm>
                  <a:off x="1925" y="2049"/>
                  <a:ext cx="59" cy="15"/>
                </a:xfrm>
                <a:custGeom>
                  <a:avLst/>
                  <a:gdLst/>
                  <a:ahLst/>
                  <a:cxnLst>
                    <a:cxn ang="0">
                      <a:pos x="55" y="15"/>
                    </a:cxn>
                    <a:cxn ang="0">
                      <a:pos x="0" y="3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59" y="13"/>
                    </a:cxn>
                    <a:cxn ang="0">
                      <a:pos x="57" y="15"/>
                    </a:cxn>
                    <a:cxn ang="0">
                      <a:pos x="55" y="15"/>
                    </a:cxn>
                  </a:cxnLst>
                  <a:rect l="0" t="0" r="r" b="b"/>
                  <a:pathLst>
                    <a:path w="59" h="15">
                      <a:moveTo>
                        <a:pt x="55" y="15"/>
                      </a:moveTo>
                      <a:lnTo>
                        <a:pt x="0" y="3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59" y="13"/>
                      </a:lnTo>
                      <a:lnTo>
                        <a:pt x="57" y="15"/>
                      </a:lnTo>
                      <a:lnTo>
                        <a:pt x="55" y="15"/>
                      </a:lnTo>
                      <a:close/>
                    </a:path>
                  </a:pathLst>
                </a:custGeom>
                <a:solidFill>
                  <a:srgbClr val="E7822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404" name="Freeform 36"/>
                <p:cNvSpPr>
                  <a:spLocks/>
                </p:cNvSpPr>
                <p:nvPr/>
              </p:nvSpPr>
              <p:spPr bwMode="auto">
                <a:xfrm>
                  <a:off x="1927" y="2047"/>
                  <a:ext cx="57" cy="17"/>
                </a:xfrm>
                <a:custGeom>
                  <a:avLst/>
                  <a:gdLst/>
                  <a:ahLst/>
                  <a:cxnLst>
                    <a:cxn ang="0">
                      <a:pos x="55" y="17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57" y="13"/>
                    </a:cxn>
                    <a:cxn ang="0">
                      <a:pos x="57" y="15"/>
                    </a:cxn>
                    <a:cxn ang="0">
                      <a:pos x="55" y="17"/>
                    </a:cxn>
                  </a:cxnLst>
                  <a:rect l="0" t="0" r="r" b="b"/>
                  <a:pathLst>
                    <a:path w="57" h="17">
                      <a:moveTo>
                        <a:pt x="55" y="17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57" y="13"/>
                      </a:lnTo>
                      <a:lnTo>
                        <a:pt x="57" y="15"/>
                      </a:lnTo>
                      <a:lnTo>
                        <a:pt x="55" y="17"/>
                      </a:lnTo>
                      <a:close/>
                    </a:path>
                  </a:pathLst>
                </a:custGeom>
                <a:solidFill>
                  <a:srgbClr val="E8842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405" name="Freeform 37"/>
                <p:cNvSpPr>
                  <a:spLocks/>
                </p:cNvSpPr>
                <p:nvPr/>
              </p:nvSpPr>
              <p:spPr bwMode="auto">
                <a:xfrm>
                  <a:off x="1927" y="2045"/>
                  <a:ext cx="59" cy="17"/>
                </a:xfrm>
                <a:custGeom>
                  <a:avLst/>
                  <a:gdLst/>
                  <a:ahLst/>
                  <a:cxnLst>
                    <a:cxn ang="0">
                      <a:pos x="57" y="17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2" y="0"/>
                    </a:cxn>
                    <a:cxn ang="0">
                      <a:pos x="59" y="13"/>
                    </a:cxn>
                    <a:cxn ang="0">
                      <a:pos x="57" y="15"/>
                    </a:cxn>
                    <a:cxn ang="0">
                      <a:pos x="57" y="17"/>
                    </a:cxn>
                  </a:cxnLst>
                  <a:rect l="0" t="0" r="r" b="b"/>
                  <a:pathLst>
                    <a:path w="59" h="17">
                      <a:moveTo>
                        <a:pt x="57" y="17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59" y="13"/>
                      </a:lnTo>
                      <a:lnTo>
                        <a:pt x="57" y="15"/>
                      </a:lnTo>
                      <a:lnTo>
                        <a:pt x="57" y="17"/>
                      </a:lnTo>
                      <a:close/>
                    </a:path>
                  </a:pathLst>
                </a:custGeom>
                <a:solidFill>
                  <a:srgbClr val="E8842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406" name="Freeform 38"/>
                <p:cNvSpPr>
                  <a:spLocks/>
                </p:cNvSpPr>
                <p:nvPr/>
              </p:nvSpPr>
              <p:spPr bwMode="auto">
                <a:xfrm>
                  <a:off x="1927" y="2043"/>
                  <a:ext cx="59" cy="17"/>
                </a:xfrm>
                <a:custGeom>
                  <a:avLst/>
                  <a:gdLst/>
                  <a:ahLst/>
                  <a:cxnLst>
                    <a:cxn ang="0">
                      <a:pos x="57" y="17"/>
                    </a:cxn>
                    <a:cxn ang="0">
                      <a:pos x="0" y="4"/>
                    </a:cxn>
                    <a:cxn ang="0">
                      <a:pos x="2" y="2"/>
                    </a:cxn>
                    <a:cxn ang="0">
                      <a:pos x="2" y="0"/>
                    </a:cxn>
                    <a:cxn ang="0">
                      <a:pos x="59" y="13"/>
                    </a:cxn>
                    <a:cxn ang="0">
                      <a:pos x="59" y="15"/>
                    </a:cxn>
                    <a:cxn ang="0">
                      <a:pos x="57" y="17"/>
                    </a:cxn>
                  </a:cxnLst>
                  <a:rect l="0" t="0" r="r" b="b"/>
                  <a:pathLst>
                    <a:path w="59" h="17">
                      <a:moveTo>
                        <a:pt x="57" y="17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59" y="13"/>
                      </a:lnTo>
                      <a:lnTo>
                        <a:pt x="59" y="15"/>
                      </a:lnTo>
                      <a:lnTo>
                        <a:pt x="57" y="17"/>
                      </a:lnTo>
                      <a:close/>
                    </a:path>
                  </a:pathLst>
                </a:custGeom>
                <a:solidFill>
                  <a:srgbClr val="E8862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407" name="Freeform 39"/>
                <p:cNvSpPr>
                  <a:spLocks/>
                </p:cNvSpPr>
                <p:nvPr/>
              </p:nvSpPr>
              <p:spPr bwMode="auto">
                <a:xfrm>
                  <a:off x="1929" y="2041"/>
                  <a:ext cx="59" cy="17"/>
                </a:xfrm>
                <a:custGeom>
                  <a:avLst/>
                  <a:gdLst/>
                  <a:ahLst/>
                  <a:cxnLst>
                    <a:cxn ang="0">
                      <a:pos x="57" y="17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59" y="13"/>
                    </a:cxn>
                    <a:cxn ang="0">
                      <a:pos x="57" y="15"/>
                    </a:cxn>
                    <a:cxn ang="0">
                      <a:pos x="57" y="17"/>
                    </a:cxn>
                  </a:cxnLst>
                  <a:rect l="0" t="0" r="r" b="b"/>
                  <a:pathLst>
                    <a:path w="59" h="17">
                      <a:moveTo>
                        <a:pt x="57" y="17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59" y="13"/>
                      </a:lnTo>
                      <a:lnTo>
                        <a:pt x="57" y="15"/>
                      </a:lnTo>
                      <a:lnTo>
                        <a:pt x="57" y="17"/>
                      </a:lnTo>
                      <a:close/>
                    </a:path>
                  </a:pathLst>
                </a:custGeom>
                <a:solidFill>
                  <a:srgbClr val="E7862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408" name="Freeform 40"/>
                <p:cNvSpPr>
                  <a:spLocks/>
                </p:cNvSpPr>
                <p:nvPr/>
              </p:nvSpPr>
              <p:spPr bwMode="auto">
                <a:xfrm>
                  <a:off x="1929" y="2039"/>
                  <a:ext cx="59" cy="17"/>
                </a:xfrm>
                <a:custGeom>
                  <a:avLst/>
                  <a:gdLst/>
                  <a:ahLst/>
                  <a:cxnLst>
                    <a:cxn ang="0">
                      <a:pos x="57" y="17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2" y="0"/>
                    </a:cxn>
                    <a:cxn ang="0">
                      <a:pos x="59" y="13"/>
                    </a:cxn>
                    <a:cxn ang="0">
                      <a:pos x="59" y="15"/>
                    </a:cxn>
                    <a:cxn ang="0">
                      <a:pos x="57" y="17"/>
                    </a:cxn>
                  </a:cxnLst>
                  <a:rect l="0" t="0" r="r" b="b"/>
                  <a:pathLst>
                    <a:path w="59" h="17">
                      <a:moveTo>
                        <a:pt x="57" y="17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59" y="13"/>
                      </a:lnTo>
                      <a:lnTo>
                        <a:pt x="59" y="15"/>
                      </a:lnTo>
                      <a:lnTo>
                        <a:pt x="57" y="17"/>
                      </a:lnTo>
                      <a:close/>
                    </a:path>
                  </a:pathLst>
                </a:custGeom>
                <a:solidFill>
                  <a:srgbClr val="E8882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409" name="Freeform 41"/>
                <p:cNvSpPr>
                  <a:spLocks/>
                </p:cNvSpPr>
                <p:nvPr/>
              </p:nvSpPr>
              <p:spPr bwMode="auto">
                <a:xfrm>
                  <a:off x="1929" y="2037"/>
                  <a:ext cx="61" cy="17"/>
                </a:xfrm>
                <a:custGeom>
                  <a:avLst/>
                  <a:gdLst/>
                  <a:ahLst/>
                  <a:cxnLst>
                    <a:cxn ang="0">
                      <a:pos x="59" y="17"/>
                    </a:cxn>
                    <a:cxn ang="0">
                      <a:pos x="0" y="4"/>
                    </a:cxn>
                    <a:cxn ang="0">
                      <a:pos x="2" y="2"/>
                    </a:cxn>
                    <a:cxn ang="0">
                      <a:pos x="2" y="0"/>
                    </a:cxn>
                    <a:cxn ang="0">
                      <a:pos x="61" y="14"/>
                    </a:cxn>
                    <a:cxn ang="0">
                      <a:pos x="61" y="15"/>
                    </a:cxn>
                    <a:cxn ang="0">
                      <a:pos x="59" y="15"/>
                    </a:cxn>
                    <a:cxn ang="0">
                      <a:pos x="59" y="15"/>
                    </a:cxn>
                    <a:cxn ang="0">
                      <a:pos x="59" y="17"/>
                    </a:cxn>
                  </a:cxnLst>
                  <a:rect l="0" t="0" r="r" b="b"/>
                  <a:pathLst>
                    <a:path w="61" h="17">
                      <a:moveTo>
                        <a:pt x="59" y="17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61" y="14"/>
                      </a:lnTo>
                      <a:lnTo>
                        <a:pt x="61" y="15"/>
                      </a:lnTo>
                      <a:lnTo>
                        <a:pt x="59" y="15"/>
                      </a:lnTo>
                      <a:lnTo>
                        <a:pt x="59" y="15"/>
                      </a:lnTo>
                      <a:lnTo>
                        <a:pt x="59" y="17"/>
                      </a:lnTo>
                      <a:close/>
                    </a:path>
                  </a:pathLst>
                </a:custGeom>
                <a:solidFill>
                  <a:srgbClr val="E8882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410" name="Freeform 42"/>
                <p:cNvSpPr>
                  <a:spLocks/>
                </p:cNvSpPr>
                <p:nvPr/>
              </p:nvSpPr>
              <p:spPr bwMode="auto">
                <a:xfrm>
                  <a:off x="1931" y="2035"/>
                  <a:ext cx="59" cy="17"/>
                </a:xfrm>
                <a:custGeom>
                  <a:avLst/>
                  <a:gdLst/>
                  <a:ahLst/>
                  <a:cxnLst>
                    <a:cxn ang="0">
                      <a:pos x="57" y="17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59" y="14"/>
                    </a:cxn>
                    <a:cxn ang="0">
                      <a:pos x="59" y="16"/>
                    </a:cxn>
                    <a:cxn ang="0">
                      <a:pos x="57" y="17"/>
                    </a:cxn>
                    <a:cxn ang="0">
                      <a:pos x="57" y="17"/>
                    </a:cxn>
                    <a:cxn ang="0">
                      <a:pos x="57" y="17"/>
                    </a:cxn>
                  </a:cxnLst>
                  <a:rect l="0" t="0" r="r" b="b"/>
                  <a:pathLst>
                    <a:path w="59" h="17">
                      <a:moveTo>
                        <a:pt x="57" y="17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59" y="14"/>
                      </a:lnTo>
                      <a:lnTo>
                        <a:pt x="59" y="16"/>
                      </a:lnTo>
                      <a:lnTo>
                        <a:pt x="57" y="17"/>
                      </a:lnTo>
                      <a:lnTo>
                        <a:pt x="57" y="17"/>
                      </a:lnTo>
                      <a:lnTo>
                        <a:pt x="57" y="17"/>
                      </a:lnTo>
                      <a:close/>
                    </a:path>
                  </a:pathLst>
                </a:custGeom>
                <a:solidFill>
                  <a:srgbClr val="E88A2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411" name="Freeform 43"/>
                <p:cNvSpPr>
                  <a:spLocks/>
                </p:cNvSpPr>
                <p:nvPr/>
              </p:nvSpPr>
              <p:spPr bwMode="auto">
                <a:xfrm>
                  <a:off x="1931" y="2033"/>
                  <a:ext cx="61" cy="18"/>
                </a:xfrm>
                <a:custGeom>
                  <a:avLst/>
                  <a:gdLst/>
                  <a:ahLst/>
                  <a:cxnLst>
                    <a:cxn ang="0">
                      <a:pos x="59" y="18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2" y="0"/>
                    </a:cxn>
                    <a:cxn ang="0">
                      <a:pos x="61" y="14"/>
                    </a:cxn>
                    <a:cxn ang="0">
                      <a:pos x="59" y="16"/>
                    </a:cxn>
                    <a:cxn ang="0">
                      <a:pos x="59" y="18"/>
                    </a:cxn>
                  </a:cxnLst>
                  <a:rect l="0" t="0" r="r" b="b"/>
                  <a:pathLst>
                    <a:path w="61" h="18">
                      <a:moveTo>
                        <a:pt x="59" y="18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61" y="14"/>
                      </a:lnTo>
                      <a:lnTo>
                        <a:pt x="59" y="16"/>
                      </a:lnTo>
                      <a:lnTo>
                        <a:pt x="59" y="18"/>
                      </a:lnTo>
                      <a:close/>
                    </a:path>
                  </a:pathLst>
                </a:custGeom>
                <a:solidFill>
                  <a:srgbClr val="E88B2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412" name="Freeform 44"/>
                <p:cNvSpPr>
                  <a:spLocks/>
                </p:cNvSpPr>
                <p:nvPr/>
              </p:nvSpPr>
              <p:spPr bwMode="auto">
                <a:xfrm>
                  <a:off x="1931" y="2032"/>
                  <a:ext cx="61" cy="17"/>
                </a:xfrm>
                <a:custGeom>
                  <a:avLst/>
                  <a:gdLst/>
                  <a:ahLst/>
                  <a:cxnLst>
                    <a:cxn ang="0">
                      <a:pos x="59" y="17"/>
                    </a:cxn>
                    <a:cxn ang="0">
                      <a:pos x="0" y="3"/>
                    </a:cxn>
                    <a:cxn ang="0">
                      <a:pos x="2" y="1"/>
                    </a:cxn>
                    <a:cxn ang="0">
                      <a:pos x="2" y="0"/>
                    </a:cxn>
                    <a:cxn ang="0">
                      <a:pos x="61" y="13"/>
                    </a:cxn>
                    <a:cxn ang="0">
                      <a:pos x="61" y="15"/>
                    </a:cxn>
                    <a:cxn ang="0">
                      <a:pos x="59" y="17"/>
                    </a:cxn>
                  </a:cxnLst>
                  <a:rect l="0" t="0" r="r" b="b"/>
                  <a:pathLst>
                    <a:path w="61" h="17">
                      <a:moveTo>
                        <a:pt x="59" y="17"/>
                      </a:moveTo>
                      <a:lnTo>
                        <a:pt x="0" y="3"/>
                      </a:lnTo>
                      <a:lnTo>
                        <a:pt x="2" y="1"/>
                      </a:lnTo>
                      <a:lnTo>
                        <a:pt x="2" y="0"/>
                      </a:lnTo>
                      <a:lnTo>
                        <a:pt x="61" y="13"/>
                      </a:lnTo>
                      <a:lnTo>
                        <a:pt x="61" y="15"/>
                      </a:lnTo>
                      <a:lnTo>
                        <a:pt x="59" y="17"/>
                      </a:lnTo>
                      <a:close/>
                    </a:path>
                  </a:pathLst>
                </a:custGeom>
                <a:solidFill>
                  <a:srgbClr val="E98C2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413" name="Freeform 45"/>
                <p:cNvSpPr>
                  <a:spLocks/>
                </p:cNvSpPr>
                <p:nvPr/>
              </p:nvSpPr>
              <p:spPr bwMode="auto">
                <a:xfrm>
                  <a:off x="1933" y="2030"/>
                  <a:ext cx="59" cy="17"/>
                </a:xfrm>
                <a:custGeom>
                  <a:avLst/>
                  <a:gdLst/>
                  <a:ahLst/>
                  <a:cxnLst>
                    <a:cxn ang="0">
                      <a:pos x="59" y="17"/>
                    </a:cxn>
                    <a:cxn ang="0">
                      <a:pos x="0" y="3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59" y="13"/>
                    </a:cxn>
                    <a:cxn ang="0">
                      <a:pos x="59" y="15"/>
                    </a:cxn>
                    <a:cxn ang="0">
                      <a:pos x="59" y="17"/>
                    </a:cxn>
                  </a:cxnLst>
                  <a:rect l="0" t="0" r="r" b="b"/>
                  <a:pathLst>
                    <a:path w="59" h="17">
                      <a:moveTo>
                        <a:pt x="59" y="17"/>
                      </a:moveTo>
                      <a:lnTo>
                        <a:pt x="0" y="3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59" y="13"/>
                      </a:lnTo>
                      <a:lnTo>
                        <a:pt x="59" y="15"/>
                      </a:lnTo>
                      <a:lnTo>
                        <a:pt x="59" y="17"/>
                      </a:lnTo>
                      <a:close/>
                    </a:path>
                  </a:pathLst>
                </a:custGeom>
                <a:solidFill>
                  <a:srgbClr val="E98D2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414" name="Freeform 46"/>
                <p:cNvSpPr>
                  <a:spLocks/>
                </p:cNvSpPr>
                <p:nvPr/>
              </p:nvSpPr>
              <p:spPr bwMode="auto">
                <a:xfrm>
                  <a:off x="1933" y="2028"/>
                  <a:ext cx="60" cy="17"/>
                </a:xfrm>
                <a:custGeom>
                  <a:avLst/>
                  <a:gdLst/>
                  <a:ahLst/>
                  <a:cxnLst>
                    <a:cxn ang="0">
                      <a:pos x="59" y="17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60" y="15"/>
                    </a:cxn>
                    <a:cxn ang="0">
                      <a:pos x="59" y="15"/>
                    </a:cxn>
                    <a:cxn ang="0">
                      <a:pos x="59" y="17"/>
                    </a:cxn>
                  </a:cxnLst>
                  <a:rect l="0" t="0" r="r" b="b"/>
                  <a:pathLst>
                    <a:path w="60" h="17">
                      <a:moveTo>
                        <a:pt x="59" y="17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60" y="15"/>
                      </a:lnTo>
                      <a:lnTo>
                        <a:pt x="59" y="15"/>
                      </a:lnTo>
                      <a:lnTo>
                        <a:pt x="59" y="17"/>
                      </a:lnTo>
                      <a:close/>
                    </a:path>
                  </a:pathLst>
                </a:custGeom>
                <a:solidFill>
                  <a:srgbClr val="E98E2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415" name="Freeform 47"/>
                <p:cNvSpPr>
                  <a:spLocks/>
                </p:cNvSpPr>
                <p:nvPr/>
              </p:nvSpPr>
              <p:spPr bwMode="auto">
                <a:xfrm>
                  <a:off x="1933" y="2026"/>
                  <a:ext cx="60" cy="17"/>
                </a:xfrm>
                <a:custGeom>
                  <a:avLst/>
                  <a:gdLst/>
                  <a:ahLst/>
                  <a:cxnLst>
                    <a:cxn ang="0">
                      <a:pos x="59" y="17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2" y="0"/>
                    </a:cxn>
                    <a:cxn ang="0">
                      <a:pos x="60" y="15"/>
                    </a:cxn>
                    <a:cxn ang="0">
                      <a:pos x="60" y="17"/>
                    </a:cxn>
                    <a:cxn ang="0">
                      <a:pos x="59" y="17"/>
                    </a:cxn>
                  </a:cxnLst>
                  <a:rect l="0" t="0" r="r" b="b"/>
                  <a:pathLst>
                    <a:path w="60" h="17">
                      <a:moveTo>
                        <a:pt x="59" y="17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60" y="15"/>
                      </a:lnTo>
                      <a:lnTo>
                        <a:pt x="60" y="17"/>
                      </a:lnTo>
                      <a:lnTo>
                        <a:pt x="59" y="17"/>
                      </a:lnTo>
                      <a:close/>
                    </a:path>
                  </a:pathLst>
                </a:custGeom>
                <a:solidFill>
                  <a:srgbClr val="E98F2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416" name="Freeform 48"/>
                <p:cNvSpPr>
                  <a:spLocks/>
                </p:cNvSpPr>
                <p:nvPr/>
              </p:nvSpPr>
              <p:spPr bwMode="auto">
                <a:xfrm>
                  <a:off x="1933" y="2024"/>
                  <a:ext cx="62" cy="19"/>
                </a:xfrm>
                <a:custGeom>
                  <a:avLst/>
                  <a:gdLst/>
                  <a:ahLst/>
                  <a:cxnLst>
                    <a:cxn ang="0">
                      <a:pos x="60" y="19"/>
                    </a:cxn>
                    <a:cxn ang="0">
                      <a:pos x="0" y="4"/>
                    </a:cxn>
                    <a:cxn ang="0">
                      <a:pos x="2" y="2"/>
                    </a:cxn>
                    <a:cxn ang="0">
                      <a:pos x="2" y="0"/>
                    </a:cxn>
                    <a:cxn ang="0">
                      <a:pos x="62" y="15"/>
                    </a:cxn>
                    <a:cxn ang="0">
                      <a:pos x="60" y="17"/>
                    </a:cxn>
                    <a:cxn ang="0">
                      <a:pos x="60" y="19"/>
                    </a:cxn>
                  </a:cxnLst>
                  <a:rect l="0" t="0" r="r" b="b"/>
                  <a:pathLst>
                    <a:path w="62" h="19">
                      <a:moveTo>
                        <a:pt x="60" y="19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62" y="15"/>
                      </a:lnTo>
                      <a:lnTo>
                        <a:pt x="60" y="17"/>
                      </a:lnTo>
                      <a:lnTo>
                        <a:pt x="60" y="19"/>
                      </a:lnTo>
                      <a:close/>
                    </a:path>
                  </a:pathLst>
                </a:custGeom>
                <a:solidFill>
                  <a:srgbClr val="E9902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417" name="Freeform 49"/>
                <p:cNvSpPr>
                  <a:spLocks/>
                </p:cNvSpPr>
                <p:nvPr/>
              </p:nvSpPr>
              <p:spPr bwMode="auto">
                <a:xfrm>
                  <a:off x="1935" y="2022"/>
                  <a:ext cx="60" cy="19"/>
                </a:xfrm>
                <a:custGeom>
                  <a:avLst/>
                  <a:gdLst/>
                  <a:ahLst/>
                  <a:cxnLst>
                    <a:cxn ang="0">
                      <a:pos x="58" y="19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60" y="15"/>
                    </a:cxn>
                    <a:cxn ang="0">
                      <a:pos x="60" y="17"/>
                    </a:cxn>
                    <a:cxn ang="0">
                      <a:pos x="58" y="19"/>
                    </a:cxn>
                  </a:cxnLst>
                  <a:rect l="0" t="0" r="r" b="b"/>
                  <a:pathLst>
                    <a:path w="60" h="19">
                      <a:moveTo>
                        <a:pt x="58" y="19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60" y="15"/>
                      </a:lnTo>
                      <a:lnTo>
                        <a:pt x="60" y="17"/>
                      </a:lnTo>
                      <a:lnTo>
                        <a:pt x="58" y="19"/>
                      </a:lnTo>
                      <a:close/>
                    </a:path>
                  </a:pathLst>
                </a:custGeom>
                <a:solidFill>
                  <a:srgbClr val="EA912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418" name="Freeform 50"/>
                <p:cNvSpPr>
                  <a:spLocks/>
                </p:cNvSpPr>
                <p:nvPr/>
              </p:nvSpPr>
              <p:spPr bwMode="auto">
                <a:xfrm>
                  <a:off x="1935" y="2020"/>
                  <a:ext cx="60" cy="19"/>
                </a:xfrm>
                <a:custGeom>
                  <a:avLst/>
                  <a:gdLst/>
                  <a:ahLst/>
                  <a:cxnLst>
                    <a:cxn ang="0">
                      <a:pos x="60" y="19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60" y="15"/>
                    </a:cxn>
                    <a:cxn ang="0">
                      <a:pos x="60" y="17"/>
                    </a:cxn>
                    <a:cxn ang="0">
                      <a:pos x="60" y="19"/>
                    </a:cxn>
                  </a:cxnLst>
                  <a:rect l="0" t="0" r="r" b="b"/>
                  <a:pathLst>
                    <a:path w="60" h="19">
                      <a:moveTo>
                        <a:pt x="60" y="19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60" y="15"/>
                      </a:lnTo>
                      <a:lnTo>
                        <a:pt x="60" y="17"/>
                      </a:lnTo>
                      <a:lnTo>
                        <a:pt x="60" y="19"/>
                      </a:lnTo>
                      <a:close/>
                    </a:path>
                  </a:pathLst>
                </a:custGeom>
                <a:solidFill>
                  <a:srgbClr val="E9922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419" name="Freeform 51"/>
                <p:cNvSpPr>
                  <a:spLocks/>
                </p:cNvSpPr>
                <p:nvPr/>
              </p:nvSpPr>
              <p:spPr bwMode="auto">
                <a:xfrm>
                  <a:off x="1935" y="2018"/>
                  <a:ext cx="62" cy="19"/>
                </a:xfrm>
                <a:custGeom>
                  <a:avLst/>
                  <a:gdLst/>
                  <a:ahLst/>
                  <a:cxnLst>
                    <a:cxn ang="0">
                      <a:pos x="60" y="19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2" y="0"/>
                    </a:cxn>
                    <a:cxn ang="0">
                      <a:pos x="62" y="15"/>
                    </a:cxn>
                    <a:cxn ang="0">
                      <a:pos x="60" y="17"/>
                    </a:cxn>
                    <a:cxn ang="0">
                      <a:pos x="60" y="19"/>
                    </a:cxn>
                  </a:cxnLst>
                  <a:rect l="0" t="0" r="r" b="b"/>
                  <a:pathLst>
                    <a:path w="62" h="19">
                      <a:moveTo>
                        <a:pt x="60" y="19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62" y="15"/>
                      </a:lnTo>
                      <a:lnTo>
                        <a:pt x="60" y="17"/>
                      </a:lnTo>
                      <a:lnTo>
                        <a:pt x="60" y="19"/>
                      </a:lnTo>
                      <a:close/>
                    </a:path>
                  </a:pathLst>
                </a:custGeom>
                <a:solidFill>
                  <a:srgbClr val="E9932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420" name="Freeform 52"/>
                <p:cNvSpPr>
                  <a:spLocks/>
                </p:cNvSpPr>
                <p:nvPr/>
              </p:nvSpPr>
              <p:spPr bwMode="auto">
                <a:xfrm>
                  <a:off x="1935" y="2016"/>
                  <a:ext cx="62" cy="19"/>
                </a:xfrm>
                <a:custGeom>
                  <a:avLst/>
                  <a:gdLst/>
                  <a:ahLst/>
                  <a:cxnLst>
                    <a:cxn ang="0">
                      <a:pos x="60" y="19"/>
                    </a:cxn>
                    <a:cxn ang="0">
                      <a:pos x="0" y="4"/>
                    </a:cxn>
                    <a:cxn ang="0">
                      <a:pos x="2" y="2"/>
                    </a:cxn>
                    <a:cxn ang="0">
                      <a:pos x="2" y="0"/>
                    </a:cxn>
                    <a:cxn ang="0">
                      <a:pos x="62" y="16"/>
                    </a:cxn>
                    <a:cxn ang="0">
                      <a:pos x="62" y="17"/>
                    </a:cxn>
                    <a:cxn ang="0">
                      <a:pos x="60" y="19"/>
                    </a:cxn>
                  </a:cxnLst>
                  <a:rect l="0" t="0" r="r" b="b"/>
                  <a:pathLst>
                    <a:path w="62" h="19">
                      <a:moveTo>
                        <a:pt x="60" y="19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62" y="16"/>
                      </a:lnTo>
                      <a:lnTo>
                        <a:pt x="62" y="17"/>
                      </a:lnTo>
                      <a:lnTo>
                        <a:pt x="60" y="19"/>
                      </a:lnTo>
                      <a:close/>
                    </a:path>
                  </a:pathLst>
                </a:custGeom>
                <a:solidFill>
                  <a:srgbClr val="E9942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421" name="Freeform 53"/>
                <p:cNvSpPr>
                  <a:spLocks/>
                </p:cNvSpPr>
                <p:nvPr/>
              </p:nvSpPr>
              <p:spPr bwMode="auto">
                <a:xfrm>
                  <a:off x="1937" y="2015"/>
                  <a:ext cx="62" cy="18"/>
                </a:xfrm>
                <a:custGeom>
                  <a:avLst/>
                  <a:gdLst/>
                  <a:ahLst/>
                  <a:cxnLst>
                    <a:cxn ang="0">
                      <a:pos x="60" y="18"/>
                    </a:cxn>
                    <a:cxn ang="0">
                      <a:pos x="0" y="3"/>
                    </a:cxn>
                    <a:cxn ang="0">
                      <a:pos x="0" y="1"/>
                    </a:cxn>
                    <a:cxn ang="0">
                      <a:pos x="0" y="0"/>
                    </a:cxn>
                    <a:cxn ang="0">
                      <a:pos x="62" y="15"/>
                    </a:cxn>
                    <a:cxn ang="0">
                      <a:pos x="60" y="17"/>
                    </a:cxn>
                    <a:cxn ang="0">
                      <a:pos x="60" y="18"/>
                    </a:cxn>
                  </a:cxnLst>
                  <a:rect l="0" t="0" r="r" b="b"/>
                  <a:pathLst>
                    <a:path w="62" h="18">
                      <a:moveTo>
                        <a:pt x="60" y="18"/>
                      </a:moveTo>
                      <a:lnTo>
                        <a:pt x="0" y="3"/>
                      </a:ln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62" y="15"/>
                      </a:lnTo>
                      <a:lnTo>
                        <a:pt x="60" y="17"/>
                      </a:lnTo>
                      <a:lnTo>
                        <a:pt x="60" y="18"/>
                      </a:lnTo>
                      <a:close/>
                    </a:path>
                  </a:pathLst>
                </a:custGeom>
                <a:solidFill>
                  <a:srgbClr val="EA952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422" name="Freeform 54"/>
                <p:cNvSpPr>
                  <a:spLocks/>
                </p:cNvSpPr>
                <p:nvPr/>
              </p:nvSpPr>
              <p:spPr bwMode="auto">
                <a:xfrm>
                  <a:off x="1937" y="2013"/>
                  <a:ext cx="62" cy="19"/>
                </a:xfrm>
                <a:custGeom>
                  <a:avLst/>
                  <a:gdLst/>
                  <a:ahLst/>
                  <a:cxnLst>
                    <a:cxn ang="0">
                      <a:pos x="60" y="19"/>
                    </a:cxn>
                    <a:cxn ang="0">
                      <a:pos x="0" y="3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62" y="15"/>
                    </a:cxn>
                    <a:cxn ang="0">
                      <a:pos x="62" y="17"/>
                    </a:cxn>
                    <a:cxn ang="0">
                      <a:pos x="60" y="19"/>
                    </a:cxn>
                  </a:cxnLst>
                  <a:rect l="0" t="0" r="r" b="b"/>
                  <a:pathLst>
                    <a:path w="62" h="19">
                      <a:moveTo>
                        <a:pt x="60" y="19"/>
                      </a:moveTo>
                      <a:lnTo>
                        <a:pt x="0" y="3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62" y="15"/>
                      </a:lnTo>
                      <a:lnTo>
                        <a:pt x="62" y="17"/>
                      </a:lnTo>
                      <a:lnTo>
                        <a:pt x="60" y="19"/>
                      </a:lnTo>
                      <a:close/>
                    </a:path>
                  </a:pathLst>
                </a:custGeom>
                <a:solidFill>
                  <a:srgbClr val="EA962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423" name="Freeform 55"/>
                <p:cNvSpPr>
                  <a:spLocks/>
                </p:cNvSpPr>
                <p:nvPr/>
              </p:nvSpPr>
              <p:spPr bwMode="auto">
                <a:xfrm>
                  <a:off x="1937" y="2011"/>
                  <a:ext cx="62" cy="19"/>
                </a:xfrm>
                <a:custGeom>
                  <a:avLst/>
                  <a:gdLst/>
                  <a:ahLst/>
                  <a:cxnLst>
                    <a:cxn ang="0">
                      <a:pos x="62" y="19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62" y="15"/>
                    </a:cxn>
                    <a:cxn ang="0">
                      <a:pos x="62" y="17"/>
                    </a:cxn>
                    <a:cxn ang="0">
                      <a:pos x="62" y="19"/>
                    </a:cxn>
                  </a:cxnLst>
                  <a:rect l="0" t="0" r="r" b="b"/>
                  <a:pathLst>
                    <a:path w="62" h="19">
                      <a:moveTo>
                        <a:pt x="62" y="19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62" y="15"/>
                      </a:lnTo>
                      <a:lnTo>
                        <a:pt x="62" y="17"/>
                      </a:lnTo>
                      <a:lnTo>
                        <a:pt x="62" y="19"/>
                      </a:lnTo>
                      <a:close/>
                    </a:path>
                  </a:pathLst>
                </a:custGeom>
                <a:solidFill>
                  <a:srgbClr val="EA972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424" name="Freeform 56"/>
                <p:cNvSpPr>
                  <a:spLocks/>
                </p:cNvSpPr>
                <p:nvPr/>
              </p:nvSpPr>
              <p:spPr bwMode="auto">
                <a:xfrm>
                  <a:off x="1937" y="2009"/>
                  <a:ext cx="64" cy="19"/>
                </a:xfrm>
                <a:custGeom>
                  <a:avLst/>
                  <a:gdLst/>
                  <a:ahLst/>
                  <a:cxnLst>
                    <a:cxn ang="0">
                      <a:pos x="62" y="19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64" y="15"/>
                    </a:cxn>
                    <a:cxn ang="0">
                      <a:pos x="62" y="17"/>
                    </a:cxn>
                    <a:cxn ang="0">
                      <a:pos x="62" y="19"/>
                    </a:cxn>
                  </a:cxnLst>
                  <a:rect l="0" t="0" r="r" b="b"/>
                  <a:pathLst>
                    <a:path w="64" h="19">
                      <a:moveTo>
                        <a:pt x="62" y="19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64" y="15"/>
                      </a:lnTo>
                      <a:lnTo>
                        <a:pt x="62" y="17"/>
                      </a:lnTo>
                      <a:lnTo>
                        <a:pt x="62" y="19"/>
                      </a:lnTo>
                      <a:close/>
                    </a:path>
                  </a:pathLst>
                </a:custGeom>
                <a:solidFill>
                  <a:srgbClr val="EA982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425" name="Freeform 57"/>
                <p:cNvSpPr>
                  <a:spLocks/>
                </p:cNvSpPr>
                <p:nvPr/>
              </p:nvSpPr>
              <p:spPr bwMode="auto">
                <a:xfrm>
                  <a:off x="1937" y="2007"/>
                  <a:ext cx="64" cy="19"/>
                </a:xfrm>
                <a:custGeom>
                  <a:avLst/>
                  <a:gdLst/>
                  <a:ahLst/>
                  <a:cxnLst>
                    <a:cxn ang="0">
                      <a:pos x="62" y="19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1" y="0"/>
                    </a:cxn>
                    <a:cxn ang="0">
                      <a:pos x="64" y="15"/>
                    </a:cxn>
                    <a:cxn ang="0">
                      <a:pos x="64" y="17"/>
                    </a:cxn>
                    <a:cxn ang="0">
                      <a:pos x="62" y="19"/>
                    </a:cxn>
                  </a:cxnLst>
                  <a:rect l="0" t="0" r="r" b="b"/>
                  <a:pathLst>
                    <a:path w="64" h="19">
                      <a:moveTo>
                        <a:pt x="62" y="19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1" y="0"/>
                      </a:lnTo>
                      <a:lnTo>
                        <a:pt x="64" y="15"/>
                      </a:lnTo>
                      <a:lnTo>
                        <a:pt x="64" y="17"/>
                      </a:lnTo>
                      <a:lnTo>
                        <a:pt x="62" y="19"/>
                      </a:lnTo>
                      <a:close/>
                    </a:path>
                  </a:pathLst>
                </a:custGeom>
                <a:solidFill>
                  <a:srgbClr val="EA992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426" name="Freeform 58"/>
                <p:cNvSpPr>
                  <a:spLocks/>
                </p:cNvSpPr>
                <p:nvPr/>
              </p:nvSpPr>
              <p:spPr bwMode="auto">
                <a:xfrm>
                  <a:off x="1937" y="2005"/>
                  <a:ext cx="64" cy="19"/>
                </a:xfrm>
                <a:custGeom>
                  <a:avLst/>
                  <a:gdLst/>
                  <a:ahLst/>
                  <a:cxnLst>
                    <a:cxn ang="0">
                      <a:pos x="64" y="19"/>
                    </a:cxn>
                    <a:cxn ang="0">
                      <a:pos x="0" y="4"/>
                    </a:cxn>
                    <a:cxn ang="0">
                      <a:pos x="1" y="2"/>
                    </a:cxn>
                    <a:cxn ang="0">
                      <a:pos x="1" y="0"/>
                    </a:cxn>
                    <a:cxn ang="0">
                      <a:pos x="64" y="15"/>
                    </a:cxn>
                    <a:cxn ang="0">
                      <a:pos x="64" y="17"/>
                    </a:cxn>
                    <a:cxn ang="0">
                      <a:pos x="64" y="19"/>
                    </a:cxn>
                  </a:cxnLst>
                  <a:rect l="0" t="0" r="r" b="b"/>
                  <a:pathLst>
                    <a:path w="64" h="19">
                      <a:moveTo>
                        <a:pt x="64" y="19"/>
                      </a:moveTo>
                      <a:lnTo>
                        <a:pt x="0" y="4"/>
                      </a:lnTo>
                      <a:lnTo>
                        <a:pt x="1" y="2"/>
                      </a:lnTo>
                      <a:lnTo>
                        <a:pt x="1" y="0"/>
                      </a:lnTo>
                      <a:lnTo>
                        <a:pt x="64" y="15"/>
                      </a:lnTo>
                      <a:lnTo>
                        <a:pt x="64" y="17"/>
                      </a:lnTo>
                      <a:lnTo>
                        <a:pt x="64" y="19"/>
                      </a:lnTo>
                      <a:close/>
                    </a:path>
                  </a:pathLst>
                </a:custGeom>
                <a:solidFill>
                  <a:srgbClr val="EB9A2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427" name="Freeform 59"/>
                <p:cNvSpPr>
                  <a:spLocks/>
                </p:cNvSpPr>
                <p:nvPr/>
              </p:nvSpPr>
              <p:spPr bwMode="auto">
                <a:xfrm>
                  <a:off x="1938" y="2003"/>
                  <a:ext cx="65" cy="19"/>
                </a:xfrm>
                <a:custGeom>
                  <a:avLst/>
                  <a:gdLst/>
                  <a:ahLst/>
                  <a:cxnLst>
                    <a:cxn ang="0">
                      <a:pos x="63" y="19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65" y="15"/>
                    </a:cxn>
                    <a:cxn ang="0">
                      <a:pos x="63" y="17"/>
                    </a:cxn>
                    <a:cxn ang="0">
                      <a:pos x="63" y="19"/>
                    </a:cxn>
                  </a:cxnLst>
                  <a:rect l="0" t="0" r="r" b="b"/>
                  <a:pathLst>
                    <a:path w="65" h="19">
                      <a:moveTo>
                        <a:pt x="63" y="19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65" y="15"/>
                      </a:lnTo>
                      <a:lnTo>
                        <a:pt x="63" y="17"/>
                      </a:lnTo>
                      <a:lnTo>
                        <a:pt x="63" y="19"/>
                      </a:lnTo>
                      <a:close/>
                    </a:path>
                  </a:pathLst>
                </a:custGeom>
                <a:solidFill>
                  <a:srgbClr val="EB9B2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428" name="Freeform 60"/>
                <p:cNvSpPr>
                  <a:spLocks/>
                </p:cNvSpPr>
                <p:nvPr/>
              </p:nvSpPr>
              <p:spPr bwMode="auto">
                <a:xfrm>
                  <a:off x="1938" y="2001"/>
                  <a:ext cx="65" cy="19"/>
                </a:xfrm>
                <a:custGeom>
                  <a:avLst/>
                  <a:gdLst/>
                  <a:ahLst/>
                  <a:cxnLst>
                    <a:cxn ang="0">
                      <a:pos x="63" y="19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65" y="15"/>
                    </a:cxn>
                    <a:cxn ang="0">
                      <a:pos x="65" y="17"/>
                    </a:cxn>
                    <a:cxn ang="0">
                      <a:pos x="63" y="19"/>
                    </a:cxn>
                  </a:cxnLst>
                  <a:rect l="0" t="0" r="r" b="b"/>
                  <a:pathLst>
                    <a:path w="65" h="19">
                      <a:moveTo>
                        <a:pt x="63" y="19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65" y="15"/>
                      </a:lnTo>
                      <a:lnTo>
                        <a:pt x="65" y="17"/>
                      </a:lnTo>
                      <a:lnTo>
                        <a:pt x="63" y="19"/>
                      </a:lnTo>
                      <a:close/>
                    </a:path>
                  </a:pathLst>
                </a:custGeom>
                <a:solidFill>
                  <a:srgbClr val="EA9D2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429" name="Freeform 61"/>
                <p:cNvSpPr>
                  <a:spLocks/>
                </p:cNvSpPr>
                <p:nvPr/>
              </p:nvSpPr>
              <p:spPr bwMode="auto">
                <a:xfrm>
                  <a:off x="1938" y="1999"/>
                  <a:ext cx="65" cy="19"/>
                </a:xfrm>
                <a:custGeom>
                  <a:avLst/>
                  <a:gdLst/>
                  <a:ahLst/>
                  <a:cxnLst>
                    <a:cxn ang="0">
                      <a:pos x="65" y="19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65" y="16"/>
                    </a:cxn>
                    <a:cxn ang="0">
                      <a:pos x="65" y="17"/>
                    </a:cxn>
                    <a:cxn ang="0">
                      <a:pos x="65" y="17"/>
                    </a:cxn>
                    <a:cxn ang="0">
                      <a:pos x="65" y="17"/>
                    </a:cxn>
                    <a:cxn ang="0">
                      <a:pos x="65" y="19"/>
                    </a:cxn>
                  </a:cxnLst>
                  <a:rect l="0" t="0" r="r" b="b"/>
                  <a:pathLst>
                    <a:path w="65" h="19">
                      <a:moveTo>
                        <a:pt x="65" y="19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65" y="16"/>
                      </a:lnTo>
                      <a:lnTo>
                        <a:pt x="65" y="17"/>
                      </a:lnTo>
                      <a:lnTo>
                        <a:pt x="65" y="17"/>
                      </a:lnTo>
                      <a:lnTo>
                        <a:pt x="65" y="17"/>
                      </a:lnTo>
                      <a:lnTo>
                        <a:pt x="65" y="19"/>
                      </a:lnTo>
                      <a:close/>
                    </a:path>
                  </a:pathLst>
                </a:custGeom>
                <a:solidFill>
                  <a:srgbClr val="EA9D2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430" name="Freeform 62"/>
                <p:cNvSpPr>
                  <a:spLocks/>
                </p:cNvSpPr>
                <p:nvPr/>
              </p:nvSpPr>
              <p:spPr bwMode="auto">
                <a:xfrm>
                  <a:off x="1938" y="1997"/>
                  <a:ext cx="67" cy="19"/>
                </a:xfrm>
                <a:custGeom>
                  <a:avLst/>
                  <a:gdLst/>
                  <a:ahLst/>
                  <a:cxnLst>
                    <a:cxn ang="0">
                      <a:pos x="65" y="19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67" y="16"/>
                    </a:cxn>
                    <a:cxn ang="0">
                      <a:pos x="67" y="18"/>
                    </a:cxn>
                    <a:cxn ang="0">
                      <a:pos x="65" y="19"/>
                    </a:cxn>
                    <a:cxn ang="0">
                      <a:pos x="65" y="19"/>
                    </a:cxn>
                    <a:cxn ang="0">
                      <a:pos x="65" y="19"/>
                    </a:cxn>
                  </a:cxnLst>
                  <a:rect l="0" t="0" r="r" b="b"/>
                  <a:pathLst>
                    <a:path w="67" h="19">
                      <a:moveTo>
                        <a:pt x="65" y="19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67" y="16"/>
                      </a:lnTo>
                      <a:lnTo>
                        <a:pt x="67" y="18"/>
                      </a:lnTo>
                      <a:lnTo>
                        <a:pt x="65" y="19"/>
                      </a:lnTo>
                      <a:lnTo>
                        <a:pt x="65" y="19"/>
                      </a:lnTo>
                      <a:lnTo>
                        <a:pt x="65" y="19"/>
                      </a:lnTo>
                      <a:close/>
                    </a:path>
                  </a:pathLst>
                </a:custGeom>
                <a:solidFill>
                  <a:srgbClr val="EA9E2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431" name="Freeform 63"/>
                <p:cNvSpPr>
                  <a:spLocks/>
                </p:cNvSpPr>
                <p:nvPr/>
              </p:nvSpPr>
              <p:spPr bwMode="auto">
                <a:xfrm>
                  <a:off x="1938" y="1996"/>
                  <a:ext cx="67" cy="19"/>
                </a:xfrm>
                <a:custGeom>
                  <a:avLst/>
                  <a:gdLst/>
                  <a:ahLst/>
                  <a:cxnLst>
                    <a:cxn ang="0">
                      <a:pos x="65" y="19"/>
                    </a:cxn>
                    <a:cxn ang="0">
                      <a:pos x="0" y="3"/>
                    </a:cxn>
                    <a:cxn ang="0">
                      <a:pos x="0" y="1"/>
                    </a:cxn>
                    <a:cxn ang="0">
                      <a:pos x="2" y="0"/>
                    </a:cxn>
                    <a:cxn ang="0">
                      <a:pos x="67" y="17"/>
                    </a:cxn>
                    <a:cxn ang="0">
                      <a:pos x="67" y="17"/>
                    </a:cxn>
                    <a:cxn ang="0">
                      <a:pos x="65" y="19"/>
                    </a:cxn>
                  </a:cxnLst>
                  <a:rect l="0" t="0" r="r" b="b"/>
                  <a:pathLst>
                    <a:path w="67" h="19">
                      <a:moveTo>
                        <a:pt x="65" y="19"/>
                      </a:moveTo>
                      <a:lnTo>
                        <a:pt x="0" y="3"/>
                      </a:lnTo>
                      <a:lnTo>
                        <a:pt x="0" y="1"/>
                      </a:lnTo>
                      <a:lnTo>
                        <a:pt x="2" y="0"/>
                      </a:lnTo>
                      <a:lnTo>
                        <a:pt x="67" y="17"/>
                      </a:lnTo>
                      <a:lnTo>
                        <a:pt x="67" y="17"/>
                      </a:lnTo>
                      <a:lnTo>
                        <a:pt x="65" y="19"/>
                      </a:lnTo>
                      <a:close/>
                    </a:path>
                  </a:pathLst>
                </a:custGeom>
                <a:solidFill>
                  <a:srgbClr val="EA9E2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432" name="Freeform 64"/>
                <p:cNvSpPr>
                  <a:spLocks/>
                </p:cNvSpPr>
                <p:nvPr/>
              </p:nvSpPr>
              <p:spPr bwMode="auto">
                <a:xfrm>
                  <a:off x="1938" y="1994"/>
                  <a:ext cx="67" cy="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0" y="3"/>
                    </a:cxn>
                    <a:cxn ang="0">
                      <a:pos x="2" y="2"/>
                    </a:cxn>
                    <a:cxn ang="0">
                      <a:pos x="2" y="0"/>
                    </a:cxn>
                    <a:cxn ang="0">
                      <a:pos x="67" y="17"/>
                    </a:cxn>
                    <a:cxn ang="0">
                      <a:pos x="67" y="19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67" h="19">
                      <a:moveTo>
                        <a:pt x="67" y="19"/>
                      </a:moveTo>
                      <a:lnTo>
                        <a:pt x="0" y="3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67" y="17"/>
                      </a:lnTo>
                      <a:lnTo>
                        <a:pt x="67" y="19"/>
                      </a:lnTo>
                      <a:lnTo>
                        <a:pt x="67" y="19"/>
                      </a:lnTo>
                      <a:close/>
                    </a:path>
                  </a:pathLst>
                </a:custGeom>
                <a:solidFill>
                  <a:srgbClr val="EA9E2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433" name="Freeform 65"/>
                <p:cNvSpPr>
                  <a:spLocks/>
                </p:cNvSpPr>
                <p:nvPr/>
              </p:nvSpPr>
              <p:spPr bwMode="auto">
                <a:xfrm>
                  <a:off x="1940" y="1992"/>
                  <a:ext cx="67" cy="21"/>
                </a:xfrm>
                <a:custGeom>
                  <a:avLst/>
                  <a:gdLst/>
                  <a:ahLst/>
                  <a:cxnLst>
                    <a:cxn ang="0">
                      <a:pos x="65" y="21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67" y="17"/>
                    </a:cxn>
                    <a:cxn ang="0">
                      <a:pos x="65" y="19"/>
                    </a:cxn>
                    <a:cxn ang="0">
                      <a:pos x="65" y="21"/>
                    </a:cxn>
                  </a:cxnLst>
                  <a:rect l="0" t="0" r="r" b="b"/>
                  <a:pathLst>
                    <a:path w="67" h="21">
                      <a:moveTo>
                        <a:pt x="65" y="21"/>
                      </a:move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67" y="17"/>
                      </a:lnTo>
                      <a:lnTo>
                        <a:pt x="65" y="19"/>
                      </a:lnTo>
                      <a:lnTo>
                        <a:pt x="65" y="21"/>
                      </a:lnTo>
                      <a:close/>
                    </a:path>
                  </a:pathLst>
                </a:custGeom>
                <a:solidFill>
                  <a:srgbClr val="EB9F2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434" name="Freeform 66"/>
                <p:cNvSpPr>
                  <a:spLocks/>
                </p:cNvSpPr>
                <p:nvPr/>
              </p:nvSpPr>
              <p:spPr bwMode="auto">
                <a:xfrm>
                  <a:off x="1940" y="1990"/>
                  <a:ext cx="67" cy="21"/>
                </a:xfrm>
                <a:custGeom>
                  <a:avLst/>
                  <a:gdLst/>
                  <a:ahLst/>
                  <a:cxnLst>
                    <a:cxn ang="0">
                      <a:pos x="65" y="21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67" y="17"/>
                    </a:cxn>
                    <a:cxn ang="0">
                      <a:pos x="67" y="19"/>
                    </a:cxn>
                    <a:cxn ang="0">
                      <a:pos x="65" y="21"/>
                    </a:cxn>
                  </a:cxnLst>
                  <a:rect l="0" t="0" r="r" b="b"/>
                  <a:pathLst>
                    <a:path w="67" h="21">
                      <a:moveTo>
                        <a:pt x="65" y="21"/>
                      </a:move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67" y="17"/>
                      </a:lnTo>
                      <a:lnTo>
                        <a:pt x="67" y="19"/>
                      </a:lnTo>
                      <a:lnTo>
                        <a:pt x="65" y="21"/>
                      </a:lnTo>
                      <a:close/>
                    </a:path>
                  </a:pathLst>
                </a:custGeom>
                <a:solidFill>
                  <a:srgbClr val="EBA02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435" name="Freeform 67"/>
                <p:cNvSpPr>
                  <a:spLocks/>
                </p:cNvSpPr>
                <p:nvPr/>
              </p:nvSpPr>
              <p:spPr bwMode="auto">
                <a:xfrm>
                  <a:off x="1940" y="1988"/>
                  <a:ext cx="67" cy="21"/>
                </a:xfrm>
                <a:custGeom>
                  <a:avLst/>
                  <a:gdLst/>
                  <a:ahLst/>
                  <a:cxnLst>
                    <a:cxn ang="0">
                      <a:pos x="67" y="21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67" y="17"/>
                    </a:cxn>
                    <a:cxn ang="0">
                      <a:pos x="67" y="19"/>
                    </a:cxn>
                    <a:cxn ang="0">
                      <a:pos x="67" y="21"/>
                    </a:cxn>
                  </a:cxnLst>
                  <a:rect l="0" t="0" r="r" b="b"/>
                  <a:pathLst>
                    <a:path w="67" h="21">
                      <a:moveTo>
                        <a:pt x="67" y="21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67" y="17"/>
                      </a:lnTo>
                      <a:lnTo>
                        <a:pt x="67" y="19"/>
                      </a:lnTo>
                      <a:lnTo>
                        <a:pt x="67" y="21"/>
                      </a:lnTo>
                      <a:close/>
                    </a:path>
                  </a:pathLst>
                </a:custGeom>
                <a:solidFill>
                  <a:srgbClr val="EBA12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436" name="Freeform 68"/>
                <p:cNvSpPr>
                  <a:spLocks/>
                </p:cNvSpPr>
                <p:nvPr/>
              </p:nvSpPr>
              <p:spPr bwMode="auto">
                <a:xfrm>
                  <a:off x="1940" y="1986"/>
                  <a:ext cx="67" cy="21"/>
                </a:xfrm>
                <a:custGeom>
                  <a:avLst/>
                  <a:gdLst/>
                  <a:ahLst/>
                  <a:cxnLst>
                    <a:cxn ang="0">
                      <a:pos x="67" y="21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67" y="17"/>
                    </a:cxn>
                    <a:cxn ang="0">
                      <a:pos x="67" y="19"/>
                    </a:cxn>
                    <a:cxn ang="0">
                      <a:pos x="67" y="21"/>
                    </a:cxn>
                  </a:cxnLst>
                  <a:rect l="0" t="0" r="r" b="b"/>
                  <a:pathLst>
                    <a:path w="67" h="21">
                      <a:moveTo>
                        <a:pt x="67" y="21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67" y="17"/>
                      </a:lnTo>
                      <a:lnTo>
                        <a:pt x="67" y="19"/>
                      </a:lnTo>
                      <a:lnTo>
                        <a:pt x="67" y="21"/>
                      </a:lnTo>
                      <a:close/>
                    </a:path>
                  </a:pathLst>
                </a:custGeom>
                <a:solidFill>
                  <a:srgbClr val="EBA12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437" name="Freeform 69"/>
                <p:cNvSpPr>
                  <a:spLocks/>
                </p:cNvSpPr>
                <p:nvPr/>
              </p:nvSpPr>
              <p:spPr bwMode="auto">
                <a:xfrm>
                  <a:off x="1940" y="1984"/>
                  <a:ext cx="69" cy="21"/>
                </a:xfrm>
                <a:custGeom>
                  <a:avLst/>
                  <a:gdLst/>
                  <a:ahLst/>
                  <a:cxnLst>
                    <a:cxn ang="0">
                      <a:pos x="67" y="21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69" y="17"/>
                    </a:cxn>
                    <a:cxn ang="0">
                      <a:pos x="67" y="19"/>
                    </a:cxn>
                    <a:cxn ang="0">
                      <a:pos x="67" y="21"/>
                    </a:cxn>
                  </a:cxnLst>
                  <a:rect l="0" t="0" r="r" b="b"/>
                  <a:pathLst>
                    <a:path w="69" h="21">
                      <a:moveTo>
                        <a:pt x="67" y="21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69" y="17"/>
                      </a:lnTo>
                      <a:lnTo>
                        <a:pt x="67" y="19"/>
                      </a:lnTo>
                      <a:lnTo>
                        <a:pt x="67" y="21"/>
                      </a:lnTo>
                      <a:close/>
                    </a:path>
                  </a:pathLst>
                </a:custGeom>
                <a:solidFill>
                  <a:srgbClr val="EBA12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438" name="Freeform 70"/>
                <p:cNvSpPr>
                  <a:spLocks/>
                </p:cNvSpPr>
                <p:nvPr/>
              </p:nvSpPr>
              <p:spPr bwMode="auto">
                <a:xfrm>
                  <a:off x="1940" y="1982"/>
                  <a:ext cx="69" cy="21"/>
                </a:xfrm>
                <a:custGeom>
                  <a:avLst/>
                  <a:gdLst/>
                  <a:ahLst/>
                  <a:cxnLst>
                    <a:cxn ang="0">
                      <a:pos x="67" y="21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2" y="0"/>
                    </a:cxn>
                    <a:cxn ang="0">
                      <a:pos x="69" y="17"/>
                    </a:cxn>
                    <a:cxn ang="0">
                      <a:pos x="69" y="19"/>
                    </a:cxn>
                    <a:cxn ang="0">
                      <a:pos x="67" y="21"/>
                    </a:cxn>
                  </a:cxnLst>
                  <a:rect l="0" t="0" r="r" b="b"/>
                  <a:pathLst>
                    <a:path w="69" h="21">
                      <a:moveTo>
                        <a:pt x="67" y="21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69" y="17"/>
                      </a:lnTo>
                      <a:lnTo>
                        <a:pt x="69" y="19"/>
                      </a:lnTo>
                      <a:lnTo>
                        <a:pt x="67" y="21"/>
                      </a:lnTo>
                      <a:close/>
                    </a:path>
                  </a:pathLst>
                </a:custGeom>
                <a:solidFill>
                  <a:srgbClr val="EBA22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439" name="Freeform 71"/>
                <p:cNvSpPr>
                  <a:spLocks/>
                </p:cNvSpPr>
                <p:nvPr/>
              </p:nvSpPr>
              <p:spPr bwMode="auto">
                <a:xfrm>
                  <a:off x="1940" y="1980"/>
                  <a:ext cx="69" cy="21"/>
                </a:xfrm>
                <a:custGeom>
                  <a:avLst/>
                  <a:gdLst/>
                  <a:ahLst/>
                  <a:cxnLst>
                    <a:cxn ang="0">
                      <a:pos x="69" y="21"/>
                    </a:cxn>
                    <a:cxn ang="0">
                      <a:pos x="0" y="4"/>
                    </a:cxn>
                    <a:cxn ang="0">
                      <a:pos x="2" y="2"/>
                    </a:cxn>
                    <a:cxn ang="0">
                      <a:pos x="2" y="0"/>
                    </a:cxn>
                    <a:cxn ang="0">
                      <a:pos x="69" y="17"/>
                    </a:cxn>
                    <a:cxn ang="0">
                      <a:pos x="69" y="19"/>
                    </a:cxn>
                    <a:cxn ang="0">
                      <a:pos x="69" y="21"/>
                    </a:cxn>
                  </a:cxnLst>
                  <a:rect l="0" t="0" r="r" b="b"/>
                  <a:pathLst>
                    <a:path w="69" h="21">
                      <a:moveTo>
                        <a:pt x="69" y="21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69" y="17"/>
                      </a:lnTo>
                      <a:lnTo>
                        <a:pt x="69" y="19"/>
                      </a:lnTo>
                      <a:lnTo>
                        <a:pt x="69" y="21"/>
                      </a:lnTo>
                      <a:close/>
                    </a:path>
                  </a:pathLst>
                </a:custGeom>
                <a:solidFill>
                  <a:srgbClr val="EBA32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440" name="Freeform 72"/>
                <p:cNvSpPr>
                  <a:spLocks/>
                </p:cNvSpPr>
                <p:nvPr/>
              </p:nvSpPr>
              <p:spPr bwMode="auto">
                <a:xfrm>
                  <a:off x="1942" y="1978"/>
                  <a:ext cx="67" cy="21"/>
                </a:xfrm>
                <a:custGeom>
                  <a:avLst/>
                  <a:gdLst/>
                  <a:ahLst/>
                  <a:cxnLst>
                    <a:cxn ang="0">
                      <a:pos x="67" y="21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67" y="18"/>
                    </a:cxn>
                    <a:cxn ang="0">
                      <a:pos x="67" y="19"/>
                    </a:cxn>
                    <a:cxn ang="0">
                      <a:pos x="67" y="21"/>
                    </a:cxn>
                  </a:cxnLst>
                  <a:rect l="0" t="0" r="r" b="b"/>
                  <a:pathLst>
                    <a:path w="67" h="21">
                      <a:moveTo>
                        <a:pt x="67" y="21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67" y="18"/>
                      </a:lnTo>
                      <a:lnTo>
                        <a:pt x="67" y="19"/>
                      </a:lnTo>
                      <a:lnTo>
                        <a:pt x="67" y="21"/>
                      </a:lnTo>
                      <a:close/>
                    </a:path>
                  </a:pathLst>
                </a:custGeom>
                <a:solidFill>
                  <a:srgbClr val="EBA32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441" name="Freeform 73"/>
                <p:cNvSpPr>
                  <a:spLocks/>
                </p:cNvSpPr>
                <p:nvPr/>
              </p:nvSpPr>
              <p:spPr bwMode="auto">
                <a:xfrm>
                  <a:off x="1942" y="1977"/>
                  <a:ext cx="67" cy="20"/>
                </a:xfrm>
                <a:custGeom>
                  <a:avLst/>
                  <a:gdLst/>
                  <a:ahLst/>
                  <a:cxnLst>
                    <a:cxn ang="0">
                      <a:pos x="67" y="20"/>
                    </a:cxn>
                    <a:cxn ang="0">
                      <a:pos x="0" y="3"/>
                    </a:cxn>
                    <a:cxn ang="0">
                      <a:pos x="0" y="1"/>
                    </a:cxn>
                    <a:cxn ang="0">
                      <a:pos x="0" y="0"/>
                    </a:cxn>
                    <a:cxn ang="0">
                      <a:pos x="67" y="17"/>
                    </a:cxn>
                    <a:cxn ang="0">
                      <a:pos x="67" y="19"/>
                    </a:cxn>
                    <a:cxn ang="0">
                      <a:pos x="67" y="20"/>
                    </a:cxn>
                  </a:cxnLst>
                  <a:rect l="0" t="0" r="r" b="b"/>
                  <a:pathLst>
                    <a:path w="67" h="20">
                      <a:moveTo>
                        <a:pt x="67" y="20"/>
                      </a:moveTo>
                      <a:lnTo>
                        <a:pt x="0" y="3"/>
                      </a:ln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67" y="17"/>
                      </a:lnTo>
                      <a:lnTo>
                        <a:pt x="67" y="19"/>
                      </a:lnTo>
                      <a:lnTo>
                        <a:pt x="67" y="20"/>
                      </a:lnTo>
                      <a:close/>
                    </a:path>
                  </a:pathLst>
                </a:custGeom>
                <a:solidFill>
                  <a:srgbClr val="EBA42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442" name="Freeform 74"/>
                <p:cNvSpPr>
                  <a:spLocks/>
                </p:cNvSpPr>
                <p:nvPr/>
              </p:nvSpPr>
              <p:spPr bwMode="auto">
                <a:xfrm>
                  <a:off x="1942" y="1975"/>
                  <a:ext cx="69" cy="21"/>
                </a:xfrm>
                <a:custGeom>
                  <a:avLst/>
                  <a:gdLst/>
                  <a:ahLst/>
                  <a:cxnLst>
                    <a:cxn ang="0">
                      <a:pos x="67" y="21"/>
                    </a:cxn>
                    <a:cxn ang="0">
                      <a:pos x="0" y="3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69" y="17"/>
                    </a:cxn>
                    <a:cxn ang="0">
                      <a:pos x="67" y="19"/>
                    </a:cxn>
                    <a:cxn ang="0">
                      <a:pos x="67" y="21"/>
                    </a:cxn>
                  </a:cxnLst>
                  <a:rect l="0" t="0" r="r" b="b"/>
                  <a:pathLst>
                    <a:path w="69" h="21">
                      <a:moveTo>
                        <a:pt x="67" y="21"/>
                      </a:moveTo>
                      <a:lnTo>
                        <a:pt x="0" y="3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69" y="17"/>
                      </a:lnTo>
                      <a:lnTo>
                        <a:pt x="67" y="19"/>
                      </a:lnTo>
                      <a:lnTo>
                        <a:pt x="67" y="21"/>
                      </a:lnTo>
                      <a:close/>
                    </a:path>
                  </a:pathLst>
                </a:custGeom>
                <a:solidFill>
                  <a:srgbClr val="ECA42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443" name="Freeform 75"/>
                <p:cNvSpPr>
                  <a:spLocks/>
                </p:cNvSpPr>
                <p:nvPr/>
              </p:nvSpPr>
              <p:spPr bwMode="auto">
                <a:xfrm>
                  <a:off x="1942" y="1973"/>
                  <a:ext cx="69" cy="21"/>
                </a:xfrm>
                <a:custGeom>
                  <a:avLst/>
                  <a:gdLst/>
                  <a:ahLst/>
                  <a:cxnLst>
                    <a:cxn ang="0">
                      <a:pos x="67" y="21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69" y="17"/>
                    </a:cxn>
                    <a:cxn ang="0">
                      <a:pos x="69" y="19"/>
                    </a:cxn>
                    <a:cxn ang="0">
                      <a:pos x="67" y="21"/>
                    </a:cxn>
                  </a:cxnLst>
                  <a:rect l="0" t="0" r="r" b="b"/>
                  <a:pathLst>
                    <a:path w="69" h="21">
                      <a:moveTo>
                        <a:pt x="67" y="21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69" y="17"/>
                      </a:lnTo>
                      <a:lnTo>
                        <a:pt x="69" y="19"/>
                      </a:lnTo>
                      <a:lnTo>
                        <a:pt x="67" y="21"/>
                      </a:lnTo>
                      <a:close/>
                    </a:path>
                  </a:pathLst>
                </a:custGeom>
                <a:solidFill>
                  <a:srgbClr val="ECA42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444" name="Freeform 76"/>
                <p:cNvSpPr>
                  <a:spLocks/>
                </p:cNvSpPr>
                <p:nvPr/>
              </p:nvSpPr>
              <p:spPr bwMode="auto">
                <a:xfrm>
                  <a:off x="1942" y="1971"/>
                  <a:ext cx="69" cy="21"/>
                </a:xfrm>
                <a:custGeom>
                  <a:avLst/>
                  <a:gdLst/>
                  <a:ahLst/>
                  <a:cxnLst>
                    <a:cxn ang="0">
                      <a:pos x="69" y="21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69" y="17"/>
                    </a:cxn>
                    <a:cxn ang="0">
                      <a:pos x="69" y="19"/>
                    </a:cxn>
                    <a:cxn ang="0">
                      <a:pos x="69" y="21"/>
                    </a:cxn>
                  </a:cxnLst>
                  <a:rect l="0" t="0" r="r" b="b"/>
                  <a:pathLst>
                    <a:path w="69" h="21">
                      <a:moveTo>
                        <a:pt x="69" y="21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69" y="17"/>
                      </a:lnTo>
                      <a:lnTo>
                        <a:pt x="69" y="19"/>
                      </a:lnTo>
                      <a:lnTo>
                        <a:pt x="69" y="21"/>
                      </a:lnTo>
                      <a:close/>
                    </a:path>
                  </a:pathLst>
                </a:custGeom>
                <a:solidFill>
                  <a:srgbClr val="ECA52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445" name="Freeform 77"/>
                <p:cNvSpPr>
                  <a:spLocks/>
                </p:cNvSpPr>
                <p:nvPr/>
              </p:nvSpPr>
              <p:spPr bwMode="auto">
                <a:xfrm>
                  <a:off x="1942" y="1969"/>
                  <a:ext cx="69" cy="21"/>
                </a:xfrm>
                <a:custGeom>
                  <a:avLst/>
                  <a:gdLst/>
                  <a:ahLst/>
                  <a:cxnLst>
                    <a:cxn ang="0">
                      <a:pos x="69" y="21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69" y="17"/>
                    </a:cxn>
                    <a:cxn ang="0">
                      <a:pos x="69" y="19"/>
                    </a:cxn>
                    <a:cxn ang="0">
                      <a:pos x="69" y="21"/>
                    </a:cxn>
                  </a:cxnLst>
                  <a:rect l="0" t="0" r="r" b="b"/>
                  <a:pathLst>
                    <a:path w="69" h="21">
                      <a:moveTo>
                        <a:pt x="69" y="21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69" y="17"/>
                      </a:lnTo>
                      <a:lnTo>
                        <a:pt x="69" y="19"/>
                      </a:lnTo>
                      <a:lnTo>
                        <a:pt x="69" y="21"/>
                      </a:lnTo>
                      <a:close/>
                    </a:path>
                  </a:pathLst>
                </a:custGeom>
                <a:solidFill>
                  <a:srgbClr val="ECA62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446" name="Freeform 78"/>
                <p:cNvSpPr>
                  <a:spLocks/>
                </p:cNvSpPr>
                <p:nvPr/>
              </p:nvSpPr>
              <p:spPr bwMode="auto">
                <a:xfrm>
                  <a:off x="1942" y="1967"/>
                  <a:ext cx="69" cy="21"/>
                </a:xfrm>
                <a:custGeom>
                  <a:avLst/>
                  <a:gdLst/>
                  <a:ahLst/>
                  <a:cxnLst>
                    <a:cxn ang="0">
                      <a:pos x="69" y="21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69" y="17"/>
                    </a:cxn>
                    <a:cxn ang="0">
                      <a:pos x="69" y="19"/>
                    </a:cxn>
                    <a:cxn ang="0">
                      <a:pos x="69" y="21"/>
                    </a:cxn>
                  </a:cxnLst>
                  <a:rect l="0" t="0" r="r" b="b"/>
                  <a:pathLst>
                    <a:path w="69" h="21">
                      <a:moveTo>
                        <a:pt x="69" y="21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69" y="17"/>
                      </a:lnTo>
                      <a:lnTo>
                        <a:pt x="69" y="19"/>
                      </a:lnTo>
                      <a:lnTo>
                        <a:pt x="69" y="21"/>
                      </a:lnTo>
                      <a:close/>
                    </a:path>
                  </a:pathLst>
                </a:custGeom>
                <a:solidFill>
                  <a:srgbClr val="ECA62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447" name="Freeform 79"/>
                <p:cNvSpPr>
                  <a:spLocks/>
                </p:cNvSpPr>
                <p:nvPr/>
              </p:nvSpPr>
              <p:spPr bwMode="auto">
                <a:xfrm>
                  <a:off x="1942" y="1965"/>
                  <a:ext cx="69" cy="21"/>
                </a:xfrm>
                <a:custGeom>
                  <a:avLst/>
                  <a:gdLst/>
                  <a:ahLst/>
                  <a:cxnLst>
                    <a:cxn ang="0">
                      <a:pos x="69" y="21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69" y="17"/>
                    </a:cxn>
                    <a:cxn ang="0">
                      <a:pos x="69" y="19"/>
                    </a:cxn>
                    <a:cxn ang="0">
                      <a:pos x="69" y="21"/>
                    </a:cxn>
                  </a:cxnLst>
                  <a:rect l="0" t="0" r="r" b="b"/>
                  <a:pathLst>
                    <a:path w="69" h="21">
                      <a:moveTo>
                        <a:pt x="69" y="21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69" y="17"/>
                      </a:lnTo>
                      <a:lnTo>
                        <a:pt x="69" y="19"/>
                      </a:lnTo>
                      <a:lnTo>
                        <a:pt x="69" y="21"/>
                      </a:lnTo>
                      <a:close/>
                    </a:path>
                  </a:pathLst>
                </a:custGeom>
                <a:solidFill>
                  <a:srgbClr val="ECA62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448" name="Freeform 80"/>
                <p:cNvSpPr>
                  <a:spLocks/>
                </p:cNvSpPr>
                <p:nvPr/>
              </p:nvSpPr>
              <p:spPr bwMode="auto">
                <a:xfrm>
                  <a:off x="1942" y="1963"/>
                  <a:ext cx="70" cy="21"/>
                </a:xfrm>
                <a:custGeom>
                  <a:avLst/>
                  <a:gdLst/>
                  <a:ahLst/>
                  <a:cxnLst>
                    <a:cxn ang="0">
                      <a:pos x="69" y="21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70" y="17"/>
                    </a:cxn>
                    <a:cxn ang="0">
                      <a:pos x="69" y="19"/>
                    </a:cxn>
                    <a:cxn ang="0">
                      <a:pos x="69" y="21"/>
                    </a:cxn>
                  </a:cxnLst>
                  <a:rect l="0" t="0" r="r" b="b"/>
                  <a:pathLst>
                    <a:path w="70" h="21">
                      <a:moveTo>
                        <a:pt x="69" y="21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70" y="17"/>
                      </a:lnTo>
                      <a:lnTo>
                        <a:pt x="69" y="19"/>
                      </a:lnTo>
                      <a:lnTo>
                        <a:pt x="69" y="21"/>
                      </a:lnTo>
                      <a:close/>
                    </a:path>
                  </a:pathLst>
                </a:custGeom>
                <a:solidFill>
                  <a:srgbClr val="ECA72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449" name="Freeform 81"/>
                <p:cNvSpPr>
                  <a:spLocks/>
                </p:cNvSpPr>
                <p:nvPr/>
              </p:nvSpPr>
              <p:spPr bwMode="auto">
                <a:xfrm>
                  <a:off x="1942" y="1961"/>
                  <a:ext cx="70" cy="21"/>
                </a:xfrm>
                <a:custGeom>
                  <a:avLst/>
                  <a:gdLst/>
                  <a:ahLst/>
                  <a:cxnLst>
                    <a:cxn ang="0">
                      <a:pos x="69" y="21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70" y="17"/>
                    </a:cxn>
                    <a:cxn ang="0">
                      <a:pos x="70" y="19"/>
                    </a:cxn>
                    <a:cxn ang="0">
                      <a:pos x="69" y="21"/>
                    </a:cxn>
                  </a:cxnLst>
                  <a:rect l="0" t="0" r="r" b="b"/>
                  <a:pathLst>
                    <a:path w="70" h="21">
                      <a:moveTo>
                        <a:pt x="69" y="21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70" y="17"/>
                      </a:lnTo>
                      <a:lnTo>
                        <a:pt x="70" y="19"/>
                      </a:lnTo>
                      <a:lnTo>
                        <a:pt x="69" y="21"/>
                      </a:lnTo>
                      <a:close/>
                    </a:path>
                  </a:pathLst>
                </a:custGeom>
                <a:solidFill>
                  <a:srgbClr val="ECA81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450" name="Freeform 82"/>
                <p:cNvSpPr>
                  <a:spLocks/>
                </p:cNvSpPr>
                <p:nvPr/>
              </p:nvSpPr>
              <p:spPr bwMode="auto">
                <a:xfrm>
                  <a:off x="1942" y="1960"/>
                  <a:ext cx="70" cy="20"/>
                </a:xfrm>
                <a:custGeom>
                  <a:avLst/>
                  <a:gdLst/>
                  <a:ahLst/>
                  <a:cxnLst>
                    <a:cxn ang="0">
                      <a:pos x="70" y="20"/>
                    </a:cxn>
                    <a:cxn ang="0">
                      <a:pos x="0" y="3"/>
                    </a:cxn>
                    <a:cxn ang="0">
                      <a:pos x="0" y="1"/>
                    </a:cxn>
                    <a:cxn ang="0">
                      <a:pos x="0" y="0"/>
                    </a:cxn>
                    <a:cxn ang="0">
                      <a:pos x="70" y="17"/>
                    </a:cxn>
                    <a:cxn ang="0">
                      <a:pos x="70" y="18"/>
                    </a:cxn>
                    <a:cxn ang="0">
                      <a:pos x="70" y="20"/>
                    </a:cxn>
                  </a:cxnLst>
                  <a:rect l="0" t="0" r="r" b="b"/>
                  <a:pathLst>
                    <a:path w="70" h="20">
                      <a:moveTo>
                        <a:pt x="70" y="20"/>
                      </a:moveTo>
                      <a:lnTo>
                        <a:pt x="0" y="3"/>
                      </a:ln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70" y="17"/>
                      </a:lnTo>
                      <a:lnTo>
                        <a:pt x="70" y="18"/>
                      </a:lnTo>
                      <a:lnTo>
                        <a:pt x="70" y="20"/>
                      </a:lnTo>
                      <a:close/>
                    </a:path>
                  </a:pathLst>
                </a:custGeom>
                <a:solidFill>
                  <a:srgbClr val="EDA91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451" name="Freeform 83"/>
                <p:cNvSpPr>
                  <a:spLocks/>
                </p:cNvSpPr>
                <p:nvPr/>
              </p:nvSpPr>
              <p:spPr bwMode="auto">
                <a:xfrm>
                  <a:off x="1942" y="1958"/>
                  <a:ext cx="70" cy="20"/>
                </a:xfrm>
                <a:custGeom>
                  <a:avLst/>
                  <a:gdLst/>
                  <a:ahLst/>
                  <a:cxnLst>
                    <a:cxn ang="0">
                      <a:pos x="70" y="20"/>
                    </a:cxn>
                    <a:cxn ang="0">
                      <a:pos x="0" y="3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70" y="17"/>
                    </a:cxn>
                    <a:cxn ang="0">
                      <a:pos x="70" y="19"/>
                    </a:cxn>
                    <a:cxn ang="0">
                      <a:pos x="70" y="20"/>
                    </a:cxn>
                  </a:cxnLst>
                  <a:rect l="0" t="0" r="r" b="b"/>
                  <a:pathLst>
                    <a:path w="70" h="20">
                      <a:moveTo>
                        <a:pt x="70" y="20"/>
                      </a:moveTo>
                      <a:lnTo>
                        <a:pt x="0" y="3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70" y="17"/>
                      </a:lnTo>
                      <a:lnTo>
                        <a:pt x="70" y="19"/>
                      </a:lnTo>
                      <a:lnTo>
                        <a:pt x="70" y="20"/>
                      </a:lnTo>
                      <a:close/>
                    </a:path>
                  </a:pathLst>
                </a:custGeom>
                <a:solidFill>
                  <a:srgbClr val="ECA81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452" name="Freeform 84"/>
                <p:cNvSpPr>
                  <a:spLocks/>
                </p:cNvSpPr>
                <p:nvPr/>
              </p:nvSpPr>
              <p:spPr bwMode="auto">
                <a:xfrm>
                  <a:off x="1942" y="1956"/>
                  <a:ext cx="70" cy="21"/>
                </a:xfrm>
                <a:custGeom>
                  <a:avLst/>
                  <a:gdLst/>
                  <a:ahLst/>
                  <a:cxnLst>
                    <a:cxn ang="0">
                      <a:pos x="70" y="21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70" y="17"/>
                    </a:cxn>
                    <a:cxn ang="0">
                      <a:pos x="70" y="19"/>
                    </a:cxn>
                    <a:cxn ang="0">
                      <a:pos x="70" y="21"/>
                    </a:cxn>
                  </a:cxnLst>
                  <a:rect l="0" t="0" r="r" b="b"/>
                  <a:pathLst>
                    <a:path w="70" h="21">
                      <a:moveTo>
                        <a:pt x="70" y="21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70" y="17"/>
                      </a:lnTo>
                      <a:lnTo>
                        <a:pt x="70" y="19"/>
                      </a:lnTo>
                      <a:lnTo>
                        <a:pt x="70" y="21"/>
                      </a:lnTo>
                      <a:close/>
                    </a:path>
                  </a:pathLst>
                </a:custGeom>
                <a:solidFill>
                  <a:srgbClr val="ECA91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453" name="Freeform 85"/>
                <p:cNvSpPr>
                  <a:spLocks/>
                </p:cNvSpPr>
                <p:nvPr/>
              </p:nvSpPr>
              <p:spPr bwMode="auto">
                <a:xfrm>
                  <a:off x="1942" y="1954"/>
                  <a:ext cx="70" cy="21"/>
                </a:xfrm>
                <a:custGeom>
                  <a:avLst/>
                  <a:gdLst/>
                  <a:ahLst/>
                  <a:cxnLst>
                    <a:cxn ang="0">
                      <a:pos x="70" y="21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70" y="17"/>
                    </a:cxn>
                    <a:cxn ang="0">
                      <a:pos x="70" y="19"/>
                    </a:cxn>
                    <a:cxn ang="0">
                      <a:pos x="70" y="21"/>
                    </a:cxn>
                  </a:cxnLst>
                  <a:rect l="0" t="0" r="r" b="b"/>
                  <a:pathLst>
                    <a:path w="70" h="21">
                      <a:moveTo>
                        <a:pt x="70" y="21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70" y="17"/>
                      </a:lnTo>
                      <a:lnTo>
                        <a:pt x="70" y="19"/>
                      </a:lnTo>
                      <a:lnTo>
                        <a:pt x="70" y="21"/>
                      </a:lnTo>
                      <a:close/>
                    </a:path>
                  </a:pathLst>
                </a:custGeom>
                <a:solidFill>
                  <a:srgbClr val="ECAA1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454" name="Freeform 86"/>
                <p:cNvSpPr>
                  <a:spLocks/>
                </p:cNvSpPr>
                <p:nvPr/>
              </p:nvSpPr>
              <p:spPr bwMode="auto">
                <a:xfrm>
                  <a:off x="1942" y="1952"/>
                  <a:ext cx="70" cy="21"/>
                </a:xfrm>
                <a:custGeom>
                  <a:avLst/>
                  <a:gdLst/>
                  <a:ahLst/>
                  <a:cxnLst>
                    <a:cxn ang="0">
                      <a:pos x="70" y="21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70" y="17"/>
                    </a:cxn>
                    <a:cxn ang="0">
                      <a:pos x="70" y="19"/>
                    </a:cxn>
                    <a:cxn ang="0">
                      <a:pos x="70" y="21"/>
                    </a:cxn>
                  </a:cxnLst>
                  <a:rect l="0" t="0" r="r" b="b"/>
                  <a:pathLst>
                    <a:path w="70" h="21">
                      <a:moveTo>
                        <a:pt x="70" y="21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70" y="17"/>
                      </a:lnTo>
                      <a:lnTo>
                        <a:pt x="70" y="19"/>
                      </a:lnTo>
                      <a:lnTo>
                        <a:pt x="70" y="21"/>
                      </a:lnTo>
                      <a:close/>
                    </a:path>
                  </a:pathLst>
                </a:custGeom>
                <a:solidFill>
                  <a:srgbClr val="ECAA1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455" name="Freeform 87"/>
                <p:cNvSpPr>
                  <a:spLocks/>
                </p:cNvSpPr>
                <p:nvPr/>
              </p:nvSpPr>
              <p:spPr bwMode="auto">
                <a:xfrm>
                  <a:off x="1942" y="1950"/>
                  <a:ext cx="70" cy="21"/>
                </a:xfrm>
                <a:custGeom>
                  <a:avLst/>
                  <a:gdLst/>
                  <a:ahLst/>
                  <a:cxnLst>
                    <a:cxn ang="0">
                      <a:pos x="70" y="21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70" y="17"/>
                    </a:cxn>
                    <a:cxn ang="0">
                      <a:pos x="70" y="19"/>
                    </a:cxn>
                    <a:cxn ang="0">
                      <a:pos x="70" y="21"/>
                    </a:cxn>
                  </a:cxnLst>
                  <a:rect l="0" t="0" r="r" b="b"/>
                  <a:pathLst>
                    <a:path w="70" h="21">
                      <a:moveTo>
                        <a:pt x="70" y="21"/>
                      </a:move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70" y="17"/>
                      </a:lnTo>
                      <a:lnTo>
                        <a:pt x="70" y="19"/>
                      </a:lnTo>
                      <a:lnTo>
                        <a:pt x="70" y="21"/>
                      </a:lnTo>
                      <a:close/>
                    </a:path>
                  </a:pathLst>
                </a:custGeom>
                <a:solidFill>
                  <a:srgbClr val="ECAB1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456" name="Freeform 88"/>
                <p:cNvSpPr>
                  <a:spLocks/>
                </p:cNvSpPr>
                <p:nvPr/>
              </p:nvSpPr>
              <p:spPr bwMode="auto">
                <a:xfrm>
                  <a:off x="1942" y="1948"/>
                  <a:ext cx="70" cy="21"/>
                </a:xfrm>
                <a:custGeom>
                  <a:avLst/>
                  <a:gdLst/>
                  <a:ahLst/>
                  <a:cxnLst>
                    <a:cxn ang="0">
                      <a:pos x="70" y="21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70" y="17"/>
                    </a:cxn>
                    <a:cxn ang="0">
                      <a:pos x="70" y="19"/>
                    </a:cxn>
                    <a:cxn ang="0">
                      <a:pos x="70" y="21"/>
                    </a:cxn>
                  </a:cxnLst>
                  <a:rect l="0" t="0" r="r" b="b"/>
                  <a:pathLst>
                    <a:path w="70" h="21">
                      <a:moveTo>
                        <a:pt x="70" y="21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70" y="17"/>
                      </a:lnTo>
                      <a:lnTo>
                        <a:pt x="70" y="19"/>
                      </a:lnTo>
                      <a:lnTo>
                        <a:pt x="70" y="21"/>
                      </a:lnTo>
                      <a:close/>
                    </a:path>
                  </a:pathLst>
                </a:custGeom>
                <a:solidFill>
                  <a:srgbClr val="ECAC1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457" name="Freeform 89"/>
                <p:cNvSpPr>
                  <a:spLocks/>
                </p:cNvSpPr>
                <p:nvPr/>
              </p:nvSpPr>
              <p:spPr bwMode="auto">
                <a:xfrm>
                  <a:off x="1942" y="1946"/>
                  <a:ext cx="70" cy="21"/>
                </a:xfrm>
                <a:custGeom>
                  <a:avLst/>
                  <a:gdLst/>
                  <a:ahLst/>
                  <a:cxnLst>
                    <a:cxn ang="0">
                      <a:pos x="70" y="21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70" y="17"/>
                    </a:cxn>
                    <a:cxn ang="0">
                      <a:pos x="70" y="19"/>
                    </a:cxn>
                    <a:cxn ang="0">
                      <a:pos x="70" y="21"/>
                    </a:cxn>
                  </a:cxnLst>
                  <a:rect l="0" t="0" r="r" b="b"/>
                  <a:pathLst>
                    <a:path w="70" h="21">
                      <a:moveTo>
                        <a:pt x="70" y="21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70" y="17"/>
                      </a:lnTo>
                      <a:lnTo>
                        <a:pt x="70" y="19"/>
                      </a:lnTo>
                      <a:lnTo>
                        <a:pt x="70" y="21"/>
                      </a:lnTo>
                      <a:close/>
                    </a:path>
                  </a:pathLst>
                </a:custGeom>
                <a:solidFill>
                  <a:srgbClr val="EDAC1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458" name="Freeform 90"/>
                <p:cNvSpPr>
                  <a:spLocks/>
                </p:cNvSpPr>
                <p:nvPr/>
              </p:nvSpPr>
              <p:spPr bwMode="auto">
                <a:xfrm>
                  <a:off x="1942" y="1944"/>
                  <a:ext cx="70" cy="21"/>
                </a:xfrm>
                <a:custGeom>
                  <a:avLst/>
                  <a:gdLst/>
                  <a:ahLst/>
                  <a:cxnLst>
                    <a:cxn ang="0">
                      <a:pos x="70" y="21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70" y="17"/>
                    </a:cxn>
                    <a:cxn ang="0">
                      <a:pos x="70" y="19"/>
                    </a:cxn>
                    <a:cxn ang="0">
                      <a:pos x="70" y="21"/>
                    </a:cxn>
                  </a:cxnLst>
                  <a:rect l="0" t="0" r="r" b="b"/>
                  <a:pathLst>
                    <a:path w="70" h="21">
                      <a:moveTo>
                        <a:pt x="70" y="21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70" y="17"/>
                      </a:lnTo>
                      <a:lnTo>
                        <a:pt x="70" y="19"/>
                      </a:lnTo>
                      <a:lnTo>
                        <a:pt x="70" y="21"/>
                      </a:lnTo>
                      <a:close/>
                    </a:path>
                  </a:pathLst>
                </a:custGeom>
                <a:solidFill>
                  <a:srgbClr val="EDAC1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459" name="Freeform 91"/>
                <p:cNvSpPr>
                  <a:spLocks/>
                </p:cNvSpPr>
                <p:nvPr/>
              </p:nvSpPr>
              <p:spPr bwMode="auto">
                <a:xfrm>
                  <a:off x="1942" y="1942"/>
                  <a:ext cx="70" cy="21"/>
                </a:xfrm>
                <a:custGeom>
                  <a:avLst/>
                  <a:gdLst/>
                  <a:ahLst/>
                  <a:cxnLst>
                    <a:cxn ang="0">
                      <a:pos x="70" y="21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70" y="18"/>
                    </a:cxn>
                    <a:cxn ang="0">
                      <a:pos x="70" y="19"/>
                    </a:cxn>
                    <a:cxn ang="0">
                      <a:pos x="70" y="21"/>
                    </a:cxn>
                  </a:cxnLst>
                  <a:rect l="0" t="0" r="r" b="b"/>
                  <a:pathLst>
                    <a:path w="70" h="21">
                      <a:moveTo>
                        <a:pt x="70" y="21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70" y="18"/>
                      </a:lnTo>
                      <a:lnTo>
                        <a:pt x="70" y="19"/>
                      </a:lnTo>
                      <a:lnTo>
                        <a:pt x="70" y="21"/>
                      </a:lnTo>
                      <a:close/>
                    </a:path>
                  </a:pathLst>
                </a:custGeom>
                <a:solidFill>
                  <a:srgbClr val="EDAD1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460" name="Freeform 92"/>
                <p:cNvSpPr>
                  <a:spLocks/>
                </p:cNvSpPr>
                <p:nvPr/>
              </p:nvSpPr>
              <p:spPr bwMode="auto">
                <a:xfrm>
                  <a:off x="1942" y="1941"/>
                  <a:ext cx="70" cy="20"/>
                </a:xfrm>
                <a:custGeom>
                  <a:avLst/>
                  <a:gdLst/>
                  <a:ahLst/>
                  <a:cxnLst>
                    <a:cxn ang="0">
                      <a:pos x="70" y="20"/>
                    </a:cxn>
                    <a:cxn ang="0">
                      <a:pos x="0" y="3"/>
                    </a:cxn>
                    <a:cxn ang="0">
                      <a:pos x="0" y="1"/>
                    </a:cxn>
                    <a:cxn ang="0">
                      <a:pos x="0" y="0"/>
                    </a:cxn>
                    <a:cxn ang="0">
                      <a:pos x="70" y="17"/>
                    </a:cxn>
                    <a:cxn ang="0">
                      <a:pos x="70" y="19"/>
                    </a:cxn>
                    <a:cxn ang="0">
                      <a:pos x="70" y="20"/>
                    </a:cxn>
                  </a:cxnLst>
                  <a:rect l="0" t="0" r="r" b="b"/>
                  <a:pathLst>
                    <a:path w="70" h="20">
                      <a:moveTo>
                        <a:pt x="70" y="20"/>
                      </a:moveTo>
                      <a:lnTo>
                        <a:pt x="0" y="3"/>
                      </a:ln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70" y="17"/>
                      </a:lnTo>
                      <a:lnTo>
                        <a:pt x="70" y="19"/>
                      </a:lnTo>
                      <a:lnTo>
                        <a:pt x="70" y="20"/>
                      </a:lnTo>
                      <a:close/>
                    </a:path>
                  </a:pathLst>
                </a:custGeom>
                <a:solidFill>
                  <a:srgbClr val="EDAE1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461" name="Freeform 93"/>
                <p:cNvSpPr>
                  <a:spLocks/>
                </p:cNvSpPr>
                <p:nvPr/>
              </p:nvSpPr>
              <p:spPr bwMode="auto">
                <a:xfrm>
                  <a:off x="1942" y="1939"/>
                  <a:ext cx="70" cy="21"/>
                </a:xfrm>
                <a:custGeom>
                  <a:avLst/>
                  <a:gdLst/>
                  <a:ahLst/>
                  <a:cxnLst>
                    <a:cxn ang="0">
                      <a:pos x="70" y="21"/>
                    </a:cxn>
                    <a:cxn ang="0">
                      <a:pos x="0" y="3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70" y="17"/>
                    </a:cxn>
                    <a:cxn ang="0">
                      <a:pos x="70" y="19"/>
                    </a:cxn>
                    <a:cxn ang="0">
                      <a:pos x="70" y="21"/>
                    </a:cxn>
                  </a:cxnLst>
                  <a:rect l="0" t="0" r="r" b="b"/>
                  <a:pathLst>
                    <a:path w="70" h="21">
                      <a:moveTo>
                        <a:pt x="70" y="21"/>
                      </a:moveTo>
                      <a:lnTo>
                        <a:pt x="0" y="3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70" y="17"/>
                      </a:lnTo>
                      <a:lnTo>
                        <a:pt x="70" y="19"/>
                      </a:lnTo>
                      <a:lnTo>
                        <a:pt x="70" y="21"/>
                      </a:lnTo>
                      <a:close/>
                    </a:path>
                  </a:pathLst>
                </a:custGeom>
                <a:solidFill>
                  <a:srgbClr val="EDAF1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462" name="Freeform 94"/>
                <p:cNvSpPr>
                  <a:spLocks/>
                </p:cNvSpPr>
                <p:nvPr/>
              </p:nvSpPr>
              <p:spPr bwMode="auto">
                <a:xfrm>
                  <a:off x="1942" y="1937"/>
                  <a:ext cx="70" cy="21"/>
                </a:xfrm>
                <a:custGeom>
                  <a:avLst/>
                  <a:gdLst/>
                  <a:ahLst/>
                  <a:cxnLst>
                    <a:cxn ang="0">
                      <a:pos x="70" y="21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70" y="17"/>
                    </a:cxn>
                    <a:cxn ang="0">
                      <a:pos x="70" y="19"/>
                    </a:cxn>
                    <a:cxn ang="0">
                      <a:pos x="70" y="21"/>
                    </a:cxn>
                  </a:cxnLst>
                  <a:rect l="0" t="0" r="r" b="b"/>
                  <a:pathLst>
                    <a:path w="70" h="21">
                      <a:moveTo>
                        <a:pt x="70" y="21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70" y="17"/>
                      </a:lnTo>
                      <a:lnTo>
                        <a:pt x="70" y="19"/>
                      </a:lnTo>
                      <a:lnTo>
                        <a:pt x="70" y="21"/>
                      </a:lnTo>
                      <a:close/>
                    </a:path>
                  </a:pathLst>
                </a:custGeom>
                <a:solidFill>
                  <a:srgbClr val="EDAF1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463" name="Freeform 95"/>
                <p:cNvSpPr>
                  <a:spLocks/>
                </p:cNvSpPr>
                <p:nvPr/>
              </p:nvSpPr>
              <p:spPr bwMode="auto">
                <a:xfrm>
                  <a:off x="1942" y="1935"/>
                  <a:ext cx="70" cy="21"/>
                </a:xfrm>
                <a:custGeom>
                  <a:avLst/>
                  <a:gdLst/>
                  <a:ahLst/>
                  <a:cxnLst>
                    <a:cxn ang="0">
                      <a:pos x="70" y="21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70" y="17"/>
                    </a:cxn>
                    <a:cxn ang="0">
                      <a:pos x="70" y="19"/>
                    </a:cxn>
                    <a:cxn ang="0">
                      <a:pos x="70" y="21"/>
                    </a:cxn>
                  </a:cxnLst>
                  <a:rect l="0" t="0" r="r" b="b"/>
                  <a:pathLst>
                    <a:path w="70" h="21">
                      <a:moveTo>
                        <a:pt x="70" y="21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70" y="17"/>
                      </a:lnTo>
                      <a:lnTo>
                        <a:pt x="70" y="19"/>
                      </a:lnTo>
                      <a:lnTo>
                        <a:pt x="70" y="21"/>
                      </a:lnTo>
                      <a:close/>
                    </a:path>
                  </a:pathLst>
                </a:custGeom>
                <a:solidFill>
                  <a:srgbClr val="EDAF1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464" name="Freeform 96"/>
                <p:cNvSpPr>
                  <a:spLocks/>
                </p:cNvSpPr>
                <p:nvPr/>
              </p:nvSpPr>
              <p:spPr bwMode="auto">
                <a:xfrm>
                  <a:off x="1940" y="1933"/>
                  <a:ext cx="72" cy="21"/>
                </a:xfrm>
                <a:custGeom>
                  <a:avLst/>
                  <a:gdLst/>
                  <a:ahLst/>
                  <a:cxnLst>
                    <a:cxn ang="0">
                      <a:pos x="72" y="21"/>
                    </a:cxn>
                    <a:cxn ang="0">
                      <a:pos x="2" y="4"/>
                    </a:cxn>
                    <a:cxn ang="0">
                      <a:pos x="2" y="2"/>
                    </a:cxn>
                    <a:cxn ang="0">
                      <a:pos x="0" y="0"/>
                    </a:cxn>
                    <a:cxn ang="0">
                      <a:pos x="72" y="17"/>
                    </a:cxn>
                    <a:cxn ang="0">
                      <a:pos x="72" y="19"/>
                    </a:cxn>
                    <a:cxn ang="0">
                      <a:pos x="72" y="21"/>
                    </a:cxn>
                  </a:cxnLst>
                  <a:rect l="0" t="0" r="r" b="b"/>
                  <a:pathLst>
                    <a:path w="72" h="21">
                      <a:moveTo>
                        <a:pt x="72" y="21"/>
                      </a:moveTo>
                      <a:lnTo>
                        <a:pt x="2" y="4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72" y="17"/>
                      </a:lnTo>
                      <a:lnTo>
                        <a:pt x="72" y="19"/>
                      </a:lnTo>
                      <a:lnTo>
                        <a:pt x="72" y="21"/>
                      </a:lnTo>
                      <a:close/>
                    </a:path>
                  </a:pathLst>
                </a:custGeom>
                <a:solidFill>
                  <a:srgbClr val="EEB01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465" name="Freeform 97"/>
                <p:cNvSpPr>
                  <a:spLocks/>
                </p:cNvSpPr>
                <p:nvPr/>
              </p:nvSpPr>
              <p:spPr bwMode="auto">
                <a:xfrm>
                  <a:off x="1940" y="1931"/>
                  <a:ext cx="72" cy="21"/>
                </a:xfrm>
                <a:custGeom>
                  <a:avLst/>
                  <a:gdLst/>
                  <a:ahLst/>
                  <a:cxnLst>
                    <a:cxn ang="0">
                      <a:pos x="72" y="21"/>
                    </a:cxn>
                    <a:cxn ang="0">
                      <a:pos x="2" y="4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72" y="15"/>
                    </a:cxn>
                    <a:cxn ang="0">
                      <a:pos x="72" y="19"/>
                    </a:cxn>
                    <a:cxn ang="0">
                      <a:pos x="72" y="21"/>
                    </a:cxn>
                  </a:cxnLst>
                  <a:rect l="0" t="0" r="r" b="b"/>
                  <a:pathLst>
                    <a:path w="72" h="21">
                      <a:moveTo>
                        <a:pt x="72" y="21"/>
                      </a:moveTo>
                      <a:lnTo>
                        <a:pt x="2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72" y="15"/>
                      </a:lnTo>
                      <a:lnTo>
                        <a:pt x="72" y="19"/>
                      </a:lnTo>
                      <a:lnTo>
                        <a:pt x="72" y="21"/>
                      </a:lnTo>
                      <a:close/>
                    </a:path>
                  </a:pathLst>
                </a:custGeom>
                <a:solidFill>
                  <a:srgbClr val="EEB01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466" name="Freeform 98"/>
                <p:cNvSpPr>
                  <a:spLocks/>
                </p:cNvSpPr>
                <p:nvPr/>
              </p:nvSpPr>
              <p:spPr bwMode="auto">
                <a:xfrm>
                  <a:off x="1940" y="1929"/>
                  <a:ext cx="72" cy="21"/>
                </a:xfrm>
                <a:custGeom>
                  <a:avLst/>
                  <a:gdLst/>
                  <a:ahLst/>
                  <a:cxnLst>
                    <a:cxn ang="0">
                      <a:pos x="72" y="21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72" y="15"/>
                    </a:cxn>
                    <a:cxn ang="0">
                      <a:pos x="72" y="17"/>
                    </a:cxn>
                    <a:cxn ang="0">
                      <a:pos x="72" y="21"/>
                    </a:cxn>
                  </a:cxnLst>
                  <a:rect l="0" t="0" r="r" b="b"/>
                  <a:pathLst>
                    <a:path w="72" h="21">
                      <a:moveTo>
                        <a:pt x="72" y="21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72" y="15"/>
                      </a:lnTo>
                      <a:lnTo>
                        <a:pt x="72" y="17"/>
                      </a:lnTo>
                      <a:lnTo>
                        <a:pt x="72" y="21"/>
                      </a:lnTo>
                      <a:close/>
                    </a:path>
                  </a:pathLst>
                </a:custGeom>
                <a:solidFill>
                  <a:srgbClr val="EEB11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467" name="Freeform 99"/>
                <p:cNvSpPr>
                  <a:spLocks/>
                </p:cNvSpPr>
                <p:nvPr/>
              </p:nvSpPr>
              <p:spPr bwMode="auto">
                <a:xfrm>
                  <a:off x="1940" y="1925"/>
                  <a:ext cx="72" cy="21"/>
                </a:xfrm>
                <a:custGeom>
                  <a:avLst/>
                  <a:gdLst/>
                  <a:ahLst/>
                  <a:cxnLst>
                    <a:cxn ang="0">
                      <a:pos x="72" y="21"/>
                    </a:cxn>
                    <a:cxn ang="0">
                      <a:pos x="0" y="6"/>
                    </a:cxn>
                    <a:cxn ang="0">
                      <a:pos x="0" y="4"/>
                    </a:cxn>
                    <a:cxn ang="0">
                      <a:pos x="0" y="0"/>
                    </a:cxn>
                    <a:cxn ang="0">
                      <a:pos x="72" y="17"/>
                    </a:cxn>
                    <a:cxn ang="0">
                      <a:pos x="72" y="19"/>
                    </a:cxn>
                    <a:cxn ang="0">
                      <a:pos x="72" y="21"/>
                    </a:cxn>
                  </a:cxnLst>
                  <a:rect l="0" t="0" r="r" b="b"/>
                  <a:pathLst>
                    <a:path w="72" h="21">
                      <a:moveTo>
                        <a:pt x="72" y="21"/>
                      </a:moveTo>
                      <a:lnTo>
                        <a:pt x="0" y="6"/>
                      </a:lnTo>
                      <a:lnTo>
                        <a:pt x="0" y="4"/>
                      </a:lnTo>
                      <a:lnTo>
                        <a:pt x="0" y="0"/>
                      </a:lnTo>
                      <a:lnTo>
                        <a:pt x="72" y="17"/>
                      </a:lnTo>
                      <a:lnTo>
                        <a:pt x="72" y="19"/>
                      </a:lnTo>
                      <a:lnTo>
                        <a:pt x="72" y="21"/>
                      </a:lnTo>
                      <a:close/>
                    </a:path>
                  </a:pathLst>
                </a:custGeom>
                <a:solidFill>
                  <a:srgbClr val="EEB21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468" name="Freeform 100"/>
                <p:cNvSpPr>
                  <a:spLocks/>
                </p:cNvSpPr>
                <p:nvPr/>
              </p:nvSpPr>
              <p:spPr bwMode="auto">
                <a:xfrm>
                  <a:off x="1940" y="1923"/>
                  <a:ext cx="72" cy="21"/>
                </a:xfrm>
                <a:custGeom>
                  <a:avLst/>
                  <a:gdLst/>
                  <a:ahLst/>
                  <a:cxnLst>
                    <a:cxn ang="0">
                      <a:pos x="72" y="21"/>
                    </a:cxn>
                    <a:cxn ang="0">
                      <a:pos x="0" y="6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72" y="18"/>
                    </a:cxn>
                    <a:cxn ang="0">
                      <a:pos x="72" y="19"/>
                    </a:cxn>
                    <a:cxn ang="0">
                      <a:pos x="72" y="21"/>
                    </a:cxn>
                  </a:cxnLst>
                  <a:rect l="0" t="0" r="r" b="b"/>
                  <a:pathLst>
                    <a:path w="72" h="21">
                      <a:moveTo>
                        <a:pt x="72" y="21"/>
                      </a:moveTo>
                      <a:lnTo>
                        <a:pt x="0" y="6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72" y="18"/>
                      </a:lnTo>
                      <a:lnTo>
                        <a:pt x="72" y="19"/>
                      </a:lnTo>
                      <a:lnTo>
                        <a:pt x="72" y="21"/>
                      </a:lnTo>
                      <a:close/>
                    </a:path>
                  </a:pathLst>
                </a:custGeom>
                <a:solidFill>
                  <a:srgbClr val="EEB20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469" name="Freeform 101"/>
                <p:cNvSpPr>
                  <a:spLocks/>
                </p:cNvSpPr>
                <p:nvPr/>
              </p:nvSpPr>
              <p:spPr bwMode="auto">
                <a:xfrm>
                  <a:off x="1938" y="1922"/>
                  <a:ext cx="74" cy="20"/>
                </a:xfrm>
                <a:custGeom>
                  <a:avLst/>
                  <a:gdLst/>
                  <a:ahLst/>
                  <a:cxnLst>
                    <a:cxn ang="0">
                      <a:pos x="74" y="20"/>
                    </a:cxn>
                    <a:cxn ang="0">
                      <a:pos x="2" y="3"/>
                    </a:cxn>
                    <a:cxn ang="0">
                      <a:pos x="2" y="1"/>
                    </a:cxn>
                    <a:cxn ang="0">
                      <a:pos x="0" y="0"/>
                    </a:cxn>
                    <a:cxn ang="0">
                      <a:pos x="74" y="17"/>
                    </a:cxn>
                    <a:cxn ang="0">
                      <a:pos x="74" y="19"/>
                    </a:cxn>
                    <a:cxn ang="0">
                      <a:pos x="74" y="20"/>
                    </a:cxn>
                  </a:cxnLst>
                  <a:rect l="0" t="0" r="r" b="b"/>
                  <a:pathLst>
                    <a:path w="74" h="20">
                      <a:moveTo>
                        <a:pt x="74" y="20"/>
                      </a:moveTo>
                      <a:lnTo>
                        <a:pt x="2" y="3"/>
                      </a:lnTo>
                      <a:lnTo>
                        <a:pt x="2" y="1"/>
                      </a:lnTo>
                      <a:lnTo>
                        <a:pt x="0" y="0"/>
                      </a:lnTo>
                      <a:lnTo>
                        <a:pt x="74" y="17"/>
                      </a:lnTo>
                      <a:lnTo>
                        <a:pt x="74" y="19"/>
                      </a:lnTo>
                      <a:lnTo>
                        <a:pt x="74" y="20"/>
                      </a:lnTo>
                      <a:close/>
                    </a:path>
                  </a:pathLst>
                </a:custGeom>
                <a:solidFill>
                  <a:srgbClr val="EEB20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470" name="Freeform 102"/>
                <p:cNvSpPr>
                  <a:spLocks/>
                </p:cNvSpPr>
                <p:nvPr/>
              </p:nvSpPr>
              <p:spPr bwMode="auto">
                <a:xfrm>
                  <a:off x="1938" y="1920"/>
                  <a:ext cx="74" cy="21"/>
                </a:xfrm>
                <a:custGeom>
                  <a:avLst/>
                  <a:gdLst/>
                  <a:ahLst/>
                  <a:cxnLst>
                    <a:cxn ang="0">
                      <a:pos x="74" y="21"/>
                    </a:cxn>
                    <a:cxn ang="0">
                      <a:pos x="2" y="3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74" y="17"/>
                    </a:cxn>
                    <a:cxn ang="0">
                      <a:pos x="74" y="19"/>
                    </a:cxn>
                    <a:cxn ang="0">
                      <a:pos x="74" y="19"/>
                    </a:cxn>
                    <a:cxn ang="0">
                      <a:pos x="74" y="21"/>
                    </a:cxn>
                    <a:cxn ang="0">
                      <a:pos x="74" y="21"/>
                    </a:cxn>
                  </a:cxnLst>
                  <a:rect l="0" t="0" r="r" b="b"/>
                  <a:pathLst>
                    <a:path w="74" h="21">
                      <a:moveTo>
                        <a:pt x="74" y="21"/>
                      </a:moveTo>
                      <a:lnTo>
                        <a:pt x="2" y="3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74" y="17"/>
                      </a:lnTo>
                      <a:lnTo>
                        <a:pt x="74" y="19"/>
                      </a:lnTo>
                      <a:lnTo>
                        <a:pt x="74" y="19"/>
                      </a:lnTo>
                      <a:lnTo>
                        <a:pt x="74" y="21"/>
                      </a:lnTo>
                      <a:lnTo>
                        <a:pt x="74" y="21"/>
                      </a:lnTo>
                      <a:close/>
                    </a:path>
                  </a:pathLst>
                </a:custGeom>
                <a:solidFill>
                  <a:srgbClr val="EEB30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471" name="Freeform 103"/>
                <p:cNvSpPr>
                  <a:spLocks/>
                </p:cNvSpPr>
                <p:nvPr/>
              </p:nvSpPr>
              <p:spPr bwMode="auto">
                <a:xfrm>
                  <a:off x="1938" y="1918"/>
                  <a:ext cx="74" cy="21"/>
                </a:xfrm>
                <a:custGeom>
                  <a:avLst/>
                  <a:gdLst/>
                  <a:ahLst/>
                  <a:cxnLst>
                    <a:cxn ang="0">
                      <a:pos x="74" y="21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74" y="17"/>
                    </a:cxn>
                    <a:cxn ang="0">
                      <a:pos x="74" y="19"/>
                    </a:cxn>
                    <a:cxn ang="0">
                      <a:pos x="74" y="21"/>
                    </a:cxn>
                    <a:cxn ang="0">
                      <a:pos x="74" y="21"/>
                    </a:cxn>
                    <a:cxn ang="0">
                      <a:pos x="74" y="21"/>
                    </a:cxn>
                  </a:cxnLst>
                  <a:rect l="0" t="0" r="r" b="b"/>
                  <a:pathLst>
                    <a:path w="74" h="21">
                      <a:moveTo>
                        <a:pt x="74" y="21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74" y="17"/>
                      </a:lnTo>
                      <a:lnTo>
                        <a:pt x="74" y="19"/>
                      </a:lnTo>
                      <a:lnTo>
                        <a:pt x="74" y="21"/>
                      </a:lnTo>
                      <a:lnTo>
                        <a:pt x="74" y="21"/>
                      </a:lnTo>
                      <a:lnTo>
                        <a:pt x="74" y="21"/>
                      </a:lnTo>
                      <a:close/>
                    </a:path>
                  </a:pathLst>
                </a:custGeom>
                <a:solidFill>
                  <a:srgbClr val="EEB40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472" name="Freeform 104"/>
                <p:cNvSpPr>
                  <a:spLocks/>
                </p:cNvSpPr>
                <p:nvPr/>
              </p:nvSpPr>
              <p:spPr bwMode="auto">
                <a:xfrm>
                  <a:off x="1938" y="1916"/>
                  <a:ext cx="74" cy="21"/>
                </a:xfrm>
                <a:custGeom>
                  <a:avLst/>
                  <a:gdLst/>
                  <a:ahLst/>
                  <a:cxnLst>
                    <a:cxn ang="0">
                      <a:pos x="74" y="21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74" y="17"/>
                    </a:cxn>
                    <a:cxn ang="0">
                      <a:pos x="74" y="19"/>
                    </a:cxn>
                    <a:cxn ang="0">
                      <a:pos x="74" y="21"/>
                    </a:cxn>
                  </a:cxnLst>
                  <a:rect l="0" t="0" r="r" b="b"/>
                  <a:pathLst>
                    <a:path w="74" h="21">
                      <a:moveTo>
                        <a:pt x="74" y="21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74" y="17"/>
                      </a:lnTo>
                      <a:lnTo>
                        <a:pt x="74" y="19"/>
                      </a:lnTo>
                      <a:lnTo>
                        <a:pt x="74" y="21"/>
                      </a:lnTo>
                      <a:close/>
                    </a:path>
                  </a:pathLst>
                </a:custGeom>
                <a:solidFill>
                  <a:srgbClr val="EEB50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473" name="Freeform 105"/>
                <p:cNvSpPr>
                  <a:spLocks/>
                </p:cNvSpPr>
                <p:nvPr/>
              </p:nvSpPr>
              <p:spPr bwMode="auto">
                <a:xfrm>
                  <a:off x="1938" y="1914"/>
                  <a:ext cx="74" cy="21"/>
                </a:xfrm>
                <a:custGeom>
                  <a:avLst/>
                  <a:gdLst/>
                  <a:ahLst/>
                  <a:cxnLst>
                    <a:cxn ang="0">
                      <a:pos x="74" y="21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74" y="17"/>
                    </a:cxn>
                    <a:cxn ang="0">
                      <a:pos x="74" y="19"/>
                    </a:cxn>
                    <a:cxn ang="0">
                      <a:pos x="74" y="21"/>
                    </a:cxn>
                  </a:cxnLst>
                  <a:rect l="0" t="0" r="r" b="b"/>
                  <a:pathLst>
                    <a:path w="74" h="21">
                      <a:moveTo>
                        <a:pt x="74" y="21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74" y="17"/>
                      </a:lnTo>
                      <a:lnTo>
                        <a:pt x="74" y="19"/>
                      </a:lnTo>
                      <a:lnTo>
                        <a:pt x="74" y="21"/>
                      </a:lnTo>
                      <a:close/>
                    </a:path>
                  </a:pathLst>
                </a:custGeom>
                <a:solidFill>
                  <a:srgbClr val="EEB50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474" name="Freeform 106"/>
                <p:cNvSpPr>
                  <a:spLocks/>
                </p:cNvSpPr>
                <p:nvPr/>
              </p:nvSpPr>
              <p:spPr bwMode="auto">
                <a:xfrm>
                  <a:off x="1937" y="1912"/>
                  <a:ext cx="75" cy="21"/>
                </a:xfrm>
                <a:custGeom>
                  <a:avLst/>
                  <a:gdLst/>
                  <a:ahLst/>
                  <a:cxnLst>
                    <a:cxn ang="0">
                      <a:pos x="75" y="21"/>
                    </a:cxn>
                    <a:cxn ang="0">
                      <a:pos x="1" y="4"/>
                    </a:cxn>
                    <a:cxn ang="0">
                      <a:pos x="1" y="2"/>
                    </a:cxn>
                    <a:cxn ang="0">
                      <a:pos x="0" y="0"/>
                    </a:cxn>
                    <a:cxn ang="0">
                      <a:pos x="74" y="17"/>
                    </a:cxn>
                    <a:cxn ang="0">
                      <a:pos x="75" y="19"/>
                    </a:cxn>
                    <a:cxn ang="0">
                      <a:pos x="75" y="21"/>
                    </a:cxn>
                  </a:cxnLst>
                  <a:rect l="0" t="0" r="r" b="b"/>
                  <a:pathLst>
                    <a:path w="75" h="21">
                      <a:moveTo>
                        <a:pt x="75" y="21"/>
                      </a:moveTo>
                      <a:lnTo>
                        <a:pt x="1" y="4"/>
                      </a:lnTo>
                      <a:lnTo>
                        <a:pt x="1" y="2"/>
                      </a:lnTo>
                      <a:lnTo>
                        <a:pt x="0" y="0"/>
                      </a:lnTo>
                      <a:lnTo>
                        <a:pt x="74" y="17"/>
                      </a:lnTo>
                      <a:lnTo>
                        <a:pt x="75" y="19"/>
                      </a:lnTo>
                      <a:lnTo>
                        <a:pt x="75" y="21"/>
                      </a:lnTo>
                      <a:close/>
                    </a:path>
                  </a:pathLst>
                </a:custGeom>
                <a:solidFill>
                  <a:srgbClr val="EDB50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475" name="Freeform 107"/>
                <p:cNvSpPr>
                  <a:spLocks/>
                </p:cNvSpPr>
                <p:nvPr/>
              </p:nvSpPr>
              <p:spPr bwMode="auto">
                <a:xfrm>
                  <a:off x="1937" y="1910"/>
                  <a:ext cx="75" cy="21"/>
                </a:xfrm>
                <a:custGeom>
                  <a:avLst/>
                  <a:gdLst/>
                  <a:ahLst/>
                  <a:cxnLst>
                    <a:cxn ang="0">
                      <a:pos x="75" y="21"/>
                    </a:cxn>
                    <a:cxn ang="0">
                      <a:pos x="1" y="4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74" y="17"/>
                    </a:cxn>
                    <a:cxn ang="0">
                      <a:pos x="74" y="19"/>
                    </a:cxn>
                    <a:cxn ang="0">
                      <a:pos x="75" y="21"/>
                    </a:cxn>
                  </a:cxnLst>
                  <a:rect l="0" t="0" r="r" b="b"/>
                  <a:pathLst>
                    <a:path w="75" h="21">
                      <a:moveTo>
                        <a:pt x="75" y="21"/>
                      </a:moveTo>
                      <a:lnTo>
                        <a:pt x="1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74" y="17"/>
                      </a:lnTo>
                      <a:lnTo>
                        <a:pt x="74" y="19"/>
                      </a:lnTo>
                      <a:lnTo>
                        <a:pt x="75" y="21"/>
                      </a:lnTo>
                      <a:close/>
                    </a:path>
                  </a:pathLst>
                </a:custGeom>
                <a:solidFill>
                  <a:srgbClr val="EEB60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476" name="Freeform 108"/>
                <p:cNvSpPr>
                  <a:spLocks/>
                </p:cNvSpPr>
                <p:nvPr/>
              </p:nvSpPr>
              <p:spPr bwMode="auto">
                <a:xfrm>
                  <a:off x="1937" y="1908"/>
                  <a:ext cx="74" cy="21"/>
                </a:xfrm>
                <a:custGeom>
                  <a:avLst/>
                  <a:gdLst/>
                  <a:ahLst/>
                  <a:cxnLst>
                    <a:cxn ang="0">
                      <a:pos x="74" y="21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74" y="17"/>
                    </a:cxn>
                    <a:cxn ang="0">
                      <a:pos x="74" y="19"/>
                    </a:cxn>
                    <a:cxn ang="0">
                      <a:pos x="74" y="21"/>
                    </a:cxn>
                  </a:cxnLst>
                  <a:rect l="0" t="0" r="r" b="b"/>
                  <a:pathLst>
                    <a:path w="74" h="21">
                      <a:moveTo>
                        <a:pt x="74" y="21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74" y="17"/>
                      </a:lnTo>
                      <a:lnTo>
                        <a:pt x="74" y="19"/>
                      </a:lnTo>
                      <a:lnTo>
                        <a:pt x="74" y="21"/>
                      </a:lnTo>
                      <a:close/>
                    </a:path>
                  </a:pathLst>
                </a:custGeom>
                <a:solidFill>
                  <a:srgbClr val="EEB60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477" name="Freeform 109"/>
                <p:cNvSpPr>
                  <a:spLocks/>
                </p:cNvSpPr>
                <p:nvPr/>
              </p:nvSpPr>
              <p:spPr bwMode="auto">
                <a:xfrm>
                  <a:off x="1935" y="1906"/>
                  <a:ext cx="76" cy="21"/>
                </a:xfrm>
                <a:custGeom>
                  <a:avLst/>
                  <a:gdLst/>
                  <a:ahLst/>
                  <a:cxnLst>
                    <a:cxn ang="0">
                      <a:pos x="76" y="21"/>
                    </a:cxn>
                    <a:cxn ang="0">
                      <a:pos x="2" y="4"/>
                    </a:cxn>
                    <a:cxn ang="0">
                      <a:pos x="2" y="2"/>
                    </a:cxn>
                    <a:cxn ang="0">
                      <a:pos x="0" y="0"/>
                    </a:cxn>
                    <a:cxn ang="0">
                      <a:pos x="76" y="17"/>
                    </a:cxn>
                    <a:cxn ang="0">
                      <a:pos x="76" y="19"/>
                    </a:cxn>
                    <a:cxn ang="0">
                      <a:pos x="76" y="21"/>
                    </a:cxn>
                  </a:cxnLst>
                  <a:rect l="0" t="0" r="r" b="b"/>
                  <a:pathLst>
                    <a:path w="76" h="21">
                      <a:moveTo>
                        <a:pt x="76" y="21"/>
                      </a:moveTo>
                      <a:lnTo>
                        <a:pt x="2" y="4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76" y="17"/>
                      </a:lnTo>
                      <a:lnTo>
                        <a:pt x="76" y="19"/>
                      </a:lnTo>
                      <a:lnTo>
                        <a:pt x="76" y="21"/>
                      </a:lnTo>
                      <a:close/>
                    </a:path>
                  </a:pathLst>
                </a:custGeom>
                <a:solidFill>
                  <a:srgbClr val="EEB70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478" name="Freeform 110"/>
                <p:cNvSpPr>
                  <a:spLocks/>
                </p:cNvSpPr>
                <p:nvPr/>
              </p:nvSpPr>
              <p:spPr bwMode="auto">
                <a:xfrm>
                  <a:off x="1935" y="1903"/>
                  <a:ext cx="76" cy="22"/>
                </a:xfrm>
                <a:custGeom>
                  <a:avLst/>
                  <a:gdLst/>
                  <a:ahLst/>
                  <a:cxnLst>
                    <a:cxn ang="0">
                      <a:pos x="76" y="22"/>
                    </a:cxn>
                    <a:cxn ang="0">
                      <a:pos x="2" y="5"/>
                    </a:cxn>
                    <a:cxn ang="0">
                      <a:pos x="0" y="3"/>
                    </a:cxn>
                    <a:cxn ang="0">
                      <a:pos x="0" y="0"/>
                    </a:cxn>
                    <a:cxn ang="0">
                      <a:pos x="76" y="19"/>
                    </a:cxn>
                    <a:cxn ang="0">
                      <a:pos x="76" y="20"/>
                    </a:cxn>
                    <a:cxn ang="0">
                      <a:pos x="76" y="22"/>
                    </a:cxn>
                  </a:cxnLst>
                  <a:rect l="0" t="0" r="r" b="b"/>
                  <a:pathLst>
                    <a:path w="76" h="22">
                      <a:moveTo>
                        <a:pt x="76" y="22"/>
                      </a:moveTo>
                      <a:lnTo>
                        <a:pt x="2" y="5"/>
                      </a:lnTo>
                      <a:lnTo>
                        <a:pt x="0" y="3"/>
                      </a:lnTo>
                      <a:lnTo>
                        <a:pt x="0" y="0"/>
                      </a:lnTo>
                      <a:lnTo>
                        <a:pt x="76" y="19"/>
                      </a:lnTo>
                      <a:lnTo>
                        <a:pt x="76" y="20"/>
                      </a:lnTo>
                      <a:lnTo>
                        <a:pt x="76" y="22"/>
                      </a:lnTo>
                      <a:close/>
                    </a:path>
                  </a:pathLst>
                </a:custGeom>
                <a:solidFill>
                  <a:srgbClr val="EEB80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479" name="Freeform 111"/>
                <p:cNvSpPr>
                  <a:spLocks/>
                </p:cNvSpPr>
                <p:nvPr/>
              </p:nvSpPr>
              <p:spPr bwMode="auto">
                <a:xfrm>
                  <a:off x="1935" y="1901"/>
                  <a:ext cx="76" cy="22"/>
                </a:xfrm>
                <a:custGeom>
                  <a:avLst/>
                  <a:gdLst/>
                  <a:ahLst/>
                  <a:cxnLst>
                    <a:cxn ang="0">
                      <a:pos x="76" y="22"/>
                    </a:cxn>
                    <a:cxn ang="0">
                      <a:pos x="0" y="5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76" y="19"/>
                    </a:cxn>
                    <a:cxn ang="0">
                      <a:pos x="76" y="21"/>
                    </a:cxn>
                    <a:cxn ang="0">
                      <a:pos x="76" y="22"/>
                    </a:cxn>
                  </a:cxnLst>
                  <a:rect l="0" t="0" r="r" b="b"/>
                  <a:pathLst>
                    <a:path w="76" h="22">
                      <a:moveTo>
                        <a:pt x="76" y="22"/>
                      </a:moveTo>
                      <a:lnTo>
                        <a:pt x="0" y="5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76" y="19"/>
                      </a:lnTo>
                      <a:lnTo>
                        <a:pt x="76" y="21"/>
                      </a:lnTo>
                      <a:lnTo>
                        <a:pt x="76" y="22"/>
                      </a:lnTo>
                      <a:close/>
                    </a:path>
                  </a:pathLst>
                </a:custGeom>
                <a:solidFill>
                  <a:srgbClr val="EEB90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480" name="Freeform 112"/>
                <p:cNvSpPr>
                  <a:spLocks/>
                </p:cNvSpPr>
                <p:nvPr/>
              </p:nvSpPr>
              <p:spPr bwMode="auto">
                <a:xfrm>
                  <a:off x="1933" y="1899"/>
                  <a:ext cx="78" cy="23"/>
                </a:xfrm>
                <a:custGeom>
                  <a:avLst/>
                  <a:gdLst/>
                  <a:ahLst/>
                  <a:cxnLst>
                    <a:cxn ang="0">
                      <a:pos x="78" y="23"/>
                    </a:cxn>
                    <a:cxn ang="0">
                      <a:pos x="2" y="4"/>
                    </a:cxn>
                    <a:cxn ang="0">
                      <a:pos x="2" y="2"/>
                    </a:cxn>
                    <a:cxn ang="0">
                      <a:pos x="0" y="0"/>
                    </a:cxn>
                    <a:cxn ang="0">
                      <a:pos x="78" y="19"/>
                    </a:cxn>
                    <a:cxn ang="0">
                      <a:pos x="78" y="21"/>
                    </a:cxn>
                    <a:cxn ang="0">
                      <a:pos x="78" y="23"/>
                    </a:cxn>
                  </a:cxnLst>
                  <a:rect l="0" t="0" r="r" b="b"/>
                  <a:pathLst>
                    <a:path w="78" h="23">
                      <a:moveTo>
                        <a:pt x="78" y="23"/>
                      </a:moveTo>
                      <a:lnTo>
                        <a:pt x="2" y="4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78" y="19"/>
                      </a:lnTo>
                      <a:lnTo>
                        <a:pt x="78" y="21"/>
                      </a:lnTo>
                      <a:lnTo>
                        <a:pt x="78" y="23"/>
                      </a:lnTo>
                      <a:close/>
                    </a:path>
                  </a:pathLst>
                </a:custGeom>
                <a:solidFill>
                  <a:srgbClr val="EEB90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481" name="Freeform 113"/>
                <p:cNvSpPr>
                  <a:spLocks/>
                </p:cNvSpPr>
                <p:nvPr/>
              </p:nvSpPr>
              <p:spPr bwMode="auto">
                <a:xfrm>
                  <a:off x="1933" y="1897"/>
                  <a:ext cx="78" cy="23"/>
                </a:xfrm>
                <a:custGeom>
                  <a:avLst/>
                  <a:gdLst/>
                  <a:ahLst/>
                  <a:cxnLst>
                    <a:cxn ang="0">
                      <a:pos x="78" y="23"/>
                    </a:cxn>
                    <a:cxn ang="0">
                      <a:pos x="2" y="4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76" y="19"/>
                    </a:cxn>
                    <a:cxn ang="0">
                      <a:pos x="78" y="21"/>
                    </a:cxn>
                    <a:cxn ang="0">
                      <a:pos x="78" y="23"/>
                    </a:cxn>
                  </a:cxnLst>
                  <a:rect l="0" t="0" r="r" b="b"/>
                  <a:pathLst>
                    <a:path w="78" h="23">
                      <a:moveTo>
                        <a:pt x="78" y="23"/>
                      </a:moveTo>
                      <a:lnTo>
                        <a:pt x="2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76" y="19"/>
                      </a:lnTo>
                      <a:lnTo>
                        <a:pt x="78" y="21"/>
                      </a:lnTo>
                      <a:lnTo>
                        <a:pt x="78" y="23"/>
                      </a:lnTo>
                      <a:close/>
                    </a:path>
                  </a:pathLst>
                </a:custGeom>
                <a:solidFill>
                  <a:srgbClr val="EEBA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482" name="Freeform 114"/>
                <p:cNvSpPr>
                  <a:spLocks/>
                </p:cNvSpPr>
                <p:nvPr/>
              </p:nvSpPr>
              <p:spPr bwMode="auto">
                <a:xfrm>
                  <a:off x="1931" y="1895"/>
                  <a:ext cx="80" cy="23"/>
                </a:xfrm>
                <a:custGeom>
                  <a:avLst/>
                  <a:gdLst/>
                  <a:ahLst/>
                  <a:cxnLst>
                    <a:cxn ang="0">
                      <a:pos x="80" y="23"/>
                    </a:cxn>
                    <a:cxn ang="0">
                      <a:pos x="2" y="4"/>
                    </a:cxn>
                    <a:cxn ang="0">
                      <a:pos x="2" y="2"/>
                    </a:cxn>
                    <a:cxn ang="0">
                      <a:pos x="0" y="0"/>
                    </a:cxn>
                    <a:cxn ang="0">
                      <a:pos x="78" y="19"/>
                    </a:cxn>
                    <a:cxn ang="0">
                      <a:pos x="78" y="21"/>
                    </a:cxn>
                    <a:cxn ang="0">
                      <a:pos x="80" y="23"/>
                    </a:cxn>
                  </a:cxnLst>
                  <a:rect l="0" t="0" r="r" b="b"/>
                  <a:pathLst>
                    <a:path w="80" h="23">
                      <a:moveTo>
                        <a:pt x="80" y="23"/>
                      </a:moveTo>
                      <a:lnTo>
                        <a:pt x="2" y="4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78" y="19"/>
                      </a:lnTo>
                      <a:lnTo>
                        <a:pt x="78" y="21"/>
                      </a:lnTo>
                      <a:lnTo>
                        <a:pt x="80" y="23"/>
                      </a:lnTo>
                      <a:close/>
                    </a:path>
                  </a:pathLst>
                </a:custGeom>
                <a:solidFill>
                  <a:srgbClr val="EFBB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483" name="Freeform 115"/>
                <p:cNvSpPr>
                  <a:spLocks/>
                </p:cNvSpPr>
                <p:nvPr/>
              </p:nvSpPr>
              <p:spPr bwMode="auto">
                <a:xfrm>
                  <a:off x="1931" y="1893"/>
                  <a:ext cx="78" cy="23"/>
                </a:xfrm>
                <a:custGeom>
                  <a:avLst/>
                  <a:gdLst/>
                  <a:ahLst/>
                  <a:cxnLst>
                    <a:cxn ang="0">
                      <a:pos x="78" y="23"/>
                    </a:cxn>
                    <a:cxn ang="0">
                      <a:pos x="2" y="4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78" y="19"/>
                    </a:cxn>
                    <a:cxn ang="0">
                      <a:pos x="78" y="21"/>
                    </a:cxn>
                    <a:cxn ang="0">
                      <a:pos x="78" y="23"/>
                    </a:cxn>
                  </a:cxnLst>
                  <a:rect l="0" t="0" r="r" b="b"/>
                  <a:pathLst>
                    <a:path w="78" h="23">
                      <a:moveTo>
                        <a:pt x="78" y="23"/>
                      </a:moveTo>
                      <a:lnTo>
                        <a:pt x="2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78" y="19"/>
                      </a:lnTo>
                      <a:lnTo>
                        <a:pt x="78" y="21"/>
                      </a:lnTo>
                      <a:lnTo>
                        <a:pt x="78" y="23"/>
                      </a:lnTo>
                      <a:close/>
                    </a:path>
                  </a:pathLst>
                </a:custGeom>
                <a:solidFill>
                  <a:srgbClr val="EFBC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484" name="Freeform 116"/>
                <p:cNvSpPr>
                  <a:spLocks/>
                </p:cNvSpPr>
                <p:nvPr/>
              </p:nvSpPr>
              <p:spPr bwMode="auto">
                <a:xfrm>
                  <a:off x="1929" y="1891"/>
                  <a:ext cx="80" cy="23"/>
                </a:xfrm>
                <a:custGeom>
                  <a:avLst/>
                  <a:gdLst/>
                  <a:ahLst/>
                  <a:cxnLst>
                    <a:cxn ang="0">
                      <a:pos x="80" y="23"/>
                    </a:cxn>
                    <a:cxn ang="0">
                      <a:pos x="2" y="4"/>
                    </a:cxn>
                    <a:cxn ang="0">
                      <a:pos x="2" y="2"/>
                    </a:cxn>
                    <a:cxn ang="0">
                      <a:pos x="0" y="0"/>
                    </a:cxn>
                    <a:cxn ang="0">
                      <a:pos x="80" y="17"/>
                    </a:cxn>
                    <a:cxn ang="0">
                      <a:pos x="80" y="21"/>
                    </a:cxn>
                    <a:cxn ang="0">
                      <a:pos x="80" y="23"/>
                    </a:cxn>
                  </a:cxnLst>
                  <a:rect l="0" t="0" r="r" b="b"/>
                  <a:pathLst>
                    <a:path w="80" h="23">
                      <a:moveTo>
                        <a:pt x="80" y="23"/>
                      </a:moveTo>
                      <a:lnTo>
                        <a:pt x="2" y="4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80" y="17"/>
                      </a:lnTo>
                      <a:lnTo>
                        <a:pt x="80" y="21"/>
                      </a:lnTo>
                      <a:lnTo>
                        <a:pt x="80" y="23"/>
                      </a:lnTo>
                      <a:close/>
                    </a:path>
                  </a:pathLst>
                </a:custGeom>
                <a:solidFill>
                  <a:srgbClr val="EFBC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485" name="Freeform 117"/>
                <p:cNvSpPr>
                  <a:spLocks/>
                </p:cNvSpPr>
                <p:nvPr/>
              </p:nvSpPr>
              <p:spPr bwMode="auto">
                <a:xfrm>
                  <a:off x="1929" y="1889"/>
                  <a:ext cx="80" cy="23"/>
                </a:xfrm>
                <a:custGeom>
                  <a:avLst/>
                  <a:gdLst/>
                  <a:ahLst/>
                  <a:cxnLst>
                    <a:cxn ang="0">
                      <a:pos x="80" y="23"/>
                    </a:cxn>
                    <a:cxn ang="0">
                      <a:pos x="2" y="4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80" y="17"/>
                    </a:cxn>
                    <a:cxn ang="0">
                      <a:pos x="80" y="19"/>
                    </a:cxn>
                    <a:cxn ang="0">
                      <a:pos x="80" y="23"/>
                    </a:cxn>
                  </a:cxnLst>
                  <a:rect l="0" t="0" r="r" b="b"/>
                  <a:pathLst>
                    <a:path w="80" h="23">
                      <a:moveTo>
                        <a:pt x="80" y="23"/>
                      </a:moveTo>
                      <a:lnTo>
                        <a:pt x="2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80" y="17"/>
                      </a:lnTo>
                      <a:lnTo>
                        <a:pt x="80" y="19"/>
                      </a:lnTo>
                      <a:lnTo>
                        <a:pt x="80" y="23"/>
                      </a:lnTo>
                      <a:close/>
                    </a:path>
                  </a:pathLst>
                </a:custGeom>
                <a:solidFill>
                  <a:srgbClr val="EFBC0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486" name="Freeform 118"/>
                <p:cNvSpPr>
                  <a:spLocks/>
                </p:cNvSpPr>
                <p:nvPr/>
              </p:nvSpPr>
              <p:spPr bwMode="auto">
                <a:xfrm>
                  <a:off x="1927" y="1886"/>
                  <a:ext cx="82" cy="22"/>
                </a:xfrm>
                <a:custGeom>
                  <a:avLst/>
                  <a:gdLst/>
                  <a:ahLst/>
                  <a:cxnLst>
                    <a:cxn ang="0">
                      <a:pos x="82" y="22"/>
                    </a:cxn>
                    <a:cxn ang="0">
                      <a:pos x="2" y="5"/>
                    </a:cxn>
                    <a:cxn ang="0">
                      <a:pos x="2" y="3"/>
                    </a:cxn>
                    <a:cxn ang="0">
                      <a:pos x="0" y="0"/>
                    </a:cxn>
                    <a:cxn ang="0">
                      <a:pos x="80" y="19"/>
                    </a:cxn>
                    <a:cxn ang="0">
                      <a:pos x="82" y="20"/>
                    </a:cxn>
                    <a:cxn ang="0">
                      <a:pos x="82" y="22"/>
                    </a:cxn>
                  </a:cxnLst>
                  <a:rect l="0" t="0" r="r" b="b"/>
                  <a:pathLst>
                    <a:path w="82" h="22">
                      <a:moveTo>
                        <a:pt x="82" y="22"/>
                      </a:moveTo>
                      <a:lnTo>
                        <a:pt x="2" y="5"/>
                      </a:lnTo>
                      <a:lnTo>
                        <a:pt x="2" y="3"/>
                      </a:lnTo>
                      <a:lnTo>
                        <a:pt x="0" y="0"/>
                      </a:lnTo>
                      <a:lnTo>
                        <a:pt x="80" y="19"/>
                      </a:lnTo>
                      <a:lnTo>
                        <a:pt x="82" y="20"/>
                      </a:lnTo>
                      <a:lnTo>
                        <a:pt x="82" y="22"/>
                      </a:lnTo>
                      <a:close/>
                    </a:path>
                  </a:pathLst>
                </a:custGeom>
                <a:solidFill>
                  <a:srgbClr val="EFBD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487" name="Freeform 119"/>
                <p:cNvSpPr>
                  <a:spLocks/>
                </p:cNvSpPr>
                <p:nvPr/>
              </p:nvSpPr>
              <p:spPr bwMode="auto">
                <a:xfrm>
                  <a:off x="1927" y="1884"/>
                  <a:ext cx="82" cy="22"/>
                </a:xfrm>
                <a:custGeom>
                  <a:avLst/>
                  <a:gdLst/>
                  <a:ahLst/>
                  <a:cxnLst>
                    <a:cxn ang="0">
                      <a:pos x="82" y="22"/>
                    </a:cxn>
                    <a:cxn ang="0">
                      <a:pos x="2" y="5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80" y="19"/>
                    </a:cxn>
                    <a:cxn ang="0">
                      <a:pos x="80" y="21"/>
                    </a:cxn>
                    <a:cxn ang="0">
                      <a:pos x="82" y="22"/>
                    </a:cxn>
                  </a:cxnLst>
                  <a:rect l="0" t="0" r="r" b="b"/>
                  <a:pathLst>
                    <a:path w="82" h="22">
                      <a:moveTo>
                        <a:pt x="82" y="22"/>
                      </a:moveTo>
                      <a:lnTo>
                        <a:pt x="2" y="5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80" y="19"/>
                      </a:lnTo>
                      <a:lnTo>
                        <a:pt x="80" y="21"/>
                      </a:lnTo>
                      <a:lnTo>
                        <a:pt x="82" y="22"/>
                      </a:lnTo>
                      <a:close/>
                    </a:path>
                  </a:pathLst>
                </a:custGeom>
                <a:solidFill>
                  <a:srgbClr val="EFBD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488" name="Freeform 120"/>
                <p:cNvSpPr>
                  <a:spLocks/>
                </p:cNvSpPr>
                <p:nvPr/>
              </p:nvSpPr>
              <p:spPr bwMode="auto">
                <a:xfrm>
                  <a:off x="1925" y="1882"/>
                  <a:ext cx="82" cy="23"/>
                </a:xfrm>
                <a:custGeom>
                  <a:avLst/>
                  <a:gdLst/>
                  <a:ahLst/>
                  <a:cxnLst>
                    <a:cxn ang="0">
                      <a:pos x="82" y="23"/>
                    </a:cxn>
                    <a:cxn ang="0">
                      <a:pos x="2" y="4"/>
                    </a:cxn>
                    <a:cxn ang="0">
                      <a:pos x="2" y="2"/>
                    </a:cxn>
                    <a:cxn ang="0">
                      <a:pos x="0" y="0"/>
                    </a:cxn>
                    <a:cxn ang="0">
                      <a:pos x="82" y="19"/>
                    </a:cxn>
                    <a:cxn ang="0">
                      <a:pos x="82" y="21"/>
                    </a:cxn>
                    <a:cxn ang="0">
                      <a:pos x="82" y="23"/>
                    </a:cxn>
                  </a:cxnLst>
                  <a:rect l="0" t="0" r="r" b="b"/>
                  <a:pathLst>
                    <a:path w="82" h="23">
                      <a:moveTo>
                        <a:pt x="82" y="23"/>
                      </a:moveTo>
                      <a:lnTo>
                        <a:pt x="2" y="4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82" y="19"/>
                      </a:lnTo>
                      <a:lnTo>
                        <a:pt x="82" y="21"/>
                      </a:lnTo>
                      <a:lnTo>
                        <a:pt x="82" y="23"/>
                      </a:lnTo>
                      <a:close/>
                    </a:path>
                  </a:pathLst>
                </a:custGeom>
                <a:solidFill>
                  <a:srgbClr val="EFBE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489" name="Freeform 121"/>
                <p:cNvSpPr>
                  <a:spLocks/>
                </p:cNvSpPr>
                <p:nvPr/>
              </p:nvSpPr>
              <p:spPr bwMode="auto">
                <a:xfrm>
                  <a:off x="1925" y="1880"/>
                  <a:ext cx="82" cy="23"/>
                </a:xfrm>
                <a:custGeom>
                  <a:avLst/>
                  <a:gdLst/>
                  <a:ahLst/>
                  <a:cxnLst>
                    <a:cxn ang="0">
                      <a:pos x="82" y="23"/>
                    </a:cxn>
                    <a:cxn ang="0">
                      <a:pos x="2" y="4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82" y="19"/>
                    </a:cxn>
                    <a:cxn ang="0">
                      <a:pos x="82" y="21"/>
                    </a:cxn>
                    <a:cxn ang="0">
                      <a:pos x="82" y="23"/>
                    </a:cxn>
                  </a:cxnLst>
                  <a:rect l="0" t="0" r="r" b="b"/>
                  <a:pathLst>
                    <a:path w="82" h="23">
                      <a:moveTo>
                        <a:pt x="82" y="23"/>
                      </a:moveTo>
                      <a:lnTo>
                        <a:pt x="2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82" y="19"/>
                      </a:lnTo>
                      <a:lnTo>
                        <a:pt x="82" y="21"/>
                      </a:lnTo>
                      <a:lnTo>
                        <a:pt x="82" y="23"/>
                      </a:lnTo>
                      <a:close/>
                    </a:path>
                  </a:pathLst>
                </a:custGeom>
                <a:solidFill>
                  <a:srgbClr val="EFBF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490" name="Freeform 122"/>
                <p:cNvSpPr>
                  <a:spLocks/>
                </p:cNvSpPr>
                <p:nvPr/>
              </p:nvSpPr>
              <p:spPr bwMode="auto">
                <a:xfrm>
                  <a:off x="1923" y="1878"/>
                  <a:ext cx="84" cy="23"/>
                </a:xfrm>
                <a:custGeom>
                  <a:avLst/>
                  <a:gdLst/>
                  <a:ahLst/>
                  <a:cxnLst>
                    <a:cxn ang="0">
                      <a:pos x="84" y="23"/>
                    </a:cxn>
                    <a:cxn ang="0">
                      <a:pos x="2" y="4"/>
                    </a:cxn>
                    <a:cxn ang="0">
                      <a:pos x="2" y="2"/>
                    </a:cxn>
                    <a:cxn ang="0">
                      <a:pos x="0" y="0"/>
                    </a:cxn>
                    <a:cxn ang="0">
                      <a:pos x="82" y="19"/>
                    </a:cxn>
                    <a:cxn ang="0">
                      <a:pos x="84" y="21"/>
                    </a:cxn>
                    <a:cxn ang="0">
                      <a:pos x="84" y="23"/>
                    </a:cxn>
                  </a:cxnLst>
                  <a:rect l="0" t="0" r="r" b="b"/>
                  <a:pathLst>
                    <a:path w="84" h="23">
                      <a:moveTo>
                        <a:pt x="84" y="23"/>
                      </a:moveTo>
                      <a:lnTo>
                        <a:pt x="2" y="4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82" y="19"/>
                      </a:lnTo>
                      <a:lnTo>
                        <a:pt x="84" y="21"/>
                      </a:lnTo>
                      <a:lnTo>
                        <a:pt x="84" y="23"/>
                      </a:lnTo>
                      <a:close/>
                    </a:path>
                  </a:pathLst>
                </a:custGeom>
                <a:solidFill>
                  <a:srgbClr val="EFC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491" name="Freeform 123"/>
                <p:cNvSpPr>
                  <a:spLocks/>
                </p:cNvSpPr>
                <p:nvPr/>
              </p:nvSpPr>
              <p:spPr bwMode="auto">
                <a:xfrm>
                  <a:off x="1921" y="1876"/>
                  <a:ext cx="86" cy="23"/>
                </a:xfrm>
                <a:custGeom>
                  <a:avLst/>
                  <a:gdLst/>
                  <a:ahLst/>
                  <a:cxnLst>
                    <a:cxn ang="0">
                      <a:pos x="86" y="23"/>
                    </a:cxn>
                    <a:cxn ang="0">
                      <a:pos x="4" y="4"/>
                    </a:cxn>
                    <a:cxn ang="0">
                      <a:pos x="2" y="2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84" y="19"/>
                    </a:cxn>
                    <a:cxn ang="0">
                      <a:pos x="84" y="21"/>
                    </a:cxn>
                    <a:cxn ang="0">
                      <a:pos x="86" y="23"/>
                    </a:cxn>
                  </a:cxnLst>
                  <a:rect l="0" t="0" r="r" b="b"/>
                  <a:pathLst>
                    <a:path w="86" h="23">
                      <a:moveTo>
                        <a:pt x="86" y="23"/>
                      </a:moveTo>
                      <a:lnTo>
                        <a:pt x="4" y="4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84" y="19"/>
                      </a:lnTo>
                      <a:lnTo>
                        <a:pt x="84" y="21"/>
                      </a:lnTo>
                      <a:lnTo>
                        <a:pt x="86" y="23"/>
                      </a:lnTo>
                      <a:close/>
                    </a:path>
                  </a:pathLst>
                </a:custGeom>
                <a:solidFill>
                  <a:srgbClr val="EFC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492" name="Freeform 124"/>
                <p:cNvSpPr>
                  <a:spLocks/>
                </p:cNvSpPr>
                <p:nvPr/>
              </p:nvSpPr>
              <p:spPr bwMode="auto">
                <a:xfrm>
                  <a:off x="1921" y="1872"/>
                  <a:ext cx="84" cy="25"/>
                </a:xfrm>
                <a:custGeom>
                  <a:avLst/>
                  <a:gdLst/>
                  <a:ahLst/>
                  <a:cxnLst>
                    <a:cxn ang="0">
                      <a:pos x="84" y="25"/>
                    </a:cxn>
                    <a:cxn ang="0">
                      <a:pos x="2" y="6"/>
                    </a:cxn>
                    <a:cxn ang="0">
                      <a:pos x="2" y="4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84" y="21"/>
                    </a:cxn>
                    <a:cxn ang="0">
                      <a:pos x="84" y="23"/>
                    </a:cxn>
                    <a:cxn ang="0">
                      <a:pos x="84" y="25"/>
                    </a:cxn>
                  </a:cxnLst>
                  <a:rect l="0" t="0" r="r" b="b"/>
                  <a:pathLst>
                    <a:path w="84" h="25">
                      <a:moveTo>
                        <a:pt x="84" y="25"/>
                      </a:moveTo>
                      <a:lnTo>
                        <a:pt x="2" y="6"/>
                      </a:lnTo>
                      <a:lnTo>
                        <a:pt x="2" y="4"/>
                      </a:ln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84" y="21"/>
                      </a:lnTo>
                      <a:lnTo>
                        <a:pt x="84" y="23"/>
                      </a:lnTo>
                      <a:lnTo>
                        <a:pt x="84" y="25"/>
                      </a:lnTo>
                      <a:close/>
                    </a:path>
                  </a:pathLst>
                </a:custGeom>
                <a:solidFill>
                  <a:srgbClr val="F0C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493" name="Freeform 125"/>
                <p:cNvSpPr>
                  <a:spLocks/>
                </p:cNvSpPr>
                <p:nvPr/>
              </p:nvSpPr>
              <p:spPr bwMode="auto">
                <a:xfrm>
                  <a:off x="1919" y="1870"/>
                  <a:ext cx="86" cy="25"/>
                </a:xfrm>
                <a:custGeom>
                  <a:avLst/>
                  <a:gdLst/>
                  <a:ahLst/>
                  <a:cxnLst>
                    <a:cxn ang="0">
                      <a:pos x="86" y="25"/>
                    </a:cxn>
                    <a:cxn ang="0">
                      <a:pos x="2" y="6"/>
                    </a:cxn>
                    <a:cxn ang="0">
                      <a:pos x="2" y="2"/>
                    </a:cxn>
                    <a:cxn ang="0">
                      <a:pos x="0" y="0"/>
                    </a:cxn>
                    <a:cxn ang="0">
                      <a:pos x="84" y="21"/>
                    </a:cxn>
                    <a:cxn ang="0">
                      <a:pos x="86" y="23"/>
                    </a:cxn>
                    <a:cxn ang="0">
                      <a:pos x="86" y="25"/>
                    </a:cxn>
                  </a:cxnLst>
                  <a:rect l="0" t="0" r="r" b="b"/>
                  <a:pathLst>
                    <a:path w="86" h="25">
                      <a:moveTo>
                        <a:pt x="86" y="25"/>
                      </a:moveTo>
                      <a:lnTo>
                        <a:pt x="2" y="6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84" y="21"/>
                      </a:lnTo>
                      <a:lnTo>
                        <a:pt x="86" y="23"/>
                      </a:lnTo>
                      <a:lnTo>
                        <a:pt x="86" y="25"/>
                      </a:lnTo>
                      <a:close/>
                    </a:path>
                  </a:pathLst>
                </a:custGeom>
                <a:solidFill>
                  <a:srgbClr val="F0C1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494" name="Freeform 126"/>
                <p:cNvSpPr>
                  <a:spLocks/>
                </p:cNvSpPr>
                <p:nvPr/>
              </p:nvSpPr>
              <p:spPr bwMode="auto">
                <a:xfrm>
                  <a:off x="1918" y="1869"/>
                  <a:ext cx="87" cy="24"/>
                </a:xfrm>
                <a:custGeom>
                  <a:avLst/>
                  <a:gdLst/>
                  <a:ahLst/>
                  <a:cxnLst>
                    <a:cxn ang="0">
                      <a:pos x="87" y="24"/>
                    </a:cxn>
                    <a:cxn ang="0">
                      <a:pos x="3" y="3"/>
                    </a:cxn>
                    <a:cxn ang="0">
                      <a:pos x="1" y="1"/>
                    </a:cxn>
                    <a:cxn ang="0">
                      <a:pos x="0" y="0"/>
                    </a:cxn>
                    <a:cxn ang="0">
                      <a:pos x="85" y="20"/>
                    </a:cxn>
                    <a:cxn ang="0">
                      <a:pos x="85" y="22"/>
                    </a:cxn>
                    <a:cxn ang="0">
                      <a:pos x="87" y="24"/>
                    </a:cxn>
                  </a:cxnLst>
                  <a:rect l="0" t="0" r="r" b="b"/>
                  <a:pathLst>
                    <a:path w="87" h="24">
                      <a:moveTo>
                        <a:pt x="87" y="24"/>
                      </a:moveTo>
                      <a:lnTo>
                        <a:pt x="3" y="3"/>
                      </a:lnTo>
                      <a:lnTo>
                        <a:pt x="1" y="1"/>
                      </a:lnTo>
                      <a:lnTo>
                        <a:pt x="0" y="0"/>
                      </a:lnTo>
                      <a:lnTo>
                        <a:pt x="85" y="20"/>
                      </a:lnTo>
                      <a:lnTo>
                        <a:pt x="85" y="22"/>
                      </a:lnTo>
                      <a:lnTo>
                        <a:pt x="87" y="24"/>
                      </a:lnTo>
                      <a:close/>
                    </a:path>
                  </a:pathLst>
                </a:custGeom>
                <a:solidFill>
                  <a:srgbClr val="F0C2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495" name="Freeform 127"/>
                <p:cNvSpPr>
                  <a:spLocks/>
                </p:cNvSpPr>
                <p:nvPr/>
              </p:nvSpPr>
              <p:spPr bwMode="auto">
                <a:xfrm>
                  <a:off x="1916" y="1867"/>
                  <a:ext cx="87" cy="24"/>
                </a:xfrm>
                <a:custGeom>
                  <a:avLst/>
                  <a:gdLst/>
                  <a:ahLst/>
                  <a:cxnLst>
                    <a:cxn ang="0">
                      <a:pos x="87" y="24"/>
                    </a:cxn>
                    <a:cxn ang="0">
                      <a:pos x="3" y="3"/>
                    </a:cxn>
                    <a:cxn ang="0">
                      <a:pos x="2" y="2"/>
                    </a:cxn>
                    <a:cxn ang="0">
                      <a:pos x="0" y="0"/>
                    </a:cxn>
                    <a:cxn ang="0">
                      <a:pos x="87" y="19"/>
                    </a:cxn>
                    <a:cxn ang="0">
                      <a:pos x="87" y="22"/>
                    </a:cxn>
                    <a:cxn ang="0">
                      <a:pos x="87" y="24"/>
                    </a:cxn>
                  </a:cxnLst>
                  <a:rect l="0" t="0" r="r" b="b"/>
                  <a:pathLst>
                    <a:path w="87" h="24">
                      <a:moveTo>
                        <a:pt x="87" y="24"/>
                      </a:moveTo>
                      <a:lnTo>
                        <a:pt x="3" y="3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87" y="19"/>
                      </a:lnTo>
                      <a:lnTo>
                        <a:pt x="87" y="22"/>
                      </a:lnTo>
                      <a:lnTo>
                        <a:pt x="87" y="24"/>
                      </a:lnTo>
                      <a:close/>
                    </a:path>
                  </a:pathLst>
                </a:custGeom>
                <a:solidFill>
                  <a:srgbClr val="F0C2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496" name="Freeform 128"/>
                <p:cNvSpPr>
                  <a:spLocks/>
                </p:cNvSpPr>
                <p:nvPr/>
              </p:nvSpPr>
              <p:spPr bwMode="auto">
                <a:xfrm>
                  <a:off x="1916" y="1865"/>
                  <a:ext cx="87" cy="24"/>
                </a:xfrm>
                <a:custGeom>
                  <a:avLst/>
                  <a:gdLst/>
                  <a:ahLst/>
                  <a:cxnLst>
                    <a:cxn ang="0">
                      <a:pos x="87" y="24"/>
                    </a:cxn>
                    <a:cxn ang="0">
                      <a:pos x="2" y="4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85" y="19"/>
                    </a:cxn>
                    <a:cxn ang="0">
                      <a:pos x="87" y="21"/>
                    </a:cxn>
                    <a:cxn ang="0">
                      <a:pos x="87" y="24"/>
                    </a:cxn>
                  </a:cxnLst>
                  <a:rect l="0" t="0" r="r" b="b"/>
                  <a:pathLst>
                    <a:path w="87" h="24">
                      <a:moveTo>
                        <a:pt x="87" y="24"/>
                      </a:moveTo>
                      <a:lnTo>
                        <a:pt x="2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85" y="19"/>
                      </a:lnTo>
                      <a:lnTo>
                        <a:pt x="87" y="21"/>
                      </a:lnTo>
                      <a:lnTo>
                        <a:pt x="87" y="24"/>
                      </a:lnTo>
                      <a:close/>
                    </a:path>
                  </a:pathLst>
                </a:custGeom>
                <a:solidFill>
                  <a:srgbClr val="F0C3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497" name="Freeform 129"/>
                <p:cNvSpPr>
                  <a:spLocks/>
                </p:cNvSpPr>
                <p:nvPr/>
              </p:nvSpPr>
              <p:spPr bwMode="auto">
                <a:xfrm>
                  <a:off x="1914" y="1861"/>
                  <a:ext cx="89" cy="25"/>
                </a:xfrm>
                <a:custGeom>
                  <a:avLst/>
                  <a:gdLst/>
                  <a:ahLst/>
                  <a:cxnLst>
                    <a:cxn ang="0">
                      <a:pos x="89" y="25"/>
                    </a:cxn>
                    <a:cxn ang="0">
                      <a:pos x="2" y="6"/>
                    </a:cxn>
                    <a:cxn ang="0">
                      <a:pos x="2" y="4"/>
                    </a:cxn>
                    <a:cxn ang="0">
                      <a:pos x="0" y="0"/>
                    </a:cxn>
                    <a:cxn ang="0">
                      <a:pos x="87" y="21"/>
                    </a:cxn>
                    <a:cxn ang="0">
                      <a:pos x="87" y="23"/>
                    </a:cxn>
                    <a:cxn ang="0">
                      <a:pos x="89" y="25"/>
                    </a:cxn>
                  </a:cxnLst>
                  <a:rect l="0" t="0" r="r" b="b"/>
                  <a:pathLst>
                    <a:path w="89" h="25">
                      <a:moveTo>
                        <a:pt x="89" y="25"/>
                      </a:moveTo>
                      <a:lnTo>
                        <a:pt x="2" y="6"/>
                      </a:lnTo>
                      <a:lnTo>
                        <a:pt x="2" y="4"/>
                      </a:lnTo>
                      <a:lnTo>
                        <a:pt x="0" y="0"/>
                      </a:lnTo>
                      <a:lnTo>
                        <a:pt x="87" y="21"/>
                      </a:lnTo>
                      <a:lnTo>
                        <a:pt x="87" y="23"/>
                      </a:lnTo>
                      <a:lnTo>
                        <a:pt x="89" y="25"/>
                      </a:lnTo>
                      <a:close/>
                    </a:path>
                  </a:pathLst>
                </a:custGeom>
                <a:solidFill>
                  <a:srgbClr val="EFC4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498" name="Freeform 130"/>
                <p:cNvSpPr>
                  <a:spLocks/>
                </p:cNvSpPr>
                <p:nvPr/>
              </p:nvSpPr>
              <p:spPr bwMode="auto">
                <a:xfrm>
                  <a:off x="1912" y="1859"/>
                  <a:ext cx="89" cy="25"/>
                </a:xfrm>
                <a:custGeom>
                  <a:avLst/>
                  <a:gdLst/>
                  <a:ahLst/>
                  <a:cxnLst>
                    <a:cxn ang="0">
                      <a:pos x="89" y="25"/>
                    </a:cxn>
                    <a:cxn ang="0">
                      <a:pos x="4" y="6"/>
                    </a:cxn>
                    <a:cxn ang="0">
                      <a:pos x="2" y="2"/>
                    </a:cxn>
                    <a:cxn ang="0">
                      <a:pos x="0" y="0"/>
                    </a:cxn>
                    <a:cxn ang="0">
                      <a:pos x="89" y="21"/>
                    </a:cxn>
                    <a:cxn ang="0">
                      <a:pos x="89" y="23"/>
                    </a:cxn>
                    <a:cxn ang="0">
                      <a:pos x="89" y="25"/>
                    </a:cxn>
                  </a:cxnLst>
                  <a:rect l="0" t="0" r="r" b="b"/>
                  <a:pathLst>
                    <a:path w="89" h="25">
                      <a:moveTo>
                        <a:pt x="89" y="25"/>
                      </a:moveTo>
                      <a:lnTo>
                        <a:pt x="4" y="6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89" y="21"/>
                      </a:lnTo>
                      <a:lnTo>
                        <a:pt x="89" y="23"/>
                      </a:lnTo>
                      <a:lnTo>
                        <a:pt x="89" y="25"/>
                      </a:lnTo>
                      <a:close/>
                    </a:path>
                  </a:pathLst>
                </a:custGeom>
                <a:solidFill>
                  <a:srgbClr val="EFC4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499" name="Freeform 131"/>
                <p:cNvSpPr>
                  <a:spLocks/>
                </p:cNvSpPr>
                <p:nvPr/>
              </p:nvSpPr>
              <p:spPr bwMode="auto">
                <a:xfrm>
                  <a:off x="1910" y="1857"/>
                  <a:ext cx="91" cy="25"/>
                </a:xfrm>
                <a:custGeom>
                  <a:avLst/>
                  <a:gdLst/>
                  <a:ahLst/>
                  <a:cxnLst>
                    <a:cxn ang="0">
                      <a:pos x="91" y="25"/>
                    </a:cxn>
                    <a:cxn ang="0">
                      <a:pos x="4" y="4"/>
                    </a:cxn>
                    <a:cxn ang="0">
                      <a:pos x="2" y="2"/>
                    </a:cxn>
                    <a:cxn ang="0">
                      <a:pos x="0" y="0"/>
                    </a:cxn>
                    <a:cxn ang="0">
                      <a:pos x="89" y="21"/>
                    </a:cxn>
                    <a:cxn ang="0">
                      <a:pos x="91" y="23"/>
                    </a:cxn>
                    <a:cxn ang="0">
                      <a:pos x="91" y="25"/>
                    </a:cxn>
                  </a:cxnLst>
                  <a:rect l="0" t="0" r="r" b="b"/>
                  <a:pathLst>
                    <a:path w="91" h="25">
                      <a:moveTo>
                        <a:pt x="91" y="25"/>
                      </a:moveTo>
                      <a:lnTo>
                        <a:pt x="4" y="4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89" y="21"/>
                      </a:lnTo>
                      <a:lnTo>
                        <a:pt x="91" y="23"/>
                      </a:lnTo>
                      <a:lnTo>
                        <a:pt x="91" y="25"/>
                      </a:lnTo>
                      <a:close/>
                    </a:path>
                  </a:pathLst>
                </a:custGeom>
                <a:solidFill>
                  <a:srgbClr val="EFC5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500" name="Freeform 132"/>
                <p:cNvSpPr>
                  <a:spLocks/>
                </p:cNvSpPr>
                <p:nvPr/>
              </p:nvSpPr>
              <p:spPr bwMode="auto">
                <a:xfrm>
                  <a:off x="1908" y="1855"/>
                  <a:ext cx="93" cy="25"/>
                </a:xfrm>
                <a:custGeom>
                  <a:avLst/>
                  <a:gdLst/>
                  <a:ahLst/>
                  <a:cxnLst>
                    <a:cxn ang="0">
                      <a:pos x="93" y="25"/>
                    </a:cxn>
                    <a:cxn ang="0">
                      <a:pos x="4" y="4"/>
                    </a:cxn>
                    <a:cxn ang="0">
                      <a:pos x="2" y="2"/>
                    </a:cxn>
                    <a:cxn ang="0">
                      <a:pos x="0" y="0"/>
                    </a:cxn>
                    <a:cxn ang="0">
                      <a:pos x="91" y="21"/>
                    </a:cxn>
                    <a:cxn ang="0">
                      <a:pos x="91" y="23"/>
                    </a:cxn>
                    <a:cxn ang="0">
                      <a:pos x="93" y="25"/>
                    </a:cxn>
                  </a:cxnLst>
                  <a:rect l="0" t="0" r="r" b="b"/>
                  <a:pathLst>
                    <a:path w="93" h="25">
                      <a:moveTo>
                        <a:pt x="93" y="25"/>
                      </a:moveTo>
                      <a:lnTo>
                        <a:pt x="4" y="4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91" y="21"/>
                      </a:lnTo>
                      <a:lnTo>
                        <a:pt x="91" y="23"/>
                      </a:lnTo>
                      <a:lnTo>
                        <a:pt x="93" y="25"/>
                      </a:lnTo>
                      <a:close/>
                    </a:path>
                  </a:pathLst>
                </a:custGeom>
                <a:solidFill>
                  <a:srgbClr val="F0C6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501" name="Freeform 133"/>
                <p:cNvSpPr>
                  <a:spLocks/>
                </p:cNvSpPr>
                <p:nvPr/>
              </p:nvSpPr>
              <p:spPr bwMode="auto">
                <a:xfrm>
                  <a:off x="1908" y="1851"/>
                  <a:ext cx="91" cy="27"/>
                </a:xfrm>
                <a:custGeom>
                  <a:avLst/>
                  <a:gdLst/>
                  <a:ahLst/>
                  <a:cxnLst>
                    <a:cxn ang="0">
                      <a:pos x="91" y="27"/>
                    </a:cxn>
                    <a:cxn ang="0">
                      <a:pos x="2" y="6"/>
                    </a:cxn>
                    <a:cxn ang="0">
                      <a:pos x="0" y="4"/>
                    </a:cxn>
                    <a:cxn ang="0">
                      <a:pos x="0" y="0"/>
                    </a:cxn>
                    <a:cxn ang="0">
                      <a:pos x="89" y="23"/>
                    </a:cxn>
                    <a:cxn ang="0">
                      <a:pos x="91" y="25"/>
                    </a:cxn>
                    <a:cxn ang="0">
                      <a:pos x="91" y="27"/>
                    </a:cxn>
                  </a:cxnLst>
                  <a:rect l="0" t="0" r="r" b="b"/>
                  <a:pathLst>
                    <a:path w="91" h="27">
                      <a:moveTo>
                        <a:pt x="91" y="27"/>
                      </a:moveTo>
                      <a:lnTo>
                        <a:pt x="2" y="6"/>
                      </a:lnTo>
                      <a:lnTo>
                        <a:pt x="0" y="4"/>
                      </a:lnTo>
                      <a:lnTo>
                        <a:pt x="0" y="0"/>
                      </a:lnTo>
                      <a:lnTo>
                        <a:pt x="89" y="23"/>
                      </a:lnTo>
                      <a:lnTo>
                        <a:pt x="91" y="25"/>
                      </a:lnTo>
                      <a:lnTo>
                        <a:pt x="91" y="27"/>
                      </a:lnTo>
                      <a:close/>
                    </a:path>
                  </a:pathLst>
                </a:custGeom>
                <a:solidFill>
                  <a:srgbClr val="F0C7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502" name="Freeform 134"/>
                <p:cNvSpPr>
                  <a:spLocks/>
                </p:cNvSpPr>
                <p:nvPr/>
              </p:nvSpPr>
              <p:spPr bwMode="auto">
                <a:xfrm>
                  <a:off x="1906" y="1850"/>
                  <a:ext cx="93" cy="26"/>
                </a:xfrm>
                <a:custGeom>
                  <a:avLst/>
                  <a:gdLst/>
                  <a:ahLst/>
                  <a:cxnLst>
                    <a:cxn ang="0">
                      <a:pos x="93" y="26"/>
                    </a:cxn>
                    <a:cxn ang="0">
                      <a:pos x="2" y="5"/>
                    </a:cxn>
                    <a:cxn ang="0">
                      <a:pos x="2" y="1"/>
                    </a:cxn>
                    <a:cxn ang="0">
                      <a:pos x="0" y="0"/>
                    </a:cxn>
                    <a:cxn ang="0">
                      <a:pos x="91" y="22"/>
                    </a:cxn>
                    <a:cxn ang="0">
                      <a:pos x="91" y="24"/>
                    </a:cxn>
                    <a:cxn ang="0">
                      <a:pos x="93" y="26"/>
                    </a:cxn>
                  </a:cxnLst>
                  <a:rect l="0" t="0" r="r" b="b"/>
                  <a:pathLst>
                    <a:path w="93" h="26">
                      <a:moveTo>
                        <a:pt x="93" y="26"/>
                      </a:moveTo>
                      <a:lnTo>
                        <a:pt x="2" y="5"/>
                      </a:lnTo>
                      <a:lnTo>
                        <a:pt x="2" y="1"/>
                      </a:lnTo>
                      <a:lnTo>
                        <a:pt x="0" y="0"/>
                      </a:lnTo>
                      <a:lnTo>
                        <a:pt x="91" y="22"/>
                      </a:lnTo>
                      <a:lnTo>
                        <a:pt x="91" y="24"/>
                      </a:lnTo>
                      <a:lnTo>
                        <a:pt x="93" y="26"/>
                      </a:lnTo>
                      <a:close/>
                    </a:path>
                  </a:pathLst>
                </a:custGeom>
                <a:solidFill>
                  <a:srgbClr val="F0C7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503" name="Freeform 135"/>
                <p:cNvSpPr>
                  <a:spLocks/>
                </p:cNvSpPr>
                <p:nvPr/>
              </p:nvSpPr>
              <p:spPr bwMode="auto">
                <a:xfrm>
                  <a:off x="1904" y="1848"/>
                  <a:ext cx="93" cy="26"/>
                </a:xfrm>
                <a:custGeom>
                  <a:avLst/>
                  <a:gdLst/>
                  <a:ahLst/>
                  <a:cxnLst>
                    <a:cxn ang="0">
                      <a:pos x="93" y="26"/>
                    </a:cxn>
                    <a:cxn ang="0">
                      <a:pos x="4" y="3"/>
                    </a:cxn>
                    <a:cxn ang="0">
                      <a:pos x="2" y="2"/>
                    </a:cxn>
                    <a:cxn ang="0">
                      <a:pos x="0" y="0"/>
                    </a:cxn>
                    <a:cxn ang="0">
                      <a:pos x="91" y="21"/>
                    </a:cxn>
                    <a:cxn ang="0">
                      <a:pos x="93" y="24"/>
                    </a:cxn>
                    <a:cxn ang="0">
                      <a:pos x="93" y="26"/>
                    </a:cxn>
                  </a:cxnLst>
                  <a:rect l="0" t="0" r="r" b="b"/>
                  <a:pathLst>
                    <a:path w="93" h="26">
                      <a:moveTo>
                        <a:pt x="93" y="26"/>
                      </a:moveTo>
                      <a:lnTo>
                        <a:pt x="4" y="3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91" y="21"/>
                      </a:lnTo>
                      <a:lnTo>
                        <a:pt x="93" y="24"/>
                      </a:lnTo>
                      <a:lnTo>
                        <a:pt x="93" y="26"/>
                      </a:lnTo>
                      <a:close/>
                    </a:path>
                  </a:pathLst>
                </a:custGeom>
                <a:solidFill>
                  <a:srgbClr val="F0C7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504" name="Freeform 136"/>
                <p:cNvSpPr>
                  <a:spLocks/>
                </p:cNvSpPr>
                <p:nvPr/>
              </p:nvSpPr>
              <p:spPr bwMode="auto">
                <a:xfrm>
                  <a:off x="1902" y="1846"/>
                  <a:ext cx="95" cy="26"/>
                </a:xfrm>
                <a:custGeom>
                  <a:avLst/>
                  <a:gdLst/>
                  <a:ahLst/>
                  <a:cxnLst>
                    <a:cxn ang="0">
                      <a:pos x="95" y="26"/>
                    </a:cxn>
                    <a:cxn ang="0">
                      <a:pos x="4" y="4"/>
                    </a:cxn>
                    <a:cxn ang="0">
                      <a:pos x="2" y="2"/>
                    </a:cxn>
                    <a:cxn ang="0">
                      <a:pos x="0" y="0"/>
                    </a:cxn>
                    <a:cxn ang="0">
                      <a:pos x="93" y="21"/>
                    </a:cxn>
                    <a:cxn ang="0">
                      <a:pos x="93" y="23"/>
                    </a:cxn>
                    <a:cxn ang="0">
                      <a:pos x="95" y="26"/>
                    </a:cxn>
                  </a:cxnLst>
                  <a:rect l="0" t="0" r="r" b="b"/>
                  <a:pathLst>
                    <a:path w="95" h="26">
                      <a:moveTo>
                        <a:pt x="95" y="26"/>
                      </a:moveTo>
                      <a:lnTo>
                        <a:pt x="4" y="4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93" y="21"/>
                      </a:lnTo>
                      <a:lnTo>
                        <a:pt x="93" y="23"/>
                      </a:lnTo>
                      <a:lnTo>
                        <a:pt x="95" y="26"/>
                      </a:lnTo>
                      <a:close/>
                    </a:path>
                  </a:pathLst>
                </a:custGeom>
                <a:solidFill>
                  <a:srgbClr val="F0C8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505" name="Freeform 137"/>
                <p:cNvSpPr>
                  <a:spLocks/>
                </p:cNvSpPr>
                <p:nvPr/>
              </p:nvSpPr>
              <p:spPr bwMode="auto">
                <a:xfrm>
                  <a:off x="1900" y="1842"/>
                  <a:ext cx="95" cy="27"/>
                </a:xfrm>
                <a:custGeom>
                  <a:avLst/>
                  <a:gdLst/>
                  <a:ahLst/>
                  <a:cxnLst>
                    <a:cxn ang="0">
                      <a:pos x="95" y="27"/>
                    </a:cxn>
                    <a:cxn ang="0">
                      <a:pos x="4" y="6"/>
                    </a:cxn>
                    <a:cxn ang="0">
                      <a:pos x="2" y="4"/>
                    </a:cxn>
                    <a:cxn ang="0">
                      <a:pos x="0" y="0"/>
                    </a:cxn>
                    <a:cxn ang="0">
                      <a:pos x="93" y="23"/>
                    </a:cxn>
                    <a:cxn ang="0">
                      <a:pos x="95" y="25"/>
                    </a:cxn>
                    <a:cxn ang="0">
                      <a:pos x="95" y="27"/>
                    </a:cxn>
                  </a:cxnLst>
                  <a:rect l="0" t="0" r="r" b="b"/>
                  <a:pathLst>
                    <a:path w="95" h="27">
                      <a:moveTo>
                        <a:pt x="95" y="27"/>
                      </a:moveTo>
                      <a:lnTo>
                        <a:pt x="4" y="6"/>
                      </a:lnTo>
                      <a:lnTo>
                        <a:pt x="2" y="4"/>
                      </a:lnTo>
                      <a:lnTo>
                        <a:pt x="0" y="0"/>
                      </a:lnTo>
                      <a:lnTo>
                        <a:pt x="93" y="23"/>
                      </a:lnTo>
                      <a:lnTo>
                        <a:pt x="95" y="25"/>
                      </a:lnTo>
                      <a:lnTo>
                        <a:pt x="95" y="27"/>
                      </a:lnTo>
                      <a:close/>
                    </a:path>
                  </a:pathLst>
                </a:custGeom>
                <a:solidFill>
                  <a:srgbClr val="F0C9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506" name="Freeform 138"/>
                <p:cNvSpPr>
                  <a:spLocks/>
                </p:cNvSpPr>
                <p:nvPr/>
              </p:nvSpPr>
              <p:spPr bwMode="auto">
                <a:xfrm>
                  <a:off x="1899" y="1840"/>
                  <a:ext cx="96" cy="27"/>
                </a:xfrm>
                <a:custGeom>
                  <a:avLst/>
                  <a:gdLst/>
                  <a:ahLst/>
                  <a:cxnLst>
                    <a:cxn ang="0">
                      <a:pos x="96" y="27"/>
                    </a:cxn>
                    <a:cxn ang="0">
                      <a:pos x="3" y="6"/>
                    </a:cxn>
                    <a:cxn ang="0">
                      <a:pos x="1" y="2"/>
                    </a:cxn>
                    <a:cxn ang="0">
                      <a:pos x="0" y="0"/>
                    </a:cxn>
                    <a:cxn ang="0">
                      <a:pos x="94" y="23"/>
                    </a:cxn>
                    <a:cxn ang="0">
                      <a:pos x="94" y="25"/>
                    </a:cxn>
                    <a:cxn ang="0">
                      <a:pos x="96" y="27"/>
                    </a:cxn>
                  </a:cxnLst>
                  <a:rect l="0" t="0" r="r" b="b"/>
                  <a:pathLst>
                    <a:path w="96" h="27">
                      <a:moveTo>
                        <a:pt x="96" y="27"/>
                      </a:moveTo>
                      <a:lnTo>
                        <a:pt x="3" y="6"/>
                      </a:lnTo>
                      <a:lnTo>
                        <a:pt x="1" y="2"/>
                      </a:lnTo>
                      <a:lnTo>
                        <a:pt x="0" y="0"/>
                      </a:lnTo>
                      <a:lnTo>
                        <a:pt x="94" y="23"/>
                      </a:lnTo>
                      <a:lnTo>
                        <a:pt x="94" y="25"/>
                      </a:lnTo>
                      <a:lnTo>
                        <a:pt x="96" y="27"/>
                      </a:lnTo>
                      <a:close/>
                    </a:path>
                  </a:pathLst>
                </a:custGeom>
                <a:solidFill>
                  <a:srgbClr val="F0C9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507" name="Freeform 139"/>
                <p:cNvSpPr>
                  <a:spLocks/>
                </p:cNvSpPr>
                <p:nvPr/>
              </p:nvSpPr>
              <p:spPr bwMode="auto">
                <a:xfrm>
                  <a:off x="1897" y="1838"/>
                  <a:ext cx="96" cy="27"/>
                </a:xfrm>
                <a:custGeom>
                  <a:avLst/>
                  <a:gdLst/>
                  <a:ahLst/>
                  <a:cxnLst>
                    <a:cxn ang="0">
                      <a:pos x="96" y="27"/>
                    </a:cxn>
                    <a:cxn ang="0">
                      <a:pos x="3" y="4"/>
                    </a:cxn>
                    <a:cxn ang="0">
                      <a:pos x="2" y="2"/>
                    </a:cxn>
                    <a:cxn ang="0">
                      <a:pos x="0" y="0"/>
                    </a:cxn>
                    <a:cxn ang="0">
                      <a:pos x="95" y="23"/>
                    </a:cxn>
                    <a:cxn ang="0">
                      <a:pos x="96" y="25"/>
                    </a:cxn>
                    <a:cxn ang="0">
                      <a:pos x="96" y="27"/>
                    </a:cxn>
                  </a:cxnLst>
                  <a:rect l="0" t="0" r="r" b="b"/>
                  <a:pathLst>
                    <a:path w="96" h="27">
                      <a:moveTo>
                        <a:pt x="96" y="27"/>
                      </a:moveTo>
                      <a:lnTo>
                        <a:pt x="3" y="4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95" y="23"/>
                      </a:lnTo>
                      <a:lnTo>
                        <a:pt x="96" y="25"/>
                      </a:lnTo>
                      <a:lnTo>
                        <a:pt x="96" y="27"/>
                      </a:lnTo>
                      <a:close/>
                    </a:path>
                  </a:pathLst>
                </a:custGeom>
                <a:solidFill>
                  <a:srgbClr val="F0CA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508" name="Freeform 140"/>
                <p:cNvSpPr>
                  <a:spLocks/>
                </p:cNvSpPr>
                <p:nvPr/>
              </p:nvSpPr>
              <p:spPr bwMode="auto">
                <a:xfrm>
                  <a:off x="1893" y="1836"/>
                  <a:ext cx="100" cy="27"/>
                </a:xfrm>
                <a:custGeom>
                  <a:avLst/>
                  <a:gdLst/>
                  <a:ahLst/>
                  <a:cxnLst>
                    <a:cxn ang="0">
                      <a:pos x="100" y="27"/>
                    </a:cxn>
                    <a:cxn ang="0">
                      <a:pos x="6" y="4"/>
                    </a:cxn>
                    <a:cxn ang="0">
                      <a:pos x="4" y="2"/>
                    </a:cxn>
                    <a:cxn ang="0">
                      <a:pos x="0" y="0"/>
                    </a:cxn>
                    <a:cxn ang="0">
                      <a:pos x="99" y="23"/>
                    </a:cxn>
                    <a:cxn ang="0">
                      <a:pos x="99" y="25"/>
                    </a:cxn>
                    <a:cxn ang="0">
                      <a:pos x="100" y="27"/>
                    </a:cxn>
                  </a:cxnLst>
                  <a:rect l="0" t="0" r="r" b="b"/>
                  <a:pathLst>
                    <a:path w="100" h="27">
                      <a:moveTo>
                        <a:pt x="100" y="27"/>
                      </a:moveTo>
                      <a:lnTo>
                        <a:pt x="6" y="4"/>
                      </a:lnTo>
                      <a:lnTo>
                        <a:pt x="4" y="2"/>
                      </a:lnTo>
                      <a:lnTo>
                        <a:pt x="0" y="0"/>
                      </a:lnTo>
                      <a:lnTo>
                        <a:pt x="99" y="23"/>
                      </a:lnTo>
                      <a:lnTo>
                        <a:pt x="99" y="25"/>
                      </a:lnTo>
                      <a:lnTo>
                        <a:pt x="100" y="27"/>
                      </a:lnTo>
                      <a:close/>
                    </a:path>
                  </a:pathLst>
                </a:custGeom>
                <a:solidFill>
                  <a:srgbClr val="F1CB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509" name="Freeform 141"/>
                <p:cNvSpPr>
                  <a:spLocks/>
                </p:cNvSpPr>
                <p:nvPr/>
              </p:nvSpPr>
              <p:spPr bwMode="auto">
                <a:xfrm>
                  <a:off x="1891" y="1832"/>
                  <a:ext cx="101" cy="29"/>
                </a:xfrm>
                <a:custGeom>
                  <a:avLst/>
                  <a:gdLst/>
                  <a:ahLst/>
                  <a:cxnLst>
                    <a:cxn ang="0">
                      <a:pos x="101" y="29"/>
                    </a:cxn>
                    <a:cxn ang="0">
                      <a:pos x="6" y="6"/>
                    </a:cxn>
                    <a:cxn ang="0">
                      <a:pos x="2" y="4"/>
                    </a:cxn>
                    <a:cxn ang="0">
                      <a:pos x="0" y="0"/>
                    </a:cxn>
                    <a:cxn ang="0">
                      <a:pos x="99" y="25"/>
                    </a:cxn>
                    <a:cxn ang="0">
                      <a:pos x="101" y="25"/>
                    </a:cxn>
                    <a:cxn ang="0">
                      <a:pos x="101" y="25"/>
                    </a:cxn>
                    <a:cxn ang="0">
                      <a:pos x="101" y="27"/>
                    </a:cxn>
                    <a:cxn ang="0">
                      <a:pos x="101" y="29"/>
                    </a:cxn>
                  </a:cxnLst>
                  <a:rect l="0" t="0" r="r" b="b"/>
                  <a:pathLst>
                    <a:path w="101" h="29">
                      <a:moveTo>
                        <a:pt x="101" y="29"/>
                      </a:moveTo>
                      <a:lnTo>
                        <a:pt x="6" y="6"/>
                      </a:lnTo>
                      <a:lnTo>
                        <a:pt x="2" y="4"/>
                      </a:lnTo>
                      <a:lnTo>
                        <a:pt x="0" y="0"/>
                      </a:lnTo>
                      <a:lnTo>
                        <a:pt x="99" y="25"/>
                      </a:lnTo>
                      <a:lnTo>
                        <a:pt x="101" y="25"/>
                      </a:lnTo>
                      <a:lnTo>
                        <a:pt x="101" y="25"/>
                      </a:lnTo>
                      <a:lnTo>
                        <a:pt x="101" y="27"/>
                      </a:lnTo>
                      <a:lnTo>
                        <a:pt x="101" y="29"/>
                      </a:lnTo>
                      <a:close/>
                    </a:path>
                  </a:pathLst>
                </a:custGeom>
                <a:solidFill>
                  <a:srgbClr val="F1CB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510" name="Freeform 142"/>
                <p:cNvSpPr>
                  <a:spLocks/>
                </p:cNvSpPr>
                <p:nvPr/>
              </p:nvSpPr>
              <p:spPr bwMode="auto">
                <a:xfrm>
                  <a:off x="1889" y="1831"/>
                  <a:ext cx="103" cy="28"/>
                </a:xfrm>
                <a:custGeom>
                  <a:avLst/>
                  <a:gdLst/>
                  <a:ahLst/>
                  <a:cxnLst>
                    <a:cxn ang="0">
                      <a:pos x="103" y="28"/>
                    </a:cxn>
                    <a:cxn ang="0">
                      <a:pos x="4" y="5"/>
                    </a:cxn>
                    <a:cxn ang="0">
                      <a:pos x="2" y="1"/>
                    </a:cxn>
                    <a:cxn ang="0">
                      <a:pos x="0" y="0"/>
                    </a:cxn>
                    <a:cxn ang="0">
                      <a:pos x="101" y="22"/>
                    </a:cxn>
                    <a:cxn ang="0">
                      <a:pos x="101" y="24"/>
                    </a:cxn>
                    <a:cxn ang="0">
                      <a:pos x="103" y="26"/>
                    </a:cxn>
                    <a:cxn ang="0">
                      <a:pos x="103" y="28"/>
                    </a:cxn>
                    <a:cxn ang="0">
                      <a:pos x="103" y="28"/>
                    </a:cxn>
                  </a:cxnLst>
                  <a:rect l="0" t="0" r="r" b="b"/>
                  <a:pathLst>
                    <a:path w="103" h="28">
                      <a:moveTo>
                        <a:pt x="103" y="28"/>
                      </a:moveTo>
                      <a:lnTo>
                        <a:pt x="4" y="5"/>
                      </a:lnTo>
                      <a:lnTo>
                        <a:pt x="2" y="1"/>
                      </a:lnTo>
                      <a:lnTo>
                        <a:pt x="0" y="0"/>
                      </a:lnTo>
                      <a:lnTo>
                        <a:pt x="101" y="22"/>
                      </a:lnTo>
                      <a:lnTo>
                        <a:pt x="101" y="24"/>
                      </a:lnTo>
                      <a:lnTo>
                        <a:pt x="103" y="26"/>
                      </a:lnTo>
                      <a:lnTo>
                        <a:pt x="103" y="28"/>
                      </a:lnTo>
                      <a:lnTo>
                        <a:pt x="103" y="28"/>
                      </a:lnTo>
                      <a:close/>
                    </a:path>
                  </a:pathLst>
                </a:custGeom>
                <a:solidFill>
                  <a:srgbClr val="F1CC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511" name="Freeform 143"/>
                <p:cNvSpPr>
                  <a:spLocks/>
                </p:cNvSpPr>
                <p:nvPr/>
              </p:nvSpPr>
              <p:spPr bwMode="auto">
                <a:xfrm>
                  <a:off x="1887" y="1829"/>
                  <a:ext cx="103" cy="28"/>
                </a:xfrm>
                <a:custGeom>
                  <a:avLst/>
                  <a:gdLst/>
                  <a:ahLst/>
                  <a:cxnLst>
                    <a:cxn ang="0">
                      <a:pos x="103" y="28"/>
                    </a:cxn>
                    <a:cxn ang="0">
                      <a:pos x="4" y="3"/>
                    </a:cxn>
                    <a:cxn ang="0">
                      <a:pos x="2" y="2"/>
                    </a:cxn>
                    <a:cxn ang="0">
                      <a:pos x="0" y="0"/>
                    </a:cxn>
                    <a:cxn ang="0">
                      <a:pos x="101" y="22"/>
                    </a:cxn>
                    <a:cxn ang="0">
                      <a:pos x="103" y="24"/>
                    </a:cxn>
                    <a:cxn ang="0">
                      <a:pos x="103" y="28"/>
                    </a:cxn>
                  </a:cxnLst>
                  <a:rect l="0" t="0" r="r" b="b"/>
                  <a:pathLst>
                    <a:path w="103" h="28">
                      <a:moveTo>
                        <a:pt x="103" y="28"/>
                      </a:moveTo>
                      <a:lnTo>
                        <a:pt x="4" y="3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101" y="22"/>
                      </a:lnTo>
                      <a:lnTo>
                        <a:pt x="103" y="24"/>
                      </a:lnTo>
                      <a:lnTo>
                        <a:pt x="103" y="28"/>
                      </a:lnTo>
                      <a:close/>
                    </a:path>
                  </a:pathLst>
                </a:custGeom>
                <a:solidFill>
                  <a:srgbClr val="F1CC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512" name="Freeform 144"/>
                <p:cNvSpPr>
                  <a:spLocks/>
                </p:cNvSpPr>
                <p:nvPr/>
              </p:nvSpPr>
              <p:spPr bwMode="auto">
                <a:xfrm>
                  <a:off x="1883" y="1825"/>
                  <a:ext cx="107" cy="28"/>
                </a:xfrm>
                <a:custGeom>
                  <a:avLst/>
                  <a:gdLst/>
                  <a:ahLst/>
                  <a:cxnLst>
                    <a:cxn ang="0">
                      <a:pos x="107" y="28"/>
                    </a:cxn>
                    <a:cxn ang="0">
                      <a:pos x="6" y="6"/>
                    </a:cxn>
                    <a:cxn ang="0">
                      <a:pos x="4" y="4"/>
                    </a:cxn>
                    <a:cxn ang="0">
                      <a:pos x="0" y="0"/>
                    </a:cxn>
                    <a:cxn ang="0">
                      <a:pos x="103" y="25"/>
                    </a:cxn>
                    <a:cxn ang="0">
                      <a:pos x="105" y="26"/>
                    </a:cxn>
                    <a:cxn ang="0">
                      <a:pos x="107" y="28"/>
                    </a:cxn>
                  </a:cxnLst>
                  <a:rect l="0" t="0" r="r" b="b"/>
                  <a:pathLst>
                    <a:path w="107" h="28">
                      <a:moveTo>
                        <a:pt x="107" y="28"/>
                      </a:moveTo>
                      <a:lnTo>
                        <a:pt x="6" y="6"/>
                      </a:lnTo>
                      <a:lnTo>
                        <a:pt x="4" y="4"/>
                      </a:lnTo>
                      <a:lnTo>
                        <a:pt x="0" y="0"/>
                      </a:lnTo>
                      <a:lnTo>
                        <a:pt x="103" y="25"/>
                      </a:lnTo>
                      <a:lnTo>
                        <a:pt x="105" y="26"/>
                      </a:lnTo>
                      <a:lnTo>
                        <a:pt x="107" y="28"/>
                      </a:lnTo>
                      <a:close/>
                    </a:path>
                  </a:pathLst>
                </a:custGeom>
                <a:solidFill>
                  <a:srgbClr val="F1CD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513" name="Freeform 145"/>
                <p:cNvSpPr>
                  <a:spLocks/>
                </p:cNvSpPr>
                <p:nvPr/>
              </p:nvSpPr>
              <p:spPr bwMode="auto">
                <a:xfrm>
                  <a:off x="1882" y="1823"/>
                  <a:ext cx="106" cy="28"/>
                </a:xfrm>
                <a:custGeom>
                  <a:avLst/>
                  <a:gdLst/>
                  <a:ahLst/>
                  <a:cxnLst>
                    <a:cxn ang="0">
                      <a:pos x="106" y="28"/>
                    </a:cxn>
                    <a:cxn ang="0">
                      <a:pos x="5" y="6"/>
                    </a:cxn>
                    <a:cxn ang="0">
                      <a:pos x="1" y="2"/>
                    </a:cxn>
                    <a:cxn ang="0">
                      <a:pos x="0" y="0"/>
                    </a:cxn>
                    <a:cxn ang="0">
                      <a:pos x="104" y="25"/>
                    </a:cxn>
                    <a:cxn ang="0">
                      <a:pos x="104" y="27"/>
                    </a:cxn>
                    <a:cxn ang="0">
                      <a:pos x="106" y="28"/>
                    </a:cxn>
                  </a:cxnLst>
                  <a:rect l="0" t="0" r="r" b="b"/>
                  <a:pathLst>
                    <a:path w="106" h="28">
                      <a:moveTo>
                        <a:pt x="106" y="28"/>
                      </a:moveTo>
                      <a:lnTo>
                        <a:pt x="5" y="6"/>
                      </a:lnTo>
                      <a:lnTo>
                        <a:pt x="1" y="2"/>
                      </a:lnTo>
                      <a:lnTo>
                        <a:pt x="0" y="0"/>
                      </a:lnTo>
                      <a:lnTo>
                        <a:pt x="104" y="25"/>
                      </a:lnTo>
                      <a:lnTo>
                        <a:pt x="104" y="27"/>
                      </a:lnTo>
                      <a:lnTo>
                        <a:pt x="106" y="28"/>
                      </a:lnTo>
                      <a:close/>
                    </a:path>
                  </a:pathLst>
                </a:custGeom>
                <a:solidFill>
                  <a:srgbClr val="F1CD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514" name="Freeform 146"/>
                <p:cNvSpPr>
                  <a:spLocks/>
                </p:cNvSpPr>
                <p:nvPr/>
              </p:nvSpPr>
              <p:spPr bwMode="auto">
                <a:xfrm>
                  <a:off x="1878" y="1821"/>
                  <a:ext cx="108" cy="29"/>
                </a:xfrm>
                <a:custGeom>
                  <a:avLst/>
                  <a:gdLst/>
                  <a:ahLst/>
                  <a:cxnLst>
                    <a:cxn ang="0">
                      <a:pos x="108" y="29"/>
                    </a:cxn>
                    <a:cxn ang="0">
                      <a:pos x="5" y="4"/>
                    </a:cxn>
                    <a:cxn ang="0">
                      <a:pos x="4" y="2"/>
                    </a:cxn>
                    <a:cxn ang="0">
                      <a:pos x="0" y="0"/>
                    </a:cxn>
                    <a:cxn ang="0">
                      <a:pos x="106" y="25"/>
                    </a:cxn>
                    <a:cxn ang="0">
                      <a:pos x="108" y="27"/>
                    </a:cxn>
                    <a:cxn ang="0">
                      <a:pos x="108" y="29"/>
                    </a:cxn>
                  </a:cxnLst>
                  <a:rect l="0" t="0" r="r" b="b"/>
                  <a:pathLst>
                    <a:path w="108" h="29">
                      <a:moveTo>
                        <a:pt x="108" y="29"/>
                      </a:moveTo>
                      <a:lnTo>
                        <a:pt x="5" y="4"/>
                      </a:lnTo>
                      <a:lnTo>
                        <a:pt x="4" y="2"/>
                      </a:lnTo>
                      <a:lnTo>
                        <a:pt x="0" y="0"/>
                      </a:lnTo>
                      <a:lnTo>
                        <a:pt x="106" y="25"/>
                      </a:lnTo>
                      <a:lnTo>
                        <a:pt x="108" y="27"/>
                      </a:lnTo>
                      <a:lnTo>
                        <a:pt x="108" y="29"/>
                      </a:lnTo>
                      <a:close/>
                    </a:path>
                  </a:pathLst>
                </a:custGeom>
                <a:solidFill>
                  <a:srgbClr val="F1CE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515" name="Freeform 147"/>
                <p:cNvSpPr>
                  <a:spLocks/>
                </p:cNvSpPr>
                <p:nvPr/>
              </p:nvSpPr>
              <p:spPr bwMode="auto">
                <a:xfrm>
                  <a:off x="1874" y="1817"/>
                  <a:ext cx="112" cy="31"/>
                </a:xfrm>
                <a:custGeom>
                  <a:avLst/>
                  <a:gdLst/>
                  <a:ahLst/>
                  <a:cxnLst>
                    <a:cxn ang="0">
                      <a:pos x="112" y="31"/>
                    </a:cxn>
                    <a:cxn ang="0">
                      <a:pos x="8" y="6"/>
                    </a:cxn>
                    <a:cxn ang="0">
                      <a:pos x="6" y="4"/>
                    </a:cxn>
                    <a:cxn ang="0">
                      <a:pos x="4" y="2"/>
                    </a:cxn>
                    <a:cxn ang="0">
                      <a:pos x="2" y="2"/>
                    </a:cxn>
                    <a:cxn ang="0">
                      <a:pos x="0" y="0"/>
                    </a:cxn>
                    <a:cxn ang="0">
                      <a:pos x="108" y="25"/>
                    </a:cxn>
                    <a:cxn ang="0">
                      <a:pos x="110" y="29"/>
                    </a:cxn>
                    <a:cxn ang="0">
                      <a:pos x="112" y="31"/>
                    </a:cxn>
                  </a:cxnLst>
                  <a:rect l="0" t="0" r="r" b="b"/>
                  <a:pathLst>
                    <a:path w="112" h="31">
                      <a:moveTo>
                        <a:pt x="112" y="31"/>
                      </a:moveTo>
                      <a:lnTo>
                        <a:pt x="8" y="6"/>
                      </a:lnTo>
                      <a:lnTo>
                        <a:pt x="6" y="4"/>
                      </a:lnTo>
                      <a:lnTo>
                        <a:pt x="4" y="2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108" y="25"/>
                      </a:lnTo>
                      <a:lnTo>
                        <a:pt x="110" y="29"/>
                      </a:lnTo>
                      <a:lnTo>
                        <a:pt x="112" y="31"/>
                      </a:lnTo>
                      <a:close/>
                    </a:path>
                  </a:pathLst>
                </a:custGeom>
                <a:solidFill>
                  <a:srgbClr val="F1CF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516" name="Freeform 148"/>
                <p:cNvSpPr>
                  <a:spLocks/>
                </p:cNvSpPr>
                <p:nvPr/>
              </p:nvSpPr>
              <p:spPr bwMode="auto">
                <a:xfrm>
                  <a:off x="1870" y="1815"/>
                  <a:ext cx="114" cy="31"/>
                </a:xfrm>
                <a:custGeom>
                  <a:avLst/>
                  <a:gdLst/>
                  <a:ahLst/>
                  <a:cxnLst>
                    <a:cxn ang="0">
                      <a:pos x="114" y="31"/>
                    </a:cxn>
                    <a:cxn ang="0">
                      <a:pos x="8" y="6"/>
                    </a:cxn>
                    <a:cxn ang="0">
                      <a:pos x="8" y="4"/>
                    </a:cxn>
                    <a:cxn ang="0">
                      <a:pos x="8" y="4"/>
                    </a:cxn>
                    <a:cxn ang="0">
                      <a:pos x="4" y="2"/>
                    </a:cxn>
                    <a:cxn ang="0">
                      <a:pos x="0" y="0"/>
                    </a:cxn>
                    <a:cxn ang="0">
                      <a:pos x="110" y="25"/>
                    </a:cxn>
                    <a:cxn ang="0">
                      <a:pos x="112" y="27"/>
                    </a:cxn>
                    <a:cxn ang="0">
                      <a:pos x="114" y="31"/>
                    </a:cxn>
                  </a:cxnLst>
                  <a:rect l="0" t="0" r="r" b="b"/>
                  <a:pathLst>
                    <a:path w="114" h="31">
                      <a:moveTo>
                        <a:pt x="114" y="31"/>
                      </a:moveTo>
                      <a:lnTo>
                        <a:pt x="8" y="6"/>
                      </a:lnTo>
                      <a:lnTo>
                        <a:pt x="8" y="4"/>
                      </a:lnTo>
                      <a:lnTo>
                        <a:pt x="8" y="4"/>
                      </a:lnTo>
                      <a:lnTo>
                        <a:pt x="4" y="2"/>
                      </a:lnTo>
                      <a:lnTo>
                        <a:pt x="0" y="0"/>
                      </a:lnTo>
                      <a:lnTo>
                        <a:pt x="110" y="25"/>
                      </a:lnTo>
                      <a:lnTo>
                        <a:pt x="112" y="27"/>
                      </a:lnTo>
                      <a:lnTo>
                        <a:pt x="114" y="31"/>
                      </a:lnTo>
                      <a:close/>
                    </a:path>
                  </a:pathLst>
                </a:custGeom>
                <a:solidFill>
                  <a:srgbClr val="F1CF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517" name="Freeform 149"/>
                <p:cNvSpPr>
                  <a:spLocks/>
                </p:cNvSpPr>
                <p:nvPr/>
              </p:nvSpPr>
              <p:spPr bwMode="auto">
                <a:xfrm>
                  <a:off x="1866" y="1812"/>
                  <a:ext cx="116" cy="30"/>
                </a:xfrm>
                <a:custGeom>
                  <a:avLst/>
                  <a:gdLst/>
                  <a:ahLst/>
                  <a:cxnLst>
                    <a:cxn ang="0">
                      <a:pos x="116" y="30"/>
                    </a:cxn>
                    <a:cxn ang="0">
                      <a:pos x="8" y="5"/>
                    </a:cxn>
                    <a:cxn ang="0">
                      <a:pos x="4" y="3"/>
                    </a:cxn>
                    <a:cxn ang="0">
                      <a:pos x="0" y="0"/>
                    </a:cxn>
                    <a:cxn ang="0">
                      <a:pos x="112" y="26"/>
                    </a:cxn>
                    <a:cxn ang="0">
                      <a:pos x="114" y="28"/>
                    </a:cxn>
                    <a:cxn ang="0">
                      <a:pos x="116" y="30"/>
                    </a:cxn>
                  </a:cxnLst>
                  <a:rect l="0" t="0" r="r" b="b"/>
                  <a:pathLst>
                    <a:path w="116" h="30">
                      <a:moveTo>
                        <a:pt x="116" y="30"/>
                      </a:moveTo>
                      <a:lnTo>
                        <a:pt x="8" y="5"/>
                      </a:lnTo>
                      <a:lnTo>
                        <a:pt x="4" y="3"/>
                      </a:lnTo>
                      <a:lnTo>
                        <a:pt x="0" y="0"/>
                      </a:lnTo>
                      <a:lnTo>
                        <a:pt x="112" y="26"/>
                      </a:lnTo>
                      <a:lnTo>
                        <a:pt x="114" y="28"/>
                      </a:lnTo>
                      <a:lnTo>
                        <a:pt x="116" y="30"/>
                      </a:lnTo>
                      <a:close/>
                    </a:path>
                  </a:pathLst>
                </a:custGeom>
                <a:solidFill>
                  <a:srgbClr val="F1CF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518" name="Freeform 150"/>
                <p:cNvSpPr>
                  <a:spLocks/>
                </p:cNvSpPr>
                <p:nvPr/>
              </p:nvSpPr>
              <p:spPr bwMode="auto">
                <a:xfrm>
                  <a:off x="1863" y="1810"/>
                  <a:ext cx="117" cy="30"/>
                </a:xfrm>
                <a:custGeom>
                  <a:avLst/>
                  <a:gdLst/>
                  <a:ahLst/>
                  <a:cxnLst>
                    <a:cxn ang="0">
                      <a:pos x="117" y="30"/>
                    </a:cxn>
                    <a:cxn ang="0">
                      <a:pos x="7" y="5"/>
                    </a:cxn>
                    <a:cxn ang="0">
                      <a:pos x="3" y="2"/>
                    </a:cxn>
                    <a:cxn ang="0">
                      <a:pos x="0" y="0"/>
                    </a:cxn>
                    <a:cxn ang="0">
                      <a:pos x="113" y="26"/>
                    </a:cxn>
                    <a:cxn ang="0">
                      <a:pos x="115" y="28"/>
                    </a:cxn>
                    <a:cxn ang="0">
                      <a:pos x="117" y="30"/>
                    </a:cxn>
                  </a:cxnLst>
                  <a:rect l="0" t="0" r="r" b="b"/>
                  <a:pathLst>
                    <a:path w="117" h="30">
                      <a:moveTo>
                        <a:pt x="117" y="30"/>
                      </a:moveTo>
                      <a:lnTo>
                        <a:pt x="7" y="5"/>
                      </a:lnTo>
                      <a:lnTo>
                        <a:pt x="3" y="2"/>
                      </a:lnTo>
                      <a:lnTo>
                        <a:pt x="0" y="0"/>
                      </a:lnTo>
                      <a:lnTo>
                        <a:pt x="113" y="26"/>
                      </a:lnTo>
                      <a:lnTo>
                        <a:pt x="115" y="28"/>
                      </a:lnTo>
                      <a:lnTo>
                        <a:pt x="117" y="30"/>
                      </a:lnTo>
                      <a:close/>
                    </a:path>
                  </a:pathLst>
                </a:custGeom>
                <a:solidFill>
                  <a:srgbClr val="F1D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519" name="Freeform 151"/>
                <p:cNvSpPr>
                  <a:spLocks/>
                </p:cNvSpPr>
                <p:nvPr/>
              </p:nvSpPr>
              <p:spPr bwMode="auto">
                <a:xfrm>
                  <a:off x="1861" y="1806"/>
                  <a:ext cx="117" cy="32"/>
                </a:xfrm>
                <a:custGeom>
                  <a:avLst/>
                  <a:gdLst/>
                  <a:ahLst/>
                  <a:cxnLst>
                    <a:cxn ang="0">
                      <a:pos x="117" y="32"/>
                    </a:cxn>
                    <a:cxn ang="0">
                      <a:pos x="5" y="6"/>
                    </a:cxn>
                    <a:cxn ang="0">
                      <a:pos x="2" y="4"/>
                    </a:cxn>
                    <a:cxn ang="0">
                      <a:pos x="0" y="0"/>
                    </a:cxn>
                    <a:cxn ang="0">
                      <a:pos x="113" y="26"/>
                    </a:cxn>
                    <a:cxn ang="0">
                      <a:pos x="115" y="30"/>
                    </a:cxn>
                    <a:cxn ang="0">
                      <a:pos x="117" y="32"/>
                    </a:cxn>
                  </a:cxnLst>
                  <a:rect l="0" t="0" r="r" b="b"/>
                  <a:pathLst>
                    <a:path w="117" h="32">
                      <a:moveTo>
                        <a:pt x="117" y="32"/>
                      </a:moveTo>
                      <a:lnTo>
                        <a:pt x="5" y="6"/>
                      </a:lnTo>
                      <a:lnTo>
                        <a:pt x="2" y="4"/>
                      </a:lnTo>
                      <a:lnTo>
                        <a:pt x="0" y="0"/>
                      </a:lnTo>
                      <a:lnTo>
                        <a:pt x="113" y="26"/>
                      </a:lnTo>
                      <a:lnTo>
                        <a:pt x="115" y="30"/>
                      </a:lnTo>
                      <a:lnTo>
                        <a:pt x="117" y="32"/>
                      </a:lnTo>
                      <a:close/>
                    </a:path>
                  </a:pathLst>
                </a:custGeom>
                <a:solidFill>
                  <a:srgbClr val="F2D2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520" name="Freeform 152"/>
                <p:cNvSpPr>
                  <a:spLocks/>
                </p:cNvSpPr>
                <p:nvPr/>
              </p:nvSpPr>
              <p:spPr bwMode="auto">
                <a:xfrm>
                  <a:off x="1859" y="1804"/>
                  <a:ext cx="117" cy="32"/>
                </a:xfrm>
                <a:custGeom>
                  <a:avLst/>
                  <a:gdLst/>
                  <a:ahLst/>
                  <a:cxnLst>
                    <a:cxn ang="0">
                      <a:pos x="117" y="32"/>
                    </a:cxn>
                    <a:cxn ang="0">
                      <a:pos x="4" y="6"/>
                    </a:cxn>
                    <a:cxn ang="0">
                      <a:pos x="2" y="2"/>
                    </a:cxn>
                    <a:cxn ang="0">
                      <a:pos x="0" y="0"/>
                    </a:cxn>
                    <a:cxn ang="0">
                      <a:pos x="114" y="27"/>
                    </a:cxn>
                    <a:cxn ang="0">
                      <a:pos x="115" y="28"/>
                    </a:cxn>
                    <a:cxn ang="0">
                      <a:pos x="117" y="32"/>
                    </a:cxn>
                  </a:cxnLst>
                  <a:rect l="0" t="0" r="r" b="b"/>
                  <a:pathLst>
                    <a:path w="117" h="32">
                      <a:moveTo>
                        <a:pt x="117" y="32"/>
                      </a:moveTo>
                      <a:lnTo>
                        <a:pt x="4" y="6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114" y="27"/>
                      </a:lnTo>
                      <a:lnTo>
                        <a:pt x="115" y="28"/>
                      </a:lnTo>
                      <a:lnTo>
                        <a:pt x="117" y="32"/>
                      </a:lnTo>
                      <a:close/>
                    </a:path>
                  </a:pathLst>
                </a:custGeom>
                <a:solidFill>
                  <a:srgbClr val="F0D1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521" name="Freeform 153"/>
                <p:cNvSpPr>
                  <a:spLocks/>
                </p:cNvSpPr>
                <p:nvPr/>
              </p:nvSpPr>
              <p:spPr bwMode="auto">
                <a:xfrm>
                  <a:off x="1857" y="1802"/>
                  <a:ext cx="117" cy="30"/>
                </a:xfrm>
                <a:custGeom>
                  <a:avLst/>
                  <a:gdLst/>
                  <a:ahLst/>
                  <a:cxnLst>
                    <a:cxn ang="0">
                      <a:pos x="117" y="30"/>
                    </a:cxn>
                    <a:cxn ang="0">
                      <a:pos x="4" y="4"/>
                    </a:cxn>
                    <a:cxn ang="0">
                      <a:pos x="2" y="2"/>
                    </a:cxn>
                    <a:cxn ang="0">
                      <a:pos x="0" y="0"/>
                    </a:cxn>
                    <a:cxn ang="0">
                      <a:pos x="114" y="27"/>
                    </a:cxn>
                    <a:cxn ang="0">
                      <a:pos x="116" y="29"/>
                    </a:cxn>
                    <a:cxn ang="0">
                      <a:pos x="117" y="30"/>
                    </a:cxn>
                  </a:cxnLst>
                  <a:rect l="0" t="0" r="r" b="b"/>
                  <a:pathLst>
                    <a:path w="117" h="30">
                      <a:moveTo>
                        <a:pt x="117" y="30"/>
                      </a:moveTo>
                      <a:lnTo>
                        <a:pt x="4" y="4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114" y="27"/>
                      </a:lnTo>
                      <a:lnTo>
                        <a:pt x="116" y="29"/>
                      </a:lnTo>
                      <a:lnTo>
                        <a:pt x="117" y="30"/>
                      </a:lnTo>
                      <a:close/>
                    </a:path>
                  </a:pathLst>
                </a:custGeom>
                <a:solidFill>
                  <a:srgbClr val="F0D2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522" name="Freeform 154"/>
                <p:cNvSpPr>
                  <a:spLocks/>
                </p:cNvSpPr>
                <p:nvPr/>
              </p:nvSpPr>
              <p:spPr bwMode="auto">
                <a:xfrm>
                  <a:off x="1857" y="1800"/>
                  <a:ext cx="116" cy="31"/>
                </a:xfrm>
                <a:custGeom>
                  <a:avLst/>
                  <a:gdLst/>
                  <a:ahLst/>
                  <a:cxnLst>
                    <a:cxn ang="0">
                      <a:pos x="116" y="31"/>
                    </a:cxn>
                    <a:cxn ang="0">
                      <a:pos x="2" y="4"/>
                    </a:cxn>
                    <a:cxn ang="0">
                      <a:pos x="2" y="2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2" y="0"/>
                    </a:cxn>
                    <a:cxn ang="0">
                      <a:pos x="112" y="27"/>
                    </a:cxn>
                    <a:cxn ang="0">
                      <a:pos x="114" y="29"/>
                    </a:cxn>
                    <a:cxn ang="0">
                      <a:pos x="116" y="31"/>
                    </a:cxn>
                  </a:cxnLst>
                  <a:rect l="0" t="0" r="r" b="b"/>
                  <a:pathLst>
                    <a:path w="116" h="31">
                      <a:moveTo>
                        <a:pt x="116" y="31"/>
                      </a:moveTo>
                      <a:lnTo>
                        <a:pt x="2" y="4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2" y="0"/>
                      </a:lnTo>
                      <a:lnTo>
                        <a:pt x="112" y="27"/>
                      </a:lnTo>
                      <a:lnTo>
                        <a:pt x="114" y="29"/>
                      </a:lnTo>
                      <a:lnTo>
                        <a:pt x="116" y="31"/>
                      </a:lnTo>
                      <a:close/>
                    </a:path>
                  </a:pathLst>
                </a:custGeom>
                <a:solidFill>
                  <a:srgbClr val="F1D3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523" name="Freeform 155"/>
                <p:cNvSpPr>
                  <a:spLocks/>
                </p:cNvSpPr>
                <p:nvPr/>
              </p:nvSpPr>
              <p:spPr bwMode="auto">
                <a:xfrm>
                  <a:off x="1857" y="1798"/>
                  <a:ext cx="114" cy="31"/>
                </a:xfrm>
                <a:custGeom>
                  <a:avLst/>
                  <a:gdLst/>
                  <a:ahLst/>
                  <a:cxnLst>
                    <a:cxn ang="0">
                      <a:pos x="114" y="31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2" y="2"/>
                    </a:cxn>
                    <a:cxn ang="0">
                      <a:pos x="6" y="0"/>
                    </a:cxn>
                    <a:cxn ang="0">
                      <a:pos x="110" y="25"/>
                    </a:cxn>
                    <a:cxn ang="0">
                      <a:pos x="112" y="29"/>
                    </a:cxn>
                    <a:cxn ang="0">
                      <a:pos x="114" y="31"/>
                    </a:cxn>
                  </a:cxnLst>
                  <a:rect l="0" t="0" r="r" b="b"/>
                  <a:pathLst>
                    <a:path w="114" h="31">
                      <a:moveTo>
                        <a:pt x="114" y="31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2" y="2"/>
                      </a:lnTo>
                      <a:lnTo>
                        <a:pt x="6" y="0"/>
                      </a:lnTo>
                      <a:lnTo>
                        <a:pt x="110" y="25"/>
                      </a:lnTo>
                      <a:lnTo>
                        <a:pt x="112" y="29"/>
                      </a:lnTo>
                      <a:lnTo>
                        <a:pt x="114" y="31"/>
                      </a:lnTo>
                      <a:close/>
                    </a:path>
                  </a:pathLst>
                </a:custGeom>
                <a:solidFill>
                  <a:srgbClr val="F1D5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524" name="Freeform 156"/>
                <p:cNvSpPr>
                  <a:spLocks/>
                </p:cNvSpPr>
                <p:nvPr/>
              </p:nvSpPr>
              <p:spPr bwMode="auto">
                <a:xfrm>
                  <a:off x="1859" y="1798"/>
                  <a:ext cx="110" cy="29"/>
                </a:xfrm>
                <a:custGeom>
                  <a:avLst/>
                  <a:gdLst/>
                  <a:ahLst/>
                  <a:cxnLst>
                    <a:cxn ang="0">
                      <a:pos x="110" y="29"/>
                    </a:cxn>
                    <a:cxn ang="0">
                      <a:pos x="0" y="2"/>
                    </a:cxn>
                    <a:cxn ang="0">
                      <a:pos x="2" y="0"/>
                    </a:cxn>
                    <a:cxn ang="0">
                      <a:pos x="5" y="0"/>
                    </a:cxn>
                    <a:cxn ang="0">
                      <a:pos x="106" y="23"/>
                    </a:cxn>
                    <a:cxn ang="0">
                      <a:pos x="108" y="25"/>
                    </a:cxn>
                    <a:cxn ang="0">
                      <a:pos x="110" y="29"/>
                    </a:cxn>
                  </a:cxnLst>
                  <a:rect l="0" t="0" r="r" b="b"/>
                  <a:pathLst>
                    <a:path w="110" h="29">
                      <a:moveTo>
                        <a:pt x="110" y="29"/>
                      </a:move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5" y="0"/>
                      </a:lnTo>
                      <a:lnTo>
                        <a:pt x="106" y="23"/>
                      </a:lnTo>
                      <a:lnTo>
                        <a:pt x="108" y="25"/>
                      </a:lnTo>
                      <a:lnTo>
                        <a:pt x="110" y="29"/>
                      </a:lnTo>
                      <a:close/>
                    </a:path>
                  </a:pathLst>
                </a:custGeom>
                <a:solidFill>
                  <a:srgbClr val="F1D5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525" name="Freeform 157"/>
                <p:cNvSpPr>
                  <a:spLocks/>
                </p:cNvSpPr>
                <p:nvPr/>
              </p:nvSpPr>
              <p:spPr bwMode="auto">
                <a:xfrm>
                  <a:off x="1863" y="1796"/>
                  <a:ext cx="104" cy="27"/>
                </a:xfrm>
                <a:custGeom>
                  <a:avLst/>
                  <a:gdLst/>
                  <a:ahLst/>
                  <a:cxnLst>
                    <a:cxn ang="0">
                      <a:pos x="104" y="27"/>
                    </a:cxn>
                    <a:cxn ang="0">
                      <a:pos x="0" y="2"/>
                    </a:cxn>
                    <a:cxn ang="0">
                      <a:pos x="1" y="2"/>
                    </a:cxn>
                    <a:cxn ang="0">
                      <a:pos x="5" y="0"/>
                    </a:cxn>
                    <a:cxn ang="0">
                      <a:pos x="100" y="23"/>
                    </a:cxn>
                    <a:cxn ang="0">
                      <a:pos x="102" y="23"/>
                    </a:cxn>
                    <a:cxn ang="0">
                      <a:pos x="102" y="25"/>
                    </a:cxn>
                    <a:cxn ang="0">
                      <a:pos x="104" y="25"/>
                    </a:cxn>
                    <a:cxn ang="0">
                      <a:pos x="104" y="27"/>
                    </a:cxn>
                  </a:cxnLst>
                  <a:rect l="0" t="0" r="r" b="b"/>
                  <a:pathLst>
                    <a:path w="104" h="27">
                      <a:moveTo>
                        <a:pt x="104" y="27"/>
                      </a:moveTo>
                      <a:lnTo>
                        <a:pt x="0" y="2"/>
                      </a:lnTo>
                      <a:lnTo>
                        <a:pt x="1" y="2"/>
                      </a:lnTo>
                      <a:lnTo>
                        <a:pt x="5" y="0"/>
                      </a:lnTo>
                      <a:lnTo>
                        <a:pt x="100" y="23"/>
                      </a:lnTo>
                      <a:lnTo>
                        <a:pt x="102" y="23"/>
                      </a:lnTo>
                      <a:lnTo>
                        <a:pt x="102" y="25"/>
                      </a:lnTo>
                      <a:lnTo>
                        <a:pt x="104" y="25"/>
                      </a:lnTo>
                      <a:lnTo>
                        <a:pt x="104" y="27"/>
                      </a:lnTo>
                      <a:close/>
                    </a:path>
                  </a:pathLst>
                </a:custGeom>
                <a:solidFill>
                  <a:srgbClr val="F1D6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526" name="Freeform 158"/>
                <p:cNvSpPr>
                  <a:spLocks/>
                </p:cNvSpPr>
                <p:nvPr/>
              </p:nvSpPr>
              <p:spPr bwMode="auto">
                <a:xfrm>
                  <a:off x="1864" y="1796"/>
                  <a:ext cx="101" cy="25"/>
                </a:xfrm>
                <a:custGeom>
                  <a:avLst/>
                  <a:gdLst/>
                  <a:ahLst/>
                  <a:cxnLst>
                    <a:cxn ang="0">
                      <a:pos x="101" y="25"/>
                    </a:cxn>
                    <a:cxn ang="0">
                      <a:pos x="0" y="2"/>
                    </a:cxn>
                    <a:cxn ang="0">
                      <a:pos x="4" y="0"/>
                    </a:cxn>
                    <a:cxn ang="0">
                      <a:pos x="8" y="0"/>
                    </a:cxn>
                    <a:cxn ang="0">
                      <a:pos x="8" y="0"/>
                    </a:cxn>
                    <a:cxn ang="0">
                      <a:pos x="10" y="0"/>
                    </a:cxn>
                    <a:cxn ang="0">
                      <a:pos x="97" y="19"/>
                    </a:cxn>
                    <a:cxn ang="0">
                      <a:pos x="99" y="23"/>
                    </a:cxn>
                    <a:cxn ang="0">
                      <a:pos x="101" y="25"/>
                    </a:cxn>
                    <a:cxn ang="0">
                      <a:pos x="101" y="25"/>
                    </a:cxn>
                    <a:cxn ang="0">
                      <a:pos x="101" y="25"/>
                    </a:cxn>
                  </a:cxnLst>
                  <a:rect l="0" t="0" r="r" b="b"/>
                  <a:pathLst>
                    <a:path w="101" h="25">
                      <a:moveTo>
                        <a:pt x="101" y="25"/>
                      </a:moveTo>
                      <a:lnTo>
                        <a:pt x="0" y="2"/>
                      </a:lnTo>
                      <a:lnTo>
                        <a:pt x="4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10" y="0"/>
                      </a:lnTo>
                      <a:lnTo>
                        <a:pt x="97" y="19"/>
                      </a:lnTo>
                      <a:lnTo>
                        <a:pt x="99" y="23"/>
                      </a:lnTo>
                      <a:lnTo>
                        <a:pt x="101" y="25"/>
                      </a:lnTo>
                      <a:lnTo>
                        <a:pt x="101" y="25"/>
                      </a:lnTo>
                      <a:lnTo>
                        <a:pt x="101" y="25"/>
                      </a:lnTo>
                      <a:close/>
                    </a:path>
                  </a:pathLst>
                </a:custGeom>
                <a:solidFill>
                  <a:srgbClr val="F1D7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527" name="Freeform 159"/>
                <p:cNvSpPr>
                  <a:spLocks/>
                </p:cNvSpPr>
                <p:nvPr/>
              </p:nvSpPr>
              <p:spPr bwMode="auto">
                <a:xfrm>
                  <a:off x="1868" y="1795"/>
                  <a:ext cx="95" cy="24"/>
                </a:xfrm>
                <a:custGeom>
                  <a:avLst/>
                  <a:gdLst/>
                  <a:ahLst/>
                  <a:cxnLst>
                    <a:cxn ang="0">
                      <a:pos x="95" y="24"/>
                    </a:cxn>
                    <a:cxn ang="0">
                      <a:pos x="0" y="1"/>
                    </a:cxn>
                    <a:cxn ang="0">
                      <a:pos x="2" y="1"/>
                    </a:cxn>
                    <a:cxn ang="0">
                      <a:pos x="4" y="1"/>
                    </a:cxn>
                    <a:cxn ang="0">
                      <a:pos x="6" y="1"/>
                    </a:cxn>
                    <a:cxn ang="0">
                      <a:pos x="10" y="0"/>
                    </a:cxn>
                    <a:cxn ang="0">
                      <a:pos x="91" y="19"/>
                    </a:cxn>
                    <a:cxn ang="0">
                      <a:pos x="93" y="20"/>
                    </a:cxn>
                    <a:cxn ang="0">
                      <a:pos x="95" y="24"/>
                    </a:cxn>
                  </a:cxnLst>
                  <a:rect l="0" t="0" r="r" b="b"/>
                  <a:pathLst>
                    <a:path w="95" h="24">
                      <a:moveTo>
                        <a:pt x="95" y="24"/>
                      </a:moveTo>
                      <a:lnTo>
                        <a:pt x="0" y="1"/>
                      </a:lnTo>
                      <a:lnTo>
                        <a:pt x="2" y="1"/>
                      </a:lnTo>
                      <a:lnTo>
                        <a:pt x="4" y="1"/>
                      </a:lnTo>
                      <a:lnTo>
                        <a:pt x="6" y="1"/>
                      </a:lnTo>
                      <a:lnTo>
                        <a:pt x="10" y="0"/>
                      </a:lnTo>
                      <a:lnTo>
                        <a:pt x="91" y="19"/>
                      </a:lnTo>
                      <a:lnTo>
                        <a:pt x="93" y="20"/>
                      </a:lnTo>
                      <a:lnTo>
                        <a:pt x="95" y="24"/>
                      </a:lnTo>
                      <a:close/>
                    </a:path>
                  </a:pathLst>
                </a:custGeom>
                <a:solidFill>
                  <a:srgbClr val="F1D8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528" name="Freeform 160"/>
                <p:cNvSpPr>
                  <a:spLocks/>
                </p:cNvSpPr>
                <p:nvPr/>
              </p:nvSpPr>
              <p:spPr bwMode="auto">
                <a:xfrm>
                  <a:off x="1874" y="1795"/>
                  <a:ext cx="87" cy="20"/>
                </a:xfrm>
                <a:custGeom>
                  <a:avLst/>
                  <a:gdLst/>
                  <a:ahLst/>
                  <a:cxnLst>
                    <a:cxn ang="0">
                      <a:pos x="87" y="20"/>
                    </a:cxn>
                    <a:cxn ang="0">
                      <a:pos x="0" y="1"/>
                    </a:cxn>
                    <a:cxn ang="0">
                      <a:pos x="4" y="0"/>
                    </a:cxn>
                    <a:cxn ang="0">
                      <a:pos x="8" y="0"/>
                    </a:cxn>
                    <a:cxn ang="0">
                      <a:pos x="83" y="17"/>
                    </a:cxn>
                    <a:cxn ang="0">
                      <a:pos x="85" y="19"/>
                    </a:cxn>
                    <a:cxn ang="0">
                      <a:pos x="87" y="20"/>
                    </a:cxn>
                  </a:cxnLst>
                  <a:rect l="0" t="0" r="r" b="b"/>
                  <a:pathLst>
                    <a:path w="87" h="20">
                      <a:moveTo>
                        <a:pt x="87" y="20"/>
                      </a:moveTo>
                      <a:lnTo>
                        <a:pt x="0" y="1"/>
                      </a:lnTo>
                      <a:lnTo>
                        <a:pt x="4" y="0"/>
                      </a:lnTo>
                      <a:lnTo>
                        <a:pt x="8" y="0"/>
                      </a:lnTo>
                      <a:lnTo>
                        <a:pt x="83" y="17"/>
                      </a:lnTo>
                      <a:lnTo>
                        <a:pt x="85" y="19"/>
                      </a:lnTo>
                      <a:lnTo>
                        <a:pt x="87" y="20"/>
                      </a:lnTo>
                      <a:close/>
                    </a:path>
                  </a:pathLst>
                </a:custGeom>
                <a:solidFill>
                  <a:srgbClr val="F1D8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529" name="Freeform 161"/>
                <p:cNvSpPr>
                  <a:spLocks/>
                </p:cNvSpPr>
                <p:nvPr/>
              </p:nvSpPr>
              <p:spPr bwMode="auto">
                <a:xfrm>
                  <a:off x="1878" y="1793"/>
                  <a:ext cx="81" cy="21"/>
                </a:xfrm>
                <a:custGeom>
                  <a:avLst/>
                  <a:gdLst/>
                  <a:ahLst/>
                  <a:cxnLst>
                    <a:cxn ang="0">
                      <a:pos x="81" y="21"/>
                    </a:cxn>
                    <a:cxn ang="0">
                      <a:pos x="0" y="2"/>
                    </a:cxn>
                    <a:cxn ang="0">
                      <a:pos x="4" y="2"/>
                    </a:cxn>
                    <a:cxn ang="0">
                      <a:pos x="7" y="0"/>
                    </a:cxn>
                    <a:cxn ang="0">
                      <a:pos x="78" y="17"/>
                    </a:cxn>
                    <a:cxn ang="0">
                      <a:pos x="79" y="19"/>
                    </a:cxn>
                    <a:cxn ang="0">
                      <a:pos x="81" y="21"/>
                    </a:cxn>
                  </a:cxnLst>
                  <a:rect l="0" t="0" r="r" b="b"/>
                  <a:pathLst>
                    <a:path w="81" h="21">
                      <a:moveTo>
                        <a:pt x="81" y="21"/>
                      </a:moveTo>
                      <a:lnTo>
                        <a:pt x="0" y="2"/>
                      </a:lnTo>
                      <a:lnTo>
                        <a:pt x="4" y="2"/>
                      </a:lnTo>
                      <a:lnTo>
                        <a:pt x="7" y="0"/>
                      </a:lnTo>
                      <a:lnTo>
                        <a:pt x="78" y="17"/>
                      </a:lnTo>
                      <a:lnTo>
                        <a:pt x="79" y="19"/>
                      </a:lnTo>
                      <a:lnTo>
                        <a:pt x="81" y="21"/>
                      </a:lnTo>
                      <a:close/>
                    </a:path>
                  </a:pathLst>
                </a:custGeom>
                <a:solidFill>
                  <a:srgbClr val="F2D9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530" name="Freeform 162"/>
                <p:cNvSpPr>
                  <a:spLocks/>
                </p:cNvSpPr>
                <p:nvPr/>
              </p:nvSpPr>
              <p:spPr bwMode="auto">
                <a:xfrm>
                  <a:off x="1882" y="1791"/>
                  <a:ext cx="75" cy="21"/>
                </a:xfrm>
                <a:custGeom>
                  <a:avLst/>
                  <a:gdLst/>
                  <a:ahLst/>
                  <a:cxnLst>
                    <a:cxn ang="0">
                      <a:pos x="75" y="21"/>
                    </a:cxn>
                    <a:cxn ang="0">
                      <a:pos x="0" y="4"/>
                    </a:cxn>
                    <a:cxn ang="0">
                      <a:pos x="3" y="2"/>
                    </a:cxn>
                    <a:cxn ang="0">
                      <a:pos x="7" y="0"/>
                    </a:cxn>
                    <a:cxn ang="0">
                      <a:pos x="70" y="15"/>
                    </a:cxn>
                    <a:cxn ang="0">
                      <a:pos x="74" y="19"/>
                    </a:cxn>
                    <a:cxn ang="0">
                      <a:pos x="75" y="21"/>
                    </a:cxn>
                  </a:cxnLst>
                  <a:rect l="0" t="0" r="r" b="b"/>
                  <a:pathLst>
                    <a:path w="75" h="21">
                      <a:moveTo>
                        <a:pt x="75" y="21"/>
                      </a:moveTo>
                      <a:lnTo>
                        <a:pt x="0" y="4"/>
                      </a:lnTo>
                      <a:lnTo>
                        <a:pt x="3" y="2"/>
                      </a:lnTo>
                      <a:lnTo>
                        <a:pt x="7" y="0"/>
                      </a:lnTo>
                      <a:lnTo>
                        <a:pt x="70" y="15"/>
                      </a:lnTo>
                      <a:lnTo>
                        <a:pt x="74" y="19"/>
                      </a:lnTo>
                      <a:lnTo>
                        <a:pt x="75" y="21"/>
                      </a:lnTo>
                      <a:close/>
                    </a:path>
                  </a:pathLst>
                </a:custGeom>
                <a:solidFill>
                  <a:srgbClr val="F2DA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531" name="Freeform 163"/>
                <p:cNvSpPr>
                  <a:spLocks/>
                </p:cNvSpPr>
                <p:nvPr/>
              </p:nvSpPr>
              <p:spPr bwMode="auto">
                <a:xfrm>
                  <a:off x="1885" y="1791"/>
                  <a:ext cx="71" cy="19"/>
                </a:xfrm>
                <a:custGeom>
                  <a:avLst/>
                  <a:gdLst/>
                  <a:ahLst/>
                  <a:cxnLst>
                    <a:cxn ang="0">
                      <a:pos x="71" y="19"/>
                    </a:cxn>
                    <a:cxn ang="0">
                      <a:pos x="0" y="2"/>
                    </a:cxn>
                    <a:cxn ang="0">
                      <a:pos x="4" y="2"/>
                    </a:cxn>
                    <a:cxn ang="0">
                      <a:pos x="8" y="0"/>
                    </a:cxn>
                    <a:cxn ang="0">
                      <a:pos x="8" y="0"/>
                    </a:cxn>
                    <a:cxn ang="0">
                      <a:pos x="10" y="0"/>
                    </a:cxn>
                    <a:cxn ang="0">
                      <a:pos x="63" y="13"/>
                    </a:cxn>
                    <a:cxn ang="0">
                      <a:pos x="67" y="15"/>
                    </a:cxn>
                    <a:cxn ang="0">
                      <a:pos x="71" y="19"/>
                    </a:cxn>
                  </a:cxnLst>
                  <a:rect l="0" t="0" r="r" b="b"/>
                  <a:pathLst>
                    <a:path w="71" h="19">
                      <a:moveTo>
                        <a:pt x="71" y="19"/>
                      </a:moveTo>
                      <a:lnTo>
                        <a:pt x="0" y="2"/>
                      </a:lnTo>
                      <a:lnTo>
                        <a:pt x="4" y="2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10" y="0"/>
                      </a:lnTo>
                      <a:lnTo>
                        <a:pt x="63" y="13"/>
                      </a:lnTo>
                      <a:lnTo>
                        <a:pt x="67" y="15"/>
                      </a:lnTo>
                      <a:lnTo>
                        <a:pt x="71" y="19"/>
                      </a:lnTo>
                      <a:close/>
                    </a:path>
                  </a:pathLst>
                </a:custGeom>
                <a:solidFill>
                  <a:srgbClr val="F2DA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532" name="Freeform 164"/>
                <p:cNvSpPr>
                  <a:spLocks/>
                </p:cNvSpPr>
                <p:nvPr/>
              </p:nvSpPr>
              <p:spPr bwMode="auto">
                <a:xfrm>
                  <a:off x="1889" y="1789"/>
                  <a:ext cx="63" cy="17"/>
                </a:xfrm>
                <a:custGeom>
                  <a:avLst/>
                  <a:gdLst/>
                  <a:ahLst/>
                  <a:cxnLst>
                    <a:cxn ang="0">
                      <a:pos x="63" y="17"/>
                    </a:cxn>
                    <a:cxn ang="0">
                      <a:pos x="0" y="2"/>
                    </a:cxn>
                    <a:cxn ang="0">
                      <a:pos x="2" y="2"/>
                    </a:cxn>
                    <a:cxn ang="0">
                      <a:pos x="4" y="2"/>
                    </a:cxn>
                    <a:cxn ang="0">
                      <a:pos x="6" y="2"/>
                    </a:cxn>
                    <a:cxn ang="0">
                      <a:pos x="10" y="0"/>
                    </a:cxn>
                    <a:cxn ang="0">
                      <a:pos x="57" y="11"/>
                    </a:cxn>
                    <a:cxn ang="0">
                      <a:pos x="59" y="15"/>
                    </a:cxn>
                    <a:cxn ang="0">
                      <a:pos x="63" y="17"/>
                    </a:cxn>
                  </a:cxnLst>
                  <a:rect l="0" t="0" r="r" b="b"/>
                  <a:pathLst>
                    <a:path w="63" h="17">
                      <a:moveTo>
                        <a:pt x="63" y="17"/>
                      </a:moveTo>
                      <a:lnTo>
                        <a:pt x="0" y="2"/>
                      </a:lnTo>
                      <a:lnTo>
                        <a:pt x="2" y="2"/>
                      </a:lnTo>
                      <a:lnTo>
                        <a:pt x="4" y="2"/>
                      </a:lnTo>
                      <a:lnTo>
                        <a:pt x="6" y="2"/>
                      </a:lnTo>
                      <a:lnTo>
                        <a:pt x="10" y="0"/>
                      </a:lnTo>
                      <a:lnTo>
                        <a:pt x="57" y="11"/>
                      </a:lnTo>
                      <a:lnTo>
                        <a:pt x="59" y="15"/>
                      </a:lnTo>
                      <a:lnTo>
                        <a:pt x="63" y="17"/>
                      </a:lnTo>
                      <a:close/>
                    </a:path>
                  </a:pathLst>
                </a:custGeom>
                <a:solidFill>
                  <a:srgbClr val="F2DB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533" name="Freeform 165"/>
                <p:cNvSpPr>
                  <a:spLocks/>
                </p:cNvSpPr>
                <p:nvPr/>
              </p:nvSpPr>
              <p:spPr bwMode="auto">
                <a:xfrm>
                  <a:off x="1895" y="1789"/>
                  <a:ext cx="53" cy="15"/>
                </a:xfrm>
                <a:custGeom>
                  <a:avLst/>
                  <a:gdLst/>
                  <a:ahLst/>
                  <a:cxnLst>
                    <a:cxn ang="0">
                      <a:pos x="53" y="15"/>
                    </a:cxn>
                    <a:cxn ang="0">
                      <a:pos x="0" y="2"/>
                    </a:cxn>
                    <a:cxn ang="0">
                      <a:pos x="4" y="0"/>
                    </a:cxn>
                    <a:cxn ang="0">
                      <a:pos x="5" y="0"/>
                    </a:cxn>
                    <a:cxn ang="0">
                      <a:pos x="47" y="9"/>
                    </a:cxn>
                    <a:cxn ang="0">
                      <a:pos x="47" y="9"/>
                    </a:cxn>
                    <a:cxn ang="0">
                      <a:pos x="49" y="11"/>
                    </a:cxn>
                    <a:cxn ang="0">
                      <a:pos x="51" y="13"/>
                    </a:cxn>
                    <a:cxn ang="0">
                      <a:pos x="53" y="15"/>
                    </a:cxn>
                  </a:cxnLst>
                  <a:rect l="0" t="0" r="r" b="b"/>
                  <a:pathLst>
                    <a:path w="53" h="15">
                      <a:moveTo>
                        <a:pt x="53" y="15"/>
                      </a:moveTo>
                      <a:lnTo>
                        <a:pt x="0" y="2"/>
                      </a:lnTo>
                      <a:lnTo>
                        <a:pt x="4" y="0"/>
                      </a:lnTo>
                      <a:lnTo>
                        <a:pt x="5" y="0"/>
                      </a:lnTo>
                      <a:lnTo>
                        <a:pt x="47" y="9"/>
                      </a:lnTo>
                      <a:lnTo>
                        <a:pt x="47" y="9"/>
                      </a:lnTo>
                      <a:lnTo>
                        <a:pt x="49" y="11"/>
                      </a:lnTo>
                      <a:lnTo>
                        <a:pt x="51" y="13"/>
                      </a:lnTo>
                      <a:lnTo>
                        <a:pt x="53" y="15"/>
                      </a:lnTo>
                      <a:close/>
                    </a:path>
                  </a:pathLst>
                </a:custGeom>
                <a:solidFill>
                  <a:srgbClr val="F2DC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534" name="Freeform 166"/>
                <p:cNvSpPr>
                  <a:spLocks/>
                </p:cNvSpPr>
                <p:nvPr/>
              </p:nvSpPr>
              <p:spPr bwMode="auto">
                <a:xfrm>
                  <a:off x="1899" y="1787"/>
                  <a:ext cx="47" cy="13"/>
                </a:xfrm>
                <a:custGeom>
                  <a:avLst/>
                  <a:gdLst/>
                  <a:ahLst/>
                  <a:cxnLst>
                    <a:cxn ang="0">
                      <a:pos x="47" y="13"/>
                    </a:cxn>
                    <a:cxn ang="0">
                      <a:pos x="0" y="2"/>
                    </a:cxn>
                    <a:cxn ang="0">
                      <a:pos x="3" y="2"/>
                    </a:cxn>
                    <a:cxn ang="0">
                      <a:pos x="5" y="0"/>
                    </a:cxn>
                    <a:cxn ang="0">
                      <a:pos x="7" y="0"/>
                    </a:cxn>
                    <a:cxn ang="0">
                      <a:pos x="7" y="0"/>
                    </a:cxn>
                    <a:cxn ang="0">
                      <a:pos x="38" y="8"/>
                    </a:cxn>
                    <a:cxn ang="0">
                      <a:pos x="41" y="11"/>
                    </a:cxn>
                    <a:cxn ang="0">
                      <a:pos x="45" y="13"/>
                    </a:cxn>
                    <a:cxn ang="0">
                      <a:pos x="45" y="13"/>
                    </a:cxn>
                    <a:cxn ang="0">
                      <a:pos x="47" y="13"/>
                    </a:cxn>
                  </a:cxnLst>
                  <a:rect l="0" t="0" r="r" b="b"/>
                  <a:pathLst>
                    <a:path w="47" h="13">
                      <a:moveTo>
                        <a:pt x="47" y="13"/>
                      </a:moveTo>
                      <a:lnTo>
                        <a:pt x="0" y="2"/>
                      </a:lnTo>
                      <a:lnTo>
                        <a:pt x="3" y="2"/>
                      </a:lnTo>
                      <a:lnTo>
                        <a:pt x="5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38" y="8"/>
                      </a:lnTo>
                      <a:lnTo>
                        <a:pt x="41" y="11"/>
                      </a:lnTo>
                      <a:lnTo>
                        <a:pt x="45" y="13"/>
                      </a:lnTo>
                      <a:lnTo>
                        <a:pt x="45" y="13"/>
                      </a:lnTo>
                      <a:lnTo>
                        <a:pt x="47" y="13"/>
                      </a:lnTo>
                      <a:close/>
                    </a:path>
                  </a:pathLst>
                </a:custGeom>
                <a:solidFill>
                  <a:srgbClr val="F2DD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535" name="Freeform 167"/>
                <p:cNvSpPr>
                  <a:spLocks/>
                </p:cNvSpPr>
                <p:nvPr/>
              </p:nvSpPr>
              <p:spPr bwMode="auto">
                <a:xfrm>
                  <a:off x="1900" y="1787"/>
                  <a:ext cx="42" cy="11"/>
                </a:xfrm>
                <a:custGeom>
                  <a:avLst/>
                  <a:gdLst/>
                  <a:ahLst/>
                  <a:cxnLst>
                    <a:cxn ang="0">
                      <a:pos x="42" y="11"/>
                    </a:cxn>
                    <a:cxn ang="0">
                      <a:pos x="0" y="2"/>
                    </a:cxn>
                    <a:cxn ang="0">
                      <a:pos x="2" y="2"/>
                    </a:cxn>
                    <a:cxn ang="0">
                      <a:pos x="4" y="0"/>
                    </a:cxn>
                    <a:cxn ang="0">
                      <a:pos x="8" y="0"/>
                    </a:cxn>
                    <a:cxn ang="0">
                      <a:pos x="10" y="0"/>
                    </a:cxn>
                    <a:cxn ang="0">
                      <a:pos x="33" y="6"/>
                    </a:cxn>
                    <a:cxn ang="0">
                      <a:pos x="33" y="6"/>
                    </a:cxn>
                    <a:cxn ang="0">
                      <a:pos x="33" y="6"/>
                    </a:cxn>
                    <a:cxn ang="0">
                      <a:pos x="37" y="8"/>
                    </a:cxn>
                    <a:cxn ang="0">
                      <a:pos x="42" y="11"/>
                    </a:cxn>
                  </a:cxnLst>
                  <a:rect l="0" t="0" r="r" b="b"/>
                  <a:pathLst>
                    <a:path w="42" h="11">
                      <a:moveTo>
                        <a:pt x="42" y="11"/>
                      </a:moveTo>
                      <a:lnTo>
                        <a:pt x="0" y="2"/>
                      </a:lnTo>
                      <a:lnTo>
                        <a:pt x="2" y="2"/>
                      </a:lnTo>
                      <a:lnTo>
                        <a:pt x="4" y="0"/>
                      </a:lnTo>
                      <a:lnTo>
                        <a:pt x="8" y="0"/>
                      </a:lnTo>
                      <a:lnTo>
                        <a:pt x="10" y="0"/>
                      </a:lnTo>
                      <a:lnTo>
                        <a:pt x="33" y="6"/>
                      </a:lnTo>
                      <a:lnTo>
                        <a:pt x="33" y="6"/>
                      </a:lnTo>
                      <a:lnTo>
                        <a:pt x="33" y="6"/>
                      </a:lnTo>
                      <a:lnTo>
                        <a:pt x="37" y="8"/>
                      </a:lnTo>
                      <a:lnTo>
                        <a:pt x="42" y="11"/>
                      </a:lnTo>
                      <a:close/>
                    </a:path>
                  </a:pathLst>
                </a:custGeom>
                <a:solidFill>
                  <a:srgbClr val="F2DD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536" name="Freeform 168"/>
                <p:cNvSpPr>
                  <a:spLocks/>
                </p:cNvSpPr>
                <p:nvPr/>
              </p:nvSpPr>
              <p:spPr bwMode="auto">
                <a:xfrm>
                  <a:off x="1906" y="1785"/>
                  <a:ext cx="31" cy="10"/>
                </a:xfrm>
                <a:custGeom>
                  <a:avLst/>
                  <a:gdLst/>
                  <a:ahLst/>
                  <a:cxnLst>
                    <a:cxn ang="0">
                      <a:pos x="31" y="10"/>
                    </a:cxn>
                    <a:cxn ang="0">
                      <a:pos x="0" y="2"/>
                    </a:cxn>
                    <a:cxn ang="0">
                      <a:pos x="4" y="2"/>
                    </a:cxn>
                    <a:cxn ang="0">
                      <a:pos x="8" y="0"/>
                    </a:cxn>
                    <a:cxn ang="0">
                      <a:pos x="23" y="4"/>
                    </a:cxn>
                    <a:cxn ang="0">
                      <a:pos x="25" y="6"/>
                    </a:cxn>
                    <a:cxn ang="0">
                      <a:pos x="27" y="8"/>
                    </a:cxn>
                    <a:cxn ang="0">
                      <a:pos x="29" y="10"/>
                    </a:cxn>
                    <a:cxn ang="0">
                      <a:pos x="31" y="10"/>
                    </a:cxn>
                  </a:cxnLst>
                  <a:rect l="0" t="0" r="r" b="b"/>
                  <a:pathLst>
                    <a:path w="31" h="10">
                      <a:moveTo>
                        <a:pt x="31" y="10"/>
                      </a:moveTo>
                      <a:lnTo>
                        <a:pt x="0" y="2"/>
                      </a:lnTo>
                      <a:lnTo>
                        <a:pt x="4" y="2"/>
                      </a:lnTo>
                      <a:lnTo>
                        <a:pt x="8" y="0"/>
                      </a:lnTo>
                      <a:lnTo>
                        <a:pt x="23" y="4"/>
                      </a:lnTo>
                      <a:lnTo>
                        <a:pt x="25" y="6"/>
                      </a:lnTo>
                      <a:lnTo>
                        <a:pt x="27" y="8"/>
                      </a:lnTo>
                      <a:lnTo>
                        <a:pt x="29" y="10"/>
                      </a:lnTo>
                      <a:lnTo>
                        <a:pt x="31" y="10"/>
                      </a:lnTo>
                      <a:close/>
                    </a:path>
                  </a:pathLst>
                </a:custGeom>
                <a:solidFill>
                  <a:srgbClr val="F2DE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537" name="Freeform 169"/>
                <p:cNvSpPr>
                  <a:spLocks/>
                </p:cNvSpPr>
                <p:nvPr/>
              </p:nvSpPr>
              <p:spPr bwMode="auto">
                <a:xfrm>
                  <a:off x="1910" y="1785"/>
                  <a:ext cx="23" cy="8"/>
                </a:xfrm>
                <a:custGeom>
                  <a:avLst/>
                  <a:gdLst/>
                  <a:ahLst/>
                  <a:cxnLst>
                    <a:cxn ang="0">
                      <a:pos x="23" y="8"/>
                    </a:cxn>
                    <a:cxn ang="0">
                      <a:pos x="0" y="2"/>
                    </a:cxn>
                    <a:cxn ang="0">
                      <a:pos x="4" y="0"/>
                    </a:cxn>
                    <a:cxn ang="0">
                      <a:pos x="9" y="0"/>
                    </a:cxn>
                    <a:cxn ang="0">
                      <a:pos x="13" y="2"/>
                    </a:cxn>
                    <a:cxn ang="0">
                      <a:pos x="19" y="4"/>
                    </a:cxn>
                    <a:cxn ang="0">
                      <a:pos x="23" y="8"/>
                    </a:cxn>
                  </a:cxnLst>
                  <a:rect l="0" t="0" r="r" b="b"/>
                  <a:pathLst>
                    <a:path w="23" h="8">
                      <a:moveTo>
                        <a:pt x="23" y="8"/>
                      </a:moveTo>
                      <a:lnTo>
                        <a:pt x="0" y="2"/>
                      </a:lnTo>
                      <a:lnTo>
                        <a:pt x="4" y="0"/>
                      </a:lnTo>
                      <a:lnTo>
                        <a:pt x="9" y="0"/>
                      </a:lnTo>
                      <a:lnTo>
                        <a:pt x="13" y="2"/>
                      </a:lnTo>
                      <a:lnTo>
                        <a:pt x="19" y="4"/>
                      </a:lnTo>
                      <a:lnTo>
                        <a:pt x="23" y="8"/>
                      </a:lnTo>
                      <a:close/>
                    </a:path>
                  </a:pathLst>
                </a:custGeom>
                <a:solidFill>
                  <a:srgbClr val="F2DF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538" name="Freeform 170"/>
                <p:cNvSpPr>
                  <a:spLocks/>
                </p:cNvSpPr>
                <p:nvPr/>
              </p:nvSpPr>
              <p:spPr bwMode="auto">
                <a:xfrm>
                  <a:off x="1914" y="1785"/>
                  <a:ext cx="15" cy="4"/>
                </a:xfrm>
                <a:custGeom>
                  <a:avLst/>
                  <a:gdLst/>
                  <a:ahLst/>
                  <a:cxnLst>
                    <a:cxn ang="0">
                      <a:pos x="15" y="4"/>
                    </a:cxn>
                    <a:cxn ang="0">
                      <a:pos x="0" y="0"/>
                    </a:cxn>
                    <a:cxn ang="0">
                      <a:pos x="4" y="0"/>
                    </a:cxn>
                    <a:cxn ang="0">
                      <a:pos x="7" y="0"/>
                    </a:cxn>
                    <a:cxn ang="0">
                      <a:pos x="11" y="2"/>
                    </a:cxn>
                    <a:cxn ang="0">
                      <a:pos x="15" y="4"/>
                    </a:cxn>
                  </a:cxnLst>
                  <a:rect l="0" t="0" r="r" b="b"/>
                  <a:pathLst>
                    <a:path w="15" h="4">
                      <a:moveTo>
                        <a:pt x="15" y="4"/>
                      </a:moveTo>
                      <a:lnTo>
                        <a:pt x="0" y="0"/>
                      </a:lnTo>
                      <a:lnTo>
                        <a:pt x="4" y="0"/>
                      </a:lnTo>
                      <a:lnTo>
                        <a:pt x="7" y="0"/>
                      </a:lnTo>
                      <a:lnTo>
                        <a:pt x="11" y="2"/>
                      </a:lnTo>
                      <a:lnTo>
                        <a:pt x="15" y="4"/>
                      </a:lnTo>
                      <a:close/>
                    </a:path>
                  </a:pathLst>
                </a:custGeom>
                <a:solidFill>
                  <a:srgbClr val="F3E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539" name="Freeform 171"/>
                <p:cNvSpPr>
                  <a:spLocks/>
                </p:cNvSpPr>
                <p:nvPr/>
              </p:nvSpPr>
              <p:spPr bwMode="auto">
                <a:xfrm>
                  <a:off x="1919" y="1785"/>
                  <a:ext cx="4" cy="2"/>
                </a:xfrm>
                <a:custGeom>
                  <a:avLst/>
                  <a:gdLst/>
                  <a:ahLst/>
                  <a:cxnLst>
                    <a:cxn ang="0">
                      <a:pos x="4" y="2"/>
                    </a:cxn>
                    <a:cxn ang="0">
                      <a:pos x="0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4" y="0"/>
                    </a:cxn>
                    <a:cxn ang="0">
                      <a:pos x="4" y="2"/>
                    </a:cxn>
                  </a:cxnLst>
                  <a:rect l="0" t="0" r="r" b="b"/>
                  <a:pathLst>
                    <a:path w="4" h="2">
                      <a:moveTo>
                        <a:pt x="4" y="2"/>
                      </a:moveTo>
                      <a:lnTo>
                        <a:pt x="0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4" y="0"/>
                      </a:lnTo>
                      <a:lnTo>
                        <a:pt x="4" y="2"/>
                      </a:lnTo>
                      <a:close/>
                    </a:path>
                  </a:pathLst>
                </a:custGeom>
                <a:solidFill>
                  <a:srgbClr val="F3E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540" name="Freeform 172"/>
                <p:cNvSpPr>
                  <a:spLocks/>
                </p:cNvSpPr>
                <p:nvPr/>
              </p:nvSpPr>
              <p:spPr bwMode="auto">
                <a:xfrm>
                  <a:off x="1808" y="1804"/>
                  <a:ext cx="134" cy="288"/>
                </a:xfrm>
                <a:custGeom>
                  <a:avLst/>
                  <a:gdLst/>
                  <a:ahLst/>
                  <a:cxnLst>
                    <a:cxn ang="0">
                      <a:pos x="92" y="288"/>
                    </a:cxn>
                    <a:cxn ang="0">
                      <a:pos x="102" y="277"/>
                    </a:cxn>
                    <a:cxn ang="0">
                      <a:pos x="110" y="264"/>
                    </a:cxn>
                    <a:cxn ang="0">
                      <a:pos x="117" y="250"/>
                    </a:cxn>
                    <a:cxn ang="0">
                      <a:pos x="123" y="233"/>
                    </a:cxn>
                    <a:cxn ang="0">
                      <a:pos x="127" y="216"/>
                    </a:cxn>
                    <a:cxn ang="0">
                      <a:pos x="130" y="201"/>
                    </a:cxn>
                    <a:cxn ang="0">
                      <a:pos x="134" y="184"/>
                    </a:cxn>
                    <a:cxn ang="0">
                      <a:pos x="134" y="167"/>
                    </a:cxn>
                    <a:cxn ang="0">
                      <a:pos x="134" y="144"/>
                    </a:cxn>
                    <a:cxn ang="0">
                      <a:pos x="132" y="119"/>
                    </a:cxn>
                    <a:cxn ang="0">
                      <a:pos x="129" y="108"/>
                    </a:cxn>
                    <a:cxn ang="0">
                      <a:pos x="127" y="99"/>
                    </a:cxn>
                    <a:cxn ang="0">
                      <a:pos x="119" y="80"/>
                    </a:cxn>
                    <a:cxn ang="0">
                      <a:pos x="110" y="65"/>
                    </a:cxn>
                    <a:cxn ang="0">
                      <a:pos x="106" y="59"/>
                    </a:cxn>
                    <a:cxn ang="0">
                      <a:pos x="104" y="55"/>
                    </a:cxn>
                    <a:cxn ang="0">
                      <a:pos x="91" y="38"/>
                    </a:cxn>
                    <a:cxn ang="0">
                      <a:pos x="77" y="23"/>
                    </a:cxn>
                    <a:cxn ang="0">
                      <a:pos x="60" y="10"/>
                    </a:cxn>
                    <a:cxn ang="0">
                      <a:pos x="47" y="0"/>
                    </a:cxn>
                    <a:cxn ang="0">
                      <a:pos x="43" y="4"/>
                    </a:cxn>
                    <a:cxn ang="0">
                      <a:pos x="34" y="8"/>
                    </a:cxn>
                    <a:cxn ang="0">
                      <a:pos x="22" y="10"/>
                    </a:cxn>
                    <a:cxn ang="0">
                      <a:pos x="13" y="10"/>
                    </a:cxn>
                    <a:cxn ang="0">
                      <a:pos x="3" y="11"/>
                    </a:cxn>
                    <a:cxn ang="0">
                      <a:pos x="0" y="11"/>
                    </a:cxn>
                    <a:cxn ang="0">
                      <a:pos x="15" y="27"/>
                    </a:cxn>
                    <a:cxn ang="0">
                      <a:pos x="30" y="44"/>
                    </a:cxn>
                    <a:cxn ang="0">
                      <a:pos x="47" y="63"/>
                    </a:cxn>
                    <a:cxn ang="0">
                      <a:pos x="58" y="83"/>
                    </a:cxn>
                    <a:cxn ang="0">
                      <a:pos x="72" y="110"/>
                    </a:cxn>
                    <a:cxn ang="0">
                      <a:pos x="81" y="140"/>
                    </a:cxn>
                    <a:cxn ang="0">
                      <a:pos x="83" y="156"/>
                    </a:cxn>
                    <a:cxn ang="0">
                      <a:pos x="85" y="173"/>
                    </a:cxn>
                    <a:cxn ang="0">
                      <a:pos x="87" y="190"/>
                    </a:cxn>
                    <a:cxn ang="0">
                      <a:pos x="85" y="207"/>
                    </a:cxn>
                    <a:cxn ang="0">
                      <a:pos x="79" y="231"/>
                    </a:cxn>
                    <a:cxn ang="0">
                      <a:pos x="70" y="258"/>
                    </a:cxn>
                    <a:cxn ang="0">
                      <a:pos x="62" y="269"/>
                    </a:cxn>
                    <a:cxn ang="0">
                      <a:pos x="53" y="277"/>
                    </a:cxn>
                    <a:cxn ang="0">
                      <a:pos x="53" y="281"/>
                    </a:cxn>
                    <a:cxn ang="0">
                      <a:pos x="53" y="283"/>
                    </a:cxn>
                    <a:cxn ang="0">
                      <a:pos x="58" y="286"/>
                    </a:cxn>
                    <a:cxn ang="0">
                      <a:pos x="70" y="288"/>
                    </a:cxn>
                    <a:cxn ang="0">
                      <a:pos x="83" y="288"/>
                    </a:cxn>
                    <a:cxn ang="0">
                      <a:pos x="92" y="288"/>
                    </a:cxn>
                  </a:cxnLst>
                  <a:rect l="0" t="0" r="r" b="b"/>
                  <a:pathLst>
                    <a:path w="134" h="288">
                      <a:moveTo>
                        <a:pt x="92" y="288"/>
                      </a:moveTo>
                      <a:lnTo>
                        <a:pt x="102" y="277"/>
                      </a:lnTo>
                      <a:lnTo>
                        <a:pt x="110" y="264"/>
                      </a:lnTo>
                      <a:lnTo>
                        <a:pt x="117" y="250"/>
                      </a:lnTo>
                      <a:lnTo>
                        <a:pt x="123" y="233"/>
                      </a:lnTo>
                      <a:lnTo>
                        <a:pt x="127" y="216"/>
                      </a:lnTo>
                      <a:lnTo>
                        <a:pt x="130" y="201"/>
                      </a:lnTo>
                      <a:lnTo>
                        <a:pt x="134" y="184"/>
                      </a:lnTo>
                      <a:lnTo>
                        <a:pt x="134" y="167"/>
                      </a:lnTo>
                      <a:lnTo>
                        <a:pt x="134" y="144"/>
                      </a:lnTo>
                      <a:lnTo>
                        <a:pt x="132" y="119"/>
                      </a:lnTo>
                      <a:lnTo>
                        <a:pt x="129" y="108"/>
                      </a:lnTo>
                      <a:lnTo>
                        <a:pt x="127" y="99"/>
                      </a:lnTo>
                      <a:lnTo>
                        <a:pt x="119" y="80"/>
                      </a:lnTo>
                      <a:lnTo>
                        <a:pt x="110" y="65"/>
                      </a:lnTo>
                      <a:lnTo>
                        <a:pt x="106" y="59"/>
                      </a:lnTo>
                      <a:lnTo>
                        <a:pt x="104" y="55"/>
                      </a:lnTo>
                      <a:lnTo>
                        <a:pt x="91" y="38"/>
                      </a:lnTo>
                      <a:lnTo>
                        <a:pt x="77" y="23"/>
                      </a:lnTo>
                      <a:lnTo>
                        <a:pt x="60" y="10"/>
                      </a:lnTo>
                      <a:lnTo>
                        <a:pt x="47" y="0"/>
                      </a:lnTo>
                      <a:lnTo>
                        <a:pt x="43" y="4"/>
                      </a:lnTo>
                      <a:lnTo>
                        <a:pt x="34" y="8"/>
                      </a:lnTo>
                      <a:lnTo>
                        <a:pt x="22" y="10"/>
                      </a:lnTo>
                      <a:lnTo>
                        <a:pt x="13" y="10"/>
                      </a:lnTo>
                      <a:lnTo>
                        <a:pt x="3" y="11"/>
                      </a:lnTo>
                      <a:lnTo>
                        <a:pt x="0" y="11"/>
                      </a:lnTo>
                      <a:lnTo>
                        <a:pt x="15" y="27"/>
                      </a:lnTo>
                      <a:lnTo>
                        <a:pt x="30" y="44"/>
                      </a:lnTo>
                      <a:lnTo>
                        <a:pt x="47" y="63"/>
                      </a:lnTo>
                      <a:lnTo>
                        <a:pt x="58" y="83"/>
                      </a:lnTo>
                      <a:lnTo>
                        <a:pt x="72" y="110"/>
                      </a:lnTo>
                      <a:lnTo>
                        <a:pt x="81" y="140"/>
                      </a:lnTo>
                      <a:lnTo>
                        <a:pt x="83" y="156"/>
                      </a:lnTo>
                      <a:lnTo>
                        <a:pt x="85" y="173"/>
                      </a:lnTo>
                      <a:lnTo>
                        <a:pt x="87" y="190"/>
                      </a:lnTo>
                      <a:lnTo>
                        <a:pt x="85" y="207"/>
                      </a:lnTo>
                      <a:lnTo>
                        <a:pt x="79" y="231"/>
                      </a:lnTo>
                      <a:lnTo>
                        <a:pt x="70" y="258"/>
                      </a:lnTo>
                      <a:lnTo>
                        <a:pt x="62" y="269"/>
                      </a:lnTo>
                      <a:lnTo>
                        <a:pt x="53" y="277"/>
                      </a:lnTo>
                      <a:lnTo>
                        <a:pt x="53" y="281"/>
                      </a:lnTo>
                      <a:lnTo>
                        <a:pt x="53" y="283"/>
                      </a:lnTo>
                      <a:lnTo>
                        <a:pt x="58" y="286"/>
                      </a:lnTo>
                      <a:lnTo>
                        <a:pt x="70" y="288"/>
                      </a:lnTo>
                      <a:lnTo>
                        <a:pt x="83" y="288"/>
                      </a:lnTo>
                      <a:lnTo>
                        <a:pt x="92" y="288"/>
                      </a:lnTo>
                      <a:close/>
                    </a:path>
                  </a:pathLst>
                </a:custGeom>
                <a:solidFill>
                  <a:srgbClr val="54609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541" name="Freeform 173"/>
                <p:cNvSpPr>
                  <a:spLocks/>
                </p:cNvSpPr>
                <p:nvPr/>
              </p:nvSpPr>
              <p:spPr bwMode="auto">
                <a:xfrm>
                  <a:off x="1764" y="1817"/>
                  <a:ext cx="127" cy="260"/>
                </a:xfrm>
                <a:custGeom>
                  <a:avLst/>
                  <a:gdLst/>
                  <a:ahLst/>
                  <a:cxnLst>
                    <a:cxn ang="0">
                      <a:pos x="47" y="4"/>
                    </a:cxn>
                    <a:cxn ang="0">
                      <a:pos x="40" y="0"/>
                    </a:cxn>
                    <a:cxn ang="0">
                      <a:pos x="32" y="0"/>
                    </a:cxn>
                    <a:cxn ang="0">
                      <a:pos x="26" y="0"/>
                    </a:cxn>
                    <a:cxn ang="0">
                      <a:pos x="23" y="2"/>
                    </a:cxn>
                    <a:cxn ang="0">
                      <a:pos x="19" y="4"/>
                    </a:cxn>
                    <a:cxn ang="0">
                      <a:pos x="15" y="8"/>
                    </a:cxn>
                    <a:cxn ang="0">
                      <a:pos x="13" y="14"/>
                    </a:cxn>
                    <a:cxn ang="0">
                      <a:pos x="11" y="19"/>
                    </a:cxn>
                    <a:cxn ang="0">
                      <a:pos x="7" y="44"/>
                    </a:cxn>
                    <a:cxn ang="0">
                      <a:pos x="4" y="70"/>
                    </a:cxn>
                    <a:cxn ang="0">
                      <a:pos x="2" y="97"/>
                    </a:cxn>
                    <a:cxn ang="0">
                      <a:pos x="0" y="124"/>
                    </a:cxn>
                    <a:cxn ang="0">
                      <a:pos x="0" y="150"/>
                    </a:cxn>
                    <a:cxn ang="0">
                      <a:pos x="4" y="173"/>
                    </a:cxn>
                    <a:cxn ang="0">
                      <a:pos x="9" y="196"/>
                    </a:cxn>
                    <a:cxn ang="0">
                      <a:pos x="19" y="215"/>
                    </a:cxn>
                    <a:cxn ang="0">
                      <a:pos x="30" y="234"/>
                    </a:cxn>
                    <a:cxn ang="0">
                      <a:pos x="45" y="249"/>
                    </a:cxn>
                    <a:cxn ang="0">
                      <a:pos x="57" y="256"/>
                    </a:cxn>
                    <a:cxn ang="0">
                      <a:pos x="70" y="260"/>
                    </a:cxn>
                    <a:cxn ang="0">
                      <a:pos x="78" y="260"/>
                    </a:cxn>
                    <a:cxn ang="0">
                      <a:pos x="85" y="260"/>
                    </a:cxn>
                    <a:cxn ang="0">
                      <a:pos x="91" y="258"/>
                    </a:cxn>
                    <a:cxn ang="0">
                      <a:pos x="97" y="254"/>
                    </a:cxn>
                    <a:cxn ang="0">
                      <a:pos x="106" y="243"/>
                    </a:cxn>
                    <a:cxn ang="0">
                      <a:pos x="114" y="228"/>
                    </a:cxn>
                    <a:cxn ang="0">
                      <a:pos x="116" y="226"/>
                    </a:cxn>
                    <a:cxn ang="0">
                      <a:pos x="118" y="224"/>
                    </a:cxn>
                    <a:cxn ang="0">
                      <a:pos x="123" y="211"/>
                    </a:cxn>
                    <a:cxn ang="0">
                      <a:pos x="127" y="196"/>
                    </a:cxn>
                    <a:cxn ang="0">
                      <a:pos x="127" y="182"/>
                    </a:cxn>
                    <a:cxn ang="0">
                      <a:pos x="125" y="167"/>
                    </a:cxn>
                    <a:cxn ang="0">
                      <a:pos x="119" y="139"/>
                    </a:cxn>
                    <a:cxn ang="0">
                      <a:pos x="110" y="110"/>
                    </a:cxn>
                    <a:cxn ang="0">
                      <a:pos x="95" y="74"/>
                    </a:cxn>
                    <a:cxn ang="0">
                      <a:pos x="78" y="42"/>
                    </a:cxn>
                    <a:cxn ang="0">
                      <a:pos x="70" y="29"/>
                    </a:cxn>
                    <a:cxn ang="0">
                      <a:pos x="61" y="17"/>
                    </a:cxn>
                    <a:cxn ang="0">
                      <a:pos x="53" y="10"/>
                    </a:cxn>
                    <a:cxn ang="0">
                      <a:pos x="47" y="4"/>
                    </a:cxn>
                  </a:cxnLst>
                  <a:rect l="0" t="0" r="r" b="b"/>
                  <a:pathLst>
                    <a:path w="127" h="260">
                      <a:moveTo>
                        <a:pt x="47" y="4"/>
                      </a:moveTo>
                      <a:lnTo>
                        <a:pt x="40" y="0"/>
                      </a:lnTo>
                      <a:lnTo>
                        <a:pt x="32" y="0"/>
                      </a:lnTo>
                      <a:lnTo>
                        <a:pt x="26" y="0"/>
                      </a:lnTo>
                      <a:lnTo>
                        <a:pt x="23" y="2"/>
                      </a:lnTo>
                      <a:lnTo>
                        <a:pt x="19" y="4"/>
                      </a:lnTo>
                      <a:lnTo>
                        <a:pt x="15" y="8"/>
                      </a:lnTo>
                      <a:lnTo>
                        <a:pt x="13" y="14"/>
                      </a:lnTo>
                      <a:lnTo>
                        <a:pt x="11" y="19"/>
                      </a:lnTo>
                      <a:lnTo>
                        <a:pt x="7" y="44"/>
                      </a:lnTo>
                      <a:lnTo>
                        <a:pt x="4" y="70"/>
                      </a:lnTo>
                      <a:lnTo>
                        <a:pt x="2" y="97"/>
                      </a:lnTo>
                      <a:lnTo>
                        <a:pt x="0" y="124"/>
                      </a:lnTo>
                      <a:lnTo>
                        <a:pt x="0" y="150"/>
                      </a:lnTo>
                      <a:lnTo>
                        <a:pt x="4" y="173"/>
                      </a:lnTo>
                      <a:lnTo>
                        <a:pt x="9" y="196"/>
                      </a:lnTo>
                      <a:lnTo>
                        <a:pt x="19" y="215"/>
                      </a:lnTo>
                      <a:lnTo>
                        <a:pt x="30" y="234"/>
                      </a:lnTo>
                      <a:lnTo>
                        <a:pt x="45" y="249"/>
                      </a:lnTo>
                      <a:lnTo>
                        <a:pt x="57" y="256"/>
                      </a:lnTo>
                      <a:lnTo>
                        <a:pt x="70" y="260"/>
                      </a:lnTo>
                      <a:lnTo>
                        <a:pt x="78" y="260"/>
                      </a:lnTo>
                      <a:lnTo>
                        <a:pt x="85" y="260"/>
                      </a:lnTo>
                      <a:lnTo>
                        <a:pt x="91" y="258"/>
                      </a:lnTo>
                      <a:lnTo>
                        <a:pt x="97" y="254"/>
                      </a:lnTo>
                      <a:lnTo>
                        <a:pt x="106" y="243"/>
                      </a:lnTo>
                      <a:lnTo>
                        <a:pt x="114" y="228"/>
                      </a:lnTo>
                      <a:lnTo>
                        <a:pt x="116" y="226"/>
                      </a:lnTo>
                      <a:lnTo>
                        <a:pt x="118" y="224"/>
                      </a:lnTo>
                      <a:lnTo>
                        <a:pt x="123" y="211"/>
                      </a:lnTo>
                      <a:lnTo>
                        <a:pt x="127" y="196"/>
                      </a:lnTo>
                      <a:lnTo>
                        <a:pt x="127" y="182"/>
                      </a:lnTo>
                      <a:lnTo>
                        <a:pt x="125" y="167"/>
                      </a:lnTo>
                      <a:lnTo>
                        <a:pt x="119" y="139"/>
                      </a:lnTo>
                      <a:lnTo>
                        <a:pt x="110" y="110"/>
                      </a:lnTo>
                      <a:lnTo>
                        <a:pt x="95" y="74"/>
                      </a:lnTo>
                      <a:lnTo>
                        <a:pt x="78" y="42"/>
                      </a:lnTo>
                      <a:lnTo>
                        <a:pt x="70" y="29"/>
                      </a:lnTo>
                      <a:lnTo>
                        <a:pt x="61" y="17"/>
                      </a:lnTo>
                      <a:lnTo>
                        <a:pt x="53" y="10"/>
                      </a:lnTo>
                      <a:lnTo>
                        <a:pt x="47" y="4"/>
                      </a:lnTo>
                      <a:close/>
                    </a:path>
                  </a:pathLst>
                </a:custGeom>
                <a:solidFill>
                  <a:srgbClr val="563D3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542" name="Freeform 174"/>
                <p:cNvSpPr>
                  <a:spLocks/>
                </p:cNvSpPr>
                <p:nvPr/>
              </p:nvSpPr>
              <p:spPr bwMode="auto">
                <a:xfrm>
                  <a:off x="1392" y="1309"/>
                  <a:ext cx="706" cy="450"/>
                </a:xfrm>
                <a:custGeom>
                  <a:avLst/>
                  <a:gdLst/>
                  <a:ahLst/>
                  <a:cxnLst>
                    <a:cxn ang="0">
                      <a:pos x="218" y="68"/>
                    </a:cxn>
                    <a:cxn ang="0">
                      <a:pos x="220" y="74"/>
                    </a:cxn>
                    <a:cxn ang="0">
                      <a:pos x="222" y="80"/>
                    </a:cxn>
                    <a:cxn ang="0">
                      <a:pos x="230" y="89"/>
                    </a:cxn>
                    <a:cxn ang="0">
                      <a:pos x="243" y="110"/>
                    </a:cxn>
                    <a:cxn ang="0">
                      <a:pos x="262" y="129"/>
                    </a:cxn>
                    <a:cxn ang="0">
                      <a:pos x="285" y="146"/>
                    </a:cxn>
                    <a:cxn ang="0">
                      <a:pos x="300" y="156"/>
                    </a:cxn>
                    <a:cxn ang="0">
                      <a:pos x="323" y="169"/>
                    </a:cxn>
                    <a:cxn ang="0">
                      <a:pos x="357" y="180"/>
                    </a:cxn>
                    <a:cxn ang="0">
                      <a:pos x="387" y="180"/>
                    </a:cxn>
                    <a:cxn ang="0">
                      <a:pos x="404" y="180"/>
                    </a:cxn>
                    <a:cxn ang="0">
                      <a:pos x="416" y="188"/>
                    </a:cxn>
                    <a:cxn ang="0">
                      <a:pos x="431" y="195"/>
                    </a:cxn>
                    <a:cxn ang="0">
                      <a:pos x="455" y="207"/>
                    </a:cxn>
                    <a:cxn ang="0">
                      <a:pos x="490" y="222"/>
                    </a:cxn>
                    <a:cxn ang="0">
                      <a:pos x="524" y="239"/>
                    </a:cxn>
                    <a:cxn ang="0">
                      <a:pos x="565" y="264"/>
                    </a:cxn>
                    <a:cxn ang="0">
                      <a:pos x="619" y="305"/>
                    </a:cxn>
                    <a:cxn ang="0">
                      <a:pos x="675" y="360"/>
                    </a:cxn>
                    <a:cxn ang="0">
                      <a:pos x="704" y="396"/>
                    </a:cxn>
                    <a:cxn ang="0">
                      <a:pos x="706" y="402"/>
                    </a:cxn>
                    <a:cxn ang="0">
                      <a:pos x="687" y="398"/>
                    </a:cxn>
                    <a:cxn ang="0">
                      <a:pos x="653" y="389"/>
                    </a:cxn>
                    <a:cxn ang="0">
                      <a:pos x="615" y="383"/>
                    </a:cxn>
                    <a:cxn ang="0">
                      <a:pos x="573" y="385"/>
                    </a:cxn>
                    <a:cxn ang="0">
                      <a:pos x="529" y="391"/>
                    </a:cxn>
                    <a:cxn ang="0">
                      <a:pos x="486" y="402"/>
                    </a:cxn>
                    <a:cxn ang="0">
                      <a:pos x="440" y="415"/>
                    </a:cxn>
                    <a:cxn ang="0">
                      <a:pos x="389" y="431"/>
                    </a:cxn>
                    <a:cxn ang="0">
                      <a:pos x="342" y="446"/>
                    </a:cxn>
                    <a:cxn ang="0">
                      <a:pos x="311" y="446"/>
                    </a:cxn>
                    <a:cxn ang="0">
                      <a:pos x="285" y="417"/>
                    </a:cxn>
                    <a:cxn ang="0">
                      <a:pos x="232" y="372"/>
                    </a:cxn>
                    <a:cxn ang="0">
                      <a:pos x="178" y="341"/>
                    </a:cxn>
                    <a:cxn ang="0">
                      <a:pos x="131" y="323"/>
                    </a:cxn>
                    <a:cxn ang="0">
                      <a:pos x="108" y="309"/>
                    </a:cxn>
                    <a:cxn ang="0">
                      <a:pos x="91" y="302"/>
                    </a:cxn>
                    <a:cxn ang="0">
                      <a:pos x="59" y="288"/>
                    </a:cxn>
                    <a:cxn ang="0">
                      <a:pos x="25" y="277"/>
                    </a:cxn>
                    <a:cxn ang="0">
                      <a:pos x="8" y="271"/>
                    </a:cxn>
                    <a:cxn ang="0">
                      <a:pos x="2" y="264"/>
                    </a:cxn>
                    <a:cxn ang="0">
                      <a:pos x="2" y="256"/>
                    </a:cxn>
                    <a:cxn ang="0">
                      <a:pos x="2" y="243"/>
                    </a:cxn>
                    <a:cxn ang="0">
                      <a:pos x="2" y="220"/>
                    </a:cxn>
                    <a:cxn ang="0">
                      <a:pos x="4" y="197"/>
                    </a:cxn>
                    <a:cxn ang="0">
                      <a:pos x="11" y="178"/>
                    </a:cxn>
                    <a:cxn ang="0">
                      <a:pos x="21" y="165"/>
                    </a:cxn>
                    <a:cxn ang="0">
                      <a:pos x="38" y="159"/>
                    </a:cxn>
                    <a:cxn ang="0">
                      <a:pos x="49" y="154"/>
                    </a:cxn>
                    <a:cxn ang="0">
                      <a:pos x="55" y="123"/>
                    </a:cxn>
                    <a:cxn ang="0">
                      <a:pos x="76" y="76"/>
                    </a:cxn>
                    <a:cxn ang="0">
                      <a:pos x="95" y="40"/>
                    </a:cxn>
                    <a:cxn ang="0">
                      <a:pos x="118" y="13"/>
                    </a:cxn>
                    <a:cxn ang="0">
                      <a:pos x="137" y="0"/>
                    </a:cxn>
                    <a:cxn ang="0">
                      <a:pos x="148" y="0"/>
                    </a:cxn>
                    <a:cxn ang="0">
                      <a:pos x="156" y="8"/>
                    </a:cxn>
                    <a:cxn ang="0">
                      <a:pos x="165" y="27"/>
                    </a:cxn>
                    <a:cxn ang="0">
                      <a:pos x="184" y="49"/>
                    </a:cxn>
                    <a:cxn ang="0">
                      <a:pos x="197" y="63"/>
                    </a:cxn>
                    <a:cxn ang="0">
                      <a:pos x="209" y="68"/>
                    </a:cxn>
                  </a:cxnLst>
                  <a:rect l="0" t="0" r="r" b="b"/>
                  <a:pathLst>
                    <a:path w="706" h="450">
                      <a:moveTo>
                        <a:pt x="216" y="68"/>
                      </a:moveTo>
                      <a:lnTo>
                        <a:pt x="218" y="68"/>
                      </a:lnTo>
                      <a:lnTo>
                        <a:pt x="220" y="70"/>
                      </a:lnTo>
                      <a:lnTo>
                        <a:pt x="220" y="74"/>
                      </a:lnTo>
                      <a:lnTo>
                        <a:pt x="222" y="78"/>
                      </a:lnTo>
                      <a:lnTo>
                        <a:pt x="222" y="80"/>
                      </a:lnTo>
                      <a:lnTo>
                        <a:pt x="224" y="80"/>
                      </a:lnTo>
                      <a:lnTo>
                        <a:pt x="230" y="89"/>
                      </a:lnTo>
                      <a:lnTo>
                        <a:pt x="237" y="101"/>
                      </a:lnTo>
                      <a:lnTo>
                        <a:pt x="243" y="110"/>
                      </a:lnTo>
                      <a:lnTo>
                        <a:pt x="251" y="120"/>
                      </a:lnTo>
                      <a:lnTo>
                        <a:pt x="262" y="129"/>
                      </a:lnTo>
                      <a:lnTo>
                        <a:pt x="273" y="137"/>
                      </a:lnTo>
                      <a:lnTo>
                        <a:pt x="285" y="146"/>
                      </a:lnTo>
                      <a:lnTo>
                        <a:pt x="294" y="154"/>
                      </a:lnTo>
                      <a:lnTo>
                        <a:pt x="300" y="156"/>
                      </a:lnTo>
                      <a:lnTo>
                        <a:pt x="304" y="159"/>
                      </a:lnTo>
                      <a:lnTo>
                        <a:pt x="323" y="169"/>
                      </a:lnTo>
                      <a:lnTo>
                        <a:pt x="340" y="177"/>
                      </a:lnTo>
                      <a:lnTo>
                        <a:pt x="357" y="180"/>
                      </a:lnTo>
                      <a:lnTo>
                        <a:pt x="374" y="182"/>
                      </a:lnTo>
                      <a:lnTo>
                        <a:pt x="387" y="180"/>
                      </a:lnTo>
                      <a:lnTo>
                        <a:pt x="397" y="178"/>
                      </a:lnTo>
                      <a:lnTo>
                        <a:pt x="404" y="180"/>
                      </a:lnTo>
                      <a:lnTo>
                        <a:pt x="410" y="184"/>
                      </a:lnTo>
                      <a:lnTo>
                        <a:pt x="416" y="188"/>
                      </a:lnTo>
                      <a:lnTo>
                        <a:pt x="421" y="192"/>
                      </a:lnTo>
                      <a:lnTo>
                        <a:pt x="431" y="195"/>
                      </a:lnTo>
                      <a:lnTo>
                        <a:pt x="440" y="199"/>
                      </a:lnTo>
                      <a:lnTo>
                        <a:pt x="455" y="207"/>
                      </a:lnTo>
                      <a:lnTo>
                        <a:pt x="472" y="214"/>
                      </a:lnTo>
                      <a:lnTo>
                        <a:pt x="490" y="222"/>
                      </a:lnTo>
                      <a:lnTo>
                        <a:pt x="507" y="230"/>
                      </a:lnTo>
                      <a:lnTo>
                        <a:pt x="524" y="239"/>
                      </a:lnTo>
                      <a:lnTo>
                        <a:pt x="539" y="247"/>
                      </a:lnTo>
                      <a:lnTo>
                        <a:pt x="565" y="264"/>
                      </a:lnTo>
                      <a:lnTo>
                        <a:pt x="588" y="281"/>
                      </a:lnTo>
                      <a:lnTo>
                        <a:pt x="619" y="305"/>
                      </a:lnTo>
                      <a:lnTo>
                        <a:pt x="647" y="332"/>
                      </a:lnTo>
                      <a:lnTo>
                        <a:pt x="675" y="360"/>
                      </a:lnTo>
                      <a:lnTo>
                        <a:pt x="700" y="391"/>
                      </a:lnTo>
                      <a:lnTo>
                        <a:pt x="704" y="396"/>
                      </a:lnTo>
                      <a:lnTo>
                        <a:pt x="706" y="400"/>
                      </a:lnTo>
                      <a:lnTo>
                        <a:pt x="706" y="402"/>
                      </a:lnTo>
                      <a:lnTo>
                        <a:pt x="704" y="402"/>
                      </a:lnTo>
                      <a:lnTo>
                        <a:pt x="687" y="398"/>
                      </a:lnTo>
                      <a:lnTo>
                        <a:pt x="668" y="393"/>
                      </a:lnTo>
                      <a:lnTo>
                        <a:pt x="653" y="389"/>
                      </a:lnTo>
                      <a:lnTo>
                        <a:pt x="636" y="385"/>
                      </a:lnTo>
                      <a:lnTo>
                        <a:pt x="615" y="383"/>
                      </a:lnTo>
                      <a:lnTo>
                        <a:pt x="594" y="383"/>
                      </a:lnTo>
                      <a:lnTo>
                        <a:pt x="573" y="385"/>
                      </a:lnTo>
                      <a:lnTo>
                        <a:pt x="552" y="387"/>
                      </a:lnTo>
                      <a:lnTo>
                        <a:pt x="529" y="391"/>
                      </a:lnTo>
                      <a:lnTo>
                        <a:pt x="507" y="396"/>
                      </a:lnTo>
                      <a:lnTo>
                        <a:pt x="486" y="402"/>
                      </a:lnTo>
                      <a:lnTo>
                        <a:pt x="465" y="408"/>
                      </a:lnTo>
                      <a:lnTo>
                        <a:pt x="440" y="415"/>
                      </a:lnTo>
                      <a:lnTo>
                        <a:pt x="414" y="423"/>
                      </a:lnTo>
                      <a:lnTo>
                        <a:pt x="389" y="431"/>
                      </a:lnTo>
                      <a:lnTo>
                        <a:pt x="370" y="438"/>
                      </a:lnTo>
                      <a:lnTo>
                        <a:pt x="342" y="446"/>
                      </a:lnTo>
                      <a:lnTo>
                        <a:pt x="317" y="450"/>
                      </a:lnTo>
                      <a:lnTo>
                        <a:pt x="311" y="446"/>
                      </a:lnTo>
                      <a:lnTo>
                        <a:pt x="307" y="442"/>
                      </a:lnTo>
                      <a:lnTo>
                        <a:pt x="285" y="417"/>
                      </a:lnTo>
                      <a:lnTo>
                        <a:pt x="258" y="393"/>
                      </a:lnTo>
                      <a:lnTo>
                        <a:pt x="232" y="372"/>
                      </a:lnTo>
                      <a:lnTo>
                        <a:pt x="207" y="355"/>
                      </a:lnTo>
                      <a:lnTo>
                        <a:pt x="178" y="341"/>
                      </a:lnTo>
                      <a:lnTo>
                        <a:pt x="148" y="330"/>
                      </a:lnTo>
                      <a:lnTo>
                        <a:pt x="131" y="323"/>
                      </a:lnTo>
                      <a:lnTo>
                        <a:pt x="114" y="313"/>
                      </a:lnTo>
                      <a:lnTo>
                        <a:pt x="108" y="309"/>
                      </a:lnTo>
                      <a:lnTo>
                        <a:pt x="95" y="304"/>
                      </a:lnTo>
                      <a:lnTo>
                        <a:pt x="91" y="302"/>
                      </a:lnTo>
                      <a:lnTo>
                        <a:pt x="85" y="300"/>
                      </a:lnTo>
                      <a:lnTo>
                        <a:pt x="59" y="288"/>
                      </a:lnTo>
                      <a:lnTo>
                        <a:pt x="32" y="279"/>
                      </a:lnTo>
                      <a:lnTo>
                        <a:pt x="25" y="277"/>
                      </a:lnTo>
                      <a:lnTo>
                        <a:pt x="15" y="275"/>
                      </a:lnTo>
                      <a:lnTo>
                        <a:pt x="8" y="271"/>
                      </a:lnTo>
                      <a:lnTo>
                        <a:pt x="4" y="268"/>
                      </a:lnTo>
                      <a:lnTo>
                        <a:pt x="2" y="264"/>
                      </a:lnTo>
                      <a:lnTo>
                        <a:pt x="2" y="260"/>
                      </a:lnTo>
                      <a:lnTo>
                        <a:pt x="2" y="256"/>
                      </a:lnTo>
                      <a:lnTo>
                        <a:pt x="2" y="254"/>
                      </a:lnTo>
                      <a:lnTo>
                        <a:pt x="2" y="243"/>
                      </a:lnTo>
                      <a:lnTo>
                        <a:pt x="0" y="233"/>
                      </a:lnTo>
                      <a:lnTo>
                        <a:pt x="2" y="220"/>
                      </a:lnTo>
                      <a:lnTo>
                        <a:pt x="2" y="209"/>
                      </a:lnTo>
                      <a:lnTo>
                        <a:pt x="4" y="197"/>
                      </a:lnTo>
                      <a:lnTo>
                        <a:pt x="8" y="186"/>
                      </a:lnTo>
                      <a:lnTo>
                        <a:pt x="11" y="178"/>
                      </a:lnTo>
                      <a:lnTo>
                        <a:pt x="15" y="173"/>
                      </a:lnTo>
                      <a:lnTo>
                        <a:pt x="21" y="165"/>
                      </a:lnTo>
                      <a:lnTo>
                        <a:pt x="29" y="161"/>
                      </a:lnTo>
                      <a:lnTo>
                        <a:pt x="38" y="159"/>
                      </a:lnTo>
                      <a:lnTo>
                        <a:pt x="48" y="161"/>
                      </a:lnTo>
                      <a:lnTo>
                        <a:pt x="49" y="154"/>
                      </a:lnTo>
                      <a:lnTo>
                        <a:pt x="51" y="140"/>
                      </a:lnTo>
                      <a:lnTo>
                        <a:pt x="55" y="123"/>
                      </a:lnTo>
                      <a:lnTo>
                        <a:pt x="65" y="103"/>
                      </a:lnTo>
                      <a:lnTo>
                        <a:pt x="76" y="76"/>
                      </a:lnTo>
                      <a:lnTo>
                        <a:pt x="85" y="57"/>
                      </a:lnTo>
                      <a:lnTo>
                        <a:pt x="95" y="40"/>
                      </a:lnTo>
                      <a:lnTo>
                        <a:pt x="106" y="25"/>
                      </a:lnTo>
                      <a:lnTo>
                        <a:pt x="118" y="13"/>
                      </a:lnTo>
                      <a:lnTo>
                        <a:pt x="127" y="6"/>
                      </a:lnTo>
                      <a:lnTo>
                        <a:pt x="137" y="0"/>
                      </a:lnTo>
                      <a:lnTo>
                        <a:pt x="144" y="0"/>
                      </a:lnTo>
                      <a:lnTo>
                        <a:pt x="148" y="0"/>
                      </a:lnTo>
                      <a:lnTo>
                        <a:pt x="152" y="4"/>
                      </a:lnTo>
                      <a:lnTo>
                        <a:pt x="156" y="8"/>
                      </a:lnTo>
                      <a:lnTo>
                        <a:pt x="158" y="13"/>
                      </a:lnTo>
                      <a:lnTo>
                        <a:pt x="165" y="27"/>
                      </a:lnTo>
                      <a:lnTo>
                        <a:pt x="175" y="38"/>
                      </a:lnTo>
                      <a:lnTo>
                        <a:pt x="184" y="49"/>
                      </a:lnTo>
                      <a:lnTo>
                        <a:pt x="192" y="59"/>
                      </a:lnTo>
                      <a:lnTo>
                        <a:pt x="197" y="63"/>
                      </a:lnTo>
                      <a:lnTo>
                        <a:pt x="203" y="67"/>
                      </a:lnTo>
                      <a:lnTo>
                        <a:pt x="209" y="68"/>
                      </a:lnTo>
                      <a:lnTo>
                        <a:pt x="216" y="68"/>
                      </a:lnTo>
                      <a:close/>
                    </a:path>
                  </a:pathLst>
                </a:custGeom>
                <a:solidFill>
                  <a:srgbClr val="BF4B4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543" name="Freeform 175"/>
                <p:cNvSpPr>
                  <a:spLocks/>
                </p:cNvSpPr>
                <p:nvPr/>
              </p:nvSpPr>
              <p:spPr bwMode="auto">
                <a:xfrm>
                  <a:off x="1502" y="1355"/>
                  <a:ext cx="133" cy="242"/>
                </a:xfrm>
                <a:custGeom>
                  <a:avLst/>
                  <a:gdLst/>
                  <a:ahLst/>
                  <a:cxnLst>
                    <a:cxn ang="0">
                      <a:pos x="110" y="24"/>
                    </a:cxn>
                    <a:cxn ang="0">
                      <a:pos x="104" y="24"/>
                    </a:cxn>
                    <a:cxn ang="0">
                      <a:pos x="99" y="22"/>
                    </a:cxn>
                    <a:cxn ang="0">
                      <a:pos x="89" y="19"/>
                    </a:cxn>
                    <a:cxn ang="0">
                      <a:pos x="84" y="13"/>
                    </a:cxn>
                    <a:cxn ang="0">
                      <a:pos x="76" y="5"/>
                    </a:cxn>
                    <a:cxn ang="0">
                      <a:pos x="68" y="0"/>
                    </a:cxn>
                    <a:cxn ang="0">
                      <a:pos x="65" y="0"/>
                    </a:cxn>
                    <a:cxn ang="0">
                      <a:pos x="61" y="2"/>
                    </a:cxn>
                    <a:cxn ang="0">
                      <a:pos x="55" y="7"/>
                    </a:cxn>
                    <a:cxn ang="0">
                      <a:pos x="49" y="13"/>
                    </a:cxn>
                    <a:cxn ang="0">
                      <a:pos x="46" y="17"/>
                    </a:cxn>
                    <a:cxn ang="0">
                      <a:pos x="42" y="21"/>
                    </a:cxn>
                    <a:cxn ang="0">
                      <a:pos x="40" y="26"/>
                    </a:cxn>
                    <a:cxn ang="0">
                      <a:pos x="36" y="34"/>
                    </a:cxn>
                    <a:cxn ang="0">
                      <a:pos x="25" y="58"/>
                    </a:cxn>
                    <a:cxn ang="0">
                      <a:pos x="13" y="91"/>
                    </a:cxn>
                    <a:cxn ang="0">
                      <a:pos x="8" y="112"/>
                    </a:cxn>
                    <a:cxn ang="0">
                      <a:pos x="4" y="131"/>
                    </a:cxn>
                    <a:cxn ang="0">
                      <a:pos x="2" y="149"/>
                    </a:cxn>
                    <a:cxn ang="0">
                      <a:pos x="0" y="170"/>
                    </a:cxn>
                    <a:cxn ang="0">
                      <a:pos x="0" y="184"/>
                    </a:cxn>
                    <a:cxn ang="0">
                      <a:pos x="2" y="199"/>
                    </a:cxn>
                    <a:cxn ang="0">
                      <a:pos x="2" y="212"/>
                    </a:cxn>
                    <a:cxn ang="0">
                      <a:pos x="6" y="225"/>
                    </a:cxn>
                    <a:cxn ang="0">
                      <a:pos x="10" y="235"/>
                    </a:cxn>
                    <a:cxn ang="0">
                      <a:pos x="13" y="240"/>
                    </a:cxn>
                    <a:cxn ang="0">
                      <a:pos x="15" y="240"/>
                    </a:cxn>
                    <a:cxn ang="0">
                      <a:pos x="19" y="240"/>
                    </a:cxn>
                    <a:cxn ang="0">
                      <a:pos x="27" y="242"/>
                    </a:cxn>
                    <a:cxn ang="0">
                      <a:pos x="30" y="240"/>
                    </a:cxn>
                    <a:cxn ang="0">
                      <a:pos x="32" y="235"/>
                    </a:cxn>
                    <a:cxn ang="0">
                      <a:pos x="34" y="223"/>
                    </a:cxn>
                    <a:cxn ang="0">
                      <a:pos x="38" y="203"/>
                    </a:cxn>
                    <a:cxn ang="0">
                      <a:pos x="46" y="180"/>
                    </a:cxn>
                    <a:cxn ang="0">
                      <a:pos x="53" y="165"/>
                    </a:cxn>
                    <a:cxn ang="0">
                      <a:pos x="59" y="149"/>
                    </a:cxn>
                    <a:cxn ang="0">
                      <a:pos x="68" y="134"/>
                    </a:cxn>
                    <a:cxn ang="0">
                      <a:pos x="76" y="121"/>
                    </a:cxn>
                    <a:cxn ang="0">
                      <a:pos x="82" y="113"/>
                    </a:cxn>
                    <a:cxn ang="0">
                      <a:pos x="87" y="106"/>
                    </a:cxn>
                    <a:cxn ang="0">
                      <a:pos x="93" y="98"/>
                    </a:cxn>
                    <a:cxn ang="0">
                      <a:pos x="103" y="91"/>
                    </a:cxn>
                    <a:cxn ang="0">
                      <a:pos x="108" y="87"/>
                    </a:cxn>
                    <a:cxn ang="0">
                      <a:pos x="114" y="87"/>
                    </a:cxn>
                    <a:cxn ang="0">
                      <a:pos x="112" y="89"/>
                    </a:cxn>
                    <a:cxn ang="0">
                      <a:pos x="106" y="96"/>
                    </a:cxn>
                    <a:cxn ang="0">
                      <a:pos x="97" y="108"/>
                    </a:cxn>
                    <a:cxn ang="0">
                      <a:pos x="89" y="119"/>
                    </a:cxn>
                    <a:cxn ang="0">
                      <a:pos x="85" y="123"/>
                    </a:cxn>
                    <a:cxn ang="0">
                      <a:pos x="87" y="125"/>
                    </a:cxn>
                    <a:cxn ang="0">
                      <a:pos x="95" y="121"/>
                    </a:cxn>
                    <a:cxn ang="0">
                      <a:pos x="104" y="113"/>
                    </a:cxn>
                    <a:cxn ang="0">
                      <a:pos x="114" y="102"/>
                    </a:cxn>
                    <a:cxn ang="0">
                      <a:pos x="123" y="89"/>
                    </a:cxn>
                    <a:cxn ang="0">
                      <a:pos x="131" y="76"/>
                    </a:cxn>
                    <a:cxn ang="0">
                      <a:pos x="133" y="66"/>
                    </a:cxn>
                    <a:cxn ang="0">
                      <a:pos x="127" y="55"/>
                    </a:cxn>
                    <a:cxn ang="0">
                      <a:pos x="120" y="43"/>
                    </a:cxn>
                    <a:cxn ang="0">
                      <a:pos x="112" y="32"/>
                    </a:cxn>
                    <a:cxn ang="0">
                      <a:pos x="110" y="24"/>
                    </a:cxn>
                  </a:cxnLst>
                  <a:rect l="0" t="0" r="r" b="b"/>
                  <a:pathLst>
                    <a:path w="133" h="242">
                      <a:moveTo>
                        <a:pt x="110" y="24"/>
                      </a:moveTo>
                      <a:lnTo>
                        <a:pt x="104" y="24"/>
                      </a:lnTo>
                      <a:lnTo>
                        <a:pt x="99" y="22"/>
                      </a:lnTo>
                      <a:lnTo>
                        <a:pt x="89" y="19"/>
                      </a:lnTo>
                      <a:lnTo>
                        <a:pt x="84" y="13"/>
                      </a:lnTo>
                      <a:lnTo>
                        <a:pt x="76" y="5"/>
                      </a:lnTo>
                      <a:lnTo>
                        <a:pt x="68" y="0"/>
                      </a:lnTo>
                      <a:lnTo>
                        <a:pt x="65" y="0"/>
                      </a:lnTo>
                      <a:lnTo>
                        <a:pt x="61" y="2"/>
                      </a:lnTo>
                      <a:lnTo>
                        <a:pt x="55" y="7"/>
                      </a:lnTo>
                      <a:lnTo>
                        <a:pt x="49" y="13"/>
                      </a:lnTo>
                      <a:lnTo>
                        <a:pt x="46" y="17"/>
                      </a:lnTo>
                      <a:lnTo>
                        <a:pt x="42" y="21"/>
                      </a:lnTo>
                      <a:lnTo>
                        <a:pt x="40" y="26"/>
                      </a:lnTo>
                      <a:lnTo>
                        <a:pt x="36" y="34"/>
                      </a:lnTo>
                      <a:lnTo>
                        <a:pt x="25" y="58"/>
                      </a:lnTo>
                      <a:lnTo>
                        <a:pt x="13" y="91"/>
                      </a:lnTo>
                      <a:lnTo>
                        <a:pt x="8" y="112"/>
                      </a:lnTo>
                      <a:lnTo>
                        <a:pt x="4" y="131"/>
                      </a:lnTo>
                      <a:lnTo>
                        <a:pt x="2" y="149"/>
                      </a:lnTo>
                      <a:lnTo>
                        <a:pt x="0" y="170"/>
                      </a:lnTo>
                      <a:lnTo>
                        <a:pt x="0" y="184"/>
                      </a:lnTo>
                      <a:lnTo>
                        <a:pt x="2" y="199"/>
                      </a:lnTo>
                      <a:lnTo>
                        <a:pt x="2" y="212"/>
                      </a:lnTo>
                      <a:lnTo>
                        <a:pt x="6" y="225"/>
                      </a:lnTo>
                      <a:lnTo>
                        <a:pt x="10" y="235"/>
                      </a:lnTo>
                      <a:lnTo>
                        <a:pt x="13" y="240"/>
                      </a:lnTo>
                      <a:lnTo>
                        <a:pt x="15" y="240"/>
                      </a:lnTo>
                      <a:lnTo>
                        <a:pt x="19" y="240"/>
                      </a:lnTo>
                      <a:lnTo>
                        <a:pt x="27" y="242"/>
                      </a:lnTo>
                      <a:lnTo>
                        <a:pt x="30" y="240"/>
                      </a:lnTo>
                      <a:lnTo>
                        <a:pt x="32" y="235"/>
                      </a:lnTo>
                      <a:lnTo>
                        <a:pt x="34" y="223"/>
                      </a:lnTo>
                      <a:lnTo>
                        <a:pt x="38" y="203"/>
                      </a:lnTo>
                      <a:lnTo>
                        <a:pt x="46" y="180"/>
                      </a:lnTo>
                      <a:lnTo>
                        <a:pt x="53" y="165"/>
                      </a:lnTo>
                      <a:lnTo>
                        <a:pt x="59" y="149"/>
                      </a:lnTo>
                      <a:lnTo>
                        <a:pt x="68" y="134"/>
                      </a:lnTo>
                      <a:lnTo>
                        <a:pt x="76" y="121"/>
                      </a:lnTo>
                      <a:lnTo>
                        <a:pt x="82" y="113"/>
                      </a:lnTo>
                      <a:lnTo>
                        <a:pt x="87" y="106"/>
                      </a:lnTo>
                      <a:lnTo>
                        <a:pt x="93" y="98"/>
                      </a:lnTo>
                      <a:lnTo>
                        <a:pt x="103" y="91"/>
                      </a:lnTo>
                      <a:lnTo>
                        <a:pt x="108" y="87"/>
                      </a:lnTo>
                      <a:lnTo>
                        <a:pt x="114" y="87"/>
                      </a:lnTo>
                      <a:lnTo>
                        <a:pt x="112" y="89"/>
                      </a:lnTo>
                      <a:lnTo>
                        <a:pt x="106" y="96"/>
                      </a:lnTo>
                      <a:lnTo>
                        <a:pt x="97" y="108"/>
                      </a:lnTo>
                      <a:lnTo>
                        <a:pt x="89" y="119"/>
                      </a:lnTo>
                      <a:lnTo>
                        <a:pt x="85" y="123"/>
                      </a:lnTo>
                      <a:lnTo>
                        <a:pt x="87" y="125"/>
                      </a:lnTo>
                      <a:lnTo>
                        <a:pt x="95" y="121"/>
                      </a:lnTo>
                      <a:lnTo>
                        <a:pt x="104" y="113"/>
                      </a:lnTo>
                      <a:lnTo>
                        <a:pt x="114" y="102"/>
                      </a:lnTo>
                      <a:lnTo>
                        <a:pt x="123" y="89"/>
                      </a:lnTo>
                      <a:lnTo>
                        <a:pt x="131" y="76"/>
                      </a:lnTo>
                      <a:lnTo>
                        <a:pt x="133" y="66"/>
                      </a:lnTo>
                      <a:lnTo>
                        <a:pt x="127" y="55"/>
                      </a:lnTo>
                      <a:lnTo>
                        <a:pt x="120" y="43"/>
                      </a:lnTo>
                      <a:lnTo>
                        <a:pt x="112" y="32"/>
                      </a:lnTo>
                      <a:lnTo>
                        <a:pt x="110" y="24"/>
                      </a:lnTo>
                      <a:close/>
                    </a:path>
                  </a:pathLst>
                </a:custGeom>
                <a:solidFill>
                  <a:srgbClr val="54609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544" name="Freeform 176"/>
                <p:cNvSpPr>
                  <a:spLocks/>
                </p:cNvSpPr>
                <p:nvPr/>
              </p:nvSpPr>
              <p:spPr bwMode="auto">
                <a:xfrm>
                  <a:off x="1551" y="1355"/>
                  <a:ext cx="65" cy="72"/>
                </a:xfrm>
                <a:custGeom>
                  <a:avLst/>
                  <a:gdLst/>
                  <a:ahLst/>
                  <a:cxnLst>
                    <a:cxn ang="0">
                      <a:pos x="65" y="36"/>
                    </a:cxn>
                    <a:cxn ang="0">
                      <a:pos x="65" y="36"/>
                    </a:cxn>
                    <a:cxn ang="0">
                      <a:pos x="63" y="34"/>
                    </a:cxn>
                    <a:cxn ang="0">
                      <a:pos x="63" y="34"/>
                    </a:cxn>
                    <a:cxn ang="0">
                      <a:pos x="63" y="34"/>
                    </a:cxn>
                    <a:cxn ang="0">
                      <a:pos x="63" y="34"/>
                    </a:cxn>
                    <a:cxn ang="0">
                      <a:pos x="63" y="32"/>
                    </a:cxn>
                    <a:cxn ang="0">
                      <a:pos x="63" y="32"/>
                    </a:cxn>
                    <a:cxn ang="0">
                      <a:pos x="63" y="32"/>
                    </a:cxn>
                    <a:cxn ang="0">
                      <a:pos x="63" y="30"/>
                    </a:cxn>
                    <a:cxn ang="0">
                      <a:pos x="63" y="30"/>
                    </a:cxn>
                    <a:cxn ang="0">
                      <a:pos x="63" y="28"/>
                    </a:cxn>
                    <a:cxn ang="0">
                      <a:pos x="61" y="26"/>
                    </a:cxn>
                    <a:cxn ang="0">
                      <a:pos x="61" y="26"/>
                    </a:cxn>
                    <a:cxn ang="0">
                      <a:pos x="61" y="26"/>
                    </a:cxn>
                    <a:cxn ang="0">
                      <a:pos x="61" y="24"/>
                    </a:cxn>
                    <a:cxn ang="0">
                      <a:pos x="54" y="22"/>
                    </a:cxn>
                    <a:cxn ang="0">
                      <a:pos x="46" y="21"/>
                    </a:cxn>
                    <a:cxn ang="0">
                      <a:pos x="42" y="19"/>
                    </a:cxn>
                    <a:cxn ang="0">
                      <a:pos x="33" y="9"/>
                    </a:cxn>
                    <a:cxn ang="0">
                      <a:pos x="23" y="2"/>
                    </a:cxn>
                    <a:cxn ang="0">
                      <a:pos x="18" y="2"/>
                    </a:cxn>
                    <a:cxn ang="0">
                      <a:pos x="23" y="5"/>
                    </a:cxn>
                    <a:cxn ang="0">
                      <a:pos x="29" y="15"/>
                    </a:cxn>
                    <a:cxn ang="0">
                      <a:pos x="38" y="26"/>
                    </a:cxn>
                    <a:cxn ang="0">
                      <a:pos x="35" y="36"/>
                    </a:cxn>
                    <a:cxn ang="0">
                      <a:pos x="19" y="49"/>
                    </a:cxn>
                    <a:cxn ang="0">
                      <a:pos x="4" y="68"/>
                    </a:cxn>
                    <a:cxn ang="0">
                      <a:pos x="6" y="72"/>
                    </a:cxn>
                    <a:cxn ang="0">
                      <a:pos x="16" y="60"/>
                    </a:cxn>
                    <a:cxn ang="0">
                      <a:pos x="36" y="43"/>
                    </a:cxn>
                    <a:cxn ang="0">
                      <a:pos x="57" y="36"/>
                    </a:cxn>
                  </a:cxnLst>
                  <a:rect l="0" t="0" r="r" b="b"/>
                  <a:pathLst>
                    <a:path w="65" h="72">
                      <a:moveTo>
                        <a:pt x="65" y="38"/>
                      </a:moveTo>
                      <a:lnTo>
                        <a:pt x="65" y="36"/>
                      </a:lnTo>
                      <a:lnTo>
                        <a:pt x="65" y="36"/>
                      </a:lnTo>
                      <a:lnTo>
                        <a:pt x="65" y="36"/>
                      </a:lnTo>
                      <a:lnTo>
                        <a:pt x="65" y="34"/>
                      </a:lnTo>
                      <a:lnTo>
                        <a:pt x="63" y="34"/>
                      </a:lnTo>
                      <a:lnTo>
                        <a:pt x="63" y="34"/>
                      </a:lnTo>
                      <a:lnTo>
                        <a:pt x="63" y="34"/>
                      </a:lnTo>
                      <a:lnTo>
                        <a:pt x="63" y="34"/>
                      </a:lnTo>
                      <a:lnTo>
                        <a:pt x="63" y="34"/>
                      </a:lnTo>
                      <a:lnTo>
                        <a:pt x="63" y="34"/>
                      </a:lnTo>
                      <a:lnTo>
                        <a:pt x="63" y="34"/>
                      </a:lnTo>
                      <a:lnTo>
                        <a:pt x="63" y="32"/>
                      </a:lnTo>
                      <a:lnTo>
                        <a:pt x="63" y="32"/>
                      </a:lnTo>
                      <a:lnTo>
                        <a:pt x="63" y="32"/>
                      </a:lnTo>
                      <a:lnTo>
                        <a:pt x="63" y="32"/>
                      </a:lnTo>
                      <a:lnTo>
                        <a:pt x="63" y="32"/>
                      </a:lnTo>
                      <a:lnTo>
                        <a:pt x="63" y="32"/>
                      </a:lnTo>
                      <a:lnTo>
                        <a:pt x="63" y="32"/>
                      </a:lnTo>
                      <a:lnTo>
                        <a:pt x="63" y="30"/>
                      </a:lnTo>
                      <a:lnTo>
                        <a:pt x="63" y="30"/>
                      </a:lnTo>
                      <a:lnTo>
                        <a:pt x="63" y="30"/>
                      </a:lnTo>
                      <a:lnTo>
                        <a:pt x="63" y="28"/>
                      </a:lnTo>
                      <a:lnTo>
                        <a:pt x="63" y="28"/>
                      </a:lnTo>
                      <a:lnTo>
                        <a:pt x="63" y="28"/>
                      </a:lnTo>
                      <a:lnTo>
                        <a:pt x="61" y="26"/>
                      </a:lnTo>
                      <a:lnTo>
                        <a:pt x="61" y="26"/>
                      </a:lnTo>
                      <a:lnTo>
                        <a:pt x="61" y="26"/>
                      </a:lnTo>
                      <a:lnTo>
                        <a:pt x="61" y="26"/>
                      </a:lnTo>
                      <a:lnTo>
                        <a:pt x="61" y="26"/>
                      </a:lnTo>
                      <a:lnTo>
                        <a:pt x="61" y="26"/>
                      </a:lnTo>
                      <a:lnTo>
                        <a:pt x="61" y="24"/>
                      </a:lnTo>
                      <a:lnTo>
                        <a:pt x="61" y="24"/>
                      </a:lnTo>
                      <a:lnTo>
                        <a:pt x="54" y="22"/>
                      </a:lnTo>
                      <a:lnTo>
                        <a:pt x="50" y="21"/>
                      </a:lnTo>
                      <a:lnTo>
                        <a:pt x="46" y="21"/>
                      </a:lnTo>
                      <a:lnTo>
                        <a:pt x="44" y="21"/>
                      </a:lnTo>
                      <a:lnTo>
                        <a:pt x="42" y="19"/>
                      </a:lnTo>
                      <a:lnTo>
                        <a:pt x="36" y="17"/>
                      </a:lnTo>
                      <a:lnTo>
                        <a:pt x="33" y="9"/>
                      </a:lnTo>
                      <a:lnTo>
                        <a:pt x="27" y="5"/>
                      </a:lnTo>
                      <a:lnTo>
                        <a:pt x="23" y="2"/>
                      </a:lnTo>
                      <a:lnTo>
                        <a:pt x="18" y="0"/>
                      </a:lnTo>
                      <a:lnTo>
                        <a:pt x="18" y="2"/>
                      </a:lnTo>
                      <a:lnTo>
                        <a:pt x="19" y="2"/>
                      </a:lnTo>
                      <a:lnTo>
                        <a:pt x="23" y="5"/>
                      </a:lnTo>
                      <a:lnTo>
                        <a:pt x="25" y="9"/>
                      </a:lnTo>
                      <a:lnTo>
                        <a:pt x="29" y="15"/>
                      </a:lnTo>
                      <a:lnTo>
                        <a:pt x="35" y="21"/>
                      </a:lnTo>
                      <a:lnTo>
                        <a:pt x="38" y="26"/>
                      </a:lnTo>
                      <a:lnTo>
                        <a:pt x="42" y="32"/>
                      </a:lnTo>
                      <a:lnTo>
                        <a:pt x="35" y="36"/>
                      </a:lnTo>
                      <a:lnTo>
                        <a:pt x="29" y="39"/>
                      </a:lnTo>
                      <a:lnTo>
                        <a:pt x="19" y="49"/>
                      </a:lnTo>
                      <a:lnTo>
                        <a:pt x="10" y="60"/>
                      </a:lnTo>
                      <a:lnTo>
                        <a:pt x="4" y="68"/>
                      </a:lnTo>
                      <a:lnTo>
                        <a:pt x="0" y="72"/>
                      </a:lnTo>
                      <a:lnTo>
                        <a:pt x="6" y="72"/>
                      </a:lnTo>
                      <a:lnTo>
                        <a:pt x="10" y="68"/>
                      </a:lnTo>
                      <a:lnTo>
                        <a:pt x="16" y="60"/>
                      </a:lnTo>
                      <a:lnTo>
                        <a:pt x="23" y="55"/>
                      </a:lnTo>
                      <a:lnTo>
                        <a:pt x="36" y="43"/>
                      </a:lnTo>
                      <a:lnTo>
                        <a:pt x="48" y="38"/>
                      </a:lnTo>
                      <a:lnTo>
                        <a:pt x="57" y="36"/>
                      </a:lnTo>
                      <a:lnTo>
                        <a:pt x="65" y="38"/>
                      </a:lnTo>
                      <a:close/>
                    </a:path>
                  </a:pathLst>
                </a:custGeom>
                <a:solidFill>
                  <a:srgbClr val="6A484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545" name="Freeform 177"/>
                <p:cNvSpPr>
                  <a:spLocks/>
                </p:cNvSpPr>
                <p:nvPr/>
              </p:nvSpPr>
              <p:spPr bwMode="auto">
                <a:xfrm>
                  <a:off x="1532" y="1595"/>
                  <a:ext cx="4" cy="4"/>
                </a:xfrm>
                <a:custGeom>
                  <a:avLst/>
                  <a:gdLst/>
                  <a:ahLst/>
                  <a:cxnLst>
                    <a:cxn ang="0">
                      <a:pos x="4" y="4"/>
                    </a:cxn>
                    <a:cxn ang="0">
                      <a:pos x="4" y="2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2" y="2"/>
                    </a:cxn>
                    <a:cxn ang="0">
                      <a:pos x="4" y="4"/>
                    </a:cxn>
                  </a:cxnLst>
                  <a:rect l="0" t="0" r="r" b="b"/>
                  <a:pathLst>
                    <a:path w="4" h="4">
                      <a:moveTo>
                        <a:pt x="4" y="4"/>
                      </a:moveTo>
                      <a:lnTo>
                        <a:pt x="4" y="2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2" y="2"/>
                      </a:lnTo>
                      <a:lnTo>
                        <a:pt x="4" y="4"/>
                      </a:lnTo>
                      <a:close/>
                    </a:path>
                  </a:pathLst>
                </a:custGeom>
                <a:solidFill>
                  <a:srgbClr val="8582A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546" name="Freeform 178"/>
                <p:cNvSpPr>
                  <a:spLocks/>
                </p:cNvSpPr>
                <p:nvPr/>
              </p:nvSpPr>
              <p:spPr bwMode="auto">
                <a:xfrm>
                  <a:off x="1532" y="1592"/>
                  <a:ext cx="14" cy="13"/>
                </a:xfrm>
                <a:custGeom>
                  <a:avLst/>
                  <a:gdLst/>
                  <a:ahLst/>
                  <a:cxnLst>
                    <a:cxn ang="0">
                      <a:pos x="14" y="13"/>
                    </a:cxn>
                    <a:cxn ang="0">
                      <a:pos x="12" y="13"/>
                    </a:cxn>
                    <a:cxn ang="0">
                      <a:pos x="8" y="9"/>
                    </a:cxn>
                    <a:cxn ang="0">
                      <a:pos x="6" y="7"/>
                    </a:cxn>
                    <a:cxn ang="0">
                      <a:pos x="0" y="5"/>
                    </a:cxn>
                    <a:cxn ang="0">
                      <a:pos x="0" y="2"/>
                    </a:cxn>
                    <a:cxn ang="0">
                      <a:pos x="2" y="0"/>
                    </a:cxn>
                    <a:cxn ang="0">
                      <a:pos x="8" y="7"/>
                    </a:cxn>
                    <a:cxn ang="0">
                      <a:pos x="14" y="13"/>
                    </a:cxn>
                  </a:cxnLst>
                  <a:rect l="0" t="0" r="r" b="b"/>
                  <a:pathLst>
                    <a:path w="14" h="13">
                      <a:moveTo>
                        <a:pt x="14" y="13"/>
                      </a:moveTo>
                      <a:lnTo>
                        <a:pt x="12" y="13"/>
                      </a:lnTo>
                      <a:lnTo>
                        <a:pt x="8" y="9"/>
                      </a:lnTo>
                      <a:lnTo>
                        <a:pt x="6" y="7"/>
                      </a:lnTo>
                      <a:lnTo>
                        <a:pt x="0" y="5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8" y="7"/>
                      </a:lnTo>
                      <a:lnTo>
                        <a:pt x="14" y="13"/>
                      </a:lnTo>
                      <a:close/>
                    </a:path>
                  </a:pathLst>
                </a:custGeom>
                <a:solidFill>
                  <a:srgbClr val="8983A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547" name="Freeform 179"/>
                <p:cNvSpPr>
                  <a:spLocks/>
                </p:cNvSpPr>
                <p:nvPr/>
              </p:nvSpPr>
              <p:spPr bwMode="auto">
                <a:xfrm>
                  <a:off x="1532" y="1590"/>
                  <a:ext cx="18" cy="15"/>
                </a:xfrm>
                <a:custGeom>
                  <a:avLst/>
                  <a:gdLst/>
                  <a:ahLst/>
                  <a:cxnLst>
                    <a:cxn ang="0">
                      <a:pos x="0" y="5"/>
                    </a:cxn>
                    <a:cxn ang="0">
                      <a:pos x="2" y="7"/>
                    </a:cxn>
                    <a:cxn ang="0">
                      <a:pos x="4" y="9"/>
                    </a:cxn>
                    <a:cxn ang="0">
                      <a:pos x="6" y="9"/>
                    </a:cxn>
                    <a:cxn ang="0">
                      <a:pos x="8" y="11"/>
                    </a:cxn>
                    <a:cxn ang="0">
                      <a:pos x="14" y="15"/>
                    </a:cxn>
                    <a:cxn ang="0">
                      <a:pos x="18" y="15"/>
                    </a:cxn>
                    <a:cxn ang="0">
                      <a:pos x="10" y="7"/>
                    </a:cxn>
                    <a:cxn ang="0">
                      <a:pos x="2" y="0"/>
                    </a:cxn>
                    <a:cxn ang="0">
                      <a:pos x="2" y="2"/>
                    </a:cxn>
                    <a:cxn ang="0">
                      <a:pos x="0" y="5"/>
                    </a:cxn>
                  </a:cxnLst>
                  <a:rect l="0" t="0" r="r" b="b"/>
                  <a:pathLst>
                    <a:path w="18" h="15">
                      <a:moveTo>
                        <a:pt x="0" y="5"/>
                      </a:moveTo>
                      <a:lnTo>
                        <a:pt x="2" y="7"/>
                      </a:lnTo>
                      <a:lnTo>
                        <a:pt x="4" y="9"/>
                      </a:lnTo>
                      <a:lnTo>
                        <a:pt x="6" y="9"/>
                      </a:lnTo>
                      <a:lnTo>
                        <a:pt x="8" y="11"/>
                      </a:lnTo>
                      <a:lnTo>
                        <a:pt x="14" y="15"/>
                      </a:lnTo>
                      <a:lnTo>
                        <a:pt x="18" y="15"/>
                      </a:lnTo>
                      <a:lnTo>
                        <a:pt x="10" y="7"/>
                      </a:lnTo>
                      <a:lnTo>
                        <a:pt x="2" y="0"/>
                      </a:lnTo>
                      <a:lnTo>
                        <a:pt x="2" y="2"/>
                      </a:lnTo>
                      <a:lnTo>
                        <a:pt x="0" y="5"/>
                      </a:lnTo>
                      <a:close/>
                    </a:path>
                  </a:pathLst>
                </a:custGeom>
                <a:solidFill>
                  <a:srgbClr val="8D84A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548" name="Freeform 180"/>
                <p:cNvSpPr>
                  <a:spLocks/>
                </p:cNvSpPr>
                <p:nvPr/>
              </p:nvSpPr>
              <p:spPr bwMode="auto">
                <a:xfrm>
                  <a:off x="1534" y="1586"/>
                  <a:ext cx="17" cy="19"/>
                </a:xfrm>
                <a:custGeom>
                  <a:avLst/>
                  <a:gdLst/>
                  <a:ahLst/>
                  <a:cxnLst>
                    <a:cxn ang="0">
                      <a:pos x="0" y="6"/>
                    </a:cxn>
                    <a:cxn ang="0">
                      <a:pos x="6" y="13"/>
                    </a:cxn>
                    <a:cxn ang="0">
                      <a:pos x="12" y="19"/>
                    </a:cxn>
                    <a:cxn ang="0">
                      <a:pos x="14" y="19"/>
                    </a:cxn>
                    <a:cxn ang="0">
                      <a:pos x="16" y="19"/>
                    </a:cxn>
                    <a:cxn ang="0">
                      <a:pos x="16" y="19"/>
                    </a:cxn>
                    <a:cxn ang="0">
                      <a:pos x="17" y="19"/>
                    </a:cxn>
                    <a:cxn ang="0">
                      <a:pos x="8" y="9"/>
                    </a:cxn>
                    <a:cxn ang="0">
                      <a:pos x="0" y="0"/>
                    </a:cxn>
                    <a:cxn ang="0">
                      <a:pos x="0" y="4"/>
                    </a:cxn>
                    <a:cxn ang="0">
                      <a:pos x="0" y="6"/>
                    </a:cxn>
                  </a:cxnLst>
                  <a:rect l="0" t="0" r="r" b="b"/>
                  <a:pathLst>
                    <a:path w="17" h="19">
                      <a:moveTo>
                        <a:pt x="0" y="6"/>
                      </a:moveTo>
                      <a:lnTo>
                        <a:pt x="6" y="13"/>
                      </a:lnTo>
                      <a:lnTo>
                        <a:pt x="12" y="19"/>
                      </a:lnTo>
                      <a:lnTo>
                        <a:pt x="14" y="19"/>
                      </a:lnTo>
                      <a:lnTo>
                        <a:pt x="16" y="19"/>
                      </a:lnTo>
                      <a:lnTo>
                        <a:pt x="16" y="19"/>
                      </a:lnTo>
                      <a:lnTo>
                        <a:pt x="17" y="19"/>
                      </a:lnTo>
                      <a:lnTo>
                        <a:pt x="8" y="9"/>
                      </a:lnTo>
                      <a:lnTo>
                        <a:pt x="0" y="0"/>
                      </a:lnTo>
                      <a:lnTo>
                        <a:pt x="0" y="4"/>
                      </a:lnTo>
                      <a:lnTo>
                        <a:pt x="0" y="6"/>
                      </a:lnTo>
                      <a:close/>
                    </a:path>
                  </a:pathLst>
                </a:custGeom>
                <a:solidFill>
                  <a:srgbClr val="9185A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549" name="Freeform 181"/>
                <p:cNvSpPr>
                  <a:spLocks/>
                </p:cNvSpPr>
                <p:nvPr/>
              </p:nvSpPr>
              <p:spPr bwMode="auto">
                <a:xfrm>
                  <a:off x="1534" y="1584"/>
                  <a:ext cx="19" cy="21"/>
                </a:xfrm>
                <a:custGeom>
                  <a:avLst/>
                  <a:gdLst/>
                  <a:ahLst/>
                  <a:cxnLst>
                    <a:cxn ang="0">
                      <a:pos x="0" y="6"/>
                    </a:cxn>
                    <a:cxn ang="0">
                      <a:pos x="8" y="13"/>
                    </a:cxn>
                    <a:cxn ang="0">
                      <a:pos x="16" y="21"/>
                    </a:cxn>
                    <a:cxn ang="0">
                      <a:pos x="16" y="21"/>
                    </a:cxn>
                    <a:cxn ang="0">
                      <a:pos x="16" y="21"/>
                    </a:cxn>
                    <a:cxn ang="0">
                      <a:pos x="17" y="21"/>
                    </a:cxn>
                    <a:cxn ang="0">
                      <a:pos x="19" y="19"/>
                    </a:cxn>
                    <a:cxn ang="0">
                      <a:pos x="10" y="10"/>
                    </a:cxn>
                    <a:cxn ang="0">
                      <a:pos x="0" y="0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0" y="4"/>
                    </a:cxn>
                    <a:cxn ang="0">
                      <a:pos x="0" y="6"/>
                    </a:cxn>
                  </a:cxnLst>
                  <a:rect l="0" t="0" r="r" b="b"/>
                  <a:pathLst>
                    <a:path w="19" h="21">
                      <a:moveTo>
                        <a:pt x="0" y="6"/>
                      </a:moveTo>
                      <a:lnTo>
                        <a:pt x="8" y="13"/>
                      </a:lnTo>
                      <a:lnTo>
                        <a:pt x="16" y="21"/>
                      </a:lnTo>
                      <a:lnTo>
                        <a:pt x="16" y="21"/>
                      </a:lnTo>
                      <a:lnTo>
                        <a:pt x="16" y="21"/>
                      </a:lnTo>
                      <a:lnTo>
                        <a:pt x="17" y="21"/>
                      </a:lnTo>
                      <a:lnTo>
                        <a:pt x="19" y="19"/>
                      </a:lnTo>
                      <a:lnTo>
                        <a:pt x="10" y="10"/>
                      </a:ln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4"/>
                      </a:lnTo>
                      <a:lnTo>
                        <a:pt x="0" y="6"/>
                      </a:lnTo>
                      <a:close/>
                    </a:path>
                  </a:pathLst>
                </a:custGeom>
                <a:solidFill>
                  <a:srgbClr val="9586A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550" name="Freeform 182"/>
                <p:cNvSpPr>
                  <a:spLocks/>
                </p:cNvSpPr>
                <p:nvPr/>
              </p:nvSpPr>
              <p:spPr bwMode="auto">
                <a:xfrm>
                  <a:off x="1534" y="1582"/>
                  <a:ext cx="19" cy="23"/>
                </a:xfrm>
                <a:custGeom>
                  <a:avLst/>
                  <a:gdLst/>
                  <a:ahLst/>
                  <a:cxnLst>
                    <a:cxn ang="0">
                      <a:pos x="0" y="4"/>
                    </a:cxn>
                    <a:cxn ang="0">
                      <a:pos x="8" y="13"/>
                    </a:cxn>
                    <a:cxn ang="0">
                      <a:pos x="17" y="23"/>
                    </a:cxn>
                    <a:cxn ang="0">
                      <a:pos x="19" y="21"/>
                    </a:cxn>
                    <a:cxn ang="0">
                      <a:pos x="19" y="21"/>
                    </a:cxn>
                    <a:cxn ang="0">
                      <a:pos x="10" y="10"/>
                    </a:cxn>
                    <a:cxn ang="0">
                      <a:pos x="0" y="0"/>
                    </a:cxn>
                    <a:cxn ang="0">
                      <a:pos x="0" y="2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</a:cxnLst>
                  <a:rect l="0" t="0" r="r" b="b"/>
                  <a:pathLst>
                    <a:path w="19" h="23">
                      <a:moveTo>
                        <a:pt x="0" y="4"/>
                      </a:moveTo>
                      <a:lnTo>
                        <a:pt x="8" y="13"/>
                      </a:lnTo>
                      <a:lnTo>
                        <a:pt x="17" y="23"/>
                      </a:lnTo>
                      <a:lnTo>
                        <a:pt x="19" y="21"/>
                      </a:lnTo>
                      <a:lnTo>
                        <a:pt x="19" y="21"/>
                      </a:lnTo>
                      <a:lnTo>
                        <a:pt x="10" y="10"/>
                      </a:ln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rgbClr val="9987A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551" name="Freeform 183"/>
                <p:cNvSpPr>
                  <a:spLocks/>
                </p:cNvSpPr>
                <p:nvPr/>
              </p:nvSpPr>
              <p:spPr bwMode="auto">
                <a:xfrm>
                  <a:off x="1534" y="1578"/>
                  <a:ext cx="21" cy="25"/>
                </a:xfrm>
                <a:custGeom>
                  <a:avLst/>
                  <a:gdLst/>
                  <a:ahLst/>
                  <a:cxnLst>
                    <a:cxn ang="0">
                      <a:pos x="0" y="6"/>
                    </a:cxn>
                    <a:cxn ang="0">
                      <a:pos x="10" y="16"/>
                    </a:cxn>
                    <a:cxn ang="0">
                      <a:pos x="19" y="25"/>
                    </a:cxn>
                    <a:cxn ang="0">
                      <a:pos x="21" y="25"/>
                    </a:cxn>
                    <a:cxn ang="0">
                      <a:pos x="21" y="23"/>
                    </a:cxn>
                    <a:cxn ang="0">
                      <a:pos x="21" y="23"/>
                    </a:cxn>
                    <a:cxn ang="0">
                      <a:pos x="21" y="23"/>
                    </a:cxn>
                    <a:cxn ang="0">
                      <a:pos x="12" y="12"/>
                    </a:cxn>
                    <a:cxn ang="0">
                      <a:pos x="2" y="0"/>
                    </a:cxn>
                    <a:cxn ang="0">
                      <a:pos x="0" y="4"/>
                    </a:cxn>
                    <a:cxn ang="0">
                      <a:pos x="0" y="6"/>
                    </a:cxn>
                  </a:cxnLst>
                  <a:rect l="0" t="0" r="r" b="b"/>
                  <a:pathLst>
                    <a:path w="21" h="25">
                      <a:moveTo>
                        <a:pt x="0" y="6"/>
                      </a:moveTo>
                      <a:lnTo>
                        <a:pt x="10" y="16"/>
                      </a:lnTo>
                      <a:lnTo>
                        <a:pt x="19" y="25"/>
                      </a:lnTo>
                      <a:lnTo>
                        <a:pt x="21" y="25"/>
                      </a:lnTo>
                      <a:lnTo>
                        <a:pt x="21" y="23"/>
                      </a:lnTo>
                      <a:lnTo>
                        <a:pt x="21" y="23"/>
                      </a:lnTo>
                      <a:lnTo>
                        <a:pt x="21" y="23"/>
                      </a:lnTo>
                      <a:lnTo>
                        <a:pt x="12" y="12"/>
                      </a:lnTo>
                      <a:lnTo>
                        <a:pt x="2" y="0"/>
                      </a:lnTo>
                      <a:lnTo>
                        <a:pt x="0" y="4"/>
                      </a:lnTo>
                      <a:lnTo>
                        <a:pt x="0" y="6"/>
                      </a:lnTo>
                      <a:close/>
                    </a:path>
                  </a:pathLst>
                </a:custGeom>
                <a:solidFill>
                  <a:srgbClr val="9D88A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552" name="Freeform 184"/>
                <p:cNvSpPr>
                  <a:spLocks/>
                </p:cNvSpPr>
                <p:nvPr/>
              </p:nvSpPr>
              <p:spPr bwMode="auto">
                <a:xfrm>
                  <a:off x="1534" y="1577"/>
                  <a:ext cx="23" cy="26"/>
                </a:xfrm>
                <a:custGeom>
                  <a:avLst/>
                  <a:gdLst/>
                  <a:ahLst/>
                  <a:cxnLst>
                    <a:cxn ang="0">
                      <a:pos x="0" y="5"/>
                    </a:cxn>
                    <a:cxn ang="0">
                      <a:pos x="10" y="15"/>
                    </a:cxn>
                    <a:cxn ang="0">
                      <a:pos x="19" y="26"/>
                    </a:cxn>
                    <a:cxn ang="0">
                      <a:pos x="21" y="24"/>
                    </a:cxn>
                    <a:cxn ang="0">
                      <a:pos x="21" y="24"/>
                    </a:cxn>
                    <a:cxn ang="0">
                      <a:pos x="21" y="24"/>
                    </a:cxn>
                    <a:cxn ang="0">
                      <a:pos x="23" y="22"/>
                    </a:cxn>
                    <a:cxn ang="0">
                      <a:pos x="12" y="11"/>
                    </a:cxn>
                    <a:cxn ang="0">
                      <a:pos x="2" y="0"/>
                    </a:cxn>
                    <a:cxn ang="0">
                      <a:pos x="2" y="1"/>
                    </a:cxn>
                    <a:cxn ang="0">
                      <a:pos x="0" y="5"/>
                    </a:cxn>
                  </a:cxnLst>
                  <a:rect l="0" t="0" r="r" b="b"/>
                  <a:pathLst>
                    <a:path w="23" h="26">
                      <a:moveTo>
                        <a:pt x="0" y="5"/>
                      </a:moveTo>
                      <a:lnTo>
                        <a:pt x="10" y="15"/>
                      </a:lnTo>
                      <a:lnTo>
                        <a:pt x="19" y="26"/>
                      </a:lnTo>
                      <a:lnTo>
                        <a:pt x="21" y="24"/>
                      </a:lnTo>
                      <a:lnTo>
                        <a:pt x="21" y="24"/>
                      </a:lnTo>
                      <a:lnTo>
                        <a:pt x="21" y="24"/>
                      </a:lnTo>
                      <a:lnTo>
                        <a:pt x="23" y="22"/>
                      </a:lnTo>
                      <a:lnTo>
                        <a:pt x="12" y="11"/>
                      </a:lnTo>
                      <a:lnTo>
                        <a:pt x="2" y="0"/>
                      </a:lnTo>
                      <a:lnTo>
                        <a:pt x="2" y="1"/>
                      </a:lnTo>
                      <a:lnTo>
                        <a:pt x="0" y="5"/>
                      </a:lnTo>
                      <a:close/>
                    </a:path>
                  </a:pathLst>
                </a:custGeom>
                <a:solidFill>
                  <a:srgbClr val="A089A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553" name="Freeform 185"/>
                <p:cNvSpPr>
                  <a:spLocks/>
                </p:cNvSpPr>
                <p:nvPr/>
              </p:nvSpPr>
              <p:spPr bwMode="auto">
                <a:xfrm>
                  <a:off x="1536" y="1575"/>
                  <a:ext cx="23" cy="26"/>
                </a:xfrm>
                <a:custGeom>
                  <a:avLst/>
                  <a:gdLst/>
                  <a:ahLst/>
                  <a:cxnLst>
                    <a:cxn ang="0">
                      <a:pos x="0" y="3"/>
                    </a:cxn>
                    <a:cxn ang="0">
                      <a:pos x="10" y="15"/>
                    </a:cxn>
                    <a:cxn ang="0">
                      <a:pos x="19" y="26"/>
                    </a:cxn>
                    <a:cxn ang="0">
                      <a:pos x="21" y="24"/>
                    </a:cxn>
                    <a:cxn ang="0">
                      <a:pos x="23" y="22"/>
                    </a:cxn>
                    <a:cxn ang="0">
                      <a:pos x="10" y="11"/>
                    </a:cxn>
                    <a:cxn ang="0">
                      <a:pos x="0" y="0"/>
                    </a:cxn>
                    <a:cxn ang="0">
                      <a:pos x="0" y="2"/>
                    </a:cxn>
                    <a:cxn ang="0">
                      <a:pos x="0" y="3"/>
                    </a:cxn>
                  </a:cxnLst>
                  <a:rect l="0" t="0" r="r" b="b"/>
                  <a:pathLst>
                    <a:path w="23" h="26">
                      <a:moveTo>
                        <a:pt x="0" y="3"/>
                      </a:moveTo>
                      <a:lnTo>
                        <a:pt x="10" y="15"/>
                      </a:lnTo>
                      <a:lnTo>
                        <a:pt x="19" y="26"/>
                      </a:lnTo>
                      <a:lnTo>
                        <a:pt x="21" y="24"/>
                      </a:lnTo>
                      <a:lnTo>
                        <a:pt x="23" y="22"/>
                      </a:lnTo>
                      <a:lnTo>
                        <a:pt x="10" y="11"/>
                      </a:ln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A48AA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554" name="Freeform 186"/>
                <p:cNvSpPr>
                  <a:spLocks/>
                </p:cNvSpPr>
                <p:nvPr/>
              </p:nvSpPr>
              <p:spPr bwMode="auto">
                <a:xfrm>
                  <a:off x="1536" y="1571"/>
                  <a:ext cx="23" cy="28"/>
                </a:xfrm>
                <a:custGeom>
                  <a:avLst/>
                  <a:gdLst/>
                  <a:ahLst/>
                  <a:cxnLst>
                    <a:cxn ang="0">
                      <a:pos x="0" y="6"/>
                    </a:cxn>
                    <a:cxn ang="0">
                      <a:pos x="10" y="17"/>
                    </a:cxn>
                    <a:cxn ang="0">
                      <a:pos x="21" y="28"/>
                    </a:cxn>
                    <a:cxn ang="0">
                      <a:pos x="23" y="26"/>
                    </a:cxn>
                    <a:cxn ang="0">
                      <a:pos x="23" y="26"/>
                    </a:cxn>
                    <a:cxn ang="0">
                      <a:pos x="12" y="13"/>
                    </a:cxn>
                    <a:cxn ang="0">
                      <a:pos x="2" y="0"/>
                    </a:cxn>
                    <a:cxn ang="0">
                      <a:pos x="0" y="4"/>
                    </a:cxn>
                    <a:cxn ang="0">
                      <a:pos x="0" y="6"/>
                    </a:cxn>
                  </a:cxnLst>
                  <a:rect l="0" t="0" r="r" b="b"/>
                  <a:pathLst>
                    <a:path w="23" h="28">
                      <a:moveTo>
                        <a:pt x="0" y="6"/>
                      </a:moveTo>
                      <a:lnTo>
                        <a:pt x="10" y="17"/>
                      </a:lnTo>
                      <a:lnTo>
                        <a:pt x="21" y="28"/>
                      </a:lnTo>
                      <a:lnTo>
                        <a:pt x="23" y="26"/>
                      </a:lnTo>
                      <a:lnTo>
                        <a:pt x="23" y="26"/>
                      </a:lnTo>
                      <a:lnTo>
                        <a:pt x="12" y="13"/>
                      </a:lnTo>
                      <a:lnTo>
                        <a:pt x="2" y="0"/>
                      </a:lnTo>
                      <a:lnTo>
                        <a:pt x="0" y="4"/>
                      </a:lnTo>
                      <a:lnTo>
                        <a:pt x="0" y="6"/>
                      </a:lnTo>
                      <a:close/>
                    </a:path>
                  </a:pathLst>
                </a:custGeom>
                <a:solidFill>
                  <a:srgbClr val="A88BA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555" name="Freeform 187"/>
                <p:cNvSpPr>
                  <a:spLocks/>
                </p:cNvSpPr>
                <p:nvPr/>
              </p:nvSpPr>
              <p:spPr bwMode="auto">
                <a:xfrm>
                  <a:off x="1536" y="1569"/>
                  <a:ext cx="25" cy="28"/>
                </a:xfrm>
                <a:custGeom>
                  <a:avLst/>
                  <a:gdLst/>
                  <a:ahLst/>
                  <a:cxnLst>
                    <a:cxn ang="0">
                      <a:pos x="0" y="6"/>
                    </a:cxn>
                    <a:cxn ang="0">
                      <a:pos x="10" y="17"/>
                    </a:cxn>
                    <a:cxn ang="0">
                      <a:pos x="23" y="28"/>
                    </a:cxn>
                    <a:cxn ang="0">
                      <a:pos x="23" y="28"/>
                    </a:cxn>
                    <a:cxn ang="0">
                      <a:pos x="23" y="28"/>
                    </a:cxn>
                    <a:cxn ang="0">
                      <a:pos x="23" y="28"/>
                    </a:cxn>
                    <a:cxn ang="0">
                      <a:pos x="23" y="26"/>
                    </a:cxn>
                    <a:cxn ang="0">
                      <a:pos x="25" y="26"/>
                    </a:cxn>
                    <a:cxn ang="0">
                      <a:pos x="25" y="26"/>
                    </a:cxn>
                    <a:cxn ang="0">
                      <a:pos x="12" y="13"/>
                    </a:cxn>
                    <a:cxn ang="0">
                      <a:pos x="2" y="0"/>
                    </a:cxn>
                    <a:cxn ang="0">
                      <a:pos x="2" y="2"/>
                    </a:cxn>
                    <a:cxn ang="0">
                      <a:pos x="0" y="6"/>
                    </a:cxn>
                  </a:cxnLst>
                  <a:rect l="0" t="0" r="r" b="b"/>
                  <a:pathLst>
                    <a:path w="25" h="28">
                      <a:moveTo>
                        <a:pt x="0" y="6"/>
                      </a:moveTo>
                      <a:lnTo>
                        <a:pt x="10" y="17"/>
                      </a:lnTo>
                      <a:lnTo>
                        <a:pt x="23" y="28"/>
                      </a:lnTo>
                      <a:lnTo>
                        <a:pt x="23" y="28"/>
                      </a:lnTo>
                      <a:lnTo>
                        <a:pt x="23" y="28"/>
                      </a:lnTo>
                      <a:lnTo>
                        <a:pt x="23" y="28"/>
                      </a:lnTo>
                      <a:lnTo>
                        <a:pt x="23" y="26"/>
                      </a:lnTo>
                      <a:lnTo>
                        <a:pt x="25" y="26"/>
                      </a:lnTo>
                      <a:lnTo>
                        <a:pt x="25" y="26"/>
                      </a:lnTo>
                      <a:lnTo>
                        <a:pt x="12" y="13"/>
                      </a:lnTo>
                      <a:lnTo>
                        <a:pt x="2" y="0"/>
                      </a:lnTo>
                      <a:lnTo>
                        <a:pt x="2" y="2"/>
                      </a:lnTo>
                      <a:lnTo>
                        <a:pt x="0" y="6"/>
                      </a:lnTo>
                      <a:close/>
                    </a:path>
                  </a:pathLst>
                </a:custGeom>
                <a:solidFill>
                  <a:srgbClr val="AD8CA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556" name="Freeform 188"/>
                <p:cNvSpPr>
                  <a:spLocks/>
                </p:cNvSpPr>
                <p:nvPr/>
              </p:nvSpPr>
              <p:spPr bwMode="auto">
                <a:xfrm>
                  <a:off x="1538" y="1567"/>
                  <a:ext cx="25" cy="30"/>
                </a:xfrm>
                <a:custGeom>
                  <a:avLst/>
                  <a:gdLst/>
                  <a:ahLst/>
                  <a:cxnLst>
                    <a:cxn ang="0">
                      <a:pos x="0" y="4"/>
                    </a:cxn>
                    <a:cxn ang="0">
                      <a:pos x="10" y="17"/>
                    </a:cxn>
                    <a:cxn ang="0">
                      <a:pos x="21" y="30"/>
                    </a:cxn>
                    <a:cxn ang="0">
                      <a:pos x="21" y="30"/>
                    </a:cxn>
                    <a:cxn ang="0">
                      <a:pos x="21" y="30"/>
                    </a:cxn>
                    <a:cxn ang="0">
                      <a:pos x="21" y="30"/>
                    </a:cxn>
                    <a:cxn ang="0">
                      <a:pos x="21" y="28"/>
                    </a:cxn>
                    <a:cxn ang="0">
                      <a:pos x="23" y="28"/>
                    </a:cxn>
                    <a:cxn ang="0">
                      <a:pos x="23" y="27"/>
                    </a:cxn>
                    <a:cxn ang="0">
                      <a:pos x="25" y="27"/>
                    </a:cxn>
                    <a:cxn ang="0">
                      <a:pos x="25" y="27"/>
                    </a:cxn>
                    <a:cxn ang="0">
                      <a:pos x="12" y="13"/>
                    </a:cxn>
                    <a:cxn ang="0">
                      <a:pos x="0" y="0"/>
                    </a:cxn>
                    <a:cxn ang="0">
                      <a:pos x="0" y="2"/>
                    </a:cxn>
                    <a:cxn ang="0">
                      <a:pos x="0" y="4"/>
                    </a:cxn>
                  </a:cxnLst>
                  <a:rect l="0" t="0" r="r" b="b"/>
                  <a:pathLst>
                    <a:path w="25" h="30">
                      <a:moveTo>
                        <a:pt x="0" y="4"/>
                      </a:moveTo>
                      <a:lnTo>
                        <a:pt x="10" y="17"/>
                      </a:lnTo>
                      <a:lnTo>
                        <a:pt x="21" y="30"/>
                      </a:lnTo>
                      <a:lnTo>
                        <a:pt x="21" y="30"/>
                      </a:lnTo>
                      <a:lnTo>
                        <a:pt x="21" y="30"/>
                      </a:lnTo>
                      <a:lnTo>
                        <a:pt x="21" y="30"/>
                      </a:lnTo>
                      <a:lnTo>
                        <a:pt x="21" y="28"/>
                      </a:lnTo>
                      <a:lnTo>
                        <a:pt x="23" y="28"/>
                      </a:lnTo>
                      <a:lnTo>
                        <a:pt x="23" y="27"/>
                      </a:lnTo>
                      <a:lnTo>
                        <a:pt x="25" y="27"/>
                      </a:lnTo>
                      <a:lnTo>
                        <a:pt x="25" y="27"/>
                      </a:lnTo>
                      <a:lnTo>
                        <a:pt x="12" y="13"/>
                      </a:ln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rgbClr val="AE8CA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557" name="Freeform 189"/>
                <p:cNvSpPr>
                  <a:spLocks/>
                </p:cNvSpPr>
                <p:nvPr/>
              </p:nvSpPr>
              <p:spPr bwMode="auto">
                <a:xfrm>
                  <a:off x="1538" y="1563"/>
                  <a:ext cx="25" cy="32"/>
                </a:xfrm>
                <a:custGeom>
                  <a:avLst/>
                  <a:gdLst/>
                  <a:ahLst/>
                  <a:cxnLst>
                    <a:cxn ang="0">
                      <a:pos x="0" y="6"/>
                    </a:cxn>
                    <a:cxn ang="0">
                      <a:pos x="10" y="19"/>
                    </a:cxn>
                    <a:cxn ang="0">
                      <a:pos x="23" y="32"/>
                    </a:cxn>
                    <a:cxn ang="0">
                      <a:pos x="23" y="32"/>
                    </a:cxn>
                    <a:cxn ang="0">
                      <a:pos x="23" y="31"/>
                    </a:cxn>
                    <a:cxn ang="0">
                      <a:pos x="25" y="31"/>
                    </a:cxn>
                    <a:cxn ang="0">
                      <a:pos x="25" y="31"/>
                    </a:cxn>
                    <a:cxn ang="0">
                      <a:pos x="25" y="31"/>
                    </a:cxn>
                    <a:cxn ang="0">
                      <a:pos x="25" y="31"/>
                    </a:cxn>
                    <a:cxn ang="0">
                      <a:pos x="25" y="31"/>
                    </a:cxn>
                    <a:cxn ang="0">
                      <a:pos x="25" y="31"/>
                    </a:cxn>
                    <a:cxn ang="0">
                      <a:pos x="12" y="15"/>
                    </a:cxn>
                    <a:cxn ang="0">
                      <a:pos x="2" y="0"/>
                    </a:cxn>
                    <a:cxn ang="0">
                      <a:pos x="0" y="2"/>
                    </a:cxn>
                    <a:cxn ang="0">
                      <a:pos x="0" y="6"/>
                    </a:cxn>
                  </a:cxnLst>
                  <a:rect l="0" t="0" r="r" b="b"/>
                  <a:pathLst>
                    <a:path w="25" h="32">
                      <a:moveTo>
                        <a:pt x="0" y="6"/>
                      </a:moveTo>
                      <a:lnTo>
                        <a:pt x="10" y="19"/>
                      </a:lnTo>
                      <a:lnTo>
                        <a:pt x="23" y="32"/>
                      </a:lnTo>
                      <a:lnTo>
                        <a:pt x="23" y="32"/>
                      </a:lnTo>
                      <a:lnTo>
                        <a:pt x="23" y="31"/>
                      </a:lnTo>
                      <a:lnTo>
                        <a:pt x="25" y="31"/>
                      </a:lnTo>
                      <a:lnTo>
                        <a:pt x="25" y="31"/>
                      </a:lnTo>
                      <a:lnTo>
                        <a:pt x="25" y="31"/>
                      </a:lnTo>
                      <a:lnTo>
                        <a:pt x="25" y="31"/>
                      </a:lnTo>
                      <a:lnTo>
                        <a:pt x="25" y="31"/>
                      </a:lnTo>
                      <a:lnTo>
                        <a:pt x="25" y="31"/>
                      </a:lnTo>
                      <a:lnTo>
                        <a:pt x="12" y="15"/>
                      </a:lnTo>
                      <a:lnTo>
                        <a:pt x="2" y="0"/>
                      </a:lnTo>
                      <a:lnTo>
                        <a:pt x="0" y="2"/>
                      </a:lnTo>
                      <a:lnTo>
                        <a:pt x="0" y="6"/>
                      </a:lnTo>
                      <a:close/>
                    </a:path>
                  </a:pathLst>
                </a:custGeom>
                <a:solidFill>
                  <a:srgbClr val="AF8CA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558" name="Freeform 190"/>
                <p:cNvSpPr>
                  <a:spLocks/>
                </p:cNvSpPr>
                <p:nvPr/>
              </p:nvSpPr>
              <p:spPr bwMode="auto">
                <a:xfrm>
                  <a:off x="1538" y="1561"/>
                  <a:ext cx="27" cy="33"/>
                </a:xfrm>
                <a:custGeom>
                  <a:avLst/>
                  <a:gdLst/>
                  <a:ahLst/>
                  <a:cxnLst>
                    <a:cxn ang="0">
                      <a:pos x="0" y="6"/>
                    </a:cxn>
                    <a:cxn ang="0">
                      <a:pos x="12" y="19"/>
                    </a:cxn>
                    <a:cxn ang="0">
                      <a:pos x="25" y="33"/>
                    </a:cxn>
                    <a:cxn ang="0">
                      <a:pos x="25" y="33"/>
                    </a:cxn>
                    <a:cxn ang="0">
                      <a:pos x="25" y="33"/>
                    </a:cxn>
                    <a:cxn ang="0">
                      <a:pos x="25" y="33"/>
                    </a:cxn>
                    <a:cxn ang="0">
                      <a:pos x="25" y="33"/>
                    </a:cxn>
                    <a:cxn ang="0">
                      <a:pos x="25" y="33"/>
                    </a:cxn>
                    <a:cxn ang="0">
                      <a:pos x="27" y="31"/>
                    </a:cxn>
                    <a:cxn ang="0">
                      <a:pos x="27" y="31"/>
                    </a:cxn>
                    <a:cxn ang="0">
                      <a:pos x="27" y="31"/>
                    </a:cxn>
                    <a:cxn ang="0">
                      <a:pos x="19" y="23"/>
                    </a:cxn>
                    <a:cxn ang="0">
                      <a:pos x="13" y="16"/>
                    </a:cxn>
                    <a:cxn ang="0">
                      <a:pos x="8" y="8"/>
                    </a:cxn>
                    <a:cxn ang="0">
                      <a:pos x="2" y="0"/>
                    </a:cxn>
                    <a:cxn ang="0">
                      <a:pos x="2" y="2"/>
                    </a:cxn>
                    <a:cxn ang="0">
                      <a:pos x="0" y="6"/>
                    </a:cxn>
                  </a:cxnLst>
                  <a:rect l="0" t="0" r="r" b="b"/>
                  <a:pathLst>
                    <a:path w="27" h="33">
                      <a:moveTo>
                        <a:pt x="0" y="6"/>
                      </a:moveTo>
                      <a:lnTo>
                        <a:pt x="12" y="19"/>
                      </a:lnTo>
                      <a:lnTo>
                        <a:pt x="25" y="33"/>
                      </a:lnTo>
                      <a:lnTo>
                        <a:pt x="25" y="33"/>
                      </a:lnTo>
                      <a:lnTo>
                        <a:pt x="25" y="33"/>
                      </a:lnTo>
                      <a:lnTo>
                        <a:pt x="25" y="33"/>
                      </a:lnTo>
                      <a:lnTo>
                        <a:pt x="25" y="33"/>
                      </a:lnTo>
                      <a:lnTo>
                        <a:pt x="25" y="33"/>
                      </a:lnTo>
                      <a:lnTo>
                        <a:pt x="27" y="31"/>
                      </a:lnTo>
                      <a:lnTo>
                        <a:pt x="27" y="31"/>
                      </a:lnTo>
                      <a:lnTo>
                        <a:pt x="27" y="31"/>
                      </a:lnTo>
                      <a:lnTo>
                        <a:pt x="19" y="23"/>
                      </a:lnTo>
                      <a:lnTo>
                        <a:pt x="13" y="16"/>
                      </a:lnTo>
                      <a:lnTo>
                        <a:pt x="8" y="8"/>
                      </a:lnTo>
                      <a:lnTo>
                        <a:pt x="2" y="0"/>
                      </a:lnTo>
                      <a:lnTo>
                        <a:pt x="2" y="2"/>
                      </a:lnTo>
                      <a:lnTo>
                        <a:pt x="0" y="6"/>
                      </a:lnTo>
                      <a:close/>
                    </a:path>
                  </a:pathLst>
                </a:custGeom>
                <a:solidFill>
                  <a:srgbClr val="B08DA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559" name="Freeform 191"/>
                <p:cNvSpPr>
                  <a:spLocks noEditPoints="1"/>
                </p:cNvSpPr>
                <p:nvPr/>
              </p:nvSpPr>
              <p:spPr bwMode="auto">
                <a:xfrm>
                  <a:off x="1540" y="1487"/>
                  <a:ext cx="188" cy="107"/>
                </a:xfrm>
                <a:custGeom>
                  <a:avLst/>
                  <a:gdLst/>
                  <a:ahLst/>
                  <a:cxnLst>
                    <a:cxn ang="0">
                      <a:pos x="0" y="76"/>
                    </a:cxn>
                    <a:cxn ang="0">
                      <a:pos x="10" y="91"/>
                    </a:cxn>
                    <a:cxn ang="0">
                      <a:pos x="23" y="107"/>
                    </a:cxn>
                    <a:cxn ang="0">
                      <a:pos x="25" y="105"/>
                    </a:cxn>
                    <a:cxn ang="0">
                      <a:pos x="25" y="105"/>
                    </a:cxn>
                    <a:cxn ang="0">
                      <a:pos x="25" y="105"/>
                    </a:cxn>
                    <a:cxn ang="0">
                      <a:pos x="25" y="103"/>
                    </a:cxn>
                    <a:cxn ang="0">
                      <a:pos x="27" y="103"/>
                    </a:cxn>
                    <a:cxn ang="0">
                      <a:pos x="25" y="103"/>
                    </a:cxn>
                    <a:cxn ang="0">
                      <a:pos x="19" y="95"/>
                    </a:cxn>
                    <a:cxn ang="0">
                      <a:pos x="11" y="88"/>
                    </a:cxn>
                    <a:cxn ang="0">
                      <a:pos x="6" y="80"/>
                    </a:cxn>
                    <a:cxn ang="0">
                      <a:pos x="0" y="71"/>
                    </a:cxn>
                    <a:cxn ang="0">
                      <a:pos x="0" y="72"/>
                    </a:cxn>
                    <a:cxn ang="0">
                      <a:pos x="0" y="72"/>
                    </a:cxn>
                    <a:cxn ang="0">
                      <a:pos x="0" y="74"/>
                    </a:cxn>
                    <a:cxn ang="0">
                      <a:pos x="0" y="76"/>
                    </a:cxn>
                    <a:cxn ang="0">
                      <a:pos x="188" y="0"/>
                    </a:cxn>
                    <a:cxn ang="0">
                      <a:pos x="188" y="0"/>
                    </a:cxn>
                    <a:cxn ang="0">
                      <a:pos x="188" y="2"/>
                    </a:cxn>
                    <a:cxn ang="0">
                      <a:pos x="188" y="2"/>
                    </a:cxn>
                    <a:cxn ang="0">
                      <a:pos x="188" y="2"/>
                    </a:cxn>
                    <a:cxn ang="0">
                      <a:pos x="188" y="0"/>
                    </a:cxn>
                    <a:cxn ang="0">
                      <a:pos x="188" y="0"/>
                    </a:cxn>
                  </a:cxnLst>
                  <a:rect l="0" t="0" r="r" b="b"/>
                  <a:pathLst>
                    <a:path w="188" h="107">
                      <a:moveTo>
                        <a:pt x="0" y="76"/>
                      </a:moveTo>
                      <a:lnTo>
                        <a:pt x="10" y="91"/>
                      </a:lnTo>
                      <a:lnTo>
                        <a:pt x="23" y="107"/>
                      </a:lnTo>
                      <a:lnTo>
                        <a:pt x="25" y="105"/>
                      </a:lnTo>
                      <a:lnTo>
                        <a:pt x="25" y="105"/>
                      </a:lnTo>
                      <a:lnTo>
                        <a:pt x="25" y="105"/>
                      </a:lnTo>
                      <a:lnTo>
                        <a:pt x="25" y="103"/>
                      </a:lnTo>
                      <a:lnTo>
                        <a:pt x="27" y="103"/>
                      </a:lnTo>
                      <a:lnTo>
                        <a:pt x="25" y="103"/>
                      </a:lnTo>
                      <a:lnTo>
                        <a:pt x="19" y="95"/>
                      </a:lnTo>
                      <a:lnTo>
                        <a:pt x="11" y="88"/>
                      </a:lnTo>
                      <a:lnTo>
                        <a:pt x="6" y="80"/>
                      </a:lnTo>
                      <a:lnTo>
                        <a:pt x="0" y="71"/>
                      </a:lnTo>
                      <a:lnTo>
                        <a:pt x="0" y="72"/>
                      </a:lnTo>
                      <a:lnTo>
                        <a:pt x="0" y="72"/>
                      </a:lnTo>
                      <a:lnTo>
                        <a:pt x="0" y="74"/>
                      </a:lnTo>
                      <a:lnTo>
                        <a:pt x="0" y="76"/>
                      </a:lnTo>
                      <a:close/>
                      <a:moveTo>
                        <a:pt x="188" y="0"/>
                      </a:moveTo>
                      <a:lnTo>
                        <a:pt x="188" y="0"/>
                      </a:lnTo>
                      <a:lnTo>
                        <a:pt x="188" y="2"/>
                      </a:lnTo>
                      <a:lnTo>
                        <a:pt x="188" y="2"/>
                      </a:lnTo>
                      <a:lnTo>
                        <a:pt x="188" y="2"/>
                      </a:lnTo>
                      <a:lnTo>
                        <a:pt x="188" y="0"/>
                      </a:lnTo>
                      <a:lnTo>
                        <a:pt x="188" y="0"/>
                      </a:lnTo>
                      <a:close/>
                    </a:path>
                  </a:pathLst>
                </a:custGeom>
                <a:solidFill>
                  <a:srgbClr val="B18DA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560" name="Freeform 192"/>
                <p:cNvSpPr>
                  <a:spLocks noEditPoints="1"/>
                </p:cNvSpPr>
                <p:nvPr/>
              </p:nvSpPr>
              <p:spPr bwMode="auto">
                <a:xfrm>
                  <a:off x="1540" y="1486"/>
                  <a:ext cx="188" cy="106"/>
                </a:xfrm>
                <a:custGeom>
                  <a:avLst/>
                  <a:gdLst/>
                  <a:ahLst/>
                  <a:cxnLst>
                    <a:cxn ang="0">
                      <a:pos x="0" y="75"/>
                    </a:cxn>
                    <a:cxn ang="0">
                      <a:pos x="6" y="83"/>
                    </a:cxn>
                    <a:cxn ang="0">
                      <a:pos x="11" y="91"/>
                    </a:cxn>
                    <a:cxn ang="0">
                      <a:pos x="17" y="98"/>
                    </a:cxn>
                    <a:cxn ang="0">
                      <a:pos x="25" y="106"/>
                    </a:cxn>
                    <a:cxn ang="0">
                      <a:pos x="25" y="106"/>
                    </a:cxn>
                    <a:cxn ang="0">
                      <a:pos x="25" y="104"/>
                    </a:cxn>
                    <a:cxn ang="0">
                      <a:pos x="27" y="104"/>
                    </a:cxn>
                    <a:cxn ang="0">
                      <a:pos x="25" y="104"/>
                    </a:cxn>
                    <a:cxn ang="0">
                      <a:pos x="27" y="104"/>
                    </a:cxn>
                    <a:cxn ang="0">
                      <a:pos x="27" y="102"/>
                    </a:cxn>
                    <a:cxn ang="0">
                      <a:pos x="19" y="94"/>
                    </a:cxn>
                    <a:cxn ang="0">
                      <a:pos x="13" y="87"/>
                    </a:cxn>
                    <a:cxn ang="0">
                      <a:pos x="6" y="79"/>
                    </a:cxn>
                    <a:cxn ang="0">
                      <a:pos x="2" y="70"/>
                    </a:cxn>
                    <a:cxn ang="0">
                      <a:pos x="0" y="72"/>
                    </a:cxn>
                    <a:cxn ang="0">
                      <a:pos x="0" y="73"/>
                    </a:cxn>
                    <a:cxn ang="0">
                      <a:pos x="0" y="75"/>
                    </a:cxn>
                    <a:cxn ang="0">
                      <a:pos x="0" y="75"/>
                    </a:cxn>
                    <a:cxn ang="0">
                      <a:pos x="186" y="0"/>
                    </a:cxn>
                    <a:cxn ang="0">
                      <a:pos x="188" y="0"/>
                    </a:cxn>
                    <a:cxn ang="0">
                      <a:pos x="188" y="3"/>
                    </a:cxn>
                    <a:cxn ang="0">
                      <a:pos x="188" y="3"/>
                    </a:cxn>
                    <a:cxn ang="0">
                      <a:pos x="188" y="5"/>
                    </a:cxn>
                    <a:cxn ang="0">
                      <a:pos x="188" y="5"/>
                    </a:cxn>
                    <a:cxn ang="0">
                      <a:pos x="188" y="5"/>
                    </a:cxn>
                    <a:cxn ang="0">
                      <a:pos x="186" y="3"/>
                    </a:cxn>
                    <a:cxn ang="0">
                      <a:pos x="186" y="0"/>
                    </a:cxn>
                  </a:cxnLst>
                  <a:rect l="0" t="0" r="r" b="b"/>
                  <a:pathLst>
                    <a:path w="188" h="106">
                      <a:moveTo>
                        <a:pt x="0" y="75"/>
                      </a:moveTo>
                      <a:lnTo>
                        <a:pt x="6" y="83"/>
                      </a:lnTo>
                      <a:lnTo>
                        <a:pt x="11" y="91"/>
                      </a:lnTo>
                      <a:lnTo>
                        <a:pt x="17" y="98"/>
                      </a:lnTo>
                      <a:lnTo>
                        <a:pt x="25" y="106"/>
                      </a:lnTo>
                      <a:lnTo>
                        <a:pt x="25" y="106"/>
                      </a:lnTo>
                      <a:lnTo>
                        <a:pt x="25" y="104"/>
                      </a:lnTo>
                      <a:lnTo>
                        <a:pt x="27" y="104"/>
                      </a:lnTo>
                      <a:lnTo>
                        <a:pt x="25" y="104"/>
                      </a:lnTo>
                      <a:lnTo>
                        <a:pt x="27" y="104"/>
                      </a:lnTo>
                      <a:lnTo>
                        <a:pt x="27" y="102"/>
                      </a:lnTo>
                      <a:lnTo>
                        <a:pt x="19" y="94"/>
                      </a:lnTo>
                      <a:lnTo>
                        <a:pt x="13" y="87"/>
                      </a:lnTo>
                      <a:lnTo>
                        <a:pt x="6" y="79"/>
                      </a:lnTo>
                      <a:lnTo>
                        <a:pt x="2" y="70"/>
                      </a:lnTo>
                      <a:lnTo>
                        <a:pt x="0" y="72"/>
                      </a:lnTo>
                      <a:lnTo>
                        <a:pt x="0" y="73"/>
                      </a:lnTo>
                      <a:lnTo>
                        <a:pt x="0" y="75"/>
                      </a:lnTo>
                      <a:lnTo>
                        <a:pt x="0" y="75"/>
                      </a:lnTo>
                      <a:close/>
                      <a:moveTo>
                        <a:pt x="186" y="0"/>
                      </a:moveTo>
                      <a:lnTo>
                        <a:pt x="188" y="0"/>
                      </a:lnTo>
                      <a:lnTo>
                        <a:pt x="188" y="3"/>
                      </a:lnTo>
                      <a:lnTo>
                        <a:pt x="188" y="3"/>
                      </a:lnTo>
                      <a:lnTo>
                        <a:pt x="188" y="5"/>
                      </a:lnTo>
                      <a:lnTo>
                        <a:pt x="188" y="5"/>
                      </a:lnTo>
                      <a:lnTo>
                        <a:pt x="188" y="5"/>
                      </a:lnTo>
                      <a:lnTo>
                        <a:pt x="186" y="3"/>
                      </a:lnTo>
                      <a:lnTo>
                        <a:pt x="186" y="0"/>
                      </a:lnTo>
                      <a:close/>
                    </a:path>
                  </a:pathLst>
                </a:custGeom>
                <a:solidFill>
                  <a:srgbClr val="B28DA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561" name="Freeform 193"/>
                <p:cNvSpPr>
                  <a:spLocks noEditPoints="1"/>
                </p:cNvSpPr>
                <p:nvPr/>
              </p:nvSpPr>
              <p:spPr bwMode="auto">
                <a:xfrm>
                  <a:off x="1540" y="1484"/>
                  <a:ext cx="188" cy="106"/>
                </a:xfrm>
                <a:custGeom>
                  <a:avLst/>
                  <a:gdLst/>
                  <a:ahLst/>
                  <a:cxnLst>
                    <a:cxn ang="0">
                      <a:pos x="188" y="5"/>
                    </a:cxn>
                    <a:cxn ang="0">
                      <a:pos x="188" y="3"/>
                    </a:cxn>
                    <a:cxn ang="0">
                      <a:pos x="188" y="3"/>
                    </a:cxn>
                    <a:cxn ang="0">
                      <a:pos x="186" y="2"/>
                    </a:cxn>
                    <a:cxn ang="0">
                      <a:pos x="184" y="0"/>
                    </a:cxn>
                    <a:cxn ang="0">
                      <a:pos x="182" y="0"/>
                    </a:cxn>
                    <a:cxn ang="0">
                      <a:pos x="182" y="0"/>
                    </a:cxn>
                    <a:cxn ang="0">
                      <a:pos x="184" y="5"/>
                    </a:cxn>
                    <a:cxn ang="0">
                      <a:pos x="186" y="9"/>
                    </a:cxn>
                    <a:cxn ang="0">
                      <a:pos x="186" y="9"/>
                    </a:cxn>
                    <a:cxn ang="0">
                      <a:pos x="186" y="9"/>
                    </a:cxn>
                    <a:cxn ang="0">
                      <a:pos x="186" y="9"/>
                    </a:cxn>
                    <a:cxn ang="0">
                      <a:pos x="188" y="7"/>
                    </a:cxn>
                    <a:cxn ang="0">
                      <a:pos x="188" y="7"/>
                    </a:cxn>
                    <a:cxn ang="0">
                      <a:pos x="188" y="5"/>
                    </a:cxn>
                    <a:cxn ang="0">
                      <a:pos x="0" y="74"/>
                    </a:cxn>
                    <a:cxn ang="0">
                      <a:pos x="6" y="83"/>
                    </a:cxn>
                    <a:cxn ang="0">
                      <a:pos x="11" y="91"/>
                    </a:cxn>
                    <a:cxn ang="0">
                      <a:pos x="19" y="98"/>
                    </a:cxn>
                    <a:cxn ang="0">
                      <a:pos x="25" y="106"/>
                    </a:cxn>
                    <a:cxn ang="0">
                      <a:pos x="25" y="106"/>
                    </a:cxn>
                    <a:cxn ang="0">
                      <a:pos x="25" y="106"/>
                    </a:cxn>
                    <a:cxn ang="0">
                      <a:pos x="27" y="104"/>
                    </a:cxn>
                    <a:cxn ang="0">
                      <a:pos x="29" y="104"/>
                    </a:cxn>
                    <a:cxn ang="0">
                      <a:pos x="21" y="96"/>
                    </a:cxn>
                    <a:cxn ang="0">
                      <a:pos x="13" y="87"/>
                    </a:cxn>
                    <a:cxn ang="0">
                      <a:pos x="8" y="79"/>
                    </a:cxn>
                    <a:cxn ang="0">
                      <a:pos x="2" y="68"/>
                    </a:cxn>
                    <a:cxn ang="0">
                      <a:pos x="2" y="72"/>
                    </a:cxn>
                    <a:cxn ang="0">
                      <a:pos x="0" y="74"/>
                    </a:cxn>
                  </a:cxnLst>
                  <a:rect l="0" t="0" r="r" b="b"/>
                  <a:pathLst>
                    <a:path w="188" h="106">
                      <a:moveTo>
                        <a:pt x="188" y="5"/>
                      </a:moveTo>
                      <a:lnTo>
                        <a:pt x="188" y="3"/>
                      </a:lnTo>
                      <a:lnTo>
                        <a:pt x="188" y="3"/>
                      </a:lnTo>
                      <a:lnTo>
                        <a:pt x="186" y="2"/>
                      </a:lnTo>
                      <a:lnTo>
                        <a:pt x="184" y="0"/>
                      </a:lnTo>
                      <a:lnTo>
                        <a:pt x="182" y="0"/>
                      </a:lnTo>
                      <a:lnTo>
                        <a:pt x="182" y="0"/>
                      </a:lnTo>
                      <a:lnTo>
                        <a:pt x="184" y="5"/>
                      </a:lnTo>
                      <a:lnTo>
                        <a:pt x="186" y="9"/>
                      </a:lnTo>
                      <a:lnTo>
                        <a:pt x="186" y="9"/>
                      </a:lnTo>
                      <a:lnTo>
                        <a:pt x="186" y="9"/>
                      </a:lnTo>
                      <a:lnTo>
                        <a:pt x="186" y="9"/>
                      </a:lnTo>
                      <a:lnTo>
                        <a:pt x="188" y="7"/>
                      </a:lnTo>
                      <a:lnTo>
                        <a:pt x="188" y="7"/>
                      </a:lnTo>
                      <a:lnTo>
                        <a:pt x="188" y="5"/>
                      </a:lnTo>
                      <a:close/>
                      <a:moveTo>
                        <a:pt x="0" y="74"/>
                      </a:moveTo>
                      <a:lnTo>
                        <a:pt x="6" y="83"/>
                      </a:lnTo>
                      <a:lnTo>
                        <a:pt x="11" y="91"/>
                      </a:lnTo>
                      <a:lnTo>
                        <a:pt x="19" y="98"/>
                      </a:lnTo>
                      <a:lnTo>
                        <a:pt x="25" y="106"/>
                      </a:lnTo>
                      <a:lnTo>
                        <a:pt x="25" y="106"/>
                      </a:lnTo>
                      <a:lnTo>
                        <a:pt x="25" y="106"/>
                      </a:lnTo>
                      <a:lnTo>
                        <a:pt x="27" y="104"/>
                      </a:lnTo>
                      <a:lnTo>
                        <a:pt x="29" y="104"/>
                      </a:lnTo>
                      <a:lnTo>
                        <a:pt x="21" y="96"/>
                      </a:lnTo>
                      <a:lnTo>
                        <a:pt x="13" y="87"/>
                      </a:lnTo>
                      <a:lnTo>
                        <a:pt x="8" y="79"/>
                      </a:lnTo>
                      <a:lnTo>
                        <a:pt x="2" y="68"/>
                      </a:lnTo>
                      <a:lnTo>
                        <a:pt x="2" y="72"/>
                      </a:lnTo>
                      <a:lnTo>
                        <a:pt x="0" y="74"/>
                      </a:lnTo>
                      <a:close/>
                    </a:path>
                  </a:pathLst>
                </a:custGeom>
                <a:solidFill>
                  <a:srgbClr val="B38DA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562" name="Freeform 194"/>
                <p:cNvSpPr>
                  <a:spLocks noEditPoints="1"/>
                </p:cNvSpPr>
                <p:nvPr/>
              </p:nvSpPr>
              <p:spPr bwMode="auto">
                <a:xfrm>
                  <a:off x="1542" y="1482"/>
                  <a:ext cx="186" cy="106"/>
                </a:xfrm>
                <a:custGeom>
                  <a:avLst/>
                  <a:gdLst/>
                  <a:ahLst/>
                  <a:cxnLst>
                    <a:cxn ang="0">
                      <a:pos x="186" y="9"/>
                    </a:cxn>
                    <a:cxn ang="0">
                      <a:pos x="184" y="7"/>
                    </a:cxn>
                    <a:cxn ang="0">
                      <a:pos x="184" y="4"/>
                    </a:cxn>
                    <a:cxn ang="0">
                      <a:pos x="182" y="2"/>
                    </a:cxn>
                    <a:cxn ang="0">
                      <a:pos x="182" y="2"/>
                    </a:cxn>
                    <a:cxn ang="0">
                      <a:pos x="180" y="2"/>
                    </a:cxn>
                    <a:cxn ang="0">
                      <a:pos x="178" y="0"/>
                    </a:cxn>
                    <a:cxn ang="0">
                      <a:pos x="180" y="7"/>
                    </a:cxn>
                    <a:cxn ang="0">
                      <a:pos x="182" y="15"/>
                    </a:cxn>
                    <a:cxn ang="0">
                      <a:pos x="184" y="13"/>
                    </a:cxn>
                    <a:cxn ang="0">
                      <a:pos x="184" y="11"/>
                    </a:cxn>
                    <a:cxn ang="0">
                      <a:pos x="184" y="11"/>
                    </a:cxn>
                    <a:cxn ang="0">
                      <a:pos x="186" y="9"/>
                    </a:cxn>
                    <a:cxn ang="0">
                      <a:pos x="0" y="74"/>
                    </a:cxn>
                    <a:cxn ang="0">
                      <a:pos x="4" y="83"/>
                    </a:cxn>
                    <a:cxn ang="0">
                      <a:pos x="11" y="91"/>
                    </a:cxn>
                    <a:cxn ang="0">
                      <a:pos x="17" y="98"/>
                    </a:cxn>
                    <a:cxn ang="0">
                      <a:pos x="25" y="106"/>
                    </a:cxn>
                    <a:cxn ang="0">
                      <a:pos x="27" y="106"/>
                    </a:cxn>
                    <a:cxn ang="0">
                      <a:pos x="27" y="104"/>
                    </a:cxn>
                    <a:cxn ang="0">
                      <a:pos x="27" y="104"/>
                    </a:cxn>
                    <a:cxn ang="0">
                      <a:pos x="27" y="104"/>
                    </a:cxn>
                    <a:cxn ang="0">
                      <a:pos x="19" y="96"/>
                    </a:cxn>
                    <a:cxn ang="0">
                      <a:pos x="13" y="87"/>
                    </a:cxn>
                    <a:cxn ang="0">
                      <a:pos x="6" y="77"/>
                    </a:cxn>
                    <a:cxn ang="0">
                      <a:pos x="2" y="68"/>
                    </a:cxn>
                    <a:cxn ang="0">
                      <a:pos x="0" y="70"/>
                    </a:cxn>
                    <a:cxn ang="0">
                      <a:pos x="0" y="74"/>
                    </a:cxn>
                  </a:cxnLst>
                  <a:rect l="0" t="0" r="r" b="b"/>
                  <a:pathLst>
                    <a:path w="186" h="106">
                      <a:moveTo>
                        <a:pt x="186" y="9"/>
                      </a:moveTo>
                      <a:lnTo>
                        <a:pt x="184" y="7"/>
                      </a:lnTo>
                      <a:lnTo>
                        <a:pt x="184" y="4"/>
                      </a:lnTo>
                      <a:lnTo>
                        <a:pt x="182" y="2"/>
                      </a:lnTo>
                      <a:lnTo>
                        <a:pt x="182" y="2"/>
                      </a:lnTo>
                      <a:lnTo>
                        <a:pt x="180" y="2"/>
                      </a:lnTo>
                      <a:lnTo>
                        <a:pt x="178" y="0"/>
                      </a:lnTo>
                      <a:lnTo>
                        <a:pt x="180" y="7"/>
                      </a:lnTo>
                      <a:lnTo>
                        <a:pt x="182" y="15"/>
                      </a:lnTo>
                      <a:lnTo>
                        <a:pt x="184" y="13"/>
                      </a:lnTo>
                      <a:lnTo>
                        <a:pt x="184" y="11"/>
                      </a:lnTo>
                      <a:lnTo>
                        <a:pt x="184" y="11"/>
                      </a:lnTo>
                      <a:lnTo>
                        <a:pt x="186" y="9"/>
                      </a:lnTo>
                      <a:close/>
                      <a:moveTo>
                        <a:pt x="0" y="74"/>
                      </a:moveTo>
                      <a:lnTo>
                        <a:pt x="4" y="83"/>
                      </a:lnTo>
                      <a:lnTo>
                        <a:pt x="11" y="91"/>
                      </a:lnTo>
                      <a:lnTo>
                        <a:pt x="17" y="98"/>
                      </a:lnTo>
                      <a:lnTo>
                        <a:pt x="25" y="106"/>
                      </a:lnTo>
                      <a:lnTo>
                        <a:pt x="27" y="106"/>
                      </a:lnTo>
                      <a:lnTo>
                        <a:pt x="27" y="104"/>
                      </a:lnTo>
                      <a:lnTo>
                        <a:pt x="27" y="104"/>
                      </a:lnTo>
                      <a:lnTo>
                        <a:pt x="27" y="104"/>
                      </a:lnTo>
                      <a:lnTo>
                        <a:pt x="19" y="96"/>
                      </a:lnTo>
                      <a:lnTo>
                        <a:pt x="13" y="87"/>
                      </a:lnTo>
                      <a:lnTo>
                        <a:pt x="6" y="77"/>
                      </a:lnTo>
                      <a:lnTo>
                        <a:pt x="2" y="68"/>
                      </a:lnTo>
                      <a:lnTo>
                        <a:pt x="0" y="70"/>
                      </a:lnTo>
                      <a:lnTo>
                        <a:pt x="0" y="74"/>
                      </a:lnTo>
                      <a:close/>
                    </a:path>
                  </a:pathLst>
                </a:custGeom>
                <a:solidFill>
                  <a:srgbClr val="B48EA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563" name="Freeform 195"/>
                <p:cNvSpPr>
                  <a:spLocks noEditPoints="1"/>
                </p:cNvSpPr>
                <p:nvPr/>
              </p:nvSpPr>
              <p:spPr bwMode="auto">
                <a:xfrm>
                  <a:off x="1542" y="1482"/>
                  <a:ext cx="184" cy="106"/>
                </a:xfrm>
                <a:custGeom>
                  <a:avLst/>
                  <a:gdLst/>
                  <a:ahLst/>
                  <a:cxnLst>
                    <a:cxn ang="0">
                      <a:pos x="184" y="11"/>
                    </a:cxn>
                    <a:cxn ang="0">
                      <a:pos x="182" y="7"/>
                    </a:cxn>
                    <a:cxn ang="0">
                      <a:pos x="180" y="2"/>
                    </a:cxn>
                    <a:cxn ang="0">
                      <a:pos x="178" y="2"/>
                    </a:cxn>
                    <a:cxn ang="0">
                      <a:pos x="178" y="0"/>
                    </a:cxn>
                    <a:cxn ang="0">
                      <a:pos x="178" y="0"/>
                    </a:cxn>
                    <a:cxn ang="0">
                      <a:pos x="176" y="0"/>
                    </a:cxn>
                    <a:cxn ang="0">
                      <a:pos x="176" y="0"/>
                    </a:cxn>
                    <a:cxn ang="0">
                      <a:pos x="176" y="0"/>
                    </a:cxn>
                    <a:cxn ang="0">
                      <a:pos x="178" y="7"/>
                    </a:cxn>
                    <a:cxn ang="0">
                      <a:pos x="180" y="17"/>
                    </a:cxn>
                    <a:cxn ang="0">
                      <a:pos x="182" y="15"/>
                    </a:cxn>
                    <a:cxn ang="0">
                      <a:pos x="184" y="11"/>
                    </a:cxn>
                    <a:cxn ang="0">
                      <a:pos x="0" y="70"/>
                    </a:cxn>
                    <a:cxn ang="0">
                      <a:pos x="6" y="81"/>
                    </a:cxn>
                    <a:cxn ang="0">
                      <a:pos x="11" y="89"/>
                    </a:cxn>
                    <a:cxn ang="0">
                      <a:pos x="19" y="98"/>
                    </a:cxn>
                    <a:cxn ang="0">
                      <a:pos x="27" y="106"/>
                    </a:cxn>
                    <a:cxn ang="0">
                      <a:pos x="27" y="104"/>
                    </a:cxn>
                    <a:cxn ang="0">
                      <a:pos x="27" y="104"/>
                    </a:cxn>
                    <a:cxn ang="0">
                      <a:pos x="27" y="104"/>
                    </a:cxn>
                    <a:cxn ang="0">
                      <a:pos x="28" y="102"/>
                    </a:cxn>
                    <a:cxn ang="0">
                      <a:pos x="21" y="95"/>
                    </a:cxn>
                    <a:cxn ang="0">
                      <a:pos x="13" y="85"/>
                    </a:cxn>
                    <a:cxn ang="0">
                      <a:pos x="8" y="76"/>
                    </a:cxn>
                    <a:cxn ang="0">
                      <a:pos x="2" y="64"/>
                    </a:cxn>
                    <a:cxn ang="0">
                      <a:pos x="2" y="68"/>
                    </a:cxn>
                    <a:cxn ang="0">
                      <a:pos x="0" y="70"/>
                    </a:cxn>
                  </a:cxnLst>
                  <a:rect l="0" t="0" r="r" b="b"/>
                  <a:pathLst>
                    <a:path w="184" h="106">
                      <a:moveTo>
                        <a:pt x="184" y="11"/>
                      </a:moveTo>
                      <a:lnTo>
                        <a:pt x="182" y="7"/>
                      </a:lnTo>
                      <a:lnTo>
                        <a:pt x="180" y="2"/>
                      </a:lnTo>
                      <a:lnTo>
                        <a:pt x="178" y="2"/>
                      </a:lnTo>
                      <a:lnTo>
                        <a:pt x="178" y="0"/>
                      </a:lnTo>
                      <a:lnTo>
                        <a:pt x="178" y="0"/>
                      </a:lnTo>
                      <a:lnTo>
                        <a:pt x="176" y="0"/>
                      </a:lnTo>
                      <a:lnTo>
                        <a:pt x="176" y="0"/>
                      </a:lnTo>
                      <a:lnTo>
                        <a:pt x="176" y="0"/>
                      </a:lnTo>
                      <a:lnTo>
                        <a:pt x="178" y="7"/>
                      </a:lnTo>
                      <a:lnTo>
                        <a:pt x="180" y="17"/>
                      </a:lnTo>
                      <a:lnTo>
                        <a:pt x="182" y="15"/>
                      </a:lnTo>
                      <a:lnTo>
                        <a:pt x="184" y="11"/>
                      </a:lnTo>
                      <a:close/>
                      <a:moveTo>
                        <a:pt x="0" y="70"/>
                      </a:moveTo>
                      <a:lnTo>
                        <a:pt x="6" y="81"/>
                      </a:lnTo>
                      <a:lnTo>
                        <a:pt x="11" y="89"/>
                      </a:lnTo>
                      <a:lnTo>
                        <a:pt x="19" y="98"/>
                      </a:lnTo>
                      <a:lnTo>
                        <a:pt x="27" y="106"/>
                      </a:lnTo>
                      <a:lnTo>
                        <a:pt x="27" y="104"/>
                      </a:lnTo>
                      <a:lnTo>
                        <a:pt x="27" y="104"/>
                      </a:lnTo>
                      <a:lnTo>
                        <a:pt x="27" y="104"/>
                      </a:lnTo>
                      <a:lnTo>
                        <a:pt x="28" y="102"/>
                      </a:lnTo>
                      <a:lnTo>
                        <a:pt x="21" y="95"/>
                      </a:lnTo>
                      <a:lnTo>
                        <a:pt x="13" y="85"/>
                      </a:lnTo>
                      <a:lnTo>
                        <a:pt x="8" y="76"/>
                      </a:lnTo>
                      <a:lnTo>
                        <a:pt x="2" y="64"/>
                      </a:lnTo>
                      <a:lnTo>
                        <a:pt x="2" y="68"/>
                      </a:lnTo>
                      <a:lnTo>
                        <a:pt x="0" y="70"/>
                      </a:lnTo>
                      <a:close/>
                    </a:path>
                  </a:pathLst>
                </a:custGeom>
                <a:solidFill>
                  <a:srgbClr val="B48EA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564" name="Freeform 196"/>
                <p:cNvSpPr>
                  <a:spLocks noEditPoints="1"/>
                </p:cNvSpPr>
                <p:nvPr/>
              </p:nvSpPr>
              <p:spPr bwMode="auto">
                <a:xfrm>
                  <a:off x="1544" y="1421"/>
                  <a:ext cx="180" cy="165"/>
                </a:xfrm>
                <a:custGeom>
                  <a:avLst/>
                  <a:gdLst/>
                  <a:ahLst/>
                  <a:cxnLst>
                    <a:cxn ang="0">
                      <a:pos x="180" y="76"/>
                    </a:cxn>
                    <a:cxn ang="0">
                      <a:pos x="178" y="68"/>
                    </a:cxn>
                    <a:cxn ang="0">
                      <a:pos x="176" y="61"/>
                    </a:cxn>
                    <a:cxn ang="0">
                      <a:pos x="176" y="61"/>
                    </a:cxn>
                    <a:cxn ang="0">
                      <a:pos x="176" y="61"/>
                    </a:cxn>
                    <a:cxn ang="0">
                      <a:pos x="176" y="61"/>
                    </a:cxn>
                    <a:cxn ang="0">
                      <a:pos x="174" y="61"/>
                    </a:cxn>
                    <a:cxn ang="0">
                      <a:pos x="172" y="61"/>
                    </a:cxn>
                    <a:cxn ang="0">
                      <a:pos x="171" y="59"/>
                    </a:cxn>
                    <a:cxn ang="0">
                      <a:pos x="174" y="70"/>
                    </a:cxn>
                    <a:cxn ang="0">
                      <a:pos x="176" y="80"/>
                    </a:cxn>
                    <a:cxn ang="0">
                      <a:pos x="178" y="78"/>
                    </a:cxn>
                    <a:cxn ang="0">
                      <a:pos x="180" y="76"/>
                    </a:cxn>
                    <a:cxn ang="0">
                      <a:pos x="0" y="129"/>
                    </a:cxn>
                    <a:cxn ang="0">
                      <a:pos x="4" y="138"/>
                    </a:cxn>
                    <a:cxn ang="0">
                      <a:pos x="11" y="148"/>
                    </a:cxn>
                    <a:cxn ang="0">
                      <a:pos x="17" y="157"/>
                    </a:cxn>
                    <a:cxn ang="0">
                      <a:pos x="25" y="165"/>
                    </a:cxn>
                    <a:cxn ang="0">
                      <a:pos x="26" y="163"/>
                    </a:cxn>
                    <a:cxn ang="0">
                      <a:pos x="28" y="163"/>
                    </a:cxn>
                    <a:cxn ang="0">
                      <a:pos x="28" y="163"/>
                    </a:cxn>
                    <a:cxn ang="0">
                      <a:pos x="28" y="161"/>
                    </a:cxn>
                    <a:cxn ang="0">
                      <a:pos x="21" y="154"/>
                    </a:cxn>
                    <a:cxn ang="0">
                      <a:pos x="13" y="144"/>
                    </a:cxn>
                    <a:cxn ang="0">
                      <a:pos x="6" y="135"/>
                    </a:cxn>
                    <a:cxn ang="0">
                      <a:pos x="2" y="123"/>
                    </a:cxn>
                    <a:cxn ang="0">
                      <a:pos x="0" y="125"/>
                    </a:cxn>
                    <a:cxn ang="0">
                      <a:pos x="0" y="129"/>
                    </a:cxn>
                    <a:cxn ang="0">
                      <a:pos x="91" y="0"/>
                    </a:cxn>
                    <a:cxn ang="0">
                      <a:pos x="91" y="0"/>
                    </a:cxn>
                    <a:cxn ang="0">
                      <a:pos x="93" y="2"/>
                    </a:cxn>
                    <a:cxn ang="0">
                      <a:pos x="91" y="2"/>
                    </a:cxn>
                    <a:cxn ang="0">
                      <a:pos x="91" y="2"/>
                    </a:cxn>
                    <a:cxn ang="0">
                      <a:pos x="91" y="0"/>
                    </a:cxn>
                    <a:cxn ang="0">
                      <a:pos x="91" y="0"/>
                    </a:cxn>
                  </a:cxnLst>
                  <a:rect l="0" t="0" r="r" b="b"/>
                  <a:pathLst>
                    <a:path w="180" h="165">
                      <a:moveTo>
                        <a:pt x="180" y="76"/>
                      </a:moveTo>
                      <a:lnTo>
                        <a:pt x="178" y="68"/>
                      </a:lnTo>
                      <a:lnTo>
                        <a:pt x="176" y="61"/>
                      </a:lnTo>
                      <a:lnTo>
                        <a:pt x="176" y="61"/>
                      </a:lnTo>
                      <a:lnTo>
                        <a:pt x="176" y="61"/>
                      </a:lnTo>
                      <a:lnTo>
                        <a:pt x="176" y="61"/>
                      </a:lnTo>
                      <a:lnTo>
                        <a:pt x="174" y="61"/>
                      </a:lnTo>
                      <a:lnTo>
                        <a:pt x="172" y="61"/>
                      </a:lnTo>
                      <a:lnTo>
                        <a:pt x="171" y="59"/>
                      </a:lnTo>
                      <a:lnTo>
                        <a:pt x="174" y="70"/>
                      </a:lnTo>
                      <a:lnTo>
                        <a:pt x="176" y="80"/>
                      </a:lnTo>
                      <a:lnTo>
                        <a:pt x="178" y="78"/>
                      </a:lnTo>
                      <a:lnTo>
                        <a:pt x="180" y="76"/>
                      </a:lnTo>
                      <a:close/>
                      <a:moveTo>
                        <a:pt x="0" y="129"/>
                      </a:moveTo>
                      <a:lnTo>
                        <a:pt x="4" y="138"/>
                      </a:lnTo>
                      <a:lnTo>
                        <a:pt x="11" y="148"/>
                      </a:lnTo>
                      <a:lnTo>
                        <a:pt x="17" y="157"/>
                      </a:lnTo>
                      <a:lnTo>
                        <a:pt x="25" y="165"/>
                      </a:lnTo>
                      <a:lnTo>
                        <a:pt x="26" y="163"/>
                      </a:lnTo>
                      <a:lnTo>
                        <a:pt x="28" y="163"/>
                      </a:lnTo>
                      <a:lnTo>
                        <a:pt x="28" y="163"/>
                      </a:lnTo>
                      <a:lnTo>
                        <a:pt x="28" y="161"/>
                      </a:lnTo>
                      <a:lnTo>
                        <a:pt x="21" y="154"/>
                      </a:lnTo>
                      <a:lnTo>
                        <a:pt x="13" y="144"/>
                      </a:lnTo>
                      <a:lnTo>
                        <a:pt x="6" y="135"/>
                      </a:lnTo>
                      <a:lnTo>
                        <a:pt x="2" y="123"/>
                      </a:lnTo>
                      <a:lnTo>
                        <a:pt x="0" y="125"/>
                      </a:lnTo>
                      <a:lnTo>
                        <a:pt x="0" y="129"/>
                      </a:lnTo>
                      <a:close/>
                      <a:moveTo>
                        <a:pt x="91" y="0"/>
                      </a:moveTo>
                      <a:lnTo>
                        <a:pt x="91" y="0"/>
                      </a:lnTo>
                      <a:lnTo>
                        <a:pt x="93" y="2"/>
                      </a:lnTo>
                      <a:lnTo>
                        <a:pt x="91" y="2"/>
                      </a:lnTo>
                      <a:lnTo>
                        <a:pt x="91" y="2"/>
                      </a:lnTo>
                      <a:lnTo>
                        <a:pt x="91" y="0"/>
                      </a:lnTo>
                      <a:lnTo>
                        <a:pt x="91" y="0"/>
                      </a:lnTo>
                      <a:close/>
                    </a:path>
                  </a:pathLst>
                </a:custGeom>
                <a:solidFill>
                  <a:srgbClr val="B58EA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565" name="Freeform 197"/>
                <p:cNvSpPr>
                  <a:spLocks noEditPoints="1"/>
                </p:cNvSpPr>
                <p:nvPr/>
              </p:nvSpPr>
              <p:spPr bwMode="auto">
                <a:xfrm>
                  <a:off x="1544" y="1421"/>
                  <a:ext cx="178" cy="163"/>
                </a:xfrm>
                <a:custGeom>
                  <a:avLst/>
                  <a:gdLst/>
                  <a:ahLst/>
                  <a:cxnLst>
                    <a:cxn ang="0">
                      <a:pos x="178" y="78"/>
                    </a:cxn>
                    <a:cxn ang="0">
                      <a:pos x="176" y="68"/>
                    </a:cxn>
                    <a:cxn ang="0">
                      <a:pos x="174" y="61"/>
                    </a:cxn>
                    <a:cxn ang="0">
                      <a:pos x="172" y="59"/>
                    </a:cxn>
                    <a:cxn ang="0">
                      <a:pos x="169" y="59"/>
                    </a:cxn>
                    <a:cxn ang="0">
                      <a:pos x="172" y="70"/>
                    </a:cxn>
                    <a:cxn ang="0">
                      <a:pos x="174" y="83"/>
                    </a:cxn>
                    <a:cxn ang="0">
                      <a:pos x="176" y="80"/>
                    </a:cxn>
                    <a:cxn ang="0">
                      <a:pos x="178" y="78"/>
                    </a:cxn>
                    <a:cxn ang="0">
                      <a:pos x="0" y="125"/>
                    </a:cxn>
                    <a:cxn ang="0">
                      <a:pos x="6" y="137"/>
                    </a:cxn>
                    <a:cxn ang="0">
                      <a:pos x="11" y="146"/>
                    </a:cxn>
                    <a:cxn ang="0">
                      <a:pos x="19" y="156"/>
                    </a:cxn>
                    <a:cxn ang="0">
                      <a:pos x="26" y="163"/>
                    </a:cxn>
                    <a:cxn ang="0">
                      <a:pos x="28" y="163"/>
                    </a:cxn>
                    <a:cxn ang="0">
                      <a:pos x="28" y="163"/>
                    </a:cxn>
                    <a:cxn ang="0">
                      <a:pos x="28" y="161"/>
                    </a:cxn>
                    <a:cxn ang="0">
                      <a:pos x="30" y="161"/>
                    </a:cxn>
                    <a:cxn ang="0">
                      <a:pos x="21" y="152"/>
                    </a:cxn>
                    <a:cxn ang="0">
                      <a:pos x="13" y="142"/>
                    </a:cxn>
                    <a:cxn ang="0">
                      <a:pos x="7" y="131"/>
                    </a:cxn>
                    <a:cxn ang="0">
                      <a:pos x="2" y="119"/>
                    </a:cxn>
                    <a:cxn ang="0">
                      <a:pos x="2" y="121"/>
                    </a:cxn>
                    <a:cxn ang="0">
                      <a:pos x="2" y="121"/>
                    </a:cxn>
                    <a:cxn ang="0">
                      <a:pos x="2" y="123"/>
                    </a:cxn>
                    <a:cxn ang="0">
                      <a:pos x="0" y="125"/>
                    </a:cxn>
                    <a:cxn ang="0">
                      <a:pos x="91" y="0"/>
                    </a:cxn>
                    <a:cxn ang="0">
                      <a:pos x="93" y="2"/>
                    </a:cxn>
                    <a:cxn ang="0">
                      <a:pos x="93" y="4"/>
                    </a:cxn>
                    <a:cxn ang="0">
                      <a:pos x="93" y="4"/>
                    </a:cxn>
                    <a:cxn ang="0">
                      <a:pos x="91" y="4"/>
                    </a:cxn>
                    <a:cxn ang="0">
                      <a:pos x="91" y="2"/>
                    </a:cxn>
                    <a:cxn ang="0">
                      <a:pos x="91" y="0"/>
                    </a:cxn>
                  </a:cxnLst>
                  <a:rect l="0" t="0" r="r" b="b"/>
                  <a:pathLst>
                    <a:path w="178" h="163">
                      <a:moveTo>
                        <a:pt x="178" y="78"/>
                      </a:moveTo>
                      <a:lnTo>
                        <a:pt x="176" y="68"/>
                      </a:lnTo>
                      <a:lnTo>
                        <a:pt x="174" y="61"/>
                      </a:lnTo>
                      <a:lnTo>
                        <a:pt x="172" y="59"/>
                      </a:lnTo>
                      <a:lnTo>
                        <a:pt x="169" y="59"/>
                      </a:lnTo>
                      <a:lnTo>
                        <a:pt x="172" y="70"/>
                      </a:lnTo>
                      <a:lnTo>
                        <a:pt x="174" y="83"/>
                      </a:lnTo>
                      <a:lnTo>
                        <a:pt x="176" y="80"/>
                      </a:lnTo>
                      <a:lnTo>
                        <a:pt x="178" y="78"/>
                      </a:lnTo>
                      <a:close/>
                      <a:moveTo>
                        <a:pt x="0" y="125"/>
                      </a:moveTo>
                      <a:lnTo>
                        <a:pt x="6" y="137"/>
                      </a:lnTo>
                      <a:lnTo>
                        <a:pt x="11" y="146"/>
                      </a:lnTo>
                      <a:lnTo>
                        <a:pt x="19" y="156"/>
                      </a:lnTo>
                      <a:lnTo>
                        <a:pt x="26" y="163"/>
                      </a:lnTo>
                      <a:lnTo>
                        <a:pt x="28" y="163"/>
                      </a:lnTo>
                      <a:lnTo>
                        <a:pt x="28" y="163"/>
                      </a:lnTo>
                      <a:lnTo>
                        <a:pt x="28" y="161"/>
                      </a:lnTo>
                      <a:lnTo>
                        <a:pt x="30" y="161"/>
                      </a:lnTo>
                      <a:lnTo>
                        <a:pt x="21" y="152"/>
                      </a:lnTo>
                      <a:lnTo>
                        <a:pt x="13" y="142"/>
                      </a:lnTo>
                      <a:lnTo>
                        <a:pt x="7" y="131"/>
                      </a:lnTo>
                      <a:lnTo>
                        <a:pt x="2" y="119"/>
                      </a:lnTo>
                      <a:lnTo>
                        <a:pt x="2" y="121"/>
                      </a:lnTo>
                      <a:lnTo>
                        <a:pt x="2" y="121"/>
                      </a:lnTo>
                      <a:lnTo>
                        <a:pt x="2" y="123"/>
                      </a:lnTo>
                      <a:lnTo>
                        <a:pt x="0" y="125"/>
                      </a:lnTo>
                      <a:close/>
                      <a:moveTo>
                        <a:pt x="91" y="0"/>
                      </a:moveTo>
                      <a:lnTo>
                        <a:pt x="93" y="2"/>
                      </a:lnTo>
                      <a:lnTo>
                        <a:pt x="93" y="4"/>
                      </a:lnTo>
                      <a:lnTo>
                        <a:pt x="93" y="4"/>
                      </a:lnTo>
                      <a:lnTo>
                        <a:pt x="91" y="4"/>
                      </a:lnTo>
                      <a:lnTo>
                        <a:pt x="91" y="2"/>
                      </a:lnTo>
                      <a:lnTo>
                        <a:pt x="91" y="0"/>
                      </a:lnTo>
                      <a:close/>
                    </a:path>
                  </a:pathLst>
                </a:custGeom>
                <a:solidFill>
                  <a:srgbClr val="B68EA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566" name="Freeform 198"/>
                <p:cNvSpPr>
                  <a:spLocks noEditPoints="1"/>
                </p:cNvSpPr>
                <p:nvPr/>
              </p:nvSpPr>
              <p:spPr bwMode="auto">
                <a:xfrm>
                  <a:off x="1546" y="1423"/>
                  <a:ext cx="174" cy="159"/>
                </a:xfrm>
                <a:custGeom>
                  <a:avLst/>
                  <a:gdLst/>
                  <a:ahLst/>
                  <a:cxnLst>
                    <a:cxn ang="0">
                      <a:pos x="174" y="78"/>
                    </a:cxn>
                    <a:cxn ang="0">
                      <a:pos x="172" y="68"/>
                    </a:cxn>
                    <a:cxn ang="0">
                      <a:pos x="169" y="57"/>
                    </a:cxn>
                    <a:cxn ang="0">
                      <a:pos x="167" y="57"/>
                    </a:cxn>
                    <a:cxn ang="0">
                      <a:pos x="165" y="55"/>
                    </a:cxn>
                    <a:cxn ang="0">
                      <a:pos x="169" y="68"/>
                    </a:cxn>
                    <a:cxn ang="0">
                      <a:pos x="172" y="83"/>
                    </a:cxn>
                    <a:cxn ang="0">
                      <a:pos x="172" y="81"/>
                    </a:cxn>
                    <a:cxn ang="0">
                      <a:pos x="174" y="78"/>
                    </a:cxn>
                    <a:cxn ang="0">
                      <a:pos x="91" y="0"/>
                    </a:cxn>
                    <a:cxn ang="0">
                      <a:pos x="89" y="0"/>
                    </a:cxn>
                    <a:cxn ang="0">
                      <a:pos x="89" y="0"/>
                    </a:cxn>
                    <a:cxn ang="0">
                      <a:pos x="89" y="2"/>
                    </a:cxn>
                    <a:cxn ang="0">
                      <a:pos x="87" y="4"/>
                    </a:cxn>
                    <a:cxn ang="0">
                      <a:pos x="91" y="4"/>
                    </a:cxn>
                    <a:cxn ang="0">
                      <a:pos x="93" y="4"/>
                    </a:cxn>
                    <a:cxn ang="0">
                      <a:pos x="93" y="2"/>
                    </a:cxn>
                    <a:cxn ang="0">
                      <a:pos x="91" y="0"/>
                    </a:cxn>
                    <a:cxn ang="0">
                      <a:pos x="0" y="121"/>
                    </a:cxn>
                    <a:cxn ang="0">
                      <a:pos x="4" y="133"/>
                    </a:cxn>
                    <a:cxn ang="0">
                      <a:pos x="11" y="142"/>
                    </a:cxn>
                    <a:cxn ang="0">
                      <a:pos x="19" y="152"/>
                    </a:cxn>
                    <a:cxn ang="0">
                      <a:pos x="26" y="159"/>
                    </a:cxn>
                    <a:cxn ang="0">
                      <a:pos x="28" y="159"/>
                    </a:cxn>
                    <a:cxn ang="0">
                      <a:pos x="30" y="157"/>
                    </a:cxn>
                    <a:cxn ang="0">
                      <a:pos x="21" y="150"/>
                    </a:cxn>
                    <a:cxn ang="0">
                      <a:pos x="13" y="138"/>
                    </a:cxn>
                    <a:cxn ang="0">
                      <a:pos x="5" y="127"/>
                    </a:cxn>
                    <a:cxn ang="0">
                      <a:pos x="2" y="116"/>
                    </a:cxn>
                    <a:cxn ang="0">
                      <a:pos x="0" y="117"/>
                    </a:cxn>
                    <a:cxn ang="0">
                      <a:pos x="0" y="119"/>
                    </a:cxn>
                    <a:cxn ang="0">
                      <a:pos x="0" y="119"/>
                    </a:cxn>
                    <a:cxn ang="0">
                      <a:pos x="0" y="121"/>
                    </a:cxn>
                  </a:cxnLst>
                  <a:rect l="0" t="0" r="r" b="b"/>
                  <a:pathLst>
                    <a:path w="174" h="159">
                      <a:moveTo>
                        <a:pt x="174" y="78"/>
                      </a:moveTo>
                      <a:lnTo>
                        <a:pt x="172" y="68"/>
                      </a:lnTo>
                      <a:lnTo>
                        <a:pt x="169" y="57"/>
                      </a:lnTo>
                      <a:lnTo>
                        <a:pt x="167" y="57"/>
                      </a:lnTo>
                      <a:lnTo>
                        <a:pt x="165" y="55"/>
                      </a:lnTo>
                      <a:lnTo>
                        <a:pt x="169" y="68"/>
                      </a:lnTo>
                      <a:lnTo>
                        <a:pt x="172" y="83"/>
                      </a:lnTo>
                      <a:lnTo>
                        <a:pt x="172" y="81"/>
                      </a:lnTo>
                      <a:lnTo>
                        <a:pt x="174" y="78"/>
                      </a:lnTo>
                      <a:close/>
                      <a:moveTo>
                        <a:pt x="91" y="0"/>
                      </a:moveTo>
                      <a:lnTo>
                        <a:pt x="89" y="0"/>
                      </a:lnTo>
                      <a:lnTo>
                        <a:pt x="89" y="0"/>
                      </a:lnTo>
                      <a:lnTo>
                        <a:pt x="89" y="2"/>
                      </a:lnTo>
                      <a:lnTo>
                        <a:pt x="87" y="4"/>
                      </a:lnTo>
                      <a:lnTo>
                        <a:pt x="91" y="4"/>
                      </a:lnTo>
                      <a:lnTo>
                        <a:pt x="93" y="4"/>
                      </a:lnTo>
                      <a:lnTo>
                        <a:pt x="93" y="2"/>
                      </a:lnTo>
                      <a:lnTo>
                        <a:pt x="91" y="0"/>
                      </a:lnTo>
                      <a:close/>
                      <a:moveTo>
                        <a:pt x="0" y="121"/>
                      </a:moveTo>
                      <a:lnTo>
                        <a:pt x="4" y="133"/>
                      </a:lnTo>
                      <a:lnTo>
                        <a:pt x="11" y="142"/>
                      </a:lnTo>
                      <a:lnTo>
                        <a:pt x="19" y="152"/>
                      </a:lnTo>
                      <a:lnTo>
                        <a:pt x="26" y="159"/>
                      </a:lnTo>
                      <a:lnTo>
                        <a:pt x="28" y="159"/>
                      </a:lnTo>
                      <a:lnTo>
                        <a:pt x="30" y="157"/>
                      </a:lnTo>
                      <a:lnTo>
                        <a:pt x="21" y="150"/>
                      </a:lnTo>
                      <a:lnTo>
                        <a:pt x="13" y="138"/>
                      </a:lnTo>
                      <a:lnTo>
                        <a:pt x="5" y="127"/>
                      </a:lnTo>
                      <a:lnTo>
                        <a:pt x="2" y="116"/>
                      </a:lnTo>
                      <a:lnTo>
                        <a:pt x="0" y="117"/>
                      </a:lnTo>
                      <a:lnTo>
                        <a:pt x="0" y="119"/>
                      </a:lnTo>
                      <a:lnTo>
                        <a:pt x="0" y="119"/>
                      </a:lnTo>
                      <a:lnTo>
                        <a:pt x="0" y="121"/>
                      </a:lnTo>
                      <a:close/>
                    </a:path>
                  </a:pathLst>
                </a:custGeom>
                <a:solidFill>
                  <a:srgbClr val="B78FA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567" name="Freeform 199"/>
                <p:cNvSpPr>
                  <a:spLocks noEditPoints="1"/>
                </p:cNvSpPr>
                <p:nvPr/>
              </p:nvSpPr>
              <p:spPr bwMode="auto">
                <a:xfrm>
                  <a:off x="1546" y="1425"/>
                  <a:ext cx="172" cy="157"/>
                </a:xfrm>
                <a:custGeom>
                  <a:avLst/>
                  <a:gdLst/>
                  <a:ahLst/>
                  <a:cxnLst>
                    <a:cxn ang="0">
                      <a:pos x="172" y="79"/>
                    </a:cxn>
                    <a:cxn ang="0">
                      <a:pos x="170" y="66"/>
                    </a:cxn>
                    <a:cxn ang="0">
                      <a:pos x="167" y="55"/>
                    </a:cxn>
                    <a:cxn ang="0">
                      <a:pos x="165" y="53"/>
                    </a:cxn>
                    <a:cxn ang="0">
                      <a:pos x="161" y="51"/>
                    </a:cxn>
                    <a:cxn ang="0">
                      <a:pos x="167" y="66"/>
                    </a:cxn>
                    <a:cxn ang="0">
                      <a:pos x="170" y="85"/>
                    </a:cxn>
                    <a:cxn ang="0">
                      <a:pos x="172" y="81"/>
                    </a:cxn>
                    <a:cxn ang="0">
                      <a:pos x="172" y="79"/>
                    </a:cxn>
                    <a:cxn ang="0">
                      <a:pos x="91" y="0"/>
                    </a:cxn>
                    <a:cxn ang="0">
                      <a:pos x="91" y="0"/>
                    </a:cxn>
                    <a:cxn ang="0">
                      <a:pos x="89" y="0"/>
                    </a:cxn>
                    <a:cxn ang="0">
                      <a:pos x="87" y="2"/>
                    </a:cxn>
                    <a:cxn ang="0">
                      <a:pos x="87" y="4"/>
                    </a:cxn>
                    <a:cxn ang="0">
                      <a:pos x="91" y="4"/>
                    </a:cxn>
                    <a:cxn ang="0">
                      <a:pos x="97" y="4"/>
                    </a:cxn>
                    <a:cxn ang="0">
                      <a:pos x="97" y="4"/>
                    </a:cxn>
                    <a:cxn ang="0">
                      <a:pos x="97" y="4"/>
                    </a:cxn>
                    <a:cxn ang="0">
                      <a:pos x="95" y="4"/>
                    </a:cxn>
                    <a:cxn ang="0">
                      <a:pos x="95" y="4"/>
                    </a:cxn>
                    <a:cxn ang="0">
                      <a:pos x="93" y="2"/>
                    </a:cxn>
                    <a:cxn ang="0">
                      <a:pos x="91" y="0"/>
                    </a:cxn>
                    <a:cxn ang="0">
                      <a:pos x="0" y="115"/>
                    </a:cxn>
                    <a:cxn ang="0">
                      <a:pos x="5" y="127"/>
                    </a:cxn>
                    <a:cxn ang="0">
                      <a:pos x="11" y="138"/>
                    </a:cxn>
                    <a:cxn ang="0">
                      <a:pos x="19" y="148"/>
                    </a:cxn>
                    <a:cxn ang="0">
                      <a:pos x="28" y="157"/>
                    </a:cxn>
                    <a:cxn ang="0">
                      <a:pos x="30" y="155"/>
                    </a:cxn>
                    <a:cxn ang="0">
                      <a:pos x="32" y="155"/>
                    </a:cxn>
                    <a:cxn ang="0">
                      <a:pos x="23" y="146"/>
                    </a:cxn>
                    <a:cxn ang="0">
                      <a:pos x="13" y="134"/>
                    </a:cxn>
                    <a:cxn ang="0">
                      <a:pos x="7" y="123"/>
                    </a:cxn>
                    <a:cxn ang="0">
                      <a:pos x="2" y="110"/>
                    </a:cxn>
                    <a:cxn ang="0">
                      <a:pos x="2" y="114"/>
                    </a:cxn>
                    <a:cxn ang="0">
                      <a:pos x="0" y="115"/>
                    </a:cxn>
                  </a:cxnLst>
                  <a:rect l="0" t="0" r="r" b="b"/>
                  <a:pathLst>
                    <a:path w="172" h="157">
                      <a:moveTo>
                        <a:pt x="172" y="79"/>
                      </a:moveTo>
                      <a:lnTo>
                        <a:pt x="170" y="66"/>
                      </a:lnTo>
                      <a:lnTo>
                        <a:pt x="167" y="55"/>
                      </a:lnTo>
                      <a:lnTo>
                        <a:pt x="165" y="53"/>
                      </a:lnTo>
                      <a:lnTo>
                        <a:pt x="161" y="51"/>
                      </a:lnTo>
                      <a:lnTo>
                        <a:pt x="167" y="66"/>
                      </a:lnTo>
                      <a:lnTo>
                        <a:pt x="170" y="85"/>
                      </a:lnTo>
                      <a:lnTo>
                        <a:pt x="172" y="81"/>
                      </a:lnTo>
                      <a:lnTo>
                        <a:pt x="172" y="79"/>
                      </a:lnTo>
                      <a:close/>
                      <a:moveTo>
                        <a:pt x="91" y="0"/>
                      </a:moveTo>
                      <a:lnTo>
                        <a:pt x="91" y="0"/>
                      </a:lnTo>
                      <a:lnTo>
                        <a:pt x="89" y="0"/>
                      </a:lnTo>
                      <a:lnTo>
                        <a:pt x="87" y="2"/>
                      </a:lnTo>
                      <a:lnTo>
                        <a:pt x="87" y="4"/>
                      </a:lnTo>
                      <a:lnTo>
                        <a:pt x="91" y="4"/>
                      </a:lnTo>
                      <a:lnTo>
                        <a:pt x="97" y="4"/>
                      </a:lnTo>
                      <a:lnTo>
                        <a:pt x="97" y="4"/>
                      </a:lnTo>
                      <a:lnTo>
                        <a:pt x="97" y="4"/>
                      </a:lnTo>
                      <a:lnTo>
                        <a:pt x="95" y="4"/>
                      </a:lnTo>
                      <a:lnTo>
                        <a:pt x="95" y="4"/>
                      </a:lnTo>
                      <a:lnTo>
                        <a:pt x="93" y="2"/>
                      </a:lnTo>
                      <a:lnTo>
                        <a:pt x="91" y="0"/>
                      </a:lnTo>
                      <a:close/>
                      <a:moveTo>
                        <a:pt x="0" y="115"/>
                      </a:moveTo>
                      <a:lnTo>
                        <a:pt x="5" y="127"/>
                      </a:lnTo>
                      <a:lnTo>
                        <a:pt x="11" y="138"/>
                      </a:lnTo>
                      <a:lnTo>
                        <a:pt x="19" y="148"/>
                      </a:lnTo>
                      <a:lnTo>
                        <a:pt x="28" y="157"/>
                      </a:lnTo>
                      <a:lnTo>
                        <a:pt x="30" y="155"/>
                      </a:lnTo>
                      <a:lnTo>
                        <a:pt x="32" y="155"/>
                      </a:lnTo>
                      <a:lnTo>
                        <a:pt x="23" y="146"/>
                      </a:lnTo>
                      <a:lnTo>
                        <a:pt x="13" y="134"/>
                      </a:lnTo>
                      <a:lnTo>
                        <a:pt x="7" y="123"/>
                      </a:lnTo>
                      <a:lnTo>
                        <a:pt x="2" y="110"/>
                      </a:lnTo>
                      <a:lnTo>
                        <a:pt x="2" y="114"/>
                      </a:lnTo>
                      <a:lnTo>
                        <a:pt x="0" y="115"/>
                      </a:lnTo>
                      <a:close/>
                    </a:path>
                  </a:pathLst>
                </a:custGeom>
                <a:solidFill>
                  <a:srgbClr val="B88FA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568" name="Freeform 200"/>
                <p:cNvSpPr>
                  <a:spLocks noEditPoints="1"/>
                </p:cNvSpPr>
                <p:nvPr/>
              </p:nvSpPr>
              <p:spPr bwMode="auto">
                <a:xfrm>
                  <a:off x="1548" y="1427"/>
                  <a:ext cx="170" cy="153"/>
                </a:xfrm>
                <a:custGeom>
                  <a:avLst/>
                  <a:gdLst/>
                  <a:ahLst/>
                  <a:cxnLst>
                    <a:cxn ang="0">
                      <a:pos x="170" y="79"/>
                    </a:cxn>
                    <a:cxn ang="0">
                      <a:pos x="167" y="64"/>
                    </a:cxn>
                    <a:cxn ang="0">
                      <a:pos x="163" y="51"/>
                    </a:cxn>
                    <a:cxn ang="0">
                      <a:pos x="159" y="49"/>
                    </a:cxn>
                    <a:cxn ang="0">
                      <a:pos x="157" y="47"/>
                    </a:cxn>
                    <a:cxn ang="0">
                      <a:pos x="161" y="57"/>
                    </a:cxn>
                    <a:cxn ang="0">
                      <a:pos x="163" y="66"/>
                    </a:cxn>
                    <a:cxn ang="0">
                      <a:pos x="165" y="76"/>
                    </a:cxn>
                    <a:cxn ang="0">
                      <a:pos x="167" y="85"/>
                    </a:cxn>
                    <a:cxn ang="0">
                      <a:pos x="168" y="81"/>
                    </a:cxn>
                    <a:cxn ang="0">
                      <a:pos x="170" y="79"/>
                    </a:cxn>
                    <a:cxn ang="0">
                      <a:pos x="91" y="0"/>
                    </a:cxn>
                    <a:cxn ang="0">
                      <a:pos x="89" y="0"/>
                    </a:cxn>
                    <a:cxn ang="0">
                      <a:pos x="85" y="0"/>
                    </a:cxn>
                    <a:cxn ang="0">
                      <a:pos x="85" y="2"/>
                    </a:cxn>
                    <a:cxn ang="0">
                      <a:pos x="85" y="4"/>
                    </a:cxn>
                    <a:cxn ang="0">
                      <a:pos x="91" y="4"/>
                    </a:cxn>
                    <a:cxn ang="0">
                      <a:pos x="96" y="4"/>
                    </a:cxn>
                    <a:cxn ang="0">
                      <a:pos x="95" y="2"/>
                    </a:cxn>
                    <a:cxn ang="0">
                      <a:pos x="95" y="2"/>
                    </a:cxn>
                    <a:cxn ang="0">
                      <a:pos x="93" y="2"/>
                    </a:cxn>
                    <a:cxn ang="0">
                      <a:pos x="93" y="2"/>
                    </a:cxn>
                    <a:cxn ang="0">
                      <a:pos x="93" y="0"/>
                    </a:cxn>
                    <a:cxn ang="0">
                      <a:pos x="91" y="0"/>
                    </a:cxn>
                    <a:cxn ang="0">
                      <a:pos x="0" y="112"/>
                    </a:cxn>
                    <a:cxn ang="0">
                      <a:pos x="3" y="123"/>
                    </a:cxn>
                    <a:cxn ang="0">
                      <a:pos x="11" y="134"/>
                    </a:cxn>
                    <a:cxn ang="0">
                      <a:pos x="19" y="146"/>
                    </a:cxn>
                    <a:cxn ang="0">
                      <a:pos x="28" y="153"/>
                    </a:cxn>
                    <a:cxn ang="0">
                      <a:pos x="30" y="153"/>
                    </a:cxn>
                    <a:cxn ang="0">
                      <a:pos x="32" y="151"/>
                    </a:cxn>
                    <a:cxn ang="0">
                      <a:pos x="21" y="142"/>
                    </a:cxn>
                    <a:cxn ang="0">
                      <a:pos x="13" y="132"/>
                    </a:cxn>
                    <a:cxn ang="0">
                      <a:pos x="5" y="119"/>
                    </a:cxn>
                    <a:cxn ang="0">
                      <a:pos x="2" y="106"/>
                    </a:cxn>
                    <a:cxn ang="0">
                      <a:pos x="0" y="108"/>
                    </a:cxn>
                    <a:cxn ang="0">
                      <a:pos x="0" y="112"/>
                    </a:cxn>
                  </a:cxnLst>
                  <a:rect l="0" t="0" r="r" b="b"/>
                  <a:pathLst>
                    <a:path w="170" h="153">
                      <a:moveTo>
                        <a:pt x="170" y="79"/>
                      </a:moveTo>
                      <a:lnTo>
                        <a:pt x="167" y="64"/>
                      </a:lnTo>
                      <a:lnTo>
                        <a:pt x="163" y="51"/>
                      </a:lnTo>
                      <a:lnTo>
                        <a:pt x="159" y="49"/>
                      </a:lnTo>
                      <a:lnTo>
                        <a:pt x="157" y="47"/>
                      </a:lnTo>
                      <a:lnTo>
                        <a:pt x="161" y="57"/>
                      </a:lnTo>
                      <a:lnTo>
                        <a:pt x="163" y="66"/>
                      </a:lnTo>
                      <a:lnTo>
                        <a:pt x="165" y="76"/>
                      </a:lnTo>
                      <a:lnTo>
                        <a:pt x="167" y="85"/>
                      </a:lnTo>
                      <a:lnTo>
                        <a:pt x="168" y="81"/>
                      </a:lnTo>
                      <a:lnTo>
                        <a:pt x="170" y="79"/>
                      </a:lnTo>
                      <a:close/>
                      <a:moveTo>
                        <a:pt x="91" y="0"/>
                      </a:moveTo>
                      <a:lnTo>
                        <a:pt x="89" y="0"/>
                      </a:lnTo>
                      <a:lnTo>
                        <a:pt x="85" y="0"/>
                      </a:lnTo>
                      <a:lnTo>
                        <a:pt x="85" y="2"/>
                      </a:lnTo>
                      <a:lnTo>
                        <a:pt x="85" y="4"/>
                      </a:lnTo>
                      <a:lnTo>
                        <a:pt x="91" y="4"/>
                      </a:lnTo>
                      <a:lnTo>
                        <a:pt x="96" y="4"/>
                      </a:lnTo>
                      <a:lnTo>
                        <a:pt x="95" y="2"/>
                      </a:lnTo>
                      <a:lnTo>
                        <a:pt x="95" y="2"/>
                      </a:lnTo>
                      <a:lnTo>
                        <a:pt x="93" y="2"/>
                      </a:lnTo>
                      <a:lnTo>
                        <a:pt x="93" y="2"/>
                      </a:lnTo>
                      <a:lnTo>
                        <a:pt x="93" y="0"/>
                      </a:lnTo>
                      <a:lnTo>
                        <a:pt x="91" y="0"/>
                      </a:lnTo>
                      <a:close/>
                      <a:moveTo>
                        <a:pt x="0" y="112"/>
                      </a:moveTo>
                      <a:lnTo>
                        <a:pt x="3" y="123"/>
                      </a:lnTo>
                      <a:lnTo>
                        <a:pt x="11" y="134"/>
                      </a:lnTo>
                      <a:lnTo>
                        <a:pt x="19" y="146"/>
                      </a:lnTo>
                      <a:lnTo>
                        <a:pt x="28" y="153"/>
                      </a:lnTo>
                      <a:lnTo>
                        <a:pt x="30" y="153"/>
                      </a:lnTo>
                      <a:lnTo>
                        <a:pt x="32" y="151"/>
                      </a:lnTo>
                      <a:lnTo>
                        <a:pt x="21" y="142"/>
                      </a:lnTo>
                      <a:lnTo>
                        <a:pt x="13" y="132"/>
                      </a:lnTo>
                      <a:lnTo>
                        <a:pt x="5" y="119"/>
                      </a:lnTo>
                      <a:lnTo>
                        <a:pt x="2" y="106"/>
                      </a:lnTo>
                      <a:lnTo>
                        <a:pt x="0" y="108"/>
                      </a:lnTo>
                      <a:lnTo>
                        <a:pt x="0" y="112"/>
                      </a:lnTo>
                      <a:close/>
                    </a:path>
                  </a:pathLst>
                </a:custGeom>
                <a:solidFill>
                  <a:srgbClr val="B98FA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569" name="Freeform 201"/>
                <p:cNvSpPr>
                  <a:spLocks noEditPoints="1"/>
                </p:cNvSpPr>
                <p:nvPr/>
              </p:nvSpPr>
              <p:spPr bwMode="auto">
                <a:xfrm>
                  <a:off x="1548" y="1429"/>
                  <a:ext cx="168" cy="151"/>
                </a:xfrm>
                <a:custGeom>
                  <a:avLst/>
                  <a:gdLst/>
                  <a:ahLst/>
                  <a:cxnLst>
                    <a:cxn ang="0">
                      <a:pos x="168" y="81"/>
                    </a:cxn>
                    <a:cxn ang="0">
                      <a:pos x="165" y="62"/>
                    </a:cxn>
                    <a:cxn ang="0">
                      <a:pos x="159" y="47"/>
                    </a:cxn>
                    <a:cxn ang="0">
                      <a:pos x="157" y="45"/>
                    </a:cxn>
                    <a:cxn ang="0">
                      <a:pos x="153" y="43"/>
                    </a:cxn>
                    <a:cxn ang="0">
                      <a:pos x="157" y="53"/>
                    </a:cxn>
                    <a:cxn ang="0">
                      <a:pos x="161" y="62"/>
                    </a:cxn>
                    <a:cxn ang="0">
                      <a:pos x="163" y="74"/>
                    </a:cxn>
                    <a:cxn ang="0">
                      <a:pos x="165" y="85"/>
                    </a:cxn>
                    <a:cxn ang="0">
                      <a:pos x="165" y="85"/>
                    </a:cxn>
                    <a:cxn ang="0">
                      <a:pos x="165" y="85"/>
                    </a:cxn>
                    <a:cxn ang="0">
                      <a:pos x="167" y="83"/>
                    </a:cxn>
                    <a:cxn ang="0">
                      <a:pos x="168" y="81"/>
                    </a:cxn>
                    <a:cxn ang="0">
                      <a:pos x="95" y="0"/>
                    </a:cxn>
                    <a:cxn ang="0">
                      <a:pos x="89" y="0"/>
                    </a:cxn>
                    <a:cxn ang="0">
                      <a:pos x="85" y="0"/>
                    </a:cxn>
                    <a:cxn ang="0">
                      <a:pos x="85" y="2"/>
                    </a:cxn>
                    <a:cxn ang="0">
                      <a:pos x="85" y="3"/>
                    </a:cxn>
                    <a:cxn ang="0">
                      <a:pos x="93" y="3"/>
                    </a:cxn>
                    <a:cxn ang="0">
                      <a:pos x="100" y="5"/>
                    </a:cxn>
                    <a:cxn ang="0">
                      <a:pos x="96" y="2"/>
                    </a:cxn>
                    <a:cxn ang="0">
                      <a:pos x="95" y="0"/>
                    </a:cxn>
                    <a:cxn ang="0">
                      <a:pos x="0" y="106"/>
                    </a:cxn>
                    <a:cxn ang="0">
                      <a:pos x="5" y="119"/>
                    </a:cxn>
                    <a:cxn ang="0">
                      <a:pos x="11" y="130"/>
                    </a:cxn>
                    <a:cxn ang="0">
                      <a:pos x="21" y="142"/>
                    </a:cxn>
                    <a:cxn ang="0">
                      <a:pos x="30" y="151"/>
                    </a:cxn>
                    <a:cxn ang="0">
                      <a:pos x="32" y="149"/>
                    </a:cxn>
                    <a:cxn ang="0">
                      <a:pos x="32" y="149"/>
                    </a:cxn>
                    <a:cxn ang="0">
                      <a:pos x="32" y="149"/>
                    </a:cxn>
                    <a:cxn ang="0">
                      <a:pos x="34" y="149"/>
                    </a:cxn>
                    <a:cxn ang="0">
                      <a:pos x="22" y="140"/>
                    </a:cxn>
                    <a:cxn ang="0">
                      <a:pos x="13" y="129"/>
                    </a:cxn>
                    <a:cxn ang="0">
                      <a:pos x="7" y="115"/>
                    </a:cxn>
                    <a:cxn ang="0">
                      <a:pos x="3" y="100"/>
                    </a:cxn>
                    <a:cxn ang="0">
                      <a:pos x="2" y="104"/>
                    </a:cxn>
                    <a:cxn ang="0">
                      <a:pos x="0" y="106"/>
                    </a:cxn>
                  </a:cxnLst>
                  <a:rect l="0" t="0" r="r" b="b"/>
                  <a:pathLst>
                    <a:path w="168" h="151">
                      <a:moveTo>
                        <a:pt x="168" y="81"/>
                      </a:moveTo>
                      <a:lnTo>
                        <a:pt x="165" y="62"/>
                      </a:lnTo>
                      <a:lnTo>
                        <a:pt x="159" y="47"/>
                      </a:lnTo>
                      <a:lnTo>
                        <a:pt x="157" y="45"/>
                      </a:lnTo>
                      <a:lnTo>
                        <a:pt x="153" y="43"/>
                      </a:lnTo>
                      <a:lnTo>
                        <a:pt x="157" y="53"/>
                      </a:lnTo>
                      <a:lnTo>
                        <a:pt x="161" y="62"/>
                      </a:lnTo>
                      <a:lnTo>
                        <a:pt x="163" y="74"/>
                      </a:lnTo>
                      <a:lnTo>
                        <a:pt x="165" y="85"/>
                      </a:lnTo>
                      <a:lnTo>
                        <a:pt x="165" y="85"/>
                      </a:lnTo>
                      <a:lnTo>
                        <a:pt x="165" y="85"/>
                      </a:lnTo>
                      <a:lnTo>
                        <a:pt x="167" y="83"/>
                      </a:lnTo>
                      <a:lnTo>
                        <a:pt x="168" y="81"/>
                      </a:lnTo>
                      <a:close/>
                      <a:moveTo>
                        <a:pt x="95" y="0"/>
                      </a:moveTo>
                      <a:lnTo>
                        <a:pt x="89" y="0"/>
                      </a:lnTo>
                      <a:lnTo>
                        <a:pt x="85" y="0"/>
                      </a:lnTo>
                      <a:lnTo>
                        <a:pt x="85" y="2"/>
                      </a:lnTo>
                      <a:lnTo>
                        <a:pt x="85" y="3"/>
                      </a:lnTo>
                      <a:lnTo>
                        <a:pt x="93" y="3"/>
                      </a:lnTo>
                      <a:lnTo>
                        <a:pt x="100" y="5"/>
                      </a:lnTo>
                      <a:lnTo>
                        <a:pt x="96" y="2"/>
                      </a:lnTo>
                      <a:lnTo>
                        <a:pt x="95" y="0"/>
                      </a:lnTo>
                      <a:close/>
                      <a:moveTo>
                        <a:pt x="0" y="106"/>
                      </a:moveTo>
                      <a:lnTo>
                        <a:pt x="5" y="119"/>
                      </a:lnTo>
                      <a:lnTo>
                        <a:pt x="11" y="130"/>
                      </a:lnTo>
                      <a:lnTo>
                        <a:pt x="21" y="142"/>
                      </a:lnTo>
                      <a:lnTo>
                        <a:pt x="30" y="151"/>
                      </a:lnTo>
                      <a:lnTo>
                        <a:pt x="32" y="149"/>
                      </a:lnTo>
                      <a:lnTo>
                        <a:pt x="32" y="149"/>
                      </a:lnTo>
                      <a:lnTo>
                        <a:pt x="32" y="149"/>
                      </a:lnTo>
                      <a:lnTo>
                        <a:pt x="34" y="149"/>
                      </a:lnTo>
                      <a:lnTo>
                        <a:pt x="22" y="140"/>
                      </a:lnTo>
                      <a:lnTo>
                        <a:pt x="13" y="129"/>
                      </a:lnTo>
                      <a:lnTo>
                        <a:pt x="7" y="115"/>
                      </a:lnTo>
                      <a:lnTo>
                        <a:pt x="3" y="100"/>
                      </a:lnTo>
                      <a:lnTo>
                        <a:pt x="2" y="104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BA8FA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570" name="Freeform 202"/>
                <p:cNvSpPr>
                  <a:spLocks noEditPoints="1"/>
                </p:cNvSpPr>
                <p:nvPr/>
              </p:nvSpPr>
              <p:spPr bwMode="auto">
                <a:xfrm>
                  <a:off x="1550" y="1431"/>
                  <a:ext cx="165" cy="147"/>
                </a:xfrm>
                <a:custGeom>
                  <a:avLst/>
                  <a:gdLst/>
                  <a:ahLst/>
                  <a:cxnLst>
                    <a:cxn ang="0">
                      <a:pos x="165" y="81"/>
                    </a:cxn>
                    <a:cxn ang="0">
                      <a:pos x="163" y="72"/>
                    </a:cxn>
                    <a:cxn ang="0">
                      <a:pos x="161" y="62"/>
                    </a:cxn>
                    <a:cxn ang="0">
                      <a:pos x="159" y="53"/>
                    </a:cxn>
                    <a:cxn ang="0">
                      <a:pos x="155" y="43"/>
                    </a:cxn>
                    <a:cxn ang="0">
                      <a:pos x="151" y="41"/>
                    </a:cxn>
                    <a:cxn ang="0">
                      <a:pos x="148" y="39"/>
                    </a:cxn>
                    <a:cxn ang="0">
                      <a:pos x="153" y="49"/>
                    </a:cxn>
                    <a:cxn ang="0">
                      <a:pos x="157" y="58"/>
                    </a:cxn>
                    <a:cxn ang="0">
                      <a:pos x="159" y="70"/>
                    </a:cxn>
                    <a:cxn ang="0">
                      <a:pos x="161" y="83"/>
                    </a:cxn>
                    <a:cxn ang="0">
                      <a:pos x="161" y="83"/>
                    </a:cxn>
                    <a:cxn ang="0">
                      <a:pos x="161" y="85"/>
                    </a:cxn>
                    <a:cxn ang="0">
                      <a:pos x="163" y="83"/>
                    </a:cxn>
                    <a:cxn ang="0">
                      <a:pos x="165" y="81"/>
                    </a:cxn>
                    <a:cxn ang="0">
                      <a:pos x="94" y="0"/>
                    </a:cxn>
                    <a:cxn ang="0">
                      <a:pos x="89" y="0"/>
                    </a:cxn>
                    <a:cxn ang="0">
                      <a:pos x="83" y="0"/>
                    </a:cxn>
                    <a:cxn ang="0">
                      <a:pos x="83" y="0"/>
                    </a:cxn>
                    <a:cxn ang="0">
                      <a:pos x="81" y="1"/>
                    </a:cxn>
                    <a:cxn ang="0">
                      <a:pos x="81" y="1"/>
                    </a:cxn>
                    <a:cxn ang="0">
                      <a:pos x="81" y="3"/>
                    </a:cxn>
                    <a:cxn ang="0">
                      <a:pos x="93" y="3"/>
                    </a:cxn>
                    <a:cxn ang="0">
                      <a:pos x="102" y="5"/>
                    </a:cxn>
                    <a:cxn ang="0">
                      <a:pos x="98" y="3"/>
                    </a:cxn>
                    <a:cxn ang="0">
                      <a:pos x="94" y="0"/>
                    </a:cxn>
                    <a:cxn ang="0">
                      <a:pos x="0" y="102"/>
                    </a:cxn>
                    <a:cxn ang="0">
                      <a:pos x="3" y="115"/>
                    </a:cxn>
                    <a:cxn ang="0">
                      <a:pos x="11" y="128"/>
                    </a:cxn>
                    <a:cxn ang="0">
                      <a:pos x="19" y="138"/>
                    </a:cxn>
                    <a:cxn ang="0">
                      <a:pos x="30" y="147"/>
                    </a:cxn>
                    <a:cxn ang="0">
                      <a:pos x="30" y="147"/>
                    </a:cxn>
                    <a:cxn ang="0">
                      <a:pos x="30" y="147"/>
                    </a:cxn>
                    <a:cxn ang="0">
                      <a:pos x="32" y="147"/>
                    </a:cxn>
                    <a:cxn ang="0">
                      <a:pos x="34" y="146"/>
                    </a:cxn>
                    <a:cxn ang="0">
                      <a:pos x="22" y="136"/>
                    </a:cxn>
                    <a:cxn ang="0">
                      <a:pos x="13" y="125"/>
                    </a:cxn>
                    <a:cxn ang="0">
                      <a:pos x="7" y="111"/>
                    </a:cxn>
                    <a:cxn ang="0">
                      <a:pos x="1" y="96"/>
                    </a:cxn>
                    <a:cxn ang="0">
                      <a:pos x="1" y="98"/>
                    </a:cxn>
                    <a:cxn ang="0">
                      <a:pos x="0" y="102"/>
                    </a:cxn>
                  </a:cxnLst>
                  <a:rect l="0" t="0" r="r" b="b"/>
                  <a:pathLst>
                    <a:path w="165" h="147">
                      <a:moveTo>
                        <a:pt x="165" y="81"/>
                      </a:moveTo>
                      <a:lnTo>
                        <a:pt x="163" y="72"/>
                      </a:lnTo>
                      <a:lnTo>
                        <a:pt x="161" y="62"/>
                      </a:lnTo>
                      <a:lnTo>
                        <a:pt x="159" y="53"/>
                      </a:lnTo>
                      <a:lnTo>
                        <a:pt x="155" y="43"/>
                      </a:lnTo>
                      <a:lnTo>
                        <a:pt x="151" y="41"/>
                      </a:lnTo>
                      <a:lnTo>
                        <a:pt x="148" y="39"/>
                      </a:lnTo>
                      <a:lnTo>
                        <a:pt x="153" y="49"/>
                      </a:lnTo>
                      <a:lnTo>
                        <a:pt x="157" y="58"/>
                      </a:lnTo>
                      <a:lnTo>
                        <a:pt x="159" y="70"/>
                      </a:lnTo>
                      <a:lnTo>
                        <a:pt x="161" y="83"/>
                      </a:lnTo>
                      <a:lnTo>
                        <a:pt x="161" y="83"/>
                      </a:lnTo>
                      <a:lnTo>
                        <a:pt x="161" y="85"/>
                      </a:lnTo>
                      <a:lnTo>
                        <a:pt x="163" y="83"/>
                      </a:lnTo>
                      <a:lnTo>
                        <a:pt x="165" y="81"/>
                      </a:lnTo>
                      <a:close/>
                      <a:moveTo>
                        <a:pt x="94" y="0"/>
                      </a:moveTo>
                      <a:lnTo>
                        <a:pt x="89" y="0"/>
                      </a:lnTo>
                      <a:lnTo>
                        <a:pt x="83" y="0"/>
                      </a:lnTo>
                      <a:lnTo>
                        <a:pt x="83" y="0"/>
                      </a:lnTo>
                      <a:lnTo>
                        <a:pt x="81" y="1"/>
                      </a:lnTo>
                      <a:lnTo>
                        <a:pt x="81" y="1"/>
                      </a:lnTo>
                      <a:lnTo>
                        <a:pt x="81" y="3"/>
                      </a:lnTo>
                      <a:lnTo>
                        <a:pt x="93" y="3"/>
                      </a:lnTo>
                      <a:lnTo>
                        <a:pt x="102" y="5"/>
                      </a:lnTo>
                      <a:lnTo>
                        <a:pt x="98" y="3"/>
                      </a:lnTo>
                      <a:lnTo>
                        <a:pt x="94" y="0"/>
                      </a:lnTo>
                      <a:close/>
                      <a:moveTo>
                        <a:pt x="0" y="102"/>
                      </a:moveTo>
                      <a:lnTo>
                        <a:pt x="3" y="115"/>
                      </a:lnTo>
                      <a:lnTo>
                        <a:pt x="11" y="128"/>
                      </a:lnTo>
                      <a:lnTo>
                        <a:pt x="19" y="138"/>
                      </a:lnTo>
                      <a:lnTo>
                        <a:pt x="30" y="147"/>
                      </a:lnTo>
                      <a:lnTo>
                        <a:pt x="30" y="147"/>
                      </a:lnTo>
                      <a:lnTo>
                        <a:pt x="30" y="147"/>
                      </a:lnTo>
                      <a:lnTo>
                        <a:pt x="32" y="147"/>
                      </a:lnTo>
                      <a:lnTo>
                        <a:pt x="34" y="146"/>
                      </a:lnTo>
                      <a:lnTo>
                        <a:pt x="22" y="136"/>
                      </a:lnTo>
                      <a:lnTo>
                        <a:pt x="13" y="125"/>
                      </a:lnTo>
                      <a:lnTo>
                        <a:pt x="7" y="111"/>
                      </a:lnTo>
                      <a:lnTo>
                        <a:pt x="1" y="96"/>
                      </a:lnTo>
                      <a:lnTo>
                        <a:pt x="1" y="98"/>
                      </a:lnTo>
                      <a:lnTo>
                        <a:pt x="0" y="102"/>
                      </a:lnTo>
                      <a:close/>
                    </a:path>
                  </a:pathLst>
                </a:custGeom>
                <a:solidFill>
                  <a:srgbClr val="BB8FA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571" name="Freeform 203"/>
                <p:cNvSpPr>
                  <a:spLocks noEditPoints="1"/>
                </p:cNvSpPr>
                <p:nvPr/>
              </p:nvSpPr>
              <p:spPr bwMode="auto">
                <a:xfrm>
                  <a:off x="1551" y="1432"/>
                  <a:ext cx="162" cy="146"/>
                </a:xfrm>
                <a:custGeom>
                  <a:avLst/>
                  <a:gdLst/>
                  <a:ahLst/>
                  <a:cxnLst>
                    <a:cxn ang="0">
                      <a:pos x="162" y="82"/>
                    </a:cxn>
                    <a:cxn ang="0">
                      <a:pos x="160" y="71"/>
                    </a:cxn>
                    <a:cxn ang="0">
                      <a:pos x="158" y="59"/>
                    </a:cxn>
                    <a:cxn ang="0">
                      <a:pos x="154" y="50"/>
                    </a:cxn>
                    <a:cxn ang="0">
                      <a:pos x="150" y="40"/>
                    </a:cxn>
                    <a:cxn ang="0">
                      <a:pos x="148" y="38"/>
                    </a:cxn>
                    <a:cxn ang="0">
                      <a:pos x="147" y="36"/>
                    </a:cxn>
                    <a:cxn ang="0">
                      <a:pos x="145" y="36"/>
                    </a:cxn>
                    <a:cxn ang="0">
                      <a:pos x="143" y="35"/>
                    </a:cxn>
                    <a:cxn ang="0">
                      <a:pos x="148" y="44"/>
                    </a:cxn>
                    <a:cxn ang="0">
                      <a:pos x="154" y="55"/>
                    </a:cxn>
                    <a:cxn ang="0">
                      <a:pos x="156" y="69"/>
                    </a:cxn>
                    <a:cxn ang="0">
                      <a:pos x="158" y="82"/>
                    </a:cxn>
                    <a:cxn ang="0">
                      <a:pos x="158" y="84"/>
                    </a:cxn>
                    <a:cxn ang="0">
                      <a:pos x="158" y="86"/>
                    </a:cxn>
                    <a:cxn ang="0">
                      <a:pos x="158" y="86"/>
                    </a:cxn>
                    <a:cxn ang="0">
                      <a:pos x="158" y="86"/>
                    </a:cxn>
                    <a:cxn ang="0">
                      <a:pos x="160" y="84"/>
                    </a:cxn>
                    <a:cxn ang="0">
                      <a:pos x="162" y="82"/>
                    </a:cxn>
                    <a:cxn ang="0">
                      <a:pos x="162" y="82"/>
                    </a:cxn>
                    <a:cxn ang="0">
                      <a:pos x="162" y="82"/>
                    </a:cxn>
                    <a:cxn ang="0">
                      <a:pos x="97" y="2"/>
                    </a:cxn>
                    <a:cxn ang="0">
                      <a:pos x="90" y="0"/>
                    </a:cxn>
                    <a:cxn ang="0">
                      <a:pos x="82" y="0"/>
                    </a:cxn>
                    <a:cxn ang="0">
                      <a:pos x="80" y="0"/>
                    </a:cxn>
                    <a:cxn ang="0">
                      <a:pos x="80" y="0"/>
                    </a:cxn>
                    <a:cxn ang="0">
                      <a:pos x="80" y="2"/>
                    </a:cxn>
                    <a:cxn ang="0">
                      <a:pos x="80" y="4"/>
                    </a:cxn>
                    <a:cxn ang="0">
                      <a:pos x="80" y="4"/>
                    </a:cxn>
                    <a:cxn ang="0">
                      <a:pos x="80" y="4"/>
                    </a:cxn>
                    <a:cxn ang="0">
                      <a:pos x="93" y="4"/>
                    </a:cxn>
                    <a:cxn ang="0">
                      <a:pos x="105" y="8"/>
                    </a:cxn>
                    <a:cxn ang="0">
                      <a:pos x="101" y="4"/>
                    </a:cxn>
                    <a:cxn ang="0">
                      <a:pos x="97" y="2"/>
                    </a:cxn>
                    <a:cxn ang="0">
                      <a:pos x="0" y="97"/>
                    </a:cxn>
                    <a:cxn ang="0">
                      <a:pos x="4" y="112"/>
                    </a:cxn>
                    <a:cxn ang="0">
                      <a:pos x="10" y="126"/>
                    </a:cxn>
                    <a:cxn ang="0">
                      <a:pos x="19" y="137"/>
                    </a:cxn>
                    <a:cxn ang="0">
                      <a:pos x="31" y="146"/>
                    </a:cxn>
                    <a:cxn ang="0">
                      <a:pos x="31" y="145"/>
                    </a:cxn>
                    <a:cxn ang="0">
                      <a:pos x="33" y="145"/>
                    </a:cxn>
                    <a:cxn ang="0">
                      <a:pos x="21" y="133"/>
                    </a:cxn>
                    <a:cxn ang="0">
                      <a:pos x="14" y="122"/>
                    </a:cxn>
                    <a:cxn ang="0">
                      <a:pos x="6" y="107"/>
                    </a:cxn>
                    <a:cxn ang="0">
                      <a:pos x="2" y="91"/>
                    </a:cxn>
                    <a:cxn ang="0">
                      <a:pos x="0" y="95"/>
                    </a:cxn>
                    <a:cxn ang="0">
                      <a:pos x="0" y="97"/>
                    </a:cxn>
                  </a:cxnLst>
                  <a:rect l="0" t="0" r="r" b="b"/>
                  <a:pathLst>
                    <a:path w="162" h="146">
                      <a:moveTo>
                        <a:pt x="162" y="82"/>
                      </a:moveTo>
                      <a:lnTo>
                        <a:pt x="160" y="71"/>
                      </a:lnTo>
                      <a:lnTo>
                        <a:pt x="158" y="59"/>
                      </a:lnTo>
                      <a:lnTo>
                        <a:pt x="154" y="50"/>
                      </a:lnTo>
                      <a:lnTo>
                        <a:pt x="150" y="40"/>
                      </a:lnTo>
                      <a:lnTo>
                        <a:pt x="148" y="38"/>
                      </a:lnTo>
                      <a:lnTo>
                        <a:pt x="147" y="36"/>
                      </a:lnTo>
                      <a:lnTo>
                        <a:pt x="145" y="36"/>
                      </a:lnTo>
                      <a:lnTo>
                        <a:pt x="143" y="35"/>
                      </a:lnTo>
                      <a:lnTo>
                        <a:pt x="148" y="44"/>
                      </a:lnTo>
                      <a:lnTo>
                        <a:pt x="154" y="55"/>
                      </a:lnTo>
                      <a:lnTo>
                        <a:pt x="156" y="69"/>
                      </a:lnTo>
                      <a:lnTo>
                        <a:pt x="158" y="82"/>
                      </a:lnTo>
                      <a:lnTo>
                        <a:pt x="158" y="84"/>
                      </a:lnTo>
                      <a:lnTo>
                        <a:pt x="158" y="86"/>
                      </a:lnTo>
                      <a:lnTo>
                        <a:pt x="158" y="86"/>
                      </a:lnTo>
                      <a:lnTo>
                        <a:pt x="158" y="86"/>
                      </a:lnTo>
                      <a:lnTo>
                        <a:pt x="160" y="84"/>
                      </a:lnTo>
                      <a:lnTo>
                        <a:pt x="162" y="82"/>
                      </a:lnTo>
                      <a:lnTo>
                        <a:pt x="162" y="82"/>
                      </a:lnTo>
                      <a:lnTo>
                        <a:pt x="162" y="82"/>
                      </a:lnTo>
                      <a:close/>
                      <a:moveTo>
                        <a:pt x="97" y="2"/>
                      </a:moveTo>
                      <a:lnTo>
                        <a:pt x="90" y="0"/>
                      </a:lnTo>
                      <a:lnTo>
                        <a:pt x="82" y="0"/>
                      </a:lnTo>
                      <a:lnTo>
                        <a:pt x="80" y="0"/>
                      </a:lnTo>
                      <a:lnTo>
                        <a:pt x="80" y="0"/>
                      </a:lnTo>
                      <a:lnTo>
                        <a:pt x="80" y="2"/>
                      </a:lnTo>
                      <a:lnTo>
                        <a:pt x="80" y="4"/>
                      </a:lnTo>
                      <a:lnTo>
                        <a:pt x="80" y="4"/>
                      </a:lnTo>
                      <a:lnTo>
                        <a:pt x="80" y="4"/>
                      </a:lnTo>
                      <a:lnTo>
                        <a:pt x="93" y="4"/>
                      </a:lnTo>
                      <a:lnTo>
                        <a:pt x="105" y="8"/>
                      </a:lnTo>
                      <a:lnTo>
                        <a:pt x="101" y="4"/>
                      </a:lnTo>
                      <a:lnTo>
                        <a:pt x="97" y="2"/>
                      </a:lnTo>
                      <a:close/>
                      <a:moveTo>
                        <a:pt x="0" y="97"/>
                      </a:moveTo>
                      <a:lnTo>
                        <a:pt x="4" y="112"/>
                      </a:lnTo>
                      <a:lnTo>
                        <a:pt x="10" y="126"/>
                      </a:lnTo>
                      <a:lnTo>
                        <a:pt x="19" y="137"/>
                      </a:lnTo>
                      <a:lnTo>
                        <a:pt x="31" y="146"/>
                      </a:lnTo>
                      <a:lnTo>
                        <a:pt x="31" y="145"/>
                      </a:lnTo>
                      <a:lnTo>
                        <a:pt x="33" y="145"/>
                      </a:lnTo>
                      <a:lnTo>
                        <a:pt x="21" y="133"/>
                      </a:lnTo>
                      <a:lnTo>
                        <a:pt x="14" y="122"/>
                      </a:lnTo>
                      <a:lnTo>
                        <a:pt x="6" y="107"/>
                      </a:lnTo>
                      <a:lnTo>
                        <a:pt x="2" y="91"/>
                      </a:lnTo>
                      <a:lnTo>
                        <a:pt x="0" y="95"/>
                      </a:lnTo>
                      <a:lnTo>
                        <a:pt x="0" y="97"/>
                      </a:lnTo>
                      <a:close/>
                    </a:path>
                  </a:pathLst>
                </a:custGeom>
                <a:solidFill>
                  <a:srgbClr val="BC90A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572" name="Freeform 204"/>
                <p:cNvSpPr>
                  <a:spLocks noEditPoints="1"/>
                </p:cNvSpPr>
                <p:nvPr/>
              </p:nvSpPr>
              <p:spPr bwMode="auto">
                <a:xfrm>
                  <a:off x="1551" y="1434"/>
                  <a:ext cx="160" cy="143"/>
                </a:xfrm>
                <a:custGeom>
                  <a:avLst/>
                  <a:gdLst/>
                  <a:ahLst/>
                  <a:cxnLst>
                    <a:cxn ang="0">
                      <a:pos x="160" y="80"/>
                    </a:cxn>
                    <a:cxn ang="0">
                      <a:pos x="158" y="67"/>
                    </a:cxn>
                    <a:cxn ang="0">
                      <a:pos x="156" y="55"/>
                    </a:cxn>
                    <a:cxn ang="0">
                      <a:pos x="152" y="46"/>
                    </a:cxn>
                    <a:cxn ang="0">
                      <a:pos x="147" y="36"/>
                    </a:cxn>
                    <a:cxn ang="0">
                      <a:pos x="147" y="34"/>
                    </a:cxn>
                    <a:cxn ang="0">
                      <a:pos x="147" y="34"/>
                    </a:cxn>
                    <a:cxn ang="0">
                      <a:pos x="141" y="33"/>
                    </a:cxn>
                    <a:cxn ang="0">
                      <a:pos x="137" y="29"/>
                    </a:cxn>
                    <a:cxn ang="0">
                      <a:pos x="145" y="40"/>
                    </a:cxn>
                    <a:cxn ang="0">
                      <a:pos x="150" y="52"/>
                    </a:cxn>
                    <a:cxn ang="0">
                      <a:pos x="154" y="65"/>
                    </a:cxn>
                    <a:cxn ang="0">
                      <a:pos x="156" y="80"/>
                    </a:cxn>
                    <a:cxn ang="0">
                      <a:pos x="156" y="82"/>
                    </a:cxn>
                    <a:cxn ang="0">
                      <a:pos x="156" y="86"/>
                    </a:cxn>
                    <a:cxn ang="0">
                      <a:pos x="156" y="86"/>
                    </a:cxn>
                    <a:cxn ang="0">
                      <a:pos x="158" y="84"/>
                    </a:cxn>
                    <a:cxn ang="0">
                      <a:pos x="158" y="84"/>
                    </a:cxn>
                    <a:cxn ang="0">
                      <a:pos x="160" y="82"/>
                    </a:cxn>
                    <a:cxn ang="0">
                      <a:pos x="160" y="80"/>
                    </a:cxn>
                    <a:cxn ang="0">
                      <a:pos x="160" y="80"/>
                    </a:cxn>
                    <a:cxn ang="0">
                      <a:pos x="101" y="2"/>
                    </a:cxn>
                    <a:cxn ang="0">
                      <a:pos x="92" y="0"/>
                    </a:cxn>
                    <a:cxn ang="0">
                      <a:pos x="80" y="0"/>
                    </a:cxn>
                    <a:cxn ang="0">
                      <a:pos x="80" y="2"/>
                    </a:cxn>
                    <a:cxn ang="0">
                      <a:pos x="78" y="4"/>
                    </a:cxn>
                    <a:cxn ang="0">
                      <a:pos x="78" y="4"/>
                    </a:cxn>
                    <a:cxn ang="0">
                      <a:pos x="80" y="4"/>
                    </a:cxn>
                    <a:cxn ang="0">
                      <a:pos x="95" y="4"/>
                    </a:cxn>
                    <a:cxn ang="0">
                      <a:pos x="110" y="10"/>
                    </a:cxn>
                    <a:cxn ang="0">
                      <a:pos x="107" y="6"/>
                    </a:cxn>
                    <a:cxn ang="0">
                      <a:pos x="101" y="2"/>
                    </a:cxn>
                    <a:cxn ang="0">
                      <a:pos x="0" y="93"/>
                    </a:cxn>
                    <a:cxn ang="0">
                      <a:pos x="6" y="108"/>
                    </a:cxn>
                    <a:cxn ang="0">
                      <a:pos x="12" y="122"/>
                    </a:cxn>
                    <a:cxn ang="0">
                      <a:pos x="21" y="133"/>
                    </a:cxn>
                    <a:cxn ang="0">
                      <a:pos x="33" y="143"/>
                    </a:cxn>
                    <a:cxn ang="0">
                      <a:pos x="33" y="143"/>
                    </a:cxn>
                    <a:cxn ang="0">
                      <a:pos x="35" y="141"/>
                    </a:cxn>
                    <a:cxn ang="0">
                      <a:pos x="23" y="129"/>
                    </a:cxn>
                    <a:cxn ang="0">
                      <a:pos x="14" y="118"/>
                    </a:cxn>
                    <a:cxn ang="0">
                      <a:pos x="8" y="103"/>
                    </a:cxn>
                    <a:cxn ang="0">
                      <a:pos x="4" y="86"/>
                    </a:cxn>
                    <a:cxn ang="0">
                      <a:pos x="4" y="86"/>
                    </a:cxn>
                    <a:cxn ang="0">
                      <a:pos x="4" y="88"/>
                    </a:cxn>
                    <a:cxn ang="0">
                      <a:pos x="2" y="89"/>
                    </a:cxn>
                    <a:cxn ang="0">
                      <a:pos x="0" y="93"/>
                    </a:cxn>
                  </a:cxnLst>
                  <a:rect l="0" t="0" r="r" b="b"/>
                  <a:pathLst>
                    <a:path w="160" h="143">
                      <a:moveTo>
                        <a:pt x="160" y="80"/>
                      </a:moveTo>
                      <a:lnTo>
                        <a:pt x="158" y="67"/>
                      </a:lnTo>
                      <a:lnTo>
                        <a:pt x="156" y="55"/>
                      </a:lnTo>
                      <a:lnTo>
                        <a:pt x="152" y="46"/>
                      </a:lnTo>
                      <a:lnTo>
                        <a:pt x="147" y="36"/>
                      </a:lnTo>
                      <a:lnTo>
                        <a:pt x="147" y="34"/>
                      </a:lnTo>
                      <a:lnTo>
                        <a:pt x="147" y="34"/>
                      </a:lnTo>
                      <a:lnTo>
                        <a:pt x="141" y="33"/>
                      </a:lnTo>
                      <a:lnTo>
                        <a:pt x="137" y="29"/>
                      </a:lnTo>
                      <a:lnTo>
                        <a:pt x="145" y="40"/>
                      </a:lnTo>
                      <a:lnTo>
                        <a:pt x="150" y="52"/>
                      </a:lnTo>
                      <a:lnTo>
                        <a:pt x="154" y="65"/>
                      </a:lnTo>
                      <a:lnTo>
                        <a:pt x="156" y="80"/>
                      </a:lnTo>
                      <a:lnTo>
                        <a:pt x="156" y="82"/>
                      </a:lnTo>
                      <a:lnTo>
                        <a:pt x="156" y="86"/>
                      </a:lnTo>
                      <a:lnTo>
                        <a:pt x="156" y="86"/>
                      </a:lnTo>
                      <a:lnTo>
                        <a:pt x="158" y="84"/>
                      </a:lnTo>
                      <a:lnTo>
                        <a:pt x="158" y="84"/>
                      </a:lnTo>
                      <a:lnTo>
                        <a:pt x="160" y="82"/>
                      </a:lnTo>
                      <a:lnTo>
                        <a:pt x="160" y="80"/>
                      </a:lnTo>
                      <a:lnTo>
                        <a:pt x="160" y="80"/>
                      </a:lnTo>
                      <a:close/>
                      <a:moveTo>
                        <a:pt x="101" y="2"/>
                      </a:moveTo>
                      <a:lnTo>
                        <a:pt x="92" y="0"/>
                      </a:lnTo>
                      <a:lnTo>
                        <a:pt x="80" y="0"/>
                      </a:lnTo>
                      <a:lnTo>
                        <a:pt x="80" y="2"/>
                      </a:lnTo>
                      <a:lnTo>
                        <a:pt x="78" y="4"/>
                      </a:lnTo>
                      <a:lnTo>
                        <a:pt x="78" y="4"/>
                      </a:lnTo>
                      <a:lnTo>
                        <a:pt x="80" y="4"/>
                      </a:lnTo>
                      <a:lnTo>
                        <a:pt x="95" y="4"/>
                      </a:lnTo>
                      <a:lnTo>
                        <a:pt x="110" y="10"/>
                      </a:lnTo>
                      <a:lnTo>
                        <a:pt x="107" y="6"/>
                      </a:lnTo>
                      <a:lnTo>
                        <a:pt x="101" y="2"/>
                      </a:lnTo>
                      <a:close/>
                      <a:moveTo>
                        <a:pt x="0" y="93"/>
                      </a:moveTo>
                      <a:lnTo>
                        <a:pt x="6" y="108"/>
                      </a:lnTo>
                      <a:lnTo>
                        <a:pt x="12" y="122"/>
                      </a:lnTo>
                      <a:lnTo>
                        <a:pt x="21" y="133"/>
                      </a:lnTo>
                      <a:lnTo>
                        <a:pt x="33" y="143"/>
                      </a:lnTo>
                      <a:lnTo>
                        <a:pt x="33" y="143"/>
                      </a:lnTo>
                      <a:lnTo>
                        <a:pt x="35" y="141"/>
                      </a:lnTo>
                      <a:lnTo>
                        <a:pt x="23" y="129"/>
                      </a:lnTo>
                      <a:lnTo>
                        <a:pt x="14" y="118"/>
                      </a:lnTo>
                      <a:lnTo>
                        <a:pt x="8" y="103"/>
                      </a:lnTo>
                      <a:lnTo>
                        <a:pt x="4" y="86"/>
                      </a:lnTo>
                      <a:lnTo>
                        <a:pt x="4" y="86"/>
                      </a:lnTo>
                      <a:lnTo>
                        <a:pt x="4" y="88"/>
                      </a:lnTo>
                      <a:lnTo>
                        <a:pt x="2" y="89"/>
                      </a:lnTo>
                      <a:lnTo>
                        <a:pt x="0" y="93"/>
                      </a:lnTo>
                      <a:close/>
                    </a:path>
                  </a:pathLst>
                </a:custGeom>
                <a:solidFill>
                  <a:srgbClr val="BD90A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573" name="Freeform 205"/>
                <p:cNvSpPr>
                  <a:spLocks noEditPoints="1"/>
                </p:cNvSpPr>
                <p:nvPr/>
              </p:nvSpPr>
              <p:spPr bwMode="auto">
                <a:xfrm>
                  <a:off x="1553" y="1436"/>
                  <a:ext cx="156" cy="141"/>
                </a:xfrm>
                <a:custGeom>
                  <a:avLst/>
                  <a:gdLst/>
                  <a:ahLst/>
                  <a:cxnLst>
                    <a:cxn ang="0">
                      <a:pos x="156" y="78"/>
                    </a:cxn>
                    <a:cxn ang="0">
                      <a:pos x="154" y="65"/>
                    </a:cxn>
                    <a:cxn ang="0">
                      <a:pos x="152" y="51"/>
                    </a:cxn>
                    <a:cxn ang="0">
                      <a:pos x="146" y="40"/>
                    </a:cxn>
                    <a:cxn ang="0">
                      <a:pos x="141" y="31"/>
                    </a:cxn>
                    <a:cxn ang="0">
                      <a:pos x="122" y="17"/>
                    </a:cxn>
                    <a:cxn ang="0">
                      <a:pos x="103" y="4"/>
                    </a:cxn>
                    <a:cxn ang="0">
                      <a:pos x="91" y="0"/>
                    </a:cxn>
                    <a:cxn ang="0">
                      <a:pos x="78" y="0"/>
                    </a:cxn>
                    <a:cxn ang="0">
                      <a:pos x="78" y="0"/>
                    </a:cxn>
                    <a:cxn ang="0">
                      <a:pos x="78" y="0"/>
                    </a:cxn>
                    <a:cxn ang="0">
                      <a:pos x="76" y="0"/>
                    </a:cxn>
                    <a:cxn ang="0">
                      <a:pos x="76" y="2"/>
                    </a:cxn>
                    <a:cxn ang="0">
                      <a:pos x="76" y="2"/>
                    </a:cxn>
                    <a:cxn ang="0">
                      <a:pos x="76" y="4"/>
                    </a:cxn>
                    <a:cxn ang="0">
                      <a:pos x="76" y="4"/>
                    </a:cxn>
                    <a:cxn ang="0">
                      <a:pos x="78" y="4"/>
                    </a:cxn>
                    <a:cxn ang="0">
                      <a:pos x="93" y="4"/>
                    </a:cxn>
                    <a:cxn ang="0">
                      <a:pos x="107" y="10"/>
                    </a:cxn>
                    <a:cxn ang="0">
                      <a:pos x="120" y="15"/>
                    </a:cxn>
                    <a:cxn ang="0">
                      <a:pos x="129" y="25"/>
                    </a:cxn>
                    <a:cxn ang="0">
                      <a:pos x="139" y="36"/>
                    </a:cxn>
                    <a:cxn ang="0">
                      <a:pos x="146" y="48"/>
                    </a:cxn>
                    <a:cxn ang="0">
                      <a:pos x="150" y="63"/>
                    </a:cxn>
                    <a:cxn ang="0">
                      <a:pos x="152" y="78"/>
                    </a:cxn>
                    <a:cxn ang="0">
                      <a:pos x="152" y="82"/>
                    </a:cxn>
                    <a:cxn ang="0">
                      <a:pos x="150" y="86"/>
                    </a:cxn>
                    <a:cxn ang="0">
                      <a:pos x="154" y="84"/>
                    </a:cxn>
                    <a:cxn ang="0">
                      <a:pos x="156" y="82"/>
                    </a:cxn>
                    <a:cxn ang="0">
                      <a:pos x="156" y="80"/>
                    </a:cxn>
                    <a:cxn ang="0">
                      <a:pos x="156" y="78"/>
                    </a:cxn>
                    <a:cxn ang="0">
                      <a:pos x="0" y="87"/>
                    </a:cxn>
                    <a:cxn ang="0">
                      <a:pos x="4" y="103"/>
                    </a:cxn>
                    <a:cxn ang="0">
                      <a:pos x="12" y="118"/>
                    </a:cxn>
                    <a:cxn ang="0">
                      <a:pos x="19" y="129"/>
                    </a:cxn>
                    <a:cxn ang="0">
                      <a:pos x="31" y="141"/>
                    </a:cxn>
                    <a:cxn ang="0">
                      <a:pos x="33" y="139"/>
                    </a:cxn>
                    <a:cxn ang="0">
                      <a:pos x="34" y="137"/>
                    </a:cxn>
                    <a:cxn ang="0">
                      <a:pos x="23" y="127"/>
                    </a:cxn>
                    <a:cxn ang="0">
                      <a:pos x="14" y="112"/>
                    </a:cxn>
                    <a:cxn ang="0">
                      <a:pos x="10" y="104"/>
                    </a:cxn>
                    <a:cxn ang="0">
                      <a:pos x="6" y="97"/>
                    </a:cxn>
                    <a:cxn ang="0">
                      <a:pos x="4" y="89"/>
                    </a:cxn>
                    <a:cxn ang="0">
                      <a:pos x="4" y="80"/>
                    </a:cxn>
                    <a:cxn ang="0">
                      <a:pos x="2" y="82"/>
                    </a:cxn>
                    <a:cxn ang="0">
                      <a:pos x="2" y="86"/>
                    </a:cxn>
                    <a:cxn ang="0">
                      <a:pos x="0" y="86"/>
                    </a:cxn>
                    <a:cxn ang="0">
                      <a:pos x="0" y="87"/>
                    </a:cxn>
                    <a:cxn ang="0">
                      <a:pos x="53" y="8"/>
                    </a:cxn>
                    <a:cxn ang="0">
                      <a:pos x="57" y="6"/>
                    </a:cxn>
                    <a:cxn ang="0">
                      <a:pos x="61" y="4"/>
                    </a:cxn>
                    <a:cxn ang="0">
                      <a:pos x="61" y="4"/>
                    </a:cxn>
                    <a:cxn ang="0">
                      <a:pos x="61" y="4"/>
                    </a:cxn>
                    <a:cxn ang="0">
                      <a:pos x="57" y="6"/>
                    </a:cxn>
                    <a:cxn ang="0">
                      <a:pos x="53" y="8"/>
                    </a:cxn>
                  </a:cxnLst>
                  <a:rect l="0" t="0" r="r" b="b"/>
                  <a:pathLst>
                    <a:path w="156" h="141">
                      <a:moveTo>
                        <a:pt x="156" y="78"/>
                      </a:moveTo>
                      <a:lnTo>
                        <a:pt x="154" y="65"/>
                      </a:lnTo>
                      <a:lnTo>
                        <a:pt x="152" y="51"/>
                      </a:lnTo>
                      <a:lnTo>
                        <a:pt x="146" y="40"/>
                      </a:lnTo>
                      <a:lnTo>
                        <a:pt x="141" y="31"/>
                      </a:lnTo>
                      <a:lnTo>
                        <a:pt x="122" y="17"/>
                      </a:lnTo>
                      <a:lnTo>
                        <a:pt x="103" y="4"/>
                      </a:lnTo>
                      <a:lnTo>
                        <a:pt x="91" y="0"/>
                      </a:lnTo>
                      <a:lnTo>
                        <a:pt x="78" y="0"/>
                      </a:lnTo>
                      <a:lnTo>
                        <a:pt x="78" y="0"/>
                      </a:lnTo>
                      <a:lnTo>
                        <a:pt x="78" y="0"/>
                      </a:lnTo>
                      <a:lnTo>
                        <a:pt x="76" y="0"/>
                      </a:lnTo>
                      <a:lnTo>
                        <a:pt x="76" y="2"/>
                      </a:lnTo>
                      <a:lnTo>
                        <a:pt x="76" y="2"/>
                      </a:lnTo>
                      <a:lnTo>
                        <a:pt x="76" y="4"/>
                      </a:lnTo>
                      <a:lnTo>
                        <a:pt x="76" y="4"/>
                      </a:lnTo>
                      <a:lnTo>
                        <a:pt x="78" y="4"/>
                      </a:lnTo>
                      <a:lnTo>
                        <a:pt x="93" y="4"/>
                      </a:lnTo>
                      <a:lnTo>
                        <a:pt x="107" y="10"/>
                      </a:lnTo>
                      <a:lnTo>
                        <a:pt x="120" y="15"/>
                      </a:lnTo>
                      <a:lnTo>
                        <a:pt x="129" y="25"/>
                      </a:lnTo>
                      <a:lnTo>
                        <a:pt x="139" y="36"/>
                      </a:lnTo>
                      <a:lnTo>
                        <a:pt x="146" y="48"/>
                      </a:lnTo>
                      <a:lnTo>
                        <a:pt x="150" y="63"/>
                      </a:lnTo>
                      <a:lnTo>
                        <a:pt x="152" y="78"/>
                      </a:lnTo>
                      <a:lnTo>
                        <a:pt x="152" y="82"/>
                      </a:lnTo>
                      <a:lnTo>
                        <a:pt x="150" y="86"/>
                      </a:lnTo>
                      <a:lnTo>
                        <a:pt x="154" y="84"/>
                      </a:lnTo>
                      <a:lnTo>
                        <a:pt x="156" y="82"/>
                      </a:lnTo>
                      <a:lnTo>
                        <a:pt x="156" y="80"/>
                      </a:lnTo>
                      <a:lnTo>
                        <a:pt x="156" y="78"/>
                      </a:lnTo>
                      <a:close/>
                      <a:moveTo>
                        <a:pt x="0" y="87"/>
                      </a:moveTo>
                      <a:lnTo>
                        <a:pt x="4" y="103"/>
                      </a:lnTo>
                      <a:lnTo>
                        <a:pt x="12" y="118"/>
                      </a:lnTo>
                      <a:lnTo>
                        <a:pt x="19" y="129"/>
                      </a:lnTo>
                      <a:lnTo>
                        <a:pt x="31" y="141"/>
                      </a:lnTo>
                      <a:lnTo>
                        <a:pt x="33" y="139"/>
                      </a:lnTo>
                      <a:lnTo>
                        <a:pt x="34" y="137"/>
                      </a:lnTo>
                      <a:lnTo>
                        <a:pt x="23" y="127"/>
                      </a:lnTo>
                      <a:lnTo>
                        <a:pt x="14" y="112"/>
                      </a:lnTo>
                      <a:lnTo>
                        <a:pt x="10" y="104"/>
                      </a:lnTo>
                      <a:lnTo>
                        <a:pt x="6" y="97"/>
                      </a:lnTo>
                      <a:lnTo>
                        <a:pt x="4" y="89"/>
                      </a:lnTo>
                      <a:lnTo>
                        <a:pt x="4" y="80"/>
                      </a:lnTo>
                      <a:lnTo>
                        <a:pt x="2" y="82"/>
                      </a:lnTo>
                      <a:lnTo>
                        <a:pt x="2" y="86"/>
                      </a:lnTo>
                      <a:lnTo>
                        <a:pt x="0" y="86"/>
                      </a:lnTo>
                      <a:lnTo>
                        <a:pt x="0" y="87"/>
                      </a:lnTo>
                      <a:close/>
                      <a:moveTo>
                        <a:pt x="53" y="8"/>
                      </a:moveTo>
                      <a:lnTo>
                        <a:pt x="57" y="6"/>
                      </a:lnTo>
                      <a:lnTo>
                        <a:pt x="61" y="4"/>
                      </a:lnTo>
                      <a:lnTo>
                        <a:pt x="61" y="4"/>
                      </a:lnTo>
                      <a:lnTo>
                        <a:pt x="61" y="4"/>
                      </a:lnTo>
                      <a:lnTo>
                        <a:pt x="57" y="6"/>
                      </a:lnTo>
                      <a:lnTo>
                        <a:pt x="53" y="8"/>
                      </a:lnTo>
                      <a:close/>
                    </a:path>
                  </a:pathLst>
                </a:custGeom>
                <a:solidFill>
                  <a:srgbClr val="BE90A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574" name="Freeform 206"/>
                <p:cNvSpPr>
                  <a:spLocks noEditPoints="1"/>
                </p:cNvSpPr>
                <p:nvPr/>
              </p:nvSpPr>
              <p:spPr bwMode="auto">
                <a:xfrm>
                  <a:off x="1555" y="1438"/>
                  <a:ext cx="152" cy="137"/>
                </a:xfrm>
                <a:custGeom>
                  <a:avLst/>
                  <a:gdLst/>
                  <a:ahLst/>
                  <a:cxnLst>
                    <a:cxn ang="0">
                      <a:pos x="152" y="76"/>
                    </a:cxn>
                    <a:cxn ang="0">
                      <a:pos x="150" y="61"/>
                    </a:cxn>
                    <a:cxn ang="0">
                      <a:pos x="146" y="48"/>
                    </a:cxn>
                    <a:cxn ang="0">
                      <a:pos x="141" y="36"/>
                    </a:cxn>
                    <a:cxn ang="0">
                      <a:pos x="133" y="25"/>
                    </a:cxn>
                    <a:cxn ang="0">
                      <a:pos x="120" y="15"/>
                    </a:cxn>
                    <a:cxn ang="0">
                      <a:pos x="106" y="6"/>
                    </a:cxn>
                    <a:cxn ang="0">
                      <a:pos x="91" y="0"/>
                    </a:cxn>
                    <a:cxn ang="0">
                      <a:pos x="76" y="0"/>
                    </a:cxn>
                    <a:cxn ang="0">
                      <a:pos x="74" y="0"/>
                    </a:cxn>
                    <a:cxn ang="0">
                      <a:pos x="74" y="0"/>
                    </a:cxn>
                    <a:cxn ang="0">
                      <a:pos x="74" y="0"/>
                    </a:cxn>
                    <a:cxn ang="0">
                      <a:pos x="74" y="0"/>
                    </a:cxn>
                    <a:cxn ang="0">
                      <a:pos x="72" y="2"/>
                    </a:cxn>
                    <a:cxn ang="0">
                      <a:pos x="72" y="4"/>
                    </a:cxn>
                    <a:cxn ang="0">
                      <a:pos x="74" y="4"/>
                    </a:cxn>
                    <a:cxn ang="0">
                      <a:pos x="76" y="4"/>
                    </a:cxn>
                    <a:cxn ang="0">
                      <a:pos x="89" y="4"/>
                    </a:cxn>
                    <a:cxn ang="0">
                      <a:pos x="105" y="10"/>
                    </a:cxn>
                    <a:cxn ang="0">
                      <a:pos x="116" y="15"/>
                    </a:cxn>
                    <a:cxn ang="0">
                      <a:pos x="127" y="25"/>
                    </a:cxn>
                    <a:cxn ang="0">
                      <a:pos x="135" y="34"/>
                    </a:cxn>
                    <a:cxn ang="0">
                      <a:pos x="143" y="48"/>
                    </a:cxn>
                    <a:cxn ang="0">
                      <a:pos x="146" y="61"/>
                    </a:cxn>
                    <a:cxn ang="0">
                      <a:pos x="148" y="76"/>
                    </a:cxn>
                    <a:cxn ang="0">
                      <a:pos x="148" y="80"/>
                    </a:cxn>
                    <a:cxn ang="0">
                      <a:pos x="146" y="85"/>
                    </a:cxn>
                    <a:cxn ang="0">
                      <a:pos x="148" y="84"/>
                    </a:cxn>
                    <a:cxn ang="0">
                      <a:pos x="152" y="82"/>
                    </a:cxn>
                    <a:cxn ang="0">
                      <a:pos x="152" y="78"/>
                    </a:cxn>
                    <a:cxn ang="0">
                      <a:pos x="152" y="76"/>
                    </a:cxn>
                    <a:cxn ang="0">
                      <a:pos x="0" y="82"/>
                    </a:cxn>
                    <a:cxn ang="0">
                      <a:pos x="4" y="99"/>
                    </a:cxn>
                    <a:cxn ang="0">
                      <a:pos x="10" y="114"/>
                    </a:cxn>
                    <a:cxn ang="0">
                      <a:pos x="19" y="125"/>
                    </a:cxn>
                    <a:cxn ang="0">
                      <a:pos x="31" y="137"/>
                    </a:cxn>
                    <a:cxn ang="0">
                      <a:pos x="32" y="135"/>
                    </a:cxn>
                    <a:cxn ang="0">
                      <a:pos x="34" y="135"/>
                    </a:cxn>
                    <a:cxn ang="0">
                      <a:pos x="34" y="135"/>
                    </a:cxn>
                    <a:cxn ang="0">
                      <a:pos x="34" y="135"/>
                    </a:cxn>
                    <a:cxn ang="0">
                      <a:pos x="29" y="129"/>
                    </a:cxn>
                    <a:cxn ang="0">
                      <a:pos x="21" y="123"/>
                    </a:cxn>
                    <a:cxn ang="0">
                      <a:pos x="17" y="116"/>
                    </a:cxn>
                    <a:cxn ang="0">
                      <a:pos x="12" y="108"/>
                    </a:cxn>
                    <a:cxn ang="0">
                      <a:pos x="8" y="101"/>
                    </a:cxn>
                    <a:cxn ang="0">
                      <a:pos x="6" y="93"/>
                    </a:cxn>
                    <a:cxn ang="0">
                      <a:pos x="4" y="84"/>
                    </a:cxn>
                    <a:cxn ang="0">
                      <a:pos x="4" y="76"/>
                    </a:cxn>
                    <a:cxn ang="0">
                      <a:pos x="4" y="74"/>
                    </a:cxn>
                    <a:cxn ang="0">
                      <a:pos x="4" y="74"/>
                    </a:cxn>
                    <a:cxn ang="0">
                      <a:pos x="2" y="78"/>
                    </a:cxn>
                    <a:cxn ang="0">
                      <a:pos x="0" y="82"/>
                    </a:cxn>
                    <a:cxn ang="0">
                      <a:pos x="46" y="10"/>
                    </a:cxn>
                    <a:cxn ang="0">
                      <a:pos x="48" y="8"/>
                    </a:cxn>
                    <a:cxn ang="0">
                      <a:pos x="50" y="6"/>
                    </a:cxn>
                    <a:cxn ang="0">
                      <a:pos x="53" y="4"/>
                    </a:cxn>
                    <a:cxn ang="0">
                      <a:pos x="59" y="2"/>
                    </a:cxn>
                    <a:cxn ang="0">
                      <a:pos x="59" y="4"/>
                    </a:cxn>
                    <a:cxn ang="0">
                      <a:pos x="59" y="6"/>
                    </a:cxn>
                    <a:cxn ang="0">
                      <a:pos x="53" y="8"/>
                    </a:cxn>
                    <a:cxn ang="0">
                      <a:pos x="46" y="10"/>
                    </a:cxn>
                  </a:cxnLst>
                  <a:rect l="0" t="0" r="r" b="b"/>
                  <a:pathLst>
                    <a:path w="152" h="137">
                      <a:moveTo>
                        <a:pt x="152" y="76"/>
                      </a:moveTo>
                      <a:lnTo>
                        <a:pt x="150" y="61"/>
                      </a:lnTo>
                      <a:lnTo>
                        <a:pt x="146" y="48"/>
                      </a:lnTo>
                      <a:lnTo>
                        <a:pt x="141" y="36"/>
                      </a:lnTo>
                      <a:lnTo>
                        <a:pt x="133" y="25"/>
                      </a:lnTo>
                      <a:lnTo>
                        <a:pt x="120" y="15"/>
                      </a:lnTo>
                      <a:lnTo>
                        <a:pt x="106" y="6"/>
                      </a:lnTo>
                      <a:lnTo>
                        <a:pt x="91" y="0"/>
                      </a:lnTo>
                      <a:lnTo>
                        <a:pt x="76" y="0"/>
                      </a:lnTo>
                      <a:lnTo>
                        <a:pt x="74" y="0"/>
                      </a:lnTo>
                      <a:lnTo>
                        <a:pt x="74" y="0"/>
                      </a:lnTo>
                      <a:lnTo>
                        <a:pt x="74" y="0"/>
                      </a:lnTo>
                      <a:lnTo>
                        <a:pt x="74" y="0"/>
                      </a:lnTo>
                      <a:lnTo>
                        <a:pt x="72" y="2"/>
                      </a:lnTo>
                      <a:lnTo>
                        <a:pt x="72" y="4"/>
                      </a:lnTo>
                      <a:lnTo>
                        <a:pt x="74" y="4"/>
                      </a:lnTo>
                      <a:lnTo>
                        <a:pt x="76" y="4"/>
                      </a:lnTo>
                      <a:lnTo>
                        <a:pt x="89" y="4"/>
                      </a:lnTo>
                      <a:lnTo>
                        <a:pt x="105" y="10"/>
                      </a:lnTo>
                      <a:lnTo>
                        <a:pt x="116" y="15"/>
                      </a:lnTo>
                      <a:lnTo>
                        <a:pt x="127" y="25"/>
                      </a:lnTo>
                      <a:lnTo>
                        <a:pt x="135" y="34"/>
                      </a:lnTo>
                      <a:lnTo>
                        <a:pt x="143" y="48"/>
                      </a:lnTo>
                      <a:lnTo>
                        <a:pt x="146" y="61"/>
                      </a:lnTo>
                      <a:lnTo>
                        <a:pt x="148" y="76"/>
                      </a:lnTo>
                      <a:lnTo>
                        <a:pt x="148" y="80"/>
                      </a:lnTo>
                      <a:lnTo>
                        <a:pt x="146" y="85"/>
                      </a:lnTo>
                      <a:lnTo>
                        <a:pt x="148" y="84"/>
                      </a:lnTo>
                      <a:lnTo>
                        <a:pt x="152" y="82"/>
                      </a:lnTo>
                      <a:lnTo>
                        <a:pt x="152" y="78"/>
                      </a:lnTo>
                      <a:lnTo>
                        <a:pt x="152" y="76"/>
                      </a:lnTo>
                      <a:close/>
                      <a:moveTo>
                        <a:pt x="0" y="82"/>
                      </a:moveTo>
                      <a:lnTo>
                        <a:pt x="4" y="99"/>
                      </a:lnTo>
                      <a:lnTo>
                        <a:pt x="10" y="114"/>
                      </a:lnTo>
                      <a:lnTo>
                        <a:pt x="19" y="125"/>
                      </a:lnTo>
                      <a:lnTo>
                        <a:pt x="31" y="137"/>
                      </a:lnTo>
                      <a:lnTo>
                        <a:pt x="32" y="135"/>
                      </a:lnTo>
                      <a:lnTo>
                        <a:pt x="34" y="135"/>
                      </a:lnTo>
                      <a:lnTo>
                        <a:pt x="34" y="135"/>
                      </a:lnTo>
                      <a:lnTo>
                        <a:pt x="34" y="135"/>
                      </a:lnTo>
                      <a:lnTo>
                        <a:pt x="29" y="129"/>
                      </a:lnTo>
                      <a:lnTo>
                        <a:pt x="21" y="123"/>
                      </a:lnTo>
                      <a:lnTo>
                        <a:pt x="17" y="116"/>
                      </a:lnTo>
                      <a:lnTo>
                        <a:pt x="12" y="108"/>
                      </a:lnTo>
                      <a:lnTo>
                        <a:pt x="8" y="101"/>
                      </a:lnTo>
                      <a:lnTo>
                        <a:pt x="6" y="93"/>
                      </a:lnTo>
                      <a:lnTo>
                        <a:pt x="4" y="84"/>
                      </a:lnTo>
                      <a:lnTo>
                        <a:pt x="4" y="76"/>
                      </a:lnTo>
                      <a:lnTo>
                        <a:pt x="4" y="74"/>
                      </a:lnTo>
                      <a:lnTo>
                        <a:pt x="4" y="74"/>
                      </a:lnTo>
                      <a:lnTo>
                        <a:pt x="2" y="78"/>
                      </a:lnTo>
                      <a:lnTo>
                        <a:pt x="0" y="82"/>
                      </a:lnTo>
                      <a:close/>
                      <a:moveTo>
                        <a:pt x="46" y="10"/>
                      </a:moveTo>
                      <a:lnTo>
                        <a:pt x="48" y="8"/>
                      </a:lnTo>
                      <a:lnTo>
                        <a:pt x="50" y="6"/>
                      </a:lnTo>
                      <a:lnTo>
                        <a:pt x="53" y="4"/>
                      </a:lnTo>
                      <a:lnTo>
                        <a:pt x="59" y="2"/>
                      </a:lnTo>
                      <a:lnTo>
                        <a:pt x="59" y="4"/>
                      </a:lnTo>
                      <a:lnTo>
                        <a:pt x="59" y="6"/>
                      </a:lnTo>
                      <a:lnTo>
                        <a:pt x="53" y="8"/>
                      </a:lnTo>
                      <a:lnTo>
                        <a:pt x="46" y="10"/>
                      </a:lnTo>
                      <a:close/>
                    </a:path>
                  </a:pathLst>
                </a:custGeom>
                <a:solidFill>
                  <a:srgbClr val="BF90A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186575" name="Group 207"/>
              <p:cNvGrpSpPr>
                <a:grpSpLocks/>
              </p:cNvGrpSpPr>
              <p:nvPr/>
            </p:nvGrpSpPr>
            <p:grpSpPr bwMode="auto">
              <a:xfrm>
                <a:off x="1470" y="1317"/>
                <a:ext cx="609" cy="442"/>
                <a:chOff x="1470" y="1317"/>
                <a:chExt cx="609" cy="442"/>
              </a:xfrm>
            </p:grpSpPr>
            <p:sp>
              <p:nvSpPr>
                <p:cNvPr id="186576" name="Freeform 208"/>
                <p:cNvSpPr>
                  <a:spLocks noEditPoints="1"/>
                </p:cNvSpPr>
                <p:nvPr/>
              </p:nvSpPr>
              <p:spPr bwMode="auto">
                <a:xfrm>
                  <a:off x="1557" y="1440"/>
                  <a:ext cx="148" cy="133"/>
                </a:xfrm>
                <a:custGeom>
                  <a:avLst/>
                  <a:gdLst/>
                  <a:ahLst/>
                  <a:cxnLst>
                    <a:cxn ang="0">
                      <a:pos x="146" y="59"/>
                    </a:cxn>
                    <a:cxn ang="0">
                      <a:pos x="135" y="32"/>
                    </a:cxn>
                    <a:cxn ang="0">
                      <a:pos x="116" y="11"/>
                    </a:cxn>
                    <a:cxn ang="0">
                      <a:pos x="89" y="0"/>
                    </a:cxn>
                    <a:cxn ang="0">
                      <a:pos x="72" y="0"/>
                    </a:cxn>
                    <a:cxn ang="0">
                      <a:pos x="70" y="2"/>
                    </a:cxn>
                    <a:cxn ang="0">
                      <a:pos x="70" y="4"/>
                    </a:cxn>
                    <a:cxn ang="0">
                      <a:pos x="87" y="4"/>
                    </a:cxn>
                    <a:cxn ang="0">
                      <a:pos x="112" y="15"/>
                    </a:cxn>
                    <a:cxn ang="0">
                      <a:pos x="131" y="34"/>
                    </a:cxn>
                    <a:cxn ang="0">
                      <a:pos x="142" y="59"/>
                    </a:cxn>
                    <a:cxn ang="0">
                      <a:pos x="144" y="80"/>
                    </a:cxn>
                    <a:cxn ang="0">
                      <a:pos x="144" y="83"/>
                    </a:cxn>
                    <a:cxn ang="0">
                      <a:pos x="148" y="78"/>
                    </a:cxn>
                    <a:cxn ang="0">
                      <a:pos x="57" y="0"/>
                    </a:cxn>
                    <a:cxn ang="0">
                      <a:pos x="49" y="4"/>
                    </a:cxn>
                    <a:cxn ang="0">
                      <a:pos x="48" y="4"/>
                    </a:cxn>
                    <a:cxn ang="0">
                      <a:pos x="44" y="8"/>
                    </a:cxn>
                    <a:cxn ang="0">
                      <a:pos x="40" y="11"/>
                    </a:cxn>
                    <a:cxn ang="0">
                      <a:pos x="55" y="6"/>
                    </a:cxn>
                    <a:cxn ang="0">
                      <a:pos x="57" y="0"/>
                    </a:cxn>
                    <a:cxn ang="0">
                      <a:pos x="0" y="85"/>
                    </a:cxn>
                    <a:cxn ang="0">
                      <a:pos x="6" y="100"/>
                    </a:cxn>
                    <a:cxn ang="0">
                      <a:pos x="19" y="123"/>
                    </a:cxn>
                    <a:cxn ang="0">
                      <a:pos x="32" y="133"/>
                    </a:cxn>
                    <a:cxn ang="0">
                      <a:pos x="32" y="133"/>
                    </a:cxn>
                    <a:cxn ang="0">
                      <a:pos x="27" y="125"/>
                    </a:cxn>
                    <a:cxn ang="0">
                      <a:pos x="17" y="114"/>
                    </a:cxn>
                    <a:cxn ang="0">
                      <a:pos x="8" y="99"/>
                    </a:cxn>
                    <a:cxn ang="0">
                      <a:pos x="4" y="82"/>
                    </a:cxn>
                    <a:cxn ang="0">
                      <a:pos x="4" y="70"/>
                    </a:cxn>
                    <a:cxn ang="0">
                      <a:pos x="2" y="70"/>
                    </a:cxn>
                    <a:cxn ang="0">
                      <a:pos x="0" y="74"/>
                    </a:cxn>
                  </a:cxnLst>
                  <a:rect l="0" t="0" r="r" b="b"/>
                  <a:pathLst>
                    <a:path w="148" h="133">
                      <a:moveTo>
                        <a:pt x="148" y="74"/>
                      </a:moveTo>
                      <a:lnTo>
                        <a:pt x="146" y="59"/>
                      </a:lnTo>
                      <a:lnTo>
                        <a:pt x="142" y="44"/>
                      </a:lnTo>
                      <a:lnTo>
                        <a:pt x="135" y="32"/>
                      </a:lnTo>
                      <a:lnTo>
                        <a:pt x="125" y="21"/>
                      </a:lnTo>
                      <a:lnTo>
                        <a:pt x="116" y="11"/>
                      </a:lnTo>
                      <a:lnTo>
                        <a:pt x="103" y="6"/>
                      </a:lnTo>
                      <a:lnTo>
                        <a:pt x="89" y="0"/>
                      </a:lnTo>
                      <a:lnTo>
                        <a:pt x="74" y="0"/>
                      </a:lnTo>
                      <a:lnTo>
                        <a:pt x="72" y="0"/>
                      </a:lnTo>
                      <a:lnTo>
                        <a:pt x="72" y="0"/>
                      </a:lnTo>
                      <a:lnTo>
                        <a:pt x="70" y="2"/>
                      </a:lnTo>
                      <a:lnTo>
                        <a:pt x="68" y="4"/>
                      </a:lnTo>
                      <a:lnTo>
                        <a:pt x="70" y="4"/>
                      </a:lnTo>
                      <a:lnTo>
                        <a:pt x="74" y="4"/>
                      </a:lnTo>
                      <a:lnTo>
                        <a:pt x="87" y="4"/>
                      </a:lnTo>
                      <a:lnTo>
                        <a:pt x="101" y="8"/>
                      </a:lnTo>
                      <a:lnTo>
                        <a:pt x="112" y="15"/>
                      </a:lnTo>
                      <a:lnTo>
                        <a:pt x="123" y="23"/>
                      </a:lnTo>
                      <a:lnTo>
                        <a:pt x="131" y="34"/>
                      </a:lnTo>
                      <a:lnTo>
                        <a:pt x="139" y="46"/>
                      </a:lnTo>
                      <a:lnTo>
                        <a:pt x="142" y="59"/>
                      </a:lnTo>
                      <a:lnTo>
                        <a:pt x="144" y="74"/>
                      </a:lnTo>
                      <a:lnTo>
                        <a:pt x="144" y="80"/>
                      </a:lnTo>
                      <a:lnTo>
                        <a:pt x="142" y="85"/>
                      </a:lnTo>
                      <a:lnTo>
                        <a:pt x="144" y="83"/>
                      </a:lnTo>
                      <a:lnTo>
                        <a:pt x="146" y="82"/>
                      </a:lnTo>
                      <a:lnTo>
                        <a:pt x="148" y="78"/>
                      </a:lnTo>
                      <a:lnTo>
                        <a:pt x="148" y="74"/>
                      </a:lnTo>
                      <a:close/>
                      <a:moveTo>
                        <a:pt x="57" y="0"/>
                      </a:moveTo>
                      <a:lnTo>
                        <a:pt x="53" y="2"/>
                      </a:lnTo>
                      <a:lnTo>
                        <a:pt x="49" y="4"/>
                      </a:lnTo>
                      <a:lnTo>
                        <a:pt x="49" y="4"/>
                      </a:lnTo>
                      <a:lnTo>
                        <a:pt x="48" y="4"/>
                      </a:lnTo>
                      <a:lnTo>
                        <a:pt x="46" y="6"/>
                      </a:lnTo>
                      <a:lnTo>
                        <a:pt x="44" y="8"/>
                      </a:lnTo>
                      <a:lnTo>
                        <a:pt x="42" y="9"/>
                      </a:lnTo>
                      <a:lnTo>
                        <a:pt x="40" y="11"/>
                      </a:lnTo>
                      <a:lnTo>
                        <a:pt x="48" y="8"/>
                      </a:lnTo>
                      <a:lnTo>
                        <a:pt x="55" y="6"/>
                      </a:lnTo>
                      <a:lnTo>
                        <a:pt x="57" y="4"/>
                      </a:lnTo>
                      <a:lnTo>
                        <a:pt x="57" y="0"/>
                      </a:lnTo>
                      <a:close/>
                      <a:moveTo>
                        <a:pt x="0" y="76"/>
                      </a:moveTo>
                      <a:lnTo>
                        <a:pt x="0" y="85"/>
                      </a:lnTo>
                      <a:lnTo>
                        <a:pt x="2" y="93"/>
                      </a:lnTo>
                      <a:lnTo>
                        <a:pt x="6" y="100"/>
                      </a:lnTo>
                      <a:lnTo>
                        <a:pt x="10" y="108"/>
                      </a:lnTo>
                      <a:lnTo>
                        <a:pt x="19" y="123"/>
                      </a:lnTo>
                      <a:lnTo>
                        <a:pt x="30" y="133"/>
                      </a:lnTo>
                      <a:lnTo>
                        <a:pt x="32" y="133"/>
                      </a:lnTo>
                      <a:lnTo>
                        <a:pt x="32" y="133"/>
                      </a:lnTo>
                      <a:lnTo>
                        <a:pt x="32" y="133"/>
                      </a:lnTo>
                      <a:lnTo>
                        <a:pt x="34" y="131"/>
                      </a:lnTo>
                      <a:lnTo>
                        <a:pt x="27" y="125"/>
                      </a:lnTo>
                      <a:lnTo>
                        <a:pt x="21" y="119"/>
                      </a:lnTo>
                      <a:lnTo>
                        <a:pt x="17" y="114"/>
                      </a:lnTo>
                      <a:lnTo>
                        <a:pt x="12" y="106"/>
                      </a:lnTo>
                      <a:lnTo>
                        <a:pt x="8" y="99"/>
                      </a:lnTo>
                      <a:lnTo>
                        <a:pt x="6" y="91"/>
                      </a:lnTo>
                      <a:lnTo>
                        <a:pt x="4" y="82"/>
                      </a:lnTo>
                      <a:lnTo>
                        <a:pt x="4" y="74"/>
                      </a:lnTo>
                      <a:lnTo>
                        <a:pt x="4" y="70"/>
                      </a:lnTo>
                      <a:lnTo>
                        <a:pt x="4" y="66"/>
                      </a:lnTo>
                      <a:lnTo>
                        <a:pt x="2" y="70"/>
                      </a:lnTo>
                      <a:lnTo>
                        <a:pt x="2" y="72"/>
                      </a:lnTo>
                      <a:lnTo>
                        <a:pt x="0" y="74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rgbClr val="C090A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577" name="Freeform 209"/>
                <p:cNvSpPr>
                  <a:spLocks noEditPoints="1"/>
                </p:cNvSpPr>
                <p:nvPr/>
              </p:nvSpPr>
              <p:spPr bwMode="auto">
                <a:xfrm>
                  <a:off x="1559" y="1442"/>
                  <a:ext cx="144" cy="131"/>
                </a:xfrm>
                <a:custGeom>
                  <a:avLst/>
                  <a:gdLst/>
                  <a:ahLst/>
                  <a:cxnLst>
                    <a:cxn ang="0">
                      <a:pos x="142" y="57"/>
                    </a:cxn>
                    <a:cxn ang="0">
                      <a:pos x="131" y="30"/>
                    </a:cxn>
                    <a:cxn ang="0">
                      <a:pos x="112" y="11"/>
                    </a:cxn>
                    <a:cxn ang="0">
                      <a:pos x="85" y="0"/>
                    </a:cxn>
                    <a:cxn ang="0">
                      <a:pos x="70" y="0"/>
                    </a:cxn>
                    <a:cxn ang="0">
                      <a:pos x="66" y="2"/>
                    </a:cxn>
                    <a:cxn ang="0">
                      <a:pos x="68" y="4"/>
                    </a:cxn>
                    <a:cxn ang="0">
                      <a:pos x="85" y="4"/>
                    </a:cxn>
                    <a:cxn ang="0">
                      <a:pos x="110" y="15"/>
                    </a:cxn>
                    <a:cxn ang="0">
                      <a:pos x="129" y="32"/>
                    </a:cxn>
                    <a:cxn ang="0">
                      <a:pos x="139" y="57"/>
                    </a:cxn>
                    <a:cxn ang="0">
                      <a:pos x="140" y="78"/>
                    </a:cxn>
                    <a:cxn ang="0">
                      <a:pos x="139" y="83"/>
                    </a:cxn>
                    <a:cxn ang="0">
                      <a:pos x="140" y="83"/>
                    </a:cxn>
                    <a:cxn ang="0">
                      <a:pos x="144" y="76"/>
                    </a:cxn>
                    <a:cxn ang="0">
                      <a:pos x="55" y="2"/>
                    </a:cxn>
                    <a:cxn ang="0">
                      <a:pos x="42" y="6"/>
                    </a:cxn>
                    <a:cxn ang="0">
                      <a:pos x="42" y="6"/>
                    </a:cxn>
                    <a:cxn ang="0">
                      <a:pos x="34" y="13"/>
                    </a:cxn>
                    <a:cxn ang="0">
                      <a:pos x="51" y="6"/>
                    </a:cxn>
                    <a:cxn ang="0">
                      <a:pos x="51" y="6"/>
                    </a:cxn>
                    <a:cxn ang="0">
                      <a:pos x="55" y="2"/>
                    </a:cxn>
                    <a:cxn ang="0">
                      <a:pos x="0" y="70"/>
                    </a:cxn>
                    <a:cxn ang="0">
                      <a:pos x="0" y="80"/>
                    </a:cxn>
                    <a:cxn ang="0">
                      <a:pos x="4" y="97"/>
                    </a:cxn>
                    <a:cxn ang="0">
                      <a:pos x="13" y="112"/>
                    </a:cxn>
                    <a:cxn ang="0">
                      <a:pos x="25" y="125"/>
                    </a:cxn>
                    <a:cxn ang="0">
                      <a:pos x="32" y="129"/>
                    </a:cxn>
                    <a:cxn ang="0">
                      <a:pos x="27" y="123"/>
                    </a:cxn>
                    <a:cxn ang="0">
                      <a:pos x="17" y="112"/>
                    </a:cxn>
                    <a:cxn ang="0">
                      <a:pos x="8" y="97"/>
                    </a:cxn>
                    <a:cxn ang="0">
                      <a:pos x="4" y="80"/>
                    </a:cxn>
                    <a:cxn ang="0">
                      <a:pos x="4" y="66"/>
                    </a:cxn>
                    <a:cxn ang="0">
                      <a:pos x="2" y="64"/>
                    </a:cxn>
                    <a:cxn ang="0">
                      <a:pos x="0" y="70"/>
                    </a:cxn>
                  </a:cxnLst>
                  <a:rect l="0" t="0" r="r" b="b"/>
                  <a:pathLst>
                    <a:path w="144" h="131">
                      <a:moveTo>
                        <a:pt x="144" y="72"/>
                      </a:moveTo>
                      <a:lnTo>
                        <a:pt x="142" y="57"/>
                      </a:lnTo>
                      <a:lnTo>
                        <a:pt x="139" y="44"/>
                      </a:lnTo>
                      <a:lnTo>
                        <a:pt x="131" y="30"/>
                      </a:lnTo>
                      <a:lnTo>
                        <a:pt x="123" y="21"/>
                      </a:lnTo>
                      <a:lnTo>
                        <a:pt x="112" y="11"/>
                      </a:lnTo>
                      <a:lnTo>
                        <a:pt x="101" y="6"/>
                      </a:lnTo>
                      <a:lnTo>
                        <a:pt x="85" y="0"/>
                      </a:lnTo>
                      <a:lnTo>
                        <a:pt x="72" y="0"/>
                      </a:lnTo>
                      <a:lnTo>
                        <a:pt x="70" y="0"/>
                      </a:lnTo>
                      <a:lnTo>
                        <a:pt x="68" y="0"/>
                      </a:lnTo>
                      <a:lnTo>
                        <a:pt x="66" y="2"/>
                      </a:lnTo>
                      <a:lnTo>
                        <a:pt x="65" y="4"/>
                      </a:lnTo>
                      <a:lnTo>
                        <a:pt x="68" y="4"/>
                      </a:lnTo>
                      <a:lnTo>
                        <a:pt x="72" y="4"/>
                      </a:lnTo>
                      <a:lnTo>
                        <a:pt x="85" y="4"/>
                      </a:lnTo>
                      <a:lnTo>
                        <a:pt x="99" y="7"/>
                      </a:lnTo>
                      <a:lnTo>
                        <a:pt x="110" y="15"/>
                      </a:lnTo>
                      <a:lnTo>
                        <a:pt x="120" y="23"/>
                      </a:lnTo>
                      <a:lnTo>
                        <a:pt x="129" y="32"/>
                      </a:lnTo>
                      <a:lnTo>
                        <a:pt x="135" y="45"/>
                      </a:lnTo>
                      <a:lnTo>
                        <a:pt x="139" y="57"/>
                      </a:lnTo>
                      <a:lnTo>
                        <a:pt x="140" y="72"/>
                      </a:lnTo>
                      <a:lnTo>
                        <a:pt x="140" y="78"/>
                      </a:lnTo>
                      <a:lnTo>
                        <a:pt x="139" y="83"/>
                      </a:lnTo>
                      <a:lnTo>
                        <a:pt x="139" y="83"/>
                      </a:lnTo>
                      <a:lnTo>
                        <a:pt x="140" y="83"/>
                      </a:lnTo>
                      <a:lnTo>
                        <a:pt x="140" y="83"/>
                      </a:lnTo>
                      <a:lnTo>
                        <a:pt x="142" y="81"/>
                      </a:lnTo>
                      <a:lnTo>
                        <a:pt x="144" y="76"/>
                      </a:lnTo>
                      <a:lnTo>
                        <a:pt x="144" y="72"/>
                      </a:lnTo>
                      <a:close/>
                      <a:moveTo>
                        <a:pt x="55" y="2"/>
                      </a:moveTo>
                      <a:lnTo>
                        <a:pt x="49" y="4"/>
                      </a:lnTo>
                      <a:lnTo>
                        <a:pt x="42" y="6"/>
                      </a:lnTo>
                      <a:lnTo>
                        <a:pt x="42" y="6"/>
                      </a:lnTo>
                      <a:lnTo>
                        <a:pt x="42" y="6"/>
                      </a:lnTo>
                      <a:lnTo>
                        <a:pt x="38" y="9"/>
                      </a:lnTo>
                      <a:lnTo>
                        <a:pt x="34" y="13"/>
                      </a:lnTo>
                      <a:lnTo>
                        <a:pt x="42" y="9"/>
                      </a:lnTo>
                      <a:lnTo>
                        <a:pt x="51" y="6"/>
                      </a:lnTo>
                      <a:lnTo>
                        <a:pt x="51" y="6"/>
                      </a:lnTo>
                      <a:lnTo>
                        <a:pt x="51" y="6"/>
                      </a:lnTo>
                      <a:lnTo>
                        <a:pt x="53" y="4"/>
                      </a:lnTo>
                      <a:lnTo>
                        <a:pt x="55" y="2"/>
                      </a:lnTo>
                      <a:close/>
                      <a:moveTo>
                        <a:pt x="0" y="70"/>
                      </a:moveTo>
                      <a:lnTo>
                        <a:pt x="0" y="70"/>
                      </a:lnTo>
                      <a:lnTo>
                        <a:pt x="0" y="72"/>
                      </a:lnTo>
                      <a:lnTo>
                        <a:pt x="0" y="80"/>
                      </a:lnTo>
                      <a:lnTo>
                        <a:pt x="2" y="89"/>
                      </a:lnTo>
                      <a:lnTo>
                        <a:pt x="4" y="97"/>
                      </a:lnTo>
                      <a:lnTo>
                        <a:pt x="8" y="104"/>
                      </a:lnTo>
                      <a:lnTo>
                        <a:pt x="13" y="112"/>
                      </a:lnTo>
                      <a:lnTo>
                        <a:pt x="17" y="119"/>
                      </a:lnTo>
                      <a:lnTo>
                        <a:pt x="25" y="125"/>
                      </a:lnTo>
                      <a:lnTo>
                        <a:pt x="30" y="131"/>
                      </a:lnTo>
                      <a:lnTo>
                        <a:pt x="32" y="129"/>
                      </a:lnTo>
                      <a:lnTo>
                        <a:pt x="34" y="129"/>
                      </a:lnTo>
                      <a:lnTo>
                        <a:pt x="27" y="123"/>
                      </a:lnTo>
                      <a:lnTo>
                        <a:pt x="21" y="117"/>
                      </a:lnTo>
                      <a:lnTo>
                        <a:pt x="17" y="112"/>
                      </a:lnTo>
                      <a:lnTo>
                        <a:pt x="11" y="104"/>
                      </a:lnTo>
                      <a:lnTo>
                        <a:pt x="8" y="97"/>
                      </a:lnTo>
                      <a:lnTo>
                        <a:pt x="6" y="89"/>
                      </a:lnTo>
                      <a:lnTo>
                        <a:pt x="4" y="80"/>
                      </a:lnTo>
                      <a:lnTo>
                        <a:pt x="4" y="72"/>
                      </a:lnTo>
                      <a:lnTo>
                        <a:pt x="4" y="66"/>
                      </a:lnTo>
                      <a:lnTo>
                        <a:pt x="4" y="61"/>
                      </a:lnTo>
                      <a:lnTo>
                        <a:pt x="2" y="64"/>
                      </a:lnTo>
                      <a:lnTo>
                        <a:pt x="0" y="70"/>
                      </a:lnTo>
                      <a:lnTo>
                        <a:pt x="0" y="70"/>
                      </a:lnTo>
                      <a:lnTo>
                        <a:pt x="0" y="70"/>
                      </a:lnTo>
                      <a:close/>
                    </a:path>
                  </a:pathLst>
                </a:custGeom>
                <a:solidFill>
                  <a:srgbClr val="C1919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578" name="Freeform 210"/>
                <p:cNvSpPr>
                  <a:spLocks noEditPoints="1"/>
                </p:cNvSpPr>
                <p:nvPr/>
              </p:nvSpPr>
              <p:spPr bwMode="auto">
                <a:xfrm>
                  <a:off x="1561" y="1444"/>
                  <a:ext cx="140" cy="127"/>
                </a:xfrm>
                <a:custGeom>
                  <a:avLst/>
                  <a:gdLst/>
                  <a:ahLst/>
                  <a:cxnLst>
                    <a:cxn ang="0">
                      <a:pos x="138" y="55"/>
                    </a:cxn>
                    <a:cxn ang="0">
                      <a:pos x="127" y="30"/>
                    </a:cxn>
                    <a:cxn ang="0">
                      <a:pos x="108" y="11"/>
                    </a:cxn>
                    <a:cxn ang="0">
                      <a:pos x="83" y="0"/>
                    </a:cxn>
                    <a:cxn ang="0">
                      <a:pos x="66" y="0"/>
                    </a:cxn>
                    <a:cxn ang="0">
                      <a:pos x="63" y="2"/>
                    </a:cxn>
                    <a:cxn ang="0">
                      <a:pos x="66" y="4"/>
                    </a:cxn>
                    <a:cxn ang="0">
                      <a:pos x="83" y="4"/>
                    </a:cxn>
                    <a:cxn ang="0">
                      <a:pos x="106" y="15"/>
                    </a:cxn>
                    <a:cxn ang="0">
                      <a:pos x="125" y="32"/>
                    </a:cxn>
                    <a:cxn ang="0">
                      <a:pos x="135" y="55"/>
                    </a:cxn>
                    <a:cxn ang="0">
                      <a:pos x="137" y="76"/>
                    </a:cxn>
                    <a:cxn ang="0">
                      <a:pos x="137" y="81"/>
                    </a:cxn>
                    <a:cxn ang="0">
                      <a:pos x="138" y="81"/>
                    </a:cxn>
                    <a:cxn ang="0">
                      <a:pos x="140" y="76"/>
                    </a:cxn>
                    <a:cxn ang="0">
                      <a:pos x="51" y="2"/>
                    </a:cxn>
                    <a:cxn ang="0">
                      <a:pos x="36" y="7"/>
                    </a:cxn>
                    <a:cxn ang="0">
                      <a:pos x="28" y="17"/>
                    </a:cxn>
                    <a:cxn ang="0">
                      <a:pos x="47" y="5"/>
                    </a:cxn>
                    <a:cxn ang="0">
                      <a:pos x="49" y="4"/>
                    </a:cxn>
                    <a:cxn ang="0">
                      <a:pos x="51" y="2"/>
                    </a:cxn>
                    <a:cxn ang="0">
                      <a:pos x="0" y="66"/>
                    </a:cxn>
                    <a:cxn ang="0">
                      <a:pos x="0" y="78"/>
                    </a:cxn>
                    <a:cxn ang="0">
                      <a:pos x="4" y="95"/>
                    </a:cxn>
                    <a:cxn ang="0">
                      <a:pos x="13" y="110"/>
                    </a:cxn>
                    <a:cxn ang="0">
                      <a:pos x="23" y="121"/>
                    </a:cxn>
                    <a:cxn ang="0">
                      <a:pos x="32" y="127"/>
                    </a:cxn>
                    <a:cxn ang="0">
                      <a:pos x="26" y="119"/>
                    </a:cxn>
                    <a:cxn ang="0">
                      <a:pos x="15" y="108"/>
                    </a:cxn>
                    <a:cxn ang="0">
                      <a:pos x="8" y="95"/>
                    </a:cxn>
                    <a:cxn ang="0">
                      <a:pos x="4" y="78"/>
                    </a:cxn>
                    <a:cxn ang="0">
                      <a:pos x="4" y="60"/>
                    </a:cxn>
                    <a:cxn ang="0">
                      <a:pos x="6" y="55"/>
                    </a:cxn>
                    <a:cxn ang="0">
                      <a:pos x="2" y="59"/>
                    </a:cxn>
                  </a:cxnLst>
                  <a:rect l="0" t="0" r="r" b="b"/>
                  <a:pathLst>
                    <a:path w="140" h="127">
                      <a:moveTo>
                        <a:pt x="140" y="70"/>
                      </a:moveTo>
                      <a:lnTo>
                        <a:pt x="138" y="55"/>
                      </a:lnTo>
                      <a:lnTo>
                        <a:pt x="135" y="42"/>
                      </a:lnTo>
                      <a:lnTo>
                        <a:pt x="127" y="30"/>
                      </a:lnTo>
                      <a:lnTo>
                        <a:pt x="119" y="19"/>
                      </a:lnTo>
                      <a:lnTo>
                        <a:pt x="108" y="11"/>
                      </a:lnTo>
                      <a:lnTo>
                        <a:pt x="97" y="4"/>
                      </a:lnTo>
                      <a:lnTo>
                        <a:pt x="83" y="0"/>
                      </a:lnTo>
                      <a:lnTo>
                        <a:pt x="70" y="0"/>
                      </a:lnTo>
                      <a:lnTo>
                        <a:pt x="66" y="0"/>
                      </a:lnTo>
                      <a:lnTo>
                        <a:pt x="64" y="0"/>
                      </a:lnTo>
                      <a:lnTo>
                        <a:pt x="63" y="2"/>
                      </a:lnTo>
                      <a:lnTo>
                        <a:pt x="61" y="4"/>
                      </a:lnTo>
                      <a:lnTo>
                        <a:pt x="66" y="4"/>
                      </a:lnTo>
                      <a:lnTo>
                        <a:pt x="70" y="4"/>
                      </a:lnTo>
                      <a:lnTo>
                        <a:pt x="83" y="4"/>
                      </a:lnTo>
                      <a:lnTo>
                        <a:pt x="95" y="7"/>
                      </a:lnTo>
                      <a:lnTo>
                        <a:pt x="106" y="15"/>
                      </a:lnTo>
                      <a:lnTo>
                        <a:pt x="116" y="23"/>
                      </a:lnTo>
                      <a:lnTo>
                        <a:pt x="125" y="32"/>
                      </a:lnTo>
                      <a:lnTo>
                        <a:pt x="131" y="43"/>
                      </a:lnTo>
                      <a:lnTo>
                        <a:pt x="135" y="55"/>
                      </a:lnTo>
                      <a:lnTo>
                        <a:pt x="137" y="70"/>
                      </a:lnTo>
                      <a:lnTo>
                        <a:pt x="137" y="76"/>
                      </a:lnTo>
                      <a:lnTo>
                        <a:pt x="135" y="83"/>
                      </a:lnTo>
                      <a:lnTo>
                        <a:pt x="137" y="81"/>
                      </a:lnTo>
                      <a:lnTo>
                        <a:pt x="138" y="81"/>
                      </a:lnTo>
                      <a:lnTo>
                        <a:pt x="138" y="81"/>
                      </a:lnTo>
                      <a:lnTo>
                        <a:pt x="138" y="81"/>
                      </a:lnTo>
                      <a:lnTo>
                        <a:pt x="140" y="76"/>
                      </a:lnTo>
                      <a:lnTo>
                        <a:pt x="140" y="70"/>
                      </a:lnTo>
                      <a:close/>
                      <a:moveTo>
                        <a:pt x="51" y="2"/>
                      </a:moveTo>
                      <a:lnTo>
                        <a:pt x="44" y="4"/>
                      </a:lnTo>
                      <a:lnTo>
                        <a:pt x="36" y="7"/>
                      </a:lnTo>
                      <a:lnTo>
                        <a:pt x="32" y="13"/>
                      </a:lnTo>
                      <a:lnTo>
                        <a:pt x="28" y="17"/>
                      </a:lnTo>
                      <a:lnTo>
                        <a:pt x="38" y="11"/>
                      </a:lnTo>
                      <a:lnTo>
                        <a:pt x="47" y="5"/>
                      </a:lnTo>
                      <a:lnTo>
                        <a:pt x="49" y="5"/>
                      </a:lnTo>
                      <a:lnTo>
                        <a:pt x="49" y="4"/>
                      </a:lnTo>
                      <a:lnTo>
                        <a:pt x="51" y="2"/>
                      </a:lnTo>
                      <a:lnTo>
                        <a:pt x="51" y="2"/>
                      </a:lnTo>
                      <a:close/>
                      <a:moveTo>
                        <a:pt x="0" y="62"/>
                      </a:moveTo>
                      <a:lnTo>
                        <a:pt x="0" y="66"/>
                      </a:lnTo>
                      <a:lnTo>
                        <a:pt x="0" y="70"/>
                      </a:lnTo>
                      <a:lnTo>
                        <a:pt x="0" y="78"/>
                      </a:lnTo>
                      <a:lnTo>
                        <a:pt x="2" y="87"/>
                      </a:lnTo>
                      <a:lnTo>
                        <a:pt x="4" y="95"/>
                      </a:lnTo>
                      <a:lnTo>
                        <a:pt x="8" y="102"/>
                      </a:lnTo>
                      <a:lnTo>
                        <a:pt x="13" y="110"/>
                      </a:lnTo>
                      <a:lnTo>
                        <a:pt x="17" y="115"/>
                      </a:lnTo>
                      <a:lnTo>
                        <a:pt x="23" y="121"/>
                      </a:lnTo>
                      <a:lnTo>
                        <a:pt x="30" y="127"/>
                      </a:lnTo>
                      <a:lnTo>
                        <a:pt x="32" y="127"/>
                      </a:lnTo>
                      <a:lnTo>
                        <a:pt x="34" y="125"/>
                      </a:lnTo>
                      <a:lnTo>
                        <a:pt x="26" y="119"/>
                      </a:lnTo>
                      <a:lnTo>
                        <a:pt x="21" y="114"/>
                      </a:lnTo>
                      <a:lnTo>
                        <a:pt x="15" y="108"/>
                      </a:lnTo>
                      <a:lnTo>
                        <a:pt x="11" y="102"/>
                      </a:lnTo>
                      <a:lnTo>
                        <a:pt x="8" y="95"/>
                      </a:lnTo>
                      <a:lnTo>
                        <a:pt x="6" y="85"/>
                      </a:lnTo>
                      <a:lnTo>
                        <a:pt x="4" y="78"/>
                      </a:lnTo>
                      <a:lnTo>
                        <a:pt x="4" y="70"/>
                      </a:lnTo>
                      <a:lnTo>
                        <a:pt x="4" y="60"/>
                      </a:lnTo>
                      <a:lnTo>
                        <a:pt x="6" y="53"/>
                      </a:lnTo>
                      <a:lnTo>
                        <a:pt x="6" y="55"/>
                      </a:lnTo>
                      <a:lnTo>
                        <a:pt x="4" y="55"/>
                      </a:lnTo>
                      <a:lnTo>
                        <a:pt x="2" y="59"/>
                      </a:lnTo>
                      <a:lnTo>
                        <a:pt x="0" y="62"/>
                      </a:lnTo>
                      <a:close/>
                    </a:path>
                  </a:pathLst>
                </a:custGeom>
                <a:solidFill>
                  <a:srgbClr val="C1919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579" name="Freeform 211"/>
                <p:cNvSpPr>
                  <a:spLocks noEditPoints="1"/>
                </p:cNvSpPr>
                <p:nvPr/>
              </p:nvSpPr>
              <p:spPr bwMode="auto">
                <a:xfrm>
                  <a:off x="1563" y="1446"/>
                  <a:ext cx="136" cy="125"/>
                </a:xfrm>
                <a:custGeom>
                  <a:avLst/>
                  <a:gdLst/>
                  <a:ahLst/>
                  <a:cxnLst>
                    <a:cxn ang="0">
                      <a:pos x="135" y="53"/>
                    </a:cxn>
                    <a:cxn ang="0">
                      <a:pos x="125" y="28"/>
                    </a:cxn>
                    <a:cxn ang="0">
                      <a:pos x="106" y="11"/>
                    </a:cxn>
                    <a:cxn ang="0">
                      <a:pos x="81" y="0"/>
                    </a:cxn>
                    <a:cxn ang="0">
                      <a:pos x="64" y="0"/>
                    </a:cxn>
                    <a:cxn ang="0">
                      <a:pos x="59" y="2"/>
                    </a:cxn>
                    <a:cxn ang="0">
                      <a:pos x="62" y="3"/>
                    </a:cxn>
                    <a:cxn ang="0">
                      <a:pos x="81" y="3"/>
                    </a:cxn>
                    <a:cxn ang="0">
                      <a:pos x="104" y="13"/>
                    </a:cxn>
                    <a:cxn ang="0">
                      <a:pos x="121" y="32"/>
                    </a:cxn>
                    <a:cxn ang="0">
                      <a:pos x="131" y="55"/>
                    </a:cxn>
                    <a:cxn ang="0">
                      <a:pos x="133" y="74"/>
                    </a:cxn>
                    <a:cxn ang="0">
                      <a:pos x="133" y="81"/>
                    </a:cxn>
                    <a:cxn ang="0">
                      <a:pos x="136" y="74"/>
                    </a:cxn>
                    <a:cxn ang="0">
                      <a:pos x="47" y="2"/>
                    </a:cxn>
                    <a:cxn ang="0">
                      <a:pos x="30" y="9"/>
                    </a:cxn>
                    <a:cxn ang="0">
                      <a:pos x="17" y="26"/>
                    </a:cxn>
                    <a:cxn ang="0">
                      <a:pos x="17" y="28"/>
                    </a:cxn>
                    <a:cxn ang="0">
                      <a:pos x="28" y="15"/>
                    </a:cxn>
                    <a:cxn ang="0">
                      <a:pos x="43" y="7"/>
                    </a:cxn>
                    <a:cxn ang="0">
                      <a:pos x="47" y="2"/>
                    </a:cxn>
                    <a:cxn ang="0">
                      <a:pos x="0" y="62"/>
                    </a:cxn>
                    <a:cxn ang="0">
                      <a:pos x="0" y="76"/>
                    </a:cxn>
                    <a:cxn ang="0">
                      <a:pos x="4" y="93"/>
                    </a:cxn>
                    <a:cxn ang="0">
                      <a:pos x="13" y="108"/>
                    </a:cxn>
                    <a:cxn ang="0">
                      <a:pos x="23" y="119"/>
                    </a:cxn>
                    <a:cxn ang="0">
                      <a:pos x="32" y="123"/>
                    </a:cxn>
                    <a:cxn ang="0">
                      <a:pos x="26" y="117"/>
                    </a:cxn>
                    <a:cxn ang="0">
                      <a:pos x="15" y="106"/>
                    </a:cxn>
                    <a:cxn ang="0">
                      <a:pos x="7" y="91"/>
                    </a:cxn>
                    <a:cxn ang="0">
                      <a:pos x="4" y="76"/>
                    </a:cxn>
                    <a:cxn ang="0">
                      <a:pos x="4" y="55"/>
                    </a:cxn>
                    <a:cxn ang="0">
                      <a:pos x="6" y="47"/>
                    </a:cxn>
                    <a:cxn ang="0">
                      <a:pos x="2" y="55"/>
                    </a:cxn>
                  </a:cxnLst>
                  <a:rect l="0" t="0" r="r" b="b"/>
                  <a:pathLst>
                    <a:path w="136" h="125">
                      <a:moveTo>
                        <a:pt x="136" y="68"/>
                      </a:moveTo>
                      <a:lnTo>
                        <a:pt x="135" y="53"/>
                      </a:lnTo>
                      <a:lnTo>
                        <a:pt x="131" y="41"/>
                      </a:lnTo>
                      <a:lnTo>
                        <a:pt x="125" y="28"/>
                      </a:lnTo>
                      <a:lnTo>
                        <a:pt x="116" y="19"/>
                      </a:lnTo>
                      <a:lnTo>
                        <a:pt x="106" y="11"/>
                      </a:lnTo>
                      <a:lnTo>
                        <a:pt x="95" y="3"/>
                      </a:lnTo>
                      <a:lnTo>
                        <a:pt x="81" y="0"/>
                      </a:lnTo>
                      <a:lnTo>
                        <a:pt x="68" y="0"/>
                      </a:lnTo>
                      <a:lnTo>
                        <a:pt x="64" y="0"/>
                      </a:lnTo>
                      <a:lnTo>
                        <a:pt x="61" y="0"/>
                      </a:lnTo>
                      <a:lnTo>
                        <a:pt x="59" y="2"/>
                      </a:lnTo>
                      <a:lnTo>
                        <a:pt x="59" y="3"/>
                      </a:lnTo>
                      <a:lnTo>
                        <a:pt x="62" y="3"/>
                      </a:lnTo>
                      <a:lnTo>
                        <a:pt x="68" y="3"/>
                      </a:lnTo>
                      <a:lnTo>
                        <a:pt x="81" y="3"/>
                      </a:lnTo>
                      <a:lnTo>
                        <a:pt x="93" y="7"/>
                      </a:lnTo>
                      <a:lnTo>
                        <a:pt x="104" y="13"/>
                      </a:lnTo>
                      <a:lnTo>
                        <a:pt x="114" y="21"/>
                      </a:lnTo>
                      <a:lnTo>
                        <a:pt x="121" y="32"/>
                      </a:lnTo>
                      <a:lnTo>
                        <a:pt x="127" y="41"/>
                      </a:lnTo>
                      <a:lnTo>
                        <a:pt x="131" y="55"/>
                      </a:lnTo>
                      <a:lnTo>
                        <a:pt x="133" y="68"/>
                      </a:lnTo>
                      <a:lnTo>
                        <a:pt x="133" y="74"/>
                      </a:lnTo>
                      <a:lnTo>
                        <a:pt x="131" y="81"/>
                      </a:lnTo>
                      <a:lnTo>
                        <a:pt x="133" y="81"/>
                      </a:lnTo>
                      <a:lnTo>
                        <a:pt x="135" y="79"/>
                      </a:lnTo>
                      <a:lnTo>
                        <a:pt x="136" y="74"/>
                      </a:lnTo>
                      <a:lnTo>
                        <a:pt x="136" y="68"/>
                      </a:lnTo>
                      <a:close/>
                      <a:moveTo>
                        <a:pt x="47" y="2"/>
                      </a:moveTo>
                      <a:lnTo>
                        <a:pt x="38" y="5"/>
                      </a:lnTo>
                      <a:lnTo>
                        <a:pt x="30" y="9"/>
                      </a:lnTo>
                      <a:lnTo>
                        <a:pt x="23" y="19"/>
                      </a:lnTo>
                      <a:lnTo>
                        <a:pt x="17" y="26"/>
                      </a:lnTo>
                      <a:lnTo>
                        <a:pt x="17" y="26"/>
                      </a:lnTo>
                      <a:lnTo>
                        <a:pt x="17" y="28"/>
                      </a:lnTo>
                      <a:lnTo>
                        <a:pt x="23" y="21"/>
                      </a:lnTo>
                      <a:lnTo>
                        <a:pt x="28" y="15"/>
                      </a:lnTo>
                      <a:lnTo>
                        <a:pt x="36" y="11"/>
                      </a:lnTo>
                      <a:lnTo>
                        <a:pt x="43" y="7"/>
                      </a:lnTo>
                      <a:lnTo>
                        <a:pt x="45" y="5"/>
                      </a:lnTo>
                      <a:lnTo>
                        <a:pt x="47" y="2"/>
                      </a:lnTo>
                      <a:close/>
                      <a:moveTo>
                        <a:pt x="0" y="57"/>
                      </a:moveTo>
                      <a:lnTo>
                        <a:pt x="0" y="62"/>
                      </a:lnTo>
                      <a:lnTo>
                        <a:pt x="0" y="68"/>
                      </a:lnTo>
                      <a:lnTo>
                        <a:pt x="0" y="76"/>
                      </a:lnTo>
                      <a:lnTo>
                        <a:pt x="2" y="85"/>
                      </a:lnTo>
                      <a:lnTo>
                        <a:pt x="4" y="93"/>
                      </a:lnTo>
                      <a:lnTo>
                        <a:pt x="7" y="100"/>
                      </a:lnTo>
                      <a:lnTo>
                        <a:pt x="13" y="108"/>
                      </a:lnTo>
                      <a:lnTo>
                        <a:pt x="17" y="113"/>
                      </a:lnTo>
                      <a:lnTo>
                        <a:pt x="23" y="119"/>
                      </a:lnTo>
                      <a:lnTo>
                        <a:pt x="30" y="125"/>
                      </a:lnTo>
                      <a:lnTo>
                        <a:pt x="32" y="123"/>
                      </a:lnTo>
                      <a:lnTo>
                        <a:pt x="34" y="121"/>
                      </a:lnTo>
                      <a:lnTo>
                        <a:pt x="26" y="117"/>
                      </a:lnTo>
                      <a:lnTo>
                        <a:pt x="21" y="112"/>
                      </a:lnTo>
                      <a:lnTo>
                        <a:pt x="15" y="106"/>
                      </a:lnTo>
                      <a:lnTo>
                        <a:pt x="11" y="98"/>
                      </a:lnTo>
                      <a:lnTo>
                        <a:pt x="7" y="91"/>
                      </a:lnTo>
                      <a:lnTo>
                        <a:pt x="6" y="83"/>
                      </a:lnTo>
                      <a:lnTo>
                        <a:pt x="4" y="76"/>
                      </a:lnTo>
                      <a:lnTo>
                        <a:pt x="4" y="68"/>
                      </a:lnTo>
                      <a:lnTo>
                        <a:pt x="4" y="55"/>
                      </a:lnTo>
                      <a:lnTo>
                        <a:pt x="9" y="41"/>
                      </a:lnTo>
                      <a:lnTo>
                        <a:pt x="6" y="47"/>
                      </a:lnTo>
                      <a:lnTo>
                        <a:pt x="2" y="53"/>
                      </a:lnTo>
                      <a:lnTo>
                        <a:pt x="2" y="55"/>
                      </a:lnTo>
                      <a:lnTo>
                        <a:pt x="0" y="57"/>
                      </a:lnTo>
                      <a:close/>
                    </a:path>
                  </a:pathLst>
                </a:custGeom>
                <a:solidFill>
                  <a:srgbClr val="C2919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580" name="Freeform 212"/>
                <p:cNvSpPr>
                  <a:spLocks noEditPoints="1"/>
                </p:cNvSpPr>
                <p:nvPr/>
              </p:nvSpPr>
              <p:spPr bwMode="auto">
                <a:xfrm>
                  <a:off x="1565" y="1448"/>
                  <a:ext cx="133" cy="121"/>
                </a:xfrm>
                <a:custGeom>
                  <a:avLst/>
                  <a:gdLst/>
                  <a:ahLst/>
                  <a:cxnLst>
                    <a:cxn ang="0">
                      <a:pos x="131" y="51"/>
                    </a:cxn>
                    <a:cxn ang="0">
                      <a:pos x="121" y="28"/>
                    </a:cxn>
                    <a:cxn ang="0">
                      <a:pos x="102" y="11"/>
                    </a:cxn>
                    <a:cxn ang="0">
                      <a:pos x="79" y="0"/>
                    </a:cxn>
                    <a:cxn ang="0">
                      <a:pos x="62" y="0"/>
                    </a:cxn>
                    <a:cxn ang="0">
                      <a:pos x="57" y="1"/>
                    </a:cxn>
                    <a:cxn ang="0">
                      <a:pos x="60" y="3"/>
                    </a:cxn>
                    <a:cxn ang="0">
                      <a:pos x="78" y="3"/>
                    </a:cxn>
                    <a:cxn ang="0">
                      <a:pos x="100" y="13"/>
                    </a:cxn>
                    <a:cxn ang="0">
                      <a:pos x="117" y="30"/>
                    </a:cxn>
                    <a:cxn ang="0">
                      <a:pos x="127" y="53"/>
                    </a:cxn>
                    <a:cxn ang="0">
                      <a:pos x="127" y="72"/>
                    </a:cxn>
                    <a:cxn ang="0">
                      <a:pos x="129" y="79"/>
                    </a:cxn>
                    <a:cxn ang="0">
                      <a:pos x="133" y="72"/>
                    </a:cxn>
                    <a:cxn ang="0">
                      <a:pos x="43" y="1"/>
                    </a:cxn>
                    <a:cxn ang="0">
                      <a:pos x="24" y="13"/>
                    </a:cxn>
                    <a:cxn ang="0">
                      <a:pos x="15" y="24"/>
                    </a:cxn>
                    <a:cxn ang="0">
                      <a:pos x="2" y="49"/>
                    </a:cxn>
                    <a:cxn ang="0">
                      <a:pos x="0" y="66"/>
                    </a:cxn>
                    <a:cxn ang="0">
                      <a:pos x="2" y="81"/>
                    </a:cxn>
                    <a:cxn ang="0">
                      <a:pos x="7" y="98"/>
                    </a:cxn>
                    <a:cxn ang="0">
                      <a:pos x="17" y="110"/>
                    </a:cxn>
                    <a:cxn ang="0">
                      <a:pos x="30" y="121"/>
                    </a:cxn>
                    <a:cxn ang="0">
                      <a:pos x="34" y="119"/>
                    </a:cxn>
                    <a:cxn ang="0">
                      <a:pos x="21" y="110"/>
                    </a:cxn>
                    <a:cxn ang="0">
                      <a:pos x="11" y="96"/>
                    </a:cxn>
                    <a:cxn ang="0">
                      <a:pos x="5" y="81"/>
                    </a:cxn>
                    <a:cxn ang="0">
                      <a:pos x="4" y="66"/>
                    </a:cxn>
                    <a:cxn ang="0">
                      <a:pos x="5" y="47"/>
                    </a:cxn>
                    <a:cxn ang="0">
                      <a:pos x="13" y="30"/>
                    </a:cxn>
                    <a:cxn ang="0">
                      <a:pos x="24" y="19"/>
                    </a:cxn>
                    <a:cxn ang="0">
                      <a:pos x="40" y="9"/>
                    </a:cxn>
                    <a:cxn ang="0">
                      <a:pos x="43" y="1"/>
                    </a:cxn>
                  </a:cxnLst>
                  <a:rect l="0" t="0" r="r" b="b"/>
                  <a:pathLst>
                    <a:path w="133" h="121">
                      <a:moveTo>
                        <a:pt x="133" y="66"/>
                      </a:moveTo>
                      <a:lnTo>
                        <a:pt x="131" y="51"/>
                      </a:lnTo>
                      <a:lnTo>
                        <a:pt x="127" y="39"/>
                      </a:lnTo>
                      <a:lnTo>
                        <a:pt x="121" y="28"/>
                      </a:lnTo>
                      <a:lnTo>
                        <a:pt x="112" y="19"/>
                      </a:lnTo>
                      <a:lnTo>
                        <a:pt x="102" y="11"/>
                      </a:lnTo>
                      <a:lnTo>
                        <a:pt x="91" y="3"/>
                      </a:lnTo>
                      <a:lnTo>
                        <a:pt x="79" y="0"/>
                      </a:lnTo>
                      <a:lnTo>
                        <a:pt x="66" y="0"/>
                      </a:lnTo>
                      <a:lnTo>
                        <a:pt x="62" y="0"/>
                      </a:lnTo>
                      <a:lnTo>
                        <a:pt x="57" y="0"/>
                      </a:lnTo>
                      <a:lnTo>
                        <a:pt x="57" y="1"/>
                      </a:lnTo>
                      <a:lnTo>
                        <a:pt x="55" y="3"/>
                      </a:lnTo>
                      <a:lnTo>
                        <a:pt x="60" y="3"/>
                      </a:lnTo>
                      <a:lnTo>
                        <a:pt x="66" y="3"/>
                      </a:lnTo>
                      <a:lnTo>
                        <a:pt x="78" y="3"/>
                      </a:lnTo>
                      <a:lnTo>
                        <a:pt x="91" y="7"/>
                      </a:lnTo>
                      <a:lnTo>
                        <a:pt x="100" y="13"/>
                      </a:lnTo>
                      <a:lnTo>
                        <a:pt x="110" y="20"/>
                      </a:lnTo>
                      <a:lnTo>
                        <a:pt x="117" y="30"/>
                      </a:lnTo>
                      <a:lnTo>
                        <a:pt x="123" y="41"/>
                      </a:lnTo>
                      <a:lnTo>
                        <a:pt x="127" y="53"/>
                      </a:lnTo>
                      <a:lnTo>
                        <a:pt x="129" y="66"/>
                      </a:lnTo>
                      <a:lnTo>
                        <a:pt x="127" y="72"/>
                      </a:lnTo>
                      <a:lnTo>
                        <a:pt x="127" y="79"/>
                      </a:lnTo>
                      <a:lnTo>
                        <a:pt x="129" y="79"/>
                      </a:lnTo>
                      <a:lnTo>
                        <a:pt x="131" y="79"/>
                      </a:lnTo>
                      <a:lnTo>
                        <a:pt x="133" y="72"/>
                      </a:lnTo>
                      <a:lnTo>
                        <a:pt x="133" y="66"/>
                      </a:lnTo>
                      <a:close/>
                      <a:moveTo>
                        <a:pt x="43" y="1"/>
                      </a:moveTo>
                      <a:lnTo>
                        <a:pt x="34" y="7"/>
                      </a:lnTo>
                      <a:lnTo>
                        <a:pt x="24" y="13"/>
                      </a:lnTo>
                      <a:lnTo>
                        <a:pt x="19" y="20"/>
                      </a:lnTo>
                      <a:lnTo>
                        <a:pt x="15" y="24"/>
                      </a:lnTo>
                      <a:lnTo>
                        <a:pt x="7" y="38"/>
                      </a:lnTo>
                      <a:lnTo>
                        <a:pt x="2" y="49"/>
                      </a:lnTo>
                      <a:lnTo>
                        <a:pt x="0" y="56"/>
                      </a:lnTo>
                      <a:lnTo>
                        <a:pt x="0" y="66"/>
                      </a:lnTo>
                      <a:lnTo>
                        <a:pt x="0" y="74"/>
                      </a:lnTo>
                      <a:lnTo>
                        <a:pt x="2" y="81"/>
                      </a:lnTo>
                      <a:lnTo>
                        <a:pt x="4" y="91"/>
                      </a:lnTo>
                      <a:lnTo>
                        <a:pt x="7" y="98"/>
                      </a:lnTo>
                      <a:lnTo>
                        <a:pt x="11" y="104"/>
                      </a:lnTo>
                      <a:lnTo>
                        <a:pt x="17" y="110"/>
                      </a:lnTo>
                      <a:lnTo>
                        <a:pt x="22" y="115"/>
                      </a:lnTo>
                      <a:lnTo>
                        <a:pt x="30" y="121"/>
                      </a:lnTo>
                      <a:lnTo>
                        <a:pt x="32" y="119"/>
                      </a:lnTo>
                      <a:lnTo>
                        <a:pt x="34" y="119"/>
                      </a:lnTo>
                      <a:lnTo>
                        <a:pt x="26" y="113"/>
                      </a:lnTo>
                      <a:lnTo>
                        <a:pt x="21" y="110"/>
                      </a:lnTo>
                      <a:lnTo>
                        <a:pt x="15" y="102"/>
                      </a:lnTo>
                      <a:lnTo>
                        <a:pt x="11" y="96"/>
                      </a:lnTo>
                      <a:lnTo>
                        <a:pt x="7" y="89"/>
                      </a:lnTo>
                      <a:lnTo>
                        <a:pt x="5" y="81"/>
                      </a:lnTo>
                      <a:lnTo>
                        <a:pt x="4" y="74"/>
                      </a:lnTo>
                      <a:lnTo>
                        <a:pt x="4" y="66"/>
                      </a:lnTo>
                      <a:lnTo>
                        <a:pt x="4" y="56"/>
                      </a:lnTo>
                      <a:lnTo>
                        <a:pt x="5" y="47"/>
                      </a:lnTo>
                      <a:lnTo>
                        <a:pt x="9" y="39"/>
                      </a:lnTo>
                      <a:lnTo>
                        <a:pt x="13" y="30"/>
                      </a:lnTo>
                      <a:lnTo>
                        <a:pt x="19" y="24"/>
                      </a:lnTo>
                      <a:lnTo>
                        <a:pt x="24" y="19"/>
                      </a:lnTo>
                      <a:lnTo>
                        <a:pt x="32" y="13"/>
                      </a:lnTo>
                      <a:lnTo>
                        <a:pt x="40" y="9"/>
                      </a:lnTo>
                      <a:lnTo>
                        <a:pt x="41" y="5"/>
                      </a:lnTo>
                      <a:lnTo>
                        <a:pt x="43" y="1"/>
                      </a:lnTo>
                      <a:close/>
                    </a:path>
                  </a:pathLst>
                </a:custGeom>
                <a:solidFill>
                  <a:srgbClr val="C3919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581" name="Freeform 213"/>
                <p:cNvSpPr>
                  <a:spLocks noEditPoints="1"/>
                </p:cNvSpPr>
                <p:nvPr/>
              </p:nvSpPr>
              <p:spPr bwMode="auto">
                <a:xfrm>
                  <a:off x="1567" y="1449"/>
                  <a:ext cx="129" cy="118"/>
                </a:xfrm>
                <a:custGeom>
                  <a:avLst/>
                  <a:gdLst/>
                  <a:ahLst/>
                  <a:cxnLst>
                    <a:cxn ang="0">
                      <a:pos x="127" y="52"/>
                    </a:cxn>
                    <a:cxn ang="0">
                      <a:pos x="117" y="29"/>
                    </a:cxn>
                    <a:cxn ang="0">
                      <a:pos x="100" y="10"/>
                    </a:cxn>
                    <a:cxn ang="0">
                      <a:pos x="77" y="0"/>
                    </a:cxn>
                    <a:cxn ang="0">
                      <a:pos x="58" y="0"/>
                    </a:cxn>
                    <a:cxn ang="0">
                      <a:pos x="53" y="2"/>
                    </a:cxn>
                    <a:cxn ang="0">
                      <a:pos x="57" y="4"/>
                    </a:cxn>
                    <a:cxn ang="0">
                      <a:pos x="76" y="4"/>
                    </a:cxn>
                    <a:cxn ang="0">
                      <a:pos x="98" y="14"/>
                    </a:cxn>
                    <a:cxn ang="0">
                      <a:pos x="113" y="31"/>
                    </a:cxn>
                    <a:cxn ang="0">
                      <a:pos x="123" y="52"/>
                    </a:cxn>
                    <a:cxn ang="0">
                      <a:pos x="123" y="71"/>
                    </a:cxn>
                    <a:cxn ang="0">
                      <a:pos x="125" y="78"/>
                    </a:cxn>
                    <a:cxn ang="0">
                      <a:pos x="129" y="71"/>
                    </a:cxn>
                    <a:cxn ang="0">
                      <a:pos x="39" y="4"/>
                    </a:cxn>
                    <a:cxn ang="0">
                      <a:pos x="24" y="12"/>
                    </a:cxn>
                    <a:cxn ang="0">
                      <a:pos x="13" y="25"/>
                    </a:cxn>
                    <a:cxn ang="0">
                      <a:pos x="5" y="38"/>
                    </a:cxn>
                    <a:cxn ang="0">
                      <a:pos x="0" y="65"/>
                    </a:cxn>
                    <a:cxn ang="0">
                      <a:pos x="2" y="80"/>
                    </a:cxn>
                    <a:cxn ang="0">
                      <a:pos x="7" y="95"/>
                    </a:cxn>
                    <a:cxn ang="0">
                      <a:pos x="17" y="109"/>
                    </a:cxn>
                    <a:cxn ang="0">
                      <a:pos x="30" y="118"/>
                    </a:cxn>
                    <a:cxn ang="0">
                      <a:pos x="32" y="116"/>
                    </a:cxn>
                    <a:cxn ang="0">
                      <a:pos x="20" y="107"/>
                    </a:cxn>
                    <a:cxn ang="0">
                      <a:pos x="11" y="95"/>
                    </a:cxn>
                    <a:cxn ang="0">
                      <a:pos x="5" y="80"/>
                    </a:cxn>
                    <a:cxn ang="0">
                      <a:pos x="3" y="65"/>
                    </a:cxn>
                    <a:cxn ang="0">
                      <a:pos x="5" y="48"/>
                    </a:cxn>
                    <a:cxn ang="0">
                      <a:pos x="11" y="33"/>
                    </a:cxn>
                    <a:cxn ang="0">
                      <a:pos x="22" y="19"/>
                    </a:cxn>
                    <a:cxn ang="0">
                      <a:pos x="34" y="10"/>
                    </a:cxn>
                    <a:cxn ang="0">
                      <a:pos x="39" y="4"/>
                    </a:cxn>
                  </a:cxnLst>
                  <a:rect l="0" t="0" r="r" b="b"/>
                  <a:pathLst>
                    <a:path w="129" h="118">
                      <a:moveTo>
                        <a:pt x="129" y="65"/>
                      </a:moveTo>
                      <a:lnTo>
                        <a:pt x="127" y="52"/>
                      </a:lnTo>
                      <a:lnTo>
                        <a:pt x="123" y="38"/>
                      </a:lnTo>
                      <a:lnTo>
                        <a:pt x="117" y="29"/>
                      </a:lnTo>
                      <a:lnTo>
                        <a:pt x="110" y="18"/>
                      </a:lnTo>
                      <a:lnTo>
                        <a:pt x="100" y="10"/>
                      </a:lnTo>
                      <a:lnTo>
                        <a:pt x="89" y="4"/>
                      </a:lnTo>
                      <a:lnTo>
                        <a:pt x="77" y="0"/>
                      </a:lnTo>
                      <a:lnTo>
                        <a:pt x="64" y="0"/>
                      </a:lnTo>
                      <a:lnTo>
                        <a:pt x="58" y="0"/>
                      </a:lnTo>
                      <a:lnTo>
                        <a:pt x="55" y="0"/>
                      </a:lnTo>
                      <a:lnTo>
                        <a:pt x="53" y="2"/>
                      </a:lnTo>
                      <a:lnTo>
                        <a:pt x="51" y="4"/>
                      </a:lnTo>
                      <a:lnTo>
                        <a:pt x="57" y="4"/>
                      </a:lnTo>
                      <a:lnTo>
                        <a:pt x="64" y="4"/>
                      </a:lnTo>
                      <a:lnTo>
                        <a:pt x="76" y="4"/>
                      </a:lnTo>
                      <a:lnTo>
                        <a:pt x="87" y="8"/>
                      </a:lnTo>
                      <a:lnTo>
                        <a:pt x="98" y="14"/>
                      </a:lnTo>
                      <a:lnTo>
                        <a:pt x="106" y="21"/>
                      </a:lnTo>
                      <a:lnTo>
                        <a:pt x="113" y="31"/>
                      </a:lnTo>
                      <a:lnTo>
                        <a:pt x="119" y="40"/>
                      </a:lnTo>
                      <a:lnTo>
                        <a:pt x="123" y="52"/>
                      </a:lnTo>
                      <a:lnTo>
                        <a:pt x="125" y="65"/>
                      </a:lnTo>
                      <a:lnTo>
                        <a:pt x="123" y="71"/>
                      </a:lnTo>
                      <a:lnTo>
                        <a:pt x="123" y="78"/>
                      </a:lnTo>
                      <a:lnTo>
                        <a:pt x="125" y="78"/>
                      </a:lnTo>
                      <a:lnTo>
                        <a:pt x="127" y="78"/>
                      </a:lnTo>
                      <a:lnTo>
                        <a:pt x="129" y="71"/>
                      </a:lnTo>
                      <a:lnTo>
                        <a:pt x="129" y="65"/>
                      </a:lnTo>
                      <a:close/>
                      <a:moveTo>
                        <a:pt x="39" y="4"/>
                      </a:moveTo>
                      <a:lnTo>
                        <a:pt x="32" y="8"/>
                      </a:lnTo>
                      <a:lnTo>
                        <a:pt x="24" y="12"/>
                      </a:lnTo>
                      <a:lnTo>
                        <a:pt x="19" y="18"/>
                      </a:lnTo>
                      <a:lnTo>
                        <a:pt x="13" y="25"/>
                      </a:lnTo>
                      <a:lnTo>
                        <a:pt x="9" y="31"/>
                      </a:lnTo>
                      <a:lnTo>
                        <a:pt x="5" y="38"/>
                      </a:lnTo>
                      <a:lnTo>
                        <a:pt x="0" y="52"/>
                      </a:lnTo>
                      <a:lnTo>
                        <a:pt x="0" y="65"/>
                      </a:lnTo>
                      <a:lnTo>
                        <a:pt x="0" y="73"/>
                      </a:lnTo>
                      <a:lnTo>
                        <a:pt x="2" y="80"/>
                      </a:lnTo>
                      <a:lnTo>
                        <a:pt x="3" y="88"/>
                      </a:lnTo>
                      <a:lnTo>
                        <a:pt x="7" y="95"/>
                      </a:lnTo>
                      <a:lnTo>
                        <a:pt x="11" y="103"/>
                      </a:lnTo>
                      <a:lnTo>
                        <a:pt x="17" y="109"/>
                      </a:lnTo>
                      <a:lnTo>
                        <a:pt x="22" y="114"/>
                      </a:lnTo>
                      <a:lnTo>
                        <a:pt x="30" y="118"/>
                      </a:lnTo>
                      <a:lnTo>
                        <a:pt x="32" y="118"/>
                      </a:lnTo>
                      <a:lnTo>
                        <a:pt x="32" y="116"/>
                      </a:lnTo>
                      <a:lnTo>
                        <a:pt x="26" y="112"/>
                      </a:lnTo>
                      <a:lnTo>
                        <a:pt x="20" y="107"/>
                      </a:lnTo>
                      <a:lnTo>
                        <a:pt x="15" y="101"/>
                      </a:lnTo>
                      <a:lnTo>
                        <a:pt x="11" y="95"/>
                      </a:lnTo>
                      <a:lnTo>
                        <a:pt x="7" y="88"/>
                      </a:lnTo>
                      <a:lnTo>
                        <a:pt x="5" y="80"/>
                      </a:lnTo>
                      <a:lnTo>
                        <a:pt x="3" y="73"/>
                      </a:lnTo>
                      <a:lnTo>
                        <a:pt x="3" y="65"/>
                      </a:lnTo>
                      <a:lnTo>
                        <a:pt x="3" y="55"/>
                      </a:lnTo>
                      <a:lnTo>
                        <a:pt x="5" y="48"/>
                      </a:lnTo>
                      <a:lnTo>
                        <a:pt x="7" y="40"/>
                      </a:lnTo>
                      <a:lnTo>
                        <a:pt x="11" y="33"/>
                      </a:lnTo>
                      <a:lnTo>
                        <a:pt x="17" y="27"/>
                      </a:lnTo>
                      <a:lnTo>
                        <a:pt x="22" y="19"/>
                      </a:lnTo>
                      <a:lnTo>
                        <a:pt x="28" y="16"/>
                      </a:lnTo>
                      <a:lnTo>
                        <a:pt x="34" y="10"/>
                      </a:lnTo>
                      <a:lnTo>
                        <a:pt x="38" y="8"/>
                      </a:lnTo>
                      <a:lnTo>
                        <a:pt x="39" y="4"/>
                      </a:lnTo>
                      <a:close/>
                    </a:path>
                  </a:pathLst>
                </a:custGeom>
                <a:solidFill>
                  <a:srgbClr val="C4929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582" name="Freeform 214"/>
                <p:cNvSpPr>
                  <a:spLocks noEditPoints="1"/>
                </p:cNvSpPr>
                <p:nvPr/>
              </p:nvSpPr>
              <p:spPr bwMode="auto">
                <a:xfrm>
                  <a:off x="1569" y="1451"/>
                  <a:ext cx="125" cy="116"/>
                </a:xfrm>
                <a:custGeom>
                  <a:avLst/>
                  <a:gdLst/>
                  <a:ahLst/>
                  <a:cxnLst>
                    <a:cxn ang="0">
                      <a:pos x="123" y="50"/>
                    </a:cxn>
                    <a:cxn ang="0">
                      <a:pos x="113" y="27"/>
                    </a:cxn>
                    <a:cxn ang="0">
                      <a:pos x="96" y="10"/>
                    </a:cxn>
                    <a:cxn ang="0">
                      <a:pos x="74" y="0"/>
                    </a:cxn>
                    <a:cxn ang="0">
                      <a:pos x="56" y="0"/>
                    </a:cxn>
                    <a:cxn ang="0">
                      <a:pos x="49" y="2"/>
                    </a:cxn>
                    <a:cxn ang="0">
                      <a:pos x="55" y="4"/>
                    </a:cxn>
                    <a:cxn ang="0">
                      <a:pos x="74" y="4"/>
                    </a:cxn>
                    <a:cxn ang="0">
                      <a:pos x="94" y="14"/>
                    </a:cxn>
                    <a:cxn ang="0">
                      <a:pos x="110" y="29"/>
                    </a:cxn>
                    <a:cxn ang="0">
                      <a:pos x="119" y="50"/>
                    </a:cxn>
                    <a:cxn ang="0">
                      <a:pos x="119" y="71"/>
                    </a:cxn>
                    <a:cxn ang="0">
                      <a:pos x="121" y="76"/>
                    </a:cxn>
                    <a:cxn ang="0">
                      <a:pos x="123" y="69"/>
                    </a:cxn>
                    <a:cxn ang="0">
                      <a:pos x="36" y="6"/>
                    </a:cxn>
                    <a:cxn ang="0">
                      <a:pos x="20" y="16"/>
                    </a:cxn>
                    <a:cxn ang="0">
                      <a:pos x="9" y="27"/>
                    </a:cxn>
                    <a:cxn ang="0">
                      <a:pos x="1" y="44"/>
                    </a:cxn>
                    <a:cxn ang="0">
                      <a:pos x="0" y="63"/>
                    </a:cxn>
                    <a:cxn ang="0">
                      <a:pos x="1" y="78"/>
                    </a:cxn>
                    <a:cxn ang="0">
                      <a:pos x="7" y="93"/>
                    </a:cxn>
                    <a:cxn ang="0">
                      <a:pos x="17" y="107"/>
                    </a:cxn>
                    <a:cxn ang="0">
                      <a:pos x="30" y="116"/>
                    </a:cxn>
                    <a:cxn ang="0">
                      <a:pos x="32" y="112"/>
                    </a:cxn>
                    <a:cxn ang="0">
                      <a:pos x="20" y="105"/>
                    </a:cxn>
                    <a:cxn ang="0">
                      <a:pos x="11" y="91"/>
                    </a:cxn>
                    <a:cxn ang="0">
                      <a:pos x="5" y="78"/>
                    </a:cxn>
                    <a:cxn ang="0">
                      <a:pos x="3" y="63"/>
                    </a:cxn>
                    <a:cxn ang="0">
                      <a:pos x="11" y="35"/>
                    </a:cxn>
                    <a:cxn ang="0">
                      <a:pos x="28" y="14"/>
                    </a:cxn>
                    <a:cxn ang="0">
                      <a:pos x="30" y="14"/>
                    </a:cxn>
                    <a:cxn ang="0">
                      <a:pos x="36" y="6"/>
                    </a:cxn>
                  </a:cxnLst>
                  <a:rect l="0" t="0" r="r" b="b"/>
                  <a:pathLst>
                    <a:path w="125" h="116">
                      <a:moveTo>
                        <a:pt x="125" y="63"/>
                      </a:moveTo>
                      <a:lnTo>
                        <a:pt x="123" y="50"/>
                      </a:lnTo>
                      <a:lnTo>
                        <a:pt x="119" y="38"/>
                      </a:lnTo>
                      <a:lnTo>
                        <a:pt x="113" y="27"/>
                      </a:lnTo>
                      <a:lnTo>
                        <a:pt x="106" y="17"/>
                      </a:lnTo>
                      <a:lnTo>
                        <a:pt x="96" y="10"/>
                      </a:lnTo>
                      <a:lnTo>
                        <a:pt x="87" y="4"/>
                      </a:lnTo>
                      <a:lnTo>
                        <a:pt x="74" y="0"/>
                      </a:lnTo>
                      <a:lnTo>
                        <a:pt x="62" y="0"/>
                      </a:lnTo>
                      <a:lnTo>
                        <a:pt x="56" y="0"/>
                      </a:lnTo>
                      <a:lnTo>
                        <a:pt x="51" y="0"/>
                      </a:lnTo>
                      <a:lnTo>
                        <a:pt x="49" y="2"/>
                      </a:lnTo>
                      <a:lnTo>
                        <a:pt x="47" y="4"/>
                      </a:lnTo>
                      <a:lnTo>
                        <a:pt x="55" y="4"/>
                      </a:lnTo>
                      <a:lnTo>
                        <a:pt x="62" y="4"/>
                      </a:lnTo>
                      <a:lnTo>
                        <a:pt x="74" y="4"/>
                      </a:lnTo>
                      <a:lnTo>
                        <a:pt x="85" y="8"/>
                      </a:lnTo>
                      <a:lnTo>
                        <a:pt x="94" y="14"/>
                      </a:lnTo>
                      <a:lnTo>
                        <a:pt x="104" y="21"/>
                      </a:lnTo>
                      <a:lnTo>
                        <a:pt x="110" y="29"/>
                      </a:lnTo>
                      <a:lnTo>
                        <a:pt x="115" y="38"/>
                      </a:lnTo>
                      <a:lnTo>
                        <a:pt x="119" y="50"/>
                      </a:lnTo>
                      <a:lnTo>
                        <a:pt x="121" y="63"/>
                      </a:lnTo>
                      <a:lnTo>
                        <a:pt x="119" y="71"/>
                      </a:lnTo>
                      <a:lnTo>
                        <a:pt x="119" y="78"/>
                      </a:lnTo>
                      <a:lnTo>
                        <a:pt x="121" y="76"/>
                      </a:lnTo>
                      <a:lnTo>
                        <a:pt x="123" y="76"/>
                      </a:lnTo>
                      <a:lnTo>
                        <a:pt x="123" y="69"/>
                      </a:lnTo>
                      <a:lnTo>
                        <a:pt x="125" y="63"/>
                      </a:lnTo>
                      <a:close/>
                      <a:moveTo>
                        <a:pt x="36" y="6"/>
                      </a:moveTo>
                      <a:lnTo>
                        <a:pt x="28" y="10"/>
                      </a:lnTo>
                      <a:lnTo>
                        <a:pt x="20" y="16"/>
                      </a:lnTo>
                      <a:lnTo>
                        <a:pt x="15" y="21"/>
                      </a:lnTo>
                      <a:lnTo>
                        <a:pt x="9" y="27"/>
                      </a:lnTo>
                      <a:lnTo>
                        <a:pt x="5" y="36"/>
                      </a:lnTo>
                      <a:lnTo>
                        <a:pt x="1" y="44"/>
                      </a:lnTo>
                      <a:lnTo>
                        <a:pt x="0" y="53"/>
                      </a:lnTo>
                      <a:lnTo>
                        <a:pt x="0" y="63"/>
                      </a:lnTo>
                      <a:lnTo>
                        <a:pt x="0" y="71"/>
                      </a:lnTo>
                      <a:lnTo>
                        <a:pt x="1" y="78"/>
                      </a:lnTo>
                      <a:lnTo>
                        <a:pt x="3" y="86"/>
                      </a:lnTo>
                      <a:lnTo>
                        <a:pt x="7" y="93"/>
                      </a:lnTo>
                      <a:lnTo>
                        <a:pt x="11" y="99"/>
                      </a:lnTo>
                      <a:lnTo>
                        <a:pt x="17" y="107"/>
                      </a:lnTo>
                      <a:lnTo>
                        <a:pt x="22" y="110"/>
                      </a:lnTo>
                      <a:lnTo>
                        <a:pt x="30" y="116"/>
                      </a:lnTo>
                      <a:lnTo>
                        <a:pt x="30" y="114"/>
                      </a:lnTo>
                      <a:lnTo>
                        <a:pt x="32" y="112"/>
                      </a:lnTo>
                      <a:lnTo>
                        <a:pt x="26" y="108"/>
                      </a:lnTo>
                      <a:lnTo>
                        <a:pt x="20" y="105"/>
                      </a:lnTo>
                      <a:lnTo>
                        <a:pt x="15" y="99"/>
                      </a:lnTo>
                      <a:lnTo>
                        <a:pt x="11" y="91"/>
                      </a:lnTo>
                      <a:lnTo>
                        <a:pt x="7" y="86"/>
                      </a:lnTo>
                      <a:lnTo>
                        <a:pt x="5" y="78"/>
                      </a:lnTo>
                      <a:lnTo>
                        <a:pt x="3" y="71"/>
                      </a:lnTo>
                      <a:lnTo>
                        <a:pt x="3" y="63"/>
                      </a:lnTo>
                      <a:lnTo>
                        <a:pt x="5" y="48"/>
                      </a:lnTo>
                      <a:lnTo>
                        <a:pt x="11" y="35"/>
                      </a:lnTo>
                      <a:lnTo>
                        <a:pt x="18" y="23"/>
                      </a:lnTo>
                      <a:lnTo>
                        <a:pt x="28" y="14"/>
                      </a:lnTo>
                      <a:lnTo>
                        <a:pt x="30" y="14"/>
                      </a:lnTo>
                      <a:lnTo>
                        <a:pt x="30" y="14"/>
                      </a:lnTo>
                      <a:lnTo>
                        <a:pt x="32" y="10"/>
                      </a:lnTo>
                      <a:lnTo>
                        <a:pt x="36" y="6"/>
                      </a:lnTo>
                      <a:close/>
                    </a:path>
                  </a:pathLst>
                </a:custGeom>
                <a:solidFill>
                  <a:srgbClr val="C5929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583" name="Freeform 215"/>
                <p:cNvSpPr>
                  <a:spLocks noEditPoints="1"/>
                </p:cNvSpPr>
                <p:nvPr/>
              </p:nvSpPr>
              <p:spPr bwMode="auto">
                <a:xfrm>
                  <a:off x="1570" y="1453"/>
                  <a:ext cx="122" cy="112"/>
                </a:xfrm>
                <a:custGeom>
                  <a:avLst/>
                  <a:gdLst/>
                  <a:ahLst/>
                  <a:cxnLst>
                    <a:cxn ang="0">
                      <a:pos x="120" y="48"/>
                    </a:cxn>
                    <a:cxn ang="0">
                      <a:pos x="110" y="27"/>
                    </a:cxn>
                    <a:cxn ang="0">
                      <a:pos x="95" y="10"/>
                    </a:cxn>
                    <a:cxn ang="0">
                      <a:pos x="73" y="0"/>
                    </a:cxn>
                    <a:cxn ang="0">
                      <a:pos x="54" y="0"/>
                    </a:cxn>
                    <a:cxn ang="0">
                      <a:pos x="46" y="4"/>
                    </a:cxn>
                    <a:cxn ang="0">
                      <a:pos x="52" y="4"/>
                    </a:cxn>
                    <a:cxn ang="0">
                      <a:pos x="73" y="4"/>
                    </a:cxn>
                    <a:cxn ang="0">
                      <a:pos x="91" y="14"/>
                    </a:cxn>
                    <a:cxn ang="0">
                      <a:pos x="109" y="29"/>
                    </a:cxn>
                    <a:cxn ang="0">
                      <a:pos x="116" y="48"/>
                    </a:cxn>
                    <a:cxn ang="0">
                      <a:pos x="116" y="69"/>
                    </a:cxn>
                    <a:cxn ang="0">
                      <a:pos x="116" y="76"/>
                    </a:cxn>
                    <a:cxn ang="0">
                      <a:pos x="118" y="76"/>
                    </a:cxn>
                    <a:cxn ang="0">
                      <a:pos x="120" y="67"/>
                    </a:cxn>
                    <a:cxn ang="0">
                      <a:pos x="31" y="6"/>
                    </a:cxn>
                    <a:cxn ang="0">
                      <a:pos x="19" y="15"/>
                    </a:cxn>
                    <a:cxn ang="0">
                      <a:pos x="8" y="29"/>
                    </a:cxn>
                    <a:cxn ang="0">
                      <a:pos x="2" y="44"/>
                    </a:cxn>
                    <a:cxn ang="0">
                      <a:pos x="0" y="61"/>
                    </a:cxn>
                    <a:cxn ang="0">
                      <a:pos x="2" y="76"/>
                    </a:cxn>
                    <a:cxn ang="0">
                      <a:pos x="8" y="91"/>
                    </a:cxn>
                    <a:cxn ang="0">
                      <a:pos x="17" y="103"/>
                    </a:cxn>
                    <a:cxn ang="0">
                      <a:pos x="29" y="112"/>
                    </a:cxn>
                    <a:cxn ang="0">
                      <a:pos x="33" y="110"/>
                    </a:cxn>
                    <a:cxn ang="0">
                      <a:pos x="33" y="110"/>
                    </a:cxn>
                    <a:cxn ang="0">
                      <a:pos x="21" y="101"/>
                    </a:cxn>
                    <a:cxn ang="0">
                      <a:pos x="12" y="89"/>
                    </a:cxn>
                    <a:cxn ang="0">
                      <a:pos x="6" y="76"/>
                    </a:cxn>
                    <a:cxn ang="0">
                      <a:pos x="4" y="61"/>
                    </a:cxn>
                    <a:cxn ang="0">
                      <a:pos x="10" y="36"/>
                    </a:cxn>
                    <a:cxn ang="0">
                      <a:pos x="23" y="17"/>
                    </a:cxn>
                    <a:cxn ang="0">
                      <a:pos x="29" y="12"/>
                    </a:cxn>
                    <a:cxn ang="0">
                      <a:pos x="31" y="6"/>
                    </a:cxn>
                  </a:cxnLst>
                  <a:rect l="0" t="0" r="r" b="b"/>
                  <a:pathLst>
                    <a:path w="122" h="112">
                      <a:moveTo>
                        <a:pt x="122" y="61"/>
                      </a:moveTo>
                      <a:lnTo>
                        <a:pt x="120" y="48"/>
                      </a:lnTo>
                      <a:lnTo>
                        <a:pt x="116" y="36"/>
                      </a:lnTo>
                      <a:lnTo>
                        <a:pt x="110" y="27"/>
                      </a:lnTo>
                      <a:lnTo>
                        <a:pt x="103" y="17"/>
                      </a:lnTo>
                      <a:lnTo>
                        <a:pt x="95" y="10"/>
                      </a:lnTo>
                      <a:lnTo>
                        <a:pt x="84" y="4"/>
                      </a:lnTo>
                      <a:lnTo>
                        <a:pt x="73" y="0"/>
                      </a:lnTo>
                      <a:lnTo>
                        <a:pt x="61" y="0"/>
                      </a:lnTo>
                      <a:lnTo>
                        <a:pt x="54" y="0"/>
                      </a:lnTo>
                      <a:lnTo>
                        <a:pt x="48" y="0"/>
                      </a:lnTo>
                      <a:lnTo>
                        <a:pt x="46" y="4"/>
                      </a:lnTo>
                      <a:lnTo>
                        <a:pt x="44" y="6"/>
                      </a:lnTo>
                      <a:lnTo>
                        <a:pt x="52" y="4"/>
                      </a:lnTo>
                      <a:lnTo>
                        <a:pt x="61" y="4"/>
                      </a:lnTo>
                      <a:lnTo>
                        <a:pt x="73" y="4"/>
                      </a:lnTo>
                      <a:lnTo>
                        <a:pt x="82" y="8"/>
                      </a:lnTo>
                      <a:lnTo>
                        <a:pt x="91" y="14"/>
                      </a:lnTo>
                      <a:lnTo>
                        <a:pt x="101" y="19"/>
                      </a:lnTo>
                      <a:lnTo>
                        <a:pt x="109" y="29"/>
                      </a:lnTo>
                      <a:lnTo>
                        <a:pt x="112" y="38"/>
                      </a:lnTo>
                      <a:lnTo>
                        <a:pt x="116" y="48"/>
                      </a:lnTo>
                      <a:lnTo>
                        <a:pt x="118" y="61"/>
                      </a:lnTo>
                      <a:lnTo>
                        <a:pt x="116" y="69"/>
                      </a:lnTo>
                      <a:lnTo>
                        <a:pt x="116" y="76"/>
                      </a:lnTo>
                      <a:lnTo>
                        <a:pt x="116" y="76"/>
                      </a:lnTo>
                      <a:lnTo>
                        <a:pt x="116" y="76"/>
                      </a:lnTo>
                      <a:lnTo>
                        <a:pt x="118" y="76"/>
                      </a:lnTo>
                      <a:lnTo>
                        <a:pt x="120" y="74"/>
                      </a:lnTo>
                      <a:lnTo>
                        <a:pt x="120" y="67"/>
                      </a:lnTo>
                      <a:lnTo>
                        <a:pt x="122" y="61"/>
                      </a:lnTo>
                      <a:close/>
                      <a:moveTo>
                        <a:pt x="31" y="6"/>
                      </a:moveTo>
                      <a:lnTo>
                        <a:pt x="25" y="12"/>
                      </a:lnTo>
                      <a:lnTo>
                        <a:pt x="19" y="15"/>
                      </a:lnTo>
                      <a:lnTo>
                        <a:pt x="14" y="23"/>
                      </a:lnTo>
                      <a:lnTo>
                        <a:pt x="8" y="29"/>
                      </a:lnTo>
                      <a:lnTo>
                        <a:pt x="4" y="36"/>
                      </a:lnTo>
                      <a:lnTo>
                        <a:pt x="2" y="44"/>
                      </a:lnTo>
                      <a:lnTo>
                        <a:pt x="0" y="51"/>
                      </a:lnTo>
                      <a:lnTo>
                        <a:pt x="0" y="61"/>
                      </a:lnTo>
                      <a:lnTo>
                        <a:pt x="0" y="69"/>
                      </a:lnTo>
                      <a:lnTo>
                        <a:pt x="2" y="76"/>
                      </a:lnTo>
                      <a:lnTo>
                        <a:pt x="4" y="84"/>
                      </a:lnTo>
                      <a:lnTo>
                        <a:pt x="8" y="91"/>
                      </a:lnTo>
                      <a:lnTo>
                        <a:pt x="12" y="97"/>
                      </a:lnTo>
                      <a:lnTo>
                        <a:pt x="17" y="103"/>
                      </a:lnTo>
                      <a:lnTo>
                        <a:pt x="23" y="108"/>
                      </a:lnTo>
                      <a:lnTo>
                        <a:pt x="29" y="112"/>
                      </a:lnTo>
                      <a:lnTo>
                        <a:pt x="31" y="110"/>
                      </a:lnTo>
                      <a:lnTo>
                        <a:pt x="33" y="110"/>
                      </a:lnTo>
                      <a:lnTo>
                        <a:pt x="33" y="110"/>
                      </a:lnTo>
                      <a:lnTo>
                        <a:pt x="33" y="110"/>
                      </a:lnTo>
                      <a:lnTo>
                        <a:pt x="27" y="106"/>
                      </a:lnTo>
                      <a:lnTo>
                        <a:pt x="21" y="101"/>
                      </a:lnTo>
                      <a:lnTo>
                        <a:pt x="16" y="95"/>
                      </a:lnTo>
                      <a:lnTo>
                        <a:pt x="12" y="89"/>
                      </a:lnTo>
                      <a:lnTo>
                        <a:pt x="8" y="82"/>
                      </a:lnTo>
                      <a:lnTo>
                        <a:pt x="6" y="76"/>
                      </a:lnTo>
                      <a:lnTo>
                        <a:pt x="4" y="69"/>
                      </a:lnTo>
                      <a:lnTo>
                        <a:pt x="4" y="61"/>
                      </a:lnTo>
                      <a:lnTo>
                        <a:pt x="6" y="48"/>
                      </a:lnTo>
                      <a:lnTo>
                        <a:pt x="10" y="36"/>
                      </a:lnTo>
                      <a:lnTo>
                        <a:pt x="16" y="25"/>
                      </a:lnTo>
                      <a:lnTo>
                        <a:pt x="23" y="17"/>
                      </a:lnTo>
                      <a:lnTo>
                        <a:pt x="25" y="14"/>
                      </a:lnTo>
                      <a:lnTo>
                        <a:pt x="29" y="12"/>
                      </a:lnTo>
                      <a:lnTo>
                        <a:pt x="31" y="8"/>
                      </a:lnTo>
                      <a:lnTo>
                        <a:pt x="31" y="6"/>
                      </a:lnTo>
                      <a:close/>
                    </a:path>
                  </a:pathLst>
                </a:custGeom>
                <a:solidFill>
                  <a:srgbClr val="C6929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584" name="Freeform 216"/>
                <p:cNvSpPr>
                  <a:spLocks noEditPoints="1"/>
                </p:cNvSpPr>
                <p:nvPr/>
              </p:nvSpPr>
              <p:spPr bwMode="auto">
                <a:xfrm>
                  <a:off x="1572" y="1455"/>
                  <a:ext cx="118" cy="108"/>
                </a:xfrm>
                <a:custGeom>
                  <a:avLst/>
                  <a:gdLst/>
                  <a:ahLst/>
                  <a:cxnLst>
                    <a:cxn ang="0">
                      <a:pos x="116" y="46"/>
                    </a:cxn>
                    <a:cxn ang="0">
                      <a:pos x="107" y="25"/>
                    </a:cxn>
                    <a:cxn ang="0">
                      <a:pos x="91" y="10"/>
                    </a:cxn>
                    <a:cxn ang="0">
                      <a:pos x="71" y="0"/>
                    </a:cxn>
                    <a:cxn ang="0">
                      <a:pos x="52" y="0"/>
                    </a:cxn>
                    <a:cxn ang="0">
                      <a:pos x="42" y="4"/>
                    </a:cxn>
                    <a:cxn ang="0">
                      <a:pos x="50" y="4"/>
                    </a:cxn>
                    <a:cxn ang="0">
                      <a:pos x="71" y="4"/>
                    </a:cxn>
                    <a:cxn ang="0">
                      <a:pos x="89" y="12"/>
                    </a:cxn>
                    <a:cxn ang="0">
                      <a:pos x="105" y="27"/>
                    </a:cxn>
                    <a:cxn ang="0">
                      <a:pos x="112" y="48"/>
                    </a:cxn>
                    <a:cxn ang="0">
                      <a:pos x="112" y="67"/>
                    </a:cxn>
                    <a:cxn ang="0">
                      <a:pos x="112" y="74"/>
                    </a:cxn>
                    <a:cxn ang="0">
                      <a:pos x="114" y="74"/>
                    </a:cxn>
                    <a:cxn ang="0">
                      <a:pos x="116" y="67"/>
                    </a:cxn>
                    <a:cxn ang="0">
                      <a:pos x="25" y="10"/>
                    </a:cxn>
                    <a:cxn ang="0">
                      <a:pos x="8" y="31"/>
                    </a:cxn>
                    <a:cxn ang="0">
                      <a:pos x="0" y="59"/>
                    </a:cxn>
                    <a:cxn ang="0">
                      <a:pos x="2" y="74"/>
                    </a:cxn>
                    <a:cxn ang="0">
                      <a:pos x="8" y="87"/>
                    </a:cxn>
                    <a:cxn ang="0">
                      <a:pos x="17" y="101"/>
                    </a:cxn>
                    <a:cxn ang="0">
                      <a:pos x="29" y="108"/>
                    </a:cxn>
                    <a:cxn ang="0">
                      <a:pos x="31" y="108"/>
                    </a:cxn>
                    <a:cxn ang="0">
                      <a:pos x="33" y="106"/>
                    </a:cxn>
                    <a:cxn ang="0">
                      <a:pos x="21" y="99"/>
                    </a:cxn>
                    <a:cxn ang="0">
                      <a:pos x="12" y="87"/>
                    </a:cxn>
                    <a:cxn ang="0">
                      <a:pos x="6" y="74"/>
                    </a:cxn>
                    <a:cxn ang="0">
                      <a:pos x="4" y="59"/>
                    </a:cxn>
                    <a:cxn ang="0">
                      <a:pos x="8" y="38"/>
                    </a:cxn>
                    <a:cxn ang="0">
                      <a:pos x="17" y="23"/>
                    </a:cxn>
                    <a:cxn ang="0">
                      <a:pos x="17" y="21"/>
                    </a:cxn>
                    <a:cxn ang="0">
                      <a:pos x="25" y="10"/>
                    </a:cxn>
                  </a:cxnLst>
                  <a:rect l="0" t="0" r="r" b="b"/>
                  <a:pathLst>
                    <a:path w="118" h="108">
                      <a:moveTo>
                        <a:pt x="118" y="59"/>
                      </a:moveTo>
                      <a:lnTo>
                        <a:pt x="116" y="46"/>
                      </a:lnTo>
                      <a:lnTo>
                        <a:pt x="112" y="34"/>
                      </a:lnTo>
                      <a:lnTo>
                        <a:pt x="107" y="25"/>
                      </a:lnTo>
                      <a:lnTo>
                        <a:pt x="101" y="17"/>
                      </a:lnTo>
                      <a:lnTo>
                        <a:pt x="91" y="10"/>
                      </a:lnTo>
                      <a:lnTo>
                        <a:pt x="82" y="4"/>
                      </a:lnTo>
                      <a:lnTo>
                        <a:pt x="71" y="0"/>
                      </a:lnTo>
                      <a:lnTo>
                        <a:pt x="59" y="0"/>
                      </a:lnTo>
                      <a:lnTo>
                        <a:pt x="52" y="0"/>
                      </a:lnTo>
                      <a:lnTo>
                        <a:pt x="44" y="0"/>
                      </a:lnTo>
                      <a:lnTo>
                        <a:pt x="42" y="4"/>
                      </a:lnTo>
                      <a:lnTo>
                        <a:pt x="40" y="6"/>
                      </a:lnTo>
                      <a:lnTo>
                        <a:pt x="50" y="4"/>
                      </a:lnTo>
                      <a:lnTo>
                        <a:pt x="59" y="4"/>
                      </a:lnTo>
                      <a:lnTo>
                        <a:pt x="71" y="4"/>
                      </a:lnTo>
                      <a:lnTo>
                        <a:pt x="80" y="8"/>
                      </a:lnTo>
                      <a:lnTo>
                        <a:pt x="89" y="12"/>
                      </a:lnTo>
                      <a:lnTo>
                        <a:pt x="97" y="19"/>
                      </a:lnTo>
                      <a:lnTo>
                        <a:pt x="105" y="27"/>
                      </a:lnTo>
                      <a:lnTo>
                        <a:pt x="108" y="36"/>
                      </a:lnTo>
                      <a:lnTo>
                        <a:pt x="112" y="48"/>
                      </a:lnTo>
                      <a:lnTo>
                        <a:pt x="114" y="59"/>
                      </a:lnTo>
                      <a:lnTo>
                        <a:pt x="112" y="67"/>
                      </a:lnTo>
                      <a:lnTo>
                        <a:pt x="110" y="74"/>
                      </a:lnTo>
                      <a:lnTo>
                        <a:pt x="112" y="74"/>
                      </a:lnTo>
                      <a:lnTo>
                        <a:pt x="114" y="74"/>
                      </a:lnTo>
                      <a:lnTo>
                        <a:pt x="114" y="74"/>
                      </a:lnTo>
                      <a:lnTo>
                        <a:pt x="116" y="74"/>
                      </a:lnTo>
                      <a:lnTo>
                        <a:pt x="116" y="67"/>
                      </a:lnTo>
                      <a:lnTo>
                        <a:pt x="118" y="59"/>
                      </a:lnTo>
                      <a:close/>
                      <a:moveTo>
                        <a:pt x="25" y="10"/>
                      </a:moveTo>
                      <a:lnTo>
                        <a:pt x="15" y="19"/>
                      </a:lnTo>
                      <a:lnTo>
                        <a:pt x="8" y="31"/>
                      </a:lnTo>
                      <a:lnTo>
                        <a:pt x="2" y="44"/>
                      </a:lnTo>
                      <a:lnTo>
                        <a:pt x="0" y="59"/>
                      </a:lnTo>
                      <a:lnTo>
                        <a:pt x="0" y="67"/>
                      </a:lnTo>
                      <a:lnTo>
                        <a:pt x="2" y="74"/>
                      </a:lnTo>
                      <a:lnTo>
                        <a:pt x="4" y="82"/>
                      </a:lnTo>
                      <a:lnTo>
                        <a:pt x="8" y="87"/>
                      </a:lnTo>
                      <a:lnTo>
                        <a:pt x="12" y="95"/>
                      </a:lnTo>
                      <a:lnTo>
                        <a:pt x="17" y="101"/>
                      </a:lnTo>
                      <a:lnTo>
                        <a:pt x="23" y="104"/>
                      </a:lnTo>
                      <a:lnTo>
                        <a:pt x="29" y="108"/>
                      </a:lnTo>
                      <a:lnTo>
                        <a:pt x="31" y="108"/>
                      </a:lnTo>
                      <a:lnTo>
                        <a:pt x="31" y="108"/>
                      </a:lnTo>
                      <a:lnTo>
                        <a:pt x="31" y="106"/>
                      </a:lnTo>
                      <a:lnTo>
                        <a:pt x="33" y="106"/>
                      </a:lnTo>
                      <a:lnTo>
                        <a:pt x="27" y="103"/>
                      </a:lnTo>
                      <a:lnTo>
                        <a:pt x="21" y="99"/>
                      </a:lnTo>
                      <a:lnTo>
                        <a:pt x="15" y="93"/>
                      </a:lnTo>
                      <a:lnTo>
                        <a:pt x="12" y="87"/>
                      </a:lnTo>
                      <a:lnTo>
                        <a:pt x="8" y="80"/>
                      </a:lnTo>
                      <a:lnTo>
                        <a:pt x="6" y="74"/>
                      </a:lnTo>
                      <a:lnTo>
                        <a:pt x="4" y="67"/>
                      </a:lnTo>
                      <a:lnTo>
                        <a:pt x="4" y="59"/>
                      </a:lnTo>
                      <a:lnTo>
                        <a:pt x="4" y="48"/>
                      </a:lnTo>
                      <a:lnTo>
                        <a:pt x="8" y="38"/>
                      </a:lnTo>
                      <a:lnTo>
                        <a:pt x="12" y="31"/>
                      </a:lnTo>
                      <a:lnTo>
                        <a:pt x="17" y="23"/>
                      </a:lnTo>
                      <a:lnTo>
                        <a:pt x="17" y="21"/>
                      </a:lnTo>
                      <a:lnTo>
                        <a:pt x="17" y="21"/>
                      </a:lnTo>
                      <a:lnTo>
                        <a:pt x="21" y="13"/>
                      </a:lnTo>
                      <a:lnTo>
                        <a:pt x="25" y="10"/>
                      </a:lnTo>
                      <a:close/>
                    </a:path>
                  </a:pathLst>
                </a:custGeom>
                <a:solidFill>
                  <a:srgbClr val="C7929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585" name="Freeform 217"/>
                <p:cNvSpPr>
                  <a:spLocks noEditPoints="1"/>
                </p:cNvSpPr>
                <p:nvPr/>
              </p:nvSpPr>
              <p:spPr bwMode="auto">
                <a:xfrm>
                  <a:off x="1574" y="1457"/>
                  <a:ext cx="114" cy="106"/>
                </a:xfrm>
                <a:custGeom>
                  <a:avLst/>
                  <a:gdLst/>
                  <a:ahLst/>
                  <a:cxnLst>
                    <a:cxn ang="0">
                      <a:pos x="112" y="44"/>
                    </a:cxn>
                    <a:cxn ang="0">
                      <a:pos x="105" y="25"/>
                    </a:cxn>
                    <a:cxn ang="0">
                      <a:pos x="87" y="10"/>
                    </a:cxn>
                    <a:cxn ang="0">
                      <a:pos x="69" y="0"/>
                    </a:cxn>
                    <a:cxn ang="0">
                      <a:pos x="48" y="0"/>
                    </a:cxn>
                    <a:cxn ang="0">
                      <a:pos x="38" y="4"/>
                    </a:cxn>
                    <a:cxn ang="0">
                      <a:pos x="46" y="4"/>
                    </a:cxn>
                    <a:cxn ang="0">
                      <a:pos x="67" y="4"/>
                    </a:cxn>
                    <a:cxn ang="0">
                      <a:pos x="86" y="11"/>
                    </a:cxn>
                    <a:cxn ang="0">
                      <a:pos x="101" y="27"/>
                    </a:cxn>
                    <a:cxn ang="0">
                      <a:pos x="108" y="46"/>
                    </a:cxn>
                    <a:cxn ang="0">
                      <a:pos x="108" y="65"/>
                    </a:cxn>
                    <a:cxn ang="0">
                      <a:pos x="108" y="72"/>
                    </a:cxn>
                    <a:cxn ang="0">
                      <a:pos x="112" y="65"/>
                    </a:cxn>
                    <a:cxn ang="0">
                      <a:pos x="19" y="13"/>
                    </a:cxn>
                    <a:cxn ang="0">
                      <a:pos x="6" y="32"/>
                    </a:cxn>
                    <a:cxn ang="0">
                      <a:pos x="0" y="57"/>
                    </a:cxn>
                    <a:cxn ang="0">
                      <a:pos x="2" y="72"/>
                    </a:cxn>
                    <a:cxn ang="0">
                      <a:pos x="8" y="85"/>
                    </a:cxn>
                    <a:cxn ang="0">
                      <a:pos x="17" y="97"/>
                    </a:cxn>
                    <a:cxn ang="0">
                      <a:pos x="29" y="106"/>
                    </a:cxn>
                    <a:cxn ang="0">
                      <a:pos x="32" y="104"/>
                    </a:cxn>
                    <a:cxn ang="0">
                      <a:pos x="32" y="104"/>
                    </a:cxn>
                    <a:cxn ang="0">
                      <a:pos x="21" y="95"/>
                    </a:cxn>
                    <a:cxn ang="0">
                      <a:pos x="12" y="85"/>
                    </a:cxn>
                    <a:cxn ang="0">
                      <a:pos x="6" y="70"/>
                    </a:cxn>
                    <a:cxn ang="0">
                      <a:pos x="4" y="57"/>
                    </a:cxn>
                    <a:cxn ang="0">
                      <a:pos x="6" y="38"/>
                    </a:cxn>
                    <a:cxn ang="0">
                      <a:pos x="15" y="23"/>
                    </a:cxn>
                    <a:cxn ang="0">
                      <a:pos x="13" y="23"/>
                    </a:cxn>
                    <a:cxn ang="0">
                      <a:pos x="15" y="19"/>
                    </a:cxn>
                    <a:cxn ang="0">
                      <a:pos x="19" y="13"/>
                    </a:cxn>
                  </a:cxnLst>
                  <a:rect l="0" t="0" r="r" b="b"/>
                  <a:pathLst>
                    <a:path w="114" h="106">
                      <a:moveTo>
                        <a:pt x="114" y="57"/>
                      </a:moveTo>
                      <a:lnTo>
                        <a:pt x="112" y="44"/>
                      </a:lnTo>
                      <a:lnTo>
                        <a:pt x="108" y="34"/>
                      </a:lnTo>
                      <a:lnTo>
                        <a:pt x="105" y="25"/>
                      </a:lnTo>
                      <a:lnTo>
                        <a:pt x="97" y="15"/>
                      </a:lnTo>
                      <a:lnTo>
                        <a:pt x="87" y="10"/>
                      </a:lnTo>
                      <a:lnTo>
                        <a:pt x="78" y="4"/>
                      </a:lnTo>
                      <a:lnTo>
                        <a:pt x="69" y="0"/>
                      </a:lnTo>
                      <a:lnTo>
                        <a:pt x="57" y="0"/>
                      </a:lnTo>
                      <a:lnTo>
                        <a:pt x="48" y="0"/>
                      </a:lnTo>
                      <a:lnTo>
                        <a:pt x="40" y="2"/>
                      </a:lnTo>
                      <a:lnTo>
                        <a:pt x="38" y="4"/>
                      </a:lnTo>
                      <a:lnTo>
                        <a:pt x="36" y="8"/>
                      </a:lnTo>
                      <a:lnTo>
                        <a:pt x="46" y="4"/>
                      </a:lnTo>
                      <a:lnTo>
                        <a:pt x="57" y="4"/>
                      </a:lnTo>
                      <a:lnTo>
                        <a:pt x="67" y="4"/>
                      </a:lnTo>
                      <a:lnTo>
                        <a:pt x="78" y="8"/>
                      </a:lnTo>
                      <a:lnTo>
                        <a:pt x="86" y="11"/>
                      </a:lnTo>
                      <a:lnTo>
                        <a:pt x="95" y="19"/>
                      </a:lnTo>
                      <a:lnTo>
                        <a:pt x="101" y="27"/>
                      </a:lnTo>
                      <a:lnTo>
                        <a:pt x="106" y="36"/>
                      </a:lnTo>
                      <a:lnTo>
                        <a:pt x="108" y="46"/>
                      </a:lnTo>
                      <a:lnTo>
                        <a:pt x="110" y="57"/>
                      </a:lnTo>
                      <a:lnTo>
                        <a:pt x="108" y="65"/>
                      </a:lnTo>
                      <a:lnTo>
                        <a:pt x="106" y="72"/>
                      </a:lnTo>
                      <a:lnTo>
                        <a:pt x="108" y="72"/>
                      </a:lnTo>
                      <a:lnTo>
                        <a:pt x="112" y="72"/>
                      </a:lnTo>
                      <a:lnTo>
                        <a:pt x="112" y="65"/>
                      </a:lnTo>
                      <a:lnTo>
                        <a:pt x="114" y="57"/>
                      </a:lnTo>
                      <a:close/>
                      <a:moveTo>
                        <a:pt x="19" y="13"/>
                      </a:moveTo>
                      <a:lnTo>
                        <a:pt x="12" y="21"/>
                      </a:lnTo>
                      <a:lnTo>
                        <a:pt x="6" y="32"/>
                      </a:lnTo>
                      <a:lnTo>
                        <a:pt x="2" y="44"/>
                      </a:lnTo>
                      <a:lnTo>
                        <a:pt x="0" y="57"/>
                      </a:lnTo>
                      <a:lnTo>
                        <a:pt x="0" y="65"/>
                      </a:lnTo>
                      <a:lnTo>
                        <a:pt x="2" y="72"/>
                      </a:lnTo>
                      <a:lnTo>
                        <a:pt x="4" y="78"/>
                      </a:lnTo>
                      <a:lnTo>
                        <a:pt x="8" y="85"/>
                      </a:lnTo>
                      <a:lnTo>
                        <a:pt x="12" y="91"/>
                      </a:lnTo>
                      <a:lnTo>
                        <a:pt x="17" y="97"/>
                      </a:lnTo>
                      <a:lnTo>
                        <a:pt x="23" y="102"/>
                      </a:lnTo>
                      <a:lnTo>
                        <a:pt x="29" y="106"/>
                      </a:lnTo>
                      <a:lnTo>
                        <a:pt x="31" y="104"/>
                      </a:lnTo>
                      <a:lnTo>
                        <a:pt x="32" y="104"/>
                      </a:lnTo>
                      <a:lnTo>
                        <a:pt x="32" y="104"/>
                      </a:lnTo>
                      <a:lnTo>
                        <a:pt x="32" y="104"/>
                      </a:lnTo>
                      <a:lnTo>
                        <a:pt x="27" y="101"/>
                      </a:lnTo>
                      <a:lnTo>
                        <a:pt x="21" y="95"/>
                      </a:lnTo>
                      <a:lnTo>
                        <a:pt x="15" y="91"/>
                      </a:lnTo>
                      <a:lnTo>
                        <a:pt x="12" y="85"/>
                      </a:lnTo>
                      <a:lnTo>
                        <a:pt x="8" y="78"/>
                      </a:lnTo>
                      <a:lnTo>
                        <a:pt x="6" y="70"/>
                      </a:lnTo>
                      <a:lnTo>
                        <a:pt x="4" y="65"/>
                      </a:lnTo>
                      <a:lnTo>
                        <a:pt x="4" y="57"/>
                      </a:lnTo>
                      <a:lnTo>
                        <a:pt x="4" y="47"/>
                      </a:lnTo>
                      <a:lnTo>
                        <a:pt x="6" y="38"/>
                      </a:lnTo>
                      <a:lnTo>
                        <a:pt x="10" y="30"/>
                      </a:lnTo>
                      <a:lnTo>
                        <a:pt x="15" y="23"/>
                      </a:lnTo>
                      <a:lnTo>
                        <a:pt x="15" y="23"/>
                      </a:lnTo>
                      <a:lnTo>
                        <a:pt x="13" y="23"/>
                      </a:lnTo>
                      <a:lnTo>
                        <a:pt x="15" y="21"/>
                      </a:lnTo>
                      <a:lnTo>
                        <a:pt x="15" y="19"/>
                      </a:lnTo>
                      <a:lnTo>
                        <a:pt x="17" y="15"/>
                      </a:lnTo>
                      <a:lnTo>
                        <a:pt x="19" y="13"/>
                      </a:lnTo>
                      <a:close/>
                    </a:path>
                  </a:pathLst>
                </a:custGeom>
                <a:solidFill>
                  <a:srgbClr val="C8939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586" name="Freeform 218"/>
                <p:cNvSpPr>
                  <a:spLocks noEditPoints="1"/>
                </p:cNvSpPr>
                <p:nvPr/>
              </p:nvSpPr>
              <p:spPr bwMode="auto">
                <a:xfrm>
                  <a:off x="1576" y="1459"/>
                  <a:ext cx="110" cy="102"/>
                </a:xfrm>
                <a:custGeom>
                  <a:avLst/>
                  <a:gdLst/>
                  <a:ahLst/>
                  <a:cxnLst>
                    <a:cxn ang="0">
                      <a:pos x="108" y="44"/>
                    </a:cxn>
                    <a:cxn ang="0">
                      <a:pos x="101" y="23"/>
                    </a:cxn>
                    <a:cxn ang="0">
                      <a:pos x="85" y="8"/>
                    </a:cxn>
                    <a:cxn ang="0">
                      <a:pos x="67" y="0"/>
                    </a:cxn>
                    <a:cxn ang="0">
                      <a:pos x="46" y="0"/>
                    </a:cxn>
                    <a:cxn ang="0">
                      <a:pos x="34" y="6"/>
                    </a:cxn>
                    <a:cxn ang="0">
                      <a:pos x="30" y="8"/>
                    </a:cxn>
                    <a:cxn ang="0">
                      <a:pos x="42" y="4"/>
                    </a:cxn>
                    <a:cxn ang="0">
                      <a:pos x="65" y="4"/>
                    </a:cxn>
                    <a:cxn ang="0">
                      <a:pos x="84" y="11"/>
                    </a:cxn>
                    <a:cxn ang="0">
                      <a:pos x="97" y="25"/>
                    </a:cxn>
                    <a:cxn ang="0">
                      <a:pos x="104" y="44"/>
                    </a:cxn>
                    <a:cxn ang="0">
                      <a:pos x="104" y="63"/>
                    </a:cxn>
                    <a:cxn ang="0">
                      <a:pos x="104" y="70"/>
                    </a:cxn>
                    <a:cxn ang="0">
                      <a:pos x="108" y="63"/>
                    </a:cxn>
                    <a:cxn ang="0">
                      <a:pos x="13" y="19"/>
                    </a:cxn>
                    <a:cxn ang="0">
                      <a:pos x="4" y="34"/>
                    </a:cxn>
                    <a:cxn ang="0">
                      <a:pos x="0" y="55"/>
                    </a:cxn>
                    <a:cxn ang="0">
                      <a:pos x="2" y="70"/>
                    </a:cxn>
                    <a:cxn ang="0">
                      <a:pos x="8" y="83"/>
                    </a:cxn>
                    <a:cxn ang="0">
                      <a:pos x="17" y="95"/>
                    </a:cxn>
                    <a:cxn ang="0">
                      <a:pos x="29" y="102"/>
                    </a:cxn>
                    <a:cxn ang="0">
                      <a:pos x="30" y="102"/>
                    </a:cxn>
                    <a:cxn ang="0">
                      <a:pos x="32" y="100"/>
                    </a:cxn>
                    <a:cxn ang="0">
                      <a:pos x="21" y="93"/>
                    </a:cxn>
                    <a:cxn ang="0">
                      <a:pos x="11" y="81"/>
                    </a:cxn>
                    <a:cxn ang="0">
                      <a:pos x="6" y="68"/>
                    </a:cxn>
                    <a:cxn ang="0">
                      <a:pos x="4" y="55"/>
                    </a:cxn>
                    <a:cxn ang="0">
                      <a:pos x="8" y="34"/>
                    </a:cxn>
                    <a:cxn ang="0">
                      <a:pos x="17" y="19"/>
                    </a:cxn>
                    <a:cxn ang="0">
                      <a:pos x="11" y="21"/>
                    </a:cxn>
                    <a:cxn ang="0">
                      <a:pos x="13" y="19"/>
                    </a:cxn>
                  </a:cxnLst>
                  <a:rect l="0" t="0" r="r" b="b"/>
                  <a:pathLst>
                    <a:path w="110" h="102">
                      <a:moveTo>
                        <a:pt x="110" y="55"/>
                      </a:moveTo>
                      <a:lnTo>
                        <a:pt x="108" y="44"/>
                      </a:lnTo>
                      <a:lnTo>
                        <a:pt x="104" y="32"/>
                      </a:lnTo>
                      <a:lnTo>
                        <a:pt x="101" y="23"/>
                      </a:lnTo>
                      <a:lnTo>
                        <a:pt x="93" y="15"/>
                      </a:lnTo>
                      <a:lnTo>
                        <a:pt x="85" y="8"/>
                      </a:lnTo>
                      <a:lnTo>
                        <a:pt x="76" y="4"/>
                      </a:lnTo>
                      <a:lnTo>
                        <a:pt x="67" y="0"/>
                      </a:lnTo>
                      <a:lnTo>
                        <a:pt x="55" y="0"/>
                      </a:lnTo>
                      <a:lnTo>
                        <a:pt x="46" y="0"/>
                      </a:lnTo>
                      <a:lnTo>
                        <a:pt x="36" y="2"/>
                      </a:lnTo>
                      <a:lnTo>
                        <a:pt x="34" y="6"/>
                      </a:lnTo>
                      <a:lnTo>
                        <a:pt x="32" y="8"/>
                      </a:lnTo>
                      <a:lnTo>
                        <a:pt x="30" y="8"/>
                      </a:lnTo>
                      <a:lnTo>
                        <a:pt x="30" y="9"/>
                      </a:lnTo>
                      <a:lnTo>
                        <a:pt x="42" y="4"/>
                      </a:lnTo>
                      <a:lnTo>
                        <a:pt x="55" y="4"/>
                      </a:lnTo>
                      <a:lnTo>
                        <a:pt x="65" y="4"/>
                      </a:lnTo>
                      <a:lnTo>
                        <a:pt x="74" y="8"/>
                      </a:lnTo>
                      <a:lnTo>
                        <a:pt x="84" y="11"/>
                      </a:lnTo>
                      <a:lnTo>
                        <a:pt x="91" y="17"/>
                      </a:lnTo>
                      <a:lnTo>
                        <a:pt x="97" y="25"/>
                      </a:lnTo>
                      <a:lnTo>
                        <a:pt x="103" y="34"/>
                      </a:lnTo>
                      <a:lnTo>
                        <a:pt x="104" y="44"/>
                      </a:lnTo>
                      <a:lnTo>
                        <a:pt x="106" y="55"/>
                      </a:lnTo>
                      <a:lnTo>
                        <a:pt x="104" y="63"/>
                      </a:lnTo>
                      <a:lnTo>
                        <a:pt x="103" y="72"/>
                      </a:lnTo>
                      <a:lnTo>
                        <a:pt x="104" y="70"/>
                      </a:lnTo>
                      <a:lnTo>
                        <a:pt x="106" y="70"/>
                      </a:lnTo>
                      <a:lnTo>
                        <a:pt x="108" y="63"/>
                      </a:lnTo>
                      <a:lnTo>
                        <a:pt x="110" y="55"/>
                      </a:lnTo>
                      <a:close/>
                      <a:moveTo>
                        <a:pt x="13" y="19"/>
                      </a:moveTo>
                      <a:lnTo>
                        <a:pt x="8" y="27"/>
                      </a:lnTo>
                      <a:lnTo>
                        <a:pt x="4" y="34"/>
                      </a:lnTo>
                      <a:lnTo>
                        <a:pt x="0" y="44"/>
                      </a:lnTo>
                      <a:lnTo>
                        <a:pt x="0" y="55"/>
                      </a:lnTo>
                      <a:lnTo>
                        <a:pt x="0" y="63"/>
                      </a:lnTo>
                      <a:lnTo>
                        <a:pt x="2" y="70"/>
                      </a:lnTo>
                      <a:lnTo>
                        <a:pt x="4" y="76"/>
                      </a:lnTo>
                      <a:lnTo>
                        <a:pt x="8" y="83"/>
                      </a:lnTo>
                      <a:lnTo>
                        <a:pt x="11" y="89"/>
                      </a:lnTo>
                      <a:lnTo>
                        <a:pt x="17" y="95"/>
                      </a:lnTo>
                      <a:lnTo>
                        <a:pt x="23" y="99"/>
                      </a:lnTo>
                      <a:lnTo>
                        <a:pt x="29" y="102"/>
                      </a:lnTo>
                      <a:lnTo>
                        <a:pt x="30" y="102"/>
                      </a:lnTo>
                      <a:lnTo>
                        <a:pt x="30" y="102"/>
                      </a:lnTo>
                      <a:lnTo>
                        <a:pt x="32" y="100"/>
                      </a:lnTo>
                      <a:lnTo>
                        <a:pt x="32" y="100"/>
                      </a:lnTo>
                      <a:lnTo>
                        <a:pt x="27" y="97"/>
                      </a:lnTo>
                      <a:lnTo>
                        <a:pt x="21" y="93"/>
                      </a:lnTo>
                      <a:lnTo>
                        <a:pt x="15" y="87"/>
                      </a:lnTo>
                      <a:lnTo>
                        <a:pt x="11" y="81"/>
                      </a:lnTo>
                      <a:lnTo>
                        <a:pt x="8" y="76"/>
                      </a:lnTo>
                      <a:lnTo>
                        <a:pt x="6" y="68"/>
                      </a:lnTo>
                      <a:lnTo>
                        <a:pt x="4" y="63"/>
                      </a:lnTo>
                      <a:lnTo>
                        <a:pt x="4" y="55"/>
                      </a:lnTo>
                      <a:lnTo>
                        <a:pt x="4" y="44"/>
                      </a:lnTo>
                      <a:lnTo>
                        <a:pt x="8" y="34"/>
                      </a:lnTo>
                      <a:lnTo>
                        <a:pt x="11" y="27"/>
                      </a:lnTo>
                      <a:lnTo>
                        <a:pt x="17" y="19"/>
                      </a:lnTo>
                      <a:lnTo>
                        <a:pt x="15" y="21"/>
                      </a:lnTo>
                      <a:lnTo>
                        <a:pt x="11" y="21"/>
                      </a:lnTo>
                      <a:lnTo>
                        <a:pt x="11" y="19"/>
                      </a:lnTo>
                      <a:lnTo>
                        <a:pt x="13" y="19"/>
                      </a:lnTo>
                      <a:close/>
                    </a:path>
                  </a:pathLst>
                </a:custGeom>
                <a:solidFill>
                  <a:srgbClr val="C9939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587" name="Freeform 219"/>
                <p:cNvSpPr>
                  <a:spLocks/>
                </p:cNvSpPr>
                <p:nvPr/>
              </p:nvSpPr>
              <p:spPr bwMode="auto">
                <a:xfrm>
                  <a:off x="1578" y="1461"/>
                  <a:ext cx="106" cy="100"/>
                </a:xfrm>
                <a:custGeom>
                  <a:avLst/>
                  <a:gdLst/>
                  <a:ahLst/>
                  <a:cxnLst>
                    <a:cxn ang="0">
                      <a:pos x="106" y="53"/>
                    </a:cxn>
                    <a:cxn ang="0">
                      <a:pos x="104" y="42"/>
                    </a:cxn>
                    <a:cxn ang="0">
                      <a:pos x="102" y="32"/>
                    </a:cxn>
                    <a:cxn ang="0">
                      <a:pos x="97" y="23"/>
                    </a:cxn>
                    <a:cxn ang="0">
                      <a:pos x="91" y="15"/>
                    </a:cxn>
                    <a:cxn ang="0">
                      <a:pos x="82" y="7"/>
                    </a:cxn>
                    <a:cxn ang="0">
                      <a:pos x="74" y="4"/>
                    </a:cxn>
                    <a:cxn ang="0">
                      <a:pos x="63" y="0"/>
                    </a:cxn>
                    <a:cxn ang="0">
                      <a:pos x="53" y="0"/>
                    </a:cxn>
                    <a:cxn ang="0">
                      <a:pos x="42" y="0"/>
                    </a:cxn>
                    <a:cxn ang="0">
                      <a:pos x="32" y="4"/>
                    </a:cxn>
                    <a:cxn ang="0">
                      <a:pos x="30" y="6"/>
                    </a:cxn>
                    <a:cxn ang="0">
                      <a:pos x="30" y="6"/>
                    </a:cxn>
                    <a:cxn ang="0">
                      <a:pos x="25" y="11"/>
                    </a:cxn>
                    <a:cxn ang="0">
                      <a:pos x="19" y="15"/>
                    </a:cxn>
                    <a:cxn ang="0">
                      <a:pos x="15" y="17"/>
                    </a:cxn>
                    <a:cxn ang="0">
                      <a:pos x="11" y="19"/>
                    </a:cxn>
                    <a:cxn ang="0">
                      <a:pos x="6" y="26"/>
                    </a:cxn>
                    <a:cxn ang="0">
                      <a:pos x="2" y="34"/>
                    </a:cxn>
                    <a:cxn ang="0">
                      <a:pos x="0" y="43"/>
                    </a:cxn>
                    <a:cxn ang="0">
                      <a:pos x="0" y="53"/>
                    </a:cxn>
                    <a:cxn ang="0">
                      <a:pos x="0" y="61"/>
                    </a:cxn>
                    <a:cxn ang="0">
                      <a:pos x="2" y="66"/>
                    </a:cxn>
                    <a:cxn ang="0">
                      <a:pos x="4" y="74"/>
                    </a:cxn>
                    <a:cxn ang="0">
                      <a:pos x="8" y="81"/>
                    </a:cxn>
                    <a:cxn ang="0">
                      <a:pos x="11" y="87"/>
                    </a:cxn>
                    <a:cxn ang="0">
                      <a:pos x="17" y="91"/>
                    </a:cxn>
                    <a:cxn ang="0">
                      <a:pos x="23" y="97"/>
                    </a:cxn>
                    <a:cxn ang="0">
                      <a:pos x="28" y="100"/>
                    </a:cxn>
                    <a:cxn ang="0">
                      <a:pos x="30" y="98"/>
                    </a:cxn>
                    <a:cxn ang="0">
                      <a:pos x="32" y="97"/>
                    </a:cxn>
                    <a:cxn ang="0">
                      <a:pos x="27" y="95"/>
                    </a:cxn>
                    <a:cxn ang="0">
                      <a:pos x="21" y="89"/>
                    </a:cxn>
                    <a:cxn ang="0">
                      <a:pos x="15" y="85"/>
                    </a:cxn>
                    <a:cxn ang="0">
                      <a:pos x="11" y="79"/>
                    </a:cxn>
                    <a:cxn ang="0">
                      <a:pos x="8" y="74"/>
                    </a:cxn>
                    <a:cxn ang="0">
                      <a:pos x="6" y="66"/>
                    </a:cxn>
                    <a:cxn ang="0">
                      <a:pos x="4" y="59"/>
                    </a:cxn>
                    <a:cxn ang="0">
                      <a:pos x="4" y="53"/>
                    </a:cxn>
                    <a:cxn ang="0">
                      <a:pos x="4" y="42"/>
                    </a:cxn>
                    <a:cxn ang="0">
                      <a:pos x="8" y="32"/>
                    </a:cxn>
                    <a:cxn ang="0">
                      <a:pos x="11" y="25"/>
                    </a:cxn>
                    <a:cxn ang="0">
                      <a:pos x="17" y="17"/>
                    </a:cxn>
                    <a:cxn ang="0">
                      <a:pos x="25" y="11"/>
                    </a:cxn>
                    <a:cxn ang="0">
                      <a:pos x="34" y="7"/>
                    </a:cxn>
                    <a:cxn ang="0">
                      <a:pos x="44" y="4"/>
                    </a:cxn>
                    <a:cxn ang="0">
                      <a:pos x="53" y="4"/>
                    </a:cxn>
                    <a:cxn ang="0">
                      <a:pos x="63" y="4"/>
                    </a:cxn>
                    <a:cxn ang="0">
                      <a:pos x="72" y="7"/>
                    </a:cxn>
                    <a:cxn ang="0">
                      <a:pos x="80" y="11"/>
                    </a:cxn>
                    <a:cxn ang="0">
                      <a:pos x="87" y="17"/>
                    </a:cxn>
                    <a:cxn ang="0">
                      <a:pos x="93" y="25"/>
                    </a:cxn>
                    <a:cxn ang="0">
                      <a:pos x="99" y="32"/>
                    </a:cxn>
                    <a:cxn ang="0">
                      <a:pos x="101" y="42"/>
                    </a:cxn>
                    <a:cxn ang="0">
                      <a:pos x="102" y="53"/>
                    </a:cxn>
                    <a:cxn ang="0">
                      <a:pos x="101" y="62"/>
                    </a:cxn>
                    <a:cxn ang="0">
                      <a:pos x="99" y="70"/>
                    </a:cxn>
                    <a:cxn ang="0">
                      <a:pos x="101" y="70"/>
                    </a:cxn>
                    <a:cxn ang="0">
                      <a:pos x="102" y="68"/>
                    </a:cxn>
                    <a:cxn ang="0">
                      <a:pos x="104" y="61"/>
                    </a:cxn>
                    <a:cxn ang="0">
                      <a:pos x="106" y="53"/>
                    </a:cxn>
                  </a:cxnLst>
                  <a:rect l="0" t="0" r="r" b="b"/>
                  <a:pathLst>
                    <a:path w="106" h="100">
                      <a:moveTo>
                        <a:pt x="106" y="53"/>
                      </a:moveTo>
                      <a:lnTo>
                        <a:pt x="104" y="42"/>
                      </a:lnTo>
                      <a:lnTo>
                        <a:pt x="102" y="32"/>
                      </a:lnTo>
                      <a:lnTo>
                        <a:pt x="97" y="23"/>
                      </a:lnTo>
                      <a:lnTo>
                        <a:pt x="91" y="15"/>
                      </a:lnTo>
                      <a:lnTo>
                        <a:pt x="82" y="7"/>
                      </a:lnTo>
                      <a:lnTo>
                        <a:pt x="74" y="4"/>
                      </a:lnTo>
                      <a:lnTo>
                        <a:pt x="63" y="0"/>
                      </a:lnTo>
                      <a:lnTo>
                        <a:pt x="53" y="0"/>
                      </a:lnTo>
                      <a:lnTo>
                        <a:pt x="42" y="0"/>
                      </a:lnTo>
                      <a:lnTo>
                        <a:pt x="32" y="4"/>
                      </a:lnTo>
                      <a:lnTo>
                        <a:pt x="30" y="6"/>
                      </a:lnTo>
                      <a:lnTo>
                        <a:pt x="30" y="6"/>
                      </a:lnTo>
                      <a:lnTo>
                        <a:pt x="25" y="11"/>
                      </a:lnTo>
                      <a:lnTo>
                        <a:pt x="19" y="15"/>
                      </a:lnTo>
                      <a:lnTo>
                        <a:pt x="15" y="17"/>
                      </a:lnTo>
                      <a:lnTo>
                        <a:pt x="11" y="19"/>
                      </a:lnTo>
                      <a:lnTo>
                        <a:pt x="6" y="26"/>
                      </a:lnTo>
                      <a:lnTo>
                        <a:pt x="2" y="34"/>
                      </a:lnTo>
                      <a:lnTo>
                        <a:pt x="0" y="43"/>
                      </a:lnTo>
                      <a:lnTo>
                        <a:pt x="0" y="53"/>
                      </a:lnTo>
                      <a:lnTo>
                        <a:pt x="0" y="61"/>
                      </a:lnTo>
                      <a:lnTo>
                        <a:pt x="2" y="66"/>
                      </a:lnTo>
                      <a:lnTo>
                        <a:pt x="4" y="74"/>
                      </a:lnTo>
                      <a:lnTo>
                        <a:pt x="8" y="81"/>
                      </a:lnTo>
                      <a:lnTo>
                        <a:pt x="11" y="87"/>
                      </a:lnTo>
                      <a:lnTo>
                        <a:pt x="17" y="91"/>
                      </a:lnTo>
                      <a:lnTo>
                        <a:pt x="23" y="97"/>
                      </a:lnTo>
                      <a:lnTo>
                        <a:pt x="28" y="100"/>
                      </a:lnTo>
                      <a:lnTo>
                        <a:pt x="30" y="98"/>
                      </a:lnTo>
                      <a:lnTo>
                        <a:pt x="32" y="97"/>
                      </a:lnTo>
                      <a:lnTo>
                        <a:pt x="27" y="95"/>
                      </a:lnTo>
                      <a:lnTo>
                        <a:pt x="21" y="89"/>
                      </a:lnTo>
                      <a:lnTo>
                        <a:pt x="15" y="85"/>
                      </a:lnTo>
                      <a:lnTo>
                        <a:pt x="11" y="79"/>
                      </a:lnTo>
                      <a:lnTo>
                        <a:pt x="8" y="74"/>
                      </a:lnTo>
                      <a:lnTo>
                        <a:pt x="6" y="66"/>
                      </a:lnTo>
                      <a:lnTo>
                        <a:pt x="4" y="59"/>
                      </a:lnTo>
                      <a:lnTo>
                        <a:pt x="4" y="53"/>
                      </a:lnTo>
                      <a:lnTo>
                        <a:pt x="4" y="42"/>
                      </a:lnTo>
                      <a:lnTo>
                        <a:pt x="8" y="32"/>
                      </a:lnTo>
                      <a:lnTo>
                        <a:pt x="11" y="25"/>
                      </a:lnTo>
                      <a:lnTo>
                        <a:pt x="17" y="17"/>
                      </a:lnTo>
                      <a:lnTo>
                        <a:pt x="25" y="11"/>
                      </a:lnTo>
                      <a:lnTo>
                        <a:pt x="34" y="7"/>
                      </a:lnTo>
                      <a:lnTo>
                        <a:pt x="44" y="4"/>
                      </a:lnTo>
                      <a:lnTo>
                        <a:pt x="53" y="4"/>
                      </a:lnTo>
                      <a:lnTo>
                        <a:pt x="63" y="4"/>
                      </a:lnTo>
                      <a:lnTo>
                        <a:pt x="72" y="7"/>
                      </a:lnTo>
                      <a:lnTo>
                        <a:pt x="80" y="11"/>
                      </a:lnTo>
                      <a:lnTo>
                        <a:pt x="87" y="17"/>
                      </a:lnTo>
                      <a:lnTo>
                        <a:pt x="93" y="25"/>
                      </a:lnTo>
                      <a:lnTo>
                        <a:pt x="99" y="32"/>
                      </a:lnTo>
                      <a:lnTo>
                        <a:pt x="101" y="42"/>
                      </a:lnTo>
                      <a:lnTo>
                        <a:pt x="102" y="53"/>
                      </a:lnTo>
                      <a:lnTo>
                        <a:pt x="101" y="62"/>
                      </a:lnTo>
                      <a:lnTo>
                        <a:pt x="99" y="70"/>
                      </a:lnTo>
                      <a:lnTo>
                        <a:pt x="101" y="70"/>
                      </a:lnTo>
                      <a:lnTo>
                        <a:pt x="102" y="68"/>
                      </a:lnTo>
                      <a:lnTo>
                        <a:pt x="104" y="61"/>
                      </a:lnTo>
                      <a:lnTo>
                        <a:pt x="106" y="53"/>
                      </a:lnTo>
                      <a:close/>
                    </a:path>
                  </a:pathLst>
                </a:custGeom>
                <a:solidFill>
                  <a:srgbClr val="CA939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588" name="Freeform 220"/>
                <p:cNvSpPr>
                  <a:spLocks/>
                </p:cNvSpPr>
                <p:nvPr/>
              </p:nvSpPr>
              <p:spPr bwMode="auto">
                <a:xfrm>
                  <a:off x="1580" y="1463"/>
                  <a:ext cx="102" cy="96"/>
                </a:xfrm>
                <a:custGeom>
                  <a:avLst/>
                  <a:gdLst/>
                  <a:ahLst/>
                  <a:cxnLst>
                    <a:cxn ang="0">
                      <a:pos x="102" y="51"/>
                    </a:cxn>
                    <a:cxn ang="0">
                      <a:pos x="100" y="40"/>
                    </a:cxn>
                    <a:cxn ang="0">
                      <a:pos x="99" y="30"/>
                    </a:cxn>
                    <a:cxn ang="0">
                      <a:pos x="93" y="21"/>
                    </a:cxn>
                    <a:cxn ang="0">
                      <a:pos x="87" y="13"/>
                    </a:cxn>
                    <a:cxn ang="0">
                      <a:pos x="80" y="7"/>
                    </a:cxn>
                    <a:cxn ang="0">
                      <a:pos x="70" y="4"/>
                    </a:cxn>
                    <a:cxn ang="0">
                      <a:pos x="61" y="0"/>
                    </a:cxn>
                    <a:cxn ang="0">
                      <a:pos x="51" y="0"/>
                    </a:cxn>
                    <a:cxn ang="0">
                      <a:pos x="38" y="0"/>
                    </a:cxn>
                    <a:cxn ang="0">
                      <a:pos x="26" y="5"/>
                    </a:cxn>
                    <a:cxn ang="0">
                      <a:pos x="23" y="9"/>
                    </a:cxn>
                    <a:cxn ang="0">
                      <a:pos x="17" y="13"/>
                    </a:cxn>
                    <a:cxn ang="0">
                      <a:pos x="15" y="15"/>
                    </a:cxn>
                    <a:cxn ang="0">
                      <a:pos x="13" y="15"/>
                    </a:cxn>
                    <a:cxn ang="0">
                      <a:pos x="7" y="23"/>
                    </a:cxn>
                    <a:cxn ang="0">
                      <a:pos x="4" y="30"/>
                    </a:cxn>
                    <a:cxn ang="0">
                      <a:pos x="0" y="40"/>
                    </a:cxn>
                    <a:cxn ang="0">
                      <a:pos x="0" y="51"/>
                    </a:cxn>
                    <a:cxn ang="0">
                      <a:pos x="0" y="59"/>
                    </a:cxn>
                    <a:cxn ang="0">
                      <a:pos x="2" y="64"/>
                    </a:cxn>
                    <a:cxn ang="0">
                      <a:pos x="4" y="72"/>
                    </a:cxn>
                    <a:cxn ang="0">
                      <a:pos x="7" y="77"/>
                    </a:cxn>
                    <a:cxn ang="0">
                      <a:pos x="11" y="83"/>
                    </a:cxn>
                    <a:cxn ang="0">
                      <a:pos x="17" y="89"/>
                    </a:cxn>
                    <a:cxn ang="0">
                      <a:pos x="23" y="93"/>
                    </a:cxn>
                    <a:cxn ang="0">
                      <a:pos x="28" y="96"/>
                    </a:cxn>
                    <a:cxn ang="0">
                      <a:pos x="30" y="95"/>
                    </a:cxn>
                    <a:cxn ang="0">
                      <a:pos x="32" y="95"/>
                    </a:cxn>
                    <a:cxn ang="0">
                      <a:pos x="26" y="91"/>
                    </a:cxn>
                    <a:cxn ang="0">
                      <a:pos x="21" y="87"/>
                    </a:cxn>
                    <a:cxn ang="0">
                      <a:pos x="15" y="81"/>
                    </a:cxn>
                    <a:cxn ang="0">
                      <a:pos x="11" y="77"/>
                    </a:cxn>
                    <a:cxn ang="0">
                      <a:pos x="7" y="70"/>
                    </a:cxn>
                    <a:cxn ang="0">
                      <a:pos x="6" y="64"/>
                    </a:cxn>
                    <a:cxn ang="0">
                      <a:pos x="4" y="57"/>
                    </a:cxn>
                    <a:cxn ang="0">
                      <a:pos x="4" y="51"/>
                    </a:cxn>
                    <a:cxn ang="0">
                      <a:pos x="4" y="40"/>
                    </a:cxn>
                    <a:cxn ang="0">
                      <a:pos x="7" y="32"/>
                    </a:cxn>
                    <a:cxn ang="0">
                      <a:pos x="11" y="24"/>
                    </a:cxn>
                    <a:cxn ang="0">
                      <a:pos x="17" y="17"/>
                    </a:cxn>
                    <a:cxn ang="0">
                      <a:pos x="25" y="11"/>
                    </a:cxn>
                    <a:cxn ang="0">
                      <a:pos x="32" y="5"/>
                    </a:cxn>
                    <a:cxn ang="0">
                      <a:pos x="42" y="4"/>
                    </a:cxn>
                    <a:cxn ang="0">
                      <a:pos x="51" y="4"/>
                    </a:cxn>
                    <a:cxn ang="0">
                      <a:pos x="61" y="4"/>
                    </a:cxn>
                    <a:cxn ang="0">
                      <a:pos x="68" y="5"/>
                    </a:cxn>
                    <a:cxn ang="0">
                      <a:pos x="78" y="11"/>
                    </a:cxn>
                    <a:cxn ang="0">
                      <a:pos x="83" y="17"/>
                    </a:cxn>
                    <a:cxn ang="0">
                      <a:pos x="89" y="24"/>
                    </a:cxn>
                    <a:cxn ang="0">
                      <a:pos x="95" y="32"/>
                    </a:cxn>
                    <a:cxn ang="0">
                      <a:pos x="97" y="40"/>
                    </a:cxn>
                    <a:cxn ang="0">
                      <a:pos x="99" y="51"/>
                    </a:cxn>
                    <a:cxn ang="0">
                      <a:pos x="97" y="60"/>
                    </a:cxn>
                    <a:cxn ang="0">
                      <a:pos x="95" y="70"/>
                    </a:cxn>
                    <a:cxn ang="0">
                      <a:pos x="97" y="68"/>
                    </a:cxn>
                    <a:cxn ang="0">
                      <a:pos x="99" y="68"/>
                    </a:cxn>
                    <a:cxn ang="0">
                      <a:pos x="100" y="59"/>
                    </a:cxn>
                    <a:cxn ang="0">
                      <a:pos x="102" y="51"/>
                    </a:cxn>
                  </a:cxnLst>
                  <a:rect l="0" t="0" r="r" b="b"/>
                  <a:pathLst>
                    <a:path w="102" h="96">
                      <a:moveTo>
                        <a:pt x="102" y="51"/>
                      </a:moveTo>
                      <a:lnTo>
                        <a:pt x="100" y="40"/>
                      </a:lnTo>
                      <a:lnTo>
                        <a:pt x="99" y="30"/>
                      </a:lnTo>
                      <a:lnTo>
                        <a:pt x="93" y="21"/>
                      </a:lnTo>
                      <a:lnTo>
                        <a:pt x="87" y="13"/>
                      </a:lnTo>
                      <a:lnTo>
                        <a:pt x="80" y="7"/>
                      </a:lnTo>
                      <a:lnTo>
                        <a:pt x="70" y="4"/>
                      </a:lnTo>
                      <a:lnTo>
                        <a:pt x="61" y="0"/>
                      </a:lnTo>
                      <a:lnTo>
                        <a:pt x="51" y="0"/>
                      </a:lnTo>
                      <a:lnTo>
                        <a:pt x="38" y="0"/>
                      </a:lnTo>
                      <a:lnTo>
                        <a:pt x="26" y="5"/>
                      </a:lnTo>
                      <a:lnTo>
                        <a:pt x="23" y="9"/>
                      </a:lnTo>
                      <a:lnTo>
                        <a:pt x="17" y="13"/>
                      </a:lnTo>
                      <a:lnTo>
                        <a:pt x="15" y="15"/>
                      </a:lnTo>
                      <a:lnTo>
                        <a:pt x="13" y="15"/>
                      </a:lnTo>
                      <a:lnTo>
                        <a:pt x="7" y="23"/>
                      </a:lnTo>
                      <a:lnTo>
                        <a:pt x="4" y="30"/>
                      </a:lnTo>
                      <a:lnTo>
                        <a:pt x="0" y="40"/>
                      </a:lnTo>
                      <a:lnTo>
                        <a:pt x="0" y="51"/>
                      </a:lnTo>
                      <a:lnTo>
                        <a:pt x="0" y="59"/>
                      </a:lnTo>
                      <a:lnTo>
                        <a:pt x="2" y="64"/>
                      </a:lnTo>
                      <a:lnTo>
                        <a:pt x="4" y="72"/>
                      </a:lnTo>
                      <a:lnTo>
                        <a:pt x="7" y="77"/>
                      </a:lnTo>
                      <a:lnTo>
                        <a:pt x="11" y="83"/>
                      </a:lnTo>
                      <a:lnTo>
                        <a:pt x="17" y="89"/>
                      </a:lnTo>
                      <a:lnTo>
                        <a:pt x="23" y="93"/>
                      </a:lnTo>
                      <a:lnTo>
                        <a:pt x="28" y="96"/>
                      </a:lnTo>
                      <a:lnTo>
                        <a:pt x="30" y="95"/>
                      </a:lnTo>
                      <a:lnTo>
                        <a:pt x="32" y="95"/>
                      </a:lnTo>
                      <a:lnTo>
                        <a:pt x="26" y="91"/>
                      </a:lnTo>
                      <a:lnTo>
                        <a:pt x="21" y="87"/>
                      </a:lnTo>
                      <a:lnTo>
                        <a:pt x="15" y="81"/>
                      </a:lnTo>
                      <a:lnTo>
                        <a:pt x="11" y="77"/>
                      </a:lnTo>
                      <a:lnTo>
                        <a:pt x="7" y="70"/>
                      </a:lnTo>
                      <a:lnTo>
                        <a:pt x="6" y="64"/>
                      </a:lnTo>
                      <a:lnTo>
                        <a:pt x="4" y="57"/>
                      </a:lnTo>
                      <a:lnTo>
                        <a:pt x="4" y="51"/>
                      </a:lnTo>
                      <a:lnTo>
                        <a:pt x="4" y="40"/>
                      </a:lnTo>
                      <a:lnTo>
                        <a:pt x="7" y="32"/>
                      </a:lnTo>
                      <a:lnTo>
                        <a:pt x="11" y="24"/>
                      </a:lnTo>
                      <a:lnTo>
                        <a:pt x="17" y="17"/>
                      </a:lnTo>
                      <a:lnTo>
                        <a:pt x="25" y="11"/>
                      </a:lnTo>
                      <a:lnTo>
                        <a:pt x="32" y="5"/>
                      </a:lnTo>
                      <a:lnTo>
                        <a:pt x="42" y="4"/>
                      </a:lnTo>
                      <a:lnTo>
                        <a:pt x="51" y="4"/>
                      </a:lnTo>
                      <a:lnTo>
                        <a:pt x="61" y="4"/>
                      </a:lnTo>
                      <a:lnTo>
                        <a:pt x="68" y="5"/>
                      </a:lnTo>
                      <a:lnTo>
                        <a:pt x="78" y="11"/>
                      </a:lnTo>
                      <a:lnTo>
                        <a:pt x="83" y="17"/>
                      </a:lnTo>
                      <a:lnTo>
                        <a:pt x="89" y="24"/>
                      </a:lnTo>
                      <a:lnTo>
                        <a:pt x="95" y="32"/>
                      </a:lnTo>
                      <a:lnTo>
                        <a:pt x="97" y="40"/>
                      </a:lnTo>
                      <a:lnTo>
                        <a:pt x="99" y="51"/>
                      </a:lnTo>
                      <a:lnTo>
                        <a:pt x="97" y="60"/>
                      </a:lnTo>
                      <a:lnTo>
                        <a:pt x="95" y="70"/>
                      </a:lnTo>
                      <a:lnTo>
                        <a:pt x="97" y="68"/>
                      </a:lnTo>
                      <a:lnTo>
                        <a:pt x="99" y="68"/>
                      </a:lnTo>
                      <a:lnTo>
                        <a:pt x="100" y="59"/>
                      </a:lnTo>
                      <a:lnTo>
                        <a:pt x="102" y="51"/>
                      </a:lnTo>
                      <a:close/>
                    </a:path>
                  </a:pathLst>
                </a:custGeom>
                <a:solidFill>
                  <a:srgbClr val="CB939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589" name="Freeform 221"/>
                <p:cNvSpPr>
                  <a:spLocks/>
                </p:cNvSpPr>
                <p:nvPr/>
              </p:nvSpPr>
              <p:spPr bwMode="auto">
                <a:xfrm>
                  <a:off x="1582" y="1465"/>
                  <a:ext cx="98" cy="93"/>
                </a:xfrm>
                <a:custGeom>
                  <a:avLst/>
                  <a:gdLst/>
                  <a:ahLst/>
                  <a:cxnLst>
                    <a:cxn ang="0">
                      <a:pos x="98" y="49"/>
                    </a:cxn>
                    <a:cxn ang="0">
                      <a:pos x="97" y="38"/>
                    </a:cxn>
                    <a:cxn ang="0">
                      <a:pos x="95" y="28"/>
                    </a:cxn>
                    <a:cxn ang="0">
                      <a:pos x="89" y="21"/>
                    </a:cxn>
                    <a:cxn ang="0">
                      <a:pos x="83" y="13"/>
                    </a:cxn>
                    <a:cxn ang="0">
                      <a:pos x="76" y="7"/>
                    </a:cxn>
                    <a:cxn ang="0">
                      <a:pos x="68" y="3"/>
                    </a:cxn>
                    <a:cxn ang="0">
                      <a:pos x="59" y="0"/>
                    </a:cxn>
                    <a:cxn ang="0">
                      <a:pos x="49" y="0"/>
                    </a:cxn>
                    <a:cxn ang="0">
                      <a:pos x="40" y="0"/>
                    </a:cxn>
                    <a:cxn ang="0">
                      <a:pos x="30" y="3"/>
                    </a:cxn>
                    <a:cxn ang="0">
                      <a:pos x="21" y="7"/>
                    </a:cxn>
                    <a:cxn ang="0">
                      <a:pos x="13" y="13"/>
                    </a:cxn>
                    <a:cxn ang="0">
                      <a:pos x="7" y="21"/>
                    </a:cxn>
                    <a:cxn ang="0">
                      <a:pos x="4" y="28"/>
                    </a:cxn>
                    <a:cxn ang="0">
                      <a:pos x="0" y="38"/>
                    </a:cxn>
                    <a:cxn ang="0">
                      <a:pos x="0" y="49"/>
                    </a:cxn>
                    <a:cxn ang="0">
                      <a:pos x="0" y="55"/>
                    </a:cxn>
                    <a:cxn ang="0">
                      <a:pos x="2" y="62"/>
                    </a:cxn>
                    <a:cxn ang="0">
                      <a:pos x="4" y="70"/>
                    </a:cxn>
                    <a:cxn ang="0">
                      <a:pos x="7" y="75"/>
                    </a:cxn>
                    <a:cxn ang="0">
                      <a:pos x="11" y="81"/>
                    </a:cxn>
                    <a:cxn ang="0">
                      <a:pos x="17" y="85"/>
                    </a:cxn>
                    <a:cxn ang="0">
                      <a:pos x="23" y="91"/>
                    </a:cxn>
                    <a:cxn ang="0">
                      <a:pos x="28" y="93"/>
                    </a:cxn>
                    <a:cxn ang="0">
                      <a:pos x="30" y="93"/>
                    </a:cxn>
                    <a:cxn ang="0">
                      <a:pos x="32" y="91"/>
                    </a:cxn>
                    <a:cxn ang="0">
                      <a:pos x="26" y="89"/>
                    </a:cxn>
                    <a:cxn ang="0">
                      <a:pos x="21" y="85"/>
                    </a:cxn>
                    <a:cxn ang="0">
                      <a:pos x="15" y="79"/>
                    </a:cxn>
                    <a:cxn ang="0">
                      <a:pos x="11" y="74"/>
                    </a:cxn>
                    <a:cxn ang="0">
                      <a:pos x="7" y="68"/>
                    </a:cxn>
                    <a:cxn ang="0">
                      <a:pos x="5" y="62"/>
                    </a:cxn>
                    <a:cxn ang="0">
                      <a:pos x="4" y="55"/>
                    </a:cxn>
                    <a:cxn ang="0">
                      <a:pos x="4" y="49"/>
                    </a:cxn>
                    <a:cxn ang="0">
                      <a:pos x="4" y="39"/>
                    </a:cxn>
                    <a:cxn ang="0">
                      <a:pos x="7" y="30"/>
                    </a:cxn>
                    <a:cxn ang="0">
                      <a:pos x="11" y="22"/>
                    </a:cxn>
                    <a:cxn ang="0">
                      <a:pos x="17" y="17"/>
                    </a:cxn>
                    <a:cxn ang="0">
                      <a:pos x="23" y="11"/>
                    </a:cxn>
                    <a:cxn ang="0">
                      <a:pos x="30" y="5"/>
                    </a:cxn>
                    <a:cxn ang="0">
                      <a:pos x="40" y="3"/>
                    </a:cxn>
                    <a:cxn ang="0">
                      <a:pos x="49" y="3"/>
                    </a:cxn>
                    <a:cxn ang="0">
                      <a:pos x="59" y="3"/>
                    </a:cxn>
                    <a:cxn ang="0">
                      <a:pos x="66" y="5"/>
                    </a:cxn>
                    <a:cxn ang="0">
                      <a:pos x="74" y="11"/>
                    </a:cxn>
                    <a:cxn ang="0">
                      <a:pos x="81" y="17"/>
                    </a:cxn>
                    <a:cxn ang="0">
                      <a:pos x="87" y="22"/>
                    </a:cxn>
                    <a:cxn ang="0">
                      <a:pos x="91" y="30"/>
                    </a:cxn>
                    <a:cxn ang="0">
                      <a:pos x="93" y="39"/>
                    </a:cxn>
                    <a:cxn ang="0">
                      <a:pos x="95" y="49"/>
                    </a:cxn>
                    <a:cxn ang="0">
                      <a:pos x="93" y="58"/>
                    </a:cxn>
                    <a:cxn ang="0">
                      <a:pos x="89" y="68"/>
                    </a:cxn>
                    <a:cxn ang="0">
                      <a:pos x="93" y="68"/>
                    </a:cxn>
                    <a:cxn ang="0">
                      <a:pos x="95" y="66"/>
                    </a:cxn>
                    <a:cxn ang="0">
                      <a:pos x="97" y="58"/>
                    </a:cxn>
                    <a:cxn ang="0">
                      <a:pos x="98" y="49"/>
                    </a:cxn>
                  </a:cxnLst>
                  <a:rect l="0" t="0" r="r" b="b"/>
                  <a:pathLst>
                    <a:path w="98" h="93">
                      <a:moveTo>
                        <a:pt x="98" y="49"/>
                      </a:moveTo>
                      <a:lnTo>
                        <a:pt x="97" y="38"/>
                      </a:lnTo>
                      <a:lnTo>
                        <a:pt x="95" y="28"/>
                      </a:lnTo>
                      <a:lnTo>
                        <a:pt x="89" y="21"/>
                      </a:lnTo>
                      <a:lnTo>
                        <a:pt x="83" y="13"/>
                      </a:lnTo>
                      <a:lnTo>
                        <a:pt x="76" y="7"/>
                      </a:lnTo>
                      <a:lnTo>
                        <a:pt x="68" y="3"/>
                      </a:lnTo>
                      <a:lnTo>
                        <a:pt x="59" y="0"/>
                      </a:lnTo>
                      <a:lnTo>
                        <a:pt x="49" y="0"/>
                      </a:lnTo>
                      <a:lnTo>
                        <a:pt x="40" y="0"/>
                      </a:lnTo>
                      <a:lnTo>
                        <a:pt x="30" y="3"/>
                      </a:lnTo>
                      <a:lnTo>
                        <a:pt x="21" y="7"/>
                      </a:lnTo>
                      <a:lnTo>
                        <a:pt x="13" y="13"/>
                      </a:lnTo>
                      <a:lnTo>
                        <a:pt x="7" y="21"/>
                      </a:lnTo>
                      <a:lnTo>
                        <a:pt x="4" y="28"/>
                      </a:lnTo>
                      <a:lnTo>
                        <a:pt x="0" y="38"/>
                      </a:lnTo>
                      <a:lnTo>
                        <a:pt x="0" y="49"/>
                      </a:lnTo>
                      <a:lnTo>
                        <a:pt x="0" y="55"/>
                      </a:lnTo>
                      <a:lnTo>
                        <a:pt x="2" y="62"/>
                      </a:lnTo>
                      <a:lnTo>
                        <a:pt x="4" y="70"/>
                      </a:lnTo>
                      <a:lnTo>
                        <a:pt x="7" y="75"/>
                      </a:lnTo>
                      <a:lnTo>
                        <a:pt x="11" y="81"/>
                      </a:lnTo>
                      <a:lnTo>
                        <a:pt x="17" y="85"/>
                      </a:lnTo>
                      <a:lnTo>
                        <a:pt x="23" y="91"/>
                      </a:lnTo>
                      <a:lnTo>
                        <a:pt x="28" y="93"/>
                      </a:lnTo>
                      <a:lnTo>
                        <a:pt x="30" y="93"/>
                      </a:lnTo>
                      <a:lnTo>
                        <a:pt x="32" y="91"/>
                      </a:lnTo>
                      <a:lnTo>
                        <a:pt x="26" y="89"/>
                      </a:lnTo>
                      <a:lnTo>
                        <a:pt x="21" y="85"/>
                      </a:lnTo>
                      <a:lnTo>
                        <a:pt x="15" y="79"/>
                      </a:lnTo>
                      <a:lnTo>
                        <a:pt x="11" y="74"/>
                      </a:lnTo>
                      <a:lnTo>
                        <a:pt x="7" y="68"/>
                      </a:lnTo>
                      <a:lnTo>
                        <a:pt x="5" y="62"/>
                      </a:lnTo>
                      <a:lnTo>
                        <a:pt x="4" y="55"/>
                      </a:lnTo>
                      <a:lnTo>
                        <a:pt x="4" y="49"/>
                      </a:lnTo>
                      <a:lnTo>
                        <a:pt x="4" y="39"/>
                      </a:lnTo>
                      <a:lnTo>
                        <a:pt x="7" y="30"/>
                      </a:lnTo>
                      <a:lnTo>
                        <a:pt x="11" y="22"/>
                      </a:lnTo>
                      <a:lnTo>
                        <a:pt x="17" y="17"/>
                      </a:lnTo>
                      <a:lnTo>
                        <a:pt x="23" y="11"/>
                      </a:lnTo>
                      <a:lnTo>
                        <a:pt x="30" y="5"/>
                      </a:lnTo>
                      <a:lnTo>
                        <a:pt x="40" y="3"/>
                      </a:lnTo>
                      <a:lnTo>
                        <a:pt x="49" y="3"/>
                      </a:lnTo>
                      <a:lnTo>
                        <a:pt x="59" y="3"/>
                      </a:lnTo>
                      <a:lnTo>
                        <a:pt x="66" y="5"/>
                      </a:lnTo>
                      <a:lnTo>
                        <a:pt x="74" y="11"/>
                      </a:lnTo>
                      <a:lnTo>
                        <a:pt x="81" y="17"/>
                      </a:lnTo>
                      <a:lnTo>
                        <a:pt x="87" y="22"/>
                      </a:lnTo>
                      <a:lnTo>
                        <a:pt x="91" y="30"/>
                      </a:lnTo>
                      <a:lnTo>
                        <a:pt x="93" y="39"/>
                      </a:lnTo>
                      <a:lnTo>
                        <a:pt x="95" y="49"/>
                      </a:lnTo>
                      <a:lnTo>
                        <a:pt x="93" y="58"/>
                      </a:lnTo>
                      <a:lnTo>
                        <a:pt x="89" y="68"/>
                      </a:lnTo>
                      <a:lnTo>
                        <a:pt x="93" y="68"/>
                      </a:lnTo>
                      <a:lnTo>
                        <a:pt x="95" y="66"/>
                      </a:lnTo>
                      <a:lnTo>
                        <a:pt x="97" y="58"/>
                      </a:lnTo>
                      <a:lnTo>
                        <a:pt x="98" y="49"/>
                      </a:lnTo>
                      <a:close/>
                    </a:path>
                  </a:pathLst>
                </a:custGeom>
                <a:solidFill>
                  <a:srgbClr val="CC939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590" name="Freeform 222"/>
                <p:cNvSpPr>
                  <a:spLocks/>
                </p:cNvSpPr>
                <p:nvPr/>
              </p:nvSpPr>
              <p:spPr bwMode="auto">
                <a:xfrm>
                  <a:off x="1584" y="1467"/>
                  <a:ext cx="95" cy="91"/>
                </a:xfrm>
                <a:custGeom>
                  <a:avLst/>
                  <a:gdLst/>
                  <a:ahLst/>
                  <a:cxnLst>
                    <a:cxn ang="0">
                      <a:pos x="95" y="47"/>
                    </a:cxn>
                    <a:cxn ang="0">
                      <a:pos x="93" y="36"/>
                    </a:cxn>
                    <a:cxn ang="0">
                      <a:pos x="91" y="28"/>
                    </a:cxn>
                    <a:cxn ang="0">
                      <a:pos x="85" y="20"/>
                    </a:cxn>
                    <a:cxn ang="0">
                      <a:pos x="79" y="13"/>
                    </a:cxn>
                    <a:cxn ang="0">
                      <a:pos x="74" y="7"/>
                    </a:cxn>
                    <a:cxn ang="0">
                      <a:pos x="64" y="1"/>
                    </a:cxn>
                    <a:cxn ang="0">
                      <a:pos x="57" y="0"/>
                    </a:cxn>
                    <a:cxn ang="0">
                      <a:pos x="47" y="0"/>
                    </a:cxn>
                    <a:cxn ang="0">
                      <a:pos x="38" y="0"/>
                    </a:cxn>
                    <a:cxn ang="0">
                      <a:pos x="28" y="1"/>
                    </a:cxn>
                    <a:cxn ang="0">
                      <a:pos x="21" y="7"/>
                    </a:cxn>
                    <a:cxn ang="0">
                      <a:pos x="13" y="13"/>
                    </a:cxn>
                    <a:cxn ang="0">
                      <a:pos x="7" y="20"/>
                    </a:cxn>
                    <a:cxn ang="0">
                      <a:pos x="3" y="28"/>
                    </a:cxn>
                    <a:cxn ang="0">
                      <a:pos x="0" y="36"/>
                    </a:cxn>
                    <a:cxn ang="0">
                      <a:pos x="0" y="47"/>
                    </a:cxn>
                    <a:cxn ang="0">
                      <a:pos x="0" y="53"/>
                    </a:cxn>
                    <a:cxn ang="0">
                      <a:pos x="2" y="60"/>
                    </a:cxn>
                    <a:cxn ang="0">
                      <a:pos x="3" y="66"/>
                    </a:cxn>
                    <a:cxn ang="0">
                      <a:pos x="7" y="73"/>
                    </a:cxn>
                    <a:cxn ang="0">
                      <a:pos x="11" y="77"/>
                    </a:cxn>
                    <a:cxn ang="0">
                      <a:pos x="17" y="83"/>
                    </a:cxn>
                    <a:cxn ang="0">
                      <a:pos x="22" y="87"/>
                    </a:cxn>
                    <a:cxn ang="0">
                      <a:pos x="28" y="91"/>
                    </a:cxn>
                    <a:cxn ang="0">
                      <a:pos x="30" y="89"/>
                    </a:cxn>
                    <a:cxn ang="0">
                      <a:pos x="32" y="89"/>
                    </a:cxn>
                    <a:cxn ang="0">
                      <a:pos x="34" y="89"/>
                    </a:cxn>
                    <a:cxn ang="0">
                      <a:pos x="34" y="89"/>
                    </a:cxn>
                    <a:cxn ang="0">
                      <a:pos x="28" y="85"/>
                    </a:cxn>
                    <a:cxn ang="0">
                      <a:pos x="21" y="81"/>
                    </a:cxn>
                    <a:cxn ang="0">
                      <a:pos x="17" y="77"/>
                    </a:cxn>
                    <a:cxn ang="0">
                      <a:pos x="11" y="72"/>
                    </a:cxn>
                    <a:cxn ang="0">
                      <a:pos x="7" y="66"/>
                    </a:cxn>
                    <a:cxn ang="0">
                      <a:pos x="5" y="60"/>
                    </a:cxn>
                    <a:cxn ang="0">
                      <a:pos x="3" y="53"/>
                    </a:cxn>
                    <a:cxn ang="0">
                      <a:pos x="3" y="47"/>
                    </a:cxn>
                    <a:cxn ang="0">
                      <a:pos x="3" y="37"/>
                    </a:cxn>
                    <a:cxn ang="0">
                      <a:pos x="7" y="30"/>
                    </a:cxn>
                    <a:cxn ang="0">
                      <a:pos x="11" y="22"/>
                    </a:cxn>
                    <a:cxn ang="0">
                      <a:pos x="15" y="15"/>
                    </a:cxn>
                    <a:cxn ang="0">
                      <a:pos x="22" y="9"/>
                    </a:cxn>
                    <a:cxn ang="0">
                      <a:pos x="30" y="5"/>
                    </a:cxn>
                    <a:cxn ang="0">
                      <a:pos x="38" y="3"/>
                    </a:cxn>
                    <a:cxn ang="0">
                      <a:pos x="47" y="3"/>
                    </a:cxn>
                    <a:cxn ang="0">
                      <a:pos x="55" y="3"/>
                    </a:cxn>
                    <a:cxn ang="0">
                      <a:pos x="64" y="5"/>
                    </a:cxn>
                    <a:cxn ang="0">
                      <a:pos x="72" y="9"/>
                    </a:cxn>
                    <a:cxn ang="0">
                      <a:pos x="77" y="15"/>
                    </a:cxn>
                    <a:cxn ang="0">
                      <a:pos x="83" y="22"/>
                    </a:cxn>
                    <a:cxn ang="0">
                      <a:pos x="87" y="30"/>
                    </a:cxn>
                    <a:cxn ang="0">
                      <a:pos x="89" y="37"/>
                    </a:cxn>
                    <a:cxn ang="0">
                      <a:pos x="91" y="47"/>
                    </a:cxn>
                    <a:cxn ang="0">
                      <a:pos x="89" y="56"/>
                    </a:cxn>
                    <a:cxn ang="0">
                      <a:pos x="85" y="68"/>
                    </a:cxn>
                    <a:cxn ang="0">
                      <a:pos x="87" y="66"/>
                    </a:cxn>
                    <a:cxn ang="0">
                      <a:pos x="91" y="66"/>
                    </a:cxn>
                    <a:cxn ang="0">
                      <a:pos x="93" y="56"/>
                    </a:cxn>
                    <a:cxn ang="0">
                      <a:pos x="95" y="47"/>
                    </a:cxn>
                  </a:cxnLst>
                  <a:rect l="0" t="0" r="r" b="b"/>
                  <a:pathLst>
                    <a:path w="95" h="91">
                      <a:moveTo>
                        <a:pt x="95" y="47"/>
                      </a:moveTo>
                      <a:lnTo>
                        <a:pt x="93" y="36"/>
                      </a:lnTo>
                      <a:lnTo>
                        <a:pt x="91" y="28"/>
                      </a:lnTo>
                      <a:lnTo>
                        <a:pt x="85" y="20"/>
                      </a:lnTo>
                      <a:lnTo>
                        <a:pt x="79" y="13"/>
                      </a:lnTo>
                      <a:lnTo>
                        <a:pt x="74" y="7"/>
                      </a:lnTo>
                      <a:lnTo>
                        <a:pt x="64" y="1"/>
                      </a:lnTo>
                      <a:lnTo>
                        <a:pt x="57" y="0"/>
                      </a:lnTo>
                      <a:lnTo>
                        <a:pt x="47" y="0"/>
                      </a:lnTo>
                      <a:lnTo>
                        <a:pt x="38" y="0"/>
                      </a:lnTo>
                      <a:lnTo>
                        <a:pt x="28" y="1"/>
                      </a:lnTo>
                      <a:lnTo>
                        <a:pt x="21" y="7"/>
                      </a:lnTo>
                      <a:lnTo>
                        <a:pt x="13" y="13"/>
                      </a:lnTo>
                      <a:lnTo>
                        <a:pt x="7" y="20"/>
                      </a:lnTo>
                      <a:lnTo>
                        <a:pt x="3" y="28"/>
                      </a:lnTo>
                      <a:lnTo>
                        <a:pt x="0" y="36"/>
                      </a:lnTo>
                      <a:lnTo>
                        <a:pt x="0" y="47"/>
                      </a:lnTo>
                      <a:lnTo>
                        <a:pt x="0" y="53"/>
                      </a:lnTo>
                      <a:lnTo>
                        <a:pt x="2" y="60"/>
                      </a:lnTo>
                      <a:lnTo>
                        <a:pt x="3" y="66"/>
                      </a:lnTo>
                      <a:lnTo>
                        <a:pt x="7" y="73"/>
                      </a:lnTo>
                      <a:lnTo>
                        <a:pt x="11" y="77"/>
                      </a:lnTo>
                      <a:lnTo>
                        <a:pt x="17" y="83"/>
                      </a:lnTo>
                      <a:lnTo>
                        <a:pt x="22" y="87"/>
                      </a:lnTo>
                      <a:lnTo>
                        <a:pt x="28" y="91"/>
                      </a:lnTo>
                      <a:lnTo>
                        <a:pt x="30" y="89"/>
                      </a:lnTo>
                      <a:lnTo>
                        <a:pt x="32" y="89"/>
                      </a:lnTo>
                      <a:lnTo>
                        <a:pt x="34" y="89"/>
                      </a:lnTo>
                      <a:lnTo>
                        <a:pt x="34" y="89"/>
                      </a:lnTo>
                      <a:lnTo>
                        <a:pt x="28" y="85"/>
                      </a:lnTo>
                      <a:lnTo>
                        <a:pt x="21" y="81"/>
                      </a:lnTo>
                      <a:lnTo>
                        <a:pt x="17" y="77"/>
                      </a:lnTo>
                      <a:lnTo>
                        <a:pt x="11" y="72"/>
                      </a:lnTo>
                      <a:lnTo>
                        <a:pt x="7" y="66"/>
                      </a:lnTo>
                      <a:lnTo>
                        <a:pt x="5" y="60"/>
                      </a:lnTo>
                      <a:lnTo>
                        <a:pt x="3" y="53"/>
                      </a:lnTo>
                      <a:lnTo>
                        <a:pt x="3" y="47"/>
                      </a:lnTo>
                      <a:lnTo>
                        <a:pt x="3" y="37"/>
                      </a:lnTo>
                      <a:lnTo>
                        <a:pt x="7" y="30"/>
                      </a:lnTo>
                      <a:lnTo>
                        <a:pt x="11" y="22"/>
                      </a:lnTo>
                      <a:lnTo>
                        <a:pt x="15" y="15"/>
                      </a:lnTo>
                      <a:lnTo>
                        <a:pt x="22" y="9"/>
                      </a:lnTo>
                      <a:lnTo>
                        <a:pt x="30" y="5"/>
                      </a:lnTo>
                      <a:lnTo>
                        <a:pt x="38" y="3"/>
                      </a:lnTo>
                      <a:lnTo>
                        <a:pt x="47" y="3"/>
                      </a:lnTo>
                      <a:lnTo>
                        <a:pt x="55" y="3"/>
                      </a:lnTo>
                      <a:lnTo>
                        <a:pt x="64" y="5"/>
                      </a:lnTo>
                      <a:lnTo>
                        <a:pt x="72" y="9"/>
                      </a:lnTo>
                      <a:lnTo>
                        <a:pt x="77" y="15"/>
                      </a:lnTo>
                      <a:lnTo>
                        <a:pt x="83" y="22"/>
                      </a:lnTo>
                      <a:lnTo>
                        <a:pt x="87" y="30"/>
                      </a:lnTo>
                      <a:lnTo>
                        <a:pt x="89" y="37"/>
                      </a:lnTo>
                      <a:lnTo>
                        <a:pt x="91" y="47"/>
                      </a:lnTo>
                      <a:lnTo>
                        <a:pt x="89" y="56"/>
                      </a:lnTo>
                      <a:lnTo>
                        <a:pt x="85" y="68"/>
                      </a:lnTo>
                      <a:lnTo>
                        <a:pt x="87" y="66"/>
                      </a:lnTo>
                      <a:lnTo>
                        <a:pt x="91" y="66"/>
                      </a:lnTo>
                      <a:lnTo>
                        <a:pt x="93" y="56"/>
                      </a:lnTo>
                      <a:lnTo>
                        <a:pt x="95" y="47"/>
                      </a:lnTo>
                      <a:close/>
                    </a:path>
                  </a:pathLst>
                </a:custGeom>
                <a:solidFill>
                  <a:srgbClr val="CD949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591" name="Freeform 223"/>
                <p:cNvSpPr>
                  <a:spLocks/>
                </p:cNvSpPr>
                <p:nvPr/>
              </p:nvSpPr>
              <p:spPr bwMode="auto">
                <a:xfrm>
                  <a:off x="1586" y="1468"/>
                  <a:ext cx="91" cy="88"/>
                </a:xfrm>
                <a:custGeom>
                  <a:avLst/>
                  <a:gdLst/>
                  <a:ahLst/>
                  <a:cxnLst>
                    <a:cxn ang="0">
                      <a:pos x="91" y="46"/>
                    </a:cxn>
                    <a:cxn ang="0">
                      <a:pos x="89" y="36"/>
                    </a:cxn>
                    <a:cxn ang="0">
                      <a:pos x="87" y="27"/>
                    </a:cxn>
                    <a:cxn ang="0">
                      <a:pos x="83" y="19"/>
                    </a:cxn>
                    <a:cxn ang="0">
                      <a:pos x="77" y="14"/>
                    </a:cxn>
                    <a:cxn ang="0">
                      <a:pos x="70" y="8"/>
                    </a:cxn>
                    <a:cxn ang="0">
                      <a:pos x="62" y="2"/>
                    </a:cxn>
                    <a:cxn ang="0">
                      <a:pos x="55" y="0"/>
                    </a:cxn>
                    <a:cxn ang="0">
                      <a:pos x="45" y="0"/>
                    </a:cxn>
                    <a:cxn ang="0">
                      <a:pos x="36" y="0"/>
                    </a:cxn>
                    <a:cxn ang="0">
                      <a:pos x="26" y="2"/>
                    </a:cxn>
                    <a:cxn ang="0">
                      <a:pos x="19" y="8"/>
                    </a:cxn>
                    <a:cxn ang="0">
                      <a:pos x="13" y="14"/>
                    </a:cxn>
                    <a:cxn ang="0">
                      <a:pos x="7" y="19"/>
                    </a:cxn>
                    <a:cxn ang="0">
                      <a:pos x="3" y="27"/>
                    </a:cxn>
                    <a:cxn ang="0">
                      <a:pos x="0" y="36"/>
                    </a:cxn>
                    <a:cxn ang="0">
                      <a:pos x="0" y="46"/>
                    </a:cxn>
                    <a:cxn ang="0">
                      <a:pos x="0" y="52"/>
                    </a:cxn>
                    <a:cxn ang="0">
                      <a:pos x="1" y="59"/>
                    </a:cxn>
                    <a:cxn ang="0">
                      <a:pos x="3" y="65"/>
                    </a:cxn>
                    <a:cxn ang="0">
                      <a:pos x="7" y="71"/>
                    </a:cxn>
                    <a:cxn ang="0">
                      <a:pos x="11" y="76"/>
                    </a:cxn>
                    <a:cxn ang="0">
                      <a:pos x="17" y="82"/>
                    </a:cxn>
                    <a:cxn ang="0">
                      <a:pos x="22" y="86"/>
                    </a:cxn>
                    <a:cxn ang="0">
                      <a:pos x="28" y="88"/>
                    </a:cxn>
                    <a:cxn ang="0">
                      <a:pos x="30" y="88"/>
                    </a:cxn>
                    <a:cxn ang="0">
                      <a:pos x="30" y="88"/>
                    </a:cxn>
                    <a:cxn ang="0">
                      <a:pos x="32" y="88"/>
                    </a:cxn>
                    <a:cxn ang="0">
                      <a:pos x="34" y="86"/>
                    </a:cxn>
                    <a:cxn ang="0">
                      <a:pos x="34" y="86"/>
                    </a:cxn>
                    <a:cxn ang="0">
                      <a:pos x="34" y="86"/>
                    </a:cxn>
                    <a:cxn ang="0">
                      <a:pos x="28" y="84"/>
                    </a:cxn>
                    <a:cxn ang="0">
                      <a:pos x="22" y="80"/>
                    </a:cxn>
                    <a:cxn ang="0">
                      <a:pos x="17" y="76"/>
                    </a:cxn>
                    <a:cxn ang="0">
                      <a:pos x="11" y="71"/>
                    </a:cxn>
                    <a:cxn ang="0">
                      <a:pos x="7" y="65"/>
                    </a:cxn>
                    <a:cxn ang="0">
                      <a:pos x="5" y="59"/>
                    </a:cxn>
                    <a:cxn ang="0">
                      <a:pos x="3" y="52"/>
                    </a:cxn>
                    <a:cxn ang="0">
                      <a:pos x="3" y="46"/>
                    </a:cxn>
                    <a:cxn ang="0">
                      <a:pos x="3" y="36"/>
                    </a:cxn>
                    <a:cxn ang="0">
                      <a:pos x="5" y="29"/>
                    </a:cxn>
                    <a:cxn ang="0">
                      <a:pos x="11" y="21"/>
                    </a:cxn>
                    <a:cxn ang="0">
                      <a:pos x="15" y="16"/>
                    </a:cxn>
                    <a:cxn ang="0">
                      <a:pos x="20" y="10"/>
                    </a:cxn>
                    <a:cxn ang="0">
                      <a:pos x="28" y="6"/>
                    </a:cxn>
                    <a:cxn ang="0">
                      <a:pos x="36" y="4"/>
                    </a:cxn>
                    <a:cxn ang="0">
                      <a:pos x="45" y="4"/>
                    </a:cxn>
                    <a:cxn ang="0">
                      <a:pos x="53" y="4"/>
                    </a:cxn>
                    <a:cxn ang="0">
                      <a:pos x="60" y="6"/>
                    </a:cxn>
                    <a:cxn ang="0">
                      <a:pos x="68" y="10"/>
                    </a:cxn>
                    <a:cxn ang="0">
                      <a:pos x="74" y="16"/>
                    </a:cxn>
                    <a:cxn ang="0">
                      <a:pos x="79" y="21"/>
                    </a:cxn>
                    <a:cxn ang="0">
                      <a:pos x="83" y="29"/>
                    </a:cxn>
                    <a:cxn ang="0">
                      <a:pos x="85" y="36"/>
                    </a:cxn>
                    <a:cxn ang="0">
                      <a:pos x="87" y="46"/>
                    </a:cxn>
                    <a:cxn ang="0">
                      <a:pos x="85" y="57"/>
                    </a:cxn>
                    <a:cxn ang="0">
                      <a:pos x="79" y="69"/>
                    </a:cxn>
                    <a:cxn ang="0">
                      <a:pos x="83" y="67"/>
                    </a:cxn>
                    <a:cxn ang="0">
                      <a:pos x="85" y="65"/>
                    </a:cxn>
                    <a:cxn ang="0">
                      <a:pos x="89" y="55"/>
                    </a:cxn>
                    <a:cxn ang="0">
                      <a:pos x="91" y="46"/>
                    </a:cxn>
                  </a:cxnLst>
                  <a:rect l="0" t="0" r="r" b="b"/>
                  <a:pathLst>
                    <a:path w="91" h="88">
                      <a:moveTo>
                        <a:pt x="91" y="46"/>
                      </a:moveTo>
                      <a:lnTo>
                        <a:pt x="89" y="36"/>
                      </a:lnTo>
                      <a:lnTo>
                        <a:pt x="87" y="27"/>
                      </a:lnTo>
                      <a:lnTo>
                        <a:pt x="83" y="19"/>
                      </a:lnTo>
                      <a:lnTo>
                        <a:pt x="77" y="14"/>
                      </a:lnTo>
                      <a:lnTo>
                        <a:pt x="70" y="8"/>
                      </a:lnTo>
                      <a:lnTo>
                        <a:pt x="62" y="2"/>
                      </a:lnTo>
                      <a:lnTo>
                        <a:pt x="55" y="0"/>
                      </a:lnTo>
                      <a:lnTo>
                        <a:pt x="45" y="0"/>
                      </a:lnTo>
                      <a:lnTo>
                        <a:pt x="36" y="0"/>
                      </a:lnTo>
                      <a:lnTo>
                        <a:pt x="26" y="2"/>
                      </a:lnTo>
                      <a:lnTo>
                        <a:pt x="19" y="8"/>
                      </a:lnTo>
                      <a:lnTo>
                        <a:pt x="13" y="14"/>
                      </a:lnTo>
                      <a:lnTo>
                        <a:pt x="7" y="19"/>
                      </a:lnTo>
                      <a:lnTo>
                        <a:pt x="3" y="27"/>
                      </a:lnTo>
                      <a:lnTo>
                        <a:pt x="0" y="36"/>
                      </a:lnTo>
                      <a:lnTo>
                        <a:pt x="0" y="46"/>
                      </a:lnTo>
                      <a:lnTo>
                        <a:pt x="0" y="52"/>
                      </a:lnTo>
                      <a:lnTo>
                        <a:pt x="1" y="59"/>
                      </a:lnTo>
                      <a:lnTo>
                        <a:pt x="3" y="65"/>
                      </a:lnTo>
                      <a:lnTo>
                        <a:pt x="7" y="71"/>
                      </a:lnTo>
                      <a:lnTo>
                        <a:pt x="11" y="76"/>
                      </a:lnTo>
                      <a:lnTo>
                        <a:pt x="17" y="82"/>
                      </a:lnTo>
                      <a:lnTo>
                        <a:pt x="22" y="86"/>
                      </a:lnTo>
                      <a:lnTo>
                        <a:pt x="28" y="88"/>
                      </a:lnTo>
                      <a:lnTo>
                        <a:pt x="30" y="88"/>
                      </a:lnTo>
                      <a:lnTo>
                        <a:pt x="30" y="88"/>
                      </a:lnTo>
                      <a:lnTo>
                        <a:pt x="32" y="88"/>
                      </a:lnTo>
                      <a:lnTo>
                        <a:pt x="34" y="86"/>
                      </a:lnTo>
                      <a:lnTo>
                        <a:pt x="34" y="86"/>
                      </a:lnTo>
                      <a:lnTo>
                        <a:pt x="34" y="86"/>
                      </a:lnTo>
                      <a:lnTo>
                        <a:pt x="28" y="84"/>
                      </a:lnTo>
                      <a:lnTo>
                        <a:pt x="22" y="80"/>
                      </a:lnTo>
                      <a:lnTo>
                        <a:pt x="17" y="76"/>
                      </a:lnTo>
                      <a:lnTo>
                        <a:pt x="11" y="71"/>
                      </a:lnTo>
                      <a:lnTo>
                        <a:pt x="7" y="65"/>
                      </a:lnTo>
                      <a:lnTo>
                        <a:pt x="5" y="59"/>
                      </a:lnTo>
                      <a:lnTo>
                        <a:pt x="3" y="52"/>
                      </a:lnTo>
                      <a:lnTo>
                        <a:pt x="3" y="46"/>
                      </a:lnTo>
                      <a:lnTo>
                        <a:pt x="3" y="36"/>
                      </a:lnTo>
                      <a:lnTo>
                        <a:pt x="5" y="29"/>
                      </a:lnTo>
                      <a:lnTo>
                        <a:pt x="11" y="21"/>
                      </a:lnTo>
                      <a:lnTo>
                        <a:pt x="15" y="16"/>
                      </a:lnTo>
                      <a:lnTo>
                        <a:pt x="20" y="10"/>
                      </a:lnTo>
                      <a:lnTo>
                        <a:pt x="28" y="6"/>
                      </a:lnTo>
                      <a:lnTo>
                        <a:pt x="36" y="4"/>
                      </a:lnTo>
                      <a:lnTo>
                        <a:pt x="45" y="4"/>
                      </a:lnTo>
                      <a:lnTo>
                        <a:pt x="53" y="4"/>
                      </a:lnTo>
                      <a:lnTo>
                        <a:pt x="60" y="6"/>
                      </a:lnTo>
                      <a:lnTo>
                        <a:pt x="68" y="10"/>
                      </a:lnTo>
                      <a:lnTo>
                        <a:pt x="74" y="16"/>
                      </a:lnTo>
                      <a:lnTo>
                        <a:pt x="79" y="21"/>
                      </a:lnTo>
                      <a:lnTo>
                        <a:pt x="83" y="29"/>
                      </a:lnTo>
                      <a:lnTo>
                        <a:pt x="85" y="36"/>
                      </a:lnTo>
                      <a:lnTo>
                        <a:pt x="87" y="46"/>
                      </a:lnTo>
                      <a:lnTo>
                        <a:pt x="85" y="57"/>
                      </a:lnTo>
                      <a:lnTo>
                        <a:pt x="79" y="69"/>
                      </a:lnTo>
                      <a:lnTo>
                        <a:pt x="83" y="67"/>
                      </a:lnTo>
                      <a:lnTo>
                        <a:pt x="85" y="65"/>
                      </a:lnTo>
                      <a:lnTo>
                        <a:pt x="89" y="55"/>
                      </a:lnTo>
                      <a:lnTo>
                        <a:pt x="91" y="46"/>
                      </a:lnTo>
                      <a:close/>
                    </a:path>
                  </a:pathLst>
                </a:custGeom>
                <a:solidFill>
                  <a:srgbClr val="CE949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592" name="Freeform 224"/>
                <p:cNvSpPr>
                  <a:spLocks/>
                </p:cNvSpPr>
                <p:nvPr/>
              </p:nvSpPr>
              <p:spPr bwMode="auto">
                <a:xfrm>
                  <a:off x="1587" y="1470"/>
                  <a:ext cx="88" cy="86"/>
                </a:xfrm>
                <a:custGeom>
                  <a:avLst/>
                  <a:gdLst/>
                  <a:ahLst/>
                  <a:cxnLst>
                    <a:cxn ang="0">
                      <a:pos x="86" y="34"/>
                    </a:cxn>
                    <a:cxn ang="0">
                      <a:pos x="80" y="19"/>
                    </a:cxn>
                    <a:cxn ang="0">
                      <a:pos x="69" y="6"/>
                    </a:cxn>
                    <a:cxn ang="0">
                      <a:pos x="52" y="0"/>
                    </a:cxn>
                    <a:cxn ang="0">
                      <a:pos x="35" y="0"/>
                    </a:cxn>
                    <a:cxn ang="0">
                      <a:pos x="19" y="6"/>
                    </a:cxn>
                    <a:cxn ang="0">
                      <a:pos x="8" y="19"/>
                    </a:cxn>
                    <a:cxn ang="0">
                      <a:pos x="0" y="34"/>
                    </a:cxn>
                    <a:cxn ang="0">
                      <a:pos x="0" y="50"/>
                    </a:cxn>
                    <a:cxn ang="0">
                      <a:pos x="4" y="63"/>
                    </a:cxn>
                    <a:cxn ang="0">
                      <a:pos x="14" y="74"/>
                    </a:cxn>
                    <a:cxn ang="0">
                      <a:pos x="25" y="82"/>
                    </a:cxn>
                    <a:cxn ang="0">
                      <a:pos x="31" y="84"/>
                    </a:cxn>
                    <a:cxn ang="0">
                      <a:pos x="33" y="84"/>
                    </a:cxn>
                    <a:cxn ang="0">
                      <a:pos x="35" y="82"/>
                    </a:cxn>
                    <a:cxn ang="0">
                      <a:pos x="35" y="82"/>
                    </a:cxn>
                    <a:cxn ang="0">
                      <a:pos x="29" y="80"/>
                    </a:cxn>
                    <a:cxn ang="0">
                      <a:pos x="18" y="72"/>
                    </a:cxn>
                    <a:cxn ang="0">
                      <a:pos x="10" y="63"/>
                    </a:cxn>
                    <a:cxn ang="0">
                      <a:pos x="4" y="50"/>
                    </a:cxn>
                    <a:cxn ang="0">
                      <a:pos x="4" y="34"/>
                    </a:cxn>
                    <a:cxn ang="0">
                      <a:pos x="10" y="21"/>
                    </a:cxn>
                    <a:cxn ang="0">
                      <a:pos x="21" y="10"/>
                    </a:cxn>
                    <a:cxn ang="0">
                      <a:pos x="37" y="4"/>
                    </a:cxn>
                    <a:cxn ang="0">
                      <a:pos x="52" y="4"/>
                    </a:cxn>
                    <a:cxn ang="0">
                      <a:pos x="65" y="10"/>
                    </a:cxn>
                    <a:cxn ang="0">
                      <a:pos x="76" y="21"/>
                    </a:cxn>
                    <a:cxn ang="0">
                      <a:pos x="82" y="34"/>
                    </a:cxn>
                    <a:cxn ang="0">
                      <a:pos x="82" y="50"/>
                    </a:cxn>
                    <a:cxn ang="0">
                      <a:pos x="78" y="63"/>
                    </a:cxn>
                    <a:cxn ang="0">
                      <a:pos x="74" y="67"/>
                    </a:cxn>
                    <a:cxn ang="0">
                      <a:pos x="82" y="65"/>
                    </a:cxn>
                    <a:cxn ang="0">
                      <a:pos x="88" y="44"/>
                    </a:cxn>
                  </a:cxnLst>
                  <a:rect l="0" t="0" r="r" b="b"/>
                  <a:pathLst>
                    <a:path w="88" h="86">
                      <a:moveTo>
                        <a:pt x="88" y="44"/>
                      </a:moveTo>
                      <a:lnTo>
                        <a:pt x="86" y="34"/>
                      </a:lnTo>
                      <a:lnTo>
                        <a:pt x="84" y="27"/>
                      </a:lnTo>
                      <a:lnTo>
                        <a:pt x="80" y="19"/>
                      </a:lnTo>
                      <a:lnTo>
                        <a:pt x="74" y="12"/>
                      </a:lnTo>
                      <a:lnTo>
                        <a:pt x="69" y="6"/>
                      </a:lnTo>
                      <a:lnTo>
                        <a:pt x="61" y="2"/>
                      </a:lnTo>
                      <a:lnTo>
                        <a:pt x="52" y="0"/>
                      </a:lnTo>
                      <a:lnTo>
                        <a:pt x="44" y="0"/>
                      </a:lnTo>
                      <a:lnTo>
                        <a:pt x="35" y="0"/>
                      </a:lnTo>
                      <a:lnTo>
                        <a:pt x="27" y="2"/>
                      </a:lnTo>
                      <a:lnTo>
                        <a:pt x="19" y="6"/>
                      </a:lnTo>
                      <a:lnTo>
                        <a:pt x="12" y="12"/>
                      </a:lnTo>
                      <a:lnTo>
                        <a:pt x="8" y="19"/>
                      </a:lnTo>
                      <a:lnTo>
                        <a:pt x="4" y="27"/>
                      </a:lnTo>
                      <a:lnTo>
                        <a:pt x="0" y="34"/>
                      </a:lnTo>
                      <a:lnTo>
                        <a:pt x="0" y="44"/>
                      </a:lnTo>
                      <a:lnTo>
                        <a:pt x="0" y="50"/>
                      </a:lnTo>
                      <a:lnTo>
                        <a:pt x="2" y="57"/>
                      </a:lnTo>
                      <a:lnTo>
                        <a:pt x="4" y="63"/>
                      </a:lnTo>
                      <a:lnTo>
                        <a:pt x="8" y="69"/>
                      </a:lnTo>
                      <a:lnTo>
                        <a:pt x="14" y="74"/>
                      </a:lnTo>
                      <a:lnTo>
                        <a:pt x="18" y="78"/>
                      </a:lnTo>
                      <a:lnTo>
                        <a:pt x="25" y="82"/>
                      </a:lnTo>
                      <a:lnTo>
                        <a:pt x="31" y="86"/>
                      </a:lnTo>
                      <a:lnTo>
                        <a:pt x="31" y="84"/>
                      </a:lnTo>
                      <a:lnTo>
                        <a:pt x="33" y="84"/>
                      </a:lnTo>
                      <a:lnTo>
                        <a:pt x="33" y="84"/>
                      </a:lnTo>
                      <a:lnTo>
                        <a:pt x="33" y="84"/>
                      </a:lnTo>
                      <a:lnTo>
                        <a:pt x="35" y="82"/>
                      </a:lnTo>
                      <a:lnTo>
                        <a:pt x="35" y="82"/>
                      </a:lnTo>
                      <a:lnTo>
                        <a:pt x="35" y="82"/>
                      </a:lnTo>
                      <a:lnTo>
                        <a:pt x="35" y="82"/>
                      </a:lnTo>
                      <a:lnTo>
                        <a:pt x="29" y="80"/>
                      </a:lnTo>
                      <a:lnTo>
                        <a:pt x="23" y="76"/>
                      </a:lnTo>
                      <a:lnTo>
                        <a:pt x="18" y="72"/>
                      </a:lnTo>
                      <a:lnTo>
                        <a:pt x="14" y="69"/>
                      </a:lnTo>
                      <a:lnTo>
                        <a:pt x="10" y="63"/>
                      </a:lnTo>
                      <a:lnTo>
                        <a:pt x="6" y="57"/>
                      </a:lnTo>
                      <a:lnTo>
                        <a:pt x="4" y="50"/>
                      </a:lnTo>
                      <a:lnTo>
                        <a:pt x="4" y="44"/>
                      </a:lnTo>
                      <a:lnTo>
                        <a:pt x="4" y="34"/>
                      </a:lnTo>
                      <a:lnTo>
                        <a:pt x="6" y="27"/>
                      </a:lnTo>
                      <a:lnTo>
                        <a:pt x="10" y="21"/>
                      </a:lnTo>
                      <a:lnTo>
                        <a:pt x="16" y="16"/>
                      </a:lnTo>
                      <a:lnTo>
                        <a:pt x="21" y="10"/>
                      </a:lnTo>
                      <a:lnTo>
                        <a:pt x="29" y="6"/>
                      </a:lnTo>
                      <a:lnTo>
                        <a:pt x="37" y="4"/>
                      </a:lnTo>
                      <a:lnTo>
                        <a:pt x="44" y="4"/>
                      </a:lnTo>
                      <a:lnTo>
                        <a:pt x="52" y="4"/>
                      </a:lnTo>
                      <a:lnTo>
                        <a:pt x="59" y="6"/>
                      </a:lnTo>
                      <a:lnTo>
                        <a:pt x="65" y="10"/>
                      </a:lnTo>
                      <a:lnTo>
                        <a:pt x="73" y="16"/>
                      </a:lnTo>
                      <a:lnTo>
                        <a:pt x="76" y="21"/>
                      </a:lnTo>
                      <a:lnTo>
                        <a:pt x="80" y="27"/>
                      </a:lnTo>
                      <a:lnTo>
                        <a:pt x="82" y="34"/>
                      </a:lnTo>
                      <a:lnTo>
                        <a:pt x="84" y="44"/>
                      </a:lnTo>
                      <a:lnTo>
                        <a:pt x="82" y="50"/>
                      </a:lnTo>
                      <a:lnTo>
                        <a:pt x="82" y="55"/>
                      </a:lnTo>
                      <a:lnTo>
                        <a:pt x="78" y="63"/>
                      </a:lnTo>
                      <a:lnTo>
                        <a:pt x="74" y="67"/>
                      </a:lnTo>
                      <a:lnTo>
                        <a:pt x="74" y="67"/>
                      </a:lnTo>
                      <a:lnTo>
                        <a:pt x="78" y="67"/>
                      </a:lnTo>
                      <a:lnTo>
                        <a:pt x="82" y="65"/>
                      </a:lnTo>
                      <a:lnTo>
                        <a:pt x="86" y="53"/>
                      </a:lnTo>
                      <a:lnTo>
                        <a:pt x="88" y="44"/>
                      </a:lnTo>
                      <a:close/>
                    </a:path>
                  </a:pathLst>
                </a:custGeom>
                <a:solidFill>
                  <a:srgbClr val="CF949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593" name="Freeform 225"/>
                <p:cNvSpPr>
                  <a:spLocks/>
                </p:cNvSpPr>
                <p:nvPr/>
              </p:nvSpPr>
              <p:spPr bwMode="auto">
                <a:xfrm>
                  <a:off x="1589" y="1472"/>
                  <a:ext cx="84" cy="82"/>
                </a:xfrm>
                <a:custGeom>
                  <a:avLst/>
                  <a:gdLst/>
                  <a:ahLst/>
                  <a:cxnLst>
                    <a:cxn ang="0">
                      <a:pos x="82" y="32"/>
                    </a:cxn>
                    <a:cxn ang="0">
                      <a:pos x="76" y="17"/>
                    </a:cxn>
                    <a:cxn ang="0">
                      <a:pos x="65" y="6"/>
                    </a:cxn>
                    <a:cxn ang="0">
                      <a:pos x="50" y="0"/>
                    </a:cxn>
                    <a:cxn ang="0">
                      <a:pos x="33" y="0"/>
                    </a:cxn>
                    <a:cxn ang="0">
                      <a:pos x="17" y="6"/>
                    </a:cxn>
                    <a:cxn ang="0">
                      <a:pos x="8" y="17"/>
                    </a:cxn>
                    <a:cxn ang="0">
                      <a:pos x="0" y="32"/>
                    </a:cxn>
                    <a:cxn ang="0">
                      <a:pos x="0" y="48"/>
                    </a:cxn>
                    <a:cxn ang="0">
                      <a:pos x="4" y="61"/>
                    </a:cxn>
                    <a:cxn ang="0">
                      <a:pos x="14" y="72"/>
                    </a:cxn>
                    <a:cxn ang="0">
                      <a:pos x="25" y="80"/>
                    </a:cxn>
                    <a:cxn ang="0">
                      <a:pos x="31" y="82"/>
                    </a:cxn>
                    <a:cxn ang="0">
                      <a:pos x="33" y="80"/>
                    </a:cxn>
                    <a:cxn ang="0">
                      <a:pos x="35" y="80"/>
                    </a:cxn>
                    <a:cxn ang="0">
                      <a:pos x="29" y="78"/>
                    </a:cxn>
                    <a:cxn ang="0">
                      <a:pos x="17" y="70"/>
                    </a:cxn>
                    <a:cxn ang="0">
                      <a:pos x="10" y="61"/>
                    </a:cxn>
                    <a:cxn ang="0">
                      <a:pos x="4" y="48"/>
                    </a:cxn>
                    <a:cxn ang="0">
                      <a:pos x="4" y="32"/>
                    </a:cxn>
                    <a:cxn ang="0">
                      <a:pos x="10" y="19"/>
                    </a:cxn>
                    <a:cxn ang="0">
                      <a:pos x="21" y="10"/>
                    </a:cxn>
                    <a:cxn ang="0">
                      <a:pos x="35" y="4"/>
                    </a:cxn>
                    <a:cxn ang="0">
                      <a:pos x="50" y="4"/>
                    </a:cxn>
                    <a:cxn ang="0">
                      <a:pos x="63" y="10"/>
                    </a:cxn>
                    <a:cxn ang="0">
                      <a:pos x="72" y="19"/>
                    </a:cxn>
                    <a:cxn ang="0">
                      <a:pos x="78" y="32"/>
                    </a:cxn>
                    <a:cxn ang="0">
                      <a:pos x="78" y="48"/>
                    </a:cxn>
                    <a:cxn ang="0">
                      <a:pos x="74" y="61"/>
                    </a:cxn>
                    <a:cxn ang="0">
                      <a:pos x="71" y="67"/>
                    </a:cxn>
                    <a:cxn ang="0">
                      <a:pos x="74" y="65"/>
                    </a:cxn>
                    <a:cxn ang="0">
                      <a:pos x="82" y="53"/>
                    </a:cxn>
                  </a:cxnLst>
                  <a:rect l="0" t="0" r="r" b="b"/>
                  <a:pathLst>
                    <a:path w="84" h="82">
                      <a:moveTo>
                        <a:pt x="84" y="42"/>
                      </a:moveTo>
                      <a:lnTo>
                        <a:pt x="82" y="32"/>
                      </a:lnTo>
                      <a:lnTo>
                        <a:pt x="80" y="25"/>
                      </a:lnTo>
                      <a:lnTo>
                        <a:pt x="76" y="17"/>
                      </a:lnTo>
                      <a:lnTo>
                        <a:pt x="71" y="12"/>
                      </a:lnTo>
                      <a:lnTo>
                        <a:pt x="65" y="6"/>
                      </a:lnTo>
                      <a:lnTo>
                        <a:pt x="57" y="2"/>
                      </a:lnTo>
                      <a:lnTo>
                        <a:pt x="50" y="0"/>
                      </a:lnTo>
                      <a:lnTo>
                        <a:pt x="42" y="0"/>
                      </a:lnTo>
                      <a:lnTo>
                        <a:pt x="33" y="0"/>
                      </a:lnTo>
                      <a:lnTo>
                        <a:pt x="25" y="2"/>
                      </a:lnTo>
                      <a:lnTo>
                        <a:pt x="17" y="6"/>
                      </a:lnTo>
                      <a:lnTo>
                        <a:pt x="12" y="12"/>
                      </a:lnTo>
                      <a:lnTo>
                        <a:pt x="8" y="17"/>
                      </a:lnTo>
                      <a:lnTo>
                        <a:pt x="2" y="25"/>
                      </a:lnTo>
                      <a:lnTo>
                        <a:pt x="0" y="32"/>
                      </a:lnTo>
                      <a:lnTo>
                        <a:pt x="0" y="42"/>
                      </a:lnTo>
                      <a:lnTo>
                        <a:pt x="0" y="48"/>
                      </a:lnTo>
                      <a:lnTo>
                        <a:pt x="2" y="55"/>
                      </a:lnTo>
                      <a:lnTo>
                        <a:pt x="4" y="61"/>
                      </a:lnTo>
                      <a:lnTo>
                        <a:pt x="8" y="67"/>
                      </a:lnTo>
                      <a:lnTo>
                        <a:pt x="14" y="72"/>
                      </a:lnTo>
                      <a:lnTo>
                        <a:pt x="19" y="76"/>
                      </a:lnTo>
                      <a:lnTo>
                        <a:pt x="25" y="80"/>
                      </a:lnTo>
                      <a:lnTo>
                        <a:pt x="31" y="82"/>
                      </a:lnTo>
                      <a:lnTo>
                        <a:pt x="31" y="82"/>
                      </a:lnTo>
                      <a:lnTo>
                        <a:pt x="31" y="82"/>
                      </a:lnTo>
                      <a:lnTo>
                        <a:pt x="33" y="80"/>
                      </a:lnTo>
                      <a:lnTo>
                        <a:pt x="33" y="80"/>
                      </a:lnTo>
                      <a:lnTo>
                        <a:pt x="35" y="80"/>
                      </a:lnTo>
                      <a:lnTo>
                        <a:pt x="36" y="78"/>
                      </a:lnTo>
                      <a:lnTo>
                        <a:pt x="29" y="78"/>
                      </a:lnTo>
                      <a:lnTo>
                        <a:pt x="23" y="74"/>
                      </a:lnTo>
                      <a:lnTo>
                        <a:pt x="17" y="70"/>
                      </a:lnTo>
                      <a:lnTo>
                        <a:pt x="14" y="67"/>
                      </a:lnTo>
                      <a:lnTo>
                        <a:pt x="10" y="61"/>
                      </a:lnTo>
                      <a:lnTo>
                        <a:pt x="6" y="55"/>
                      </a:lnTo>
                      <a:lnTo>
                        <a:pt x="4" y="48"/>
                      </a:lnTo>
                      <a:lnTo>
                        <a:pt x="4" y="42"/>
                      </a:lnTo>
                      <a:lnTo>
                        <a:pt x="4" y="32"/>
                      </a:lnTo>
                      <a:lnTo>
                        <a:pt x="6" y="27"/>
                      </a:lnTo>
                      <a:lnTo>
                        <a:pt x="10" y="19"/>
                      </a:lnTo>
                      <a:lnTo>
                        <a:pt x="16" y="14"/>
                      </a:lnTo>
                      <a:lnTo>
                        <a:pt x="21" y="10"/>
                      </a:lnTo>
                      <a:lnTo>
                        <a:pt x="27" y="6"/>
                      </a:lnTo>
                      <a:lnTo>
                        <a:pt x="35" y="4"/>
                      </a:lnTo>
                      <a:lnTo>
                        <a:pt x="42" y="4"/>
                      </a:lnTo>
                      <a:lnTo>
                        <a:pt x="50" y="4"/>
                      </a:lnTo>
                      <a:lnTo>
                        <a:pt x="57" y="6"/>
                      </a:lnTo>
                      <a:lnTo>
                        <a:pt x="63" y="10"/>
                      </a:lnTo>
                      <a:lnTo>
                        <a:pt x="69" y="14"/>
                      </a:lnTo>
                      <a:lnTo>
                        <a:pt x="72" y="19"/>
                      </a:lnTo>
                      <a:lnTo>
                        <a:pt x="76" y="27"/>
                      </a:lnTo>
                      <a:lnTo>
                        <a:pt x="78" y="32"/>
                      </a:lnTo>
                      <a:lnTo>
                        <a:pt x="80" y="42"/>
                      </a:lnTo>
                      <a:lnTo>
                        <a:pt x="78" y="48"/>
                      </a:lnTo>
                      <a:lnTo>
                        <a:pt x="76" y="55"/>
                      </a:lnTo>
                      <a:lnTo>
                        <a:pt x="74" y="61"/>
                      </a:lnTo>
                      <a:lnTo>
                        <a:pt x="71" y="67"/>
                      </a:lnTo>
                      <a:lnTo>
                        <a:pt x="71" y="67"/>
                      </a:lnTo>
                      <a:lnTo>
                        <a:pt x="72" y="65"/>
                      </a:lnTo>
                      <a:lnTo>
                        <a:pt x="74" y="65"/>
                      </a:lnTo>
                      <a:lnTo>
                        <a:pt x="76" y="65"/>
                      </a:lnTo>
                      <a:lnTo>
                        <a:pt x="82" y="53"/>
                      </a:lnTo>
                      <a:lnTo>
                        <a:pt x="84" y="42"/>
                      </a:lnTo>
                      <a:close/>
                    </a:path>
                  </a:pathLst>
                </a:custGeom>
                <a:solidFill>
                  <a:srgbClr val="D1959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594" name="Freeform 226"/>
                <p:cNvSpPr>
                  <a:spLocks/>
                </p:cNvSpPr>
                <p:nvPr/>
              </p:nvSpPr>
              <p:spPr bwMode="auto">
                <a:xfrm>
                  <a:off x="1591" y="1474"/>
                  <a:ext cx="80" cy="78"/>
                </a:xfrm>
                <a:custGeom>
                  <a:avLst/>
                  <a:gdLst/>
                  <a:ahLst/>
                  <a:cxnLst>
                    <a:cxn ang="0">
                      <a:pos x="80" y="40"/>
                    </a:cxn>
                    <a:cxn ang="0">
                      <a:pos x="78" y="30"/>
                    </a:cxn>
                    <a:cxn ang="0">
                      <a:pos x="76" y="23"/>
                    </a:cxn>
                    <a:cxn ang="0">
                      <a:pos x="72" y="17"/>
                    </a:cxn>
                    <a:cxn ang="0">
                      <a:pos x="69" y="12"/>
                    </a:cxn>
                    <a:cxn ang="0">
                      <a:pos x="61" y="6"/>
                    </a:cxn>
                    <a:cxn ang="0">
                      <a:pos x="55" y="2"/>
                    </a:cxn>
                    <a:cxn ang="0">
                      <a:pos x="48" y="0"/>
                    </a:cxn>
                    <a:cxn ang="0">
                      <a:pos x="40" y="0"/>
                    </a:cxn>
                    <a:cxn ang="0">
                      <a:pos x="33" y="0"/>
                    </a:cxn>
                    <a:cxn ang="0">
                      <a:pos x="25" y="2"/>
                    </a:cxn>
                    <a:cxn ang="0">
                      <a:pos x="17" y="6"/>
                    </a:cxn>
                    <a:cxn ang="0">
                      <a:pos x="12" y="12"/>
                    </a:cxn>
                    <a:cxn ang="0">
                      <a:pos x="6" y="17"/>
                    </a:cxn>
                    <a:cxn ang="0">
                      <a:pos x="2" y="23"/>
                    </a:cxn>
                    <a:cxn ang="0">
                      <a:pos x="0" y="30"/>
                    </a:cxn>
                    <a:cxn ang="0">
                      <a:pos x="0" y="40"/>
                    </a:cxn>
                    <a:cxn ang="0">
                      <a:pos x="0" y="46"/>
                    </a:cxn>
                    <a:cxn ang="0">
                      <a:pos x="2" y="53"/>
                    </a:cxn>
                    <a:cxn ang="0">
                      <a:pos x="6" y="59"/>
                    </a:cxn>
                    <a:cxn ang="0">
                      <a:pos x="10" y="65"/>
                    </a:cxn>
                    <a:cxn ang="0">
                      <a:pos x="14" y="68"/>
                    </a:cxn>
                    <a:cxn ang="0">
                      <a:pos x="19" y="72"/>
                    </a:cxn>
                    <a:cxn ang="0">
                      <a:pos x="25" y="76"/>
                    </a:cxn>
                    <a:cxn ang="0">
                      <a:pos x="31" y="78"/>
                    </a:cxn>
                    <a:cxn ang="0">
                      <a:pos x="34" y="76"/>
                    </a:cxn>
                    <a:cxn ang="0">
                      <a:pos x="38" y="76"/>
                    </a:cxn>
                    <a:cxn ang="0">
                      <a:pos x="38" y="76"/>
                    </a:cxn>
                    <a:cxn ang="0">
                      <a:pos x="38" y="76"/>
                    </a:cxn>
                    <a:cxn ang="0">
                      <a:pos x="33" y="74"/>
                    </a:cxn>
                    <a:cxn ang="0">
                      <a:pos x="25" y="72"/>
                    </a:cxn>
                    <a:cxn ang="0">
                      <a:pos x="19" y="68"/>
                    </a:cxn>
                    <a:cxn ang="0">
                      <a:pos x="14" y="65"/>
                    </a:cxn>
                    <a:cxn ang="0">
                      <a:pos x="10" y="59"/>
                    </a:cxn>
                    <a:cxn ang="0">
                      <a:pos x="6" y="53"/>
                    </a:cxn>
                    <a:cxn ang="0">
                      <a:pos x="4" y="46"/>
                    </a:cxn>
                    <a:cxn ang="0">
                      <a:pos x="4" y="40"/>
                    </a:cxn>
                    <a:cxn ang="0">
                      <a:pos x="4" y="32"/>
                    </a:cxn>
                    <a:cxn ang="0">
                      <a:pos x="6" y="25"/>
                    </a:cxn>
                    <a:cxn ang="0">
                      <a:pos x="10" y="19"/>
                    </a:cxn>
                    <a:cxn ang="0">
                      <a:pos x="14" y="13"/>
                    </a:cxn>
                    <a:cxn ang="0">
                      <a:pos x="19" y="10"/>
                    </a:cxn>
                    <a:cxn ang="0">
                      <a:pos x="25" y="6"/>
                    </a:cxn>
                    <a:cxn ang="0">
                      <a:pos x="33" y="4"/>
                    </a:cxn>
                    <a:cxn ang="0">
                      <a:pos x="40" y="4"/>
                    </a:cxn>
                    <a:cxn ang="0">
                      <a:pos x="48" y="4"/>
                    </a:cxn>
                    <a:cxn ang="0">
                      <a:pos x="53" y="6"/>
                    </a:cxn>
                    <a:cxn ang="0">
                      <a:pos x="59" y="10"/>
                    </a:cxn>
                    <a:cxn ang="0">
                      <a:pos x="65" y="13"/>
                    </a:cxn>
                    <a:cxn ang="0">
                      <a:pos x="69" y="19"/>
                    </a:cxn>
                    <a:cxn ang="0">
                      <a:pos x="72" y="25"/>
                    </a:cxn>
                    <a:cxn ang="0">
                      <a:pos x="74" y="32"/>
                    </a:cxn>
                    <a:cxn ang="0">
                      <a:pos x="76" y="40"/>
                    </a:cxn>
                    <a:cxn ang="0">
                      <a:pos x="74" y="48"/>
                    </a:cxn>
                    <a:cxn ang="0">
                      <a:pos x="72" y="53"/>
                    </a:cxn>
                    <a:cxn ang="0">
                      <a:pos x="69" y="61"/>
                    </a:cxn>
                    <a:cxn ang="0">
                      <a:pos x="63" y="66"/>
                    </a:cxn>
                    <a:cxn ang="0">
                      <a:pos x="67" y="65"/>
                    </a:cxn>
                    <a:cxn ang="0">
                      <a:pos x="70" y="63"/>
                    </a:cxn>
                    <a:cxn ang="0">
                      <a:pos x="74" y="59"/>
                    </a:cxn>
                    <a:cxn ang="0">
                      <a:pos x="78" y="51"/>
                    </a:cxn>
                    <a:cxn ang="0">
                      <a:pos x="78" y="46"/>
                    </a:cxn>
                    <a:cxn ang="0">
                      <a:pos x="80" y="40"/>
                    </a:cxn>
                  </a:cxnLst>
                  <a:rect l="0" t="0" r="r" b="b"/>
                  <a:pathLst>
                    <a:path w="80" h="78">
                      <a:moveTo>
                        <a:pt x="80" y="40"/>
                      </a:moveTo>
                      <a:lnTo>
                        <a:pt x="78" y="30"/>
                      </a:lnTo>
                      <a:lnTo>
                        <a:pt x="76" y="23"/>
                      </a:lnTo>
                      <a:lnTo>
                        <a:pt x="72" y="17"/>
                      </a:lnTo>
                      <a:lnTo>
                        <a:pt x="69" y="12"/>
                      </a:lnTo>
                      <a:lnTo>
                        <a:pt x="61" y="6"/>
                      </a:lnTo>
                      <a:lnTo>
                        <a:pt x="55" y="2"/>
                      </a:lnTo>
                      <a:lnTo>
                        <a:pt x="48" y="0"/>
                      </a:lnTo>
                      <a:lnTo>
                        <a:pt x="40" y="0"/>
                      </a:lnTo>
                      <a:lnTo>
                        <a:pt x="33" y="0"/>
                      </a:lnTo>
                      <a:lnTo>
                        <a:pt x="25" y="2"/>
                      </a:lnTo>
                      <a:lnTo>
                        <a:pt x="17" y="6"/>
                      </a:lnTo>
                      <a:lnTo>
                        <a:pt x="12" y="12"/>
                      </a:lnTo>
                      <a:lnTo>
                        <a:pt x="6" y="17"/>
                      </a:lnTo>
                      <a:lnTo>
                        <a:pt x="2" y="23"/>
                      </a:lnTo>
                      <a:lnTo>
                        <a:pt x="0" y="30"/>
                      </a:lnTo>
                      <a:lnTo>
                        <a:pt x="0" y="40"/>
                      </a:lnTo>
                      <a:lnTo>
                        <a:pt x="0" y="46"/>
                      </a:lnTo>
                      <a:lnTo>
                        <a:pt x="2" y="53"/>
                      </a:lnTo>
                      <a:lnTo>
                        <a:pt x="6" y="59"/>
                      </a:lnTo>
                      <a:lnTo>
                        <a:pt x="10" y="65"/>
                      </a:lnTo>
                      <a:lnTo>
                        <a:pt x="14" y="68"/>
                      </a:lnTo>
                      <a:lnTo>
                        <a:pt x="19" y="72"/>
                      </a:lnTo>
                      <a:lnTo>
                        <a:pt x="25" y="76"/>
                      </a:lnTo>
                      <a:lnTo>
                        <a:pt x="31" y="78"/>
                      </a:lnTo>
                      <a:lnTo>
                        <a:pt x="34" y="76"/>
                      </a:lnTo>
                      <a:lnTo>
                        <a:pt x="38" y="76"/>
                      </a:lnTo>
                      <a:lnTo>
                        <a:pt x="38" y="76"/>
                      </a:lnTo>
                      <a:lnTo>
                        <a:pt x="38" y="76"/>
                      </a:lnTo>
                      <a:lnTo>
                        <a:pt x="33" y="74"/>
                      </a:lnTo>
                      <a:lnTo>
                        <a:pt x="25" y="72"/>
                      </a:lnTo>
                      <a:lnTo>
                        <a:pt x="19" y="68"/>
                      </a:lnTo>
                      <a:lnTo>
                        <a:pt x="14" y="65"/>
                      </a:lnTo>
                      <a:lnTo>
                        <a:pt x="10" y="59"/>
                      </a:lnTo>
                      <a:lnTo>
                        <a:pt x="6" y="53"/>
                      </a:lnTo>
                      <a:lnTo>
                        <a:pt x="4" y="46"/>
                      </a:lnTo>
                      <a:lnTo>
                        <a:pt x="4" y="40"/>
                      </a:lnTo>
                      <a:lnTo>
                        <a:pt x="4" y="32"/>
                      </a:lnTo>
                      <a:lnTo>
                        <a:pt x="6" y="25"/>
                      </a:lnTo>
                      <a:lnTo>
                        <a:pt x="10" y="19"/>
                      </a:lnTo>
                      <a:lnTo>
                        <a:pt x="14" y="13"/>
                      </a:lnTo>
                      <a:lnTo>
                        <a:pt x="19" y="10"/>
                      </a:lnTo>
                      <a:lnTo>
                        <a:pt x="25" y="6"/>
                      </a:lnTo>
                      <a:lnTo>
                        <a:pt x="33" y="4"/>
                      </a:lnTo>
                      <a:lnTo>
                        <a:pt x="40" y="4"/>
                      </a:lnTo>
                      <a:lnTo>
                        <a:pt x="48" y="4"/>
                      </a:lnTo>
                      <a:lnTo>
                        <a:pt x="53" y="6"/>
                      </a:lnTo>
                      <a:lnTo>
                        <a:pt x="59" y="10"/>
                      </a:lnTo>
                      <a:lnTo>
                        <a:pt x="65" y="13"/>
                      </a:lnTo>
                      <a:lnTo>
                        <a:pt x="69" y="19"/>
                      </a:lnTo>
                      <a:lnTo>
                        <a:pt x="72" y="25"/>
                      </a:lnTo>
                      <a:lnTo>
                        <a:pt x="74" y="32"/>
                      </a:lnTo>
                      <a:lnTo>
                        <a:pt x="76" y="40"/>
                      </a:lnTo>
                      <a:lnTo>
                        <a:pt x="74" y="48"/>
                      </a:lnTo>
                      <a:lnTo>
                        <a:pt x="72" y="53"/>
                      </a:lnTo>
                      <a:lnTo>
                        <a:pt x="69" y="61"/>
                      </a:lnTo>
                      <a:lnTo>
                        <a:pt x="63" y="66"/>
                      </a:lnTo>
                      <a:lnTo>
                        <a:pt x="67" y="65"/>
                      </a:lnTo>
                      <a:lnTo>
                        <a:pt x="70" y="63"/>
                      </a:lnTo>
                      <a:lnTo>
                        <a:pt x="74" y="59"/>
                      </a:lnTo>
                      <a:lnTo>
                        <a:pt x="78" y="51"/>
                      </a:lnTo>
                      <a:lnTo>
                        <a:pt x="78" y="46"/>
                      </a:lnTo>
                      <a:lnTo>
                        <a:pt x="80" y="40"/>
                      </a:lnTo>
                      <a:close/>
                    </a:path>
                  </a:pathLst>
                </a:custGeom>
                <a:solidFill>
                  <a:srgbClr val="D2959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595" name="Freeform 227"/>
                <p:cNvSpPr>
                  <a:spLocks/>
                </p:cNvSpPr>
                <p:nvPr/>
              </p:nvSpPr>
              <p:spPr bwMode="auto">
                <a:xfrm>
                  <a:off x="1593" y="1476"/>
                  <a:ext cx="76" cy="74"/>
                </a:xfrm>
                <a:custGeom>
                  <a:avLst/>
                  <a:gdLst/>
                  <a:ahLst/>
                  <a:cxnLst>
                    <a:cxn ang="0">
                      <a:pos x="74" y="28"/>
                    </a:cxn>
                    <a:cxn ang="0">
                      <a:pos x="68" y="15"/>
                    </a:cxn>
                    <a:cxn ang="0">
                      <a:pos x="59" y="6"/>
                    </a:cxn>
                    <a:cxn ang="0">
                      <a:pos x="46" y="0"/>
                    </a:cxn>
                    <a:cxn ang="0">
                      <a:pos x="31" y="0"/>
                    </a:cxn>
                    <a:cxn ang="0">
                      <a:pos x="17" y="6"/>
                    </a:cxn>
                    <a:cxn ang="0">
                      <a:pos x="6" y="15"/>
                    </a:cxn>
                    <a:cxn ang="0">
                      <a:pos x="0" y="28"/>
                    </a:cxn>
                    <a:cxn ang="0">
                      <a:pos x="0" y="44"/>
                    </a:cxn>
                    <a:cxn ang="0">
                      <a:pos x="6" y="57"/>
                    </a:cxn>
                    <a:cxn ang="0">
                      <a:pos x="13" y="66"/>
                    </a:cxn>
                    <a:cxn ang="0">
                      <a:pos x="25" y="74"/>
                    </a:cxn>
                    <a:cxn ang="0">
                      <a:pos x="34" y="74"/>
                    </a:cxn>
                    <a:cxn ang="0">
                      <a:pos x="38" y="72"/>
                    </a:cxn>
                    <a:cxn ang="0">
                      <a:pos x="40" y="72"/>
                    </a:cxn>
                    <a:cxn ang="0">
                      <a:pos x="40" y="70"/>
                    </a:cxn>
                    <a:cxn ang="0">
                      <a:pos x="31" y="70"/>
                    </a:cxn>
                    <a:cxn ang="0">
                      <a:pos x="19" y="64"/>
                    </a:cxn>
                    <a:cxn ang="0">
                      <a:pos x="10" y="57"/>
                    </a:cxn>
                    <a:cxn ang="0">
                      <a:pos x="4" y="44"/>
                    </a:cxn>
                    <a:cxn ang="0">
                      <a:pos x="4" y="30"/>
                    </a:cxn>
                    <a:cxn ang="0">
                      <a:pos x="10" y="17"/>
                    </a:cxn>
                    <a:cxn ang="0">
                      <a:pos x="19" y="10"/>
                    </a:cxn>
                    <a:cxn ang="0">
                      <a:pos x="31" y="4"/>
                    </a:cxn>
                    <a:cxn ang="0">
                      <a:pos x="44" y="4"/>
                    </a:cxn>
                    <a:cxn ang="0">
                      <a:pos x="57" y="10"/>
                    </a:cxn>
                    <a:cxn ang="0">
                      <a:pos x="67" y="17"/>
                    </a:cxn>
                    <a:cxn ang="0">
                      <a:pos x="70" y="30"/>
                    </a:cxn>
                    <a:cxn ang="0">
                      <a:pos x="70" y="46"/>
                    </a:cxn>
                    <a:cxn ang="0">
                      <a:pos x="63" y="61"/>
                    </a:cxn>
                    <a:cxn ang="0">
                      <a:pos x="61" y="64"/>
                    </a:cxn>
                    <a:cxn ang="0">
                      <a:pos x="70" y="57"/>
                    </a:cxn>
                    <a:cxn ang="0">
                      <a:pos x="74" y="44"/>
                    </a:cxn>
                  </a:cxnLst>
                  <a:rect l="0" t="0" r="r" b="b"/>
                  <a:pathLst>
                    <a:path w="76" h="74">
                      <a:moveTo>
                        <a:pt x="76" y="38"/>
                      </a:moveTo>
                      <a:lnTo>
                        <a:pt x="74" y="28"/>
                      </a:lnTo>
                      <a:lnTo>
                        <a:pt x="72" y="23"/>
                      </a:lnTo>
                      <a:lnTo>
                        <a:pt x="68" y="15"/>
                      </a:lnTo>
                      <a:lnTo>
                        <a:pt x="65" y="10"/>
                      </a:lnTo>
                      <a:lnTo>
                        <a:pt x="59" y="6"/>
                      </a:lnTo>
                      <a:lnTo>
                        <a:pt x="53" y="2"/>
                      </a:lnTo>
                      <a:lnTo>
                        <a:pt x="46" y="0"/>
                      </a:lnTo>
                      <a:lnTo>
                        <a:pt x="38" y="0"/>
                      </a:lnTo>
                      <a:lnTo>
                        <a:pt x="31" y="0"/>
                      </a:lnTo>
                      <a:lnTo>
                        <a:pt x="23" y="2"/>
                      </a:lnTo>
                      <a:lnTo>
                        <a:pt x="17" y="6"/>
                      </a:lnTo>
                      <a:lnTo>
                        <a:pt x="12" y="10"/>
                      </a:lnTo>
                      <a:lnTo>
                        <a:pt x="6" y="15"/>
                      </a:lnTo>
                      <a:lnTo>
                        <a:pt x="2" y="23"/>
                      </a:lnTo>
                      <a:lnTo>
                        <a:pt x="0" y="28"/>
                      </a:lnTo>
                      <a:lnTo>
                        <a:pt x="0" y="38"/>
                      </a:lnTo>
                      <a:lnTo>
                        <a:pt x="0" y="44"/>
                      </a:lnTo>
                      <a:lnTo>
                        <a:pt x="2" y="51"/>
                      </a:lnTo>
                      <a:lnTo>
                        <a:pt x="6" y="57"/>
                      </a:lnTo>
                      <a:lnTo>
                        <a:pt x="10" y="63"/>
                      </a:lnTo>
                      <a:lnTo>
                        <a:pt x="13" y="66"/>
                      </a:lnTo>
                      <a:lnTo>
                        <a:pt x="19" y="70"/>
                      </a:lnTo>
                      <a:lnTo>
                        <a:pt x="25" y="74"/>
                      </a:lnTo>
                      <a:lnTo>
                        <a:pt x="32" y="74"/>
                      </a:lnTo>
                      <a:lnTo>
                        <a:pt x="34" y="74"/>
                      </a:lnTo>
                      <a:lnTo>
                        <a:pt x="36" y="74"/>
                      </a:lnTo>
                      <a:lnTo>
                        <a:pt x="38" y="72"/>
                      </a:lnTo>
                      <a:lnTo>
                        <a:pt x="40" y="72"/>
                      </a:lnTo>
                      <a:lnTo>
                        <a:pt x="40" y="72"/>
                      </a:lnTo>
                      <a:lnTo>
                        <a:pt x="42" y="70"/>
                      </a:lnTo>
                      <a:lnTo>
                        <a:pt x="40" y="70"/>
                      </a:lnTo>
                      <a:lnTo>
                        <a:pt x="38" y="72"/>
                      </a:lnTo>
                      <a:lnTo>
                        <a:pt x="31" y="70"/>
                      </a:lnTo>
                      <a:lnTo>
                        <a:pt x="25" y="68"/>
                      </a:lnTo>
                      <a:lnTo>
                        <a:pt x="19" y="64"/>
                      </a:lnTo>
                      <a:lnTo>
                        <a:pt x="13" y="61"/>
                      </a:lnTo>
                      <a:lnTo>
                        <a:pt x="10" y="57"/>
                      </a:lnTo>
                      <a:lnTo>
                        <a:pt x="6" y="51"/>
                      </a:lnTo>
                      <a:lnTo>
                        <a:pt x="4" y="44"/>
                      </a:lnTo>
                      <a:lnTo>
                        <a:pt x="4" y="38"/>
                      </a:lnTo>
                      <a:lnTo>
                        <a:pt x="4" y="30"/>
                      </a:lnTo>
                      <a:lnTo>
                        <a:pt x="6" y="25"/>
                      </a:lnTo>
                      <a:lnTo>
                        <a:pt x="10" y="17"/>
                      </a:lnTo>
                      <a:lnTo>
                        <a:pt x="13" y="13"/>
                      </a:lnTo>
                      <a:lnTo>
                        <a:pt x="19" y="10"/>
                      </a:lnTo>
                      <a:lnTo>
                        <a:pt x="25" y="6"/>
                      </a:lnTo>
                      <a:lnTo>
                        <a:pt x="31" y="4"/>
                      </a:lnTo>
                      <a:lnTo>
                        <a:pt x="38" y="4"/>
                      </a:lnTo>
                      <a:lnTo>
                        <a:pt x="44" y="4"/>
                      </a:lnTo>
                      <a:lnTo>
                        <a:pt x="51" y="6"/>
                      </a:lnTo>
                      <a:lnTo>
                        <a:pt x="57" y="10"/>
                      </a:lnTo>
                      <a:lnTo>
                        <a:pt x="61" y="13"/>
                      </a:lnTo>
                      <a:lnTo>
                        <a:pt x="67" y="17"/>
                      </a:lnTo>
                      <a:lnTo>
                        <a:pt x="68" y="25"/>
                      </a:lnTo>
                      <a:lnTo>
                        <a:pt x="70" y="30"/>
                      </a:lnTo>
                      <a:lnTo>
                        <a:pt x="72" y="38"/>
                      </a:lnTo>
                      <a:lnTo>
                        <a:pt x="70" y="46"/>
                      </a:lnTo>
                      <a:lnTo>
                        <a:pt x="67" y="53"/>
                      </a:lnTo>
                      <a:lnTo>
                        <a:pt x="63" y="61"/>
                      </a:lnTo>
                      <a:lnTo>
                        <a:pt x="55" y="66"/>
                      </a:lnTo>
                      <a:lnTo>
                        <a:pt x="61" y="64"/>
                      </a:lnTo>
                      <a:lnTo>
                        <a:pt x="67" y="63"/>
                      </a:lnTo>
                      <a:lnTo>
                        <a:pt x="70" y="57"/>
                      </a:lnTo>
                      <a:lnTo>
                        <a:pt x="72" y="51"/>
                      </a:lnTo>
                      <a:lnTo>
                        <a:pt x="74" y="44"/>
                      </a:lnTo>
                      <a:lnTo>
                        <a:pt x="76" y="38"/>
                      </a:lnTo>
                      <a:close/>
                    </a:path>
                  </a:pathLst>
                </a:custGeom>
                <a:solidFill>
                  <a:srgbClr val="D3959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596" name="Freeform 228"/>
                <p:cNvSpPr>
                  <a:spLocks noEditPoints="1"/>
                </p:cNvSpPr>
                <p:nvPr/>
              </p:nvSpPr>
              <p:spPr bwMode="auto">
                <a:xfrm>
                  <a:off x="1595" y="1478"/>
                  <a:ext cx="72" cy="72"/>
                </a:xfrm>
                <a:custGeom>
                  <a:avLst/>
                  <a:gdLst/>
                  <a:ahLst/>
                  <a:cxnLst>
                    <a:cxn ang="0">
                      <a:pos x="70" y="28"/>
                    </a:cxn>
                    <a:cxn ang="0">
                      <a:pos x="65" y="15"/>
                    </a:cxn>
                    <a:cxn ang="0">
                      <a:pos x="55" y="6"/>
                    </a:cxn>
                    <a:cxn ang="0">
                      <a:pos x="44" y="0"/>
                    </a:cxn>
                    <a:cxn ang="0">
                      <a:pos x="29" y="0"/>
                    </a:cxn>
                    <a:cxn ang="0">
                      <a:pos x="15" y="6"/>
                    </a:cxn>
                    <a:cxn ang="0">
                      <a:pos x="6" y="15"/>
                    </a:cxn>
                    <a:cxn ang="0">
                      <a:pos x="0" y="28"/>
                    </a:cxn>
                    <a:cxn ang="0">
                      <a:pos x="0" y="42"/>
                    </a:cxn>
                    <a:cxn ang="0">
                      <a:pos x="6" y="55"/>
                    </a:cxn>
                    <a:cxn ang="0">
                      <a:pos x="15" y="64"/>
                    </a:cxn>
                    <a:cxn ang="0">
                      <a:pos x="29" y="70"/>
                    </a:cxn>
                    <a:cxn ang="0">
                      <a:pos x="36" y="70"/>
                    </a:cxn>
                    <a:cxn ang="0">
                      <a:pos x="40" y="68"/>
                    </a:cxn>
                    <a:cxn ang="0">
                      <a:pos x="51" y="64"/>
                    </a:cxn>
                    <a:cxn ang="0">
                      <a:pos x="65" y="57"/>
                    </a:cxn>
                    <a:cxn ang="0">
                      <a:pos x="70" y="44"/>
                    </a:cxn>
                    <a:cxn ang="0">
                      <a:pos x="68" y="36"/>
                    </a:cxn>
                    <a:cxn ang="0">
                      <a:pos x="65" y="47"/>
                    </a:cxn>
                    <a:cxn ang="0">
                      <a:pos x="59" y="59"/>
                    </a:cxn>
                    <a:cxn ang="0">
                      <a:pos x="48" y="64"/>
                    </a:cxn>
                    <a:cxn ang="0">
                      <a:pos x="36" y="68"/>
                    </a:cxn>
                    <a:cxn ang="0">
                      <a:pos x="23" y="64"/>
                    </a:cxn>
                    <a:cxn ang="0">
                      <a:pos x="13" y="59"/>
                    </a:cxn>
                    <a:cxn ang="0">
                      <a:pos x="6" y="47"/>
                    </a:cxn>
                    <a:cxn ang="0">
                      <a:pos x="4" y="36"/>
                    </a:cxn>
                    <a:cxn ang="0">
                      <a:pos x="6" y="23"/>
                    </a:cxn>
                    <a:cxn ang="0">
                      <a:pos x="13" y="13"/>
                    </a:cxn>
                    <a:cxn ang="0">
                      <a:pos x="23" y="6"/>
                    </a:cxn>
                    <a:cxn ang="0">
                      <a:pos x="36" y="4"/>
                    </a:cxn>
                    <a:cxn ang="0">
                      <a:pos x="48" y="6"/>
                    </a:cxn>
                    <a:cxn ang="0">
                      <a:pos x="59" y="13"/>
                    </a:cxn>
                    <a:cxn ang="0">
                      <a:pos x="65" y="23"/>
                    </a:cxn>
                    <a:cxn ang="0">
                      <a:pos x="68" y="36"/>
                    </a:cxn>
                  </a:cxnLst>
                  <a:rect l="0" t="0" r="r" b="b"/>
                  <a:pathLst>
                    <a:path w="72" h="72">
                      <a:moveTo>
                        <a:pt x="72" y="36"/>
                      </a:moveTo>
                      <a:lnTo>
                        <a:pt x="70" y="28"/>
                      </a:lnTo>
                      <a:lnTo>
                        <a:pt x="68" y="21"/>
                      </a:lnTo>
                      <a:lnTo>
                        <a:pt x="65" y="15"/>
                      </a:lnTo>
                      <a:lnTo>
                        <a:pt x="61" y="9"/>
                      </a:lnTo>
                      <a:lnTo>
                        <a:pt x="55" y="6"/>
                      </a:lnTo>
                      <a:lnTo>
                        <a:pt x="49" y="2"/>
                      </a:lnTo>
                      <a:lnTo>
                        <a:pt x="44" y="0"/>
                      </a:lnTo>
                      <a:lnTo>
                        <a:pt x="36" y="0"/>
                      </a:lnTo>
                      <a:lnTo>
                        <a:pt x="29" y="0"/>
                      </a:lnTo>
                      <a:lnTo>
                        <a:pt x="21" y="2"/>
                      </a:lnTo>
                      <a:lnTo>
                        <a:pt x="15" y="6"/>
                      </a:lnTo>
                      <a:lnTo>
                        <a:pt x="10" y="9"/>
                      </a:lnTo>
                      <a:lnTo>
                        <a:pt x="6" y="15"/>
                      </a:lnTo>
                      <a:lnTo>
                        <a:pt x="2" y="21"/>
                      </a:lnTo>
                      <a:lnTo>
                        <a:pt x="0" y="28"/>
                      </a:lnTo>
                      <a:lnTo>
                        <a:pt x="0" y="36"/>
                      </a:lnTo>
                      <a:lnTo>
                        <a:pt x="0" y="42"/>
                      </a:lnTo>
                      <a:lnTo>
                        <a:pt x="2" y="49"/>
                      </a:lnTo>
                      <a:lnTo>
                        <a:pt x="6" y="55"/>
                      </a:lnTo>
                      <a:lnTo>
                        <a:pt x="10" y="61"/>
                      </a:lnTo>
                      <a:lnTo>
                        <a:pt x="15" y="64"/>
                      </a:lnTo>
                      <a:lnTo>
                        <a:pt x="21" y="68"/>
                      </a:lnTo>
                      <a:lnTo>
                        <a:pt x="29" y="70"/>
                      </a:lnTo>
                      <a:lnTo>
                        <a:pt x="34" y="72"/>
                      </a:lnTo>
                      <a:lnTo>
                        <a:pt x="36" y="70"/>
                      </a:lnTo>
                      <a:lnTo>
                        <a:pt x="38" y="70"/>
                      </a:lnTo>
                      <a:lnTo>
                        <a:pt x="40" y="68"/>
                      </a:lnTo>
                      <a:lnTo>
                        <a:pt x="42" y="68"/>
                      </a:lnTo>
                      <a:lnTo>
                        <a:pt x="51" y="64"/>
                      </a:lnTo>
                      <a:lnTo>
                        <a:pt x="59" y="62"/>
                      </a:lnTo>
                      <a:lnTo>
                        <a:pt x="65" y="57"/>
                      </a:lnTo>
                      <a:lnTo>
                        <a:pt x="68" y="49"/>
                      </a:lnTo>
                      <a:lnTo>
                        <a:pt x="70" y="44"/>
                      </a:lnTo>
                      <a:lnTo>
                        <a:pt x="72" y="36"/>
                      </a:lnTo>
                      <a:close/>
                      <a:moveTo>
                        <a:pt x="68" y="36"/>
                      </a:moveTo>
                      <a:lnTo>
                        <a:pt x="66" y="42"/>
                      </a:lnTo>
                      <a:lnTo>
                        <a:pt x="65" y="47"/>
                      </a:lnTo>
                      <a:lnTo>
                        <a:pt x="63" y="53"/>
                      </a:lnTo>
                      <a:lnTo>
                        <a:pt x="59" y="59"/>
                      </a:lnTo>
                      <a:lnTo>
                        <a:pt x="53" y="62"/>
                      </a:lnTo>
                      <a:lnTo>
                        <a:pt x="48" y="64"/>
                      </a:lnTo>
                      <a:lnTo>
                        <a:pt x="42" y="66"/>
                      </a:lnTo>
                      <a:lnTo>
                        <a:pt x="36" y="68"/>
                      </a:lnTo>
                      <a:lnTo>
                        <a:pt x="29" y="66"/>
                      </a:lnTo>
                      <a:lnTo>
                        <a:pt x="23" y="64"/>
                      </a:lnTo>
                      <a:lnTo>
                        <a:pt x="17" y="62"/>
                      </a:lnTo>
                      <a:lnTo>
                        <a:pt x="13" y="59"/>
                      </a:lnTo>
                      <a:lnTo>
                        <a:pt x="10" y="53"/>
                      </a:lnTo>
                      <a:lnTo>
                        <a:pt x="6" y="47"/>
                      </a:lnTo>
                      <a:lnTo>
                        <a:pt x="4" y="42"/>
                      </a:lnTo>
                      <a:lnTo>
                        <a:pt x="4" y="36"/>
                      </a:lnTo>
                      <a:lnTo>
                        <a:pt x="4" y="28"/>
                      </a:lnTo>
                      <a:lnTo>
                        <a:pt x="6" y="23"/>
                      </a:lnTo>
                      <a:lnTo>
                        <a:pt x="10" y="17"/>
                      </a:lnTo>
                      <a:lnTo>
                        <a:pt x="13" y="13"/>
                      </a:lnTo>
                      <a:lnTo>
                        <a:pt x="17" y="8"/>
                      </a:lnTo>
                      <a:lnTo>
                        <a:pt x="23" y="6"/>
                      </a:lnTo>
                      <a:lnTo>
                        <a:pt x="29" y="4"/>
                      </a:lnTo>
                      <a:lnTo>
                        <a:pt x="36" y="4"/>
                      </a:lnTo>
                      <a:lnTo>
                        <a:pt x="42" y="4"/>
                      </a:lnTo>
                      <a:lnTo>
                        <a:pt x="48" y="6"/>
                      </a:lnTo>
                      <a:lnTo>
                        <a:pt x="53" y="8"/>
                      </a:lnTo>
                      <a:lnTo>
                        <a:pt x="59" y="13"/>
                      </a:lnTo>
                      <a:lnTo>
                        <a:pt x="63" y="17"/>
                      </a:lnTo>
                      <a:lnTo>
                        <a:pt x="65" y="23"/>
                      </a:lnTo>
                      <a:lnTo>
                        <a:pt x="66" y="28"/>
                      </a:lnTo>
                      <a:lnTo>
                        <a:pt x="68" y="36"/>
                      </a:lnTo>
                      <a:close/>
                    </a:path>
                  </a:pathLst>
                </a:custGeom>
                <a:solidFill>
                  <a:srgbClr val="D4959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597" name="Freeform 229"/>
                <p:cNvSpPr>
                  <a:spLocks noEditPoints="1"/>
                </p:cNvSpPr>
                <p:nvPr/>
              </p:nvSpPr>
              <p:spPr bwMode="auto">
                <a:xfrm>
                  <a:off x="1597" y="1480"/>
                  <a:ext cx="68" cy="68"/>
                </a:xfrm>
                <a:custGeom>
                  <a:avLst/>
                  <a:gdLst/>
                  <a:ahLst/>
                  <a:cxnLst>
                    <a:cxn ang="0">
                      <a:pos x="66" y="26"/>
                    </a:cxn>
                    <a:cxn ang="0">
                      <a:pos x="63" y="13"/>
                    </a:cxn>
                    <a:cxn ang="0">
                      <a:pos x="53" y="6"/>
                    </a:cxn>
                    <a:cxn ang="0">
                      <a:pos x="40" y="0"/>
                    </a:cxn>
                    <a:cxn ang="0">
                      <a:pos x="27" y="0"/>
                    </a:cxn>
                    <a:cxn ang="0">
                      <a:pos x="15" y="6"/>
                    </a:cxn>
                    <a:cxn ang="0">
                      <a:pos x="6" y="13"/>
                    </a:cxn>
                    <a:cxn ang="0">
                      <a:pos x="0" y="26"/>
                    </a:cxn>
                    <a:cxn ang="0">
                      <a:pos x="0" y="40"/>
                    </a:cxn>
                    <a:cxn ang="0">
                      <a:pos x="6" y="53"/>
                    </a:cxn>
                    <a:cxn ang="0">
                      <a:pos x="15" y="60"/>
                    </a:cxn>
                    <a:cxn ang="0">
                      <a:pos x="27" y="66"/>
                    </a:cxn>
                    <a:cxn ang="0">
                      <a:pos x="36" y="66"/>
                    </a:cxn>
                    <a:cxn ang="0">
                      <a:pos x="38" y="66"/>
                    </a:cxn>
                    <a:cxn ang="0">
                      <a:pos x="46" y="64"/>
                    </a:cxn>
                    <a:cxn ang="0">
                      <a:pos x="59" y="57"/>
                    </a:cxn>
                    <a:cxn ang="0">
                      <a:pos x="66" y="42"/>
                    </a:cxn>
                    <a:cxn ang="0">
                      <a:pos x="64" y="34"/>
                    </a:cxn>
                    <a:cxn ang="0">
                      <a:pos x="61" y="45"/>
                    </a:cxn>
                    <a:cxn ang="0">
                      <a:pos x="55" y="55"/>
                    </a:cxn>
                    <a:cxn ang="0">
                      <a:pos x="46" y="60"/>
                    </a:cxn>
                    <a:cxn ang="0">
                      <a:pos x="34" y="64"/>
                    </a:cxn>
                    <a:cxn ang="0">
                      <a:pos x="23" y="60"/>
                    </a:cxn>
                    <a:cxn ang="0">
                      <a:pos x="11" y="55"/>
                    </a:cxn>
                    <a:cxn ang="0">
                      <a:pos x="6" y="45"/>
                    </a:cxn>
                    <a:cxn ang="0">
                      <a:pos x="4" y="34"/>
                    </a:cxn>
                    <a:cxn ang="0">
                      <a:pos x="6" y="21"/>
                    </a:cxn>
                    <a:cxn ang="0">
                      <a:pos x="11" y="11"/>
                    </a:cxn>
                    <a:cxn ang="0">
                      <a:pos x="23" y="6"/>
                    </a:cxn>
                    <a:cxn ang="0">
                      <a:pos x="34" y="4"/>
                    </a:cxn>
                    <a:cxn ang="0">
                      <a:pos x="46" y="6"/>
                    </a:cxn>
                    <a:cxn ang="0">
                      <a:pos x="55" y="11"/>
                    </a:cxn>
                    <a:cxn ang="0">
                      <a:pos x="61" y="21"/>
                    </a:cxn>
                    <a:cxn ang="0">
                      <a:pos x="64" y="34"/>
                    </a:cxn>
                  </a:cxnLst>
                  <a:rect l="0" t="0" r="r" b="b"/>
                  <a:pathLst>
                    <a:path w="68" h="68">
                      <a:moveTo>
                        <a:pt x="68" y="34"/>
                      </a:moveTo>
                      <a:lnTo>
                        <a:pt x="66" y="26"/>
                      </a:lnTo>
                      <a:lnTo>
                        <a:pt x="64" y="21"/>
                      </a:lnTo>
                      <a:lnTo>
                        <a:pt x="63" y="13"/>
                      </a:lnTo>
                      <a:lnTo>
                        <a:pt x="57" y="9"/>
                      </a:lnTo>
                      <a:lnTo>
                        <a:pt x="53" y="6"/>
                      </a:lnTo>
                      <a:lnTo>
                        <a:pt x="47" y="2"/>
                      </a:lnTo>
                      <a:lnTo>
                        <a:pt x="40" y="0"/>
                      </a:lnTo>
                      <a:lnTo>
                        <a:pt x="34" y="0"/>
                      </a:lnTo>
                      <a:lnTo>
                        <a:pt x="27" y="0"/>
                      </a:lnTo>
                      <a:lnTo>
                        <a:pt x="21" y="2"/>
                      </a:lnTo>
                      <a:lnTo>
                        <a:pt x="15" y="6"/>
                      </a:lnTo>
                      <a:lnTo>
                        <a:pt x="9" y="9"/>
                      </a:lnTo>
                      <a:lnTo>
                        <a:pt x="6" y="13"/>
                      </a:lnTo>
                      <a:lnTo>
                        <a:pt x="2" y="21"/>
                      </a:lnTo>
                      <a:lnTo>
                        <a:pt x="0" y="26"/>
                      </a:lnTo>
                      <a:lnTo>
                        <a:pt x="0" y="34"/>
                      </a:lnTo>
                      <a:lnTo>
                        <a:pt x="0" y="40"/>
                      </a:lnTo>
                      <a:lnTo>
                        <a:pt x="2" y="47"/>
                      </a:lnTo>
                      <a:lnTo>
                        <a:pt x="6" y="53"/>
                      </a:lnTo>
                      <a:lnTo>
                        <a:pt x="9" y="57"/>
                      </a:lnTo>
                      <a:lnTo>
                        <a:pt x="15" y="60"/>
                      </a:lnTo>
                      <a:lnTo>
                        <a:pt x="21" y="64"/>
                      </a:lnTo>
                      <a:lnTo>
                        <a:pt x="27" y="66"/>
                      </a:lnTo>
                      <a:lnTo>
                        <a:pt x="34" y="68"/>
                      </a:lnTo>
                      <a:lnTo>
                        <a:pt x="36" y="66"/>
                      </a:lnTo>
                      <a:lnTo>
                        <a:pt x="38" y="66"/>
                      </a:lnTo>
                      <a:lnTo>
                        <a:pt x="38" y="66"/>
                      </a:lnTo>
                      <a:lnTo>
                        <a:pt x="40" y="66"/>
                      </a:lnTo>
                      <a:lnTo>
                        <a:pt x="46" y="64"/>
                      </a:lnTo>
                      <a:lnTo>
                        <a:pt x="51" y="62"/>
                      </a:lnTo>
                      <a:lnTo>
                        <a:pt x="59" y="57"/>
                      </a:lnTo>
                      <a:lnTo>
                        <a:pt x="63" y="49"/>
                      </a:lnTo>
                      <a:lnTo>
                        <a:pt x="66" y="42"/>
                      </a:lnTo>
                      <a:lnTo>
                        <a:pt x="68" y="34"/>
                      </a:lnTo>
                      <a:close/>
                      <a:moveTo>
                        <a:pt x="64" y="34"/>
                      </a:moveTo>
                      <a:lnTo>
                        <a:pt x="63" y="40"/>
                      </a:lnTo>
                      <a:lnTo>
                        <a:pt x="61" y="45"/>
                      </a:lnTo>
                      <a:lnTo>
                        <a:pt x="59" y="49"/>
                      </a:lnTo>
                      <a:lnTo>
                        <a:pt x="55" y="55"/>
                      </a:lnTo>
                      <a:lnTo>
                        <a:pt x="51" y="59"/>
                      </a:lnTo>
                      <a:lnTo>
                        <a:pt x="46" y="60"/>
                      </a:lnTo>
                      <a:lnTo>
                        <a:pt x="40" y="62"/>
                      </a:lnTo>
                      <a:lnTo>
                        <a:pt x="34" y="64"/>
                      </a:lnTo>
                      <a:lnTo>
                        <a:pt x="28" y="62"/>
                      </a:lnTo>
                      <a:lnTo>
                        <a:pt x="23" y="60"/>
                      </a:lnTo>
                      <a:lnTo>
                        <a:pt x="17" y="59"/>
                      </a:lnTo>
                      <a:lnTo>
                        <a:pt x="11" y="55"/>
                      </a:lnTo>
                      <a:lnTo>
                        <a:pt x="8" y="49"/>
                      </a:lnTo>
                      <a:lnTo>
                        <a:pt x="6" y="45"/>
                      </a:lnTo>
                      <a:lnTo>
                        <a:pt x="4" y="40"/>
                      </a:lnTo>
                      <a:lnTo>
                        <a:pt x="4" y="34"/>
                      </a:lnTo>
                      <a:lnTo>
                        <a:pt x="4" y="26"/>
                      </a:lnTo>
                      <a:lnTo>
                        <a:pt x="6" y="21"/>
                      </a:lnTo>
                      <a:lnTo>
                        <a:pt x="8" y="17"/>
                      </a:lnTo>
                      <a:lnTo>
                        <a:pt x="11" y="11"/>
                      </a:lnTo>
                      <a:lnTo>
                        <a:pt x="17" y="7"/>
                      </a:lnTo>
                      <a:lnTo>
                        <a:pt x="23" y="6"/>
                      </a:lnTo>
                      <a:lnTo>
                        <a:pt x="28" y="4"/>
                      </a:lnTo>
                      <a:lnTo>
                        <a:pt x="34" y="4"/>
                      </a:lnTo>
                      <a:lnTo>
                        <a:pt x="40" y="4"/>
                      </a:lnTo>
                      <a:lnTo>
                        <a:pt x="46" y="6"/>
                      </a:lnTo>
                      <a:lnTo>
                        <a:pt x="51" y="7"/>
                      </a:lnTo>
                      <a:lnTo>
                        <a:pt x="55" y="11"/>
                      </a:lnTo>
                      <a:lnTo>
                        <a:pt x="59" y="17"/>
                      </a:lnTo>
                      <a:lnTo>
                        <a:pt x="61" y="21"/>
                      </a:lnTo>
                      <a:lnTo>
                        <a:pt x="63" y="26"/>
                      </a:lnTo>
                      <a:lnTo>
                        <a:pt x="64" y="34"/>
                      </a:lnTo>
                      <a:close/>
                    </a:path>
                  </a:pathLst>
                </a:custGeom>
                <a:solidFill>
                  <a:srgbClr val="D5959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598" name="Freeform 230"/>
                <p:cNvSpPr>
                  <a:spLocks noEditPoints="1"/>
                </p:cNvSpPr>
                <p:nvPr/>
              </p:nvSpPr>
              <p:spPr bwMode="auto">
                <a:xfrm>
                  <a:off x="1599" y="1482"/>
                  <a:ext cx="64" cy="64"/>
                </a:xfrm>
                <a:custGeom>
                  <a:avLst/>
                  <a:gdLst/>
                  <a:ahLst/>
                  <a:cxnLst>
                    <a:cxn ang="0">
                      <a:pos x="62" y="24"/>
                    </a:cxn>
                    <a:cxn ang="0">
                      <a:pos x="59" y="13"/>
                    </a:cxn>
                    <a:cxn ang="0">
                      <a:pos x="49" y="4"/>
                    </a:cxn>
                    <a:cxn ang="0">
                      <a:pos x="38" y="0"/>
                    </a:cxn>
                    <a:cxn ang="0">
                      <a:pos x="25" y="0"/>
                    </a:cxn>
                    <a:cxn ang="0">
                      <a:pos x="13" y="4"/>
                    </a:cxn>
                    <a:cxn ang="0">
                      <a:pos x="6" y="13"/>
                    </a:cxn>
                    <a:cxn ang="0">
                      <a:pos x="0" y="24"/>
                    </a:cxn>
                    <a:cxn ang="0">
                      <a:pos x="0" y="38"/>
                    </a:cxn>
                    <a:cxn ang="0">
                      <a:pos x="6" y="49"/>
                    </a:cxn>
                    <a:cxn ang="0">
                      <a:pos x="13" y="58"/>
                    </a:cxn>
                    <a:cxn ang="0">
                      <a:pos x="25" y="62"/>
                    </a:cxn>
                    <a:cxn ang="0">
                      <a:pos x="38" y="62"/>
                    </a:cxn>
                    <a:cxn ang="0">
                      <a:pos x="49" y="58"/>
                    </a:cxn>
                    <a:cxn ang="0">
                      <a:pos x="59" y="49"/>
                    </a:cxn>
                    <a:cxn ang="0">
                      <a:pos x="62" y="38"/>
                    </a:cxn>
                    <a:cxn ang="0">
                      <a:pos x="61" y="32"/>
                    </a:cxn>
                    <a:cxn ang="0">
                      <a:pos x="59" y="41"/>
                    </a:cxn>
                    <a:cxn ang="0">
                      <a:pos x="51" y="51"/>
                    </a:cxn>
                    <a:cxn ang="0">
                      <a:pos x="44" y="57"/>
                    </a:cxn>
                    <a:cxn ang="0">
                      <a:pos x="32" y="60"/>
                    </a:cxn>
                    <a:cxn ang="0">
                      <a:pos x="21" y="57"/>
                    </a:cxn>
                    <a:cxn ang="0">
                      <a:pos x="11" y="51"/>
                    </a:cxn>
                    <a:cxn ang="0">
                      <a:pos x="6" y="41"/>
                    </a:cxn>
                    <a:cxn ang="0">
                      <a:pos x="4" y="32"/>
                    </a:cxn>
                    <a:cxn ang="0">
                      <a:pos x="6" y="21"/>
                    </a:cxn>
                    <a:cxn ang="0">
                      <a:pos x="11" y="11"/>
                    </a:cxn>
                    <a:cxn ang="0">
                      <a:pos x="21" y="5"/>
                    </a:cxn>
                    <a:cxn ang="0">
                      <a:pos x="32" y="4"/>
                    </a:cxn>
                    <a:cxn ang="0">
                      <a:pos x="44" y="5"/>
                    </a:cxn>
                    <a:cxn ang="0">
                      <a:pos x="51" y="11"/>
                    </a:cxn>
                    <a:cxn ang="0">
                      <a:pos x="59" y="21"/>
                    </a:cxn>
                    <a:cxn ang="0">
                      <a:pos x="61" y="32"/>
                    </a:cxn>
                  </a:cxnLst>
                  <a:rect l="0" t="0" r="r" b="b"/>
                  <a:pathLst>
                    <a:path w="64" h="64">
                      <a:moveTo>
                        <a:pt x="64" y="32"/>
                      </a:moveTo>
                      <a:lnTo>
                        <a:pt x="62" y="24"/>
                      </a:lnTo>
                      <a:lnTo>
                        <a:pt x="61" y="19"/>
                      </a:lnTo>
                      <a:lnTo>
                        <a:pt x="59" y="13"/>
                      </a:lnTo>
                      <a:lnTo>
                        <a:pt x="55" y="9"/>
                      </a:lnTo>
                      <a:lnTo>
                        <a:pt x="49" y="4"/>
                      </a:lnTo>
                      <a:lnTo>
                        <a:pt x="44" y="2"/>
                      </a:lnTo>
                      <a:lnTo>
                        <a:pt x="38" y="0"/>
                      </a:lnTo>
                      <a:lnTo>
                        <a:pt x="32" y="0"/>
                      </a:lnTo>
                      <a:lnTo>
                        <a:pt x="25" y="0"/>
                      </a:lnTo>
                      <a:lnTo>
                        <a:pt x="19" y="2"/>
                      </a:lnTo>
                      <a:lnTo>
                        <a:pt x="13" y="4"/>
                      </a:lnTo>
                      <a:lnTo>
                        <a:pt x="9" y="9"/>
                      </a:lnTo>
                      <a:lnTo>
                        <a:pt x="6" y="13"/>
                      </a:lnTo>
                      <a:lnTo>
                        <a:pt x="2" y="19"/>
                      </a:lnTo>
                      <a:lnTo>
                        <a:pt x="0" y="24"/>
                      </a:lnTo>
                      <a:lnTo>
                        <a:pt x="0" y="32"/>
                      </a:lnTo>
                      <a:lnTo>
                        <a:pt x="0" y="38"/>
                      </a:lnTo>
                      <a:lnTo>
                        <a:pt x="2" y="43"/>
                      </a:lnTo>
                      <a:lnTo>
                        <a:pt x="6" y="49"/>
                      </a:lnTo>
                      <a:lnTo>
                        <a:pt x="9" y="55"/>
                      </a:lnTo>
                      <a:lnTo>
                        <a:pt x="13" y="58"/>
                      </a:lnTo>
                      <a:lnTo>
                        <a:pt x="19" y="60"/>
                      </a:lnTo>
                      <a:lnTo>
                        <a:pt x="25" y="62"/>
                      </a:lnTo>
                      <a:lnTo>
                        <a:pt x="32" y="64"/>
                      </a:lnTo>
                      <a:lnTo>
                        <a:pt x="38" y="62"/>
                      </a:lnTo>
                      <a:lnTo>
                        <a:pt x="44" y="60"/>
                      </a:lnTo>
                      <a:lnTo>
                        <a:pt x="49" y="58"/>
                      </a:lnTo>
                      <a:lnTo>
                        <a:pt x="55" y="55"/>
                      </a:lnTo>
                      <a:lnTo>
                        <a:pt x="59" y="49"/>
                      </a:lnTo>
                      <a:lnTo>
                        <a:pt x="61" y="43"/>
                      </a:lnTo>
                      <a:lnTo>
                        <a:pt x="62" y="38"/>
                      </a:lnTo>
                      <a:lnTo>
                        <a:pt x="64" y="32"/>
                      </a:lnTo>
                      <a:close/>
                      <a:moveTo>
                        <a:pt x="61" y="32"/>
                      </a:moveTo>
                      <a:lnTo>
                        <a:pt x="59" y="38"/>
                      </a:lnTo>
                      <a:lnTo>
                        <a:pt x="59" y="41"/>
                      </a:lnTo>
                      <a:lnTo>
                        <a:pt x="55" y="47"/>
                      </a:lnTo>
                      <a:lnTo>
                        <a:pt x="51" y="51"/>
                      </a:lnTo>
                      <a:lnTo>
                        <a:pt x="47" y="55"/>
                      </a:lnTo>
                      <a:lnTo>
                        <a:pt x="44" y="57"/>
                      </a:lnTo>
                      <a:lnTo>
                        <a:pt x="38" y="58"/>
                      </a:lnTo>
                      <a:lnTo>
                        <a:pt x="32" y="60"/>
                      </a:lnTo>
                      <a:lnTo>
                        <a:pt x="26" y="58"/>
                      </a:lnTo>
                      <a:lnTo>
                        <a:pt x="21" y="57"/>
                      </a:lnTo>
                      <a:lnTo>
                        <a:pt x="15" y="55"/>
                      </a:lnTo>
                      <a:lnTo>
                        <a:pt x="11" y="51"/>
                      </a:lnTo>
                      <a:lnTo>
                        <a:pt x="7" y="47"/>
                      </a:lnTo>
                      <a:lnTo>
                        <a:pt x="6" y="41"/>
                      </a:lnTo>
                      <a:lnTo>
                        <a:pt x="4" y="38"/>
                      </a:lnTo>
                      <a:lnTo>
                        <a:pt x="4" y="32"/>
                      </a:lnTo>
                      <a:lnTo>
                        <a:pt x="4" y="26"/>
                      </a:lnTo>
                      <a:lnTo>
                        <a:pt x="6" y="21"/>
                      </a:lnTo>
                      <a:lnTo>
                        <a:pt x="7" y="15"/>
                      </a:lnTo>
                      <a:lnTo>
                        <a:pt x="11" y="11"/>
                      </a:lnTo>
                      <a:lnTo>
                        <a:pt x="15" y="7"/>
                      </a:lnTo>
                      <a:lnTo>
                        <a:pt x="21" y="5"/>
                      </a:lnTo>
                      <a:lnTo>
                        <a:pt x="26" y="4"/>
                      </a:lnTo>
                      <a:lnTo>
                        <a:pt x="32" y="4"/>
                      </a:lnTo>
                      <a:lnTo>
                        <a:pt x="38" y="4"/>
                      </a:lnTo>
                      <a:lnTo>
                        <a:pt x="44" y="5"/>
                      </a:lnTo>
                      <a:lnTo>
                        <a:pt x="47" y="7"/>
                      </a:lnTo>
                      <a:lnTo>
                        <a:pt x="51" y="11"/>
                      </a:lnTo>
                      <a:lnTo>
                        <a:pt x="55" y="15"/>
                      </a:lnTo>
                      <a:lnTo>
                        <a:pt x="59" y="21"/>
                      </a:lnTo>
                      <a:lnTo>
                        <a:pt x="59" y="26"/>
                      </a:lnTo>
                      <a:lnTo>
                        <a:pt x="61" y="32"/>
                      </a:lnTo>
                      <a:close/>
                    </a:path>
                  </a:pathLst>
                </a:custGeom>
                <a:solidFill>
                  <a:srgbClr val="D6969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599" name="Freeform 231"/>
                <p:cNvSpPr>
                  <a:spLocks noEditPoints="1"/>
                </p:cNvSpPr>
                <p:nvPr/>
              </p:nvSpPr>
              <p:spPr bwMode="auto">
                <a:xfrm>
                  <a:off x="1601" y="1484"/>
                  <a:ext cx="60" cy="60"/>
                </a:xfrm>
                <a:custGeom>
                  <a:avLst/>
                  <a:gdLst/>
                  <a:ahLst/>
                  <a:cxnLst>
                    <a:cxn ang="0">
                      <a:pos x="59" y="22"/>
                    </a:cxn>
                    <a:cxn ang="0">
                      <a:pos x="55" y="13"/>
                    </a:cxn>
                    <a:cxn ang="0">
                      <a:pos x="47" y="3"/>
                    </a:cxn>
                    <a:cxn ang="0">
                      <a:pos x="36" y="0"/>
                    </a:cxn>
                    <a:cxn ang="0">
                      <a:pos x="24" y="0"/>
                    </a:cxn>
                    <a:cxn ang="0">
                      <a:pos x="13" y="3"/>
                    </a:cxn>
                    <a:cxn ang="0">
                      <a:pos x="4" y="13"/>
                    </a:cxn>
                    <a:cxn ang="0">
                      <a:pos x="0" y="22"/>
                    </a:cxn>
                    <a:cxn ang="0">
                      <a:pos x="0" y="36"/>
                    </a:cxn>
                    <a:cxn ang="0">
                      <a:pos x="4" y="45"/>
                    </a:cxn>
                    <a:cxn ang="0">
                      <a:pos x="13" y="55"/>
                    </a:cxn>
                    <a:cxn ang="0">
                      <a:pos x="24" y="58"/>
                    </a:cxn>
                    <a:cxn ang="0">
                      <a:pos x="36" y="58"/>
                    </a:cxn>
                    <a:cxn ang="0">
                      <a:pos x="47" y="55"/>
                    </a:cxn>
                    <a:cxn ang="0">
                      <a:pos x="55" y="45"/>
                    </a:cxn>
                    <a:cxn ang="0">
                      <a:pos x="59" y="36"/>
                    </a:cxn>
                    <a:cxn ang="0">
                      <a:pos x="57" y="30"/>
                    </a:cxn>
                    <a:cxn ang="0">
                      <a:pos x="55" y="39"/>
                    </a:cxn>
                    <a:cxn ang="0">
                      <a:pos x="49" y="47"/>
                    </a:cxn>
                    <a:cxn ang="0">
                      <a:pos x="40" y="53"/>
                    </a:cxn>
                    <a:cxn ang="0">
                      <a:pos x="30" y="56"/>
                    </a:cxn>
                    <a:cxn ang="0">
                      <a:pos x="19" y="53"/>
                    </a:cxn>
                    <a:cxn ang="0">
                      <a:pos x="11" y="47"/>
                    </a:cxn>
                    <a:cxn ang="0">
                      <a:pos x="5" y="39"/>
                    </a:cxn>
                    <a:cxn ang="0">
                      <a:pos x="4" y="30"/>
                    </a:cxn>
                    <a:cxn ang="0">
                      <a:pos x="5" y="19"/>
                    </a:cxn>
                    <a:cxn ang="0">
                      <a:pos x="11" y="11"/>
                    </a:cxn>
                    <a:cxn ang="0">
                      <a:pos x="19" y="5"/>
                    </a:cxn>
                    <a:cxn ang="0">
                      <a:pos x="30" y="3"/>
                    </a:cxn>
                    <a:cxn ang="0">
                      <a:pos x="40" y="5"/>
                    </a:cxn>
                    <a:cxn ang="0">
                      <a:pos x="49" y="11"/>
                    </a:cxn>
                    <a:cxn ang="0">
                      <a:pos x="55" y="19"/>
                    </a:cxn>
                    <a:cxn ang="0">
                      <a:pos x="57" y="30"/>
                    </a:cxn>
                  </a:cxnLst>
                  <a:rect l="0" t="0" r="r" b="b"/>
                  <a:pathLst>
                    <a:path w="60" h="60">
                      <a:moveTo>
                        <a:pt x="60" y="30"/>
                      </a:moveTo>
                      <a:lnTo>
                        <a:pt x="59" y="22"/>
                      </a:lnTo>
                      <a:lnTo>
                        <a:pt x="57" y="17"/>
                      </a:lnTo>
                      <a:lnTo>
                        <a:pt x="55" y="13"/>
                      </a:lnTo>
                      <a:lnTo>
                        <a:pt x="51" y="7"/>
                      </a:lnTo>
                      <a:lnTo>
                        <a:pt x="47" y="3"/>
                      </a:lnTo>
                      <a:lnTo>
                        <a:pt x="42" y="2"/>
                      </a:lnTo>
                      <a:lnTo>
                        <a:pt x="36" y="0"/>
                      </a:lnTo>
                      <a:lnTo>
                        <a:pt x="30" y="0"/>
                      </a:lnTo>
                      <a:lnTo>
                        <a:pt x="24" y="0"/>
                      </a:lnTo>
                      <a:lnTo>
                        <a:pt x="19" y="2"/>
                      </a:lnTo>
                      <a:lnTo>
                        <a:pt x="13" y="3"/>
                      </a:lnTo>
                      <a:lnTo>
                        <a:pt x="7" y="7"/>
                      </a:lnTo>
                      <a:lnTo>
                        <a:pt x="4" y="13"/>
                      </a:lnTo>
                      <a:lnTo>
                        <a:pt x="2" y="17"/>
                      </a:lnTo>
                      <a:lnTo>
                        <a:pt x="0" y="22"/>
                      </a:lnTo>
                      <a:lnTo>
                        <a:pt x="0" y="30"/>
                      </a:lnTo>
                      <a:lnTo>
                        <a:pt x="0" y="36"/>
                      </a:lnTo>
                      <a:lnTo>
                        <a:pt x="2" y="41"/>
                      </a:lnTo>
                      <a:lnTo>
                        <a:pt x="4" y="45"/>
                      </a:lnTo>
                      <a:lnTo>
                        <a:pt x="7" y="51"/>
                      </a:lnTo>
                      <a:lnTo>
                        <a:pt x="13" y="55"/>
                      </a:lnTo>
                      <a:lnTo>
                        <a:pt x="19" y="56"/>
                      </a:lnTo>
                      <a:lnTo>
                        <a:pt x="24" y="58"/>
                      </a:lnTo>
                      <a:lnTo>
                        <a:pt x="30" y="60"/>
                      </a:lnTo>
                      <a:lnTo>
                        <a:pt x="36" y="58"/>
                      </a:lnTo>
                      <a:lnTo>
                        <a:pt x="42" y="56"/>
                      </a:lnTo>
                      <a:lnTo>
                        <a:pt x="47" y="55"/>
                      </a:lnTo>
                      <a:lnTo>
                        <a:pt x="51" y="51"/>
                      </a:lnTo>
                      <a:lnTo>
                        <a:pt x="55" y="45"/>
                      </a:lnTo>
                      <a:lnTo>
                        <a:pt x="57" y="41"/>
                      </a:lnTo>
                      <a:lnTo>
                        <a:pt x="59" y="36"/>
                      </a:lnTo>
                      <a:lnTo>
                        <a:pt x="60" y="30"/>
                      </a:lnTo>
                      <a:close/>
                      <a:moveTo>
                        <a:pt x="57" y="30"/>
                      </a:moveTo>
                      <a:lnTo>
                        <a:pt x="55" y="34"/>
                      </a:lnTo>
                      <a:lnTo>
                        <a:pt x="55" y="39"/>
                      </a:lnTo>
                      <a:lnTo>
                        <a:pt x="51" y="43"/>
                      </a:lnTo>
                      <a:lnTo>
                        <a:pt x="49" y="47"/>
                      </a:lnTo>
                      <a:lnTo>
                        <a:pt x="45" y="51"/>
                      </a:lnTo>
                      <a:lnTo>
                        <a:pt x="40" y="53"/>
                      </a:lnTo>
                      <a:lnTo>
                        <a:pt x="36" y="55"/>
                      </a:lnTo>
                      <a:lnTo>
                        <a:pt x="30" y="56"/>
                      </a:lnTo>
                      <a:lnTo>
                        <a:pt x="24" y="55"/>
                      </a:lnTo>
                      <a:lnTo>
                        <a:pt x="19" y="53"/>
                      </a:lnTo>
                      <a:lnTo>
                        <a:pt x="15" y="51"/>
                      </a:lnTo>
                      <a:lnTo>
                        <a:pt x="11" y="47"/>
                      </a:lnTo>
                      <a:lnTo>
                        <a:pt x="7" y="43"/>
                      </a:lnTo>
                      <a:lnTo>
                        <a:pt x="5" y="39"/>
                      </a:lnTo>
                      <a:lnTo>
                        <a:pt x="4" y="34"/>
                      </a:lnTo>
                      <a:lnTo>
                        <a:pt x="4" y="30"/>
                      </a:lnTo>
                      <a:lnTo>
                        <a:pt x="4" y="24"/>
                      </a:lnTo>
                      <a:lnTo>
                        <a:pt x="5" y="19"/>
                      </a:lnTo>
                      <a:lnTo>
                        <a:pt x="7" y="15"/>
                      </a:lnTo>
                      <a:lnTo>
                        <a:pt x="11" y="11"/>
                      </a:lnTo>
                      <a:lnTo>
                        <a:pt x="15" y="7"/>
                      </a:lnTo>
                      <a:lnTo>
                        <a:pt x="19" y="5"/>
                      </a:lnTo>
                      <a:lnTo>
                        <a:pt x="24" y="3"/>
                      </a:lnTo>
                      <a:lnTo>
                        <a:pt x="30" y="3"/>
                      </a:lnTo>
                      <a:lnTo>
                        <a:pt x="36" y="3"/>
                      </a:lnTo>
                      <a:lnTo>
                        <a:pt x="40" y="5"/>
                      </a:lnTo>
                      <a:lnTo>
                        <a:pt x="45" y="7"/>
                      </a:lnTo>
                      <a:lnTo>
                        <a:pt x="49" y="11"/>
                      </a:lnTo>
                      <a:lnTo>
                        <a:pt x="51" y="15"/>
                      </a:lnTo>
                      <a:lnTo>
                        <a:pt x="55" y="19"/>
                      </a:lnTo>
                      <a:lnTo>
                        <a:pt x="55" y="24"/>
                      </a:lnTo>
                      <a:lnTo>
                        <a:pt x="57" y="30"/>
                      </a:lnTo>
                      <a:close/>
                    </a:path>
                  </a:pathLst>
                </a:custGeom>
                <a:solidFill>
                  <a:srgbClr val="D7969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600" name="Freeform 232"/>
                <p:cNvSpPr>
                  <a:spLocks noEditPoints="1"/>
                </p:cNvSpPr>
                <p:nvPr/>
              </p:nvSpPr>
              <p:spPr bwMode="auto">
                <a:xfrm>
                  <a:off x="1603" y="1486"/>
                  <a:ext cx="57" cy="56"/>
                </a:xfrm>
                <a:custGeom>
                  <a:avLst/>
                  <a:gdLst/>
                  <a:ahLst/>
                  <a:cxnLst>
                    <a:cxn ang="0">
                      <a:pos x="57" y="28"/>
                    </a:cxn>
                    <a:cxn ang="0">
                      <a:pos x="55" y="22"/>
                    </a:cxn>
                    <a:cxn ang="0">
                      <a:pos x="55" y="17"/>
                    </a:cxn>
                    <a:cxn ang="0">
                      <a:pos x="51" y="11"/>
                    </a:cxn>
                    <a:cxn ang="0">
                      <a:pos x="47" y="7"/>
                    </a:cxn>
                    <a:cxn ang="0">
                      <a:pos x="43" y="3"/>
                    </a:cxn>
                    <a:cxn ang="0">
                      <a:pos x="40" y="1"/>
                    </a:cxn>
                    <a:cxn ang="0">
                      <a:pos x="34" y="0"/>
                    </a:cxn>
                    <a:cxn ang="0">
                      <a:pos x="28" y="0"/>
                    </a:cxn>
                    <a:cxn ang="0">
                      <a:pos x="22" y="0"/>
                    </a:cxn>
                    <a:cxn ang="0">
                      <a:pos x="17" y="1"/>
                    </a:cxn>
                    <a:cxn ang="0">
                      <a:pos x="11" y="3"/>
                    </a:cxn>
                    <a:cxn ang="0">
                      <a:pos x="7" y="7"/>
                    </a:cxn>
                    <a:cxn ang="0">
                      <a:pos x="3" y="11"/>
                    </a:cxn>
                    <a:cxn ang="0">
                      <a:pos x="2" y="17"/>
                    </a:cxn>
                    <a:cxn ang="0">
                      <a:pos x="0" y="22"/>
                    </a:cxn>
                    <a:cxn ang="0">
                      <a:pos x="0" y="28"/>
                    </a:cxn>
                    <a:cxn ang="0">
                      <a:pos x="0" y="34"/>
                    </a:cxn>
                    <a:cxn ang="0">
                      <a:pos x="2" y="37"/>
                    </a:cxn>
                    <a:cxn ang="0">
                      <a:pos x="3" y="43"/>
                    </a:cxn>
                    <a:cxn ang="0">
                      <a:pos x="7" y="47"/>
                    </a:cxn>
                    <a:cxn ang="0">
                      <a:pos x="11" y="51"/>
                    </a:cxn>
                    <a:cxn ang="0">
                      <a:pos x="17" y="53"/>
                    </a:cxn>
                    <a:cxn ang="0">
                      <a:pos x="22" y="54"/>
                    </a:cxn>
                    <a:cxn ang="0">
                      <a:pos x="28" y="56"/>
                    </a:cxn>
                    <a:cxn ang="0">
                      <a:pos x="34" y="54"/>
                    </a:cxn>
                    <a:cxn ang="0">
                      <a:pos x="40" y="53"/>
                    </a:cxn>
                    <a:cxn ang="0">
                      <a:pos x="43" y="51"/>
                    </a:cxn>
                    <a:cxn ang="0">
                      <a:pos x="47" y="47"/>
                    </a:cxn>
                    <a:cxn ang="0">
                      <a:pos x="51" y="43"/>
                    </a:cxn>
                    <a:cxn ang="0">
                      <a:pos x="55" y="37"/>
                    </a:cxn>
                    <a:cxn ang="0">
                      <a:pos x="55" y="34"/>
                    </a:cxn>
                    <a:cxn ang="0">
                      <a:pos x="57" y="28"/>
                    </a:cxn>
                    <a:cxn ang="0">
                      <a:pos x="53" y="28"/>
                    </a:cxn>
                    <a:cxn ang="0">
                      <a:pos x="51" y="37"/>
                    </a:cxn>
                    <a:cxn ang="0">
                      <a:pos x="45" y="45"/>
                    </a:cxn>
                    <a:cxn ang="0">
                      <a:pos x="38" y="49"/>
                    </a:cxn>
                    <a:cxn ang="0">
                      <a:pos x="28" y="53"/>
                    </a:cxn>
                    <a:cxn ang="0">
                      <a:pos x="19" y="49"/>
                    </a:cxn>
                    <a:cxn ang="0">
                      <a:pos x="11" y="45"/>
                    </a:cxn>
                    <a:cxn ang="0">
                      <a:pos x="5" y="37"/>
                    </a:cxn>
                    <a:cxn ang="0">
                      <a:pos x="3" y="28"/>
                    </a:cxn>
                    <a:cxn ang="0">
                      <a:pos x="5" y="17"/>
                    </a:cxn>
                    <a:cxn ang="0">
                      <a:pos x="11" y="9"/>
                    </a:cxn>
                    <a:cxn ang="0">
                      <a:pos x="19" y="5"/>
                    </a:cxn>
                    <a:cxn ang="0">
                      <a:pos x="28" y="3"/>
                    </a:cxn>
                    <a:cxn ang="0">
                      <a:pos x="38" y="5"/>
                    </a:cxn>
                    <a:cxn ang="0">
                      <a:pos x="45" y="9"/>
                    </a:cxn>
                    <a:cxn ang="0">
                      <a:pos x="51" y="17"/>
                    </a:cxn>
                    <a:cxn ang="0">
                      <a:pos x="53" y="28"/>
                    </a:cxn>
                  </a:cxnLst>
                  <a:rect l="0" t="0" r="r" b="b"/>
                  <a:pathLst>
                    <a:path w="57" h="56">
                      <a:moveTo>
                        <a:pt x="57" y="28"/>
                      </a:moveTo>
                      <a:lnTo>
                        <a:pt x="55" y="22"/>
                      </a:lnTo>
                      <a:lnTo>
                        <a:pt x="55" y="17"/>
                      </a:lnTo>
                      <a:lnTo>
                        <a:pt x="51" y="11"/>
                      </a:lnTo>
                      <a:lnTo>
                        <a:pt x="47" y="7"/>
                      </a:lnTo>
                      <a:lnTo>
                        <a:pt x="43" y="3"/>
                      </a:lnTo>
                      <a:lnTo>
                        <a:pt x="40" y="1"/>
                      </a:lnTo>
                      <a:lnTo>
                        <a:pt x="34" y="0"/>
                      </a:lnTo>
                      <a:lnTo>
                        <a:pt x="28" y="0"/>
                      </a:lnTo>
                      <a:lnTo>
                        <a:pt x="22" y="0"/>
                      </a:lnTo>
                      <a:lnTo>
                        <a:pt x="17" y="1"/>
                      </a:lnTo>
                      <a:lnTo>
                        <a:pt x="11" y="3"/>
                      </a:lnTo>
                      <a:lnTo>
                        <a:pt x="7" y="7"/>
                      </a:lnTo>
                      <a:lnTo>
                        <a:pt x="3" y="11"/>
                      </a:lnTo>
                      <a:lnTo>
                        <a:pt x="2" y="17"/>
                      </a:lnTo>
                      <a:lnTo>
                        <a:pt x="0" y="22"/>
                      </a:lnTo>
                      <a:lnTo>
                        <a:pt x="0" y="28"/>
                      </a:lnTo>
                      <a:lnTo>
                        <a:pt x="0" y="34"/>
                      </a:lnTo>
                      <a:lnTo>
                        <a:pt x="2" y="37"/>
                      </a:lnTo>
                      <a:lnTo>
                        <a:pt x="3" y="43"/>
                      </a:lnTo>
                      <a:lnTo>
                        <a:pt x="7" y="47"/>
                      </a:lnTo>
                      <a:lnTo>
                        <a:pt x="11" y="51"/>
                      </a:lnTo>
                      <a:lnTo>
                        <a:pt x="17" y="53"/>
                      </a:lnTo>
                      <a:lnTo>
                        <a:pt x="22" y="54"/>
                      </a:lnTo>
                      <a:lnTo>
                        <a:pt x="28" y="56"/>
                      </a:lnTo>
                      <a:lnTo>
                        <a:pt x="34" y="54"/>
                      </a:lnTo>
                      <a:lnTo>
                        <a:pt x="40" y="53"/>
                      </a:lnTo>
                      <a:lnTo>
                        <a:pt x="43" y="51"/>
                      </a:lnTo>
                      <a:lnTo>
                        <a:pt x="47" y="47"/>
                      </a:lnTo>
                      <a:lnTo>
                        <a:pt x="51" y="43"/>
                      </a:lnTo>
                      <a:lnTo>
                        <a:pt x="55" y="37"/>
                      </a:lnTo>
                      <a:lnTo>
                        <a:pt x="55" y="34"/>
                      </a:lnTo>
                      <a:lnTo>
                        <a:pt x="57" y="28"/>
                      </a:lnTo>
                      <a:close/>
                      <a:moveTo>
                        <a:pt x="53" y="28"/>
                      </a:moveTo>
                      <a:lnTo>
                        <a:pt x="51" y="37"/>
                      </a:lnTo>
                      <a:lnTo>
                        <a:pt x="45" y="45"/>
                      </a:lnTo>
                      <a:lnTo>
                        <a:pt x="38" y="49"/>
                      </a:lnTo>
                      <a:lnTo>
                        <a:pt x="28" y="53"/>
                      </a:lnTo>
                      <a:lnTo>
                        <a:pt x="19" y="49"/>
                      </a:lnTo>
                      <a:lnTo>
                        <a:pt x="11" y="45"/>
                      </a:lnTo>
                      <a:lnTo>
                        <a:pt x="5" y="37"/>
                      </a:lnTo>
                      <a:lnTo>
                        <a:pt x="3" y="28"/>
                      </a:lnTo>
                      <a:lnTo>
                        <a:pt x="5" y="17"/>
                      </a:lnTo>
                      <a:lnTo>
                        <a:pt x="11" y="9"/>
                      </a:lnTo>
                      <a:lnTo>
                        <a:pt x="19" y="5"/>
                      </a:lnTo>
                      <a:lnTo>
                        <a:pt x="28" y="3"/>
                      </a:lnTo>
                      <a:lnTo>
                        <a:pt x="38" y="5"/>
                      </a:lnTo>
                      <a:lnTo>
                        <a:pt x="45" y="9"/>
                      </a:lnTo>
                      <a:lnTo>
                        <a:pt x="51" y="17"/>
                      </a:lnTo>
                      <a:lnTo>
                        <a:pt x="53" y="28"/>
                      </a:lnTo>
                      <a:close/>
                    </a:path>
                  </a:pathLst>
                </a:custGeom>
                <a:solidFill>
                  <a:srgbClr val="D8969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601" name="Freeform 233"/>
                <p:cNvSpPr>
                  <a:spLocks noEditPoints="1"/>
                </p:cNvSpPr>
                <p:nvPr/>
              </p:nvSpPr>
              <p:spPr bwMode="auto">
                <a:xfrm>
                  <a:off x="1605" y="1487"/>
                  <a:ext cx="53" cy="53"/>
                </a:xfrm>
                <a:custGeom>
                  <a:avLst/>
                  <a:gdLst/>
                  <a:ahLst/>
                  <a:cxnLst>
                    <a:cxn ang="0">
                      <a:pos x="53" y="27"/>
                    </a:cxn>
                    <a:cxn ang="0">
                      <a:pos x="51" y="21"/>
                    </a:cxn>
                    <a:cxn ang="0">
                      <a:pos x="51" y="16"/>
                    </a:cxn>
                    <a:cxn ang="0">
                      <a:pos x="47" y="12"/>
                    </a:cxn>
                    <a:cxn ang="0">
                      <a:pos x="45" y="8"/>
                    </a:cxn>
                    <a:cxn ang="0">
                      <a:pos x="41" y="4"/>
                    </a:cxn>
                    <a:cxn ang="0">
                      <a:pos x="36" y="2"/>
                    </a:cxn>
                    <a:cxn ang="0">
                      <a:pos x="32" y="0"/>
                    </a:cxn>
                    <a:cxn ang="0">
                      <a:pos x="26" y="0"/>
                    </a:cxn>
                    <a:cxn ang="0">
                      <a:pos x="20" y="0"/>
                    </a:cxn>
                    <a:cxn ang="0">
                      <a:pos x="15" y="2"/>
                    </a:cxn>
                    <a:cxn ang="0">
                      <a:pos x="11" y="4"/>
                    </a:cxn>
                    <a:cxn ang="0">
                      <a:pos x="7" y="8"/>
                    </a:cxn>
                    <a:cxn ang="0">
                      <a:pos x="3" y="12"/>
                    </a:cxn>
                    <a:cxn ang="0">
                      <a:pos x="1" y="16"/>
                    </a:cxn>
                    <a:cxn ang="0">
                      <a:pos x="0" y="21"/>
                    </a:cxn>
                    <a:cxn ang="0">
                      <a:pos x="0" y="27"/>
                    </a:cxn>
                    <a:cxn ang="0">
                      <a:pos x="0" y="31"/>
                    </a:cxn>
                    <a:cxn ang="0">
                      <a:pos x="1" y="36"/>
                    </a:cxn>
                    <a:cxn ang="0">
                      <a:pos x="3" y="40"/>
                    </a:cxn>
                    <a:cxn ang="0">
                      <a:pos x="7" y="44"/>
                    </a:cxn>
                    <a:cxn ang="0">
                      <a:pos x="11" y="48"/>
                    </a:cxn>
                    <a:cxn ang="0">
                      <a:pos x="15" y="50"/>
                    </a:cxn>
                    <a:cxn ang="0">
                      <a:pos x="20" y="52"/>
                    </a:cxn>
                    <a:cxn ang="0">
                      <a:pos x="26" y="53"/>
                    </a:cxn>
                    <a:cxn ang="0">
                      <a:pos x="32" y="52"/>
                    </a:cxn>
                    <a:cxn ang="0">
                      <a:pos x="36" y="50"/>
                    </a:cxn>
                    <a:cxn ang="0">
                      <a:pos x="41" y="48"/>
                    </a:cxn>
                    <a:cxn ang="0">
                      <a:pos x="45" y="44"/>
                    </a:cxn>
                    <a:cxn ang="0">
                      <a:pos x="47" y="40"/>
                    </a:cxn>
                    <a:cxn ang="0">
                      <a:pos x="51" y="36"/>
                    </a:cxn>
                    <a:cxn ang="0">
                      <a:pos x="51" y="31"/>
                    </a:cxn>
                    <a:cxn ang="0">
                      <a:pos x="53" y="27"/>
                    </a:cxn>
                    <a:cxn ang="0">
                      <a:pos x="49" y="27"/>
                    </a:cxn>
                    <a:cxn ang="0">
                      <a:pos x="47" y="35"/>
                    </a:cxn>
                    <a:cxn ang="0">
                      <a:pos x="41" y="42"/>
                    </a:cxn>
                    <a:cxn ang="0">
                      <a:pos x="34" y="48"/>
                    </a:cxn>
                    <a:cxn ang="0">
                      <a:pos x="26" y="50"/>
                    </a:cxn>
                    <a:cxn ang="0">
                      <a:pos x="17" y="48"/>
                    </a:cxn>
                    <a:cxn ang="0">
                      <a:pos x="9" y="42"/>
                    </a:cxn>
                    <a:cxn ang="0">
                      <a:pos x="5" y="35"/>
                    </a:cxn>
                    <a:cxn ang="0">
                      <a:pos x="3" y="27"/>
                    </a:cxn>
                    <a:cxn ang="0">
                      <a:pos x="5" y="17"/>
                    </a:cxn>
                    <a:cxn ang="0">
                      <a:pos x="9" y="10"/>
                    </a:cxn>
                    <a:cxn ang="0">
                      <a:pos x="17" y="4"/>
                    </a:cxn>
                    <a:cxn ang="0">
                      <a:pos x="26" y="4"/>
                    </a:cxn>
                    <a:cxn ang="0">
                      <a:pos x="34" y="4"/>
                    </a:cxn>
                    <a:cxn ang="0">
                      <a:pos x="41" y="10"/>
                    </a:cxn>
                    <a:cxn ang="0">
                      <a:pos x="47" y="17"/>
                    </a:cxn>
                    <a:cxn ang="0">
                      <a:pos x="49" y="27"/>
                    </a:cxn>
                  </a:cxnLst>
                  <a:rect l="0" t="0" r="r" b="b"/>
                  <a:pathLst>
                    <a:path w="53" h="53">
                      <a:moveTo>
                        <a:pt x="53" y="27"/>
                      </a:moveTo>
                      <a:lnTo>
                        <a:pt x="51" y="21"/>
                      </a:lnTo>
                      <a:lnTo>
                        <a:pt x="51" y="16"/>
                      </a:lnTo>
                      <a:lnTo>
                        <a:pt x="47" y="12"/>
                      </a:lnTo>
                      <a:lnTo>
                        <a:pt x="45" y="8"/>
                      </a:lnTo>
                      <a:lnTo>
                        <a:pt x="41" y="4"/>
                      </a:lnTo>
                      <a:lnTo>
                        <a:pt x="36" y="2"/>
                      </a:lnTo>
                      <a:lnTo>
                        <a:pt x="32" y="0"/>
                      </a:lnTo>
                      <a:lnTo>
                        <a:pt x="26" y="0"/>
                      </a:lnTo>
                      <a:lnTo>
                        <a:pt x="20" y="0"/>
                      </a:lnTo>
                      <a:lnTo>
                        <a:pt x="15" y="2"/>
                      </a:lnTo>
                      <a:lnTo>
                        <a:pt x="11" y="4"/>
                      </a:lnTo>
                      <a:lnTo>
                        <a:pt x="7" y="8"/>
                      </a:lnTo>
                      <a:lnTo>
                        <a:pt x="3" y="12"/>
                      </a:lnTo>
                      <a:lnTo>
                        <a:pt x="1" y="16"/>
                      </a:lnTo>
                      <a:lnTo>
                        <a:pt x="0" y="21"/>
                      </a:lnTo>
                      <a:lnTo>
                        <a:pt x="0" y="27"/>
                      </a:lnTo>
                      <a:lnTo>
                        <a:pt x="0" y="31"/>
                      </a:lnTo>
                      <a:lnTo>
                        <a:pt x="1" y="36"/>
                      </a:lnTo>
                      <a:lnTo>
                        <a:pt x="3" y="40"/>
                      </a:lnTo>
                      <a:lnTo>
                        <a:pt x="7" y="44"/>
                      </a:lnTo>
                      <a:lnTo>
                        <a:pt x="11" y="48"/>
                      </a:lnTo>
                      <a:lnTo>
                        <a:pt x="15" y="50"/>
                      </a:lnTo>
                      <a:lnTo>
                        <a:pt x="20" y="52"/>
                      </a:lnTo>
                      <a:lnTo>
                        <a:pt x="26" y="53"/>
                      </a:lnTo>
                      <a:lnTo>
                        <a:pt x="32" y="52"/>
                      </a:lnTo>
                      <a:lnTo>
                        <a:pt x="36" y="50"/>
                      </a:lnTo>
                      <a:lnTo>
                        <a:pt x="41" y="48"/>
                      </a:lnTo>
                      <a:lnTo>
                        <a:pt x="45" y="44"/>
                      </a:lnTo>
                      <a:lnTo>
                        <a:pt x="47" y="40"/>
                      </a:lnTo>
                      <a:lnTo>
                        <a:pt x="51" y="36"/>
                      </a:lnTo>
                      <a:lnTo>
                        <a:pt x="51" y="31"/>
                      </a:lnTo>
                      <a:lnTo>
                        <a:pt x="53" y="27"/>
                      </a:lnTo>
                      <a:close/>
                      <a:moveTo>
                        <a:pt x="49" y="27"/>
                      </a:moveTo>
                      <a:lnTo>
                        <a:pt x="47" y="35"/>
                      </a:lnTo>
                      <a:lnTo>
                        <a:pt x="41" y="42"/>
                      </a:lnTo>
                      <a:lnTo>
                        <a:pt x="34" y="48"/>
                      </a:lnTo>
                      <a:lnTo>
                        <a:pt x="26" y="50"/>
                      </a:lnTo>
                      <a:lnTo>
                        <a:pt x="17" y="48"/>
                      </a:lnTo>
                      <a:lnTo>
                        <a:pt x="9" y="42"/>
                      </a:lnTo>
                      <a:lnTo>
                        <a:pt x="5" y="35"/>
                      </a:lnTo>
                      <a:lnTo>
                        <a:pt x="3" y="27"/>
                      </a:lnTo>
                      <a:lnTo>
                        <a:pt x="5" y="17"/>
                      </a:lnTo>
                      <a:lnTo>
                        <a:pt x="9" y="10"/>
                      </a:lnTo>
                      <a:lnTo>
                        <a:pt x="17" y="4"/>
                      </a:lnTo>
                      <a:lnTo>
                        <a:pt x="26" y="4"/>
                      </a:lnTo>
                      <a:lnTo>
                        <a:pt x="34" y="4"/>
                      </a:lnTo>
                      <a:lnTo>
                        <a:pt x="41" y="10"/>
                      </a:lnTo>
                      <a:lnTo>
                        <a:pt x="47" y="17"/>
                      </a:lnTo>
                      <a:lnTo>
                        <a:pt x="49" y="27"/>
                      </a:lnTo>
                      <a:close/>
                    </a:path>
                  </a:pathLst>
                </a:custGeom>
                <a:solidFill>
                  <a:srgbClr val="D9969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602" name="Freeform 234"/>
                <p:cNvSpPr>
                  <a:spLocks noEditPoints="1"/>
                </p:cNvSpPr>
                <p:nvPr/>
              </p:nvSpPr>
              <p:spPr bwMode="auto">
                <a:xfrm>
                  <a:off x="1606" y="1489"/>
                  <a:ext cx="50" cy="50"/>
                </a:xfrm>
                <a:custGeom>
                  <a:avLst/>
                  <a:gdLst/>
                  <a:ahLst/>
                  <a:cxnLst>
                    <a:cxn ang="0">
                      <a:pos x="50" y="25"/>
                    </a:cxn>
                    <a:cxn ang="0">
                      <a:pos x="48" y="14"/>
                    </a:cxn>
                    <a:cxn ang="0">
                      <a:pos x="42" y="6"/>
                    </a:cxn>
                    <a:cxn ang="0">
                      <a:pos x="35" y="2"/>
                    </a:cxn>
                    <a:cxn ang="0">
                      <a:pos x="25" y="0"/>
                    </a:cxn>
                    <a:cxn ang="0">
                      <a:pos x="16" y="2"/>
                    </a:cxn>
                    <a:cxn ang="0">
                      <a:pos x="8" y="6"/>
                    </a:cxn>
                    <a:cxn ang="0">
                      <a:pos x="2" y="14"/>
                    </a:cxn>
                    <a:cxn ang="0">
                      <a:pos x="0" y="25"/>
                    </a:cxn>
                    <a:cxn ang="0">
                      <a:pos x="2" y="34"/>
                    </a:cxn>
                    <a:cxn ang="0">
                      <a:pos x="8" y="42"/>
                    </a:cxn>
                    <a:cxn ang="0">
                      <a:pos x="16" y="46"/>
                    </a:cxn>
                    <a:cxn ang="0">
                      <a:pos x="25" y="50"/>
                    </a:cxn>
                    <a:cxn ang="0">
                      <a:pos x="35" y="46"/>
                    </a:cxn>
                    <a:cxn ang="0">
                      <a:pos x="42" y="42"/>
                    </a:cxn>
                    <a:cxn ang="0">
                      <a:pos x="48" y="34"/>
                    </a:cxn>
                    <a:cxn ang="0">
                      <a:pos x="50" y="25"/>
                    </a:cxn>
                    <a:cxn ang="0">
                      <a:pos x="46" y="25"/>
                    </a:cxn>
                    <a:cxn ang="0">
                      <a:pos x="44" y="33"/>
                    </a:cxn>
                    <a:cxn ang="0">
                      <a:pos x="40" y="38"/>
                    </a:cxn>
                    <a:cxn ang="0">
                      <a:pos x="33" y="44"/>
                    </a:cxn>
                    <a:cxn ang="0">
                      <a:pos x="25" y="46"/>
                    </a:cxn>
                    <a:cxn ang="0">
                      <a:pos x="16" y="44"/>
                    </a:cxn>
                    <a:cxn ang="0">
                      <a:pos x="10" y="38"/>
                    </a:cxn>
                    <a:cxn ang="0">
                      <a:pos x="6" y="33"/>
                    </a:cxn>
                    <a:cxn ang="0">
                      <a:pos x="4" y="25"/>
                    </a:cxn>
                    <a:cxn ang="0">
                      <a:pos x="6" y="15"/>
                    </a:cxn>
                    <a:cxn ang="0">
                      <a:pos x="10" y="10"/>
                    </a:cxn>
                    <a:cxn ang="0">
                      <a:pos x="16" y="4"/>
                    </a:cxn>
                    <a:cxn ang="0">
                      <a:pos x="25" y="4"/>
                    </a:cxn>
                    <a:cxn ang="0">
                      <a:pos x="33" y="4"/>
                    </a:cxn>
                    <a:cxn ang="0">
                      <a:pos x="40" y="10"/>
                    </a:cxn>
                    <a:cxn ang="0">
                      <a:pos x="44" y="15"/>
                    </a:cxn>
                    <a:cxn ang="0">
                      <a:pos x="46" y="25"/>
                    </a:cxn>
                  </a:cxnLst>
                  <a:rect l="0" t="0" r="r" b="b"/>
                  <a:pathLst>
                    <a:path w="50" h="50">
                      <a:moveTo>
                        <a:pt x="50" y="25"/>
                      </a:moveTo>
                      <a:lnTo>
                        <a:pt x="48" y="14"/>
                      </a:lnTo>
                      <a:lnTo>
                        <a:pt x="42" y="6"/>
                      </a:lnTo>
                      <a:lnTo>
                        <a:pt x="35" y="2"/>
                      </a:lnTo>
                      <a:lnTo>
                        <a:pt x="25" y="0"/>
                      </a:lnTo>
                      <a:lnTo>
                        <a:pt x="16" y="2"/>
                      </a:lnTo>
                      <a:lnTo>
                        <a:pt x="8" y="6"/>
                      </a:lnTo>
                      <a:lnTo>
                        <a:pt x="2" y="14"/>
                      </a:lnTo>
                      <a:lnTo>
                        <a:pt x="0" y="25"/>
                      </a:lnTo>
                      <a:lnTo>
                        <a:pt x="2" y="34"/>
                      </a:lnTo>
                      <a:lnTo>
                        <a:pt x="8" y="42"/>
                      </a:lnTo>
                      <a:lnTo>
                        <a:pt x="16" y="46"/>
                      </a:lnTo>
                      <a:lnTo>
                        <a:pt x="25" y="50"/>
                      </a:lnTo>
                      <a:lnTo>
                        <a:pt x="35" y="46"/>
                      </a:lnTo>
                      <a:lnTo>
                        <a:pt x="42" y="42"/>
                      </a:lnTo>
                      <a:lnTo>
                        <a:pt x="48" y="34"/>
                      </a:lnTo>
                      <a:lnTo>
                        <a:pt x="50" y="25"/>
                      </a:lnTo>
                      <a:close/>
                      <a:moveTo>
                        <a:pt x="46" y="25"/>
                      </a:moveTo>
                      <a:lnTo>
                        <a:pt x="44" y="33"/>
                      </a:lnTo>
                      <a:lnTo>
                        <a:pt x="40" y="38"/>
                      </a:lnTo>
                      <a:lnTo>
                        <a:pt x="33" y="44"/>
                      </a:lnTo>
                      <a:lnTo>
                        <a:pt x="25" y="46"/>
                      </a:lnTo>
                      <a:lnTo>
                        <a:pt x="16" y="44"/>
                      </a:lnTo>
                      <a:lnTo>
                        <a:pt x="10" y="38"/>
                      </a:lnTo>
                      <a:lnTo>
                        <a:pt x="6" y="33"/>
                      </a:lnTo>
                      <a:lnTo>
                        <a:pt x="4" y="25"/>
                      </a:lnTo>
                      <a:lnTo>
                        <a:pt x="6" y="15"/>
                      </a:lnTo>
                      <a:lnTo>
                        <a:pt x="10" y="10"/>
                      </a:lnTo>
                      <a:lnTo>
                        <a:pt x="16" y="4"/>
                      </a:lnTo>
                      <a:lnTo>
                        <a:pt x="25" y="4"/>
                      </a:lnTo>
                      <a:lnTo>
                        <a:pt x="33" y="4"/>
                      </a:lnTo>
                      <a:lnTo>
                        <a:pt x="40" y="10"/>
                      </a:lnTo>
                      <a:lnTo>
                        <a:pt x="44" y="15"/>
                      </a:lnTo>
                      <a:lnTo>
                        <a:pt x="46" y="25"/>
                      </a:lnTo>
                      <a:close/>
                    </a:path>
                  </a:pathLst>
                </a:custGeom>
                <a:solidFill>
                  <a:srgbClr val="DA979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603" name="Freeform 235"/>
                <p:cNvSpPr>
                  <a:spLocks noEditPoints="1"/>
                </p:cNvSpPr>
                <p:nvPr/>
              </p:nvSpPr>
              <p:spPr bwMode="auto">
                <a:xfrm>
                  <a:off x="1608" y="1491"/>
                  <a:ext cx="46" cy="46"/>
                </a:xfrm>
                <a:custGeom>
                  <a:avLst/>
                  <a:gdLst/>
                  <a:ahLst/>
                  <a:cxnLst>
                    <a:cxn ang="0">
                      <a:pos x="46" y="23"/>
                    </a:cxn>
                    <a:cxn ang="0">
                      <a:pos x="44" y="13"/>
                    </a:cxn>
                    <a:cxn ang="0">
                      <a:pos x="38" y="6"/>
                    </a:cxn>
                    <a:cxn ang="0">
                      <a:pos x="31" y="0"/>
                    </a:cxn>
                    <a:cxn ang="0">
                      <a:pos x="23" y="0"/>
                    </a:cxn>
                    <a:cxn ang="0">
                      <a:pos x="14" y="0"/>
                    </a:cxn>
                    <a:cxn ang="0">
                      <a:pos x="6" y="6"/>
                    </a:cxn>
                    <a:cxn ang="0">
                      <a:pos x="2" y="13"/>
                    </a:cxn>
                    <a:cxn ang="0">
                      <a:pos x="0" y="23"/>
                    </a:cxn>
                    <a:cxn ang="0">
                      <a:pos x="2" y="31"/>
                    </a:cxn>
                    <a:cxn ang="0">
                      <a:pos x="6" y="38"/>
                    </a:cxn>
                    <a:cxn ang="0">
                      <a:pos x="14" y="44"/>
                    </a:cxn>
                    <a:cxn ang="0">
                      <a:pos x="23" y="46"/>
                    </a:cxn>
                    <a:cxn ang="0">
                      <a:pos x="31" y="44"/>
                    </a:cxn>
                    <a:cxn ang="0">
                      <a:pos x="38" y="38"/>
                    </a:cxn>
                    <a:cxn ang="0">
                      <a:pos x="44" y="31"/>
                    </a:cxn>
                    <a:cxn ang="0">
                      <a:pos x="46" y="23"/>
                    </a:cxn>
                    <a:cxn ang="0">
                      <a:pos x="42" y="23"/>
                    </a:cxn>
                    <a:cxn ang="0">
                      <a:pos x="40" y="29"/>
                    </a:cxn>
                    <a:cxn ang="0">
                      <a:pos x="36" y="36"/>
                    </a:cxn>
                    <a:cxn ang="0">
                      <a:pos x="31" y="40"/>
                    </a:cxn>
                    <a:cxn ang="0">
                      <a:pos x="23" y="42"/>
                    </a:cxn>
                    <a:cxn ang="0">
                      <a:pos x="16" y="40"/>
                    </a:cxn>
                    <a:cxn ang="0">
                      <a:pos x="10" y="36"/>
                    </a:cxn>
                    <a:cxn ang="0">
                      <a:pos x="6" y="29"/>
                    </a:cxn>
                    <a:cxn ang="0">
                      <a:pos x="4" y="23"/>
                    </a:cxn>
                    <a:cxn ang="0">
                      <a:pos x="6" y="15"/>
                    </a:cxn>
                    <a:cxn ang="0">
                      <a:pos x="10" y="8"/>
                    </a:cxn>
                    <a:cxn ang="0">
                      <a:pos x="16" y="4"/>
                    </a:cxn>
                    <a:cxn ang="0">
                      <a:pos x="23" y="4"/>
                    </a:cxn>
                    <a:cxn ang="0">
                      <a:pos x="31" y="4"/>
                    </a:cxn>
                    <a:cxn ang="0">
                      <a:pos x="36" y="8"/>
                    </a:cxn>
                    <a:cxn ang="0">
                      <a:pos x="40" y="15"/>
                    </a:cxn>
                    <a:cxn ang="0">
                      <a:pos x="42" y="23"/>
                    </a:cxn>
                  </a:cxnLst>
                  <a:rect l="0" t="0" r="r" b="b"/>
                  <a:pathLst>
                    <a:path w="46" h="46">
                      <a:moveTo>
                        <a:pt x="46" y="23"/>
                      </a:moveTo>
                      <a:lnTo>
                        <a:pt x="44" y="13"/>
                      </a:lnTo>
                      <a:lnTo>
                        <a:pt x="38" y="6"/>
                      </a:lnTo>
                      <a:lnTo>
                        <a:pt x="31" y="0"/>
                      </a:lnTo>
                      <a:lnTo>
                        <a:pt x="23" y="0"/>
                      </a:lnTo>
                      <a:lnTo>
                        <a:pt x="14" y="0"/>
                      </a:lnTo>
                      <a:lnTo>
                        <a:pt x="6" y="6"/>
                      </a:lnTo>
                      <a:lnTo>
                        <a:pt x="2" y="13"/>
                      </a:lnTo>
                      <a:lnTo>
                        <a:pt x="0" y="23"/>
                      </a:lnTo>
                      <a:lnTo>
                        <a:pt x="2" y="31"/>
                      </a:lnTo>
                      <a:lnTo>
                        <a:pt x="6" y="38"/>
                      </a:lnTo>
                      <a:lnTo>
                        <a:pt x="14" y="44"/>
                      </a:lnTo>
                      <a:lnTo>
                        <a:pt x="23" y="46"/>
                      </a:lnTo>
                      <a:lnTo>
                        <a:pt x="31" y="44"/>
                      </a:lnTo>
                      <a:lnTo>
                        <a:pt x="38" y="38"/>
                      </a:lnTo>
                      <a:lnTo>
                        <a:pt x="44" y="31"/>
                      </a:lnTo>
                      <a:lnTo>
                        <a:pt x="46" y="23"/>
                      </a:lnTo>
                      <a:close/>
                      <a:moveTo>
                        <a:pt x="42" y="23"/>
                      </a:moveTo>
                      <a:lnTo>
                        <a:pt x="40" y="29"/>
                      </a:lnTo>
                      <a:lnTo>
                        <a:pt x="36" y="36"/>
                      </a:lnTo>
                      <a:lnTo>
                        <a:pt x="31" y="40"/>
                      </a:lnTo>
                      <a:lnTo>
                        <a:pt x="23" y="42"/>
                      </a:lnTo>
                      <a:lnTo>
                        <a:pt x="16" y="40"/>
                      </a:lnTo>
                      <a:lnTo>
                        <a:pt x="10" y="36"/>
                      </a:lnTo>
                      <a:lnTo>
                        <a:pt x="6" y="29"/>
                      </a:lnTo>
                      <a:lnTo>
                        <a:pt x="4" y="23"/>
                      </a:lnTo>
                      <a:lnTo>
                        <a:pt x="6" y="15"/>
                      </a:lnTo>
                      <a:lnTo>
                        <a:pt x="10" y="8"/>
                      </a:lnTo>
                      <a:lnTo>
                        <a:pt x="16" y="4"/>
                      </a:lnTo>
                      <a:lnTo>
                        <a:pt x="23" y="4"/>
                      </a:lnTo>
                      <a:lnTo>
                        <a:pt x="31" y="4"/>
                      </a:lnTo>
                      <a:lnTo>
                        <a:pt x="36" y="8"/>
                      </a:lnTo>
                      <a:lnTo>
                        <a:pt x="40" y="15"/>
                      </a:lnTo>
                      <a:lnTo>
                        <a:pt x="42" y="23"/>
                      </a:lnTo>
                      <a:close/>
                    </a:path>
                  </a:pathLst>
                </a:custGeom>
                <a:solidFill>
                  <a:srgbClr val="DC979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604" name="Freeform 236"/>
                <p:cNvSpPr>
                  <a:spLocks noEditPoints="1"/>
                </p:cNvSpPr>
                <p:nvPr/>
              </p:nvSpPr>
              <p:spPr bwMode="auto">
                <a:xfrm>
                  <a:off x="1610" y="1493"/>
                  <a:ext cx="42" cy="42"/>
                </a:xfrm>
                <a:custGeom>
                  <a:avLst/>
                  <a:gdLst/>
                  <a:ahLst/>
                  <a:cxnLst>
                    <a:cxn ang="0">
                      <a:pos x="42" y="21"/>
                    </a:cxn>
                    <a:cxn ang="0">
                      <a:pos x="40" y="11"/>
                    </a:cxn>
                    <a:cxn ang="0">
                      <a:pos x="36" y="6"/>
                    </a:cxn>
                    <a:cxn ang="0">
                      <a:pos x="29" y="0"/>
                    </a:cxn>
                    <a:cxn ang="0">
                      <a:pos x="21" y="0"/>
                    </a:cxn>
                    <a:cxn ang="0">
                      <a:pos x="12" y="0"/>
                    </a:cxn>
                    <a:cxn ang="0">
                      <a:pos x="6" y="6"/>
                    </a:cxn>
                    <a:cxn ang="0">
                      <a:pos x="2" y="11"/>
                    </a:cxn>
                    <a:cxn ang="0">
                      <a:pos x="0" y="21"/>
                    </a:cxn>
                    <a:cxn ang="0">
                      <a:pos x="2" y="29"/>
                    </a:cxn>
                    <a:cxn ang="0">
                      <a:pos x="6" y="34"/>
                    </a:cxn>
                    <a:cxn ang="0">
                      <a:pos x="12" y="40"/>
                    </a:cxn>
                    <a:cxn ang="0">
                      <a:pos x="21" y="42"/>
                    </a:cxn>
                    <a:cxn ang="0">
                      <a:pos x="29" y="40"/>
                    </a:cxn>
                    <a:cxn ang="0">
                      <a:pos x="36" y="34"/>
                    </a:cxn>
                    <a:cxn ang="0">
                      <a:pos x="40" y="29"/>
                    </a:cxn>
                    <a:cxn ang="0">
                      <a:pos x="42" y="21"/>
                    </a:cxn>
                    <a:cxn ang="0">
                      <a:pos x="38" y="21"/>
                    </a:cxn>
                    <a:cxn ang="0">
                      <a:pos x="36" y="27"/>
                    </a:cxn>
                    <a:cxn ang="0">
                      <a:pos x="33" y="32"/>
                    </a:cxn>
                    <a:cxn ang="0">
                      <a:pos x="27" y="36"/>
                    </a:cxn>
                    <a:cxn ang="0">
                      <a:pos x="21" y="38"/>
                    </a:cxn>
                    <a:cxn ang="0">
                      <a:pos x="14" y="36"/>
                    </a:cxn>
                    <a:cxn ang="0">
                      <a:pos x="8" y="32"/>
                    </a:cxn>
                    <a:cxn ang="0">
                      <a:pos x="4" y="27"/>
                    </a:cxn>
                    <a:cxn ang="0">
                      <a:pos x="4" y="21"/>
                    </a:cxn>
                    <a:cxn ang="0">
                      <a:pos x="4" y="13"/>
                    </a:cxn>
                    <a:cxn ang="0">
                      <a:pos x="8" y="8"/>
                    </a:cxn>
                    <a:cxn ang="0">
                      <a:pos x="14" y="4"/>
                    </a:cxn>
                    <a:cxn ang="0">
                      <a:pos x="21" y="4"/>
                    </a:cxn>
                    <a:cxn ang="0">
                      <a:pos x="27" y="4"/>
                    </a:cxn>
                    <a:cxn ang="0">
                      <a:pos x="33" y="8"/>
                    </a:cxn>
                    <a:cxn ang="0">
                      <a:pos x="36" y="13"/>
                    </a:cxn>
                    <a:cxn ang="0">
                      <a:pos x="38" y="21"/>
                    </a:cxn>
                  </a:cxnLst>
                  <a:rect l="0" t="0" r="r" b="b"/>
                  <a:pathLst>
                    <a:path w="42" h="42">
                      <a:moveTo>
                        <a:pt x="42" y="21"/>
                      </a:moveTo>
                      <a:lnTo>
                        <a:pt x="40" y="11"/>
                      </a:lnTo>
                      <a:lnTo>
                        <a:pt x="36" y="6"/>
                      </a:lnTo>
                      <a:lnTo>
                        <a:pt x="29" y="0"/>
                      </a:lnTo>
                      <a:lnTo>
                        <a:pt x="21" y="0"/>
                      </a:lnTo>
                      <a:lnTo>
                        <a:pt x="12" y="0"/>
                      </a:lnTo>
                      <a:lnTo>
                        <a:pt x="6" y="6"/>
                      </a:lnTo>
                      <a:lnTo>
                        <a:pt x="2" y="11"/>
                      </a:lnTo>
                      <a:lnTo>
                        <a:pt x="0" y="21"/>
                      </a:lnTo>
                      <a:lnTo>
                        <a:pt x="2" y="29"/>
                      </a:lnTo>
                      <a:lnTo>
                        <a:pt x="6" y="34"/>
                      </a:lnTo>
                      <a:lnTo>
                        <a:pt x="12" y="40"/>
                      </a:lnTo>
                      <a:lnTo>
                        <a:pt x="21" y="42"/>
                      </a:lnTo>
                      <a:lnTo>
                        <a:pt x="29" y="40"/>
                      </a:lnTo>
                      <a:lnTo>
                        <a:pt x="36" y="34"/>
                      </a:lnTo>
                      <a:lnTo>
                        <a:pt x="40" y="29"/>
                      </a:lnTo>
                      <a:lnTo>
                        <a:pt x="42" y="21"/>
                      </a:lnTo>
                      <a:close/>
                      <a:moveTo>
                        <a:pt x="38" y="21"/>
                      </a:moveTo>
                      <a:lnTo>
                        <a:pt x="36" y="27"/>
                      </a:lnTo>
                      <a:lnTo>
                        <a:pt x="33" y="32"/>
                      </a:lnTo>
                      <a:lnTo>
                        <a:pt x="27" y="36"/>
                      </a:lnTo>
                      <a:lnTo>
                        <a:pt x="21" y="38"/>
                      </a:lnTo>
                      <a:lnTo>
                        <a:pt x="14" y="36"/>
                      </a:lnTo>
                      <a:lnTo>
                        <a:pt x="8" y="32"/>
                      </a:lnTo>
                      <a:lnTo>
                        <a:pt x="4" y="27"/>
                      </a:lnTo>
                      <a:lnTo>
                        <a:pt x="4" y="21"/>
                      </a:lnTo>
                      <a:lnTo>
                        <a:pt x="4" y="13"/>
                      </a:lnTo>
                      <a:lnTo>
                        <a:pt x="8" y="8"/>
                      </a:lnTo>
                      <a:lnTo>
                        <a:pt x="14" y="4"/>
                      </a:lnTo>
                      <a:lnTo>
                        <a:pt x="21" y="4"/>
                      </a:lnTo>
                      <a:lnTo>
                        <a:pt x="27" y="4"/>
                      </a:lnTo>
                      <a:lnTo>
                        <a:pt x="33" y="8"/>
                      </a:lnTo>
                      <a:lnTo>
                        <a:pt x="36" y="13"/>
                      </a:lnTo>
                      <a:lnTo>
                        <a:pt x="38" y="21"/>
                      </a:lnTo>
                      <a:close/>
                    </a:path>
                  </a:pathLst>
                </a:custGeom>
                <a:solidFill>
                  <a:srgbClr val="DD979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605" name="Freeform 237"/>
                <p:cNvSpPr>
                  <a:spLocks noEditPoints="1"/>
                </p:cNvSpPr>
                <p:nvPr/>
              </p:nvSpPr>
              <p:spPr bwMode="auto">
                <a:xfrm>
                  <a:off x="1612" y="1495"/>
                  <a:ext cx="38" cy="38"/>
                </a:xfrm>
                <a:custGeom>
                  <a:avLst/>
                  <a:gdLst/>
                  <a:ahLst/>
                  <a:cxnLst>
                    <a:cxn ang="0">
                      <a:pos x="38" y="19"/>
                    </a:cxn>
                    <a:cxn ang="0">
                      <a:pos x="36" y="11"/>
                    </a:cxn>
                    <a:cxn ang="0">
                      <a:pos x="32" y="4"/>
                    </a:cxn>
                    <a:cxn ang="0">
                      <a:pos x="27" y="0"/>
                    </a:cxn>
                    <a:cxn ang="0">
                      <a:pos x="19" y="0"/>
                    </a:cxn>
                    <a:cxn ang="0">
                      <a:pos x="12" y="0"/>
                    </a:cxn>
                    <a:cxn ang="0">
                      <a:pos x="6" y="4"/>
                    </a:cxn>
                    <a:cxn ang="0">
                      <a:pos x="2" y="11"/>
                    </a:cxn>
                    <a:cxn ang="0">
                      <a:pos x="0" y="19"/>
                    </a:cxn>
                    <a:cxn ang="0">
                      <a:pos x="2" y="25"/>
                    </a:cxn>
                    <a:cxn ang="0">
                      <a:pos x="6" y="32"/>
                    </a:cxn>
                    <a:cxn ang="0">
                      <a:pos x="12" y="36"/>
                    </a:cxn>
                    <a:cxn ang="0">
                      <a:pos x="19" y="38"/>
                    </a:cxn>
                    <a:cxn ang="0">
                      <a:pos x="27" y="36"/>
                    </a:cxn>
                    <a:cxn ang="0">
                      <a:pos x="32" y="32"/>
                    </a:cxn>
                    <a:cxn ang="0">
                      <a:pos x="36" y="25"/>
                    </a:cxn>
                    <a:cxn ang="0">
                      <a:pos x="38" y="19"/>
                    </a:cxn>
                    <a:cxn ang="0">
                      <a:pos x="34" y="19"/>
                    </a:cxn>
                    <a:cxn ang="0">
                      <a:pos x="32" y="25"/>
                    </a:cxn>
                    <a:cxn ang="0">
                      <a:pos x="29" y="28"/>
                    </a:cxn>
                    <a:cxn ang="0">
                      <a:pos x="25" y="32"/>
                    </a:cxn>
                    <a:cxn ang="0">
                      <a:pos x="19" y="34"/>
                    </a:cxn>
                    <a:cxn ang="0">
                      <a:pos x="13" y="32"/>
                    </a:cxn>
                    <a:cxn ang="0">
                      <a:pos x="8" y="28"/>
                    </a:cxn>
                    <a:cxn ang="0">
                      <a:pos x="4" y="25"/>
                    </a:cxn>
                    <a:cxn ang="0">
                      <a:pos x="4" y="19"/>
                    </a:cxn>
                    <a:cxn ang="0">
                      <a:pos x="4" y="11"/>
                    </a:cxn>
                    <a:cxn ang="0">
                      <a:pos x="8" y="8"/>
                    </a:cxn>
                    <a:cxn ang="0">
                      <a:pos x="13" y="4"/>
                    </a:cxn>
                    <a:cxn ang="0">
                      <a:pos x="19" y="4"/>
                    </a:cxn>
                    <a:cxn ang="0">
                      <a:pos x="25" y="4"/>
                    </a:cxn>
                    <a:cxn ang="0">
                      <a:pos x="29" y="8"/>
                    </a:cxn>
                    <a:cxn ang="0">
                      <a:pos x="32" y="11"/>
                    </a:cxn>
                    <a:cxn ang="0">
                      <a:pos x="34" y="19"/>
                    </a:cxn>
                  </a:cxnLst>
                  <a:rect l="0" t="0" r="r" b="b"/>
                  <a:pathLst>
                    <a:path w="38" h="38">
                      <a:moveTo>
                        <a:pt x="38" y="19"/>
                      </a:moveTo>
                      <a:lnTo>
                        <a:pt x="36" y="11"/>
                      </a:lnTo>
                      <a:lnTo>
                        <a:pt x="32" y="4"/>
                      </a:lnTo>
                      <a:lnTo>
                        <a:pt x="27" y="0"/>
                      </a:lnTo>
                      <a:lnTo>
                        <a:pt x="19" y="0"/>
                      </a:lnTo>
                      <a:lnTo>
                        <a:pt x="12" y="0"/>
                      </a:lnTo>
                      <a:lnTo>
                        <a:pt x="6" y="4"/>
                      </a:lnTo>
                      <a:lnTo>
                        <a:pt x="2" y="11"/>
                      </a:lnTo>
                      <a:lnTo>
                        <a:pt x="0" y="19"/>
                      </a:lnTo>
                      <a:lnTo>
                        <a:pt x="2" y="25"/>
                      </a:lnTo>
                      <a:lnTo>
                        <a:pt x="6" y="32"/>
                      </a:lnTo>
                      <a:lnTo>
                        <a:pt x="12" y="36"/>
                      </a:lnTo>
                      <a:lnTo>
                        <a:pt x="19" y="38"/>
                      </a:lnTo>
                      <a:lnTo>
                        <a:pt x="27" y="36"/>
                      </a:lnTo>
                      <a:lnTo>
                        <a:pt x="32" y="32"/>
                      </a:lnTo>
                      <a:lnTo>
                        <a:pt x="36" y="25"/>
                      </a:lnTo>
                      <a:lnTo>
                        <a:pt x="38" y="19"/>
                      </a:lnTo>
                      <a:close/>
                      <a:moveTo>
                        <a:pt x="34" y="19"/>
                      </a:moveTo>
                      <a:lnTo>
                        <a:pt x="32" y="25"/>
                      </a:lnTo>
                      <a:lnTo>
                        <a:pt x="29" y="28"/>
                      </a:lnTo>
                      <a:lnTo>
                        <a:pt x="25" y="32"/>
                      </a:lnTo>
                      <a:lnTo>
                        <a:pt x="19" y="34"/>
                      </a:lnTo>
                      <a:lnTo>
                        <a:pt x="13" y="32"/>
                      </a:lnTo>
                      <a:lnTo>
                        <a:pt x="8" y="28"/>
                      </a:lnTo>
                      <a:lnTo>
                        <a:pt x="4" y="25"/>
                      </a:lnTo>
                      <a:lnTo>
                        <a:pt x="4" y="19"/>
                      </a:lnTo>
                      <a:lnTo>
                        <a:pt x="4" y="11"/>
                      </a:lnTo>
                      <a:lnTo>
                        <a:pt x="8" y="8"/>
                      </a:lnTo>
                      <a:lnTo>
                        <a:pt x="13" y="4"/>
                      </a:lnTo>
                      <a:lnTo>
                        <a:pt x="19" y="4"/>
                      </a:lnTo>
                      <a:lnTo>
                        <a:pt x="25" y="4"/>
                      </a:lnTo>
                      <a:lnTo>
                        <a:pt x="29" y="8"/>
                      </a:lnTo>
                      <a:lnTo>
                        <a:pt x="32" y="11"/>
                      </a:lnTo>
                      <a:lnTo>
                        <a:pt x="34" y="19"/>
                      </a:lnTo>
                      <a:close/>
                    </a:path>
                  </a:pathLst>
                </a:custGeom>
                <a:solidFill>
                  <a:srgbClr val="DE979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606" name="Freeform 238"/>
                <p:cNvSpPr>
                  <a:spLocks noEditPoints="1"/>
                </p:cNvSpPr>
                <p:nvPr/>
              </p:nvSpPr>
              <p:spPr bwMode="auto">
                <a:xfrm>
                  <a:off x="1614" y="1497"/>
                  <a:ext cx="34" cy="34"/>
                </a:xfrm>
                <a:custGeom>
                  <a:avLst/>
                  <a:gdLst/>
                  <a:ahLst/>
                  <a:cxnLst>
                    <a:cxn ang="0">
                      <a:pos x="34" y="17"/>
                    </a:cxn>
                    <a:cxn ang="0">
                      <a:pos x="32" y="9"/>
                    </a:cxn>
                    <a:cxn ang="0">
                      <a:pos x="29" y="4"/>
                    </a:cxn>
                    <a:cxn ang="0">
                      <a:pos x="23" y="0"/>
                    </a:cxn>
                    <a:cxn ang="0">
                      <a:pos x="17" y="0"/>
                    </a:cxn>
                    <a:cxn ang="0">
                      <a:pos x="10" y="0"/>
                    </a:cxn>
                    <a:cxn ang="0">
                      <a:pos x="4" y="4"/>
                    </a:cxn>
                    <a:cxn ang="0">
                      <a:pos x="0" y="9"/>
                    </a:cxn>
                    <a:cxn ang="0">
                      <a:pos x="0" y="17"/>
                    </a:cxn>
                    <a:cxn ang="0">
                      <a:pos x="0" y="23"/>
                    </a:cxn>
                    <a:cxn ang="0">
                      <a:pos x="4" y="28"/>
                    </a:cxn>
                    <a:cxn ang="0">
                      <a:pos x="10" y="32"/>
                    </a:cxn>
                    <a:cxn ang="0">
                      <a:pos x="17" y="34"/>
                    </a:cxn>
                    <a:cxn ang="0">
                      <a:pos x="23" y="32"/>
                    </a:cxn>
                    <a:cxn ang="0">
                      <a:pos x="29" y="28"/>
                    </a:cxn>
                    <a:cxn ang="0">
                      <a:pos x="32" y="23"/>
                    </a:cxn>
                    <a:cxn ang="0">
                      <a:pos x="34" y="17"/>
                    </a:cxn>
                    <a:cxn ang="0">
                      <a:pos x="30" y="17"/>
                    </a:cxn>
                    <a:cxn ang="0">
                      <a:pos x="29" y="21"/>
                    </a:cxn>
                    <a:cxn ang="0">
                      <a:pos x="27" y="25"/>
                    </a:cxn>
                    <a:cxn ang="0">
                      <a:pos x="21" y="28"/>
                    </a:cxn>
                    <a:cxn ang="0">
                      <a:pos x="17" y="30"/>
                    </a:cxn>
                    <a:cxn ang="0">
                      <a:pos x="11" y="28"/>
                    </a:cxn>
                    <a:cxn ang="0">
                      <a:pos x="8" y="25"/>
                    </a:cxn>
                    <a:cxn ang="0">
                      <a:pos x="4" y="21"/>
                    </a:cxn>
                    <a:cxn ang="0">
                      <a:pos x="4" y="17"/>
                    </a:cxn>
                    <a:cxn ang="0">
                      <a:pos x="4" y="11"/>
                    </a:cxn>
                    <a:cxn ang="0">
                      <a:pos x="8" y="7"/>
                    </a:cxn>
                    <a:cxn ang="0">
                      <a:pos x="11" y="4"/>
                    </a:cxn>
                    <a:cxn ang="0">
                      <a:pos x="17" y="4"/>
                    </a:cxn>
                    <a:cxn ang="0">
                      <a:pos x="21" y="4"/>
                    </a:cxn>
                    <a:cxn ang="0">
                      <a:pos x="27" y="7"/>
                    </a:cxn>
                    <a:cxn ang="0">
                      <a:pos x="29" y="11"/>
                    </a:cxn>
                    <a:cxn ang="0">
                      <a:pos x="30" y="17"/>
                    </a:cxn>
                  </a:cxnLst>
                  <a:rect l="0" t="0" r="r" b="b"/>
                  <a:pathLst>
                    <a:path w="34" h="34">
                      <a:moveTo>
                        <a:pt x="34" y="17"/>
                      </a:moveTo>
                      <a:lnTo>
                        <a:pt x="32" y="9"/>
                      </a:lnTo>
                      <a:lnTo>
                        <a:pt x="29" y="4"/>
                      </a:lnTo>
                      <a:lnTo>
                        <a:pt x="23" y="0"/>
                      </a:lnTo>
                      <a:lnTo>
                        <a:pt x="17" y="0"/>
                      </a:lnTo>
                      <a:lnTo>
                        <a:pt x="10" y="0"/>
                      </a:lnTo>
                      <a:lnTo>
                        <a:pt x="4" y="4"/>
                      </a:lnTo>
                      <a:lnTo>
                        <a:pt x="0" y="9"/>
                      </a:lnTo>
                      <a:lnTo>
                        <a:pt x="0" y="17"/>
                      </a:lnTo>
                      <a:lnTo>
                        <a:pt x="0" y="23"/>
                      </a:lnTo>
                      <a:lnTo>
                        <a:pt x="4" y="28"/>
                      </a:lnTo>
                      <a:lnTo>
                        <a:pt x="10" y="32"/>
                      </a:lnTo>
                      <a:lnTo>
                        <a:pt x="17" y="34"/>
                      </a:lnTo>
                      <a:lnTo>
                        <a:pt x="23" y="32"/>
                      </a:lnTo>
                      <a:lnTo>
                        <a:pt x="29" y="28"/>
                      </a:lnTo>
                      <a:lnTo>
                        <a:pt x="32" y="23"/>
                      </a:lnTo>
                      <a:lnTo>
                        <a:pt x="34" y="17"/>
                      </a:lnTo>
                      <a:close/>
                      <a:moveTo>
                        <a:pt x="30" y="17"/>
                      </a:moveTo>
                      <a:lnTo>
                        <a:pt x="29" y="21"/>
                      </a:lnTo>
                      <a:lnTo>
                        <a:pt x="27" y="25"/>
                      </a:lnTo>
                      <a:lnTo>
                        <a:pt x="21" y="28"/>
                      </a:lnTo>
                      <a:lnTo>
                        <a:pt x="17" y="30"/>
                      </a:lnTo>
                      <a:lnTo>
                        <a:pt x="11" y="28"/>
                      </a:lnTo>
                      <a:lnTo>
                        <a:pt x="8" y="25"/>
                      </a:lnTo>
                      <a:lnTo>
                        <a:pt x="4" y="21"/>
                      </a:lnTo>
                      <a:lnTo>
                        <a:pt x="4" y="17"/>
                      </a:lnTo>
                      <a:lnTo>
                        <a:pt x="4" y="11"/>
                      </a:lnTo>
                      <a:lnTo>
                        <a:pt x="8" y="7"/>
                      </a:lnTo>
                      <a:lnTo>
                        <a:pt x="11" y="4"/>
                      </a:lnTo>
                      <a:lnTo>
                        <a:pt x="17" y="4"/>
                      </a:lnTo>
                      <a:lnTo>
                        <a:pt x="21" y="4"/>
                      </a:lnTo>
                      <a:lnTo>
                        <a:pt x="27" y="7"/>
                      </a:lnTo>
                      <a:lnTo>
                        <a:pt x="29" y="11"/>
                      </a:lnTo>
                      <a:lnTo>
                        <a:pt x="30" y="17"/>
                      </a:lnTo>
                      <a:close/>
                    </a:path>
                  </a:pathLst>
                </a:custGeom>
                <a:solidFill>
                  <a:srgbClr val="DF989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607" name="Freeform 239"/>
                <p:cNvSpPr>
                  <a:spLocks noEditPoints="1"/>
                </p:cNvSpPr>
                <p:nvPr/>
              </p:nvSpPr>
              <p:spPr bwMode="auto">
                <a:xfrm>
                  <a:off x="1616" y="1499"/>
                  <a:ext cx="30" cy="30"/>
                </a:xfrm>
                <a:custGeom>
                  <a:avLst/>
                  <a:gdLst/>
                  <a:ahLst/>
                  <a:cxnLst>
                    <a:cxn ang="0">
                      <a:pos x="30" y="15"/>
                    </a:cxn>
                    <a:cxn ang="0">
                      <a:pos x="28" y="7"/>
                    </a:cxn>
                    <a:cxn ang="0">
                      <a:pos x="25" y="4"/>
                    </a:cxn>
                    <a:cxn ang="0">
                      <a:pos x="21" y="0"/>
                    </a:cxn>
                    <a:cxn ang="0">
                      <a:pos x="15" y="0"/>
                    </a:cxn>
                    <a:cxn ang="0">
                      <a:pos x="9" y="0"/>
                    </a:cxn>
                    <a:cxn ang="0">
                      <a:pos x="4" y="4"/>
                    </a:cxn>
                    <a:cxn ang="0">
                      <a:pos x="0" y="7"/>
                    </a:cxn>
                    <a:cxn ang="0">
                      <a:pos x="0" y="15"/>
                    </a:cxn>
                    <a:cxn ang="0">
                      <a:pos x="0" y="21"/>
                    </a:cxn>
                    <a:cxn ang="0">
                      <a:pos x="4" y="24"/>
                    </a:cxn>
                    <a:cxn ang="0">
                      <a:pos x="9" y="28"/>
                    </a:cxn>
                    <a:cxn ang="0">
                      <a:pos x="15" y="30"/>
                    </a:cxn>
                    <a:cxn ang="0">
                      <a:pos x="21" y="28"/>
                    </a:cxn>
                    <a:cxn ang="0">
                      <a:pos x="25" y="24"/>
                    </a:cxn>
                    <a:cxn ang="0">
                      <a:pos x="28" y="21"/>
                    </a:cxn>
                    <a:cxn ang="0">
                      <a:pos x="30" y="15"/>
                    </a:cxn>
                    <a:cxn ang="0">
                      <a:pos x="27" y="15"/>
                    </a:cxn>
                    <a:cxn ang="0">
                      <a:pos x="25" y="19"/>
                    </a:cxn>
                    <a:cxn ang="0">
                      <a:pos x="23" y="23"/>
                    </a:cxn>
                    <a:cxn ang="0">
                      <a:pos x="19" y="24"/>
                    </a:cxn>
                    <a:cxn ang="0">
                      <a:pos x="15" y="26"/>
                    </a:cxn>
                    <a:cxn ang="0">
                      <a:pos x="9" y="24"/>
                    </a:cxn>
                    <a:cxn ang="0">
                      <a:pos x="8" y="23"/>
                    </a:cxn>
                    <a:cxn ang="0">
                      <a:pos x="4" y="19"/>
                    </a:cxn>
                    <a:cxn ang="0">
                      <a:pos x="4" y="15"/>
                    </a:cxn>
                    <a:cxn ang="0">
                      <a:pos x="4" y="9"/>
                    </a:cxn>
                    <a:cxn ang="0">
                      <a:pos x="8" y="5"/>
                    </a:cxn>
                    <a:cxn ang="0">
                      <a:pos x="9" y="4"/>
                    </a:cxn>
                    <a:cxn ang="0">
                      <a:pos x="15" y="4"/>
                    </a:cxn>
                    <a:cxn ang="0">
                      <a:pos x="19" y="4"/>
                    </a:cxn>
                    <a:cxn ang="0">
                      <a:pos x="23" y="5"/>
                    </a:cxn>
                    <a:cxn ang="0">
                      <a:pos x="25" y="9"/>
                    </a:cxn>
                    <a:cxn ang="0">
                      <a:pos x="27" y="15"/>
                    </a:cxn>
                  </a:cxnLst>
                  <a:rect l="0" t="0" r="r" b="b"/>
                  <a:pathLst>
                    <a:path w="30" h="30">
                      <a:moveTo>
                        <a:pt x="30" y="15"/>
                      </a:moveTo>
                      <a:lnTo>
                        <a:pt x="28" y="7"/>
                      </a:lnTo>
                      <a:lnTo>
                        <a:pt x="25" y="4"/>
                      </a:lnTo>
                      <a:lnTo>
                        <a:pt x="21" y="0"/>
                      </a:lnTo>
                      <a:lnTo>
                        <a:pt x="15" y="0"/>
                      </a:lnTo>
                      <a:lnTo>
                        <a:pt x="9" y="0"/>
                      </a:lnTo>
                      <a:lnTo>
                        <a:pt x="4" y="4"/>
                      </a:lnTo>
                      <a:lnTo>
                        <a:pt x="0" y="7"/>
                      </a:lnTo>
                      <a:lnTo>
                        <a:pt x="0" y="15"/>
                      </a:lnTo>
                      <a:lnTo>
                        <a:pt x="0" y="21"/>
                      </a:lnTo>
                      <a:lnTo>
                        <a:pt x="4" y="24"/>
                      </a:lnTo>
                      <a:lnTo>
                        <a:pt x="9" y="28"/>
                      </a:lnTo>
                      <a:lnTo>
                        <a:pt x="15" y="30"/>
                      </a:lnTo>
                      <a:lnTo>
                        <a:pt x="21" y="28"/>
                      </a:lnTo>
                      <a:lnTo>
                        <a:pt x="25" y="24"/>
                      </a:lnTo>
                      <a:lnTo>
                        <a:pt x="28" y="21"/>
                      </a:lnTo>
                      <a:lnTo>
                        <a:pt x="30" y="15"/>
                      </a:lnTo>
                      <a:close/>
                      <a:moveTo>
                        <a:pt x="27" y="15"/>
                      </a:moveTo>
                      <a:lnTo>
                        <a:pt x="25" y="19"/>
                      </a:lnTo>
                      <a:lnTo>
                        <a:pt x="23" y="23"/>
                      </a:lnTo>
                      <a:lnTo>
                        <a:pt x="19" y="24"/>
                      </a:lnTo>
                      <a:lnTo>
                        <a:pt x="15" y="26"/>
                      </a:lnTo>
                      <a:lnTo>
                        <a:pt x="9" y="24"/>
                      </a:lnTo>
                      <a:lnTo>
                        <a:pt x="8" y="23"/>
                      </a:lnTo>
                      <a:lnTo>
                        <a:pt x="4" y="19"/>
                      </a:lnTo>
                      <a:lnTo>
                        <a:pt x="4" y="15"/>
                      </a:lnTo>
                      <a:lnTo>
                        <a:pt x="4" y="9"/>
                      </a:lnTo>
                      <a:lnTo>
                        <a:pt x="8" y="5"/>
                      </a:lnTo>
                      <a:lnTo>
                        <a:pt x="9" y="4"/>
                      </a:lnTo>
                      <a:lnTo>
                        <a:pt x="15" y="4"/>
                      </a:lnTo>
                      <a:lnTo>
                        <a:pt x="19" y="4"/>
                      </a:lnTo>
                      <a:lnTo>
                        <a:pt x="23" y="5"/>
                      </a:lnTo>
                      <a:lnTo>
                        <a:pt x="25" y="9"/>
                      </a:lnTo>
                      <a:lnTo>
                        <a:pt x="27" y="15"/>
                      </a:lnTo>
                      <a:close/>
                    </a:path>
                  </a:pathLst>
                </a:custGeom>
                <a:solidFill>
                  <a:srgbClr val="E0989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608" name="Freeform 240"/>
                <p:cNvSpPr>
                  <a:spLocks noEditPoints="1"/>
                </p:cNvSpPr>
                <p:nvPr/>
              </p:nvSpPr>
              <p:spPr bwMode="auto">
                <a:xfrm>
                  <a:off x="1618" y="1501"/>
                  <a:ext cx="26" cy="26"/>
                </a:xfrm>
                <a:custGeom>
                  <a:avLst/>
                  <a:gdLst/>
                  <a:ahLst/>
                  <a:cxnLst>
                    <a:cxn ang="0">
                      <a:pos x="26" y="13"/>
                    </a:cxn>
                    <a:cxn ang="0">
                      <a:pos x="25" y="7"/>
                    </a:cxn>
                    <a:cxn ang="0">
                      <a:pos x="23" y="3"/>
                    </a:cxn>
                    <a:cxn ang="0">
                      <a:pos x="17" y="0"/>
                    </a:cxn>
                    <a:cxn ang="0">
                      <a:pos x="13" y="0"/>
                    </a:cxn>
                    <a:cxn ang="0">
                      <a:pos x="7" y="0"/>
                    </a:cxn>
                    <a:cxn ang="0">
                      <a:pos x="4" y="3"/>
                    </a:cxn>
                    <a:cxn ang="0">
                      <a:pos x="0" y="7"/>
                    </a:cxn>
                    <a:cxn ang="0">
                      <a:pos x="0" y="13"/>
                    </a:cxn>
                    <a:cxn ang="0">
                      <a:pos x="0" y="17"/>
                    </a:cxn>
                    <a:cxn ang="0">
                      <a:pos x="4" y="21"/>
                    </a:cxn>
                    <a:cxn ang="0">
                      <a:pos x="7" y="24"/>
                    </a:cxn>
                    <a:cxn ang="0">
                      <a:pos x="13" y="26"/>
                    </a:cxn>
                    <a:cxn ang="0">
                      <a:pos x="17" y="24"/>
                    </a:cxn>
                    <a:cxn ang="0">
                      <a:pos x="23" y="21"/>
                    </a:cxn>
                    <a:cxn ang="0">
                      <a:pos x="25" y="17"/>
                    </a:cxn>
                    <a:cxn ang="0">
                      <a:pos x="26" y="13"/>
                    </a:cxn>
                    <a:cxn ang="0">
                      <a:pos x="23" y="13"/>
                    </a:cxn>
                    <a:cxn ang="0">
                      <a:pos x="21" y="15"/>
                    </a:cxn>
                    <a:cxn ang="0">
                      <a:pos x="19" y="19"/>
                    </a:cxn>
                    <a:cxn ang="0">
                      <a:pos x="17" y="21"/>
                    </a:cxn>
                    <a:cxn ang="0">
                      <a:pos x="13" y="22"/>
                    </a:cxn>
                    <a:cxn ang="0">
                      <a:pos x="9" y="21"/>
                    </a:cxn>
                    <a:cxn ang="0">
                      <a:pos x="6" y="19"/>
                    </a:cxn>
                    <a:cxn ang="0">
                      <a:pos x="4" y="15"/>
                    </a:cxn>
                    <a:cxn ang="0">
                      <a:pos x="4" y="13"/>
                    </a:cxn>
                    <a:cxn ang="0">
                      <a:pos x="4" y="9"/>
                    </a:cxn>
                    <a:cxn ang="0">
                      <a:pos x="6" y="5"/>
                    </a:cxn>
                    <a:cxn ang="0">
                      <a:pos x="9" y="3"/>
                    </a:cxn>
                    <a:cxn ang="0">
                      <a:pos x="13" y="3"/>
                    </a:cxn>
                    <a:cxn ang="0">
                      <a:pos x="17" y="3"/>
                    </a:cxn>
                    <a:cxn ang="0">
                      <a:pos x="19" y="5"/>
                    </a:cxn>
                    <a:cxn ang="0">
                      <a:pos x="21" y="9"/>
                    </a:cxn>
                    <a:cxn ang="0">
                      <a:pos x="23" y="13"/>
                    </a:cxn>
                  </a:cxnLst>
                  <a:rect l="0" t="0" r="r" b="b"/>
                  <a:pathLst>
                    <a:path w="26" h="26">
                      <a:moveTo>
                        <a:pt x="26" y="13"/>
                      </a:moveTo>
                      <a:lnTo>
                        <a:pt x="25" y="7"/>
                      </a:lnTo>
                      <a:lnTo>
                        <a:pt x="23" y="3"/>
                      </a:lnTo>
                      <a:lnTo>
                        <a:pt x="17" y="0"/>
                      </a:lnTo>
                      <a:lnTo>
                        <a:pt x="13" y="0"/>
                      </a:lnTo>
                      <a:lnTo>
                        <a:pt x="7" y="0"/>
                      </a:lnTo>
                      <a:lnTo>
                        <a:pt x="4" y="3"/>
                      </a:lnTo>
                      <a:lnTo>
                        <a:pt x="0" y="7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4" y="21"/>
                      </a:lnTo>
                      <a:lnTo>
                        <a:pt x="7" y="24"/>
                      </a:lnTo>
                      <a:lnTo>
                        <a:pt x="13" y="26"/>
                      </a:lnTo>
                      <a:lnTo>
                        <a:pt x="17" y="24"/>
                      </a:lnTo>
                      <a:lnTo>
                        <a:pt x="23" y="21"/>
                      </a:lnTo>
                      <a:lnTo>
                        <a:pt x="25" y="17"/>
                      </a:lnTo>
                      <a:lnTo>
                        <a:pt x="26" y="13"/>
                      </a:lnTo>
                      <a:close/>
                      <a:moveTo>
                        <a:pt x="23" y="13"/>
                      </a:moveTo>
                      <a:lnTo>
                        <a:pt x="21" y="15"/>
                      </a:lnTo>
                      <a:lnTo>
                        <a:pt x="19" y="19"/>
                      </a:lnTo>
                      <a:lnTo>
                        <a:pt x="17" y="21"/>
                      </a:lnTo>
                      <a:lnTo>
                        <a:pt x="13" y="22"/>
                      </a:lnTo>
                      <a:lnTo>
                        <a:pt x="9" y="21"/>
                      </a:lnTo>
                      <a:lnTo>
                        <a:pt x="6" y="19"/>
                      </a:lnTo>
                      <a:lnTo>
                        <a:pt x="4" y="15"/>
                      </a:lnTo>
                      <a:lnTo>
                        <a:pt x="4" y="13"/>
                      </a:lnTo>
                      <a:lnTo>
                        <a:pt x="4" y="9"/>
                      </a:lnTo>
                      <a:lnTo>
                        <a:pt x="6" y="5"/>
                      </a:lnTo>
                      <a:lnTo>
                        <a:pt x="9" y="3"/>
                      </a:lnTo>
                      <a:lnTo>
                        <a:pt x="13" y="3"/>
                      </a:lnTo>
                      <a:lnTo>
                        <a:pt x="17" y="3"/>
                      </a:lnTo>
                      <a:lnTo>
                        <a:pt x="19" y="5"/>
                      </a:lnTo>
                      <a:lnTo>
                        <a:pt x="21" y="9"/>
                      </a:lnTo>
                      <a:lnTo>
                        <a:pt x="23" y="13"/>
                      </a:lnTo>
                      <a:close/>
                    </a:path>
                  </a:pathLst>
                </a:custGeom>
                <a:solidFill>
                  <a:srgbClr val="E1989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609" name="Freeform 241"/>
                <p:cNvSpPr>
                  <a:spLocks noEditPoints="1"/>
                </p:cNvSpPr>
                <p:nvPr/>
              </p:nvSpPr>
              <p:spPr bwMode="auto">
                <a:xfrm>
                  <a:off x="1620" y="1503"/>
                  <a:ext cx="23" cy="22"/>
                </a:xfrm>
                <a:custGeom>
                  <a:avLst/>
                  <a:gdLst/>
                  <a:ahLst/>
                  <a:cxnLst>
                    <a:cxn ang="0">
                      <a:pos x="23" y="11"/>
                    </a:cxn>
                    <a:cxn ang="0">
                      <a:pos x="21" y="5"/>
                    </a:cxn>
                    <a:cxn ang="0">
                      <a:pos x="19" y="1"/>
                    </a:cxn>
                    <a:cxn ang="0">
                      <a:pos x="15" y="0"/>
                    </a:cxn>
                    <a:cxn ang="0">
                      <a:pos x="11" y="0"/>
                    </a:cxn>
                    <a:cxn ang="0">
                      <a:pos x="5" y="0"/>
                    </a:cxn>
                    <a:cxn ang="0">
                      <a:pos x="4" y="1"/>
                    </a:cxn>
                    <a:cxn ang="0">
                      <a:pos x="0" y="5"/>
                    </a:cxn>
                    <a:cxn ang="0">
                      <a:pos x="0" y="11"/>
                    </a:cxn>
                    <a:cxn ang="0">
                      <a:pos x="0" y="15"/>
                    </a:cxn>
                    <a:cxn ang="0">
                      <a:pos x="4" y="19"/>
                    </a:cxn>
                    <a:cxn ang="0">
                      <a:pos x="5" y="20"/>
                    </a:cxn>
                    <a:cxn ang="0">
                      <a:pos x="11" y="22"/>
                    </a:cxn>
                    <a:cxn ang="0">
                      <a:pos x="15" y="20"/>
                    </a:cxn>
                    <a:cxn ang="0">
                      <a:pos x="19" y="19"/>
                    </a:cxn>
                    <a:cxn ang="0">
                      <a:pos x="21" y="15"/>
                    </a:cxn>
                    <a:cxn ang="0">
                      <a:pos x="23" y="11"/>
                    </a:cxn>
                    <a:cxn ang="0">
                      <a:pos x="19" y="11"/>
                    </a:cxn>
                    <a:cxn ang="0">
                      <a:pos x="17" y="13"/>
                    </a:cxn>
                    <a:cxn ang="0">
                      <a:pos x="17" y="15"/>
                    </a:cxn>
                    <a:cxn ang="0">
                      <a:pos x="13" y="17"/>
                    </a:cxn>
                    <a:cxn ang="0">
                      <a:pos x="11" y="19"/>
                    </a:cxn>
                    <a:cxn ang="0">
                      <a:pos x="7" y="17"/>
                    </a:cxn>
                    <a:cxn ang="0">
                      <a:pos x="5" y="15"/>
                    </a:cxn>
                    <a:cxn ang="0">
                      <a:pos x="4" y="13"/>
                    </a:cxn>
                    <a:cxn ang="0">
                      <a:pos x="4" y="11"/>
                    </a:cxn>
                    <a:cxn ang="0">
                      <a:pos x="4" y="7"/>
                    </a:cxn>
                    <a:cxn ang="0">
                      <a:pos x="5" y="5"/>
                    </a:cxn>
                    <a:cxn ang="0">
                      <a:pos x="7" y="3"/>
                    </a:cxn>
                    <a:cxn ang="0">
                      <a:pos x="11" y="3"/>
                    </a:cxn>
                    <a:cxn ang="0">
                      <a:pos x="13" y="3"/>
                    </a:cxn>
                    <a:cxn ang="0">
                      <a:pos x="17" y="5"/>
                    </a:cxn>
                    <a:cxn ang="0">
                      <a:pos x="17" y="7"/>
                    </a:cxn>
                    <a:cxn ang="0">
                      <a:pos x="19" y="11"/>
                    </a:cxn>
                  </a:cxnLst>
                  <a:rect l="0" t="0" r="r" b="b"/>
                  <a:pathLst>
                    <a:path w="23" h="22">
                      <a:moveTo>
                        <a:pt x="23" y="11"/>
                      </a:moveTo>
                      <a:lnTo>
                        <a:pt x="21" y="5"/>
                      </a:lnTo>
                      <a:lnTo>
                        <a:pt x="19" y="1"/>
                      </a:lnTo>
                      <a:lnTo>
                        <a:pt x="15" y="0"/>
                      </a:lnTo>
                      <a:lnTo>
                        <a:pt x="11" y="0"/>
                      </a:lnTo>
                      <a:lnTo>
                        <a:pt x="5" y="0"/>
                      </a:lnTo>
                      <a:lnTo>
                        <a:pt x="4" y="1"/>
                      </a:lnTo>
                      <a:lnTo>
                        <a:pt x="0" y="5"/>
                      </a:lnTo>
                      <a:lnTo>
                        <a:pt x="0" y="11"/>
                      </a:lnTo>
                      <a:lnTo>
                        <a:pt x="0" y="15"/>
                      </a:lnTo>
                      <a:lnTo>
                        <a:pt x="4" y="19"/>
                      </a:lnTo>
                      <a:lnTo>
                        <a:pt x="5" y="20"/>
                      </a:lnTo>
                      <a:lnTo>
                        <a:pt x="11" y="22"/>
                      </a:lnTo>
                      <a:lnTo>
                        <a:pt x="15" y="20"/>
                      </a:lnTo>
                      <a:lnTo>
                        <a:pt x="19" y="19"/>
                      </a:lnTo>
                      <a:lnTo>
                        <a:pt x="21" y="15"/>
                      </a:lnTo>
                      <a:lnTo>
                        <a:pt x="23" y="11"/>
                      </a:lnTo>
                      <a:close/>
                      <a:moveTo>
                        <a:pt x="19" y="11"/>
                      </a:moveTo>
                      <a:lnTo>
                        <a:pt x="17" y="13"/>
                      </a:lnTo>
                      <a:lnTo>
                        <a:pt x="17" y="15"/>
                      </a:lnTo>
                      <a:lnTo>
                        <a:pt x="13" y="17"/>
                      </a:lnTo>
                      <a:lnTo>
                        <a:pt x="11" y="19"/>
                      </a:lnTo>
                      <a:lnTo>
                        <a:pt x="7" y="17"/>
                      </a:lnTo>
                      <a:lnTo>
                        <a:pt x="5" y="15"/>
                      </a:lnTo>
                      <a:lnTo>
                        <a:pt x="4" y="13"/>
                      </a:lnTo>
                      <a:lnTo>
                        <a:pt x="4" y="11"/>
                      </a:lnTo>
                      <a:lnTo>
                        <a:pt x="4" y="7"/>
                      </a:lnTo>
                      <a:lnTo>
                        <a:pt x="5" y="5"/>
                      </a:lnTo>
                      <a:lnTo>
                        <a:pt x="7" y="3"/>
                      </a:lnTo>
                      <a:lnTo>
                        <a:pt x="11" y="3"/>
                      </a:lnTo>
                      <a:lnTo>
                        <a:pt x="13" y="3"/>
                      </a:lnTo>
                      <a:lnTo>
                        <a:pt x="17" y="5"/>
                      </a:lnTo>
                      <a:lnTo>
                        <a:pt x="17" y="7"/>
                      </a:lnTo>
                      <a:lnTo>
                        <a:pt x="19" y="11"/>
                      </a:lnTo>
                      <a:close/>
                    </a:path>
                  </a:pathLst>
                </a:custGeom>
                <a:solidFill>
                  <a:srgbClr val="E2989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610" name="Freeform 242"/>
                <p:cNvSpPr>
                  <a:spLocks noEditPoints="1"/>
                </p:cNvSpPr>
                <p:nvPr/>
              </p:nvSpPr>
              <p:spPr bwMode="auto">
                <a:xfrm>
                  <a:off x="1622" y="1504"/>
                  <a:ext cx="19" cy="19"/>
                </a:xfrm>
                <a:custGeom>
                  <a:avLst/>
                  <a:gdLst/>
                  <a:ahLst/>
                  <a:cxnLst>
                    <a:cxn ang="0">
                      <a:pos x="19" y="10"/>
                    </a:cxn>
                    <a:cxn ang="0">
                      <a:pos x="17" y="6"/>
                    </a:cxn>
                    <a:cxn ang="0">
                      <a:pos x="15" y="2"/>
                    </a:cxn>
                    <a:cxn ang="0">
                      <a:pos x="13" y="0"/>
                    </a:cxn>
                    <a:cxn ang="0">
                      <a:pos x="9" y="0"/>
                    </a:cxn>
                    <a:cxn ang="0">
                      <a:pos x="5" y="0"/>
                    </a:cxn>
                    <a:cxn ang="0">
                      <a:pos x="2" y="2"/>
                    </a:cxn>
                    <a:cxn ang="0">
                      <a:pos x="0" y="6"/>
                    </a:cxn>
                    <a:cxn ang="0">
                      <a:pos x="0" y="10"/>
                    </a:cxn>
                    <a:cxn ang="0">
                      <a:pos x="0" y="12"/>
                    </a:cxn>
                    <a:cxn ang="0">
                      <a:pos x="2" y="16"/>
                    </a:cxn>
                    <a:cxn ang="0">
                      <a:pos x="5" y="18"/>
                    </a:cxn>
                    <a:cxn ang="0">
                      <a:pos x="9" y="19"/>
                    </a:cxn>
                    <a:cxn ang="0">
                      <a:pos x="13" y="18"/>
                    </a:cxn>
                    <a:cxn ang="0">
                      <a:pos x="15" y="16"/>
                    </a:cxn>
                    <a:cxn ang="0">
                      <a:pos x="17" y="12"/>
                    </a:cxn>
                    <a:cxn ang="0">
                      <a:pos x="19" y="10"/>
                    </a:cxn>
                    <a:cxn ang="0">
                      <a:pos x="15" y="10"/>
                    </a:cxn>
                    <a:cxn ang="0">
                      <a:pos x="13" y="14"/>
                    </a:cxn>
                    <a:cxn ang="0">
                      <a:pos x="9" y="16"/>
                    </a:cxn>
                    <a:cxn ang="0">
                      <a:pos x="5" y="14"/>
                    </a:cxn>
                    <a:cxn ang="0">
                      <a:pos x="3" y="10"/>
                    </a:cxn>
                    <a:cxn ang="0">
                      <a:pos x="5" y="4"/>
                    </a:cxn>
                    <a:cxn ang="0">
                      <a:pos x="9" y="4"/>
                    </a:cxn>
                    <a:cxn ang="0">
                      <a:pos x="13" y="4"/>
                    </a:cxn>
                    <a:cxn ang="0">
                      <a:pos x="15" y="10"/>
                    </a:cxn>
                  </a:cxnLst>
                  <a:rect l="0" t="0" r="r" b="b"/>
                  <a:pathLst>
                    <a:path w="19" h="19">
                      <a:moveTo>
                        <a:pt x="19" y="10"/>
                      </a:moveTo>
                      <a:lnTo>
                        <a:pt x="17" y="6"/>
                      </a:lnTo>
                      <a:lnTo>
                        <a:pt x="15" y="2"/>
                      </a:lnTo>
                      <a:lnTo>
                        <a:pt x="13" y="0"/>
                      </a:lnTo>
                      <a:lnTo>
                        <a:pt x="9" y="0"/>
                      </a:lnTo>
                      <a:lnTo>
                        <a:pt x="5" y="0"/>
                      </a:lnTo>
                      <a:lnTo>
                        <a:pt x="2" y="2"/>
                      </a:lnTo>
                      <a:lnTo>
                        <a:pt x="0" y="6"/>
                      </a:lnTo>
                      <a:lnTo>
                        <a:pt x="0" y="10"/>
                      </a:lnTo>
                      <a:lnTo>
                        <a:pt x="0" y="12"/>
                      </a:lnTo>
                      <a:lnTo>
                        <a:pt x="2" y="16"/>
                      </a:lnTo>
                      <a:lnTo>
                        <a:pt x="5" y="18"/>
                      </a:lnTo>
                      <a:lnTo>
                        <a:pt x="9" y="19"/>
                      </a:lnTo>
                      <a:lnTo>
                        <a:pt x="13" y="18"/>
                      </a:lnTo>
                      <a:lnTo>
                        <a:pt x="15" y="16"/>
                      </a:lnTo>
                      <a:lnTo>
                        <a:pt x="17" y="12"/>
                      </a:lnTo>
                      <a:lnTo>
                        <a:pt x="19" y="10"/>
                      </a:lnTo>
                      <a:close/>
                      <a:moveTo>
                        <a:pt x="15" y="10"/>
                      </a:moveTo>
                      <a:lnTo>
                        <a:pt x="13" y="14"/>
                      </a:lnTo>
                      <a:lnTo>
                        <a:pt x="9" y="16"/>
                      </a:lnTo>
                      <a:lnTo>
                        <a:pt x="5" y="14"/>
                      </a:lnTo>
                      <a:lnTo>
                        <a:pt x="3" y="10"/>
                      </a:lnTo>
                      <a:lnTo>
                        <a:pt x="5" y="4"/>
                      </a:lnTo>
                      <a:lnTo>
                        <a:pt x="9" y="4"/>
                      </a:lnTo>
                      <a:lnTo>
                        <a:pt x="13" y="4"/>
                      </a:lnTo>
                      <a:lnTo>
                        <a:pt x="15" y="10"/>
                      </a:lnTo>
                      <a:close/>
                    </a:path>
                  </a:pathLst>
                </a:custGeom>
                <a:solidFill>
                  <a:srgbClr val="E4989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611" name="Freeform 243"/>
                <p:cNvSpPr>
                  <a:spLocks noEditPoints="1"/>
                </p:cNvSpPr>
                <p:nvPr/>
              </p:nvSpPr>
              <p:spPr bwMode="auto">
                <a:xfrm>
                  <a:off x="1624" y="1506"/>
                  <a:ext cx="15" cy="16"/>
                </a:xfrm>
                <a:custGeom>
                  <a:avLst/>
                  <a:gdLst/>
                  <a:ahLst/>
                  <a:cxnLst>
                    <a:cxn ang="0">
                      <a:pos x="15" y="8"/>
                    </a:cxn>
                    <a:cxn ang="0">
                      <a:pos x="13" y="4"/>
                    </a:cxn>
                    <a:cxn ang="0">
                      <a:pos x="13" y="2"/>
                    </a:cxn>
                    <a:cxn ang="0">
                      <a:pos x="9" y="0"/>
                    </a:cxn>
                    <a:cxn ang="0">
                      <a:pos x="7" y="0"/>
                    </a:cxn>
                    <a:cxn ang="0">
                      <a:pos x="3" y="0"/>
                    </a:cxn>
                    <a:cxn ang="0">
                      <a:pos x="1" y="2"/>
                    </a:cxn>
                    <a:cxn ang="0">
                      <a:pos x="0" y="4"/>
                    </a:cxn>
                    <a:cxn ang="0">
                      <a:pos x="0" y="8"/>
                    </a:cxn>
                    <a:cxn ang="0">
                      <a:pos x="0" y="10"/>
                    </a:cxn>
                    <a:cxn ang="0">
                      <a:pos x="1" y="12"/>
                    </a:cxn>
                    <a:cxn ang="0">
                      <a:pos x="3" y="14"/>
                    </a:cxn>
                    <a:cxn ang="0">
                      <a:pos x="7" y="16"/>
                    </a:cxn>
                    <a:cxn ang="0">
                      <a:pos x="9" y="14"/>
                    </a:cxn>
                    <a:cxn ang="0">
                      <a:pos x="13" y="12"/>
                    </a:cxn>
                    <a:cxn ang="0">
                      <a:pos x="13" y="10"/>
                    </a:cxn>
                    <a:cxn ang="0">
                      <a:pos x="15" y="8"/>
                    </a:cxn>
                    <a:cxn ang="0">
                      <a:pos x="11" y="8"/>
                    </a:cxn>
                    <a:cxn ang="0">
                      <a:pos x="9" y="10"/>
                    </a:cxn>
                    <a:cxn ang="0">
                      <a:pos x="7" y="12"/>
                    </a:cxn>
                    <a:cxn ang="0">
                      <a:pos x="3" y="10"/>
                    </a:cxn>
                    <a:cxn ang="0">
                      <a:pos x="3" y="8"/>
                    </a:cxn>
                    <a:cxn ang="0">
                      <a:pos x="3" y="4"/>
                    </a:cxn>
                    <a:cxn ang="0">
                      <a:pos x="7" y="4"/>
                    </a:cxn>
                    <a:cxn ang="0">
                      <a:pos x="9" y="4"/>
                    </a:cxn>
                    <a:cxn ang="0">
                      <a:pos x="11" y="8"/>
                    </a:cxn>
                  </a:cxnLst>
                  <a:rect l="0" t="0" r="r" b="b"/>
                  <a:pathLst>
                    <a:path w="15" h="16">
                      <a:moveTo>
                        <a:pt x="15" y="8"/>
                      </a:moveTo>
                      <a:lnTo>
                        <a:pt x="13" y="4"/>
                      </a:lnTo>
                      <a:lnTo>
                        <a:pt x="13" y="2"/>
                      </a:lnTo>
                      <a:lnTo>
                        <a:pt x="9" y="0"/>
                      </a:lnTo>
                      <a:lnTo>
                        <a:pt x="7" y="0"/>
                      </a:lnTo>
                      <a:lnTo>
                        <a:pt x="3" y="0"/>
                      </a:lnTo>
                      <a:lnTo>
                        <a:pt x="1" y="2"/>
                      </a:lnTo>
                      <a:lnTo>
                        <a:pt x="0" y="4"/>
                      </a:lnTo>
                      <a:lnTo>
                        <a:pt x="0" y="8"/>
                      </a:lnTo>
                      <a:lnTo>
                        <a:pt x="0" y="10"/>
                      </a:lnTo>
                      <a:lnTo>
                        <a:pt x="1" y="12"/>
                      </a:lnTo>
                      <a:lnTo>
                        <a:pt x="3" y="14"/>
                      </a:lnTo>
                      <a:lnTo>
                        <a:pt x="7" y="16"/>
                      </a:lnTo>
                      <a:lnTo>
                        <a:pt x="9" y="14"/>
                      </a:lnTo>
                      <a:lnTo>
                        <a:pt x="13" y="12"/>
                      </a:lnTo>
                      <a:lnTo>
                        <a:pt x="13" y="10"/>
                      </a:lnTo>
                      <a:lnTo>
                        <a:pt x="15" y="8"/>
                      </a:lnTo>
                      <a:close/>
                      <a:moveTo>
                        <a:pt x="11" y="8"/>
                      </a:moveTo>
                      <a:lnTo>
                        <a:pt x="9" y="10"/>
                      </a:lnTo>
                      <a:lnTo>
                        <a:pt x="7" y="12"/>
                      </a:lnTo>
                      <a:lnTo>
                        <a:pt x="3" y="10"/>
                      </a:lnTo>
                      <a:lnTo>
                        <a:pt x="3" y="8"/>
                      </a:lnTo>
                      <a:lnTo>
                        <a:pt x="3" y="4"/>
                      </a:lnTo>
                      <a:lnTo>
                        <a:pt x="7" y="4"/>
                      </a:lnTo>
                      <a:lnTo>
                        <a:pt x="9" y="4"/>
                      </a:lnTo>
                      <a:lnTo>
                        <a:pt x="11" y="8"/>
                      </a:lnTo>
                      <a:close/>
                    </a:path>
                  </a:pathLst>
                </a:custGeom>
                <a:solidFill>
                  <a:srgbClr val="E5999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612" name="Freeform 244"/>
                <p:cNvSpPr>
                  <a:spLocks/>
                </p:cNvSpPr>
                <p:nvPr/>
              </p:nvSpPr>
              <p:spPr bwMode="auto">
                <a:xfrm>
                  <a:off x="1625" y="1508"/>
                  <a:ext cx="12" cy="12"/>
                </a:xfrm>
                <a:custGeom>
                  <a:avLst/>
                  <a:gdLst/>
                  <a:ahLst/>
                  <a:cxnLst>
                    <a:cxn ang="0">
                      <a:pos x="12" y="6"/>
                    </a:cxn>
                    <a:cxn ang="0">
                      <a:pos x="10" y="0"/>
                    </a:cxn>
                    <a:cxn ang="0">
                      <a:pos x="6" y="0"/>
                    </a:cxn>
                    <a:cxn ang="0">
                      <a:pos x="2" y="0"/>
                    </a:cxn>
                    <a:cxn ang="0">
                      <a:pos x="0" y="6"/>
                    </a:cxn>
                    <a:cxn ang="0">
                      <a:pos x="2" y="10"/>
                    </a:cxn>
                    <a:cxn ang="0">
                      <a:pos x="6" y="12"/>
                    </a:cxn>
                    <a:cxn ang="0">
                      <a:pos x="10" y="10"/>
                    </a:cxn>
                    <a:cxn ang="0">
                      <a:pos x="12" y="6"/>
                    </a:cxn>
                  </a:cxnLst>
                  <a:rect l="0" t="0" r="r" b="b"/>
                  <a:pathLst>
                    <a:path w="12" h="12">
                      <a:moveTo>
                        <a:pt x="12" y="6"/>
                      </a:moveTo>
                      <a:lnTo>
                        <a:pt x="10" y="0"/>
                      </a:lnTo>
                      <a:lnTo>
                        <a:pt x="6" y="0"/>
                      </a:lnTo>
                      <a:lnTo>
                        <a:pt x="2" y="0"/>
                      </a:lnTo>
                      <a:lnTo>
                        <a:pt x="0" y="6"/>
                      </a:lnTo>
                      <a:lnTo>
                        <a:pt x="2" y="10"/>
                      </a:lnTo>
                      <a:lnTo>
                        <a:pt x="6" y="12"/>
                      </a:lnTo>
                      <a:lnTo>
                        <a:pt x="10" y="10"/>
                      </a:lnTo>
                      <a:lnTo>
                        <a:pt x="12" y="6"/>
                      </a:lnTo>
                      <a:close/>
                    </a:path>
                  </a:pathLst>
                </a:custGeom>
                <a:solidFill>
                  <a:srgbClr val="E6999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613" name="Freeform 245"/>
                <p:cNvSpPr>
                  <a:spLocks/>
                </p:cNvSpPr>
                <p:nvPr/>
              </p:nvSpPr>
              <p:spPr bwMode="auto">
                <a:xfrm>
                  <a:off x="1627" y="1510"/>
                  <a:ext cx="8" cy="8"/>
                </a:xfrm>
                <a:custGeom>
                  <a:avLst/>
                  <a:gdLst/>
                  <a:ahLst/>
                  <a:cxnLst>
                    <a:cxn ang="0">
                      <a:pos x="8" y="4"/>
                    </a:cxn>
                    <a:cxn ang="0">
                      <a:pos x="6" y="0"/>
                    </a:cxn>
                    <a:cxn ang="0">
                      <a:pos x="4" y="0"/>
                    </a:cxn>
                    <a:cxn ang="0">
                      <a:pos x="0" y="0"/>
                    </a:cxn>
                    <a:cxn ang="0">
                      <a:pos x="0" y="4"/>
                    </a:cxn>
                    <a:cxn ang="0">
                      <a:pos x="0" y="6"/>
                    </a:cxn>
                    <a:cxn ang="0">
                      <a:pos x="4" y="8"/>
                    </a:cxn>
                    <a:cxn ang="0">
                      <a:pos x="6" y="6"/>
                    </a:cxn>
                    <a:cxn ang="0">
                      <a:pos x="8" y="4"/>
                    </a:cxn>
                  </a:cxnLst>
                  <a:rect l="0" t="0" r="r" b="b"/>
                  <a:pathLst>
                    <a:path w="8" h="8">
                      <a:moveTo>
                        <a:pt x="8" y="4"/>
                      </a:moveTo>
                      <a:lnTo>
                        <a:pt x="6" y="0"/>
                      </a:lnTo>
                      <a:lnTo>
                        <a:pt x="4" y="0"/>
                      </a:lnTo>
                      <a:lnTo>
                        <a:pt x="0" y="0"/>
                      </a:lnTo>
                      <a:lnTo>
                        <a:pt x="0" y="4"/>
                      </a:lnTo>
                      <a:lnTo>
                        <a:pt x="0" y="6"/>
                      </a:lnTo>
                      <a:lnTo>
                        <a:pt x="4" y="8"/>
                      </a:lnTo>
                      <a:lnTo>
                        <a:pt x="6" y="6"/>
                      </a:lnTo>
                      <a:lnTo>
                        <a:pt x="8" y="4"/>
                      </a:lnTo>
                      <a:close/>
                    </a:path>
                  </a:pathLst>
                </a:custGeom>
                <a:solidFill>
                  <a:srgbClr val="E7999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614" name="Freeform 246"/>
                <p:cNvSpPr>
                  <a:spLocks/>
                </p:cNvSpPr>
                <p:nvPr/>
              </p:nvSpPr>
              <p:spPr bwMode="auto">
                <a:xfrm>
                  <a:off x="1629" y="1512"/>
                  <a:ext cx="4" cy="4"/>
                </a:xfrm>
                <a:custGeom>
                  <a:avLst/>
                  <a:gdLst/>
                  <a:ahLst/>
                  <a:cxnLst>
                    <a:cxn ang="0">
                      <a:pos x="4" y="2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0" y="0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2" y="4"/>
                    </a:cxn>
                    <a:cxn ang="0">
                      <a:pos x="2" y="2"/>
                    </a:cxn>
                    <a:cxn ang="0">
                      <a:pos x="4" y="2"/>
                    </a:cxn>
                  </a:cxnLst>
                  <a:rect l="0" t="0" r="r" b="b"/>
                  <a:pathLst>
                    <a:path w="4" h="4">
                      <a:moveTo>
                        <a:pt x="4" y="2"/>
                      </a:move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2" y="4"/>
                      </a:lnTo>
                      <a:lnTo>
                        <a:pt x="2" y="2"/>
                      </a:lnTo>
                      <a:lnTo>
                        <a:pt x="4" y="2"/>
                      </a:lnTo>
                      <a:close/>
                    </a:path>
                  </a:pathLst>
                </a:custGeom>
                <a:solidFill>
                  <a:srgbClr val="E99A9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615" name="Freeform 247"/>
                <p:cNvSpPr>
                  <a:spLocks/>
                </p:cNvSpPr>
                <p:nvPr/>
              </p:nvSpPr>
              <p:spPr bwMode="auto">
                <a:xfrm>
                  <a:off x="1550" y="1484"/>
                  <a:ext cx="464" cy="199"/>
                </a:xfrm>
                <a:custGeom>
                  <a:avLst/>
                  <a:gdLst/>
                  <a:ahLst/>
                  <a:cxnLst>
                    <a:cxn ang="0">
                      <a:pos x="3" y="125"/>
                    </a:cxn>
                    <a:cxn ang="0">
                      <a:pos x="17" y="119"/>
                    </a:cxn>
                    <a:cxn ang="0">
                      <a:pos x="41" y="111"/>
                    </a:cxn>
                    <a:cxn ang="0">
                      <a:pos x="85" y="106"/>
                    </a:cxn>
                    <a:cxn ang="0">
                      <a:pos x="125" y="108"/>
                    </a:cxn>
                    <a:cxn ang="0">
                      <a:pos x="153" y="115"/>
                    </a:cxn>
                    <a:cxn ang="0">
                      <a:pos x="161" y="123"/>
                    </a:cxn>
                    <a:cxn ang="0">
                      <a:pos x="161" y="136"/>
                    </a:cxn>
                    <a:cxn ang="0">
                      <a:pos x="151" y="153"/>
                    </a:cxn>
                    <a:cxn ang="0">
                      <a:pos x="130" y="178"/>
                    </a:cxn>
                    <a:cxn ang="0">
                      <a:pos x="115" y="195"/>
                    </a:cxn>
                    <a:cxn ang="0">
                      <a:pos x="129" y="197"/>
                    </a:cxn>
                    <a:cxn ang="0">
                      <a:pos x="176" y="187"/>
                    </a:cxn>
                    <a:cxn ang="0">
                      <a:pos x="231" y="172"/>
                    </a:cxn>
                    <a:cxn ang="0">
                      <a:pos x="269" y="165"/>
                    </a:cxn>
                    <a:cxn ang="0">
                      <a:pos x="301" y="159"/>
                    </a:cxn>
                    <a:cxn ang="0">
                      <a:pos x="335" y="155"/>
                    </a:cxn>
                    <a:cxn ang="0">
                      <a:pos x="369" y="151"/>
                    </a:cxn>
                    <a:cxn ang="0">
                      <a:pos x="407" y="151"/>
                    </a:cxn>
                    <a:cxn ang="0">
                      <a:pos x="443" y="153"/>
                    </a:cxn>
                    <a:cxn ang="0">
                      <a:pos x="459" y="151"/>
                    </a:cxn>
                    <a:cxn ang="0">
                      <a:pos x="447" y="142"/>
                    </a:cxn>
                    <a:cxn ang="0">
                      <a:pos x="428" y="127"/>
                    </a:cxn>
                    <a:cxn ang="0">
                      <a:pos x="400" y="110"/>
                    </a:cxn>
                    <a:cxn ang="0">
                      <a:pos x="356" y="87"/>
                    </a:cxn>
                    <a:cxn ang="0">
                      <a:pos x="316" y="70"/>
                    </a:cxn>
                    <a:cxn ang="0">
                      <a:pos x="290" y="58"/>
                    </a:cxn>
                    <a:cxn ang="0">
                      <a:pos x="267" y="49"/>
                    </a:cxn>
                    <a:cxn ang="0">
                      <a:pos x="250" y="34"/>
                    </a:cxn>
                    <a:cxn ang="0">
                      <a:pos x="244" y="20"/>
                    </a:cxn>
                    <a:cxn ang="0">
                      <a:pos x="242" y="9"/>
                    </a:cxn>
                    <a:cxn ang="0">
                      <a:pos x="240" y="5"/>
                    </a:cxn>
                    <a:cxn ang="0">
                      <a:pos x="229" y="7"/>
                    </a:cxn>
                    <a:cxn ang="0">
                      <a:pos x="214" y="7"/>
                    </a:cxn>
                    <a:cxn ang="0">
                      <a:pos x="201" y="7"/>
                    </a:cxn>
                    <a:cxn ang="0">
                      <a:pos x="189" y="2"/>
                    </a:cxn>
                    <a:cxn ang="0">
                      <a:pos x="180" y="2"/>
                    </a:cxn>
                    <a:cxn ang="0">
                      <a:pos x="178" y="5"/>
                    </a:cxn>
                    <a:cxn ang="0">
                      <a:pos x="176" y="9"/>
                    </a:cxn>
                    <a:cxn ang="0">
                      <a:pos x="168" y="22"/>
                    </a:cxn>
                    <a:cxn ang="0">
                      <a:pos x="157" y="36"/>
                    </a:cxn>
                    <a:cxn ang="0">
                      <a:pos x="142" y="43"/>
                    </a:cxn>
                    <a:cxn ang="0">
                      <a:pos x="113" y="53"/>
                    </a:cxn>
                    <a:cxn ang="0">
                      <a:pos x="77" y="66"/>
                    </a:cxn>
                    <a:cxn ang="0">
                      <a:pos x="58" y="75"/>
                    </a:cxn>
                    <a:cxn ang="0">
                      <a:pos x="47" y="83"/>
                    </a:cxn>
                    <a:cxn ang="0">
                      <a:pos x="30" y="94"/>
                    </a:cxn>
                    <a:cxn ang="0">
                      <a:pos x="17" y="104"/>
                    </a:cxn>
                    <a:cxn ang="0">
                      <a:pos x="5" y="117"/>
                    </a:cxn>
                  </a:cxnLst>
                  <a:rect l="0" t="0" r="r" b="b"/>
                  <a:pathLst>
                    <a:path w="464" h="199">
                      <a:moveTo>
                        <a:pt x="0" y="123"/>
                      </a:moveTo>
                      <a:lnTo>
                        <a:pt x="3" y="125"/>
                      </a:lnTo>
                      <a:lnTo>
                        <a:pt x="9" y="125"/>
                      </a:lnTo>
                      <a:lnTo>
                        <a:pt x="17" y="119"/>
                      </a:lnTo>
                      <a:lnTo>
                        <a:pt x="26" y="115"/>
                      </a:lnTo>
                      <a:lnTo>
                        <a:pt x="41" y="111"/>
                      </a:lnTo>
                      <a:lnTo>
                        <a:pt x="60" y="108"/>
                      </a:lnTo>
                      <a:lnTo>
                        <a:pt x="85" y="106"/>
                      </a:lnTo>
                      <a:lnTo>
                        <a:pt x="106" y="106"/>
                      </a:lnTo>
                      <a:lnTo>
                        <a:pt x="125" y="108"/>
                      </a:lnTo>
                      <a:lnTo>
                        <a:pt x="148" y="113"/>
                      </a:lnTo>
                      <a:lnTo>
                        <a:pt x="153" y="115"/>
                      </a:lnTo>
                      <a:lnTo>
                        <a:pt x="157" y="119"/>
                      </a:lnTo>
                      <a:lnTo>
                        <a:pt x="161" y="123"/>
                      </a:lnTo>
                      <a:lnTo>
                        <a:pt x="161" y="129"/>
                      </a:lnTo>
                      <a:lnTo>
                        <a:pt x="161" y="136"/>
                      </a:lnTo>
                      <a:lnTo>
                        <a:pt x="155" y="146"/>
                      </a:lnTo>
                      <a:lnTo>
                        <a:pt x="151" y="153"/>
                      </a:lnTo>
                      <a:lnTo>
                        <a:pt x="142" y="166"/>
                      </a:lnTo>
                      <a:lnTo>
                        <a:pt x="130" y="178"/>
                      </a:lnTo>
                      <a:lnTo>
                        <a:pt x="123" y="185"/>
                      </a:lnTo>
                      <a:lnTo>
                        <a:pt x="115" y="195"/>
                      </a:lnTo>
                      <a:lnTo>
                        <a:pt x="110" y="199"/>
                      </a:lnTo>
                      <a:lnTo>
                        <a:pt x="129" y="197"/>
                      </a:lnTo>
                      <a:lnTo>
                        <a:pt x="149" y="193"/>
                      </a:lnTo>
                      <a:lnTo>
                        <a:pt x="176" y="187"/>
                      </a:lnTo>
                      <a:lnTo>
                        <a:pt x="204" y="180"/>
                      </a:lnTo>
                      <a:lnTo>
                        <a:pt x="231" y="172"/>
                      </a:lnTo>
                      <a:lnTo>
                        <a:pt x="254" y="168"/>
                      </a:lnTo>
                      <a:lnTo>
                        <a:pt x="269" y="165"/>
                      </a:lnTo>
                      <a:lnTo>
                        <a:pt x="286" y="161"/>
                      </a:lnTo>
                      <a:lnTo>
                        <a:pt x="301" y="159"/>
                      </a:lnTo>
                      <a:lnTo>
                        <a:pt x="318" y="157"/>
                      </a:lnTo>
                      <a:lnTo>
                        <a:pt x="335" y="155"/>
                      </a:lnTo>
                      <a:lnTo>
                        <a:pt x="352" y="153"/>
                      </a:lnTo>
                      <a:lnTo>
                        <a:pt x="369" y="151"/>
                      </a:lnTo>
                      <a:lnTo>
                        <a:pt x="388" y="151"/>
                      </a:lnTo>
                      <a:lnTo>
                        <a:pt x="407" y="151"/>
                      </a:lnTo>
                      <a:lnTo>
                        <a:pt x="424" y="151"/>
                      </a:lnTo>
                      <a:lnTo>
                        <a:pt x="443" y="153"/>
                      </a:lnTo>
                      <a:lnTo>
                        <a:pt x="464" y="155"/>
                      </a:lnTo>
                      <a:lnTo>
                        <a:pt x="459" y="151"/>
                      </a:lnTo>
                      <a:lnTo>
                        <a:pt x="455" y="148"/>
                      </a:lnTo>
                      <a:lnTo>
                        <a:pt x="447" y="142"/>
                      </a:lnTo>
                      <a:lnTo>
                        <a:pt x="434" y="130"/>
                      </a:lnTo>
                      <a:lnTo>
                        <a:pt x="428" y="127"/>
                      </a:lnTo>
                      <a:lnTo>
                        <a:pt x="424" y="125"/>
                      </a:lnTo>
                      <a:lnTo>
                        <a:pt x="400" y="110"/>
                      </a:lnTo>
                      <a:lnTo>
                        <a:pt x="377" y="96"/>
                      </a:lnTo>
                      <a:lnTo>
                        <a:pt x="356" y="87"/>
                      </a:lnTo>
                      <a:lnTo>
                        <a:pt x="333" y="77"/>
                      </a:lnTo>
                      <a:lnTo>
                        <a:pt x="316" y="70"/>
                      </a:lnTo>
                      <a:lnTo>
                        <a:pt x="297" y="62"/>
                      </a:lnTo>
                      <a:lnTo>
                        <a:pt x="290" y="58"/>
                      </a:lnTo>
                      <a:lnTo>
                        <a:pt x="284" y="55"/>
                      </a:lnTo>
                      <a:lnTo>
                        <a:pt x="267" y="49"/>
                      </a:lnTo>
                      <a:lnTo>
                        <a:pt x="256" y="39"/>
                      </a:lnTo>
                      <a:lnTo>
                        <a:pt x="250" y="34"/>
                      </a:lnTo>
                      <a:lnTo>
                        <a:pt x="244" y="28"/>
                      </a:lnTo>
                      <a:lnTo>
                        <a:pt x="244" y="20"/>
                      </a:lnTo>
                      <a:lnTo>
                        <a:pt x="242" y="15"/>
                      </a:lnTo>
                      <a:lnTo>
                        <a:pt x="242" y="9"/>
                      </a:lnTo>
                      <a:lnTo>
                        <a:pt x="242" y="5"/>
                      </a:lnTo>
                      <a:lnTo>
                        <a:pt x="240" y="5"/>
                      </a:lnTo>
                      <a:lnTo>
                        <a:pt x="239" y="5"/>
                      </a:lnTo>
                      <a:lnTo>
                        <a:pt x="229" y="7"/>
                      </a:lnTo>
                      <a:lnTo>
                        <a:pt x="220" y="7"/>
                      </a:lnTo>
                      <a:lnTo>
                        <a:pt x="214" y="7"/>
                      </a:lnTo>
                      <a:lnTo>
                        <a:pt x="206" y="7"/>
                      </a:lnTo>
                      <a:lnTo>
                        <a:pt x="201" y="7"/>
                      </a:lnTo>
                      <a:lnTo>
                        <a:pt x="195" y="3"/>
                      </a:lnTo>
                      <a:lnTo>
                        <a:pt x="189" y="2"/>
                      </a:lnTo>
                      <a:lnTo>
                        <a:pt x="184" y="0"/>
                      </a:lnTo>
                      <a:lnTo>
                        <a:pt x="180" y="2"/>
                      </a:lnTo>
                      <a:lnTo>
                        <a:pt x="178" y="3"/>
                      </a:lnTo>
                      <a:lnTo>
                        <a:pt x="178" y="5"/>
                      </a:lnTo>
                      <a:lnTo>
                        <a:pt x="178" y="7"/>
                      </a:lnTo>
                      <a:lnTo>
                        <a:pt x="176" y="9"/>
                      </a:lnTo>
                      <a:lnTo>
                        <a:pt x="174" y="13"/>
                      </a:lnTo>
                      <a:lnTo>
                        <a:pt x="168" y="22"/>
                      </a:lnTo>
                      <a:lnTo>
                        <a:pt x="161" y="32"/>
                      </a:lnTo>
                      <a:lnTo>
                        <a:pt x="157" y="36"/>
                      </a:lnTo>
                      <a:lnTo>
                        <a:pt x="153" y="39"/>
                      </a:lnTo>
                      <a:lnTo>
                        <a:pt x="142" y="43"/>
                      </a:lnTo>
                      <a:lnTo>
                        <a:pt x="130" y="47"/>
                      </a:lnTo>
                      <a:lnTo>
                        <a:pt x="113" y="53"/>
                      </a:lnTo>
                      <a:lnTo>
                        <a:pt x="96" y="58"/>
                      </a:lnTo>
                      <a:lnTo>
                        <a:pt x="77" y="66"/>
                      </a:lnTo>
                      <a:lnTo>
                        <a:pt x="60" y="74"/>
                      </a:lnTo>
                      <a:lnTo>
                        <a:pt x="58" y="75"/>
                      </a:lnTo>
                      <a:lnTo>
                        <a:pt x="53" y="79"/>
                      </a:lnTo>
                      <a:lnTo>
                        <a:pt x="47" y="83"/>
                      </a:lnTo>
                      <a:lnTo>
                        <a:pt x="39" y="87"/>
                      </a:lnTo>
                      <a:lnTo>
                        <a:pt x="30" y="94"/>
                      </a:lnTo>
                      <a:lnTo>
                        <a:pt x="20" y="100"/>
                      </a:lnTo>
                      <a:lnTo>
                        <a:pt x="17" y="104"/>
                      </a:lnTo>
                      <a:lnTo>
                        <a:pt x="15" y="110"/>
                      </a:lnTo>
                      <a:lnTo>
                        <a:pt x="5" y="117"/>
                      </a:lnTo>
                      <a:lnTo>
                        <a:pt x="0" y="123"/>
                      </a:lnTo>
                      <a:close/>
                    </a:path>
                  </a:pathLst>
                </a:custGeom>
                <a:solidFill>
                  <a:srgbClr val="54609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616" name="Freeform 248"/>
                <p:cNvSpPr>
                  <a:spLocks/>
                </p:cNvSpPr>
                <p:nvPr/>
              </p:nvSpPr>
              <p:spPr bwMode="auto">
                <a:xfrm>
                  <a:off x="1550" y="1484"/>
                  <a:ext cx="263" cy="125"/>
                </a:xfrm>
                <a:custGeom>
                  <a:avLst/>
                  <a:gdLst/>
                  <a:ahLst/>
                  <a:cxnLst>
                    <a:cxn ang="0">
                      <a:pos x="250" y="55"/>
                    </a:cxn>
                    <a:cxn ang="0">
                      <a:pos x="221" y="77"/>
                    </a:cxn>
                    <a:cxn ang="0">
                      <a:pos x="210" y="87"/>
                    </a:cxn>
                    <a:cxn ang="0">
                      <a:pos x="223" y="66"/>
                    </a:cxn>
                    <a:cxn ang="0">
                      <a:pos x="233" y="51"/>
                    </a:cxn>
                    <a:cxn ang="0">
                      <a:pos x="231" y="30"/>
                    </a:cxn>
                    <a:cxn ang="0">
                      <a:pos x="221" y="17"/>
                    </a:cxn>
                    <a:cxn ang="0">
                      <a:pos x="214" y="13"/>
                    </a:cxn>
                    <a:cxn ang="0">
                      <a:pos x="206" y="19"/>
                    </a:cxn>
                    <a:cxn ang="0">
                      <a:pos x="204" y="30"/>
                    </a:cxn>
                    <a:cxn ang="0">
                      <a:pos x="201" y="34"/>
                    </a:cxn>
                    <a:cxn ang="0">
                      <a:pos x="172" y="41"/>
                    </a:cxn>
                    <a:cxn ang="0">
                      <a:pos x="134" y="55"/>
                    </a:cxn>
                    <a:cxn ang="0">
                      <a:pos x="98" y="68"/>
                    </a:cxn>
                    <a:cxn ang="0">
                      <a:pos x="64" y="81"/>
                    </a:cxn>
                    <a:cxn ang="0">
                      <a:pos x="43" y="94"/>
                    </a:cxn>
                    <a:cxn ang="0">
                      <a:pos x="32" y="104"/>
                    </a:cxn>
                    <a:cxn ang="0">
                      <a:pos x="34" y="106"/>
                    </a:cxn>
                    <a:cxn ang="0">
                      <a:pos x="37" y="108"/>
                    </a:cxn>
                    <a:cxn ang="0">
                      <a:pos x="32" y="113"/>
                    </a:cxn>
                    <a:cxn ang="0">
                      <a:pos x="11" y="123"/>
                    </a:cxn>
                    <a:cxn ang="0">
                      <a:pos x="3" y="125"/>
                    </a:cxn>
                    <a:cxn ang="0">
                      <a:pos x="0" y="123"/>
                    </a:cxn>
                    <a:cxn ang="0">
                      <a:pos x="5" y="117"/>
                    </a:cxn>
                    <a:cxn ang="0">
                      <a:pos x="13" y="110"/>
                    </a:cxn>
                    <a:cxn ang="0">
                      <a:pos x="19" y="104"/>
                    </a:cxn>
                    <a:cxn ang="0">
                      <a:pos x="28" y="96"/>
                    </a:cxn>
                    <a:cxn ang="0">
                      <a:pos x="45" y="85"/>
                    </a:cxn>
                    <a:cxn ang="0">
                      <a:pos x="58" y="75"/>
                    </a:cxn>
                    <a:cxn ang="0">
                      <a:pos x="68" y="70"/>
                    </a:cxn>
                    <a:cxn ang="0">
                      <a:pos x="93" y="60"/>
                    </a:cxn>
                    <a:cxn ang="0">
                      <a:pos x="130" y="47"/>
                    </a:cxn>
                    <a:cxn ang="0">
                      <a:pos x="155" y="38"/>
                    </a:cxn>
                    <a:cxn ang="0">
                      <a:pos x="161" y="32"/>
                    </a:cxn>
                    <a:cxn ang="0">
                      <a:pos x="166" y="22"/>
                    </a:cxn>
                    <a:cxn ang="0">
                      <a:pos x="174" y="13"/>
                    </a:cxn>
                    <a:cxn ang="0">
                      <a:pos x="178" y="3"/>
                    </a:cxn>
                    <a:cxn ang="0">
                      <a:pos x="180" y="2"/>
                    </a:cxn>
                    <a:cxn ang="0">
                      <a:pos x="187" y="0"/>
                    </a:cxn>
                    <a:cxn ang="0">
                      <a:pos x="199" y="5"/>
                    </a:cxn>
                    <a:cxn ang="0">
                      <a:pos x="206" y="7"/>
                    </a:cxn>
                    <a:cxn ang="0">
                      <a:pos x="220" y="7"/>
                    </a:cxn>
                    <a:cxn ang="0">
                      <a:pos x="231" y="7"/>
                    </a:cxn>
                    <a:cxn ang="0">
                      <a:pos x="239" y="5"/>
                    </a:cxn>
                    <a:cxn ang="0">
                      <a:pos x="244" y="11"/>
                    </a:cxn>
                    <a:cxn ang="0">
                      <a:pos x="242" y="19"/>
                    </a:cxn>
                    <a:cxn ang="0">
                      <a:pos x="244" y="26"/>
                    </a:cxn>
                    <a:cxn ang="0">
                      <a:pos x="248" y="32"/>
                    </a:cxn>
                    <a:cxn ang="0">
                      <a:pos x="256" y="41"/>
                    </a:cxn>
                  </a:cxnLst>
                  <a:rect l="0" t="0" r="r" b="b"/>
                  <a:pathLst>
                    <a:path w="263" h="125">
                      <a:moveTo>
                        <a:pt x="263" y="45"/>
                      </a:moveTo>
                      <a:lnTo>
                        <a:pt x="250" y="55"/>
                      </a:lnTo>
                      <a:lnTo>
                        <a:pt x="233" y="68"/>
                      </a:lnTo>
                      <a:lnTo>
                        <a:pt x="221" y="77"/>
                      </a:lnTo>
                      <a:lnTo>
                        <a:pt x="210" y="87"/>
                      </a:lnTo>
                      <a:lnTo>
                        <a:pt x="210" y="87"/>
                      </a:lnTo>
                      <a:lnTo>
                        <a:pt x="220" y="74"/>
                      </a:lnTo>
                      <a:lnTo>
                        <a:pt x="223" y="66"/>
                      </a:lnTo>
                      <a:lnTo>
                        <a:pt x="229" y="58"/>
                      </a:lnTo>
                      <a:lnTo>
                        <a:pt x="233" y="51"/>
                      </a:lnTo>
                      <a:lnTo>
                        <a:pt x="235" y="38"/>
                      </a:lnTo>
                      <a:lnTo>
                        <a:pt x="231" y="30"/>
                      </a:lnTo>
                      <a:lnTo>
                        <a:pt x="225" y="20"/>
                      </a:lnTo>
                      <a:lnTo>
                        <a:pt x="221" y="17"/>
                      </a:lnTo>
                      <a:lnTo>
                        <a:pt x="218" y="15"/>
                      </a:lnTo>
                      <a:lnTo>
                        <a:pt x="214" y="13"/>
                      </a:lnTo>
                      <a:lnTo>
                        <a:pt x="210" y="13"/>
                      </a:lnTo>
                      <a:lnTo>
                        <a:pt x="206" y="19"/>
                      </a:lnTo>
                      <a:lnTo>
                        <a:pt x="206" y="26"/>
                      </a:lnTo>
                      <a:lnTo>
                        <a:pt x="204" y="30"/>
                      </a:lnTo>
                      <a:lnTo>
                        <a:pt x="203" y="32"/>
                      </a:lnTo>
                      <a:lnTo>
                        <a:pt x="201" y="34"/>
                      </a:lnTo>
                      <a:lnTo>
                        <a:pt x="195" y="36"/>
                      </a:lnTo>
                      <a:lnTo>
                        <a:pt x="172" y="41"/>
                      </a:lnTo>
                      <a:lnTo>
                        <a:pt x="153" y="49"/>
                      </a:lnTo>
                      <a:lnTo>
                        <a:pt x="134" y="55"/>
                      </a:lnTo>
                      <a:lnTo>
                        <a:pt x="121" y="60"/>
                      </a:lnTo>
                      <a:lnTo>
                        <a:pt x="98" y="68"/>
                      </a:lnTo>
                      <a:lnTo>
                        <a:pt x="75" y="75"/>
                      </a:lnTo>
                      <a:lnTo>
                        <a:pt x="64" y="81"/>
                      </a:lnTo>
                      <a:lnTo>
                        <a:pt x="53" y="89"/>
                      </a:lnTo>
                      <a:lnTo>
                        <a:pt x="43" y="94"/>
                      </a:lnTo>
                      <a:lnTo>
                        <a:pt x="36" y="102"/>
                      </a:lnTo>
                      <a:lnTo>
                        <a:pt x="32" y="104"/>
                      </a:lnTo>
                      <a:lnTo>
                        <a:pt x="32" y="106"/>
                      </a:lnTo>
                      <a:lnTo>
                        <a:pt x="34" y="106"/>
                      </a:lnTo>
                      <a:lnTo>
                        <a:pt x="34" y="106"/>
                      </a:lnTo>
                      <a:lnTo>
                        <a:pt x="37" y="108"/>
                      </a:lnTo>
                      <a:lnTo>
                        <a:pt x="39" y="110"/>
                      </a:lnTo>
                      <a:lnTo>
                        <a:pt x="32" y="113"/>
                      </a:lnTo>
                      <a:lnTo>
                        <a:pt x="17" y="119"/>
                      </a:lnTo>
                      <a:lnTo>
                        <a:pt x="11" y="123"/>
                      </a:lnTo>
                      <a:lnTo>
                        <a:pt x="7" y="125"/>
                      </a:lnTo>
                      <a:lnTo>
                        <a:pt x="3" y="125"/>
                      </a:lnTo>
                      <a:lnTo>
                        <a:pt x="1" y="125"/>
                      </a:lnTo>
                      <a:lnTo>
                        <a:pt x="0" y="123"/>
                      </a:lnTo>
                      <a:lnTo>
                        <a:pt x="0" y="123"/>
                      </a:lnTo>
                      <a:lnTo>
                        <a:pt x="5" y="117"/>
                      </a:lnTo>
                      <a:lnTo>
                        <a:pt x="9" y="113"/>
                      </a:lnTo>
                      <a:lnTo>
                        <a:pt x="13" y="110"/>
                      </a:lnTo>
                      <a:lnTo>
                        <a:pt x="17" y="106"/>
                      </a:lnTo>
                      <a:lnTo>
                        <a:pt x="19" y="104"/>
                      </a:lnTo>
                      <a:lnTo>
                        <a:pt x="20" y="102"/>
                      </a:lnTo>
                      <a:lnTo>
                        <a:pt x="28" y="96"/>
                      </a:lnTo>
                      <a:lnTo>
                        <a:pt x="36" y="91"/>
                      </a:lnTo>
                      <a:lnTo>
                        <a:pt x="45" y="85"/>
                      </a:lnTo>
                      <a:lnTo>
                        <a:pt x="55" y="79"/>
                      </a:lnTo>
                      <a:lnTo>
                        <a:pt x="58" y="75"/>
                      </a:lnTo>
                      <a:lnTo>
                        <a:pt x="64" y="72"/>
                      </a:lnTo>
                      <a:lnTo>
                        <a:pt x="68" y="70"/>
                      </a:lnTo>
                      <a:lnTo>
                        <a:pt x="74" y="68"/>
                      </a:lnTo>
                      <a:lnTo>
                        <a:pt x="93" y="60"/>
                      </a:lnTo>
                      <a:lnTo>
                        <a:pt x="110" y="55"/>
                      </a:lnTo>
                      <a:lnTo>
                        <a:pt x="130" y="47"/>
                      </a:lnTo>
                      <a:lnTo>
                        <a:pt x="151" y="39"/>
                      </a:lnTo>
                      <a:lnTo>
                        <a:pt x="155" y="38"/>
                      </a:lnTo>
                      <a:lnTo>
                        <a:pt x="157" y="36"/>
                      </a:lnTo>
                      <a:lnTo>
                        <a:pt x="161" y="32"/>
                      </a:lnTo>
                      <a:lnTo>
                        <a:pt x="165" y="28"/>
                      </a:lnTo>
                      <a:lnTo>
                        <a:pt x="166" y="22"/>
                      </a:lnTo>
                      <a:lnTo>
                        <a:pt x="170" y="17"/>
                      </a:lnTo>
                      <a:lnTo>
                        <a:pt x="174" y="13"/>
                      </a:lnTo>
                      <a:lnTo>
                        <a:pt x="178" y="7"/>
                      </a:lnTo>
                      <a:lnTo>
                        <a:pt x="178" y="3"/>
                      </a:lnTo>
                      <a:lnTo>
                        <a:pt x="180" y="2"/>
                      </a:lnTo>
                      <a:lnTo>
                        <a:pt x="180" y="2"/>
                      </a:lnTo>
                      <a:lnTo>
                        <a:pt x="182" y="0"/>
                      </a:lnTo>
                      <a:lnTo>
                        <a:pt x="187" y="0"/>
                      </a:lnTo>
                      <a:lnTo>
                        <a:pt x="195" y="3"/>
                      </a:lnTo>
                      <a:lnTo>
                        <a:pt x="199" y="5"/>
                      </a:lnTo>
                      <a:lnTo>
                        <a:pt x="201" y="7"/>
                      </a:lnTo>
                      <a:lnTo>
                        <a:pt x="206" y="7"/>
                      </a:lnTo>
                      <a:lnTo>
                        <a:pt x="212" y="7"/>
                      </a:lnTo>
                      <a:lnTo>
                        <a:pt x="220" y="7"/>
                      </a:lnTo>
                      <a:lnTo>
                        <a:pt x="229" y="7"/>
                      </a:lnTo>
                      <a:lnTo>
                        <a:pt x="231" y="7"/>
                      </a:lnTo>
                      <a:lnTo>
                        <a:pt x="233" y="5"/>
                      </a:lnTo>
                      <a:lnTo>
                        <a:pt x="239" y="5"/>
                      </a:lnTo>
                      <a:lnTo>
                        <a:pt x="242" y="7"/>
                      </a:lnTo>
                      <a:lnTo>
                        <a:pt x="244" y="11"/>
                      </a:lnTo>
                      <a:lnTo>
                        <a:pt x="242" y="15"/>
                      </a:lnTo>
                      <a:lnTo>
                        <a:pt x="242" y="19"/>
                      </a:lnTo>
                      <a:lnTo>
                        <a:pt x="244" y="24"/>
                      </a:lnTo>
                      <a:lnTo>
                        <a:pt x="244" y="26"/>
                      </a:lnTo>
                      <a:lnTo>
                        <a:pt x="246" y="30"/>
                      </a:lnTo>
                      <a:lnTo>
                        <a:pt x="248" y="32"/>
                      </a:lnTo>
                      <a:lnTo>
                        <a:pt x="250" y="36"/>
                      </a:lnTo>
                      <a:lnTo>
                        <a:pt x="256" y="41"/>
                      </a:lnTo>
                      <a:lnTo>
                        <a:pt x="263" y="45"/>
                      </a:lnTo>
                      <a:close/>
                    </a:path>
                  </a:pathLst>
                </a:custGeom>
                <a:solidFill>
                  <a:srgbClr val="58445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617" name="Freeform 249"/>
                <p:cNvSpPr>
                  <a:spLocks noEditPoints="1"/>
                </p:cNvSpPr>
                <p:nvPr/>
              </p:nvSpPr>
              <p:spPr bwMode="auto">
                <a:xfrm>
                  <a:off x="1650" y="1696"/>
                  <a:ext cx="429" cy="11"/>
                </a:xfrm>
                <a:custGeom>
                  <a:avLst/>
                  <a:gdLst/>
                  <a:ahLst/>
                  <a:cxnLst>
                    <a:cxn ang="0">
                      <a:pos x="0" y="2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2" y="8"/>
                    </a:cxn>
                    <a:cxn ang="0">
                      <a:pos x="4" y="11"/>
                    </a:cxn>
                    <a:cxn ang="0">
                      <a:pos x="2" y="6"/>
                    </a:cxn>
                    <a:cxn ang="0">
                      <a:pos x="0" y="2"/>
                    </a:cxn>
                    <a:cxn ang="0">
                      <a:pos x="427" y="2"/>
                    </a:cxn>
                    <a:cxn ang="0">
                      <a:pos x="429" y="2"/>
                    </a:cxn>
                    <a:cxn ang="0">
                      <a:pos x="429" y="2"/>
                    </a:cxn>
                    <a:cxn ang="0">
                      <a:pos x="429" y="2"/>
                    </a:cxn>
                    <a:cxn ang="0">
                      <a:pos x="427" y="0"/>
                    </a:cxn>
                    <a:cxn ang="0">
                      <a:pos x="427" y="2"/>
                    </a:cxn>
                    <a:cxn ang="0">
                      <a:pos x="427" y="2"/>
                    </a:cxn>
                  </a:cxnLst>
                  <a:rect l="0" t="0" r="r" b="b"/>
                  <a:pathLst>
                    <a:path w="429" h="11">
                      <a:moveTo>
                        <a:pt x="0" y="2"/>
                      </a:move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2" y="8"/>
                      </a:lnTo>
                      <a:lnTo>
                        <a:pt x="4" y="11"/>
                      </a:lnTo>
                      <a:lnTo>
                        <a:pt x="2" y="6"/>
                      </a:lnTo>
                      <a:lnTo>
                        <a:pt x="0" y="2"/>
                      </a:lnTo>
                      <a:close/>
                      <a:moveTo>
                        <a:pt x="427" y="2"/>
                      </a:moveTo>
                      <a:lnTo>
                        <a:pt x="429" y="2"/>
                      </a:lnTo>
                      <a:lnTo>
                        <a:pt x="429" y="2"/>
                      </a:lnTo>
                      <a:lnTo>
                        <a:pt x="429" y="2"/>
                      </a:lnTo>
                      <a:lnTo>
                        <a:pt x="427" y="0"/>
                      </a:lnTo>
                      <a:lnTo>
                        <a:pt x="427" y="2"/>
                      </a:lnTo>
                      <a:lnTo>
                        <a:pt x="427" y="2"/>
                      </a:lnTo>
                      <a:close/>
                    </a:path>
                  </a:pathLst>
                </a:custGeom>
                <a:solidFill>
                  <a:srgbClr val="DD6A3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618" name="Freeform 250"/>
                <p:cNvSpPr>
                  <a:spLocks noEditPoints="1"/>
                </p:cNvSpPr>
                <p:nvPr/>
              </p:nvSpPr>
              <p:spPr bwMode="auto">
                <a:xfrm>
                  <a:off x="1650" y="1694"/>
                  <a:ext cx="429" cy="19"/>
                </a:xfrm>
                <a:custGeom>
                  <a:avLst/>
                  <a:gdLst/>
                  <a:ahLst/>
                  <a:cxnLst>
                    <a:cxn ang="0">
                      <a:pos x="2" y="2"/>
                    </a:cxn>
                    <a:cxn ang="0">
                      <a:pos x="0" y="4"/>
                    </a:cxn>
                    <a:cxn ang="0">
                      <a:pos x="0" y="6"/>
                    </a:cxn>
                    <a:cxn ang="0">
                      <a:pos x="4" y="13"/>
                    </a:cxn>
                    <a:cxn ang="0">
                      <a:pos x="8" y="19"/>
                    </a:cxn>
                    <a:cxn ang="0">
                      <a:pos x="4" y="11"/>
                    </a:cxn>
                    <a:cxn ang="0">
                      <a:pos x="2" y="2"/>
                    </a:cxn>
                    <a:cxn ang="0">
                      <a:pos x="425" y="4"/>
                    </a:cxn>
                    <a:cxn ang="0">
                      <a:pos x="427" y="4"/>
                    </a:cxn>
                    <a:cxn ang="0">
                      <a:pos x="429" y="4"/>
                    </a:cxn>
                    <a:cxn ang="0">
                      <a:pos x="427" y="2"/>
                    </a:cxn>
                    <a:cxn ang="0">
                      <a:pos x="427" y="0"/>
                    </a:cxn>
                    <a:cxn ang="0">
                      <a:pos x="427" y="2"/>
                    </a:cxn>
                    <a:cxn ang="0">
                      <a:pos x="425" y="4"/>
                    </a:cxn>
                  </a:cxnLst>
                  <a:rect l="0" t="0" r="r" b="b"/>
                  <a:pathLst>
                    <a:path w="429" h="19">
                      <a:moveTo>
                        <a:pt x="2" y="2"/>
                      </a:moveTo>
                      <a:lnTo>
                        <a:pt x="0" y="4"/>
                      </a:lnTo>
                      <a:lnTo>
                        <a:pt x="0" y="6"/>
                      </a:lnTo>
                      <a:lnTo>
                        <a:pt x="4" y="13"/>
                      </a:lnTo>
                      <a:lnTo>
                        <a:pt x="8" y="19"/>
                      </a:lnTo>
                      <a:lnTo>
                        <a:pt x="4" y="11"/>
                      </a:lnTo>
                      <a:lnTo>
                        <a:pt x="2" y="2"/>
                      </a:lnTo>
                      <a:close/>
                      <a:moveTo>
                        <a:pt x="425" y="4"/>
                      </a:moveTo>
                      <a:lnTo>
                        <a:pt x="427" y="4"/>
                      </a:lnTo>
                      <a:lnTo>
                        <a:pt x="429" y="4"/>
                      </a:lnTo>
                      <a:lnTo>
                        <a:pt x="427" y="2"/>
                      </a:lnTo>
                      <a:lnTo>
                        <a:pt x="427" y="0"/>
                      </a:lnTo>
                      <a:lnTo>
                        <a:pt x="427" y="2"/>
                      </a:lnTo>
                      <a:lnTo>
                        <a:pt x="425" y="4"/>
                      </a:lnTo>
                      <a:close/>
                    </a:path>
                  </a:pathLst>
                </a:custGeom>
                <a:solidFill>
                  <a:srgbClr val="DE6F3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619" name="Freeform 251"/>
                <p:cNvSpPr>
                  <a:spLocks noEditPoints="1"/>
                </p:cNvSpPr>
                <p:nvPr/>
              </p:nvSpPr>
              <p:spPr bwMode="auto">
                <a:xfrm>
                  <a:off x="1650" y="1692"/>
                  <a:ext cx="427" cy="29"/>
                </a:xfrm>
                <a:custGeom>
                  <a:avLst/>
                  <a:gdLst/>
                  <a:ahLst/>
                  <a:cxnLst>
                    <a:cxn ang="0">
                      <a:pos x="0" y="6"/>
                    </a:cxn>
                    <a:cxn ang="0">
                      <a:pos x="2" y="10"/>
                    </a:cxn>
                    <a:cxn ang="0">
                      <a:pos x="4" y="15"/>
                    </a:cxn>
                    <a:cxn ang="0">
                      <a:pos x="8" y="21"/>
                    </a:cxn>
                    <a:cxn ang="0">
                      <a:pos x="13" y="29"/>
                    </a:cxn>
                    <a:cxn ang="0">
                      <a:pos x="8" y="15"/>
                    </a:cxn>
                    <a:cxn ang="0">
                      <a:pos x="4" y="0"/>
                    </a:cxn>
                    <a:cxn ang="0">
                      <a:pos x="2" y="4"/>
                    </a:cxn>
                    <a:cxn ang="0">
                      <a:pos x="0" y="6"/>
                    </a:cxn>
                    <a:cxn ang="0">
                      <a:pos x="427" y="6"/>
                    </a:cxn>
                    <a:cxn ang="0">
                      <a:pos x="427" y="6"/>
                    </a:cxn>
                    <a:cxn ang="0">
                      <a:pos x="427" y="4"/>
                    </a:cxn>
                    <a:cxn ang="0">
                      <a:pos x="427" y="2"/>
                    </a:cxn>
                    <a:cxn ang="0">
                      <a:pos x="425" y="0"/>
                    </a:cxn>
                    <a:cxn ang="0">
                      <a:pos x="425" y="2"/>
                    </a:cxn>
                    <a:cxn ang="0">
                      <a:pos x="423" y="4"/>
                    </a:cxn>
                    <a:cxn ang="0">
                      <a:pos x="425" y="6"/>
                    </a:cxn>
                    <a:cxn ang="0">
                      <a:pos x="427" y="6"/>
                    </a:cxn>
                  </a:cxnLst>
                  <a:rect l="0" t="0" r="r" b="b"/>
                  <a:pathLst>
                    <a:path w="427" h="29">
                      <a:moveTo>
                        <a:pt x="0" y="6"/>
                      </a:moveTo>
                      <a:lnTo>
                        <a:pt x="2" y="10"/>
                      </a:lnTo>
                      <a:lnTo>
                        <a:pt x="4" y="15"/>
                      </a:lnTo>
                      <a:lnTo>
                        <a:pt x="8" y="21"/>
                      </a:lnTo>
                      <a:lnTo>
                        <a:pt x="13" y="29"/>
                      </a:lnTo>
                      <a:lnTo>
                        <a:pt x="8" y="15"/>
                      </a:lnTo>
                      <a:lnTo>
                        <a:pt x="4" y="0"/>
                      </a:lnTo>
                      <a:lnTo>
                        <a:pt x="2" y="4"/>
                      </a:lnTo>
                      <a:lnTo>
                        <a:pt x="0" y="6"/>
                      </a:lnTo>
                      <a:close/>
                      <a:moveTo>
                        <a:pt x="427" y="6"/>
                      </a:moveTo>
                      <a:lnTo>
                        <a:pt x="427" y="6"/>
                      </a:lnTo>
                      <a:lnTo>
                        <a:pt x="427" y="4"/>
                      </a:lnTo>
                      <a:lnTo>
                        <a:pt x="427" y="2"/>
                      </a:lnTo>
                      <a:lnTo>
                        <a:pt x="425" y="0"/>
                      </a:lnTo>
                      <a:lnTo>
                        <a:pt x="425" y="2"/>
                      </a:lnTo>
                      <a:lnTo>
                        <a:pt x="423" y="4"/>
                      </a:lnTo>
                      <a:lnTo>
                        <a:pt x="425" y="6"/>
                      </a:lnTo>
                      <a:lnTo>
                        <a:pt x="427" y="6"/>
                      </a:lnTo>
                      <a:close/>
                    </a:path>
                  </a:pathLst>
                </a:custGeom>
                <a:solidFill>
                  <a:srgbClr val="DF733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620" name="Freeform 252"/>
                <p:cNvSpPr>
                  <a:spLocks noEditPoints="1"/>
                </p:cNvSpPr>
                <p:nvPr/>
              </p:nvSpPr>
              <p:spPr bwMode="auto">
                <a:xfrm>
                  <a:off x="1652" y="1690"/>
                  <a:ext cx="425" cy="36"/>
                </a:xfrm>
                <a:custGeom>
                  <a:avLst/>
                  <a:gdLst/>
                  <a:ahLst/>
                  <a:cxnLst>
                    <a:cxn ang="0">
                      <a:pos x="0" y="6"/>
                    </a:cxn>
                    <a:cxn ang="0">
                      <a:pos x="2" y="15"/>
                    </a:cxn>
                    <a:cxn ang="0">
                      <a:pos x="6" y="23"/>
                    </a:cxn>
                    <a:cxn ang="0">
                      <a:pos x="11" y="31"/>
                    </a:cxn>
                    <a:cxn ang="0">
                      <a:pos x="15" y="36"/>
                    </a:cxn>
                    <a:cxn ang="0">
                      <a:pos x="8" y="19"/>
                    </a:cxn>
                    <a:cxn ang="0">
                      <a:pos x="2" y="0"/>
                    </a:cxn>
                    <a:cxn ang="0">
                      <a:pos x="2" y="2"/>
                    </a:cxn>
                    <a:cxn ang="0">
                      <a:pos x="0" y="6"/>
                    </a:cxn>
                    <a:cxn ang="0">
                      <a:pos x="423" y="8"/>
                    </a:cxn>
                    <a:cxn ang="0">
                      <a:pos x="425" y="6"/>
                    </a:cxn>
                    <a:cxn ang="0">
                      <a:pos x="425" y="4"/>
                    </a:cxn>
                    <a:cxn ang="0">
                      <a:pos x="423" y="2"/>
                    </a:cxn>
                    <a:cxn ang="0">
                      <a:pos x="421" y="0"/>
                    </a:cxn>
                    <a:cxn ang="0">
                      <a:pos x="421" y="2"/>
                    </a:cxn>
                    <a:cxn ang="0">
                      <a:pos x="419" y="6"/>
                    </a:cxn>
                    <a:cxn ang="0">
                      <a:pos x="421" y="6"/>
                    </a:cxn>
                    <a:cxn ang="0">
                      <a:pos x="423" y="8"/>
                    </a:cxn>
                  </a:cxnLst>
                  <a:rect l="0" t="0" r="r" b="b"/>
                  <a:pathLst>
                    <a:path w="425" h="36">
                      <a:moveTo>
                        <a:pt x="0" y="6"/>
                      </a:moveTo>
                      <a:lnTo>
                        <a:pt x="2" y="15"/>
                      </a:lnTo>
                      <a:lnTo>
                        <a:pt x="6" y="23"/>
                      </a:lnTo>
                      <a:lnTo>
                        <a:pt x="11" y="31"/>
                      </a:lnTo>
                      <a:lnTo>
                        <a:pt x="15" y="36"/>
                      </a:lnTo>
                      <a:lnTo>
                        <a:pt x="8" y="19"/>
                      </a:lnTo>
                      <a:lnTo>
                        <a:pt x="2" y="0"/>
                      </a:lnTo>
                      <a:lnTo>
                        <a:pt x="2" y="2"/>
                      </a:lnTo>
                      <a:lnTo>
                        <a:pt x="0" y="6"/>
                      </a:lnTo>
                      <a:close/>
                      <a:moveTo>
                        <a:pt x="423" y="8"/>
                      </a:moveTo>
                      <a:lnTo>
                        <a:pt x="425" y="6"/>
                      </a:lnTo>
                      <a:lnTo>
                        <a:pt x="425" y="4"/>
                      </a:lnTo>
                      <a:lnTo>
                        <a:pt x="423" y="2"/>
                      </a:lnTo>
                      <a:lnTo>
                        <a:pt x="421" y="0"/>
                      </a:lnTo>
                      <a:lnTo>
                        <a:pt x="421" y="2"/>
                      </a:lnTo>
                      <a:lnTo>
                        <a:pt x="419" y="6"/>
                      </a:lnTo>
                      <a:lnTo>
                        <a:pt x="421" y="6"/>
                      </a:lnTo>
                      <a:lnTo>
                        <a:pt x="423" y="8"/>
                      </a:lnTo>
                      <a:close/>
                    </a:path>
                  </a:pathLst>
                </a:custGeom>
                <a:solidFill>
                  <a:srgbClr val="E0763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621" name="Freeform 253"/>
                <p:cNvSpPr>
                  <a:spLocks noEditPoints="1"/>
                </p:cNvSpPr>
                <p:nvPr/>
              </p:nvSpPr>
              <p:spPr bwMode="auto">
                <a:xfrm>
                  <a:off x="1654" y="1688"/>
                  <a:ext cx="421" cy="46"/>
                </a:xfrm>
                <a:custGeom>
                  <a:avLst/>
                  <a:gdLst/>
                  <a:ahLst/>
                  <a:cxnLst>
                    <a:cxn ang="0">
                      <a:pos x="0" y="4"/>
                    </a:cxn>
                    <a:cxn ang="0">
                      <a:pos x="4" y="19"/>
                    </a:cxn>
                    <a:cxn ang="0">
                      <a:pos x="9" y="33"/>
                    </a:cxn>
                    <a:cxn ang="0">
                      <a:pos x="13" y="38"/>
                    </a:cxn>
                    <a:cxn ang="0">
                      <a:pos x="19" y="46"/>
                    </a:cxn>
                    <a:cxn ang="0">
                      <a:pos x="9" y="23"/>
                    </a:cxn>
                    <a:cxn ang="0">
                      <a:pos x="2" y="0"/>
                    </a:cxn>
                    <a:cxn ang="0">
                      <a:pos x="0" y="2"/>
                    </a:cxn>
                    <a:cxn ang="0">
                      <a:pos x="0" y="4"/>
                    </a:cxn>
                    <a:cxn ang="0">
                      <a:pos x="419" y="8"/>
                    </a:cxn>
                    <a:cxn ang="0">
                      <a:pos x="421" y="6"/>
                    </a:cxn>
                    <a:cxn ang="0">
                      <a:pos x="421" y="4"/>
                    </a:cxn>
                    <a:cxn ang="0">
                      <a:pos x="419" y="2"/>
                    </a:cxn>
                    <a:cxn ang="0">
                      <a:pos x="417" y="0"/>
                    </a:cxn>
                    <a:cxn ang="0">
                      <a:pos x="417" y="4"/>
                    </a:cxn>
                    <a:cxn ang="0">
                      <a:pos x="415" y="8"/>
                    </a:cxn>
                    <a:cxn ang="0">
                      <a:pos x="417" y="8"/>
                    </a:cxn>
                    <a:cxn ang="0">
                      <a:pos x="419" y="8"/>
                    </a:cxn>
                  </a:cxnLst>
                  <a:rect l="0" t="0" r="r" b="b"/>
                  <a:pathLst>
                    <a:path w="421" h="46">
                      <a:moveTo>
                        <a:pt x="0" y="4"/>
                      </a:moveTo>
                      <a:lnTo>
                        <a:pt x="4" y="19"/>
                      </a:lnTo>
                      <a:lnTo>
                        <a:pt x="9" y="33"/>
                      </a:lnTo>
                      <a:lnTo>
                        <a:pt x="13" y="38"/>
                      </a:lnTo>
                      <a:lnTo>
                        <a:pt x="19" y="46"/>
                      </a:lnTo>
                      <a:lnTo>
                        <a:pt x="9" y="23"/>
                      </a:lnTo>
                      <a:lnTo>
                        <a:pt x="2" y="0"/>
                      </a:lnTo>
                      <a:lnTo>
                        <a:pt x="0" y="2"/>
                      </a:lnTo>
                      <a:lnTo>
                        <a:pt x="0" y="4"/>
                      </a:lnTo>
                      <a:close/>
                      <a:moveTo>
                        <a:pt x="419" y="8"/>
                      </a:moveTo>
                      <a:lnTo>
                        <a:pt x="421" y="6"/>
                      </a:lnTo>
                      <a:lnTo>
                        <a:pt x="421" y="4"/>
                      </a:lnTo>
                      <a:lnTo>
                        <a:pt x="419" y="2"/>
                      </a:lnTo>
                      <a:lnTo>
                        <a:pt x="417" y="0"/>
                      </a:lnTo>
                      <a:lnTo>
                        <a:pt x="417" y="4"/>
                      </a:lnTo>
                      <a:lnTo>
                        <a:pt x="415" y="8"/>
                      </a:lnTo>
                      <a:lnTo>
                        <a:pt x="417" y="8"/>
                      </a:lnTo>
                      <a:lnTo>
                        <a:pt x="419" y="8"/>
                      </a:lnTo>
                      <a:close/>
                    </a:path>
                  </a:pathLst>
                </a:custGeom>
                <a:solidFill>
                  <a:srgbClr val="E07A3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622" name="Freeform 254"/>
                <p:cNvSpPr>
                  <a:spLocks noEditPoints="1"/>
                </p:cNvSpPr>
                <p:nvPr/>
              </p:nvSpPr>
              <p:spPr bwMode="auto">
                <a:xfrm>
                  <a:off x="1654" y="1686"/>
                  <a:ext cx="419" cy="54"/>
                </a:xfrm>
                <a:custGeom>
                  <a:avLst/>
                  <a:gdLst/>
                  <a:ahLst/>
                  <a:cxnLst>
                    <a:cxn ang="0">
                      <a:pos x="0" y="4"/>
                    </a:cxn>
                    <a:cxn ang="0">
                      <a:pos x="6" y="23"/>
                    </a:cxn>
                    <a:cxn ang="0">
                      <a:pos x="13" y="40"/>
                    </a:cxn>
                    <a:cxn ang="0">
                      <a:pos x="19" y="48"/>
                    </a:cxn>
                    <a:cxn ang="0">
                      <a:pos x="25" y="54"/>
                    </a:cxn>
                    <a:cxn ang="0">
                      <a:pos x="17" y="42"/>
                    </a:cxn>
                    <a:cxn ang="0">
                      <a:pos x="11" y="29"/>
                    </a:cxn>
                    <a:cxn ang="0">
                      <a:pos x="7" y="16"/>
                    </a:cxn>
                    <a:cxn ang="0">
                      <a:pos x="4" y="0"/>
                    </a:cxn>
                    <a:cxn ang="0">
                      <a:pos x="2" y="2"/>
                    </a:cxn>
                    <a:cxn ang="0">
                      <a:pos x="0" y="4"/>
                    </a:cxn>
                    <a:cxn ang="0">
                      <a:pos x="417" y="10"/>
                    </a:cxn>
                    <a:cxn ang="0">
                      <a:pos x="419" y="6"/>
                    </a:cxn>
                    <a:cxn ang="0">
                      <a:pos x="419" y="4"/>
                    </a:cxn>
                    <a:cxn ang="0">
                      <a:pos x="417" y="2"/>
                    </a:cxn>
                    <a:cxn ang="0">
                      <a:pos x="417" y="0"/>
                    </a:cxn>
                    <a:cxn ang="0">
                      <a:pos x="415" y="4"/>
                    </a:cxn>
                    <a:cxn ang="0">
                      <a:pos x="413" y="10"/>
                    </a:cxn>
                    <a:cxn ang="0">
                      <a:pos x="415" y="10"/>
                    </a:cxn>
                    <a:cxn ang="0">
                      <a:pos x="417" y="10"/>
                    </a:cxn>
                  </a:cxnLst>
                  <a:rect l="0" t="0" r="r" b="b"/>
                  <a:pathLst>
                    <a:path w="419" h="54">
                      <a:moveTo>
                        <a:pt x="0" y="4"/>
                      </a:moveTo>
                      <a:lnTo>
                        <a:pt x="6" y="23"/>
                      </a:lnTo>
                      <a:lnTo>
                        <a:pt x="13" y="40"/>
                      </a:lnTo>
                      <a:lnTo>
                        <a:pt x="19" y="48"/>
                      </a:lnTo>
                      <a:lnTo>
                        <a:pt x="25" y="54"/>
                      </a:lnTo>
                      <a:lnTo>
                        <a:pt x="17" y="42"/>
                      </a:lnTo>
                      <a:lnTo>
                        <a:pt x="11" y="29"/>
                      </a:lnTo>
                      <a:lnTo>
                        <a:pt x="7" y="16"/>
                      </a:lnTo>
                      <a:lnTo>
                        <a:pt x="4" y="0"/>
                      </a:lnTo>
                      <a:lnTo>
                        <a:pt x="2" y="2"/>
                      </a:lnTo>
                      <a:lnTo>
                        <a:pt x="0" y="4"/>
                      </a:lnTo>
                      <a:close/>
                      <a:moveTo>
                        <a:pt x="417" y="10"/>
                      </a:moveTo>
                      <a:lnTo>
                        <a:pt x="419" y="6"/>
                      </a:lnTo>
                      <a:lnTo>
                        <a:pt x="419" y="4"/>
                      </a:lnTo>
                      <a:lnTo>
                        <a:pt x="417" y="2"/>
                      </a:lnTo>
                      <a:lnTo>
                        <a:pt x="417" y="0"/>
                      </a:lnTo>
                      <a:lnTo>
                        <a:pt x="415" y="4"/>
                      </a:lnTo>
                      <a:lnTo>
                        <a:pt x="413" y="10"/>
                      </a:lnTo>
                      <a:lnTo>
                        <a:pt x="415" y="10"/>
                      </a:lnTo>
                      <a:lnTo>
                        <a:pt x="417" y="10"/>
                      </a:lnTo>
                      <a:close/>
                    </a:path>
                  </a:pathLst>
                </a:custGeom>
                <a:solidFill>
                  <a:srgbClr val="E17E3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623" name="Freeform 255"/>
                <p:cNvSpPr>
                  <a:spLocks noEditPoints="1"/>
                </p:cNvSpPr>
                <p:nvPr/>
              </p:nvSpPr>
              <p:spPr bwMode="auto">
                <a:xfrm>
                  <a:off x="1656" y="1685"/>
                  <a:ext cx="415" cy="62"/>
                </a:xfrm>
                <a:custGeom>
                  <a:avLst/>
                  <a:gdLst/>
                  <a:ahLst/>
                  <a:cxnLst>
                    <a:cxn ang="0">
                      <a:pos x="0" y="3"/>
                    </a:cxn>
                    <a:cxn ang="0">
                      <a:pos x="7" y="26"/>
                    </a:cxn>
                    <a:cxn ang="0">
                      <a:pos x="17" y="49"/>
                    </a:cxn>
                    <a:cxn ang="0">
                      <a:pos x="23" y="56"/>
                    </a:cxn>
                    <a:cxn ang="0">
                      <a:pos x="28" y="62"/>
                    </a:cxn>
                    <a:cxn ang="0">
                      <a:pos x="21" y="47"/>
                    </a:cxn>
                    <a:cxn ang="0">
                      <a:pos x="13" y="32"/>
                    </a:cxn>
                    <a:cxn ang="0">
                      <a:pos x="7" y="17"/>
                    </a:cxn>
                    <a:cxn ang="0">
                      <a:pos x="4" y="1"/>
                    </a:cxn>
                    <a:cxn ang="0">
                      <a:pos x="2" y="1"/>
                    </a:cxn>
                    <a:cxn ang="0">
                      <a:pos x="0" y="3"/>
                    </a:cxn>
                    <a:cxn ang="0">
                      <a:pos x="413" y="11"/>
                    </a:cxn>
                    <a:cxn ang="0">
                      <a:pos x="415" y="7"/>
                    </a:cxn>
                    <a:cxn ang="0">
                      <a:pos x="415" y="3"/>
                    </a:cxn>
                    <a:cxn ang="0">
                      <a:pos x="415" y="1"/>
                    </a:cxn>
                    <a:cxn ang="0">
                      <a:pos x="413" y="0"/>
                    </a:cxn>
                    <a:cxn ang="0">
                      <a:pos x="411" y="3"/>
                    </a:cxn>
                    <a:cxn ang="0">
                      <a:pos x="411" y="9"/>
                    </a:cxn>
                    <a:cxn ang="0">
                      <a:pos x="411" y="11"/>
                    </a:cxn>
                    <a:cxn ang="0">
                      <a:pos x="413" y="11"/>
                    </a:cxn>
                  </a:cxnLst>
                  <a:rect l="0" t="0" r="r" b="b"/>
                  <a:pathLst>
                    <a:path w="415" h="62">
                      <a:moveTo>
                        <a:pt x="0" y="3"/>
                      </a:moveTo>
                      <a:lnTo>
                        <a:pt x="7" y="26"/>
                      </a:lnTo>
                      <a:lnTo>
                        <a:pt x="17" y="49"/>
                      </a:lnTo>
                      <a:lnTo>
                        <a:pt x="23" y="56"/>
                      </a:lnTo>
                      <a:lnTo>
                        <a:pt x="28" y="62"/>
                      </a:lnTo>
                      <a:lnTo>
                        <a:pt x="21" y="47"/>
                      </a:lnTo>
                      <a:lnTo>
                        <a:pt x="13" y="32"/>
                      </a:lnTo>
                      <a:lnTo>
                        <a:pt x="7" y="17"/>
                      </a:lnTo>
                      <a:lnTo>
                        <a:pt x="4" y="1"/>
                      </a:lnTo>
                      <a:lnTo>
                        <a:pt x="2" y="1"/>
                      </a:lnTo>
                      <a:lnTo>
                        <a:pt x="0" y="3"/>
                      </a:lnTo>
                      <a:close/>
                      <a:moveTo>
                        <a:pt x="413" y="11"/>
                      </a:moveTo>
                      <a:lnTo>
                        <a:pt x="415" y="7"/>
                      </a:lnTo>
                      <a:lnTo>
                        <a:pt x="415" y="3"/>
                      </a:lnTo>
                      <a:lnTo>
                        <a:pt x="415" y="1"/>
                      </a:lnTo>
                      <a:lnTo>
                        <a:pt x="413" y="0"/>
                      </a:lnTo>
                      <a:lnTo>
                        <a:pt x="411" y="3"/>
                      </a:lnTo>
                      <a:lnTo>
                        <a:pt x="411" y="9"/>
                      </a:lnTo>
                      <a:lnTo>
                        <a:pt x="411" y="11"/>
                      </a:lnTo>
                      <a:lnTo>
                        <a:pt x="413" y="11"/>
                      </a:lnTo>
                      <a:close/>
                    </a:path>
                  </a:pathLst>
                </a:custGeom>
                <a:solidFill>
                  <a:srgbClr val="E1813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624" name="Freeform 256"/>
                <p:cNvSpPr>
                  <a:spLocks noEditPoints="1"/>
                </p:cNvSpPr>
                <p:nvPr/>
              </p:nvSpPr>
              <p:spPr bwMode="auto">
                <a:xfrm>
                  <a:off x="1658" y="1681"/>
                  <a:ext cx="413" cy="74"/>
                </a:xfrm>
                <a:custGeom>
                  <a:avLst/>
                  <a:gdLst/>
                  <a:ahLst/>
                  <a:cxnLst>
                    <a:cxn ang="0">
                      <a:pos x="0" y="5"/>
                    </a:cxn>
                    <a:cxn ang="0">
                      <a:pos x="3" y="21"/>
                    </a:cxn>
                    <a:cxn ang="0">
                      <a:pos x="7" y="34"/>
                    </a:cxn>
                    <a:cxn ang="0">
                      <a:pos x="13" y="47"/>
                    </a:cxn>
                    <a:cxn ang="0">
                      <a:pos x="21" y="59"/>
                    </a:cxn>
                    <a:cxn ang="0">
                      <a:pos x="28" y="66"/>
                    </a:cxn>
                    <a:cxn ang="0">
                      <a:pos x="34" y="74"/>
                    </a:cxn>
                    <a:cxn ang="0">
                      <a:pos x="22" y="57"/>
                    </a:cxn>
                    <a:cxn ang="0">
                      <a:pos x="15" y="40"/>
                    </a:cxn>
                    <a:cxn ang="0">
                      <a:pos x="7" y="23"/>
                    </a:cxn>
                    <a:cxn ang="0">
                      <a:pos x="3" y="4"/>
                    </a:cxn>
                    <a:cxn ang="0">
                      <a:pos x="2" y="5"/>
                    </a:cxn>
                    <a:cxn ang="0">
                      <a:pos x="0" y="5"/>
                    </a:cxn>
                    <a:cxn ang="0">
                      <a:pos x="409" y="15"/>
                    </a:cxn>
                    <a:cxn ang="0">
                      <a:pos x="411" y="9"/>
                    </a:cxn>
                    <a:cxn ang="0">
                      <a:pos x="413" y="5"/>
                    </a:cxn>
                    <a:cxn ang="0">
                      <a:pos x="411" y="4"/>
                    </a:cxn>
                    <a:cxn ang="0">
                      <a:pos x="409" y="0"/>
                    </a:cxn>
                    <a:cxn ang="0">
                      <a:pos x="408" y="7"/>
                    </a:cxn>
                    <a:cxn ang="0">
                      <a:pos x="408" y="13"/>
                    </a:cxn>
                    <a:cxn ang="0">
                      <a:pos x="409" y="13"/>
                    </a:cxn>
                    <a:cxn ang="0">
                      <a:pos x="409" y="15"/>
                    </a:cxn>
                  </a:cxnLst>
                  <a:rect l="0" t="0" r="r" b="b"/>
                  <a:pathLst>
                    <a:path w="413" h="74">
                      <a:moveTo>
                        <a:pt x="0" y="5"/>
                      </a:moveTo>
                      <a:lnTo>
                        <a:pt x="3" y="21"/>
                      </a:lnTo>
                      <a:lnTo>
                        <a:pt x="7" y="34"/>
                      </a:lnTo>
                      <a:lnTo>
                        <a:pt x="13" y="47"/>
                      </a:lnTo>
                      <a:lnTo>
                        <a:pt x="21" y="59"/>
                      </a:lnTo>
                      <a:lnTo>
                        <a:pt x="28" y="66"/>
                      </a:lnTo>
                      <a:lnTo>
                        <a:pt x="34" y="74"/>
                      </a:lnTo>
                      <a:lnTo>
                        <a:pt x="22" y="57"/>
                      </a:lnTo>
                      <a:lnTo>
                        <a:pt x="15" y="40"/>
                      </a:lnTo>
                      <a:lnTo>
                        <a:pt x="7" y="23"/>
                      </a:lnTo>
                      <a:lnTo>
                        <a:pt x="3" y="4"/>
                      </a:lnTo>
                      <a:lnTo>
                        <a:pt x="2" y="5"/>
                      </a:lnTo>
                      <a:lnTo>
                        <a:pt x="0" y="5"/>
                      </a:lnTo>
                      <a:close/>
                      <a:moveTo>
                        <a:pt x="409" y="15"/>
                      </a:moveTo>
                      <a:lnTo>
                        <a:pt x="411" y="9"/>
                      </a:lnTo>
                      <a:lnTo>
                        <a:pt x="413" y="5"/>
                      </a:lnTo>
                      <a:lnTo>
                        <a:pt x="411" y="4"/>
                      </a:lnTo>
                      <a:lnTo>
                        <a:pt x="409" y="0"/>
                      </a:lnTo>
                      <a:lnTo>
                        <a:pt x="408" y="7"/>
                      </a:lnTo>
                      <a:lnTo>
                        <a:pt x="408" y="13"/>
                      </a:lnTo>
                      <a:lnTo>
                        <a:pt x="409" y="13"/>
                      </a:lnTo>
                      <a:lnTo>
                        <a:pt x="409" y="15"/>
                      </a:lnTo>
                      <a:close/>
                    </a:path>
                  </a:pathLst>
                </a:custGeom>
                <a:solidFill>
                  <a:srgbClr val="E2863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625" name="Freeform 257"/>
                <p:cNvSpPr>
                  <a:spLocks noEditPoints="1"/>
                </p:cNvSpPr>
                <p:nvPr/>
              </p:nvSpPr>
              <p:spPr bwMode="auto">
                <a:xfrm>
                  <a:off x="1660" y="1679"/>
                  <a:ext cx="409" cy="80"/>
                </a:xfrm>
                <a:custGeom>
                  <a:avLst/>
                  <a:gdLst/>
                  <a:ahLst/>
                  <a:cxnLst>
                    <a:cxn ang="0">
                      <a:pos x="0" y="7"/>
                    </a:cxn>
                    <a:cxn ang="0">
                      <a:pos x="3" y="23"/>
                    </a:cxn>
                    <a:cxn ang="0">
                      <a:pos x="9" y="38"/>
                    </a:cxn>
                    <a:cxn ang="0">
                      <a:pos x="17" y="53"/>
                    </a:cxn>
                    <a:cxn ang="0">
                      <a:pos x="24" y="68"/>
                    </a:cxn>
                    <a:cxn ang="0">
                      <a:pos x="34" y="78"/>
                    </a:cxn>
                    <a:cxn ang="0">
                      <a:pos x="38" y="80"/>
                    </a:cxn>
                    <a:cxn ang="0">
                      <a:pos x="38" y="80"/>
                    </a:cxn>
                    <a:cxn ang="0">
                      <a:pos x="38" y="80"/>
                    </a:cxn>
                    <a:cxn ang="0">
                      <a:pos x="26" y="62"/>
                    </a:cxn>
                    <a:cxn ang="0">
                      <a:pos x="17" y="45"/>
                    </a:cxn>
                    <a:cxn ang="0">
                      <a:pos x="9" y="25"/>
                    </a:cxn>
                    <a:cxn ang="0">
                      <a:pos x="3" y="6"/>
                    </a:cxn>
                    <a:cxn ang="0">
                      <a:pos x="1" y="6"/>
                    </a:cxn>
                    <a:cxn ang="0">
                      <a:pos x="0" y="7"/>
                    </a:cxn>
                    <a:cxn ang="0">
                      <a:pos x="407" y="15"/>
                    </a:cxn>
                    <a:cxn ang="0">
                      <a:pos x="407" y="9"/>
                    </a:cxn>
                    <a:cxn ang="0">
                      <a:pos x="409" y="6"/>
                    </a:cxn>
                    <a:cxn ang="0">
                      <a:pos x="407" y="2"/>
                    </a:cxn>
                    <a:cxn ang="0">
                      <a:pos x="406" y="0"/>
                    </a:cxn>
                    <a:cxn ang="0">
                      <a:pos x="406" y="7"/>
                    </a:cxn>
                    <a:cxn ang="0">
                      <a:pos x="404" y="15"/>
                    </a:cxn>
                    <a:cxn ang="0">
                      <a:pos x="406" y="15"/>
                    </a:cxn>
                    <a:cxn ang="0">
                      <a:pos x="407" y="15"/>
                    </a:cxn>
                  </a:cxnLst>
                  <a:rect l="0" t="0" r="r" b="b"/>
                  <a:pathLst>
                    <a:path w="409" h="80">
                      <a:moveTo>
                        <a:pt x="0" y="7"/>
                      </a:moveTo>
                      <a:lnTo>
                        <a:pt x="3" y="23"/>
                      </a:lnTo>
                      <a:lnTo>
                        <a:pt x="9" y="38"/>
                      </a:lnTo>
                      <a:lnTo>
                        <a:pt x="17" y="53"/>
                      </a:lnTo>
                      <a:lnTo>
                        <a:pt x="24" y="68"/>
                      </a:lnTo>
                      <a:lnTo>
                        <a:pt x="34" y="78"/>
                      </a:lnTo>
                      <a:lnTo>
                        <a:pt x="38" y="80"/>
                      </a:lnTo>
                      <a:lnTo>
                        <a:pt x="38" y="80"/>
                      </a:lnTo>
                      <a:lnTo>
                        <a:pt x="38" y="80"/>
                      </a:lnTo>
                      <a:lnTo>
                        <a:pt x="26" y="62"/>
                      </a:lnTo>
                      <a:lnTo>
                        <a:pt x="17" y="45"/>
                      </a:lnTo>
                      <a:lnTo>
                        <a:pt x="9" y="25"/>
                      </a:lnTo>
                      <a:lnTo>
                        <a:pt x="3" y="6"/>
                      </a:lnTo>
                      <a:lnTo>
                        <a:pt x="1" y="6"/>
                      </a:lnTo>
                      <a:lnTo>
                        <a:pt x="0" y="7"/>
                      </a:lnTo>
                      <a:close/>
                      <a:moveTo>
                        <a:pt x="407" y="15"/>
                      </a:moveTo>
                      <a:lnTo>
                        <a:pt x="407" y="9"/>
                      </a:lnTo>
                      <a:lnTo>
                        <a:pt x="409" y="6"/>
                      </a:lnTo>
                      <a:lnTo>
                        <a:pt x="407" y="2"/>
                      </a:lnTo>
                      <a:lnTo>
                        <a:pt x="406" y="0"/>
                      </a:lnTo>
                      <a:lnTo>
                        <a:pt x="406" y="7"/>
                      </a:lnTo>
                      <a:lnTo>
                        <a:pt x="404" y="15"/>
                      </a:lnTo>
                      <a:lnTo>
                        <a:pt x="406" y="15"/>
                      </a:lnTo>
                      <a:lnTo>
                        <a:pt x="407" y="15"/>
                      </a:lnTo>
                      <a:close/>
                    </a:path>
                  </a:pathLst>
                </a:custGeom>
                <a:solidFill>
                  <a:srgbClr val="E2893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626" name="Freeform 258"/>
                <p:cNvSpPr>
                  <a:spLocks noEditPoints="1"/>
                </p:cNvSpPr>
                <p:nvPr/>
              </p:nvSpPr>
              <p:spPr bwMode="auto">
                <a:xfrm>
                  <a:off x="1661" y="1677"/>
                  <a:ext cx="406" cy="82"/>
                </a:xfrm>
                <a:custGeom>
                  <a:avLst/>
                  <a:gdLst/>
                  <a:ahLst/>
                  <a:cxnLst>
                    <a:cxn ang="0">
                      <a:pos x="0" y="8"/>
                    </a:cxn>
                    <a:cxn ang="0">
                      <a:pos x="4" y="27"/>
                    </a:cxn>
                    <a:cxn ang="0">
                      <a:pos x="12" y="44"/>
                    </a:cxn>
                    <a:cxn ang="0">
                      <a:pos x="19" y="61"/>
                    </a:cxn>
                    <a:cxn ang="0">
                      <a:pos x="31" y="78"/>
                    </a:cxn>
                    <a:cxn ang="0">
                      <a:pos x="35" y="82"/>
                    </a:cxn>
                    <a:cxn ang="0">
                      <a:pos x="37" y="82"/>
                    </a:cxn>
                    <a:cxn ang="0">
                      <a:pos x="37" y="82"/>
                    </a:cxn>
                    <a:cxn ang="0">
                      <a:pos x="38" y="82"/>
                    </a:cxn>
                    <a:cxn ang="0">
                      <a:pos x="27" y="64"/>
                    </a:cxn>
                    <a:cxn ang="0">
                      <a:pos x="18" y="46"/>
                    </a:cxn>
                    <a:cxn ang="0">
                      <a:pos x="10" y="27"/>
                    </a:cxn>
                    <a:cxn ang="0">
                      <a:pos x="4" y="6"/>
                    </a:cxn>
                    <a:cxn ang="0">
                      <a:pos x="2" y="8"/>
                    </a:cxn>
                    <a:cxn ang="0">
                      <a:pos x="2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405" y="17"/>
                    </a:cxn>
                    <a:cxn ang="0">
                      <a:pos x="405" y="11"/>
                    </a:cxn>
                    <a:cxn ang="0">
                      <a:pos x="406" y="4"/>
                    </a:cxn>
                    <a:cxn ang="0">
                      <a:pos x="405" y="2"/>
                    </a:cxn>
                    <a:cxn ang="0">
                      <a:pos x="405" y="0"/>
                    </a:cxn>
                    <a:cxn ang="0">
                      <a:pos x="403" y="8"/>
                    </a:cxn>
                    <a:cxn ang="0">
                      <a:pos x="401" y="15"/>
                    </a:cxn>
                    <a:cxn ang="0">
                      <a:pos x="403" y="17"/>
                    </a:cxn>
                    <a:cxn ang="0">
                      <a:pos x="405" y="17"/>
                    </a:cxn>
                  </a:cxnLst>
                  <a:rect l="0" t="0" r="r" b="b"/>
                  <a:pathLst>
                    <a:path w="406" h="82">
                      <a:moveTo>
                        <a:pt x="0" y="8"/>
                      </a:moveTo>
                      <a:lnTo>
                        <a:pt x="4" y="27"/>
                      </a:lnTo>
                      <a:lnTo>
                        <a:pt x="12" y="44"/>
                      </a:lnTo>
                      <a:lnTo>
                        <a:pt x="19" y="61"/>
                      </a:lnTo>
                      <a:lnTo>
                        <a:pt x="31" y="78"/>
                      </a:lnTo>
                      <a:lnTo>
                        <a:pt x="35" y="82"/>
                      </a:lnTo>
                      <a:lnTo>
                        <a:pt x="37" y="82"/>
                      </a:lnTo>
                      <a:lnTo>
                        <a:pt x="37" y="82"/>
                      </a:lnTo>
                      <a:lnTo>
                        <a:pt x="38" y="82"/>
                      </a:lnTo>
                      <a:lnTo>
                        <a:pt x="27" y="64"/>
                      </a:lnTo>
                      <a:lnTo>
                        <a:pt x="18" y="46"/>
                      </a:lnTo>
                      <a:lnTo>
                        <a:pt x="10" y="27"/>
                      </a:lnTo>
                      <a:lnTo>
                        <a:pt x="4" y="6"/>
                      </a:lnTo>
                      <a:lnTo>
                        <a:pt x="2" y="8"/>
                      </a:lnTo>
                      <a:lnTo>
                        <a:pt x="2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close/>
                      <a:moveTo>
                        <a:pt x="405" y="17"/>
                      </a:moveTo>
                      <a:lnTo>
                        <a:pt x="405" y="11"/>
                      </a:lnTo>
                      <a:lnTo>
                        <a:pt x="406" y="4"/>
                      </a:lnTo>
                      <a:lnTo>
                        <a:pt x="405" y="2"/>
                      </a:lnTo>
                      <a:lnTo>
                        <a:pt x="405" y="0"/>
                      </a:lnTo>
                      <a:lnTo>
                        <a:pt x="403" y="8"/>
                      </a:lnTo>
                      <a:lnTo>
                        <a:pt x="401" y="15"/>
                      </a:lnTo>
                      <a:lnTo>
                        <a:pt x="403" y="17"/>
                      </a:lnTo>
                      <a:lnTo>
                        <a:pt x="405" y="17"/>
                      </a:lnTo>
                      <a:close/>
                    </a:path>
                  </a:pathLst>
                </a:custGeom>
                <a:solidFill>
                  <a:srgbClr val="E28A3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627" name="Freeform 259"/>
                <p:cNvSpPr>
                  <a:spLocks noEditPoints="1"/>
                </p:cNvSpPr>
                <p:nvPr/>
              </p:nvSpPr>
              <p:spPr bwMode="auto">
                <a:xfrm>
                  <a:off x="1663" y="1675"/>
                  <a:ext cx="403" cy="84"/>
                </a:xfrm>
                <a:custGeom>
                  <a:avLst/>
                  <a:gdLst/>
                  <a:ahLst/>
                  <a:cxnLst>
                    <a:cxn ang="0">
                      <a:pos x="0" y="10"/>
                    </a:cxn>
                    <a:cxn ang="0">
                      <a:pos x="6" y="29"/>
                    </a:cxn>
                    <a:cxn ang="0">
                      <a:pos x="14" y="49"/>
                    </a:cxn>
                    <a:cxn ang="0">
                      <a:pos x="23" y="66"/>
                    </a:cxn>
                    <a:cxn ang="0">
                      <a:pos x="35" y="84"/>
                    </a:cxn>
                    <a:cxn ang="0">
                      <a:pos x="36" y="84"/>
                    </a:cxn>
                    <a:cxn ang="0">
                      <a:pos x="38" y="84"/>
                    </a:cxn>
                    <a:cxn ang="0">
                      <a:pos x="27" y="66"/>
                    </a:cxn>
                    <a:cxn ang="0">
                      <a:pos x="17" y="48"/>
                    </a:cxn>
                    <a:cxn ang="0">
                      <a:pos x="10" y="29"/>
                    </a:cxn>
                    <a:cxn ang="0">
                      <a:pos x="4" y="8"/>
                    </a:cxn>
                    <a:cxn ang="0">
                      <a:pos x="2" y="8"/>
                    </a:cxn>
                    <a:cxn ang="0">
                      <a:pos x="0" y="10"/>
                    </a:cxn>
                    <a:cxn ang="0">
                      <a:pos x="0" y="10"/>
                    </a:cxn>
                    <a:cxn ang="0">
                      <a:pos x="0" y="10"/>
                    </a:cxn>
                    <a:cxn ang="0">
                      <a:pos x="401" y="19"/>
                    </a:cxn>
                    <a:cxn ang="0">
                      <a:pos x="403" y="11"/>
                    </a:cxn>
                    <a:cxn ang="0">
                      <a:pos x="403" y="4"/>
                    </a:cxn>
                    <a:cxn ang="0">
                      <a:pos x="403" y="2"/>
                    </a:cxn>
                    <a:cxn ang="0">
                      <a:pos x="401" y="0"/>
                    </a:cxn>
                    <a:cxn ang="0">
                      <a:pos x="399" y="10"/>
                    </a:cxn>
                    <a:cxn ang="0">
                      <a:pos x="397" y="17"/>
                    </a:cxn>
                    <a:cxn ang="0">
                      <a:pos x="399" y="17"/>
                    </a:cxn>
                    <a:cxn ang="0">
                      <a:pos x="401" y="19"/>
                    </a:cxn>
                  </a:cxnLst>
                  <a:rect l="0" t="0" r="r" b="b"/>
                  <a:pathLst>
                    <a:path w="403" h="84">
                      <a:moveTo>
                        <a:pt x="0" y="10"/>
                      </a:moveTo>
                      <a:lnTo>
                        <a:pt x="6" y="29"/>
                      </a:lnTo>
                      <a:lnTo>
                        <a:pt x="14" y="49"/>
                      </a:lnTo>
                      <a:lnTo>
                        <a:pt x="23" y="66"/>
                      </a:lnTo>
                      <a:lnTo>
                        <a:pt x="35" y="84"/>
                      </a:lnTo>
                      <a:lnTo>
                        <a:pt x="36" y="84"/>
                      </a:lnTo>
                      <a:lnTo>
                        <a:pt x="38" y="84"/>
                      </a:lnTo>
                      <a:lnTo>
                        <a:pt x="27" y="66"/>
                      </a:lnTo>
                      <a:lnTo>
                        <a:pt x="17" y="48"/>
                      </a:lnTo>
                      <a:lnTo>
                        <a:pt x="10" y="29"/>
                      </a:lnTo>
                      <a:lnTo>
                        <a:pt x="4" y="8"/>
                      </a:lnTo>
                      <a:lnTo>
                        <a:pt x="2" y="8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10"/>
                      </a:lnTo>
                      <a:close/>
                      <a:moveTo>
                        <a:pt x="401" y="19"/>
                      </a:moveTo>
                      <a:lnTo>
                        <a:pt x="403" y="11"/>
                      </a:lnTo>
                      <a:lnTo>
                        <a:pt x="403" y="4"/>
                      </a:lnTo>
                      <a:lnTo>
                        <a:pt x="403" y="2"/>
                      </a:lnTo>
                      <a:lnTo>
                        <a:pt x="401" y="0"/>
                      </a:lnTo>
                      <a:lnTo>
                        <a:pt x="399" y="10"/>
                      </a:lnTo>
                      <a:lnTo>
                        <a:pt x="397" y="17"/>
                      </a:lnTo>
                      <a:lnTo>
                        <a:pt x="399" y="17"/>
                      </a:lnTo>
                      <a:lnTo>
                        <a:pt x="401" y="19"/>
                      </a:lnTo>
                      <a:close/>
                    </a:path>
                  </a:pathLst>
                </a:custGeom>
                <a:solidFill>
                  <a:srgbClr val="E28B3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628" name="Freeform 260"/>
                <p:cNvSpPr>
                  <a:spLocks noEditPoints="1"/>
                </p:cNvSpPr>
                <p:nvPr/>
              </p:nvSpPr>
              <p:spPr bwMode="auto">
                <a:xfrm>
                  <a:off x="1665" y="1673"/>
                  <a:ext cx="401" cy="86"/>
                </a:xfrm>
                <a:custGeom>
                  <a:avLst/>
                  <a:gdLst/>
                  <a:ahLst/>
                  <a:cxnLst>
                    <a:cxn ang="0">
                      <a:pos x="0" y="10"/>
                    </a:cxn>
                    <a:cxn ang="0">
                      <a:pos x="6" y="31"/>
                    </a:cxn>
                    <a:cxn ang="0">
                      <a:pos x="14" y="50"/>
                    </a:cxn>
                    <a:cxn ang="0">
                      <a:pos x="23" y="68"/>
                    </a:cxn>
                    <a:cxn ang="0">
                      <a:pos x="34" y="86"/>
                    </a:cxn>
                    <a:cxn ang="0">
                      <a:pos x="36" y="86"/>
                    </a:cxn>
                    <a:cxn ang="0">
                      <a:pos x="38" y="86"/>
                    </a:cxn>
                    <a:cxn ang="0">
                      <a:pos x="27" y="68"/>
                    </a:cxn>
                    <a:cxn ang="0">
                      <a:pos x="17" y="50"/>
                    </a:cxn>
                    <a:cxn ang="0">
                      <a:pos x="10" y="31"/>
                    </a:cxn>
                    <a:cxn ang="0">
                      <a:pos x="4" y="10"/>
                    </a:cxn>
                    <a:cxn ang="0">
                      <a:pos x="2" y="10"/>
                    </a:cxn>
                    <a:cxn ang="0">
                      <a:pos x="0" y="10"/>
                    </a:cxn>
                    <a:cxn ang="0">
                      <a:pos x="397" y="19"/>
                    </a:cxn>
                    <a:cxn ang="0">
                      <a:pos x="399" y="12"/>
                    </a:cxn>
                    <a:cxn ang="0">
                      <a:pos x="401" y="4"/>
                    </a:cxn>
                    <a:cxn ang="0">
                      <a:pos x="399" y="2"/>
                    </a:cxn>
                    <a:cxn ang="0">
                      <a:pos x="397" y="0"/>
                    </a:cxn>
                    <a:cxn ang="0">
                      <a:pos x="395" y="10"/>
                    </a:cxn>
                    <a:cxn ang="0">
                      <a:pos x="393" y="19"/>
                    </a:cxn>
                    <a:cxn ang="0">
                      <a:pos x="395" y="19"/>
                    </a:cxn>
                    <a:cxn ang="0">
                      <a:pos x="397" y="19"/>
                    </a:cxn>
                  </a:cxnLst>
                  <a:rect l="0" t="0" r="r" b="b"/>
                  <a:pathLst>
                    <a:path w="401" h="86">
                      <a:moveTo>
                        <a:pt x="0" y="10"/>
                      </a:moveTo>
                      <a:lnTo>
                        <a:pt x="6" y="31"/>
                      </a:lnTo>
                      <a:lnTo>
                        <a:pt x="14" y="50"/>
                      </a:lnTo>
                      <a:lnTo>
                        <a:pt x="23" y="68"/>
                      </a:lnTo>
                      <a:lnTo>
                        <a:pt x="34" y="86"/>
                      </a:lnTo>
                      <a:lnTo>
                        <a:pt x="36" y="86"/>
                      </a:lnTo>
                      <a:lnTo>
                        <a:pt x="38" y="86"/>
                      </a:lnTo>
                      <a:lnTo>
                        <a:pt x="27" y="68"/>
                      </a:lnTo>
                      <a:lnTo>
                        <a:pt x="17" y="50"/>
                      </a:lnTo>
                      <a:lnTo>
                        <a:pt x="10" y="31"/>
                      </a:lnTo>
                      <a:lnTo>
                        <a:pt x="4" y="10"/>
                      </a:lnTo>
                      <a:lnTo>
                        <a:pt x="2" y="10"/>
                      </a:lnTo>
                      <a:lnTo>
                        <a:pt x="0" y="10"/>
                      </a:lnTo>
                      <a:close/>
                      <a:moveTo>
                        <a:pt x="397" y="19"/>
                      </a:moveTo>
                      <a:lnTo>
                        <a:pt x="399" y="12"/>
                      </a:lnTo>
                      <a:lnTo>
                        <a:pt x="401" y="4"/>
                      </a:lnTo>
                      <a:lnTo>
                        <a:pt x="399" y="2"/>
                      </a:lnTo>
                      <a:lnTo>
                        <a:pt x="397" y="0"/>
                      </a:lnTo>
                      <a:lnTo>
                        <a:pt x="395" y="10"/>
                      </a:lnTo>
                      <a:lnTo>
                        <a:pt x="393" y="19"/>
                      </a:lnTo>
                      <a:lnTo>
                        <a:pt x="395" y="19"/>
                      </a:lnTo>
                      <a:lnTo>
                        <a:pt x="397" y="19"/>
                      </a:lnTo>
                      <a:close/>
                    </a:path>
                  </a:pathLst>
                </a:custGeom>
                <a:solidFill>
                  <a:srgbClr val="E38B3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629" name="Freeform 261"/>
                <p:cNvSpPr>
                  <a:spLocks noEditPoints="1"/>
                </p:cNvSpPr>
                <p:nvPr/>
              </p:nvSpPr>
              <p:spPr bwMode="auto">
                <a:xfrm>
                  <a:off x="1667" y="1671"/>
                  <a:ext cx="397" cy="88"/>
                </a:xfrm>
                <a:custGeom>
                  <a:avLst/>
                  <a:gdLst/>
                  <a:ahLst/>
                  <a:cxnLst>
                    <a:cxn ang="0">
                      <a:pos x="0" y="12"/>
                    </a:cxn>
                    <a:cxn ang="0">
                      <a:pos x="6" y="33"/>
                    </a:cxn>
                    <a:cxn ang="0">
                      <a:pos x="13" y="52"/>
                    </a:cxn>
                    <a:cxn ang="0">
                      <a:pos x="23" y="70"/>
                    </a:cxn>
                    <a:cxn ang="0">
                      <a:pos x="34" y="88"/>
                    </a:cxn>
                    <a:cxn ang="0">
                      <a:pos x="36" y="88"/>
                    </a:cxn>
                    <a:cxn ang="0">
                      <a:pos x="38" y="88"/>
                    </a:cxn>
                    <a:cxn ang="0">
                      <a:pos x="27" y="70"/>
                    </a:cxn>
                    <a:cxn ang="0">
                      <a:pos x="17" y="52"/>
                    </a:cxn>
                    <a:cxn ang="0">
                      <a:pos x="10" y="33"/>
                    </a:cxn>
                    <a:cxn ang="0">
                      <a:pos x="4" y="12"/>
                    </a:cxn>
                    <a:cxn ang="0">
                      <a:pos x="2" y="12"/>
                    </a:cxn>
                    <a:cxn ang="0">
                      <a:pos x="0" y="12"/>
                    </a:cxn>
                    <a:cxn ang="0">
                      <a:pos x="393" y="21"/>
                    </a:cxn>
                    <a:cxn ang="0">
                      <a:pos x="395" y="14"/>
                    </a:cxn>
                    <a:cxn ang="0">
                      <a:pos x="397" y="4"/>
                    </a:cxn>
                    <a:cxn ang="0">
                      <a:pos x="395" y="2"/>
                    </a:cxn>
                    <a:cxn ang="0">
                      <a:pos x="393" y="0"/>
                    </a:cxn>
                    <a:cxn ang="0">
                      <a:pos x="391" y="10"/>
                    </a:cxn>
                    <a:cxn ang="0">
                      <a:pos x="389" y="21"/>
                    </a:cxn>
                    <a:cxn ang="0">
                      <a:pos x="391" y="21"/>
                    </a:cxn>
                    <a:cxn ang="0">
                      <a:pos x="393" y="21"/>
                    </a:cxn>
                  </a:cxnLst>
                  <a:rect l="0" t="0" r="r" b="b"/>
                  <a:pathLst>
                    <a:path w="397" h="88">
                      <a:moveTo>
                        <a:pt x="0" y="12"/>
                      </a:moveTo>
                      <a:lnTo>
                        <a:pt x="6" y="33"/>
                      </a:lnTo>
                      <a:lnTo>
                        <a:pt x="13" y="52"/>
                      </a:lnTo>
                      <a:lnTo>
                        <a:pt x="23" y="70"/>
                      </a:lnTo>
                      <a:lnTo>
                        <a:pt x="34" y="88"/>
                      </a:lnTo>
                      <a:lnTo>
                        <a:pt x="36" y="88"/>
                      </a:lnTo>
                      <a:lnTo>
                        <a:pt x="38" y="88"/>
                      </a:lnTo>
                      <a:lnTo>
                        <a:pt x="27" y="70"/>
                      </a:lnTo>
                      <a:lnTo>
                        <a:pt x="17" y="52"/>
                      </a:lnTo>
                      <a:lnTo>
                        <a:pt x="10" y="33"/>
                      </a:lnTo>
                      <a:lnTo>
                        <a:pt x="4" y="12"/>
                      </a:lnTo>
                      <a:lnTo>
                        <a:pt x="2" y="12"/>
                      </a:lnTo>
                      <a:lnTo>
                        <a:pt x="0" y="12"/>
                      </a:lnTo>
                      <a:close/>
                      <a:moveTo>
                        <a:pt x="393" y="21"/>
                      </a:moveTo>
                      <a:lnTo>
                        <a:pt x="395" y="14"/>
                      </a:lnTo>
                      <a:lnTo>
                        <a:pt x="397" y="4"/>
                      </a:lnTo>
                      <a:lnTo>
                        <a:pt x="395" y="2"/>
                      </a:lnTo>
                      <a:lnTo>
                        <a:pt x="393" y="0"/>
                      </a:lnTo>
                      <a:lnTo>
                        <a:pt x="391" y="10"/>
                      </a:lnTo>
                      <a:lnTo>
                        <a:pt x="389" y="21"/>
                      </a:lnTo>
                      <a:lnTo>
                        <a:pt x="391" y="21"/>
                      </a:lnTo>
                      <a:lnTo>
                        <a:pt x="393" y="21"/>
                      </a:lnTo>
                      <a:close/>
                    </a:path>
                  </a:pathLst>
                </a:custGeom>
                <a:solidFill>
                  <a:srgbClr val="E38C3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630" name="Freeform 262"/>
                <p:cNvSpPr>
                  <a:spLocks noEditPoints="1"/>
                </p:cNvSpPr>
                <p:nvPr/>
              </p:nvSpPr>
              <p:spPr bwMode="auto">
                <a:xfrm>
                  <a:off x="1669" y="1669"/>
                  <a:ext cx="393" cy="90"/>
                </a:xfrm>
                <a:custGeom>
                  <a:avLst/>
                  <a:gdLst/>
                  <a:ahLst/>
                  <a:cxnLst>
                    <a:cxn ang="0">
                      <a:pos x="0" y="14"/>
                    </a:cxn>
                    <a:cxn ang="0">
                      <a:pos x="6" y="35"/>
                    </a:cxn>
                    <a:cxn ang="0">
                      <a:pos x="13" y="54"/>
                    </a:cxn>
                    <a:cxn ang="0">
                      <a:pos x="23" y="72"/>
                    </a:cxn>
                    <a:cxn ang="0">
                      <a:pos x="34" y="90"/>
                    </a:cxn>
                    <a:cxn ang="0">
                      <a:pos x="36" y="90"/>
                    </a:cxn>
                    <a:cxn ang="0">
                      <a:pos x="38" y="88"/>
                    </a:cxn>
                    <a:cxn ang="0">
                      <a:pos x="27" y="71"/>
                    </a:cxn>
                    <a:cxn ang="0">
                      <a:pos x="17" y="54"/>
                    </a:cxn>
                    <a:cxn ang="0">
                      <a:pos x="10" y="33"/>
                    </a:cxn>
                    <a:cxn ang="0">
                      <a:pos x="4" y="14"/>
                    </a:cxn>
                    <a:cxn ang="0">
                      <a:pos x="2" y="14"/>
                    </a:cxn>
                    <a:cxn ang="0">
                      <a:pos x="0" y="14"/>
                    </a:cxn>
                    <a:cxn ang="0">
                      <a:pos x="389" y="23"/>
                    </a:cxn>
                    <a:cxn ang="0">
                      <a:pos x="391" y="14"/>
                    </a:cxn>
                    <a:cxn ang="0">
                      <a:pos x="393" y="4"/>
                    </a:cxn>
                    <a:cxn ang="0">
                      <a:pos x="391" y="2"/>
                    </a:cxn>
                    <a:cxn ang="0">
                      <a:pos x="389" y="0"/>
                    </a:cxn>
                    <a:cxn ang="0">
                      <a:pos x="387" y="12"/>
                    </a:cxn>
                    <a:cxn ang="0">
                      <a:pos x="385" y="21"/>
                    </a:cxn>
                    <a:cxn ang="0">
                      <a:pos x="387" y="23"/>
                    </a:cxn>
                    <a:cxn ang="0">
                      <a:pos x="389" y="23"/>
                    </a:cxn>
                  </a:cxnLst>
                  <a:rect l="0" t="0" r="r" b="b"/>
                  <a:pathLst>
                    <a:path w="393" h="90">
                      <a:moveTo>
                        <a:pt x="0" y="14"/>
                      </a:moveTo>
                      <a:lnTo>
                        <a:pt x="6" y="35"/>
                      </a:lnTo>
                      <a:lnTo>
                        <a:pt x="13" y="54"/>
                      </a:lnTo>
                      <a:lnTo>
                        <a:pt x="23" y="72"/>
                      </a:lnTo>
                      <a:lnTo>
                        <a:pt x="34" y="90"/>
                      </a:lnTo>
                      <a:lnTo>
                        <a:pt x="36" y="90"/>
                      </a:lnTo>
                      <a:lnTo>
                        <a:pt x="38" y="88"/>
                      </a:lnTo>
                      <a:lnTo>
                        <a:pt x="27" y="71"/>
                      </a:lnTo>
                      <a:lnTo>
                        <a:pt x="17" y="54"/>
                      </a:lnTo>
                      <a:lnTo>
                        <a:pt x="10" y="33"/>
                      </a:lnTo>
                      <a:lnTo>
                        <a:pt x="4" y="14"/>
                      </a:lnTo>
                      <a:lnTo>
                        <a:pt x="2" y="14"/>
                      </a:lnTo>
                      <a:lnTo>
                        <a:pt x="0" y="14"/>
                      </a:lnTo>
                      <a:close/>
                      <a:moveTo>
                        <a:pt x="389" y="23"/>
                      </a:moveTo>
                      <a:lnTo>
                        <a:pt x="391" y="14"/>
                      </a:lnTo>
                      <a:lnTo>
                        <a:pt x="393" y="4"/>
                      </a:lnTo>
                      <a:lnTo>
                        <a:pt x="391" y="2"/>
                      </a:lnTo>
                      <a:lnTo>
                        <a:pt x="389" y="0"/>
                      </a:lnTo>
                      <a:lnTo>
                        <a:pt x="387" y="12"/>
                      </a:lnTo>
                      <a:lnTo>
                        <a:pt x="385" y="21"/>
                      </a:lnTo>
                      <a:lnTo>
                        <a:pt x="387" y="23"/>
                      </a:lnTo>
                      <a:lnTo>
                        <a:pt x="389" y="23"/>
                      </a:lnTo>
                      <a:close/>
                    </a:path>
                  </a:pathLst>
                </a:custGeom>
                <a:solidFill>
                  <a:srgbClr val="E38C3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631" name="Freeform 263"/>
                <p:cNvSpPr>
                  <a:spLocks noEditPoints="1"/>
                </p:cNvSpPr>
                <p:nvPr/>
              </p:nvSpPr>
              <p:spPr bwMode="auto">
                <a:xfrm>
                  <a:off x="1671" y="1668"/>
                  <a:ext cx="389" cy="91"/>
                </a:xfrm>
                <a:custGeom>
                  <a:avLst/>
                  <a:gdLst/>
                  <a:ahLst/>
                  <a:cxnLst>
                    <a:cxn ang="0">
                      <a:pos x="0" y="15"/>
                    </a:cxn>
                    <a:cxn ang="0">
                      <a:pos x="6" y="36"/>
                    </a:cxn>
                    <a:cxn ang="0">
                      <a:pos x="13" y="55"/>
                    </a:cxn>
                    <a:cxn ang="0">
                      <a:pos x="23" y="73"/>
                    </a:cxn>
                    <a:cxn ang="0">
                      <a:pos x="34" y="91"/>
                    </a:cxn>
                    <a:cxn ang="0">
                      <a:pos x="36" y="89"/>
                    </a:cxn>
                    <a:cxn ang="0">
                      <a:pos x="38" y="89"/>
                    </a:cxn>
                    <a:cxn ang="0">
                      <a:pos x="27" y="72"/>
                    </a:cxn>
                    <a:cxn ang="0">
                      <a:pos x="17" y="55"/>
                    </a:cxn>
                    <a:cxn ang="0">
                      <a:pos x="9" y="34"/>
                    </a:cxn>
                    <a:cxn ang="0">
                      <a:pos x="4" y="13"/>
                    </a:cxn>
                    <a:cxn ang="0">
                      <a:pos x="2" y="15"/>
                    </a:cxn>
                    <a:cxn ang="0">
                      <a:pos x="0" y="15"/>
                    </a:cxn>
                    <a:cxn ang="0">
                      <a:pos x="385" y="24"/>
                    </a:cxn>
                    <a:cxn ang="0">
                      <a:pos x="387" y="13"/>
                    </a:cxn>
                    <a:cxn ang="0">
                      <a:pos x="389" y="3"/>
                    </a:cxn>
                    <a:cxn ang="0">
                      <a:pos x="387" y="1"/>
                    </a:cxn>
                    <a:cxn ang="0">
                      <a:pos x="385" y="0"/>
                    </a:cxn>
                    <a:cxn ang="0">
                      <a:pos x="383" y="11"/>
                    </a:cxn>
                    <a:cxn ang="0">
                      <a:pos x="381" y="22"/>
                    </a:cxn>
                    <a:cxn ang="0">
                      <a:pos x="383" y="22"/>
                    </a:cxn>
                    <a:cxn ang="0">
                      <a:pos x="385" y="24"/>
                    </a:cxn>
                  </a:cxnLst>
                  <a:rect l="0" t="0" r="r" b="b"/>
                  <a:pathLst>
                    <a:path w="389" h="91">
                      <a:moveTo>
                        <a:pt x="0" y="15"/>
                      </a:moveTo>
                      <a:lnTo>
                        <a:pt x="6" y="36"/>
                      </a:lnTo>
                      <a:lnTo>
                        <a:pt x="13" y="55"/>
                      </a:lnTo>
                      <a:lnTo>
                        <a:pt x="23" y="73"/>
                      </a:lnTo>
                      <a:lnTo>
                        <a:pt x="34" y="91"/>
                      </a:lnTo>
                      <a:lnTo>
                        <a:pt x="36" y="89"/>
                      </a:lnTo>
                      <a:lnTo>
                        <a:pt x="38" y="89"/>
                      </a:lnTo>
                      <a:lnTo>
                        <a:pt x="27" y="72"/>
                      </a:lnTo>
                      <a:lnTo>
                        <a:pt x="17" y="55"/>
                      </a:lnTo>
                      <a:lnTo>
                        <a:pt x="9" y="34"/>
                      </a:lnTo>
                      <a:lnTo>
                        <a:pt x="4" y="13"/>
                      </a:lnTo>
                      <a:lnTo>
                        <a:pt x="2" y="15"/>
                      </a:lnTo>
                      <a:lnTo>
                        <a:pt x="0" y="15"/>
                      </a:lnTo>
                      <a:close/>
                      <a:moveTo>
                        <a:pt x="385" y="24"/>
                      </a:moveTo>
                      <a:lnTo>
                        <a:pt x="387" y="13"/>
                      </a:lnTo>
                      <a:lnTo>
                        <a:pt x="389" y="3"/>
                      </a:lnTo>
                      <a:lnTo>
                        <a:pt x="387" y="1"/>
                      </a:lnTo>
                      <a:lnTo>
                        <a:pt x="385" y="0"/>
                      </a:lnTo>
                      <a:lnTo>
                        <a:pt x="383" y="11"/>
                      </a:lnTo>
                      <a:lnTo>
                        <a:pt x="381" y="22"/>
                      </a:lnTo>
                      <a:lnTo>
                        <a:pt x="383" y="22"/>
                      </a:lnTo>
                      <a:lnTo>
                        <a:pt x="385" y="24"/>
                      </a:lnTo>
                      <a:close/>
                    </a:path>
                  </a:pathLst>
                </a:custGeom>
                <a:solidFill>
                  <a:srgbClr val="E38D3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632" name="Freeform 264"/>
                <p:cNvSpPr>
                  <a:spLocks noEditPoints="1"/>
                </p:cNvSpPr>
                <p:nvPr/>
              </p:nvSpPr>
              <p:spPr bwMode="auto">
                <a:xfrm>
                  <a:off x="1673" y="1666"/>
                  <a:ext cx="385" cy="91"/>
                </a:xfrm>
                <a:custGeom>
                  <a:avLst/>
                  <a:gdLst/>
                  <a:ahLst/>
                  <a:cxnLst>
                    <a:cxn ang="0">
                      <a:pos x="0" y="17"/>
                    </a:cxn>
                    <a:cxn ang="0">
                      <a:pos x="6" y="36"/>
                    </a:cxn>
                    <a:cxn ang="0">
                      <a:pos x="13" y="57"/>
                    </a:cxn>
                    <a:cxn ang="0">
                      <a:pos x="23" y="74"/>
                    </a:cxn>
                    <a:cxn ang="0">
                      <a:pos x="34" y="91"/>
                    </a:cxn>
                    <a:cxn ang="0">
                      <a:pos x="36" y="91"/>
                    </a:cxn>
                    <a:cxn ang="0">
                      <a:pos x="40" y="91"/>
                    </a:cxn>
                    <a:cxn ang="0">
                      <a:pos x="26" y="74"/>
                    </a:cxn>
                    <a:cxn ang="0">
                      <a:pos x="17" y="55"/>
                    </a:cxn>
                    <a:cxn ang="0">
                      <a:pos x="9" y="36"/>
                    </a:cxn>
                    <a:cxn ang="0">
                      <a:pos x="4" y="15"/>
                    </a:cxn>
                    <a:cxn ang="0">
                      <a:pos x="2" y="15"/>
                    </a:cxn>
                    <a:cxn ang="0">
                      <a:pos x="0" y="17"/>
                    </a:cxn>
                    <a:cxn ang="0">
                      <a:pos x="381" y="24"/>
                    </a:cxn>
                    <a:cxn ang="0">
                      <a:pos x="383" y="15"/>
                    </a:cxn>
                    <a:cxn ang="0">
                      <a:pos x="385" y="3"/>
                    </a:cxn>
                    <a:cxn ang="0">
                      <a:pos x="383" y="2"/>
                    </a:cxn>
                    <a:cxn ang="0">
                      <a:pos x="383" y="0"/>
                    </a:cxn>
                    <a:cxn ang="0">
                      <a:pos x="379" y="13"/>
                    </a:cxn>
                    <a:cxn ang="0">
                      <a:pos x="377" y="24"/>
                    </a:cxn>
                    <a:cxn ang="0">
                      <a:pos x="379" y="24"/>
                    </a:cxn>
                    <a:cxn ang="0">
                      <a:pos x="381" y="24"/>
                    </a:cxn>
                  </a:cxnLst>
                  <a:rect l="0" t="0" r="r" b="b"/>
                  <a:pathLst>
                    <a:path w="385" h="91">
                      <a:moveTo>
                        <a:pt x="0" y="17"/>
                      </a:moveTo>
                      <a:lnTo>
                        <a:pt x="6" y="36"/>
                      </a:lnTo>
                      <a:lnTo>
                        <a:pt x="13" y="57"/>
                      </a:lnTo>
                      <a:lnTo>
                        <a:pt x="23" y="74"/>
                      </a:lnTo>
                      <a:lnTo>
                        <a:pt x="34" y="91"/>
                      </a:lnTo>
                      <a:lnTo>
                        <a:pt x="36" y="91"/>
                      </a:lnTo>
                      <a:lnTo>
                        <a:pt x="40" y="91"/>
                      </a:lnTo>
                      <a:lnTo>
                        <a:pt x="26" y="74"/>
                      </a:lnTo>
                      <a:lnTo>
                        <a:pt x="17" y="55"/>
                      </a:lnTo>
                      <a:lnTo>
                        <a:pt x="9" y="36"/>
                      </a:lnTo>
                      <a:lnTo>
                        <a:pt x="4" y="15"/>
                      </a:lnTo>
                      <a:lnTo>
                        <a:pt x="2" y="15"/>
                      </a:lnTo>
                      <a:lnTo>
                        <a:pt x="0" y="17"/>
                      </a:lnTo>
                      <a:close/>
                      <a:moveTo>
                        <a:pt x="381" y="24"/>
                      </a:moveTo>
                      <a:lnTo>
                        <a:pt x="383" y="15"/>
                      </a:lnTo>
                      <a:lnTo>
                        <a:pt x="385" y="3"/>
                      </a:lnTo>
                      <a:lnTo>
                        <a:pt x="383" y="2"/>
                      </a:lnTo>
                      <a:lnTo>
                        <a:pt x="383" y="0"/>
                      </a:lnTo>
                      <a:lnTo>
                        <a:pt x="379" y="13"/>
                      </a:lnTo>
                      <a:lnTo>
                        <a:pt x="377" y="24"/>
                      </a:lnTo>
                      <a:lnTo>
                        <a:pt x="379" y="24"/>
                      </a:lnTo>
                      <a:lnTo>
                        <a:pt x="381" y="24"/>
                      </a:lnTo>
                      <a:close/>
                    </a:path>
                  </a:pathLst>
                </a:custGeom>
                <a:solidFill>
                  <a:srgbClr val="E38E3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633" name="Freeform 265"/>
                <p:cNvSpPr>
                  <a:spLocks noEditPoints="1"/>
                </p:cNvSpPr>
                <p:nvPr/>
              </p:nvSpPr>
              <p:spPr bwMode="auto">
                <a:xfrm>
                  <a:off x="1675" y="1664"/>
                  <a:ext cx="381" cy="93"/>
                </a:xfrm>
                <a:custGeom>
                  <a:avLst/>
                  <a:gdLst/>
                  <a:ahLst/>
                  <a:cxnLst>
                    <a:cxn ang="0">
                      <a:pos x="0" y="17"/>
                    </a:cxn>
                    <a:cxn ang="0">
                      <a:pos x="5" y="38"/>
                    </a:cxn>
                    <a:cxn ang="0">
                      <a:pos x="13" y="59"/>
                    </a:cxn>
                    <a:cxn ang="0">
                      <a:pos x="23" y="76"/>
                    </a:cxn>
                    <a:cxn ang="0">
                      <a:pos x="34" y="93"/>
                    </a:cxn>
                    <a:cxn ang="0">
                      <a:pos x="38" y="93"/>
                    </a:cxn>
                    <a:cxn ang="0">
                      <a:pos x="40" y="93"/>
                    </a:cxn>
                    <a:cxn ang="0">
                      <a:pos x="26" y="76"/>
                    </a:cxn>
                    <a:cxn ang="0">
                      <a:pos x="17" y="57"/>
                    </a:cxn>
                    <a:cxn ang="0">
                      <a:pos x="9" y="38"/>
                    </a:cxn>
                    <a:cxn ang="0">
                      <a:pos x="4" y="17"/>
                    </a:cxn>
                    <a:cxn ang="0">
                      <a:pos x="2" y="17"/>
                    </a:cxn>
                    <a:cxn ang="0">
                      <a:pos x="0" y="17"/>
                    </a:cxn>
                    <a:cxn ang="0">
                      <a:pos x="377" y="26"/>
                    </a:cxn>
                    <a:cxn ang="0">
                      <a:pos x="379" y="15"/>
                    </a:cxn>
                    <a:cxn ang="0">
                      <a:pos x="381" y="4"/>
                    </a:cxn>
                    <a:cxn ang="0">
                      <a:pos x="381" y="2"/>
                    </a:cxn>
                    <a:cxn ang="0">
                      <a:pos x="379" y="0"/>
                    </a:cxn>
                    <a:cxn ang="0">
                      <a:pos x="377" y="13"/>
                    </a:cxn>
                    <a:cxn ang="0">
                      <a:pos x="373" y="26"/>
                    </a:cxn>
                    <a:cxn ang="0">
                      <a:pos x="375" y="26"/>
                    </a:cxn>
                    <a:cxn ang="0">
                      <a:pos x="377" y="26"/>
                    </a:cxn>
                  </a:cxnLst>
                  <a:rect l="0" t="0" r="r" b="b"/>
                  <a:pathLst>
                    <a:path w="381" h="93">
                      <a:moveTo>
                        <a:pt x="0" y="17"/>
                      </a:moveTo>
                      <a:lnTo>
                        <a:pt x="5" y="38"/>
                      </a:lnTo>
                      <a:lnTo>
                        <a:pt x="13" y="59"/>
                      </a:lnTo>
                      <a:lnTo>
                        <a:pt x="23" y="76"/>
                      </a:lnTo>
                      <a:lnTo>
                        <a:pt x="34" y="93"/>
                      </a:lnTo>
                      <a:lnTo>
                        <a:pt x="38" y="93"/>
                      </a:lnTo>
                      <a:lnTo>
                        <a:pt x="40" y="93"/>
                      </a:lnTo>
                      <a:lnTo>
                        <a:pt x="26" y="76"/>
                      </a:lnTo>
                      <a:lnTo>
                        <a:pt x="17" y="57"/>
                      </a:lnTo>
                      <a:lnTo>
                        <a:pt x="9" y="38"/>
                      </a:lnTo>
                      <a:lnTo>
                        <a:pt x="4" y="17"/>
                      </a:lnTo>
                      <a:lnTo>
                        <a:pt x="2" y="17"/>
                      </a:lnTo>
                      <a:lnTo>
                        <a:pt x="0" y="17"/>
                      </a:lnTo>
                      <a:close/>
                      <a:moveTo>
                        <a:pt x="377" y="26"/>
                      </a:moveTo>
                      <a:lnTo>
                        <a:pt x="379" y="15"/>
                      </a:lnTo>
                      <a:lnTo>
                        <a:pt x="381" y="4"/>
                      </a:lnTo>
                      <a:lnTo>
                        <a:pt x="381" y="2"/>
                      </a:lnTo>
                      <a:lnTo>
                        <a:pt x="379" y="0"/>
                      </a:lnTo>
                      <a:lnTo>
                        <a:pt x="377" y="13"/>
                      </a:lnTo>
                      <a:lnTo>
                        <a:pt x="373" y="26"/>
                      </a:lnTo>
                      <a:lnTo>
                        <a:pt x="375" y="26"/>
                      </a:lnTo>
                      <a:lnTo>
                        <a:pt x="377" y="26"/>
                      </a:lnTo>
                      <a:close/>
                    </a:path>
                  </a:pathLst>
                </a:custGeom>
                <a:solidFill>
                  <a:srgbClr val="E38F3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634" name="Freeform 266"/>
                <p:cNvSpPr>
                  <a:spLocks noEditPoints="1"/>
                </p:cNvSpPr>
                <p:nvPr/>
              </p:nvSpPr>
              <p:spPr bwMode="auto">
                <a:xfrm>
                  <a:off x="1677" y="1662"/>
                  <a:ext cx="379" cy="95"/>
                </a:xfrm>
                <a:custGeom>
                  <a:avLst/>
                  <a:gdLst/>
                  <a:ahLst/>
                  <a:cxnLst>
                    <a:cxn ang="0">
                      <a:pos x="0" y="19"/>
                    </a:cxn>
                    <a:cxn ang="0">
                      <a:pos x="5" y="40"/>
                    </a:cxn>
                    <a:cxn ang="0">
                      <a:pos x="13" y="59"/>
                    </a:cxn>
                    <a:cxn ang="0">
                      <a:pos x="22" y="78"/>
                    </a:cxn>
                    <a:cxn ang="0">
                      <a:pos x="36" y="95"/>
                    </a:cxn>
                    <a:cxn ang="0">
                      <a:pos x="38" y="95"/>
                    </a:cxn>
                    <a:cxn ang="0">
                      <a:pos x="39" y="95"/>
                    </a:cxn>
                    <a:cxn ang="0">
                      <a:pos x="26" y="78"/>
                    </a:cxn>
                    <a:cxn ang="0">
                      <a:pos x="17" y="59"/>
                    </a:cxn>
                    <a:cxn ang="0">
                      <a:pos x="9" y="40"/>
                    </a:cxn>
                    <a:cxn ang="0">
                      <a:pos x="2" y="19"/>
                    </a:cxn>
                    <a:cxn ang="0">
                      <a:pos x="0" y="19"/>
                    </a:cxn>
                    <a:cxn ang="0">
                      <a:pos x="0" y="19"/>
                    </a:cxn>
                    <a:cxn ang="0">
                      <a:pos x="373" y="28"/>
                    </a:cxn>
                    <a:cxn ang="0">
                      <a:pos x="375" y="17"/>
                    </a:cxn>
                    <a:cxn ang="0">
                      <a:pos x="379" y="4"/>
                    </a:cxn>
                    <a:cxn ang="0">
                      <a:pos x="377" y="2"/>
                    </a:cxn>
                    <a:cxn ang="0">
                      <a:pos x="375" y="0"/>
                    </a:cxn>
                    <a:cxn ang="0">
                      <a:pos x="373" y="13"/>
                    </a:cxn>
                    <a:cxn ang="0">
                      <a:pos x="370" y="26"/>
                    </a:cxn>
                    <a:cxn ang="0">
                      <a:pos x="371" y="28"/>
                    </a:cxn>
                    <a:cxn ang="0">
                      <a:pos x="373" y="28"/>
                    </a:cxn>
                  </a:cxnLst>
                  <a:rect l="0" t="0" r="r" b="b"/>
                  <a:pathLst>
                    <a:path w="379" h="95">
                      <a:moveTo>
                        <a:pt x="0" y="19"/>
                      </a:moveTo>
                      <a:lnTo>
                        <a:pt x="5" y="40"/>
                      </a:lnTo>
                      <a:lnTo>
                        <a:pt x="13" y="59"/>
                      </a:lnTo>
                      <a:lnTo>
                        <a:pt x="22" y="78"/>
                      </a:lnTo>
                      <a:lnTo>
                        <a:pt x="36" y="95"/>
                      </a:lnTo>
                      <a:lnTo>
                        <a:pt x="38" y="95"/>
                      </a:lnTo>
                      <a:lnTo>
                        <a:pt x="39" y="95"/>
                      </a:lnTo>
                      <a:lnTo>
                        <a:pt x="26" y="78"/>
                      </a:lnTo>
                      <a:lnTo>
                        <a:pt x="17" y="59"/>
                      </a:lnTo>
                      <a:lnTo>
                        <a:pt x="9" y="40"/>
                      </a:lnTo>
                      <a:lnTo>
                        <a:pt x="2" y="19"/>
                      </a:lnTo>
                      <a:lnTo>
                        <a:pt x="0" y="19"/>
                      </a:lnTo>
                      <a:lnTo>
                        <a:pt x="0" y="19"/>
                      </a:lnTo>
                      <a:close/>
                      <a:moveTo>
                        <a:pt x="373" y="28"/>
                      </a:moveTo>
                      <a:lnTo>
                        <a:pt x="375" y="17"/>
                      </a:lnTo>
                      <a:lnTo>
                        <a:pt x="379" y="4"/>
                      </a:lnTo>
                      <a:lnTo>
                        <a:pt x="377" y="2"/>
                      </a:lnTo>
                      <a:lnTo>
                        <a:pt x="375" y="0"/>
                      </a:lnTo>
                      <a:lnTo>
                        <a:pt x="373" y="13"/>
                      </a:lnTo>
                      <a:lnTo>
                        <a:pt x="370" y="26"/>
                      </a:lnTo>
                      <a:lnTo>
                        <a:pt x="371" y="28"/>
                      </a:lnTo>
                      <a:lnTo>
                        <a:pt x="373" y="28"/>
                      </a:lnTo>
                      <a:close/>
                    </a:path>
                  </a:pathLst>
                </a:custGeom>
                <a:solidFill>
                  <a:srgbClr val="E38F3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635" name="Freeform 267"/>
                <p:cNvSpPr>
                  <a:spLocks noEditPoints="1"/>
                </p:cNvSpPr>
                <p:nvPr/>
              </p:nvSpPr>
              <p:spPr bwMode="auto">
                <a:xfrm>
                  <a:off x="1679" y="1660"/>
                  <a:ext cx="375" cy="97"/>
                </a:xfrm>
                <a:custGeom>
                  <a:avLst/>
                  <a:gdLst/>
                  <a:ahLst/>
                  <a:cxnLst>
                    <a:cxn ang="0">
                      <a:pos x="0" y="21"/>
                    </a:cxn>
                    <a:cxn ang="0">
                      <a:pos x="5" y="42"/>
                    </a:cxn>
                    <a:cxn ang="0">
                      <a:pos x="13" y="61"/>
                    </a:cxn>
                    <a:cxn ang="0">
                      <a:pos x="22" y="80"/>
                    </a:cxn>
                    <a:cxn ang="0">
                      <a:pos x="36" y="97"/>
                    </a:cxn>
                    <a:cxn ang="0">
                      <a:pos x="37" y="97"/>
                    </a:cxn>
                    <a:cxn ang="0">
                      <a:pos x="39" y="95"/>
                    </a:cxn>
                    <a:cxn ang="0">
                      <a:pos x="26" y="80"/>
                    </a:cxn>
                    <a:cxn ang="0">
                      <a:pos x="17" y="61"/>
                    </a:cxn>
                    <a:cxn ang="0">
                      <a:pos x="9" y="42"/>
                    </a:cxn>
                    <a:cxn ang="0">
                      <a:pos x="1" y="21"/>
                    </a:cxn>
                    <a:cxn ang="0">
                      <a:pos x="0" y="21"/>
                    </a:cxn>
                    <a:cxn ang="0">
                      <a:pos x="0" y="21"/>
                    </a:cxn>
                    <a:cxn ang="0">
                      <a:pos x="369" y="30"/>
                    </a:cxn>
                    <a:cxn ang="0">
                      <a:pos x="373" y="17"/>
                    </a:cxn>
                    <a:cxn ang="0">
                      <a:pos x="375" y="4"/>
                    </a:cxn>
                    <a:cxn ang="0">
                      <a:pos x="373" y="2"/>
                    </a:cxn>
                    <a:cxn ang="0">
                      <a:pos x="371" y="0"/>
                    </a:cxn>
                    <a:cxn ang="0">
                      <a:pos x="369" y="15"/>
                    </a:cxn>
                    <a:cxn ang="0">
                      <a:pos x="366" y="28"/>
                    </a:cxn>
                    <a:cxn ang="0">
                      <a:pos x="368" y="28"/>
                    </a:cxn>
                    <a:cxn ang="0">
                      <a:pos x="369" y="30"/>
                    </a:cxn>
                  </a:cxnLst>
                  <a:rect l="0" t="0" r="r" b="b"/>
                  <a:pathLst>
                    <a:path w="375" h="97">
                      <a:moveTo>
                        <a:pt x="0" y="21"/>
                      </a:moveTo>
                      <a:lnTo>
                        <a:pt x="5" y="42"/>
                      </a:lnTo>
                      <a:lnTo>
                        <a:pt x="13" y="61"/>
                      </a:lnTo>
                      <a:lnTo>
                        <a:pt x="22" y="80"/>
                      </a:lnTo>
                      <a:lnTo>
                        <a:pt x="36" y="97"/>
                      </a:lnTo>
                      <a:lnTo>
                        <a:pt x="37" y="97"/>
                      </a:lnTo>
                      <a:lnTo>
                        <a:pt x="39" y="95"/>
                      </a:lnTo>
                      <a:lnTo>
                        <a:pt x="26" y="80"/>
                      </a:lnTo>
                      <a:lnTo>
                        <a:pt x="17" y="61"/>
                      </a:lnTo>
                      <a:lnTo>
                        <a:pt x="9" y="42"/>
                      </a:lnTo>
                      <a:lnTo>
                        <a:pt x="1" y="21"/>
                      </a:lnTo>
                      <a:lnTo>
                        <a:pt x="0" y="21"/>
                      </a:lnTo>
                      <a:lnTo>
                        <a:pt x="0" y="21"/>
                      </a:lnTo>
                      <a:close/>
                      <a:moveTo>
                        <a:pt x="369" y="30"/>
                      </a:moveTo>
                      <a:lnTo>
                        <a:pt x="373" y="17"/>
                      </a:lnTo>
                      <a:lnTo>
                        <a:pt x="375" y="4"/>
                      </a:lnTo>
                      <a:lnTo>
                        <a:pt x="373" y="2"/>
                      </a:lnTo>
                      <a:lnTo>
                        <a:pt x="371" y="0"/>
                      </a:lnTo>
                      <a:lnTo>
                        <a:pt x="369" y="15"/>
                      </a:lnTo>
                      <a:lnTo>
                        <a:pt x="366" y="28"/>
                      </a:lnTo>
                      <a:lnTo>
                        <a:pt x="368" y="28"/>
                      </a:lnTo>
                      <a:lnTo>
                        <a:pt x="369" y="30"/>
                      </a:lnTo>
                      <a:close/>
                    </a:path>
                  </a:pathLst>
                </a:custGeom>
                <a:solidFill>
                  <a:srgbClr val="E4903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636" name="Freeform 268"/>
                <p:cNvSpPr>
                  <a:spLocks noEditPoints="1"/>
                </p:cNvSpPr>
                <p:nvPr/>
              </p:nvSpPr>
              <p:spPr bwMode="auto">
                <a:xfrm>
                  <a:off x="1679" y="1658"/>
                  <a:ext cx="373" cy="99"/>
                </a:xfrm>
                <a:custGeom>
                  <a:avLst/>
                  <a:gdLst/>
                  <a:ahLst/>
                  <a:cxnLst>
                    <a:cxn ang="0">
                      <a:pos x="0" y="23"/>
                    </a:cxn>
                    <a:cxn ang="0">
                      <a:pos x="7" y="44"/>
                    </a:cxn>
                    <a:cxn ang="0">
                      <a:pos x="15" y="63"/>
                    </a:cxn>
                    <a:cxn ang="0">
                      <a:pos x="24" y="82"/>
                    </a:cxn>
                    <a:cxn ang="0">
                      <a:pos x="37" y="99"/>
                    </a:cxn>
                    <a:cxn ang="0">
                      <a:pos x="39" y="97"/>
                    </a:cxn>
                    <a:cxn ang="0">
                      <a:pos x="41" y="97"/>
                    </a:cxn>
                    <a:cxn ang="0">
                      <a:pos x="30" y="80"/>
                    </a:cxn>
                    <a:cxn ang="0">
                      <a:pos x="19" y="63"/>
                    </a:cxn>
                    <a:cxn ang="0">
                      <a:pos x="11" y="42"/>
                    </a:cxn>
                    <a:cxn ang="0">
                      <a:pos x="3" y="23"/>
                    </a:cxn>
                    <a:cxn ang="0">
                      <a:pos x="1" y="23"/>
                    </a:cxn>
                    <a:cxn ang="0">
                      <a:pos x="0" y="23"/>
                    </a:cxn>
                    <a:cxn ang="0">
                      <a:pos x="368" y="30"/>
                    </a:cxn>
                    <a:cxn ang="0">
                      <a:pos x="371" y="17"/>
                    </a:cxn>
                    <a:cxn ang="0">
                      <a:pos x="373" y="4"/>
                    </a:cxn>
                    <a:cxn ang="0">
                      <a:pos x="371" y="2"/>
                    </a:cxn>
                    <a:cxn ang="0">
                      <a:pos x="369" y="0"/>
                    </a:cxn>
                    <a:cxn ang="0">
                      <a:pos x="368" y="15"/>
                    </a:cxn>
                    <a:cxn ang="0">
                      <a:pos x="364" y="30"/>
                    </a:cxn>
                    <a:cxn ang="0">
                      <a:pos x="366" y="30"/>
                    </a:cxn>
                    <a:cxn ang="0">
                      <a:pos x="368" y="30"/>
                    </a:cxn>
                  </a:cxnLst>
                  <a:rect l="0" t="0" r="r" b="b"/>
                  <a:pathLst>
                    <a:path w="373" h="99">
                      <a:moveTo>
                        <a:pt x="0" y="23"/>
                      </a:moveTo>
                      <a:lnTo>
                        <a:pt x="7" y="44"/>
                      </a:lnTo>
                      <a:lnTo>
                        <a:pt x="15" y="63"/>
                      </a:lnTo>
                      <a:lnTo>
                        <a:pt x="24" y="82"/>
                      </a:lnTo>
                      <a:lnTo>
                        <a:pt x="37" y="99"/>
                      </a:lnTo>
                      <a:lnTo>
                        <a:pt x="39" y="97"/>
                      </a:lnTo>
                      <a:lnTo>
                        <a:pt x="41" y="97"/>
                      </a:lnTo>
                      <a:lnTo>
                        <a:pt x="30" y="80"/>
                      </a:lnTo>
                      <a:lnTo>
                        <a:pt x="19" y="63"/>
                      </a:lnTo>
                      <a:lnTo>
                        <a:pt x="11" y="42"/>
                      </a:lnTo>
                      <a:lnTo>
                        <a:pt x="3" y="23"/>
                      </a:lnTo>
                      <a:lnTo>
                        <a:pt x="1" y="23"/>
                      </a:lnTo>
                      <a:lnTo>
                        <a:pt x="0" y="23"/>
                      </a:lnTo>
                      <a:close/>
                      <a:moveTo>
                        <a:pt x="368" y="30"/>
                      </a:moveTo>
                      <a:lnTo>
                        <a:pt x="371" y="17"/>
                      </a:lnTo>
                      <a:lnTo>
                        <a:pt x="373" y="4"/>
                      </a:lnTo>
                      <a:lnTo>
                        <a:pt x="371" y="2"/>
                      </a:lnTo>
                      <a:lnTo>
                        <a:pt x="369" y="0"/>
                      </a:lnTo>
                      <a:lnTo>
                        <a:pt x="368" y="15"/>
                      </a:lnTo>
                      <a:lnTo>
                        <a:pt x="364" y="30"/>
                      </a:lnTo>
                      <a:lnTo>
                        <a:pt x="366" y="30"/>
                      </a:lnTo>
                      <a:lnTo>
                        <a:pt x="368" y="30"/>
                      </a:lnTo>
                      <a:close/>
                    </a:path>
                  </a:pathLst>
                </a:custGeom>
                <a:solidFill>
                  <a:srgbClr val="E4913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637" name="Freeform 269"/>
                <p:cNvSpPr>
                  <a:spLocks noEditPoints="1"/>
                </p:cNvSpPr>
                <p:nvPr/>
              </p:nvSpPr>
              <p:spPr bwMode="auto">
                <a:xfrm>
                  <a:off x="1680" y="1656"/>
                  <a:ext cx="370" cy="99"/>
                </a:xfrm>
                <a:custGeom>
                  <a:avLst/>
                  <a:gdLst/>
                  <a:ahLst/>
                  <a:cxnLst>
                    <a:cxn ang="0">
                      <a:pos x="0" y="25"/>
                    </a:cxn>
                    <a:cxn ang="0">
                      <a:pos x="8" y="46"/>
                    </a:cxn>
                    <a:cxn ang="0">
                      <a:pos x="16" y="65"/>
                    </a:cxn>
                    <a:cxn ang="0">
                      <a:pos x="25" y="84"/>
                    </a:cxn>
                    <a:cxn ang="0">
                      <a:pos x="38" y="99"/>
                    </a:cxn>
                    <a:cxn ang="0">
                      <a:pos x="40" y="99"/>
                    </a:cxn>
                    <a:cxn ang="0">
                      <a:pos x="42" y="99"/>
                    </a:cxn>
                    <a:cxn ang="0">
                      <a:pos x="31" y="82"/>
                    </a:cxn>
                    <a:cxn ang="0">
                      <a:pos x="19" y="63"/>
                    </a:cxn>
                    <a:cxn ang="0">
                      <a:pos x="12" y="44"/>
                    </a:cxn>
                    <a:cxn ang="0">
                      <a:pos x="4" y="23"/>
                    </a:cxn>
                    <a:cxn ang="0">
                      <a:pos x="2" y="25"/>
                    </a:cxn>
                    <a:cxn ang="0">
                      <a:pos x="0" y="25"/>
                    </a:cxn>
                    <a:cxn ang="0">
                      <a:pos x="365" y="32"/>
                    </a:cxn>
                    <a:cxn ang="0">
                      <a:pos x="368" y="19"/>
                    </a:cxn>
                    <a:cxn ang="0">
                      <a:pos x="370" y="4"/>
                    </a:cxn>
                    <a:cxn ang="0">
                      <a:pos x="368" y="2"/>
                    </a:cxn>
                    <a:cxn ang="0">
                      <a:pos x="367" y="0"/>
                    </a:cxn>
                    <a:cxn ang="0">
                      <a:pos x="365" y="17"/>
                    </a:cxn>
                    <a:cxn ang="0">
                      <a:pos x="361" y="32"/>
                    </a:cxn>
                    <a:cxn ang="0">
                      <a:pos x="363" y="32"/>
                    </a:cxn>
                    <a:cxn ang="0">
                      <a:pos x="365" y="32"/>
                    </a:cxn>
                  </a:cxnLst>
                  <a:rect l="0" t="0" r="r" b="b"/>
                  <a:pathLst>
                    <a:path w="370" h="99">
                      <a:moveTo>
                        <a:pt x="0" y="25"/>
                      </a:moveTo>
                      <a:lnTo>
                        <a:pt x="8" y="46"/>
                      </a:lnTo>
                      <a:lnTo>
                        <a:pt x="16" y="65"/>
                      </a:lnTo>
                      <a:lnTo>
                        <a:pt x="25" y="84"/>
                      </a:lnTo>
                      <a:lnTo>
                        <a:pt x="38" y="99"/>
                      </a:lnTo>
                      <a:lnTo>
                        <a:pt x="40" y="99"/>
                      </a:lnTo>
                      <a:lnTo>
                        <a:pt x="42" y="99"/>
                      </a:lnTo>
                      <a:lnTo>
                        <a:pt x="31" y="82"/>
                      </a:lnTo>
                      <a:lnTo>
                        <a:pt x="19" y="63"/>
                      </a:lnTo>
                      <a:lnTo>
                        <a:pt x="12" y="44"/>
                      </a:lnTo>
                      <a:lnTo>
                        <a:pt x="4" y="23"/>
                      </a:lnTo>
                      <a:lnTo>
                        <a:pt x="2" y="25"/>
                      </a:lnTo>
                      <a:lnTo>
                        <a:pt x="0" y="25"/>
                      </a:lnTo>
                      <a:close/>
                      <a:moveTo>
                        <a:pt x="365" y="32"/>
                      </a:moveTo>
                      <a:lnTo>
                        <a:pt x="368" y="19"/>
                      </a:lnTo>
                      <a:lnTo>
                        <a:pt x="370" y="4"/>
                      </a:lnTo>
                      <a:lnTo>
                        <a:pt x="368" y="2"/>
                      </a:lnTo>
                      <a:lnTo>
                        <a:pt x="367" y="0"/>
                      </a:lnTo>
                      <a:lnTo>
                        <a:pt x="365" y="17"/>
                      </a:lnTo>
                      <a:lnTo>
                        <a:pt x="361" y="32"/>
                      </a:lnTo>
                      <a:lnTo>
                        <a:pt x="363" y="32"/>
                      </a:lnTo>
                      <a:lnTo>
                        <a:pt x="365" y="32"/>
                      </a:lnTo>
                      <a:close/>
                    </a:path>
                  </a:pathLst>
                </a:custGeom>
                <a:solidFill>
                  <a:srgbClr val="E4913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638" name="Freeform 270"/>
                <p:cNvSpPr>
                  <a:spLocks noEditPoints="1"/>
                </p:cNvSpPr>
                <p:nvPr/>
              </p:nvSpPr>
              <p:spPr bwMode="auto">
                <a:xfrm>
                  <a:off x="1682" y="1654"/>
                  <a:ext cx="366" cy="101"/>
                </a:xfrm>
                <a:custGeom>
                  <a:avLst/>
                  <a:gdLst/>
                  <a:ahLst/>
                  <a:cxnLst>
                    <a:cxn ang="0">
                      <a:pos x="0" y="27"/>
                    </a:cxn>
                    <a:cxn ang="0">
                      <a:pos x="8" y="46"/>
                    </a:cxn>
                    <a:cxn ang="0">
                      <a:pos x="16" y="67"/>
                    </a:cxn>
                    <a:cxn ang="0">
                      <a:pos x="27" y="84"/>
                    </a:cxn>
                    <a:cxn ang="0">
                      <a:pos x="38" y="101"/>
                    </a:cxn>
                    <a:cxn ang="0">
                      <a:pos x="40" y="101"/>
                    </a:cxn>
                    <a:cxn ang="0">
                      <a:pos x="42" y="101"/>
                    </a:cxn>
                    <a:cxn ang="0">
                      <a:pos x="31" y="84"/>
                    </a:cxn>
                    <a:cxn ang="0">
                      <a:pos x="19" y="65"/>
                    </a:cxn>
                    <a:cxn ang="0">
                      <a:pos x="12" y="46"/>
                    </a:cxn>
                    <a:cxn ang="0">
                      <a:pos x="4" y="25"/>
                    </a:cxn>
                    <a:cxn ang="0">
                      <a:pos x="2" y="25"/>
                    </a:cxn>
                    <a:cxn ang="0">
                      <a:pos x="0" y="27"/>
                    </a:cxn>
                    <a:cxn ang="0">
                      <a:pos x="361" y="34"/>
                    </a:cxn>
                    <a:cxn ang="0">
                      <a:pos x="365" y="19"/>
                    </a:cxn>
                    <a:cxn ang="0">
                      <a:pos x="366" y="4"/>
                    </a:cxn>
                    <a:cxn ang="0">
                      <a:pos x="365" y="2"/>
                    </a:cxn>
                    <a:cxn ang="0">
                      <a:pos x="363" y="0"/>
                    </a:cxn>
                    <a:cxn ang="0">
                      <a:pos x="361" y="17"/>
                    </a:cxn>
                    <a:cxn ang="0">
                      <a:pos x="357" y="34"/>
                    </a:cxn>
                    <a:cxn ang="0">
                      <a:pos x="359" y="34"/>
                    </a:cxn>
                    <a:cxn ang="0">
                      <a:pos x="361" y="34"/>
                    </a:cxn>
                  </a:cxnLst>
                  <a:rect l="0" t="0" r="r" b="b"/>
                  <a:pathLst>
                    <a:path w="366" h="101">
                      <a:moveTo>
                        <a:pt x="0" y="27"/>
                      </a:moveTo>
                      <a:lnTo>
                        <a:pt x="8" y="46"/>
                      </a:lnTo>
                      <a:lnTo>
                        <a:pt x="16" y="67"/>
                      </a:lnTo>
                      <a:lnTo>
                        <a:pt x="27" y="84"/>
                      </a:lnTo>
                      <a:lnTo>
                        <a:pt x="38" y="101"/>
                      </a:lnTo>
                      <a:lnTo>
                        <a:pt x="40" y="101"/>
                      </a:lnTo>
                      <a:lnTo>
                        <a:pt x="42" y="101"/>
                      </a:lnTo>
                      <a:lnTo>
                        <a:pt x="31" y="84"/>
                      </a:lnTo>
                      <a:lnTo>
                        <a:pt x="19" y="65"/>
                      </a:lnTo>
                      <a:lnTo>
                        <a:pt x="12" y="46"/>
                      </a:lnTo>
                      <a:lnTo>
                        <a:pt x="4" y="25"/>
                      </a:lnTo>
                      <a:lnTo>
                        <a:pt x="2" y="25"/>
                      </a:lnTo>
                      <a:lnTo>
                        <a:pt x="0" y="27"/>
                      </a:lnTo>
                      <a:close/>
                      <a:moveTo>
                        <a:pt x="361" y="34"/>
                      </a:moveTo>
                      <a:lnTo>
                        <a:pt x="365" y="19"/>
                      </a:lnTo>
                      <a:lnTo>
                        <a:pt x="366" y="4"/>
                      </a:lnTo>
                      <a:lnTo>
                        <a:pt x="365" y="2"/>
                      </a:lnTo>
                      <a:lnTo>
                        <a:pt x="363" y="0"/>
                      </a:lnTo>
                      <a:lnTo>
                        <a:pt x="361" y="17"/>
                      </a:lnTo>
                      <a:lnTo>
                        <a:pt x="357" y="34"/>
                      </a:lnTo>
                      <a:lnTo>
                        <a:pt x="359" y="34"/>
                      </a:lnTo>
                      <a:lnTo>
                        <a:pt x="361" y="34"/>
                      </a:lnTo>
                      <a:close/>
                    </a:path>
                  </a:pathLst>
                </a:custGeom>
                <a:solidFill>
                  <a:srgbClr val="E4923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639" name="Freeform 271"/>
                <p:cNvSpPr>
                  <a:spLocks noEditPoints="1"/>
                </p:cNvSpPr>
                <p:nvPr/>
              </p:nvSpPr>
              <p:spPr bwMode="auto">
                <a:xfrm>
                  <a:off x="1684" y="1652"/>
                  <a:ext cx="363" cy="103"/>
                </a:xfrm>
                <a:custGeom>
                  <a:avLst/>
                  <a:gdLst/>
                  <a:ahLst/>
                  <a:cxnLst>
                    <a:cxn ang="0">
                      <a:pos x="0" y="27"/>
                    </a:cxn>
                    <a:cxn ang="0">
                      <a:pos x="8" y="48"/>
                    </a:cxn>
                    <a:cxn ang="0">
                      <a:pos x="15" y="67"/>
                    </a:cxn>
                    <a:cxn ang="0">
                      <a:pos x="27" y="86"/>
                    </a:cxn>
                    <a:cxn ang="0">
                      <a:pos x="38" y="103"/>
                    </a:cxn>
                    <a:cxn ang="0">
                      <a:pos x="40" y="103"/>
                    </a:cxn>
                    <a:cxn ang="0">
                      <a:pos x="42" y="101"/>
                    </a:cxn>
                    <a:cxn ang="0">
                      <a:pos x="31" y="86"/>
                    </a:cxn>
                    <a:cxn ang="0">
                      <a:pos x="19" y="67"/>
                    </a:cxn>
                    <a:cxn ang="0">
                      <a:pos x="12" y="48"/>
                    </a:cxn>
                    <a:cxn ang="0">
                      <a:pos x="4" y="27"/>
                    </a:cxn>
                    <a:cxn ang="0">
                      <a:pos x="2" y="27"/>
                    </a:cxn>
                    <a:cxn ang="0">
                      <a:pos x="0" y="27"/>
                    </a:cxn>
                    <a:cxn ang="0">
                      <a:pos x="357" y="36"/>
                    </a:cxn>
                    <a:cxn ang="0">
                      <a:pos x="361" y="21"/>
                    </a:cxn>
                    <a:cxn ang="0">
                      <a:pos x="363" y="4"/>
                    </a:cxn>
                    <a:cxn ang="0">
                      <a:pos x="361" y="2"/>
                    </a:cxn>
                    <a:cxn ang="0">
                      <a:pos x="359" y="0"/>
                    </a:cxn>
                    <a:cxn ang="0">
                      <a:pos x="357" y="19"/>
                    </a:cxn>
                    <a:cxn ang="0">
                      <a:pos x="353" y="36"/>
                    </a:cxn>
                    <a:cxn ang="0">
                      <a:pos x="355" y="36"/>
                    </a:cxn>
                    <a:cxn ang="0">
                      <a:pos x="357" y="36"/>
                    </a:cxn>
                  </a:cxnLst>
                  <a:rect l="0" t="0" r="r" b="b"/>
                  <a:pathLst>
                    <a:path w="363" h="103">
                      <a:moveTo>
                        <a:pt x="0" y="27"/>
                      </a:moveTo>
                      <a:lnTo>
                        <a:pt x="8" y="48"/>
                      </a:lnTo>
                      <a:lnTo>
                        <a:pt x="15" y="67"/>
                      </a:lnTo>
                      <a:lnTo>
                        <a:pt x="27" y="86"/>
                      </a:lnTo>
                      <a:lnTo>
                        <a:pt x="38" y="103"/>
                      </a:lnTo>
                      <a:lnTo>
                        <a:pt x="40" y="103"/>
                      </a:lnTo>
                      <a:lnTo>
                        <a:pt x="42" y="101"/>
                      </a:lnTo>
                      <a:lnTo>
                        <a:pt x="31" y="86"/>
                      </a:lnTo>
                      <a:lnTo>
                        <a:pt x="19" y="67"/>
                      </a:lnTo>
                      <a:lnTo>
                        <a:pt x="12" y="48"/>
                      </a:lnTo>
                      <a:lnTo>
                        <a:pt x="4" y="27"/>
                      </a:lnTo>
                      <a:lnTo>
                        <a:pt x="2" y="27"/>
                      </a:lnTo>
                      <a:lnTo>
                        <a:pt x="0" y="27"/>
                      </a:lnTo>
                      <a:close/>
                      <a:moveTo>
                        <a:pt x="357" y="36"/>
                      </a:moveTo>
                      <a:lnTo>
                        <a:pt x="361" y="21"/>
                      </a:lnTo>
                      <a:lnTo>
                        <a:pt x="363" y="4"/>
                      </a:lnTo>
                      <a:lnTo>
                        <a:pt x="361" y="2"/>
                      </a:lnTo>
                      <a:lnTo>
                        <a:pt x="359" y="0"/>
                      </a:lnTo>
                      <a:lnTo>
                        <a:pt x="357" y="19"/>
                      </a:lnTo>
                      <a:lnTo>
                        <a:pt x="353" y="36"/>
                      </a:lnTo>
                      <a:lnTo>
                        <a:pt x="355" y="36"/>
                      </a:lnTo>
                      <a:lnTo>
                        <a:pt x="357" y="36"/>
                      </a:lnTo>
                      <a:close/>
                    </a:path>
                  </a:pathLst>
                </a:custGeom>
                <a:solidFill>
                  <a:srgbClr val="E4933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640" name="Freeform 272"/>
                <p:cNvSpPr>
                  <a:spLocks noEditPoints="1"/>
                </p:cNvSpPr>
                <p:nvPr/>
              </p:nvSpPr>
              <p:spPr bwMode="auto">
                <a:xfrm>
                  <a:off x="1686" y="1650"/>
                  <a:ext cx="359" cy="105"/>
                </a:xfrm>
                <a:custGeom>
                  <a:avLst/>
                  <a:gdLst/>
                  <a:ahLst/>
                  <a:cxnLst>
                    <a:cxn ang="0">
                      <a:pos x="0" y="29"/>
                    </a:cxn>
                    <a:cxn ang="0">
                      <a:pos x="8" y="50"/>
                    </a:cxn>
                    <a:cxn ang="0">
                      <a:pos x="15" y="69"/>
                    </a:cxn>
                    <a:cxn ang="0">
                      <a:pos x="27" y="88"/>
                    </a:cxn>
                    <a:cxn ang="0">
                      <a:pos x="38" y="105"/>
                    </a:cxn>
                    <a:cxn ang="0">
                      <a:pos x="40" y="103"/>
                    </a:cxn>
                    <a:cxn ang="0">
                      <a:pos x="42" y="103"/>
                    </a:cxn>
                    <a:cxn ang="0">
                      <a:pos x="30" y="86"/>
                    </a:cxn>
                    <a:cxn ang="0">
                      <a:pos x="19" y="69"/>
                    </a:cxn>
                    <a:cxn ang="0">
                      <a:pos x="12" y="50"/>
                    </a:cxn>
                    <a:cxn ang="0">
                      <a:pos x="4" y="29"/>
                    </a:cxn>
                    <a:cxn ang="0">
                      <a:pos x="2" y="29"/>
                    </a:cxn>
                    <a:cxn ang="0">
                      <a:pos x="0" y="29"/>
                    </a:cxn>
                    <a:cxn ang="0">
                      <a:pos x="353" y="38"/>
                    </a:cxn>
                    <a:cxn ang="0">
                      <a:pos x="357" y="21"/>
                    </a:cxn>
                    <a:cxn ang="0">
                      <a:pos x="359" y="4"/>
                    </a:cxn>
                    <a:cxn ang="0">
                      <a:pos x="357" y="2"/>
                    </a:cxn>
                    <a:cxn ang="0">
                      <a:pos x="355" y="0"/>
                    </a:cxn>
                    <a:cxn ang="0">
                      <a:pos x="353" y="19"/>
                    </a:cxn>
                    <a:cxn ang="0">
                      <a:pos x="349" y="38"/>
                    </a:cxn>
                    <a:cxn ang="0">
                      <a:pos x="349" y="38"/>
                    </a:cxn>
                    <a:cxn ang="0">
                      <a:pos x="349" y="38"/>
                    </a:cxn>
                    <a:cxn ang="0">
                      <a:pos x="351" y="38"/>
                    </a:cxn>
                    <a:cxn ang="0">
                      <a:pos x="353" y="38"/>
                    </a:cxn>
                  </a:cxnLst>
                  <a:rect l="0" t="0" r="r" b="b"/>
                  <a:pathLst>
                    <a:path w="359" h="105">
                      <a:moveTo>
                        <a:pt x="0" y="29"/>
                      </a:moveTo>
                      <a:lnTo>
                        <a:pt x="8" y="50"/>
                      </a:lnTo>
                      <a:lnTo>
                        <a:pt x="15" y="69"/>
                      </a:lnTo>
                      <a:lnTo>
                        <a:pt x="27" y="88"/>
                      </a:lnTo>
                      <a:lnTo>
                        <a:pt x="38" y="105"/>
                      </a:lnTo>
                      <a:lnTo>
                        <a:pt x="40" y="103"/>
                      </a:lnTo>
                      <a:lnTo>
                        <a:pt x="42" y="103"/>
                      </a:lnTo>
                      <a:lnTo>
                        <a:pt x="30" y="86"/>
                      </a:lnTo>
                      <a:lnTo>
                        <a:pt x="19" y="69"/>
                      </a:lnTo>
                      <a:lnTo>
                        <a:pt x="12" y="50"/>
                      </a:lnTo>
                      <a:lnTo>
                        <a:pt x="4" y="29"/>
                      </a:lnTo>
                      <a:lnTo>
                        <a:pt x="2" y="29"/>
                      </a:lnTo>
                      <a:lnTo>
                        <a:pt x="0" y="29"/>
                      </a:lnTo>
                      <a:close/>
                      <a:moveTo>
                        <a:pt x="353" y="38"/>
                      </a:moveTo>
                      <a:lnTo>
                        <a:pt x="357" y="21"/>
                      </a:lnTo>
                      <a:lnTo>
                        <a:pt x="359" y="4"/>
                      </a:lnTo>
                      <a:lnTo>
                        <a:pt x="357" y="2"/>
                      </a:lnTo>
                      <a:lnTo>
                        <a:pt x="355" y="0"/>
                      </a:lnTo>
                      <a:lnTo>
                        <a:pt x="353" y="19"/>
                      </a:lnTo>
                      <a:lnTo>
                        <a:pt x="349" y="38"/>
                      </a:lnTo>
                      <a:lnTo>
                        <a:pt x="349" y="38"/>
                      </a:lnTo>
                      <a:lnTo>
                        <a:pt x="349" y="38"/>
                      </a:lnTo>
                      <a:lnTo>
                        <a:pt x="351" y="38"/>
                      </a:lnTo>
                      <a:lnTo>
                        <a:pt x="353" y="38"/>
                      </a:lnTo>
                      <a:close/>
                    </a:path>
                  </a:pathLst>
                </a:custGeom>
                <a:solidFill>
                  <a:srgbClr val="E4943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641" name="Freeform 273"/>
                <p:cNvSpPr>
                  <a:spLocks noEditPoints="1"/>
                </p:cNvSpPr>
                <p:nvPr/>
              </p:nvSpPr>
              <p:spPr bwMode="auto">
                <a:xfrm>
                  <a:off x="1688" y="1649"/>
                  <a:ext cx="355" cy="104"/>
                </a:xfrm>
                <a:custGeom>
                  <a:avLst/>
                  <a:gdLst/>
                  <a:ahLst/>
                  <a:cxnLst>
                    <a:cxn ang="0">
                      <a:pos x="0" y="30"/>
                    </a:cxn>
                    <a:cxn ang="0">
                      <a:pos x="8" y="51"/>
                    </a:cxn>
                    <a:cxn ang="0">
                      <a:pos x="15" y="70"/>
                    </a:cxn>
                    <a:cxn ang="0">
                      <a:pos x="27" y="89"/>
                    </a:cxn>
                    <a:cxn ang="0">
                      <a:pos x="38" y="104"/>
                    </a:cxn>
                    <a:cxn ang="0">
                      <a:pos x="40" y="104"/>
                    </a:cxn>
                    <a:cxn ang="0">
                      <a:pos x="42" y="104"/>
                    </a:cxn>
                    <a:cxn ang="0">
                      <a:pos x="30" y="87"/>
                    </a:cxn>
                    <a:cxn ang="0">
                      <a:pos x="19" y="70"/>
                    </a:cxn>
                    <a:cxn ang="0">
                      <a:pos x="11" y="49"/>
                    </a:cxn>
                    <a:cxn ang="0">
                      <a:pos x="4" y="30"/>
                    </a:cxn>
                    <a:cxn ang="0">
                      <a:pos x="2" y="30"/>
                    </a:cxn>
                    <a:cxn ang="0">
                      <a:pos x="0" y="30"/>
                    </a:cxn>
                    <a:cxn ang="0">
                      <a:pos x="349" y="39"/>
                    </a:cxn>
                    <a:cxn ang="0">
                      <a:pos x="353" y="22"/>
                    </a:cxn>
                    <a:cxn ang="0">
                      <a:pos x="355" y="3"/>
                    </a:cxn>
                    <a:cxn ang="0">
                      <a:pos x="353" y="1"/>
                    </a:cxn>
                    <a:cxn ang="0">
                      <a:pos x="351" y="0"/>
                    </a:cxn>
                    <a:cxn ang="0">
                      <a:pos x="349" y="20"/>
                    </a:cxn>
                    <a:cxn ang="0">
                      <a:pos x="345" y="37"/>
                    </a:cxn>
                    <a:cxn ang="0">
                      <a:pos x="347" y="37"/>
                    </a:cxn>
                    <a:cxn ang="0">
                      <a:pos x="347" y="39"/>
                    </a:cxn>
                    <a:cxn ang="0">
                      <a:pos x="349" y="39"/>
                    </a:cxn>
                    <a:cxn ang="0">
                      <a:pos x="349" y="39"/>
                    </a:cxn>
                  </a:cxnLst>
                  <a:rect l="0" t="0" r="r" b="b"/>
                  <a:pathLst>
                    <a:path w="355" h="104">
                      <a:moveTo>
                        <a:pt x="0" y="30"/>
                      </a:moveTo>
                      <a:lnTo>
                        <a:pt x="8" y="51"/>
                      </a:lnTo>
                      <a:lnTo>
                        <a:pt x="15" y="70"/>
                      </a:lnTo>
                      <a:lnTo>
                        <a:pt x="27" y="89"/>
                      </a:lnTo>
                      <a:lnTo>
                        <a:pt x="38" y="104"/>
                      </a:lnTo>
                      <a:lnTo>
                        <a:pt x="40" y="104"/>
                      </a:lnTo>
                      <a:lnTo>
                        <a:pt x="42" y="104"/>
                      </a:lnTo>
                      <a:lnTo>
                        <a:pt x="30" y="87"/>
                      </a:lnTo>
                      <a:lnTo>
                        <a:pt x="19" y="70"/>
                      </a:lnTo>
                      <a:lnTo>
                        <a:pt x="11" y="49"/>
                      </a:lnTo>
                      <a:lnTo>
                        <a:pt x="4" y="30"/>
                      </a:lnTo>
                      <a:lnTo>
                        <a:pt x="2" y="30"/>
                      </a:lnTo>
                      <a:lnTo>
                        <a:pt x="0" y="30"/>
                      </a:lnTo>
                      <a:close/>
                      <a:moveTo>
                        <a:pt x="349" y="39"/>
                      </a:moveTo>
                      <a:lnTo>
                        <a:pt x="353" y="22"/>
                      </a:lnTo>
                      <a:lnTo>
                        <a:pt x="355" y="3"/>
                      </a:lnTo>
                      <a:lnTo>
                        <a:pt x="353" y="1"/>
                      </a:lnTo>
                      <a:lnTo>
                        <a:pt x="351" y="0"/>
                      </a:lnTo>
                      <a:lnTo>
                        <a:pt x="349" y="20"/>
                      </a:lnTo>
                      <a:lnTo>
                        <a:pt x="345" y="37"/>
                      </a:lnTo>
                      <a:lnTo>
                        <a:pt x="347" y="37"/>
                      </a:lnTo>
                      <a:lnTo>
                        <a:pt x="347" y="39"/>
                      </a:lnTo>
                      <a:lnTo>
                        <a:pt x="349" y="39"/>
                      </a:lnTo>
                      <a:lnTo>
                        <a:pt x="349" y="39"/>
                      </a:lnTo>
                      <a:close/>
                    </a:path>
                  </a:pathLst>
                </a:custGeom>
                <a:solidFill>
                  <a:srgbClr val="E4943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642" name="Freeform 274"/>
                <p:cNvSpPr>
                  <a:spLocks noEditPoints="1"/>
                </p:cNvSpPr>
                <p:nvPr/>
              </p:nvSpPr>
              <p:spPr bwMode="auto">
                <a:xfrm>
                  <a:off x="1690" y="1647"/>
                  <a:ext cx="351" cy="106"/>
                </a:xfrm>
                <a:custGeom>
                  <a:avLst/>
                  <a:gdLst/>
                  <a:ahLst/>
                  <a:cxnLst>
                    <a:cxn ang="0">
                      <a:pos x="0" y="32"/>
                    </a:cxn>
                    <a:cxn ang="0">
                      <a:pos x="8" y="53"/>
                    </a:cxn>
                    <a:cxn ang="0">
                      <a:pos x="15" y="72"/>
                    </a:cxn>
                    <a:cxn ang="0">
                      <a:pos x="26" y="89"/>
                    </a:cxn>
                    <a:cxn ang="0">
                      <a:pos x="38" y="106"/>
                    </a:cxn>
                    <a:cxn ang="0">
                      <a:pos x="40" y="106"/>
                    </a:cxn>
                    <a:cxn ang="0">
                      <a:pos x="44" y="106"/>
                    </a:cxn>
                    <a:cxn ang="0">
                      <a:pos x="30" y="89"/>
                    </a:cxn>
                    <a:cxn ang="0">
                      <a:pos x="19" y="72"/>
                    </a:cxn>
                    <a:cxn ang="0">
                      <a:pos x="11" y="51"/>
                    </a:cxn>
                    <a:cxn ang="0">
                      <a:pos x="4" y="30"/>
                    </a:cxn>
                    <a:cxn ang="0">
                      <a:pos x="2" y="32"/>
                    </a:cxn>
                    <a:cxn ang="0">
                      <a:pos x="0" y="32"/>
                    </a:cxn>
                    <a:cxn ang="0">
                      <a:pos x="345" y="41"/>
                    </a:cxn>
                    <a:cxn ang="0">
                      <a:pos x="349" y="22"/>
                    </a:cxn>
                    <a:cxn ang="0">
                      <a:pos x="351" y="3"/>
                    </a:cxn>
                    <a:cxn ang="0">
                      <a:pos x="349" y="2"/>
                    </a:cxn>
                    <a:cxn ang="0">
                      <a:pos x="349" y="0"/>
                    </a:cxn>
                    <a:cxn ang="0">
                      <a:pos x="345" y="21"/>
                    </a:cxn>
                    <a:cxn ang="0">
                      <a:pos x="341" y="39"/>
                    </a:cxn>
                    <a:cxn ang="0">
                      <a:pos x="343" y="39"/>
                    </a:cxn>
                    <a:cxn ang="0">
                      <a:pos x="345" y="41"/>
                    </a:cxn>
                  </a:cxnLst>
                  <a:rect l="0" t="0" r="r" b="b"/>
                  <a:pathLst>
                    <a:path w="351" h="106">
                      <a:moveTo>
                        <a:pt x="0" y="32"/>
                      </a:moveTo>
                      <a:lnTo>
                        <a:pt x="8" y="53"/>
                      </a:lnTo>
                      <a:lnTo>
                        <a:pt x="15" y="72"/>
                      </a:lnTo>
                      <a:lnTo>
                        <a:pt x="26" y="89"/>
                      </a:lnTo>
                      <a:lnTo>
                        <a:pt x="38" y="106"/>
                      </a:lnTo>
                      <a:lnTo>
                        <a:pt x="40" y="106"/>
                      </a:lnTo>
                      <a:lnTo>
                        <a:pt x="44" y="106"/>
                      </a:lnTo>
                      <a:lnTo>
                        <a:pt x="30" y="89"/>
                      </a:lnTo>
                      <a:lnTo>
                        <a:pt x="19" y="72"/>
                      </a:lnTo>
                      <a:lnTo>
                        <a:pt x="11" y="51"/>
                      </a:lnTo>
                      <a:lnTo>
                        <a:pt x="4" y="30"/>
                      </a:lnTo>
                      <a:lnTo>
                        <a:pt x="2" y="32"/>
                      </a:lnTo>
                      <a:lnTo>
                        <a:pt x="0" y="32"/>
                      </a:lnTo>
                      <a:close/>
                      <a:moveTo>
                        <a:pt x="345" y="41"/>
                      </a:moveTo>
                      <a:lnTo>
                        <a:pt x="349" y="22"/>
                      </a:lnTo>
                      <a:lnTo>
                        <a:pt x="351" y="3"/>
                      </a:lnTo>
                      <a:lnTo>
                        <a:pt x="349" y="2"/>
                      </a:lnTo>
                      <a:lnTo>
                        <a:pt x="349" y="0"/>
                      </a:lnTo>
                      <a:lnTo>
                        <a:pt x="345" y="21"/>
                      </a:lnTo>
                      <a:lnTo>
                        <a:pt x="341" y="39"/>
                      </a:lnTo>
                      <a:lnTo>
                        <a:pt x="343" y="39"/>
                      </a:lnTo>
                      <a:lnTo>
                        <a:pt x="345" y="41"/>
                      </a:lnTo>
                      <a:close/>
                    </a:path>
                  </a:pathLst>
                </a:custGeom>
                <a:solidFill>
                  <a:srgbClr val="E5953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643" name="Freeform 275"/>
                <p:cNvSpPr>
                  <a:spLocks noEditPoints="1"/>
                </p:cNvSpPr>
                <p:nvPr/>
              </p:nvSpPr>
              <p:spPr bwMode="auto">
                <a:xfrm>
                  <a:off x="1692" y="1645"/>
                  <a:ext cx="347" cy="108"/>
                </a:xfrm>
                <a:custGeom>
                  <a:avLst/>
                  <a:gdLst/>
                  <a:ahLst/>
                  <a:cxnLst>
                    <a:cxn ang="0">
                      <a:pos x="0" y="34"/>
                    </a:cxn>
                    <a:cxn ang="0">
                      <a:pos x="7" y="53"/>
                    </a:cxn>
                    <a:cxn ang="0">
                      <a:pos x="15" y="74"/>
                    </a:cxn>
                    <a:cxn ang="0">
                      <a:pos x="26" y="91"/>
                    </a:cxn>
                    <a:cxn ang="0">
                      <a:pos x="38" y="108"/>
                    </a:cxn>
                    <a:cxn ang="0">
                      <a:pos x="42" y="108"/>
                    </a:cxn>
                    <a:cxn ang="0">
                      <a:pos x="43" y="106"/>
                    </a:cxn>
                    <a:cxn ang="0">
                      <a:pos x="30" y="91"/>
                    </a:cxn>
                    <a:cxn ang="0">
                      <a:pos x="19" y="72"/>
                    </a:cxn>
                    <a:cxn ang="0">
                      <a:pos x="11" y="53"/>
                    </a:cxn>
                    <a:cxn ang="0">
                      <a:pos x="4" y="32"/>
                    </a:cxn>
                    <a:cxn ang="0">
                      <a:pos x="2" y="34"/>
                    </a:cxn>
                    <a:cxn ang="0">
                      <a:pos x="0" y="34"/>
                    </a:cxn>
                    <a:cxn ang="0">
                      <a:pos x="341" y="41"/>
                    </a:cxn>
                    <a:cxn ang="0">
                      <a:pos x="345" y="24"/>
                    </a:cxn>
                    <a:cxn ang="0">
                      <a:pos x="347" y="4"/>
                    </a:cxn>
                    <a:cxn ang="0">
                      <a:pos x="347" y="2"/>
                    </a:cxn>
                    <a:cxn ang="0">
                      <a:pos x="345" y="0"/>
                    </a:cxn>
                    <a:cxn ang="0">
                      <a:pos x="341" y="23"/>
                    </a:cxn>
                    <a:cxn ang="0">
                      <a:pos x="337" y="41"/>
                    </a:cxn>
                    <a:cxn ang="0">
                      <a:pos x="339" y="41"/>
                    </a:cxn>
                    <a:cxn ang="0">
                      <a:pos x="341" y="41"/>
                    </a:cxn>
                  </a:cxnLst>
                  <a:rect l="0" t="0" r="r" b="b"/>
                  <a:pathLst>
                    <a:path w="347" h="108">
                      <a:moveTo>
                        <a:pt x="0" y="34"/>
                      </a:moveTo>
                      <a:lnTo>
                        <a:pt x="7" y="53"/>
                      </a:lnTo>
                      <a:lnTo>
                        <a:pt x="15" y="74"/>
                      </a:lnTo>
                      <a:lnTo>
                        <a:pt x="26" y="91"/>
                      </a:lnTo>
                      <a:lnTo>
                        <a:pt x="38" y="108"/>
                      </a:lnTo>
                      <a:lnTo>
                        <a:pt x="42" y="108"/>
                      </a:lnTo>
                      <a:lnTo>
                        <a:pt x="43" y="106"/>
                      </a:lnTo>
                      <a:lnTo>
                        <a:pt x="30" y="91"/>
                      </a:lnTo>
                      <a:lnTo>
                        <a:pt x="19" y="72"/>
                      </a:lnTo>
                      <a:lnTo>
                        <a:pt x="11" y="53"/>
                      </a:lnTo>
                      <a:lnTo>
                        <a:pt x="4" y="32"/>
                      </a:lnTo>
                      <a:lnTo>
                        <a:pt x="2" y="34"/>
                      </a:lnTo>
                      <a:lnTo>
                        <a:pt x="0" y="34"/>
                      </a:lnTo>
                      <a:close/>
                      <a:moveTo>
                        <a:pt x="341" y="41"/>
                      </a:moveTo>
                      <a:lnTo>
                        <a:pt x="345" y="24"/>
                      </a:lnTo>
                      <a:lnTo>
                        <a:pt x="347" y="4"/>
                      </a:lnTo>
                      <a:lnTo>
                        <a:pt x="347" y="2"/>
                      </a:lnTo>
                      <a:lnTo>
                        <a:pt x="345" y="0"/>
                      </a:lnTo>
                      <a:lnTo>
                        <a:pt x="341" y="23"/>
                      </a:lnTo>
                      <a:lnTo>
                        <a:pt x="337" y="41"/>
                      </a:lnTo>
                      <a:lnTo>
                        <a:pt x="339" y="41"/>
                      </a:lnTo>
                      <a:lnTo>
                        <a:pt x="341" y="41"/>
                      </a:lnTo>
                      <a:close/>
                    </a:path>
                  </a:pathLst>
                </a:custGeom>
                <a:solidFill>
                  <a:srgbClr val="E5963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644" name="Freeform 276"/>
                <p:cNvSpPr>
                  <a:spLocks noEditPoints="1"/>
                </p:cNvSpPr>
                <p:nvPr/>
              </p:nvSpPr>
              <p:spPr bwMode="auto">
                <a:xfrm>
                  <a:off x="1694" y="1643"/>
                  <a:ext cx="345" cy="110"/>
                </a:xfrm>
                <a:custGeom>
                  <a:avLst/>
                  <a:gdLst/>
                  <a:ahLst/>
                  <a:cxnLst>
                    <a:cxn ang="0">
                      <a:pos x="0" y="34"/>
                    </a:cxn>
                    <a:cxn ang="0">
                      <a:pos x="7" y="55"/>
                    </a:cxn>
                    <a:cxn ang="0">
                      <a:pos x="15" y="76"/>
                    </a:cxn>
                    <a:cxn ang="0">
                      <a:pos x="26" y="93"/>
                    </a:cxn>
                    <a:cxn ang="0">
                      <a:pos x="40" y="110"/>
                    </a:cxn>
                    <a:cxn ang="0">
                      <a:pos x="41" y="108"/>
                    </a:cxn>
                    <a:cxn ang="0">
                      <a:pos x="43" y="108"/>
                    </a:cxn>
                    <a:cxn ang="0">
                      <a:pos x="30" y="93"/>
                    </a:cxn>
                    <a:cxn ang="0">
                      <a:pos x="19" y="74"/>
                    </a:cxn>
                    <a:cxn ang="0">
                      <a:pos x="11" y="55"/>
                    </a:cxn>
                    <a:cxn ang="0">
                      <a:pos x="4" y="34"/>
                    </a:cxn>
                    <a:cxn ang="0">
                      <a:pos x="2" y="34"/>
                    </a:cxn>
                    <a:cxn ang="0">
                      <a:pos x="0" y="34"/>
                    </a:cxn>
                    <a:cxn ang="0">
                      <a:pos x="337" y="43"/>
                    </a:cxn>
                    <a:cxn ang="0">
                      <a:pos x="341" y="25"/>
                    </a:cxn>
                    <a:cxn ang="0">
                      <a:pos x="345" y="4"/>
                    </a:cxn>
                    <a:cxn ang="0">
                      <a:pos x="343" y="2"/>
                    </a:cxn>
                    <a:cxn ang="0">
                      <a:pos x="341" y="0"/>
                    </a:cxn>
                    <a:cxn ang="0">
                      <a:pos x="337" y="23"/>
                    </a:cxn>
                    <a:cxn ang="0">
                      <a:pos x="334" y="43"/>
                    </a:cxn>
                    <a:cxn ang="0">
                      <a:pos x="335" y="43"/>
                    </a:cxn>
                    <a:cxn ang="0">
                      <a:pos x="337" y="43"/>
                    </a:cxn>
                  </a:cxnLst>
                  <a:rect l="0" t="0" r="r" b="b"/>
                  <a:pathLst>
                    <a:path w="345" h="110">
                      <a:moveTo>
                        <a:pt x="0" y="34"/>
                      </a:moveTo>
                      <a:lnTo>
                        <a:pt x="7" y="55"/>
                      </a:lnTo>
                      <a:lnTo>
                        <a:pt x="15" y="76"/>
                      </a:lnTo>
                      <a:lnTo>
                        <a:pt x="26" y="93"/>
                      </a:lnTo>
                      <a:lnTo>
                        <a:pt x="40" y="110"/>
                      </a:lnTo>
                      <a:lnTo>
                        <a:pt x="41" y="108"/>
                      </a:lnTo>
                      <a:lnTo>
                        <a:pt x="43" y="108"/>
                      </a:lnTo>
                      <a:lnTo>
                        <a:pt x="30" y="93"/>
                      </a:lnTo>
                      <a:lnTo>
                        <a:pt x="19" y="74"/>
                      </a:lnTo>
                      <a:lnTo>
                        <a:pt x="11" y="55"/>
                      </a:lnTo>
                      <a:lnTo>
                        <a:pt x="4" y="34"/>
                      </a:lnTo>
                      <a:lnTo>
                        <a:pt x="2" y="34"/>
                      </a:lnTo>
                      <a:lnTo>
                        <a:pt x="0" y="34"/>
                      </a:lnTo>
                      <a:close/>
                      <a:moveTo>
                        <a:pt x="337" y="43"/>
                      </a:moveTo>
                      <a:lnTo>
                        <a:pt x="341" y="25"/>
                      </a:lnTo>
                      <a:lnTo>
                        <a:pt x="345" y="4"/>
                      </a:lnTo>
                      <a:lnTo>
                        <a:pt x="343" y="2"/>
                      </a:lnTo>
                      <a:lnTo>
                        <a:pt x="341" y="0"/>
                      </a:lnTo>
                      <a:lnTo>
                        <a:pt x="337" y="23"/>
                      </a:lnTo>
                      <a:lnTo>
                        <a:pt x="334" y="43"/>
                      </a:lnTo>
                      <a:lnTo>
                        <a:pt x="335" y="43"/>
                      </a:lnTo>
                      <a:lnTo>
                        <a:pt x="337" y="43"/>
                      </a:lnTo>
                      <a:close/>
                    </a:path>
                  </a:pathLst>
                </a:custGeom>
                <a:solidFill>
                  <a:srgbClr val="E5963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645" name="Freeform 277"/>
                <p:cNvSpPr>
                  <a:spLocks noEditPoints="1"/>
                </p:cNvSpPr>
                <p:nvPr/>
              </p:nvSpPr>
              <p:spPr bwMode="auto">
                <a:xfrm>
                  <a:off x="1696" y="1643"/>
                  <a:ext cx="341" cy="108"/>
                </a:xfrm>
                <a:custGeom>
                  <a:avLst/>
                  <a:gdLst/>
                  <a:ahLst/>
                  <a:cxnLst>
                    <a:cxn ang="0">
                      <a:pos x="0" y="34"/>
                    </a:cxn>
                    <a:cxn ang="0">
                      <a:pos x="7" y="55"/>
                    </a:cxn>
                    <a:cxn ang="0">
                      <a:pos x="15" y="74"/>
                    </a:cxn>
                    <a:cxn ang="0">
                      <a:pos x="26" y="93"/>
                    </a:cxn>
                    <a:cxn ang="0">
                      <a:pos x="39" y="108"/>
                    </a:cxn>
                    <a:cxn ang="0">
                      <a:pos x="41" y="108"/>
                    </a:cxn>
                    <a:cxn ang="0">
                      <a:pos x="43" y="108"/>
                    </a:cxn>
                    <a:cxn ang="0">
                      <a:pos x="30" y="91"/>
                    </a:cxn>
                    <a:cxn ang="0">
                      <a:pos x="19" y="74"/>
                    </a:cxn>
                    <a:cxn ang="0">
                      <a:pos x="11" y="55"/>
                    </a:cxn>
                    <a:cxn ang="0">
                      <a:pos x="3" y="34"/>
                    </a:cxn>
                    <a:cxn ang="0">
                      <a:pos x="2" y="34"/>
                    </a:cxn>
                    <a:cxn ang="0">
                      <a:pos x="0" y="34"/>
                    </a:cxn>
                    <a:cxn ang="0">
                      <a:pos x="333" y="43"/>
                    </a:cxn>
                    <a:cxn ang="0">
                      <a:pos x="337" y="25"/>
                    </a:cxn>
                    <a:cxn ang="0">
                      <a:pos x="341" y="2"/>
                    </a:cxn>
                    <a:cxn ang="0">
                      <a:pos x="339" y="0"/>
                    </a:cxn>
                    <a:cxn ang="0">
                      <a:pos x="337" y="0"/>
                    </a:cxn>
                    <a:cxn ang="0">
                      <a:pos x="335" y="23"/>
                    </a:cxn>
                    <a:cxn ang="0">
                      <a:pos x="330" y="43"/>
                    </a:cxn>
                    <a:cxn ang="0">
                      <a:pos x="332" y="43"/>
                    </a:cxn>
                    <a:cxn ang="0">
                      <a:pos x="333" y="43"/>
                    </a:cxn>
                  </a:cxnLst>
                  <a:rect l="0" t="0" r="r" b="b"/>
                  <a:pathLst>
                    <a:path w="341" h="108">
                      <a:moveTo>
                        <a:pt x="0" y="34"/>
                      </a:moveTo>
                      <a:lnTo>
                        <a:pt x="7" y="55"/>
                      </a:lnTo>
                      <a:lnTo>
                        <a:pt x="15" y="74"/>
                      </a:lnTo>
                      <a:lnTo>
                        <a:pt x="26" y="93"/>
                      </a:lnTo>
                      <a:lnTo>
                        <a:pt x="39" y="108"/>
                      </a:lnTo>
                      <a:lnTo>
                        <a:pt x="41" y="108"/>
                      </a:lnTo>
                      <a:lnTo>
                        <a:pt x="43" y="108"/>
                      </a:lnTo>
                      <a:lnTo>
                        <a:pt x="30" y="91"/>
                      </a:lnTo>
                      <a:lnTo>
                        <a:pt x="19" y="74"/>
                      </a:lnTo>
                      <a:lnTo>
                        <a:pt x="11" y="55"/>
                      </a:lnTo>
                      <a:lnTo>
                        <a:pt x="3" y="34"/>
                      </a:lnTo>
                      <a:lnTo>
                        <a:pt x="2" y="34"/>
                      </a:lnTo>
                      <a:lnTo>
                        <a:pt x="0" y="34"/>
                      </a:lnTo>
                      <a:close/>
                      <a:moveTo>
                        <a:pt x="333" y="43"/>
                      </a:moveTo>
                      <a:lnTo>
                        <a:pt x="337" y="25"/>
                      </a:lnTo>
                      <a:lnTo>
                        <a:pt x="341" y="2"/>
                      </a:lnTo>
                      <a:lnTo>
                        <a:pt x="339" y="0"/>
                      </a:lnTo>
                      <a:lnTo>
                        <a:pt x="337" y="0"/>
                      </a:lnTo>
                      <a:lnTo>
                        <a:pt x="335" y="23"/>
                      </a:lnTo>
                      <a:lnTo>
                        <a:pt x="330" y="43"/>
                      </a:lnTo>
                      <a:lnTo>
                        <a:pt x="332" y="43"/>
                      </a:lnTo>
                      <a:lnTo>
                        <a:pt x="333" y="43"/>
                      </a:lnTo>
                      <a:close/>
                    </a:path>
                  </a:pathLst>
                </a:custGeom>
                <a:solidFill>
                  <a:srgbClr val="E5973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646" name="Freeform 278"/>
                <p:cNvSpPr>
                  <a:spLocks noEditPoints="1"/>
                </p:cNvSpPr>
                <p:nvPr/>
              </p:nvSpPr>
              <p:spPr bwMode="auto">
                <a:xfrm>
                  <a:off x="1698" y="1641"/>
                  <a:ext cx="337" cy="110"/>
                </a:xfrm>
                <a:custGeom>
                  <a:avLst/>
                  <a:gdLst/>
                  <a:ahLst/>
                  <a:cxnLst>
                    <a:cxn ang="0">
                      <a:pos x="0" y="36"/>
                    </a:cxn>
                    <a:cxn ang="0">
                      <a:pos x="7" y="57"/>
                    </a:cxn>
                    <a:cxn ang="0">
                      <a:pos x="15" y="76"/>
                    </a:cxn>
                    <a:cxn ang="0">
                      <a:pos x="26" y="95"/>
                    </a:cxn>
                    <a:cxn ang="0">
                      <a:pos x="39" y="110"/>
                    </a:cxn>
                    <a:cxn ang="0">
                      <a:pos x="41" y="110"/>
                    </a:cxn>
                    <a:cxn ang="0">
                      <a:pos x="43" y="110"/>
                    </a:cxn>
                    <a:cxn ang="0">
                      <a:pos x="30" y="93"/>
                    </a:cxn>
                    <a:cxn ang="0">
                      <a:pos x="18" y="76"/>
                    </a:cxn>
                    <a:cxn ang="0">
                      <a:pos x="11" y="55"/>
                    </a:cxn>
                    <a:cxn ang="0">
                      <a:pos x="3" y="36"/>
                    </a:cxn>
                    <a:cxn ang="0">
                      <a:pos x="1" y="36"/>
                    </a:cxn>
                    <a:cxn ang="0">
                      <a:pos x="0" y="36"/>
                    </a:cxn>
                    <a:cxn ang="0">
                      <a:pos x="330" y="45"/>
                    </a:cxn>
                    <a:cxn ang="0">
                      <a:pos x="333" y="25"/>
                    </a:cxn>
                    <a:cxn ang="0">
                      <a:pos x="337" y="2"/>
                    </a:cxn>
                    <a:cxn ang="0">
                      <a:pos x="335" y="2"/>
                    </a:cxn>
                    <a:cxn ang="0">
                      <a:pos x="333" y="0"/>
                    </a:cxn>
                    <a:cxn ang="0">
                      <a:pos x="331" y="23"/>
                    </a:cxn>
                    <a:cxn ang="0">
                      <a:pos x="326" y="45"/>
                    </a:cxn>
                    <a:cxn ang="0">
                      <a:pos x="328" y="45"/>
                    </a:cxn>
                    <a:cxn ang="0">
                      <a:pos x="330" y="45"/>
                    </a:cxn>
                  </a:cxnLst>
                  <a:rect l="0" t="0" r="r" b="b"/>
                  <a:pathLst>
                    <a:path w="337" h="110">
                      <a:moveTo>
                        <a:pt x="0" y="36"/>
                      </a:moveTo>
                      <a:lnTo>
                        <a:pt x="7" y="57"/>
                      </a:lnTo>
                      <a:lnTo>
                        <a:pt x="15" y="76"/>
                      </a:lnTo>
                      <a:lnTo>
                        <a:pt x="26" y="95"/>
                      </a:lnTo>
                      <a:lnTo>
                        <a:pt x="39" y="110"/>
                      </a:lnTo>
                      <a:lnTo>
                        <a:pt x="41" y="110"/>
                      </a:lnTo>
                      <a:lnTo>
                        <a:pt x="43" y="110"/>
                      </a:lnTo>
                      <a:lnTo>
                        <a:pt x="30" y="93"/>
                      </a:lnTo>
                      <a:lnTo>
                        <a:pt x="18" y="76"/>
                      </a:lnTo>
                      <a:lnTo>
                        <a:pt x="11" y="55"/>
                      </a:lnTo>
                      <a:lnTo>
                        <a:pt x="3" y="36"/>
                      </a:lnTo>
                      <a:lnTo>
                        <a:pt x="1" y="36"/>
                      </a:lnTo>
                      <a:lnTo>
                        <a:pt x="0" y="36"/>
                      </a:lnTo>
                      <a:close/>
                      <a:moveTo>
                        <a:pt x="330" y="45"/>
                      </a:moveTo>
                      <a:lnTo>
                        <a:pt x="333" y="25"/>
                      </a:lnTo>
                      <a:lnTo>
                        <a:pt x="337" y="2"/>
                      </a:lnTo>
                      <a:lnTo>
                        <a:pt x="335" y="2"/>
                      </a:lnTo>
                      <a:lnTo>
                        <a:pt x="333" y="0"/>
                      </a:lnTo>
                      <a:lnTo>
                        <a:pt x="331" y="23"/>
                      </a:lnTo>
                      <a:lnTo>
                        <a:pt x="326" y="45"/>
                      </a:lnTo>
                      <a:lnTo>
                        <a:pt x="328" y="45"/>
                      </a:lnTo>
                      <a:lnTo>
                        <a:pt x="330" y="45"/>
                      </a:lnTo>
                      <a:close/>
                    </a:path>
                  </a:pathLst>
                </a:custGeom>
                <a:solidFill>
                  <a:srgbClr val="E5983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647" name="Freeform 279"/>
                <p:cNvSpPr>
                  <a:spLocks noEditPoints="1"/>
                </p:cNvSpPr>
                <p:nvPr/>
              </p:nvSpPr>
              <p:spPr bwMode="auto">
                <a:xfrm>
                  <a:off x="1699" y="1639"/>
                  <a:ext cx="334" cy="112"/>
                </a:xfrm>
                <a:custGeom>
                  <a:avLst/>
                  <a:gdLst/>
                  <a:ahLst/>
                  <a:cxnLst>
                    <a:cxn ang="0">
                      <a:pos x="0" y="38"/>
                    </a:cxn>
                    <a:cxn ang="0">
                      <a:pos x="8" y="59"/>
                    </a:cxn>
                    <a:cxn ang="0">
                      <a:pos x="16" y="78"/>
                    </a:cxn>
                    <a:cxn ang="0">
                      <a:pos x="27" y="95"/>
                    </a:cxn>
                    <a:cxn ang="0">
                      <a:pos x="40" y="112"/>
                    </a:cxn>
                    <a:cxn ang="0">
                      <a:pos x="42" y="112"/>
                    </a:cxn>
                    <a:cxn ang="0">
                      <a:pos x="44" y="110"/>
                    </a:cxn>
                    <a:cxn ang="0">
                      <a:pos x="31" y="95"/>
                    </a:cxn>
                    <a:cxn ang="0">
                      <a:pos x="19" y="76"/>
                    </a:cxn>
                    <a:cxn ang="0">
                      <a:pos x="12" y="57"/>
                    </a:cxn>
                    <a:cxn ang="0">
                      <a:pos x="4" y="36"/>
                    </a:cxn>
                    <a:cxn ang="0">
                      <a:pos x="2" y="38"/>
                    </a:cxn>
                    <a:cxn ang="0">
                      <a:pos x="0" y="38"/>
                    </a:cxn>
                    <a:cxn ang="0">
                      <a:pos x="327" y="47"/>
                    </a:cxn>
                    <a:cxn ang="0">
                      <a:pos x="332" y="27"/>
                    </a:cxn>
                    <a:cxn ang="0">
                      <a:pos x="334" y="4"/>
                    </a:cxn>
                    <a:cxn ang="0">
                      <a:pos x="332" y="2"/>
                    </a:cxn>
                    <a:cxn ang="0">
                      <a:pos x="330" y="0"/>
                    </a:cxn>
                    <a:cxn ang="0">
                      <a:pos x="329" y="25"/>
                    </a:cxn>
                    <a:cxn ang="0">
                      <a:pos x="323" y="47"/>
                    </a:cxn>
                    <a:cxn ang="0">
                      <a:pos x="325" y="47"/>
                    </a:cxn>
                    <a:cxn ang="0">
                      <a:pos x="327" y="47"/>
                    </a:cxn>
                  </a:cxnLst>
                  <a:rect l="0" t="0" r="r" b="b"/>
                  <a:pathLst>
                    <a:path w="334" h="112">
                      <a:moveTo>
                        <a:pt x="0" y="38"/>
                      </a:moveTo>
                      <a:lnTo>
                        <a:pt x="8" y="59"/>
                      </a:lnTo>
                      <a:lnTo>
                        <a:pt x="16" y="78"/>
                      </a:lnTo>
                      <a:lnTo>
                        <a:pt x="27" y="95"/>
                      </a:lnTo>
                      <a:lnTo>
                        <a:pt x="40" y="112"/>
                      </a:lnTo>
                      <a:lnTo>
                        <a:pt x="42" y="112"/>
                      </a:lnTo>
                      <a:lnTo>
                        <a:pt x="44" y="110"/>
                      </a:lnTo>
                      <a:lnTo>
                        <a:pt x="31" y="95"/>
                      </a:lnTo>
                      <a:lnTo>
                        <a:pt x="19" y="76"/>
                      </a:lnTo>
                      <a:lnTo>
                        <a:pt x="12" y="57"/>
                      </a:lnTo>
                      <a:lnTo>
                        <a:pt x="4" y="36"/>
                      </a:lnTo>
                      <a:lnTo>
                        <a:pt x="2" y="38"/>
                      </a:lnTo>
                      <a:lnTo>
                        <a:pt x="0" y="38"/>
                      </a:lnTo>
                      <a:close/>
                      <a:moveTo>
                        <a:pt x="327" y="47"/>
                      </a:moveTo>
                      <a:lnTo>
                        <a:pt x="332" y="27"/>
                      </a:lnTo>
                      <a:lnTo>
                        <a:pt x="334" y="4"/>
                      </a:lnTo>
                      <a:lnTo>
                        <a:pt x="332" y="2"/>
                      </a:lnTo>
                      <a:lnTo>
                        <a:pt x="330" y="0"/>
                      </a:lnTo>
                      <a:lnTo>
                        <a:pt x="329" y="25"/>
                      </a:lnTo>
                      <a:lnTo>
                        <a:pt x="323" y="47"/>
                      </a:lnTo>
                      <a:lnTo>
                        <a:pt x="325" y="47"/>
                      </a:lnTo>
                      <a:lnTo>
                        <a:pt x="327" y="47"/>
                      </a:lnTo>
                      <a:close/>
                    </a:path>
                  </a:pathLst>
                </a:custGeom>
                <a:solidFill>
                  <a:srgbClr val="E5983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648" name="Freeform 280"/>
                <p:cNvSpPr>
                  <a:spLocks noEditPoints="1"/>
                </p:cNvSpPr>
                <p:nvPr/>
              </p:nvSpPr>
              <p:spPr bwMode="auto">
                <a:xfrm>
                  <a:off x="1701" y="1637"/>
                  <a:ext cx="330" cy="114"/>
                </a:xfrm>
                <a:custGeom>
                  <a:avLst/>
                  <a:gdLst/>
                  <a:ahLst/>
                  <a:cxnLst>
                    <a:cxn ang="0">
                      <a:pos x="0" y="40"/>
                    </a:cxn>
                    <a:cxn ang="0">
                      <a:pos x="8" y="59"/>
                    </a:cxn>
                    <a:cxn ang="0">
                      <a:pos x="15" y="80"/>
                    </a:cxn>
                    <a:cxn ang="0">
                      <a:pos x="27" y="97"/>
                    </a:cxn>
                    <a:cxn ang="0">
                      <a:pos x="40" y="114"/>
                    </a:cxn>
                    <a:cxn ang="0">
                      <a:pos x="42" y="112"/>
                    </a:cxn>
                    <a:cxn ang="0">
                      <a:pos x="44" y="112"/>
                    </a:cxn>
                    <a:cxn ang="0">
                      <a:pos x="31" y="97"/>
                    </a:cxn>
                    <a:cxn ang="0">
                      <a:pos x="19" y="78"/>
                    </a:cxn>
                    <a:cxn ang="0">
                      <a:pos x="12" y="59"/>
                    </a:cxn>
                    <a:cxn ang="0">
                      <a:pos x="4" y="38"/>
                    </a:cxn>
                    <a:cxn ang="0">
                      <a:pos x="2" y="38"/>
                    </a:cxn>
                    <a:cxn ang="0">
                      <a:pos x="0" y="40"/>
                    </a:cxn>
                    <a:cxn ang="0">
                      <a:pos x="323" y="49"/>
                    </a:cxn>
                    <a:cxn ang="0">
                      <a:pos x="328" y="27"/>
                    </a:cxn>
                    <a:cxn ang="0">
                      <a:pos x="330" y="4"/>
                    </a:cxn>
                    <a:cxn ang="0">
                      <a:pos x="328" y="2"/>
                    </a:cxn>
                    <a:cxn ang="0">
                      <a:pos x="327" y="0"/>
                    </a:cxn>
                    <a:cxn ang="0">
                      <a:pos x="327" y="0"/>
                    </a:cxn>
                    <a:cxn ang="0">
                      <a:pos x="327" y="0"/>
                    </a:cxn>
                    <a:cxn ang="0">
                      <a:pos x="325" y="25"/>
                    </a:cxn>
                    <a:cxn ang="0">
                      <a:pos x="319" y="49"/>
                    </a:cxn>
                    <a:cxn ang="0">
                      <a:pos x="321" y="49"/>
                    </a:cxn>
                    <a:cxn ang="0">
                      <a:pos x="323" y="49"/>
                    </a:cxn>
                  </a:cxnLst>
                  <a:rect l="0" t="0" r="r" b="b"/>
                  <a:pathLst>
                    <a:path w="330" h="114">
                      <a:moveTo>
                        <a:pt x="0" y="40"/>
                      </a:moveTo>
                      <a:lnTo>
                        <a:pt x="8" y="59"/>
                      </a:lnTo>
                      <a:lnTo>
                        <a:pt x="15" y="80"/>
                      </a:lnTo>
                      <a:lnTo>
                        <a:pt x="27" y="97"/>
                      </a:lnTo>
                      <a:lnTo>
                        <a:pt x="40" y="114"/>
                      </a:lnTo>
                      <a:lnTo>
                        <a:pt x="42" y="112"/>
                      </a:lnTo>
                      <a:lnTo>
                        <a:pt x="44" y="112"/>
                      </a:lnTo>
                      <a:lnTo>
                        <a:pt x="31" y="97"/>
                      </a:lnTo>
                      <a:lnTo>
                        <a:pt x="19" y="78"/>
                      </a:lnTo>
                      <a:lnTo>
                        <a:pt x="12" y="59"/>
                      </a:lnTo>
                      <a:lnTo>
                        <a:pt x="4" y="38"/>
                      </a:lnTo>
                      <a:lnTo>
                        <a:pt x="2" y="38"/>
                      </a:lnTo>
                      <a:lnTo>
                        <a:pt x="0" y="40"/>
                      </a:lnTo>
                      <a:close/>
                      <a:moveTo>
                        <a:pt x="323" y="49"/>
                      </a:moveTo>
                      <a:lnTo>
                        <a:pt x="328" y="27"/>
                      </a:lnTo>
                      <a:lnTo>
                        <a:pt x="330" y="4"/>
                      </a:lnTo>
                      <a:lnTo>
                        <a:pt x="328" y="2"/>
                      </a:lnTo>
                      <a:lnTo>
                        <a:pt x="327" y="0"/>
                      </a:lnTo>
                      <a:lnTo>
                        <a:pt x="327" y="0"/>
                      </a:lnTo>
                      <a:lnTo>
                        <a:pt x="327" y="0"/>
                      </a:lnTo>
                      <a:lnTo>
                        <a:pt x="325" y="25"/>
                      </a:lnTo>
                      <a:lnTo>
                        <a:pt x="319" y="49"/>
                      </a:lnTo>
                      <a:lnTo>
                        <a:pt x="321" y="49"/>
                      </a:lnTo>
                      <a:lnTo>
                        <a:pt x="323" y="49"/>
                      </a:lnTo>
                      <a:close/>
                    </a:path>
                  </a:pathLst>
                </a:custGeom>
                <a:solidFill>
                  <a:srgbClr val="E5993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649" name="Freeform 281"/>
                <p:cNvSpPr>
                  <a:spLocks noEditPoints="1"/>
                </p:cNvSpPr>
                <p:nvPr/>
              </p:nvSpPr>
              <p:spPr bwMode="auto">
                <a:xfrm>
                  <a:off x="1703" y="1635"/>
                  <a:ext cx="326" cy="114"/>
                </a:xfrm>
                <a:custGeom>
                  <a:avLst/>
                  <a:gdLst/>
                  <a:ahLst/>
                  <a:cxnLst>
                    <a:cxn ang="0">
                      <a:pos x="0" y="40"/>
                    </a:cxn>
                    <a:cxn ang="0">
                      <a:pos x="8" y="61"/>
                    </a:cxn>
                    <a:cxn ang="0">
                      <a:pos x="15" y="80"/>
                    </a:cxn>
                    <a:cxn ang="0">
                      <a:pos x="27" y="99"/>
                    </a:cxn>
                    <a:cxn ang="0">
                      <a:pos x="40" y="114"/>
                    </a:cxn>
                    <a:cxn ang="0">
                      <a:pos x="42" y="114"/>
                    </a:cxn>
                    <a:cxn ang="0">
                      <a:pos x="44" y="114"/>
                    </a:cxn>
                    <a:cxn ang="0">
                      <a:pos x="31" y="97"/>
                    </a:cxn>
                    <a:cxn ang="0">
                      <a:pos x="19" y="80"/>
                    </a:cxn>
                    <a:cxn ang="0">
                      <a:pos x="12" y="61"/>
                    </a:cxn>
                    <a:cxn ang="0">
                      <a:pos x="4" y="40"/>
                    </a:cxn>
                    <a:cxn ang="0">
                      <a:pos x="2" y="40"/>
                    </a:cxn>
                    <a:cxn ang="0">
                      <a:pos x="0" y="40"/>
                    </a:cxn>
                    <a:cxn ang="0">
                      <a:pos x="319" y="51"/>
                    </a:cxn>
                    <a:cxn ang="0">
                      <a:pos x="325" y="29"/>
                    </a:cxn>
                    <a:cxn ang="0">
                      <a:pos x="326" y="4"/>
                    </a:cxn>
                    <a:cxn ang="0">
                      <a:pos x="325" y="2"/>
                    </a:cxn>
                    <a:cxn ang="0">
                      <a:pos x="323" y="0"/>
                    </a:cxn>
                    <a:cxn ang="0">
                      <a:pos x="323" y="0"/>
                    </a:cxn>
                    <a:cxn ang="0">
                      <a:pos x="323" y="0"/>
                    </a:cxn>
                    <a:cxn ang="0">
                      <a:pos x="323" y="2"/>
                    </a:cxn>
                    <a:cxn ang="0">
                      <a:pos x="323" y="2"/>
                    </a:cxn>
                    <a:cxn ang="0">
                      <a:pos x="321" y="27"/>
                    </a:cxn>
                    <a:cxn ang="0">
                      <a:pos x="315" y="51"/>
                    </a:cxn>
                    <a:cxn ang="0">
                      <a:pos x="317" y="51"/>
                    </a:cxn>
                    <a:cxn ang="0">
                      <a:pos x="319" y="51"/>
                    </a:cxn>
                  </a:cxnLst>
                  <a:rect l="0" t="0" r="r" b="b"/>
                  <a:pathLst>
                    <a:path w="326" h="114">
                      <a:moveTo>
                        <a:pt x="0" y="40"/>
                      </a:moveTo>
                      <a:lnTo>
                        <a:pt x="8" y="61"/>
                      </a:lnTo>
                      <a:lnTo>
                        <a:pt x="15" y="80"/>
                      </a:lnTo>
                      <a:lnTo>
                        <a:pt x="27" y="99"/>
                      </a:lnTo>
                      <a:lnTo>
                        <a:pt x="40" y="114"/>
                      </a:lnTo>
                      <a:lnTo>
                        <a:pt x="42" y="114"/>
                      </a:lnTo>
                      <a:lnTo>
                        <a:pt x="44" y="114"/>
                      </a:lnTo>
                      <a:lnTo>
                        <a:pt x="31" y="97"/>
                      </a:lnTo>
                      <a:lnTo>
                        <a:pt x="19" y="80"/>
                      </a:lnTo>
                      <a:lnTo>
                        <a:pt x="12" y="61"/>
                      </a:lnTo>
                      <a:lnTo>
                        <a:pt x="4" y="40"/>
                      </a:lnTo>
                      <a:lnTo>
                        <a:pt x="2" y="40"/>
                      </a:lnTo>
                      <a:lnTo>
                        <a:pt x="0" y="40"/>
                      </a:lnTo>
                      <a:close/>
                      <a:moveTo>
                        <a:pt x="319" y="51"/>
                      </a:moveTo>
                      <a:lnTo>
                        <a:pt x="325" y="29"/>
                      </a:lnTo>
                      <a:lnTo>
                        <a:pt x="326" y="4"/>
                      </a:lnTo>
                      <a:lnTo>
                        <a:pt x="325" y="2"/>
                      </a:lnTo>
                      <a:lnTo>
                        <a:pt x="323" y="0"/>
                      </a:lnTo>
                      <a:lnTo>
                        <a:pt x="323" y="0"/>
                      </a:lnTo>
                      <a:lnTo>
                        <a:pt x="323" y="0"/>
                      </a:lnTo>
                      <a:lnTo>
                        <a:pt x="323" y="2"/>
                      </a:lnTo>
                      <a:lnTo>
                        <a:pt x="323" y="2"/>
                      </a:lnTo>
                      <a:lnTo>
                        <a:pt x="321" y="27"/>
                      </a:lnTo>
                      <a:lnTo>
                        <a:pt x="315" y="51"/>
                      </a:lnTo>
                      <a:lnTo>
                        <a:pt x="317" y="51"/>
                      </a:lnTo>
                      <a:lnTo>
                        <a:pt x="319" y="51"/>
                      </a:lnTo>
                      <a:close/>
                    </a:path>
                  </a:pathLst>
                </a:custGeom>
                <a:solidFill>
                  <a:srgbClr val="E59A3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650" name="Freeform 282"/>
                <p:cNvSpPr>
                  <a:spLocks noEditPoints="1"/>
                </p:cNvSpPr>
                <p:nvPr/>
              </p:nvSpPr>
              <p:spPr bwMode="auto">
                <a:xfrm>
                  <a:off x="1705" y="1633"/>
                  <a:ext cx="323" cy="116"/>
                </a:xfrm>
                <a:custGeom>
                  <a:avLst/>
                  <a:gdLst/>
                  <a:ahLst/>
                  <a:cxnLst>
                    <a:cxn ang="0">
                      <a:pos x="323" y="4"/>
                    </a:cxn>
                    <a:cxn ang="0">
                      <a:pos x="323" y="4"/>
                    </a:cxn>
                    <a:cxn ang="0">
                      <a:pos x="323" y="4"/>
                    </a:cxn>
                    <a:cxn ang="0">
                      <a:pos x="321" y="2"/>
                    </a:cxn>
                    <a:cxn ang="0">
                      <a:pos x="321" y="2"/>
                    </a:cxn>
                    <a:cxn ang="0">
                      <a:pos x="319" y="0"/>
                    </a:cxn>
                    <a:cxn ang="0">
                      <a:pos x="319" y="0"/>
                    </a:cxn>
                    <a:cxn ang="0">
                      <a:pos x="319" y="2"/>
                    </a:cxn>
                    <a:cxn ang="0">
                      <a:pos x="319" y="4"/>
                    </a:cxn>
                    <a:cxn ang="0">
                      <a:pos x="317" y="17"/>
                    </a:cxn>
                    <a:cxn ang="0">
                      <a:pos x="317" y="29"/>
                    </a:cxn>
                    <a:cxn ang="0">
                      <a:pos x="313" y="42"/>
                    </a:cxn>
                    <a:cxn ang="0">
                      <a:pos x="311" y="53"/>
                    </a:cxn>
                    <a:cxn ang="0">
                      <a:pos x="313" y="53"/>
                    </a:cxn>
                    <a:cxn ang="0">
                      <a:pos x="315" y="53"/>
                    </a:cxn>
                    <a:cxn ang="0">
                      <a:pos x="321" y="29"/>
                    </a:cxn>
                    <a:cxn ang="0">
                      <a:pos x="323" y="4"/>
                    </a:cxn>
                    <a:cxn ang="0">
                      <a:pos x="0" y="42"/>
                    </a:cxn>
                    <a:cxn ang="0">
                      <a:pos x="8" y="63"/>
                    </a:cxn>
                    <a:cxn ang="0">
                      <a:pos x="15" y="82"/>
                    </a:cxn>
                    <a:cxn ang="0">
                      <a:pos x="27" y="101"/>
                    </a:cxn>
                    <a:cxn ang="0">
                      <a:pos x="40" y="116"/>
                    </a:cxn>
                    <a:cxn ang="0">
                      <a:pos x="42" y="116"/>
                    </a:cxn>
                    <a:cxn ang="0">
                      <a:pos x="44" y="114"/>
                    </a:cxn>
                    <a:cxn ang="0">
                      <a:pos x="30" y="99"/>
                    </a:cxn>
                    <a:cxn ang="0">
                      <a:pos x="19" y="82"/>
                    </a:cxn>
                    <a:cxn ang="0">
                      <a:pos x="11" y="63"/>
                    </a:cxn>
                    <a:cxn ang="0">
                      <a:pos x="4" y="42"/>
                    </a:cxn>
                    <a:cxn ang="0">
                      <a:pos x="2" y="42"/>
                    </a:cxn>
                    <a:cxn ang="0">
                      <a:pos x="0" y="42"/>
                    </a:cxn>
                  </a:cxnLst>
                  <a:rect l="0" t="0" r="r" b="b"/>
                  <a:pathLst>
                    <a:path w="323" h="116">
                      <a:moveTo>
                        <a:pt x="323" y="4"/>
                      </a:moveTo>
                      <a:lnTo>
                        <a:pt x="323" y="4"/>
                      </a:lnTo>
                      <a:lnTo>
                        <a:pt x="323" y="4"/>
                      </a:lnTo>
                      <a:lnTo>
                        <a:pt x="321" y="2"/>
                      </a:lnTo>
                      <a:lnTo>
                        <a:pt x="321" y="2"/>
                      </a:lnTo>
                      <a:lnTo>
                        <a:pt x="319" y="0"/>
                      </a:lnTo>
                      <a:lnTo>
                        <a:pt x="319" y="0"/>
                      </a:lnTo>
                      <a:lnTo>
                        <a:pt x="319" y="2"/>
                      </a:lnTo>
                      <a:lnTo>
                        <a:pt x="319" y="4"/>
                      </a:lnTo>
                      <a:lnTo>
                        <a:pt x="317" y="17"/>
                      </a:lnTo>
                      <a:lnTo>
                        <a:pt x="317" y="29"/>
                      </a:lnTo>
                      <a:lnTo>
                        <a:pt x="313" y="42"/>
                      </a:lnTo>
                      <a:lnTo>
                        <a:pt x="311" y="53"/>
                      </a:lnTo>
                      <a:lnTo>
                        <a:pt x="313" y="53"/>
                      </a:lnTo>
                      <a:lnTo>
                        <a:pt x="315" y="53"/>
                      </a:lnTo>
                      <a:lnTo>
                        <a:pt x="321" y="29"/>
                      </a:lnTo>
                      <a:lnTo>
                        <a:pt x="323" y="4"/>
                      </a:lnTo>
                      <a:close/>
                      <a:moveTo>
                        <a:pt x="0" y="42"/>
                      </a:moveTo>
                      <a:lnTo>
                        <a:pt x="8" y="63"/>
                      </a:lnTo>
                      <a:lnTo>
                        <a:pt x="15" y="82"/>
                      </a:lnTo>
                      <a:lnTo>
                        <a:pt x="27" y="101"/>
                      </a:lnTo>
                      <a:lnTo>
                        <a:pt x="40" y="116"/>
                      </a:lnTo>
                      <a:lnTo>
                        <a:pt x="42" y="116"/>
                      </a:lnTo>
                      <a:lnTo>
                        <a:pt x="44" y="114"/>
                      </a:lnTo>
                      <a:lnTo>
                        <a:pt x="30" y="99"/>
                      </a:lnTo>
                      <a:lnTo>
                        <a:pt x="19" y="82"/>
                      </a:lnTo>
                      <a:lnTo>
                        <a:pt x="11" y="63"/>
                      </a:lnTo>
                      <a:lnTo>
                        <a:pt x="4" y="42"/>
                      </a:lnTo>
                      <a:lnTo>
                        <a:pt x="2" y="42"/>
                      </a:lnTo>
                      <a:lnTo>
                        <a:pt x="0" y="42"/>
                      </a:lnTo>
                      <a:close/>
                    </a:path>
                  </a:pathLst>
                </a:custGeom>
                <a:solidFill>
                  <a:srgbClr val="E69A3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651" name="Freeform 283"/>
                <p:cNvSpPr>
                  <a:spLocks noEditPoints="1"/>
                </p:cNvSpPr>
                <p:nvPr/>
              </p:nvSpPr>
              <p:spPr bwMode="auto">
                <a:xfrm>
                  <a:off x="1707" y="1632"/>
                  <a:ext cx="319" cy="117"/>
                </a:xfrm>
                <a:custGeom>
                  <a:avLst/>
                  <a:gdLst/>
                  <a:ahLst/>
                  <a:cxnLst>
                    <a:cxn ang="0">
                      <a:pos x="319" y="5"/>
                    </a:cxn>
                    <a:cxn ang="0">
                      <a:pos x="319" y="5"/>
                    </a:cxn>
                    <a:cxn ang="0">
                      <a:pos x="319" y="3"/>
                    </a:cxn>
                    <a:cxn ang="0">
                      <a:pos x="317" y="1"/>
                    </a:cxn>
                    <a:cxn ang="0">
                      <a:pos x="315" y="0"/>
                    </a:cxn>
                    <a:cxn ang="0">
                      <a:pos x="315" y="3"/>
                    </a:cxn>
                    <a:cxn ang="0">
                      <a:pos x="315" y="5"/>
                    </a:cxn>
                    <a:cxn ang="0">
                      <a:pos x="313" y="18"/>
                    </a:cxn>
                    <a:cxn ang="0">
                      <a:pos x="313" y="30"/>
                    </a:cxn>
                    <a:cxn ang="0">
                      <a:pos x="309" y="43"/>
                    </a:cxn>
                    <a:cxn ang="0">
                      <a:pos x="307" y="54"/>
                    </a:cxn>
                    <a:cxn ang="0">
                      <a:pos x="309" y="54"/>
                    </a:cxn>
                    <a:cxn ang="0">
                      <a:pos x="311" y="54"/>
                    </a:cxn>
                    <a:cxn ang="0">
                      <a:pos x="317" y="30"/>
                    </a:cxn>
                    <a:cxn ang="0">
                      <a:pos x="319" y="5"/>
                    </a:cxn>
                    <a:cxn ang="0">
                      <a:pos x="0" y="43"/>
                    </a:cxn>
                    <a:cxn ang="0">
                      <a:pos x="8" y="64"/>
                    </a:cxn>
                    <a:cxn ang="0">
                      <a:pos x="15" y="83"/>
                    </a:cxn>
                    <a:cxn ang="0">
                      <a:pos x="27" y="100"/>
                    </a:cxn>
                    <a:cxn ang="0">
                      <a:pos x="40" y="117"/>
                    </a:cxn>
                    <a:cxn ang="0">
                      <a:pos x="42" y="115"/>
                    </a:cxn>
                    <a:cxn ang="0">
                      <a:pos x="44" y="115"/>
                    </a:cxn>
                    <a:cxn ang="0">
                      <a:pos x="30" y="100"/>
                    </a:cxn>
                    <a:cxn ang="0">
                      <a:pos x="19" y="81"/>
                    </a:cxn>
                    <a:cxn ang="0">
                      <a:pos x="9" y="62"/>
                    </a:cxn>
                    <a:cxn ang="0">
                      <a:pos x="4" y="43"/>
                    </a:cxn>
                    <a:cxn ang="0">
                      <a:pos x="2" y="43"/>
                    </a:cxn>
                    <a:cxn ang="0">
                      <a:pos x="0" y="43"/>
                    </a:cxn>
                  </a:cxnLst>
                  <a:rect l="0" t="0" r="r" b="b"/>
                  <a:pathLst>
                    <a:path w="319" h="117">
                      <a:moveTo>
                        <a:pt x="319" y="5"/>
                      </a:moveTo>
                      <a:lnTo>
                        <a:pt x="319" y="5"/>
                      </a:lnTo>
                      <a:lnTo>
                        <a:pt x="319" y="3"/>
                      </a:lnTo>
                      <a:lnTo>
                        <a:pt x="317" y="1"/>
                      </a:lnTo>
                      <a:lnTo>
                        <a:pt x="315" y="0"/>
                      </a:lnTo>
                      <a:lnTo>
                        <a:pt x="315" y="3"/>
                      </a:lnTo>
                      <a:lnTo>
                        <a:pt x="315" y="5"/>
                      </a:lnTo>
                      <a:lnTo>
                        <a:pt x="313" y="18"/>
                      </a:lnTo>
                      <a:lnTo>
                        <a:pt x="313" y="30"/>
                      </a:lnTo>
                      <a:lnTo>
                        <a:pt x="309" y="43"/>
                      </a:lnTo>
                      <a:lnTo>
                        <a:pt x="307" y="54"/>
                      </a:lnTo>
                      <a:lnTo>
                        <a:pt x="309" y="54"/>
                      </a:lnTo>
                      <a:lnTo>
                        <a:pt x="311" y="54"/>
                      </a:lnTo>
                      <a:lnTo>
                        <a:pt x="317" y="30"/>
                      </a:lnTo>
                      <a:lnTo>
                        <a:pt x="319" y="5"/>
                      </a:lnTo>
                      <a:close/>
                      <a:moveTo>
                        <a:pt x="0" y="43"/>
                      </a:moveTo>
                      <a:lnTo>
                        <a:pt x="8" y="64"/>
                      </a:lnTo>
                      <a:lnTo>
                        <a:pt x="15" y="83"/>
                      </a:lnTo>
                      <a:lnTo>
                        <a:pt x="27" y="100"/>
                      </a:lnTo>
                      <a:lnTo>
                        <a:pt x="40" y="117"/>
                      </a:lnTo>
                      <a:lnTo>
                        <a:pt x="42" y="115"/>
                      </a:lnTo>
                      <a:lnTo>
                        <a:pt x="44" y="115"/>
                      </a:lnTo>
                      <a:lnTo>
                        <a:pt x="30" y="100"/>
                      </a:lnTo>
                      <a:lnTo>
                        <a:pt x="19" y="81"/>
                      </a:lnTo>
                      <a:lnTo>
                        <a:pt x="9" y="62"/>
                      </a:lnTo>
                      <a:lnTo>
                        <a:pt x="4" y="43"/>
                      </a:lnTo>
                      <a:lnTo>
                        <a:pt x="2" y="43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E69B3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652" name="Freeform 284"/>
                <p:cNvSpPr>
                  <a:spLocks noEditPoints="1"/>
                </p:cNvSpPr>
                <p:nvPr/>
              </p:nvSpPr>
              <p:spPr bwMode="auto">
                <a:xfrm>
                  <a:off x="1709" y="1630"/>
                  <a:ext cx="315" cy="117"/>
                </a:xfrm>
                <a:custGeom>
                  <a:avLst/>
                  <a:gdLst/>
                  <a:ahLst/>
                  <a:cxnLst>
                    <a:cxn ang="0">
                      <a:pos x="315" y="7"/>
                    </a:cxn>
                    <a:cxn ang="0">
                      <a:pos x="315" y="5"/>
                    </a:cxn>
                    <a:cxn ang="0">
                      <a:pos x="315" y="3"/>
                    </a:cxn>
                    <a:cxn ang="0">
                      <a:pos x="313" y="2"/>
                    </a:cxn>
                    <a:cxn ang="0">
                      <a:pos x="311" y="0"/>
                    </a:cxn>
                    <a:cxn ang="0">
                      <a:pos x="311" y="3"/>
                    </a:cxn>
                    <a:cxn ang="0">
                      <a:pos x="311" y="7"/>
                    </a:cxn>
                    <a:cxn ang="0">
                      <a:pos x="309" y="20"/>
                    </a:cxn>
                    <a:cxn ang="0">
                      <a:pos x="309" y="32"/>
                    </a:cxn>
                    <a:cxn ang="0">
                      <a:pos x="305" y="45"/>
                    </a:cxn>
                    <a:cxn ang="0">
                      <a:pos x="303" y="56"/>
                    </a:cxn>
                    <a:cxn ang="0">
                      <a:pos x="305" y="56"/>
                    </a:cxn>
                    <a:cxn ang="0">
                      <a:pos x="307" y="56"/>
                    </a:cxn>
                    <a:cxn ang="0">
                      <a:pos x="309" y="45"/>
                    </a:cxn>
                    <a:cxn ang="0">
                      <a:pos x="313" y="32"/>
                    </a:cxn>
                    <a:cxn ang="0">
                      <a:pos x="313" y="20"/>
                    </a:cxn>
                    <a:cxn ang="0">
                      <a:pos x="315" y="7"/>
                    </a:cxn>
                    <a:cxn ang="0">
                      <a:pos x="0" y="45"/>
                    </a:cxn>
                    <a:cxn ang="0">
                      <a:pos x="7" y="66"/>
                    </a:cxn>
                    <a:cxn ang="0">
                      <a:pos x="15" y="85"/>
                    </a:cxn>
                    <a:cxn ang="0">
                      <a:pos x="26" y="102"/>
                    </a:cxn>
                    <a:cxn ang="0">
                      <a:pos x="40" y="117"/>
                    </a:cxn>
                    <a:cxn ang="0">
                      <a:pos x="42" y="117"/>
                    </a:cxn>
                    <a:cxn ang="0">
                      <a:pos x="44" y="117"/>
                    </a:cxn>
                    <a:cxn ang="0">
                      <a:pos x="30" y="100"/>
                    </a:cxn>
                    <a:cxn ang="0">
                      <a:pos x="19" y="83"/>
                    </a:cxn>
                    <a:cxn ang="0">
                      <a:pos x="9" y="64"/>
                    </a:cxn>
                    <a:cxn ang="0">
                      <a:pos x="4" y="43"/>
                    </a:cxn>
                    <a:cxn ang="0">
                      <a:pos x="2" y="45"/>
                    </a:cxn>
                    <a:cxn ang="0">
                      <a:pos x="0" y="45"/>
                    </a:cxn>
                  </a:cxnLst>
                  <a:rect l="0" t="0" r="r" b="b"/>
                  <a:pathLst>
                    <a:path w="315" h="117">
                      <a:moveTo>
                        <a:pt x="315" y="7"/>
                      </a:moveTo>
                      <a:lnTo>
                        <a:pt x="315" y="5"/>
                      </a:lnTo>
                      <a:lnTo>
                        <a:pt x="315" y="3"/>
                      </a:lnTo>
                      <a:lnTo>
                        <a:pt x="313" y="2"/>
                      </a:lnTo>
                      <a:lnTo>
                        <a:pt x="311" y="0"/>
                      </a:lnTo>
                      <a:lnTo>
                        <a:pt x="311" y="3"/>
                      </a:lnTo>
                      <a:lnTo>
                        <a:pt x="311" y="7"/>
                      </a:lnTo>
                      <a:lnTo>
                        <a:pt x="309" y="20"/>
                      </a:lnTo>
                      <a:lnTo>
                        <a:pt x="309" y="32"/>
                      </a:lnTo>
                      <a:lnTo>
                        <a:pt x="305" y="45"/>
                      </a:lnTo>
                      <a:lnTo>
                        <a:pt x="303" y="56"/>
                      </a:lnTo>
                      <a:lnTo>
                        <a:pt x="305" y="56"/>
                      </a:lnTo>
                      <a:lnTo>
                        <a:pt x="307" y="56"/>
                      </a:lnTo>
                      <a:lnTo>
                        <a:pt x="309" y="45"/>
                      </a:lnTo>
                      <a:lnTo>
                        <a:pt x="313" y="32"/>
                      </a:lnTo>
                      <a:lnTo>
                        <a:pt x="313" y="20"/>
                      </a:lnTo>
                      <a:lnTo>
                        <a:pt x="315" y="7"/>
                      </a:lnTo>
                      <a:close/>
                      <a:moveTo>
                        <a:pt x="0" y="45"/>
                      </a:moveTo>
                      <a:lnTo>
                        <a:pt x="7" y="66"/>
                      </a:lnTo>
                      <a:lnTo>
                        <a:pt x="15" y="85"/>
                      </a:lnTo>
                      <a:lnTo>
                        <a:pt x="26" y="102"/>
                      </a:lnTo>
                      <a:lnTo>
                        <a:pt x="40" y="117"/>
                      </a:lnTo>
                      <a:lnTo>
                        <a:pt x="42" y="117"/>
                      </a:lnTo>
                      <a:lnTo>
                        <a:pt x="44" y="117"/>
                      </a:lnTo>
                      <a:lnTo>
                        <a:pt x="30" y="100"/>
                      </a:lnTo>
                      <a:lnTo>
                        <a:pt x="19" y="83"/>
                      </a:lnTo>
                      <a:lnTo>
                        <a:pt x="9" y="64"/>
                      </a:lnTo>
                      <a:lnTo>
                        <a:pt x="4" y="43"/>
                      </a:lnTo>
                      <a:lnTo>
                        <a:pt x="2" y="45"/>
                      </a:lnTo>
                      <a:lnTo>
                        <a:pt x="0" y="45"/>
                      </a:lnTo>
                      <a:close/>
                    </a:path>
                  </a:pathLst>
                </a:custGeom>
                <a:solidFill>
                  <a:srgbClr val="E69C3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653" name="Freeform 285"/>
                <p:cNvSpPr>
                  <a:spLocks noEditPoints="1"/>
                </p:cNvSpPr>
                <p:nvPr/>
              </p:nvSpPr>
              <p:spPr bwMode="auto">
                <a:xfrm>
                  <a:off x="1711" y="1628"/>
                  <a:ext cx="311" cy="119"/>
                </a:xfrm>
                <a:custGeom>
                  <a:avLst/>
                  <a:gdLst/>
                  <a:ahLst/>
                  <a:cxnLst>
                    <a:cxn ang="0">
                      <a:pos x="311" y="9"/>
                    </a:cxn>
                    <a:cxn ang="0">
                      <a:pos x="311" y="7"/>
                    </a:cxn>
                    <a:cxn ang="0">
                      <a:pos x="311" y="4"/>
                    </a:cxn>
                    <a:cxn ang="0">
                      <a:pos x="309" y="2"/>
                    </a:cxn>
                    <a:cxn ang="0">
                      <a:pos x="307" y="0"/>
                    </a:cxn>
                    <a:cxn ang="0">
                      <a:pos x="307" y="5"/>
                    </a:cxn>
                    <a:cxn ang="0">
                      <a:pos x="307" y="9"/>
                    </a:cxn>
                    <a:cxn ang="0">
                      <a:pos x="305" y="22"/>
                    </a:cxn>
                    <a:cxn ang="0">
                      <a:pos x="305" y="34"/>
                    </a:cxn>
                    <a:cxn ang="0">
                      <a:pos x="301" y="47"/>
                    </a:cxn>
                    <a:cxn ang="0">
                      <a:pos x="300" y="58"/>
                    </a:cxn>
                    <a:cxn ang="0">
                      <a:pos x="301" y="58"/>
                    </a:cxn>
                    <a:cxn ang="0">
                      <a:pos x="303" y="58"/>
                    </a:cxn>
                    <a:cxn ang="0">
                      <a:pos x="305" y="47"/>
                    </a:cxn>
                    <a:cxn ang="0">
                      <a:pos x="309" y="34"/>
                    </a:cxn>
                    <a:cxn ang="0">
                      <a:pos x="309" y="22"/>
                    </a:cxn>
                    <a:cxn ang="0">
                      <a:pos x="311" y="9"/>
                    </a:cxn>
                    <a:cxn ang="0">
                      <a:pos x="0" y="47"/>
                    </a:cxn>
                    <a:cxn ang="0">
                      <a:pos x="5" y="66"/>
                    </a:cxn>
                    <a:cxn ang="0">
                      <a:pos x="15" y="85"/>
                    </a:cxn>
                    <a:cxn ang="0">
                      <a:pos x="26" y="104"/>
                    </a:cxn>
                    <a:cxn ang="0">
                      <a:pos x="40" y="119"/>
                    </a:cxn>
                    <a:cxn ang="0">
                      <a:pos x="42" y="119"/>
                    </a:cxn>
                    <a:cxn ang="0">
                      <a:pos x="43" y="117"/>
                    </a:cxn>
                    <a:cxn ang="0">
                      <a:pos x="30" y="102"/>
                    </a:cxn>
                    <a:cxn ang="0">
                      <a:pos x="19" y="85"/>
                    </a:cxn>
                    <a:cxn ang="0">
                      <a:pos x="9" y="66"/>
                    </a:cxn>
                    <a:cxn ang="0">
                      <a:pos x="4" y="45"/>
                    </a:cxn>
                    <a:cxn ang="0">
                      <a:pos x="4" y="45"/>
                    </a:cxn>
                    <a:cxn ang="0">
                      <a:pos x="4" y="45"/>
                    </a:cxn>
                    <a:cxn ang="0">
                      <a:pos x="2" y="45"/>
                    </a:cxn>
                    <a:cxn ang="0">
                      <a:pos x="0" y="47"/>
                    </a:cxn>
                  </a:cxnLst>
                  <a:rect l="0" t="0" r="r" b="b"/>
                  <a:pathLst>
                    <a:path w="311" h="119">
                      <a:moveTo>
                        <a:pt x="311" y="9"/>
                      </a:moveTo>
                      <a:lnTo>
                        <a:pt x="311" y="7"/>
                      </a:lnTo>
                      <a:lnTo>
                        <a:pt x="311" y="4"/>
                      </a:lnTo>
                      <a:lnTo>
                        <a:pt x="309" y="2"/>
                      </a:lnTo>
                      <a:lnTo>
                        <a:pt x="307" y="0"/>
                      </a:lnTo>
                      <a:lnTo>
                        <a:pt x="307" y="5"/>
                      </a:lnTo>
                      <a:lnTo>
                        <a:pt x="307" y="9"/>
                      </a:lnTo>
                      <a:lnTo>
                        <a:pt x="305" y="22"/>
                      </a:lnTo>
                      <a:lnTo>
                        <a:pt x="305" y="34"/>
                      </a:lnTo>
                      <a:lnTo>
                        <a:pt x="301" y="47"/>
                      </a:lnTo>
                      <a:lnTo>
                        <a:pt x="300" y="58"/>
                      </a:lnTo>
                      <a:lnTo>
                        <a:pt x="301" y="58"/>
                      </a:lnTo>
                      <a:lnTo>
                        <a:pt x="303" y="58"/>
                      </a:lnTo>
                      <a:lnTo>
                        <a:pt x="305" y="47"/>
                      </a:lnTo>
                      <a:lnTo>
                        <a:pt x="309" y="34"/>
                      </a:lnTo>
                      <a:lnTo>
                        <a:pt x="309" y="22"/>
                      </a:lnTo>
                      <a:lnTo>
                        <a:pt x="311" y="9"/>
                      </a:lnTo>
                      <a:close/>
                      <a:moveTo>
                        <a:pt x="0" y="47"/>
                      </a:moveTo>
                      <a:lnTo>
                        <a:pt x="5" y="66"/>
                      </a:lnTo>
                      <a:lnTo>
                        <a:pt x="15" y="85"/>
                      </a:lnTo>
                      <a:lnTo>
                        <a:pt x="26" y="104"/>
                      </a:lnTo>
                      <a:lnTo>
                        <a:pt x="40" y="119"/>
                      </a:lnTo>
                      <a:lnTo>
                        <a:pt x="42" y="119"/>
                      </a:lnTo>
                      <a:lnTo>
                        <a:pt x="43" y="117"/>
                      </a:lnTo>
                      <a:lnTo>
                        <a:pt x="30" y="102"/>
                      </a:lnTo>
                      <a:lnTo>
                        <a:pt x="19" y="85"/>
                      </a:lnTo>
                      <a:lnTo>
                        <a:pt x="9" y="66"/>
                      </a:lnTo>
                      <a:lnTo>
                        <a:pt x="4" y="45"/>
                      </a:lnTo>
                      <a:lnTo>
                        <a:pt x="4" y="45"/>
                      </a:lnTo>
                      <a:lnTo>
                        <a:pt x="4" y="45"/>
                      </a:lnTo>
                      <a:lnTo>
                        <a:pt x="2" y="45"/>
                      </a:lnTo>
                      <a:lnTo>
                        <a:pt x="0" y="47"/>
                      </a:lnTo>
                      <a:close/>
                    </a:path>
                  </a:pathLst>
                </a:custGeom>
                <a:solidFill>
                  <a:srgbClr val="E69D3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654" name="Freeform 286"/>
                <p:cNvSpPr>
                  <a:spLocks noEditPoints="1"/>
                </p:cNvSpPr>
                <p:nvPr/>
              </p:nvSpPr>
              <p:spPr bwMode="auto">
                <a:xfrm>
                  <a:off x="1713" y="1626"/>
                  <a:ext cx="307" cy="121"/>
                </a:xfrm>
                <a:custGeom>
                  <a:avLst/>
                  <a:gdLst/>
                  <a:ahLst/>
                  <a:cxnLst>
                    <a:cxn ang="0">
                      <a:pos x="307" y="11"/>
                    </a:cxn>
                    <a:cxn ang="0">
                      <a:pos x="307" y="7"/>
                    </a:cxn>
                    <a:cxn ang="0">
                      <a:pos x="307" y="4"/>
                    </a:cxn>
                    <a:cxn ang="0">
                      <a:pos x="305" y="2"/>
                    </a:cxn>
                    <a:cxn ang="0">
                      <a:pos x="301" y="0"/>
                    </a:cxn>
                    <a:cxn ang="0">
                      <a:pos x="303" y="6"/>
                    </a:cxn>
                    <a:cxn ang="0">
                      <a:pos x="303" y="11"/>
                    </a:cxn>
                    <a:cxn ang="0">
                      <a:pos x="301" y="24"/>
                    </a:cxn>
                    <a:cxn ang="0">
                      <a:pos x="301" y="36"/>
                    </a:cxn>
                    <a:cxn ang="0">
                      <a:pos x="298" y="49"/>
                    </a:cxn>
                    <a:cxn ang="0">
                      <a:pos x="296" y="60"/>
                    </a:cxn>
                    <a:cxn ang="0">
                      <a:pos x="298" y="60"/>
                    </a:cxn>
                    <a:cxn ang="0">
                      <a:pos x="299" y="60"/>
                    </a:cxn>
                    <a:cxn ang="0">
                      <a:pos x="301" y="49"/>
                    </a:cxn>
                    <a:cxn ang="0">
                      <a:pos x="305" y="36"/>
                    </a:cxn>
                    <a:cxn ang="0">
                      <a:pos x="305" y="24"/>
                    </a:cxn>
                    <a:cxn ang="0">
                      <a:pos x="307" y="11"/>
                    </a:cxn>
                    <a:cxn ang="0">
                      <a:pos x="0" y="47"/>
                    </a:cxn>
                    <a:cxn ang="0">
                      <a:pos x="5" y="68"/>
                    </a:cxn>
                    <a:cxn ang="0">
                      <a:pos x="15" y="87"/>
                    </a:cxn>
                    <a:cxn ang="0">
                      <a:pos x="26" y="104"/>
                    </a:cxn>
                    <a:cxn ang="0">
                      <a:pos x="40" y="121"/>
                    </a:cxn>
                    <a:cxn ang="0">
                      <a:pos x="41" y="119"/>
                    </a:cxn>
                    <a:cxn ang="0">
                      <a:pos x="45" y="119"/>
                    </a:cxn>
                    <a:cxn ang="0">
                      <a:pos x="30" y="104"/>
                    </a:cxn>
                    <a:cxn ang="0">
                      <a:pos x="19" y="87"/>
                    </a:cxn>
                    <a:cxn ang="0">
                      <a:pos x="9" y="66"/>
                    </a:cxn>
                    <a:cxn ang="0">
                      <a:pos x="3" y="47"/>
                    </a:cxn>
                    <a:cxn ang="0">
                      <a:pos x="2" y="47"/>
                    </a:cxn>
                    <a:cxn ang="0">
                      <a:pos x="2" y="47"/>
                    </a:cxn>
                    <a:cxn ang="0">
                      <a:pos x="0" y="47"/>
                    </a:cxn>
                    <a:cxn ang="0">
                      <a:pos x="0" y="47"/>
                    </a:cxn>
                  </a:cxnLst>
                  <a:rect l="0" t="0" r="r" b="b"/>
                  <a:pathLst>
                    <a:path w="307" h="121">
                      <a:moveTo>
                        <a:pt x="307" y="11"/>
                      </a:moveTo>
                      <a:lnTo>
                        <a:pt x="307" y="7"/>
                      </a:lnTo>
                      <a:lnTo>
                        <a:pt x="307" y="4"/>
                      </a:lnTo>
                      <a:lnTo>
                        <a:pt x="305" y="2"/>
                      </a:lnTo>
                      <a:lnTo>
                        <a:pt x="301" y="0"/>
                      </a:lnTo>
                      <a:lnTo>
                        <a:pt x="303" y="6"/>
                      </a:lnTo>
                      <a:lnTo>
                        <a:pt x="303" y="11"/>
                      </a:lnTo>
                      <a:lnTo>
                        <a:pt x="301" y="24"/>
                      </a:lnTo>
                      <a:lnTo>
                        <a:pt x="301" y="36"/>
                      </a:lnTo>
                      <a:lnTo>
                        <a:pt x="298" y="49"/>
                      </a:lnTo>
                      <a:lnTo>
                        <a:pt x="296" y="60"/>
                      </a:lnTo>
                      <a:lnTo>
                        <a:pt x="298" y="60"/>
                      </a:lnTo>
                      <a:lnTo>
                        <a:pt x="299" y="60"/>
                      </a:lnTo>
                      <a:lnTo>
                        <a:pt x="301" y="49"/>
                      </a:lnTo>
                      <a:lnTo>
                        <a:pt x="305" y="36"/>
                      </a:lnTo>
                      <a:lnTo>
                        <a:pt x="305" y="24"/>
                      </a:lnTo>
                      <a:lnTo>
                        <a:pt x="307" y="11"/>
                      </a:lnTo>
                      <a:close/>
                      <a:moveTo>
                        <a:pt x="0" y="47"/>
                      </a:moveTo>
                      <a:lnTo>
                        <a:pt x="5" y="68"/>
                      </a:lnTo>
                      <a:lnTo>
                        <a:pt x="15" y="87"/>
                      </a:lnTo>
                      <a:lnTo>
                        <a:pt x="26" y="104"/>
                      </a:lnTo>
                      <a:lnTo>
                        <a:pt x="40" y="121"/>
                      </a:lnTo>
                      <a:lnTo>
                        <a:pt x="41" y="119"/>
                      </a:lnTo>
                      <a:lnTo>
                        <a:pt x="45" y="119"/>
                      </a:lnTo>
                      <a:lnTo>
                        <a:pt x="30" y="104"/>
                      </a:lnTo>
                      <a:lnTo>
                        <a:pt x="19" y="87"/>
                      </a:lnTo>
                      <a:lnTo>
                        <a:pt x="9" y="66"/>
                      </a:lnTo>
                      <a:lnTo>
                        <a:pt x="3" y="47"/>
                      </a:lnTo>
                      <a:lnTo>
                        <a:pt x="2" y="47"/>
                      </a:lnTo>
                      <a:lnTo>
                        <a:pt x="2" y="47"/>
                      </a:lnTo>
                      <a:lnTo>
                        <a:pt x="0" y="47"/>
                      </a:lnTo>
                      <a:lnTo>
                        <a:pt x="0" y="47"/>
                      </a:lnTo>
                      <a:close/>
                    </a:path>
                  </a:pathLst>
                </a:custGeom>
                <a:solidFill>
                  <a:srgbClr val="E69E3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655" name="Freeform 287"/>
                <p:cNvSpPr>
                  <a:spLocks noEditPoints="1"/>
                </p:cNvSpPr>
                <p:nvPr/>
              </p:nvSpPr>
              <p:spPr bwMode="auto">
                <a:xfrm>
                  <a:off x="1715" y="1624"/>
                  <a:ext cx="303" cy="121"/>
                </a:xfrm>
                <a:custGeom>
                  <a:avLst/>
                  <a:gdLst/>
                  <a:ahLst/>
                  <a:cxnLst>
                    <a:cxn ang="0">
                      <a:pos x="303" y="13"/>
                    </a:cxn>
                    <a:cxn ang="0">
                      <a:pos x="303" y="9"/>
                    </a:cxn>
                    <a:cxn ang="0">
                      <a:pos x="303" y="4"/>
                    </a:cxn>
                    <a:cxn ang="0">
                      <a:pos x="299" y="2"/>
                    </a:cxn>
                    <a:cxn ang="0">
                      <a:pos x="297" y="0"/>
                    </a:cxn>
                    <a:cxn ang="0">
                      <a:pos x="299" y="8"/>
                    </a:cxn>
                    <a:cxn ang="0">
                      <a:pos x="299" y="13"/>
                    </a:cxn>
                    <a:cxn ang="0">
                      <a:pos x="299" y="13"/>
                    </a:cxn>
                    <a:cxn ang="0">
                      <a:pos x="299" y="15"/>
                    </a:cxn>
                    <a:cxn ang="0">
                      <a:pos x="299" y="15"/>
                    </a:cxn>
                    <a:cxn ang="0">
                      <a:pos x="299" y="15"/>
                    </a:cxn>
                    <a:cxn ang="0">
                      <a:pos x="299" y="15"/>
                    </a:cxn>
                    <a:cxn ang="0">
                      <a:pos x="299" y="15"/>
                    </a:cxn>
                    <a:cxn ang="0">
                      <a:pos x="297" y="26"/>
                    </a:cxn>
                    <a:cxn ang="0">
                      <a:pos x="297" y="40"/>
                    </a:cxn>
                    <a:cxn ang="0">
                      <a:pos x="294" y="51"/>
                    </a:cxn>
                    <a:cxn ang="0">
                      <a:pos x="292" y="62"/>
                    </a:cxn>
                    <a:cxn ang="0">
                      <a:pos x="294" y="62"/>
                    </a:cxn>
                    <a:cxn ang="0">
                      <a:pos x="296" y="62"/>
                    </a:cxn>
                    <a:cxn ang="0">
                      <a:pos x="297" y="51"/>
                    </a:cxn>
                    <a:cxn ang="0">
                      <a:pos x="301" y="38"/>
                    </a:cxn>
                    <a:cxn ang="0">
                      <a:pos x="301" y="26"/>
                    </a:cxn>
                    <a:cxn ang="0">
                      <a:pos x="303" y="13"/>
                    </a:cxn>
                    <a:cxn ang="0">
                      <a:pos x="0" y="49"/>
                    </a:cxn>
                    <a:cxn ang="0">
                      <a:pos x="5" y="70"/>
                    </a:cxn>
                    <a:cxn ang="0">
                      <a:pos x="15" y="89"/>
                    </a:cxn>
                    <a:cxn ang="0">
                      <a:pos x="26" y="106"/>
                    </a:cxn>
                    <a:cxn ang="0">
                      <a:pos x="39" y="121"/>
                    </a:cxn>
                    <a:cxn ang="0">
                      <a:pos x="41" y="121"/>
                    </a:cxn>
                    <a:cxn ang="0">
                      <a:pos x="43" y="121"/>
                    </a:cxn>
                    <a:cxn ang="0">
                      <a:pos x="43" y="121"/>
                    </a:cxn>
                    <a:cxn ang="0">
                      <a:pos x="45" y="121"/>
                    </a:cxn>
                    <a:cxn ang="0">
                      <a:pos x="30" y="104"/>
                    </a:cxn>
                    <a:cxn ang="0">
                      <a:pos x="19" y="87"/>
                    </a:cxn>
                    <a:cxn ang="0">
                      <a:pos x="9" y="68"/>
                    </a:cxn>
                    <a:cxn ang="0">
                      <a:pos x="3" y="47"/>
                    </a:cxn>
                    <a:cxn ang="0">
                      <a:pos x="1" y="49"/>
                    </a:cxn>
                    <a:cxn ang="0">
                      <a:pos x="0" y="49"/>
                    </a:cxn>
                  </a:cxnLst>
                  <a:rect l="0" t="0" r="r" b="b"/>
                  <a:pathLst>
                    <a:path w="303" h="121">
                      <a:moveTo>
                        <a:pt x="303" y="13"/>
                      </a:moveTo>
                      <a:lnTo>
                        <a:pt x="303" y="9"/>
                      </a:lnTo>
                      <a:lnTo>
                        <a:pt x="303" y="4"/>
                      </a:lnTo>
                      <a:lnTo>
                        <a:pt x="299" y="2"/>
                      </a:lnTo>
                      <a:lnTo>
                        <a:pt x="297" y="0"/>
                      </a:lnTo>
                      <a:lnTo>
                        <a:pt x="299" y="8"/>
                      </a:lnTo>
                      <a:lnTo>
                        <a:pt x="299" y="13"/>
                      </a:lnTo>
                      <a:lnTo>
                        <a:pt x="299" y="13"/>
                      </a:lnTo>
                      <a:lnTo>
                        <a:pt x="299" y="15"/>
                      </a:lnTo>
                      <a:lnTo>
                        <a:pt x="299" y="15"/>
                      </a:lnTo>
                      <a:lnTo>
                        <a:pt x="299" y="15"/>
                      </a:lnTo>
                      <a:lnTo>
                        <a:pt x="299" y="15"/>
                      </a:lnTo>
                      <a:lnTo>
                        <a:pt x="299" y="15"/>
                      </a:lnTo>
                      <a:lnTo>
                        <a:pt x="297" y="26"/>
                      </a:lnTo>
                      <a:lnTo>
                        <a:pt x="297" y="40"/>
                      </a:lnTo>
                      <a:lnTo>
                        <a:pt x="294" y="51"/>
                      </a:lnTo>
                      <a:lnTo>
                        <a:pt x="292" y="62"/>
                      </a:lnTo>
                      <a:lnTo>
                        <a:pt x="294" y="62"/>
                      </a:lnTo>
                      <a:lnTo>
                        <a:pt x="296" y="62"/>
                      </a:lnTo>
                      <a:lnTo>
                        <a:pt x="297" y="51"/>
                      </a:lnTo>
                      <a:lnTo>
                        <a:pt x="301" y="38"/>
                      </a:lnTo>
                      <a:lnTo>
                        <a:pt x="301" y="26"/>
                      </a:lnTo>
                      <a:lnTo>
                        <a:pt x="303" y="13"/>
                      </a:lnTo>
                      <a:close/>
                      <a:moveTo>
                        <a:pt x="0" y="49"/>
                      </a:moveTo>
                      <a:lnTo>
                        <a:pt x="5" y="70"/>
                      </a:lnTo>
                      <a:lnTo>
                        <a:pt x="15" y="89"/>
                      </a:lnTo>
                      <a:lnTo>
                        <a:pt x="26" y="106"/>
                      </a:lnTo>
                      <a:lnTo>
                        <a:pt x="39" y="121"/>
                      </a:lnTo>
                      <a:lnTo>
                        <a:pt x="41" y="121"/>
                      </a:lnTo>
                      <a:lnTo>
                        <a:pt x="43" y="121"/>
                      </a:lnTo>
                      <a:lnTo>
                        <a:pt x="43" y="121"/>
                      </a:lnTo>
                      <a:lnTo>
                        <a:pt x="45" y="121"/>
                      </a:lnTo>
                      <a:lnTo>
                        <a:pt x="30" y="104"/>
                      </a:lnTo>
                      <a:lnTo>
                        <a:pt x="19" y="87"/>
                      </a:lnTo>
                      <a:lnTo>
                        <a:pt x="9" y="68"/>
                      </a:lnTo>
                      <a:lnTo>
                        <a:pt x="3" y="47"/>
                      </a:lnTo>
                      <a:lnTo>
                        <a:pt x="1" y="49"/>
                      </a:lnTo>
                      <a:lnTo>
                        <a:pt x="0" y="49"/>
                      </a:lnTo>
                      <a:close/>
                    </a:path>
                  </a:pathLst>
                </a:custGeom>
                <a:solidFill>
                  <a:srgbClr val="E69E3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656" name="Freeform 288"/>
                <p:cNvSpPr>
                  <a:spLocks noEditPoints="1"/>
                </p:cNvSpPr>
                <p:nvPr/>
              </p:nvSpPr>
              <p:spPr bwMode="auto">
                <a:xfrm>
                  <a:off x="1716" y="1622"/>
                  <a:ext cx="300" cy="123"/>
                </a:xfrm>
                <a:custGeom>
                  <a:avLst/>
                  <a:gdLst/>
                  <a:ahLst/>
                  <a:cxnLst>
                    <a:cxn ang="0">
                      <a:pos x="300" y="15"/>
                    </a:cxn>
                    <a:cxn ang="0">
                      <a:pos x="300" y="10"/>
                    </a:cxn>
                    <a:cxn ang="0">
                      <a:pos x="298" y="4"/>
                    </a:cxn>
                    <a:cxn ang="0">
                      <a:pos x="296" y="2"/>
                    </a:cxn>
                    <a:cxn ang="0">
                      <a:pos x="295" y="0"/>
                    </a:cxn>
                    <a:cxn ang="0">
                      <a:pos x="296" y="8"/>
                    </a:cxn>
                    <a:cxn ang="0">
                      <a:pos x="296" y="15"/>
                    </a:cxn>
                    <a:cxn ang="0">
                      <a:pos x="296" y="15"/>
                    </a:cxn>
                    <a:cxn ang="0">
                      <a:pos x="298" y="17"/>
                    </a:cxn>
                    <a:cxn ang="0">
                      <a:pos x="296" y="17"/>
                    </a:cxn>
                    <a:cxn ang="0">
                      <a:pos x="296" y="17"/>
                    </a:cxn>
                    <a:cxn ang="0">
                      <a:pos x="295" y="28"/>
                    </a:cxn>
                    <a:cxn ang="0">
                      <a:pos x="295" y="42"/>
                    </a:cxn>
                    <a:cxn ang="0">
                      <a:pos x="291" y="53"/>
                    </a:cxn>
                    <a:cxn ang="0">
                      <a:pos x="287" y="64"/>
                    </a:cxn>
                    <a:cxn ang="0">
                      <a:pos x="289" y="64"/>
                    </a:cxn>
                    <a:cxn ang="0">
                      <a:pos x="293" y="64"/>
                    </a:cxn>
                    <a:cxn ang="0">
                      <a:pos x="295" y="53"/>
                    </a:cxn>
                    <a:cxn ang="0">
                      <a:pos x="298" y="40"/>
                    </a:cxn>
                    <a:cxn ang="0">
                      <a:pos x="298" y="28"/>
                    </a:cxn>
                    <a:cxn ang="0">
                      <a:pos x="300" y="15"/>
                    </a:cxn>
                    <a:cxn ang="0">
                      <a:pos x="0" y="51"/>
                    </a:cxn>
                    <a:cxn ang="0">
                      <a:pos x="6" y="70"/>
                    </a:cxn>
                    <a:cxn ang="0">
                      <a:pos x="16" y="91"/>
                    </a:cxn>
                    <a:cxn ang="0">
                      <a:pos x="27" y="108"/>
                    </a:cxn>
                    <a:cxn ang="0">
                      <a:pos x="42" y="123"/>
                    </a:cxn>
                    <a:cxn ang="0">
                      <a:pos x="42" y="123"/>
                    </a:cxn>
                    <a:cxn ang="0">
                      <a:pos x="42" y="123"/>
                    </a:cxn>
                    <a:cxn ang="0">
                      <a:pos x="44" y="123"/>
                    </a:cxn>
                    <a:cxn ang="0">
                      <a:pos x="46" y="121"/>
                    </a:cxn>
                    <a:cxn ang="0">
                      <a:pos x="31" y="106"/>
                    </a:cxn>
                    <a:cxn ang="0">
                      <a:pos x="19" y="89"/>
                    </a:cxn>
                    <a:cxn ang="0">
                      <a:pos x="10" y="70"/>
                    </a:cxn>
                    <a:cxn ang="0">
                      <a:pos x="4" y="49"/>
                    </a:cxn>
                    <a:cxn ang="0">
                      <a:pos x="2" y="49"/>
                    </a:cxn>
                    <a:cxn ang="0">
                      <a:pos x="0" y="51"/>
                    </a:cxn>
                  </a:cxnLst>
                  <a:rect l="0" t="0" r="r" b="b"/>
                  <a:pathLst>
                    <a:path w="300" h="123">
                      <a:moveTo>
                        <a:pt x="300" y="15"/>
                      </a:moveTo>
                      <a:lnTo>
                        <a:pt x="300" y="10"/>
                      </a:lnTo>
                      <a:lnTo>
                        <a:pt x="298" y="4"/>
                      </a:lnTo>
                      <a:lnTo>
                        <a:pt x="296" y="2"/>
                      </a:lnTo>
                      <a:lnTo>
                        <a:pt x="295" y="0"/>
                      </a:lnTo>
                      <a:lnTo>
                        <a:pt x="296" y="8"/>
                      </a:lnTo>
                      <a:lnTo>
                        <a:pt x="296" y="15"/>
                      </a:lnTo>
                      <a:lnTo>
                        <a:pt x="296" y="15"/>
                      </a:lnTo>
                      <a:lnTo>
                        <a:pt x="298" y="17"/>
                      </a:lnTo>
                      <a:lnTo>
                        <a:pt x="296" y="17"/>
                      </a:lnTo>
                      <a:lnTo>
                        <a:pt x="296" y="17"/>
                      </a:lnTo>
                      <a:lnTo>
                        <a:pt x="295" y="28"/>
                      </a:lnTo>
                      <a:lnTo>
                        <a:pt x="295" y="42"/>
                      </a:lnTo>
                      <a:lnTo>
                        <a:pt x="291" y="53"/>
                      </a:lnTo>
                      <a:lnTo>
                        <a:pt x="287" y="64"/>
                      </a:lnTo>
                      <a:lnTo>
                        <a:pt x="289" y="64"/>
                      </a:lnTo>
                      <a:lnTo>
                        <a:pt x="293" y="64"/>
                      </a:lnTo>
                      <a:lnTo>
                        <a:pt x="295" y="53"/>
                      </a:lnTo>
                      <a:lnTo>
                        <a:pt x="298" y="40"/>
                      </a:lnTo>
                      <a:lnTo>
                        <a:pt x="298" y="28"/>
                      </a:lnTo>
                      <a:lnTo>
                        <a:pt x="300" y="15"/>
                      </a:lnTo>
                      <a:close/>
                      <a:moveTo>
                        <a:pt x="0" y="51"/>
                      </a:moveTo>
                      <a:lnTo>
                        <a:pt x="6" y="70"/>
                      </a:lnTo>
                      <a:lnTo>
                        <a:pt x="16" y="91"/>
                      </a:lnTo>
                      <a:lnTo>
                        <a:pt x="27" y="108"/>
                      </a:lnTo>
                      <a:lnTo>
                        <a:pt x="42" y="123"/>
                      </a:lnTo>
                      <a:lnTo>
                        <a:pt x="42" y="123"/>
                      </a:lnTo>
                      <a:lnTo>
                        <a:pt x="42" y="123"/>
                      </a:lnTo>
                      <a:lnTo>
                        <a:pt x="44" y="123"/>
                      </a:lnTo>
                      <a:lnTo>
                        <a:pt x="46" y="121"/>
                      </a:lnTo>
                      <a:lnTo>
                        <a:pt x="31" y="106"/>
                      </a:lnTo>
                      <a:lnTo>
                        <a:pt x="19" y="89"/>
                      </a:lnTo>
                      <a:lnTo>
                        <a:pt x="10" y="70"/>
                      </a:lnTo>
                      <a:lnTo>
                        <a:pt x="4" y="49"/>
                      </a:lnTo>
                      <a:lnTo>
                        <a:pt x="2" y="49"/>
                      </a:lnTo>
                      <a:lnTo>
                        <a:pt x="0" y="51"/>
                      </a:lnTo>
                      <a:close/>
                    </a:path>
                  </a:pathLst>
                </a:custGeom>
                <a:solidFill>
                  <a:srgbClr val="E69F3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657" name="Freeform 289"/>
                <p:cNvSpPr>
                  <a:spLocks noEditPoints="1"/>
                </p:cNvSpPr>
                <p:nvPr/>
              </p:nvSpPr>
              <p:spPr bwMode="auto">
                <a:xfrm>
                  <a:off x="1718" y="1620"/>
                  <a:ext cx="296" cy="125"/>
                </a:xfrm>
                <a:custGeom>
                  <a:avLst/>
                  <a:gdLst/>
                  <a:ahLst/>
                  <a:cxnLst>
                    <a:cxn ang="0">
                      <a:pos x="296" y="17"/>
                    </a:cxn>
                    <a:cxn ang="0">
                      <a:pos x="296" y="12"/>
                    </a:cxn>
                    <a:cxn ang="0">
                      <a:pos x="294" y="4"/>
                    </a:cxn>
                    <a:cxn ang="0">
                      <a:pos x="293" y="2"/>
                    </a:cxn>
                    <a:cxn ang="0">
                      <a:pos x="291" y="0"/>
                    </a:cxn>
                    <a:cxn ang="0">
                      <a:pos x="291" y="8"/>
                    </a:cxn>
                    <a:cxn ang="0">
                      <a:pos x="293" y="15"/>
                    </a:cxn>
                    <a:cxn ang="0">
                      <a:pos x="294" y="17"/>
                    </a:cxn>
                    <a:cxn ang="0">
                      <a:pos x="296" y="19"/>
                    </a:cxn>
                    <a:cxn ang="0">
                      <a:pos x="296" y="17"/>
                    </a:cxn>
                    <a:cxn ang="0">
                      <a:pos x="296" y="17"/>
                    </a:cxn>
                    <a:cxn ang="0">
                      <a:pos x="0" y="51"/>
                    </a:cxn>
                    <a:cxn ang="0">
                      <a:pos x="6" y="72"/>
                    </a:cxn>
                    <a:cxn ang="0">
                      <a:pos x="16" y="91"/>
                    </a:cxn>
                    <a:cxn ang="0">
                      <a:pos x="27" y="108"/>
                    </a:cxn>
                    <a:cxn ang="0">
                      <a:pos x="42" y="125"/>
                    </a:cxn>
                    <a:cxn ang="0">
                      <a:pos x="44" y="123"/>
                    </a:cxn>
                    <a:cxn ang="0">
                      <a:pos x="46" y="123"/>
                    </a:cxn>
                    <a:cxn ang="0">
                      <a:pos x="31" y="108"/>
                    </a:cxn>
                    <a:cxn ang="0">
                      <a:pos x="19" y="91"/>
                    </a:cxn>
                    <a:cxn ang="0">
                      <a:pos x="10" y="72"/>
                    </a:cxn>
                    <a:cxn ang="0">
                      <a:pos x="4" y="51"/>
                    </a:cxn>
                    <a:cxn ang="0">
                      <a:pos x="2" y="51"/>
                    </a:cxn>
                    <a:cxn ang="0">
                      <a:pos x="0" y="51"/>
                    </a:cxn>
                    <a:cxn ang="0">
                      <a:pos x="289" y="66"/>
                    </a:cxn>
                    <a:cxn ang="0">
                      <a:pos x="291" y="55"/>
                    </a:cxn>
                    <a:cxn ang="0">
                      <a:pos x="294" y="44"/>
                    </a:cxn>
                    <a:cxn ang="0">
                      <a:pos x="294" y="30"/>
                    </a:cxn>
                    <a:cxn ang="0">
                      <a:pos x="296" y="19"/>
                    </a:cxn>
                    <a:cxn ang="0">
                      <a:pos x="294" y="19"/>
                    </a:cxn>
                    <a:cxn ang="0">
                      <a:pos x="293" y="19"/>
                    </a:cxn>
                    <a:cxn ang="0">
                      <a:pos x="291" y="30"/>
                    </a:cxn>
                    <a:cxn ang="0">
                      <a:pos x="291" y="44"/>
                    </a:cxn>
                    <a:cxn ang="0">
                      <a:pos x="287" y="55"/>
                    </a:cxn>
                    <a:cxn ang="0">
                      <a:pos x="283" y="66"/>
                    </a:cxn>
                    <a:cxn ang="0">
                      <a:pos x="285" y="66"/>
                    </a:cxn>
                    <a:cxn ang="0">
                      <a:pos x="289" y="66"/>
                    </a:cxn>
                  </a:cxnLst>
                  <a:rect l="0" t="0" r="r" b="b"/>
                  <a:pathLst>
                    <a:path w="296" h="125">
                      <a:moveTo>
                        <a:pt x="296" y="17"/>
                      </a:moveTo>
                      <a:lnTo>
                        <a:pt x="296" y="12"/>
                      </a:lnTo>
                      <a:lnTo>
                        <a:pt x="294" y="4"/>
                      </a:lnTo>
                      <a:lnTo>
                        <a:pt x="293" y="2"/>
                      </a:lnTo>
                      <a:lnTo>
                        <a:pt x="291" y="0"/>
                      </a:lnTo>
                      <a:lnTo>
                        <a:pt x="291" y="8"/>
                      </a:lnTo>
                      <a:lnTo>
                        <a:pt x="293" y="15"/>
                      </a:lnTo>
                      <a:lnTo>
                        <a:pt x="294" y="17"/>
                      </a:lnTo>
                      <a:lnTo>
                        <a:pt x="296" y="19"/>
                      </a:lnTo>
                      <a:lnTo>
                        <a:pt x="296" y="17"/>
                      </a:lnTo>
                      <a:lnTo>
                        <a:pt x="296" y="17"/>
                      </a:lnTo>
                      <a:close/>
                      <a:moveTo>
                        <a:pt x="0" y="51"/>
                      </a:moveTo>
                      <a:lnTo>
                        <a:pt x="6" y="72"/>
                      </a:lnTo>
                      <a:lnTo>
                        <a:pt x="16" y="91"/>
                      </a:lnTo>
                      <a:lnTo>
                        <a:pt x="27" y="108"/>
                      </a:lnTo>
                      <a:lnTo>
                        <a:pt x="42" y="125"/>
                      </a:lnTo>
                      <a:lnTo>
                        <a:pt x="44" y="123"/>
                      </a:lnTo>
                      <a:lnTo>
                        <a:pt x="46" y="123"/>
                      </a:lnTo>
                      <a:lnTo>
                        <a:pt x="31" y="108"/>
                      </a:lnTo>
                      <a:lnTo>
                        <a:pt x="19" y="91"/>
                      </a:lnTo>
                      <a:lnTo>
                        <a:pt x="10" y="72"/>
                      </a:lnTo>
                      <a:lnTo>
                        <a:pt x="4" y="51"/>
                      </a:lnTo>
                      <a:lnTo>
                        <a:pt x="2" y="51"/>
                      </a:lnTo>
                      <a:lnTo>
                        <a:pt x="0" y="51"/>
                      </a:lnTo>
                      <a:close/>
                      <a:moveTo>
                        <a:pt x="289" y="66"/>
                      </a:moveTo>
                      <a:lnTo>
                        <a:pt x="291" y="55"/>
                      </a:lnTo>
                      <a:lnTo>
                        <a:pt x="294" y="44"/>
                      </a:lnTo>
                      <a:lnTo>
                        <a:pt x="294" y="30"/>
                      </a:lnTo>
                      <a:lnTo>
                        <a:pt x="296" y="19"/>
                      </a:lnTo>
                      <a:lnTo>
                        <a:pt x="294" y="19"/>
                      </a:lnTo>
                      <a:lnTo>
                        <a:pt x="293" y="19"/>
                      </a:lnTo>
                      <a:lnTo>
                        <a:pt x="291" y="30"/>
                      </a:lnTo>
                      <a:lnTo>
                        <a:pt x="291" y="44"/>
                      </a:lnTo>
                      <a:lnTo>
                        <a:pt x="287" y="55"/>
                      </a:lnTo>
                      <a:lnTo>
                        <a:pt x="283" y="66"/>
                      </a:lnTo>
                      <a:lnTo>
                        <a:pt x="285" y="66"/>
                      </a:lnTo>
                      <a:lnTo>
                        <a:pt x="289" y="66"/>
                      </a:lnTo>
                      <a:close/>
                    </a:path>
                  </a:pathLst>
                </a:custGeom>
                <a:solidFill>
                  <a:srgbClr val="E6A03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658" name="Freeform 290"/>
                <p:cNvSpPr>
                  <a:spLocks noEditPoints="1"/>
                </p:cNvSpPr>
                <p:nvPr/>
              </p:nvSpPr>
              <p:spPr bwMode="auto">
                <a:xfrm>
                  <a:off x="1720" y="1618"/>
                  <a:ext cx="292" cy="125"/>
                </a:xfrm>
                <a:custGeom>
                  <a:avLst/>
                  <a:gdLst/>
                  <a:ahLst/>
                  <a:cxnLst>
                    <a:cxn ang="0">
                      <a:pos x="292" y="19"/>
                    </a:cxn>
                    <a:cxn ang="0">
                      <a:pos x="292" y="12"/>
                    </a:cxn>
                    <a:cxn ang="0">
                      <a:pos x="291" y="4"/>
                    </a:cxn>
                    <a:cxn ang="0">
                      <a:pos x="289" y="2"/>
                    </a:cxn>
                    <a:cxn ang="0">
                      <a:pos x="287" y="0"/>
                    </a:cxn>
                    <a:cxn ang="0">
                      <a:pos x="287" y="8"/>
                    </a:cxn>
                    <a:cxn ang="0">
                      <a:pos x="289" y="15"/>
                    </a:cxn>
                    <a:cxn ang="0">
                      <a:pos x="291" y="17"/>
                    </a:cxn>
                    <a:cxn ang="0">
                      <a:pos x="292" y="19"/>
                    </a:cxn>
                    <a:cxn ang="0">
                      <a:pos x="0" y="53"/>
                    </a:cxn>
                    <a:cxn ang="0">
                      <a:pos x="6" y="74"/>
                    </a:cxn>
                    <a:cxn ang="0">
                      <a:pos x="15" y="93"/>
                    </a:cxn>
                    <a:cxn ang="0">
                      <a:pos x="27" y="110"/>
                    </a:cxn>
                    <a:cxn ang="0">
                      <a:pos x="42" y="125"/>
                    </a:cxn>
                    <a:cxn ang="0">
                      <a:pos x="44" y="125"/>
                    </a:cxn>
                    <a:cxn ang="0">
                      <a:pos x="46" y="125"/>
                    </a:cxn>
                    <a:cxn ang="0">
                      <a:pos x="31" y="108"/>
                    </a:cxn>
                    <a:cxn ang="0">
                      <a:pos x="19" y="91"/>
                    </a:cxn>
                    <a:cxn ang="0">
                      <a:pos x="10" y="72"/>
                    </a:cxn>
                    <a:cxn ang="0">
                      <a:pos x="4" y="53"/>
                    </a:cxn>
                    <a:cxn ang="0">
                      <a:pos x="2" y="53"/>
                    </a:cxn>
                    <a:cxn ang="0">
                      <a:pos x="0" y="53"/>
                    </a:cxn>
                    <a:cxn ang="0">
                      <a:pos x="283" y="68"/>
                    </a:cxn>
                    <a:cxn ang="0">
                      <a:pos x="287" y="57"/>
                    </a:cxn>
                    <a:cxn ang="0">
                      <a:pos x="291" y="46"/>
                    </a:cxn>
                    <a:cxn ang="0">
                      <a:pos x="291" y="32"/>
                    </a:cxn>
                    <a:cxn ang="0">
                      <a:pos x="292" y="21"/>
                    </a:cxn>
                    <a:cxn ang="0">
                      <a:pos x="291" y="21"/>
                    </a:cxn>
                    <a:cxn ang="0">
                      <a:pos x="289" y="21"/>
                    </a:cxn>
                    <a:cxn ang="0">
                      <a:pos x="287" y="32"/>
                    </a:cxn>
                    <a:cxn ang="0">
                      <a:pos x="287" y="46"/>
                    </a:cxn>
                    <a:cxn ang="0">
                      <a:pos x="283" y="57"/>
                    </a:cxn>
                    <a:cxn ang="0">
                      <a:pos x="279" y="67"/>
                    </a:cxn>
                    <a:cxn ang="0">
                      <a:pos x="281" y="68"/>
                    </a:cxn>
                    <a:cxn ang="0">
                      <a:pos x="283" y="68"/>
                    </a:cxn>
                  </a:cxnLst>
                  <a:rect l="0" t="0" r="r" b="b"/>
                  <a:pathLst>
                    <a:path w="292" h="125">
                      <a:moveTo>
                        <a:pt x="292" y="19"/>
                      </a:moveTo>
                      <a:lnTo>
                        <a:pt x="292" y="12"/>
                      </a:lnTo>
                      <a:lnTo>
                        <a:pt x="291" y="4"/>
                      </a:lnTo>
                      <a:lnTo>
                        <a:pt x="289" y="2"/>
                      </a:lnTo>
                      <a:lnTo>
                        <a:pt x="287" y="0"/>
                      </a:lnTo>
                      <a:lnTo>
                        <a:pt x="287" y="8"/>
                      </a:lnTo>
                      <a:lnTo>
                        <a:pt x="289" y="15"/>
                      </a:lnTo>
                      <a:lnTo>
                        <a:pt x="291" y="17"/>
                      </a:lnTo>
                      <a:lnTo>
                        <a:pt x="292" y="19"/>
                      </a:lnTo>
                      <a:close/>
                      <a:moveTo>
                        <a:pt x="0" y="53"/>
                      </a:moveTo>
                      <a:lnTo>
                        <a:pt x="6" y="74"/>
                      </a:lnTo>
                      <a:lnTo>
                        <a:pt x="15" y="93"/>
                      </a:lnTo>
                      <a:lnTo>
                        <a:pt x="27" y="110"/>
                      </a:lnTo>
                      <a:lnTo>
                        <a:pt x="42" y="125"/>
                      </a:lnTo>
                      <a:lnTo>
                        <a:pt x="44" y="125"/>
                      </a:lnTo>
                      <a:lnTo>
                        <a:pt x="46" y="125"/>
                      </a:lnTo>
                      <a:lnTo>
                        <a:pt x="31" y="108"/>
                      </a:lnTo>
                      <a:lnTo>
                        <a:pt x="19" y="91"/>
                      </a:lnTo>
                      <a:lnTo>
                        <a:pt x="10" y="72"/>
                      </a:lnTo>
                      <a:lnTo>
                        <a:pt x="4" y="53"/>
                      </a:lnTo>
                      <a:lnTo>
                        <a:pt x="2" y="53"/>
                      </a:lnTo>
                      <a:lnTo>
                        <a:pt x="0" y="53"/>
                      </a:lnTo>
                      <a:close/>
                      <a:moveTo>
                        <a:pt x="283" y="68"/>
                      </a:moveTo>
                      <a:lnTo>
                        <a:pt x="287" y="57"/>
                      </a:lnTo>
                      <a:lnTo>
                        <a:pt x="291" y="46"/>
                      </a:lnTo>
                      <a:lnTo>
                        <a:pt x="291" y="32"/>
                      </a:lnTo>
                      <a:lnTo>
                        <a:pt x="292" y="21"/>
                      </a:lnTo>
                      <a:lnTo>
                        <a:pt x="291" y="21"/>
                      </a:lnTo>
                      <a:lnTo>
                        <a:pt x="289" y="21"/>
                      </a:lnTo>
                      <a:lnTo>
                        <a:pt x="287" y="32"/>
                      </a:lnTo>
                      <a:lnTo>
                        <a:pt x="287" y="46"/>
                      </a:lnTo>
                      <a:lnTo>
                        <a:pt x="283" y="57"/>
                      </a:lnTo>
                      <a:lnTo>
                        <a:pt x="279" y="67"/>
                      </a:lnTo>
                      <a:lnTo>
                        <a:pt x="281" y="68"/>
                      </a:lnTo>
                      <a:lnTo>
                        <a:pt x="283" y="68"/>
                      </a:lnTo>
                      <a:close/>
                    </a:path>
                  </a:pathLst>
                </a:custGeom>
                <a:solidFill>
                  <a:srgbClr val="E7A13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659" name="Freeform 291"/>
                <p:cNvSpPr>
                  <a:spLocks noEditPoints="1"/>
                </p:cNvSpPr>
                <p:nvPr/>
              </p:nvSpPr>
              <p:spPr bwMode="auto">
                <a:xfrm>
                  <a:off x="1722" y="1616"/>
                  <a:ext cx="289" cy="127"/>
                </a:xfrm>
                <a:custGeom>
                  <a:avLst/>
                  <a:gdLst/>
                  <a:ahLst/>
                  <a:cxnLst>
                    <a:cxn ang="0">
                      <a:pos x="289" y="19"/>
                    </a:cxn>
                    <a:cxn ang="0">
                      <a:pos x="287" y="12"/>
                    </a:cxn>
                    <a:cxn ang="0">
                      <a:pos x="287" y="4"/>
                    </a:cxn>
                    <a:cxn ang="0">
                      <a:pos x="285" y="2"/>
                    </a:cxn>
                    <a:cxn ang="0">
                      <a:pos x="283" y="0"/>
                    </a:cxn>
                    <a:cxn ang="0">
                      <a:pos x="283" y="8"/>
                    </a:cxn>
                    <a:cxn ang="0">
                      <a:pos x="285" y="16"/>
                    </a:cxn>
                    <a:cxn ang="0">
                      <a:pos x="287" y="17"/>
                    </a:cxn>
                    <a:cxn ang="0">
                      <a:pos x="289" y="19"/>
                    </a:cxn>
                    <a:cxn ang="0">
                      <a:pos x="0" y="55"/>
                    </a:cxn>
                    <a:cxn ang="0">
                      <a:pos x="6" y="76"/>
                    </a:cxn>
                    <a:cxn ang="0">
                      <a:pos x="15" y="95"/>
                    </a:cxn>
                    <a:cxn ang="0">
                      <a:pos x="27" y="112"/>
                    </a:cxn>
                    <a:cxn ang="0">
                      <a:pos x="42" y="127"/>
                    </a:cxn>
                    <a:cxn ang="0">
                      <a:pos x="44" y="127"/>
                    </a:cxn>
                    <a:cxn ang="0">
                      <a:pos x="46" y="125"/>
                    </a:cxn>
                    <a:cxn ang="0">
                      <a:pos x="31" y="110"/>
                    </a:cxn>
                    <a:cxn ang="0">
                      <a:pos x="19" y="93"/>
                    </a:cxn>
                    <a:cxn ang="0">
                      <a:pos x="10" y="74"/>
                    </a:cxn>
                    <a:cxn ang="0">
                      <a:pos x="4" y="53"/>
                    </a:cxn>
                    <a:cxn ang="0">
                      <a:pos x="2" y="55"/>
                    </a:cxn>
                    <a:cxn ang="0">
                      <a:pos x="0" y="55"/>
                    </a:cxn>
                    <a:cxn ang="0">
                      <a:pos x="279" y="70"/>
                    </a:cxn>
                    <a:cxn ang="0">
                      <a:pos x="283" y="59"/>
                    </a:cxn>
                    <a:cxn ang="0">
                      <a:pos x="287" y="48"/>
                    </a:cxn>
                    <a:cxn ang="0">
                      <a:pos x="287" y="34"/>
                    </a:cxn>
                    <a:cxn ang="0">
                      <a:pos x="289" y="23"/>
                    </a:cxn>
                    <a:cxn ang="0">
                      <a:pos x="287" y="23"/>
                    </a:cxn>
                    <a:cxn ang="0">
                      <a:pos x="285" y="23"/>
                    </a:cxn>
                    <a:cxn ang="0">
                      <a:pos x="283" y="34"/>
                    </a:cxn>
                    <a:cxn ang="0">
                      <a:pos x="281" y="48"/>
                    </a:cxn>
                    <a:cxn ang="0">
                      <a:pos x="279" y="59"/>
                    </a:cxn>
                    <a:cxn ang="0">
                      <a:pos x="275" y="69"/>
                    </a:cxn>
                    <a:cxn ang="0">
                      <a:pos x="277" y="69"/>
                    </a:cxn>
                    <a:cxn ang="0">
                      <a:pos x="279" y="70"/>
                    </a:cxn>
                  </a:cxnLst>
                  <a:rect l="0" t="0" r="r" b="b"/>
                  <a:pathLst>
                    <a:path w="289" h="127">
                      <a:moveTo>
                        <a:pt x="289" y="19"/>
                      </a:moveTo>
                      <a:lnTo>
                        <a:pt x="287" y="12"/>
                      </a:lnTo>
                      <a:lnTo>
                        <a:pt x="287" y="4"/>
                      </a:lnTo>
                      <a:lnTo>
                        <a:pt x="285" y="2"/>
                      </a:lnTo>
                      <a:lnTo>
                        <a:pt x="283" y="0"/>
                      </a:lnTo>
                      <a:lnTo>
                        <a:pt x="283" y="8"/>
                      </a:lnTo>
                      <a:lnTo>
                        <a:pt x="285" y="16"/>
                      </a:lnTo>
                      <a:lnTo>
                        <a:pt x="287" y="17"/>
                      </a:lnTo>
                      <a:lnTo>
                        <a:pt x="289" y="19"/>
                      </a:lnTo>
                      <a:close/>
                      <a:moveTo>
                        <a:pt x="0" y="55"/>
                      </a:moveTo>
                      <a:lnTo>
                        <a:pt x="6" y="76"/>
                      </a:lnTo>
                      <a:lnTo>
                        <a:pt x="15" y="95"/>
                      </a:lnTo>
                      <a:lnTo>
                        <a:pt x="27" y="112"/>
                      </a:lnTo>
                      <a:lnTo>
                        <a:pt x="42" y="127"/>
                      </a:lnTo>
                      <a:lnTo>
                        <a:pt x="44" y="127"/>
                      </a:lnTo>
                      <a:lnTo>
                        <a:pt x="46" y="125"/>
                      </a:lnTo>
                      <a:lnTo>
                        <a:pt x="31" y="110"/>
                      </a:lnTo>
                      <a:lnTo>
                        <a:pt x="19" y="93"/>
                      </a:lnTo>
                      <a:lnTo>
                        <a:pt x="10" y="74"/>
                      </a:lnTo>
                      <a:lnTo>
                        <a:pt x="4" y="53"/>
                      </a:lnTo>
                      <a:lnTo>
                        <a:pt x="2" y="55"/>
                      </a:lnTo>
                      <a:lnTo>
                        <a:pt x="0" y="55"/>
                      </a:lnTo>
                      <a:close/>
                      <a:moveTo>
                        <a:pt x="279" y="70"/>
                      </a:moveTo>
                      <a:lnTo>
                        <a:pt x="283" y="59"/>
                      </a:lnTo>
                      <a:lnTo>
                        <a:pt x="287" y="48"/>
                      </a:lnTo>
                      <a:lnTo>
                        <a:pt x="287" y="34"/>
                      </a:lnTo>
                      <a:lnTo>
                        <a:pt x="289" y="23"/>
                      </a:lnTo>
                      <a:lnTo>
                        <a:pt x="287" y="23"/>
                      </a:lnTo>
                      <a:lnTo>
                        <a:pt x="285" y="23"/>
                      </a:lnTo>
                      <a:lnTo>
                        <a:pt x="283" y="34"/>
                      </a:lnTo>
                      <a:lnTo>
                        <a:pt x="281" y="48"/>
                      </a:lnTo>
                      <a:lnTo>
                        <a:pt x="279" y="59"/>
                      </a:lnTo>
                      <a:lnTo>
                        <a:pt x="275" y="69"/>
                      </a:lnTo>
                      <a:lnTo>
                        <a:pt x="277" y="69"/>
                      </a:lnTo>
                      <a:lnTo>
                        <a:pt x="279" y="70"/>
                      </a:lnTo>
                      <a:close/>
                    </a:path>
                  </a:pathLst>
                </a:custGeom>
                <a:solidFill>
                  <a:srgbClr val="E7A13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660" name="Freeform 292"/>
                <p:cNvSpPr>
                  <a:spLocks noEditPoints="1"/>
                </p:cNvSpPr>
                <p:nvPr/>
              </p:nvSpPr>
              <p:spPr bwMode="auto">
                <a:xfrm>
                  <a:off x="1724" y="1616"/>
                  <a:ext cx="285" cy="127"/>
                </a:xfrm>
                <a:custGeom>
                  <a:avLst/>
                  <a:gdLst/>
                  <a:ahLst/>
                  <a:cxnLst>
                    <a:cxn ang="0">
                      <a:pos x="285" y="17"/>
                    </a:cxn>
                    <a:cxn ang="0">
                      <a:pos x="283" y="10"/>
                    </a:cxn>
                    <a:cxn ang="0">
                      <a:pos x="283" y="2"/>
                    </a:cxn>
                    <a:cxn ang="0">
                      <a:pos x="281" y="0"/>
                    </a:cxn>
                    <a:cxn ang="0">
                      <a:pos x="279" y="0"/>
                    </a:cxn>
                    <a:cxn ang="0">
                      <a:pos x="279" y="6"/>
                    </a:cxn>
                    <a:cxn ang="0">
                      <a:pos x="281" y="14"/>
                    </a:cxn>
                    <a:cxn ang="0">
                      <a:pos x="283" y="16"/>
                    </a:cxn>
                    <a:cxn ang="0">
                      <a:pos x="285" y="17"/>
                    </a:cxn>
                    <a:cxn ang="0">
                      <a:pos x="0" y="55"/>
                    </a:cxn>
                    <a:cxn ang="0">
                      <a:pos x="6" y="74"/>
                    </a:cxn>
                    <a:cxn ang="0">
                      <a:pos x="15" y="93"/>
                    </a:cxn>
                    <a:cxn ang="0">
                      <a:pos x="27" y="110"/>
                    </a:cxn>
                    <a:cxn ang="0">
                      <a:pos x="42" y="127"/>
                    </a:cxn>
                    <a:cxn ang="0">
                      <a:pos x="44" y="125"/>
                    </a:cxn>
                    <a:cxn ang="0">
                      <a:pos x="46" y="125"/>
                    </a:cxn>
                    <a:cxn ang="0">
                      <a:pos x="30" y="110"/>
                    </a:cxn>
                    <a:cxn ang="0">
                      <a:pos x="19" y="93"/>
                    </a:cxn>
                    <a:cxn ang="0">
                      <a:pos x="10" y="74"/>
                    </a:cxn>
                    <a:cxn ang="0">
                      <a:pos x="4" y="53"/>
                    </a:cxn>
                    <a:cxn ang="0">
                      <a:pos x="2" y="53"/>
                    </a:cxn>
                    <a:cxn ang="0">
                      <a:pos x="0" y="55"/>
                    </a:cxn>
                    <a:cxn ang="0">
                      <a:pos x="275" y="69"/>
                    </a:cxn>
                    <a:cxn ang="0">
                      <a:pos x="279" y="59"/>
                    </a:cxn>
                    <a:cxn ang="0">
                      <a:pos x="283" y="48"/>
                    </a:cxn>
                    <a:cxn ang="0">
                      <a:pos x="283" y="34"/>
                    </a:cxn>
                    <a:cxn ang="0">
                      <a:pos x="285" y="23"/>
                    </a:cxn>
                    <a:cxn ang="0">
                      <a:pos x="283" y="23"/>
                    </a:cxn>
                    <a:cxn ang="0">
                      <a:pos x="281" y="23"/>
                    </a:cxn>
                    <a:cxn ang="0">
                      <a:pos x="279" y="34"/>
                    </a:cxn>
                    <a:cxn ang="0">
                      <a:pos x="277" y="48"/>
                    </a:cxn>
                    <a:cxn ang="0">
                      <a:pos x="275" y="59"/>
                    </a:cxn>
                    <a:cxn ang="0">
                      <a:pos x="271" y="69"/>
                    </a:cxn>
                    <a:cxn ang="0">
                      <a:pos x="273" y="69"/>
                    </a:cxn>
                    <a:cxn ang="0">
                      <a:pos x="275" y="69"/>
                    </a:cxn>
                  </a:cxnLst>
                  <a:rect l="0" t="0" r="r" b="b"/>
                  <a:pathLst>
                    <a:path w="285" h="127">
                      <a:moveTo>
                        <a:pt x="285" y="17"/>
                      </a:moveTo>
                      <a:lnTo>
                        <a:pt x="283" y="10"/>
                      </a:lnTo>
                      <a:lnTo>
                        <a:pt x="283" y="2"/>
                      </a:lnTo>
                      <a:lnTo>
                        <a:pt x="281" y="0"/>
                      </a:lnTo>
                      <a:lnTo>
                        <a:pt x="279" y="0"/>
                      </a:lnTo>
                      <a:lnTo>
                        <a:pt x="279" y="6"/>
                      </a:lnTo>
                      <a:lnTo>
                        <a:pt x="281" y="14"/>
                      </a:lnTo>
                      <a:lnTo>
                        <a:pt x="283" y="16"/>
                      </a:lnTo>
                      <a:lnTo>
                        <a:pt x="285" y="17"/>
                      </a:lnTo>
                      <a:close/>
                      <a:moveTo>
                        <a:pt x="0" y="55"/>
                      </a:moveTo>
                      <a:lnTo>
                        <a:pt x="6" y="74"/>
                      </a:lnTo>
                      <a:lnTo>
                        <a:pt x="15" y="93"/>
                      </a:lnTo>
                      <a:lnTo>
                        <a:pt x="27" y="110"/>
                      </a:lnTo>
                      <a:lnTo>
                        <a:pt x="42" y="127"/>
                      </a:lnTo>
                      <a:lnTo>
                        <a:pt x="44" y="125"/>
                      </a:lnTo>
                      <a:lnTo>
                        <a:pt x="46" y="125"/>
                      </a:lnTo>
                      <a:lnTo>
                        <a:pt x="30" y="110"/>
                      </a:lnTo>
                      <a:lnTo>
                        <a:pt x="19" y="93"/>
                      </a:lnTo>
                      <a:lnTo>
                        <a:pt x="10" y="74"/>
                      </a:lnTo>
                      <a:lnTo>
                        <a:pt x="4" y="53"/>
                      </a:lnTo>
                      <a:lnTo>
                        <a:pt x="2" y="53"/>
                      </a:lnTo>
                      <a:lnTo>
                        <a:pt x="0" y="55"/>
                      </a:lnTo>
                      <a:close/>
                      <a:moveTo>
                        <a:pt x="275" y="69"/>
                      </a:moveTo>
                      <a:lnTo>
                        <a:pt x="279" y="59"/>
                      </a:lnTo>
                      <a:lnTo>
                        <a:pt x="283" y="48"/>
                      </a:lnTo>
                      <a:lnTo>
                        <a:pt x="283" y="34"/>
                      </a:lnTo>
                      <a:lnTo>
                        <a:pt x="285" y="23"/>
                      </a:lnTo>
                      <a:lnTo>
                        <a:pt x="283" y="23"/>
                      </a:lnTo>
                      <a:lnTo>
                        <a:pt x="281" y="23"/>
                      </a:lnTo>
                      <a:lnTo>
                        <a:pt x="279" y="34"/>
                      </a:lnTo>
                      <a:lnTo>
                        <a:pt x="277" y="48"/>
                      </a:lnTo>
                      <a:lnTo>
                        <a:pt x="275" y="59"/>
                      </a:lnTo>
                      <a:lnTo>
                        <a:pt x="271" y="69"/>
                      </a:lnTo>
                      <a:lnTo>
                        <a:pt x="273" y="69"/>
                      </a:lnTo>
                      <a:lnTo>
                        <a:pt x="275" y="69"/>
                      </a:lnTo>
                      <a:close/>
                    </a:path>
                  </a:pathLst>
                </a:custGeom>
                <a:solidFill>
                  <a:srgbClr val="E7A23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661" name="Freeform 293"/>
                <p:cNvSpPr>
                  <a:spLocks noEditPoints="1"/>
                </p:cNvSpPr>
                <p:nvPr/>
              </p:nvSpPr>
              <p:spPr bwMode="auto">
                <a:xfrm>
                  <a:off x="1726" y="1614"/>
                  <a:ext cx="281" cy="127"/>
                </a:xfrm>
                <a:custGeom>
                  <a:avLst/>
                  <a:gdLst/>
                  <a:ahLst/>
                  <a:cxnLst>
                    <a:cxn ang="0">
                      <a:pos x="281" y="18"/>
                    </a:cxn>
                    <a:cxn ang="0">
                      <a:pos x="279" y="10"/>
                    </a:cxn>
                    <a:cxn ang="0">
                      <a:pos x="279" y="2"/>
                    </a:cxn>
                    <a:cxn ang="0">
                      <a:pos x="277" y="2"/>
                    </a:cxn>
                    <a:cxn ang="0">
                      <a:pos x="275" y="0"/>
                    </a:cxn>
                    <a:cxn ang="0">
                      <a:pos x="275" y="6"/>
                    </a:cxn>
                    <a:cxn ang="0">
                      <a:pos x="275" y="14"/>
                    </a:cxn>
                    <a:cxn ang="0">
                      <a:pos x="279" y="16"/>
                    </a:cxn>
                    <a:cxn ang="0">
                      <a:pos x="281" y="18"/>
                    </a:cxn>
                    <a:cxn ang="0">
                      <a:pos x="0" y="55"/>
                    </a:cxn>
                    <a:cxn ang="0">
                      <a:pos x="6" y="76"/>
                    </a:cxn>
                    <a:cxn ang="0">
                      <a:pos x="15" y="95"/>
                    </a:cxn>
                    <a:cxn ang="0">
                      <a:pos x="27" y="112"/>
                    </a:cxn>
                    <a:cxn ang="0">
                      <a:pos x="42" y="127"/>
                    </a:cxn>
                    <a:cxn ang="0">
                      <a:pos x="44" y="127"/>
                    </a:cxn>
                    <a:cxn ang="0">
                      <a:pos x="45" y="126"/>
                    </a:cxn>
                    <a:cxn ang="0">
                      <a:pos x="30" y="110"/>
                    </a:cxn>
                    <a:cxn ang="0">
                      <a:pos x="19" y="93"/>
                    </a:cxn>
                    <a:cxn ang="0">
                      <a:pos x="9" y="76"/>
                    </a:cxn>
                    <a:cxn ang="0">
                      <a:pos x="4" y="55"/>
                    </a:cxn>
                    <a:cxn ang="0">
                      <a:pos x="2" y="55"/>
                    </a:cxn>
                    <a:cxn ang="0">
                      <a:pos x="0" y="55"/>
                    </a:cxn>
                    <a:cxn ang="0">
                      <a:pos x="271" y="71"/>
                    </a:cxn>
                    <a:cxn ang="0">
                      <a:pos x="275" y="61"/>
                    </a:cxn>
                    <a:cxn ang="0">
                      <a:pos x="277" y="50"/>
                    </a:cxn>
                    <a:cxn ang="0">
                      <a:pos x="279" y="36"/>
                    </a:cxn>
                    <a:cxn ang="0">
                      <a:pos x="281" y="25"/>
                    </a:cxn>
                    <a:cxn ang="0">
                      <a:pos x="279" y="25"/>
                    </a:cxn>
                    <a:cxn ang="0">
                      <a:pos x="277" y="25"/>
                    </a:cxn>
                    <a:cxn ang="0">
                      <a:pos x="275" y="36"/>
                    </a:cxn>
                    <a:cxn ang="0">
                      <a:pos x="273" y="50"/>
                    </a:cxn>
                    <a:cxn ang="0">
                      <a:pos x="271" y="61"/>
                    </a:cxn>
                    <a:cxn ang="0">
                      <a:pos x="267" y="71"/>
                    </a:cxn>
                    <a:cxn ang="0">
                      <a:pos x="269" y="71"/>
                    </a:cxn>
                    <a:cxn ang="0">
                      <a:pos x="271" y="71"/>
                    </a:cxn>
                  </a:cxnLst>
                  <a:rect l="0" t="0" r="r" b="b"/>
                  <a:pathLst>
                    <a:path w="281" h="127">
                      <a:moveTo>
                        <a:pt x="281" y="18"/>
                      </a:moveTo>
                      <a:lnTo>
                        <a:pt x="279" y="10"/>
                      </a:lnTo>
                      <a:lnTo>
                        <a:pt x="279" y="2"/>
                      </a:lnTo>
                      <a:lnTo>
                        <a:pt x="277" y="2"/>
                      </a:lnTo>
                      <a:lnTo>
                        <a:pt x="275" y="0"/>
                      </a:lnTo>
                      <a:lnTo>
                        <a:pt x="275" y="6"/>
                      </a:lnTo>
                      <a:lnTo>
                        <a:pt x="275" y="14"/>
                      </a:lnTo>
                      <a:lnTo>
                        <a:pt x="279" y="16"/>
                      </a:lnTo>
                      <a:lnTo>
                        <a:pt x="281" y="18"/>
                      </a:lnTo>
                      <a:close/>
                      <a:moveTo>
                        <a:pt x="0" y="55"/>
                      </a:moveTo>
                      <a:lnTo>
                        <a:pt x="6" y="76"/>
                      </a:lnTo>
                      <a:lnTo>
                        <a:pt x="15" y="95"/>
                      </a:lnTo>
                      <a:lnTo>
                        <a:pt x="27" y="112"/>
                      </a:lnTo>
                      <a:lnTo>
                        <a:pt x="42" y="127"/>
                      </a:lnTo>
                      <a:lnTo>
                        <a:pt x="44" y="127"/>
                      </a:lnTo>
                      <a:lnTo>
                        <a:pt x="45" y="126"/>
                      </a:lnTo>
                      <a:lnTo>
                        <a:pt x="30" y="110"/>
                      </a:lnTo>
                      <a:lnTo>
                        <a:pt x="19" y="93"/>
                      </a:lnTo>
                      <a:lnTo>
                        <a:pt x="9" y="76"/>
                      </a:lnTo>
                      <a:lnTo>
                        <a:pt x="4" y="55"/>
                      </a:lnTo>
                      <a:lnTo>
                        <a:pt x="2" y="55"/>
                      </a:lnTo>
                      <a:lnTo>
                        <a:pt x="0" y="55"/>
                      </a:lnTo>
                      <a:close/>
                      <a:moveTo>
                        <a:pt x="271" y="71"/>
                      </a:moveTo>
                      <a:lnTo>
                        <a:pt x="275" y="61"/>
                      </a:lnTo>
                      <a:lnTo>
                        <a:pt x="277" y="50"/>
                      </a:lnTo>
                      <a:lnTo>
                        <a:pt x="279" y="36"/>
                      </a:lnTo>
                      <a:lnTo>
                        <a:pt x="281" y="25"/>
                      </a:lnTo>
                      <a:lnTo>
                        <a:pt x="279" y="25"/>
                      </a:lnTo>
                      <a:lnTo>
                        <a:pt x="277" y="25"/>
                      </a:lnTo>
                      <a:lnTo>
                        <a:pt x="275" y="36"/>
                      </a:lnTo>
                      <a:lnTo>
                        <a:pt x="273" y="50"/>
                      </a:lnTo>
                      <a:lnTo>
                        <a:pt x="271" y="61"/>
                      </a:lnTo>
                      <a:lnTo>
                        <a:pt x="267" y="71"/>
                      </a:lnTo>
                      <a:lnTo>
                        <a:pt x="269" y="71"/>
                      </a:lnTo>
                      <a:lnTo>
                        <a:pt x="271" y="71"/>
                      </a:lnTo>
                      <a:close/>
                    </a:path>
                  </a:pathLst>
                </a:custGeom>
                <a:solidFill>
                  <a:srgbClr val="E7A33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662" name="Freeform 294"/>
                <p:cNvSpPr>
                  <a:spLocks noEditPoints="1"/>
                </p:cNvSpPr>
                <p:nvPr/>
              </p:nvSpPr>
              <p:spPr bwMode="auto">
                <a:xfrm>
                  <a:off x="1728" y="1613"/>
                  <a:ext cx="277" cy="128"/>
                </a:xfrm>
                <a:custGeom>
                  <a:avLst/>
                  <a:gdLst/>
                  <a:ahLst/>
                  <a:cxnLst>
                    <a:cxn ang="0">
                      <a:pos x="277" y="17"/>
                    </a:cxn>
                    <a:cxn ang="0">
                      <a:pos x="275" y="9"/>
                    </a:cxn>
                    <a:cxn ang="0">
                      <a:pos x="275" y="3"/>
                    </a:cxn>
                    <a:cxn ang="0">
                      <a:pos x="273" y="1"/>
                    </a:cxn>
                    <a:cxn ang="0">
                      <a:pos x="269" y="0"/>
                    </a:cxn>
                    <a:cxn ang="0">
                      <a:pos x="271" y="5"/>
                    </a:cxn>
                    <a:cxn ang="0">
                      <a:pos x="271" y="13"/>
                    </a:cxn>
                    <a:cxn ang="0">
                      <a:pos x="275" y="15"/>
                    </a:cxn>
                    <a:cxn ang="0">
                      <a:pos x="277" y="17"/>
                    </a:cxn>
                    <a:cxn ang="0">
                      <a:pos x="0" y="56"/>
                    </a:cxn>
                    <a:cxn ang="0">
                      <a:pos x="6" y="77"/>
                    </a:cxn>
                    <a:cxn ang="0">
                      <a:pos x="15" y="96"/>
                    </a:cxn>
                    <a:cxn ang="0">
                      <a:pos x="26" y="113"/>
                    </a:cxn>
                    <a:cxn ang="0">
                      <a:pos x="42" y="128"/>
                    </a:cxn>
                    <a:cxn ang="0">
                      <a:pos x="43" y="127"/>
                    </a:cxn>
                    <a:cxn ang="0">
                      <a:pos x="45" y="127"/>
                    </a:cxn>
                    <a:cxn ang="0">
                      <a:pos x="30" y="111"/>
                    </a:cxn>
                    <a:cxn ang="0">
                      <a:pos x="19" y="94"/>
                    </a:cxn>
                    <a:cxn ang="0">
                      <a:pos x="9" y="75"/>
                    </a:cxn>
                    <a:cxn ang="0">
                      <a:pos x="4" y="56"/>
                    </a:cxn>
                    <a:cxn ang="0">
                      <a:pos x="2" y="56"/>
                    </a:cxn>
                    <a:cxn ang="0">
                      <a:pos x="0" y="56"/>
                    </a:cxn>
                    <a:cxn ang="0">
                      <a:pos x="267" y="72"/>
                    </a:cxn>
                    <a:cxn ang="0">
                      <a:pos x="271" y="62"/>
                    </a:cxn>
                    <a:cxn ang="0">
                      <a:pos x="273" y="51"/>
                    </a:cxn>
                    <a:cxn ang="0">
                      <a:pos x="275" y="37"/>
                    </a:cxn>
                    <a:cxn ang="0">
                      <a:pos x="277" y="26"/>
                    </a:cxn>
                    <a:cxn ang="0">
                      <a:pos x="275" y="26"/>
                    </a:cxn>
                    <a:cxn ang="0">
                      <a:pos x="273" y="26"/>
                    </a:cxn>
                    <a:cxn ang="0">
                      <a:pos x="271" y="37"/>
                    </a:cxn>
                    <a:cxn ang="0">
                      <a:pos x="269" y="51"/>
                    </a:cxn>
                    <a:cxn ang="0">
                      <a:pos x="267" y="62"/>
                    </a:cxn>
                    <a:cxn ang="0">
                      <a:pos x="264" y="72"/>
                    </a:cxn>
                    <a:cxn ang="0">
                      <a:pos x="265" y="72"/>
                    </a:cxn>
                    <a:cxn ang="0">
                      <a:pos x="267" y="72"/>
                    </a:cxn>
                  </a:cxnLst>
                  <a:rect l="0" t="0" r="r" b="b"/>
                  <a:pathLst>
                    <a:path w="277" h="128">
                      <a:moveTo>
                        <a:pt x="277" y="17"/>
                      </a:moveTo>
                      <a:lnTo>
                        <a:pt x="275" y="9"/>
                      </a:lnTo>
                      <a:lnTo>
                        <a:pt x="275" y="3"/>
                      </a:lnTo>
                      <a:lnTo>
                        <a:pt x="273" y="1"/>
                      </a:lnTo>
                      <a:lnTo>
                        <a:pt x="269" y="0"/>
                      </a:lnTo>
                      <a:lnTo>
                        <a:pt x="271" y="5"/>
                      </a:lnTo>
                      <a:lnTo>
                        <a:pt x="271" y="13"/>
                      </a:lnTo>
                      <a:lnTo>
                        <a:pt x="275" y="15"/>
                      </a:lnTo>
                      <a:lnTo>
                        <a:pt x="277" y="17"/>
                      </a:lnTo>
                      <a:close/>
                      <a:moveTo>
                        <a:pt x="0" y="56"/>
                      </a:moveTo>
                      <a:lnTo>
                        <a:pt x="6" y="77"/>
                      </a:lnTo>
                      <a:lnTo>
                        <a:pt x="15" y="96"/>
                      </a:lnTo>
                      <a:lnTo>
                        <a:pt x="26" y="113"/>
                      </a:lnTo>
                      <a:lnTo>
                        <a:pt x="42" y="128"/>
                      </a:lnTo>
                      <a:lnTo>
                        <a:pt x="43" y="127"/>
                      </a:lnTo>
                      <a:lnTo>
                        <a:pt x="45" y="127"/>
                      </a:lnTo>
                      <a:lnTo>
                        <a:pt x="30" y="111"/>
                      </a:lnTo>
                      <a:lnTo>
                        <a:pt x="19" y="94"/>
                      </a:lnTo>
                      <a:lnTo>
                        <a:pt x="9" y="75"/>
                      </a:lnTo>
                      <a:lnTo>
                        <a:pt x="4" y="56"/>
                      </a:lnTo>
                      <a:lnTo>
                        <a:pt x="2" y="56"/>
                      </a:lnTo>
                      <a:lnTo>
                        <a:pt x="0" y="56"/>
                      </a:lnTo>
                      <a:close/>
                      <a:moveTo>
                        <a:pt x="267" y="72"/>
                      </a:moveTo>
                      <a:lnTo>
                        <a:pt x="271" y="62"/>
                      </a:lnTo>
                      <a:lnTo>
                        <a:pt x="273" y="51"/>
                      </a:lnTo>
                      <a:lnTo>
                        <a:pt x="275" y="37"/>
                      </a:lnTo>
                      <a:lnTo>
                        <a:pt x="277" y="26"/>
                      </a:lnTo>
                      <a:lnTo>
                        <a:pt x="275" y="26"/>
                      </a:lnTo>
                      <a:lnTo>
                        <a:pt x="273" y="26"/>
                      </a:lnTo>
                      <a:lnTo>
                        <a:pt x="271" y="37"/>
                      </a:lnTo>
                      <a:lnTo>
                        <a:pt x="269" y="51"/>
                      </a:lnTo>
                      <a:lnTo>
                        <a:pt x="267" y="62"/>
                      </a:lnTo>
                      <a:lnTo>
                        <a:pt x="264" y="72"/>
                      </a:lnTo>
                      <a:lnTo>
                        <a:pt x="265" y="72"/>
                      </a:lnTo>
                      <a:lnTo>
                        <a:pt x="267" y="72"/>
                      </a:lnTo>
                      <a:close/>
                    </a:path>
                  </a:pathLst>
                </a:custGeom>
                <a:solidFill>
                  <a:srgbClr val="E7A33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663" name="Freeform 295"/>
                <p:cNvSpPr>
                  <a:spLocks noEditPoints="1"/>
                </p:cNvSpPr>
                <p:nvPr/>
              </p:nvSpPr>
              <p:spPr bwMode="auto">
                <a:xfrm>
                  <a:off x="1730" y="1611"/>
                  <a:ext cx="273" cy="129"/>
                </a:xfrm>
                <a:custGeom>
                  <a:avLst/>
                  <a:gdLst/>
                  <a:ahLst/>
                  <a:cxnLst>
                    <a:cxn ang="0">
                      <a:pos x="271" y="17"/>
                    </a:cxn>
                    <a:cxn ang="0">
                      <a:pos x="271" y="9"/>
                    </a:cxn>
                    <a:cxn ang="0">
                      <a:pos x="271" y="3"/>
                    </a:cxn>
                    <a:cxn ang="0">
                      <a:pos x="267" y="2"/>
                    </a:cxn>
                    <a:cxn ang="0">
                      <a:pos x="265" y="0"/>
                    </a:cxn>
                    <a:cxn ang="0">
                      <a:pos x="267" y="7"/>
                    </a:cxn>
                    <a:cxn ang="0">
                      <a:pos x="267" y="13"/>
                    </a:cxn>
                    <a:cxn ang="0">
                      <a:pos x="269" y="15"/>
                    </a:cxn>
                    <a:cxn ang="0">
                      <a:pos x="269" y="15"/>
                    </a:cxn>
                    <a:cxn ang="0">
                      <a:pos x="271" y="15"/>
                    </a:cxn>
                    <a:cxn ang="0">
                      <a:pos x="271" y="17"/>
                    </a:cxn>
                    <a:cxn ang="0">
                      <a:pos x="0" y="58"/>
                    </a:cxn>
                    <a:cxn ang="0">
                      <a:pos x="5" y="79"/>
                    </a:cxn>
                    <a:cxn ang="0">
                      <a:pos x="15" y="96"/>
                    </a:cxn>
                    <a:cxn ang="0">
                      <a:pos x="26" y="113"/>
                    </a:cxn>
                    <a:cxn ang="0">
                      <a:pos x="41" y="129"/>
                    </a:cxn>
                    <a:cxn ang="0">
                      <a:pos x="43" y="129"/>
                    </a:cxn>
                    <a:cxn ang="0">
                      <a:pos x="45" y="129"/>
                    </a:cxn>
                    <a:cxn ang="0">
                      <a:pos x="30" y="113"/>
                    </a:cxn>
                    <a:cxn ang="0">
                      <a:pos x="19" y="96"/>
                    </a:cxn>
                    <a:cxn ang="0">
                      <a:pos x="9" y="77"/>
                    </a:cxn>
                    <a:cxn ang="0">
                      <a:pos x="4" y="57"/>
                    </a:cxn>
                    <a:cxn ang="0">
                      <a:pos x="2" y="58"/>
                    </a:cxn>
                    <a:cxn ang="0">
                      <a:pos x="0" y="58"/>
                    </a:cxn>
                    <a:cxn ang="0">
                      <a:pos x="263" y="74"/>
                    </a:cxn>
                    <a:cxn ang="0">
                      <a:pos x="267" y="64"/>
                    </a:cxn>
                    <a:cxn ang="0">
                      <a:pos x="269" y="53"/>
                    </a:cxn>
                    <a:cxn ang="0">
                      <a:pos x="271" y="39"/>
                    </a:cxn>
                    <a:cxn ang="0">
                      <a:pos x="273" y="28"/>
                    </a:cxn>
                    <a:cxn ang="0">
                      <a:pos x="271" y="28"/>
                    </a:cxn>
                    <a:cxn ang="0">
                      <a:pos x="269" y="28"/>
                    </a:cxn>
                    <a:cxn ang="0">
                      <a:pos x="267" y="39"/>
                    </a:cxn>
                    <a:cxn ang="0">
                      <a:pos x="265" y="53"/>
                    </a:cxn>
                    <a:cxn ang="0">
                      <a:pos x="263" y="64"/>
                    </a:cxn>
                    <a:cxn ang="0">
                      <a:pos x="260" y="74"/>
                    </a:cxn>
                    <a:cxn ang="0">
                      <a:pos x="262" y="74"/>
                    </a:cxn>
                    <a:cxn ang="0">
                      <a:pos x="263" y="74"/>
                    </a:cxn>
                  </a:cxnLst>
                  <a:rect l="0" t="0" r="r" b="b"/>
                  <a:pathLst>
                    <a:path w="273" h="129">
                      <a:moveTo>
                        <a:pt x="271" y="17"/>
                      </a:moveTo>
                      <a:lnTo>
                        <a:pt x="271" y="9"/>
                      </a:lnTo>
                      <a:lnTo>
                        <a:pt x="271" y="3"/>
                      </a:lnTo>
                      <a:lnTo>
                        <a:pt x="267" y="2"/>
                      </a:lnTo>
                      <a:lnTo>
                        <a:pt x="265" y="0"/>
                      </a:lnTo>
                      <a:lnTo>
                        <a:pt x="267" y="7"/>
                      </a:lnTo>
                      <a:lnTo>
                        <a:pt x="267" y="13"/>
                      </a:lnTo>
                      <a:lnTo>
                        <a:pt x="269" y="15"/>
                      </a:lnTo>
                      <a:lnTo>
                        <a:pt x="269" y="15"/>
                      </a:lnTo>
                      <a:lnTo>
                        <a:pt x="271" y="15"/>
                      </a:lnTo>
                      <a:lnTo>
                        <a:pt x="271" y="17"/>
                      </a:lnTo>
                      <a:close/>
                      <a:moveTo>
                        <a:pt x="0" y="58"/>
                      </a:moveTo>
                      <a:lnTo>
                        <a:pt x="5" y="79"/>
                      </a:lnTo>
                      <a:lnTo>
                        <a:pt x="15" y="96"/>
                      </a:lnTo>
                      <a:lnTo>
                        <a:pt x="26" y="113"/>
                      </a:lnTo>
                      <a:lnTo>
                        <a:pt x="41" y="129"/>
                      </a:lnTo>
                      <a:lnTo>
                        <a:pt x="43" y="129"/>
                      </a:lnTo>
                      <a:lnTo>
                        <a:pt x="45" y="129"/>
                      </a:lnTo>
                      <a:lnTo>
                        <a:pt x="30" y="113"/>
                      </a:lnTo>
                      <a:lnTo>
                        <a:pt x="19" y="96"/>
                      </a:lnTo>
                      <a:lnTo>
                        <a:pt x="9" y="77"/>
                      </a:lnTo>
                      <a:lnTo>
                        <a:pt x="4" y="57"/>
                      </a:lnTo>
                      <a:lnTo>
                        <a:pt x="2" y="58"/>
                      </a:lnTo>
                      <a:lnTo>
                        <a:pt x="0" y="58"/>
                      </a:lnTo>
                      <a:close/>
                      <a:moveTo>
                        <a:pt x="263" y="74"/>
                      </a:moveTo>
                      <a:lnTo>
                        <a:pt x="267" y="64"/>
                      </a:lnTo>
                      <a:lnTo>
                        <a:pt x="269" y="53"/>
                      </a:lnTo>
                      <a:lnTo>
                        <a:pt x="271" y="39"/>
                      </a:lnTo>
                      <a:lnTo>
                        <a:pt x="273" y="28"/>
                      </a:lnTo>
                      <a:lnTo>
                        <a:pt x="271" y="28"/>
                      </a:lnTo>
                      <a:lnTo>
                        <a:pt x="269" y="28"/>
                      </a:lnTo>
                      <a:lnTo>
                        <a:pt x="267" y="39"/>
                      </a:lnTo>
                      <a:lnTo>
                        <a:pt x="265" y="53"/>
                      </a:lnTo>
                      <a:lnTo>
                        <a:pt x="263" y="64"/>
                      </a:lnTo>
                      <a:lnTo>
                        <a:pt x="260" y="74"/>
                      </a:lnTo>
                      <a:lnTo>
                        <a:pt x="262" y="74"/>
                      </a:lnTo>
                      <a:lnTo>
                        <a:pt x="263" y="74"/>
                      </a:lnTo>
                      <a:close/>
                    </a:path>
                  </a:pathLst>
                </a:custGeom>
                <a:solidFill>
                  <a:srgbClr val="E7A43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664" name="Freeform 296"/>
                <p:cNvSpPr>
                  <a:spLocks noEditPoints="1"/>
                </p:cNvSpPr>
                <p:nvPr/>
              </p:nvSpPr>
              <p:spPr bwMode="auto">
                <a:xfrm>
                  <a:off x="1732" y="1609"/>
                  <a:ext cx="269" cy="131"/>
                </a:xfrm>
                <a:custGeom>
                  <a:avLst/>
                  <a:gdLst/>
                  <a:ahLst/>
                  <a:cxnLst>
                    <a:cxn ang="0">
                      <a:pos x="267" y="17"/>
                    </a:cxn>
                    <a:cxn ang="0">
                      <a:pos x="267" y="9"/>
                    </a:cxn>
                    <a:cxn ang="0">
                      <a:pos x="265" y="4"/>
                    </a:cxn>
                    <a:cxn ang="0">
                      <a:pos x="263" y="2"/>
                    </a:cxn>
                    <a:cxn ang="0">
                      <a:pos x="261" y="0"/>
                    </a:cxn>
                    <a:cxn ang="0">
                      <a:pos x="263" y="7"/>
                    </a:cxn>
                    <a:cxn ang="0">
                      <a:pos x="263" y="15"/>
                    </a:cxn>
                    <a:cxn ang="0">
                      <a:pos x="265" y="15"/>
                    </a:cxn>
                    <a:cxn ang="0">
                      <a:pos x="267" y="17"/>
                    </a:cxn>
                    <a:cxn ang="0">
                      <a:pos x="267" y="17"/>
                    </a:cxn>
                    <a:cxn ang="0">
                      <a:pos x="267" y="17"/>
                    </a:cxn>
                    <a:cxn ang="0">
                      <a:pos x="0" y="60"/>
                    </a:cxn>
                    <a:cxn ang="0">
                      <a:pos x="5" y="79"/>
                    </a:cxn>
                    <a:cxn ang="0">
                      <a:pos x="15" y="98"/>
                    </a:cxn>
                    <a:cxn ang="0">
                      <a:pos x="26" y="115"/>
                    </a:cxn>
                    <a:cxn ang="0">
                      <a:pos x="41" y="131"/>
                    </a:cxn>
                    <a:cxn ang="0">
                      <a:pos x="43" y="131"/>
                    </a:cxn>
                    <a:cxn ang="0">
                      <a:pos x="45" y="129"/>
                    </a:cxn>
                    <a:cxn ang="0">
                      <a:pos x="30" y="114"/>
                    </a:cxn>
                    <a:cxn ang="0">
                      <a:pos x="19" y="98"/>
                    </a:cxn>
                    <a:cxn ang="0">
                      <a:pos x="9" y="79"/>
                    </a:cxn>
                    <a:cxn ang="0">
                      <a:pos x="3" y="59"/>
                    </a:cxn>
                    <a:cxn ang="0">
                      <a:pos x="2" y="59"/>
                    </a:cxn>
                    <a:cxn ang="0">
                      <a:pos x="0" y="60"/>
                    </a:cxn>
                    <a:cxn ang="0">
                      <a:pos x="260" y="76"/>
                    </a:cxn>
                    <a:cxn ang="0">
                      <a:pos x="263" y="66"/>
                    </a:cxn>
                    <a:cxn ang="0">
                      <a:pos x="265" y="55"/>
                    </a:cxn>
                    <a:cxn ang="0">
                      <a:pos x="267" y="41"/>
                    </a:cxn>
                    <a:cxn ang="0">
                      <a:pos x="269" y="30"/>
                    </a:cxn>
                    <a:cxn ang="0">
                      <a:pos x="267" y="30"/>
                    </a:cxn>
                    <a:cxn ang="0">
                      <a:pos x="265" y="30"/>
                    </a:cxn>
                    <a:cxn ang="0">
                      <a:pos x="265" y="30"/>
                    </a:cxn>
                    <a:cxn ang="0">
                      <a:pos x="265" y="30"/>
                    </a:cxn>
                    <a:cxn ang="0">
                      <a:pos x="263" y="41"/>
                    </a:cxn>
                    <a:cxn ang="0">
                      <a:pos x="261" y="53"/>
                    </a:cxn>
                    <a:cxn ang="0">
                      <a:pos x="260" y="66"/>
                    </a:cxn>
                    <a:cxn ang="0">
                      <a:pos x="256" y="76"/>
                    </a:cxn>
                    <a:cxn ang="0">
                      <a:pos x="258" y="76"/>
                    </a:cxn>
                    <a:cxn ang="0">
                      <a:pos x="260" y="76"/>
                    </a:cxn>
                  </a:cxnLst>
                  <a:rect l="0" t="0" r="r" b="b"/>
                  <a:pathLst>
                    <a:path w="269" h="131">
                      <a:moveTo>
                        <a:pt x="267" y="17"/>
                      </a:moveTo>
                      <a:lnTo>
                        <a:pt x="267" y="9"/>
                      </a:lnTo>
                      <a:lnTo>
                        <a:pt x="265" y="4"/>
                      </a:lnTo>
                      <a:lnTo>
                        <a:pt x="263" y="2"/>
                      </a:lnTo>
                      <a:lnTo>
                        <a:pt x="261" y="0"/>
                      </a:lnTo>
                      <a:lnTo>
                        <a:pt x="263" y="7"/>
                      </a:lnTo>
                      <a:lnTo>
                        <a:pt x="263" y="15"/>
                      </a:lnTo>
                      <a:lnTo>
                        <a:pt x="265" y="15"/>
                      </a:lnTo>
                      <a:lnTo>
                        <a:pt x="267" y="17"/>
                      </a:lnTo>
                      <a:lnTo>
                        <a:pt x="267" y="17"/>
                      </a:lnTo>
                      <a:lnTo>
                        <a:pt x="267" y="17"/>
                      </a:lnTo>
                      <a:close/>
                      <a:moveTo>
                        <a:pt x="0" y="60"/>
                      </a:moveTo>
                      <a:lnTo>
                        <a:pt x="5" y="79"/>
                      </a:lnTo>
                      <a:lnTo>
                        <a:pt x="15" y="98"/>
                      </a:lnTo>
                      <a:lnTo>
                        <a:pt x="26" y="115"/>
                      </a:lnTo>
                      <a:lnTo>
                        <a:pt x="41" y="131"/>
                      </a:lnTo>
                      <a:lnTo>
                        <a:pt x="43" y="131"/>
                      </a:lnTo>
                      <a:lnTo>
                        <a:pt x="45" y="129"/>
                      </a:lnTo>
                      <a:lnTo>
                        <a:pt x="30" y="114"/>
                      </a:lnTo>
                      <a:lnTo>
                        <a:pt x="19" y="98"/>
                      </a:lnTo>
                      <a:lnTo>
                        <a:pt x="9" y="79"/>
                      </a:lnTo>
                      <a:lnTo>
                        <a:pt x="3" y="59"/>
                      </a:lnTo>
                      <a:lnTo>
                        <a:pt x="2" y="59"/>
                      </a:lnTo>
                      <a:lnTo>
                        <a:pt x="0" y="60"/>
                      </a:lnTo>
                      <a:close/>
                      <a:moveTo>
                        <a:pt x="260" y="76"/>
                      </a:moveTo>
                      <a:lnTo>
                        <a:pt x="263" y="66"/>
                      </a:lnTo>
                      <a:lnTo>
                        <a:pt x="265" y="55"/>
                      </a:lnTo>
                      <a:lnTo>
                        <a:pt x="267" y="41"/>
                      </a:lnTo>
                      <a:lnTo>
                        <a:pt x="269" y="30"/>
                      </a:lnTo>
                      <a:lnTo>
                        <a:pt x="267" y="30"/>
                      </a:lnTo>
                      <a:lnTo>
                        <a:pt x="265" y="30"/>
                      </a:lnTo>
                      <a:lnTo>
                        <a:pt x="265" y="30"/>
                      </a:lnTo>
                      <a:lnTo>
                        <a:pt x="265" y="30"/>
                      </a:lnTo>
                      <a:lnTo>
                        <a:pt x="263" y="41"/>
                      </a:lnTo>
                      <a:lnTo>
                        <a:pt x="261" y="53"/>
                      </a:lnTo>
                      <a:lnTo>
                        <a:pt x="260" y="66"/>
                      </a:lnTo>
                      <a:lnTo>
                        <a:pt x="256" y="76"/>
                      </a:lnTo>
                      <a:lnTo>
                        <a:pt x="258" y="76"/>
                      </a:lnTo>
                      <a:lnTo>
                        <a:pt x="260" y="76"/>
                      </a:lnTo>
                      <a:close/>
                    </a:path>
                  </a:pathLst>
                </a:custGeom>
                <a:solidFill>
                  <a:srgbClr val="E7A53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665" name="Freeform 297"/>
                <p:cNvSpPr>
                  <a:spLocks noEditPoints="1"/>
                </p:cNvSpPr>
                <p:nvPr/>
              </p:nvSpPr>
              <p:spPr bwMode="auto">
                <a:xfrm>
                  <a:off x="1734" y="1516"/>
                  <a:ext cx="265" cy="224"/>
                </a:xfrm>
                <a:custGeom>
                  <a:avLst/>
                  <a:gdLst/>
                  <a:ahLst/>
                  <a:cxnLst>
                    <a:cxn ang="0">
                      <a:pos x="263" y="108"/>
                    </a:cxn>
                    <a:cxn ang="0">
                      <a:pos x="263" y="102"/>
                    </a:cxn>
                    <a:cxn ang="0">
                      <a:pos x="261" y="95"/>
                    </a:cxn>
                    <a:cxn ang="0">
                      <a:pos x="259" y="93"/>
                    </a:cxn>
                    <a:cxn ang="0">
                      <a:pos x="258" y="91"/>
                    </a:cxn>
                    <a:cxn ang="0">
                      <a:pos x="259" y="98"/>
                    </a:cxn>
                    <a:cxn ang="0">
                      <a:pos x="259" y="106"/>
                    </a:cxn>
                    <a:cxn ang="0">
                      <a:pos x="261" y="108"/>
                    </a:cxn>
                    <a:cxn ang="0">
                      <a:pos x="263" y="108"/>
                    </a:cxn>
                    <a:cxn ang="0">
                      <a:pos x="0" y="152"/>
                    </a:cxn>
                    <a:cxn ang="0">
                      <a:pos x="5" y="172"/>
                    </a:cxn>
                    <a:cxn ang="0">
                      <a:pos x="15" y="191"/>
                    </a:cxn>
                    <a:cxn ang="0">
                      <a:pos x="26" y="208"/>
                    </a:cxn>
                    <a:cxn ang="0">
                      <a:pos x="41" y="224"/>
                    </a:cxn>
                    <a:cxn ang="0">
                      <a:pos x="43" y="222"/>
                    </a:cxn>
                    <a:cxn ang="0">
                      <a:pos x="45" y="222"/>
                    </a:cxn>
                    <a:cxn ang="0">
                      <a:pos x="30" y="207"/>
                    </a:cxn>
                    <a:cxn ang="0">
                      <a:pos x="19" y="189"/>
                    </a:cxn>
                    <a:cxn ang="0">
                      <a:pos x="9" y="170"/>
                    </a:cxn>
                    <a:cxn ang="0">
                      <a:pos x="3" y="152"/>
                    </a:cxn>
                    <a:cxn ang="0">
                      <a:pos x="1" y="152"/>
                    </a:cxn>
                    <a:cxn ang="0">
                      <a:pos x="0" y="152"/>
                    </a:cxn>
                    <a:cxn ang="0">
                      <a:pos x="256" y="169"/>
                    </a:cxn>
                    <a:cxn ang="0">
                      <a:pos x="259" y="159"/>
                    </a:cxn>
                    <a:cxn ang="0">
                      <a:pos x="261" y="148"/>
                    </a:cxn>
                    <a:cxn ang="0">
                      <a:pos x="263" y="134"/>
                    </a:cxn>
                    <a:cxn ang="0">
                      <a:pos x="265" y="123"/>
                    </a:cxn>
                    <a:cxn ang="0">
                      <a:pos x="263" y="123"/>
                    </a:cxn>
                    <a:cxn ang="0">
                      <a:pos x="263" y="123"/>
                    </a:cxn>
                    <a:cxn ang="0">
                      <a:pos x="261" y="123"/>
                    </a:cxn>
                    <a:cxn ang="0">
                      <a:pos x="261" y="123"/>
                    </a:cxn>
                    <a:cxn ang="0">
                      <a:pos x="259" y="134"/>
                    </a:cxn>
                    <a:cxn ang="0">
                      <a:pos x="258" y="146"/>
                    </a:cxn>
                    <a:cxn ang="0">
                      <a:pos x="256" y="157"/>
                    </a:cxn>
                    <a:cxn ang="0">
                      <a:pos x="252" y="169"/>
                    </a:cxn>
                    <a:cxn ang="0">
                      <a:pos x="254" y="169"/>
                    </a:cxn>
                    <a:cxn ang="0">
                      <a:pos x="256" y="169"/>
                    </a:cxn>
                    <a:cxn ang="0">
                      <a:pos x="81" y="0"/>
                    </a:cxn>
                    <a:cxn ang="0">
                      <a:pos x="79" y="0"/>
                    </a:cxn>
                    <a:cxn ang="0">
                      <a:pos x="79" y="0"/>
                    </a:cxn>
                    <a:cxn ang="0">
                      <a:pos x="79" y="0"/>
                    </a:cxn>
                    <a:cxn ang="0">
                      <a:pos x="79" y="0"/>
                    </a:cxn>
                    <a:cxn ang="0">
                      <a:pos x="81" y="0"/>
                    </a:cxn>
                    <a:cxn ang="0">
                      <a:pos x="81" y="0"/>
                    </a:cxn>
                  </a:cxnLst>
                  <a:rect l="0" t="0" r="r" b="b"/>
                  <a:pathLst>
                    <a:path w="265" h="224">
                      <a:moveTo>
                        <a:pt x="263" y="108"/>
                      </a:moveTo>
                      <a:lnTo>
                        <a:pt x="263" y="102"/>
                      </a:lnTo>
                      <a:lnTo>
                        <a:pt x="261" y="95"/>
                      </a:lnTo>
                      <a:lnTo>
                        <a:pt x="259" y="93"/>
                      </a:lnTo>
                      <a:lnTo>
                        <a:pt x="258" y="91"/>
                      </a:lnTo>
                      <a:lnTo>
                        <a:pt x="259" y="98"/>
                      </a:lnTo>
                      <a:lnTo>
                        <a:pt x="259" y="106"/>
                      </a:lnTo>
                      <a:lnTo>
                        <a:pt x="261" y="108"/>
                      </a:lnTo>
                      <a:lnTo>
                        <a:pt x="263" y="108"/>
                      </a:lnTo>
                      <a:close/>
                      <a:moveTo>
                        <a:pt x="0" y="152"/>
                      </a:moveTo>
                      <a:lnTo>
                        <a:pt x="5" y="172"/>
                      </a:lnTo>
                      <a:lnTo>
                        <a:pt x="15" y="191"/>
                      </a:lnTo>
                      <a:lnTo>
                        <a:pt x="26" y="208"/>
                      </a:lnTo>
                      <a:lnTo>
                        <a:pt x="41" y="224"/>
                      </a:lnTo>
                      <a:lnTo>
                        <a:pt x="43" y="222"/>
                      </a:lnTo>
                      <a:lnTo>
                        <a:pt x="45" y="222"/>
                      </a:lnTo>
                      <a:lnTo>
                        <a:pt x="30" y="207"/>
                      </a:lnTo>
                      <a:lnTo>
                        <a:pt x="19" y="189"/>
                      </a:lnTo>
                      <a:lnTo>
                        <a:pt x="9" y="170"/>
                      </a:lnTo>
                      <a:lnTo>
                        <a:pt x="3" y="152"/>
                      </a:lnTo>
                      <a:lnTo>
                        <a:pt x="1" y="152"/>
                      </a:lnTo>
                      <a:lnTo>
                        <a:pt x="0" y="152"/>
                      </a:lnTo>
                      <a:close/>
                      <a:moveTo>
                        <a:pt x="256" y="169"/>
                      </a:moveTo>
                      <a:lnTo>
                        <a:pt x="259" y="159"/>
                      </a:lnTo>
                      <a:lnTo>
                        <a:pt x="261" y="148"/>
                      </a:lnTo>
                      <a:lnTo>
                        <a:pt x="263" y="134"/>
                      </a:lnTo>
                      <a:lnTo>
                        <a:pt x="265" y="123"/>
                      </a:lnTo>
                      <a:lnTo>
                        <a:pt x="263" y="123"/>
                      </a:lnTo>
                      <a:lnTo>
                        <a:pt x="263" y="123"/>
                      </a:lnTo>
                      <a:lnTo>
                        <a:pt x="261" y="123"/>
                      </a:lnTo>
                      <a:lnTo>
                        <a:pt x="261" y="123"/>
                      </a:lnTo>
                      <a:lnTo>
                        <a:pt x="259" y="134"/>
                      </a:lnTo>
                      <a:lnTo>
                        <a:pt x="258" y="146"/>
                      </a:lnTo>
                      <a:lnTo>
                        <a:pt x="256" y="157"/>
                      </a:lnTo>
                      <a:lnTo>
                        <a:pt x="252" y="169"/>
                      </a:lnTo>
                      <a:lnTo>
                        <a:pt x="254" y="169"/>
                      </a:lnTo>
                      <a:lnTo>
                        <a:pt x="256" y="169"/>
                      </a:lnTo>
                      <a:close/>
                      <a:moveTo>
                        <a:pt x="81" y="0"/>
                      </a:moveTo>
                      <a:lnTo>
                        <a:pt x="79" y="0"/>
                      </a:lnTo>
                      <a:lnTo>
                        <a:pt x="79" y="0"/>
                      </a:lnTo>
                      <a:lnTo>
                        <a:pt x="79" y="0"/>
                      </a:lnTo>
                      <a:lnTo>
                        <a:pt x="79" y="0"/>
                      </a:lnTo>
                      <a:lnTo>
                        <a:pt x="81" y="0"/>
                      </a:lnTo>
                      <a:lnTo>
                        <a:pt x="81" y="0"/>
                      </a:lnTo>
                      <a:close/>
                    </a:path>
                  </a:pathLst>
                </a:custGeom>
                <a:solidFill>
                  <a:srgbClr val="E8A53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666" name="Freeform 298"/>
                <p:cNvSpPr>
                  <a:spLocks noEditPoints="1"/>
                </p:cNvSpPr>
                <p:nvPr/>
              </p:nvSpPr>
              <p:spPr bwMode="auto">
                <a:xfrm>
                  <a:off x="1735" y="1516"/>
                  <a:ext cx="262" cy="222"/>
                </a:xfrm>
                <a:custGeom>
                  <a:avLst/>
                  <a:gdLst/>
                  <a:ahLst/>
                  <a:cxnLst>
                    <a:cxn ang="0">
                      <a:pos x="260" y="108"/>
                    </a:cxn>
                    <a:cxn ang="0">
                      <a:pos x="260" y="100"/>
                    </a:cxn>
                    <a:cxn ang="0">
                      <a:pos x="258" y="93"/>
                    </a:cxn>
                    <a:cxn ang="0">
                      <a:pos x="257" y="91"/>
                    </a:cxn>
                    <a:cxn ang="0">
                      <a:pos x="253" y="89"/>
                    </a:cxn>
                    <a:cxn ang="0">
                      <a:pos x="255" y="97"/>
                    </a:cxn>
                    <a:cxn ang="0">
                      <a:pos x="257" y="104"/>
                    </a:cxn>
                    <a:cxn ang="0">
                      <a:pos x="258" y="106"/>
                    </a:cxn>
                    <a:cxn ang="0">
                      <a:pos x="260" y="108"/>
                    </a:cxn>
                    <a:cxn ang="0">
                      <a:pos x="0" y="152"/>
                    </a:cxn>
                    <a:cxn ang="0">
                      <a:pos x="6" y="172"/>
                    </a:cxn>
                    <a:cxn ang="0">
                      <a:pos x="16" y="191"/>
                    </a:cxn>
                    <a:cxn ang="0">
                      <a:pos x="27" y="207"/>
                    </a:cxn>
                    <a:cxn ang="0">
                      <a:pos x="42" y="222"/>
                    </a:cxn>
                    <a:cxn ang="0">
                      <a:pos x="44" y="222"/>
                    </a:cxn>
                    <a:cxn ang="0">
                      <a:pos x="46" y="220"/>
                    </a:cxn>
                    <a:cxn ang="0">
                      <a:pos x="31" y="207"/>
                    </a:cxn>
                    <a:cxn ang="0">
                      <a:pos x="19" y="189"/>
                    </a:cxn>
                    <a:cxn ang="0">
                      <a:pos x="10" y="170"/>
                    </a:cxn>
                    <a:cxn ang="0">
                      <a:pos x="4" y="152"/>
                    </a:cxn>
                    <a:cxn ang="0">
                      <a:pos x="2" y="152"/>
                    </a:cxn>
                    <a:cxn ang="0">
                      <a:pos x="0" y="152"/>
                    </a:cxn>
                    <a:cxn ang="0">
                      <a:pos x="253" y="169"/>
                    </a:cxn>
                    <a:cxn ang="0">
                      <a:pos x="257" y="159"/>
                    </a:cxn>
                    <a:cxn ang="0">
                      <a:pos x="258" y="146"/>
                    </a:cxn>
                    <a:cxn ang="0">
                      <a:pos x="260" y="134"/>
                    </a:cxn>
                    <a:cxn ang="0">
                      <a:pos x="262" y="123"/>
                    </a:cxn>
                    <a:cxn ang="0">
                      <a:pos x="260" y="123"/>
                    </a:cxn>
                    <a:cxn ang="0">
                      <a:pos x="258" y="121"/>
                    </a:cxn>
                    <a:cxn ang="0">
                      <a:pos x="257" y="134"/>
                    </a:cxn>
                    <a:cxn ang="0">
                      <a:pos x="255" y="146"/>
                    </a:cxn>
                    <a:cxn ang="0">
                      <a:pos x="253" y="157"/>
                    </a:cxn>
                    <a:cxn ang="0">
                      <a:pos x="249" y="169"/>
                    </a:cxn>
                    <a:cxn ang="0">
                      <a:pos x="251" y="169"/>
                    </a:cxn>
                    <a:cxn ang="0">
                      <a:pos x="253" y="169"/>
                    </a:cxn>
                    <a:cxn ang="0">
                      <a:pos x="84" y="2"/>
                    </a:cxn>
                    <a:cxn ang="0">
                      <a:pos x="80" y="0"/>
                    </a:cxn>
                    <a:cxn ang="0">
                      <a:pos x="78" y="0"/>
                    </a:cxn>
                    <a:cxn ang="0">
                      <a:pos x="80" y="2"/>
                    </a:cxn>
                    <a:cxn ang="0">
                      <a:pos x="80" y="2"/>
                    </a:cxn>
                    <a:cxn ang="0">
                      <a:pos x="82" y="2"/>
                    </a:cxn>
                    <a:cxn ang="0">
                      <a:pos x="84" y="2"/>
                    </a:cxn>
                  </a:cxnLst>
                  <a:rect l="0" t="0" r="r" b="b"/>
                  <a:pathLst>
                    <a:path w="262" h="222">
                      <a:moveTo>
                        <a:pt x="260" y="108"/>
                      </a:moveTo>
                      <a:lnTo>
                        <a:pt x="260" y="100"/>
                      </a:lnTo>
                      <a:lnTo>
                        <a:pt x="258" y="93"/>
                      </a:lnTo>
                      <a:lnTo>
                        <a:pt x="257" y="91"/>
                      </a:lnTo>
                      <a:lnTo>
                        <a:pt x="253" y="89"/>
                      </a:lnTo>
                      <a:lnTo>
                        <a:pt x="255" y="97"/>
                      </a:lnTo>
                      <a:lnTo>
                        <a:pt x="257" y="104"/>
                      </a:lnTo>
                      <a:lnTo>
                        <a:pt x="258" y="106"/>
                      </a:lnTo>
                      <a:lnTo>
                        <a:pt x="260" y="108"/>
                      </a:lnTo>
                      <a:close/>
                      <a:moveTo>
                        <a:pt x="0" y="152"/>
                      </a:moveTo>
                      <a:lnTo>
                        <a:pt x="6" y="172"/>
                      </a:lnTo>
                      <a:lnTo>
                        <a:pt x="16" y="191"/>
                      </a:lnTo>
                      <a:lnTo>
                        <a:pt x="27" y="207"/>
                      </a:lnTo>
                      <a:lnTo>
                        <a:pt x="42" y="222"/>
                      </a:lnTo>
                      <a:lnTo>
                        <a:pt x="44" y="222"/>
                      </a:lnTo>
                      <a:lnTo>
                        <a:pt x="46" y="220"/>
                      </a:lnTo>
                      <a:lnTo>
                        <a:pt x="31" y="207"/>
                      </a:lnTo>
                      <a:lnTo>
                        <a:pt x="19" y="189"/>
                      </a:lnTo>
                      <a:lnTo>
                        <a:pt x="10" y="170"/>
                      </a:lnTo>
                      <a:lnTo>
                        <a:pt x="4" y="152"/>
                      </a:lnTo>
                      <a:lnTo>
                        <a:pt x="2" y="152"/>
                      </a:lnTo>
                      <a:lnTo>
                        <a:pt x="0" y="152"/>
                      </a:lnTo>
                      <a:close/>
                      <a:moveTo>
                        <a:pt x="253" y="169"/>
                      </a:moveTo>
                      <a:lnTo>
                        <a:pt x="257" y="159"/>
                      </a:lnTo>
                      <a:lnTo>
                        <a:pt x="258" y="146"/>
                      </a:lnTo>
                      <a:lnTo>
                        <a:pt x="260" y="134"/>
                      </a:lnTo>
                      <a:lnTo>
                        <a:pt x="262" y="123"/>
                      </a:lnTo>
                      <a:lnTo>
                        <a:pt x="260" y="123"/>
                      </a:lnTo>
                      <a:lnTo>
                        <a:pt x="258" y="121"/>
                      </a:lnTo>
                      <a:lnTo>
                        <a:pt x="257" y="134"/>
                      </a:lnTo>
                      <a:lnTo>
                        <a:pt x="255" y="146"/>
                      </a:lnTo>
                      <a:lnTo>
                        <a:pt x="253" y="157"/>
                      </a:lnTo>
                      <a:lnTo>
                        <a:pt x="249" y="169"/>
                      </a:lnTo>
                      <a:lnTo>
                        <a:pt x="251" y="169"/>
                      </a:lnTo>
                      <a:lnTo>
                        <a:pt x="253" y="169"/>
                      </a:lnTo>
                      <a:close/>
                      <a:moveTo>
                        <a:pt x="84" y="2"/>
                      </a:moveTo>
                      <a:lnTo>
                        <a:pt x="80" y="0"/>
                      </a:lnTo>
                      <a:lnTo>
                        <a:pt x="78" y="0"/>
                      </a:lnTo>
                      <a:lnTo>
                        <a:pt x="80" y="2"/>
                      </a:lnTo>
                      <a:lnTo>
                        <a:pt x="80" y="2"/>
                      </a:lnTo>
                      <a:lnTo>
                        <a:pt x="82" y="2"/>
                      </a:lnTo>
                      <a:lnTo>
                        <a:pt x="84" y="2"/>
                      </a:lnTo>
                      <a:close/>
                    </a:path>
                  </a:pathLst>
                </a:custGeom>
                <a:solidFill>
                  <a:srgbClr val="E8A63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667" name="Freeform 299"/>
                <p:cNvSpPr>
                  <a:spLocks noEditPoints="1"/>
                </p:cNvSpPr>
                <p:nvPr/>
              </p:nvSpPr>
              <p:spPr bwMode="auto">
                <a:xfrm>
                  <a:off x="1737" y="1516"/>
                  <a:ext cx="258" cy="222"/>
                </a:xfrm>
                <a:custGeom>
                  <a:avLst/>
                  <a:gdLst/>
                  <a:ahLst/>
                  <a:cxnLst>
                    <a:cxn ang="0">
                      <a:pos x="256" y="106"/>
                    </a:cxn>
                    <a:cxn ang="0">
                      <a:pos x="256" y="98"/>
                    </a:cxn>
                    <a:cxn ang="0">
                      <a:pos x="255" y="91"/>
                    </a:cxn>
                    <a:cxn ang="0">
                      <a:pos x="251" y="89"/>
                    </a:cxn>
                    <a:cxn ang="0">
                      <a:pos x="249" y="87"/>
                    </a:cxn>
                    <a:cxn ang="0">
                      <a:pos x="251" y="95"/>
                    </a:cxn>
                    <a:cxn ang="0">
                      <a:pos x="253" y="102"/>
                    </a:cxn>
                    <a:cxn ang="0">
                      <a:pos x="255" y="104"/>
                    </a:cxn>
                    <a:cxn ang="0">
                      <a:pos x="256" y="106"/>
                    </a:cxn>
                    <a:cxn ang="0">
                      <a:pos x="78" y="0"/>
                    </a:cxn>
                    <a:cxn ang="0">
                      <a:pos x="78" y="0"/>
                    </a:cxn>
                    <a:cxn ang="0">
                      <a:pos x="76" y="0"/>
                    </a:cxn>
                    <a:cxn ang="0">
                      <a:pos x="78" y="2"/>
                    </a:cxn>
                    <a:cxn ang="0">
                      <a:pos x="80" y="4"/>
                    </a:cxn>
                    <a:cxn ang="0">
                      <a:pos x="82" y="4"/>
                    </a:cxn>
                    <a:cxn ang="0">
                      <a:pos x="86" y="2"/>
                    </a:cxn>
                    <a:cxn ang="0">
                      <a:pos x="80" y="2"/>
                    </a:cxn>
                    <a:cxn ang="0">
                      <a:pos x="78" y="0"/>
                    </a:cxn>
                    <a:cxn ang="0">
                      <a:pos x="0" y="152"/>
                    </a:cxn>
                    <a:cxn ang="0">
                      <a:pos x="6" y="170"/>
                    </a:cxn>
                    <a:cxn ang="0">
                      <a:pos x="16" y="189"/>
                    </a:cxn>
                    <a:cxn ang="0">
                      <a:pos x="27" y="207"/>
                    </a:cxn>
                    <a:cxn ang="0">
                      <a:pos x="42" y="222"/>
                    </a:cxn>
                    <a:cxn ang="0">
                      <a:pos x="44" y="220"/>
                    </a:cxn>
                    <a:cxn ang="0">
                      <a:pos x="46" y="220"/>
                    </a:cxn>
                    <a:cxn ang="0">
                      <a:pos x="31" y="205"/>
                    </a:cxn>
                    <a:cxn ang="0">
                      <a:pos x="19" y="189"/>
                    </a:cxn>
                    <a:cxn ang="0">
                      <a:pos x="10" y="170"/>
                    </a:cxn>
                    <a:cxn ang="0">
                      <a:pos x="4" y="150"/>
                    </a:cxn>
                    <a:cxn ang="0">
                      <a:pos x="2" y="152"/>
                    </a:cxn>
                    <a:cxn ang="0">
                      <a:pos x="0" y="152"/>
                    </a:cxn>
                    <a:cxn ang="0">
                      <a:pos x="249" y="169"/>
                    </a:cxn>
                    <a:cxn ang="0">
                      <a:pos x="253" y="157"/>
                    </a:cxn>
                    <a:cxn ang="0">
                      <a:pos x="255" y="146"/>
                    </a:cxn>
                    <a:cxn ang="0">
                      <a:pos x="256" y="134"/>
                    </a:cxn>
                    <a:cxn ang="0">
                      <a:pos x="258" y="123"/>
                    </a:cxn>
                    <a:cxn ang="0">
                      <a:pos x="256" y="121"/>
                    </a:cxn>
                    <a:cxn ang="0">
                      <a:pos x="255" y="121"/>
                    </a:cxn>
                    <a:cxn ang="0">
                      <a:pos x="255" y="121"/>
                    </a:cxn>
                    <a:cxn ang="0">
                      <a:pos x="255" y="121"/>
                    </a:cxn>
                    <a:cxn ang="0">
                      <a:pos x="253" y="134"/>
                    </a:cxn>
                    <a:cxn ang="0">
                      <a:pos x="251" y="146"/>
                    </a:cxn>
                    <a:cxn ang="0">
                      <a:pos x="249" y="157"/>
                    </a:cxn>
                    <a:cxn ang="0">
                      <a:pos x="245" y="169"/>
                    </a:cxn>
                    <a:cxn ang="0">
                      <a:pos x="247" y="169"/>
                    </a:cxn>
                    <a:cxn ang="0">
                      <a:pos x="249" y="169"/>
                    </a:cxn>
                  </a:cxnLst>
                  <a:rect l="0" t="0" r="r" b="b"/>
                  <a:pathLst>
                    <a:path w="258" h="222">
                      <a:moveTo>
                        <a:pt x="256" y="106"/>
                      </a:moveTo>
                      <a:lnTo>
                        <a:pt x="256" y="98"/>
                      </a:lnTo>
                      <a:lnTo>
                        <a:pt x="255" y="91"/>
                      </a:lnTo>
                      <a:lnTo>
                        <a:pt x="251" y="89"/>
                      </a:lnTo>
                      <a:lnTo>
                        <a:pt x="249" y="87"/>
                      </a:lnTo>
                      <a:lnTo>
                        <a:pt x="251" y="95"/>
                      </a:lnTo>
                      <a:lnTo>
                        <a:pt x="253" y="102"/>
                      </a:lnTo>
                      <a:lnTo>
                        <a:pt x="255" y="104"/>
                      </a:lnTo>
                      <a:lnTo>
                        <a:pt x="256" y="106"/>
                      </a:lnTo>
                      <a:close/>
                      <a:moveTo>
                        <a:pt x="78" y="0"/>
                      </a:moveTo>
                      <a:lnTo>
                        <a:pt x="78" y="0"/>
                      </a:lnTo>
                      <a:lnTo>
                        <a:pt x="76" y="0"/>
                      </a:lnTo>
                      <a:lnTo>
                        <a:pt x="78" y="2"/>
                      </a:lnTo>
                      <a:lnTo>
                        <a:pt x="80" y="4"/>
                      </a:lnTo>
                      <a:lnTo>
                        <a:pt x="82" y="4"/>
                      </a:lnTo>
                      <a:lnTo>
                        <a:pt x="86" y="2"/>
                      </a:lnTo>
                      <a:lnTo>
                        <a:pt x="80" y="2"/>
                      </a:lnTo>
                      <a:lnTo>
                        <a:pt x="78" y="0"/>
                      </a:lnTo>
                      <a:close/>
                      <a:moveTo>
                        <a:pt x="0" y="152"/>
                      </a:moveTo>
                      <a:lnTo>
                        <a:pt x="6" y="170"/>
                      </a:lnTo>
                      <a:lnTo>
                        <a:pt x="16" y="189"/>
                      </a:lnTo>
                      <a:lnTo>
                        <a:pt x="27" y="207"/>
                      </a:lnTo>
                      <a:lnTo>
                        <a:pt x="42" y="222"/>
                      </a:lnTo>
                      <a:lnTo>
                        <a:pt x="44" y="220"/>
                      </a:lnTo>
                      <a:lnTo>
                        <a:pt x="46" y="220"/>
                      </a:lnTo>
                      <a:lnTo>
                        <a:pt x="31" y="205"/>
                      </a:lnTo>
                      <a:lnTo>
                        <a:pt x="19" y="189"/>
                      </a:lnTo>
                      <a:lnTo>
                        <a:pt x="10" y="170"/>
                      </a:lnTo>
                      <a:lnTo>
                        <a:pt x="4" y="150"/>
                      </a:lnTo>
                      <a:lnTo>
                        <a:pt x="2" y="152"/>
                      </a:lnTo>
                      <a:lnTo>
                        <a:pt x="0" y="152"/>
                      </a:lnTo>
                      <a:close/>
                      <a:moveTo>
                        <a:pt x="249" y="169"/>
                      </a:moveTo>
                      <a:lnTo>
                        <a:pt x="253" y="157"/>
                      </a:lnTo>
                      <a:lnTo>
                        <a:pt x="255" y="146"/>
                      </a:lnTo>
                      <a:lnTo>
                        <a:pt x="256" y="134"/>
                      </a:lnTo>
                      <a:lnTo>
                        <a:pt x="258" y="123"/>
                      </a:lnTo>
                      <a:lnTo>
                        <a:pt x="256" y="121"/>
                      </a:lnTo>
                      <a:lnTo>
                        <a:pt x="255" y="121"/>
                      </a:lnTo>
                      <a:lnTo>
                        <a:pt x="255" y="121"/>
                      </a:lnTo>
                      <a:lnTo>
                        <a:pt x="255" y="121"/>
                      </a:lnTo>
                      <a:lnTo>
                        <a:pt x="253" y="134"/>
                      </a:lnTo>
                      <a:lnTo>
                        <a:pt x="251" y="146"/>
                      </a:lnTo>
                      <a:lnTo>
                        <a:pt x="249" y="157"/>
                      </a:lnTo>
                      <a:lnTo>
                        <a:pt x="245" y="169"/>
                      </a:lnTo>
                      <a:lnTo>
                        <a:pt x="247" y="169"/>
                      </a:lnTo>
                      <a:lnTo>
                        <a:pt x="249" y="169"/>
                      </a:lnTo>
                      <a:close/>
                    </a:path>
                  </a:pathLst>
                </a:custGeom>
                <a:solidFill>
                  <a:srgbClr val="E8A73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668" name="Freeform 300"/>
                <p:cNvSpPr>
                  <a:spLocks noEditPoints="1"/>
                </p:cNvSpPr>
                <p:nvPr/>
              </p:nvSpPr>
              <p:spPr bwMode="auto">
                <a:xfrm>
                  <a:off x="1739" y="1518"/>
                  <a:ext cx="254" cy="218"/>
                </a:xfrm>
                <a:custGeom>
                  <a:avLst/>
                  <a:gdLst/>
                  <a:ahLst/>
                  <a:cxnLst>
                    <a:cxn ang="0">
                      <a:pos x="253" y="102"/>
                    </a:cxn>
                    <a:cxn ang="0">
                      <a:pos x="251" y="95"/>
                    </a:cxn>
                    <a:cxn ang="0">
                      <a:pos x="249" y="87"/>
                    </a:cxn>
                    <a:cxn ang="0">
                      <a:pos x="247" y="85"/>
                    </a:cxn>
                    <a:cxn ang="0">
                      <a:pos x="245" y="83"/>
                    </a:cxn>
                    <a:cxn ang="0">
                      <a:pos x="247" y="91"/>
                    </a:cxn>
                    <a:cxn ang="0">
                      <a:pos x="249" y="98"/>
                    </a:cxn>
                    <a:cxn ang="0">
                      <a:pos x="251" y="100"/>
                    </a:cxn>
                    <a:cxn ang="0">
                      <a:pos x="253" y="102"/>
                    </a:cxn>
                    <a:cxn ang="0">
                      <a:pos x="80" y="0"/>
                    </a:cxn>
                    <a:cxn ang="0">
                      <a:pos x="78" y="0"/>
                    </a:cxn>
                    <a:cxn ang="0">
                      <a:pos x="76" y="0"/>
                    </a:cxn>
                    <a:cxn ang="0">
                      <a:pos x="78" y="2"/>
                    </a:cxn>
                    <a:cxn ang="0">
                      <a:pos x="80" y="4"/>
                    </a:cxn>
                    <a:cxn ang="0">
                      <a:pos x="84" y="2"/>
                    </a:cxn>
                    <a:cxn ang="0">
                      <a:pos x="86" y="2"/>
                    </a:cxn>
                    <a:cxn ang="0">
                      <a:pos x="82" y="0"/>
                    </a:cxn>
                    <a:cxn ang="0">
                      <a:pos x="80" y="0"/>
                    </a:cxn>
                    <a:cxn ang="0">
                      <a:pos x="0" y="150"/>
                    </a:cxn>
                    <a:cxn ang="0">
                      <a:pos x="6" y="168"/>
                    </a:cxn>
                    <a:cxn ang="0">
                      <a:pos x="15" y="187"/>
                    </a:cxn>
                    <a:cxn ang="0">
                      <a:pos x="27" y="205"/>
                    </a:cxn>
                    <a:cxn ang="0">
                      <a:pos x="42" y="218"/>
                    </a:cxn>
                    <a:cxn ang="0">
                      <a:pos x="44" y="218"/>
                    </a:cxn>
                    <a:cxn ang="0">
                      <a:pos x="46" y="218"/>
                    </a:cxn>
                    <a:cxn ang="0">
                      <a:pos x="32" y="203"/>
                    </a:cxn>
                    <a:cxn ang="0">
                      <a:pos x="19" y="186"/>
                    </a:cxn>
                    <a:cxn ang="0">
                      <a:pos x="10" y="168"/>
                    </a:cxn>
                    <a:cxn ang="0">
                      <a:pos x="4" y="148"/>
                    </a:cxn>
                    <a:cxn ang="0">
                      <a:pos x="2" y="148"/>
                    </a:cxn>
                    <a:cxn ang="0">
                      <a:pos x="0" y="150"/>
                    </a:cxn>
                    <a:cxn ang="0">
                      <a:pos x="245" y="167"/>
                    </a:cxn>
                    <a:cxn ang="0">
                      <a:pos x="249" y="155"/>
                    </a:cxn>
                    <a:cxn ang="0">
                      <a:pos x="251" y="144"/>
                    </a:cxn>
                    <a:cxn ang="0">
                      <a:pos x="253" y="132"/>
                    </a:cxn>
                    <a:cxn ang="0">
                      <a:pos x="254" y="119"/>
                    </a:cxn>
                    <a:cxn ang="0">
                      <a:pos x="253" y="119"/>
                    </a:cxn>
                    <a:cxn ang="0">
                      <a:pos x="251" y="119"/>
                    </a:cxn>
                    <a:cxn ang="0">
                      <a:pos x="251" y="119"/>
                    </a:cxn>
                    <a:cxn ang="0">
                      <a:pos x="251" y="119"/>
                    </a:cxn>
                    <a:cxn ang="0">
                      <a:pos x="249" y="132"/>
                    </a:cxn>
                    <a:cxn ang="0">
                      <a:pos x="247" y="144"/>
                    </a:cxn>
                    <a:cxn ang="0">
                      <a:pos x="245" y="155"/>
                    </a:cxn>
                    <a:cxn ang="0">
                      <a:pos x="241" y="167"/>
                    </a:cxn>
                    <a:cxn ang="0">
                      <a:pos x="243" y="167"/>
                    </a:cxn>
                    <a:cxn ang="0">
                      <a:pos x="245" y="167"/>
                    </a:cxn>
                  </a:cxnLst>
                  <a:rect l="0" t="0" r="r" b="b"/>
                  <a:pathLst>
                    <a:path w="254" h="218">
                      <a:moveTo>
                        <a:pt x="253" y="102"/>
                      </a:moveTo>
                      <a:lnTo>
                        <a:pt x="251" y="95"/>
                      </a:lnTo>
                      <a:lnTo>
                        <a:pt x="249" y="87"/>
                      </a:lnTo>
                      <a:lnTo>
                        <a:pt x="247" y="85"/>
                      </a:lnTo>
                      <a:lnTo>
                        <a:pt x="245" y="83"/>
                      </a:lnTo>
                      <a:lnTo>
                        <a:pt x="247" y="91"/>
                      </a:lnTo>
                      <a:lnTo>
                        <a:pt x="249" y="98"/>
                      </a:lnTo>
                      <a:lnTo>
                        <a:pt x="251" y="100"/>
                      </a:lnTo>
                      <a:lnTo>
                        <a:pt x="253" y="102"/>
                      </a:lnTo>
                      <a:close/>
                      <a:moveTo>
                        <a:pt x="80" y="0"/>
                      </a:moveTo>
                      <a:lnTo>
                        <a:pt x="78" y="0"/>
                      </a:lnTo>
                      <a:lnTo>
                        <a:pt x="76" y="0"/>
                      </a:lnTo>
                      <a:lnTo>
                        <a:pt x="78" y="2"/>
                      </a:lnTo>
                      <a:lnTo>
                        <a:pt x="80" y="4"/>
                      </a:lnTo>
                      <a:lnTo>
                        <a:pt x="84" y="2"/>
                      </a:lnTo>
                      <a:lnTo>
                        <a:pt x="86" y="2"/>
                      </a:lnTo>
                      <a:lnTo>
                        <a:pt x="82" y="0"/>
                      </a:lnTo>
                      <a:lnTo>
                        <a:pt x="80" y="0"/>
                      </a:lnTo>
                      <a:close/>
                      <a:moveTo>
                        <a:pt x="0" y="150"/>
                      </a:moveTo>
                      <a:lnTo>
                        <a:pt x="6" y="168"/>
                      </a:lnTo>
                      <a:lnTo>
                        <a:pt x="15" y="187"/>
                      </a:lnTo>
                      <a:lnTo>
                        <a:pt x="27" y="205"/>
                      </a:lnTo>
                      <a:lnTo>
                        <a:pt x="42" y="218"/>
                      </a:lnTo>
                      <a:lnTo>
                        <a:pt x="44" y="218"/>
                      </a:lnTo>
                      <a:lnTo>
                        <a:pt x="46" y="218"/>
                      </a:lnTo>
                      <a:lnTo>
                        <a:pt x="32" y="203"/>
                      </a:lnTo>
                      <a:lnTo>
                        <a:pt x="19" y="186"/>
                      </a:lnTo>
                      <a:lnTo>
                        <a:pt x="10" y="168"/>
                      </a:lnTo>
                      <a:lnTo>
                        <a:pt x="4" y="148"/>
                      </a:lnTo>
                      <a:lnTo>
                        <a:pt x="2" y="148"/>
                      </a:lnTo>
                      <a:lnTo>
                        <a:pt x="0" y="150"/>
                      </a:lnTo>
                      <a:close/>
                      <a:moveTo>
                        <a:pt x="245" y="167"/>
                      </a:moveTo>
                      <a:lnTo>
                        <a:pt x="249" y="155"/>
                      </a:lnTo>
                      <a:lnTo>
                        <a:pt x="251" y="144"/>
                      </a:lnTo>
                      <a:lnTo>
                        <a:pt x="253" y="132"/>
                      </a:lnTo>
                      <a:lnTo>
                        <a:pt x="254" y="119"/>
                      </a:lnTo>
                      <a:lnTo>
                        <a:pt x="253" y="119"/>
                      </a:lnTo>
                      <a:lnTo>
                        <a:pt x="251" y="119"/>
                      </a:lnTo>
                      <a:lnTo>
                        <a:pt x="251" y="119"/>
                      </a:lnTo>
                      <a:lnTo>
                        <a:pt x="251" y="119"/>
                      </a:lnTo>
                      <a:lnTo>
                        <a:pt x="249" y="132"/>
                      </a:lnTo>
                      <a:lnTo>
                        <a:pt x="247" y="144"/>
                      </a:lnTo>
                      <a:lnTo>
                        <a:pt x="245" y="155"/>
                      </a:lnTo>
                      <a:lnTo>
                        <a:pt x="241" y="167"/>
                      </a:lnTo>
                      <a:lnTo>
                        <a:pt x="243" y="167"/>
                      </a:lnTo>
                      <a:lnTo>
                        <a:pt x="245" y="167"/>
                      </a:lnTo>
                      <a:close/>
                    </a:path>
                  </a:pathLst>
                </a:custGeom>
                <a:solidFill>
                  <a:srgbClr val="E8A83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669" name="Freeform 301"/>
                <p:cNvSpPr>
                  <a:spLocks noEditPoints="1"/>
                </p:cNvSpPr>
                <p:nvPr/>
              </p:nvSpPr>
              <p:spPr bwMode="auto">
                <a:xfrm>
                  <a:off x="1741" y="1518"/>
                  <a:ext cx="251" cy="218"/>
                </a:xfrm>
                <a:custGeom>
                  <a:avLst/>
                  <a:gdLst/>
                  <a:ahLst/>
                  <a:cxnLst>
                    <a:cxn ang="0">
                      <a:pos x="251" y="119"/>
                    </a:cxn>
                    <a:cxn ang="0">
                      <a:pos x="251" y="119"/>
                    </a:cxn>
                    <a:cxn ang="0">
                      <a:pos x="251" y="119"/>
                    </a:cxn>
                    <a:cxn ang="0">
                      <a:pos x="249" y="119"/>
                    </a:cxn>
                    <a:cxn ang="0">
                      <a:pos x="247" y="119"/>
                    </a:cxn>
                    <a:cxn ang="0">
                      <a:pos x="247" y="119"/>
                    </a:cxn>
                    <a:cxn ang="0">
                      <a:pos x="247" y="119"/>
                    </a:cxn>
                    <a:cxn ang="0">
                      <a:pos x="245" y="132"/>
                    </a:cxn>
                    <a:cxn ang="0">
                      <a:pos x="243" y="144"/>
                    </a:cxn>
                    <a:cxn ang="0">
                      <a:pos x="241" y="155"/>
                    </a:cxn>
                    <a:cxn ang="0">
                      <a:pos x="237" y="167"/>
                    </a:cxn>
                    <a:cxn ang="0">
                      <a:pos x="239" y="167"/>
                    </a:cxn>
                    <a:cxn ang="0">
                      <a:pos x="241" y="167"/>
                    </a:cxn>
                    <a:cxn ang="0">
                      <a:pos x="245" y="155"/>
                    </a:cxn>
                    <a:cxn ang="0">
                      <a:pos x="247" y="144"/>
                    </a:cxn>
                    <a:cxn ang="0">
                      <a:pos x="249" y="132"/>
                    </a:cxn>
                    <a:cxn ang="0">
                      <a:pos x="251" y="119"/>
                    </a:cxn>
                    <a:cxn ang="0">
                      <a:pos x="249" y="100"/>
                    </a:cxn>
                    <a:cxn ang="0">
                      <a:pos x="247" y="93"/>
                    </a:cxn>
                    <a:cxn ang="0">
                      <a:pos x="245" y="85"/>
                    </a:cxn>
                    <a:cxn ang="0">
                      <a:pos x="243" y="83"/>
                    </a:cxn>
                    <a:cxn ang="0">
                      <a:pos x="239" y="81"/>
                    </a:cxn>
                    <a:cxn ang="0">
                      <a:pos x="243" y="89"/>
                    </a:cxn>
                    <a:cxn ang="0">
                      <a:pos x="245" y="96"/>
                    </a:cxn>
                    <a:cxn ang="0">
                      <a:pos x="247" y="98"/>
                    </a:cxn>
                    <a:cxn ang="0">
                      <a:pos x="249" y="100"/>
                    </a:cxn>
                    <a:cxn ang="0">
                      <a:pos x="82" y="0"/>
                    </a:cxn>
                    <a:cxn ang="0">
                      <a:pos x="78" y="2"/>
                    </a:cxn>
                    <a:cxn ang="0">
                      <a:pos x="76" y="2"/>
                    </a:cxn>
                    <a:cxn ang="0">
                      <a:pos x="78" y="4"/>
                    </a:cxn>
                    <a:cxn ang="0">
                      <a:pos x="80" y="5"/>
                    </a:cxn>
                    <a:cxn ang="0">
                      <a:pos x="84" y="4"/>
                    </a:cxn>
                    <a:cxn ang="0">
                      <a:pos x="87" y="2"/>
                    </a:cxn>
                    <a:cxn ang="0">
                      <a:pos x="84" y="2"/>
                    </a:cxn>
                    <a:cxn ang="0">
                      <a:pos x="82" y="0"/>
                    </a:cxn>
                    <a:cxn ang="0">
                      <a:pos x="0" y="148"/>
                    </a:cxn>
                    <a:cxn ang="0">
                      <a:pos x="6" y="168"/>
                    </a:cxn>
                    <a:cxn ang="0">
                      <a:pos x="15" y="187"/>
                    </a:cxn>
                    <a:cxn ang="0">
                      <a:pos x="27" y="203"/>
                    </a:cxn>
                    <a:cxn ang="0">
                      <a:pos x="42" y="218"/>
                    </a:cxn>
                    <a:cxn ang="0">
                      <a:pos x="44" y="218"/>
                    </a:cxn>
                    <a:cxn ang="0">
                      <a:pos x="46" y="216"/>
                    </a:cxn>
                    <a:cxn ang="0">
                      <a:pos x="32" y="203"/>
                    </a:cxn>
                    <a:cxn ang="0">
                      <a:pos x="19" y="186"/>
                    </a:cxn>
                    <a:cxn ang="0">
                      <a:pos x="10" y="167"/>
                    </a:cxn>
                    <a:cxn ang="0">
                      <a:pos x="4" y="148"/>
                    </a:cxn>
                    <a:cxn ang="0">
                      <a:pos x="2" y="148"/>
                    </a:cxn>
                    <a:cxn ang="0">
                      <a:pos x="0" y="148"/>
                    </a:cxn>
                  </a:cxnLst>
                  <a:rect l="0" t="0" r="r" b="b"/>
                  <a:pathLst>
                    <a:path w="251" h="218">
                      <a:moveTo>
                        <a:pt x="251" y="119"/>
                      </a:moveTo>
                      <a:lnTo>
                        <a:pt x="251" y="119"/>
                      </a:lnTo>
                      <a:lnTo>
                        <a:pt x="251" y="119"/>
                      </a:lnTo>
                      <a:lnTo>
                        <a:pt x="249" y="119"/>
                      </a:lnTo>
                      <a:lnTo>
                        <a:pt x="247" y="119"/>
                      </a:lnTo>
                      <a:lnTo>
                        <a:pt x="247" y="119"/>
                      </a:lnTo>
                      <a:lnTo>
                        <a:pt x="247" y="119"/>
                      </a:lnTo>
                      <a:lnTo>
                        <a:pt x="245" y="132"/>
                      </a:lnTo>
                      <a:lnTo>
                        <a:pt x="243" y="144"/>
                      </a:lnTo>
                      <a:lnTo>
                        <a:pt x="241" y="155"/>
                      </a:lnTo>
                      <a:lnTo>
                        <a:pt x="237" y="167"/>
                      </a:lnTo>
                      <a:lnTo>
                        <a:pt x="239" y="167"/>
                      </a:lnTo>
                      <a:lnTo>
                        <a:pt x="241" y="167"/>
                      </a:lnTo>
                      <a:lnTo>
                        <a:pt x="245" y="155"/>
                      </a:lnTo>
                      <a:lnTo>
                        <a:pt x="247" y="144"/>
                      </a:lnTo>
                      <a:lnTo>
                        <a:pt x="249" y="132"/>
                      </a:lnTo>
                      <a:lnTo>
                        <a:pt x="251" y="119"/>
                      </a:lnTo>
                      <a:close/>
                      <a:moveTo>
                        <a:pt x="249" y="100"/>
                      </a:moveTo>
                      <a:lnTo>
                        <a:pt x="247" y="93"/>
                      </a:lnTo>
                      <a:lnTo>
                        <a:pt x="245" y="85"/>
                      </a:lnTo>
                      <a:lnTo>
                        <a:pt x="243" y="83"/>
                      </a:lnTo>
                      <a:lnTo>
                        <a:pt x="239" y="81"/>
                      </a:lnTo>
                      <a:lnTo>
                        <a:pt x="243" y="89"/>
                      </a:lnTo>
                      <a:lnTo>
                        <a:pt x="245" y="96"/>
                      </a:lnTo>
                      <a:lnTo>
                        <a:pt x="247" y="98"/>
                      </a:lnTo>
                      <a:lnTo>
                        <a:pt x="249" y="100"/>
                      </a:lnTo>
                      <a:close/>
                      <a:moveTo>
                        <a:pt x="82" y="0"/>
                      </a:moveTo>
                      <a:lnTo>
                        <a:pt x="78" y="2"/>
                      </a:lnTo>
                      <a:lnTo>
                        <a:pt x="76" y="2"/>
                      </a:lnTo>
                      <a:lnTo>
                        <a:pt x="78" y="4"/>
                      </a:lnTo>
                      <a:lnTo>
                        <a:pt x="80" y="5"/>
                      </a:lnTo>
                      <a:lnTo>
                        <a:pt x="84" y="4"/>
                      </a:lnTo>
                      <a:lnTo>
                        <a:pt x="87" y="2"/>
                      </a:lnTo>
                      <a:lnTo>
                        <a:pt x="84" y="2"/>
                      </a:lnTo>
                      <a:lnTo>
                        <a:pt x="82" y="0"/>
                      </a:lnTo>
                      <a:close/>
                      <a:moveTo>
                        <a:pt x="0" y="148"/>
                      </a:moveTo>
                      <a:lnTo>
                        <a:pt x="6" y="168"/>
                      </a:lnTo>
                      <a:lnTo>
                        <a:pt x="15" y="187"/>
                      </a:lnTo>
                      <a:lnTo>
                        <a:pt x="27" y="203"/>
                      </a:lnTo>
                      <a:lnTo>
                        <a:pt x="42" y="218"/>
                      </a:lnTo>
                      <a:lnTo>
                        <a:pt x="44" y="218"/>
                      </a:lnTo>
                      <a:lnTo>
                        <a:pt x="46" y="216"/>
                      </a:lnTo>
                      <a:lnTo>
                        <a:pt x="32" y="203"/>
                      </a:lnTo>
                      <a:lnTo>
                        <a:pt x="19" y="186"/>
                      </a:lnTo>
                      <a:lnTo>
                        <a:pt x="10" y="167"/>
                      </a:lnTo>
                      <a:lnTo>
                        <a:pt x="4" y="148"/>
                      </a:lnTo>
                      <a:lnTo>
                        <a:pt x="2" y="148"/>
                      </a:lnTo>
                      <a:lnTo>
                        <a:pt x="0" y="148"/>
                      </a:lnTo>
                      <a:close/>
                    </a:path>
                  </a:pathLst>
                </a:custGeom>
                <a:solidFill>
                  <a:srgbClr val="E8A93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670" name="Freeform 302"/>
                <p:cNvSpPr>
                  <a:spLocks noEditPoints="1"/>
                </p:cNvSpPr>
                <p:nvPr/>
              </p:nvSpPr>
              <p:spPr bwMode="auto">
                <a:xfrm>
                  <a:off x="1743" y="1520"/>
                  <a:ext cx="247" cy="216"/>
                </a:xfrm>
                <a:custGeom>
                  <a:avLst/>
                  <a:gdLst/>
                  <a:ahLst/>
                  <a:cxnLst>
                    <a:cxn ang="0">
                      <a:pos x="247" y="117"/>
                    </a:cxn>
                    <a:cxn ang="0">
                      <a:pos x="247" y="117"/>
                    </a:cxn>
                    <a:cxn ang="0">
                      <a:pos x="247" y="117"/>
                    </a:cxn>
                    <a:cxn ang="0">
                      <a:pos x="245" y="117"/>
                    </a:cxn>
                    <a:cxn ang="0">
                      <a:pos x="243" y="117"/>
                    </a:cxn>
                    <a:cxn ang="0">
                      <a:pos x="243" y="117"/>
                    </a:cxn>
                    <a:cxn ang="0">
                      <a:pos x="243" y="117"/>
                    </a:cxn>
                    <a:cxn ang="0">
                      <a:pos x="241" y="130"/>
                    </a:cxn>
                    <a:cxn ang="0">
                      <a:pos x="239" y="142"/>
                    </a:cxn>
                    <a:cxn ang="0">
                      <a:pos x="237" y="155"/>
                    </a:cxn>
                    <a:cxn ang="0">
                      <a:pos x="233" y="165"/>
                    </a:cxn>
                    <a:cxn ang="0">
                      <a:pos x="235" y="165"/>
                    </a:cxn>
                    <a:cxn ang="0">
                      <a:pos x="237" y="165"/>
                    </a:cxn>
                    <a:cxn ang="0">
                      <a:pos x="241" y="153"/>
                    </a:cxn>
                    <a:cxn ang="0">
                      <a:pos x="243" y="142"/>
                    </a:cxn>
                    <a:cxn ang="0">
                      <a:pos x="245" y="130"/>
                    </a:cxn>
                    <a:cxn ang="0">
                      <a:pos x="247" y="117"/>
                    </a:cxn>
                    <a:cxn ang="0">
                      <a:pos x="245" y="96"/>
                    </a:cxn>
                    <a:cxn ang="0">
                      <a:pos x="243" y="89"/>
                    </a:cxn>
                    <a:cxn ang="0">
                      <a:pos x="241" y="81"/>
                    </a:cxn>
                    <a:cxn ang="0">
                      <a:pos x="237" y="79"/>
                    </a:cxn>
                    <a:cxn ang="0">
                      <a:pos x="235" y="77"/>
                    </a:cxn>
                    <a:cxn ang="0">
                      <a:pos x="237" y="85"/>
                    </a:cxn>
                    <a:cxn ang="0">
                      <a:pos x="239" y="94"/>
                    </a:cxn>
                    <a:cxn ang="0">
                      <a:pos x="243" y="94"/>
                    </a:cxn>
                    <a:cxn ang="0">
                      <a:pos x="245" y="96"/>
                    </a:cxn>
                    <a:cxn ang="0">
                      <a:pos x="82" y="0"/>
                    </a:cxn>
                    <a:cxn ang="0">
                      <a:pos x="80" y="0"/>
                    </a:cxn>
                    <a:cxn ang="0">
                      <a:pos x="76" y="2"/>
                    </a:cxn>
                    <a:cxn ang="0">
                      <a:pos x="78" y="3"/>
                    </a:cxn>
                    <a:cxn ang="0">
                      <a:pos x="78" y="3"/>
                    </a:cxn>
                    <a:cxn ang="0">
                      <a:pos x="84" y="2"/>
                    </a:cxn>
                    <a:cxn ang="0">
                      <a:pos x="89" y="2"/>
                    </a:cxn>
                    <a:cxn ang="0">
                      <a:pos x="87" y="0"/>
                    </a:cxn>
                    <a:cxn ang="0">
                      <a:pos x="87" y="0"/>
                    </a:cxn>
                    <a:cxn ang="0">
                      <a:pos x="85" y="0"/>
                    </a:cxn>
                    <a:cxn ang="0">
                      <a:pos x="82" y="0"/>
                    </a:cxn>
                    <a:cxn ang="0">
                      <a:pos x="0" y="146"/>
                    </a:cxn>
                    <a:cxn ang="0">
                      <a:pos x="6" y="166"/>
                    </a:cxn>
                    <a:cxn ang="0">
                      <a:pos x="15" y="184"/>
                    </a:cxn>
                    <a:cxn ang="0">
                      <a:pos x="28" y="201"/>
                    </a:cxn>
                    <a:cxn ang="0">
                      <a:pos x="42" y="216"/>
                    </a:cxn>
                    <a:cxn ang="0">
                      <a:pos x="44" y="214"/>
                    </a:cxn>
                    <a:cxn ang="0">
                      <a:pos x="47" y="214"/>
                    </a:cxn>
                    <a:cxn ang="0">
                      <a:pos x="32" y="199"/>
                    </a:cxn>
                    <a:cxn ang="0">
                      <a:pos x="19" y="184"/>
                    </a:cxn>
                    <a:cxn ang="0">
                      <a:pos x="10" y="165"/>
                    </a:cxn>
                    <a:cxn ang="0">
                      <a:pos x="2" y="146"/>
                    </a:cxn>
                    <a:cxn ang="0">
                      <a:pos x="2" y="146"/>
                    </a:cxn>
                    <a:cxn ang="0">
                      <a:pos x="0" y="146"/>
                    </a:cxn>
                  </a:cxnLst>
                  <a:rect l="0" t="0" r="r" b="b"/>
                  <a:pathLst>
                    <a:path w="247" h="216">
                      <a:moveTo>
                        <a:pt x="247" y="117"/>
                      </a:moveTo>
                      <a:lnTo>
                        <a:pt x="247" y="117"/>
                      </a:lnTo>
                      <a:lnTo>
                        <a:pt x="247" y="117"/>
                      </a:lnTo>
                      <a:lnTo>
                        <a:pt x="245" y="117"/>
                      </a:lnTo>
                      <a:lnTo>
                        <a:pt x="243" y="117"/>
                      </a:lnTo>
                      <a:lnTo>
                        <a:pt x="243" y="117"/>
                      </a:lnTo>
                      <a:lnTo>
                        <a:pt x="243" y="117"/>
                      </a:lnTo>
                      <a:lnTo>
                        <a:pt x="241" y="130"/>
                      </a:lnTo>
                      <a:lnTo>
                        <a:pt x="239" y="142"/>
                      </a:lnTo>
                      <a:lnTo>
                        <a:pt x="237" y="155"/>
                      </a:lnTo>
                      <a:lnTo>
                        <a:pt x="233" y="165"/>
                      </a:lnTo>
                      <a:lnTo>
                        <a:pt x="235" y="165"/>
                      </a:lnTo>
                      <a:lnTo>
                        <a:pt x="237" y="165"/>
                      </a:lnTo>
                      <a:lnTo>
                        <a:pt x="241" y="153"/>
                      </a:lnTo>
                      <a:lnTo>
                        <a:pt x="243" y="142"/>
                      </a:lnTo>
                      <a:lnTo>
                        <a:pt x="245" y="130"/>
                      </a:lnTo>
                      <a:lnTo>
                        <a:pt x="247" y="117"/>
                      </a:lnTo>
                      <a:close/>
                      <a:moveTo>
                        <a:pt x="245" y="96"/>
                      </a:moveTo>
                      <a:lnTo>
                        <a:pt x="243" y="89"/>
                      </a:lnTo>
                      <a:lnTo>
                        <a:pt x="241" y="81"/>
                      </a:lnTo>
                      <a:lnTo>
                        <a:pt x="237" y="79"/>
                      </a:lnTo>
                      <a:lnTo>
                        <a:pt x="235" y="77"/>
                      </a:lnTo>
                      <a:lnTo>
                        <a:pt x="237" y="85"/>
                      </a:lnTo>
                      <a:lnTo>
                        <a:pt x="239" y="94"/>
                      </a:lnTo>
                      <a:lnTo>
                        <a:pt x="243" y="94"/>
                      </a:lnTo>
                      <a:lnTo>
                        <a:pt x="245" y="96"/>
                      </a:lnTo>
                      <a:close/>
                      <a:moveTo>
                        <a:pt x="82" y="0"/>
                      </a:moveTo>
                      <a:lnTo>
                        <a:pt x="80" y="0"/>
                      </a:lnTo>
                      <a:lnTo>
                        <a:pt x="76" y="2"/>
                      </a:lnTo>
                      <a:lnTo>
                        <a:pt x="78" y="3"/>
                      </a:lnTo>
                      <a:lnTo>
                        <a:pt x="78" y="3"/>
                      </a:lnTo>
                      <a:lnTo>
                        <a:pt x="84" y="2"/>
                      </a:lnTo>
                      <a:lnTo>
                        <a:pt x="89" y="2"/>
                      </a:lnTo>
                      <a:lnTo>
                        <a:pt x="87" y="0"/>
                      </a:lnTo>
                      <a:lnTo>
                        <a:pt x="87" y="0"/>
                      </a:lnTo>
                      <a:lnTo>
                        <a:pt x="85" y="0"/>
                      </a:lnTo>
                      <a:lnTo>
                        <a:pt x="82" y="0"/>
                      </a:lnTo>
                      <a:close/>
                      <a:moveTo>
                        <a:pt x="0" y="146"/>
                      </a:moveTo>
                      <a:lnTo>
                        <a:pt x="6" y="166"/>
                      </a:lnTo>
                      <a:lnTo>
                        <a:pt x="15" y="184"/>
                      </a:lnTo>
                      <a:lnTo>
                        <a:pt x="28" y="201"/>
                      </a:lnTo>
                      <a:lnTo>
                        <a:pt x="42" y="216"/>
                      </a:lnTo>
                      <a:lnTo>
                        <a:pt x="44" y="214"/>
                      </a:lnTo>
                      <a:lnTo>
                        <a:pt x="47" y="214"/>
                      </a:lnTo>
                      <a:lnTo>
                        <a:pt x="32" y="199"/>
                      </a:lnTo>
                      <a:lnTo>
                        <a:pt x="19" y="184"/>
                      </a:lnTo>
                      <a:lnTo>
                        <a:pt x="10" y="165"/>
                      </a:lnTo>
                      <a:lnTo>
                        <a:pt x="2" y="146"/>
                      </a:lnTo>
                      <a:lnTo>
                        <a:pt x="2" y="146"/>
                      </a:lnTo>
                      <a:lnTo>
                        <a:pt x="0" y="146"/>
                      </a:lnTo>
                      <a:close/>
                    </a:path>
                  </a:pathLst>
                </a:custGeom>
                <a:solidFill>
                  <a:srgbClr val="E9A93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671" name="Freeform 303"/>
                <p:cNvSpPr>
                  <a:spLocks noEditPoints="1"/>
                </p:cNvSpPr>
                <p:nvPr/>
              </p:nvSpPr>
              <p:spPr bwMode="auto">
                <a:xfrm>
                  <a:off x="1745" y="1520"/>
                  <a:ext cx="243" cy="214"/>
                </a:xfrm>
                <a:custGeom>
                  <a:avLst/>
                  <a:gdLst/>
                  <a:ahLst/>
                  <a:cxnLst>
                    <a:cxn ang="0">
                      <a:pos x="243" y="117"/>
                    </a:cxn>
                    <a:cxn ang="0">
                      <a:pos x="243" y="117"/>
                    </a:cxn>
                    <a:cxn ang="0">
                      <a:pos x="243" y="117"/>
                    </a:cxn>
                    <a:cxn ang="0">
                      <a:pos x="241" y="117"/>
                    </a:cxn>
                    <a:cxn ang="0">
                      <a:pos x="239" y="117"/>
                    </a:cxn>
                    <a:cxn ang="0">
                      <a:pos x="239" y="117"/>
                    </a:cxn>
                    <a:cxn ang="0">
                      <a:pos x="239" y="117"/>
                    </a:cxn>
                    <a:cxn ang="0">
                      <a:pos x="237" y="130"/>
                    </a:cxn>
                    <a:cxn ang="0">
                      <a:pos x="235" y="142"/>
                    </a:cxn>
                    <a:cxn ang="0">
                      <a:pos x="233" y="155"/>
                    </a:cxn>
                    <a:cxn ang="0">
                      <a:pos x="228" y="166"/>
                    </a:cxn>
                    <a:cxn ang="0">
                      <a:pos x="231" y="165"/>
                    </a:cxn>
                    <a:cxn ang="0">
                      <a:pos x="233" y="165"/>
                    </a:cxn>
                    <a:cxn ang="0">
                      <a:pos x="237" y="153"/>
                    </a:cxn>
                    <a:cxn ang="0">
                      <a:pos x="239" y="142"/>
                    </a:cxn>
                    <a:cxn ang="0">
                      <a:pos x="241" y="130"/>
                    </a:cxn>
                    <a:cxn ang="0">
                      <a:pos x="243" y="117"/>
                    </a:cxn>
                    <a:cxn ang="0">
                      <a:pos x="241" y="94"/>
                    </a:cxn>
                    <a:cxn ang="0">
                      <a:pos x="239" y="87"/>
                    </a:cxn>
                    <a:cxn ang="0">
                      <a:pos x="235" y="79"/>
                    </a:cxn>
                    <a:cxn ang="0">
                      <a:pos x="233" y="77"/>
                    </a:cxn>
                    <a:cxn ang="0">
                      <a:pos x="231" y="75"/>
                    </a:cxn>
                    <a:cxn ang="0">
                      <a:pos x="233" y="83"/>
                    </a:cxn>
                    <a:cxn ang="0">
                      <a:pos x="235" y="93"/>
                    </a:cxn>
                    <a:cxn ang="0">
                      <a:pos x="237" y="94"/>
                    </a:cxn>
                    <a:cxn ang="0">
                      <a:pos x="241" y="94"/>
                    </a:cxn>
                    <a:cxn ang="0">
                      <a:pos x="83" y="0"/>
                    </a:cxn>
                    <a:cxn ang="0">
                      <a:pos x="80" y="2"/>
                    </a:cxn>
                    <a:cxn ang="0">
                      <a:pos x="76" y="3"/>
                    </a:cxn>
                    <a:cxn ang="0">
                      <a:pos x="76" y="3"/>
                    </a:cxn>
                    <a:cxn ang="0">
                      <a:pos x="78" y="5"/>
                    </a:cxn>
                    <a:cxn ang="0">
                      <a:pos x="83" y="3"/>
                    </a:cxn>
                    <a:cxn ang="0">
                      <a:pos x="91" y="2"/>
                    </a:cxn>
                    <a:cxn ang="0">
                      <a:pos x="87" y="2"/>
                    </a:cxn>
                    <a:cxn ang="0">
                      <a:pos x="85" y="0"/>
                    </a:cxn>
                    <a:cxn ang="0">
                      <a:pos x="85" y="0"/>
                    </a:cxn>
                    <a:cxn ang="0">
                      <a:pos x="83" y="0"/>
                    </a:cxn>
                    <a:cxn ang="0">
                      <a:pos x="0" y="146"/>
                    </a:cxn>
                    <a:cxn ang="0">
                      <a:pos x="6" y="165"/>
                    </a:cxn>
                    <a:cxn ang="0">
                      <a:pos x="15" y="184"/>
                    </a:cxn>
                    <a:cxn ang="0">
                      <a:pos x="28" y="201"/>
                    </a:cxn>
                    <a:cxn ang="0">
                      <a:pos x="42" y="214"/>
                    </a:cxn>
                    <a:cxn ang="0">
                      <a:pos x="45" y="214"/>
                    </a:cxn>
                    <a:cxn ang="0">
                      <a:pos x="47" y="212"/>
                    </a:cxn>
                    <a:cxn ang="0">
                      <a:pos x="32" y="199"/>
                    </a:cxn>
                    <a:cxn ang="0">
                      <a:pos x="19" y="184"/>
                    </a:cxn>
                    <a:cxn ang="0">
                      <a:pos x="9" y="165"/>
                    </a:cxn>
                    <a:cxn ang="0">
                      <a:pos x="2" y="144"/>
                    </a:cxn>
                    <a:cxn ang="0">
                      <a:pos x="0" y="146"/>
                    </a:cxn>
                    <a:cxn ang="0">
                      <a:pos x="0" y="146"/>
                    </a:cxn>
                  </a:cxnLst>
                  <a:rect l="0" t="0" r="r" b="b"/>
                  <a:pathLst>
                    <a:path w="243" h="214">
                      <a:moveTo>
                        <a:pt x="243" y="117"/>
                      </a:moveTo>
                      <a:lnTo>
                        <a:pt x="243" y="117"/>
                      </a:lnTo>
                      <a:lnTo>
                        <a:pt x="243" y="117"/>
                      </a:lnTo>
                      <a:lnTo>
                        <a:pt x="241" y="117"/>
                      </a:lnTo>
                      <a:lnTo>
                        <a:pt x="239" y="117"/>
                      </a:lnTo>
                      <a:lnTo>
                        <a:pt x="239" y="117"/>
                      </a:lnTo>
                      <a:lnTo>
                        <a:pt x="239" y="117"/>
                      </a:lnTo>
                      <a:lnTo>
                        <a:pt x="237" y="130"/>
                      </a:lnTo>
                      <a:lnTo>
                        <a:pt x="235" y="142"/>
                      </a:lnTo>
                      <a:lnTo>
                        <a:pt x="233" y="155"/>
                      </a:lnTo>
                      <a:lnTo>
                        <a:pt x="228" y="166"/>
                      </a:lnTo>
                      <a:lnTo>
                        <a:pt x="231" y="165"/>
                      </a:lnTo>
                      <a:lnTo>
                        <a:pt x="233" y="165"/>
                      </a:lnTo>
                      <a:lnTo>
                        <a:pt x="237" y="153"/>
                      </a:lnTo>
                      <a:lnTo>
                        <a:pt x="239" y="142"/>
                      </a:lnTo>
                      <a:lnTo>
                        <a:pt x="241" y="130"/>
                      </a:lnTo>
                      <a:lnTo>
                        <a:pt x="243" y="117"/>
                      </a:lnTo>
                      <a:close/>
                      <a:moveTo>
                        <a:pt x="241" y="94"/>
                      </a:moveTo>
                      <a:lnTo>
                        <a:pt x="239" y="87"/>
                      </a:lnTo>
                      <a:lnTo>
                        <a:pt x="235" y="79"/>
                      </a:lnTo>
                      <a:lnTo>
                        <a:pt x="233" y="77"/>
                      </a:lnTo>
                      <a:lnTo>
                        <a:pt x="231" y="75"/>
                      </a:lnTo>
                      <a:lnTo>
                        <a:pt x="233" y="83"/>
                      </a:lnTo>
                      <a:lnTo>
                        <a:pt x="235" y="93"/>
                      </a:lnTo>
                      <a:lnTo>
                        <a:pt x="237" y="94"/>
                      </a:lnTo>
                      <a:lnTo>
                        <a:pt x="241" y="94"/>
                      </a:lnTo>
                      <a:close/>
                      <a:moveTo>
                        <a:pt x="83" y="0"/>
                      </a:moveTo>
                      <a:lnTo>
                        <a:pt x="80" y="2"/>
                      </a:lnTo>
                      <a:lnTo>
                        <a:pt x="76" y="3"/>
                      </a:lnTo>
                      <a:lnTo>
                        <a:pt x="76" y="3"/>
                      </a:lnTo>
                      <a:lnTo>
                        <a:pt x="78" y="5"/>
                      </a:lnTo>
                      <a:lnTo>
                        <a:pt x="83" y="3"/>
                      </a:lnTo>
                      <a:lnTo>
                        <a:pt x="91" y="2"/>
                      </a:lnTo>
                      <a:lnTo>
                        <a:pt x="87" y="2"/>
                      </a:lnTo>
                      <a:lnTo>
                        <a:pt x="85" y="0"/>
                      </a:lnTo>
                      <a:lnTo>
                        <a:pt x="85" y="0"/>
                      </a:lnTo>
                      <a:lnTo>
                        <a:pt x="83" y="0"/>
                      </a:lnTo>
                      <a:close/>
                      <a:moveTo>
                        <a:pt x="0" y="146"/>
                      </a:moveTo>
                      <a:lnTo>
                        <a:pt x="6" y="165"/>
                      </a:lnTo>
                      <a:lnTo>
                        <a:pt x="15" y="184"/>
                      </a:lnTo>
                      <a:lnTo>
                        <a:pt x="28" y="201"/>
                      </a:lnTo>
                      <a:lnTo>
                        <a:pt x="42" y="214"/>
                      </a:lnTo>
                      <a:lnTo>
                        <a:pt x="45" y="214"/>
                      </a:lnTo>
                      <a:lnTo>
                        <a:pt x="47" y="212"/>
                      </a:lnTo>
                      <a:lnTo>
                        <a:pt x="32" y="199"/>
                      </a:lnTo>
                      <a:lnTo>
                        <a:pt x="19" y="184"/>
                      </a:lnTo>
                      <a:lnTo>
                        <a:pt x="9" y="165"/>
                      </a:lnTo>
                      <a:lnTo>
                        <a:pt x="2" y="144"/>
                      </a:lnTo>
                      <a:lnTo>
                        <a:pt x="0" y="146"/>
                      </a:lnTo>
                      <a:lnTo>
                        <a:pt x="0" y="146"/>
                      </a:lnTo>
                      <a:close/>
                    </a:path>
                  </a:pathLst>
                </a:custGeom>
                <a:solidFill>
                  <a:srgbClr val="E9AA3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672" name="Freeform 304"/>
                <p:cNvSpPr>
                  <a:spLocks noEditPoints="1"/>
                </p:cNvSpPr>
                <p:nvPr/>
              </p:nvSpPr>
              <p:spPr bwMode="auto">
                <a:xfrm>
                  <a:off x="1745" y="1522"/>
                  <a:ext cx="241" cy="212"/>
                </a:xfrm>
                <a:custGeom>
                  <a:avLst/>
                  <a:gdLst/>
                  <a:ahLst/>
                  <a:cxnLst>
                    <a:cxn ang="0">
                      <a:pos x="241" y="115"/>
                    </a:cxn>
                    <a:cxn ang="0">
                      <a:pos x="241" y="115"/>
                    </a:cxn>
                    <a:cxn ang="0">
                      <a:pos x="241" y="115"/>
                    </a:cxn>
                    <a:cxn ang="0">
                      <a:pos x="239" y="115"/>
                    </a:cxn>
                    <a:cxn ang="0">
                      <a:pos x="237" y="113"/>
                    </a:cxn>
                    <a:cxn ang="0">
                      <a:pos x="237" y="115"/>
                    </a:cxn>
                    <a:cxn ang="0">
                      <a:pos x="237" y="115"/>
                    </a:cxn>
                    <a:cxn ang="0">
                      <a:pos x="235" y="128"/>
                    </a:cxn>
                    <a:cxn ang="0">
                      <a:pos x="233" y="140"/>
                    </a:cxn>
                    <a:cxn ang="0">
                      <a:pos x="231" y="153"/>
                    </a:cxn>
                    <a:cxn ang="0">
                      <a:pos x="226" y="164"/>
                    </a:cxn>
                    <a:cxn ang="0">
                      <a:pos x="228" y="164"/>
                    </a:cxn>
                    <a:cxn ang="0">
                      <a:pos x="231" y="163"/>
                    </a:cxn>
                    <a:cxn ang="0">
                      <a:pos x="235" y="153"/>
                    </a:cxn>
                    <a:cxn ang="0">
                      <a:pos x="237" y="140"/>
                    </a:cxn>
                    <a:cxn ang="0">
                      <a:pos x="239" y="128"/>
                    </a:cxn>
                    <a:cxn ang="0">
                      <a:pos x="241" y="115"/>
                    </a:cxn>
                    <a:cxn ang="0">
                      <a:pos x="237" y="92"/>
                    </a:cxn>
                    <a:cxn ang="0">
                      <a:pos x="235" y="83"/>
                    </a:cxn>
                    <a:cxn ang="0">
                      <a:pos x="233" y="75"/>
                    </a:cxn>
                    <a:cxn ang="0">
                      <a:pos x="231" y="73"/>
                    </a:cxn>
                    <a:cxn ang="0">
                      <a:pos x="228" y="72"/>
                    </a:cxn>
                    <a:cxn ang="0">
                      <a:pos x="231" y="79"/>
                    </a:cxn>
                    <a:cxn ang="0">
                      <a:pos x="233" y="89"/>
                    </a:cxn>
                    <a:cxn ang="0">
                      <a:pos x="235" y="91"/>
                    </a:cxn>
                    <a:cxn ang="0">
                      <a:pos x="237" y="92"/>
                    </a:cxn>
                    <a:cxn ang="0">
                      <a:pos x="87" y="0"/>
                    </a:cxn>
                    <a:cxn ang="0">
                      <a:pos x="82" y="0"/>
                    </a:cxn>
                    <a:cxn ang="0">
                      <a:pos x="76" y="1"/>
                    </a:cxn>
                    <a:cxn ang="0">
                      <a:pos x="78" y="3"/>
                    </a:cxn>
                    <a:cxn ang="0">
                      <a:pos x="80" y="5"/>
                    </a:cxn>
                    <a:cxn ang="0">
                      <a:pos x="87" y="3"/>
                    </a:cxn>
                    <a:cxn ang="0">
                      <a:pos x="93" y="1"/>
                    </a:cxn>
                    <a:cxn ang="0">
                      <a:pos x="91" y="0"/>
                    </a:cxn>
                    <a:cxn ang="0">
                      <a:pos x="87" y="0"/>
                    </a:cxn>
                    <a:cxn ang="0">
                      <a:pos x="0" y="144"/>
                    </a:cxn>
                    <a:cxn ang="0">
                      <a:pos x="8" y="163"/>
                    </a:cxn>
                    <a:cxn ang="0">
                      <a:pos x="17" y="182"/>
                    </a:cxn>
                    <a:cxn ang="0">
                      <a:pos x="30" y="197"/>
                    </a:cxn>
                    <a:cxn ang="0">
                      <a:pos x="45" y="212"/>
                    </a:cxn>
                    <a:cxn ang="0">
                      <a:pos x="47" y="210"/>
                    </a:cxn>
                    <a:cxn ang="0">
                      <a:pos x="49" y="210"/>
                    </a:cxn>
                    <a:cxn ang="0">
                      <a:pos x="34" y="197"/>
                    </a:cxn>
                    <a:cxn ang="0">
                      <a:pos x="21" y="180"/>
                    </a:cxn>
                    <a:cxn ang="0">
                      <a:pos x="11" y="163"/>
                    </a:cxn>
                    <a:cxn ang="0">
                      <a:pos x="4" y="142"/>
                    </a:cxn>
                    <a:cxn ang="0">
                      <a:pos x="2" y="142"/>
                    </a:cxn>
                    <a:cxn ang="0">
                      <a:pos x="0" y="144"/>
                    </a:cxn>
                  </a:cxnLst>
                  <a:rect l="0" t="0" r="r" b="b"/>
                  <a:pathLst>
                    <a:path w="241" h="212">
                      <a:moveTo>
                        <a:pt x="241" y="115"/>
                      </a:moveTo>
                      <a:lnTo>
                        <a:pt x="241" y="115"/>
                      </a:lnTo>
                      <a:lnTo>
                        <a:pt x="241" y="115"/>
                      </a:lnTo>
                      <a:lnTo>
                        <a:pt x="239" y="115"/>
                      </a:lnTo>
                      <a:lnTo>
                        <a:pt x="237" y="113"/>
                      </a:lnTo>
                      <a:lnTo>
                        <a:pt x="237" y="115"/>
                      </a:lnTo>
                      <a:lnTo>
                        <a:pt x="237" y="115"/>
                      </a:lnTo>
                      <a:lnTo>
                        <a:pt x="235" y="128"/>
                      </a:lnTo>
                      <a:lnTo>
                        <a:pt x="233" y="140"/>
                      </a:lnTo>
                      <a:lnTo>
                        <a:pt x="231" y="153"/>
                      </a:lnTo>
                      <a:lnTo>
                        <a:pt x="226" y="164"/>
                      </a:lnTo>
                      <a:lnTo>
                        <a:pt x="228" y="164"/>
                      </a:lnTo>
                      <a:lnTo>
                        <a:pt x="231" y="163"/>
                      </a:lnTo>
                      <a:lnTo>
                        <a:pt x="235" y="153"/>
                      </a:lnTo>
                      <a:lnTo>
                        <a:pt x="237" y="140"/>
                      </a:lnTo>
                      <a:lnTo>
                        <a:pt x="239" y="128"/>
                      </a:lnTo>
                      <a:lnTo>
                        <a:pt x="241" y="115"/>
                      </a:lnTo>
                      <a:close/>
                      <a:moveTo>
                        <a:pt x="237" y="92"/>
                      </a:moveTo>
                      <a:lnTo>
                        <a:pt x="235" y="83"/>
                      </a:lnTo>
                      <a:lnTo>
                        <a:pt x="233" y="75"/>
                      </a:lnTo>
                      <a:lnTo>
                        <a:pt x="231" y="73"/>
                      </a:lnTo>
                      <a:lnTo>
                        <a:pt x="228" y="72"/>
                      </a:lnTo>
                      <a:lnTo>
                        <a:pt x="231" y="79"/>
                      </a:lnTo>
                      <a:lnTo>
                        <a:pt x="233" y="89"/>
                      </a:lnTo>
                      <a:lnTo>
                        <a:pt x="235" y="91"/>
                      </a:lnTo>
                      <a:lnTo>
                        <a:pt x="237" y="92"/>
                      </a:lnTo>
                      <a:close/>
                      <a:moveTo>
                        <a:pt x="87" y="0"/>
                      </a:moveTo>
                      <a:lnTo>
                        <a:pt x="82" y="0"/>
                      </a:lnTo>
                      <a:lnTo>
                        <a:pt x="76" y="1"/>
                      </a:lnTo>
                      <a:lnTo>
                        <a:pt x="78" y="3"/>
                      </a:lnTo>
                      <a:lnTo>
                        <a:pt x="80" y="5"/>
                      </a:lnTo>
                      <a:lnTo>
                        <a:pt x="87" y="3"/>
                      </a:lnTo>
                      <a:lnTo>
                        <a:pt x="93" y="1"/>
                      </a:lnTo>
                      <a:lnTo>
                        <a:pt x="91" y="0"/>
                      </a:lnTo>
                      <a:lnTo>
                        <a:pt x="87" y="0"/>
                      </a:lnTo>
                      <a:close/>
                      <a:moveTo>
                        <a:pt x="0" y="144"/>
                      </a:moveTo>
                      <a:lnTo>
                        <a:pt x="8" y="163"/>
                      </a:lnTo>
                      <a:lnTo>
                        <a:pt x="17" y="182"/>
                      </a:lnTo>
                      <a:lnTo>
                        <a:pt x="30" y="197"/>
                      </a:lnTo>
                      <a:lnTo>
                        <a:pt x="45" y="212"/>
                      </a:lnTo>
                      <a:lnTo>
                        <a:pt x="47" y="210"/>
                      </a:lnTo>
                      <a:lnTo>
                        <a:pt x="49" y="210"/>
                      </a:lnTo>
                      <a:lnTo>
                        <a:pt x="34" y="197"/>
                      </a:lnTo>
                      <a:lnTo>
                        <a:pt x="21" y="180"/>
                      </a:lnTo>
                      <a:lnTo>
                        <a:pt x="11" y="163"/>
                      </a:lnTo>
                      <a:lnTo>
                        <a:pt x="4" y="142"/>
                      </a:lnTo>
                      <a:lnTo>
                        <a:pt x="2" y="142"/>
                      </a:lnTo>
                      <a:lnTo>
                        <a:pt x="0" y="144"/>
                      </a:lnTo>
                      <a:close/>
                    </a:path>
                  </a:pathLst>
                </a:custGeom>
                <a:solidFill>
                  <a:srgbClr val="E9AB3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673" name="Freeform 305"/>
                <p:cNvSpPr>
                  <a:spLocks noEditPoints="1"/>
                </p:cNvSpPr>
                <p:nvPr/>
              </p:nvSpPr>
              <p:spPr bwMode="auto">
                <a:xfrm>
                  <a:off x="1747" y="1522"/>
                  <a:ext cx="237" cy="210"/>
                </a:xfrm>
                <a:custGeom>
                  <a:avLst/>
                  <a:gdLst/>
                  <a:ahLst/>
                  <a:cxnLst>
                    <a:cxn ang="0">
                      <a:pos x="237" y="115"/>
                    </a:cxn>
                    <a:cxn ang="0">
                      <a:pos x="237" y="115"/>
                    </a:cxn>
                    <a:cxn ang="0">
                      <a:pos x="237" y="115"/>
                    </a:cxn>
                    <a:cxn ang="0">
                      <a:pos x="235" y="113"/>
                    </a:cxn>
                    <a:cxn ang="0">
                      <a:pos x="233" y="113"/>
                    </a:cxn>
                    <a:cxn ang="0">
                      <a:pos x="233" y="115"/>
                    </a:cxn>
                    <a:cxn ang="0">
                      <a:pos x="233" y="115"/>
                    </a:cxn>
                    <a:cxn ang="0">
                      <a:pos x="231" y="128"/>
                    </a:cxn>
                    <a:cxn ang="0">
                      <a:pos x="229" y="140"/>
                    </a:cxn>
                    <a:cxn ang="0">
                      <a:pos x="227" y="153"/>
                    </a:cxn>
                    <a:cxn ang="0">
                      <a:pos x="222" y="164"/>
                    </a:cxn>
                    <a:cxn ang="0">
                      <a:pos x="224" y="164"/>
                    </a:cxn>
                    <a:cxn ang="0">
                      <a:pos x="226" y="164"/>
                    </a:cxn>
                    <a:cxn ang="0">
                      <a:pos x="231" y="153"/>
                    </a:cxn>
                    <a:cxn ang="0">
                      <a:pos x="233" y="140"/>
                    </a:cxn>
                    <a:cxn ang="0">
                      <a:pos x="235" y="128"/>
                    </a:cxn>
                    <a:cxn ang="0">
                      <a:pos x="237" y="115"/>
                    </a:cxn>
                    <a:cxn ang="0">
                      <a:pos x="233" y="91"/>
                    </a:cxn>
                    <a:cxn ang="0">
                      <a:pos x="231" y="81"/>
                    </a:cxn>
                    <a:cxn ang="0">
                      <a:pos x="229" y="73"/>
                    </a:cxn>
                    <a:cxn ang="0">
                      <a:pos x="226" y="72"/>
                    </a:cxn>
                    <a:cxn ang="0">
                      <a:pos x="224" y="70"/>
                    </a:cxn>
                    <a:cxn ang="0">
                      <a:pos x="226" y="77"/>
                    </a:cxn>
                    <a:cxn ang="0">
                      <a:pos x="229" y="87"/>
                    </a:cxn>
                    <a:cxn ang="0">
                      <a:pos x="231" y="89"/>
                    </a:cxn>
                    <a:cxn ang="0">
                      <a:pos x="233" y="91"/>
                    </a:cxn>
                    <a:cxn ang="0">
                      <a:pos x="89" y="0"/>
                    </a:cxn>
                    <a:cxn ang="0">
                      <a:pos x="81" y="1"/>
                    </a:cxn>
                    <a:cxn ang="0">
                      <a:pos x="76" y="3"/>
                    </a:cxn>
                    <a:cxn ang="0">
                      <a:pos x="78" y="5"/>
                    </a:cxn>
                    <a:cxn ang="0">
                      <a:pos x="80" y="7"/>
                    </a:cxn>
                    <a:cxn ang="0">
                      <a:pos x="87" y="3"/>
                    </a:cxn>
                    <a:cxn ang="0">
                      <a:pos x="95" y="1"/>
                    </a:cxn>
                    <a:cxn ang="0">
                      <a:pos x="91" y="1"/>
                    </a:cxn>
                    <a:cxn ang="0">
                      <a:pos x="89" y="0"/>
                    </a:cxn>
                    <a:cxn ang="0">
                      <a:pos x="0" y="142"/>
                    </a:cxn>
                    <a:cxn ang="0">
                      <a:pos x="7" y="163"/>
                    </a:cxn>
                    <a:cxn ang="0">
                      <a:pos x="17" y="182"/>
                    </a:cxn>
                    <a:cxn ang="0">
                      <a:pos x="30" y="197"/>
                    </a:cxn>
                    <a:cxn ang="0">
                      <a:pos x="45" y="210"/>
                    </a:cxn>
                    <a:cxn ang="0">
                      <a:pos x="47" y="210"/>
                    </a:cxn>
                    <a:cxn ang="0">
                      <a:pos x="49" y="208"/>
                    </a:cxn>
                    <a:cxn ang="0">
                      <a:pos x="34" y="195"/>
                    </a:cxn>
                    <a:cxn ang="0">
                      <a:pos x="21" y="180"/>
                    </a:cxn>
                    <a:cxn ang="0">
                      <a:pos x="11" y="161"/>
                    </a:cxn>
                    <a:cxn ang="0">
                      <a:pos x="4" y="142"/>
                    </a:cxn>
                    <a:cxn ang="0">
                      <a:pos x="2" y="142"/>
                    </a:cxn>
                    <a:cxn ang="0">
                      <a:pos x="0" y="142"/>
                    </a:cxn>
                  </a:cxnLst>
                  <a:rect l="0" t="0" r="r" b="b"/>
                  <a:pathLst>
                    <a:path w="237" h="210">
                      <a:moveTo>
                        <a:pt x="237" y="115"/>
                      </a:moveTo>
                      <a:lnTo>
                        <a:pt x="237" y="115"/>
                      </a:lnTo>
                      <a:lnTo>
                        <a:pt x="237" y="115"/>
                      </a:lnTo>
                      <a:lnTo>
                        <a:pt x="235" y="113"/>
                      </a:lnTo>
                      <a:lnTo>
                        <a:pt x="233" y="113"/>
                      </a:lnTo>
                      <a:lnTo>
                        <a:pt x="233" y="115"/>
                      </a:lnTo>
                      <a:lnTo>
                        <a:pt x="233" y="115"/>
                      </a:lnTo>
                      <a:lnTo>
                        <a:pt x="231" y="128"/>
                      </a:lnTo>
                      <a:lnTo>
                        <a:pt x="229" y="140"/>
                      </a:lnTo>
                      <a:lnTo>
                        <a:pt x="227" y="153"/>
                      </a:lnTo>
                      <a:lnTo>
                        <a:pt x="222" y="164"/>
                      </a:lnTo>
                      <a:lnTo>
                        <a:pt x="224" y="164"/>
                      </a:lnTo>
                      <a:lnTo>
                        <a:pt x="226" y="164"/>
                      </a:lnTo>
                      <a:lnTo>
                        <a:pt x="231" y="153"/>
                      </a:lnTo>
                      <a:lnTo>
                        <a:pt x="233" y="140"/>
                      </a:lnTo>
                      <a:lnTo>
                        <a:pt x="235" y="128"/>
                      </a:lnTo>
                      <a:lnTo>
                        <a:pt x="237" y="115"/>
                      </a:lnTo>
                      <a:close/>
                      <a:moveTo>
                        <a:pt x="233" y="91"/>
                      </a:moveTo>
                      <a:lnTo>
                        <a:pt x="231" y="81"/>
                      </a:lnTo>
                      <a:lnTo>
                        <a:pt x="229" y="73"/>
                      </a:lnTo>
                      <a:lnTo>
                        <a:pt x="226" y="72"/>
                      </a:lnTo>
                      <a:lnTo>
                        <a:pt x="224" y="70"/>
                      </a:lnTo>
                      <a:lnTo>
                        <a:pt x="226" y="77"/>
                      </a:lnTo>
                      <a:lnTo>
                        <a:pt x="229" y="87"/>
                      </a:lnTo>
                      <a:lnTo>
                        <a:pt x="231" y="89"/>
                      </a:lnTo>
                      <a:lnTo>
                        <a:pt x="233" y="91"/>
                      </a:lnTo>
                      <a:close/>
                      <a:moveTo>
                        <a:pt x="89" y="0"/>
                      </a:moveTo>
                      <a:lnTo>
                        <a:pt x="81" y="1"/>
                      </a:lnTo>
                      <a:lnTo>
                        <a:pt x="76" y="3"/>
                      </a:lnTo>
                      <a:lnTo>
                        <a:pt x="78" y="5"/>
                      </a:lnTo>
                      <a:lnTo>
                        <a:pt x="80" y="7"/>
                      </a:lnTo>
                      <a:lnTo>
                        <a:pt x="87" y="3"/>
                      </a:lnTo>
                      <a:lnTo>
                        <a:pt x="95" y="1"/>
                      </a:lnTo>
                      <a:lnTo>
                        <a:pt x="91" y="1"/>
                      </a:lnTo>
                      <a:lnTo>
                        <a:pt x="89" y="0"/>
                      </a:lnTo>
                      <a:close/>
                      <a:moveTo>
                        <a:pt x="0" y="142"/>
                      </a:moveTo>
                      <a:lnTo>
                        <a:pt x="7" y="163"/>
                      </a:lnTo>
                      <a:lnTo>
                        <a:pt x="17" y="182"/>
                      </a:lnTo>
                      <a:lnTo>
                        <a:pt x="30" y="197"/>
                      </a:lnTo>
                      <a:lnTo>
                        <a:pt x="45" y="210"/>
                      </a:lnTo>
                      <a:lnTo>
                        <a:pt x="47" y="210"/>
                      </a:lnTo>
                      <a:lnTo>
                        <a:pt x="49" y="208"/>
                      </a:lnTo>
                      <a:lnTo>
                        <a:pt x="34" y="195"/>
                      </a:lnTo>
                      <a:lnTo>
                        <a:pt x="21" y="180"/>
                      </a:lnTo>
                      <a:lnTo>
                        <a:pt x="11" y="161"/>
                      </a:lnTo>
                      <a:lnTo>
                        <a:pt x="4" y="142"/>
                      </a:lnTo>
                      <a:lnTo>
                        <a:pt x="2" y="142"/>
                      </a:lnTo>
                      <a:lnTo>
                        <a:pt x="0" y="142"/>
                      </a:lnTo>
                      <a:close/>
                    </a:path>
                  </a:pathLst>
                </a:custGeom>
                <a:solidFill>
                  <a:srgbClr val="E9AC3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674" name="Freeform 306"/>
                <p:cNvSpPr>
                  <a:spLocks noEditPoints="1"/>
                </p:cNvSpPr>
                <p:nvPr/>
              </p:nvSpPr>
              <p:spPr bwMode="auto">
                <a:xfrm>
                  <a:off x="1749" y="1523"/>
                  <a:ext cx="233" cy="209"/>
                </a:xfrm>
                <a:custGeom>
                  <a:avLst/>
                  <a:gdLst/>
                  <a:ahLst/>
                  <a:cxnLst>
                    <a:cxn ang="0">
                      <a:pos x="233" y="114"/>
                    </a:cxn>
                    <a:cxn ang="0">
                      <a:pos x="233" y="114"/>
                    </a:cxn>
                    <a:cxn ang="0">
                      <a:pos x="233" y="112"/>
                    </a:cxn>
                    <a:cxn ang="0">
                      <a:pos x="231" y="112"/>
                    </a:cxn>
                    <a:cxn ang="0">
                      <a:pos x="229" y="112"/>
                    </a:cxn>
                    <a:cxn ang="0">
                      <a:pos x="229" y="114"/>
                    </a:cxn>
                    <a:cxn ang="0">
                      <a:pos x="229" y="114"/>
                    </a:cxn>
                    <a:cxn ang="0">
                      <a:pos x="227" y="127"/>
                    </a:cxn>
                    <a:cxn ang="0">
                      <a:pos x="225" y="139"/>
                    </a:cxn>
                    <a:cxn ang="0">
                      <a:pos x="222" y="152"/>
                    </a:cxn>
                    <a:cxn ang="0">
                      <a:pos x="218" y="163"/>
                    </a:cxn>
                    <a:cxn ang="0">
                      <a:pos x="220" y="163"/>
                    </a:cxn>
                    <a:cxn ang="0">
                      <a:pos x="222" y="163"/>
                    </a:cxn>
                    <a:cxn ang="0">
                      <a:pos x="227" y="152"/>
                    </a:cxn>
                    <a:cxn ang="0">
                      <a:pos x="229" y="139"/>
                    </a:cxn>
                    <a:cxn ang="0">
                      <a:pos x="231" y="127"/>
                    </a:cxn>
                    <a:cxn ang="0">
                      <a:pos x="233" y="114"/>
                    </a:cxn>
                    <a:cxn ang="0">
                      <a:pos x="229" y="88"/>
                    </a:cxn>
                    <a:cxn ang="0">
                      <a:pos x="227" y="78"/>
                    </a:cxn>
                    <a:cxn ang="0">
                      <a:pos x="224" y="71"/>
                    </a:cxn>
                    <a:cxn ang="0">
                      <a:pos x="220" y="69"/>
                    </a:cxn>
                    <a:cxn ang="0">
                      <a:pos x="218" y="67"/>
                    </a:cxn>
                    <a:cxn ang="0">
                      <a:pos x="222" y="74"/>
                    </a:cxn>
                    <a:cxn ang="0">
                      <a:pos x="225" y="84"/>
                    </a:cxn>
                    <a:cxn ang="0">
                      <a:pos x="227" y="86"/>
                    </a:cxn>
                    <a:cxn ang="0">
                      <a:pos x="229" y="88"/>
                    </a:cxn>
                    <a:cxn ang="0">
                      <a:pos x="89" y="0"/>
                    </a:cxn>
                    <a:cxn ang="0">
                      <a:pos x="83" y="2"/>
                    </a:cxn>
                    <a:cxn ang="0">
                      <a:pos x="76" y="4"/>
                    </a:cxn>
                    <a:cxn ang="0">
                      <a:pos x="78" y="6"/>
                    </a:cxn>
                    <a:cxn ang="0">
                      <a:pos x="79" y="6"/>
                    </a:cxn>
                    <a:cxn ang="0">
                      <a:pos x="89" y="4"/>
                    </a:cxn>
                    <a:cxn ang="0">
                      <a:pos x="96" y="2"/>
                    </a:cxn>
                    <a:cxn ang="0">
                      <a:pos x="93" y="0"/>
                    </a:cxn>
                    <a:cxn ang="0">
                      <a:pos x="89" y="0"/>
                    </a:cxn>
                    <a:cxn ang="0">
                      <a:pos x="0" y="141"/>
                    </a:cxn>
                    <a:cxn ang="0">
                      <a:pos x="7" y="162"/>
                    </a:cxn>
                    <a:cxn ang="0">
                      <a:pos x="17" y="179"/>
                    </a:cxn>
                    <a:cxn ang="0">
                      <a:pos x="30" y="196"/>
                    </a:cxn>
                    <a:cxn ang="0">
                      <a:pos x="45" y="209"/>
                    </a:cxn>
                    <a:cxn ang="0">
                      <a:pos x="47" y="207"/>
                    </a:cxn>
                    <a:cxn ang="0">
                      <a:pos x="49" y="207"/>
                    </a:cxn>
                    <a:cxn ang="0">
                      <a:pos x="34" y="194"/>
                    </a:cxn>
                    <a:cxn ang="0">
                      <a:pos x="21" y="179"/>
                    </a:cxn>
                    <a:cxn ang="0">
                      <a:pos x="11" y="160"/>
                    </a:cxn>
                    <a:cxn ang="0">
                      <a:pos x="4" y="141"/>
                    </a:cxn>
                    <a:cxn ang="0">
                      <a:pos x="2" y="141"/>
                    </a:cxn>
                    <a:cxn ang="0">
                      <a:pos x="0" y="141"/>
                    </a:cxn>
                  </a:cxnLst>
                  <a:rect l="0" t="0" r="r" b="b"/>
                  <a:pathLst>
                    <a:path w="233" h="209">
                      <a:moveTo>
                        <a:pt x="233" y="114"/>
                      </a:moveTo>
                      <a:lnTo>
                        <a:pt x="233" y="114"/>
                      </a:lnTo>
                      <a:lnTo>
                        <a:pt x="233" y="112"/>
                      </a:lnTo>
                      <a:lnTo>
                        <a:pt x="231" y="112"/>
                      </a:lnTo>
                      <a:lnTo>
                        <a:pt x="229" y="112"/>
                      </a:lnTo>
                      <a:lnTo>
                        <a:pt x="229" y="114"/>
                      </a:lnTo>
                      <a:lnTo>
                        <a:pt x="229" y="114"/>
                      </a:lnTo>
                      <a:lnTo>
                        <a:pt x="227" y="127"/>
                      </a:lnTo>
                      <a:lnTo>
                        <a:pt x="225" y="139"/>
                      </a:lnTo>
                      <a:lnTo>
                        <a:pt x="222" y="152"/>
                      </a:lnTo>
                      <a:lnTo>
                        <a:pt x="218" y="163"/>
                      </a:lnTo>
                      <a:lnTo>
                        <a:pt x="220" y="163"/>
                      </a:lnTo>
                      <a:lnTo>
                        <a:pt x="222" y="163"/>
                      </a:lnTo>
                      <a:lnTo>
                        <a:pt x="227" y="152"/>
                      </a:lnTo>
                      <a:lnTo>
                        <a:pt x="229" y="139"/>
                      </a:lnTo>
                      <a:lnTo>
                        <a:pt x="231" y="127"/>
                      </a:lnTo>
                      <a:lnTo>
                        <a:pt x="233" y="114"/>
                      </a:lnTo>
                      <a:close/>
                      <a:moveTo>
                        <a:pt x="229" y="88"/>
                      </a:moveTo>
                      <a:lnTo>
                        <a:pt x="227" y="78"/>
                      </a:lnTo>
                      <a:lnTo>
                        <a:pt x="224" y="71"/>
                      </a:lnTo>
                      <a:lnTo>
                        <a:pt x="220" y="69"/>
                      </a:lnTo>
                      <a:lnTo>
                        <a:pt x="218" y="67"/>
                      </a:lnTo>
                      <a:lnTo>
                        <a:pt x="222" y="74"/>
                      </a:lnTo>
                      <a:lnTo>
                        <a:pt x="225" y="84"/>
                      </a:lnTo>
                      <a:lnTo>
                        <a:pt x="227" y="86"/>
                      </a:lnTo>
                      <a:lnTo>
                        <a:pt x="229" y="88"/>
                      </a:lnTo>
                      <a:close/>
                      <a:moveTo>
                        <a:pt x="89" y="0"/>
                      </a:moveTo>
                      <a:lnTo>
                        <a:pt x="83" y="2"/>
                      </a:lnTo>
                      <a:lnTo>
                        <a:pt x="76" y="4"/>
                      </a:lnTo>
                      <a:lnTo>
                        <a:pt x="78" y="6"/>
                      </a:lnTo>
                      <a:lnTo>
                        <a:pt x="79" y="6"/>
                      </a:lnTo>
                      <a:lnTo>
                        <a:pt x="89" y="4"/>
                      </a:lnTo>
                      <a:lnTo>
                        <a:pt x="96" y="2"/>
                      </a:lnTo>
                      <a:lnTo>
                        <a:pt x="93" y="0"/>
                      </a:lnTo>
                      <a:lnTo>
                        <a:pt x="89" y="0"/>
                      </a:lnTo>
                      <a:close/>
                      <a:moveTo>
                        <a:pt x="0" y="141"/>
                      </a:moveTo>
                      <a:lnTo>
                        <a:pt x="7" y="162"/>
                      </a:lnTo>
                      <a:lnTo>
                        <a:pt x="17" y="179"/>
                      </a:lnTo>
                      <a:lnTo>
                        <a:pt x="30" y="196"/>
                      </a:lnTo>
                      <a:lnTo>
                        <a:pt x="45" y="209"/>
                      </a:lnTo>
                      <a:lnTo>
                        <a:pt x="47" y="207"/>
                      </a:lnTo>
                      <a:lnTo>
                        <a:pt x="49" y="207"/>
                      </a:lnTo>
                      <a:lnTo>
                        <a:pt x="34" y="194"/>
                      </a:lnTo>
                      <a:lnTo>
                        <a:pt x="21" y="179"/>
                      </a:lnTo>
                      <a:lnTo>
                        <a:pt x="11" y="160"/>
                      </a:lnTo>
                      <a:lnTo>
                        <a:pt x="4" y="141"/>
                      </a:lnTo>
                      <a:lnTo>
                        <a:pt x="2" y="141"/>
                      </a:lnTo>
                      <a:lnTo>
                        <a:pt x="0" y="141"/>
                      </a:lnTo>
                      <a:close/>
                    </a:path>
                  </a:pathLst>
                </a:custGeom>
                <a:solidFill>
                  <a:srgbClr val="E9AD3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675" name="Freeform 307"/>
                <p:cNvSpPr>
                  <a:spLocks noEditPoints="1"/>
                </p:cNvSpPr>
                <p:nvPr/>
              </p:nvSpPr>
              <p:spPr bwMode="auto">
                <a:xfrm>
                  <a:off x="1751" y="1523"/>
                  <a:ext cx="229" cy="207"/>
                </a:xfrm>
                <a:custGeom>
                  <a:avLst/>
                  <a:gdLst/>
                  <a:ahLst/>
                  <a:cxnLst>
                    <a:cxn ang="0">
                      <a:pos x="229" y="114"/>
                    </a:cxn>
                    <a:cxn ang="0">
                      <a:pos x="229" y="114"/>
                    </a:cxn>
                    <a:cxn ang="0">
                      <a:pos x="229" y="112"/>
                    </a:cxn>
                    <a:cxn ang="0">
                      <a:pos x="227" y="112"/>
                    </a:cxn>
                    <a:cxn ang="0">
                      <a:pos x="225" y="112"/>
                    </a:cxn>
                    <a:cxn ang="0">
                      <a:pos x="225" y="114"/>
                    </a:cxn>
                    <a:cxn ang="0">
                      <a:pos x="225" y="114"/>
                    </a:cxn>
                    <a:cxn ang="0">
                      <a:pos x="223" y="127"/>
                    </a:cxn>
                    <a:cxn ang="0">
                      <a:pos x="222" y="141"/>
                    </a:cxn>
                    <a:cxn ang="0">
                      <a:pos x="218" y="152"/>
                    </a:cxn>
                    <a:cxn ang="0">
                      <a:pos x="214" y="163"/>
                    </a:cxn>
                    <a:cxn ang="0">
                      <a:pos x="214" y="163"/>
                    </a:cxn>
                    <a:cxn ang="0">
                      <a:pos x="216" y="163"/>
                    </a:cxn>
                    <a:cxn ang="0">
                      <a:pos x="218" y="163"/>
                    </a:cxn>
                    <a:cxn ang="0">
                      <a:pos x="218" y="163"/>
                    </a:cxn>
                    <a:cxn ang="0">
                      <a:pos x="223" y="152"/>
                    </a:cxn>
                    <a:cxn ang="0">
                      <a:pos x="225" y="139"/>
                    </a:cxn>
                    <a:cxn ang="0">
                      <a:pos x="227" y="127"/>
                    </a:cxn>
                    <a:cxn ang="0">
                      <a:pos x="229" y="114"/>
                    </a:cxn>
                    <a:cxn ang="0">
                      <a:pos x="225" y="86"/>
                    </a:cxn>
                    <a:cxn ang="0">
                      <a:pos x="222" y="76"/>
                    </a:cxn>
                    <a:cxn ang="0">
                      <a:pos x="220" y="69"/>
                    </a:cxn>
                    <a:cxn ang="0">
                      <a:pos x="216" y="65"/>
                    </a:cxn>
                    <a:cxn ang="0">
                      <a:pos x="212" y="63"/>
                    </a:cxn>
                    <a:cxn ang="0">
                      <a:pos x="216" y="72"/>
                    </a:cxn>
                    <a:cxn ang="0">
                      <a:pos x="220" y="84"/>
                    </a:cxn>
                    <a:cxn ang="0">
                      <a:pos x="223" y="84"/>
                    </a:cxn>
                    <a:cxn ang="0">
                      <a:pos x="225" y="86"/>
                    </a:cxn>
                    <a:cxn ang="0">
                      <a:pos x="91" y="0"/>
                    </a:cxn>
                    <a:cxn ang="0">
                      <a:pos x="83" y="2"/>
                    </a:cxn>
                    <a:cxn ang="0">
                      <a:pos x="76" y="6"/>
                    </a:cxn>
                    <a:cxn ang="0">
                      <a:pos x="77" y="6"/>
                    </a:cxn>
                    <a:cxn ang="0">
                      <a:pos x="79" y="8"/>
                    </a:cxn>
                    <a:cxn ang="0">
                      <a:pos x="89" y="6"/>
                    </a:cxn>
                    <a:cxn ang="0">
                      <a:pos x="98" y="4"/>
                    </a:cxn>
                    <a:cxn ang="0">
                      <a:pos x="94" y="2"/>
                    </a:cxn>
                    <a:cxn ang="0">
                      <a:pos x="91" y="0"/>
                    </a:cxn>
                    <a:cxn ang="0">
                      <a:pos x="0" y="141"/>
                    </a:cxn>
                    <a:cxn ang="0">
                      <a:pos x="7" y="160"/>
                    </a:cxn>
                    <a:cxn ang="0">
                      <a:pos x="17" y="179"/>
                    </a:cxn>
                    <a:cxn ang="0">
                      <a:pos x="30" y="194"/>
                    </a:cxn>
                    <a:cxn ang="0">
                      <a:pos x="45" y="207"/>
                    </a:cxn>
                    <a:cxn ang="0">
                      <a:pos x="47" y="207"/>
                    </a:cxn>
                    <a:cxn ang="0">
                      <a:pos x="49" y="207"/>
                    </a:cxn>
                    <a:cxn ang="0">
                      <a:pos x="34" y="194"/>
                    </a:cxn>
                    <a:cxn ang="0">
                      <a:pos x="20" y="177"/>
                    </a:cxn>
                    <a:cxn ang="0">
                      <a:pos x="15" y="169"/>
                    </a:cxn>
                    <a:cxn ang="0">
                      <a:pos x="11" y="160"/>
                    </a:cxn>
                    <a:cxn ang="0">
                      <a:pos x="7" y="150"/>
                    </a:cxn>
                    <a:cxn ang="0">
                      <a:pos x="3" y="139"/>
                    </a:cxn>
                    <a:cxn ang="0">
                      <a:pos x="2" y="141"/>
                    </a:cxn>
                    <a:cxn ang="0">
                      <a:pos x="0" y="141"/>
                    </a:cxn>
                  </a:cxnLst>
                  <a:rect l="0" t="0" r="r" b="b"/>
                  <a:pathLst>
                    <a:path w="229" h="207">
                      <a:moveTo>
                        <a:pt x="229" y="114"/>
                      </a:moveTo>
                      <a:lnTo>
                        <a:pt x="229" y="114"/>
                      </a:lnTo>
                      <a:lnTo>
                        <a:pt x="229" y="112"/>
                      </a:lnTo>
                      <a:lnTo>
                        <a:pt x="227" y="112"/>
                      </a:lnTo>
                      <a:lnTo>
                        <a:pt x="225" y="112"/>
                      </a:lnTo>
                      <a:lnTo>
                        <a:pt x="225" y="114"/>
                      </a:lnTo>
                      <a:lnTo>
                        <a:pt x="225" y="114"/>
                      </a:lnTo>
                      <a:lnTo>
                        <a:pt x="223" y="127"/>
                      </a:lnTo>
                      <a:lnTo>
                        <a:pt x="222" y="141"/>
                      </a:lnTo>
                      <a:lnTo>
                        <a:pt x="218" y="152"/>
                      </a:lnTo>
                      <a:lnTo>
                        <a:pt x="214" y="163"/>
                      </a:lnTo>
                      <a:lnTo>
                        <a:pt x="214" y="163"/>
                      </a:lnTo>
                      <a:lnTo>
                        <a:pt x="216" y="163"/>
                      </a:lnTo>
                      <a:lnTo>
                        <a:pt x="218" y="163"/>
                      </a:lnTo>
                      <a:lnTo>
                        <a:pt x="218" y="163"/>
                      </a:lnTo>
                      <a:lnTo>
                        <a:pt x="223" y="152"/>
                      </a:lnTo>
                      <a:lnTo>
                        <a:pt x="225" y="139"/>
                      </a:lnTo>
                      <a:lnTo>
                        <a:pt x="227" y="127"/>
                      </a:lnTo>
                      <a:lnTo>
                        <a:pt x="229" y="114"/>
                      </a:lnTo>
                      <a:close/>
                      <a:moveTo>
                        <a:pt x="225" y="86"/>
                      </a:moveTo>
                      <a:lnTo>
                        <a:pt x="222" y="76"/>
                      </a:lnTo>
                      <a:lnTo>
                        <a:pt x="220" y="69"/>
                      </a:lnTo>
                      <a:lnTo>
                        <a:pt x="216" y="65"/>
                      </a:lnTo>
                      <a:lnTo>
                        <a:pt x="212" y="63"/>
                      </a:lnTo>
                      <a:lnTo>
                        <a:pt x="216" y="72"/>
                      </a:lnTo>
                      <a:lnTo>
                        <a:pt x="220" y="84"/>
                      </a:lnTo>
                      <a:lnTo>
                        <a:pt x="223" y="84"/>
                      </a:lnTo>
                      <a:lnTo>
                        <a:pt x="225" y="86"/>
                      </a:lnTo>
                      <a:close/>
                      <a:moveTo>
                        <a:pt x="91" y="0"/>
                      </a:moveTo>
                      <a:lnTo>
                        <a:pt x="83" y="2"/>
                      </a:lnTo>
                      <a:lnTo>
                        <a:pt x="76" y="6"/>
                      </a:lnTo>
                      <a:lnTo>
                        <a:pt x="77" y="6"/>
                      </a:lnTo>
                      <a:lnTo>
                        <a:pt x="79" y="8"/>
                      </a:lnTo>
                      <a:lnTo>
                        <a:pt x="89" y="6"/>
                      </a:lnTo>
                      <a:lnTo>
                        <a:pt x="98" y="4"/>
                      </a:lnTo>
                      <a:lnTo>
                        <a:pt x="94" y="2"/>
                      </a:lnTo>
                      <a:lnTo>
                        <a:pt x="91" y="0"/>
                      </a:lnTo>
                      <a:close/>
                      <a:moveTo>
                        <a:pt x="0" y="141"/>
                      </a:moveTo>
                      <a:lnTo>
                        <a:pt x="7" y="160"/>
                      </a:lnTo>
                      <a:lnTo>
                        <a:pt x="17" y="179"/>
                      </a:lnTo>
                      <a:lnTo>
                        <a:pt x="30" y="194"/>
                      </a:lnTo>
                      <a:lnTo>
                        <a:pt x="45" y="207"/>
                      </a:lnTo>
                      <a:lnTo>
                        <a:pt x="47" y="207"/>
                      </a:lnTo>
                      <a:lnTo>
                        <a:pt x="49" y="207"/>
                      </a:lnTo>
                      <a:lnTo>
                        <a:pt x="34" y="194"/>
                      </a:lnTo>
                      <a:lnTo>
                        <a:pt x="20" y="177"/>
                      </a:lnTo>
                      <a:lnTo>
                        <a:pt x="15" y="169"/>
                      </a:lnTo>
                      <a:lnTo>
                        <a:pt x="11" y="160"/>
                      </a:lnTo>
                      <a:lnTo>
                        <a:pt x="7" y="150"/>
                      </a:lnTo>
                      <a:lnTo>
                        <a:pt x="3" y="139"/>
                      </a:lnTo>
                      <a:lnTo>
                        <a:pt x="2" y="141"/>
                      </a:lnTo>
                      <a:lnTo>
                        <a:pt x="0" y="141"/>
                      </a:lnTo>
                      <a:close/>
                    </a:path>
                  </a:pathLst>
                </a:custGeom>
                <a:solidFill>
                  <a:srgbClr val="E9AD3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676" name="Freeform 308"/>
                <p:cNvSpPr>
                  <a:spLocks noEditPoints="1"/>
                </p:cNvSpPr>
                <p:nvPr/>
              </p:nvSpPr>
              <p:spPr bwMode="auto">
                <a:xfrm>
                  <a:off x="1753" y="1525"/>
                  <a:ext cx="225" cy="205"/>
                </a:xfrm>
                <a:custGeom>
                  <a:avLst/>
                  <a:gdLst/>
                  <a:ahLst/>
                  <a:cxnLst>
                    <a:cxn ang="0">
                      <a:pos x="225" y="112"/>
                    </a:cxn>
                    <a:cxn ang="0">
                      <a:pos x="225" y="112"/>
                    </a:cxn>
                    <a:cxn ang="0">
                      <a:pos x="225" y="110"/>
                    </a:cxn>
                    <a:cxn ang="0">
                      <a:pos x="223" y="110"/>
                    </a:cxn>
                    <a:cxn ang="0">
                      <a:pos x="221" y="110"/>
                    </a:cxn>
                    <a:cxn ang="0">
                      <a:pos x="221" y="112"/>
                    </a:cxn>
                    <a:cxn ang="0">
                      <a:pos x="221" y="112"/>
                    </a:cxn>
                    <a:cxn ang="0">
                      <a:pos x="220" y="125"/>
                    </a:cxn>
                    <a:cxn ang="0">
                      <a:pos x="218" y="139"/>
                    </a:cxn>
                    <a:cxn ang="0">
                      <a:pos x="214" y="150"/>
                    </a:cxn>
                    <a:cxn ang="0">
                      <a:pos x="210" y="161"/>
                    </a:cxn>
                    <a:cxn ang="0">
                      <a:pos x="212" y="161"/>
                    </a:cxn>
                    <a:cxn ang="0">
                      <a:pos x="214" y="161"/>
                    </a:cxn>
                    <a:cxn ang="0">
                      <a:pos x="214" y="161"/>
                    </a:cxn>
                    <a:cxn ang="0">
                      <a:pos x="214" y="161"/>
                    </a:cxn>
                    <a:cxn ang="0">
                      <a:pos x="218" y="150"/>
                    </a:cxn>
                    <a:cxn ang="0">
                      <a:pos x="221" y="137"/>
                    </a:cxn>
                    <a:cxn ang="0">
                      <a:pos x="223" y="125"/>
                    </a:cxn>
                    <a:cxn ang="0">
                      <a:pos x="225" y="112"/>
                    </a:cxn>
                    <a:cxn ang="0">
                      <a:pos x="221" y="82"/>
                    </a:cxn>
                    <a:cxn ang="0">
                      <a:pos x="218" y="72"/>
                    </a:cxn>
                    <a:cxn ang="0">
                      <a:pos x="214" y="65"/>
                    </a:cxn>
                    <a:cxn ang="0">
                      <a:pos x="210" y="61"/>
                    </a:cxn>
                    <a:cxn ang="0">
                      <a:pos x="206" y="59"/>
                    </a:cxn>
                    <a:cxn ang="0">
                      <a:pos x="212" y="69"/>
                    </a:cxn>
                    <a:cxn ang="0">
                      <a:pos x="216" y="80"/>
                    </a:cxn>
                    <a:cxn ang="0">
                      <a:pos x="218" y="82"/>
                    </a:cxn>
                    <a:cxn ang="0">
                      <a:pos x="221" y="82"/>
                    </a:cxn>
                    <a:cxn ang="0">
                      <a:pos x="92" y="0"/>
                    </a:cxn>
                    <a:cxn ang="0">
                      <a:pos x="85" y="2"/>
                    </a:cxn>
                    <a:cxn ang="0">
                      <a:pos x="75" y="4"/>
                    </a:cxn>
                    <a:cxn ang="0">
                      <a:pos x="77" y="6"/>
                    </a:cxn>
                    <a:cxn ang="0">
                      <a:pos x="79" y="8"/>
                    </a:cxn>
                    <a:cxn ang="0">
                      <a:pos x="89" y="4"/>
                    </a:cxn>
                    <a:cxn ang="0">
                      <a:pos x="100" y="4"/>
                    </a:cxn>
                    <a:cxn ang="0">
                      <a:pos x="96" y="2"/>
                    </a:cxn>
                    <a:cxn ang="0">
                      <a:pos x="92" y="0"/>
                    </a:cxn>
                    <a:cxn ang="0">
                      <a:pos x="0" y="139"/>
                    </a:cxn>
                    <a:cxn ang="0">
                      <a:pos x="7" y="158"/>
                    </a:cxn>
                    <a:cxn ang="0">
                      <a:pos x="17" y="177"/>
                    </a:cxn>
                    <a:cxn ang="0">
                      <a:pos x="30" y="192"/>
                    </a:cxn>
                    <a:cxn ang="0">
                      <a:pos x="45" y="205"/>
                    </a:cxn>
                    <a:cxn ang="0">
                      <a:pos x="47" y="205"/>
                    </a:cxn>
                    <a:cxn ang="0">
                      <a:pos x="49" y="203"/>
                    </a:cxn>
                    <a:cxn ang="0">
                      <a:pos x="34" y="190"/>
                    </a:cxn>
                    <a:cxn ang="0">
                      <a:pos x="20" y="175"/>
                    </a:cxn>
                    <a:cxn ang="0">
                      <a:pos x="15" y="165"/>
                    </a:cxn>
                    <a:cxn ang="0">
                      <a:pos x="11" y="158"/>
                    </a:cxn>
                    <a:cxn ang="0">
                      <a:pos x="7" y="148"/>
                    </a:cxn>
                    <a:cxn ang="0">
                      <a:pos x="3" y="137"/>
                    </a:cxn>
                    <a:cxn ang="0">
                      <a:pos x="1" y="137"/>
                    </a:cxn>
                    <a:cxn ang="0">
                      <a:pos x="0" y="139"/>
                    </a:cxn>
                  </a:cxnLst>
                  <a:rect l="0" t="0" r="r" b="b"/>
                  <a:pathLst>
                    <a:path w="225" h="205">
                      <a:moveTo>
                        <a:pt x="225" y="112"/>
                      </a:moveTo>
                      <a:lnTo>
                        <a:pt x="225" y="112"/>
                      </a:lnTo>
                      <a:lnTo>
                        <a:pt x="225" y="110"/>
                      </a:lnTo>
                      <a:lnTo>
                        <a:pt x="223" y="110"/>
                      </a:lnTo>
                      <a:lnTo>
                        <a:pt x="221" y="110"/>
                      </a:lnTo>
                      <a:lnTo>
                        <a:pt x="221" y="112"/>
                      </a:lnTo>
                      <a:lnTo>
                        <a:pt x="221" y="112"/>
                      </a:lnTo>
                      <a:lnTo>
                        <a:pt x="220" y="125"/>
                      </a:lnTo>
                      <a:lnTo>
                        <a:pt x="218" y="139"/>
                      </a:lnTo>
                      <a:lnTo>
                        <a:pt x="214" y="150"/>
                      </a:lnTo>
                      <a:lnTo>
                        <a:pt x="210" y="161"/>
                      </a:lnTo>
                      <a:lnTo>
                        <a:pt x="212" y="161"/>
                      </a:lnTo>
                      <a:lnTo>
                        <a:pt x="214" y="161"/>
                      </a:lnTo>
                      <a:lnTo>
                        <a:pt x="214" y="161"/>
                      </a:lnTo>
                      <a:lnTo>
                        <a:pt x="214" y="161"/>
                      </a:lnTo>
                      <a:lnTo>
                        <a:pt x="218" y="150"/>
                      </a:lnTo>
                      <a:lnTo>
                        <a:pt x="221" y="137"/>
                      </a:lnTo>
                      <a:lnTo>
                        <a:pt x="223" y="125"/>
                      </a:lnTo>
                      <a:lnTo>
                        <a:pt x="225" y="112"/>
                      </a:lnTo>
                      <a:close/>
                      <a:moveTo>
                        <a:pt x="221" y="82"/>
                      </a:moveTo>
                      <a:lnTo>
                        <a:pt x="218" y="72"/>
                      </a:lnTo>
                      <a:lnTo>
                        <a:pt x="214" y="65"/>
                      </a:lnTo>
                      <a:lnTo>
                        <a:pt x="210" y="61"/>
                      </a:lnTo>
                      <a:lnTo>
                        <a:pt x="206" y="59"/>
                      </a:lnTo>
                      <a:lnTo>
                        <a:pt x="212" y="69"/>
                      </a:lnTo>
                      <a:lnTo>
                        <a:pt x="216" y="80"/>
                      </a:lnTo>
                      <a:lnTo>
                        <a:pt x="218" y="82"/>
                      </a:lnTo>
                      <a:lnTo>
                        <a:pt x="221" y="82"/>
                      </a:lnTo>
                      <a:close/>
                      <a:moveTo>
                        <a:pt x="92" y="0"/>
                      </a:moveTo>
                      <a:lnTo>
                        <a:pt x="85" y="2"/>
                      </a:lnTo>
                      <a:lnTo>
                        <a:pt x="75" y="4"/>
                      </a:lnTo>
                      <a:lnTo>
                        <a:pt x="77" y="6"/>
                      </a:lnTo>
                      <a:lnTo>
                        <a:pt x="79" y="8"/>
                      </a:lnTo>
                      <a:lnTo>
                        <a:pt x="89" y="4"/>
                      </a:lnTo>
                      <a:lnTo>
                        <a:pt x="100" y="4"/>
                      </a:lnTo>
                      <a:lnTo>
                        <a:pt x="96" y="2"/>
                      </a:lnTo>
                      <a:lnTo>
                        <a:pt x="92" y="0"/>
                      </a:lnTo>
                      <a:close/>
                      <a:moveTo>
                        <a:pt x="0" y="139"/>
                      </a:moveTo>
                      <a:lnTo>
                        <a:pt x="7" y="158"/>
                      </a:lnTo>
                      <a:lnTo>
                        <a:pt x="17" y="177"/>
                      </a:lnTo>
                      <a:lnTo>
                        <a:pt x="30" y="192"/>
                      </a:lnTo>
                      <a:lnTo>
                        <a:pt x="45" y="205"/>
                      </a:lnTo>
                      <a:lnTo>
                        <a:pt x="47" y="205"/>
                      </a:lnTo>
                      <a:lnTo>
                        <a:pt x="49" y="203"/>
                      </a:lnTo>
                      <a:lnTo>
                        <a:pt x="34" y="190"/>
                      </a:lnTo>
                      <a:lnTo>
                        <a:pt x="20" y="175"/>
                      </a:lnTo>
                      <a:lnTo>
                        <a:pt x="15" y="165"/>
                      </a:lnTo>
                      <a:lnTo>
                        <a:pt x="11" y="158"/>
                      </a:lnTo>
                      <a:lnTo>
                        <a:pt x="7" y="148"/>
                      </a:lnTo>
                      <a:lnTo>
                        <a:pt x="3" y="137"/>
                      </a:lnTo>
                      <a:lnTo>
                        <a:pt x="1" y="137"/>
                      </a:lnTo>
                      <a:lnTo>
                        <a:pt x="0" y="139"/>
                      </a:lnTo>
                      <a:close/>
                    </a:path>
                  </a:pathLst>
                </a:custGeom>
                <a:solidFill>
                  <a:srgbClr val="E9AE3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677" name="Freeform 309"/>
                <p:cNvSpPr>
                  <a:spLocks noEditPoints="1"/>
                </p:cNvSpPr>
                <p:nvPr/>
              </p:nvSpPr>
              <p:spPr bwMode="auto">
                <a:xfrm>
                  <a:off x="1754" y="1527"/>
                  <a:ext cx="222" cy="203"/>
                </a:xfrm>
                <a:custGeom>
                  <a:avLst/>
                  <a:gdLst/>
                  <a:ahLst/>
                  <a:cxnLst>
                    <a:cxn ang="0">
                      <a:pos x="222" y="110"/>
                    </a:cxn>
                    <a:cxn ang="0">
                      <a:pos x="222" y="110"/>
                    </a:cxn>
                    <a:cxn ang="0">
                      <a:pos x="222" y="108"/>
                    </a:cxn>
                    <a:cxn ang="0">
                      <a:pos x="220" y="108"/>
                    </a:cxn>
                    <a:cxn ang="0">
                      <a:pos x="219" y="108"/>
                    </a:cxn>
                    <a:cxn ang="0">
                      <a:pos x="219" y="110"/>
                    </a:cxn>
                    <a:cxn ang="0">
                      <a:pos x="219" y="110"/>
                    </a:cxn>
                    <a:cxn ang="0">
                      <a:pos x="217" y="123"/>
                    </a:cxn>
                    <a:cxn ang="0">
                      <a:pos x="215" y="137"/>
                    </a:cxn>
                    <a:cxn ang="0">
                      <a:pos x="211" y="148"/>
                    </a:cxn>
                    <a:cxn ang="0">
                      <a:pos x="207" y="159"/>
                    </a:cxn>
                    <a:cxn ang="0">
                      <a:pos x="209" y="159"/>
                    </a:cxn>
                    <a:cxn ang="0">
                      <a:pos x="211" y="159"/>
                    </a:cxn>
                    <a:cxn ang="0">
                      <a:pos x="215" y="148"/>
                    </a:cxn>
                    <a:cxn ang="0">
                      <a:pos x="219" y="137"/>
                    </a:cxn>
                    <a:cxn ang="0">
                      <a:pos x="220" y="123"/>
                    </a:cxn>
                    <a:cxn ang="0">
                      <a:pos x="222" y="110"/>
                    </a:cxn>
                    <a:cxn ang="0">
                      <a:pos x="217" y="80"/>
                    </a:cxn>
                    <a:cxn ang="0">
                      <a:pos x="213" y="68"/>
                    </a:cxn>
                    <a:cxn ang="0">
                      <a:pos x="209" y="59"/>
                    </a:cxn>
                    <a:cxn ang="0">
                      <a:pos x="205" y="57"/>
                    </a:cxn>
                    <a:cxn ang="0">
                      <a:pos x="203" y="55"/>
                    </a:cxn>
                    <a:cxn ang="0">
                      <a:pos x="207" y="65"/>
                    </a:cxn>
                    <a:cxn ang="0">
                      <a:pos x="213" y="76"/>
                    </a:cxn>
                    <a:cxn ang="0">
                      <a:pos x="215" y="78"/>
                    </a:cxn>
                    <a:cxn ang="0">
                      <a:pos x="217" y="80"/>
                    </a:cxn>
                    <a:cxn ang="0">
                      <a:pos x="95" y="0"/>
                    </a:cxn>
                    <a:cxn ang="0">
                      <a:pos x="86" y="2"/>
                    </a:cxn>
                    <a:cxn ang="0">
                      <a:pos x="76" y="4"/>
                    </a:cxn>
                    <a:cxn ang="0">
                      <a:pos x="78" y="6"/>
                    </a:cxn>
                    <a:cxn ang="0">
                      <a:pos x="80" y="8"/>
                    </a:cxn>
                    <a:cxn ang="0">
                      <a:pos x="91" y="4"/>
                    </a:cxn>
                    <a:cxn ang="0">
                      <a:pos x="103" y="2"/>
                    </a:cxn>
                    <a:cxn ang="0">
                      <a:pos x="99" y="2"/>
                    </a:cxn>
                    <a:cxn ang="0">
                      <a:pos x="95" y="0"/>
                    </a:cxn>
                    <a:cxn ang="0">
                      <a:pos x="0" y="135"/>
                    </a:cxn>
                    <a:cxn ang="0">
                      <a:pos x="4" y="146"/>
                    </a:cxn>
                    <a:cxn ang="0">
                      <a:pos x="8" y="156"/>
                    </a:cxn>
                    <a:cxn ang="0">
                      <a:pos x="12" y="165"/>
                    </a:cxn>
                    <a:cxn ang="0">
                      <a:pos x="17" y="173"/>
                    </a:cxn>
                    <a:cxn ang="0">
                      <a:pos x="31" y="190"/>
                    </a:cxn>
                    <a:cxn ang="0">
                      <a:pos x="46" y="203"/>
                    </a:cxn>
                    <a:cxn ang="0">
                      <a:pos x="48" y="201"/>
                    </a:cxn>
                    <a:cxn ang="0">
                      <a:pos x="50" y="201"/>
                    </a:cxn>
                    <a:cxn ang="0">
                      <a:pos x="42" y="196"/>
                    </a:cxn>
                    <a:cxn ang="0">
                      <a:pos x="35" y="188"/>
                    </a:cxn>
                    <a:cxn ang="0">
                      <a:pos x="27" y="180"/>
                    </a:cxn>
                    <a:cxn ang="0">
                      <a:pos x="21" y="173"/>
                    </a:cxn>
                    <a:cxn ang="0">
                      <a:pos x="16" y="163"/>
                    </a:cxn>
                    <a:cxn ang="0">
                      <a:pos x="12" y="154"/>
                    </a:cxn>
                    <a:cxn ang="0">
                      <a:pos x="8" y="144"/>
                    </a:cxn>
                    <a:cxn ang="0">
                      <a:pos x="4" y="135"/>
                    </a:cxn>
                    <a:cxn ang="0">
                      <a:pos x="2" y="135"/>
                    </a:cxn>
                    <a:cxn ang="0">
                      <a:pos x="0" y="135"/>
                    </a:cxn>
                  </a:cxnLst>
                  <a:rect l="0" t="0" r="r" b="b"/>
                  <a:pathLst>
                    <a:path w="222" h="203">
                      <a:moveTo>
                        <a:pt x="222" y="110"/>
                      </a:moveTo>
                      <a:lnTo>
                        <a:pt x="222" y="110"/>
                      </a:lnTo>
                      <a:lnTo>
                        <a:pt x="222" y="108"/>
                      </a:lnTo>
                      <a:lnTo>
                        <a:pt x="220" y="108"/>
                      </a:lnTo>
                      <a:lnTo>
                        <a:pt x="219" y="108"/>
                      </a:lnTo>
                      <a:lnTo>
                        <a:pt x="219" y="110"/>
                      </a:lnTo>
                      <a:lnTo>
                        <a:pt x="219" y="110"/>
                      </a:lnTo>
                      <a:lnTo>
                        <a:pt x="217" y="123"/>
                      </a:lnTo>
                      <a:lnTo>
                        <a:pt x="215" y="137"/>
                      </a:lnTo>
                      <a:lnTo>
                        <a:pt x="211" y="148"/>
                      </a:lnTo>
                      <a:lnTo>
                        <a:pt x="207" y="159"/>
                      </a:lnTo>
                      <a:lnTo>
                        <a:pt x="209" y="159"/>
                      </a:lnTo>
                      <a:lnTo>
                        <a:pt x="211" y="159"/>
                      </a:lnTo>
                      <a:lnTo>
                        <a:pt x="215" y="148"/>
                      </a:lnTo>
                      <a:lnTo>
                        <a:pt x="219" y="137"/>
                      </a:lnTo>
                      <a:lnTo>
                        <a:pt x="220" y="123"/>
                      </a:lnTo>
                      <a:lnTo>
                        <a:pt x="222" y="110"/>
                      </a:lnTo>
                      <a:close/>
                      <a:moveTo>
                        <a:pt x="217" y="80"/>
                      </a:moveTo>
                      <a:lnTo>
                        <a:pt x="213" y="68"/>
                      </a:lnTo>
                      <a:lnTo>
                        <a:pt x="209" y="59"/>
                      </a:lnTo>
                      <a:lnTo>
                        <a:pt x="205" y="57"/>
                      </a:lnTo>
                      <a:lnTo>
                        <a:pt x="203" y="55"/>
                      </a:lnTo>
                      <a:lnTo>
                        <a:pt x="207" y="65"/>
                      </a:lnTo>
                      <a:lnTo>
                        <a:pt x="213" y="76"/>
                      </a:lnTo>
                      <a:lnTo>
                        <a:pt x="215" y="78"/>
                      </a:lnTo>
                      <a:lnTo>
                        <a:pt x="217" y="80"/>
                      </a:lnTo>
                      <a:close/>
                      <a:moveTo>
                        <a:pt x="95" y="0"/>
                      </a:moveTo>
                      <a:lnTo>
                        <a:pt x="86" y="2"/>
                      </a:lnTo>
                      <a:lnTo>
                        <a:pt x="76" y="4"/>
                      </a:lnTo>
                      <a:lnTo>
                        <a:pt x="78" y="6"/>
                      </a:lnTo>
                      <a:lnTo>
                        <a:pt x="80" y="8"/>
                      </a:lnTo>
                      <a:lnTo>
                        <a:pt x="91" y="4"/>
                      </a:lnTo>
                      <a:lnTo>
                        <a:pt x="103" y="2"/>
                      </a:lnTo>
                      <a:lnTo>
                        <a:pt x="99" y="2"/>
                      </a:lnTo>
                      <a:lnTo>
                        <a:pt x="95" y="0"/>
                      </a:lnTo>
                      <a:close/>
                      <a:moveTo>
                        <a:pt x="0" y="135"/>
                      </a:moveTo>
                      <a:lnTo>
                        <a:pt x="4" y="146"/>
                      </a:lnTo>
                      <a:lnTo>
                        <a:pt x="8" y="156"/>
                      </a:lnTo>
                      <a:lnTo>
                        <a:pt x="12" y="165"/>
                      </a:lnTo>
                      <a:lnTo>
                        <a:pt x="17" y="173"/>
                      </a:lnTo>
                      <a:lnTo>
                        <a:pt x="31" y="190"/>
                      </a:lnTo>
                      <a:lnTo>
                        <a:pt x="46" y="203"/>
                      </a:lnTo>
                      <a:lnTo>
                        <a:pt x="48" y="201"/>
                      </a:lnTo>
                      <a:lnTo>
                        <a:pt x="50" y="201"/>
                      </a:lnTo>
                      <a:lnTo>
                        <a:pt x="42" y="196"/>
                      </a:lnTo>
                      <a:lnTo>
                        <a:pt x="35" y="188"/>
                      </a:lnTo>
                      <a:lnTo>
                        <a:pt x="27" y="180"/>
                      </a:lnTo>
                      <a:lnTo>
                        <a:pt x="21" y="173"/>
                      </a:lnTo>
                      <a:lnTo>
                        <a:pt x="16" y="163"/>
                      </a:lnTo>
                      <a:lnTo>
                        <a:pt x="12" y="154"/>
                      </a:lnTo>
                      <a:lnTo>
                        <a:pt x="8" y="144"/>
                      </a:lnTo>
                      <a:lnTo>
                        <a:pt x="4" y="135"/>
                      </a:lnTo>
                      <a:lnTo>
                        <a:pt x="2" y="135"/>
                      </a:lnTo>
                      <a:lnTo>
                        <a:pt x="0" y="135"/>
                      </a:lnTo>
                      <a:close/>
                    </a:path>
                  </a:pathLst>
                </a:custGeom>
                <a:solidFill>
                  <a:srgbClr val="EAAF2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678" name="Freeform 310"/>
                <p:cNvSpPr>
                  <a:spLocks noEditPoints="1"/>
                </p:cNvSpPr>
                <p:nvPr/>
              </p:nvSpPr>
              <p:spPr bwMode="auto">
                <a:xfrm>
                  <a:off x="1756" y="1529"/>
                  <a:ext cx="218" cy="199"/>
                </a:xfrm>
                <a:custGeom>
                  <a:avLst/>
                  <a:gdLst/>
                  <a:ahLst/>
                  <a:cxnLst>
                    <a:cxn ang="0">
                      <a:pos x="218" y="108"/>
                    </a:cxn>
                    <a:cxn ang="0">
                      <a:pos x="218" y="108"/>
                    </a:cxn>
                    <a:cxn ang="0">
                      <a:pos x="218" y="106"/>
                    </a:cxn>
                    <a:cxn ang="0">
                      <a:pos x="217" y="106"/>
                    </a:cxn>
                    <a:cxn ang="0">
                      <a:pos x="215" y="106"/>
                    </a:cxn>
                    <a:cxn ang="0">
                      <a:pos x="215" y="106"/>
                    </a:cxn>
                    <a:cxn ang="0">
                      <a:pos x="215" y="106"/>
                    </a:cxn>
                    <a:cxn ang="0">
                      <a:pos x="215" y="106"/>
                    </a:cxn>
                    <a:cxn ang="0">
                      <a:pos x="215" y="108"/>
                    </a:cxn>
                    <a:cxn ang="0">
                      <a:pos x="213" y="121"/>
                    </a:cxn>
                    <a:cxn ang="0">
                      <a:pos x="211" y="135"/>
                    </a:cxn>
                    <a:cxn ang="0">
                      <a:pos x="207" y="146"/>
                    </a:cxn>
                    <a:cxn ang="0">
                      <a:pos x="201" y="157"/>
                    </a:cxn>
                    <a:cxn ang="0">
                      <a:pos x="205" y="157"/>
                    </a:cxn>
                    <a:cxn ang="0">
                      <a:pos x="207" y="157"/>
                    </a:cxn>
                    <a:cxn ang="0">
                      <a:pos x="211" y="146"/>
                    </a:cxn>
                    <a:cxn ang="0">
                      <a:pos x="215" y="135"/>
                    </a:cxn>
                    <a:cxn ang="0">
                      <a:pos x="217" y="121"/>
                    </a:cxn>
                    <a:cxn ang="0">
                      <a:pos x="218" y="108"/>
                    </a:cxn>
                    <a:cxn ang="0">
                      <a:pos x="213" y="76"/>
                    </a:cxn>
                    <a:cxn ang="0">
                      <a:pos x="209" y="65"/>
                    </a:cxn>
                    <a:cxn ang="0">
                      <a:pos x="203" y="55"/>
                    </a:cxn>
                    <a:cxn ang="0">
                      <a:pos x="201" y="53"/>
                    </a:cxn>
                    <a:cxn ang="0">
                      <a:pos x="198" y="51"/>
                    </a:cxn>
                    <a:cxn ang="0">
                      <a:pos x="203" y="61"/>
                    </a:cxn>
                    <a:cxn ang="0">
                      <a:pos x="207" y="72"/>
                    </a:cxn>
                    <a:cxn ang="0">
                      <a:pos x="211" y="74"/>
                    </a:cxn>
                    <a:cxn ang="0">
                      <a:pos x="213" y="76"/>
                    </a:cxn>
                    <a:cxn ang="0">
                      <a:pos x="97" y="0"/>
                    </a:cxn>
                    <a:cxn ang="0">
                      <a:pos x="86" y="0"/>
                    </a:cxn>
                    <a:cxn ang="0">
                      <a:pos x="76" y="4"/>
                    </a:cxn>
                    <a:cxn ang="0">
                      <a:pos x="78" y="6"/>
                    </a:cxn>
                    <a:cxn ang="0">
                      <a:pos x="80" y="6"/>
                    </a:cxn>
                    <a:cxn ang="0">
                      <a:pos x="93" y="4"/>
                    </a:cxn>
                    <a:cxn ang="0">
                      <a:pos x="107" y="2"/>
                    </a:cxn>
                    <a:cxn ang="0">
                      <a:pos x="101" y="0"/>
                    </a:cxn>
                    <a:cxn ang="0">
                      <a:pos x="97" y="0"/>
                    </a:cxn>
                    <a:cxn ang="0">
                      <a:pos x="0" y="133"/>
                    </a:cxn>
                    <a:cxn ang="0">
                      <a:pos x="4" y="144"/>
                    </a:cxn>
                    <a:cxn ang="0">
                      <a:pos x="8" y="154"/>
                    </a:cxn>
                    <a:cxn ang="0">
                      <a:pos x="12" y="161"/>
                    </a:cxn>
                    <a:cxn ang="0">
                      <a:pos x="17" y="171"/>
                    </a:cxn>
                    <a:cxn ang="0">
                      <a:pos x="31" y="186"/>
                    </a:cxn>
                    <a:cxn ang="0">
                      <a:pos x="46" y="199"/>
                    </a:cxn>
                    <a:cxn ang="0">
                      <a:pos x="48" y="199"/>
                    </a:cxn>
                    <a:cxn ang="0">
                      <a:pos x="50" y="197"/>
                    </a:cxn>
                    <a:cxn ang="0">
                      <a:pos x="42" y="192"/>
                    </a:cxn>
                    <a:cxn ang="0">
                      <a:pos x="34" y="186"/>
                    </a:cxn>
                    <a:cxn ang="0">
                      <a:pos x="27" y="178"/>
                    </a:cxn>
                    <a:cxn ang="0">
                      <a:pos x="21" y="169"/>
                    </a:cxn>
                    <a:cxn ang="0">
                      <a:pos x="15" y="161"/>
                    </a:cxn>
                    <a:cxn ang="0">
                      <a:pos x="12" y="152"/>
                    </a:cxn>
                    <a:cxn ang="0">
                      <a:pos x="8" y="142"/>
                    </a:cxn>
                    <a:cxn ang="0">
                      <a:pos x="4" y="133"/>
                    </a:cxn>
                    <a:cxn ang="0">
                      <a:pos x="2" y="133"/>
                    </a:cxn>
                    <a:cxn ang="0">
                      <a:pos x="0" y="133"/>
                    </a:cxn>
                  </a:cxnLst>
                  <a:rect l="0" t="0" r="r" b="b"/>
                  <a:pathLst>
                    <a:path w="218" h="199">
                      <a:moveTo>
                        <a:pt x="218" y="108"/>
                      </a:moveTo>
                      <a:lnTo>
                        <a:pt x="218" y="108"/>
                      </a:lnTo>
                      <a:lnTo>
                        <a:pt x="218" y="106"/>
                      </a:lnTo>
                      <a:lnTo>
                        <a:pt x="217" y="106"/>
                      </a:lnTo>
                      <a:lnTo>
                        <a:pt x="215" y="106"/>
                      </a:lnTo>
                      <a:lnTo>
                        <a:pt x="215" y="106"/>
                      </a:lnTo>
                      <a:lnTo>
                        <a:pt x="215" y="106"/>
                      </a:lnTo>
                      <a:lnTo>
                        <a:pt x="215" y="106"/>
                      </a:lnTo>
                      <a:lnTo>
                        <a:pt x="215" y="108"/>
                      </a:lnTo>
                      <a:lnTo>
                        <a:pt x="213" y="121"/>
                      </a:lnTo>
                      <a:lnTo>
                        <a:pt x="211" y="135"/>
                      </a:lnTo>
                      <a:lnTo>
                        <a:pt x="207" y="146"/>
                      </a:lnTo>
                      <a:lnTo>
                        <a:pt x="201" y="157"/>
                      </a:lnTo>
                      <a:lnTo>
                        <a:pt x="205" y="157"/>
                      </a:lnTo>
                      <a:lnTo>
                        <a:pt x="207" y="157"/>
                      </a:lnTo>
                      <a:lnTo>
                        <a:pt x="211" y="146"/>
                      </a:lnTo>
                      <a:lnTo>
                        <a:pt x="215" y="135"/>
                      </a:lnTo>
                      <a:lnTo>
                        <a:pt x="217" y="121"/>
                      </a:lnTo>
                      <a:lnTo>
                        <a:pt x="218" y="108"/>
                      </a:lnTo>
                      <a:close/>
                      <a:moveTo>
                        <a:pt x="213" y="76"/>
                      </a:moveTo>
                      <a:lnTo>
                        <a:pt x="209" y="65"/>
                      </a:lnTo>
                      <a:lnTo>
                        <a:pt x="203" y="55"/>
                      </a:lnTo>
                      <a:lnTo>
                        <a:pt x="201" y="53"/>
                      </a:lnTo>
                      <a:lnTo>
                        <a:pt x="198" y="51"/>
                      </a:lnTo>
                      <a:lnTo>
                        <a:pt x="203" y="61"/>
                      </a:lnTo>
                      <a:lnTo>
                        <a:pt x="207" y="72"/>
                      </a:lnTo>
                      <a:lnTo>
                        <a:pt x="211" y="74"/>
                      </a:lnTo>
                      <a:lnTo>
                        <a:pt x="213" y="76"/>
                      </a:lnTo>
                      <a:close/>
                      <a:moveTo>
                        <a:pt x="97" y="0"/>
                      </a:moveTo>
                      <a:lnTo>
                        <a:pt x="86" y="0"/>
                      </a:lnTo>
                      <a:lnTo>
                        <a:pt x="76" y="4"/>
                      </a:lnTo>
                      <a:lnTo>
                        <a:pt x="78" y="6"/>
                      </a:lnTo>
                      <a:lnTo>
                        <a:pt x="80" y="6"/>
                      </a:lnTo>
                      <a:lnTo>
                        <a:pt x="93" y="4"/>
                      </a:lnTo>
                      <a:lnTo>
                        <a:pt x="107" y="2"/>
                      </a:lnTo>
                      <a:lnTo>
                        <a:pt x="101" y="0"/>
                      </a:lnTo>
                      <a:lnTo>
                        <a:pt x="97" y="0"/>
                      </a:lnTo>
                      <a:close/>
                      <a:moveTo>
                        <a:pt x="0" y="133"/>
                      </a:moveTo>
                      <a:lnTo>
                        <a:pt x="4" y="144"/>
                      </a:lnTo>
                      <a:lnTo>
                        <a:pt x="8" y="154"/>
                      </a:lnTo>
                      <a:lnTo>
                        <a:pt x="12" y="161"/>
                      </a:lnTo>
                      <a:lnTo>
                        <a:pt x="17" y="171"/>
                      </a:lnTo>
                      <a:lnTo>
                        <a:pt x="31" y="186"/>
                      </a:lnTo>
                      <a:lnTo>
                        <a:pt x="46" y="199"/>
                      </a:lnTo>
                      <a:lnTo>
                        <a:pt x="48" y="199"/>
                      </a:lnTo>
                      <a:lnTo>
                        <a:pt x="50" y="197"/>
                      </a:lnTo>
                      <a:lnTo>
                        <a:pt x="42" y="192"/>
                      </a:lnTo>
                      <a:lnTo>
                        <a:pt x="34" y="186"/>
                      </a:lnTo>
                      <a:lnTo>
                        <a:pt x="27" y="178"/>
                      </a:lnTo>
                      <a:lnTo>
                        <a:pt x="21" y="169"/>
                      </a:lnTo>
                      <a:lnTo>
                        <a:pt x="15" y="161"/>
                      </a:lnTo>
                      <a:lnTo>
                        <a:pt x="12" y="152"/>
                      </a:lnTo>
                      <a:lnTo>
                        <a:pt x="8" y="142"/>
                      </a:lnTo>
                      <a:lnTo>
                        <a:pt x="4" y="133"/>
                      </a:lnTo>
                      <a:lnTo>
                        <a:pt x="2" y="133"/>
                      </a:lnTo>
                      <a:lnTo>
                        <a:pt x="0" y="133"/>
                      </a:lnTo>
                      <a:close/>
                    </a:path>
                  </a:pathLst>
                </a:custGeom>
                <a:solidFill>
                  <a:srgbClr val="EAAF2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679" name="Freeform 311"/>
                <p:cNvSpPr>
                  <a:spLocks noEditPoints="1"/>
                </p:cNvSpPr>
                <p:nvPr/>
              </p:nvSpPr>
              <p:spPr bwMode="auto">
                <a:xfrm>
                  <a:off x="1758" y="1529"/>
                  <a:ext cx="215" cy="199"/>
                </a:xfrm>
                <a:custGeom>
                  <a:avLst/>
                  <a:gdLst/>
                  <a:ahLst/>
                  <a:cxnLst>
                    <a:cxn ang="0">
                      <a:pos x="215" y="108"/>
                    </a:cxn>
                    <a:cxn ang="0">
                      <a:pos x="215" y="108"/>
                    </a:cxn>
                    <a:cxn ang="0">
                      <a:pos x="215" y="106"/>
                    </a:cxn>
                    <a:cxn ang="0">
                      <a:pos x="213" y="106"/>
                    </a:cxn>
                    <a:cxn ang="0">
                      <a:pos x="213" y="106"/>
                    </a:cxn>
                    <a:cxn ang="0">
                      <a:pos x="211" y="106"/>
                    </a:cxn>
                    <a:cxn ang="0">
                      <a:pos x="211" y="106"/>
                    </a:cxn>
                    <a:cxn ang="0">
                      <a:pos x="211" y="106"/>
                    </a:cxn>
                    <a:cxn ang="0">
                      <a:pos x="211" y="108"/>
                    </a:cxn>
                    <a:cxn ang="0">
                      <a:pos x="209" y="121"/>
                    </a:cxn>
                    <a:cxn ang="0">
                      <a:pos x="207" y="135"/>
                    </a:cxn>
                    <a:cxn ang="0">
                      <a:pos x="203" y="146"/>
                    </a:cxn>
                    <a:cxn ang="0">
                      <a:pos x="198" y="157"/>
                    </a:cxn>
                    <a:cxn ang="0">
                      <a:pos x="199" y="157"/>
                    </a:cxn>
                    <a:cxn ang="0">
                      <a:pos x="203" y="157"/>
                    </a:cxn>
                    <a:cxn ang="0">
                      <a:pos x="207" y="146"/>
                    </a:cxn>
                    <a:cxn ang="0">
                      <a:pos x="211" y="135"/>
                    </a:cxn>
                    <a:cxn ang="0">
                      <a:pos x="213" y="121"/>
                    </a:cxn>
                    <a:cxn ang="0">
                      <a:pos x="215" y="108"/>
                    </a:cxn>
                    <a:cxn ang="0">
                      <a:pos x="209" y="74"/>
                    </a:cxn>
                    <a:cxn ang="0">
                      <a:pos x="203" y="63"/>
                    </a:cxn>
                    <a:cxn ang="0">
                      <a:pos x="199" y="53"/>
                    </a:cxn>
                    <a:cxn ang="0">
                      <a:pos x="196" y="51"/>
                    </a:cxn>
                    <a:cxn ang="0">
                      <a:pos x="190" y="48"/>
                    </a:cxn>
                    <a:cxn ang="0">
                      <a:pos x="198" y="59"/>
                    </a:cxn>
                    <a:cxn ang="0">
                      <a:pos x="203" y="70"/>
                    </a:cxn>
                    <a:cxn ang="0">
                      <a:pos x="205" y="72"/>
                    </a:cxn>
                    <a:cxn ang="0">
                      <a:pos x="209" y="74"/>
                    </a:cxn>
                    <a:cxn ang="0">
                      <a:pos x="99" y="0"/>
                    </a:cxn>
                    <a:cxn ang="0">
                      <a:pos x="87" y="2"/>
                    </a:cxn>
                    <a:cxn ang="0">
                      <a:pos x="76" y="6"/>
                    </a:cxn>
                    <a:cxn ang="0">
                      <a:pos x="78" y="6"/>
                    </a:cxn>
                    <a:cxn ang="0">
                      <a:pos x="80" y="8"/>
                    </a:cxn>
                    <a:cxn ang="0">
                      <a:pos x="93" y="6"/>
                    </a:cxn>
                    <a:cxn ang="0">
                      <a:pos x="106" y="4"/>
                    </a:cxn>
                    <a:cxn ang="0">
                      <a:pos x="106" y="4"/>
                    </a:cxn>
                    <a:cxn ang="0">
                      <a:pos x="108" y="4"/>
                    </a:cxn>
                    <a:cxn ang="0">
                      <a:pos x="105" y="2"/>
                    </a:cxn>
                    <a:cxn ang="0">
                      <a:pos x="99" y="0"/>
                    </a:cxn>
                    <a:cxn ang="0">
                      <a:pos x="0" y="133"/>
                    </a:cxn>
                    <a:cxn ang="0">
                      <a:pos x="4" y="142"/>
                    </a:cxn>
                    <a:cxn ang="0">
                      <a:pos x="8" y="152"/>
                    </a:cxn>
                    <a:cxn ang="0">
                      <a:pos x="12" y="161"/>
                    </a:cxn>
                    <a:cxn ang="0">
                      <a:pos x="17" y="171"/>
                    </a:cxn>
                    <a:cxn ang="0">
                      <a:pos x="23" y="178"/>
                    </a:cxn>
                    <a:cxn ang="0">
                      <a:pos x="31" y="186"/>
                    </a:cxn>
                    <a:cxn ang="0">
                      <a:pos x="38" y="194"/>
                    </a:cxn>
                    <a:cxn ang="0">
                      <a:pos x="46" y="199"/>
                    </a:cxn>
                    <a:cxn ang="0">
                      <a:pos x="48" y="197"/>
                    </a:cxn>
                    <a:cxn ang="0">
                      <a:pos x="51" y="197"/>
                    </a:cxn>
                    <a:cxn ang="0">
                      <a:pos x="42" y="192"/>
                    </a:cxn>
                    <a:cxn ang="0">
                      <a:pos x="34" y="184"/>
                    </a:cxn>
                    <a:cxn ang="0">
                      <a:pos x="27" y="176"/>
                    </a:cxn>
                    <a:cxn ang="0">
                      <a:pos x="21" y="169"/>
                    </a:cxn>
                    <a:cxn ang="0">
                      <a:pos x="15" y="161"/>
                    </a:cxn>
                    <a:cxn ang="0">
                      <a:pos x="12" y="152"/>
                    </a:cxn>
                    <a:cxn ang="0">
                      <a:pos x="8" y="142"/>
                    </a:cxn>
                    <a:cxn ang="0">
                      <a:pos x="4" y="133"/>
                    </a:cxn>
                    <a:cxn ang="0">
                      <a:pos x="2" y="133"/>
                    </a:cxn>
                    <a:cxn ang="0">
                      <a:pos x="0" y="133"/>
                    </a:cxn>
                  </a:cxnLst>
                  <a:rect l="0" t="0" r="r" b="b"/>
                  <a:pathLst>
                    <a:path w="215" h="199">
                      <a:moveTo>
                        <a:pt x="215" y="108"/>
                      </a:moveTo>
                      <a:lnTo>
                        <a:pt x="215" y="108"/>
                      </a:lnTo>
                      <a:lnTo>
                        <a:pt x="215" y="106"/>
                      </a:lnTo>
                      <a:lnTo>
                        <a:pt x="213" y="106"/>
                      </a:lnTo>
                      <a:lnTo>
                        <a:pt x="213" y="106"/>
                      </a:lnTo>
                      <a:lnTo>
                        <a:pt x="211" y="106"/>
                      </a:lnTo>
                      <a:lnTo>
                        <a:pt x="211" y="106"/>
                      </a:lnTo>
                      <a:lnTo>
                        <a:pt x="211" y="106"/>
                      </a:lnTo>
                      <a:lnTo>
                        <a:pt x="211" y="108"/>
                      </a:lnTo>
                      <a:lnTo>
                        <a:pt x="209" y="121"/>
                      </a:lnTo>
                      <a:lnTo>
                        <a:pt x="207" y="135"/>
                      </a:lnTo>
                      <a:lnTo>
                        <a:pt x="203" y="146"/>
                      </a:lnTo>
                      <a:lnTo>
                        <a:pt x="198" y="157"/>
                      </a:lnTo>
                      <a:lnTo>
                        <a:pt x="199" y="157"/>
                      </a:lnTo>
                      <a:lnTo>
                        <a:pt x="203" y="157"/>
                      </a:lnTo>
                      <a:lnTo>
                        <a:pt x="207" y="146"/>
                      </a:lnTo>
                      <a:lnTo>
                        <a:pt x="211" y="135"/>
                      </a:lnTo>
                      <a:lnTo>
                        <a:pt x="213" y="121"/>
                      </a:lnTo>
                      <a:lnTo>
                        <a:pt x="215" y="108"/>
                      </a:lnTo>
                      <a:close/>
                      <a:moveTo>
                        <a:pt x="209" y="74"/>
                      </a:moveTo>
                      <a:lnTo>
                        <a:pt x="203" y="63"/>
                      </a:lnTo>
                      <a:lnTo>
                        <a:pt x="199" y="53"/>
                      </a:lnTo>
                      <a:lnTo>
                        <a:pt x="196" y="51"/>
                      </a:lnTo>
                      <a:lnTo>
                        <a:pt x="190" y="48"/>
                      </a:lnTo>
                      <a:lnTo>
                        <a:pt x="198" y="59"/>
                      </a:lnTo>
                      <a:lnTo>
                        <a:pt x="203" y="70"/>
                      </a:lnTo>
                      <a:lnTo>
                        <a:pt x="205" y="72"/>
                      </a:lnTo>
                      <a:lnTo>
                        <a:pt x="209" y="74"/>
                      </a:lnTo>
                      <a:close/>
                      <a:moveTo>
                        <a:pt x="99" y="0"/>
                      </a:moveTo>
                      <a:lnTo>
                        <a:pt x="87" y="2"/>
                      </a:lnTo>
                      <a:lnTo>
                        <a:pt x="76" y="6"/>
                      </a:lnTo>
                      <a:lnTo>
                        <a:pt x="78" y="6"/>
                      </a:lnTo>
                      <a:lnTo>
                        <a:pt x="80" y="8"/>
                      </a:lnTo>
                      <a:lnTo>
                        <a:pt x="93" y="6"/>
                      </a:lnTo>
                      <a:lnTo>
                        <a:pt x="106" y="4"/>
                      </a:lnTo>
                      <a:lnTo>
                        <a:pt x="106" y="4"/>
                      </a:lnTo>
                      <a:lnTo>
                        <a:pt x="108" y="4"/>
                      </a:lnTo>
                      <a:lnTo>
                        <a:pt x="105" y="2"/>
                      </a:lnTo>
                      <a:lnTo>
                        <a:pt x="99" y="0"/>
                      </a:lnTo>
                      <a:close/>
                      <a:moveTo>
                        <a:pt x="0" y="133"/>
                      </a:moveTo>
                      <a:lnTo>
                        <a:pt x="4" y="142"/>
                      </a:lnTo>
                      <a:lnTo>
                        <a:pt x="8" y="152"/>
                      </a:lnTo>
                      <a:lnTo>
                        <a:pt x="12" y="161"/>
                      </a:lnTo>
                      <a:lnTo>
                        <a:pt x="17" y="171"/>
                      </a:lnTo>
                      <a:lnTo>
                        <a:pt x="23" y="178"/>
                      </a:lnTo>
                      <a:lnTo>
                        <a:pt x="31" y="186"/>
                      </a:lnTo>
                      <a:lnTo>
                        <a:pt x="38" y="194"/>
                      </a:lnTo>
                      <a:lnTo>
                        <a:pt x="46" y="199"/>
                      </a:lnTo>
                      <a:lnTo>
                        <a:pt x="48" y="197"/>
                      </a:lnTo>
                      <a:lnTo>
                        <a:pt x="51" y="197"/>
                      </a:lnTo>
                      <a:lnTo>
                        <a:pt x="42" y="192"/>
                      </a:lnTo>
                      <a:lnTo>
                        <a:pt x="34" y="184"/>
                      </a:lnTo>
                      <a:lnTo>
                        <a:pt x="27" y="176"/>
                      </a:lnTo>
                      <a:lnTo>
                        <a:pt x="21" y="169"/>
                      </a:lnTo>
                      <a:lnTo>
                        <a:pt x="15" y="161"/>
                      </a:lnTo>
                      <a:lnTo>
                        <a:pt x="12" y="152"/>
                      </a:lnTo>
                      <a:lnTo>
                        <a:pt x="8" y="142"/>
                      </a:lnTo>
                      <a:lnTo>
                        <a:pt x="4" y="133"/>
                      </a:lnTo>
                      <a:lnTo>
                        <a:pt x="2" y="133"/>
                      </a:lnTo>
                      <a:lnTo>
                        <a:pt x="0" y="133"/>
                      </a:lnTo>
                      <a:close/>
                    </a:path>
                  </a:pathLst>
                </a:custGeom>
                <a:solidFill>
                  <a:srgbClr val="EAB02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680" name="Freeform 312"/>
                <p:cNvSpPr>
                  <a:spLocks noEditPoints="1"/>
                </p:cNvSpPr>
                <p:nvPr/>
              </p:nvSpPr>
              <p:spPr bwMode="auto">
                <a:xfrm>
                  <a:off x="1760" y="1531"/>
                  <a:ext cx="211" cy="195"/>
                </a:xfrm>
                <a:custGeom>
                  <a:avLst/>
                  <a:gdLst/>
                  <a:ahLst/>
                  <a:cxnLst>
                    <a:cxn ang="0">
                      <a:pos x="211" y="106"/>
                    </a:cxn>
                    <a:cxn ang="0">
                      <a:pos x="211" y="104"/>
                    </a:cxn>
                    <a:cxn ang="0">
                      <a:pos x="211" y="104"/>
                    </a:cxn>
                    <a:cxn ang="0">
                      <a:pos x="209" y="104"/>
                    </a:cxn>
                    <a:cxn ang="0">
                      <a:pos x="207" y="104"/>
                    </a:cxn>
                    <a:cxn ang="0">
                      <a:pos x="207" y="104"/>
                    </a:cxn>
                    <a:cxn ang="0">
                      <a:pos x="207" y="106"/>
                    </a:cxn>
                    <a:cxn ang="0">
                      <a:pos x="205" y="119"/>
                    </a:cxn>
                    <a:cxn ang="0">
                      <a:pos x="203" y="133"/>
                    </a:cxn>
                    <a:cxn ang="0">
                      <a:pos x="199" y="144"/>
                    </a:cxn>
                    <a:cxn ang="0">
                      <a:pos x="194" y="155"/>
                    </a:cxn>
                    <a:cxn ang="0">
                      <a:pos x="196" y="155"/>
                    </a:cxn>
                    <a:cxn ang="0">
                      <a:pos x="197" y="155"/>
                    </a:cxn>
                    <a:cxn ang="0">
                      <a:pos x="203" y="144"/>
                    </a:cxn>
                    <a:cxn ang="0">
                      <a:pos x="207" y="133"/>
                    </a:cxn>
                    <a:cxn ang="0">
                      <a:pos x="209" y="119"/>
                    </a:cxn>
                    <a:cxn ang="0">
                      <a:pos x="211" y="106"/>
                    </a:cxn>
                    <a:cxn ang="0">
                      <a:pos x="203" y="70"/>
                    </a:cxn>
                    <a:cxn ang="0">
                      <a:pos x="199" y="59"/>
                    </a:cxn>
                    <a:cxn ang="0">
                      <a:pos x="194" y="49"/>
                    </a:cxn>
                    <a:cxn ang="0">
                      <a:pos x="188" y="46"/>
                    </a:cxn>
                    <a:cxn ang="0">
                      <a:pos x="184" y="44"/>
                    </a:cxn>
                    <a:cxn ang="0">
                      <a:pos x="192" y="55"/>
                    </a:cxn>
                    <a:cxn ang="0">
                      <a:pos x="199" y="68"/>
                    </a:cxn>
                    <a:cxn ang="0">
                      <a:pos x="201" y="68"/>
                    </a:cxn>
                    <a:cxn ang="0">
                      <a:pos x="203" y="70"/>
                    </a:cxn>
                    <a:cxn ang="0">
                      <a:pos x="103" y="0"/>
                    </a:cxn>
                    <a:cxn ang="0">
                      <a:pos x="89" y="2"/>
                    </a:cxn>
                    <a:cxn ang="0">
                      <a:pos x="76" y="4"/>
                    </a:cxn>
                    <a:cxn ang="0">
                      <a:pos x="78" y="6"/>
                    </a:cxn>
                    <a:cxn ang="0">
                      <a:pos x="80" y="8"/>
                    </a:cxn>
                    <a:cxn ang="0">
                      <a:pos x="91" y="6"/>
                    </a:cxn>
                    <a:cxn ang="0">
                      <a:pos x="104" y="4"/>
                    </a:cxn>
                    <a:cxn ang="0">
                      <a:pos x="108" y="4"/>
                    </a:cxn>
                    <a:cxn ang="0">
                      <a:pos x="112" y="4"/>
                    </a:cxn>
                    <a:cxn ang="0">
                      <a:pos x="106" y="2"/>
                    </a:cxn>
                    <a:cxn ang="0">
                      <a:pos x="103" y="0"/>
                    </a:cxn>
                    <a:cxn ang="0">
                      <a:pos x="0" y="131"/>
                    </a:cxn>
                    <a:cxn ang="0">
                      <a:pos x="4" y="140"/>
                    </a:cxn>
                    <a:cxn ang="0">
                      <a:pos x="8" y="150"/>
                    </a:cxn>
                    <a:cxn ang="0">
                      <a:pos x="11" y="159"/>
                    </a:cxn>
                    <a:cxn ang="0">
                      <a:pos x="17" y="167"/>
                    </a:cxn>
                    <a:cxn ang="0">
                      <a:pos x="23" y="176"/>
                    </a:cxn>
                    <a:cxn ang="0">
                      <a:pos x="30" y="184"/>
                    </a:cxn>
                    <a:cxn ang="0">
                      <a:pos x="38" y="190"/>
                    </a:cxn>
                    <a:cxn ang="0">
                      <a:pos x="46" y="195"/>
                    </a:cxn>
                    <a:cxn ang="0">
                      <a:pos x="49" y="195"/>
                    </a:cxn>
                    <a:cxn ang="0">
                      <a:pos x="51" y="193"/>
                    </a:cxn>
                    <a:cxn ang="0">
                      <a:pos x="42" y="188"/>
                    </a:cxn>
                    <a:cxn ang="0">
                      <a:pos x="34" y="182"/>
                    </a:cxn>
                    <a:cxn ang="0">
                      <a:pos x="27" y="174"/>
                    </a:cxn>
                    <a:cxn ang="0">
                      <a:pos x="21" y="167"/>
                    </a:cxn>
                    <a:cxn ang="0">
                      <a:pos x="15" y="157"/>
                    </a:cxn>
                    <a:cxn ang="0">
                      <a:pos x="11" y="150"/>
                    </a:cxn>
                    <a:cxn ang="0">
                      <a:pos x="8" y="140"/>
                    </a:cxn>
                    <a:cxn ang="0">
                      <a:pos x="4" y="129"/>
                    </a:cxn>
                    <a:cxn ang="0">
                      <a:pos x="2" y="131"/>
                    </a:cxn>
                    <a:cxn ang="0">
                      <a:pos x="0" y="131"/>
                    </a:cxn>
                  </a:cxnLst>
                  <a:rect l="0" t="0" r="r" b="b"/>
                  <a:pathLst>
                    <a:path w="211" h="195">
                      <a:moveTo>
                        <a:pt x="211" y="106"/>
                      </a:moveTo>
                      <a:lnTo>
                        <a:pt x="211" y="104"/>
                      </a:lnTo>
                      <a:lnTo>
                        <a:pt x="211" y="104"/>
                      </a:lnTo>
                      <a:lnTo>
                        <a:pt x="209" y="104"/>
                      </a:lnTo>
                      <a:lnTo>
                        <a:pt x="207" y="104"/>
                      </a:lnTo>
                      <a:lnTo>
                        <a:pt x="207" y="104"/>
                      </a:lnTo>
                      <a:lnTo>
                        <a:pt x="207" y="106"/>
                      </a:lnTo>
                      <a:lnTo>
                        <a:pt x="205" y="119"/>
                      </a:lnTo>
                      <a:lnTo>
                        <a:pt x="203" y="133"/>
                      </a:lnTo>
                      <a:lnTo>
                        <a:pt x="199" y="144"/>
                      </a:lnTo>
                      <a:lnTo>
                        <a:pt x="194" y="155"/>
                      </a:lnTo>
                      <a:lnTo>
                        <a:pt x="196" y="155"/>
                      </a:lnTo>
                      <a:lnTo>
                        <a:pt x="197" y="155"/>
                      </a:lnTo>
                      <a:lnTo>
                        <a:pt x="203" y="144"/>
                      </a:lnTo>
                      <a:lnTo>
                        <a:pt x="207" y="133"/>
                      </a:lnTo>
                      <a:lnTo>
                        <a:pt x="209" y="119"/>
                      </a:lnTo>
                      <a:lnTo>
                        <a:pt x="211" y="106"/>
                      </a:lnTo>
                      <a:close/>
                      <a:moveTo>
                        <a:pt x="203" y="70"/>
                      </a:moveTo>
                      <a:lnTo>
                        <a:pt x="199" y="59"/>
                      </a:lnTo>
                      <a:lnTo>
                        <a:pt x="194" y="49"/>
                      </a:lnTo>
                      <a:lnTo>
                        <a:pt x="188" y="46"/>
                      </a:lnTo>
                      <a:lnTo>
                        <a:pt x="184" y="44"/>
                      </a:lnTo>
                      <a:lnTo>
                        <a:pt x="192" y="55"/>
                      </a:lnTo>
                      <a:lnTo>
                        <a:pt x="199" y="68"/>
                      </a:lnTo>
                      <a:lnTo>
                        <a:pt x="201" y="68"/>
                      </a:lnTo>
                      <a:lnTo>
                        <a:pt x="203" y="70"/>
                      </a:lnTo>
                      <a:close/>
                      <a:moveTo>
                        <a:pt x="103" y="0"/>
                      </a:moveTo>
                      <a:lnTo>
                        <a:pt x="89" y="2"/>
                      </a:lnTo>
                      <a:lnTo>
                        <a:pt x="76" y="4"/>
                      </a:lnTo>
                      <a:lnTo>
                        <a:pt x="78" y="6"/>
                      </a:lnTo>
                      <a:lnTo>
                        <a:pt x="80" y="8"/>
                      </a:lnTo>
                      <a:lnTo>
                        <a:pt x="91" y="6"/>
                      </a:lnTo>
                      <a:lnTo>
                        <a:pt x="104" y="4"/>
                      </a:lnTo>
                      <a:lnTo>
                        <a:pt x="108" y="4"/>
                      </a:lnTo>
                      <a:lnTo>
                        <a:pt x="112" y="4"/>
                      </a:lnTo>
                      <a:lnTo>
                        <a:pt x="106" y="2"/>
                      </a:lnTo>
                      <a:lnTo>
                        <a:pt x="103" y="0"/>
                      </a:lnTo>
                      <a:close/>
                      <a:moveTo>
                        <a:pt x="0" y="131"/>
                      </a:moveTo>
                      <a:lnTo>
                        <a:pt x="4" y="140"/>
                      </a:lnTo>
                      <a:lnTo>
                        <a:pt x="8" y="150"/>
                      </a:lnTo>
                      <a:lnTo>
                        <a:pt x="11" y="159"/>
                      </a:lnTo>
                      <a:lnTo>
                        <a:pt x="17" y="167"/>
                      </a:lnTo>
                      <a:lnTo>
                        <a:pt x="23" y="176"/>
                      </a:lnTo>
                      <a:lnTo>
                        <a:pt x="30" y="184"/>
                      </a:lnTo>
                      <a:lnTo>
                        <a:pt x="38" y="190"/>
                      </a:lnTo>
                      <a:lnTo>
                        <a:pt x="46" y="195"/>
                      </a:lnTo>
                      <a:lnTo>
                        <a:pt x="49" y="195"/>
                      </a:lnTo>
                      <a:lnTo>
                        <a:pt x="51" y="193"/>
                      </a:lnTo>
                      <a:lnTo>
                        <a:pt x="42" y="188"/>
                      </a:lnTo>
                      <a:lnTo>
                        <a:pt x="34" y="182"/>
                      </a:lnTo>
                      <a:lnTo>
                        <a:pt x="27" y="174"/>
                      </a:lnTo>
                      <a:lnTo>
                        <a:pt x="21" y="167"/>
                      </a:lnTo>
                      <a:lnTo>
                        <a:pt x="15" y="157"/>
                      </a:lnTo>
                      <a:lnTo>
                        <a:pt x="11" y="150"/>
                      </a:lnTo>
                      <a:lnTo>
                        <a:pt x="8" y="140"/>
                      </a:lnTo>
                      <a:lnTo>
                        <a:pt x="4" y="129"/>
                      </a:lnTo>
                      <a:lnTo>
                        <a:pt x="2" y="131"/>
                      </a:lnTo>
                      <a:lnTo>
                        <a:pt x="0" y="131"/>
                      </a:lnTo>
                      <a:close/>
                    </a:path>
                  </a:pathLst>
                </a:custGeom>
                <a:solidFill>
                  <a:srgbClr val="EAB12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681" name="Freeform 313"/>
                <p:cNvSpPr>
                  <a:spLocks noEditPoints="1"/>
                </p:cNvSpPr>
                <p:nvPr/>
              </p:nvSpPr>
              <p:spPr bwMode="auto">
                <a:xfrm>
                  <a:off x="1762" y="1533"/>
                  <a:ext cx="207" cy="193"/>
                </a:xfrm>
                <a:custGeom>
                  <a:avLst/>
                  <a:gdLst/>
                  <a:ahLst/>
                  <a:cxnLst>
                    <a:cxn ang="0">
                      <a:pos x="207" y="104"/>
                    </a:cxn>
                    <a:cxn ang="0">
                      <a:pos x="207" y="102"/>
                    </a:cxn>
                    <a:cxn ang="0">
                      <a:pos x="207" y="102"/>
                    </a:cxn>
                    <a:cxn ang="0">
                      <a:pos x="205" y="102"/>
                    </a:cxn>
                    <a:cxn ang="0">
                      <a:pos x="203" y="102"/>
                    </a:cxn>
                    <a:cxn ang="0">
                      <a:pos x="203" y="102"/>
                    </a:cxn>
                    <a:cxn ang="0">
                      <a:pos x="203" y="104"/>
                    </a:cxn>
                    <a:cxn ang="0">
                      <a:pos x="201" y="117"/>
                    </a:cxn>
                    <a:cxn ang="0">
                      <a:pos x="199" y="131"/>
                    </a:cxn>
                    <a:cxn ang="0">
                      <a:pos x="195" y="144"/>
                    </a:cxn>
                    <a:cxn ang="0">
                      <a:pos x="190" y="155"/>
                    </a:cxn>
                    <a:cxn ang="0">
                      <a:pos x="192" y="153"/>
                    </a:cxn>
                    <a:cxn ang="0">
                      <a:pos x="194" y="153"/>
                    </a:cxn>
                    <a:cxn ang="0">
                      <a:pos x="199" y="142"/>
                    </a:cxn>
                    <a:cxn ang="0">
                      <a:pos x="203" y="131"/>
                    </a:cxn>
                    <a:cxn ang="0">
                      <a:pos x="205" y="117"/>
                    </a:cxn>
                    <a:cxn ang="0">
                      <a:pos x="207" y="104"/>
                    </a:cxn>
                    <a:cxn ang="0">
                      <a:pos x="199" y="66"/>
                    </a:cxn>
                    <a:cxn ang="0">
                      <a:pos x="194" y="55"/>
                    </a:cxn>
                    <a:cxn ang="0">
                      <a:pos x="186" y="44"/>
                    </a:cxn>
                    <a:cxn ang="0">
                      <a:pos x="182" y="42"/>
                    </a:cxn>
                    <a:cxn ang="0">
                      <a:pos x="176" y="38"/>
                    </a:cxn>
                    <a:cxn ang="0">
                      <a:pos x="186" y="51"/>
                    </a:cxn>
                    <a:cxn ang="0">
                      <a:pos x="194" y="64"/>
                    </a:cxn>
                    <a:cxn ang="0">
                      <a:pos x="194" y="64"/>
                    </a:cxn>
                    <a:cxn ang="0">
                      <a:pos x="195" y="64"/>
                    </a:cxn>
                    <a:cxn ang="0">
                      <a:pos x="197" y="66"/>
                    </a:cxn>
                    <a:cxn ang="0">
                      <a:pos x="199" y="66"/>
                    </a:cxn>
                    <a:cxn ang="0">
                      <a:pos x="104" y="0"/>
                    </a:cxn>
                    <a:cxn ang="0">
                      <a:pos x="102" y="0"/>
                    </a:cxn>
                    <a:cxn ang="0">
                      <a:pos x="102" y="0"/>
                    </a:cxn>
                    <a:cxn ang="0">
                      <a:pos x="89" y="2"/>
                    </a:cxn>
                    <a:cxn ang="0">
                      <a:pos x="76" y="4"/>
                    </a:cxn>
                    <a:cxn ang="0">
                      <a:pos x="78" y="6"/>
                    </a:cxn>
                    <a:cxn ang="0">
                      <a:pos x="80" y="7"/>
                    </a:cxn>
                    <a:cxn ang="0">
                      <a:pos x="91" y="6"/>
                    </a:cxn>
                    <a:cxn ang="0">
                      <a:pos x="102" y="4"/>
                    </a:cxn>
                    <a:cxn ang="0">
                      <a:pos x="108" y="4"/>
                    </a:cxn>
                    <a:cxn ang="0">
                      <a:pos x="116" y="6"/>
                    </a:cxn>
                    <a:cxn ang="0">
                      <a:pos x="110" y="2"/>
                    </a:cxn>
                    <a:cxn ang="0">
                      <a:pos x="104" y="0"/>
                    </a:cxn>
                    <a:cxn ang="0">
                      <a:pos x="0" y="129"/>
                    </a:cxn>
                    <a:cxn ang="0">
                      <a:pos x="4" y="138"/>
                    </a:cxn>
                    <a:cxn ang="0">
                      <a:pos x="8" y="148"/>
                    </a:cxn>
                    <a:cxn ang="0">
                      <a:pos x="11" y="157"/>
                    </a:cxn>
                    <a:cxn ang="0">
                      <a:pos x="17" y="165"/>
                    </a:cxn>
                    <a:cxn ang="0">
                      <a:pos x="23" y="172"/>
                    </a:cxn>
                    <a:cxn ang="0">
                      <a:pos x="30" y="180"/>
                    </a:cxn>
                    <a:cxn ang="0">
                      <a:pos x="38" y="188"/>
                    </a:cxn>
                    <a:cxn ang="0">
                      <a:pos x="47" y="193"/>
                    </a:cxn>
                    <a:cxn ang="0">
                      <a:pos x="49" y="191"/>
                    </a:cxn>
                    <a:cxn ang="0">
                      <a:pos x="51" y="191"/>
                    </a:cxn>
                    <a:cxn ang="0">
                      <a:pos x="42" y="186"/>
                    </a:cxn>
                    <a:cxn ang="0">
                      <a:pos x="34" y="180"/>
                    </a:cxn>
                    <a:cxn ang="0">
                      <a:pos x="28" y="172"/>
                    </a:cxn>
                    <a:cxn ang="0">
                      <a:pos x="21" y="165"/>
                    </a:cxn>
                    <a:cxn ang="0">
                      <a:pos x="15" y="155"/>
                    </a:cxn>
                    <a:cxn ang="0">
                      <a:pos x="11" y="146"/>
                    </a:cxn>
                    <a:cxn ang="0">
                      <a:pos x="8" y="136"/>
                    </a:cxn>
                    <a:cxn ang="0">
                      <a:pos x="4" y="127"/>
                    </a:cxn>
                    <a:cxn ang="0">
                      <a:pos x="2" y="127"/>
                    </a:cxn>
                    <a:cxn ang="0">
                      <a:pos x="0" y="129"/>
                    </a:cxn>
                  </a:cxnLst>
                  <a:rect l="0" t="0" r="r" b="b"/>
                  <a:pathLst>
                    <a:path w="207" h="193">
                      <a:moveTo>
                        <a:pt x="207" y="104"/>
                      </a:moveTo>
                      <a:lnTo>
                        <a:pt x="207" y="102"/>
                      </a:lnTo>
                      <a:lnTo>
                        <a:pt x="207" y="102"/>
                      </a:lnTo>
                      <a:lnTo>
                        <a:pt x="205" y="102"/>
                      </a:lnTo>
                      <a:lnTo>
                        <a:pt x="203" y="102"/>
                      </a:lnTo>
                      <a:lnTo>
                        <a:pt x="203" y="102"/>
                      </a:lnTo>
                      <a:lnTo>
                        <a:pt x="203" y="104"/>
                      </a:lnTo>
                      <a:lnTo>
                        <a:pt x="201" y="117"/>
                      </a:lnTo>
                      <a:lnTo>
                        <a:pt x="199" y="131"/>
                      </a:lnTo>
                      <a:lnTo>
                        <a:pt x="195" y="144"/>
                      </a:lnTo>
                      <a:lnTo>
                        <a:pt x="190" y="155"/>
                      </a:lnTo>
                      <a:lnTo>
                        <a:pt x="192" y="153"/>
                      </a:lnTo>
                      <a:lnTo>
                        <a:pt x="194" y="153"/>
                      </a:lnTo>
                      <a:lnTo>
                        <a:pt x="199" y="142"/>
                      </a:lnTo>
                      <a:lnTo>
                        <a:pt x="203" y="131"/>
                      </a:lnTo>
                      <a:lnTo>
                        <a:pt x="205" y="117"/>
                      </a:lnTo>
                      <a:lnTo>
                        <a:pt x="207" y="104"/>
                      </a:lnTo>
                      <a:close/>
                      <a:moveTo>
                        <a:pt x="199" y="66"/>
                      </a:moveTo>
                      <a:lnTo>
                        <a:pt x="194" y="55"/>
                      </a:lnTo>
                      <a:lnTo>
                        <a:pt x="186" y="44"/>
                      </a:lnTo>
                      <a:lnTo>
                        <a:pt x="182" y="42"/>
                      </a:lnTo>
                      <a:lnTo>
                        <a:pt x="176" y="38"/>
                      </a:lnTo>
                      <a:lnTo>
                        <a:pt x="186" y="51"/>
                      </a:lnTo>
                      <a:lnTo>
                        <a:pt x="194" y="64"/>
                      </a:lnTo>
                      <a:lnTo>
                        <a:pt x="194" y="64"/>
                      </a:lnTo>
                      <a:lnTo>
                        <a:pt x="195" y="64"/>
                      </a:lnTo>
                      <a:lnTo>
                        <a:pt x="197" y="66"/>
                      </a:lnTo>
                      <a:lnTo>
                        <a:pt x="199" y="66"/>
                      </a:lnTo>
                      <a:close/>
                      <a:moveTo>
                        <a:pt x="104" y="0"/>
                      </a:moveTo>
                      <a:lnTo>
                        <a:pt x="102" y="0"/>
                      </a:lnTo>
                      <a:lnTo>
                        <a:pt x="102" y="0"/>
                      </a:lnTo>
                      <a:lnTo>
                        <a:pt x="89" y="2"/>
                      </a:lnTo>
                      <a:lnTo>
                        <a:pt x="76" y="4"/>
                      </a:lnTo>
                      <a:lnTo>
                        <a:pt x="78" y="6"/>
                      </a:lnTo>
                      <a:lnTo>
                        <a:pt x="80" y="7"/>
                      </a:lnTo>
                      <a:lnTo>
                        <a:pt x="91" y="6"/>
                      </a:lnTo>
                      <a:lnTo>
                        <a:pt x="102" y="4"/>
                      </a:lnTo>
                      <a:lnTo>
                        <a:pt x="108" y="4"/>
                      </a:lnTo>
                      <a:lnTo>
                        <a:pt x="116" y="6"/>
                      </a:lnTo>
                      <a:lnTo>
                        <a:pt x="110" y="2"/>
                      </a:lnTo>
                      <a:lnTo>
                        <a:pt x="104" y="0"/>
                      </a:lnTo>
                      <a:close/>
                      <a:moveTo>
                        <a:pt x="0" y="129"/>
                      </a:moveTo>
                      <a:lnTo>
                        <a:pt x="4" y="138"/>
                      </a:lnTo>
                      <a:lnTo>
                        <a:pt x="8" y="148"/>
                      </a:lnTo>
                      <a:lnTo>
                        <a:pt x="11" y="157"/>
                      </a:lnTo>
                      <a:lnTo>
                        <a:pt x="17" y="165"/>
                      </a:lnTo>
                      <a:lnTo>
                        <a:pt x="23" y="172"/>
                      </a:lnTo>
                      <a:lnTo>
                        <a:pt x="30" y="180"/>
                      </a:lnTo>
                      <a:lnTo>
                        <a:pt x="38" y="188"/>
                      </a:lnTo>
                      <a:lnTo>
                        <a:pt x="47" y="193"/>
                      </a:lnTo>
                      <a:lnTo>
                        <a:pt x="49" y="191"/>
                      </a:lnTo>
                      <a:lnTo>
                        <a:pt x="51" y="191"/>
                      </a:lnTo>
                      <a:lnTo>
                        <a:pt x="42" y="186"/>
                      </a:lnTo>
                      <a:lnTo>
                        <a:pt x="34" y="180"/>
                      </a:lnTo>
                      <a:lnTo>
                        <a:pt x="28" y="172"/>
                      </a:lnTo>
                      <a:lnTo>
                        <a:pt x="21" y="165"/>
                      </a:lnTo>
                      <a:lnTo>
                        <a:pt x="15" y="155"/>
                      </a:lnTo>
                      <a:lnTo>
                        <a:pt x="11" y="146"/>
                      </a:lnTo>
                      <a:lnTo>
                        <a:pt x="8" y="136"/>
                      </a:lnTo>
                      <a:lnTo>
                        <a:pt x="4" y="127"/>
                      </a:lnTo>
                      <a:lnTo>
                        <a:pt x="2" y="127"/>
                      </a:lnTo>
                      <a:lnTo>
                        <a:pt x="0" y="129"/>
                      </a:lnTo>
                      <a:close/>
                    </a:path>
                  </a:pathLst>
                </a:custGeom>
                <a:solidFill>
                  <a:srgbClr val="EAB12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682" name="Freeform 314"/>
                <p:cNvSpPr>
                  <a:spLocks noEditPoints="1"/>
                </p:cNvSpPr>
                <p:nvPr/>
              </p:nvSpPr>
              <p:spPr bwMode="auto">
                <a:xfrm>
                  <a:off x="1764" y="1535"/>
                  <a:ext cx="203" cy="189"/>
                </a:xfrm>
                <a:custGeom>
                  <a:avLst/>
                  <a:gdLst/>
                  <a:ahLst/>
                  <a:cxnLst>
                    <a:cxn ang="0">
                      <a:pos x="203" y="102"/>
                    </a:cxn>
                    <a:cxn ang="0">
                      <a:pos x="203" y="100"/>
                    </a:cxn>
                    <a:cxn ang="0">
                      <a:pos x="203" y="100"/>
                    </a:cxn>
                    <a:cxn ang="0">
                      <a:pos x="201" y="100"/>
                    </a:cxn>
                    <a:cxn ang="0">
                      <a:pos x="199" y="98"/>
                    </a:cxn>
                    <a:cxn ang="0">
                      <a:pos x="199" y="100"/>
                    </a:cxn>
                    <a:cxn ang="0">
                      <a:pos x="199" y="102"/>
                    </a:cxn>
                    <a:cxn ang="0">
                      <a:pos x="197" y="115"/>
                    </a:cxn>
                    <a:cxn ang="0">
                      <a:pos x="195" y="129"/>
                    </a:cxn>
                    <a:cxn ang="0">
                      <a:pos x="192" y="142"/>
                    </a:cxn>
                    <a:cxn ang="0">
                      <a:pos x="184" y="153"/>
                    </a:cxn>
                    <a:cxn ang="0">
                      <a:pos x="188" y="153"/>
                    </a:cxn>
                    <a:cxn ang="0">
                      <a:pos x="190" y="151"/>
                    </a:cxn>
                    <a:cxn ang="0">
                      <a:pos x="195" y="140"/>
                    </a:cxn>
                    <a:cxn ang="0">
                      <a:pos x="199" y="129"/>
                    </a:cxn>
                    <a:cxn ang="0">
                      <a:pos x="201" y="115"/>
                    </a:cxn>
                    <a:cxn ang="0">
                      <a:pos x="203" y="102"/>
                    </a:cxn>
                    <a:cxn ang="0">
                      <a:pos x="195" y="64"/>
                    </a:cxn>
                    <a:cxn ang="0">
                      <a:pos x="188" y="51"/>
                    </a:cxn>
                    <a:cxn ang="0">
                      <a:pos x="180" y="40"/>
                    </a:cxn>
                    <a:cxn ang="0">
                      <a:pos x="174" y="36"/>
                    </a:cxn>
                    <a:cxn ang="0">
                      <a:pos x="169" y="32"/>
                    </a:cxn>
                    <a:cxn ang="0">
                      <a:pos x="180" y="45"/>
                    </a:cxn>
                    <a:cxn ang="0">
                      <a:pos x="190" y="60"/>
                    </a:cxn>
                    <a:cxn ang="0">
                      <a:pos x="192" y="62"/>
                    </a:cxn>
                    <a:cxn ang="0">
                      <a:pos x="193" y="62"/>
                    </a:cxn>
                    <a:cxn ang="0">
                      <a:pos x="193" y="62"/>
                    </a:cxn>
                    <a:cxn ang="0">
                      <a:pos x="195" y="64"/>
                    </a:cxn>
                    <a:cxn ang="0">
                      <a:pos x="108" y="0"/>
                    </a:cxn>
                    <a:cxn ang="0">
                      <a:pos x="104" y="0"/>
                    </a:cxn>
                    <a:cxn ang="0">
                      <a:pos x="100" y="0"/>
                    </a:cxn>
                    <a:cxn ang="0">
                      <a:pos x="87" y="2"/>
                    </a:cxn>
                    <a:cxn ang="0">
                      <a:pos x="76" y="4"/>
                    </a:cxn>
                    <a:cxn ang="0">
                      <a:pos x="78" y="5"/>
                    </a:cxn>
                    <a:cxn ang="0">
                      <a:pos x="80" y="5"/>
                    </a:cxn>
                    <a:cxn ang="0">
                      <a:pos x="89" y="5"/>
                    </a:cxn>
                    <a:cxn ang="0">
                      <a:pos x="100" y="4"/>
                    </a:cxn>
                    <a:cxn ang="0">
                      <a:pos x="110" y="5"/>
                    </a:cxn>
                    <a:cxn ang="0">
                      <a:pos x="119" y="5"/>
                    </a:cxn>
                    <a:cxn ang="0">
                      <a:pos x="114" y="4"/>
                    </a:cxn>
                    <a:cxn ang="0">
                      <a:pos x="108" y="0"/>
                    </a:cxn>
                    <a:cxn ang="0">
                      <a:pos x="0" y="125"/>
                    </a:cxn>
                    <a:cxn ang="0">
                      <a:pos x="4" y="136"/>
                    </a:cxn>
                    <a:cxn ang="0">
                      <a:pos x="7" y="146"/>
                    </a:cxn>
                    <a:cxn ang="0">
                      <a:pos x="11" y="153"/>
                    </a:cxn>
                    <a:cxn ang="0">
                      <a:pos x="17" y="163"/>
                    </a:cxn>
                    <a:cxn ang="0">
                      <a:pos x="23" y="170"/>
                    </a:cxn>
                    <a:cxn ang="0">
                      <a:pos x="30" y="178"/>
                    </a:cxn>
                    <a:cxn ang="0">
                      <a:pos x="38" y="184"/>
                    </a:cxn>
                    <a:cxn ang="0">
                      <a:pos x="47" y="189"/>
                    </a:cxn>
                    <a:cxn ang="0">
                      <a:pos x="49" y="189"/>
                    </a:cxn>
                    <a:cxn ang="0">
                      <a:pos x="51" y="188"/>
                    </a:cxn>
                    <a:cxn ang="0">
                      <a:pos x="44" y="184"/>
                    </a:cxn>
                    <a:cxn ang="0">
                      <a:pos x="34" y="176"/>
                    </a:cxn>
                    <a:cxn ang="0">
                      <a:pos x="28" y="169"/>
                    </a:cxn>
                    <a:cxn ang="0">
                      <a:pos x="21" y="161"/>
                    </a:cxn>
                    <a:cxn ang="0">
                      <a:pos x="15" y="153"/>
                    </a:cxn>
                    <a:cxn ang="0">
                      <a:pos x="11" y="144"/>
                    </a:cxn>
                    <a:cxn ang="0">
                      <a:pos x="7" y="134"/>
                    </a:cxn>
                    <a:cxn ang="0">
                      <a:pos x="4" y="125"/>
                    </a:cxn>
                    <a:cxn ang="0">
                      <a:pos x="2" y="125"/>
                    </a:cxn>
                    <a:cxn ang="0">
                      <a:pos x="0" y="125"/>
                    </a:cxn>
                  </a:cxnLst>
                  <a:rect l="0" t="0" r="r" b="b"/>
                  <a:pathLst>
                    <a:path w="203" h="189">
                      <a:moveTo>
                        <a:pt x="203" y="102"/>
                      </a:moveTo>
                      <a:lnTo>
                        <a:pt x="203" y="100"/>
                      </a:lnTo>
                      <a:lnTo>
                        <a:pt x="203" y="100"/>
                      </a:lnTo>
                      <a:lnTo>
                        <a:pt x="201" y="100"/>
                      </a:lnTo>
                      <a:lnTo>
                        <a:pt x="199" y="98"/>
                      </a:lnTo>
                      <a:lnTo>
                        <a:pt x="199" y="100"/>
                      </a:lnTo>
                      <a:lnTo>
                        <a:pt x="199" y="102"/>
                      </a:lnTo>
                      <a:lnTo>
                        <a:pt x="197" y="115"/>
                      </a:lnTo>
                      <a:lnTo>
                        <a:pt x="195" y="129"/>
                      </a:lnTo>
                      <a:lnTo>
                        <a:pt x="192" y="142"/>
                      </a:lnTo>
                      <a:lnTo>
                        <a:pt x="184" y="153"/>
                      </a:lnTo>
                      <a:lnTo>
                        <a:pt x="188" y="153"/>
                      </a:lnTo>
                      <a:lnTo>
                        <a:pt x="190" y="151"/>
                      </a:lnTo>
                      <a:lnTo>
                        <a:pt x="195" y="140"/>
                      </a:lnTo>
                      <a:lnTo>
                        <a:pt x="199" y="129"/>
                      </a:lnTo>
                      <a:lnTo>
                        <a:pt x="201" y="115"/>
                      </a:lnTo>
                      <a:lnTo>
                        <a:pt x="203" y="102"/>
                      </a:lnTo>
                      <a:close/>
                      <a:moveTo>
                        <a:pt x="195" y="64"/>
                      </a:moveTo>
                      <a:lnTo>
                        <a:pt x="188" y="51"/>
                      </a:lnTo>
                      <a:lnTo>
                        <a:pt x="180" y="40"/>
                      </a:lnTo>
                      <a:lnTo>
                        <a:pt x="174" y="36"/>
                      </a:lnTo>
                      <a:lnTo>
                        <a:pt x="169" y="32"/>
                      </a:lnTo>
                      <a:lnTo>
                        <a:pt x="180" y="45"/>
                      </a:lnTo>
                      <a:lnTo>
                        <a:pt x="190" y="60"/>
                      </a:lnTo>
                      <a:lnTo>
                        <a:pt x="192" y="62"/>
                      </a:lnTo>
                      <a:lnTo>
                        <a:pt x="193" y="62"/>
                      </a:lnTo>
                      <a:lnTo>
                        <a:pt x="193" y="62"/>
                      </a:lnTo>
                      <a:lnTo>
                        <a:pt x="195" y="64"/>
                      </a:lnTo>
                      <a:close/>
                      <a:moveTo>
                        <a:pt x="108" y="0"/>
                      </a:moveTo>
                      <a:lnTo>
                        <a:pt x="104" y="0"/>
                      </a:lnTo>
                      <a:lnTo>
                        <a:pt x="100" y="0"/>
                      </a:lnTo>
                      <a:lnTo>
                        <a:pt x="87" y="2"/>
                      </a:lnTo>
                      <a:lnTo>
                        <a:pt x="76" y="4"/>
                      </a:lnTo>
                      <a:lnTo>
                        <a:pt x="78" y="5"/>
                      </a:lnTo>
                      <a:lnTo>
                        <a:pt x="80" y="5"/>
                      </a:lnTo>
                      <a:lnTo>
                        <a:pt x="89" y="5"/>
                      </a:lnTo>
                      <a:lnTo>
                        <a:pt x="100" y="4"/>
                      </a:lnTo>
                      <a:lnTo>
                        <a:pt x="110" y="5"/>
                      </a:lnTo>
                      <a:lnTo>
                        <a:pt x="119" y="5"/>
                      </a:lnTo>
                      <a:lnTo>
                        <a:pt x="114" y="4"/>
                      </a:lnTo>
                      <a:lnTo>
                        <a:pt x="108" y="0"/>
                      </a:lnTo>
                      <a:close/>
                      <a:moveTo>
                        <a:pt x="0" y="125"/>
                      </a:moveTo>
                      <a:lnTo>
                        <a:pt x="4" y="136"/>
                      </a:lnTo>
                      <a:lnTo>
                        <a:pt x="7" y="146"/>
                      </a:lnTo>
                      <a:lnTo>
                        <a:pt x="11" y="153"/>
                      </a:lnTo>
                      <a:lnTo>
                        <a:pt x="17" y="163"/>
                      </a:lnTo>
                      <a:lnTo>
                        <a:pt x="23" y="170"/>
                      </a:lnTo>
                      <a:lnTo>
                        <a:pt x="30" y="178"/>
                      </a:lnTo>
                      <a:lnTo>
                        <a:pt x="38" y="184"/>
                      </a:lnTo>
                      <a:lnTo>
                        <a:pt x="47" y="189"/>
                      </a:lnTo>
                      <a:lnTo>
                        <a:pt x="49" y="189"/>
                      </a:lnTo>
                      <a:lnTo>
                        <a:pt x="51" y="188"/>
                      </a:lnTo>
                      <a:lnTo>
                        <a:pt x="44" y="184"/>
                      </a:lnTo>
                      <a:lnTo>
                        <a:pt x="34" y="176"/>
                      </a:lnTo>
                      <a:lnTo>
                        <a:pt x="28" y="169"/>
                      </a:lnTo>
                      <a:lnTo>
                        <a:pt x="21" y="161"/>
                      </a:lnTo>
                      <a:lnTo>
                        <a:pt x="15" y="153"/>
                      </a:lnTo>
                      <a:lnTo>
                        <a:pt x="11" y="144"/>
                      </a:lnTo>
                      <a:lnTo>
                        <a:pt x="7" y="134"/>
                      </a:lnTo>
                      <a:lnTo>
                        <a:pt x="4" y="125"/>
                      </a:lnTo>
                      <a:lnTo>
                        <a:pt x="2" y="125"/>
                      </a:lnTo>
                      <a:lnTo>
                        <a:pt x="0" y="125"/>
                      </a:lnTo>
                      <a:close/>
                    </a:path>
                  </a:pathLst>
                </a:custGeom>
                <a:solidFill>
                  <a:srgbClr val="EAB22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683" name="Freeform 315"/>
                <p:cNvSpPr>
                  <a:spLocks noEditPoints="1"/>
                </p:cNvSpPr>
                <p:nvPr/>
              </p:nvSpPr>
              <p:spPr bwMode="auto">
                <a:xfrm>
                  <a:off x="1766" y="1537"/>
                  <a:ext cx="199" cy="187"/>
                </a:xfrm>
                <a:custGeom>
                  <a:avLst/>
                  <a:gdLst/>
                  <a:ahLst/>
                  <a:cxnLst>
                    <a:cxn ang="0">
                      <a:pos x="199" y="100"/>
                    </a:cxn>
                    <a:cxn ang="0">
                      <a:pos x="199" y="98"/>
                    </a:cxn>
                    <a:cxn ang="0">
                      <a:pos x="199" y="98"/>
                    </a:cxn>
                    <a:cxn ang="0">
                      <a:pos x="197" y="96"/>
                    </a:cxn>
                    <a:cxn ang="0">
                      <a:pos x="195" y="96"/>
                    </a:cxn>
                    <a:cxn ang="0">
                      <a:pos x="195" y="98"/>
                    </a:cxn>
                    <a:cxn ang="0">
                      <a:pos x="195" y="100"/>
                    </a:cxn>
                    <a:cxn ang="0">
                      <a:pos x="193" y="113"/>
                    </a:cxn>
                    <a:cxn ang="0">
                      <a:pos x="191" y="127"/>
                    </a:cxn>
                    <a:cxn ang="0">
                      <a:pos x="186" y="140"/>
                    </a:cxn>
                    <a:cxn ang="0">
                      <a:pos x="180" y="151"/>
                    </a:cxn>
                    <a:cxn ang="0">
                      <a:pos x="182" y="151"/>
                    </a:cxn>
                    <a:cxn ang="0">
                      <a:pos x="186" y="151"/>
                    </a:cxn>
                    <a:cxn ang="0">
                      <a:pos x="191" y="140"/>
                    </a:cxn>
                    <a:cxn ang="0">
                      <a:pos x="195" y="127"/>
                    </a:cxn>
                    <a:cxn ang="0">
                      <a:pos x="197" y="113"/>
                    </a:cxn>
                    <a:cxn ang="0">
                      <a:pos x="199" y="100"/>
                    </a:cxn>
                    <a:cxn ang="0">
                      <a:pos x="190" y="60"/>
                    </a:cxn>
                    <a:cxn ang="0">
                      <a:pos x="182" y="47"/>
                    </a:cxn>
                    <a:cxn ang="0">
                      <a:pos x="172" y="34"/>
                    </a:cxn>
                    <a:cxn ang="0">
                      <a:pos x="167" y="30"/>
                    </a:cxn>
                    <a:cxn ang="0">
                      <a:pos x="159" y="26"/>
                    </a:cxn>
                    <a:cxn ang="0">
                      <a:pos x="167" y="32"/>
                    </a:cxn>
                    <a:cxn ang="0">
                      <a:pos x="172" y="40"/>
                    </a:cxn>
                    <a:cxn ang="0">
                      <a:pos x="180" y="49"/>
                    </a:cxn>
                    <a:cxn ang="0">
                      <a:pos x="184" y="58"/>
                    </a:cxn>
                    <a:cxn ang="0">
                      <a:pos x="188" y="58"/>
                    </a:cxn>
                    <a:cxn ang="0">
                      <a:pos x="190" y="60"/>
                    </a:cxn>
                    <a:cxn ang="0">
                      <a:pos x="112" y="2"/>
                    </a:cxn>
                    <a:cxn ang="0">
                      <a:pos x="104" y="0"/>
                    </a:cxn>
                    <a:cxn ang="0">
                      <a:pos x="98" y="0"/>
                    </a:cxn>
                    <a:cxn ang="0">
                      <a:pos x="87" y="2"/>
                    </a:cxn>
                    <a:cxn ang="0">
                      <a:pos x="76" y="3"/>
                    </a:cxn>
                    <a:cxn ang="0">
                      <a:pos x="78" y="3"/>
                    </a:cxn>
                    <a:cxn ang="0">
                      <a:pos x="81" y="5"/>
                    </a:cxn>
                    <a:cxn ang="0">
                      <a:pos x="89" y="3"/>
                    </a:cxn>
                    <a:cxn ang="0">
                      <a:pos x="98" y="3"/>
                    </a:cxn>
                    <a:cxn ang="0">
                      <a:pos x="112" y="5"/>
                    </a:cxn>
                    <a:cxn ang="0">
                      <a:pos x="125" y="7"/>
                    </a:cxn>
                    <a:cxn ang="0">
                      <a:pos x="117" y="5"/>
                    </a:cxn>
                    <a:cxn ang="0">
                      <a:pos x="112" y="2"/>
                    </a:cxn>
                    <a:cxn ang="0">
                      <a:pos x="0" y="123"/>
                    </a:cxn>
                    <a:cxn ang="0">
                      <a:pos x="4" y="132"/>
                    </a:cxn>
                    <a:cxn ang="0">
                      <a:pos x="7" y="142"/>
                    </a:cxn>
                    <a:cxn ang="0">
                      <a:pos x="11" y="151"/>
                    </a:cxn>
                    <a:cxn ang="0">
                      <a:pos x="17" y="161"/>
                    </a:cxn>
                    <a:cxn ang="0">
                      <a:pos x="24" y="168"/>
                    </a:cxn>
                    <a:cxn ang="0">
                      <a:pos x="30" y="176"/>
                    </a:cxn>
                    <a:cxn ang="0">
                      <a:pos x="38" y="182"/>
                    </a:cxn>
                    <a:cxn ang="0">
                      <a:pos x="47" y="187"/>
                    </a:cxn>
                    <a:cxn ang="0">
                      <a:pos x="49" y="186"/>
                    </a:cxn>
                    <a:cxn ang="0">
                      <a:pos x="51" y="186"/>
                    </a:cxn>
                    <a:cxn ang="0">
                      <a:pos x="43" y="180"/>
                    </a:cxn>
                    <a:cxn ang="0">
                      <a:pos x="36" y="174"/>
                    </a:cxn>
                    <a:cxn ang="0">
                      <a:pos x="28" y="167"/>
                    </a:cxn>
                    <a:cxn ang="0">
                      <a:pos x="21" y="159"/>
                    </a:cxn>
                    <a:cxn ang="0">
                      <a:pos x="15" y="151"/>
                    </a:cxn>
                    <a:cxn ang="0">
                      <a:pos x="11" y="142"/>
                    </a:cxn>
                    <a:cxn ang="0">
                      <a:pos x="7" y="132"/>
                    </a:cxn>
                    <a:cxn ang="0">
                      <a:pos x="4" y="123"/>
                    </a:cxn>
                    <a:cxn ang="0">
                      <a:pos x="2" y="123"/>
                    </a:cxn>
                    <a:cxn ang="0">
                      <a:pos x="0" y="123"/>
                    </a:cxn>
                  </a:cxnLst>
                  <a:rect l="0" t="0" r="r" b="b"/>
                  <a:pathLst>
                    <a:path w="199" h="187">
                      <a:moveTo>
                        <a:pt x="199" y="100"/>
                      </a:moveTo>
                      <a:lnTo>
                        <a:pt x="199" y="98"/>
                      </a:lnTo>
                      <a:lnTo>
                        <a:pt x="199" y="98"/>
                      </a:lnTo>
                      <a:lnTo>
                        <a:pt x="197" y="96"/>
                      </a:lnTo>
                      <a:lnTo>
                        <a:pt x="195" y="96"/>
                      </a:lnTo>
                      <a:lnTo>
                        <a:pt x="195" y="98"/>
                      </a:lnTo>
                      <a:lnTo>
                        <a:pt x="195" y="100"/>
                      </a:lnTo>
                      <a:lnTo>
                        <a:pt x="193" y="113"/>
                      </a:lnTo>
                      <a:lnTo>
                        <a:pt x="191" y="127"/>
                      </a:lnTo>
                      <a:lnTo>
                        <a:pt x="186" y="140"/>
                      </a:lnTo>
                      <a:lnTo>
                        <a:pt x="180" y="151"/>
                      </a:lnTo>
                      <a:lnTo>
                        <a:pt x="182" y="151"/>
                      </a:lnTo>
                      <a:lnTo>
                        <a:pt x="186" y="151"/>
                      </a:lnTo>
                      <a:lnTo>
                        <a:pt x="191" y="140"/>
                      </a:lnTo>
                      <a:lnTo>
                        <a:pt x="195" y="127"/>
                      </a:lnTo>
                      <a:lnTo>
                        <a:pt x="197" y="113"/>
                      </a:lnTo>
                      <a:lnTo>
                        <a:pt x="199" y="100"/>
                      </a:lnTo>
                      <a:close/>
                      <a:moveTo>
                        <a:pt x="190" y="60"/>
                      </a:moveTo>
                      <a:lnTo>
                        <a:pt x="182" y="47"/>
                      </a:lnTo>
                      <a:lnTo>
                        <a:pt x="172" y="34"/>
                      </a:lnTo>
                      <a:lnTo>
                        <a:pt x="167" y="30"/>
                      </a:lnTo>
                      <a:lnTo>
                        <a:pt x="159" y="26"/>
                      </a:lnTo>
                      <a:lnTo>
                        <a:pt x="167" y="32"/>
                      </a:lnTo>
                      <a:lnTo>
                        <a:pt x="172" y="40"/>
                      </a:lnTo>
                      <a:lnTo>
                        <a:pt x="180" y="49"/>
                      </a:lnTo>
                      <a:lnTo>
                        <a:pt x="184" y="58"/>
                      </a:lnTo>
                      <a:lnTo>
                        <a:pt x="188" y="58"/>
                      </a:lnTo>
                      <a:lnTo>
                        <a:pt x="190" y="60"/>
                      </a:lnTo>
                      <a:close/>
                      <a:moveTo>
                        <a:pt x="112" y="2"/>
                      </a:moveTo>
                      <a:lnTo>
                        <a:pt x="104" y="0"/>
                      </a:lnTo>
                      <a:lnTo>
                        <a:pt x="98" y="0"/>
                      </a:lnTo>
                      <a:lnTo>
                        <a:pt x="87" y="2"/>
                      </a:lnTo>
                      <a:lnTo>
                        <a:pt x="76" y="3"/>
                      </a:lnTo>
                      <a:lnTo>
                        <a:pt x="78" y="3"/>
                      </a:lnTo>
                      <a:lnTo>
                        <a:pt x="81" y="5"/>
                      </a:lnTo>
                      <a:lnTo>
                        <a:pt x="89" y="3"/>
                      </a:lnTo>
                      <a:lnTo>
                        <a:pt x="98" y="3"/>
                      </a:lnTo>
                      <a:lnTo>
                        <a:pt x="112" y="5"/>
                      </a:lnTo>
                      <a:lnTo>
                        <a:pt x="125" y="7"/>
                      </a:lnTo>
                      <a:lnTo>
                        <a:pt x="117" y="5"/>
                      </a:lnTo>
                      <a:lnTo>
                        <a:pt x="112" y="2"/>
                      </a:lnTo>
                      <a:close/>
                      <a:moveTo>
                        <a:pt x="0" y="123"/>
                      </a:moveTo>
                      <a:lnTo>
                        <a:pt x="4" y="132"/>
                      </a:lnTo>
                      <a:lnTo>
                        <a:pt x="7" y="142"/>
                      </a:lnTo>
                      <a:lnTo>
                        <a:pt x="11" y="151"/>
                      </a:lnTo>
                      <a:lnTo>
                        <a:pt x="17" y="161"/>
                      </a:lnTo>
                      <a:lnTo>
                        <a:pt x="24" y="168"/>
                      </a:lnTo>
                      <a:lnTo>
                        <a:pt x="30" y="176"/>
                      </a:lnTo>
                      <a:lnTo>
                        <a:pt x="38" y="182"/>
                      </a:lnTo>
                      <a:lnTo>
                        <a:pt x="47" y="187"/>
                      </a:lnTo>
                      <a:lnTo>
                        <a:pt x="49" y="186"/>
                      </a:lnTo>
                      <a:lnTo>
                        <a:pt x="51" y="186"/>
                      </a:lnTo>
                      <a:lnTo>
                        <a:pt x="43" y="180"/>
                      </a:lnTo>
                      <a:lnTo>
                        <a:pt x="36" y="174"/>
                      </a:lnTo>
                      <a:lnTo>
                        <a:pt x="28" y="167"/>
                      </a:lnTo>
                      <a:lnTo>
                        <a:pt x="21" y="159"/>
                      </a:lnTo>
                      <a:lnTo>
                        <a:pt x="15" y="151"/>
                      </a:lnTo>
                      <a:lnTo>
                        <a:pt x="11" y="142"/>
                      </a:lnTo>
                      <a:lnTo>
                        <a:pt x="7" y="132"/>
                      </a:lnTo>
                      <a:lnTo>
                        <a:pt x="4" y="123"/>
                      </a:lnTo>
                      <a:lnTo>
                        <a:pt x="2" y="123"/>
                      </a:lnTo>
                      <a:lnTo>
                        <a:pt x="0" y="123"/>
                      </a:lnTo>
                      <a:close/>
                    </a:path>
                  </a:pathLst>
                </a:custGeom>
                <a:solidFill>
                  <a:srgbClr val="EAB32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684" name="Freeform 316"/>
                <p:cNvSpPr>
                  <a:spLocks noEditPoints="1"/>
                </p:cNvSpPr>
                <p:nvPr/>
              </p:nvSpPr>
              <p:spPr bwMode="auto">
                <a:xfrm>
                  <a:off x="1768" y="1539"/>
                  <a:ext cx="195" cy="184"/>
                </a:xfrm>
                <a:custGeom>
                  <a:avLst/>
                  <a:gdLst/>
                  <a:ahLst/>
                  <a:cxnLst>
                    <a:cxn ang="0">
                      <a:pos x="195" y="98"/>
                    </a:cxn>
                    <a:cxn ang="0">
                      <a:pos x="195" y="96"/>
                    </a:cxn>
                    <a:cxn ang="0">
                      <a:pos x="195" y="94"/>
                    </a:cxn>
                    <a:cxn ang="0">
                      <a:pos x="193" y="94"/>
                    </a:cxn>
                    <a:cxn ang="0">
                      <a:pos x="191" y="94"/>
                    </a:cxn>
                    <a:cxn ang="0">
                      <a:pos x="191" y="96"/>
                    </a:cxn>
                    <a:cxn ang="0">
                      <a:pos x="191" y="98"/>
                    </a:cxn>
                    <a:cxn ang="0">
                      <a:pos x="189" y="113"/>
                    </a:cxn>
                    <a:cxn ang="0">
                      <a:pos x="188" y="127"/>
                    </a:cxn>
                    <a:cxn ang="0">
                      <a:pos x="182" y="138"/>
                    </a:cxn>
                    <a:cxn ang="0">
                      <a:pos x="176" y="149"/>
                    </a:cxn>
                    <a:cxn ang="0">
                      <a:pos x="178" y="149"/>
                    </a:cxn>
                    <a:cxn ang="0">
                      <a:pos x="180" y="149"/>
                    </a:cxn>
                    <a:cxn ang="0">
                      <a:pos x="188" y="138"/>
                    </a:cxn>
                    <a:cxn ang="0">
                      <a:pos x="191" y="125"/>
                    </a:cxn>
                    <a:cxn ang="0">
                      <a:pos x="193" y="111"/>
                    </a:cxn>
                    <a:cxn ang="0">
                      <a:pos x="195" y="98"/>
                    </a:cxn>
                    <a:cxn ang="0">
                      <a:pos x="186" y="56"/>
                    </a:cxn>
                    <a:cxn ang="0">
                      <a:pos x="176" y="41"/>
                    </a:cxn>
                    <a:cxn ang="0">
                      <a:pos x="165" y="28"/>
                    </a:cxn>
                    <a:cxn ang="0">
                      <a:pos x="140" y="15"/>
                    </a:cxn>
                    <a:cxn ang="0">
                      <a:pos x="115" y="1"/>
                    </a:cxn>
                    <a:cxn ang="0">
                      <a:pos x="106" y="1"/>
                    </a:cxn>
                    <a:cxn ang="0">
                      <a:pos x="96" y="0"/>
                    </a:cxn>
                    <a:cxn ang="0">
                      <a:pos x="85" y="1"/>
                    </a:cxn>
                    <a:cxn ang="0">
                      <a:pos x="76" y="1"/>
                    </a:cxn>
                    <a:cxn ang="0">
                      <a:pos x="79" y="3"/>
                    </a:cxn>
                    <a:cxn ang="0">
                      <a:pos x="81" y="5"/>
                    </a:cxn>
                    <a:cxn ang="0">
                      <a:pos x="89" y="3"/>
                    </a:cxn>
                    <a:cxn ang="0">
                      <a:pos x="96" y="3"/>
                    </a:cxn>
                    <a:cxn ang="0">
                      <a:pos x="110" y="5"/>
                    </a:cxn>
                    <a:cxn ang="0">
                      <a:pos x="123" y="7"/>
                    </a:cxn>
                    <a:cxn ang="0">
                      <a:pos x="134" y="11"/>
                    </a:cxn>
                    <a:cxn ang="0">
                      <a:pos x="146" y="19"/>
                    </a:cxn>
                    <a:cxn ang="0">
                      <a:pos x="155" y="24"/>
                    </a:cxn>
                    <a:cxn ang="0">
                      <a:pos x="165" y="34"/>
                    </a:cxn>
                    <a:cxn ang="0">
                      <a:pos x="172" y="43"/>
                    </a:cxn>
                    <a:cxn ang="0">
                      <a:pos x="180" y="55"/>
                    </a:cxn>
                    <a:cxn ang="0">
                      <a:pos x="182" y="56"/>
                    </a:cxn>
                    <a:cxn ang="0">
                      <a:pos x="186" y="56"/>
                    </a:cxn>
                    <a:cxn ang="0">
                      <a:pos x="0" y="121"/>
                    </a:cxn>
                    <a:cxn ang="0">
                      <a:pos x="3" y="130"/>
                    </a:cxn>
                    <a:cxn ang="0">
                      <a:pos x="7" y="140"/>
                    </a:cxn>
                    <a:cxn ang="0">
                      <a:pos x="11" y="149"/>
                    </a:cxn>
                    <a:cxn ang="0">
                      <a:pos x="17" y="157"/>
                    </a:cxn>
                    <a:cxn ang="0">
                      <a:pos x="24" y="165"/>
                    </a:cxn>
                    <a:cxn ang="0">
                      <a:pos x="30" y="172"/>
                    </a:cxn>
                    <a:cxn ang="0">
                      <a:pos x="40" y="180"/>
                    </a:cxn>
                    <a:cxn ang="0">
                      <a:pos x="47" y="184"/>
                    </a:cxn>
                    <a:cxn ang="0">
                      <a:pos x="49" y="184"/>
                    </a:cxn>
                    <a:cxn ang="0">
                      <a:pos x="53" y="184"/>
                    </a:cxn>
                    <a:cxn ang="0">
                      <a:pos x="43" y="178"/>
                    </a:cxn>
                    <a:cxn ang="0">
                      <a:pos x="36" y="172"/>
                    </a:cxn>
                    <a:cxn ang="0">
                      <a:pos x="28" y="165"/>
                    </a:cxn>
                    <a:cxn ang="0">
                      <a:pos x="21" y="157"/>
                    </a:cxn>
                    <a:cxn ang="0">
                      <a:pos x="15" y="147"/>
                    </a:cxn>
                    <a:cxn ang="0">
                      <a:pos x="11" y="140"/>
                    </a:cxn>
                    <a:cxn ang="0">
                      <a:pos x="7" y="130"/>
                    </a:cxn>
                    <a:cxn ang="0">
                      <a:pos x="3" y="119"/>
                    </a:cxn>
                    <a:cxn ang="0">
                      <a:pos x="2" y="121"/>
                    </a:cxn>
                    <a:cxn ang="0">
                      <a:pos x="0" y="121"/>
                    </a:cxn>
                  </a:cxnLst>
                  <a:rect l="0" t="0" r="r" b="b"/>
                  <a:pathLst>
                    <a:path w="195" h="184">
                      <a:moveTo>
                        <a:pt x="195" y="98"/>
                      </a:moveTo>
                      <a:lnTo>
                        <a:pt x="195" y="96"/>
                      </a:lnTo>
                      <a:lnTo>
                        <a:pt x="195" y="94"/>
                      </a:lnTo>
                      <a:lnTo>
                        <a:pt x="193" y="94"/>
                      </a:lnTo>
                      <a:lnTo>
                        <a:pt x="191" y="94"/>
                      </a:lnTo>
                      <a:lnTo>
                        <a:pt x="191" y="96"/>
                      </a:lnTo>
                      <a:lnTo>
                        <a:pt x="191" y="98"/>
                      </a:lnTo>
                      <a:lnTo>
                        <a:pt x="189" y="113"/>
                      </a:lnTo>
                      <a:lnTo>
                        <a:pt x="188" y="127"/>
                      </a:lnTo>
                      <a:lnTo>
                        <a:pt x="182" y="138"/>
                      </a:lnTo>
                      <a:lnTo>
                        <a:pt x="176" y="149"/>
                      </a:lnTo>
                      <a:lnTo>
                        <a:pt x="178" y="149"/>
                      </a:lnTo>
                      <a:lnTo>
                        <a:pt x="180" y="149"/>
                      </a:lnTo>
                      <a:lnTo>
                        <a:pt x="188" y="138"/>
                      </a:lnTo>
                      <a:lnTo>
                        <a:pt x="191" y="125"/>
                      </a:lnTo>
                      <a:lnTo>
                        <a:pt x="193" y="111"/>
                      </a:lnTo>
                      <a:lnTo>
                        <a:pt x="195" y="98"/>
                      </a:lnTo>
                      <a:close/>
                      <a:moveTo>
                        <a:pt x="186" y="56"/>
                      </a:moveTo>
                      <a:lnTo>
                        <a:pt x="176" y="41"/>
                      </a:lnTo>
                      <a:lnTo>
                        <a:pt x="165" y="28"/>
                      </a:lnTo>
                      <a:lnTo>
                        <a:pt x="140" y="15"/>
                      </a:lnTo>
                      <a:lnTo>
                        <a:pt x="115" y="1"/>
                      </a:lnTo>
                      <a:lnTo>
                        <a:pt x="106" y="1"/>
                      </a:lnTo>
                      <a:lnTo>
                        <a:pt x="96" y="0"/>
                      </a:lnTo>
                      <a:lnTo>
                        <a:pt x="85" y="1"/>
                      </a:lnTo>
                      <a:lnTo>
                        <a:pt x="76" y="1"/>
                      </a:lnTo>
                      <a:lnTo>
                        <a:pt x="79" y="3"/>
                      </a:lnTo>
                      <a:lnTo>
                        <a:pt x="81" y="5"/>
                      </a:lnTo>
                      <a:lnTo>
                        <a:pt x="89" y="3"/>
                      </a:lnTo>
                      <a:lnTo>
                        <a:pt x="96" y="3"/>
                      </a:lnTo>
                      <a:lnTo>
                        <a:pt x="110" y="5"/>
                      </a:lnTo>
                      <a:lnTo>
                        <a:pt x="123" y="7"/>
                      </a:lnTo>
                      <a:lnTo>
                        <a:pt x="134" y="11"/>
                      </a:lnTo>
                      <a:lnTo>
                        <a:pt x="146" y="19"/>
                      </a:lnTo>
                      <a:lnTo>
                        <a:pt x="155" y="24"/>
                      </a:lnTo>
                      <a:lnTo>
                        <a:pt x="165" y="34"/>
                      </a:lnTo>
                      <a:lnTo>
                        <a:pt x="172" y="43"/>
                      </a:lnTo>
                      <a:lnTo>
                        <a:pt x="180" y="55"/>
                      </a:lnTo>
                      <a:lnTo>
                        <a:pt x="182" y="56"/>
                      </a:lnTo>
                      <a:lnTo>
                        <a:pt x="186" y="56"/>
                      </a:lnTo>
                      <a:close/>
                      <a:moveTo>
                        <a:pt x="0" y="121"/>
                      </a:moveTo>
                      <a:lnTo>
                        <a:pt x="3" y="130"/>
                      </a:lnTo>
                      <a:lnTo>
                        <a:pt x="7" y="140"/>
                      </a:lnTo>
                      <a:lnTo>
                        <a:pt x="11" y="149"/>
                      </a:lnTo>
                      <a:lnTo>
                        <a:pt x="17" y="157"/>
                      </a:lnTo>
                      <a:lnTo>
                        <a:pt x="24" y="165"/>
                      </a:lnTo>
                      <a:lnTo>
                        <a:pt x="30" y="172"/>
                      </a:lnTo>
                      <a:lnTo>
                        <a:pt x="40" y="180"/>
                      </a:lnTo>
                      <a:lnTo>
                        <a:pt x="47" y="184"/>
                      </a:lnTo>
                      <a:lnTo>
                        <a:pt x="49" y="184"/>
                      </a:lnTo>
                      <a:lnTo>
                        <a:pt x="53" y="184"/>
                      </a:lnTo>
                      <a:lnTo>
                        <a:pt x="43" y="178"/>
                      </a:lnTo>
                      <a:lnTo>
                        <a:pt x="36" y="172"/>
                      </a:lnTo>
                      <a:lnTo>
                        <a:pt x="28" y="165"/>
                      </a:lnTo>
                      <a:lnTo>
                        <a:pt x="21" y="157"/>
                      </a:lnTo>
                      <a:lnTo>
                        <a:pt x="15" y="147"/>
                      </a:lnTo>
                      <a:lnTo>
                        <a:pt x="11" y="140"/>
                      </a:lnTo>
                      <a:lnTo>
                        <a:pt x="7" y="130"/>
                      </a:lnTo>
                      <a:lnTo>
                        <a:pt x="3" y="119"/>
                      </a:lnTo>
                      <a:lnTo>
                        <a:pt x="2" y="121"/>
                      </a:lnTo>
                      <a:lnTo>
                        <a:pt x="0" y="121"/>
                      </a:lnTo>
                      <a:close/>
                    </a:path>
                  </a:pathLst>
                </a:custGeom>
                <a:solidFill>
                  <a:srgbClr val="EBB42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685" name="Freeform 317"/>
                <p:cNvSpPr>
                  <a:spLocks noEditPoints="1"/>
                </p:cNvSpPr>
                <p:nvPr/>
              </p:nvSpPr>
              <p:spPr bwMode="auto">
                <a:xfrm>
                  <a:off x="1770" y="1540"/>
                  <a:ext cx="191" cy="183"/>
                </a:xfrm>
                <a:custGeom>
                  <a:avLst/>
                  <a:gdLst/>
                  <a:ahLst/>
                  <a:cxnLst>
                    <a:cxn ang="0">
                      <a:pos x="191" y="95"/>
                    </a:cxn>
                    <a:cxn ang="0">
                      <a:pos x="189" y="93"/>
                    </a:cxn>
                    <a:cxn ang="0">
                      <a:pos x="187" y="95"/>
                    </a:cxn>
                    <a:cxn ang="0">
                      <a:pos x="186" y="112"/>
                    </a:cxn>
                    <a:cxn ang="0">
                      <a:pos x="178" y="137"/>
                    </a:cxn>
                    <a:cxn ang="0">
                      <a:pos x="174" y="148"/>
                    </a:cxn>
                    <a:cxn ang="0">
                      <a:pos x="182" y="137"/>
                    </a:cxn>
                    <a:cxn ang="0">
                      <a:pos x="189" y="110"/>
                    </a:cxn>
                    <a:cxn ang="0">
                      <a:pos x="180" y="55"/>
                    </a:cxn>
                    <a:cxn ang="0">
                      <a:pos x="170" y="37"/>
                    </a:cxn>
                    <a:cxn ang="0">
                      <a:pos x="155" y="23"/>
                    </a:cxn>
                    <a:cxn ang="0">
                      <a:pos x="121" y="4"/>
                    </a:cxn>
                    <a:cxn ang="0">
                      <a:pos x="94" y="0"/>
                    </a:cxn>
                    <a:cxn ang="0">
                      <a:pos x="77" y="2"/>
                    </a:cxn>
                    <a:cxn ang="0">
                      <a:pos x="81" y="6"/>
                    </a:cxn>
                    <a:cxn ang="0">
                      <a:pos x="81" y="6"/>
                    </a:cxn>
                    <a:cxn ang="0">
                      <a:pos x="94" y="4"/>
                    </a:cxn>
                    <a:cxn ang="0">
                      <a:pos x="119" y="8"/>
                    </a:cxn>
                    <a:cxn ang="0">
                      <a:pos x="142" y="18"/>
                    </a:cxn>
                    <a:cxn ang="0">
                      <a:pos x="161" y="33"/>
                    </a:cxn>
                    <a:cxn ang="0">
                      <a:pos x="174" y="52"/>
                    </a:cxn>
                    <a:cxn ang="0">
                      <a:pos x="180" y="55"/>
                    </a:cxn>
                    <a:cxn ang="0">
                      <a:pos x="3" y="129"/>
                    </a:cxn>
                    <a:cxn ang="0">
                      <a:pos x="11" y="148"/>
                    </a:cxn>
                    <a:cxn ang="0">
                      <a:pos x="24" y="164"/>
                    </a:cxn>
                    <a:cxn ang="0">
                      <a:pos x="39" y="177"/>
                    </a:cxn>
                    <a:cxn ang="0">
                      <a:pos x="51" y="183"/>
                    </a:cxn>
                    <a:cxn ang="0">
                      <a:pos x="43" y="175"/>
                    </a:cxn>
                    <a:cxn ang="0">
                      <a:pos x="28" y="164"/>
                    </a:cxn>
                    <a:cxn ang="0">
                      <a:pos x="15" y="146"/>
                    </a:cxn>
                    <a:cxn ang="0">
                      <a:pos x="7" y="128"/>
                    </a:cxn>
                    <a:cxn ang="0">
                      <a:pos x="1" y="118"/>
                    </a:cxn>
                  </a:cxnLst>
                  <a:rect l="0" t="0" r="r" b="b"/>
                  <a:pathLst>
                    <a:path w="191" h="183">
                      <a:moveTo>
                        <a:pt x="191" y="97"/>
                      </a:moveTo>
                      <a:lnTo>
                        <a:pt x="191" y="95"/>
                      </a:lnTo>
                      <a:lnTo>
                        <a:pt x="191" y="93"/>
                      </a:lnTo>
                      <a:lnTo>
                        <a:pt x="189" y="93"/>
                      </a:lnTo>
                      <a:lnTo>
                        <a:pt x="187" y="93"/>
                      </a:lnTo>
                      <a:lnTo>
                        <a:pt x="187" y="95"/>
                      </a:lnTo>
                      <a:lnTo>
                        <a:pt x="187" y="97"/>
                      </a:lnTo>
                      <a:lnTo>
                        <a:pt x="186" y="112"/>
                      </a:lnTo>
                      <a:lnTo>
                        <a:pt x="184" y="126"/>
                      </a:lnTo>
                      <a:lnTo>
                        <a:pt x="178" y="137"/>
                      </a:lnTo>
                      <a:lnTo>
                        <a:pt x="170" y="148"/>
                      </a:lnTo>
                      <a:lnTo>
                        <a:pt x="174" y="148"/>
                      </a:lnTo>
                      <a:lnTo>
                        <a:pt x="176" y="148"/>
                      </a:lnTo>
                      <a:lnTo>
                        <a:pt x="182" y="137"/>
                      </a:lnTo>
                      <a:lnTo>
                        <a:pt x="187" y="124"/>
                      </a:lnTo>
                      <a:lnTo>
                        <a:pt x="189" y="110"/>
                      </a:lnTo>
                      <a:lnTo>
                        <a:pt x="191" y="97"/>
                      </a:lnTo>
                      <a:close/>
                      <a:moveTo>
                        <a:pt x="180" y="55"/>
                      </a:moveTo>
                      <a:lnTo>
                        <a:pt x="176" y="46"/>
                      </a:lnTo>
                      <a:lnTo>
                        <a:pt x="170" y="37"/>
                      </a:lnTo>
                      <a:lnTo>
                        <a:pt x="163" y="29"/>
                      </a:lnTo>
                      <a:lnTo>
                        <a:pt x="155" y="23"/>
                      </a:lnTo>
                      <a:lnTo>
                        <a:pt x="138" y="14"/>
                      </a:lnTo>
                      <a:lnTo>
                        <a:pt x="121" y="4"/>
                      </a:lnTo>
                      <a:lnTo>
                        <a:pt x="108" y="2"/>
                      </a:lnTo>
                      <a:lnTo>
                        <a:pt x="94" y="0"/>
                      </a:lnTo>
                      <a:lnTo>
                        <a:pt x="85" y="0"/>
                      </a:lnTo>
                      <a:lnTo>
                        <a:pt x="77" y="2"/>
                      </a:lnTo>
                      <a:lnTo>
                        <a:pt x="79" y="4"/>
                      </a:lnTo>
                      <a:lnTo>
                        <a:pt x="81" y="6"/>
                      </a:lnTo>
                      <a:lnTo>
                        <a:pt x="81" y="6"/>
                      </a:lnTo>
                      <a:lnTo>
                        <a:pt x="81" y="6"/>
                      </a:lnTo>
                      <a:lnTo>
                        <a:pt x="87" y="4"/>
                      </a:lnTo>
                      <a:lnTo>
                        <a:pt x="94" y="4"/>
                      </a:lnTo>
                      <a:lnTo>
                        <a:pt x="106" y="6"/>
                      </a:lnTo>
                      <a:lnTo>
                        <a:pt x="119" y="8"/>
                      </a:lnTo>
                      <a:lnTo>
                        <a:pt x="130" y="12"/>
                      </a:lnTo>
                      <a:lnTo>
                        <a:pt x="142" y="18"/>
                      </a:lnTo>
                      <a:lnTo>
                        <a:pt x="151" y="25"/>
                      </a:lnTo>
                      <a:lnTo>
                        <a:pt x="161" y="33"/>
                      </a:lnTo>
                      <a:lnTo>
                        <a:pt x="168" y="42"/>
                      </a:lnTo>
                      <a:lnTo>
                        <a:pt x="174" y="52"/>
                      </a:lnTo>
                      <a:lnTo>
                        <a:pt x="178" y="54"/>
                      </a:lnTo>
                      <a:lnTo>
                        <a:pt x="180" y="55"/>
                      </a:lnTo>
                      <a:close/>
                      <a:moveTo>
                        <a:pt x="0" y="120"/>
                      </a:moveTo>
                      <a:lnTo>
                        <a:pt x="3" y="129"/>
                      </a:lnTo>
                      <a:lnTo>
                        <a:pt x="7" y="139"/>
                      </a:lnTo>
                      <a:lnTo>
                        <a:pt x="11" y="148"/>
                      </a:lnTo>
                      <a:lnTo>
                        <a:pt x="17" y="156"/>
                      </a:lnTo>
                      <a:lnTo>
                        <a:pt x="24" y="164"/>
                      </a:lnTo>
                      <a:lnTo>
                        <a:pt x="32" y="171"/>
                      </a:lnTo>
                      <a:lnTo>
                        <a:pt x="39" y="177"/>
                      </a:lnTo>
                      <a:lnTo>
                        <a:pt x="47" y="183"/>
                      </a:lnTo>
                      <a:lnTo>
                        <a:pt x="51" y="183"/>
                      </a:lnTo>
                      <a:lnTo>
                        <a:pt x="53" y="181"/>
                      </a:lnTo>
                      <a:lnTo>
                        <a:pt x="43" y="175"/>
                      </a:lnTo>
                      <a:lnTo>
                        <a:pt x="36" y="169"/>
                      </a:lnTo>
                      <a:lnTo>
                        <a:pt x="28" y="164"/>
                      </a:lnTo>
                      <a:lnTo>
                        <a:pt x="20" y="156"/>
                      </a:lnTo>
                      <a:lnTo>
                        <a:pt x="15" y="146"/>
                      </a:lnTo>
                      <a:lnTo>
                        <a:pt x="11" y="137"/>
                      </a:lnTo>
                      <a:lnTo>
                        <a:pt x="7" y="128"/>
                      </a:lnTo>
                      <a:lnTo>
                        <a:pt x="3" y="118"/>
                      </a:lnTo>
                      <a:lnTo>
                        <a:pt x="1" y="118"/>
                      </a:lnTo>
                      <a:lnTo>
                        <a:pt x="0" y="120"/>
                      </a:lnTo>
                      <a:close/>
                    </a:path>
                  </a:pathLst>
                </a:custGeom>
                <a:solidFill>
                  <a:srgbClr val="EBB52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686" name="Freeform 318"/>
                <p:cNvSpPr>
                  <a:spLocks noEditPoints="1"/>
                </p:cNvSpPr>
                <p:nvPr/>
              </p:nvSpPr>
              <p:spPr bwMode="auto">
                <a:xfrm>
                  <a:off x="1771" y="1542"/>
                  <a:ext cx="188" cy="181"/>
                </a:xfrm>
                <a:custGeom>
                  <a:avLst/>
                  <a:gdLst/>
                  <a:ahLst/>
                  <a:cxnLst>
                    <a:cxn ang="0">
                      <a:pos x="188" y="93"/>
                    </a:cxn>
                    <a:cxn ang="0">
                      <a:pos x="186" y="91"/>
                    </a:cxn>
                    <a:cxn ang="0">
                      <a:pos x="185" y="93"/>
                    </a:cxn>
                    <a:cxn ang="0">
                      <a:pos x="183" y="110"/>
                    </a:cxn>
                    <a:cxn ang="0">
                      <a:pos x="175" y="135"/>
                    </a:cxn>
                    <a:cxn ang="0">
                      <a:pos x="169" y="146"/>
                    </a:cxn>
                    <a:cxn ang="0">
                      <a:pos x="179" y="135"/>
                    </a:cxn>
                    <a:cxn ang="0">
                      <a:pos x="186" y="110"/>
                    </a:cxn>
                    <a:cxn ang="0">
                      <a:pos x="177" y="52"/>
                    </a:cxn>
                    <a:cxn ang="0">
                      <a:pos x="162" y="31"/>
                    </a:cxn>
                    <a:cxn ang="0">
                      <a:pos x="143" y="16"/>
                    </a:cxn>
                    <a:cxn ang="0">
                      <a:pos x="120" y="4"/>
                    </a:cxn>
                    <a:cxn ang="0">
                      <a:pos x="93" y="0"/>
                    </a:cxn>
                    <a:cxn ang="0">
                      <a:pos x="78" y="2"/>
                    </a:cxn>
                    <a:cxn ang="0">
                      <a:pos x="80" y="4"/>
                    </a:cxn>
                    <a:cxn ang="0">
                      <a:pos x="82" y="6"/>
                    </a:cxn>
                    <a:cxn ang="0">
                      <a:pos x="93" y="4"/>
                    </a:cxn>
                    <a:cxn ang="0">
                      <a:pos x="116" y="8"/>
                    </a:cxn>
                    <a:cxn ang="0">
                      <a:pos x="137" y="16"/>
                    </a:cxn>
                    <a:cxn ang="0">
                      <a:pos x="156" y="31"/>
                    </a:cxn>
                    <a:cxn ang="0">
                      <a:pos x="169" y="48"/>
                    </a:cxn>
                    <a:cxn ang="0">
                      <a:pos x="177" y="52"/>
                    </a:cxn>
                    <a:cxn ang="0">
                      <a:pos x="4" y="127"/>
                    </a:cxn>
                    <a:cxn ang="0">
                      <a:pos x="12" y="144"/>
                    </a:cxn>
                    <a:cxn ang="0">
                      <a:pos x="25" y="162"/>
                    </a:cxn>
                    <a:cxn ang="0">
                      <a:pos x="40" y="175"/>
                    </a:cxn>
                    <a:cxn ang="0">
                      <a:pos x="52" y="179"/>
                    </a:cxn>
                    <a:cxn ang="0">
                      <a:pos x="44" y="173"/>
                    </a:cxn>
                    <a:cxn ang="0">
                      <a:pos x="29" y="160"/>
                    </a:cxn>
                    <a:cxn ang="0">
                      <a:pos x="16" y="144"/>
                    </a:cxn>
                    <a:cxn ang="0">
                      <a:pos x="8" y="126"/>
                    </a:cxn>
                    <a:cxn ang="0">
                      <a:pos x="2" y="116"/>
                    </a:cxn>
                  </a:cxnLst>
                  <a:rect l="0" t="0" r="r" b="b"/>
                  <a:pathLst>
                    <a:path w="188" h="181">
                      <a:moveTo>
                        <a:pt x="188" y="95"/>
                      </a:moveTo>
                      <a:lnTo>
                        <a:pt x="188" y="93"/>
                      </a:lnTo>
                      <a:lnTo>
                        <a:pt x="188" y="91"/>
                      </a:lnTo>
                      <a:lnTo>
                        <a:pt x="186" y="91"/>
                      </a:lnTo>
                      <a:lnTo>
                        <a:pt x="185" y="91"/>
                      </a:lnTo>
                      <a:lnTo>
                        <a:pt x="185" y="93"/>
                      </a:lnTo>
                      <a:lnTo>
                        <a:pt x="185" y="95"/>
                      </a:lnTo>
                      <a:lnTo>
                        <a:pt x="183" y="110"/>
                      </a:lnTo>
                      <a:lnTo>
                        <a:pt x="179" y="124"/>
                      </a:lnTo>
                      <a:lnTo>
                        <a:pt x="175" y="135"/>
                      </a:lnTo>
                      <a:lnTo>
                        <a:pt x="167" y="148"/>
                      </a:lnTo>
                      <a:lnTo>
                        <a:pt x="169" y="146"/>
                      </a:lnTo>
                      <a:lnTo>
                        <a:pt x="173" y="146"/>
                      </a:lnTo>
                      <a:lnTo>
                        <a:pt x="179" y="135"/>
                      </a:lnTo>
                      <a:lnTo>
                        <a:pt x="185" y="124"/>
                      </a:lnTo>
                      <a:lnTo>
                        <a:pt x="186" y="110"/>
                      </a:lnTo>
                      <a:lnTo>
                        <a:pt x="188" y="95"/>
                      </a:lnTo>
                      <a:close/>
                      <a:moveTo>
                        <a:pt x="177" y="52"/>
                      </a:moveTo>
                      <a:lnTo>
                        <a:pt x="169" y="40"/>
                      </a:lnTo>
                      <a:lnTo>
                        <a:pt x="162" y="31"/>
                      </a:lnTo>
                      <a:lnTo>
                        <a:pt x="152" y="21"/>
                      </a:lnTo>
                      <a:lnTo>
                        <a:pt x="143" y="16"/>
                      </a:lnTo>
                      <a:lnTo>
                        <a:pt x="131" y="8"/>
                      </a:lnTo>
                      <a:lnTo>
                        <a:pt x="120" y="4"/>
                      </a:lnTo>
                      <a:lnTo>
                        <a:pt x="107" y="2"/>
                      </a:lnTo>
                      <a:lnTo>
                        <a:pt x="93" y="0"/>
                      </a:lnTo>
                      <a:lnTo>
                        <a:pt x="86" y="0"/>
                      </a:lnTo>
                      <a:lnTo>
                        <a:pt x="78" y="2"/>
                      </a:lnTo>
                      <a:lnTo>
                        <a:pt x="78" y="2"/>
                      </a:lnTo>
                      <a:lnTo>
                        <a:pt x="80" y="4"/>
                      </a:lnTo>
                      <a:lnTo>
                        <a:pt x="82" y="4"/>
                      </a:lnTo>
                      <a:lnTo>
                        <a:pt x="82" y="6"/>
                      </a:lnTo>
                      <a:lnTo>
                        <a:pt x="88" y="4"/>
                      </a:lnTo>
                      <a:lnTo>
                        <a:pt x="93" y="4"/>
                      </a:lnTo>
                      <a:lnTo>
                        <a:pt x="105" y="6"/>
                      </a:lnTo>
                      <a:lnTo>
                        <a:pt x="116" y="8"/>
                      </a:lnTo>
                      <a:lnTo>
                        <a:pt x="128" y="12"/>
                      </a:lnTo>
                      <a:lnTo>
                        <a:pt x="137" y="16"/>
                      </a:lnTo>
                      <a:lnTo>
                        <a:pt x="147" y="23"/>
                      </a:lnTo>
                      <a:lnTo>
                        <a:pt x="156" y="31"/>
                      </a:lnTo>
                      <a:lnTo>
                        <a:pt x="164" y="38"/>
                      </a:lnTo>
                      <a:lnTo>
                        <a:pt x="169" y="48"/>
                      </a:lnTo>
                      <a:lnTo>
                        <a:pt x="173" y="50"/>
                      </a:lnTo>
                      <a:lnTo>
                        <a:pt x="177" y="52"/>
                      </a:lnTo>
                      <a:close/>
                      <a:moveTo>
                        <a:pt x="0" y="116"/>
                      </a:moveTo>
                      <a:lnTo>
                        <a:pt x="4" y="127"/>
                      </a:lnTo>
                      <a:lnTo>
                        <a:pt x="8" y="137"/>
                      </a:lnTo>
                      <a:lnTo>
                        <a:pt x="12" y="144"/>
                      </a:lnTo>
                      <a:lnTo>
                        <a:pt x="18" y="154"/>
                      </a:lnTo>
                      <a:lnTo>
                        <a:pt x="25" y="162"/>
                      </a:lnTo>
                      <a:lnTo>
                        <a:pt x="33" y="169"/>
                      </a:lnTo>
                      <a:lnTo>
                        <a:pt x="40" y="175"/>
                      </a:lnTo>
                      <a:lnTo>
                        <a:pt x="50" y="181"/>
                      </a:lnTo>
                      <a:lnTo>
                        <a:pt x="52" y="179"/>
                      </a:lnTo>
                      <a:lnTo>
                        <a:pt x="54" y="179"/>
                      </a:lnTo>
                      <a:lnTo>
                        <a:pt x="44" y="173"/>
                      </a:lnTo>
                      <a:lnTo>
                        <a:pt x="37" y="167"/>
                      </a:lnTo>
                      <a:lnTo>
                        <a:pt x="29" y="160"/>
                      </a:lnTo>
                      <a:lnTo>
                        <a:pt x="21" y="152"/>
                      </a:lnTo>
                      <a:lnTo>
                        <a:pt x="16" y="144"/>
                      </a:lnTo>
                      <a:lnTo>
                        <a:pt x="12" y="135"/>
                      </a:lnTo>
                      <a:lnTo>
                        <a:pt x="8" y="126"/>
                      </a:lnTo>
                      <a:lnTo>
                        <a:pt x="4" y="116"/>
                      </a:lnTo>
                      <a:lnTo>
                        <a:pt x="2" y="116"/>
                      </a:lnTo>
                      <a:lnTo>
                        <a:pt x="0" y="116"/>
                      </a:lnTo>
                      <a:close/>
                    </a:path>
                  </a:pathLst>
                </a:custGeom>
                <a:solidFill>
                  <a:srgbClr val="EBB62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687" name="Freeform 319"/>
                <p:cNvSpPr>
                  <a:spLocks noEditPoints="1"/>
                </p:cNvSpPr>
                <p:nvPr/>
              </p:nvSpPr>
              <p:spPr bwMode="auto">
                <a:xfrm>
                  <a:off x="1773" y="1544"/>
                  <a:ext cx="184" cy="177"/>
                </a:xfrm>
                <a:custGeom>
                  <a:avLst/>
                  <a:gdLst/>
                  <a:ahLst/>
                  <a:cxnLst>
                    <a:cxn ang="0">
                      <a:pos x="184" y="93"/>
                    </a:cxn>
                    <a:cxn ang="0">
                      <a:pos x="184" y="91"/>
                    </a:cxn>
                    <a:cxn ang="0">
                      <a:pos x="184" y="89"/>
                    </a:cxn>
                    <a:cxn ang="0">
                      <a:pos x="183" y="89"/>
                    </a:cxn>
                    <a:cxn ang="0">
                      <a:pos x="181" y="89"/>
                    </a:cxn>
                    <a:cxn ang="0">
                      <a:pos x="181" y="91"/>
                    </a:cxn>
                    <a:cxn ang="0">
                      <a:pos x="181" y="93"/>
                    </a:cxn>
                    <a:cxn ang="0">
                      <a:pos x="179" y="108"/>
                    </a:cxn>
                    <a:cxn ang="0">
                      <a:pos x="175" y="122"/>
                    </a:cxn>
                    <a:cxn ang="0">
                      <a:pos x="171" y="135"/>
                    </a:cxn>
                    <a:cxn ang="0">
                      <a:pos x="164" y="146"/>
                    </a:cxn>
                    <a:cxn ang="0">
                      <a:pos x="165" y="146"/>
                    </a:cxn>
                    <a:cxn ang="0">
                      <a:pos x="167" y="144"/>
                    </a:cxn>
                    <a:cxn ang="0">
                      <a:pos x="175" y="133"/>
                    </a:cxn>
                    <a:cxn ang="0">
                      <a:pos x="181" y="122"/>
                    </a:cxn>
                    <a:cxn ang="0">
                      <a:pos x="183" y="108"/>
                    </a:cxn>
                    <a:cxn ang="0">
                      <a:pos x="184" y="93"/>
                    </a:cxn>
                    <a:cxn ang="0">
                      <a:pos x="171" y="48"/>
                    </a:cxn>
                    <a:cxn ang="0">
                      <a:pos x="165" y="38"/>
                    </a:cxn>
                    <a:cxn ang="0">
                      <a:pos x="158" y="29"/>
                    </a:cxn>
                    <a:cxn ang="0">
                      <a:pos x="148" y="21"/>
                    </a:cxn>
                    <a:cxn ang="0">
                      <a:pos x="139" y="14"/>
                    </a:cxn>
                    <a:cxn ang="0">
                      <a:pos x="127" y="8"/>
                    </a:cxn>
                    <a:cxn ang="0">
                      <a:pos x="116" y="4"/>
                    </a:cxn>
                    <a:cxn ang="0">
                      <a:pos x="103" y="2"/>
                    </a:cxn>
                    <a:cxn ang="0">
                      <a:pos x="91" y="0"/>
                    </a:cxn>
                    <a:cxn ang="0">
                      <a:pos x="84" y="0"/>
                    </a:cxn>
                    <a:cxn ang="0">
                      <a:pos x="78" y="2"/>
                    </a:cxn>
                    <a:cxn ang="0">
                      <a:pos x="80" y="4"/>
                    </a:cxn>
                    <a:cxn ang="0">
                      <a:pos x="84" y="4"/>
                    </a:cxn>
                    <a:cxn ang="0">
                      <a:pos x="88" y="4"/>
                    </a:cxn>
                    <a:cxn ang="0">
                      <a:pos x="91" y="4"/>
                    </a:cxn>
                    <a:cxn ang="0">
                      <a:pos x="103" y="6"/>
                    </a:cxn>
                    <a:cxn ang="0">
                      <a:pos x="112" y="8"/>
                    </a:cxn>
                    <a:cxn ang="0">
                      <a:pos x="124" y="12"/>
                    </a:cxn>
                    <a:cxn ang="0">
                      <a:pos x="133" y="15"/>
                    </a:cxn>
                    <a:cxn ang="0">
                      <a:pos x="143" y="21"/>
                    </a:cxn>
                    <a:cxn ang="0">
                      <a:pos x="150" y="27"/>
                    </a:cxn>
                    <a:cxn ang="0">
                      <a:pos x="158" y="34"/>
                    </a:cxn>
                    <a:cxn ang="0">
                      <a:pos x="165" y="44"/>
                    </a:cxn>
                    <a:cxn ang="0">
                      <a:pos x="167" y="46"/>
                    </a:cxn>
                    <a:cxn ang="0">
                      <a:pos x="171" y="48"/>
                    </a:cxn>
                    <a:cxn ang="0">
                      <a:pos x="0" y="114"/>
                    </a:cxn>
                    <a:cxn ang="0">
                      <a:pos x="4" y="124"/>
                    </a:cxn>
                    <a:cxn ang="0">
                      <a:pos x="8" y="133"/>
                    </a:cxn>
                    <a:cxn ang="0">
                      <a:pos x="12" y="142"/>
                    </a:cxn>
                    <a:cxn ang="0">
                      <a:pos x="17" y="152"/>
                    </a:cxn>
                    <a:cxn ang="0">
                      <a:pos x="25" y="160"/>
                    </a:cxn>
                    <a:cxn ang="0">
                      <a:pos x="33" y="165"/>
                    </a:cxn>
                    <a:cxn ang="0">
                      <a:pos x="40" y="171"/>
                    </a:cxn>
                    <a:cxn ang="0">
                      <a:pos x="50" y="177"/>
                    </a:cxn>
                    <a:cxn ang="0">
                      <a:pos x="52" y="177"/>
                    </a:cxn>
                    <a:cxn ang="0">
                      <a:pos x="54" y="175"/>
                    </a:cxn>
                    <a:cxn ang="0">
                      <a:pos x="46" y="171"/>
                    </a:cxn>
                    <a:cxn ang="0">
                      <a:pos x="36" y="165"/>
                    </a:cxn>
                    <a:cxn ang="0">
                      <a:pos x="29" y="158"/>
                    </a:cxn>
                    <a:cxn ang="0">
                      <a:pos x="23" y="150"/>
                    </a:cxn>
                    <a:cxn ang="0">
                      <a:pos x="16" y="142"/>
                    </a:cxn>
                    <a:cxn ang="0">
                      <a:pos x="12" y="133"/>
                    </a:cxn>
                    <a:cxn ang="0">
                      <a:pos x="8" y="124"/>
                    </a:cxn>
                    <a:cxn ang="0">
                      <a:pos x="4" y="114"/>
                    </a:cxn>
                    <a:cxn ang="0">
                      <a:pos x="2" y="114"/>
                    </a:cxn>
                    <a:cxn ang="0">
                      <a:pos x="0" y="114"/>
                    </a:cxn>
                  </a:cxnLst>
                  <a:rect l="0" t="0" r="r" b="b"/>
                  <a:pathLst>
                    <a:path w="184" h="177">
                      <a:moveTo>
                        <a:pt x="184" y="93"/>
                      </a:moveTo>
                      <a:lnTo>
                        <a:pt x="184" y="91"/>
                      </a:lnTo>
                      <a:lnTo>
                        <a:pt x="184" y="89"/>
                      </a:lnTo>
                      <a:lnTo>
                        <a:pt x="183" y="89"/>
                      </a:lnTo>
                      <a:lnTo>
                        <a:pt x="181" y="89"/>
                      </a:lnTo>
                      <a:lnTo>
                        <a:pt x="181" y="91"/>
                      </a:lnTo>
                      <a:lnTo>
                        <a:pt x="181" y="93"/>
                      </a:lnTo>
                      <a:lnTo>
                        <a:pt x="179" y="108"/>
                      </a:lnTo>
                      <a:lnTo>
                        <a:pt x="175" y="122"/>
                      </a:lnTo>
                      <a:lnTo>
                        <a:pt x="171" y="135"/>
                      </a:lnTo>
                      <a:lnTo>
                        <a:pt x="164" y="146"/>
                      </a:lnTo>
                      <a:lnTo>
                        <a:pt x="165" y="146"/>
                      </a:lnTo>
                      <a:lnTo>
                        <a:pt x="167" y="144"/>
                      </a:lnTo>
                      <a:lnTo>
                        <a:pt x="175" y="133"/>
                      </a:lnTo>
                      <a:lnTo>
                        <a:pt x="181" y="122"/>
                      </a:lnTo>
                      <a:lnTo>
                        <a:pt x="183" y="108"/>
                      </a:lnTo>
                      <a:lnTo>
                        <a:pt x="184" y="93"/>
                      </a:lnTo>
                      <a:close/>
                      <a:moveTo>
                        <a:pt x="171" y="48"/>
                      </a:moveTo>
                      <a:lnTo>
                        <a:pt x="165" y="38"/>
                      </a:lnTo>
                      <a:lnTo>
                        <a:pt x="158" y="29"/>
                      </a:lnTo>
                      <a:lnTo>
                        <a:pt x="148" y="21"/>
                      </a:lnTo>
                      <a:lnTo>
                        <a:pt x="139" y="14"/>
                      </a:lnTo>
                      <a:lnTo>
                        <a:pt x="127" y="8"/>
                      </a:lnTo>
                      <a:lnTo>
                        <a:pt x="116" y="4"/>
                      </a:lnTo>
                      <a:lnTo>
                        <a:pt x="103" y="2"/>
                      </a:lnTo>
                      <a:lnTo>
                        <a:pt x="91" y="0"/>
                      </a:lnTo>
                      <a:lnTo>
                        <a:pt x="84" y="0"/>
                      </a:lnTo>
                      <a:lnTo>
                        <a:pt x="78" y="2"/>
                      </a:lnTo>
                      <a:lnTo>
                        <a:pt x="80" y="4"/>
                      </a:lnTo>
                      <a:lnTo>
                        <a:pt x="84" y="4"/>
                      </a:lnTo>
                      <a:lnTo>
                        <a:pt x="88" y="4"/>
                      </a:lnTo>
                      <a:lnTo>
                        <a:pt x="91" y="4"/>
                      </a:lnTo>
                      <a:lnTo>
                        <a:pt x="103" y="6"/>
                      </a:lnTo>
                      <a:lnTo>
                        <a:pt x="112" y="8"/>
                      </a:lnTo>
                      <a:lnTo>
                        <a:pt x="124" y="12"/>
                      </a:lnTo>
                      <a:lnTo>
                        <a:pt x="133" y="15"/>
                      </a:lnTo>
                      <a:lnTo>
                        <a:pt x="143" y="21"/>
                      </a:lnTo>
                      <a:lnTo>
                        <a:pt x="150" y="27"/>
                      </a:lnTo>
                      <a:lnTo>
                        <a:pt x="158" y="34"/>
                      </a:lnTo>
                      <a:lnTo>
                        <a:pt x="165" y="44"/>
                      </a:lnTo>
                      <a:lnTo>
                        <a:pt x="167" y="46"/>
                      </a:lnTo>
                      <a:lnTo>
                        <a:pt x="171" y="48"/>
                      </a:lnTo>
                      <a:close/>
                      <a:moveTo>
                        <a:pt x="0" y="114"/>
                      </a:moveTo>
                      <a:lnTo>
                        <a:pt x="4" y="124"/>
                      </a:lnTo>
                      <a:lnTo>
                        <a:pt x="8" y="133"/>
                      </a:lnTo>
                      <a:lnTo>
                        <a:pt x="12" y="142"/>
                      </a:lnTo>
                      <a:lnTo>
                        <a:pt x="17" y="152"/>
                      </a:lnTo>
                      <a:lnTo>
                        <a:pt x="25" y="160"/>
                      </a:lnTo>
                      <a:lnTo>
                        <a:pt x="33" y="165"/>
                      </a:lnTo>
                      <a:lnTo>
                        <a:pt x="40" y="171"/>
                      </a:lnTo>
                      <a:lnTo>
                        <a:pt x="50" y="177"/>
                      </a:lnTo>
                      <a:lnTo>
                        <a:pt x="52" y="177"/>
                      </a:lnTo>
                      <a:lnTo>
                        <a:pt x="54" y="175"/>
                      </a:lnTo>
                      <a:lnTo>
                        <a:pt x="46" y="171"/>
                      </a:lnTo>
                      <a:lnTo>
                        <a:pt x="36" y="165"/>
                      </a:lnTo>
                      <a:lnTo>
                        <a:pt x="29" y="158"/>
                      </a:lnTo>
                      <a:lnTo>
                        <a:pt x="23" y="150"/>
                      </a:lnTo>
                      <a:lnTo>
                        <a:pt x="16" y="142"/>
                      </a:lnTo>
                      <a:lnTo>
                        <a:pt x="12" y="133"/>
                      </a:lnTo>
                      <a:lnTo>
                        <a:pt x="8" y="124"/>
                      </a:lnTo>
                      <a:lnTo>
                        <a:pt x="4" y="114"/>
                      </a:lnTo>
                      <a:lnTo>
                        <a:pt x="2" y="114"/>
                      </a:lnTo>
                      <a:lnTo>
                        <a:pt x="0" y="114"/>
                      </a:lnTo>
                      <a:close/>
                    </a:path>
                  </a:pathLst>
                </a:custGeom>
                <a:solidFill>
                  <a:srgbClr val="EBB72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688" name="Freeform 320"/>
                <p:cNvSpPr>
                  <a:spLocks noEditPoints="1"/>
                </p:cNvSpPr>
                <p:nvPr/>
              </p:nvSpPr>
              <p:spPr bwMode="auto">
                <a:xfrm>
                  <a:off x="1775" y="1546"/>
                  <a:ext cx="181" cy="175"/>
                </a:xfrm>
                <a:custGeom>
                  <a:avLst/>
                  <a:gdLst/>
                  <a:ahLst/>
                  <a:cxnLst>
                    <a:cxn ang="0">
                      <a:pos x="181" y="91"/>
                    </a:cxn>
                    <a:cxn ang="0">
                      <a:pos x="181" y="89"/>
                    </a:cxn>
                    <a:cxn ang="0">
                      <a:pos x="181" y="87"/>
                    </a:cxn>
                    <a:cxn ang="0">
                      <a:pos x="179" y="87"/>
                    </a:cxn>
                    <a:cxn ang="0">
                      <a:pos x="177" y="87"/>
                    </a:cxn>
                    <a:cxn ang="0">
                      <a:pos x="177" y="89"/>
                    </a:cxn>
                    <a:cxn ang="0">
                      <a:pos x="177" y="91"/>
                    </a:cxn>
                    <a:cxn ang="0">
                      <a:pos x="175" y="106"/>
                    </a:cxn>
                    <a:cxn ang="0">
                      <a:pos x="171" y="120"/>
                    </a:cxn>
                    <a:cxn ang="0">
                      <a:pos x="165" y="133"/>
                    </a:cxn>
                    <a:cxn ang="0">
                      <a:pos x="158" y="144"/>
                    </a:cxn>
                    <a:cxn ang="0">
                      <a:pos x="162" y="144"/>
                    </a:cxn>
                    <a:cxn ang="0">
                      <a:pos x="163" y="144"/>
                    </a:cxn>
                    <a:cxn ang="0">
                      <a:pos x="171" y="131"/>
                    </a:cxn>
                    <a:cxn ang="0">
                      <a:pos x="175" y="120"/>
                    </a:cxn>
                    <a:cxn ang="0">
                      <a:pos x="179" y="106"/>
                    </a:cxn>
                    <a:cxn ang="0">
                      <a:pos x="181" y="91"/>
                    </a:cxn>
                    <a:cxn ang="0">
                      <a:pos x="165" y="44"/>
                    </a:cxn>
                    <a:cxn ang="0">
                      <a:pos x="160" y="34"/>
                    </a:cxn>
                    <a:cxn ang="0">
                      <a:pos x="152" y="27"/>
                    </a:cxn>
                    <a:cxn ang="0">
                      <a:pos x="143" y="19"/>
                    </a:cxn>
                    <a:cxn ang="0">
                      <a:pos x="133" y="12"/>
                    </a:cxn>
                    <a:cxn ang="0">
                      <a:pos x="124" y="8"/>
                    </a:cxn>
                    <a:cxn ang="0">
                      <a:pos x="112" y="4"/>
                    </a:cxn>
                    <a:cxn ang="0">
                      <a:pos x="101" y="2"/>
                    </a:cxn>
                    <a:cxn ang="0">
                      <a:pos x="89" y="0"/>
                    </a:cxn>
                    <a:cxn ang="0">
                      <a:pos x="84" y="0"/>
                    </a:cxn>
                    <a:cxn ang="0">
                      <a:pos x="78" y="2"/>
                    </a:cxn>
                    <a:cxn ang="0">
                      <a:pos x="82" y="2"/>
                    </a:cxn>
                    <a:cxn ang="0">
                      <a:pos x="84" y="4"/>
                    </a:cxn>
                    <a:cxn ang="0">
                      <a:pos x="88" y="4"/>
                    </a:cxn>
                    <a:cxn ang="0">
                      <a:pos x="89" y="4"/>
                    </a:cxn>
                    <a:cxn ang="0">
                      <a:pos x="99" y="6"/>
                    </a:cxn>
                    <a:cxn ang="0">
                      <a:pos x="110" y="8"/>
                    </a:cxn>
                    <a:cxn ang="0">
                      <a:pos x="120" y="10"/>
                    </a:cxn>
                    <a:cxn ang="0">
                      <a:pos x="129" y="13"/>
                    </a:cxn>
                    <a:cxn ang="0">
                      <a:pos x="137" y="19"/>
                    </a:cxn>
                    <a:cxn ang="0">
                      <a:pos x="144" y="25"/>
                    </a:cxn>
                    <a:cxn ang="0">
                      <a:pos x="152" y="32"/>
                    </a:cxn>
                    <a:cxn ang="0">
                      <a:pos x="160" y="40"/>
                    </a:cxn>
                    <a:cxn ang="0">
                      <a:pos x="162" y="42"/>
                    </a:cxn>
                    <a:cxn ang="0">
                      <a:pos x="165" y="44"/>
                    </a:cxn>
                    <a:cxn ang="0">
                      <a:pos x="0" y="112"/>
                    </a:cxn>
                    <a:cxn ang="0">
                      <a:pos x="4" y="122"/>
                    </a:cxn>
                    <a:cxn ang="0">
                      <a:pos x="8" y="131"/>
                    </a:cxn>
                    <a:cxn ang="0">
                      <a:pos x="12" y="140"/>
                    </a:cxn>
                    <a:cxn ang="0">
                      <a:pos x="17" y="148"/>
                    </a:cxn>
                    <a:cxn ang="0">
                      <a:pos x="25" y="156"/>
                    </a:cxn>
                    <a:cxn ang="0">
                      <a:pos x="33" y="163"/>
                    </a:cxn>
                    <a:cxn ang="0">
                      <a:pos x="40" y="169"/>
                    </a:cxn>
                    <a:cxn ang="0">
                      <a:pos x="50" y="175"/>
                    </a:cxn>
                    <a:cxn ang="0">
                      <a:pos x="52" y="173"/>
                    </a:cxn>
                    <a:cxn ang="0">
                      <a:pos x="55" y="173"/>
                    </a:cxn>
                    <a:cxn ang="0">
                      <a:pos x="46" y="167"/>
                    </a:cxn>
                    <a:cxn ang="0">
                      <a:pos x="36" y="161"/>
                    </a:cxn>
                    <a:cxn ang="0">
                      <a:pos x="29" y="156"/>
                    </a:cxn>
                    <a:cxn ang="0">
                      <a:pos x="23" y="148"/>
                    </a:cxn>
                    <a:cxn ang="0">
                      <a:pos x="15" y="140"/>
                    </a:cxn>
                    <a:cxn ang="0">
                      <a:pos x="12" y="131"/>
                    </a:cxn>
                    <a:cxn ang="0">
                      <a:pos x="8" y="122"/>
                    </a:cxn>
                    <a:cxn ang="0">
                      <a:pos x="4" y="112"/>
                    </a:cxn>
                    <a:cxn ang="0">
                      <a:pos x="2" y="112"/>
                    </a:cxn>
                    <a:cxn ang="0">
                      <a:pos x="0" y="112"/>
                    </a:cxn>
                  </a:cxnLst>
                  <a:rect l="0" t="0" r="r" b="b"/>
                  <a:pathLst>
                    <a:path w="181" h="175">
                      <a:moveTo>
                        <a:pt x="181" y="91"/>
                      </a:moveTo>
                      <a:lnTo>
                        <a:pt x="181" y="89"/>
                      </a:lnTo>
                      <a:lnTo>
                        <a:pt x="181" y="87"/>
                      </a:lnTo>
                      <a:lnTo>
                        <a:pt x="179" y="87"/>
                      </a:lnTo>
                      <a:lnTo>
                        <a:pt x="177" y="87"/>
                      </a:lnTo>
                      <a:lnTo>
                        <a:pt x="177" y="89"/>
                      </a:lnTo>
                      <a:lnTo>
                        <a:pt x="177" y="91"/>
                      </a:lnTo>
                      <a:lnTo>
                        <a:pt x="175" y="106"/>
                      </a:lnTo>
                      <a:lnTo>
                        <a:pt x="171" y="120"/>
                      </a:lnTo>
                      <a:lnTo>
                        <a:pt x="165" y="133"/>
                      </a:lnTo>
                      <a:lnTo>
                        <a:pt x="158" y="144"/>
                      </a:lnTo>
                      <a:lnTo>
                        <a:pt x="162" y="144"/>
                      </a:lnTo>
                      <a:lnTo>
                        <a:pt x="163" y="144"/>
                      </a:lnTo>
                      <a:lnTo>
                        <a:pt x="171" y="131"/>
                      </a:lnTo>
                      <a:lnTo>
                        <a:pt x="175" y="120"/>
                      </a:lnTo>
                      <a:lnTo>
                        <a:pt x="179" y="106"/>
                      </a:lnTo>
                      <a:lnTo>
                        <a:pt x="181" y="91"/>
                      </a:lnTo>
                      <a:close/>
                      <a:moveTo>
                        <a:pt x="165" y="44"/>
                      </a:moveTo>
                      <a:lnTo>
                        <a:pt x="160" y="34"/>
                      </a:lnTo>
                      <a:lnTo>
                        <a:pt x="152" y="27"/>
                      </a:lnTo>
                      <a:lnTo>
                        <a:pt x="143" y="19"/>
                      </a:lnTo>
                      <a:lnTo>
                        <a:pt x="133" y="12"/>
                      </a:lnTo>
                      <a:lnTo>
                        <a:pt x="124" y="8"/>
                      </a:lnTo>
                      <a:lnTo>
                        <a:pt x="112" y="4"/>
                      </a:lnTo>
                      <a:lnTo>
                        <a:pt x="101" y="2"/>
                      </a:lnTo>
                      <a:lnTo>
                        <a:pt x="89" y="0"/>
                      </a:lnTo>
                      <a:lnTo>
                        <a:pt x="84" y="0"/>
                      </a:lnTo>
                      <a:lnTo>
                        <a:pt x="78" y="2"/>
                      </a:lnTo>
                      <a:lnTo>
                        <a:pt x="82" y="2"/>
                      </a:lnTo>
                      <a:lnTo>
                        <a:pt x="84" y="4"/>
                      </a:lnTo>
                      <a:lnTo>
                        <a:pt x="88" y="4"/>
                      </a:lnTo>
                      <a:lnTo>
                        <a:pt x="89" y="4"/>
                      </a:lnTo>
                      <a:lnTo>
                        <a:pt x="99" y="6"/>
                      </a:lnTo>
                      <a:lnTo>
                        <a:pt x="110" y="8"/>
                      </a:lnTo>
                      <a:lnTo>
                        <a:pt x="120" y="10"/>
                      </a:lnTo>
                      <a:lnTo>
                        <a:pt x="129" y="13"/>
                      </a:lnTo>
                      <a:lnTo>
                        <a:pt x="137" y="19"/>
                      </a:lnTo>
                      <a:lnTo>
                        <a:pt x="144" y="25"/>
                      </a:lnTo>
                      <a:lnTo>
                        <a:pt x="152" y="32"/>
                      </a:lnTo>
                      <a:lnTo>
                        <a:pt x="160" y="40"/>
                      </a:lnTo>
                      <a:lnTo>
                        <a:pt x="162" y="42"/>
                      </a:lnTo>
                      <a:lnTo>
                        <a:pt x="165" y="44"/>
                      </a:lnTo>
                      <a:close/>
                      <a:moveTo>
                        <a:pt x="0" y="112"/>
                      </a:moveTo>
                      <a:lnTo>
                        <a:pt x="4" y="122"/>
                      </a:lnTo>
                      <a:lnTo>
                        <a:pt x="8" y="131"/>
                      </a:lnTo>
                      <a:lnTo>
                        <a:pt x="12" y="140"/>
                      </a:lnTo>
                      <a:lnTo>
                        <a:pt x="17" y="148"/>
                      </a:lnTo>
                      <a:lnTo>
                        <a:pt x="25" y="156"/>
                      </a:lnTo>
                      <a:lnTo>
                        <a:pt x="33" y="163"/>
                      </a:lnTo>
                      <a:lnTo>
                        <a:pt x="40" y="169"/>
                      </a:lnTo>
                      <a:lnTo>
                        <a:pt x="50" y="175"/>
                      </a:lnTo>
                      <a:lnTo>
                        <a:pt x="52" y="173"/>
                      </a:lnTo>
                      <a:lnTo>
                        <a:pt x="55" y="173"/>
                      </a:lnTo>
                      <a:lnTo>
                        <a:pt x="46" y="167"/>
                      </a:lnTo>
                      <a:lnTo>
                        <a:pt x="36" y="161"/>
                      </a:lnTo>
                      <a:lnTo>
                        <a:pt x="29" y="156"/>
                      </a:lnTo>
                      <a:lnTo>
                        <a:pt x="23" y="148"/>
                      </a:lnTo>
                      <a:lnTo>
                        <a:pt x="15" y="140"/>
                      </a:lnTo>
                      <a:lnTo>
                        <a:pt x="12" y="131"/>
                      </a:lnTo>
                      <a:lnTo>
                        <a:pt x="8" y="122"/>
                      </a:lnTo>
                      <a:lnTo>
                        <a:pt x="4" y="112"/>
                      </a:lnTo>
                      <a:lnTo>
                        <a:pt x="2" y="112"/>
                      </a:lnTo>
                      <a:lnTo>
                        <a:pt x="0" y="112"/>
                      </a:lnTo>
                      <a:close/>
                    </a:path>
                  </a:pathLst>
                </a:custGeom>
                <a:solidFill>
                  <a:srgbClr val="EBB82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689" name="Freeform 321"/>
                <p:cNvSpPr>
                  <a:spLocks noEditPoints="1"/>
                </p:cNvSpPr>
                <p:nvPr/>
              </p:nvSpPr>
              <p:spPr bwMode="auto">
                <a:xfrm>
                  <a:off x="1777" y="1548"/>
                  <a:ext cx="177" cy="171"/>
                </a:xfrm>
                <a:custGeom>
                  <a:avLst/>
                  <a:gdLst/>
                  <a:ahLst/>
                  <a:cxnLst>
                    <a:cxn ang="0">
                      <a:pos x="177" y="89"/>
                    </a:cxn>
                    <a:cxn ang="0">
                      <a:pos x="177" y="87"/>
                    </a:cxn>
                    <a:cxn ang="0">
                      <a:pos x="177" y="85"/>
                    </a:cxn>
                    <a:cxn ang="0">
                      <a:pos x="175" y="85"/>
                    </a:cxn>
                    <a:cxn ang="0">
                      <a:pos x="173" y="85"/>
                    </a:cxn>
                    <a:cxn ang="0">
                      <a:pos x="173" y="87"/>
                    </a:cxn>
                    <a:cxn ang="0">
                      <a:pos x="173" y="89"/>
                    </a:cxn>
                    <a:cxn ang="0">
                      <a:pos x="171" y="104"/>
                    </a:cxn>
                    <a:cxn ang="0">
                      <a:pos x="167" y="118"/>
                    </a:cxn>
                    <a:cxn ang="0">
                      <a:pos x="161" y="131"/>
                    </a:cxn>
                    <a:cxn ang="0">
                      <a:pos x="154" y="142"/>
                    </a:cxn>
                    <a:cxn ang="0">
                      <a:pos x="156" y="142"/>
                    </a:cxn>
                    <a:cxn ang="0">
                      <a:pos x="160" y="142"/>
                    </a:cxn>
                    <a:cxn ang="0">
                      <a:pos x="167" y="131"/>
                    </a:cxn>
                    <a:cxn ang="0">
                      <a:pos x="171" y="118"/>
                    </a:cxn>
                    <a:cxn ang="0">
                      <a:pos x="175" y="104"/>
                    </a:cxn>
                    <a:cxn ang="0">
                      <a:pos x="177" y="89"/>
                    </a:cxn>
                    <a:cxn ang="0">
                      <a:pos x="161" y="40"/>
                    </a:cxn>
                    <a:cxn ang="0">
                      <a:pos x="154" y="30"/>
                    </a:cxn>
                    <a:cxn ang="0">
                      <a:pos x="146" y="23"/>
                    </a:cxn>
                    <a:cxn ang="0">
                      <a:pos x="139" y="17"/>
                    </a:cxn>
                    <a:cxn ang="0">
                      <a:pos x="129" y="11"/>
                    </a:cxn>
                    <a:cxn ang="0">
                      <a:pos x="120" y="8"/>
                    </a:cxn>
                    <a:cxn ang="0">
                      <a:pos x="108" y="4"/>
                    </a:cxn>
                    <a:cxn ang="0">
                      <a:pos x="99" y="2"/>
                    </a:cxn>
                    <a:cxn ang="0">
                      <a:pos x="87" y="0"/>
                    </a:cxn>
                    <a:cxn ang="0">
                      <a:pos x="84" y="0"/>
                    </a:cxn>
                    <a:cxn ang="0">
                      <a:pos x="80" y="0"/>
                    </a:cxn>
                    <a:cxn ang="0">
                      <a:pos x="82" y="2"/>
                    </a:cxn>
                    <a:cxn ang="0">
                      <a:pos x="86" y="4"/>
                    </a:cxn>
                    <a:cxn ang="0">
                      <a:pos x="86" y="4"/>
                    </a:cxn>
                    <a:cxn ang="0">
                      <a:pos x="87" y="4"/>
                    </a:cxn>
                    <a:cxn ang="0">
                      <a:pos x="97" y="6"/>
                    </a:cxn>
                    <a:cxn ang="0">
                      <a:pos x="106" y="6"/>
                    </a:cxn>
                    <a:cxn ang="0">
                      <a:pos x="116" y="10"/>
                    </a:cxn>
                    <a:cxn ang="0">
                      <a:pos x="123" y="13"/>
                    </a:cxn>
                    <a:cxn ang="0">
                      <a:pos x="131" y="17"/>
                    </a:cxn>
                    <a:cxn ang="0">
                      <a:pos x="139" y="23"/>
                    </a:cxn>
                    <a:cxn ang="0">
                      <a:pos x="146" y="29"/>
                    </a:cxn>
                    <a:cxn ang="0">
                      <a:pos x="152" y="34"/>
                    </a:cxn>
                    <a:cxn ang="0">
                      <a:pos x="156" y="38"/>
                    </a:cxn>
                    <a:cxn ang="0">
                      <a:pos x="161" y="40"/>
                    </a:cxn>
                    <a:cxn ang="0">
                      <a:pos x="0" y="110"/>
                    </a:cxn>
                    <a:cxn ang="0">
                      <a:pos x="4" y="120"/>
                    </a:cxn>
                    <a:cxn ang="0">
                      <a:pos x="8" y="129"/>
                    </a:cxn>
                    <a:cxn ang="0">
                      <a:pos x="12" y="138"/>
                    </a:cxn>
                    <a:cxn ang="0">
                      <a:pos x="19" y="146"/>
                    </a:cxn>
                    <a:cxn ang="0">
                      <a:pos x="25" y="154"/>
                    </a:cxn>
                    <a:cxn ang="0">
                      <a:pos x="32" y="161"/>
                    </a:cxn>
                    <a:cxn ang="0">
                      <a:pos x="42" y="167"/>
                    </a:cxn>
                    <a:cxn ang="0">
                      <a:pos x="50" y="171"/>
                    </a:cxn>
                    <a:cxn ang="0">
                      <a:pos x="53" y="171"/>
                    </a:cxn>
                    <a:cxn ang="0">
                      <a:pos x="55" y="169"/>
                    </a:cxn>
                    <a:cxn ang="0">
                      <a:pos x="46" y="165"/>
                    </a:cxn>
                    <a:cxn ang="0">
                      <a:pos x="38" y="159"/>
                    </a:cxn>
                    <a:cxn ang="0">
                      <a:pos x="29" y="152"/>
                    </a:cxn>
                    <a:cxn ang="0">
                      <a:pos x="23" y="146"/>
                    </a:cxn>
                    <a:cxn ang="0">
                      <a:pos x="15" y="137"/>
                    </a:cxn>
                    <a:cxn ang="0">
                      <a:pos x="12" y="129"/>
                    </a:cxn>
                    <a:cxn ang="0">
                      <a:pos x="8" y="120"/>
                    </a:cxn>
                    <a:cxn ang="0">
                      <a:pos x="4" y="108"/>
                    </a:cxn>
                    <a:cxn ang="0">
                      <a:pos x="2" y="110"/>
                    </a:cxn>
                    <a:cxn ang="0">
                      <a:pos x="0" y="110"/>
                    </a:cxn>
                  </a:cxnLst>
                  <a:rect l="0" t="0" r="r" b="b"/>
                  <a:pathLst>
                    <a:path w="177" h="171">
                      <a:moveTo>
                        <a:pt x="177" y="89"/>
                      </a:moveTo>
                      <a:lnTo>
                        <a:pt x="177" y="87"/>
                      </a:lnTo>
                      <a:lnTo>
                        <a:pt x="177" y="85"/>
                      </a:lnTo>
                      <a:lnTo>
                        <a:pt x="175" y="85"/>
                      </a:lnTo>
                      <a:lnTo>
                        <a:pt x="173" y="85"/>
                      </a:lnTo>
                      <a:lnTo>
                        <a:pt x="173" y="87"/>
                      </a:lnTo>
                      <a:lnTo>
                        <a:pt x="173" y="89"/>
                      </a:lnTo>
                      <a:lnTo>
                        <a:pt x="171" y="104"/>
                      </a:lnTo>
                      <a:lnTo>
                        <a:pt x="167" y="118"/>
                      </a:lnTo>
                      <a:lnTo>
                        <a:pt x="161" y="131"/>
                      </a:lnTo>
                      <a:lnTo>
                        <a:pt x="154" y="142"/>
                      </a:lnTo>
                      <a:lnTo>
                        <a:pt x="156" y="142"/>
                      </a:lnTo>
                      <a:lnTo>
                        <a:pt x="160" y="142"/>
                      </a:lnTo>
                      <a:lnTo>
                        <a:pt x="167" y="131"/>
                      </a:lnTo>
                      <a:lnTo>
                        <a:pt x="171" y="118"/>
                      </a:lnTo>
                      <a:lnTo>
                        <a:pt x="175" y="104"/>
                      </a:lnTo>
                      <a:lnTo>
                        <a:pt x="177" y="89"/>
                      </a:lnTo>
                      <a:close/>
                      <a:moveTo>
                        <a:pt x="161" y="40"/>
                      </a:moveTo>
                      <a:lnTo>
                        <a:pt x="154" y="30"/>
                      </a:lnTo>
                      <a:lnTo>
                        <a:pt x="146" y="23"/>
                      </a:lnTo>
                      <a:lnTo>
                        <a:pt x="139" y="17"/>
                      </a:lnTo>
                      <a:lnTo>
                        <a:pt x="129" y="11"/>
                      </a:lnTo>
                      <a:lnTo>
                        <a:pt x="120" y="8"/>
                      </a:lnTo>
                      <a:lnTo>
                        <a:pt x="108" y="4"/>
                      </a:lnTo>
                      <a:lnTo>
                        <a:pt x="99" y="2"/>
                      </a:lnTo>
                      <a:lnTo>
                        <a:pt x="87" y="0"/>
                      </a:lnTo>
                      <a:lnTo>
                        <a:pt x="84" y="0"/>
                      </a:lnTo>
                      <a:lnTo>
                        <a:pt x="80" y="0"/>
                      </a:lnTo>
                      <a:lnTo>
                        <a:pt x="82" y="2"/>
                      </a:lnTo>
                      <a:lnTo>
                        <a:pt x="86" y="4"/>
                      </a:lnTo>
                      <a:lnTo>
                        <a:pt x="86" y="4"/>
                      </a:lnTo>
                      <a:lnTo>
                        <a:pt x="87" y="4"/>
                      </a:lnTo>
                      <a:lnTo>
                        <a:pt x="97" y="6"/>
                      </a:lnTo>
                      <a:lnTo>
                        <a:pt x="106" y="6"/>
                      </a:lnTo>
                      <a:lnTo>
                        <a:pt x="116" y="10"/>
                      </a:lnTo>
                      <a:lnTo>
                        <a:pt x="123" y="13"/>
                      </a:lnTo>
                      <a:lnTo>
                        <a:pt x="131" y="17"/>
                      </a:lnTo>
                      <a:lnTo>
                        <a:pt x="139" y="23"/>
                      </a:lnTo>
                      <a:lnTo>
                        <a:pt x="146" y="29"/>
                      </a:lnTo>
                      <a:lnTo>
                        <a:pt x="152" y="34"/>
                      </a:lnTo>
                      <a:lnTo>
                        <a:pt x="156" y="38"/>
                      </a:lnTo>
                      <a:lnTo>
                        <a:pt x="161" y="40"/>
                      </a:lnTo>
                      <a:close/>
                      <a:moveTo>
                        <a:pt x="0" y="110"/>
                      </a:moveTo>
                      <a:lnTo>
                        <a:pt x="4" y="120"/>
                      </a:lnTo>
                      <a:lnTo>
                        <a:pt x="8" y="129"/>
                      </a:lnTo>
                      <a:lnTo>
                        <a:pt x="12" y="138"/>
                      </a:lnTo>
                      <a:lnTo>
                        <a:pt x="19" y="146"/>
                      </a:lnTo>
                      <a:lnTo>
                        <a:pt x="25" y="154"/>
                      </a:lnTo>
                      <a:lnTo>
                        <a:pt x="32" y="161"/>
                      </a:lnTo>
                      <a:lnTo>
                        <a:pt x="42" y="167"/>
                      </a:lnTo>
                      <a:lnTo>
                        <a:pt x="50" y="171"/>
                      </a:lnTo>
                      <a:lnTo>
                        <a:pt x="53" y="171"/>
                      </a:lnTo>
                      <a:lnTo>
                        <a:pt x="55" y="169"/>
                      </a:lnTo>
                      <a:lnTo>
                        <a:pt x="46" y="165"/>
                      </a:lnTo>
                      <a:lnTo>
                        <a:pt x="38" y="159"/>
                      </a:lnTo>
                      <a:lnTo>
                        <a:pt x="29" y="152"/>
                      </a:lnTo>
                      <a:lnTo>
                        <a:pt x="23" y="146"/>
                      </a:lnTo>
                      <a:lnTo>
                        <a:pt x="15" y="137"/>
                      </a:lnTo>
                      <a:lnTo>
                        <a:pt x="12" y="129"/>
                      </a:lnTo>
                      <a:lnTo>
                        <a:pt x="8" y="120"/>
                      </a:lnTo>
                      <a:lnTo>
                        <a:pt x="4" y="108"/>
                      </a:lnTo>
                      <a:lnTo>
                        <a:pt x="2" y="110"/>
                      </a:lnTo>
                      <a:lnTo>
                        <a:pt x="0" y="110"/>
                      </a:lnTo>
                      <a:close/>
                    </a:path>
                  </a:pathLst>
                </a:custGeom>
                <a:solidFill>
                  <a:srgbClr val="ECB92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690" name="Freeform 322"/>
                <p:cNvSpPr>
                  <a:spLocks noEditPoints="1"/>
                </p:cNvSpPr>
                <p:nvPr/>
              </p:nvSpPr>
              <p:spPr bwMode="auto">
                <a:xfrm>
                  <a:off x="1779" y="1550"/>
                  <a:ext cx="173" cy="169"/>
                </a:xfrm>
                <a:custGeom>
                  <a:avLst/>
                  <a:gdLst/>
                  <a:ahLst/>
                  <a:cxnLst>
                    <a:cxn ang="0">
                      <a:pos x="173" y="87"/>
                    </a:cxn>
                    <a:cxn ang="0">
                      <a:pos x="173" y="85"/>
                    </a:cxn>
                    <a:cxn ang="0">
                      <a:pos x="173" y="83"/>
                    </a:cxn>
                    <a:cxn ang="0">
                      <a:pos x="171" y="83"/>
                    </a:cxn>
                    <a:cxn ang="0">
                      <a:pos x="169" y="83"/>
                    </a:cxn>
                    <a:cxn ang="0">
                      <a:pos x="169" y="85"/>
                    </a:cxn>
                    <a:cxn ang="0">
                      <a:pos x="169" y="87"/>
                    </a:cxn>
                    <a:cxn ang="0">
                      <a:pos x="167" y="102"/>
                    </a:cxn>
                    <a:cxn ang="0">
                      <a:pos x="163" y="116"/>
                    </a:cxn>
                    <a:cxn ang="0">
                      <a:pos x="158" y="129"/>
                    </a:cxn>
                    <a:cxn ang="0">
                      <a:pos x="150" y="140"/>
                    </a:cxn>
                    <a:cxn ang="0">
                      <a:pos x="152" y="140"/>
                    </a:cxn>
                    <a:cxn ang="0">
                      <a:pos x="154" y="140"/>
                    </a:cxn>
                    <a:cxn ang="0">
                      <a:pos x="161" y="129"/>
                    </a:cxn>
                    <a:cxn ang="0">
                      <a:pos x="167" y="116"/>
                    </a:cxn>
                    <a:cxn ang="0">
                      <a:pos x="171" y="102"/>
                    </a:cxn>
                    <a:cxn ang="0">
                      <a:pos x="173" y="87"/>
                    </a:cxn>
                    <a:cxn ang="0">
                      <a:pos x="156" y="36"/>
                    </a:cxn>
                    <a:cxn ang="0">
                      <a:pos x="148" y="28"/>
                    </a:cxn>
                    <a:cxn ang="0">
                      <a:pos x="140" y="21"/>
                    </a:cxn>
                    <a:cxn ang="0">
                      <a:pos x="133" y="15"/>
                    </a:cxn>
                    <a:cxn ang="0">
                      <a:pos x="125" y="9"/>
                    </a:cxn>
                    <a:cxn ang="0">
                      <a:pos x="116" y="6"/>
                    </a:cxn>
                    <a:cxn ang="0">
                      <a:pos x="106" y="4"/>
                    </a:cxn>
                    <a:cxn ang="0">
                      <a:pos x="95" y="2"/>
                    </a:cxn>
                    <a:cxn ang="0">
                      <a:pos x="85" y="0"/>
                    </a:cxn>
                    <a:cxn ang="0">
                      <a:pos x="84" y="0"/>
                    </a:cxn>
                    <a:cxn ang="0">
                      <a:pos x="80" y="0"/>
                    </a:cxn>
                    <a:cxn ang="0">
                      <a:pos x="84" y="2"/>
                    </a:cxn>
                    <a:cxn ang="0">
                      <a:pos x="87" y="4"/>
                    </a:cxn>
                    <a:cxn ang="0">
                      <a:pos x="104" y="6"/>
                    </a:cxn>
                    <a:cxn ang="0">
                      <a:pos x="120" y="11"/>
                    </a:cxn>
                    <a:cxn ang="0">
                      <a:pos x="133" y="19"/>
                    </a:cxn>
                    <a:cxn ang="0">
                      <a:pos x="146" y="30"/>
                    </a:cxn>
                    <a:cxn ang="0">
                      <a:pos x="150" y="32"/>
                    </a:cxn>
                    <a:cxn ang="0">
                      <a:pos x="156" y="36"/>
                    </a:cxn>
                    <a:cxn ang="0">
                      <a:pos x="0" y="108"/>
                    </a:cxn>
                    <a:cxn ang="0">
                      <a:pos x="4" y="118"/>
                    </a:cxn>
                    <a:cxn ang="0">
                      <a:pos x="8" y="127"/>
                    </a:cxn>
                    <a:cxn ang="0">
                      <a:pos x="11" y="136"/>
                    </a:cxn>
                    <a:cxn ang="0">
                      <a:pos x="19" y="144"/>
                    </a:cxn>
                    <a:cxn ang="0">
                      <a:pos x="25" y="152"/>
                    </a:cxn>
                    <a:cxn ang="0">
                      <a:pos x="32" y="157"/>
                    </a:cxn>
                    <a:cxn ang="0">
                      <a:pos x="42" y="163"/>
                    </a:cxn>
                    <a:cxn ang="0">
                      <a:pos x="51" y="169"/>
                    </a:cxn>
                    <a:cxn ang="0">
                      <a:pos x="53" y="167"/>
                    </a:cxn>
                    <a:cxn ang="0">
                      <a:pos x="57" y="167"/>
                    </a:cxn>
                    <a:cxn ang="0">
                      <a:pos x="48" y="161"/>
                    </a:cxn>
                    <a:cxn ang="0">
                      <a:pos x="38" y="157"/>
                    </a:cxn>
                    <a:cxn ang="0">
                      <a:pos x="30" y="150"/>
                    </a:cxn>
                    <a:cxn ang="0">
                      <a:pos x="23" y="142"/>
                    </a:cxn>
                    <a:cxn ang="0">
                      <a:pos x="17" y="135"/>
                    </a:cxn>
                    <a:cxn ang="0">
                      <a:pos x="11" y="125"/>
                    </a:cxn>
                    <a:cxn ang="0">
                      <a:pos x="8" y="116"/>
                    </a:cxn>
                    <a:cxn ang="0">
                      <a:pos x="4" y="106"/>
                    </a:cxn>
                    <a:cxn ang="0">
                      <a:pos x="2" y="106"/>
                    </a:cxn>
                    <a:cxn ang="0">
                      <a:pos x="0" y="108"/>
                    </a:cxn>
                  </a:cxnLst>
                  <a:rect l="0" t="0" r="r" b="b"/>
                  <a:pathLst>
                    <a:path w="173" h="169">
                      <a:moveTo>
                        <a:pt x="173" y="87"/>
                      </a:moveTo>
                      <a:lnTo>
                        <a:pt x="173" y="85"/>
                      </a:lnTo>
                      <a:lnTo>
                        <a:pt x="173" y="83"/>
                      </a:lnTo>
                      <a:lnTo>
                        <a:pt x="171" y="83"/>
                      </a:lnTo>
                      <a:lnTo>
                        <a:pt x="169" y="83"/>
                      </a:lnTo>
                      <a:lnTo>
                        <a:pt x="169" y="85"/>
                      </a:lnTo>
                      <a:lnTo>
                        <a:pt x="169" y="87"/>
                      </a:lnTo>
                      <a:lnTo>
                        <a:pt x="167" y="102"/>
                      </a:lnTo>
                      <a:lnTo>
                        <a:pt x="163" y="116"/>
                      </a:lnTo>
                      <a:lnTo>
                        <a:pt x="158" y="129"/>
                      </a:lnTo>
                      <a:lnTo>
                        <a:pt x="150" y="140"/>
                      </a:lnTo>
                      <a:lnTo>
                        <a:pt x="152" y="140"/>
                      </a:lnTo>
                      <a:lnTo>
                        <a:pt x="154" y="140"/>
                      </a:lnTo>
                      <a:lnTo>
                        <a:pt x="161" y="129"/>
                      </a:lnTo>
                      <a:lnTo>
                        <a:pt x="167" y="116"/>
                      </a:lnTo>
                      <a:lnTo>
                        <a:pt x="171" y="102"/>
                      </a:lnTo>
                      <a:lnTo>
                        <a:pt x="173" y="87"/>
                      </a:lnTo>
                      <a:close/>
                      <a:moveTo>
                        <a:pt x="156" y="36"/>
                      </a:moveTo>
                      <a:lnTo>
                        <a:pt x="148" y="28"/>
                      </a:lnTo>
                      <a:lnTo>
                        <a:pt x="140" y="21"/>
                      </a:lnTo>
                      <a:lnTo>
                        <a:pt x="133" y="15"/>
                      </a:lnTo>
                      <a:lnTo>
                        <a:pt x="125" y="9"/>
                      </a:lnTo>
                      <a:lnTo>
                        <a:pt x="116" y="6"/>
                      </a:lnTo>
                      <a:lnTo>
                        <a:pt x="106" y="4"/>
                      </a:lnTo>
                      <a:lnTo>
                        <a:pt x="95" y="2"/>
                      </a:lnTo>
                      <a:lnTo>
                        <a:pt x="85" y="0"/>
                      </a:lnTo>
                      <a:lnTo>
                        <a:pt x="84" y="0"/>
                      </a:lnTo>
                      <a:lnTo>
                        <a:pt x="80" y="0"/>
                      </a:lnTo>
                      <a:lnTo>
                        <a:pt x="84" y="2"/>
                      </a:lnTo>
                      <a:lnTo>
                        <a:pt x="87" y="4"/>
                      </a:lnTo>
                      <a:lnTo>
                        <a:pt x="104" y="6"/>
                      </a:lnTo>
                      <a:lnTo>
                        <a:pt x="120" y="11"/>
                      </a:lnTo>
                      <a:lnTo>
                        <a:pt x="133" y="19"/>
                      </a:lnTo>
                      <a:lnTo>
                        <a:pt x="146" y="30"/>
                      </a:lnTo>
                      <a:lnTo>
                        <a:pt x="150" y="32"/>
                      </a:lnTo>
                      <a:lnTo>
                        <a:pt x="156" y="36"/>
                      </a:lnTo>
                      <a:close/>
                      <a:moveTo>
                        <a:pt x="0" y="108"/>
                      </a:moveTo>
                      <a:lnTo>
                        <a:pt x="4" y="118"/>
                      </a:lnTo>
                      <a:lnTo>
                        <a:pt x="8" y="127"/>
                      </a:lnTo>
                      <a:lnTo>
                        <a:pt x="11" y="136"/>
                      </a:lnTo>
                      <a:lnTo>
                        <a:pt x="19" y="144"/>
                      </a:lnTo>
                      <a:lnTo>
                        <a:pt x="25" y="152"/>
                      </a:lnTo>
                      <a:lnTo>
                        <a:pt x="32" y="157"/>
                      </a:lnTo>
                      <a:lnTo>
                        <a:pt x="42" y="163"/>
                      </a:lnTo>
                      <a:lnTo>
                        <a:pt x="51" y="169"/>
                      </a:lnTo>
                      <a:lnTo>
                        <a:pt x="53" y="167"/>
                      </a:lnTo>
                      <a:lnTo>
                        <a:pt x="57" y="167"/>
                      </a:lnTo>
                      <a:lnTo>
                        <a:pt x="48" y="161"/>
                      </a:lnTo>
                      <a:lnTo>
                        <a:pt x="38" y="157"/>
                      </a:lnTo>
                      <a:lnTo>
                        <a:pt x="30" y="150"/>
                      </a:lnTo>
                      <a:lnTo>
                        <a:pt x="23" y="142"/>
                      </a:lnTo>
                      <a:lnTo>
                        <a:pt x="17" y="135"/>
                      </a:lnTo>
                      <a:lnTo>
                        <a:pt x="11" y="125"/>
                      </a:lnTo>
                      <a:lnTo>
                        <a:pt x="8" y="116"/>
                      </a:lnTo>
                      <a:lnTo>
                        <a:pt x="4" y="106"/>
                      </a:lnTo>
                      <a:lnTo>
                        <a:pt x="2" y="106"/>
                      </a:lnTo>
                      <a:lnTo>
                        <a:pt x="0" y="108"/>
                      </a:lnTo>
                      <a:close/>
                    </a:path>
                  </a:pathLst>
                </a:custGeom>
                <a:solidFill>
                  <a:srgbClr val="ECB92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691" name="Freeform 323"/>
                <p:cNvSpPr>
                  <a:spLocks noEditPoints="1"/>
                </p:cNvSpPr>
                <p:nvPr/>
              </p:nvSpPr>
              <p:spPr bwMode="auto">
                <a:xfrm>
                  <a:off x="1781" y="1552"/>
                  <a:ext cx="169" cy="165"/>
                </a:xfrm>
                <a:custGeom>
                  <a:avLst/>
                  <a:gdLst/>
                  <a:ahLst/>
                  <a:cxnLst>
                    <a:cxn ang="0">
                      <a:pos x="169" y="85"/>
                    </a:cxn>
                    <a:cxn ang="0">
                      <a:pos x="169" y="83"/>
                    </a:cxn>
                    <a:cxn ang="0">
                      <a:pos x="169" y="81"/>
                    </a:cxn>
                    <a:cxn ang="0">
                      <a:pos x="167" y="81"/>
                    </a:cxn>
                    <a:cxn ang="0">
                      <a:pos x="165" y="81"/>
                    </a:cxn>
                    <a:cxn ang="0">
                      <a:pos x="165" y="83"/>
                    </a:cxn>
                    <a:cxn ang="0">
                      <a:pos x="165" y="85"/>
                    </a:cxn>
                    <a:cxn ang="0">
                      <a:pos x="163" y="100"/>
                    </a:cxn>
                    <a:cxn ang="0">
                      <a:pos x="159" y="116"/>
                    </a:cxn>
                    <a:cxn ang="0">
                      <a:pos x="154" y="127"/>
                    </a:cxn>
                    <a:cxn ang="0">
                      <a:pos x="144" y="140"/>
                    </a:cxn>
                    <a:cxn ang="0">
                      <a:pos x="146" y="138"/>
                    </a:cxn>
                    <a:cxn ang="0">
                      <a:pos x="146" y="138"/>
                    </a:cxn>
                    <a:cxn ang="0">
                      <a:pos x="148" y="138"/>
                    </a:cxn>
                    <a:cxn ang="0">
                      <a:pos x="150" y="138"/>
                    </a:cxn>
                    <a:cxn ang="0">
                      <a:pos x="157" y="127"/>
                    </a:cxn>
                    <a:cxn ang="0">
                      <a:pos x="163" y="114"/>
                    </a:cxn>
                    <a:cxn ang="0">
                      <a:pos x="167" y="100"/>
                    </a:cxn>
                    <a:cxn ang="0">
                      <a:pos x="169" y="85"/>
                    </a:cxn>
                    <a:cxn ang="0">
                      <a:pos x="148" y="30"/>
                    </a:cxn>
                    <a:cxn ang="0">
                      <a:pos x="142" y="25"/>
                    </a:cxn>
                    <a:cxn ang="0">
                      <a:pos x="135" y="19"/>
                    </a:cxn>
                    <a:cxn ang="0">
                      <a:pos x="127" y="13"/>
                    </a:cxn>
                    <a:cxn ang="0">
                      <a:pos x="119" y="9"/>
                    </a:cxn>
                    <a:cxn ang="0">
                      <a:pos x="112" y="6"/>
                    </a:cxn>
                    <a:cxn ang="0">
                      <a:pos x="102" y="2"/>
                    </a:cxn>
                    <a:cxn ang="0">
                      <a:pos x="93" y="2"/>
                    </a:cxn>
                    <a:cxn ang="0">
                      <a:pos x="83" y="0"/>
                    </a:cxn>
                    <a:cxn ang="0">
                      <a:pos x="82" y="0"/>
                    </a:cxn>
                    <a:cxn ang="0">
                      <a:pos x="82" y="0"/>
                    </a:cxn>
                    <a:cxn ang="0">
                      <a:pos x="85" y="2"/>
                    </a:cxn>
                    <a:cxn ang="0">
                      <a:pos x="89" y="4"/>
                    </a:cxn>
                    <a:cxn ang="0">
                      <a:pos x="102" y="7"/>
                    </a:cxn>
                    <a:cxn ang="0">
                      <a:pos x="116" y="11"/>
                    </a:cxn>
                    <a:cxn ang="0">
                      <a:pos x="127" y="17"/>
                    </a:cxn>
                    <a:cxn ang="0">
                      <a:pos x="137" y="25"/>
                    </a:cxn>
                    <a:cxn ang="0">
                      <a:pos x="142" y="28"/>
                    </a:cxn>
                    <a:cxn ang="0">
                      <a:pos x="148" y="30"/>
                    </a:cxn>
                    <a:cxn ang="0">
                      <a:pos x="0" y="104"/>
                    </a:cxn>
                    <a:cxn ang="0">
                      <a:pos x="4" y="116"/>
                    </a:cxn>
                    <a:cxn ang="0">
                      <a:pos x="8" y="125"/>
                    </a:cxn>
                    <a:cxn ang="0">
                      <a:pos x="11" y="133"/>
                    </a:cxn>
                    <a:cxn ang="0">
                      <a:pos x="19" y="142"/>
                    </a:cxn>
                    <a:cxn ang="0">
                      <a:pos x="25" y="148"/>
                    </a:cxn>
                    <a:cxn ang="0">
                      <a:pos x="34" y="155"/>
                    </a:cxn>
                    <a:cxn ang="0">
                      <a:pos x="42" y="161"/>
                    </a:cxn>
                    <a:cxn ang="0">
                      <a:pos x="51" y="165"/>
                    </a:cxn>
                    <a:cxn ang="0">
                      <a:pos x="55" y="165"/>
                    </a:cxn>
                    <a:cxn ang="0">
                      <a:pos x="57" y="163"/>
                    </a:cxn>
                    <a:cxn ang="0">
                      <a:pos x="47" y="159"/>
                    </a:cxn>
                    <a:cxn ang="0">
                      <a:pos x="38" y="153"/>
                    </a:cxn>
                    <a:cxn ang="0">
                      <a:pos x="30" y="148"/>
                    </a:cxn>
                    <a:cxn ang="0">
                      <a:pos x="23" y="140"/>
                    </a:cxn>
                    <a:cxn ang="0">
                      <a:pos x="17" y="133"/>
                    </a:cxn>
                    <a:cxn ang="0">
                      <a:pos x="11" y="123"/>
                    </a:cxn>
                    <a:cxn ang="0">
                      <a:pos x="8" y="114"/>
                    </a:cxn>
                    <a:cxn ang="0">
                      <a:pos x="4" y="104"/>
                    </a:cxn>
                    <a:cxn ang="0">
                      <a:pos x="2" y="104"/>
                    </a:cxn>
                    <a:cxn ang="0">
                      <a:pos x="0" y="104"/>
                    </a:cxn>
                  </a:cxnLst>
                  <a:rect l="0" t="0" r="r" b="b"/>
                  <a:pathLst>
                    <a:path w="169" h="165">
                      <a:moveTo>
                        <a:pt x="169" y="85"/>
                      </a:moveTo>
                      <a:lnTo>
                        <a:pt x="169" y="83"/>
                      </a:lnTo>
                      <a:lnTo>
                        <a:pt x="169" y="81"/>
                      </a:lnTo>
                      <a:lnTo>
                        <a:pt x="167" y="81"/>
                      </a:lnTo>
                      <a:lnTo>
                        <a:pt x="165" y="81"/>
                      </a:lnTo>
                      <a:lnTo>
                        <a:pt x="165" y="83"/>
                      </a:lnTo>
                      <a:lnTo>
                        <a:pt x="165" y="85"/>
                      </a:lnTo>
                      <a:lnTo>
                        <a:pt x="163" y="100"/>
                      </a:lnTo>
                      <a:lnTo>
                        <a:pt x="159" y="116"/>
                      </a:lnTo>
                      <a:lnTo>
                        <a:pt x="154" y="127"/>
                      </a:lnTo>
                      <a:lnTo>
                        <a:pt x="144" y="140"/>
                      </a:lnTo>
                      <a:lnTo>
                        <a:pt x="146" y="138"/>
                      </a:lnTo>
                      <a:lnTo>
                        <a:pt x="146" y="138"/>
                      </a:lnTo>
                      <a:lnTo>
                        <a:pt x="148" y="138"/>
                      </a:lnTo>
                      <a:lnTo>
                        <a:pt x="150" y="138"/>
                      </a:lnTo>
                      <a:lnTo>
                        <a:pt x="157" y="127"/>
                      </a:lnTo>
                      <a:lnTo>
                        <a:pt x="163" y="114"/>
                      </a:lnTo>
                      <a:lnTo>
                        <a:pt x="167" y="100"/>
                      </a:lnTo>
                      <a:lnTo>
                        <a:pt x="169" y="85"/>
                      </a:lnTo>
                      <a:close/>
                      <a:moveTo>
                        <a:pt x="148" y="30"/>
                      </a:moveTo>
                      <a:lnTo>
                        <a:pt x="142" y="25"/>
                      </a:lnTo>
                      <a:lnTo>
                        <a:pt x="135" y="19"/>
                      </a:lnTo>
                      <a:lnTo>
                        <a:pt x="127" y="13"/>
                      </a:lnTo>
                      <a:lnTo>
                        <a:pt x="119" y="9"/>
                      </a:lnTo>
                      <a:lnTo>
                        <a:pt x="112" y="6"/>
                      </a:lnTo>
                      <a:lnTo>
                        <a:pt x="102" y="2"/>
                      </a:lnTo>
                      <a:lnTo>
                        <a:pt x="93" y="2"/>
                      </a:lnTo>
                      <a:lnTo>
                        <a:pt x="83" y="0"/>
                      </a:lnTo>
                      <a:lnTo>
                        <a:pt x="82" y="0"/>
                      </a:lnTo>
                      <a:lnTo>
                        <a:pt x="82" y="0"/>
                      </a:lnTo>
                      <a:lnTo>
                        <a:pt x="85" y="2"/>
                      </a:lnTo>
                      <a:lnTo>
                        <a:pt x="89" y="4"/>
                      </a:lnTo>
                      <a:lnTo>
                        <a:pt x="102" y="7"/>
                      </a:lnTo>
                      <a:lnTo>
                        <a:pt x="116" y="11"/>
                      </a:lnTo>
                      <a:lnTo>
                        <a:pt x="127" y="17"/>
                      </a:lnTo>
                      <a:lnTo>
                        <a:pt x="137" y="25"/>
                      </a:lnTo>
                      <a:lnTo>
                        <a:pt x="142" y="28"/>
                      </a:lnTo>
                      <a:lnTo>
                        <a:pt x="148" y="30"/>
                      </a:lnTo>
                      <a:close/>
                      <a:moveTo>
                        <a:pt x="0" y="104"/>
                      </a:moveTo>
                      <a:lnTo>
                        <a:pt x="4" y="116"/>
                      </a:lnTo>
                      <a:lnTo>
                        <a:pt x="8" y="125"/>
                      </a:lnTo>
                      <a:lnTo>
                        <a:pt x="11" y="133"/>
                      </a:lnTo>
                      <a:lnTo>
                        <a:pt x="19" y="142"/>
                      </a:lnTo>
                      <a:lnTo>
                        <a:pt x="25" y="148"/>
                      </a:lnTo>
                      <a:lnTo>
                        <a:pt x="34" y="155"/>
                      </a:lnTo>
                      <a:lnTo>
                        <a:pt x="42" y="161"/>
                      </a:lnTo>
                      <a:lnTo>
                        <a:pt x="51" y="165"/>
                      </a:lnTo>
                      <a:lnTo>
                        <a:pt x="55" y="165"/>
                      </a:lnTo>
                      <a:lnTo>
                        <a:pt x="57" y="163"/>
                      </a:lnTo>
                      <a:lnTo>
                        <a:pt x="47" y="159"/>
                      </a:lnTo>
                      <a:lnTo>
                        <a:pt x="38" y="153"/>
                      </a:lnTo>
                      <a:lnTo>
                        <a:pt x="30" y="148"/>
                      </a:lnTo>
                      <a:lnTo>
                        <a:pt x="23" y="140"/>
                      </a:lnTo>
                      <a:lnTo>
                        <a:pt x="17" y="133"/>
                      </a:lnTo>
                      <a:lnTo>
                        <a:pt x="11" y="123"/>
                      </a:lnTo>
                      <a:lnTo>
                        <a:pt x="8" y="114"/>
                      </a:lnTo>
                      <a:lnTo>
                        <a:pt x="4" y="104"/>
                      </a:lnTo>
                      <a:lnTo>
                        <a:pt x="2" y="104"/>
                      </a:lnTo>
                      <a:lnTo>
                        <a:pt x="0" y="104"/>
                      </a:lnTo>
                      <a:close/>
                    </a:path>
                  </a:pathLst>
                </a:custGeom>
                <a:solidFill>
                  <a:srgbClr val="ECBA2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692" name="Freeform 324"/>
                <p:cNvSpPr>
                  <a:spLocks noEditPoints="1"/>
                </p:cNvSpPr>
                <p:nvPr/>
              </p:nvSpPr>
              <p:spPr bwMode="auto">
                <a:xfrm>
                  <a:off x="1783" y="1554"/>
                  <a:ext cx="165" cy="163"/>
                </a:xfrm>
                <a:custGeom>
                  <a:avLst/>
                  <a:gdLst/>
                  <a:ahLst/>
                  <a:cxnLst>
                    <a:cxn ang="0">
                      <a:pos x="165" y="83"/>
                    </a:cxn>
                    <a:cxn ang="0">
                      <a:pos x="165" y="81"/>
                    </a:cxn>
                    <a:cxn ang="0">
                      <a:pos x="165" y="79"/>
                    </a:cxn>
                    <a:cxn ang="0">
                      <a:pos x="163" y="79"/>
                    </a:cxn>
                    <a:cxn ang="0">
                      <a:pos x="161" y="79"/>
                    </a:cxn>
                    <a:cxn ang="0">
                      <a:pos x="161" y="81"/>
                    </a:cxn>
                    <a:cxn ang="0">
                      <a:pos x="161" y="83"/>
                    </a:cxn>
                    <a:cxn ang="0">
                      <a:pos x="159" y="98"/>
                    </a:cxn>
                    <a:cxn ang="0">
                      <a:pos x="155" y="114"/>
                    </a:cxn>
                    <a:cxn ang="0">
                      <a:pos x="148" y="127"/>
                    </a:cxn>
                    <a:cxn ang="0">
                      <a:pos x="140" y="138"/>
                    </a:cxn>
                    <a:cxn ang="0">
                      <a:pos x="142" y="138"/>
                    </a:cxn>
                    <a:cxn ang="0">
                      <a:pos x="144" y="136"/>
                    </a:cxn>
                    <a:cxn ang="0">
                      <a:pos x="144" y="136"/>
                    </a:cxn>
                    <a:cxn ang="0">
                      <a:pos x="146" y="136"/>
                    </a:cxn>
                    <a:cxn ang="0">
                      <a:pos x="154" y="125"/>
                    </a:cxn>
                    <a:cxn ang="0">
                      <a:pos x="159" y="112"/>
                    </a:cxn>
                    <a:cxn ang="0">
                      <a:pos x="163" y="98"/>
                    </a:cxn>
                    <a:cxn ang="0">
                      <a:pos x="165" y="83"/>
                    </a:cxn>
                    <a:cxn ang="0">
                      <a:pos x="142" y="26"/>
                    </a:cxn>
                    <a:cxn ang="0">
                      <a:pos x="129" y="15"/>
                    </a:cxn>
                    <a:cxn ang="0">
                      <a:pos x="116" y="7"/>
                    </a:cxn>
                    <a:cxn ang="0">
                      <a:pos x="100" y="2"/>
                    </a:cxn>
                    <a:cxn ang="0">
                      <a:pos x="83" y="0"/>
                    </a:cxn>
                    <a:cxn ang="0">
                      <a:pos x="87" y="4"/>
                    </a:cxn>
                    <a:cxn ang="0">
                      <a:pos x="93" y="5"/>
                    </a:cxn>
                    <a:cxn ang="0">
                      <a:pos x="100" y="7"/>
                    </a:cxn>
                    <a:cxn ang="0">
                      <a:pos x="110" y="9"/>
                    </a:cxn>
                    <a:cxn ang="0">
                      <a:pos x="117" y="13"/>
                    </a:cxn>
                    <a:cxn ang="0">
                      <a:pos x="125" y="19"/>
                    </a:cxn>
                    <a:cxn ang="0">
                      <a:pos x="129" y="19"/>
                    </a:cxn>
                    <a:cxn ang="0">
                      <a:pos x="131" y="21"/>
                    </a:cxn>
                    <a:cxn ang="0">
                      <a:pos x="136" y="23"/>
                    </a:cxn>
                    <a:cxn ang="0">
                      <a:pos x="142" y="26"/>
                    </a:cxn>
                    <a:cxn ang="0">
                      <a:pos x="0" y="102"/>
                    </a:cxn>
                    <a:cxn ang="0">
                      <a:pos x="4" y="112"/>
                    </a:cxn>
                    <a:cxn ang="0">
                      <a:pos x="7" y="121"/>
                    </a:cxn>
                    <a:cxn ang="0">
                      <a:pos x="13" y="131"/>
                    </a:cxn>
                    <a:cxn ang="0">
                      <a:pos x="19" y="138"/>
                    </a:cxn>
                    <a:cxn ang="0">
                      <a:pos x="26" y="146"/>
                    </a:cxn>
                    <a:cxn ang="0">
                      <a:pos x="34" y="153"/>
                    </a:cxn>
                    <a:cxn ang="0">
                      <a:pos x="44" y="157"/>
                    </a:cxn>
                    <a:cxn ang="0">
                      <a:pos x="53" y="163"/>
                    </a:cxn>
                    <a:cxn ang="0">
                      <a:pos x="55" y="161"/>
                    </a:cxn>
                    <a:cxn ang="0">
                      <a:pos x="59" y="159"/>
                    </a:cxn>
                    <a:cxn ang="0">
                      <a:pos x="47" y="155"/>
                    </a:cxn>
                    <a:cxn ang="0">
                      <a:pos x="40" y="151"/>
                    </a:cxn>
                    <a:cxn ang="0">
                      <a:pos x="30" y="146"/>
                    </a:cxn>
                    <a:cxn ang="0">
                      <a:pos x="23" y="138"/>
                    </a:cxn>
                    <a:cxn ang="0">
                      <a:pos x="17" y="131"/>
                    </a:cxn>
                    <a:cxn ang="0">
                      <a:pos x="11" y="121"/>
                    </a:cxn>
                    <a:cxn ang="0">
                      <a:pos x="7" y="112"/>
                    </a:cxn>
                    <a:cxn ang="0">
                      <a:pos x="4" y="102"/>
                    </a:cxn>
                    <a:cxn ang="0">
                      <a:pos x="2" y="102"/>
                    </a:cxn>
                    <a:cxn ang="0">
                      <a:pos x="0" y="102"/>
                    </a:cxn>
                  </a:cxnLst>
                  <a:rect l="0" t="0" r="r" b="b"/>
                  <a:pathLst>
                    <a:path w="165" h="163">
                      <a:moveTo>
                        <a:pt x="165" y="83"/>
                      </a:moveTo>
                      <a:lnTo>
                        <a:pt x="165" y="81"/>
                      </a:lnTo>
                      <a:lnTo>
                        <a:pt x="165" y="79"/>
                      </a:lnTo>
                      <a:lnTo>
                        <a:pt x="163" y="79"/>
                      </a:lnTo>
                      <a:lnTo>
                        <a:pt x="161" y="79"/>
                      </a:lnTo>
                      <a:lnTo>
                        <a:pt x="161" y="81"/>
                      </a:lnTo>
                      <a:lnTo>
                        <a:pt x="161" y="83"/>
                      </a:lnTo>
                      <a:lnTo>
                        <a:pt x="159" y="98"/>
                      </a:lnTo>
                      <a:lnTo>
                        <a:pt x="155" y="114"/>
                      </a:lnTo>
                      <a:lnTo>
                        <a:pt x="148" y="127"/>
                      </a:lnTo>
                      <a:lnTo>
                        <a:pt x="140" y="138"/>
                      </a:lnTo>
                      <a:lnTo>
                        <a:pt x="142" y="138"/>
                      </a:lnTo>
                      <a:lnTo>
                        <a:pt x="144" y="136"/>
                      </a:lnTo>
                      <a:lnTo>
                        <a:pt x="144" y="136"/>
                      </a:lnTo>
                      <a:lnTo>
                        <a:pt x="146" y="136"/>
                      </a:lnTo>
                      <a:lnTo>
                        <a:pt x="154" y="125"/>
                      </a:lnTo>
                      <a:lnTo>
                        <a:pt x="159" y="112"/>
                      </a:lnTo>
                      <a:lnTo>
                        <a:pt x="163" y="98"/>
                      </a:lnTo>
                      <a:lnTo>
                        <a:pt x="165" y="83"/>
                      </a:lnTo>
                      <a:close/>
                      <a:moveTo>
                        <a:pt x="142" y="26"/>
                      </a:moveTo>
                      <a:lnTo>
                        <a:pt x="129" y="15"/>
                      </a:lnTo>
                      <a:lnTo>
                        <a:pt x="116" y="7"/>
                      </a:lnTo>
                      <a:lnTo>
                        <a:pt x="100" y="2"/>
                      </a:lnTo>
                      <a:lnTo>
                        <a:pt x="83" y="0"/>
                      </a:lnTo>
                      <a:lnTo>
                        <a:pt x="87" y="4"/>
                      </a:lnTo>
                      <a:lnTo>
                        <a:pt x="93" y="5"/>
                      </a:lnTo>
                      <a:lnTo>
                        <a:pt x="100" y="7"/>
                      </a:lnTo>
                      <a:lnTo>
                        <a:pt x="110" y="9"/>
                      </a:lnTo>
                      <a:lnTo>
                        <a:pt x="117" y="13"/>
                      </a:lnTo>
                      <a:lnTo>
                        <a:pt x="125" y="19"/>
                      </a:lnTo>
                      <a:lnTo>
                        <a:pt x="129" y="19"/>
                      </a:lnTo>
                      <a:lnTo>
                        <a:pt x="131" y="21"/>
                      </a:lnTo>
                      <a:lnTo>
                        <a:pt x="136" y="23"/>
                      </a:lnTo>
                      <a:lnTo>
                        <a:pt x="142" y="26"/>
                      </a:lnTo>
                      <a:close/>
                      <a:moveTo>
                        <a:pt x="0" y="102"/>
                      </a:moveTo>
                      <a:lnTo>
                        <a:pt x="4" y="112"/>
                      </a:lnTo>
                      <a:lnTo>
                        <a:pt x="7" y="121"/>
                      </a:lnTo>
                      <a:lnTo>
                        <a:pt x="13" y="131"/>
                      </a:lnTo>
                      <a:lnTo>
                        <a:pt x="19" y="138"/>
                      </a:lnTo>
                      <a:lnTo>
                        <a:pt x="26" y="146"/>
                      </a:lnTo>
                      <a:lnTo>
                        <a:pt x="34" y="153"/>
                      </a:lnTo>
                      <a:lnTo>
                        <a:pt x="44" y="157"/>
                      </a:lnTo>
                      <a:lnTo>
                        <a:pt x="53" y="163"/>
                      </a:lnTo>
                      <a:lnTo>
                        <a:pt x="55" y="161"/>
                      </a:lnTo>
                      <a:lnTo>
                        <a:pt x="59" y="159"/>
                      </a:lnTo>
                      <a:lnTo>
                        <a:pt x="47" y="155"/>
                      </a:lnTo>
                      <a:lnTo>
                        <a:pt x="40" y="151"/>
                      </a:lnTo>
                      <a:lnTo>
                        <a:pt x="30" y="146"/>
                      </a:lnTo>
                      <a:lnTo>
                        <a:pt x="23" y="138"/>
                      </a:lnTo>
                      <a:lnTo>
                        <a:pt x="17" y="131"/>
                      </a:lnTo>
                      <a:lnTo>
                        <a:pt x="11" y="121"/>
                      </a:lnTo>
                      <a:lnTo>
                        <a:pt x="7" y="112"/>
                      </a:lnTo>
                      <a:lnTo>
                        <a:pt x="4" y="102"/>
                      </a:lnTo>
                      <a:lnTo>
                        <a:pt x="2" y="102"/>
                      </a:lnTo>
                      <a:lnTo>
                        <a:pt x="0" y="102"/>
                      </a:lnTo>
                      <a:close/>
                    </a:path>
                  </a:pathLst>
                </a:custGeom>
                <a:solidFill>
                  <a:srgbClr val="ECBB2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693" name="Freeform 325"/>
                <p:cNvSpPr>
                  <a:spLocks noEditPoints="1"/>
                </p:cNvSpPr>
                <p:nvPr/>
              </p:nvSpPr>
              <p:spPr bwMode="auto">
                <a:xfrm>
                  <a:off x="1785" y="1556"/>
                  <a:ext cx="161" cy="159"/>
                </a:xfrm>
                <a:custGeom>
                  <a:avLst/>
                  <a:gdLst/>
                  <a:ahLst/>
                  <a:cxnLst>
                    <a:cxn ang="0">
                      <a:pos x="161" y="81"/>
                    </a:cxn>
                    <a:cxn ang="0">
                      <a:pos x="161" y="79"/>
                    </a:cxn>
                    <a:cxn ang="0">
                      <a:pos x="161" y="77"/>
                    </a:cxn>
                    <a:cxn ang="0">
                      <a:pos x="159" y="77"/>
                    </a:cxn>
                    <a:cxn ang="0">
                      <a:pos x="157" y="77"/>
                    </a:cxn>
                    <a:cxn ang="0">
                      <a:pos x="157" y="79"/>
                    </a:cxn>
                    <a:cxn ang="0">
                      <a:pos x="157" y="81"/>
                    </a:cxn>
                    <a:cxn ang="0">
                      <a:pos x="155" y="96"/>
                    </a:cxn>
                    <a:cxn ang="0">
                      <a:pos x="152" y="112"/>
                    </a:cxn>
                    <a:cxn ang="0">
                      <a:pos x="144" y="125"/>
                    </a:cxn>
                    <a:cxn ang="0">
                      <a:pos x="134" y="136"/>
                    </a:cxn>
                    <a:cxn ang="0">
                      <a:pos x="138" y="136"/>
                    </a:cxn>
                    <a:cxn ang="0">
                      <a:pos x="140" y="136"/>
                    </a:cxn>
                    <a:cxn ang="0">
                      <a:pos x="150" y="123"/>
                    </a:cxn>
                    <a:cxn ang="0">
                      <a:pos x="155" y="112"/>
                    </a:cxn>
                    <a:cxn ang="0">
                      <a:pos x="159" y="96"/>
                    </a:cxn>
                    <a:cxn ang="0">
                      <a:pos x="161" y="81"/>
                    </a:cxn>
                    <a:cxn ang="0">
                      <a:pos x="133" y="21"/>
                    </a:cxn>
                    <a:cxn ang="0">
                      <a:pos x="123" y="13"/>
                    </a:cxn>
                    <a:cxn ang="0">
                      <a:pos x="112" y="7"/>
                    </a:cxn>
                    <a:cxn ang="0">
                      <a:pos x="98" y="3"/>
                    </a:cxn>
                    <a:cxn ang="0">
                      <a:pos x="85" y="0"/>
                    </a:cxn>
                    <a:cxn ang="0">
                      <a:pos x="97" y="5"/>
                    </a:cxn>
                    <a:cxn ang="0">
                      <a:pos x="104" y="7"/>
                    </a:cxn>
                    <a:cxn ang="0">
                      <a:pos x="115" y="13"/>
                    </a:cxn>
                    <a:cxn ang="0">
                      <a:pos x="129" y="19"/>
                    </a:cxn>
                    <a:cxn ang="0">
                      <a:pos x="131" y="21"/>
                    </a:cxn>
                    <a:cxn ang="0">
                      <a:pos x="133" y="21"/>
                    </a:cxn>
                    <a:cxn ang="0">
                      <a:pos x="0" y="100"/>
                    </a:cxn>
                    <a:cxn ang="0">
                      <a:pos x="4" y="110"/>
                    </a:cxn>
                    <a:cxn ang="0">
                      <a:pos x="7" y="119"/>
                    </a:cxn>
                    <a:cxn ang="0">
                      <a:pos x="13" y="129"/>
                    </a:cxn>
                    <a:cxn ang="0">
                      <a:pos x="19" y="136"/>
                    </a:cxn>
                    <a:cxn ang="0">
                      <a:pos x="26" y="144"/>
                    </a:cxn>
                    <a:cxn ang="0">
                      <a:pos x="34" y="149"/>
                    </a:cxn>
                    <a:cxn ang="0">
                      <a:pos x="43" y="155"/>
                    </a:cxn>
                    <a:cxn ang="0">
                      <a:pos x="53" y="159"/>
                    </a:cxn>
                    <a:cxn ang="0">
                      <a:pos x="57" y="157"/>
                    </a:cxn>
                    <a:cxn ang="0">
                      <a:pos x="59" y="157"/>
                    </a:cxn>
                    <a:cxn ang="0">
                      <a:pos x="49" y="153"/>
                    </a:cxn>
                    <a:cxn ang="0">
                      <a:pos x="40" y="149"/>
                    </a:cxn>
                    <a:cxn ang="0">
                      <a:pos x="30" y="142"/>
                    </a:cxn>
                    <a:cxn ang="0">
                      <a:pos x="23" y="136"/>
                    </a:cxn>
                    <a:cxn ang="0">
                      <a:pos x="17" y="129"/>
                    </a:cxn>
                    <a:cxn ang="0">
                      <a:pos x="11" y="119"/>
                    </a:cxn>
                    <a:cxn ang="0">
                      <a:pos x="7" y="110"/>
                    </a:cxn>
                    <a:cxn ang="0">
                      <a:pos x="4" y="98"/>
                    </a:cxn>
                    <a:cxn ang="0">
                      <a:pos x="2" y="100"/>
                    </a:cxn>
                    <a:cxn ang="0">
                      <a:pos x="0" y="100"/>
                    </a:cxn>
                  </a:cxnLst>
                  <a:rect l="0" t="0" r="r" b="b"/>
                  <a:pathLst>
                    <a:path w="161" h="159">
                      <a:moveTo>
                        <a:pt x="161" y="81"/>
                      </a:moveTo>
                      <a:lnTo>
                        <a:pt x="161" y="79"/>
                      </a:lnTo>
                      <a:lnTo>
                        <a:pt x="161" y="77"/>
                      </a:lnTo>
                      <a:lnTo>
                        <a:pt x="159" y="77"/>
                      </a:lnTo>
                      <a:lnTo>
                        <a:pt x="157" y="77"/>
                      </a:lnTo>
                      <a:lnTo>
                        <a:pt x="157" y="79"/>
                      </a:lnTo>
                      <a:lnTo>
                        <a:pt x="157" y="81"/>
                      </a:lnTo>
                      <a:lnTo>
                        <a:pt x="155" y="96"/>
                      </a:lnTo>
                      <a:lnTo>
                        <a:pt x="152" y="112"/>
                      </a:lnTo>
                      <a:lnTo>
                        <a:pt x="144" y="125"/>
                      </a:lnTo>
                      <a:lnTo>
                        <a:pt x="134" y="136"/>
                      </a:lnTo>
                      <a:lnTo>
                        <a:pt x="138" y="136"/>
                      </a:lnTo>
                      <a:lnTo>
                        <a:pt x="140" y="136"/>
                      </a:lnTo>
                      <a:lnTo>
                        <a:pt x="150" y="123"/>
                      </a:lnTo>
                      <a:lnTo>
                        <a:pt x="155" y="112"/>
                      </a:lnTo>
                      <a:lnTo>
                        <a:pt x="159" y="96"/>
                      </a:lnTo>
                      <a:lnTo>
                        <a:pt x="161" y="81"/>
                      </a:lnTo>
                      <a:close/>
                      <a:moveTo>
                        <a:pt x="133" y="21"/>
                      </a:moveTo>
                      <a:lnTo>
                        <a:pt x="123" y="13"/>
                      </a:lnTo>
                      <a:lnTo>
                        <a:pt x="112" y="7"/>
                      </a:lnTo>
                      <a:lnTo>
                        <a:pt x="98" y="3"/>
                      </a:lnTo>
                      <a:lnTo>
                        <a:pt x="85" y="0"/>
                      </a:lnTo>
                      <a:lnTo>
                        <a:pt x="97" y="5"/>
                      </a:lnTo>
                      <a:lnTo>
                        <a:pt x="104" y="7"/>
                      </a:lnTo>
                      <a:lnTo>
                        <a:pt x="115" y="13"/>
                      </a:lnTo>
                      <a:lnTo>
                        <a:pt x="129" y="19"/>
                      </a:lnTo>
                      <a:lnTo>
                        <a:pt x="131" y="21"/>
                      </a:lnTo>
                      <a:lnTo>
                        <a:pt x="133" y="21"/>
                      </a:lnTo>
                      <a:close/>
                      <a:moveTo>
                        <a:pt x="0" y="100"/>
                      </a:moveTo>
                      <a:lnTo>
                        <a:pt x="4" y="110"/>
                      </a:lnTo>
                      <a:lnTo>
                        <a:pt x="7" y="119"/>
                      </a:lnTo>
                      <a:lnTo>
                        <a:pt x="13" y="129"/>
                      </a:lnTo>
                      <a:lnTo>
                        <a:pt x="19" y="136"/>
                      </a:lnTo>
                      <a:lnTo>
                        <a:pt x="26" y="144"/>
                      </a:lnTo>
                      <a:lnTo>
                        <a:pt x="34" y="149"/>
                      </a:lnTo>
                      <a:lnTo>
                        <a:pt x="43" y="155"/>
                      </a:lnTo>
                      <a:lnTo>
                        <a:pt x="53" y="159"/>
                      </a:lnTo>
                      <a:lnTo>
                        <a:pt x="57" y="157"/>
                      </a:lnTo>
                      <a:lnTo>
                        <a:pt x="59" y="157"/>
                      </a:lnTo>
                      <a:lnTo>
                        <a:pt x="49" y="153"/>
                      </a:lnTo>
                      <a:lnTo>
                        <a:pt x="40" y="149"/>
                      </a:lnTo>
                      <a:lnTo>
                        <a:pt x="30" y="142"/>
                      </a:lnTo>
                      <a:lnTo>
                        <a:pt x="23" y="136"/>
                      </a:lnTo>
                      <a:lnTo>
                        <a:pt x="17" y="129"/>
                      </a:lnTo>
                      <a:lnTo>
                        <a:pt x="11" y="119"/>
                      </a:lnTo>
                      <a:lnTo>
                        <a:pt x="7" y="110"/>
                      </a:lnTo>
                      <a:lnTo>
                        <a:pt x="4" y="98"/>
                      </a:lnTo>
                      <a:lnTo>
                        <a:pt x="2" y="100"/>
                      </a:lnTo>
                      <a:lnTo>
                        <a:pt x="0" y="100"/>
                      </a:lnTo>
                      <a:close/>
                    </a:path>
                  </a:pathLst>
                </a:custGeom>
                <a:solidFill>
                  <a:srgbClr val="ECBC2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694" name="Freeform 326"/>
                <p:cNvSpPr>
                  <a:spLocks noEditPoints="1"/>
                </p:cNvSpPr>
                <p:nvPr/>
              </p:nvSpPr>
              <p:spPr bwMode="auto">
                <a:xfrm>
                  <a:off x="1787" y="1559"/>
                  <a:ext cx="157" cy="154"/>
                </a:xfrm>
                <a:custGeom>
                  <a:avLst/>
                  <a:gdLst/>
                  <a:ahLst/>
                  <a:cxnLst>
                    <a:cxn ang="0">
                      <a:pos x="157" y="78"/>
                    </a:cxn>
                    <a:cxn ang="0">
                      <a:pos x="157" y="76"/>
                    </a:cxn>
                    <a:cxn ang="0">
                      <a:pos x="157" y="74"/>
                    </a:cxn>
                    <a:cxn ang="0">
                      <a:pos x="155" y="74"/>
                    </a:cxn>
                    <a:cxn ang="0">
                      <a:pos x="153" y="74"/>
                    </a:cxn>
                    <a:cxn ang="0">
                      <a:pos x="153" y="76"/>
                    </a:cxn>
                    <a:cxn ang="0">
                      <a:pos x="153" y="78"/>
                    </a:cxn>
                    <a:cxn ang="0">
                      <a:pos x="151" y="95"/>
                    </a:cxn>
                    <a:cxn ang="0">
                      <a:pos x="146" y="109"/>
                    </a:cxn>
                    <a:cxn ang="0">
                      <a:pos x="138" y="122"/>
                    </a:cxn>
                    <a:cxn ang="0">
                      <a:pos x="129" y="133"/>
                    </a:cxn>
                    <a:cxn ang="0">
                      <a:pos x="132" y="133"/>
                    </a:cxn>
                    <a:cxn ang="0">
                      <a:pos x="136" y="133"/>
                    </a:cxn>
                    <a:cxn ang="0">
                      <a:pos x="144" y="122"/>
                    </a:cxn>
                    <a:cxn ang="0">
                      <a:pos x="151" y="109"/>
                    </a:cxn>
                    <a:cxn ang="0">
                      <a:pos x="155" y="93"/>
                    </a:cxn>
                    <a:cxn ang="0">
                      <a:pos x="157" y="78"/>
                    </a:cxn>
                    <a:cxn ang="0">
                      <a:pos x="121" y="14"/>
                    </a:cxn>
                    <a:cxn ang="0">
                      <a:pos x="113" y="8"/>
                    </a:cxn>
                    <a:cxn ang="0">
                      <a:pos x="106" y="4"/>
                    </a:cxn>
                    <a:cxn ang="0">
                      <a:pos x="96" y="2"/>
                    </a:cxn>
                    <a:cxn ang="0">
                      <a:pos x="89" y="0"/>
                    </a:cxn>
                    <a:cxn ang="0">
                      <a:pos x="96" y="2"/>
                    </a:cxn>
                    <a:cxn ang="0">
                      <a:pos x="102" y="4"/>
                    </a:cxn>
                    <a:cxn ang="0">
                      <a:pos x="112" y="8"/>
                    </a:cxn>
                    <a:cxn ang="0">
                      <a:pos x="121" y="14"/>
                    </a:cxn>
                    <a:cxn ang="0">
                      <a:pos x="0" y="97"/>
                    </a:cxn>
                    <a:cxn ang="0">
                      <a:pos x="3" y="107"/>
                    </a:cxn>
                    <a:cxn ang="0">
                      <a:pos x="7" y="116"/>
                    </a:cxn>
                    <a:cxn ang="0">
                      <a:pos x="13" y="126"/>
                    </a:cxn>
                    <a:cxn ang="0">
                      <a:pos x="19" y="133"/>
                    </a:cxn>
                    <a:cxn ang="0">
                      <a:pos x="26" y="141"/>
                    </a:cxn>
                    <a:cxn ang="0">
                      <a:pos x="36" y="146"/>
                    </a:cxn>
                    <a:cxn ang="0">
                      <a:pos x="43" y="150"/>
                    </a:cxn>
                    <a:cxn ang="0">
                      <a:pos x="55" y="154"/>
                    </a:cxn>
                    <a:cxn ang="0">
                      <a:pos x="57" y="154"/>
                    </a:cxn>
                    <a:cxn ang="0">
                      <a:pos x="60" y="152"/>
                    </a:cxn>
                    <a:cxn ang="0">
                      <a:pos x="51" y="150"/>
                    </a:cxn>
                    <a:cxn ang="0">
                      <a:pos x="40" y="145"/>
                    </a:cxn>
                    <a:cxn ang="0">
                      <a:pos x="32" y="139"/>
                    </a:cxn>
                    <a:cxn ang="0">
                      <a:pos x="24" y="133"/>
                    </a:cxn>
                    <a:cxn ang="0">
                      <a:pos x="17" y="124"/>
                    </a:cxn>
                    <a:cxn ang="0">
                      <a:pos x="11" y="116"/>
                    </a:cxn>
                    <a:cxn ang="0">
                      <a:pos x="7" y="107"/>
                    </a:cxn>
                    <a:cxn ang="0">
                      <a:pos x="3" y="95"/>
                    </a:cxn>
                    <a:cxn ang="0">
                      <a:pos x="3" y="95"/>
                    </a:cxn>
                    <a:cxn ang="0">
                      <a:pos x="3" y="95"/>
                    </a:cxn>
                    <a:cxn ang="0">
                      <a:pos x="2" y="97"/>
                    </a:cxn>
                    <a:cxn ang="0">
                      <a:pos x="0" y="97"/>
                    </a:cxn>
                  </a:cxnLst>
                  <a:rect l="0" t="0" r="r" b="b"/>
                  <a:pathLst>
                    <a:path w="157" h="154">
                      <a:moveTo>
                        <a:pt x="157" y="78"/>
                      </a:moveTo>
                      <a:lnTo>
                        <a:pt x="157" y="76"/>
                      </a:lnTo>
                      <a:lnTo>
                        <a:pt x="157" y="74"/>
                      </a:lnTo>
                      <a:lnTo>
                        <a:pt x="155" y="74"/>
                      </a:lnTo>
                      <a:lnTo>
                        <a:pt x="153" y="74"/>
                      </a:lnTo>
                      <a:lnTo>
                        <a:pt x="153" y="76"/>
                      </a:lnTo>
                      <a:lnTo>
                        <a:pt x="153" y="78"/>
                      </a:lnTo>
                      <a:lnTo>
                        <a:pt x="151" y="95"/>
                      </a:lnTo>
                      <a:lnTo>
                        <a:pt x="146" y="109"/>
                      </a:lnTo>
                      <a:lnTo>
                        <a:pt x="138" y="122"/>
                      </a:lnTo>
                      <a:lnTo>
                        <a:pt x="129" y="133"/>
                      </a:lnTo>
                      <a:lnTo>
                        <a:pt x="132" y="133"/>
                      </a:lnTo>
                      <a:lnTo>
                        <a:pt x="136" y="133"/>
                      </a:lnTo>
                      <a:lnTo>
                        <a:pt x="144" y="122"/>
                      </a:lnTo>
                      <a:lnTo>
                        <a:pt x="151" y="109"/>
                      </a:lnTo>
                      <a:lnTo>
                        <a:pt x="155" y="93"/>
                      </a:lnTo>
                      <a:lnTo>
                        <a:pt x="157" y="78"/>
                      </a:lnTo>
                      <a:close/>
                      <a:moveTo>
                        <a:pt x="121" y="14"/>
                      </a:moveTo>
                      <a:lnTo>
                        <a:pt x="113" y="8"/>
                      </a:lnTo>
                      <a:lnTo>
                        <a:pt x="106" y="4"/>
                      </a:lnTo>
                      <a:lnTo>
                        <a:pt x="96" y="2"/>
                      </a:lnTo>
                      <a:lnTo>
                        <a:pt x="89" y="0"/>
                      </a:lnTo>
                      <a:lnTo>
                        <a:pt x="96" y="2"/>
                      </a:lnTo>
                      <a:lnTo>
                        <a:pt x="102" y="4"/>
                      </a:lnTo>
                      <a:lnTo>
                        <a:pt x="112" y="8"/>
                      </a:lnTo>
                      <a:lnTo>
                        <a:pt x="121" y="14"/>
                      </a:lnTo>
                      <a:close/>
                      <a:moveTo>
                        <a:pt x="0" y="97"/>
                      </a:moveTo>
                      <a:lnTo>
                        <a:pt x="3" y="107"/>
                      </a:lnTo>
                      <a:lnTo>
                        <a:pt x="7" y="116"/>
                      </a:lnTo>
                      <a:lnTo>
                        <a:pt x="13" y="126"/>
                      </a:lnTo>
                      <a:lnTo>
                        <a:pt x="19" y="133"/>
                      </a:lnTo>
                      <a:lnTo>
                        <a:pt x="26" y="141"/>
                      </a:lnTo>
                      <a:lnTo>
                        <a:pt x="36" y="146"/>
                      </a:lnTo>
                      <a:lnTo>
                        <a:pt x="43" y="150"/>
                      </a:lnTo>
                      <a:lnTo>
                        <a:pt x="55" y="154"/>
                      </a:lnTo>
                      <a:lnTo>
                        <a:pt x="57" y="154"/>
                      </a:lnTo>
                      <a:lnTo>
                        <a:pt x="60" y="152"/>
                      </a:lnTo>
                      <a:lnTo>
                        <a:pt x="51" y="150"/>
                      </a:lnTo>
                      <a:lnTo>
                        <a:pt x="40" y="145"/>
                      </a:lnTo>
                      <a:lnTo>
                        <a:pt x="32" y="139"/>
                      </a:lnTo>
                      <a:lnTo>
                        <a:pt x="24" y="133"/>
                      </a:lnTo>
                      <a:lnTo>
                        <a:pt x="17" y="124"/>
                      </a:lnTo>
                      <a:lnTo>
                        <a:pt x="11" y="116"/>
                      </a:lnTo>
                      <a:lnTo>
                        <a:pt x="7" y="107"/>
                      </a:lnTo>
                      <a:lnTo>
                        <a:pt x="3" y="95"/>
                      </a:lnTo>
                      <a:lnTo>
                        <a:pt x="3" y="95"/>
                      </a:lnTo>
                      <a:lnTo>
                        <a:pt x="3" y="95"/>
                      </a:lnTo>
                      <a:lnTo>
                        <a:pt x="2" y="97"/>
                      </a:lnTo>
                      <a:lnTo>
                        <a:pt x="0" y="97"/>
                      </a:lnTo>
                      <a:close/>
                    </a:path>
                  </a:pathLst>
                </a:custGeom>
                <a:solidFill>
                  <a:srgbClr val="ECBD2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695" name="Freeform 327"/>
                <p:cNvSpPr>
                  <a:spLocks noEditPoints="1"/>
                </p:cNvSpPr>
                <p:nvPr/>
              </p:nvSpPr>
              <p:spPr bwMode="auto">
                <a:xfrm>
                  <a:off x="1789" y="1633"/>
                  <a:ext cx="153" cy="80"/>
                </a:xfrm>
                <a:custGeom>
                  <a:avLst/>
                  <a:gdLst/>
                  <a:ahLst/>
                  <a:cxnLst>
                    <a:cxn ang="0">
                      <a:pos x="153" y="4"/>
                    </a:cxn>
                    <a:cxn ang="0">
                      <a:pos x="153" y="2"/>
                    </a:cxn>
                    <a:cxn ang="0">
                      <a:pos x="153" y="0"/>
                    </a:cxn>
                    <a:cxn ang="0">
                      <a:pos x="151" y="0"/>
                    </a:cxn>
                    <a:cxn ang="0">
                      <a:pos x="149" y="0"/>
                    </a:cxn>
                    <a:cxn ang="0">
                      <a:pos x="149" y="2"/>
                    </a:cxn>
                    <a:cxn ang="0">
                      <a:pos x="149" y="4"/>
                    </a:cxn>
                    <a:cxn ang="0">
                      <a:pos x="148" y="21"/>
                    </a:cxn>
                    <a:cxn ang="0">
                      <a:pos x="142" y="36"/>
                    </a:cxn>
                    <a:cxn ang="0">
                      <a:pos x="134" y="50"/>
                    </a:cxn>
                    <a:cxn ang="0">
                      <a:pos x="123" y="61"/>
                    </a:cxn>
                    <a:cxn ang="0">
                      <a:pos x="127" y="59"/>
                    </a:cxn>
                    <a:cxn ang="0">
                      <a:pos x="130" y="59"/>
                    </a:cxn>
                    <a:cxn ang="0">
                      <a:pos x="140" y="48"/>
                    </a:cxn>
                    <a:cxn ang="0">
                      <a:pos x="148" y="35"/>
                    </a:cxn>
                    <a:cxn ang="0">
                      <a:pos x="151" y="19"/>
                    </a:cxn>
                    <a:cxn ang="0">
                      <a:pos x="153" y="4"/>
                    </a:cxn>
                    <a:cxn ang="0">
                      <a:pos x="0" y="21"/>
                    </a:cxn>
                    <a:cxn ang="0">
                      <a:pos x="3" y="33"/>
                    </a:cxn>
                    <a:cxn ang="0">
                      <a:pos x="7" y="42"/>
                    </a:cxn>
                    <a:cxn ang="0">
                      <a:pos x="13" y="52"/>
                    </a:cxn>
                    <a:cxn ang="0">
                      <a:pos x="19" y="59"/>
                    </a:cxn>
                    <a:cxn ang="0">
                      <a:pos x="26" y="65"/>
                    </a:cxn>
                    <a:cxn ang="0">
                      <a:pos x="36" y="72"/>
                    </a:cxn>
                    <a:cxn ang="0">
                      <a:pos x="45" y="76"/>
                    </a:cxn>
                    <a:cxn ang="0">
                      <a:pos x="55" y="80"/>
                    </a:cxn>
                    <a:cxn ang="0">
                      <a:pos x="58" y="78"/>
                    </a:cxn>
                    <a:cxn ang="0">
                      <a:pos x="62" y="78"/>
                    </a:cxn>
                    <a:cxn ang="0">
                      <a:pos x="51" y="74"/>
                    </a:cxn>
                    <a:cxn ang="0">
                      <a:pos x="41" y="71"/>
                    </a:cxn>
                    <a:cxn ang="0">
                      <a:pos x="32" y="65"/>
                    </a:cxn>
                    <a:cxn ang="0">
                      <a:pos x="24" y="57"/>
                    </a:cxn>
                    <a:cxn ang="0">
                      <a:pos x="17" y="50"/>
                    </a:cxn>
                    <a:cxn ang="0">
                      <a:pos x="11" y="42"/>
                    </a:cxn>
                    <a:cxn ang="0">
                      <a:pos x="7" y="33"/>
                    </a:cxn>
                    <a:cxn ang="0">
                      <a:pos x="3" y="21"/>
                    </a:cxn>
                    <a:cxn ang="0">
                      <a:pos x="1" y="21"/>
                    </a:cxn>
                    <a:cxn ang="0">
                      <a:pos x="1" y="21"/>
                    </a:cxn>
                    <a:cxn ang="0">
                      <a:pos x="0" y="21"/>
                    </a:cxn>
                    <a:cxn ang="0">
                      <a:pos x="0" y="21"/>
                    </a:cxn>
                  </a:cxnLst>
                  <a:rect l="0" t="0" r="r" b="b"/>
                  <a:pathLst>
                    <a:path w="153" h="80">
                      <a:moveTo>
                        <a:pt x="153" y="4"/>
                      </a:moveTo>
                      <a:lnTo>
                        <a:pt x="153" y="2"/>
                      </a:lnTo>
                      <a:lnTo>
                        <a:pt x="153" y="0"/>
                      </a:lnTo>
                      <a:lnTo>
                        <a:pt x="151" y="0"/>
                      </a:lnTo>
                      <a:lnTo>
                        <a:pt x="149" y="0"/>
                      </a:lnTo>
                      <a:lnTo>
                        <a:pt x="149" y="2"/>
                      </a:lnTo>
                      <a:lnTo>
                        <a:pt x="149" y="4"/>
                      </a:lnTo>
                      <a:lnTo>
                        <a:pt x="148" y="21"/>
                      </a:lnTo>
                      <a:lnTo>
                        <a:pt x="142" y="36"/>
                      </a:lnTo>
                      <a:lnTo>
                        <a:pt x="134" y="50"/>
                      </a:lnTo>
                      <a:lnTo>
                        <a:pt x="123" y="61"/>
                      </a:lnTo>
                      <a:lnTo>
                        <a:pt x="127" y="59"/>
                      </a:lnTo>
                      <a:lnTo>
                        <a:pt x="130" y="59"/>
                      </a:lnTo>
                      <a:lnTo>
                        <a:pt x="140" y="48"/>
                      </a:lnTo>
                      <a:lnTo>
                        <a:pt x="148" y="35"/>
                      </a:lnTo>
                      <a:lnTo>
                        <a:pt x="151" y="19"/>
                      </a:lnTo>
                      <a:lnTo>
                        <a:pt x="153" y="4"/>
                      </a:lnTo>
                      <a:close/>
                      <a:moveTo>
                        <a:pt x="0" y="21"/>
                      </a:moveTo>
                      <a:lnTo>
                        <a:pt x="3" y="33"/>
                      </a:lnTo>
                      <a:lnTo>
                        <a:pt x="7" y="42"/>
                      </a:lnTo>
                      <a:lnTo>
                        <a:pt x="13" y="52"/>
                      </a:lnTo>
                      <a:lnTo>
                        <a:pt x="19" y="59"/>
                      </a:lnTo>
                      <a:lnTo>
                        <a:pt x="26" y="65"/>
                      </a:lnTo>
                      <a:lnTo>
                        <a:pt x="36" y="72"/>
                      </a:lnTo>
                      <a:lnTo>
                        <a:pt x="45" y="76"/>
                      </a:lnTo>
                      <a:lnTo>
                        <a:pt x="55" y="80"/>
                      </a:lnTo>
                      <a:lnTo>
                        <a:pt x="58" y="78"/>
                      </a:lnTo>
                      <a:lnTo>
                        <a:pt x="62" y="78"/>
                      </a:lnTo>
                      <a:lnTo>
                        <a:pt x="51" y="74"/>
                      </a:lnTo>
                      <a:lnTo>
                        <a:pt x="41" y="71"/>
                      </a:lnTo>
                      <a:lnTo>
                        <a:pt x="32" y="65"/>
                      </a:lnTo>
                      <a:lnTo>
                        <a:pt x="24" y="57"/>
                      </a:lnTo>
                      <a:lnTo>
                        <a:pt x="17" y="50"/>
                      </a:lnTo>
                      <a:lnTo>
                        <a:pt x="11" y="42"/>
                      </a:lnTo>
                      <a:lnTo>
                        <a:pt x="7" y="33"/>
                      </a:lnTo>
                      <a:lnTo>
                        <a:pt x="3" y="21"/>
                      </a:lnTo>
                      <a:lnTo>
                        <a:pt x="1" y="21"/>
                      </a:lnTo>
                      <a:lnTo>
                        <a:pt x="1" y="21"/>
                      </a:lnTo>
                      <a:lnTo>
                        <a:pt x="0" y="21"/>
                      </a:lnTo>
                      <a:lnTo>
                        <a:pt x="0" y="21"/>
                      </a:lnTo>
                      <a:close/>
                    </a:path>
                  </a:pathLst>
                </a:custGeom>
                <a:solidFill>
                  <a:srgbClr val="EDBE2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696" name="Freeform 328"/>
                <p:cNvSpPr>
                  <a:spLocks noEditPoints="1"/>
                </p:cNvSpPr>
                <p:nvPr/>
              </p:nvSpPr>
              <p:spPr bwMode="auto">
                <a:xfrm>
                  <a:off x="1790" y="1633"/>
                  <a:ext cx="150" cy="78"/>
                </a:xfrm>
                <a:custGeom>
                  <a:avLst/>
                  <a:gdLst/>
                  <a:ahLst/>
                  <a:cxnLst>
                    <a:cxn ang="0">
                      <a:pos x="150" y="4"/>
                    </a:cxn>
                    <a:cxn ang="0">
                      <a:pos x="150" y="2"/>
                    </a:cxn>
                    <a:cxn ang="0">
                      <a:pos x="150" y="0"/>
                    </a:cxn>
                    <a:cxn ang="0">
                      <a:pos x="148" y="0"/>
                    </a:cxn>
                    <a:cxn ang="0">
                      <a:pos x="147" y="0"/>
                    </a:cxn>
                    <a:cxn ang="0">
                      <a:pos x="147" y="2"/>
                    </a:cxn>
                    <a:cxn ang="0">
                      <a:pos x="147" y="4"/>
                    </a:cxn>
                    <a:cxn ang="0">
                      <a:pos x="145" y="21"/>
                    </a:cxn>
                    <a:cxn ang="0">
                      <a:pos x="139" y="36"/>
                    </a:cxn>
                    <a:cxn ang="0">
                      <a:pos x="129" y="50"/>
                    </a:cxn>
                    <a:cxn ang="0">
                      <a:pos x="118" y="61"/>
                    </a:cxn>
                    <a:cxn ang="0">
                      <a:pos x="122" y="61"/>
                    </a:cxn>
                    <a:cxn ang="0">
                      <a:pos x="126" y="59"/>
                    </a:cxn>
                    <a:cxn ang="0">
                      <a:pos x="135" y="48"/>
                    </a:cxn>
                    <a:cxn ang="0">
                      <a:pos x="143" y="35"/>
                    </a:cxn>
                    <a:cxn ang="0">
                      <a:pos x="148" y="21"/>
                    </a:cxn>
                    <a:cxn ang="0">
                      <a:pos x="150" y="4"/>
                    </a:cxn>
                    <a:cxn ang="0">
                      <a:pos x="0" y="21"/>
                    </a:cxn>
                    <a:cxn ang="0">
                      <a:pos x="4" y="33"/>
                    </a:cxn>
                    <a:cxn ang="0">
                      <a:pos x="8" y="42"/>
                    </a:cxn>
                    <a:cxn ang="0">
                      <a:pos x="14" y="50"/>
                    </a:cxn>
                    <a:cxn ang="0">
                      <a:pos x="21" y="59"/>
                    </a:cxn>
                    <a:cxn ang="0">
                      <a:pos x="29" y="65"/>
                    </a:cxn>
                    <a:cxn ang="0">
                      <a:pos x="37" y="71"/>
                    </a:cxn>
                    <a:cxn ang="0">
                      <a:pos x="48" y="76"/>
                    </a:cxn>
                    <a:cxn ang="0">
                      <a:pos x="57" y="78"/>
                    </a:cxn>
                    <a:cxn ang="0">
                      <a:pos x="61" y="78"/>
                    </a:cxn>
                    <a:cxn ang="0">
                      <a:pos x="65" y="76"/>
                    </a:cxn>
                    <a:cxn ang="0">
                      <a:pos x="54" y="74"/>
                    </a:cxn>
                    <a:cxn ang="0">
                      <a:pos x="44" y="71"/>
                    </a:cxn>
                    <a:cxn ang="0">
                      <a:pos x="35" y="65"/>
                    </a:cxn>
                    <a:cxn ang="0">
                      <a:pos x="25" y="57"/>
                    </a:cxn>
                    <a:cxn ang="0">
                      <a:pos x="18" y="50"/>
                    </a:cxn>
                    <a:cxn ang="0">
                      <a:pos x="12" y="42"/>
                    </a:cxn>
                    <a:cxn ang="0">
                      <a:pos x="8" y="31"/>
                    </a:cxn>
                    <a:cxn ang="0">
                      <a:pos x="4" y="21"/>
                    </a:cxn>
                    <a:cxn ang="0">
                      <a:pos x="2" y="21"/>
                    </a:cxn>
                    <a:cxn ang="0">
                      <a:pos x="0" y="21"/>
                    </a:cxn>
                  </a:cxnLst>
                  <a:rect l="0" t="0" r="r" b="b"/>
                  <a:pathLst>
                    <a:path w="150" h="78">
                      <a:moveTo>
                        <a:pt x="150" y="4"/>
                      </a:moveTo>
                      <a:lnTo>
                        <a:pt x="150" y="2"/>
                      </a:lnTo>
                      <a:lnTo>
                        <a:pt x="150" y="0"/>
                      </a:lnTo>
                      <a:lnTo>
                        <a:pt x="148" y="0"/>
                      </a:lnTo>
                      <a:lnTo>
                        <a:pt x="147" y="0"/>
                      </a:lnTo>
                      <a:lnTo>
                        <a:pt x="147" y="2"/>
                      </a:lnTo>
                      <a:lnTo>
                        <a:pt x="147" y="4"/>
                      </a:lnTo>
                      <a:lnTo>
                        <a:pt x="145" y="21"/>
                      </a:lnTo>
                      <a:lnTo>
                        <a:pt x="139" y="36"/>
                      </a:lnTo>
                      <a:lnTo>
                        <a:pt x="129" y="50"/>
                      </a:lnTo>
                      <a:lnTo>
                        <a:pt x="118" y="61"/>
                      </a:lnTo>
                      <a:lnTo>
                        <a:pt x="122" y="61"/>
                      </a:lnTo>
                      <a:lnTo>
                        <a:pt x="126" y="59"/>
                      </a:lnTo>
                      <a:lnTo>
                        <a:pt x="135" y="48"/>
                      </a:lnTo>
                      <a:lnTo>
                        <a:pt x="143" y="35"/>
                      </a:lnTo>
                      <a:lnTo>
                        <a:pt x="148" y="21"/>
                      </a:lnTo>
                      <a:lnTo>
                        <a:pt x="150" y="4"/>
                      </a:lnTo>
                      <a:close/>
                      <a:moveTo>
                        <a:pt x="0" y="21"/>
                      </a:moveTo>
                      <a:lnTo>
                        <a:pt x="4" y="33"/>
                      </a:lnTo>
                      <a:lnTo>
                        <a:pt x="8" y="42"/>
                      </a:lnTo>
                      <a:lnTo>
                        <a:pt x="14" y="50"/>
                      </a:lnTo>
                      <a:lnTo>
                        <a:pt x="21" y="59"/>
                      </a:lnTo>
                      <a:lnTo>
                        <a:pt x="29" y="65"/>
                      </a:lnTo>
                      <a:lnTo>
                        <a:pt x="37" y="71"/>
                      </a:lnTo>
                      <a:lnTo>
                        <a:pt x="48" y="76"/>
                      </a:lnTo>
                      <a:lnTo>
                        <a:pt x="57" y="78"/>
                      </a:lnTo>
                      <a:lnTo>
                        <a:pt x="61" y="78"/>
                      </a:lnTo>
                      <a:lnTo>
                        <a:pt x="65" y="76"/>
                      </a:lnTo>
                      <a:lnTo>
                        <a:pt x="54" y="74"/>
                      </a:lnTo>
                      <a:lnTo>
                        <a:pt x="44" y="71"/>
                      </a:lnTo>
                      <a:lnTo>
                        <a:pt x="35" y="65"/>
                      </a:lnTo>
                      <a:lnTo>
                        <a:pt x="25" y="57"/>
                      </a:lnTo>
                      <a:lnTo>
                        <a:pt x="18" y="50"/>
                      </a:lnTo>
                      <a:lnTo>
                        <a:pt x="12" y="42"/>
                      </a:lnTo>
                      <a:lnTo>
                        <a:pt x="8" y="31"/>
                      </a:lnTo>
                      <a:lnTo>
                        <a:pt x="4" y="21"/>
                      </a:lnTo>
                      <a:lnTo>
                        <a:pt x="2" y="21"/>
                      </a:lnTo>
                      <a:lnTo>
                        <a:pt x="0" y="21"/>
                      </a:lnTo>
                      <a:close/>
                    </a:path>
                  </a:pathLst>
                </a:custGeom>
                <a:solidFill>
                  <a:srgbClr val="EDBE1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697" name="Freeform 329"/>
                <p:cNvSpPr>
                  <a:spLocks noEditPoints="1"/>
                </p:cNvSpPr>
                <p:nvPr/>
              </p:nvSpPr>
              <p:spPr bwMode="auto">
                <a:xfrm>
                  <a:off x="1792" y="1633"/>
                  <a:ext cx="146" cy="78"/>
                </a:xfrm>
                <a:custGeom>
                  <a:avLst/>
                  <a:gdLst/>
                  <a:ahLst/>
                  <a:cxnLst>
                    <a:cxn ang="0">
                      <a:pos x="146" y="4"/>
                    </a:cxn>
                    <a:cxn ang="0">
                      <a:pos x="146" y="2"/>
                    </a:cxn>
                    <a:cxn ang="0">
                      <a:pos x="146" y="0"/>
                    </a:cxn>
                    <a:cxn ang="0">
                      <a:pos x="145" y="0"/>
                    </a:cxn>
                    <a:cxn ang="0">
                      <a:pos x="143" y="0"/>
                    </a:cxn>
                    <a:cxn ang="0">
                      <a:pos x="143" y="2"/>
                    </a:cxn>
                    <a:cxn ang="0">
                      <a:pos x="143" y="4"/>
                    </a:cxn>
                    <a:cxn ang="0">
                      <a:pos x="141" y="14"/>
                    </a:cxn>
                    <a:cxn ang="0">
                      <a:pos x="141" y="21"/>
                    </a:cxn>
                    <a:cxn ang="0">
                      <a:pos x="137" y="31"/>
                    </a:cxn>
                    <a:cxn ang="0">
                      <a:pos x="133" y="38"/>
                    </a:cxn>
                    <a:cxn ang="0">
                      <a:pos x="129" y="44"/>
                    </a:cxn>
                    <a:cxn ang="0">
                      <a:pos x="126" y="52"/>
                    </a:cxn>
                    <a:cxn ang="0">
                      <a:pos x="118" y="57"/>
                    </a:cxn>
                    <a:cxn ang="0">
                      <a:pos x="112" y="61"/>
                    </a:cxn>
                    <a:cxn ang="0">
                      <a:pos x="116" y="61"/>
                    </a:cxn>
                    <a:cxn ang="0">
                      <a:pos x="120" y="61"/>
                    </a:cxn>
                    <a:cxn ang="0">
                      <a:pos x="131" y="50"/>
                    </a:cxn>
                    <a:cxn ang="0">
                      <a:pos x="139" y="36"/>
                    </a:cxn>
                    <a:cxn ang="0">
                      <a:pos x="145" y="21"/>
                    </a:cxn>
                    <a:cxn ang="0">
                      <a:pos x="146" y="4"/>
                    </a:cxn>
                    <a:cxn ang="0">
                      <a:pos x="0" y="21"/>
                    </a:cxn>
                    <a:cxn ang="0">
                      <a:pos x="4" y="33"/>
                    </a:cxn>
                    <a:cxn ang="0">
                      <a:pos x="8" y="42"/>
                    </a:cxn>
                    <a:cxn ang="0">
                      <a:pos x="14" y="50"/>
                    </a:cxn>
                    <a:cxn ang="0">
                      <a:pos x="21" y="57"/>
                    </a:cxn>
                    <a:cxn ang="0">
                      <a:pos x="29" y="65"/>
                    </a:cxn>
                    <a:cxn ang="0">
                      <a:pos x="38" y="71"/>
                    </a:cxn>
                    <a:cxn ang="0">
                      <a:pos x="48" y="74"/>
                    </a:cxn>
                    <a:cxn ang="0">
                      <a:pos x="59" y="78"/>
                    </a:cxn>
                    <a:cxn ang="0">
                      <a:pos x="63" y="76"/>
                    </a:cxn>
                    <a:cxn ang="0">
                      <a:pos x="67" y="74"/>
                    </a:cxn>
                    <a:cxn ang="0">
                      <a:pos x="55" y="72"/>
                    </a:cxn>
                    <a:cxn ang="0">
                      <a:pos x="46" y="69"/>
                    </a:cxn>
                    <a:cxn ang="0">
                      <a:pos x="35" y="65"/>
                    </a:cxn>
                    <a:cxn ang="0">
                      <a:pos x="27" y="57"/>
                    </a:cxn>
                    <a:cxn ang="0">
                      <a:pos x="19" y="50"/>
                    </a:cxn>
                    <a:cxn ang="0">
                      <a:pos x="12" y="42"/>
                    </a:cxn>
                    <a:cxn ang="0">
                      <a:pos x="8" y="31"/>
                    </a:cxn>
                    <a:cxn ang="0">
                      <a:pos x="4" y="21"/>
                    </a:cxn>
                    <a:cxn ang="0">
                      <a:pos x="2" y="21"/>
                    </a:cxn>
                    <a:cxn ang="0">
                      <a:pos x="0" y="21"/>
                    </a:cxn>
                  </a:cxnLst>
                  <a:rect l="0" t="0" r="r" b="b"/>
                  <a:pathLst>
                    <a:path w="146" h="78">
                      <a:moveTo>
                        <a:pt x="146" y="4"/>
                      </a:moveTo>
                      <a:lnTo>
                        <a:pt x="146" y="2"/>
                      </a:lnTo>
                      <a:lnTo>
                        <a:pt x="146" y="0"/>
                      </a:lnTo>
                      <a:lnTo>
                        <a:pt x="145" y="0"/>
                      </a:lnTo>
                      <a:lnTo>
                        <a:pt x="143" y="0"/>
                      </a:lnTo>
                      <a:lnTo>
                        <a:pt x="143" y="2"/>
                      </a:lnTo>
                      <a:lnTo>
                        <a:pt x="143" y="4"/>
                      </a:lnTo>
                      <a:lnTo>
                        <a:pt x="141" y="14"/>
                      </a:lnTo>
                      <a:lnTo>
                        <a:pt x="141" y="21"/>
                      </a:lnTo>
                      <a:lnTo>
                        <a:pt x="137" y="31"/>
                      </a:lnTo>
                      <a:lnTo>
                        <a:pt x="133" y="38"/>
                      </a:lnTo>
                      <a:lnTo>
                        <a:pt x="129" y="44"/>
                      </a:lnTo>
                      <a:lnTo>
                        <a:pt x="126" y="52"/>
                      </a:lnTo>
                      <a:lnTo>
                        <a:pt x="118" y="57"/>
                      </a:lnTo>
                      <a:lnTo>
                        <a:pt x="112" y="61"/>
                      </a:lnTo>
                      <a:lnTo>
                        <a:pt x="116" y="61"/>
                      </a:lnTo>
                      <a:lnTo>
                        <a:pt x="120" y="61"/>
                      </a:lnTo>
                      <a:lnTo>
                        <a:pt x="131" y="50"/>
                      </a:lnTo>
                      <a:lnTo>
                        <a:pt x="139" y="36"/>
                      </a:lnTo>
                      <a:lnTo>
                        <a:pt x="145" y="21"/>
                      </a:lnTo>
                      <a:lnTo>
                        <a:pt x="146" y="4"/>
                      </a:lnTo>
                      <a:close/>
                      <a:moveTo>
                        <a:pt x="0" y="21"/>
                      </a:moveTo>
                      <a:lnTo>
                        <a:pt x="4" y="33"/>
                      </a:lnTo>
                      <a:lnTo>
                        <a:pt x="8" y="42"/>
                      </a:lnTo>
                      <a:lnTo>
                        <a:pt x="14" y="50"/>
                      </a:lnTo>
                      <a:lnTo>
                        <a:pt x="21" y="57"/>
                      </a:lnTo>
                      <a:lnTo>
                        <a:pt x="29" y="65"/>
                      </a:lnTo>
                      <a:lnTo>
                        <a:pt x="38" y="71"/>
                      </a:lnTo>
                      <a:lnTo>
                        <a:pt x="48" y="74"/>
                      </a:lnTo>
                      <a:lnTo>
                        <a:pt x="59" y="78"/>
                      </a:lnTo>
                      <a:lnTo>
                        <a:pt x="63" y="76"/>
                      </a:lnTo>
                      <a:lnTo>
                        <a:pt x="67" y="74"/>
                      </a:lnTo>
                      <a:lnTo>
                        <a:pt x="55" y="72"/>
                      </a:lnTo>
                      <a:lnTo>
                        <a:pt x="46" y="69"/>
                      </a:lnTo>
                      <a:lnTo>
                        <a:pt x="35" y="65"/>
                      </a:lnTo>
                      <a:lnTo>
                        <a:pt x="27" y="57"/>
                      </a:lnTo>
                      <a:lnTo>
                        <a:pt x="19" y="50"/>
                      </a:lnTo>
                      <a:lnTo>
                        <a:pt x="12" y="42"/>
                      </a:lnTo>
                      <a:lnTo>
                        <a:pt x="8" y="31"/>
                      </a:lnTo>
                      <a:lnTo>
                        <a:pt x="4" y="21"/>
                      </a:lnTo>
                      <a:lnTo>
                        <a:pt x="2" y="21"/>
                      </a:lnTo>
                      <a:lnTo>
                        <a:pt x="0" y="21"/>
                      </a:lnTo>
                      <a:close/>
                    </a:path>
                  </a:pathLst>
                </a:custGeom>
                <a:solidFill>
                  <a:srgbClr val="EDBF1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698" name="Freeform 330"/>
                <p:cNvSpPr>
                  <a:spLocks noEditPoints="1"/>
                </p:cNvSpPr>
                <p:nvPr/>
              </p:nvSpPr>
              <p:spPr bwMode="auto">
                <a:xfrm>
                  <a:off x="1794" y="1633"/>
                  <a:ext cx="143" cy="76"/>
                </a:xfrm>
                <a:custGeom>
                  <a:avLst/>
                  <a:gdLst/>
                  <a:ahLst/>
                  <a:cxnLst>
                    <a:cxn ang="0">
                      <a:pos x="143" y="4"/>
                    </a:cxn>
                    <a:cxn ang="0">
                      <a:pos x="143" y="2"/>
                    </a:cxn>
                    <a:cxn ang="0">
                      <a:pos x="143" y="0"/>
                    </a:cxn>
                    <a:cxn ang="0">
                      <a:pos x="141" y="0"/>
                    </a:cxn>
                    <a:cxn ang="0">
                      <a:pos x="139" y="0"/>
                    </a:cxn>
                    <a:cxn ang="0">
                      <a:pos x="139" y="2"/>
                    </a:cxn>
                    <a:cxn ang="0">
                      <a:pos x="139" y="4"/>
                    </a:cxn>
                    <a:cxn ang="0">
                      <a:pos x="137" y="14"/>
                    </a:cxn>
                    <a:cxn ang="0">
                      <a:pos x="135" y="23"/>
                    </a:cxn>
                    <a:cxn ang="0">
                      <a:pos x="133" y="31"/>
                    </a:cxn>
                    <a:cxn ang="0">
                      <a:pos x="129" y="38"/>
                    </a:cxn>
                    <a:cxn ang="0">
                      <a:pos x="124" y="46"/>
                    </a:cxn>
                    <a:cxn ang="0">
                      <a:pos x="118" y="52"/>
                    </a:cxn>
                    <a:cxn ang="0">
                      <a:pos x="112" y="57"/>
                    </a:cxn>
                    <a:cxn ang="0">
                      <a:pos x="105" y="63"/>
                    </a:cxn>
                    <a:cxn ang="0">
                      <a:pos x="110" y="61"/>
                    </a:cxn>
                    <a:cxn ang="0">
                      <a:pos x="114" y="61"/>
                    </a:cxn>
                    <a:cxn ang="0">
                      <a:pos x="125" y="50"/>
                    </a:cxn>
                    <a:cxn ang="0">
                      <a:pos x="135" y="36"/>
                    </a:cxn>
                    <a:cxn ang="0">
                      <a:pos x="141" y="21"/>
                    </a:cxn>
                    <a:cxn ang="0">
                      <a:pos x="143" y="4"/>
                    </a:cxn>
                    <a:cxn ang="0">
                      <a:pos x="0" y="21"/>
                    </a:cxn>
                    <a:cxn ang="0">
                      <a:pos x="4" y="31"/>
                    </a:cxn>
                    <a:cxn ang="0">
                      <a:pos x="8" y="42"/>
                    </a:cxn>
                    <a:cxn ang="0">
                      <a:pos x="14" y="50"/>
                    </a:cxn>
                    <a:cxn ang="0">
                      <a:pos x="21" y="57"/>
                    </a:cxn>
                    <a:cxn ang="0">
                      <a:pos x="31" y="65"/>
                    </a:cxn>
                    <a:cxn ang="0">
                      <a:pos x="40" y="71"/>
                    </a:cxn>
                    <a:cxn ang="0">
                      <a:pos x="50" y="74"/>
                    </a:cxn>
                    <a:cxn ang="0">
                      <a:pos x="61" y="76"/>
                    </a:cxn>
                    <a:cxn ang="0">
                      <a:pos x="65" y="74"/>
                    </a:cxn>
                    <a:cxn ang="0">
                      <a:pos x="70" y="72"/>
                    </a:cxn>
                    <a:cxn ang="0">
                      <a:pos x="70" y="72"/>
                    </a:cxn>
                    <a:cxn ang="0">
                      <a:pos x="70" y="72"/>
                    </a:cxn>
                    <a:cxn ang="0">
                      <a:pos x="59" y="72"/>
                    </a:cxn>
                    <a:cxn ang="0">
                      <a:pos x="48" y="69"/>
                    </a:cxn>
                    <a:cxn ang="0">
                      <a:pos x="36" y="65"/>
                    </a:cxn>
                    <a:cxn ang="0">
                      <a:pos x="27" y="57"/>
                    </a:cxn>
                    <a:cxn ang="0">
                      <a:pos x="19" y="50"/>
                    </a:cxn>
                    <a:cxn ang="0">
                      <a:pos x="12" y="42"/>
                    </a:cxn>
                    <a:cxn ang="0">
                      <a:pos x="8" y="31"/>
                    </a:cxn>
                    <a:cxn ang="0">
                      <a:pos x="4" y="19"/>
                    </a:cxn>
                    <a:cxn ang="0">
                      <a:pos x="2" y="21"/>
                    </a:cxn>
                    <a:cxn ang="0">
                      <a:pos x="0" y="21"/>
                    </a:cxn>
                  </a:cxnLst>
                  <a:rect l="0" t="0" r="r" b="b"/>
                  <a:pathLst>
                    <a:path w="143" h="76">
                      <a:moveTo>
                        <a:pt x="143" y="4"/>
                      </a:moveTo>
                      <a:lnTo>
                        <a:pt x="143" y="2"/>
                      </a:lnTo>
                      <a:lnTo>
                        <a:pt x="143" y="0"/>
                      </a:lnTo>
                      <a:lnTo>
                        <a:pt x="141" y="0"/>
                      </a:lnTo>
                      <a:lnTo>
                        <a:pt x="139" y="0"/>
                      </a:lnTo>
                      <a:lnTo>
                        <a:pt x="139" y="2"/>
                      </a:lnTo>
                      <a:lnTo>
                        <a:pt x="139" y="4"/>
                      </a:lnTo>
                      <a:lnTo>
                        <a:pt x="137" y="14"/>
                      </a:lnTo>
                      <a:lnTo>
                        <a:pt x="135" y="23"/>
                      </a:lnTo>
                      <a:lnTo>
                        <a:pt x="133" y="31"/>
                      </a:lnTo>
                      <a:lnTo>
                        <a:pt x="129" y="38"/>
                      </a:lnTo>
                      <a:lnTo>
                        <a:pt x="124" y="46"/>
                      </a:lnTo>
                      <a:lnTo>
                        <a:pt x="118" y="52"/>
                      </a:lnTo>
                      <a:lnTo>
                        <a:pt x="112" y="57"/>
                      </a:lnTo>
                      <a:lnTo>
                        <a:pt x="105" y="63"/>
                      </a:lnTo>
                      <a:lnTo>
                        <a:pt x="110" y="61"/>
                      </a:lnTo>
                      <a:lnTo>
                        <a:pt x="114" y="61"/>
                      </a:lnTo>
                      <a:lnTo>
                        <a:pt x="125" y="50"/>
                      </a:lnTo>
                      <a:lnTo>
                        <a:pt x="135" y="36"/>
                      </a:lnTo>
                      <a:lnTo>
                        <a:pt x="141" y="21"/>
                      </a:lnTo>
                      <a:lnTo>
                        <a:pt x="143" y="4"/>
                      </a:lnTo>
                      <a:close/>
                      <a:moveTo>
                        <a:pt x="0" y="21"/>
                      </a:moveTo>
                      <a:lnTo>
                        <a:pt x="4" y="31"/>
                      </a:lnTo>
                      <a:lnTo>
                        <a:pt x="8" y="42"/>
                      </a:lnTo>
                      <a:lnTo>
                        <a:pt x="14" y="50"/>
                      </a:lnTo>
                      <a:lnTo>
                        <a:pt x="21" y="57"/>
                      </a:lnTo>
                      <a:lnTo>
                        <a:pt x="31" y="65"/>
                      </a:lnTo>
                      <a:lnTo>
                        <a:pt x="40" y="71"/>
                      </a:lnTo>
                      <a:lnTo>
                        <a:pt x="50" y="74"/>
                      </a:lnTo>
                      <a:lnTo>
                        <a:pt x="61" y="76"/>
                      </a:lnTo>
                      <a:lnTo>
                        <a:pt x="65" y="74"/>
                      </a:lnTo>
                      <a:lnTo>
                        <a:pt x="70" y="72"/>
                      </a:lnTo>
                      <a:lnTo>
                        <a:pt x="70" y="72"/>
                      </a:lnTo>
                      <a:lnTo>
                        <a:pt x="70" y="72"/>
                      </a:lnTo>
                      <a:lnTo>
                        <a:pt x="59" y="72"/>
                      </a:lnTo>
                      <a:lnTo>
                        <a:pt x="48" y="69"/>
                      </a:lnTo>
                      <a:lnTo>
                        <a:pt x="36" y="65"/>
                      </a:lnTo>
                      <a:lnTo>
                        <a:pt x="27" y="57"/>
                      </a:lnTo>
                      <a:lnTo>
                        <a:pt x="19" y="50"/>
                      </a:lnTo>
                      <a:lnTo>
                        <a:pt x="12" y="42"/>
                      </a:lnTo>
                      <a:lnTo>
                        <a:pt x="8" y="31"/>
                      </a:lnTo>
                      <a:lnTo>
                        <a:pt x="4" y="19"/>
                      </a:lnTo>
                      <a:lnTo>
                        <a:pt x="2" y="21"/>
                      </a:lnTo>
                      <a:lnTo>
                        <a:pt x="0" y="21"/>
                      </a:lnTo>
                      <a:close/>
                    </a:path>
                  </a:pathLst>
                </a:custGeom>
                <a:solidFill>
                  <a:srgbClr val="EDC01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699" name="Freeform 331"/>
                <p:cNvSpPr>
                  <a:spLocks noEditPoints="1"/>
                </p:cNvSpPr>
                <p:nvPr/>
              </p:nvSpPr>
              <p:spPr bwMode="auto">
                <a:xfrm>
                  <a:off x="1796" y="1633"/>
                  <a:ext cx="139" cy="74"/>
                </a:xfrm>
                <a:custGeom>
                  <a:avLst/>
                  <a:gdLst/>
                  <a:ahLst/>
                  <a:cxnLst>
                    <a:cxn ang="0">
                      <a:pos x="139" y="4"/>
                    </a:cxn>
                    <a:cxn ang="0">
                      <a:pos x="139" y="2"/>
                    </a:cxn>
                    <a:cxn ang="0">
                      <a:pos x="139" y="0"/>
                    </a:cxn>
                    <a:cxn ang="0">
                      <a:pos x="137" y="0"/>
                    </a:cxn>
                    <a:cxn ang="0">
                      <a:pos x="135" y="2"/>
                    </a:cxn>
                    <a:cxn ang="0">
                      <a:pos x="135" y="2"/>
                    </a:cxn>
                    <a:cxn ang="0">
                      <a:pos x="135" y="4"/>
                    </a:cxn>
                    <a:cxn ang="0">
                      <a:pos x="133" y="14"/>
                    </a:cxn>
                    <a:cxn ang="0">
                      <a:pos x="131" y="23"/>
                    </a:cxn>
                    <a:cxn ang="0">
                      <a:pos x="127" y="33"/>
                    </a:cxn>
                    <a:cxn ang="0">
                      <a:pos x="123" y="40"/>
                    </a:cxn>
                    <a:cxn ang="0">
                      <a:pos x="118" y="48"/>
                    </a:cxn>
                    <a:cxn ang="0">
                      <a:pos x="112" y="55"/>
                    </a:cxn>
                    <a:cxn ang="0">
                      <a:pos x="104" y="61"/>
                    </a:cxn>
                    <a:cxn ang="0">
                      <a:pos x="95" y="65"/>
                    </a:cxn>
                    <a:cxn ang="0">
                      <a:pos x="103" y="63"/>
                    </a:cxn>
                    <a:cxn ang="0">
                      <a:pos x="108" y="61"/>
                    </a:cxn>
                    <a:cxn ang="0">
                      <a:pos x="114" y="57"/>
                    </a:cxn>
                    <a:cxn ang="0">
                      <a:pos x="122" y="52"/>
                    </a:cxn>
                    <a:cxn ang="0">
                      <a:pos x="125" y="44"/>
                    </a:cxn>
                    <a:cxn ang="0">
                      <a:pos x="129" y="38"/>
                    </a:cxn>
                    <a:cxn ang="0">
                      <a:pos x="133" y="31"/>
                    </a:cxn>
                    <a:cxn ang="0">
                      <a:pos x="137" y="21"/>
                    </a:cxn>
                    <a:cxn ang="0">
                      <a:pos x="137" y="14"/>
                    </a:cxn>
                    <a:cxn ang="0">
                      <a:pos x="139" y="4"/>
                    </a:cxn>
                    <a:cxn ang="0">
                      <a:pos x="0" y="21"/>
                    </a:cxn>
                    <a:cxn ang="0">
                      <a:pos x="4" y="31"/>
                    </a:cxn>
                    <a:cxn ang="0">
                      <a:pos x="8" y="42"/>
                    </a:cxn>
                    <a:cxn ang="0">
                      <a:pos x="15" y="50"/>
                    </a:cxn>
                    <a:cxn ang="0">
                      <a:pos x="23" y="57"/>
                    </a:cxn>
                    <a:cxn ang="0">
                      <a:pos x="31" y="65"/>
                    </a:cxn>
                    <a:cxn ang="0">
                      <a:pos x="42" y="69"/>
                    </a:cxn>
                    <a:cxn ang="0">
                      <a:pos x="51" y="72"/>
                    </a:cxn>
                    <a:cxn ang="0">
                      <a:pos x="63" y="74"/>
                    </a:cxn>
                    <a:cxn ang="0">
                      <a:pos x="70" y="72"/>
                    </a:cxn>
                    <a:cxn ang="0">
                      <a:pos x="76" y="71"/>
                    </a:cxn>
                    <a:cxn ang="0">
                      <a:pos x="72" y="71"/>
                    </a:cxn>
                    <a:cxn ang="0">
                      <a:pos x="68" y="71"/>
                    </a:cxn>
                    <a:cxn ang="0">
                      <a:pos x="57" y="71"/>
                    </a:cxn>
                    <a:cxn ang="0">
                      <a:pos x="46" y="67"/>
                    </a:cxn>
                    <a:cxn ang="0">
                      <a:pos x="36" y="63"/>
                    </a:cxn>
                    <a:cxn ang="0">
                      <a:pos x="27" y="57"/>
                    </a:cxn>
                    <a:cxn ang="0">
                      <a:pos x="19" y="50"/>
                    </a:cxn>
                    <a:cxn ang="0">
                      <a:pos x="12" y="40"/>
                    </a:cxn>
                    <a:cxn ang="0">
                      <a:pos x="8" y="31"/>
                    </a:cxn>
                    <a:cxn ang="0">
                      <a:pos x="4" y="19"/>
                    </a:cxn>
                    <a:cxn ang="0">
                      <a:pos x="2" y="19"/>
                    </a:cxn>
                    <a:cxn ang="0">
                      <a:pos x="0" y="21"/>
                    </a:cxn>
                  </a:cxnLst>
                  <a:rect l="0" t="0" r="r" b="b"/>
                  <a:pathLst>
                    <a:path w="139" h="74">
                      <a:moveTo>
                        <a:pt x="139" y="4"/>
                      </a:moveTo>
                      <a:lnTo>
                        <a:pt x="139" y="2"/>
                      </a:lnTo>
                      <a:lnTo>
                        <a:pt x="139" y="0"/>
                      </a:lnTo>
                      <a:lnTo>
                        <a:pt x="137" y="0"/>
                      </a:lnTo>
                      <a:lnTo>
                        <a:pt x="135" y="2"/>
                      </a:lnTo>
                      <a:lnTo>
                        <a:pt x="135" y="2"/>
                      </a:lnTo>
                      <a:lnTo>
                        <a:pt x="135" y="4"/>
                      </a:lnTo>
                      <a:lnTo>
                        <a:pt x="133" y="14"/>
                      </a:lnTo>
                      <a:lnTo>
                        <a:pt x="131" y="23"/>
                      </a:lnTo>
                      <a:lnTo>
                        <a:pt x="127" y="33"/>
                      </a:lnTo>
                      <a:lnTo>
                        <a:pt x="123" y="40"/>
                      </a:lnTo>
                      <a:lnTo>
                        <a:pt x="118" y="48"/>
                      </a:lnTo>
                      <a:lnTo>
                        <a:pt x="112" y="55"/>
                      </a:lnTo>
                      <a:lnTo>
                        <a:pt x="104" y="61"/>
                      </a:lnTo>
                      <a:lnTo>
                        <a:pt x="95" y="65"/>
                      </a:lnTo>
                      <a:lnTo>
                        <a:pt x="103" y="63"/>
                      </a:lnTo>
                      <a:lnTo>
                        <a:pt x="108" y="61"/>
                      </a:lnTo>
                      <a:lnTo>
                        <a:pt x="114" y="57"/>
                      </a:lnTo>
                      <a:lnTo>
                        <a:pt x="122" y="52"/>
                      </a:lnTo>
                      <a:lnTo>
                        <a:pt x="125" y="44"/>
                      </a:lnTo>
                      <a:lnTo>
                        <a:pt x="129" y="38"/>
                      </a:lnTo>
                      <a:lnTo>
                        <a:pt x="133" y="31"/>
                      </a:lnTo>
                      <a:lnTo>
                        <a:pt x="137" y="21"/>
                      </a:lnTo>
                      <a:lnTo>
                        <a:pt x="137" y="14"/>
                      </a:lnTo>
                      <a:lnTo>
                        <a:pt x="139" y="4"/>
                      </a:lnTo>
                      <a:close/>
                      <a:moveTo>
                        <a:pt x="0" y="21"/>
                      </a:moveTo>
                      <a:lnTo>
                        <a:pt x="4" y="31"/>
                      </a:lnTo>
                      <a:lnTo>
                        <a:pt x="8" y="42"/>
                      </a:lnTo>
                      <a:lnTo>
                        <a:pt x="15" y="50"/>
                      </a:lnTo>
                      <a:lnTo>
                        <a:pt x="23" y="57"/>
                      </a:lnTo>
                      <a:lnTo>
                        <a:pt x="31" y="65"/>
                      </a:lnTo>
                      <a:lnTo>
                        <a:pt x="42" y="69"/>
                      </a:lnTo>
                      <a:lnTo>
                        <a:pt x="51" y="72"/>
                      </a:lnTo>
                      <a:lnTo>
                        <a:pt x="63" y="74"/>
                      </a:lnTo>
                      <a:lnTo>
                        <a:pt x="70" y="72"/>
                      </a:lnTo>
                      <a:lnTo>
                        <a:pt x="76" y="71"/>
                      </a:lnTo>
                      <a:lnTo>
                        <a:pt x="72" y="71"/>
                      </a:lnTo>
                      <a:lnTo>
                        <a:pt x="68" y="71"/>
                      </a:lnTo>
                      <a:lnTo>
                        <a:pt x="57" y="71"/>
                      </a:lnTo>
                      <a:lnTo>
                        <a:pt x="46" y="67"/>
                      </a:lnTo>
                      <a:lnTo>
                        <a:pt x="36" y="63"/>
                      </a:lnTo>
                      <a:lnTo>
                        <a:pt x="27" y="57"/>
                      </a:lnTo>
                      <a:lnTo>
                        <a:pt x="19" y="50"/>
                      </a:lnTo>
                      <a:lnTo>
                        <a:pt x="12" y="40"/>
                      </a:lnTo>
                      <a:lnTo>
                        <a:pt x="8" y="31"/>
                      </a:lnTo>
                      <a:lnTo>
                        <a:pt x="4" y="19"/>
                      </a:lnTo>
                      <a:lnTo>
                        <a:pt x="2" y="19"/>
                      </a:lnTo>
                      <a:lnTo>
                        <a:pt x="0" y="21"/>
                      </a:lnTo>
                      <a:close/>
                    </a:path>
                  </a:pathLst>
                </a:custGeom>
                <a:solidFill>
                  <a:srgbClr val="EDC11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700" name="Freeform 332"/>
                <p:cNvSpPr>
                  <a:spLocks/>
                </p:cNvSpPr>
                <p:nvPr/>
              </p:nvSpPr>
              <p:spPr bwMode="auto">
                <a:xfrm>
                  <a:off x="1798" y="1633"/>
                  <a:ext cx="135" cy="72"/>
                </a:xfrm>
                <a:custGeom>
                  <a:avLst/>
                  <a:gdLst/>
                  <a:ahLst/>
                  <a:cxnLst>
                    <a:cxn ang="0">
                      <a:pos x="135" y="4"/>
                    </a:cxn>
                    <a:cxn ang="0">
                      <a:pos x="135" y="2"/>
                    </a:cxn>
                    <a:cxn ang="0">
                      <a:pos x="135" y="0"/>
                    </a:cxn>
                    <a:cxn ang="0">
                      <a:pos x="133" y="2"/>
                    </a:cxn>
                    <a:cxn ang="0">
                      <a:pos x="131" y="2"/>
                    </a:cxn>
                    <a:cxn ang="0">
                      <a:pos x="131" y="2"/>
                    </a:cxn>
                    <a:cxn ang="0">
                      <a:pos x="131" y="4"/>
                    </a:cxn>
                    <a:cxn ang="0">
                      <a:pos x="129" y="17"/>
                    </a:cxn>
                    <a:cxn ang="0">
                      <a:pos x="125" y="29"/>
                    </a:cxn>
                    <a:cxn ang="0">
                      <a:pos x="120" y="40"/>
                    </a:cxn>
                    <a:cxn ang="0">
                      <a:pos x="112" y="50"/>
                    </a:cxn>
                    <a:cxn ang="0">
                      <a:pos x="102" y="57"/>
                    </a:cxn>
                    <a:cxn ang="0">
                      <a:pos x="91" y="65"/>
                    </a:cxn>
                    <a:cxn ang="0">
                      <a:pos x="80" y="69"/>
                    </a:cxn>
                    <a:cxn ang="0">
                      <a:pos x="66" y="69"/>
                    </a:cxn>
                    <a:cxn ang="0">
                      <a:pos x="55" y="69"/>
                    </a:cxn>
                    <a:cxn ang="0">
                      <a:pos x="44" y="65"/>
                    </a:cxn>
                    <a:cxn ang="0">
                      <a:pos x="34" y="61"/>
                    </a:cxn>
                    <a:cxn ang="0">
                      <a:pos x="27" y="55"/>
                    </a:cxn>
                    <a:cxn ang="0">
                      <a:pos x="19" y="48"/>
                    </a:cxn>
                    <a:cxn ang="0">
                      <a:pos x="11" y="40"/>
                    </a:cxn>
                    <a:cxn ang="0">
                      <a:pos x="8" y="31"/>
                    </a:cxn>
                    <a:cxn ang="0">
                      <a:pos x="4" y="19"/>
                    </a:cxn>
                    <a:cxn ang="0">
                      <a:pos x="2" y="19"/>
                    </a:cxn>
                    <a:cxn ang="0">
                      <a:pos x="0" y="19"/>
                    </a:cxn>
                    <a:cxn ang="0">
                      <a:pos x="4" y="31"/>
                    </a:cxn>
                    <a:cxn ang="0">
                      <a:pos x="8" y="42"/>
                    </a:cxn>
                    <a:cxn ang="0">
                      <a:pos x="15" y="50"/>
                    </a:cxn>
                    <a:cxn ang="0">
                      <a:pos x="23" y="57"/>
                    </a:cxn>
                    <a:cxn ang="0">
                      <a:pos x="32" y="65"/>
                    </a:cxn>
                    <a:cxn ang="0">
                      <a:pos x="44" y="69"/>
                    </a:cxn>
                    <a:cxn ang="0">
                      <a:pos x="55" y="72"/>
                    </a:cxn>
                    <a:cxn ang="0">
                      <a:pos x="66" y="72"/>
                    </a:cxn>
                    <a:cxn ang="0">
                      <a:pos x="66" y="72"/>
                    </a:cxn>
                    <a:cxn ang="0">
                      <a:pos x="66" y="72"/>
                    </a:cxn>
                    <a:cxn ang="0">
                      <a:pos x="84" y="67"/>
                    </a:cxn>
                    <a:cxn ang="0">
                      <a:pos x="101" y="63"/>
                    </a:cxn>
                    <a:cxn ang="0">
                      <a:pos x="108" y="57"/>
                    </a:cxn>
                    <a:cxn ang="0">
                      <a:pos x="114" y="52"/>
                    </a:cxn>
                    <a:cxn ang="0">
                      <a:pos x="120" y="46"/>
                    </a:cxn>
                    <a:cxn ang="0">
                      <a:pos x="125" y="38"/>
                    </a:cxn>
                    <a:cxn ang="0">
                      <a:pos x="129" y="31"/>
                    </a:cxn>
                    <a:cxn ang="0">
                      <a:pos x="131" y="23"/>
                    </a:cxn>
                    <a:cxn ang="0">
                      <a:pos x="133" y="14"/>
                    </a:cxn>
                    <a:cxn ang="0">
                      <a:pos x="135" y="4"/>
                    </a:cxn>
                  </a:cxnLst>
                  <a:rect l="0" t="0" r="r" b="b"/>
                  <a:pathLst>
                    <a:path w="135" h="72">
                      <a:moveTo>
                        <a:pt x="135" y="4"/>
                      </a:moveTo>
                      <a:lnTo>
                        <a:pt x="135" y="2"/>
                      </a:lnTo>
                      <a:lnTo>
                        <a:pt x="135" y="0"/>
                      </a:lnTo>
                      <a:lnTo>
                        <a:pt x="133" y="2"/>
                      </a:lnTo>
                      <a:lnTo>
                        <a:pt x="131" y="2"/>
                      </a:lnTo>
                      <a:lnTo>
                        <a:pt x="131" y="2"/>
                      </a:lnTo>
                      <a:lnTo>
                        <a:pt x="131" y="4"/>
                      </a:lnTo>
                      <a:lnTo>
                        <a:pt x="129" y="17"/>
                      </a:lnTo>
                      <a:lnTo>
                        <a:pt x="125" y="29"/>
                      </a:lnTo>
                      <a:lnTo>
                        <a:pt x="120" y="40"/>
                      </a:lnTo>
                      <a:lnTo>
                        <a:pt x="112" y="50"/>
                      </a:lnTo>
                      <a:lnTo>
                        <a:pt x="102" y="57"/>
                      </a:lnTo>
                      <a:lnTo>
                        <a:pt x="91" y="65"/>
                      </a:lnTo>
                      <a:lnTo>
                        <a:pt x="80" y="69"/>
                      </a:lnTo>
                      <a:lnTo>
                        <a:pt x="66" y="69"/>
                      </a:lnTo>
                      <a:lnTo>
                        <a:pt x="55" y="69"/>
                      </a:lnTo>
                      <a:lnTo>
                        <a:pt x="44" y="65"/>
                      </a:lnTo>
                      <a:lnTo>
                        <a:pt x="34" y="61"/>
                      </a:lnTo>
                      <a:lnTo>
                        <a:pt x="27" y="55"/>
                      </a:lnTo>
                      <a:lnTo>
                        <a:pt x="19" y="48"/>
                      </a:lnTo>
                      <a:lnTo>
                        <a:pt x="11" y="40"/>
                      </a:lnTo>
                      <a:lnTo>
                        <a:pt x="8" y="31"/>
                      </a:lnTo>
                      <a:lnTo>
                        <a:pt x="4" y="19"/>
                      </a:lnTo>
                      <a:lnTo>
                        <a:pt x="2" y="19"/>
                      </a:lnTo>
                      <a:lnTo>
                        <a:pt x="0" y="19"/>
                      </a:lnTo>
                      <a:lnTo>
                        <a:pt x="4" y="31"/>
                      </a:lnTo>
                      <a:lnTo>
                        <a:pt x="8" y="42"/>
                      </a:lnTo>
                      <a:lnTo>
                        <a:pt x="15" y="50"/>
                      </a:lnTo>
                      <a:lnTo>
                        <a:pt x="23" y="57"/>
                      </a:lnTo>
                      <a:lnTo>
                        <a:pt x="32" y="65"/>
                      </a:lnTo>
                      <a:lnTo>
                        <a:pt x="44" y="69"/>
                      </a:lnTo>
                      <a:lnTo>
                        <a:pt x="55" y="72"/>
                      </a:lnTo>
                      <a:lnTo>
                        <a:pt x="66" y="72"/>
                      </a:lnTo>
                      <a:lnTo>
                        <a:pt x="66" y="72"/>
                      </a:lnTo>
                      <a:lnTo>
                        <a:pt x="66" y="72"/>
                      </a:lnTo>
                      <a:lnTo>
                        <a:pt x="84" y="67"/>
                      </a:lnTo>
                      <a:lnTo>
                        <a:pt x="101" y="63"/>
                      </a:lnTo>
                      <a:lnTo>
                        <a:pt x="108" y="57"/>
                      </a:lnTo>
                      <a:lnTo>
                        <a:pt x="114" y="52"/>
                      </a:lnTo>
                      <a:lnTo>
                        <a:pt x="120" y="46"/>
                      </a:lnTo>
                      <a:lnTo>
                        <a:pt x="125" y="38"/>
                      </a:lnTo>
                      <a:lnTo>
                        <a:pt x="129" y="31"/>
                      </a:lnTo>
                      <a:lnTo>
                        <a:pt x="131" y="23"/>
                      </a:lnTo>
                      <a:lnTo>
                        <a:pt x="133" y="14"/>
                      </a:lnTo>
                      <a:lnTo>
                        <a:pt x="135" y="4"/>
                      </a:lnTo>
                      <a:close/>
                    </a:path>
                  </a:pathLst>
                </a:custGeom>
                <a:solidFill>
                  <a:srgbClr val="EDC21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701" name="Freeform 333"/>
                <p:cNvSpPr>
                  <a:spLocks/>
                </p:cNvSpPr>
                <p:nvPr/>
              </p:nvSpPr>
              <p:spPr bwMode="auto">
                <a:xfrm>
                  <a:off x="1800" y="1635"/>
                  <a:ext cx="131" cy="69"/>
                </a:xfrm>
                <a:custGeom>
                  <a:avLst/>
                  <a:gdLst/>
                  <a:ahLst/>
                  <a:cxnLst>
                    <a:cxn ang="0">
                      <a:pos x="131" y="2"/>
                    </a:cxn>
                    <a:cxn ang="0">
                      <a:pos x="131" y="0"/>
                    </a:cxn>
                    <a:cxn ang="0">
                      <a:pos x="131" y="0"/>
                    </a:cxn>
                    <a:cxn ang="0">
                      <a:pos x="129" y="0"/>
                    </a:cxn>
                    <a:cxn ang="0">
                      <a:pos x="127" y="0"/>
                    </a:cxn>
                    <a:cxn ang="0">
                      <a:pos x="127" y="0"/>
                    </a:cxn>
                    <a:cxn ang="0">
                      <a:pos x="127" y="2"/>
                    </a:cxn>
                    <a:cxn ang="0">
                      <a:pos x="125" y="15"/>
                    </a:cxn>
                    <a:cxn ang="0">
                      <a:pos x="121" y="27"/>
                    </a:cxn>
                    <a:cxn ang="0">
                      <a:pos x="116" y="38"/>
                    </a:cxn>
                    <a:cxn ang="0">
                      <a:pos x="108" y="48"/>
                    </a:cxn>
                    <a:cxn ang="0">
                      <a:pos x="99" y="55"/>
                    </a:cxn>
                    <a:cxn ang="0">
                      <a:pos x="89" y="61"/>
                    </a:cxn>
                    <a:cxn ang="0">
                      <a:pos x="76" y="65"/>
                    </a:cxn>
                    <a:cxn ang="0">
                      <a:pos x="64" y="65"/>
                    </a:cxn>
                    <a:cxn ang="0">
                      <a:pos x="53" y="65"/>
                    </a:cxn>
                    <a:cxn ang="0">
                      <a:pos x="44" y="61"/>
                    </a:cxn>
                    <a:cxn ang="0">
                      <a:pos x="34" y="57"/>
                    </a:cxn>
                    <a:cxn ang="0">
                      <a:pos x="25" y="51"/>
                    </a:cxn>
                    <a:cxn ang="0">
                      <a:pos x="17" y="44"/>
                    </a:cxn>
                    <a:cxn ang="0">
                      <a:pos x="11" y="36"/>
                    </a:cxn>
                    <a:cxn ang="0">
                      <a:pos x="6" y="27"/>
                    </a:cxn>
                    <a:cxn ang="0">
                      <a:pos x="4" y="17"/>
                    </a:cxn>
                    <a:cxn ang="0">
                      <a:pos x="2" y="17"/>
                    </a:cxn>
                    <a:cxn ang="0">
                      <a:pos x="0" y="17"/>
                    </a:cxn>
                    <a:cxn ang="0">
                      <a:pos x="4" y="29"/>
                    </a:cxn>
                    <a:cxn ang="0">
                      <a:pos x="8" y="38"/>
                    </a:cxn>
                    <a:cxn ang="0">
                      <a:pos x="15" y="48"/>
                    </a:cxn>
                    <a:cxn ang="0">
                      <a:pos x="23" y="55"/>
                    </a:cxn>
                    <a:cxn ang="0">
                      <a:pos x="32" y="61"/>
                    </a:cxn>
                    <a:cxn ang="0">
                      <a:pos x="42" y="65"/>
                    </a:cxn>
                    <a:cxn ang="0">
                      <a:pos x="53" y="69"/>
                    </a:cxn>
                    <a:cxn ang="0">
                      <a:pos x="64" y="69"/>
                    </a:cxn>
                    <a:cxn ang="0">
                      <a:pos x="68" y="69"/>
                    </a:cxn>
                    <a:cxn ang="0">
                      <a:pos x="72" y="69"/>
                    </a:cxn>
                    <a:cxn ang="0">
                      <a:pos x="82" y="65"/>
                    </a:cxn>
                    <a:cxn ang="0">
                      <a:pos x="91" y="63"/>
                    </a:cxn>
                    <a:cxn ang="0">
                      <a:pos x="100" y="59"/>
                    </a:cxn>
                    <a:cxn ang="0">
                      <a:pos x="108" y="53"/>
                    </a:cxn>
                    <a:cxn ang="0">
                      <a:pos x="114" y="46"/>
                    </a:cxn>
                    <a:cxn ang="0">
                      <a:pos x="119" y="38"/>
                    </a:cxn>
                    <a:cxn ang="0">
                      <a:pos x="123" y="31"/>
                    </a:cxn>
                    <a:cxn ang="0">
                      <a:pos x="127" y="21"/>
                    </a:cxn>
                    <a:cxn ang="0">
                      <a:pos x="129" y="12"/>
                    </a:cxn>
                    <a:cxn ang="0">
                      <a:pos x="131" y="2"/>
                    </a:cxn>
                  </a:cxnLst>
                  <a:rect l="0" t="0" r="r" b="b"/>
                  <a:pathLst>
                    <a:path w="131" h="69">
                      <a:moveTo>
                        <a:pt x="131" y="2"/>
                      </a:moveTo>
                      <a:lnTo>
                        <a:pt x="131" y="0"/>
                      </a:lnTo>
                      <a:lnTo>
                        <a:pt x="131" y="0"/>
                      </a:lnTo>
                      <a:lnTo>
                        <a:pt x="129" y="0"/>
                      </a:lnTo>
                      <a:lnTo>
                        <a:pt x="127" y="0"/>
                      </a:lnTo>
                      <a:lnTo>
                        <a:pt x="127" y="0"/>
                      </a:lnTo>
                      <a:lnTo>
                        <a:pt x="127" y="2"/>
                      </a:lnTo>
                      <a:lnTo>
                        <a:pt x="125" y="15"/>
                      </a:lnTo>
                      <a:lnTo>
                        <a:pt x="121" y="27"/>
                      </a:lnTo>
                      <a:lnTo>
                        <a:pt x="116" y="38"/>
                      </a:lnTo>
                      <a:lnTo>
                        <a:pt x="108" y="48"/>
                      </a:lnTo>
                      <a:lnTo>
                        <a:pt x="99" y="55"/>
                      </a:lnTo>
                      <a:lnTo>
                        <a:pt x="89" y="61"/>
                      </a:lnTo>
                      <a:lnTo>
                        <a:pt x="76" y="65"/>
                      </a:lnTo>
                      <a:lnTo>
                        <a:pt x="64" y="65"/>
                      </a:lnTo>
                      <a:lnTo>
                        <a:pt x="53" y="65"/>
                      </a:lnTo>
                      <a:lnTo>
                        <a:pt x="44" y="61"/>
                      </a:lnTo>
                      <a:lnTo>
                        <a:pt x="34" y="57"/>
                      </a:lnTo>
                      <a:lnTo>
                        <a:pt x="25" y="51"/>
                      </a:lnTo>
                      <a:lnTo>
                        <a:pt x="17" y="44"/>
                      </a:lnTo>
                      <a:lnTo>
                        <a:pt x="11" y="36"/>
                      </a:lnTo>
                      <a:lnTo>
                        <a:pt x="6" y="27"/>
                      </a:lnTo>
                      <a:lnTo>
                        <a:pt x="4" y="17"/>
                      </a:lnTo>
                      <a:lnTo>
                        <a:pt x="2" y="17"/>
                      </a:lnTo>
                      <a:lnTo>
                        <a:pt x="0" y="17"/>
                      </a:lnTo>
                      <a:lnTo>
                        <a:pt x="4" y="29"/>
                      </a:lnTo>
                      <a:lnTo>
                        <a:pt x="8" y="38"/>
                      </a:lnTo>
                      <a:lnTo>
                        <a:pt x="15" y="48"/>
                      </a:lnTo>
                      <a:lnTo>
                        <a:pt x="23" y="55"/>
                      </a:lnTo>
                      <a:lnTo>
                        <a:pt x="32" y="61"/>
                      </a:lnTo>
                      <a:lnTo>
                        <a:pt x="42" y="65"/>
                      </a:lnTo>
                      <a:lnTo>
                        <a:pt x="53" y="69"/>
                      </a:lnTo>
                      <a:lnTo>
                        <a:pt x="64" y="69"/>
                      </a:lnTo>
                      <a:lnTo>
                        <a:pt x="68" y="69"/>
                      </a:lnTo>
                      <a:lnTo>
                        <a:pt x="72" y="69"/>
                      </a:lnTo>
                      <a:lnTo>
                        <a:pt x="82" y="65"/>
                      </a:lnTo>
                      <a:lnTo>
                        <a:pt x="91" y="63"/>
                      </a:lnTo>
                      <a:lnTo>
                        <a:pt x="100" y="59"/>
                      </a:lnTo>
                      <a:lnTo>
                        <a:pt x="108" y="53"/>
                      </a:lnTo>
                      <a:lnTo>
                        <a:pt x="114" y="46"/>
                      </a:lnTo>
                      <a:lnTo>
                        <a:pt x="119" y="38"/>
                      </a:lnTo>
                      <a:lnTo>
                        <a:pt x="123" y="31"/>
                      </a:lnTo>
                      <a:lnTo>
                        <a:pt x="127" y="21"/>
                      </a:lnTo>
                      <a:lnTo>
                        <a:pt x="129" y="12"/>
                      </a:lnTo>
                      <a:lnTo>
                        <a:pt x="131" y="2"/>
                      </a:lnTo>
                      <a:close/>
                    </a:path>
                  </a:pathLst>
                </a:custGeom>
                <a:solidFill>
                  <a:srgbClr val="EEC31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702" name="Freeform 334"/>
                <p:cNvSpPr>
                  <a:spLocks/>
                </p:cNvSpPr>
                <p:nvPr/>
              </p:nvSpPr>
              <p:spPr bwMode="auto">
                <a:xfrm>
                  <a:off x="1802" y="1635"/>
                  <a:ext cx="127" cy="67"/>
                </a:xfrm>
                <a:custGeom>
                  <a:avLst/>
                  <a:gdLst/>
                  <a:ahLst/>
                  <a:cxnLst>
                    <a:cxn ang="0">
                      <a:pos x="127" y="2"/>
                    </a:cxn>
                    <a:cxn ang="0">
                      <a:pos x="127" y="0"/>
                    </a:cxn>
                    <a:cxn ang="0">
                      <a:pos x="127" y="0"/>
                    </a:cxn>
                    <a:cxn ang="0">
                      <a:pos x="125" y="0"/>
                    </a:cxn>
                    <a:cxn ang="0">
                      <a:pos x="123" y="0"/>
                    </a:cxn>
                    <a:cxn ang="0">
                      <a:pos x="123" y="0"/>
                    </a:cxn>
                    <a:cxn ang="0">
                      <a:pos x="123" y="2"/>
                    </a:cxn>
                    <a:cxn ang="0">
                      <a:pos x="121" y="15"/>
                    </a:cxn>
                    <a:cxn ang="0">
                      <a:pos x="117" y="27"/>
                    </a:cxn>
                    <a:cxn ang="0">
                      <a:pos x="112" y="36"/>
                    </a:cxn>
                    <a:cxn ang="0">
                      <a:pos x="104" y="46"/>
                    </a:cxn>
                    <a:cxn ang="0">
                      <a:pos x="97" y="53"/>
                    </a:cxn>
                    <a:cxn ang="0">
                      <a:pos x="85" y="59"/>
                    </a:cxn>
                    <a:cxn ang="0">
                      <a:pos x="74" y="63"/>
                    </a:cxn>
                    <a:cxn ang="0">
                      <a:pos x="62" y="63"/>
                    </a:cxn>
                    <a:cxn ang="0">
                      <a:pos x="51" y="63"/>
                    </a:cxn>
                    <a:cxn ang="0">
                      <a:pos x="42" y="59"/>
                    </a:cxn>
                    <a:cxn ang="0">
                      <a:pos x="32" y="55"/>
                    </a:cxn>
                    <a:cxn ang="0">
                      <a:pos x="25" y="50"/>
                    </a:cxn>
                    <a:cxn ang="0">
                      <a:pos x="17" y="44"/>
                    </a:cxn>
                    <a:cxn ang="0">
                      <a:pos x="11" y="36"/>
                    </a:cxn>
                    <a:cxn ang="0">
                      <a:pos x="6" y="27"/>
                    </a:cxn>
                    <a:cxn ang="0">
                      <a:pos x="4" y="17"/>
                    </a:cxn>
                    <a:cxn ang="0">
                      <a:pos x="2" y="17"/>
                    </a:cxn>
                    <a:cxn ang="0">
                      <a:pos x="0" y="17"/>
                    </a:cxn>
                    <a:cxn ang="0">
                      <a:pos x="4" y="29"/>
                    </a:cxn>
                    <a:cxn ang="0">
                      <a:pos x="7" y="38"/>
                    </a:cxn>
                    <a:cxn ang="0">
                      <a:pos x="15" y="46"/>
                    </a:cxn>
                    <a:cxn ang="0">
                      <a:pos x="23" y="53"/>
                    </a:cxn>
                    <a:cxn ang="0">
                      <a:pos x="30" y="59"/>
                    </a:cxn>
                    <a:cxn ang="0">
                      <a:pos x="40" y="63"/>
                    </a:cxn>
                    <a:cxn ang="0">
                      <a:pos x="51" y="67"/>
                    </a:cxn>
                    <a:cxn ang="0">
                      <a:pos x="62" y="67"/>
                    </a:cxn>
                    <a:cxn ang="0">
                      <a:pos x="76" y="67"/>
                    </a:cxn>
                    <a:cxn ang="0">
                      <a:pos x="87" y="63"/>
                    </a:cxn>
                    <a:cxn ang="0">
                      <a:pos x="98" y="55"/>
                    </a:cxn>
                    <a:cxn ang="0">
                      <a:pos x="108" y="48"/>
                    </a:cxn>
                    <a:cxn ang="0">
                      <a:pos x="116" y="38"/>
                    </a:cxn>
                    <a:cxn ang="0">
                      <a:pos x="121" y="27"/>
                    </a:cxn>
                    <a:cxn ang="0">
                      <a:pos x="125" y="15"/>
                    </a:cxn>
                    <a:cxn ang="0">
                      <a:pos x="127" y="2"/>
                    </a:cxn>
                  </a:cxnLst>
                  <a:rect l="0" t="0" r="r" b="b"/>
                  <a:pathLst>
                    <a:path w="127" h="67">
                      <a:moveTo>
                        <a:pt x="127" y="2"/>
                      </a:moveTo>
                      <a:lnTo>
                        <a:pt x="127" y="0"/>
                      </a:lnTo>
                      <a:lnTo>
                        <a:pt x="127" y="0"/>
                      </a:lnTo>
                      <a:lnTo>
                        <a:pt x="125" y="0"/>
                      </a:lnTo>
                      <a:lnTo>
                        <a:pt x="123" y="0"/>
                      </a:lnTo>
                      <a:lnTo>
                        <a:pt x="123" y="0"/>
                      </a:lnTo>
                      <a:lnTo>
                        <a:pt x="123" y="2"/>
                      </a:lnTo>
                      <a:lnTo>
                        <a:pt x="121" y="15"/>
                      </a:lnTo>
                      <a:lnTo>
                        <a:pt x="117" y="27"/>
                      </a:lnTo>
                      <a:lnTo>
                        <a:pt x="112" y="36"/>
                      </a:lnTo>
                      <a:lnTo>
                        <a:pt x="104" y="46"/>
                      </a:lnTo>
                      <a:lnTo>
                        <a:pt x="97" y="53"/>
                      </a:lnTo>
                      <a:lnTo>
                        <a:pt x="85" y="59"/>
                      </a:lnTo>
                      <a:lnTo>
                        <a:pt x="74" y="63"/>
                      </a:lnTo>
                      <a:lnTo>
                        <a:pt x="62" y="63"/>
                      </a:lnTo>
                      <a:lnTo>
                        <a:pt x="51" y="63"/>
                      </a:lnTo>
                      <a:lnTo>
                        <a:pt x="42" y="59"/>
                      </a:lnTo>
                      <a:lnTo>
                        <a:pt x="32" y="55"/>
                      </a:lnTo>
                      <a:lnTo>
                        <a:pt x="25" y="50"/>
                      </a:lnTo>
                      <a:lnTo>
                        <a:pt x="17" y="44"/>
                      </a:lnTo>
                      <a:lnTo>
                        <a:pt x="11" y="36"/>
                      </a:lnTo>
                      <a:lnTo>
                        <a:pt x="6" y="27"/>
                      </a:lnTo>
                      <a:lnTo>
                        <a:pt x="4" y="17"/>
                      </a:lnTo>
                      <a:lnTo>
                        <a:pt x="2" y="17"/>
                      </a:lnTo>
                      <a:lnTo>
                        <a:pt x="0" y="17"/>
                      </a:lnTo>
                      <a:lnTo>
                        <a:pt x="4" y="29"/>
                      </a:lnTo>
                      <a:lnTo>
                        <a:pt x="7" y="38"/>
                      </a:lnTo>
                      <a:lnTo>
                        <a:pt x="15" y="46"/>
                      </a:lnTo>
                      <a:lnTo>
                        <a:pt x="23" y="53"/>
                      </a:lnTo>
                      <a:lnTo>
                        <a:pt x="30" y="59"/>
                      </a:lnTo>
                      <a:lnTo>
                        <a:pt x="40" y="63"/>
                      </a:lnTo>
                      <a:lnTo>
                        <a:pt x="51" y="67"/>
                      </a:lnTo>
                      <a:lnTo>
                        <a:pt x="62" y="67"/>
                      </a:lnTo>
                      <a:lnTo>
                        <a:pt x="76" y="67"/>
                      </a:lnTo>
                      <a:lnTo>
                        <a:pt x="87" y="63"/>
                      </a:lnTo>
                      <a:lnTo>
                        <a:pt x="98" y="55"/>
                      </a:lnTo>
                      <a:lnTo>
                        <a:pt x="108" y="48"/>
                      </a:lnTo>
                      <a:lnTo>
                        <a:pt x="116" y="38"/>
                      </a:lnTo>
                      <a:lnTo>
                        <a:pt x="121" y="27"/>
                      </a:lnTo>
                      <a:lnTo>
                        <a:pt x="125" y="15"/>
                      </a:lnTo>
                      <a:lnTo>
                        <a:pt x="127" y="2"/>
                      </a:lnTo>
                      <a:close/>
                    </a:path>
                  </a:pathLst>
                </a:custGeom>
                <a:solidFill>
                  <a:srgbClr val="EEC41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703" name="Freeform 335"/>
                <p:cNvSpPr>
                  <a:spLocks/>
                </p:cNvSpPr>
                <p:nvPr/>
              </p:nvSpPr>
              <p:spPr bwMode="auto">
                <a:xfrm>
                  <a:off x="1804" y="1635"/>
                  <a:ext cx="123" cy="65"/>
                </a:xfrm>
                <a:custGeom>
                  <a:avLst/>
                  <a:gdLst/>
                  <a:ahLst/>
                  <a:cxnLst>
                    <a:cxn ang="0">
                      <a:pos x="123" y="2"/>
                    </a:cxn>
                    <a:cxn ang="0">
                      <a:pos x="123" y="0"/>
                    </a:cxn>
                    <a:cxn ang="0">
                      <a:pos x="123" y="0"/>
                    </a:cxn>
                    <a:cxn ang="0">
                      <a:pos x="121" y="0"/>
                    </a:cxn>
                    <a:cxn ang="0">
                      <a:pos x="119" y="0"/>
                    </a:cxn>
                    <a:cxn ang="0">
                      <a:pos x="119" y="2"/>
                    </a:cxn>
                    <a:cxn ang="0">
                      <a:pos x="119" y="2"/>
                    </a:cxn>
                    <a:cxn ang="0">
                      <a:pos x="117" y="14"/>
                    </a:cxn>
                    <a:cxn ang="0">
                      <a:pos x="114" y="25"/>
                    </a:cxn>
                    <a:cxn ang="0">
                      <a:pos x="108" y="36"/>
                    </a:cxn>
                    <a:cxn ang="0">
                      <a:pos x="102" y="44"/>
                    </a:cxn>
                    <a:cxn ang="0">
                      <a:pos x="93" y="51"/>
                    </a:cxn>
                    <a:cxn ang="0">
                      <a:pos x="83" y="57"/>
                    </a:cxn>
                    <a:cxn ang="0">
                      <a:pos x="72" y="61"/>
                    </a:cxn>
                    <a:cxn ang="0">
                      <a:pos x="60" y="61"/>
                    </a:cxn>
                    <a:cxn ang="0">
                      <a:pos x="49" y="61"/>
                    </a:cxn>
                    <a:cxn ang="0">
                      <a:pos x="40" y="57"/>
                    </a:cxn>
                    <a:cxn ang="0">
                      <a:pos x="32" y="53"/>
                    </a:cxn>
                    <a:cxn ang="0">
                      <a:pos x="24" y="48"/>
                    </a:cxn>
                    <a:cxn ang="0">
                      <a:pos x="17" y="42"/>
                    </a:cxn>
                    <a:cxn ang="0">
                      <a:pos x="11" y="34"/>
                    </a:cxn>
                    <a:cxn ang="0">
                      <a:pos x="5" y="27"/>
                    </a:cxn>
                    <a:cxn ang="0">
                      <a:pos x="4" y="17"/>
                    </a:cxn>
                    <a:cxn ang="0">
                      <a:pos x="2" y="17"/>
                    </a:cxn>
                    <a:cxn ang="0">
                      <a:pos x="0" y="17"/>
                    </a:cxn>
                    <a:cxn ang="0">
                      <a:pos x="2" y="27"/>
                    </a:cxn>
                    <a:cxn ang="0">
                      <a:pos x="7" y="36"/>
                    </a:cxn>
                    <a:cxn ang="0">
                      <a:pos x="13" y="44"/>
                    </a:cxn>
                    <a:cxn ang="0">
                      <a:pos x="21" y="51"/>
                    </a:cxn>
                    <a:cxn ang="0">
                      <a:pos x="30" y="57"/>
                    </a:cxn>
                    <a:cxn ang="0">
                      <a:pos x="40" y="61"/>
                    </a:cxn>
                    <a:cxn ang="0">
                      <a:pos x="49" y="65"/>
                    </a:cxn>
                    <a:cxn ang="0">
                      <a:pos x="60" y="65"/>
                    </a:cxn>
                    <a:cxn ang="0">
                      <a:pos x="72" y="65"/>
                    </a:cxn>
                    <a:cxn ang="0">
                      <a:pos x="85" y="61"/>
                    </a:cxn>
                    <a:cxn ang="0">
                      <a:pos x="95" y="55"/>
                    </a:cxn>
                    <a:cxn ang="0">
                      <a:pos x="104" y="48"/>
                    </a:cxn>
                    <a:cxn ang="0">
                      <a:pos x="112" y="38"/>
                    </a:cxn>
                    <a:cxn ang="0">
                      <a:pos x="117" y="27"/>
                    </a:cxn>
                    <a:cxn ang="0">
                      <a:pos x="121" y="15"/>
                    </a:cxn>
                    <a:cxn ang="0">
                      <a:pos x="123" y="2"/>
                    </a:cxn>
                  </a:cxnLst>
                  <a:rect l="0" t="0" r="r" b="b"/>
                  <a:pathLst>
                    <a:path w="123" h="65">
                      <a:moveTo>
                        <a:pt x="123" y="2"/>
                      </a:moveTo>
                      <a:lnTo>
                        <a:pt x="123" y="0"/>
                      </a:lnTo>
                      <a:lnTo>
                        <a:pt x="123" y="0"/>
                      </a:lnTo>
                      <a:lnTo>
                        <a:pt x="121" y="0"/>
                      </a:lnTo>
                      <a:lnTo>
                        <a:pt x="119" y="0"/>
                      </a:lnTo>
                      <a:lnTo>
                        <a:pt x="119" y="2"/>
                      </a:lnTo>
                      <a:lnTo>
                        <a:pt x="119" y="2"/>
                      </a:lnTo>
                      <a:lnTo>
                        <a:pt x="117" y="14"/>
                      </a:lnTo>
                      <a:lnTo>
                        <a:pt x="114" y="25"/>
                      </a:lnTo>
                      <a:lnTo>
                        <a:pt x="108" y="36"/>
                      </a:lnTo>
                      <a:lnTo>
                        <a:pt x="102" y="44"/>
                      </a:lnTo>
                      <a:lnTo>
                        <a:pt x="93" y="51"/>
                      </a:lnTo>
                      <a:lnTo>
                        <a:pt x="83" y="57"/>
                      </a:lnTo>
                      <a:lnTo>
                        <a:pt x="72" y="61"/>
                      </a:lnTo>
                      <a:lnTo>
                        <a:pt x="60" y="61"/>
                      </a:lnTo>
                      <a:lnTo>
                        <a:pt x="49" y="61"/>
                      </a:lnTo>
                      <a:lnTo>
                        <a:pt x="40" y="57"/>
                      </a:lnTo>
                      <a:lnTo>
                        <a:pt x="32" y="53"/>
                      </a:lnTo>
                      <a:lnTo>
                        <a:pt x="24" y="48"/>
                      </a:lnTo>
                      <a:lnTo>
                        <a:pt x="17" y="42"/>
                      </a:lnTo>
                      <a:lnTo>
                        <a:pt x="11" y="34"/>
                      </a:lnTo>
                      <a:lnTo>
                        <a:pt x="5" y="27"/>
                      </a:lnTo>
                      <a:lnTo>
                        <a:pt x="4" y="17"/>
                      </a:lnTo>
                      <a:lnTo>
                        <a:pt x="2" y="17"/>
                      </a:lnTo>
                      <a:lnTo>
                        <a:pt x="0" y="17"/>
                      </a:lnTo>
                      <a:lnTo>
                        <a:pt x="2" y="27"/>
                      </a:lnTo>
                      <a:lnTo>
                        <a:pt x="7" y="36"/>
                      </a:lnTo>
                      <a:lnTo>
                        <a:pt x="13" y="44"/>
                      </a:lnTo>
                      <a:lnTo>
                        <a:pt x="21" y="51"/>
                      </a:lnTo>
                      <a:lnTo>
                        <a:pt x="30" y="57"/>
                      </a:lnTo>
                      <a:lnTo>
                        <a:pt x="40" y="61"/>
                      </a:lnTo>
                      <a:lnTo>
                        <a:pt x="49" y="65"/>
                      </a:lnTo>
                      <a:lnTo>
                        <a:pt x="60" y="65"/>
                      </a:lnTo>
                      <a:lnTo>
                        <a:pt x="72" y="65"/>
                      </a:lnTo>
                      <a:lnTo>
                        <a:pt x="85" y="61"/>
                      </a:lnTo>
                      <a:lnTo>
                        <a:pt x="95" y="55"/>
                      </a:lnTo>
                      <a:lnTo>
                        <a:pt x="104" y="48"/>
                      </a:lnTo>
                      <a:lnTo>
                        <a:pt x="112" y="38"/>
                      </a:lnTo>
                      <a:lnTo>
                        <a:pt x="117" y="27"/>
                      </a:lnTo>
                      <a:lnTo>
                        <a:pt x="121" y="15"/>
                      </a:lnTo>
                      <a:lnTo>
                        <a:pt x="123" y="2"/>
                      </a:lnTo>
                      <a:close/>
                    </a:path>
                  </a:pathLst>
                </a:custGeom>
                <a:solidFill>
                  <a:srgbClr val="EEC41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704" name="Freeform 336"/>
                <p:cNvSpPr>
                  <a:spLocks/>
                </p:cNvSpPr>
                <p:nvPr/>
              </p:nvSpPr>
              <p:spPr bwMode="auto">
                <a:xfrm>
                  <a:off x="1806" y="1635"/>
                  <a:ext cx="119" cy="63"/>
                </a:xfrm>
                <a:custGeom>
                  <a:avLst/>
                  <a:gdLst/>
                  <a:ahLst/>
                  <a:cxnLst>
                    <a:cxn ang="0">
                      <a:pos x="119" y="2"/>
                    </a:cxn>
                    <a:cxn ang="0">
                      <a:pos x="119" y="0"/>
                    </a:cxn>
                    <a:cxn ang="0">
                      <a:pos x="119" y="0"/>
                    </a:cxn>
                    <a:cxn ang="0">
                      <a:pos x="117" y="0"/>
                    </a:cxn>
                    <a:cxn ang="0">
                      <a:pos x="115" y="0"/>
                    </a:cxn>
                    <a:cxn ang="0">
                      <a:pos x="115" y="2"/>
                    </a:cxn>
                    <a:cxn ang="0">
                      <a:pos x="115" y="2"/>
                    </a:cxn>
                    <a:cxn ang="0">
                      <a:pos x="113" y="14"/>
                    </a:cxn>
                    <a:cxn ang="0">
                      <a:pos x="110" y="25"/>
                    </a:cxn>
                    <a:cxn ang="0">
                      <a:pos x="106" y="34"/>
                    </a:cxn>
                    <a:cxn ang="0">
                      <a:pos x="98" y="42"/>
                    </a:cxn>
                    <a:cxn ang="0">
                      <a:pos x="91" y="50"/>
                    </a:cxn>
                    <a:cxn ang="0">
                      <a:pos x="79" y="55"/>
                    </a:cxn>
                    <a:cxn ang="0">
                      <a:pos x="70" y="59"/>
                    </a:cxn>
                    <a:cxn ang="0">
                      <a:pos x="58" y="59"/>
                    </a:cxn>
                    <a:cxn ang="0">
                      <a:pos x="49" y="59"/>
                    </a:cxn>
                    <a:cxn ang="0">
                      <a:pos x="39" y="55"/>
                    </a:cxn>
                    <a:cxn ang="0">
                      <a:pos x="30" y="51"/>
                    </a:cxn>
                    <a:cxn ang="0">
                      <a:pos x="22" y="48"/>
                    </a:cxn>
                    <a:cxn ang="0">
                      <a:pos x="17" y="40"/>
                    </a:cxn>
                    <a:cxn ang="0">
                      <a:pos x="11" y="34"/>
                    </a:cxn>
                    <a:cxn ang="0">
                      <a:pos x="5" y="25"/>
                    </a:cxn>
                    <a:cxn ang="0">
                      <a:pos x="3" y="15"/>
                    </a:cxn>
                    <a:cxn ang="0">
                      <a:pos x="2" y="17"/>
                    </a:cxn>
                    <a:cxn ang="0">
                      <a:pos x="0" y="17"/>
                    </a:cxn>
                    <a:cxn ang="0">
                      <a:pos x="2" y="27"/>
                    </a:cxn>
                    <a:cxn ang="0">
                      <a:pos x="7" y="36"/>
                    </a:cxn>
                    <a:cxn ang="0">
                      <a:pos x="13" y="44"/>
                    </a:cxn>
                    <a:cxn ang="0">
                      <a:pos x="21" y="50"/>
                    </a:cxn>
                    <a:cxn ang="0">
                      <a:pos x="28" y="55"/>
                    </a:cxn>
                    <a:cxn ang="0">
                      <a:pos x="38" y="59"/>
                    </a:cxn>
                    <a:cxn ang="0">
                      <a:pos x="47" y="63"/>
                    </a:cxn>
                    <a:cxn ang="0">
                      <a:pos x="58" y="63"/>
                    </a:cxn>
                    <a:cxn ang="0">
                      <a:pos x="70" y="63"/>
                    </a:cxn>
                    <a:cxn ang="0">
                      <a:pos x="81" y="59"/>
                    </a:cxn>
                    <a:cxn ang="0">
                      <a:pos x="93" y="53"/>
                    </a:cxn>
                    <a:cxn ang="0">
                      <a:pos x="100" y="46"/>
                    </a:cxn>
                    <a:cxn ang="0">
                      <a:pos x="108" y="36"/>
                    </a:cxn>
                    <a:cxn ang="0">
                      <a:pos x="113" y="27"/>
                    </a:cxn>
                    <a:cxn ang="0">
                      <a:pos x="117" y="15"/>
                    </a:cxn>
                    <a:cxn ang="0">
                      <a:pos x="119" y="2"/>
                    </a:cxn>
                  </a:cxnLst>
                  <a:rect l="0" t="0" r="r" b="b"/>
                  <a:pathLst>
                    <a:path w="119" h="63">
                      <a:moveTo>
                        <a:pt x="119" y="2"/>
                      </a:moveTo>
                      <a:lnTo>
                        <a:pt x="119" y="0"/>
                      </a:lnTo>
                      <a:lnTo>
                        <a:pt x="119" y="0"/>
                      </a:lnTo>
                      <a:lnTo>
                        <a:pt x="117" y="0"/>
                      </a:lnTo>
                      <a:lnTo>
                        <a:pt x="115" y="0"/>
                      </a:lnTo>
                      <a:lnTo>
                        <a:pt x="115" y="2"/>
                      </a:lnTo>
                      <a:lnTo>
                        <a:pt x="115" y="2"/>
                      </a:lnTo>
                      <a:lnTo>
                        <a:pt x="113" y="14"/>
                      </a:lnTo>
                      <a:lnTo>
                        <a:pt x="110" y="25"/>
                      </a:lnTo>
                      <a:lnTo>
                        <a:pt x="106" y="34"/>
                      </a:lnTo>
                      <a:lnTo>
                        <a:pt x="98" y="42"/>
                      </a:lnTo>
                      <a:lnTo>
                        <a:pt x="91" y="50"/>
                      </a:lnTo>
                      <a:lnTo>
                        <a:pt x="79" y="55"/>
                      </a:lnTo>
                      <a:lnTo>
                        <a:pt x="70" y="59"/>
                      </a:lnTo>
                      <a:lnTo>
                        <a:pt x="58" y="59"/>
                      </a:lnTo>
                      <a:lnTo>
                        <a:pt x="49" y="59"/>
                      </a:lnTo>
                      <a:lnTo>
                        <a:pt x="39" y="55"/>
                      </a:lnTo>
                      <a:lnTo>
                        <a:pt x="30" y="51"/>
                      </a:lnTo>
                      <a:lnTo>
                        <a:pt x="22" y="48"/>
                      </a:lnTo>
                      <a:lnTo>
                        <a:pt x="17" y="40"/>
                      </a:lnTo>
                      <a:lnTo>
                        <a:pt x="11" y="34"/>
                      </a:lnTo>
                      <a:lnTo>
                        <a:pt x="5" y="25"/>
                      </a:lnTo>
                      <a:lnTo>
                        <a:pt x="3" y="15"/>
                      </a:lnTo>
                      <a:lnTo>
                        <a:pt x="2" y="17"/>
                      </a:lnTo>
                      <a:lnTo>
                        <a:pt x="0" y="17"/>
                      </a:lnTo>
                      <a:lnTo>
                        <a:pt x="2" y="27"/>
                      </a:lnTo>
                      <a:lnTo>
                        <a:pt x="7" y="36"/>
                      </a:lnTo>
                      <a:lnTo>
                        <a:pt x="13" y="44"/>
                      </a:lnTo>
                      <a:lnTo>
                        <a:pt x="21" y="50"/>
                      </a:lnTo>
                      <a:lnTo>
                        <a:pt x="28" y="55"/>
                      </a:lnTo>
                      <a:lnTo>
                        <a:pt x="38" y="59"/>
                      </a:lnTo>
                      <a:lnTo>
                        <a:pt x="47" y="63"/>
                      </a:lnTo>
                      <a:lnTo>
                        <a:pt x="58" y="63"/>
                      </a:lnTo>
                      <a:lnTo>
                        <a:pt x="70" y="63"/>
                      </a:lnTo>
                      <a:lnTo>
                        <a:pt x="81" y="59"/>
                      </a:lnTo>
                      <a:lnTo>
                        <a:pt x="93" y="53"/>
                      </a:lnTo>
                      <a:lnTo>
                        <a:pt x="100" y="46"/>
                      </a:lnTo>
                      <a:lnTo>
                        <a:pt x="108" y="36"/>
                      </a:lnTo>
                      <a:lnTo>
                        <a:pt x="113" y="27"/>
                      </a:lnTo>
                      <a:lnTo>
                        <a:pt x="117" y="15"/>
                      </a:lnTo>
                      <a:lnTo>
                        <a:pt x="119" y="2"/>
                      </a:lnTo>
                      <a:close/>
                    </a:path>
                  </a:pathLst>
                </a:custGeom>
                <a:solidFill>
                  <a:srgbClr val="EEC51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705" name="Freeform 337"/>
                <p:cNvSpPr>
                  <a:spLocks/>
                </p:cNvSpPr>
                <p:nvPr/>
              </p:nvSpPr>
              <p:spPr bwMode="auto">
                <a:xfrm>
                  <a:off x="1808" y="1635"/>
                  <a:ext cx="115" cy="61"/>
                </a:xfrm>
                <a:custGeom>
                  <a:avLst/>
                  <a:gdLst/>
                  <a:ahLst/>
                  <a:cxnLst>
                    <a:cxn ang="0">
                      <a:pos x="115" y="2"/>
                    </a:cxn>
                    <a:cxn ang="0">
                      <a:pos x="115" y="2"/>
                    </a:cxn>
                    <a:cxn ang="0">
                      <a:pos x="115" y="0"/>
                    </a:cxn>
                    <a:cxn ang="0">
                      <a:pos x="113" y="0"/>
                    </a:cxn>
                    <a:cxn ang="0">
                      <a:pos x="111" y="0"/>
                    </a:cxn>
                    <a:cxn ang="0">
                      <a:pos x="111" y="0"/>
                    </a:cxn>
                    <a:cxn ang="0">
                      <a:pos x="111" y="0"/>
                    </a:cxn>
                    <a:cxn ang="0">
                      <a:pos x="111" y="2"/>
                    </a:cxn>
                    <a:cxn ang="0">
                      <a:pos x="111" y="2"/>
                    </a:cxn>
                    <a:cxn ang="0">
                      <a:pos x="110" y="14"/>
                    </a:cxn>
                    <a:cxn ang="0">
                      <a:pos x="106" y="25"/>
                    </a:cxn>
                    <a:cxn ang="0">
                      <a:pos x="102" y="33"/>
                    </a:cxn>
                    <a:cxn ang="0">
                      <a:pos x="94" y="42"/>
                    </a:cxn>
                    <a:cxn ang="0">
                      <a:pos x="87" y="48"/>
                    </a:cxn>
                    <a:cxn ang="0">
                      <a:pos x="77" y="53"/>
                    </a:cxn>
                    <a:cxn ang="0">
                      <a:pos x="68" y="57"/>
                    </a:cxn>
                    <a:cxn ang="0">
                      <a:pos x="56" y="57"/>
                    </a:cxn>
                    <a:cxn ang="0">
                      <a:pos x="47" y="57"/>
                    </a:cxn>
                    <a:cxn ang="0">
                      <a:pos x="37" y="55"/>
                    </a:cxn>
                    <a:cxn ang="0">
                      <a:pos x="30" y="51"/>
                    </a:cxn>
                    <a:cxn ang="0">
                      <a:pos x="22" y="46"/>
                    </a:cxn>
                    <a:cxn ang="0">
                      <a:pos x="15" y="40"/>
                    </a:cxn>
                    <a:cxn ang="0">
                      <a:pos x="9" y="33"/>
                    </a:cxn>
                    <a:cxn ang="0">
                      <a:pos x="5" y="25"/>
                    </a:cxn>
                    <a:cxn ang="0">
                      <a:pos x="3" y="15"/>
                    </a:cxn>
                    <a:cxn ang="0">
                      <a:pos x="1" y="15"/>
                    </a:cxn>
                    <a:cxn ang="0">
                      <a:pos x="0" y="17"/>
                    </a:cxn>
                    <a:cxn ang="0">
                      <a:pos x="1" y="27"/>
                    </a:cxn>
                    <a:cxn ang="0">
                      <a:pos x="7" y="34"/>
                    </a:cxn>
                    <a:cxn ang="0">
                      <a:pos x="13" y="42"/>
                    </a:cxn>
                    <a:cxn ang="0">
                      <a:pos x="20" y="48"/>
                    </a:cxn>
                    <a:cxn ang="0">
                      <a:pos x="28" y="53"/>
                    </a:cxn>
                    <a:cxn ang="0">
                      <a:pos x="36" y="57"/>
                    </a:cxn>
                    <a:cxn ang="0">
                      <a:pos x="45" y="61"/>
                    </a:cxn>
                    <a:cxn ang="0">
                      <a:pos x="56" y="61"/>
                    </a:cxn>
                    <a:cxn ang="0">
                      <a:pos x="68" y="61"/>
                    </a:cxn>
                    <a:cxn ang="0">
                      <a:pos x="79" y="57"/>
                    </a:cxn>
                    <a:cxn ang="0">
                      <a:pos x="89" y="51"/>
                    </a:cxn>
                    <a:cxn ang="0">
                      <a:pos x="98" y="44"/>
                    </a:cxn>
                    <a:cxn ang="0">
                      <a:pos x="104" y="36"/>
                    </a:cxn>
                    <a:cxn ang="0">
                      <a:pos x="110" y="25"/>
                    </a:cxn>
                    <a:cxn ang="0">
                      <a:pos x="113" y="14"/>
                    </a:cxn>
                    <a:cxn ang="0">
                      <a:pos x="115" y="2"/>
                    </a:cxn>
                  </a:cxnLst>
                  <a:rect l="0" t="0" r="r" b="b"/>
                  <a:pathLst>
                    <a:path w="115" h="61">
                      <a:moveTo>
                        <a:pt x="115" y="2"/>
                      </a:moveTo>
                      <a:lnTo>
                        <a:pt x="115" y="2"/>
                      </a:lnTo>
                      <a:lnTo>
                        <a:pt x="115" y="0"/>
                      </a:lnTo>
                      <a:lnTo>
                        <a:pt x="113" y="0"/>
                      </a:lnTo>
                      <a:lnTo>
                        <a:pt x="111" y="0"/>
                      </a:lnTo>
                      <a:lnTo>
                        <a:pt x="111" y="0"/>
                      </a:lnTo>
                      <a:lnTo>
                        <a:pt x="111" y="0"/>
                      </a:lnTo>
                      <a:lnTo>
                        <a:pt x="111" y="2"/>
                      </a:lnTo>
                      <a:lnTo>
                        <a:pt x="111" y="2"/>
                      </a:lnTo>
                      <a:lnTo>
                        <a:pt x="110" y="14"/>
                      </a:lnTo>
                      <a:lnTo>
                        <a:pt x="106" y="25"/>
                      </a:lnTo>
                      <a:lnTo>
                        <a:pt x="102" y="33"/>
                      </a:lnTo>
                      <a:lnTo>
                        <a:pt x="94" y="42"/>
                      </a:lnTo>
                      <a:lnTo>
                        <a:pt x="87" y="48"/>
                      </a:lnTo>
                      <a:lnTo>
                        <a:pt x="77" y="53"/>
                      </a:lnTo>
                      <a:lnTo>
                        <a:pt x="68" y="57"/>
                      </a:lnTo>
                      <a:lnTo>
                        <a:pt x="56" y="57"/>
                      </a:lnTo>
                      <a:lnTo>
                        <a:pt x="47" y="57"/>
                      </a:lnTo>
                      <a:lnTo>
                        <a:pt x="37" y="55"/>
                      </a:lnTo>
                      <a:lnTo>
                        <a:pt x="30" y="51"/>
                      </a:lnTo>
                      <a:lnTo>
                        <a:pt x="22" y="46"/>
                      </a:lnTo>
                      <a:lnTo>
                        <a:pt x="15" y="40"/>
                      </a:lnTo>
                      <a:lnTo>
                        <a:pt x="9" y="33"/>
                      </a:lnTo>
                      <a:lnTo>
                        <a:pt x="5" y="25"/>
                      </a:lnTo>
                      <a:lnTo>
                        <a:pt x="3" y="15"/>
                      </a:lnTo>
                      <a:lnTo>
                        <a:pt x="1" y="15"/>
                      </a:lnTo>
                      <a:lnTo>
                        <a:pt x="0" y="17"/>
                      </a:lnTo>
                      <a:lnTo>
                        <a:pt x="1" y="27"/>
                      </a:lnTo>
                      <a:lnTo>
                        <a:pt x="7" y="34"/>
                      </a:lnTo>
                      <a:lnTo>
                        <a:pt x="13" y="42"/>
                      </a:lnTo>
                      <a:lnTo>
                        <a:pt x="20" y="48"/>
                      </a:lnTo>
                      <a:lnTo>
                        <a:pt x="28" y="53"/>
                      </a:lnTo>
                      <a:lnTo>
                        <a:pt x="36" y="57"/>
                      </a:lnTo>
                      <a:lnTo>
                        <a:pt x="45" y="61"/>
                      </a:lnTo>
                      <a:lnTo>
                        <a:pt x="56" y="61"/>
                      </a:lnTo>
                      <a:lnTo>
                        <a:pt x="68" y="61"/>
                      </a:lnTo>
                      <a:lnTo>
                        <a:pt x="79" y="57"/>
                      </a:lnTo>
                      <a:lnTo>
                        <a:pt x="89" y="51"/>
                      </a:lnTo>
                      <a:lnTo>
                        <a:pt x="98" y="44"/>
                      </a:lnTo>
                      <a:lnTo>
                        <a:pt x="104" y="36"/>
                      </a:lnTo>
                      <a:lnTo>
                        <a:pt x="110" y="25"/>
                      </a:lnTo>
                      <a:lnTo>
                        <a:pt x="113" y="14"/>
                      </a:lnTo>
                      <a:lnTo>
                        <a:pt x="115" y="2"/>
                      </a:lnTo>
                      <a:close/>
                    </a:path>
                  </a:pathLst>
                </a:custGeom>
                <a:solidFill>
                  <a:srgbClr val="EEC61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706" name="Freeform 338"/>
                <p:cNvSpPr>
                  <a:spLocks/>
                </p:cNvSpPr>
                <p:nvPr/>
              </p:nvSpPr>
              <p:spPr bwMode="auto">
                <a:xfrm>
                  <a:off x="1809" y="1635"/>
                  <a:ext cx="112" cy="59"/>
                </a:xfrm>
                <a:custGeom>
                  <a:avLst/>
                  <a:gdLst/>
                  <a:ahLst/>
                  <a:cxnLst>
                    <a:cxn ang="0">
                      <a:pos x="112" y="2"/>
                    </a:cxn>
                    <a:cxn ang="0">
                      <a:pos x="112" y="2"/>
                    </a:cxn>
                    <a:cxn ang="0">
                      <a:pos x="112" y="0"/>
                    </a:cxn>
                    <a:cxn ang="0">
                      <a:pos x="110" y="0"/>
                    </a:cxn>
                    <a:cxn ang="0">
                      <a:pos x="110" y="0"/>
                    </a:cxn>
                    <a:cxn ang="0">
                      <a:pos x="109" y="0"/>
                    </a:cxn>
                    <a:cxn ang="0">
                      <a:pos x="109" y="0"/>
                    </a:cxn>
                    <a:cxn ang="0">
                      <a:pos x="109" y="2"/>
                    </a:cxn>
                    <a:cxn ang="0">
                      <a:pos x="109" y="2"/>
                    </a:cxn>
                    <a:cxn ang="0">
                      <a:pos x="107" y="14"/>
                    </a:cxn>
                    <a:cxn ang="0">
                      <a:pos x="105" y="23"/>
                    </a:cxn>
                    <a:cxn ang="0">
                      <a:pos x="99" y="33"/>
                    </a:cxn>
                    <a:cxn ang="0">
                      <a:pos x="93" y="40"/>
                    </a:cxn>
                    <a:cxn ang="0">
                      <a:pos x="84" y="46"/>
                    </a:cxn>
                    <a:cxn ang="0">
                      <a:pos x="76" y="51"/>
                    </a:cxn>
                    <a:cxn ang="0">
                      <a:pos x="65" y="55"/>
                    </a:cxn>
                    <a:cxn ang="0">
                      <a:pos x="55" y="55"/>
                    </a:cxn>
                    <a:cxn ang="0">
                      <a:pos x="46" y="55"/>
                    </a:cxn>
                    <a:cxn ang="0">
                      <a:pos x="36" y="53"/>
                    </a:cxn>
                    <a:cxn ang="0">
                      <a:pos x="29" y="50"/>
                    </a:cxn>
                    <a:cxn ang="0">
                      <a:pos x="21" y="44"/>
                    </a:cxn>
                    <a:cxn ang="0">
                      <a:pos x="16" y="38"/>
                    </a:cxn>
                    <a:cxn ang="0">
                      <a:pos x="10" y="33"/>
                    </a:cxn>
                    <a:cxn ang="0">
                      <a:pos x="6" y="23"/>
                    </a:cxn>
                    <a:cxn ang="0">
                      <a:pos x="4" y="15"/>
                    </a:cxn>
                    <a:cxn ang="0">
                      <a:pos x="2" y="15"/>
                    </a:cxn>
                    <a:cxn ang="0">
                      <a:pos x="0" y="15"/>
                    </a:cxn>
                    <a:cxn ang="0">
                      <a:pos x="2" y="25"/>
                    </a:cxn>
                    <a:cxn ang="0">
                      <a:pos x="8" y="34"/>
                    </a:cxn>
                    <a:cxn ang="0">
                      <a:pos x="14" y="40"/>
                    </a:cxn>
                    <a:cxn ang="0">
                      <a:pos x="19" y="48"/>
                    </a:cxn>
                    <a:cxn ang="0">
                      <a:pos x="27" y="51"/>
                    </a:cxn>
                    <a:cxn ang="0">
                      <a:pos x="36" y="55"/>
                    </a:cxn>
                    <a:cxn ang="0">
                      <a:pos x="46" y="59"/>
                    </a:cxn>
                    <a:cxn ang="0">
                      <a:pos x="55" y="59"/>
                    </a:cxn>
                    <a:cxn ang="0">
                      <a:pos x="67" y="59"/>
                    </a:cxn>
                    <a:cxn ang="0">
                      <a:pos x="76" y="55"/>
                    </a:cxn>
                    <a:cxn ang="0">
                      <a:pos x="88" y="50"/>
                    </a:cxn>
                    <a:cxn ang="0">
                      <a:pos x="95" y="42"/>
                    </a:cxn>
                    <a:cxn ang="0">
                      <a:pos x="103" y="34"/>
                    </a:cxn>
                    <a:cxn ang="0">
                      <a:pos x="107" y="25"/>
                    </a:cxn>
                    <a:cxn ang="0">
                      <a:pos x="110" y="14"/>
                    </a:cxn>
                    <a:cxn ang="0">
                      <a:pos x="112" y="2"/>
                    </a:cxn>
                  </a:cxnLst>
                  <a:rect l="0" t="0" r="r" b="b"/>
                  <a:pathLst>
                    <a:path w="112" h="59">
                      <a:moveTo>
                        <a:pt x="112" y="2"/>
                      </a:moveTo>
                      <a:lnTo>
                        <a:pt x="112" y="2"/>
                      </a:lnTo>
                      <a:lnTo>
                        <a:pt x="112" y="0"/>
                      </a:lnTo>
                      <a:lnTo>
                        <a:pt x="110" y="0"/>
                      </a:lnTo>
                      <a:lnTo>
                        <a:pt x="110" y="0"/>
                      </a:lnTo>
                      <a:lnTo>
                        <a:pt x="109" y="0"/>
                      </a:lnTo>
                      <a:lnTo>
                        <a:pt x="109" y="0"/>
                      </a:lnTo>
                      <a:lnTo>
                        <a:pt x="109" y="2"/>
                      </a:lnTo>
                      <a:lnTo>
                        <a:pt x="109" y="2"/>
                      </a:lnTo>
                      <a:lnTo>
                        <a:pt x="107" y="14"/>
                      </a:lnTo>
                      <a:lnTo>
                        <a:pt x="105" y="23"/>
                      </a:lnTo>
                      <a:lnTo>
                        <a:pt x="99" y="33"/>
                      </a:lnTo>
                      <a:lnTo>
                        <a:pt x="93" y="40"/>
                      </a:lnTo>
                      <a:lnTo>
                        <a:pt x="84" y="46"/>
                      </a:lnTo>
                      <a:lnTo>
                        <a:pt x="76" y="51"/>
                      </a:lnTo>
                      <a:lnTo>
                        <a:pt x="65" y="55"/>
                      </a:lnTo>
                      <a:lnTo>
                        <a:pt x="55" y="55"/>
                      </a:lnTo>
                      <a:lnTo>
                        <a:pt x="46" y="55"/>
                      </a:lnTo>
                      <a:lnTo>
                        <a:pt x="36" y="53"/>
                      </a:lnTo>
                      <a:lnTo>
                        <a:pt x="29" y="50"/>
                      </a:lnTo>
                      <a:lnTo>
                        <a:pt x="21" y="44"/>
                      </a:lnTo>
                      <a:lnTo>
                        <a:pt x="16" y="38"/>
                      </a:lnTo>
                      <a:lnTo>
                        <a:pt x="10" y="33"/>
                      </a:lnTo>
                      <a:lnTo>
                        <a:pt x="6" y="23"/>
                      </a:lnTo>
                      <a:lnTo>
                        <a:pt x="4" y="15"/>
                      </a:lnTo>
                      <a:lnTo>
                        <a:pt x="2" y="15"/>
                      </a:lnTo>
                      <a:lnTo>
                        <a:pt x="0" y="15"/>
                      </a:lnTo>
                      <a:lnTo>
                        <a:pt x="2" y="25"/>
                      </a:lnTo>
                      <a:lnTo>
                        <a:pt x="8" y="34"/>
                      </a:lnTo>
                      <a:lnTo>
                        <a:pt x="14" y="40"/>
                      </a:lnTo>
                      <a:lnTo>
                        <a:pt x="19" y="48"/>
                      </a:lnTo>
                      <a:lnTo>
                        <a:pt x="27" y="51"/>
                      </a:lnTo>
                      <a:lnTo>
                        <a:pt x="36" y="55"/>
                      </a:lnTo>
                      <a:lnTo>
                        <a:pt x="46" y="59"/>
                      </a:lnTo>
                      <a:lnTo>
                        <a:pt x="55" y="59"/>
                      </a:lnTo>
                      <a:lnTo>
                        <a:pt x="67" y="59"/>
                      </a:lnTo>
                      <a:lnTo>
                        <a:pt x="76" y="55"/>
                      </a:lnTo>
                      <a:lnTo>
                        <a:pt x="88" y="50"/>
                      </a:lnTo>
                      <a:lnTo>
                        <a:pt x="95" y="42"/>
                      </a:lnTo>
                      <a:lnTo>
                        <a:pt x="103" y="34"/>
                      </a:lnTo>
                      <a:lnTo>
                        <a:pt x="107" y="25"/>
                      </a:lnTo>
                      <a:lnTo>
                        <a:pt x="110" y="14"/>
                      </a:lnTo>
                      <a:lnTo>
                        <a:pt x="112" y="2"/>
                      </a:lnTo>
                      <a:close/>
                    </a:path>
                  </a:pathLst>
                </a:custGeom>
                <a:solidFill>
                  <a:srgbClr val="EFC71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707" name="Freeform 339"/>
                <p:cNvSpPr>
                  <a:spLocks/>
                </p:cNvSpPr>
                <p:nvPr/>
              </p:nvSpPr>
              <p:spPr bwMode="auto">
                <a:xfrm>
                  <a:off x="1811" y="1635"/>
                  <a:ext cx="108" cy="57"/>
                </a:xfrm>
                <a:custGeom>
                  <a:avLst/>
                  <a:gdLst/>
                  <a:ahLst/>
                  <a:cxnLst>
                    <a:cxn ang="0">
                      <a:pos x="108" y="2"/>
                    </a:cxn>
                    <a:cxn ang="0">
                      <a:pos x="108" y="2"/>
                    </a:cxn>
                    <a:cxn ang="0">
                      <a:pos x="108" y="0"/>
                    </a:cxn>
                    <a:cxn ang="0">
                      <a:pos x="107" y="0"/>
                    </a:cxn>
                    <a:cxn ang="0">
                      <a:pos x="105" y="0"/>
                    </a:cxn>
                    <a:cxn ang="0">
                      <a:pos x="105" y="2"/>
                    </a:cxn>
                    <a:cxn ang="0">
                      <a:pos x="105" y="2"/>
                    </a:cxn>
                    <a:cxn ang="0">
                      <a:pos x="103" y="14"/>
                    </a:cxn>
                    <a:cxn ang="0">
                      <a:pos x="101" y="23"/>
                    </a:cxn>
                    <a:cxn ang="0">
                      <a:pos x="95" y="31"/>
                    </a:cxn>
                    <a:cxn ang="0">
                      <a:pos x="89" y="38"/>
                    </a:cxn>
                    <a:cxn ang="0">
                      <a:pos x="82" y="46"/>
                    </a:cxn>
                    <a:cxn ang="0">
                      <a:pos x="72" y="50"/>
                    </a:cxn>
                    <a:cxn ang="0">
                      <a:pos x="63" y="53"/>
                    </a:cxn>
                    <a:cxn ang="0">
                      <a:pos x="53" y="53"/>
                    </a:cxn>
                    <a:cxn ang="0">
                      <a:pos x="44" y="53"/>
                    </a:cxn>
                    <a:cxn ang="0">
                      <a:pos x="36" y="51"/>
                    </a:cxn>
                    <a:cxn ang="0">
                      <a:pos x="29" y="48"/>
                    </a:cxn>
                    <a:cxn ang="0">
                      <a:pos x="21" y="42"/>
                    </a:cxn>
                    <a:cxn ang="0">
                      <a:pos x="16" y="36"/>
                    </a:cxn>
                    <a:cxn ang="0">
                      <a:pos x="10" y="31"/>
                    </a:cxn>
                    <a:cxn ang="0">
                      <a:pos x="6" y="23"/>
                    </a:cxn>
                    <a:cxn ang="0">
                      <a:pos x="4" y="15"/>
                    </a:cxn>
                    <a:cxn ang="0">
                      <a:pos x="2" y="15"/>
                    </a:cxn>
                    <a:cxn ang="0">
                      <a:pos x="0" y="15"/>
                    </a:cxn>
                    <a:cxn ang="0">
                      <a:pos x="2" y="25"/>
                    </a:cxn>
                    <a:cxn ang="0">
                      <a:pos x="6" y="33"/>
                    </a:cxn>
                    <a:cxn ang="0">
                      <a:pos x="12" y="40"/>
                    </a:cxn>
                    <a:cxn ang="0">
                      <a:pos x="19" y="46"/>
                    </a:cxn>
                    <a:cxn ang="0">
                      <a:pos x="27" y="51"/>
                    </a:cxn>
                    <a:cxn ang="0">
                      <a:pos x="34" y="55"/>
                    </a:cxn>
                    <a:cxn ang="0">
                      <a:pos x="44" y="57"/>
                    </a:cxn>
                    <a:cxn ang="0">
                      <a:pos x="53" y="57"/>
                    </a:cxn>
                    <a:cxn ang="0">
                      <a:pos x="65" y="57"/>
                    </a:cxn>
                    <a:cxn ang="0">
                      <a:pos x="74" y="53"/>
                    </a:cxn>
                    <a:cxn ang="0">
                      <a:pos x="84" y="48"/>
                    </a:cxn>
                    <a:cxn ang="0">
                      <a:pos x="91" y="42"/>
                    </a:cxn>
                    <a:cxn ang="0">
                      <a:pos x="99" y="33"/>
                    </a:cxn>
                    <a:cxn ang="0">
                      <a:pos x="103" y="25"/>
                    </a:cxn>
                    <a:cxn ang="0">
                      <a:pos x="107" y="14"/>
                    </a:cxn>
                    <a:cxn ang="0">
                      <a:pos x="108" y="2"/>
                    </a:cxn>
                  </a:cxnLst>
                  <a:rect l="0" t="0" r="r" b="b"/>
                  <a:pathLst>
                    <a:path w="108" h="57">
                      <a:moveTo>
                        <a:pt x="108" y="2"/>
                      </a:moveTo>
                      <a:lnTo>
                        <a:pt x="108" y="2"/>
                      </a:lnTo>
                      <a:lnTo>
                        <a:pt x="108" y="0"/>
                      </a:lnTo>
                      <a:lnTo>
                        <a:pt x="107" y="0"/>
                      </a:lnTo>
                      <a:lnTo>
                        <a:pt x="105" y="0"/>
                      </a:lnTo>
                      <a:lnTo>
                        <a:pt x="105" y="2"/>
                      </a:lnTo>
                      <a:lnTo>
                        <a:pt x="105" y="2"/>
                      </a:lnTo>
                      <a:lnTo>
                        <a:pt x="103" y="14"/>
                      </a:lnTo>
                      <a:lnTo>
                        <a:pt x="101" y="23"/>
                      </a:lnTo>
                      <a:lnTo>
                        <a:pt x="95" y="31"/>
                      </a:lnTo>
                      <a:lnTo>
                        <a:pt x="89" y="38"/>
                      </a:lnTo>
                      <a:lnTo>
                        <a:pt x="82" y="46"/>
                      </a:lnTo>
                      <a:lnTo>
                        <a:pt x="72" y="50"/>
                      </a:lnTo>
                      <a:lnTo>
                        <a:pt x="63" y="53"/>
                      </a:lnTo>
                      <a:lnTo>
                        <a:pt x="53" y="53"/>
                      </a:lnTo>
                      <a:lnTo>
                        <a:pt x="44" y="53"/>
                      </a:lnTo>
                      <a:lnTo>
                        <a:pt x="36" y="51"/>
                      </a:lnTo>
                      <a:lnTo>
                        <a:pt x="29" y="48"/>
                      </a:lnTo>
                      <a:lnTo>
                        <a:pt x="21" y="42"/>
                      </a:lnTo>
                      <a:lnTo>
                        <a:pt x="16" y="36"/>
                      </a:lnTo>
                      <a:lnTo>
                        <a:pt x="10" y="31"/>
                      </a:lnTo>
                      <a:lnTo>
                        <a:pt x="6" y="23"/>
                      </a:lnTo>
                      <a:lnTo>
                        <a:pt x="4" y="15"/>
                      </a:lnTo>
                      <a:lnTo>
                        <a:pt x="2" y="15"/>
                      </a:lnTo>
                      <a:lnTo>
                        <a:pt x="0" y="15"/>
                      </a:lnTo>
                      <a:lnTo>
                        <a:pt x="2" y="25"/>
                      </a:lnTo>
                      <a:lnTo>
                        <a:pt x="6" y="33"/>
                      </a:lnTo>
                      <a:lnTo>
                        <a:pt x="12" y="40"/>
                      </a:lnTo>
                      <a:lnTo>
                        <a:pt x="19" y="46"/>
                      </a:lnTo>
                      <a:lnTo>
                        <a:pt x="27" y="51"/>
                      </a:lnTo>
                      <a:lnTo>
                        <a:pt x="34" y="55"/>
                      </a:lnTo>
                      <a:lnTo>
                        <a:pt x="44" y="57"/>
                      </a:lnTo>
                      <a:lnTo>
                        <a:pt x="53" y="57"/>
                      </a:lnTo>
                      <a:lnTo>
                        <a:pt x="65" y="57"/>
                      </a:lnTo>
                      <a:lnTo>
                        <a:pt x="74" y="53"/>
                      </a:lnTo>
                      <a:lnTo>
                        <a:pt x="84" y="48"/>
                      </a:lnTo>
                      <a:lnTo>
                        <a:pt x="91" y="42"/>
                      </a:lnTo>
                      <a:lnTo>
                        <a:pt x="99" y="33"/>
                      </a:lnTo>
                      <a:lnTo>
                        <a:pt x="103" y="25"/>
                      </a:lnTo>
                      <a:lnTo>
                        <a:pt x="107" y="14"/>
                      </a:lnTo>
                      <a:lnTo>
                        <a:pt x="108" y="2"/>
                      </a:lnTo>
                      <a:close/>
                    </a:path>
                  </a:pathLst>
                </a:custGeom>
                <a:solidFill>
                  <a:srgbClr val="EFC81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708" name="Freeform 340"/>
                <p:cNvSpPr>
                  <a:spLocks/>
                </p:cNvSpPr>
                <p:nvPr/>
              </p:nvSpPr>
              <p:spPr bwMode="auto">
                <a:xfrm>
                  <a:off x="1813" y="1635"/>
                  <a:ext cx="105" cy="55"/>
                </a:xfrm>
                <a:custGeom>
                  <a:avLst/>
                  <a:gdLst/>
                  <a:ahLst/>
                  <a:cxnLst>
                    <a:cxn ang="0">
                      <a:pos x="105" y="2"/>
                    </a:cxn>
                    <a:cxn ang="0">
                      <a:pos x="105" y="2"/>
                    </a:cxn>
                    <a:cxn ang="0">
                      <a:pos x="105" y="0"/>
                    </a:cxn>
                    <a:cxn ang="0">
                      <a:pos x="103" y="0"/>
                    </a:cxn>
                    <a:cxn ang="0">
                      <a:pos x="101" y="0"/>
                    </a:cxn>
                    <a:cxn ang="0">
                      <a:pos x="101" y="2"/>
                    </a:cxn>
                    <a:cxn ang="0">
                      <a:pos x="101" y="2"/>
                    </a:cxn>
                    <a:cxn ang="0">
                      <a:pos x="99" y="12"/>
                    </a:cxn>
                    <a:cxn ang="0">
                      <a:pos x="97" y="21"/>
                    </a:cxn>
                    <a:cxn ang="0">
                      <a:pos x="91" y="31"/>
                    </a:cxn>
                    <a:cxn ang="0">
                      <a:pos x="86" y="38"/>
                    </a:cxn>
                    <a:cxn ang="0">
                      <a:pos x="78" y="44"/>
                    </a:cxn>
                    <a:cxn ang="0">
                      <a:pos x="70" y="48"/>
                    </a:cxn>
                    <a:cxn ang="0">
                      <a:pos x="61" y="51"/>
                    </a:cxn>
                    <a:cxn ang="0">
                      <a:pos x="51" y="51"/>
                    </a:cxn>
                    <a:cxn ang="0">
                      <a:pos x="42" y="51"/>
                    </a:cxn>
                    <a:cxn ang="0">
                      <a:pos x="34" y="50"/>
                    </a:cxn>
                    <a:cxn ang="0">
                      <a:pos x="27" y="46"/>
                    </a:cxn>
                    <a:cxn ang="0">
                      <a:pos x="21" y="42"/>
                    </a:cxn>
                    <a:cxn ang="0">
                      <a:pos x="15" y="36"/>
                    </a:cxn>
                    <a:cxn ang="0">
                      <a:pos x="10" y="31"/>
                    </a:cxn>
                    <a:cxn ang="0">
                      <a:pos x="6" y="23"/>
                    </a:cxn>
                    <a:cxn ang="0">
                      <a:pos x="4" y="15"/>
                    </a:cxn>
                    <a:cxn ang="0">
                      <a:pos x="2" y="15"/>
                    </a:cxn>
                    <a:cxn ang="0">
                      <a:pos x="0" y="15"/>
                    </a:cxn>
                    <a:cxn ang="0">
                      <a:pos x="2" y="23"/>
                    </a:cxn>
                    <a:cxn ang="0">
                      <a:pos x="6" y="33"/>
                    </a:cxn>
                    <a:cxn ang="0">
                      <a:pos x="12" y="38"/>
                    </a:cxn>
                    <a:cxn ang="0">
                      <a:pos x="17" y="44"/>
                    </a:cxn>
                    <a:cxn ang="0">
                      <a:pos x="25" y="50"/>
                    </a:cxn>
                    <a:cxn ang="0">
                      <a:pos x="32" y="53"/>
                    </a:cxn>
                    <a:cxn ang="0">
                      <a:pos x="42" y="55"/>
                    </a:cxn>
                    <a:cxn ang="0">
                      <a:pos x="51" y="55"/>
                    </a:cxn>
                    <a:cxn ang="0">
                      <a:pos x="61" y="55"/>
                    </a:cxn>
                    <a:cxn ang="0">
                      <a:pos x="72" y="51"/>
                    </a:cxn>
                    <a:cxn ang="0">
                      <a:pos x="80" y="46"/>
                    </a:cxn>
                    <a:cxn ang="0">
                      <a:pos x="89" y="40"/>
                    </a:cxn>
                    <a:cxn ang="0">
                      <a:pos x="95" y="33"/>
                    </a:cxn>
                    <a:cxn ang="0">
                      <a:pos x="101" y="23"/>
                    </a:cxn>
                    <a:cxn ang="0">
                      <a:pos x="103" y="14"/>
                    </a:cxn>
                    <a:cxn ang="0">
                      <a:pos x="105" y="2"/>
                    </a:cxn>
                  </a:cxnLst>
                  <a:rect l="0" t="0" r="r" b="b"/>
                  <a:pathLst>
                    <a:path w="105" h="55">
                      <a:moveTo>
                        <a:pt x="105" y="2"/>
                      </a:moveTo>
                      <a:lnTo>
                        <a:pt x="105" y="2"/>
                      </a:lnTo>
                      <a:lnTo>
                        <a:pt x="105" y="0"/>
                      </a:lnTo>
                      <a:lnTo>
                        <a:pt x="103" y="0"/>
                      </a:lnTo>
                      <a:lnTo>
                        <a:pt x="101" y="0"/>
                      </a:lnTo>
                      <a:lnTo>
                        <a:pt x="101" y="2"/>
                      </a:lnTo>
                      <a:lnTo>
                        <a:pt x="101" y="2"/>
                      </a:lnTo>
                      <a:lnTo>
                        <a:pt x="99" y="12"/>
                      </a:lnTo>
                      <a:lnTo>
                        <a:pt x="97" y="21"/>
                      </a:lnTo>
                      <a:lnTo>
                        <a:pt x="91" y="31"/>
                      </a:lnTo>
                      <a:lnTo>
                        <a:pt x="86" y="38"/>
                      </a:lnTo>
                      <a:lnTo>
                        <a:pt x="78" y="44"/>
                      </a:lnTo>
                      <a:lnTo>
                        <a:pt x="70" y="48"/>
                      </a:lnTo>
                      <a:lnTo>
                        <a:pt x="61" y="51"/>
                      </a:lnTo>
                      <a:lnTo>
                        <a:pt x="51" y="51"/>
                      </a:lnTo>
                      <a:lnTo>
                        <a:pt x="42" y="51"/>
                      </a:lnTo>
                      <a:lnTo>
                        <a:pt x="34" y="50"/>
                      </a:lnTo>
                      <a:lnTo>
                        <a:pt x="27" y="46"/>
                      </a:lnTo>
                      <a:lnTo>
                        <a:pt x="21" y="42"/>
                      </a:lnTo>
                      <a:lnTo>
                        <a:pt x="15" y="36"/>
                      </a:lnTo>
                      <a:lnTo>
                        <a:pt x="10" y="31"/>
                      </a:lnTo>
                      <a:lnTo>
                        <a:pt x="6" y="23"/>
                      </a:lnTo>
                      <a:lnTo>
                        <a:pt x="4" y="15"/>
                      </a:lnTo>
                      <a:lnTo>
                        <a:pt x="2" y="15"/>
                      </a:lnTo>
                      <a:lnTo>
                        <a:pt x="0" y="15"/>
                      </a:lnTo>
                      <a:lnTo>
                        <a:pt x="2" y="23"/>
                      </a:lnTo>
                      <a:lnTo>
                        <a:pt x="6" y="33"/>
                      </a:lnTo>
                      <a:lnTo>
                        <a:pt x="12" y="38"/>
                      </a:lnTo>
                      <a:lnTo>
                        <a:pt x="17" y="44"/>
                      </a:lnTo>
                      <a:lnTo>
                        <a:pt x="25" y="50"/>
                      </a:lnTo>
                      <a:lnTo>
                        <a:pt x="32" y="53"/>
                      </a:lnTo>
                      <a:lnTo>
                        <a:pt x="42" y="55"/>
                      </a:lnTo>
                      <a:lnTo>
                        <a:pt x="51" y="55"/>
                      </a:lnTo>
                      <a:lnTo>
                        <a:pt x="61" y="55"/>
                      </a:lnTo>
                      <a:lnTo>
                        <a:pt x="72" y="51"/>
                      </a:lnTo>
                      <a:lnTo>
                        <a:pt x="80" y="46"/>
                      </a:lnTo>
                      <a:lnTo>
                        <a:pt x="89" y="40"/>
                      </a:lnTo>
                      <a:lnTo>
                        <a:pt x="95" y="33"/>
                      </a:lnTo>
                      <a:lnTo>
                        <a:pt x="101" y="23"/>
                      </a:lnTo>
                      <a:lnTo>
                        <a:pt x="103" y="14"/>
                      </a:lnTo>
                      <a:lnTo>
                        <a:pt x="105" y="2"/>
                      </a:lnTo>
                      <a:close/>
                    </a:path>
                  </a:pathLst>
                </a:custGeom>
                <a:solidFill>
                  <a:srgbClr val="EFC90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709" name="Freeform 341"/>
                <p:cNvSpPr>
                  <a:spLocks/>
                </p:cNvSpPr>
                <p:nvPr/>
              </p:nvSpPr>
              <p:spPr bwMode="auto">
                <a:xfrm>
                  <a:off x="1815" y="1635"/>
                  <a:ext cx="101" cy="53"/>
                </a:xfrm>
                <a:custGeom>
                  <a:avLst/>
                  <a:gdLst/>
                  <a:ahLst/>
                  <a:cxnLst>
                    <a:cxn ang="0">
                      <a:pos x="101" y="2"/>
                    </a:cxn>
                    <a:cxn ang="0">
                      <a:pos x="101" y="2"/>
                    </a:cxn>
                    <a:cxn ang="0">
                      <a:pos x="101" y="0"/>
                    </a:cxn>
                    <a:cxn ang="0">
                      <a:pos x="99" y="0"/>
                    </a:cxn>
                    <a:cxn ang="0">
                      <a:pos x="97" y="0"/>
                    </a:cxn>
                    <a:cxn ang="0">
                      <a:pos x="97" y="2"/>
                    </a:cxn>
                    <a:cxn ang="0">
                      <a:pos x="97" y="2"/>
                    </a:cxn>
                    <a:cxn ang="0">
                      <a:pos x="95" y="12"/>
                    </a:cxn>
                    <a:cxn ang="0">
                      <a:pos x="93" y="21"/>
                    </a:cxn>
                    <a:cxn ang="0">
                      <a:pos x="87" y="29"/>
                    </a:cxn>
                    <a:cxn ang="0">
                      <a:pos x="82" y="36"/>
                    </a:cxn>
                    <a:cxn ang="0">
                      <a:pos x="76" y="42"/>
                    </a:cxn>
                    <a:cxn ang="0">
                      <a:pos x="67" y="46"/>
                    </a:cxn>
                    <a:cxn ang="0">
                      <a:pos x="59" y="50"/>
                    </a:cxn>
                    <a:cxn ang="0">
                      <a:pos x="49" y="50"/>
                    </a:cxn>
                    <a:cxn ang="0">
                      <a:pos x="42" y="50"/>
                    </a:cxn>
                    <a:cxn ang="0">
                      <a:pos x="34" y="48"/>
                    </a:cxn>
                    <a:cxn ang="0">
                      <a:pos x="27" y="44"/>
                    </a:cxn>
                    <a:cxn ang="0">
                      <a:pos x="19" y="40"/>
                    </a:cxn>
                    <a:cxn ang="0">
                      <a:pos x="13" y="34"/>
                    </a:cxn>
                    <a:cxn ang="0">
                      <a:pos x="10" y="29"/>
                    </a:cxn>
                    <a:cxn ang="0">
                      <a:pos x="6" y="21"/>
                    </a:cxn>
                    <a:cxn ang="0">
                      <a:pos x="4" y="15"/>
                    </a:cxn>
                    <a:cxn ang="0">
                      <a:pos x="2" y="15"/>
                    </a:cxn>
                    <a:cxn ang="0">
                      <a:pos x="0" y="15"/>
                    </a:cxn>
                    <a:cxn ang="0">
                      <a:pos x="2" y="23"/>
                    </a:cxn>
                    <a:cxn ang="0">
                      <a:pos x="6" y="31"/>
                    </a:cxn>
                    <a:cxn ang="0">
                      <a:pos x="12" y="36"/>
                    </a:cxn>
                    <a:cxn ang="0">
                      <a:pos x="17" y="42"/>
                    </a:cxn>
                    <a:cxn ang="0">
                      <a:pos x="25" y="48"/>
                    </a:cxn>
                    <a:cxn ang="0">
                      <a:pos x="32" y="51"/>
                    </a:cxn>
                    <a:cxn ang="0">
                      <a:pos x="40" y="53"/>
                    </a:cxn>
                    <a:cxn ang="0">
                      <a:pos x="49" y="53"/>
                    </a:cxn>
                    <a:cxn ang="0">
                      <a:pos x="59" y="53"/>
                    </a:cxn>
                    <a:cxn ang="0">
                      <a:pos x="68" y="50"/>
                    </a:cxn>
                    <a:cxn ang="0">
                      <a:pos x="78" y="46"/>
                    </a:cxn>
                    <a:cxn ang="0">
                      <a:pos x="85" y="38"/>
                    </a:cxn>
                    <a:cxn ang="0">
                      <a:pos x="91" y="31"/>
                    </a:cxn>
                    <a:cxn ang="0">
                      <a:pos x="97" y="23"/>
                    </a:cxn>
                    <a:cxn ang="0">
                      <a:pos x="99" y="14"/>
                    </a:cxn>
                    <a:cxn ang="0">
                      <a:pos x="101" y="2"/>
                    </a:cxn>
                  </a:cxnLst>
                  <a:rect l="0" t="0" r="r" b="b"/>
                  <a:pathLst>
                    <a:path w="101" h="53">
                      <a:moveTo>
                        <a:pt x="101" y="2"/>
                      </a:moveTo>
                      <a:lnTo>
                        <a:pt x="101" y="2"/>
                      </a:lnTo>
                      <a:lnTo>
                        <a:pt x="101" y="0"/>
                      </a:lnTo>
                      <a:lnTo>
                        <a:pt x="99" y="0"/>
                      </a:lnTo>
                      <a:lnTo>
                        <a:pt x="97" y="0"/>
                      </a:lnTo>
                      <a:lnTo>
                        <a:pt x="97" y="2"/>
                      </a:lnTo>
                      <a:lnTo>
                        <a:pt x="97" y="2"/>
                      </a:lnTo>
                      <a:lnTo>
                        <a:pt x="95" y="12"/>
                      </a:lnTo>
                      <a:lnTo>
                        <a:pt x="93" y="21"/>
                      </a:lnTo>
                      <a:lnTo>
                        <a:pt x="87" y="29"/>
                      </a:lnTo>
                      <a:lnTo>
                        <a:pt x="82" y="36"/>
                      </a:lnTo>
                      <a:lnTo>
                        <a:pt x="76" y="42"/>
                      </a:lnTo>
                      <a:lnTo>
                        <a:pt x="67" y="46"/>
                      </a:lnTo>
                      <a:lnTo>
                        <a:pt x="59" y="50"/>
                      </a:lnTo>
                      <a:lnTo>
                        <a:pt x="49" y="50"/>
                      </a:lnTo>
                      <a:lnTo>
                        <a:pt x="42" y="50"/>
                      </a:lnTo>
                      <a:lnTo>
                        <a:pt x="34" y="48"/>
                      </a:lnTo>
                      <a:lnTo>
                        <a:pt x="27" y="44"/>
                      </a:lnTo>
                      <a:lnTo>
                        <a:pt x="19" y="40"/>
                      </a:lnTo>
                      <a:lnTo>
                        <a:pt x="13" y="34"/>
                      </a:lnTo>
                      <a:lnTo>
                        <a:pt x="10" y="29"/>
                      </a:lnTo>
                      <a:lnTo>
                        <a:pt x="6" y="21"/>
                      </a:lnTo>
                      <a:lnTo>
                        <a:pt x="4" y="15"/>
                      </a:lnTo>
                      <a:lnTo>
                        <a:pt x="2" y="15"/>
                      </a:lnTo>
                      <a:lnTo>
                        <a:pt x="0" y="15"/>
                      </a:lnTo>
                      <a:lnTo>
                        <a:pt x="2" y="23"/>
                      </a:lnTo>
                      <a:lnTo>
                        <a:pt x="6" y="31"/>
                      </a:lnTo>
                      <a:lnTo>
                        <a:pt x="12" y="36"/>
                      </a:lnTo>
                      <a:lnTo>
                        <a:pt x="17" y="42"/>
                      </a:lnTo>
                      <a:lnTo>
                        <a:pt x="25" y="48"/>
                      </a:lnTo>
                      <a:lnTo>
                        <a:pt x="32" y="51"/>
                      </a:lnTo>
                      <a:lnTo>
                        <a:pt x="40" y="53"/>
                      </a:lnTo>
                      <a:lnTo>
                        <a:pt x="49" y="53"/>
                      </a:lnTo>
                      <a:lnTo>
                        <a:pt x="59" y="53"/>
                      </a:lnTo>
                      <a:lnTo>
                        <a:pt x="68" y="50"/>
                      </a:lnTo>
                      <a:lnTo>
                        <a:pt x="78" y="46"/>
                      </a:lnTo>
                      <a:lnTo>
                        <a:pt x="85" y="38"/>
                      </a:lnTo>
                      <a:lnTo>
                        <a:pt x="91" y="31"/>
                      </a:lnTo>
                      <a:lnTo>
                        <a:pt x="97" y="23"/>
                      </a:lnTo>
                      <a:lnTo>
                        <a:pt x="99" y="14"/>
                      </a:lnTo>
                      <a:lnTo>
                        <a:pt x="101" y="2"/>
                      </a:lnTo>
                      <a:close/>
                    </a:path>
                  </a:pathLst>
                </a:custGeom>
                <a:solidFill>
                  <a:srgbClr val="EFCA0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710" name="Freeform 342"/>
                <p:cNvSpPr>
                  <a:spLocks/>
                </p:cNvSpPr>
                <p:nvPr/>
              </p:nvSpPr>
              <p:spPr bwMode="auto">
                <a:xfrm>
                  <a:off x="1817" y="1635"/>
                  <a:ext cx="97" cy="51"/>
                </a:xfrm>
                <a:custGeom>
                  <a:avLst/>
                  <a:gdLst/>
                  <a:ahLst/>
                  <a:cxnLst>
                    <a:cxn ang="0">
                      <a:pos x="97" y="2"/>
                    </a:cxn>
                    <a:cxn ang="0">
                      <a:pos x="97" y="2"/>
                    </a:cxn>
                    <a:cxn ang="0">
                      <a:pos x="97" y="0"/>
                    </a:cxn>
                    <a:cxn ang="0">
                      <a:pos x="95" y="0"/>
                    </a:cxn>
                    <a:cxn ang="0">
                      <a:pos x="93" y="0"/>
                    </a:cxn>
                    <a:cxn ang="0">
                      <a:pos x="93" y="2"/>
                    </a:cxn>
                    <a:cxn ang="0">
                      <a:pos x="93" y="2"/>
                    </a:cxn>
                    <a:cxn ang="0">
                      <a:pos x="91" y="12"/>
                    </a:cxn>
                    <a:cxn ang="0">
                      <a:pos x="89" y="21"/>
                    </a:cxn>
                    <a:cxn ang="0">
                      <a:pos x="85" y="29"/>
                    </a:cxn>
                    <a:cxn ang="0">
                      <a:pos x="80" y="34"/>
                    </a:cxn>
                    <a:cxn ang="0">
                      <a:pos x="72" y="40"/>
                    </a:cxn>
                    <a:cxn ang="0">
                      <a:pos x="65" y="44"/>
                    </a:cxn>
                    <a:cxn ang="0">
                      <a:pos x="57" y="48"/>
                    </a:cxn>
                    <a:cxn ang="0">
                      <a:pos x="47" y="48"/>
                    </a:cxn>
                    <a:cxn ang="0">
                      <a:pos x="40" y="48"/>
                    </a:cxn>
                    <a:cxn ang="0">
                      <a:pos x="32" y="46"/>
                    </a:cxn>
                    <a:cxn ang="0">
                      <a:pos x="25" y="42"/>
                    </a:cxn>
                    <a:cxn ang="0">
                      <a:pos x="19" y="38"/>
                    </a:cxn>
                    <a:cxn ang="0">
                      <a:pos x="13" y="34"/>
                    </a:cxn>
                    <a:cxn ang="0">
                      <a:pos x="10" y="29"/>
                    </a:cxn>
                    <a:cxn ang="0">
                      <a:pos x="6" y="21"/>
                    </a:cxn>
                    <a:cxn ang="0">
                      <a:pos x="4" y="14"/>
                    </a:cxn>
                    <a:cxn ang="0">
                      <a:pos x="2" y="15"/>
                    </a:cxn>
                    <a:cxn ang="0">
                      <a:pos x="0" y="15"/>
                    </a:cxn>
                    <a:cxn ang="0">
                      <a:pos x="2" y="23"/>
                    </a:cxn>
                    <a:cxn ang="0">
                      <a:pos x="6" y="31"/>
                    </a:cxn>
                    <a:cxn ang="0">
                      <a:pos x="11" y="36"/>
                    </a:cxn>
                    <a:cxn ang="0">
                      <a:pos x="17" y="42"/>
                    </a:cxn>
                    <a:cxn ang="0">
                      <a:pos x="23" y="46"/>
                    </a:cxn>
                    <a:cxn ang="0">
                      <a:pos x="30" y="50"/>
                    </a:cxn>
                    <a:cxn ang="0">
                      <a:pos x="38" y="51"/>
                    </a:cxn>
                    <a:cxn ang="0">
                      <a:pos x="47" y="51"/>
                    </a:cxn>
                    <a:cxn ang="0">
                      <a:pos x="57" y="51"/>
                    </a:cxn>
                    <a:cxn ang="0">
                      <a:pos x="66" y="48"/>
                    </a:cxn>
                    <a:cxn ang="0">
                      <a:pos x="74" y="44"/>
                    </a:cxn>
                    <a:cxn ang="0">
                      <a:pos x="82" y="38"/>
                    </a:cxn>
                    <a:cxn ang="0">
                      <a:pos x="87" y="31"/>
                    </a:cxn>
                    <a:cxn ang="0">
                      <a:pos x="93" y="21"/>
                    </a:cxn>
                    <a:cxn ang="0">
                      <a:pos x="95" y="12"/>
                    </a:cxn>
                    <a:cxn ang="0">
                      <a:pos x="97" y="2"/>
                    </a:cxn>
                  </a:cxnLst>
                  <a:rect l="0" t="0" r="r" b="b"/>
                  <a:pathLst>
                    <a:path w="97" h="51">
                      <a:moveTo>
                        <a:pt x="97" y="2"/>
                      </a:moveTo>
                      <a:lnTo>
                        <a:pt x="97" y="2"/>
                      </a:lnTo>
                      <a:lnTo>
                        <a:pt x="97" y="0"/>
                      </a:lnTo>
                      <a:lnTo>
                        <a:pt x="95" y="0"/>
                      </a:lnTo>
                      <a:lnTo>
                        <a:pt x="93" y="0"/>
                      </a:lnTo>
                      <a:lnTo>
                        <a:pt x="93" y="2"/>
                      </a:lnTo>
                      <a:lnTo>
                        <a:pt x="93" y="2"/>
                      </a:lnTo>
                      <a:lnTo>
                        <a:pt x="91" y="12"/>
                      </a:lnTo>
                      <a:lnTo>
                        <a:pt x="89" y="21"/>
                      </a:lnTo>
                      <a:lnTo>
                        <a:pt x="85" y="29"/>
                      </a:lnTo>
                      <a:lnTo>
                        <a:pt x="80" y="34"/>
                      </a:lnTo>
                      <a:lnTo>
                        <a:pt x="72" y="40"/>
                      </a:lnTo>
                      <a:lnTo>
                        <a:pt x="65" y="44"/>
                      </a:lnTo>
                      <a:lnTo>
                        <a:pt x="57" y="48"/>
                      </a:lnTo>
                      <a:lnTo>
                        <a:pt x="47" y="48"/>
                      </a:lnTo>
                      <a:lnTo>
                        <a:pt x="40" y="48"/>
                      </a:lnTo>
                      <a:lnTo>
                        <a:pt x="32" y="46"/>
                      </a:lnTo>
                      <a:lnTo>
                        <a:pt x="25" y="42"/>
                      </a:lnTo>
                      <a:lnTo>
                        <a:pt x="19" y="38"/>
                      </a:lnTo>
                      <a:lnTo>
                        <a:pt x="13" y="34"/>
                      </a:lnTo>
                      <a:lnTo>
                        <a:pt x="10" y="29"/>
                      </a:lnTo>
                      <a:lnTo>
                        <a:pt x="6" y="21"/>
                      </a:lnTo>
                      <a:lnTo>
                        <a:pt x="4" y="14"/>
                      </a:lnTo>
                      <a:lnTo>
                        <a:pt x="2" y="15"/>
                      </a:lnTo>
                      <a:lnTo>
                        <a:pt x="0" y="15"/>
                      </a:lnTo>
                      <a:lnTo>
                        <a:pt x="2" y="23"/>
                      </a:lnTo>
                      <a:lnTo>
                        <a:pt x="6" y="31"/>
                      </a:lnTo>
                      <a:lnTo>
                        <a:pt x="11" y="36"/>
                      </a:lnTo>
                      <a:lnTo>
                        <a:pt x="17" y="42"/>
                      </a:lnTo>
                      <a:lnTo>
                        <a:pt x="23" y="46"/>
                      </a:lnTo>
                      <a:lnTo>
                        <a:pt x="30" y="50"/>
                      </a:lnTo>
                      <a:lnTo>
                        <a:pt x="38" y="51"/>
                      </a:lnTo>
                      <a:lnTo>
                        <a:pt x="47" y="51"/>
                      </a:lnTo>
                      <a:lnTo>
                        <a:pt x="57" y="51"/>
                      </a:lnTo>
                      <a:lnTo>
                        <a:pt x="66" y="48"/>
                      </a:lnTo>
                      <a:lnTo>
                        <a:pt x="74" y="44"/>
                      </a:lnTo>
                      <a:lnTo>
                        <a:pt x="82" y="38"/>
                      </a:lnTo>
                      <a:lnTo>
                        <a:pt x="87" y="31"/>
                      </a:lnTo>
                      <a:lnTo>
                        <a:pt x="93" y="21"/>
                      </a:lnTo>
                      <a:lnTo>
                        <a:pt x="95" y="12"/>
                      </a:lnTo>
                      <a:lnTo>
                        <a:pt x="97" y="2"/>
                      </a:lnTo>
                      <a:close/>
                    </a:path>
                  </a:pathLst>
                </a:custGeom>
                <a:solidFill>
                  <a:srgbClr val="EFCA0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711" name="Freeform 343"/>
                <p:cNvSpPr>
                  <a:spLocks/>
                </p:cNvSpPr>
                <p:nvPr/>
              </p:nvSpPr>
              <p:spPr bwMode="auto">
                <a:xfrm>
                  <a:off x="1819" y="1635"/>
                  <a:ext cx="93" cy="50"/>
                </a:xfrm>
                <a:custGeom>
                  <a:avLst/>
                  <a:gdLst/>
                  <a:ahLst/>
                  <a:cxnLst>
                    <a:cxn ang="0">
                      <a:pos x="93" y="2"/>
                    </a:cxn>
                    <a:cxn ang="0">
                      <a:pos x="93" y="2"/>
                    </a:cxn>
                    <a:cxn ang="0">
                      <a:pos x="93" y="0"/>
                    </a:cxn>
                    <a:cxn ang="0">
                      <a:pos x="91" y="0"/>
                    </a:cxn>
                    <a:cxn ang="0">
                      <a:pos x="89" y="0"/>
                    </a:cxn>
                    <a:cxn ang="0">
                      <a:pos x="89" y="2"/>
                    </a:cxn>
                    <a:cxn ang="0">
                      <a:pos x="89" y="2"/>
                    </a:cxn>
                    <a:cxn ang="0">
                      <a:pos x="87" y="12"/>
                    </a:cxn>
                    <a:cxn ang="0">
                      <a:pos x="85" y="19"/>
                    </a:cxn>
                    <a:cxn ang="0">
                      <a:pos x="81" y="27"/>
                    </a:cxn>
                    <a:cxn ang="0">
                      <a:pos x="76" y="33"/>
                    </a:cxn>
                    <a:cxn ang="0">
                      <a:pos x="70" y="38"/>
                    </a:cxn>
                    <a:cxn ang="0">
                      <a:pos x="63" y="42"/>
                    </a:cxn>
                    <a:cxn ang="0">
                      <a:pos x="53" y="46"/>
                    </a:cxn>
                    <a:cxn ang="0">
                      <a:pos x="45" y="46"/>
                    </a:cxn>
                    <a:cxn ang="0">
                      <a:pos x="38" y="46"/>
                    </a:cxn>
                    <a:cxn ang="0">
                      <a:pos x="30" y="44"/>
                    </a:cxn>
                    <a:cxn ang="0">
                      <a:pos x="25" y="40"/>
                    </a:cxn>
                    <a:cxn ang="0">
                      <a:pos x="19" y="36"/>
                    </a:cxn>
                    <a:cxn ang="0">
                      <a:pos x="13" y="33"/>
                    </a:cxn>
                    <a:cxn ang="0">
                      <a:pos x="9" y="27"/>
                    </a:cxn>
                    <a:cxn ang="0">
                      <a:pos x="6" y="21"/>
                    </a:cxn>
                    <a:cxn ang="0">
                      <a:pos x="4" y="14"/>
                    </a:cxn>
                    <a:cxn ang="0">
                      <a:pos x="2" y="14"/>
                    </a:cxn>
                    <a:cxn ang="0">
                      <a:pos x="0" y="15"/>
                    </a:cxn>
                    <a:cxn ang="0">
                      <a:pos x="2" y="21"/>
                    </a:cxn>
                    <a:cxn ang="0">
                      <a:pos x="6" y="29"/>
                    </a:cxn>
                    <a:cxn ang="0">
                      <a:pos x="9" y="34"/>
                    </a:cxn>
                    <a:cxn ang="0">
                      <a:pos x="15" y="40"/>
                    </a:cxn>
                    <a:cxn ang="0">
                      <a:pos x="23" y="44"/>
                    </a:cxn>
                    <a:cxn ang="0">
                      <a:pos x="30" y="48"/>
                    </a:cxn>
                    <a:cxn ang="0">
                      <a:pos x="38" y="50"/>
                    </a:cxn>
                    <a:cxn ang="0">
                      <a:pos x="45" y="50"/>
                    </a:cxn>
                    <a:cxn ang="0">
                      <a:pos x="55" y="50"/>
                    </a:cxn>
                    <a:cxn ang="0">
                      <a:pos x="63" y="46"/>
                    </a:cxn>
                    <a:cxn ang="0">
                      <a:pos x="72" y="42"/>
                    </a:cxn>
                    <a:cxn ang="0">
                      <a:pos x="78" y="36"/>
                    </a:cxn>
                    <a:cxn ang="0">
                      <a:pos x="83" y="29"/>
                    </a:cxn>
                    <a:cxn ang="0">
                      <a:pos x="89" y="21"/>
                    </a:cxn>
                    <a:cxn ang="0">
                      <a:pos x="91" y="12"/>
                    </a:cxn>
                    <a:cxn ang="0">
                      <a:pos x="93" y="2"/>
                    </a:cxn>
                  </a:cxnLst>
                  <a:rect l="0" t="0" r="r" b="b"/>
                  <a:pathLst>
                    <a:path w="93" h="50">
                      <a:moveTo>
                        <a:pt x="93" y="2"/>
                      </a:moveTo>
                      <a:lnTo>
                        <a:pt x="93" y="2"/>
                      </a:lnTo>
                      <a:lnTo>
                        <a:pt x="93" y="0"/>
                      </a:lnTo>
                      <a:lnTo>
                        <a:pt x="91" y="0"/>
                      </a:lnTo>
                      <a:lnTo>
                        <a:pt x="89" y="0"/>
                      </a:lnTo>
                      <a:lnTo>
                        <a:pt x="89" y="2"/>
                      </a:lnTo>
                      <a:lnTo>
                        <a:pt x="89" y="2"/>
                      </a:lnTo>
                      <a:lnTo>
                        <a:pt x="87" y="12"/>
                      </a:lnTo>
                      <a:lnTo>
                        <a:pt x="85" y="19"/>
                      </a:lnTo>
                      <a:lnTo>
                        <a:pt x="81" y="27"/>
                      </a:lnTo>
                      <a:lnTo>
                        <a:pt x="76" y="33"/>
                      </a:lnTo>
                      <a:lnTo>
                        <a:pt x="70" y="38"/>
                      </a:lnTo>
                      <a:lnTo>
                        <a:pt x="63" y="42"/>
                      </a:lnTo>
                      <a:lnTo>
                        <a:pt x="53" y="46"/>
                      </a:lnTo>
                      <a:lnTo>
                        <a:pt x="45" y="46"/>
                      </a:lnTo>
                      <a:lnTo>
                        <a:pt x="38" y="46"/>
                      </a:lnTo>
                      <a:lnTo>
                        <a:pt x="30" y="44"/>
                      </a:lnTo>
                      <a:lnTo>
                        <a:pt x="25" y="40"/>
                      </a:lnTo>
                      <a:lnTo>
                        <a:pt x="19" y="36"/>
                      </a:lnTo>
                      <a:lnTo>
                        <a:pt x="13" y="33"/>
                      </a:lnTo>
                      <a:lnTo>
                        <a:pt x="9" y="27"/>
                      </a:lnTo>
                      <a:lnTo>
                        <a:pt x="6" y="21"/>
                      </a:lnTo>
                      <a:lnTo>
                        <a:pt x="4" y="14"/>
                      </a:lnTo>
                      <a:lnTo>
                        <a:pt x="2" y="14"/>
                      </a:lnTo>
                      <a:lnTo>
                        <a:pt x="0" y="15"/>
                      </a:lnTo>
                      <a:lnTo>
                        <a:pt x="2" y="21"/>
                      </a:lnTo>
                      <a:lnTo>
                        <a:pt x="6" y="29"/>
                      </a:lnTo>
                      <a:lnTo>
                        <a:pt x="9" y="34"/>
                      </a:lnTo>
                      <a:lnTo>
                        <a:pt x="15" y="40"/>
                      </a:lnTo>
                      <a:lnTo>
                        <a:pt x="23" y="44"/>
                      </a:lnTo>
                      <a:lnTo>
                        <a:pt x="30" y="48"/>
                      </a:lnTo>
                      <a:lnTo>
                        <a:pt x="38" y="50"/>
                      </a:lnTo>
                      <a:lnTo>
                        <a:pt x="45" y="50"/>
                      </a:lnTo>
                      <a:lnTo>
                        <a:pt x="55" y="50"/>
                      </a:lnTo>
                      <a:lnTo>
                        <a:pt x="63" y="46"/>
                      </a:lnTo>
                      <a:lnTo>
                        <a:pt x="72" y="42"/>
                      </a:lnTo>
                      <a:lnTo>
                        <a:pt x="78" y="36"/>
                      </a:lnTo>
                      <a:lnTo>
                        <a:pt x="83" y="29"/>
                      </a:lnTo>
                      <a:lnTo>
                        <a:pt x="89" y="21"/>
                      </a:lnTo>
                      <a:lnTo>
                        <a:pt x="91" y="12"/>
                      </a:lnTo>
                      <a:lnTo>
                        <a:pt x="93" y="2"/>
                      </a:lnTo>
                      <a:close/>
                    </a:path>
                  </a:pathLst>
                </a:custGeom>
                <a:solidFill>
                  <a:srgbClr val="EFCB0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712" name="Freeform 344"/>
                <p:cNvSpPr>
                  <a:spLocks/>
                </p:cNvSpPr>
                <p:nvPr/>
              </p:nvSpPr>
              <p:spPr bwMode="auto">
                <a:xfrm>
                  <a:off x="1821" y="1635"/>
                  <a:ext cx="89" cy="48"/>
                </a:xfrm>
                <a:custGeom>
                  <a:avLst/>
                  <a:gdLst/>
                  <a:ahLst/>
                  <a:cxnLst>
                    <a:cxn ang="0">
                      <a:pos x="89" y="2"/>
                    </a:cxn>
                    <a:cxn ang="0">
                      <a:pos x="89" y="2"/>
                    </a:cxn>
                    <a:cxn ang="0">
                      <a:pos x="89" y="0"/>
                    </a:cxn>
                    <a:cxn ang="0">
                      <a:pos x="87" y="0"/>
                    </a:cxn>
                    <a:cxn ang="0">
                      <a:pos x="85" y="2"/>
                    </a:cxn>
                    <a:cxn ang="0">
                      <a:pos x="85" y="2"/>
                    </a:cxn>
                    <a:cxn ang="0">
                      <a:pos x="85" y="2"/>
                    </a:cxn>
                    <a:cxn ang="0">
                      <a:pos x="83" y="12"/>
                    </a:cxn>
                    <a:cxn ang="0">
                      <a:pos x="81" y="19"/>
                    </a:cxn>
                    <a:cxn ang="0">
                      <a:pos x="78" y="27"/>
                    </a:cxn>
                    <a:cxn ang="0">
                      <a:pos x="72" y="33"/>
                    </a:cxn>
                    <a:cxn ang="0">
                      <a:pos x="66" y="36"/>
                    </a:cxn>
                    <a:cxn ang="0">
                      <a:pos x="59" y="40"/>
                    </a:cxn>
                    <a:cxn ang="0">
                      <a:pos x="51" y="44"/>
                    </a:cxn>
                    <a:cxn ang="0">
                      <a:pos x="43" y="44"/>
                    </a:cxn>
                    <a:cxn ang="0">
                      <a:pos x="36" y="44"/>
                    </a:cxn>
                    <a:cxn ang="0">
                      <a:pos x="30" y="42"/>
                    </a:cxn>
                    <a:cxn ang="0">
                      <a:pos x="23" y="40"/>
                    </a:cxn>
                    <a:cxn ang="0">
                      <a:pos x="17" y="36"/>
                    </a:cxn>
                    <a:cxn ang="0">
                      <a:pos x="13" y="31"/>
                    </a:cxn>
                    <a:cxn ang="0">
                      <a:pos x="9" y="27"/>
                    </a:cxn>
                    <a:cxn ang="0">
                      <a:pos x="6" y="19"/>
                    </a:cxn>
                    <a:cxn ang="0">
                      <a:pos x="4" y="14"/>
                    </a:cxn>
                    <a:cxn ang="0">
                      <a:pos x="2" y="14"/>
                    </a:cxn>
                    <a:cxn ang="0">
                      <a:pos x="0" y="14"/>
                    </a:cxn>
                    <a:cxn ang="0">
                      <a:pos x="2" y="21"/>
                    </a:cxn>
                    <a:cxn ang="0">
                      <a:pos x="6" y="29"/>
                    </a:cxn>
                    <a:cxn ang="0">
                      <a:pos x="9" y="34"/>
                    </a:cxn>
                    <a:cxn ang="0">
                      <a:pos x="15" y="38"/>
                    </a:cxn>
                    <a:cxn ang="0">
                      <a:pos x="21" y="42"/>
                    </a:cxn>
                    <a:cxn ang="0">
                      <a:pos x="28" y="46"/>
                    </a:cxn>
                    <a:cxn ang="0">
                      <a:pos x="36" y="48"/>
                    </a:cxn>
                    <a:cxn ang="0">
                      <a:pos x="43" y="48"/>
                    </a:cxn>
                    <a:cxn ang="0">
                      <a:pos x="53" y="48"/>
                    </a:cxn>
                    <a:cxn ang="0">
                      <a:pos x="61" y="44"/>
                    </a:cxn>
                    <a:cxn ang="0">
                      <a:pos x="68" y="40"/>
                    </a:cxn>
                    <a:cxn ang="0">
                      <a:pos x="76" y="34"/>
                    </a:cxn>
                    <a:cxn ang="0">
                      <a:pos x="81" y="29"/>
                    </a:cxn>
                    <a:cxn ang="0">
                      <a:pos x="85" y="21"/>
                    </a:cxn>
                    <a:cxn ang="0">
                      <a:pos x="87" y="12"/>
                    </a:cxn>
                    <a:cxn ang="0">
                      <a:pos x="89" y="2"/>
                    </a:cxn>
                  </a:cxnLst>
                  <a:rect l="0" t="0" r="r" b="b"/>
                  <a:pathLst>
                    <a:path w="89" h="48">
                      <a:moveTo>
                        <a:pt x="89" y="2"/>
                      </a:moveTo>
                      <a:lnTo>
                        <a:pt x="89" y="2"/>
                      </a:lnTo>
                      <a:lnTo>
                        <a:pt x="89" y="0"/>
                      </a:lnTo>
                      <a:lnTo>
                        <a:pt x="87" y="0"/>
                      </a:lnTo>
                      <a:lnTo>
                        <a:pt x="85" y="2"/>
                      </a:lnTo>
                      <a:lnTo>
                        <a:pt x="85" y="2"/>
                      </a:lnTo>
                      <a:lnTo>
                        <a:pt x="85" y="2"/>
                      </a:lnTo>
                      <a:lnTo>
                        <a:pt x="83" y="12"/>
                      </a:lnTo>
                      <a:lnTo>
                        <a:pt x="81" y="19"/>
                      </a:lnTo>
                      <a:lnTo>
                        <a:pt x="78" y="27"/>
                      </a:lnTo>
                      <a:lnTo>
                        <a:pt x="72" y="33"/>
                      </a:lnTo>
                      <a:lnTo>
                        <a:pt x="66" y="36"/>
                      </a:lnTo>
                      <a:lnTo>
                        <a:pt x="59" y="40"/>
                      </a:lnTo>
                      <a:lnTo>
                        <a:pt x="51" y="44"/>
                      </a:lnTo>
                      <a:lnTo>
                        <a:pt x="43" y="44"/>
                      </a:lnTo>
                      <a:lnTo>
                        <a:pt x="36" y="44"/>
                      </a:lnTo>
                      <a:lnTo>
                        <a:pt x="30" y="42"/>
                      </a:lnTo>
                      <a:lnTo>
                        <a:pt x="23" y="40"/>
                      </a:lnTo>
                      <a:lnTo>
                        <a:pt x="17" y="36"/>
                      </a:lnTo>
                      <a:lnTo>
                        <a:pt x="13" y="31"/>
                      </a:lnTo>
                      <a:lnTo>
                        <a:pt x="9" y="27"/>
                      </a:lnTo>
                      <a:lnTo>
                        <a:pt x="6" y="19"/>
                      </a:lnTo>
                      <a:lnTo>
                        <a:pt x="4" y="14"/>
                      </a:lnTo>
                      <a:lnTo>
                        <a:pt x="2" y="14"/>
                      </a:lnTo>
                      <a:lnTo>
                        <a:pt x="0" y="14"/>
                      </a:lnTo>
                      <a:lnTo>
                        <a:pt x="2" y="21"/>
                      </a:lnTo>
                      <a:lnTo>
                        <a:pt x="6" y="29"/>
                      </a:lnTo>
                      <a:lnTo>
                        <a:pt x="9" y="34"/>
                      </a:lnTo>
                      <a:lnTo>
                        <a:pt x="15" y="38"/>
                      </a:lnTo>
                      <a:lnTo>
                        <a:pt x="21" y="42"/>
                      </a:lnTo>
                      <a:lnTo>
                        <a:pt x="28" y="46"/>
                      </a:lnTo>
                      <a:lnTo>
                        <a:pt x="36" y="48"/>
                      </a:lnTo>
                      <a:lnTo>
                        <a:pt x="43" y="48"/>
                      </a:lnTo>
                      <a:lnTo>
                        <a:pt x="53" y="48"/>
                      </a:lnTo>
                      <a:lnTo>
                        <a:pt x="61" y="44"/>
                      </a:lnTo>
                      <a:lnTo>
                        <a:pt x="68" y="40"/>
                      </a:lnTo>
                      <a:lnTo>
                        <a:pt x="76" y="34"/>
                      </a:lnTo>
                      <a:lnTo>
                        <a:pt x="81" y="29"/>
                      </a:lnTo>
                      <a:lnTo>
                        <a:pt x="85" y="21"/>
                      </a:lnTo>
                      <a:lnTo>
                        <a:pt x="87" y="12"/>
                      </a:lnTo>
                      <a:lnTo>
                        <a:pt x="89" y="2"/>
                      </a:lnTo>
                      <a:close/>
                    </a:path>
                  </a:pathLst>
                </a:custGeom>
                <a:solidFill>
                  <a:srgbClr val="EFCC0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713" name="Freeform 345"/>
                <p:cNvSpPr>
                  <a:spLocks/>
                </p:cNvSpPr>
                <p:nvPr/>
              </p:nvSpPr>
              <p:spPr bwMode="auto">
                <a:xfrm>
                  <a:off x="1823" y="1635"/>
                  <a:ext cx="85" cy="46"/>
                </a:xfrm>
                <a:custGeom>
                  <a:avLst/>
                  <a:gdLst/>
                  <a:ahLst/>
                  <a:cxnLst>
                    <a:cxn ang="0">
                      <a:pos x="85" y="2"/>
                    </a:cxn>
                    <a:cxn ang="0">
                      <a:pos x="85" y="2"/>
                    </a:cxn>
                    <a:cxn ang="0">
                      <a:pos x="85" y="0"/>
                    </a:cxn>
                    <a:cxn ang="0">
                      <a:pos x="83" y="2"/>
                    </a:cxn>
                    <a:cxn ang="0">
                      <a:pos x="81" y="2"/>
                    </a:cxn>
                    <a:cxn ang="0">
                      <a:pos x="81" y="2"/>
                    </a:cxn>
                    <a:cxn ang="0">
                      <a:pos x="81" y="2"/>
                    </a:cxn>
                    <a:cxn ang="0">
                      <a:pos x="79" y="10"/>
                    </a:cxn>
                    <a:cxn ang="0">
                      <a:pos x="77" y="17"/>
                    </a:cxn>
                    <a:cxn ang="0">
                      <a:pos x="74" y="25"/>
                    </a:cxn>
                    <a:cxn ang="0">
                      <a:pos x="70" y="31"/>
                    </a:cxn>
                    <a:cxn ang="0">
                      <a:pos x="64" y="36"/>
                    </a:cxn>
                    <a:cxn ang="0">
                      <a:pos x="57" y="40"/>
                    </a:cxn>
                    <a:cxn ang="0">
                      <a:pos x="49" y="42"/>
                    </a:cxn>
                    <a:cxn ang="0">
                      <a:pos x="41" y="42"/>
                    </a:cxn>
                    <a:cxn ang="0">
                      <a:pos x="34" y="42"/>
                    </a:cxn>
                    <a:cxn ang="0">
                      <a:pos x="28" y="40"/>
                    </a:cxn>
                    <a:cxn ang="0">
                      <a:pos x="22" y="38"/>
                    </a:cxn>
                    <a:cxn ang="0">
                      <a:pos x="17" y="34"/>
                    </a:cxn>
                    <a:cxn ang="0">
                      <a:pos x="13" y="31"/>
                    </a:cxn>
                    <a:cxn ang="0">
                      <a:pos x="7" y="25"/>
                    </a:cxn>
                    <a:cxn ang="0">
                      <a:pos x="5" y="19"/>
                    </a:cxn>
                    <a:cxn ang="0">
                      <a:pos x="4" y="14"/>
                    </a:cxn>
                    <a:cxn ang="0">
                      <a:pos x="2" y="14"/>
                    </a:cxn>
                    <a:cxn ang="0">
                      <a:pos x="0" y="14"/>
                    </a:cxn>
                    <a:cxn ang="0">
                      <a:pos x="2" y="21"/>
                    </a:cxn>
                    <a:cxn ang="0">
                      <a:pos x="5" y="27"/>
                    </a:cxn>
                    <a:cxn ang="0">
                      <a:pos x="9" y="33"/>
                    </a:cxn>
                    <a:cxn ang="0">
                      <a:pos x="15" y="36"/>
                    </a:cxn>
                    <a:cxn ang="0">
                      <a:pos x="21" y="40"/>
                    </a:cxn>
                    <a:cxn ang="0">
                      <a:pos x="26" y="44"/>
                    </a:cxn>
                    <a:cxn ang="0">
                      <a:pos x="34" y="46"/>
                    </a:cxn>
                    <a:cxn ang="0">
                      <a:pos x="41" y="46"/>
                    </a:cxn>
                    <a:cxn ang="0">
                      <a:pos x="49" y="46"/>
                    </a:cxn>
                    <a:cxn ang="0">
                      <a:pos x="59" y="42"/>
                    </a:cxn>
                    <a:cxn ang="0">
                      <a:pos x="66" y="38"/>
                    </a:cxn>
                    <a:cxn ang="0">
                      <a:pos x="72" y="33"/>
                    </a:cxn>
                    <a:cxn ang="0">
                      <a:pos x="77" y="27"/>
                    </a:cxn>
                    <a:cxn ang="0">
                      <a:pos x="81" y="19"/>
                    </a:cxn>
                    <a:cxn ang="0">
                      <a:pos x="83" y="12"/>
                    </a:cxn>
                    <a:cxn ang="0">
                      <a:pos x="85" y="2"/>
                    </a:cxn>
                  </a:cxnLst>
                  <a:rect l="0" t="0" r="r" b="b"/>
                  <a:pathLst>
                    <a:path w="85" h="46">
                      <a:moveTo>
                        <a:pt x="85" y="2"/>
                      </a:moveTo>
                      <a:lnTo>
                        <a:pt x="85" y="2"/>
                      </a:lnTo>
                      <a:lnTo>
                        <a:pt x="85" y="0"/>
                      </a:lnTo>
                      <a:lnTo>
                        <a:pt x="83" y="2"/>
                      </a:lnTo>
                      <a:lnTo>
                        <a:pt x="81" y="2"/>
                      </a:lnTo>
                      <a:lnTo>
                        <a:pt x="81" y="2"/>
                      </a:lnTo>
                      <a:lnTo>
                        <a:pt x="81" y="2"/>
                      </a:lnTo>
                      <a:lnTo>
                        <a:pt x="79" y="10"/>
                      </a:lnTo>
                      <a:lnTo>
                        <a:pt x="77" y="17"/>
                      </a:lnTo>
                      <a:lnTo>
                        <a:pt x="74" y="25"/>
                      </a:lnTo>
                      <a:lnTo>
                        <a:pt x="70" y="31"/>
                      </a:lnTo>
                      <a:lnTo>
                        <a:pt x="64" y="36"/>
                      </a:lnTo>
                      <a:lnTo>
                        <a:pt x="57" y="40"/>
                      </a:lnTo>
                      <a:lnTo>
                        <a:pt x="49" y="42"/>
                      </a:lnTo>
                      <a:lnTo>
                        <a:pt x="41" y="42"/>
                      </a:lnTo>
                      <a:lnTo>
                        <a:pt x="34" y="42"/>
                      </a:lnTo>
                      <a:lnTo>
                        <a:pt x="28" y="40"/>
                      </a:lnTo>
                      <a:lnTo>
                        <a:pt x="22" y="38"/>
                      </a:lnTo>
                      <a:lnTo>
                        <a:pt x="17" y="34"/>
                      </a:lnTo>
                      <a:lnTo>
                        <a:pt x="13" y="31"/>
                      </a:lnTo>
                      <a:lnTo>
                        <a:pt x="7" y="25"/>
                      </a:lnTo>
                      <a:lnTo>
                        <a:pt x="5" y="19"/>
                      </a:lnTo>
                      <a:lnTo>
                        <a:pt x="4" y="14"/>
                      </a:lnTo>
                      <a:lnTo>
                        <a:pt x="2" y="14"/>
                      </a:lnTo>
                      <a:lnTo>
                        <a:pt x="0" y="14"/>
                      </a:lnTo>
                      <a:lnTo>
                        <a:pt x="2" y="21"/>
                      </a:lnTo>
                      <a:lnTo>
                        <a:pt x="5" y="27"/>
                      </a:lnTo>
                      <a:lnTo>
                        <a:pt x="9" y="33"/>
                      </a:lnTo>
                      <a:lnTo>
                        <a:pt x="15" y="36"/>
                      </a:lnTo>
                      <a:lnTo>
                        <a:pt x="21" y="40"/>
                      </a:lnTo>
                      <a:lnTo>
                        <a:pt x="26" y="44"/>
                      </a:lnTo>
                      <a:lnTo>
                        <a:pt x="34" y="46"/>
                      </a:lnTo>
                      <a:lnTo>
                        <a:pt x="41" y="46"/>
                      </a:lnTo>
                      <a:lnTo>
                        <a:pt x="49" y="46"/>
                      </a:lnTo>
                      <a:lnTo>
                        <a:pt x="59" y="42"/>
                      </a:lnTo>
                      <a:lnTo>
                        <a:pt x="66" y="38"/>
                      </a:lnTo>
                      <a:lnTo>
                        <a:pt x="72" y="33"/>
                      </a:lnTo>
                      <a:lnTo>
                        <a:pt x="77" y="27"/>
                      </a:lnTo>
                      <a:lnTo>
                        <a:pt x="81" y="19"/>
                      </a:lnTo>
                      <a:lnTo>
                        <a:pt x="83" y="12"/>
                      </a:lnTo>
                      <a:lnTo>
                        <a:pt x="85" y="2"/>
                      </a:lnTo>
                      <a:close/>
                    </a:path>
                  </a:pathLst>
                </a:custGeom>
                <a:solidFill>
                  <a:srgbClr val="EFCD0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714" name="Freeform 346"/>
                <p:cNvSpPr>
                  <a:spLocks/>
                </p:cNvSpPr>
                <p:nvPr/>
              </p:nvSpPr>
              <p:spPr bwMode="auto">
                <a:xfrm>
                  <a:off x="1825" y="1637"/>
                  <a:ext cx="81" cy="42"/>
                </a:xfrm>
                <a:custGeom>
                  <a:avLst/>
                  <a:gdLst/>
                  <a:ahLst/>
                  <a:cxnLst>
                    <a:cxn ang="0">
                      <a:pos x="81" y="0"/>
                    </a:cxn>
                    <a:cxn ang="0">
                      <a:pos x="81" y="0"/>
                    </a:cxn>
                    <a:cxn ang="0">
                      <a:pos x="81" y="0"/>
                    </a:cxn>
                    <a:cxn ang="0">
                      <a:pos x="79" y="0"/>
                    </a:cxn>
                    <a:cxn ang="0">
                      <a:pos x="77" y="0"/>
                    </a:cxn>
                    <a:cxn ang="0">
                      <a:pos x="77" y="0"/>
                    </a:cxn>
                    <a:cxn ang="0">
                      <a:pos x="77" y="0"/>
                    </a:cxn>
                    <a:cxn ang="0">
                      <a:pos x="75" y="8"/>
                    </a:cxn>
                    <a:cxn ang="0">
                      <a:pos x="74" y="15"/>
                    </a:cxn>
                    <a:cxn ang="0">
                      <a:pos x="70" y="21"/>
                    </a:cxn>
                    <a:cxn ang="0">
                      <a:pos x="66" y="27"/>
                    </a:cxn>
                    <a:cxn ang="0">
                      <a:pos x="60" y="32"/>
                    </a:cxn>
                    <a:cxn ang="0">
                      <a:pos x="55" y="36"/>
                    </a:cxn>
                    <a:cxn ang="0">
                      <a:pos x="47" y="38"/>
                    </a:cxn>
                    <a:cxn ang="0">
                      <a:pos x="39" y="38"/>
                    </a:cxn>
                    <a:cxn ang="0">
                      <a:pos x="32" y="38"/>
                    </a:cxn>
                    <a:cxn ang="0">
                      <a:pos x="26" y="36"/>
                    </a:cxn>
                    <a:cxn ang="0">
                      <a:pos x="20" y="34"/>
                    </a:cxn>
                    <a:cxn ang="0">
                      <a:pos x="17" y="31"/>
                    </a:cxn>
                    <a:cxn ang="0">
                      <a:pos x="11" y="27"/>
                    </a:cxn>
                    <a:cxn ang="0">
                      <a:pos x="7" y="23"/>
                    </a:cxn>
                    <a:cxn ang="0">
                      <a:pos x="5" y="17"/>
                    </a:cxn>
                    <a:cxn ang="0">
                      <a:pos x="3" y="12"/>
                    </a:cxn>
                    <a:cxn ang="0">
                      <a:pos x="2" y="12"/>
                    </a:cxn>
                    <a:cxn ang="0">
                      <a:pos x="0" y="12"/>
                    </a:cxn>
                    <a:cxn ang="0">
                      <a:pos x="2" y="17"/>
                    </a:cxn>
                    <a:cxn ang="0">
                      <a:pos x="5" y="25"/>
                    </a:cxn>
                    <a:cxn ang="0">
                      <a:pos x="9" y="29"/>
                    </a:cxn>
                    <a:cxn ang="0">
                      <a:pos x="13" y="34"/>
                    </a:cxn>
                    <a:cxn ang="0">
                      <a:pos x="19" y="38"/>
                    </a:cxn>
                    <a:cxn ang="0">
                      <a:pos x="26" y="40"/>
                    </a:cxn>
                    <a:cxn ang="0">
                      <a:pos x="32" y="42"/>
                    </a:cxn>
                    <a:cxn ang="0">
                      <a:pos x="39" y="42"/>
                    </a:cxn>
                    <a:cxn ang="0">
                      <a:pos x="47" y="42"/>
                    </a:cxn>
                    <a:cxn ang="0">
                      <a:pos x="55" y="38"/>
                    </a:cxn>
                    <a:cxn ang="0">
                      <a:pos x="62" y="34"/>
                    </a:cxn>
                    <a:cxn ang="0">
                      <a:pos x="68" y="31"/>
                    </a:cxn>
                    <a:cxn ang="0">
                      <a:pos x="74" y="25"/>
                    </a:cxn>
                    <a:cxn ang="0">
                      <a:pos x="77" y="17"/>
                    </a:cxn>
                    <a:cxn ang="0">
                      <a:pos x="79" y="10"/>
                    </a:cxn>
                    <a:cxn ang="0">
                      <a:pos x="81" y="0"/>
                    </a:cxn>
                  </a:cxnLst>
                  <a:rect l="0" t="0" r="r" b="b"/>
                  <a:pathLst>
                    <a:path w="81" h="42">
                      <a:moveTo>
                        <a:pt x="81" y="0"/>
                      </a:moveTo>
                      <a:lnTo>
                        <a:pt x="81" y="0"/>
                      </a:lnTo>
                      <a:lnTo>
                        <a:pt x="81" y="0"/>
                      </a:lnTo>
                      <a:lnTo>
                        <a:pt x="79" y="0"/>
                      </a:lnTo>
                      <a:lnTo>
                        <a:pt x="77" y="0"/>
                      </a:lnTo>
                      <a:lnTo>
                        <a:pt x="77" y="0"/>
                      </a:lnTo>
                      <a:lnTo>
                        <a:pt x="77" y="0"/>
                      </a:lnTo>
                      <a:lnTo>
                        <a:pt x="75" y="8"/>
                      </a:lnTo>
                      <a:lnTo>
                        <a:pt x="74" y="15"/>
                      </a:lnTo>
                      <a:lnTo>
                        <a:pt x="70" y="21"/>
                      </a:lnTo>
                      <a:lnTo>
                        <a:pt x="66" y="27"/>
                      </a:lnTo>
                      <a:lnTo>
                        <a:pt x="60" y="32"/>
                      </a:lnTo>
                      <a:lnTo>
                        <a:pt x="55" y="36"/>
                      </a:lnTo>
                      <a:lnTo>
                        <a:pt x="47" y="38"/>
                      </a:lnTo>
                      <a:lnTo>
                        <a:pt x="39" y="38"/>
                      </a:lnTo>
                      <a:lnTo>
                        <a:pt x="32" y="38"/>
                      </a:lnTo>
                      <a:lnTo>
                        <a:pt x="26" y="36"/>
                      </a:lnTo>
                      <a:lnTo>
                        <a:pt x="20" y="34"/>
                      </a:lnTo>
                      <a:lnTo>
                        <a:pt x="17" y="31"/>
                      </a:lnTo>
                      <a:lnTo>
                        <a:pt x="11" y="27"/>
                      </a:lnTo>
                      <a:lnTo>
                        <a:pt x="7" y="23"/>
                      </a:lnTo>
                      <a:lnTo>
                        <a:pt x="5" y="17"/>
                      </a:lnTo>
                      <a:lnTo>
                        <a:pt x="3" y="12"/>
                      </a:lnTo>
                      <a:lnTo>
                        <a:pt x="2" y="12"/>
                      </a:lnTo>
                      <a:lnTo>
                        <a:pt x="0" y="12"/>
                      </a:lnTo>
                      <a:lnTo>
                        <a:pt x="2" y="17"/>
                      </a:lnTo>
                      <a:lnTo>
                        <a:pt x="5" y="25"/>
                      </a:lnTo>
                      <a:lnTo>
                        <a:pt x="9" y="29"/>
                      </a:lnTo>
                      <a:lnTo>
                        <a:pt x="13" y="34"/>
                      </a:lnTo>
                      <a:lnTo>
                        <a:pt x="19" y="38"/>
                      </a:lnTo>
                      <a:lnTo>
                        <a:pt x="26" y="40"/>
                      </a:lnTo>
                      <a:lnTo>
                        <a:pt x="32" y="42"/>
                      </a:lnTo>
                      <a:lnTo>
                        <a:pt x="39" y="42"/>
                      </a:lnTo>
                      <a:lnTo>
                        <a:pt x="47" y="42"/>
                      </a:lnTo>
                      <a:lnTo>
                        <a:pt x="55" y="38"/>
                      </a:lnTo>
                      <a:lnTo>
                        <a:pt x="62" y="34"/>
                      </a:lnTo>
                      <a:lnTo>
                        <a:pt x="68" y="31"/>
                      </a:lnTo>
                      <a:lnTo>
                        <a:pt x="74" y="25"/>
                      </a:lnTo>
                      <a:lnTo>
                        <a:pt x="77" y="17"/>
                      </a:lnTo>
                      <a:lnTo>
                        <a:pt x="79" y="10"/>
                      </a:lnTo>
                      <a:lnTo>
                        <a:pt x="81" y="0"/>
                      </a:lnTo>
                      <a:close/>
                    </a:path>
                  </a:pathLst>
                </a:custGeom>
                <a:solidFill>
                  <a:srgbClr val="F0CD0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715" name="Freeform 347"/>
                <p:cNvSpPr>
                  <a:spLocks/>
                </p:cNvSpPr>
                <p:nvPr/>
              </p:nvSpPr>
              <p:spPr bwMode="auto">
                <a:xfrm>
                  <a:off x="1827" y="1637"/>
                  <a:ext cx="77" cy="40"/>
                </a:xfrm>
                <a:custGeom>
                  <a:avLst/>
                  <a:gdLst/>
                  <a:ahLst/>
                  <a:cxnLst>
                    <a:cxn ang="0">
                      <a:pos x="77" y="0"/>
                    </a:cxn>
                    <a:cxn ang="0">
                      <a:pos x="77" y="0"/>
                    </a:cxn>
                    <a:cxn ang="0">
                      <a:pos x="77" y="0"/>
                    </a:cxn>
                    <a:cxn ang="0">
                      <a:pos x="75" y="0"/>
                    </a:cxn>
                    <a:cxn ang="0">
                      <a:pos x="73" y="0"/>
                    </a:cxn>
                    <a:cxn ang="0">
                      <a:pos x="73" y="0"/>
                    </a:cxn>
                    <a:cxn ang="0">
                      <a:pos x="73" y="0"/>
                    </a:cxn>
                    <a:cxn ang="0">
                      <a:pos x="72" y="8"/>
                    </a:cxn>
                    <a:cxn ang="0">
                      <a:pos x="70" y="15"/>
                    </a:cxn>
                    <a:cxn ang="0">
                      <a:pos x="68" y="21"/>
                    </a:cxn>
                    <a:cxn ang="0">
                      <a:pos x="62" y="27"/>
                    </a:cxn>
                    <a:cxn ang="0">
                      <a:pos x="56" y="31"/>
                    </a:cxn>
                    <a:cxn ang="0">
                      <a:pos x="51" y="34"/>
                    </a:cxn>
                    <a:cxn ang="0">
                      <a:pos x="45" y="36"/>
                    </a:cxn>
                    <a:cxn ang="0">
                      <a:pos x="37" y="36"/>
                    </a:cxn>
                    <a:cxn ang="0">
                      <a:pos x="32" y="36"/>
                    </a:cxn>
                    <a:cxn ang="0">
                      <a:pos x="26" y="34"/>
                    </a:cxn>
                    <a:cxn ang="0">
                      <a:pos x="20" y="32"/>
                    </a:cxn>
                    <a:cxn ang="0">
                      <a:pos x="15" y="29"/>
                    </a:cxn>
                    <a:cxn ang="0">
                      <a:pos x="7" y="21"/>
                    </a:cxn>
                    <a:cxn ang="0">
                      <a:pos x="3" y="12"/>
                    </a:cxn>
                    <a:cxn ang="0">
                      <a:pos x="1" y="12"/>
                    </a:cxn>
                    <a:cxn ang="0">
                      <a:pos x="0" y="12"/>
                    </a:cxn>
                    <a:cxn ang="0">
                      <a:pos x="1" y="17"/>
                    </a:cxn>
                    <a:cxn ang="0">
                      <a:pos x="3" y="23"/>
                    </a:cxn>
                    <a:cxn ang="0">
                      <a:pos x="9" y="29"/>
                    </a:cxn>
                    <a:cxn ang="0">
                      <a:pos x="13" y="32"/>
                    </a:cxn>
                    <a:cxn ang="0">
                      <a:pos x="18" y="36"/>
                    </a:cxn>
                    <a:cxn ang="0">
                      <a:pos x="24" y="38"/>
                    </a:cxn>
                    <a:cxn ang="0">
                      <a:pos x="30" y="40"/>
                    </a:cxn>
                    <a:cxn ang="0">
                      <a:pos x="37" y="40"/>
                    </a:cxn>
                    <a:cxn ang="0">
                      <a:pos x="45" y="40"/>
                    </a:cxn>
                    <a:cxn ang="0">
                      <a:pos x="53" y="38"/>
                    </a:cxn>
                    <a:cxn ang="0">
                      <a:pos x="60" y="34"/>
                    </a:cxn>
                    <a:cxn ang="0">
                      <a:pos x="66" y="29"/>
                    </a:cxn>
                    <a:cxn ang="0">
                      <a:pos x="70" y="23"/>
                    </a:cxn>
                    <a:cxn ang="0">
                      <a:pos x="73" y="15"/>
                    </a:cxn>
                    <a:cxn ang="0">
                      <a:pos x="75" y="8"/>
                    </a:cxn>
                    <a:cxn ang="0">
                      <a:pos x="77" y="0"/>
                    </a:cxn>
                  </a:cxnLst>
                  <a:rect l="0" t="0" r="r" b="b"/>
                  <a:pathLst>
                    <a:path w="77" h="40">
                      <a:moveTo>
                        <a:pt x="77" y="0"/>
                      </a:moveTo>
                      <a:lnTo>
                        <a:pt x="77" y="0"/>
                      </a:lnTo>
                      <a:lnTo>
                        <a:pt x="77" y="0"/>
                      </a:lnTo>
                      <a:lnTo>
                        <a:pt x="75" y="0"/>
                      </a:lnTo>
                      <a:lnTo>
                        <a:pt x="73" y="0"/>
                      </a:lnTo>
                      <a:lnTo>
                        <a:pt x="73" y="0"/>
                      </a:lnTo>
                      <a:lnTo>
                        <a:pt x="73" y="0"/>
                      </a:lnTo>
                      <a:lnTo>
                        <a:pt x="72" y="8"/>
                      </a:lnTo>
                      <a:lnTo>
                        <a:pt x="70" y="15"/>
                      </a:lnTo>
                      <a:lnTo>
                        <a:pt x="68" y="21"/>
                      </a:lnTo>
                      <a:lnTo>
                        <a:pt x="62" y="27"/>
                      </a:lnTo>
                      <a:lnTo>
                        <a:pt x="56" y="31"/>
                      </a:lnTo>
                      <a:lnTo>
                        <a:pt x="51" y="34"/>
                      </a:lnTo>
                      <a:lnTo>
                        <a:pt x="45" y="36"/>
                      </a:lnTo>
                      <a:lnTo>
                        <a:pt x="37" y="36"/>
                      </a:lnTo>
                      <a:lnTo>
                        <a:pt x="32" y="36"/>
                      </a:lnTo>
                      <a:lnTo>
                        <a:pt x="26" y="34"/>
                      </a:lnTo>
                      <a:lnTo>
                        <a:pt x="20" y="32"/>
                      </a:lnTo>
                      <a:lnTo>
                        <a:pt x="15" y="29"/>
                      </a:lnTo>
                      <a:lnTo>
                        <a:pt x="7" y="21"/>
                      </a:lnTo>
                      <a:lnTo>
                        <a:pt x="3" y="12"/>
                      </a:lnTo>
                      <a:lnTo>
                        <a:pt x="1" y="12"/>
                      </a:lnTo>
                      <a:lnTo>
                        <a:pt x="0" y="12"/>
                      </a:lnTo>
                      <a:lnTo>
                        <a:pt x="1" y="17"/>
                      </a:lnTo>
                      <a:lnTo>
                        <a:pt x="3" y="23"/>
                      </a:lnTo>
                      <a:lnTo>
                        <a:pt x="9" y="29"/>
                      </a:lnTo>
                      <a:lnTo>
                        <a:pt x="13" y="32"/>
                      </a:lnTo>
                      <a:lnTo>
                        <a:pt x="18" y="36"/>
                      </a:lnTo>
                      <a:lnTo>
                        <a:pt x="24" y="38"/>
                      </a:lnTo>
                      <a:lnTo>
                        <a:pt x="30" y="40"/>
                      </a:lnTo>
                      <a:lnTo>
                        <a:pt x="37" y="40"/>
                      </a:lnTo>
                      <a:lnTo>
                        <a:pt x="45" y="40"/>
                      </a:lnTo>
                      <a:lnTo>
                        <a:pt x="53" y="38"/>
                      </a:lnTo>
                      <a:lnTo>
                        <a:pt x="60" y="34"/>
                      </a:lnTo>
                      <a:lnTo>
                        <a:pt x="66" y="29"/>
                      </a:lnTo>
                      <a:lnTo>
                        <a:pt x="70" y="23"/>
                      </a:lnTo>
                      <a:lnTo>
                        <a:pt x="73" y="15"/>
                      </a:lnTo>
                      <a:lnTo>
                        <a:pt x="75" y="8"/>
                      </a:lnTo>
                      <a:lnTo>
                        <a:pt x="77" y="0"/>
                      </a:lnTo>
                      <a:close/>
                    </a:path>
                  </a:pathLst>
                </a:custGeom>
                <a:solidFill>
                  <a:srgbClr val="F0CE0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716" name="Freeform 348"/>
                <p:cNvSpPr>
                  <a:spLocks/>
                </p:cNvSpPr>
                <p:nvPr/>
              </p:nvSpPr>
              <p:spPr bwMode="auto">
                <a:xfrm>
                  <a:off x="1828" y="1637"/>
                  <a:ext cx="74" cy="38"/>
                </a:xfrm>
                <a:custGeom>
                  <a:avLst/>
                  <a:gdLst/>
                  <a:ahLst/>
                  <a:cxnLst>
                    <a:cxn ang="0">
                      <a:pos x="74" y="0"/>
                    </a:cxn>
                    <a:cxn ang="0">
                      <a:pos x="74" y="0"/>
                    </a:cxn>
                    <a:cxn ang="0">
                      <a:pos x="74" y="0"/>
                    </a:cxn>
                    <a:cxn ang="0">
                      <a:pos x="72" y="0"/>
                    </a:cxn>
                    <a:cxn ang="0">
                      <a:pos x="71" y="0"/>
                    </a:cxn>
                    <a:cxn ang="0">
                      <a:pos x="71" y="0"/>
                    </a:cxn>
                    <a:cxn ang="0">
                      <a:pos x="71" y="0"/>
                    </a:cxn>
                    <a:cxn ang="0">
                      <a:pos x="69" y="8"/>
                    </a:cxn>
                    <a:cxn ang="0">
                      <a:pos x="67" y="13"/>
                    </a:cxn>
                    <a:cxn ang="0">
                      <a:pos x="65" y="19"/>
                    </a:cxn>
                    <a:cxn ang="0">
                      <a:pos x="59" y="25"/>
                    </a:cxn>
                    <a:cxn ang="0">
                      <a:pos x="55" y="29"/>
                    </a:cxn>
                    <a:cxn ang="0">
                      <a:pos x="50" y="32"/>
                    </a:cxn>
                    <a:cxn ang="0">
                      <a:pos x="42" y="34"/>
                    </a:cxn>
                    <a:cxn ang="0">
                      <a:pos x="36" y="34"/>
                    </a:cxn>
                    <a:cxn ang="0">
                      <a:pos x="25" y="32"/>
                    </a:cxn>
                    <a:cxn ang="0">
                      <a:pos x="16" y="29"/>
                    </a:cxn>
                    <a:cxn ang="0">
                      <a:pos x="8" y="19"/>
                    </a:cxn>
                    <a:cxn ang="0">
                      <a:pos x="4" y="10"/>
                    </a:cxn>
                    <a:cxn ang="0">
                      <a:pos x="2" y="12"/>
                    </a:cxn>
                    <a:cxn ang="0">
                      <a:pos x="0" y="12"/>
                    </a:cxn>
                    <a:cxn ang="0">
                      <a:pos x="2" y="17"/>
                    </a:cxn>
                    <a:cxn ang="0">
                      <a:pos x="4" y="23"/>
                    </a:cxn>
                    <a:cxn ang="0">
                      <a:pos x="8" y="27"/>
                    </a:cxn>
                    <a:cxn ang="0">
                      <a:pos x="14" y="31"/>
                    </a:cxn>
                    <a:cxn ang="0">
                      <a:pos x="17" y="34"/>
                    </a:cxn>
                    <a:cxn ang="0">
                      <a:pos x="23" y="36"/>
                    </a:cxn>
                    <a:cxn ang="0">
                      <a:pos x="29" y="38"/>
                    </a:cxn>
                    <a:cxn ang="0">
                      <a:pos x="36" y="38"/>
                    </a:cxn>
                    <a:cxn ang="0">
                      <a:pos x="44" y="38"/>
                    </a:cxn>
                    <a:cxn ang="0">
                      <a:pos x="52" y="36"/>
                    </a:cxn>
                    <a:cxn ang="0">
                      <a:pos x="57" y="32"/>
                    </a:cxn>
                    <a:cxn ang="0">
                      <a:pos x="63" y="27"/>
                    </a:cxn>
                    <a:cxn ang="0">
                      <a:pos x="67" y="21"/>
                    </a:cxn>
                    <a:cxn ang="0">
                      <a:pos x="71" y="15"/>
                    </a:cxn>
                    <a:cxn ang="0">
                      <a:pos x="72" y="8"/>
                    </a:cxn>
                    <a:cxn ang="0">
                      <a:pos x="74" y="0"/>
                    </a:cxn>
                  </a:cxnLst>
                  <a:rect l="0" t="0" r="r" b="b"/>
                  <a:pathLst>
                    <a:path w="74" h="38">
                      <a:moveTo>
                        <a:pt x="74" y="0"/>
                      </a:moveTo>
                      <a:lnTo>
                        <a:pt x="74" y="0"/>
                      </a:lnTo>
                      <a:lnTo>
                        <a:pt x="74" y="0"/>
                      </a:lnTo>
                      <a:lnTo>
                        <a:pt x="72" y="0"/>
                      </a:lnTo>
                      <a:lnTo>
                        <a:pt x="71" y="0"/>
                      </a:lnTo>
                      <a:lnTo>
                        <a:pt x="71" y="0"/>
                      </a:lnTo>
                      <a:lnTo>
                        <a:pt x="71" y="0"/>
                      </a:lnTo>
                      <a:lnTo>
                        <a:pt x="69" y="8"/>
                      </a:lnTo>
                      <a:lnTo>
                        <a:pt x="67" y="13"/>
                      </a:lnTo>
                      <a:lnTo>
                        <a:pt x="65" y="19"/>
                      </a:lnTo>
                      <a:lnTo>
                        <a:pt x="59" y="25"/>
                      </a:lnTo>
                      <a:lnTo>
                        <a:pt x="55" y="29"/>
                      </a:lnTo>
                      <a:lnTo>
                        <a:pt x="50" y="32"/>
                      </a:lnTo>
                      <a:lnTo>
                        <a:pt x="42" y="34"/>
                      </a:lnTo>
                      <a:lnTo>
                        <a:pt x="36" y="34"/>
                      </a:lnTo>
                      <a:lnTo>
                        <a:pt x="25" y="32"/>
                      </a:lnTo>
                      <a:lnTo>
                        <a:pt x="16" y="29"/>
                      </a:lnTo>
                      <a:lnTo>
                        <a:pt x="8" y="19"/>
                      </a:lnTo>
                      <a:lnTo>
                        <a:pt x="4" y="10"/>
                      </a:lnTo>
                      <a:lnTo>
                        <a:pt x="2" y="12"/>
                      </a:lnTo>
                      <a:lnTo>
                        <a:pt x="0" y="12"/>
                      </a:lnTo>
                      <a:lnTo>
                        <a:pt x="2" y="17"/>
                      </a:lnTo>
                      <a:lnTo>
                        <a:pt x="4" y="23"/>
                      </a:lnTo>
                      <a:lnTo>
                        <a:pt x="8" y="27"/>
                      </a:lnTo>
                      <a:lnTo>
                        <a:pt x="14" y="31"/>
                      </a:lnTo>
                      <a:lnTo>
                        <a:pt x="17" y="34"/>
                      </a:lnTo>
                      <a:lnTo>
                        <a:pt x="23" y="36"/>
                      </a:lnTo>
                      <a:lnTo>
                        <a:pt x="29" y="38"/>
                      </a:lnTo>
                      <a:lnTo>
                        <a:pt x="36" y="38"/>
                      </a:lnTo>
                      <a:lnTo>
                        <a:pt x="44" y="38"/>
                      </a:lnTo>
                      <a:lnTo>
                        <a:pt x="52" y="36"/>
                      </a:lnTo>
                      <a:lnTo>
                        <a:pt x="57" y="32"/>
                      </a:lnTo>
                      <a:lnTo>
                        <a:pt x="63" y="27"/>
                      </a:lnTo>
                      <a:lnTo>
                        <a:pt x="67" y="21"/>
                      </a:lnTo>
                      <a:lnTo>
                        <a:pt x="71" y="15"/>
                      </a:lnTo>
                      <a:lnTo>
                        <a:pt x="72" y="8"/>
                      </a:lnTo>
                      <a:lnTo>
                        <a:pt x="74" y="0"/>
                      </a:lnTo>
                      <a:close/>
                    </a:path>
                  </a:pathLst>
                </a:custGeom>
                <a:solidFill>
                  <a:srgbClr val="F0CF0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717" name="Freeform 349"/>
                <p:cNvSpPr>
                  <a:spLocks/>
                </p:cNvSpPr>
                <p:nvPr/>
              </p:nvSpPr>
              <p:spPr bwMode="auto">
                <a:xfrm>
                  <a:off x="1830" y="1637"/>
                  <a:ext cx="70" cy="36"/>
                </a:xfrm>
                <a:custGeom>
                  <a:avLst/>
                  <a:gdLst/>
                  <a:ahLst/>
                  <a:cxnLst>
                    <a:cxn ang="0">
                      <a:pos x="70" y="0"/>
                    </a:cxn>
                    <a:cxn ang="0">
                      <a:pos x="70" y="0"/>
                    </a:cxn>
                    <a:cxn ang="0">
                      <a:pos x="70" y="0"/>
                    </a:cxn>
                    <a:cxn ang="0">
                      <a:pos x="69" y="0"/>
                    </a:cxn>
                    <a:cxn ang="0">
                      <a:pos x="67" y="0"/>
                    </a:cxn>
                    <a:cxn ang="0">
                      <a:pos x="67" y="0"/>
                    </a:cxn>
                    <a:cxn ang="0">
                      <a:pos x="67" y="0"/>
                    </a:cxn>
                    <a:cxn ang="0">
                      <a:pos x="65" y="8"/>
                    </a:cxn>
                    <a:cxn ang="0">
                      <a:pos x="63" y="13"/>
                    </a:cxn>
                    <a:cxn ang="0">
                      <a:pos x="61" y="19"/>
                    </a:cxn>
                    <a:cxn ang="0">
                      <a:pos x="57" y="23"/>
                    </a:cxn>
                    <a:cxn ang="0">
                      <a:pos x="52" y="27"/>
                    </a:cxn>
                    <a:cxn ang="0">
                      <a:pos x="46" y="31"/>
                    </a:cxn>
                    <a:cxn ang="0">
                      <a:pos x="40" y="32"/>
                    </a:cxn>
                    <a:cxn ang="0">
                      <a:pos x="34" y="32"/>
                    </a:cxn>
                    <a:cxn ang="0">
                      <a:pos x="23" y="31"/>
                    </a:cxn>
                    <a:cxn ang="0">
                      <a:pos x="15" y="27"/>
                    </a:cxn>
                    <a:cxn ang="0">
                      <a:pos x="8" y="19"/>
                    </a:cxn>
                    <a:cxn ang="0">
                      <a:pos x="2" y="10"/>
                    </a:cxn>
                    <a:cxn ang="0">
                      <a:pos x="2" y="10"/>
                    </a:cxn>
                    <a:cxn ang="0">
                      <a:pos x="2" y="10"/>
                    </a:cxn>
                    <a:cxn ang="0">
                      <a:pos x="0" y="10"/>
                    </a:cxn>
                    <a:cxn ang="0">
                      <a:pos x="0" y="12"/>
                    </a:cxn>
                    <a:cxn ang="0">
                      <a:pos x="4" y="21"/>
                    </a:cxn>
                    <a:cxn ang="0">
                      <a:pos x="12" y="29"/>
                    </a:cxn>
                    <a:cxn ang="0">
                      <a:pos x="17" y="32"/>
                    </a:cxn>
                    <a:cxn ang="0">
                      <a:pos x="23" y="34"/>
                    </a:cxn>
                    <a:cxn ang="0">
                      <a:pos x="29" y="36"/>
                    </a:cxn>
                    <a:cxn ang="0">
                      <a:pos x="34" y="36"/>
                    </a:cxn>
                    <a:cxn ang="0">
                      <a:pos x="42" y="36"/>
                    </a:cxn>
                    <a:cxn ang="0">
                      <a:pos x="48" y="34"/>
                    </a:cxn>
                    <a:cxn ang="0">
                      <a:pos x="53" y="31"/>
                    </a:cxn>
                    <a:cxn ang="0">
                      <a:pos x="59" y="27"/>
                    </a:cxn>
                    <a:cxn ang="0">
                      <a:pos x="65" y="21"/>
                    </a:cxn>
                    <a:cxn ang="0">
                      <a:pos x="67" y="15"/>
                    </a:cxn>
                    <a:cxn ang="0">
                      <a:pos x="69" y="8"/>
                    </a:cxn>
                    <a:cxn ang="0">
                      <a:pos x="70" y="0"/>
                    </a:cxn>
                  </a:cxnLst>
                  <a:rect l="0" t="0" r="r" b="b"/>
                  <a:pathLst>
                    <a:path w="70" h="36">
                      <a:moveTo>
                        <a:pt x="70" y="0"/>
                      </a:moveTo>
                      <a:lnTo>
                        <a:pt x="70" y="0"/>
                      </a:lnTo>
                      <a:lnTo>
                        <a:pt x="70" y="0"/>
                      </a:lnTo>
                      <a:lnTo>
                        <a:pt x="69" y="0"/>
                      </a:lnTo>
                      <a:lnTo>
                        <a:pt x="67" y="0"/>
                      </a:lnTo>
                      <a:lnTo>
                        <a:pt x="67" y="0"/>
                      </a:lnTo>
                      <a:lnTo>
                        <a:pt x="67" y="0"/>
                      </a:lnTo>
                      <a:lnTo>
                        <a:pt x="65" y="8"/>
                      </a:lnTo>
                      <a:lnTo>
                        <a:pt x="63" y="13"/>
                      </a:lnTo>
                      <a:lnTo>
                        <a:pt x="61" y="19"/>
                      </a:lnTo>
                      <a:lnTo>
                        <a:pt x="57" y="23"/>
                      </a:lnTo>
                      <a:lnTo>
                        <a:pt x="52" y="27"/>
                      </a:lnTo>
                      <a:lnTo>
                        <a:pt x="46" y="31"/>
                      </a:lnTo>
                      <a:lnTo>
                        <a:pt x="40" y="32"/>
                      </a:lnTo>
                      <a:lnTo>
                        <a:pt x="34" y="32"/>
                      </a:lnTo>
                      <a:lnTo>
                        <a:pt x="23" y="31"/>
                      </a:lnTo>
                      <a:lnTo>
                        <a:pt x="15" y="27"/>
                      </a:lnTo>
                      <a:lnTo>
                        <a:pt x="8" y="19"/>
                      </a:lnTo>
                      <a:lnTo>
                        <a:pt x="2" y="10"/>
                      </a:lnTo>
                      <a:lnTo>
                        <a:pt x="2" y="10"/>
                      </a:lnTo>
                      <a:lnTo>
                        <a:pt x="2" y="10"/>
                      </a:lnTo>
                      <a:lnTo>
                        <a:pt x="0" y="10"/>
                      </a:lnTo>
                      <a:lnTo>
                        <a:pt x="0" y="12"/>
                      </a:lnTo>
                      <a:lnTo>
                        <a:pt x="4" y="21"/>
                      </a:lnTo>
                      <a:lnTo>
                        <a:pt x="12" y="29"/>
                      </a:lnTo>
                      <a:lnTo>
                        <a:pt x="17" y="32"/>
                      </a:lnTo>
                      <a:lnTo>
                        <a:pt x="23" y="34"/>
                      </a:lnTo>
                      <a:lnTo>
                        <a:pt x="29" y="36"/>
                      </a:lnTo>
                      <a:lnTo>
                        <a:pt x="34" y="36"/>
                      </a:lnTo>
                      <a:lnTo>
                        <a:pt x="42" y="36"/>
                      </a:lnTo>
                      <a:lnTo>
                        <a:pt x="48" y="34"/>
                      </a:lnTo>
                      <a:lnTo>
                        <a:pt x="53" y="31"/>
                      </a:lnTo>
                      <a:lnTo>
                        <a:pt x="59" y="27"/>
                      </a:lnTo>
                      <a:lnTo>
                        <a:pt x="65" y="21"/>
                      </a:lnTo>
                      <a:lnTo>
                        <a:pt x="67" y="15"/>
                      </a:lnTo>
                      <a:lnTo>
                        <a:pt x="69" y="8"/>
                      </a:lnTo>
                      <a:lnTo>
                        <a:pt x="70" y="0"/>
                      </a:lnTo>
                      <a:close/>
                    </a:path>
                  </a:pathLst>
                </a:custGeom>
                <a:solidFill>
                  <a:srgbClr val="F0D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718" name="Freeform 350"/>
                <p:cNvSpPr>
                  <a:spLocks/>
                </p:cNvSpPr>
                <p:nvPr/>
              </p:nvSpPr>
              <p:spPr bwMode="auto">
                <a:xfrm>
                  <a:off x="1832" y="1637"/>
                  <a:ext cx="67" cy="34"/>
                </a:xfrm>
                <a:custGeom>
                  <a:avLst/>
                  <a:gdLst/>
                  <a:ahLst/>
                  <a:cxnLst>
                    <a:cxn ang="0">
                      <a:pos x="67" y="0"/>
                    </a:cxn>
                    <a:cxn ang="0">
                      <a:pos x="67" y="0"/>
                    </a:cxn>
                    <a:cxn ang="0">
                      <a:pos x="67" y="0"/>
                    </a:cxn>
                    <a:cxn ang="0">
                      <a:pos x="65" y="0"/>
                    </a:cxn>
                    <a:cxn ang="0">
                      <a:pos x="63" y="0"/>
                    </a:cxn>
                    <a:cxn ang="0">
                      <a:pos x="63" y="0"/>
                    </a:cxn>
                    <a:cxn ang="0">
                      <a:pos x="63" y="0"/>
                    </a:cxn>
                    <a:cxn ang="0">
                      <a:pos x="61" y="6"/>
                    </a:cxn>
                    <a:cxn ang="0">
                      <a:pos x="61" y="12"/>
                    </a:cxn>
                    <a:cxn ang="0">
                      <a:pos x="57" y="17"/>
                    </a:cxn>
                    <a:cxn ang="0">
                      <a:pos x="53" y="23"/>
                    </a:cxn>
                    <a:cxn ang="0">
                      <a:pos x="50" y="25"/>
                    </a:cxn>
                    <a:cxn ang="0">
                      <a:pos x="44" y="29"/>
                    </a:cxn>
                    <a:cxn ang="0">
                      <a:pos x="38" y="31"/>
                    </a:cxn>
                    <a:cxn ang="0">
                      <a:pos x="32" y="31"/>
                    </a:cxn>
                    <a:cxn ang="0">
                      <a:pos x="23" y="29"/>
                    </a:cxn>
                    <a:cxn ang="0">
                      <a:pos x="13" y="25"/>
                    </a:cxn>
                    <a:cxn ang="0">
                      <a:pos x="8" y="17"/>
                    </a:cxn>
                    <a:cxn ang="0">
                      <a:pos x="2" y="10"/>
                    </a:cxn>
                    <a:cxn ang="0">
                      <a:pos x="2" y="10"/>
                    </a:cxn>
                    <a:cxn ang="0">
                      <a:pos x="0" y="10"/>
                    </a:cxn>
                    <a:cxn ang="0">
                      <a:pos x="0" y="10"/>
                    </a:cxn>
                    <a:cxn ang="0">
                      <a:pos x="0" y="10"/>
                    </a:cxn>
                    <a:cxn ang="0">
                      <a:pos x="4" y="19"/>
                    </a:cxn>
                    <a:cxn ang="0">
                      <a:pos x="12" y="29"/>
                    </a:cxn>
                    <a:cxn ang="0">
                      <a:pos x="21" y="32"/>
                    </a:cxn>
                    <a:cxn ang="0">
                      <a:pos x="32" y="34"/>
                    </a:cxn>
                    <a:cxn ang="0">
                      <a:pos x="38" y="34"/>
                    </a:cxn>
                    <a:cxn ang="0">
                      <a:pos x="46" y="32"/>
                    </a:cxn>
                    <a:cxn ang="0">
                      <a:pos x="51" y="29"/>
                    </a:cxn>
                    <a:cxn ang="0">
                      <a:pos x="55" y="25"/>
                    </a:cxn>
                    <a:cxn ang="0">
                      <a:pos x="61" y="19"/>
                    </a:cxn>
                    <a:cxn ang="0">
                      <a:pos x="63" y="13"/>
                    </a:cxn>
                    <a:cxn ang="0">
                      <a:pos x="65" y="8"/>
                    </a:cxn>
                    <a:cxn ang="0">
                      <a:pos x="67" y="0"/>
                    </a:cxn>
                  </a:cxnLst>
                  <a:rect l="0" t="0" r="r" b="b"/>
                  <a:pathLst>
                    <a:path w="67" h="34">
                      <a:moveTo>
                        <a:pt x="67" y="0"/>
                      </a:moveTo>
                      <a:lnTo>
                        <a:pt x="67" y="0"/>
                      </a:lnTo>
                      <a:lnTo>
                        <a:pt x="67" y="0"/>
                      </a:lnTo>
                      <a:lnTo>
                        <a:pt x="65" y="0"/>
                      </a:lnTo>
                      <a:lnTo>
                        <a:pt x="63" y="0"/>
                      </a:lnTo>
                      <a:lnTo>
                        <a:pt x="63" y="0"/>
                      </a:lnTo>
                      <a:lnTo>
                        <a:pt x="63" y="0"/>
                      </a:lnTo>
                      <a:lnTo>
                        <a:pt x="61" y="6"/>
                      </a:lnTo>
                      <a:lnTo>
                        <a:pt x="61" y="12"/>
                      </a:lnTo>
                      <a:lnTo>
                        <a:pt x="57" y="17"/>
                      </a:lnTo>
                      <a:lnTo>
                        <a:pt x="53" y="23"/>
                      </a:lnTo>
                      <a:lnTo>
                        <a:pt x="50" y="25"/>
                      </a:lnTo>
                      <a:lnTo>
                        <a:pt x="44" y="29"/>
                      </a:lnTo>
                      <a:lnTo>
                        <a:pt x="38" y="31"/>
                      </a:lnTo>
                      <a:lnTo>
                        <a:pt x="32" y="31"/>
                      </a:lnTo>
                      <a:lnTo>
                        <a:pt x="23" y="29"/>
                      </a:lnTo>
                      <a:lnTo>
                        <a:pt x="13" y="25"/>
                      </a:lnTo>
                      <a:lnTo>
                        <a:pt x="8" y="17"/>
                      </a:lnTo>
                      <a:lnTo>
                        <a:pt x="2" y="10"/>
                      </a:lnTo>
                      <a:lnTo>
                        <a:pt x="2" y="10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4" y="19"/>
                      </a:lnTo>
                      <a:lnTo>
                        <a:pt x="12" y="29"/>
                      </a:lnTo>
                      <a:lnTo>
                        <a:pt x="21" y="32"/>
                      </a:lnTo>
                      <a:lnTo>
                        <a:pt x="32" y="34"/>
                      </a:lnTo>
                      <a:lnTo>
                        <a:pt x="38" y="34"/>
                      </a:lnTo>
                      <a:lnTo>
                        <a:pt x="46" y="32"/>
                      </a:lnTo>
                      <a:lnTo>
                        <a:pt x="51" y="29"/>
                      </a:lnTo>
                      <a:lnTo>
                        <a:pt x="55" y="25"/>
                      </a:lnTo>
                      <a:lnTo>
                        <a:pt x="61" y="19"/>
                      </a:lnTo>
                      <a:lnTo>
                        <a:pt x="63" y="13"/>
                      </a:lnTo>
                      <a:lnTo>
                        <a:pt x="65" y="8"/>
                      </a:lnTo>
                      <a:lnTo>
                        <a:pt x="67" y="0"/>
                      </a:lnTo>
                      <a:close/>
                    </a:path>
                  </a:pathLst>
                </a:custGeom>
                <a:solidFill>
                  <a:srgbClr val="F0D1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719" name="Freeform 351"/>
                <p:cNvSpPr>
                  <a:spLocks/>
                </p:cNvSpPr>
                <p:nvPr/>
              </p:nvSpPr>
              <p:spPr bwMode="auto">
                <a:xfrm>
                  <a:off x="1832" y="1637"/>
                  <a:ext cx="65" cy="32"/>
                </a:xfrm>
                <a:custGeom>
                  <a:avLst/>
                  <a:gdLst/>
                  <a:ahLst/>
                  <a:cxnLst>
                    <a:cxn ang="0">
                      <a:pos x="65" y="0"/>
                    </a:cxn>
                    <a:cxn ang="0">
                      <a:pos x="65" y="0"/>
                    </a:cxn>
                    <a:cxn ang="0">
                      <a:pos x="65" y="0"/>
                    </a:cxn>
                    <a:cxn ang="0">
                      <a:pos x="63" y="0"/>
                    </a:cxn>
                    <a:cxn ang="0">
                      <a:pos x="61" y="0"/>
                    </a:cxn>
                    <a:cxn ang="0">
                      <a:pos x="59" y="6"/>
                    </a:cxn>
                    <a:cxn ang="0">
                      <a:pos x="59" y="12"/>
                    </a:cxn>
                    <a:cxn ang="0">
                      <a:pos x="55" y="17"/>
                    </a:cxn>
                    <a:cxn ang="0">
                      <a:pos x="51" y="21"/>
                    </a:cxn>
                    <a:cxn ang="0">
                      <a:pos x="48" y="25"/>
                    </a:cxn>
                    <a:cxn ang="0">
                      <a:pos x="44" y="27"/>
                    </a:cxn>
                    <a:cxn ang="0">
                      <a:pos x="38" y="29"/>
                    </a:cxn>
                    <a:cxn ang="0">
                      <a:pos x="32" y="29"/>
                    </a:cxn>
                    <a:cxn ang="0">
                      <a:pos x="23" y="27"/>
                    </a:cxn>
                    <a:cxn ang="0">
                      <a:pos x="15" y="23"/>
                    </a:cxn>
                    <a:cxn ang="0">
                      <a:pos x="10" y="17"/>
                    </a:cxn>
                    <a:cxn ang="0">
                      <a:pos x="4" y="10"/>
                    </a:cxn>
                    <a:cxn ang="0">
                      <a:pos x="2" y="10"/>
                    </a:cxn>
                    <a:cxn ang="0">
                      <a:pos x="0" y="10"/>
                    </a:cxn>
                    <a:cxn ang="0">
                      <a:pos x="6" y="19"/>
                    </a:cxn>
                    <a:cxn ang="0">
                      <a:pos x="13" y="27"/>
                    </a:cxn>
                    <a:cxn ang="0">
                      <a:pos x="21" y="31"/>
                    </a:cxn>
                    <a:cxn ang="0">
                      <a:pos x="32" y="32"/>
                    </a:cxn>
                    <a:cxn ang="0">
                      <a:pos x="38" y="32"/>
                    </a:cxn>
                    <a:cxn ang="0">
                      <a:pos x="44" y="31"/>
                    </a:cxn>
                    <a:cxn ang="0">
                      <a:pos x="50" y="27"/>
                    </a:cxn>
                    <a:cxn ang="0">
                      <a:pos x="55" y="23"/>
                    </a:cxn>
                    <a:cxn ang="0">
                      <a:pos x="59" y="19"/>
                    </a:cxn>
                    <a:cxn ang="0">
                      <a:pos x="61" y="13"/>
                    </a:cxn>
                    <a:cxn ang="0">
                      <a:pos x="63" y="8"/>
                    </a:cxn>
                    <a:cxn ang="0">
                      <a:pos x="65" y="0"/>
                    </a:cxn>
                  </a:cxnLst>
                  <a:rect l="0" t="0" r="r" b="b"/>
                  <a:pathLst>
                    <a:path w="65" h="32">
                      <a:moveTo>
                        <a:pt x="65" y="0"/>
                      </a:moveTo>
                      <a:lnTo>
                        <a:pt x="65" y="0"/>
                      </a:lnTo>
                      <a:lnTo>
                        <a:pt x="65" y="0"/>
                      </a:lnTo>
                      <a:lnTo>
                        <a:pt x="63" y="0"/>
                      </a:lnTo>
                      <a:lnTo>
                        <a:pt x="61" y="0"/>
                      </a:lnTo>
                      <a:lnTo>
                        <a:pt x="59" y="6"/>
                      </a:lnTo>
                      <a:lnTo>
                        <a:pt x="59" y="12"/>
                      </a:lnTo>
                      <a:lnTo>
                        <a:pt x="55" y="17"/>
                      </a:lnTo>
                      <a:lnTo>
                        <a:pt x="51" y="21"/>
                      </a:lnTo>
                      <a:lnTo>
                        <a:pt x="48" y="25"/>
                      </a:lnTo>
                      <a:lnTo>
                        <a:pt x="44" y="27"/>
                      </a:lnTo>
                      <a:lnTo>
                        <a:pt x="38" y="29"/>
                      </a:lnTo>
                      <a:lnTo>
                        <a:pt x="32" y="29"/>
                      </a:lnTo>
                      <a:lnTo>
                        <a:pt x="23" y="27"/>
                      </a:lnTo>
                      <a:lnTo>
                        <a:pt x="15" y="23"/>
                      </a:lnTo>
                      <a:lnTo>
                        <a:pt x="10" y="17"/>
                      </a:lnTo>
                      <a:lnTo>
                        <a:pt x="4" y="10"/>
                      </a:lnTo>
                      <a:lnTo>
                        <a:pt x="2" y="10"/>
                      </a:lnTo>
                      <a:lnTo>
                        <a:pt x="0" y="10"/>
                      </a:lnTo>
                      <a:lnTo>
                        <a:pt x="6" y="19"/>
                      </a:lnTo>
                      <a:lnTo>
                        <a:pt x="13" y="27"/>
                      </a:lnTo>
                      <a:lnTo>
                        <a:pt x="21" y="31"/>
                      </a:lnTo>
                      <a:lnTo>
                        <a:pt x="32" y="32"/>
                      </a:lnTo>
                      <a:lnTo>
                        <a:pt x="38" y="32"/>
                      </a:lnTo>
                      <a:lnTo>
                        <a:pt x="44" y="31"/>
                      </a:lnTo>
                      <a:lnTo>
                        <a:pt x="50" y="27"/>
                      </a:lnTo>
                      <a:lnTo>
                        <a:pt x="55" y="23"/>
                      </a:lnTo>
                      <a:lnTo>
                        <a:pt x="59" y="19"/>
                      </a:lnTo>
                      <a:lnTo>
                        <a:pt x="61" y="13"/>
                      </a:lnTo>
                      <a:lnTo>
                        <a:pt x="63" y="8"/>
                      </a:lnTo>
                      <a:lnTo>
                        <a:pt x="65" y="0"/>
                      </a:lnTo>
                      <a:close/>
                    </a:path>
                  </a:pathLst>
                </a:custGeom>
                <a:solidFill>
                  <a:srgbClr val="F0D2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720" name="Freeform 352"/>
                <p:cNvSpPr>
                  <a:spLocks/>
                </p:cNvSpPr>
                <p:nvPr/>
              </p:nvSpPr>
              <p:spPr bwMode="auto">
                <a:xfrm>
                  <a:off x="1834" y="1637"/>
                  <a:ext cx="61" cy="31"/>
                </a:xfrm>
                <a:custGeom>
                  <a:avLst/>
                  <a:gdLst/>
                  <a:ahLst/>
                  <a:cxnLst>
                    <a:cxn ang="0">
                      <a:pos x="61" y="0"/>
                    </a:cxn>
                    <a:cxn ang="0">
                      <a:pos x="61" y="0"/>
                    </a:cxn>
                    <a:cxn ang="0">
                      <a:pos x="61" y="0"/>
                    </a:cxn>
                    <a:cxn ang="0">
                      <a:pos x="59" y="0"/>
                    </a:cxn>
                    <a:cxn ang="0">
                      <a:pos x="57" y="0"/>
                    </a:cxn>
                    <a:cxn ang="0">
                      <a:pos x="55" y="6"/>
                    </a:cxn>
                    <a:cxn ang="0">
                      <a:pos x="55" y="12"/>
                    </a:cxn>
                    <a:cxn ang="0">
                      <a:pos x="51" y="15"/>
                    </a:cxn>
                    <a:cxn ang="0">
                      <a:pos x="49" y="19"/>
                    </a:cxn>
                    <a:cxn ang="0">
                      <a:pos x="46" y="23"/>
                    </a:cxn>
                    <a:cxn ang="0">
                      <a:pos x="40" y="25"/>
                    </a:cxn>
                    <a:cxn ang="0">
                      <a:pos x="36" y="27"/>
                    </a:cxn>
                    <a:cxn ang="0">
                      <a:pos x="30" y="27"/>
                    </a:cxn>
                    <a:cxn ang="0">
                      <a:pos x="21" y="25"/>
                    </a:cxn>
                    <a:cxn ang="0">
                      <a:pos x="13" y="21"/>
                    </a:cxn>
                    <a:cxn ang="0">
                      <a:pos x="8" y="15"/>
                    </a:cxn>
                    <a:cxn ang="0">
                      <a:pos x="4" y="8"/>
                    </a:cxn>
                    <a:cxn ang="0">
                      <a:pos x="2" y="10"/>
                    </a:cxn>
                    <a:cxn ang="0">
                      <a:pos x="0" y="10"/>
                    </a:cxn>
                    <a:cxn ang="0">
                      <a:pos x="6" y="17"/>
                    </a:cxn>
                    <a:cxn ang="0">
                      <a:pos x="11" y="25"/>
                    </a:cxn>
                    <a:cxn ang="0">
                      <a:pos x="21" y="29"/>
                    </a:cxn>
                    <a:cxn ang="0">
                      <a:pos x="30" y="31"/>
                    </a:cxn>
                    <a:cxn ang="0">
                      <a:pos x="36" y="31"/>
                    </a:cxn>
                    <a:cxn ang="0">
                      <a:pos x="42" y="29"/>
                    </a:cxn>
                    <a:cxn ang="0">
                      <a:pos x="48" y="25"/>
                    </a:cxn>
                    <a:cxn ang="0">
                      <a:pos x="51" y="23"/>
                    </a:cxn>
                    <a:cxn ang="0">
                      <a:pos x="55" y="17"/>
                    </a:cxn>
                    <a:cxn ang="0">
                      <a:pos x="57" y="12"/>
                    </a:cxn>
                    <a:cxn ang="0">
                      <a:pos x="59" y="6"/>
                    </a:cxn>
                    <a:cxn ang="0">
                      <a:pos x="61" y="0"/>
                    </a:cxn>
                  </a:cxnLst>
                  <a:rect l="0" t="0" r="r" b="b"/>
                  <a:pathLst>
                    <a:path w="61" h="31">
                      <a:moveTo>
                        <a:pt x="61" y="0"/>
                      </a:moveTo>
                      <a:lnTo>
                        <a:pt x="61" y="0"/>
                      </a:lnTo>
                      <a:lnTo>
                        <a:pt x="61" y="0"/>
                      </a:lnTo>
                      <a:lnTo>
                        <a:pt x="59" y="0"/>
                      </a:lnTo>
                      <a:lnTo>
                        <a:pt x="57" y="0"/>
                      </a:lnTo>
                      <a:lnTo>
                        <a:pt x="55" y="6"/>
                      </a:lnTo>
                      <a:lnTo>
                        <a:pt x="55" y="12"/>
                      </a:lnTo>
                      <a:lnTo>
                        <a:pt x="51" y="15"/>
                      </a:lnTo>
                      <a:lnTo>
                        <a:pt x="49" y="19"/>
                      </a:lnTo>
                      <a:lnTo>
                        <a:pt x="46" y="23"/>
                      </a:lnTo>
                      <a:lnTo>
                        <a:pt x="40" y="25"/>
                      </a:lnTo>
                      <a:lnTo>
                        <a:pt x="36" y="27"/>
                      </a:lnTo>
                      <a:lnTo>
                        <a:pt x="30" y="27"/>
                      </a:lnTo>
                      <a:lnTo>
                        <a:pt x="21" y="25"/>
                      </a:lnTo>
                      <a:lnTo>
                        <a:pt x="13" y="21"/>
                      </a:lnTo>
                      <a:lnTo>
                        <a:pt x="8" y="15"/>
                      </a:lnTo>
                      <a:lnTo>
                        <a:pt x="4" y="8"/>
                      </a:lnTo>
                      <a:lnTo>
                        <a:pt x="2" y="10"/>
                      </a:lnTo>
                      <a:lnTo>
                        <a:pt x="0" y="10"/>
                      </a:lnTo>
                      <a:lnTo>
                        <a:pt x="6" y="17"/>
                      </a:lnTo>
                      <a:lnTo>
                        <a:pt x="11" y="25"/>
                      </a:lnTo>
                      <a:lnTo>
                        <a:pt x="21" y="29"/>
                      </a:lnTo>
                      <a:lnTo>
                        <a:pt x="30" y="31"/>
                      </a:lnTo>
                      <a:lnTo>
                        <a:pt x="36" y="31"/>
                      </a:lnTo>
                      <a:lnTo>
                        <a:pt x="42" y="29"/>
                      </a:lnTo>
                      <a:lnTo>
                        <a:pt x="48" y="25"/>
                      </a:lnTo>
                      <a:lnTo>
                        <a:pt x="51" y="23"/>
                      </a:lnTo>
                      <a:lnTo>
                        <a:pt x="55" y="17"/>
                      </a:lnTo>
                      <a:lnTo>
                        <a:pt x="57" y="12"/>
                      </a:lnTo>
                      <a:lnTo>
                        <a:pt x="59" y="6"/>
                      </a:lnTo>
                      <a:lnTo>
                        <a:pt x="61" y="0"/>
                      </a:lnTo>
                      <a:close/>
                    </a:path>
                  </a:pathLst>
                </a:custGeom>
                <a:solidFill>
                  <a:srgbClr val="F1D3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721" name="Freeform 353"/>
                <p:cNvSpPr>
                  <a:spLocks/>
                </p:cNvSpPr>
                <p:nvPr/>
              </p:nvSpPr>
              <p:spPr bwMode="auto">
                <a:xfrm>
                  <a:off x="1836" y="1637"/>
                  <a:ext cx="57" cy="29"/>
                </a:xfrm>
                <a:custGeom>
                  <a:avLst/>
                  <a:gdLst/>
                  <a:ahLst/>
                  <a:cxnLst>
                    <a:cxn ang="0">
                      <a:pos x="0" y="10"/>
                    </a:cxn>
                    <a:cxn ang="0">
                      <a:pos x="6" y="17"/>
                    </a:cxn>
                    <a:cxn ang="0">
                      <a:pos x="11" y="23"/>
                    </a:cxn>
                    <a:cxn ang="0">
                      <a:pos x="19" y="27"/>
                    </a:cxn>
                    <a:cxn ang="0">
                      <a:pos x="28" y="29"/>
                    </a:cxn>
                    <a:cxn ang="0">
                      <a:pos x="34" y="29"/>
                    </a:cxn>
                    <a:cxn ang="0">
                      <a:pos x="40" y="27"/>
                    </a:cxn>
                    <a:cxn ang="0">
                      <a:pos x="44" y="25"/>
                    </a:cxn>
                    <a:cxn ang="0">
                      <a:pos x="47" y="21"/>
                    </a:cxn>
                    <a:cxn ang="0">
                      <a:pos x="51" y="17"/>
                    </a:cxn>
                    <a:cxn ang="0">
                      <a:pos x="55" y="12"/>
                    </a:cxn>
                    <a:cxn ang="0">
                      <a:pos x="55" y="6"/>
                    </a:cxn>
                    <a:cxn ang="0">
                      <a:pos x="57" y="0"/>
                    </a:cxn>
                    <a:cxn ang="0">
                      <a:pos x="55" y="0"/>
                    </a:cxn>
                    <a:cxn ang="0">
                      <a:pos x="53" y="0"/>
                    </a:cxn>
                    <a:cxn ang="0">
                      <a:pos x="51" y="10"/>
                    </a:cxn>
                    <a:cxn ang="0">
                      <a:pos x="46" y="17"/>
                    </a:cxn>
                    <a:cxn ang="0">
                      <a:pos x="38" y="23"/>
                    </a:cxn>
                    <a:cxn ang="0">
                      <a:pos x="28" y="25"/>
                    </a:cxn>
                    <a:cxn ang="0">
                      <a:pos x="21" y="25"/>
                    </a:cxn>
                    <a:cxn ang="0">
                      <a:pos x="13" y="21"/>
                    </a:cxn>
                    <a:cxn ang="0">
                      <a:pos x="8" y="15"/>
                    </a:cxn>
                    <a:cxn ang="0">
                      <a:pos x="4" y="8"/>
                    </a:cxn>
                    <a:cxn ang="0">
                      <a:pos x="2" y="8"/>
                    </a:cxn>
                    <a:cxn ang="0">
                      <a:pos x="0" y="10"/>
                    </a:cxn>
                  </a:cxnLst>
                  <a:rect l="0" t="0" r="r" b="b"/>
                  <a:pathLst>
                    <a:path w="57" h="29">
                      <a:moveTo>
                        <a:pt x="0" y="10"/>
                      </a:moveTo>
                      <a:lnTo>
                        <a:pt x="6" y="17"/>
                      </a:lnTo>
                      <a:lnTo>
                        <a:pt x="11" y="23"/>
                      </a:lnTo>
                      <a:lnTo>
                        <a:pt x="19" y="27"/>
                      </a:lnTo>
                      <a:lnTo>
                        <a:pt x="28" y="29"/>
                      </a:lnTo>
                      <a:lnTo>
                        <a:pt x="34" y="29"/>
                      </a:lnTo>
                      <a:lnTo>
                        <a:pt x="40" y="27"/>
                      </a:lnTo>
                      <a:lnTo>
                        <a:pt x="44" y="25"/>
                      </a:lnTo>
                      <a:lnTo>
                        <a:pt x="47" y="21"/>
                      </a:lnTo>
                      <a:lnTo>
                        <a:pt x="51" y="17"/>
                      </a:lnTo>
                      <a:lnTo>
                        <a:pt x="55" y="12"/>
                      </a:lnTo>
                      <a:lnTo>
                        <a:pt x="55" y="6"/>
                      </a:lnTo>
                      <a:lnTo>
                        <a:pt x="57" y="0"/>
                      </a:lnTo>
                      <a:lnTo>
                        <a:pt x="55" y="0"/>
                      </a:lnTo>
                      <a:lnTo>
                        <a:pt x="53" y="0"/>
                      </a:lnTo>
                      <a:lnTo>
                        <a:pt x="51" y="10"/>
                      </a:lnTo>
                      <a:lnTo>
                        <a:pt x="46" y="17"/>
                      </a:lnTo>
                      <a:lnTo>
                        <a:pt x="38" y="23"/>
                      </a:lnTo>
                      <a:lnTo>
                        <a:pt x="28" y="25"/>
                      </a:lnTo>
                      <a:lnTo>
                        <a:pt x="21" y="25"/>
                      </a:lnTo>
                      <a:lnTo>
                        <a:pt x="13" y="21"/>
                      </a:lnTo>
                      <a:lnTo>
                        <a:pt x="8" y="15"/>
                      </a:lnTo>
                      <a:lnTo>
                        <a:pt x="4" y="8"/>
                      </a:lnTo>
                      <a:lnTo>
                        <a:pt x="2" y="8"/>
                      </a:lnTo>
                      <a:lnTo>
                        <a:pt x="0" y="10"/>
                      </a:lnTo>
                      <a:close/>
                    </a:path>
                  </a:pathLst>
                </a:custGeom>
                <a:solidFill>
                  <a:srgbClr val="F1D5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722" name="Freeform 354"/>
                <p:cNvSpPr>
                  <a:spLocks/>
                </p:cNvSpPr>
                <p:nvPr/>
              </p:nvSpPr>
              <p:spPr bwMode="auto">
                <a:xfrm>
                  <a:off x="1838" y="1637"/>
                  <a:ext cx="53" cy="27"/>
                </a:xfrm>
                <a:custGeom>
                  <a:avLst/>
                  <a:gdLst/>
                  <a:ahLst/>
                  <a:cxnLst>
                    <a:cxn ang="0">
                      <a:pos x="0" y="8"/>
                    </a:cxn>
                    <a:cxn ang="0">
                      <a:pos x="4" y="15"/>
                    </a:cxn>
                    <a:cxn ang="0">
                      <a:pos x="9" y="21"/>
                    </a:cxn>
                    <a:cxn ang="0">
                      <a:pos x="17" y="25"/>
                    </a:cxn>
                    <a:cxn ang="0">
                      <a:pos x="26" y="27"/>
                    </a:cxn>
                    <a:cxn ang="0">
                      <a:pos x="32" y="27"/>
                    </a:cxn>
                    <a:cxn ang="0">
                      <a:pos x="36" y="25"/>
                    </a:cxn>
                    <a:cxn ang="0">
                      <a:pos x="42" y="23"/>
                    </a:cxn>
                    <a:cxn ang="0">
                      <a:pos x="45" y="19"/>
                    </a:cxn>
                    <a:cxn ang="0">
                      <a:pos x="47" y="15"/>
                    </a:cxn>
                    <a:cxn ang="0">
                      <a:pos x="51" y="12"/>
                    </a:cxn>
                    <a:cxn ang="0">
                      <a:pos x="51" y="6"/>
                    </a:cxn>
                    <a:cxn ang="0">
                      <a:pos x="53" y="0"/>
                    </a:cxn>
                    <a:cxn ang="0">
                      <a:pos x="51" y="0"/>
                    </a:cxn>
                    <a:cxn ang="0">
                      <a:pos x="49" y="2"/>
                    </a:cxn>
                    <a:cxn ang="0">
                      <a:pos x="47" y="10"/>
                    </a:cxn>
                    <a:cxn ang="0">
                      <a:pos x="42" y="17"/>
                    </a:cxn>
                    <a:cxn ang="0">
                      <a:pos x="34" y="21"/>
                    </a:cxn>
                    <a:cxn ang="0">
                      <a:pos x="26" y="23"/>
                    </a:cxn>
                    <a:cxn ang="0">
                      <a:pos x="19" y="23"/>
                    </a:cxn>
                    <a:cxn ang="0">
                      <a:pos x="13" y="19"/>
                    </a:cxn>
                    <a:cxn ang="0">
                      <a:pos x="7" y="13"/>
                    </a:cxn>
                    <a:cxn ang="0">
                      <a:pos x="4" y="8"/>
                    </a:cxn>
                    <a:cxn ang="0">
                      <a:pos x="2" y="8"/>
                    </a:cxn>
                    <a:cxn ang="0">
                      <a:pos x="0" y="8"/>
                    </a:cxn>
                  </a:cxnLst>
                  <a:rect l="0" t="0" r="r" b="b"/>
                  <a:pathLst>
                    <a:path w="53" h="27">
                      <a:moveTo>
                        <a:pt x="0" y="8"/>
                      </a:moveTo>
                      <a:lnTo>
                        <a:pt x="4" y="15"/>
                      </a:lnTo>
                      <a:lnTo>
                        <a:pt x="9" y="21"/>
                      </a:lnTo>
                      <a:lnTo>
                        <a:pt x="17" y="25"/>
                      </a:lnTo>
                      <a:lnTo>
                        <a:pt x="26" y="27"/>
                      </a:lnTo>
                      <a:lnTo>
                        <a:pt x="32" y="27"/>
                      </a:lnTo>
                      <a:lnTo>
                        <a:pt x="36" y="25"/>
                      </a:lnTo>
                      <a:lnTo>
                        <a:pt x="42" y="23"/>
                      </a:lnTo>
                      <a:lnTo>
                        <a:pt x="45" y="19"/>
                      </a:lnTo>
                      <a:lnTo>
                        <a:pt x="47" y="15"/>
                      </a:lnTo>
                      <a:lnTo>
                        <a:pt x="51" y="12"/>
                      </a:lnTo>
                      <a:lnTo>
                        <a:pt x="51" y="6"/>
                      </a:lnTo>
                      <a:lnTo>
                        <a:pt x="53" y="0"/>
                      </a:lnTo>
                      <a:lnTo>
                        <a:pt x="51" y="0"/>
                      </a:lnTo>
                      <a:lnTo>
                        <a:pt x="49" y="2"/>
                      </a:lnTo>
                      <a:lnTo>
                        <a:pt x="47" y="10"/>
                      </a:lnTo>
                      <a:lnTo>
                        <a:pt x="42" y="17"/>
                      </a:lnTo>
                      <a:lnTo>
                        <a:pt x="34" y="21"/>
                      </a:lnTo>
                      <a:lnTo>
                        <a:pt x="26" y="23"/>
                      </a:lnTo>
                      <a:lnTo>
                        <a:pt x="19" y="23"/>
                      </a:lnTo>
                      <a:lnTo>
                        <a:pt x="13" y="19"/>
                      </a:lnTo>
                      <a:lnTo>
                        <a:pt x="7" y="13"/>
                      </a:lnTo>
                      <a:lnTo>
                        <a:pt x="4" y="8"/>
                      </a:lnTo>
                      <a:lnTo>
                        <a:pt x="2" y="8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rgbClr val="F1D6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723" name="Freeform 355"/>
                <p:cNvSpPr>
                  <a:spLocks/>
                </p:cNvSpPr>
                <p:nvPr/>
              </p:nvSpPr>
              <p:spPr bwMode="auto">
                <a:xfrm>
                  <a:off x="1840" y="1637"/>
                  <a:ext cx="49" cy="25"/>
                </a:xfrm>
                <a:custGeom>
                  <a:avLst/>
                  <a:gdLst/>
                  <a:ahLst/>
                  <a:cxnLst>
                    <a:cxn ang="0">
                      <a:pos x="0" y="8"/>
                    </a:cxn>
                    <a:cxn ang="0">
                      <a:pos x="4" y="15"/>
                    </a:cxn>
                    <a:cxn ang="0">
                      <a:pos x="9" y="21"/>
                    </a:cxn>
                    <a:cxn ang="0">
                      <a:pos x="17" y="25"/>
                    </a:cxn>
                    <a:cxn ang="0">
                      <a:pos x="24" y="25"/>
                    </a:cxn>
                    <a:cxn ang="0">
                      <a:pos x="34" y="23"/>
                    </a:cxn>
                    <a:cxn ang="0">
                      <a:pos x="42" y="17"/>
                    </a:cxn>
                    <a:cxn ang="0">
                      <a:pos x="47" y="10"/>
                    </a:cxn>
                    <a:cxn ang="0">
                      <a:pos x="49" y="0"/>
                    </a:cxn>
                    <a:cxn ang="0">
                      <a:pos x="47" y="2"/>
                    </a:cxn>
                    <a:cxn ang="0">
                      <a:pos x="45" y="2"/>
                    </a:cxn>
                    <a:cxn ang="0">
                      <a:pos x="43" y="10"/>
                    </a:cxn>
                    <a:cxn ang="0">
                      <a:pos x="38" y="15"/>
                    </a:cxn>
                    <a:cxn ang="0">
                      <a:pos x="32" y="19"/>
                    </a:cxn>
                    <a:cxn ang="0">
                      <a:pos x="24" y="21"/>
                    </a:cxn>
                    <a:cxn ang="0">
                      <a:pos x="17" y="21"/>
                    </a:cxn>
                    <a:cxn ang="0">
                      <a:pos x="11" y="17"/>
                    </a:cxn>
                    <a:cxn ang="0">
                      <a:pos x="7" y="13"/>
                    </a:cxn>
                    <a:cxn ang="0">
                      <a:pos x="4" y="8"/>
                    </a:cxn>
                    <a:cxn ang="0">
                      <a:pos x="2" y="8"/>
                    </a:cxn>
                    <a:cxn ang="0">
                      <a:pos x="0" y="8"/>
                    </a:cxn>
                  </a:cxnLst>
                  <a:rect l="0" t="0" r="r" b="b"/>
                  <a:pathLst>
                    <a:path w="49" h="25">
                      <a:moveTo>
                        <a:pt x="0" y="8"/>
                      </a:moveTo>
                      <a:lnTo>
                        <a:pt x="4" y="15"/>
                      </a:lnTo>
                      <a:lnTo>
                        <a:pt x="9" y="21"/>
                      </a:lnTo>
                      <a:lnTo>
                        <a:pt x="17" y="25"/>
                      </a:lnTo>
                      <a:lnTo>
                        <a:pt x="24" y="25"/>
                      </a:lnTo>
                      <a:lnTo>
                        <a:pt x="34" y="23"/>
                      </a:lnTo>
                      <a:lnTo>
                        <a:pt x="42" y="17"/>
                      </a:lnTo>
                      <a:lnTo>
                        <a:pt x="47" y="10"/>
                      </a:lnTo>
                      <a:lnTo>
                        <a:pt x="49" y="0"/>
                      </a:lnTo>
                      <a:lnTo>
                        <a:pt x="47" y="2"/>
                      </a:lnTo>
                      <a:lnTo>
                        <a:pt x="45" y="2"/>
                      </a:lnTo>
                      <a:lnTo>
                        <a:pt x="43" y="10"/>
                      </a:lnTo>
                      <a:lnTo>
                        <a:pt x="38" y="15"/>
                      </a:lnTo>
                      <a:lnTo>
                        <a:pt x="32" y="19"/>
                      </a:lnTo>
                      <a:lnTo>
                        <a:pt x="24" y="21"/>
                      </a:lnTo>
                      <a:lnTo>
                        <a:pt x="17" y="21"/>
                      </a:lnTo>
                      <a:lnTo>
                        <a:pt x="11" y="17"/>
                      </a:lnTo>
                      <a:lnTo>
                        <a:pt x="7" y="13"/>
                      </a:lnTo>
                      <a:lnTo>
                        <a:pt x="4" y="8"/>
                      </a:lnTo>
                      <a:lnTo>
                        <a:pt x="2" y="8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rgbClr val="F1D7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724" name="Freeform 356"/>
                <p:cNvSpPr>
                  <a:spLocks/>
                </p:cNvSpPr>
                <p:nvPr/>
              </p:nvSpPr>
              <p:spPr bwMode="auto">
                <a:xfrm>
                  <a:off x="1842" y="1639"/>
                  <a:ext cx="45" cy="21"/>
                </a:xfrm>
                <a:custGeom>
                  <a:avLst/>
                  <a:gdLst/>
                  <a:ahLst/>
                  <a:cxnLst>
                    <a:cxn ang="0">
                      <a:pos x="0" y="6"/>
                    </a:cxn>
                    <a:cxn ang="0">
                      <a:pos x="3" y="11"/>
                    </a:cxn>
                    <a:cxn ang="0">
                      <a:pos x="9" y="17"/>
                    </a:cxn>
                    <a:cxn ang="0">
                      <a:pos x="15" y="21"/>
                    </a:cxn>
                    <a:cxn ang="0">
                      <a:pos x="22" y="21"/>
                    </a:cxn>
                    <a:cxn ang="0">
                      <a:pos x="30" y="19"/>
                    </a:cxn>
                    <a:cxn ang="0">
                      <a:pos x="38" y="15"/>
                    </a:cxn>
                    <a:cxn ang="0">
                      <a:pos x="43" y="8"/>
                    </a:cxn>
                    <a:cxn ang="0">
                      <a:pos x="45" y="0"/>
                    </a:cxn>
                    <a:cxn ang="0">
                      <a:pos x="43" y="0"/>
                    </a:cxn>
                    <a:cxn ang="0">
                      <a:pos x="41" y="0"/>
                    </a:cxn>
                    <a:cxn ang="0">
                      <a:pos x="40" y="8"/>
                    </a:cxn>
                    <a:cxn ang="0">
                      <a:pos x="36" y="11"/>
                    </a:cxn>
                    <a:cxn ang="0">
                      <a:pos x="30" y="15"/>
                    </a:cxn>
                    <a:cxn ang="0">
                      <a:pos x="22" y="17"/>
                    </a:cxn>
                    <a:cxn ang="0">
                      <a:pos x="17" y="17"/>
                    </a:cxn>
                    <a:cxn ang="0">
                      <a:pos x="11" y="13"/>
                    </a:cxn>
                    <a:cxn ang="0">
                      <a:pos x="7" y="10"/>
                    </a:cxn>
                    <a:cxn ang="0">
                      <a:pos x="3" y="6"/>
                    </a:cxn>
                    <a:cxn ang="0">
                      <a:pos x="2" y="6"/>
                    </a:cxn>
                    <a:cxn ang="0">
                      <a:pos x="0" y="6"/>
                    </a:cxn>
                  </a:cxnLst>
                  <a:rect l="0" t="0" r="r" b="b"/>
                  <a:pathLst>
                    <a:path w="45" h="21">
                      <a:moveTo>
                        <a:pt x="0" y="6"/>
                      </a:moveTo>
                      <a:lnTo>
                        <a:pt x="3" y="11"/>
                      </a:lnTo>
                      <a:lnTo>
                        <a:pt x="9" y="17"/>
                      </a:lnTo>
                      <a:lnTo>
                        <a:pt x="15" y="21"/>
                      </a:lnTo>
                      <a:lnTo>
                        <a:pt x="22" y="21"/>
                      </a:lnTo>
                      <a:lnTo>
                        <a:pt x="30" y="19"/>
                      </a:lnTo>
                      <a:lnTo>
                        <a:pt x="38" y="15"/>
                      </a:lnTo>
                      <a:lnTo>
                        <a:pt x="43" y="8"/>
                      </a:lnTo>
                      <a:lnTo>
                        <a:pt x="45" y="0"/>
                      </a:lnTo>
                      <a:lnTo>
                        <a:pt x="43" y="0"/>
                      </a:lnTo>
                      <a:lnTo>
                        <a:pt x="41" y="0"/>
                      </a:lnTo>
                      <a:lnTo>
                        <a:pt x="40" y="8"/>
                      </a:lnTo>
                      <a:lnTo>
                        <a:pt x="36" y="11"/>
                      </a:lnTo>
                      <a:lnTo>
                        <a:pt x="30" y="15"/>
                      </a:lnTo>
                      <a:lnTo>
                        <a:pt x="22" y="17"/>
                      </a:lnTo>
                      <a:lnTo>
                        <a:pt x="17" y="17"/>
                      </a:lnTo>
                      <a:lnTo>
                        <a:pt x="11" y="13"/>
                      </a:lnTo>
                      <a:lnTo>
                        <a:pt x="7" y="10"/>
                      </a:lnTo>
                      <a:lnTo>
                        <a:pt x="3" y="6"/>
                      </a:lnTo>
                      <a:lnTo>
                        <a:pt x="2" y="6"/>
                      </a:lnTo>
                      <a:lnTo>
                        <a:pt x="0" y="6"/>
                      </a:lnTo>
                      <a:close/>
                    </a:path>
                  </a:pathLst>
                </a:custGeom>
                <a:solidFill>
                  <a:srgbClr val="F1D8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725" name="Freeform 357"/>
                <p:cNvSpPr>
                  <a:spLocks/>
                </p:cNvSpPr>
                <p:nvPr/>
              </p:nvSpPr>
              <p:spPr bwMode="auto">
                <a:xfrm>
                  <a:off x="1844" y="1639"/>
                  <a:ext cx="41" cy="19"/>
                </a:xfrm>
                <a:custGeom>
                  <a:avLst/>
                  <a:gdLst/>
                  <a:ahLst/>
                  <a:cxnLst>
                    <a:cxn ang="0">
                      <a:pos x="0" y="6"/>
                    </a:cxn>
                    <a:cxn ang="0">
                      <a:pos x="3" y="11"/>
                    </a:cxn>
                    <a:cxn ang="0">
                      <a:pos x="7" y="15"/>
                    </a:cxn>
                    <a:cxn ang="0">
                      <a:pos x="13" y="19"/>
                    </a:cxn>
                    <a:cxn ang="0">
                      <a:pos x="20" y="19"/>
                    </a:cxn>
                    <a:cxn ang="0">
                      <a:pos x="28" y="17"/>
                    </a:cxn>
                    <a:cxn ang="0">
                      <a:pos x="34" y="13"/>
                    </a:cxn>
                    <a:cxn ang="0">
                      <a:pos x="39" y="8"/>
                    </a:cxn>
                    <a:cxn ang="0">
                      <a:pos x="41" y="0"/>
                    </a:cxn>
                    <a:cxn ang="0">
                      <a:pos x="39" y="0"/>
                    </a:cxn>
                    <a:cxn ang="0">
                      <a:pos x="38" y="0"/>
                    </a:cxn>
                    <a:cxn ang="0">
                      <a:pos x="36" y="6"/>
                    </a:cxn>
                    <a:cxn ang="0">
                      <a:pos x="32" y="11"/>
                    </a:cxn>
                    <a:cxn ang="0">
                      <a:pos x="26" y="15"/>
                    </a:cxn>
                    <a:cxn ang="0">
                      <a:pos x="20" y="15"/>
                    </a:cxn>
                    <a:cxn ang="0">
                      <a:pos x="15" y="15"/>
                    </a:cxn>
                    <a:cxn ang="0">
                      <a:pos x="11" y="13"/>
                    </a:cxn>
                    <a:cxn ang="0">
                      <a:pos x="7" y="10"/>
                    </a:cxn>
                    <a:cxn ang="0">
                      <a:pos x="3" y="4"/>
                    </a:cxn>
                    <a:cxn ang="0">
                      <a:pos x="1" y="6"/>
                    </a:cxn>
                    <a:cxn ang="0">
                      <a:pos x="0" y="6"/>
                    </a:cxn>
                  </a:cxnLst>
                  <a:rect l="0" t="0" r="r" b="b"/>
                  <a:pathLst>
                    <a:path w="41" h="19">
                      <a:moveTo>
                        <a:pt x="0" y="6"/>
                      </a:moveTo>
                      <a:lnTo>
                        <a:pt x="3" y="11"/>
                      </a:lnTo>
                      <a:lnTo>
                        <a:pt x="7" y="15"/>
                      </a:lnTo>
                      <a:lnTo>
                        <a:pt x="13" y="19"/>
                      </a:lnTo>
                      <a:lnTo>
                        <a:pt x="20" y="19"/>
                      </a:lnTo>
                      <a:lnTo>
                        <a:pt x="28" y="17"/>
                      </a:lnTo>
                      <a:lnTo>
                        <a:pt x="34" y="13"/>
                      </a:lnTo>
                      <a:lnTo>
                        <a:pt x="39" y="8"/>
                      </a:lnTo>
                      <a:lnTo>
                        <a:pt x="41" y="0"/>
                      </a:lnTo>
                      <a:lnTo>
                        <a:pt x="39" y="0"/>
                      </a:lnTo>
                      <a:lnTo>
                        <a:pt x="38" y="0"/>
                      </a:lnTo>
                      <a:lnTo>
                        <a:pt x="36" y="6"/>
                      </a:lnTo>
                      <a:lnTo>
                        <a:pt x="32" y="11"/>
                      </a:lnTo>
                      <a:lnTo>
                        <a:pt x="26" y="15"/>
                      </a:lnTo>
                      <a:lnTo>
                        <a:pt x="20" y="15"/>
                      </a:lnTo>
                      <a:lnTo>
                        <a:pt x="15" y="15"/>
                      </a:lnTo>
                      <a:lnTo>
                        <a:pt x="11" y="13"/>
                      </a:lnTo>
                      <a:lnTo>
                        <a:pt x="7" y="10"/>
                      </a:lnTo>
                      <a:lnTo>
                        <a:pt x="3" y="4"/>
                      </a:lnTo>
                      <a:lnTo>
                        <a:pt x="1" y="6"/>
                      </a:lnTo>
                      <a:lnTo>
                        <a:pt x="0" y="6"/>
                      </a:lnTo>
                      <a:close/>
                    </a:path>
                  </a:pathLst>
                </a:custGeom>
                <a:solidFill>
                  <a:srgbClr val="F2D9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726" name="Freeform 358"/>
                <p:cNvSpPr>
                  <a:spLocks/>
                </p:cNvSpPr>
                <p:nvPr/>
              </p:nvSpPr>
              <p:spPr bwMode="auto">
                <a:xfrm>
                  <a:off x="1845" y="1639"/>
                  <a:ext cx="38" cy="17"/>
                </a:xfrm>
                <a:custGeom>
                  <a:avLst/>
                  <a:gdLst/>
                  <a:ahLst/>
                  <a:cxnLst>
                    <a:cxn ang="0">
                      <a:pos x="0" y="6"/>
                    </a:cxn>
                    <a:cxn ang="0">
                      <a:pos x="4" y="10"/>
                    </a:cxn>
                    <a:cxn ang="0">
                      <a:pos x="8" y="13"/>
                    </a:cxn>
                    <a:cxn ang="0">
                      <a:pos x="14" y="17"/>
                    </a:cxn>
                    <a:cxn ang="0">
                      <a:pos x="19" y="17"/>
                    </a:cxn>
                    <a:cxn ang="0">
                      <a:pos x="27" y="15"/>
                    </a:cxn>
                    <a:cxn ang="0">
                      <a:pos x="33" y="11"/>
                    </a:cxn>
                    <a:cxn ang="0">
                      <a:pos x="37" y="8"/>
                    </a:cxn>
                    <a:cxn ang="0">
                      <a:pos x="38" y="0"/>
                    </a:cxn>
                    <a:cxn ang="0">
                      <a:pos x="37" y="0"/>
                    </a:cxn>
                    <a:cxn ang="0">
                      <a:pos x="35" y="0"/>
                    </a:cxn>
                    <a:cxn ang="0">
                      <a:pos x="33" y="6"/>
                    </a:cxn>
                    <a:cxn ang="0">
                      <a:pos x="29" y="10"/>
                    </a:cxn>
                    <a:cxn ang="0">
                      <a:pos x="25" y="13"/>
                    </a:cxn>
                    <a:cxn ang="0">
                      <a:pos x="19" y="13"/>
                    </a:cxn>
                    <a:cxn ang="0">
                      <a:pos x="14" y="13"/>
                    </a:cxn>
                    <a:cxn ang="0">
                      <a:pos x="10" y="11"/>
                    </a:cxn>
                    <a:cxn ang="0">
                      <a:pos x="8" y="8"/>
                    </a:cxn>
                    <a:cxn ang="0">
                      <a:pos x="4" y="4"/>
                    </a:cxn>
                    <a:cxn ang="0">
                      <a:pos x="2" y="4"/>
                    </a:cxn>
                    <a:cxn ang="0">
                      <a:pos x="0" y="6"/>
                    </a:cxn>
                  </a:cxnLst>
                  <a:rect l="0" t="0" r="r" b="b"/>
                  <a:pathLst>
                    <a:path w="38" h="17">
                      <a:moveTo>
                        <a:pt x="0" y="6"/>
                      </a:moveTo>
                      <a:lnTo>
                        <a:pt x="4" y="10"/>
                      </a:lnTo>
                      <a:lnTo>
                        <a:pt x="8" y="13"/>
                      </a:lnTo>
                      <a:lnTo>
                        <a:pt x="14" y="17"/>
                      </a:lnTo>
                      <a:lnTo>
                        <a:pt x="19" y="17"/>
                      </a:lnTo>
                      <a:lnTo>
                        <a:pt x="27" y="15"/>
                      </a:lnTo>
                      <a:lnTo>
                        <a:pt x="33" y="11"/>
                      </a:lnTo>
                      <a:lnTo>
                        <a:pt x="37" y="8"/>
                      </a:lnTo>
                      <a:lnTo>
                        <a:pt x="38" y="0"/>
                      </a:lnTo>
                      <a:lnTo>
                        <a:pt x="37" y="0"/>
                      </a:lnTo>
                      <a:lnTo>
                        <a:pt x="35" y="0"/>
                      </a:lnTo>
                      <a:lnTo>
                        <a:pt x="33" y="6"/>
                      </a:lnTo>
                      <a:lnTo>
                        <a:pt x="29" y="10"/>
                      </a:lnTo>
                      <a:lnTo>
                        <a:pt x="25" y="13"/>
                      </a:lnTo>
                      <a:lnTo>
                        <a:pt x="19" y="13"/>
                      </a:lnTo>
                      <a:lnTo>
                        <a:pt x="14" y="13"/>
                      </a:lnTo>
                      <a:lnTo>
                        <a:pt x="10" y="11"/>
                      </a:lnTo>
                      <a:lnTo>
                        <a:pt x="8" y="8"/>
                      </a:lnTo>
                      <a:lnTo>
                        <a:pt x="4" y="4"/>
                      </a:lnTo>
                      <a:lnTo>
                        <a:pt x="2" y="4"/>
                      </a:lnTo>
                      <a:lnTo>
                        <a:pt x="0" y="6"/>
                      </a:lnTo>
                      <a:close/>
                    </a:path>
                  </a:pathLst>
                </a:custGeom>
                <a:solidFill>
                  <a:srgbClr val="F2DA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727" name="Freeform 359"/>
                <p:cNvSpPr>
                  <a:spLocks/>
                </p:cNvSpPr>
                <p:nvPr/>
              </p:nvSpPr>
              <p:spPr bwMode="auto">
                <a:xfrm>
                  <a:off x="1847" y="1639"/>
                  <a:ext cx="35" cy="15"/>
                </a:xfrm>
                <a:custGeom>
                  <a:avLst/>
                  <a:gdLst/>
                  <a:ahLst/>
                  <a:cxnLst>
                    <a:cxn ang="0">
                      <a:pos x="0" y="4"/>
                    </a:cxn>
                    <a:cxn ang="0">
                      <a:pos x="4" y="10"/>
                    </a:cxn>
                    <a:cxn ang="0">
                      <a:pos x="8" y="13"/>
                    </a:cxn>
                    <a:cxn ang="0">
                      <a:pos x="12" y="15"/>
                    </a:cxn>
                    <a:cxn ang="0">
                      <a:pos x="17" y="15"/>
                    </a:cxn>
                    <a:cxn ang="0">
                      <a:pos x="23" y="15"/>
                    </a:cxn>
                    <a:cxn ang="0">
                      <a:pos x="29" y="11"/>
                    </a:cxn>
                    <a:cxn ang="0">
                      <a:pos x="33" y="6"/>
                    </a:cxn>
                    <a:cxn ang="0">
                      <a:pos x="35" y="0"/>
                    </a:cxn>
                    <a:cxn ang="0">
                      <a:pos x="33" y="0"/>
                    </a:cxn>
                    <a:cxn ang="0">
                      <a:pos x="31" y="0"/>
                    </a:cxn>
                    <a:cxn ang="0">
                      <a:pos x="29" y="6"/>
                    </a:cxn>
                    <a:cxn ang="0">
                      <a:pos x="25" y="8"/>
                    </a:cxn>
                    <a:cxn ang="0">
                      <a:pos x="21" y="11"/>
                    </a:cxn>
                    <a:cxn ang="0">
                      <a:pos x="17" y="11"/>
                    </a:cxn>
                    <a:cxn ang="0">
                      <a:pos x="14" y="11"/>
                    </a:cxn>
                    <a:cxn ang="0">
                      <a:pos x="10" y="10"/>
                    </a:cxn>
                    <a:cxn ang="0">
                      <a:pos x="6" y="8"/>
                    </a:cxn>
                    <a:cxn ang="0">
                      <a:pos x="4" y="4"/>
                    </a:cxn>
                    <a:cxn ang="0">
                      <a:pos x="2" y="4"/>
                    </a:cxn>
                    <a:cxn ang="0">
                      <a:pos x="0" y="4"/>
                    </a:cxn>
                  </a:cxnLst>
                  <a:rect l="0" t="0" r="r" b="b"/>
                  <a:pathLst>
                    <a:path w="35" h="15">
                      <a:moveTo>
                        <a:pt x="0" y="4"/>
                      </a:moveTo>
                      <a:lnTo>
                        <a:pt x="4" y="10"/>
                      </a:lnTo>
                      <a:lnTo>
                        <a:pt x="8" y="13"/>
                      </a:lnTo>
                      <a:lnTo>
                        <a:pt x="12" y="15"/>
                      </a:lnTo>
                      <a:lnTo>
                        <a:pt x="17" y="15"/>
                      </a:lnTo>
                      <a:lnTo>
                        <a:pt x="23" y="15"/>
                      </a:lnTo>
                      <a:lnTo>
                        <a:pt x="29" y="11"/>
                      </a:lnTo>
                      <a:lnTo>
                        <a:pt x="33" y="6"/>
                      </a:lnTo>
                      <a:lnTo>
                        <a:pt x="35" y="0"/>
                      </a:lnTo>
                      <a:lnTo>
                        <a:pt x="33" y="0"/>
                      </a:lnTo>
                      <a:lnTo>
                        <a:pt x="31" y="0"/>
                      </a:lnTo>
                      <a:lnTo>
                        <a:pt x="29" y="6"/>
                      </a:lnTo>
                      <a:lnTo>
                        <a:pt x="25" y="8"/>
                      </a:lnTo>
                      <a:lnTo>
                        <a:pt x="21" y="11"/>
                      </a:lnTo>
                      <a:lnTo>
                        <a:pt x="17" y="11"/>
                      </a:lnTo>
                      <a:lnTo>
                        <a:pt x="14" y="11"/>
                      </a:lnTo>
                      <a:lnTo>
                        <a:pt x="10" y="10"/>
                      </a:lnTo>
                      <a:lnTo>
                        <a:pt x="6" y="8"/>
                      </a:lnTo>
                      <a:lnTo>
                        <a:pt x="4" y="4"/>
                      </a:lnTo>
                      <a:lnTo>
                        <a:pt x="2" y="4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rgbClr val="F2DB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728" name="Freeform 360"/>
                <p:cNvSpPr>
                  <a:spLocks/>
                </p:cNvSpPr>
                <p:nvPr/>
              </p:nvSpPr>
              <p:spPr bwMode="auto">
                <a:xfrm>
                  <a:off x="1849" y="1639"/>
                  <a:ext cx="31" cy="13"/>
                </a:xfrm>
                <a:custGeom>
                  <a:avLst/>
                  <a:gdLst/>
                  <a:ahLst/>
                  <a:cxnLst>
                    <a:cxn ang="0">
                      <a:pos x="0" y="4"/>
                    </a:cxn>
                    <a:cxn ang="0">
                      <a:pos x="4" y="8"/>
                    </a:cxn>
                    <a:cxn ang="0">
                      <a:pos x="6" y="11"/>
                    </a:cxn>
                    <a:cxn ang="0">
                      <a:pos x="10" y="13"/>
                    </a:cxn>
                    <a:cxn ang="0">
                      <a:pos x="15" y="13"/>
                    </a:cxn>
                    <a:cxn ang="0">
                      <a:pos x="21" y="13"/>
                    </a:cxn>
                    <a:cxn ang="0">
                      <a:pos x="25" y="10"/>
                    </a:cxn>
                    <a:cxn ang="0">
                      <a:pos x="29" y="6"/>
                    </a:cxn>
                    <a:cxn ang="0">
                      <a:pos x="31" y="0"/>
                    </a:cxn>
                    <a:cxn ang="0">
                      <a:pos x="29" y="0"/>
                    </a:cxn>
                    <a:cxn ang="0">
                      <a:pos x="27" y="0"/>
                    </a:cxn>
                    <a:cxn ang="0">
                      <a:pos x="25" y="4"/>
                    </a:cxn>
                    <a:cxn ang="0">
                      <a:pos x="23" y="8"/>
                    </a:cxn>
                    <a:cxn ang="0">
                      <a:pos x="19" y="10"/>
                    </a:cxn>
                    <a:cxn ang="0">
                      <a:pos x="15" y="10"/>
                    </a:cxn>
                    <a:cxn ang="0">
                      <a:pos x="10" y="8"/>
                    </a:cxn>
                    <a:cxn ang="0">
                      <a:pos x="4" y="4"/>
                    </a:cxn>
                    <a:cxn ang="0">
                      <a:pos x="2" y="4"/>
                    </a:cxn>
                    <a:cxn ang="0">
                      <a:pos x="0" y="4"/>
                    </a:cxn>
                  </a:cxnLst>
                  <a:rect l="0" t="0" r="r" b="b"/>
                  <a:pathLst>
                    <a:path w="31" h="13">
                      <a:moveTo>
                        <a:pt x="0" y="4"/>
                      </a:moveTo>
                      <a:lnTo>
                        <a:pt x="4" y="8"/>
                      </a:lnTo>
                      <a:lnTo>
                        <a:pt x="6" y="11"/>
                      </a:lnTo>
                      <a:lnTo>
                        <a:pt x="10" y="13"/>
                      </a:lnTo>
                      <a:lnTo>
                        <a:pt x="15" y="13"/>
                      </a:lnTo>
                      <a:lnTo>
                        <a:pt x="21" y="13"/>
                      </a:lnTo>
                      <a:lnTo>
                        <a:pt x="25" y="10"/>
                      </a:lnTo>
                      <a:lnTo>
                        <a:pt x="29" y="6"/>
                      </a:lnTo>
                      <a:lnTo>
                        <a:pt x="31" y="0"/>
                      </a:lnTo>
                      <a:lnTo>
                        <a:pt x="29" y="0"/>
                      </a:lnTo>
                      <a:lnTo>
                        <a:pt x="27" y="0"/>
                      </a:lnTo>
                      <a:lnTo>
                        <a:pt x="25" y="4"/>
                      </a:lnTo>
                      <a:lnTo>
                        <a:pt x="23" y="8"/>
                      </a:lnTo>
                      <a:lnTo>
                        <a:pt x="19" y="10"/>
                      </a:lnTo>
                      <a:lnTo>
                        <a:pt x="15" y="10"/>
                      </a:lnTo>
                      <a:lnTo>
                        <a:pt x="10" y="8"/>
                      </a:lnTo>
                      <a:lnTo>
                        <a:pt x="4" y="4"/>
                      </a:lnTo>
                      <a:lnTo>
                        <a:pt x="2" y="4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rgbClr val="F2DC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729" name="Freeform 361"/>
                <p:cNvSpPr>
                  <a:spLocks/>
                </p:cNvSpPr>
                <p:nvPr/>
              </p:nvSpPr>
              <p:spPr bwMode="auto">
                <a:xfrm>
                  <a:off x="1851" y="1639"/>
                  <a:ext cx="27" cy="11"/>
                </a:xfrm>
                <a:custGeom>
                  <a:avLst/>
                  <a:gdLst/>
                  <a:ahLst/>
                  <a:cxnLst>
                    <a:cxn ang="0">
                      <a:pos x="0" y="4"/>
                    </a:cxn>
                    <a:cxn ang="0">
                      <a:pos x="2" y="8"/>
                    </a:cxn>
                    <a:cxn ang="0">
                      <a:pos x="6" y="10"/>
                    </a:cxn>
                    <a:cxn ang="0">
                      <a:pos x="10" y="11"/>
                    </a:cxn>
                    <a:cxn ang="0">
                      <a:pos x="13" y="11"/>
                    </a:cxn>
                    <a:cxn ang="0">
                      <a:pos x="17" y="11"/>
                    </a:cxn>
                    <a:cxn ang="0">
                      <a:pos x="21" y="8"/>
                    </a:cxn>
                    <a:cxn ang="0">
                      <a:pos x="25" y="6"/>
                    </a:cxn>
                    <a:cxn ang="0">
                      <a:pos x="27" y="0"/>
                    </a:cxn>
                    <a:cxn ang="0">
                      <a:pos x="25" y="0"/>
                    </a:cxn>
                    <a:cxn ang="0">
                      <a:pos x="23" y="0"/>
                    </a:cxn>
                    <a:cxn ang="0">
                      <a:pos x="21" y="4"/>
                    </a:cxn>
                    <a:cxn ang="0">
                      <a:pos x="19" y="6"/>
                    </a:cxn>
                    <a:cxn ang="0">
                      <a:pos x="15" y="8"/>
                    </a:cxn>
                    <a:cxn ang="0">
                      <a:pos x="13" y="8"/>
                    </a:cxn>
                    <a:cxn ang="0">
                      <a:pos x="8" y="8"/>
                    </a:cxn>
                    <a:cxn ang="0">
                      <a:pos x="4" y="4"/>
                    </a:cxn>
                    <a:cxn ang="0">
                      <a:pos x="2" y="4"/>
                    </a:cxn>
                    <a:cxn ang="0">
                      <a:pos x="0" y="4"/>
                    </a:cxn>
                  </a:cxnLst>
                  <a:rect l="0" t="0" r="r" b="b"/>
                  <a:pathLst>
                    <a:path w="27" h="11">
                      <a:moveTo>
                        <a:pt x="0" y="4"/>
                      </a:moveTo>
                      <a:lnTo>
                        <a:pt x="2" y="8"/>
                      </a:lnTo>
                      <a:lnTo>
                        <a:pt x="6" y="10"/>
                      </a:lnTo>
                      <a:lnTo>
                        <a:pt x="10" y="11"/>
                      </a:lnTo>
                      <a:lnTo>
                        <a:pt x="13" y="11"/>
                      </a:lnTo>
                      <a:lnTo>
                        <a:pt x="17" y="11"/>
                      </a:lnTo>
                      <a:lnTo>
                        <a:pt x="21" y="8"/>
                      </a:lnTo>
                      <a:lnTo>
                        <a:pt x="25" y="6"/>
                      </a:lnTo>
                      <a:lnTo>
                        <a:pt x="27" y="0"/>
                      </a:lnTo>
                      <a:lnTo>
                        <a:pt x="25" y="0"/>
                      </a:lnTo>
                      <a:lnTo>
                        <a:pt x="23" y="0"/>
                      </a:lnTo>
                      <a:lnTo>
                        <a:pt x="21" y="4"/>
                      </a:lnTo>
                      <a:lnTo>
                        <a:pt x="19" y="6"/>
                      </a:lnTo>
                      <a:lnTo>
                        <a:pt x="15" y="8"/>
                      </a:lnTo>
                      <a:lnTo>
                        <a:pt x="13" y="8"/>
                      </a:lnTo>
                      <a:lnTo>
                        <a:pt x="8" y="8"/>
                      </a:lnTo>
                      <a:lnTo>
                        <a:pt x="4" y="4"/>
                      </a:lnTo>
                      <a:lnTo>
                        <a:pt x="2" y="4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rgbClr val="F2DD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730" name="Freeform 362"/>
                <p:cNvSpPr>
                  <a:spLocks/>
                </p:cNvSpPr>
                <p:nvPr/>
              </p:nvSpPr>
              <p:spPr bwMode="auto">
                <a:xfrm>
                  <a:off x="1853" y="1639"/>
                  <a:ext cx="23" cy="10"/>
                </a:xfrm>
                <a:custGeom>
                  <a:avLst/>
                  <a:gdLst/>
                  <a:ahLst/>
                  <a:cxnLst>
                    <a:cxn ang="0">
                      <a:pos x="0" y="4"/>
                    </a:cxn>
                    <a:cxn ang="0">
                      <a:pos x="6" y="8"/>
                    </a:cxn>
                    <a:cxn ang="0">
                      <a:pos x="11" y="10"/>
                    </a:cxn>
                    <a:cxn ang="0">
                      <a:pos x="15" y="10"/>
                    </a:cxn>
                    <a:cxn ang="0">
                      <a:pos x="19" y="8"/>
                    </a:cxn>
                    <a:cxn ang="0">
                      <a:pos x="21" y="4"/>
                    </a:cxn>
                    <a:cxn ang="0">
                      <a:pos x="23" y="0"/>
                    </a:cxn>
                    <a:cxn ang="0">
                      <a:pos x="21" y="0"/>
                    </a:cxn>
                    <a:cxn ang="0">
                      <a:pos x="19" y="2"/>
                    </a:cxn>
                    <a:cxn ang="0">
                      <a:pos x="15" y="4"/>
                    </a:cxn>
                    <a:cxn ang="0">
                      <a:pos x="11" y="6"/>
                    </a:cxn>
                    <a:cxn ang="0">
                      <a:pos x="8" y="6"/>
                    </a:cxn>
                    <a:cxn ang="0">
                      <a:pos x="6" y="4"/>
                    </a:cxn>
                    <a:cxn ang="0">
                      <a:pos x="2" y="4"/>
                    </a:cxn>
                    <a:cxn ang="0">
                      <a:pos x="0" y="4"/>
                    </a:cxn>
                  </a:cxnLst>
                  <a:rect l="0" t="0" r="r" b="b"/>
                  <a:pathLst>
                    <a:path w="23" h="10">
                      <a:moveTo>
                        <a:pt x="0" y="4"/>
                      </a:moveTo>
                      <a:lnTo>
                        <a:pt x="6" y="8"/>
                      </a:lnTo>
                      <a:lnTo>
                        <a:pt x="11" y="10"/>
                      </a:lnTo>
                      <a:lnTo>
                        <a:pt x="15" y="10"/>
                      </a:lnTo>
                      <a:lnTo>
                        <a:pt x="19" y="8"/>
                      </a:lnTo>
                      <a:lnTo>
                        <a:pt x="21" y="4"/>
                      </a:lnTo>
                      <a:lnTo>
                        <a:pt x="23" y="0"/>
                      </a:lnTo>
                      <a:lnTo>
                        <a:pt x="21" y="0"/>
                      </a:lnTo>
                      <a:lnTo>
                        <a:pt x="19" y="2"/>
                      </a:lnTo>
                      <a:lnTo>
                        <a:pt x="15" y="4"/>
                      </a:lnTo>
                      <a:lnTo>
                        <a:pt x="11" y="6"/>
                      </a:lnTo>
                      <a:lnTo>
                        <a:pt x="8" y="6"/>
                      </a:lnTo>
                      <a:lnTo>
                        <a:pt x="6" y="4"/>
                      </a:lnTo>
                      <a:lnTo>
                        <a:pt x="2" y="4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rgbClr val="F2DE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731" name="Freeform 363"/>
                <p:cNvSpPr>
                  <a:spLocks/>
                </p:cNvSpPr>
                <p:nvPr/>
              </p:nvSpPr>
              <p:spPr bwMode="auto">
                <a:xfrm>
                  <a:off x="1855" y="1639"/>
                  <a:ext cx="19" cy="8"/>
                </a:xfrm>
                <a:custGeom>
                  <a:avLst/>
                  <a:gdLst/>
                  <a:ahLst/>
                  <a:cxnLst>
                    <a:cxn ang="0">
                      <a:pos x="0" y="4"/>
                    </a:cxn>
                    <a:cxn ang="0">
                      <a:pos x="4" y="8"/>
                    </a:cxn>
                    <a:cxn ang="0">
                      <a:pos x="9" y="8"/>
                    </a:cxn>
                    <a:cxn ang="0">
                      <a:pos x="11" y="8"/>
                    </a:cxn>
                    <a:cxn ang="0">
                      <a:pos x="15" y="6"/>
                    </a:cxn>
                    <a:cxn ang="0">
                      <a:pos x="17" y="4"/>
                    </a:cxn>
                    <a:cxn ang="0">
                      <a:pos x="19" y="0"/>
                    </a:cxn>
                    <a:cxn ang="0">
                      <a:pos x="15" y="2"/>
                    </a:cxn>
                    <a:cxn ang="0">
                      <a:pos x="13" y="2"/>
                    </a:cxn>
                    <a:cxn ang="0">
                      <a:pos x="11" y="4"/>
                    </a:cxn>
                    <a:cxn ang="0">
                      <a:pos x="9" y="4"/>
                    </a:cxn>
                    <a:cxn ang="0">
                      <a:pos x="8" y="4"/>
                    </a:cxn>
                    <a:cxn ang="0">
                      <a:pos x="6" y="2"/>
                    </a:cxn>
                    <a:cxn ang="0">
                      <a:pos x="4" y="4"/>
                    </a:cxn>
                    <a:cxn ang="0">
                      <a:pos x="0" y="4"/>
                    </a:cxn>
                  </a:cxnLst>
                  <a:rect l="0" t="0" r="r" b="b"/>
                  <a:pathLst>
                    <a:path w="19" h="8">
                      <a:moveTo>
                        <a:pt x="0" y="4"/>
                      </a:moveTo>
                      <a:lnTo>
                        <a:pt x="4" y="8"/>
                      </a:lnTo>
                      <a:lnTo>
                        <a:pt x="9" y="8"/>
                      </a:lnTo>
                      <a:lnTo>
                        <a:pt x="11" y="8"/>
                      </a:lnTo>
                      <a:lnTo>
                        <a:pt x="15" y="6"/>
                      </a:lnTo>
                      <a:lnTo>
                        <a:pt x="17" y="4"/>
                      </a:lnTo>
                      <a:lnTo>
                        <a:pt x="19" y="0"/>
                      </a:lnTo>
                      <a:lnTo>
                        <a:pt x="15" y="2"/>
                      </a:lnTo>
                      <a:lnTo>
                        <a:pt x="13" y="2"/>
                      </a:lnTo>
                      <a:lnTo>
                        <a:pt x="11" y="4"/>
                      </a:lnTo>
                      <a:lnTo>
                        <a:pt x="9" y="4"/>
                      </a:lnTo>
                      <a:lnTo>
                        <a:pt x="8" y="4"/>
                      </a:lnTo>
                      <a:lnTo>
                        <a:pt x="6" y="2"/>
                      </a:lnTo>
                      <a:lnTo>
                        <a:pt x="4" y="4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rgbClr val="F2DF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732" name="Freeform 364"/>
                <p:cNvSpPr>
                  <a:spLocks/>
                </p:cNvSpPr>
                <p:nvPr/>
              </p:nvSpPr>
              <p:spPr bwMode="auto">
                <a:xfrm>
                  <a:off x="1859" y="1641"/>
                  <a:ext cx="13" cy="4"/>
                </a:xfrm>
                <a:custGeom>
                  <a:avLst/>
                  <a:gdLst/>
                  <a:ahLst/>
                  <a:cxnLst>
                    <a:cxn ang="0">
                      <a:pos x="0" y="2"/>
                    </a:cxn>
                    <a:cxn ang="0">
                      <a:pos x="2" y="4"/>
                    </a:cxn>
                    <a:cxn ang="0">
                      <a:pos x="5" y="4"/>
                    </a:cxn>
                    <a:cxn ang="0">
                      <a:pos x="9" y="2"/>
                    </a:cxn>
                    <a:cxn ang="0">
                      <a:pos x="13" y="0"/>
                    </a:cxn>
                    <a:cxn ang="0">
                      <a:pos x="9" y="0"/>
                    </a:cxn>
                    <a:cxn ang="0">
                      <a:pos x="7" y="0"/>
                    </a:cxn>
                    <a:cxn ang="0">
                      <a:pos x="5" y="0"/>
                    </a:cxn>
                    <a:cxn ang="0">
                      <a:pos x="5" y="0"/>
                    </a:cxn>
                    <a:cxn ang="0">
                      <a:pos x="5" y="0"/>
                    </a:cxn>
                    <a:cxn ang="0">
                      <a:pos x="4" y="0"/>
                    </a:cxn>
                    <a:cxn ang="0">
                      <a:pos x="2" y="0"/>
                    </a:cxn>
                    <a:cxn ang="0">
                      <a:pos x="0" y="2"/>
                    </a:cxn>
                  </a:cxnLst>
                  <a:rect l="0" t="0" r="r" b="b"/>
                  <a:pathLst>
                    <a:path w="13" h="4">
                      <a:moveTo>
                        <a:pt x="0" y="2"/>
                      </a:moveTo>
                      <a:lnTo>
                        <a:pt x="2" y="4"/>
                      </a:lnTo>
                      <a:lnTo>
                        <a:pt x="5" y="4"/>
                      </a:lnTo>
                      <a:lnTo>
                        <a:pt x="9" y="2"/>
                      </a:lnTo>
                      <a:lnTo>
                        <a:pt x="13" y="0"/>
                      </a:lnTo>
                      <a:lnTo>
                        <a:pt x="9" y="0"/>
                      </a:lnTo>
                      <a:lnTo>
                        <a:pt x="7" y="0"/>
                      </a:lnTo>
                      <a:lnTo>
                        <a:pt x="5" y="0"/>
                      </a:lnTo>
                      <a:lnTo>
                        <a:pt x="5" y="0"/>
                      </a:lnTo>
                      <a:lnTo>
                        <a:pt x="5" y="0"/>
                      </a:lnTo>
                      <a:lnTo>
                        <a:pt x="4" y="0"/>
                      </a:lnTo>
                      <a:lnTo>
                        <a:pt x="2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F2E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733" name="Freeform 365"/>
                <p:cNvSpPr>
                  <a:spLocks/>
                </p:cNvSpPr>
                <p:nvPr/>
              </p:nvSpPr>
              <p:spPr bwMode="auto">
                <a:xfrm>
                  <a:off x="1861" y="1641"/>
                  <a:ext cx="7" cy="2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" y="2"/>
                    </a:cxn>
                    <a:cxn ang="0">
                      <a:pos x="3" y="2"/>
                    </a:cxn>
                    <a:cxn ang="0">
                      <a:pos x="5" y="2"/>
                    </a:cxn>
                    <a:cxn ang="0">
                      <a:pos x="7" y="0"/>
                    </a:cxn>
                    <a:cxn ang="0">
                      <a:pos x="3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7" h="2">
                      <a:moveTo>
                        <a:pt x="0" y="0"/>
                      </a:moveTo>
                      <a:lnTo>
                        <a:pt x="2" y="2"/>
                      </a:lnTo>
                      <a:lnTo>
                        <a:pt x="3" y="2"/>
                      </a:lnTo>
                      <a:lnTo>
                        <a:pt x="5" y="2"/>
                      </a:lnTo>
                      <a:lnTo>
                        <a:pt x="7" y="0"/>
                      </a:lnTo>
                      <a:lnTo>
                        <a:pt x="3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3E1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734" name="Freeform 366"/>
                <p:cNvSpPr>
                  <a:spLocks/>
                </p:cNvSpPr>
                <p:nvPr/>
              </p:nvSpPr>
              <p:spPr bwMode="auto">
                <a:xfrm>
                  <a:off x="1863" y="1641"/>
                  <a:ext cx="3" cy="1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3" y="0"/>
                    </a:cxn>
                    <a:cxn ang="0">
                      <a:pos x="1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3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3" y="0"/>
                      </a:ln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3E2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735" name="Freeform 367"/>
                <p:cNvSpPr>
                  <a:spLocks/>
                </p:cNvSpPr>
                <p:nvPr/>
              </p:nvSpPr>
              <p:spPr bwMode="auto">
                <a:xfrm>
                  <a:off x="1531" y="1317"/>
                  <a:ext cx="3" cy="2"/>
                </a:xfrm>
                <a:custGeom>
                  <a:avLst/>
                  <a:gdLst/>
                  <a:ahLst/>
                  <a:cxnLst>
                    <a:cxn ang="0">
                      <a:pos x="3" y="2"/>
                    </a:cxn>
                    <a:cxn ang="0">
                      <a:pos x="3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0" y="0"/>
                    </a:cxn>
                    <a:cxn ang="0">
                      <a:pos x="1" y="0"/>
                    </a:cxn>
                    <a:cxn ang="0">
                      <a:pos x="3" y="2"/>
                    </a:cxn>
                  </a:cxnLst>
                  <a:rect l="0" t="0" r="r" b="b"/>
                  <a:pathLst>
                    <a:path w="3" h="2">
                      <a:moveTo>
                        <a:pt x="3" y="2"/>
                      </a:moveTo>
                      <a:lnTo>
                        <a:pt x="3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3" y="2"/>
                      </a:lnTo>
                      <a:close/>
                    </a:path>
                  </a:pathLst>
                </a:custGeom>
                <a:solidFill>
                  <a:srgbClr val="DA543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736" name="Freeform 368"/>
                <p:cNvSpPr>
                  <a:spLocks noEditPoints="1"/>
                </p:cNvSpPr>
                <p:nvPr/>
              </p:nvSpPr>
              <p:spPr bwMode="auto">
                <a:xfrm>
                  <a:off x="1514" y="1317"/>
                  <a:ext cx="24" cy="278"/>
                </a:xfrm>
                <a:custGeom>
                  <a:avLst/>
                  <a:gdLst/>
                  <a:ahLst/>
                  <a:cxnLst>
                    <a:cxn ang="0">
                      <a:pos x="24" y="4"/>
                    </a:cxn>
                    <a:cxn ang="0">
                      <a:pos x="20" y="2"/>
                    </a:cxn>
                    <a:cxn ang="0">
                      <a:pos x="18" y="0"/>
                    </a:cxn>
                    <a:cxn ang="0">
                      <a:pos x="17" y="0"/>
                    </a:cxn>
                    <a:cxn ang="0">
                      <a:pos x="15" y="2"/>
                    </a:cxn>
                    <a:cxn ang="0">
                      <a:pos x="18" y="2"/>
                    </a:cxn>
                    <a:cxn ang="0">
                      <a:pos x="24" y="4"/>
                    </a:cxn>
                    <a:cxn ang="0">
                      <a:pos x="0" y="278"/>
                    </a:cxn>
                    <a:cxn ang="0">
                      <a:pos x="1" y="278"/>
                    </a:cxn>
                    <a:cxn ang="0">
                      <a:pos x="1" y="278"/>
                    </a:cxn>
                    <a:cxn ang="0">
                      <a:pos x="1" y="278"/>
                    </a:cxn>
                    <a:cxn ang="0">
                      <a:pos x="1" y="278"/>
                    </a:cxn>
                    <a:cxn ang="0">
                      <a:pos x="1" y="278"/>
                    </a:cxn>
                    <a:cxn ang="0">
                      <a:pos x="0" y="278"/>
                    </a:cxn>
                  </a:cxnLst>
                  <a:rect l="0" t="0" r="r" b="b"/>
                  <a:pathLst>
                    <a:path w="24" h="278">
                      <a:moveTo>
                        <a:pt x="24" y="4"/>
                      </a:moveTo>
                      <a:lnTo>
                        <a:pt x="20" y="2"/>
                      </a:lnTo>
                      <a:lnTo>
                        <a:pt x="18" y="0"/>
                      </a:lnTo>
                      <a:lnTo>
                        <a:pt x="17" y="0"/>
                      </a:lnTo>
                      <a:lnTo>
                        <a:pt x="15" y="2"/>
                      </a:lnTo>
                      <a:lnTo>
                        <a:pt x="18" y="2"/>
                      </a:lnTo>
                      <a:lnTo>
                        <a:pt x="24" y="4"/>
                      </a:lnTo>
                      <a:close/>
                      <a:moveTo>
                        <a:pt x="0" y="278"/>
                      </a:moveTo>
                      <a:lnTo>
                        <a:pt x="1" y="278"/>
                      </a:lnTo>
                      <a:lnTo>
                        <a:pt x="1" y="278"/>
                      </a:lnTo>
                      <a:lnTo>
                        <a:pt x="1" y="278"/>
                      </a:lnTo>
                      <a:lnTo>
                        <a:pt x="1" y="278"/>
                      </a:lnTo>
                      <a:lnTo>
                        <a:pt x="1" y="278"/>
                      </a:lnTo>
                      <a:lnTo>
                        <a:pt x="0" y="278"/>
                      </a:lnTo>
                      <a:close/>
                    </a:path>
                  </a:pathLst>
                </a:custGeom>
                <a:solidFill>
                  <a:srgbClr val="DB5B3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737" name="Freeform 369"/>
                <p:cNvSpPr>
                  <a:spLocks noEditPoints="1"/>
                </p:cNvSpPr>
                <p:nvPr/>
              </p:nvSpPr>
              <p:spPr bwMode="auto">
                <a:xfrm>
                  <a:off x="1496" y="1317"/>
                  <a:ext cx="44" cy="278"/>
                </a:xfrm>
                <a:custGeom>
                  <a:avLst/>
                  <a:gdLst/>
                  <a:ahLst/>
                  <a:cxnLst>
                    <a:cxn ang="0">
                      <a:pos x="38" y="2"/>
                    </a:cxn>
                    <a:cxn ang="0">
                      <a:pos x="36" y="0"/>
                    </a:cxn>
                    <a:cxn ang="0">
                      <a:pos x="35" y="0"/>
                    </a:cxn>
                    <a:cxn ang="0">
                      <a:pos x="33" y="2"/>
                    </a:cxn>
                    <a:cxn ang="0">
                      <a:pos x="31" y="2"/>
                    </a:cxn>
                    <a:cxn ang="0">
                      <a:pos x="31" y="4"/>
                    </a:cxn>
                    <a:cxn ang="0">
                      <a:pos x="31" y="4"/>
                    </a:cxn>
                    <a:cxn ang="0">
                      <a:pos x="36" y="4"/>
                    </a:cxn>
                    <a:cxn ang="0">
                      <a:pos x="44" y="5"/>
                    </a:cxn>
                    <a:cxn ang="0">
                      <a:pos x="40" y="4"/>
                    </a:cxn>
                    <a:cxn ang="0">
                      <a:pos x="38" y="2"/>
                    </a:cxn>
                    <a:cxn ang="0">
                      <a:pos x="0" y="277"/>
                    </a:cxn>
                    <a:cxn ang="0">
                      <a:pos x="2" y="278"/>
                    </a:cxn>
                    <a:cxn ang="0">
                      <a:pos x="2" y="278"/>
                    </a:cxn>
                    <a:cxn ang="0">
                      <a:pos x="6" y="278"/>
                    </a:cxn>
                    <a:cxn ang="0">
                      <a:pos x="10" y="278"/>
                    </a:cxn>
                    <a:cxn ang="0">
                      <a:pos x="10" y="278"/>
                    </a:cxn>
                    <a:cxn ang="0">
                      <a:pos x="12" y="278"/>
                    </a:cxn>
                    <a:cxn ang="0">
                      <a:pos x="12" y="278"/>
                    </a:cxn>
                    <a:cxn ang="0">
                      <a:pos x="14" y="278"/>
                    </a:cxn>
                    <a:cxn ang="0">
                      <a:pos x="14" y="278"/>
                    </a:cxn>
                    <a:cxn ang="0">
                      <a:pos x="14" y="278"/>
                    </a:cxn>
                    <a:cxn ang="0">
                      <a:pos x="16" y="278"/>
                    </a:cxn>
                    <a:cxn ang="0">
                      <a:pos x="16" y="278"/>
                    </a:cxn>
                    <a:cxn ang="0">
                      <a:pos x="16" y="278"/>
                    </a:cxn>
                    <a:cxn ang="0">
                      <a:pos x="18" y="278"/>
                    </a:cxn>
                    <a:cxn ang="0">
                      <a:pos x="19" y="278"/>
                    </a:cxn>
                    <a:cxn ang="0">
                      <a:pos x="19" y="278"/>
                    </a:cxn>
                    <a:cxn ang="0">
                      <a:pos x="18" y="277"/>
                    </a:cxn>
                    <a:cxn ang="0">
                      <a:pos x="14" y="278"/>
                    </a:cxn>
                    <a:cxn ang="0">
                      <a:pos x="10" y="278"/>
                    </a:cxn>
                    <a:cxn ang="0">
                      <a:pos x="6" y="277"/>
                    </a:cxn>
                    <a:cxn ang="0">
                      <a:pos x="0" y="277"/>
                    </a:cxn>
                  </a:cxnLst>
                  <a:rect l="0" t="0" r="r" b="b"/>
                  <a:pathLst>
                    <a:path w="44" h="278">
                      <a:moveTo>
                        <a:pt x="38" y="2"/>
                      </a:moveTo>
                      <a:lnTo>
                        <a:pt x="36" y="0"/>
                      </a:lnTo>
                      <a:lnTo>
                        <a:pt x="35" y="0"/>
                      </a:lnTo>
                      <a:lnTo>
                        <a:pt x="33" y="2"/>
                      </a:lnTo>
                      <a:lnTo>
                        <a:pt x="31" y="2"/>
                      </a:lnTo>
                      <a:lnTo>
                        <a:pt x="31" y="4"/>
                      </a:lnTo>
                      <a:lnTo>
                        <a:pt x="31" y="4"/>
                      </a:lnTo>
                      <a:lnTo>
                        <a:pt x="36" y="4"/>
                      </a:lnTo>
                      <a:lnTo>
                        <a:pt x="44" y="5"/>
                      </a:lnTo>
                      <a:lnTo>
                        <a:pt x="40" y="4"/>
                      </a:lnTo>
                      <a:lnTo>
                        <a:pt x="38" y="2"/>
                      </a:lnTo>
                      <a:close/>
                      <a:moveTo>
                        <a:pt x="0" y="277"/>
                      </a:moveTo>
                      <a:lnTo>
                        <a:pt x="2" y="278"/>
                      </a:lnTo>
                      <a:lnTo>
                        <a:pt x="2" y="278"/>
                      </a:lnTo>
                      <a:lnTo>
                        <a:pt x="6" y="278"/>
                      </a:lnTo>
                      <a:lnTo>
                        <a:pt x="10" y="278"/>
                      </a:lnTo>
                      <a:lnTo>
                        <a:pt x="10" y="278"/>
                      </a:lnTo>
                      <a:lnTo>
                        <a:pt x="12" y="278"/>
                      </a:lnTo>
                      <a:lnTo>
                        <a:pt x="12" y="278"/>
                      </a:lnTo>
                      <a:lnTo>
                        <a:pt x="14" y="278"/>
                      </a:lnTo>
                      <a:lnTo>
                        <a:pt x="14" y="278"/>
                      </a:lnTo>
                      <a:lnTo>
                        <a:pt x="14" y="278"/>
                      </a:lnTo>
                      <a:lnTo>
                        <a:pt x="16" y="278"/>
                      </a:lnTo>
                      <a:lnTo>
                        <a:pt x="16" y="278"/>
                      </a:lnTo>
                      <a:lnTo>
                        <a:pt x="16" y="278"/>
                      </a:lnTo>
                      <a:lnTo>
                        <a:pt x="18" y="278"/>
                      </a:lnTo>
                      <a:lnTo>
                        <a:pt x="19" y="278"/>
                      </a:lnTo>
                      <a:lnTo>
                        <a:pt x="19" y="278"/>
                      </a:lnTo>
                      <a:lnTo>
                        <a:pt x="18" y="277"/>
                      </a:lnTo>
                      <a:lnTo>
                        <a:pt x="14" y="278"/>
                      </a:lnTo>
                      <a:lnTo>
                        <a:pt x="10" y="278"/>
                      </a:lnTo>
                      <a:lnTo>
                        <a:pt x="6" y="277"/>
                      </a:lnTo>
                      <a:lnTo>
                        <a:pt x="0" y="277"/>
                      </a:lnTo>
                      <a:close/>
                    </a:path>
                  </a:pathLst>
                </a:custGeom>
                <a:solidFill>
                  <a:srgbClr val="DC624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738" name="Freeform 370"/>
                <p:cNvSpPr>
                  <a:spLocks noEditPoints="1"/>
                </p:cNvSpPr>
                <p:nvPr/>
              </p:nvSpPr>
              <p:spPr bwMode="auto">
                <a:xfrm>
                  <a:off x="1496" y="1319"/>
                  <a:ext cx="44" cy="276"/>
                </a:xfrm>
                <a:custGeom>
                  <a:avLst/>
                  <a:gdLst/>
                  <a:ahLst/>
                  <a:cxnLst>
                    <a:cxn ang="0">
                      <a:pos x="42" y="2"/>
                    </a:cxn>
                    <a:cxn ang="0">
                      <a:pos x="36" y="0"/>
                    </a:cxn>
                    <a:cxn ang="0">
                      <a:pos x="33" y="0"/>
                    </a:cxn>
                    <a:cxn ang="0">
                      <a:pos x="33" y="0"/>
                    </a:cxn>
                    <a:cxn ang="0">
                      <a:pos x="31" y="0"/>
                    </a:cxn>
                    <a:cxn ang="0">
                      <a:pos x="31" y="2"/>
                    </a:cxn>
                    <a:cxn ang="0">
                      <a:pos x="29" y="3"/>
                    </a:cxn>
                    <a:cxn ang="0">
                      <a:pos x="36" y="3"/>
                    </a:cxn>
                    <a:cxn ang="0">
                      <a:pos x="44" y="5"/>
                    </a:cxn>
                    <a:cxn ang="0">
                      <a:pos x="42" y="3"/>
                    </a:cxn>
                    <a:cxn ang="0">
                      <a:pos x="42" y="2"/>
                    </a:cxn>
                    <a:cxn ang="0">
                      <a:pos x="18" y="276"/>
                    </a:cxn>
                    <a:cxn ang="0">
                      <a:pos x="19" y="276"/>
                    </a:cxn>
                    <a:cxn ang="0">
                      <a:pos x="19" y="276"/>
                    </a:cxn>
                    <a:cxn ang="0">
                      <a:pos x="18" y="275"/>
                    </a:cxn>
                    <a:cxn ang="0">
                      <a:pos x="18" y="273"/>
                    </a:cxn>
                    <a:cxn ang="0">
                      <a:pos x="14" y="275"/>
                    </a:cxn>
                    <a:cxn ang="0">
                      <a:pos x="10" y="275"/>
                    </a:cxn>
                    <a:cxn ang="0">
                      <a:pos x="4" y="273"/>
                    </a:cxn>
                    <a:cxn ang="0">
                      <a:pos x="0" y="273"/>
                    </a:cxn>
                    <a:cxn ang="0">
                      <a:pos x="0" y="276"/>
                    </a:cxn>
                    <a:cxn ang="0">
                      <a:pos x="2" y="276"/>
                    </a:cxn>
                    <a:cxn ang="0">
                      <a:pos x="6" y="276"/>
                    </a:cxn>
                    <a:cxn ang="0">
                      <a:pos x="10" y="276"/>
                    </a:cxn>
                    <a:cxn ang="0">
                      <a:pos x="10" y="276"/>
                    </a:cxn>
                    <a:cxn ang="0">
                      <a:pos x="12" y="276"/>
                    </a:cxn>
                    <a:cxn ang="0">
                      <a:pos x="12" y="276"/>
                    </a:cxn>
                    <a:cxn ang="0">
                      <a:pos x="14" y="276"/>
                    </a:cxn>
                    <a:cxn ang="0">
                      <a:pos x="14" y="276"/>
                    </a:cxn>
                    <a:cxn ang="0">
                      <a:pos x="14" y="276"/>
                    </a:cxn>
                    <a:cxn ang="0">
                      <a:pos x="16" y="276"/>
                    </a:cxn>
                    <a:cxn ang="0">
                      <a:pos x="16" y="276"/>
                    </a:cxn>
                    <a:cxn ang="0">
                      <a:pos x="16" y="276"/>
                    </a:cxn>
                    <a:cxn ang="0">
                      <a:pos x="16" y="276"/>
                    </a:cxn>
                    <a:cxn ang="0">
                      <a:pos x="18" y="276"/>
                    </a:cxn>
                  </a:cxnLst>
                  <a:rect l="0" t="0" r="r" b="b"/>
                  <a:pathLst>
                    <a:path w="44" h="276">
                      <a:moveTo>
                        <a:pt x="42" y="2"/>
                      </a:moveTo>
                      <a:lnTo>
                        <a:pt x="36" y="0"/>
                      </a:lnTo>
                      <a:lnTo>
                        <a:pt x="33" y="0"/>
                      </a:lnTo>
                      <a:lnTo>
                        <a:pt x="33" y="0"/>
                      </a:lnTo>
                      <a:lnTo>
                        <a:pt x="31" y="0"/>
                      </a:lnTo>
                      <a:lnTo>
                        <a:pt x="31" y="2"/>
                      </a:lnTo>
                      <a:lnTo>
                        <a:pt x="29" y="3"/>
                      </a:lnTo>
                      <a:lnTo>
                        <a:pt x="36" y="3"/>
                      </a:lnTo>
                      <a:lnTo>
                        <a:pt x="44" y="5"/>
                      </a:lnTo>
                      <a:lnTo>
                        <a:pt x="42" y="3"/>
                      </a:lnTo>
                      <a:lnTo>
                        <a:pt x="42" y="2"/>
                      </a:lnTo>
                      <a:close/>
                      <a:moveTo>
                        <a:pt x="18" y="276"/>
                      </a:moveTo>
                      <a:lnTo>
                        <a:pt x="19" y="276"/>
                      </a:lnTo>
                      <a:lnTo>
                        <a:pt x="19" y="276"/>
                      </a:lnTo>
                      <a:lnTo>
                        <a:pt x="18" y="275"/>
                      </a:lnTo>
                      <a:lnTo>
                        <a:pt x="18" y="273"/>
                      </a:lnTo>
                      <a:lnTo>
                        <a:pt x="14" y="275"/>
                      </a:lnTo>
                      <a:lnTo>
                        <a:pt x="10" y="275"/>
                      </a:lnTo>
                      <a:lnTo>
                        <a:pt x="4" y="273"/>
                      </a:lnTo>
                      <a:lnTo>
                        <a:pt x="0" y="273"/>
                      </a:lnTo>
                      <a:lnTo>
                        <a:pt x="0" y="276"/>
                      </a:lnTo>
                      <a:lnTo>
                        <a:pt x="2" y="276"/>
                      </a:lnTo>
                      <a:lnTo>
                        <a:pt x="6" y="276"/>
                      </a:lnTo>
                      <a:lnTo>
                        <a:pt x="10" y="276"/>
                      </a:lnTo>
                      <a:lnTo>
                        <a:pt x="10" y="276"/>
                      </a:lnTo>
                      <a:lnTo>
                        <a:pt x="12" y="276"/>
                      </a:lnTo>
                      <a:lnTo>
                        <a:pt x="12" y="276"/>
                      </a:lnTo>
                      <a:lnTo>
                        <a:pt x="14" y="276"/>
                      </a:lnTo>
                      <a:lnTo>
                        <a:pt x="14" y="276"/>
                      </a:lnTo>
                      <a:lnTo>
                        <a:pt x="14" y="276"/>
                      </a:lnTo>
                      <a:lnTo>
                        <a:pt x="16" y="276"/>
                      </a:lnTo>
                      <a:lnTo>
                        <a:pt x="16" y="276"/>
                      </a:lnTo>
                      <a:lnTo>
                        <a:pt x="16" y="276"/>
                      </a:lnTo>
                      <a:lnTo>
                        <a:pt x="16" y="276"/>
                      </a:lnTo>
                      <a:lnTo>
                        <a:pt x="18" y="276"/>
                      </a:lnTo>
                      <a:close/>
                    </a:path>
                  </a:pathLst>
                </a:custGeom>
                <a:solidFill>
                  <a:srgbClr val="DD694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739" name="Freeform 371"/>
                <p:cNvSpPr>
                  <a:spLocks noEditPoints="1"/>
                </p:cNvSpPr>
                <p:nvPr/>
              </p:nvSpPr>
              <p:spPr bwMode="auto">
                <a:xfrm>
                  <a:off x="1495" y="1321"/>
                  <a:ext cx="47" cy="274"/>
                </a:xfrm>
                <a:custGeom>
                  <a:avLst/>
                  <a:gdLst/>
                  <a:ahLst/>
                  <a:cxnLst>
                    <a:cxn ang="0">
                      <a:pos x="45" y="1"/>
                    </a:cxn>
                    <a:cxn ang="0">
                      <a:pos x="37" y="0"/>
                    </a:cxn>
                    <a:cxn ang="0">
                      <a:pos x="32" y="0"/>
                    </a:cxn>
                    <a:cxn ang="0">
                      <a:pos x="30" y="1"/>
                    </a:cxn>
                    <a:cxn ang="0">
                      <a:pos x="28" y="3"/>
                    </a:cxn>
                    <a:cxn ang="0">
                      <a:pos x="37" y="3"/>
                    </a:cxn>
                    <a:cxn ang="0">
                      <a:pos x="47" y="7"/>
                    </a:cxn>
                    <a:cxn ang="0">
                      <a:pos x="47" y="7"/>
                    </a:cxn>
                    <a:cxn ang="0">
                      <a:pos x="47" y="7"/>
                    </a:cxn>
                    <a:cxn ang="0">
                      <a:pos x="45" y="3"/>
                    </a:cxn>
                    <a:cxn ang="0">
                      <a:pos x="45" y="1"/>
                    </a:cxn>
                    <a:cxn ang="0">
                      <a:pos x="1" y="273"/>
                    </a:cxn>
                    <a:cxn ang="0">
                      <a:pos x="7" y="273"/>
                    </a:cxn>
                    <a:cxn ang="0">
                      <a:pos x="11" y="274"/>
                    </a:cxn>
                    <a:cxn ang="0">
                      <a:pos x="15" y="274"/>
                    </a:cxn>
                    <a:cxn ang="0">
                      <a:pos x="19" y="273"/>
                    </a:cxn>
                    <a:cxn ang="0">
                      <a:pos x="19" y="271"/>
                    </a:cxn>
                    <a:cxn ang="0">
                      <a:pos x="17" y="269"/>
                    </a:cxn>
                    <a:cxn ang="0">
                      <a:pos x="15" y="271"/>
                    </a:cxn>
                    <a:cxn ang="0">
                      <a:pos x="11" y="271"/>
                    </a:cxn>
                    <a:cxn ang="0">
                      <a:pos x="5" y="269"/>
                    </a:cxn>
                    <a:cxn ang="0">
                      <a:pos x="0" y="269"/>
                    </a:cxn>
                    <a:cxn ang="0">
                      <a:pos x="1" y="273"/>
                    </a:cxn>
                    <a:cxn ang="0">
                      <a:pos x="1" y="273"/>
                    </a:cxn>
                  </a:cxnLst>
                  <a:rect l="0" t="0" r="r" b="b"/>
                  <a:pathLst>
                    <a:path w="47" h="274">
                      <a:moveTo>
                        <a:pt x="45" y="1"/>
                      </a:moveTo>
                      <a:lnTo>
                        <a:pt x="37" y="0"/>
                      </a:lnTo>
                      <a:lnTo>
                        <a:pt x="32" y="0"/>
                      </a:lnTo>
                      <a:lnTo>
                        <a:pt x="30" y="1"/>
                      </a:lnTo>
                      <a:lnTo>
                        <a:pt x="28" y="3"/>
                      </a:lnTo>
                      <a:lnTo>
                        <a:pt x="37" y="3"/>
                      </a:lnTo>
                      <a:lnTo>
                        <a:pt x="47" y="7"/>
                      </a:lnTo>
                      <a:lnTo>
                        <a:pt x="47" y="7"/>
                      </a:lnTo>
                      <a:lnTo>
                        <a:pt x="47" y="7"/>
                      </a:lnTo>
                      <a:lnTo>
                        <a:pt x="45" y="3"/>
                      </a:lnTo>
                      <a:lnTo>
                        <a:pt x="45" y="1"/>
                      </a:lnTo>
                      <a:close/>
                      <a:moveTo>
                        <a:pt x="1" y="273"/>
                      </a:moveTo>
                      <a:lnTo>
                        <a:pt x="7" y="273"/>
                      </a:lnTo>
                      <a:lnTo>
                        <a:pt x="11" y="274"/>
                      </a:lnTo>
                      <a:lnTo>
                        <a:pt x="15" y="274"/>
                      </a:lnTo>
                      <a:lnTo>
                        <a:pt x="19" y="273"/>
                      </a:lnTo>
                      <a:lnTo>
                        <a:pt x="19" y="271"/>
                      </a:lnTo>
                      <a:lnTo>
                        <a:pt x="17" y="269"/>
                      </a:lnTo>
                      <a:lnTo>
                        <a:pt x="15" y="271"/>
                      </a:lnTo>
                      <a:lnTo>
                        <a:pt x="11" y="271"/>
                      </a:lnTo>
                      <a:lnTo>
                        <a:pt x="5" y="269"/>
                      </a:lnTo>
                      <a:lnTo>
                        <a:pt x="0" y="269"/>
                      </a:lnTo>
                      <a:lnTo>
                        <a:pt x="1" y="273"/>
                      </a:lnTo>
                      <a:lnTo>
                        <a:pt x="1" y="273"/>
                      </a:lnTo>
                      <a:close/>
                    </a:path>
                  </a:pathLst>
                </a:custGeom>
                <a:solidFill>
                  <a:srgbClr val="DE704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740" name="Freeform 372"/>
                <p:cNvSpPr>
                  <a:spLocks noEditPoints="1"/>
                </p:cNvSpPr>
                <p:nvPr/>
              </p:nvSpPr>
              <p:spPr bwMode="auto">
                <a:xfrm>
                  <a:off x="1495" y="1322"/>
                  <a:ext cx="49" cy="272"/>
                </a:xfrm>
                <a:custGeom>
                  <a:avLst/>
                  <a:gdLst/>
                  <a:ahLst/>
                  <a:cxnLst>
                    <a:cxn ang="0">
                      <a:pos x="45" y="2"/>
                    </a:cxn>
                    <a:cxn ang="0">
                      <a:pos x="37" y="0"/>
                    </a:cxn>
                    <a:cxn ang="0">
                      <a:pos x="30" y="0"/>
                    </a:cxn>
                    <a:cxn ang="0">
                      <a:pos x="28" y="2"/>
                    </a:cxn>
                    <a:cxn ang="0">
                      <a:pos x="26" y="4"/>
                    </a:cxn>
                    <a:cxn ang="0">
                      <a:pos x="37" y="4"/>
                    </a:cxn>
                    <a:cxn ang="0">
                      <a:pos x="49" y="8"/>
                    </a:cxn>
                    <a:cxn ang="0">
                      <a:pos x="47" y="6"/>
                    </a:cxn>
                    <a:cxn ang="0">
                      <a:pos x="47" y="6"/>
                    </a:cxn>
                    <a:cxn ang="0">
                      <a:pos x="47" y="4"/>
                    </a:cxn>
                    <a:cxn ang="0">
                      <a:pos x="45" y="2"/>
                    </a:cxn>
                    <a:cxn ang="0">
                      <a:pos x="1" y="270"/>
                    </a:cxn>
                    <a:cxn ang="0">
                      <a:pos x="5" y="270"/>
                    </a:cxn>
                    <a:cxn ang="0">
                      <a:pos x="11" y="272"/>
                    </a:cxn>
                    <a:cxn ang="0">
                      <a:pos x="15" y="272"/>
                    </a:cxn>
                    <a:cxn ang="0">
                      <a:pos x="19" y="270"/>
                    </a:cxn>
                    <a:cxn ang="0">
                      <a:pos x="17" y="270"/>
                    </a:cxn>
                    <a:cxn ang="0">
                      <a:pos x="15" y="268"/>
                    </a:cxn>
                    <a:cxn ang="0">
                      <a:pos x="13" y="268"/>
                    </a:cxn>
                    <a:cxn ang="0">
                      <a:pos x="11" y="268"/>
                    </a:cxn>
                    <a:cxn ang="0">
                      <a:pos x="5" y="266"/>
                    </a:cxn>
                    <a:cxn ang="0">
                      <a:pos x="0" y="266"/>
                    </a:cxn>
                    <a:cxn ang="0">
                      <a:pos x="0" y="268"/>
                    </a:cxn>
                    <a:cxn ang="0">
                      <a:pos x="1" y="270"/>
                    </a:cxn>
                  </a:cxnLst>
                  <a:rect l="0" t="0" r="r" b="b"/>
                  <a:pathLst>
                    <a:path w="49" h="272">
                      <a:moveTo>
                        <a:pt x="45" y="2"/>
                      </a:moveTo>
                      <a:lnTo>
                        <a:pt x="37" y="0"/>
                      </a:lnTo>
                      <a:lnTo>
                        <a:pt x="30" y="0"/>
                      </a:lnTo>
                      <a:lnTo>
                        <a:pt x="28" y="2"/>
                      </a:lnTo>
                      <a:lnTo>
                        <a:pt x="26" y="4"/>
                      </a:lnTo>
                      <a:lnTo>
                        <a:pt x="37" y="4"/>
                      </a:lnTo>
                      <a:lnTo>
                        <a:pt x="49" y="8"/>
                      </a:lnTo>
                      <a:lnTo>
                        <a:pt x="47" y="6"/>
                      </a:lnTo>
                      <a:lnTo>
                        <a:pt x="47" y="6"/>
                      </a:lnTo>
                      <a:lnTo>
                        <a:pt x="47" y="4"/>
                      </a:lnTo>
                      <a:lnTo>
                        <a:pt x="45" y="2"/>
                      </a:lnTo>
                      <a:close/>
                      <a:moveTo>
                        <a:pt x="1" y="270"/>
                      </a:moveTo>
                      <a:lnTo>
                        <a:pt x="5" y="270"/>
                      </a:lnTo>
                      <a:lnTo>
                        <a:pt x="11" y="272"/>
                      </a:lnTo>
                      <a:lnTo>
                        <a:pt x="15" y="272"/>
                      </a:lnTo>
                      <a:lnTo>
                        <a:pt x="19" y="270"/>
                      </a:lnTo>
                      <a:lnTo>
                        <a:pt x="17" y="270"/>
                      </a:lnTo>
                      <a:lnTo>
                        <a:pt x="15" y="268"/>
                      </a:lnTo>
                      <a:lnTo>
                        <a:pt x="13" y="268"/>
                      </a:lnTo>
                      <a:lnTo>
                        <a:pt x="11" y="268"/>
                      </a:lnTo>
                      <a:lnTo>
                        <a:pt x="5" y="266"/>
                      </a:lnTo>
                      <a:lnTo>
                        <a:pt x="0" y="266"/>
                      </a:lnTo>
                      <a:lnTo>
                        <a:pt x="0" y="268"/>
                      </a:lnTo>
                      <a:lnTo>
                        <a:pt x="1" y="270"/>
                      </a:lnTo>
                      <a:close/>
                    </a:path>
                  </a:pathLst>
                </a:custGeom>
                <a:solidFill>
                  <a:srgbClr val="E0764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741" name="Freeform 373"/>
                <p:cNvSpPr>
                  <a:spLocks noEditPoints="1"/>
                </p:cNvSpPr>
                <p:nvPr/>
              </p:nvSpPr>
              <p:spPr bwMode="auto">
                <a:xfrm>
                  <a:off x="1495" y="1324"/>
                  <a:ext cx="51" cy="268"/>
                </a:xfrm>
                <a:custGeom>
                  <a:avLst/>
                  <a:gdLst/>
                  <a:ahLst/>
                  <a:cxnLst>
                    <a:cxn ang="0">
                      <a:pos x="47" y="4"/>
                    </a:cxn>
                    <a:cxn ang="0">
                      <a:pos x="37" y="0"/>
                    </a:cxn>
                    <a:cxn ang="0">
                      <a:pos x="28" y="0"/>
                    </a:cxn>
                    <a:cxn ang="0">
                      <a:pos x="26" y="2"/>
                    </a:cxn>
                    <a:cxn ang="0">
                      <a:pos x="24" y="2"/>
                    </a:cxn>
                    <a:cxn ang="0">
                      <a:pos x="37" y="6"/>
                    </a:cxn>
                    <a:cxn ang="0">
                      <a:pos x="51" y="8"/>
                    </a:cxn>
                    <a:cxn ang="0">
                      <a:pos x="49" y="6"/>
                    </a:cxn>
                    <a:cxn ang="0">
                      <a:pos x="47" y="4"/>
                    </a:cxn>
                    <a:cxn ang="0">
                      <a:pos x="0" y="266"/>
                    </a:cxn>
                    <a:cxn ang="0">
                      <a:pos x="5" y="266"/>
                    </a:cxn>
                    <a:cxn ang="0">
                      <a:pos x="11" y="268"/>
                    </a:cxn>
                    <a:cxn ang="0">
                      <a:pos x="15" y="268"/>
                    </a:cxn>
                    <a:cxn ang="0">
                      <a:pos x="17" y="266"/>
                    </a:cxn>
                    <a:cxn ang="0">
                      <a:pos x="15" y="266"/>
                    </a:cxn>
                    <a:cxn ang="0">
                      <a:pos x="15" y="264"/>
                    </a:cxn>
                    <a:cxn ang="0">
                      <a:pos x="13" y="264"/>
                    </a:cxn>
                    <a:cxn ang="0">
                      <a:pos x="11" y="264"/>
                    </a:cxn>
                    <a:cxn ang="0">
                      <a:pos x="5" y="262"/>
                    </a:cxn>
                    <a:cxn ang="0">
                      <a:pos x="0" y="262"/>
                    </a:cxn>
                    <a:cxn ang="0">
                      <a:pos x="0" y="264"/>
                    </a:cxn>
                    <a:cxn ang="0">
                      <a:pos x="0" y="266"/>
                    </a:cxn>
                  </a:cxnLst>
                  <a:rect l="0" t="0" r="r" b="b"/>
                  <a:pathLst>
                    <a:path w="51" h="268">
                      <a:moveTo>
                        <a:pt x="47" y="4"/>
                      </a:moveTo>
                      <a:lnTo>
                        <a:pt x="37" y="0"/>
                      </a:lnTo>
                      <a:lnTo>
                        <a:pt x="28" y="0"/>
                      </a:lnTo>
                      <a:lnTo>
                        <a:pt x="26" y="2"/>
                      </a:lnTo>
                      <a:lnTo>
                        <a:pt x="24" y="2"/>
                      </a:lnTo>
                      <a:lnTo>
                        <a:pt x="37" y="6"/>
                      </a:lnTo>
                      <a:lnTo>
                        <a:pt x="51" y="8"/>
                      </a:lnTo>
                      <a:lnTo>
                        <a:pt x="49" y="6"/>
                      </a:lnTo>
                      <a:lnTo>
                        <a:pt x="47" y="4"/>
                      </a:lnTo>
                      <a:close/>
                      <a:moveTo>
                        <a:pt x="0" y="266"/>
                      </a:moveTo>
                      <a:lnTo>
                        <a:pt x="5" y="266"/>
                      </a:lnTo>
                      <a:lnTo>
                        <a:pt x="11" y="268"/>
                      </a:lnTo>
                      <a:lnTo>
                        <a:pt x="15" y="268"/>
                      </a:lnTo>
                      <a:lnTo>
                        <a:pt x="17" y="266"/>
                      </a:lnTo>
                      <a:lnTo>
                        <a:pt x="15" y="266"/>
                      </a:lnTo>
                      <a:lnTo>
                        <a:pt x="15" y="264"/>
                      </a:lnTo>
                      <a:lnTo>
                        <a:pt x="13" y="264"/>
                      </a:lnTo>
                      <a:lnTo>
                        <a:pt x="11" y="264"/>
                      </a:lnTo>
                      <a:lnTo>
                        <a:pt x="5" y="262"/>
                      </a:lnTo>
                      <a:lnTo>
                        <a:pt x="0" y="262"/>
                      </a:lnTo>
                      <a:lnTo>
                        <a:pt x="0" y="264"/>
                      </a:lnTo>
                      <a:lnTo>
                        <a:pt x="0" y="266"/>
                      </a:lnTo>
                      <a:close/>
                    </a:path>
                  </a:pathLst>
                </a:custGeom>
                <a:solidFill>
                  <a:srgbClr val="E17D4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742" name="Freeform 374"/>
                <p:cNvSpPr>
                  <a:spLocks noEditPoints="1"/>
                </p:cNvSpPr>
                <p:nvPr/>
              </p:nvSpPr>
              <p:spPr bwMode="auto">
                <a:xfrm>
                  <a:off x="1493" y="1326"/>
                  <a:ext cx="55" cy="264"/>
                </a:xfrm>
                <a:custGeom>
                  <a:avLst/>
                  <a:gdLst/>
                  <a:ahLst/>
                  <a:cxnLst>
                    <a:cxn ang="0">
                      <a:pos x="51" y="4"/>
                    </a:cxn>
                    <a:cxn ang="0">
                      <a:pos x="39" y="0"/>
                    </a:cxn>
                    <a:cxn ang="0">
                      <a:pos x="28" y="0"/>
                    </a:cxn>
                    <a:cxn ang="0">
                      <a:pos x="26" y="0"/>
                    </a:cxn>
                    <a:cxn ang="0">
                      <a:pos x="24" y="2"/>
                    </a:cxn>
                    <a:cxn ang="0">
                      <a:pos x="39" y="6"/>
                    </a:cxn>
                    <a:cxn ang="0">
                      <a:pos x="55" y="10"/>
                    </a:cxn>
                    <a:cxn ang="0">
                      <a:pos x="53" y="6"/>
                    </a:cxn>
                    <a:cxn ang="0">
                      <a:pos x="51" y="4"/>
                    </a:cxn>
                    <a:cxn ang="0">
                      <a:pos x="2" y="262"/>
                    </a:cxn>
                    <a:cxn ang="0">
                      <a:pos x="7" y="262"/>
                    </a:cxn>
                    <a:cxn ang="0">
                      <a:pos x="13" y="264"/>
                    </a:cxn>
                    <a:cxn ang="0">
                      <a:pos x="15" y="264"/>
                    </a:cxn>
                    <a:cxn ang="0">
                      <a:pos x="17" y="264"/>
                    </a:cxn>
                    <a:cxn ang="0">
                      <a:pos x="17" y="262"/>
                    </a:cxn>
                    <a:cxn ang="0">
                      <a:pos x="15" y="260"/>
                    </a:cxn>
                    <a:cxn ang="0">
                      <a:pos x="15" y="260"/>
                    </a:cxn>
                    <a:cxn ang="0">
                      <a:pos x="13" y="260"/>
                    </a:cxn>
                    <a:cxn ang="0">
                      <a:pos x="7" y="258"/>
                    </a:cxn>
                    <a:cxn ang="0">
                      <a:pos x="0" y="258"/>
                    </a:cxn>
                    <a:cxn ang="0">
                      <a:pos x="2" y="260"/>
                    </a:cxn>
                    <a:cxn ang="0">
                      <a:pos x="2" y="262"/>
                    </a:cxn>
                  </a:cxnLst>
                  <a:rect l="0" t="0" r="r" b="b"/>
                  <a:pathLst>
                    <a:path w="55" h="264">
                      <a:moveTo>
                        <a:pt x="51" y="4"/>
                      </a:moveTo>
                      <a:lnTo>
                        <a:pt x="39" y="0"/>
                      </a:lnTo>
                      <a:lnTo>
                        <a:pt x="28" y="0"/>
                      </a:lnTo>
                      <a:lnTo>
                        <a:pt x="26" y="0"/>
                      </a:lnTo>
                      <a:lnTo>
                        <a:pt x="24" y="2"/>
                      </a:lnTo>
                      <a:lnTo>
                        <a:pt x="39" y="6"/>
                      </a:lnTo>
                      <a:lnTo>
                        <a:pt x="55" y="10"/>
                      </a:lnTo>
                      <a:lnTo>
                        <a:pt x="53" y="6"/>
                      </a:lnTo>
                      <a:lnTo>
                        <a:pt x="51" y="4"/>
                      </a:lnTo>
                      <a:close/>
                      <a:moveTo>
                        <a:pt x="2" y="262"/>
                      </a:moveTo>
                      <a:lnTo>
                        <a:pt x="7" y="262"/>
                      </a:lnTo>
                      <a:lnTo>
                        <a:pt x="13" y="264"/>
                      </a:lnTo>
                      <a:lnTo>
                        <a:pt x="15" y="264"/>
                      </a:lnTo>
                      <a:lnTo>
                        <a:pt x="17" y="264"/>
                      </a:lnTo>
                      <a:lnTo>
                        <a:pt x="17" y="262"/>
                      </a:lnTo>
                      <a:lnTo>
                        <a:pt x="15" y="260"/>
                      </a:lnTo>
                      <a:lnTo>
                        <a:pt x="15" y="260"/>
                      </a:lnTo>
                      <a:lnTo>
                        <a:pt x="13" y="260"/>
                      </a:lnTo>
                      <a:lnTo>
                        <a:pt x="7" y="258"/>
                      </a:lnTo>
                      <a:lnTo>
                        <a:pt x="0" y="258"/>
                      </a:lnTo>
                      <a:lnTo>
                        <a:pt x="2" y="260"/>
                      </a:lnTo>
                      <a:lnTo>
                        <a:pt x="2" y="262"/>
                      </a:lnTo>
                      <a:close/>
                    </a:path>
                  </a:pathLst>
                </a:custGeom>
                <a:solidFill>
                  <a:srgbClr val="E2844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743" name="Freeform 375"/>
                <p:cNvSpPr>
                  <a:spLocks noEditPoints="1"/>
                </p:cNvSpPr>
                <p:nvPr/>
              </p:nvSpPr>
              <p:spPr bwMode="auto">
                <a:xfrm>
                  <a:off x="1493" y="1326"/>
                  <a:ext cx="57" cy="262"/>
                </a:xfrm>
                <a:custGeom>
                  <a:avLst/>
                  <a:gdLst/>
                  <a:ahLst/>
                  <a:cxnLst>
                    <a:cxn ang="0">
                      <a:pos x="53" y="6"/>
                    </a:cxn>
                    <a:cxn ang="0">
                      <a:pos x="39" y="4"/>
                    </a:cxn>
                    <a:cxn ang="0">
                      <a:pos x="26" y="0"/>
                    </a:cxn>
                    <a:cxn ang="0">
                      <a:pos x="24" y="2"/>
                    </a:cxn>
                    <a:cxn ang="0">
                      <a:pos x="22" y="4"/>
                    </a:cxn>
                    <a:cxn ang="0">
                      <a:pos x="39" y="8"/>
                    </a:cxn>
                    <a:cxn ang="0">
                      <a:pos x="57" y="12"/>
                    </a:cxn>
                    <a:cxn ang="0">
                      <a:pos x="55" y="10"/>
                    </a:cxn>
                    <a:cxn ang="0">
                      <a:pos x="53" y="6"/>
                    </a:cxn>
                    <a:cxn ang="0">
                      <a:pos x="2" y="260"/>
                    </a:cxn>
                    <a:cxn ang="0">
                      <a:pos x="7" y="260"/>
                    </a:cxn>
                    <a:cxn ang="0">
                      <a:pos x="13" y="262"/>
                    </a:cxn>
                    <a:cxn ang="0">
                      <a:pos x="15" y="262"/>
                    </a:cxn>
                    <a:cxn ang="0">
                      <a:pos x="17" y="262"/>
                    </a:cxn>
                    <a:cxn ang="0">
                      <a:pos x="17" y="260"/>
                    </a:cxn>
                    <a:cxn ang="0">
                      <a:pos x="15" y="258"/>
                    </a:cxn>
                    <a:cxn ang="0">
                      <a:pos x="15" y="258"/>
                    </a:cxn>
                    <a:cxn ang="0">
                      <a:pos x="15" y="258"/>
                    </a:cxn>
                    <a:cxn ang="0">
                      <a:pos x="15" y="258"/>
                    </a:cxn>
                    <a:cxn ang="0">
                      <a:pos x="13" y="258"/>
                    </a:cxn>
                    <a:cxn ang="0">
                      <a:pos x="7" y="256"/>
                    </a:cxn>
                    <a:cxn ang="0">
                      <a:pos x="0" y="256"/>
                    </a:cxn>
                    <a:cxn ang="0">
                      <a:pos x="0" y="258"/>
                    </a:cxn>
                    <a:cxn ang="0">
                      <a:pos x="2" y="260"/>
                    </a:cxn>
                  </a:cxnLst>
                  <a:rect l="0" t="0" r="r" b="b"/>
                  <a:pathLst>
                    <a:path w="57" h="262">
                      <a:moveTo>
                        <a:pt x="53" y="6"/>
                      </a:moveTo>
                      <a:lnTo>
                        <a:pt x="39" y="4"/>
                      </a:lnTo>
                      <a:lnTo>
                        <a:pt x="26" y="0"/>
                      </a:lnTo>
                      <a:lnTo>
                        <a:pt x="24" y="2"/>
                      </a:lnTo>
                      <a:lnTo>
                        <a:pt x="22" y="4"/>
                      </a:lnTo>
                      <a:lnTo>
                        <a:pt x="39" y="8"/>
                      </a:lnTo>
                      <a:lnTo>
                        <a:pt x="57" y="12"/>
                      </a:lnTo>
                      <a:lnTo>
                        <a:pt x="55" y="10"/>
                      </a:lnTo>
                      <a:lnTo>
                        <a:pt x="53" y="6"/>
                      </a:lnTo>
                      <a:close/>
                      <a:moveTo>
                        <a:pt x="2" y="260"/>
                      </a:moveTo>
                      <a:lnTo>
                        <a:pt x="7" y="260"/>
                      </a:lnTo>
                      <a:lnTo>
                        <a:pt x="13" y="262"/>
                      </a:lnTo>
                      <a:lnTo>
                        <a:pt x="15" y="262"/>
                      </a:lnTo>
                      <a:lnTo>
                        <a:pt x="17" y="262"/>
                      </a:lnTo>
                      <a:lnTo>
                        <a:pt x="17" y="260"/>
                      </a:lnTo>
                      <a:lnTo>
                        <a:pt x="15" y="258"/>
                      </a:lnTo>
                      <a:lnTo>
                        <a:pt x="15" y="258"/>
                      </a:lnTo>
                      <a:lnTo>
                        <a:pt x="15" y="258"/>
                      </a:lnTo>
                      <a:lnTo>
                        <a:pt x="15" y="258"/>
                      </a:lnTo>
                      <a:lnTo>
                        <a:pt x="13" y="258"/>
                      </a:lnTo>
                      <a:lnTo>
                        <a:pt x="7" y="256"/>
                      </a:lnTo>
                      <a:lnTo>
                        <a:pt x="0" y="256"/>
                      </a:lnTo>
                      <a:lnTo>
                        <a:pt x="0" y="258"/>
                      </a:lnTo>
                      <a:lnTo>
                        <a:pt x="2" y="260"/>
                      </a:lnTo>
                      <a:close/>
                    </a:path>
                  </a:pathLst>
                </a:custGeom>
                <a:solidFill>
                  <a:srgbClr val="E38B4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744" name="Freeform 376"/>
                <p:cNvSpPr>
                  <a:spLocks noEditPoints="1"/>
                </p:cNvSpPr>
                <p:nvPr/>
              </p:nvSpPr>
              <p:spPr bwMode="auto">
                <a:xfrm>
                  <a:off x="1493" y="1328"/>
                  <a:ext cx="58" cy="258"/>
                </a:xfrm>
                <a:custGeom>
                  <a:avLst/>
                  <a:gdLst/>
                  <a:ahLst/>
                  <a:cxnLst>
                    <a:cxn ang="0">
                      <a:pos x="55" y="8"/>
                    </a:cxn>
                    <a:cxn ang="0">
                      <a:pos x="39" y="4"/>
                    </a:cxn>
                    <a:cxn ang="0">
                      <a:pos x="24" y="0"/>
                    </a:cxn>
                    <a:cxn ang="0">
                      <a:pos x="22" y="2"/>
                    </a:cxn>
                    <a:cxn ang="0">
                      <a:pos x="21" y="4"/>
                    </a:cxn>
                    <a:cxn ang="0">
                      <a:pos x="41" y="8"/>
                    </a:cxn>
                    <a:cxn ang="0">
                      <a:pos x="58" y="13"/>
                    </a:cxn>
                    <a:cxn ang="0">
                      <a:pos x="57" y="10"/>
                    </a:cxn>
                    <a:cxn ang="0">
                      <a:pos x="55" y="8"/>
                    </a:cxn>
                    <a:cxn ang="0">
                      <a:pos x="0" y="256"/>
                    </a:cxn>
                    <a:cxn ang="0">
                      <a:pos x="7" y="256"/>
                    </a:cxn>
                    <a:cxn ang="0">
                      <a:pos x="13" y="258"/>
                    </a:cxn>
                    <a:cxn ang="0">
                      <a:pos x="15" y="258"/>
                    </a:cxn>
                    <a:cxn ang="0">
                      <a:pos x="15" y="258"/>
                    </a:cxn>
                    <a:cxn ang="0">
                      <a:pos x="15" y="256"/>
                    </a:cxn>
                    <a:cxn ang="0">
                      <a:pos x="15" y="256"/>
                    </a:cxn>
                    <a:cxn ang="0">
                      <a:pos x="15" y="254"/>
                    </a:cxn>
                    <a:cxn ang="0">
                      <a:pos x="15" y="254"/>
                    </a:cxn>
                    <a:cxn ang="0">
                      <a:pos x="13" y="254"/>
                    </a:cxn>
                    <a:cxn ang="0">
                      <a:pos x="13" y="254"/>
                    </a:cxn>
                    <a:cxn ang="0">
                      <a:pos x="5" y="252"/>
                    </a:cxn>
                    <a:cxn ang="0">
                      <a:pos x="0" y="252"/>
                    </a:cxn>
                    <a:cxn ang="0">
                      <a:pos x="0" y="254"/>
                    </a:cxn>
                    <a:cxn ang="0">
                      <a:pos x="0" y="256"/>
                    </a:cxn>
                  </a:cxnLst>
                  <a:rect l="0" t="0" r="r" b="b"/>
                  <a:pathLst>
                    <a:path w="58" h="258">
                      <a:moveTo>
                        <a:pt x="55" y="8"/>
                      </a:moveTo>
                      <a:lnTo>
                        <a:pt x="39" y="4"/>
                      </a:lnTo>
                      <a:lnTo>
                        <a:pt x="24" y="0"/>
                      </a:lnTo>
                      <a:lnTo>
                        <a:pt x="22" y="2"/>
                      </a:lnTo>
                      <a:lnTo>
                        <a:pt x="21" y="4"/>
                      </a:lnTo>
                      <a:lnTo>
                        <a:pt x="41" y="8"/>
                      </a:lnTo>
                      <a:lnTo>
                        <a:pt x="58" y="13"/>
                      </a:lnTo>
                      <a:lnTo>
                        <a:pt x="57" y="10"/>
                      </a:lnTo>
                      <a:lnTo>
                        <a:pt x="55" y="8"/>
                      </a:lnTo>
                      <a:close/>
                      <a:moveTo>
                        <a:pt x="0" y="256"/>
                      </a:moveTo>
                      <a:lnTo>
                        <a:pt x="7" y="256"/>
                      </a:lnTo>
                      <a:lnTo>
                        <a:pt x="13" y="258"/>
                      </a:lnTo>
                      <a:lnTo>
                        <a:pt x="15" y="258"/>
                      </a:lnTo>
                      <a:lnTo>
                        <a:pt x="15" y="258"/>
                      </a:lnTo>
                      <a:lnTo>
                        <a:pt x="15" y="256"/>
                      </a:lnTo>
                      <a:lnTo>
                        <a:pt x="15" y="256"/>
                      </a:lnTo>
                      <a:lnTo>
                        <a:pt x="15" y="254"/>
                      </a:lnTo>
                      <a:lnTo>
                        <a:pt x="15" y="254"/>
                      </a:lnTo>
                      <a:lnTo>
                        <a:pt x="13" y="254"/>
                      </a:lnTo>
                      <a:lnTo>
                        <a:pt x="13" y="254"/>
                      </a:lnTo>
                      <a:lnTo>
                        <a:pt x="5" y="252"/>
                      </a:lnTo>
                      <a:lnTo>
                        <a:pt x="0" y="252"/>
                      </a:lnTo>
                      <a:lnTo>
                        <a:pt x="0" y="254"/>
                      </a:lnTo>
                      <a:lnTo>
                        <a:pt x="0" y="256"/>
                      </a:lnTo>
                      <a:close/>
                    </a:path>
                  </a:pathLst>
                </a:custGeom>
                <a:solidFill>
                  <a:srgbClr val="E48C4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745" name="Freeform 377"/>
                <p:cNvSpPr>
                  <a:spLocks noEditPoints="1"/>
                </p:cNvSpPr>
                <p:nvPr/>
              </p:nvSpPr>
              <p:spPr bwMode="auto">
                <a:xfrm>
                  <a:off x="1493" y="1330"/>
                  <a:ext cx="62" cy="254"/>
                </a:xfrm>
                <a:custGeom>
                  <a:avLst/>
                  <a:gdLst/>
                  <a:ahLst/>
                  <a:cxnLst>
                    <a:cxn ang="0">
                      <a:pos x="57" y="8"/>
                    </a:cxn>
                    <a:cxn ang="0">
                      <a:pos x="39" y="4"/>
                    </a:cxn>
                    <a:cxn ang="0">
                      <a:pos x="22" y="0"/>
                    </a:cxn>
                    <a:cxn ang="0">
                      <a:pos x="21" y="2"/>
                    </a:cxn>
                    <a:cxn ang="0">
                      <a:pos x="21" y="4"/>
                    </a:cxn>
                    <a:cxn ang="0">
                      <a:pos x="30" y="6"/>
                    </a:cxn>
                    <a:cxn ang="0">
                      <a:pos x="41" y="8"/>
                    </a:cxn>
                    <a:cxn ang="0">
                      <a:pos x="53" y="10"/>
                    </a:cxn>
                    <a:cxn ang="0">
                      <a:pos x="62" y="13"/>
                    </a:cxn>
                    <a:cxn ang="0">
                      <a:pos x="58" y="11"/>
                    </a:cxn>
                    <a:cxn ang="0">
                      <a:pos x="57" y="8"/>
                    </a:cxn>
                    <a:cxn ang="0">
                      <a:pos x="0" y="252"/>
                    </a:cxn>
                    <a:cxn ang="0">
                      <a:pos x="7" y="252"/>
                    </a:cxn>
                    <a:cxn ang="0">
                      <a:pos x="13" y="254"/>
                    </a:cxn>
                    <a:cxn ang="0">
                      <a:pos x="15" y="254"/>
                    </a:cxn>
                    <a:cxn ang="0">
                      <a:pos x="15" y="254"/>
                    </a:cxn>
                    <a:cxn ang="0">
                      <a:pos x="15" y="252"/>
                    </a:cxn>
                    <a:cxn ang="0">
                      <a:pos x="13" y="250"/>
                    </a:cxn>
                    <a:cxn ang="0">
                      <a:pos x="13" y="250"/>
                    </a:cxn>
                    <a:cxn ang="0">
                      <a:pos x="13" y="250"/>
                    </a:cxn>
                    <a:cxn ang="0">
                      <a:pos x="5" y="248"/>
                    </a:cxn>
                    <a:cxn ang="0">
                      <a:pos x="0" y="248"/>
                    </a:cxn>
                    <a:cxn ang="0">
                      <a:pos x="0" y="250"/>
                    </a:cxn>
                    <a:cxn ang="0">
                      <a:pos x="0" y="252"/>
                    </a:cxn>
                  </a:cxnLst>
                  <a:rect l="0" t="0" r="r" b="b"/>
                  <a:pathLst>
                    <a:path w="62" h="254">
                      <a:moveTo>
                        <a:pt x="57" y="8"/>
                      </a:moveTo>
                      <a:lnTo>
                        <a:pt x="39" y="4"/>
                      </a:lnTo>
                      <a:lnTo>
                        <a:pt x="22" y="0"/>
                      </a:lnTo>
                      <a:lnTo>
                        <a:pt x="21" y="2"/>
                      </a:lnTo>
                      <a:lnTo>
                        <a:pt x="21" y="4"/>
                      </a:lnTo>
                      <a:lnTo>
                        <a:pt x="30" y="6"/>
                      </a:lnTo>
                      <a:lnTo>
                        <a:pt x="41" y="8"/>
                      </a:lnTo>
                      <a:lnTo>
                        <a:pt x="53" y="10"/>
                      </a:lnTo>
                      <a:lnTo>
                        <a:pt x="62" y="13"/>
                      </a:lnTo>
                      <a:lnTo>
                        <a:pt x="58" y="11"/>
                      </a:lnTo>
                      <a:lnTo>
                        <a:pt x="57" y="8"/>
                      </a:lnTo>
                      <a:close/>
                      <a:moveTo>
                        <a:pt x="0" y="252"/>
                      </a:moveTo>
                      <a:lnTo>
                        <a:pt x="7" y="252"/>
                      </a:lnTo>
                      <a:lnTo>
                        <a:pt x="13" y="254"/>
                      </a:lnTo>
                      <a:lnTo>
                        <a:pt x="15" y="254"/>
                      </a:lnTo>
                      <a:lnTo>
                        <a:pt x="15" y="254"/>
                      </a:lnTo>
                      <a:lnTo>
                        <a:pt x="15" y="252"/>
                      </a:lnTo>
                      <a:lnTo>
                        <a:pt x="13" y="250"/>
                      </a:lnTo>
                      <a:lnTo>
                        <a:pt x="13" y="250"/>
                      </a:lnTo>
                      <a:lnTo>
                        <a:pt x="13" y="250"/>
                      </a:lnTo>
                      <a:lnTo>
                        <a:pt x="5" y="248"/>
                      </a:lnTo>
                      <a:lnTo>
                        <a:pt x="0" y="248"/>
                      </a:lnTo>
                      <a:lnTo>
                        <a:pt x="0" y="250"/>
                      </a:lnTo>
                      <a:lnTo>
                        <a:pt x="0" y="252"/>
                      </a:lnTo>
                      <a:close/>
                    </a:path>
                  </a:pathLst>
                </a:custGeom>
                <a:solidFill>
                  <a:srgbClr val="E48C4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746" name="Freeform 378"/>
                <p:cNvSpPr>
                  <a:spLocks noEditPoints="1"/>
                </p:cNvSpPr>
                <p:nvPr/>
              </p:nvSpPr>
              <p:spPr bwMode="auto">
                <a:xfrm>
                  <a:off x="1491" y="1332"/>
                  <a:ext cx="66" cy="250"/>
                </a:xfrm>
                <a:custGeom>
                  <a:avLst/>
                  <a:gdLst/>
                  <a:ahLst/>
                  <a:cxnLst>
                    <a:cxn ang="0">
                      <a:pos x="60" y="9"/>
                    </a:cxn>
                    <a:cxn ang="0">
                      <a:pos x="43" y="4"/>
                    </a:cxn>
                    <a:cxn ang="0">
                      <a:pos x="23" y="0"/>
                    </a:cxn>
                    <a:cxn ang="0">
                      <a:pos x="23" y="2"/>
                    </a:cxn>
                    <a:cxn ang="0">
                      <a:pos x="21" y="4"/>
                    </a:cxn>
                    <a:cxn ang="0">
                      <a:pos x="32" y="6"/>
                    </a:cxn>
                    <a:cxn ang="0">
                      <a:pos x="45" y="8"/>
                    </a:cxn>
                    <a:cxn ang="0">
                      <a:pos x="57" y="11"/>
                    </a:cxn>
                    <a:cxn ang="0">
                      <a:pos x="66" y="15"/>
                    </a:cxn>
                    <a:cxn ang="0">
                      <a:pos x="64" y="11"/>
                    </a:cxn>
                    <a:cxn ang="0">
                      <a:pos x="60" y="9"/>
                    </a:cxn>
                    <a:cxn ang="0">
                      <a:pos x="2" y="248"/>
                    </a:cxn>
                    <a:cxn ang="0">
                      <a:pos x="7" y="248"/>
                    </a:cxn>
                    <a:cxn ang="0">
                      <a:pos x="15" y="250"/>
                    </a:cxn>
                    <a:cxn ang="0">
                      <a:pos x="15" y="250"/>
                    </a:cxn>
                    <a:cxn ang="0">
                      <a:pos x="17" y="250"/>
                    </a:cxn>
                    <a:cxn ang="0">
                      <a:pos x="15" y="248"/>
                    </a:cxn>
                    <a:cxn ang="0">
                      <a:pos x="15" y="246"/>
                    </a:cxn>
                    <a:cxn ang="0">
                      <a:pos x="15" y="246"/>
                    </a:cxn>
                    <a:cxn ang="0">
                      <a:pos x="15" y="246"/>
                    </a:cxn>
                    <a:cxn ang="0">
                      <a:pos x="7" y="245"/>
                    </a:cxn>
                    <a:cxn ang="0">
                      <a:pos x="0" y="245"/>
                    </a:cxn>
                    <a:cxn ang="0">
                      <a:pos x="2" y="246"/>
                    </a:cxn>
                    <a:cxn ang="0">
                      <a:pos x="2" y="248"/>
                    </a:cxn>
                  </a:cxnLst>
                  <a:rect l="0" t="0" r="r" b="b"/>
                  <a:pathLst>
                    <a:path w="66" h="250">
                      <a:moveTo>
                        <a:pt x="60" y="9"/>
                      </a:moveTo>
                      <a:lnTo>
                        <a:pt x="43" y="4"/>
                      </a:lnTo>
                      <a:lnTo>
                        <a:pt x="23" y="0"/>
                      </a:lnTo>
                      <a:lnTo>
                        <a:pt x="23" y="2"/>
                      </a:lnTo>
                      <a:lnTo>
                        <a:pt x="21" y="4"/>
                      </a:lnTo>
                      <a:lnTo>
                        <a:pt x="32" y="6"/>
                      </a:lnTo>
                      <a:lnTo>
                        <a:pt x="45" y="8"/>
                      </a:lnTo>
                      <a:lnTo>
                        <a:pt x="57" y="11"/>
                      </a:lnTo>
                      <a:lnTo>
                        <a:pt x="66" y="15"/>
                      </a:lnTo>
                      <a:lnTo>
                        <a:pt x="64" y="11"/>
                      </a:lnTo>
                      <a:lnTo>
                        <a:pt x="60" y="9"/>
                      </a:lnTo>
                      <a:close/>
                      <a:moveTo>
                        <a:pt x="2" y="248"/>
                      </a:moveTo>
                      <a:lnTo>
                        <a:pt x="7" y="248"/>
                      </a:lnTo>
                      <a:lnTo>
                        <a:pt x="15" y="250"/>
                      </a:lnTo>
                      <a:lnTo>
                        <a:pt x="15" y="250"/>
                      </a:lnTo>
                      <a:lnTo>
                        <a:pt x="17" y="250"/>
                      </a:lnTo>
                      <a:lnTo>
                        <a:pt x="15" y="248"/>
                      </a:lnTo>
                      <a:lnTo>
                        <a:pt x="15" y="246"/>
                      </a:lnTo>
                      <a:lnTo>
                        <a:pt x="15" y="246"/>
                      </a:lnTo>
                      <a:lnTo>
                        <a:pt x="15" y="246"/>
                      </a:lnTo>
                      <a:lnTo>
                        <a:pt x="7" y="245"/>
                      </a:lnTo>
                      <a:lnTo>
                        <a:pt x="0" y="245"/>
                      </a:lnTo>
                      <a:lnTo>
                        <a:pt x="2" y="246"/>
                      </a:lnTo>
                      <a:lnTo>
                        <a:pt x="2" y="248"/>
                      </a:lnTo>
                      <a:close/>
                    </a:path>
                  </a:pathLst>
                </a:custGeom>
                <a:solidFill>
                  <a:srgbClr val="E48E5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747" name="Freeform 379"/>
                <p:cNvSpPr>
                  <a:spLocks noEditPoints="1"/>
                </p:cNvSpPr>
                <p:nvPr/>
              </p:nvSpPr>
              <p:spPr bwMode="auto">
                <a:xfrm>
                  <a:off x="1491" y="1334"/>
                  <a:ext cx="70" cy="246"/>
                </a:xfrm>
                <a:custGeom>
                  <a:avLst/>
                  <a:gdLst/>
                  <a:ahLst/>
                  <a:cxnLst>
                    <a:cxn ang="0">
                      <a:pos x="64" y="9"/>
                    </a:cxn>
                    <a:cxn ang="0">
                      <a:pos x="55" y="6"/>
                    </a:cxn>
                    <a:cxn ang="0">
                      <a:pos x="43" y="4"/>
                    </a:cxn>
                    <a:cxn ang="0">
                      <a:pos x="32" y="2"/>
                    </a:cxn>
                    <a:cxn ang="0">
                      <a:pos x="23" y="0"/>
                    </a:cxn>
                    <a:cxn ang="0">
                      <a:pos x="21" y="2"/>
                    </a:cxn>
                    <a:cxn ang="0">
                      <a:pos x="19" y="4"/>
                    </a:cxn>
                    <a:cxn ang="0">
                      <a:pos x="19" y="4"/>
                    </a:cxn>
                    <a:cxn ang="0">
                      <a:pos x="19" y="4"/>
                    </a:cxn>
                    <a:cxn ang="0">
                      <a:pos x="32" y="6"/>
                    </a:cxn>
                    <a:cxn ang="0">
                      <a:pos x="45" y="7"/>
                    </a:cxn>
                    <a:cxn ang="0">
                      <a:pos x="59" y="11"/>
                    </a:cxn>
                    <a:cxn ang="0">
                      <a:pos x="70" y="17"/>
                    </a:cxn>
                    <a:cxn ang="0">
                      <a:pos x="66" y="13"/>
                    </a:cxn>
                    <a:cxn ang="0">
                      <a:pos x="64" y="9"/>
                    </a:cxn>
                    <a:cxn ang="0">
                      <a:pos x="2" y="244"/>
                    </a:cxn>
                    <a:cxn ang="0">
                      <a:pos x="7" y="244"/>
                    </a:cxn>
                    <a:cxn ang="0">
                      <a:pos x="15" y="246"/>
                    </a:cxn>
                    <a:cxn ang="0">
                      <a:pos x="15" y="246"/>
                    </a:cxn>
                    <a:cxn ang="0">
                      <a:pos x="15" y="246"/>
                    </a:cxn>
                    <a:cxn ang="0">
                      <a:pos x="15" y="244"/>
                    </a:cxn>
                    <a:cxn ang="0">
                      <a:pos x="15" y="243"/>
                    </a:cxn>
                    <a:cxn ang="0">
                      <a:pos x="7" y="241"/>
                    </a:cxn>
                    <a:cxn ang="0">
                      <a:pos x="0" y="241"/>
                    </a:cxn>
                    <a:cxn ang="0">
                      <a:pos x="0" y="243"/>
                    </a:cxn>
                    <a:cxn ang="0">
                      <a:pos x="2" y="244"/>
                    </a:cxn>
                  </a:cxnLst>
                  <a:rect l="0" t="0" r="r" b="b"/>
                  <a:pathLst>
                    <a:path w="70" h="246">
                      <a:moveTo>
                        <a:pt x="64" y="9"/>
                      </a:moveTo>
                      <a:lnTo>
                        <a:pt x="55" y="6"/>
                      </a:lnTo>
                      <a:lnTo>
                        <a:pt x="43" y="4"/>
                      </a:lnTo>
                      <a:lnTo>
                        <a:pt x="32" y="2"/>
                      </a:lnTo>
                      <a:lnTo>
                        <a:pt x="23" y="0"/>
                      </a:lnTo>
                      <a:lnTo>
                        <a:pt x="21" y="2"/>
                      </a:lnTo>
                      <a:lnTo>
                        <a:pt x="19" y="4"/>
                      </a:lnTo>
                      <a:lnTo>
                        <a:pt x="19" y="4"/>
                      </a:lnTo>
                      <a:lnTo>
                        <a:pt x="19" y="4"/>
                      </a:lnTo>
                      <a:lnTo>
                        <a:pt x="32" y="6"/>
                      </a:lnTo>
                      <a:lnTo>
                        <a:pt x="45" y="7"/>
                      </a:lnTo>
                      <a:lnTo>
                        <a:pt x="59" y="11"/>
                      </a:lnTo>
                      <a:lnTo>
                        <a:pt x="70" y="17"/>
                      </a:lnTo>
                      <a:lnTo>
                        <a:pt x="66" y="13"/>
                      </a:lnTo>
                      <a:lnTo>
                        <a:pt x="64" y="9"/>
                      </a:lnTo>
                      <a:close/>
                      <a:moveTo>
                        <a:pt x="2" y="244"/>
                      </a:moveTo>
                      <a:lnTo>
                        <a:pt x="7" y="244"/>
                      </a:lnTo>
                      <a:lnTo>
                        <a:pt x="15" y="246"/>
                      </a:lnTo>
                      <a:lnTo>
                        <a:pt x="15" y="246"/>
                      </a:lnTo>
                      <a:lnTo>
                        <a:pt x="15" y="246"/>
                      </a:lnTo>
                      <a:lnTo>
                        <a:pt x="15" y="244"/>
                      </a:lnTo>
                      <a:lnTo>
                        <a:pt x="15" y="243"/>
                      </a:lnTo>
                      <a:lnTo>
                        <a:pt x="7" y="241"/>
                      </a:lnTo>
                      <a:lnTo>
                        <a:pt x="0" y="241"/>
                      </a:lnTo>
                      <a:lnTo>
                        <a:pt x="0" y="243"/>
                      </a:lnTo>
                      <a:lnTo>
                        <a:pt x="2" y="244"/>
                      </a:lnTo>
                      <a:close/>
                    </a:path>
                  </a:pathLst>
                </a:custGeom>
                <a:solidFill>
                  <a:srgbClr val="E48F5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748" name="Freeform 380"/>
                <p:cNvSpPr>
                  <a:spLocks noEditPoints="1"/>
                </p:cNvSpPr>
                <p:nvPr/>
              </p:nvSpPr>
              <p:spPr bwMode="auto">
                <a:xfrm>
                  <a:off x="1491" y="1336"/>
                  <a:ext cx="72" cy="242"/>
                </a:xfrm>
                <a:custGeom>
                  <a:avLst/>
                  <a:gdLst/>
                  <a:ahLst/>
                  <a:cxnLst>
                    <a:cxn ang="0">
                      <a:pos x="66" y="11"/>
                    </a:cxn>
                    <a:cxn ang="0">
                      <a:pos x="57" y="7"/>
                    </a:cxn>
                    <a:cxn ang="0">
                      <a:pos x="45" y="4"/>
                    </a:cxn>
                    <a:cxn ang="0">
                      <a:pos x="32" y="2"/>
                    </a:cxn>
                    <a:cxn ang="0">
                      <a:pos x="21" y="0"/>
                    </a:cxn>
                    <a:cxn ang="0">
                      <a:pos x="19" y="0"/>
                    </a:cxn>
                    <a:cxn ang="0">
                      <a:pos x="19" y="2"/>
                    </a:cxn>
                    <a:cxn ang="0">
                      <a:pos x="19" y="2"/>
                    </a:cxn>
                    <a:cxn ang="0">
                      <a:pos x="17" y="4"/>
                    </a:cxn>
                    <a:cxn ang="0">
                      <a:pos x="32" y="5"/>
                    </a:cxn>
                    <a:cxn ang="0">
                      <a:pos x="45" y="7"/>
                    </a:cxn>
                    <a:cxn ang="0">
                      <a:pos x="59" y="13"/>
                    </a:cxn>
                    <a:cxn ang="0">
                      <a:pos x="72" y="19"/>
                    </a:cxn>
                    <a:cxn ang="0">
                      <a:pos x="70" y="15"/>
                    </a:cxn>
                    <a:cxn ang="0">
                      <a:pos x="66" y="11"/>
                    </a:cxn>
                    <a:cxn ang="0">
                      <a:pos x="0" y="241"/>
                    </a:cxn>
                    <a:cxn ang="0">
                      <a:pos x="7" y="241"/>
                    </a:cxn>
                    <a:cxn ang="0">
                      <a:pos x="15" y="242"/>
                    </a:cxn>
                    <a:cxn ang="0">
                      <a:pos x="15" y="242"/>
                    </a:cxn>
                    <a:cxn ang="0">
                      <a:pos x="15" y="242"/>
                    </a:cxn>
                    <a:cxn ang="0">
                      <a:pos x="15" y="241"/>
                    </a:cxn>
                    <a:cxn ang="0">
                      <a:pos x="15" y="239"/>
                    </a:cxn>
                    <a:cxn ang="0">
                      <a:pos x="7" y="237"/>
                    </a:cxn>
                    <a:cxn ang="0">
                      <a:pos x="0" y="237"/>
                    </a:cxn>
                    <a:cxn ang="0">
                      <a:pos x="0" y="239"/>
                    </a:cxn>
                    <a:cxn ang="0">
                      <a:pos x="0" y="241"/>
                    </a:cxn>
                  </a:cxnLst>
                  <a:rect l="0" t="0" r="r" b="b"/>
                  <a:pathLst>
                    <a:path w="72" h="242">
                      <a:moveTo>
                        <a:pt x="66" y="11"/>
                      </a:moveTo>
                      <a:lnTo>
                        <a:pt x="57" y="7"/>
                      </a:lnTo>
                      <a:lnTo>
                        <a:pt x="45" y="4"/>
                      </a:lnTo>
                      <a:lnTo>
                        <a:pt x="32" y="2"/>
                      </a:lnTo>
                      <a:lnTo>
                        <a:pt x="21" y="0"/>
                      </a:lnTo>
                      <a:lnTo>
                        <a:pt x="19" y="0"/>
                      </a:lnTo>
                      <a:lnTo>
                        <a:pt x="19" y="2"/>
                      </a:lnTo>
                      <a:lnTo>
                        <a:pt x="19" y="2"/>
                      </a:lnTo>
                      <a:lnTo>
                        <a:pt x="17" y="4"/>
                      </a:lnTo>
                      <a:lnTo>
                        <a:pt x="32" y="5"/>
                      </a:lnTo>
                      <a:lnTo>
                        <a:pt x="45" y="7"/>
                      </a:lnTo>
                      <a:lnTo>
                        <a:pt x="59" y="13"/>
                      </a:lnTo>
                      <a:lnTo>
                        <a:pt x="72" y="19"/>
                      </a:lnTo>
                      <a:lnTo>
                        <a:pt x="70" y="15"/>
                      </a:lnTo>
                      <a:lnTo>
                        <a:pt x="66" y="11"/>
                      </a:lnTo>
                      <a:close/>
                      <a:moveTo>
                        <a:pt x="0" y="241"/>
                      </a:moveTo>
                      <a:lnTo>
                        <a:pt x="7" y="241"/>
                      </a:lnTo>
                      <a:lnTo>
                        <a:pt x="15" y="242"/>
                      </a:lnTo>
                      <a:lnTo>
                        <a:pt x="15" y="242"/>
                      </a:lnTo>
                      <a:lnTo>
                        <a:pt x="15" y="242"/>
                      </a:lnTo>
                      <a:lnTo>
                        <a:pt x="15" y="241"/>
                      </a:lnTo>
                      <a:lnTo>
                        <a:pt x="15" y="239"/>
                      </a:lnTo>
                      <a:lnTo>
                        <a:pt x="7" y="237"/>
                      </a:lnTo>
                      <a:lnTo>
                        <a:pt x="0" y="237"/>
                      </a:lnTo>
                      <a:lnTo>
                        <a:pt x="0" y="239"/>
                      </a:lnTo>
                      <a:lnTo>
                        <a:pt x="0" y="241"/>
                      </a:lnTo>
                      <a:close/>
                    </a:path>
                  </a:pathLst>
                </a:custGeom>
                <a:solidFill>
                  <a:srgbClr val="E5905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749" name="Freeform 381"/>
                <p:cNvSpPr>
                  <a:spLocks noEditPoints="1"/>
                </p:cNvSpPr>
                <p:nvPr/>
              </p:nvSpPr>
              <p:spPr bwMode="auto">
                <a:xfrm>
                  <a:off x="1491" y="1338"/>
                  <a:ext cx="74" cy="239"/>
                </a:xfrm>
                <a:custGeom>
                  <a:avLst/>
                  <a:gdLst/>
                  <a:ahLst/>
                  <a:cxnLst>
                    <a:cxn ang="0">
                      <a:pos x="70" y="13"/>
                    </a:cxn>
                    <a:cxn ang="0">
                      <a:pos x="59" y="7"/>
                    </a:cxn>
                    <a:cxn ang="0">
                      <a:pos x="45" y="3"/>
                    </a:cxn>
                    <a:cxn ang="0">
                      <a:pos x="32" y="2"/>
                    </a:cxn>
                    <a:cxn ang="0">
                      <a:pos x="19" y="0"/>
                    </a:cxn>
                    <a:cxn ang="0">
                      <a:pos x="17" y="2"/>
                    </a:cxn>
                    <a:cxn ang="0">
                      <a:pos x="15" y="3"/>
                    </a:cxn>
                    <a:cxn ang="0">
                      <a:pos x="30" y="5"/>
                    </a:cxn>
                    <a:cxn ang="0">
                      <a:pos x="45" y="7"/>
                    </a:cxn>
                    <a:cxn ang="0">
                      <a:pos x="59" y="13"/>
                    </a:cxn>
                    <a:cxn ang="0">
                      <a:pos x="72" y="19"/>
                    </a:cxn>
                    <a:cxn ang="0">
                      <a:pos x="72" y="19"/>
                    </a:cxn>
                    <a:cxn ang="0">
                      <a:pos x="74" y="19"/>
                    </a:cxn>
                    <a:cxn ang="0">
                      <a:pos x="72" y="15"/>
                    </a:cxn>
                    <a:cxn ang="0">
                      <a:pos x="70" y="13"/>
                    </a:cxn>
                    <a:cxn ang="0">
                      <a:pos x="0" y="237"/>
                    </a:cxn>
                    <a:cxn ang="0">
                      <a:pos x="7" y="237"/>
                    </a:cxn>
                    <a:cxn ang="0">
                      <a:pos x="15" y="239"/>
                    </a:cxn>
                    <a:cxn ang="0">
                      <a:pos x="15" y="237"/>
                    </a:cxn>
                    <a:cxn ang="0">
                      <a:pos x="13" y="235"/>
                    </a:cxn>
                    <a:cxn ang="0">
                      <a:pos x="7" y="233"/>
                    </a:cxn>
                    <a:cxn ang="0">
                      <a:pos x="0" y="233"/>
                    </a:cxn>
                    <a:cxn ang="0">
                      <a:pos x="0" y="235"/>
                    </a:cxn>
                    <a:cxn ang="0">
                      <a:pos x="0" y="237"/>
                    </a:cxn>
                  </a:cxnLst>
                  <a:rect l="0" t="0" r="r" b="b"/>
                  <a:pathLst>
                    <a:path w="74" h="239">
                      <a:moveTo>
                        <a:pt x="70" y="13"/>
                      </a:moveTo>
                      <a:lnTo>
                        <a:pt x="59" y="7"/>
                      </a:lnTo>
                      <a:lnTo>
                        <a:pt x="45" y="3"/>
                      </a:lnTo>
                      <a:lnTo>
                        <a:pt x="32" y="2"/>
                      </a:lnTo>
                      <a:lnTo>
                        <a:pt x="19" y="0"/>
                      </a:lnTo>
                      <a:lnTo>
                        <a:pt x="17" y="2"/>
                      </a:lnTo>
                      <a:lnTo>
                        <a:pt x="15" y="3"/>
                      </a:lnTo>
                      <a:lnTo>
                        <a:pt x="30" y="5"/>
                      </a:lnTo>
                      <a:lnTo>
                        <a:pt x="45" y="7"/>
                      </a:lnTo>
                      <a:lnTo>
                        <a:pt x="59" y="13"/>
                      </a:lnTo>
                      <a:lnTo>
                        <a:pt x="72" y="19"/>
                      </a:lnTo>
                      <a:lnTo>
                        <a:pt x="72" y="19"/>
                      </a:lnTo>
                      <a:lnTo>
                        <a:pt x="74" y="19"/>
                      </a:lnTo>
                      <a:lnTo>
                        <a:pt x="72" y="15"/>
                      </a:lnTo>
                      <a:lnTo>
                        <a:pt x="70" y="13"/>
                      </a:lnTo>
                      <a:close/>
                      <a:moveTo>
                        <a:pt x="0" y="237"/>
                      </a:moveTo>
                      <a:lnTo>
                        <a:pt x="7" y="237"/>
                      </a:lnTo>
                      <a:lnTo>
                        <a:pt x="15" y="239"/>
                      </a:lnTo>
                      <a:lnTo>
                        <a:pt x="15" y="237"/>
                      </a:lnTo>
                      <a:lnTo>
                        <a:pt x="13" y="235"/>
                      </a:lnTo>
                      <a:lnTo>
                        <a:pt x="7" y="233"/>
                      </a:lnTo>
                      <a:lnTo>
                        <a:pt x="0" y="233"/>
                      </a:lnTo>
                      <a:lnTo>
                        <a:pt x="0" y="235"/>
                      </a:lnTo>
                      <a:lnTo>
                        <a:pt x="0" y="237"/>
                      </a:lnTo>
                      <a:close/>
                    </a:path>
                  </a:pathLst>
                </a:custGeom>
                <a:solidFill>
                  <a:srgbClr val="E5915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750" name="Freeform 382"/>
                <p:cNvSpPr>
                  <a:spLocks noEditPoints="1"/>
                </p:cNvSpPr>
                <p:nvPr/>
              </p:nvSpPr>
              <p:spPr bwMode="auto">
                <a:xfrm>
                  <a:off x="1491" y="1340"/>
                  <a:ext cx="74" cy="235"/>
                </a:xfrm>
                <a:custGeom>
                  <a:avLst/>
                  <a:gdLst/>
                  <a:ahLst/>
                  <a:cxnLst>
                    <a:cxn ang="0">
                      <a:pos x="72" y="15"/>
                    </a:cxn>
                    <a:cxn ang="0">
                      <a:pos x="59" y="9"/>
                    </a:cxn>
                    <a:cxn ang="0">
                      <a:pos x="45" y="3"/>
                    </a:cxn>
                    <a:cxn ang="0">
                      <a:pos x="32" y="1"/>
                    </a:cxn>
                    <a:cxn ang="0">
                      <a:pos x="17" y="0"/>
                    </a:cxn>
                    <a:cxn ang="0">
                      <a:pos x="15" y="1"/>
                    </a:cxn>
                    <a:cxn ang="0">
                      <a:pos x="13" y="3"/>
                    </a:cxn>
                    <a:cxn ang="0">
                      <a:pos x="15" y="3"/>
                    </a:cxn>
                    <a:cxn ang="0">
                      <a:pos x="15" y="3"/>
                    </a:cxn>
                    <a:cxn ang="0">
                      <a:pos x="30" y="5"/>
                    </a:cxn>
                    <a:cxn ang="0">
                      <a:pos x="43" y="7"/>
                    </a:cxn>
                    <a:cxn ang="0">
                      <a:pos x="57" y="11"/>
                    </a:cxn>
                    <a:cxn ang="0">
                      <a:pos x="70" y="18"/>
                    </a:cxn>
                    <a:cxn ang="0">
                      <a:pos x="72" y="17"/>
                    </a:cxn>
                    <a:cxn ang="0">
                      <a:pos x="74" y="17"/>
                    </a:cxn>
                    <a:cxn ang="0">
                      <a:pos x="72" y="15"/>
                    </a:cxn>
                    <a:cxn ang="0">
                      <a:pos x="72" y="15"/>
                    </a:cxn>
                    <a:cxn ang="0">
                      <a:pos x="0" y="233"/>
                    </a:cxn>
                    <a:cxn ang="0">
                      <a:pos x="7" y="233"/>
                    </a:cxn>
                    <a:cxn ang="0">
                      <a:pos x="15" y="235"/>
                    </a:cxn>
                    <a:cxn ang="0">
                      <a:pos x="13" y="233"/>
                    </a:cxn>
                    <a:cxn ang="0">
                      <a:pos x="13" y="231"/>
                    </a:cxn>
                    <a:cxn ang="0">
                      <a:pos x="5" y="229"/>
                    </a:cxn>
                    <a:cxn ang="0">
                      <a:pos x="0" y="229"/>
                    </a:cxn>
                    <a:cxn ang="0">
                      <a:pos x="0" y="231"/>
                    </a:cxn>
                    <a:cxn ang="0">
                      <a:pos x="0" y="233"/>
                    </a:cxn>
                  </a:cxnLst>
                  <a:rect l="0" t="0" r="r" b="b"/>
                  <a:pathLst>
                    <a:path w="74" h="235">
                      <a:moveTo>
                        <a:pt x="72" y="15"/>
                      </a:moveTo>
                      <a:lnTo>
                        <a:pt x="59" y="9"/>
                      </a:lnTo>
                      <a:lnTo>
                        <a:pt x="45" y="3"/>
                      </a:lnTo>
                      <a:lnTo>
                        <a:pt x="32" y="1"/>
                      </a:lnTo>
                      <a:lnTo>
                        <a:pt x="17" y="0"/>
                      </a:lnTo>
                      <a:lnTo>
                        <a:pt x="15" y="1"/>
                      </a:lnTo>
                      <a:lnTo>
                        <a:pt x="13" y="3"/>
                      </a:lnTo>
                      <a:lnTo>
                        <a:pt x="15" y="3"/>
                      </a:lnTo>
                      <a:lnTo>
                        <a:pt x="15" y="3"/>
                      </a:lnTo>
                      <a:lnTo>
                        <a:pt x="30" y="5"/>
                      </a:lnTo>
                      <a:lnTo>
                        <a:pt x="43" y="7"/>
                      </a:lnTo>
                      <a:lnTo>
                        <a:pt x="57" y="11"/>
                      </a:lnTo>
                      <a:lnTo>
                        <a:pt x="70" y="18"/>
                      </a:lnTo>
                      <a:lnTo>
                        <a:pt x="72" y="17"/>
                      </a:lnTo>
                      <a:lnTo>
                        <a:pt x="74" y="17"/>
                      </a:lnTo>
                      <a:lnTo>
                        <a:pt x="72" y="15"/>
                      </a:lnTo>
                      <a:lnTo>
                        <a:pt x="72" y="15"/>
                      </a:lnTo>
                      <a:close/>
                      <a:moveTo>
                        <a:pt x="0" y="233"/>
                      </a:moveTo>
                      <a:lnTo>
                        <a:pt x="7" y="233"/>
                      </a:lnTo>
                      <a:lnTo>
                        <a:pt x="15" y="235"/>
                      </a:lnTo>
                      <a:lnTo>
                        <a:pt x="13" y="233"/>
                      </a:lnTo>
                      <a:lnTo>
                        <a:pt x="13" y="231"/>
                      </a:lnTo>
                      <a:lnTo>
                        <a:pt x="5" y="229"/>
                      </a:lnTo>
                      <a:lnTo>
                        <a:pt x="0" y="229"/>
                      </a:lnTo>
                      <a:lnTo>
                        <a:pt x="0" y="231"/>
                      </a:lnTo>
                      <a:lnTo>
                        <a:pt x="0" y="233"/>
                      </a:lnTo>
                      <a:close/>
                    </a:path>
                  </a:pathLst>
                </a:custGeom>
                <a:solidFill>
                  <a:srgbClr val="E5935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751" name="Freeform 383"/>
                <p:cNvSpPr>
                  <a:spLocks noEditPoints="1"/>
                </p:cNvSpPr>
                <p:nvPr/>
              </p:nvSpPr>
              <p:spPr bwMode="auto">
                <a:xfrm>
                  <a:off x="1489" y="1341"/>
                  <a:ext cx="74" cy="232"/>
                </a:xfrm>
                <a:custGeom>
                  <a:avLst/>
                  <a:gdLst/>
                  <a:ahLst/>
                  <a:cxnLst>
                    <a:cxn ang="0">
                      <a:pos x="74" y="16"/>
                    </a:cxn>
                    <a:cxn ang="0">
                      <a:pos x="61" y="10"/>
                    </a:cxn>
                    <a:cxn ang="0">
                      <a:pos x="47" y="4"/>
                    </a:cxn>
                    <a:cxn ang="0">
                      <a:pos x="32" y="2"/>
                    </a:cxn>
                    <a:cxn ang="0">
                      <a:pos x="17" y="0"/>
                    </a:cxn>
                    <a:cxn ang="0">
                      <a:pos x="15" y="2"/>
                    </a:cxn>
                    <a:cxn ang="0">
                      <a:pos x="13" y="4"/>
                    </a:cxn>
                    <a:cxn ang="0">
                      <a:pos x="15" y="4"/>
                    </a:cxn>
                    <a:cxn ang="0">
                      <a:pos x="17" y="4"/>
                    </a:cxn>
                    <a:cxn ang="0">
                      <a:pos x="32" y="6"/>
                    </a:cxn>
                    <a:cxn ang="0">
                      <a:pos x="45" y="8"/>
                    </a:cxn>
                    <a:cxn ang="0">
                      <a:pos x="59" y="12"/>
                    </a:cxn>
                    <a:cxn ang="0">
                      <a:pos x="70" y="17"/>
                    </a:cxn>
                    <a:cxn ang="0">
                      <a:pos x="72" y="16"/>
                    </a:cxn>
                    <a:cxn ang="0">
                      <a:pos x="74" y="16"/>
                    </a:cxn>
                    <a:cxn ang="0">
                      <a:pos x="2" y="230"/>
                    </a:cxn>
                    <a:cxn ang="0">
                      <a:pos x="9" y="230"/>
                    </a:cxn>
                    <a:cxn ang="0">
                      <a:pos x="15" y="232"/>
                    </a:cxn>
                    <a:cxn ang="0">
                      <a:pos x="15" y="230"/>
                    </a:cxn>
                    <a:cxn ang="0">
                      <a:pos x="15" y="228"/>
                    </a:cxn>
                    <a:cxn ang="0">
                      <a:pos x="7" y="226"/>
                    </a:cxn>
                    <a:cxn ang="0">
                      <a:pos x="0" y="226"/>
                    </a:cxn>
                    <a:cxn ang="0">
                      <a:pos x="2" y="228"/>
                    </a:cxn>
                    <a:cxn ang="0">
                      <a:pos x="2" y="230"/>
                    </a:cxn>
                  </a:cxnLst>
                  <a:rect l="0" t="0" r="r" b="b"/>
                  <a:pathLst>
                    <a:path w="74" h="232">
                      <a:moveTo>
                        <a:pt x="74" y="16"/>
                      </a:moveTo>
                      <a:lnTo>
                        <a:pt x="61" y="10"/>
                      </a:lnTo>
                      <a:lnTo>
                        <a:pt x="47" y="4"/>
                      </a:lnTo>
                      <a:lnTo>
                        <a:pt x="32" y="2"/>
                      </a:lnTo>
                      <a:lnTo>
                        <a:pt x="17" y="0"/>
                      </a:lnTo>
                      <a:lnTo>
                        <a:pt x="15" y="2"/>
                      </a:lnTo>
                      <a:lnTo>
                        <a:pt x="13" y="4"/>
                      </a:lnTo>
                      <a:lnTo>
                        <a:pt x="15" y="4"/>
                      </a:lnTo>
                      <a:lnTo>
                        <a:pt x="17" y="4"/>
                      </a:lnTo>
                      <a:lnTo>
                        <a:pt x="32" y="6"/>
                      </a:lnTo>
                      <a:lnTo>
                        <a:pt x="45" y="8"/>
                      </a:lnTo>
                      <a:lnTo>
                        <a:pt x="59" y="12"/>
                      </a:lnTo>
                      <a:lnTo>
                        <a:pt x="70" y="17"/>
                      </a:lnTo>
                      <a:lnTo>
                        <a:pt x="72" y="16"/>
                      </a:lnTo>
                      <a:lnTo>
                        <a:pt x="74" y="16"/>
                      </a:lnTo>
                      <a:close/>
                      <a:moveTo>
                        <a:pt x="2" y="230"/>
                      </a:moveTo>
                      <a:lnTo>
                        <a:pt x="9" y="230"/>
                      </a:lnTo>
                      <a:lnTo>
                        <a:pt x="15" y="232"/>
                      </a:lnTo>
                      <a:lnTo>
                        <a:pt x="15" y="230"/>
                      </a:lnTo>
                      <a:lnTo>
                        <a:pt x="15" y="228"/>
                      </a:lnTo>
                      <a:lnTo>
                        <a:pt x="7" y="226"/>
                      </a:lnTo>
                      <a:lnTo>
                        <a:pt x="0" y="226"/>
                      </a:lnTo>
                      <a:lnTo>
                        <a:pt x="2" y="228"/>
                      </a:lnTo>
                      <a:lnTo>
                        <a:pt x="2" y="230"/>
                      </a:lnTo>
                      <a:close/>
                    </a:path>
                  </a:pathLst>
                </a:custGeom>
                <a:solidFill>
                  <a:srgbClr val="E5935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752" name="Freeform 384"/>
                <p:cNvSpPr>
                  <a:spLocks noEditPoints="1"/>
                </p:cNvSpPr>
                <p:nvPr/>
              </p:nvSpPr>
              <p:spPr bwMode="auto">
                <a:xfrm>
                  <a:off x="1489" y="1343"/>
                  <a:ext cx="72" cy="228"/>
                </a:xfrm>
                <a:custGeom>
                  <a:avLst/>
                  <a:gdLst/>
                  <a:ahLst/>
                  <a:cxnLst>
                    <a:cxn ang="0">
                      <a:pos x="72" y="15"/>
                    </a:cxn>
                    <a:cxn ang="0">
                      <a:pos x="59" y="8"/>
                    </a:cxn>
                    <a:cxn ang="0">
                      <a:pos x="45" y="4"/>
                    </a:cxn>
                    <a:cxn ang="0">
                      <a:pos x="32" y="2"/>
                    </a:cxn>
                    <a:cxn ang="0">
                      <a:pos x="17" y="0"/>
                    </a:cxn>
                    <a:cxn ang="0">
                      <a:pos x="17" y="0"/>
                    </a:cxn>
                    <a:cxn ang="0">
                      <a:pos x="15" y="0"/>
                    </a:cxn>
                    <a:cxn ang="0">
                      <a:pos x="13" y="2"/>
                    </a:cxn>
                    <a:cxn ang="0">
                      <a:pos x="13" y="4"/>
                    </a:cxn>
                    <a:cxn ang="0">
                      <a:pos x="15" y="4"/>
                    </a:cxn>
                    <a:cxn ang="0">
                      <a:pos x="17" y="4"/>
                    </a:cxn>
                    <a:cxn ang="0">
                      <a:pos x="30" y="6"/>
                    </a:cxn>
                    <a:cxn ang="0">
                      <a:pos x="45" y="8"/>
                    </a:cxn>
                    <a:cxn ang="0">
                      <a:pos x="57" y="12"/>
                    </a:cxn>
                    <a:cxn ang="0">
                      <a:pos x="70" y="17"/>
                    </a:cxn>
                    <a:cxn ang="0">
                      <a:pos x="70" y="15"/>
                    </a:cxn>
                    <a:cxn ang="0">
                      <a:pos x="72" y="15"/>
                    </a:cxn>
                    <a:cxn ang="0">
                      <a:pos x="2" y="226"/>
                    </a:cxn>
                    <a:cxn ang="0">
                      <a:pos x="7" y="226"/>
                    </a:cxn>
                    <a:cxn ang="0">
                      <a:pos x="15" y="228"/>
                    </a:cxn>
                    <a:cxn ang="0">
                      <a:pos x="15" y="226"/>
                    </a:cxn>
                    <a:cxn ang="0">
                      <a:pos x="15" y="224"/>
                    </a:cxn>
                    <a:cxn ang="0">
                      <a:pos x="7" y="222"/>
                    </a:cxn>
                    <a:cxn ang="0">
                      <a:pos x="0" y="222"/>
                    </a:cxn>
                    <a:cxn ang="0">
                      <a:pos x="0" y="224"/>
                    </a:cxn>
                    <a:cxn ang="0">
                      <a:pos x="2" y="226"/>
                    </a:cxn>
                  </a:cxnLst>
                  <a:rect l="0" t="0" r="r" b="b"/>
                  <a:pathLst>
                    <a:path w="72" h="228">
                      <a:moveTo>
                        <a:pt x="72" y="15"/>
                      </a:moveTo>
                      <a:lnTo>
                        <a:pt x="59" y="8"/>
                      </a:lnTo>
                      <a:lnTo>
                        <a:pt x="45" y="4"/>
                      </a:lnTo>
                      <a:lnTo>
                        <a:pt x="32" y="2"/>
                      </a:lnTo>
                      <a:lnTo>
                        <a:pt x="17" y="0"/>
                      </a:lnTo>
                      <a:lnTo>
                        <a:pt x="17" y="0"/>
                      </a:lnTo>
                      <a:lnTo>
                        <a:pt x="15" y="0"/>
                      </a:lnTo>
                      <a:lnTo>
                        <a:pt x="13" y="2"/>
                      </a:lnTo>
                      <a:lnTo>
                        <a:pt x="13" y="4"/>
                      </a:lnTo>
                      <a:lnTo>
                        <a:pt x="15" y="4"/>
                      </a:lnTo>
                      <a:lnTo>
                        <a:pt x="17" y="4"/>
                      </a:lnTo>
                      <a:lnTo>
                        <a:pt x="30" y="6"/>
                      </a:lnTo>
                      <a:lnTo>
                        <a:pt x="45" y="8"/>
                      </a:lnTo>
                      <a:lnTo>
                        <a:pt x="57" y="12"/>
                      </a:lnTo>
                      <a:lnTo>
                        <a:pt x="70" y="17"/>
                      </a:lnTo>
                      <a:lnTo>
                        <a:pt x="70" y="15"/>
                      </a:lnTo>
                      <a:lnTo>
                        <a:pt x="72" y="15"/>
                      </a:lnTo>
                      <a:close/>
                      <a:moveTo>
                        <a:pt x="2" y="226"/>
                      </a:moveTo>
                      <a:lnTo>
                        <a:pt x="7" y="226"/>
                      </a:lnTo>
                      <a:lnTo>
                        <a:pt x="15" y="228"/>
                      </a:lnTo>
                      <a:lnTo>
                        <a:pt x="15" y="226"/>
                      </a:lnTo>
                      <a:lnTo>
                        <a:pt x="15" y="224"/>
                      </a:lnTo>
                      <a:lnTo>
                        <a:pt x="7" y="222"/>
                      </a:lnTo>
                      <a:lnTo>
                        <a:pt x="0" y="222"/>
                      </a:lnTo>
                      <a:lnTo>
                        <a:pt x="0" y="224"/>
                      </a:lnTo>
                      <a:lnTo>
                        <a:pt x="2" y="226"/>
                      </a:lnTo>
                      <a:close/>
                    </a:path>
                  </a:pathLst>
                </a:custGeom>
                <a:solidFill>
                  <a:srgbClr val="E6955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753" name="Freeform 385"/>
                <p:cNvSpPr>
                  <a:spLocks noEditPoints="1"/>
                </p:cNvSpPr>
                <p:nvPr/>
              </p:nvSpPr>
              <p:spPr bwMode="auto">
                <a:xfrm>
                  <a:off x="1489" y="1345"/>
                  <a:ext cx="70" cy="224"/>
                </a:xfrm>
                <a:custGeom>
                  <a:avLst/>
                  <a:gdLst/>
                  <a:ahLst/>
                  <a:cxnLst>
                    <a:cxn ang="0">
                      <a:pos x="70" y="13"/>
                    </a:cxn>
                    <a:cxn ang="0">
                      <a:pos x="59" y="8"/>
                    </a:cxn>
                    <a:cxn ang="0">
                      <a:pos x="45" y="4"/>
                    </a:cxn>
                    <a:cxn ang="0">
                      <a:pos x="32" y="2"/>
                    </a:cxn>
                    <a:cxn ang="0">
                      <a:pos x="17" y="0"/>
                    </a:cxn>
                    <a:cxn ang="0">
                      <a:pos x="15" y="0"/>
                    </a:cxn>
                    <a:cxn ang="0">
                      <a:pos x="13" y="0"/>
                    </a:cxn>
                    <a:cxn ang="0">
                      <a:pos x="13" y="2"/>
                    </a:cxn>
                    <a:cxn ang="0">
                      <a:pos x="11" y="4"/>
                    </a:cxn>
                    <a:cxn ang="0">
                      <a:pos x="13" y="4"/>
                    </a:cxn>
                    <a:cxn ang="0">
                      <a:pos x="17" y="4"/>
                    </a:cxn>
                    <a:cxn ang="0">
                      <a:pos x="30" y="4"/>
                    </a:cxn>
                    <a:cxn ang="0">
                      <a:pos x="43" y="8"/>
                    </a:cxn>
                    <a:cxn ang="0">
                      <a:pos x="57" y="12"/>
                    </a:cxn>
                    <a:cxn ang="0">
                      <a:pos x="68" y="17"/>
                    </a:cxn>
                    <a:cxn ang="0">
                      <a:pos x="70" y="15"/>
                    </a:cxn>
                    <a:cxn ang="0">
                      <a:pos x="70" y="13"/>
                    </a:cxn>
                    <a:cxn ang="0">
                      <a:pos x="0" y="222"/>
                    </a:cxn>
                    <a:cxn ang="0">
                      <a:pos x="7" y="222"/>
                    </a:cxn>
                    <a:cxn ang="0">
                      <a:pos x="15" y="224"/>
                    </a:cxn>
                    <a:cxn ang="0">
                      <a:pos x="15" y="222"/>
                    </a:cxn>
                    <a:cxn ang="0">
                      <a:pos x="15" y="220"/>
                    </a:cxn>
                    <a:cxn ang="0">
                      <a:pos x="7" y="218"/>
                    </a:cxn>
                    <a:cxn ang="0">
                      <a:pos x="0" y="218"/>
                    </a:cxn>
                    <a:cxn ang="0">
                      <a:pos x="0" y="220"/>
                    </a:cxn>
                    <a:cxn ang="0">
                      <a:pos x="0" y="222"/>
                    </a:cxn>
                  </a:cxnLst>
                  <a:rect l="0" t="0" r="r" b="b"/>
                  <a:pathLst>
                    <a:path w="70" h="224">
                      <a:moveTo>
                        <a:pt x="70" y="13"/>
                      </a:moveTo>
                      <a:lnTo>
                        <a:pt x="59" y="8"/>
                      </a:lnTo>
                      <a:lnTo>
                        <a:pt x="45" y="4"/>
                      </a:lnTo>
                      <a:lnTo>
                        <a:pt x="32" y="2"/>
                      </a:lnTo>
                      <a:lnTo>
                        <a:pt x="17" y="0"/>
                      </a:lnTo>
                      <a:lnTo>
                        <a:pt x="15" y="0"/>
                      </a:lnTo>
                      <a:lnTo>
                        <a:pt x="13" y="0"/>
                      </a:lnTo>
                      <a:lnTo>
                        <a:pt x="13" y="2"/>
                      </a:lnTo>
                      <a:lnTo>
                        <a:pt x="11" y="4"/>
                      </a:lnTo>
                      <a:lnTo>
                        <a:pt x="13" y="4"/>
                      </a:lnTo>
                      <a:lnTo>
                        <a:pt x="17" y="4"/>
                      </a:lnTo>
                      <a:lnTo>
                        <a:pt x="30" y="4"/>
                      </a:lnTo>
                      <a:lnTo>
                        <a:pt x="43" y="8"/>
                      </a:lnTo>
                      <a:lnTo>
                        <a:pt x="57" y="12"/>
                      </a:lnTo>
                      <a:lnTo>
                        <a:pt x="68" y="17"/>
                      </a:lnTo>
                      <a:lnTo>
                        <a:pt x="70" y="15"/>
                      </a:lnTo>
                      <a:lnTo>
                        <a:pt x="70" y="13"/>
                      </a:lnTo>
                      <a:close/>
                      <a:moveTo>
                        <a:pt x="0" y="222"/>
                      </a:moveTo>
                      <a:lnTo>
                        <a:pt x="7" y="222"/>
                      </a:lnTo>
                      <a:lnTo>
                        <a:pt x="15" y="224"/>
                      </a:lnTo>
                      <a:lnTo>
                        <a:pt x="15" y="222"/>
                      </a:lnTo>
                      <a:lnTo>
                        <a:pt x="15" y="220"/>
                      </a:lnTo>
                      <a:lnTo>
                        <a:pt x="7" y="218"/>
                      </a:lnTo>
                      <a:lnTo>
                        <a:pt x="0" y="218"/>
                      </a:lnTo>
                      <a:lnTo>
                        <a:pt x="0" y="220"/>
                      </a:lnTo>
                      <a:lnTo>
                        <a:pt x="0" y="222"/>
                      </a:lnTo>
                      <a:close/>
                    </a:path>
                  </a:pathLst>
                </a:custGeom>
                <a:solidFill>
                  <a:srgbClr val="E6965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754" name="Freeform 386"/>
                <p:cNvSpPr>
                  <a:spLocks noEditPoints="1"/>
                </p:cNvSpPr>
                <p:nvPr/>
              </p:nvSpPr>
              <p:spPr bwMode="auto">
                <a:xfrm>
                  <a:off x="1489" y="1347"/>
                  <a:ext cx="70" cy="220"/>
                </a:xfrm>
                <a:custGeom>
                  <a:avLst/>
                  <a:gdLst/>
                  <a:ahLst/>
                  <a:cxnLst>
                    <a:cxn ang="0">
                      <a:pos x="70" y="13"/>
                    </a:cxn>
                    <a:cxn ang="0">
                      <a:pos x="57" y="8"/>
                    </a:cxn>
                    <a:cxn ang="0">
                      <a:pos x="45" y="4"/>
                    </a:cxn>
                    <a:cxn ang="0">
                      <a:pos x="30" y="2"/>
                    </a:cxn>
                    <a:cxn ang="0">
                      <a:pos x="17" y="0"/>
                    </a:cxn>
                    <a:cxn ang="0">
                      <a:pos x="15" y="0"/>
                    </a:cxn>
                    <a:cxn ang="0">
                      <a:pos x="13" y="0"/>
                    </a:cxn>
                    <a:cxn ang="0">
                      <a:pos x="11" y="2"/>
                    </a:cxn>
                    <a:cxn ang="0">
                      <a:pos x="9" y="4"/>
                    </a:cxn>
                    <a:cxn ang="0">
                      <a:pos x="13" y="4"/>
                    </a:cxn>
                    <a:cxn ang="0">
                      <a:pos x="17" y="4"/>
                    </a:cxn>
                    <a:cxn ang="0">
                      <a:pos x="30" y="4"/>
                    </a:cxn>
                    <a:cxn ang="0">
                      <a:pos x="43" y="8"/>
                    </a:cxn>
                    <a:cxn ang="0">
                      <a:pos x="55" y="11"/>
                    </a:cxn>
                    <a:cxn ang="0">
                      <a:pos x="66" y="17"/>
                    </a:cxn>
                    <a:cxn ang="0">
                      <a:pos x="68" y="15"/>
                    </a:cxn>
                    <a:cxn ang="0">
                      <a:pos x="70" y="13"/>
                    </a:cxn>
                    <a:cxn ang="0">
                      <a:pos x="0" y="218"/>
                    </a:cxn>
                    <a:cxn ang="0">
                      <a:pos x="7" y="218"/>
                    </a:cxn>
                    <a:cxn ang="0">
                      <a:pos x="15" y="220"/>
                    </a:cxn>
                    <a:cxn ang="0">
                      <a:pos x="15" y="218"/>
                    </a:cxn>
                    <a:cxn ang="0">
                      <a:pos x="15" y="216"/>
                    </a:cxn>
                    <a:cxn ang="0">
                      <a:pos x="7" y="214"/>
                    </a:cxn>
                    <a:cxn ang="0">
                      <a:pos x="0" y="214"/>
                    </a:cxn>
                    <a:cxn ang="0">
                      <a:pos x="0" y="216"/>
                    </a:cxn>
                    <a:cxn ang="0">
                      <a:pos x="0" y="218"/>
                    </a:cxn>
                  </a:cxnLst>
                  <a:rect l="0" t="0" r="r" b="b"/>
                  <a:pathLst>
                    <a:path w="70" h="220">
                      <a:moveTo>
                        <a:pt x="70" y="13"/>
                      </a:moveTo>
                      <a:lnTo>
                        <a:pt x="57" y="8"/>
                      </a:lnTo>
                      <a:lnTo>
                        <a:pt x="45" y="4"/>
                      </a:lnTo>
                      <a:lnTo>
                        <a:pt x="30" y="2"/>
                      </a:lnTo>
                      <a:lnTo>
                        <a:pt x="17" y="0"/>
                      </a:lnTo>
                      <a:lnTo>
                        <a:pt x="15" y="0"/>
                      </a:lnTo>
                      <a:lnTo>
                        <a:pt x="13" y="0"/>
                      </a:lnTo>
                      <a:lnTo>
                        <a:pt x="11" y="2"/>
                      </a:lnTo>
                      <a:lnTo>
                        <a:pt x="9" y="4"/>
                      </a:lnTo>
                      <a:lnTo>
                        <a:pt x="13" y="4"/>
                      </a:lnTo>
                      <a:lnTo>
                        <a:pt x="17" y="4"/>
                      </a:lnTo>
                      <a:lnTo>
                        <a:pt x="30" y="4"/>
                      </a:lnTo>
                      <a:lnTo>
                        <a:pt x="43" y="8"/>
                      </a:lnTo>
                      <a:lnTo>
                        <a:pt x="55" y="11"/>
                      </a:lnTo>
                      <a:lnTo>
                        <a:pt x="66" y="17"/>
                      </a:lnTo>
                      <a:lnTo>
                        <a:pt x="68" y="15"/>
                      </a:lnTo>
                      <a:lnTo>
                        <a:pt x="70" y="13"/>
                      </a:lnTo>
                      <a:close/>
                      <a:moveTo>
                        <a:pt x="0" y="218"/>
                      </a:moveTo>
                      <a:lnTo>
                        <a:pt x="7" y="218"/>
                      </a:lnTo>
                      <a:lnTo>
                        <a:pt x="15" y="220"/>
                      </a:lnTo>
                      <a:lnTo>
                        <a:pt x="15" y="218"/>
                      </a:lnTo>
                      <a:lnTo>
                        <a:pt x="15" y="216"/>
                      </a:lnTo>
                      <a:lnTo>
                        <a:pt x="7" y="214"/>
                      </a:lnTo>
                      <a:lnTo>
                        <a:pt x="0" y="214"/>
                      </a:lnTo>
                      <a:lnTo>
                        <a:pt x="0" y="216"/>
                      </a:lnTo>
                      <a:lnTo>
                        <a:pt x="0" y="218"/>
                      </a:lnTo>
                      <a:close/>
                    </a:path>
                  </a:pathLst>
                </a:custGeom>
                <a:solidFill>
                  <a:srgbClr val="E6975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755" name="Freeform 387"/>
                <p:cNvSpPr>
                  <a:spLocks noEditPoints="1"/>
                </p:cNvSpPr>
                <p:nvPr/>
              </p:nvSpPr>
              <p:spPr bwMode="auto">
                <a:xfrm>
                  <a:off x="1489" y="1349"/>
                  <a:ext cx="68" cy="216"/>
                </a:xfrm>
                <a:custGeom>
                  <a:avLst/>
                  <a:gdLst/>
                  <a:ahLst/>
                  <a:cxnLst>
                    <a:cxn ang="0">
                      <a:pos x="68" y="13"/>
                    </a:cxn>
                    <a:cxn ang="0">
                      <a:pos x="57" y="8"/>
                    </a:cxn>
                    <a:cxn ang="0">
                      <a:pos x="43" y="4"/>
                    </a:cxn>
                    <a:cxn ang="0">
                      <a:pos x="30" y="0"/>
                    </a:cxn>
                    <a:cxn ang="0">
                      <a:pos x="17" y="0"/>
                    </a:cxn>
                    <a:cxn ang="0">
                      <a:pos x="13" y="0"/>
                    </a:cxn>
                    <a:cxn ang="0">
                      <a:pos x="11" y="0"/>
                    </a:cxn>
                    <a:cxn ang="0">
                      <a:pos x="9" y="2"/>
                    </a:cxn>
                    <a:cxn ang="0">
                      <a:pos x="7" y="4"/>
                    </a:cxn>
                    <a:cxn ang="0">
                      <a:pos x="13" y="4"/>
                    </a:cxn>
                    <a:cxn ang="0">
                      <a:pos x="17" y="4"/>
                    </a:cxn>
                    <a:cxn ang="0">
                      <a:pos x="30" y="4"/>
                    </a:cxn>
                    <a:cxn ang="0">
                      <a:pos x="42" y="8"/>
                    </a:cxn>
                    <a:cxn ang="0">
                      <a:pos x="55" y="11"/>
                    </a:cxn>
                    <a:cxn ang="0">
                      <a:pos x="66" y="15"/>
                    </a:cxn>
                    <a:cxn ang="0">
                      <a:pos x="66" y="15"/>
                    </a:cxn>
                    <a:cxn ang="0">
                      <a:pos x="68" y="13"/>
                    </a:cxn>
                    <a:cxn ang="0">
                      <a:pos x="0" y="214"/>
                    </a:cxn>
                    <a:cxn ang="0">
                      <a:pos x="7" y="214"/>
                    </a:cxn>
                    <a:cxn ang="0">
                      <a:pos x="15" y="216"/>
                    </a:cxn>
                    <a:cxn ang="0">
                      <a:pos x="15" y="214"/>
                    </a:cxn>
                    <a:cxn ang="0">
                      <a:pos x="15" y="212"/>
                    </a:cxn>
                    <a:cxn ang="0">
                      <a:pos x="7" y="210"/>
                    </a:cxn>
                    <a:cxn ang="0">
                      <a:pos x="0" y="210"/>
                    </a:cxn>
                    <a:cxn ang="0">
                      <a:pos x="0" y="212"/>
                    </a:cxn>
                    <a:cxn ang="0">
                      <a:pos x="0" y="214"/>
                    </a:cxn>
                  </a:cxnLst>
                  <a:rect l="0" t="0" r="r" b="b"/>
                  <a:pathLst>
                    <a:path w="68" h="216">
                      <a:moveTo>
                        <a:pt x="68" y="13"/>
                      </a:moveTo>
                      <a:lnTo>
                        <a:pt x="57" y="8"/>
                      </a:lnTo>
                      <a:lnTo>
                        <a:pt x="43" y="4"/>
                      </a:lnTo>
                      <a:lnTo>
                        <a:pt x="30" y="0"/>
                      </a:lnTo>
                      <a:lnTo>
                        <a:pt x="17" y="0"/>
                      </a:lnTo>
                      <a:lnTo>
                        <a:pt x="13" y="0"/>
                      </a:lnTo>
                      <a:lnTo>
                        <a:pt x="11" y="0"/>
                      </a:lnTo>
                      <a:lnTo>
                        <a:pt x="9" y="2"/>
                      </a:lnTo>
                      <a:lnTo>
                        <a:pt x="7" y="4"/>
                      </a:lnTo>
                      <a:lnTo>
                        <a:pt x="13" y="4"/>
                      </a:lnTo>
                      <a:lnTo>
                        <a:pt x="17" y="4"/>
                      </a:lnTo>
                      <a:lnTo>
                        <a:pt x="30" y="4"/>
                      </a:lnTo>
                      <a:lnTo>
                        <a:pt x="42" y="8"/>
                      </a:lnTo>
                      <a:lnTo>
                        <a:pt x="55" y="11"/>
                      </a:lnTo>
                      <a:lnTo>
                        <a:pt x="66" y="15"/>
                      </a:lnTo>
                      <a:lnTo>
                        <a:pt x="66" y="15"/>
                      </a:lnTo>
                      <a:lnTo>
                        <a:pt x="68" y="13"/>
                      </a:lnTo>
                      <a:close/>
                      <a:moveTo>
                        <a:pt x="0" y="214"/>
                      </a:moveTo>
                      <a:lnTo>
                        <a:pt x="7" y="214"/>
                      </a:lnTo>
                      <a:lnTo>
                        <a:pt x="15" y="216"/>
                      </a:lnTo>
                      <a:lnTo>
                        <a:pt x="15" y="214"/>
                      </a:lnTo>
                      <a:lnTo>
                        <a:pt x="15" y="212"/>
                      </a:lnTo>
                      <a:lnTo>
                        <a:pt x="7" y="210"/>
                      </a:lnTo>
                      <a:lnTo>
                        <a:pt x="0" y="210"/>
                      </a:lnTo>
                      <a:lnTo>
                        <a:pt x="0" y="212"/>
                      </a:lnTo>
                      <a:lnTo>
                        <a:pt x="0" y="214"/>
                      </a:lnTo>
                      <a:close/>
                    </a:path>
                  </a:pathLst>
                </a:custGeom>
                <a:solidFill>
                  <a:srgbClr val="E6985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756" name="Freeform 388"/>
                <p:cNvSpPr>
                  <a:spLocks noEditPoints="1"/>
                </p:cNvSpPr>
                <p:nvPr/>
              </p:nvSpPr>
              <p:spPr bwMode="auto">
                <a:xfrm>
                  <a:off x="1487" y="1351"/>
                  <a:ext cx="68" cy="212"/>
                </a:xfrm>
                <a:custGeom>
                  <a:avLst/>
                  <a:gdLst/>
                  <a:ahLst/>
                  <a:cxnLst>
                    <a:cxn ang="0">
                      <a:pos x="68" y="13"/>
                    </a:cxn>
                    <a:cxn ang="0">
                      <a:pos x="57" y="7"/>
                    </a:cxn>
                    <a:cxn ang="0">
                      <a:pos x="45" y="4"/>
                    </a:cxn>
                    <a:cxn ang="0">
                      <a:pos x="32" y="0"/>
                    </a:cxn>
                    <a:cxn ang="0">
                      <a:pos x="19" y="0"/>
                    </a:cxn>
                    <a:cxn ang="0">
                      <a:pos x="15" y="0"/>
                    </a:cxn>
                    <a:cxn ang="0">
                      <a:pos x="11" y="0"/>
                    </a:cxn>
                    <a:cxn ang="0">
                      <a:pos x="9" y="2"/>
                    </a:cxn>
                    <a:cxn ang="0">
                      <a:pos x="8" y="4"/>
                    </a:cxn>
                    <a:cxn ang="0">
                      <a:pos x="13" y="4"/>
                    </a:cxn>
                    <a:cxn ang="0">
                      <a:pos x="19" y="4"/>
                    </a:cxn>
                    <a:cxn ang="0">
                      <a:pos x="32" y="4"/>
                    </a:cxn>
                    <a:cxn ang="0">
                      <a:pos x="44" y="7"/>
                    </a:cxn>
                    <a:cxn ang="0">
                      <a:pos x="55" y="11"/>
                    </a:cxn>
                    <a:cxn ang="0">
                      <a:pos x="66" y="15"/>
                    </a:cxn>
                    <a:cxn ang="0">
                      <a:pos x="68" y="13"/>
                    </a:cxn>
                    <a:cxn ang="0">
                      <a:pos x="68" y="13"/>
                    </a:cxn>
                    <a:cxn ang="0">
                      <a:pos x="2" y="210"/>
                    </a:cxn>
                    <a:cxn ang="0">
                      <a:pos x="9" y="210"/>
                    </a:cxn>
                    <a:cxn ang="0">
                      <a:pos x="17" y="212"/>
                    </a:cxn>
                    <a:cxn ang="0">
                      <a:pos x="17" y="210"/>
                    </a:cxn>
                    <a:cxn ang="0">
                      <a:pos x="17" y="208"/>
                    </a:cxn>
                    <a:cxn ang="0">
                      <a:pos x="17" y="208"/>
                    </a:cxn>
                    <a:cxn ang="0">
                      <a:pos x="17" y="208"/>
                    </a:cxn>
                    <a:cxn ang="0">
                      <a:pos x="8" y="207"/>
                    </a:cxn>
                    <a:cxn ang="0">
                      <a:pos x="0" y="207"/>
                    </a:cxn>
                    <a:cxn ang="0">
                      <a:pos x="2" y="208"/>
                    </a:cxn>
                    <a:cxn ang="0">
                      <a:pos x="2" y="210"/>
                    </a:cxn>
                  </a:cxnLst>
                  <a:rect l="0" t="0" r="r" b="b"/>
                  <a:pathLst>
                    <a:path w="68" h="212">
                      <a:moveTo>
                        <a:pt x="68" y="13"/>
                      </a:moveTo>
                      <a:lnTo>
                        <a:pt x="57" y="7"/>
                      </a:lnTo>
                      <a:lnTo>
                        <a:pt x="45" y="4"/>
                      </a:lnTo>
                      <a:lnTo>
                        <a:pt x="32" y="0"/>
                      </a:lnTo>
                      <a:lnTo>
                        <a:pt x="19" y="0"/>
                      </a:lnTo>
                      <a:lnTo>
                        <a:pt x="15" y="0"/>
                      </a:lnTo>
                      <a:lnTo>
                        <a:pt x="11" y="0"/>
                      </a:lnTo>
                      <a:lnTo>
                        <a:pt x="9" y="2"/>
                      </a:lnTo>
                      <a:lnTo>
                        <a:pt x="8" y="4"/>
                      </a:lnTo>
                      <a:lnTo>
                        <a:pt x="13" y="4"/>
                      </a:lnTo>
                      <a:lnTo>
                        <a:pt x="19" y="4"/>
                      </a:lnTo>
                      <a:lnTo>
                        <a:pt x="32" y="4"/>
                      </a:lnTo>
                      <a:lnTo>
                        <a:pt x="44" y="7"/>
                      </a:lnTo>
                      <a:lnTo>
                        <a:pt x="55" y="11"/>
                      </a:lnTo>
                      <a:lnTo>
                        <a:pt x="66" y="15"/>
                      </a:lnTo>
                      <a:lnTo>
                        <a:pt x="68" y="13"/>
                      </a:lnTo>
                      <a:lnTo>
                        <a:pt x="68" y="13"/>
                      </a:lnTo>
                      <a:close/>
                      <a:moveTo>
                        <a:pt x="2" y="210"/>
                      </a:moveTo>
                      <a:lnTo>
                        <a:pt x="9" y="210"/>
                      </a:lnTo>
                      <a:lnTo>
                        <a:pt x="17" y="212"/>
                      </a:lnTo>
                      <a:lnTo>
                        <a:pt x="17" y="210"/>
                      </a:lnTo>
                      <a:lnTo>
                        <a:pt x="17" y="208"/>
                      </a:lnTo>
                      <a:lnTo>
                        <a:pt x="17" y="208"/>
                      </a:lnTo>
                      <a:lnTo>
                        <a:pt x="17" y="208"/>
                      </a:lnTo>
                      <a:lnTo>
                        <a:pt x="8" y="207"/>
                      </a:lnTo>
                      <a:lnTo>
                        <a:pt x="0" y="207"/>
                      </a:lnTo>
                      <a:lnTo>
                        <a:pt x="2" y="208"/>
                      </a:lnTo>
                      <a:lnTo>
                        <a:pt x="2" y="210"/>
                      </a:lnTo>
                      <a:close/>
                    </a:path>
                  </a:pathLst>
                </a:custGeom>
                <a:solidFill>
                  <a:srgbClr val="E69A5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757" name="Freeform 389"/>
                <p:cNvSpPr>
                  <a:spLocks noEditPoints="1"/>
                </p:cNvSpPr>
                <p:nvPr/>
              </p:nvSpPr>
              <p:spPr bwMode="auto">
                <a:xfrm>
                  <a:off x="1487" y="1353"/>
                  <a:ext cx="68" cy="208"/>
                </a:xfrm>
                <a:custGeom>
                  <a:avLst/>
                  <a:gdLst/>
                  <a:ahLst/>
                  <a:cxnLst>
                    <a:cxn ang="0">
                      <a:pos x="68" y="11"/>
                    </a:cxn>
                    <a:cxn ang="0">
                      <a:pos x="57" y="7"/>
                    </a:cxn>
                    <a:cxn ang="0">
                      <a:pos x="44" y="4"/>
                    </a:cxn>
                    <a:cxn ang="0">
                      <a:pos x="32" y="0"/>
                    </a:cxn>
                    <a:cxn ang="0">
                      <a:pos x="19" y="0"/>
                    </a:cxn>
                    <a:cxn ang="0">
                      <a:pos x="15" y="0"/>
                    </a:cxn>
                    <a:cxn ang="0">
                      <a:pos x="9" y="0"/>
                    </a:cxn>
                    <a:cxn ang="0">
                      <a:pos x="8" y="2"/>
                    </a:cxn>
                    <a:cxn ang="0">
                      <a:pos x="6" y="4"/>
                    </a:cxn>
                    <a:cxn ang="0">
                      <a:pos x="13" y="4"/>
                    </a:cxn>
                    <a:cxn ang="0">
                      <a:pos x="19" y="4"/>
                    </a:cxn>
                    <a:cxn ang="0">
                      <a:pos x="30" y="4"/>
                    </a:cxn>
                    <a:cxn ang="0">
                      <a:pos x="44" y="7"/>
                    </a:cxn>
                    <a:cxn ang="0">
                      <a:pos x="55" y="9"/>
                    </a:cxn>
                    <a:cxn ang="0">
                      <a:pos x="64" y="15"/>
                    </a:cxn>
                    <a:cxn ang="0">
                      <a:pos x="64" y="15"/>
                    </a:cxn>
                    <a:cxn ang="0">
                      <a:pos x="66" y="13"/>
                    </a:cxn>
                    <a:cxn ang="0">
                      <a:pos x="66" y="13"/>
                    </a:cxn>
                    <a:cxn ang="0">
                      <a:pos x="68" y="11"/>
                    </a:cxn>
                    <a:cxn ang="0">
                      <a:pos x="2" y="206"/>
                    </a:cxn>
                    <a:cxn ang="0">
                      <a:pos x="9" y="206"/>
                    </a:cxn>
                    <a:cxn ang="0">
                      <a:pos x="17" y="208"/>
                    </a:cxn>
                    <a:cxn ang="0">
                      <a:pos x="17" y="206"/>
                    </a:cxn>
                    <a:cxn ang="0">
                      <a:pos x="17" y="206"/>
                    </a:cxn>
                    <a:cxn ang="0">
                      <a:pos x="15" y="205"/>
                    </a:cxn>
                    <a:cxn ang="0">
                      <a:pos x="15" y="205"/>
                    </a:cxn>
                    <a:cxn ang="0">
                      <a:pos x="8" y="203"/>
                    </a:cxn>
                    <a:cxn ang="0">
                      <a:pos x="0" y="203"/>
                    </a:cxn>
                    <a:cxn ang="0">
                      <a:pos x="0" y="205"/>
                    </a:cxn>
                    <a:cxn ang="0">
                      <a:pos x="2" y="206"/>
                    </a:cxn>
                  </a:cxnLst>
                  <a:rect l="0" t="0" r="r" b="b"/>
                  <a:pathLst>
                    <a:path w="68" h="208">
                      <a:moveTo>
                        <a:pt x="68" y="11"/>
                      </a:moveTo>
                      <a:lnTo>
                        <a:pt x="57" y="7"/>
                      </a:lnTo>
                      <a:lnTo>
                        <a:pt x="44" y="4"/>
                      </a:lnTo>
                      <a:lnTo>
                        <a:pt x="32" y="0"/>
                      </a:lnTo>
                      <a:lnTo>
                        <a:pt x="19" y="0"/>
                      </a:lnTo>
                      <a:lnTo>
                        <a:pt x="15" y="0"/>
                      </a:lnTo>
                      <a:lnTo>
                        <a:pt x="9" y="0"/>
                      </a:lnTo>
                      <a:lnTo>
                        <a:pt x="8" y="2"/>
                      </a:lnTo>
                      <a:lnTo>
                        <a:pt x="6" y="4"/>
                      </a:lnTo>
                      <a:lnTo>
                        <a:pt x="13" y="4"/>
                      </a:lnTo>
                      <a:lnTo>
                        <a:pt x="19" y="4"/>
                      </a:lnTo>
                      <a:lnTo>
                        <a:pt x="30" y="4"/>
                      </a:lnTo>
                      <a:lnTo>
                        <a:pt x="44" y="7"/>
                      </a:lnTo>
                      <a:lnTo>
                        <a:pt x="55" y="9"/>
                      </a:lnTo>
                      <a:lnTo>
                        <a:pt x="64" y="15"/>
                      </a:lnTo>
                      <a:lnTo>
                        <a:pt x="64" y="15"/>
                      </a:lnTo>
                      <a:lnTo>
                        <a:pt x="66" y="13"/>
                      </a:lnTo>
                      <a:lnTo>
                        <a:pt x="66" y="13"/>
                      </a:lnTo>
                      <a:lnTo>
                        <a:pt x="68" y="11"/>
                      </a:lnTo>
                      <a:close/>
                      <a:moveTo>
                        <a:pt x="2" y="206"/>
                      </a:moveTo>
                      <a:lnTo>
                        <a:pt x="9" y="206"/>
                      </a:lnTo>
                      <a:lnTo>
                        <a:pt x="17" y="208"/>
                      </a:lnTo>
                      <a:lnTo>
                        <a:pt x="17" y="206"/>
                      </a:lnTo>
                      <a:lnTo>
                        <a:pt x="17" y="206"/>
                      </a:lnTo>
                      <a:lnTo>
                        <a:pt x="15" y="205"/>
                      </a:lnTo>
                      <a:lnTo>
                        <a:pt x="15" y="205"/>
                      </a:lnTo>
                      <a:lnTo>
                        <a:pt x="8" y="203"/>
                      </a:lnTo>
                      <a:lnTo>
                        <a:pt x="0" y="203"/>
                      </a:lnTo>
                      <a:lnTo>
                        <a:pt x="0" y="205"/>
                      </a:lnTo>
                      <a:lnTo>
                        <a:pt x="2" y="206"/>
                      </a:lnTo>
                      <a:close/>
                    </a:path>
                  </a:pathLst>
                </a:custGeom>
                <a:solidFill>
                  <a:srgbClr val="E79A5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758" name="Freeform 390"/>
                <p:cNvSpPr>
                  <a:spLocks noEditPoints="1"/>
                </p:cNvSpPr>
                <p:nvPr/>
              </p:nvSpPr>
              <p:spPr bwMode="auto">
                <a:xfrm>
                  <a:off x="1487" y="1355"/>
                  <a:ext cx="66" cy="204"/>
                </a:xfrm>
                <a:custGeom>
                  <a:avLst/>
                  <a:gdLst/>
                  <a:ahLst/>
                  <a:cxnLst>
                    <a:cxn ang="0">
                      <a:pos x="66" y="11"/>
                    </a:cxn>
                    <a:cxn ang="0">
                      <a:pos x="55" y="7"/>
                    </a:cxn>
                    <a:cxn ang="0">
                      <a:pos x="44" y="3"/>
                    </a:cxn>
                    <a:cxn ang="0">
                      <a:pos x="32" y="0"/>
                    </a:cxn>
                    <a:cxn ang="0">
                      <a:pos x="19" y="0"/>
                    </a:cxn>
                    <a:cxn ang="0">
                      <a:pos x="13" y="0"/>
                    </a:cxn>
                    <a:cxn ang="0">
                      <a:pos x="8" y="0"/>
                    </a:cxn>
                    <a:cxn ang="0">
                      <a:pos x="6" y="2"/>
                    </a:cxn>
                    <a:cxn ang="0">
                      <a:pos x="6" y="5"/>
                    </a:cxn>
                    <a:cxn ang="0">
                      <a:pos x="11" y="3"/>
                    </a:cxn>
                    <a:cxn ang="0">
                      <a:pos x="19" y="3"/>
                    </a:cxn>
                    <a:cxn ang="0">
                      <a:pos x="30" y="3"/>
                    </a:cxn>
                    <a:cxn ang="0">
                      <a:pos x="42" y="5"/>
                    </a:cxn>
                    <a:cxn ang="0">
                      <a:pos x="53" y="9"/>
                    </a:cxn>
                    <a:cxn ang="0">
                      <a:pos x="64" y="15"/>
                    </a:cxn>
                    <a:cxn ang="0">
                      <a:pos x="64" y="13"/>
                    </a:cxn>
                    <a:cxn ang="0">
                      <a:pos x="66" y="11"/>
                    </a:cxn>
                    <a:cxn ang="0">
                      <a:pos x="66" y="11"/>
                    </a:cxn>
                    <a:cxn ang="0">
                      <a:pos x="66" y="11"/>
                    </a:cxn>
                    <a:cxn ang="0">
                      <a:pos x="0" y="203"/>
                    </a:cxn>
                    <a:cxn ang="0">
                      <a:pos x="8" y="203"/>
                    </a:cxn>
                    <a:cxn ang="0">
                      <a:pos x="17" y="204"/>
                    </a:cxn>
                    <a:cxn ang="0">
                      <a:pos x="15" y="203"/>
                    </a:cxn>
                    <a:cxn ang="0">
                      <a:pos x="15" y="201"/>
                    </a:cxn>
                    <a:cxn ang="0">
                      <a:pos x="8" y="199"/>
                    </a:cxn>
                    <a:cxn ang="0">
                      <a:pos x="0" y="199"/>
                    </a:cxn>
                    <a:cxn ang="0">
                      <a:pos x="0" y="201"/>
                    </a:cxn>
                    <a:cxn ang="0">
                      <a:pos x="0" y="203"/>
                    </a:cxn>
                  </a:cxnLst>
                  <a:rect l="0" t="0" r="r" b="b"/>
                  <a:pathLst>
                    <a:path w="66" h="204">
                      <a:moveTo>
                        <a:pt x="66" y="11"/>
                      </a:moveTo>
                      <a:lnTo>
                        <a:pt x="55" y="7"/>
                      </a:lnTo>
                      <a:lnTo>
                        <a:pt x="44" y="3"/>
                      </a:lnTo>
                      <a:lnTo>
                        <a:pt x="32" y="0"/>
                      </a:lnTo>
                      <a:lnTo>
                        <a:pt x="19" y="0"/>
                      </a:lnTo>
                      <a:lnTo>
                        <a:pt x="13" y="0"/>
                      </a:lnTo>
                      <a:lnTo>
                        <a:pt x="8" y="0"/>
                      </a:lnTo>
                      <a:lnTo>
                        <a:pt x="6" y="2"/>
                      </a:lnTo>
                      <a:lnTo>
                        <a:pt x="6" y="5"/>
                      </a:lnTo>
                      <a:lnTo>
                        <a:pt x="11" y="3"/>
                      </a:lnTo>
                      <a:lnTo>
                        <a:pt x="19" y="3"/>
                      </a:lnTo>
                      <a:lnTo>
                        <a:pt x="30" y="3"/>
                      </a:lnTo>
                      <a:lnTo>
                        <a:pt x="42" y="5"/>
                      </a:lnTo>
                      <a:lnTo>
                        <a:pt x="53" y="9"/>
                      </a:lnTo>
                      <a:lnTo>
                        <a:pt x="64" y="15"/>
                      </a:lnTo>
                      <a:lnTo>
                        <a:pt x="64" y="13"/>
                      </a:lnTo>
                      <a:lnTo>
                        <a:pt x="66" y="11"/>
                      </a:lnTo>
                      <a:lnTo>
                        <a:pt x="66" y="11"/>
                      </a:lnTo>
                      <a:lnTo>
                        <a:pt x="66" y="11"/>
                      </a:lnTo>
                      <a:close/>
                      <a:moveTo>
                        <a:pt x="0" y="203"/>
                      </a:moveTo>
                      <a:lnTo>
                        <a:pt x="8" y="203"/>
                      </a:lnTo>
                      <a:lnTo>
                        <a:pt x="17" y="204"/>
                      </a:lnTo>
                      <a:lnTo>
                        <a:pt x="15" y="203"/>
                      </a:lnTo>
                      <a:lnTo>
                        <a:pt x="15" y="201"/>
                      </a:lnTo>
                      <a:lnTo>
                        <a:pt x="8" y="199"/>
                      </a:lnTo>
                      <a:lnTo>
                        <a:pt x="0" y="199"/>
                      </a:lnTo>
                      <a:lnTo>
                        <a:pt x="0" y="201"/>
                      </a:lnTo>
                      <a:lnTo>
                        <a:pt x="0" y="203"/>
                      </a:lnTo>
                      <a:close/>
                    </a:path>
                  </a:pathLst>
                </a:custGeom>
                <a:solidFill>
                  <a:srgbClr val="E79C5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759" name="Freeform 391"/>
                <p:cNvSpPr>
                  <a:spLocks noEditPoints="1"/>
                </p:cNvSpPr>
                <p:nvPr/>
              </p:nvSpPr>
              <p:spPr bwMode="auto">
                <a:xfrm>
                  <a:off x="1487" y="1357"/>
                  <a:ext cx="64" cy="201"/>
                </a:xfrm>
                <a:custGeom>
                  <a:avLst/>
                  <a:gdLst/>
                  <a:ahLst/>
                  <a:cxnLst>
                    <a:cxn ang="0">
                      <a:pos x="64" y="11"/>
                    </a:cxn>
                    <a:cxn ang="0">
                      <a:pos x="55" y="5"/>
                    </a:cxn>
                    <a:cxn ang="0">
                      <a:pos x="44" y="3"/>
                    </a:cxn>
                    <a:cxn ang="0">
                      <a:pos x="30" y="0"/>
                    </a:cxn>
                    <a:cxn ang="0">
                      <a:pos x="19" y="0"/>
                    </a:cxn>
                    <a:cxn ang="0">
                      <a:pos x="13" y="0"/>
                    </a:cxn>
                    <a:cxn ang="0">
                      <a:pos x="6" y="0"/>
                    </a:cxn>
                    <a:cxn ang="0">
                      <a:pos x="6" y="3"/>
                    </a:cxn>
                    <a:cxn ang="0">
                      <a:pos x="4" y="5"/>
                    </a:cxn>
                    <a:cxn ang="0">
                      <a:pos x="11" y="3"/>
                    </a:cxn>
                    <a:cxn ang="0">
                      <a:pos x="19" y="3"/>
                    </a:cxn>
                    <a:cxn ang="0">
                      <a:pos x="30" y="3"/>
                    </a:cxn>
                    <a:cxn ang="0">
                      <a:pos x="42" y="5"/>
                    </a:cxn>
                    <a:cxn ang="0">
                      <a:pos x="53" y="9"/>
                    </a:cxn>
                    <a:cxn ang="0">
                      <a:pos x="63" y="13"/>
                    </a:cxn>
                    <a:cxn ang="0">
                      <a:pos x="64" y="13"/>
                    </a:cxn>
                    <a:cxn ang="0">
                      <a:pos x="64" y="11"/>
                    </a:cxn>
                    <a:cxn ang="0">
                      <a:pos x="0" y="199"/>
                    </a:cxn>
                    <a:cxn ang="0">
                      <a:pos x="8" y="199"/>
                    </a:cxn>
                    <a:cxn ang="0">
                      <a:pos x="15" y="201"/>
                    </a:cxn>
                    <a:cxn ang="0">
                      <a:pos x="15" y="199"/>
                    </a:cxn>
                    <a:cxn ang="0">
                      <a:pos x="15" y="197"/>
                    </a:cxn>
                    <a:cxn ang="0">
                      <a:pos x="8" y="195"/>
                    </a:cxn>
                    <a:cxn ang="0">
                      <a:pos x="0" y="195"/>
                    </a:cxn>
                    <a:cxn ang="0">
                      <a:pos x="0" y="197"/>
                    </a:cxn>
                    <a:cxn ang="0">
                      <a:pos x="0" y="199"/>
                    </a:cxn>
                  </a:cxnLst>
                  <a:rect l="0" t="0" r="r" b="b"/>
                  <a:pathLst>
                    <a:path w="64" h="201">
                      <a:moveTo>
                        <a:pt x="64" y="11"/>
                      </a:moveTo>
                      <a:lnTo>
                        <a:pt x="55" y="5"/>
                      </a:lnTo>
                      <a:lnTo>
                        <a:pt x="44" y="3"/>
                      </a:lnTo>
                      <a:lnTo>
                        <a:pt x="30" y="0"/>
                      </a:lnTo>
                      <a:lnTo>
                        <a:pt x="19" y="0"/>
                      </a:lnTo>
                      <a:lnTo>
                        <a:pt x="13" y="0"/>
                      </a:lnTo>
                      <a:lnTo>
                        <a:pt x="6" y="0"/>
                      </a:lnTo>
                      <a:lnTo>
                        <a:pt x="6" y="3"/>
                      </a:lnTo>
                      <a:lnTo>
                        <a:pt x="4" y="5"/>
                      </a:lnTo>
                      <a:lnTo>
                        <a:pt x="11" y="3"/>
                      </a:lnTo>
                      <a:lnTo>
                        <a:pt x="19" y="3"/>
                      </a:lnTo>
                      <a:lnTo>
                        <a:pt x="30" y="3"/>
                      </a:lnTo>
                      <a:lnTo>
                        <a:pt x="42" y="5"/>
                      </a:lnTo>
                      <a:lnTo>
                        <a:pt x="53" y="9"/>
                      </a:lnTo>
                      <a:lnTo>
                        <a:pt x="63" y="13"/>
                      </a:lnTo>
                      <a:lnTo>
                        <a:pt x="64" y="13"/>
                      </a:lnTo>
                      <a:lnTo>
                        <a:pt x="64" y="11"/>
                      </a:lnTo>
                      <a:close/>
                      <a:moveTo>
                        <a:pt x="0" y="199"/>
                      </a:moveTo>
                      <a:lnTo>
                        <a:pt x="8" y="199"/>
                      </a:lnTo>
                      <a:lnTo>
                        <a:pt x="15" y="201"/>
                      </a:lnTo>
                      <a:lnTo>
                        <a:pt x="15" y="199"/>
                      </a:lnTo>
                      <a:lnTo>
                        <a:pt x="15" y="197"/>
                      </a:lnTo>
                      <a:lnTo>
                        <a:pt x="8" y="195"/>
                      </a:lnTo>
                      <a:lnTo>
                        <a:pt x="0" y="195"/>
                      </a:lnTo>
                      <a:lnTo>
                        <a:pt x="0" y="197"/>
                      </a:lnTo>
                      <a:lnTo>
                        <a:pt x="0" y="199"/>
                      </a:lnTo>
                      <a:close/>
                    </a:path>
                  </a:pathLst>
                </a:custGeom>
                <a:solidFill>
                  <a:srgbClr val="E79D5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760" name="Freeform 392"/>
                <p:cNvSpPr>
                  <a:spLocks noEditPoints="1"/>
                </p:cNvSpPr>
                <p:nvPr/>
              </p:nvSpPr>
              <p:spPr bwMode="auto">
                <a:xfrm>
                  <a:off x="1487" y="1358"/>
                  <a:ext cx="64" cy="198"/>
                </a:xfrm>
                <a:custGeom>
                  <a:avLst/>
                  <a:gdLst/>
                  <a:ahLst/>
                  <a:cxnLst>
                    <a:cxn ang="0">
                      <a:pos x="64" y="12"/>
                    </a:cxn>
                    <a:cxn ang="0">
                      <a:pos x="53" y="6"/>
                    </a:cxn>
                    <a:cxn ang="0">
                      <a:pos x="42" y="2"/>
                    </a:cxn>
                    <a:cxn ang="0">
                      <a:pos x="30" y="0"/>
                    </a:cxn>
                    <a:cxn ang="0">
                      <a:pos x="19" y="0"/>
                    </a:cxn>
                    <a:cxn ang="0">
                      <a:pos x="11" y="0"/>
                    </a:cxn>
                    <a:cxn ang="0">
                      <a:pos x="6" y="2"/>
                    </a:cxn>
                    <a:cxn ang="0">
                      <a:pos x="4" y="4"/>
                    </a:cxn>
                    <a:cxn ang="0">
                      <a:pos x="2" y="6"/>
                    </a:cxn>
                    <a:cxn ang="0">
                      <a:pos x="9" y="4"/>
                    </a:cxn>
                    <a:cxn ang="0">
                      <a:pos x="19" y="4"/>
                    </a:cxn>
                    <a:cxn ang="0">
                      <a:pos x="30" y="4"/>
                    </a:cxn>
                    <a:cxn ang="0">
                      <a:pos x="42" y="6"/>
                    </a:cxn>
                    <a:cxn ang="0">
                      <a:pos x="51" y="10"/>
                    </a:cxn>
                    <a:cxn ang="0">
                      <a:pos x="61" y="14"/>
                    </a:cxn>
                    <a:cxn ang="0">
                      <a:pos x="63" y="12"/>
                    </a:cxn>
                    <a:cxn ang="0">
                      <a:pos x="64" y="12"/>
                    </a:cxn>
                    <a:cxn ang="0">
                      <a:pos x="0" y="196"/>
                    </a:cxn>
                    <a:cxn ang="0">
                      <a:pos x="8" y="196"/>
                    </a:cxn>
                    <a:cxn ang="0">
                      <a:pos x="15" y="198"/>
                    </a:cxn>
                    <a:cxn ang="0">
                      <a:pos x="15" y="196"/>
                    </a:cxn>
                    <a:cxn ang="0">
                      <a:pos x="15" y="194"/>
                    </a:cxn>
                    <a:cxn ang="0">
                      <a:pos x="8" y="192"/>
                    </a:cxn>
                    <a:cxn ang="0">
                      <a:pos x="0" y="192"/>
                    </a:cxn>
                    <a:cxn ang="0">
                      <a:pos x="0" y="194"/>
                    </a:cxn>
                    <a:cxn ang="0">
                      <a:pos x="0" y="196"/>
                    </a:cxn>
                  </a:cxnLst>
                  <a:rect l="0" t="0" r="r" b="b"/>
                  <a:pathLst>
                    <a:path w="64" h="198">
                      <a:moveTo>
                        <a:pt x="64" y="12"/>
                      </a:moveTo>
                      <a:lnTo>
                        <a:pt x="53" y="6"/>
                      </a:lnTo>
                      <a:lnTo>
                        <a:pt x="42" y="2"/>
                      </a:lnTo>
                      <a:lnTo>
                        <a:pt x="30" y="0"/>
                      </a:lnTo>
                      <a:lnTo>
                        <a:pt x="19" y="0"/>
                      </a:lnTo>
                      <a:lnTo>
                        <a:pt x="11" y="0"/>
                      </a:lnTo>
                      <a:lnTo>
                        <a:pt x="6" y="2"/>
                      </a:lnTo>
                      <a:lnTo>
                        <a:pt x="4" y="4"/>
                      </a:lnTo>
                      <a:lnTo>
                        <a:pt x="2" y="6"/>
                      </a:lnTo>
                      <a:lnTo>
                        <a:pt x="9" y="4"/>
                      </a:lnTo>
                      <a:lnTo>
                        <a:pt x="19" y="4"/>
                      </a:lnTo>
                      <a:lnTo>
                        <a:pt x="30" y="4"/>
                      </a:lnTo>
                      <a:lnTo>
                        <a:pt x="42" y="6"/>
                      </a:lnTo>
                      <a:lnTo>
                        <a:pt x="51" y="10"/>
                      </a:lnTo>
                      <a:lnTo>
                        <a:pt x="61" y="14"/>
                      </a:lnTo>
                      <a:lnTo>
                        <a:pt x="63" y="12"/>
                      </a:lnTo>
                      <a:lnTo>
                        <a:pt x="64" y="12"/>
                      </a:lnTo>
                      <a:close/>
                      <a:moveTo>
                        <a:pt x="0" y="196"/>
                      </a:moveTo>
                      <a:lnTo>
                        <a:pt x="8" y="196"/>
                      </a:lnTo>
                      <a:lnTo>
                        <a:pt x="15" y="198"/>
                      </a:lnTo>
                      <a:lnTo>
                        <a:pt x="15" y="196"/>
                      </a:lnTo>
                      <a:lnTo>
                        <a:pt x="15" y="194"/>
                      </a:lnTo>
                      <a:lnTo>
                        <a:pt x="8" y="192"/>
                      </a:lnTo>
                      <a:lnTo>
                        <a:pt x="0" y="192"/>
                      </a:lnTo>
                      <a:lnTo>
                        <a:pt x="0" y="194"/>
                      </a:lnTo>
                      <a:lnTo>
                        <a:pt x="0" y="196"/>
                      </a:lnTo>
                      <a:close/>
                    </a:path>
                  </a:pathLst>
                </a:custGeom>
                <a:solidFill>
                  <a:srgbClr val="E79E5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761" name="Freeform 393"/>
                <p:cNvSpPr>
                  <a:spLocks noEditPoints="1"/>
                </p:cNvSpPr>
                <p:nvPr/>
              </p:nvSpPr>
              <p:spPr bwMode="auto">
                <a:xfrm>
                  <a:off x="1485" y="1360"/>
                  <a:ext cx="65" cy="194"/>
                </a:xfrm>
                <a:custGeom>
                  <a:avLst/>
                  <a:gdLst/>
                  <a:ahLst/>
                  <a:cxnLst>
                    <a:cxn ang="0">
                      <a:pos x="65" y="10"/>
                    </a:cxn>
                    <a:cxn ang="0">
                      <a:pos x="55" y="6"/>
                    </a:cxn>
                    <a:cxn ang="0">
                      <a:pos x="44" y="2"/>
                    </a:cxn>
                    <a:cxn ang="0">
                      <a:pos x="32" y="0"/>
                    </a:cxn>
                    <a:cxn ang="0">
                      <a:pos x="21" y="0"/>
                    </a:cxn>
                    <a:cxn ang="0">
                      <a:pos x="13" y="0"/>
                    </a:cxn>
                    <a:cxn ang="0">
                      <a:pos x="6" y="2"/>
                    </a:cxn>
                    <a:cxn ang="0">
                      <a:pos x="4" y="4"/>
                    </a:cxn>
                    <a:cxn ang="0">
                      <a:pos x="2" y="6"/>
                    </a:cxn>
                    <a:cxn ang="0">
                      <a:pos x="11" y="4"/>
                    </a:cxn>
                    <a:cxn ang="0">
                      <a:pos x="21" y="4"/>
                    </a:cxn>
                    <a:cxn ang="0">
                      <a:pos x="32" y="4"/>
                    </a:cxn>
                    <a:cxn ang="0">
                      <a:pos x="42" y="6"/>
                    </a:cxn>
                    <a:cxn ang="0">
                      <a:pos x="53" y="10"/>
                    </a:cxn>
                    <a:cxn ang="0">
                      <a:pos x="63" y="14"/>
                    </a:cxn>
                    <a:cxn ang="0">
                      <a:pos x="63" y="12"/>
                    </a:cxn>
                    <a:cxn ang="0">
                      <a:pos x="65" y="10"/>
                    </a:cxn>
                    <a:cxn ang="0">
                      <a:pos x="2" y="192"/>
                    </a:cxn>
                    <a:cxn ang="0">
                      <a:pos x="10" y="192"/>
                    </a:cxn>
                    <a:cxn ang="0">
                      <a:pos x="17" y="194"/>
                    </a:cxn>
                    <a:cxn ang="0">
                      <a:pos x="17" y="192"/>
                    </a:cxn>
                    <a:cxn ang="0">
                      <a:pos x="17" y="190"/>
                    </a:cxn>
                    <a:cxn ang="0">
                      <a:pos x="10" y="188"/>
                    </a:cxn>
                    <a:cxn ang="0">
                      <a:pos x="0" y="186"/>
                    </a:cxn>
                    <a:cxn ang="0">
                      <a:pos x="2" y="190"/>
                    </a:cxn>
                    <a:cxn ang="0">
                      <a:pos x="2" y="192"/>
                    </a:cxn>
                  </a:cxnLst>
                  <a:rect l="0" t="0" r="r" b="b"/>
                  <a:pathLst>
                    <a:path w="65" h="194">
                      <a:moveTo>
                        <a:pt x="65" y="10"/>
                      </a:moveTo>
                      <a:lnTo>
                        <a:pt x="55" y="6"/>
                      </a:lnTo>
                      <a:lnTo>
                        <a:pt x="44" y="2"/>
                      </a:lnTo>
                      <a:lnTo>
                        <a:pt x="32" y="0"/>
                      </a:lnTo>
                      <a:lnTo>
                        <a:pt x="21" y="0"/>
                      </a:lnTo>
                      <a:lnTo>
                        <a:pt x="13" y="0"/>
                      </a:lnTo>
                      <a:lnTo>
                        <a:pt x="6" y="2"/>
                      </a:lnTo>
                      <a:lnTo>
                        <a:pt x="4" y="4"/>
                      </a:lnTo>
                      <a:lnTo>
                        <a:pt x="2" y="6"/>
                      </a:lnTo>
                      <a:lnTo>
                        <a:pt x="11" y="4"/>
                      </a:lnTo>
                      <a:lnTo>
                        <a:pt x="21" y="4"/>
                      </a:lnTo>
                      <a:lnTo>
                        <a:pt x="32" y="4"/>
                      </a:lnTo>
                      <a:lnTo>
                        <a:pt x="42" y="6"/>
                      </a:lnTo>
                      <a:lnTo>
                        <a:pt x="53" y="10"/>
                      </a:lnTo>
                      <a:lnTo>
                        <a:pt x="63" y="14"/>
                      </a:lnTo>
                      <a:lnTo>
                        <a:pt x="63" y="12"/>
                      </a:lnTo>
                      <a:lnTo>
                        <a:pt x="65" y="10"/>
                      </a:lnTo>
                      <a:close/>
                      <a:moveTo>
                        <a:pt x="2" y="192"/>
                      </a:moveTo>
                      <a:lnTo>
                        <a:pt x="10" y="192"/>
                      </a:lnTo>
                      <a:lnTo>
                        <a:pt x="17" y="194"/>
                      </a:lnTo>
                      <a:lnTo>
                        <a:pt x="17" y="192"/>
                      </a:lnTo>
                      <a:lnTo>
                        <a:pt x="17" y="190"/>
                      </a:lnTo>
                      <a:lnTo>
                        <a:pt x="10" y="188"/>
                      </a:lnTo>
                      <a:lnTo>
                        <a:pt x="0" y="186"/>
                      </a:lnTo>
                      <a:lnTo>
                        <a:pt x="2" y="190"/>
                      </a:lnTo>
                      <a:lnTo>
                        <a:pt x="2" y="192"/>
                      </a:lnTo>
                      <a:close/>
                    </a:path>
                  </a:pathLst>
                </a:custGeom>
                <a:solidFill>
                  <a:srgbClr val="E8A05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762" name="Freeform 394"/>
                <p:cNvSpPr>
                  <a:spLocks noEditPoints="1"/>
                </p:cNvSpPr>
                <p:nvPr/>
              </p:nvSpPr>
              <p:spPr bwMode="auto">
                <a:xfrm>
                  <a:off x="1485" y="1362"/>
                  <a:ext cx="63" cy="190"/>
                </a:xfrm>
                <a:custGeom>
                  <a:avLst/>
                  <a:gdLst/>
                  <a:ahLst/>
                  <a:cxnLst>
                    <a:cxn ang="0">
                      <a:pos x="63" y="10"/>
                    </a:cxn>
                    <a:cxn ang="0">
                      <a:pos x="53" y="6"/>
                    </a:cxn>
                    <a:cxn ang="0">
                      <a:pos x="44" y="2"/>
                    </a:cxn>
                    <a:cxn ang="0">
                      <a:pos x="32" y="0"/>
                    </a:cxn>
                    <a:cxn ang="0">
                      <a:pos x="21" y="0"/>
                    </a:cxn>
                    <a:cxn ang="0">
                      <a:pos x="11" y="0"/>
                    </a:cxn>
                    <a:cxn ang="0">
                      <a:pos x="4" y="2"/>
                    </a:cxn>
                    <a:cxn ang="0">
                      <a:pos x="2" y="4"/>
                    </a:cxn>
                    <a:cxn ang="0">
                      <a:pos x="0" y="6"/>
                    </a:cxn>
                    <a:cxn ang="0">
                      <a:pos x="11" y="4"/>
                    </a:cxn>
                    <a:cxn ang="0">
                      <a:pos x="21" y="4"/>
                    </a:cxn>
                    <a:cxn ang="0">
                      <a:pos x="32" y="4"/>
                    </a:cxn>
                    <a:cxn ang="0">
                      <a:pos x="42" y="6"/>
                    </a:cxn>
                    <a:cxn ang="0">
                      <a:pos x="51" y="10"/>
                    </a:cxn>
                    <a:cxn ang="0">
                      <a:pos x="61" y="14"/>
                    </a:cxn>
                    <a:cxn ang="0">
                      <a:pos x="63" y="12"/>
                    </a:cxn>
                    <a:cxn ang="0">
                      <a:pos x="63" y="10"/>
                    </a:cxn>
                    <a:cxn ang="0">
                      <a:pos x="2" y="188"/>
                    </a:cxn>
                    <a:cxn ang="0">
                      <a:pos x="10" y="188"/>
                    </a:cxn>
                    <a:cxn ang="0">
                      <a:pos x="17" y="190"/>
                    </a:cxn>
                    <a:cxn ang="0">
                      <a:pos x="17" y="188"/>
                    </a:cxn>
                    <a:cxn ang="0">
                      <a:pos x="17" y="186"/>
                    </a:cxn>
                    <a:cxn ang="0">
                      <a:pos x="10" y="184"/>
                    </a:cxn>
                    <a:cxn ang="0">
                      <a:pos x="0" y="182"/>
                    </a:cxn>
                    <a:cxn ang="0">
                      <a:pos x="0" y="184"/>
                    </a:cxn>
                    <a:cxn ang="0">
                      <a:pos x="2" y="188"/>
                    </a:cxn>
                  </a:cxnLst>
                  <a:rect l="0" t="0" r="r" b="b"/>
                  <a:pathLst>
                    <a:path w="63" h="190">
                      <a:moveTo>
                        <a:pt x="63" y="10"/>
                      </a:moveTo>
                      <a:lnTo>
                        <a:pt x="53" y="6"/>
                      </a:lnTo>
                      <a:lnTo>
                        <a:pt x="44" y="2"/>
                      </a:lnTo>
                      <a:lnTo>
                        <a:pt x="32" y="0"/>
                      </a:lnTo>
                      <a:lnTo>
                        <a:pt x="21" y="0"/>
                      </a:lnTo>
                      <a:lnTo>
                        <a:pt x="11" y="0"/>
                      </a:lnTo>
                      <a:lnTo>
                        <a:pt x="4" y="2"/>
                      </a:lnTo>
                      <a:lnTo>
                        <a:pt x="2" y="4"/>
                      </a:lnTo>
                      <a:lnTo>
                        <a:pt x="0" y="6"/>
                      </a:lnTo>
                      <a:lnTo>
                        <a:pt x="11" y="4"/>
                      </a:lnTo>
                      <a:lnTo>
                        <a:pt x="21" y="4"/>
                      </a:lnTo>
                      <a:lnTo>
                        <a:pt x="32" y="4"/>
                      </a:lnTo>
                      <a:lnTo>
                        <a:pt x="42" y="6"/>
                      </a:lnTo>
                      <a:lnTo>
                        <a:pt x="51" y="10"/>
                      </a:lnTo>
                      <a:lnTo>
                        <a:pt x="61" y="14"/>
                      </a:lnTo>
                      <a:lnTo>
                        <a:pt x="63" y="12"/>
                      </a:lnTo>
                      <a:lnTo>
                        <a:pt x="63" y="10"/>
                      </a:lnTo>
                      <a:close/>
                      <a:moveTo>
                        <a:pt x="2" y="188"/>
                      </a:moveTo>
                      <a:lnTo>
                        <a:pt x="10" y="188"/>
                      </a:lnTo>
                      <a:lnTo>
                        <a:pt x="17" y="190"/>
                      </a:lnTo>
                      <a:lnTo>
                        <a:pt x="17" y="188"/>
                      </a:lnTo>
                      <a:lnTo>
                        <a:pt x="17" y="186"/>
                      </a:lnTo>
                      <a:lnTo>
                        <a:pt x="10" y="184"/>
                      </a:lnTo>
                      <a:lnTo>
                        <a:pt x="0" y="182"/>
                      </a:lnTo>
                      <a:lnTo>
                        <a:pt x="0" y="184"/>
                      </a:lnTo>
                      <a:lnTo>
                        <a:pt x="2" y="188"/>
                      </a:lnTo>
                      <a:close/>
                    </a:path>
                  </a:pathLst>
                </a:custGeom>
                <a:solidFill>
                  <a:srgbClr val="E8A15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763" name="Freeform 395"/>
                <p:cNvSpPr>
                  <a:spLocks noEditPoints="1"/>
                </p:cNvSpPr>
                <p:nvPr/>
              </p:nvSpPr>
              <p:spPr bwMode="auto">
                <a:xfrm>
                  <a:off x="1485" y="1364"/>
                  <a:ext cx="63" cy="186"/>
                </a:xfrm>
                <a:custGeom>
                  <a:avLst/>
                  <a:gdLst/>
                  <a:ahLst/>
                  <a:cxnLst>
                    <a:cxn ang="0">
                      <a:pos x="63" y="10"/>
                    </a:cxn>
                    <a:cxn ang="0">
                      <a:pos x="53" y="6"/>
                    </a:cxn>
                    <a:cxn ang="0">
                      <a:pos x="42" y="2"/>
                    </a:cxn>
                    <a:cxn ang="0">
                      <a:pos x="32" y="0"/>
                    </a:cxn>
                    <a:cxn ang="0">
                      <a:pos x="21" y="0"/>
                    </a:cxn>
                    <a:cxn ang="0">
                      <a:pos x="11" y="0"/>
                    </a:cxn>
                    <a:cxn ang="0">
                      <a:pos x="2" y="2"/>
                    </a:cxn>
                    <a:cxn ang="0">
                      <a:pos x="0" y="4"/>
                    </a:cxn>
                    <a:cxn ang="0">
                      <a:pos x="0" y="6"/>
                    </a:cxn>
                    <a:cxn ang="0">
                      <a:pos x="10" y="4"/>
                    </a:cxn>
                    <a:cxn ang="0">
                      <a:pos x="21" y="4"/>
                    </a:cxn>
                    <a:cxn ang="0">
                      <a:pos x="30" y="4"/>
                    </a:cxn>
                    <a:cxn ang="0">
                      <a:pos x="42" y="6"/>
                    </a:cxn>
                    <a:cxn ang="0">
                      <a:pos x="51" y="10"/>
                    </a:cxn>
                    <a:cxn ang="0">
                      <a:pos x="61" y="13"/>
                    </a:cxn>
                    <a:cxn ang="0">
                      <a:pos x="61" y="12"/>
                    </a:cxn>
                    <a:cxn ang="0">
                      <a:pos x="63" y="10"/>
                    </a:cxn>
                    <a:cxn ang="0">
                      <a:pos x="0" y="182"/>
                    </a:cxn>
                    <a:cxn ang="0">
                      <a:pos x="10" y="184"/>
                    </a:cxn>
                    <a:cxn ang="0">
                      <a:pos x="17" y="186"/>
                    </a:cxn>
                    <a:cxn ang="0">
                      <a:pos x="17" y="184"/>
                    </a:cxn>
                    <a:cxn ang="0">
                      <a:pos x="17" y="182"/>
                    </a:cxn>
                    <a:cxn ang="0">
                      <a:pos x="17" y="182"/>
                    </a:cxn>
                    <a:cxn ang="0">
                      <a:pos x="17" y="182"/>
                    </a:cxn>
                    <a:cxn ang="0">
                      <a:pos x="8" y="180"/>
                    </a:cxn>
                    <a:cxn ang="0">
                      <a:pos x="0" y="178"/>
                    </a:cxn>
                    <a:cxn ang="0">
                      <a:pos x="0" y="180"/>
                    </a:cxn>
                    <a:cxn ang="0">
                      <a:pos x="0" y="182"/>
                    </a:cxn>
                  </a:cxnLst>
                  <a:rect l="0" t="0" r="r" b="b"/>
                  <a:pathLst>
                    <a:path w="63" h="186">
                      <a:moveTo>
                        <a:pt x="63" y="10"/>
                      </a:moveTo>
                      <a:lnTo>
                        <a:pt x="53" y="6"/>
                      </a:lnTo>
                      <a:lnTo>
                        <a:pt x="42" y="2"/>
                      </a:lnTo>
                      <a:lnTo>
                        <a:pt x="32" y="0"/>
                      </a:lnTo>
                      <a:lnTo>
                        <a:pt x="21" y="0"/>
                      </a:lnTo>
                      <a:lnTo>
                        <a:pt x="11" y="0"/>
                      </a:lnTo>
                      <a:lnTo>
                        <a:pt x="2" y="2"/>
                      </a:lnTo>
                      <a:lnTo>
                        <a:pt x="0" y="4"/>
                      </a:lnTo>
                      <a:lnTo>
                        <a:pt x="0" y="6"/>
                      </a:lnTo>
                      <a:lnTo>
                        <a:pt x="10" y="4"/>
                      </a:lnTo>
                      <a:lnTo>
                        <a:pt x="21" y="4"/>
                      </a:lnTo>
                      <a:lnTo>
                        <a:pt x="30" y="4"/>
                      </a:lnTo>
                      <a:lnTo>
                        <a:pt x="42" y="6"/>
                      </a:lnTo>
                      <a:lnTo>
                        <a:pt x="51" y="10"/>
                      </a:lnTo>
                      <a:lnTo>
                        <a:pt x="61" y="13"/>
                      </a:lnTo>
                      <a:lnTo>
                        <a:pt x="61" y="12"/>
                      </a:lnTo>
                      <a:lnTo>
                        <a:pt x="63" y="10"/>
                      </a:lnTo>
                      <a:close/>
                      <a:moveTo>
                        <a:pt x="0" y="182"/>
                      </a:moveTo>
                      <a:lnTo>
                        <a:pt x="10" y="184"/>
                      </a:lnTo>
                      <a:lnTo>
                        <a:pt x="17" y="186"/>
                      </a:lnTo>
                      <a:lnTo>
                        <a:pt x="17" y="184"/>
                      </a:lnTo>
                      <a:lnTo>
                        <a:pt x="17" y="182"/>
                      </a:lnTo>
                      <a:lnTo>
                        <a:pt x="17" y="182"/>
                      </a:lnTo>
                      <a:lnTo>
                        <a:pt x="17" y="182"/>
                      </a:lnTo>
                      <a:lnTo>
                        <a:pt x="8" y="180"/>
                      </a:lnTo>
                      <a:lnTo>
                        <a:pt x="0" y="178"/>
                      </a:lnTo>
                      <a:lnTo>
                        <a:pt x="0" y="180"/>
                      </a:lnTo>
                      <a:lnTo>
                        <a:pt x="0" y="182"/>
                      </a:lnTo>
                      <a:close/>
                    </a:path>
                  </a:pathLst>
                </a:custGeom>
                <a:solidFill>
                  <a:srgbClr val="E8A25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764" name="Freeform 396"/>
                <p:cNvSpPr>
                  <a:spLocks noEditPoints="1"/>
                </p:cNvSpPr>
                <p:nvPr/>
              </p:nvSpPr>
              <p:spPr bwMode="auto">
                <a:xfrm>
                  <a:off x="1483" y="1366"/>
                  <a:ext cx="63" cy="182"/>
                </a:xfrm>
                <a:custGeom>
                  <a:avLst/>
                  <a:gdLst/>
                  <a:ahLst/>
                  <a:cxnLst>
                    <a:cxn ang="0">
                      <a:pos x="63" y="10"/>
                    </a:cxn>
                    <a:cxn ang="0">
                      <a:pos x="53" y="6"/>
                    </a:cxn>
                    <a:cxn ang="0">
                      <a:pos x="44" y="2"/>
                    </a:cxn>
                    <a:cxn ang="0">
                      <a:pos x="34" y="0"/>
                    </a:cxn>
                    <a:cxn ang="0">
                      <a:pos x="23" y="0"/>
                    </a:cxn>
                    <a:cxn ang="0">
                      <a:pos x="13" y="0"/>
                    </a:cxn>
                    <a:cxn ang="0">
                      <a:pos x="2" y="2"/>
                    </a:cxn>
                    <a:cxn ang="0">
                      <a:pos x="2" y="4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8"/>
                    </a:cxn>
                    <a:cxn ang="0">
                      <a:pos x="12" y="4"/>
                    </a:cxn>
                    <a:cxn ang="0">
                      <a:pos x="23" y="4"/>
                    </a:cxn>
                    <a:cxn ang="0">
                      <a:pos x="32" y="4"/>
                    </a:cxn>
                    <a:cxn ang="0">
                      <a:pos x="42" y="6"/>
                    </a:cxn>
                    <a:cxn ang="0">
                      <a:pos x="51" y="10"/>
                    </a:cxn>
                    <a:cxn ang="0">
                      <a:pos x="61" y="13"/>
                    </a:cxn>
                    <a:cxn ang="0">
                      <a:pos x="63" y="11"/>
                    </a:cxn>
                    <a:cxn ang="0">
                      <a:pos x="63" y="10"/>
                    </a:cxn>
                    <a:cxn ang="0">
                      <a:pos x="2" y="178"/>
                    </a:cxn>
                    <a:cxn ang="0">
                      <a:pos x="12" y="180"/>
                    </a:cxn>
                    <a:cxn ang="0">
                      <a:pos x="19" y="182"/>
                    </a:cxn>
                    <a:cxn ang="0">
                      <a:pos x="19" y="180"/>
                    </a:cxn>
                    <a:cxn ang="0">
                      <a:pos x="19" y="180"/>
                    </a:cxn>
                    <a:cxn ang="0">
                      <a:pos x="19" y="178"/>
                    </a:cxn>
                    <a:cxn ang="0">
                      <a:pos x="19" y="178"/>
                    </a:cxn>
                    <a:cxn ang="0">
                      <a:pos x="10" y="176"/>
                    </a:cxn>
                    <a:cxn ang="0">
                      <a:pos x="2" y="174"/>
                    </a:cxn>
                    <a:cxn ang="0">
                      <a:pos x="2" y="176"/>
                    </a:cxn>
                    <a:cxn ang="0">
                      <a:pos x="2" y="178"/>
                    </a:cxn>
                  </a:cxnLst>
                  <a:rect l="0" t="0" r="r" b="b"/>
                  <a:pathLst>
                    <a:path w="63" h="182">
                      <a:moveTo>
                        <a:pt x="63" y="10"/>
                      </a:moveTo>
                      <a:lnTo>
                        <a:pt x="53" y="6"/>
                      </a:lnTo>
                      <a:lnTo>
                        <a:pt x="44" y="2"/>
                      </a:lnTo>
                      <a:lnTo>
                        <a:pt x="34" y="0"/>
                      </a:lnTo>
                      <a:lnTo>
                        <a:pt x="23" y="0"/>
                      </a:lnTo>
                      <a:lnTo>
                        <a:pt x="13" y="0"/>
                      </a:lnTo>
                      <a:lnTo>
                        <a:pt x="2" y="2"/>
                      </a:lnTo>
                      <a:lnTo>
                        <a:pt x="2" y="4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8"/>
                      </a:lnTo>
                      <a:lnTo>
                        <a:pt x="12" y="4"/>
                      </a:lnTo>
                      <a:lnTo>
                        <a:pt x="23" y="4"/>
                      </a:lnTo>
                      <a:lnTo>
                        <a:pt x="32" y="4"/>
                      </a:lnTo>
                      <a:lnTo>
                        <a:pt x="42" y="6"/>
                      </a:lnTo>
                      <a:lnTo>
                        <a:pt x="51" y="10"/>
                      </a:lnTo>
                      <a:lnTo>
                        <a:pt x="61" y="13"/>
                      </a:lnTo>
                      <a:lnTo>
                        <a:pt x="63" y="11"/>
                      </a:lnTo>
                      <a:lnTo>
                        <a:pt x="63" y="10"/>
                      </a:lnTo>
                      <a:close/>
                      <a:moveTo>
                        <a:pt x="2" y="178"/>
                      </a:moveTo>
                      <a:lnTo>
                        <a:pt x="12" y="180"/>
                      </a:lnTo>
                      <a:lnTo>
                        <a:pt x="19" y="182"/>
                      </a:lnTo>
                      <a:lnTo>
                        <a:pt x="19" y="180"/>
                      </a:lnTo>
                      <a:lnTo>
                        <a:pt x="19" y="180"/>
                      </a:lnTo>
                      <a:lnTo>
                        <a:pt x="19" y="178"/>
                      </a:lnTo>
                      <a:lnTo>
                        <a:pt x="19" y="178"/>
                      </a:lnTo>
                      <a:lnTo>
                        <a:pt x="10" y="176"/>
                      </a:lnTo>
                      <a:lnTo>
                        <a:pt x="2" y="174"/>
                      </a:lnTo>
                      <a:lnTo>
                        <a:pt x="2" y="176"/>
                      </a:lnTo>
                      <a:lnTo>
                        <a:pt x="2" y="178"/>
                      </a:lnTo>
                      <a:close/>
                    </a:path>
                  </a:pathLst>
                </a:custGeom>
                <a:solidFill>
                  <a:srgbClr val="E8A35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765" name="Freeform 397"/>
                <p:cNvSpPr>
                  <a:spLocks noEditPoints="1"/>
                </p:cNvSpPr>
                <p:nvPr/>
              </p:nvSpPr>
              <p:spPr bwMode="auto">
                <a:xfrm>
                  <a:off x="1481" y="1368"/>
                  <a:ext cx="65" cy="178"/>
                </a:xfrm>
                <a:custGeom>
                  <a:avLst/>
                  <a:gdLst/>
                  <a:ahLst/>
                  <a:cxnLst>
                    <a:cxn ang="0">
                      <a:pos x="65" y="9"/>
                    </a:cxn>
                    <a:cxn ang="0">
                      <a:pos x="55" y="6"/>
                    </a:cxn>
                    <a:cxn ang="0">
                      <a:pos x="46" y="2"/>
                    </a:cxn>
                    <a:cxn ang="0">
                      <a:pos x="34" y="0"/>
                    </a:cxn>
                    <a:cxn ang="0">
                      <a:pos x="25" y="0"/>
                    </a:cxn>
                    <a:cxn ang="0">
                      <a:pos x="14" y="0"/>
                    </a:cxn>
                    <a:cxn ang="0">
                      <a:pos x="4" y="2"/>
                    </a:cxn>
                    <a:cxn ang="0">
                      <a:pos x="4" y="4"/>
                    </a:cxn>
                    <a:cxn ang="0">
                      <a:pos x="2" y="4"/>
                    </a:cxn>
                    <a:cxn ang="0">
                      <a:pos x="2" y="6"/>
                    </a:cxn>
                    <a:cxn ang="0">
                      <a:pos x="0" y="8"/>
                    </a:cxn>
                    <a:cxn ang="0">
                      <a:pos x="12" y="4"/>
                    </a:cxn>
                    <a:cxn ang="0">
                      <a:pos x="25" y="4"/>
                    </a:cxn>
                    <a:cxn ang="0">
                      <a:pos x="34" y="4"/>
                    </a:cxn>
                    <a:cxn ang="0">
                      <a:pos x="44" y="6"/>
                    </a:cxn>
                    <a:cxn ang="0">
                      <a:pos x="53" y="9"/>
                    </a:cxn>
                    <a:cxn ang="0">
                      <a:pos x="63" y="11"/>
                    </a:cxn>
                    <a:cxn ang="0">
                      <a:pos x="63" y="11"/>
                    </a:cxn>
                    <a:cxn ang="0">
                      <a:pos x="65" y="9"/>
                    </a:cxn>
                    <a:cxn ang="0">
                      <a:pos x="4" y="174"/>
                    </a:cxn>
                    <a:cxn ang="0">
                      <a:pos x="12" y="176"/>
                    </a:cxn>
                    <a:cxn ang="0">
                      <a:pos x="21" y="178"/>
                    </a:cxn>
                    <a:cxn ang="0">
                      <a:pos x="21" y="176"/>
                    </a:cxn>
                    <a:cxn ang="0">
                      <a:pos x="21" y="174"/>
                    </a:cxn>
                    <a:cxn ang="0">
                      <a:pos x="12" y="172"/>
                    </a:cxn>
                    <a:cxn ang="0">
                      <a:pos x="2" y="171"/>
                    </a:cxn>
                    <a:cxn ang="0">
                      <a:pos x="4" y="172"/>
                    </a:cxn>
                    <a:cxn ang="0">
                      <a:pos x="4" y="174"/>
                    </a:cxn>
                  </a:cxnLst>
                  <a:rect l="0" t="0" r="r" b="b"/>
                  <a:pathLst>
                    <a:path w="65" h="178">
                      <a:moveTo>
                        <a:pt x="65" y="9"/>
                      </a:moveTo>
                      <a:lnTo>
                        <a:pt x="55" y="6"/>
                      </a:lnTo>
                      <a:lnTo>
                        <a:pt x="46" y="2"/>
                      </a:lnTo>
                      <a:lnTo>
                        <a:pt x="34" y="0"/>
                      </a:lnTo>
                      <a:lnTo>
                        <a:pt x="25" y="0"/>
                      </a:lnTo>
                      <a:lnTo>
                        <a:pt x="14" y="0"/>
                      </a:lnTo>
                      <a:lnTo>
                        <a:pt x="4" y="2"/>
                      </a:lnTo>
                      <a:lnTo>
                        <a:pt x="4" y="4"/>
                      </a:lnTo>
                      <a:lnTo>
                        <a:pt x="2" y="4"/>
                      </a:lnTo>
                      <a:lnTo>
                        <a:pt x="2" y="6"/>
                      </a:lnTo>
                      <a:lnTo>
                        <a:pt x="0" y="8"/>
                      </a:lnTo>
                      <a:lnTo>
                        <a:pt x="12" y="4"/>
                      </a:lnTo>
                      <a:lnTo>
                        <a:pt x="25" y="4"/>
                      </a:lnTo>
                      <a:lnTo>
                        <a:pt x="34" y="4"/>
                      </a:lnTo>
                      <a:lnTo>
                        <a:pt x="44" y="6"/>
                      </a:lnTo>
                      <a:lnTo>
                        <a:pt x="53" y="9"/>
                      </a:lnTo>
                      <a:lnTo>
                        <a:pt x="63" y="11"/>
                      </a:lnTo>
                      <a:lnTo>
                        <a:pt x="63" y="11"/>
                      </a:lnTo>
                      <a:lnTo>
                        <a:pt x="65" y="9"/>
                      </a:lnTo>
                      <a:close/>
                      <a:moveTo>
                        <a:pt x="4" y="174"/>
                      </a:moveTo>
                      <a:lnTo>
                        <a:pt x="12" y="176"/>
                      </a:lnTo>
                      <a:lnTo>
                        <a:pt x="21" y="178"/>
                      </a:lnTo>
                      <a:lnTo>
                        <a:pt x="21" y="176"/>
                      </a:lnTo>
                      <a:lnTo>
                        <a:pt x="21" y="174"/>
                      </a:lnTo>
                      <a:lnTo>
                        <a:pt x="12" y="172"/>
                      </a:lnTo>
                      <a:lnTo>
                        <a:pt x="2" y="171"/>
                      </a:lnTo>
                      <a:lnTo>
                        <a:pt x="4" y="172"/>
                      </a:lnTo>
                      <a:lnTo>
                        <a:pt x="4" y="174"/>
                      </a:lnTo>
                      <a:close/>
                    </a:path>
                  </a:pathLst>
                </a:custGeom>
                <a:solidFill>
                  <a:srgbClr val="E8A45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766" name="Freeform 398"/>
                <p:cNvSpPr>
                  <a:spLocks noEditPoints="1"/>
                </p:cNvSpPr>
                <p:nvPr/>
              </p:nvSpPr>
              <p:spPr bwMode="auto">
                <a:xfrm>
                  <a:off x="1479" y="1370"/>
                  <a:ext cx="65" cy="174"/>
                </a:xfrm>
                <a:custGeom>
                  <a:avLst/>
                  <a:gdLst/>
                  <a:ahLst/>
                  <a:cxnLst>
                    <a:cxn ang="0">
                      <a:pos x="65" y="9"/>
                    </a:cxn>
                    <a:cxn ang="0">
                      <a:pos x="55" y="6"/>
                    </a:cxn>
                    <a:cxn ang="0">
                      <a:pos x="46" y="2"/>
                    </a:cxn>
                    <a:cxn ang="0">
                      <a:pos x="36" y="0"/>
                    </a:cxn>
                    <a:cxn ang="0">
                      <a:pos x="27" y="0"/>
                    </a:cxn>
                    <a:cxn ang="0">
                      <a:pos x="16" y="0"/>
                    </a:cxn>
                    <a:cxn ang="0">
                      <a:pos x="4" y="4"/>
                    </a:cxn>
                    <a:cxn ang="0">
                      <a:pos x="2" y="6"/>
                    </a:cxn>
                    <a:cxn ang="0">
                      <a:pos x="0" y="7"/>
                    </a:cxn>
                    <a:cxn ang="0">
                      <a:pos x="14" y="6"/>
                    </a:cxn>
                    <a:cxn ang="0">
                      <a:pos x="27" y="4"/>
                    </a:cxn>
                    <a:cxn ang="0">
                      <a:pos x="36" y="4"/>
                    </a:cxn>
                    <a:cxn ang="0">
                      <a:pos x="46" y="6"/>
                    </a:cxn>
                    <a:cxn ang="0">
                      <a:pos x="55" y="7"/>
                    </a:cxn>
                    <a:cxn ang="0">
                      <a:pos x="63" y="11"/>
                    </a:cxn>
                    <a:cxn ang="0">
                      <a:pos x="65" y="9"/>
                    </a:cxn>
                    <a:cxn ang="0">
                      <a:pos x="65" y="9"/>
                    </a:cxn>
                    <a:cxn ang="0">
                      <a:pos x="6" y="170"/>
                    </a:cxn>
                    <a:cxn ang="0">
                      <a:pos x="14" y="172"/>
                    </a:cxn>
                    <a:cxn ang="0">
                      <a:pos x="23" y="174"/>
                    </a:cxn>
                    <a:cxn ang="0">
                      <a:pos x="23" y="172"/>
                    </a:cxn>
                    <a:cxn ang="0">
                      <a:pos x="23" y="170"/>
                    </a:cxn>
                    <a:cxn ang="0">
                      <a:pos x="14" y="169"/>
                    </a:cxn>
                    <a:cxn ang="0">
                      <a:pos x="4" y="167"/>
                    </a:cxn>
                    <a:cxn ang="0">
                      <a:pos x="4" y="169"/>
                    </a:cxn>
                    <a:cxn ang="0">
                      <a:pos x="6" y="170"/>
                    </a:cxn>
                  </a:cxnLst>
                  <a:rect l="0" t="0" r="r" b="b"/>
                  <a:pathLst>
                    <a:path w="65" h="174">
                      <a:moveTo>
                        <a:pt x="65" y="9"/>
                      </a:moveTo>
                      <a:lnTo>
                        <a:pt x="55" y="6"/>
                      </a:lnTo>
                      <a:lnTo>
                        <a:pt x="46" y="2"/>
                      </a:lnTo>
                      <a:lnTo>
                        <a:pt x="36" y="0"/>
                      </a:lnTo>
                      <a:lnTo>
                        <a:pt x="27" y="0"/>
                      </a:lnTo>
                      <a:lnTo>
                        <a:pt x="16" y="0"/>
                      </a:lnTo>
                      <a:lnTo>
                        <a:pt x="4" y="4"/>
                      </a:lnTo>
                      <a:lnTo>
                        <a:pt x="2" y="6"/>
                      </a:lnTo>
                      <a:lnTo>
                        <a:pt x="0" y="7"/>
                      </a:lnTo>
                      <a:lnTo>
                        <a:pt x="14" y="6"/>
                      </a:lnTo>
                      <a:lnTo>
                        <a:pt x="27" y="4"/>
                      </a:lnTo>
                      <a:lnTo>
                        <a:pt x="36" y="4"/>
                      </a:lnTo>
                      <a:lnTo>
                        <a:pt x="46" y="6"/>
                      </a:lnTo>
                      <a:lnTo>
                        <a:pt x="55" y="7"/>
                      </a:lnTo>
                      <a:lnTo>
                        <a:pt x="63" y="11"/>
                      </a:lnTo>
                      <a:lnTo>
                        <a:pt x="65" y="9"/>
                      </a:lnTo>
                      <a:lnTo>
                        <a:pt x="65" y="9"/>
                      </a:lnTo>
                      <a:close/>
                      <a:moveTo>
                        <a:pt x="6" y="170"/>
                      </a:moveTo>
                      <a:lnTo>
                        <a:pt x="14" y="172"/>
                      </a:lnTo>
                      <a:lnTo>
                        <a:pt x="23" y="174"/>
                      </a:lnTo>
                      <a:lnTo>
                        <a:pt x="23" y="172"/>
                      </a:lnTo>
                      <a:lnTo>
                        <a:pt x="23" y="170"/>
                      </a:lnTo>
                      <a:lnTo>
                        <a:pt x="14" y="169"/>
                      </a:lnTo>
                      <a:lnTo>
                        <a:pt x="4" y="167"/>
                      </a:lnTo>
                      <a:lnTo>
                        <a:pt x="4" y="169"/>
                      </a:lnTo>
                      <a:lnTo>
                        <a:pt x="6" y="170"/>
                      </a:lnTo>
                      <a:close/>
                    </a:path>
                  </a:pathLst>
                </a:custGeom>
                <a:solidFill>
                  <a:srgbClr val="E9A55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767" name="Freeform 399"/>
                <p:cNvSpPr>
                  <a:spLocks noEditPoints="1"/>
                </p:cNvSpPr>
                <p:nvPr/>
              </p:nvSpPr>
              <p:spPr bwMode="auto">
                <a:xfrm>
                  <a:off x="1479" y="1372"/>
                  <a:ext cx="65" cy="170"/>
                </a:xfrm>
                <a:custGeom>
                  <a:avLst/>
                  <a:gdLst/>
                  <a:ahLst/>
                  <a:cxnLst>
                    <a:cxn ang="0">
                      <a:pos x="65" y="7"/>
                    </a:cxn>
                    <a:cxn ang="0">
                      <a:pos x="55" y="5"/>
                    </a:cxn>
                    <a:cxn ang="0">
                      <a:pos x="46" y="2"/>
                    </a:cxn>
                    <a:cxn ang="0">
                      <a:pos x="36" y="0"/>
                    </a:cxn>
                    <a:cxn ang="0">
                      <a:pos x="27" y="0"/>
                    </a:cxn>
                    <a:cxn ang="0">
                      <a:pos x="14" y="0"/>
                    </a:cxn>
                    <a:cxn ang="0">
                      <a:pos x="2" y="4"/>
                    </a:cxn>
                    <a:cxn ang="0">
                      <a:pos x="0" y="5"/>
                    </a:cxn>
                    <a:cxn ang="0">
                      <a:pos x="0" y="7"/>
                    </a:cxn>
                    <a:cxn ang="0">
                      <a:pos x="14" y="5"/>
                    </a:cxn>
                    <a:cxn ang="0">
                      <a:pos x="27" y="4"/>
                    </a:cxn>
                    <a:cxn ang="0">
                      <a:pos x="36" y="4"/>
                    </a:cxn>
                    <a:cxn ang="0">
                      <a:pos x="46" y="5"/>
                    </a:cxn>
                    <a:cxn ang="0">
                      <a:pos x="53" y="7"/>
                    </a:cxn>
                    <a:cxn ang="0">
                      <a:pos x="63" y="11"/>
                    </a:cxn>
                    <a:cxn ang="0">
                      <a:pos x="63" y="9"/>
                    </a:cxn>
                    <a:cxn ang="0">
                      <a:pos x="65" y="7"/>
                    </a:cxn>
                    <a:cxn ang="0">
                      <a:pos x="4" y="167"/>
                    </a:cxn>
                    <a:cxn ang="0">
                      <a:pos x="14" y="168"/>
                    </a:cxn>
                    <a:cxn ang="0">
                      <a:pos x="23" y="170"/>
                    </a:cxn>
                    <a:cxn ang="0">
                      <a:pos x="23" y="168"/>
                    </a:cxn>
                    <a:cxn ang="0">
                      <a:pos x="23" y="167"/>
                    </a:cxn>
                    <a:cxn ang="0">
                      <a:pos x="14" y="165"/>
                    </a:cxn>
                    <a:cxn ang="0">
                      <a:pos x="4" y="163"/>
                    </a:cxn>
                    <a:cxn ang="0">
                      <a:pos x="4" y="165"/>
                    </a:cxn>
                    <a:cxn ang="0">
                      <a:pos x="4" y="167"/>
                    </a:cxn>
                  </a:cxnLst>
                  <a:rect l="0" t="0" r="r" b="b"/>
                  <a:pathLst>
                    <a:path w="65" h="170">
                      <a:moveTo>
                        <a:pt x="65" y="7"/>
                      </a:moveTo>
                      <a:lnTo>
                        <a:pt x="55" y="5"/>
                      </a:lnTo>
                      <a:lnTo>
                        <a:pt x="46" y="2"/>
                      </a:lnTo>
                      <a:lnTo>
                        <a:pt x="36" y="0"/>
                      </a:lnTo>
                      <a:lnTo>
                        <a:pt x="27" y="0"/>
                      </a:lnTo>
                      <a:lnTo>
                        <a:pt x="14" y="0"/>
                      </a:lnTo>
                      <a:lnTo>
                        <a:pt x="2" y="4"/>
                      </a:lnTo>
                      <a:lnTo>
                        <a:pt x="0" y="5"/>
                      </a:lnTo>
                      <a:lnTo>
                        <a:pt x="0" y="7"/>
                      </a:lnTo>
                      <a:lnTo>
                        <a:pt x="14" y="5"/>
                      </a:lnTo>
                      <a:lnTo>
                        <a:pt x="27" y="4"/>
                      </a:lnTo>
                      <a:lnTo>
                        <a:pt x="36" y="4"/>
                      </a:lnTo>
                      <a:lnTo>
                        <a:pt x="46" y="5"/>
                      </a:lnTo>
                      <a:lnTo>
                        <a:pt x="53" y="7"/>
                      </a:lnTo>
                      <a:lnTo>
                        <a:pt x="63" y="11"/>
                      </a:lnTo>
                      <a:lnTo>
                        <a:pt x="63" y="9"/>
                      </a:lnTo>
                      <a:lnTo>
                        <a:pt x="65" y="7"/>
                      </a:lnTo>
                      <a:close/>
                      <a:moveTo>
                        <a:pt x="4" y="167"/>
                      </a:moveTo>
                      <a:lnTo>
                        <a:pt x="14" y="168"/>
                      </a:lnTo>
                      <a:lnTo>
                        <a:pt x="23" y="170"/>
                      </a:lnTo>
                      <a:lnTo>
                        <a:pt x="23" y="168"/>
                      </a:lnTo>
                      <a:lnTo>
                        <a:pt x="23" y="167"/>
                      </a:lnTo>
                      <a:lnTo>
                        <a:pt x="14" y="165"/>
                      </a:lnTo>
                      <a:lnTo>
                        <a:pt x="4" y="163"/>
                      </a:lnTo>
                      <a:lnTo>
                        <a:pt x="4" y="165"/>
                      </a:lnTo>
                      <a:lnTo>
                        <a:pt x="4" y="167"/>
                      </a:lnTo>
                      <a:close/>
                    </a:path>
                  </a:pathLst>
                </a:custGeom>
                <a:solidFill>
                  <a:srgbClr val="E9A75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768" name="Freeform 400"/>
                <p:cNvSpPr>
                  <a:spLocks noEditPoints="1"/>
                </p:cNvSpPr>
                <p:nvPr/>
              </p:nvSpPr>
              <p:spPr bwMode="auto">
                <a:xfrm>
                  <a:off x="1477" y="1374"/>
                  <a:ext cx="65" cy="166"/>
                </a:xfrm>
                <a:custGeom>
                  <a:avLst/>
                  <a:gdLst/>
                  <a:ahLst/>
                  <a:cxnLst>
                    <a:cxn ang="0">
                      <a:pos x="65" y="7"/>
                    </a:cxn>
                    <a:cxn ang="0">
                      <a:pos x="57" y="3"/>
                    </a:cxn>
                    <a:cxn ang="0">
                      <a:pos x="48" y="2"/>
                    </a:cxn>
                    <a:cxn ang="0">
                      <a:pos x="38" y="0"/>
                    </a:cxn>
                    <a:cxn ang="0">
                      <a:pos x="29" y="0"/>
                    </a:cxn>
                    <a:cxn ang="0">
                      <a:pos x="16" y="2"/>
                    </a:cxn>
                    <a:cxn ang="0">
                      <a:pos x="2" y="3"/>
                    </a:cxn>
                    <a:cxn ang="0">
                      <a:pos x="2" y="5"/>
                    </a:cxn>
                    <a:cxn ang="0">
                      <a:pos x="0" y="9"/>
                    </a:cxn>
                    <a:cxn ang="0">
                      <a:pos x="14" y="5"/>
                    </a:cxn>
                    <a:cxn ang="0">
                      <a:pos x="29" y="3"/>
                    </a:cxn>
                    <a:cxn ang="0">
                      <a:pos x="38" y="3"/>
                    </a:cxn>
                    <a:cxn ang="0">
                      <a:pos x="46" y="5"/>
                    </a:cxn>
                    <a:cxn ang="0">
                      <a:pos x="55" y="7"/>
                    </a:cxn>
                    <a:cxn ang="0">
                      <a:pos x="63" y="11"/>
                    </a:cxn>
                    <a:cxn ang="0">
                      <a:pos x="65" y="9"/>
                    </a:cxn>
                    <a:cxn ang="0">
                      <a:pos x="65" y="7"/>
                    </a:cxn>
                    <a:cxn ang="0">
                      <a:pos x="6" y="163"/>
                    </a:cxn>
                    <a:cxn ang="0">
                      <a:pos x="16" y="165"/>
                    </a:cxn>
                    <a:cxn ang="0">
                      <a:pos x="25" y="166"/>
                    </a:cxn>
                    <a:cxn ang="0">
                      <a:pos x="25" y="165"/>
                    </a:cxn>
                    <a:cxn ang="0">
                      <a:pos x="25" y="163"/>
                    </a:cxn>
                    <a:cxn ang="0">
                      <a:pos x="16" y="161"/>
                    </a:cxn>
                    <a:cxn ang="0">
                      <a:pos x="6" y="159"/>
                    </a:cxn>
                    <a:cxn ang="0">
                      <a:pos x="6" y="161"/>
                    </a:cxn>
                    <a:cxn ang="0">
                      <a:pos x="6" y="163"/>
                    </a:cxn>
                  </a:cxnLst>
                  <a:rect l="0" t="0" r="r" b="b"/>
                  <a:pathLst>
                    <a:path w="65" h="166">
                      <a:moveTo>
                        <a:pt x="65" y="7"/>
                      </a:moveTo>
                      <a:lnTo>
                        <a:pt x="57" y="3"/>
                      </a:lnTo>
                      <a:lnTo>
                        <a:pt x="48" y="2"/>
                      </a:lnTo>
                      <a:lnTo>
                        <a:pt x="38" y="0"/>
                      </a:lnTo>
                      <a:lnTo>
                        <a:pt x="29" y="0"/>
                      </a:lnTo>
                      <a:lnTo>
                        <a:pt x="16" y="2"/>
                      </a:lnTo>
                      <a:lnTo>
                        <a:pt x="2" y="3"/>
                      </a:lnTo>
                      <a:lnTo>
                        <a:pt x="2" y="5"/>
                      </a:lnTo>
                      <a:lnTo>
                        <a:pt x="0" y="9"/>
                      </a:lnTo>
                      <a:lnTo>
                        <a:pt x="14" y="5"/>
                      </a:lnTo>
                      <a:lnTo>
                        <a:pt x="29" y="3"/>
                      </a:lnTo>
                      <a:lnTo>
                        <a:pt x="38" y="3"/>
                      </a:lnTo>
                      <a:lnTo>
                        <a:pt x="46" y="5"/>
                      </a:lnTo>
                      <a:lnTo>
                        <a:pt x="55" y="7"/>
                      </a:lnTo>
                      <a:lnTo>
                        <a:pt x="63" y="11"/>
                      </a:lnTo>
                      <a:lnTo>
                        <a:pt x="65" y="9"/>
                      </a:lnTo>
                      <a:lnTo>
                        <a:pt x="65" y="7"/>
                      </a:lnTo>
                      <a:close/>
                      <a:moveTo>
                        <a:pt x="6" y="163"/>
                      </a:moveTo>
                      <a:lnTo>
                        <a:pt x="16" y="165"/>
                      </a:lnTo>
                      <a:lnTo>
                        <a:pt x="25" y="166"/>
                      </a:lnTo>
                      <a:lnTo>
                        <a:pt x="25" y="165"/>
                      </a:lnTo>
                      <a:lnTo>
                        <a:pt x="25" y="163"/>
                      </a:lnTo>
                      <a:lnTo>
                        <a:pt x="16" y="161"/>
                      </a:lnTo>
                      <a:lnTo>
                        <a:pt x="6" y="159"/>
                      </a:lnTo>
                      <a:lnTo>
                        <a:pt x="6" y="161"/>
                      </a:lnTo>
                      <a:lnTo>
                        <a:pt x="6" y="163"/>
                      </a:lnTo>
                      <a:close/>
                    </a:path>
                  </a:pathLst>
                </a:custGeom>
                <a:solidFill>
                  <a:srgbClr val="E9A85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769" name="Freeform 401"/>
                <p:cNvSpPr>
                  <a:spLocks noEditPoints="1"/>
                </p:cNvSpPr>
                <p:nvPr/>
              </p:nvSpPr>
              <p:spPr bwMode="auto">
                <a:xfrm>
                  <a:off x="1476" y="1376"/>
                  <a:ext cx="66" cy="163"/>
                </a:xfrm>
                <a:custGeom>
                  <a:avLst/>
                  <a:gdLst/>
                  <a:ahLst/>
                  <a:cxnLst>
                    <a:cxn ang="0">
                      <a:pos x="66" y="7"/>
                    </a:cxn>
                    <a:cxn ang="0">
                      <a:pos x="56" y="3"/>
                    </a:cxn>
                    <a:cxn ang="0">
                      <a:pos x="49" y="1"/>
                    </a:cxn>
                    <a:cxn ang="0">
                      <a:pos x="39" y="0"/>
                    </a:cxn>
                    <a:cxn ang="0">
                      <a:pos x="30" y="0"/>
                    </a:cxn>
                    <a:cxn ang="0">
                      <a:pos x="17" y="1"/>
                    </a:cxn>
                    <a:cxn ang="0">
                      <a:pos x="3" y="3"/>
                    </a:cxn>
                    <a:cxn ang="0">
                      <a:pos x="1" y="7"/>
                    </a:cxn>
                    <a:cxn ang="0">
                      <a:pos x="0" y="9"/>
                    </a:cxn>
                    <a:cxn ang="0">
                      <a:pos x="15" y="5"/>
                    </a:cxn>
                    <a:cxn ang="0">
                      <a:pos x="30" y="3"/>
                    </a:cxn>
                    <a:cxn ang="0">
                      <a:pos x="39" y="3"/>
                    </a:cxn>
                    <a:cxn ang="0">
                      <a:pos x="47" y="5"/>
                    </a:cxn>
                    <a:cxn ang="0">
                      <a:pos x="55" y="7"/>
                    </a:cxn>
                    <a:cxn ang="0">
                      <a:pos x="64" y="11"/>
                    </a:cxn>
                    <a:cxn ang="0">
                      <a:pos x="64" y="9"/>
                    </a:cxn>
                    <a:cxn ang="0">
                      <a:pos x="66" y="7"/>
                    </a:cxn>
                    <a:cxn ang="0">
                      <a:pos x="7" y="159"/>
                    </a:cxn>
                    <a:cxn ang="0">
                      <a:pos x="17" y="161"/>
                    </a:cxn>
                    <a:cxn ang="0">
                      <a:pos x="26" y="163"/>
                    </a:cxn>
                    <a:cxn ang="0">
                      <a:pos x="26" y="161"/>
                    </a:cxn>
                    <a:cxn ang="0">
                      <a:pos x="26" y="159"/>
                    </a:cxn>
                    <a:cxn ang="0">
                      <a:pos x="17" y="157"/>
                    </a:cxn>
                    <a:cxn ang="0">
                      <a:pos x="5" y="155"/>
                    </a:cxn>
                    <a:cxn ang="0">
                      <a:pos x="7" y="157"/>
                    </a:cxn>
                    <a:cxn ang="0">
                      <a:pos x="7" y="159"/>
                    </a:cxn>
                  </a:cxnLst>
                  <a:rect l="0" t="0" r="r" b="b"/>
                  <a:pathLst>
                    <a:path w="66" h="163">
                      <a:moveTo>
                        <a:pt x="66" y="7"/>
                      </a:moveTo>
                      <a:lnTo>
                        <a:pt x="56" y="3"/>
                      </a:lnTo>
                      <a:lnTo>
                        <a:pt x="49" y="1"/>
                      </a:lnTo>
                      <a:lnTo>
                        <a:pt x="39" y="0"/>
                      </a:lnTo>
                      <a:lnTo>
                        <a:pt x="30" y="0"/>
                      </a:lnTo>
                      <a:lnTo>
                        <a:pt x="17" y="1"/>
                      </a:lnTo>
                      <a:lnTo>
                        <a:pt x="3" y="3"/>
                      </a:lnTo>
                      <a:lnTo>
                        <a:pt x="1" y="7"/>
                      </a:lnTo>
                      <a:lnTo>
                        <a:pt x="0" y="9"/>
                      </a:lnTo>
                      <a:lnTo>
                        <a:pt x="15" y="5"/>
                      </a:lnTo>
                      <a:lnTo>
                        <a:pt x="30" y="3"/>
                      </a:lnTo>
                      <a:lnTo>
                        <a:pt x="39" y="3"/>
                      </a:lnTo>
                      <a:lnTo>
                        <a:pt x="47" y="5"/>
                      </a:lnTo>
                      <a:lnTo>
                        <a:pt x="55" y="7"/>
                      </a:lnTo>
                      <a:lnTo>
                        <a:pt x="64" y="11"/>
                      </a:lnTo>
                      <a:lnTo>
                        <a:pt x="64" y="9"/>
                      </a:lnTo>
                      <a:lnTo>
                        <a:pt x="66" y="7"/>
                      </a:lnTo>
                      <a:close/>
                      <a:moveTo>
                        <a:pt x="7" y="159"/>
                      </a:moveTo>
                      <a:lnTo>
                        <a:pt x="17" y="161"/>
                      </a:lnTo>
                      <a:lnTo>
                        <a:pt x="26" y="163"/>
                      </a:lnTo>
                      <a:lnTo>
                        <a:pt x="26" y="161"/>
                      </a:lnTo>
                      <a:lnTo>
                        <a:pt x="26" y="159"/>
                      </a:lnTo>
                      <a:lnTo>
                        <a:pt x="17" y="157"/>
                      </a:lnTo>
                      <a:lnTo>
                        <a:pt x="5" y="155"/>
                      </a:lnTo>
                      <a:lnTo>
                        <a:pt x="7" y="157"/>
                      </a:lnTo>
                      <a:lnTo>
                        <a:pt x="7" y="159"/>
                      </a:lnTo>
                      <a:close/>
                    </a:path>
                  </a:pathLst>
                </a:custGeom>
                <a:solidFill>
                  <a:srgbClr val="E9A95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770" name="Freeform 402"/>
                <p:cNvSpPr>
                  <a:spLocks noEditPoints="1"/>
                </p:cNvSpPr>
                <p:nvPr/>
              </p:nvSpPr>
              <p:spPr bwMode="auto">
                <a:xfrm>
                  <a:off x="1476" y="1377"/>
                  <a:ext cx="64" cy="160"/>
                </a:xfrm>
                <a:custGeom>
                  <a:avLst/>
                  <a:gdLst/>
                  <a:ahLst/>
                  <a:cxnLst>
                    <a:cxn ang="0">
                      <a:pos x="64" y="8"/>
                    </a:cxn>
                    <a:cxn ang="0">
                      <a:pos x="56" y="4"/>
                    </a:cxn>
                    <a:cxn ang="0">
                      <a:pos x="47" y="2"/>
                    </a:cxn>
                    <a:cxn ang="0">
                      <a:pos x="39" y="0"/>
                    </a:cxn>
                    <a:cxn ang="0">
                      <a:pos x="30" y="0"/>
                    </a:cxn>
                    <a:cxn ang="0">
                      <a:pos x="15" y="2"/>
                    </a:cxn>
                    <a:cxn ang="0">
                      <a:pos x="1" y="6"/>
                    </a:cxn>
                    <a:cxn ang="0">
                      <a:pos x="0" y="8"/>
                    </a:cxn>
                    <a:cxn ang="0">
                      <a:pos x="0" y="10"/>
                    </a:cxn>
                    <a:cxn ang="0">
                      <a:pos x="15" y="6"/>
                    </a:cxn>
                    <a:cxn ang="0">
                      <a:pos x="30" y="4"/>
                    </a:cxn>
                    <a:cxn ang="0">
                      <a:pos x="47" y="6"/>
                    </a:cxn>
                    <a:cxn ang="0">
                      <a:pos x="62" y="12"/>
                    </a:cxn>
                    <a:cxn ang="0">
                      <a:pos x="64" y="10"/>
                    </a:cxn>
                    <a:cxn ang="0">
                      <a:pos x="64" y="8"/>
                    </a:cxn>
                    <a:cxn ang="0">
                      <a:pos x="7" y="156"/>
                    </a:cxn>
                    <a:cxn ang="0">
                      <a:pos x="17" y="158"/>
                    </a:cxn>
                    <a:cxn ang="0">
                      <a:pos x="26" y="160"/>
                    </a:cxn>
                    <a:cxn ang="0">
                      <a:pos x="26" y="158"/>
                    </a:cxn>
                    <a:cxn ang="0">
                      <a:pos x="26" y="156"/>
                    </a:cxn>
                    <a:cxn ang="0">
                      <a:pos x="15" y="154"/>
                    </a:cxn>
                    <a:cxn ang="0">
                      <a:pos x="5" y="150"/>
                    </a:cxn>
                    <a:cxn ang="0">
                      <a:pos x="5" y="154"/>
                    </a:cxn>
                    <a:cxn ang="0">
                      <a:pos x="7" y="156"/>
                    </a:cxn>
                  </a:cxnLst>
                  <a:rect l="0" t="0" r="r" b="b"/>
                  <a:pathLst>
                    <a:path w="64" h="160">
                      <a:moveTo>
                        <a:pt x="64" y="8"/>
                      </a:moveTo>
                      <a:lnTo>
                        <a:pt x="56" y="4"/>
                      </a:lnTo>
                      <a:lnTo>
                        <a:pt x="47" y="2"/>
                      </a:lnTo>
                      <a:lnTo>
                        <a:pt x="39" y="0"/>
                      </a:lnTo>
                      <a:lnTo>
                        <a:pt x="30" y="0"/>
                      </a:lnTo>
                      <a:lnTo>
                        <a:pt x="15" y="2"/>
                      </a:lnTo>
                      <a:lnTo>
                        <a:pt x="1" y="6"/>
                      </a:lnTo>
                      <a:lnTo>
                        <a:pt x="0" y="8"/>
                      </a:lnTo>
                      <a:lnTo>
                        <a:pt x="0" y="10"/>
                      </a:lnTo>
                      <a:lnTo>
                        <a:pt x="15" y="6"/>
                      </a:lnTo>
                      <a:lnTo>
                        <a:pt x="30" y="4"/>
                      </a:lnTo>
                      <a:lnTo>
                        <a:pt x="47" y="6"/>
                      </a:lnTo>
                      <a:lnTo>
                        <a:pt x="62" y="12"/>
                      </a:lnTo>
                      <a:lnTo>
                        <a:pt x="64" y="10"/>
                      </a:lnTo>
                      <a:lnTo>
                        <a:pt x="64" y="8"/>
                      </a:lnTo>
                      <a:close/>
                      <a:moveTo>
                        <a:pt x="7" y="156"/>
                      </a:moveTo>
                      <a:lnTo>
                        <a:pt x="17" y="158"/>
                      </a:lnTo>
                      <a:lnTo>
                        <a:pt x="26" y="160"/>
                      </a:lnTo>
                      <a:lnTo>
                        <a:pt x="26" y="158"/>
                      </a:lnTo>
                      <a:lnTo>
                        <a:pt x="26" y="156"/>
                      </a:lnTo>
                      <a:lnTo>
                        <a:pt x="15" y="154"/>
                      </a:lnTo>
                      <a:lnTo>
                        <a:pt x="5" y="150"/>
                      </a:lnTo>
                      <a:lnTo>
                        <a:pt x="5" y="154"/>
                      </a:lnTo>
                      <a:lnTo>
                        <a:pt x="7" y="156"/>
                      </a:lnTo>
                      <a:close/>
                    </a:path>
                  </a:pathLst>
                </a:custGeom>
                <a:solidFill>
                  <a:srgbClr val="EAAB5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771" name="Freeform 403"/>
                <p:cNvSpPr>
                  <a:spLocks noEditPoints="1"/>
                </p:cNvSpPr>
                <p:nvPr/>
              </p:nvSpPr>
              <p:spPr bwMode="auto">
                <a:xfrm>
                  <a:off x="1474" y="1379"/>
                  <a:ext cx="66" cy="156"/>
                </a:xfrm>
                <a:custGeom>
                  <a:avLst/>
                  <a:gdLst/>
                  <a:ahLst/>
                  <a:cxnLst>
                    <a:cxn ang="0">
                      <a:pos x="66" y="8"/>
                    </a:cxn>
                    <a:cxn ang="0">
                      <a:pos x="57" y="4"/>
                    </a:cxn>
                    <a:cxn ang="0">
                      <a:pos x="49" y="2"/>
                    </a:cxn>
                    <a:cxn ang="0">
                      <a:pos x="41" y="0"/>
                    </a:cxn>
                    <a:cxn ang="0">
                      <a:pos x="32" y="0"/>
                    </a:cxn>
                    <a:cxn ang="0">
                      <a:pos x="17" y="2"/>
                    </a:cxn>
                    <a:cxn ang="0">
                      <a:pos x="2" y="6"/>
                    </a:cxn>
                    <a:cxn ang="0">
                      <a:pos x="2" y="8"/>
                    </a:cxn>
                    <a:cxn ang="0">
                      <a:pos x="0" y="12"/>
                    </a:cxn>
                    <a:cxn ang="0">
                      <a:pos x="15" y="6"/>
                    </a:cxn>
                    <a:cxn ang="0">
                      <a:pos x="32" y="4"/>
                    </a:cxn>
                    <a:cxn ang="0">
                      <a:pos x="49" y="6"/>
                    </a:cxn>
                    <a:cxn ang="0">
                      <a:pos x="64" y="12"/>
                    </a:cxn>
                    <a:cxn ang="0">
                      <a:pos x="64" y="10"/>
                    </a:cxn>
                    <a:cxn ang="0">
                      <a:pos x="66" y="8"/>
                    </a:cxn>
                    <a:cxn ang="0">
                      <a:pos x="7" y="152"/>
                    </a:cxn>
                    <a:cxn ang="0">
                      <a:pos x="19" y="154"/>
                    </a:cxn>
                    <a:cxn ang="0">
                      <a:pos x="28" y="156"/>
                    </a:cxn>
                    <a:cxn ang="0">
                      <a:pos x="28" y="154"/>
                    </a:cxn>
                    <a:cxn ang="0">
                      <a:pos x="28" y="152"/>
                    </a:cxn>
                    <a:cxn ang="0">
                      <a:pos x="17" y="150"/>
                    </a:cxn>
                    <a:cxn ang="0">
                      <a:pos x="7" y="146"/>
                    </a:cxn>
                    <a:cxn ang="0">
                      <a:pos x="7" y="148"/>
                    </a:cxn>
                    <a:cxn ang="0">
                      <a:pos x="7" y="152"/>
                    </a:cxn>
                  </a:cxnLst>
                  <a:rect l="0" t="0" r="r" b="b"/>
                  <a:pathLst>
                    <a:path w="66" h="156">
                      <a:moveTo>
                        <a:pt x="66" y="8"/>
                      </a:moveTo>
                      <a:lnTo>
                        <a:pt x="57" y="4"/>
                      </a:lnTo>
                      <a:lnTo>
                        <a:pt x="49" y="2"/>
                      </a:lnTo>
                      <a:lnTo>
                        <a:pt x="41" y="0"/>
                      </a:lnTo>
                      <a:lnTo>
                        <a:pt x="32" y="0"/>
                      </a:lnTo>
                      <a:lnTo>
                        <a:pt x="17" y="2"/>
                      </a:lnTo>
                      <a:lnTo>
                        <a:pt x="2" y="6"/>
                      </a:lnTo>
                      <a:lnTo>
                        <a:pt x="2" y="8"/>
                      </a:lnTo>
                      <a:lnTo>
                        <a:pt x="0" y="12"/>
                      </a:lnTo>
                      <a:lnTo>
                        <a:pt x="15" y="6"/>
                      </a:lnTo>
                      <a:lnTo>
                        <a:pt x="32" y="4"/>
                      </a:lnTo>
                      <a:lnTo>
                        <a:pt x="49" y="6"/>
                      </a:lnTo>
                      <a:lnTo>
                        <a:pt x="64" y="12"/>
                      </a:lnTo>
                      <a:lnTo>
                        <a:pt x="64" y="10"/>
                      </a:lnTo>
                      <a:lnTo>
                        <a:pt x="66" y="8"/>
                      </a:lnTo>
                      <a:close/>
                      <a:moveTo>
                        <a:pt x="7" y="152"/>
                      </a:moveTo>
                      <a:lnTo>
                        <a:pt x="19" y="154"/>
                      </a:lnTo>
                      <a:lnTo>
                        <a:pt x="28" y="156"/>
                      </a:lnTo>
                      <a:lnTo>
                        <a:pt x="28" y="154"/>
                      </a:lnTo>
                      <a:lnTo>
                        <a:pt x="28" y="152"/>
                      </a:lnTo>
                      <a:lnTo>
                        <a:pt x="17" y="150"/>
                      </a:lnTo>
                      <a:lnTo>
                        <a:pt x="7" y="146"/>
                      </a:lnTo>
                      <a:lnTo>
                        <a:pt x="7" y="148"/>
                      </a:lnTo>
                      <a:lnTo>
                        <a:pt x="7" y="152"/>
                      </a:lnTo>
                      <a:close/>
                    </a:path>
                  </a:pathLst>
                </a:custGeom>
                <a:solidFill>
                  <a:srgbClr val="EAAC5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772" name="Freeform 404"/>
                <p:cNvSpPr>
                  <a:spLocks noEditPoints="1"/>
                </p:cNvSpPr>
                <p:nvPr/>
              </p:nvSpPr>
              <p:spPr bwMode="auto">
                <a:xfrm>
                  <a:off x="1474" y="1381"/>
                  <a:ext cx="64" cy="152"/>
                </a:xfrm>
                <a:custGeom>
                  <a:avLst/>
                  <a:gdLst/>
                  <a:ahLst/>
                  <a:cxnLst>
                    <a:cxn ang="0">
                      <a:pos x="64" y="8"/>
                    </a:cxn>
                    <a:cxn ang="0">
                      <a:pos x="49" y="2"/>
                    </a:cxn>
                    <a:cxn ang="0">
                      <a:pos x="32" y="0"/>
                    </a:cxn>
                    <a:cxn ang="0">
                      <a:pos x="17" y="2"/>
                    </a:cxn>
                    <a:cxn ang="0">
                      <a:pos x="2" y="6"/>
                    </a:cxn>
                    <a:cxn ang="0">
                      <a:pos x="0" y="10"/>
                    </a:cxn>
                    <a:cxn ang="0">
                      <a:pos x="0" y="12"/>
                    </a:cxn>
                    <a:cxn ang="0">
                      <a:pos x="7" y="8"/>
                    </a:cxn>
                    <a:cxn ang="0">
                      <a:pos x="15" y="6"/>
                    </a:cxn>
                    <a:cxn ang="0">
                      <a:pos x="22" y="4"/>
                    </a:cxn>
                    <a:cxn ang="0">
                      <a:pos x="32" y="4"/>
                    </a:cxn>
                    <a:cxn ang="0">
                      <a:pos x="47" y="6"/>
                    </a:cxn>
                    <a:cxn ang="0">
                      <a:pos x="62" y="12"/>
                    </a:cxn>
                    <a:cxn ang="0">
                      <a:pos x="64" y="10"/>
                    </a:cxn>
                    <a:cxn ang="0">
                      <a:pos x="64" y="8"/>
                    </a:cxn>
                    <a:cxn ang="0">
                      <a:pos x="7" y="146"/>
                    </a:cxn>
                    <a:cxn ang="0">
                      <a:pos x="17" y="150"/>
                    </a:cxn>
                    <a:cxn ang="0">
                      <a:pos x="28" y="152"/>
                    </a:cxn>
                    <a:cxn ang="0">
                      <a:pos x="28" y="150"/>
                    </a:cxn>
                    <a:cxn ang="0">
                      <a:pos x="28" y="148"/>
                    </a:cxn>
                    <a:cxn ang="0">
                      <a:pos x="17" y="146"/>
                    </a:cxn>
                    <a:cxn ang="0">
                      <a:pos x="5" y="142"/>
                    </a:cxn>
                    <a:cxn ang="0">
                      <a:pos x="7" y="144"/>
                    </a:cxn>
                    <a:cxn ang="0">
                      <a:pos x="7" y="146"/>
                    </a:cxn>
                  </a:cxnLst>
                  <a:rect l="0" t="0" r="r" b="b"/>
                  <a:pathLst>
                    <a:path w="64" h="152">
                      <a:moveTo>
                        <a:pt x="64" y="8"/>
                      </a:moveTo>
                      <a:lnTo>
                        <a:pt x="49" y="2"/>
                      </a:lnTo>
                      <a:lnTo>
                        <a:pt x="32" y="0"/>
                      </a:lnTo>
                      <a:lnTo>
                        <a:pt x="17" y="2"/>
                      </a:lnTo>
                      <a:lnTo>
                        <a:pt x="2" y="6"/>
                      </a:lnTo>
                      <a:lnTo>
                        <a:pt x="0" y="10"/>
                      </a:lnTo>
                      <a:lnTo>
                        <a:pt x="0" y="12"/>
                      </a:lnTo>
                      <a:lnTo>
                        <a:pt x="7" y="8"/>
                      </a:lnTo>
                      <a:lnTo>
                        <a:pt x="15" y="6"/>
                      </a:lnTo>
                      <a:lnTo>
                        <a:pt x="22" y="4"/>
                      </a:lnTo>
                      <a:lnTo>
                        <a:pt x="32" y="4"/>
                      </a:lnTo>
                      <a:lnTo>
                        <a:pt x="47" y="6"/>
                      </a:lnTo>
                      <a:lnTo>
                        <a:pt x="62" y="12"/>
                      </a:lnTo>
                      <a:lnTo>
                        <a:pt x="64" y="10"/>
                      </a:lnTo>
                      <a:lnTo>
                        <a:pt x="64" y="8"/>
                      </a:lnTo>
                      <a:close/>
                      <a:moveTo>
                        <a:pt x="7" y="146"/>
                      </a:moveTo>
                      <a:lnTo>
                        <a:pt x="17" y="150"/>
                      </a:lnTo>
                      <a:lnTo>
                        <a:pt x="28" y="152"/>
                      </a:lnTo>
                      <a:lnTo>
                        <a:pt x="28" y="150"/>
                      </a:lnTo>
                      <a:lnTo>
                        <a:pt x="28" y="148"/>
                      </a:lnTo>
                      <a:lnTo>
                        <a:pt x="17" y="146"/>
                      </a:lnTo>
                      <a:lnTo>
                        <a:pt x="5" y="142"/>
                      </a:lnTo>
                      <a:lnTo>
                        <a:pt x="7" y="144"/>
                      </a:lnTo>
                      <a:lnTo>
                        <a:pt x="7" y="146"/>
                      </a:lnTo>
                      <a:close/>
                    </a:path>
                  </a:pathLst>
                </a:custGeom>
                <a:solidFill>
                  <a:srgbClr val="EAAD5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773" name="Freeform 405"/>
                <p:cNvSpPr>
                  <a:spLocks noEditPoints="1"/>
                </p:cNvSpPr>
                <p:nvPr/>
              </p:nvSpPr>
              <p:spPr bwMode="auto">
                <a:xfrm>
                  <a:off x="1472" y="1383"/>
                  <a:ext cx="66" cy="148"/>
                </a:xfrm>
                <a:custGeom>
                  <a:avLst/>
                  <a:gdLst/>
                  <a:ahLst/>
                  <a:cxnLst>
                    <a:cxn ang="0">
                      <a:pos x="66" y="8"/>
                    </a:cxn>
                    <a:cxn ang="0">
                      <a:pos x="51" y="2"/>
                    </a:cxn>
                    <a:cxn ang="0">
                      <a:pos x="34" y="0"/>
                    </a:cxn>
                    <a:cxn ang="0">
                      <a:pos x="17" y="2"/>
                    </a:cxn>
                    <a:cxn ang="0">
                      <a:pos x="2" y="8"/>
                    </a:cxn>
                    <a:cxn ang="0">
                      <a:pos x="2" y="10"/>
                    </a:cxn>
                    <a:cxn ang="0">
                      <a:pos x="0" y="13"/>
                    </a:cxn>
                    <a:cxn ang="0">
                      <a:pos x="7" y="10"/>
                    </a:cxn>
                    <a:cxn ang="0">
                      <a:pos x="17" y="6"/>
                    </a:cxn>
                    <a:cxn ang="0">
                      <a:pos x="24" y="4"/>
                    </a:cxn>
                    <a:cxn ang="0">
                      <a:pos x="34" y="4"/>
                    </a:cxn>
                    <a:cxn ang="0">
                      <a:pos x="49" y="6"/>
                    </a:cxn>
                    <a:cxn ang="0">
                      <a:pos x="64" y="11"/>
                    </a:cxn>
                    <a:cxn ang="0">
                      <a:pos x="64" y="10"/>
                    </a:cxn>
                    <a:cxn ang="0">
                      <a:pos x="66" y="8"/>
                    </a:cxn>
                    <a:cxn ang="0">
                      <a:pos x="9" y="142"/>
                    </a:cxn>
                    <a:cxn ang="0">
                      <a:pos x="19" y="146"/>
                    </a:cxn>
                    <a:cxn ang="0">
                      <a:pos x="30" y="148"/>
                    </a:cxn>
                    <a:cxn ang="0">
                      <a:pos x="30" y="146"/>
                    </a:cxn>
                    <a:cxn ang="0">
                      <a:pos x="30" y="144"/>
                    </a:cxn>
                    <a:cxn ang="0">
                      <a:pos x="19" y="142"/>
                    </a:cxn>
                    <a:cxn ang="0">
                      <a:pos x="7" y="139"/>
                    </a:cxn>
                    <a:cxn ang="0">
                      <a:pos x="7" y="140"/>
                    </a:cxn>
                    <a:cxn ang="0">
                      <a:pos x="9" y="142"/>
                    </a:cxn>
                  </a:cxnLst>
                  <a:rect l="0" t="0" r="r" b="b"/>
                  <a:pathLst>
                    <a:path w="66" h="148">
                      <a:moveTo>
                        <a:pt x="66" y="8"/>
                      </a:moveTo>
                      <a:lnTo>
                        <a:pt x="51" y="2"/>
                      </a:lnTo>
                      <a:lnTo>
                        <a:pt x="34" y="0"/>
                      </a:lnTo>
                      <a:lnTo>
                        <a:pt x="17" y="2"/>
                      </a:lnTo>
                      <a:lnTo>
                        <a:pt x="2" y="8"/>
                      </a:lnTo>
                      <a:lnTo>
                        <a:pt x="2" y="10"/>
                      </a:lnTo>
                      <a:lnTo>
                        <a:pt x="0" y="13"/>
                      </a:lnTo>
                      <a:lnTo>
                        <a:pt x="7" y="10"/>
                      </a:lnTo>
                      <a:lnTo>
                        <a:pt x="17" y="6"/>
                      </a:lnTo>
                      <a:lnTo>
                        <a:pt x="24" y="4"/>
                      </a:lnTo>
                      <a:lnTo>
                        <a:pt x="34" y="4"/>
                      </a:lnTo>
                      <a:lnTo>
                        <a:pt x="49" y="6"/>
                      </a:lnTo>
                      <a:lnTo>
                        <a:pt x="64" y="11"/>
                      </a:lnTo>
                      <a:lnTo>
                        <a:pt x="64" y="10"/>
                      </a:lnTo>
                      <a:lnTo>
                        <a:pt x="66" y="8"/>
                      </a:lnTo>
                      <a:close/>
                      <a:moveTo>
                        <a:pt x="9" y="142"/>
                      </a:moveTo>
                      <a:lnTo>
                        <a:pt x="19" y="146"/>
                      </a:lnTo>
                      <a:lnTo>
                        <a:pt x="30" y="148"/>
                      </a:lnTo>
                      <a:lnTo>
                        <a:pt x="30" y="146"/>
                      </a:lnTo>
                      <a:lnTo>
                        <a:pt x="30" y="144"/>
                      </a:lnTo>
                      <a:lnTo>
                        <a:pt x="19" y="142"/>
                      </a:lnTo>
                      <a:lnTo>
                        <a:pt x="7" y="139"/>
                      </a:lnTo>
                      <a:lnTo>
                        <a:pt x="7" y="140"/>
                      </a:lnTo>
                      <a:lnTo>
                        <a:pt x="9" y="142"/>
                      </a:lnTo>
                      <a:close/>
                    </a:path>
                  </a:pathLst>
                </a:custGeom>
                <a:solidFill>
                  <a:srgbClr val="EAAF5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774" name="Freeform 406"/>
                <p:cNvSpPr>
                  <a:spLocks noEditPoints="1"/>
                </p:cNvSpPr>
                <p:nvPr/>
              </p:nvSpPr>
              <p:spPr bwMode="auto">
                <a:xfrm>
                  <a:off x="1470" y="1385"/>
                  <a:ext cx="66" cy="144"/>
                </a:xfrm>
                <a:custGeom>
                  <a:avLst/>
                  <a:gdLst/>
                  <a:ahLst/>
                  <a:cxnLst>
                    <a:cxn ang="0">
                      <a:pos x="66" y="8"/>
                    </a:cxn>
                    <a:cxn ang="0">
                      <a:pos x="51" y="2"/>
                    </a:cxn>
                    <a:cxn ang="0">
                      <a:pos x="36" y="0"/>
                    </a:cxn>
                    <a:cxn ang="0">
                      <a:pos x="26" y="0"/>
                    </a:cxn>
                    <a:cxn ang="0">
                      <a:pos x="19" y="2"/>
                    </a:cxn>
                    <a:cxn ang="0">
                      <a:pos x="11" y="4"/>
                    </a:cxn>
                    <a:cxn ang="0">
                      <a:pos x="4" y="8"/>
                    </a:cxn>
                    <a:cxn ang="0">
                      <a:pos x="2" y="11"/>
                    </a:cxn>
                    <a:cxn ang="0">
                      <a:pos x="0" y="13"/>
                    </a:cxn>
                    <a:cxn ang="0">
                      <a:pos x="9" y="9"/>
                    </a:cxn>
                    <a:cxn ang="0">
                      <a:pos x="17" y="6"/>
                    </a:cxn>
                    <a:cxn ang="0">
                      <a:pos x="26" y="4"/>
                    </a:cxn>
                    <a:cxn ang="0">
                      <a:pos x="36" y="4"/>
                    </a:cxn>
                    <a:cxn ang="0">
                      <a:pos x="51" y="6"/>
                    </a:cxn>
                    <a:cxn ang="0">
                      <a:pos x="64" y="9"/>
                    </a:cxn>
                    <a:cxn ang="0">
                      <a:pos x="66" y="9"/>
                    </a:cxn>
                    <a:cxn ang="0">
                      <a:pos x="66" y="8"/>
                    </a:cxn>
                    <a:cxn ang="0">
                      <a:pos x="9" y="138"/>
                    </a:cxn>
                    <a:cxn ang="0">
                      <a:pos x="21" y="142"/>
                    </a:cxn>
                    <a:cxn ang="0">
                      <a:pos x="32" y="144"/>
                    </a:cxn>
                    <a:cxn ang="0">
                      <a:pos x="32" y="142"/>
                    </a:cxn>
                    <a:cxn ang="0">
                      <a:pos x="32" y="140"/>
                    </a:cxn>
                    <a:cxn ang="0">
                      <a:pos x="21" y="138"/>
                    </a:cxn>
                    <a:cxn ang="0">
                      <a:pos x="9" y="135"/>
                    </a:cxn>
                    <a:cxn ang="0">
                      <a:pos x="9" y="137"/>
                    </a:cxn>
                    <a:cxn ang="0">
                      <a:pos x="9" y="138"/>
                    </a:cxn>
                  </a:cxnLst>
                  <a:rect l="0" t="0" r="r" b="b"/>
                  <a:pathLst>
                    <a:path w="66" h="144">
                      <a:moveTo>
                        <a:pt x="66" y="8"/>
                      </a:moveTo>
                      <a:lnTo>
                        <a:pt x="51" y="2"/>
                      </a:lnTo>
                      <a:lnTo>
                        <a:pt x="36" y="0"/>
                      </a:lnTo>
                      <a:lnTo>
                        <a:pt x="26" y="0"/>
                      </a:lnTo>
                      <a:lnTo>
                        <a:pt x="19" y="2"/>
                      </a:lnTo>
                      <a:lnTo>
                        <a:pt x="11" y="4"/>
                      </a:lnTo>
                      <a:lnTo>
                        <a:pt x="4" y="8"/>
                      </a:lnTo>
                      <a:lnTo>
                        <a:pt x="2" y="11"/>
                      </a:lnTo>
                      <a:lnTo>
                        <a:pt x="0" y="13"/>
                      </a:lnTo>
                      <a:lnTo>
                        <a:pt x="9" y="9"/>
                      </a:lnTo>
                      <a:lnTo>
                        <a:pt x="17" y="6"/>
                      </a:lnTo>
                      <a:lnTo>
                        <a:pt x="26" y="4"/>
                      </a:lnTo>
                      <a:lnTo>
                        <a:pt x="36" y="4"/>
                      </a:lnTo>
                      <a:lnTo>
                        <a:pt x="51" y="6"/>
                      </a:lnTo>
                      <a:lnTo>
                        <a:pt x="64" y="9"/>
                      </a:lnTo>
                      <a:lnTo>
                        <a:pt x="66" y="9"/>
                      </a:lnTo>
                      <a:lnTo>
                        <a:pt x="66" y="8"/>
                      </a:lnTo>
                      <a:close/>
                      <a:moveTo>
                        <a:pt x="9" y="138"/>
                      </a:moveTo>
                      <a:lnTo>
                        <a:pt x="21" y="142"/>
                      </a:lnTo>
                      <a:lnTo>
                        <a:pt x="32" y="144"/>
                      </a:lnTo>
                      <a:lnTo>
                        <a:pt x="32" y="142"/>
                      </a:lnTo>
                      <a:lnTo>
                        <a:pt x="32" y="140"/>
                      </a:lnTo>
                      <a:lnTo>
                        <a:pt x="21" y="138"/>
                      </a:lnTo>
                      <a:lnTo>
                        <a:pt x="9" y="135"/>
                      </a:lnTo>
                      <a:lnTo>
                        <a:pt x="9" y="137"/>
                      </a:lnTo>
                      <a:lnTo>
                        <a:pt x="9" y="138"/>
                      </a:lnTo>
                      <a:close/>
                    </a:path>
                  </a:pathLst>
                </a:custGeom>
                <a:solidFill>
                  <a:srgbClr val="EAAF5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775" name="Freeform 407"/>
                <p:cNvSpPr>
                  <a:spLocks noEditPoints="1"/>
                </p:cNvSpPr>
                <p:nvPr/>
              </p:nvSpPr>
              <p:spPr bwMode="auto">
                <a:xfrm>
                  <a:off x="1470" y="1387"/>
                  <a:ext cx="66" cy="140"/>
                </a:xfrm>
                <a:custGeom>
                  <a:avLst/>
                  <a:gdLst/>
                  <a:ahLst/>
                  <a:cxnLst>
                    <a:cxn ang="0">
                      <a:pos x="66" y="7"/>
                    </a:cxn>
                    <a:cxn ang="0">
                      <a:pos x="51" y="2"/>
                    </a:cxn>
                    <a:cxn ang="0">
                      <a:pos x="36" y="0"/>
                    </a:cxn>
                    <a:cxn ang="0">
                      <a:pos x="26" y="0"/>
                    </a:cxn>
                    <a:cxn ang="0">
                      <a:pos x="19" y="2"/>
                    </a:cxn>
                    <a:cxn ang="0">
                      <a:pos x="9" y="6"/>
                    </a:cxn>
                    <a:cxn ang="0">
                      <a:pos x="2" y="9"/>
                    </a:cxn>
                    <a:cxn ang="0">
                      <a:pos x="0" y="11"/>
                    </a:cxn>
                    <a:cxn ang="0">
                      <a:pos x="0" y="15"/>
                    </a:cxn>
                    <a:cxn ang="0">
                      <a:pos x="7" y="9"/>
                    </a:cxn>
                    <a:cxn ang="0">
                      <a:pos x="17" y="6"/>
                    </a:cxn>
                    <a:cxn ang="0">
                      <a:pos x="26" y="4"/>
                    </a:cxn>
                    <a:cxn ang="0">
                      <a:pos x="36" y="4"/>
                    </a:cxn>
                    <a:cxn ang="0">
                      <a:pos x="51" y="6"/>
                    </a:cxn>
                    <a:cxn ang="0">
                      <a:pos x="64" y="9"/>
                    </a:cxn>
                    <a:cxn ang="0">
                      <a:pos x="64" y="7"/>
                    </a:cxn>
                    <a:cxn ang="0">
                      <a:pos x="66" y="7"/>
                    </a:cxn>
                    <a:cxn ang="0">
                      <a:pos x="9" y="135"/>
                    </a:cxn>
                    <a:cxn ang="0">
                      <a:pos x="21" y="138"/>
                    </a:cxn>
                    <a:cxn ang="0">
                      <a:pos x="32" y="140"/>
                    </a:cxn>
                    <a:cxn ang="0">
                      <a:pos x="32" y="138"/>
                    </a:cxn>
                    <a:cxn ang="0">
                      <a:pos x="32" y="136"/>
                    </a:cxn>
                    <a:cxn ang="0">
                      <a:pos x="21" y="135"/>
                    </a:cxn>
                    <a:cxn ang="0">
                      <a:pos x="7" y="129"/>
                    </a:cxn>
                    <a:cxn ang="0">
                      <a:pos x="7" y="131"/>
                    </a:cxn>
                    <a:cxn ang="0">
                      <a:pos x="7" y="131"/>
                    </a:cxn>
                    <a:cxn ang="0">
                      <a:pos x="9" y="133"/>
                    </a:cxn>
                    <a:cxn ang="0">
                      <a:pos x="9" y="135"/>
                    </a:cxn>
                  </a:cxnLst>
                  <a:rect l="0" t="0" r="r" b="b"/>
                  <a:pathLst>
                    <a:path w="66" h="140">
                      <a:moveTo>
                        <a:pt x="66" y="7"/>
                      </a:moveTo>
                      <a:lnTo>
                        <a:pt x="51" y="2"/>
                      </a:lnTo>
                      <a:lnTo>
                        <a:pt x="36" y="0"/>
                      </a:lnTo>
                      <a:lnTo>
                        <a:pt x="26" y="0"/>
                      </a:lnTo>
                      <a:lnTo>
                        <a:pt x="19" y="2"/>
                      </a:lnTo>
                      <a:lnTo>
                        <a:pt x="9" y="6"/>
                      </a:lnTo>
                      <a:lnTo>
                        <a:pt x="2" y="9"/>
                      </a:lnTo>
                      <a:lnTo>
                        <a:pt x="0" y="11"/>
                      </a:lnTo>
                      <a:lnTo>
                        <a:pt x="0" y="15"/>
                      </a:lnTo>
                      <a:lnTo>
                        <a:pt x="7" y="9"/>
                      </a:lnTo>
                      <a:lnTo>
                        <a:pt x="17" y="6"/>
                      </a:lnTo>
                      <a:lnTo>
                        <a:pt x="26" y="4"/>
                      </a:lnTo>
                      <a:lnTo>
                        <a:pt x="36" y="4"/>
                      </a:lnTo>
                      <a:lnTo>
                        <a:pt x="51" y="6"/>
                      </a:lnTo>
                      <a:lnTo>
                        <a:pt x="64" y="9"/>
                      </a:lnTo>
                      <a:lnTo>
                        <a:pt x="64" y="7"/>
                      </a:lnTo>
                      <a:lnTo>
                        <a:pt x="66" y="7"/>
                      </a:lnTo>
                      <a:close/>
                      <a:moveTo>
                        <a:pt x="9" y="135"/>
                      </a:moveTo>
                      <a:lnTo>
                        <a:pt x="21" y="138"/>
                      </a:lnTo>
                      <a:lnTo>
                        <a:pt x="32" y="140"/>
                      </a:lnTo>
                      <a:lnTo>
                        <a:pt x="32" y="138"/>
                      </a:lnTo>
                      <a:lnTo>
                        <a:pt x="32" y="136"/>
                      </a:lnTo>
                      <a:lnTo>
                        <a:pt x="21" y="135"/>
                      </a:lnTo>
                      <a:lnTo>
                        <a:pt x="7" y="129"/>
                      </a:lnTo>
                      <a:lnTo>
                        <a:pt x="7" y="131"/>
                      </a:lnTo>
                      <a:lnTo>
                        <a:pt x="7" y="131"/>
                      </a:lnTo>
                      <a:lnTo>
                        <a:pt x="9" y="133"/>
                      </a:lnTo>
                      <a:lnTo>
                        <a:pt x="9" y="135"/>
                      </a:lnTo>
                      <a:close/>
                    </a:path>
                  </a:pathLst>
                </a:custGeom>
                <a:solidFill>
                  <a:srgbClr val="EBB15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186776" name="Group 408"/>
              <p:cNvGrpSpPr>
                <a:grpSpLocks/>
              </p:cNvGrpSpPr>
              <p:nvPr/>
            </p:nvGrpSpPr>
            <p:grpSpPr bwMode="auto">
              <a:xfrm>
                <a:off x="1269" y="1389"/>
                <a:ext cx="1047" cy="1246"/>
                <a:chOff x="1269" y="1389"/>
                <a:chExt cx="1047" cy="1246"/>
              </a:xfrm>
            </p:grpSpPr>
            <p:sp>
              <p:nvSpPr>
                <p:cNvPr id="186777" name="Freeform 409"/>
                <p:cNvSpPr>
                  <a:spLocks noEditPoints="1"/>
                </p:cNvSpPr>
                <p:nvPr/>
              </p:nvSpPr>
              <p:spPr bwMode="auto">
                <a:xfrm>
                  <a:off x="1468" y="1389"/>
                  <a:ext cx="66" cy="136"/>
                </a:xfrm>
                <a:custGeom>
                  <a:avLst/>
                  <a:gdLst/>
                  <a:ahLst/>
                  <a:cxnLst>
                    <a:cxn ang="0">
                      <a:pos x="66" y="5"/>
                    </a:cxn>
                    <a:cxn ang="0">
                      <a:pos x="53" y="2"/>
                    </a:cxn>
                    <a:cxn ang="0">
                      <a:pos x="38" y="0"/>
                    </a:cxn>
                    <a:cxn ang="0">
                      <a:pos x="28" y="0"/>
                    </a:cxn>
                    <a:cxn ang="0">
                      <a:pos x="19" y="2"/>
                    </a:cxn>
                    <a:cxn ang="0">
                      <a:pos x="11" y="5"/>
                    </a:cxn>
                    <a:cxn ang="0">
                      <a:pos x="2" y="9"/>
                    </a:cxn>
                    <a:cxn ang="0">
                      <a:pos x="2" y="13"/>
                    </a:cxn>
                    <a:cxn ang="0">
                      <a:pos x="0" y="15"/>
                    </a:cxn>
                    <a:cxn ang="0">
                      <a:pos x="9" y="11"/>
                    </a:cxn>
                    <a:cxn ang="0">
                      <a:pos x="17" y="7"/>
                    </a:cxn>
                    <a:cxn ang="0">
                      <a:pos x="28" y="4"/>
                    </a:cxn>
                    <a:cxn ang="0">
                      <a:pos x="38" y="4"/>
                    </a:cxn>
                    <a:cxn ang="0">
                      <a:pos x="53" y="5"/>
                    </a:cxn>
                    <a:cxn ang="0">
                      <a:pos x="66" y="9"/>
                    </a:cxn>
                    <a:cxn ang="0">
                      <a:pos x="66" y="7"/>
                    </a:cxn>
                    <a:cxn ang="0">
                      <a:pos x="66" y="5"/>
                    </a:cxn>
                    <a:cxn ang="0">
                      <a:pos x="11" y="131"/>
                    </a:cxn>
                    <a:cxn ang="0">
                      <a:pos x="23" y="134"/>
                    </a:cxn>
                    <a:cxn ang="0">
                      <a:pos x="34" y="136"/>
                    </a:cxn>
                    <a:cxn ang="0">
                      <a:pos x="34" y="134"/>
                    </a:cxn>
                    <a:cxn ang="0">
                      <a:pos x="36" y="133"/>
                    </a:cxn>
                    <a:cxn ang="0">
                      <a:pos x="21" y="131"/>
                    </a:cxn>
                    <a:cxn ang="0">
                      <a:pos x="9" y="125"/>
                    </a:cxn>
                    <a:cxn ang="0">
                      <a:pos x="9" y="127"/>
                    </a:cxn>
                    <a:cxn ang="0">
                      <a:pos x="9" y="129"/>
                    </a:cxn>
                    <a:cxn ang="0">
                      <a:pos x="11" y="129"/>
                    </a:cxn>
                    <a:cxn ang="0">
                      <a:pos x="11" y="131"/>
                    </a:cxn>
                  </a:cxnLst>
                  <a:rect l="0" t="0" r="r" b="b"/>
                  <a:pathLst>
                    <a:path w="66" h="136">
                      <a:moveTo>
                        <a:pt x="66" y="5"/>
                      </a:moveTo>
                      <a:lnTo>
                        <a:pt x="53" y="2"/>
                      </a:lnTo>
                      <a:lnTo>
                        <a:pt x="38" y="0"/>
                      </a:lnTo>
                      <a:lnTo>
                        <a:pt x="28" y="0"/>
                      </a:lnTo>
                      <a:lnTo>
                        <a:pt x="19" y="2"/>
                      </a:lnTo>
                      <a:lnTo>
                        <a:pt x="11" y="5"/>
                      </a:lnTo>
                      <a:lnTo>
                        <a:pt x="2" y="9"/>
                      </a:lnTo>
                      <a:lnTo>
                        <a:pt x="2" y="13"/>
                      </a:lnTo>
                      <a:lnTo>
                        <a:pt x="0" y="15"/>
                      </a:lnTo>
                      <a:lnTo>
                        <a:pt x="9" y="11"/>
                      </a:lnTo>
                      <a:lnTo>
                        <a:pt x="17" y="7"/>
                      </a:lnTo>
                      <a:lnTo>
                        <a:pt x="28" y="4"/>
                      </a:lnTo>
                      <a:lnTo>
                        <a:pt x="38" y="4"/>
                      </a:lnTo>
                      <a:lnTo>
                        <a:pt x="53" y="5"/>
                      </a:lnTo>
                      <a:lnTo>
                        <a:pt x="66" y="9"/>
                      </a:lnTo>
                      <a:lnTo>
                        <a:pt x="66" y="7"/>
                      </a:lnTo>
                      <a:lnTo>
                        <a:pt x="66" y="5"/>
                      </a:lnTo>
                      <a:close/>
                      <a:moveTo>
                        <a:pt x="11" y="131"/>
                      </a:moveTo>
                      <a:lnTo>
                        <a:pt x="23" y="134"/>
                      </a:lnTo>
                      <a:lnTo>
                        <a:pt x="34" y="136"/>
                      </a:lnTo>
                      <a:lnTo>
                        <a:pt x="34" y="134"/>
                      </a:lnTo>
                      <a:lnTo>
                        <a:pt x="36" y="133"/>
                      </a:lnTo>
                      <a:lnTo>
                        <a:pt x="21" y="131"/>
                      </a:lnTo>
                      <a:lnTo>
                        <a:pt x="9" y="125"/>
                      </a:lnTo>
                      <a:lnTo>
                        <a:pt x="9" y="127"/>
                      </a:lnTo>
                      <a:lnTo>
                        <a:pt x="9" y="129"/>
                      </a:lnTo>
                      <a:lnTo>
                        <a:pt x="11" y="129"/>
                      </a:lnTo>
                      <a:lnTo>
                        <a:pt x="11" y="131"/>
                      </a:lnTo>
                      <a:close/>
                    </a:path>
                  </a:pathLst>
                </a:custGeom>
                <a:solidFill>
                  <a:srgbClr val="EBB25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778" name="Freeform 410"/>
                <p:cNvSpPr>
                  <a:spLocks noEditPoints="1"/>
                </p:cNvSpPr>
                <p:nvPr/>
              </p:nvSpPr>
              <p:spPr bwMode="auto">
                <a:xfrm>
                  <a:off x="1468" y="1391"/>
                  <a:ext cx="66" cy="132"/>
                </a:xfrm>
                <a:custGeom>
                  <a:avLst/>
                  <a:gdLst/>
                  <a:ahLst/>
                  <a:cxnLst>
                    <a:cxn ang="0">
                      <a:pos x="66" y="5"/>
                    </a:cxn>
                    <a:cxn ang="0">
                      <a:pos x="53" y="2"/>
                    </a:cxn>
                    <a:cxn ang="0">
                      <a:pos x="38" y="0"/>
                    </a:cxn>
                    <a:cxn ang="0">
                      <a:pos x="28" y="0"/>
                    </a:cxn>
                    <a:cxn ang="0">
                      <a:pos x="19" y="2"/>
                    </a:cxn>
                    <a:cxn ang="0">
                      <a:pos x="9" y="5"/>
                    </a:cxn>
                    <a:cxn ang="0">
                      <a:pos x="2" y="11"/>
                    </a:cxn>
                    <a:cxn ang="0">
                      <a:pos x="0" y="13"/>
                    </a:cxn>
                    <a:cxn ang="0">
                      <a:pos x="0" y="17"/>
                    </a:cxn>
                    <a:cxn ang="0">
                      <a:pos x="8" y="11"/>
                    </a:cxn>
                    <a:cxn ang="0">
                      <a:pos x="17" y="7"/>
                    </a:cxn>
                    <a:cxn ang="0">
                      <a:pos x="27" y="3"/>
                    </a:cxn>
                    <a:cxn ang="0">
                      <a:pos x="38" y="3"/>
                    </a:cxn>
                    <a:cxn ang="0">
                      <a:pos x="51" y="5"/>
                    </a:cxn>
                    <a:cxn ang="0">
                      <a:pos x="64" y="9"/>
                    </a:cxn>
                    <a:cxn ang="0">
                      <a:pos x="66" y="7"/>
                    </a:cxn>
                    <a:cxn ang="0">
                      <a:pos x="66" y="5"/>
                    </a:cxn>
                    <a:cxn ang="0">
                      <a:pos x="9" y="125"/>
                    </a:cxn>
                    <a:cxn ang="0">
                      <a:pos x="23" y="131"/>
                    </a:cxn>
                    <a:cxn ang="0">
                      <a:pos x="34" y="132"/>
                    </a:cxn>
                    <a:cxn ang="0">
                      <a:pos x="36" y="131"/>
                    </a:cxn>
                    <a:cxn ang="0">
                      <a:pos x="36" y="129"/>
                    </a:cxn>
                    <a:cxn ang="0">
                      <a:pos x="21" y="127"/>
                    </a:cxn>
                    <a:cxn ang="0">
                      <a:pos x="9" y="121"/>
                    </a:cxn>
                    <a:cxn ang="0">
                      <a:pos x="9" y="123"/>
                    </a:cxn>
                    <a:cxn ang="0">
                      <a:pos x="9" y="125"/>
                    </a:cxn>
                  </a:cxnLst>
                  <a:rect l="0" t="0" r="r" b="b"/>
                  <a:pathLst>
                    <a:path w="66" h="132">
                      <a:moveTo>
                        <a:pt x="66" y="5"/>
                      </a:moveTo>
                      <a:lnTo>
                        <a:pt x="53" y="2"/>
                      </a:lnTo>
                      <a:lnTo>
                        <a:pt x="38" y="0"/>
                      </a:lnTo>
                      <a:lnTo>
                        <a:pt x="28" y="0"/>
                      </a:lnTo>
                      <a:lnTo>
                        <a:pt x="19" y="2"/>
                      </a:lnTo>
                      <a:lnTo>
                        <a:pt x="9" y="5"/>
                      </a:lnTo>
                      <a:lnTo>
                        <a:pt x="2" y="11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8" y="11"/>
                      </a:lnTo>
                      <a:lnTo>
                        <a:pt x="17" y="7"/>
                      </a:lnTo>
                      <a:lnTo>
                        <a:pt x="27" y="3"/>
                      </a:lnTo>
                      <a:lnTo>
                        <a:pt x="38" y="3"/>
                      </a:lnTo>
                      <a:lnTo>
                        <a:pt x="51" y="5"/>
                      </a:lnTo>
                      <a:lnTo>
                        <a:pt x="64" y="9"/>
                      </a:lnTo>
                      <a:lnTo>
                        <a:pt x="66" y="7"/>
                      </a:lnTo>
                      <a:lnTo>
                        <a:pt x="66" y="5"/>
                      </a:lnTo>
                      <a:close/>
                      <a:moveTo>
                        <a:pt x="9" y="125"/>
                      </a:moveTo>
                      <a:lnTo>
                        <a:pt x="23" y="131"/>
                      </a:lnTo>
                      <a:lnTo>
                        <a:pt x="34" y="132"/>
                      </a:lnTo>
                      <a:lnTo>
                        <a:pt x="36" y="131"/>
                      </a:lnTo>
                      <a:lnTo>
                        <a:pt x="36" y="129"/>
                      </a:lnTo>
                      <a:lnTo>
                        <a:pt x="21" y="127"/>
                      </a:lnTo>
                      <a:lnTo>
                        <a:pt x="9" y="121"/>
                      </a:lnTo>
                      <a:lnTo>
                        <a:pt x="9" y="123"/>
                      </a:lnTo>
                      <a:lnTo>
                        <a:pt x="9" y="125"/>
                      </a:lnTo>
                      <a:close/>
                    </a:path>
                  </a:pathLst>
                </a:custGeom>
                <a:solidFill>
                  <a:srgbClr val="EBB35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779" name="Freeform 411"/>
                <p:cNvSpPr>
                  <a:spLocks noEditPoints="1"/>
                </p:cNvSpPr>
                <p:nvPr/>
              </p:nvSpPr>
              <p:spPr bwMode="auto">
                <a:xfrm>
                  <a:off x="1466" y="1393"/>
                  <a:ext cx="68" cy="129"/>
                </a:xfrm>
                <a:custGeom>
                  <a:avLst/>
                  <a:gdLst/>
                  <a:ahLst/>
                  <a:cxnLst>
                    <a:cxn ang="0">
                      <a:pos x="68" y="5"/>
                    </a:cxn>
                    <a:cxn ang="0">
                      <a:pos x="55" y="1"/>
                    </a:cxn>
                    <a:cxn ang="0">
                      <a:pos x="40" y="0"/>
                    </a:cxn>
                    <a:cxn ang="0">
                      <a:pos x="30" y="0"/>
                    </a:cxn>
                    <a:cxn ang="0">
                      <a:pos x="19" y="3"/>
                    </a:cxn>
                    <a:cxn ang="0">
                      <a:pos x="11" y="7"/>
                    </a:cxn>
                    <a:cxn ang="0">
                      <a:pos x="2" y="11"/>
                    </a:cxn>
                    <a:cxn ang="0">
                      <a:pos x="2" y="15"/>
                    </a:cxn>
                    <a:cxn ang="0">
                      <a:pos x="0" y="19"/>
                    </a:cxn>
                    <a:cxn ang="0">
                      <a:pos x="8" y="13"/>
                    </a:cxn>
                    <a:cxn ang="0">
                      <a:pos x="19" y="7"/>
                    </a:cxn>
                    <a:cxn ang="0">
                      <a:pos x="29" y="3"/>
                    </a:cxn>
                    <a:cxn ang="0">
                      <a:pos x="40" y="3"/>
                    </a:cxn>
                    <a:cxn ang="0">
                      <a:pos x="53" y="5"/>
                    </a:cxn>
                    <a:cxn ang="0">
                      <a:pos x="66" y="9"/>
                    </a:cxn>
                    <a:cxn ang="0">
                      <a:pos x="66" y="7"/>
                    </a:cxn>
                    <a:cxn ang="0">
                      <a:pos x="68" y="5"/>
                    </a:cxn>
                    <a:cxn ang="0">
                      <a:pos x="11" y="121"/>
                    </a:cxn>
                    <a:cxn ang="0">
                      <a:pos x="23" y="127"/>
                    </a:cxn>
                    <a:cxn ang="0">
                      <a:pos x="38" y="129"/>
                    </a:cxn>
                    <a:cxn ang="0">
                      <a:pos x="38" y="127"/>
                    </a:cxn>
                    <a:cxn ang="0">
                      <a:pos x="38" y="125"/>
                    </a:cxn>
                    <a:cxn ang="0">
                      <a:pos x="23" y="121"/>
                    </a:cxn>
                    <a:cxn ang="0">
                      <a:pos x="10" y="115"/>
                    </a:cxn>
                    <a:cxn ang="0">
                      <a:pos x="11" y="119"/>
                    </a:cxn>
                    <a:cxn ang="0">
                      <a:pos x="11" y="121"/>
                    </a:cxn>
                  </a:cxnLst>
                  <a:rect l="0" t="0" r="r" b="b"/>
                  <a:pathLst>
                    <a:path w="68" h="129">
                      <a:moveTo>
                        <a:pt x="68" y="5"/>
                      </a:moveTo>
                      <a:lnTo>
                        <a:pt x="55" y="1"/>
                      </a:lnTo>
                      <a:lnTo>
                        <a:pt x="40" y="0"/>
                      </a:lnTo>
                      <a:lnTo>
                        <a:pt x="30" y="0"/>
                      </a:lnTo>
                      <a:lnTo>
                        <a:pt x="19" y="3"/>
                      </a:lnTo>
                      <a:lnTo>
                        <a:pt x="11" y="7"/>
                      </a:lnTo>
                      <a:lnTo>
                        <a:pt x="2" y="11"/>
                      </a:lnTo>
                      <a:lnTo>
                        <a:pt x="2" y="15"/>
                      </a:lnTo>
                      <a:lnTo>
                        <a:pt x="0" y="19"/>
                      </a:lnTo>
                      <a:lnTo>
                        <a:pt x="8" y="13"/>
                      </a:lnTo>
                      <a:lnTo>
                        <a:pt x="19" y="7"/>
                      </a:lnTo>
                      <a:lnTo>
                        <a:pt x="29" y="3"/>
                      </a:lnTo>
                      <a:lnTo>
                        <a:pt x="40" y="3"/>
                      </a:lnTo>
                      <a:lnTo>
                        <a:pt x="53" y="5"/>
                      </a:lnTo>
                      <a:lnTo>
                        <a:pt x="66" y="9"/>
                      </a:lnTo>
                      <a:lnTo>
                        <a:pt x="66" y="7"/>
                      </a:lnTo>
                      <a:lnTo>
                        <a:pt x="68" y="5"/>
                      </a:lnTo>
                      <a:close/>
                      <a:moveTo>
                        <a:pt x="11" y="121"/>
                      </a:moveTo>
                      <a:lnTo>
                        <a:pt x="23" y="127"/>
                      </a:lnTo>
                      <a:lnTo>
                        <a:pt x="38" y="129"/>
                      </a:lnTo>
                      <a:lnTo>
                        <a:pt x="38" y="127"/>
                      </a:lnTo>
                      <a:lnTo>
                        <a:pt x="38" y="125"/>
                      </a:lnTo>
                      <a:lnTo>
                        <a:pt x="23" y="121"/>
                      </a:lnTo>
                      <a:lnTo>
                        <a:pt x="10" y="115"/>
                      </a:lnTo>
                      <a:lnTo>
                        <a:pt x="11" y="119"/>
                      </a:lnTo>
                      <a:lnTo>
                        <a:pt x="11" y="121"/>
                      </a:lnTo>
                      <a:close/>
                    </a:path>
                  </a:pathLst>
                </a:custGeom>
                <a:solidFill>
                  <a:srgbClr val="EBB55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780" name="Freeform 412"/>
                <p:cNvSpPr>
                  <a:spLocks noEditPoints="1"/>
                </p:cNvSpPr>
                <p:nvPr/>
              </p:nvSpPr>
              <p:spPr bwMode="auto">
                <a:xfrm>
                  <a:off x="1449" y="1394"/>
                  <a:ext cx="83" cy="126"/>
                </a:xfrm>
                <a:custGeom>
                  <a:avLst/>
                  <a:gdLst/>
                  <a:ahLst/>
                  <a:cxnLst>
                    <a:cxn ang="0">
                      <a:pos x="83" y="6"/>
                    </a:cxn>
                    <a:cxn ang="0">
                      <a:pos x="70" y="2"/>
                    </a:cxn>
                    <a:cxn ang="0">
                      <a:pos x="57" y="0"/>
                    </a:cxn>
                    <a:cxn ang="0">
                      <a:pos x="46" y="0"/>
                    </a:cxn>
                    <a:cxn ang="0">
                      <a:pos x="36" y="4"/>
                    </a:cxn>
                    <a:cxn ang="0">
                      <a:pos x="27" y="8"/>
                    </a:cxn>
                    <a:cxn ang="0">
                      <a:pos x="19" y="14"/>
                    </a:cxn>
                    <a:cxn ang="0">
                      <a:pos x="17" y="18"/>
                    </a:cxn>
                    <a:cxn ang="0">
                      <a:pos x="15" y="21"/>
                    </a:cxn>
                    <a:cxn ang="0">
                      <a:pos x="25" y="14"/>
                    </a:cxn>
                    <a:cxn ang="0">
                      <a:pos x="34" y="8"/>
                    </a:cxn>
                    <a:cxn ang="0">
                      <a:pos x="46" y="6"/>
                    </a:cxn>
                    <a:cxn ang="0">
                      <a:pos x="57" y="4"/>
                    </a:cxn>
                    <a:cxn ang="0">
                      <a:pos x="70" y="6"/>
                    </a:cxn>
                    <a:cxn ang="0">
                      <a:pos x="82" y="10"/>
                    </a:cxn>
                    <a:cxn ang="0">
                      <a:pos x="83" y="8"/>
                    </a:cxn>
                    <a:cxn ang="0">
                      <a:pos x="83" y="6"/>
                    </a:cxn>
                    <a:cxn ang="0">
                      <a:pos x="28" y="118"/>
                    </a:cxn>
                    <a:cxn ang="0">
                      <a:pos x="40" y="124"/>
                    </a:cxn>
                    <a:cxn ang="0">
                      <a:pos x="55" y="126"/>
                    </a:cxn>
                    <a:cxn ang="0">
                      <a:pos x="55" y="124"/>
                    </a:cxn>
                    <a:cxn ang="0">
                      <a:pos x="55" y="122"/>
                    </a:cxn>
                    <a:cxn ang="0">
                      <a:pos x="47" y="120"/>
                    </a:cxn>
                    <a:cxn ang="0">
                      <a:pos x="40" y="118"/>
                    </a:cxn>
                    <a:cxn ang="0">
                      <a:pos x="32" y="116"/>
                    </a:cxn>
                    <a:cxn ang="0">
                      <a:pos x="27" y="112"/>
                    </a:cxn>
                    <a:cxn ang="0">
                      <a:pos x="27" y="114"/>
                    </a:cxn>
                    <a:cxn ang="0">
                      <a:pos x="28" y="118"/>
                    </a:cxn>
                    <a:cxn ang="0">
                      <a:pos x="0" y="73"/>
                    </a:cxn>
                    <a:cxn ang="0">
                      <a:pos x="0" y="74"/>
                    </a:cxn>
                    <a:cxn ang="0">
                      <a:pos x="0" y="74"/>
                    </a:cxn>
                    <a:cxn ang="0">
                      <a:pos x="0" y="74"/>
                    </a:cxn>
                    <a:cxn ang="0">
                      <a:pos x="0" y="74"/>
                    </a:cxn>
                    <a:cxn ang="0">
                      <a:pos x="0" y="74"/>
                    </a:cxn>
                    <a:cxn ang="0">
                      <a:pos x="0" y="73"/>
                    </a:cxn>
                  </a:cxnLst>
                  <a:rect l="0" t="0" r="r" b="b"/>
                  <a:pathLst>
                    <a:path w="83" h="126">
                      <a:moveTo>
                        <a:pt x="83" y="6"/>
                      </a:moveTo>
                      <a:lnTo>
                        <a:pt x="70" y="2"/>
                      </a:lnTo>
                      <a:lnTo>
                        <a:pt x="57" y="0"/>
                      </a:lnTo>
                      <a:lnTo>
                        <a:pt x="46" y="0"/>
                      </a:lnTo>
                      <a:lnTo>
                        <a:pt x="36" y="4"/>
                      </a:lnTo>
                      <a:lnTo>
                        <a:pt x="27" y="8"/>
                      </a:lnTo>
                      <a:lnTo>
                        <a:pt x="19" y="14"/>
                      </a:lnTo>
                      <a:lnTo>
                        <a:pt x="17" y="18"/>
                      </a:lnTo>
                      <a:lnTo>
                        <a:pt x="15" y="21"/>
                      </a:lnTo>
                      <a:lnTo>
                        <a:pt x="25" y="14"/>
                      </a:lnTo>
                      <a:lnTo>
                        <a:pt x="34" y="8"/>
                      </a:lnTo>
                      <a:lnTo>
                        <a:pt x="46" y="6"/>
                      </a:lnTo>
                      <a:lnTo>
                        <a:pt x="57" y="4"/>
                      </a:lnTo>
                      <a:lnTo>
                        <a:pt x="70" y="6"/>
                      </a:lnTo>
                      <a:lnTo>
                        <a:pt x="82" y="10"/>
                      </a:lnTo>
                      <a:lnTo>
                        <a:pt x="83" y="8"/>
                      </a:lnTo>
                      <a:lnTo>
                        <a:pt x="83" y="6"/>
                      </a:lnTo>
                      <a:close/>
                      <a:moveTo>
                        <a:pt x="28" y="118"/>
                      </a:moveTo>
                      <a:lnTo>
                        <a:pt x="40" y="124"/>
                      </a:lnTo>
                      <a:lnTo>
                        <a:pt x="55" y="126"/>
                      </a:lnTo>
                      <a:lnTo>
                        <a:pt x="55" y="124"/>
                      </a:lnTo>
                      <a:lnTo>
                        <a:pt x="55" y="122"/>
                      </a:lnTo>
                      <a:lnTo>
                        <a:pt x="47" y="120"/>
                      </a:lnTo>
                      <a:lnTo>
                        <a:pt x="40" y="118"/>
                      </a:lnTo>
                      <a:lnTo>
                        <a:pt x="32" y="116"/>
                      </a:lnTo>
                      <a:lnTo>
                        <a:pt x="27" y="112"/>
                      </a:lnTo>
                      <a:lnTo>
                        <a:pt x="27" y="114"/>
                      </a:lnTo>
                      <a:lnTo>
                        <a:pt x="28" y="118"/>
                      </a:lnTo>
                      <a:close/>
                      <a:moveTo>
                        <a:pt x="0" y="73"/>
                      </a:moveTo>
                      <a:lnTo>
                        <a:pt x="0" y="74"/>
                      </a:lnTo>
                      <a:lnTo>
                        <a:pt x="0" y="74"/>
                      </a:lnTo>
                      <a:lnTo>
                        <a:pt x="0" y="74"/>
                      </a:lnTo>
                      <a:lnTo>
                        <a:pt x="0" y="74"/>
                      </a:lnTo>
                      <a:lnTo>
                        <a:pt x="0" y="74"/>
                      </a:lnTo>
                      <a:lnTo>
                        <a:pt x="0" y="73"/>
                      </a:lnTo>
                      <a:close/>
                    </a:path>
                  </a:pathLst>
                </a:custGeom>
                <a:solidFill>
                  <a:srgbClr val="ECB75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781" name="Freeform 413"/>
                <p:cNvSpPr>
                  <a:spLocks noEditPoints="1"/>
                </p:cNvSpPr>
                <p:nvPr/>
              </p:nvSpPr>
              <p:spPr bwMode="auto">
                <a:xfrm>
                  <a:off x="1449" y="1396"/>
                  <a:ext cx="83" cy="122"/>
                </a:xfrm>
                <a:custGeom>
                  <a:avLst/>
                  <a:gdLst/>
                  <a:ahLst/>
                  <a:cxnLst>
                    <a:cxn ang="0">
                      <a:pos x="83" y="6"/>
                    </a:cxn>
                    <a:cxn ang="0">
                      <a:pos x="70" y="2"/>
                    </a:cxn>
                    <a:cxn ang="0">
                      <a:pos x="57" y="0"/>
                    </a:cxn>
                    <a:cxn ang="0">
                      <a:pos x="46" y="0"/>
                    </a:cxn>
                    <a:cxn ang="0">
                      <a:pos x="36" y="4"/>
                    </a:cxn>
                    <a:cxn ang="0">
                      <a:pos x="25" y="10"/>
                    </a:cxn>
                    <a:cxn ang="0">
                      <a:pos x="17" y="16"/>
                    </a:cxn>
                    <a:cxn ang="0">
                      <a:pos x="15" y="19"/>
                    </a:cxn>
                    <a:cxn ang="0">
                      <a:pos x="13" y="23"/>
                    </a:cxn>
                    <a:cxn ang="0">
                      <a:pos x="23" y="16"/>
                    </a:cxn>
                    <a:cxn ang="0">
                      <a:pos x="32" y="10"/>
                    </a:cxn>
                    <a:cxn ang="0">
                      <a:pos x="44" y="6"/>
                    </a:cxn>
                    <a:cxn ang="0">
                      <a:pos x="57" y="4"/>
                    </a:cxn>
                    <a:cxn ang="0">
                      <a:pos x="70" y="6"/>
                    </a:cxn>
                    <a:cxn ang="0">
                      <a:pos x="82" y="10"/>
                    </a:cxn>
                    <a:cxn ang="0">
                      <a:pos x="82" y="8"/>
                    </a:cxn>
                    <a:cxn ang="0">
                      <a:pos x="83" y="6"/>
                    </a:cxn>
                    <a:cxn ang="0">
                      <a:pos x="27" y="112"/>
                    </a:cxn>
                    <a:cxn ang="0">
                      <a:pos x="40" y="118"/>
                    </a:cxn>
                    <a:cxn ang="0">
                      <a:pos x="55" y="122"/>
                    </a:cxn>
                    <a:cxn ang="0">
                      <a:pos x="55" y="120"/>
                    </a:cxn>
                    <a:cxn ang="0">
                      <a:pos x="55" y="118"/>
                    </a:cxn>
                    <a:cxn ang="0">
                      <a:pos x="47" y="116"/>
                    </a:cxn>
                    <a:cxn ang="0">
                      <a:pos x="38" y="114"/>
                    </a:cxn>
                    <a:cxn ang="0">
                      <a:pos x="32" y="112"/>
                    </a:cxn>
                    <a:cxn ang="0">
                      <a:pos x="25" y="107"/>
                    </a:cxn>
                    <a:cxn ang="0">
                      <a:pos x="27" y="110"/>
                    </a:cxn>
                    <a:cxn ang="0">
                      <a:pos x="27" y="112"/>
                    </a:cxn>
                    <a:cxn ang="0">
                      <a:pos x="0" y="67"/>
                    </a:cxn>
                    <a:cxn ang="0">
                      <a:pos x="0" y="69"/>
                    </a:cxn>
                    <a:cxn ang="0">
                      <a:pos x="0" y="72"/>
                    </a:cxn>
                    <a:cxn ang="0">
                      <a:pos x="0" y="74"/>
                    </a:cxn>
                    <a:cxn ang="0">
                      <a:pos x="2" y="74"/>
                    </a:cxn>
                    <a:cxn ang="0">
                      <a:pos x="2" y="71"/>
                    </a:cxn>
                    <a:cxn ang="0">
                      <a:pos x="0" y="67"/>
                    </a:cxn>
                  </a:cxnLst>
                  <a:rect l="0" t="0" r="r" b="b"/>
                  <a:pathLst>
                    <a:path w="83" h="122">
                      <a:moveTo>
                        <a:pt x="83" y="6"/>
                      </a:moveTo>
                      <a:lnTo>
                        <a:pt x="70" y="2"/>
                      </a:lnTo>
                      <a:lnTo>
                        <a:pt x="57" y="0"/>
                      </a:lnTo>
                      <a:lnTo>
                        <a:pt x="46" y="0"/>
                      </a:lnTo>
                      <a:lnTo>
                        <a:pt x="36" y="4"/>
                      </a:lnTo>
                      <a:lnTo>
                        <a:pt x="25" y="10"/>
                      </a:lnTo>
                      <a:lnTo>
                        <a:pt x="17" y="16"/>
                      </a:lnTo>
                      <a:lnTo>
                        <a:pt x="15" y="19"/>
                      </a:lnTo>
                      <a:lnTo>
                        <a:pt x="13" y="23"/>
                      </a:lnTo>
                      <a:lnTo>
                        <a:pt x="23" y="16"/>
                      </a:lnTo>
                      <a:lnTo>
                        <a:pt x="32" y="10"/>
                      </a:lnTo>
                      <a:lnTo>
                        <a:pt x="44" y="6"/>
                      </a:lnTo>
                      <a:lnTo>
                        <a:pt x="57" y="4"/>
                      </a:lnTo>
                      <a:lnTo>
                        <a:pt x="70" y="6"/>
                      </a:lnTo>
                      <a:lnTo>
                        <a:pt x="82" y="10"/>
                      </a:lnTo>
                      <a:lnTo>
                        <a:pt x="82" y="8"/>
                      </a:lnTo>
                      <a:lnTo>
                        <a:pt x="83" y="6"/>
                      </a:lnTo>
                      <a:close/>
                      <a:moveTo>
                        <a:pt x="27" y="112"/>
                      </a:moveTo>
                      <a:lnTo>
                        <a:pt x="40" y="118"/>
                      </a:lnTo>
                      <a:lnTo>
                        <a:pt x="55" y="122"/>
                      </a:lnTo>
                      <a:lnTo>
                        <a:pt x="55" y="120"/>
                      </a:lnTo>
                      <a:lnTo>
                        <a:pt x="55" y="118"/>
                      </a:lnTo>
                      <a:lnTo>
                        <a:pt x="47" y="116"/>
                      </a:lnTo>
                      <a:lnTo>
                        <a:pt x="38" y="114"/>
                      </a:lnTo>
                      <a:lnTo>
                        <a:pt x="32" y="112"/>
                      </a:lnTo>
                      <a:lnTo>
                        <a:pt x="25" y="107"/>
                      </a:lnTo>
                      <a:lnTo>
                        <a:pt x="27" y="110"/>
                      </a:lnTo>
                      <a:lnTo>
                        <a:pt x="27" y="112"/>
                      </a:lnTo>
                      <a:close/>
                      <a:moveTo>
                        <a:pt x="0" y="67"/>
                      </a:moveTo>
                      <a:lnTo>
                        <a:pt x="0" y="69"/>
                      </a:lnTo>
                      <a:lnTo>
                        <a:pt x="0" y="72"/>
                      </a:lnTo>
                      <a:lnTo>
                        <a:pt x="0" y="74"/>
                      </a:lnTo>
                      <a:lnTo>
                        <a:pt x="2" y="74"/>
                      </a:lnTo>
                      <a:lnTo>
                        <a:pt x="2" y="71"/>
                      </a:lnTo>
                      <a:lnTo>
                        <a:pt x="0" y="67"/>
                      </a:lnTo>
                      <a:close/>
                    </a:path>
                  </a:pathLst>
                </a:custGeom>
                <a:solidFill>
                  <a:srgbClr val="ECB85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782" name="Freeform 414"/>
                <p:cNvSpPr>
                  <a:spLocks noEditPoints="1"/>
                </p:cNvSpPr>
                <p:nvPr/>
              </p:nvSpPr>
              <p:spPr bwMode="auto">
                <a:xfrm>
                  <a:off x="1449" y="1398"/>
                  <a:ext cx="82" cy="118"/>
                </a:xfrm>
                <a:custGeom>
                  <a:avLst/>
                  <a:gdLst/>
                  <a:ahLst/>
                  <a:cxnLst>
                    <a:cxn ang="0">
                      <a:pos x="82" y="6"/>
                    </a:cxn>
                    <a:cxn ang="0">
                      <a:pos x="70" y="2"/>
                    </a:cxn>
                    <a:cxn ang="0">
                      <a:pos x="57" y="0"/>
                    </a:cxn>
                    <a:cxn ang="0">
                      <a:pos x="46" y="2"/>
                    </a:cxn>
                    <a:cxn ang="0">
                      <a:pos x="34" y="4"/>
                    </a:cxn>
                    <a:cxn ang="0">
                      <a:pos x="25" y="10"/>
                    </a:cxn>
                    <a:cxn ang="0">
                      <a:pos x="15" y="17"/>
                    </a:cxn>
                    <a:cxn ang="0">
                      <a:pos x="13" y="21"/>
                    </a:cxn>
                    <a:cxn ang="0">
                      <a:pos x="13" y="27"/>
                    </a:cxn>
                    <a:cxn ang="0">
                      <a:pos x="21" y="17"/>
                    </a:cxn>
                    <a:cxn ang="0">
                      <a:pos x="32" y="10"/>
                    </a:cxn>
                    <a:cxn ang="0">
                      <a:pos x="44" y="6"/>
                    </a:cxn>
                    <a:cxn ang="0">
                      <a:pos x="57" y="4"/>
                    </a:cxn>
                    <a:cxn ang="0">
                      <a:pos x="70" y="6"/>
                    </a:cxn>
                    <a:cxn ang="0">
                      <a:pos x="82" y="10"/>
                    </a:cxn>
                    <a:cxn ang="0">
                      <a:pos x="82" y="8"/>
                    </a:cxn>
                    <a:cxn ang="0">
                      <a:pos x="82" y="6"/>
                    </a:cxn>
                    <a:cxn ang="0">
                      <a:pos x="0" y="69"/>
                    </a:cxn>
                    <a:cxn ang="0">
                      <a:pos x="0" y="70"/>
                    </a:cxn>
                    <a:cxn ang="0">
                      <a:pos x="0" y="70"/>
                    </a:cxn>
                    <a:cxn ang="0">
                      <a:pos x="2" y="72"/>
                    </a:cxn>
                    <a:cxn ang="0">
                      <a:pos x="6" y="76"/>
                    </a:cxn>
                    <a:cxn ang="0">
                      <a:pos x="4" y="67"/>
                    </a:cxn>
                    <a:cxn ang="0">
                      <a:pos x="2" y="59"/>
                    </a:cxn>
                    <a:cxn ang="0">
                      <a:pos x="2" y="59"/>
                    </a:cxn>
                    <a:cxn ang="0">
                      <a:pos x="2" y="57"/>
                    </a:cxn>
                    <a:cxn ang="0">
                      <a:pos x="0" y="63"/>
                    </a:cxn>
                    <a:cxn ang="0">
                      <a:pos x="0" y="69"/>
                    </a:cxn>
                    <a:cxn ang="0">
                      <a:pos x="27" y="108"/>
                    </a:cxn>
                    <a:cxn ang="0">
                      <a:pos x="32" y="112"/>
                    </a:cxn>
                    <a:cxn ang="0">
                      <a:pos x="40" y="114"/>
                    </a:cxn>
                    <a:cxn ang="0">
                      <a:pos x="47" y="116"/>
                    </a:cxn>
                    <a:cxn ang="0">
                      <a:pos x="55" y="118"/>
                    </a:cxn>
                    <a:cxn ang="0">
                      <a:pos x="55" y="116"/>
                    </a:cxn>
                    <a:cxn ang="0">
                      <a:pos x="55" y="114"/>
                    </a:cxn>
                    <a:cxn ang="0">
                      <a:pos x="46" y="112"/>
                    </a:cxn>
                    <a:cxn ang="0">
                      <a:pos x="38" y="110"/>
                    </a:cxn>
                    <a:cxn ang="0">
                      <a:pos x="30" y="106"/>
                    </a:cxn>
                    <a:cxn ang="0">
                      <a:pos x="23" y="103"/>
                    </a:cxn>
                    <a:cxn ang="0">
                      <a:pos x="25" y="105"/>
                    </a:cxn>
                    <a:cxn ang="0">
                      <a:pos x="27" y="108"/>
                    </a:cxn>
                  </a:cxnLst>
                  <a:rect l="0" t="0" r="r" b="b"/>
                  <a:pathLst>
                    <a:path w="82" h="118">
                      <a:moveTo>
                        <a:pt x="82" y="6"/>
                      </a:moveTo>
                      <a:lnTo>
                        <a:pt x="70" y="2"/>
                      </a:lnTo>
                      <a:lnTo>
                        <a:pt x="57" y="0"/>
                      </a:lnTo>
                      <a:lnTo>
                        <a:pt x="46" y="2"/>
                      </a:lnTo>
                      <a:lnTo>
                        <a:pt x="34" y="4"/>
                      </a:lnTo>
                      <a:lnTo>
                        <a:pt x="25" y="10"/>
                      </a:lnTo>
                      <a:lnTo>
                        <a:pt x="15" y="17"/>
                      </a:lnTo>
                      <a:lnTo>
                        <a:pt x="13" y="21"/>
                      </a:lnTo>
                      <a:lnTo>
                        <a:pt x="13" y="27"/>
                      </a:lnTo>
                      <a:lnTo>
                        <a:pt x="21" y="17"/>
                      </a:lnTo>
                      <a:lnTo>
                        <a:pt x="32" y="10"/>
                      </a:lnTo>
                      <a:lnTo>
                        <a:pt x="44" y="6"/>
                      </a:lnTo>
                      <a:lnTo>
                        <a:pt x="57" y="4"/>
                      </a:lnTo>
                      <a:lnTo>
                        <a:pt x="70" y="6"/>
                      </a:lnTo>
                      <a:lnTo>
                        <a:pt x="82" y="10"/>
                      </a:lnTo>
                      <a:lnTo>
                        <a:pt x="82" y="8"/>
                      </a:lnTo>
                      <a:lnTo>
                        <a:pt x="82" y="6"/>
                      </a:lnTo>
                      <a:close/>
                      <a:moveTo>
                        <a:pt x="0" y="69"/>
                      </a:moveTo>
                      <a:lnTo>
                        <a:pt x="0" y="70"/>
                      </a:lnTo>
                      <a:lnTo>
                        <a:pt x="0" y="70"/>
                      </a:lnTo>
                      <a:lnTo>
                        <a:pt x="2" y="72"/>
                      </a:lnTo>
                      <a:lnTo>
                        <a:pt x="6" y="76"/>
                      </a:lnTo>
                      <a:lnTo>
                        <a:pt x="4" y="67"/>
                      </a:lnTo>
                      <a:lnTo>
                        <a:pt x="2" y="59"/>
                      </a:lnTo>
                      <a:lnTo>
                        <a:pt x="2" y="59"/>
                      </a:lnTo>
                      <a:lnTo>
                        <a:pt x="2" y="57"/>
                      </a:lnTo>
                      <a:lnTo>
                        <a:pt x="0" y="63"/>
                      </a:lnTo>
                      <a:lnTo>
                        <a:pt x="0" y="69"/>
                      </a:lnTo>
                      <a:close/>
                      <a:moveTo>
                        <a:pt x="27" y="108"/>
                      </a:moveTo>
                      <a:lnTo>
                        <a:pt x="32" y="112"/>
                      </a:lnTo>
                      <a:lnTo>
                        <a:pt x="40" y="114"/>
                      </a:lnTo>
                      <a:lnTo>
                        <a:pt x="47" y="116"/>
                      </a:lnTo>
                      <a:lnTo>
                        <a:pt x="55" y="118"/>
                      </a:lnTo>
                      <a:lnTo>
                        <a:pt x="55" y="116"/>
                      </a:lnTo>
                      <a:lnTo>
                        <a:pt x="55" y="114"/>
                      </a:lnTo>
                      <a:lnTo>
                        <a:pt x="46" y="112"/>
                      </a:lnTo>
                      <a:lnTo>
                        <a:pt x="38" y="110"/>
                      </a:lnTo>
                      <a:lnTo>
                        <a:pt x="30" y="106"/>
                      </a:lnTo>
                      <a:lnTo>
                        <a:pt x="23" y="103"/>
                      </a:lnTo>
                      <a:lnTo>
                        <a:pt x="25" y="105"/>
                      </a:lnTo>
                      <a:lnTo>
                        <a:pt x="27" y="108"/>
                      </a:lnTo>
                      <a:close/>
                    </a:path>
                  </a:pathLst>
                </a:custGeom>
                <a:solidFill>
                  <a:srgbClr val="ECBA5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783" name="Freeform 415"/>
                <p:cNvSpPr>
                  <a:spLocks noEditPoints="1"/>
                </p:cNvSpPr>
                <p:nvPr/>
              </p:nvSpPr>
              <p:spPr bwMode="auto">
                <a:xfrm>
                  <a:off x="1449" y="1400"/>
                  <a:ext cx="82" cy="114"/>
                </a:xfrm>
                <a:custGeom>
                  <a:avLst/>
                  <a:gdLst/>
                  <a:ahLst/>
                  <a:cxnLst>
                    <a:cxn ang="0">
                      <a:pos x="82" y="6"/>
                    </a:cxn>
                    <a:cxn ang="0">
                      <a:pos x="70" y="2"/>
                    </a:cxn>
                    <a:cxn ang="0">
                      <a:pos x="57" y="0"/>
                    </a:cxn>
                    <a:cxn ang="0">
                      <a:pos x="44" y="2"/>
                    </a:cxn>
                    <a:cxn ang="0">
                      <a:pos x="32" y="6"/>
                    </a:cxn>
                    <a:cxn ang="0">
                      <a:pos x="23" y="12"/>
                    </a:cxn>
                    <a:cxn ang="0">
                      <a:pos x="13" y="19"/>
                    </a:cxn>
                    <a:cxn ang="0">
                      <a:pos x="11" y="27"/>
                    </a:cxn>
                    <a:cxn ang="0">
                      <a:pos x="9" y="32"/>
                    </a:cxn>
                    <a:cxn ang="0">
                      <a:pos x="9" y="32"/>
                    </a:cxn>
                    <a:cxn ang="0">
                      <a:pos x="9" y="34"/>
                    </a:cxn>
                    <a:cxn ang="0">
                      <a:pos x="13" y="27"/>
                    </a:cxn>
                    <a:cxn ang="0">
                      <a:pos x="17" y="21"/>
                    </a:cxn>
                    <a:cxn ang="0">
                      <a:pos x="23" y="17"/>
                    </a:cxn>
                    <a:cxn ang="0">
                      <a:pos x="28" y="12"/>
                    </a:cxn>
                    <a:cxn ang="0">
                      <a:pos x="34" y="8"/>
                    </a:cxn>
                    <a:cxn ang="0">
                      <a:pos x="42" y="6"/>
                    </a:cxn>
                    <a:cxn ang="0">
                      <a:pos x="49" y="4"/>
                    </a:cxn>
                    <a:cxn ang="0">
                      <a:pos x="57" y="4"/>
                    </a:cxn>
                    <a:cxn ang="0">
                      <a:pos x="68" y="6"/>
                    </a:cxn>
                    <a:cxn ang="0">
                      <a:pos x="80" y="10"/>
                    </a:cxn>
                    <a:cxn ang="0">
                      <a:pos x="82" y="8"/>
                    </a:cxn>
                    <a:cxn ang="0">
                      <a:pos x="82" y="6"/>
                    </a:cxn>
                    <a:cxn ang="0">
                      <a:pos x="0" y="63"/>
                    </a:cxn>
                    <a:cxn ang="0">
                      <a:pos x="2" y="67"/>
                    </a:cxn>
                    <a:cxn ang="0">
                      <a:pos x="2" y="70"/>
                    </a:cxn>
                    <a:cxn ang="0">
                      <a:pos x="6" y="74"/>
                    </a:cxn>
                    <a:cxn ang="0">
                      <a:pos x="8" y="76"/>
                    </a:cxn>
                    <a:cxn ang="0">
                      <a:pos x="6" y="67"/>
                    </a:cxn>
                    <a:cxn ang="0">
                      <a:pos x="4" y="57"/>
                    </a:cxn>
                    <a:cxn ang="0">
                      <a:pos x="4" y="51"/>
                    </a:cxn>
                    <a:cxn ang="0">
                      <a:pos x="6" y="46"/>
                    </a:cxn>
                    <a:cxn ang="0">
                      <a:pos x="4" y="49"/>
                    </a:cxn>
                    <a:cxn ang="0">
                      <a:pos x="4" y="53"/>
                    </a:cxn>
                    <a:cxn ang="0">
                      <a:pos x="2" y="57"/>
                    </a:cxn>
                    <a:cxn ang="0">
                      <a:pos x="0" y="63"/>
                    </a:cxn>
                    <a:cxn ang="0">
                      <a:pos x="25" y="103"/>
                    </a:cxn>
                    <a:cxn ang="0">
                      <a:pos x="32" y="108"/>
                    </a:cxn>
                    <a:cxn ang="0">
                      <a:pos x="38" y="110"/>
                    </a:cxn>
                    <a:cxn ang="0">
                      <a:pos x="47" y="112"/>
                    </a:cxn>
                    <a:cxn ang="0">
                      <a:pos x="55" y="114"/>
                    </a:cxn>
                    <a:cxn ang="0">
                      <a:pos x="55" y="112"/>
                    </a:cxn>
                    <a:cxn ang="0">
                      <a:pos x="55" y="110"/>
                    </a:cxn>
                    <a:cxn ang="0">
                      <a:pos x="46" y="108"/>
                    </a:cxn>
                    <a:cxn ang="0">
                      <a:pos x="36" y="106"/>
                    </a:cxn>
                    <a:cxn ang="0">
                      <a:pos x="28" y="101"/>
                    </a:cxn>
                    <a:cxn ang="0">
                      <a:pos x="21" y="97"/>
                    </a:cxn>
                    <a:cxn ang="0">
                      <a:pos x="23" y="99"/>
                    </a:cxn>
                    <a:cxn ang="0">
                      <a:pos x="25" y="103"/>
                    </a:cxn>
                  </a:cxnLst>
                  <a:rect l="0" t="0" r="r" b="b"/>
                  <a:pathLst>
                    <a:path w="82" h="114">
                      <a:moveTo>
                        <a:pt x="82" y="6"/>
                      </a:moveTo>
                      <a:lnTo>
                        <a:pt x="70" y="2"/>
                      </a:lnTo>
                      <a:lnTo>
                        <a:pt x="57" y="0"/>
                      </a:lnTo>
                      <a:lnTo>
                        <a:pt x="44" y="2"/>
                      </a:lnTo>
                      <a:lnTo>
                        <a:pt x="32" y="6"/>
                      </a:lnTo>
                      <a:lnTo>
                        <a:pt x="23" y="12"/>
                      </a:lnTo>
                      <a:lnTo>
                        <a:pt x="13" y="19"/>
                      </a:lnTo>
                      <a:lnTo>
                        <a:pt x="11" y="27"/>
                      </a:lnTo>
                      <a:lnTo>
                        <a:pt x="9" y="32"/>
                      </a:lnTo>
                      <a:lnTo>
                        <a:pt x="9" y="32"/>
                      </a:lnTo>
                      <a:lnTo>
                        <a:pt x="9" y="34"/>
                      </a:lnTo>
                      <a:lnTo>
                        <a:pt x="13" y="27"/>
                      </a:lnTo>
                      <a:lnTo>
                        <a:pt x="17" y="21"/>
                      </a:lnTo>
                      <a:lnTo>
                        <a:pt x="23" y="17"/>
                      </a:lnTo>
                      <a:lnTo>
                        <a:pt x="28" y="12"/>
                      </a:lnTo>
                      <a:lnTo>
                        <a:pt x="34" y="8"/>
                      </a:lnTo>
                      <a:lnTo>
                        <a:pt x="42" y="6"/>
                      </a:lnTo>
                      <a:lnTo>
                        <a:pt x="49" y="4"/>
                      </a:lnTo>
                      <a:lnTo>
                        <a:pt x="57" y="4"/>
                      </a:lnTo>
                      <a:lnTo>
                        <a:pt x="68" y="6"/>
                      </a:lnTo>
                      <a:lnTo>
                        <a:pt x="80" y="10"/>
                      </a:lnTo>
                      <a:lnTo>
                        <a:pt x="82" y="8"/>
                      </a:lnTo>
                      <a:lnTo>
                        <a:pt x="82" y="6"/>
                      </a:lnTo>
                      <a:close/>
                      <a:moveTo>
                        <a:pt x="0" y="63"/>
                      </a:moveTo>
                      <a:lnTo>
                        <a:pt x="2" y="67"/>
                      </a:lnTo>
                      <a:lnTo>
                        <a:pt x="2" y="70"/>
                      </a:lnTo>
                      <a:lnTo>
                        <a:pt x="6" y="74"/>
                      </a:lnTo>
                      <a:lnTo>
                        <a:pt x="8" y="76"/>
                      </a:lnTo>
                      <a:lnTo>
                        <a:pt x="6" y="67"/>
                      </a:lnTo>
                      <a:lnTo>
                        <a:pt x="4" y="57"/>
                      </a:lnTo>
                      <a:lnTo>
                        <a:pt x="4" y="51"/>
                      </a:lnTo>
                      <a:lnTo>
                        <a:pt x="6" y="46"/>
                      </a:lnTo>
                      <a:lnTo>
                        <a:pt x="4" y="49"/>
                      </a:lnTo>
                      <a:lnTo>
                        <a:pt x="4" y="53"/>
                      </a:lnTo>
                      <a:lnTo>
                        <a:pt x="2" y="57"/>
                      </a:lnTo>
                      <a:lnTo>
                        <a:pt x="0" y="63"/>
                      </a:lnTo>
                      <a:close/>
                      <a:moveTo>
                        <a:pt x="25" y="103"/>
                      </a:moveTo>
                      <a:lnTo>
                        <a:pt x="32" y="108"/>
                      </a:lnTo>
                      <a:lnTo>
                        <a:pt x="38" y="110"/>
                      </a:lnTo>
                      <a:lnTo>
                        <a:pt x="47" y="112"/>
                      </a:lnTo>
                      <a:lnTo>
                        <a:pt x="55" y="114"/>
                      </a:lnTo>
                      <a:lnTo>
                        <a:pt x="55" y="112"/>
                      </a:lnTo>
                      <a:lnTo>
                        <a:pt x="55" y="110"/>
                      </a:lnTo>
                      <a:lnTo>
                        <a:pt x="46" y="108"/>
                      </a:lnTo>
                      <a:lnTo>
                        <a:pt x="36" y="106"/>
                      </a:lnTo>
                      <a:lnTo>
                        <a:pt x="28" y="101"/>
                      </a:lnTo>
                      <a:lnTo>
                        <a:pt x="21" y="97"/>
                      </a:lnTo>
                      <a:lnTo>
                        <a:pt x="23" y="99"/>
                      </a:lnTo>
                      <a:lnTo>
                        <a:pt x="25" y="103"/>
                      </a:lnTo>
                      <a:close/>
                    </a:path>
                  </a:pathLst>
                </a:custGeom>
                <a:solidFill>
                  <a:srgbClr val="ECBC5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784" name="Freeform 416"/>
                <p:cNvSpPr>
                  <a:spLocks noEditPoints="1"/>
                </p:cNvSpPr>
                <p:nvPr/>
              </p:nvSpPr>
              <p:spPr bwMode="auto">
                <a:xfrm>
                  <a:off x="1451" y="1402"/>
                  <a:ext cx="80" cy="110"/>
                </a:xfrm>
                <a:custGeom>
                  <a:avLst/>
                  <a:gdLst/>
                  <a:ahLst/>
                  <a:cxnLst>
                    <a:cxn ang="0">
                      <a:pos x="80" y="6"/>
                    </a:cxn>
                    <a:cxn ang="0">
                      <a:pos x="68" y="2"/>
                    </a:cxn>
                    <a:cxn ang="0">
                      <a:pos x="55" y="0"/>
                    </a:cxn>
                    <a:cxn ang="0">
                      <a:pos x="42" y="2"/>
                    </a:cxn>
                    <a:cxn ang="0">
                      <a:pos x="30" y="6"/>
                    </a:cxn>
                    <a:cxn ang="0">
                      <a:pos x="19" y="13"/>
                    </a:cxn>
                    <a:cxn ang="0">
                      <a:pos x="11" y="23"/>
                    </a:cxn>
                    <a:cxn ang="0">
                      <a:pos x="9" y="27"/>
                    </a:cxn>
                    <a:cxn ang="0">
                      <a:pos x="7" y="30"/>
                    </a:cxn>
                    <a:cxn ang="0">
                      <a:pos x="4" y="42"/>
                    </a:cxn>
                    <a:cxn ang="0">
                      <a:pos x="2" y="51"/>
                    </a:cxn>
                    <a:cxn ang="0">
                      <a:pos x="0" y="53"/>
                    </a:cxn>
                    <a:cxn ang="0">
                      <a:pos x="0" y="53"/>
                    </a:cxn>
                    <a:cxn ang="0">
                      <a:pos x="0" y="55"/>
                    </a:cxn>
                    <a:cxn ang="0">
                      <a:pos x="0" y="55"/>
                    </a:cxn>
                    <a:cxn ang="0">
                      <a:pos x="2" y="63"/>
                    </a:cxn>
                    <a:cxn ang="0">
                      <a:pos x="4" y="72"/>
                    </a:cxn>
                    <a:cxn ang="0">
                      <a:pos x="6" y="74"/>
                    </a:cxn>
                    <a:cxn ang="0">
                      <a:pos x="9" y="78"/>
                    </a:cxn>
                    <a:cxn ang="0">
                      <a:pos x="9" y="78"/>
                    </a:cxn>
                    <a:cxn ang="0">
                      <a:pos x="9" y="78"/>
                    </a:cxn>
                    <a:cxn ang="0">
                      <a:pos x="6" y="66"/>
                    </a:cxn>
                    <a:cxn ang="0">
                      <a:pos x="4" y="55"/>
                    </a:cxn>
                    <a:cxn ang="0">
                      <a:pos x="6" y="44"/>
                    </a:cxn>
                    <a:cxn ang="0">
                      <a:pos x="7" y="34"/>
                    </a:cxn>
                    <a:cxn ang="0">
                      <a:pos x="13" y="27"/>
                    </a:cxn>
                    <a:cxn ang="0">
                      <a:pos x="19" y="19"/>
                    </a:cxn>
                    <a:cxn ang="0">
                      <a:pos x="26" y="13"/>
                    </a:cxn>
                    <a:cxn ang="0">
                      <a:pos x="36" y="8"/>
                    </a:cxn>
                    <a:cxn ang="0">
                      <a:pos x="45" y="4"/>
                    </a:cxn>
                    <a:cxn ang="0">
                      <a:pos x="55" y="4"/>
                    </a:cxn>
                    <a:cxn ang="0">
                      <a:pos x="66" y="6"/>
                    </a:cxn>
                    <a:cxn ang="0">
                      <a:pos x="78" y="10"/>
                    </a:cxn>
                    <a:cxn ang="0">
                      <a:pos x="78" y="8"/>
                    </a:cxn>
                    <a:cxn ang="0">
                      <a:pos x="80" y="6"/>
                    </a:cxn>
                    <a:cxn ang="0">
                      <a:pos x="21" y="99"/>
                    </a:cxn>
                    <a:cxn ang="0">
                      <a:pos x="28" y="102"/>
                    </a:cxn>
                    <a:cxn ang="0">
                      <a:pos x="36" y="106"/>
                    </a:cxn>
                    <a:cxn ang="0">
                      <a:pos x="44" y="108"/>
                    </a:cxn>
                    <a:cxn ang="0">
                      <a:pos x="53" y="110"/>
                    </a:cxn>
                    <a:cxn ang="0">
                      <a:pos x="53" y="108"/>
                    </a:cxn>
                    <a:cxn ang="0">
                      <a:pos x="53" y="106"/>
                    </a:cxn>
                    <a:cxn ang="0">
                      <a:pos x="44" y="104"/>
                    </a:cxn>
                    <a:cxn ang="0">
                      <a:pos x="32" y="101"/>
                    </a:cxn>
                    <a:cxn ang="0">
                      <a:pos x="25" y="95"/>
                    </a:cxn>
                    <a:cxn ang="0">
                      <a:pos x="17" y="89"/>
                    </a:cxn>
                    <a:cxn ang="0">
                      <a:pos x="19" y="93"/>
                    </a:cxn>
                    <a:cxn ang="0">
                      <a:pos x="21" y="99"/>
                    </a:cxn>
                  </a:cxnLst>
                  <a:rect l="0" t="0" r="r" b="b"/>
                  <a:pathLst>
                    <a:path w="80" h="110">
                      <a:moveTo>
                        <a:pt x="80" y="6"/>
                      </a:moveTo>
                      <a:lnTo>
                        <a:pt x="68" y="2"/>
                      </a:lnTo>
                      <a:lnTo>
                        <a:pt x="55" y="0"/>
                      </a:lnTo>
                      <a:lnTo>
                        <a:pt x="42" y="2"/>
                      </a:lnTo>
                      <a:lnTo>
                        <a:pt x="30" y="6"/>
                      </a:lnTo>
                      <a:lnTo>
                        <a:pt x="19" y="13"/>
                      </a:lnTo>
                      <a:lnTo>
                        <a:pt x="11" y="23"/>
                      </a:lnTo>
                      <a:lnTo>
                        <a:pt x="9" y="27"/>
                      </a:lnTo>
                      <a:lnTo>
                        <a:pt x="7" y="30"/>
                      </a:lnTo>
                      <a:lnTo>
                        <a:pt x="4" y="42"/>
                      </a:lnTo>
                      <a:lnTo>
                        <a:pt x="2" y="51"/>
                      </a:lnTo>
                      <a:lnTo>
                        <a:pt x="0" y="53"/>
                      </a:lnTo>
                      <a:lnTo>
                        <a:pt x="0" y="53"/>
                      </a:lnTo>
                      <a:lnTo>
                        <a:pt x="0" y="55"/>
                      </a:lnTo>
                      <a:lnTo>
                        <a:pt x="0" y="55"/>
                      </a:lnTo>
                      <a:lnTo>
                        <a:pt x="2" y="63"/>
                      </a:lnTo>
                      <a:lnTo>
                        <a:pt x="4" y="72"/>
                      </a:lnTo>
                      <a:lnTo>
                        <a:pt x="6" y="74"/>
                      </a:lnTo>
                      <a:lnTo>
                        <a:pt x="9" y="78"/>
                      </a:lnTo>
                      <a:lnTo>
                        <a:pt x="9" y="78"/>
                      </a:lnTo>
                      <a:lnTo>
                        <a:pt x="9" y="78"/>
                      </a:lnTo>
                      <a:lnTo>
                        <a:pt x="6" y="66"/>
                      </a:lnTo>
                      <a:lnTo>
                        <a:pt x="4" y="55"/>
                      </a:lnTo>
                      <a:lnTo>
                        <a:pt x="6" y="44"/>
                      </a:lnTo>
                      <a:lnTo>
                        <a:pt x="7" y="34"/>
                      </a:lnTo>
                      <a:lnTo>
                        <a:pt x="13" y="27"/>
                      </a:lnTo>
                      <a:lnTo>
                        <a:pt x="19" y="19"/>
                      </a:lnTo>
                      <a:lnTo>
                        <a:pt x="26" y="13"/>
                      </a:lnTo>
                      <a:lnTo>
                        <a:pt x="36" y="8"/>
                      </a:lnTo>
                      <a:lnTo>
                        <a:pt x="45" y="4"/>
                      </a:lnTo>
                      <a:lnTo>
                        <a:pt x="55" y="4"/>
                      </a:lnTo>
                      <a:lnTo>
                        <a:pt x="66" y="6"/>
                      </a:lnTo>
                      <a:lnTo>
                        <a:pt x="78" y="10"/>
                      </a:lnTo>
                      <a:lnTo>
                        <a:pt x="78" y="8"/>
                      </a:lnTo>
                      <a:lnTo>
                        <a:pt x="80" y="6"/>
                      </a:lnTo>
                      <a:close/>
                      <a:moveTo>
                        <a:pt x="21" y="99"/>
                      </a:moveTo>
                      <a:lnTo>
                        <a:pt x="28" y="102"/>
                      </a:lnTo>
                      <a:lnTo>
                        <a:pt x="36" y="106"/>
                      </a:lnTo>
                      <a:lnTo>
                        <a:pt x="44" y="108"/>
                      </a:lnTo>
                      <a:lnTo>
                        <a:pt x="53" y="110"/>
                      </a:lnTo>
                      <a:lnTo>
                        <a:pt x="53" y="108"/>
                      </a:lnTo>
                      <a:lnTo>
                        <a:pt x="53" y="106"/>
                      </a:lnTo>
                      <a:lnTo>
                        <a:pt x="44" y="104"/>
                      </a:lnTo>
                      <a:lnTo>
                        <a:pt x="32" y="101"/>
                      </a:lnTo>
                      <a:lnTo>
                        <a:pt x="25" y="95"/>
                      </a:lnTo>
                      <a:lnTo>
                        <a:pt x="17" y="89"/>
                      </a:lnTo>
                      <a:lnTo>
                        <a:pt x="19" y="93"/>
                      </a:lnTo>
                      <a:lnTo>
                        <a:pt x="21" y="99"/>
                      </a:lnTo>
                      <a:close/>
                    </a:path>
                  </a:pathLst>
                </a:custGeom>
                <a:solidFill>
                  <a:srgbClr val="EDBC5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785" name="Freeform 417"/>
                <p:cNvSpPr>
                  <a:spLocks/>
                </p:cNvSpPr>
                <p:nvPr/>
              </p:nvSpPr>
              <p:spPr bwMode="auto">
                <a:xfrm>
                  <a:off x="1453" y="1404"/>
                  <a:ext cx="76" cy="106"/>
                </a:xfrm>
                <a:custGeom>
                  <a:avLst/>
                  <a:gdLst/>
                  <a:ahLst/>
                  <a:cxnLst>
                    <a:cxn ang="0">
                      <a:pos x="76" y="6"/>
                    </a:cxn>
                    <a:cxn ang="0">
                      <a:pos x="64" y="2"/>
                    </a:cxn>
                    <a:cxn ang="0">
                      <a:pos x="53" y="0"/>
                    </a:cxn>
                    <a:cxn ang="0">
                      <a:pos x="45" y="0"/>
                    </a:cxn>
                    <a:cxn ang="0">
                      <a:pos x="38" y="2"/>
                    </a:cxn>
                    <a:cxn ang="0">
                      <a:pos x="30" y="4"/>
                    </a:cxn>
                    <a:cxn ang="0">
                      <a:pos x="24" y="8"/>
                    </a:cxn>
                    <a:cxn ang="0">
                      <a:pos x="19" y="13"/>
                    </a:cxn>
                    <a:cxn ang="0">
                      <a:pos x="13" y="17"/>
                    </a:cxn>
                    <a:cxn ang="0">
                      <a:pos x="9" y="23"/>
                    </a:cxn>
                    <a:cxn ang="0">
                      <a:pos x="5" y="30"/>
                    </a:cxn>
                    <a:cxn ang="0">
                      <a:pos x="4" y="36"/>
                    </a:cxn>
                    <a:cxn ang="0">
                      <a:pos x="2" y="42"/>
                    </a:cxn>
                    <a:cxn ang="0">
                      <a:pos x="0" y="47"/>
                    </a:cxn>
                    <a:cxn ang="0">
                      <a:pos x="0" y="53"/>
                    </a:cxn>
                    <a:cxn ang="0">
                      <a:pos x="2" y="63"/>
                    </a:cxn>
                    <a:cxn ang="0">
                      <a:pos x="4" y="72"/>
                    </a:cxn>
                    <a:cxn ang="0">
                      <a:pos x="5" y="74"/>
                    </a:cxn>
                    <a:cxn ang="0">
                      <a:pos x="7" y="76"/>
                    </a:cxn>
                    <a:cxn ang="0">
                      <a:pos x="13" y="83"/>
                    </a:cxn>
                    <a:cxn ang="0">
                      <a:pos x="17" y="93"/>
                    </a:cxn>
                    <a:cxn ang="0">
                      <a:pos x="24" y="97"/>
                    </a:cxn>
                    <a:cxn ang="0">
                      <a:pos x="32" y="102"/>
                    </a:cxn>
                    <a:cxn ang="0">
                      <a:pos x="42" y="104"/>
                    </a:cxn>
                    <a:cxn ang="0">
                      <a:pos x="51" y="106"/>
                    </a:cxn>
                    <a:cxn ang="0">
                      <a:pos x="51" y="104"/>
                    </a:cxn>
                    <a:cxn ang="0">
                      <a:pos x="51" y="102"/>
                    </a:cxn>
                    <a:cxn ang="0">
                      <a:pos x="42" y="100"/>
                    </a:cxn>
                    <a:cxn ang="0">
                      <a:pos x="32" y="97"/>
                    </a:cxn>
                    <a:cxn ang="0">
                      <a:pos x="24" y="93"/>
                    </a:cxn>
                    <a:cxn ang="0">
                      <a:pos x="17" y="87"/>
                    </a:cxn>
                    <a:cxn ang="0">
                      <a:pos x="11" y="80"/>
                    </a:cxn>
                    <a:cxn ang="0">
                      <a:pos x="7" y="72"/>
                    </a:cxn>
                    <a:cxn ang="0">
                      <a:pos x="5" y="63"/>
                    </a:cxn>
                    <a:cxn ang="0">
                      <a:pos x="4" y="53"/>
                    </a:cxn>
                    <a:cxn ang="0">
                      <a:pos x="5" y="44"/>
                    </a:cxn>
                    <a:cxn ang="0">
                      <a:pos x="7" y="34"/>
                    </a:cxn>
                    <a:cxn ang="0">
                      <a:pos x="13" y="25"/>
                    </a:cxn>
                    <a:cxn ang="0">
                      <a:pos x="19" y="19"/>
                    </a:cxn>
                    <a:cxn ang="0">
                      <a:pos x="26" y="11"/>
                    </a:cxn>
                    <a:cxn ang="0">
                      <a:pos x="34" y="8"/>
                    </a:cxn>
                    <a:cxn ang="0">
                      <a:pos x="43" y="4"/>
                    </a:cxn>
                    <a:cxn ang="0">
                      <a:pos x="53" y="4"/>
                    </a:cxn>
                    <a:cxn ang="0">
                      <a:pos x="64" y="6"/>
                    </a:cxn>
                    <a:cxn ang="0">
                      <a:pos x="74" y="9"/>
                    </a:cxn>
                    <a:cxn ang="0">
                      <a:pos x="74" y="9"/>
                    </a:cxn>
                    <a:cxn ang="0">
                      <a:pos x="74" y="8"/>
                    </a:cxn>
                    <a:cxn ang="0">
                      <a:pos x="76" y="8"/>
                    </a:cxn>
                    <a:cxn ang="0">
                      <a:pos x="76" y="6"/>
                    </a:cxn>
                  </a:cxnLst>
                  <a:rect l="0" t="0" r="r" b="b"/>
                  <a:pathLst>
                    <a:path w="76" h="106">
                      <a:moveTo>
                        <a:pt x="76" y="6"/>
                      </a:moveTo>
                      <a:lnTo>
                        <a:pt x="64" y="2"/>
                      </a:lnTo>
                      <a:lnTo>
                        <a:pt x="53" y="0"/>
                      </a:lnTo>
                      <a:lnTo>
                        <a:pt x="45" y="0"/>
                      </a:lnTo>
                      <a:lnTo>
                        <a:pt x="38" y="2"/>
                      </a:lnTo>
                      <a:lnTo>
                        <a:pt x="30" y="4"/>
                      </a:lnTo>
                      <a:lnTo>
                        <a:pt x="24" y="8"/>
                      </a:lnTo>
                      <a:lnTo>
                        <a:pt x="19" y="13"/>
                      </a:lnTo>
                      <a:lnTo>
                        <a:pt x="13" y="17"/>
                      </a:lnTo>
                      <a:lnTo>
                        <a:pt x="9" y="23"/>
                      </a:lnTo>
                      <a:lnTo>
                        <a:pt x="5" y="30"/>
                      </a:lnTo>
                      <a:lnTo>
                        <a:pt x="4" y="36"/>
                      </a:lnTo>
                      <a:lnTo>
                        <a:pt x="2" y="42"/>
                      </a:lnTo>
                      <a:lnTo>
                        <a:pt x="0" y="47"/>
                      </a:lnTo>
                      <a:lnTo>
                        <a:pt x="0" y="53"/>
                      </a:lnTo>
                      <a:lnTo>
                        <a:pt x="2" y="63"/>
                      </a:lnTo>
                      <a:lnTo>
                        <a:pt x="4" y="72"/>
                      </a:lnTo>
                      <a:lnTo>
                        <a:pt x="5" y="74"/>
                      </a:lnTo>
                      <a:lnTo>
                        <a:pt x="7" y="76"/>
                      </a:lnTo>
                      <a:lnTo>
                        <a:pt x="13" y="83"/>
                      </a:lnTo>
                      <a:lnTo>
                        <a:pt x="17" y="93"/>
                      </a:lnTo>
                      <a:lnTo>
                        <a:pt x="24" y="97"/>
                      </a:lnTo>
                      <a:lnTo>
                        <a:pt x="32" y="102"/>
                      </a:lnTo>
                      <a:lnTo>
                        <a:pt x="42" y="104"/>
                      </a:lnTo>
                      <a:lnTo>
                        <a:pt x="51" y="106"/>
                      </a:lnTo>
                      <a:lnTo>
                        <a:pt x="51" y="104"/>
                      </a:lnTo>
                      <a:lnTo>
                        <a:pt x="51" y="102"/>
                      </a:lnTo>
                      <a:lnTo>
                        <a:pt x="42" y="100"/>
                      </a:lnTo>
                      <a:lnTo>
                        <a:pt x="32" y="97"/>
                      </a:lnTo>
                      <a:lnTo>
                        <a:pt x="24" y="93"/>
                      </a:lnTo>
                      <a:lnTo>
                        <a:pt x="17" y="87"/>
                      </a:lnTo>
                      <a:lnTo>
                        <a:pt x="11" y="80"/>
                      </a:lnTo>
                      <a:lnTo>
                        <a:pt x="7" y="72"/>
                      </a:lnTo>
                      <a:lnTo>
                        <a:pt x="5" y="63"/>
                      </a:lnTo>
                      <a:lnTo>
                        <a:pt x="4" y="53"/>
                      </a:lnTo>
                      <a:lnTo>
                        <a:pt x="5" y="44"/>
                      </a:lnTo>
                      <a:lnTo>
                        <a:pt x="7" y="34"/>
                      </a:lnTo>
                      <a:lnTo>
                        <a:pt x="13" y="25"/>
                      </a:lnTo>
                      <a:lnTo>
                        <a:pt x="19" y="19"/>
                      </a:lnTo>
                      <a:lnTo>
                        <a:pt x="26" y="11"/>
                      </a:lnTo>
                      <a:lnTo>
                        <a:pt x="34" y="8"/>
                      </a:lnTo>
                      <a:lnTo>
                        <a:pt x="43" y="4"/>
                      </a:lnTo>
                      <a:lnTo>
                        <a:pt x="53" y="4"/>
                      </a:lnTo>
                      <a:lnTo>
                        <a:pt x="64" y="6"/>
                      </a:lnTo>
                      <a:lnTo>
                        <a:pt x="74" y="9"/>
                      </a:lnTo>
                      <a:lnTo>
                        <a:pt x="74" y="9"/>
                      </a:lnTo>
                      <a:lnTo>
                        <a:pt x="74" y="8"/>
                      </a:lnTo>
                      <a:lnTo>
                        <a:pt x="76" y="8"/>
                      </a:lnTo>
                      <a:lnTo>
                        <a:pt x="76" y="6"/>
                      </a:lnTo>
                      <a:close/>
                    </a:path>
                  </a:pathLst>
                </a:custGeom>
                <a:solidFill>
                  <a:srgbClr val="EDBE5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786" name="Freeform 418"/>
                <p:cNvSpPr>
                  <a:spLocks/>
                </p:cNvSpPr>
                <p:nvPr/>
              </p:nvSpPr>
              <p:spPr bwMode="auto">
                <a:xfrm>
                  <a:off x="1455" y="1406"/>
                  <a:ext cx="74" cy="102"/>
                </a:xfrm>
                <a:custGeom>
                  <a:avLst/>
                  <a:gdLst/>
                  <a:ahLst/>
                  <a:cxnLst>
                    <a:cxn ang="0">
                      <a:pos x="74" y="6"/>
                    </a:cxn>
                    <a:cxn ang="0">
                      <a:pos x="62" y="2"/>
                    </a:cxn>
                    <a:cxn ang="0">
                      <a:pos x="51" y="0"/>
                    </a:cxn>
                    <a:cxn ang="0">
                      <a:pos x="41" y="0"/>
                    </a:cxn>
                    <a:cxn ang="0">
                      <a:pos x="32" y="4"/>
                    </a:cxn>
                    <a:cxn ang="0">
                      <a:pos x="22" y="9"/>
                    </a:cxn>
                    <a:cxn ang="0">
                      <a:pos x="15" y="15"/>
                    </a:cxn>
                    <a:cxn ang="0">
                      <a:pos x="9" y="23"/>
                    </a:cxn>
                    <a:cxn ang="0">
                      <a:pos x="3" y="30"/>
                    </a:cxn>
                    <a:cxn ang="0">
                      <a:pos x="2" y="40"/>
                    </a:cxn>
                    <a:cxn ang="0">
                      <a:pos x="0" y="51"/>
                    </a:cxn>
                    <a:cxn ang="0">
                      <a:pos x="2" y="62"/>
                    </a:cxn>
                    <a:cxn ang="0">
                      <a:pos x="5" y="74"/>
                    </a:cxn>
                    <a:cxn ang="0">
                      <a:pos x="9" y="80"/>
                    </a:cxn>
                    <a:cxn ang="0">
                      <a:pos x="13" y="85"/>
                    </a:cxn>
                    <a:cxn ang="0">
                      <a:pos x="21" y="91"/>
                    </a:cxn>
                    <a:cxn ang="0">
                      <a:pos x="28" y="97"/>
                    </a:cxn>
                    <a:cxn ang="0">
                      <a:pos x="40" y="100"/>
                    </a:cxn>
                    <a:cxn ang="0">
                      <a:pos x="49" y="102"/>
                    </a:cxn>
                    <a:cxn ang="0">
                      <a:pos x="49" y="100"/>
                    </a:cxn>
                    <a:cxn ang="0">
                      <a:pos x="49" y="98"/>
                    </a:cxn>
                    <a:cxn ang="0">
                      <a:pos x="40" y="97"/>
                    </a:cxn>
                    <a:cxn ang="0">
                      <a:pos x="32" y="95"/>
                    </a:cxn>
                    <a:cxn ang="0">
                      <a:pos x="24" y="89"/>
                    </a:cxn>
                    <a:cxn ang="0">
                      <a:pos x="17" y="83"/>
                    </a:cxn>
                    <a:cxn ang="0">
                      <a:pos x="11" y="78"/>
                    </a:cxn>
                    <a:cxn ang="0">
                      <a:pos x="7" y="68"/>
                    </a:cxn>
                    <a:cxn ang="0">
                      <a:pos x="5" y="61"/>
                    </a:cxn>
                    <a:cxn ang="0">
                      <a:pos x="3" y="51"/>
                    </a:cxn>
                    <a:cxn ang="0">
                      <a:pos x="5" y="42"/>
                    </a:cxn>
                    <a:cxn ang="0">
                      <a:pos x="7" y="32"/>
                    </a:cxn>
                    <a:cxn ang="0">
                      <a:pos x="11" y="25"/>
                    </a:cxn>
                    <a:cxn ang="0">
                      <a:pos x="17" y="17"/>
                    </a:cxn>
                    <a:cxn ang="0">
                      <a:pos x="24" y="11"/>
                    </a:cxn>
                    <a:cxn ang="0">
                      <a:pos x="32" y="7"/>
                    </a:cxn>
                    <a:cxn ang="0">
                      <a:pos x="41" y="4"/>
                    </a:cxn>
                    <a:cxn ang="0">
                      <a:pos x="51" y="4"/>
                    </a:cxn>
                    <a:cxn ang="0">
                      <a:pos x="62" y="6"/>
                    </a:cxn>
                    <a:cxn ang="0">
                      <a:pos x="72" y="7"/>
                    </a:cxn>
                    <a:cxn ang="0">
                      <a:pos x="72" y="7"/>
                    </a:cxn>
                    <a:cxn ang="0">
                      <a:pos x="72" y="6"/>
                    </a:cxn>
                    <a:cxn ang="0">
                      <a:pos x="74" y="6"/>
                    </a:cxn>
                    <a:cxn ang="0">
                      <a:pos x="74" y="6"/>
                    </a:cxn>
                  </a:cxnLst>
                  <a:rect l="0" t="0" r="r" b="b"/>
                  <a:pathLst>
                    <a:path w="74" h="102">
                      <a:moveTo>
                        <a:pt x="74" y="6"/>
                      </a:moveTo>
                      <a:lnTo>
                        <a:pt x="62" y="2"/>
                      </a:lnTo>
                      <a:lnTo>
                        <a:pt x="51" y="0"/>
                      </a:lnTo>
                      <a:lnTo>
                        <a:pt x="41" y="0"/>
                      </a:lnTo>
                      <a:lnTo>
                        <a:pt x="32" y="4"/>
                      </a:lnTo>
                      <a:lnTo>
                        <a:pt x="22" y="9"/>
                      </a:lnTo>
                      <a:lnTo>
                        <a:pt x="15" y="15"/>
                      </a:lnTo>
                      <a:lnTo>
                        <a:pt x="9" y="23"/>
                      </a:lnTo>
                      <a:lnTo>
                        <a:pt x="3" y="30"/>
                      </a:lnTo>
                      <a:lnTo>
                        <a:pt x="2" y="40"/>
                      </a:lnTo>
                      <a:lnTo>
                        <a:pt x="0" y="51"/>
                      </a:lnTo>
                      <a:lnTo>
                        <a:pt x="2" y="62"/>
                      </a:lnTo>
                      <a:lnTo>
                        <a:pt x="5" y="74"/>
                      </a:lnTo>
                      <a:lnTo>
                        <a:pt x="9" y="80"/>
                      </a:lnTo>
                      <a:lnTo>
                        <a:pt x="13" y="85"/>
                      </a:lnTo>
                      <a:lnTo>
                        <a:pt x="21" y="91"/>
                      </a:lnTo>
                      <a:lnTo>
                        <a:pt x="28" y="97"/>
                      </a:lnTo>
                      <a:lnTo>
                        <a:pt x="40" y="100"/>
                      </a:lnTo>
                      <a:lnTo>
                        <a:pt x="49" y="102"/>
                      </a:lnTo>
                      <a:lnTo>
                        <a:pt x="49" y="100"/>
                      </a:lnTo>
                      <a:lnTo>
                        <a:pt x="49" y="98"/>
                      </a:lnTo>
                      <a:lnTo>
                        <a:pt x="40" y="97"/>
                      </a:lnTo>
                      <a:lnTo>
                        <a:pt x="32" y="95"/>
                      </a:lnTo>
                      <a:lnTo>
                        <a:pt x="24" y="89"/>
                      </a:lnTo>
                      <a:lnTo>
                        <a:pt x="17" y="83"/>
                      </a:lnTo>
                      <a:lnTo>
                        <a:pt x="11" y="78"/>
                      </a:lnTo>
                      <a:lnTo>
                        <a:pt x="7" y="68"/>
                      </a:lnTo>
                      <a:lnTo>
                        <a:pt x="5" y="61"/>
                      </a:lnTo>
                      <a:lnTo>
                        <a:pt x="3" y="51"/>
                      </a:lnTo>
                      <a:lnTo>
                        <a:pt x="5" y="42"/>
                      </a:lnTo>
                      <a:lnTo>
                        <a:pt x="7" y="32"/>
                      </a:lnTo>
                      <a:lnTo>
                        <a:pt x="11" y="25"/>
                      </a:lnTo>
                      <a:lnTo>
                        <a:pt x="17" y="17"/>
                      </a:lnTo>
                      <a:lnTo>
                        <a:pt x="24" y="11"/>
                      </a:lnTo>
                      <a:lnTo>
                        <a:pt x="32" y="7"/>
                      </a:lnTo>
                      <a:lnTo>
                        <a:pt x="41" y="4"/>
                      </a:lnTo>
                      <a:lnTo>
                        <a:pt x="51" y="4"/>
                      </a:lnTo>
                      <a:lnTo>
                        <a:pt x="62" y="6"/>
                      </a:lnTo>
                      <a:lnTo>
                        <a:pt x="72" y="7"/>
                      </a:lnTo>
                      <a:lnTo>
                        <a:pt x="72" y="7"/>
                      </a:lnTo>
                      <a:lnTo>
                        <a:pt x="72" y="6"/>
                      </a:lnTo>
                      <a:lnTo>
                        <a:pt x="74" y="6"/>
                      </a:lnTo>
                      <a:lnTo>
                        <a:pt x="74" y="6"/>
                      </a:lnTo>
                      <a:close/>
                    </a:path>
                  </a:pathLst>
                </a:custGeom>
                <a:solidFill>
                  <a:srgbClr val="EDBF5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787" name="Freeform 419"/>
                <p:cNvSpPr>
                  <a:spLocks/>
                </p:cNvSpPr>
                <p:nvPr/>
              </p:nvSpPr>
              <p:spPr bwMode="auto">
                <a:xfrm>
                  <a:off x="1457" y="1408"/>
                  <a:ext cx="70" cy="98"/>
                </a:xfrm>
                <a:custGeom>
                  <a:avLst/>
                  <a:gdLst/>
                  <a:ahLst/>
                  <a:cxnLst>
                    <a:cxn ang="0">
                      <a:pos x="70" y="5"/>
                    </a:cxn>
                    <a:cxn ang="0">
                      <a:pos x="60" y="2"/>
                    </a:cxn>
                    <a:cxn ang="0">
                      <a:pos x="49" y="0"/>
                    </a:cxn>
                    <a:cxn ang="0">
                      <a:pos x="39" y="0"/>
                    </a:cxn>
                    <a:cxn ang="0">
                      <a:pos x="30" y="4"/>
                    </a:cxn>
                    <a:cxn ang="0">
                      <a:pos x="22" y="7"/>
                    </a:cxn>
                    <a:cxn ang="0">
                      <a:pos x="15" y="15"/>
                    </a:cxn>
                    <a:cxn ang="0">
                      <a:pos x="9" y="21"/>
                    </a:cxn>
                    <a:cxn ang="0">
                      <a:pos x="3" y="30"/>
                    </a:cxn>
                    <a:cxn ang="0">
                      <a:pos x="1" y="40"/>
                    </a:cxn>
                    <a:cxn ang="0">
                      <a:pos x="0" y="49"/>
                    </a:cxn>
                    <a:cxn ang="0">
                      <a:pos x="1" y="59"/>
                    </a:cxn>
                    <a:cxn ang="0">
                      <a:pos x="3" y="68"/>
                    </a:cxn>
                    <a:cxn ang="0">
                      <a:pos x="7" y="76"/>
                    </a:cxn>
                    <a:cxn ang="0">
                      <a:pos x="13" y="83"/>
                    </a:cxn>
                    <a:cxn ang="0">
                      <a:pos x="20" y="89"/>
                    </a:cxn>
                    <a:cxn ang="0">
                      <a:pos x="28" y="93"/>
                    </a:cxn>
                    <a:cxn ang="0">
                      <a:pos x="38" y="96"/>
                    </a:cxn>
                    <a:cxn ang="0">
                      <a:pos x="47" y="98"/>
                    </a:cxn>
                    <a:cxn ang="0">
                      <a:pos x="47" y="96"/>
                    </a:cxn>
                    <a:cxn ang="0">
                      <a:pos x="47" y="95"/>
                    </a:cxn>
                    <a:cxn ang="0">
                      <a:pos x="39" y="93"/>
                    </a:cxn>
                    <a:cxn ang="0">
                      <a:pos x="30" y="91"/>
                    </a:cxn>
                    <a:cxn ang="0">
                      <a:pos x="22" y="85"/>
                    </a:cxn>
                    <a:cxn ang="0">
                      <a:pos x="17" y="79"/>
                    </a:cxn>
                    <a:cxn ang="0">
                      <a:pos x="11" y="74"/>
                    </a:cxn>
                    <a:cxn ang="0">
                      <a:pos x="7" y="66"/>
                    </a:cxn>
                    <a:cxn ang="0">
                      <a:pos x="5" y="59"/>
                    </a:cxn>
                    <a:cxn ang="0">
                      <a:pos x="3" y="49"/>
                    </a:cxn>
                    <a:cxn ang="0">
                      <a:pos x="5" y="40"/>
                    </a:cxn>
                    <a:cxn ang="0">
                      <a:pos x="7" y="32"/>
                    </a:cxn>
                    <a:cxn ang="0">
                      <a:pos x="11" y="23"/>
                    </a:cxn>
                    <a:cxn ang="0">
                      <a:pos x="17" y="17"/>
                    </a:cxn>
                    <a:cxn ang="0">
                      <a:pos x="24" y="11"/>
                    </a:cxn>
                    <a:cxn ang="0">
                      <a:pos x="32" y="7"/>
                    </a:cxn>
                    <a:cxn ang="0">
                      <a:pos x="39" y="4"/>
                    </a:cxn>
                    <a:cxn ang="0">
                      <a:pos x="49" y="4"/>
                    </a:cxn>
                    <a:cxn ang="0">
                      <a:pos x="60" y="5"/>
                    </a:cxn>
                    <a:cxn ang="0">
                      <a:pos x="70" y="7"/>
                    </a:cxn>
                    <a:cxn ang="0">
                      <a:pos x="70" y="5"/>
                    </a:cxn>
                    <a:cxn ang="0">
                      <a:pos x="70" y="5"/>
                    </a:cxn>
                  </a:cxnLst>
                  <a:rect l="0" t="0" r="r" b="b"/>
                  <a:pathLst>
                    <a:path w="70" h="98">
                      <a:moveTo>
                        <a:pt x="70" y="5"/>
                      </a:moveTo>
                      <a:lnTo>
                        <a:pt x="60" y="2"/>
                      </a:lnTo>
                      <a:lnTo>
                        <a:pt x="49" y="0"/>
                      </a:lnTo>
                      <a:lnTo>
                        <a:pt x="39" y="0"/>
                      </a:lnTo>
                      <a:lnTo>
                        <a:pt x="30" y="4"/>
                      </a:lnTo>
                      <a:lnTo>
                        <a:pt x="22" y="7"/>
                      </a:lnTo>
                      <a:lnTo>
                        <a:pt x="15" y="15"/>
                      </a:lnTo>
                      <a:lnTo>
                        <a:pt x="9" y="21"/>
                      </a:lnTo>
                      <a:lnTo>
                        <a:pt x="3" y="30"/>
                      </a:lnTo>
                      <a:lnTo>
                        <a:pt x="1" y="40"/>
                      </a:lnTo>
                      <a:lnTo>
                        <a:pt x="0" y="49"/>
                      </a:lnTo>
                      <a:lnTo>
                        <a:pt x="1" y="59"/>
                      </a:lnTo>
                      <a:lnTo>
                        <a:pt x="3" y="68"/>
                      </a:lnTo>
                      <a:lnTo>
                        <a:pt x="7" y="76"/>
                      </a:lnTo>
                      <a:lnTo>
                        <a:pt x="13" y="83"/>
                      </a:lnTo>
                      <a:lnTo>
                        <a:pt x="20" y="89"/>
                      </a:lnTo>
                      <a:lnTo>
                        <a:pt x="28" y="93"/>
                      </a:lnTo>
                      <a:lnTo>
                        <a:pt x="38" y="96"/>
                      </a:lnTo>
                      <a:lnTo>
                        <a:pt x="47" y="98"/>
                      </a:lnTo>
                      <a:lnTo>
                        <a:pt x="47" y="96"/>
                      </a:lnTo>
                      <a:lnTo>
                        <a:pt x="47" y="95"/>
                      </a:lnTo>
                      <a:lnTo>
                        <a:pt x="39" y="93"/>
                      </a:lnTo>
                      <a:lnTo>
                        <a:pt x="30" y="91"/>
                      </a:lnTo>
                      <a:lnTo>
                        <a:pt x="22" y="85"/>
                      </a:lnTo>
                      <a:lnTo>
                        <a:pt x="17" y="79"/>
                      </a:lnTo>
                      <a:lnTo>
                        <a:pt x="11" y="74"/>
                      </a:lnTo>
                      <a:lnTo>
                        <a:pt x="7" y="66"/>
                      </a:lnTo>
                      <a:lnTo>
                        <a:pt x="5" y="59"/>
                      </a:lnTo>
                      <a:lnTo>
                        <a:pt x="3" y="49"/>
                      </a:lnTo>
                      <a:lnTo>
                        <a:pt x="5" y="40"/>
                      </a:lnTo>
                      <a:lnTo>
                        <a:pt x="7" y="32"/>
                      </a:lnTo>
                      <a:lnTo>
                        <a:pt x="11" y="23"/>
                      </a:lnTo>
                      <a:lnTo>
                        <a:pt x="17" y="17"/>
                      </a:lnTo>
                      <a:lnTo>
                        <a:pt x="24" y="11"/>
                      </a:lnTo>
                      <a:lnTo>
                        <a:pt x="32" y="7"/>
                      </a:lnTo>
                      <a:lnTo>
                        <a:pt x="39" y="4"/>
                      </a:lnTo>
                      <a:lnTo>
                        <a:pt x="49" y="4"/>
                      </a:lnTo>
                      <a:lnTo>
                        <a:pt x="60" y="5"/>
                      </a:lnTo>
                      <a:lnTo>
                        <a:pt x="70" y="7"/>
                      </a:lnTo>
                      <a:lnTo>
                        <a:pt x="70" y="5"/>
                      </a:lnTo>
                      <a:lnTo>
                        <a:pt x="70" y="5"/>
                      </a:lnTo>
                      <a:close/>
                    </a:path>
                  </a:pathLst>
                </a:custGeom>
                <a:solidFill>
                  <a:srgbClr val="EDC05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788" name="Freeform 420"/>
                <p:cNvSpPr>
                  <a:spLocks/>
                </p:cNvSpPr>
                <p:nvPr/>
              </p:nvSpPr>
              <p:spPr bwMode="auto">
                <a:xfrm>
                  <a:off x="1458" y="1410"/>
                  <a:ext cx="69" cy="94"/>
                </a:xfrm>
                <a:custGeom>
                  <a:avLst/>
                  <a:gdLst/>
                  <a:ahLst/>
                  <a:cxnLst>
                    <a:cxn ang="0">
                      <a:pos x="69" y="3"/>
                    </a:cxn>
                    <a:cxn ang="0">
                      <a:pos x="59" y="2"/>
                    </a:cxn>
                    <a:cxn ang="0">
                      <a:pos x="48" y="0"/>
                    </a:cxn>
                    <a:cxn ang="0">
                      <a:pos x="38" y="0"/>
                    </a:cxn>
                    <a:cxn ang="0">
                      <a:pos x="29" y="3"/>
                    </a:cxn>
                    <a:cxn ang="0">
                      <a:pos x="21" y="7"/>
                    </a:cxn>
                    <a:cxn ang="0">
                      <a:pos x="14" y="13"/>
                    </a:cxn>
                    <a:cxn ang="0">
                      <a:pos x="8" y="21"/>
                    </a:cxn>
                    <a:cxn ang="0">
                      <a:pos x="4" y="28"/>
                    </a:cxn>
                    <a:cxn ang="0">
                      <a:pos x="2" y="38"/>
                    </a:cxn>
                    <a:cxn ang="0">
                      <a:pos x="0" y="47"/>
                    </a:cxn>
                    <a:cxn ang="0">
                      <a:pos x="2" y="57"/>
                    </a:cxn>
                    <a:cxn ang="0">
                      <a:pos x="4" y="64"/>
                    </a:cxn>
                    <a:cxn ang="0">
                      <a:pos x="8" y="74"/>
                    </a:cxn>
                    <a:cxn ang="0">
                      <a:pos x="14" y="79"/>
                    </a:cxn>
                    <a:cxn ang="0">
                      <a:pos x="21" y="85"/>
                    </a:cxn>
                    <a:cxn ang="0">
                      <a:pos x="29" y="91"/>
                    </a:cxn>
                    <a:cxn ang="0">
                      <a:pos x="37" y="93"/>
                    </a:cxn>
                    <a:cxn ang="0">
                      <a:pos x="46" y="94"/>
                    </a:cxn>
                    <a:cxn ang="0">
                      <a:pos x="46" y="93"/>
                    </a:cxn>
                    <a:cxn ang="0">
                      <a:pos x="46" y="91"/>
                    </a:cxn>
                    <a:cxn ang="0">
                      <a:pos x="46" y="91"/>
                    </a:cxn>
                    <a:cxn ang="0">
                      <a:pos x="46" y="91"/>
                    </a:cxn>
                    <a:cxn ang="0">
                      <a:pos x="38" y="89"/>
                    </a:cxn>
                    <a:cxn ang="0">
                      <a:pos x="31" y="87"/>
                    </a:cxn>
                    <a:cxn ang="0">
                      <a:pos x="23" y="83"/>
                    </a:cxn>
                    <a:cxn ang="0">
                      <a:pos x="18" y="77"/>
                    </a:cxn>
                    <a:cxn ang="0">
                      <a:pos x="12" y="70"/>
                    </a:cxn>
                    <a:cxn ang="0">
                      <a:pos x="8" y="64"/>
                    </a:cxn>
                    <a:cxn ang="0">
                      <a:pos x="6" y="55"/>
                    </a:cxn>
                    <a:cxn ang="0">
                      <a:pos x="4" y="47"/>
                    </a:cxn>
                    <a:cxn ang="0">
                      <a:pos x="6" y="38"/>
                    </a:cxn>
                    <a:cxn ang="0">
                      <a:pos x="8" y="30"/>
                    </a:cxn>
                    <a:cxn ang="0">
                      <a:pos x="12" y="22"/>
                    </a:cxn>
                    <a:cxn ang="0">
                      <a:pos x="18" y="17"/>
                    </a:cxn>
                    <a:cxn ang="0">
                      <a:pos x="23" y="11"/>
                    </a:cxn>
                    <a:cxn ang="0">
                      <a:pos x="31" y="7"/>
                    </a:cxn>
                    <a:cxn ang="0">
                      <a:pos x="38" y="3"/>
                    </a:cxn>
                    <a:cxn ang="0">
                      <a:pos x="48" y="3"/>
                    </a:cxn>
                    <a:cxn ang="0">
                      <a:pos x="57" y="5"/>
                    </a:cxn>
                    <a:cxn ang="0">
                      <a:pos x="67" y="7"/>
                    </a:cxn>
                    <a:cxn ang="0">
                      <a:pos x="69" y="5"/>
                    </a:cxn>
                    <a:cxn ang="0">
                      <a:pos x="69" y="3"/>
                    </a:cxn>
                  </a:cxnLst>
                  <a:rect l="0" t="0" r="r" b="b"/>
                  <a:pathLst>
                    <a:path w="69" h="94">
                      <a:moveTo>
                        <a:pt x="69" y="3"/>
                      </a:moveTo>
                      <a:lnTo>
                        <a:pt x="59" y="2"/>
                      </a:lnTo>
                      <a:lnTo>
                        <a:pt x="48" y="0"/>
                      </a:lnTo>
                      <a:lnTo>
                        <a:pt x="38" y="0"/>
                      </a:lnTo>
                      <a:lnTo>
                        <a:pt x="29" y="3"/>
                      </a:lnTo>
                      <a:lnTo>
                        <a:pt x="21" y="7"/>
                      </a:lnTo>
                      <a:lnTo>
                        <a:pt x="14" y="13"/>
                      </a:lnTo>
                      <a:lnTo>
                        <a:pt x="8" y="21"/>
                      </a:lnTo>
                      <a:lnTo>
                        <a:pt x="4" y="28"/>
                      </a:lnTo>
                      <a:lnTo>
                        <a:pt x="2" y="38"/>
                      </a:lnTo>
                      <a:lnTo>
                        <a:pt x="0" y="47"/>
                      </a:lnTo>
                      <a:lnTo>
                        <a:pt x="2" y="57"/>
                      </a:lnTo>
                      <a:lnTo>
                        <a:pt x="4" y="64"/>
                      </a:lnTo>
                      <a:lnTo>
                        <a:pt x="8" y="74"/>
                      </a:lnTo>
                      <a:lnTo>
                        <a:pt x="14" y="79"/>
                      </a:lnTo>
                      <a:lnTo>
                        <a:pt x="21" y="85"/>
                      </a:lnTo>
                      <a:lnTo>
                        <a:pt x="29" y="91"/>
                      </a:lnTo>
                      <a:lnTo>
                        <a:pt x="37" y="93"/>
                      </a:lnTo>
                      <a:lnTo>
                        <a:pt x="46" y="94"/>
                      </a:lnTo>
                      <a:lnTo>
                        <a:pt x="46" y="93"/>
                      </a:lnTo>
                      <a:lnTo>
                        <a:pt x="46" y="91"/>
                      </a:lnTo>
                      <a:lnTo>
                        <a:pt x="46" y="91"/>
                      </a:lnTo>
                      <a:lnTo>
                        <a:pt x="46" y="91"/>
                      </a:lnTo>
                      <a:lnTo>
                        <a:pt x="38" y="89"/>
                      </a:lnTo>
                      <a:lnTo>
                        <a:pt x="31" y="87"/>
                      </a:lnTo>
                      <a:lnTo>
                        <a:pt x="23" y="83"/>
                      </a:lnTo>
                      <a:lnTo>
                        <a:pt x="18" y="77"/>
                      </a:lnTo>
                      <a:lnTo>
                        <a:pt x="12" y="70"/>
                      </a:lnTo>
                      <a:lnTo>
                        <a:pt x="8" y="64"/>
                      </a:lnTo>
                      <a:lnTo>
                        <a:pt x="6" y="55"/>
                      </a:lnTo>
                      <a:lnTo>
                        <a:pt x="4" y="47"/>
                      </a:lnTo>
                      <a:lnTo>
                        <a:pt x="6" y="38"/>
                      </a:lnTo>
                      <a:lnTo>
                        <a:pt x="8" y="30"/>
                      </a:lnTo>
                      <a:lnTo>
                        <a:pt x="12" y="22"/>
                      </a:lnTo>
                      <a:lnTo>
                        <a:pt x="18" y="17"/>
                      </a:lnTo>
                      <a:lnTo>
                        <a:pt x="23" y="11"/>
                      </a:lnTo>
                      <a:lnTo>
                        <a:pt x="31" y="7"/>
                      </a:lnTo>
                      <a:lnTo>
                        <a:pt x="38" y="3"/>
                      </a:lnTo>
                      <a:lnTo>
                        <a:pt x="48" y="3"/>
                      </a:lnTo>
                      <a:lnTo>
                        <a:pt x="57" y="5"/>
                      </a:lnTo>
                      <a:lnTo>
                        <a:pt x="67" y="7"/>
                      </a:lnTo>
                      <a:lnTo>
                        <a:pt x="69" y="5"/>
                      </a:lnTo>
                      <a:lnTo>
                        <a:pt x="69" y="3"/>
                      </a:lnTo>
                      <a:close/>
                    </a:path>
                  </a:pathLst>
                </a:custGeom>
                <a:solidFill>
                  <a:srgbClr val="EEC25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789" name="Freeform 421"/>
                <p:cNvSpPr>
                  <a:spLocks/>
                </p:cNvSpPr>
                <p:nvPr/>
              </p:nvSpPr>
              <p:spPr bwMode="auto">
                <a:xfrm>
                  <a:off x="1460" y="1412"/>
                  <a:ext cx="67" cy="91"/>
                </a:xfrm>
                <a:custGeom>
                  <a:avLst/>
                  <a:gdLst/>
                  <a:ahLst/>
                  <a:cxnLst>
                    <a:cxn ang="0">
                      <a:pos x="67" y="3"/>
                    </a:cxn>
                    <a:cxn ang="0">
                      <a:pos x="57" y="1"/>
                    </a:cxn>
                    <a:cxn ang="0">
                      <a:pos x="46" y="0"/>
                    </a:cxn>
                    <a:cxn ang="0">
                      <a:pos x="36" y="0"/>
                    </a:cxn>
                    <a:cxn ang="0">
                      <a:pos x="29" y="3"/>
                    </a:cxn>
                    <a:cxn ang="0">
                      <a:pos x="21" y="7"/>
                    </a:cxn>
                    <a:cxn ang="0">
                      <a:pos x="14" y="13"/>
                    </a:cxn>
                    <a:cxn ang="0">
                      <a:pos x="8" y="19"/>
                    </a:cxn>
                    <a:cxn ang="0">
                      <a:pos x="4" y="28"/>
                    </a:cxn>
                    <a:cxn ang="0">
                      <a:pos x="2" y="36"/>
                    </a:cxn>
                    <a:cxn ang="0">
                      <a:pos x="0" y="45"/>
                    </a:cxn>
                    <a:cxn ang="0">
                      <a:pos x="2" y="55"/>
                    </a:cxn>
                    <a:cxn ang="0">
                      <a:pos x="4" y="62"/>
                    </a:cxn>
                    <a:cxn ang="0">
                      <a:pos x="8" y="70"/>
                    </a:cxn>
                    <a:cxn ang="0">
                      <a:pos x="14" y="75"/>
                    </a:cxn>
                    <a:cxn ang="0">
                      <a:pos x="19" y="81"/>
                    </a:cxn>
                    <a:cxn ang="0">
                      <a:pos x="27" y="87"/>
                    </a:cxn>
                    <a:cxn ang="0">
                      <a:pos x="36" y="89"/>
                    </a:cxn>
                    <a:cxn ang="0">
                      <a:pos x="44" y="91"/>
                    </a:cxn>
                    <a:cxn ang="0">
                      <a:pos x="44" y="91"/>
                    </a:cxn>
                    <a:cxn ang="0">
                      <a:pos x="44" y="89"/>
                    </a:cxn>
                    <a:cxn ang="0">
                      <a:pos x="44" y="89"/>
                    </a:cxn>
                    <a:cxn ang="0">
                      <a:pos x="44" y="87"/>
                    </a:cxn>
                    <a:cxn ang="0">
                      <a:pos x="36" y="85"/>
                    </a:cxn>
                    <a:cxn ang="0">
                      <a:pos x="29" y="83"/>
                    </a:cxn>
                    <a:cxn ang="0">
                      <a:pos x="23" y="79"/>
                    </a:cxn>
                    <a:cxn ang="0">
                      <a:pos x="16" y="74"/>
                    </a:cxn>
                    <a:cxn ang="0">
                      <a:pos x="12" y="68"/>
                    </a:cxn>
                    <a:cxn ang="0">
                      <a:pos x="8" y="60"/>
                    </a:cxn>
                    <a:cxn ang="0">
                      <a:pos x="6" y="53"/>
                    </a:cxn>
                    <a:cxn ang="0">
                      <a:pos x="4" y="45"/>
                    </a:cxn>
                    <a:cxn ang="0">
                      <a:pos x="6" y="36"/>
                    </a:cxn>
                    <a:cxn ang="0">
                      <a:pos x="8" y="28"/>
                    </a:cxn>
                    <a:cxn ang="0">
                      <a:pos x="12" y="22"/>
                    </a:cxn>
                    <a:cxn ang="0">
                      <a:pos x="17" y="15"/>
                    </a:cxn>
                    <a:cxn ang="0">
                      <a:pos x="23" y="11"/>
                    </a:cxn>
                    <a:cxn ang="0">
                      <a:pos x="31" y="7"/>
                    </a:cxn>
                    <a:cxn ang="0">
                      <a:pos x="38" y="3"/>
                    </a:cxn>
                    <a:cxn ang="0">
                      <a:pos x="46" y="3"/>
                    </a:cxn>
                    <a:cxn ang="0">
                      <a:pos x="55" y="5"/>
                    </a:cxn>
                    <a:cxn ang="0">
                      <a:pos x="65" y="7"/>
                    </a:cxn>
                    <a:cxn ang="0">
                      <a:pos x="65" y="5"/>
                    </a:cxn>
                    <a:cxn ang="0">
                      <a:pos x="67" y="3"/>
                    </a:cxn>
                  </a:cxnLst>
                  <a:rect l="0" t="0" r="r" b="b"/>
                  <a:pathLst>
                    <a:path w="67" h="91">
                      <a:moveTo>
                        <a:pt x="67" y="3"/>
                      </a:moveTo>
                      <a:lnTo>
                        <a:pt x="57" y="1"/>
                      </a:lnTo>
                      <a:lnTo>
                        <a:pt x="46" y="0"/>
                      </a:lnTo>
                      <a:lnTo>
                        <a:pt x="36" y="0"/>
                      </a:lnTo>
                      <a:lnTo>
                        <a:pt x="29" y="3"/>
                      </a:lnTo>
                      <a:lnTo>
                        <a:pt x="21" y="7"/>
                      </a:lnTo>
                      <a:lnTo>
                        <a:pt x="14" y="13"/>
                      </a:lnTo>
                      <a:lnTo>
                        <a:pt x="8" y="19"/>
                      </a:lnTo>
                      <a:lnTo>
                        <a:pt x="4" y="28"/>
                      </a:lnTo>
                      <a:lnTo>
                        <a:pt x="2" y="36"/>
                      </a:lnTo>
                      <a:lnTo>
                        <a:pt x="0" y="45"/>
                      </a:lnTo>
                      <a:lnTo>
                        <a:pt x="2" y="55"/>
                      </a:lnTo>
                      <a:lnTo>
                        <a:pt x="4" y="62"/>
                      </a:lnTo>
                      <a:lnTo>
                        <a:pt x="8" y="70"/>
                      </a:lnTo>
                      <a:lnTo>
                        <a:pt x="14" y="75"/>
                      </a:lnTo>
                      <a:lnTo>
                        <a:pt x="19" y="81"/>
                      </a:lnTo>
                      <a:lnTo>
                        <a:pt x="27" y="87"/>
                      </a:lnTo>
                      <a:lnTo>
                        <a:pt x="36" y="89"/>
                      </a:lnTo>
                      <a:lnTo>
                        <a:pt x="44" y="91"/>
                      </a:lnTo>
                      <a:lnTo>
                        <a:pt x="44" y="91"/>
                      </a:lnTo>
                      <a:lnTo>
                        <a:pt x="44" y="89"/>
                      </a:lnTo>
                      <a:lnTo>
                        <a:pt x="44" y="89"/>
                      </a:lnTo>
                      <a:lnTo>
                        <a:pt x="44" y="87"/>
                      </a:lnTo>
                      <a:lnTo>
                        <a:pt x="36" y="85"/>
                      </a:lnTo>
                      <a:lnTo>
                        <a:pt x="29" y="83"/>
                      </a:lnTo>
                      <a:lnTo>
                        <a:pt x="23" y="79"/>
                      </a:lnTo>
                      <a:lnTo>
                        <a:pt x="16" y="74"/>
                      </a:lnTo>
                      <a:lnTo>
                        <a:pt x="12" y="68"/>
                      </a:lnTo>
                      <a:lnTo>
                        <a:pt x="8" y="60"/>
                      </a:lnTo>
                      <a:lnTo>
                        <a:pt x="6" y="53"/>
                      </a:lnTo>
                      <a:lnTo>
                        <a:pt x="4" y="45"/>
                      </a:lnTo>
                      <a:lnTo>
                        <a:pt x="6" y="36"/>
                      </a:lnTo>
                      <a:lnTo>
                        <a:pt x="8" y="28"/>
                      </a:lnTo>
                      <a:lnTo>
                        <a:pt x="12" y="22"/>
                      </a:lnTo>
                      <a:lnTo>
                        <a:pt x="17" y="15"/>
                      </a:lnTo>
                      <a:lnTo>
                        <a:pt x="23" y="11"/>
                      </a:lnTo>
                      <a:lnTo>
                        <a:pt x="31" y="7"/>
                      </a:lnTo>
                      <a:lnTo>
                        <a:pt x="38" y="3"/>
                      </a:lnTo>
                      <a:lnTo>
                        <a:pt x="46" y="3"/>
                      </a:lnTo>
                      <a:lnTo>
                        <a:pt x="55" y="5"/>
                      </a:lnTo>
                      <a:lnTo>
                        <a:pt x="65" y="7"/>
                      </a:lnTo>
                      <a:lnTo>
                        <a:pt x="65" y="5"/>
                      </a:lnTo>
                      <a:lnTo>
                        <a:pt x="67" y="3"/>
                      </a:lnTo>
                      <a:close/>
                    </a:path>
                  </a:pathLst>
                </a:custGeom>
                <a:solidFill>
                  <a:srgbClr val="EEC36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790" name="Freeform 422"/>
                <p:cNvSpPr>
                  <a:spLocks/>
                </p:cNvSpPr>
                <p:nvPr/>
              </p:nvSpPr>
              <p:spPr bwMode="auto">
                <a:xfrm>
                  <a:off x="1462" y="1413"/>
                  <a:ext cx="63" cy="88"/>
                </a:xfrm>
                <a:custGeom>
                  <a:avLst/>
                  <a:gdLst/>
                  <a:ahLst/>
                  <a:cxnLst>
                    <a:cxn ang="0">
                      <a:pos x="63" y="4"/>
                    </a:cxn>
                    <a:cxn ang="0">
                      <a:pos x="53" y="2"/>
                    </a:cxn>
                    <a:cxn ang="0">
                      <a:pos x="44" y="0"/>
                    </a:cxn>
                    <a:cxn ang="0">
                      <a:pos x="34" y="0"/>
                    </a:cxn>
                    <a:cxn ang="0">
                      <a:pos x="27" y="4"/>
                    </a:cxn>
                    <a:cxn ang="0">
                      <a:pos x="19" y="8"/>
                    </a:cxn>
                    <a:cxn ang="0">
                      <a:pos x="14" y="14"/>
                    </a:cxn>
                    <a:cxn ang="0">
                      <a:pos x="8" y="19"/>
                    </a:cxn>
                    <a:cxn ang="0">
                      <a:pos x="4" y="27"/>
                    </a:cxn>
                    <a:cxn ang="0">
                      <a:pos x="2" y="35"/>
                    </a:cxn>
                    <a:cxn ang="0">
                      <a:pos x="0" y="44"/>
                    </a:cxn>
                    <a:cxn ang="0">
                      <a:pos x="2" y="52"/>
                    </a:cxn>
                    <a:cxn ang="0">
                      <a:pos x="4" y="61"/>
                    </a:cxn>
                    <a:cxn ang="0">
                      <a:pos x="8" y="67"/>
                    </a:cxn>
                    <a:cxn ang="0">
                      <a:pos x="14" y="74"/>
                    </a:cxn>
                    <a:cxn ang="0">
                      <a:pos x="19" y="80"/>
                    </a:cxn>
                    <a:cxn ang="0">
                      <a:pos x="27" y="84"/>
                    </a:cxn>
                    <a:cxn ang="0">
                      <a:pos x="34" y="86"/>
                    </a:cxn>
                    <a:cxn ang="0">
                      <a:pos x="42" y="88"/>
                    </a:cxn>
                    <a:cxn ang="0">
                      <a:pos x="42" y="86"/>
                    </a:cxn>
                    <a:cxn ang="0">
                      <a:pos x="44" y="84"/>
                    </a:cxn>
                    <a:cxn ang="0">
                      <a:pos x="34" y="82"/>
                    </a:cxn>
                    <a:cxn ang="0">
                      <a:pos x="29" y="80"/>
                    </a:cxn>
                    <a:cxn ang="0">
                      <a:pos x="21" y="76"/>
                    </a:cxn>
                    <a:cxn ang="0">
                      <a:pos x="15" y="71"/>
                    </a:cxn>
                    <a:cxn ang="0">
                      <a:pos x="12" y="65"/>
                    </a:cxn>
                    <a:cxn ang="0">
                      <a:pos x="8" y="59"/>
                    </a:cxn>
                    <a:cxn ang="0">
                      <a:pos x="6" y="52"/>
                    </a:cxn>
                    <a:cxn ang="0">
                      <a:pos x="4" y="44"/>
                    </a:cxn>
                    <a:cxn ang="0">
                      <a:pos x="6" y="36"/>
                    </a:cxn>
                    <a:cxn ang="0">
                      <a:pos x="8" y="29"/>
                    </a:cxn>
                    <a:cxn ang="0">
                      <a:pos x="12" y="21"/>
                    </a:cxn>
                    <a:cxn ang="0">
                      <a:pos x="15" y="16"/>
                    </a:cxn>
                    <a:cxn ang="0">
                      <a:pos x="21" y="10"/>
                    </a:cxn>
                    <a:cxn ang="0">
                      <a:pos x="29" y="8"/>
                    </a:cxn>
                    <a:cxn ang="0">
                      <a:pos x="36" y="4"/>
                    </a:cxn>
                    <a:cxn ang="0">
                      <a:pos x="44" y="4"/>
                    </a:cxn>
                    <a:cxn ang="0">
                      <a:pos x="53" y="4"/>
                    </a:cxn>
                    <a:cxn ang="0">
                      <a:pos x="61" y="8"/>
                    </a:cxn>
                    <a:cxn ang="0">
                      <a:pos x="63" y="6"/>
                    </a:cxn>
                    <a:cxn ang="0">
                      <a:pos x="63" y="4"/>
                    </a:cxn>
                  </a:cxnLst>
                  <a:rect l="0" t="0" r="r" b="b"/>
                  <a:pathLst>
                    <a:path w="63" h="88">
                      <a:moveTo>
                        <a:pt x="63" y="4"/>
                      </a:moveTo>
                      <a:lnTo>
                        <a:pt x="53" y="2"/>
                      </a:lnTo>
                      <a:lnTo>
                        <a:pt x="44" y="0"/>
                      </a:lnTo>
                      <a:lnTo>
                        <a:pt x="34" y="0"/>
                      </a:lnTo>
                      <a:lnTo>
                        <a:pt x="27" y="4"/>
                      </a:lnTo>
                      <a:lnTo>
                        <a:pt x="19" y="8"/>
                      </a:lnTo>
                      <a:lnTo>
                        <a:pt x="14" y="14"/>
                      </a:lnTo>
                      <a:lnTo>
                        <a:pt x="8" y="19"/>
                      </a:lnTo>
                      <a:lnTo>
                        <a:pt x="4" y="27"/>
                      </a:lnTo>
                      <a:lnTo>
                        <a:pt x="2" y="35"/>
                      </a:lnTo>
                      <a:lnTo>
                        <a:pt x="0" y="44"/>
                      </a:lnTo>
                      <a:lnTo>
                        <a:pt x="2" y="52"/>
                      </a:lnTo>
                      <a:lnTo>
                        <a:pt x="4" y="61"/>
                      </a:lnTo>
                      <a:lnTo>
                        <a:pt x="8" y="67"/>
                      </a:lnTo>
                      <a:lnTo>
                        <a:pt x="14" y="74"/>
                      </a:lnTo>
                      <a:lnTo>
                        <a:pt x="19" y="80"/>
                      </a:lnTo>
                      <a:lnTo>
                        <a:pt x="27" y="84"/>
                      </a:lnTo>
                      <a:lnTo>
                        <a:pt x="34" y="86"/>
                      </a:lnTo>
                      <a:lnTo>
                        <a:pt x="42" y="88"/>
                      </a:lnTo>
                      <a:lnTo>
                        <a:pt x="42" y="86"/>
                      </a:lnTo>
                      <a:lnTo>
                        <a:pt x="44" y="84"/>
                      </a:lnTo>
                      <a:lnTo>
                        <a:pt x="34" y="82"/>
                      </a:lnTo>
                      <a:lnTo>
                        <a:pt x="29" y="80"/>
                      </a:lnTo>
                      <a:lnTo>
                        <a:pt x="21" y="76"/>
                      </a:lnTo>
                      <a:lnTo>
                        <a:pt x="15" y="71"/>
                      </a:lnTo>
                      <a:lnTo>
                        <a:pt x="12" y="65"/>
                      </a:lnTo>
                      <a:lnTo>
                        <a:pt x="8" y="59"/>
                      </a:lnTo>
                      <a:lnTo>
                        <a:pt x="6" y="52"/>
                      </a:lnTo>
                      <a:lnTo>
                        <a:pt x="4" y="44"/>
                      </a:lnTo>
                      <a:lnTo>
                        <a:pt x="6" y="36"/>
                      </a:lnTo>
                      <a:lnTo>
                        <a:pt x="8" y="29"/>
                      </a:lnTo>
                      <a:lnTo>
                        <a:pt x="12" y="21"/>
                      </a:lnTo>
                      <a:lnTo>
                        <a:pt x="15" y="16"/>
                      </a:lnTo>
                      <a:lnTo>
                        <a:pt x="21" y="10"/>
                      </a:lnTo>
                      <a:lnTo>
                        <a:pt x="29" y="8"/>
                      </a:lnTo>
                      <a:lnTo>
                        <a:pt x="36" y="4"/>
                      </a:lnTo>
                      <a:lnTo>
                        <a:pt x="44" y="4"/>
                      </a:lnTo>
                      <a:lnTo>
                        <a:pt x="53" y="4"/>
                      </a:lnTo>
                      <a:lnTo>
                        <a:pt x="61" y="8"/>
                      </a:lnTo>
                      <a:lnTo>
                        <a:pt x="63" y="6"/>
                      </a:lnTo>
                      <a:lnTo>
                        <a:pt x="63" y="4"/>
                      </a:lnTo>
                      <a:close/>
                    </a:path>
                  </a:pathLst>
                </a:custGeom>
                <a:solidFill>
                  <a:srgbClr val="EEC56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791" name="Freeform 423"/>
                <p:cNvSpPr>
                  <a:spLocks/>
                </p:cNvSpPr>
                <p:nvPr/>
              </p:nvSpPr>
              <p:spPr bwMode="auto">
                <a:xfrm>
                  <a:off x="1464" y="1415"/>
                  <a:ext cx="61" cy="84"/>
                </a:xfrm>
                <a:custGeom>
                  <a:avLst/>
                  <a:gdLst/>
                  <a:ahLst/>
                  <a:cxnLst>
                    <a:cxn ang="0">
                      <a:pos x="61" y="4"/>
                    </a:cxn>
                    <a:cxn ang="0">
                      <a:pos x="51" y="2"/>
                    </a:cxn>
                    <a:cxn ang="0">
                      <a:pos x="42" y="0"/>
                    </a:cxn>
                    <a:cxn ang="0">
                      <a:pos x="34" y="0"/>
                    </a:cxn>
                    <a:cxn ang="0">
                      <a:pos x="27" y="4"/>
                    </a:cxn>
                    <a:cxn ang="0">
                      <a:pos x="19" y="8"/>
                    </a:cxn>
                    <a:cxn ang="0">
                      <a:pos x="13" y="12"/>
                    </a:cxn>
                    <a:cxn ang="0">
                      <a:pos x="8" y="19"/>
                    </a:cxn>
                    <a:cxn ang="0">
                      <a:pos x="4" y="25"/>
                    </a:cxn>
                    <a:cxn ang="0">
                      <a:pos x="2" y="33"/>
                    </a:cxn>
                    <a:cxn ang="0">
                      <a:pos x="0" y="42"/>
                    </a:cxn>
                    <a:cxn ang="0">
                      <a:pos x="2" y="50"/>
                    </a:cxn>
                    <a:cxn ang="0">
                      <a:pos x="4" y="57"/>
                    </a:cxn>
                    <a:cxn ang="0">
                      <a:pos x="8" y="65"/>
                    </a:cxn>
                    <a:cxn ang="0">
                      <a:pos x="12" y="71"/>
                    </a:cxn>
                    <a:cxn ang="0">
                      <a:pos x="19" y="76"/>
                    </a:cxn>
                    <a:cxn ang="0">
                      <a:pos x="25" y="80"/>
                    </a:cxn>
                    <a:cxn ang="0">
                      <a:pos x="32" y="82"/>
                    </a:cxn>
                    <a:cxn ang="0">
                      <a:pos x="40" y="84"/>
                    </a:cxn>
                    <a:cxn ang="0">
                      <a:pos x="42" y="82"/>
                    </a:cxn>
                    <a:cxn ang="0">
                      <a:pos x="42" y="80"/>
                    </a:cxn>
                    <a:cxn ang="0">
                      <a:pos x="34" y="78"/>
                    </a:cxn>
                    <a:cxn ang="0">
                      <a:pos x="27" y="76"/>
                    </a:cxn>
                    <a:cxn ang="0">
                      <a:pos x="21" y="72"/>
                    </a:cxn>
                    <a:cxn ang="0">
                      <a:pos x="15" y="69"/>
                    </a:cxn>
                    <a:cxn ang="0">
                      <a:pos x="10" y="63"/>
                    </a:cxn>
                    <a:cxn ang="0">
                      <a:pos x="8" y="55"/>
                    </a:cxn>
                    <a:cxn ang="0">
                      <a:pos x="6" y="50"/>
                    </a:cxn>
                    <a:cxn ang="0">
                      <a:pos x="4" y="42"/>
                    </a:cxn>
                    <a:cxn ang="0">
                      <a:pos x="6" y="34"/>
                    </a:cxn>
                    <a:cxn ang="0">
                      <a:pos x="8" y="27"/>
                    </a:cxn>
                    <a:cxn ang="0">
                      <a:pos x="12" y="21"/>
                    </a:cxn>
                    <a:cxn ang="0">
                      <a:pos x="15" y="16"/>
                    </a:cxn>
                    <a:cxn ang="0">
                      <a:pos x="21" y="10"/>
                    </a:cxn>
                    <a:cxn ang="0">
                      <a:pos x="27" y="6"/>
                    </a:cxn>
                    <a:cxn ang="0">
                      <a:pos x="34" y="4"/>
                    </a:cxn>
                    <a:cxn ang="0">
                      <a:pos x="42" y="4"/>
                    </a:cxn>
                    <a:cxn ang="0">
                      <a:pos x="51" y="4"/>
                    </a:cxn>
                    <a:cxn ang="0">
                      <a:pos x="59" y="8"/>
                    </a:cxn>
                    <a:cxn ang="0">
                      <a:pos x="59" y="6"/>
                    </a:cxn>
                    <a:cxn ang="0">
                      <a:pos x="61" y="4"/>
                    </a:cxn>
                  </a:cxnLst>
                  <a:rect l="0" t="0" r="r" b="b"/>
                  <a:pathLst>
                    <a:path w="61" h="84">
                      <a:moveTo>
                        <a:pt x="61" y="4"/>
                      </a:moveTo>
                      <a:lnTo>
                        <a:pt x="51" y="2"/>
                      </a:lnTo>
                      <a:lnTo>
                        <a:pt x="42" y="0"/>
                      </a:lnTo>
                      <a:lnTo>
                        <a:pt x="34" y="0"/>
                      </a:lnTo>
                      <a:lnTo>
                        <a:pt x="27" y="4"/>
                      </a:lnTo>
                      <a:lnTo>
                        <a:pt x="19" y="8"/>
                      </a:lnTo>
                      <a:lnTo>
                        <a:pt x="13" y="12"/>
                      </a:lnTo>
                      <a:lnTo>
                        <a:pt x="8" y="19"/>
                      </a:lnTo>
                      <a:lnTo>
                        <a:pt x="4" y="25"/>
                      </a:lnTo>
                      <a:lnTo>
                        <a:pt x="2" y="33"/>
                      </a:lnTo>
                      <a:lnTo>
                        <a:pt x="0" y="42"/>
                      </a:lnTo>
                      <a:lnTo>
                        <a:pt x="2" y="50"/>
                      </a:lnTo>
                      <a:lnTo>
                        <a:pt x="4" y="57"/>
                      </a:lnTo>
                      <a:lnTo>
                        <a:pt x="8" y="65"/>
                      </a:lnTo>
                      <a:lnTo>
                        <a:pt x="12" y="71"/>
                      </a:lnTo>
                      <a:lnTo>
                        <a:pt x="19" y="76"/>
                      </a:lnTo>
                      <a:lnTo>
                        <a:pt x="25" y="80"/>
                      </a:lnTo>
                      <a:lnTo>
                        <a:pt x="32" y="82"/>
                      </a:lnTo>
                      <a:lnTo>
                        <a:pt x="40" y="84"/>
                      </a:lnTo>
                      <a:lnTo>
                        <a:pt x="42" y="82"/>
                      </a:lnTo>
                      <a:lnTo>
                        <a:pt x="42" y="80"/>
                      </a:lnTo>
                      <a:lnTo>
                        <a:pt x="34" y="78"/>
                      </a:lnTo>
                      <a:lnTo>
                        <a:pt x="27" y="76"/>
                      </a:lnTo>
                      <a:lnTo>
                        <a:pt x="21" y="72"/>
                      </a:lnTo>
                      <a:lnTo>
                        <a:pt x="15" y="69"/>
                      </a:lnTo>
                      <a:lnTo>
                        <a:pt x="10" y="63"/>
                      </a:lnTo>
                      <a:lnTo>
                        <a:pt x="8" y="55"/>
                      </a:lnTo>
                      <a:lnTo>
                        <a:pt x="6" y="50"/>
                      </a:lnTo>
                      <a:lnTo>
                        <a:pt x="4" y="42"/>
                      </a:lnTo>
                      <a:lnTo>
                        <a:pt x="6" y="34"/>
                      </a:lnTo>
                      <a:lnTo>
                        <a:pt x="8" y="27"/>
                      </a:lnTo>
                      <a:lnTo>
                        <a:pt x="12" y="21"/>
                      </a:lnTo>
                      <a:lnTo>
                        <a:pt x="15" y="16"/>
                      </a:lnTo>
                      <a:lnTo>
                        <a:pt x="21" y="10"/>
                      </a:lnTo>
                      <a:lnTo>
                        <a:pt x="27" y="6"/>
                      </a:lnTo>
                      <a:lnTo>
                        <a:pt x="34" y="4"/>
                      </a:lnTo>
                      <a:lnTo>
                        <a:pt x="42" y="4"/>
                      </a:lnTo>
                      <a:lnTo>
                        <a:pt x="51" y="4"/>
                      </a:lnTo>
                      <a:lnTo>
                        <a:pt x="59" y="8"/>
                      </a:lnTo>
                      <a:lnTo>
                        <a:pt x="59" y="6"/>
                      </a:lnTo>
                      <a:lnTo>
                        <a:pt x="61" y="4"/>
                      </a:lnTo>
                      <a:close/>
                    </a:path>
                  </a:pathLst>
                </a:custGeom>
                <a:solidFill>
                  <a:srgbClr val="EEC76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792" name="Freeform 424"/>
                <p:cNvSpPr>
                  <a:spLocks/>
                </p:cNvSpPr>
                <p:nvPr/>
              </p:nvSpPr>
              <p:spPr bwMode="auto">
                <a:xfrm>
                  <a:off x="1466" y="1417"/>
                  <a:ext cx="57" cy="80"/>
                </a:xfrm>
                <a:custGeom>
                  <a:avLst/>
                  <a:gdLst/>
                  <a:ahLst/>
                  <a:cxnLst>
                    <a:cxn ang="0">
                      <a:pos x="57" y="4"/>
                    </a:cxn>
                    <a:cxn ang="0">
                      <a:pos x="49" y="0"/>
                    </a:cxn>
                    <a:cxn ang="0">
                      <a:pos x="40" y="0"/>
                    </a:cxn>
                    <a:cxn ang="0">
                      <a:pos x="32" y="0"/>
                    </a:cxn>
                    <a:cxn ang="0">
                      <a:pos x="25" y="4"/>
                    </a:cxn>
                    <a:cxn ang="0">
                      <a:pos x="17" y="6"/>
                    </a:cxn>
                    <a:cxn ang="0">
                      <a:pos x="11" y="12"/>
                    </a:cxn>
                    <a:cxn ang="0">
                      <a:pos x="8" y="17"/>
                    </a:cxn>
                    <a:cxn ang="0">
                      <a:pos x="4" y="25"/>
                    </a:cxn>
                    <a:cxn ang="0">
                      <a:pos x="2" y="32"/>
                    </a:cxn>
                    <a:cxn ang="0">
                      <a:pos x="0" y="40"/>
                    </a:cxn>
                    <a:cxn ang="0">
                      <a:pos x="2" y="48"/>
                    </a:cxn>
                    <a:cxn ang="0">
                      <a:pos x="4" y="55"/>
                    </a:cxn>
                    <a:cxn ang="0">
                      <a:pos x="8" y="61"/>
                    </a:cxn>
                    <a:cxn ang="0">
                      <a:pos x="11" y="67"/>
                    </a:cxn>
                    <a:cxn ang="0">
                      <a:pos x="17" y="72"/>
                    </a:cxn>
                    <a:cxn ang="0">
                      <a:pos x="25" y="76"/>
                    </a:cxn>
                    <a:cxn ang="0">
                      <a:pos x="30" y="78"/>
                    </a:cxn>
                    <a:cxn ang="0">
                      <a:pos x="40" y="80"/>
                    </a:cxn>
                    <a:cxn ang="0">
                      <a:pos x="40" y="78"/>
                    </a:cxn>
                    <a:cxn ang="0">
                      <a:pos x="40" y="76"/>
                    </a:cxn>
                    <a:cxn ang="0">
                      <a:pos x="32" y="74"/>
                    </a:cxn>
                    <a:cxn ang="0">
                      <a:pos x="25" y="72"/>
                    </a:cxn>
                    <a:cxn ang="0">
                      <a:pos x="19" y="69"/>
                    </a:cxn>
                    <a:cxn ang="0">
                      <a:pos x="15" y="65"/>
                    </a:cxn>
                    <a:cxn ang="0">
                      <a:pos x="10" y="59"/>
                    </a:cxn>
                    <a:cxn ang="0">
                      <a:pos x="8" y="53"/>
                    </a:cxn>
                    <a:cxn ang="0">
                      <a:pos x="4" y="48"/>
                    </a:cxn>
                    <a:cxn ang="0">
                      <a:pos x="4" y="40"/>
                    </a:cxn>
                    <a:cxn ang="0">
                      <a:pos x="6" y="32"/>
                    </a:cxn>
                    <a:cxn ang="0">
                      <a:pos x="8" y="25"/>
                    </a:cxn>
                    <a:cxn ang="0">
                      <a:pos x="10" y="19"/>
                    </a:cxn>
                    <a:cxn ang="0">
                      <a:pos x="15" y="14"/>
                    </a:cxn>
                    <a:cxn ang="0">
                      <a:pos x="19" y="10"/>
                    </a:cxn>
                    <a:cxn ang="0">
                      <a:pos x="27" y="6"/>
                    </a:cxn>
                    <a:cxn ang="0">
                      <a:pos x="32" y="4"/>
                    </a:cxn>
                    <a:cxn ang="0">
                      <a:pos x="40" y="4"/>
                    </a:cxn>
                    <a:cxn ang="0">
                      <a:pos x="49" y="4"/>
                    </a:cxn>
                    <a:cxn ang="0">
                      <a:pos x="57" y="8"/>
                    </a:cxn>
                    <a:cxn ang="0">
                      <a:pos x="57" y="6"/>
                    </a:cxn>
                    <a:cxn ang="0">
                      <a:pos x="57" y="4"/>
                    </a:cxn>
                  </a:cxnLst>
                  <a:rect l="0" t="0" r="r" b="b"/>
                  <a:pathLst>
                    <a:path w="57" h="80">
                      <a:moveTo>
                        <a:pt x="57" y="4"/>
                      </a:moveTo>
                      <a:lnTo>
                        <a:pt x="49" y="0"/>
                      </a:lnTo>
                      <a:lnTo>
                        <a:pt x="40" y="0"/>
                      </a:lnTo>
                      <a:lnTo>
                        <a:pt x="32" y="0"/>
                      </a:lnTo>
                      <a:lnTo>
                        <a:pt x="25" y="4"/>
                      </a:lnTo>
                      <a:lnTo>
                        <a:pt x="17" y="6"/>
                      </a:lnTo>
                      <a:lnTo>
                        <a:pt x="11" y="12"/>
                      </a:lnTo>
                      <a:lnTo>
                        <a:pt x="8" y="17"/>
                      </a:lnTo>
                      <a:lnTo>
                        <a:pt x="4" y="25"/>
                      </a:lnTo>
                      <a:lnTo>
                        <a:pt x="2" y="32"/>
                      </a:lnTo>
                      <a:lnTo>
                        <a:pt x="0" y="40"/>
                      </a:lnTo>
                      <a:lnTo>
                        <a:pt x="2" y="48"/>
                      </a:lnTo>
                      <a:lnTo>
                        <a:pt x="4" y="55"/>
                      </a:lnTo>
                      <a:lnTo>
                        <a:pt x="8" y="61"/>
                      </a:lnTo>
                      <a:lnTo>
                        <a:pt x="11" y="67"/>
                      </a:lnTo>
                      <a:lnTo>
                        <a:pt x="17" y="72"/>
                      </a:lnTo>
                      <a:lnTo>
                        <a:pt x="25" y="76"/>
                      </a:lnTo>
                      <a:lnTo>
                        <a:pt x="30" y="78"/>
                      </a:lnTo>
                      <a:lnTo>
                        <a:pt x="40" y="80"/>
                      </a:lnTo>
                      <a:lnTo>
                        <a:pt x="40" y="78"/>
                      </a:lnTo>
                      <a:lnTo>
                        <a:pt x="40" y="76"/>
                      </a:lnTo>
                      <a:lnTo>
                        <a:pt x="32" y="74"/>
                      </a:lnTo>
                      <a:lnTo>
                        <a:pt x="25" y="72"/>
                      </a:lnTo>
                      <a:lnTo>
                        <a:pt x="19" y="69"/>
                      </a:lnTo>
                      <a:lnTo>
                        <a:pt x="15" y="65"/>
                      </a:lnTo>
                      <a:lnTo>
                        <a:pt x="10" y="59"/>
                      </a:lnTo>
                      <a:lnTo>
                        <a:pt x="8" y="53"/>
                      </a:lnTo>
                      <a:lnTo>
                        <a:pt x="4" y="48"/>
                      </a:lnTo>
                      <a:lnTo>
                        <a:pt x="4" y="40"/>
                      </a:lnTo>
                      <a:lnTo>
                        <a:pt x="6" y="32"/>
                      </a:lnTo>
                      <a:lnTo>
                        <a:pt x="8" y="25"/>
                      </a:lnTo>
                      <a:lnTo>
                        <a:pt x="10" y="19"/>
                      </a:lnTo>
                      <a:lnTo>
                        <a:pt x="15" y="14"/>
                      </a:lnTo>
                      <a:lnTo>
                        <a:pt x="19" y="10"/>
                      </a:lnTo>
                      <a:lnTo>
                        <a:pt x="27" y="6"/>
                      </a:lnTo>
                      <a:lnTo>
                        <a:pt x="32" y="4"/>
                      </a:lnTo>
                      <a:lnTo>
                        <a:pt x="40" y="4"/>
                      </a:lnTo>
                      <a:lnTo>
                        <a:pt x="49" y="4"/>
                      </a:lnTo>
                      <a:lnTo>
                        <a:pt x="57" y="8"/>
                      </a:lnTo>
                      <a:lnTo>
                        <a:pt x="57" y="6"/>
                      </a:lnTo>
                      <a:lnTo>
                        <a:pt x="57" y="4"/>
                      </a:lnTo>
                      <a:close/>
                    </a:path>
                  </a:pathLst>
                </a:custGeom>
                <a:solidFill>
                  <a:srgbClr val="EFC86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793" name="Freeform 425"/>
                <p:cNvSpPr>
                  <a:spLocks/>
                </p:cNvSpPr>
                <p:nvPr/>
              </p:nvSpPr>
              <p:spPr bwMode="auto">
                <a:xfrm>
                  <a:off x="1468" y="1419"/>
                  <a:ext cx="55" cy="76"/>
                </a:xfrm>
                <a:custGeom>
                  <a:avLst/>
                  <a:gdLst/>
                  <a:ahLst/>
                  <a:cxnLst>
                    <a:cxn ang="0">
                      <a:pos x="55" y="4"/>
                    </a:cxn>
                    <a:cxn ang="0">
                      <a:pos x="47" y="0"/>
                    </a:cxn>
                    <a:cxn ang="0">
                      <a:pos x="38" y="0"/>
                    </a:cxn>
                    <a:cxn ang="0">
                      <a:pos x="30" y="0"/>
                    </a:cxn>
                    <a:cxn ang="0">
                      <a:pos x="23" y="2"/>
                    </a:cxn>
                    <a:cxn ang="0">
                      <a:pos x="17" y="6"/>
                    </a:cxn>
                    <a:cxn ang="0">
                      <a:pos x="11" y="12"/>
                    </a:cxn>
                    <a:cxn ang="0">
                      <a:pos x="8" y="17"/>
                    </a:cxn>
                    <a:cxn ang="0">
                      <a:pos x="4" y="23"/>
                    </a:cxn>
                    <a:cxn ang="0">
                      <a:pos x="2" y="30"/>
                    </a:cxn>
                    <a:cxn ang="0">
                      <a:pos x="0" y="38"/>
                    </a:cxn>
                    <a:cxn ang="0">
                      <a:pos x="2" y="46"/>
                    </a:cxn>
                    <a:cxn ang="0">
                      <a:pos x="4" y="51"/>
                    </a:cxn>
                    <a:cxn ang="0">
                      <a:pos x="6" y="59"/>
                    </a:cxn>
                    <a:cxn ang="0">
                      <a:pos x="11" y="65"/>
                    </a:cxn>
                    <a:cxn ang="0">
                      <a:pos x="17" y="68"/>
                    </a:cxn>
                    <a:cxn ang="0">
                      <a:pos x="23" y="72"/>
                    </a:cxn>
                    <a:cxn ang="0">
                      <a:pos x="30" y="74"/>
                    </a:cxn>
                    <a:cxn ang="0">
                      <a:pos x="38" y="76"/>
                    </a:cxn>
                    <a:cxn ang="0">
                      <a:pos x="38" y="74"/>
                    </a:cxn>
                    <a:cxn ang="0">
                      <a:pos x="38" y="72"/>
                    </a:cxn>
                    <a:cxn ang="0">
                      <a:pos x="30" y="70"/>
                    </a:cxn>
                    <a:cxn ang="0">
                      <a:pos x="25" y="68"/>
                    </a:cxn>
                    <a:cxn ang="0">
                      <a:pos x="19" y="67"/>
                    </a:cxn>
                    <a:cxn ang="0">
                      <a:pos x="13" y="61"/>
                    </a:cxn>
                    <a:cxn ang="0">
                      <a:pos x="9" y="57"/>
                    </a:cxn>
                    <a:cxn ang="0">
                      <a:pos x="8" y="51"/>
                    </a:cxn>
                    <a:cxn ang="0">
                      <a:pos x="4" y="44"/>
                    </a:cxn>
                    <a:cxn ang="0">
                      <a:pos x="4" y="38"/>
                    </a:cxn>
                    <a:cxn ang="0">
                      <a:pos x="4" y="30"/>
                    </a:cxn>
                    <a:cxn ang="0">
                      <a:pos x="8" y="25"/>
                    </a:cxn>
                    <a:cxn ang="0">
                      <a:pos x="9" y="19"/>
                    </a:cxn>
                    <a:cxn ang="0">
                      <a:pos x="13" y="13"/>
                    </a:cxn>
                    <a:cxn ang="0">
                      <a:pos x="19" y="10"/>
                    </a:cxn>
                    <a:cxn ang="0">
                      <a:pos x="25" y="6"/>
                    </a:cxn>
                    <a:cxn ang="0">
                      <a:pos x="30" y="4"/>
                    </a:cxn>
                    <a:cxn ang="0">
                      <a:pos x="38" y="4"/>
                    </a:cxn>
                    <a:cxn ang="0">
                      <a:pos x="46" y="4"/>
                    </a:cxn>
                    <a:cxn ang="0">
                      <a:pos x="53" y="8"/>
                    </a:cxn>
                    <a:cxn ang="0">
                      <a:pos x="55" y="6"/>
                    </a:cxn>
                    <a:cxn ang="0">
                      <a:pos x="55" y="4"/>
                    </a:cxn>
                  </a:cxnLst>
                  <a:rect l="0" t="0" r="r" b="b"/>
                  <a:pathLst>
                    <a:path w="55" h="76">
                      <a:moveTo>
                        <a:pt x="55" y="4"/>
                      </a:moveTo>
                      <a:lnTo>
                        <a:pt x="47" y="0"/>
                      </a:lnTo>
                      <a:lnTo>
                        <a:pt x="38" y="0"/>
                      </a:lnTo>
                      <a:lnTo>
                        <a:pt x="30" y="0"/>
                      </a:lnTo>
                      <a:lnTo>
                        <a:pt x="23" y="2"/>
                      </a:lnTo>
                      <a:lnTo>
                        <a:pt x="17" y="6"/>
                      </a:lnTo>
                      <a:lnTo>
                        <a:pt x="11" y="12"/>
                      </a:lnTo>
                      <a:lnTo>
                        <a:pt x="8" y="17"/>
                      </a:lnTo>
                      <a:lnTo>
                        <a:pt x="4" y="23"/>
                      </a:lnTo>
                      <a:lnTo>
                        <a:pt x="2" y="30"/>
                      </a:lnTo>
                      <a:lnTo>
                        <a:pt x="0" y="38"/>
                      </a:lnTo>
                      <a:lnTo>
                        <a:pt x="2" y="46"/>
                      </a:lnTo>
                      <a:lnTo>
                        <a:pt x="4" y="51"/>
                      </a:lnTo>
                      <a:lnTo>
                        <a:pt x="6" y="59"/>
                      </a:lnTo>
                      <a:lnTo>
                        <a:pt x="11" y="65"/>
                      </a:lnTo>
                      <a:lnTo>
                        <a:pt x="17" y="68"/>
                      </a:lnTo>
                      <a:lnTo>
                        <a:pt x="23" y="72"/>
                      </a:lnTo>
                      <a:lnTo>
                        <a:pt x="30" y="74"/>
                      </a:lnTo>
                      <a:lnTo>
                        <a:pt x="38" y="76"/>
                      </a:lnTo>
                      <a:lnTo>
                        <a:pt x="38" y="74"/>
                      </a:lnTo>
                      <a:lnTo>
                        <a:pt x="38" y="72"/>
                      </a:lnTo>
                      <a:lnTo>
                        <a:pt x="30" y="70"/>
                      </a:lnTo>
                      <a:lnTo>
                        <a:pt x="25" y="68"/>
                      </a:lnTo>
                      <a:lnTo>
                        <a:pt x="19" y="67"/>
                      </a:lnTo>
                      <a:lnTo>
                        <a:pt x="13" y="61"/>
                      </a:lnTo>
                      <a:lnTo>
                        <a:pt x="9" y="57"/>
                      </a:lnTo>
                      <a:lnTo>
                        <a:pt x="8" y="51"/>
                      </a:lnTo>
                      <a:lnTo>
                        <a:pt x="4" y="44"/>
                      </a:lnTo>
                      <a:lnTo>
                        <a:pt x="4" y="38"/>
                      </a:lnTo>
                      <a:lnTo>
                        <a:pt x="4" y="30"/>
                      </a:lnTo>
                      <a:lnTo>
                        <a:pt x="8" y="25"/>
                      </a:lnTo>
                      <a:lnTo>
                        <a:pt x="9" y="19"/>
                      </a:lnTo>
                      <a:lnTo>
                        <a:pt x="13" y="13"/>
                      </a:lnTo>
                      <a:lnTo>
                        <a:pt x="19" y="10"/>
                      </a:lnTo>
                      <a:lnTo>
                        <a:pt x="25" y="6"/>
                      </a:lnTo>
                      <a:lnTo>
                        <a:pt x="30" y="4"/>
                      </a:lnTo>
                      <a:lnTo>
                        <a:pt x="38" y="4"/>
                      </a:lnTo>
                      <a:lnTo>
                        <a:pt x="46" y="4"/>
                      </a:lnTo>
                      <a:lnTo>
                        <a:pt x="53" y="8"/>
                      </a:lnTo>
                      <a:lnTo>
                        <a:pt x="55" y="6"/>
                      </a:lnTo>
                      <a:lnTo>
                        <a:pt x="55" y="4"/>
                      </a:lnTo>
                      <a:close/>
                    </a:path>
                  </a:pathLst>
                </a:custGeom>
                <a:solidFill>
                  <a:srgbClr val="EFCA6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794" name="Freeform 426"/>
                <p:cNvSpPr>
                  <a:spLocks/>
                </p:cNvSpPr>
                <p:nvPr/>
              </p:nvSpPr>
              <p:spPr bwMode="auto">
                <a:xfrm>
                  <a:off x="1470" y="1421"/>
                  <a:ext cx="53" cy="72"/>
                </a:xfrm>
                <a:custGeom>
                  <a:avLst/>
                  <a:gdLst/>
                  <a:ahLst/>
                  <a:cxnLst>
                    <a:cxn ang="0">
                      <a:pos x="53" y="4"/>
                    </a:cxn>
                    <a:cxn ang="0">
                      <a:pos x="45" y="0"/>
                    </a:cxn>
                    <a:cxn ang="0">
                      <a:pos x="36" y="0"/>
                    </a:cxn>
                    <a:cxn ang="0">
                      <a:pos x="28" y="0"/>
                    </a:cxn>
                    <a:cxn ang="0">
                      <a:pos x="23" y="2"/>
                    </a:cxn>
                    <a:cxn ang="0">
                      <a:pos x="15" y="6"/>
                    </a:cxn>
                    <a:cxn ang="0">
                      <a:pos x="11" y="10"/>
                    </a:cxn>
                    <a:cxn ang="0">
                      <a:pos x="6" y="15"/>
                    </a:cxn>
                    <a:cxn ang="0">
                      <a:pos x="4" y="21"/>
                    </a:cxn>
                    <a:cxn ang="0">
                      <a:pos x="2" y="28"/>
                    </a:cxn>
                    <a:cxn ang="0">
                      <a:pos x="0" y="36"/>
                    </a:cxn>
                    <a:cxn ang="0">
                      <a:pos x="0" y="44"/>
                    </a:cxn>
                    <a:cxn ang="0">
                      <a:pos x="4" y="49"/>
                    </a:cxn>
                    <a:cxn ang="0">
                      <a:pos x="6" y="55"/>
                    </a:cxn>
                    <a:cxn ang="0">
                      <a:pos x="11" y="61"/>
                    </a:cxn>
                    <a:cxn ang="0">
                      <a:pos x="15" y="65"/>
                    </a:cxn>
                    <a:cxn ang="0">
                      <a:pos x="21" y="68"/>
                    </a:cxn>
                    <a:cxn ang="0">
                      <a:pos x="28" y="70"/>
                    </a:cxn>
                    <a:cxn ang="0">
                      <a:pos x="36" y="72"/>
                    </a:cxn>
                    <a:cxn ang="0">
                      <a:pos x="36" y="70"/>
                    </a:cxn>
                    <a:cxn ang="0">
                      <a:pos x="36" y="68"/>
                    </a:cxn>
                    <a:cxn ang="0">
                      <a:pos x="30" y="66"/>
                    </a:cxn>
                    <a:cxn ang="0">
                      <a:pos x="23" y="65"/>
                    </a:cxn>
                    <a:cxn ang="0">
                      <a:pos x="19" y="63"/>
                    </a:cxn>
                    <a:cxn ang="0">
                      <a:pos x="13" y="59"/>
                    </a:cxn>
                    <a:cxn ang="0">
                      <a:pos x="9" y="53"/>
                    </a:cxn>
                    <a:cxn ang="0">
                      <a:pos x="6" y="47"/>
                    </a:cxn>
                    <a:cxn ang="0">
                      <a:pos x="4" y="42"/>
                    </a:cxn>
                    <a:cxn ang="0">
                      <a:pos x="4" y="36"/>
                    </a:cxn>
                    <a:cxn ang="0">
                      <a:pos x="4" y="28"/>
                    </a:cxn>
                    <a:cxn ang="0">
                      <a:pos x="6" y="23"/>
                    </a:cxn>
                    <a:cxn ang="0">
                      <a:pos x="9" y="17"/>
                    </a:cxn>
                    <a:cxn ang="0">
                      <a:pos x="13" y="13"/>
                    </a:cxn>
                    <a:cxn ang="0">
                      <a:pos x="19" y="10"/>
                    </a:cxn>
                    <a:cxn ang="0">
                      <a:pos x="23" y="6"/>
                    </a:cxn>
                    <a:cxn ang="0">
                      <a:pos x="30" y="4"/>
                    </a:cxn>
                    <a:cxn ang="0">
                      <a:pos x="36" y="4"/>
                    </a:cxn>
                    <a:cxn ang="0">
                      <a:pos x="44" y="4"/>
                    </a:cxn>
                    <a:cxn ang="0">
                      <a:pos x="51" y="8"/>
                    </a:cxn>
                    <a:cxn ang="0">
                      <a:pos x="51" y="6"/>
                    </a:cxn>
                    <a:cxn ang="0">
                      <a:pos x="53" y="4"/>
                    </a:cxn>
                  </a:cxnLst>
                  <a:rect l="0" t="0" r="r" b="b"/>
                  <a:pathLst>
                    <a:path w="53" h="72">
                      <a:moveTo>
                        <a:pt x="53" y="4"/>
                      </a:moveTo>
                      <a:lnTo>
                        <a:pt x="45" y="0"/>
                      </a:lnTo>
                      <a:lnTo>
                        <a:pt x="36" y="0"/>
                      </a:lnTo>
                      <a:lnTo>
                        <a:pt x="28" y="0"/>
                      </a:lnTo>
                      <a:lnTo>
                        <a:pt x="23" y="2"/>
                      </a:lnTo>
                      <a:lnTo>
                        <a:pt x="15" y="6"/>
                      </a:lnTo>
                      <a:lnTo>
                        <a:pt x="11" y="10"/>
                      </a:lnTo>
                      <a:lnTo>
                        <a:pt x="6" y="15"/>
                      </a:lnTo>
                      <a:lnTo>
                        <a:pt x="4" y="21"/>
                      </a:lnTo>
                      <a:lnTo>
                        <a:pt x="2" y="28"/>
                      </a:lnTo>
                      <a:lnTo>
                        <a:pt x="0" y="36"/>
                      </a:lnTo>
                      <a:lnTo>
                        <a:pt x="0" y="44"/>
                      </a:lnTo>
                      <a:lnTo>
                        <a:pt x="4" y="49"/>
                      </a:lnTo>
                      <a:lnTo>
                        <a:pt x="6" y="55"/>
                      </a:lnTo>
                      <a:lnTo>
                        <a:pt x="11" y="61"/>
                      </a:lnTo>
                      <a:lnTo>
                        <a:pt x="15" y="65"/>
                      </a:lnTo>
                      <a:lnTo>
                        <a:pt x="21" y="68"/>
                      </a:lnTo>
                      <a:lnTo>
                        <a:pt x="28" y="70"/>
                      </a:lnTo>
                      <a:lnTo>
                        <a:pt x="36" y="72"/>
                      </a:lnTo>
                      <a:lnTo>
                        <a:pt x="36" y="70"/>
                      </a:lnTo>
                      <a:lnTo>
                        <a:pt x="36" y="68"/>
                      </a:lnTo>
                      <a:lnTo>
                        <a:pt x="30" y="66"/>
                      </a:lnTo>
                      <a:lnTo>
                        <a:pt x="23" y="65"/>
                      </a:lnTo>
                      <a:lnTo>
                        <a:pt x="19" y="63"/>
                      </a:lnTo>
                      <a:lnTo>
                        <a:pt x="13" y="59"/>
                      </a:lnTo>
                      <a:lnTo>
                        <a:pt x="9" y="53"/>
                      </a:lnTo>
                      <a:lnTo>
                        <a:pt x="6" y="47"/>
                      </a:lnTo>
                      <a:lnTo>
                        <a:pt x="4" y="42"/>
                      </a:lnTo>
                      <a:lnTo>
                        <a:pt x="4" y="36"/>
                      </a:lnTo>
                      <a:lnTo>
                        <a:pt x="4" y="28"/>
                      </a:lnTo>
                      <a:lnTo>
                        <a:pt x="6" y="23"/>
                      </a:lnTo>
                      <a:lnTo>
                        <a:pt x="9" y="17"/>
                      </a:lnTo>
                      <a:lnTo>
                        <a:pt x="13" y="13"/>
                      </a:lnTo>
                      <a:lnTo>
                        <a:pt x="19" y="10"/>
                      </a:lnTo>
                      <a:lnTo>
                        <a:pt x="23" y="6"/>
                      </a:lnTo>
                      <a:lnTo>
                        <a:pt x="30" y="4"/>
                      </a:lnTo>
                      <a:lnTo>
                        <a:pt x="36" y="4"/>
                      </a:lnTo>
                      <a:lnTo>
                        <a:pt x="44" y="4"/>
                      </a:lnTo>
                      <a:lnTo>
                        <a:pt x="51" y="8"/>
                      </a:lnTo>
                      <a:lnTo>
                        <a:pt x="51" y="6"/>
                      </a:lnTo>
                      <a:lnTo>
                        <a:pt x="53" y="4"/>
                      </a:lnTo>
                      <a:close/>
                    </a:path>
                  </a:pathLst>
                </a:custGeom>
                <a:solidFill>
                  <a:srgbClr val="EFCB6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795" name="Freeform 427"/>
                <p:cNvSpPr>
                  <a:spLocks/>
                </p:cNvSpPr>
                <p:nvPr/>
              </p:nvSpPr>
              <p:spPr bwMode="auto">
                <a:xfrm>
                  <a:off x="1472" y="1423"/>
                  <a:ext cx="49" cy="68"/>
                </a:xfrm>
                <a:custGeom>
                  <a:avLst/>
                  <a:gdLst/>
                  <a:ahLst/>
                  <a:cxnLst>
                    <a:cxn ang="0">
                      <a:pos x="49" y="4"/>
                    </a:cxn>
                    <a:cxn ang="0">
                      <a:pos x="42" y="0"/>
                    </a:cxn>
                    <a:cxn ang="0">
                      <a:pos x="34" y="0"/>
                    </a:cxn>
                    <a:cxn ang="0">
                      <a:pos x="26" y="0"/>
                    </a:cxn>
                    <a:cxn ang="0">
                      <a:pos x="21" y="2"/>
                    </a:cxn>
                    <a:cxn ang="0">
                      <a:pos x="15" y="6"/>
                    </a:cxn>
                    <a:cxn ang="0">
                      <a:pos x="9" y="9"/>
                    </a:cxn>
                    <a:cxn ang="0">
                      <a:pos x="5" y="15"/>
                    </a:cxn>
                    <a:cxn ang="0">
                      <a:pos x="4" y="21"/>
                    </a:cxn>
                    <a:cxn ang="0">
                      <a:pos x="0" y="26"/>
                    </a:cxn>
                    <a:cxn ang="0">
                      <a:pos x="0" y="34"/>
                    </a:cxn>
                    <a:cxn ang="0">
                      <a:pos x="0" y="40"/>
                    </a:cxn>
                    <a:cxn ang="0">
                      <a:pos x="4" y="47"/>
                    </a:cxn>
                    <a:cxn ang="0">
                      <a:pos x="5" y="53"/>
                    </a:cxn>
                    <a:cxn ang="0">
                      <a:pos x="9" y="57"/>
                    </a:cxn>
                    <a:cxn ang="0">
                      <a:pos x="15" y="63"/>
                    </a:cxn>
                    <a:cxn ang="0">
                      <a:pos x="21" y="64"/>
                    </a:cxn>
                    <a:cxn ang="0">
                      <a:pos x="26" y="66"/>
                    </a:cxn>
                    <a:cxn ang="0">
                      <a:pos x="34" y="68"/>
                    </a:cxn>
                    <a:cxn ang="0">
                      <a:pos x="34" y="66"/>
                    </a:cxn>
                    <a:cxn ang="0">
                      <a:pos x="34" y="64"/>
                    </a:cxn>
                    <a:cxn ang="0">
                      <a:pos x="28" y="63"/>
                    </a:cxn>
                    <a:cxn ang="0">
                      <a:pos x="23" y="61"/>
                    </a:cxn>
                    <a:cxn ang="0">
                      <a:pos x="17" y="59"/>
                    </a:cxn>
                    <a:cxn ang="0">
                      <a:pos x="13" y="55"/>
                    </a:cxn>
                    <a:cxn ang="0">
                      <a:pos x="9" y="51"/>
                    </a:cxn>
                    <a:cxn ang="0">
                      <a:pos x="5" y="45"/>
                    </a:cxn>
                    <a:cxn ang="0">
                      <a:pos x="4" y="40"/>
                    </a:cxn>
                    <a:cxn ang="0">
                      <a:pos x="4" y="34"/>
                    </a:cxn>
                    <a:cxn ang="0">
                      <a:pos x="4" y="28"/>
                    </a:cxn>
                    <a:cxn ang="0">
                      <a:pos x="5" y="23"/>
                    </a:cxn>
                    <a:cxn ang="0">
                      <a:pos x="9" y="17"/>
                    </a:cxn>
                    <a:cxn ang="0">
                      <a:pos x="13" y="13"/>
                    </a:cxn>
                    <a:cxn ang="0">
                      <a:pos x="17" y="9"/>
                    </a:cxn>
                    <a:cxn ang="0">
                      <a:pos x="23" y="6"/>
                    </a:cxn>
                    <a:cxn ang="0">
                      <a:pos x="28" y="4"/>
                    </a:cxn>
                    <a:cxn ang="0">
                      <a:pos x="34" y="4"/>
                    </a:cxn>
                    <a:cxn ang="0">
                      <a:pos x="42" y="4"/>
                    </a:cxn>
                    <a:cxn ang="0">
                      <a:pos x="49" y="8"/>
                    </a:cxn>
                    <a:cxn ang="0">
                      <a:pos x="49" y="6"/>
                    </a:cxn>
                    <a:cxn ang="0">
                      <a:pos x="49" y="4"/>
                    </a:cxn>
                  </a:cxnLst>
                  <a:rect l="0" t="0" r="r" b="b"/>
                  <a:pathLst>
                    <a:path w="49" h="68">
                      <a:moveTo>
                        <a:pt x="49" y="4"/>
                      </a:moveTo>
                      <a:lnTo>
                        <a:pt x="42" y="0"/>
                      </a:lnTo>
                      <a:lnTo>
                        <a:pt x="34" y="0"/>
                      </a:lnTo>
                      <a:lnTo>
                        <a:pt x="26" y="0"/>
                      </a:lnTo>
                      <a:lnTo>
                        <a:pt x="21" y="2"/>
                      </a:lnTo>
                      <a:lnTo>
                        <a:pt x="15" y="6"/>
                      </a:lnTo>
                      <a:lnTo>
                        <a:pt x="9" y="9"/>
                      </a:lnTo>
                      <a:lnTo>
                        <a:pt x="5" y="15"/>
                      </a:lnTo>
                      <a:lnTo>
                        <a:pt x="4" y="21"/>
                      </a:lnTo>
                      <a:lnTo>
                        <a:pt x="0" y="26"/>
                      </a:lnTo>
                      <a:lnTo>
                        <a:pt x="0" y="34"/>
                      </a:lnTo>
                      <a:lnTo>
                        <a:pt x="0" y="40"/>
                      </a:lnTo>
                      <a:lnTo>
                        <a:pt x="4" y="47"/>
                      </a:lnTo>
                      <a:lnTo>
                        <a:pt x="5" y="53"/>
                      </a:lnTo>
                      <a:lnTo>
                        <a:pt x="9" y="57"/>
                      </a:lnTo>
                      <a:lnTo>
                        <a:pt x="15" y="63"/>
                      </a:lnTo>
                      <a:lnTo>
                        <a:pt x="21" y="64"/>
                      </a:lnTo>
                      <a:lnTo>
                        <a:pt x="26" y="66"/>
                      </a:lnTo>
                      <a:lnTo>
                        <a:pt x="34" y="68"/>
                      </a:lnTo>
                      <a:lnTo>
                        <a:pt x="34" y="66"/>
                      </a:lnTo>
                      <a:lnTo>
                        <a:pt x="34" y="64"/>
                      </a:lnTo>
                      <a:lnTo>
                        <a:pt x="28" y="63"/>
                      </a:lnTo>
                      <a:lnTo>
                        <a:pt x="23" y="61"/>
                      </a:lnTo>
                      <a:lnTo>
                        <a:pt x="17" y="59"/>
                      </a:lnTo>
                      <a:lnTo>
                        <a:pt x="13" y="55"/>
                      </a:lnTo>
                      <a:lnTo>
                        <a:pt x="9" y="51"/>
                      </a:lnTo>
                      <a:lnTo>
                        <a:pt x="5" y="45"/>
                      </a:lnTo>
                      <a:lnTo>
                        <a:pt x="4" y="40"/>
                      </a:lnTo>
                      <a:lnTo>
                        <a:pt x="4" y="34"/>
                      </a:lnTo>
                      <a:lnTo>
                        <a:pt x="4" y="28"/>
                      </a:lnTo>
                      <a:lnTo>
                        <a:pt x="5" y="23"/>
                      </a:lnTo>
                      <a:lnTo>
                        <a:pt x="9" y="17"/>
                      </a:lnTo>
                      <a:lnTo>
                        <a:pt x="13" y="13"/>
                      </a:lnTo>
                      <a:lnTo>
                        <a:pt x="17" y="9"/>
                      </a:lnTo>
                      <a:lnTo>
                        <a:pt x="23" y="6"/>
                      </a:lnTo>
                      <a:lnTo>
                        <a:pt x="28" y="4"/>
                      </a:lnTo>
                      <a:lnTo>
                        <a:pt x="34" y="4"/>
                      </a:lnTo>
                      <a:lnTo>
                        <a:pt x="42" y="4"/>
                      </a:lnTo>
                      <a:lnTo>
                        <a:pt x="49" y="8"/>
                      </a:lnTo>
                      <a:lnTo>
                        <a:pt x="49" y="6"/>
                      </a:lnTo>
                      <a:lnTo>
                        <a:pt x="49" y="4"/>
                      </a:lnTo>
                      <a:close/>
                    </a:path>
                  </a:pathLst>
                </a:custGeom>
                <a:solidFill>
                  <a:srgbClr val="EFCC6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796" name="Freeform 428"/>
                <p:cNvSpPr>
                  <a:spLocks/>
                </p:cNvSpPr>
                <p:nvPr/>
              </p:nvSpPr>
              <p:spPr bwMode="auto">
                <a:xfrm>
                  <a:off x="1474" y="1425"/>
                  <a:ext cx="47" cy="64"/>
                </a:xfrm>
                <a:custGeom>
                  <a:avLst/>
                  <a:gdLst/>
                  <a:ahLst/>
                  <a:cxnLst>
                    <a:cxn ang="0">
                      <a:pos x="47" y="4"/>
                    </a:cxn>
                    <a:cxn ang="0">
                      <a:pos x="40" y="0"/>
                    </a:cxn>
                    <a:cxn ang="0">
                      <a:pos x="32" y="0"/>
                    </a:cxn>
                    <a:cxn ang="0">
                      <a:pos x="26" y="0"/>
                    </a:cxn>
                    <a:cxn ang="0">
                      <a:pos x="19" y="2"/>
                    </a:cxn>
                    <a:cxn ang="0">
                      <a:pos x="15" y="6"/>
                    </a:cxn>
                    <a:cxn ang="0">
                      <a:pos x="9" y="9"/>
                    </a:cxn>
                    <a:cxn ang="0">
                      <a:pos x="5" y="13"/>
                    </a:cxn>
                    <a:cxn ang="0">
                      <a:pos x="2" y="19"/>
                    </a:cxn>
                    <a:cxn ang="0">
                      <a:pos x="0" y="24"/>
                    </a:cxn>
                    <a:cxn ang="0">
                      <a:pos x="0" y="32"/>
                    </a:cxn>
                    <a:cxn ang="0">
                      <a:pos x="0" y="38"/>
                    </a:cxn>
                    <a:cxn ang="0">
                      <a:pos x="2" y="43"/>
                    </a:cxn>
                    <a:cxn ang="0">
                      <a:pos x="5" y="49"/>
                    </a:cxn>
                    <a:cxn ang="0">
                      <a:pos x="9" y="55"/>
                    </a:cxn>
                    <a:cxn ang="0">
                      <a:pos x="15" y="59"/>
                    </a:cxn>
                    <a:cxn ang="0">
                      <a:pos x="19" y="61"/>
                    </a:cxn>
                    <a:cxn ang="0">
                      <a:pos x="26" y="62"/>
                    </a:cxn>
                    <a:cxn ang="0">
                      <a:pos x="32" y="64"/>
                    </a:cxn>
                    <a:cxn ang="0">
                      <a:pos x="32" y="62"/>
                    </a:cxn>
                    <a:cxn ang="0">
                      <a:pos x="32" y="61"/>
                    </a:cxn>
                    <a:cxn ang="0">
                      <a:pos x="32" y="61"/>
                    </a:cxn>
                    <a:cxn ang="0">
                      <a:pos x="32" y="61"/>
                    </a:cxn>
                    <a:cxn ang="0">
                      <a:pos x="26" y="59"/>
                    </a:cxn>
                    <a:cxn ang="0">
                      <a:pos x="21" y="59"/>
                    </a:cxn>
                    <a:cxn ang="0">
                      <a:pos x="17" y="55"/>
                    </a:cxn>
                    <a:cxn ang="0">
                      <a:pos x="11" y="51"/>
                    </a:cxn>
                    <a:cxn ang="0">
                      <a:pos x="9" y="47"/>
                    </a:cxn>
                    <a:cxn ang="0">
                      <a:pos x="5" y="43"/>
                    </a:cxn>
                    <a:cxn ang="0">
                      <a:pos x="3" y="38"/>
                    </a:cxn>
                    <a:cxn ang="0">
                      <a:pos x="3" y="32"/>
                    </a:cxn>
                    <a:cxn ang="0">
                      <a:pos x="3" y="26"/>
                    </a:cxn>
                    <a:cxn ang="0">
                      <a:pos x="5" y="21"/>
                    </a:cxn>
                    <a:cxn ang="0">
                      <a:pos x="9" y="15"/>
                    </a:cxn>
                    <a:cxn ang="0">
                      <a:pos x="11" y="11"/>
                    </a:cxn>
                    <a:cxn ang="0">
                      <a:pos x="17" y="7"/>
                    </a:cxn>
                    <a:cxn ang="0">
                      <a:pos x="21" y="6"/>
                    </a:cxn>
                    <a:cxn ang="0">
                      <a:pos x="26" y="4"/>
                    </a:cxn>
                    <a:cxn ang="0">
                      <a:pos x="32" y="4"/>
                    </a:cxn>
                    <a:cxn ang="0">
                      <a:pos x="40" y="4"/>
                    </a:cxn>
                    <a:cxn ang="0">
                      <a:pos x="45" y="7"/>
                    </a:cxn>
                    <a:cxn ang="0">
                      <a:pos x="47" y="6"/>
                    </a:cxn>
                    <a:cxn ang="0">
                      <a:pos x="47" y="4"/>
                    </a:cxn>
                  </a:cxnLst>
                  <a:rect l="0" t="0" r="r" b="b"/>
                  <a:pathLst>
                    <a:path w="47" h="64">
                      <a:moveTo>
                        <a:pt x="47" y="4"/>
                      </a:moveTo>
                      <a:lnTo>
                        <a:pt x="40" y="0"/>
                      </a:lnTo>
                      <a:lnTo>
                        <a:pt x="32" y="0"/>
                      </a:lnTo>
                      <a:lnTo>
                        <a:pt x="26" y="0"/>
                      </a:lnTo>
                      <a:lnTo>
                        <a:pt x="19" y="2"/>
                      </a:lnTo>
                      <a:lnTo>
                        <a:pt x="15" y="6"/>
                      </a:lnTo>
                      <a:lnTo>
                        <a:pt x="9" y="9"/>
                      </a:lnTo>
                      <a:lnTo>
                        <a:pt x="5" y="13"/>
                      </a:lnTo>
                      <a:lnTo>
                        <a:pt x="2" y="19"/>
                      </a:lnTo>
                      <a:lnTo>
                        <a:pt x="0" y="24"/>
                      </a:lnTo>
                      <a:lnTo>
                        <a:pt x="0" y="32"/>
                      </a:lnTo>
                      <a:lnTo>
                        <a:pt x="0" y="38"/>
                      </a:lnTo>
                      <a:lnTo>
                        <a:pt x="2" y="43"/>
                      </a:lnTo>
                      <a:lnTo>
                        <a:pt x="5" y="49"/>
                      </a:lnTo>
                      <a:lnTo>
                        <a:pt x="9" y="55"/>
                      </a:lnTo>
                      <a:lnTo>
                        <a:pt x="15" y="59"/>
                      </a:lnTo>
                      <a:lnTo>
                        <a:pt x="19" y="61"/>
                      </a:lnTo>
                      <a:lnTo>
                        <a:pt x="26" y="62"/>
                      </a:lnTo>
                      <a:lnTo>
                        <a:pt x="32" y="64"/>
                      </a:lnTo>
                      <a:lnTo>
                        <a:pt x="32" y="62"/>
                      </a:lnTo>
                      <a:lnTo>
                        <a:pt x="32" y="61"/>
                      </a:lnTo>
                      <a:lnTo>
                        <a:pt x="32" y="61"/>
                      </a:lnTo>
                      <a:lnTo>
                        <a:pt x="32" y="61"/>
                      </a:lnTo>
                      <a:lnTo>
                        <a:pt x="26" y="59"/>
                      </a:lnTo>
                      <a:lnTo>
                        <a:pt x="21" y="59"/>
                      </a:lnTo>
                      <a:lnTo>
                        <a:pt x="17" y="55"/>
                      </a:lnTo>
                      <a:lnTo>
                        <a:pt x="11" y="51"/>
                      </a:lnTo>
                      <a:lnTo>
                        <a:pt x="9" y="47"/>
                      </a:lnTo>
                      <a:lnTo>
                        <a:pt x="5" y="43"/>
                      </a:lnTo>
                      <a:lnTo>
                        <a:pt x="3" y="38"/>
                      </a:lnTo>
                      <a:lnTo>
                        <a:pt x="3" y="32"/>
                      </a:lnTo>
                      <a:lnTo>
                        <a:pt x="3" y="26"/>
                      </a:lnTo>
                      <a:lnTo>
                        <a:pt x="5" y="21"/>
                      </a:lnTo>
                      <a:lnTo>
                        <a:pt x="9" y="15"/>
                      </a:lnTo>
                      <a:lnTo>
                        <a:pt x="11" y="11"/>
                      </a:lnTo>
                      <a:lnTo>
                        <a:pt x="17" y="7"/>
                      </a:lnTo>
                      <a:lnTo>
                        <a:pt x="21" y="6"/>
                      </a:lnTo>
                      <a:lnTo>
                        <a:pt x="26" y="4"/>
                      </a:lnTo>
                      <a:lnTo>
                        <a:pt x="32" y="4"/>
                      </a:lnTo>
                      <a:lnTo>
                        <a:pt x="40" y="4"/>
                      </a:lnTo>
                      <a:lnTo>
                        <a:pt x="45" y="7"/>
                      </a:lnTo>
                      <a:lnTo>
                        <a:pt x="47" y="6"/>
                      </a:lnTo>
                      <a:lnTo>
                        <a:pt x="47" y="4"/>
                      </a:lnTo>
                      <a:close/>
                    </a:path>
                  </a:pathLst>
                </a:custGeom>
                <a:solidFill>
                  <a:srgbClr val="EFCE6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797" name="Freeform 429"/>
                <p:cNvSpPr>
                  <a:spLocks/>
                </p:cNvSpPr>
                <p:nvPr/>
              </p:nvSpPr>
              <p:spPr bwMode="auto">
                <a:xfrm>
                  <a:off x="1476" y="1427"/>
                  <a:ext cx="45" cy="60"/>
                </a:xfrm>
                <a:custGeom>
                  <a:avLst/>
                  <a:gdLst/>
                  <a:ahLst/>
                  <a:cxnLst>
                    <a:cxn ang="0">
                      <a:pos x="45" y="4"/>
                    </a:cxn>
                    <a:cxn ang="0">
                      <a:pos x="38" y="0"/>
                    </a:cxn>
                    <a:cxn ang="0">
                      <a:pos x="30" y="0"/>
                    </a:cxn>
                    <a:cxn ang="0">
                      <a:pos x="24" y="0"/>
                    </a:cxn>
                    <a:cxn ang="0">
                      <a:pos x="19" y="2"/>
                    </a:cxn>
                    <a:cxn ang="0">
                      <a:pos x="13" y="5"/>
                    </a:cxn>
                    <a:cxn ang="0">
                      <a:pos x="9" y="9"/>
                    </a:cxn>
                    <a:cxn ang="0">
                      <a:pos x="5" y="13"/>
                    </a:cxn>
                    <a:cxn ang="0">
                      <a:pos x="1" y="19"/>
                    </a:cxn>
                    <a:cxn ang="0">
                      <a:pos x="0" y="24"/>
                    </a:cxn>
                    <a:cxn ang="0">
                      <a:pos x="0" y="30"/>
                    </a:cxn>
                    <a:cxn ang="0">
                      <a:pos x="0" y="36"/>
                    </a:cxn>
                    <a:cxn ang="0">
                      <a:pos x="1" y="41"/>
                    </a:cxn>
                    <a:cxn ang="0">
                      <a:pos x="5" y="47"/>
                    </a:cxn>
                    <a:cxn ang="0">
                      <a:pos x="9" y="51"/>
                    </a:cxn>
                    <a:cxn ang="0">
                      <a:pos x="13" y="55"/>
                    </a:cxn>
                    <a:cxn ang="0">
                      <a:pos x="19" y="57"/>
                    </a:cxn>
                    <a:cxn ang="0">
                      <a:pos x="24" y="59"/>
                    </a:cxn>
                    <a:cxn ang="0">
                      <a:pos x="30" y="60"/>
                    </a:cxn>
                    <a:cxn ang="0">
                      <a:pos x="30" y="59"/>
                    </a:cxn>
                    <a:cxn ang="0">
                      <a:pos x="30" y="57"/>
                    </a:cxn>
                    <a:cxn ang="0">
                      <a:pos x="30" y="57"/>
                    </a:cxn>
                    <a:cxn ang="0">
                      <a:pos x="30" y="57"/>
                    </a:cxn>
                    <a:cxn ang="0">
                      <a:pos x="24" y="55"/>
                    </a:cxn>
                    <a:cxn ang="0">
                      <a:pos x="20" y="55"/>
                    </a:cxn>
                    <a:cxn ang="0">
                      <a:pos x="15" y="51"/>
                    </a:cxn>
                    <a:cxn ang="0">
                      <a:pos x="11" y="49"/>
                    </a:cxn>
                    <a:cxn ang="0">
                      <a:pos x="7" y="45"/>
                    </a:cxn>
                    <a:cxn ang="0">
                      <a:pos x="5" y="40"/>
                    </a:cxn>
                    <a:cxn ang="0">
                      <a:pos x="3" y="36"/>
                    </a:cxn>
                    <a:cxn ang="0">
                      <a:pos x="3" y="30"/>
                    </a:cxn>
                    <a:cxn ang="0">
                      <a:pos x="3" y="24"/>
                    </a:cxn>
                    <a:cxn ang="0">
                      <a:pos x="5" y="19"/>
                    </a:cxn>
                    <a:cxn ang="0">
                      <a:pos x="7" y="15"/>
                    </a:cxn>
                    <a:cxn ang="0">
                      <a:pos x="11" y="11"/>
                    </a:cxn>
                    <a:cxn ang="0">
                      <a:pos x="15" y="7"/>
                    </a:cxn>
                    <a:cxn ang="0">
                      <a:pos x="20" y="5"/>
                    </a:cxn>
                    <a:cxn ang="0">
                      <a:pos x="24" y="4"/>
                    </a:cxn>
                    <a:cxn ang="0">
                      <a:pos x="30" y="4"/>
                    </a:cxn>
                    <a:cxn ang="0">
                      <a:pos x="38" y="4"/>
                    </a:cxn>
                    <a:cxn ang="0">
                      <a:pos x="43" y="7"/>
                    </a:cxn>
                    <a:cxn ang="0">
                      <a:pos x="43" y="5"/>
                    </a:cxn>
                    <a:cxn ang="0">
                      <a:pos x="45" y="4"/>
                    </a:cxn>
                  </a:cxnLst>
                  <a:rect l="0" t="0" r="r" b="b"/>
                  <a:pathLst>
                    <a:path w="45" h="60">
                      <a:moveTo>
                        <a:pt x="45" y="4"/>
                      </a:moveTo>
                      <a:lnTo>
                        <a:pt x="38" y="0"/>
                      </a:lnTo>
                      <a:lnTo>
                        <a:pt x="30" y="0"/>
                      </a:lnTo>
                      <a:lnTo>
                        <a:pt x="24" y="0"/>
                      </a:lnTo>
                      <a:lnTo>
                        <a:pt x="19" y="2"/>
                      </a:lnTo>
                      <a:lnTo>
                        <a:pt x="13" y="5"/>
                      </a:lnTo>
                      <a:lnTo>
                        <a:pt x="9" y="9"/>
                      </a:lnTo>
                      <a:lnTo>
                        <a:pt x="5" y="13"/>
                      </a:lnTo>
                      <a:lnTo>
                        <a:pt x="1" y="19"/>
                      </a:lnTo>
                      <a:lnTo>
                        <a:pt x="0" y="24"/>
                      </a:lnTo>
                      <a:lnTo>
                        <a:pt x="0" y="30"/>
                      </a:lnTo>
                      <a:lnTo>
                        <a:pt x="0" y="36"/>
                      </a:lnTo>
                      <a:lnTo>
                        <a:pt x="1" y="41"/>
                      </a:lnTo>
                      <a:lnTo>
                        <a:pt x="5" y="47"/>
                      </a:lnTo>
                      <a:lnTo>
                        <a:pt x="9" y="51"/>
                      </a:lnTo>
                      <a:lnTo>
                        <a:pt x="13" y="55"/>
                      </a:lnTo>
                      <a:lnTo>
                        <a:pt x="19" y="57"/>
                      </a:lnTo>
                      <a:lnTo>
                        <a:pt x="24" y="59"/>
                      </a:lnTo>
                      <a:lnTo>
                        <a:pt x="30" y="60"/>
                      </a:lnTo>
                      <a:lnTo>
                        <a:pt x="30" y="59"/>
                      </a:lnTo>
                      <a:lnTo>
                        <a:pt x="30" y="57"/>
                      </a:lnTo>
                      <a:lnTo>
                        <a:pt x="30" y="57"/>
                      </a:lnTo>
                      <a:lnTo>
                        <a:pt x="30" y="57"/>
                      </a:lnTo>
                      <a:lnTo>
                        <a:pt x="24" y="55"/>
                      </a:lnTo>
                      <a:lnTo>
                        <a:pt x="20" y="55"/>
                      </a:lnTo>
                      <a:lnTo>
                        <a:pt x="15" y="51"/>
                      </a:lnTo>
                      <a:lnTo>
                        <a:pt x="11" y="49"/>
                      </a:lnTo>
                      <a:lnTo>
                        <a:pt x="7" y="45"/>
                      </a:lnTo>
                      <a:lnTo>
                        <a:pt x="5" y="40"/>
                      </a:lnTo>
                      <a:lnTo>
                        <a:pt x="3" y="36"/>
                      </a:lnTo>
                      <a:lnTo>
                        <a:pt x="3" y="30"/>
                      </a:lnTo>
                      <a:lnTo>
                        <a:pt x="3" y="24"/>
                      </a:lnTo>
                      <a:lnTo>
                        <a:pt x="5" y="19"/>
                      </a:lnTo>
                      <a:lnTo>
                        <a:pt x="7" y="15"/>
                      </a:lnTo>
                      <a:lnTo>
                        <a:pt x="11" y="11"/>
                      </a:lnTo>
                      <a:lnTo>
                        <a:pt x="15" y="7"/>
                      </a:lnTo>
                      <a:lnTo>
                        <a:pt x="20" y="5"/>
                      </a:lnTo>
                      <a:lnTo>
                        <a:pt x="24" y="4"/>
                      </a:lnTo>
                      <a:lnTo>
                        <a:pt x="30" y="4"/>
                      </a:lnTo>
                      <a:lnTo>
                        <a:pt x="38" y="4"/>
                      </a:lnTo>
                      <a:lnTo>
                        <a:pt x="43" y="7"/>
                      </a:lnTo>
                      <a:lnTo>
                        <a:pt x="43" y="5"/>
                      </a:lnTo>
                      <a:lnTo>
                        <a:pt x="45" y="4"/>
                      </a:lnTo>
                      <a:close/>
                    </a:path>
                  </a:pathLst>
                </a:custGeom>
                <a:solidFill>
                  <a:srgbClr val="F0CF6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798" name="Freeform 430"/>
                <p:cNvSpPr>
                  <a:spLocks/>
                </p:cNvSpPr>
                <p:nvPr/>
              </p:nvSpPr>
              <p:spPr bwMode="auto">
                <a:xfrm>
                  <a:off x="1477" y="1429"/>
                  <a:ext cx="42" cy="57"/>
                </a:xfrm>
                <a:custGeom>
                  <a:avLst/>
                  <a:gdLst/>
                  <a:ahLst/>
                  <a:cxnLst>
                    <a:cxn ang="0">
                      <a:pos x="42" y="3"/>
                    </a:cxn>
                    <a:cxn ang="0">
                      <a:pos x="37" y="0"/>
                    </a:cxn>
                    <a:cxn ang="0">
                      <a:pos x="29" y="0"/>
                    </a:cxn>
                    <a:cxn ang="0">
                      <a:pos x="23" y="0"/>
                    </a:cxn>
                    <a:cxn ang="0">
                      <a:pos x="18" y="2"/>
                    </a:cxn>
                    <a:cxn ang="0">
                      <a:pos x="14" y="3"/>
                    </a:cxn>
                    <a:cxn ang="0">
                      <a:pos x="8" y="7"/>
                    </a:cxn>
                    <a:cxn ang="0">
                      <a:pos x="6" y="11"/>
                    </a:cxn>
                    <a:cxn ang="0">
                      <a:pos x="2" y="17"/>
                    </a:cxn>
                    <a:cxn ang="0">
                      <a:pos x="0" y="22"/>
                    </a:cxn>
                    <a:cxn ang="0">
                      <a:pos x="0" y="28"/>
                    </a:cxn>
                    <a:cxn ang="0">
                      <a:pos x="0" y="34"/>
                    </a:cxn>
                    <a:cxn ang="0">
                      <a:pos x="2" y="39"/>
                    </a:cxn>
                    <a:cxn ang="0">
                      <a:pos x="6" y="43"/>
                    </a:cxn>
                    <a:cxn ang="0">
                      <a:pos x="8" y="47"/>
                    </a:cxn>
                    <a:cxn ang="0">
                      <a:pos x="14" y="51"/>
                    </a:cxn>
                    <a:cxn ang="0">
                      <a:pos x="18" y="55"/>
                    </a:cxn>
                    <a:cxn ang="0">
                      <a:pos x="23" y="55"/>
                    </a:cxn>
                    <a:cxn ang="0">
                      <a:pos x="29" y="57"/>
                    </a:cxn>
                    <a:cxn ang="0">
                      <a:pos x="29" y="57"/>
                    </a:cxn>
                    <a:cxn ang="0">
                      <a:pos x="29" y="57"/>
                    </a:cxn>
                    <a:cxn ang="0">
                      <a:pos x="29" y="55"/>
                    </a:cxn>
                    <a:cxn ang="0">
                      <a:pos x="29" y="53"/>
                    </a:cxn>
                    <a:cxn ang="0">
                      <a:pos x="29" y="53"/>
                    </a:cxn>
                    <a:cxn ang="0">
                      <a:pos x="29" y="53"/>
                    </a:cxn>
                    <a:cxn ang="0">
                      <a:pos x="19" y="51"/>
                    </a:cxn>
                    <a:cxn ang="0">
                      <a:pos x="12" y="45"/>
                    </a:cxn>
                    <a:cxn ang="0">
                      <a:pos x="6" y="38"/>
                    </a:cxn>
                    <a:cxn ang="0">
                      <a:pos x="4" y="28"/>
                    </a:cxn>
                    <a:cxn ang="0">
                      <a:pos x="6" y="19"/>
                    </a:cxn>
                    <a:cxn ang="0">
                      <a:pos x="12" y="11"/>
                    </a:cxn>
                    <a:cxn ang="0">
                      <a:pos x="19" y="5"/>
                    </a:cxn>
                    <a:cxn ang="0">
                      <a:pos x="29" y="3"/>
                    </a:cxn>
                    <a:cxn ang="0">
                      <a:pos x="37" y="3"/>
                    </a:cxn>
                    <a:cxn ang="0">
                      <a:pos x="42" y="7"/>
                    </a:cxn>
                    <a:cxn ang="0">
                      <a:pos x="42" y="5"/>
                    </a:cxn>
                    <a:cxn ang="0">
                      <a:pos x="42" y="3"/>
                    </a:cxn>
                  </a:cxnLst>
                  <a:rect l="0" t="0" r="r" b="b"/>
                  <a:pathLst>
                    <a:path w="42" h="57">
                      <a:moveTo>
                        <a:pt x="42" y="3"/>
                      </a:moveTo>
                      <a:lnTo>
                        <a:pt x="37" y="0"/>
                      </a:lnTo>
                      <a:lnTo>
                        <a:pt x="29" y="0"/>
                      </a:lnTo>
                      <a:lnTo>
                        <a:pt x="23" y="0"/>
                      </a:lnTo>
                      <a:lnTo>
                        <a:pt x="18" y="2"/>
                      </a:lnTo>
                      <a:lnTo>
                        <a:pt x="14" y="3"/>
                      </a:lnTo>
                      <a:lnTo>
                        <a:pt x="8" y="7"/>
                      </a:lnTo>
                      <a:lnTo>
                        <a:pt x="6" y="11"/>
                      </a:lnTo>
                      <a:lnTo>
                        <a:pt x="2" y="17"/>
                      </a:lnTo>
                      <a:lnTo>
                        <a:pt x="0" y="22"/>
                      </a:lnTo>
                      <a:lnTo>
                        <a:pt x="0" y="28"/>
                      </a:lnTo>
                      <a:lnTo>
                        <a:pt x="0" y="34"/>
                      </a:lnTo>
                      <a:lnTo>
                        <a:pt x="2" y="39"/>
                      </a:lnTo>
                      <a:lnTo>
                        <a:pt x="6" y="43"/>
                      </a:lnTo>
                      <a:lnTo>
                        <a:pt x="8" y="47"/>
                      </a:lnTo>
                      <a:lnTo>
                        <a:pt x="14" y="51"/>
                      </a:lnTo>
                      <a:lnTo>
                        <a:pt x="18" y="55"/>
                      </a:lnTo>
                      <a:lnTo>
                        <a:pt x="23" y="55"/>
                      </a:lnTo>
                      <a:lnTo>
                        <a:pt x="29" y="57"/>
                      </a:lnTo>
                      <a:lnTo>
                        <a:pt x="29" y="57"/>
                      </a:lnTo>
                      <a:lnTo>
                        <a:pt x="29" y="57"/>
                      </a:lnTo>
                      <a:lnTo>
                        <a:pt x="29" y="55"/>
                      </a:lnTo>
                      <a:lnTo>
                        <a:pt x="29" y="53"/>
                      </a:lnTo>
                      <a:lnTo>
                        <a:pt x="29" y="53"/>
                      </a:lnTo>
                      <a:lnTo>
                        <a:pt x="29" y="53"/>
                      </a:lnTo>
                      <a:lnTo>
                        <a:pt x="19" y="51"/>
                      </a:lnTo>
                      <a:lnTo>
                        <a:pt x="12" y="45"/>
                      </a:lnTo>
                      <a:lnTo>
                        <a:pt x="6" y="38"/>
                      </a:lnTo>
                      <a:lnTo>
                        <a:pt x="4" y="28"/>
                      </a:lnTo>
                      <a:lnTo>
                        <a:pt x="6" y="19"/>
                      </a:lnTo>
                      <a:lnTo>
                        <a:pt x="12" y="11"/>
                      </a:lnTo>
                      <a:lnTo>
                        <a:pt x="19" y="5"/>
                      </a:lnTo>
                      <a:lnTo>
                        <a:pt x="29" y="3"/>
                      </a:lnTo>
                      <a:lnTo>
                        <a:pt x="37" y="3"/>
                      </a:lnTo>
                      <a:lnTo>
                        <a:pt x="42" y="7"/>
                      </a:lnTo>
                      <a:lnTo>
                        <a:pt x="42" y="5"/>
                      </a:lnTo>
                      <a:lnTo>
                        <a:pt x="42" y="3"/>
                      </a:lnTo>
                      <a:close/>
                    </a:path>
                  </a:pathLst>
                </a:custGeom>
                <a:solidFill>
                  <a:srgbClr val="F0D06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799" name="Freeform 431"/>
                <p:cNvSpPr>
                  <a:spLocks/>
                </p:cNvSpPr>
                <p:nvPr/>
              </p:nvSpPr>
              <p:spPr bwMode="auto">
                <a:xfrm>
                  <a:off x="1479" y="1431"/>
                  <a:ext cx="40" cy="53"/>
                </a:xfrm>
                <a:custGeom>
                  <a:avLst/>
                  <a:gdLst/>
                  <a:ahLst/>
                  <a:cxnLst>
                    <a:cxn ang="0">
                      <a:pos x="40" y="3"/>
                    </a:cxn>
                    <a:cxn ang="0">
                      <a:pos x="35" y="0"/>
                    </a:cxn>
                    <a:cxn ang="0">
                      <a:pos x="27" y="0"/>
                    </a:cxn>
                    <a:cxn ang="0">
                      <a:pos x="21" y="0"/>
                    </a:cxn>
                    <a:cxn ang="0">
                      <a:pos x="17" y="1"/>
                    </a:cxn>
                    <a:cxn ang="0">
                      <a:pos x="12" y="3"/>
                    </a:cxn>
                    <a:cxn ang="0">
                      <a:pos x="8" y="7"/>
                    </a:cxn>
                    <a:cxn ang="0">
                      <a:pos x="4" y="11"/>
                    </a:cxn>
                    <a:cxn ang="0">
                      <a:pos x="2" y="15"/>
                    </a:cxn>
                    <a:cxn ang="0">
                      <a:pos x="0" y="20"/>
                    </a:cxn>
                    <a:cxn ang="0">
                      <a:pos x="0" y="26"/>
                    </a:cxn>
                    <a:cxn ang="0">
                      <a:pos x="0" y="32"/>
                    </a:cxn>
                    <a:cxn ang="0">
                      <a:pos x="2" y="36"/>
                    </a:cxn>
                    <a:cxn ang="0">
                      <a:pos x="4" y="41"/>
                    </a:cxn>
                    <a:cxn ang="0">
                      <a:pos x="8" y="45"/>
                    </a:cxn>
                    <a:cxn ang="0">
                      <a:pos x="12" y="47"/>
                    </a:cxn>
                    <a:cxn ang="0">
                      <a:pos x="17" y="51"/>
                    </a:cxn>
                    <a:cxn ang="0">
                      <a:pos x="21" y="51"/>
                    </a:cxn>
                    <a:cxn ang="0">
                      <a:pos x="27" y="53"/>
                    </a:cxn>
                    <a:cxn ang="0">
                      <a:pos x="27" y="53"/>
                    </a:cxn>
                    <a:cxn ang="0">
                      <a:pos x="27" y="53"/>
                    </a:cxn>
                    <a:cxn ang="0">
                      <a:pos x="27" y="51"/>
                    </a:cxn>
                    <a:cxn ang="0">
                      <a:pos x="27" y="49"/>
                    </a:cxn>
                    <a:cxn ang="0">
                      <a:pos x="27" y="49"/>
                    </a:cxn>
                    <a:cxn ang="0">
                      <a:pos x="27" y="49"/>
                    </a:cxn>
                    <a:cxn ang="0">
                      <a:pos x="17" y="47"/>
                    </a:cxn>
                    <a:cxn ang="0">
                      <a:pos x="12" y="41"/>
                    </a:cxn>
                    <a:cxn ang="0">
                      <a:pos x="6" y="34"/>
                    </a:cxn>
                    <a:cxn ang="0">
                      <a:pos x="4" y="26"/>
                    </a:cxn>
                    <a:cxn ang="0">
                      <a:pos x="6" y="17"/>
                    </a:cxn>
                    <a:cxn ang="0">
                      <a:pos x="12" y="9"/>
                    </a:cxn>
                    <a:cxn ang="0">
                      <a:pos x="17" y="5"/>
                    </a:cxn>
                    <a:cxn ang="0">
                      <a:pos x="27" y="3"/>
                    </a:cxn>
                    <a:cxn ang="0">
                      <a:pos x="33" y="3"/>
                    </a:cxn>
                    <a:cxn ang="0">
                      <a:pos x="38" y="7"/>
                    </a:cxn>
                    <a:cxn ang="0">
                      <a:pos x="40" y="5"/>
                    </a:cxn>
                    <a:cxn ang="0">
                      <a:pos x="40" y="3"/>
                    </a:cxn>
                  </a:cxnLst>
                  <a:rect l="0" t="0" r="r" b="b"/>
                  <a:pathLst>
                    <a:path w="40" h="53">
                      <a:moveTo>
                        <a:pt x="40" y="3"/>
                      </a:moveTo>
                      <a:lnTo>
                        <a:pt x="35" y="0"/>
                      </a:lnTo>
                      <a:lnTo>
                        <a:pt x="27" y="0"/>
                      </a:lnTo>
                      <a:lnTo>
                        <a:pt x="21" y="0"/>
                      </a:lnTo>
                      <a:lnTo>
                        <a:pt x="17" y="1"/>
                      </a:lnTo>
                      <a:lnTo>
                        <a:pt x="12" y="3"/>
                      </a:lnTo>
                      <a:lnTo>
                        <a:pt x="8" y="7"/>
                      </a:lnTo>
                      <a:lnTo>
                        <a:pt x="4" y="11"/>
                      </a:lnTo>
                      <a:lnTo>
                        <a:pt x="2" y="15"/>
                      </a:lnTo>
                      <a:lnTo>
                        <a:pt x="0" y="20"/>
                      </a:lnTo>
                      <a:lnTo>
                        <a:pt x="0" y="26"/>
                      </a:lnTo>
                      <a:lnTo>
                        <a:pt x="0" y="32"/>
                      </a:lnTo>
                      <a:lnTo>
                        <a:pt x="2" y="36"/>
                      </a:lnTo>
                      <a:lnTo>
                        <a:pt x="4" y="41"/>
                      </a:lnTo>
                      <a:lnTo>
                        <a:pt x="8" y="45"/>
                      </a:lnTo>
                      <a:lnTo>
                        <a:pt x="12" y="47"/>
                      </a:lnTo>
                      <a:lnTo>
                        <a:pt x="17" y="51"/>
                      </a:lnTo>
                      <a:lnTo>
                        <a:pt x="21" y="51"/>
                      </a:lnTo>
                      <a:lnTo>
                        <a:pt x="27" y="53"/>
                      </a:lnTo>
                      <a:lnTo>
                        <a:pt x="27" y="53"/>
                      </a:lnTo>
                      <a:lnTo>
                        <a:pt x="27" y="53"/>
                      </a:lnTo>
                      <a:lnTo>
                        <a:pt x="27" y="51"/>
                      </a:lnTo>
                      <a:lnTo>
                        <a:pt x="27" y="49"/>
                      </a:lnTo>
                      <a:lnTo>
                        <a:pt x="27" y="49"/>
                      </a:lnTo>
                      <a:lnTo>
                        <a:pt x="27" y="49"/>
                      </a:lnTo>
                      <a:lnTo>
                        <a:pt x="17" y="47"/>
                      </a:lnTo>
                      <a:lnTo>
                        <a:pt x="12" y="41"/>
                      </a:lnTo>
                      <a:lnTo>
                        <a:pt x="6" y="34"/>
                      </a:lnTo>
                      <a:lnTo>
                        <a:pt x="4" y="26"/>
                      </a:lnTo>
                      <a:lnTo>
                        <a:pt x="6" y="17"/>
                      </a:lnTo>
                      <a:lnTo>
                        <a:pt x="12" y="9"/>
                      </a:lnTo>
                      <a:lnTo>
                        <a:pt x="17" y="5"/>
                      </a:lnTo>
                      <a:lnTo>
                        <a:pt x="27" y="3"/>
                      </a:lnTo>
                      <a:lnTo>
                        <a:pt x="33" y="3"/>
                      </a:lnTo>
                      <a:lnTo>
                        <a:pt x="38" y="7"/>
                      </a:lnTo>
                      <a:lnTo>
                        <a:pt x="40" y="5"/>
                      </a:lnTo>
                      <a:lnTo>
                        <a:pt x="40" y="3"/>
                      </a:lnTo>
                      <a:close/>
                    </a:path>
                  </a:pathLst>
                </a:custGeom>
                <a:solidFill>
                  <a:srgbClr val="F0D26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800" name="Freeform 432"/>
                <p:cNvSpPr>
                  <a:spLocks/>
                </p:cNvSpPr>
                <p:nvPr/>
              </p:nvSpPr>
              <p:spPr bwMode="auto">
                <a:xfrm>
                  <a:off x="1481" y="1432"/>
                  <a:ext cx="38" cy="50"/>
                </a:xfrm>
                <a:custGeom>
                  <a:avLst/>
                  <a:gdLst/>
                  <a:ahLst/>
                  <a:cxnLst>
                    <a:cxn ang="0">
                      <a:pos x="38" y="4"/>
                    </a:cxn>
                    <a:cxn ang="0">
                      <a:pos x="33" y="0"/>
                    </a:cxn>
                    <a:cxn ang="0">
                      <a:pos x="25" y="0"/>
                    </a:cxn>
                    <a:cxn ang="0">
                      <a:pos x="15" y="2"/>
                    </a:cxn>
                    <a:cxn ang="0">
                      <a:pos x="8" y="8"/>
                    </a:cxn>
                    <a:cxn ang="0">
                      <a:pos x="2" y="16"/>
                    </a:cxn>
                    <a:cxn ang="0">
                      <a:pos x="0" y="25"/>
                    </a:cxn>
                    <a:cxn ang="0">
                      <a:pos x="2" y="35"/>
                    </a:cxn>
                    <a:cxn ang="0">
                      <a:pos x="8" y="42"/>
                    </a:cxn>
                    <a:cxn ang="0">
                      <a:pos x="15" y="48"/>
                    </a:cxn>
                    <a:cxn ang="0">
                      <a:pos x="25" y="50"/>
                    </a:cxn>
                    <a:cxn ang="0">
                      <a:pos x="25" y="50"/>
                    </a:cxn>
                    <a:cxn ang="0">
                      <a:pos x="25" y="50"/>
                    </a:cxn>
                    <a:cxn ang="0">
                      <a:pos x="25" y="48"/>
                    </a:cxn>
                    <a:cxn ang="0">
                      <a:pos x="27" y="46"/>
                    </a:cxn>
                    <a:cxn ang="0">
                      <a:pos x="25" y="46"/>
                    </a:cxn>
                    <a:cxn ang="0">
                      <a:pos x="25" y="46"/>
                    </a:cxn>
                    <a:cxn ang="0">
                      <a:pos x="17" y="44"/>
                    </a:cxn>
                    <a:cxn ang="0">
                      <a:pos x="10" y="40"/>
                    </a:cxn>
                    <a:cxn ang="0">
                      <a:pos x="6" y="33"/>
                    </a:cxn>
                    <a:cxn ang="0">
                      <a:pos x="4" y="25"/>
                    </a:cxn>
                    <a:cxn ang="0">
                      <a:pos x="6" y="17"/>
                    </a:cxn>
                    <a:cxn ang="0">
                      <a:pos x="10" y="10"/>
                    </a:cxn>
                    <a:cxn ang="0">
                      <a:pos x="17" y="6"/>
                    </a:cxn>
                    <a:cxn ang="0">
                      <a:pos x="25" y="4"/>
                    </a:cxn>
                    <a:cxn ang="0">
                      <a:pos x="31" y="4"/>
                    </a:cxn>
                    <a:cxn ang="0">
                      <a:pos x="36" y="8"/>
                    </a:cxn>
                    <a:cxn ang="0">
                      <a:pos x="36" y="6"/>
                    </a:cxn>
                    <a:cxn ang="0">
                      <a:pos x="38" y="4"/>
                    </a:cxn>
                  </a:cxnLst>
                  <a:rect l="0" t="0" r="r" b="b"/>
                  <a:pathLst>
                    <a:path w="38" h="50">
                      <a:moveTo>
                        <a:pt x="38" y="4"/>
                      </a:moveTo>
                      <a:lnTo>
                        <a:pt x="33" y="0"/>
                      </a:lnTo>
                      <a:lnTo>
                        <a:pt x="25" y="0"/>
                      </a:lnTo>
                      <a:lnTo>
                        <a:pt x="15" y="2"/>
                      </a:lnTo>
                      <a:lnTo>
                        <a:pt x="8" y="8"/>
                      </a:lnTo>
                      <a:lnTo>
                        <a:pt x="2" y="16"/>
                      </a:lnTo>
                      <a:lnTo>
                        <a:pt x="0" y="25"/>
                      </a:lnTo>
                      <a:lnTo>
                        <a:pt x="2" y="35"/>
                      </a:lnTo>
                      <a:lnTo>
                        <a:pt x="8" y="42"/>
                      </a:lnTo>
                      <a:lnTo>
                        <a:pt x="15" y="48"/>
                      </a:lnTo>
                      <a:lnTo>
                        <a:pt x="25" y="50"/>
                      </a:lnTo>
                      <a:lnTo>
                        <a:pt x="25" y="50"/>
                      </a:lnTo>
                      <a:lnTo>
                        <a:pt x="25" y="50"/>
                      </a:lnTo>
                      <a:lnTo>
                        <a:pt x="25" y="48"/>
                      </a:lnTo>
                      <a:lnTo>
                        <a:pt x="27" y="46"/>
                      </a:lnTo>
                      <a:lnTo>
                        <a:pt x="25" y="46"/>
                      </a:lnTo>
                      <a:lnTo>
                        <a:pt x="25" y="46"/>
                      </a:lnTo>
                      <a:lnTo>
                        <a:pt x="17" y="44"/>
                      </a:lnTo>
                      <a:lnTo>
                        <a:pt x="10" y="40"/>
                      </a:lnTo>
                      <a:lnTo>
                        <a:pt x="6" y="33"/>
                      </a:lnTo>
                      <a:lnTo>
                        <a:pt x="4" y="25"/>
                      </a:lnTo>
                      <a:lnTo>
                        <a:pt x="6" y="17"/>
                      </a:lnTo>
                      <a:lnTo>
                        <a:pt x="10" y="10"/>
                      </a:lnTo>
                      <a:lnTo>
                        <a:pt x="17" y="6"/>
                      </a:lnTo>
                      <a:lnTo>
                        <a:pt x="25" y="4"/>
                      </a:lnTo>
                      <a:lnTo>
                        <a:pt x="31" y="4"/>
                      </a:lnTo>
                      <a:lnTo>
                        <a:pt x="36" y="8"/>
                      </a:lnTo>
                      <a:lnTo>
                        <a:pt x="36" y="6"/>
                      </a:lnTo>
                      <a:lnTo>
                        <a:pt x="38" y="4"/>
                      </a:lnTo>
                      <a:close/>
                    </a:path>
                  </a:pathLst>
                </a:custGeom>
                <a:solidFill>
                  <a:srgbClr val="F0D56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801" name="Freeform 433"/>
                <p:cNvSpPr>
                  <a:spLocks/>
                </p:cNvSpPr>
                <p:nvPr/>
              </p:nvSpPr>
              <p:spPr bwMode="auto">
                <a:xfrm>
                  <a:off x="1483" y="1434"/>
                  <a:ext cx="34" cy="46"/>
                </a:xfrm>
                <a:custGeom>
                  <a:avLst/>
                  <a:gdLst/>
                  <a:ahLst/>
                  <a:cxnLst>
                    <a:cxn ang="0">
                      <a:pos x="34" y="4"/>
                    </a:cxn>
                    <a:cxn ang="0">
                      <a:pos x="29" y="0"/>
                    </a:cxn>
                    <a:cxn ang="0">
                      <a:pos x="23" y="0"/>
                    </a:cxn>
                    <a:cxn ang="0">
                      <a:pos x="13" y="2"/>
                    </a:cxn>
                    <a:cxn ang="0">
                      <a:pos x="8" y="6"/>
                    </a:cxn>
                    <a:cxn ang="0">
                      <a:pos x="2" y="14"/>
                    </a:cxn>
                    <a:cxn ang="0">
                      <a:pos x="0" y="23"/>
                    </a:cxn>
                    <a:cxn ang="0">
                      <a:pos x="2" y="31"/>
                    </a:cxn>
                    <a:cxn ang="0">
                      <a:pos x="8" y="38"/>
                    </a:cxn>
                    <a:cxn ang="0">
                      <a:pos x="13" y="44"/>
                    </a:cxn>
                    <a:cxn ang="0">
                      <a:pos x="23" y="46"/>
                    </a:cxn>
                    <a:cxn ang="0">
                      <a:pos x="23" y="46"/>
                    </a:cxn>
                    <a:cxn ang="0">
                      <a:pos x="23" y="46"/>
                    </a:cxn>
                    <a:cxn ang="0">
                      <a:pos x="25" y="44"/>
                    </a:cxn>
                    <a:cxn ang="0">
                      <a:pos x="25" y="42"/>
                    </a:cxn>
                    <a:cxn ang="0">
                      <a:pos x="23" y="42"/>
                    </a:cxn>
                    <a:cxn ang="0">
                      <a:pos x="23" y="42"/>
                    </a:cxn>
                    <a:cxn ang="0">
                      <a:pos x="15" y="40"/>
                    </a:cxn>
                    <a:cxn ang="0">
                      <a:pos x="10" y="36"/>
                    </a:cxn>
                    <a:cxn ang="0">
                      <a:pos x="6" y="31"/>
                    </a:cxn>
                    <a:cxn ang="0">
                      <a:pos x="4" y="23"/>
                    </a:cxn>
                    <a:cxn ang="0">
                      <a:pos x="6" y="15"/>
                    </a:cxn>
                    <a:cxn ang="0">
                      <a:pos x="10" y="10"/>
                    </a:cxn>
                    <a:cxn ang="0">
                      <a:pos x="15" y="6"/>
                    </a:cxn>
                    <a:cxn ang="0">
                      <a:pos x="23" y="4"/>
                    </a:cxn>
                    <a:cxn ang="0">
                      <a:pos x="29" y="4"/>
                    </a:cxn>
                    <a:cxn ang="0">
                      <a:pos x="34" y="8"/>
                    </a:cxn>
                    <a:cxn ang="0">
                      <a:pos x="34" y="6"/>
                    </a:cxn>
                    <a:cxn ang="0">
                      <a:pos x="34" y="4"/>
                    </a:cxn>
                  </a:cxnLst>
                  <a:rect l="0" t="0" r="r" b="b"/>
                  <a:pathLst>
                    <a:path w="34" h="46">
                      <a:moveTo>
                        <a:pt x="34" y="4"/>
                      </a:moveTo>
                      <a:lnTo>
                        <a:pt x="29" y="0"/>
                      </a:lnTo>
                      <a:lnTo>
                        <a:pt x="23" y="0"/>
                      </a:lnTo>
                      <a:lnTo>
                        <a:pt x="13" y="2"/>
                      </a:lnTo>
                      <a:lnTo>
                        <a:pt x="8" y="6"/>
                      </a:lnTo>
                      <a:lnTo>
                        <a:pt x="2" y="14"/>
                      </a:lnTo>
                      <a:lnTo>
                        <a:pt x="0" y="23"/>
                      </a:lnTo>
                      <a:lnTo>
                        <a:pt x="2" y="31"/>
                      </a:lnTo>
                      <a:lnTo>
                        <a:pt x="8" y="38"/>
                      </a:lnTo>
                      <a:lnTo>
                        <a:pt x="13" y="44"/>
                      </a:lnTo>
                      <a:lnTo>
                        <a:pt x="23" y="46"/>
                      </a:lnTo>
                      <a:lnTo>
                        <a:pt x="23" y="46"/>
                      </a:lnTo>
                      <a:lnTo>
                        <a:pt x="23" y="46"/>
                      </a:lnTo>
                      <a:lnTo>
                        <a:pt x="25" y="44"/>
                      </a:lnTo>
                      <a:lnTo>
                        <a:pt x="25" y="42"/>
                      </a:lnTo>
                      <a:lnTo>
                        <a:pt x="23" y="42"/>
                      </a:lnTo>
                      <a:lnTo>
                        <a:pt x="23" y="42"/>
                      </a:lnTo>
                      <a:lnTo>
                        <a:pt x="15" y="40"/>
                      </a:lnTo>
                      <a:lnTo>
                        <a:pt x="10" y="36"/>
                      </a:lnTo>
                      <a:lnTo>
                        <a:pt x="6" y="31"/>
                      </a:lnTo>
                      <a:lnTo>
                        <a:pt x="4" y="23"/>
                      </a:lnTo>
                      <a:lnTo>
                        <a:pt x="6" y="15"/>
                      </a:lnTo>
                      <a:lnTo>
                        <a:pt x="10" y="10"/>
                      </a:lnTo>
                      <a:lnTo>
                        <a:pt x="15" y="6"/>
                      </a:lnTo>
                      <a:lnTo>
                        <a:pt x="23" y="4"/>
                      </a:lnTo>
                      <a:lnTo>
                        <a:pt x="29" y="4"/>
                      </a:lnTo>
                      <a:lnTo>
                        <a:pt x="34" y="8"/>
                      </a:lnTo>
                      <a:lnTo>
                        <a:pt x="34" y="6"/>
                      </a:lnTo>
                      <a:lnTo>
                        <a:pt x="34" y="4"/>
                      </a:lnTo>
                      <a:close/>
                    </a:path>
                  </a:pathLst>
                </a:custGeom>
                <a:solidFill>
                  <a:srgbClr val="F1D66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802" name="Freeform 434"/>
                <p:cNvSpPr>
                  <a:spLocks/>
                </p:cNvSpPr>
                <p:nvPr/>
              </p:nvSpPr>
              <p:spPr bwMode="auto">
                <a:xfrm>
                  <a:off x="1485" y="1436"/>
                  <a:ext cx="32" cy="42"/>
                </a:xfrm>
                <a:custGeom>
                  <a:avLst/>
                  <a:gdLst/>
                  <a:ahLst/>
                  <a:cxnLst>
                    <a:cxn ang="0">
                      <a:pos x="32" y="4"/>
                    </a:cxn>
                    <a:cxn ang="0">
                      <a:pos x="27" y="0"/>
                    </a:cxn>
                    <a:cxn ang="0">
                      <a:pos x="21" y="0"/>
                    </a:cxn>
                    <a:cxn ang="0">
                      <a:pos x="13" y="2"/>
                    </a:cxn>
                    <a:cxn ang="0">
                      <a:pos x="6" y="6"/>
                    </a:cxn>
                    <a:cxn ang="0">
                      <a:pos x="2" y="13"/>
                    </a:cxn>
                    <a:cxn ang="0">
                      <a:pos x="0" y="21"/>
                    </a:cxn>
                    <a:cxn ang="0">
                      <a:pos x="2" y="29"/>
                    </a:cxn>
                    <a:cxn ang="0">
                      <a:pos x="6" y="36"/>
                    </a:cxn>
                    <a:cxn ang="0">
                      <a:pos x="13" y="40"/>
                    </a:cxn>
                    <a:cxn ang="0">
                      <a:pos x="21" y="42"/>
                    </a:cxn>
                    <a:cxn ang="0">
                      <a:pos x="21" y="42"/>
                    </a:cxn>
                    <a:cxn ang="0">
                      <a:pos x="23" y="42"/>
                    </a:cxn>
                    <a:cxn ang="0">
                      <a:pos x="23" y="40"/>
                    </a:cxn>
                    <a:cxn ang="0">
                      <a:pos x="23" y="38"/>
                    </a:cxn>
                    <a:cxn ang="0">
                      <a:pos x="21" y="38"/>
                    </a:cxn>
                    <a:cxn ang="0">
                      <a:pos x="21" y="38"/>
                    </a:cxn>
                    <a:cxn ang="0">
                      <a:pos x="15" y="36"/>
                    </a:cxn>
                    <a:cxn ang="0">
                      <a:pos x="10" y="32"/>
                    </a:cxn>
                    <a:cxn ang="0">
                      <a:pos x="6" y="27"/>
                    </a:cxn>
                    <a:cxn ang="0">
                      <a:pos x="4" y="21"/>
                    </a:cxn>
                    <a:cxn ang="0">
                      <a:pos x="6" y="13"/>
                    </a:cxn>
                    <a:cxn ang="0">
                      <a:pos x="10" y="8"/>
                    </a:cxn>
                    <a:cxn ang="0">
                      <a:pos x="15" y="6"/>
                    </a:cxn>
                    <a:cxn ang="0">
                      <a:pos x="21" y="4"/>
                    </a:cxn>
                    <a:cxn ang="0">
                      <a:pos x="27" y="4"/>
                    </a:cxn>
                    <a:cxn ang="0">
                      <a:pos x="30" y="8"/>
                    </a:cxn>
                    <a:cxn ang="0">
                      <a:pos x="32" y="6"/>
                    </a:cxn>
                    <a:cxn ang="0">
                      <a:pos x="32" y="4"/>
                    </a:cxn>
                  </a:cxnLst>
                  <a:rect l="0" t="0" r="r" b="b"/>
                  <a:pathLst>
                    <a:path w="32" h="42">
                      <a:moveTo>
                        <a:pt x="32" y="4"/>
                      </a:moveTo>
                      <a:lnTo>
                        <a:pt x="27" y="0"/>
                      </a:lnTo>
                      <a:lnTo>
                        <a:pt x="21" y="0"/>
                      </a:lnTo>
                      <a:lnTo>
                        <a:pt x="13" y="2"/>
                      </a:lnTo>
                      <a:lnTo>
                        <a:pt x="6" y="6"/>
                      </a:lnTo>
                      <a:lnTo>
                        <a:pt x="2" y="13"/>
                      </a:lnTo>
                      <a:lnTo>
                        <a:pt x="0" y="21"/>
                      </a:lnTo>
                      <a:lnTo>
                        <a:pt x="2" y="29"/>
                      </a:lnTo>
                      <a:lnTo>
                        <a:pt x="6" y="36"/>
                      </a:lnTo>
                      <a:lnTo>
                        <a:pt x="13" y="40"/>
                      </a:lnTo>
                      <a:lnTo>
                        <a:pt x="21" y="42"/>
                      </a:lnTo>
                      <a:lnTo>
                        <a:pt x="21" y="42"/>
                      </a:lnTo>
                      <a:lnTo>
                        <a:pt x="23" y="42"/>
                      </a:lnTo>
                      <a:lnTo>
                        <a:pt x="23" y="40"/>
                      </a:lnTo>
                      <a:lnTo>
                        <a:pt x="23" y="38"/>
                      </a:lnTo>
                      <a:lnTo>
                        <a:pt x="21" y="38"/>
                      </a:lnTo>
                      <a:lnTo>
                        <a:pt x="21" y="38"/>
                      </a:lnTo>
                      <a:lnTo>
                        <a:pt x="15" y="36"/>
                      </a:lnTo>
                      <a:lnTo>
                        <a:pt x="10" y="32"/>
                      </a:lnTo>
                      <a:lnTo>
                        <a:pt x="6" y="27"/>
                      </a:lnTo>
                      <a:lnTo>
                        <a:pt x="4" y="21"/>
                      </a:lnTo>
                      <a:lnTo>
                        <a:pt x="6" y="13"/>
                      </a:lnTo>
                      <a:lnTo>
                        <a:pt x="10" y="8"/>
                      </a:lnTo>
                      <a:lnTo>
                        <a:pt x="15" y="6"/>
                      </a:lnTo>
                      <a:lnTo>
                        <a:pt x="21" y="4"/>
                      </a:lnTo>
                      <a:lnTo>
                        <a:pt x="27" y="4"/>
                      </a:lnTo>
                      <a:lnTo>
                        <a:pt x="30" y="8"/>
                      </a:lnTo>
                      <a:lnTo>
                        <a:pt x="32" y="6"/>
                      </a:lnTo>
                      <a:lnTo>
                        <a:pt x="32" y="4"/>
                      </a:lnTo>
                      <a:close/>
                    </a:path>
                  </a:pathLst>
                </a:custGeom>
                <a:solidFill>
                  <a:srgbClr val="F1D86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803" name="Freeform 435"/>
                <p:cNvSpPr>
                  <a:spLocks/>
                </p:cNvSpPr>
                <p:nvPr/>
              </p:nvSpPr>
              <p:spPr bwMode="auto">
                <a:xfrm>
                  <a:off x="1487" y="1438"/>
                  <a:ext cx="30" cy="38"/>
                </a:xfrm>
                <a:custGeom>
                  <a:avLst/>
                  <a:gdLst/>
                  <a:ahLst/>
                  <a:cxnLst>
                    <a:cxn ang="0">
                      <a:pos x="30" y="4"/>
                    </a:cxn>
                    <a:cxn ang="0">
                      <a:pos x="25" y="0"/>
                    </a:cxn>
                    <a:cxn ang="0">
                      <a:pos x="19" y="0"/>
                    </a:cxn>
                    <a:cxn ang="0">
                      <a:pos x="11" y="2"/>
                    </a:cxn>
                    <a:cxn ang="0">
                      <a:pos x="6" y="6"/>
                    </a:cxn>
                    <a:cxn ang="0">
                      <a:pos x="2" y="11"/>
                    </a:cxn>
                    <a:cxn ang="0">
                      <a:pos x="0" y="19"/>
                    </a:cxn>
                    <a:cxn ang="0">
                      <a:pos x="2" y="27"/>
                    </a:cxn>
                    <a:cxn ang="0">
                      <a:pos x="6" y="32"/>
                    </a:cxn>
                    <a:cxn ang="0">
                      <a:pos x="11" y="36"/>
                    </a:cxn>
                    <a:cxn ang="0">
                      <a:pos x="19" y="38"/>
                    </a:cxn>
                    <a:cxn ang="0">
                      <a:pos x="19" y="38"/>
                    </a:cxn>
                    <a:cxn ang="0">
                      <a:pos x="21" y="38"/>
                    </a:cxn>
                    <a:cxn ang="0">
                      <a:pos x="21" y="36"/>
                    </a:cxn>
                    <a:cxn ang="0">
                      <a:pos x="21" y="34"/>
                    </a:cxn>
                    <a:cxn ang="0">
                      <a:pos x="21" y="34"/>
                    </a:cxn>
                    <a:cxn ang="0">
                      <a:pos x="19" y="34"/>
                    </a:cxn>
                    <a:cxn ang="0">
                      <a:pos x="13" y="32"/>
                    </a:cxn>
                    <a:cxn ang="0">
                      <a:pos x="8" y="29"/>
                    </a:cxn>
                    <a:cxn ang="0">
                      <a:pos x="6" y="25"/>
                    </a:cxn>
                    <a:cxn ang="0">
                      <a:pos x="4" y="19"/>
                    </a:cxn>
                    <a:cxn ang="0">
                      <a:pos x="6" y="13"/>
                    </a:cxn>
                    <a:cxn ang="0">
                      <a:pos x="8" y="8"/>
                    </a:cxn>
                    <a:cxn ang="0">
                      <a:pos x="13" y="4"/>
                    </a:cxn>
                    <a:cxn ang="0">
                      <a:pos x="19" y="4"/>
                    </a:cxn>
                    <a:cxn ang="0">
                      <a:pos x="25" y="4"/>
                    </a:cxn>
                    <a:cxn ang="0">
                      <a:pos x="28" y="8"/>
                    </a:cxn>
                    <a:cxn ang="0">
                      <a:pos x="28" y="6"/>
                    </a:cxn>
                    <a:cxn ang="0">
                      <a:pos x="30" y="4"/>
                    </a:cxn>
                  </a:cxnLst>
                  <a:rect l="0" t="0" r="r" b="b"/>
                  <a:pathLst>
                    <a:path w="30" h="38">
                      <a:moveTo>
                        <a:pt x="30" y="4"/>
                      </a:moveTo>
                      <a:lnTo>
                        <a:pt x="25" y="0"/>
                      </a:lnTo>
                      <a:lnTo>
                        <a:pt x="19" y="0"/>
                      </a:lnTo>
                      <a:lnTo>
                        <a:pt x="11" y="2"/>
                      </a:lnTo>
                      <a:lnTo>
                        <a:pt x="6" y="6"/>
                      </a:lnTo>
                      <a:lnTo>
                        <a:pt x="2" y="11"/>
                      </a:lnTo>
                      <a:lnTo>
                        <a:pt x="0" y="19"/>
                      </a:lnTo>
                      <a:lnTo>
                        <a:pt x="2" y="27"/>
                      </a:lnTo>
                      <a:lnTo>
                        <a:pt x="6" y="32"/>
                      </a:lnTo>
                      <a:lnTo>
                        <a:pt x="11" y="36"/>
                      </a:lnTo>
                      <a:lnTo>
                        <a:pt x="19" y="38"/>
                      </a:lnTo>
                      <a:lnTo>
                        <a:pt x="19" y="38"/>
                      </a:lnTo>
                      <a:lnTo>
                        <a:pt x="21" y="38"/>
                      </a:lnTo>
                      <a:lnTo>
                        <a:pt x="21" y="36"/>
                      </a:lnTo>
                      <a:lnTo>
                        <a:pt x="21" y="34"/>
                      </a:lnTo>
                      <a:lnTo>
                        <a:pt x="21" y="34"/>
                      </a:lnTo>
                      <a:lnTo>
                        <a:pt x="19" y="34"/>
                      </a:lnTo>
                      <a:lnTo>
                        <a:pt x="13" y="32"/>
                      </a:lnTo>
                      <a:lnTo>
                        <a:pt x="8" y="29"/>
                      </a:lnTo>
                      <a:lnTo>
                        <a:pt x="6" y="25"/>
                      </a:lnTo>
                      <a:lnTo>
                        <a:pt x="4" y="19"/>
                      </a:lnTo>
                      <a:lnTo>
                        <a:pt x="6" y="13"/>
                      </a:lnTo>
                      <a:lnTo>
                        <a:pt x="8" y="8"/>
                      </a:lnTo>
                      <a:lnTo>
                        <a:pt x="13" y="4"/>
                      </a:lnTo>
                      <a:lnTo>
                        <a:pt x="19" y="4"/>
                      </a:lnTo>
                      <a:lnTo>
                        <a:pt x="25" y="4"/>
                      </a:lnTo>
                      <a:lnTo>
                        <a:pt x="28" y="8"/>
                      </a:lnTo>
                      <a:lnTo>
                        <a:pt x="28" y="6"/>
                      </a:lnTo>
                      <a:lnTo>
                        <a:pt x="30" y="4"/>
                      </a:lnTo>
                      <a:close/>
                    </a:path>
                  </a:pathLst>
                </a:custGeom>
                <a:solidFill>
                  <a:srgbClr val="F1DA6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804" name="Freeform 436"/>
                <p:cNvSpPr>
                  <a:spLocks/>
                </p:cNvSpPr>
                <p:nvPr/>
              </p:nvSpPr>
              <p:spPr bwMode="auto">
                <a:xfrm>
                  <a:off x="1489" y="1440"/>
                  <a:ext cx="26" cy="34"/>
                </a:xfrm>
                <a:custGeom>
                  <a:avLst/>
                  <a:gdLst/>
                  <a:ahLst/>
                  <a:cxnLst>
                    <a:cxn ang="0">
                      <a:pos x="26" y="4"/>
                    </a:cxn>
                    <a:cxn ang="0">
                      <a:pos x="23" y="0"/>
                    </a:cxn>
                    <a:cxn ang="0">
                      <a:pos x="17" y="0"/>
                    </a:cxn>
                    <a:cxn ang="0">
                      <a:pos x="11" y="2"/>
                    </a:cxn>
                    <a:cxn ang="0">
                      <a:pos x="6" y="4"/>
                    </a:cxn>
                    <a:cxn ang="0">
                      <a:pos x="2" y="9"/>
                    </a:cxn>
                    <a:cxn ang="0">
                      <a:pos x="0" y="17"/>
                    </a:cxn>
                    <a:cxn ang="0">
                      <a:pos x="2" y="23"/>
                    </a:cxn>
                    <a:cxn ang="0">
                      <a:pos x="6" y="28"/>
                    </a:cxn>
                    <a:cxn ang="0">
                      <a:pos x="11" y="32"/>
                    </a:cxn>
                    <a:cxn ang="0">
                      <a:pos x="17" y="34"/>
                    </a:cxn>
                    <a:cxn ang="0">
                      <a:pos x="17" y="34"/>
                    </a:cxn>
                    <a:cxn ang="0">
                      <a:pos x="19" y="34"/>
                    </a:cxn>
                    <a:cxn ang="0">
                      <a:pos x="19" y="32"/>
                    </a:cxn>
                    <a:cxn ang="0">
                      <a:pos x="19" y="30"/>
                    </a:cxn>
                    <a:cxn ang="0">
                      <a:pos x="19" y="30"/>
                    </a:cxn>
                    <a:cxn ang="0">
                      <a:pos x="17" y="30"/>
                    </a:cxn>
                    <a:cxn ang="0">
                      <a:pos x="11" y="28"/>
                    </a:cxn>
                    <a:cxn ang="0">
                      <a:pos x="7" y="27"/>
                    </a:cxn>
                    <a:cxn ang="0">
                      <a:pos x="6" y="23"/>
                    </a:cxn>
                    <a:cxn ang="0">
                      <a:pos x="4" y="17"/>
                    </a:cxn>
                    <a:cxn ang="0">
                      <a:pos x="6" y="11"/>
                    </a:cxn>
                    <a:cxn ang="0">
                      <a:pos x="7" y="8"/>
                    </a:cxn>
                    <a:cxn ang="0">
                      <a:pos x="11" y="4"/>
                    </a:cxn>
                    <a:cxn ang="0">
                      <a:pos x="17" y="4"/>
                    </a:cxn>
                    <a:cxn ang="0">
                      <a:pos x="23" y="4"/>
                    </a:cxn>
                    <a:cxn ang="0">
                      <a:pos x="26" y="8"/>
                    </a:cxn>
                    <a:cxn ang="0">
                      <a:pos x="26" y="6"/>
                    </a:cxn>
                    <a:cxn ang="0">
                      <a:pos x="26" y="4"/>
                    </a:cxn>
                  </a:cxnLst>
                  <a:rect l="0" t="0" r="r" b="b"/>
                  <a:pathLst>
                    <a:path w="26" h="34">
                      <a:moveTo>
                        <a:pt x="26" y="4"/>
                      </a:moveTo>
                      <a:lnTo>
                        <a:pt x="23" y="0"/>
                      </a:lnTo>
                      <a:lnTo>
                        <a:pt x="17" y="0"/>
                      </a:lnTo>
                      <a:lnTo>
                        <a:pt x="11" y="2"/>
                      </a:lnTo>
                      <a:lnTo>
                        <a:pt x="6" y="4"/>
                      </a:lnTo>
                      <a:lnTo>
                        <a:pt x="2" y="9"/>
                      </a:lnTo>
                      <a:lnTo>
                        <a:pt x="0" y="17"/>
                      </a:lnTo>
                      <a:lnTo>
                        <a:pt x="2" y="23"/>
                      </a:lnTo>
                      <a:lnTo>
                        <a:pt x="6" y="28"/>
                      </a:lnTo>
                      <a:lnTo>
                        <a:pt x="11" y="32"/>
                      </a:lnTo>
                      <a:lnTo>
                        <a:pt x="17" y="34"/>
                      </a:lnTo>
                      <a:lnTo>
                        <a:pt x="17" y="34"/>
                      </a:lnTo>
                      <a:lnTo>
                        <a:pt x="19" y="34"/>
                      </a:lnTo>
                      <a:lnTo>
                        <a:pt x="19" y="32"/>
                      </a:lnTo>
                      <a:lnTo>
                        <a:pt x="19" y="30"/>
                      </a:lnTo>
                      <a:lnTo>
                        <a:pt x="19" y="30"/>
                      </a:lnTo>
                      <a:lnTo>
                        <a:pt x="17" y="30"/>
                      </a:lnTo>
                      <a:lnTo>
                        <a:pt x="11" y="28"/>
                      </a:lnTo>
                      <a:lnTo>
                        <a:pt x="7" y="27"/>
                      </a:lnTo>
                      <a:lnTo>
                        <a:pt x="6" y="23"/>
                      </a:lnTo>
                      <a:lnTo>
                        <a:pt x="4" y="17"/>
                      </a:lnTo>
                      <a:lnTo>
                        <a:pt x="6" y="11"/>
                      </a:lnTo>
                      <a:lnTo>
                        <a:pt x="7" y="8"/>
                      </a:lnTo>
                      <a:lnTo>
                        <a:pt x="11" y="4"/>
                      </a:lnTo>
                      <a:lnTo>
                        <a:pt x="17" y="4"/>
                      </a:lnTo>
                      <a:lnTo>
                        <a:pt x="23" y="4"/>
                      </a:lnTo>
                      <a:lnTo>
                        <a:pt x="26" y="8"/>
                      </a:lnTo>
                      <a:lnTo>
                        <a:pt x="26" y="6"/>
                      </a:lnTo>
                      <a:lnTo>
                        <a:pt x="26" y="4"/>
                      </a:lnTo>
                      <a:close/>
                    </a:path>
                  </a:pathLst>
                </a:custGeom>
                <a:solidFill>
                  <a:srgbClr val="F2DB6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805" name="Freeform 437"/>
                <p:cNvSpPr>
                  <a:spLocks/>
                </p:cNvSpPr>
                <p:nvPr/>
              </p:nvSpPr>
              <p:spPr bwMode="auto">
                <a:xfrm>
                  <a:off x="1491" y="1442"/>
                  <a:ext cx="24" cy="30"/>
                </a:xfrm>
                <a:custGeom>
                  <a:avLst/>
                  <a:gdLst/>
                  <a:ahLst/>
                  <a:cxnLst>
                    <a:cxn ang="0">
                      <a:pos x="24" y="4"/>
                    </a:cxn>
                    <a:cxn ang="0">
                      <a:pos x="21" y="0"/>
                    </a:cxn>
                    <a:cxn ang="0">
                      <a:pos x="15" y="0"/>
                    </a:cxn>
                    <a:cxn ang="0">
                      <a:pos x="9" y="0"/>
                    </a:cxn>
                    <a:cxn ang="0">
                      <a:pos x="4" y="4"/>
                    </a:cxn>
                    <a:cxn ang="0">
                      <a:pos x="2" y="9"/>
                    </a:cxn>
                    <a:cxn ang="0">
                      <a:pos x="0" y="15"/>
                    </a:cxn>
                    <a:cxn ang="0">
                      <a:pos x="2" y="21"/>
                    </a:cxn>
                    <a:cxn ang="0">
                      <a:pos x="4" y="25"/>
                    </a:cxn>
                    <a:cxn ang="0">
                      <a:pos x="9" y="28"/>
                    </a:cxn>
                    <a:cxn ang="0">
                      <a:pos x="15" y="30"/>
                    </a:cxn>
                    <a:cxn ang="0">
                      <a:pos x="17" y="30"/>
                    </a:cxn>
                    <a:cxn ang="0">
                      <a:pos x="17" y="30"/>
                    </a:cxn>
                    <a:cxn ang="0">
                      <a:pos x="17" y="28"/>
                    </a:cxn>
                    <a:cxn ang="0">
                      <a:pos x="17" y="26"/>
                    </a:cxn>
                    <a:cxn ang="0">
                      <a:pos x="17" y="26"/>
                    </a:cxn>
                    <a:cxn ang="0">
                      <a:pos x="15" y="26"/>
                    </a:cxn>
                    <a:cxn ang="0">
                      <a:pos x="11" y="25"/>
                    </a:cxn>
                    <a:cxn ang="0">
                      <a:pos x="7" y="23"/>
                    </a:cxn>
                    <a:cxn ang="0">
                      <a:pos x="5" y="19"/>
                    </a:cxn>
                    <a:cxn ang="0">
                      <a:pos x="4" y="15"/>
                    </a:cxn>
                    <a:cxn ang="0">
                      <a:pos x="5" y="9"/>
                    </a:cxn>
                    <a:cxn ang="0">
                      <a:pos x="7" y="7"/>
                    </a:cxn>
                    <a:cxn ang="0">
                      <a:pos x="11" y="4"/>
                    </a:cxn>
                    <a:cxn ang="0">
                      <a:pos x="15" y="4"/>
                    </a:cxn>
                    <a:cxn ang="0">
                      <a:pos x="19" y="4"/>
                    </a:cxn>
                    <a:cxn ang="0">
                      <a:pos x="23" y="7"/>
                    </a:cxn>
                    <a:cxn ang="0">
                      <a:pos x="24" y="6"/>
                    </a:cxn>
                    <a:cxn ang="0">
                      <a:pos x="24" y="4"/>
                    </a:cxn>
                  </a:cxnLst>
                  <a:rect l="0" t="0" r="r" b="b"/>
                  <a:pathLst>
                    <a:path w="24" h="30">
                      <a:moveTo>
                        <a:pt x="24" y="4"/>
                      </a:moveTo>
                      <a:lnTo>
                        <a:pt x="21" y="0"/>
                      </a:lnTo>
                      <a:lnTo>
                        <a:pt x="15" y="0"/>
                      </a:lnTo>
                      <a:lnTo>
                        <a:pt x="9" y="0"/>
                      </a:lnTo>
                      <a:lnTo>
                        <a:pt x="4" y="4"/>
                      </a:lnTo>
                      <a:lnTo>
                        <a:pt x="2" y="9"/>
                      </a:lnTo>
                      <a:lnTo>
                        <a:pt x="0" y="15"/>
                      </a:lnTo>
                      <a:lnTo>
                        <a:pt x="2" y="21"/>
                      </a:lnTo>
                      <a:lnTo>
                        <a:pt x="4" y="25"/>
                      </a:lnTo>
                      <a:lnTo>
                        <a:pt x="9" y="28"/>
                      </a:lnTo>
                      <a:lnTo>
                        <a:pt x="15" y="30"/>
                      </a:lnTo>
                      <a:lnTo>
                        <a:pt x="17" y="30"/>
                      </a:lnTo>
                      <a:lnTo>
                        <a:pt x="17" y="30"/>
                      </a:lnTo>
                      <a:lnTo>
                        <a:pt x="17" y="28"/>
                      </a:lnTo>
                      <a:lnTo>
                        <a:pt x="17" y="26"/>
                      </a:lnTo>
                      <a:lnTo>
                        <a:pt x="17" y="26"/>
                      </a:lnTo>
                      <a:lnTo>
                        <a:pt x="15" y="26"/>
                      </a:lnTo>
                      <a:lnTo>
                        <a:pt x="11" y="25"/>
                      </a:lnTo>
                      <a:lnTo>
                        <a:pt x="7" y="23"/>
                      </a:lnTo>
                      <a:lnTo>
                        <a:pt x="5" y="19"/>
                      </a:lnTo>
                      <a:lnTo>
                        <a:pt x="4" y="15"/>
                      </a:lnTo>
                      <a:lnTo>
                        <a:pt x="5" y="9"/>
                      </a:lnTo>
                      <a:lnTo>
                        <a:pt x="7" y="7"/>
                      </a:lnTo>
                      <a:lnTo>
                        <a:pt x="11" y="4"/>
                      </a:lnTo>
                      <a:lnTo>
                        <a:pt x="15" y="4"/>
                      </a:lnTo>
                      <a:lnTo>
                        <a:pt x="19" y="4"/>
                      </a:lnTo>
                      <a:lnTo>
                        <a:pt x="23" y="7"/>
                      </a:lnTo>
                      <a:lnTo>
                        <a:pt x="24" y="6"/>
                      </a:lnTo>
                      <a:lnTo>
                        <a:pt x="24" y="4"/>
                      </a:lnTo>
                      <a:close/>
                    </a:path>
                  </a:pathLst>
                </a:custGeom>
                <a:solidFill>
                  <a:srgbClr val="F2DD6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806" name="Freeform 438"/>
                <p:cNvSpPr>
                  <a:spLocks/>
                </p:cNvSpPr>
                <p:nvPr/>
              </p:nvSpPr>
              <p:spPr bwMode="auto">
                <a:xfrm>
                  <a:off x="1493" y="1444"/>
                  <a:ext cx="22" cy="26"/>
                </a:xfrm>
                <a:custGeom>
                  <a:avLst/>
                  <a:gdLst/>
                  <a:ahLst/>
                  <a:cxnLst>
                    <a:cxn ang="0">
                      <a:pos x="22" y="4"/>
                    </a:cxn>
                    <a:cxn ang="0">
                      <a:pos x="19" y="0"/>
                    </a:cxn>
                    <a:cxn ang="0">
                      <a:pos x="13" y="0"/>
                    </a:cxn>
                    <a:cxn ang="0">
                      <a:pos x="7" y="0"/>
                    </a:cxn>
                    <a:cxn ang="0">
                      <a:pos x="3" y="4"/>
                    </a:cxn>
                    <a:cxn ang="0">
                      <a:pos x="2" y="7"/>
                    </a:cxn>
                    <a:cxn ang="0">
                      <a:pos x="0" y="13"/>
                    </a:cxn>
                    <a:cxn ang="0">
                      <a:pos x="2" y="19"/>
                    </a:cxn>
                    <a:cxn ang="0">
                      <a:pos x="3" y="23"/>
                    </a:cxn>
                    <a:cxn ang="0">
                      <a:pos x="7" y="24"/>
                    </a:cxn>
                    <a:cxn ang="0">
                      <a:pos x="13" y="26"/>
                    </a:cxn>
                    <a:cxn ang="0">
                      <a:pos x="15" y="26"/>
                    </a:cxn>
                    <a:cxn ang="0">
                      <a:pos x="15" y="26"/>
                    </a:cxn>
                    <a:cxn ang="0">
                      <a:pos x="15" y="24"/>
                    </a:cxn>
                    <a:cxn ang="0">
                      <a:pos x="17" y="23"/>
                    </a:cxn>
                    <a:cxn ang="0">
                      <a:pos x="17" y="23"/>
                    </a:cxn>
                    <a:cxn ang="0">
                      <a:pos x="17" y="23"/>
                    </a:cxn>
                    <a:cxn ang="0">
                      <a:pos x="15" y="23"/>
                    </a:cxn>
                    <a:cxn ang="0">
                      <a:pos x="13" y="23"/>
                    </a:cxn>
                    <a:cxn ang="0">
                      <a:pos x="9" y="21"/>
                    </a:cxn>
                    <a:cxn ang="0">
                      <a:pos x="7" y="19"/>
                    </a:cxn>
                    <a:cxn ang="0">
                      <a:pos x="3" y="17"/>
                    </a:cxn>
                    <a:cxn ang="0">
                      <a:pos x="3" y="13"/>
                    </a:cxn>
                    <a:cxn ang="0">
                      <a:pos x="3" y="9"/>
                    </a:cxn>
                    <a:cxn ang="0">
                      <a:pos x="7" y="5"/>
                    </a:cxn>
                    <a:cxn ang="0">
                      <a:pos x="9" y="4"/>
                    </a:cxn>
                    <a:cxn ang="0">
                      <a:pos x="13" y="4"/>
                    </a:cxn>
                    <a:cxn ang="0">
                      <a:pos x="17" y="4"/>
                    </a:cxn>
                    <a:cxn ang="0">
                      <a:pos x="21" y="7"/>
                    </a:cxn>
                    <a:cxn ang="0">
                      <a:pos x="21" y="5"/>
                    </a:cxn>
                    <a:cxn ang="0">
                      <a:pos x="22" y="4"/>
                    </a:cxn>
                  </a:cxnLst>
                  <a:rect l="0" t="0" r="r" b="b"/>
                  <a:pathLst>
                    <a:path w="22" h="26">
                      <a:moveTo>
                        <a:pt x="22" y="4"/>
                      </a:moveTo>
                      <a:lnTo>
                        <a:pt x="19" y="0"/>
                      </a:lnTo>
                      <a:lnTo>
                        <a:pt x="13" y="0"/>
                      </a:lnTo>
                      <a:lnTo>
                        <a:pt x="7" y="0"/>
                      </a:lnTo>
                      <a:lnTo>
                        <a:pt x="3" y="4"/>
                      </a:lnTo>
                      <a:lnTo>
                        <a:pt x="2" y="7"/>
                      </a:lnTo>
                      <a:lnTo>
                        <a:pt x="0" y="13"/>
                      </a:lnTo>
                      <a:lnTo>
                        <a:pt x="2" y="19"/>
                      </a:lnTo>
                      <a:lnTo>
                        <a:pt x="3" y="23"/>
                      </a:lnTo>
                      <a:lnTo>
                        <a:pt x="7" y="24"/>
                      </a:lnTo>
                      <a:lnTo>
                        <a:pt x="13" y="26"/>
                      </a:lnTo>
                      <a:lnTo>
                        <a:pt x="15" y="26"/>
                      </a:lnTo>
                      <a:lnTo>
                        <a:pt x="15" y="26"/>
                      </a:lnTo>
                      <a:lnTo>
                        <a:pt x="15" y="24"/>
                      </a:lnTo>
                      <a:lnTo>
                        <a:pt x="17" y="23"/>
                      </a:lnTo>
                      <a:lnTo>
                        <a:pt x="17" y="23"/>
                      </a:lnTo>
                      <a:lnTo>
                        <a:pt x="17" y="23"/>
                      </a:lnTo>
                      <a:lnTo>
                        <a:pt x="15" y="23"/>
                      </a:lnTo>
                      <a:lnTo>
                        <a:pt x="13" y="23"/>
                      </a:lnTo>
                      <a:lnTo>
                        <a:pt x="9" y="21"/>
                      </a:lnTo>
                      <a:lnTo>
                        <a:pt x="7" y="19"/>
                      </a:lnTo>
                      <a:lnTo>
                        <a:pt x="3" y="17"/>
                      </a:lnTo>
                      <a:lnTo>
                        <a:pt x="3" y="13"/>
                      </a:lnTo>
                      <a:lnTo>
                        <a:pt x="3" y="9"/>
                      </a:lnTo>
                      <a:lnTo>
                        <a:pt x="7" y="5"/>
                      </a:lnTo>
                      <a:lnTo>
                        <a:pt x="9" y="4"/>
                      </a:lnTo>
                      <a:lnTo>
                        <a:pt x="13" y="4"/>
                      </a:lnTo>
                      <a:lnTo>
                        <a:pt x="17" y="4"/>
                      </a:lnTo>
                      <a:lnTo>
                        <a:pt x="21" y="7"/>
                      </a:lnTo>
                      <a:lnTo>
                        <a:pt x="21" y="5"/>
                      </a:lnTo>
                      <a:lnTo>
                        <a:pt x="22" y="4"/>
                      </a:lnTo>
                      <a:close/>
                    </a:path>
                  </a:pathLst>
                </a:custGeom>
                <a:solidFill>
                  <a:srgbClr val="F2DF6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807" name="Freeform 439"/>
                <p:cNvSpPr>
                  <a:spLocks/>
                </p:cNvSpPr>
                <p:nvPr/>
              </p:nvSpPr>
              <p:spPr bwMode="auto">
                <a:xfrm>
                  <a:off x="1495" y="1446"/>
                  <a:ext cx="19" cy="22"/>
                </a:xfrm>
                <a:custGeom>
                  <a:avLst/>
                  <a:gdLst/>
                  <a:ahLst/>
                  <a:cxnLst>
                    <a:cxn ang="0">
                      <a:pos x="19" y="3"/>
                    </a:cxn>
                    <a:cxn ang="0">
                      <a:pos x="15" y="0"/>
                    </a:cxn>
                    <a:cxn ang="0">
                      <a:pos x="11" y="0"/>
                    </a:cxn>
                    <a:cxn ang="0">
                      <a:pos x="7" y="0"/>
                    </a:cxn>
                    <a:cxn ang="0">
                      <a:pos x="3" y="3"/>
                    </a:cxn>
                    <a:cxn ang="0">
                      <a:pos x="1" y="5"/>
                    </a:cxn>
                    <a:cxn ang="0">
                      <a:pos x="0" y="11"/>
                    </a:cxn>
                    <a:cxn ang="0">
                      <a:pos x="1" y="15"/>
                    </a:cxn>
                    <a:cxn ang="0">
                      <a:pos x="3" y="19"/>
                    </a:cxn>
                    <a:cxn ang="0">
                      <a:pos x="7" y="21"/>
                    </a:cxn>
                    <a:cxn ang="0">
                      <a:pos x="11" y="22"/>
                    </a:cxn>
                    <a:cxn ang="0">
                      <a:pos x="13" y="22"/>
                    </a:cxn>
                    <a:cxn ang="0">
                      <a:pos x="13" y="22"/>
                    </a:cxn>
                    <a:cxn ang="0">
                      <a:pos x="15" y="21"/>
                    </a:cxn>
                    <a:cxn ang="0">
                      <a:pos x="15" y="21"/>
                    </a:cxn>
                    <a:cxn ang="0">
                      <a:pos x="15" y="19"/>
                    </a:cxn>
                    <a:cxn ang="0">
                      <a:pos x="15" y="17"/>
                    </a:cxn>
                    <a:cxn ang="0">
                      <a:pos x="13" y="19"/>
                    </a:cxn>
                    <a:cxn ang="0">
                      <a:pos x="11" y="19"/>
                    </a:cxn>
                    <a:cxn ang="0">
                      <a:pos x="7" y="17"/>
                    </a:cxn>
                    <a:cxn ang="0">
                      <a:pos x="5" y="17"/>
                    </a:cxn>
                    <a:cxn ang="0">
                      <a:pos x="3" y="13"/>
                    </a:cxn>
                    <a:cxn ang="0">
                      <a:pos x="3" y="11"/>
                    </a:cxn>
                    <a:cxn ang="0">
                      <a:pos x="3" y="7"/>
                    </a:cxn>
                    <a:cxn ang="0">
                      <a:pos x="5" y="5"/>
                    </a:cxn>
                    <a:cxn ang="0">
                      <a:pos x="7" y="3"/>
                    </a:cxn>
                    <a:cxn ang="0">
                      <a:pos x="11" y="3"/>
                    </a:cxn>
                    <a:cxn ang="0">
                      <a:pos x="15" y="3"/>
                    </a:cxn>
                    <a:cxn ang="0">
                      <a:pos x="19" y="7"/>
                    </a:cxn>
                    <a:cxn ang="0">
                      <a:pos x="19" y="5"/>
                    </a:cxn>
                    <a:cxn ang="0">
                      <a:pos x="19" y="3"/>
                    </a:cxn>
                  </a:cxnLst>
                  <a:rect l="0" t="0" r="r" b="b"/>
                  <a:pathLst>
                    <a:path w="19" h="22">
                      <a:moveTo>
                        <a:pt x="19" y="3"/>
                      </a:moveTo>
                      <a:lnTo>
                        <a:pt x="15" y="0"/>
                      </a:lnTo>
                      <a:lnTo>
                        <a:pt x="11" y="0"/>
                      </a:lnTo>
                      <a:lnTo>
                        <a:pt x="7" y="0"/>
                      </a:lnTo>
                      <a:lnTo>
                        <a:pt x="3" y="3"/>
                      </a:lnTo>
                      <a:lnTo>
                        <a:pt x="1" y="5"/>
                      </a:lnTo>
                      <a:lnTo>
                        <a:pt x="0" y="11"/>
                      </a:lnTo>
                      <a:lnTo>
                        <a:pt x="1" y="15"/>
                      </a:lnTo>
                      <a:lnTo>
                        <a:pt x="3" y="19"/>
                      </a:lnTo>
                      <a:lnTo>
                        <a:pt x="7" y="21"/>
                      </a:lnTo>
                      <a:lnTo>
                        <a:pt x="11" y="22"/>
                      </a:lnTo>
                      <a:lnTo>
                        <a:pt x="13" y="22"/>
                      </a:lnTo>
                      <a:lnTo>
                        <a:pt x="13" y="22"/>
                      </a:lnTo>
                      <a:lnTo>
                        <a:pt x="15" y="21"/>
                      </a:lnTo>
                      <a:lnTo>
                        <a:pt x="15" y="21"/>
                      </a:lnTo>
                      <a:lnTo>
                        <a:pt x="15" y="19"/>
                      </a:lnTo>
                      <a:lnTo>
                        <a:pt x="15" y="17"/>
                      </a:lnTo>
                      <a:lnTo>
                        <a:pt x="13" y="19"/>
                      </a:lnTo>
                      <a:lnTo>
                        <a:pt x="11" y="19"/>
                      </a:lnTo>
                      <a:lnTo>
                        <a:pt x="7" y="17"/>
                      </a:lnTo>
                      <a:lnTo>
                        <a:pt x="5" y="17"/>
                      </a:lnTo>
                      <a:lnTo>
                        <a:pt x="3" y="13"/>
                      </a:lnTo>
                      <a:lnTo>
                        <a:pt x="3" y="11"/>
                      </a:lnTo>
                      <a:lnTo>
                        <a:pt x="3" y="7"/>
                      </a:lnTo>
                      <a:lnTo>
                        <a:pt x="5" y="5"/>
                      </a:lnTo>
                      <a:lnTo>
                        <a:pt x="7" y="3"/>
                      </a:lnTo>
                      <a:lnTo>
                        <a:pt x="11" y="3"/>
                      </a:lnTo>
                      <a:lnTo>
                        <a:pt x="15" y="3"/>
                      </a:lnTo>
                      <a:lnTo>
                        <a:pt x="19" y="7"/>
                      </a:lnTo>
                      <a:lnTo>
                        <a:pt x="19" y="5"/>
                      </a:lnTo>
                      <a:lnTo>
                        <a:pt x="19" y="3"/>
                      </a:lnTo>
                      <a:close/>
                    </a:path>
                  </a:pathLst>
                </a:custGeom>
                <a:solidFill>
                  <a:srgbClr val="F2E06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808" name="Freeform 440"/>
                <p:cNvSpPr>
                  <a:spLocks/>
                </p:cNvSpPr>
                <p:nvPr/>
              </p:nvSpPr>
              <p:spPr bwMode="auto">
                <a:xfrm>
                  <a:off x="1496" y="1448"/>
                  <a:ext cx="18" cy="19"/>
                </a:xfrm>
                <a:custGeom>
                  <a:avLst/>
                  <a:gdLst/>
                  <a:ahLst/>
                  <a:cxnLst>
                    <a:cxn ang="0">
                      <a:pos x="18" y="3"/>
                    </a:cxn>
                    <a:cxn ang="0">
                      <a:pos x="14" y="0"/>
                    </a:cxn>
                    <a:cxn ang="0">
                      <a:pos x="10" y="0"/>
                    </a:cxn>
                    <a:cxn ang="0">
                      <a:pos x="6" y="0"/>
                    </a:cxn>
                    <a:cxn ang="0">
                      <a:pos x="4" y="1"/>
                    </a:cxn>
                    <a:cxn ang="0">
                      <a:pos x="0" y="5"/>
                    </a:cxn>
                    <a:cxn ang="0">
                      <a:pos x="0" y="9"/>
                    </a:cxn>
                    <a:cxn ang="0">
                      <a:pos x="0" y="13"/>
                    </a:cxn>
                    <a:cxn ang="0">
                      <a:pos x="4" y="15"/>
                    </a:cxn>
                    <a:cxn ang="0">
                      <a:pos x="6" y="17"/>
                    </a:cxn>
                    <a:cxn ang="0">
                      <a:pos x="10" y="19"/>
                    </a:cxn>
                    <a:cxn ang="0">
                      <a:pos x="12" y="19"/>
                    </a:cxn>
                    <a:cxn ang="0">
                      <a:pos x="14" y="19"/>
                    </a:cxn>
                    <a:cxn ang="0">
                      <a:pos x="14" y="15"/>
                    </a:cxn>
                    <a:cxn ang="0">
                      <a:pos x="14" y="13"/>
                    </a:cxn>
                    <a:cxn ang="0">
                      <a:pos x="12" y="13"/>
                    </a:cxn>
                    <a:cxn ang="0">
                      <a:pos x="10" y="15"/>
                    </a:cxn>
                    <a:cxn ang="0">
                      <a:pos x="6" y="13"/>
                    </a:cxn>
                    <a:cxn ang="0">
                      <a:pos x="4" y="9"/>
                    </a:cxn>
                    <a:cxn ang="0">
                      <a:pos x="6" y="5"/>
                    </a:cxn>
                    <a:cxn ang="0">
                      <a:pos x="10" y="3"/>
                    </a:cxn>
                    <a:cxn ang="0">
                      <a:pos x="14" y="5"/>
                    </a:cxn>
                    <a:cxn ang="0">
                      <a:pos x="16" y="9"/>
                    </a:cxn>
                    <a:cxn ang="0">
                      <a:pos x="16" y="5"/>
                    </a:cxn>
                    <a:cxn ang="0">
                      <a:pos x="18" y="3"/>
                    </a:cxn>
                  </a:cxnLst>
                  <a:rect l="0" t="0" r="r" b="b"/>
                  <a:pathLst>
                    <a:path w="18" h="19">
                      <a:moveTo>
                        <a:pt x="18" y="3"/>
                      </a:moveTo>
                      <a:lnTo>
                        <a:pt x="14" y="0"/>
                      </a:lnTo>
                      <a:lnTo>
                        <a:pt x="10" y="0"/>
                      </a:lnTo>
                      <a:lnTo>
                        <a:pt x="6" y="0"/>
                      </a:lnTo>
                      <a:lnTo>
                        <a:pt x="4" y="1"/>
                      </a:lnTo>
                      <a:lnTo>
                        <a:pt x="0" y="5"/>
                      </a:lnTo>
                      <a:lnTo>
                        <a:pt x="0" y="9"/>
                      </a:lnTo>
                      <a:lnTo>
                        <a:pt x="0" y="13"/>
                      </a:lnTo>
                      <a:lnTo>
                        <a:pt x="4" y="15"/>
                      </a:lnTo>
                      <a:lnTo>
                        <a:pt x="6" y="17"/>
                      </a:lnTo>
                      <a:lnTo>
                        <a:pt x="10" y="19"/>
                      </a:lnTo>
                      <a:lnTo>
                        <a:pt x="12" y="19"/>
                      </a:lnTo>
                      <a:lnTo>
                        <a:pt x="14" y="19"/>
                      </a:lnTo>
                      <a:lnTo>
                        <a:pt x="14" y="15"/>
                      </a:lnTo>
                      <a:lnTo>
                        <a:pt x="14" y="13"/>
                      </a:lnTo>
                      <a:lnTo>
                        <a:pt x="12" y="13"/>
                      </a:lnTo>
                      <a:lnTo>
                        <a:pt x="10" y="15"/>
                      </a:lnTo>
                      <a:lnTo>
                        <a:pt x="6" y="13"/>
                      </a:lnTo>
                      <a:lnTo>
                        <a:pt x="4" y="9"/>
                      </a:lnTo>
                      <a:lnTo>
                        <a:pt x="6" y="5"/>
                      </a:lnTo>
                      <a:lnTo>
                        <a:pt x="10" y="3"/>
                      </a:lnTo>
                      <a:lnTo>
                        <a:pt x="14" y="5"/>
                      </a:lnTo>
                      <a:lnTo>
                        <a:pt x="16" y="9"/>
                      </a:lnTo>
                      <a:lnTo>
                        <a:pt x="16" y="5"/>
                      </a:lnTo>
                      <a:lnTo>
                        <a:pt x="18" y="3"/>
                      </a:lnTo>
                      <a:close/>
                    </a:path>
                  </a:pathLst>
                </a:custGeom>
                <a:solidFill>
                  <a:srgbClr val="F3E26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809" name="Freeform 441"/>
                <p:cNvSpPr>
                  <a:spLocks noEditPoints="1"/>
                </p:cNvSpPr>
                <p:nvPr/>
              </p:nvSpPr>
              <p:spPr bwMode="auto">
                <a:xfrm>
                  <a:off x="1498" y="1449"/>
                  <a:ext cx="16" cy="16"/>
                </a:xfrm>
                <a:custGeom>
                  <a:avLst/>
                  <a:gdLst/>
                  <a:ahLst/>
                  <a:cxnLst>
                    <a:cxn ang="0">
                      <a:pos x="16" y="4"/>
                    </a:cxn>
                    <a:cxn ang="0">
                      <a:pos x="12" y="0"/>
                    </a:cxn>
                    <a:cxn ang="0">
                      <a:pos x="8" y="0"/>
                    </a:cxn>
                    <a:cxn ang="0">
                      <a:pos x="4" y="0"/>
                    </a:cxn>
                    <a:cxn ang="0">
                      <a:pos x="2" y="2"/>
                    </a:cxn>
                    <a:cxn ang="0">
                      <a:pos x="0" y="4"/>
                    </a:cxn>
                    <a:cxn ang="0">
                      <a:pos x="0" y="8"/>
                    </a:cxn>
                    <a:cxn ang="0">
                      <a:pos x="0" y="10"/>
                    </a:cxn>
                    <a:cxn ang="0">
                      <a:pos x="2" y="14"/>
                    </a:cxn>
                    <a:cxn ang="0">
                      <a:pos x="4" y="14"/>
                    </a:cxn>
                    <a:cxn ang="0">
                      <a:pos x="8" y="16"/>
                    </a:cxn>
                    <a:cxn ang="0">
                      <a:pos x="10" y="16"/>
                    </a:cxn>
                    <a:cxn ang="0">
                      <a:pos x="12" y="14"/>
                    </a:cxn>
                    <a:cxn ang="0">
                      <a:pos x="14" y="10"/>
                    </a:cxn>
                    <a:cxn ang="0">
                      <a:pos x="16" y="4"/>
                    </a:cxn>
                    <a:cxn ang="0">
                      <a:pos x="12" y="8"/>
                    </a:cxn>
                    <a:cxn ang="0">
                      <a:pos x="10" y="10"/>
                    </a:cxn>
                    <a:cxn ang="0">
                      <a:pos x="8" y="12"/>
                    </a:cxn>
                    <a:cxn ang="0">
                      <a:pos x="6" y="10"/>
                    </a:cxn>
                    <a:cxn ang="0">
                      <a:pos x="4" y="8"/>
                    </a:cxn>
                    <a:cxn ang="0">
                      <a:pos x="6" y="4"/>
                    </a:cxn>
                    <a:cxn ang="0">
                      <a:pos x="8" y="4"/>
                    </a:cxn>
                    <a:cxn ang="0">
                      <a:pos x="10" y="4"/>
                    </a:cxn>
                    <a:cxn ang="0">
                      <a:pos x="12" y="8"/>
                    </a:cxn>
                  </a:cxnLst>
                  <a:rect l="0" t="0" r="r" b="b"/>
                  <a:pathLst>
                    <a:path w="16" h="16">
                      <a:moveTo>
                        <a:pt x="16" y="4"/>
                      </a:moveTo>
                      <a:lnTo>
                        <a:pt x="12" y="0"/>
                      </a:lnTo>
                      <a:lnTo>
                        <a:pt x="8" y="0"/>
                      </a:lnTo>
                      <a:lnTo>
                        <a:pt x="4" y="0"/>
                      </a:lnTo>
                      <a:lnTo>
                        <a:pt x="2" y="2"/>
                      </a:lnTo>
                      <a:lnTo>
                        <a:pt x="0" y="4"/>
                      </a:lnTo>
                      <a:lnTo>
                        <a:pt x="0" y="8"/>
                      </a:lnTo>
                      <a:lnTo>
                        <a:pt x="0" y="10"/>
                      </a:lnTo>
                      <a:lnTo>
                        <a:pt x="2" y="14"/>
                      </a:lnTo>
                      <a:lnTo>
                        <a:pt x="4" y="14"/>
                      </a:lnTo>
                      <a:lnTo>
                        <a:pt x="8" y="16"/>
                      </a:lnTo>
                      <a:lnTo>
                        <a:pt x="10" y="16"/>
                      </a:lnTo>
                      <a:lnTo>
                        <a:pt x="12" y="14"/>
                      </a:lnTo>
                      <a:lnTo>
                        <a:pt x="14" y="10"/>
                      </a:lnTo>
                      <a:lnTo>
                        <a:pt x="16" y="4"/>
                      </a:lnTo>
                      <a:close/>
                      <a:moveTo>
                        <a:pt x="12" y="8"/>
                      </a:moveTo>
                      <a:lnTo>
                        <a:pt x="10" y="10"/>
                      </a:lnTo>
                      <a:lnTo>
                        <a:pt x="8" y="12"/>
                      </a:lnTo>
                      <a:lnTo>
                        <a:pt x="6" y="10"/>
                      </a:lnTo>
                      <a:lnTo>
                        <a:pt x="4" y="8"/>
                      </a:lnTo>
                      <a:lnTo>
                        <a:pt x="6" y="4"/>
                      </a:lnTo>
                      <a:lnTo>
                        <a:pt x="8" y="4"/>
                      </a:lnTo>
                      <a:lnTo>
                        <a:pt x="10" y="4"/>
                      </a:lnTo>
                      <a:lnTo>
                        <a:pt x="12" y="8"/>
                      </a:lnTo>
                      <a:close/>
                    </a:path>
                  </a:pathLst>
                </a:custGeom>
                <a:solidFill>
                  <a:srgbClr val="F3E56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810" name="Freeform 442"/>
                <p:cNvSpPr>
                  <a:spLocks/>
                </p:cNvSpPr>
                <p:nvPr/>
              </p:nvSpPr>
              <p:spPr bwMode="auto">
                <a:xfrm>
                  <a:off x="1500" y="1451"/>
                  <a:ext cx="12" cy="12"/>
                </a:xfrm>
                <a:custGeom>
                  <a:avLst/>
                  <a:gdLst/>
                  <a:ahLst/>
                  <a:cxnLst>
                    <a:cxn ang="0">
                      <a:pos x="12" y="6"/>
                    </a:cxn>
                    <a:cxn ang="0">
                      <a:pos x="10" y="2"/>
                    </a:cxn>
                    <a:cxn ang="0">
                      <a:pos x="6" y="0"/>
                    </a:cxn>
                    <a:cxn ang="0">
                      <a:pos x="2" y="2"/>
                    </a:cxn>
                    <a:cxn ang="0">
                      <a:pos x="0" y="6"/>
                    </a:cxn>
                    <a:cxn ang="0">
                      <a:pos x="2" y="10"/>
                    </a:cxn>
                    <a:cxn ang="0">
                      <a:pos x="6" y="12"/>
                    </a:cxn>
                    <a:cxn ang="0">
                      <a:pos x="8" y="10"/>
                    </a:cxn>
                    <a:cxn ang="0">
                      <a:pos x="10" y="10"/>
                    </a:cxn>
                    <a:cxn ang="0">
                      <a:pos x="12" y="8"/>
                    </a:cxn>
                    <a:cxn ang="0">
                      <a:pos x="12" y="6"/>
                    </a:cxn>
                  </a:cxnLst>
                  <a:rect l="0" t="0" r="r" b="b"/>
                  <a:pathLst>
                    <a:path w="12" h="12">
                      <a:moveTo>
                        <a:pt x="12" y="6"/>
                      </a:moveTo>
                      <a:lnTo>
                        <a:pt x="10" y="2"/>
                      </a:lnTo>
                      <a:lnTo>
                        <a:pt x="6" y="0"/>
                      </a:lnTo>
                      <a:lnTo>
                        <a:pt x="2" y="2"/>
                      </a:lnTo>
                      <a:lnTo>
                        <a:pt x="0" y="6"/>
                      </a:lnTo>
                      <a:lnTo>
                        <a:pt x="2" y="10"/>
                      </a:lnTo>
                      <a:lnTo>
                        <a:pt x="6" y="12"/>
                      </a:lnTo>
                      <a:lnTo>
                        <a:pt x="8" y="10"/>
                      </a:lnTo>
                      <a:lnTo>
                        <a:pt x="10" y="10"/>
                      </a:lnTo>
                      <a:lnTo>
                        <a:pt x="12" y="8"/>
                      </a:lnTo>
                      <a:lnTo>
                        <a:pt x="12" y="6"/>
                      </a:lnTo>
                      <a:close/>
                    </a:path>
                  </a:pathLst>
                </a:custGeom>
                <a:solidFill>
                  <a:srgbClr val="F3E66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811" name="Freeform 443"/>
                <p:cNvSpPr>
                  <a:spLocks/>
                </p:cNvSpPr>
                <p:nvPr/>
              </p:nvSpPr>
              <p:spPr bwMode="auto">
                <a:xfrm>
                  <a:off x="1502" y="1453"/>
                  <a:ext cx="8" cy="8"/>
                </a:xfrm>
                <a:custGeom>
                  <a:avLst/>
                  <a:gdLst/>
                  <a:ahLst/>
                  <a:cxnLst>
                    <a:cxn ang="0">
                      <a:pos x="8" y="4"/>
                    </a:cxn>
                    <a:cxn ang="0">
                      <a:pos x="6" y="0"/>
                    </a:cxn>
                    <a:cxn ang="0">
                      <a:pos x="4" y="0"/>
                    </a:cxn>
                    <a:cxn ang="0">
                      <a:pos x="2" y="0"/>
                    </a:cxn>
                    <a:cxn ang="0">
                      <a:pos x="0" y="4"/>
                    </a:cxn>
                    <a:cxn ang="0">
                      <a:pos x="2" y="6"/>
                    </a:cxn>
                    <a:cxn ang="0">
                      <a:pos x="4" y="8"/>
                    </a:cxn>
                    <a:cxn ang="0">
                      <a:pos x="6" y="6"/>
                    </a:cxn>
                    <a:cxn ang="0">
                      <a:pos x="8" y="4"/>
                    </a:cxn>
                  </a:cxnLst>
                  <a:rect l="0" t="0" r="r" b="b"/>
                  <a:pathLst>
                    <a:path w="8" h="8">
                      <a:moveTo>
                        <a:pt x="8" y="4"/>
                      </a:moveTo>
                      <a:lnTo>
                        <a:pt x="6" y="0"/>
                      </a:lnTo>
                      <a:lnTo>
                        <a:pt x="4" y="0"/>
                      </a:lnTo>
                      <a:lnTo>
                        <a:pt x="2" y="0"/>
                      </a:lnTo>
                      <a:lnTo>
                        <a:pt x="0" y="4"/>
                      </a:lnTo>
                      <a:lnTo>
                        <a:pt x="2" y="6"/>
                      </a:lnTo>
                      <a:lnTo>
                        <a:pt x="4" y="8"/>
                      </a:lnTo>
                      <a:lnTo>
                        <a:pt x="6" y="6"/>
                      </a:lnTo>
                      <a:lnTo>
                        <a:pt x="8" y="4"/>
                      </a:lnTo>
                      <a:close/>
                    </a:path>
                  </a:pathLst>
                </a:custGeom>
                <a:solidFill>
                  <a:srgbClr val="F3E86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812" name="Freeform 444"/>
                <p:cNvSpPr>
                  <a:spLocks/>
                </p:cNvSpPr>
                <p:nvPr/>
              </p:nvSpPr>
              <p:spPr bwMode="auto">
                <a:xfrm>
                  <a:off x="1504" y="1455"/>
                  <a:ext cx="4" cy="4"/>
                </a:xfrm>
                <a:custGeom>
                  <a:avLst/>
                  <a:gdLst/>
                  <a:ahLst/>
                  <a:cxnLst>
                    <a:cxn ang="0">
                      <a:pos x="4" y="2"/>
                    </a:cxn>
                    <a:cxn ang="0">
                      <a:pos x="4" y="0"/>
                    </a:cxn>
                    <a:cxn ang="0">
                      <a:pos x="2" y="0"/>
                    </a:cxn>
                    <a:cxn ang="0">
                      <a:pos x="0" y="0"/>
                    </a:cxn>
                    <a:cxn ang="0">
                      <a:pos x="0" y="2"/>
                    </a:cxn>
                    <a:cxn ang="0">
                      <a:pos x="0" y="4"/>
                    </a:cxn>
                    <a:cxn ang="0">
                      <a:pos x="2" y="4"/>
                    </a:cxn>
                    <a:cxn ang="0">
                      <a:pos x="4" y="4"/>
                    </a:cxn>
                    <a:cxn ang="0">
                      <a:pos x="4" y="2"/>
                    </a:cxn>
                  </a:cxnLst>
                  <a:rect l="0" t="0" r="r" b="b"/>
                  <a:pathLst>
                    <a:path w="4" h="4">
                      <a:moveTo>
                        <a:pt x="4" y="2"/>
                      </a:moveTo>
                      <a:lnTo>
                        <a:pt x="4" y="0"/>
                      </a:ln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4"/>
                      </a:lnTo>
                      <a:lnTo>
                        <a:pt x="2" y="4"/>
                      </a:lnTo>
                      <a:lnTo>
                        <a:pt x="4" y="4"/>
                      </a:lnTo>
                      <a:lnTo>
                        <a:pt x="4" y="2"/>
                      </a:lnTo>
                      <a:close/>
                    </a:path>
                  </a:pathLst>
                </a:custGeom>
                <a:solidFill>
                  <a:srgbClr val="F4EA6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813" name="Freeform 445"/>
                <p:cNvSpPr>
                  <a:spLocks/>
                </p:cNvSpPr>
                <p:nvPr/>
              </p:nvSpPr>
              <p:spPr bwMode="auto">
                <a:xfrm>
                  <a:off x="1403" y="1486"/>
                  <a:ext cx="10" cy="13"/>
                </a:xfrm>
                <a:custGeom>
                  <a:avLst/>
                  <a:gdLst/>
                  <a:ahLst/>
                  <a:cxnLst>
                    <a:cxn ang="0">
                      <a:pos x="10" y="0"/>
                    </a:cxn>
                    <a:cxn ang="0">
                      <a:pos x="2" y="5"/>
                    </a:cxn>
                    <a:cxn ang="0">
                      <a:pos x="0" y="13"/>
                    </a:cxn>
                    <a:cxn ang="0">
                      <a:pos x="0" y="13"/>
                    </a:cxn>
                    <a:cxn ang="0">
                      <a:pos x="0" y="13"/>
                    </a:cxn>
                    <a:cxn ang="0">
                      <a:pos x="4" y="5"/>
                    </a:cxn>
                    <a:cxn ang="0">
                      <a:pos x="10" y="0"/>
                    </a:cxn>
                  </a:cxnLst>
                  <a:rect l="0" t="0" r="r" b="b"/>
                  <a:pathLst>
                    <a:path w="10" h="13">
                      <a:moveTo>
                        <a:pt x="10" y="0"/>
                      </a:moveTo>
                      <a:lnTo>
                        <a:pt x="2" y="5"/>
                      </a:lnTo>
                      <a:lnTo>
                        <a:pt x="0" y="13"/>
                      </a:lnTo>
                      <a:lnTo>
                        <a:pt x="0" y="13"/>
                      </a:lnTo>
                      <a:lnTo>
                        <a:pt x="0" y="13"/>
                      </a:lnTo>
                      <a:lnTo>
                        <a:pt x="4" y="5"/>
                      </a:lnTo>
                      <a:lnTo>
                        <a:pt x="10" y="0"/>
                      </a:lnTo>
                      <a:close/>
                    </a:path>
                  </a:pathLst>
                </a:custGeom>
                <a:solidFill>
                  <a:srgbClr val="DD403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814" name="Freeform 446"/>
                <p:cNvSpPr>
                  <a:spLocks/>
                </p:cNvSpPr>
                <p:nvPr/>
              </p:nvSpPr>
              <p:spPr bwMode="auto">
                <a:xfrm>
                  <a:off x="1403" y="1482"/>
                  <a:ext cx="14" cy="21"/>
                </a:xfrm>
                <a:custGeom>
                  <a:avLst/>
                  <a:gdLst/>
                  <a:ahLst/>
                  <a:cxnLst>
                    <a:cxn ang="0">
                      <a:pos x="14" y="0"/>
                    </a:cxn>
                    <a:cxn ang="0">
                      <a:pos x="8" y="4"/>
                    </a:cxn>
                    <a:cxn ang="0">
                      <a:pos x="4" y="7"/>
                    </a:cxn>
                    <a:cxn ang="0">
                      <a:pos x="2" y="13"/>
                    </a:cxn>
                    <a:cxn ang="0">
                      <a:pos x="0" y="17"/>
                    </a:cxn>
                    <a:cxn ang="0">
                      <a:pos x="0" y="19"/>
                    </a:cxn>
                    <a:cxn ang="0">
                      <a:pos x="0" y="21"/>
                    </a:cxn>
                    <a:cxn ang="0">
                      <a:pos x="6" y="11"/>
                    </a:cxn>
                    <a:cxn ang="0">
                      <a:pos x="14" y="0"/>
                    </a:cxn>
                  </a:cxnLst>
                  <a:rect l="0" t="0" r="r" b="b"/>
                  <a:pathLst>
                    <a:path w="14" h="21">
                      <a:moveTo>
                        <a:pt x="14" y="0"/>
                      </a:moveTo>
                      <a:lnTo>
                        <a:pt x="8" y="4"/>
                      </a:lnTo>
                      <a:lnTo>
                        <a:pt x="4" y="7"/>
                      </a:lnTo>
                      <a:lnTo>
                        <a:pt x="2" y="13"/>
                      </a:lnTo>
                      <a:lnTo>
                        <a:pt x="0" y="17"/>
                      </a:lnTo>
                      <a:lnTo>
                        <a:pt x="0" y="19"/>
                      </a:lnTo>
                      <a:lnTo>
                        <a:pt x="0" y="21"/>
                      </a:lnTo>
                      <a:lnTo>
                        <a:pt x="6" y="11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DE433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815" name="Freeform 447"/>
                <p:cNvSpPr>
                  <a:spLocks/>
                </p:cNvSpPr>
                <p:nvPr/>
              </p:nvSpPr>
              <p:spPr bwMode="auto">
                <a:xfrm>
                  <a:off x="1402" y="1480"/>
                  <a:ext cx="19" cy="30"/>
                </a:xfrm>
                <a:custGeom>
                  <a:avLst/>
                  <a:gdLst/>
                  <a:ahLst/>
                  <a:cxnLst>
                    <a:cxn ang="0">
                      <a:pos x="11" y="6"/>
                    </a:cxn>
                    <a:cxn ang="0">
                      <a:pos x="5" y="11"/>
                    </a:cxn>
                    <a:cxn ang="0">
                      <a:pos x="1" y="19"/>
                    </a:cxn>
                    <a:cxn ang="0">
                      <a:pos x="1" y="24"/>
                    </a:cxn>
                    <a:cxn ang="0">
                      <a:pos x="0" y="30"/>
                    </a:cxn>
                    <a:cxn ang="0">
                      <a:pos x="9" y="15"/>
                    </a:cxn>
                    <a:cxn ang="0">
                      <a:pos x="19" y="0"/>
                    </a:cxn>
                    <a:cxn ang="0">
                      <a:pos x="15" y="4"/>
                    </a:cxn>
                    <a:cxn ang="0">
                      <a:pos x="11" y="6"/>
                    </a:cxn>
                  </a:cxnLst>
                  <a:rect l="0" t="0" r="r" b="b"/>
                  <a:pathLst>
                    <a:path w="19" h="30">
                      <a:moveTo>
                        <a:pt x="11" y="6"/>
                      </a:moveTo>
                      <a:lnTo>
                        <a:pt x="5" y="11"/>
                      </a:lnTo>
                      <a:lnTo>
                        <a:pt x="1" y="19"/>
                      </a:lnTo>
                      <a:lnTo>
                        <a:pt x="1" y="24"/>
                      </a:lnTo>
                      <a:lnTo>
                        <a:pt x="0" y="30"/>
                      </a:lnTo>
                      <a:lnTo>
                        <a:pt x="9" y="15"/>
                      </a:lnTo>
                      <a:lnTo>
                        <a:pt x="19" y="0"/>
                      </a:lnTo>
                      <a:lnTo>
                        <a:pt x="15" y="4"/>
                      </a:lnTo>
                      <a:lnTo>
                        <a:pt x="11" y="6"/>
                      </a:lnTo>
                      <a:close/>
                    </a:path>
                  </a:pathLst>
                </a:custGeom>
                <a:solidFill>
                  <a:srgbClr val="DE453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816" name="Freeform 448"/>
                <p:cNvSpPr>
                  <a:spLocks/>
                </p:cNvSpPr>
                <p:nvPr/>
              </p:nvSpPr>
              <p:spPr bwMode="auto">
                <a:xfrm>
                  <a:off x="1398" y="1480"/>
                  <a:ext cx="26" cy="43"/>
                </a:xfrm>
                <a:custGeom>
                  <a:avLst/>
                  <a:gdLst/>
                  <a:ahLst/>
                  <a:cxnLst>
                    <a:cxn ang="0">
                      <a:pos x="19" y="2"/>
                    </a:cxn>
                    <a:cxn ang="0">
                      <a:pos x="11" y="13"/>
                    </a:cxn>
                    <a:cxn ang="0">
                      <a:pos x="5" y="23"/>
                    </a:cxn>
                    <a:cxn ang="0">
                      <a:pos x="4" y="34"/>
                    </a:cxn>
                    <a:cxn ang="0">
                      <a:pos x="0" y="43"/>
                    </a:cxn>
                    <a:cxn ang="0">
                      <a:pos x="5" y="32"/>
                    </a:cxn>
                    <a:cxn ang="0">
                      <a:pos x="11" y="21"/>
                    </a:cxn>
                    <a:cxn ang="0">
                      <a:pos x="19" y="9"/>
                    </a:cxn>
                    <a:cxn ang="0">
                      <a:pos x="26" y="0"/>
                    </a:cxn>
                    <a:cxn ang="0">
                      <a:pos x="23" y="2"/>
                    </a:cxn>
                    <a:cxn ang="0">
                      <a:pos x="19" y="2"/>
                    </a:cxn>
                  </a:cxnLst>
                  <a:rect l="0" t="0" r="r" b="b"/>
                  <a:pathLst>
                    <a:path w="26" h="43">
                      <a:moveTo>
                        <a:pt x="19" y="2"/>
                      </a:moveTo>
                      <a:lnTo>
                        <a:pt x="11" y="13"/>
                      </a:lnTo>
                      <a:lnTo>
                        <a:pt x="5" y="23"/>
                      </a:lnTo>
                      <a:lnTo>
                        <a:pt x="4" y="34"/>
                      </a:lnTo>
                      <a:lnTo>
                        <a:pt x="0" y="43"/>
                      </a:lnTo>
                      <a:lnTo>
                        <a:pt x="5" y="32"/>
                      </a:lnTo>
                      <a:lnTo>
                        <a:pt x="11" y="21"/>
                      </a:lnTo>
                      <a:lnTo>
                        <a:pt x="19" y="9"/>
                      </a:lnTo>
                      <a:lnTo>
                        <a:pt x="26" y="0"/>
                      </a:lnTo>
                      <a:lnTo>
                        <a:pt x="23" y="2"/>
                      </a:lnTo>
                      <a:lnTo>
                        <a:pt x="19" y="2"/>
                      </a:lnTo>
                      <a:close/>
                    </a:path>
                  </a:pathLst>
                </a:custGeom>
                <a:solidFill>
                  <a:srgbClr val="DF473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817" name="Freeform 449"/>
                <p:cNvSpPr>
                  <a:spLocks noEditPoints="1"/>
                </p:cNvSpPr>
                <p:nvPr/>
              </p:nvSpPr>
              <p:spPr bwMode="auto">
                <a:xfrm>
                  <a:off x="1396" y="1478"/>
                  <a:ext cx="300" cy="152"/>
                </a:xfrm>
                <a:custGeom>
                  <a:avLst/>
                  <a:gdLst/>
                  <a:ahLst/>
                  <a:cxnLst>
                    <a:cxn ang="0">
                      <a:pos x="25" y="2"/>
                    </a:cxn>
                    <a:cxn ang="0">
                      <a:pos x="15" y="17"/>
                    </a:cxn>
                    <a:cxn ang="0">
                      <a:pos x="6" y="32"/>
                    </a:cxn>
                    <a:cxn ang="0">
                      <a:pos x="2" y="45"/>
                    </a:cxn>
                    <a:cxn ang="0">
                      <a:pos x="0" y="61"/>
                    </a:cxn>
                    <a:cxn ang="0">
                      <a:pos x="6" y="44"/>
                    </a:cxn>
                    <a:cxn ang="0">
                      <a:pos x="11" y="28"/>
                    </a:cxn>
                    <a:cxn ang="0">
                      <a:pos x="21" y="13"/>
                    </a:cxn>
                    <a:cxn ang="0">
                      <a:pos x="32" y="0"/>
                    </a:cxn>
                    <a:cxn ang="0">
                      <a:pos x="28" y="2"/>
                    </a:cxn>
                    <a:cxn ang="0">
                      <a:pos x="25" y="2"/>
                    </a:cxn>
                    <a:cxn ang="0">
                      <a:pos x="298" y="152"/>
                    </a:cxn>
                    <a:cxn ang="0">
                      <a:pos x="300" y="148"/>
                    </a:cxn>
                    <a:cxn ang="0">
                      <a:pos x="300" y="146"/>
                    </a:cxn>
                    <a:cxn ang="0">
                      <a:pos x="300" y="148"/>
                    </a:cxn>
                    <a:cxn ang="0">
                      <a:pos x="298" y="152"/>
                    </a:cxn>
                  </a:cxnLst>
                  <a:rect l="0" t="0" r="r" b="b"/>
                  <a:pathLst>
                    <a:path w="300" h="152">
                      <a:moveTo>
                        <a:pt x="25" y="2"/>
                      </a:moveTo>
                      <a:lnTo>
                        <a:pt x="15" y="17"/>
                      </a:lnTo>
                      <a:lnTo>
                        <a:pt x="6" y="32"/>
                      </a:lnTo>
                      <a:lnTo>
                        <a:pt x="2" y="45"/>
                      </a:lnTo>
                      <a:lnTo>
                        <a:pt x="0" y="61"/>
                      </a:lnTo>
                      <a:lnTo>
                        <a:pt x="6" y="44"/>
                      </a:lnTo>
                      <a:lnTo>
                        <a:pt x="11" y="28"/>
                      </a:lnTo>
                      <a:lnTo>
                        <a:pt x="21" y="13"/>
                      </a:lnTo>
                      <a:lnTo>
                        <a:pt x="32" y="0"/>
                      </a:lnTo>
                      <a:lnTo>
                        <a:pt x="28" y="2"/>
                      </a:lnTo>
                      <a:lnTo>
                        <a:pt x="25" y="2"/>
                      </a:lnTo>
                      <a:close/>
                      <a:moveTo>
                        <a:pt x="298" y="152"/>
                      </a:moveTo>
                      <a:lnTo>
                        <a:pt x="300" y="148"/>
                      </a:lnTo>
                      <a:lnTo>
                        <a:pt x="300" y="146"/>
                      </a:lnTo>
                      <a:lnTo>
                        <a:pt x="300" y="148"/>
                      </a:lnTo>
                      <a:lnTo>
                        <a:pt x="298" y="152"/>
                      </a:lnTo>
                      <a:close/>
                    </a:path>
                  </a:pathLst>
                </a:custGeom>
                <a:solidFill>
                  <a:srgbClr val="DF493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818" name="Freeform 450"/>
                <p:cNvSpPr>
                  <a:spLocks noEditPoints="1"/>
                </p:cNvSpPr>
                <p:nvPr/>
              </p:nvSpPr>
              <p:spPr bwMode="auto">
                <a:xfrm>
                  <a:off x="1396" y="1478"/>
                  <a:ext cx="300" cy="161"/>
                </a:xfrm>
                <a:custGeom>
                  <a:avLst/>
                  <a:gdLst/>
                  <a:ahLst/>
                  <a:cxnLst>
                    <a:cxn ang="0">
                      <a:pos x="28" y="2"/>
                    </a:cxn>
                    <a:cxn ang="0">
                      <a:pos x="21" y="11"/>
                    </a:cxn>
                    <a:cxn ang="0">
                      <a:pos x="13" y="23"/>
                    </a:cxn>
                    <a:cxn ang="0">
                      <a:pos x="7" y="34"/>
                    </a:cxn>
                    <a:cxn ang="0">
                      <a:pos x="2" y="45"/>
                    </a:cxn>
                    <a:cxn ang="0">
                      <a:pos x="0" y="53"/>
                    </a:cxn>
                    <a:cxn ang="0">
                      <a:pos x="0" y="62"/>
                    </a:cxn>
                    <a:cxn ang="0">
                      <a:pos x="0" y="64"/>
                    </a:cxn>
                    <a:cxn ang="0">
                      <a:pos x="0" y="68"/>
                    </a:cxn>
                    <a:cxn ang="0">
                      <a:pos x="4" y="49"/>
                    </a:cxn>
                    <a:cxn ang="0">
                      <a:pos x="13" y="32"/>
                    </a:cxn>
                    <a:cxn ang="0">
                      <a:pos x="23" y="15"/>
                    </a:cxn>
                    <a:cxn ang="0">
                      <a:pos x="34" y="0"/>
                    </a:cxn>
                    <a:cxn ang="0">
                      <a:pos x="32" y="0"/>
                    </a:cxn>
                    <a:cxn ang="0">
                      <a:pos x="28" y="2"/>
                    </a:cxn>
                    <a:cxn ang="0">
                      <a:pos x="292" y="161"/>
                    </a:cxn>
                    <a:cxn ang="0">
                      <a:pos x="296" y="155"/>
                    </a:cxn>
                    <a:cxn ang="0">
                      <a:pos x="300" y="150"/>
                    </a:cxn>
                    <a:cxn ang="0">
                      <a:pos x="300" y="142"/>
                    </a:cxn>
                    <a:cxn ang="0">
                      <a:pos x="300" y="136"/>
                    </a:cxn>
                    <a:cxn ang="0">
                      <a:pos x="298" y="150"/>
                    </a:cxn>
                    <a:cxn ang="0">
                      <a:pos x="292" y="161"/>
                    </a:cxn>
                  </a:cxnLst>
                  <a:rect l="0" t="0" r="r" b="b"/>
                  <a:pathLst>
                    <a:path w="300" h="161">
                      <a:moveTo>
                        <a:pt x="28" y="2"/>
                      </a:moveTo>
                      <a:lnTo>
                        <a:pt x="21" y="11"/>
                      </a:lnTo>
                      <a:lnTo>
                        <a:pt x="13" y="23"/>
                      </a:lnTo>
                      <a:lnTo>
                        <a:pt x="7" y="34"/>
                      </a:lnTo>
                      <a:lnTo>
                        <a:pt x="2" y="45"/>
                      </a:lnTo>
                      <a:lnTo>
                        <a:pt x="0" y="53"/>
                      </a:lnTo>
                      <a:lnTo>
                        <a:pt x="0" y="62"/>
                      </a:lnTo>
                      <a:lnTo>
                        <a:pt x="0" y="64"/>
                      </a:lnTo>
                      <a:lnTo>
                        <a:pt x="0" y="68"/>
                      </a:lnTo>
                      <a:lnTo>
                        <a:pt x="4" y="49"/>
                      </a:lnTo>
                      <a:lnTo>
                        <a:pt x="13" y="32"/>
                      </a:lnTo>
                      <a:lnTo>
                        <a:pt x="23" y="15"/>
                      </a:lnTo>
                      <a:lnTo>
                        <a:pt x="34" y="0"/>
                      </a:lnTo>
                      <a:lnTo>
                        <a:pt x="32" y="0"/>
                      </a:lnTo>
                      <a:lnTo>
                        <a:pt x="28" y="2"/>
                      </a:lnTo>
                      <a:close/>
                      <a:moveTo>
                        <a:pt x="292" y="161"/>
                      </a:moveTo>
                      <a:lnTo>
                        <a:pt x="296" y="155"/>
                      </a:lnTo>
                      <a:lnTo>
                        <a:pt x="300" y="150"/>
                      </a:lnTo>
                      <a:lnTo>
                        <a:pt x="300" y="142"/>
                      </a:lnTo>
                      <a:lnTo>
                        <a:pt x="300" y="136"/>
                      </a:lnTo>
                      <a:lnTo>
                        <a:pt x="298" y="150"/>
                      </a:lnTo>
                      <a:lnTo>
                        <a:pt x="292" y="161"/>
                      </a:lnTo>
                      <a:close/>
                    </a:path>
                  </a:pathLst>
                </a:custGeom>
                <a:solidFill>
                  <a:srgbClr val="DF4B3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819" name="Freeform 451"/>
                <p:cNvSpPr>
                  <a:spLocks noEditPoints="1"/>
                </p:cNvSpPr>
                <p:nvPr/>
              </p:nvSpPr>
              <p:spPr bwMode="auto">
                <a:xfrm>
                  <a:off x="1394" y="1478"/>
                  <a:ext cx="302" cy="165"/>
                </a:xfrm>
                <a:custGeom>
                  <a:avLst/>
                  <a:gdLst/>
                  <a:ahLst/>
                  <a:cxnLst>
                    <a:cxn ang="0">
                      <a:pos x="34" y="0"/>
                    </a:cxn>
                    <a:cxn ang="0">
                      <a:pos x="23" y="13"/>
                    </a:cxn>
                    <a:cxn ang="0">
                      <a:pos x="13" y="28"/>
                    </a:cxn>
                    <a:cxn ang="0">
                      <a:pos x="8" y="44"/>
                    </a:cxn>
                    <a:cxn ang="0">
                      <a:pos x="2" y="61"/>
                    </a:cxn>
                    <a:cxn ang="0">
                      <a:pos x="2" y="61"/>
                    </a:cxn>
                    <a:cxn ang="0">
                      <a:pos x="2" y="62"/>
                    </a:cxn>
                    <a:cxn ang="0">
                      <a:pos x="0" y="72"/>
                    </a:cxn>
                    <a:cxn ang="0">
                      <a:pos x="0" y="81"/>
                    </a:cxn>
                    <a:cxn ang="0">
                      <a:pos x="6" y="59"/>
                    </a:cxn>
                    <a:cxn ang="0">
                      <a:pos x="13" y="38"/>
                    </a:cxn>
                    <a:cxn ang="0">
                      <a:pos x="25" y="19"/>
                    </a:cxn>
                    <a:cxn ang="0">
                      <a:pos x="38" y="0"/>
                    </a:cxn>
                    <a:cxn ang="0">
                      <a:pos x="38" y="0"/>
                    </a:cxn>
                    <a:cxn ang="0">
                      <a:pos x="38" y="0"/>
                    </a:cxn>
                    <a:cxn ang="0">
                      <a:pos x="36" y="0"/>
                    </a:cxn>
                    <a:cxn ang="0">
                      <a:pos x="34" y="0"/>
                    </a:cxn>
                    <a:cxn ang="0">
                      <a:pos x="300" y="152"/>
                    </a:cxn>
                    <a:cxn ang="0">
                      <a:pos x="302" y="148"/>
                    </a:cxn>
                    <a:cxn ang="0">
                      <a:pos x="302" y="146"/>
                    </a:cxn>
                    <a:cxn ang="0">
                      <a:pos x="302" y="138"/>
                    </a:cxn>
                    <a:cxn ang="0">
                      <a:pos x="302" y="133"/>
                    </a:cxn>
                    <a:cxn ang="0">
                      <a:pos x="296" y="150"/>
                    </a:cxn>
                    <a:cxn ang="0">
                      <a:pos x="290" y="165"/>
                    </a:cxn>
                    <a:cxn ang="0">
                      <a:pos x="292" y="165"/>
                    </a:cxn>
                    <a:cxn ang="0">
                      <a:pos x="292" y="163"/>
                    </a:cxn>
                    <a:cxn ang="0">
                      <a:pos x="296" y="157"/>
                    </a:cxn>
                    <a:cxn ang="0">
                      <a:pos x="300" y="152"/>
                    </a:cxn>
                  </a:cxnLst>
                  <a:rect l="0" t="0" r="r" b="b"/>
                  <a:pathLst>
                    <a:path w="302" h="165">
                      <a:moveTo>
                        <a:pt x="34" y="0"/>
                      </a:moveTo>
                      <a:lnTo>
                        <a:pt x="23" y="13"/>
                      </a:lnTo>
                      <a:lnTo>
                        <a:pt x="13" y="28"/>
                      </a:lnTo>
                      <a:lnTo>
                        <a:pt x="8" y="44"/>
                      </a:lnTo>
                      <a:lnTo>
                        <a:pt x="2" y="61"/>
                      </a:lnTo>
                      <a:lnTo>
                        <a:pt x="2" y="61"/>
                      </a:lnTo>
                      <a:lnTo>
                        <a:pt x="2" y="62"/>
                      </a:lnTo>
                      <a:lnTo>
                        <a:pt x="0" y="72"/>
                      </a:lnTo>
                      <a:lnTo>
                        <a:pt x="0" y="81"/>
                      </a:lnTo>
                      <a:lnTo>
                        <a:pt x="6" y="59"/>
                      </a:lnTo>
                      <a:lnTo>
                        <a:pt x="13" y="38"/>
                      </a:lnTo>
                      <a:lnTo>
                        <a:pt x="25" y="19"/>
                      </a:lnTo>
                      <a:lnTo>
                        <a:pt x="38" y="0"/>
                      </a:lnTo>
                      <a:lnTo>
                        <a:pt x="38" y="0"/>
                      </a:lnTo>
                      <a:lnTo>
                        <a:pt x="38" y="0"/>
                      </a:lnTo>
                      <a:lnTo>
                        <a:pt x="36" y="0"/>
                      </a:lnTo>
                      <a:lnTo>
                        <a:pt x="34" y="0"/>
                      </a:lnTo>
                      <a:close/>
                      <a:moveTo>
                        <a:pt x="300" y="152"/>
                      </a:moveTo>
                      <a:lnTo>
                        <a:pt x="302" y="148"/>
                      </a:lnTo>
                      <a:lnTo>
                        <a:pt x="302" y="146"/>
                      </a:lnTo>
                      <a:lnTo>
                        <a:pt x="302" y="138"/>
                      </a:lnTo>
                      <a:lnTo>
                        <a:pt x="302" y="133"/>
                      </a:lnTo>
                      <a:lnTo>
                        <a:pt x="296" y="150"/>
                      </a:lnTo>
                      <a:lnTo>
                        <a:pt x="290" y="165"/>
                      </a:lnTo>
                      <a:lnTo>
                        <a:pt x="292" y="165"/>
                      </a:lnTo>
                      <a:lnTo>
                        <a:pt x="292" y="163"/>
                      </a:lnTo>
                      <a:lnTo>
                        <a:pt x="296" y="157"/>
                      </a:lnTo>
                      <a:lnTo>
                        <a:pt x="300" y="152"/>
                      </a:lnTo>
                      <a:close/>
                    </a:path>
                  </a:pathLst>
                </a:custGeom>
                <a:solidFill>
                  <a:srgbClr val="E04D3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820" name="Freeform 452"/>
                <p:cNvSpPr>
                  <a:spLocks noEditPoints="1"/>
                </p:cNvSpPr>
                <p:nvPr/>
              </p:nvSpPr>
              <p:spPr bwMode="auto">
                <a:xfrm>
                  <a:off x="1394" y="1478"/>
                  <a:ext cx="302" cy="169"/>
                </a:xfrm>
                <a:custGeom>
                  <a:avLst/>
                  <a:gdLst/>
                  <a:ahLst/>
                  <a:cxnLst>
                    <a:cxn ang="0">
                      <a:pos x="36" y="0"/>
                    </a:cxn>
                    <a:cxn ang="0">
                      <a:pos x="25" y="15"/>
                    </a:cxn>
                    <a:cxn ang="0">
                      <a:pos x="15" y="32"/>
                    </a:cxn>
                    <a:cxn ang="0">
                      <a:pos x="6" y="49"/>
                    </a:cxn>
                    <a:cxn ang="0">
                      <a:pos x="2" y="68"/>
                    </a:cxn>
                    <a:cxn ang="0">
                      <a:pos x="0" y="78"/>
                    </a:cxn>
                    <a:cxn ang="0">
                      <a:pos x="0" y="87"/>
                    </a:cxn>
                    <a:cxn ang="0">
                      <a:pos x="0" y="89"/>
                    </a:cxn>
                    <a:cxn ang="0">
                      <a:pos x="2" y="91"/>
                    </a:cxn>
                    <a:cxn ang="0">
                      <a:pos x="4" y="78"/>
                    </a:cxn>
                    <a:cxn ang="0">
                      <a:pos x="6" y="64"/>
                    </a:cxn>
                    <a:cxn ang="0">
                      <a:pos x="9" y="53"/>
                    </a:cxn>
                    <a:cxn ang="0">
                      <a:pos x="13" y="42"/>
                    </a:cxn>
                    <a:cxn ang="0">
                      <a:pos x="19" y="30"/>
                    </a:cxn>
                    <a:cxn ang="0">
                      <a:pos x="27" y="21"/>
                    </a:cxn>
                    <a:cxn ang="0">
                      <a:pos x="32" y="9"/>
                    </a:cxn>
                    <a:cxn ang="0">
                      <a:pos x="42" y="0"/>
                    </a:cxn>
                    <a:cxn ang="0">
                      <a:pos x="40" y="0"/>
                    </a:cxn>
                    <a:cxn ang="0">
                      <a:pos x="38" y="0"/>
                    </a:cxn>
                    <a:cxn ang="0">
                      <a:pos x="36" y="0"/>
                    </a:cxn>
                    <a:cxn ang="0">
                      <a:pos x="36" y="0"/>
                    </a:cxn>
                    <a:cxn ang="0">
                      <a:pos x="294" y="161"/>
                    </a:cxn>
                    <a:cxn ang="0">
                      <a:pos x="300" y="150"/>
                    </a:cxn>
                    <a:cxn ang="0">
                      <a:pos x="302" y="136"/>
                    </a:cxn>
                    <a:cxn ang="0">
                      <a:pos x="302" y="133"/>
                    </a:cxn>
                    <a:cxn ang="0">
                      <a:pos x="300" y="131"/>
                    </a:cxn>
                    <a:cxn ang="0">
                      <a:pos x="294" y="150"/>
                    </a:cxn>
                    <a:cxn ang="0">
                      <a:pos x="286" y="169"/>
                    </a:cxn>
                    <a:cxn ang="0">
                      <a:pos x="290" y="165"/>
                    </a:cxn>
                    <a:cxn ang="0">
                      <a:pos x="292" y="163"/>
                    </a:cxn>
                    <a:cxn ang="0">
                      <a:pos x="294" y="163"/>
                    </a:cxn>
                    <a:cxn ang="0">
                      <a:pos x="294" y="161"/>
                    </a:cxn>
                  </a:cxnLst>
                  <a:rect l="0" t="0" r="r" b="b"/>
                  <a:pathLst>
                    <a:path w="302" h="169">
                      <a:moveTo>
                        <a:pt x="36" y="0"/>
                      </a:moveTo>
                      <a:lnTo>
                        <a:pt x="25" y="15"/>
                      </a:lnTo>
                      <a:lnTo>
                        <a:pt x="15" y="32"/>
                      </a:lnTo>
                      <a:lnTo>
                        <a:pt x="6" y="49"/>
                      </a:lnTo>
                      <a:lnTo>
                        <a:pt x="2" y="68"/>
                      </a:lnTo>
                      <a:lnTo>
                        <a:pt x="0" y="78"/>
                      </a:lnTo>
                      <a:lnTo>
                        <a:pt x="0" y="87"/>
                      </a:lnTo>
                      <a:lnTo>
                        <a:pt x="0" y="89"/>
                      </a:lnTo>
                      <a:lnTo>
                        <a:pt x="2" y="91"/>
                      </a:lnTo>
                      <a:lnTo>
                        <a:pt x="4" y="78"/>
                      </a:lnTo>
                      <a:lnTo>
                        <a:pt x="6" y="64"/>
                      </a:lnTo>
                      <a:lnTo>
                        <a:pt x="9" y="53"/>
                      </a:lnTo>
                      <a:lnTo>
                        <a:pt x="13" y="42"/>
                      </a:lnTo>
                      <a:lnTo>
                        <a:pt x="19" y="30"/>
                      </a:lnTo>
                      <a:lnTo>
                        <a:pt x="27" y="21"/>
                      </a:lnTo>
                      <a:lnTo>
                        <a:pt x="32" y="9"/>
                      </a:lnTo>
                      <a:lnTo>
                        <a:pt x="42" y="0"/>
                      </a:lnTo>
                      <a:lnTo>
                        <a:pt x="40" y="0"/>
                      </a:lnTo>
                      <a:lnTo>
                        <a:pt x="38" y="0"/>
                      </a:lnTo>
                      <a:lnTo>
                        <a:pt x="36" y="0"/>
                      </a:lnTo>
                      <a:lnTo>
                        <a:pt x="36" y="0"/>
                      </a:lnTo>
                      <a:close/>
                      <a:moveTo>
                        <a:pt x="294" y="161"/>
                      </a:moveTo>
                      <a:lnTo>
                        <a:pt x="300" y="150"/>
                      </a:lnTo>
                      <a:lnTo>
                        <a:pt x="302" y="136"/>
                      </a:lnTo>
                      <a:lnTo>
                        <a:pt x="302" y="133"/>
                      </a:lnTo>
                      <a:lnTo>
                        <a:pt x="300" y="131"/>
                      </a:lnTo>
                      <a:lnTo>
                        <a:pt x="294" y="150"/>
                      </a:lnTo>
                      <a:lnTo>
                        <a:pt x="286" y="169"/>
                      </a:lnTo>
                      <a:lnTo>
                        <a:pt x="290" y="165"/>
                      </a:lnTo>
                      <a:lnTo>
                        <a:pt x="292" y="163"/>
                      </a:lnTo>
                      <a:lnTo>
                        <a:pt x="294" y="163"/>
                      </a:lnTo>
                      <a:lnTo>
                        <a:pt x="294" y="161"/>
                      </a:lnTo>
                      <a:close/>
                    </a:path>
                  </a:pathLst>
                </a:custGeom>
                <a:solidFill>
                  <a:srgbClr val="E0503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821" name="Freeform 453"/>
                <p:cNvSpPr>
                  <a:spLocks noEditPoints="1"/>
                </p:cNvSpPr>
                <p:nvPr/>
              </p:nvSpPr>
              <p:spPr bwMode="auto">
                <a:xfrm>
                  <a:off x="1394" y="1478"/>
                  <a:ext cx="302" cy="172"/>
                </a:xfrm>
                <a:custGeom>
                  <a:avLst/>
                  <a:gdLst/>
                  <a:ahLst/>
                  <a:cxnLst>
                    <a:cxn ang="0">
                      <a:pos x="38" y="0"/>
                    </a:cxn>
                    <a:cxn ang="0">
                      <a:pos x="25" y="19"/>
                    </a:cxn>
                    <a:cxn ang="0">
                      <a:pos x="13" y="38"/>
                    </a:cxn>
                    <a:cxn ang="0">
                      <a:pos x="6" y="59"/>
                    </a:cxn>
                    <a:cxn ang="0">
                      <a:pos x="0" y="81"/>
                    </a:cxn>
                    <a:cxn ang="0">
                      <a:pos x="0" y="83"/>
                    </a:cxn>
                    <a:cxn ang="0">
                      <a:pos x="0" y="87"/>
                    </a:cxn>
                    <a:cxn ang="0">
                      <a:pos x="2" y="89"/>
                    </a:cxn>
                    <a:cxn ang="0">
                      <a:pos x="4" y="93"/>
                    </a:cxn>
                    <a:cxn ang="0">
                      <a:pos x="4" y="80"/>
                    </a:cxn>
                    <a:cxn ang="0">
                      <a:pos x="8" y="68"/>
                    </a:cxn>
                    <a:cxn ang="0">
                      <a:pos x="11" y="55"/>
                    </a:cxn>
                    <a:cxn ang="0">
                      <a:pos x="15" y="44"/>
                    </a:cxn>
                    <a:cxn ang="0">
                      <a:pos x="21" y="32"/>
                    </a:cxn>
                    <a:cxn ang="0">
                      <a:pos x="28" y="21"/>
                    </a:cxn>
                    <a:cxn ang="0">
                      <a:pos x="34" y="11"/>
                    </a:cxn>
                    <a:cxn ang="0">
                      <a:pos x="44" y="2"/>
                    </a:cxn>
                    <a:cxn ang="0">
                      <a:pos x="42" y="0"/>
                    </a:cxn>
                    <a:cxn ang="0">
                      <a:pos x="38" y="0"/>
                    </a:cxn>
                    <a:cxn ang="0">
                      <a:pos x="290" y="165"/>
                    </a:cxn>
                    <a:cxn ang="0">
                      <a:pos x="296" y="150"/>
                    </a:cxn>
                    <a:cxn ang="0">
                      <a:pos x="302" y="133"/>
                    </a:cxn>
                    <a:cxn ang="0">
                      <a:pos x="300" y="131"/>
                    </a:cxn>
                    <a:cxn ang="0">
                      <a:pos x="298" y="129"/>
                    </a:cxn>
                    <a:cxn ang="0">
                      <a:pos x="292" y="152"/>
                    </a:cxn>
                    <a:cxn ang="0">
                      <a:pos x="283" y="172"/>
                    </a:cxn>
                    <a:cxn ang="0">
                      <a:pos x="288" y="169"/>
                    </a:cxn>
                    <a:cxn ang="0">
                      <a:pos x="290" y="165"/>
                    </a:cxn>
                    <a:cxn ang="0">
                      <a:pos x="2" y="104"/>
                    </a:cxn>
                    <a:cxn ang="0">
                      <a:pos x="2" y="104"/>
                    </a:cxn>
                    <a:cxn ang="0">
                      <a:pos x="2" y="104"/>
                    </a:cxn>
                    <a:cxn ang="0">
                      <a:pos x="2" y="104"/>
                    </a:cxn>
                    <a:cxn ang="0">
                      <a:pos x="2" y="104"/>
                    </a:cxn>
                    <a:cxn ang="0">
                      <a:pos x="2" y="104"/>
                    </a:cxn>
                    <a:cxn ang="0">
                      <a:pos x="2" y="104"/>
                    </a:cxn>
                  </a:cxnLst>
                  <a:rect l="0" t="0" r="r" b="b"/>
                  <a:pathLst>
                    <a:path w="302" h="172">
                      <a:moveTo>
                        <a:pt x="38" y="0"/>
                      </a:moveTo>
                      <a:lnTo>
                        <a:pt x="25" y="19"/>
                      </a:lnTo>
                      <a:lnTo>
                        <a:pt x="13" y="38"/>
                      </a:lnTo>
                      <a:lnTo>
                        <a:pt x="6" y="59"/>
                      </a:lnTo>
                      <a:lnTo>
                        <a:pt x="0" y="81"/>
                      </a:lnTo>
                      <a:lnTo>
                        <a:pt x="0" y="83"/>
                      </a:lnTo>
                      <a:lnTo>
                        <a:pt x="0" y="87"/>
                      </a:lnTo>
                      <a:lnTo>
                        <a:pt x="2" y="89"/>
                      </a:lnTo>
                      <a:lnTo>
                        <a:pt x="4" y="93"/>
                      </a:lnTo>
                      <a:lnTo>
                        <a:pt x="4" y="80"/>
                      </a:lnTo>
                      <a:lnTo>
                        <a:pt x="8" y="68"/>
                      </a:lnTo>
                      <a:lnTo>
                        <a:pt x="11" y="55"/>
                      </a:lnTo>
                      <a:lnTo>
                        <a:pt x="15" y="44"/>
                      </a:lnTo>
                      <a:lnTo>
                        <a:pt x="21" y="32"/>
                      </a:lnTo>
                      <a:lnTo>
                        <a:pt x="28" y="21"/>
                      </a:lnTo>
                      <a:lnTo>
                        <a:pt x="34" y="11"/>
                      </a:lnTo>
                      <a:lnTo>
                        <a:pt x="44" y="2"/>
                      </a:lnTo>
                      <a:lnTo>
                        <a:pt x="42" y="0"/>
                      </a:lnTo>
                      <a:lnTo>
                        <a:pt x="38" y="0"/>
                      </a:lnTo>
                      <a:close/>
                      <a:moveTo>
                        <a:pt x="290" y="165"/>
                      </a:moveTo>
                      <a:lnTo>
                        <a:pt x="296" y="150"/>
                      </a:lnTo>
                      <a:lnTo>
                        <a:pt x="302" y="133"/>
                      </a:lnTo>
                      <a:lnTo>
                        <a:pt x="300" y="131"/>
                      </a:lnTo>
                      <a:lnTo>
                        <a:pt x="298" y="129"/>
                      </a:lnTo>
                      <a:lnTo>
                        <a:pt x="292" y="152"/>
                      </a:lnTo>
                      <a:lnTo>
                        <a:pt x="283" y="172"/>
                      </a:lnTo>
                      <a:lnTo>
                        <a:pt x="288" y="169"/>
                      </a:lnTo>
                      <a:lnTo>
                        <a:pt x="290" y="165"/>
                      </a:lnTo>
                      <a:close/>
                      <a:moveTo>
                        <a:pt x="2" y="104"/>
                      </a:moveTo>
                      <a:lnTo>
                        <a:pt x="2" y="104"/>
                      </a:lnTo>
                      <a:lnTo>
                        <a:pt x="2" y="104"/>
                      </a:lnTo>
                      <a:lnTo>
                        <a:pt x="2" y="104"/>
                      </a:lnTo>
                      <a:lnTo>
                        <a:pt x="2" y="104"/>
                      </a:lnTo>
                      <a:lnTo>
                        <a:pt x="2" y="104"/>
                      </a:lnTo>
                      <a:lnTo>
                        <a:pt x="2" y="104"/>
                      </a:lnTo>
                      <a:close/>
                    </a:path>
                  </a:pathLst>
                </a:custGeom>
                <a:solidFill>
                  <a:srgbClr val="E0513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822" name="Freeform 454"/>
                <p:cNvSpPr>
                  <a:spLocks noEditPoints="1"/>
                </p:cNvSpPr>
                <p:nvPr/>
              </p:nvSpPr>
              <p:spPr bwMode="auto">
                <a:xfrm>
                  <a:off x="1396" y="1478"/>
                  <a:ext cx="298" cy="174"/>
                </a:xfrm>
                <a:custGeom>
                  <a:avLst/>
                  <a:gdLst/>
                  <a:ahLst/>
                  <a:cxnLst>
                    <a:cxn ang="0">
                      <a:pos x="40" y="0"/>
                    </a:cxn>
                    <a:cxn ang="0">
                      <a:pos x="30" y="9"/>
                    </a:cxn>
                    <a:cxn ang="0">
                      <a:pos x="25" y="21"/>
                    </a:cxn>
                    <a:cxn ang="0">
                      <a:pos x="17" y="30"/>
                    </a:cxn>
                    <a:cxn ang="0">
                      <a:pos x="11" y="42"/>
                    </a:cxn>
                    <a:cxn ang="0">
                      <a:pos x="7" y="53"/>
                    </a:cxn>
                    <a:cxn ang="0">
                      <a:pos x="4" y="64"/>
                    </a:cxn>
                    <a:cxn ang="0">
                      <a:pos x="2" y="78"/>
                    </a:cxn>
                    <a:cxn ang="0">
                      <a:pos x="0" y="91"/>
                    </a:cxn>
                    <a:cxn ang="0">
                      <a:pos x="2" y="95"/>
                    </a:cxn>
                    <a:cxn ang="0">
                      <a:pos x="4" y="97"/>
                    </a:cxn>
                    <a:cxn ang="0">
                      <a:pos x="4" y="83"/>
                    </a:cxn>
                    <a:cxn ang="0">
                      <a:pos x="6" y="70"/>
                    </a:cxn>
                    <a:cxn ang="0">
                      <a:pos x="9" y="57"/>
                    </a:cxn>
                    <a:cxn ang="0">
                      <a:pos x="15" y="45"/>
                    </a:cxn>
                    <a:cxn ang="0">
                      <a:pos x="21" y="32"/>
                    </a:cxn>
                    <a:cxn ang="0">
                      <a:pos x="26" y="21"/>
                    </a:cxn>
                    <a:cxn ang="0">
                      <a:pos x="36" y="11"/>
                    </a:cxn>
                    <a:cxn ang="0">
                      <a:pos x="44" y="2"/>
                    </a:cxn>
                    <a:cxn ang="0">
                      <a:pos x="42" y="2"/>
                    </a:cxn>
                    <a:cxn ang="0">
                      <a:pos x="40" y="0"/>
                    </a:cxn>
                    <a:cxn ang="0">
                      <a:pos x="284" y="169"/>
                    </a:cxn>
                    <a:cxn ang="0">
                      <a:pos x="292" y="150"/>
                    </a:cxn>
                    <a:cxn ang="0">
                      <a:pos x="298" y="131"/>
                    </a:cxn>
                    <a:cxn ang="0">
                      <a:pos x="296" y="129"/>
                    </a:cxn>
                    <a:cxn ang="0">
                      <a:pos x="294" y="127"/>
                    </a:cxn>
                    <a:cxn ang="0">
                      <a:pos x="292" y="140"/>
                    </a:cxn>
                    <a:cxn ang="0">
                      <a:pos x="288" y="152"/>
                    </a:cxn>
                    <a:cxn ang="0">
                      <a:pos x="283" y="163"/>
                    </a:cxn>
                    <a:cxn ang="0">
                      <a:pos x="277" y="174"/>
                    </a:cxn>
                    <a:cxn ang="0">
                      <a:pos x="281" y="172"/>
                    </a:cxn>
                    <a:cxn ang="0">
                      <a:pos x="284" y="169"/>
                    </a:cxn>
                    <a:cxn ang="0">
                      <a:pos x="2" y="104"/>
                    </a:cxn>
                    <a:cxn ang="0">
                      <a:pos x="2" y="104"/>
                    </a:cxn>
                    <a:cxn ang="0">
                      <a:pos x="0" y="104"/>
                    </a:cxn>
                    <a:cxn ang="0">
                      <a:pos x="2" y="104"/>
                    </a:cxn>
                    <a:cxn ang="0">
                      <a:pos x="2" y="104"/>
                    </a:cxn>
                    <a:cxn ang="0">
                      <a:pos x="2" y="104"/>
                    </a:cxn>
                    <a:cxn ang="0">
                      <a:pos x="2" y="104"/>
                    </a:cxn>
                  </a:cxnLst>
                  <a:rect l="0" t="0" r="r" b="b"/>
                  <a:pathLst>
                    <a:path w="298" h="174">
                      <a:moveTo>
                        <a:pt x="40" y="0"/>
                      </a:moveTo>
                      <a:lnTo>
                        <a:pt x="30" y="9"/>
                      </a:lnTo>
                      <a:lnTo>
                        <a:pt x="25" y="21"/>
                      </a:lnTo>
                      <a:lnTo>
                        <a:pt x="17" y="30"/>
                      </a:lnTo>
                      <a:lnTo>
                        <a:pt x="11" y="42"/>
                      </a:lnTo>
                      <a:lnTo>
                        <a:pt x="7" y="53"/>
                      </a:lnTo>
                      <a:lnTo>
                        <a:pt x="4" y="64"/>
                      </a:lnTo>
                      <a:lnTo>
                        <a:pt x="2" y="78"/>
                      </a:lnTo>
                      <a:lnTo>
                        <a:pt x="0" y="91"/>
                      </a:lnTo>
                      <a:lnTo>
                        <a:pt x="2" y="95"/>
                      </a:lnTo>
                      <a:lnTo>
                        <a:pt x="4" y="97"/>
                      </a:lnTo>
                      <a:lnTo>
                        <a:pt x="4" y="83"/>
                      </a:lnTo>
                      <a:lnTo>
                        <a:pt x="6" y="70"/>
                      </a:lnTo>
                      <a:lnTo>
                        <a:pt x="9" y="57"/>
                      </a:lnTo>
                      <a:lnTo>
                        <a:pt x="15" y="45"/>
                      </a:lnTo>
                      <a:lnTo>
                        <a:pt x="21" y="32"/>
                      </a:lnTo>
                      <a:lnTo>
                        <a:pt x="26" y="21"/>
                      </a:lnTo>
                      <a:lnTo>
                        <a:pt x="36" y="11"/>
                      </a:lnTo>
                      <a:lnTo>
                        <a:pt x="44" y="2"/>
                      </a:lnTo>
                      <a:lnTo>
                        <a:pt x="42" y="2"/>
                      </a:lnTo>
                      <a:lnTo>
                        <a:pt x="40" y="0"/>
                      </a:lnTo>
                      <a:close/>
                      <a:moveTo>
                        <a:pt x="284" y="169"/>
                      </a:moveTo>
                      <a:lnTo>
                        <a:pt x="292" y="150"/>
                      </a:lnTo>
                      <a:lnTo>
                        <a:pt x="298" y="131"/>
                      </a:lnTo>
                      <a:lnTo>
                        <a:pt x="296" y="129"/>
                      </a:lnTo>
                      <a:lnTo>
                        <a:pt x="294" y="127"/>
                      </a:lnTo>
                      <a:lnTo>
                        <a:pt x="292" y="140"/>
                      </a:lnTo>
                      <a:lnTo>
                        <a:pt x="288" y="152"/>
                      </a:lnTo>
                      <a:lnTo>
                        <a:pt x="283" y="163"/>
                      </a:lnTo>
                      <a:lnTo>
                        <a:pt x="277" y="174"/>
                      </a:lnTo>
                      <a:lnTo>
                        <a:pt x="281" y="172"/>
                      </a:lnTo>
                      <a:lnTo>
                        <a:pt x="284" y="169"/>
                      </a:lnTo>
                      <a:close/>
                      <a:moveTo>
                        <a:pt x="2" y="104"/>
                      </a:moveTo>
                      <a:lnTo>
                        <a:pt x="2" y="104"/>
                      </a:lnTo>
                      <a:lnTo>
                        <a:pt x="0" y="104"/>
                      </a:lnTo>
                      <a:lnTo>
                        <a:pt x="2" y="104"/>
                      </a:lnTo>
                      <a:lnTo>
                        <a:pt x="2" y="104"/>
                      </a:lnTo>
                      <a:lnTo>
                        <a:pt x="2" y="104"/>
                      </a:lnTo>
                      <a:lnTo>
                        <a:pt x="2" y="104"/>
                      </a:lnTo>
                      <a:close/>
                    </a:path>
                  </a:pathLst>
                </a:custGeom>
                <a:solidFill>
                  <a:srgbClr val="E1534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823" name="Freeform 455"/>
                <p:cNvSpPr>
                  <a:spLocks noEditPoints="1"/>
                </p:cNvSpPr>
                <p:nvPr/>
              </p:nvSpPr>
              <p:spPr bwMode="auto">
                <a:xfrm>
                  <a:off x="1396" y="1480"/>
                  <a:ext cx="296" cy="176"/>
                </a:xfrm>
                <a:custGeom>
                  <a:avLst/>
                  <a:gdLst/>
                  <a:ahLst/>
                  <a:cxnLst>
                    <a:cxn ang="0">
                      <a:pos x="42" y="0"/>
                    </a:cxn>
                    <a:cxn ang="0">
                      <a:pos x="32" y="9"/>
                    </a:cxn>
                    <a:cxn ang="0">
                      <a:pos x="26" y="19"/>
                    </a:cxn>
                    <a:cxn ang="0">
                      <a:pos x="19" y="30"/>
                    </a:cxn>
                    <a:cxn ang="0">
                      <a:pos x="13" y="42"/>
                    </a:cxn>
                    <a:cxn ang="0">
                      <a:pos x="9" y="53"/>
                    </a:cxn>
                    <a:cxn ang="0">
                      <a:pos x="6" y="66"/>
                    </a:cxn>
                    <a:cxn ang="0">
                      <a:pos x="2" y="78"/>
                    </a:cxn>
                    <a:cxn ang="0">
                      <a:pos x="2" y="91"/>
                    </a:cxn>
                    <a:cxn ang="0">
                      <a:pos x="4" y="95"/>
                    </a:cxn>
                    <a:cxn ang="0">
                      <a:pos x="4" y="98"/>
                    </a:cxn>
                    <a:cxn ang="0">
                      <a:pos x="4" y="100"/>
                    </a:cxn>
                    <a:cxn ang="0">
                      <a:pos x="0" y="102"/>
                    </a:cxn>
                    <a:cxn ang="0">
                      <a:pos x="0" y="102"/>
                    </a:cxn>
                    <a:cxn ang="0">
                      <a:pos x="0" y="102"/>
                    </a:cxn>
                    <a:cxn ang="0">
                      <a:pos x="2" y="102"/>
                    </a:cxn>
                    <a:cxn ang="0">
                      <a:pos x="4" y="102"/>
                    </a:cxn>
                    <a:cxn ang="0">
                      <a:pos x="4" y="102"/>
                    </a:cxn>
                    <a:cxn ang="0">
                      <a:pos x="4" y="100"/>
                    </a:cxn>
                    <a:cxn ang="0">
                      <a:pos x="6" y="87"/>
                    </a:cxn>
                    <a:cxn ang="0">
                      <a:pos x="7" y="72"/>
                    </a:cxn>
                    <a:cxn ang="0">
                      <a:pos x="11" y="59"/>
                    </a:cxn>
                    <a:cxn ang="0">
                      <a:pos x="15" y="45"/>
                    </a:cxn>
                    <a:cxn ang="0">
                      <a:pos x="21" y="32"/>
                    </a:cxn>
                    <a:cxn ang="0">
                      <a:pos x="28" y="21"/>
                    </a:cxn>
                    <a:cxn ang="0">
                      <a:pos x="36" y="9"/>
                    </a:cxn>
                    <a:cxn ang="0">
                      <a:pos x="45" y="0"/>
                    </a:cxn>
                    <a:cxn ang="0">
                      <a:pos x="44" y="0"/>
                    </a:cxn>
                    <a:cxn ang="0">
                      <a:pos x="42" y="0"/>
                    </a:cxn>
                    <a:cxn ang="0">
                      <a:pos x="281" y="170"/>
                    </a:cxn>
                    <a:cxn ang="0">
                      <a:pos x="290" y="150"/>
                    </a:cxn>
                    <a:cxn ang="0">
                      <a:pos x="296" y="127"/>
                    </a:cxn>
                    <a:cxn ang="0">
                      <a:pos x="294" y="125"/>
                    </a:cxn>
                    <a:cxn ang="0">
                      <a:pos x="292" y="123"/>
                    </a:cxn>
                    <a:cxn ang="0">
                      <a:pos x="290" y="138"/>
                    </a:cxn>
                    <a:cxn ang="0">
                      <a:pos x="284" y="152"/>
                    </a:cxn>
                    <a:cxn ang="0">
                      <a:pos x="281" y="165"/>
                    </a:cxn>
                    <a:cxn ang="0">
                      <a:pos x="273" y="176"/>
                    </a:cxn>
                    <a:cxn ang="0">
                      <a:pos x="277" y="172"/>
                    </a:cxn>
                    <a:cxn ang="0">
                      <a:pos x="281" y="170"/>
                    </a:cxn>
                  </a:cxnLst>
                  <a:rect l="0" t="0" r="r" b="b"/>
                  <a:pathLst>
                    <a:path w="296" h="176">
                      <a:moveTo>
                        <a:pt x="42" y="0"/>
                      </a:moveTo>
                      <a:lnTo>
                        <a:pt x="32" y="9"/>
                      </a:lnTo>
                      <a:lnTo>
                        <a:pt x="26" y="19"/>
                      </a:lnTo>
                      <a:lnTo>
                        <a:pt x="19" y="30"/>
                      </a:lnTo>
                      <a:lnTo>
                        <a:pt x="13" y="42"/>
                      </a:lnTo>
                      <a:lnTo>
                        <a:pt x="9" y="53"/>
                      </a:lnTo>
                      <a:lnTo>
                        <a:pt x="6" y="66"/>
                      </a:lnTo>
                      <a:lnTo>
                        <a:pt x="2" y="78"/>
                      </a:lnTo>
                      <a:lnTo>
                        <a:pt x="2" y="91"/>
                      </a:lnTo>
                      <a:lnTo>
                        <a:pt x="4" y="95"/>
                      </a:lnTo>
                      <a:lnTo>
                        <a:pt x="4" y="98"/>
                      </a:lnTo>
                      <a:lnTo>
                        <a:pt x="4" y="100"/>
                      </a:lnTo>
                      <a:lnTo>
                        <a:pt x="0" y="102"/>
                      </a:lnTo>
                      <a:lnTo>
                        <a:pt x="0" y="102"/>
                      </a:lnTo>
                      <a:lnTo>
                        <a:pt x="0" y="102"/>
                      </a:lnTo>
                      <a:lnTo>
                        <a:pt x="2" y="102"/>
                      </a:lnTo>
                      <a:lnTo>
                        <a:pt x="4" y="102"/>
                      </a:lnTo>
                      <a:lnTo>
                        <a:pt x="4" y="102"/>
                      </a:lnTo>
                      <a:lnTo>
                        <a:pt x="4" y="100"/>
                      </a:lnTo>
                      <a:lnTo>
                        <a:pt x="6" y="87"/>
                      </a:lnTo>
                      <a:lnTo>
                        <a:pt x="7" y="72"/>
                      </a:lnTo>
                      <a:lnTo>
                        <a:pt x="11" y="59"/>
                      </a:lnTo>
                      <a:lnTo>
                        <a:pt x="15" y="45"/>
                      </a:lnTo>
                      <a:lnTo>
                        <a:pt x="21" y="32"/>
                      </a:lnTo>
                      <a:lnTo>
                        <a:pt x="28" y="21"/>
                      </a:lnTo>
                      <a:lnTo>
                        <a:pt x="36" y="9"/>
                      </a:lnTo>
                      <a:lnTo>
                        <a:pt x="45" y="0"/>
                      </a:lnTo>
                      <a:lnTo>
                        <a:pt x="44" y="0"/>
                      </a:lnTo>
                      <a:lnTo>
                        <a:pt x="42" y="0"/>
                      </a:lnTo>
                      <a:close/>
                      <a:moveTo>
                        <a:pt x="281" y="170"/>
                      </a:moveTo>
                      <a:lnTo>
                        <a:pt x="290" y="150"/>
                      </a:lnTo>
                      <a:lnTo>
                        <a:pt x="296" y="127"/>
                      </a:lnTo>
                      <a:lnTo>
                        <a:pt x="294" y="125"/>
                      </a:lnTo>
                      <a:lnTo>
                        <a:pt x="292" y="123"/>
                      </a:lnTo>
                      <a:lnTo>
                        <a:pt x="290" y="138"/>
                      </a:lnTo>
                      <a:lnTo>
                        <a:pt x="284" y="152"/>
                      </a:lnTo>
                      <a:lnTo>
                        <a:pt x="281" y="165"/>
                      </a:lnTo>
                      <a:lnTo>
                        <a:pt x="273" y="176"/>
                      </a:lnTo>
                      <a:lnTo>
                        <a:pt x="277" y="172"/>
                      </a:lnTo>
                      <a:lnTo>
                        <a:pt x="281" y="170"/>
                      </a:lnTo>
                      <a:close/>
                    </a:path>
                  </a:pathLst>
                </a:custGeom>
                <a:solidFill>
                  <a:srgbClr val="E1554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824" name="Freeform 456"/>
                <p:cNvSpPr>
                  <a:spLocks noEditPoints="1"/>
                </p:cNvSpPr>
                <p:nvPr/>
              </p:nvSpPr>
              <p:spPr bwMode="auto">
                <a:xfrm>
                  <a:off x="1398" y="1480"/>
                  <a:ext cx="292" cy="180"/>
                </a:xfrm>
                <a:custGeom>
                  <a:avLst/>
                  <a:gdLst/>
                  <a:ahLst/>
                  <a:cxnLst>
                    <a:cxn ang="0">
                      <a:pos x="42" y="0"/>
                    </a:cxn>
                    <a:cxn ang="0">
                      <a:pos x="34" y="9"/>
                    </a:cxn>
                    <a:cxn ang="0">
                      <a:pos x="24" y="19"/>
                    </a:cxn>
                    <a:cxn ang="0">
                      <a:pos x="19" y="30"/>
                    </a:cxn>
                    <a:cxn ang="0">
                      <a:pos x="13" y="43"/>
                    </a:cxn>
                    <a:cxn ang="0">
                      <a:pos x="7" y="55"/>
                    </a:cxn>
                    <a:cxn ang="0">
                      <a:pos x="4" y="68"/>
                    </a:cxn>
                    <a:cxn ang="0">
                      <a:pos x="2" y="81"/>
                    </a:cxn>
                    <a:cxn ang="0">
                      <a:pos x="2" y="95"/>
                    </a:cxn>
                    <a:cxn ang="0">
                      <a:pos x="2" y="98"/>
                    </a:cxn>
                    <a:cxn ang="0">
                      <a:pos x="0" y="102"/>
                    </a:cxn>
                    <a:cxn ang="0">
                      <a:pos x="0" y="102"/>
                    </a:cxn>
                    <a:cxn ang="0">
                      <a:pos x="0" y="102"/>
                    </a:cxn>
                    <a:cxn ang="0">
                      <a:pos x="2" y="102"/>
                    </a:cxn>
                    <a:cxn ang="0">
                      <a:pos x="4" y="102"/>
                    </a:cxn>
                    <a:cxn ang="0">
                      <a:pos x="4" y="102"/>
                    </a:cxn>
                    <a:cxn ang="0">
                      <a:pos x="4" y="100"/>
                    </a:cxn>
                    <a:cxn ang="0">
                      <a:pos x="5" y="87"/>
                    </a:cxn>
                    <a:cxn ang="0">
                      <a:pos x="7" y="72"/>
                    </a:cxn>
                    <a:cxn ang="0">
                      <a:pos x="11" y="59"/>
                    </a:cxn>
                    <a:cxn ang="0">
                      <a:pos x="15" y="45"/>
                    </a:cxn>
                    <a:cxn ang="0">
                      <a:pos x="21" y="34"/>
                    </a:cxn>
                    <a:cxn ang="0">
                      <a:pos x="28" y="21"/>
                    </a:cxn>
                    <a:cxn ang="0">
                      <a:pos x="36" y="11"/>
                    </a:cxn>
                    <a:cxn ang="0">
                      <a:pos x="45" y="0"/>
                    </a:cxn>
                    <a:cxn ang="0">
                      <a:pos x="43" y="0"/>
                    </a:cxn>
                    <a:cxn ang="0">
                      <a:pos x="42" y="0"/>
                    </a:cxn>
                    <a:cxn ang="0">
                      <a:pos x="275" y="172"/>
                    </a:cxn>
                    <a:cxn ang="0">
                      <a:pos x="281" y="161"/>
                    </a:cxn>
                    <a:cxn ang="0">
                      <a:pos x="286" y="150"/>
                    </a:cxn>
                    <a:cxn ang="0">
                      <a:pos x="290" y="138"/>
                    </a:cxn>
                    <a:cxn ang="0">
                      <a:pos x="292" y="125"/>
                    </a:cxn>
                    <a:cxn ang="0">
                      <a:pos x="292" y="123"/>
                    </a:cxn>
                    <a:cxn ang="0">
                      <a:pos x="290" y="123"/>
                    </a:cxn>
                    <a:cxn ang="0">
                      <a:pos x="290" y="123"/>
                    </a:cxn>
                    <a:cxn ang="0">
                      <a:pos x="288" y="123"/>
                    </a:cxn>
                    <a:cxn ang="0">
                      <a:pos x="286" y="138"/>
                    </a:cxn>
                    <a:cxn ang="0">
                      <a:pos x="281" y="153"/>
                    </a:cxn>
                    <a:cxn ang="0">
                      <a:pos x="275" y="167"/>
                    </a:cxn>
                    <a:cxn ang="0">
                      <a:pos x="265" y="180"/>
                    </a:cxn>
                    <a:cxn ang="0">
                      <a:pos x="271" y="176"/>
                    </a:cxn>
                    <a:cxn ang="0">
                      <a:pos x="275" y="172"/>
                    </a:cxn>
                  </a:cxnLst>
                  <a:rect l="0" t="0" r="r" b="b"/>
                  <a:pathLst>
                    <a:path w="292" h="180">
                      <a:moveTo>
                        <a:pt x="42" y="0"/>
                      </a:moveTo>
                      <a:lnTo>
                        <a:pt x="34" y="9"/>
                      </a:lnTo>
                      <a:lnTo>
                        <a:pt x="24" y="19"/>
                      </a:lnTo>
                      <a:lnTo>
                        <a:pt x="19" y="30"/>
                      </a:lnTo>
                      <a:lnTo>
                        <a:pt x="13" y="43"/>
                      </a:lnTo>
                      <a:lnTo>
                        <a:pt x="7" y="55"/>
                      </a:lnTo>
                      <a:lnTo>
                        <a:pt x="4" y="68"/>
                      </a:lnTo>
                      <a:lnTo>
                        <a:pt x="2" y="81"/>
                      </a:lnTo>
                      <a:lnTo>
                        <a:pt x="2" y="95"/>
                      </a:lnTo>
                      <a:lnTo>
                        <a:pt x="2" y="98"/>
                      </a:lnTo>
                      <a:lnTo>
                        <a:pt x="0" y="102"/>
                      </a:lnTo>
                      <a:lnTo>
                        <a:pt x="0" y="102"/>
                      </a:lnTo>
                      <a:lnTo>
                        <a:pt x="0" y="102"/>
                      </a:lnTo>
                      <a:lnTo>
                        <a:pt x="2" y="102"/>
                      </a:lnTo>
                      <a:lnTo>
                        <a:pt x="4" y="102"/>
                      </a:lnTo>
                      <a:lnTo>
                        <a:pt x="4" y="102"/>
                      </a:lnTo>
                      <a:lnTo>
                        <a:pt x="4" y="100"/>
                      </a:lnTo>
                      <a:lnTo>
                        <a:pt x="5" y="87"/>
                      </a:lnTo>
                      <a:lnTo>
                        <a:pt x="7" y="72"/>
                      </a:lnTo>
                      <a:lnTo>
                        <a:pt x="11" y="59"/>
                      </a:lnTo>
                      <a:lnTo>
                        <a:pt x="15" y="45"/>
                      </a:lnTo>
                      <a:lnTo>
                        <a:pt x="21" y="34"/>
                      </a:lnTo>
                      <a:lnTo>
                        <a:pt x="28" y="21"/>
                      </a:lnTo>
                      <a:lnTo>
                        <a:pt x="36" y="11"/>
                      </a:lnTo>
                      <a:lnTo>
                        <a:pt x="45" y="0"/>
                      </a:lnTo>
                      <a:lnTo>
                        <a:pt x="43" y="0"/>
                      </a:lnTo>
                      <a:lnTo>
                        <a:pt x="42" y="0"/>
                      </a:lnTo>
                      <a:close/>
                      <a:moveTo>
                        <a:pt x="275" y="172"/>
                      </a:moveTo>
                      <a:lnTo>
                        <a:pt x="281" y="161"/>
                      </a:lnTo>
                      <a:lnTo>
                        <a:pt x="286" y="150"/>
                      </a:lnTo>
                      <a:lnTo>
                        <a:pt x="290" y="138"/>
                      </a:lnTo>
                      <a:lnTo>
                        <a:pt x="292" y="125"/>
                      </a:lnTo>
                      <a:lnTo>
                        <a:pt x="292" y="123"/>
                      </a:lnTo>
                      <a:lnTo>
                        <a:pt x="290" y="123"/>
                      </a:lnTo>
                      <a:lnTo>
                        <a:pt x="290" y="123"/>
                      </a:lnTo>
                      <a:lnTo>
                        <a:pt x="288" y="123"/>
                      </a:lnTo>
                      <a:lnTo>
                        <a:pt x="286" y="138"/>
                      </a:lnTo>
                      <a:lnTo>
                        <a:pt x="281" y="153"/>
                      </a:lnTo>
                      <a:lnTo>
                        <a:pt x="275" y="167"/>
                      </a:lnTo>
                      <a:lnTo>
                        <a:pt x="265" y="180"/>
                      </a:lnTo>
                      <a:lnTo>
                        <a:pt x="271" y="176"/>
                      </a:lnTo>
                      <a:lnTo>
                        <a:pt x="275" y="172"/>
                      </a:lnTo>
                      <a:close/>
                    </a:path>
                  </a:pathLst>
                </a:custGeom>
                <a:solidFill>
                  <a:srgbClr val="E2574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825" name="Freeform 457"/>
                <p:cNvSpPr>
                  <a:spLocks noEditPoints="1"/>
                </p:cNvSpPr>
                <p:nvPr/>
              </p:nvSpPr>
              <p:spPr bwMode="auto">
                <a:xfrm>
                  <a:off x="1400" y="1480"/>
                  <a:ext cx="288" cy="186"/>
                </a:xfrm>
                <a:custGeom>
                  <a:avLst/>
                  <a:gdLst/>
                  <a:ahLst/>
                  <a:cxnLst>
                    <a:cxn ang="0">
                      <a:pos x="41" y="0"/>
                    </a:cxn>
                    <a:cxn ang="0">
                      <a:pos x="32" y="9"/>
                    </a:cxn>
                    <a:cxn ang="0">
                      <a:pos x="24" y="21"/>
                    </a:cxn>
                    <a:cxn ang="0">
                      <a:pos x="17" y="32"/>
                    </a:cxn>
                    <a:cxn ang="0">
                      <a:pos x="11" y="45"/>
                    </a:cxn>
                    <a:cxn ang="0">
                      <a:pos x="7" y="59"/>
                    </a:cxn>
                    <a:cxn ang="0">
                      <a:pos x="3" y="72"/>
                    </a:cxn>
                    <a:cxn ang="0">
                      <a:pos x="2" y="87"/>
                    </a:cxn>
                    <a:cxn ang="0">
                      <a:pos x="0" y="100"/>
                    </a:cxn>
                    <a:cxn ang="0">
                      <a:pos x="0" y="102"/>
                    </a:cxn>
                    <a:cxn ang="0">
                      <a:pos x="0" y="102"/>
                    </a:cxn>
                    <a:cxn ang="0">
                      <a:pos x="2" y="102"/>
                    </a:cxn>
                    <a:cxn ang="0">
                      <a:pos x="3" y="102"/>
                    </a:cxn>
                    <a:cxn ang="0">
                      <a:pos x="3" y="102"/>
                    </a:cxn>
                    <a:cxn ang="0">
                      <a:pos x="3" y="100"/>
                    </a:cxn>
                    <a:cxn ang="0">
                      <a:pos x="5" y="87"/>
                    </a:cxn>
                    <a:cxn ang="0">
                      <a:pos x="7" y="72"/>
                    </a:cxn>
                    <a:cxn ang="0">
                      <a:pos x="11" y="59"/>
                    </a:cxn>
                    <a:cxn ang="0">
                      <a:pos x="15" y="45"/>
                    </a:cxn>
                    <a:cxn ang="0">
                      <a:pos x="21" y="34"/>
                    </a:cxn>
                    <a:cxn ang="0">
                      <a:pos x="28" y="23"/>
                    </a:cxn>
                    <a:cxn ang="0">
                      <a:pos x="38" y="11"/>
                    </a:cxn>
                    <a:cxn ang="0">
                      <a:pos x="45" y="2"/>
                    </a:cxn>
                    <a:cxn ang="0">
                      <a:pos x="43" y="0"/>
                    </a:cxn>
                    <a:cxn ang="0">
                      <a:pos x="41" y="0"/>
                    </a:cxn>
                    <a:cxn ang="0">
                      <a:pos x="269" y="176"/>
                    </a:cxn>
                    <a:cxn ang="0">
                      <a:pos x="277" y="165"/>
                    </a:cxn>
                    <a:cxn ang="0">
                      <a:pos x="280" y="152"/>
                    </a:cxn>
                    <a:cxn ang="0">
                      <a:pos x="286" y="138"/>
                    </a:cxn>
                    <a:cxn ang="0">
                      <a:pos x="288" y="123"/>
                    </a:cxn>
                    <a:cxn ang="0">
                      <a:pos x="288" y="123"/>
                    </a:cxn>
                    <a:cxn ang="0">
                      <a:pos x="288" y="123"/>
                    </a:cxn>
                    <a:cxn ang="0">
                      <a:pos x="286" y="123"/>
                    </a:cxn>
                    <a:cxn ang="0">
                      <a:pos x="284" y="121"/>
                    </a:cxn>
                    <a:cxn ang="0">
                      <a:pos x="282" y="138"/>
                    </a:cxn>
                    <a:cxn ang="0">
                      <a:pos x="277" y="155"/>
                    </a:cxn>
                    <a:cxn ang="0">
                      <a:pos x="269" y="170"/>
                    </a:cxn>
                    <a:cxn ang="0">
                      <a:pos x="260" y="186"/>
                    </a:cxn>
                    <a:cxn ang="0">
                      <a:pos x="263" y="180"/>
                    </a:cxn>
                    <a:cxn ang="0">
                      <a:pos x="269" y="176"/>
                    </a:cxn>
                  </a:cxnLst>
                  <a:rect l="0" t="0" r="r" b="b"/>
                  <a:pathLst>
                    <a:path w="288" h="186">
                      <a:moveTo>
                        <a:pt x="41" y="0"/>
                      </a:moveTo>
                      <a:lnTo>
                        <a:pt x="32" y="9"/>
                      </a:lnTo>
                      <a:lnTo>
                        <a:pt x="24" y="21"/>
                      </a:lnTo>
                      <a:lnTo>
                        <a:pt x="17" y="32"/>
                      </a:lnTo>
                      <a:lnTo>
                        <a:pt x="11" y="45"/>
                      </a:lnTo>
                      <a:lnTo>
                        <a:pt x="7" y="59"/>
                      </a:lnTo>
                      <a:lnTo>
                        <a:pt x="3" y="72"/>
                      </a:lnTo>
                      <a:lnTo>
                        <a:pt x="2" y="87"/>
                      </a:lnTo>
                      <a:lnTo>
                        <a:pt x="0" y="100"/>
                      </a:lnTo>
                      <a:lnTo>
                        <a:pt x="0" y="102"/>
                      </a:lnTo>
                      <a:lnTo>
                        <a:pt x="0" y="102"/>
                      </a:lnTo>
                      <a:lnTo>
                        <a:pt x="2" y="102"/>
                      </a:lnTo>
                      <a:lnTo>
                        <a:pt x="3" y="102"/>
                      </a:lnTo>
                      <a:lnTo>
                        <a:pt x="3" y="102"/>
                      </a:lnTo>
                      <a:lnTo>
                        <a:pt x="3" y="100"/>
                      </a:lnTo>
                      <a:lnTo>
                        <a:pt x="5" y="87"/>
                      </a:lnTo>
                      <a:lnTo>
                        <a:pt x="7" y="72"/>
                      </a:lnTo>
                      <a:lnTo>
                        <a:pt x="11" y="59"/>
                      </a:lnTo>
                      <a:lnTo>
                        <a:pt x="15" y="45"/>
                      </a:lnTo>
                      <a:lnTo>
                        <a:pt x="21" y="34"/>
                      </a:lnTo>
                      <a:lnTo>
                        <a:pt x="28" y="23"/>
                      </a:lnTo>
                      <a:lnTo>
                        <a:pt x="38" y="11"/>
                      </a:lnTo>
                      <a:lnTo>
                        <a:pt x="45" y="2"/>
                      </a:lnTo>
                      <a:lnTo>
                        <a:pt x="43" y="0"/>
                      </a:lnTo>
                      <a:lnTo>
                        <a:pt x="41" y="0"/>
                      </a:lnTo>
                      <a:close/>
                      <a:moveTo>
                        <a:pt x="269" y="176"/>
                      </a:moveTo>
                      <a:lnTo>
                        <a:pt x="277" y="165"/>
                      </a:lnTo>
                      <a:lnTo>
                        <a:pt x="280" y="152"/>
                      </a:lnTo>
                      <a:lnTo>
                        <a:pt x="286" y="138"/>
                      </a:lnTo>
                      <a:lnTo>
                        <a:pt x="288" y="123"/>
                      </a:lnTo>
                      <a:lnTo>
                        <a:pt x="288" y="123"/>
                      </a:lnTo>
                      <a:lnTo>
                        <a:pt x="288" y="123"/>
                      </a:lnTo>
                      <a:lnTo>
                        <a:pt x="286" y="123"/>
                      </a:lnTo>
                      <a:lnTo>
                        <a:pt x="284" y="121"/>
                      </a:lnTo>
                      <a:lnTo>
                        <a:pt x="282" y="138"/>
                      </a:lnTo>
                      <a:lnTo>
                        <a:pt x="277" y="155"/>
                      </a:lnTo>
                      <a:lnTo>
                        <a:pt x="269" y="170"/>
                      </a:lnTo>
                      <a:lnTo>
                        <a:pt x="260" y="186"/>
                      </a:lnTo>
                      <a:lnTo>
                        <a:pt x="263" y="180"/>
                      </a:lnTo>
                      <a:lnTo>
                        <a:pt x="269" y="176"/>
                      </a:lnTo>
                      <a:close/>
                    </a:path>
                  </a:pathLst>
                </a:custGeom>
                <a:solidFill>
                  <a:srgbClr val="E2594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826" name="Freeform 458"/>
                <p:cNvSpPr>
                  <a:spLocks noEditPoints="1"/>
                </p:cNvSpPr>
                <p:nvPr/>
              </p:nvSpPr>
              <p:spPr bwMode="auto">
                <a:xfrm>
                  <a:off x="1402" y="1480"/>
                  <a:ext cx="284" cy="189"/>
                </a:xfrm>
                <a:custGeom>
                  <a:avLst/>
                  <a:gdLst/>
                  <a:ahLst/>
                  <a:cxnLst>
                    <a:cxn ang="0">
                      <a:pos x="41" y="0"/>
                    </a:cxn>
                    <a:cxn ang="0">
                      <a:pos x="32" y="11"/>
                    </a:cxn>
                    <a:cxn ang="0">
                      <a:pos x="24" y="21"/>
                    </a:cxn>
                    <a:cxn ang="0">
                      <a:pos x="17" y="34"/>
                    </a:cxn>
                    <a:cxn ang="0">
                      <a:pos x="11" y="45"/>
                    </a:cxn>
                    <a:cxn ang="0">
                      <a:pos x="7" y="59"/>
                    </a:cxn>
                    <a:cxn ang="0">
                      <a:pos x="3" y="72"/>
                    </a:cxn>
                    <a:cxn ang="0">
                      <a:pos x="1" y="87"/>
                    </a:cxn>
                    <a:cxn ang="0">
                      <a:pos x="0" y="100"/>
                    </a:cxn>
                    <a:cxn ang="0">
                      <a:pos x="0" y="102"/>
                    </a:cxn>
                    <a:cxn ang="0">
                      <a:pos x="0" y="102"/>
                    </a:cxn>
                    <a:cxn ang="0">
                      <a:pos x="1" y="102"/>
                    </a:cxn>
                    <a:cxn ang="0">
                      <a:pos x="3" y="104"/>
                    </a:cxn>
                    <a:cxn ang="0">
                      <a:pos x="3" y="102"/>
                    </a:cxn>
                    <a:cxn ang="0">
                      <a:pos x="3" y="100"/>
                    </a:cxn>
                    <a:cxn ang="0">
                      <a:pos x="5" y="87"/>
                    </a:cxn>
                    <a:cxn ang="0">
                      <a:pos x="7" y="72"/>
                    </a:cxn>
                    <a:cxn ang="0">
                      <a:pos x="11" y="59"/>
                    </a:cxn>
                    <a:cxn ang="0">
                      <a:pos x="15" y="47"/>
                    </a:cxn>
                    <a:cxn ang="0">
                      <a:pos x="20" y="34"/>
                    </a:cxn>
                    <a:cxn ang="0">
                      <a:pos x="28" y="23"/>
                    </a:cxn>
                    <a:cxn ang="0">
                      <a:pos x="38" y="11"/>
                    </a:cxn>
                    <a:cxn ang="0">
                      <a:pos x="45" y="2"/>
                    </a:cxn>
                    <a:cxn ang="0">
                      <a:pos x="43" y="2"/>
                    </a:cxn>
                    <a:cxn ang="0">
                      <a:pos x="41" y="0"/>
                    </a:cxn>
                    <a:cxn ang="0">
                      <a:pos x="261" y="180"/>
                    </a:cxn>
                    <a:cxn ang="0">
                      <a:pos x="271" y="167"/>
                    </a:cxn>
                    <a:cxn ang="0">
                      <a:pos x="277" y="153"/>
                    </a:cxn>
                    <a:cxn ang="0">
                      <a:pos x="282" y="138"/>
                    </a:cxn>
                    <a:cxn ang="0">
                      <a:pos x="284" y="123"/>
                    </a:cxn>
                    <a:cxn ang="0">
                      <a:pos x="282" y="121"/>
                    </a:cxn>
                    <a:cxn ang="0">
                      <a:pos x="280" y="121"/>
                    </a:cxn>
                    <a:cxn ang="0">
                      <a:pos x="277" y="140"/>
                    </a:cxn>
                    <a:cxn ang="0">
                      <a:pos x="271" y="157"/>
                    </a:cxn>
                    <a:cxn ang="0">
                      <a:pos x="261" y="174"/>
                    </a:cxn>
                    <a:cxn ang="0">
                      <a:pos x="250" y="189"/>
                    </a:cxn>
                    <a:cxn ang="0">
                      <a:pos x="256" y="186"/>
                    </a:cxn>
                    <a:cxn ang="0">
                      <a:pos x="261" y="180"/>
                    </a:cxn>
                  </a:cxnLst>
                  <a:rect l="0" t="0" r="r" b="b"/>
                  <a:pathLst>
                    <a:path w="284" h="189">
                      <a:moveTo>
                        <a:pt x="41" y="0"/>
                      </a:moveTo>
                      <a:lnTo>
                        <a:pt x="32" y="11"/>
                      </a:lnTo>
                      <a:lnTo>
                        <a:pt x="24" y="21"/>
                      </a:lnTo>
                      <a:lnTo>
                        <a:pt x="17" y="34"/>
                      </a:lnTo>
                      <a:lnTo>
                        <a:pt x="11" y="45"/>
                      </a:lnTo>
                      <a:lnTo>
                        <a:pt x="7" y="59"/>
                      </a:lnTo>
                      <a:lnTo>
                        <a:pt x="3" y="72"/>
                      </a:lnTo>
                      <a:lnTo>
                        <a:pt x="1" y="87"/>
                      </a:lnTo>
                      <a:lnTo>
                        <a:pt x="0" y="100"/>
                      </a:lnTo>
                      <a:lnTo>
                        <a:pt x="0" y="102"/>
                      </a:lnTo>
                      <a:lnTo>
                        <a:pt x="0" y="102"/>
                      </a:lnTo>
                      <a:lnTo>
                        <a:pt x="1" y="102"/>
                      </a:lnTo>
                      <a:lnTo>
                        <a:pt x="3" y="104"/>
                      </a:lnTo>
                      <a:lnTo>
                        <a:pt x="3" y="102"/>
                      </a:lnTo>
                      <a:lnTo>
                        <a:pt x="3" y="100"/>
                      </a:lnTo>
                      <a:lnTo>
                        <a:pt x="5" y="87"/>
                      </a:lnTo>
                      <a:lnTo>
                        <a:pt x="7" y="72"/>
                      </a:lnTo>
                      <a:lnTo>
                        <a:pt x="11" y="59"/>
                      </a:lnTo>
                      <a:lnTo>
                        <a:pt x="15" y="47"/>
                      </a:lnTo>
                      <a:lnTo>
                        <a:pt x="20" y="34"/>
                      </a:lnTo>
                      <a:lnTo>
                        <a:pt x="28" y="23"/>
                      </a:lnTo>
                      <a:lnTo>
                        <a:pt x="38" y="11"/>
                      </a:lnTo>
                      <a:lnTo>
                        <a:pt x="45" y="2"/>
                      </a:lnTo>
                      <a:lnTo>
                        <a:pt x="43" y="2"/>
                      </a:lnTo>
                      <a:lnTo>
                        <a:pt x="41" y="0"/>
                      </a:lnTo>
                      <a:close/>
                      <a:moveTo>
                        <a:pt x="261" y="180"/>
                      </a:moveTo>
                      <a:lnTo>
                        <a:pt x="271" y="167"/>
                      </a:lnTo>
                      <a:lnTo>
                        <a:pt x="277" y="153"/>
                      </a:lnTo>
                      <a:lnTo>
                        <a:pt x="282" y="138"/>
                      </a:lnTo>
                      <a:lnTo>
                        <a:pt x="284" y="123"/>
                      </a:lnTo>
                      <a:lnTo>
                        <a:pt x="282" y="121"/>
                      </a:lnTo>
                      <a:lnTo>
                        <a:pt x="280" y="121"/>
                      </a:lnTo>
                      <a:lnTo>
                        <a:pt x="277" y="140"/>
                      </a:lnTo>
                      <a:lnTo>
                        <a:pt x="271" y="157"/>
                      </a:lnTo>
                      <a:lnTo>
                        <a:pt x="261" y="174"/>
                      </a:lnTo>
                      <a:lnTo>
                        <a:pt x="250" y="189"/>
                      </a:lnTo>
                      <a:lnTo>
                        <a:pt x="256" y="186"/>
                      </a:lnTo>
                      <a:lnTo>
                        <a:pt x="261" y="180"/>
                      </a:lnTo>
                      <a:close/>
                    </a:path>
                  </a:pathLst>
                </a:custGeom>
                <a:solidFill>
                  <a:srgbClr val="E25B4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827" name="Freeform 459"/>
                <p:cNvSpPr>
                  <a:spLocks noEditPoints="1"/>
                </p:cNvSpPr>
                <p:nvPr/>
              </p:nvSpPr>
              <p:spPr bwMode="auto">
                <a:xfrm>
                  <a:off x="1403" y="1482"/>
                  <a:ext cx="281" cy="193"/>
                </a:xfrm>
                <a:custGeom>
                  <a:avLst/>
                  <a:gdLst/>
                  <a:ahLst/>
                  <a:cxnLst>
                    <a:cxn ang="0">
                      <a:pos x="42" y="0"/>
                    </a:cxn>
                    <a:cxn ang="0">
                      <a:pos x="35" y="9"/>
                    </a:cxn>
                    <a:cxn ang="0">
                      <a:pos x="25" y="21"/>
                    </a:cxn>
                    <a:cxn ang="0">
                      <a:pos x="18" y="32"/>
                    </a:cxn>
                    <a:cxn ang="0">
                      <a:pos x="12" y="43"/>
                    </a:cxn>
                    <a:cxn ang="0">
                      <a:pos x="8" y="57"/>
                    </a:cxn>
                    <a:cxn ang="0">
                      <a:pos x="4" y="70"/>
                    </a:cxn>
                    <a:cxn ang="0">
                      <a:pos x="2" y="85"/>
                    </a:cxn>
                    <a:cxn ang="0">
                      <a:pos x="0" y="98"/>
                    </a:cxn>
                    <a:cxn ang="0">
                      <a:pos x="0" y="100"/>
                    </a:cxn>
                    <a:cxn ang="0">
                      <a:pos x="0" y="100"/>
                    </a:cxn>
                    <a:cxn ang="0">
                      <a:pos x="2" y="102"/>
                    </a:cxn>
                    <a:cxn ang="0">
                      <a:pos x="4" y="102"/>
                    </a:cxn>
                    <a:cxn ang="0">
                      <a:pos x="4" y="100"/>
                    </a:cxn>
                    <a:cxn ang="0">
                      <a:pos x="4" y="98"/>
                    </a:cxn>
                    <a:cxn ang="0">
                      <a:pos x="6" y="85"/>
                    </a:cxn>
                    <a:cxn ang="0">
                      <a:pos x="8" y="72"/>
                    </a:cxn>
                    <a:cxn ang="0">
                      <a:pos x="12" y="57"/>
                    </a:cxn>
                    <a:cxn ang="0">
                      <a:pos x="16" y="45"/>
                    </a:cxn>
                    <a:cxn ang="0">
                      <a:pos x="21" y="32"/>
                    </a:cxn>
                    <a:cxn ang="0">
                      <a:pos x="29" y="21"/>
                    </a:cxn>
                    <a:cxn ang="0">
                      <a:pos x="38" y="11"/>
                    </a:cxn>
                    <a:cxn ang="0">
                      <a:pos x="46" y="0"/>
                    </a:cxn>
                    <a:cxn ang="0">
                      <a:pos x="44" y="0"/>
                    </a:cxn>
                    <a:cxn ang="0">
                      <a:pos x="42" y="0"/>
                    </a:cxn>
                    <a:cxn ang="0">
                      <a:pos x="257" y="184"/>
                    </a:cxn>
                    <a:cxn ang="0">
                      <a:pos x="266" y="168"/>
                    </a:cxn>
                    <a:cxn ang="0">
                      <a:pos x="274" y="153"/>
                    </a:cxn>
                    <a:cxn ang="0">
                      <a:pos x="279" y="136"/>
                    </a:cxn>
                    <a:cxn ang="0">
                      <a:pos x="281" y="119"/>
                    </a:cxn>
                    <a:cxn ang="0">
                      <a:pos x="281" y="119"/>
                    </a:cxn>
                    <a:cxn ang="0">
                      <a:pos x="279" y="119"/>
                    </a:cxn>
                    <a:cxn ang="0">
                      <a:pos x="274" y="140"/>
                    </a:cxn>
                    <a:cxn ang="0">
                      <a:pos x="266" y="159"/>
                    </a:cxn>
                    <a:cxn ang="0">
                      <a:pos x="257" y="176"/>
                    </a:cxn>
                    <a:cxn ang="0">
                      <a:pos x="243" y="193"/>
                    </a:cxn>
                    <a:cxn ang="0">
                      <a:pos x="249" y="187"/>
                    </a:cxn>
                    <a:cxn ang="0">
                      <a:pos x="257" y="184"/>
                    </a:cxn>
                  </a:cxnLst>
                  <a:rect l="0" t="0" r="r" b="b"/>
                  <a:pathLst>
                    <a:path w="281" h="193">
                      <a:moveTo>
                        <a:pt x="42" y="0"/>
                      </a:moveTo>
                      <a:lnTo>
                        <a:pt x="35" y="9"/>
                      </a:lnTo>
                      <a:lnTo>
                        <a:pt x="25" y="21"/>
                      </a:lnTo>
                      <a:lnTo>
                        <a:pt x="18" y="32"/>
                      </a:lnTo>
                      <a:lnTo>
                        <a:pt x="12" y="43"/>
                      </a:lnTo>
                      <a:lnTo>
                        <a:pt x="8" y="57"/>
                      </a:lnTo>
                      <a:lnTo>
                        <a:pt x="4" y="70"/>
                      </a:lnTo>
                      <a:lnTo>
                        <a:pt x="2" y="85"/>
                      </a:lnTo>
                      <a:lnTo>
                        <a:pt x="0" y="98"/>
                      </a:lnTo>
                      <a:lnTo>
                        <a:pt x="0" y="100"/>
                      </a:lnTo>
                      <a:lnTo>
                        <a:pt x="0" y="100"/>
                      </a:lnTo>
                      <a:lnTo>
                        <a:pt x="2" y="102"/>
                      </a:lnTo>
                      <a:lnTo>
                        <a:pt x="4" y="102"/>
                      </a:lnTo>
                      <a:lnTo>
                        <a:pt x="4" y="100"/>
                      </a:lnTo>
                      <a:lnTo>
                        <a:pt x="4" y="98"/>
                      </a:lnTo>
                      <a:lnTo>
                        <a:pt x="6" y="85"/>
                      </a:lnTo>
                      <a:lnTo>
                        <a:pt x="8" y="72"/>
                      </a:lnTo>
                      <a:lnTo>
                        <a:pt x="12" y="57"/>
                      </a:lnTo>
                      <a:lnTo>
                        <a:pt x="16" y="45"/>
                      </a:lnTo>
                      <a:lnTo>
                        <a:pt x="21" y="32"/>
                      </a:lnTo>
                      <a:lnTo>
                        <a:pt x="29" y="21"/>
                      </a:lnTo>
                      <a:lnTo>
                        <a:pt x="38" y="11"/>
                      </a:lnTo>
                      <a:lnTo>
                        <a:pt x="46" y="0"/>
                      </a:lnTo>
                      <a:lnTo>
                        <a:pt x="44" y="0"/>
                      </a:lnTo>
                      <a:lnTo>
                        <a:pt x="42" y="0"/>
                      </a:lnTo>
                      <a:close/>
                      <a:moveTo>
                        <a:pt x="257" y="184"/>
                      </a:moveTo>
                      <a:lnTo>
                        <a:pt x="266" y="168"/>
                      </a:lnTo>
                      <a:lnTo>
                        <a:pt x="274" y="153"/>
                      </a:lnTo>
                      <a:lnTo>
                        <a:pt x="279" y="136"/>
                      </a:lnTo>
                      <a:lnTo>
                        <a:pt x="281" y="119"/>
                      </a:lnTo>
                      <a:lnTo>
                        <a:pt x="281" y="119"/>
                      </a:lnTo>
                      <a:lnTo>
                        <a:pt x="279" y="119"/>
                      </a:lnTo>
                      <a:lnTo>
                        <a:pt x="274" y="140"/>
                      </a:lnTo>
                      <a:lnTo>
                        <a:pt x="266" y="159"/>
                      </a:lnTo>
                      <a:lnTo>
                        <a:pt x="257" y="176"/>
                      </a:lnTo>
                      <a:lnTo>
                        <a:pt x="243" y="193"/>
                      </a:lnTo>
                      <a:lnTo>
                        <a:pt x="249" y="187"/>
                      </a:lnTo>
                      <a:lnTo>
                        <a:pt x="257" y="184"/>
                      </a:lnTo>
                      <a:close/>
                    </a:path>
                  </a:pathLst>
                </a:custGeom>
                <a:solidFill>
                  <a:srgbClr val="E35D4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828" name="Freeform 460"/>
                <p:cNvSpPr>
                  <a:spLocks noEditPoints="1"/>
                </p:cNvSpPr>
                <p:nvPr/>
              </p:nvSpPr>
              <p:spPr bwMode="auto">
                <a:xfrm>
                  <a:off x="1405" y="1482"/>
                  <a:ext cx="277" cy="199"/>
                </a:xfrm>
                <a:custGeom>
                  <a:avLst/>
                  <a:gdLst/>
                  <a:ahLst/>
                  <a:cxnLst>
                    <a:cxn ang="0">
                      <a:pos x="42" y="0"/>
                    </a:cxn>
                    <a:cxn ang="0">
                      <a:pos x="35" y="9"/>
                    </a:cxn>
                    <a:cxn ang="0">
                      <a:pos x="25" y="21"/>
                    </a:cxn>
                    <a:cxn ang="0">
                      <a:pos x="17" y="32"/>
                    </a:cxn>
                    <a:cxn ang="0">
                      <a:pos x="12" y="45"/>
                    </a:cxn>
                    <a:cxn ang="0">
                      <a:pos x="8" y="57"/>
                    </a:cxn>
                    <a:cxn ang="0">
                      <a:pos x="4" y="70"/>
                    </a:cxn>
                    <a:cxn ang="0">
                      <a:pos x="2" y="85"/>
                    </a:cxn>
                    <a:cxn ang="0">
                      <a:pos x="0" y="98"/>
                    </a:cxn>
                    <a:cxn ang="0">
                      <a:pos x="0" y="100"/>
                    </a:cxn>
                    <a:cxn ang="0">
                      <a:pos x="0" y="102"/>
                    </a:cxn>
                    <a:cxn ang="0">
                      <a:pos x="2" y="102"/>
                    </a:cxn>
                    <a:cxn ang="0">
                      <a:pos x="4" y="102"/>
                    </a:cxn>
                    <a:cxn ang="0">
                      <a:pos x="4" y="100"/>
                    </a:cxn>
                    <a:cxn ang="0">
                      <a:pos x="4" y="98"/>
                    </a:cxn>
                    <a:cxn ang="0">
                      <a:pos x="6" y="85"/>
                    </a:cxn>
                    <a:cxn ang="0">
                      <a:pos x="8" y="72"/>
                    </a:cxn>
                    <a:cxn ang="0">
                      <a:pos x="12" y="58"/>
                    </a:cxn>
                    <a:cxn ang="0">
                      <a:pos x="16" y="45"/>
                    </a:cxn>
                    <a:cxn ang="0">
                      <a:pos x="21" y="34"/>
                    </a:cxn>
                    <a:cxn ang="0">
                      <a:pos x="29" y="22"/>
                    </a:cxn>
                    <a:cxn ang="0">
                      <a:pos x="36" y="11"/>
                    </a:cxn>
                    <a:cxn ang="0">
                      <a:pos x="46" y="2"/>
                    </a:cxn>
                    <a:cxn ang="0">
                      <a:pos x="44" y="0"/>
                    </a:cxn>
                    <a:cxn ang="0">
                      <a:pos x="42" y="0"/>
                    </a:cxn>
                    <a:cxn ang="0">
                      <a:pos x="247" y="187"/>
                    </a:cxn>
                    <a:cxn ang="0">
                      <a:pos x="258" y="172"/>
                    </a:cxn>
                    <a:cxn ang="0">
                      <a:pos x="268" y="155"/>
                    </a:cxn>
                    <a:cxn ang="0">
                      <a:pos x="274" y="138"/>
                    </a:cxn>
                    <a:cxn ang="0">
                      <a:pos x="277" y="119"/>
                    </a:cxn>
                    <a:cxn ang="0">
                      <a:pos x="277" y="119"/>
                    </a:cxn>
                    <a:cxn ang="0">
                      <a:pos x="275" y="117"/>
                    </a:cxn>
                    <a:cxn ang="0">
                      <a:pos x="272" y="131"/>
                    </a:cxn>
                    <a:cxn ang="0">
                      <a:pos x="270" y="142"/>
                    </a:cxn>
                    <a:cxn ang="0">
                      <a:pos x="266" y="151"/>
                    </a:cxn>
                    <a:cxn ang="0">
                      <a:pos x="260" y="163"/>
                    </a:cxn>
                    <a:cxn ang="0">
                      <a:pos x="249" y="182"/>
                    </a:cxn>
                    <a:cxn ang="0">
                      <a:pos x="234" y="199"/>
                    </a:cxn>
                    <a:cxn ang="0">
                      <a:pos x="239" y="193"/>
                    </a:cxn>
                    <a:cxn ang="0">
                      <a:pos x="247" y="187"/>
                    </a:cxn>
                  </a:cxnLst>
                  <a:rect l="0" t="0" r="r" b="b"/>
                  <a:pathLst>
                    <a:path w="277" h="199">
                      <a:moveTo>
                        <a:pt x="42" y="0"/>
                      </a:moveTo>
                      <a:lnTo>
                        <a:pt x="35" y="9"/>
                      </a:lnTo>
                      <a:lnTo>
                        <a:pt x="25" y="21"/>
                      </a:lnTo>
                      <a:lnTo>
                        <a:pt x="17" y="32"/>
                      </a:lnTo>
                      <a:lnTo>
                        <a:pt x="12" y="45"/>
                      </a:lnTo>
                      <a:lnTo>
                        <a:pt x="8" y="57"/>
                      </a:lnTo>
                      <a:lnTo>
                        <a:pt x="4" y="70"/>
                      </a:lnTo>
                      <a:lnTo>
                        <a:pt x="2" y="85"/>
                      </a:lnTo>
                      <a:lnTo>
                        <a:pt x="0" y="98"/>
                      </a:lnTo>
                      <a:lnTo>
                        <a:pt x="0" y="100"/>
                      </a:lnTo>
                      <a:lnTo>
                        <a:pt x="0" y="102"/>
                      </a:lnTo>
                      <a:lnTo>
                        <a:pt x="2" y="102"/>
                      </a:lnTo>
                      <a:lnTo>
                        <a:pt x="4" y="102"/>
                      </a:lnTo>
                      <a:lnTo>
                        <a:pt x="4" y="100"/>
                      </a:lnTo>
                      <a:lnTo>
                        <a:pt x="4" y="98"/>
                      </a:lnTo>
                      <a:lnTo>
                        <a:pt x="6" y="85"/>
                      </a:lnTo>
                      <a:lnTo>
                        <a:pt x="8" y="72"/>
                      </a:lnTo>
                      <a:lnTo>
                        <a:pt x="12" y="58"/>
                      </a:lnTo>
                      <a:lnTo>
                        <a:pt x="16" y="45"/>
                      </a:lnTo>
                      <a:lnTo>
                        <a:pt x="21" y="34"/>
                      </a:lnTo>
                      <a:lnTo>
                        <a:pt x="29" y="22"/>
                      </a:lnTo>
                      <a:lnTo>
                        <a:pt x="36" y="11"/>
                      </a:lnTo>
                      <a:lnTo>
                        <a:pt x="46" y="2"/>
                      </a:lnTo>
                      <a:lnTo>
                        <a:pt x="44" y="0"/>
                      </a:lnTo>
                      <a:lnTo>
                        <a:pt x="42" y="0"/>
                      </a:lnTo>
                      <a:close/>
                      <a:moveTo>
                        <a:pt x="247" y="187"/>
                      </a:moveTo>
                      <a:lnTo>
                        <a:pt x="258" y="172"/>
                      </a:lnTo>
                      <a:lnTo>
                        <a:pt x="268" y="155"/>
                      </a:lnTo>
                      <a:lnTo>
                        <a:pt x="274" y="138"/>
                      </a:lnTo>
                      <a:lnTo>
                        <a:pt x="277" y="119"/>
                      </a:lnTo>
                      <a:lnTo>
                        <a:pt x="277" y="119"/>
                      </a:lnTo>
                      <a:lnTo>
                        <a:pt x="275" y="117"/>
                      </a:lnTo>
                      <a:lnTo>
                        <a:pt x="272" y="131"/>
                      </a:lnTo>
                      <a:lnTo>
                        <a:pt x="270" y="142"/>
                      </a:lnTo>
                      <a:lnTo>
                        <a:pt x="266" y="151"/>
                      </a:lnTo>
                      <a:lnTo>
                        <a:pt x="260" y="163"/>
                      </a:lnTo>
                      <a:lnTo>
                        <a:pt x="249" y="182"/>
                      </a:lnTo>
                      <a:lnTo>
                        <a:pt x="234" y="199"/>
                      </a:lnTo>
                      <a:lnTo>
                        <a:pt x="239" y="193"/>
                      </a:lnTo>
                      <a:lnTo>
                        <a:pt x="247" y="187"/>
                      </a:lnTo>
                      <a:close/>
                    </a:path>
                  </a:pathLst>
                </a:custGeom>
                <a:solidFill>
                  <a:srgbClr val="E35E4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829" name="Freeform 461"/>
                <p:cNvSpPr>
                  <a:spLocks noEditPoints="1"/>
                </p:cNvSpPr>
                <p:nvPr/>
              </p:nvSpPr>
              <p:spPr bwMode="auto">
                <a:xfrm>
                  <a:off x="1407" y="1482"/>
                  <a:ext cx="275" cy="201"/>
                </a:xfrm>
                <a:custGeom>
                  <a:avLst/>
                  <a:gdLst/>
                  <a:ahLst/>
                  <a:cxnLst>
                    <a:cxn ang="0">
                      <a:pos x="42" y="0"/>
                    </a:cxn>
                    <a:cxn ang="0">
                      <a:pos x="34" y="11"/>
                    </a:cxn>
                    <a:cxn ang="0">
                      <a:pos x="25" y="21"/>
                    </a:cxn>
                    <a:cxn ang="0">
                      <a:pos x="17" y="32"/>
                    </a:cxn>
                    <a:cxn ang="0">
                      <a:pos x="12" y="45"/>
                    </a:cxn>
                    <a:cxn ang="0">
                      <a:pos x="8" y="57"/>
                    </a:cxn>
                    <a:cxn ang="0">
                      <a:pos x="4" y="72"/>
                    </a:cxn>
                    <a:cxn ang="0">
                      <a:pos x="2" y="85"/>
                    </a:cxn>
                    <a:cxn ang="0">
                      <a:pos x="0" y="98"/>
                    </a:cxn>
                    <a:cxn ang="0">
                      <a:pos x="0" y="100"/>
                    </a:cxn>
                    <a:cxn ang="0">
                      <a:pos x="0" y="102"/>
                    </a:cxn>
                    <a:cxn ang="0">
                      <a:pos x="2" y="102"/>
                    </a:cxn>
                    <a:cxn ang="0">
                      <a:pos x="4" y="102"/>
                    </a:cxn>
                    <a:cxn ang="0">
                      <a:pos x="4" y="100"/>
                    </a:cxn>
                    <a:cxn ang="0">
                      <a:pos x="4" y="98"/>
                    </a:cxn>
                    <a:cxn ang="0">
                      <a:pos x="6" y="85"/>
                    </a:cxn>
                    <a:cxn ang="0">
                      <a:pos x="8" y="72"/>
                    </a:cxn>
                    <a:cxn ang="0">
                      <a:pos x="12" y="58"/>
                    </a:cxn>
                    <a:cxn ang="0">
                      <a:pos x="15" y="45"/>
                    </a:cxn>
                    <a:cxn ang="0">
                      <a:pos x="21" y="34"/>
                    </a:cxn>
                    <a:cxn ang="0">
                      <a:pos x="29" y="22"/>
                    </a:cxn>
                    <a:cxn ang="0">
                      <a:pos x="36" y="13"/>
                    </a:cxn>
                    <a:cxn ang="0">
                      <a:pos x="46" y="2"/>
                    </a:cxn>
                    <a:cxn ang="0">
                      <a:pos x="44" y="2"/>
                    </a:cxn>
                    <a:cxn ang="0">
                      <a:pos x="42" y="0"/>
                    </a:cxn>
                    <a:cxn ang="0">
                      <a:pos x="239" y="193"/>
                    </a:cxn>
                    <a:cxn ang="0">
                      <a:pos x="253" y="176"/>
                    </a:cxn>
                    <a:cxn ang="0">
                      <a:pos x="262" y="159"/>
                    </a:cxn>
                    <a:cxn ang="0">
                      <a:pos x="270" y="140"/>
                    </a:cxn>
                    <a:cxn ang="0">
                      <a:pos x="275" y="119"/>
                    </a:cxn>
                    <a:cxn ang="0">
                      <a:pos x="273" y="119"/>
                    </a:cxn>
                    <a:cxn ang="0">
                      <a:pos x="272" y="117"/>
                    </a:cxn>
                    <a:cxn ang="0">
                      <a:pos x="268" y="131"/>
                    </a:cxn>
                    <a:cxn ang="0">
                      <a:pos x="266" y="142"/>
                    </a:cxn>
                    <a:cxn ang="0">
                      <a:pos x="260" y="153"/>
                    </a:cxn>
                    <a:cxn ang="0">
                      <a:pos x="254" y="165"/>
                    </a:cxn>
                    <a:cxn ang="0">
                      <a:pos x="249" y="174"/>
                    </a:cxn>
                    <a:cxn ang="0">
                      <a:pos x="241" y="184"/>
                    </a:cxn>
                    <a:cxn ang="0">
                      <a:pos x="234" y="193"/>
                    </a:cxn>
                    <a:cxn ang="0">
                      <a:pos x="224" y="201"/>
                    </a:cxn>
                    <a:cxn ang="0">
                      <a:pos x="230" y="199"/>
                    </a:cxn>
                    <a:cxn ang="0">
                      <a:pos x="239" y="193"/>
                    </a:cxn>
                  </a:cxnLst>
                  <a:rect l="0" t="0" r="r" b="b"/>
                  <a:pathLst>
                    <a:path w="275" h="201">
                      <a:moveTo>
                        <a:pt x="42" y="0"/>
                      </a:moveTo>
                      <a:lnTo>
                        <a:pt x="34" y="11"/>
                      </a:lnTo>
                      <a:lnTo>
                        <a:pt x="25" y="21"/>
                      </a:lnTo>
                      <a:lnTo>
                        <a:pt x="17" y="32"/>
                      </a:lnTo>
                      <a:lnTo>
                        <a:pt x="12" y="45"/>
                      </a:lnTo>
                      <a:lnTo>
                        <a:pt x="8" y="57"/>
                      </a:lnTo>
                      <a:lnTo>
                        <a:pt x="4" y="72"/>
                      </a:lnTo>
                      <a:lnTo>
                        <a:pt x="2" y="85"/>
                      </a:lnTo>
                      <a:lnTo>
                        <a:pt x="0" y="98"/>
                      </a:lnTo>
                      <a:lnTo>
                        <a:pt x="0" y="100"/>
                      </a:lnTo>
                      <a:lnTo>
                        <a:pt x="0" y="102"/>
                      </a:lnTo>
                      <a:lnTo>
                        <a:pt x="2" y="102"/>
                      </a:lnTo>
                      <a:lnTo>
                        <a:pt x="4" y="102"/>
                      </a:lnTo>
                      <a:lnTo>
                        <a:pt x="4" y="100"/>
                      </a:lnTo>
                      <a:lnTo>
                        <a:pt x="4" y="98"/>
                      </a:lnTo>
                      <a:lnTo>
                        <a:pt x="6" y="85"/>
                      </a:lnTo>
                      <a:lnTo>
                        <a:pt x="8" y="72"/>
                      </a:lnTo>
                      <a:lnTo>
                        <a:pt x="12" y="58"/>
                      </a:lnTo>
                      <a:lnTo>
                        <a:pt x="15" y="45"/>
                      </a:lnTo>
                      <a:lnTo>
                        <a:pt x="21" y="34"/>
                      </a:lnTo>
                      <a:lnTo>
                        <a:pt x="29" y="22"/>
                      </a:lnTo>
                      <a:lnTo>
                        <a:pt x="36" y="13"/>
                      </a:lnTo>
                      <a:lnTo>
                        <a:pt x="46" y="2"/>
                      </a:lnTo>
                      <a:lnTo>
                        <a:pt x="44" y="2"/>
                      </a:lnTo>
                      <a:lnTo>
                        <a:pt x="42" y="0"/>
                      </a:lnTo>
                      <a:close/>
                      <a:moveTo>
                        <a:pt x="239" y="193"/>
                      </a:moveTo>
                      <a:lnTo>
                        <a:pt x="253" y="176"/>
                      </a:lnTo>
                      <a:lnTo>
                        <a:pt x="262" y="159"/>
                      </a:lnTo>
                      <a:lnTo>
                        <a:pt x="270" y="140"/>
                      </a:lnTo>
                      <a:lnTo>
                        <a:pt x="275" y="119"/>
                      </a:lnTo>
                      <a:lnTo>
                        <a:pt x="273" y="119"/>
                      </a:lnTo>
                      <a:lnTo>
                        <a:pt x="272" y="117"/>
                      </a:lnTo>
                      <a:lnTo>
                        <a:pt x="268" y="131"/>
                      </a:lnTo>
                      <a:lnTo>
                        <a:pt x="266" y="142"/>
                      </a:lnTo>
                      <a:lnTo>
                        <a:pt x="260" y="153"/>
                      </a:lnTo>
                      <a:lnTo>
                        <a:pt x="254" y="165"/>
                      </a:lnTo>
                      <a:lnTo>
                        <a:pt x="249" y="174"/>
                      </a:lnTo>
                      <a:lnTo>
                        <a:pt x="241" y="184"/>
                      </a:lnTo>
                      <a:lnTo>
                        <a:pt x="234" y="193"/>
                      </a:lnTo>
                      <a:lnTo>
                        <a:pt x="224" y="201"/>
                      </a:lnTo>
                      <a:lnTo>
                        <a:pt x="230" y="199"/>
                      </a:lnTo>
                      <a:lnTo>
                        <a:pt x="239" y="193"/>
                      </a:lnTo>
                      <a:close/>
                    </a:path>
                  </a:pathLst>
                </a:custGeom>
                <a:solidFill>
                  <a:srgbClr val="E3604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830" name="Freeform 462"/>
                <p:cNvSpPr>
                  <a:spLocks noEditPoints="1"/>
                </p:cNvSpPr>
                <p:nvPr/>
              </p:nvSpPr>
              <p:spPr bwMode="auto">
                <a:xfrm>
                  <a:off x="1409" y="1484"/>
                  <a:ext cx="271" cy="199"/>
                </a:xfrm>
                <a:custGeom>
                  <a:avLst/>
                  <a:gdLst/>
                  <a:ahLst/>
                  <a:cxnLst>
                    <a:cxn ang="0">
                      <a:pos x="42" y="0"/>
                    </a:cxn>
                    <a:cxn ang="0">
                      <a:pos x="32" y="9"/>
                    </a:cxn>
                    <a:cxn ang="0">
                      <a:pos x="25" y="20"/>
                    </a:cxn>
                    <a:cxn ang="0">
                      <a:pos x="17" y="32"/>
                    </a:cxn>
                    <a:cxn ang="0">
                      <a:pos x="12" y="43"/>
                    </a:cxn>
                    <a:cxn ang="0">
                      <a:pos x="8" y="56"/>
                    </a:cxn>
                    <a:cxn ang="0">
                      <a:pos x="4" y="70"/>
                    </a:cxn>
                    <a:cxn ang="0">
                      <a:pos x="2" y="83"/>
                    </a:cxn>
                    <a:cxn ang="0">
                      <a:pos x="0" y="96"/>
                    </a:cxn>
                    <a:cxn ang="0">
                      <a:pos x="0" y="98"/>
                    </a:cxn>
                    <a:cxn ang="0">
                      <a:pos x="0" y="100"/>
                    </a:cxn>
                    <a:cxn ang="0">
                      <a:pos x="2" y="100"/>
                    </a:cxn>
                    <a:cxn ang="0">
                      <a:pos x="4" y="102"/>
                    </a:cxn>
                    <a:cxn ang="0">
                      <a:pos x="4" y="100"/>
                    </a:cxn>
                    <a:cxn ang="0">
                      <a:pos x="4" y="96"/>
                    </a:cxn>
                    <a:cxn ang="0">
                      <a:pos x="6" y="83"/>
                    </a:cxn>
                    <a:cxn ang="0">
                      <a:pos x="8" y="70"/>
                    </a:cxn>
                    <a:cxn ang="0">
                      <a:pos x="12" y="56"/>
                    </a:cxn>
                    <a:cxn ang="0">
                      <a:pos x="15" y="45"/>
                    </a:cxn>
                    <a:cxn ang="0">
                      <a:pos x="21" y="32"/>
                    </a:cxn>
                    <a:cxn ang="0">
                      <a:pos x="29" y="20"/>
                    </a:cxn>
                    <a:cxn ang="0">
                      <a:pos x="36" y="11"/>
                    </a:cxn>
                    <a:cxn ang="0">
                      <a:pos x="46" y="2"/>
                    </a:cxn>
                    <a:cxn ang="0">
                      <a:pos x="44" y="0"/>
                    </a:cxn>
                    <a:cxn ang="0">
                      <a:pos x="42" y="0"/>
                    </a:cxn>
                    <a:cxn ang="0">
                      <a:pos x="230" y="197"/>
                    </a:cxn>
                    <a:cxn ang="0">
                      <a:pos x="245" y="180"/>
                    </a:cxn>
                    <a:cxn ang="0">
                      <a:pos x="256" y="161"/>
                    </a:cxn>
                    <a:cxn ang="0">
                      <a:pos x="262" y="149"/>
                    </a:cxn>
                    <a:cxn ang="0">
                      <a:pos x="266" y="140"/>
                    </a:cxn>
                    <a:cxn ang="0">
                      <a:pos x="268" y="129"/>
                    </a:cxn>
                    <a:cxn ang="0">
                      <a:pos x="271" y="115"/>
                    </a:cxn>
                    <a:cxn ang="0">
                      <a:pos x="270" y="115"/>
                    </a:cxn>
                    <a:cxn ang="0">
                      <a:pos x="268" y="115"/>
                    </a:cxn>
                    <a:cxn ang="0">
                      <a:pos x="264" y="129"/>
                    </a:cxn>
                    <a:cxn ang="0">
                      <a:pos x="262" y="140"/>
                    </a:cxn>
                    <a:cxn ang="0">
                      <a:pos x="256" y="151"/>
                    </a:cxn>
                    <a:cxn ang="0">
                      <a:pos x="251" y="163"/>
                    </a:cxn>
                    <a:cxn ang="0">
                      <a:pos x="245" y="172"/>
                    </a:cxn>
                    <a:cxn ang="0">
                      <a:pos x="237" y="182"/>
                    </a:cxn>
                    <a:cxn ang="0">
                      <a:pos x="230" y="191"/>
                    </a:cxn>
                    <a:cxn ang="0">
                      <a:pos x="220" y="199"/>
                    </a:cxn>
                    <a:cxn ang="0">
                      <a:pos x="220" y="199"/>
                    </a:cxn>
                    <a:cxn ang="0">
                      <a:pos x="220" y="199"/>
                    </a:cxn>
                    <a:cxn ang="0">
                      <a:pos x="224" y="199"/>
                    </a:cxn>
                    <a:cxn ang="0">
                      <a:pos x="230" y="197"/>
                    </a:cxn>
                  </a:cxnLst>
                  <a:rect l="0" t="0" r="r" b="b"/>
                  <a:pathLst>
                    <a:path w="271" h="199">
                      <a:moveTo>
                        <a:pt x="42" y="0"/>
                      </a:moveTo>
                      <a:lnTo>
                        <a:pt x="32" y="9"/>
                      </a:lnTo>
                      <a:lnTo>
                        <a:pt x="25" y="20"/>
                      </a:lnTo>
                      <a:lnTo>
                        <a:pt x="17" y="32"/>
                      </a:lnTo>
                      <a:lnTo>
                        <a:pt x="12" y="43"/>
                      </a:lnTo>
                      <a:lnTo>
                        <a:pt x="8" y="56"/>
                      </a:lnTo>
                      <a:lnTo>
                        <a:pt x="4" y="70"/>
                      </a:lnTo>
                      <a:lnTo>
                        <a:pt x="2" y="83"/>
                      </a:lnTo>
                      <a:lnTo>
                        <a:pt x="0" y="96"/>
                      </a:lnTo>
                      <a:lnTo>
                        <a:pt x="0" y="98"/>
                      </a:lnTo>
                      <a:lnTo>
                        <a:pt x="0" y="100"/>
                      </a:lnTo>
                      <a:lnTo>
                        <a:pt x="2" y="100"/>
                      </a:lnTo>
                      <a:lnTo>
                        <a:pt x="4" y="102"/>
                      </a:lnTo>
                      <a:lnTo>
                        <a:pt x="4" y="100"/>
                      </a:lnTo>
                      <a:lnTo>
                        <a:pt x="4" y="96"/>
                      </a:lnTo>
                      <a:lnTo>
                        <a:pt x="6" y="83"/>
                      </a:lnTo>
                      <a:lnTo>
                        <a:pt x="8" y="70"/>
                      </a:lnTo>
                      <a:lnTo>
                        <a:pt x="12" y="56"/>
                      </a:lnTo>
                      <a:lnTo>
                        <a:pt x="15" y="45"/>
                      </a:lnTo>
                      <a:lnTo>
                        <a:pt x="21" y="32"/>
                      </a:lnTo>
                      <a:lnTo>
                        <a:pt x="29" y="20"/>
                      </a:lnTo>
                      <a:lnTo>
                        <a:pt x="36" y="11"/>
                      </a:lnTo>
                      <a:lnTo>
                        <a:pt x="46" y="2"/>
                      </a:lnTo>
                      <a:lnTo>
                        <a:pt x="44" y="0"/>
                      </a:lnTo>
                      <a:lnTo>
                        <a:pt x="42" y="0"/>
                      </a:lnTo>
                      <a:close/>
                      <a:moveTo>
                        <a:pt x="230" y="197"/>
                      </a:moveTo>
                      <a:lnTo>
                        <a:pt x="245" y="180"/>
                      </a:lnTo>
                      <a:lnTo>
                        <a:pt x="256" y="161"/>
                      </a:lnTo>
                      <a:lnTo>
                        <a:pt x="262" y="149"/>
                      </a:lnTo>
                      <a:lnTo>
                        <a:pt x="266" y="140"/>
                      </a:lnTo>
                      <a:lnTo>
                        <a:pt x="268" y="129"/>
                      </a:lnTo>
                      <a:lnTo>
                        <a:pt x="271" y="115"/>
                      </a:lnTo>
                      <a:lnTo>
                        <a:pt x="270" y="115"/>
                      </a:lnTo>
                      <a:lnTo>
                        <a:pt x="268" y="115"/>
                      </a:lnTo>
                      <a:lnTo>
                        <a:pt x="264" y="129"/>
                      </a:lnTo>
                      <a:lnTo>
                        <a:pt x="262" y="140"/>
                      </a:lnTo>
                      <a:lnTo>
                        <a:pt x="256" y="151"/>
                      </a:lnTo>
                      <a:lnTo>
                        <a:pt x="251" y="163"/>
                      </a:lnTo>
                      <a:lnTo>
                        <a:pt x="245" y="172"/>
                      </a:lnTo>
                      <a:lnTo>
                        <a:pt x="237" y="182"/>
                      </a:lnTo>
                      <a:lnTo>
                        <a:pt x="230" y="191"/>
                      </a:lnTo>
                      <a:lnTo>
                        <a:pt x="220" y="199"/>
                      </a:lnTo>
                      <a:lnTo>
                        <a:pt x="220" y="199"/>
                      </a:lnTo>
                      <a:lnTo>
                        <a:pt x="220" y="199"/>
                      </a:lnTo>
                      <a:lnTo>
                        <a:pt x="224" y="199"/>
                      </a:lnTo>
                      <a:lnTo>
                        <a:pt x="230" y="197"/>
                      </a:lnTo>
                      <a:close/>
                    </a:path>
                  </a:pathLst>
                </a:custGeom>
                <a:solidFill>
                  <a:srgbClr val="E4624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831" name="Freeform 463"/>
                <p:cNvSpPr>
                  <a:spLocks noEditPoints="1"/>
                </p:cNvSpPr>
                <p:nvPr/>
              </p:nvSpPr>
              <p:spPr bwMode="auto">
                <a:xfrm>
                  <a:off x="1411" y="1484"/>
                  <a:ext cx="268" cy="199"/>
                </a:xfrm>
                <a:custGeom>
                  <a:avLst/>
                  <a:gdLst/>
                  <a:ahLst/>
                  <a:cxnLst>
                    <a:cxn ang="0">
                      <a:pos x="42" y="0"/>
                    </a:cxn>
                    <a:cxn ang="0">
                      <a:pos x="32" y="11"/>
                    </a:cxn>
                    <a:cxn ang="0">
                      <a:pos x="25" y="20"/>
                    </a:cxn>
                    <a:cxn ang="0">
                      <a:pos x="17" y="32"/>
                    </a:cxn>
                    <a:cxn ang="0">
                      <a:pos x="11" y="43"/>
                    </a:cxn>
                    <a:cxn ang="0">
                      <a:pos x="8" y="56"/>
                    </a:cxn>
                    <a:cxn ang="0">
                      <a:pos x="4" y="70"/>
                    </a:cxn>
                    <a:cxn ang="0">
                      <a:pos x="2" y="83"/>
                    </a:cxn>
                    <a:cxn ang="0">
                      <a:pos x="0" y="96"/>
                    </a:cxn>
                    <a:cxn ang="0">
                      <a:pos x="0" y="98"/>
                    </a:cxn>
                    <a:cxn ang="0">
                      <a:pos x="0" y="100"/>
                    </a:cxn>
                    <a:cxn ang="0">
                      <a:pos x="2" y="102"/>
                    </a:cxn>
                    <a:cxn ang="0">
                      <a:pos x="4" y="102"/>
                    </a:cxn>
                    <a:cxn ang="0">
                      <a:pos x="4" y="100"/>
                    </a:cxn>
                    <a:cxn ang="0">
                      <a:pos x="4" y="96"/>
                    </a:cxn>
                    <a:cxn ang="0">
                      <a:pos x="6" y="83"/>
                    </a:cxn>
                    <a:cxn ang="0">
                      <a:pos x="8" y="70"/>
                    </a:cxn>
                    <a:cxn ang="0">
                      <a:pos x="11" y="56"/>
                    </a:cxn>
                    <a:cxn ang="0">
                      <a:pos x="15" y="45"/>
                    </a:cxn>
                    <a:cxn ang="0">
                      <a:pos x="21" y="34"/>
                    </a:cxn>
                    <a:cxn ang="0">
                      <a:pos x="29" y="22"/>
                    </a:cxn>
                    <a:cxn ang="0">
                      <a:pos x="36" y="13"/>
                    </a:cxn>
                    <a:cxn ang="0">
                      <a:pos x="46" y="3"/>
                    </a:cxn>
                    <a:cxn ang="0">
                      <a:pos x="44" y="2"/>
                    </a:cxn>
                    <a:cxn ang="0">
                      <a:pos x="42" y="0"/>
                    </a:cxn>
                    <a:cxn ang="0">
                      <a:pos x="220" y="199"/>
                    </a:cxn>
                    <a:cxn ang="0">
                      <a:pos x="230" y="191"/>
                    </a:cxn>
                    <a:cxn ang="0">
                      <a:pos x="237" y="182"/>
                    </a:cxn>
                    <a:cxn ang="0">
                      <a:pos x="245" y="172"/>
                    </a:cxn>
                    <a:cxn ang="0">
                      <a:pos x="250" y="163"/>
                    </a:cxn>
                    <a:cxn ang="0">
                      <a:pos x="256" y="151"/>
                    </a:cxn>
                    <a:cxn ang="0">
                      <a:pos x="262" y="140"/>
                    </a:cxn>
                    <a:cxn ang="0">
                      <a:pos x="264" y="129"/>
                    </a:cxn>
                    <a:cxn ang="0">
                      <a:pos x="268" y="115"/>
                    </a:cxn>
                    <a:cxn ang="0">
                      <a:pos x="266" y="115"/>
                    </a:cxn>
                    <a:cxn ang="0">
                      <a:pos x="264" y="115"/>
                    </a:cxn>
                    <a:cxn ang="0">
                      <a:pos x="260" y="127"/>
                    </a:cxn>
                    <a:cxn ang="0">
                      <a:pos x="258" y="140"/>
                    </a:cxn>
                    <a:cxn ang="0">
                      <a:pos x="252" y="151"/>
                    </a:cxn>
                    <a:cxn ang="0">
                      <a:pos x="247" y="161"/>
                    </a:cxn>
                    <a:cxn ang="0">
                      <a:pos x="241" y="172"/>
                    </a:cxn>
                    <a:cxn ang="0">
                      <a:pos x="233" y="182"/>
                    </a:cxn>
                    <a:cxn ang="0">
                      <a:pos x="226" y="189"/>
                    </a:cxn>
                    <a:cxn ang="0">
                      <a:pos x="216" y="197"/>
                    </a:cxn>
                    <a:cxn ang="0">
                      <a:pos x="218" y="199"/>
                    </a:cxn>
                    <a:cxn ang="0">
                      <a:pos x="218" y="199"/>
                    </a:cxn>
                    <a:cxn ang="0">
                      <a:pos x="220" y="199"/>
                    </a:cxn>
                    <a:cxn ang="0">
                      <a:pos x="220" y="199"/>
                    </a:cxn>
                  </a:cxnLst>
                  <a:rect l="0" t="0" r="r" b="b"/>
                  <a:pathLst>
                    <a:path w="268" h="199">
                      <a:moveTo>
                        <a:pt x="42" y="0"/>
                      </a:moveTo>
                      <a:lnTo>
                        <a:pt x="32" y="11"/>
                      </a:lnTo>
                      <a:lnTo>
                        <a:pt x="25" y="20"/>
                      </a:lnTo>
                      <a:lnTo>
                        <a:pt x="17" y="32"/>
                      </a:lnTo>
                      <a:lnTo>
                        <a:pt x="11" y="43"/>
                      </a:lnTo>
                      <a:lnTo>
                        <a:pt x="8" y="56"/>
                      </a:lnTo>
                      <a:lnTo>
                        <a:pt x="4" y="70"/>
                      </a:lnTo>
                      <a:lnTo>
                        <a:pt x="2" y="83"/>
                      </a:lnTo>
                      <a:lnTo>
                        <a:pt x="0" y="96"/>
                      </a:lnTo>
                      <a:lnTo>
                        <a:pt x="0" y="98"/>
                      </a:lnTo>
                      <a:lnTo>
                        <a:pt x="0" y="100"/>
                      </a:lnTo>
                      <a:lnTo>
                        <a:pt x="2" y="102"/>
                      </a:lnTo>
                      <a:lnTo>
                        <a:pt x="4" y="102"/>
                      </a:lnTo>
                      <a:lnTo>
                        <a:pt x="4" y="100"/>
                      </a:lnTo>
                      <a:lnTo>
                        <a:pt x="4" y="96"/>
                      </a:lnTo>
                      <a:lnTo>
                        <a:pt x="6" y="83"/>
                      </a:lnTo>
                      <a:lnTo>
                        <a:pt x="8" y="70"/>
                      </a:lnTo>
                      <a:lnTo>
                        <a:pt x="11" y="56"/>
                      </a:lnTo>
                      <a:lnTo>
                        <a:pt x="15" y="45"/>
                      </a:lnTo>
                      <a:lnTo>
                        <a:pt x="21" y="34"/>
                      </a:lnTo>
                      <a:lnTo>
                        <a:pt x="29" y="22"/>
                      </a:lnTo>
                      <a:lnTo>
                        <a:pt x="36" y="13"/>
                      </a:lnTo>
                      <a:lnTo>
                        <a:pt x="46" y="3"/>
                      </a:lnTo>
                      <a:lnTo>
                        <a:pt x="44" y="2"/>
                      </a:lnTo>
                      <a:lnTo>
                        <a:pt x="42" y="0"/>
                      </a:lnTo>
                      <a:close/>
                      <a:moveTo>
                        <a:pt x="220" y="199"/>
                      </a:moveTo>
                      <a:lnTo>
                        <a:pt x="230" y="191"/>
                      </a:lnTo>
                      <a:lnTo>
                        <a:pt x="237" y="182"/>
                      </a:lnTo>
                      <a:lnTo>
                        <a:pt x="245" y="172"/>
                      </a:lnTo>
                      <a:lnTo>
                        <a:pt x="250" y="163"/>
                      </a:lnTo>
                      <a:lnTo>
                        <a:pt x="256" y="151"/>
                      </a:lnTo>
                      <a:lnTo>
                        <a:pt x="262" y="140"/>
                      </a:lnTo>
                      <a:lnTo>
                        <a:pt x="264" y="129"/>
                      </a:lnTo>
                      <a:lnTo>
                        <a:pt x="268" y="115"/>
                      </a:lnTo>
                      <a:lnTo>
                        <a:pt x="266" y="115"/>
                      </a:lnTo>
                      <a:lnTo>
                        <a:pt x="264" y="115"/>
                      </a:lnTo>
                      <a:lnTo>
                        <a:pt x="260" y="127"/>
                      </a:lnTo>
                      <a:lnTo>
                        <a:pt x="258" y="140"/>
                      </a:lnTo>
                      <a:lnTo>
                        <a:pt x="252" y="151"/>
                      </a:lnTo>
                      <a:lnTo>
                        <a:pt x="247" y="161"/>
                      </a:lnTo>
                      <a:lnTo>
                        <a:pt x="241" y="172"/>
                      </a:lnTo>
                      <a:lnTo>
                        <a:pt x="233" y="182"/>
                      </a:lnTo>
                      <a:lnTo>
                        <a:pt x="226" y="189"/>
                      </a:lnTo>
                      <a:lnTo>
                        <a:pt x="216" y="197"/>
                      </a:lnTo>
                      <a:lnTo>
                        <a:pt x="218" y="199"/>
                      </a:lnTo>
                      <a:lnTo>
                        <a:pt x="218" y="199"/>
                      </a:lnTo>
                      <a:lnTo>
                        <a:pt x="220" y="199"/>
                      </a:lnTo>
                      <a:lnTo>
                        <a:pt x="220" y="199"/>
                      </a:lnTo>
                      <a:close/>
                    </a:path>
                  </a:pathLst>
                </a:custGeom>
                <a:solidFill>
                  <a:srgbClr val="E4644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832" name="Freeform 464"/>
                <p:cNvSpPr>
                  <a:spLocks noEditPoints="1"/>
                </p:cNvSpPr>
                <p:nvPr/>
              </p:nvSpPr>
              <p:spPr bwMode="auto">
                <a:xfrm>
                  <a:off x="1413" y="1486"/>
                  <a:ext cx="264" cy="197"/>
                </a:xfrm>
                <a:custGeom>
                  <a:avLst/>
                  <a:gdLst/>
                  <a:ahLst/>
                  <a:cxnLst>
                    <a:cxn ang="0">
                      <a:pos x="42" y="0"/>
                    </a:cxn>
                    <a:cxn ang="0">
                      <a:pos x="32" y="9"/>
                    </a:cxn>
                    <a:cxn ang="0">
                      <a:pos x="25" y="18"/>
                    </a:cxn>
                    <a:cxn ang="0">
                      <a:pos x="17" y="30"/>
                    </a:cxn>
                    <a:cxn ang="0">
                      <a:pos x="11" y="43"/>
                    </a:cxn>
                    <a:cxn ang="0">
                      <a:pos x="8" y="54"/>
                    </a:cxn>
                    <a:cxn ang="0">
                      <a:pos x="4" y="68"/>
                    </a:cxn>
                    <a:cxn ang="0">
                      <a:pos x="2" y="81"/>
                    </a:cxn>
                    <a:cxn ang="0">
                      <a:pos x="0" y="94"/>
                    </a:cxn>
                    <a:cxn ang="0">
                      <a:pos x="0" y="98"/>
                    </a:cxn>
                    <a:cxn ang="0">
                      <a:pos x="0" y="100"/>
                    </a:cxn>
                    <a:cxn ang="0">
                      <a:pos x="2" y="100"/>
                    </a:cxn>
                    <a:cxn ang="0">
                      <a:pos x="4" y="100"/>
                    </a:cxn>
                    <a:cxn ang="0">
                      <a:pos x="4" y="98"/>
                    </a:cxn>
                    <a:cxn ang="0">
                      <a:pos x="4" y="94"/>
                    </a:cxn>
                    <a:cxn ang="0">
                      <a:pos x="6" y="81"/>
                    </a:cxn>
                    <a:cxn ang="0">
                      <a:pos x="8" y="68"/>
                    </a:cxn>
                    <a:cxn ang="0">
                      <a:pos x="11" y="56"/>
                    </a:cxn>
                    <a:cxn ang="0">
                      <a:pos x="15" y="43"/>
                    </a:cxn>
                    <a:cxn ang="0">
                      <a:pos x="21" y="32"/>
                    </a:cxn>
                    <a:cxn ang="0">
                      <a:pos x="28" y="20"/>
                    </a:cxn>
                    <a:cxn ang="0">
                      <a:pos x="36" y="11"/>
                    </a:cxn>
                    <a:cxn ang="0">
                      <a:pos x="45" y="1"/>
                    </a:cxn>
                    <a:cxn ang="0">
                      <a:pos x="44" y="1"/>
                    </a:cxn>
                    <a:cxn ang="0">
                      <a:pos x="42" y="0"/>
                    </a:cxn>
                    <a:cxn ang="0">
                      <a:pos x="216" y="197"/>
                    </a:cxn>
                    <a:cxn ang="0">
                      <a:pos x="226" y="189"/>
                    </a:cxn>
                    <a:cxn ang="0">
                      <a:pos x="233" y="180"/>
                    </a:cxn>
                    <a:cxn ang="0">
                      <a:pos x="241" y="170"/>
                    </a:cxn>
                    <a:cxn ang="0">
                      <a:pos x="247" y="161"/>
                    </a:cxn>
                    <a:cxn ang="0">
                      <a:pos x="252" y="149"/>
                    </a:cxn>
                    <a:cxn ang="0">
                      <a:pos x="258" y="138"/>
                    </a:cxn>
                    <a:cxn ang="0">
                      <a:pos x="260" y="127"/>
                    </a:cxn>
                    <a:cxn ang="0">
                      <a:pos x="264" y="113"/>
                    </a:cxn>
                    <a:cxn ang="0">
                      <a:pos x="262" y="113"/>
                    </a:cxn>
                    <a:cxn ang="0">
                      <a:pos x="260" y="113"/>
                    </a:cxn>
                    <a:cxn ang="0">
                      <a:pos x="256" y="125"/>
                    </a:cxn>
                    <a:cxn ang="0">
                      <a:pos x="254" y="136"/>
                    </a:cxn>
                    <a:cxn ang="0">
                      <a:pos x="248" y="147"/>
                    </a:cxn>
                    <a:cxn ang="0">
                      <a:pos x="243" y="159"/>
                    </a:cxn>
                    <a:cxn ang="0">
                      <a:pos x="237" y="168"/>
                    </a:cxn>
                    <a:cxn ang="0">
                      <a:pos x="230" y="178"/>
                    </a:cxn>
                    <a:cxn ang="0">
                      <a:pos x="222" y="187"/>
                    </a:cxn>
                    <a:cxn ang="0">
                      <a:pos x="212" y="195"/>
                    </a:cxn>
                    <a:cxn ang="0">
                      <a:pos x="214" y="195"/>
                    </a:cxn>
                    <a:cxn ang="0">
                      <a:pos x="216" y="197"/>
                    </a:cxn>
                  </a:cxnLst>
                  <a:rect l="0" t="0" r="r" b="b"/>
                  <a:pathLst>
                    <a:path w="264" h="197">
                      <a:moveTo>
                        <a:pt x="42" y="0"/>
                      </a:moveTo>
                      <a:lnTo>
                        <a:pt x="32" y="9"/>
                      </a:lnTo>
                      <a:lnTo>
                        <a:pt x="25" y="18"/>
                      </a:lnTo>
                      <a:lnTo>
                        <a:pt x="17" y="30"/>
                      </a:lnTo>
                      <a:lnTo>
                        <a:pt x="11" y="43"/>
                      </a:lnTo>
                      <a:lnTo>
                        <a:pt x="8" y="54"/>
                      </a:lnTo>
                      <a:lnTo>
                        <a:pt x="4" y="68"/>
                      </a:lnTo>
                      <a:lnTo>
                        <a:pt x="2" y="81"/>
                      </a:lnTo>
                      <a:lnTo>
                        <a:pt x="0" y="94"/>
                      </a:lnTo>
                      <a:lnTo>
                        <a:pt x="0" y="98"/>
                      </a:lnTo>
                      <a:lnTo>
                        <a:pt x="0" y="100"/>
                      </a:lnTo>
                      <a:lnTo>
                        <a:pt x="2" y="100"/>
                      </a:lnTo>
                      <a:lnTo>
                        <a:pt x="4" y="100"/>
                      </a:lnTo>
                      <a:lnTo>
                        <a:pt x="4" y="98"/>
                      </a:lnTo>
                      <a:lnTo>
                        <a:pt x="4" y="94"/>
                      </a:lnTo>
                      <a:lnTo>
                        <a:pt x="6" y="81"/>
                      </a:lnTo>
                      <a:lnTo>
                        <a:pt x="8" y="68"/>
                      </a:lnTo>
                      <a:lnTo>
                        <a:pt x="11" y="56"/>
                      </a:lnTo>
                      <a:lnTo>
                        <a:pt x="15" y="43"/>
                      </a:lnTo>
                      <a:lnTo>
                        <a:pt x="21" y="32"/>
                      </a:lnTo>
                      <a:lnTo>
                        <a:pt x="28" y="20"/>
                      </a:lnTo>
                      <a:lnTo>
                        <a:pt x="36" y="11"/>
                      </a:lnTo>
                      <a:lnTo>
                        <a:pt x="45" y="1"/>
                      </a:lnTo>
                      <a:lnTo>
                        <a:pt x="44" y="1"/>
                      </a:lnTo>
                      <a:lnTo>
                        <a:pt x="42" y="0"/>
                      </a:lnTo>
                      <a:close/>
                      <a:moveTo>
                        <a:pt x="216" y="197"/>
                      </a:moveTo>
                      <a:lnTo>
                        <a:pt x="226" y="189"/>
                      </a:lnTo>
                      <a:lnTo>
                        <a:pt x="233" y="180"/>
                      </a:lnTo>
                      <a:lnTo>
                        <a:pt x="241" y="170"/>
                      </a:lnTo>
                      <a:lnTo>
                        <a:pt x="247" y="161"/>
                      </a:lnTo>
                      <a:lnTo>
                        <a:pt x="252" y="149"/>
                      </a:lnTo>
                      <a:lnTo>
                        <a:pt x="258" y="138"/>
                      </a:lnTo>
                      <a:lnTo>
                        <a:pt x="260" y="127"/>
                      </a:lnTo>
                      <a:lnTo>
                        <a:pt x="264" y="113"/>
                      </a:lnTo>
                      <a:lnTo>
                        <a:pt x="262" y="113"/>
                      </a:lnTo>
                      <a:lnTo>
                        <a:pt x="260" y="113"/>
                      </a:lnTo>
                      <a:lnTo>
                        <a:pt x="256" y="125"/>
                      </a:lnTo>
                      <a:lnTo>
                        <a:pt x="254" y="136"/>
                      </a:lnTo>
                      <a:lnTo>
                        <a:pt x="248" y="147"/>
                      </a:lnTo>
                      <a:lnTo>
                        <a:pt x="243" y="159"/>
                      </a:lnTo>
                      <a:lnTo>
                        <a:pt x="237" y="168"/>
                      </a:lnTo>
                      <a:lnTo>
                        <a:pt x="230" y="178"/>
                      </a:lnTo>
                      <a:lnTo>
                        <a:pt x="222" y="187"/>
                      </a:lnTo>
                      <a:lnTo>
                        <a:pt x="212" y="195"/>
                      </a:lnTo>
                      <a:lnTo>
                        <a:pt x="214" y="195"/>
                      </a:lnTo>
                      <a:lnTo>
                        <a:pt x="216" y="197"/>
                      </a:lnTo>
                      <a:close/>
                    </a:path>
                  </a:pathLst>
                </a:custGeom>
                <a:solidFill>
                  <a:srgbClr val="E4665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833" name="Freeform 465"/>
                <p:cNvSpPr>
                  <a:spLocks noEditPoints="1"/>
                </p:cNvSpPr>
                <p:nvPr/>
              </p:nvSpPr>
              <p:spPr bwMode="auto">
                <a:xfrm>
                  <a:off x="1415" y="1487"/>
                  <a:ext cx="260" cy="194"/>
                </a:xfrm>
                <a:custGeom>
                  <a:avLst/>
                  <a:gdLst/>
                  <a:ahLst/>
                  <a:cxnLst>
                    <a:cxn ang="0">
                      <a:pos x="42" y="0"/>
                    </a:cxn>
                    <a:cxn ang="0">
                      <a:pos x="32" y="10"/>
                    </a:cxn>
                    <a:cxn ang="0">
                      <a:pos x="25" y="19"/>
                    </a:cxn>
                    <a:cxn ang="0">
                      <a:pos x="17" y="31"/>
                    </a:cxn>
                    <a:cxn ang="0">
                      <a:pos x="11" y="42"/>
                    </a:cxn>
                    <a:cxn ang="0">
                      <a:pos x="7" y="53"/>
                    </a:cxn>
                    <a:cxn ang="0">
                      <a:pos x="4" y="67"/>
                    </a:cxn>
                    <a:cxn ang="0">
                      <a:pos x="2" y="80"/>
                    </a:cxn>
                    <a:cxn ang="0">
                      <a:pos x="0" y="93"/>
                    </a:cxn>
                    <a:cxn ang="0">
                      <a:pos x="0" y="97"/>
                    </a:cxn>
                    <a:cxn ang="0">
                      <a:pos x="0" y="99"/>
                    </a:cxn>
                    <a:cxn ang="0">
                      <a:pos x="2" y="99"/>
                    </a:cxn>
                    <a:cxn ang="0">
                      <a:pos x="4" y="101"/>
                    </a:cxn>
                    <a:cxn ang="0">
                      <a:pos x="4" y="97"/>
                    </a:cxn>
                    <a:cxn ang="0">
                      <a:pos x="4" y="93"/>
                    </a:cxn>
                    <a:cxn ang="0">
                      <a:pos x="6" y="80"/>
                    </a:cxn>
                    <a:cxn ang="0">
                      <a:pos x="7" y="67"/>
                    </a:cxn>
                    <a:cxn ang="0">
                      <a:pos x="11" y="55"/>
                    </a:cxn>
                    <a:cxn ang="0">
                      <a:pos x="15" y="44"/>
                    </a:cxn>
                    <a:cxn ang="0">
                      <a:pos x="21" y="33"/>
                    </a:cxn>
                    <a:cxn ang="0">
                      <a:pos x="28" y="21"/>
                    </a:cxn>
                    <a:cxn ang="0">
                      <a:pos x="36" y="12"/>
                    </a:cxn>
                    <a:cxn ang="0">
                      <a:pos x="43" y="2"/>
                    </a:cxn>
                    <a:cxn ang="0">
                      <a:pos x="43" y="0"/>
                    </a:cxn>
                    <a:cxn ang="0">
                      <a:pos x="42" y="0"/>
                    </a:cxn>
                    <a:cxn ang="0">
                      <a:pos x="212" y="194"/>
                    </a:cxn>
                    <a:cxn ang="0">
                      <a:pos x="222" y="186"/>
                    </a:cxn>
                    <a:cxn ang="0">
                      <a:pos x="229" y="179"/>
                    </a:cxn>
                    <a:cxn ang="0">
                      <a:pos x="237" y="169"/>
                    </a:cxn>
                    <a:cxn ang="0">
                      <a:pos x="243" y="158"/>
                    </a:cxn>
                    <a:cxn ang="0">
                      <a:pos x="248" y="148"/>
                    </a:cxn>
                    <a:cxn ang="0">
                      <a:pos x="254" y="137"/>
                    </a:cxn>
                    <a:cxn ang="0">
                      <a:pos x="256" y="124"/>
                    </a:cxn>
                    <a:cxn ang="0">
                      <a:pos x="260" y="112"/>
                    </a:cxn>
                    <a:cxn ang="0">
                      <a:pos x="258" y="112"/>
                    </a:cxn>
                    <a:cxn ang="0">
                      <a:pos x="256" y="112"/>
                    </a:cxn>
                    <a:cxn ang="0">
                      <a:pos x="254" y="124"/>
                    </a:cxn>
                    <a:cxn ang="0">
                      <a:pos x="250" y="135"/>
                    </a:cxn>
                    <a:cxn ang="0">
                      <a:pos x="245" y="146"/>
                    </a:cxn>
                    <a:cxn ang="0">
                      <a:pos x="241" y="156"/>
                    </a:cxn>
                    <a:cxn ang="0">
                      <a:pos x="233" y="167"/>
                    </a:cxn>
                    <a:cxn ang="0">
                      <a:pos x="226" y="175"/>
                    </a:cxn>
                    <a:cxn ang="0">
                      <a:pos x="218" y="184"/>
                    </a:cxn>
                    <a:cxn ang="0">
                      <a:pos x="210" y="192"/>
                    </a:cxn>
                    <a:cxn ang="0">
                      <a:pos x="210" y="194"/>
                    </a:cxn>
                    <a:cxn ang="0">
                      <a:pos x="212" y="194"/>
                    </a:cxn>
                  </a:cxnLst>
                  <a:rect l="0" t="0" r="r" b="b"/>
                  <a:pathLst>
                    <a:path w="260" h="194">
                      <a:moveTo>
                        <a:pt x="42" y="0"/>
                      </a:moveTo>
                      <a:lnTo>
                        <a:pt x="32" y="10"/>
                      </a:lnTo>
                      <a:lnTo>
                        <a:pt x="25" y="19"/>
                      </a:lnTo>
                      <a:lnTo>
                        <a:pt x="17" y="31"/>
                      </a:lnTo>
                      <a:lnTo>
                        <a:pt x="11" y="42"/>
                      </a:lnTo>
                      <a:lnTo>
                        <a:pt x="7" y="53"/>
                      </a:lnTo>
                      <a:lnTo>
                        <a:pt x="4" y="67"/>
                      </a:lnTo>
                      <a:lnTo>
                        <a:pt x="2" y="80"/>
                      </a:lnTo>
                      <a:lnTo>
                        <a:pt x="0" y="93"/>
                      </a:lnTo>
                      <a:lnTo>
                        <a:pt x="0" y="97"/>
                      </a:lnTo>
                      <a:lnTo>
                        <a:pt x="0" y="99"/>
                      </a:lnTo>
                      <a:lnTo>
                        <a:pt x="2" y="99"/>
                      </a:lnTo>
                      <a:lnTo>
                        <a:pt x="4" y="101"/>
                      </a:lnTo>
                      <a:lnTo>
                        <a:pt x="4" y="97"/>
                      </a:lnTo>
                      <a:lnTo>
                        <a:pt x="4" y="93"/>
                      </a:lnTo>
                      <a:lnTo>
                        <a:pt x="6" y="80"/>
                      </a:lnTo>
                      <a:lnTo>
                        <a:pt x="7" y="67"/>
                      </a:lnTo>
                      <a:lnTo>
                        <a:pt x="11" y="55"/>
                      </a:lnTo>
                      <a:lnTo>
                        <a:pt x="15" y="44"/>
                      </a:lnTo>
                      <a:lnTo>
                        <a:pt x="21" y="33"/>
                      </a:lnTo>
                      <a:lnTo>
                        <a:pt x="28" y="21"/>
                      </a:lnTo>
                      <a:lnTo>
                        <a:pt x="36" y="12"/>
                      </a:lnTo>
                      <a:lnTo>
                        <a:pt x="43" y="2"/>
                      </a:lnTo>
                      <a:lnTo>
                        <a:pt x="43" y="0"/>
                      </a:lnTo>
                      <a:lnTo>
                        <a:pt x="42" y="0"/>
                      </a:lnTo>
                      <a:close/>
                      <a:moveTo>
                        <a:pt x="212" y="194"/>
                      </a:moveTo>
                      <a:lnTo>
                        <a:pt x="222" y="186"/>
                      </a:lnTo>
                      <a:lnTo>
                        <a:pt x="229" y="179"/>
                      </a:lnTo>
                      <a:lnTo>
                        <a:pt x="237" y="169"/>
                      </a:lnTo>
                      <a:lnTo>
                        <a:pt x="243" y="158"/>
                      </a:lnTo>
                      <a:lnTo>
                        <a:pt x="248" y="148"/>
                      </a:lnTo>
                      <a:lnTo>
                        <a:pt x="254" y="137"/>
                      </a:lnTo>
                      <a:lnTo>
                        <a:pt x="256" y="124"/>
                      </a:lnTo>
                      <a:lnTo>
                        <a:pt x="260" y="112"/>
                      </a:lnTo>
                      <a:lnTo>
                        <a:pt x="258" y="112"/>
                      </a:lnTo>
                      <a:lnTo>
                        <a:pt x="256" y="112"/>
                      </a:lnTo>
                      <a:lnTo>
                        <a:pt x="254" y="124"/>
                      </a:lnTo>
                      <a:lnTo>
                        <a:pt x="250" y="135"/>
                      </a:lnTo>
                      <a:lnTo>
                        <a:pt x="245" y="146"/>
                      </a:lnTo>
                      <a:lnTo>
                        <a:pt x="241" y="156"/>
                      </a:lnTo>
                      <a:lnTo>
                        <a:pt x="233" y="167"/>
                      </a:lnTo>
                      <a:lnTo>
                        <a:pt x="226" y="175"/>
                      </a:lnTo>
                      <a:lnTo>
                        <a:pt x="218" y="184"/>
                      </a:lnTo>
                      <a:lnTo>
                        <a:pt x="210" y="192"/>
                      </a:lnTo>
                      <a:lnTo>
                        <a:pt x="210" y="194"/>
                      </a:lnTo>
                      <a:lnTo>
                        <a:pt x="212" y="194"/>
                      </a:lnTo>
                      <a:close/>
                    </a:path>
                  </a:pathLst>
                </a:custGeom>
                <a:solidFill>
                  <a:srgbClr val="E5675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834" name="Freeform 466"/>
                <p:cNvSpPr>
                  <a:spLocks noEditPoints="1"/>
                </p:cNvSpPr>
                <p:nvPr/>
              </p:nvSpPr>
              <p:spPr bwMode="auto">
                <a:xfrm>
                  <a:off x="1417" y="1487"/>
                  <a:ext cx="256" cy="194"/>
                </a:xfrm>
                <a:custGeom>
                  <a:avLst/>
                  <a:gdLst/>
                  <a:ahLst/>
                  <a:cxnLst>
                    <a:cxn ang="0">
                      <a:pos x="41" y="0"/>
                    </a:cxn>
                    <a:cxn ang="0">
                      <a:pos x="32" y="10"/>
                    </a:cxn>
                    <a:cxn ang="0">
                      <a:pos x="24" y="19"/>
                    </a:cxn>
                    <a:cxn ang="0">
                      <a:pos x="17" y="31"/>
                    </a:cxn>
                    <a:cxn ang="0">
                      <a:pos x="11" y="42"/>
                    </a:cxn>
                    <a:cxn ang="0">
                      <a:pos x="7" y="55"/>
                    </a:cxn>
                    <a:cxn ang="0">
                      <a:pos x="4" y="67"/>
                    </a:cxn>
                    <a:cxn ang="0">
                      <a:pos x="2" y="80"/>
                    </a:cxn>
                    <a:cxn ang="0">
                      <a:pos x="0" y="93"/>
                    </a:cxn>
                    <a:cxn ang="0">
                      <a:pos x="0" y="97"/>
                    </a:cxn>
                    <a:cxn ang="0">
                      <a:pos x="0" y="99"/>
                    </a:cxn>
                    <a:cxn ang="0">
                      <a:pos x="2" y="101"/>
                    </a:cxn>
                    <a:cxn ang="0">
                      <a:pos x="4" y="101"/>
                    </a:cxn>
                    <a:cxn ang="0">
                      <a:pos x="4" y="101"/>
                    </a:cxn>
                    <a:cxn ang="0">
                      <a:pos x="4" y="101"/>
                    </a:cxn>
                    <a:cxn ang="0">
                      <a:pos x="4" y="97"/>
                    </a:cxn>
                    <a:cxn ang="0">
                      <a:pos x="4" y="93"/>
                    </a:cxn>
                    <a:cxn ang="0">
                      <a:pos x="5" y="80"/>
                    </a:cxn>
                    <a:cxn ang="0">
                      <a:pos x="7" y="69"/>
                    </a:cxn>
                    <a:cxn ang="0">
                      <a:pos x="11" y="55"/>
                    </a:cxn>
                    <a:cxn ang="0">
                      <a:pos x="15" y="44"/>
                    </a:cxn>
                    <a:cxn ang="0">
                      <a:pos x="21" y="33"/>
                    </a:cxn>
                    <a:cxn ang="0">
                      <a:pos x="26" y="23"/>
                    </a:cxn>
                    <a:cxn ang="0">
                      <a:pos x="34" y="12"/>
                    </a:cxn>
                    <a:cxn ang="0">
                      <a:pos x="43" y="4"/>
                    </a:cxn>
                    <a:cxn ang="0">
                      <a:pos x="41" y="2"/>
                    </a:cxn>
                    <a:cxn ang="0">
                      <a:pos x="41" y="0"/>
                    </a:cxn>
                    <a:cxn ang="0">
                      <a:pos x="208" y="194"/>
                    </a:cxn>
                    <a:cxn ang="0">
                      <a:pos x="218" y="186"/>
                    </a:cxn>
                    <a:cxn ang="0">
                      <a:pos x="226" y="177"/>
                    </a:cxn>
                    <a:cxn ang="0">
                      <a:pos x="233" y="167"/>
                    </a:cxn>
                    <a:cxn ang="0">
                      <a:pos x="239" y="158"/>
                    </a:cxn>
                    <a:cxn ang="0">
                      <a:pos x="244" y="146"/>
                    </a:cxn>
                    <a:cxn ang="0">
                      <a:pos x="250" y="135"/>
                    </a:cxn>
                    <a:cxn ang="0">
                      <a:pos x="252" y="124"/>
                    </a:cxn>
                    <a:cxn ang="0">
                      <a:pos x="256" y="112"/>
                    </a:cxn>
                    <a:cxn ang="0">
                      <a:pos x="254" y="112"/>
                    </a:cxn>
                    <a:cxn ang="0">
                      <a:pos x="252" y="112"/>
                    </a:cxn>
                    <a:cxn ang="0">
                      <a:pos x="250" y="124"/>
                    </a:cxn>
                    <a:cxn ang="0">
                      <a:pos x="246" y="135"/>
                    </a:cxn>
                    <a:cxn ang="0">
                      <a:pos x="241" y="146"/>
                    </a:cxn>
                    <a:cxn ang="0">
                      <a:pos x="237" y="156"/>
                    </a:cxn>
                    <a:cxn ang="0">
                      <a:pos x="229" y="165"/>
                    </a:cxn>
                    <a:cxn ang="0">
                      <a:pos x="224" y="175"/>
                    </a:cxn>
                    <a:cxn ang="0">
                      <a:pos x="214" y="182"/>
                    </a:cxn>
                    <a:cxn ang="0">
                      <a:pos x="207" y="190"/>
                    </a:cxn>
                    <a:cxn ang="0">
                      <a:pos x="208" y="192"/>
                    </a:cxn>
                    <a:cxn ang="0">
                      <a:pos x="208" y="194"/>
                    </a:cxn>
                  </a:cxnLst>
                  <a:rect l="0" t="0" r="r" b="b"/>
                  <a:pathLst>
                    <a:path w="256" h="194">
                      <a:moveTo>
                        <a:pt x="41" y="0"/>
                      </a:moveTo>
                      <a:lnTo>
                        <a:pt x="32" y="10"/>
                      </a:lnTo>
                      <a:lnTo>
                        <a:pt x="24" y="19"/>
                      </a:lnTo>
                      <a:lnTo>
                        <a:pt x="17" y="31"/>
                      </a:lnTo>
                      <a:lnTo>
                        <a:pt x="11" y="42"/>
                      </a:lnTo>
                      <a:lnTo>
                        <a:pt x="7" y="55"/>
                      </a:lnTo>
                      <a:lnTo>
                        <a:pt x="4" y="67"/>
                      </a:lnTo>
                      <a:lnTo>
                        <a:pt x="2" y="80"/>
                      </a:lnTo>
                      <a:lnTo>
                        <a:pt x="0" y="93"/>
                      </a:lnTo>
                      <a:lnTo>
                        <a:pt x="0" y="97"/>
                      </a:lnTo>
                      <a:lnTo>
                        <a:pt x="0" y="99"/>
                      </a:lnTo>
                      <a:lnTo>
                        <a:pt x="2" y="101"/>
                      </a:lnTo>
                      <a:lnTo>
                        <a:pt x="4" y="101"/>
                      </a:lnTo>
                      <a:lnTo>
                        <a:pt x="4" y="101"/>
                      </a:lnTo>
                      <a:lnTo>
                        <a:pt x="4" y="101"/>
                      </a:lnTo>
                      <a:lnTo>
                        <a:pt x="4" y="97"/>
                      </a:lnTo>
                      <a:lnTo>
                        <a:pt x="4" y="93"/>
                      </a:lnTo>
                      <a:lnTo>
                        <a:pt x="5" y="80"/>
                      </a:lnTo>
                      <a:lnTo>
                        <a:pt x="7" y="69"/>
                      </a:lnTo>
                      <a:lnTo>
                        <a:pt x="11" y="55"/>
                      </a:lnTo>
                      <a:lnTo>
                        <a:pt x="15" y="44"/>
                      </a:lnTo>
                      <a:lnTo>
                        <a:pt x="21" y="33"/>
                      </a:lnTo>
                      <a:lnTo>
                        <a:pt x="26" y="23"/>
                      </a:lnTo>
                      <a:lnTo>
                        <a:pt x="34" y="12"/>
                      </a:lnTo>
                      <a:lnTo>
                        <a:pt x="43" y="4"/>
                      </a:lnTo>
                      <a:lnTo>
                        <a:pt x="41" y="2"/>
                      </a:lnTo>
                      <a:lnTo>
                        <a:pt x="41" y="0"/>
                      </a:lnTo>
                      <a:close/>
                      <a:moveTo>
                        <a:pt x="208" y="194"/>
                      </a:moveTo>
                      <a:lnTo>
                        <a:pt x="218" y="186"/>
                      </a:lnTo>
                      <a:lnTo>
                        <a:pt x="226" y="177"/>
                      </a:lnTo>
                      <a:lnTo>
                        <a:pt x="233" y="167"/>
                      </a:lnTo>
                      <a:lnTo>
                        <a:pt x="239" y="158"/>
                      </a:lnTo>
                      <a:lnTo>
                        <a:pt x="244" y="146"/>
                      </a:lnTo>
                      <a:lnTo>
                        <a:pt x="250" y="135"/>
                      </a:lnTo>
                      <a:lnTo>
                        <a:pt x="252" y="124"/>
                      </a:lnTo>
                      <a:lnTo>
                        <a:pt x="256" y="112"/>
                      </a:lnTo>
                      <a:lnTo>
                        <a:pt x="254" y="112"/>
                      </a:lnTo>
                      <a:lnTo>
                        <a:pt x="252" y="112"/>
                      </a:lnTo>
                      <a:lnTo>
                        <a:pt x="250" y="124"/>
                      </a:lnTo>
                      <a:lnTo>
                        <a:pt x="246" y="135"/>
                      </a:lnTo>
                      <a:lnTo>
                        <a:pt x="241" y="146"/>
                      </a:lnTo>
                      <a:lnTo>
                        <a:pt x="237" y="156"/>
                      </a:lnTo>
                      <a:lnTo>
                        <a:pt x="229" y="165"/>
                      </a:lnTo>
                      <a:lnTo>
                        <a:pt x="224" y="175"/>
                      </a:lnTo>
                      <a:lnTo>
                        <a:pt x="214" y="182"/>
                      </a:lnTo>
                      <a:lnTo>
                        <a:pt x="207" y="190"/>
                      </a:lnTo>
                      <a:lnTo>
                        <a:pt x="208" y="192"/>
                      </a:lnTo>
                      <a:lnTo>
                        <a:pt x="208" y="194"/>
                      </a:lnTo>
                      <a:close/>
                    </a:path>
                  </a:pathLst>
                </a:custGeom>
                <a:solidFill>
                  <a:srgbClr val="E5695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835" name="Freeform 467"/>
                <p:cNvSpPr>
                  <a:spLocks noEditPoints="1"/>
                </p:cNvSpPr>
                <p:nvPr/>
              </p:nvSpPr>
              <p:spPr bwMode="auto">
                <a:xfrm>
                  <a:off x="1419" y="1489"/>
                  <a:ext cx="252" cy="190"/>
                </a:xfrm>
                <a:custGeom>
                  <a:avLst/>
                  <a:gdLst/>
                  <a:ahLst/>
                  <a:cxnLst>
                    <a:cxn ang="0">
                      <a:pos x="39" y="0"/>
                    </a:cxn>
                    <a:cxn ang="0">
                      <a:pos x="32" y="10"/>
                    </a:cxn>
                    <a:cxn ang="0">
                      <a:pos x="24" y="19"/>
                    </a:cxn>
                    <a:cxn ang="0">
                      <a:pos x="17" y="31"/>
                    </a:cxn>
                    <a:cxn ang="0">
                      <a:pos x="11" y="42"/>
                    </a:cxn>
                    <a:cxn ang="0">
                      <a:pos x="7" y="53"/>
                    </a:cxn>
                    <a:cxn ang="0">
                      <a:pos x="3" y="65"/>
                    </a:cxn>
                    <a:cxn ang="0">
                      <a:pos x="2" y="78"/>
                    </a:cxn>
                    <a:cxn ang="0">
                      <a:pos x="0" y="91"/>
                    </a:cxn>
                    <a:cxn ang="0">
                      <a:pos x="0" y="95"/>
                    </a:cxn>
                    <a:cxn ang="0">
                      <a:pos x="0" y="99"/>
                    </a:cxn>
                    <a:cxn ang="0">
                      <a:pos x="2" y="99"/>
                    </a:cxn>
                    <a:cxn ang="0">
                      <a:pos x="2" y="99"/>
                    </a:cxn>
                    <a:cxn ang="0">
                      <a:pos x="3" y="99"/>
                    </a:cxn>
                    <a:cxn ang="0">
                      <a:pos x="3" y="99"/>
                    </a:cxn>
                    <a:cxn ang="0">
                      <a:pos x="3" y="95"/>
                    </a:cxn>
                    <a:cxn ang="0">
                      <a:pos x="3" y="91"/>
                    </a:cxn>
                    <a:cxn ang="0">
                      <a:pos x="5" y="80"/>
                    </a:cxn>
                    <a:cxn ang="0">
                      <a:pos x="7" y="67"/>
                    </a:cxn>
                    <a:cxn ang="0">
                      <a:pos x="9" y="55"/>
                    </a:cxn>
                    <a:cxn ang="0">
                      <a:pos x="15" y="42"/>
                    </a:cxn>
                    <a:cxn ang="0">
                      <a:pos x="21" y="33"/>
                    </a:cxn>
                    <a:cxn ang="0">
                      <a:pos x="26" y="21"/>
                    </a:cxn>
                    <a:cxn ang="0">
                      <a:pos x="34" y="12"/>
                    </a:cxn>
                    <a:cxn ang="0">
                      <a:pos x="43" y="2"/>
                    </a:cxn>
                    <a:cxn ang="0">
                      <a:pos x="41" y="2"/>
                    </a:cxn>
                    <a:cxn ang="0">
                      <a:pos x="39" y="0"/>
                    </a:cxn>
                    <a:cxn ang="0">
                      <a:pos x="206" y="190"/>
                    </a:cxn>
                    <a:cxn ang="0">
                      <a:pos x="214" y="182"/>
                    </a:cxn>
                    <a:cxn ang="0">
                      <a:pos x="222" y="173"/>
                    </a:cxn>
                    <a:cxn ang="0">
                      <a:pos x="229" y="165"/>
                    </a:cxn>
                    <a:cxn ang="0">
                      <a:pos x="237" y="154"/>
                    </a:cxn>
                    <a:cxn ang="0">
                      <a:pos x="241" y="144"/>
                    </a:cxn>
                    <a:cxn ang="0">
                      <a:pos x="246" y="133"/>
                    </a:cxn>
                    <a:cxn ang="0">
                      <a:pos x="250" y="122"/>
                    </a:cxn>
                    <a:cxn ang="0">
                      <a:pos x="252" y="110"/>
                    </a:cxn>
                    <a:cxn ang="0">
                      <a:pos x="250" y="110"/>
                    </a:cxn>
                    <a:cxn ang="0">
                      <a:pos x="248" y="108"/>
                    </a:cxn>
                    <a:cxn ang="0">
                      <a:pos x="246" y="122"/>
                    </a:cxn>
                    <a:cxn ang="0">
                      <a:pos x="242" y="133"/>
                    </a:cxn>
                    <a:cxn ang="0">
                      <a:pos x="239" y="143"/>
                    </a:cxn>
                    <a:cxn ang="0">
                      <a:pos x="233" y="154"/>
                    </a:cxn>
                    <a:cxn ang="0">
                      <a:pos x="225" y="163"/>
                    </a:cxn>
                    <a:cxn ang="0">
                      <a:pos x="220" y="171"/>
                    </a:cxn>
                    <a:cxn ang="0">
                      <a:pos x="212" y="180"/>
                    </a:cxn>
                    <a:cxn ang="0">
                      <a:pos x="203" y="188"/>
                    </a:cxn>
                    <a:cxn ang="0">
                      <a:pos x="203" y="188"/>
                    </a:cxn>
                    <a:cxn ang="0">
                      <a:pos x="205" y="188"/>
                    </a:cxn>
                    <a:cxn ang="0">
                      <a:pos x="205" y="190"/>
                    </a:cxn>
                    <a:cxn ang="0">
                      <a:pos x="206" y="190"/>
                    </a:cxn>
                  </a:cxnLst>
                  <a:rect l="0" t="0" r="r" b="b"/>
                  <a:pathLst>
                    <a:path w="252" h="190">
                      <a:moveTo>
                        <a:pt x="39" y="0"/>
                      </a:moveTo>
                      <a:lnTo>
                        <a:pt x="32" y="10"/>
                      </a:lnTo>
                      <a:lnTo>
                        <a:pt x="24" y="19"/>
                      </a:lnTo>
                      <a:lnTo>
                        <a:pt x="17" y="31"/>
                      </a:lnTo>
                      <a:lnTo>
                        <a:pt x="11" y="42"/>
                      </a:lnTo>
                      <a:lnTo>
                        <a:pt x="7" y="53"/>
                      </a:lnTo>
                      <a:lnTo>
                        <a:pt x="3" y="65"/>
                      </a:lnTo>
                      <a:lnTo>
                        <a:pt x="2" y="78"/>
                      </a:lnTo>
                      <a:lnTo>
                        <a:pt x="0" y="91"/>
                      </a:lnTo>
                      <a:lnTo>
                        <a:pt x="0" y="95"/>
                      </a:lnTo>
                      <a:lnTo>
                        <a:pt x="0" y="99"/>
                      </a:lnTo>
                      <a:lnTo>
                        <a:pt x="2" y="99"/>
                      </a:lnTo>
                      <a:lnTo>
                        <a:pt x="2" y="99"/>
                      </a:lnTo>
                      <a:lnTo>
                        <a:pt x="3" y="99"/>
                      </a:lnTo>
                      <a:lnTo>
                        <a:pt x="3" y="99"/>
                      </a:lnTo>
                      <a:lnTo>
                        <a:pt x="3" y="95"/>
                      </a:lnTo>
                      <a:lnTo>
                        <a:pt x="3" y="91"/>
                      </a:lnTo>
                      <a:lnTo>
                        <a:pt x="5" y="80"/>
                      </a:lnTo>
                      <a:lnTo>
                        <a:pt x="7" y="67"/>
                      </a:lnTo>
                      <a:lnTo>
                        <a:pt x="9" y="55"/>
                      </a:lnTo>
                      <a:lnTo>
                        <a:pt x="15" y="42"/>
                      </a:lnTo>
                      <a:lnTo>
                        <a:pt x="21" y="33"/>
                      </a:lnTo>
                      <a:lnTo>
                        <a:pt x="26" y="21"/>
                      </a:lnTo>
                      <a:lnTo>
                        <a:pt x="34" y="12"/>
                      </a:lnTo>
                      <a:lnTo>
                        <a:pt x="43" y="2"/>
                      </a:lnTo>
                      <a:lnTo>
                        <a:pt x="41" y="2"/>
                      </a:lnTo>
                      <a:lnTo>
                        <a:pt x="39" y="0"/>
                      </a:lnTo>
                      <a:close/>
                      <a:moveTo>
                        <a:pt x="206" y="190"/>
                      </a:moveTo>
                      <a:lnTo>
                        <a:pt x="214" y="182"/>
                      </a:lnTo>
                      <a:lnTo>
                        <a:pt x="222" y="173"/>
                      </a:lnTo>
                      <a:lnTo>
                        <a:pt x="229" y="165"/>
                      </a:lnTo>
                      <a:lnTo>
                        <a:pt x="237" y="154"/>
                      </a:lnTo>
                      <a:lnTo>
                        <a:pt x="241" y="144"/>
                      </a:lnTo>
                      <a:lnTo>
                        <a:pt x="246" y="133"/>
                      </a:lnTo>
                      <a:lnTo>
                        <a:pt x="250" y="122"/>
                      </a:lnTo>
                      <a:lnTo>
                        <a:pt x="252" y="110"/>
                      </a:lnTo>
                      <a:lnTo>
                        <a:pt x="250" y="110"/>
                      </a:lnTo>
                      <a:lnTo>
                        <a:pt x="248" y="108"/>
                      </a:lnTo>
                      <a:lnTo>
                        <a:pt x="246" y="122"/>
                      </a:lnTo>
                      <a:lnTo>
                        <a:pt x="242" y="133"/>
                      </a:lnTo>
                      <a:lnTo>
                        <a:pt x="239" y="143"/>
                      </a:lnTo>
                      <a:lnTo>
                        <a:pt x="233" y="154"/>
                      </a:lnTo>
                      <a:lnTo>
                        <a:pt x="225" y="163"/>
                      </a:lnTo>
                      <a:lnTo>
                        <a:pt x="220" y="171"/>
                      </a:lnTo>
                      <a:lnTo>
                        <a:pt x="212" y="180"/>
                      </a:lnTo>
                      <a:lnTo>
                        <a:pt x="203" y="188"/>
                      </a:lnTo>
                      <a:lnTo>
                        <a:pt x="203" y="188"/>
                      </a:lnTo>
                      <a:lnTo>
                        <a:pt x="205" y="188"/>
                      </a:lnTo>
                      <a:lnTo>
                        <a:pt x="205" y="190"/>
                      </a:lnTo>
                      <a:lnTo>
                        <a:pt x="206" y="190"/>
                      </a:lnTo>
                      <a:close/>
                    </a:path>
                  </a:pathLst>
                </a:custGeom>
                <a:solidFill>
                  <a:srgbClr val="E56B5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836" name="Freeform 468"/>
                <p:cNvSpPr>
                  <a:spLocks noEditPoints="1"/>
                </p:cNvSpPr>
                <p:nvPr/>
              </p:nvSpPr>
              <p:spPr bwMode="auto">
                <a:xfrm>
                  <a:off x="1421" y="1491"/>
                  <a:ext cx="248" cy="186"/>
                </a:xfrm>
                <a:custGeom>
                  <a:avLst/>
                  <a:gdLst/>
                  <a:ahLst/>
                  <a:cxnLst>
                    <a:cxn ang="0">
                      <a:pos x="39" y="0"/>
                    </a:cxn>
                    <a:cxn ang="0">
                      <a:pos x="30" y="8"/>
                    </a:cxn>
                    <a:cxn ang="0">
                      <a:pos x="22" y="19"/>
                    </a:cxn>
                    <a:cxn ang="0">
                      <a:pos x="17" y="29"/>
                    </a:cxn>
                    <a:cxn ang="0">
                      <a:pos x="11" y="40"/>
                    </a:cxn>
                    <a:cxn ang="0">
                      <a:pos x="7" y="51"/>
                    </a:cxn>
                    <a:cxn ang="0">
                      <a:pos x="3" y="65"/>
                    </a:cxn>
                    <a:cxn ang="0">
                      <a:pos x="1" y="76"/>
                    </a:cxn>
                    <a:cxn ang="0">
                      <a:pos x="0" y="89"/>
                    </a:cxn>
                    <a:cxn ang="0">
                      <a:pos x="0" y="93"/>
                    </a:cxn>
                    <a:cxn ang="0">
                      <a:pos x="0" y="97"/>
                    </a:cxn>
                    <a:cxn ang="0">
                      <a:pos x="1" y="97"/>
                    </a:cxn>
                    <a:cxn ang="0">
                      <a:pos x="5" y="99"/>
                    </a:cxn>
                    <a:cxn ang="0">
                      <a:pos x="3" y="95"/>
                    </a:cxn>
                    <a:cxn ang="0">
                      <a:pos x="3" y="89"/>
                    </a:cxn>
                    <a:cxn ang="0">
                      <a:pos x="5" y="78"/>
                    </a:cxn>
                    <a:cxn ang="0">
                      <a:pos x="7" y="65"/>
                    </a:cxn>
                    <a:cxn ang="0">
                      <a:pos x="9" y="53"/>
                    </a:cxn>
                    <a:cxn ang="0">
                      <a:pos x="15" y="42"/>
                    </a:cxn>
                    <a:cxn ang="0">
                      <a:pos x="20" y="31"/>
                    </a:cxn>
                    <a:cxn ang="0">
                      <a:pos x="26" y="21"/>
                    </a:cxn>
                    <a:cxn ang="0">
                      <a:pos x="34" y="12"/>
                    </a:cxn>
                    <a:cxn ang="0">
                      <a:pos x="41" y="2"/>
                    </a:cxn>
                    <a:cxn ang="0">
                      <a:pos x="41" y="0"/>
                    </a:cxn>
                    <a:cxn ang="0">
                      <a:pos x="39" y="0"/>
                    </a:cxn>
                    <a:cxn ang="0">
                      <a:pos x="203" y="186"/>
                    </a:cxn>
                    <a:cxn ang="0">
                      <a:pos x="210" y="178"/>
                    </a:cxn>
                    <a:cxn ang="0">
                      <a:pos x="220" y="171"/>
                    </a:cxn>
                    <a:cxn ang="0">
                      <a:pos x="225" y="161"/>
                    </a:cxn>
                    <a:cxn ang="0">
                      <a:pos x="233" y="152"/>
                    </a:cxn>
                    <a:cxn ang="0">
                      <a:pos x="237" y="142"/>
                    </a:cxn>
                    <a:cxn ang="0">
                      <a:pos x="242" y="131"/>
                    </a:cxn>
                    <a:cxn ang="0">
                      <a:pos x="246" y="120"/>
                    </a:cxn>
                    <a:cxn ang="0">
                      <a:pos x="248" y="108"/>
                    </a:cxn>
                    <a:cxn ang="0">
                      <a:pos x="246" y="106"/>
                    </a:cxn>
                    <a:cxn ang="0">
                      <a:pos x="244" y="106"/>
                    </a:cxn>
                    <a:cxn ang="0">
                      <a:pos x="242" y="118"/>
                    </a:cxn>
                    <a:cxn ang="0">
                      <a:pos x="239" y="129"/>
                    </a:cxn>
                    <a:cxn ang="0">
                      <a:pos x="235" y="141"/>
                    </a:cxn>
                    <a:cxn ang="0">
                      <a:pos x="229" y="150"/>
                    </a:cxn>
                    <a:cxn ang="0">
                      <a:pos x="222" y="159"/>
                    </a:cxn>
                    <a:cxn ang="0">
                      <a:pos x="216" y="169"/>
                    </a:cxn>
                    <a:cxn ang="0">
                      <a:pos x="208" y="177"/>
                    </a:cxn>
                    <a:cxn ang="0">
                      <a:pos x="199" y="184"/>
                    </a:cxn>
                    <a:cxn ang="0">
                      <a:pos x="201" y="186"/>
                    </a:cxn>
                    <a:cxn ang="0">
                      <a:pos x="203" y="186"/>
                    </a:cxn>
                    <a:cxn ang="0">
                      <a:pos x="203" y="186"/>
                    </a:cxn>
                    <a:cxn ang="0">
                      <a:pos x="203" y="186"/>
                    </a:cxn>
                  </a:cxnLst>
                  <a:rect l="0" t="0" r="r" b="b"/>
                  <a:pathLst>
                    <a:path w="248" h="186">
                      <a:moveTo>
                        <a:pt x="39" y="0"/>
                      </a:moveTo>
                      <a:lnTo>
                        <a:pt x="30" y="8"/>
                      </a:lnTo>
                      <a:lnTo>
                        <a:pt x="22" y="19"/>
                      </a:lnTo>
                      <a:lnTo>
                        <a:pt x="17" y="29"/>
                      </a:lnTo>
                      <a:lnTo>
                        <a:pt x="11" y="40"/>
                      </a:lnTo>
                      <a:lnTo>
                        <a:pt x="7" y="51"/>
                      </a:lnTo>
                      <a:lnTo>
                        <a:pt x="3" y="65"/>
                      </a:lnTo>
                      <a:lnTo>
                        <a:pt x="1" y="76"/>
                      </a:lnTo>
                      <a:lnTo>
                        <a:pt x="0" y="89"/>
                      </a:lnTo>
                      <a:lnTo>
                        <a:pt x="0" y="93"/>
                      </a:lnTo>
                      <a:lnTo>
                        <a:pt x="0" y="97"/>
                      </a:lnTo>
                      <a:lnTo>
                        <a:pt x="1" y="97"/>
                      </a:lnTo>
                      <a:lnTo>
                        <a:pt x="5" y="99"/>
                      </a:lnTo>
                      <a:lnTo>
                        <a:pt x="3" y="95"/>
                      </a:lnTo>
                      <a:lnTo>
                        <a:pt x="3" y="89"/>
                      </a:lnTo>
                      <a:lnTo>
                        <a:pt x="5" y="78"/>
                      </a:lnTo>
                      <a:lnTo>
                        <a:pt x="7" y="65"/>
                      </a:lnTo>
                      <a:lnTo>
                        <a:pt x="9" y="53"/>
                      </a:lnTo>
                      <a:lnTo>
                        <a:pt x="15" y="42"/>
                      </a:lnTo>
                      <a:lnTo>
                        <a:pt x="20" y="31"/>
                      </a:lnTo>
                      <a:lnTo>
                        <a:pt x="26" y="21"/>
                      </a:lnTo>
                      <a:lnTo>
                        <a:pt x="34" y="12"/>
                      </a:lnTo>
                      <a:lnTo>
                        <a:pt x="41" y="2"/>
                      </a:lnTo>
                      <a:lnTo>
                        <a:pt x="41" y="0"/>
                      </a:lnTo>
                      <a:lnTo>
                        <a:pt x="39" y="0"/>
                      </a:lnTo>
                      <a:close/>
                      <a:moveTo>
                        <a:pt x="203" y="186"/>
                      </a:moveTo>
                      <a:lnTo>
                        <a:pt x="210" y="178"/>
                      </a:lnTo>
                      <a:lnTo>
                        <a:pt x="220" y="171"/>
                      </a:lnTo>
                      <a:lnTo>
                        <a:pt x="225" y="161"/>
                      </a:lnTo>
                      <a:lnTo>
                        <a:pt x="233" y="152"/>
                      </a:lnTo>
                      <a:lnTo>
                        <a:pt x="237" y="142"/>
                      </a:lnTo>
                      <a:lnTo>
                        <a:pt x="242" y="131"/>
                      </a:lnTo>
                      <a:lnTo>
                        <a:pt x="246" y="120"/>
                      </a:lnTo>
                      <a:lnTo>
                        <a:pt x="248" y="108"/>
                      </a:lnTo>
                      <a:lnTo>
                        <a:pt x="246" y="106"/>
                      </a:lnTo>
                      <a:lnTo>
                        <a:pt x="244" y="106"/>
                      </a:lnTo>
                      <a:lnTo>
                        <a:pt x="242" y="118"/>
                      </a:lnTo>
                      <a:lnTo>
                        <a:pt x="239" y="129"/>
                      </a:lnTo>
                      <a:lnTo>
                        <a:pt x="235" y="141"/>
                      </a:lnTo>
                      <a:lnTo>
                        <a:pt x="229" y="150"/>
                      </a:lnTo>
                      <a:lnTo>
                        <a:pt x="222" y="159"/>
                      </a:lnTo>
                      <a:lnTo>
                        <a:pt x="216" y="169"/>
                      </a:lnTo>
                      <a:lnTo>
                        <a:pt x="208" y="177"/>
                      </a:lnTo>
                      <a:lnTo>
                        <a:pt x="199" y="184"/>
                      </a:lnTo>
                      <a:lnTo>
                        <a:pt x="201" y="186"/>
                      </a:lnTo>
                      <a:lnTo>
                        <a:pt x="203" y="186"/>
                      </a:lnTo>
                      <a:lnTo>
                        <a:pt x="203" y="186"/>
                      </a:lnTo>
                      <a:lnTo>
                        <a:pt x="203" y="186"/>
                      </a:lnTo>
                      <a:close/>
                    </a:path>
                  </a:pathLst>
                </a:custGeom>
                <a:solidFill>
                  <a:srgbClr val="E66C5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837" name="Freeform 469"/>
                <p:cNvSpPr>
                  <a:spLocks noEditPoints="1"/>
                </p:cNvSpPr>
                <p:nvPr/>
              </p:nvSpPr>
              <p:spPr bwMode="auto">
                <a:xfrm>
                  <a:off x="1422" y="1491"/>
                  <a:ext cx="245" cy="186"/>
                </a:xfrm>
                <a:custGeom>
                  <a:avLst/>
                  <a:gdLst/>
                  <a:ahLst/>
                  <a:cxnLst>
                    <a:cxn ang="0">
                      <a:pos x="40" y="0"/>
                    </a:cxn>
                    <a:cxn ang="0">
                      <a:pos x="31" y="10"/>
                    </a:cxn>
                    <a:cxn ang="0">
                      <a:pos x="23" y="19"/>
                    </a:cxn>
                    <a:cxn ang="0">
                      <a:pos x="18" y="31"/>
                    </a:cxn>
                    <a:cxn ang="0">
                      <a:pos x="12" y="40"/>
                    </a:cxn>
                    <a:cxn ang="0">
                      <a:pos x="6" y="53"/>
                    </a:cxn>
                    <a:cxn ang="0">
                      <a:pos x="4" y="65"/>
                    </a:cxn>
                    <a:cxn ang="0">
                      <a:pos x="2" y="78"/>
                    </a:cxn>
                    <a:cxn ang="0">
                      <a:pos x="0" y="89"/>
                    </a:cxn>
                    <a:cxn ang="0">
                      <a:pos x="0" y="93"/>
                    </a:cxn>
                    <a:cxn ang="0">
                      <a:pos x="0" y="97"/>
                    </a:cxn>
                    <a:cxn ang="0">
                      <a:pos x="2" y="99"/>
                    </a:cxn>
                    <a:cxn ang="0">
                      <a:pos x="6" y="99"/>
                    </a:cxn>
                    <a:cxn ang="0">
                      <a:pos x="4" y="95"/>
                    </a:cxn>
                    <a:cxn ang="0">
                      <a:pos x="4" y="89"/>
                    </a:cxn>
                    <a:cxn ang="0">
                      <a:pos x="6" y="78"/>
                    </a:cxn>
                    <a:cxn ang="0">
                      <a:pos x="8" y="65"/>
                    </a:cxn>
                    <a:cxn ang="0">
                      <a:pos x="10" y="53"/>
                    </a:cxn>
                    <a:cxn ang="0">
                      <a:pos x="16" y="42"/>
                    </a:cxn>
                    <a:cxn ang="0">
                      <a:pos x="19" y="32"/>
                    </a:cxn>
                    <a:cxn ang="0">
                      <a:pos x="27" y="21"/>
                    </a:cxn>
                    <a:cxn ang="0">
                      <a:pos x="35" y="13"/>
                    </a:cxn>
                    <a:cxn ang="0">
                      <a:pos x="42" y="4"/>
                    </a:cxn>
                    <a:cxn ang="0">
                      <a:pos x="40" y="2"/>
                    </a:cxn>
                    <a:cxn ang="0">
                      <a:pos x="40" y="0"/>
                    </a:cxn>
                    <a:cxn ang="0">
                      <a:pos x="200" y="186"/>
                    </a:cxn>
                    <a:cxn ang="0">
                      <a:pos x="209" y="178"/>
                    </a:cxn>
                    <a:cxn ang="0">
                      <a:pos x="217" y="169"/>
                    </a:cxn>
                    <a:cxn ang="0">
                      <a:pos x="222" y="161"/>
                    </a:cxn>
                    <a:cxn ang="0">
                      <a:pos x="230" y="152"/>
                    </a:cxn>
                    <a:cxn ang="0">
                      <a:pos x="236" y="141"/>
                    </a:cxn>
                    <a:cxn ang="0">
                      <a:pos x="239" y="131"/>
                    </a:cxn>
                    <a:cxn ang="0">
                      <a:pos x="243" y="120"/>
                    </a:cxn>
                    <a:cxn ang="0">
                      <a:pos x="245" y="106"/>
                    </a:cxn>
                    <a:cxn ang="0">
                      <a:pos x="243" y="106"/>
                    </a:cxn>
                    <a:cxn ang="0">
                      <a:pos x="241" y="106"/>
                    </a:cxn>
                    <a:cxn ang="0">
                      <a:pos x="239" y="118"/>
                    </a:cxn>
                    <a:cxn ang="0">
                      <a:pos x="236" y="129"/>
                    </a:cxn>
                    <a:cxn ang="0">
                      <a:pos x="232" y="141"/>
                    </a:cxn>
                    <a:cxn ang="0">
                      <a:pos x="226" y="150"/>
                    </a:cxn>
                    <a:cxn ang="0">
                      <a:pos x="221" y="159"/>
                    </a:cxn>
                    <a:cxn ang="0">
                      <a:pos x="213" y="169"/>
                    </a:cxn>
                    <a:cxn ang="0">
                      <a:pos x="205" y="177"/>
                    </a:cxn>
                    <a:cxn ang="0">
                      <a:pos x="196" y="184"/>
                    </a:cxn>
                    <a:cxn ang="0">
                      <a:pos x="198" y="184"/>
                    </a:cxn>
                    <a:cxn ang="0">
                      <a:pos x="200" y="186"/>
                    </a:cxn>
                  </a:cxnLst>
                  <a:rect l="0" t="0" r="r" b="b"/>
                  <a:pathLst>
                    <a:path w="245" h="186">
                      <a:moveTo>
                        <a:pt x="40" y="0"/>
                      </a:moveTo>
                      <a:lnTo>
                        <a:pt x="31" y="10"/>
                      </a:lnTo>
                      <a:lnTo>
                        <a:pt x="23" y="19"/>
                      </a:lnTo>
                      <a:lnTo>
                        <a:pt x="18" y="31"/>
                      </a:lnTo>
                      <a:lnTo>
                        <a:pt x="12" y="40"/>
                      </a:lnTo>
                      <a:lnTo>
                        <a:pt x="6" y="53"/>
                      </a:lnTo>
                      <a:lnTo>
                        <a:pt x="4" y="65"/>
                      </a:lnTo>
                      <a:lnTo>
                        <a:pt x="2" y="78"/>
                      </a:lnTo>
                      <a:lnTo>
                        <a:pt x="0" y="89"/>
                      </a:lnTo>
                      <a:lnTo>
                        <a:pt x="0" y="93"/>
                      </a:lnTo>
                      <a:lnTo>
                        <a:pt x="0" y="97"/>
                      </a:lnTo>
                      <a:lnTo>
                        <a:pt x="2" y="99"/>
                      </a:lnTo>
                      <a:lnTo>
                        <a:pt x="6" y="99"/>
                      </a:lnTo>
                      <a:lnTo>
                        <a:pt x="4" y="95"/>
                      </a:lnTo>
                      <a:lnTo>
                        <a:pt x="4" y="89"/>
                      </a:lnTo>
                      <a:lnTo>
                        <a:pt x="6" y="78"/>
                      </a:lnTo>
                      <a:lnTo>
                        <a:pt x="8" y="65"/>
                      </a:lnTo>
                      <a:lnTo>
                        <a:pt x="10" y="53"/>
                      </a:lnTo>
                      <a:lnTo>
                        <a:pt x="16" y="42"/>
                      </a:lnTo>
                      <a:lnTo>
                        <a:pt x="19" y="32"/>
                      </a:lnTo>
                      <a:lnTo>
                        <a:pt x="27" y="21"/>
                      </a:lnTo>
                      <a:lnTo>
                        <a:pt x="35" y="13"/>
                      </a:lnTo>
                      <a:lnTo>
                        <a:pt x="42" y="4"/>
                      </a:lnTo>
                      <a:lnTo>
                        <a:pt x="40" y="2"/>
                      </a:lnTo>
                      <a:lnTo>
                        <a:pt x="40" y="0"/>
                      </a:lnTo>
                      <a:close/>
                      <a:moveTo>
                        <a:pt x="200" y="186"/>
                      </a:moveTo>
                      <a:lnTo>
                        <a:pt x="209" y="178"/>
                      </a:lnTo>
                      <a:lnTo>
                        <a:pt x="217" y="169"/>
                      </a:lnTo>
                      <a:lnTo>
                        <a:pt x="222" y="161"/>
                      </a:lnTo>
                      <a:lnTo>
                        <a:pt x="230" y="152"/>
                      </a:lnTo>
                      <a:lnTo>
                        <a:pt x="236" y="141"/>
                      </a:lnTo>
                      <a:lnTo>
                        <a:pt x="239" y="131"/>
                      </a:lnTo>
                      <a:lnTo>
                        <a:pt x="243" y="120"/>
                      </a:lnTo>
                      <a:lnTo>
                        <a:pt x="245" y="106"/>
                      </a:lnTo>
                      <a:lnTo>
                        <a:pt x="243" y="106"/>
                      </a:lnTo>
                      <a:lnTo>
                        <a:pt x="241" y="106"/>
                      </a:lnTo>
                      <a:lnTo>
                        <a:pt x="239" y="118"/>
                      </a:lnTo>
                      <a:lnTo>
                        <a:pt x="236" y="129"/>
                      </a:lnTo>
                      <a:lnTo>
                        <a:pt x="232" y="141"/>
                      </a:lnTo>
                      <a:lnTo>
                        <a:pt x="226" y="150"/>
                      </a:lnTo>
                      <a:lnTo>
                        <a:pt x="221" y="159"/>
                      </a:lnTo>
                      <a:lnTo>
                        <a:pt x="213" y="169"/>
                      </a:lnTo>
                      <a:lnTo>
                        <a:pt x="205" y="177"/>
                      </a:lnTo>
                      <a:lnTo>
                        <a:pt x="196" y="184"/>
                      </a:lnTo>
                      <a:lnTo>
                        <a:pt x="198" y="184"/>
                      </a:lnTo>
                      <a:lnTo>
                        <a:pt x="200" y="186"/>
                      </a:lnTo>
                      <a:close/>
                    </a:path>
                  </a:pathLst>
                </a:custGeom>
                <a:solidFill>
                  <a:srgbClr val="E66F5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838" name="Freeform 470"/>
                <p:cNvSpPr>
                  <a:spLocks noEditPoints="1"/>
                </p:cNvSpPr>
                <p:nvPr/>
              </p:nvSpPr>
              <p:spPr bwMode="auto">
                <a:xfrm>
                  <a:off x="1424" y="1493"/>
                  <a:ext cx="241" cy="182"/>
                </a:xfrm>
                <a:custGeom>
                  <a:avLst/>
                  <a:gdLst/>
                  <a:ahLst/>
                  <a:cxnLst>
                    <a:cxn ang="0">
                      <a:pos x="38" y="0"/>
                    </a:cxn>
                    <a:cxn ang="0">
                      <a:pos x="31" y="10"/>
                    </a:cxn>
                    <a:cxn ang="0">
                      <a:pos x="23" y="19"/>
                    </a:cxn>
                    <a:cxn ang="0">
                      <a:pos x="17" y="29"/>
                    </a:cxn>
                    <a:cxn ang="0">
                      <a:pos x="12" y="40"/>
                    </a:cxn>
                    <a:cxn ang="0">
                      <a:pos x="6" y="51"/>
                    </a:cxn>
                    <a:cxn ang="0">
                      <a:pos x="4" y="63"/>
                    </a:cxn>
                    <a:cxn ang="0">
                      <a:pos x="2" y="76"/>
                    </a:cxn>
                    <a:cxn ang="0">
                      <a:pos x="0" y="87"/>
                    </a:cxn>
                    <a:cxn ang="0">
                      <a:pos x="0" y="93"/>
                    </a:cxn>
                    <a:cxn ang="0">
                      <a:pos x="2" y="97"/>
                    </a:cxn>
                    <a:cxn ang="0">
                      <a:pos x="4" y="97"/>
                    </a:cxn>
                    <a:cxn ang="0">
                      <a:pos x="6" y="99"/>
                    </a:cxn>
                    <a:cxn ang="0">
                      <a:pos x="4" y="93"/>
                    </a:cxn>
                    <a:cxn ang="0">
                      <a:pos x="4" y="87"/>
                    </a:cxn>
                    <a:cxn ang="0">
                      <a:pos x="6" y="76"/>
                    </a:cxn>
                    <a:cxn ang="0">
                      <a:pos x="8" y="65"/>
                    </a:cxn>
                    <a:cxn ang="0">
                      <a:pos x="10" y="53"/>
                    </a:cxn>
                    <a:cxn ang="0">
                      <a:pos x="14" y="42"/>
                    </a:cxn>
                    <a:cxn ang="0">
                      <a:pos x="19" y="30"/>
                    </a:cxn>
                    <a:cxn ang="0">
                      <a:pos x="25" y="21"/>
                    </a:cxn>
                    <a:cxn ang="0">
                      <a:pos x="33" y="11"/>
                    </a:cxn>
                    <a:cxn ang="0">
                      <a:pos x="40" y="4"/>
                    </a:cxn>
                    <a:cxn ang="0">
                      <a:pos x="40" y="2"/>
                    </a:cxn>
                    <a:cxn ang="0">
                      <a:pos x="38" y="0"/>
                    </a:cxn>
                    <a:cxn ang="0">
                      <a:pos x="196" y="182"/>
                    </a:cxn>
                    <a:cxn ang="0">
                      <a:pos x="205" y="175"/>
                    </a:cxn>
                    <a:cxn ang="0">
                      <a:pos x="213" y="167"/>
                    </a:cxn>
                    <a:cxn ang="0">
                      <a:pos x="219" y="157"/>
                    </a:cxn>
                    <a:cxn ang="0">
                      <a:pos x="226" y="148"/>
                    </a:cxn>
                    <a:cxn ang="0">
                      <a:pos x="232" y="139"/>
                    </a:cxn>
                    <a:cxn ang="0">
                      <a:pos x="236" y="127"/>
                    </a:cxn>
                    <a:cxn ang="0">
                      <a:pos x="239" y="116"/>
                    </a:cxn>
                    <a:cxn ang="0">
                      <a:pos x="241" y="104"/>
                    </a:cxn>
                    <a:cxn ang="0">
                      <a:pos x="239" y="104"/>
                    </a:cxn>
                    <a:cxn ang="0">
                      <a:pos x="237" y="104"/>
                    </a:cxn>
                    <a:cxn ang="0">
                      <a:pos x="236" y="116"/>
                    </a:cxn>
                    <a:cxn ang="0">
                      <a:pos x="232" y="127"/>
                    </a:cxn>
                    <a:cxn ang="0">
                      <a:pos x="228" y="139"/>
                    </a:cxn>
                    <a:cxn ang="0">
                      <a:pos x="222" y="148"/>
                    </a:cxn>
                    <a:cxn ang="0">
                      <a:pos x="217" y="157"/>
                    </a:cxn>
                    <a:cxn ang="0">
                      <a:pos x="209" y="165"/>
                    </a:cxn>
                    <a:cxn ang="0">
                      <a:pos x="201" y="173"/>
                    </a:cxn>
                    <a:cxn ang="0">
                      <a:pos x="192" y="180"/>
                    </a:cxn>
                    <a:cxn ang="0">
                      <a:pos x="194" y="182"/>
                    </a:cxn>
                    <a:cxn ang="0">
                      <a:pos x="196" y="182"/>
                    </a:cxn>
                  </a:cxnLst>
                  <a:rect l="0" t="0" r="r" b="b"/>
                  <a:pathLst>
                    <a:path w="241" h="182">
                      <a:moveTo>
                        <a:pt x="38" y="0"/>
                      </a:moveTo>
                      <a:lnTo>
                        <a:pt x="31" y="10"/>
                      </a:lnTo>
                      <a:lnTo>
                        <a:pt x="23" y="19"/>
                      </a:lnTo>
                      <a:lnTo>
                        <a:pt x="17" y="29"/>
                      </a:lnTo>
                      <a:lnTo>
                        <a:pt x="12" y="40"/>
                      </a:lnTo>
                      <a:lnTo>
                        <a:pt x="6" y="51"/>
                      </a:lnTo>
                      <a:lnTo>
                        <a:pt x="4" y="63"/>
                      </a:lnTo>
                      <a:lnTo>
                        <a:pt x="2" y="76"/>
                      </a:lnTo>
                      <a:lnTo>
                        <a:pt x="0" y="87"/>
                      </a:lnTo>
                      <a:lnTo>
                        <a:pt x="0" y="93"/>
                      </a:lnTo>
                      <a:lnTo>
                        <a:pt x="2" y="97"/>
                      </a:lnTo>
                      <a:lnTo>
                        <a:pt x="4" y="97"/>
                      </a:lnTo>
                      <a:lnTo>
                        <a:pt x="6" y="99"/>
                      </a:lnTo>
                      <a:lnTo>
                        <a:pt x="4" y="93"/>
                      </a:lnTo>
                      <a:lnTo>
                        <a:pt x="4" y="87"/>
                      </a:lnTo>
                      <a:lnTo>
                        <a:pt x="6" y="76"/>
                      </a:lnTo>
                      <a:lnTo>
                        <a:pt x="8" y="65"/>
                      </a:lnTo>
                      <a:lnTo>
                        <a:pt x="10" y="53"/>
                      </a:lnTo>
                      <a:lnTo>
                        <a:pt x="14" y="42"/>
                      </a:lnTo>
                      <a:lnTo>
                        <a:pt x="19" y="30"/>
                      </a:lnTo>
                      <a:lnTo>
                        <a:pt x="25" y="21"/>
                      </a:lnTo>
                      <a:lnTo>
                        <a:pt x="33" y="11"/>
                      </a:lnTo>
                      <a:lnTo>
                        <a:pt x="40" y="4"/>
                      </a:lnTo>
                      <a:lnTo>
                        <a:pt x="40" y="2"/>
                      </a:lnTo>
                      <a:lnTo>
                        <a:pt x="38" y="0"/>
                      </a:lnTo>
                      <a:close/>
                      <a:moveTo>
                        <a:pt x="196" y="182"/>
                      </a:moveTo>
                      <a:lnTo>
                        <a:pt x="205" y="175"/>
                      </a:lnTo>
                      <a:lnTo>
                        <a:pt x="213" y="167"/>
                      </a:lnTo>
                      <a:lnTo>
                        <a:pt x="219" y="157"/>
                      </a:lnTo>
                      <a:lnTo>
                        <a:pt x="226" y="148"/>
                      </a:lnTo>
                      <a:lnTo>
                        <a:pt x="232" y="139"/>
                      </a:lnTo>
                      <a:lnTo>
                        <a:pt x="236" y="127"/>
                      </a:lnTo>
                      <a:lnTo>
                        <a:pt x="239" y="116"/>
                      </a:lnTo>
                      <a:lnTo>
                        <a:pt x="241" y="104"/>
                      </a:lnTo>
                      <a:lnTo>
                        <a:pt x="239" y="104"/>
                      </a:lnTo>
                      <a:lnTo>
                        <a:pt x="237" y="104"/>
                      </a:lnTo>
                      <a:lnTo>
                        <a:pt x="236" y="116"/>
                      </a:lnTo>
                      <a:lnTo>
                        <a:pt x="232" y="127"/>
                      </a:lnTo>
                      <a:lnTo>
                        <a:pt x="228" y="139"/>
                      </a:lnTo>
                      <a:lnTo>
                        <a:pt x="222" y="148"/>
                      </a:lnTo>
                      <a:lnTo>
                        <a:pt x="217" y="157"/>
                      </a:lnTo>
                      <a:lnTo>
                        <a:pt x="209" y="165"/>
                      </a:lnTo>
                      <a:lnTo>
                        <a:pt x="201" y="173"/>
                      </a:lnTo>
                      <a:lnTo>
                        <a:pt x="192" y="180"/>
                      </a:lnTo>
                      <a:lnTo>
                        <a:pt x="194" y="182"/>
                      </a:lnTo>
                      <a:lnTo>
                        <a:pt x="196" y="182"/>
                      </a:lnTo>
                      <a:close/>
                    </a:path>
                  </a:pathLst>
                </a:custGeom>
                <a:solidFill>
                  <a:srgbClr val="E6705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839" name="Freeform 471"/>
                <p:cNvSpPr>
                  <a:spLocks noEditPoints="1"/>
                </p:cNvSpPr>
                <p:nvPr/>
              </p:nvSpPr>
              <p:spPr bwMode="auto">
                <a:xfrm>
                  <a:off x="1426" y="1495"/>
                  <a:ext cx="237" cy="180"/>
                </a:xfrm>
                <a:custGeom>
                  <a:avLst/>
                  <a:gdLst/>
                  <a:ahLst/>
                  <a:cxnLst>
                    <a:cxn ang="0">
                      <a:pos x="38" y="0"/>
                    </a:cxn>
                    <a:cxn ang="0">
                      <a:pos x="31" y="9"/>
                    </a:cxn>
                    <a:cxn ang="0">
                      <a:pos x="23" y="17"/>
                    </a:cxn>
                    <a:cxn ang="0">
                      <a:pos x="15" y="28"/>
                    </a:cxn>
                    <a:cxn ang="0">
                      <a:pos x="12" y="38"/>
                    </a:cxn>
                    <a:cxn ang="0">
                      <a:pos x="6" y="49"/>
                    </a:cxn>
                    <a:cxn ang="0">
                      <a:pos x="4" y="61"/>
                    </a:cxn>
                    <a:cxn ang="0">
                      <a:pos x="2" y="74"/>
                    </a:cxn>
                    <a:cxn ang="0">
                      <a:pos x="0" y="85"/>
                    </a:cxn>
                    <a:cxn ang="0">
                      <a:pos x="0" y="91"/>
                    </a:cxn>
                    <a:cxn ang="0">
                      <a:pos x="2" y="95"/>
                    </a:cxn>
                    <a:cxn ang="0">
                      <a:pos x="4" y="97"/>
                    </a:cxn>
                    <a:cxn ang="0">
                      <a:pos x="6" y="97"/>
                    </a:cxn>
                    <a:cxn ang="0">
                      <a:pos x="4" y="91"/>
                    </a:cxn>
                    <a:cxn ang="0">
                      <a:pos x="4" y="85"/>
                    </a:cxn>
                    <a:cxn ang="0">
                      <a:pos x="6" y="74"/>
                    </a:cxn>
                    <a:cxn ang="0">
                      <a:pos x="8" y="63"/>
                    </a:cxn>
                    <a:cxn ang="0">
                      <a:pos x="10" y="51"/>
                    </a:cxn>
                    <a:cxn ang="0">
                      <a:pos x="14" y="40"/>
                    </a:cxn>
                    <a:cxn ang="0">
                      <a:pos x="19" y="30"/>
                    </a:cxn>
                    <a:cxn ang="0">
                      <a:pos x="25" y="21"/>
                    </a:cxn>
                    <a:cxn ang="0">
                      <a:pos x="32" y="11"/>
                    </a:cxn>
                    <a:cxn ang="0">
                      <a:pos x="40" y="4"/>
                    </a:cxn>
                    <a:cxn ang="0">
                      <a:pos x="38" y="2"/>
                    </a:cxn>
                    <a:cxn ang="0">
                      <a:pos x="38" y="0"/>
                    </a:cxn>
                    <a:cxn ang="0">
                      <a:pos x="192" y="180"/>
                    </a:cxn>
                    <a:cxn ang="0">
                      <a:pos x="201" y="173"/>
                    </a:cxn>
                    <a:cxn ang="0">
                      <a:pos x="209" y="165"/>
                    </a:cxn>
                    <a:cxn ang="0">
                      <a:pos x="217" y="155"/>
                    </a:cxn>
                    <a:cxn ang="0">
                      <a:pos x="222" y="146"/>
                    </a:cxn>
                    <a:cxn ang="0">
                      <a:pos x="228" y="137"/>
                    </a:cxn>
                    <a:cxn ang="0">
                      <a:pos x="232" y="125"/>
                    </a:cxn>
                    <a:cxn ang="0">
                      <a:pos x="235" y="114"/>
                    </a:cxn>
                    <a:cxn ang="0">
                      <a:pos x="237" y="102"/>
                    </a:cxn>
                    <a:cxn ang="0">
                      <a:pos x="235" y="102"/>
                    </a:cxn>
                    <a:cxn ang="0">
                      <a:pos x="234" y="102"/>
                    </a:cxn>
                    <a:cxn ang="0">
                      <a:pos x="232" y="114"/>
                    </a:cxn>
                    <a:cxn ang="0">
                      <a:pos x="228" y="125"/>
                    </a:cxn>
                    <a:cxn ang="0">
                      <a:pos x="224" y="135"/>
                    </a:cxn>
                    <a:cxn ang="0">
                      <a:pos x="218" y="144"/>
                    </a:cxn>
                    <a:cxn ang="0">
                      <a:pos x="213" y="154"/>
                    </a:cxn>
                    <a:cxn ang="0">
                      <a:pos x="205" y="163"/>
                    </a:cxn>
                    <a:cxn ang="0">
                      <a:pos x="198" y="171"/>
                    </a:cxn>
                    <a:cxn ang="0">
                      <a:pos x="188" y="178"/>
                    </a:cxn>
                    <a:cxn ang="0">
                      <a:pos x="190" y="178"/>
                    </a:cxn>
                    <a:cxn ang="0">
                      <a:pos x="192" y="180"/>
                    </a:cxn>
                  </a:cxnLst>
                  <a:rect l="0" t="0" r="r" b="b"/>
                  <a:pathLst>
                    <a:path w="237" h="180">
                      <a:moveTo>
                        <a:pt x="38" y="0"/>
                      </a:moveTo>
                      <a:lnTo>
                        <a:pt x="31" y="9"/>
                      </a:lnTo>
                      <a:lnTo>
                        <a:pt x="23" y="17"/>
                      </a:lnTo>
                      <a:lnTo>
                        <a:pt x="15" y="28"/>
                      </a:lnTo>
                      <a:lnTo>
                        <a:pt x="12" y="38"/>
                      </a:lnTo>
                      <a:lnTo>
                        <a:pt x="6" y="49"/>
                      </a:lnTo>
                      <a:lnTo>
                        <a:pt x="4" y="61"/>
                      </a:lnTo>
                      <a:lnTo>
                        <a:pt x="2" y="74"/>
                      </a:lnTo>
                      <a:lnTo>
                        <a:pt x="0" y="85"/>
                      </a:lnTo>
                      <a:lnTo>
                        <a:pt x="0" y="91"/>
                      </a:lnTo>
                      <a:lnTo>
                        <a:pt x="2" y="95"/>
                      </a:lnTo>
                      <a:lnTo>
                        <a:pt x="4" y="97"/>
                      </a:lnTo>
                      <a:lnTo>
                        <a:pt x="6" y="97"/>
                      </a:lnTo>
                      <a:lnTo>
                        <a:pt x="4" y="91"/>
                      </a:lnTo>
                      <a:lnTo>
                        <a:pt x="4" y="85"/>
                      </a:lnTo>
                      <a:lnTo>
                        <a:pt x="6" y="74"/>
                      </a:lnTo>
                      <a:lnTo>
                        <a:pt x="8" y="63"/>
                      </a:lnTo>
                      <a:lnTo>
                        <a:pt x="10" y="51"/>
                      </a:lnTo>
                      <a:lnTo>
                        <a:pt x="14" y="40"/>
                      </a:lnTo>
                      <a:lnTo>
                        <a:pt x="19" y="30"/>
                      </a:lnTo>
                      <a:lnTo>
                        <a:pt x="25" y="21"/>
                      </a:lnTo>
                      <a:lnTo>
                        <a:pt x="32" y="11"/>
                      </a:lnTo>
                      <a:lnTo>
                        <a:pt x="40" y="4"/>
                      </a:lnTo>
                      <a:lnTo>
                        <a:pt x="38" y="2"/>
                      </a:lnTo>
                      <a:lnTo>
                        <a:pt x="38" y="0"/>
                      </a:lnTo>
                      <a:close/>
                      <a:moveTo>
                        <a:pt x="192" y="180"/>
                      </a:moveTo>
                      <a:lnTo>
                        <a:pt x="201" y="173"/>
                      </a:lnTo>
                      <a:lnTo>
                        <a:pt x="209" y="165"/>
                      </a:lnTo>
                      <a:lnTo>
                        <a:pt x="217" y="155"/>
                      </a:lnTo>
                      <a:lnTo>
                        <a:pt x="222" y="146"/>
                      </a:lnTo>
                      <a:lnTo>
                        <a:pt x="228" y="137"/>
                      </a:lnTo>
                      <a:lnTo>
                        <a:pt x="232" y="125"/>
                      </a:lnTo>
                      <a:lnTo>
                        <a:pt x="235" y="114"/>
                      </a:lnTo>
                      <a:lnTo>
                        <a:pt x="237" y="102"/>
                      </a:lnTo>
                      <a:lnTo>
                        <a:pt x="235" y="102"/>
                      </a:lnTo>
                      <a:lnTo>
                        <a:pt x="234" y="102"/>
                      </a:lnTo>
                      <a:lnTo>
                        <a:pt x="232" y="114"/>
                      </a:lnTo>
                      <a:lnTo>
                        <a:pt x="228" y="125"/>
                      </a:lnTo>
                      <a:lnTo>
                        <a:pt x="224" y="135"/>
                      </a:lnTo>
                      <a:lnTo>
                        <a:pt x="218" y="144"/>
                      </a:lnTo>
                      <a:lnTo>
                        <a:pt x="213" y="154"/>
                      </a:lnTo>
                      <a:lnTo>
                        <a:pt x="205" y="163"/>
                      </a:lnTo>
                      <a:lnTo>
                        <a:pt x="198" y="171"/>
                      </a:lnTo>
                      <a:lnTo>
                        <a:pt x="188" y="178"/>
                      </a:lnTo>
                      <a:lnTo>
                        <a:pt x="190" y="178"/>
                      </a:lnTo>
                      <a:lnTo>
                        <a:pt x="192" y="180"/>
                      </a:lnTo>
                      <a:close/>
                    </a:path>
                  </a:pathLst>
                </a:custGeom>
                <a:solidFill>
                  <a:srgbClr val="E7725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840" name="Freeform 472"/>
                <p:cNvSpPr>
                  <a:spLocks noEditPoints="1"/>
                </p:cNvSpPr>
                <p:nvPr/>
              </p:nvSpPr>
              <p:spPr bwMode="auto">
                <a:xfrm>
                  <a:off x="1428" y="1497"/>
                  <a:ext cx="233" cy="176"/>
                </a:xfrm>
                <a:custGeom>
                  <a:avLst/>
                  <a:gdLst/>
                  <a:ahLst/>
                  <a:cxnLst>
                    <a:cxn ang="0">
                      <a:pos x="36" y="0"/>
                    </a:cxn>
                    <a:cxn ang="0">
                      <a:pos x="29" y="7"/>
                    </a:cxn>
                    <a:cxn ang="0">
                      <a:pos x="21" y="17"/>
                    </a:cxn>
                    <a:cxn ang="0">
                      <a:pos x="15" y="26"/>
                    </a:cxn>
                    <a:cxn ang="0">
                      <a:pos x="10" y="38"/>
                    </a:cxn>
                    <a:cxn ang="0">
                      <a:pos x="6" y="49"/>
                    </a:cxn>
                    <a:cxn ang="0">
                      <a:pos x="4" y="61"/>
                    </a:cxn>
                    <a:cxn ang="0">
                      <a:pos x="2" y="72"/>
                    </a:cxn>
                    <a:cxn ang="0">
                      <a:pos x="0" y="83"/>
                    </a:cxn>
                    <a:cxn ang="0">
                      <a:pos x="0" y="89"/>
                    </a:cxn>
                    <a:cxn ang="0">
                      <a:pos x="2" y="95"/>
                    </a:cxn>
                    <a:cxn ang="0">
                      <a:pos x="4" y="95"/>
                    </a:cxn>
                    <a:cxn ang="0">
                      <a:pos x="6" y="95"/>
                    </a:cxn>
                    <a:cxn ang="0">
                      <a:pos x="4" y="89"/>
                    </a:cxn>
                    <a:cxn ang="0">
                      <a:pos x="4" y="83"/>
                    </a:cxn>
                    <a:cxn ang="0">
                      <a:pos x="6" y="72"/>
                    </a:cxn>
                    <a:cxn ang="0">
                      <a:pos x="8" y="61"/>
                    </a:cxn>
                    <a:cxn ang="0">
                      <a:pos x="10" y="49"/>
                    </a:cxn>
                    <a:cxn ang="0">
                      <a:pos x="13" y="40"/>
                    </a:cxn>
                    <a:cxn ang="0">
                      <a:pos x="19" y="28"/>
                    </a:cxn>
                    <a:cxn ang="0">
                      <a:pos x="25" y="21"/>
                    </a:cxn>
                    <a:cxn ang="0">
                      <a:pos x="30" y="11"/>
                    </a:cxn>
                    <a:cxn ang="0">
                      <a:pos x="38" y="4"/>
                    </a:cxn>
                    <a:cxn ang="0">
                      <a:pos x="38" y="2"/>
                    </a:cxn>
                    <a:cxn ang="0">
                      <a:pos x="36" y="0"/>
                    </a:cxn>
                    <a:cxn ang="0">
                      <a:pos x="188" y="176"/>
                    </a:cxn>
                    <a:cxn ang="0">
                      <a:pos x="197" y="169"/>
                    </a:cxn>
                    <a:cxn ang="0">
                      <a:pos x="205" y="161"/>
                    </a:cxn>
                    <a:cxn ang="0">
                      <a:pos x="213" y="153"/>
                    </a:cxn>
                    <a:cxn ang="0">
                      <a:pos x="218" y="144"/>
                    </a:cxn>
                    <a:cxn ang="0">
                      <a:pos x="224" y="135"/>
                    </a:cxn>
                    <a:cxn ang="0">
                      <a:pos x="228" y="123"/>
                    </a:cxn>
                    <a:cxn ang="0">
                      <a:pos x="232" y="112"/>
                    </a:cxn>
                    <a:cxn ang="0">
                      <a:pos x="233" y="100"/>
                    </a:cxn>
                    <a:cxn ang="0">
                      <a:pos x="232" y="100"/>
                    </a:cxn>
                    <a:cxn ang="0">
                      <a:pos x="230" y="100"/>
                    </a:cxn>
                    <a:cxn ang="0">
                      <a:pos x="228" y="112"/>
                    </a:cxn>
                    <a:cxn ang="0">
                      <a:pos x="224" y="123"/>
                    </a:cxn>
                    <a:cxn ang="0">
                      <a:pos x="220" y="133"/>
                    </a:cxn>
                    <a:cxn ang="0">
                      <a:pos x="215" y="142"/>
                    </a:cxn>
                    <a:cxn ang="0">
                      <a:pos x="209" y="152"/>
                    </a:cxn>
                    <a:cxn ang="0">
                      <a:pos x="201" y="159"/>
                    </a:cxn>
                    <a:cxn ang="0">
                      <a:pos x="194" y="167"/>
                    </a:cxn>
                    <a:cxn ang="0">
                      <a:pos x="184" y="174"/>
                    </a:cxn>
                    <a:cxn ang="0">
                      <a:pos x="186" y="176"/>
                    </a:cxn>
                    <a:cxn ang="0">
                      <a:pos x="188" y="176"/>
                    </a:cxn>
                  </a:cxnLst>
                  <a:rect l="0" t="0" r="r" b="b"/>
                  <a:pathLst>
                    <a:path w="233" h="176">
                      <a:moveTo>
                        <a:pt x="36" y="0"/>
                      </a:moveTo>
                      <a:lnTo>
                        <a:pt x="29" y="7"/>
                      </a:lnTo>
                      <a:lnTo>
                        <a:pt x="21" y="17"/>
                      </a:lnTo>
                      <a:lnTo>
                        <a:pt x="15" y="26"/>
                      </a:lnTo>
                      <a:lnTo>
                        <a:pt x="10" y="38"/>
                      </a:lnTo>
                      <a:lnTo>
                        <a:pt x="6" y="49"/>
                      </a:lnTo>
                      <a:lnTo>
                        <a:pt x="4" y="61"/>
                      </a:lnTo>
                      <a:lnTo>
                        <a:pt x="2" y="72"/>
                      </a:lnTo>
                      <a:lnTo>
                        <a:pt x="0" y="83"/>
                      </a:lnTo>
                      <a:lnTo>
                        <a:pt x="0" y="89"/>
                      </a:lnTo>
                      <a:lnTo>
                        <a:pt x="2" y="95"/>
                      </a:lnTo>
                      <a:lnTo>
                        <a:pt x="4" y="95"/>
                      </a:lnTo>
                      <a:lnTo>
                        <a:pt x="6" y="95"/>
                      </a:lnTo>
                      <a:lnTo>
                        <a:pt x="4" y="89"/>
                      </a:lnTo>
                      <a:lnTo>
                        <a:pt x="4" y="83"/>
                      </a:lnTo>
                      <a:lnTo>
                        <a:pt x="6" y="72"/>
                      </a:lnTo>
                      <a:lnTo>
                        <a:pt x="8" y="61"/>
                      </a:lnTo>
                      <a:lnTo>
                        <a:pt x="10" y="49"/>
                      </a:lnTo>
                      <a:lnTo>
                        <a:pt x="13" y="40"/>
                      </a:lnTo>
                      <a:lnTo>
                        <a:pt x="19" y="28"/>
                      </a:lnTo>
                      <a:lnTo>
                        <a:pt x="25" y="21"/>
                      </a:lnTo>
                      <a:lnTo>
                        <a:pt x="30" y="11"/>
                      </a:lnTo>
                      <a:lnTo>
                        <a:pt x="38" y="4"/>
                      </a:lnTo>
                      <a:lnTo>
                        <a:pt x="38" y="2"/>
                      </a:lnTo>
                      <a:lnTo>
                        <a:pt x="36" y="0"/>
                      </a:lnTo>
                      <a:close/>
                      <a:moveTo>
                        <a:pt x="188" y="176"/>
                      </a:moveTo>
                      <a:lnTo>
                        <a:pt x="197" y="169"/>
                      </a:lnTo>
                      <a:lnTo>
                        <a:pt x="205" y="161"/>
                      </a:lnTo>
                      <a:lnTo>
                        <a:pt x="213" y="153"/>
                      </a:lnTo>
                      <a:lnTo>
                        <a:pt x="218" y="144"/>
                      </a:lnTo>
                      <a:lnTo>
                        <a:pt x="224" y="135"/>
                      </a:lnTo>
                      <a:lnTo>
                        <a:pt x="228" y="123"/>
                      </a:lnTo>
                      <a:lnTo>
                        <a:pt x="232" y="112"/>
                      </a:lnTo>
                      <a:lnTo>
                        <a:pt x="233" y="100"/>
                      </a:lnTo>
                      <a:lnTo>
                        <a:pt x="232" y="100"/>
                      </a:lnTo>
                      <a:lnTo>
                        <a:pt x="230" y="100"/>
                      </a:lnTo>
                      <a:lnTo>
                        <a:pt x="228" y="112"/>
                      </a:lnTo>
                      <a:lnTo>
                        <a:pt x="224" y="123"/>
                      </a:lnTo>
                      <a:lnTo>
                        <a:pt x="220" y="133"/>
                      </a:lnTo>
                      <a:lnTo>
                        <a:pt x="215" y="142"/>
                      </a:lnTo>
                      <a:lnTo>
                        <a:pt x="209" y="152"/>
                      </a:lnTo>
                      <a:lnTo>
                        <a:pt x="201" y="159"/>
                      </a:lnTo>
                      <a:lnTo>
                        <a:pt x="194" y="167"/>
                      </a:lnTo>
                      <a:lnTo>
                        <a:pt x="184" y="174"/>
                      </a:lnTo>
                      <a:lnTo>
                        <a:pt x="186" y="176"/>
                      </a:lnTo>
                      <a:lnTo>
                        <a:pt x="188" y="176"/>
                      </a:lnTo>
                      <a:close/>
                    </a:path>
                  </a:pathLst>
                </a:custGeom>
                <a:solidFill>
                  <a:srgbClr val="E7745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841" name="Freeform 473"/>
                <p:cNvSpPr>
                  <a:spLocks noEditPoints="1"/>
                </p:cNvSpPr>
                <p:nvPr/>
              </p:nvSpPr>
              <p:spPr bwMode="auto">
                <a:xfrm>
                  <a:off x="1430" y="1499"/>
                  <a:ext cx="230" cy="174"/>
                </a:xfrm>
                <a:custGeom>
                  <a:avLst/>
                  <a:gdLst/>
                  <a:ahLst/>
                  <a:cxnLst>
                    <a:cxn ang="0">
                      <a:pos x="36" y="0"/>
                    </a:cxn>
                    <a:cxn ang="0">
                      <a:pos x="28" y="7"/>
                    </a:cxn>
                    <a:cxn ang="0">
                      <a:pos x="21" y="17"/>
                    </a:cxn>
                    <a:cxn ang="0">
                      <a:pos x="15" y="26"/>
                    </a:cxn>
                    <a:cxn ang="0">
                      <a:pos x="10" y="36"/>
                    </a:cxn>
                    <a:cxn ang="0">
                      <a:pos x="6" y="47"/>
                    </a:cxn>
                    <a:cxn ang="0">
                      <a:pos x="4" y="59"/>
                    </a:cxn>
                    <a:cxn ang="0">
                      <a:pos x="2" y="70"/>
                    </a:cxn>
                    <a:cxn ang="0">
                      <a:pos x="0" y="81"/>
                    </a:cxn>
                    <a:cxn ang="0">
                      <a:pos x="0" y="87"/>
                    </a:cxn>
                    <a:cxn ang="0">
                      <a:pos x="2" y="93"/>
                    </a:cxn>
                    <a:cxn ang="0">
                      <a:pos x="4" y="93"/>
                    </a:cxn>
                    <a:cxn ang="0">
                      <a:pos x="6" y="95"/>
                    </a:cxn>
                    <a:cxn ang="0">
                      <a:pos x="4" y="87"/>
                    </a:cxn>
                    <a:cxn ang="0">
                      <a:pos x="4" y="81"/>
                    </a:cxn>
                    <a:cxn ang="0">
                      <a:pos x="6" y="70"/>
                    </a:cxn>
                    <a:cxn ang="0">
                      <a:pos x="8" y="59"/>
                    </a:cxn>
                    <a:cxn ang="0">
                      <a:pos x="10" y="49"/>
                    </a:cxn>
                    <a:cxn ang="0">
                      <a:pos x="13" y="38"/>
                    </a:cxn>
                    <a:cxn ang="0">
                      <a:pos x="19" y="28"/>
                    </a:cxn>
                    <a:cxn ang="0">
                      <a:pos x="25" y="19"/>
                    </a:cxn>
                    <a:cxn ang="0">
                      <a:pos x="30" y="11"/>
                    </a:cxn>
                    <a:cxn ang="0">
                      <a:pos x="38" y="4"/>
                    </a:cxn>
                    <a:cxn ang="0">
                      <a:pos x="36" y="2"/>
                    </a:cxn>
                    <a:cxn ang="0">
                      <a:pos x="36" y="0"/>
                    </a:cxn>
                    <a:cxn ang="0">
                      <a:pos x="184" y="174"/>
                    </a:cxn>
                    <a:cxn ang="0">
                      <a:pos x="194" y="167"/>
                    </a:cxn>
                    <a:cxn ang="0">
                      <a:pos x="201" y="159"/>
                    </a:cxn>
                    <a:cxn ang="0">
                      <a:pos x="209" y="150"/>
                    </a:cxn>
                    <a:cxn ang="0">
                      <a:pos x="214" y="140"/>
                    </a:cxn>
                    <a:cxn ang="0">
                      <a:pos x="220" y="131"/>
                    </a:cxn>
                    <a:cxn ang="0">
                      <a:pos x="224" y="121"/>
                    </a:cxn>
                    <a:cxn ang="0">
                      <a:pos x="228" y="110"/>
                    </a:cxn>
                    <a:cxn ang="0">
                      <a:pos x="230" y="98"/>
                    </a:cxn>
                    <a:cxn ang="0">
                      <a:pos x="228" y="98"/>
                    </a:cxn>
                    <a:cxn ang="0">
                      <a:pos x="226" y="98"/>
                    </a:cxn>
                    <a:cxn ang="0">
                      <a:pos x="224" y="110"/>
                    </a:cxn>
                    <a:cxn ang="0">
                      <a:pos x="220" y="121"/>
                    </a:cxn>
                    <a:cxn ang="0">
                      <a:pos x="216" y="131"/>
                    </a:cxn>
                    <a:cxn ang="0">
                      <a:pos x="211" y="140"/>
                    </a:cxn>
                    <a:cxn ang="0">
                      <a:pos x="205" y="150"/>
                    </a:cxn>
                    <a:cxn ang="0">
                      <a:pos x="197" y="157"/>
                    </a:cxn>
                    <a:cxn ang="0">
                      <a:pos x="190" y="165"/>
                    </a:cxn>
                    <a:cxn ang="0">
                      <a:pos x="182" y="172"/>
                    </a:cxn>
                    <a:cxn ang="0">
                      <a:pos x="182" y="172"/>
                    </a:cxn>
                    <a:cxn ang="0">
                      <a:pos x="184" y="174"/>
                    </a:cxn>
                  </a:cxnLst>
                  <a:rect l="0" t="0" r="r" b="b"/>
                  <a:pathLst>
                    <a:path w="230" h="174">
                      <a:moveTo>
                        <a:pt x="36" y="0"/>
                      </a:moveTo>
                      <a:lnTo>
                        <a:pt x="28" y="7"/>
                      </a:lnTo>
                      <a:lnTo>
                        <a:pt x="21" y="17"/>
                      </a:lnTo>
                      <a:lnTo>
                        <a:pt x="15" y="26"/>
                      </a:lnTo>
                      <a:lnTo>
                        <a:pt x="10" y="36"/>
                      </a:lnTo>
                      <a:lnTo>
                        <a:pt x="6" y="47"/>
                      </a:lnTo>
                      <a:lnTo>
                        <a:pt x="4" y="59"/>
                      </a:lnTo>
                      <a:lnTo>
                        <a:pt x="2" y="70"/>
                      </a:lnTo>
                      <a:lnTo>
                        <a:pt x="0" y="81"/>
                      </a:lnTo>
                      <a:lnTo>
                        <a:pt x="0" y="87"/>
                      </a:lnTo>
                      <a:lnTo>
                        <a:pt x="2" y="93"/>
                      </a:lnTo>
                      <a:lnTo>
                        <a:pt x="4" y="93"/>
                      </a:lnTo>
                      <a:lnTo>
                        <a:pt x="6" y="95"/>
                      </a:lnTo>
                      <a:lnTo>
                        <a:pt x="4" y="87"/>
                      </a:lnTo>
                      <a:lnTo>
                        <a:pt x="4" y="81"/>
                      </a:lnTo>
                      <a:lnTo>
                        <a:pt x="6" y="70"/>
                      </a:lnTo>
                      <a:lnTo>
                        <a:pt x="8" y="59"/>
                      </a:lnTo>
                      <a:lnTo>
                        <a:pt x="10" y="49"/>
                      </a:lnTo>
                      <a:lnTo>
                        <a:pt x="13" y="38"/>
                      </a:lnTo>
                      <a:lnTo>
                        <a:pt x="19" y="28"/>
                      </a:lnTo>
                      <a:lnTo>
                        <a:pt x="25" y="19"/>
                      </a:lnTo>
                      <a:lnTo>
                        <a:pt x="30" y="11"/>
                      </a:lnTo>
                      <a:lnTo>
                        <a:pt x="38" y="4"/>
                      </a:lnTo>
                      <a:lnTo>
                        <a:pt x="36" y="2"/>
                      </a:lnTo>
                      <a:lnTo>
                        <a:pt x="36" y="0"/>
                      </a:lnTo>
                      <a:close/>
                      <a:moveTo>
                        <a:pt x="184" y="174"/>
                      </a:moveTo>
                      <a:lnTo>
                        <a:pt x="194" y="167"/>
                      </a:lnTo>
                      <a:lnTo>
                        <a:pt x="201" y="159"/>
                      </a:lnTo>
                      <a:lnTo>
                        <a:pt x="209" y="150"/>
                      </a:lnTo>
                      <a:lnTo>
                        <a:pt x="214" y="140"/>
                      </a:lnTo>
                      <a:lnTo>
                        <a:pt x="220" y="131"/>
                      </a:lnTo>
                      <a:lnTo>
                        <a:pt x="224" y="121"/>
                      </a:lnTo>
                      <a:lnTo>
                        <a:pt x="228" y="110"/>
                      </a:lnTo>
                      <a:lnTo>
                        <a:pt x="230" y="98"/>
                      </a:lnTo>
                      <a:lnTo>
                        <a:pt x="228" y="98"/>
                      </a:lnTo>
                      <a:lnTo>
                        <a:pt x="226" y="98"/>
                      </a:lnTo>
                      <a:lnTo>
                        <a:pt x="224" y="110"/>
                      </a:lnTo>
                      <a:lnTo>
                        <a:pt x="220" y="121"/>
                      </a:lnTo>
                      <a:lnTo>
                        <a:pt x="216" y="131"/>
                      </a:lnTo>
                      <a:lnTo>
                        <a:pt x="211" y="140"/>
                      </a:lnTo>
                      <a:lnTo>
                        <a:pt x="205" y="150"/>
                      </a:lnTo>
                      <a:lnTo>
                        <a:pt x="197" y="157"/>
                      </a:lnTo>
                      <a:lnTo>
                        <a:pt x="190" y="165"/>
                      </a:lnTo>
                      <a:lnTo>
                        <a:pt x="182" y="172"/>
                      </a:lnTo>
                      <a:lnTo>
                        <a:pt x="182" y="172"/>
                      </a:lnTo>
                      <a:lnTo>
                        <a:pt x="184" y="174"/>
                      </a:lnTo>
                      <a:close/>
                    </a:path>
                  </a:pathLst>
                </a:custGeom>
                <a:solidFill>
                  <a:srgbClr val="E7755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842" name="Freeform 474"/>
                <p:cNvSpPr>
                  <a:spLocks noEditPoints="1"/>
                </p:cNvSpPr>
                <p:nvPr/>
              </p:nvSpPr>
              <p:spPr bwMode="auto">
                <a:xfrm>
                  <a:off x="1432" y="1501"/>
                  <a:ext cx="226" cy="170"/>
                </a:xfrm>
                <a:custGeom>
                  <a:avLst/>
                  <a:gdLst/>
                  <a:ahLst/>
                  <a:cxnLst>
                    <a:cxn ang="0">
                      <a:pos x="34" y="0"/>
                    </a:cxn>
                    <a:cxn ang="0">
                      <a:pos x="26" y="7"/>
                    </a:cxn>
                    <a:cxn ang="0">
                      <a:pos x="21" y="17"/>
                    </a:cxn>
                    <a:cxn ang="0">
                      <a:pos x="15" y="24"/>
                    </a:cxn>
                    <a:cxn ang="0">
                      <a:pos x="9" y="36"/>
                    </a:cxn>
                    <a:cxn ang="0">
                      <a:pos x="6" y="45"/>
                    </a:cxn>
                    <a:cxn ang="0">
                      <a:pos x="4" y="57"/>
                    </a:cxn>
                    <a:cxn ang="0">
                      <a:pos x="2" y="68"/>
                    </a:cxn>
                    <a:cxn ang="0">
                      <a:pos x="0" y="79"/>
                    </a:cxn>
                    <a:cxn ang="0">
                      <a:pos x="0" y="85"/>
                    </a:cxn>
                    <a:cxn ang="0">
                      <a:pos x="2" y="91"/>
                    </a:cxn>
                    <a:cxn ang="0">
                      <a:pos x="4" y="93"/>
                    </a:cxn>
                    <a:cxn ang="0">
                      <a:pos x="6" y="93"/>
                    </a:cxn>
                    <a:cxn ang="0">
                      <a:pos x="4" y="87"/>
                    </a:cxn>
                    <a:cxn ang="0">
                      <a:pos x="4" y="79"/>
                    </a:cxn>
                    <a:cxn ang="0">
                      <a:pos x="6" y="68"/>
                    </a:cxn>
                    <a:cxn ang="0">
                      <a:pos x="6" y="58"/>
                    </a:cxn>
                    <a:cxn ang="0">
                      <a:pos x="9" y="47"/>
                    </a:cxn>
                    <a:cxn ang="0">
                      <a:pos x="13" y="38"/>
                    </a:cxn>
                    <a:cxn ang="0">
                      <a:pos x="17" y="28"/>
                    </a:cxn>
                    <a:cxn ang="0">
                      <a:pos x="23" y="19"/>
                    </a:cxn>
                    <a:cxn ang="0">
                      <a:pos x="30" y="11"/>
                    </a:cxn>
                    <a:cxn ang="0">
                      <a:pos x="36" y="3"/>
                    </a:cxn>
                    <a:cxn ang="0">
                      <a:pos x="36" y="2"/>
                    </a:cxn>
                    <a:cxn ang="0">
                      <a:pos x="34" y="0"/>
                    </a:cxn>
                    <a:cxn ang="0">
                      <a:pos x="180" y="170"/>
                    </a:cxn>
                    <a:cxn ang="0">
                      <a:pos x="190" y="163"/>
                    </a:cxn>
                    <a:cxn ang="0">
                      <a:pos x="197" y="155"/>
                    </a:cxn>
                    <a:cxn ang="0">
                      <a:pos x="205" y="148"/>
                    </a:cxn>
                    <a:cxn ang="0">
                      <a:pos x="211" y="138"/>
                    </a:cxn>
                    <a:cxn ang="0">
                      <a:pos x="216" y="129"/>
                    </a:cxn>
                    <a:cxn ang="0">
                      <a:pos x="220" y="119"/>
                    </a:cxn>
                    <a:cxn ang="0">
                      <a:pos x="224" y="108"/>
                    </a:cxn>
                    <a:cxn ang="0">
                      <a:pos x="226" y="96"/>
                    </a:cxn>
                    <a:cxn ang="0">
                      <a:pos x="224" y="96"/>
                    </a:cxn>
                    <a:cxn ang="0">
                      <a:pos x="222" y="96"/>
                    </a:cxn>
                    <a:cxn ang="0">
                      <a:pos x="220" y="108"/>
                    </a:cxn>
                    <a:cxn ang="0">
                      <a:pos x="216" y="119"/>
                    </a:cxn>
                    <a:cxn ang="0">
                      <a:pos x="212" y="129"/>
                    </a:cxn>
                    <a:cxn ang="0">
                      <a:pos x="207" y="138"/>
                    </a:cxn>
                    <a:cxn ang="0">
                      <a:pos x="201" y="146"/>
                    </a:cxn>
                    <a:cxn ang="0">
                      <a:pos x="193" y="155"/>
                    </a:cxn>
                    <a:cxn ang="0">
                      <a:pos x="186" y="161"/>
                    </a:cxn>
                    <a:cxn ang="0">
                      <a:pos x="178" y="168"/>
                    </a:cxn>
                    <a:cxn ang="0">
                      <a:pos x="180" y="170"/>
                    </a:cxn>
                    <a:cxn ang="0">
                      <a:pos x="180" y="170"/>
                    </a:cxn>
                  </a:cxnLst>
                  <a:rect l="0" t="0" r="r" b="b"/>
                  <a:pathLst>
                    <a:path w="226" h="170">
                      <a:moveTo>
                        <a:pt x="34" y="0"/>
                      </a:moveTo>
                      <a:lnTo>
                        <a:pt x="26" y="7"/>
                      </a:lnTo>
                      <a:lnTo>
                        <a:pt x="21" y="17"/>
                      </a:lnTo>
                      <a:lnTo>
                        <a:pt x="15" y="24"/>
                      </a:lnTo>
                      <a:lnTo>
                        <a:pt x="9" y="36"/>
                      </a:lnTo>
                      <a:lnTo>
                        <a:pt x="6" y="45"/>
                      </a:lnTo>
                      <a:lnTo>
                        <a:pt x="4" y="57"/>
                      </a:lnTo>
                      <a:lnTo>
                        <a:pt x="2" y="68"/>
                      </a:lnTo>
                      <a:lnTo>
                        <a:pt x="0" y="79"/>
                      </a:lnTo>
                      <a:lnTo>
                        <a:pt x="0" y="85"/>
                      </a:lnTo>
                      <a:lnTo>
                        <a:pt x="2" y="91"/>
                      </a:lnTo>
                      <a:lnTo>
                        <a:pt x="4" y="93"/>
                      </a:lnTo>
                      <a:lnTo>
                        <a:pt x="6" y="93"/>
                      </a:lnTo>
                      <a:lnTo>
                        <a:pt x="4" y="87"/>
                      </a:lnTo>
                      <a:lnTo>
                        <a:pt x="4" y="79"/>
                      </a:lnTo>
                      <a:lnTo>
                        <a:pt x="6" y="68"/>
                      </a:lnTo>
                      <a:lnTo>
                        <a:pt x="6" y="58"/>
                      </a:lnTo>
                      <a:lnTo>
                        <a:pt x="9" y="47"/>
                      </a:lnTo>
                      <a:lnTo>
                        <a:pt x="13" y="38"/>
                      </a:lnTo>
                      <a:lnTo>
                        <a:pt x="17" y="28"/>
                      </a:lnTo>
                      <a:lnTo>
                        <a:pt x="23" y="19"/>
                      </a:lnTo>
                      <a:lnTo>
                        <a:pt x="30" y="11"/>
                      </a:lnTo>
                      <a:lnTo>
                        <a:pt x="36" y="3"/>
                      </a:lnTo>
                      <a:lnTo>
                        <a:pt x="36" y="2"/>
                      </a:lnTo>
                      <a:lnTo>
                        <a:pt x="34" y="0"/>
                      </a:lnTo>
                      <a:close/>
                      <a:moveTo>
                        <a:pt x="180" y="170"/>
                      </a:moveTo>
                      <a:lnTo>
                        <a:pt x="190" y="163"/>
                      </a:lnTo>
                      <a:lnTo>
                        <a:pt x="197" y="155"/>
                      </a:lnTo>
                      <a:lnTo>
                        <a:pt x="205" y="148"/>
                      </a:lnTo>
                      <a:lnTo>
                        <a:pt x="211" y="138"/>
                      </a:lnTo>
                      <a:lnTo>
                        <a:pt x="216" y="129"/>
                      </a:lnTo>
                      <a:lnTo>
                        <a:pt x="220" y="119"/>
                      </a:lnTo>
                      <a:lnTo>
                        <a:pt x="224" y="108"/>
                      </a:lnTo>
                      <a:lnTo>
                        <a:pt x="226" y="96"/>
                      </a:lnTo>
                      <a:lnTo>
                        <a:pt x="224" y="96"/>
                      </a:lnTo>
                      <a:lnTo>
                        <a:pt x="222" y="96"/>
                      </a:lnTo>
                      <a:lnTo>
                        <a:pt x="220" y="108"/>
                      </a:lnTo>
                      <a:lnTo>
                        <a:pt x="216" y="119"/>
                      </a:lnTo>
                      <a:lnTo>
                        <a:pt x="212" y="129"/>
                      </a:lnTo>
                      <a:lnTo>
                        <a:pt x="207" y="138"/>
                      </a:lnTo>
                      <a:lnTo>
                        <a:pt x="201" y="146"/>
                      </a:lnTo>
                      <a:lnTo>
                        <a:pt x="193" y="155"/>
                      </a:lnTo>
                      <a:lnTo>
                        <a:pt x="186" y="161"/>
                      </a:lnTo>
                      <a:lnTo>
                        <a:pt x="178" y="168"/>
                      </a:lnTo>
                      <a:lnTo>
                        <a:pt x="180" y="170"/>
                      </a:lnTo>
                      <a:lnTo>
                        <a:pt x="180" y="170"/>
                      </a:lnTo>
                      <a:close/>
                    </a:path>
                  </a:pathLst>
                </a:custGeom>
                <a:solidFill>
                  <a:srgbClr val="E7776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843" name="Freeform 475"/>
                <p:cNvSpPr>
                  <a:spLocks noEditPoints="1"/>
                </p:cNvSpPr>
                <p:nvPr/>
              </p:nvSpPr>
              <p:spPr bwMode="auto">
                <a:xfrm>
                  <a:off x="1434" y="1503"/>
                  <a:ext cx="222" cy="168"/>
                </a:xfrm>
                <a:custGeom>
                  <a:avLst/>
                  <a:gdLst/>
                  <a:ahLst/>
                  <a:cxnLst>
                    <a:cxn ang="0">
                      <a:pos x="34" y="0"/>
                    </a:cxn>
                    <a:cxn ang="0">
                      <a:pos x="26" y="7"/>
                    </a:cxn>
                    <a:cxn ang="0">
                      <a:pos x="21" y="15"/>
                    </a:cxn>
                    <a:cxn ang="0">
                      <a:pos x="15" y="24"/>
                    </a:cxn>
                    <a:cxn ang="0">
                      <a:pos x="9" y="34"/>
                    </a:cxn>
                    <a:cxn ang="0">
                      <a:pos x="6" y="45"/>
                    </a:cxn>
                    <a:cxn ang="0">
                      <a:pos x="4" y="55"/>
                    </a:cxn>
                    <a:cxn ang="0">
                      <a:pos x="2" y="66"/>
                    </a:cxn>
                    <a:cxn ang="0">
                      <a:pos x="0" y="77"/>
                    </a:cxn>
                    <a:cxn ang="0">
                      <a:pos x="0" y="83"/>
                    </a:cxn>
                    <a:cxn ang="0">
                      <a:pos x="2" y="91"/>
                    </a:cxn>
                    <a:cxn ang="0">
                      <a:pos x="4" y="91"/>
                    </a:cxn>
                    <a:cxn ang="0">
                      <a:pos x="6" y="91"/>
                    </a:cxn>
                    <a:cxn ang="0">
                      <a:pos x="4" y="85"/>
                    </a:cxn>
                    <a:cxn ang="0">
                      <a:pos x="4" y="77"/>
                    </a:cxn>
                    <a:cxn ang="0">
                      <a:pos x="6" y="68"/>
                    </a:cxn>
                    <a:cxn ang="0">
                      <a:pos x="6" y="56"/>
                    </a:cxn>
                    <a:cxn ang="0">
                      <a:pos x="9" y="47"/>
                    </a:cxn>
                    <a:cxn ang="0">
                      <a:pos x="13" y="36"/>
                    </a:cxn>
                    <a:cxn ang="0">
                      <a:pos x="17" y="28"/>
                    </a:cxn>
                    <a:cxn ang="0">
                      <a:pos x="23" y="19"/>
                    </a:cxn>
                    <a:cxn ang="0">
                      <a:pos x="28" y="11"/>
                    </a:cxn>
                    <a:cxn ang="0">
                      <a:pos x="36" y="3"/>
                    </a:cxn>
                    <a:cxn ang="0">
                      <a:pos x="34" y="1"/>
                    </a:cxn>
                    <a:cxn ang="0">
                      <a:pos x="34" y="0"/>
                    </a:cxn>
                    <a:cxn ang="0">
                      <a:pos x="178" y="168"/>
                    </a:cxn>
                    <a:cxn ang="0">
                      <a:pos x="186" y="161"/>
                    </a:cxn>
                    <a:cxn ang="0">
                      <a:pos x="193" y="153"/>
                    </a:cxn>
                    <a:cxn ang="0">
                      <a:pos x="201" y="146"/>
                    </a:cxn>
                    <a:cxn ang="0">
                      <a:pos x="207" y="136"/>
                    </a:cxn>
                    <a:cxn ang="0">
                      <a:pos x="212" y="127"/>
                    </a:cxn>
                    <a:cxn ang="0">
                      <a:pos x="216" y="117"/>
                    </a:cxn>
                    <a:cxn ang="0">
                      <a:pos x="220" y="106"/>
                    </a:cxn>
                    <a:cxn ang="0">
                      <a:pos x="222" y="94"/>
                    </a:cxn>
                    <a:cxn ang="0">
                      <a:pos x="220" y="94"/>
                    </a:cxn>
                    <a:cxn ang="0">
                      <a:pos x="218" y="94"/>
                    </a:cxn>
                    <a:cxn ang="0">
                      <a:pos x="214" y="106"/>
                    </a:cxn>
                    <a:cxn ang="0">
                      <a:pos x="212" y="115"/>
                    </a:cxn>
                    <a:cxn ang="0">
                      <a:pos x="209" y="127"/>
                    </a:cxn>
                    <a:cxn ang="0">
                      <a:pos x="203" y="134"/>
                    </a:cxn>
                    <a:cxn ang="0">
                      <a:pos x="197" y="144"/>
                    </a:cxn>
                    <a:cxn ang="0">
                      <a:pos x="190" y="151"/>
                    </a:cxn>
                    <a:cxn ang="0">
                      <a:pos x="182" y="159"/>
                    </a:cxn>
                    <a:cxn ang="0">
                      <a:pos x="174" y="165"/>
                    </a:cxn>
                    <a:cxn ang="0">
                      <a:pos x="176" y="166"/>
                    </a:cxn>
                    <a:cxn ang="0">
                      <a:pos x="178" y="168"/>
                    </a:cxn>
                  </a:cxnLst>
                  <a:rect l="0" t="0" r="r" b="b"/>
                  <a:pathLst>
                    <a:path w="222" h="168">
                      <a:moveTo>
                        <a:pt x="34" y="0"/>
                      </a:moveTo>
                      <a:lnTo>
                        <a:pt x="26" y="7"/>
                      </a:lnTo>
                      <a:lnTo>
                        <a:pt x="21" y="15"/>
                      </a:lnTo>
                      <a:lnTo>
                        <a:pt x="15" y="24"/>
                      </a:lnTo>
                      <a:lnTo>
                        <a:pt x="9" y="34"/>
                      </a:lnTo>
                      <a:lnTo>
                        <a:pt x="6" y="45"/>
                      </a:lnTo>
                      <a:lnTo>
                        <a:pt x="4" y="55"/>
                      </a:lnTo>
                      <a:lnTo>
                        <a:pt x="2" y="66"/>
                      </a:lnTo>
                      <a:lnTo>
                        <a:pt x="0" y="77"/>
                      </a:lnTo>
                      <a:lnTo>
                        <a:pt x="0" y="83"/>
                      </a:lnTo>
                      <a:lnTo>
                        <a:pt x="2" y="91"/>
                      </a:lnTo>
                      <a:lnTo>
                        <a:pt x="4" y="91"/>
                      </a:lnTo>
                      <a:lnTo>
                        <a:pt x="6" y="91"/>
                      </a:lnTo>
                      <a:lnTo>
                        <a:pt x="4" y="85"/>
                      </a:lnTo>
                      <a:lnTo>
                        <a:pt x="4" y="77"/>
                      </a:lnTo>
                      <a:lnTo>
                        <a:pt x="6" y="68"/>
                      </a:lnTo>
                      <a:lnTo>
                        <a:pt x="6" y="56"/>
                      </a:lnTo>
                      <a:lnTo>
                        <a:pt x="9" y="47"/>
                      </a:lnTo>
                      <a:lnTo>
                        <a:pt x="13" y="36"/>
                      </a:lnTo>
                      <a:lnTo>
                        <a:pt x="17" y="28"/>
                      </a:lnTo>
                      <a:lnTo>
                        <a:pt x="23" y="19"/>
                      </a:lnTo>
                      <a:lnTo>
                        <a:pt x="28" y="11"/>
                      </a:lnTo>
                      <a:lnTo>
                        <a:pt x="36" y="3"/>
                      </a:lnTo>
                      <a:lnTo>
                        <a:pt x="34" y="1"/>
                      </a:lnTo>
                      <a:lnTo>
                        <a:pt x="34" y="0"/>
                      </a:lnTo>
                      <a:close/>
                      <a:moveTo>
                        <a:pt x="178" y="168"/>
                      </a:moveTo>
                      <a:lnTo>
                        <a:pt x="186" y="161"/>
                      </a:lnTo>
                      <a:lnTo>
                        <a:pt x="193" y="153"/>
                      </a:lnTo>
                      <a:lnTo>
                        <a:pt x="201" y="146"/>
                      </a:lnTo>
                      <a:lnTo>
                        <a:pt x="207" y="136"/>
                      </a:lnTo>
                      <a:lnTo>
                        <a:pt x="212" y="127"/>
                      </a:lnTo>
                      <a:lnTo>
                        <a:pt x="216" y="117"/>
                      </a:lnTo>
                      <a:lnTo>
                        <a:pt x="220" y="106"/>
                      </a:lnTo>
                      <a:lnTo>
                        <a:pt x="222" y="94"/>
                      </a:lnTo>
                      <a:lnTo>
                        <a:pt x="220" y="94"/>
                      </a:lnTo>
                      <a:lnTo>
                        <a:pt x="218" y="94"/>
                      </a:lnTo>
                      <a:lnTo>
                        <a:pt x="214" y="106"/>
                      </a:lnTo>
                      <a:lnTo>
                        <a:pt x="212" y="115"/>
                      </a:lnTo>
                      <a:lnTo>
                        <a:pt x="209" y="127"/>
                      </a:lnTo>
                      <a:lnTo>
                        <a:pt x="203" y="134"/>
                      </a:lnTo>
                      <a:lnTo>
                        <a:pt x="197" y="144"/>
                      </a:lnTo>
                      <a:lnTo>
                        <a:pt x="190" y="151"/>
                      </a:lnTo>
                      <a:lnTo>
                        <a:pt x="182" y="159"/>
                      </a:lnTo>
                      <a:lnTo>
                        <a:pt x="174" y="165"/>
                      </a:lnTo>
                      <a:lnTo>
                        <a:pt x="176" y="166"/>
                      </a:lnTo>
                      <a:lnTo>
                        <a:pt x="178" y="168"/>
                      </a:lnTo>
                      <a:close/>
                    </a:path>
                  </a:pathLst>
                </a:custGeom>
                <a:solidFill>
                  <a:srgbClr val="E8786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844" name="Freeform 476"/>
                <p:cNvSpPr>
                  <a:spLocks noEditPoints="1"/>
                </p:cNvSpPr>
                <p:nvPr/>
              </p:nvSpPr>
              <p:spPr bwMode="auto">
                <a:xfrm>
                  <a:off x="1436" y="1504"/>
                  <a:ext cx="218" cy="165"/>
                </a:xfrm>
                <a:custGeom>
                  <a:avLst/>
                  <a:gdLst/>
                  <a:ahLst/>
                  <a:cxnLst>
                    <a:cxn ang="0">
                      <a:pos x="32" y="0"/>
                    </a:cxn>
                    <a:cxn ang="0">
                      <a:pos x="26" y="8"/>
                    </a:cxn>
                    <a:cxn ang="0">
                      <a:pos x="19" y="16"/>
                    </a:cxn>
                    <a:cxn ang="0">
                      <a:pos x="13" y="25"/>
                    </a:cxn>
                    <a:cxn ang="0">
                      <a:pos x="9" y="35"/>
                    </a:cxn>
                    <a:cxn ang="0">
                      <a:pos x="5" y="44"/>
                    </a:cxn>
                    <a:cxn ang="0">
                      <a:pos x="2" y="55"/>
                    </a:cxn>
                    <a:cxn ang="0">
                      <a:pos x="2" y="65"/>
                    </a:cxn>
                    <a:cxn ang="0">
                      <a:pos x="0" y="76"/>
                    </a:cxn>
                    <a:cxn ang="0">
                      <a:pos x="0" y="84"/>
                    </a:cxn>
                    <a:cxn ang="0">
                      <a:pos x="2" y="90"/>
                    </a:cxn>
                    <a:cxn ang="0">
                      <a:pos x="4" y="90"/>
                    </a:cxn>
                    <a:cxn ang="0">
                      <a:pos x="5" y="91"/>
                    </a:cxn>
                    <a:cxn ang="0">
                      <a:pos x="4" y="84"/>
                    </a:cxn>
                    <a:cxn ang="0">
                      <a:pos x="4" y="76"/>
                    </a:cxn>
                    <a:cxn ang="0">
                      <a:pos x="5" y="67"/>
                    </a:cxn>
                    <a:cxn ang="0">
                      <a:pos x="5" y="55"/>
                    </a:cxn>
                    <a:cxn ang="0">
                      <a:pos x="9" y="46"/>
                    </a:cxn>
                    <a:cxn ang="0">
                      <a:pos x="13" y="36"/>
                    </a:cxn>
                    <a:cxn ang="0">
                      <a:pos x="22" y="19"/>
                    </a:cxn>
                    <a:cxn ang="0">
                      <a:pos x="34" y="4"/>
                    </a:cxn>
                    <a:cxn ang="0">
                      <a:pos x="34" y="2"/>
                    </a:cxn>
                    <a:cxn ang="0">
                      <a:pos x="32" y="0"/>
                    </a:cxn>
                    <a:cxn ang="0">
                      <a:pos x="174" y="165"/>
                    </a:cxn>
                    <a:cxn ang="0">
                      <a:pos x="182" y="158"/>
                    </a:cxn>
                    <a:cxn ang="0">
                      <a:pos x="189" y="152"/>
                    </a:cxn>
                    <a:cxn ang="0">
                      <a:pos x="197" y="143"/>
                    </a:cxn>
                    <a:cxn ang="0">
                      <a:pos x="203" y="135"/>
                    </a:cxn>
                    <a:cxn ang="0">
                      <a:pos x="208" y="126"/>
                    </a:cxn>
                    <a:cxn ang="0">
                      <a:pos x="212" y="116"/>
                    </a:cxn>
                    <a:cxn ang="0">
                      <a:pos x="216" y="105"/>
                    </a:cxn>
                    <a:cxn ang="0">
                      <a:pos x="218" y="93"/>
                    </a:cxn>
                    <a:cxn ang="0">
                      <a:pos x="216" y="93"/>
                    </a:cxn>
                    <a:cxn ang="0">
                      <a:pos x="214" y="95"/>
                    </a:cxn>
                    <a:cxn ang="0">
                      <a:pos x="210" y="105"/>
                    </a:cxn>
                    <a:cxn ang="0">
                      <a:pos x="208" y="114"/>
                    </a:cxn>
                    <a:cxn ang="0">
                      <a:pos x="203" y="124"/>
                    </a:cxn>
                    <a:cxn ang="0">
                      <a:pos x="199" y="133"/>
                    </a:cxn>
                    <a:cxn ang="0">
                      <a:pos x="193" y="143"/>
                    </a:cxn>
                    <a:cxn ang="0">
                      <a:pos x="186" y="150"/>
                    </a:cxn>
                    <a:cxn ang="0">
                      <a:pos x="178" y="156"/>
                    </a:cxn>
                    <a:cxn ang="0">
                      <a:pos x="170" y="164"/>
                    </a:cxn>
                    <a:cxn ang="0">
                      <a:pos x="172" y="164"/>
                    </a:cxn>
                    <a:cxn ang="0">
                      <a:pos x="174" y="165"/>
                    </a:cxn>
                  </a:cxnLst>
                  <a:rect l="0" t="0" r="r" b="b"/>
                  <a:pathLst>
                    <a:path w="218" h="165">
                      <a:moveTo>
                        <a:pt x="32" y="0"/>
                      </a:moveTo>
                      <a:lnTo>
                        <a:pt x="26" y="8"/>
                      </a:lnTo>
                      <a:lnTo>
                        <a:pt x="19" y="16"/>
                      </a:lnTo>
                      <a:lnTo>
                        <a:pt x="13" y="25"/>
                      </a:lnTo>
                      <a:lnTo>
                        <a:pt x="9" y="35"/>
                      </a:lnTo>
                      <a:lnTo>
                        <a:pt x="5" y="44"/>
                      </a:lnTo>
                      <a:lnTo>
                        <a:pt x="2" y="55"/>
                      </a:lnTo>
                      <a:lnTo>
                        <a:pt x="2" y="65"/>
                      </a:lnTo>
                      <a:lnTo>
                        <a:pt x="0" y="76"/>
                      </a:lnTo>
                      <a:lnTo>
                        <a:pt x="0" y="84"/>
                      </a:lnTo>
                      <a:lnTo>
                        <a:pt x="2" y="90"/>
                      </a:lnTo>
                      <a:lnTo>
                        <a:pt x="4" y="90"/>
                      </a:lnTo>
                      <a:lnTo>
                        <a:pt x="5" y="91"/>
                      </a:lnTo>
                      <a:lnTo>
                        <a:pt x="4" y="84"/>
                      </a:lnTo>
                      <a:lnTo>
                        <a:pt x="4" y="76"/>
                      </a:lnTo>
                      <a:lnTo>
                        <a:pt x="5" y="67"/>
                      </a:lnTo>
                      <a:lnTo>
                        <a:pt x="5" y="55"/>
                      </a:lnTo>
                      <a:lnTo>
                        <a:pt x="9" y="46"/>
                      </a:lnTo>
                      <a:lnTo>
                        <a:pt x="13" y="36"/>
                      </a:lnTo>
                      <a:lnTo>
                        <a:pt x="22" y="19"/>
                      </a:lnTo>
                      <a:lnTo>
                        <a:pt x="34" y="4"/>
                      </a:lnTo>
                      <a:lnTo>
                        <a:pt x="34" y="2"/>
                      </a:lnTo>
                      <a:lnTo>
                        <a:pt x="32" y="0"/>
                      </a:lnTo>
                      <a:close/>
                      <a:moveTo>
                        <a:pt x="174" y="165"/>
                      </a:moveTo>
                      <a:lnTo>
                        <a:pt x="182" y="158"/>
                      </a:lnTo>
                      <a:lnTo>
                        <a:pt x="189" y="152"/>
                      </a:lnTo>
                      <a:lnTo>
                        <a:pt x="197" y="143"/>
                      </a:lnTo>
                      <a:lnTo>
                        <a:pt x="203" y="135"/>
                      </a:lnTo>
                      <a:lnTo>
                        <a:pt x="208" y="126"/>
                      </a:lnTo>
                      <a:lnTo>
                        <a:pt x="212" y="116"/>
                      </a:lnTo>
                      <a:lnTo>
                        <a:pt x="216" y="105"/>
                      </a:lnTo>
                      <a:lnTo>
                        <a:pt x="218" y="93"/>
                      </a:lnTo>
                      <a:lnTo>
                        <a:pt x="216" y="93"/>
                      </a:lnTo>
                      <a:lnTo>
                        <a:pt x="214" y="95"/>
                      </a:lnTo>
                      <a:lnTo>
                        <a:pt x="210" y="105"/>
                      </a:lnTo>
                      <a:lnTo>
                        <a:pt x="208" y="114"/>
                      </a:lnTo>
                      <a:lnTo>
                        <a:pt x="203" y="124"/>
                      </a:lnTo>
                      <a:lnTo>
                        <a:pt x="199" y="133"/>
                      </a:lnTo>
                      <a:lnTo>
                        <a:pt x="193" y="143"/>
                      </a:lnTo>
                      <a:lnTo>
                        <a:pt x="186" y="150"/>
                      </a:lnTo>
                      <a:lnTo>
                        <a:pt x="178" y="156"/>
                      </a:lnTo>
                      <a:lnTo>
                        <a:pt x="170" y="164"/>
                      </a:lnTo>
                      <a:lnTo>
                        <a:pt x="172" y="164"/>
                      </a:lnTo>
                      <a:lnTo>
                        <a:pt x="174" y="165"/>
                      </a:lnTo>
                      <a:close/>
                    </a:path>
                  </a:pathLst>
                </a:custGeom>
                <a:solidFill>
                  <a:srgbClr val="E87A6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845" name="Freeform 477"/>
                <p:cNvSpPr>
                  <a:spLocks noEditPoints="1"/>
                </p:cNvSpPr>
                <p:nvPr/>
              </p:nvSpPr>
              <p:spPr bwMode="auto">
                <a:xfrm>
                  <a:off x="1438" y="1506"/>
                  <a:ext cx="214" cy="162"/>
                </a:xfrm>
                <a:custGeom>
                  <a:avLst/>
                  <a:gdLst/>
                  <a:ahLst/>
                  <a:cxnLst>
                    <a:cxn ang="0">
                      <a:pos x="32" y="0"/>
                    </a:cxn>
                    <a:cxn ang="0">
                      <a:pos x="24" y="8"/>
                    </a:cxn>
                    <a:cxn ang="0">
                      <a:pos x="19" y="16"/>
                    </a:cxn>
                    <a:cxn ang="0">
                      <a:pos x="13" y="25"/>
                    </a:cxn>
                    <a:cxn ang="0">
                      <a:pos x="9" y="33"/>
                    </a:cxn>
                    <a:cxn ang="0">
                      <a:pos x="5" y="44"/>
                    </a:cxn>
                    <a:cxn ang="0">
                      <a:pos x="2" y="53"/>
                    </a:cxn>
                    <a:cxn ang="0">
                      <a:pos x="2" y="65"/>
                    </a:cxn>
                    <a:cxn ang="0">
                      <a:pos x="0" y="74"/>
                    </a:cxn>
                    <a:cxn ang="0">
                      <a:pos x="0" y="82"/>
                    </a:cxn>
                    <a:cxn ang="0">
                      <a:pos x="2" y="88"/>
                    </a:cxn>
                    <a:cxn ang="0">
                      <a:pos x="3" y="89"/>
                    </a:cxn>
                    <a:cxn ang="0">
                      <a:pos x="5" y="89"/>
                    </a:cxn>
                    <a:cxn ang="0">
                      <a:pos x="3" y="82"/>
                    </a:cxn>
                    <a:cxn ang="0">
                      <a:pos x="3" y="74"/>
                    </a:cxn>
                    <a:cxn ang="0">
                      <a:pos x="5" y="65"/>
                    </a:cxn>
                    <a:cxn ang="0">
                      <a:pos x="5" y="55"/>
                    </a:cxn>
                    <a:cxn ang="0">
                      <a:pos x="9" y="46"/>
                    </a:cxn>
                    <a:cxn ang="0">
                      <a:pos x="11" y="36"/>
                    </a:cxn>
                    <a:cxn ang="0">
                      <a:pos x="20" y="19"/>
                    </a:cxn>
                    <a:cxn ang="0">
                      <a:pos x="32" y="4"/>
                    </a:cxn>
                    <a:cxn ang="0">
                      <a:pos x="32" y="2"/>
                    </a:cxn>
                    <a:cxn ang="0">
                      <a:pos x="32" y="0"/>
                    </a:cxn>
                    <a:cxn ang="0">
                      <a:pos x="170" y="162"/>
                    </a:cxn>
                    <a:cxn ang="0">
                      <a:pos x="178" y="156"/>
                    </a:cxn>
                    <a:cxn ang="0">
                      <a:pos x="186" y="148"/>
                    </a:cxn>
                    <a:cxn ang="0">
                      <a:pos x="193" y="141"/>
                    </a:cxn>
                    <a:cxn ang="0">
                      <a:pos x="199" y="131"/>
                    </a:cxn>
                    <a:cxn ang="0">
                      <a:pos x="205" y="124"/>
                    </a:cxn>
                    <a:cxn ang="0">
                      <a:pos x="208" y="112"/>
                    </a:cxn>
                    <a:cxn ang="0">
                      <a:pos x="210" y="103"/>
                    </a:cxn>
                    <a:cxn ang="0">
                      <a:pos x="214" y="91"/>
                    </a:cxn>
                    <a:cxn ang="0">
                      <a:pos x="212" y="93"/>
                    </a:cxn>
                    <a:cxn ang="0">
                      <a:pos x="210" y="93"/>
                    </a:cxn>
                    <a:cxn ang="0">
                      <a:pos x="206" y="103"/>
                    </a:cxn>
                    <a:cxn ang="0">
                      <a:pos x="205" y="112"/>
                    </a:cxn>
                    <a:cxn ang="0">
                      <a:pos x="199" y="122"/>
                    </a:cxn>
                    <a:cxn ang="0">
                      <a:pos x="195" y="131"/>
                    </a:cxn>
                    <a:cxn ang="0">
                      <a:pos x="189" y="139"/>
                    </a:cxn>
                    <a:cxn ang="0">
                      <a:pos x="182" y="146"/>
                    </a:cxn>
                    <a:cxn ang="0">
                      <a:pos x="174" y="154"/>
                    </a:cxn>
                    <a:cxn ang="0">
                      <a:pos x="167" y="160"/>
                    </a:cxn>
                    <a:cxn ang="0">
                      <a:pos x="168" y="162"/>
                    </a:cxn>
                    <a:cxn ang="0">
                      <a:pos x="170" y="162"/>
                    </a:cxn>
                  </a:cxnLst>
                  <a:rect l="0" t="0" r="r" b="b"/>
                  <a:pathLst>
                    <a:path w="214" h="162">
                      <a:moveTo>
                        <a:pt x="32" y="0"/>
                      </a:moveTo>
                      <a:lnTo>
                        <a:pt x="24" y="8"/>
                      </a:lnTo>
                      <a:lnTo>
                        <a:pt x="19" y="16"/>
                      </a:lnTo>
                      <a:lnTo>
                        <a:pt x="13" y="25"/>
                      </a:lnTo>
                      <a:lnTo>
                        <a:pt x="9" y="33"/>
                      </a:lnTo>
                      <a:lnTo>
                        <a:pt x="5" y="44"/>
                      </a:lnTo>
                      <a:lnTo>
                        <a:pt x="2" y="53"/>
                      </a:lnTo>
                      <a:lnTo>
                        <a:pt x="2" y="65"/>
                      </a:lnTo>
                      <a:lnTo>
                        <a:pt x="0" y="74"/>
                      </a:lnTo>
                      <a:lnTo>
                        <a:pt x="0" y="82"/>
                      </a:lnTo>
                      <a:lnTo>
                        <a:pt x="2" y="88"/>
                      </a:lnTo>
                      <a:lnTo>
                        <a:pt x="3" y="89"/>
                      </a:lnTo>
                      <a:lnTo>
                        <a:pt x="5" y="89"/>
                      </a:lnTo>
                      <a:lnTo>
                        <a:pt x="3" y="82"/>
                      </a:lnTo>
                      <a:lnTo>
                        <a:pt x="3" y="74"/>
                      </a:lnTo>
                      <a:lnTo>
                        <a:pt x="5" y="65"/>
                      </a:lnTo>
                      <a:lnTo>
                        <a:pt x="5" y="55"/>
                      </a:lnTo>
                      <a:lnTo>
                        <a:pt x="9" y="46"/>
                      </a:lnTo>
                      <a:lnTo>
                        <a:pt x="11" y="36"/>
                      </a:lnTo>
                      <a:lnTo>
                        <a:pt x="20" y="19"/>
                      </a:lnTo>
                      <a:lnTo>
                        <a:pt x="32" y="4"/>
                      </a:lnTo>
                      <a:lnTo>
                        <a:pt x="32" y="2"/>
                      </a:lnTo>
                      <a:lnTo>
                        <a:pt x="32" y="0"/>
                      </a:lnTo>
                      <a:close/>
                      <a:moveTo>
                        <a:pt x="170" y="162"/>
                      </a:moveTo>
                      <a:lnTo>
                        <a:pt x="178" y="156"/>
                      </a:lnTo>
                      <a:lnTo>
                        <a:pt x="186" y="148"/>
                      </a:lnTo>
                      <a:lnTo>
                        <a:pt x="193" y="141"/>
                      </a:lnTo>
                      <a:lnTo>
                        <a:pt x="199" y="131"/>
                      </a:lnTo>
                      <a:lnTo>
                        <a:pt x="205" y="124"/>
                      </a:lnTo>
                      <a:lnTo>
                        <a:pt x="208" y="112"/>
                      </a:lnTo>
                      <a:lnTo>
                        <a:pt x="210" y="103"/>
                      </a:lnTo>
                      <a:lnTo>
                        <a:pt x="214" y="91"/>
                      </a:lnTo>
                      <a:lnTo>
                        <a:pt x="212" y="93"/>
                      </a:lnTo>
                      <a:lnTo>
                        <a:pt x="210" y="93"/>
                      </a:lnTo>
                      <a:lnTo>
                        <a:pt x="206" y="103"/>
                      </a:lnTo>
                      <a:lnTo>
                        <a:pt x="205" y="112"/>
                      </a:lnTo>
                      <a:lnTo>
                        <a:pt x="199" y="122"/>
                      </a:lnTo>
                      <a:lnTo>
                        <a:pt x="195" y="131"/>
                      </a:lnTo>
                      <a:lnTo>
                        <a:pt x="189" y="139"/>
                      </a:lnTo>
                      <a:lnTo>
                        <a:pt x="182" y="146"/>
                      </a:lnTo>
                      <a:lnTo>
                        <a:pt x="174" y="154"/>
                      </a:lnTo>
                      <a:lnTo>
                        <a:pt x="167" y="160"/>
                      </a:lnTo>
                      <a:lnTo>
                        <a:pt x="168" y="162"/>
                      </a:lnTo>
                      <a:lnTo>
                        <a:pt x="170" y="162"/>
                      </a:lnTo>
                      <a:close/>
                    </a:path>
                  </a:pathLst>
                </a:custGeom>
                <a:solidFill>
                  <a:srgbClr val="E87C6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846" name="Freeform 478"/>
                <p:cNvSpPr>
                  <a:spLocks noEditPoints="1"/>
                </p:cNvSpPr>
                <p:nvPr/>
              </p:nvSpPr>
              <p:spPr bwMode="auto">
                <a:xfrm>
                  <a:off x="1440" y="1508"/>
                  <a:ext cx="210" cy="160"/>
                </a:xfrm>
                <a:custGeom>
                  <a:avLst/>
                  <a:gdLst/>
                  <a:ahLst/>
                  <a:cxnLst>
                    <a:cxn ang="0">
                      <a:pos x="30" y="0"/>
                    </a:cxn>
                    <a:cxn ang="0">
                      <a:pos x="18" y="15"/>
                    </a:cxn>
                    <a:cxn ang="0">
                      <a:pos x="9" y="32"/>
                    </a:cxn>
                    <a:cxn ang="0">
                      <a:pos x="5" y="42"/>
                    </a:cxn>
                    <a:cxn ang="0">
                      <a:pos x="1" y="51"/>
                    </a:cxn>
                    <a:cxn ang="0">
                      <a:pos x="1" y="63"/>
                    </a:cxn>
                    <a:cxn ang="0">
                      <a:pos x="0" y="72"/>
                    </a:cxn>
                    <a:cxn ang="0">
                      <a:pos x="0" y="80"/>
                    </a:cxn>
                    <a:cxn ang="0">
                      <a:pos x="1" y="87"/>
                    </a:cxn>
                    <a:cxn ang="0">
                      <a:pos x="3" y="87"/>
                    </a:cxn>
                    <a:cxn ang="0">
                      <a:pos x="5" y="87"/>
                    </a:cxn>
                    <a:cxn ang="0">
                      <a:pos x="3" y="80"/>
                    </a:cxn>
                    <a:cxn ang="0">
                      <a:pos x="3" y="72"/>
                    </a:cxn>
                    <a:cxn ang="0">
                      <a:pos x="5" y="53"/>
                    </a:cxn>
                    <a:cxn ang="0">
                      <a:pos x="11" y="34"/>
                    </a:cxn>
                    <a:cxn ang="0">
                      <a:pos x="20" y="17"/>
                    </a:cxn>
                    <a:cxn ang="0">
                      <a:pos x="32" y="4"/>
                    </a:cxn>
                    <a:cxn ang="0">
                      <a:pos x="30" y="2"/>
                    </a:cxn>
                    <a:cxn ang="0">
                      <a:pos x="30" y="0"/>
                    </a:cxn>
                    <a:cxn ang="0">
                      <a:pos x="166" y="160"/>
                    </a:cxn>
                    <a:cxn ang="0">
                      <a:pos x="174" y="152"/>
                    </a:cxn>
                    <a:cxn ang="0">
                      <a:pos x="182" y="146"/>
                    </a:cxn>
                    <a:cxn ang="0">
                      <a:pos x="189" y="139"/>
                    </a:cxn>
                    <a:cxn ang="0">
                      <a:pos x="195" y="129"/>
                    </a:cxn>
                    <a:cxn ang="0">
                      <a:pos x="199" y="120"/>
                    </a:cxn>
                    <a:cxn ang="0">
                      <a:pos x="204" y="110"/>
                    </a:cxn>
                    <a:cxn ang="0">
                      <a:pos x="206" y="101"/>
                    </a:cxn>
                    <a:cxn ang="0">
                      <a:pos x="210" y="91"/>
                    </a:cxn>
                    <a:cxn ang="0">
                      <a:pos x="208" y="91"/>
                    </a:cxn>
                    <a:cxn ang="0">
                      <a:pos x="206" y="91"/>
                    </a:cxn>
                    <a:cxn ang="0">
                      <a:pos x="203" y="101"/>
                    </a:cxn>
                    <a:cxn ang="0">
                      <a:pos x="201" y="110"/>
                    </a:cxn>
                    <a:cxn ang="0">
                      <a:pos x="195" y="120"/>
                    </a:cxn>
                    <a:cxn ang="0">
                      <a:pos x="191" y="129"/>
                    </a:cxn>
                    <a:cxn ang="0">
                      <a:pos x="185" y="137"/>
                    </a:cxn>
                    <a:cxn ang="0">
                      <a:pos x="178" y="144"/>
                    </a:cxn>
                    <a:cxn ang="0">
                      <a:pos x="170" y="150"/>
                    </a:cxn>
                    <a:cxn ang="0">
                      <a:pos x="163" y="158"/>
                    </a:cxn>
                    <a:cxn ang="0">
                      <a:pos x="163" y="158"/>
                    </a:cxn>
                    <a:cxn ang="0">
                      <a:pos x="163" y="158"/>
                    </a:cxn>
                    <a:cxn ang="0">
                      <a:pos x="165" y="158"/>
                    </a:cxn>
                    <a:cxn ang="0">
                      <a:pos x="166" y="160"/>
                    </a:cxn>
                  </a:cxnLst>
                  <a:rect l="0" t="0" r="r" b="b"/>
                  <a:pathLst>
                    <a:path w="210" h="160">
                      <a:moveTo>
                        <a:pt x="30" y="0"/>
                      </a:moveTo>
                      <a:lnTo>
                        <a:pt x="18" y="15"/>
                      </a:lnTo>
                      <a:lnTo>
                        <a:pt x="9" y="32"/>
                      </a:lnTo>
                      <a:lnTo>
                        <a:pt x="5" y="42"/>
                      </a:lnTo>
                      <a:lnTo>
                        <a:pt x="1" y="51"/>
                      </a:lnTo>
                      <a:lnTo>
                        <a:pt x="1" y="63"/>
                      </a:lnTo>
                      <a:lnTo>
                        <a:pt x="0" y="72"/>
                      </a:lnTo>
                      <a:lnTo>
                        <a:pt x="0" y="80"/>
                      </a:lnTo>
                      <a:lnTo>
                        <a:pt x="1" y="87"/>
                      </a:lnTo>
                      <a:lnTo>
                        <a:pt x="3" y="87"/>
                      </a:lnTo>
                      <a:lnTo>
                        <a:pt x="5" y="87"/>
                      </a:lnTo>
                      <a:lnTo>
                        <a:pt x="3" y="80"/>
                      </a:lnTo>
                      <a:lnTo>
                        <a:pt x="3" y="72"/>
                      </a:lnTo>
                      <a:lnTo>
                        <a:pt x="5" y="53"/>
                      </a:lnTo>
                      <a:lnTo>
                        <a:pt x="11" y="34"/>
                      </a:lnTo>
                      <a:lnTo>
                        <a:pt x="20" y="17"/>
                      </a:lnTo>
                      <a:lnTo>
                        <a:pt x="32" y="4"/>
                      </a:lnTo>
                      <a:lnTo>
                        <a:pt x="30" y="2"/>
                      </a:lnTo>
                      <a:lnTo>
                        <a:pt x="30" y="0"/>
                      </a:lnTo>
                      <a:close/>
                      <a:moveTo>
                        <a:pt x="166" y="160"/>
                      </a:moveTo>
                      <a:lnTo>
                        <a:pt x="174" y="152"/>
                      </a:lnTo>
                      <a:lnTo>
                        <a:pt x="182" y="146"/>
                      </a:lnTo>
                      <a:lnTo>
                        <a:pt x="189" y="139"/>
                      </a:lnTo>
                      <a:lnTo>
                        <a:pt x="195" y="129"/>
                      </a:lnTo>
                      <a:lnTo>
                        <a:pt x="199" y="120"/>
                      </a:lnTo>
                      <a:lnTo>
                        <a:pt x="204" y="110"/>
                      </a:lnTo>
                      <a:lnTo>
                        <a:pt x="206" y="101"/>
                      </a:lnTo>
                      <a:lnTo>
                        <a:pt x="210" y="91"/>
                      </a:lnTo>
                      <a:lnTo>
                        <a:pt x="208" y="91"/>
                      </a:lnTo>
                      <a:lnTo>
                        <a:pt x="206" y="91"/>
                      </a:lnTo>
                      <a:lnTo>
                        <a:pt x="203" y="101"/>
                      </a:lnTo>
                      <a:lnTo>
                        <a:pt x="201" y="110"/>
                      </a:lnTo>
                      <a:lnTo>
                        <a:pt x="195" y="120"/>
                      </a:lnTo>
                      <a:lnTo>
                        <a:pt x="191" y="129"/>
                      </a:lnTo>
                      <a:lnTo>
                        <a:pt x="185" y="137"/>
                      </a:lnTo>
                      <a:lnTo>
                        <a:pt x="178" y="144"/>
                      </a:lnTo>
                      <a:lnTo>
                        <a:pt x="170" y="150"/>
                      </a:lnTo>
                      <a:lnTo>
                        <a:pt x="163" y="158"/>
                      </a:lnTo>
                      <a:lnTo>
                        <a:pt x="163" y="158"/>
                      </a:lnTo>
                      <a:lnTo>
                        <a:pt x="163" y="158"/>
                      </a:lnTo>
                      <a:lnTo>
                        <a:pt x="165" y="158"/>
                      </a:lnTo>
                      <a:lnTo>
                        <a:pt x="166" y="160"/>
                      </a:lnTo>
                      <a:close/>
                    </a:path>
                  </a:pathLst>
                </a:custGeom>
                <a:solidFill>
                  <a:srgbClr val="E97E6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847" name="Freeform 479"/>
                <p:cNvSpPr>
                  <a:spLocks noEditPoints="1"/>
                </p:cNvSpPr>
                <p:nvPr/>
              </p:nvSpPr>
              <p:spPr bwMode="auto">
                <a:xfrm>
                  <a:off x="1441" y="1510"/>
                  <a:ext cx="207" cy="156"/>
                </a:xfrm>
                <a:custGeom>
                  <a:avLst/>
                  <a:gdLst/>
                  <a:ahLst/>
                  <a:cxnLst>
                    <a:cxn ang="0">
                      <a:pos x="29" y="0"/>
                    </a:cxn>
                    <a:cxn ang="0">
                      <a:pos x="17" y="15"/>
                    </a:cxn>
                    <a:cxn ang="0">
                      <a:pos x="8" y="32"/>
                    </a:cxn>
                    <a:cxn ang="0">
                      <a:pos x="6" y="42"/>
                    </a:cxn>
                    <a:cxn ang="0">
                      <a:pos x="2" y="51"/>
                    </a:cxn>
                    <a:cxn ang="0">
                      <a:pos x="2" y="61"/>
                    </a:cxn>
                    <a:cxn ang="0">
                      <a:pos x="0" y="70"/>
                    </a:cxn>
                    <a:cxn ang="0">
                      <a:pos x="0" y="78"/>
                    </a:cxn>
                    <a:cxn ang="0">
                      <a:pos x="2" y="85"/>
                    </a:cxn>
                    <a:cxn ang="0">
                      <a:pos x="4" y="85"/>
                    </a:cxn>
                    <a:cxn ang="0">
                      <a:pos x="6" y="87"/>
                    </a:cxn>
                    <a:cxn ang="0">
                      <a:pos x="4" y="80"/>
                    </a:cxn>
                    <a:cxn ang="0">
                      <a:pos x="4" y="70"/>
                    </a:cxn>
                    <a:cxn ang="0">
                      <a:pos x="6" y="51"/>
                    </a:cxn>
                    <a:cxn ang="0">
                      <a:pos x="12" y="34"/>
                    </a:cxn>
                    <a:cxn ang="0">
                      <a:pos x="19" y="17"/>
                    </a:cxn>
                    <a:cxn ang="0">
                      <a:pos x="31" y="4"/>
                    </a:cxn>
                    <a:cxn ang="0">
                      <a:pos x="31" y="2"/>
                    </a:cxn>
                    <a:cxn ang="0">
                      <a:pos x="29" y="0"/>
                    </a:cxn>
                    <a:cxn ang="0">
                      <a:pos x="164" y="156"/>
                    </a:cxn>
                    <a:cxn ang="0">
                      <a:pos x="171" y="150"/>
                    </a:cxn>
                    <a:cxn ang="0">
                      <a:pos x="179" y="142"/>
                    </a:cxn>
                    <a:cxn ang="0">
                      <a:pos x="186" y="135"/>
                    </a:cxn>
                    <a:cxn ang="0">
                      <a:pos x="192" y="127"/>
                    </a:cxn>
                    <a:cxn ang="0">
                      <a:pos x="196" y="118"/>
                    </a:cxn>
                    <a:cxn ang="0">
                      <a:pos x="202" y="108"/>
                    </a:cxn>
                    <a:cxn ang="0">
                      <a:pos x="203" y="99"/>
                    </a:cxn>
                    <a:cxn ang="0">
                      <a:pos x="207" y="89"/>
                    </a:cxn>
                    <a:cxn ang="0">
                      <a:pos x="205" y="89"/>
                    </a:cxn>
                    <a:cxn ang="0">
                      <a:pos x="203" y="89"/>
                    </a:cxn>
                    <a:cxn ang="0">
                      <a:pos x="200" y="99"/>
                    </a:cxn>
                    <a:cxn ang="0">
                      <a:pos x="198" y="108"/>
                    </a:cxn>
                    <a:cxn ang="0">
                      <a:pos x="192" y="118"/>
                    </a:cxn>
                    <a:cxn ang="0">
                      <a:pos x="188" y="125"/>
                    </a:cxn>
                    <a:cxn ang="0">
                      <a:pos x="183" y="133"/>
                    </a:cxn>
                    <a:cxn ang="0">
                      <a:pos x="175" y="140"/>
                    </a:cxn>
                    <a:cxn ang="0">
                      <a:pos x="167" y="148"/>
                    </a:cxn>
                    <a:cxn ang="0">
                      <a:pos x="160" y="154"/>
                    </a:cxn>
                    <a:cxn ang="0">
                      <a:pos x="162" y="154"/>
                    </a:cxn>
                    <a:cxn ang="0">
                      <a:pos x="162" y="156"/>
                    </a:cxn>
                    <a:cxn ang="0">
                      <a:pos x="164" y="156"/>
                    </a:cxn>
                    <a:cxn ang="0">
                      <a:pos x="164" y="156"/>
                    </a:cxn>
                  </a:cxnLst>
                  <a:rect l="0" t="0" r="r" b="b"/>
                  <a:pathLst>
                    <a:path w="207" h="156">
                      <a:moveTo>
                        <a:pt x="29" y="0"/>
                      </a:moveTo>
                      <a:lnTo>
                        <a:pt x="17" y="15"/>
                      </a:lnTo>
                      <a:lnTo>
                        <a:pt x="8" y="32"/>
                      </a:lnTo>
                      <a:lnTo>
                        <a:pt x="6" y="42"/>
                      </a:lnTo>
                      <a:lnTo>
                        <a:pt x="2" y="51"/>
                      </a:lnTo>
                      <a:lnTo>
                        <a:pt x="2" y="61"/>
                      </a:lnTo>
                      <a:lnTo>
                        <a:pt x="0" y="70"/>
                      </a:lnTo>
                      <a:lnTo>
                        <a:pt x="0" y="78"/>
                      </a:lnTo>
                      <a:lnTo>
                        <a:pt x="2" y="85"/>
                      </a:lnTo>
                      <a:lnTo>
                        <a:pt x="4" y="85"/>
                      </a:lnTo>
                      <a:lnTo>
                        <a:pt x="6" y="87"/>
                      </a:lnTo>
                      <a:lnTo>
                        <a:pt x="4" y="80"/>
                      </a:lnTo>
                      <a:lnTo>
                        <a:pt x="4" y="70"/>
                      </a:lnTo>
                      <a:lnTo>
                        <a:pt x="6" y="51"/>
                      </a:lnTo>
                      <a:lnTo>
                        <a:pt x="12" y="34"/>
                      </a:lnTo>
                      <a:lnTo>
                        <a:pt x="19" y="17"/>
                      </a:lnTo>
                      <a:lnTo>
                        <a:pt x="31" y="4"/>
                      </a:lnTo>
                      <a:lnTo>
                        <a:pt x="31" y="2"/>
                      </a:lnTo>
                      <a:lnTo>
                        <a:pt x="29" y="0"/>
                      </a:lnTo>
                      <a:close/>
                      <a:moveTo>
                        <a:pt x="164" y="156"/>
                      </a:moveTo>
                      <a:lnTo>
                        <a:pt x="171" y="150"/>
                      </a:lnTo>
                      <a:lnTo>
                        <a:pt x="179" y="142"/>
                      </a:lnTo>
                      <a:lnTo>
                        <a:pt x="186" y="135"/>
                      </a:lnTo>
                      <a:lnTo>
                        <a:pt x="192" y="127"/>
                      </a:lnTo>
                      <a:lnTo>
                        <a:pt x="196" y="118"/>
                      </a:lnTo>
                      <a:lnTo>
                        <a:pt x="202" y="108"/>
                      </a:lnTo>
                      <a:lnTo>
                        <a:pt x="203" y="99"/>
                      </a:lnTo>
                      <a:lnTo>
                        <a:pt x="207" y="89"/>
                      </a:lnTo>
                      <a:lnTo>
                        <a:pt x="205" y="89"/>
                      </a:lnTo>
                      <a:lnTo>
                        <a:pt x="203" y="89"/>
                      </a:lnTo>
                      <a:lnTo>
                        <a:pt x="200" y="99"/>
                      </a:lnTo>
                      <a:lnTo>
                        <a:pt x="198" y="108"/>
                      </a:lnTo>
                      <a:lnTo>
                        <a:pt x="192" y="118"/>
                      </a:lnTo>
                      <a:lnTo>
                        <a:pt x="188" y="125"/>
                      </a:lnTo>
                      <a:lnTo>
                        <a:pt x="183" y="133"/>
                      </a:lnTo>
                      <a:lnTo>
                        <a:pt x="175" y="140"/>
                      </a:lnTo>
                      <a:lnTo>
                        <a:pt x="167" y="148"/>
                      </a:lnTo>
                      <a:lnTo>
                        <a:pt x="160" y="154"/>
                      </a:lnTo>
                      <a:lnTo>
                        <a:pt x="162" y="154"/>
                      </a:lnTo>
                      <a:lnTo>
                        <a:pt x="162" y="156"/>
                      </a:lnTo>
                      <a:lnTo>
                        <a:pt x="164" y="156"/>
                      </a:lnTo>
                      <a:lnTo>
                        <a:pt x="164" y="156"/>
                      </a:lnTo>
                      <a:close/>
                    </a:path>
                  </a:pathLst>
                </a:custGeom>
                <a:solidFill>
                  <a:srgbClr val="E9806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848" name="Freeform 480"/>
                <p:cNvSpPr>
                  <a:spLocks noEditPoints="1"/>
                </p:cNvSpPr>
                <p:nvPr/>
              </p:nvSpPr>
              <p:spPr bwMode="auto">
                <a:xfrm>
                  <a:off x="1443" y="1512"/>
                  <a:ext cx="203" cy="154"/>
                </a:xfrm>
                <a:custGeom>
                  <a:avLst/>
                  <a:gdLst/>
                  <a:ahLst/>
                  <a:cxnLst>
                    <a:cxn ang="0">
                      <a:pos x="29" y="0"/>
                    </a:cxn>
                    <a:cxn ang="0">
                      <a:pos x="17" y="13"/>
                    </a:cxn>
                    <a:cxn ang="0">
                      <a:pos x="8" y="30"/>
                    </a:cxn>
                    <a:cxn ang="0">
                      <a:pos x="2" y="49"/>
                    </a:cxn>
                    <a:cxn ang="0">
                      <a:pos x="0" y="68"/>
                    </a:cxn>
                    <a:cxn ang="0">
                      <a:pos x="0" y="76"/>
                    </a:cxn>
                    <a:cxn ang="0">
                      <a:pos x="2" y="83"/>
                    </a:cxn>
                    <a:cxn ang="0">
                      <a:pos x="4" y="85"/>
                    </a:cxn>
                    <a:cxn ang="0">
                      <a:pos x="6" y="85"/>
                    </a:cxn>
                    <a:cxn ang="0">
                      <a:pos x="4" y="78"/>
                    </a:cxn>
                    <a:cxn ang="0">
                      <a:pos x="4" y="68"/>
                    </a:cxn>
                    <a:cxn ang="0">
                      <a:pos x="6" y="51"/>
                    </a:cxn>
                    <a:cxn ang="0">
                      <a:pos x="12" y="34"/>
                    </a:cxn>
                    <a:cxn ang="0">
                      <a:pos x="19" y="17"/>
                    </a:cxn>
                    <a:cxn ang="0">
                      <a:pos x="29" y="4"/>
                    </a:cxn>
                    <a:cxn ang="0">
                      <a:pos x="29" y="2"/>
                    </a:cxn>
                    <a:cxn ang="0">
                      <a:pos x="29" y="0"/>
                    </a:cxn>
                    <a:cxn ang="0">
                      <a:pos x="160" y="154"/>
                    </a:cxn>
                    <a:cxn ang="0">
                      <a:pos x="167" y="146"/>
                    </a:cxn>
                    <a:cxn ang="0">
                      <a:pos x="175" y="140"/>
                    </a:cxn>
                    <a:cxn ang="0">
                      <a:pos x="182" y="133"/>
                    </a:cxn>
                    <a:cxn ang="0">
                      <a:pos x="188" y="125"/>
                    </a:cxn>
                    <a:cxn ang="0">
                      <a:pos x="192" y="116"/>
                    </a:cxn>
                    <a:cxn ang="0">
                      <a:pos x="198" y="106"/>
                    </a:cxn>
                    <a:cxn ang="0">
                      <a:pos x="200" y="97"/>
                    </a:cxn>
                    <a:cxn ang="0">
                      <a:pos x="203" y="87"/>
                    </a:cxn>
                    <a:cxn ang="0">
                      <a:pos x="201" y="87"/>
                    </a:cxn>
                    <a:cxn ang="0">
                      <a:pos x="200" y="87"/>
                    </a:cxn>
                    <a:cxn ang="0">
                      <a:pos x="196" y="97"/>
                    </a:cxn>
                    <a:cxn ang="0">
                      <a:pos x="194" y="106"/>
                    </a:cxn>
                    <a:cxn ang="0">
                      <a:pos x="188" y="116"/>
                    </a:cxn>
                    <a:cxn ang="0">
                      <a:pos x="184" y="123"/>
                    </a:cxn>
                    <a:cxn ang="0">
                      <a:pos x="179" y="131"/>
                    </a:cxn>
                    <a:cxn ang="0">
                      <a:pos x="171" y="138"/>
                    </a:cxn>
                    <a:cxn ang="0">
                      <a:pos x="165" y="144"/>
                    </a:cxn>
                    <a:cxn ang="0">
                      <a:pos x="156" y="150"/>
                    </a:cxn>
                    <a:cxn ang="0">
                      <a:pos x="158" y="152"/>
                    </a:cxn>
                    <a:cxn ang="0">
                      <a:pos x="160" y="154"/>
                    </a:cxn>
                  </a:cxnLst>
                  <a:rect l="0" t="0" r="r" b="b"/>
                  <a:pathLst>
                    <a:path w="203" h="154">
                      <a:moveTo>
                        <a:pt x="29" y="0"/>
                      </a:moveTo>
                      <a:lnTo>
                        <a:pt x="17" y="13"/>
                      </a:lnTo>
                      <a:lnTo>
                        <a:pt x="8" y="30"/>
                      </a:lnTo>
                      <a:lnTo>
                        <a:pt x="2" y="49"/>
                      </a:lnTo>
                      <a:lnTo>
                        <a:pt x="0" y="68"/>
                      </a:lnTo>
                      <a:lnTo>
                        <a:pt x="0" y="76"/>
                      </a:lnTo>
                      <a:lnTo>
                        <a:pt x="2" y="83"/>
                      </a:lnTo>
                      <a:lnTo>
                        <a:pt x="4" y="85"/>
                      </a:lnTo>
                      <a:lnTo>
                        <a:pt x="6" y="85"/>
                      </a:lnTo>
                      <a:lnTo>
                        <a:pt x="4" y="78"/>
                      </a:lnTo>
                      <a:lnTo>
                        <a:pt x="4" y="68"/>
                      </a:lnTo>
                      <a:lnTo>
                        <a:pt x="6" y="51"/>
                      </a:lnTo>
                      <a:lnTo>
                        <a:pt x="12" y="34"/>
                      </a:lnTo>
                      <a:lnTo>
                        <a:pt x="19" y="17"/>
                      </a:lnTo>
                      <a:lnTo>
                        <a:pt x="29" y="4"/>
                      </a:lnTo>
                      <a:lnTo>
                        <a:pt x="29" y="2"/>
                      </a:lnTo>
                      <a:lnTo>
                        <a:pt x="29" y="0"/>
                      </a:lnTo>
                      <a:close/>
                      <a:moveTo>
                        <a:pt x="160" y="154"/>
                      </a:moveTo>
                      <a:lnTo>
                        <a:pt x="167" y="146"/>
                      </a:lnTo>
                      <a:lnTo>
                        <a:pt x="175" y="140"/>
                      </a:lnTo>
                      <a:lnTo>
                        <a:pt x="182" y="133"/>
                      </a:lnTo>
                      <a:lnTo>
                        <a:pt x="188" y="125"/>
                      </a:lnTo>
                      <a:lnTo>
                        <a:pt x="192" y="116"/>
                      </a:lnTo>
                      <a:lnTo>
                        <a:pt x="198" y="106"/>
                      </a:lnTo>
                      <a:lnTo>
                        <a:pt x="200" y="97"/>
                      </a:lnTo>
                      <a:lnTo>
                        <a:pt x="203" y="87"/>
                      </a:lnTo>
                      <a:lnTo>
                        <a:pt x="201" y="87"/>
                      </a:lnTo>
                      <a:lnTo>
                        <a:pt x="200" y="87"/>
                      </a:lnTo>
                      <a:lnTo>
                        <a:pt x="196" y="97"/>
                      </a:lnTo>
                      <a:lnTo>
                        <a:pt x="194" y="106"/>
                      </a:lnTo>
                      <a:lnTo>
                        <a:pt x="188" y="116"/>
                      </a:lnTo>
                      <a:lnTo>
                        <a:pt x="184" y="123"/>
                      </a:lnTo>
                      <a:lnTo>
                        <a:pt x="179" y="131"/>
                      </a:lnTo>
                      <a:lnTo>
                        <a:pt x="171" y="138"/>
                      </a:lnTo>
                      <a:lnTo>
                        <a:pt x="165" y="144"/>
                      </a:lnTo>
                      <a:lnTo>
                        <a:pt x="156" y="150"/>
                      </a:lnTo>
                      <a:lnTo>
                        <a:pt x="158" y="152"/>
                      </a:lnTo>
                      <a:lnTo>
                        <a:pt x="160" y="154"/>
                      </a:lnTo>
                      <a:close/>
                    </a:path>
                  </a:pathLst>
                </a:custGeom>
                <a:solidFill>
                  <a:srgbClr val="E9816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849" name="Freeform 481"/>
                <p:cNvSpPr>
                  <a:spLocks noEditPoints="1"/>
                </p:cNvSpPr>
                <p:nvPr/>
              </p:nvSpPr>
              <p:spPr bwMode="auto">
                <a:xfrm>
                  <a:off x="1445" y="1514"/>
                  <a:ext cx="199" cy="150"/>
                </a:xfrm>
                <a:custGeom>
                  <a:avLst/>
                  <a:gdLst/>
                  <a:ahLst/>
                  <a:cxnLst>
                    <a:cxn ang="0">
                      <a:pos x="27" y="0"/>
                    </a:cxn>
                    <a:cxn ang="0">
                      <a:pos x="15" y="13"/>
                    </a:cxn>
                    <a:cxn ang="0">
                      <a:pos x="8" y="30"/>
                    </a:cxn>
                    <a:cxn ang="0">
                      <a:pos x="2" y="47"/>
                    </a:cxn>
                    <a:cxn ang="0">
                      <a:pos x="0" y="66"/>
                    </a:cxn>
                    <a:cxn ang="0">
                      <a:pos x="0" y="76"/>
                    </a:cxn>
                    <a:cxn ang="0">
                      <a:pos x="2" y="83"/>
                    </a:cxn>
                    <a:cxn ang="0">
                      <a:pos x="4" y="83"/>
                    </a:cxn>
                    <a:cxn ang="0">
                      <a:pos x="6" y="83"/>
                    </a:cxn>
                    <a:cxn ang="0">
                      <a:pos x="4" y="76"/>
                    </a:cxn>
                    <a:cxn ang="0">
                      <a:pos x="4" y="66"/>
                    </a:cxn>
                    <a:cxn ang="0">
                      <a:pos x="6" y="49"/>
                    </a:cxn>
                    <a:cxn ang="0">
                      <a:pos x="12" y="32"/>
                    </a:cxn>
                    <a:cxn ang="0">
                      <a:pos x="17" y="17"/>
                    </a:cxn>
                    <a:cxn ang="0">
                      <a:pos x="29" y="4"/>
                    </a:cxn>
                    <a:cxn ang="0">
                      <a:pos x="27" y="2"/>
                    </a:cxn>
                    <a:cxn ang="0">
                      <a:pos x="27" y="0"/>
                    </a:cxn>
                    <a:cxn ang="0">
                      <a:pos x="156" y="150"/>
                    </a:cxn>
                    <a:cxn ang="0">
                      <a:pos x="163" y="144"/>
                    </a:cxn>
                    <a:cxn ang="0">
                      <a:pos x="171" y="136"/>
                    </a:cxn>
                    <a:cxn ang="0">
                      <a:pos x="179" y="129"/>
                    </a:cxn>
                    <a:cxn ang="0">
                      <a:pos x="184" y="121"/>
                    </a:cxn>
                    <a:cxn ang="0">
                      <a:pos x="188" y="114"/>
                    </a:cxn>
                    <a:cxn ang="0">
                      <a:pos x="194" y="104"/>
                    </a:cxn>
                    <a:cxn ang="0">
                      <a:pos x="196" y="95"/>
                    </a:cxn>
                    <a:cxn ang="0">
                      <a:pos x="199" y="85"/>
                    </a:cxn>
                    <a:cxn ang="0">
                      <a:pos x="198" y="85"/>
                    </a:cxn>
                    <a:cxn ang="0">
                      <a:pos x="196" y="85"/>
                    </a:cxn>
                    <a:cxn ang="0">
                      <a:pos x="192" y="95"/>
                    </a:cxn>
                    <a:cxn ang="0">
                      <a:pos x="190" y="104"/>
                    </a:cxn>
                    <a:cxn ang="0">
                      <a:pos x="184" y="112"/>
                    </a:cxn>
                    <a:cxn ang="0">
                      <a:pos x="180" y="121"/>
                    </a:cxn>
                    <a:cxn ang="0">
                      <a:pos x="167" y="135"/>
                    </a:cxn>
                    <a:cxn ang="0">
                      <a:pos x="154" y="148"/>
                    </a:cxn>
                    <a:cxn ang="0">
                      <a:pos x="154" y="148"/>
                    </a:cxn>
                    <a:cxn ang="0">
                      <a:pos x="156" y="150"/>
                    </a:cxn>
                  </a:cxnLst>
                  <a:rect l="0" t="0" r="r" b="b"/>
                  <a:pathLst>
                    <a:path w="199" h="150">
                      <a:moveTo>
                        <a:pt x="27" y="0"/>
                      </a:moveTo>
                      <a:lnTo>
                        <a:pt x="15" y="13"/>
                      </a:lnTo>
                      <a:lnTo>
                        <a:pt x="8" y="30"/>
                      </a:lnTo>
                      <a:lnTo>
                        <a:pt x="2" y="47"/>
                      </a:lnTo>
                      <a:lnTo>
                        <a:pt x="0" y="66"/>
                      </a:lnTo>
                      <a:lnTo>
                        <a:pt x="0" y="76"/>
                      </a:lnTo>
                      <a:lnTo>
                        <a:pt x="2" y="83"/>
                      </a:lnTo>
                      <a:lnTo>
                        <a:pt x="4" y="83"/>
                      </a:lnTo>
                      <a:lnTo>
                        <a:pt x="6" y="83"/>
                      </a:lnTo>
                      <a:lnTo>
                        <a:pt x="4" y="76"/>
                      </a:lnTo>
                      <a:lnTo>
                        <a:pt x="4" y="66"/>
                      </a:lnTo>
                      <a:lnTo>
                        <a:pt x="6" y="49"/>
                      </a:lnTo>
                      <a:lnTo>
                        <a:pt x="12" y="32"/>
                      </a:lnTo>
                      <a:lnTo>
                        <a:pt x="17" y="17"/>
                      </a:lnTo>
                      <a:lnTo>
                        <a:pt x="29" y="4"/>
                      </a:lnTo>
                      <a:lnTo>
                        <a:pt x="27" y="2"/>
                      </a:lnTo>
                      <a:lnTo>
                        <a:pt x="27" y="0"/>
                      </a:lnTo>
                      <a:close/>
                      <a:moveTo>
                        <a:pt x="156" y="150"/>
                      </a:moveTo>
                      <a:lnTo>
                        <a:pt x="163" y="144"/>
                      </a:lnTo>
                      <a:lnTo>
                        <a:pt x="171" y="136"/>
                      </a:lnTo>
                      <a:lnTo>
                        <a:pt x="179" y="129"/>
                      </a:lnTo>
                      <a:lnTo>
                        <a:pt x="184" y="121"/>
                      </a:lnTo>
                      <a:lnTo>
                        <a:pt x="188" y="114"/>
                      </a:lnTo>
                      <a:lnTo>
                        <a:pt x="194" y="104"/>
                      </a:lnTo>
                      <a:lnTo>
                        <a:pt x="196" y="95"/>
                      </a:lnTo>
                      <a:lnTo>
                        <a:pt x="199" y="85"/>
                      </a:lnTo>
                      <a:lnTo>
                        <a:pt x="198" y="85"/>
                      </a:lnTo>
                      <a:lnTo>
                        <a:pt x="196" y="85"/>
                      </a:lnTo>
                      <a:lnTo>
                        <a:pt x="192" y="95"/>
                      </a:lnTo>
                      <a:lnTo>
                        <a:pt x="190" y="104"/>
                      </a:lnTo>
                      <a:lnTo>
                        <a:pt x="184" y="112"/>
                      </a:lnTo>
                      <a:lnTo>
                        <a:pt x="180" y="121"/>
                      </a:lnTo>
                      <a:lnTo>
                        <a:pt x="167" y="135"/>
                      </a:lnTo>
                      <a:lnTo>
                        <a:pt x="154" y="148"/>
                      </a:lnTo>
                      <a:lnTo>
                        <a:pt x="154" y="148"/>
                      </a:lnTo>
                      <a:lnTo>
                        <a:pt x="156" y="150"/>
                      </a:lnTo>
                      <a:close/>
                    </a:path>
                  </a:pathLst>
                </a:custGeom>
                <a:solidFill>
                  <a:srgbClr val="EA836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850" name="Freeform 482"/>
                <p:cNvSpPr>
                  <a:spLocks noEditPoints="1"/>
                </p:cNvSpPr>
                <p:nvPr/>
              </p:nvSpPr>
              <p:spPr bwMode="auto">
                <a:xfrm>
                  <a:off x="1447" y="1516"/>
                  <a:ext cx="196" cy="146"/>
                </a:xfrm>
                <a:custGeom>
                  <a:avLst/>
                  <a:gdLst/>
                  <a:ahLst/>
                  <a:cxnLst>
                    <a:cxn ang="0">
                      <a:pos x="25" y="0"/>
                    </a:cxn>
                    <a:cxn ang="0">
                      <a:pos x="15" y="13"/>
                    </a:cxn>
                    <a:cxn ang="0">
                      <a:pos x="8" y="30"/>
                    </a:cxn>
                    <a:cxn ang="0">
                      <a:pos x="2" y="47"/>
                    </a:cxn>
                    <a:cxn ang="0">
                      <a:pos x="0" y="64"/>
                    </a:cxn>
                    <a:cxn ang="0">
                      <a:pos x="0" y="74"/>
                    </a:cxn>
                    <a:cxn ang="0">
                      <a:pos x="2" y="81"/>
                    </a:cxn>
                    <a:cxn ang="0">
                      <a:pos x="4" y="81"/>
                    </a:cxn>
                    <a:cxn ang="0">
                      <a:pos x="6" y="83"/>
                    </a:cxn>
                    <a:cxn ang="0">
                      <a:pos x="4" y="74"/>
                    </a:cxn>
                    <a:cxn ang="0">
                      <a:pos x="4" y="64"/>
                    </a:cxn>
                    <a:cxn ang="0">
                      <a:pos x="6" y="47"/>
                    </a:cxn>
                    <a:cxn ang="0">
                      <a:pos x="10" y="32"/>
                    </a:cxn>
                    <a:cxn ang="0">
                      <a:pos x="17" y="17"/>
                    </a:cxn>
                    <a:cxn ang="0">
                      <a:pos x="27" y="4"/>
                    </a:cxn>
                    <a:cxn ang="0">
                      <a:pos x="27" y="2"/>
                    </a:cxn>
                    <a:cxn ang="0">
                      <a:pos x="25" y="0"/>
                    </a:cxn>
                    <a:cxn ang="0">
                      <a:pos x="152" y="146"/>
                    </a:cxn>
                    <a:cxn ang="0">
                      <a:pos x="161" y="140"/>
                    </a:cxn>
                    <a:cxn ang="0">
                      <a:pos x="167" y="134"/>
                    </a:cxn>
                    <a:cxn ang="0">
                      <a:pos x="175" y="127"/>
                    </a:cxn>
                    <a:cxn ang="0">
                      <a:pos x="180" y="119"/>
                    </a:cxn>
                    <a:cxn ang="0">
                      <a:pos x="184" y="112"/>
                    </a:cxn>
                    <a:cxn ang="0">
                      <a:pos x="190" y="102"/>
                    </a:cxn>
                    <a:cxn ang="0">
                      <a:pos x="192" y="93"/>
                    </a:cxn>
                    <a:cxn ang="0">
                      <a:pos x="196" y="83"/>
                    </a:cxn>
                    <a:cxn ang="0">
                      <a:pos x="194" y="83"/>
                    </a:cxn>
                    <a:cxn ang="0">
                      <a:pos x="192" y="83"/>
                    </a:cxn>
                    <a:cxn ang="0">
                      <a:pos x="188" y="93"/>
                    </a:cxn>
                    <a:cxn ang="0">
                      <a:pos x="186" y="102"/>
                    </a:cxn>
                    <a:cxn ang="0">
                      <a:pos x="180" y="110"/>
                    </a:cxn>
                    <a:cxn ang="0">
                      <a:pos x="177" y="117"/>
                    </a:cxn>
                    <a:cxn ang="0">
                      <a:pos x="163" y="133"/>
                    </a:cxn>
                    <a:cxn ang="0">
                      <a:pos x="150" y="144"/>
                    </a:cxn>
                    <a:cxn ang="0">
                      <a:pos x="152" y="146"/>
                    </a:cxn>
                    <a:cxn ang="0">
                      <a:pos x="152" y="146"/>
                    </a:cxn>
                  </a:cxnLst>
                  <a:rect l="0" t="0" r="r" b="b"/>
                  <a:pathLst>
                    <a:path w="196" h="146">
                      <a:moveTo>
                        <a:pt x="25" y="0"/>
                      </a:moveTo>
                      <a:lnTo>
                        <a:pt x="15" y="13"/>
                      </a:lnTo>
                      <a:lnTo>
                        <a:pt x="8" y="30"/>
                      </a:lnTo>
                      <a:lnTo>
                        <a:pt x="2" y="47"/>
                      </a:lnTo>
                      <a:lnTo>
                        <a:pt x="0" y="64"/>
                      </a:lnTo>
                      <a:lnTo>
                        <a:pt x="0" y="74"/>
                      </a:lnTo>
                      <a:lnTo>
                        <a:pt x="2" y="81"/>
                      </a:lnTo>
                      <a:lnTo>
                        <a:pt x="4" y="81"/>
                      </a:lnTo>
                      <a:lnTo>
                        <a:pt x="6" y="83"/>
                      </a:lnTo>
                      <a:lnTo>
                        <a:pt x="4" y="74"/>
                      </a:lnTo>
                      <a:lnTo>
                        <a:pt x="4" y="64"/>
                      </a:lnTo>
                      <a:lnTo>
                        <a:pt x="6" y="47"/>
                      </a:lnTo>
                      <a:lnTo>
                        <a:pt x="10" y="32"/>
                      </a:lnTo>
                      <a:lnTo>
                        <a:pt x="17" y="17"/>
                      </a:lnTo>
                      <a:lnTo>
                        <a:pt x="27" y="4"/>
                      </a:lnTo>
                      <a:lnTo>
                        <a:pt x="27" y="2"/>
                      </a:lnTo>
                      <a:lnTo>
                        <a:pt x="25" y="0"/>
                      </a:lnTo>
                      <a:close/>
                      <a:moveTo>
                        <a:pt x="152" y="146"/>
                      </a:moveTo>
                      <a:lnTo>
                        <a:pt x="161" y="140"/>
                      </a:lnTo>
                      <a:lnTo>
                        <a:pt x="167" y="134"/>
                      </a:lnTo>
                      <a:lnTo>
                        <a:pt x="175" y="127"/>
                      </a:lnTo>
                      <a:lnTo>
                        <a:pt x="180" y="119"/>
                      </a:lnTo>
                      <a:lnTo>
                        <a:pt x="184" y="112"/>
                      </a:lnTo>
                      <a:lnTo>
                        <a:pt x="190" y="102"/>
                      </a:lnTo>
                      <a:lnTo>
                        <a:pt x="192" y="93"/>
                      </a:lnTo>
                      <a:lnTo>
                        <a:pt x="196" y="83"/>
                      </a:lnTo>
                      <a:lnTo>
                        <a:pt x="194" y="83"/>
                      </a:lnTo>
                      <a:lnTo>
                        <a:pt x="192" y="83"/>
                      </a:lnTo>
                      <a:lnTo>
                        <a:pt x="188" y="93"/>
                      </a:lnTo>
                      <a:lnTo>
                        <a:pt x="186" y="102"/>
                      </a:lnTo>
                      <a:lnTo>
                        <a:pt x="180" y="110"/>
                      </a:lnTo>
                      <a:lnTo>
                        <a:pt x="177" y="117"/>
                      </a:lnTo>
                      <a:lnTo>
                        <a:pt x="163" y="133"/>
                      </a:lnTo>
                      <a:lnTo>
                        <a:pt x="150" y="144"/>
                      </a:lnTo>
                      <a:lnTo>
                        <a:pt x="152" y="146"/>
                      </a:lnTo>
                      <a:lnTo>
                        <a:pt x="152" y="146"/>
                      </a:lnTo>
                      <a:close/>
                    </a:path>
                  </a:pathLst>
                </a:custGeom>
                <a:solidFill>
                  <a:srgbClr val="EA857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851" name="Freeform 483"/>
                <p:cNvSpPr>
                  <a:spLocks noEditPoints="1"/>
                </p:cNvSpPr>
                <p:nvPr/>
              </p:nvSpPr>
              <p:spPr bwMode="auto">
                <a:xfrm>
                  <a:off x="1449" y="1518"/>
                  <a:ext cx="192" cy="144"/>
                </a:xfrm>
                <a:custGeom>
                  <a:avLst/>
                  <a:gdLst/>
                  <a:ahLst/>
                  <a:cxnLst>
                    <a:cxn ang="0">
                      <a:pos x="25" y="0"/>
                    </a:cxn>
                    <a:cxn ang="0">
                      <a:pos x="13" y="13"/>
                    </a:cxn>
                    <a:cxn ang="0">
                      <a:pos x="8" y="28"/>
                    </a:cxn>
                    <a:cxn ang="0">
                      <a:pos x="2" y="45"/>
                    </a:cxn>
                    <a:cxn ang="0">
                      <a:pos x="0" y="62"/>
                    </a:cxn>
                    <a:cxn ang="0">
                      <a:pos x="0" y="72"/>
                    </a:cxn>
                    <a:cxn ang="0">
                      <a:pos x="2" y="79"/>
                    </a:cxn>
                    <a:cxn ang="0">
                      <a:pos x="4" y="81"/>
                    </a:cxn>
                    <a:cxn ang="0">
                      <a:pos x="6" y="81"/>
                    </a:cxn>
                    <a:cxn ang="0">
                      <a:pos x="6" y="81"/>
                    </a:cxn>
                    <a:cxn ang="0">
                      <a:pos x="6" y="81"/>
                    </a:cxn>
                    <a:cxn ang="0">
                      <a:pos x="4" y="72"/>
                    </a:cxn>
                    <a:cxn ang="0">
                      <a:pos x="4" y="62"/>
                    </a:cxn>
                    <a:cxn ang="0">
                      <a:pos x="6" y="47"/>
                    </a:cxn>
                    <a:cxn ang="0">
                      <a:pos x="9" y="32"/>
                    </a:cxn>
                    <a:cxn ang="0">
                      <a:pos x="17" y="17"/>
                    </a:cxn>
                    <a:cxn ang="0">
                      <a:pos x="25" y="5"/>
                    </a:cxn>
                    <a:cxn ang="0">
                      <a:pos x="25" y="2"/>
                    </a:cxn>
                    <a:cxn ang="0">
                      <a:pos x="25" y="0"/>
                    </a:cxn>
                    <a:cxn ang="0">
                      <a:pos x="150" y="144"/>
                    </a:cxn>
                    <a:cxn ang="0">
                      <a:pos x="163" y="131"/>
                    </a:cxn>
                    <a:cxn ang="0">
                      <a:pos x="176" y="117"/>
                    </a:cxn>
                    <a:cxn ang="0">
                      <a:pos x="180" y="108"/>
                    </a:cxn>
                    <a:cxn ang="0">
                      <a:pos x="186" y="100"/>
                    </a:cxn>
                    <a:cxn ang="0">
                      <a:pos x="188" y="91"/>
                    </a:cxn>
                    <a:cxn ang="0">
                      <a:pos x="192" y="81"/>
                    </a:cxn>
                    <a:cxn ang="0">
                      <a:pos x="190" y="81"/>
                    </a:cxn>
                    <a:cxn ang="0">
                      <a:pos x="186" y="81"/>
                    </a:cxn>
                    <a:cxn ang="0">
                      <a:pos x="184" y="91"/>
                    </a:cxn>
                    <a:cxn ang="0">
                      <a:pos x="180" y="100"/>
                    </a:cxn>
                    <a:cxn ang="0">
                      <a:pos x="176" y="108"/>
                    </a:cxn>
                    <a:cxn ang="0">
                      <a:pos x="173" y="115"/>
                    </a:cxn>
                    <a:cxn ang="0">
                      <a:pos x="159" y="131"/>
                    </a:cxn>
                    <a:cxn ang="0">
                      <a:pos x="146" y="142"/>
                    </a:cxn>
                    <a:cxn ang="0">
                      <a:pos x="148" y="142"/>
                    </a:cxn>
                    <a:cxn ang="0">
                      <a:pos x="150" y="144"/>
                    </a:cxn>
                  </a:cxnLst>
                  <a:rect l="0" t="0" r="r" b="b"/>
                  <a:pathLst>
                    <a:path w="192" h="144">
                      <a:moveTo>
                        <a:pt x="25" y="0"/>
                      </a:moveTo>
                      <a:lnTo>
                        <a:pt x="13" y="13"/>
                      </a:lnTo>
                      <a:lnTo>
                        <a:pt x="8" y="28"/>
                      </a:lnTo>
                      <a:lnTo>
                        <a:pt x="2" y="45"/>
                      </a:lnTo>
                      <a:lnTo>
                        <a:pt x="0" y="62"/>
                      </a:lnTo>
                      <a:lnTo>
                        <a:pt x="0" y="72"/>
                      </a:lnTo>
                      <a:lnTo>
                        <a:pt x="2" y="79"/>
                      </a:lnTo>
                      <a:lnTo>
                        <a:pt x="4" y="81"/>
                      </a:lnTo>
                      <a:lnTo>
                        <a:pt x="6" y="81"/>
                      </a:lnTo>
                      <a:lnTo>
                        <a:pt x="6" y="81"/>
                      </a:lnTo>
                      <a:lnTo>
                        <a:pt x="6" y="81"/>
                      </a:lnTo>
                      <a:lnTo>
                        <a:pt x="4" y="72"/>
                      </a:lnTo>
                      <a:lnTo>
                        <a:pt x="4" y="62"/>
                      </a:lnTo>
                      <a:lnTo>
                        <a:pt x="6" y="47"/>
                      </a:lnTo>
                      <a:lnTo>
                        <a:pt x="9" y="32"/>
                      </a:lnTo>
                      <a:lnTo>
                        <a:pt x="17" y="17"/>
                      </a:lnTo>
                      <a:lnTo>
                        <a:pt x="25" y="5"/>
                      </a:lnTo>
                      <a:lnTo>
                        <a:pt x="25" y="2"/>
                      </a:lnTo>
                      <a:lnTo>
                        <a:pt x="25" y="0"/>
                      </a:lnTo>
                      <a:close/>
                      <a:moveTo>
                        <a:pt x="150" y="144"/>
                      </a:moveTo>
                      <a:lnTo>
                        <a:pt x="163" y="131"/>
                      </a:lnTo>
                      <a:lnTo>
                        <a:pt x="176" y="117"/>
                      </a:lnTo>
                      <a:lnTo>
                        <a:pt x="180" y="108"/>
                      </a:lnTo>
                      <a:lnTo>
                        <a:pt x="186" y="100"/>
                      </a:lnTo>
                      <a:lnTo>
                        <a:pt x="188" y="91"/>
                      </a:lnTo>
                      <a:lnTo>
                        <a:pt x="192" y="81"/>
                      </a:lnTo>
                      <a:lnTo>
                        <a:pt x="190" y="81"/>
                      </a:lnTo>
                      <a:lnTo>
                        <a:pt x="186" y="81"/>
                      </a:lnTo>
                      <a:lnTo>
                        <a:pt x="184" y="91"/>
                      </a:lnTo>
                      <a:lnTo>
                        <a:pt x="180" y="100"/>
                      </a:lnTo>
                      <a:lnTo>
                        <a:pt x="176" y="108"/>
                      </a:lnTo>
                      <a:lnTo>
                        <a:pt x="173" y="115"/>
                      </a:lnTo>
                      <a:lnTo>
                        <a:pt x="159" y="131"/>
                      </a:lnTo>
                      <a:lnTo>
                        <a:pt x="146" y="142"/>
                      </a:lnTo>
                      <a:lnTo>
                        <a:pt x="148" y="142"/>
                      </a:lnTo>
                      <a:lnTo>
                        <a:pt x="150" y="144"/>
                      </a:lnTo>
                      <a:close/>
                    </a:path>
                  </a:pathLst>
                </a:custGeom>
                <a:solidFill>
                  <a:srgbClr val="EA867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852" name="Freeform 484"/>
                <p:cNvSpPr>
                  <a:spLocks noEditPoints="1"/>
                </p:cNvSpPr>
                <p:nvPr/>
              </p:nvSpPr>
              <p:spPr bwMode="auto">
                <a:xfrm>
                  <a:off x="1451" y="1520"/>
                  <a:ext cx="188" cy="140"/>
                </a:xfrm>
                <a:custGeom>
                  <a:avLst/>
                  <a:gdLst/>
                  <a:ahLst/>
                  <a:cxnLst>
                    <a:cxn ang="0">
                      <a:pos x="23" y="0"/>
                    </a:cxn>
                    <a:cxn ang="0">
                      <a:pos x="13" y="13"/>
                    </a:cxn>
                    <a:cxn ang="0">
                      <a:pos x="6" y="28"/>
                    </a:cxn>
                    <a:cxn ang="0">
                      <a:pos x="2" y="43"/>
                    </a:cxn>
                    <a:cxn ang="0">
                      <a:pos x="0" y="60"/>
                    </a:cxn>
                    <a:cxn ang="0">
                      <a:pos x="0" y="70"/>
                    </a:cxn>
                    <a:cxn ang="0">
                      <a:pos x="2" y="79"/>
                    </a:cxn>
                    <a:cxn ang="0">
                      <a:pos x="4" y="79"/>
                    </a:cxn>
                    <a:cxn ang="0">
                      <a:pos x="4" y="79"/>
                    </a:cxn>
                    <a:cxn ang="0">
                      <a:pos x="6" y="79"/>
                    </a:cxn>
                    <a:cxn ang="0">
                      <a:pos x="6" y="79"/>
                    </a:cxn>
                    <a:cxn ang="0">
                      <a:pos x="4" y="70"/>
                    </a:cxn>
                    <a:cxn ang="0">
                      <a:pos x="4" y="60"/>
                    </a:cxn>
                    <a:cxn ang="0">
                      <a:pos x="6" y="45"/>
                    </a:cxn>
                    <a:cxn ang="0">
                      <a:pos x="9" y="32"/>
                    </a:cxn>
                    <a:cxn ang="0">
                      <a:pos x="15" y="19"/>
                    </a:cxn>
                    <a:cxn ang="0">
                      <a:pos x="23" y="5"/>
                    </a:cxn>
                    <a:cxn ang="0">
                      <a:pos x="23" y="3"/>
                    </a:cxn>
                    <a:cxn ang="0">
                      <a:pos x="23" y="0"/>
                    </a:cxn>
                    <a:cxn ang="0">
                      <a:pos x="146" y="140"/>
                    </a:cxn>
                    <a:cxn ang="0">
                      <a:pos x="159" y="129"/>
                    </a:cxn>
                    <a:cxn ang="0">
                      <a:pos x="173" y="113"/>
                    </a:cxn>
                    <a:cxn ang="0">
                      <a:pos x="176" y="106"/>
                    </a:cxn>
                    <a:cxn ang="0">
                      <a:pos x="182" y="98"/>
                    </a:cxn>
                    <a:cxn ang="0">
                      <a:pos x="184" y="89"/>
                    </a:cxn>
                    <a:cxn ang="0">
                      <a:pos x="188" y="79"/>
                    </a:cxn>
                    <a:cxn ang="0">
                      <a:pos x="184" y="79"/>
                    </a:cxn>
                    <a:cxn ang="0">
                      <a:pos x="182" y="79"/>
                    </a:cxn>
                    <a:cxn ang="0">
                      <a:pos x="176" y="98"/>
                    </a:cxn>
                    <a:cxn ang="0">
                      <a:pos x="169" y="113"/>
                    </a:cxn>
                    <a:cxn ang="0">
                      <a:pos x="155" y="127"/>
                    </a:cxn>
                    <a:cxn ang="0">
                      <a:pos x="142" y="138"/>
                    </a:cxn>
                    <a:cxn ang="0">
                      <a:pos x="144" y="140"/>
                    </a:cxn>
                    <a:cxn ang="0">
                      <a:pos x="146" y="140"/>
                    </a:cxn>
                  </a:cxnLst>
                  <a:rect l="0" t="0" r="r" b="b"/>
                  <a:pathLst>
                    <a:path w="188" h="140">
                      <a:moveTo>
                        <a:pt x="23" y="0"/>
                      </a:moveTo>
                      <a:lnTo>
                        <a:pt x="13" y="13"/>
                      </a:lnTo>
                      <a:lnTo>
                        <a:pt x="6" y="28"/>
                      </a:lnTo>
                      <a:lnTo>
                        <a:pt x="2" y="43"/>
                      </a:lnTo>
                      <a:lnTo>
                        <a:pt x="0" y="60"/>
                      </a:lnTo>
                      <a:lnTo>
                        <a:pt x="0" y="70"/>
                      </a:lnTo>
                      <a:lnTo>
                        <a:pt x="2" y="79"/>
                      </a:lnTo>
                      <a:lnTo>
                        <a:pt x="4" y="79"/>
                      </a:lnTo>
                      <a:lnTo>
                        <a:pt x="4" y="79"/>
                      </a:lnTo>
                      <a:lnTo>
                        <a:pt x="6" y="79"/>
                      </a:lnTo>
                      <a:lnTo>
                        <a:pt x="6" y="79"/>
                      </a:lnTo>
                      <a:lnTo>
                        <a:pt x="4" y="70"/>
                      </a:lnTo>
                      <a:lnTo>
                        <a:pt x="4" y="60"/>
                      </a:lnTo>
                      <a:lnTo>
                        <a:pt x="6" y="45"/>
                      </a:lnTo>
                      <a:lnTo>
                        <a:pt x="9" y="32"/>
                      </a:lnTo>
                      <a:lnTo>
                        <a:pt x="15" y="19"/>
                      </a:lnTo>
                      <a:lnTo>
                        <a:pt x="23" y="5"/>
                      </a:lnTo>
                      <a:lnTo>
                        <a:pt x="23" y="3"/>
                      </a:lnTo>
                      <a:lnTo>
                        <a:pt x="23" y="0"/>
                      </a:lnTo>
                      <a:close/>
                      <a:moveTo>
                        <a:pt x="146" y="140"/>
                      </a:moveTo>
                      <a:lnTo>
                        <a:pt x="159" y="129"/>
                      </a:lnTo>
                      <a:lnTo>
                        <a:pt x="173" y="113"/>
                      </a:lnTo>
                      <a:lnTo>
                        <a:pt x="176" y="106"/>
                      </a:lnTo>
                      <a:lnTo>
                        <a:pt x="182" y="98"/>
                      </a:lnTo>
                      <a:lnTo>
                        <a:pt x="184" y="89"/>
                      </a:lnTo>
                      <a:lnTo>
                        <a:pt x="188" y="79"/>
                      </a:lnTo>
                      <a:lnTo>
                        <a:pt x="184" y="79"/>
                      </a:lnTo>
                      <a:lnTo>
                        <a:pt x="182" y="79"/>
                      </a:lnTo>
                      <a:lnTo>
                        <a:pt x="176" y="98"/>
                      </a:lnTo>
                      <a:lnTo>
                        <a:pt x="169" y="113"/>
                      </a:lnTo>
                      <a:lnTo>
                        <a:pt x="155" y="127"/>
                      </a:lnTo>
                      <a:lnTo>
                        <a:pt x="142" y="138"/>
                      </a:lnTo>
                      <a:lnTo>
                        <a:pt x="144" y="140"/>
                      </a:lnTo>
                      <a:lnTo>
                        <a:pt x="146" y="140"/>
                      </a:lnTo>
                      <a:close/>
                    </a:path>
                  </a:pathLst>
                </a:custGeom>
                <a:solidFill>
                  <a:srgbClr val="EB887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853" name="Freeform 485"/>
                <p:cNvSpPr>
                  <a:spLocks noEditPoints="1"/>
                </p:cNvSpPr>
                <p:nvPr/>
              </p:nvSpPr>
              <p:spPr bwMode="auto">
                <a:xfrm>
                  <a:off x="1453" y="1523"/>
                  <a:ext cx="182" cy="137"/>
                </a:xfrm>
                <a:custGeom>
                  <a:avLst/>
                  <a:gdLst/>
                  <a:ahLst/>
                  <a:cxnLst>
                    <a:cxn ang="0">
                      <a:pos x="21" y="0"/>
                    </a:cxn>
                    <a:cxn ang="0">
                      <a:pos x="13" y="12"/>
                    </a:cxn>
                    <a:cxn ang="0">
                      <a:pos x="5" y="27"/>
                    </a:cxn>
                    <a:cxn ang="0">
                      <a:pos x="2" y="42"/>
                    </a:cxn>
                    <a:cxn ang="0">
                      <a:pos x="0" y="57"/>
                    </a:cxn>
                    <a:cxn ang="0">
                      <a:pos x="0" y="67"/>
                    </a:cxn>
                    <a:cxn ang="0">
                      <a:pos x="2" y="76"/>
                    </a:cxn>
                    <a:cxn ang="0">
                      <a:pos x="4" y="76"/>
                    </a:cxn>
                    <a:cxn ang="0">
                      <a:pos x="5" y="78"/>
                    </a:cxn>
                    <a:cxn ang="0">
                      <a:pos x="5" y="69"/>
                    </a:cxn>
                    <a:cxn ang="0">
                      <a:pos x="4" y="57"/>
                    </a:cxn>
                    <a:cxn ang="0">
                      <a:pos x="5" y="44"/>
                    </a:cxn>
                    <a:cxn ang="0">
                      <a:pos x="9" y="31"/>
                    </a:cxn>
                    <a:cxn ang="0">
                      <a:pos x="15" y="17"/>
                    </a:cxn>
                    <a:cxn ang="0">
                      <a:pos x="21" y="6"/>
                    </a:cxn>
                    <a:cxn ang="0">
                      <a:pos x="21" y="2"/>
                    </a:cxn>
                    <a:cxn ang="0">
                      <a:pos x="21" y="0"/>
                    </a:cxn>
                    <a:cxn ang="0">
                      <a:pos x="142" y="137"/>
                    </a:cxn>
                    <a:cxn ang="0">
                      <a:pos x="155" y="126"/>
                    </a:cxn>
                    <a:cxn ang="0">
                      <a:pos x="169" y="110"/>
                    </a:cxn>
                    <a:cxn ang="0">
                      <a:pos x="172" y="103"/>
                    </a:cxn>
                    <a:cxn ang="0">
                      <a:pos x="176" y="95"/>
                    </a:cxn>
                    <a:cxn ang="0">
                      <a:pos x="180" y="86"/>
                    </a:cxn>
                    <a:cxn ang="0">
                      <a:pos x="182" y="76"/>
                    </a:cxn>
                    <a:cxn ang="0">
                      <a:pos x="180" y="76"/>
                    </a:cxn>
                    <a:cxn ang="0">
                      <a:pos x="178" y="76"/>
                    </a:cxn>
                    <a:cxn ang="0">
                      <a:pos x="172" y="95"/>
                    </a:cxn>
                    <a:cxn ang="0">
                      <a:pos x="165" y="110"/>
                    </a:cxn>
                    <a:cxn ang="0">
                      <a:pos x="152" y="124"/>
                    </a:cxn>
                    <a:cxn ang="0">
                      <a:pos x="138" y="133"/>
                    </a:cxn>
                    <a:cxn ang="0">
                      <a:pos x="140" y="135"/>
                    </a:cxn>
                    <a:cxn ang="0">
                      <a:pos x="142" y="137"/>
                    </a:cxn>
                  </a:cxnLst>
                  <a:rect l="0" t="0" r="r" b="b"/>
                  <a:pathLst>
                    <a:path w="182" h="137">
                      <a:moveTo>
                        <a:pt x="21" y="0"/>
                      </a:moveTo>
                      <a:lnTo>
                        <a:pt x="13" y="12"/>
                      </a:lnTo>
                      <a:lnTo>
                        <a:pt x="5" y="27"/>
                      </a:lnTo>
                      <a:lnTo>
                        <a:pt x="2" y="42"/>
                      </a:lnTo>
                      <a:lnTo>
                        <a:pt x="0" y="57"/>
                      </a:lnTo>
                      <a:lnTo>
                        <a:pt x="0" y="67"/>
                      </a:lnTo>
                      <a:lnTo>
                        <a:pt x="2" y="76"/>
                      </a:lnTo>
                      <a:lnTo>
                        <a:pt x="4" y="76"/>
                      </a:lnTo>
                      <a:lnTo>
                        <a:pt x="5" y="78"/>
                      </a:lnTo>
                      <a:lnTo>
                        <a:pt x="5" y="69"/>
                      </a:lnTo>
                      <a:lnTo>
                        <a:pt x="4" y="57"/>
                      </a:lnTo>
                      <a:lnTo>
                        <a:pt x="5" y="44"/>
                      </a:lnTo>
                      <a:lnTo>
                        <a:pt x="9" y="31"/>
                      </a:lnTo>
                      <a:lnTo>
                        <a:pt x="15" y="17"/>
                      </a:lnTo>
                      <a:lnTo>
                        <a:pt x="21" y="6"/>
                      </a:lnTo>
                      <a:lnTo>
                        <a:pt x="21" y="2"/>
                      </a:lnTo>
                      <a:lnTo>
                        <a:pt x="21" y="0"/>
                      </a:lnTo>
                      <a:close/>
                      <a:moveTo>
                        <a:pt x="142" y="137"/>
                      </a:moveTo>
                      <a:lnTo>
                        <a:pt x="155" y="126"/>
                      </a:lnTo>
                      <a:lnTo>
                        <a:pt x="169" y="110"/>
                      </a:lnTo>
                      <a:lnTo>
                        <a:pt x="172" y="103"/>
                      </a:lnTo>
                      <a:lnTo>
                        <a:pt x="176" y="95"/>
                      </a:lnTo>
                      <a:lnTo>
                        <a:pt x="180" y="86"/>
                      </a:lnTo>
                      <a:lnTo>
                        <a:pt x="182" y="76"/>
                      </a:lnTo>
                      <a:lnTo>
                        <a:pt x="180" y="76"/>
                      </a:lnTo>
                      <a:lnTo>
                        <a:pt x="178" y="76"/>
                      </a:lnTo>
                      <a:lnTo>
                        <a:pt x="172" y="95"/>
                      </a:lnTo>
                      <a:lnTo>
                        <a:pt x="165" y="110"/>
                      </a:lnTo>
                      <a:lnTo>
                        <a:pt x="152" y="124"/>
                      </a:lnTo>
                      <a:lnTo>
                        <a:pt x="138" y="133"/>
                      </a:lnTo>
                      <a:lnTo>
                        <a:pt x="140" y="135"/>
                      </a:lnTo>
                      <a:lnTo>
                        <a:pt x="142" y="137"/>
                      </a:lnTo>
                      <a:close/>
                    </a:path>
                  </a:pathLst>
                </a:custGeom>
                <a:solidFill>
                  <a:srgbClr val="EB8A7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854" name="Freeform 486"/>
                <p:cNvSpPr>
                  <a:spLocks noEditPoints="1"/>
                </p:cNvSpPr>
                <p:nvPr/>
              </p:nvSpPr>
              <p:spPr bwMode="auto">
                <a:xfrm>
                  <a:off x="1455" y="1525"/>
                  <a:ext cx="178" cy="133"/>
                </a:xfrm>
                <a:custGeom>
                  <a:avLst/>
                  <a:gdLst/>
                  <a:ahLst/>
                  <a:cxnLst>
                    <a:cxn ang="0">
                      <a:pos x="19" y="0"/>
                    </a:cxn>
                    <a:cxn ang="0">
                      <a:pos x="11" y="14"/>
                    </a:cxn>
                    <a:cxn ang="0">
                      <a:pos x="5" y="27"/>
                    </a:cxn>
                    <a:cxn ang="0">
                      <a:pos x="2" y="40"/>
                    </a:cxn>
                    <a:cxn ang="0">
                      <a:pos x="0" y="55"/>
                    </a:cxn>
                    <a:cxn ang="0">
                      <a:pos x="0" y="65"/>
                    </a:cxn>
                    <a:cxn ang="0">
                      <a:pos x="2" y="74"/>
                    </a:cxn>
                    <a:cxn ang="0">
                      <a:pos x="3" y="76"/>
                    </a:cxn>
                    <a:cxn ang="0">
                      <a:pos x="5" y="76"/>
                    </a:cxn>
                    <a:cxn ang="0">
                      <a:pos x="5" y="76"/>
                    </a:cxn>
                    <a:cxn ang="0">
                      <a:pos x="5" y="74"/>
                    </a:cxn>
                    <a:cxn ang="0">
                      <a:pos x="5" y="74"/>
                    </a:cxn>
                    <a:cxn ang="0">
                      <a:pos x="3" y="74"/>
                    </a:cxn>
                    <a:cxn ang="0">
                      <a:pos x="5" y="74"/>
                    </a:cxn>
                    <a:cxn ang="0">
                      <a:pos x="5" y="72"/>
                    </a:cxn>
                    <a:cxn ang="0">
                      <a:pos x="3" y="65"/>
                    </a:cxn>
                    <a:cxn ang="0">
                      <a:pos x="3" y="55"/>
                    </a:cxn>
                    <a:cxn ang="0">
                      <a:pos x="5" y="42"/>
                    </a:cxn>
                    <a:cxn ang="0">
                      <a:pos x="7" y="29"/>
                    </a:cxn>
                    <a:cxn ang="0">
                      <a:pos x="13" y="17"/>
                    </a:cxn>
                    <a:cxn ang="0">
                      <a:pos x="19" y="6"/>
                    </a:cxn>
                    <a:cxn ang="0">
                      <a:pos x="19" y="4"/>
                    </a:cxn>
                    <a:cxn ang="0">
                      <a:pos x="19" y="0"/>
                    </a:cxn>
                    <a:cxn ang="0">
                      <a:pos x="138" y="133"/>
                    </a:cxn>
                    <a:cxn ang="0">
                      <a:pos x="151" y="122"/>
                    </a:cxn>
                    <a:cxn ang="0">
                      <a:pos x="165" y="108"/>
                    </a:cxn>
                    <a:cxn ang="0">
                      <a:pos x="172" y="93"/>
                    </a:cxn>
                    <a:cxn ang="0">
                      <a:pos x="178" y="74"/>
                    </a:cxn>
                    <a:cxn ang="0">
                      <a:pos x="176" y="74"/>
                    </a:cxn>
                    <a:cxn ang="0">
                      <a:pos x="174" y="76"/>
                    </a:cxn>
                    <a:cxn ang="0">
                      <a:pos x="169" y="93"/>
                    </a:cxn>
                    <a:cxn ang="0">
                      <a:pos x="161" y="108"/>
                    </a:cxn>
                    <a:cxn ang="0">
                      <a:pos x="148" y="120"/>
                    </a:cxn>
                    <a:cxn ang="0">
                      <a:pos x="134" y="131"/>
                    </a:cxn>
                    <a:cxn ang="0">
                      <a:pos x="136" y="131"/>
                    </a:cxn>
                    <a:cxn ang="0">
                      <a:pos x="138" y="133"/>
                    </a:cxn>
                  </a:cxnLst>
                  <a:rect l="0" t="0" r="r" b="b"/>
                  <a:pathLst>
                    <a:path w="178" h="133">
                      <a:moveTo>
                        <a:pt x="19" y="0"/>
                      </a:moveTo>
                      <a:lnTo>
                        <a:pt x="11" y="14"/>
                      </a:lnTo>
                      <a:lnTo>
                        <a:pt x="5" y="27"/>
                      </a:lnTo>
                      <a:lnTo>
                        <a:pt x="2" y="40"/>
                      </a:lnTo>
                      <a:lnTo>
                        <a:pt x="0" y="55"/>
                      </a:lnTo>
                      <a:lnTo>
                        <a:pt x="0" y="65"/>
                      </a:lnTo>
                      <a:lnTo>
                        <a:pt x="2" y="74"/>
                      </a:lnTo>
                      <a:lnTo>
                        <a:pt x="3" y="76"/>
                      </a:lnTo>
                      <a:lnTo>
                        <a:pt x="5" y="76"/>
                      </a:lnTo>
                      <a:lnTo>
                        <a:pt x="5" y="76"/>
                      </a:lnTo>
                      <a:lnTo>
                        <a:pt x="5" y="74"/>
                      </a:lnTo>
                      <a:lnTo>
                        <a:pt x="5" y="74"/>
                      </a:lnTo>
                      <a:lnTo>
                        <a:pt x="3" y="74"/>
                      </a:lnTo>
                      <a:lnTo>
                        <a:pt x="5" y="74"/>
                      </a:lnTo>
                      <a:lnTo>
                        <a:pt x="5" y="72"/>
                      </a:lnTo>
                      <a:lnTo>
                        <a:pt x="3" y="65"/>
                      </a:lnTo>
                      <a:lnTo>
                        <a:pt x="3" y="55"/>
                      </a:lnTo>
                      <a:lnTo>
                        <a:pt x="5" y="42"/>
                      </a:lnTo>
                      <a:lnTo>
                        <a:pt x="7" y="29"/>
                      </a:lnTo>
                      <a:lnTo>
                        <a:pt x="13" y="17"/>
                      </a:lnTo>
                      <a:lnTo>
                        <a:pt x="19" y="6"/>
                      </a:lnTo>
                      <a:lnTo>
                        <a:pt x="19" y="4"/>
                      </a:lnTo>
                      <a:lnTo>
                        <a:pt x="19" y="0"/>
                      </a:lnTo>
                      <a:close/>
                      <a:moveTo>
                        <a:pt x="138" y="133"/>
                      </a:moveTo>
                      <a:lnTo>
                        <a:pt x="151" y="122"/>
                      </a:lnTo>
                      <a:lnTo>
                        <a:pt x="165" y="108"/>
                      </a:lnTo>
                      <a:lnTo>
                        <a:pt x="172" y="93"/>
                      </a:lnTo>
                      <a:lnTo>
                        <a:pt x="178" y="74"/>
                      </a:lnTo>
                      <a:lnTo>
                        <a:pt x="176" y="74"/>
                      </a:lnTo>
                      <a:lnTo>
                        <a:pt x="174" y="76"/>
                      </a:lnTo>
                      <a:lnTo>
                        <a:pt x="169" y="93"/>
                      </a:lnTo>
                      <a:lnTo>
                        <a:pt x="161" y="108"/>
                      </a:lnTo>
                      <a:lnTo>
                        <a:pt x="148" y="120"/>
                      </a:lnTo>
                      <a:lnTo>
                        <a:pt x="134" y="131"/>
                      </a:lnTo>
                      <a:lnTo>
                        <a:pt x="136" y="131"/>
                      </a:lnTo>
                      <a:lnTo>
                        <a:pt x="138" y="133"/>
                      </a:lnTo>
                      <a:close/>
                    </a:path>
                  </a:pathLst>
                </a:custGeom>
                <a:solidFill>
                  <a:srgbClr val="EB8C7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855" name="Freeform 487"/>
                <p:cNvSpPr>
                  <a:spLocks noEditPoints="1"/>
                </p:cNvSpPr>
                <p:nvPr/>
              </p:nvSpPr>
              <p:spPr bwMode="auto">
                <a:xfrm>
                  <a:off x="1457" y="1529"/>
                  <a:ext cx="174" cy="127"/>
                </a:xfrm>
                <a:custGeom>
                  <a:avLst/>
                  <a:gdLst/>
                  <a:ahLst/>
                  <a:cxnLst>
                    <a:cxn ang="0">
                      <a:pos x="17" y="0"/>
                    </a:cxn>
                    <a:cxn ang="0">
                      <a:pos x="11" y="11"/>
                    </a:cxn>
                    <a:cxn ang="0">
                      <a:pos x="5" y="25"/>
                    </a:cxn>
                    <a:cxn ang="0">
                      <a:pos x="1" y="38"/>
                    </a:cxn>
                    <a:cxn ang="0">
                      <a:pos x="0" y="51"/>
                    </a:cxn>
                    <a:cxn ang="0">
                      <a:pos x="1" y="63"/>
                    </a:cxn>
                    <a:cxn ang="0">
                      <a:pos x="1" y="72"/>
                    </a:cxn>
                    <a:cxn ang="0">
                      <a:pos x="3" y="72"/>
                    </a:cxn>
                    <a:cxn ang="0">
                      <a:pos x="7" y="72"/>
                    </a:cxn>
                    <a:cxn ang="0">
                      <a:pos x="5" y="72"/>
                    </a:cxn>
                    <a:cxn ang="0">
                      <a:pos x="5" y="72"/>
                    </a:cxn>
                    <a:cxn ang="0">
                      <a:pos x="3" y="70"/>
                    </a:cxn>
                    <a:cxn ang="0">
                      <a:pos x="1" y="70"/>
                    </a:cxn>
                    <a:cxn ang="0">
                      <a:pos x="3" y="68"/>
                    </a:cxn>
                    <a:cxn ang="0">
                      <a:pos x="5" y="66"/>
                    </a:cxn>
                    <a:cxn ang="0">
                      <a:pos x="3" y="59"/>
                    </a:cxn>
                    <a:cxn ang="0">
                      <a:pos x="3" y="51"/>
                    </a:cxn>
                    <a:cxn ang="0">
                      <a:pos x="5" y="40"/>
                    </a:cxn>
                    <a:cxn ang="0">
                      <a:pos x="7" y="27"/>
                    </a:cxn>
                    <a:cxn ang="0">
                      <a:pos x="11" y="15"/>
                    </a:cxn>
                    <a:cxn ang="0">
                      <a:pos x="19" y="6"/>
                    </a:cxn>
                    <a:cxn ang="0">
                      <a:pos x="17" y="2"/>
                    </a:cxn>
                    <a:cxn ang="0">
                      <a:pos x="17" y="0"/>
                    </a:cxn>
                    <a:cxn ang="0">
                      <a:pos x="134" y="127"/>
                    </a:cxn>
                    <a:cxn ang="0">
                      <a:pos x="148" y="118"/>
                    </a:cxn>
                    <a:cxn ang="0">
                      <a:pos x="161" y="104"/>
                    </a:cxn>
                    <a:cxn ang="0">
                      <a:pos x="168" y="89"/>
                    </a:cxn>
                    <a:cxn ang="0">
                      <a:pos x="174" y="70"/>
                    </a:cxn>
                    <a:cxn ang="0">
                      <a:pos x="172" y="72"/>
                    </a:cxn>
                    <a:cxn ang="0">
                      <a:pos x="170" y="72"/>
                    </a:cxn>
                    <a:cxn ang="0">
                      <a:pos x="165" y="89"/>
                    </a:cxn>
                    <a:cxn ang="0">
                      <a:pos x="155" y="103"/>
                    </a:cxn>
                    <a:cxn ang="0">
                      <a:pos x="144" y="116"/>
                    </a:cxn>
                    <a:cxn ang="0">
                      <a:pos x="130" y="125"/>
                    </a:cxn>
                    <a:cxn ang="0">
                      <a:pos x="132" y="127"/>
                    </a:cxn>
                    <a:cxn ang="0">
                      <a:pos x="134" y="127"/>
                    </a:cxn>
                  </a:cxnLst>
                  <a:rect l="0" t="0" r="r" b="b"/>
                  <a:pathLst>
                    <a:path w="174" h="127">
                      <a:moveTo>
                        <a:pt x="17" y="0"/>
                      </a:moveTo>
                      <a:lnTo>
                        <a:pt x="11" y="11"/>
                      </a:lnTo>
                      <a:lnTo>
                        <a:pt x="5" y="25"/>
                      </a:lnTo>
                      <a:lnTo>
                        <a:pt x="1" y="38"/>
                      </a:lnTo>
                      <a:lnTo>
                        <a:pt x="0" y="51"/>
                      </a:lnTo>
                      <a:lnTo>
                        <a:pt x="1" y="63"/>
                      </a:lnTo>
                      <a:lnTo>
                        <a:pt x="1" y="72"/>
                      </a:lnTo>
                      <a:lnTo>
                        <a:pt x="3" y="72"/>
                      </a:lnTo>
                      <a:lnTo>
                        <a:pt x="7" y="72"/>
                      </a:lnTo>
                      <a:lnTo>
                        <a:pt x="5" y="72"/>
                      </a:lnTo>
                      <a:lnTo>
                        <a:pt x="5" y="72"/>
                      </a:lnTo>
                      <a:lnTo>
                        <a:pt x="3" y="70"/>
                      </a:lnTo>
                      <a:lnTo>
                        <a:pt x="1" y="70"/>
                      </a:lnTo>
                      <a:lnTo>
                        <a:pt x="3" y="68"/>
                      </a:lnTo>
                      <a:lnTo>
                        <a:pt x="5" y="66"/>
                      </a:lnTo>
                      <a:lnTo>
                        <a:pt x="3" y="59"/>
                      </a:lnTo>
                      <a:lnTo>
                        <a:pt x="3" y="51"/>
                      </a:lnTo>
                      <a:lnTo>
                        <a:pt x="5" y="40"/>
                      </a:lnTo>
                      <a:lnTo>
                        <a:pt x="7" y="27"/>
                      </a:lnTo>
                      <a:lnTo>
                        <a:pt x="11" y="15"/>
                      </a:lnTo>
                      <a:lnTo>
                        <a:pt x="19" y="6"/>
                      </a:lnTo>
                      <a:lnTo>
                        <a:pt x="17" y="2"/>
                      </a:lnTo>
                      <a:lnTo>
                        <a:pt x="17" y="0"/>
                      </a:lnTo>
                      <a:close/>
                      <a:moveTo>
                        <a:pt x="134" y="127"/>
                      </a:moveTo>
                      <a:lnTo>
                        <a:pt x="148" y="118"/>
                      </a:lnTo>
                      <a:lnTo>
                        <a:pt x="161" y="104"/>
                      </a:lnTo>
                      <a:lnTo>
                        <a:pt x="168" y="89"/>
                      </a:lnTo>
                      <a:lnTo>
                        <a:pt x="174" y="70"/>
                      </a:lnTo>
                      <a:lnTo>
                        <a:pt x="172" y="72"/>
                      </a:lnTo>
                      <a:lnTo>
                        <a:pt x="170" y="72"/>
                      </a:lnTo>
                      <a:lnTo>
                        <a:pt x="165" y="89"/>
                      </a:lnTo>
                      <a:lnTo>
                        <a:pt x="155" y="103"/>
                      </a:lnTo>
                      <a:lnTo>
                        <a:pt x="144" y="116"/>
                      </a:lnTo>
                      <a:lnTo>
                        <a:pt x="130" y="125"/>
                      </a:lnTo>
                      <a:lnTo>
                        <a:pt x="132" y="127"/>
                      </a:lnTo>
                      <a:lnTo>
                        <a:pt x="134" y="127"/>
                      </a:lnTo>
                      <a:close/>
                    </a:path>
                  </a:pathLst>
                </a:custGeom>
                <a:solidFill>
                  <a:srgbClr val="EC8E7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856" name="Freeform 488"/>
                <p:cNvSpPr>
                  <a:spLocks noEditPoints="1"/>
                </p:cNvSpPr>
                <p:nvPr/>
              </p:nvSpPr>
              <p:spPr bwMode="auto">
                <a:xfrm>
                  <a:off x="1458" y="1531"/>
                  <a:ext cx="171" cy="125"/>
                </a:xfrm>
                <a:custGeom>
                  <a:avLst/>
                  <a:gdLst/>
                  <a:ahLst/>
                  <a:cxnLst>
                    <a:cxn ang="0">
                      <a:pos x="16" y="0"/>
                    </a:cxn>
                    <a:cxn ang="0">
                      <a:pos x="10" y="11"/>
                    </a:cxn>
                    <a:cxn ang="0">
                      <a:pos x="4" y="23"/>
                    </a:cxn>
                    <a:cxn ang="0">
                      <a:pos x="2" y="36"/>
                    </a:cxn>
                    <a:cxn ang="0">
                      <a:pos x="0" y="49"/>
                    </a:cxn>
                    <a:cxn ang="0">
                      <a:pos x="0" y="59"/>
                    </a:cxn>
                    <a:cxn ang="0">
                      <a:pos x="2" y="66"/>
                    </a:cxn>
                    <a:cxn ang="0">
                      <a:pos x="4" y="64"/>
                    </a:cxn>
                    <a:cxn ang="0">
                      <a:pos x="6" y="61"/>
                    </a:cxn>
                    <a:cxn ang="0">
                      <a:pos x="4" y="55"/>
                    </a:cxn>
                    <a:cxn ang="0">
                      <a:pos x="4" y="49"/>
                    </a:cxn>
                    <a:cxn ang="0">
                      <a:pos x="6" y="38"/>
                    </a:cxn>
                    <a:cxn ang="0">
                      <a:pos x="8" y="27"/>
                    </a:cxn>
                    <a:cxn ang="0">
                      <a:pos x="12" y="17"/>
                    </a:cxn>
                    <a:cxn ang="0">
                      <a:pos x="18" y="8"/>
                    </a:cxn>
                    <a:cxn ang="0">
                      <a:pos x="18" y="4"/>
                    </a:cxn>
                    <a:cxn ang="0">
                      <a:pos x="16" y="0"/>
                    </a:cxn>
                    <a:cxn ang="0">
                      <a:pos x="2" y="68"/>
                    </a:cxn>
                    <a:cxn ang="0">
                      <a:pos x="2" y="70"/>
                    </a:cxn>
                    <a:cxn ang="0">
                      <a:pos x="2" y="70"/>
                    </a:cxn>
                    <a:cxn ang="0">
                      <a:pos x="6" y="70"/>
                    </a:cxn>
                    <a:cxn ang="0">
                      <a:pos x="8" y="72"/>
                    </a:cxn>
                    <a:cxn ang="0">
                      <a:pos x="8" y="70"/>
                    </a:cxn>
                    <a:cxn ang="0">
                      <a:pos x="6" y="70"/>
                    </a:cxn>
                    <a:cxn ang="0">
                      <a:pos x="4" y="70"/>
                    </a:cxn>
                    <a:cxn ang="0">
                      <a:pos x="2" y="68"/>
                    </a:cxn>
                    <a:cxn ang="0">
                      <a:pos x="131" y="125"/>
                    </a:cxn>
                    <a:cxn ang="0">
                      <a:pos x="145" y="114"/>
                    </a:cxn>
                    <a:cxn ang="0">
                      <a:pos x="158" y="102"/>
                    </a:cxn>
                    <a:cxn ang="0">
                      <a:pos x="166" y="87"/>
                    </a:cxn>
                    <a:cxn ang="0">
                      <a:pos x="171" y="70"/>
                    </a:cxn>
                    <a:cxn ang="0">
                      <a:pos x="169" y="70"/>
                    </a:cxn>
                    <a:cxn ang="0">
                      <a:pos x="167" y="70"/>
                    </a:cxn>
                    <a:cxn ang="0">
                      <a:pos x="162" y="85"/>
                    </a:cxn>
                    <a:cxn ang="0">
                      <a:pos x="152" y="101"/>
                    </a:cxn>
                    <a:cxn ang="0">
                      <a:pos x="141" y="114"/>
                    </a:cxn>
                    <a:cxn ang="0">
                      <a:pos x="128" y="123"/>
                    </a:cxn>
                    <a:cxn ang="0">
                      <a:pos x="129" y="123"/>
                    </a:cxn>
                    <a:cxn ang="0">
                      <a:pos x="131" y="125"/>
                    </a:cxn>
                  </a:cxnLst>
                  <a:rect l="0" t="0" r="r" b="b"/>
                  <a:pathLst>
                    <a:path w="171" h="125">
                      <a:moveTo>
                        <a:pt x="16" y="0"/>
                      </a:moveTo>
                      <a:lnTo>
                        <a:pt x="10" y="11"/>
                      </a:lnTo>
                      <a:lnTo>
                        <a:pt x="4" y="23"/>
                      </a:lnTo>
                      <a:lnTo>
                        <a:pt x="2" y="36"/>
                      </a:lnTo>
                      <a:lnTo>
                        <a:pt x="0" y="49"/>
                      </a:lnTo>
                      <a:lnTo>
                        <a:pt x="0" y="59"/>
                      </a:lnTo>
                      <a:lnTo>
                        <a:pt x="2" y="66"/>
                      </a:lnTo>
                      <a:lnTo>
                        <a:pt x="4" y="64"/>
                      </a:lnTo>
                      <a:lnTo>
                        <a:pt x="6" y="61"/>
                      </a:lnTo>
                      <a:lnTo>
                        <a:pt x="4" y="55"/>
                      </a:lnTo>
                      <a:lnTo>
                        <a:pt x="4" y="49"/>
                      </a:lnTo>
                      <a:lnTo>
                        <a:pt x="6" y="38"/>
                      </a:lnTo>
                      <a:lnTo>
                        <a:pt x="8" y="27"/>
                      </a:lnTo>
                      <a:lnTo>
                        <a:pt x="12" y="17"/>
                      </a:lnTo>
                      <a:lnTo>
                        <a:pt x="18" y="8"/>
                      </a:lnTo>
                      <a:lnTo>
                        <a:pt x="18" y="4"/>
                      </a:lnTo>
                      <a:lnTo>
                        <a:pt x="16" y="0"/>
                      </a:lnTo>
                      <a:close/>
                      <a:moveTo>
                        <a:pt x="2" y="68"/>
                      </a:moveTo>
                      <a:lnTo>
                        <a:pt x="2" y="70"/>
                      </a:lnTo>
                      <a:lnTo>
                        <a:pt x="2" y="70"/>
                      </a:lnTo>
                      <a:lnTo>
                        <a:pt x="6" y="70"/>
                      </a:lnTo>
                      <a:lnTo>
                        <a:pt x="8" y="72"/>
                      </a:lnTo>
                      <a:lnTo>
                        <a:pt x="8" y="70"/>
                      </a:lnTo>
                      <a:lnTo>
                        <a:pt x="6" y="70"/>
                      </a:lnTo>
                      <a:lnTo>
                        <a:pt x="4" y="70"/>
                      </a:lnTo>
                      <a:lnTo>
                        <a:pt x="2" y="68"/>
                      </a:lnTo>
                      <a:close/>
                      <a:moveTo>
                        <a:pt x="131" y="125"/>
                      </a:moveTo>
                      <a:lnTo>
                        <a:pt x="145" y="114"/>
                      </a:lnTo>
                      <a:lnTo>
                        <a:pt x="158" y="102"/>
                      </a:lnTo>
                      <a:lnTo>
                        <a:pt x="166" y="87"/>
                      </a:lnTo>
                      <a:lnTo>
                        <a:pt x="171" y="70"/>
                      </a:lnTo>
                      <a:lnTo>
                        <a:pt x="169" y="70"/>
                      </a:lnTo>
                      <a:lnTo>
                        <a:pt x="167" y="70"/>
                      </a:lnTo>
                      <a:lnTo>
                        <a:pt x="162" y="85"/>
                      </a:lnTo>
                      <a:lnTo>
                        <a:pt x="152" y="101"/>
                      </a:lnTo>
                      <a:lnTo>
                        <a:pt x="141" y="114"/>
                      </a:lnTo>
                      <a:lnTo>
                        <a:pt x="128" y="123"/>
                      </a:lnTo>
                      <a:lnTo>
                        <a:pt x="129" y="123"/>
                      </a:lnTo>
                      <a:lnTo>
                        <a:pt x="131" y="125"/>
                      </a:lnTo>
                      <a:close/>
                    </a:path>
                  </a:pathLst>
                </a:custGeom>
                <a:solidFill>
                  <a:srgbClr val="EC8F7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857" name="Freeform 489"/>
                <p:cNvSpPr>
                  <a:spLocks noEditPoints="1"/>
                </p:cNvSpPr>
                <p:nvPr/>
              </p:nvSpPr>
              <p:spPr bwMode="auto">
                <a:xfrm>
                  <a:off x="1460" y="1535"/>
                  <a:ext cx="167" cy="119"/>
                </a:xfrm>
                <a:custGeom>
                  <a:avLst/>
                  <a:gdLst/>
                  <a:ahLst/>
                  <a:cxnLst>
                    <a:cxn ang="0">
                      <a:pos x="16" y="0"/>
                    </a:cxn>
                    <a:cxn ang="0">
                      <a:pos x="8" y="9"/>
                    </a:cxn>
                    <a:cxn ang="0">
                      <a:pos x="4" y="21"/>
                    </a:cxn>
                    <a:cxn ang="0">
                      <a:pos x="2" y="34"/>
                    </a:cxn>
                    <a:cxn ang="0">
                      <a:pos x="0" y="45"/>
                    </a:cxn>
                    <a:cxn ang="0">
                      <a:pos x="0" y="53"/>
                    </a:cxn>
                    <a:cxn ang="0">
                      <a:pos x="2" y="60"/>
                    </a:cxn>
                    <a:cxn ang="0">
                      <a:pos x="4" y="57"/>
                    </a:cxn>
                    <a:cxn ang="0">
                      <a:pos x="4" y="53"/>
                    </a:cxn>
                    <a:cxn ang="0">
                      <a:pos x="4" y="49"/>
                    </a:cxn>
                    <a:cxn ang="0">
                      <a:pos x="4" y="45"/>
                    </a:cxn>
                    <a:cxn ang="0">
                      <a:pos x="6" y="36"/>
                    </a:cxn>
                    <a:cxn ang="0">
                      <a:pos x="8" y="24"/>
                    </a:cxn>
                    <a:cxn ang="0">
                      <a:pos x="10" y="15"/>
                    </a:cxn>
                    <a:cxn ang="0">
                      <a:pos x="16" y="7"/>
                    </a:cxn>
                    <a:cxn ang="0">
                      <a:pos x="16" y="4"/>
                    </a:cxn>
                    <a:cxn ang="0">
                      <a:pos x="16" y="0"/>
                    </a:cxn>
                    <a:cxn ang="0">
                      <a:pos x="2" y="66"/>
                    </a:cxn>
                    <a:cxn ang="0">
                      <a:pos x="2" y="66"/>
                    </a:cxn>
                    <a:cxn ang="0">
                      <a:pos x="4" y="66"/>
                    </a:cxn>
                    <a:cxn ang="0">
                      <a:pos x="6" y="68"/>
                    </a:cxn>
                    <a:cxn ang="0">
                      <a:pos x="8" y="68"/>
                    </a:cxn>
                    <a:cxn ang="0">
                      <a:pos x="8" y="68"/>
                    </a:cxn>
                    <a:cxn ang="0">
                      <a:pos x="8" y="68"/>
                    </a:cxn>
                    <a:cxn ang="0">
                      <a:pos x="8" y="68"/>
                    </a:cxn>
                    <a:cxn ang="0">
                      <a:pos x="6" y="68"/>
                    </a:cxn>
                    <a:cxn ang="0">
                      <a:pos x="6" y="68"/>
                    </a:cxn>
                    <a:cxn ang="0">
                      <a:pos x="6" y="66"/>
                    </a:cxn>
                    <a:cxn ang="0">
                      <a:pos x="6" y="66"/>
                    </a:cxn>
                    <a:cxn ang="0">
                      <a:pos x="4" y="66"/>
                    </a:cxn>
                    <a:cxn ang="0">
                      <a:pos x="2" y="66"/>
                    </a:cxn>
                    <a:cxn ang="0">
                      <a:pos x="127" y="119"/>
                    </a:cxn>
                    <a:cxn ang="0">
                      <a:pos x="141" y="110"/>
                    </a:cxn>
                    <a:cxn ang="0">
                      <a:pos x="152" y="97"/>
                    </a:cxn>
                    <a:cxn ang="0">
                      <a:pos x="162" y="83"/>
                    </a:cxn>
                    <a:cxn ang="0">
                      <a:pos x="167" y="66"/>
                    </a:cxn>
                    <a:cxn ang="0">
                      <a:pos x="165" y="66"/>
                    </a:cxn>
                    <a:cxn ang="0">
                      <a:pos x="164" y="66"/>
                    </a:cxn>
                    <a:cxn ang="0">
                      <a:pos x="158" y="81"/>
                    </a:cxn>
                    <a:cxn ang="0">
                      <a:pos x="148" y="97"/>
                    </a:cxn>
                    <a:cxn ang="0">
                      <a:pos x="137" y="108"/>
                    </a:cxn>
                    <a:cxn ang="0">
                      <a:pos x="124" y="117"/>
                    </a:cxn>
                    <a:cxn ang="0">
                      <a:pos x="126" y="119"/>
                    </a:cxn>
                    <a:cxn ang="0">
                      <a:pos x="127" y="119"/>
                    </a:cxn>
                  </a:cxnLst>
                  <a:rect l="0" t="0" r="r" b="b"/>
                  <a:pathLst>
                    <a:path w="167" h="119">
                      <a:moveTo>
                        <a:pt x="16" y="0"/>
                      </a:moveTo>
                      <a:lnTo>
                        <a:pt x="8" y="9"/>
                      </a:lnTo>
                      <a:lnTo>
                        <a:pt x="4" y="21"/>
                      </a:lnTo>
                      <a:lnTo>
                        <a:pt x="2" y="34"/>
                      </a:lnTo>
                      <a:lnTo>
                        <a:pt x="0" y="45"/>
                      </a:lnTo>
                      <a:lnTo>
                        <a:pt x="0" y="53"/>
                      </a:lnTo>
                      <a:lnTo>
                        <a:pt x="2" y="60"/>
                      </a:lnTo>
                      <a:lnTo>
                        <a:pt x="4" y="57"/>
                      </a:lnTo>
                      <a:lnTo>
                        <a:pt x="4" y="53"/>
                      </a:lnTo>
                      <a:lnTo>
                        <a:pt x="4" y="49"/>
                      </a:lnTo>
                      <a:lnTo>
                        <a:pt x="4" y="45"/>
                      </a:lnTo>
                      <a:lnTo>
                        <a:pt x="6" y="36"/>
                      </a:lnTo>
                      <a:lnTo>
                        <a:pt x="8" y="24"/>
                      </a:lnTo>
                      <a:lnTo>
                        <a:pt x="10" y="15"/>
                      </a:lnTo>
                      <a:lnTo>
                        <a:pt x="16" y="7"/>
                      </a:lnTo>
                      <a:lnTo>
                        <a:pt x="16" y="4"/>
                      </a:lnTo>
                      <a:lnTo>
                        <a:pt x="16" y="0"/>
                      </a:lnTo>
                      <a:close/>
                      <a:moveTo>
                        <a:pt x="2" y="66"/>
                      </a:moveTo>
                      <a:lnTo>
                        <a:pt x="2" y="66"/>
                      </a:lnTo>
                      <a:lnTo>
                        <a:pt x="4" y="66"/>
                      </a:lnTo>
                      <a:lnTo>
                        <a:pt x="6" y="68"/>
                      </a:lnTo>
                      <a:lnTo>
                        <a:pt x="8" y="68"/>
                      </a:lnTo>
                      <a:lnTo>
                        <a:pt x="8" y="68"/>
                      </a:lnTo>
                      <a:lnTo>
                        <a:pt x="8" y="68"/>
                      </a:lnTo>
                      <a:lnTo>
                        <a:pt x="8" y="68"/>
                      </a:lnTo>
                      <a:lnTo>
                        <a:pt x="6" y="68"/>
                      </a:lnTo>
                      <a:lnTo>
                        <a:pt x="6" y="68"/>
                      </a:lnTo>
                      <a:lnTo>
                        <a:pt x="6" y="66"/>
                      </a:lnTo>
                      <a:lnTo>
                        <a:pt x="6" y="66"/>
                      </a:lnTo>
                      <a:lnTo>
                        <a:pt x="4" y="66"/>
                      </a:lnTo>
                      <a:lnTo>
                        <a:pt x="2" y="66"/>
                      </a:lnTo>
                      <a:close/>
                      <a:moveTo>
                        <a:pt x="127" y="119"/>
                      </a:moveTo>
                      <a:lnTo>
                        <a:pt x="141" y="110"/>
                      </a:lnTo>
                      <a:lnTo>
                        <a:pt x="152" y="97"/>
                      </a:lnTo>
                      <a:lnTo>
                        <a:pt x="162" y="83"/>
                      </a:lnTo>
                      <a:lnTo>
                        <a:pt x="167" y="66"/>
                      </a:lnTo>
                      <a:lnTo>
                        <a:pt x="165" y="66"/>
                      </a:lnTo>
                      <a:lnTo>
                        <a:pt x="164" y="66"/>
                      </a:lnTo>
                      <a:lnTo>
                        <a:pt x="158" y="81"/>
                      </a:lnTo>
                      <a:lnTo>
                        <a:pt x="148" y="97"/>
                      </a:lnTo>
                      <a:lnTo>
                        <a:pt x="137" y="108"/>
                      </a:lnTo>
                      <a:lnTo>
                        <a:pt x="124" y="117"/>
                      </a:lnTo>
                      <a:lnTo>
                        <a:pt x="126" y="119"/>
                      </a:lnTo>
                      <a:lnTo>
                        <a:pt x="127" y="119"/>
                      </a:lnTo>
                      <a:close/>
                    </a:path>
                  </a:pathLst>
                </a:custGeom>
                <a:solidFill>
                  <a:srgbClr val="EC917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858" name="Freeform 490"/>
                <p:cNvSpPr>
                  <a:spLocks noEditPoints="1"/>
                </p:cNvSpPr>
                <p:nvPr/>
              </p:nvSpPr>
              <p:spPr bwMode="auto">
                <a:xfrm>
                  <a:off x="1462" y="1539"/>
                  <a:ext cx="163" cy="115"/>
                </a:xfrm>
                <a:custGeom>
                  <a:avLst/>
                  <a:gdLst/>
                  <a:ahLst/>
                  <a:cxnLst>
                    <a:cxn ang="0">
                      <a:pos x="14" y="0"/>
                    </a:cxn>
                    <a:cxn ang="0">
                      <a:pos x="8" y="9"/>
                    </a:cxn>
                    <a:cxn ang="0">
                      <a:pos x="4" y="19"/>
                    </a:cxn>
                    <a:cxn ang="0">
                      <a:pos x="2" y="30"/>
                    </a:cxn>
                    <a:cxn ang="0">
                      <a:pos x="0" y="41"/>
                    </a:cxn>
                    <a:cxn ang="0">
                      <a:pos x="0" y="47"/>
                    </a:cxn>
                    <a:cxn ang="0">
                      <a:pos x="2" y="53"/>
                    </a:cxn>
                    <a:cxn ang="0">
                      <a:pos x="2" y="49"/>
                    </a:cxn>
                    <a:cxn ang="0">
                      <a:pos x="4" y="45"/>
                    </a:cxn>
                    <a:cxn ang="0">
                      <a:pos x="4" y="43"/>
                    </a:cxn>
                    <a:cxn ang="0">
                      <a:pos x="4" y="41"/>
                    </a:cxn>
                    <a:cxn ang="0">
                      <a:pos x="4" y="34"/>
                    </a:cxn>
                    <a:cxn ang="0">
                      <a:pos x="6" y="24"/>
                    </a:cxn>
                    <a:cxn ang="0">
                      <a:pos x="10" y="15"/>
                    </a:cxn>
                    <a:cxn ang="0">
                      <a:pos x="12" y="7"/>
                    </a:cxn>
                    <a:cxn ang="0">
                      <a:pos x="14" y="3"/>
                    </a:cxn>
                    <a:cxn ang="0">
                      <a:pos x="14" y="0"/>
                    </a:cxn>
                    <a:cxn ang="0">
                      <a:pos x="2" y="62"/>
                    </a:cxn>
                    <a:cxn ang="0">
                      <a:pos x="4" y="62"/>
                    </a:cxn>
                    <a:cxn ang="0">
                      <a:pos x="4" y="64"/>
                    </a:cxn>
                    <a:cxn ang="0">
                      <a:pos x="6" y="64"/>
                    </a:cxn>
                    <a:cxn ang="0">
                      <a:pos x="8" y="66"/>
                    </a:cxn>
                    <a:cxn ang="0">
                      <a:pos x="8" y="64"/>
                    </a:cxn>
                    <a:cxn ang="0">
                      <a:pos x="8" y="64"/>
                    </a:cxn>
                    <a:cxn ang="0">
                      <a:pos x="6" y="64"/>
                    </a:cxn>
                    <a:cxn ang="0">
                      <a:pos x="4" y="64"/>
                    </a:cxn>
                    <a:cxn ang="0">
                      <a:pos x="4" y="64"/>
                    </a:cxn>
                    <a:cxn ang="0">
                      <a:pos x="4" y="62"/>
                    </a:cxn>
                    <a:cxn ang="0">
                      <a:pos x="4" y="62"/>
                    </a:cxn>
                    <a:cxn ang="0">
                      <a:pos x="4" y="62"/>
                    </a:cxn>
                    <a:cxn ang="0">
                      <a:pos x="2" y="62"/>
                    </a:cxn>
                    <a:cxn ang="0">
                      <a:pos x="124" y="115"/>
                    </a:cxn>
                    <a:cxn ang="0">
                      <a:pos x="137" y="106"/>
                    </a:cxn>
                    <a:cxn ang="0">
                      <a:pos x="148" y="93"/>
                    </a:cxn>
                    <a:cxn ang="0">
                      <a:pos x="158" y="77"/>
                    </a:cxn>
                    <a:cxn ang="0">
                      <a:pos x="163" y="62"/>
                    </a:cxn>
                    <a:cxn ang="0">
                      <a:pos x="162" y="62"/>
                    </a:cxn>
                    <a:cxn ang="0">
                      <a:pos x="160" y="62"/>
                    </a:cxn>
                    <a:cxn ang="0">
                      <a:pos x="154" y="77"/>
                    </a:cxn>
                    <a:cxn ang="0">
                      <a:pos x="144" y="93"/>
                    </a:cxn>
                    <a:cxn ang="0">
                      <a:pos x="133" y="104"/>
                    </a:cxn>
                    <a:cxn ang="0">
                      <a:pos x="120" y="111"/>
                    </a:cxn>
                    <a:cxn ang="0">
                      <a:pos x="122" y="113"/>
                    </a:cxn>
                    <a:cxn ang="0">
                      <a:pos x="124" y="115"/>
                    </a:cxn>
                  </a:cxnLst>
                  <a:rect l="0" t="0" r="r" b="b"/>
                  <a:pathLst>
                    <a:path w="163" h="115">
                      <a:moveTo>
                        <a:pt x="14" y="0"/>
                      </a:moveTo>
                      <a:lnTo>
                        <a:pt x="8" y="9"/>
                      </a:lnTo>
                      <a:lnTo>
                        <a:pt x="4" y="19"/>
                      </a:lnTo>
                      <a:lnTo>
                        <a:pt x="2" y="30"/>
                      </a:lnTo>
                      <a:lnTo>
                        <a:pt x="0" y="41"/>
                      </a:lnTo>
                      <a:lnTo>
                        <a:pt x="0" y="47"/>
                      </a:lnTo>
                      <a:lnTo>
                        <a:pt x="2" y="53"/>
                      </a:lnTo>
                      <a:lnTo>
                        <a:pt x="2" y="49"/>
                      </a:lnTo>
                      <a:lnTo>
                        <a:pt x="4" y="45"/>
                      </a:lnTo>
                      <a:lnTo>
                        <a:pt x="4" y="43"/>
                      </a:lnTo>
                      <a:lnTo>
                        <a:pt x="4" y="41"/>
                      </a:lnTo>
                      <a:lnTo>
                        <a:pt x="4" y="34"/>
                      </a:lnTo>
                      <a:lnTo>
                        <a:pt x="6" y="24"/>
                      </a:lnTo>
                      <a:lnTo>
                        <a:pt x="10" y="15"/>
                      </a:lnTo>
                      <a:lnTo>
                        <a:pt x="12" y="7"/>
                      </a:lnTo>
                      <a:lnTo>
                        <a:pt x="14" y="3"/>
                      </a:lnTo>
                      <a:lnTo>
                        <a:pt x="14" y="0"/>
                      </a:lnTo>
                      <a:close/>
                      <a:moveTo>
                        <a:pt x="2" y="62"/>
                      </a:moveTo>
                      <a:lnTo>
                        <a:pt x="4" y="62"/>
                      </a:lnTo>
                      <a:lnTo>
                        <a:pt x="4" y="64"/>
                      </a:lnTo>
                      <a:lnTo>
                        <a:pt x="6" y="64"/>
                      </a:lnTo>
                      <a:lnTo>
                        <a:pt x="8" y="66"/>
                      </a:lnTo>
                      <a:lnTo>
                        <a:pt x="8" y="64"/>
                      </a:lnTo>
                      <a:lnTo>
                        <a:pt x="8" y="64"/>
                      </a:lnTo>
                      <a:lnTo>
                        <a:pt x="6" y="64"/>
                      </a:lnTo>
                      <a:lnTo>
                        <a:pt x="4" y="64"/>
                      </a:lnTo>
                      <a:lnTo>
                        <a:pt x="4" y="64"/>
                      </a:lnTo>
                      <a:lnTo>
                        <a:pt x="4" y="62"/>
                      </a:lnTo>
                      <a:lnTo>
                        <a:pt x="4" y="62"/>
                      </a:lnTo>
                      <a:lnTo>
                        <a:pt x="4" y="62"/>
                      </a:lnTo>
                      <a:lnTo>
                        <a:pt x="2" y="62"/>
                      </a:lnTo>
                      <a:close/>
                      <a:moveTo>
                        <a:pt x="124" y="115"/>
                      </a:moveTo>
                      <a:lnTo>
                        <a:pt x="137" y="106"/>
                      </a:lnTo>
                      <a:lnTo>
                        <a:pt x="148" y="93"/>
                      </a:lnTo>
                      <a:lnTo>
                        <a:pt x="158" y="77"/>
                      </a:lnTo>
                      <a:lnTo>
                        <a:pt x="163" y="62"/>
                      </a:lnTo>
                      <a:lnTo>
                        <a:pt x="162" y="62"/>
                      </a:lnTo>
                      <a:lnTo>
                        <a:pt x="160" y="62"/>
                      </a:lnTo>
                      <a:lnTo>
                        <a:pt x="154" y="77"/>
                      </a:lnTo>
                      <a:lnTo>
                        <a:pt x="144" y="93"/>
                      </a:lnTo>
                      <a:lnTo>
                        <a:pt x="133" y="104"/>
                      </a:lnTo>
                      <a:lnTo>
                        <a:pt x="120" y="111"/>
                      </a:lnTo>
                      <a:lnTo>
                        <a:pt x="122" y="113"/>
                      </a:lnTo>
                      <a:lnTo>
                        <a:pt x="124" y="115"/>
                      </a:lnTo>
                      <a:close/>
                    </a:path>
                  </a:pathLst>
                </a:custGeom>
                <a:solidFill>
                  <a:srgbClr val="ED937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859" name="Freeform 491"/>
                <p:cNvSpPr>
                  <a:spLocks noEditPoints="1"/>
                </p:cNvSpPr>
                <p:nvPr/>
              </p:nvSpPr>
              <p:spPr bwMode="auto">
                <a:xfrm>
                  <a:off x="1464" y="1542"/>
                  <a:ext cx="160" cy="110"/>
                </a:xfrm>
                <a:custGeom>
                  <a:avLst/>
                  <a:gdLst/>
                  <a:ahLst/>
                  <a:cxnLst>
                    <a:cxn ang="0">
                      <a:pos x="12" y="0"/>
                    </a:cxn>
                    <a:cxn ang="0">
                      <a:pos x="6" y="8"/>
                    </a:cxn>
                    <a:cxn ang="0">
                      <a:pos x="4" y="17"/>
                    </a:cxn>
                    <a:cxn ang="0">
                      <a:pos x="2" y="29"/>
                    </a:cxn>
                    <a:cxn ang="0">
                      <a:pos x="0" y="38"/>
                    </a:cxn>
                    <a:cxn ang="0">
                      <a:pos x="0" y="42"/>
                    </a:cxn>
                    <a:cxn ang="0">
                      <a:pos x="0" y="46"/>
                    </a:cxn>
                    <a:cxn ang="0">
                      <a:pos x="2" y="42"/>
                    </a:cxn>
                    <a:cxn ang="0">
                      <a:pos x="4" y="36"/>
                    </a:cxn>
                    <a:cxn ang="0">
                      <a:pos x="6" y="23"/>
                    </a:cxn>
                    <a:cxn ang="0">
                      <a:pos x="10" y="10"/>
                    </a:cxn>
                    <a:cxn ang="0">
                      <a:pos x="10" y="4"/>
                    </a:cxn>
                    <a:cxn ang="0">
                      <a:pos x="12" y="0"/>
                    </a:cxn>
                    <a:cxn ang="0">
                      <a:pos x="4" y="61"/>
                    </a:cxn>
                    <a:cxn ang="0">
                      <a:pos x="4" y="61"/>
                    </a:cxn>
                    <a:cxn ang="0">
                      <a:pos x="4" y="61"/>
                    </a:cxn>
                    <a:cxn ang="0">
                      <a:pos x="6" y="63"/>
                    </a:cxn>
                    <a:cxn ang="0">
                      <a:pos x="8" y="63"/>
                    </a:cxn>
                    <a:cxn ang="0">
                      <a:pos x="8" y="63"/>
                    </a:cxn>
                    <a:cxn ang="0">
                      <a:pos x="8" y="61"/>
                    </a:cxn>
                    <a:cxn ang="0">
                      <a:pos x="6" y="61"/>
                    </a:cxn>
                    <a:cxn ang="0">
                      <a:pos x="4" y="61"/>
                    </a:cxn>
                    <a:cxn ang="0">
                      <a:pos x="120" y="110"/>
                    </a:cxn>
                    <a:cxn ang="0">
                      <a:pos x="133" y="101"/>
                    </a:cxn>
                    <a:cxn ang="0">
                      <a:pos x="144" y="90"/>
                    </a:cxn>
                    <a:cxn ang="0">
                      <a:pos x="154" y="74"/>
                    </a:cxn>
                    <a:cxn ang="0">
                      <a:pos x="160" y="59"/>
                    </a:cxn>
                    <a:cxn ang="0">
                      <a:pos x="158" y="59"/>
                    </a:cxn>
                    <a:cxn ang="0">
                      <a:pos x="156" y="59"/>
                    </a:cxn>
                    <a:cxn ang="0">
                      <a:pos x="150" y="74"/>
                    </a:cxn>
                    <a:cxn ang="0">
                      <a:pos x="141" y="88"/>
                    </a:cxn>
                    <a:cxn ang="0">
                      <a:pos x="129" y="99"/>
                    </a:cxn>
                    <a:cxn ang="0">
                      <a:pos x="116" y="108"/>
                    </a:cxn>
                    <a:cxn ang="0">
                      <a:pos x="118" y="108"/>
                    </a:cxn>
                    <a:cxn ang="0">
                      <a:pos x="120" y="110"/>
                    </a:cxn>
                  </a:cxnLst>
                  <a:rect l="0" t="0" r="r" b="b"/>
                  <a:pathLst>
                    <a:path w="160" h="110">
                      <a:moveTo>
                        <a:pt x="12" y="0"/>
                      </a:moveTo>
                      <a:lnTo>
                        <a:pt x="6" y="8"/>
                      </a:lnTo>
                      <a:lnTo>
                        <a:pt x="4" y="17"/>
                      </a:lnTo>
                      <a:lnTo>
                        <a:pt x="2" y="29"/>
                      </a:lnTo>
                      <a:lnTo>
                        <a:pt x="0" y="38"/>
                      </a:lnTo>
                      <a:lnTo>
                        <a:pt x="0" y="42"/>
                      </a:lnTo>
                      <a:lnTo>
                        <a:pt x="0" y="46"/>
                      </a:lnTo>
                      <a:lnTo>
                        <a:pt x="2" y="42"/>
                      </a:lnTo>
                      <a:lnTo>
                        <a:pt x="4" y="36"/>
                      </a:lnTo>
                      <a:lnTo>
                        <a:pt x="6" y="23"/>
                      </a:lnTo>
                      <a:lnTo>
                        <a:pt x="10" y="10"/>
                      </a:lnTo>
                      <a:lnTo>
                        <a:pt x="10" y="4"/>
                      </a:lnTo>
                      <a:lnTo>
                        <a:pt x="12" y="0"/>
                      </a:lnTo>
                      <a:close/>
                      <a:moveTo>
                        <a:pt x="4" y="61"/>
                      </a:moveTo>
                      <a:lnTo>
                        <a:pt x="4" y="61"/>
                      </a:lnTo>
                      <a:lnTo>
                        <a:pt x="4" y="61"/>
                      </a:lnTo>
                      <a:lnTo>
                        <a:pt x="6" y="63"/>
                      </a:lnTo>
                      <a:lnTo>
                        <a:pt x="8" y="63"/>
                      </a:lnTo>
                      <a:lnTo>
                        <a:pt x="8" y="63"/>
                      </a:lnTo>
                      <a:lnTo>
                        <a:pt x="8" y="61"/>
                      </a:lnTo>
                      <a:lnTo>
                        <a:pt x="6" y="61"/>
                      </a:lnTo>
                      <a:lnTo>
                        <a:pt x="4" y="61"/>
                      </a:lnTo>
                      <a:close/>
                      <a:moveTo>
                        <a:pt x="120" y="110"/>
                      </a:moveTo>
                      <a:lnTo>
                        <a:pt x="133" y="101"/>
                      </a:lnTo>
                      <a:lnTo>
                        <a:pt x="144" y="90"/>
                      </a:lnTo>
                      <a:lnTo>
                        <a:pt x="154" y="74"/>
                      </a:lnTo>
                      <a:lnTo>
                        <a:pt x="160" y="59"/>
                      </a:lnTo>
                      <a:lnTo>
                        <a:pt x="158" y="59"/>
                      </a:lnTo>
                      <a:lnTo>
                        <a:pt x="156" y="59"/>
                      </a:lnTo>
                      <a:lnTo>
                        <a:pt x="150" y="74"/>
                      </a:lnTo>
                      <a:lnTo>
                        <a:pt x="141" y="88"/>
                      </a:lnTo>
                      <a:lnTo>
                        <a:pt x="129" y="99"/>
                      </a:lnTo>
                      <a:lnTo>
                        <a:pt x="116" y="108"/>
                      </a:lnTo>
                      <a:lnTo>
                        <a:pt x="118" y="108"/>
                      </a:lnTo>
                      <a:lnTo>
                        <a:pt x="120" y="110"/>
                      </a:lnTo>
                      <a:close/>
                    </a:path>
                  </a:pathLst>
                </a:custGeom>
                <a:solidFill>
                  <a:srgbClr val="ED958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860" name="Freeform 492"/>
                <p:cNvSpPr>
                  <a:spLocks noEditPoints="1"/>
                </p:cNvSpPr>
                <p:nvPr/>
              </p:nvSpPr>
              <p:spPr bwMode="auto">
                <a:xfrm>
                  <a:off x="1466" y="1546"/>
                  <a:ext cx="156" cy="104"/>
                </a:xfrm>
                <a:custGeom>
                  <a:avLst/>
                  <a:gdLst/>
                  <a:ahLst/>
                  <a:cxnLst>
                    <a:cxn ang="0">
                      <a:pos x="8" y="0"/>
                    </a:cxn>
                    <a:cxn ang="0">
                      <a:pos x="6" y="8"/>
                    </a:cxn>
                    <a:cxn ang="0">
                      <a:pos x="2" y="17"/>
                    </a:cxn>
                    <a:cxn ang="0">
                      <a:pos x="0" y="27"/>
                    </a:cxn>
                    <a:cxn ang="0">
                      <a:pos x="0" y="34"/>
                    </a:cxn>
                    <a:cxn ang="0">
                      <a:pos x="0" y="36"/>
                    </a:cxn>
                    <a:cxn ang="0">
                      <a:pos x="0" y="38"/>
                    </a:cxn>
                    <a:cxn ang="0">
                      <a:pos x="4" y="31"/>
                    </a:cxn>
                    <a:cxn ang="0">
                      <a:pos x="6" y="23"/>
                    </a:cxn>
                    <a:cxn ang="0">
                      <a:pos x="6" y="19"/>
                    </a:cxn>
                    <a:cxn ang="0">
                      <a:pos x="6" y="17"/>
                    </a:cxn>
                    <a:cxn ang="0">
                      <a:pos x="8" y="8"/>
                    </a:cxn>
                    <a:cxn ang="0">
                      <a:pos x="8" y="0"/>
                    </a:cxn>
                    <a:cxn ang="0">
                      <a:pos x="4" y="57"/>
                    </a:cxn>
                    <a:cxn ang="0">
                      <a:pos x="4" y="57"/>
                    </a:cxn>
                    <a:cxn ang="0">
                      <a:pos x="4" y="59"/>
                    </a:cxn>
                    <a:cxn ang="0">
                      <a:pos x="6" y="59"/>
                    </a:cxn>
                    <a:cxn ang="0">
                      <a:pos x="8" y="59"/>
                    </a:cxn>
                    <a:cxn ang="0">
                      <a:pos x="8" y="59"/>
                    </a:cxn>
                    <a:cxn ang="0">
                      <a:pos x="8" y="57"/>
                    </a:cxn>
                    <a:cxn ang="0">
                      <a:pos x="8" y="57"/>
                    </a:cxn>
                    <a:cxn ang="0">
                      <a:pos x="6" y="57"/>
                    </a:cxn>
                    <a:cxn ang="0">
                      <a:pos x="4" y="57"/>
                    </a:cxn>
                    <a:cxn ang="0">
                      <a:pos x="4" y="57"/>
                    </a:cxn>
                    <a:cxn ang="0">
                      <a:pos x="116" y="104"/>
                    </a:cxn>
                    <a:cxn ang="0">
                      <a:pos x="129" y="97"/>
                    </a:cxn>
                    <a:cxn ang="0">
                      <a:pos x="140" y="86"/>
                    </a:cxn>
                    <a:cxn ang="0">
                      <a:pos x="150" y="70"/>
                    </a:cxn>
                    <a:cxn ang="0">
                      <a:pos x="156" y="55"/>
                    </a:cxn>
                    <a:cxn ang="0">
                      <a:pos x="154" y="55"/>
                    </a:cxn>
                    <a:cxn ang="0">
                      <a:pos x="152" y="55"/>
                    </a:cxn>
                    <a:cxn ang="0">
                      <a:pos x="146" y="70"/>
                    </a:cxn>
                    <a:cxn ang="0">
                      <a:pos x="137" y="84"/>
                    </a:cxn>
                    <a:cxn ang="0">
                      <a:pos x="125" y="95"/>
                    </a:cxn>
                    <a:cxn ang="0">
                      <a:pos x="112" y="103"/>
                    </a:cxn>
                    <a:cxn ang="0">
                      <a:pos x="114" y="104"/>
                    </a:cxn>
                    <a:cxn ang="0">
                      <a:pos x="116" y="104"/>
                    </a:cxn>
                  </a:cxnLst>
                  <a:rect l="0" t="0" r="r" b="b"/>
                  <a:pathLst>
                    <a:path w="156" h="104">
                      <a:moveTo>
                        <a:pt x="8" y="0"/>
                      </a:moveTo>
                      <a:lnTo>
                        <a:pt x="6" y="8"/>
                      </a:lnTo>
                      <a:lnTo>
                        <a:pt x="2" y="17"/>
                      </a:lnTo>
                      <a:lnTo>
                        <a:pt x="0" y="27"/>
                      </a:lnTo>
                      <a:lnTo>
                        <a:pt x="0" y="34"/>
                      </a:lnTo>
                      <a:lnTo>
                        <a:pt x="0" y="36"/>
                      </a:lnTo>
                      <a:lnTo>
                        <a:pt x="0" y="38"/>
                      </a:lnTo>
                      <a:lnTo>
                        <a:pt x="4" y="31"/>
                      </a:lnTo>
                      <a:lnTo>
                        <a:pt x="6" y="23"/>
                      </a:lnTo>
                      <a:lnTo>
                        <a:pt x="6" y="19"/>
                      </a:lnTo>
                      <a:lnTo>
                        <a:pt x="6" y="17"/>
                      </a:lnTo>
                      <a:lnTo>
                        <a:pt x="8" y="8"/>
                      </a:lnTo>
                      <a:lnTo>
                        <a:pt x="8" y="0"/>
                      </a:lnTo>
                      <a:close/>
                      <a:moveTo>
                        <a:pt x="4" y="57"/>
                      </a:moveTo>
                      <a:lnTo>
                        <a:pt x="4" y="57"/>
                      </a:lnTo>
                      <a:lnTo>
                        <a:pt x="4" y="59"/>
                      </a:lnTo>
                      <a:lnTo>
                        <a:pt x="6" y="59"/>
                      </a:lnTo>
                      <a:lnTo>
                        <a:pt x="8" y="59"/>
                      </a:lnTo>
                      <a:lnTo>
                        <a:pt x="8" y="59"/>
                      </a:lnTo>
                      <a:lnTo>
                        <a:pt x="8" y="57"/>
                      </a:lnTo>
                      <a:lnTo>
                        <a:pt x="8" y="57"/>
                      </a:lnTo>
                      <a:lnTo>
                        <a:pt x="6" y="57"/>
                      </a:lnTo>
                      <a:lnTo>
                        <a:pt x="4" y="57"/>
                      </a:lnTo>
                      <a:lnTo>
                        <a:pt x="4" y="57"/>
                      </a:lnTo>
                      <a:close/>
                      <a:moveTo>
                        <a:pt x="116" y="104"/>
                      </a:moveTo>
                      <a:lnTo>
                        <a:pt x="129" y="97"/>
                      </a:lnTo>
                      <a:lnTo>
                        <a:pt x="140" y="86"/>
                      </a:lnTo>
                      <a:lnTo>
                        <a:pt x="150" y="70"/>
                      </a:lnTo>
                      <a:lnTo>
                        <a:pt x="156" y="55"/>
                      </a:lnTo>
                      <a:lnTo>
                        <a:pt x="154" y="55"/>
                      </a:lnTo>
                      <a:lnTo>
                        <a:pt x="152" y="55"/>
                      </a:lnTo>
                      <a:lnTo>
                        <a:pt x="146" y="70"/>
                      </a:lnTo>
                      <a:lnTo>
                        <a:pt x="137" y="84"/>
                      </a:lnTo>
                      <a:lnTo>
                        <a:pt x="125" y="95"/>
                      </a:lnTo>
                      <a:lnTo>
                        <a:pt x="112" y="103"/>
                      </a:lnTo>
                      <a:lnTo>
                        <a:pt x="114" y="104"/>
                      </a:lnTo>
                      <a:lnTo>
                        <a:pt x="116" y="104"/>
                      </a:lnTo>
                      <a:close/>
                    </a:path>
                  </a:pathLst>
                </a:custGeom>
                <a:solidFill>
                  <a:srgbClr val="ED978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861" name="Freeform 493"/>
                <p:cNvSpPr>
                  <a:spLocks noEditPoints="1"/>
                </p:cNvSpPr>
                <p:nvPr/>
              </p:nvSpPr>
              <p:spPr bwMode="auto">
                <a:xfrm>
                  <a:off x="1468" y="1552"/>
                  <a:ext cx="152" cy="98"/>
                </a:xfrm>
                <a:custGeom>
                  <a:avLst/>
                  <a:gdLst/>
                  <a:ahLst/>
                  <a:cxnLst>
                    <a:cxn ang="0">
                      <a:pos x="6" y="0"/>
                    </a:cxn>
                    <a:cxn ang="0">
                      <a:pos x="2" y="13"/>
                    </a:cxn>
                    <a:cxn ang="0">
                      <a:pos x="0" y="26"/>
                    </a:cxn>
                    <a:cxn ang="0">
                      <a:pos x="4" y="13"/>
                    </a:cxn>
                    <a:cxn ang="0">
                      <a:pos x="6" y="0"/>
                    </a:cxn>
                    <a:cxn ang="0">
                      <a:pos x="4" y="51"/>
                    </a:cxn>
                    <a:cxn ang="0">
                      <a:pos x="4" y="53"/>
                    </a:cxn>
                    <a:cxn ang="0">
                      <a:pos x="4" y="53"/>
                    </a:cxn>
                    <a:cxn ang="0">
                      <a:pos x="6" y="53"/>
                    </a:cxn>
                    <a:cxn ang="0">
                      <a:pos x="9" y="55"/>
                    </a:cxn>
                    <a:cxn ang="0">
                      <a:pos x="8" y="53"/>
                    </a:cxn>
                    <a:cxn ang="0">
                      <a:pos x="8" y="53"/>
                    </a:cxn>
                    <a:cxn ang="0">
                      <a:pos x="6" y="51"/>
                    </a:cxn>
                    <a:cxn ang="0">
                      <a:pos x="4" y="51"/>
                    </a:cxn>
                    <a:cxn ang="0">
                      <a:pos x="4" y="51"/>
                    </a:cxn>
                    <a:cxn ang="0">
                      <a:pos x="4" y="51"/>
                    </a:cxn>
                    <a:cxn ang="0">
                      <a:pos x="112" y="98"/>
                    </a:cxn>
                    <a:cxn ang="0">
                      <a:pos x="125" y="89"/>
                    </a:cxn>
                    <a:cxn ang="0">
                      <a:pos x="137" y="78"/>
                    </a:cxn>
                    <a:cxn ang="0">
                      <a:pos x="146" y="64"/>
                    </a:cxn>
                    <a:cxn ang="0">
                      <a:pos x="152" y="49"/>
                    </a:cxn>
                    <a:cxn ang="0">
                      <a:pos x="150" y="49"/>
                    </a:cxn>
                    <a:cxn ang="0">
                      <a:pos x="148" y="51"/>
                    </a:cxn>
                    <a:cxn ang="0">
                      <a:pos x="142" y="64"/>
                    </a:cxn>
                    <a:cxn ang="0">
                      <a:pos x="133" y="78"/>
                    </a:cxn>
                    <a:cxn ang="0">
                      <a:pos x="121" y="89"/>
                    </a:cxn>
                    <a:cxn ang="0">
                      <a:pos x="108" y="97"/>
                    </a:cxn>
                    <a:cxn ang="0">
                      <a:pos x="110" y="97"/>
                    </a:cxn>
                    <a:cxn ang="0">
                      <a:pos x="112" y="98"/>
                    </a:cxn>
                  </a:cxnLst>
                  <a:rect l="0" t="0" r="r" b="b"/>
                  <a:pathLst>
                    <a:path w="152" h="98">
                      <a:moveTo>
                        <a:pt x="6" y="0"/>
                      </a:moveTo>
                      <a:lnTo>
                        <a:pt x="2" y="13"/>
                      </a:lnTo>
                      <a:lnTo>
                        <a:pt x="0" y="26"/>
                      </a:lnTo>
                      <a:lnTo>
                        <a:pt x="4" y="13"/>
                      </a:lnTo>
                      <a:lnTo>
                        <a:pt x="6" y="0"/>
                      </a:lnTo>
                      <a:close/>
                      <a:moveTo>
                        <a:pt x="4" y="51"/>
                      </a:moveTo>
                      <a:lnTo>
                        <a:pt x="4" y="53"/>
                      </a:lnTo>
                      <a:lnTo>
                        <a:pt x="4" y="53"/>
                      </a:lnTo>
                      <a:lnTo>
                        <a:pt x="6" y="53"/>
                      </a:lnTo>
                      <a:lnTo>
                        <a:pt x="9" y="55"/>
                      </a:lnTo>
                      <a:lnTo>
                        <a:pt x="8" y="53"/>
                      </a:lnTo>
                      <a:lnTo>
                        <a:pt x="8" y="53"/>
                      </a:lnTo>
                      <a:lnTo>
                        <a:pt x="6" y="51"/>
                      </a:lnTo>
                      <a:lnTo>
                        <a:pt x="4" y="51"/>
                      </a:lnTo>
                      <a:lnTo>
                        <a:pt x="4" y="51"/>
                      </a:lnTo>
                      <a:lnTo>
                        <a:pt x="4" y="51"/>
                      </a:lnTo>
                      <a:close/>
                      <a:moveTo>
                        <a:pt x="112" y="98"/>
                      </a:moveTo>
                      <a:lnTo>
                        <a:pt x="125" y="89"/>
                      </a:lnTo>
                      <a:lnTo>
                        <a:pt x="137" y="78"/>
                      </a:lnTo>
                      <a:lnTo>
                        <a:pt x="146" y="64"/>
                      </a:lnTo>
                      <a:lnTo>
                        <a:pt x="152" y="49"/>
                      </a:lnTo>
                      <a:lnTo>
                        <a:pt x="150" y="49"/>
                      </a:lnTo>
                      <a:lnTo>
                        <a:pt x="148" y="51"/>
                      </a:lnTo>
                      <a:lnTo>
                        <a:pt x="142" y="64"/>
                      </a:lnTo>
                      <a:lnTo>
                        <a:pt x="133" y="78"/>
                      </a:lnTo>
                      <a:lnTo>
                        <a:pt x="121" y="89"/>
                      </a:lnTo>
                      <a:lnTo>
                        <a:pt x="108" y="97"/>
                      </a:lnTo>
                      <a:lnTo>
                        <a:pt x="110" y="97"/>
                      </a:lnTo>
                      <a:lnTo>
                        <a:pt x="112" y="98"/>
                      </a:lnTo>
                      <a:close/>
                    </a:path>
                  </a:pathLst>
                </a:custGeom>
                <a:solidFill>
                  <a:srgbClr val="EE988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862" name="Freeform 494"/>
                <p:cNvSpPr>
                  <a:spLocks noEditPoints="1"/>
                </p:cNvSpPr>
                <p:nvPr/>
              </p:nvSpPr>
              <p:spPr bwMode="auto">
                <a:xfrm>
                  <a:off x="1472" y="1563"/>
                  <a:ext cx="146" cy="86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2"/>
                    </a:cxn>
                    <a:cxn ang="0">
                      <a:pos x="0" y="6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2" y="40"/>
                    </a:cxn>
                    <a:cxn ang="0">
                      <a:pos x="2" y="42"/>
                    </a:cxn>
                    <a:cxn ang="0">
                      <a:pos x="2" y="42"/>
                    </a:cxn>
                    <a:cxn ang="0">
                      <a:pos x="4" y="44"/>
                    </a:cxn>
                    <a:cxn ang="0">
                      <a:pos x="7" y="44"/>
                    </a:cxn>
                    <a:cxn ang="0">
                      <a:pos x="7" y="44"/>
                    </a:cxn>
                    <a:cxn ang="0">
                      <a:pos x="5" y="42"/>
                    </a:cxn>
                    <a:cxn ang="0">
                      <a:pos x="4" y="42"/>
                    </a:cxn>
                    <a:cxn ang="0">
                      <a:pos x="2" y="40"/>
                    </a:cxn>
                    <a:cxn ang="0">
                      <a:pos x="106" y="86"/>
                    </a:cxn>
                    <a:cxn ang="0">
                      <a:pos x="119" y="78"/>
                    </a:cxn>
                    <a:cxn ang="0">
                      <a:pos x="131" y="67"/>
                    </a:cxn>
                    <a:cxn ang="0">
                      <a:pos x="140" y="53"/>
                    </a:cxn>
                    <a:cxn ang="0">
                      <a:pos x="146" y="38"/>
                    </a:cxn>
                    <a:cxn ang="0">
                      <a:pos x="144" y="40"/>
                    </a:cxn>
                    <a:cxn ang="0">
                      <a:pos x="142" y="40"/>
                    </a:cxn>
                    <a:cxn ang="0">
                      <a:pos x="134" y="53"/>
                    </a:cxn>
                    <a:cxn ang="0">
                      <a:pos x="127" y="67"/>
                    </a:cxn>
                    <a:cxn ang="0">
                      <a:pos x="115" y="76"/>
                    </a:cxn>
                    <a:cxn ang="0">
                      <a:pos x="100" y="84"/>
                    </a:cxn>
                    <a:cxn ang="0">
                      <a:pos x="104" y="86"/>
                    </a:cxn>
                    <a:cxn ang="0">
                      <a:pos x="106" y="86"/>
                    </a:cxn>
                  </a:cxnLst>
                  <a:rect l="0" t="0" r="r" b="b"/>
                  <a:pathLst>
                    <a:path w="146" h="86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0" y="6"/>
                      </a:lnTo>
                      <a:lnTo>
                        <a:pt x="0" y="2"/>
                      </a:lnTo>
                      <a:lnTo>
                        <a:pt x="0" y="0"/>
                      </a:lnTo>
                      <a:close/>
                      <a:moveTo>
                        <a:pt x="2" y="40"/>
                      </a:moveTo>
                      <a:lnTo>
                        <a:pt x="2" y="42"/>
                      </a:lnTo>
                      <a:lnTo>
                        <a:pt x="2" y="42"/>
                      </a:lnTo>
                      <a:lnTo>
                        <a:pt x="4" y="44"/>
                      </a:lnTo>
                      <a:lnTo>
                        <a:pt x="7" y="44"/>
                      </a:lnTo>
                      <a:lnTo>
                        <a:pt x="7" y="44"/>
                      </a:lnTo>
                      <a:lnTo>
                        <a:pt x="5" y="42"/>
                      </a:lnTo>
                      <a:lnTo>
                        <a:pt x="4" y="42"/>
                      </a:lnTo>
                      <a:lnTo>
                        <a:pt x="2" y="40"/>
                      </a:lnTo>
                      <a:close/>
                      <a:moveTo>
                        <a:pt x="106" y="86"/>
                      </a:moveTo>
                      <a:lnTo>
                        <a:pt x="119" y="78"/>
                      </a:lnTo>
                      <a:lnTo>
                        <a:pt x="131" y="67"/>
                      </a:lnTo>
                      <a:lnTo>
                        <a:pt x="140" y="53"/>
                      </a:lnTo>
                      <a:lnTo>
                        <a:pt x="146" y="38"/>
                      </a:lnTo>
                      <a:lnTo>
                        <a:pt x="144" y="40"/>
                      </a:lnTo>
                      <a:lnTo>
                        <a:pt x="142" y="40"/>
                      </a:lnTo>
                      <a:lnTo>
                        <a:pt x="134" y="53"/>
                      </a:lnTo>
                      <a:lnTo>
                        <a:pt x="127" y="67"/>
                      </a:lnTo>
                      <a:lnTo>
                        <a:pt x="115" y="76"/>
                      </a:lnTo>
                      <a:lnTo>
                        <a:pt x="100" y="84"/>
                      </a:lnTo>
                      <a:lnTo>
                        <a:pt x="104" y="86"/>
                      </a:lnTo>
                      <a:lnTo>
                        <a:pt x="106" y="86"/>
                      </a:lnTo>
                      <a:close/>
                    </a:path>
                  </a:pathLst>
                </a:custGeom>
                <a:solidFill>
                  <a:srgbClr val="EE9A8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863" name="Freeform 495"/>
                <p:cNvSpPr>
                  <a:spLocks noEditPoints="1"/>
                </p:cNvSpPr>
                <p:nvPr/>
              </p:nvSpPr>
              <p:spPr bwMode="auto">
                <a:xfrm>
                  <a:off x="1476" y="1603"/>
                  <a:ext cx="140" cy="46"/>
                </a:xfrm>
                <a:custGeom>
                  <a:avLst/>
                  <a:gdLst/>
                  <a:ahLst/>
                  <a:cxnLst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1" y="4"/>
                    </a:cxn>
                    <a:cxn ang="0">
                      <a:pos x="3" y="4"/>
                    </a:cxn>
                    <a:cxn ang="0">
                      <a:pos x="5" y="4"/>
                    </a:cxn>
                    <a:cxn ang="0">
                      <a:pos x="5" y="4"/>
                    </a:cxn>
                    <a:cxn ang="0">
                      <a:pos x="5" y="4"/>
                    </a:cxn>
                    <a:cxn ang="0">
                      <a:pos x="3" y="2"/>
                    </a:cxn>
                    <a:cxn ang="0">
                      <a:pos x="1" y="2"/>
                    </a:cxn>
                    <a:cxn ang="0">
                      <a:pos x="1" y="2"/>
                    </a:cxn>
                    <a:cxn ang="0">
                      <a:pos x="0" y="2"/>
                    </a:cxn>
                    <a:cxn ang="0">
                      <a:pos x="100" y="46"/>
                    </a:cxn>
                    <a:cxn ang="0">
                      <a:pos x="113" y="38"/>
                    </a:cxn>
                    <a:cxn ang="0">
                      <a:pos x="125" y="27"/>
                    </a:cxn>
                    <a:cxn ang="0">
                      <a:pos x="134" y="13"/>
                    </a:cxn>
                    <a:cxn ang="0">
                      <a:pos x="140" y="0"/>
                    </a:cxn>
                    <a:cxn ang="0">
                      <a:pos x="138" y="0"/>
                    </a:cxn>
                    <a:cxn ang="0">
                      <a:pos x="136" y="0"/>
                    </a:cxn>
                    <a:cxn ang="0">
                      <a:pos x="129" y="13"/>
                    </a:cxn>
                    <a:cxn ang="0">
                      <a:pos x="119" y="27"/>
                    </a:cxn>
                    <a:cxn ang="0">
                      <a:pos x="108" y="36"/>
                    </a:cxn>
                    <a:cxn ang="0">
                      <a:pos x="94" y="44"/>
                    </a:cxn>
                    <a:cxn ang="0">
                      <a:pos x="96" y="44"/>
                    </a:cxn>
                    <a:cxn ang="0">
                      <a:pos x="100" y="46"/>
                    </a:cxn>
                  </a:cxnLst>
                  <a:rect l="0" t="0" r="r" b="b"/>
                  <a:pathLst>
                    <a:path w="140" h="46">
                      <a:moveTo>
                        <a:pt x="0" y="2"/>
                      </a:moveTo>
                      <a:lnTo>
                        <a:pt x="0" y="2"/>
                      </a:lnTo>
                      <a:lnTo>
                        <a:pt x="1" y="4"/>
                      </a:lnTo>
                      <a:lnTo>
                        <a:pt x="3" y="4"/>
                      </a:lnTo>
                      <a:lnTo>
                        <a:pt x="5" y="4"/>
                      </a:lnTo>
                      <a:lnTo>
                        <a:pt x="5" y="4"/>
                      </a:lnTo>
                      <a:lnTo>
                        <a:pt x="5" y="4"/>
                      </a:lnTo>
                      <a:lnTo>
                        <a:pt x="3" y="2"/>
                      </a:lnTo>
                      <a:lnTo>
                        <a:pt x="1" y="2"/>
                      </a:lnTo>
                      <a:lnTo>
                        <a:pt x="1" y="2"/>
                      </a:lnTo>
                      <a:lnTo>
                        <a:pt x="0" y="2"/>
                      </a:lnTo>
                      <a:close/>
                      <a:moveTo>
                        <a:pt x="100" y="46"/>
                      </a:moveTo>
                      <a:lnTo>
                        <a:pt x="113" y="38"/>
                      </a:lnTo>
                      <a:lnTo>
                        <a:pt x="125" y="27"/>
                      </a:lnTo>
                      <a:lnTo>
                        <a:pt x="134" y="13"/>
                      </a:lnTo>
                      <a:lnTo>
                        <a:pt x="140" y="0"/>
                      </a:lnTo>
                      <a:lnTo>
                        <a:pt x="138" y="0"/>
                      </a:lnTo>
                      <a:lnTo>
                        <a:pt x="136" y="0"/>
                      </a:lnTo>
                      <a:lnTo>
                        <a:pt x="129" y="13"/>
                      </a:lnTo>
                      <a:lnTo>
                        <a:pt x="119" y="27"/>
                      </a:lnTo>
                      <a:lnTo>
                        <a:pt x="108" y="36"/>
                      </a:lnTo>
                      <a:lnTo>
                        <a:pt x="94" y="44"/>
                      </a:lnTo>
                      <a:lnTo>
                        <a:pt x="96" y="44"/>
                      </a:lnTo>
                      <a:lnTo>
                        <a:pt x="100" y="46"/>
                      </a:lnTo>
                      <a:close/>
                    </a:path>
                  </a:pathLst>
                </a:custGeom>
                <a:solidFill>
                  <a:srgbClr val="EF9D8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864" name="Freeform 496"/>
                <p:cNvSpPr>
                  <a:spLocks noEditPoints="1"/>
                </p:cNvSpPr>
                <p:nvPr/>
              </p:nvSpPr>
              <p:spPr bwMode="auto">
                <a:xfrm>
                  <a:off x="1477" y="1603"/>
                  <a:ext cx="137" cy="44"/>
                </a:xfrm>
                <a:custGeom>
                  <a:avLst/>
                  <a:gdLst/>
                  <a:ahLst/>
                  <a:cxnLst>
                    <a:cxn ang="0">
                      <a:pos x="0" y="2"/>
                    </a:cxn>
                    <a:cxn ang="0">
                      <a:pos x="2" y="4"/>
                    </a:cxn>
                    <a:cxn ang="0">
                      <a:pos x="2" y="4"/>
                    </a:cxn>
                    <a:cxn ang="0">
                      <a:pos x="4" y="6"/>
                    </a:cxn>
                    <a:cxn ang="0">
                      <a:pos x="6" y="6"/>
                    </a:cxn>
                    <a:cxn ang="0">
                      <a:pos x="6" y="6"/>
                    </a:cxn>
                    <a:cxn ang="0">
                      <a:pos x="6" y="6"/>
                    </a:cxn>
                    <a:cxn ang="0">
                      <a:pos x="6" y="6"/>
                    </a:cxn>
                    <a:cxn ang="0">
                      <a:pos x="6" y="6"/>
                    </a:cxn>
                    <a:cxn ang="0">
                      <a:pos x="6" y="6"/>
                    </a:cxn>
                    <a:cxn ang="0">
                      <a:pos x="6" y="6"/>
                    </a:cxn>
                    <a:cxn ang="0">
                      <a:pos x="6" y="4"/>
                    </a:cxn>
                    <a:cxn ang="0">
                      <a:pos x="6" y="4"/>
                    </a:cxn>
                    <a:cxn ang="0">
                      <a:pos x="6" y="4"/>
                    </a:cxn>
                    <a:cxn ang="0">
                      <a:pos x="6" y="4"/>
                    </a:cxn>
                    <a:cxn ang="0">
                      <a:pos x="4" y="4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95" y="44"/>
                    </a:cxn>
                    <a:cxn ang="0">
                      <a:pos x="110" y="36"/>
                    </a:cxn>
                    <a:cxn ang="0">
                      <a:pos x="122" y="27"/>
                    </a:cxn>
                    <a:cxn ang="0">
                      <a:pos x="129" y="13"/>
                    </a:cxn>
                    <a:cxn ang="0">
                      <a:pos x="137" y="0"/>
                    </a:cxn>
                    <a:cxn ang="0">
                      <a:pos x="135" y="0"/>
                    </a:cxn>
                    <a:cxn ang="0">
                      <a:pos x="133" y="0"/>
                    </a:cxn>
                    <a:cxn ang="0">
                      <a:pos x="126" y="13"/>
                    </a:cxn>
                    <a:cxn ang="0">
                      <a:pos x="116" y="25"/>
                    </a:cxn>
                    <a:cxn ang="0">
                      <a:pos x="105" y="34"/>
                    </a:cxn>
                    <a:cxn ang="0">
                      <a:pos x="92" y="42"/>
                    </a:cxn>
                    <a:cxn ang="0">
                      <a:pos x="93" y="44"/>
                    </a:cxn>
                    <a:cxn ang="0">
                      <a:pos x="95" y="44"/>
                    </a:cxn>
                  </a:cxnLst>
                  <a:rect l="0" t="0" r="r" b="b"/>
                  <a:pathLst>
                    <a:path w="137" h="44">
                      <a:moveTo>
                        <a:pt x="0" y="2"/>
                      </a:move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4" y="6"/>
                      </a:lnTo>
                      <a:lnTo>
                        <a:pt x="6" y="6"/>
                      </a:lnTo>
                      <a:lnTo>
                        <a:pt x="6" y="6"/>
                      </a:lnTo>
                      <a:lnTo>
                        <a:pt x="6" y="6"/>
                      </a:lnTo>
                      <a:lnTo>
                        <a:pt x="6" y="6"/>
                      </a:lnTo>
                      <a:lnTo>
                        <a:pt x="6" y="6"/>
                      </a:lnTo>
                      <a:lnTo>
                        <a:pt x="6" y="6"/>
                      </a:lnTo>
                      <a:lnTo>
                        <a:pt x="6" y="6"/>
                      </a:lnTo>
                      <a:lnTo>
                        <a:pt x="6" y="4"/>
                      </a:lnTo>
                      <a:lnTo>
                        <a:pt x="6" y="4"/>
                      </a:lnTo>
                      <a:lnTo>
                        <a:pt x="6" y="4"/>
                      </a:lnTo>
                      <a:lnTo>
                        <a:pt x="6" y="4"/>
                      </a:lnTo>
                      <a:lnTo>
                        <a:pt x="4" y="4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close/>
                      <a:moveTo>
                        <a:pt x="95" y="44"/>
                      </a:moveTo>
                      <a:lnTo>
                        <a:pt x="110" y="36"/>
                      </a:lnTo>
                      <a:lnTo>
                        <a:pt x="122" y="27"/>
                      </a:lnTo>
                      <a:lnTo>
                        <a:pt x="129" y="13"/>
                      </a:lnTo>
                      <a:lnTo>
                        <a:pt x="137" y="0"/>
                      </a:lnTo>
                      <a:lnTo>
                        <a:pt x="135" y="0"/>
                      </a:lnTo>
                      <a:lnTo>
                        <a:pt x="133" y="0"/>
                      </a:lnTo>
                      <a:lnTo>
                        <a:pt x="126" y="13"/>
                      </a:lnTo>
                      <a:lnTo>
                        <a:pt x="116" y="25"/>
                      </a:lnTo>
                      <a:lnTo>
                        <a:pt x="105" y="34"/>
                      </a:lnTo>
                      <a:lnTo>
                        <a:pt x="92" y="42"/>
                      </a:lnTo>
                      <a:lnTo>
                        <a:pt x="93" y="44"/>
                      </a:lnTo>
                      <a:lnTo>
                        <a:pt x="95" y="44"/>
                      </a:lnTo>
                      <a:close/>
                    </a:path>
                  </a:pathLst>
                </a:custGeom>
                <a:solidFill>
                  <a:srgbClr val="EF9E8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865" name="Freeform 497"/>
                <p:cNvSpPr>
                  <a:spLocks noEditPoints="1"/>
                </p:cNvSpPr>
                <p:nvPr/>
              </p:nvSpPr>
              <p:spPr bwMode="auto">
                <a:xfrm>
                  <a:off x="1481" y="1603"/>
                  <a:ext cx="131" cy="44"/>
                </a:xfrm>
                <a:custGeom>
                  <a:avLst/>
                  <a:gdLst/>
                  <a:ahLst/>
                  <a:cxnLst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2" y="6"/>
                    </a:cxn>
                    <a:cxn ang="0">
                      <a:pos x="6" y="6"/>
                    </a:cxn>
                    <a:cxn ang="0">
                      <a:pos x="4" y="6"/>
                    </a:cxn>
                    <a:cxn ang="0">
                      <a:pos x="4" y="6"/>
                    </a:cxn>
                    <a:cxn ang="0">
                      <a:pos x="4" y="6"/>
                    </a:cxn>
                    <a:cxn ang="0">
                      <a:pos x="2" y="6"/>
                    </a:cxn>
                    <a:cxn ang="0">
                      <a:pos x="2" y="4"/>
                    </a:cxn>
                    <a:cxn ang="0">
                      <a:pos x="2" y="4"/>
                    </a:cxn>
                    <a:cxn ang="0">
                      <a:pos x="2" y="4"/>
                    </a:cxn>
                    <a:cxn ang="0">
                      <a:pos x="2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89" y="44"/>
                    </a:cxn>
                    <a:cxn ang="0">
                      <a:pos x="103" y="36"/>
                    </a:cxn>
                    <a:cxn ang="0">
                      <a:pos x="114" y="27"/>
                    </a:cxn>
                    <a:cxn ang="0">
                      <a:pos x="124" y="13"/>
                    </a:cxn>
                    <a:cxn ang="0">
                      <a:pos x="131" y="0"/>
                    </a:cxn>
                    <a:cxn ang="0">
                      <a:pos x="129" y="0"/>
                    </a:cxn>
                    <a:cxn ang="0">
                      <a:pos x="127" y="0"/>
                    </a:cxn>
                    <a:cxn ang="0">
                      <a:pos x="120" y="13"/>
                    </a:cxn>
                    <a:cxn ang="0">
                      <a:pos x="110" y="25"/>
                    </a:cxn>
                    <a:cxn ang="0">
                      <a:pos x="99" y="34"/>
                    </a:cxn>
                    <a:cxn ang="0">
                      <a:pos x="86" y="40"/>
                    </a:cxn>
                    <a:cxn ang="0">
                      <a:pos x="88" y="42"/>
                    </a:cxn>
                    <a:cxn ang="0">
                      <a:pos x="89" y="44"/>
                    </a:cxn>
                  </a:cxnLst>
                  <a:rect l="0" t="0" r="r" b="b"/>
                  <a:pathLst>
                    <a:path w="131" h="44">
                      <a:moveTo>
                        <a:pt x="0" y="4"/>
                      </a:move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2" y="6"/>
                      </a:lnTo>
                      <a:lnTo>
                        <a:pt x="6" y="6"/>
                      </a:lnTo>
                      <a:lnTo>
                        <a:pt x="4" y="6"/>
                      </a:lnTo>
                      <a:lnTo>
                        <a:pt x="4" y="6"/>
                      </a:lnTo>
                      <a:lnTo>
                        <a:pt x="4" y="6"/>
                      </a:lnTo>
                      <a:lnTo>
                        <a:pt x="2" y="6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close/>
                      <a:moveTo>
                        <a:pt x="89" y="44"/>
                      </a:moveTo>
                      <a:lnTo>
                        <a:pt x="103" y="36"/>
                      </a:lnTo>
                      <a:lnTo>
                        <a:pt x="114" y="27"/>
                      </a:lnTo>
                      <a:lnTo>
                        <a:pt x="124" y="13"/>
                      </a:lnTo>
                      <a:lnTo>
                        <a:pt x="131" y="0"/>
                      </a:lnTo>
                      <a:lnTo>
                        <a:pt x="129" y="0"/>
                      </a:lnTo>
                      <a:lnTo>
                        <a:pt x="127" y="0"/>
                      </a:lnTo>
                      <a:lnTo>
                        <a:pt x="120" y="13"/>
                      </a:lnTo>
                      <a:lnTo>
                        <a:pt x="110" y="25"/>
                      </a:lnTo>
                      <a:lnTo>
                        <a:pt x="99" y="34"/>
                      </a:lnTo>
                      <a:lnTo>
                        <a:pt x="86" y="40"/>
                      </a:lnTo>
                      <a:lnTo>
                        <a:pt x="88" y="42"/>
                      </a:lnTo>
                      <a:lnTo>
                        <a:pt x="89" y="44"/>
                      </a:lnTo>
                      <a:close/>
                    </a:path>
                  </a:pathLst>
                </a:custGeom>
                <a:solidFill>
                  <a:srgbClr val="EFA18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866" name="Freeform 498"/>
                <p:cNvSpPr>
                  <a:spLocks noEditPoints="1"/>
                </p:cNvSpPr>
                <p:nvPr/>
              </p:nvSpPr>
              <p:spPr bwMode="auto">
                <a:xfrm>
                  <a:off x="1483" y="1603"/>
                  <a:ext cx="127" cy="42"/>
                </a:xfrm>
                <a:custGeom>
                  <a:avLst/>
                  <a:gdLst/>
                  <a:ahLst/>
                  <a:cxnLst>
                    <a:cxn ang="0">
                      <a:pos x="0" y="4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4" y="6"/>
                    </a:cxn>
                    <a:cxn ang="0">
                      <a:pos x="6" y="8"/>
                    </a:cxn>
                    <a:cxn ang="0">
                      <a:pos x="6" y="8"/>
                    </a:cxn>
                    <a:cxn ang="0">
                      <a:pos x="6" y="8"/>
                    </a:cxn>
                    <a:cxn ang="0">
                      <a:pos x="4" y="8"/>
                    </a:cxn>
                    <a:cxn ang="0">
                      <a:pos x="4" y="8"/>
                    </a:cxn>
                    <a:cxn ang="0">
                      <a:pos x="4" y="6"/>
                    </a:cxn>
                    <a:cxn ang="0">
                      <a:pos x="4" y="6"/>
                    </a:cxn>
                    <a:cxn ang="0">
                      <a:pos x="2" y="6"/>
                    </a:cxn>
                    <a:cxn ang="0">
                      <a:pos x="0" y="6"/>
                    </a:cxn>
                    <a:cxn ang="0">
                      <a:pos x="86" y="42"/>
                    </a:cxn>
                    <a:cxn ang="0">
                      <a:pos x="99" y="34"/>
                    </a:cxn>
                    <a:cxn ang="0">
                      <a:pos x="110" y="25"/>
                    </a:cxn>
                    <a:cxn ang="0">
                      <a:pos x="120" y="13"/>
                    </a:cxn>
                    <a:cxn ang="0">
                      <a:pos x="127" y="0"/>
                    </a:cxn>
                    <a:cxn ang="0">
                      <a:pos x="125" y="0"/>
                    </a:cxn>
                    <a:cxn ang="0">
                      <a:pos x="122" y="0"/>
                    </a:cxn>
                    <a:cxn ang="0">
                      <a:pos x="116" y="13"/>
                    </a:cxn>
                    <a:cxn ang="0">
                      <a:pos x="106" y="25"/>
                    </a:cxn>
                    <a:cxn ang="0">
                      <a:pos x="95" y="34"/>
                    </a:cxn>
                    <a:cxn ang="0">
                      <a:pos x="80" y="40"/>
                    </a:cxn>
                    <a:cxn ang="0">
                      <a:pos x="84" y="40"/>
                    </a:cxn>
                    <a:cxn ang="0">
                      <a:pos x="86" y="42"/>
                    </a:cxn>
                  </a:cxnLst>
                  <a:rect l="0" t="0" r="r" b="b"/>
                  <a:pathLst>
                    <a:path w="127" h="42">
                      <a:moveTo>
                        <a:pt x="0" y="4"/>
                      </a:move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close/>
                      <a:moveTo>
                        <a:pt x="0" y="6"/>
                      </a:move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4" y="6"/>
                      </a:lnTo>
                      <a:lnTo>
                        <a:pt x="6" y="8"/>
                      </a:lnTo>
                      <a:lnTo>
                        <a:pt x="6" y="8"/>
                      </a:lnTo>
                      <a:lnTo>
                        <a:pt x="6" y="8"/>
                      </a:lnTo>
                      <a:lnTo>
                        <a:pt x="4" y="8"/>
                      </a:lnTo>
                      <a:lnTo>
                        <a:pt x="4" y="8"/>
                      </a:lnTo>
                      <a:lnTo>
                        <a:pt x="4" y="6"/>
                      </a:lnTo>
                      <a:lnTo>
                        <a:pt x="4" y="6"/>
                      </a:lnTo>
                      <a:lnTo>
                        <a:pt x="2" y="6"/>
                      </a:lnTo>
                      <a:lnTo>
                        <a:pt x="0" y="6"/>
                      </a:lnTo>
                      <a:close/>
                      <a:moveTo>
                        <a:pt x="86" y="42"/>
                      </a:moveTo>
                      <a:lnTo>
                        <a:pt x="99" y="34"/>
                      </a:lnTo>
                      <a:lnTo>
                        <a:pt x="110" y="25"/>
                      </a:lnTo>
                      <a:lnTo>
                        <a:pt x="120" y="13"/>
                      </a:lnTo>
                      <a:lnTo>
                        <a:pt x="127" y="0"/>
                      </a:lnTo>
                      <a:lnTo>
                        <a:pt x="125" y="0"/>
                      </a:lnTo>
                      <a:lnTo>
                        <a:pt x="122" y="0"/>
                      </a:lnTo>
                      <a:lnTo>
                        <a:pt x="116" y="13"/>
                      </a:lnTo>
                      <a:lnTo>
                        <a:pt x="106" y="25"/>
                      </a:lnTo>
                      <a:lnTo>
                        <a:pt x="95" y="34"/>
                      </a:lnTo>
                      <a:lnTo>
                        <a:pt x="80" y="40"/>
                      </a:lnTo>
                      <a:lnTo>
                        <a:pt x="84" y="40"/>
                      </a:lnTo>
                      <a:lnTo>
                        <a:pt x="86" y="42"/>
                      </a:lnTo>
                      <a:close/>
                    </a:path>
                  </a:pathLst>
                </a:custGeom>
                <a:solidFill>
                  <a:srgbClr val="F0A28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867" name="Freeform 499"/>
                <p:cNvSpPr>
                  <a:spLocks noEditPoints="1"/>
                </p:cNvSpPr>
                <p:nvPr/>
              </p:nvSpPr>
              <p:spPr bwMode="auto">
                <a:xfrm>
                  <a:off x="1485" y="1603"/>
                  <a:ext cx="123" cy="40"/>
                </a:xfrm>
                <a:custGeom>
                  <a:avLst/>
                  <a:gdLst/>
                  <a:ahLst/>
                  <a:cxnLst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2" y="6"/>
                    </a:cxn>
                    <a:cxn ang="0">
                      <a:pos x="4" y="8"/>
                    </a:cxn>
                    <a:cxn ang="0">
                      <a:pos x="6" y="8"/>
                    </a:cxn>
                    <a:cxn ang="0">
                      <a:pos x="6" y="8"/>
                    </a:cxn>
                    <a:cxn ang="0">
                      <a:pos x="6" y="8"/>
                    </a:cxn>
                    <a:cxn ang="0">
                      <a:pos x="6" y="8"/>
                    </a:cxn>
                    <a:cxn ang="0">
                      <a:pos x="4" y="8"/>
                    </a:cxn>
                    <a:cxn ang="0">
                      <a:pos x="4" y="8"/>
                    </a:cxn>
                    <a:cxn ang="0">
                      <a:pos x="2" y="8"/>
                    </a:cxn>
                    <a:cxn ang="0">
                      <a:pos x="2" y="6"/>
                    </a:cxn>
                    <a:cxn ang="0">
                      <a:pos x="2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82" y="40"/>
                    </a:cxn>
                    <a:cxn ang="0">
                      <a:pos x="95" y="34"/>
                    </a:cxn>
                    <a:cxn ang="0">
                      <a:pos x="106" y="25"/>
                    </a:cxn>
                    <a:cxn ang="0">
                      <a:pos x="116" y="13"/>
                    </a:cxn>
                    <a:cxn ang="0">
                      <a:pos x="123" y="0"/>
                    </a:cxn>
                    <a:cxn ang="0">
                      <a:pos x="120" y="0"/>
                    </a:cxn>
                    <a:cxn ang="0">
                      <a:pos x="118" y="0"/>
                    </a:cxn>
                    <a:cxn ang="0">
                      <a:pos x="112" y="13"/>
                    </a:cxn>
                    <a:cxn ang="0">
                      <a:pos x="102" y="25"/>
                    </a:cxn>
                    <a:cxn ang="0">
                      <a:pos x="89" y="32"/>
                    </a:cxn>
                    <a:cxn ang="0">
                      <a:pos x="76" y="38"/>
                    </a:cxn>
                    <a:cxn ang="0">
                      <a:pos x="78" y="40"/>
                    </a:cxn>
                    <a:cxn ang="0">
                      <a:pos x="82" y="40"/>
                    </a:cxn>
                  </a:cxnLst>
                  <a:rect l="0" t="0" r="r" b="b"/>
                  <a:pathLst>
                    <a:path w="123" h="40">
                      <a:moveTo>
                        <a:pt x="0" y="6"/>
                      </a:moveTo>
                      <a:lnTo>
                        <a:pt x="0" y="6"/>
                      </a:lnTo>
                      <a:lnTo>
                        <a:pt x="2" y="6"/>
                      </a:lnTo>
                      <a:lnTo>
                        <a:pt x="4" y="8"/>
                      </a:lnTo>
                      <a:lnTo>
                        <a:pt x="6" y="8"/>
                      </a:lnTo>
                      <a:lnTo>
                        <a:pt x="6" y="8"/>
                      </a:lnTo>
                      <a:lnTo>
                        <a:pt x="6" y="8"/>
                      </a:lnTo>
                      <a:lnTo>
                        <a:pt x="6" y="8"/>
                      </a:lnTo>
                      <a:lnTo>
                        <a:pt x="4" y="8"/>
                      </a:lnTo>
                      <a:lnTo>
                        <a:pt x="4" y="8"/>
                      </a:lnTo>
                      <a:lnTo>
                        <a:pt x="2" y="8"/>
                      </a:lnTo>
                      <a:lnTo>
                        <a:pt x="2" y="6"/>
                      </a:lnTo>
                      <a:lnTo>
                        <a:pt x="2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close/>
                      <a:moveTo>
                        <a:pt x="82" y="40"/>
                      </a:moveTo>
                      <a:lnTo>
                        <a:pt x="95" y="34"/>
                      </a:lnTo>
                      <a:lnTo>
                        <a:pt x="106" y="25"/>
                      </a:lnTo>
                      <a:lnTo>
                        <a:pt x="116" y="13"/>
                      </a:lnTo>
                      <a:lnTo>
                        <a:pt x="123" y="0"/>
                      </a:lnTo>
                      <a:lnTo>
                        <a:pt x="120" y="0"/>
                      </a:lnTo>
                      <a:lnTo>
                        <a:pt x="118" y="0"/>
                      </a:lnTo>
                      <a:lnTo>
                        <a:pt x="112" y="13"/>
                      </a:lnTo>
                      <a:lnTo>
                        <a:pt x="102" y="25"/>
                      </a:lnTo>
                      <a:lnTo>
                        <a:pt x="89" y="32"/>
                      </a:lnTo>
                      <a:lnTo>
                        <a:pt x="76" y="38"/>
                      </a:lnTo>
                      <a:lnTo>
                        <a:pt x="78" y="40"/>
                      </a:lnTo>
                      <a:lnTo>
                        <a:pt x="82" y="40"/>
                      </a:lnTo>
                      <a:close/>
                    </a:path>
                  </a:pathLst>
                </a:custGeom>
                <a:solidFill>
                  <a:srgbClr val="F0A59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868" name="Freeform 500"/>
                <p:cNvSpPr>
                  <a:spLocks noEditPoints="1"/>
                </p:cNvSpPr>
                <p:nvPr/>
              </p:nvSpPr>
              <p:spPr bwMode="auto">
                <a:xfrm>
                  <a:off x="1489" y="1603"/>
                  <a:ext cx="116" cy="40"/>
                </a:xfrm>
                <a:custGeom>
                  <a:avLst/>
                  <a:gdLst/>
                  <a:ahLst/>
                  <a:cxnLst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2" y="8"/>
                    </a:cxn>
                    <a:cxn ang="0">
                      <a:pos x="6" y="10"/>
                    </a:cxn>
                    <a:cxn ang="0">
                      <a:pos x="4" y="8"/>
                    </a:cxn>
                    <a:cxn ang="0">
                      <a:pos x="4" y="8"/>
                    </a:cxn>
                    <a:cxn ang="0">
                      <a:pos x="2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74" y="40"/>
                    </a:cxn>
                    <a:cxn ang="0">
                      <a:pos x="89" y="34"/>
                    </a:cxn>
                    <a:cxn ang="0">
                      <a:pos x="100" y="25"/>
                    </a:cxn>
                    <a:cxn ang="0">
                      <a:pos x="110" y="13"/>
                    </a:cxn>
                    <a:cxn ang="0">
                      <a:pos x="116" y="0"/>
                    </a:cxn>
                    <a:cxn ang="0">
                      <a:pos x="114" y="0"/>
                    </a:cxn>
                    <a:cxn ang="0">
                      <a:pos x="112" y="0"/>
                    </a:cxn>
                    <a:cxn ang="0">
                      <a:pos x="104" y="13"/>
                    </a:cxn>
                    <a:cxn ang="0">
                      <a:pos x="95" y="25"/>
                    </a:cxn>
                    <a:cxn ang="0">
                      <a:pos x="83" y="32"/>
                    </a:cxn>
                    <a:cxn ang="0">
                      <a:pos x="68" y="38"/>
                    </a:cxn>
                    <a:cxn ang="0">
                      <a:pos x="72" y="38"/>
                    </a:cxn>
                    <a:cxn ang="0">
                      <a:pos x="74" y="40"/>
                    </a:cxn>
                  </a:cxnLst>
                  <a:rect l="0" t="0" r="r" b="b"/>
                  <a:pathLst>
                    <a:path w="116" h="40">
                      <a:moveTo>
                        <a:pt x="0" y="8"/>
                      </a:move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2" y="8"/>
                      </a:lnTo>
                      <a:lnTo>
                        <a:pt x="6" y="10"/>
                      </a:lnTo>
                      <a:lnTo>
                        <a:pt x="4" y="8"/>
                      </a:lnTo>
                      <a:lnTo>
                        <a:pt x="4" y="8"/>
                      </a:lnTo>
                      <a:lnTo>
                        <a:pt x="2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close/>
                      <a:moveTo>
                        <a:pt x="74" y="40"/>
                      </a:moveTo>
                      <a:lnTo>
                        <a:pt x="89" y="34"/>
                      </a:lnTo>
                      <a:lnTo>
                        <a:pt x="100" y="25"/>
                      </a:lnTo>
                      <a:lnTo>
                        <a:pt x="110" y="13"/>
                      </a:lnTo>
                      <a:lnTo>
                        <a:pt x="116" y="0"/>
                      </a:lnTo>
                      <a:lnTo>
                        <a:pt x="114" y="0"/>
                      </a:lnTo>
                      <a:lnTo>
                        <a:pt x="112" y="0"/>
                      </a:lnTo>
                      <a:lnTo>
                        <a:pt x="104" y="13"/>
                      </a:lnTo>
                      <a:lnTo>
                        <a:pt x="95" y="25"/>
                      </a:lnTo>
                      <a:lnTo>
                        <a:pt x="83" y="32"/>
                      </a:lnTo>
                      <a:lnTo>
                        <a:pt x="68" y="38"/>
                      </a:lnTo>
                      <a:lnTo>
                        <a:pt x="72" y="38"/>
                      </a:lnTo>
                      <a:lnTo>
                        <a:pt x="74" y="40"/>
                      </a:lnTo>
                      <a:close/>
                    </a:path>
                  </a:pathLst>
                </a:custGeom>
                <a:solidFill>
                  <a:srgbClr val="F1A79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869" name="Freeform 501"/>
                <p:cNvSpPr>
                  <a:spLocks noEditPoints="1"/>
                </p:cNvSpPr>
                <p:nvPr/>
              </p:nvSpPr>
              <p:spPr bwMode="auto">
                <a:xfrm>
                  <a:off x="1491" y="1603"/>
                  <a:ext cx="112" cy="38"/>
                </a:xfrm>
                <a:custGeom>
                  <a:avLst/>
                  <a:gdLst/>
                  <a:ahLst/>
                  <a:cxnLst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4" y="10"/>
                    </a:cxn>
                    <a:cxn ang="0">
                      <a:pos x="5" y="10"/>
                    </a:cxn>
                    <a:cxn ang="0">
                      <a:pos x="5" y="10"/>
                    </a:cxn>
                    <a:cxn ang="0">
                      <a:pos x="4" y="8"/>
                    </a:cxn>
                    <a:cxn ang="0">
                      <a:pos x="4" y="8"/>
                    </a:cxn>
                    <a:cxn ang="0">
                      <a:pos x="4" y="8"/>
                    </a:cxn>
                    <a:cxn ang="0">
                      <a:pos x="2" y="8"/>
                    </a:cxn>
                    <a:cxn ang="0">
                      <a:pos x="0" y="8"/>
                    </a:cxn>
                    <a:cxn ang="0">
                      <a:pos x="70" y="38"/>
                    </a:cxn>
                    <a:cxn ang="0">
                      <a:pos x="83" y="32"/>
                    </a:cxn>
                    <a:cxn ang="0">
                      <a:pos x="96" y="25"/>
                    </a:cxn>
                    <a:cxn ang="0">
                      <a:pos x="106" y="13"/>
                    </a:cxn>
                    <a:cxn ang="0">
                      <a:pos x="112" y="0"/>
                    </a:cxn>
                    <a:cxn ang="0">
                      <a:pos x="110" y="0"/>
                    </a:cxn>
                    <a:cxn ang="0">
                      <a:pos x="108" y="0"/>
                    </a:cxn>
                    <a:cxn ang="0">
                      <a:pos x="100" y="13"/>
                    </a:cxn>
                    <a:cxn ang="0">
                      <a:pos x="91" y="25"/>
                    </a:cxn>
                    <a:cxn ang="0">
                      <a:pos x="85" y="29"/>
                    </a:cxn>
                    <a:cxn ang="0">
                      <a:pos x="78" y="32"/>
                    </a:cxn>
                    <a:cxn ang="0">
                      <a:pos x="70" y="34"/>
                    </a:cxn>
                    <a:cxn ang="0">
                      <a:pos x="64" y="36"/>
                    </a:cxn>
                    <a:cxn ang="0">
                      <a:pos x="66" y="36"/>
                    </a:cxn>
                    <a:cxn ang="0">
                      <a:pos x="70" y="38"/>
                    </a:cxn>
                  </a:cxnLst>
                  <a:rect l="0" t="0" r="r" b="b"/>
                  <a:pathLst>
                    <a:path w="112" h="38">
                      <a:moveTo>
                        <a:pt x="0" y="8"/>
                      </a:move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4" y="10"/>
                      </a:lnTo>
                      <a:lnTo>
                        <a:pt x="5" y="10"/>
                      </a:lnTo>
                      <a:lnTo>
                        <a:pt x="5" y="10"/>
                      </a:lnTo>
                      <a:lnTo>
                        <a:pt x="4" y="8"/>
                      </a:lnTo>
                      <a:lnTo>
                        <a:pt x="4" y="8"/>
                      </a:lnTo>
                      <a:lnTo>
                        <a:pt x="4" y="8"/>
                      </a:lnTo>
                      <a:lnTo>
                        <a:pt x="2" y="8"/>
                      </a:lnTo>
                      <a:lnTo>
                        <a:pt x="0" y="8"/>
                      </a:lnTo>
                      <a:close/>
                      <a:moveTo>
                        <a:pt x="70" y="38"/>
                      </a:moveTo>
                      <a:lnTo>
                        <a:pt x="83" y="32"/>
                      </a:lnTo>
                      <a:lnTo>
                        <a:pt x="96" y="25"/>
                      </a:lnTo>
                      <a:lnTo>
                        <a:pt x="106" y="13"/>
                      </a:lnTo>
                      <a:lnTo>
                        <a:pt x="112" y="0"/>
                      </a:lnTo>
                      <a:lnTo>
                        <a:pt x="110" y="0"/>
                      </a:lnTo>
                      <a:lnTo>
                        <a:pt x="108" y="0"/>
                      </a:lnTo>
                      <a:lnTo>
                        <a:pt x="100" y="13"/>
                      </a:lnTo>
                      <a:lnTo>
                        <a:pt x="91" y="25"/>
                      </a:lnTo>
                      <a:lnTo>
                        <a:pt x="85" y="29"/>
                      </a:lnTo>
                      <a:lnTo>
                        <a:pt x="78" y="32"/>
                      </a:lnTo>
                      <a:lnTo>
                        <a:pt x="70" y="34"/>
                      </a:lnTo>
                      <a:lnTo>
                        <a:pt x="64" y="36"/>
                      </a:lnTo>
                      <a:lnTo>
                        <a:pt x="66" y="36"/>
                      </a:lnTo>
                      <a:lnTo>
                        <a:pt x="70" y="38"/>
                      </a:lnTo>
                      <a:close/>
                    </a:path>
                  </a:pathLst>
                </a:custGeom>
                <a:solidFill>
                  <a:srgbClr val="F1A89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870" name="Freeform 502"/>
                <p:cNvSpPr>
                  <a:spLocks noEditPoints="1"/>
                </p:cNvSpPr>
                <p:nvPr/>
              </p:nvSpPr>
              <p:spPr bwMode="auto">
                <a:xfrm>
                  <a:off x="1493" y="1603"/>
                  <a:ext cx="108" cy="38"/>
                </a:xfrm>
                <a:custGeom>
                  <a:avLst/>
                  <a:gdLst/>
                  <a:ahLst/>
                  <a:cxnLst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2" y="10"/>
                    </a:cxn>
                    <a:cxn ang="0">
                      <a:pos x="3" y="10"/>
                    </a:cxn>
                    <a:cxn ang="0">
                      <a:pos x="5" y="11"/>
                    </a:cxn>
                    <a:cxn ang="0">
                      <a:pos x="7" y="11"/>
                    </a:cxn>
                    <a:cxn ang="0">
                      <a:pos x="7" y="11"/>
                    </a:cxn>
                    <a:cxn ang="0">
                      <a:pos x="5" y="10"/>
                    </a:cxn>
                    <a:cxn ang="0">
                      <a:pos x="3" y="6"/>
                    </a:cxn>
                    <a:cxn ang="0">
                      <a:pos x="2" y="8"/>
                    </a:cxn>
                    <a:cxn ang="0">
                      <a:pos x="2" y="8"/>
                    </a:cxn>
                    <a:cxn ang="0">
                      <a:pos x="2" y="8"/>
                    </a:cxn>
                    <a:cxn ang="0">
                      <a:pos x="0" y="8"/>
                    </a:cxn>
                    <a:cxn ang="0">
                      <a:pos x="64" y="38"/>
                    </a:cxn>
                    <a:cxn ang="0">
                      <a:pos x="79" y="32"/>
                    </a:cxn>
                    <a:cxn ang="0">
                      <a:pos x="91" y="25"/>
                    </a:cxn>
                    <a:cxn ang="0">
                      <a:pos x="100" y="13"/>
                    </a:cxn>
                    <a:cxn ang="0">
                      <a:pos x="108" y="0"/>
                    </a:cxn>
                    <a:cxn ang="0">
                      <a:pos x="108" y="0"/>
                    </a:cxn>
                    <a:cxn ang="0">
                      <a:pos x="106" y="0"/>
                    </a:cxn>
                    <a:cxn ang="0">
                      <a:pos x="106" y="0"/>
                    </a:cxn>
                    <a:cxn ang="0">
                      <a:pos x="104" y="2"/>
                    </a:cxn>
                    <a:cxn ang="0">
                      <a:pos x="100" y="8"/>
                    </a:cxn>
                    <a:cxn ang="0">
                      <a:pos x="96" y="13"/>
                    </a:cxn>
                    <a:cxn ang="0">
                      <a:pos x="91" y="19"/>
                    </a:cxn>
                    <a:cxn ang="0">
                      <a:pos x="85" y="23"/>
                    </a:cxn>
                    <a:cxn ang="0">
                      <a:pos x="79" y="29"/>
                    </a:cxn>
                    <a:cxn ang="0">
                      <a:pos x="74" y="30"/>
                    </a:cxn>
                    <a:cxn ang="0">
                      <a:pos x="66" y="32"/>
                    </a:cxn>
                    <a:cxn ang="0">
                      <a:pos x="58" y="34"/>
                    </a:cxn>
                    <a:cxn ang="0">
                      <a:pos x="60" y="36"/>
                    </a:cxn>
                    <a:cxn ang="0">
                      <a:pos x="64" y="38"/>
                    </a:cxn>
                  </a:cxnLst>
                  <a:rect l="0" t="0" r="r" b="b"/>
                  <a:pathLst>
                    <a:path w="108" h="38">
                      <a:moveTo>
                        <a:pt x="0" y="8"/>
                      </a:moveTo>
                      <a:lnTo>
                        <a:pt x="0" y="8"/>
                      </a:lnTo>
                      <a:lnTo>
                        <a:pt x="2" y="10"/>
                      </a:lnTo>
                      <a:lnTo>
                        <a:pt x="3" y="10"/>
                      </a:lnTo>
                      <a:lnTo>
                        <a:pt x="5" y="11"/>
                      </a:lnTo>
                      <a:lnTo>
                        <a:pt x="7" y="11"/>
                      </a:lnTo>
                      <a:lnTo>
                        <a:pt x="7" y="11"/>
                      </a:lnTo>
                      <a:lnTo>
                        <a:pt x="5" y="10"/>
                      </a:lnTo>
                      <a:lnTo>
                        <a:pt x="3" y="6"/>
                      </a:lnTo>
                      <a:lnTo>
                        <a:pt x="2" y="8"/>
                      </a:lnTo>
                      <a:lnTo>
                        <a:pt x="2" y="8"/>
                      </a:lnTo>
                      <a:lnTo>
                        <a:pt x="2" y="8"/>
                      </a:lnTo>
                      <a:lnTo>
                        <a:pt x="0" y="8"/>
                      </a:lnTo>
                      <a:close/>
                      <a:moveTo>
                        <a:pt x="64" y="38"/>
                      </a:moveTo>
                      <a:lnTo>
                        <a:pt x="79" y="32"/>
                      </a:lnTo>
                      <a:lnTo>
                        <a:pt x="91" y="25"/>
                      </a:lnTo>
                      <a:lnTo>
                        <a:pt x="100" y="13"/>
                      </a:lnTo>
                      <a:lnTo>
                        <a:pt x="108" y="0"/>
                      </a:lnTo>
                      <a:lnTo>
                        <a:pt x="108" y="0"/>
                      </a:lnTo>
                      <a:lnTo>
                        <a:pt x="106" y="0"/>
                      </a:lnTo>
                      <a:lnTo>
                        <a:pt x="106" y="0"/>
                      </a:lnTo>
                      <a:lnTo>
                        <a:pt x="104" y="2"/>
                      </a:lnTo>
                      <a:lnTo>
                        <a:pt x="100" y="8"/>
                      </a:lnTo>
                      <a:lnTo>
                        <a:pt x="96" y="13"/>
                      </a:lnTo>
                      <a:lnTo>
                        <a:pt x="91" y="19"/>
                      </a:lnTo>
                      <a:lnTo>
                        <a:pt x="85" y="23"/>
                      </a:lnTo>
                      <a:lnTo>
                        <a:pt x="79" y="29"/>
                      </a:lnTo>
                      <a:lnTo>
                        <a:pt x="74" y="30"/>
                      </a:lnTo>
                      <a:lnTo>
                        <a:pt x="66" y="32"/>
                      </a:lnTo>
                      <a:lnTo>
                        <a:pt x="58" y="34"/>
                      </a:lnTo>
                      <a:lnTo>
                        <a:pt x="60" y="36"/>
                      </a:lnTo>
                      <a:lnTo>
                        <a:pt x="64" y="38"/>
                      </a:lnTo>
                      <a:close/>
                    </a:path>
                  </a:pathLst>
                </a:custGeom>
                <a:solidFill>
                  <a:srgbClr val="F1AB9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871" name="Freeform 503"/>
                <p:cNvSpPr>
                  <a:spLocks noEditPoints="1"/>
                </p:cNvSpPr>
                <p:nvPr/>
              </p:nvSpPr>
              <p:spPr bwMode="auto">
                <a:xfrm>
                  <a:off x="1495" y="1603"/>
                  <a:ext cx="104" cy="36"/>
                </a:xfrm>
                <a:custGeom>
                  <a:avLst/>
                  <a:gdLst/>
                  <a:ahLst/>
                  <a:cxnLst>
                    <a:cxn ang="0">
                      <a:pos x="0" y="8"/>
                    </a:cxn>
                    <a:cxn ang="0">
                      <a:pos x="1" y="10"/>
                    </a:cxn>
                    <a:cxn ang="0">
                      <a:pos x="1" y="10"/>
                    </a:cxn>
                    <a:cxn ang="0">
                      <a:pos x="3" y="11"/>
                    </a:cxn>
                    <a:cxn ang="0">
                      <a:pos x="3" y="11"/>
                    </a:cxn>
                    <a:cxn ang="0">
                      <a:pos x="7" y="11"/>
                    </a:cxn>
                    <a:cxn ang="0">
                      <a:pos x="9" y="13"/>
                    </a:cxn>
                    <a:cxn ang="0">
                      <a:pos x="5" y="10"/>
                    </a:cxn>
                    <a:cxn ang="0">
                      <a:pos x="3" y="4"/>
                    </a:cxn>
                    <a:cxn ang="0">
                      <a:pos x="1" y="6"/>
                    </a:cxn>
                    <a:cxn ang="0">
                      <a:pos x="0" y="8"/>
                    </a:cxn>
                    <a:cxn ang="0">
                      <a:pos x="60" y="36"/>
                    </a:cxn>
                    <a:cxn ang="0">
                      <a:pos x="66" y="34"/>
                    </a:cxn>
                    <a:cxn ang="0">
                      <a:pos x="74" y="32"/>
                    </a:cxn>
                    <a:cxn ang="0">
                      <a:pos x="81" y="29"/>
                    </a:cxn>
                    <a:cxn ang="0">
                      <a:pos x="87" y="25"/>
                    </a:cxn>
                    <a:cxn ang="0">
                      <a:pos x="96" y="13"/>
                    </a:cxn>
                    <a:cxn ang="0">
                      <a:pos x="104" y="0"/>
                    </a:cxn>
                    <a:cxn ang="0">
                      <a:pos x="104" y="0"/>
                    </a:cxn>
                    <a:cxn ang="0">
                      <a:pos x="104" y="0"/>
                    </a:cxn>
                    <a:cxn ang="0">
                      <a:pos x="102" y="0"/>
                    </a:cxn>
                    <a:cxn ang="0">
                      <a:pos x="100" y="2"/>
                    </a:cxn>
                    <a:cxn ang="0">
                      <a:pos x="96" y="8"/>
                    </a:cxn>
                    <a:cxn ang="0">
                      <a:pos x="92" y="13"/>
                    </a:cxn>
                    <a:cxn ang="0">
                      <a:pos x="87" y="19"/>
                    </a:cxn>
                    <a:cxn ang="0">
                      <a:pos x="81" y="23"/>
                    </a:cxn>
                    <a:cxn ang="0">
                      <a:pos x="74" y="27"/>
                    </a:cxn>
                    <a:cxn ang="0">
                      <a:pos x="68" y="30"/>
                    </a:cxn>
                    <a:cxn ang="0">
                      <a:pos x="60" y="32"/>
                    </a:cxn>
                    <a:cxn ang="0">
                      <a:pos x="53" y="32"/>
                    </a:cxn>
                    <a:cxn ang="0">
                      <a:pos x="56" y="34"/>
                    </a:cxn>
                    <a:cxn ang="0">
                      <a:pos x="60" y="36"/>
                    </a:cxn>
                  </a:cxnLst>
                  <a:rect l="0" t="0" r="r" b="b"/>
                  <a:pathLst>
                    <a:path w="104" h="36">
                      <a:moveTo>
                        <a:pt x="0" y="8"/>
                      </a:moveTo>
                      <a:lnTo>
                        <a:pt x="1" y="10"/>
                      </a:lnTo>
                      <a:lnTo>
                        <a:pt x="1" y="10"/>
                      </a:lnTo>
                      <a:lnTo>
                        <a:pt x="3" y="11"/>
                      </a:lnTo>
                      <a:lnTo>
                        <a:pt x="3" y="11"/>
                      </a:lnTo>
                      <a:lnTo>
                        <a:pt x="7" y="11"/>
                      </a:lnTo>
                      <a:lnTo>
                        <a:pt x="9" y="13"/>
                      </a:lnTo>
                      <a:lnTo>
                        <a:pt x="5" y="10"/>
                      </a:lnTo>
                      <a:lnTo>
                        <a:pt x="3" y="4"/>
                      </a:lnTo>
                      <a:lnTo>
                        <a:pt x="1" y="6"/>
                      </a:lnTo>
                      <a:lnTo>
                        <a:pt x="0" y="8"/>
                      </a:lnTo>
                      <a:close/>
                      <a:moveTo>
                        <a:pt x="60" y="36"/>
                      </a:moveTo>
                      <a:lnTo>
                        <a:pt x="66" y="34"/>
                      </a:lnTo>
                      <a:lnTo>
                        <a:pt x="74" y="32"/>
                      </a:lnTo>
                      <a:lnTo>
                        <a:pt x="81" y="29"/>
                      </a:lnTo>
                      <a:lnTo>
                        <a:pt x="87" y="25"/>
                      </a:lnTo>
                      <a:lnTo>
                        <a:pt x="96" y="13"/>
                      </a:lnTo>
                      <a:lnTo>
                        <a:pt x="104" y="0"/>
                      </a:lnTo>
                      <a:lnTo>
                        <a:pt x="104" y="0"/>
                      </a:lnTo>
                      <a:lnTo>
                        <a:pt x="104" y="0"/>
                      </a:lnTo>
                      <a:lnTo>
                        <a:pt x="102" y="0"/>
                      </a:lnTo>
                      <a:lnTo>
                        <a:pt x="100" y="2"/>
                      </a:lnTo>
                      <a:lnTo>
                        <a:pt x="96" y="8"/>
                      </a:lnTo>
                      <a:lnTo>
                        <a:pt x="92" y="13"/>
                      </a:lnTo>
                      <a:lnTo>
                        <a:pt x="87" y="19"/>
                      </a:lnTo>
                      <a:lnTo>
                        <a:pt x="81" y="23"/>
                      </a:lnTo>
                      <a:lnTo>
                        <a:pt x="74" y="27"/>
                      </a:lnTo>
                      <a:lnTo>
                        <a:pt x="68" y="30"/>
                      </a:lnTo>
                      <a:lnTo>
                        <a:pt x="60" y="32"/>
                      </a:lnTo>
                      <a:lnTo>
                        <a:pt x="53" y="32"/>
                      </a:lnTo>
                      <a:lnTo>
                        <a:pt x="56" y="34"/>
                      </a:lnTo>
                      <a:lnTo>
                        <a:pt x="60" y="36"/>
                      </a:lnTo>
                      <a:close/>
                    </a:path>
                  </a:pathLst>
                </a:custGeom>
                <a:solidFill>
                  <a:srgbClr val="F2AC9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872" name="Freeform 504"/>
                <p:cNvSpPr>
                  <a:spLocks noEditPoints="1"/>
                </p:cNvSpPr>
                <p:nvPr/>
              </p:nvSpPr>
              <p:spPr bwMode="auto">
                <a:xfrm>
                  <a:off x="1496" y="1605"/>
                  <a:ext cx="101" cy="32"/>
                </a:xfrm>
                <a:custGeom>
                  <a:avLst/>
                  <a:gdLst/>
                  <a:ahLst/>
                  <a:cxnLst>
                    <a:cxn ang="0">
                      <a:pos x="0" y="4"/>
                    </a:cxn>
                    <a:cxn ang="0">
                      <a:pos x="2" y="8"/>
                    </a:cxn>
                    <a:cxn ang="0">
                      <a:pos x="4" y="9"/>
                    </a:cxn>
                    <a:cxn ang="0">
                      <a:pos x="8" y="11"/>
                    </a:cxn>
                    <a:cxn ang="0">
                      <a:pos x="12" y="13"/>
                    </a:cxn>
                    <a:cxn ang="0">
                      <a:pos x="8" y="8"/>
                    </a:cxn>
                    <a:cxn ang="0">
                      <a:pos x="2" y="2"/>
                    </a:cxn>
                    <a:cxn ang="0">
                      <a:pos x="2" y="2"/>
                    </a:cxn>
                    <a:cxn ang="0">
                      <a:pos x="0" y="4"/>
                    </a:cxn>
                    <a:cxn ang="0">
                      <a:pos x="55" y="32"/>
                    </a:cxn>
                    <a:cxn ang="0">
                      <a:pos x="63" y="30"/>
                    </a:cxn>
                    <a:cxn ang="0">
                      <a:pos x="71" y="28"/>
                    </a:cxn>
                    <a:cxn ang="0">
                      <a:pos x="76" y="27"/>
                    </a:cxn>
                    <a:cxn ang="0">
                      <a:pos x="82" y="21"/>
                    </a:cxn>
                    <a:cxn ang="0">
                      <a:pos x="88" y="17"/>
                    </a:cxn>
                    <a:cxn ang="0">
                      <a:pos x="93" y="11"/>
                    </a:cxn>
                    <a:cxn ang="0">
                      <a:pos x="97" y="6"/>
                    </a:cxn>
                    <a:cxn ang="0">
                      <a:pos x="101" y="0"/>
                    </a:cxn>
                    <a:cxn ang="0">
                      <a:pos x="99" y="0"/>
                    </a:cxn>
                    <a:cxn ang="0">
                      <a:pos x="97" y="0"/>
                    </a:cxn>
                    <a:cxn ang="0">
                      <a:pos x="88" y="11"/>
                    </a:cxn>
                    <a:cxn ang="0">
                      <a:pos x="76" y="21"/>
                    </a:cxn>
                    <a:cxn ang="0">
                      <a:pos x="71" y="25"/>
                    </a:cxn>
                    <a:cxn ang="0">
                      <a:pos x="65" y="27"/>
                    </a:cxn>
                    <a:cxn ang="0">
                      <a:pos x="57" y="28"/>
                    </a:cxn>
                    <a:cxn ang="0">
                      <a:pos x="50" y="28"/>
                    </a:cxn>
                    <a:cxn ang="0">
                      <a:pos x="48" y="28"/>
                    </a:cxn>
                    <a:cxn ang="0">
                      <a:pos x="46" y="28"/>
                    </a:cxn>
                    <a:cxn ang="0">
                      <a:pos x="50" y="30"/>
                    </a:cxn>
                    <a:cxn ang="0">
                      <a:pos x="55" y="32"/>
                    </a:cxn>
                  </a:cxnLst>
                  <a:rect l="0" t="0" r="r" b="b"/>
                  <a:pathLst>
                    <a:path w="101" h="32">
                      <a:moveTo>
                        <a:pt x="0" y="4"/>
                      </a:moveTo>
                      <a:lnTo>
                        <a:pt x="2" y="8"/>
                      </a:lnTo>
                      <a:lnTo>
                        <a:pt x="4" y="9"/>
                      </a:lnTo>
                      <a:lnTo>
                        <a:pt x="8" y="11"/>
                      </a:lnTo>
                      <a:lnTo>
                        <a:pt x="12" y="13"/>
                      </a:lnTo>
                      <a:lnTo>
                        <a:pt x="8" y="8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0" y="4"/>
                      </a:lnTo>
                      <a:close/>
                      <a:moveTo>
                        <a:pt x="55" y="32"/>
                      </a:moveTo>
                      <a:lnTo>
                        <a:pt x="63" y="30"/>
                      </a:lnTo>
                      <a:lnTo>
                        <a:pt x="71" y="28"/>
                      </a:lnTo>
                      <a:lnTo>
                        <a:pt x="76" y="27"/>
                      </a:lnTo>
                      <a:lnTo>
                        <a:pt x="82" y="21"/>
                      </a:lnTo>
                      <a:lnTo>
                        <a:pt x="88" y="17"/>
                      </a:lnTo>
                      <a:lnTo>
                        <a:pt x="93" y="11"/>
                      </a:lnTo>
                      <a:lnTo>
                        <a:pt x="97" y="6"/>
                      </a:lnTo>
                      <a:lnTo>
                        <a:pt x="101" y="0"/>
                      </a:lnTo>
                      <a:lnTo>
                        <a:pt x="99" y="0"/>
                      </a:lnTo>
                      <a:lnTo>
                        <a:pt x="97" y="0"/>
                      </a:lnTo>
                      <a:lnTo>
                        <a:pt x="88" y="11"/>
                      </a:lnTo>
                      <a:lnTo>
                        <a:pt x="76" y="21"/>
                      </a:lnTo>
                      <a:lnTo>
                        <a:pt x="71" y="25"/>
                      </a:lnTo>
                      <a:lnTo>
                        <a:pt x="65" y="27"/>
                      </a:lnTo>
                      <a:lnTo>
                        <a:pt x="57" y="28"/>
                      </a:lnTo>
                      <a:lnTo>
                        <a:pt x="50" y="28"/>
                      </a:lnTo>
                      <a:lnTo>
                        <a:pt x="48" y="28"/>
                      </a:lnTo>
                      <a:lnTo>
                        <a:pt x="46" y="28"/>
                      </a:lnTo>
                      <a:lnTo>
                        <a:pt x="50" y="30"/>
                      </a:lnTo>
                      <a:lnTo>
                        <a:pt x="55" y="32"/>
                      </a:lnTo>
                      <a:close/>
                    </a:path>
                  </a:pathLst>
                </a:custGeom>
                <a:solidFill>
                  <a:srgbClr val="F2AF9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873" name="Freeform 505"/>
                <p:cNvSpPr>
                  <a:spLocks noEditPoints="1"/>
                </p:cNvSpPr>
                <p:nvPr/>
              </p:nvSpPr>
              <p:spPr bwMode="auto">
                <a:xfrm>
                  <a:off x="1498" y="1605"/>
                  <a:ext cx="97" cy="30"/>
                </a:xfrm>
                <a:custGeom>
                  <a:avLst/>
                  <a:gdLst/>
                  <a:ahLst/>
                  <a:cxnLst>
                    <a:cxn ang="0">
                      <a:pos x="0" y="2"/>
                    </a:cxn>
                    <a:cxn ang="0">
                      <a:pos x="2" y="8"/>
                    </a:cxn>
                    <a:cxn ang="0">
                      <a:pos x="6" y="11"/>
                    </a:cxn>
                    <a:cxn ang="0">
                      <a:pos x="14" y="15"/>
                    </a:cxn>
                    <a:cxn ang="0">
                      <a:pos x="19" y="19"/>
                    </a:cxn>
                    <a:cxn ang="0">
                      <a:pos x="10" y="9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50" y="30"/>
                    </a:cxn>
                    <a:cxn ang="0">
                      <a:pos x="57" y="30"/>
                    </a:cxn>
                    <a:cxn ang="0">
                      <a:pos x="65" y="28"/>
                    </a:cxn>
                    <a:cxn ang="0">
                      <a:pos x="71" y="25"/>
                    </a:cxn>
                    <a:cxn ang="0">
                      <a:pos x="78" y="21"/>
                    </a:cxn>
                    <a:cxn ang="0">
                      <a:pos x="84" y="17"/>
                    </a:cxn>
                    <a:cxn ang="0">
                      <a:pos x="89" y="11"/>
                    </a:cxn>
                    <a:cxn ang="0">
                      <a:pos x="93" y="6"/>
                    </a:cxn>
                    <a:cxn ang="0">
                      <a:pos x="97" y="0"/>
                    </a:cxn>
                    <a:cxn ang="0">
                      <a:pos x="95" y="0"/>
                    </a:cxn>
                    <a:cxn ang="0">
                      <a:pos x="91" y="2"/>
                    </a:cxn>
                    <a:cxn ang="0">
                      <a:pos x="84" y="11"/>
                    </a:cxn>
                    <a:cxn ang="0">
                      <a:pos x="74" y="19"/>
                    </a:cxn>
                    <a:cxn ang="0">
                      <a:pos x="61" y="25"/>
                    </a:cxn>
                    <a:cxn ang="0">
                      <a:pos x="48" y="27"/>
                    </a:cxn>
                    <a:cxn ang="0">
                      <a:pos x="46" y="27"/>
                    </a:cxn>
                    <a:cxn ang="0">
                      <a:pos x="46" y="27"/>
                    </a:cxn>
                    <a:cxn ang="0">
                      <a:pos x="46" y="27"/>
                    </a:cxn>
                    <a:cxn ang="0">
                      <a:pos x="46" y="27"/>
                    </a:cxn>
                    <a:cxn ang="0">
                      <a:pos x="46" y="27"/>
                    </a:cxn>
                    <a:cxn ang="0">
                      <a:pos x="46" y="27"/>
                    </a:cxn>
                    <a:cxn ang="0">
                      <a:pos x="40" y="27"/>
                    </a:cxn>
                    <a:cxn ang="0">
                      <a:pos x="36" y="27"/>
                    </a:cxn>
                    <a:cxn ang="0">
                      <a:pos x="40" y="27"/>
                    </a:cxn>
                    <a:cxn ang="0">
                      <a:pos x="44" y="28"/>
                    </a:cxn>
                    <a:cxn ang="0">
                      <a:pos x="46" y="30"/>
                    </a:cxn>
                    <a:cxn ang="0">
                      <a:pos x="50" y="30"/>
                    </a:cxn>
                  </a:cxnLst>
                  <a:rect l="0" t="0" r="r" b="b"/>
                  <a:pathLst>
                    <a:path w="97" h="30">
                      <a:moveTo>
                        <a:pt x="0" y="2"/>
                      </a:moveTo>
                      <a:lnTo>
                        <a:pt x="2" y="8"/>
                      </a:lnTo>
                      <a:lnTo>
                        <a:pt x="6" y="11"/>
                      </a:lnTo>
                      <a:lnTo>
                        <a:pt x="14" y="15"/>
                      </a:lnTo>
                      <a:lnTo>
                        <a:pt x="19" y="19"/>
                      </a:lnTo>
                      <a:lnTo>
                        <a:pt x="10" y="9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0" y="2"/>
                      </a:lnTo>
                      <a:lnTo>
                        <a:pt x="0" y="2"/>
                      </a:lnTo>
                      <a:close/>
                      <a:moveTo>
                        <a:pt x="50" y="30"/>
                      </a:moveTo>
                      <a:lnTo>
                        <a:pt x="57" y="30"/>
                      </a:lnTo>
                      <a:lnTo>
                        <a:pt x="65" y="28"/>
                      </a:lnTo>
                      <a:lnTo>
                        <a:pt x="71" y="25"/>
                      </a:lnTo>
                      <a:lnTo>
                        <a:pt x="78" y="21"/>
                      </a:lnTo>
                      <a:lnTo>
                        <a:pt x="84" y="17"/>
                      </a:lnTo>
                      <a:lnTo>
                        <a:pt x="89" y="11"/>
                      </a:lnTo>
                      <a:lnTo>
                        <a:pt x="93" y="6"/>
                      </a:lnTo>
                      <a:lnTo>
                        <a:pt x="97" y="0"/>
                      </a:lnTo>
                      <a:lnTo>
                        <a:pt x="95" y="0"/>
                      </a:lnTo>
                      <a:lnTo>
                        <a:pt x="91" y="2"/>
                      </a:lnTo>
                      <a:lnTo>
                        <a:pt x="84" y="11"/>
                      </a:lnTo>
                      <a:lnTo>
                        <a:pt x="74" y="19"/>
                      </a:lnTo>
                      <a:lnTo>
                        <a:pt x="61" y="25"/>
                      </a:lnTo>
                      <a:lnTo>
                        <a:pt x="48" y="27"/>
                      </a:lnTo>
                      <a:lnTo>
                        <a:pt x="46" y="27"/>
                      </a:lnTo>
                      <a:lnTo>
                        <a:pt x="46" y="27"/>
                      </a:lnTo>
                      <a:lnTo>
                        <a:pt x="46" y="27"/>
                      </a:lnTo>
                      <a:lnTo>
                        <a:pt x="46" y="27"/>
                      </a:lnTo>
                      <a:lnTo>
                        <a:pt x="46" y="27"/>
                      </a:lnTo>
                      <a:lnTo>
                        <a:pt x="46" y="27"/>
                      </a:lnTo>
                      <a:lnTo>
                        <a:pt x="40" y="27"/>
                      </a:lnTo>
                      <a:lnTo>
                        <a:pt x="36" y="27"/>
                      </a:lnTo>
                      <a:lnTo>
                        <a:pt x="40" y="27"/>
                      </a:lnTo>
                      <a:lnTo>
                        <a:pt x="44" y="28"/>
                      </a:lnTo>
                      <a:lnTo>
                        <a:pt x="46" y="30"/>
                      </a:lnTo>
                      <a:lnTo>
                        <a:pt x="50" y="30"/>
                      </a:lnTo>
                      <a:close/>
                    </a:path>
                  </a:pathLst>
                </a:custGeom>
                <a:solidFill>
                  <a:srgbClr val="F2B19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874" name="Freeform 506"/>
                <p:cNvSpPr>
                  <a:spLocks/>
                </p:cNvSpPr>
                <p:nvPr/>
              </p:nvSpPr>
              <p:spPr bwMode="auto">
                <a:xfrm>
                  <a:off x="1498" y="1605"/>
                  <a:ext cx="95" cy="28"/>
                </a:xfrm>
                <a:custGeom>
                  <a:avLst/>
                  <a:gdLst/>
                  <a:ahLst/>
                  <a:cxnLst>
                    <a:cxn ang="0">
                      <a:pos x="0" y="2"/>
                    </a:cxn>
                    <a:cxn ang="0">
                      <a:pos x="6" y="8"/>
                    </a:cxn>
                    <a:cxn ang="0">
                      <a:pos x="10" y="13"/>
                    </a:cxn>
                    <a:cxn ang="0">
                      <a:pos x="17" y="17"/>
                    </a:cxn>
                    <a:cxn ang="0">
                      <a:pos x="23" y="21"/>
                    </a:cxn>
                    <a:cxn ang="0">
                      <a:pos x="34" y="25"/>
                    </a:cxn>
                    <a:cxn ang="0">
                      <a:pos x="44" y="28"/>
                    </a:cxn>
                    <a:cxn ang="0">
                      <a:pos x="44" y="28"/>
                    </a:cxn>
                    <a:cxn ang="0">
                      <a:pos x="44" y="28"/>
                    </a:cxn>
                    <a:cxn ang="0">
                      <a:pos x="46" y="28"/>
                    </a:cxn>
                    <a:cxn ang="0">
                      <a:pos x="48" y="28"/>
                    </a:cxn>
                    <a:cxn ang="0">
                      <a:pos x="55" y="28"/>
                    </a:cxn>
                    <a:cxn ang="0">
                      <a:pos x="63" y="27"/>
                    </a:cxn>
                    <a:cxn ang="0">
                      <a:pos x="69" y="25"/>
                    </a:cxn>
                    <a:cxn ang="0">
                      <a:pos x="74" y="21"/>
                    </a:cxn>
                    <a:cxn ang="0">
                      <a:pos x="86" y="11"/>
                    </a:cxn>
                    <a:cxn ang="0">
                      <a:pos x="95" y="0"/>
                    </a:cxn>
                    <a:cxn ang="0">
                      <a:pos x="91" y="2"/>
                    </a:cxn>
                    <a:cxn ang="0">
                      <a:pos x="89" y="2"/>
                    </a:cxn>
                    <a:cxn ang="0">
                      <a:pos x="82" y="11"/>
                    </a:cxn>
                    <a:cxn ang="0">
                      <a:pos x="72" y="19"/>
                    </a:cxn>
                    <a:cxn ang="0">
                      <a:pos x="61" y="23"/>
                    </a:cxn>
                    <a:cxn ang="0">
                      <a:pos x="48" y="25"/>
                    </a:cxn>
                    <a:cxn ang="0">
                      <a:pos x="46" y="27"/>
                    </a:cxn>
                    <a:cxn ang="0">
                      <a:pos x="46" y="27"/>
                    </a:cxn>
                    <a:cxn ang="0">
                      <a:pos x="46" y="27"/>
                    </a:cxn>
                    <a:cxn ang="0">
                      <a:pos x="46" y="25"/>
                    </a:cxn>
                    <a:cxn ang="0">
                      <a:pos x="33" y="23"/>
                    </a:cxn>
                    <a:cxn ang="0">
                      <a:pos x="21" y="17"/>
                    </a:cxn>
                    <a:cxn ang="0">
                      <a:pos x="12" y="9"/>
                    </a:cxn>
                    <a:cxn ang="0">
                      <a:pos x="4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0" y="2"/>
                    </a:cxn>
                  </a:cxnLst>
                  <a:rect l="0" t="0" r="r" b="b"/>
                  <a:pathLst>
                    <a:path w="95" h="28">
                      <a:moveTo>
                        <a:pt x="0" y="2"/>
                      </a:moveTo>
                      <a:lnTo>
                        <a:pt x="6" y="8"/>
                      </a:lnTo>
                      <a:lnTo>
                        <a:pt x="10" y="13"/>
                      </a:lnTo>
                      <a:lnTo>
                        <a:pt x="17" y="17"/>
                      </a:lnTo>
                      <a:lnTo>
                        <a:pt x="23" y="21"/>
                      </a:lnTo>
                      <a:lnTo>
                        <a:pt x="34" y="25"/>
                      </a:lnTo>
                      <a:lnTo>
                        <a:pt x="44" y="28"/>
                      </a:lnTo>
                      <a:lnTo>
                        <a:pt x="44" y="28"/>
                      </a:lnTo>
                      <a:lnTo>
                        <a:pt x="44" y="28"/>
                      </a:lnTo>
                      <a:lnTo>
                        <a:pt x="46" y="28"/>
                      </a:lnTo>
                      <a:lnTo>
                        <a:pt x="48" y="28"/>
                      </a:lnTo>
                      <a:lnTo>
                        <a:pt x="55" y="28"/>
                      </a:lnTo>
                      <a:lnTo>
                        <a:pt x="63" y="27"/>
                      </a:lnTo>
                      <a:lnTo>
                        <a:pt x="69" y="25"/>
                      </a:lnTo>
                      <a:lnTo>
                        <a:pt x="74" y="21"/>
                      </a:lnTo>
                      <a:lnTo>
                        <a:pt x="86" y="11"/>
                      </a:lnTo>
                      <a:lnTo>
                        <a:pt x="95" y="0"/>
                      </a:lnTo>
                      <a:lnTo>
                        <a:pt x="91" y="2"/>
                      </a:lnTo>
                      <a:lnTo>
                        <a:pt x="89" y="2"/>
                      </a:lnTo>
                      <a:lnTo>
                        <a:pt x="82" y="11"/>
                      </a:lnTo>
                      <a:lnTo>
                        <a:pt x="72" y="19"/>
                      </a:lnTo>
                      <a:lnTo>
                        <a:pt x="61" y="23"/>
                      </a:lnTo>
                      <a:lnTo>
                        <a:pt x="48" y="25"/>
                      </a:lnTo>
                      <a:lnTo>
                        <a:pt x="46" y="27"/>
                      </a:lnTo>
                      <a:lnTo>
                        <a:pt x="46" y="27"/>
                      </a:lnTo>
                      <a:lnTo>
                        <a:pt x="46" y="27"/>
                      </a:lnTo>
                      <a:lnTo>
                        <a:pt x="46" y="25"/>
                      </a:lnTo>
                      <a:lnTo>
                        <a:pt x="33" y="23"/>
                      </a:lnTo>
                      <a:lnTo>
                        <a:pt x="21" y="17"/>
                      </a:lnTo>
                      <a:lnTo>
                        <a:pt x="12" y="9"/>
                      </a:lnTo>
                      <a:lnTo>
                        <a:pt x="4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F3B3A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875" name="Freeform 507"/>
                <p:cNvSpPr>
                  <a:spLocks noEditPoints="1"/>
                </p:cNvSpPr>
                <p:nvPr/>
              </p:nvSpPr>
              <p:spPr bwMode="auto">
                <a:xfrm>
                  <a:off x="1500" y="1603"/>
                  <a:ext cx="89" cy="29"/>
                </a:xfrm>
                <a:custGeom>
                  <a:avLst/>
                  <a:gdLst/>
                  <a:ahLst/>
                  <a:cxnLst>
                    <a:cxn ang="0">
                      <a:pos x="0" y="2"/>
                    </a:cxn>
                    <a:cxn ang="0">
                      <a:pos x="8" y="11"/>
                    </a:cxn>
                    <a:cxn ang="0">
                      <a:pos x="17" y="21"/>
                    </a:cxn>
                    <a:cxn ang="0">
                      <a:pos x="19" y="21"/>
                    </a:cxn>
                    <a:cxn ang="0">
                      <a:pos x="21" y="23"/>
                    </a:cxn>
                    <a:cxn ang="0">
                      <a:pos x="29" y="25"/>
                    </a:cxn>
                    <a:cxn ang="0">
                      <a:pos x="34" y="29"/>
                    </a:cxn>
                    <a:cxn ang="0">
                      <a:pos x="38" y="29"/>
                    </a:cxn>
                    <a:cxn ang="0">
                      <a:pos x="44" y="29"/>
                    </a:cxn>
                    <a:cxn ang="0">
                      <a:pos x="44" y="27"/>
                    </a:cxn>
                    <a:cxn ang="0">
                      <a:pos x="42" y="25"/>
                    </a:cxn>
                    <a:cxn ang="0">
                      <a:pos x="31" y="23"/>
                    </a:cxn>
                    <a:cxn ang="0">
                      <a:pos x="19" y="17"/>
                    </a:cxn>
                    <a:cxn ang="0">
                      <a:pos x="12" y="10"/>
                    </a:cxn>
                    <a:cxn ang="0">
                      <a:pos x="4" y="0"/>
                    </a:cxn>
                    <a:cxn ang="0">
                      <a:pos x="2" y="2"/>
                    </a:cxn>
                    <a:cxn ang="0">
                      <a:pos x="0" y="2"/>
                    </a:cxn>
                    <a:cxn ang="0">
                      <a:pos x="44" y="29"/>
                    </a:cxn>
                    <a:cxn ang="0">
                      <a:pos x="44" y="29"/>
                    </a:cxn>
                    <a:cxn ang="0">
                      <a:pos x="46" y="29"/>
                    </a:cxn>
                    <a:cxn ang="0">
                      <a:pos x="59" y="27"/>
                    </a:cxn>
                    <a:cxn ang="0">
                      <a:pos x="72" y="21"/>
                    </a:cxn>
                    <a:cxn ang="0">
                      <a:pos x="82" y="13"/>
                    </a:cxn>
                    <a:cxn ang="0">
                      <a:pos x="89" y="4"/>
                    </a:cxn>
                    <a:cxn ang="0">
                      <a:pos x="87" y="4"/>
                    </a:cxn>
                    <a:cxn ang="0">
                      <a:pos x="84" y="4"/>
                    </a:cxn>
                    <a:cxn ang="0">
                      <a:pos x="78" y="13"/>
                    </a:cxn>
                    <a:cxn ang="0">
                      <a:pos x="69" y="19"/>
                    </a:cxn>
                    <a:cxn ang="0">
                      <a:pos x="59" y="23"/>
                    </a:cxn>
                    <a:cxn ang="0">
                      <a:pos x="48" y="25"/>
                    </a:cxn>
                    <a:cxn ang="0">
                      <a:pos x="46" y="27"/>
                    </a:cxn>
                    <a:cxn ang="0">
                      <a:pos x="44" y="29"/>
                    </a:cxn>
                  </a:cxnLst>
                  <a:rect l="0" t="0" r="r" b="b"/>
                  <a:pathLst>
                    <a:path w="89" h="29">
                      <a:moveTo>
                        <a:pt x="0" y="2"/>
                      </a:moveTo>
                      <a:lnTo>
                        <a:pt x="8" y="11"/>
                      </a:lnTo>
                      <a:lnTo>
                        <a:pt x="17" y="21"/>
                      </a:lnTo>
                      <a:lnTo>
                        <a:pt x="19" y="21"/>
                      </a:lnTo>
                      <a:lnTo>
                        <a:pt x="21" y="23"/>
                      </a:lnTo>
                      <a:lnTo>
                        <a:pt x="29" y="25"/>
                      </a:lnTo>
                      <a:lnTo>
                        <a:pt x="34" y="29"/>
                      </a:lnTo>
                      <a:lnTo>
                        <a:pt x="38" y="29"/>
                      </a:lnTo>
                      <a:lnTo>
                        <a:pt x="44" y="29"/>
                      </a:lnTo>
                      <a:lnTo>
                        <a:pt x="44" y="27"/>
                      </a:lnTo>
                      <a:lnTo>
                        <a:pt x="42" y="25"/>
                      </a:lnTo>
                      <a:lnTo>
                        <a:pt x="31" y="23"/>
                      </a:lnTo>
                      <a:lnTo>
                        <a:pt x="19" y="17"/>
                      </a:lnTo>
                      <a:lnTo>
                        <a:pt x="12" y="10"/>
                      </a:lnTo>
                      <a:lnTo>
                        <a:pt x="4" y="0"/>
                      </a:lnTo>
                      <a:lnTo>
                        <a:pt x="2" y="2"/>
                      </a:lnTo>
                      <a:lnTo>
                        <a:pt x="0" y="2"/>
                      </a:lnTo>
                      <a:close/>
                      <a:moveTo>
                        <a:pt x="44" y="29"/>
                      </a:moveTo>
                      <a:lnTo>
                        <a:pt x="44" y="29"/>
                      </a:lnTo>
                      <a:lnTo>
                        <a:pt x="46" y="29"/>
                      </a:lnTo>
                      <a:lnTo>
                        <a:pt x="59" y="27"/>
                      </a:lnTo>
                      <a:lnTo>
                        <a:pt x="72" y="21"/>
                      </a:lnTo>
                      <a:lnTo>
                        <a:pt x="82" y="13"/>
                      </a:lnTo>
                      <a:lnTo>
                        <a:pt x="89" y="4"/>
                      </a:lnTo>
                      <a:lnTo>
                        <a:pt x="87" y="4"/>
                      </a:lnTo>
                      <a:lnTo>
                        <a:pt x="84" y="4"/>
                      </a:lnTo>
                      <a:lnTo>
                        <a:pt x="78" y="13"/>
                      </a:lnTo>
                      <a:lnTo>
                        <a:pt x="69" y="19"/>
                      </a:lnTo>
                      <a:lnTo>
                        <a:pt x="59" y="23"/>
                      </a:lnTo>
                      <a:lnTo>
                        <a:pt x="48" y="25"/>
                      </a:lnTo>
                      <a:lnTo>
                        <a:pt x="46" y="27"/>
                      </a:lnTo>
                      <a:lnTo>
                        <a:pt x="44" y="29"/>
                      </a:lnTo>
                      <a:close/>
                    </a:path>
                  </a:pathLst>
                </a:custGeom>
                <a:solidFill>
                  <a:srgbClr val="F3B5A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876" name="Freeform 508"/>
                <p:cNvSpPr>
                  <a:spLocks noEditPoints="1"/>
                </p:cNvSpPr>
                <p:nvPr/>
              </p:nvSpPr>
              <p:spPr bwMode="auto">
                <a:xfrm>
                  <a:off x="1502" y="1603"/>
                  <a:ext cx="85" cy="27"/>
                </a:xfrm>
                <a:custGeom>
                  <a:avLst/>
                  <a:gdLst/>
                  <a:ahLst/>
                  <a:cxnLst>
                    <a:cxn ang="0">
                      <a:pos x="0" y="2"/>
                    </a:cxn>
                    <a:cxn ang="0">
                      <a:pos x="8" y="11"/>
                    </a:cxn>
                    <a:cxn ang="0">
                      <a:pos x="17" y="19"/>
                    </a:cxn>
                    <a:cxn ang="0">
                      <a:pos x="29" y="25"/>
                    </a:cxn>
                    <a:cxn ang="0">
                      <a:pos x="42" y="27"/>
                    </a:cxn>
                    <a:cxn ang="0">
                      <a:pos x="40" y="25"/>
                    </a:cxn>
                    <a:cxn ang="0">
                      <a:pos x="40" y="23"/>
                    </a:cxn>
                    <a:cxn ang="0">
                      <a:pos x="29" y="21"/>
                    </a:cxn>
                    <a:cxn ang="0">
                      <a:pos x="19" y="15"/>
                    </a:cxn>
                    <a:cxn ang="0">
                      <a:pos x="10" y="10"/>
                    </a:cxn>
                    <a:cxn ang="0">
                      <a:pos x="4" y="0"/>
                    </a:cxn>
                    <a:cxn ang="0">
                      <a:pos x="2" y="0"/>
                    </a:cxn>
                    <a:cxn ang="0">
                      <a:pos x="0" y="2"/>
                    </a:cxn>
                    <a:cxn ang="0">
                      <a:pos x="44" y="27"/>
                    </a:cxn>
                    <a:cxn ang="0">
                      <a:pos x="57" y="25"/>
                    </a:cxn>
                    <a:cxn ang="0">
                      <a:pos x="68" y="21"/>
                    </a:cxn>
                    <a:cxn ang="0">
                      <a:pos x="78" y="13"/>
                    </a:cxn>
                    <a:cxn ang="0">
                      <a:pos x="85" y="4"/>
                    </a:cxn>
                    <a:cxn ang="0">
                      <a:pos x="82" y="4"/>
                    </a:cxn>
                    <a:cxn ang="0">
                      <a:pos x="80" y="6"/>
                    </a:cxn>
                    <a:cxn ang="0">
                      <a:pos x="74" y="11"/>
                    </a:cxn>
                    <a:cxn ang="0">
                      <a:pos x="67" y="17"/>
                    </a:cxn>
                    <a:cxn ang="0">
                      <a:pos x="57" y="21"/>
                    </a:cxn>
                    <a:cxn ang="0">
                      <a:pos x="49" y="23"/>
                    </a:cxn>
                    <a:cxn ang="0">
                      <a:pos x="46" y="25"/>
                    </a:cxn>
                    <a:cxn ang="0">
                      <a:pos x="44" y="27"/>
                    </a:cxn>
                  </a:cxnLst>
                  <a:rect l="0" t="0" r="r" b="b"/>
                  <a:pathLst>
                    <a:path w="85" h="27">
                      <a:moveTo>
                        <a:pt x="0" y="2"/>
                      </a:moveTo>
                      <a:lnTo>
                        <a:pt x="8" y="11"/>
                      </a:lnTo>
                      <a:lnTo>
                        <a:pt x="17" y="19"/>
                      </a:lnTo>
                      <a:lnTo>
                        <a:pt x="29" y="25"/>
                      </a:lnTo>
                      <a:lnTo>
                        <a:pt x="42" y="27"/>
                      </a:lnTo>
                      <a:lnTo>
                        <a:pt x="40" y="25"/>
                      </a:lnTo>
                      <a:lnTo>
                        <a:pt x="40" y="23"/>
                      </a:lnTo>
                      <a:lnTo>
                        <a:pt x="29" y="21"/>
                      </a:lnTo>
                      <a:lnTo>
                        <a:pt x="19" y="15"/>
                      </a:lnTo>
                      <a:lnTo>
                        <a:pt x="10" y="10"/>
                      </a:lnTo>
                      <a:lnTo>
                        <a:pt x="4" y="0"/>
                      </a:lnTo>
                      <a:lnTo>
                        <a:pt x="2" y="0"/>
                      </a:lnTo>
                      <a:lnTo>
                        <a:pt x="0" y="2"/>
                      </a:lnTo>
                      <a:close/>
                      <a:moveTo>
                        <a:pt x="44" y="27"/>
                      </a:moveTo>
                      <a:lnTo>
                        <a:pt x="57" y="25"/>
                      </a:lnTo>
                      <a:lnTo>
                        <a:pt x="68" y="21"/>
                      </a:lnTo>
                      <a:lnTo>
                        <a:pt x="78" y="13"/>
                      </a:lnTo>
                      <a:lnTo>
                        <a:pt x="85" y="4"/>
                      </a:lnTo>
                      <a:lnTo>
                        <a:pt x="82" y="4"/>
                      </a:lnTo>
                      <a:lnTo>
                        <a:pt x="80" y="6"/>
                      </a:lnTo>
                      <a:lnTo>
                        <a:pt x="74" y="11"/>
                      </a:lnTo>
                      <a:lnTo>
                        <a:pt x="67" y="17"/>
                      </a:lnTo>
                      <a:lnTo>
                        <a:pt x="57" y="21"/>
                      </a:lnTo>
                      <a:lnTo>
                        <a:pt x="49" y="23"/>
                      </a:lnTo>
                      <a:lnTo>
                        <a:pt x="46" y="25"/>
                      </a:lnTo>
                      <a:lnTo>
                        <a:pt x="44" y="27"/>
                      </a:lnTo>
                      <a:close/>
                    </a:path>
                  </a:pathLst>
                </a:custGeom>
                <a:solidFill>
                  <a:srgbClr val="F3B7A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877" name="Freeform 509"/>
                <p:cNvSpPr>
                  <a:spLocks noEditPoints="1"/>
                </p:cNvSpPr>
                <p:nvPr/>
              </p:nvSpPr>
              <p:spPr bwMode="auto">
                <a:xfrm>
                  <a:off x="1504" y="1601"/>
                  <a:ext cx="80" cy="27"/>
                </a:xfrm>
                <a:custGeom>
                  <a:avLst/>
                  <a:gdLst/>
                  <a:ahLst/>
                  <a:cxnLst>
                    <a:cxn ang="0">
                      <a:pos x="0" y="2"/>
                    </a:cxn>
                    <a:cxn ang="0">
                      <a:pos x="8" y="12"/>
                    </a:cxn>
                    <a:cxn ang="0">
                      <a:pos x="15" y="19"/>
                    </a:cxn>
                    <a:cxn ang="0">
                      <a:pos x="27" y="25"/>
                    </a:cxn>
                    <a:cxn ang="0">
                      <a:pos x="38" y="27"/>
                    </a:cxn>
                    <a:cxn ang="0">
                      <a:pos x="38" y="25"/>
                    </a:cxn>
                    <a:cxn ang="0">
                      <a:pos x="38" y="23"/>
                    </a:cxn>
                    <a:cxn ang="0">
                      <a:pos x="28" y="21"/>
                    </a:cxn>
                    <a:cxn ang="0">
                      <a:pos x="17" y="17"/>
                    </a:cxn>
                    <a:cxn ang="0">
                      <a:pos x="10" y="1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2" y="0"/>
                    </a:cxn>
                    <a:cxn ang="0">
                      <a:pos x="2" y="2"/>
                    </a:cxn>
                    <a:cxn ang="0">
                      <a:pos x="0" y="2"/>
                    </a:cxn>
                    <a:cxn ang="0">
                      <a:pos x="44" y="27"/>
                    </a:cxn>
                    <a:cxn ang="0">
                      <a:pos x="55" y="25"/>
                    </a:cxn>
                    <a:cxn ang="0">
                      <a:pos x="65" y="21"/>
                    </a:cxn>
                    <a:cxn ang="0">
                      <a:pos x="74" y="15"/>
                    </a:cxn>
                    <a:cxn ang="0">
                      <a:pos x="80" y="6"/>
                    </a:cxn>
                    <a:cxn ang="0">
                      <a:pos x="78" y="8"/>
                    </a:cxn>
                    <a:cxn ang="0">
                      <a:pos x="74" y="8"/>
                    </a:cxn>
                    <a:cxn ang="0">
                      <a:pos x="68" y="13"/>
                    </a:cxn>
                    <a:cxn ang="0">
                      <a:pos x="63" y="17"/>
                    </a:cxn>
                    <a:cxn ang="0">
                      <a:pos x="57" y="21"/>
                    </a:cxn>
                    <a:cxn ang="0">
                      <a:pos x="49" y="23"/>
                    </a:cxn>
                    <a:cxn ang="0">
                      <a:pos x="47" y="25"/>
                    </a:cxn>
                    <a:cxn ang="0">
                      <a:pos x="44" y="27"/>
                    </a:cxn>
                  </a:cxnLst>
                  <a:rect l="0" t="0" r="r" b="b"/>
                  <a:pathLst>
                    <a:path w="80" h="27">
                      <a:moveTo>
                        <a:pt x="0" y="2"/>
                      </a:moveTo>
                      <a:lnTo>
                        <a:pt x="8" y="12"/>
                      </a:lnTo>
                      <a:lnTo>
                        <a:pt x="15" y="19"/>
                      </a:lnTo>
                      <a:lnTo>
                        <a:pt x="27" y="25"/>
                      </a:lnTo>
                      <a:lnTo>
                        <a:pt x="38" y="27"/>
                      </a:lnTo>
                      <a:lnTo>
                        <a:pt x="38" y="25"/>
                      </a:lnTo>
                      <a:lnTo>
                        <a:pt x="38" y="23"/>
                      </a:lnTo>
                      <a:lnTo>
                        <a:pt x="28" y="21"/>
                      </a:lnTo>
                      <a:lnTo>
                        <a:pt x="17" y="17"/>
                      </a:lnTo>
                      <a:lnTo>
                        <a:pt x="10" y="1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2" y="0"/>
                      </a:lnTo>
                      <a:lnTo>
                        <a:pt x="2" y="2"/>
                      </a:lnTo>
                      <a:lnTo>
                        <a:pt x="0" y="2"/>
                      </a:lnTo>
                      <a:close/>
                      <a:moveTo>
                        <a:pt x="44" y="27"/>
                      </a:moveTo>
                      <a:lnTo>
                        <a:pt x="55" y="25"/>
                      </a:lnTo>
                      <a:lnTo>
                        <a:pt x="65" y="21"/>
                      </a:lnTo>
                      <a:lnTo>
                        <a:pt x="74" y="15"/>
                      </a:lnTo>
                      <a:lnTo>
                        <a:pt x="80" y="6"/>
                      </a:lnTo>
                      <a:lnTo>
                        <a:pt x="78" y="8"/>
                      </a:lnTo>
                      <a:lnTo>
                        <a:pt x="74" y="8"/>
                      </a:lnTo>
                      <a:lnTo>
                        <a:pt x="68" y="13"/>
                      </a:lnTo>
                      <a:lnTo>
                        <a:pt x="63" y="17"/>
                      </a:lnTo>
                      <a:lnTo>
                        <a:pt x="57" y="21"/>
                      </a:lnTo>
                      <a:lnTo>
                        <a:pt x="49" y="23"/>
                      </a:lnTo>
                      <a:lnTo>
                        <a:pt x="47" y="25"/>
                      </a:lnTo>
                      <a:lnTo>
                        <a:pt x="44" y="27"/>
                      </a:lnTo>
                      <a:close/>
                    </a:path>
                  </a:pathLst>
                </a:custGeom>
                <a:solidFill>
                  <a:srgbClr val="F4BAA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878" name="Freeform 510"/>
                <p:cNvSpPr>
                  <a:spLocks noEditPoints="1"/>
                </p:cNvSpPr>
                <p:nvPr/>
              </p:nvSpPr>
              <p:spPr bwMode="auto">
                <a:xfrm>
                  <a:off x="1506" y="1601"/>
                  <a:ext cx="76" cy="25"/>
                </a:xfrm>
                <a:custGeom>
                  <a:avLst/>
                  <a:gdLst/>
                  <a:ahLst/>
                  <a:cxnLst>
                    <a:cxn ang="0">
                      <a:pos x="0" y="2"/>
                    </a:cxn>
                    <a:cxn ang="0">
                      <a:pos x="6" y="12"/>
                    </a:cxn>
                    <a:cxn ang="0">
                      <a:pos x="15" y="17"/>
                    </a:cxn>
                    <a:cxn ang="0">
                      <a:pos x="25" y="23"/>
                    </a:cxn>
                    <a:cxn ang="0">
                      <a:pos x="36" y="25"/>
                    </a:cxn>
                    <a:cxn ang="0">
                      <a:pos x="36" y="23"/>
                    </a:cxn>
                    <a:cxn ang="0">
                      <a:pos x="36" y="21"/>
                    </a:cxn>
                    <a:cxn ang="0">
                      <a:pos x="26" y="19"/>
                    </a:cxn>
                    <a:cxn ang="0">
                      <a:pos x="17" y="15"/>
                    </a:cxn>
                    <a:cxn ang="0">
                      <a:pos x="9" y="8"/>
                    </a:cxn>
                    <a:cxn ang="0">
                      <a:pos x="4" y="0"/>
                    </a:cxn>
                    <a:cxn ang="0">
                      <a:pos x="2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2"/>
                    </a:cxn>
                    <a:cxn ang="0">
                      <a:pos x="45" y="25"/>
                    </a:cxn>
                    <a:cxn ang="0">
                      <a:pos x="53" y="23"/>
                    </a:cxn>
                    <a:cxn ang="0">
                      <a:pos x="63" y="19"/>
                    </a:cxn>
                    <a:cxn ang="0">
                      <a:pos x="70" y="13"/>
                    </a:cxn>
                    <a:cxn ang="0">
                      <a:pos x="76" y="8"/>
                    </a:cxn>
                    <a:cxn ang="0">
                      <a:pos x="72" y="8"/>
                    </a:cxn>
                    <a:cxn ang="0">
                      <a:pos x="68" y="10"/>
                    </a:cxn>
                    <a:cxn ang="0">
                      <a:pos x="61" y="15"/>
                    </a:cxn>
                    <a:cxn ang="0">
                      <a:pos x="51" y="19"/>
                    </a:cxn>
                    <a:cxn ang="0">
                      <a:pos x="47" y="23"/>
                    </a:cxn>
                    <a:cxn ang="0">
                      <a:pos x="45" y="25"/>
                    </a:cxn>
                  </a:cxnLst>
                  <a:rect l="0" t="0" r="r" b="b"/>
                  <a:pathLst>
                    <a:path w="76" h="25">
                      <a:moveTo>
                        <a:pt x="0" y="2"/>
                      </a:moveTo>
                      <a:lnTo>
                        <a:pt x="6" y="12"/>
                      </a:lnTo>
                      <a:lnTo>
                        <a:pt x="15" y="17"/>
                      </a:lnTo>
                      <a:lnTo>
                        <a:pt x="25" y="23"/>
                      </a:lnTo>
                      <a:lnTo>
                        <a:pt x="36" y="25"/>
                      </a:lnTo>
                      <a:lnTo>
                        <a:pt x="36" y="23"/>
                      </a:lnTo>
                      <a:lnTo>
                        <a:pt x="36" y="21"/>
                      </a:lnTo>
                      <a:lnTo>
                        <a:pt x="26" y="19"/>
                      </a:lnTo>
                      <a:lnTo>
                        <a:pt x="17" y="15"/>
                      </a:lnTo>
                      <a:lnTo>
                        <a:pt x="9" y="8"/>
                      </a:lnTo>
                      <a:lnTo>
                        <a:pt x="4" y="0"/>
                      </a:ln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2"/>
                      </a:lnTo>
                      <a:close/>
                      <a:moveTo>
                        <a:pt x="45" y="25"/>
                      </a:moveTo>
                      <a:lnTo>
                        <a:pt x="53" y="23"/>
                      </a:lnTo>
                      <a:lnTo>
                        <a:pt x="63" y="19"/>
                      </a:lnTo>
                      <a:lnTo>
                        <a:pt x="70" y="13"/>
                      </a:lnTo>
                      <a:lnTo>
                        <a:pt x="76" y="8"/>
                      </a:lnTo>
                      <a:lnTo>
                        <a:pt x="72" y="8"/>
                      </a:lnTo>
                      <a:lnTo>
                        <a:pt x="68" y="10"/>
                      </a:lnTo>
                      <a:lnTo>
                        <a:pt x="61" y="15"/>
                      </a:lnTo>
                      <a:lnTo>
                        <a:pt x="51" y="19"/>
                      </a:lnTo>
                      <a:lnTo>
                        <a:pt x="47" y="23"/>
                      </a:lnTo>
                      <a:lnTo>
                        <a:pt x="45" y="25"/>
                      </a:lnTo>
                      <a:close/>
                    </a:path>
                  </a:pathLst>
                </a:custGeom>
                <a:solidFill>
                  <a:srgbClr val="F5BDA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879" name="Freeform 511"/>
                <p:cNvSpPr>
                  <a:spLocks noEditPoints="1"/>
                </p:cNvSpPr>
                <p:nvPr/>
              </p:nvSpPr>
              <p:spPr bwMode="auto">
                <a:xfrm>
                  <a:off x="1508" y="1601"/>
                  <a:ext cx="70" cy="23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6" y="10"/>
                    </a:cxn>
                    <a:cxn ang="0">
                      <a:pos x="13" y="17"/>
                    </a:cxn>
                    <a:cxn ang="0">
                      <a:pos x="24" y="21"/>
                    </a:cxn>
                    <a:cxn ang="0">
                      <a:pos x="34" y="23"/>
                    </a:cxn>
                    <a:cxn ang="0">
                      <a:pos x="34" y="23"/>
                    </a:cxn>
                    <a:cxn ang="0">
                      <a:pos x="34" y="21"/>
                    </a:cxn>
                    <a:cxn ang="0">
                      <a:pos x="34" y="21"/>
                    </a:cxn>
                    <a:cxn ang="0">
                      <a:pos x="34" y="19"/>
                    </a:cxn>
                    <a:cxn ang="0">
                      <a:pos x="24" y="17"/>
                    </a:cxn>
                    <a:cxn ang="0">
                      <a:pos x="17" y="13"/>
                    </a:cxn>
                    <a:cxn ang="0">
                      <a:pos x="9" y="8"/>
                    </a:cxn>
                    <a:cxn ang="0">
                      <a:pos x="4" y="0"/>
                    </a:cxn>
                    <a:cxn ang="0">
                      <a:pos x="2" y="0"/>
                    </a:cxn>
                    <a:cxn ang="0">
                      <a:pos x="0" y="0"/>
                    </a:cxn>
                    <a:cxn ang="0">
                      <a:pos x="45" y="23"/>
                    </a:cxn>
                    <a:cxn ang="0">
                      <a:pos x="53" y="21"/>
                    </a:cxn>
                    <a:cxn ang="0">
                      <a:pos x="59" y="17"/>
                    </a:cxn>
                    <a:cxn ang="0">
                      <a:pos x="64" y="13"/>
                    </a:cxn>
                    <a:cxn ang="0">
                      <a:pos x="70" y="8"/>
                    </a:cxn>
                    <a:cxn ang="0">
                      <a:pos x="66" y="10"/>
                    </a:cxn>
                    <a:cxn ang="0">
                      <a:pos x="62" y="12"/>
                    </a:cxn>
                    <a:cxn ang="0">
                      <a:pos x="59" y="13"/>
                    </a:cxn>
                    <a:cxn ang="0">
                      <a:pos x="53" y="17"/>
                    </a:cxn>
                    <a:cxn ang="0">
                      <a:pos x="49" y="19"/>
                    </a:cxn>
                    <a:cxn ang="0">
                      <a:pos x="45" y="23"/>
                    </a:cxn>
                  </a:cxnLst>
                  <a:rect l="0" t="0" r="r" b="b"/>
                  <a:pathLst>
                    <a:path w="70" h="23">
                      <a:moveTo>
                        <a:pt x="0" y="0"/>
                      </a:moveTo>
                      <a:lnTo>
                        <a:pt x="6" y="10"/>
                      </a:lnTo>
                      <a:lnTo>
                        <a:pt x="13" y="17"/>
                      </a:lnTo>
                      <a:lnTo>
                        <a:pt x="24" y="21"/>
                      </a:lnTo>
                      <a:lnTo>
                        <a:pt x="34" y="23"/>
                      </a:lnTo>
                      <a:lnTo>
                        <a:pt x="34" y="23"/>
                      </a:lnTo>
                      <a:lnTo>
                        <a:pt x="34" y="21"/>
                      </a:lnTo>
                      <a:lnTo>
                        <a:pt x="34" y="21"/>
                      </a:lnTo>
                      <a:lnTo>
                        <a:pt x="34" y="19"/>
                      </a:lnTo>
                      <a:lnTo>
                        <a:pt x="24" y="17"/>
                      </a:lnTo>
                      <a:lnTo>
                        <a:pt x="17" y="13"/>
                      </a:lnTo>
                      <a:lnTo>
                        <a:pt x="9" y="8"/>
                      </a:lnTo>
                      <a:lnTo>
                        <a:pt x="4" y="0"/>
                      </a:lnTo>
                      <a:lnTo>
                        <a:pt x="2" y="0"/>
                      </a:lnTo>
                      <a:lnTo>
                        <a:pt x="0" y="0"/>
                      </a:lnTo>
                      <a:close/>
                      <a:moveTo>
                        <a:pt x="45" y="23"/>
                      </a:moveTo>
                      <a:lnTo>
                        <a:pt x="53" y="21"/>
                      </a:lnTo>
                      <a:lnTo>
                        <a:pt x="59" y="17"/>
                      </a:lnTo>
                      <a:lnTo>
                        <a:pt x="64" y="13"/>
                      </a:lnTo>
                      <a:lnTo>
                        <a:pt x="70" y="8"/>
                      </a:lnTo>
                      <a:lnTo>
                        <a:pt x="66" y="10"/>
                      </a:lnTo>
                      <a:lnTo>
                        <a:pt x="62" y="12"/>
                      </a:lnTo>
                      <a:lnTo>
                        <a:pt x="59" y="13"/>
                      </a:lnTo>
                      <a:lnTo>
                        <a:pt x="53" y="17"/>
                      </a:lnTo>
                      <a:lnTo>
                        <a:pt x="49" y="19"/>
                      </a:lnTo>
                      <a:lnTo>
                        <a:pt x="45" y="23"/>
                      </a:lnTo>
                      <a:close/>
                    </a:path>
                  </a:pathLst>
                </a:custGeom>
                <a:solidFill>
                  <a:srgbClr val="F5BFA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880" name="Freeform 512"/>
                <p:cNvSpPr>
                  <a:spLocks noEditPoints="1"/>
                </p:cNvSpPr>
                <p:nvPr/>
              </p:nvSpPr>
              <p:spPr bwMode="auto">
                <a:xfrm>
                  <a:off x="1510" y="1601"/>
                  <a:ext cx="64" cy="21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5" y="8"/>
                    </a:cxn>
                    <a:cxn ang="0">
                      <a:pos x="13" y="15"/>
                    </a:cxn>
                    <a:cxn ang="0">
                      <a:pos x="22" y="19"/>
                    </a:cxn>
                    <a:cxn ang="0">
                      <a:pos x="32" y="21"/>
                    </a:cxn>
                    <a:cxn ang="0">
                      <a:pos x="32" y="21"/>
                    </a:cxn>
                    <a:cxn ang="0">
                      <a:pos x="32" y="21"/>
                    </a:cxn>
                    <a:cxn ang="0">
                      <a:pos x="32" y="19"/>
                    </a:cxn>
                    <a:cxn ang="0">
                      <a:pos x="32" y="17"/>
                    </a:cxn>
                    <a:cxn ang="0">
                      <a:pos x="22" y="15"/>
                    </a:cxn>
                    <a:cxn ang="0">
                      <a:pos x="15" y="12"/>
                    </a:cxn>
                    <a:cxn ang="0">
                      <a:pos x="9" y="6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0" y="0"/>
                    </a:cxn>
                    <a:cxn ang="0">
                      <a:pos x="47" y="19"/>
                    </a:cxn>
                    <a:cxn ang="0">
                      <a:pos x="57" y="15"/>
                    </a:cxn>
                    <a:cxn ang="0">
                      <a:pos x="64" y="10"/>
                    </a:cxn>
                    <a:cxn ang="0">
                      <a:pos x="59" y="12"/>
                    </a:cxn>
                    <a:cxn ang="0">
                      <a:pos x="55" y="13"/>
                    </a:cxn>
                    <a:cxn ang="0">
                      <a:pos x="53" y="15"/>
                    </a:cxn>
                    <a:cxn ang="0">
                      <a:pos x="47" y="19"/>
                    </a:cxn>
                  </a:cxnLst>
                  <a:rect l="0" t="0" r="r" b="b"/>
                  <a:pathLst>
                    <a:path w="64" h="21">
                      <a:moveTo>
                        <a:pt x="0" y="0"/>
                      </a:moveTo>
                      <a:lnTo>
                        <a:pt x="5" y="8"/>
                      </a:lnTo>
                      <a:lnTo>
                        <a:pt x="13" y="15"/>
                      </a:lnTo>
                      <a:lnTo>
                        <a:pt x="22" y="19"/>
                      </a:lnTo>
                      <a:lnTo>
                        <a:pt x="32" y="21"/>
                      </a:lnTo>
                      <a:lnTo>
                        <a:pt x="32" y="21"/>
                      </a:lnTo>
                      <a:lnTo>
                        <a:pt x="32" y="21"/>
                      </a:lnTo>
                      <a:lnTo>
                        <a:pt x="32" y="19"/>
                      </a:lnTo>
                      <a:lnTo>
                        <a:pt x="32" y="17"/>
                      </a:lnTo>
                      <a:lnTo>
                        <a:pt x="22" y="15"/>
                      </a:lnTo>
                      <a:lnTo>
                        <a:pt x="15" y="12"/>
                      </a:lnTo>
                      <a:lnTo>
                        <a:pt x="9" y="6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0" y="0"/>
                      </a:lnTo>
                      <a:close/>
                      <a:moveTo>
                        <a:pt x="47" y="19"/>
                      </a:moveTo>
                      <a:lnTo>
                        <a:pt x="57" y="15"/>
                      </a:lnTo>
                      <a:lnTo>
                        <a:pt x="64" y="10"/>
                      </a:lnTo>
                      <a:lnTo>
                        <a:pt x="59" y="12"/>
                      </a:lnTo>
                      <a:lnTo>
                        <a:pt x="55" y="13"/>
                      </a:lnTo>
                      <a:lnTo>
                        <a:pt x="53" y="15"/>
                      </a:lnTo>
                      <a:lnTo>
                        <a:pt x="47" y="19"/>
                      </a:lnTo>
                      <a:close/>
                    </a:path>
                  </a:pathLst>
                </a:custGeom>
                <a:solidFill>
                  <a:srgbClr val="F6C2B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881" name="Freeform 513"/>
                <p:cNvSpPr>
                  <a:spLocks noEditPoints="1"/>
                </p:cNvSpPr>
                <p:nvPr/>
              </p:nvSpPr>
              <p:spPr bwMode="auto">
                <a:xfrm>
                  <a:off x="1512" y="1599"/>
                  <a:ext cx="58" cy="21"/>
                </a:xfrm>
                <a:custGeom>
                  <a:avLst/>
                  <a:gdLst/>
                  <a:ahLst/>
                  <a:cxnLst>
                    <a:cxn ang="0">
                      <a:pos x="0" y="2"/>
                    </a:cxn>
                    <a:cxn ang="0">
                      <a:pos x="5" y="10"/>
                    </a:cxn>
                    <a:cxn ang="0">
                      <a:pos x="13" y="15"/>
                    </a:cxn>
                    <a:cxn ang="0">
                      <a:pos x="20" y="19"/>
                    </a:cxn>
                    <a:cxn ang="0">
                      <a:pos x="30" y="21"/>
                    </a:cxn>
                    <a:cxn ang="0">
                      <a:pos x="30" y="19"/>
                    </a:cxn>
                    <a:cxn ang="0">
                      <a:pos x="30" y="17"/>
                    </a:cxn>
                    <a:cxn ang="0">
                      <a:pos x="20" y="15"/>
                    </a:cxn>
                    <a:cxn ang="0">
                      <a:pos x="15" y="12"/>
                    </a:cxn>
                    <a:cxn ang="0">
                      <a:pos x="7" y="8"/>
                    </a:cxn>
                    <a:cxn ang="0">
                      <a:pos x="3" y="0"/>
                    </a:cxn>
                    <a:cxn ang="0">
                      <a:pos x="2" y="2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49" y="19"/>
                    </a:cxn>
                    <a:cxn ang="0">
                      <a:pos x="55" y="15"/>
                    </a:cxn>
                    <a:cxn ang="0">
                      <a:pos x="58" y="14"/>
                    </a:cxn>
                    <a:cxn ang="0">
                      <a:pos x="55" y="14"/>
                    </a:cxn>
                    <a:cxn ang="0">
                      <a:pos x="53" y="15"/>
                    </a:cxn>
                    <a:cxn ang="0">
                      <a:pos x="51" y="15"/>
                    </a:cxn>
                    <a:cxn ang="0">
                      <a:pos x="49" y="19"/>
                    </a:cxn>
                  </a:cxnLst>
                  <a:rect l="0" t="0" r="r" b="b"/>
                  <a:pathLst>
                    <a:path w="58" h="21">
                      <a:moveTo>
                        <a:pt x="0" y="2"/>
                      </a:moveTo>
                      <a:lnTo>
                        <a:pt x="5" y="10"/>
                      </a:lnTo>
                      <a:lnTo>
                        <a:pt x="13" y="15"/>
                      </a:lnTo>
                      <a:lnTo>
                        <a:pt x="20" y="19"/>
                      </a:lnTo>
                      <a:lnTo>
                        <a:pt x="30" y="21"/>
                      </a:lnTo>
                      <a:lnTo>
                        <a:pt x="30" y="19"/>
                      </a:lnTo>
                      <a:lnTo>
                        <a:pt x="30" y="17"/>
                      </a:lnTo>
                      <a:lnTo>
                        <a:pt x="20" y="15"/>
                      </a:lnTo>
                      <a:lnTo>
                        <a:pt x="15" y="12"/>
                      </a:lnTo>
                      <a:lnTo>
                        <a:pt x="7" y="8"/>
                      </a:lnTo>
                      <a:lnTo>
                        <a:pt x="3" y="0"/>
                      </a:lnTo>
                      <a:lnTo>
                        <a:pt x="2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close/>
                      <a:moveTo>
                        <a:pt x="49" y="19"/>
                      </a:moveTo>
                      <a:lnTo>
                        <a:pt x="55" y="15"/>
                      </a:lnTo>
                      <a:lnTo>
                        <a:pt x="58" y="14"/>
                      </a:lnTo>
                      <a:lnTo>
                        <a:pt x="55" y="14"/>
                      </a:lnTo>
                      <a:lnTo>
                        <a:pt x="53" y="15"/>
                      </a:lnTo>
                      <a:lnTo>
                        <a:pt x="51" y="15"/>
                      </a:lnTo>
                      <a:lnTo>
                        <a:pt x="49" y="19"/>
                      </a:lnTo>
                      <a:close/>
                    </a:path>
                  </a:pathLst>
                </a:custGeom>
                <a:solidFill>
                  <a:srgbClr val="F6C3B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882" name="Freeform 514"/>
                <p:cNvSpPr>
                  <a:spLocks/>
                </p:cNvSpPr>
                <p:nvPr/>
              </p:nvSpPr>
              <p:spPr bwMode="auto">
                <a:xfrm>
                  <a:off x="1514" y="1599"/>
                  <a:ext cx="28" cy="19"/>
                </a:xfrm>
                <a:custGeom>
                  <a:avLst/>
                  <a:gdLst/>
                  <a:ahLst/>
                  <a:cxnLst>
                    <a:cxn ang="0">
                      <a:pos x="0" y="2"/>
                    </a:cxn>
                    <a:cxn ang="0">
                      <a:pos x="5" y="8"/>
                    </a:cxn>
                    <a:cxn ang="0">
                      <a:pos x="11" y="14"/>
                    </a:cxn>
                    <a:cxn ang="0">
                      <a:pos x="18" y="17"/>
                    </a:cxn>
                    <a:cxn ang="0">
                      <a:pos x="28" y="19"/>
                    </a:cxn>
                    <a:cxn ang="0">
                      <a:pos x="28" y="17"/>
                    </a:cxn>
                    <a:cxn ang="0">
                      <a:pos x="26" y="15"/>
                    </a:cxn>
                    <a:cxn ang="0">
                      <a:pos x="26" y="15"/>
                    </a:cxn>
                    <a:cxn ang="0">
                      <a:pos x="26" y="15"/>
                    </a:cxn>
                    <a:cxn ang="0">
                      <a:pos x="20" y="14"/>
                    </a:cxn>
                    <a:cxn ang="0">
                      <a:pos x="13" y="10"/>
                    </a:cxn>
                    <a:cxn ang="0">
                      <a:pos x="7" y="6"/>
                    </a:cxn>
                    <a:cxn ang="0">
                      <a:pos x="3" y="0"/>
                    </a:cxn>
                    <a:cxn ang="0">
                      <a:pos x="1" y="0"/>
                    </a:cxn>
                    <a:cxn ang="0">
                      <a:pos x="0" y="2"/>
                    </a:cxn>
                  </a:cxnLst>
                  <a:rect l="0" t="0" r="r" b="b"/>
                  <a:pathLst>
                    <a:path w="28" h="19">
                      <a:moveTo>
                        <a:pt x="0" y="2"/>
                      </a:moveTo>
                      <a:lnTo>
                        <a:pt x="5" y="8"/>
                      </a:lnTo>
                      <a:lnTo>
                        <a:pt x="11" y="14"/>
                      </a:lnTo>
                      <a:lnTo>
                        <a:pt x="18" y="17"/>
                      </a:lnTo>
                      <a:lnTo>
                        <a:pt x="28" y="19"/>
                      </a:lnTo>
                      <a:lnTo>
                        <a:pt x="28" y="17"/>
                      </a:lnTo>
                      <a:lnTo>
                        <a:pt x="26" y="15"/>
                      </a:lnTo>
                      <a:lnTo>
                        <a:pt x="26" y="15"/>
                      </a:lnTo>
                      <a:lnTo>
                        <a:pt x="26" y="15"/>
                      </a:lnTo>
                      <a:lnTo>
                        <a:pt x="20" y="14"/>
                      </a:lnTo>
                      <a:lnTo>
                        <a:pt x="13" y="10"/>
                      </a:lnTo>
                      <a:lnTo>
                        <a:pt x="7" y="6"/>
                      </a:lnTo>
                      <a:lnTo>
                        <a:pt x="3" y="0"/>
                      </a:lnTo>
                      <a:lnTo>
                        <a:pt x="1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F7C6B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883" name="Freeform 515"/>
                <p:cNvSpPr>
                  <a:spLocks/>
                </p:cNvSpPr>
                <p:nvPr/>
              </p:nvSpPr>
              <p:spPr bwMode="auto">
                <a:xfrm>
                  <a:off x="1515" y="1599"/>
                  <a:ext cx="27" cy="17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4" y="8"/>
                    </a:cxn>
                    <a:cxn ang="0">
                      <a:pos x="12" y="12"/>
                    </a:cxn>
                    <a:cxn ang="0">
                      <a:pos x="17" y="15"/>
                    </a:cxn>
                    <a:cxn ang="0">
                      <a:pos x="27" y="17"/>
                    </a:cxn>
                    <a:cxn ang="0">
                      <a:pos x="27" y="15"/>
                    </a:cxn>
                    <a:cxn ang="0">
                      <a:pos x="25" y="15"/>
                    </a:cxn>
                    <a:cxn ang="0">
                      <a:pos x="25" y="15"/>
                    </a:cxn>
                    <a:cxn ang="0">
                      <a:pos x="25" y="14"/>
                    </a:cxn>
                    <a:cxn ang="0">
                      <a:pos x="25" y="14"/>
                    </a:cxn>
                    <a:cxn ang="0">
                      <a:pos x="25" y="14"/>
                    </a:cxn>
                    <a:cxn ang="0">
                      <a:pos x="19" y="12"/>
                    </a:cxn>
                    <a:cxn ang="0">
                      <a:pos x="14" y="10"/>
                    </a:cxn>
                    <a:cxn ang="0">
                      <a:pos x="8" y="6"/>
                    </a:cxn>
                    <a:cxn ang="0">
                      <a:pos x="4" y="0"/>
                    </a:cxn>
                    <a:cxn ang="0">
                      <a:pos x="2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7" h="17">
                      <a:moveTo>
                        <a:pt x="0" y="0"/>
                      </a:moveTo>
                      <a:lnTo>
                        <a:pt x="4" y="8"/>
                      </a:lnTo>
                      <a:lnTo>
                        <a:pt x="12" y="12"/>
                      </a:lnTo>
                      <a:lnTo>
                        <a:pt x="17" y="15"/>
                      </a:lnTo>
                      <a:lnTo>
                        <a:pt x="27" y="17"/>
                      </a:lnTo>
                      <a:lnTo>
                        <a:pt x="27" y="15"/>
                      </a:lnTo>
                      <a:lnTo>
                        <a:pt x="25" y="15"/>
                      </a:lnTo>
                      <a:lnTo>
                        <a:pt x="25" y="15"/>
                      </a:lnTo>
                      <a:lnTo>
                        <a:pt x="25" y="14"/>
                      </a:lnTo>
                      <a:lnTo>
                        <a:pt x="25" y="14"/>
                      </a:lnTo>
                      <a:lnTo>
                        <a:pt x="25" y="14"/>
                      </a:lnTo>
                      <a:lnTo>
                        <a:pt x="19" y="12"/>
                      </a:lnTo>
                      <a:lnTo>
                        <a:pt x="14" y="10"/>
                      </a:lnTo>
                      <a:lnTo>
                        <a:pt x="8" y="6"/>
                      </a:lnTo>
                      <a:lnTo>
                        <a:pt x="4" y="0"/>
                      </a:lnTo>
                      <a:lnTo>
                        <a:pt x="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7C9B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884" name="Freeform 516"/>
                <p:cNvSpPr>
                  <a:spLocks/>
                </p:cNvSpPr>
                <p:nvPr/>
              </p:nvSpPr>
              <p:spPr bwMode="auto">
                <a:xfrm>
                  <a:off x="1517" y="1599"/>
                  <a:ext cx="23" cy="15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4" y="6"/>
                    </a:cxn>
                    <a:cxn ang="0">
                      <a:pos x="10" y="10"/>
                    </a:cxn>
                    <a:cxn ang="0">
                      <a:pos x="17" y="14"/>
                    </a:cxn>
                    <a:cxn ang="0">
                      <a:pos x="23" y="15"/>
                    </a:cxn>
                    <a:cxn ang="0">
                      <a:pos x="23" y="14"/>
                    </a:cxn>
                    <a:cxn ang="0">
                      <a:pos x="23" y="14"/>
                    </a:cxn>
                    <a:cxn ang="0">
                      <a:pos x="21" y="12"/>
                    </a:cxn>
                    <a:cxn ang="0">
                      <a:pos x="21" y="12"/>
                    </a:cxn>
                    <a:cxn ang="0">
                      <a:pos x="12" y="8"/>
                    </a:cxn>
                    <a:cxn ang="0">
                      <a:pos x="6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2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3" h="15">
                      <a:moveTo>
                        <a:pt x="0" y="0"/>
                      </a:moveTo>
                      <a:lnTo>
                        <a:pt x="4" y="6"/>
                      </a:lnTo>
                      <a:lnTo>
                        <a:pt x="10" y="10"/>
                      </a:lnTo>
                      <a:lnTo>
                        <a:pt x="17" y="14"/>
                      </a:lnTo>
                      <a:lnTo>
                        <a:pt x="23" y="15"/>
                      </a:lnTo>
                      <a:lnTo>
                        <a:pt x="23" y="14"/>
                      </a:lnTo>
                      <a:lnTo>
                        <a:pt x="23" y="14"/>
                      </a:lnTo>
                      <a:lnTo>
                        <a:pt x="21" y="12"/>
                      </a:lnTo>
                      <a:lnTo>
                        <a:pt x="21" y="12"/>
                      </a:lnTo>
                      <a:lnTo>
                        <a:pt x="12" y="8"/>
                      </a:lnTo>
                      <a:lnTo>
                        <a:pt x="6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8CBB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885" name="Freeform 517"/>
                <p:cNvSpPr>
                  <a:spLocks/>
                </p:cNvSpPr>
                <p:nvPr/>
              </p:nvSpPr>
              <p:spPr bwMode="auto">
                <a:xfrm>
                  <a:off x="1519" y="1599"/>
                  <a:ext cx="21" cy="14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4" y="6"/>
                    </a:cxn>
                    <a:cxn ang="0">
                      <a:pos x="10" y="10"/>
                    </a:cxn>
                    <a:cxn ang="0">
                      <a:pos x="15" y="12"/>
                    </a:cxn>
                    <a:cxn ang="0">
                      <a:pos x="21" y="14"/>
                    </a:cxn>
                    <a:cxn ang="0">
                      <a:pos x="19" y="12"/>
                    </a:cxn>
                    <a:cxn ang="0">
                      <a:pos x="17" y="8"/>
                    </a:cxn>
                    <a:cxn ang="0">
                      <a:pos x="12" y="6"/>
                    </a:cxn>
                    <a:cxn ang="0">
                      <a:pos x="8" y="2"/>
                    </a:cxn>
                    <a:cxn ang="0">
                      <a:pos x="4" y="2"/>
                    </a:cxn>
                    <a:cxn ang="0">
                      <a:pos x="2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1" h="14">
                      <a:moveTo>
                        <a:pt x="0" y="0"/>
                      </a:moveTo>
                      <a:lnTo>
                        <a:pt x="4" y="6"/>
                      </a:lnTo>
                      <a:lnTo>
                        <a:pt x="10" y="10"/>
                      </a:lnTo>
                      <a:lnTo>
                        <a:pt x="15" y="12"/>
                      </a:lnTo>
                      <a:lnTo>
                        <a:pt x="21" y="14"/>
                      </a:lnTo>
                      <a:lnTo>
                        <a:pt x="19" y="12"/>
                      </a:lnTo>
                      <a:lnTo>
                        <a:pt x="17" y="8"/>
                      </a:lnTo>
                      <a:lnTo>
                        <a:pt x="12" y="6"/>
                      </a:lnTo>
                      <a:lnTo>
                        <a:pt x="8" y="2"/>
                      </a:lnTo>
                      <a:lnTo>
                        <a:pt x="4" y="2"/>
                      </a:ln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8CEB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886" name="Freeform 518"/>
                <p:cNvSpPr>
                  <a:spLocks/>
                </p:cNvSpPr>
                <p:nvPr/>
              </p:nvSpPr>
              <p:spPr bwMode="auto">
                <a:xfrm>
                  <a:off x="1523" y="1599"/>
                  <a:ext cx="15" cy="12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6" y="8"/>
                    </a:cxn>
                    <a:cxn ang="0">
                      <a:pos x="15" y="12"/>
                    </a:cxn>
                    <a:cxn ang="0">
                      <a:pos x="11" y="8"/>
                    </a:cxn>
                    <a:cxn ang="0">
                      <a:pos x="8" y="4"/>
                    </a:cxn>
                    <a:cxn ang="0">
                      <a:pos x="4" y="2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5" h="12">
                      <a:moveTo>
                        <a:pt x="0" y="0"/>
                      </a:moveTo>
                      <a:lnTo>
                        <a:pt x="6" y="8"/>
                      </a:lnTo>
                      <a:lnTo>
                        <a:pt x="15" y="12"/>
                      </a:lnTo>
                      <a:lnTo>
                        <a:pt x="11" y="8"/>
                      </a:lnTo>
                      <a:lnTo>
                        <a:pt x="8" y="4"/>
                      </a:lnTo>
                      <a:lnTo>
                        <a:pt x="4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9D0C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887" name="Freeform 519"/>
                <p:cNvSpPr>
                  <a:spLocks/>
                </p:cNvSpPr>
                <p:nvPr/>
              </p:nvSpPr>
              <p:spPr bwMode="auto">
                <a:xfrm>
                  <a:off x="1527" y="1601"/>
                  <a:ext cx="9" cy="6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4" y="4"/>
                    </a:cxn>
                    <a:cxn ang="0">
                      <a:pos x="9" y="6"/>
                    </a:cxn>
                    <a:cxn ang="0">
                      <a:pos x="7" y="4"/>
                    </a:cxn>
                    <a:cxn ang="0">
                      <a:pos x="4" y="2"/>
                    </a:cxn>
                    <a:cxn ang="0">
                      <a:pos x="2" y="2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9" h="6">
                      <a:moveTo>
                        <a:pt x="0" y="0"/>
                      </a:moveTo>
                      <a:lnTo>
                        <a:pt x="4" y="4"/>
                      </a:lnTo>
                      <a:lnTo>
                        <a:pt x="9" y="6"/>
                      </a:lnTo>
                      <a:lnTo>
                        <a:pt x="7" y="4"/>
                      </a:lnTo>
                      <a:lnTo>
                        <a:pt x="4" y="2"/>
                      </a:lnTo>
                      <a:lnTo>
                        <a:pt x="2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9D3C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888" name="Freeform 520"/>
                <p:cNvSpPr>
                  <a:spLocks/>
                </p:cNvSpPr>
                <p:nvPr/>
              </p:nvSpPr>
              <p:spPr bwMode="auto">
                <a:xfrm>
                  <a:off x="1360" y="1582"/>
                  <a:ext cx="531" cy="457"/>
                </a:xfrm>
                <a:custGeom>
                  <a:avLst/>
                  <a:gdLst/>
                  <a:ahLst/>
                  <a:cxnLst>
                    <a:cxn ang="0">
                      <a:pos x="410" y="226"/>
                    </a:cxn>
                    <a:cxn ang="0">
                      <a:pos x="404" y="230"/>
                    </a:cxn>
                    <a:cxn ang="0">
                      <a:pos x="411" y="247"/>
                    </a:cxn>
                    <a:cxn ang="0">
                      <a:pos x="411" y="256"/>
                    </a:cxn>
                    <a:cxn ang="0">
                      <a:pos x="372" y="209"/>
                    </a:cxn>
                    <a:cxn ang="0">
                      <a:pos x="332" y="156"/>
                    </a:cxn>
                    <a:cxn ang="0">
                      <a:pos x="284" y="106"/>
                    </a:cxn>
                    <a:cxn ang="0">
                      <a:pos x="220" y="68"/>
                    </a:cxn>
                    <a:cxn ang="0">
                      <a:pos x="152" y="38"/>
                    </a:cxn>
                    <a:cxn ang="0">
                      <a:pos x="102" y="19"/>
                    </a:cxn>
                    <a:cxn ang="0">
                      <a:pos x="57" y="4"/>
                    </a:cxn>
                    <a:cxn ang="0">
                      <a:pos x="17" y="0"/>
                    </a:cxn>
                    <a:cxn ang="0">
                      <a:pos x="2" y="10"/>
                    </a:cxn>
                    <a:cxn ang="0">
                      <a:pos x="0" y="34"/>
                    </a:cxn>
                    <a:cxn ang="0">
                      <a:pos x="21" y="74"/>
                    </a:cxn>
                    <a:cxn ang="0">
                      <a:pos x="66" y="106"/>
                    </a:cxn>
                    <a:cxn ang="0">
                      <a:pos x="116" y="135"/>
                    </a:cxn>
                    <a:cxn ang="0">
                      <a:pos x="157" y="161"/>
                    </a:cxn>
                    <a:cxn ang="0">
                      <a:pos x="172" y="180"/>
                    </a:cxn>
                    <a:cxn ang="0">
                      <a:pos x="163" y="197"/>
                    </a:cxn>
                    <a:cxn ang="0">
                      <a:pos x="129" y="243"/>
                    </a:cxn>
                    <a:cxn ang="0">
                      <a:pos x="112" y="279"/>
                    </a:cxn>
                    <a:cxn ang="0">
                      <a:pos x="112" y="323"/>
                    </a:cxn>
                    <a:cxn ang="0">
                      <a:pos x="125" y="349"/>
                    </a:cxn>
                    <a:cxn ang="0">
                      <a:pos x="146" y="362"/>
                    </a:cxn>
                    <a:cxn ang="0">
                      <a:pos x="144" y="387"/>
                    </a:cxn>
                    <a:cxn ang="0">
                      <a:pos x="152" y="410"/>
                    </a:cxn>
                    <a:cxn ang="0">
                      <a:pos x="186" y="442"/>
                    </a:cxn>
                    <a:cxn ang="0">
                      <a:pos x="218" y="455"/>
                    </a:cxn>
                    <a:cxn ang="0">
                      <a:pos x="256" y="457"/>
                    </a:cxn>
                    <a:cxn ang="0">
                      <a:pos x="286" y="451"/>
                    </a:cxn>
                    <a:cxn ang="0">
                      <a:pos x="307" y="434"/>
                    </a:cxn>
                    <a:cxn ang="0">
                      <a:pos x="341" y="438"/>
                    </a:cxn>
                    <a:cxn ang="0">
                      <a:pos x="375" y="444"/>
                    </a:cxn>
                    <a:cxn ang="0">
                      <a:pos x="417" y="434"/>
                    </a:cxn>
                    <a:cxn ang="0">
                      <a:pos x="461" y="421"/>
                    </a:cxn>
                    <a:cxn ang="0">
                      <a:pos x="512" y="421"/>
                    </a:cxn>
                    <a:cxn ang="0">
                      <a:pos x="527" y="425"/>
                    </a:cxn>
                    <a:cxn ang="0">
                      <a:pos x="531" y="421"/>
                    </a:cxn>
                    <a:cxn ang="0">
                      <a:pos x="527" y="376"/>
                    </a:cxn>
                    <a:cxn ang="0">
                      <a:pos x="514" y="338"/>
                    </a:cxn>
                    <a:cxn ang="0">
                      <a:pos x="489" y="298"/>
                    </a:cxn>
                    <a:cxn ang="0">
                      <a:pos x="446" y="249"/>
                    </a:cxn>
                  </a:cxnLst>
                  <a:rect l="0" t="0" r="r" b="b"/>
                  <a:pathLst>
                    <a:path w="531" h="457">
                      <a:moveTo>
                        <a:pt x="417" y="228"/>
                      </a:moveTo>
                      <a:lnTo>
                        <a:pt x="413" y="226"/>
                      </a:lnTo>
                      <a:lnTo>
                        <a:pt x="410" y="226"/>
                      </a:lnTo>
                      <a:lnTo>
                        <a:pt x="406" y="228"/>
                      </a:lnTo>
                      <a:lnTo>
                        <a:pt x="406" y="228"/>
                      </a:lnTo>
                      <a:lnTo>
                        <a:pt x="404" y="230"/>
                      </a:lnTo>
                      <a:lnTo>
                        <a:pt x="404" y="232"/>
                      </a:lnTo>
                      <a:lnTo>
                        <a:pt x="406" y="239"/>
                      </a:lnTo>
                      <a:lnTo>
                        <a:pt x="411" y="247"/>
                      </a:lnTo>
                      <a:lnTo>
                        <a:pt x="423" y="260"/>
                      </a:lnTo>
                      <a:lnTo>
                        <a:pt x="423" y="266"/>
                      </a:lnTo>
                      <a:lnTo>
                        <a:pt x="411" y="256"/>
                      </a:lnTo>
                      <a:lnTo>
                        <a:pt x="387" y="224"/>
                      </a:lnTo>
                      <a:lnTo>
                        <a:pt x="379" y="216"/>
                      </a:lnTo>
                      <a:lnTo>
                        <a:pt x="372" y="209"/>
                      </a:lnTo>
                      <a:lnTo>
                        <a:pt x="358" y="190"/>
                      </a:lnTo>
                      <a:lnTo>
                        <a:pt x="345" y="173"/>
                      </a:lnTo>
                      <a:lnTo>
                        <a:pt x="332" y="156"/>
                      </a:lnTo>
                      <a:lnTo>
                        <a:pt x="319" y="139"/>
                      </a:lnTo>
                      <a:lnTo>
                        <a:pt x="303" y="122"/>
                      </a:lnTo>
                      <a:lnTo>
                        <a:pt x="284" y="106"/>
                      </a:lnTo>
                      <a:lnTo>
                        <a:pt x="264" y="93"/>
                      </a:lnTo>
                      <a:lnTo>
                        <a:pt x="243" y="80"/>
                      </a:lnTo>
                      <a:lnTo>
                        <a:pt x="220" y="68"/>
                      </a:lnTo>
                      <a:lnTo>
                        <a:pt x="197" y="59"/>
                      </a:lnTo>
                      <a:lnTo>
                        <a:pt x="174" y="48"/>
                      </a:lnTo>
                      <a:lnTo>
                        <a:pt x="152" y="38"/>
                      </a:lnTo>
                      <a:lnTo>
                        <a:pt x="133" y="31"/>
                      </a:lnTo>
                      <a:lnTo>
                        <a:pt x="117" y="25"/>
                      </a:lnTo>
                      <a:lnTo>
                        <a:pt x="102" y="19"/>
                      </a:lnTo>
                      <a:lnTo>
                        <a:pt x="87" y="13"/>
                      </a:lnTo>
                      <a:lnTo>
                        <a:pt x="72" y="10"/>
                      </a:lnTo>
                      <a:lnTo>
                        <a:pt x="57" y="4"/>
                      </a:lnTo>
                      <a:lnTo>
                        <a:pt x="42" y="2"/>
                      </a:lnTo>
                      <a:lnTo>
                        <a:pt x="25" y="0"/>
                      </a:lnTo>
                      <a:lnTo>
                        <a:pt x="17" y="0"/>
                      </a:lnTo>
                      <a:lnTo>
                        <a:pt x="11" y="2"/>
                      </a:lnTo>
                      <a:lnTo>
                        <a:pt x="6" y="6"/>
                      </a:lnTo>
                      <a:lnTo>
                        <a:pt x="2" y="10"/>
                      </a:lnTo>
                      <a:lnTo>
                        <a:pt x="0" y="17"/>
                      </a:lnTo>
                      <a:lnTo>
                        <a:pt x="0" y="27"/>
                      </a:lnTo>
                      <a:lnTo>
                        <a:pt x="0" y="34"/>
                      </a:lnTo>
                      <a:lnTo>
                        <a:pt x="4" y="44"/>
                      </a:lnTo>
                      <a:lnTo>
                        <a:pt x="11" y="63"/>
                      </a:lnTo>
                      <a:lnTo>
                        <a:pt x="21" y="74"/>
                      </a:lnTo>
                      <a:lnTo>
                        <a:pt x="32" y="86"/>
                      </a:lnTo>
                      <a:lnTo>
                        <a:pt x="49" y="95"/>
                      </a:lnTo>
                      <a:lnTo>
                        <a:pt x="66" y="106"/>
                      </a:lnTo>
                      <a:lnTo>
                        <a:pt x="80" y="114"/>
                      </a:lnTo>
                      <a:lnTo>
                        <a:pt x="95" y="122"/>
                      </a:lnTo>
                      <a:lnTo>
                        <a:pt x="116" y="135"/>
                      </a:lnTo>
                      <a:lnTo>
                        <a:pt x="133" y="144"/>
                      </a:lnTo>
                      <a:lnTo>
                        <a:pt x="144" y="150"/>
                      </a:lnTo>
                      <a:lnTo>
                        <a:pt x="157" y="161"/>
                      </a:lnTo>
                      <a:lnTo>
                        <a:pt x="171" y="175"/>
                      </a:lnTo>
                      <a:lnTo>
                        <a:pt x="171" y="178"/>
                      </a:lnTo>
                      <a:lnTo>
                        <a:pt x="172" y="180"/>
                      </a:lnTo>
                      <a:lnTo>
                        <a:pt x="172" y="184"/>
                      </a:lnTo>
                      <a:lnTo>
                        <a:pt x="169" y="190"/>
                      </a:lnTo>
                      <a:lnTo>
                        <a:pt x="163" y="197"/>
                      </a:lnTo>
                      <a:lnTo>
                        <a:pt x="155" y="207"/>
                      </a:lnTo>
                      <a:lnTo>
                        <a:pt x="142" y="224"/>
                      </a:lnTo>
                      <a:lnTo>
                        <a:pt x="129" y="243"/>
                      </a:lnTo>
                      <a:lnTo>
                        <a:pt x="123" y="252"/>
                      </a:lnTo>
                      <a:lnTo>
                        <a:pt x="117" y="262"/>
                      </a:lnTo>
                      <a:lnTo>
                        <a:pt x="112" y="279"/>
                      </a:lnTo>
                      <a:lnTo>
                        <a:pt x="110" y="294"/>
                      </a:lnTo>
                      <a:lnTo>
                        <a:pt x="108" y="309"/>
                      </a:lnTo>
                      <a:lnTo>
                        <a:pt x="112" y="323"/>
                      </a:lnTo>
                      <a:lnTo>
                        <a:pt x="116" y="332"/>
                      </a:lnTo>
                      <a:lnTo>
                        <a:pt x="119" y="341"/>
                      </a:lnTo>
                      <a:lnTo>
                        <a:pt x="125" y="349"/>
                      </a:lnTo>
                      <a:lnTo>
                        <a:pt x="131" y="357"/>
                      </a:lnTo>
                      <a:lnTo>
                        <a:pt x="138" y="360"/>
                      </a:lnTo>
                      <a:lnTo>
                        <a:pt x="146" y="362"/>
                      </a:lnTo>
                      <a:lnTo>
                        <a:pt x="144" y="368"/>
                      </a:lnTo>
                      <a:lnTo>
                        <a:pt x="144" y="376"/>
                      </a:lnTo>
                      <a:lnTo>
                        <a:pt x="144" y="387"/>
                      </a:lnTo>
                      <a:lnTo>
                        <a:pt x="146" y="395"/>
                      </a:lnTo>
                      <a:lnTo>
                        <a:pt x="148" y="402"/>
                      </a:lnTo>
                      <a:lnTo>
                        <a:pt x="152" y="410"/>
                      </a:lnTo>
                      <a:lnTo>
                        <a:pt x="163" y="423"/>
                      </a:lnTo>
                      <a:lnTo>
                        <a:pt x="176" y="434"/>
                      </a:lnTo>
                      <a:lnTo>
                        <a:pt x="186" y="442"/>
                      </a:lnTo>
                      <a:lnTo>
                        <a:pt x="195" y="448"/>
                      </a:lnTo>
                      <a:lnTo>
                        <a:pt x="207" y="451"/>
                      </a:lnTo>
                      <a:lnTo>
                        <a:pt x="218" y="455"/>
                      </a:lnTo>
                      <a:lnTo>
                        <a:pt x="229" y="457"/>
                      </a:lnTo>
                      <a:lnTo>
                        <a:pt x="243" y="457"/>
                      </a:lnTo>
                      <a:lnTo>
                        <a:pt x="256" y="457"/>
                      </a:lnTo>
                      <a:lnTo>
                        <a:pt x="271" y="457"/>
                      </a:lnTo>
                      <a:lnTo>
                        <a:pt x="279" y="455"/>
                      </a:lnTo>
                      <a:lnTo>
                        <a:pt x="286" y="451"/>
                      </a:lnTo>
                      <a:lnTo>
                        <a:pt x="292" y="448"/>
                      </a:lnTo>
                      <a:lnTo>
                        <a:pt x="298" y="444"/>
                      </a:lnTo>
                      <a:lnTo>
                        <a:pt x="307" y="434"/>
                      </a:lnTo>
                      <a:lnTo>
                        <a:pt x="315" y="429"/>
                      </a:lnTo>
                      <a:lnTo>
                        <a:pt x="326" y="433"/>
                      </a:lnTo>
                      <a:lnTo>
                        <a:pt x="341" y="438"/>
                      </a:lnTo>
                      <a:lnTo>
                        <a:pt x="351" y="440"/>
                      </a:lnTo>
                      <a:lnTo>
                        <a:pt x="362" y="444"/>
                      </a:lnTo>
                      <a:lnTo>
                        <a:pt x="375" y="444"/>
                      </a:lnTo>
                      <a:lnTo>
                        <a:pt x="389" y="444"/>
                      </a:lnTo>
                      <a:lnTo>
                        <a:pt x="404" y="440"/>
                      </a:lnTo>
                      <a:lnTo>
                        <a:pt x="417" y="434"/>
                      </a:lnTo>
                      <a:lnTo>
                        <a:pt x="432" y="429"/>
                      </a:lnTo>
                      <a:lnTo>
                        <a:pt x="448" y="423"/>
                      </a:lnTo>
                      <a:lnTo>
                        <a:pt x="461" y="421"/>
                      </a:lnTo>
                      <a:lnTo>
                        <a:pt x="480" y="421"/>
                      </a:lnTo>
                      <a:lnTo>
                        <a:pt x="497" y="421"/>
                      </a:lnTo>
                      <a:lnTo>
                        <a:pt x="512" y="421"/>
                      </a:lnTo>
                      <a:lnTo>
                        <a:pt x="520" y="423"/>
                      </a:lnTo>
                      <a:lnTo>
                        <a:pt x="525" y="425"/>
                      </a:lnTo>
                      <a:lnTo>
                        <a:pt x="527" y="425"/>
                      </a:lnTo>
                      <a:lnTo>
                        <a:pt x="529" y="425"/>
                      </a:lnTo>
                      <a:lnTo>
                        <a:pt x="529" y="423"/>
                      </a:lnTo>
                      <a:lnTo>
                        <a:pt x="531" y="421"/>
                      </a:lnTo>
                      <a:lnTo>
                        <a:pt x="531" y="406"/>
                      </a:lnTo>
                      <a:lnTo>
                        <a:pt x="529" y="391"/>
                      </a:lnTo>
                      <a:lnTo>
                        <a:pt x="527" y="376"/>
                      </a:lnTo>
                      <a:lnTo>
                        <a:pt x="523" y="362"/>
                      </a:lnTo>
                      <a:lnTo>
                        <a:pt x="520" y="349"/>
                      </a:lnTo>
                      <a:lnTo>
                        <a:pt x="514" y="338"/>
                      </a:lnTo>
                      <a:lnTo>
                        <a:pt x="508" y="324"/>
                      </a:lnTo>
                      <a:lnTo>
                        <a:pt x="501" y="315"/>
                      </a:lnTo>
                      <a:lnTo>
                        <a:pt x="489" y="298"/>
                      </a:lnTo>
                      <a:lnTo>
                        <a:pt x="476" y="281"/>
                      </a:lnTo>
                      <a:lnTo>
                        <a:pt x="461" y="264"/>
                      </a:lnTo>
                      <a:lnTo>
                        <a:pt x="446" y="249"/>
                      </a:lnTo>
                      <a:lnTo>
                        <a:pt x="432" y="237"/>
                      </a:lnTo>
                      <a:lnTo>
                        <a:pt x="417" y="228"/>
                      </a:lnTo>
                      <a:close/>
                    </a:path>
                  </a:pathLst>
                </a:custGeom>
                <a:solidFill>
                  <a:srgbClr val="1F1A1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889" name="Freeform 521"/>
                <p:cNvSpPr>
                  <a:spLocks/>
                </p:cNvSpPr>
                <p:nvPr/>
              </p:nvSpPr>
              <p:spPr bwMode="auto">
                <a:xfrm>
                  <a:off x="1369" y="1594"/>
                  <a:ext cx="514" cy="436"/>
                </a:xfrm>
                <a:custGeom>
                  <a:avLst/>
                  <a:gdLst/>
                  <a:ahLst/>
                  <a:cxnLst>
                    <a:cxn ang="0">
                      <a:pos x="399" y="221"/>
                    </a:cxn>
                    <a:cxn ang="0">
                      <a:pos x="406" y="235"/>
                    </a:cxn>
                    <a:cxn ang="0">
                      <a:pos x="418" y="254"/>
                    </a:cxn>
                    <a:cxn ang="0">
                      <a:pos x="406" y="254"/>
                    </a:cxn>
                    <a:cxn ang="0">
                      <a:pos x="370" y="218"/>
                    </a:cxn>
                    <a:cxn ang="0">
                      <a:pos x="332" y="172"/>
                    </a:cxn>
                    <a:cxn ang="0">
                      <a:pos x="264" y="102"/>
                    </a:cxn>
                    <a:cxn ang="0">
                      <a:pos x="190" y="58"/>
                    </a:cxn>
                    <a:cxn ang="0">
                      <a:pos x="86" y="15"/>
                    </a:cxn>
                    <a:cxn ang="0">
                      <a:pos x="19" y="0"/>
                    </a:cxn>
                    <a:cxn ang="0">
                      <a:pos x="4" y="9"/>
                    </a:cxn>
                    <a:cxn ang="0">
                      <a:pos x="2" y="28"/>
                    </a:cxn>
                    <a:cxn ang="0">
                      <a:pos x="12" y="47"/>
                    </a:cxn>
                    <a:cxn ang="0">
                      <a:pos x="46" y="79"/>
                    </a:cxn>
                    <a:cxn ang="0">
                      <a:pos x="89" y="102"/>
                    </a:cxn>
                    <a:cxn ang="0">
                      <a:pos x="139" y="130"/>
                    </a:cxn>
                    <a:cxn ang="0">
                      <a:pos x="171" y="163"/>
                    </a:cxn>
                    <a:cxn ang="0">
                      <a:pos x="171" y="157"/>
                    </a:cxn>
                    <a:cxn ang="0">
                      <a:pos x="179" y="130"/>
                    </a:cxn>
                    <a:cxn ang="0">
                      <a:pos x="175" y="163"/>
                    </a:cxn>
                    <a:cxn ang="0">
                      <a:pos x="154" y="201"/>
                    </a:cxn>
                    <a:cxn ang="0">
                      <a:pos x="122" y="250"/>
                    </a:cxn>
                    <a:cxn ang="0">
                      <a:pos x="112" y="282"/>
                    </a:cxn>
                    <a:cxn ang="0">
                      <a:pos x="116" y="320"/>
                    </a:cxn>
                    <a:cxn ang="0">
                      <a:pos x="129" y="337"/>
                    </a:cxn>
                    <a:cxn ang="0">
                      <a:pos x="145" y="326"/>
                    </a:cxn>
                    <a:cxn ang="0">
                      <a:pos x="171" y="282"/>
                    </a:cxn>
                    <a:cxn ang="0">
                      <a:pos x="184" y="235"/>
                    </a:cxn>
                    <a:cxn ang="0">
                      <a:pos x="188" y="242"/>
                    </a:cxn>
                    <a:cxn ang="0">
                      <a:pos x="188" y="263"/>
                    </a:cxn>
                    <a:cxn ang="0">
                      <a:pos x="184" y="273"/>
                    </a:cxn>
                    <a:cxn ang="0">
                      <a:pos x="175" y="299"/>
                    </a:cxn>
                    <a:cxn ang="0">
                      <a:pos x="150" y="345"/>
                    </a:cxn>
                    <a:cxn ang="0">
                      <a:pos x="148" y="375"/>
                    </a:cxn>
                    <a:cxn ang="0">
                      <a:pos x="163" y="403"/>
                    </a:cxn>
                    <a:cxn ang="0">
                      <a:pos x="196" y="426"/>
                    </a:cxn>
                    <a:cxn ang="0">
                      <a:pos x="234" y="436"/>
                    </a:cxn>
                    <a:cxn ang="0">
                      <a:pos x="268" y="428"/>
                    </a:cxn>
                    <a:cxn ang="0">
                      <a:pos x="283" y="417"/>
                    </a:cxn>
                    <a:cxn ang="0">
                      <a:pos x="285" y="405"/>
                    </a:cxn>
                    <a:cxn ang="0">
                      <a:pos x="270" y="396"/>
                    </a:cxn>
                    <a:cxn ang="0">
                      <a:pos x="264" y="392"/>
                    </a:cxn>
                    <a:cxn ang="0">
                      <a:pos x="251" y="396"/>
                    </a:cxn>
                    <a:cxn ang="0">
                      <a:pos x="236" y="396"/>
                    </a:cxn>
                    <a:cxn ang="0">
                      <a:pos x="255" y="381"/>
                    </a:cxn>
                    <a:cxn ang="0">
                      <a:pos x="241" y="360"/>
                    </a:cxn>
                    <a:cxn ang="0">
                      <a:pos x="232" y="335"/>
                    </a:cxn>
                    <a:cxn ang="0">
                      <a:pos x="251" y="358"/>
                    </a:cxn>
                    <a:cxn ang="0">
                      <a:pos x="272" y="379"/>
                    </a:cxn>
                    <a:cxn ang="0">
                      <a:pos x="323" y="413"/>
                    </a:cxn>
                    <a:cxn ang="0">
                      <a:pos x="363" y="421"/>
                    </a:cxn>
                    <a:cxn ang="0">
                      <a:pos x="410" y="411"/>
                    </a:cxn>
                    <a:cxn ang="0">
                      <a:pos x="458" y="400"/>
                    </a:cxn>
                    <a:cxn ang="0">
                      <a:pos x="509" y="403"/>
                    </a:cxn>
                    <a:cxn ang="0">
                      <a:pos x="513" y="381"/>
                    </a:cxn>
                    <a:cxn ang="0">
                      <a:pos x="499" y="333"/>
                    </a:cxn>
                    <a:cxn ang="0">
                      <a:pos x="473" y="290"/>
                    </a:cxn>
                    <a:cxn ang="0">
                      <a:pos x="454" y="265"/>
                    </a:cxn>
                    <a:cxn ang="0">
                      <a:pos x="423" y="235"/>
                    </a:cxn>
                  </a:cxnLst>
                  <a:rect l="0" t="0" r="r" b="b"/>
                  <a:pathLst>
                    <a:path w="514" h="436">
                      <a:moveTo>
                        <a:pt x="401" y="221"/>
                      </a:moveTo>
                      <a:lnTo>
                        <a:pt x="399" y="221"/>
                      </a:lnTo>
                      <a:lnTo>
                        <a:pt x="399" y="221"/>
                      </a:lnTo>
                      <a:lnTo>
                        <a:pt x="399" y="223"/>
                      </a:lnTo>
                      <a:lnTo>
                        <a:pt x="401" y="225"/>
                      </a:lnTo>
                      <a:lnTo>
                        <a:pt x="406" y="235"/>
                      </a:lnTo>
                      <a:lnTo>
                        <a:pt x="414" y="244"/>
                      </a:lnTo>
                      <a:lnTo>
                        <a:pt x="418" y="250"/>
                      </a:lnTo>
                      <a:lnTo>
                        <a:pt x="418" y="254"/>
                      </a:lnTo>
                      <a:lnTo>
                        <a:pt x="418" y="256"/>
                      </a:lnTo>
                      <a:lnTo>
                        <a:pt x="416" y="257"/>
                      </a:lnTo>
                      <a:lnTo>
                        <a:pt x="406" y="254"/>
                      </a:lnTo>
                      <a:lnTo>
                        <a:pt x="395" y="244"/>
                      </a:lnTo>
                      <a:lnTo>
                        <a:pt x="384" y="233"/>
                      </a:lnTo>
                      <a:lnTo>
                        <a:pt x="370" y="218"/>
                      </a:lnTo>
                      <a:lnTo>
                        <a:pt x="357" y="202"/>
                      </a:lnTo>
                      <a:lnTo>
                        <a:pt x="346" y="187"/>
                      </a:lnTo>
                      <a:lnTo>
                        <a:pt x="332" y="172"/>
                      </a:lnTo>
                      <a:lnTo>
                        <a:pt x="319" y="159"/>
                      </a:lnTo>
                      <a:lnTo>
                        <a:pt x="292" y="130"/>
                      </a:lnTo>
                      <a:lnTo>
                        <a:pt x="264" y="102"/>
                      </a:lnTo>
                      <a:lnTo>
                        <a:pt x="245" y="91"/>
                      </a:lnTo>
                      <a:lnTo>
                        <a:pt x="224" y="77"/>
                      </a:lnTo>
                      <a:lnTo>
                        <a:pt x="190" y="58"/>
                      </a:lnTo>
                      <a:lnTo>
                        <a:pt x="154" y="41"/>
                      </a:lnTo>
                      <a:lnTo>
                        <a:pt x="118" y="28"/>
                      </a:lnTo>
                      <a:lnTo>
                        <a:pt x="86" y="15"/>
                      </a:lnTo>
                      <a:lnTo>
                        <a:pt x="53" y="5"/>
                      </a:lnTo>
                      <a:lnTo>
                        <a:pt x="33" y="1"/>
                      </a:lnTo>
                      <a:lnTo>
                        <a:pt x="19" y="0"/>
                      </a:lnTo>
                      <a:lnTo>
                        <a:pt x="10" y="1"/>
                      </a:lnTo>
                      <a:lnTo>
                        <a:pt x="6" y="5"/>
                      </a:lnTo>
                      <a:lnTo>
                        <a:pt x="4" y="9"/>
                      </a:lnTo>
                      <a:lnTo>
                        <a:pt x="2" y="13"/>
                      </a:lnTo>
                      <a:lnTo>
                        <a:pt x="0" y="17"/>
                      </a:lnTo>
                      <a:lnTo>
                        <a:pt x="2" y="28"/>
                      </a:lnTo>
                      <a:lnTo>
                        <a:pt x="6" y="39"/>
                      </a:lnTo>
                      <a:lnTo>
                        <a:pt x="8" y="43"/>
                      </a:lnTo>
                      <a:lnTo>
                        <a:pt x="12" y="47"/>
                      </a:lnTo>
                      <a:lnTo>
                        <a:pt x="21" y="60"/>
                      </a:lnTo>
                      <a:lnTo>
                        <a:pt x="33" y="70"/>
                      </a:lnTo>
                      <a:lnTo>
                        <a:pt x="46" y="79"/>
                      </a:lnTo>
                      <a:lnTo>
                        <a:pt x="59" y="87"/>
                      </a:lnTo>
                      <a:lnTo>
                        <a:pt x="74" y="94"/>
                      </a:lnTo>
                      <a:lnTo>
                        <a:pt x="89" y="102"/>
                      </a:lnTo>
                      <a:lnTo>
                        <a:pt x="107" y="110"/>
                      </a:lnTo>
                      <a:lnTo>
                        <a:pt x="122" y="119"/>
                      </a:lnTo>
                      <a:lnTo>
                        <a:pt x="139" y="130"/>
                      </a:lnTo>
                      <a:lnTo>
                        <a:pt x="154" y="142"/>
                      </a:lnTo>
                      <a:lnTo>
                        <a:pt x="165" y="153"/>
                      </a:lnTo>
                      <a:lnTo>
                        <a:pt x="171" y="163"/>
                      </a:lnTo>
                      <a:lnTo>
                        <a:pt x="171" y="159"/>
                      </a:lnTo>
                      <a:lnTo>
                        <a:pt x="171" y="157"/>
                      </a:lnTo>
                      <a:lnTo>
                        <a:pt x="171" y="157"/>
                      </a:lnTo>
                      <a:lnTo>
                        <a:pt x="173" y="155"/>
                      </a:lnTo>
                      <a:lnTo>
                        <a:pt x="175" y="142"/>
                      </a:lnTo>
                      <a:lnTo>
                        <a:pt x="179" y="130"/>
                      </a:lnTo>
                      <a:lnTo>
                        <a:pt x="179" y="142"/>
                      </a:lnTo>
                      <a:lnTo>
                        <a:pt x="179" y="153"/>
                      </a:lnTo>
                      <a:lnTo>
                        <a:pt x="175" y="163"/>
                      </a:lnTo>
                      <a:lnTo>
                        <a:pt x="171" y="174"/>
                      </a:lnTo>
                      <a:lnTo>
                        <a:pt x="165" y="185"/>
                      </a:lnTo>
                      <a:lnTo>
                        <a:pt x="154" y="201"/>
                      </a:lnTo>
                      <a:lnTo>
                        <a:pt x="139" y="218"/>
                      </a:lnTo>
                      <a:lnTo>
                        <a:pt x="129" y="233"/>
                      </a:lnTo>
                      <a:lnTo>
                        <a:pt x="122" y="250"/>
                      </a:lnTo>
                      <a:lnTo>
                        <a:pt x="114" y="265"/>
                      </a:lnTo>
                      <a:lnTo>
                        <a:pt x="112" y="273"/>
                      </a:lnTo>
                      <a:lnTo>
                        <a:pt x="112" y="282"/>
                      </a:lnTo>
                      <a:lnTo>
                        <a:pt x="112" y="295"/>
                      </a:lnTo>
                      <a:lnTo>
                        <a:pt x="114" y="307"/>
                      </a:lnTo>
                      <a:lnTo>
                        <a:pt x="116" y="320"/>
                      </a:lnTo>
                      <a:lnTo>
                        <a:pt x="122" y="329"/>
                      </a:lnTo>
                      <a:lnTo>
                        <a:pt x="126" y="333"/>
                      </a:lnTo>
                      <a:lnTo>
                        <a:pt x="129" y="337"/>
                      </a:lnTo>
                      <a:lnTo>
                        <a:pt x="133" y="339"/>
                      </a:lnTo>
                      <a:lnTo>
                        <a:pt x="139" y="341"/>
                      </a:lnTo>
                      <a:lnTo>
                        <a:pt x="145" y="326"/>
                      </a:lnTo>
                      <a:lnTo>
                        <a:pt x="152" y="312"/>
                      </a:lnTo>
                      <a:lnTo>
                        <a:pt x="162" y="297"/>
                      </a:lnTo>
                      <a:lnTo>
                        <a:pt x="171" y="282"/>
                      </a:lnTo>
                      <a:lnTo>
                        <a:pt x="179" y="261"/>
                      </a:lnTo>
                      <a:lnTo>
                        <a:pt x="184" y="242"/>
                      </a:lnTo>
                      <a:lnTo>
                        <a:pt x="184" y="235"/>
                      </a:lnTo>
                      <a:lnTo>
                        <a:pt x="184" y="229"/>
                      </a:lnTo>
                      <a:lnTo>
                        <a:pt x="186" y="235"/>
                      </a:lnTo>
                      <a:lnTo>
                        <a:pt x="188" y="242"/>
                      </a:lnTo>
                      <a:lnTo>
                        <a:pt x="188" y="250"/>
                      </a:lnTo>
                      <a:lnTo>
                        <a:pt x="188" y="257"/>
                      </a:lnTo>
                      <a:lnTo>
                        <a:pt x="188" y="263"/>
                      </a:lnTo>
                      <a:lnTo>
                        <a:pt x="186" y="267"/>
                      </a:lnTo>
                      <a:lnTo>
                        <a:pt x="186" y="271"/>
                      </a:lnTo>
                      <a:lnTo>
                        <a:pt x="184" y="273"/>
                      </a:lnTo>
                      <a:lnTo>
                        <a:pt x="182" y="280"/>
                      </a:lnTo>
                      <a:lnTo>
                        <a:pt x="181" y="288"/>
                      </a:lnTo>
                      <a:lnTo>
                        <a:pt x="175" y="299"/>
                      </a:lnTo>
                      <a:lnTo>
                        <a:pt x="167" y="312"/>
                      </a:lnTo>
                      <a:lnTo>
                        <a:pt x="158" y="328"/>
                      </a:lnTo>
                      <a:lnTo>
                        <a:pt x="150" y="345"/>
                      </a:lnTo>
                      <a:lnTo>
                        <a:pt x="148" y="354"/>
                      </a:lnTo>
                      <a:lnTo>
                        <a:pt x="148" y="364"/>
                      </a:lnTo>
                      <a:lnTo>
                        <a:pt x="148" y="375"/>
                      </a:lnTo>
                      <a:lnTo>
                        <a:pt x="150" y="384"/>
                      </a:lnTo>
                      <a:lnTo>
                        <a:pt x="156" y="394"/>
                      </a:lnTo>
                      <a:lnTo>
                        <a:pt x="163" y="403"/>
                      </a:lnTo>
                      <a:lnTo>
                        <a:pt x="173" y="413"/>
                      </a:lnTo>
                      <a:lnTo>
                        <a:pt x="184" y="421"/>
                      </a:lnTo>
                      <a:lnTo>
                        <a:pt x="196" y="426"/>
                      </a:lnTo>
                      <a:lnTo>
                        <a:pt x="209" y="432"/>
                      </a:lnTo>
                      <a:lnTo>
                        <a:pt x="220" y="434"/>
                      </a:lnTo>
                      <a:lnTo>
                        <a:pt x="234" y="436"/>
                      </a:lnTo>
                      <a:lnTo>
                        <a:pt x="243" y="434"/>
                      </a:lnTo>
                      <a:lnTo>
                        <a:pt x="256" y="432"/>
                      </a:lnTo>
                      <a:lnTo>
                        <a:pt x="268" y="428"/>
                      </a:lnTo>
                      <a:lnTo>
                        <a:pt x="277" y="424"/>
                      </a:lnTo>
                      <a:lnTo>
                        <a:pt x="281" y="421"/>
                      </a:lnTo>
                      <a:lnTo>
                        <a:pt x="283" y="417"/>
                      </a:lnTo>
                      <a:lnTo>
                        <a:pt x="287" y="413"/>
                      </a:lnTo>
                      <a:lnTo>
                        <a:pt x="287" y="407"/>
                      </a:lnTo>
                      <a:lnTo>
                        <a:pt x="285" y="405"/>
                      </a:lnTo>
                      <a:lnTo>
                        <a:pt x="281" y="402"/>
                      </a:lnTo>
                      <a:lnTo>
                        <a:pt x="274" y="398"/>
                      </a:lnTo>
                      <a:lnTo>
                        <a:pt x="270" y="396"/>
                      </a:lnTo>
                      <a:lnTo>
                        <a:pt x="268" y="394"/>
                      </a:lnTo>
                      <a:lnTo>
                        <a:pt x="266" y="392"/>
                      </a:lnTo>
                      <a:lnTo>
                        <a:pt x="264" y="392"/>
                      </a:lnTo>
                      <a:lnTo>
                        <a:pt x="264" y="388"/>
                      </a:lnTo>
                      <a:lnTo>
                        <a:pt x="258" y="394"/>
                      </a:lnTo>
                      <a:lnTo>
                        <a:pt x="251" y="396"/>
                      </a:lnTo>
                      <a:lnTo>
                        <a:pt x="232" y="400"/>
                      </a:lnTo>
                      <a:lnTo>
                        <a:pt x="215" y="400"/>
                      </a:lnTo>
                      <a:lnTo>
                        <a:pt x="236" y="396"/>
                      </a:lnTo>
                      <a:lnTo>
                        <a:pt x="249" y="390"/>
                      </a:lnTo>
                      <a:lnTo>
                        <a:pt x="255" y="384"/>
                      </a:lnTo>
                      <a:lnTo>
                        <a:pt x="255" y="381"/>
                      </a:lnTo>
                      <a:lnTo>
                        <a:pt x="253" y="375"/>
                      </a:lnTo>
                      <a:lnTo>
                        <a:pt x="249" y="367"/>
                      </a:lnTo>
                      <a:lnTo>
                        <a:pt x="241" y="360"/>
                      </a:lnTo>
                      <a:lnTo>
                        <a:pt x="234" y="348"/>
                      </a:lnTo>
                      <a:lnTo>
                        <a:pt x="232" y="343"/>
                      </a:lnTo>
                      <a:lnTo>
                        <a:pt x="232" y="335"/>
                      </a:lnTo>
                      <a:lnTo>
                        <a:pt x="236" y="343"/>
                      </a:lnTo>
                      <a:lnTo>
                        <a:pt x="241" y="350"/>
                      </a:lnTo>
                      <a:lnTo>
                        <a:pt x="251" y="358"/>
                      </a:lnTo>
                      <a:lnTo>
                        <a:pt x="260" y="367"/>
                      </a:lnTo>
                      <a:lnTo>
                        <a:pt x="266" y="373"/>
                      </a:lnTo>
                      <a:lnTo>
                        <a:pt x="272" y="379"/>
                      </a:lnTo>
                      <a:lnTo>
                        <a:pt x="291" y="394"/>
                      </a:lnTo>
                      <a:lnTo>
                        <a:pt x="311" y="407"/>
                      </a:lnTo>
                      <a:lnTo>
                        <a:pt x="323" y="413"/>
                      </a:lnTo>
                      <a:lnTo>
                        <a:pt x="336" y="417"/>
                      </a:lnTo>
                      <a:lnTo>
                        <a:pt x="349" y="419"/>
                      </a:lnTo>
                      <a:lnTo>
                        <a:pt x="363" y="421"/>
                      </a:lnTo>
                      <a:lnTo>
                        <a:pt x="378" y="419"/>
                      </a:lnTo>
                      <a:lnTo>
                        <a:pt x="395" y="417"/>
                      </a:lnTo>
                      <a:lnTo>
                        <a:pt x="410" y="411"/>
                      </a:lnTo>
                      <a:lnTo>
                        <a:pt x="429" y="403"/>
                      </a:lnTo>
                      <a:lnTo>
                        <a:pt x="439" y="402"/>
                      </a:lnTo>
                      <a:lnTo>
                        <a:pt x="458" y="400"/>
                      </a:lnTo>
                      <a:lnTo>
                        <a:pt x="478" y="400"/>
                      </a:lnTo>
                      <a:lnTo>
                        <a:pt x="497" y="402"/>
                      </a:lnTo>
                      <a:lnTo>
                        <a:pt x="509" y="403"/>
                      </a:lnTo>
                      <a:lnTo>
                        <a:pt x="514" y="407"/>
                      </a:lnTo>
                      <a:lnTo>
                        <a:pt x="514" y="394"/>
                      </a:lnTo>
                      <a:lnTo>
                        <a:pt x="513" y="381"/>
                      </a:lnTo>
                      <a:lnTo>
                        <a:pt x="509" y="366"/>
                      </a:lnTo>
                      <a:lnTo>
                        <a:pt x="505" y="350"/>
                      </a:lnTo>
                      <a:lnTo>
                        <a:pt x="499" y="333"/>
                      </a:lnTo>
                      <a:lnTo>
                        <a:pt x="492" y="316"/>
                      </a:lnTo>
                      <a:lnTo>
                        <a:pt x="484" y="303"/>
                      </a:lnTo>
                      <a:lnTo>
                        <a:pt x="473" y="290"/>
                      </a:lnTo>
                      <a:lnTo>
                        <a:pt x="469" y="284"/>
                      </a:lnTo>
                      <a:lnTo>
                        <a:pt x="463" y="276"/>
                      </a:lnTo>
                      <a:lnTo>
                        <a:pt x="454" y="265"/>
                      </a:lnTo>
                      <a:lnTo>
                        <a:pt x="444" y="254"/>
                      </a:lnTo>
                      <a:lnTo>
                        <a:pt x="435" y="244"/>
                      </a:lnTo>
                      <a:lnTo>
                        <a:pt x="423" y="235"/>
                      </a:lnTo>
                      <a:lnTo>
                        <a:pt x="414" y="227"/>
                      </a:lnTo>
                      <a:lnTo>
                        <a:pt x="401" y="221"/>
                      </a:lnTo>
                      <a:close/>
                    </a:path>
                  </a:pathLst>
                </a:custGeom>
                <a:solidFill>
                  <a:srgbClr val="F2E3E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890" name="Freeform 522"/>
                <p:cNvSpPr>
                  <a:spLocks/>
                </p:cNvSpPr>
                <p:nvPr/>
              </p:nvSpPr>
              <p:spPr bwMode="auto">
                <a:xfrm>
                  <a:off x="1373" y="1666"/>
                  <a:ext cx="159" cy="136"/>
                </a:xfrm>
                <a:custGeom>
                  <a:avLst/>
                  <a:gdLst/>
                  <a:ahLst/>
                  <a:cxnLst>
                    <a:cxn ang="0">
                      <a:pos x="17" y="0"/>
                    </a:cxn>
                    <a:cxn ang="0">
                      <a:pos x="10" y="15"/>
                    </a:cxn>
                    <a:cxn ang="0">
                      <a:pos x="4" y="38"/>
                    </a:cxn>
                    <a:cxn ang="0">
                      <a:pos x="0" y="62"/>
                    </a:cxn>
                    <a:cxn ang="0">
                      <a:pos x="0" y="89"/>
                    </a:cxn>
                    <a:cxn ang="0">
                      <a:pos x="2" y="108"/>
                    </a:cxn>
                    <a:cxn ang="0">
                      <a:pos x="8" y="123"/>
                    </a:cxn>
                    <a:cxn ang="0">
                      <a:pos x="12" y="129"/>
                    </a:cxn>
                    <a:cxn ang="0">
                      <a:pos x="17" y="132"/>
                    </a:cxn>
                    <a:cxn ang="0">
                      <a:pos x="23" y="136"/>
                    </a:cxn>
                    <a:cxn ang="0">
                      <a:pos x="30" y="136"/>
                    </a:cxn>
                    <a:cxn ang="0">
                      <a:pos x="36" y="136"/>
                    </a:cxn>
                    <a:cxn ang="0">
                      <a:pos x="42" y="134"/>
                    </a:cxn>
                    <a:cxn ang="0">
                      <a:pos x="46" y="132"/>
                    </a:cxn>
                    <a:cxn ang="0">
                      <a:pos x="51" y="129"/>
                    </a:cxn>
                    <a:cxn ang="0">
                      <a:pos x="61" y="119"/>
                    </a:cxn>
                    <a:cxn ang="0">
                      <a:pos x="70" y="110"/>
                    </a:cxn>
                    <a:cxn ang="0">
                      <a:pos x="78" y="98"/>
                    </a:cxn>
                    <a:cxn ang="0">
                      <a:pos x="85" y="89"/>
                    </a:cxn>
                    <a:cxn ang="0">
                      <a:pos x="93" y="83"/>
                    </a:cxn>
                    <a:cxn ang="0">
                      <a:pos x="99" y="81"/>
                    </a:cxn>
                    <a:cxn ang="0">
                      <a:pos x="110" y="81"/>
                    </a:cxn>
                    <a:cxn ang="0">
                      <a:pos x="118" y="85"/>
                    </a:cxn>
                    <a:cxn ang="0">
                      <a:pos x="123" y="89"/>
                    </a:cxn>
                    <a:cxn ang="0">
                      <a:pos x="129" y="94"/>
                    </a:cxn>
                    <a:cxn ang="0">
                      <a:pos x="131" y="102"/>
                    </a:cxn>
                    <a:cxn ang="0">
                      <a:pos x="133" y="110"/>
                    </a:cxn>
                    <a:cxn ang="0">
                      <a:pos x="135" y="121"/>
                    </a:cxn>
                    <a:cxn ang="0">
                      <a:pos x="135" y="130"/>
                    </a:cxn>
                    <a:cxn ang="0">
                      <a:pos x="139" y="129"/>
                    </a:cxn>
                    <a:cxn ang="0">
                      <a:pos x="141" y="125"/>
                    </a:cxn>
                    <a:cxn ang="0">
                      <a:pos x="146" y="117"/>
                    </a:cxn>
                    <a:cxn ang="0">
                      <a:pos x="150" y="111"/>
                    </a:cxn>
                    <a:cxn ang="0">
                      <a:pos x="156" y="106"/>
                    </a:cxn>
                    <a:cxn ang="0">
                      <a:pos x="159" y="96"/>
                    </a:cxn>
                    <a:cxn ang="0">
                      <a:pos x="156" y="89"/>
                    </a:cxn>
                    <a:cxn ang="0">
                      <a:pos x="150" y="83"/>
                    </a:cxn>
                    <a:cxn ang="0">
                      <a:pos x="133" y="68"/>
                    </a:cxn>
                    <a:cxn ang="0">
                      <a:pos x="112" y="57"/>
                    </a:cxn>
                    <a:cxn ang="0">
                      <a:pos x="93" y="45"/>
                    </a:cxn>
                    <a:cxn ang="0">
                      <a:pos x="78" y="38"/>
                    </a:cxn>
                    <a:cxn ang="0">
                      <a:pos x="61" y="28"/>
                    </a:cxn>
                    <a:cxn ang="0">
                      <a:pos x="48" y="19"/>
                    </a:cxn>
                    <a:cxn ang="0">
                      <a:pos x="32" y="9"/>
                    </a:cxn>
                    <a:cxn ang="0">
                      <a:pos x="17" y="0"/>
                    </a:cxn>
                  </a:cxnLst>
                  <a:rect l="0" t="0" r="r" b="b"/>
                  <a:pathLst>
                    <a:path w="159" h="136">
                      <a:moveTo>
                        <a:pt x="17" y="0"/>
                      </a:moveTo>
                      <a:lnTo>
                        <a:pt x="10" y="15"/>
                      </a:lnTo>
                      <a:lnTo>
                        <a:pt x="4" y="38"/>
                      </a:lnTo>
                      <a:lnTo>
                        <a:pt x="0" y="62"/>
                      </a:lnTo>
                      <a:lnTo>
                        <a:pt x="0" y="89"/>
                      </a:lnTo>
                      <a:lnTo>
                        <a:pt x="2" y="108"/>
                      </a:lnTo>
                      <a:lnTo>
                        <a:pt x="8" y="123"/>
                      </a:lnTo>
                      <a:lnTo>
                        <a:pt x="12" y="129"/>
                      </a:lnTo>
                      <a:lnTo>
                        <a:pt x="17" y="132"/>
                      </a:lnTo>
                      <a:lnTo>
                        <a:pt x="23" y="136"/>
                      </a:lnTo>
                      <a:lnTo>
                        <a:pt x="30" y="136"/>
                      </a:lnTo>
                      <a:lnTo>
                        <a:pt x="36" y="136"/>
                      </a:lnTo>
                      <a:lnTo>
                        <a:pt x="42" y="134"/>
                      </a:lnTo>
                      <a:lnTo>
                        <a:pt x="46" y="132"/>
                      </a:lnTo>
                      <a:lnTo>
                        <a:pt x="51" y="129"/>
                      </a:lnTo>
                      <a:lnTo>
                        <a:pt x="61" y="119"/>
                      </a:lnTo>
                      <a:lnTo>
                        <a:pt x="70" y="110"/>
                      </a:lnTo>
                      <a:lnTo>
                        <a:pt x="78" y="98"/>
                      </a:lnTo>
                      <a:lnTo>
                        <a:pt x="85" y="89"/>
                      </a:lnTo>
                      <a:lnTo>
                        <a:pt x="93" y="83"/>
                      </a:lnTo>
                      <a:lnTo>
                        <a:pt x="99" y="81"/>
                      </a:lnTo>
                      <a:lnTo>
                        <a:pt x="110" y="81"/>
                      </a:lnTo>
                      <a:lnTo>
                        <a:pt x="118" y="85"/>
                      </a:lnTo>
                      <a:lnTo>
                        <a:pt x="123" y="89"/>
                      </a:lnTo>
                      <a:lnTo>
                        <a:pt x="129" y="94"/>
                      </a:lnTo>
                      <a:lnTo>
                        <a:pt x="131" y="102"/>
                      </a:lnTo>
                      <a:lnTo>
                        <a:pt x="133" y="110"/>
                      </a:lnTo>
                      <a:lnTo>
                        <a:pt x="135" y="121"/>
                      </a:lnTo>
                      <a:lnTo>
                        <a:pt x="135" y="130"/>
                      </a:lnTo>
                      <a:lnTo>
                        <a:pt x="139" y="129"/>
                      </a:lnTo>
                      <a:lnTo>
                        <a:pt x="141" y="125"/>
                      </a:lnTo>
                      <a:lnTo>
                        <a:pt x="146" y="117"/>
                      </a:lnTo>
                      <a:lnTo>
                        <a:pt x="150" y="111"/>
                      </a:lnTo>
                      <a:lnTo>
                        <a:pt x="156" y="106"/>
                      </a:lnTo>
                      <a:lnTo>
                        <a:pt x="159" y="96"/>
                      </a:lnTo>
                      <a:lnTo>
                        <a:pt x="156" y="89"/>
                      </a:lnTo>
                      <a:lnTo>
                        <a:pt x="150" y="83"/>
                      </a:lnTo>
                      <a:lnTo>
                        <a:pt x="133" y="68"/>
                      </a:lnTo>
                      <a:lnTo>
                        <a:pt x="112" y="57"/>
                      </a:lnTo>
                      <a:lnTo>
                        <a:pt x="93" y="45"/>
                      </a:lnTo>
                      <a:lnTo>
                        <a:pt x="78" y="38"/>
                      </a:lnTo>
                      <a:lnTo>
                        <a:pt x="61" y="28"/>
                      </a:lnTo>
                      <a:lnTo>
                        <a:pt x="48" y="19"/>
                      </a:lnTo>
                      <a:lnTo>
                        <a:pt x="32" y="9"/>
                      </a:lnTo>
                      <a:lnTo>
                        <a:pt x="17" y="0"/>
                      </a:lnTo>
                      <a:close/>
                    </a:path>
                  </a:pathLst>
                </a:custGeom>
                <a:solidFill>
                  <a:srgbClr val="BF4B4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891" name="Freeform 523"/>
                <p:cNvSpPr>
                  <a:spLocks/>
                </p:cNvSpPr>
                <p:nvPr/>
              </p:nvSpPr>
              <p:spPr bwMode="auto">
                <a:xfrm>
                  <a:off x="1377" y="1668"/>
                  <a:ext cx="152" cy="127"/>
                </a:xfrm>
                <a:custGeom>
                  <a:avLst/>
                  <a:gdLst/>
                  <a:ahLst/>
                  <a:cxnLst>
                    <a:cxn ang="0">
                      <a:pos x="137" y="119"/>
                    </a:cxn>
                    <a:cxn ang="0">
                      <a:pos x="144" y="115"/>
                    </a:cxn>
                    <a:cxn ang="0">
                      <a:pos x="148" y="108"/>
                    </a:cxn>
                    <a:cxn ang="0">
                      <a:pos x="150" y="100"/>
                    </a:cxn>
                    <a:cxn ang="0">
                      <a:pos x="152" y="91"/>
                    </a:cxn>
                    <a:cxn ang="0">
                      <a:pos x="152" y="87"/>
                    </a:cxn>
                    <a:cxn ang="0">
                      <a:pos x="146" y="81"/>
                    </a:cxn>
                    <a:cxn ang="0">
                      <a:pos x="138" y="73"/>
                    </a:cxn>
                    <a:cxn ang="0">
                      <a:pos x="129" y="66"/>
                    </a:cxn>
                    <a:cxn ang="0">
                      <a:pos x="118" y="60"/>
                    </a:cxn>
                    <a:cxn ang="0">
                      <a:pos x="108" y="53"/>
                    </a:cxn>
                    <a:cxn ang="0">
                      <a:pos x="89" y="43"/>
                    </a:cxn>
                    <a:cxn ang="0">
                      <a:pos x="70" y="34"/>
                    </a:cxn>
                    <a:cxn ang="0">
                      <a:pos x="61" y="28"/>
                    </a:cxn>
                    <a:cxn ang="0">
                      <a:pos x="49" y="22"/>
                    </a:cxn>
                    <a:cxn ang="0">
                      <a:pos x="30" y="11"/>
                    </a:cxn>
                    <a:cxn ang="0">
                      <a:pos x="15" y="0"/>
                    </a:cxn>
                    <a:cxn ang="0">
                      <a:pos x="11" y="7"/>
                    </a:cxn>
                    <a:cxn ang="0">
                      <a:pos x="8" y="17"/>
                    </a:cxn>
                    <a:cxn ang="0">
                      <a:pos x="4" y="28"/>
                    </a:cxn>
                    <a:cxn ang="0">
                      <a:pos x="2" y="39"/>
                    </a:cxn>
                    <a:cxn ang="0">
                      <a:pos x="2" y="66"/>
                    </a:cxn>
                    <a:cxn ang="0">
                      <a:pos x="0" y="87"/>
                    </a:cxn>
                    <a:cxn ang="0">
                      <a:pos x="2" y="96"/>
                    </a:cxn>
                    <a:cxn ang="0">
                      <a:pos x="2" y="104"/>
                    </a:cxn>
                    <a:cxn ang="0">
                      <a:pos x="4" y="111"/>
                    </a:cxn>
                    <a:cxn ang="0">
                      <a:pos x="8" y="117"/>
                    </a:cxn>
                    <a:cxn ang="0">
                      <a:pos x="13" y="121"/>
                    </a:cxn>
                    <a:cxn ang="0">
                      <a:pos x="19" y="125"/>
                    </a:cxn>
                    <a:cxn ang="0">
                      <a:pos x="26" y="127"/>
                    </a:cxn>
                    <a:cxn ang="0">
                      <a:pos x="34" y="127"/>
                    </a:cxn>
                    <a:cxn ang="0">
                      <a:pos x="40" y="125"/>
                    </a:cxn>
                    <a:cxn ang="0">
                      <a:pos x="47" y="119"/>
                    </a:cxn>
                    <a:cxn ang="0">
                      <a:pos x="55" y="111"/>
                    </a:cxn>
                    <a:cxn ang="0">
                      <a:pos x="64" y="102"/>
                    </a:cxn>
                    <a:cxn ang="0">
                      <a:pos x="80" y="83"/>
                    </a:cxn>
                    <a:cxn ang="0">
                      <a:pos x="93" y="73"/>
                    </a:cxn>
                    <a:cxn ang="0">
                      <a:pos x="99" y="70"/>
                    </a:cxn>
                    <a:cxn ang="0">
                      <a:pos x="104" y="68"/>
                    </a:cxn>
                    <a:cxn ang="0">
                      <a:pos x="110" y="68"/>
                    </a:cxn>
                    <a:cxn ang="0">
                      <a:pos x="114" y="68"/>
                    </a:cxn>
                    <a:cxn ang="0">
                      <a:pos x="121" y="72"/>
                    </a:cxn>
                    <a:cxn ang="0">
                      <a:pos x="127" y="79"/>
                    </a:cxn>
                    <a:cxn ang="0">
                      <a:pos x="131" y="89"/>
                    </a:cxn>
                    <a:cxn ang="0">
                      <a:pos x="135" y="98"/>
                    </a:cxn>
                    <a:cxn ang="0">
                      <a:pos x="137" y="109"/>
                    </a:cxn>
                    <a:cxn ang="0">
                      <a:pos x="137" y="119"/>
                    </a:cxn>
                  </a:cxnLst>
                  <a:rect l="0" t="0" r="r" b="b"/>
                  <a:pathLst>
                    <a:path w="152" h="127">
                      <a:moveTo>
                        <a:pt x="137" y="119"/>
                      </a:moveTo>
                      <a:lnTo>
                        <a:pt x="144" y="115"/>
                      </a:lnTo>
                      <a:lnTo>
                        <a:pt x="148" y="108"/>
                      </a:lnTo>
                      <a:lnTo>
                        <a:pt x="150" y="100"/>
                      </a:lnTo>
                      <a:lnTo>
                        <a:pt x="152" y="91"/>
                      </a:lnTo>
                      <a:lnTo>
                        <a:pt x="152" y="87"/>
                      </a:lnTo>
                      <a:lnTo>
                        <a:pt x="146" y="81"/>
                      </a:lnTo>
                      <a:lnTo>
                        <a:pt x="138" y="73"/>
                      </a:lnTo>
                      <a:lnTo>
                        <a:pt x="129" y="66"/>
                      </a:lnTo>
                      <a:lnTo>
                        <a:pt x="118" y="60"/>
                      </a:lnTo>
                      <a:lnTo>
                        <a:pt x="108" y="53"/>
                      </a:lnTo>
                      <a:lnTo>
                        <a:pt x="89" y="43"/>
                      </a:lnTo>
                      <a:lnTo>
                        <a:pt x="70" y="34"/>
                      </a:lnTo>
                      <a:lnTo>
                        <a:pt x="61" y="28"/>
                      </a:lnTo>
                      <a:lnTo>
                        <a:pt x="49" y="22"/>
                      </a:lnTo>
                      <a:lnTo>
                        <a:pt x="30" y="11"/>
                      </a:lnTo>
                      <a:lnTo>
                        <a:pt x="15" y="0"/>
                      </a:lnTo>
                      <a:lnTo>
                        <a:pt x="11" y="7"/>
                      </a:lnTo>
                      <a:lnTo>
                        <a:pt x="8" y="17"/>
                      </a:lnTo>
                      <a:lnTo>
                        <a:pt x="4" y="28"/>
                      </a:lnTo>
                      <a:lnTo>
                        <a:pt x="2" y="39"/>
                      </a:lnTo>
                      <a:lnTo>
                        <a:pt x="2" y="66"/>
                      </a:lnTo>
                      <a:lnTo>
                        <a:pt x="0" y="87"/>
                      </a:lnTo>
                      <a:lnTo>
                        <a:pt x="2" y="96"/>
                      </a:lnTo>
                      <a:lnTo>
                        <a:pt x="2" y="104"/>
                      </a:lnTo>
                      <a:lnTo>
                        <a:pt x="4" y="111"/>
                      </a:lnTo>
                      <a:lnTo>
                        <a:pt x="8" y="117"/>
                      </a:lnTo>
                      <a:lnTo>
                        <a:pt x="13" y="121"/>
                      </a:lnTo>
                      <a:lnTo>
                        <a:pt x="19" y="125"/>
                      </a:lnTo>
                      <a:lnTo>
                        <a:pt x="26" y="127"/>
                      </a:lnTo>
                      <a:lnTo>
                        <a:pt x="34" y="127"/>
                      </a:lnTo>
                      <a:lnTo>
                        <a:pt x="40" y="125"/>
                      </a:lnTo>
                      <a:lnTo>
                        <a:pt x="47" y="119"/>
                      </a:lnTo>
                      <a:lnTo>
                        <a:pt x="55" y="111"/>
                      </a:lnTo>
                      <a:lnTo>
                        <a:pt x="64" y="102"/>
                      </a:lnTo>
                      <a:lnTo>
                        <a:pt x="80" y="83"/>
                      </a:lnTo>
                      <a:lnTo>
                        <a:pt x="93" y="73"/>
                      </a:lnTo>
                      <a:lnTo>
                        <a:pt x="99" y="70"/>
                      </a:lnTo>
                      <a:lnTo>
                        <a:pt x="104" y="68"/>
                      </a:lnTo>
                      <a:lnTo>
                        <a:pt x="110" y="68"/>
                      </a:lnTo>
                      <a:lnTo>
                        <a:pt x="114" y="68"/>
                      </a:lnTo>
                      <a:lnTo>
                        <a:pt x="121" y="72"/>
                      </a:lnTo>
                      <a:lnTo>
                        <a:pt x="127" y="79"/>
                      </a:lnTo>
                      <a:lnTo>
                        <a:pt x="131" y="89"/>
                      </a:lnTo>
                      <a:lnTo>
                        <a:pt x="135" y="98"/>
                      </a:lnTo>
                      <a:lnTo>
                        <a:pt x="137" y="109"/>
                      </a:lnTo>
                      <a:lnTo>
                        <a:pt x="137" y="119"/>
                      </a:lnTo>
                      <a:close/>
                    </a:path>
                  </a:pathLst>
                </a:custGeom>
                <a:solidFill>
                  <a:srgbClr val="E04D4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892" name="Freeform 524"/>
                <p:cNvSpPr>
                  <a:spLocks/>
                </p:cNvSpPr>
                <p:nvPr/>
              </p:nvSpPr>
              <p:spPr bwMode="auto">
                <a:xfrm>
                  <a:off x="1269" y="1747"/>
                  <a:ext cx="1047" cy="888"/>
                </a:xfrm>
                <a:custGeom>
                  <a:avLst/>
                  <a:gdLst/>
                  <a:ahLst/>
                  <a:cxnLst>
                    <a:cxn ang="0">
                      <a:pos x="618" y="351"/>
                    </a:cxn>
                    <a:cxn ang="0">
                      <a:pos x="554" y="345"/>
                    </a:cxn>
                    <a:cxn ang="0">
                      <a:pos x="512" y="309"/>
                    </a:cxn>
                    <a:cxn ang="0">
                      <a:pos x="501" y="273"/>
                    </a:cxn>
                    <a:cxn ang="0">
                      <a:pos x="447" y="277"/>
                    </a:cxn>
                    <a:cxn ang="0">
                      <a:pos x="408" y="266"/>
                    </a:cxn>
                    <a:cxn ang="0">
                      <a:pos x="375" y="288"/>
                    </a:cxn>
                    <a:cxn ang="0">
                      <a:pos x="290" y="283"/>
                    </a:cxn>
                    <a:cxn ang="0">
                      <a:pos x="239" y="233"/>
                    </a:cxn>
                    <a:cxn ang="0">
                      <a:pos x="222" y="188"/>
                    </a:cxn>
                    <a:cxn ang="0">
                      <a:pos x="201" y="133"/>
                    </a:cxn>
                    <a:cxn ang="0">
                      <a:pos x="229" y="63"/>
                    </a:cxn>
                    <a:cxn ang="0">
                      <a:pos x="237" y="27"/>
                    </a:cxn>
                    <a:cxn ang="0">
                      <a:pos x="195" y="2"/>
                    </a:cxn>
                    <a:cxn ang="0">
                      <a:pos x="136" y="57"/>
                    </a:cxn>
                    <a:cxn ang="0">
                      <a:pos x="114" y="44"/>
                    </a:cxn>
                    <a:cxn ang="0">
                      <a:pos x="85" y="42"/>
                    </a:cxn>
                    <a:cxn ang="0">
                      <a:pos x="74" y="82"/>
                    </a:cxn>
                    <a:cxn ang="0">
                      <a:pos x="93" y="106"/>
                    </a:cxn>
                    <a:cxn ang="0">
                      <a:pos x="68" y="205"/>
                    </a:cxn>
                    <a:cxn ang="0">
                      <a:pos x="26" y="237"/>
                    </a:cxn>
                    <a:cxn ang="0">
                      <a:pos x="4" y="245"/>
                    </a:cxn>
                    <a:cxn ang="0">
                      <a:pos x="4" y="311"/>
                    </a:cxn>
                    <a:cxn ang="0">
                      <a:pos x="62" y="393"/>
                    </a:cxn>
                    <a:cxn ang="0">
                      <a:pos x="95" y="419"/>
                    </a:cxn>
                    <a:cxn ang="0">
                      <a:pos x="112" y="503"/>
                    </a:cxn>
                    <a:cxn ang="0">
                      <a:pos x="153" y="609"/>
                    </a:cxn>
                    <a:cxn ang="0">
                      <a:pos x="237" y="730"/>
                    </a:cxn>
                    <a:cxn ang="0">
                      <a:pos x="332" y="804"/>
                    </a:cxn>
                    <a:cxn ang="0">
                      <a:pos x="410" y="844"/>
                    </a:cxn>
                    <a:cxn ang="0">
                      <a:pos x="501" y="876"/>
                    </a:cxn>
                    <a:cxn ang="0">
                      <a:pos x="595" y="888"/>
                    </a:cxn>
                    <a:cxn ang="0">
                      <a:pos x="700" y="880"/>
                    </a:cxn>
                    <a:cxn ang="0">
                      <a:pos x="808" y="833"/>
                    </a:cxn>
                    <a:cxn ang="0">
                      <a:pos x="878" y="751"/>
                    </a:cxn>
                    <a:cxn ang="0">
                      <a:pos x="910" y="673"/>
                    </a:cxn>
                    <a:cxn ang="0">
                      <a:pos x="926" y="654"/>
                    </a:cxn>
                    <a:cxn ang="0">
                      <a:pos x="994" y="552"/>
                    </a:cxn>
                    <a:cxn ang="0">
                      <a:pos x="1047" y="505"/>
                    </a:cxn>
                    <a:cxn ang="0">
                      <a:pos x="1000" y="506"/>
                    </a:cxn>
                    <a:cxn ang="0">
                      <a:pos x="977" y="499"/>
                    </a:cxn>
                    <a:cxn ang="0">
                      <a:pos x="1009" y="425"/>
                    </a:cxn>
                    <a:cxn ang="0">
                      <a:pos x="1013" y="338"/>
                    </a:cxn>
                    <a:cxn ang="0">
                      <a:pos x="1005" y="300"/>
                    </a:cxn>
                    <a:cxn ang="0">
                      <a:pos x="1000" y="271"/>
                    </a:cxn>
                    <a:cxn ang="0">
                      <a:pos x="977" y="169"/>
                    </a:cxn>
                    <a:cxn ang="0">
                      <a:pos x="965" y="163"/>
                    </a:cxn>
                    <a:cxn ang="0">
                      <a:pos x="958" y="235"/>
                    </a:cxn>
                    <a:cxn ang="0">
                      <a:pos x="929" y="322"/>
                    </a:cxn>
                    <a:cxn ang="0">
                      <a:pos x="926" y="286"/>
                    </a:cxn>
                    <a:cxn ang="0">
                      <a:pos x="914" y="311"/>
                    </a:cxn>
                    <a:cxn ang="0">
                      <a:pos x="848" y="377"/>
                    </a:cxn>
                    <a:cxn ang="0">
                      <a:pos x="793" y="398"/>
                    </a:cxn>
                    <a:cxn ang="0">
                      <a:pos x="730" y="353"/>
                    </a:cxn>
                  </a:cxnLst>
                  <a:rect l="0" t="0" r="r" b="b"/>
                  <a:pathLst>
                    <a:path w="1047" h="888">
                      <a:moveTo>
                        <a:pt x="694" y="341"/>
                      </a:moveTo>
                      <a:lnTo>
                        <a:pt x="671" y="345"/>
                      </a:lnTo>
                      <a:lnTo>
                        <a:pt x="652" y="349"/>
                      </a:lnTo>
                      <a:lnTo>
                        <a:pt x="633" y="351"/>
                      </a:lnTo>
                      <a:lnTo>
                        <a:pt x="618" y="351"/>
                      </a:lnTo>
                      <a:lnTo>
                        <a:pt x="601" y="351"/>
                      </a:lnTo>
                      <a:lnTo>
                        <a:pt x="586" y="351"/>
                      </a:lnTo>
                      <a:lnTo>
                        <a:pt x="571" y="349"/>
                      </a:lnTo>
                      <a:lnTo>
                        <a:pt x="558" y="345"/>
                      </a:lnTo>
                      <a:lnTo>
                        <a:pt x="554" y="345"/>
                      </a:lnTo>
                      <a:lnTo>
                        <a:pt x="550" y="343"/>
                      </a:lnTo>
                      <a:lnTo>
                        <a:pt x="535" y="336"/>
                      </a:lnTo>
                      <a:lnTo>
                        <a:pt x="521" y="324"/>
                      </a:lnTo>
                      <a:lnTo>
                        <a:pt x="518" y="317"/>
                      </a:lnTo>
                      <a:lnTo>
                        <a:pt x="512" y="309"/>
                      </a:lnTo>
                      <a:lnTo>
                        <a:pt x="508" y="302"/>
                      </a:lnTo>
                      <a:lnTo>
                        <a:pt x="506" y="292"/>
                      </a:lnTo>
                      <a:lnTo>
                        <a:pt x="504" y="283"/>
                      </a:lnTo>
                      <a:lnTo>
                        <a:pt x="506" y="273"/>
                      </a:lnTo>
                      <a:lnTo>
                        <a:pt x="501" y="273"/>
                      </a:lnTo>
                      <a:lnTo>
                        <a:pt x="491" y="277"/>
                      </a:lnTo>
                      <a:lnTo>
                        <a:pt x="480" y="279"/>
                      </a:lnTo>
                      <a:lnTo>
                        <a:pt x="470" y="281"/>
                      </a:lnTo>
                      <a:lnTo>
                        <a:pt x="459" y="281"/>
                      </a:lnTo>
                      <a:lnTo>
                        <a:pt x="447" y="277"/>
                      </a:lnTo>
                      <a:lnTo>
                        <a:pt x="442" y="275"/>
                      </a:lnTo>
                      <a:lnTo>
                        <a:pt x="434" y="275"/>
                      </a:lnTo>
                      <a:lnTo>
                        <a:pt x="425" y="271"/>
                      </a:lnTo>
                      <a:lnTo>
                        <a:pt x="415" y="268"/>
                      </a:lnTo>
                      <a:lnTo>
                        <a:pt x="408" y="266"/>
                      </a:lnTo>
                      <a:lnTo>
                        <a:pt x="402" y="266"/>
                      </a:lnTo>
                      <a:lnTo>
                        <a:pt x="396" y="269"/>
                      </a:lnTo>
                      <a:lnTo>
                        <a:pt x="391" y="277"/>
                      </a:lnTo>
                      <a:lnTo>
                        <a:pt x="385" y="283"/>
                      </a:lnTo>
                      <a:lnTo>
                        <a:pt x="375" y="288"/>
                      </a:lnTo>
                      <a:lnTo>
                        <a:pt x="360" y="292"/>
                      </a:lnTo>
                      <a:lnTo>
                        <a:pt x="343" y="294"/>
                      </a:lnTo>
                      <a:lnTo>
                        <a:pt x="326" y="292"/>
                      </a:lnTo>
                      <a:lnTo>
                        <a:pt x="307" y="288"/>
                      </a:lnTo>
                      <a:lnTo>
                        <a:pt x="290" y="283"/>
                      </a:lnTo>
                      <a:lnTo>
                        <a:pt x="273" y="275"/>
                      </a:lnTo>
                      <a:lnTo>
                        <a:pt x="260" y="266"/>
                      </a:lnTo>
                      <a:lnTo>
                        <a:pt x="248" y="254"/>
                      </a:lnTo>
                      <a:lnTo>
                        <a:pt x="243" y="245"/>
                      </a:lnTo>
                      <a:lnTo>
                        <a:pt x="239" y="233"/>
                      </a:lnTo>
                      <a:lnTo>
                        <a:pt x="235" y="218"/>
                      </a:lnTo>
                      <a:lnTo>
                        <a:pt x="237" y="197"/>
                      </a:lnTo>
                      <a:lnTo>
                        <a:pt x="235" y="195"/>
                      </a:lnTo>
                      <a:lnTo>
                        <a:pt x="231" y="195"/>
                      </a:lnTo>
                      <a:lnTo>
                        <a:pt x="222" y="188"/>
                      </a:lnTo>
                      <a:lnTo>
                        <a:pt x="214" y="180"/>
                      </a:lnTo>
                      <a:lnTo>
                        <a:pt x="207" y="171"/>
                      </a:lnTo>
                      <a:lnTo>
                        <a:pt x="203" y="159"/>
                      </a:lnTo>
                      <a:lnTo>
                        <a:pt x="201" y="146"/>
                      </a:lnTo>
                      <a:lnTo>
                        <a:pt x="201" y="133"/>
                      </a:lnTo>
                      <a:lnTo>
                        <a:pt x="203" y="116"/>
                      </a:lnTo>
                      <a:lnTo>
                        <a:pt x="208" y="97"/>
                      </a:lnTo>
                      <a:lnTo>
                        <a:pt x="214" y="87"/>
                      </a:lnTo>
                      <a:lnTo>
                        <a:pt x="220" y="76"/>
                      </a:lnTo>
                      <a:lnTo>
                        <a:pt x="229" y="63"/>
                      </a:lnTo>
                      <a:lnTo>
                        <a:pt x="239" y="49"/>
                      </a:lnTo>
                      <a:lnTo>
                        <a:pt x="241" y="44"/>
                      </a:lnTo>
                      <a:lnTo>
                        <a:pt x="241" y="38"/>
                      </a:lnTo>
                      <a:lnTo>
                        <a:pt x="239" y="32"/>
                      </a:lnTo>
                      <a:lnTo>
                        <a:pt x="237" y="27"/>
                      </a:lnTo>
                      <a:lnTo>
                        <a:pt x="233" y="13"/>
                      </a:lnTo>
                      <a:lnTo>
                        <a:pt x="227" y="8"/>
                      </a:lnTo>
                      <a:lnTo>
                        <a:pt x="214" y="2"/>
                      </a:lnTo>
                      <a:lnTo>
                        <a:pt x="203" y="0"/>
                      </a:lnTo>
                      <a:lnTo>
                        <a:pt x="195" y="2"/>
                      </a:lnTo>
                      <a:lnTo>
                        <a:pt x="188" y="12"/>
                      </a:lnTo>
                      <a:lnTo>
                        <a:pt x="171" y="30"/>
                      </a:lnTo>
                      <a:lnTo>
                        <a:pt x="155" y="48"/>
                      </a:lnTo>
                      <a:lnTo>
                        <a:pt x="146" y="53"/>
                      </a:lnTo>
                      <a:lnTo>
                        <a:pt x="136" y="57"/>
                      </a:lnTo>
                      <a:lnTo>
                        <a:pt x="131" y="55"/>
                      </a:lnTo>
                      <a:lnTo>
                        <a:pt x="127" y="55"/>
                      </a:lnTo>
                      <a:lnTo>
                        <a:pt x="121" y="53"/>
                      </a:lnTo>
                      <a:lnTo>
                        <a:pt x="117" y="49"/>
                      </a:lnTo>
                      <a:lnTo>
                        <a:pt x="114" y="44"/>
                      </a:lnTo>
                      <a:lnTo>
                        <a:pt x="108" y="34"/>
                      </a:lnTo>
                      <a:lnTo>
                        <a:pt x="106" y="23"/>
                      </a:lnTo>
                      <a:lnTo>
                        <a:pt x="104" y="10"/>
                      </a:lnTo>
                      <a:lnTo>
                        <a:pt x="95" y="25"/>
                      </a:lnTo>
                      <a:lnTo>
                        <a:pt x="85" y="42"/>
                      </a:lnTo>
                      <a:lnTo>
                        <a:pt x="76" y="57"/>
                      </a:lnTo>
                      <a:lnTo>
                        <a:pt x="70" y="68"/>
                      </a:lnTo>
                      <a:lnTo>
                        <a:pt x="68" y="72"/>
                      </a:lnTo>
                      <a:lnTo>
                        <a:pt x="66" y="76"/>
                      </a:lnTo>
                      <a:lnTo>
                        <a:pt x="74" y="82"/>
                      </a:lnTo>
                      <a:lnTo>
                        <a:pt x="83" y="87"/>
                      </a:lnTo>
                      <a:lnTo>
                        <a:pt x="87" y="91"/>
                      </a:lnTo>
                      <a:lnTo>
                        <a:pt x="91" y="95"/>
                      </a:lnTo>
                      <a:lnTo>
                        <a:pt x="93" y="101"/>
                      </a:lnTo>
                      <a:lnTo>
                        <a:pt x="93" y="106"/>
                      </a:lnTo>
                      <a:lnTo>
                        <a:pt x="93" y="133"/>
                      </a:lnTo>
                      <a:lnTo>
                        <a:pt x="89" y="156"/>
                      </a:lnTo>
                      <a:lnTo>
                        <a:pt x="83" y="176"/>
                      </a:lnTo>
                      <a:lnTo>
                        <a:pt x="74" y="195"/>
                      </a:lnTo>
                      <a:lnTo>
                        <a:pt x="68" y="205"/>
                      </a:lnTo>
                      <a:lnTo>
                        <a:pt x="61" y="216"/>
                      </a:lnTo>
                      <a:lnTo>
                        <a:pt x="51" y="226"/>
                      </a:lnTo>
                      <a:lnTo>
                        <a:pt x="42" y="233"/>
                      </a:lnTo>
                      <a:lnTo>
                        <a:pt x="34" y="235"/>
                      </a:lnTo>
                      <a:lnTo>
                        <a:pt x="26" y="237"/>
                      </a:lnTo>
                      <a:lnTo>
                        <a:pt x="17" y="235"/>
                      </a:lnTo>
                      <a:lnTo>
                        <a:pt x="7" y="235"/>
                      </a:lnTo>
                      <a:lnTo>
                        <a:pt x="5" y="237"/>
                      </a:lnTo>
                      <a:lnTo>
                        <a:pt x="5" y="243"/>
                      </a:lnTo>
                      <a:lnTo>
                        <a:pt x="4" y="245"/>
                      </a:lnTo>
                      <a:lnTo>
                        <a:pt x="4" y="249"/>
                      </a:lnTo>
                      <a:lnTo>
                        <a:pt x="2" y="266"/>
                      </a:lnTo>
                      <a:lnTo>
                        <a:pt x="0" y="281"/>
                      </a:lnTo>
                      <a:lnTo>
                        <a:pt x="2" y="296"/>
                      </a:lnTo>
                      <a:lnTo>
                        <a:pt x="4" y="311"/>
                      </a:lnTo>
                      <a:lnTo>
                        <a:pt x="7" y="324"/>
                      </a:lnTo>
                      <a:lnTo>
                        <a:pt x="15" y="340"/>
                      </a:lnTo>
                      <a:lnTo>
                        <a:pt x="26" y="355"/>
                      </a:lnTo>
                      <a:lnTo>
                        <a:pt x="40" y="372"/>
                      </a:lnTo>
                      <a:lnTo>
                        <a:pt x="62" y="393"/>
                      </a:lnTo>
                      <a:lnTo>
                        <a:pt x="83" y="410"/>
                      </a:lnTo>
                      <a:lnTo>
                        <a:pt x="91" y="412"/>
                      </a:lnTo>
                      <a:lnTo>
                        <a:pt x="95" y="412"/>
                      </a:lnTo>
                      <a:lnTo>
                        <a:pt x="95" y="415"/>
                      </a:lnTo>
                      <a:lnTo>
                        <a:pt x="95" y="419"/>
                      </a:lnTo>
                      <a:lnTo>
                        <a:pt x="95" y="432"/>
                      </a:lnTo>
                      <a:lnTo>
                        <a:pt x="98" y="450"/>
                      </a:lnTo>
                      <a:lnTo>
                        <a:pt x="102" y="467"/>
                      </a:lnTo>
                      <a:lnTo>
                        <a:pt x="106" y="484"/>
                      </a:lnTo>
                      <a:lnTo>
                        <a:pt x="112" y="503"/>
                      </a:lnTo>
                      <a:lnTo>
                        <a:pt x="117" y="522"/>
                      </a:lnTo>
                      <a:lnTo>
                        <a:pt x="123" y="539"/>
                      </a:lnTo>
                      <a:lnTo>
                        <a:pt x="129" y="554"/>
                      </a:lnTo>
                      <a:lnTo>
                        <a:pt x="140" y="582"/>
                      </a:lnTo>
                      <a:lnTo>
                        <a:pt x="153" y="609"/>
                      </a:lnTo>
                      <a:lnTo>
                        <a:pt x="167" y="633"/>
                      </a:lnTo>
                      <a:lnTo>
                        <a:pt x="182" y="658"/>
                      </a:lnTo>
                      <a:lnTo>
                        <a:pt x="197" y="683"/>
                      </a:lnTo>
                      <a:lnTo>
                        <a:pt x="214" y="704"/>
                      </a:lnTo>
                      <a:lnTo>
                        <a:pt x="237" y="730"/>
                      </a:lnTo>
                      <a:lnTo>
                        <a:pt x="262" y="753"/>
                      </a:lnTo>
                      <a:lnTo>
                        <a:pt x="277" y="766"/>
                      </a:lnTo>
                      <a:lnTo>
                        <a:pt x="294" y="781"/>
                      </a:lnTo>
                      <a:lnTo>
                        <a:pt x="313" y="793"/>
                      </a:lnTo>
                      <a:lnTo>
                        <a:pt x="332" y="804"/>
                      </a:lnTo>
                      <a:lnTo>
                        <a:pt x="343" y="812"/>
                      </a:lnTo>
                      <a:lnTo>
                        <a:pt x="356" y="817"/>
                      </a:lnTo>
                      <a:lnTo>
                        <a:pt x="374" y="827"/>
                      </a:lnTo>
                      <a:lnTo>
                        <a:pt x="391" y="836"/>
                      </a:lnTo>
                      <a:lnTo>
                        <a:pt x="410" y="844"/>
                      </a:lnTo>
                      <a:lnTo>
                        <a:pt x="427" y="851"/>
                      </a:lnTo>
                      <a:lnTo>
                        <a:pt x="447" y="859"/>
                      </a:lnTo>
                      <a:lnTo>
                        <a:pt x="466" y="865"/>
                      </a:lnTo>
                      <a:lnTo>
                        <a:pt x="484" y="870"/>
                      </a:lnTo>
                      <a:lnTo>
                        <a:pt x="501" y="876"/>
                      </a:lnTo>
                      <a:lnTo>
                        <a:pt x="520" y="880"/>
                      </a:lnTo>
                      <a:lnTo>
                        <a:pt x="539" y="884"/>
                      </a:lnTo>
                      <a:lnTo>
                        <a:pt x="556" y="886"/>
                      </a:lnTo>
                      <a:lnTo>
                        <a:pt x="575" y="888"/>
                      </a:lnTo>
                      <a:lnTo>
                        <a:pt x="595" y="888"/>
                      </a:lnTo>
                      <a:lnTo>
                        <a:pt x="614" y="886"/>
                      </a:lnTo>
                      <a:lnTo>
                        <a:pt x="624" y="886"/>
                      </a:lnTo>
                      <a:lnTo>
                        <a:pt x="633" y="886"/>
                      </a:lnTo>
                      <a:lnTo>
                        <a:pt x="669" y="884"/>
                      </a:lnTo>
                      <a:lnTo>
                        <a:pt x="700" y="880"/>
                      </a:lnTo>
                      <a:lnTo>
                        <a:pt x="724" y="874"/>
                      </a:lnTo>
                      <a:lnTo>
                        <a:pt x="749" y="865"/>
                      </a:lnTo>
                      <a:lnTo>
                        <a:pt x="768" y="857"/>
                      </a:lnTo>
                      <a:lnTo>
                        <a:pt x="787" y="846"/>
                      </a:lnTo>
                      <a:lnTo>
                        <a:pt x="808" y="833"/>
                      </a:lnTo>
                      <a:lnTo>
                        <a:pt x="831" y="817"/>
                      </a:lnTo>
                      <a:lnTo>
                        <a:pt x="842" y="806"/>
                      </a:lnTo>
                      <a:lnTo>
                        <a:pt x="855" y="789"/>
                      </a:lnTo>
                      <a:lnTo>
                        <a:pt x="867" y="772"/>
                      </a:lnTo>
                      <a:lnTo>
                        <a:pt x="878" y="751"/>
                      </a:lnTo>
                      <a:lnTo>
                        <a:pt x="884" y="740"/>
                      </a:lnTo>
                      <a:lnTo>
                        <a:pt x="889" y="728"/>
                      </a:lnTo>
                      <a:lnTo>
                        <a:pt x="899" y="696"/>
                      </a:lnTo>
                      <a:lnTo>
                        <a:pt x="908" y="675"/>
                      </a:lnTo>
                      <a:lnTo>
                        <a:pt x="910" y="673"/>
                      </a:lnTo>
                      <a:lnTo>
                        <a:pt x="912" y="671"/>
                      </a:lnTo>
                      <a:lnTo>
                        <a:pt x="914" y="671"/>
                      </a:lnTo>
                      <a:lnTo>
                        <a:pt x="916" y="673"/>
                      </a:lnTo>
                      <a:lnTo>
                        <a:pt x="918" y="668"/>
                      </a:lnTo>
                      <a:lnTo>
                        <a:pt x="926" y="654"/>
                      </a:lnTo>
                      <a:lnTo>
                        <a:pt x="937" y="637"/>
                      </a:lnTo>
                      <a:lnTo>
                        <a:pt x="950" y="616"/>
                      </a:lnTo>
                      <a:lnTo>
                        <a:pt x="965" y="592"/>
                      </a:lnTo>
                      <a:lnTo>
                        <a:pt x="981" y="571"/>
                      </a:lnTo>
                      <a:lnTo>
                        <a:pt x="994" y="552"/>
                      </a:lnTo>
                      <a:lnTo>
                        <a:pt x="1007" y="537"/>
                      </a:lnTo>
                      <a:lnTo>
                        <a:pt x="1018" y="527"/>
                      </a:lnTo>
                      <a:lnTo>
                        <a:pt x="1026" y="522"/>
                      </a:lnTo>
                      <a:lnTo>
                        <a:pt x="1039" y="514"/>
                      </a:lnTo>
                      <a:lnTo>
                        <a:pt x="1047" y="505"/>
                      </a:lnTo>
                      <a:lnTo>
                        <a:pt x="1047" y="503"/>
                      </a:lnTo>
                      <a:lnTo>
                        <a:pt x="1041" y="501"/>
                      </a:lnTo>
                      <a:lnTo>
                        <a:pt x="1030" y="501"/>
                      </a:lnTo>
                      <a:lnTo>
                        <a:pt x="1018" y="501"/>
                      </a:lnTo>
                      <a:lnTo>
                        <a:pt x="1000" y="506"/>
                      </a:lnTo>
                      <a:lnTo>
                        <a:pt x="979" y="512"/>
                      </a:lnTo>
                      <a:lnTo>
                        <a:pt x="975" y="510"/>
                      </a:lnTo>
                      <a:lnTo>
                        <a:pt x="973" y="508"/>
                      </a:lnTo>
                      <a:lnTo>
                        <a:pt x="975" y="505"/>
                      </a:lnTo>
                      <a:lnTo>
                        <a:pt x="977" y="499"/>
                      </a:lnTo>
                      <a:lnTo>
                        <a:pt x="984" y="482"/>
                      </a:lnTo>
                      <a:lnTo>
                        <a:pt x="992" y="467"/>
                      </a:lnTo>
                      <a:lnTo>
                        <a:pt x="998" y="455"/>
                      </a:lnTo>
                      <a:lnTo>
                        <a:pt x="1003" y="444"/>
                      </a:lnTo>
                      <a:lnTo>
                        <a:pt x="1009" y="425"/>
                      </a:lnTo>
                      <a:lnTo>
                        <a:pt x="1013" y="410"/>
                      </a:lnTo>
                      <a:lnTo>
                        <a:pt x="1015" y="396"/>
                      </a:lnTo>
                      <a:lnTo>
                        <a:pt x="1015" y="385"/>
                      </a:lnTo>
                      <a:lnTo>
                        <a:pt x="1015" y="360"/>
                      </a:lnTo>
                      <a:lnTo>
                        <a:pt x="1013" y="338"/>
                      </a:lnTo>
                      <a:lnTo>
                        <a:pt x="1011" y="319"/>
                      </a:lnTo>
                      <a:lnTo>
                        <a:pt x="1009" y="305"/>
                      </a:lnTo>
                      <a:lnTo>
                        <a:pt x="1007" y="302"/>
                      </a:lnTo>
                      <a:lnTo>
                        <a:pt x="1007" y="300"/>
                      </a:lnTo>
                      <a:lnTo>
                        <a:pt x="1005" y="300"/>
                      </a:lnTo>
                      <a:lnTo>
                        <a:pt x="1003" y="302"/>
                      </a:lnTo>
                      <a:lnTo>
                        <a:pt x="1003" y="298"/>
                      </a:lnTo>
                      <a:lnTo>
                        <a:pt x="1001" y="290"/>
                      </a:lnTo>
                      <a:lnTo>
                        <a:pt x="1000" y="279"/>
                      </a:lnTo>
                      <a:lnTo>
                        <a:pt x="1000" y="271"/>
                      </a:lnTo>
                      <a:lnTo>
                        <a:pt x="998" y="247"/>
                      </a:lnTo>
                      <a:lnTo>
                        <a:pt x="994" y="222"/>
                      </a:lnTo>
                      <a:lnTo>
                        <a:pt x="990" y="201"/>
                      </a:lnTo>
                      <a:lnTo>
                        <a:pt x="982" y="182"/>
                      </a:lnTo>
                      <a:lnTo>
                        <a:pt x="977" y="169"/>
                      </a:lnTo>
                      <a:lnTo>
                        <a:pt x="971" y="159"/>
                      </a:lnTo>
                      <a:lnTo>
                        <a:pt x="967" y="156"/>
                      </a:lnTo>
                      <a:lnTo>
                        <a:pt x="965" y="156"/>
                      </a:lnTo>
                      <a:lnTo>
                        <a:pt x="965" y="159"/>
                      </a:lnTo>
                      <a:lnTo>
                        <a:pt x="965" y="163"/>
                      </a:lnTo>
                      <a:lnTo>
                        <a:pt x="963" y="175"/>
                      </a:lnTo>
                      <a:lnTo>
                        <a:pt x="963" y="190"/>
                      </a:lnTo>
                      <a:lnTo>
                        <a:pt x="962" y="205"/>
                      </a:lnTo>
                      <a:lnTo>
                        <a:pt x="960" y="220"/>
                      </a:lnTo>
                      <a:lnTo>
                        <a:pt x="958" y="235"/>
                      </a:lnTo>
                      <a:lnTo>
                        <a:pt x="954" y="252"/>
                      </a:lnTo>
                      <a:lnTo>
                        <a:pt x="948" y="277"/>
                      </a:lnTo>
                      <a:lnTo>
                        <a:pt x="941" y="302"/>
                      </a:lnTo>
                      <a:lnTo>
                        <a:pt x="933" y="317"/>
                      </a:lnTo>
                      <a:lnTo>
                        <a:pt x="929" y="322"/>
                      </a:lnTo>
                      <a:lnTo>
                        <a:pt x="927" y="319"/>
                      </a:lnTo>
                      <a:lnTo>
                        <a:pt x="929" y="311"/>
                      </a:lnTo>
                      <a:lnTo>
                        <a:pt x="929" y="300"/>
                      </a:lnTo>
                      <a:lnTo>
                        <a:pt x="927" y="292"/>
                      </a:lnTo>
                      <a:lnTo>
                        <a:pt x="926" y="286"/>
                      </a:lnTo>
                      <a:lnTo>
                        <a:pt x="924" y="286"/>
                      </a:lnTo>
                      <a:lnTo>
                        <a:pt x="922" y="288"/>
                      </a:lnTo>
                      <a:lnTo>
                        <a:pt x="920" y="296"/>
                      </a:lnTo>
                      <a:lnTo>
                        <a:pt x="916" y="304"/>
                      </a:lnTo>
                      <a:lnTo>
                        <a:pt x="914" y="311"/>
                      </a:lnTo>
                      <a:lnTo>
                        <a:pt x="907" y="324"/>
                      </a:lnTo>
                      <a:lnTo>
                        <a:pt x="895" y="338"/>
                      </a:lnTo>
                      <a:lnTo>
                        <a:pt x="882" y="351"/>
                      </a:lnTo>
                      <a:lnTo>
                        <a:pt x="865" y="366"/>
                      </a:lnTo>
                      <a:lnTo>
                        <a:pt x="848" y="377"/>
                      </a:lnTo>
                      <a:lnTo>
                        <a:pt x="829" y="389"/>
                      </a:lnTo>
                      <a:lnTo>
                        <a:pt x="817" y="396"/>
                      </a:lnTo>
                      <a:lnTo>
                        <a:pt x="804" y="400"/>
                      </a:lnTo>
                      <a:lnTo>
                        <a:pt x="798" y="400"/>
                      </a:lnTo>
                      <a:lnTo>
                        <a:pt x="793" y="398"/>
                      </a:lnTo>
                      <a:lnTo>
                        <a:pt x="785" y="393"/>
                      </a:lnTo>
                      <a:lnTo>
                        <a:pt x="779" y="389"/>
                      </a:lnTo>
                      <a:lnTo>
                        <a:pt x="764" y="376"/>
                      </a:lnTo>
                      <a:lnTo>
                        <a:pt x="747" y="362"/>
                      </a:lnTo>
                      <a:lnTo>
                        <a:pt x="730" y="353"/>
                      </a:lnTo>
                      <a:lnTo>
                        <a:pt x="709" y="343"/>
                      </a:lnTo>
                      <a:lnTo>
                        <a:pt x="704" y="341"/>
                      </a:lnTo>
                      <a:lnTo>
                        <a:pt x="694" y="341"/>
                      </a:lnTo>
                      <a:close/>
                    </a:path>
                  </a:pathLst>
                </a:custGeom>
                <a:solidFill>
                  <a:srgbClr val="1F1A1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893" name="Freeform 525"/>
                <p:cNvSpPr>
                  <a:spLocks/>
                </p:cNvSpPr>
                <p:nvPr/>
              </p:nvSpPr>
              <p:spPr bwMode="auto">
                <a:xfrm>
                  <a:off x="2242" y="1922"/>
                  <a:ext cx="4" cy="7"/>
                </a:xfrm>
                <a:custGeom>
                  <a:avLst/>
                  <a:gdLst/>
                  <a:ahLst/>
                  <a:cxnLst>
                    <a:cxn ang="0">
                      <a:pos x="0" y="1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2" y="3"/>
                    </a:cxn>
                    <a:cxn ang="0">
                      <a:pos x="4" y="7"/>
                    </a:cxn>
                    <a:cxn ang="0">
                      <a:pos x="2" y="5"/>
                    </a:cxn>
                    <a:cxn ang="0">
                      <a:pos x="0" y="1"/>
                    </a:cxn>
                  </a:cxnLst>
                  <a:rect l="0" t="0" r="r" b="b"/>
                  <a:pathLst>
                    <a:path w="4" h="7">
                      <a:moveTo>
                        <a:pt x="0" y="1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2" y="3"/>
                      </a:lnTo>
                      <a:lnTo>
                        <a:pt x="4" y="7"/>
                      </a:lnTo>
                      <a:lnTo>
                        <a:pt x="2" y="5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9FA0C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894" name="Freeform 526"/>
                <p:cNvSpPr>
                  <a:spLocks/>
                </p:cNvSpPr>
                <p:nvPr/>
              </p:nvSpPr>
              <p:spPr bwMode="auto">
                <a:xfrm>
                  <a:off x="2242" y="1922"/>
                  <a:ext cx="8" cy="15"/>
                </a:xfrm>
                <a:custGeom>
                  <a:avLst/>
                  <a:gdLst/>
                  <a:ahLst/>
                  <a:cxnLst>
                    <a:cxn ang="0">
                      <a:pos x="0" y="5"/>
                    </a:cxn>
                    <a:cxn ang="0">
                      <a:pos x="0" y="1"/>
                    </a:cxn>
                    <a:cxn ang="0">
                      <a:pos x="0" y="0"/>
                    </a:cxn>
                    <a:cxn ang="0">
                      <a:pos x="4" y="7"/>
                    </a:cxn>
                    <a:cxn ang="0">
                      <a:pos x="8" y="15"/>
                    </a:cxn>
                    <a:cxn ang="0">
                      <a:pos x="4" y="11"/>
                    </a:cxn>
                    <a:cxn ang="0">
                      <a:pos x="0" y="5"/>
                    </a:cxn>
                  </a:cxnLst>
                  <a:rect l="0" t="0" r="r" b="b"/>
                  <a:pathLst>
                    <a:path w="8" h="15">
                      <a:moveTo>
                        <a:pt x="0" y="5"/>
                      </a:move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4" y="7"/>
                      </a:lnTo>
                      <a:lnTo>
                        <a:pt x="8" y="15"/>
                      </a:lnTo>
                      <a:lnTo>
                        <a:pt x="4" y="11"/>
                      </a:lnTo>
                      <a:lnTo>
                        <a:pt x="0" y="5"/>
                      </a:lnTo>
                      <a:close/>
                    </a:path>
                  </a:pathLst>
                </a:custGeom>
                <a:solidFill>
                  <a:srgbClr val="9FA0C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895" name="Freeform 527"/>
                <p:cNvSpPr>
                  <a:spLocks/>
                </p:cNvSpPr>
                <p:nvPr/>
              </p:nvSpPr>
              <p:spPr bwMode="auto">
                <a:xfrm>
                  <a:off x="2242" y="1923"/>
                  <a:ext cx="9" cy="21"/>
                </a:xfrm>
                <a:custGeom>
                  <a:avLst/>
                  <a:gdLst/>
                  <a:ahLst/>
                  <a:cxnLst>
                    <a:cxn ang="0">
                      <a:pos x="4" y="6"/>
                    </a:cxn>
                    <a:cxn ang="0">
                      <a:pos x="2" y="4"/>
                    </a:cxn>
                    <a:cxn ang="0">
                      <a:pos x="0" y="0"/>
                    </a:cxn>
                    <a:cxn ang="0">
                      <a:pos x="0" y="4"/>
                    </a:cxn>
                    <a:cxn ang="0">
                      <a:pos x="0" y="8"/>
                    </a:cxn>
                    <a:cxn ang="0">
                      <a:pos x="6" y="14"/>
                    </a:cxn>
                    <a:cxn ang="0">
                      <a:pos x="9" y="21"/>
                    </a:cxn>
                    <a:cxn ang="0">
                      <a:pos x="8" y="14"/>
                    </a:cxn>
                    <a:cxn ang="0">
                      <a:pos x="4" y="6"/>
                    </a:cxn>
                  </a:cxnLst>
                  <a:rect l="0" t="0" r="r" b="b"/>
                  <a:pathLst>
                    <a:path w="9" h="21">
                      <a:moveTo>
                        <a:pt x="4" y="6"/>
                      </a:moveTo>
                      <a:lnTo>
                        <a:pt x="2" y="4"/>
                      </a:lnTo>
                      <a:lnTo>
                        <a:pt x="0" y="0"/>
                      </a:lnTo>
                      <a:lnTo>
                        <a:pt x="0" y="4"/>
                      </a:lnTo>
                      <a:lnTo>
                        <a:pt x="0" y="8"/>
                      </a:lnTo>
                      <a:lnTo>
                        <a:pt x="6" y="14"/>
                      </a:lnTo>
                      <a:lnTo>
                        <a:pt x="9" y="21"/>
                      </a:lnTo>
                      <a:lnTo>
                        <a:pt x="8" y="14"/>
                      </a:lnTo>
                      <a:lnTo>
                        <a:pt x="4" y="6"/>
                      </a:lnTo>
                      <a:close/>
                    </a:path>
                  </a:pathLst>
                </a:custGeom>
                <a:solidFill>
                  <a:srgbClr val="9FA0C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896" name="Freeform 528"/>
                <p:cNvSpPr>
                  <a:spLocks/>
                </p:cNvSpPr>
                <p:nvPr/>
              </p:nvSpPr>
              <p:spPr bwMode="auto">
                <a:xfrm>
                  <a:off x="2242" y="1927"/>
                  <a:ext cx="11" cy="23"/>
                </a:xfrm>
                <a:custGeom>
                  <a:avLst/>
                  <a:gdLst/>
                  <a:ahLst/>
                  <a:cxnLst>
                    <a:cxn ang="0">
                      <a:pos x="8" y="10"/>
                    </a:cxn>
                    <a:cxn ang="0">
                      <a:pos x="4" y="6"/>
                    </a:cxn>
                    <a:cxn ang="0">
                      <a:pos x="0" y="0"/>
                    </a:cxn>
                    <a:cxn ang="0">
                      <a:pos x="0" y="2"/>
                    </a:cxn>
                    <a:cxn ang="0">
                      <a:pos x="0" y="6"/>
                    </a:cxn>
                    <a:cxn ang="0">
                      <a:pos x="6" y="14"/>
                    </a:cxn>
                    <a:cxn ang="0">
                      <a:pos x="11" y="23"/>
                    </a:cxn>
                    <a:cxn ang="0">
                      <a:pos x="9" y="15"/>
                    </a:cxn>
                    <a:cxn ang="0">
                      <a:pos x="8" y="10"/>
                    </a:cxn>
                  </a:cxnLst>
                  <a:rect l="0" t="0" r="r" b="b"/>
                  <a:pathLst>
                    <a:path w="11" h="23">
                      <a:moveTo>
                        <a:pt x="8" y="10"/>
                      </a:moveTo>
                      <a:lnTo>
                        <a:pt x="4" y="6"/>
                      </a:ln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6"/>
                      </a:lnTo>
                      <a:lnTo>
                        <a:pt x="6" y="14"/>
                      </a:lnTo>
                      <a:lnTo>
                        <a:pt x="11" y="23"/>
                      </a:lnTo>
                      <a:lnTo>
                        <a:pt x="9" y="15"/>
                      </a:lnTo>
                      <a:lnTo>
                        <a:pt x="8" y="10"/>
                      </a:lnTo>
                      <a:close/>
                    </a:path>
                  </a:pathLst>
                </a:custGeom>
                <a:solidFill>
                  <a:srgbClr val="A0A1C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897" name="Freeform 529"/>
                <p:cNvSpPr>
                  <a:spLocks/>
                </p:cNvSpPr>
                <p:nvPr/>
              </p:nvSpPr>
              <p:spPr bwMode="auto">
                <a:xfrm>
                  <a:off x="2240" y="1931"/>
                  <a:ext cx="15" cy="25"/>
                </a:xfrm>
                <a:custGeom>
                  <a:avLst/>
                  <a:gdLst/>
                  <a:ahLst/>
                  <a:cxnLst>
                    <a:cxn ang="0">
                      <a:pos x="11" y="13"/>
                    </a:cxn>
                    <a:cxn ang="0">
                      <a:pos x="8" y="6"/>
                    </a:cxn>
                    <a:cxn ang="0">
                      <a:pos x="2" y="0"/>
                    </a:cxn>
                    <a:cxn ang="0">
                      <a:pos x="2" y="2"/>
                    </a:cxn>
                    <a:cxn ang="0">
                      <a:pos x="0" y="6"/>
                    </a:cxn>
                    <a:cxn ang="0">
                      <a:pos x="8" y="15"/>
                    </a:cxn>
                    <a:cxn ang="0">
                      <a:pos x="15" y="25"/>
                    </a:cxn>
                    <a:cxn ang="0">
                      <a:pos x="13" y="19"/>
                    </a:cxn>
                    <a:cxn ang="0">
                      <a:pos x="11" y="13"/>
                    </a:cxn>
                  </a:cxnLst>
                  <a:rect l="0" t="0" r="r" b="b"/>
                  <a:pathLst>
                    <a:path w="15" h="25">
                      <a:moveTo>
                        <a:pt x="11" y="13"/>
                      </a:moveTo>
                      <a:lnTo>
                        <a:pt x="8" y="6"/>
                      </a:lnTo>
                      <a:lnTo>
                        <a:pt x="2" y="0"/>
                      </a:lnTo>
                      <a:lnTo>
                        <a:pt x="2" y="2"/>
                      </a:lnTo>
                      <a:lnTo>
                        <a:pt x="0" y="6"/>
                      </a:lnTo>
                      <a:lnTo>
                        <a:pt x="8" y="15"/>
                      </a:lnTo>
                      <a:lnTo>
                        <a:pt x="15" y="25"/>
                      </a:lnTo>
                      <a:lnTo>
                        <a:pt x="13" y="19"/>
                      </a:lnTo>
                      <a:lnTo>
                        <a:pt x="11" y="13"/>
                      </a:lnTo>
                      <a:close/>
                    </a:path>
                  </a:pathLst>
                </a:custGeom>
                <a:solidFill>
                  <a:srgbClr val="A0A1C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898" name="Freeform 530"/>
                <p:cNvSpPr>
                  <a:spLocks/>
                </p:cNvSpPr>
                <p:nvPr/>
              </p:nvSpPr>
              <p:spPr bwMode="auto">
                <a:xfrm>
                  <a:off x="2240" y="1933"/>
                  <a:ext cx="17" cy="27"/>
                </a:xfrm>
                <a:custGeom>
                  <a:avLst/>
                  <a:gdLst/>
                  <a:ahLst/>
                  <a:cxnLst>
                    <a:cxn ang="0">
                      <a:pos x="13" y="17"/>
                    </a:cxn>
                    <a:cxn ang="0">
                      <a:pos x="8" y="8"/>
                    </a:cxn>
                    <a:cxn ang="0">
                      <a:pos x="2" y="0"/>
                    </a:cxn>
                    <a:cxn ang="0">
                      <a:pos x="0" y="4"/>
                    </a:cxn>
                    <a:cxn ang="0">
                      <a:pos x="0" y="8"/>
                    </a:cxn>
                    <a:cxn ang="0">
                      <a:pos x="8" y="17"/>
                    </a:cxn>
                    <a:cxn ang="0">
                      <a:pos x="17" y="27"/>
                    </a:cxn>
                    <a:cxn ang="0">
                      <a:pos x="15" y="21"/>
                    </a:cxn>
                    <a:cxn ang="0">
                      <a:pos x="13" y="17"/>
                    </a:cxn>
                  </a:cxnLst>
                  <a:rect l="0" t="0" r="r" b="b"/>
                  <a:pathLst>
                    <a:path w="17" h="27">
                      <a:moveTo>
                        <a:pt x="13" y="17"/>
                      </a:moveTo>
                      <a:lnTo>
                        <a:pt x="8" y="8"/>
                      </a:lnTo>
                      <a:lnTo>
                        <a:pt x="2" y="0"/>
                      </a:lnTo>
                      <a:lnTo>
                        <a:pt x="0" y="4"/>
                      </a:lnTo>
                      <a:lnTo>
                        <a:pt x="0" y="8"/>
                      </a:lnTo>
                      <a:lnTo>
                        <a:pt x="8" y="17"/>
                      </a:lnTo>
                      <a:lnTo>
                        <a:pt x="17" y="27"/>
                      </a:lnTo>
                      <a:lnTo>
                        <a:pt x="15" y="21"/>
                      </a:lnTo>
                      <a:lnTo>
                        <a:pt x="13" y="17"/>
                      </a:lnTo>
                      <a:close/>
                    </a:path>
                  </a:pathLst>
                </a:custGeom>
                <a:solidFill>
                  <a:srgbClr val="A0A1C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899" name="Freeform 531"/>
                <p:cNvSpPr>
                  <a:spLocks/>
                </p:cNvSpPr>
                <p:nvPr/>
              </p:nvSpPr>
              <p:spPr bwMode="auto">
                <a:xfrm>
                  <a:off x="2240" y="1937"/>
                  <a:ext cx="17" cy="28"/>
                </a:xfrm>
                <a:custGeom>
                  <a:avLst/>
                  <a:gdLst/>
                  <a:ahLst/>
                  <a:cxnLst>
                    <a:cxn ang="0">
                      <a:pos x="15" y="19"/>
                    </a:cxn>
                    <a:cxn ang="0">
                      <a:pos x="8" y="9"/>
                    </a:cxn>
                    <a:cxn ang="0">
                      <a:pos x="0" y="0"/>
                    </a:cxn>
                    <a:cxn ang="0">
                      <a:pos x="0" y="4"/>
                    </a:cxn>
                    <a:cxn ang="0">
                      <a:pos x="0" y="5"/>
                    </a:cxn>
                    <a:cxn ang="0">
                      <a:pos x="10" y="17"/>
                    </a:cxn>
                    <a:cxn ang="0">
                      <a:pos x="17" y="28"/>
                    </a:cxn>
                    <a:cxn ang="0">
                      <a:pos x="17" y="23"/>
                    </a:cxn>
                    <a:cxn ang="0">
                      <a:pos x="15" y="19"/>
                    </a:cxn>
                  </a:cxnLst>
                  <a:rect l="0" t="0" r="r" b="b"/>
                  <a:pathLst>
                    <a:path w="17" h="28">
                      <a:moveTo>
                        <a:pt x="15" y="19"/>
                      </a:moveTo>
                      <a:lnTo>
                        <a:pt x="8" y="9"/>
                      </a:lnTo>
                      <a:lnTo>
                        <a:pt x="0" y="0"/>
                      </a:lnTo>
                      <a:lnTo>
                        <a:pt x="0" y="4"/>
                      </a:lnTo>
                      <a:lnTo>
                        <a:pt x="0" y="5"/>
                      </a:lnTo>
                      <a:lnTo>
                        <a:pt x="10" y="17"/>
                      </a:lnTo>
                      <a:lnTo>
                        <a:pt x="17" y="28"/>
                      </a:lnTo>
                      <a:lnTo>
                        <a:pt x="17" y="23"/>
                      </a:lnTo>
                      <a:lnTo>
                        <a:pt x="15" y="19"/>
                      </a:lnTo>
                      <a:close/>
                    </a:path>
                  </a:pathLst>
                </a:custGeom>
                <a:solidFill>
                  <a:srgbClr val="A0A2C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900" name="Freeform 532"/>
                <p:cNvSpPr>
                  <a:spLocks noEditPoints="1"/>
                </p:cNvSpPr>
                <p:nvPr/>
              </p:nvSpPr>
              <p:spPr bwMode="auto">
                <a:xfrm>
                  <a:off x="1367" y="1941"/>
                  <a:ext cx="890" cy="119"/>
                </a:xfrm>
                <a:custGeom>
                  <a:avLst/>
                  <a:gdLst/>
                  <a:ahLst/>
                  <a:cxnLst>
                    <a:cxn ang="0">
                      <a:pos x="890" y="19"/>
                    </a:cxn>
                    <a:cxn ang="0">
                      <a:pos x="881" y="9"/>
                    </a:cxn>
                    <a:cxn ang="0">
                      <a:pos x="873" y="0"/>
                    </a:cxn>
                    <a:cxn ang="0">
                      <a:pos x="873" y="1"/>
                    </a:cxn>
                    <a:cxn ang="0">
                      <a:pos x="873" y="5"/>
                    </a:cxn>
                    <a:cxn ang="0">
                      <a:pos x="883" y="17"/>
                    </a:cxn>
                    <a:cxn ang="0">
                      <a:pos x="890" y="30"/>
                    </a:cxn>
                    <a:cxn ang="0">
                      <a:pos x="890" y="24"/>
                    </a:cxn>
                    <a:cxn ang="0">
                      <a:pos x="890" y="19"/>
                    </a:cxn>
                    <a:cxn ang="0">
                      <a:pos x="0" y="119"/>
                    </a:cxn>
                    <a:cxn ang="0">
                      <a:pos x="0" y="117"/>
                    </a:cxn>
                    <a:cxn ang="0">
                      <a:pos x="0" y="113"/>
                    </a:cxn>
                    <a:cxn ang="0">
                      <a:pos x="0" y="113"/>
                    </a:cxn>
                    <a:cxn ang="0">
                      <a:pos x="2" y="113"/>
                    </a:cxn>
                    <a:cxn ang="0">
                      <a:pos x="0" y="117"/>
                    </a:cxn>
                    <a:cxn ang="0">
                      <a:pos x="0" y="119"/>
                    </a:cxn>
                  </a:cxnLst>
                  <a:rect l="0" t="0" r="r" b="b"/>
                  <a:pathLst>
                    <a:path w="890" h="119">
                      <a:moveTo>
                        <a:pt x="890" y="19"/>
                      </a:moveTo>
                      <a:lnTo>
                        <a:pt x="881" y="9"/>
                      </a:lnTo>
                      <a:lnTo>
                        <a:pt x="873" y="0"/>
                      </a:lnTo>
                      <a:lnTo>
                        <a:pt x="873" y="1"/>
                      </a:lnTo>
                      <a:lnTo>
                        <a:pt x="873" y="5"/>
                      </a:lnTo>
                      <a:lnTo>
                        <a:pt x="883" y="17"/>
                      </a:lnTo>
                      <a:lnTo>
                        <a:pt x="890" y="30"/>
                      </a:lnTo>
                      <a:lnTo>
                        <a:pt x="890" y="24"/>
                      </a:lnTo>
                      <a:lnTo>
                        <a:pt x="890" y="19"/>
                      </a:lnTo>
                      <a:close/>
                      <a:moveTo>
                        <a:pt x="0" y="119"/>
                      </a:moveTo>
                      <a:lnTo>
                        <a:pt x="0" y="117"/>
                      </a:lnTo>
                      <a:lnTo>
                        <a:pt x="0" y="113"/>
                      </a:lnTo>
                      <a:lnTo>
                        <a:pt x="0" y="113"/>
                      </a:lnTo>
                      <a:lnTo>
                        <a:pt x="2" y="113"/>
                      </a:lnTo>
                      <a:lnTo>
                        <a:pt x="0" y="117"/>
                      </a:lnTo>
                      <a:lnTo>
                        <a:pt x="0" y="119"/>
                      </a:lnTo>
                      <a:close/>
                    </a:path>
                  </a:pathLst>
                </a:custGeom>
                <a:solidFill>
                  <a:srgbClr val="A0A2C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901" name="Freeform 533"/>
                <p:cNvSpPr>
                  <a:spLocks noEditPoints="1"/>
                </p:cNvSpPr>
                <p:nvPr/>
              </p:nvSpPr>
              <p:spPr bwMode="auto">
                <a:xfrm>
                  <a:off x="1367" y="1942"/>
                  <a:ext cx="892" cy="124"/>
                </a:xfrm>
                <a:custGeom>
                  <a:avLst/>
                  <a:gdLst/>
                  <a:ahLst/>
                  <a:cxnLst>
                    <a:cxn ang="0">
                      <a:pos x="890" y="23"/>
                    </a:cxn>
                    <a:cxn ang="0">
                      <a:pos x="883" y="12"/>
                    </a:cxn>
                    <a:cxn ang="0">
                      <a:pos x="873" y="0"/>
                    </a:cxn>
                    <a:cxn ang="0">
                      <a:pos x="873" y="4"/>
                    </a:cxn>
                    <a:cxn ang="0">
                      <a:pos x="873" y="8"/>
                    </a:cxn>
                    <a:cxn ang="0">
                      <a:pos x="883" y="19"/>
                    </a:cxn>
                    <a:cxn ang="0">
                      <a:pos x="892" y="33"/>
                    </a:cxn>
                    <a:cxn ang="0">
                      <a:pos x="890" y="29"/>
                    </a:cxn>
                    <a:cxn ang="0">
                      <a:pos x="890" y="23"/>
                    </a:cxn>
                    <a:cxn ang="0">
                      <a:pos x="0" y="124"/>
                    </a:cxn>
                    <a:cxn ang="0">
                      <a:pos x="0" y="118"/>
                    </a:cxn>
                    <a:cxn ang="0">
                      <a:pos x="0" y="112"/>
                    </a:cxn>
                    <a:cxn ang="0">
                      <a:pos x="2" y="112"/>
                    </a:cxn>
                    <a:cxn ang="0">
                      <a:pos x="4" y="114"/>
                    </a:cxn>
                    <a:cxn ang="0">
                      <a:pos x="2" y="120"/>
                    </a:cxn>
                    <a:cxn ang="0">
                      <a:pos x="0" y="124"/>
                    </a:cxn>
                  </a:cxnLst>
                  <a:rect l="0" t="0" r="r" b="b"/>
                  <a:pathLst>
                    <a:path w="892" h="124">
                      <a:moveTo>
                        <a:pt x="890" y="23"/>
                      </a:moveTo>
                      <a:lnTo>
                        <a:pt x="883" y="12"/>
                      </a:lnTo>
                      <a:lnTo>
                        <a:pt x="873" y="0"/>
                      </a:lnTo>
                      <a:lnTo>
                        <a:pt x="873" y="4"/>
                      </a:lnTo>
                      <a:lnTo>
                        <a:pt x="873" y="8"/>
                      </a:lnTo>
                      <a:lnTo>
                        <a:pt x="883" y="19"/>
                      </a:lnTo>
                      <a:lnTo>
                        <a:pt x="892" y="33"/>
                      </a:lnTo>
                      <a:lnTo>
                        <a:pt x="890" y="29"/>
                      </a:lnTo>
                      <a:lnTo>
                        <a:pt x="890" y="23"/>
                      </a:lnTo>
                      <a:close/>
                      <a:moveTo>
                        <a:pt x="0" y="124"/>
                      </a:moveTo>
                      <a:lnTo>
                        <a:pt x="0" y="118"/>
                      </a:lnTo>
                      <a:lnTo>
                        <a:pt x="0" y="112"/>
                      </a:lnTo>
                      <a:lnTo>
                        <a:pt x="2" y="112"/>
                      </a:lnTo>
                      <a:lnTo>
                        <a:pt x="4" y="114"/>
                      </a:lnTo>
                      <a:lnTo>
                        <a:pt x="2" y="120"/>
                      </a:lnTo>
                      <a:lnTo>
                        <a:pt x="0" y="124"/>
                      </a:lnTo>
                      <a:close/>
                    </a:path>
                  </a:pathLst>
                </a:custGeom>
                <a:solidFill>
                  <a:srgbClr val="A0A2C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902" name="Freeform 534"/>
                <p:cNvSpPr>
                  <a:spLocks noEditPoints="1"/>
                </p:cNvSpPr>
                <p:nvPr/>
              </p:nvSpPr>
              <p:spPr bwMode="auto">
                <a:xfrm>
                  <a:off x="1367" y="1946"/>
                  <a:ext cx="892" cy="125"/>
                </a:xfrm>
                <a:custGeom>
                  <a:avLst/>
                  <a:gdLst/>
                  <a:ahLst/>
                  <a:cxnLst>
                    <a:cxn ang="0">
                      <a:pos x="890" y="25"/>
                    </a:cxn>
                    <a:cxn ang="0">
                      <a:pos x="883" y="12"/>
                    </a:cxn>
                    <a:cxn ang="0">
                      <a:pos x="873" y="0"/>
                    </a:cxn>
                    <a:cxn ang="0">
                      <a:pos x="873" y="4"/>
                    </a:cxn>
                    <a:cxn ang="0">
                      <a:pos x="871" y="6"/>
                    </a:cxn>
                    <a:cxn ang="0">
                      <a:pos x="883" y="19"/>
                    </a:cxn>
                    <a:cxn ang="0">
                      <a:pos x="892" y="34"/>
                    </a:cxn>
                    <a:cxn ang="0">
                      <a:pos x="892" y="29"/>
                    </a:cxn>
                    <a:cxn ang="0">
                      <a:pos x="890" y="25"/>
                    </a:cxn>
                    <a:cxn ang="0">
                      <a:pos x="2" y="108"/>
                    </a:cxn>
                    <a:cxn ang="0">
                      <a:pos x="0" y="112"/>
                    </a:cxn>
                    <a:cxn ang="0">
                      <a:pos x="0" y="114"/>
                    </a:cxn>
                    <a:cxn ang="0">
                      <a:pos x="0" y="120"/>
                    </a:cxn>
                    <a:cxn ang="0">
                      <a:pos x="0" y="125"/>
                    </a:cxn>
                    <a:cxn ang="0">
                      <a:pos x="4" y="118"/>
                    </a:cxn>
                    <a:cxn ang="0">
                      <a:pos x="6" y="110"/>
                    </a:cxn>
                    <a:cxn ang="0">
                      <a:pos x="4" y="110"/>
                    </a:cxn>
                    <a:cxn ang="0">
                      <a:pos x="2" y="108"/>
                    </a:cxn>
                  </a:cxnLst>
                  <a:rect l="0" t="0" r="r" b="b"/>
                  <a:pathLst>
                    <a:path w="892" h="125">
                      <a:moveTo>
                        <a:pt x="890" y="25"/>
                      </a:moveTo>
                      <a:lnTo>
                        <a:pt x="883" y="12"/>
                      </a:lnTo>
                      <a:lnTo>
                        <a:pt x="873" y="0"/>
                      </a:lnTo>
                      <a:lnTo>
                        <a:pt x="873" y="4"/>
                      </a:lnTo>
                      <a:lnTo>
                        <a:pt x="871" y="6"/>
                      </a:lnTo>
                      <a:lnTo>
                        <a:pt x="883" y="19"/>
                      </a:lnTo>
                      <a:lnTo>
                        <a:pt x="892" y="34"/>
                      </a:lnTo>
                      <a:lnTo>
                        <a:pt x="892" y="29"/>
                      </a:lnTo>
                      <a:lnTo>
                        <a:pt x="890" y="25"/>
                      </a:lnTo>
                      <a:close/>
                      <a:moveTo>
                        <a:pt x="2" y="108"/>
                      </a:moveTo>
                      <a:lnTo>
                        <a:pt x="0" y="112"/>
                      </a:lnTo>
                      <a:lnTo>
                        <a:pt x="0" y="114"/>
                      </a:lnTo>
                      <a:lnTo>
                        <a:pt x="0" y="120"/>
                      </a:lnTo>
                      <a:lnTo>
                        <a:pt x="0" y="125"/>
                      </a:lnTo>
                      <a:lnTo>
                        <a:pt x="4" y="118"/>
                      </a:lnTo>
                      <a:lnTo>
                        <a:pt x="6" y="110"/>
                      </a:lnTo>
                      <a:lnTo>
                        <a:pt x="4" y="110"/>
                      </a:lnTo>
                      <a:lnTo>
                        <a:pt x="2" y="108"/>
                      </a:lnTo>
                      <a:close/>
                    </a:path>
                  </a:pathLst>
                </a:custGeom>
                <a:solidFill>
                  <a:srgbClr val="A1A3C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903" name="Freeform 535"/>
                <p:cNvSpPr>
                  <a:spLocks noEditPoints="1"/>
                </p:cNvSpPr>
                <p:nvPr/>
              </p:nvSpPr>
              <p:spPr bwMode="auto">
                <a:xfrm>
                  <a:off x="1367" y="1950"/>
                  <a:ext cx="892" cy="129"/>
                </a:xfrm>
                <a:custGeom>
                  <a:avLst/>
                  <a:gdLst/>
                  <a:ahLst/>
                  <a:cxnLst>
                    <a:cxn ang="0">
                      <a:pos x="892" y="25"/>
                    </a:cxn>
                    <a:cxn ang="0">
                      <a:pos x="883" y="11"/>
                    </a:cxn>
                    <a:cxn ang="0">
                      <a:pos x="873" y="0"/>
                    </a:cxn>
                    <a:cxn ang="0">
                      <a:pos x="871" y="2"/>
                    </a:cxn>
                    <a:cxn ang="0">
                      <a:pos x="871" y="6"/>
                    </a:cxn>
                    <a:cxn ang="0">
                      <a:pos x="883" y="19"/>
                    </a:cxn>
                    <a:cxn ang="0">
                      <a:pos x="892" y="34"/>
                    </a:cxn>
                    <a:cxn ang="0">
                      <a:pos x="892" y="30"/>
                    </a:cxn>
                    <a:cxn ang="0">
                      <a:pos x="892" y="25"/>
                    </a:cxn>
                    <a:cxn ang="0">
                      <a:pos x="4" y="106"/>
                    </a:cxn>
                    <a:cxn ang="0">
                      <a:pos x="2" y="112"/>
                    </a:cxn>
                    <a:cxn ang="0">
                      <a:pos x="0" y="116"/>
                    </a:cxn>
                    <a:cxn ang="0">
                      <a:pos x="0" y="121"/>
                    </a:cxn>
                    <a:cxn ang="0">
                      <a:pos x="0" y="129"/>
                    </a:cxn>
                    <a:cxn ang="0">
                      <a:pos x="4" y="118"/>
                    </a:cxn>
                    <a:cxn ang="0">
                      <a:pos x="10" y="108"/>
                    </a:cxn>
                    <a:cxn ang="0">
                      <a:pos x="6" y="106"/>
                    </a:cxn>
                    <a:cxn ang="0">
                      <a:pos x="4" y="106"/>
                    </a:cxn>
                  </a:cxnLst>
                  <a:rect l="0" t="0" r="r" b="b"/>
                  <a:pathLst>
                    <a:path w="892" h="129">
                      <a:moveTo>
                        <a:pt x="892" y="25"/>
                      </a:moveTo>
                      <a:lnTo>
                        <a:pt x="883" y="11"/>
                      </a:lnTo>
                      <a:lnTo>
                        <a:pt x="873" y="0"/>
                      </a:lnTo>
                      <a:lnTo>
                        <a:pt x="871" y="2"/>
                      </a:lnTo>
                      <a:lnTo>
                        <a:pt x="871" y="6"/>
                      </a:lnTo>
                      <a:lnTo>
                        <a:pt x="883" y="19"/>
                      </a:lnTo>
                      <a:lnTo>
                        <a:pt x="892" y="34"/>
                      </a:lnTo>
                      <a:lnTo>
                        <a:pt x="892" y="30"/>
                      </a:lnTo>
                      <a:lnTo>
                        <a:pt x="892" y="25"/>
                      </a:lnTo>
                      <a:close/>
                      <a:moveTo>
                        <a:pt x="4" y="106"/>
                      </a:moveTo>
                      <a:lnTo>
                        <a:pt x="2" y="112"/>
                      </a:lnTo>
                      <a:lnTo>
                        <a:pt x="0" y="116"/>
                      </a:lnTo>
                      <a:lnTo>
                        <a:pt x="0" y="121"/>
                      </a:lnTo>
                      <a:lnTo>
                        <a:pt x="0" y="129"/>
                      </a:lnTo>
                      <a:lnTo>
                        <a:pt x="4" y="118"/>
                      </a:lnTo>
                      <a:lnTo>
                        <a:pt x="10" y="108"/>
                      </a:lnTo>
                      <a:lnTo>
                        <a:pt x="6" y="106"/>
                      </a:lnTo>
                      <a:lnTo>
                        <a:pt x="4" y="106"/>
                      </a:lnTo>
                      <a:close/>
                    </a:path>
                  </a:pathLst>
                </a:custGeom>
                <a:solidFill>
                  <a:srgbClr val="A1A3C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904" name="Freeform 536"/>
                <p:cNvSpPr>
                  <a:spLocks noEditPoints="1"/>
                </p:cNvSpPr>
                <p:nvPr/>
              </p:nvSpPr>
              <p:spPr bwMode="auto">
                <a:xfrm>
                  <a:off x="1367" y="1952"/>
                  <a:ext cx="892" cy="133"/>
                </a:xfrm>
                <a:custGeom>
                  <a:avLst/>
                  <a:gdLst/>
                  <a:ahLst/>
                  <a:cxnLst>
                    <a:cxn ang="0">
                      <a:pos x="892" y="28"/>
                    </a:cxn>
                    <a:cxn ang="0">
                      <a:pos x="883" y="13"/>
                    </a:cxn>
                    <a:cxn ang="0">
                      <a:pos x="871" y="0"/>
                    </a:cxn>
                    <a:cxn ang="0">
                      <a:pos x="871" y="4"/>
                    </a:cxn>
                    <a:cxn ang="0">
                      <a:pos x="871" y="8"/>
                    </a:cxn>
                    <a:cxn ang="0">
                      <a:pos x="883" y="21"/>
                    </a:cxn>
                    <a:cxn ang="0">
                      <a:pos x="892" y="36"/>
                    </a:cxn>
                    <a:cxn ang="0">
                      <a:pos x="892" y="32"/>
                    </a:cxn>
                    <a:cxn ang="0">
                      <a:pos x="892" y="28"/>
                    </a:cxn>
                    <a:cxn ang="0">
                      <a:pos x="6" y="104"/>
                    </a:cxn>
                    <a:cxn ang="0">
                      <a:pos x="4" y="112"/>
                    </a:cxn>
                    <a:cxn ang="0">
                      <a:pos x="0" y="119"/>
                    </a:cxn>
                    <a:cxn ang="0">
                      <a:pos x="0" y="127"/>
                    </a:cxn>
                    <a:cxn ang="0">
                      <a:pos x="0" y="133"/>
                    </a:cxn>
                    <a:cxn ang="0">
                      <a:pos x="6" y="119"/>
                    </a:cxn>
                    <a:cxn ang="0">
                      <a:pos x="12" y="106"/>
                    </a:cxn>
                    <a:cxn ang="0">
                      <a:pos x="10" y="106"/>
                    </a:cxn>
                    <a:cxn ang="0">
                      <a:pos x="6" y="104"/>
                    </a:cxn>
                  </a:cxnLst>
                  <a:rect l="0" t="0" r="r" b="b"/>
                  <a:pathLst>
                    <a:path w="892" h="133">
                      <a:moveTo>
                        <a:pt x="892" y="28"/>
                      </a:moveTo>
                      <a:lnTo>
                        <a:pt x="883" y="13"/>
                      </a:lnTo>
                      <a:lnTo>
                        <a:pt x="871" y="0"/>
                      </a:lnTo>
                      <a:lnTo>
                        <a:pt x="871" y="4"/>
                      </a:lnTo>
                      <a:lnTo>
                        <a:pt x="871" y="8"/>
                      </a:lnTo>
                      <a:lnTo>
                        <a:pt x="883" y="21"/>
                      </a:lnTo>
                      <a:lnTo>
                        <a:pt x="892" y="36"/>
                      </a:lnTo>
                      <a:lnTo>
                        <a:pt x="892" y="32"/>
                      </a:lnTo>
                      <a:lnTo>
                        <a:pt x="892" y="28"/>
                      </a:lnTo>
                      <a:close/>
                      <a:moveTo>
                        <a:pt x="6" y="104"/>
                      </a:moveTo>
                      <a:lnTo>
                        <a:pt x="4" y="112"/>
                      </a:lnTo>
                      <a:lnTo>
                        <a:pt x="0" y="119"/>
                      </a:lnTo>
                      <a:lnTo>
                        <a:pt x="0" y="127"/>
                      </a:lnTo>
                      <a:lnTo>
                        <a:pt x="0" y="133"/>
                      </a:lnTo>
                      <a:lnTo>
                        <a:pt x="6" y="119"/>
                      </a:lnTo>
                      <a:lnTo>
                        <a:pt x="12" y="106"/>
                      </a:lnTo>
                      <a:lnTo>
                        <a:pt x="10" y="106"/>
                      </a:lnTo>
                      <a:lnTo>
                        <a:pt x="6" y="104"/>
                      </a:lnTo>
                      <a:close/>
                    </a:path>
                  </a:pathLst>
                </a:custGeom>
                <a:solidFill>
                  <a:srgbClr val="A1A3C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905" name="Freeform 537"/>
                <p:cNvSpPr>
                  <a:spLocks noEditPoints="1"/>
                </p:cNvSpPr>
                <p:nvPr/>
              </p:nvSpPr>
              <p:spPr bwMode="auto">
                <a:xfrm>
                  <a:off x="1367" y="1956"/>
                  <a:ext cx="892" cy="134"/>
                </a:xfrm>
                <a:custGeom>
                  <a:avLst/>
                  <a:gdLst/>
                  <a:ahLst/>
                  <a:cxnLst>
                    <a:cxn ang="0">
                      <a:pos x="892" y="28"/>
                    </a:cxn>
                    <a:cxn ang="0">
                      <a:pos x="883" y="13"/>
                    </a:cxn>
                    <a:cxn ang="0">
                      <a:pos x="871" y="0"/>
                    </a:cxn>
                    <a:cxn ang="0">
                      <a:pos x="871" y="4"/>
                    </a:cxn>
                    <a:cxn ang="0">
                      <a:pos x="871" y="5"/>
                    </a:cxn>
                    <a:cxn ang="0">
                      <a:pos x="883" y="21"/>
                    </a:cxn>
                    <a:cxn ang="0">
                      <a:pos x="892" y="38"/>
                    </a:cxn>
                    <a:cxn ang="0">
                      <a:pos x="892" y="32"/>
                    </a:cxn>
                    <a:cxn ang="0">
                      <a:pos x="892" y="28"/>
                    </a:cxn>
                    <a:cxn ang="0">
                      <a:pos x="10" y="102"/>
                    </a:cxn>
                    <a:cxn ang="0">
                      <a:pos x="4" y="112"/>
                    </a:cxn>
                    <a:cxn ang="0">
                      <a:pos x="0" y="123"/>
                    </a:cxn>
                    <a:cxn ang="0">
                      <a:pos x="0" y="129"/>
                    </a:cxn>
                    <a:cxn ang="0">
                      <a:pos x="0" y="134"/>
                    </a:cxn>
                    <a:cxn ang="0">
                      <a:pos x="6" y="119"/>
                    </a:cxn>
                    <a:cxn ang="0">
                      <a:pos x="14" y="102"/>
                    </a:cxn>
                    <a:cxn ang="0">
                      <a:pos x="12" y="102"/>
                    </a:cxn>
                    <a:cxn ang="0">
                      <a:pos x="10" y="102"/>
                    </a:cxn>
                  </a:cxnLst>
                  <a:rect l="0" t="0" r="r" b="b"/>
                  <a:pathLst>
                    <a:path w="892" h="134">
                      <a:moveTo>
                        <a:pt x="892" y="28"/>
                      </a:moveTo>
                      <a:lnTo>
                        <a:pt x="883" y="13"/>
                      </a:lnTo>
                      <a:lnTo>
                        <a:pt x="871" y="0"/>
                      </a:lnTo>
                      <a:lnTo>
                        <a:pt x="871" y="4"/>
                      </a:lnTo>
                      <a:lnTo>
                        <a:pt x="871" y="5"/>
                      </a:lnTo>
                      <a:lnTo>
                        <a:pt x="883" y="21"/>
                      </a:lnTo>
                      <a:lnTo>
                        <a:pt x="892" y="38"/>
                      </a:lnTo>
                      <a:lnTo>
                        <a:pt x="892" y="32"/>
                      </a:lnTo>
                      <a:lnTo>
                        <a:pt x="892" y="28"/>
                      </a:lnTo>
                      <a:close/>
                      <a:moveTo>
                        <a:pt x="10" y="102"/>
                      </a:moveTo>
                      <a:lnTo>
                        <a:pt x="4" y="112"/>
                      </a:lnTo>
                      <a:lnTo>
                        <a:pt x="0" y="123"/>
                      </a:lnTo>
                      <a:lnTo>
                        <a:pt x="0" y="129"/>
                      </a:lnTo>
                      <a:lnTo>
                        <a:pt x="0" y="134"/>
                      </a:lnTo>
                      <a:lnTo>
                        <a:pt x="6" y="119"/>
                      </a:lnTo>
                      <a:lnTo>
                        <a:pt x="14" y="102"/>
                      </a:lnTo>
                      <a:lnTo>
                        <a:pt x="12" y="102"/>
                      </a:lnTo>
                      <a:lnTo>
                        <a:pt x="10" y="102"/>
                      </a:lnTo>
                      <a:close/>
                    </a:path>
                  </a:pathLst>
                </a:custGeom>
                <a:solidFill>
                  <a:srgbClr val="A2A3C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906" name="Freeform 538"/>
                <p:cNvSpPr>
                  <a:spLocks noEditPoints="1"/>
                </p:cNvSpPr>
                <p:nvPr/>
              </p:nvSpPr>
              <p:spPr bwMode="auto">
                <a:xfrm>
                  <a:off x="1367" y="1960"/>
                  <a:ext cx="894" cy="136"/>
                </a:xfrm>
                <a:custGeom>
                  <a:avLst/>
                  <a:gdLst/>
                  <a:ahLst/>
                  <a:cxnLst>
                    <a:cxn ang="0">
                      <a:pos x="892" y="28"/>
                    </a:cxn>
                    <a:cxn ang="0">
                      <a:pos x="883" y="13"/>
                    </a:cxn>
                    <a:cxn ang="0">
                      <a:pos x="871" y="0"/>
                    </a:cxn>
                    <a:cxn ang="0">
                      <a:pos x="871" y="1"/>
                    </a:cxn>
                    <a:cxn ang="0">
                      <a:pos x="869" y="5"/>
                    </a:cxn>
                    <a:cxn ang="0">
                      <a:pos x="883" y="20"/>
                    </a:cxn>
                    <a:cxn ang="0">
                      <a:pos x="894" y="37"/>
                    </a:cxn>
                    <a:cxn ang="0">
                      <a:pos x="892" y="34"/>
                    </a:cxn>
                    <a:cxn ang="0">
                      <a:pos x="892" y="28"/>
                    </a:cxn>
                    <a:cxn ang="0">
                      <a:pos x="12" y="98"/>
                    </a:cxn>
                    <a:cxn ang="0">
                      <a:pos x="6" y="111"/>
                    </a:cxn>
                    <a:cxn ang="0">
                      <a:pos x="0" y="125"/>
                    </a:cxn>
                    <a:cxn ang="0">
                      <a:pos x="0" y="130"/>
                    </a:cxn>
                    <a:cxn ang="0">
                      <a:pos x="0" y="136"/>
                    </a:cxn>
                    <a:cxn ang="0">
                      <a:pos x="8" y="117"/>
                    </a:cxn>
                    <a:cxn ang="0">
                      <a:pos x="16" y="100"/>
                    </a:cxn>
                    <a:cxn ang="0">
                      <a:pos x="14" y="98"/>
                    </a:cxn>
                    <a:cxn ang="0">
                      <a:pos x="12" y="98"/>
                    </a:cxn>
                  </a:cxnLst>
                  <a:rect l="0" t="0" r="r" b="b"/>
                  <a:pathLst>
                    <a:path w="894" h="136">
                      <a:moveTo>
                        <a:pt x="892" y="28"/>
                      </a:moveTo>
                      <a:lnTo>
                        <a:pt x="883" y="13"/>
                      </a:lnTo>
                      <a:lnTo>
                        <a:pt x="871" y="0"/>
                      </a:lnTo>
                      <a:lnTo>
                        <a:pt x="871" y="1"/>
                      </a:lnTo>
                      <a:lnTo>
                        <a:pt x="869" y="5"/>
                      </a:lnTo>
                      <a:lnTo>
                        <a:pt x="883" y="20"/>
                      </a:lnTo>
                      <a:lnTo>
                        <a:pt x="894" y="37"/>
                      </a:lnTo>
                      <a:lnTo>
                        <a:pt x="892" y="34"/>
                      </a:lnTo>
                      <a:lnTo>
                        <a:pt x="892" y="28"/>
                      </a:lnTo>
                      <a:close/>
                      <a:moveTo>
                        <a:pt x="12" y="98"/>
                      </a:moveTo>
                      <a:lnTo>
                        <a:pt x="6" y="111"/>
                      </a:lnTo>
                      <a:lnTo>
                        <a:pt x="0" y="125"/>
                      </a:lnTo>
                      <a:lnTo>
                        <a:pt x="0" y="130"/>
                      </a:lnTo>
                      <a:lnTo>
                        <a:pt x="0" y="136"/>
                      </a:lnTo>
                      <a:lnTo>
                        <a:pt x="8" y="117"/>
                      </a:lnTo>
                      <a:lnTo>
                        <a:pt x="16" y="100"/>
                      </a:lnTo>
                      <a:lnTo>
                        <a:pt x="14" y="98"/>
                      </a:lnTo>
                      <a:lnTo>
                        <a:pt x="12" y="98"/>
                      </a:lnTo>
                      <a:close/>
                    </a:path>
                  </a:pathLst>
                </a:custGeom>
                <a:solidFill>
                  <a:srgbClr val="A2A4C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907" name="Freeform 539"/>
                <p:cNvSpPr>
                  <a:spLocks noEditPoints="1"/>
                </p:cNvSpPr>
                <p:nvPr/>
              </p:nvSpPr>
              <p:spPr bwMode="auto">
                <a:xfrm>
                  <a:off x="1367" y="1961"/>
                  <a:ext cx="894" cy="141"/>
                </a:xfrm>
                <a:custGeom>
                  <a:avLst/>
                  <a:gdLst/>
                  <a:ahLst/>
                  <a:cxnLst>
                    <a:cxn ang="0">
                      <a:pos x="892" y="33"/>
                    </a:cxn>
                    <a:cxn ang="0">
                      <a:pos x="883" y="16"/>
                    </a:cxn>
                    <a:cxn ang="0">
                      <a:pos x="871" y="0"/>
                    </a:cxn>
                    <a:cxn ang="0">
                      <a:pos x="869" y="4"/>
                    </a:cxn>
                    <a:cxn ang="0">
                      <a:pos x="869" y="8"/>
                    </a:cxn>
                    <a:cxn ang="0">
                      <a:pos x="883" y="23"/>
                    </a:cxn>
                    <a:cxn ang="0">
                      <a:pos x="894" y="40"/>
                    </a:cxn>
                    <a:cxn ang="0">
                      <a:pos x="894" y="38"/>
                    </a:cxn>
                    <a:cxn ang="0">
                      <a:pos x="894" y="36"/>
                    </a:cxn>
                    <a:cxn ang="0">
                      <a:pos x="894" y="35"/>
                    </a:cxn>
                    <a:cxn ang="0">
                      <a:pos x="892" y="33"/>
                    </a:cxn>
                    <a:cxn ang="0">
                      <a:pos x="14" y="97"/>
                    </a:cxn>
                    <a:cxn ang="0">
                      <a:pos x="6" y="114"/>
                    </a:cxn>
                    <a:cxn ang="0">
                      <a:pos x="0" y="129"/>
                    </a:cxn>
                    <a:cxn ang="0">
                      <a:pos x="0" y="135"/>
                    </a:cxn>
                    <a:cxn ang="0">
                      <a:pos x="0" y="141"/>
                    </a:cxn>
                    <a:cxn ang="0">
                      <a:pos x="8" y="120"/>
                    </a:cxn>
                    <a:cxn ang="0">
                      <a:pos x="18" y="99"/>
                    </a:cxn>
                    <a:cxn ang="0">
                      <a:pos x="16" y="99"/>
                    </a:cxn>
                    <a:cxn ang="0">
                      <a:pos x="14" y="97"/>
                    </a:cxn>
                  </a:cxnLst>
                  <a:rect l="0" t="0" r="r" b="b"/>
                  <a:pathLst>
                    <a:path w="894" h="141">
                      <a:moveTo>
                        <a:pt x="892" y="33"/>
                      </a:moveTo>
                      <a:lnTo>
                        <a:pt x="883" y="16"/>
                      </a:lnTo>
                      <a:lnTo>
                        <a:pt x="871" y="0"/>
                      </a:lnTo>
                      <a:lnTo>
                        <a:pt x="869" y="4"/>
                      </a:lnTo>
                      <a:lnTo>
                        <a:pt x="869" y="8"/>
                      </a:lnTo>
                      <a:lnTo>
                        <a:pt x="883" y="23"/>
                      </a:lnTo>
                      <a:lnTo>
                        <a:pt x="894" y="40"/>
                      </a:lnTo>
                      <a:lnTo>
                        <a:pt x="894" y="38"/>
                      </a:lnTo>
                      <a:lnTo>
                        <a:pt x="894" y="36"/>
                      </a:lnTo>
                      <a:lnTo>
                        <a:pt x="894" y="35"/>
                      </a:lnTo>
                      <a:lnTo>
                        <a:pt x="892" y="33"/>
                      </a:lnTo>
                      <a:close/>
                      <a:moveTo>
                        <a:pt x="14" y="97"/>
                      </a:moveTo>
                      <a:lnTo>
                        <a:pt x="6" y="114"/>
                      </a:lnTo>
                      <a:lnTo>
                        <a:pt x="0" y="129"/>
                      </a:lnTo>
                      <a:lnTo>
                        <a:pt x="0" y="135"/>
                      </a:lnTo>
                      <a:lnTo>
                        <a:pt x="0" y="141"/>
                      </a:lnTo>
                      <a:lnTo>
                        <a:pt x="8" y="120"/>
                      </a:lnTo>
                      <a:lnTo>
                        <a:pt x="18" y="99"/>
                      </a:lnTo>
                      <a:lnTo>
                        <a:pt x="16" y="99"/>
                      </a:lnTo>
                      <a:lnTo>
                        <a:pt x="14" y="97"/>
                      </a:lnTo>
                      <a:close/>
                    </a:path>
                  </a:pathLst>
                </a:custGeom>
                <a:solidFill>
                  <a:srgbClr val="A2A4C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908" name="Freeform 540"/>
                <p:cNvSpPr>
                  <a:spLocks noEditPoints="1"/>
                </p:cNvSpPr>
                <p:nvPr/>
              </p:nvSpPr>
              <p:spPr bwMode="auto">
                <a:xfrm>
                  <a:off x="1367" y="1965"/>
                  <a:ext cx="894" cy="142"/>
                </a:xfrm>
                <a:custGeom>
                  <a:avLst/>
                  <a:gdLst/>
                  <a:ahLst/>
                  <a:cxnLst>
                    <a:cxn ang="0">
                      <a:pos x="894" y="32"/>
                    </a:cxn>
                    <a:cxn ang="0">
                      <a:pos x="883" y="15"/>
                    </a:cxn>
                    <a:cxn ang="0">
                      <a:pos x="869" y="0"/>
                    </a:cxn>
                    <a:cxn ang="0">
                      <a:pos x="869" y="4"/>
                    </a:cxn>
                    <a:cxn ang="0">
                      <a:pos x="869" y="6"/>
                    </a:cxn>
                    <a:cxn ang="0">
                      <a:pos x="881" y="23"/>
                    </a:cxn>
                    <a:cxn ang="0">
                      <a:pos x="894" y="42"/>
                    </a:cxn>
                    <a:cxn ang="0">
                      <a:pos x="894" y="36"/>
                    </a:cxn>
                    <a:cxn ang="0">
                      <a:pos x="894" y="32"/>
                    </a:cxn>
                    <a:cxn ang="0">
                      <a:pos x="894" y="32"/>
                    </a:cxn>
                    <a:cxn ang="0">
                      <a:pos x="894" y="32"/>
                    </a:cxn>
                    <a:cxn ang="0">
                      <a:pos x="16" y="95"/>
                    </a:cxn>
                    <a:cxn ang="0">
                      <a:pos x="8" y="112"/>
                    </a:cxn>
                    <a:cxn ang="0">
                      <a:pos x="0" y="131"/>
                    </a:cxn>
                    <a:cxn ang="0">
                      <a:pos x="0" y="137"/>
                    </a:cxn>
                    <a:cxn ang="0">
                      <a:pos x="0" y="142"/>
                    </a:cxn>
                    <a:cxn ang="0">
                      <a:pos x="10" y="120"/>
                    </a:cxn>
                    <a:cxn ang="0">
                      <a:pos x="19" y="97"/>
                    </a:cxn>
                    <a:cxn ang="0">
                      <a:pos x="18" y="95"/>
                    </a:cxn>
                    <a:cxn ang="0">
                      <a:pos x="16" y="95"/>
                    </a:cxn>
                  </a:cxnLst>
                  <a:rect l="0" t="0" r="r" b="b"/>
                  <a:pathLst>
                    <a:path w="894" h="142">
                      <a:moveTo>
                        <a:pt x="894" y="32"/>
                      </a:moveTo>
                      <a:lnTo>
                        <a:pt x="883" y="15"/>
                      </a:lnTo>
                      <a:lnTo>
                        <a:pt x="869" y="0"/>
                      </a:lnTo>
                      <a:lnTo>
                        <a:pt x="869" y="4"/>
                      </a:lnTo>
                      <a:lnTo>
                        <a:pt x="869" y="6"/>
                      </a:lnTo>
                      <a:lnTo>
                        <a:pt x="881" y="23"/>
                      </a:lnTo>
                      <a:lnTo>
                        <a:pt x="894" y="42"/>
                      </a:lnTo>
                      <a:lnTo>
                        <a:pt x="894" y="36"/>
                      </a:lnTo>
                      <a:lnTo>
                        <a:pt x="894" y="32"/>
                      </a:lnTo>
                      <a:lnTo>
                        <a:pt x="894" y="32"/>
                      </a:lnTo>
                      <a:lnTo>
                        <a:pt x="894" y="32"/>
                      </a:lnTo>
                      <a:close/>
                      <a:moveTo>
                        <a:pt x="16" y="95"/>
                      </a:moveTo>
                      <a:lnTo>
                        <a:pt x="8" y="112"/>
                      </a:lnTo>
                      <a:lnTo>
                        <a:pt x="0" y="131"/>
                      </a:lnTo>
                      <a:lnTo>
                        <a:pt x="0" y="137"/>
                      </a:lnTo>
                      <a:lnTo>
                        <a:pt x="0" y="142"/>
                      </a:lnTo>
                      <a:lnTo>
                        <a:pt x="10" y="120"/>
                      </a:lnTo>
                      <a:lnTo>
                        <a:pt x="19" y="97"/>
                      </a:lnTo>
                      <a:lnTo>
                        <a:pt x="18" y="95"/>
                      </a:lnTo>
                      <a:lnTo>
                        <a:pt x="16" y="95"/>
                      </a:lnTo>
                      <a:close/>
                    </a:path>
                  </a:pathLst>
                </a:custGeom>
                <a:solidFill>
                  <a:srgbClr val="A3A4C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909" name="Freeform 541"/>
                <p:cNvSpPr>
                  <a:spLocks noEditPoints="1"/>
                </p:cNvSpPr>
                <p:nvPr/>
              </p:nvSpPr>
              <p:spPr bwMode="auto">
                <a:xfrm>
                  <a:off x="1367" y="1969"/>
                  <a:ext cx="894" cy="146"/>
                </a:xfrm>
                <a:custGeom>
                  <a:avLst/>
                  <a:gdLst/>
                  <a:ahLst/>
                  <a:cxnLst>
                    <a:cxn ang="0">
                      <a:pos x="894" y="32"/>
                    </a:cxn>
                    <a:cxn ang="0">
                      <a:pos x="883" y="15"/>
                    </a:cxn>
                    <a:cxn ang="0">
                      <a:pos x="869" y="0"/>
                    </a:cxn>
                    <a:cxn ang="0">
                      <a:pos x="869" y="2"/>
                    </a:cxn>
                    <a:cxn ang="0">
                      <a:pos x="869" y="6"/>
                    </a:cxn>
                    <a:cxn ang="0">
                      <a:pos x="881" y="23"/>
                    </a:cxn>
                    <a:cxn ang="0">
                      <a:pos x="894" y="42"/>
                    </a:cxn>
                    <a:cxn ang="0">
                      <a:pos x="894" y="38"/>
                    </a:cxn>
                    <a:cxn ang="0">
                      <a:pos x="894" y="32"/>
                    </a:cxn>
                    <a:cxn ang="0">
                      <a:pos x="18" y="91"/>
                    </a:cxn>
                    <a:cxn ang="0">
                      <a:pos x="8" y="112"/>
                    </a:cxn>
                    <a:cxn ang="0">
                      <a:pos x="0" y="133"/>
                    </a:cxn>
                    <a:cxn ang="0">
                      <a:pos x="0" y="138"/>
                    </a:cxn>
                    <a:cxn ang="0">
                      <a:pos x="0" y="146"/>
                    </a:cxn>
                    <a:cxn ang="0">
                      <a:pos x="10" y="119"/>
                    </a:cxn>
                    <a:cxn ang="0">
                      <a:pos x="21" y="93"/>
                    </a:cxn>
                    <a:cxn ang="0">
                      <a:pos x="19" y="93"/>
                    </a:cxn>
                    <a:cxn ang="0">
                      <a:pos x="18" y="91"/>
                    </a:cxn>
                  </a:cxnLst>
                  <a:rect l="0" t="0" r="r" b="b"/>
                  <a:pathLst>
                    <a:path w="894" h="146">
                      <a:moveTo>
                        <a:pt x="894" y="32"/>
                      </a:moveTo>
                      <a:lnTo>
                        <a:pt x="883" y="15"/>
                      </a:lnTo>
                      <a:lnTo>
                        <a:pt x="869" y="0"/>
                      </a:lnTo>
                      <a:lnTo>
                        <a:pt x="869" y="2"/>
                      </a:lnTo>
                      <a:lnTo>
                        <a:pt x="869" y="6"/>
                      </a:lnTo>
                      <a:lnTo>
                        <a:pt x="881" y="23"/>
                      </a:lnTo>
                      <a:lnTo>
                        <a:pt x="894" y="42"/>
                      </a:lnTo>
                      <a:lnTo>
                        <a:pt x="894" y="38"/>
                      </a:lnTo>
                      <a:lnTo>
                        <a:pt x="894" y="32"/>
                      </a:lnTo>
                      <a:close/>
                      <a:moveTo>
                        <a:pt x="18" y="91"/>
                      </a:moveTo>
                      <a:lnTo>
                        <a:pt x="8" y="112"/>
                      </a:lnTo>
                      <a:lnTo>
                        <a:pt x="0" y="133"/>
                      </a:lnTo>
                      <a:lnTo>
                        <a:pt x="0" y="138"/>
                      </a:lnTo>
                      <a:lnTo>
                        <a:pt x="0" y="146"/>
                      </a:lnTo>
                      <a:lnTo>
                        <a:pt x="10" y="119"/>
                      </a:lnTo>
                      <a:lnTo>
                        <a:pt x="21" y="93"/>
                      </a:lnTo>
                      <a:lnTo>
                        <a:pt x="19" y="93"/>
                      </a:lnTo>
                      <a:lnTo>
                        <a:pt x="18" y="91"/>
                      </a:lnTo>
                      <a:close/>
                    </a:path>
                  </a:pathLst>
                </a:custGeom>
                <a:solidFill>
                  <a:srgbClr val="A3A4C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910" name="Freeform 542"/>
                <p:cNvSpPr>
                  <a:spLocks noEditPoints="1"/>
                </p:cNvSpPr>
                <p:nvPr/>
              </p:nvSpPr>
              <p:spPr bwMode="auto">
                <a:xfrm>
                  <a:off x="1367" y="1971"/>
                  <a:ext cx="894" cy="150"/>
                </a:xfrm>
                <a:custGeom>
                  <a:avLst/>
                  <a:gdLst/>
                  <a:ahLst/>
                  <a:cxnLst>
                    <a:cxn ang="0">
                      <a:pos x="894" y="36"/>
                    </a:cxn>
                    <a:cxn ang="0">
                      <a:pos x="881" y="17"/>
                    </a:cxn>
                    <a:cxn ang="0">
                      <a:pos x="869" y="0"/>
                    </a:cxn>
                    <a:cxn ang="0">
                      <a:pos x="869" y="4"/>
                    </a:cxn>
                    <a:cxn ang="0">
                      <a:pos x="867" y="7"/>
                    </a:cxn>
                    <a:cxn ang="0">
                      <a:pos x="881" y="25"/>
                    </a:cxn>
                    <a:cxn ang="0">
                      <a:pos x="894" y="44"/>
                    </a:cxn>
                    <a:cxn ang="0">
                      <a:pos x="894" y="40"/>
                    </a:cxn>
                    <a:cxn ang="0">
                      <a:pos x="894" y="36"/>
                    </a:cxn>
                    <a:cxn ang="0">
                      <a:pos x="19" y="91"/>
                    </a:cxn>
                    <a:cxn ang="0">
                      <a:pos x="10" y="114"/>
                    </a:cxn>
                    <a:cxn ang="0">
                      <a:pos x="0" y="136"/>
                    </a:cxn>
                    <a:cxn ang="0">
                      <a:pos x="0" y="144"/>
                    </a:cxn>
                    <a:cxn ang="0">
                      <a:pos x="2" y="150"/>
                    </a:cxn>
                    <a:cxn ang="0">
                      <a:pos x="12" y="121"/>
                    </a:cxn>
                    <a:cxn ang="0">
                      <a:pos x="23" y="93"/>
                    </a:cxn>
                    <a:cxn ang="0">
                      <a:pos x="21" y="91"/>
                    </a:cxn>
                    <a:cxn ang="0">
                      <a:pos x="19" y="91"/>
                    </a:cxn>
                  </a:cxnLst>
                  <a:rect l="0" t="0" r="r" b="b"/>
                  <a:pathLst>
                    <a:path w="894" h="150">
                      <a:moveTo>
                        <a:pt x="894" y="36"/>
                      </a:moveTo>
                      <a:lnTo>
                        <a:pt x="881" y="17"/>
                      </a:lnTo>
                      <a:lnTo>
                        <a:pt x="869" y="0"/>
                      </a:lnTo>
                      <a:lnTo>
                        <a:pt x="869" y="4"/>
                      </a:lnTo>
                      <a:lnTo>
                        <a:pt x="867" y="7"/>
                      </a:lnTo>
                      <a:lnTo>
                        <a:pt x="881" y="25"/>
                      </a:lnTo>
                      <a:lnTo>
                        <a:pt x="894" y="44"/>
                      </a:lnTo>
                      <a:lnTo>
                        <a:pt x="894" y="40"/>
                      </a:lnTo>
                      <a:lnTo>
                        <a:pt x="894" y="36"/>
                      </a:lnTo>
                      <a:close/>
                      <a:moveTo>
                        <a:pt x="19" y="91"/>
                      </a:moveTo>
                      <a:lnTo>
                        <a:pt x="10" y="114"/>
                      </a:lnTo>
                      <a:lnTo>
                        <a:pt x="0" y="136"/>
                      </a:lnTo>
                      <a:lnTo>
                        <a:pt x="0" y="144"/>
                      </a:lnTo>
                      <a:lnTo>
                        <a:pt x="2" y="150"/>
                      </a:lnTo>
                      <a:lnTo>
                        <a:pt x="12" y="121"/>
                      </a:lnTo>
                      <a:lnTo>
                        <a:pt x="23" y="93"/>
                      </a:lnTo>
                      <a:lnTo>
                        <a:pt x="21" y="91"/>
                      </a:lnTo>
                      <a:lnTo>
                        <a:pt x="19" y="91"/>
                      </a:lnTo>
                      <a:close/>
                    </a:path>
                  </a:pathLst>
                </a:custGeom>
                <a:solidFill>
                  <a:srgbClr val="A4A5C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911" name="Freeform 543"/>
                <p:cNvSpPr>
                  <a:spLocks noEditPoints="1"/>
                </p:cNvSpPr>
                <p:nvPr/>
              </p:nvSpPr>
              <p:spPr bwMode="auto">
                <a:xfrm>
                  <a:off x="1367" y="1975"/>
                  <a:ext cx="894" cy="151"/>
                </a:xfrm>
                <a:custGeom>
                  <a:avLst/>
                  <a:gdLst/>
                  <a:ahLst/>
                  <a:cxnLst>
                    <a:cxn ang="0">
                      <a:pos x="894" y="36"/>
                    </a:cxn>
                    <a:cxn ang="0">
                      <a:pos x="881" y="17"/>
                    </a:cxn>
                    <a:cxn ang="0">
                      <a:pos x="869" y="0"/>
                    </a:cxn>
                    <a:cxn ang="0">
                      <a:pos x="867" y="3"/>
                    </a:cxn>
                    <a:cxn ang="0">
                      <a:pos x="867" y="5"/>
                    </a:cxn>
                    <a:cxn ang="0">
                      <a:pos x="881" y="24"/>
                    </a:cxn>
                    <a:cxn ang="0">
                      <a:pos x="894" y="45"/>
                    </a:cxn>
                    <a:cxn ang="0">
                      <a:pos x="894" y="40"/>
                    </a:cxn>
                    <a:cxn ang="0">
                      <a:pos x="894" y="36"/>
                    </a:cxn>
                    <a:cxn ang="0">
                      <a:pos x="21" y="87"/>
                    </a:cxn>
                    <a:cxn ang="0">
                      <a:pos x="10" y="113"/>
                    </a:cxn>
                    <a:cxn ang="0">
                      <a:pos x="0" y="140"/>
                    </a:cxn>
                    <a:cxn ang="0">
                      <a:pos x="2" y="146"/>
                    </a:cxn>
                    <a:cxn ang="0">
                      <a:pos x="2" y="151"/>
                    </a:cxn>
                    <a:cxn ang="0">
                      <a:pos x="8" y="136"/>
                    </a:cxn>
                    <a:cxn ang="0">
                      <a:pos x="14" y="121"/>
                    </a:cxn>
                    <a:cxn ang="0">
                      <a:pos x="19" y="106"/>
                    </a:cxn>
                    <a:cxn ang="0">
                      <a:pos x="25" y="91"/>
                    </a:cxn>
                    <a:cxn ang="0">
                      <a:pos x="23" y="89"/>
                    </a:cxn>
                    <a:cxn ang="0">
                      <a:pos x="21" y="87"/>
                    </a:cxn>
                  </a:cxnLst>
                  <a:rect l="0" t="0" r="r" b="b"/>
                  <a:pathLst>
                    <a:path w="894" h="151">
                      <a:moveTo>
                        <a:pt x="894" y="36"/>
                      </a:moveTo>
                      <a:lnTo>
                        <a:pt x="881" y="17"/>
                      </a:lnTo>
                      <a:lnTo>
                        <a:pt x="869" y="0"/>
                      </a:lnTo>
                      <a:lnTo>
                        <a:pt x="867" y="3"/>
                      </a:lnTo>
                      <a:lnTo>
                        <a:pt x="867" y="5"/>
                      </a:lnTo>
                      <a:lnTo>
                        <a:pt x="881" y="24"/>
                      </a:lnTo>
                      <a:lnTo>
                        <a:pt x="894" y="45"/>
                      </a:lnTo>
                      <a:lnTo>
                        <a:pt x="894" y="40"/>
                      </a:lnTo>
                      <a:lnTo>
                        <a:pt x="894" y="36"/>
                      </a:lnTo>
                      <a:close/>
                      <a:moveTo>
                        <a:pt x="21" y="87"/>
                      </a:moveTo>
                      <a:lnTo>
                        <a:pt x="10" y="113"/>
                      </a:lnTo>
                      <a:lnTo>
                        <a:pt x="0" y="140"/>
                      </a:lnTo>
                      <a:lnTo>
                        <a:pt x="2" y="146"/>
                      </a:lnTo>
                      <a:lnTo>
                        <a:pt x="2" y="151"/>
                      </a:lnTo>
                      <a:lnTo>
                        <a:pt x="8" y="136"/>
                      </a:lnTo>
                      <a:lnTo>
                        <a:pt x="14" y="121"/>
                      </a:lnTo>
                      <a:lnTo>
                        <a:pt x="19" y="106"/>
                      </a:lnTo>
                      <a:lnTo>
                        <a:pt x="25" y="91"/>
                      </a:lnTo>
                      <a:lnTo>
                        <a:pt x="23" y="89"/>
                      </a:lnTo>
                      <a:lnTo>
                        <a:pt x="21" y="87"/>
                      </a:lnTo>
                      <a:close/>
                    </a:path>
                  </a:pathLst>
                </a:custGeom>
                <a:solidFill>
                  <a:srgbClr val="A4A5C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912" name="Freeform 544"/>
                <p:cNvSpPr>
                  <a:spLocks noEditPoints="1"/>
                </p:cNvSpPr>
                <p:nvPr/>
              </p:nvSpPr>
              <p:spPr bwMode="auto">
                <a:xfrm>
                  <a:off x="1369" y="1978"/>
                  <a:ext cx="892" cy="154"/>
                </a:xfrm>
                <a:custGeom>
                  <a:avLst/>
                  <a:gdLst/>
                  <a:ahLst/>
                  <a:cxnLst>
                    <a:cxn ang="0">
                      <a:pos x="892" y="37"/>
                    </a:cxn>
                    <a:cxn ang="0">
                      <a:pos x="879" y="18"/>
                    </a:cxn>
                    <a:cxn ang="0">
                      <a:pos x="865" y="0"/>
                    </a:cxn>
                    <a:cxn ang="0">
                      <a:pos x="865" y="2"/>
                    </a:cxn>
                    <a:cxn ang="0">
                      <a:pos x="865" y="6"/>
                    </a:cxn>
                    <a:cxn ang="0">
                      <a:pos x="879" y="25"/>
                    </a:cxn>
                    <a:cxn ang="0">
                      <a:pos x="892" y="46"/>
                    </a:cxn>
                    <a:cxn ang="0">
                      <a:pos x="892" y="42"/>
                    </a:cxn>
                    <a:cxn ang="0">
                      <a:pos x="892" y="37"/>
                    </a:cxn>
                    <a:cxn ang="0">
                      <a:pos x="21" y="86"/>
                    </a:cxn>
                    <a:cxn ang="0">
                      <a:pos x="10" y="114"/>
                    </a:cxn>
                    <a:cxn ang="0">
                      <a:pos x="0" y="143"/>
                    </a:cxn>
                    <a:cxn ang="0">
                      <a:pos x="0" y="148"/>
                    </a:cxn>
                    <a:cxn ang="0">
                      <a:pos x="0" y="154"/>
                    </a:cxn>
                    <a:cxn ang="0">
                      <a:pos x="6" y="137"/>
                    </a:cxn>
                    <a:cxn ang="0">
                      <a:pos x="12" y="120"/>
                    </a:cxn>
                    <a:cxn ang="0">
                      <a:pos x="19" y="105"/>
                    </a:cxn>
                    <a:cxn ang="0">
                      <a:pos x="25" y="88"/>
                    </a:cxn>
                    <a:cxn ang="0">
                      <a:pos x="23" y="88"/>
                    </a:cxn>
                    <a:cxn ang="0">
                      <a:pos x="21" y="86"/>
                    </a:cxn>
                  </a:cxnLst>
                  <a:rect l="0" t="0" r="r" b="b"/>
                  <a:pathLst>
                    <a:path w="892" h="154">
                      <a:moveTo>
                        <a:pt x="892" y="37"/>
                      </a:moveTo>
                      <a:lnTo>
                        <a:pt x="879" y="18"/>
                      </a:lnTo>
                      <a:lnTo>
                        <a:pt x="865" y="0"/>
                      </a:lnTo>
                      <a:lnTo>
                        <a:pt x="865" y="2"/>
                      </a:lnTo>
                      <a:lnTo>
                        <a:pt x="865" y="6"/>
                      </a:lnTo>
                      <a:lnTo>
                        <a:pt x="879" y="25"/>
                      </a:lnTo>
                      <a:lnTo>
                        <a:pt x="892" y="46"/>
                      </a:lnTo>
                      <a:lnTo>
                        <a:pt x="892" y="42"/>
                      </a:lnTo>
                      <a:lnTo>
                        <a:pt x="892" y="37"/>
                      </a:lnTo>
                      <a:close/>
                      <a:moveTo>
                        <a:pt x="21" y="86"/>
                      </a:moveTo>
                      <a:lnTo>
                        <a:pt x="10" y="114"/>
                      </a:lnTo>
                      <a:lnTo>
                        <a:pt x="0" y="143"/>
                      </a:lnTo>
                      <a:lnTo>
                        <a:pt x="0" y="148"/>
                      </a:lnTo>
                      <a:lnTo>
                        <a:pt x="0" y="154"/>
                      </a:lnTo>
                      <a:lnTo>
                        <a:pt x="6" y="137"/>
                      </a:lnTo>
                      <a:lnTo>
                        <a:pt x="12" y="120"/>
                      </a:lnTo>
                      <a:lnTo>
                        <a:pt x="19" y="105"/>
                      </a:lnTo>
                      <a:lnTo>
                        <a:pt x="25" y="88"/>
                      </a:lnTo>
                      <a:lnTo>
                        <a:pt x="23" y="88"/>
                      </a:lnTo>
                      <a:lnTo>
                        <a:pt x="21" y="86"/>
                      </a:lnTo>
                      <a:close/>
                    </a:path>
                  </a:pathLst>
                </a:custGeom>
                <a:solidFill>
                  <a:srgbClr val="A4A5C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913" name="Freeform 545"/>
                <p:cNvSpPr>
                  <a:spLocks noEditPoints="1"/>
                </p:cNvSpPr>
                <p:nvPr/>
              </p:nvSpPr>
              <p:spPr bwMode="auto">
                <a:xfrm>
                  <a:off x="1369" y="1980"/>
                  <a:ext cx="892" cy="158"/>
                </a:xfrm>
                <a:custGeom>
                  <a:avLst/>
                  <a:gdLst/>
                  <a:ahLst/>
                  <a:cxnLst>
                    <a:cxn ang="0">
                      <a:pos x="892" y="40"/>
                    </a:cxn>
                    <a:cxn ang="0">
                      <a:pos x="879" y="19"/>
                    </a:cxn>
                    <a:cxn ang="0">
                      <a:pos x="865" y="0"/>
                    </a:cxn>
                    <a:cxn ang="0">
                      <a:pos x="865" y="4"/>
                    </a:cxn>
                    <a:cxn ang="0">
                      <a:pos x="863" y="6"/>
                    </a:cxn>
                    <a:cxn ang="0">
                      <a:pos x="879" y="27"/>
                    </a:cxn>
                    <a:cxn ang="0">
                      <a:pos x="892" y="48"/>
                    </a:cxn>
                    <a:cxn ang="0">
                      <a:pos x="892" y="44"/>
                    </a:cxn>
                    <a:cxn ang="0">
                      <a:pos x="892" y="40"/>
                    </a:cxn>
                    <a:cxn ang="0">
                      <a:pos x="23" y="86"/>
                    </a:cxn>
                    <a:cxn ang="0">
                      <a:pos x="17" y="101"/>
                    </a:cxn>
                    <a:cxn ang="0">
                      <a:pos x="12" y="116"/>
                    </a:cxn>
                    <a:cxn ang="0">
                      <a:pos x="6" y="131"/>
                    </a:cxn>
                    <a:cxn ang="0">
                      <a:pos x="0" y="146"/>
                    </a:cxn>
                    <a:cxn ang="0">
                      <a:pos x="0" y="152"/>
                    </a:cxn>
                    <a:cxn ang="0">
                      <a:pos x="0" y="158"/>
                    </a:cxn>
                    <a:cxn ang="0">
                      <a:pos x="6" y="141"/>
                    </a:cxn>
                    <a:cxn ang="0">
                      <a:pos x="14" y="122"/>
                    </a:cxn>
                    <a:cxn ang="0">
                      <a:pos x="19" y="105"/>
                    </a:cxn>
                    <a:cxn ang="0">
                      <a:pos x="27" y="88"/>
                    </a:cxn>
                    <a:cxn ang="0">
                      <a:pos x="25" y="86"/>
                    </a:cxn>
                    <a:cxn ang="0">
                      <a:pos x="23" y="86"/>
                    </a:cxn>
                  </a:cxnLst>
                  <a:rect l="0" t="0" r="r" b="b"/>
                  <a:pathLst>
                    <a:path w="892" h="158">
                      <a:moveTo>
                        <a:pt x="892" y="40"/>
                      </a:moveTo>
                      <a:lnTo>
                        <a:pt x="879" y="19"/>
                      </a:lnTo>
                      <a:lnTo>
                        <a:pt x="865" y="0"/>
                      </a:lnTo>
                      <a:lnTo>
                        <a:pt x="865" y="4"/>
                      </a:lnTo>
                      <a:lnTo>
                        <a:pt x="863" y="6"/>
                      </a:lnTo>
                      <a:lnTo>
                        <a:pt x="879" y="27"/>
                      </a:lnTo>
                      <a:lnTo>
                        <a:pt x="892" y="48"/>
                      </a:lnTo>
                      <a:lnTo>
                        <a:pt x="892" y="44"/>
                      </a:lnTo>
                      <a:lnTo>
                        <a:pt x="892" y="40"/>
                      </a:lnTo>
                      <a:close/>
                      <a:moveTo>
                        <a:pt x="23" y="86"/>
                      </a:moveTo>
                      <a:lnTo>
                        <a:pt x="17" y="101"/>
                      </a:lnTo>
                      <a:lnTo>
                        <a:pt x="12" y="116"/>
                      </a:lnTo>
                      <a:lnTo>
                        <a:pt x="6" y="131"/>
                      </a:lnTo>
                      <a:lnTo>
                        <a:pt x="0" y="146"/>
                      </a:lnTo>
                      <a:lnTo>
                        <a:pt x="0" y="152"/>
                      </a:lnTo>
                      <a:lnTo>
                        <a:pt x="0" y="158"/>
                      </a:lnTo>
                      <a:lnTo>
                        <a:pt x="6" y="141"/>
                      </a:lnTo>
                      <a:lnTo>
                        <a:pt x="14" y="122"/>
                      </a:lnTo>
                      <a:lnTo>
                        <a:pt x="19" y="105"/>
                      </a:lnTo>
                      <a:lnTo>
                        <a:pt x="27" y="88"/>
                      </a:lnTo>
                      <a:lnTo>
                        <a:pt x="25" y="86"/>
                      </a:lnTo>
                      <a:lnTo>
                        <a:pt x="23" y="86"/>
                      </a:lnTo>
                      <a:close/>
                    </a:path>
                  </a:pathLst>
                </a:custGeom>
                <a:solidFill>
                  <a:srgbClr val="A5A6C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914" name="Freeform 546"/>
                <p:cNvSpPr>
                  <a:spLocks noEditPoints="1"/>
                </p:cNvSpPr>
                <p:nvPr/>
              </p:nvSpPr>
              <p:spPr bwMode="auto">
                <a:xfrm>
                  <a:off x="1369" y="1984"/>
                  <a:ext cx="892" cy="161"/>
                </a:xfrm>
                <a:custGeom>
                  <a:avLst/>
                  <a:gdLst/>
                  <a:ahLst/>
                  <a:cxnLst>
                    <a:cxn ang="0">
                      <a:pos x="892" y="40"/>
                    </a:cxn>
                    <a:cxn ang="0">
                      <a:pos x="879" y="19"/>
                    </a:cxn>
                    <a:cxn ang="0">
                      <a:pos x="865" y="0"/>
                    </a:cxn>
                    <a:cxn ang="0">
                      <a:pos x="863" y="2"/>
                    </a:cxn>
                    <a:cxn ang="0">
                      <a:pos x="863" y="6"/>
                    </a:cxn>
                    <a:cxn ang="0">
                      <a:pos x="879" y="27"/>
                    </a:cxn>
                    <a:cxn ang="0">
                      <a:pos x="892" y="49"/>
                    </a:cxn>
                    <a:cxn ang="0">
                      <a:pos x="892" y="44"/>
                    </a:cxn>
                    <a:cxn ang="0">
                      <a:pos x="892" y="40"/>
                    </a:cxn>
                    <a:cxn ang="0">
                      <a:pos x="25" y="82"/>
                    </a:cxn>
                    <a:cxn ang="0">
                      <a:pos x="19" y="99"/>
                    </a:cxn>
                    <a:cxn ang="0">
                      <a:pos x="12" y="114"/>
                    </a:cxn>
                    <a:cxn ang="0">
                      <a:pos x="6" y="131"/>
                    </a:cxn>
                    <a:cxn ang="0">
                      <a:pos x="0" y="148"/>
                    </a:cxn>
                    <a:cxn ang="0">
                      <a:pos x="0" y="154"/>
                    </a:cxn>
                    <a:cxn ang="0">
                      <a:pos x="2" y="161"/>
                    </a:cxn>
                    <a:cxn ang="0">
                      <a:pos x="8" y="140"/>
                    </a:cxn>
                    <a:cxn ang="0">
                      <a:pos x="14" y="122"/>
                    </a:cxn>
                    <a:cxn ang="0">
                      <a:pos x="21" y="103"/>
                    </a:cxn>
                    <a:cxn ang="0">
                      <a:pos x="29" y="85"/>
                    </a:cxn>
                    <a:cxn ang="0">
                      <a:pos x="27" y="84"/>
                    </a:cxn>
                    <a:cxn ang="0">
                      <a:pos x="25" y="82"/>
                    </a:cxn>
                  </a:cxnLst>
                  <a:rect l="0" t="0" r="r" b="b"/>
                  <a:pathLst>
                    <a:path w="892" h="161">
                      <a:moveTo>
                        <a:pt x="892" y="40"/>
                      </a:moveTo>
                      <a:lnTo>
                        <a:pt x="879" y="19"/>
                      </a:lnTo>
                      <a:lnTo>
                        <a:pt x="865" y="0"/>
                      </a:lnTo>
                      <a:lnTo>
                        <a:pt x="863" y="2"/>
                      </a:lnTo>
                      <a:lnTo>
                        <a:pt x="863" y="6"/>
                      </a:lnTo>
                      <a:lnTo>
                        <a:pt x="879" y="27"/>
                      </a:lnTo>
                      <a:lnTo>
                        <a:pt x="892" y="49"/>
                      </a:lnTo>
                      <a:lnTo>
                        <a:pt x="892" y="44"/>
                      </a:lnTo>
                      <a:lnTo>
                        <a:pt x="892" y="40"/>
                      </a:lnTo>
                      <a:close/>
                      <a:moveTo>
                        <a:pt x="25" y="82"/>
                      </a:moveTo>
                      <a:lnTo>
                        <a:pt x="19" y="99"/>
                      </a:lnTo>
                      <a:lnTo>
                        <a:pt x="12" y="114"/>
                      </a:lnTo>
                      <a:lnTo>
                        <a:pt x="6" y="131"/>
                      </a:lnTo>
                      <a:lnTo>
                        <a:pt x="0" y="148"/>
                      </a:lnTo>
                      <a:lnTo>
                        <a:pt x="0" y="154"/>
                      </a:lnTo>
                      <a:lnTo>
                        <a:pt x="2" y="161"/>
                      </a:lnTo>
                      <a:lnTo>
                        <a:pt x="8" y="140"/>
                      </a:lnTo>
                      <a:lnTo>
                        <a:pt x="14" y="122"/>
                      </a:lnTo>
                      <a:lnTo>
                        <a:pt x="21" y="103"/>
                      </a:lnTo>
                      <a:lnTo>
                        <a:pt x="29" y="85"/>
                      </a:lnTo>
                      <a:lnTo>
                        <a:pt x="27" y="84"/>
                      </a:lnTo>
                      <a:lnTo>
                        <a:pt x="25" y="82"/>
                      </a:lnTo>
                      <a:close/>
                    </a:path>
                  </a:pathLst>
                </a:custGeom>
                <a:solidFill>
                  <a:srgbClr val="A5A6C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915" name="Freeform 547"/>
                <p:cNvSpPr>
                  <a:spLocks noEditPoints="1"/>
                </p:cNvSpPr>
                <p:nvPr/>
              </p:nvSpPr>
              <p:spPr bwMode="auto">
                <a:xfrm>
                  <a:off x="1369" y="1986"/>
                  <a:ext cx="892" cy="165"/>
                </a:xfrm>
                <a:custGeom>
                  <a:avLst/>
                  <a:gdLst/>
                  <a:ahLst/>
                  <a:cxnLst>
                    <a:cxn ang="0">
                      <a:pos x="892" y="42"/>
                    </a:cxn>
                    <a:cxn ang="0">
                      <a:pos x="879" y="21"/>
                    </a:cxn>
                    <a:cxn ang="0">
                      <a:pos x="863" y="0"/>
                    </a:cxn>
                    <a:cxn ang="0">
                      <a:pos x="863" y="4"/>
                    </a:cxn>
                    <a:cxn ang="0">
                      <a:pos x="863" y="8"/>
                    </a:cxn>
                    <a:cxn ang="0">
                      <a:pos x="877" y="29"/>
                    </a:cxn>
                    <a:cxn ang="0">
                      <a:pos x="890" y="51"/>
                    </a:cxn>
                    <a:cxn ang="0">
                      <a:pos x="892" y="47"/>
                    </a:cxn>
                    <a:cxn ang="0">
                      <a:pos x="892" y="42"/>
                    </a:cxn>
                    <a:cxn ang="0">
                      <a:pos x="27" y="82"/>
                    </a:cxn>
                    <a:cxn ang="0">
                      <a:pos x="19" y="99"/>
                    </a:cxn>
                    <a:cxn ang="0">
                      <a:pos x="14" y="116"/>
                    </a:cxn>
                    <a:cxn ang="0">
                      <a:pos x="6" y="135"/>
                    </a:cxn>
                    <a:cxn ang="0">
                      <a:pos x="0" y="152"/>
                    </a:cxn>
                    <a:cxn ang="0">
                      <a:pos x="2" y="159"/>
                    </a:cxn>
                    <a:cxn ang="0">
                      <a:pos x="2" y="165"/>
                    </a:cxn>
                    <a:cxn ang="0">
                      <a:pos x="8" y="144"/>
                    </a:cxn>
                    <a:cxn ang="0">
                      <a:pos x="16" y="123"/>
                    </a:cxn>
                    <a:cxn ang="0">
                      <a:pos x="23" y="104"/>
                    </a:cxn>
                    <a:cxn ang="0">
                      <a:pos x="31" y="83"/>
                    </a:cxn>
                    <a:cxn ang="0">
                      <a:pos x="29" y="83"/>
                    </a:cxn>
                    <a:cxn ang="0">
                      <a:pos x="27" y="82"/>
                    </a:cxn>
                  </a:cxnLst>
                  <a:rect l="0" t="0" r="r" b="b"/>
                  <a:pathLst>
                    <a:path w="892" h="165">
                      <a:moveTo>
                        <a:pt x="892" y="42"/>
                      </a:moveTo>
                      <a:lnTo>
                        <a:pt x="879" y="21"/>
                      </a:lnTo>
                      <a:lnTo>
                        <a:pt x="863" y="0"/>
                      </a:lnTo>
                      <a:lnTo>
                        <a:pt x="863" y="4"/>
                      </a:lnTo>
                      <a:lnTo>
                        <a:pt x="863" y="8"/>
                      </a:lnTo>
                      <a:lnTo>
                        <a:pt x="877" y="29"/>
                      </a:lnTo>
                      <a:lnTo>
                        <a:pt x="890" y="51"/>
                      </a:lnTo>
                      <a:lnTo>
                        <a:pt x="892" y="47"/>
                      </a:lnTo>
                      <a:lnTo>
                        <a:pt x="892" y="42"/>
                      </a:lnTo>
                      <a:close/>
                      <a:moveTo>
                        <a:pt x="27" y="82"/>
                      </a:moveTo>
                      <a:lnTo>
                        <a:pt x="19" y="99"/>
                      </a:lnTo>
                      <a:lnTo>
                        <a:pt x="14" y="116"/>
                      </a:lnTo>
                      <a:lnTo>
                        <a:pt x="6" y="135"/>
                      </a:lnTo>
                      <a:lnTo>
                        <a:pt x="0" y="152"/>
                      </a:lnTo>
                      <a:lnTo>
                        <a:pt x="2" y="159"/>
                      </a:lnTo>
                      <a:lnTo>
                        <a:pt x="2" y="165"/>
                      </a:lnTo>
                      <a:lnTo>
                        <a:pt x="8" y="144"/>
                      </a:lnTo>
                      <a:lnTo>
                        <a:pt x="16" y="123"/>
                      </a:lnTo>
                      <a:lnTo>
                        <a:pt x="23" y="104"/>
                      </a:lnTo>
                      <a:lnTo>
                        <a:pt x="31" y="83"/>
                      </a:lnTo>
                      <a:lnTo>
                        <a:pt x="29" y="83"/>
                      </a:lnTo>
                      <a:lnTo>
                        <a:pt x="27" y="82"/>
                      </a:lnTo>
                      <a:close/>
                    </a:path>
                  </a:pathLst>
                </a:custGeom>
                <a:solidFill>
                  <a:srgbClr val="A5A6C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916" name="Freeform 548"/>
                <p:cNvSpPr>
                  <a:spLocks noEditPoints="1"/>
                </p:cNvSpPr>
                <p:nvPr/>
              </p:nvSpPr>
              <p:spPr bwMode="auto">
                <a:xfrm>
                  <a:off x="1371" y="1990"/>
                  <a:ext cx="903" cy="167"/>
                </a:xfrm>
                <a:custGeom>
                  <a:avLst/>
                  <a:gdLst/>
                  <a:ahLst/>
                  <a:cxnLst>
                    <a:cxn ang="0">
                      <a:pos x="890" y="43"/>
                    </a:cxn>
                    <a:cxn ang="0">
                      <a:pos x="877" y="21"/>
                    </a:cxn>
                    <a:cxn ang="0">
                      <a:pos x="861" y="0"/>
                    </a:cxn>
                    <a:cxn ang="0">
                      <a:pos x="861" y="4"/>
                    </a:cxn>
                    <a:cxn ang="0">
                      <a:pos x="860" y="6"/>
                    </a:cxn>
                    <a:cxn ang="0">
                      <a:pos x="875" y="28"/>
                    </a:cxn>
                    <a:cxn ang="0">
                      <a:pos x="888" y="51"/>
                    </a:cxn>
                    <a:cxn ang="0">
                      <a:pos x="888" y="47"/>
                    </a:cxn>
                    <a:cxn ang="0">
                      <a:pos x="890" y="43"/>
                    </a:cxn>
                    <a:cxn ang="0">
                      <a:pos x="27" y="79"/>
                    </a:cxn>
                    <a:cxn ang="0">
                      <a:pos x="19" y="97"/>
                    </a:cxn>
                    <a:cxn ang="0">
                      <a:pos x="12" y="116"/>
                    </a:cxn>
                    <a:cxn ang="0">
                      <a:pos x="6" y="134"/>
                    </a:cxn>
                    <a:cxn ang="0">
                      <a:pos x="0" y="155"/>
                    </a:cxn>
                    <a:cxn ang="0">
                      <a:pos x="0" y="161"/>
                    </a:cxn>
                    <a:cxn ang="0">
                      <a:pos x="2" y="167"/>
                    </a:cxn>
                    <a:cxn ang="0">
                      <a:pos x="8" y="146"/>
                    </a:cxn>
                    <a:cxn ang="0">
                      <a:pos x="14" y="123"/>
                    </a:cxn>
                    <a:cxn ang="0">
                      <a:pos x="23" y="102"/>
                    </a:cxn>
                    <a:cxn ang="0">
                      <a:pos x="31" y="81"/>
                    </a:cxn>
                    <a:cxn ang="0">
                      <a:pos x="29" y="79"/>
                    </a:cxn>
                    <a:cxn ang="0">
                      <a:pos x="27" y="79"/>
                    </a:cxn>
                    <a:cxn ang="0">
                      <a:pos x="898" y="68"/>
                    </a:cxn>
                    <a:cxn ang="0">
                      <a:pos x="898" y="66"/>
                    </a:cxn>
                    <a:cxn ang="0">
                      <a:pos x="898" y="64"/>
                    </a:cxn>
                    <a:cxn ang="0">
                      <a:pos x="901" y="72"/>
                    </a:cxn>
                    <a:cxn ang="0">
                      <a:pos x="903" y="81"/>
                    </a:cxn>
                    <a:cxn ang="0">
                      <a:pos x="901" y="74"/>
                    </a:cxn>
                    <a:cxn ang="0">
                      <a:pos x="898" y="68"/>
                    </a:cxn>
                  </a:cxnLst>
                  <a:rect l="0" t="0" r="r" b="b"/>
                  <a:pathLst>
                    <a:path w="903" h="167">
                      <a:moveTo>
                        <a:pt x="890" y="43"/>
                      </a:moveTo>
                      <a:lnTo>
                        <a:pt x="877" y="21"/>
                      </a:lnTo>
                      <a:lnTo>
                        <a:pt x="861" y="0"/>
                      </a:lnTo>
                      <a:lnTo>
                        <a:pt x="861" y="4"/>
                      </a:lnTo>
                      <a:lnTo>
                        <a:pt x="860" y="6"/>
                      </a:lnTo>
                      <a:lnTo>
                        <a:pt x="875" y="28"/>
                      </a:lnTo>
                      <a:lnTo>
                        <a:pt x="888" y="51"/>
                      </a:lnTo>
                      <a:lnTo>
                        <a:pt x="888" y="47"/>
                      </a:lnTo>
                      <a:lnTo>
                        <a:pt x="890" y="43"/>
                      </a:lnTo>
                      <a:close/>
                      <a:moveTo>
                        <a:pt x="27" y="79"/>
                      </a:moveTo>
                      <a:lnTo>
                        <a:pt x="19" y="97"/>
                      </a:lnTo>
                      <a:lnTo>
                        <a:pt x="12" y="116"/>
                      </a:lnTo>
                      <a:lnTo>
                        <a:pt x="6" y="134"/>
                      </a:lnTo>
                      <a:lnTo>
                        <a:pt x="0" y="155"/>
                      </a:lnTo>
                      <a:lnTo>
                        <a:pt x="0" y="161"/>
                      </a:lnTo>
                      <a:lnTo>
                        <a:pt x="2" y="167"/>
                      </a:lnTo>
                      <a:lnTo>
                        <a:pt x="8" y="146"/>
                      </a:lnTo>
                      <a:lnTo>
                        <a:pt x="14" y="123"/>
                      </a:lnTo>
                      <a:lnTo>
                        <a:pt x="23" y="102"/>
                      </a:lnTo>
                      <a:lnTo>
                        <a:pt x="31" y="81"/>
                      </a:lnTo>
                      <a:lnTo>
                        <a:pt x="29" y="79"/>
                      </a:lnTo>
                      <a:lnTo>
                        <a:pt x="27" y="79"/>
                      </a:lnTo>
                      <a:close/>
                      <a:moveTo>
                        <a:pt x="898" y="68"/>
                      </a:moveTo>
                      <a:lnTo>
                        <a:pt x="898" y="66"/>
                      </a:lnTo>
                      <a:lnTo>
                        <a:pt x="898" y="64"/>
                      </a:lnTo>
                      <a:lnTo>
                        <a:pt x="901" y="72"/>
                      </a:lnTo>
                      <a:lnTo>
                        <a:pt x="903" y="81"/>
                      </a:lnTo>
                      <a:lnTo>
                        <a:pt x="901" y="74"/>
                      </a:lnTo>
                      <a:lnTo>
                        <a:pt x="898" y="68"/>
                      </a:lnTo>
                      <a:close/>
                    </a:path>
                  </a:pathLst>
                </a:custGeom>
                <a:solidFill>
                  <a:srgbClr val="A6A6C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917" name="Freeform 549"/>
                <p:cNvSpPr>
                  <a:spLocks noEditPoints="1"/>
                </p:cNvSpPr>
                <p:nvPr/>
              </p:nvSpPr>
              <p:spPr bwMode="auto">
                <a:xfrm>
                  <a:off x="1371" y="1994"/>
                  <a:ext cx="905" cy="170"/>
                </a:xfrm>
                <a:custGeom>
                  <a:avLst/>
                  <a:gdLst/>
                  <a:ahLst/>
                  <a:cxnLst>
                    <a:cxn ang="0">
                      <a:pos x="888" y="43"/>
                    </a:cxn>
                    <a:cxn ang="0">
                      <a:pos x="875" y="21"/>
                    </a:cxn>
                    <a:cxn ang="0">
                      <a:pos x="861" y="0"/>
                    </a:cxn>
                    <a:cxn ang="0">
                      <a:pos x="860" y="2"/>
                    </a:cxn>
                    <a:cxn ang="0">
                      <a:pos x="860" y="5"/>
                    </a:cxn>
                    <a:cxn ang="0">
                      <a:pos x="875" y="28"/>
                    </a:cxn>
                    <a:cxn ang="0">
                      <a:pos x="888" y="53"/>
                    </a:cxn>
                    <a:cxn ang="0">
                      <a:pos x="888" y="47"/>
                    </a:cxn>
                    <a:cxn ang="0">
                      <a:pos x="888" y="43"/>
                    </a:cxn>
                    <a:cxn ang="0">
                      <a:pos x="29" y="75"/>
                    </a:cxn>
                    <a:cxn ang="0">
                      <a:pos x="21" y="96"/>
                    </a:cxn>
                    <a:cxn ang="0">
                      <a:pos x="14" y="115"/>
                    </a:cxn>
                    <a:cxn ang="0">
                      <a:pos x="6" y="136"/>
                    </a:cxn>
                    <a:cxn ang="0">
                      <a:pos x="0" y="157"/>
                    </a:cxn>
                    <a:cxn ang="0">
                      <a:pos x="2" y="163"/>
                    </a:cxn>
                    <a:cxn ang="0">
                      <a:pos x="2" y="170"/>
                    </a:cxn>
                    <a:cxn ang="0">
                      <a:pos x="8" y="146"/>
                    </a:cxn>
                    <a:cxn ang="0">
                      <a:pos x="15" y="123"/>
                    </a:cxn>
                    <a:cxn ang="0">
                      <a:pos x="23" y="100"/>
                    </a:cxn>
                    <a:cxn ang="0">
                      <a:pos x="32" y="79"/>
                    </a:cxn>
                    <a:cxn ang="0">
                      <a:pos x="31" y="77"/>
                    </a:cxn>
                    <a:cxn ang="0">
                      <a:pos x="29" y="75"/>
                    </a:cxn>
                    <a:cxn ang="0">
                      <a:pos x="898" y="68"/>
                    </a:cxn>
                    <a:cxn ang="0">
                      <a:pos x="898" y="64"/>
                    </a:cxn>
                    <a:cxn ang="0">
                      <a:pos x="898" y="60"/>
                    </a:cxn>
                    <a:cxn ang="0">
                      <a:pos x="903" y="72"/>
                    </a:cxn>
                    <a:cxn ang="0">
                      <a:pos x="905" y="87"/>
                    </a:cxn>
                    <a:cxn ang="0">
                      <a:pos x="901" y="77"/>
                    </a:cxn>
                    <a:cxn ang="0">
                      <a:pos x="898" y="68"/>
                    </a:cxn>
                  </a:cxnLst>
                  <a:rect l="0" t="0" r="r" b="b"/>
                  <a:pathLst>
                    <a:path w="905" h="170">
                      <a:moveTo>
                        <a:pt x="888" y="43"/>
                      </a:moveTo>
                      <a:lnTo>
                        <a:pt x="875" y="21"/>
                      </a:lnTo>
                      <a:lnTo>
                        <a:pt x="861" y="0"/>
                      </a:lnTo>
                      <a:lnTo>
                        <a:pt x="860" y="2"/>
                      </a:lnTo>
                      <a:lnTo>
                        <a:pt x="860" y="5"/>
                      </a:lnTo>
                      <a:lnTo>
                        <a:pt x="875" y="28"/>
                      </a:lnTo>
                      <a:lnTo>
                        <a:pt x="888" y="53"/>
                      </a:lnTo>
                      <a:lnTo>
                        <a:pt x="888" y="47"/>
                      </a:lnTo>
                      <a:lnTo>
                        <a:pt x="888" y="43"/>
                      </a:lnTo>
                      <a:close/>
                      <a:moveTo>
                        <a:pt x="29" y="75"/>
                      </a:moveTo>
                      <a:lnTo>
                        <a:pt x="21" y="96"/>
                      </a:lnTo>
                      <a:lnTo>
                        <a:pt x="14" y="115"/>
                      </a:lnTo>
                      <a:lnTo>
                        <a:pt x="6" y="136"/>
                      </a:lnTo>
                      <a:lnTo>
                        <a:pt x="0" y="157"/>
                      </a:lnTo>
                      <a:lnTo>
                        <a:pt x="2" y="163"/>
                      </a:lnTo>
                      <a:lnTo>
                        <a:pt x="2" y="170"/>
                      </a:lnTo>
                      <a:lnTo>
                        <a:pt x="8" y="146"/>
                      </a:lnTo>
                      <a:lnTo>
                        <a:pt x="15" y="123"/>
                      </a:lnTo>
                      <a:lnTo>
                        <a:pt x="23" y="100"/>
                      </a:lnTo>
                      <a:lnTo>
                        <a:pt x="32" y="79"/>
                      </a:lnTo>
                      <a:lnTo>
                        <a:pt x="31" y="77"/>
                      </a:lnTo>
                      <a:lnTo>
                        <a:pt x="29" y="75"/>
                      </a:lnTo>
                      <a:close/>
                      <a:moveTo>
                        <a:pt x="898" y="68"/>
                      </a:moveTo>
                      <a:lnTo>
                        <a:pt x="898" y="64"/>
                      </a:lnTo>
                      <a:lnTo>
                        <a:pt x="898" y="60"/>
                      </a:lnTo>
                      <a:lnTo>
                        <a:pt x="903" y="72"/>
                      </a:lnTo>
                      <a:lnTo>
                        <a:pt x="905" y="87"/>
                      </a:lnTo>
                      <a:lnTo>
                        <a:pt x="901" y="77"/>
                      </a:lnTo>
                      <a:lnTo>
                        <a:pt x="898" y="68"/>
                      </a:lnTo>
                      <a:close/>
                    </a:path>
                  </a:pathLst>
                </a:custGeom>
                <a:solidFill>
                  <a:srgbClr val="A5A7C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918" name="Freeform 550"/>
                <p:cNvSpPr>
                  <a:spLocks noEditPoints="1"/>
                </p:cNvSpPr>
                <p:nvPr/>
              </p:nvSpPr>
              <p:spPr bwMode="auto">
                <a:xfrm>
                  <a:off x="1373" y="1996"/>
                  <a:ext cx="905" cy="174"/>
                </a:xfrm>
                <a:custGeom>
                  <a:avLst/>
                  <a:gdLst/>
                  <a:ahLst/>
                  <a:cxnLst>
                    <a:cxn ang="0">
                      <a:pos x="901" y="75"/>
                    </a:cxn>
                    <a:cxn ang="0">
                      <a:pos x="899" y="68"/>
                    </a:cxn>
                    <a:cxn ang="0">
                      <a:pos x="896" y="62"/>
                    </a:cxn>
                    <a:cxn ang="0">
                      <a:pos x="896" y="66"/>
                    </a:cxn>
                    <a:cxn ang="0">
                      <a:pos x="894" y="70"/>
                    </a:cxn>
                    <a:cxn ang="0">
                      <a:pos x="899" y="81"/>
                    </a:cxn>
                    <a:cxn ang="0">
                      <a:pos x="905" y="94"/>
                    </a:cxn>
                    <a:cxn ang="0">
                      <a:pos x="903" y="85"/>
                    </a:cxn>
                    <a:cxn ang="0">
                      <a:pos x="901" y="75"/>
                    </a:cxn>
                    <a:cxn ang="0">
                      <a:pos x="886" y="45"/>
                    </a:cxn>
                    <a:cxn ang="0">
                      <a:pos x="873" y="22"/>
                    </a:cxn>
                    <a:cxn ang="0">
                      <a:pos x="858" y="0"/>
                    </a:cxn>
                    <a:cxn ang="0">
                      <a:pos x="858" y="3"/>
                    </a:cxn>
                    <a:cxn ang="0">
                      <a:pos x="858" y="5"/>
                    </a:cxn>
                    <a:cxn ang="0">
                      <a:pos x="873" y="30"/>
                    </a:cxn>
                    <a:cxn ang="0">
                      <a:pos x="886" y="55"/>
                    </a:cxn>
                    <a:cxn ang="0">
                      <a:pos x="886" y="51"/>
                    </a:cxn>
                    <a:cxn ang="0">
                      <a:pos x="886" y="45"/>
                    </a:cxn>
                    <a:cxn ang="0">
                      <a:pos x="29" y="75"/>
                    </a:cxn>
                    <a:cxn ang="0">
                      <a:pos x="21" y="96"/>
                    </a:cxn>
                    <a:cxn ang="0">
                      <a:pos x="12" y="117"/>
                    </a:cxn>
                    <a:cxn ang="0">
                      <a:pos x="6" y="140"/>
                    </a:cxn>
                    <a:cxn ang="0">
                      <a:pos x="0" y="161"/>
                    </a:cxn>
                    <a:cxn ang="0">
                      <a:pos x="0" y="164"/>
                    </a:cxn>
                    <a:cxn ang="0">
                      <a:pos x="0" y="168"/>
                    </a:cxn>
                    <a:cxn ang="0">
                      <a:pos x="0" y="172"/>
                    </a:cxn>
                    <a:cxn ang="0">
                      <a:pos x="2" y="174"/>
                    </a:cxn>
                    <a:cxn ang="0">
                      <a:pos x="8" y="149"/>
                    </a:cxn>
                    <a:cxn ang="0">
                      <a:pos x="15" y="125"/>
                    </a:cxn>
                    <a:cxn ang="0">
                      <a:pos x="23" y="102"/>
                    </a:cxn>
                    <a:cxn ang="0">
                      <a:pos x="32" y="79"/>
                    </a:cxn>
                    <a:cxn ang="0">
                      <a:pos x="30" y="77"/>
                    </a:cxn>
                    <a:cxn ang="0">
                      <a:pos x="29" y="75"/>
                    </a:cxn>
                  </a:cxnLst>
                  <a:rect l="0" t="0" r="r" b="b"/>
                  <a:pathLst>
                    <a:path w="905" h="174">
                      <a:moveTo>
                        <a:pt x="901" y="75"/>
                      </a:moveTo>
                      <a:lnTo>
                        <a:pt x="899" y="68"/>
                      </a:lnTo>
                      <a:lnTo>
                        <a:pt x="896" y="62"/>
                      </a:lnTo>
                      <a:lnTo>
                        <a:pt x="896" y="66"/>
                      </a:lnTo>
                      <a:lnTo>
                        <a:pt x="894" y="70"/>
                      </a:lnTo>
                      <a:lnTo>
                        <a:pt x="899" y="81"/>
                      </a:lnTo>
                      <a:lnTo>
                        <a:pt x="905" y="94"/>
                      </a:lnTo>
                      <a:lnTo>
                        <a:pt x="903" y="85"/>
                      </a:lnTo>
                      <a:lnTo>
                        <a:pt x="901" y="75"/>
                      </a:lnTo>
                      <a:close/>
                      <a:moveTo>
                        <a:pt x="886" y="45"/>
                      </a:moveTo>
                      <a:lnTo>
                        <a:pt x="873" y="22"/>
                      </a:lnTo>
                      <a:lnTo>
                        <a:pt x="858" y="0"/>
                      </a:lnTo>
                      <a:lnTo>
                        <a:pt x="858" y="3"/>
                      </a:lnTo>
                      <a:lnTo>
                        <a:pt x="858" y="5"/>
                      </a:lnTo>
                      <a:lnTo>
                        <a:pt x="873" y="30"/>
                      </a:lnTo>
                      <a:lnTo>
                        <a:pt x="886" y="55"/>
                      </a:lnTo>
                      <a:lnTo>
                        <a:pt x="886" y="51"/>
                      </a:lnTo>
                      <a:lnTo>
                        <a:pt x="886" y="45"/>
                      </a:lnTo>
                      <a:close/>
                      <a:moveTo>
                        <a:pt x="29" y="75"/>
                      </a:moveTo>
                      <a:lnTo>
                        <a:pt x="21" y="96"/>
                      </a:lnTo>
                      <a:lnTo>
                        <a:pt x="12" y="117"/>
                      </a:lnTo>
                      <a:lnTo>
                        <a:pt x="6" y="140"/>
                      </a:lnTo>
                      <a:lnTo>
                        <a:pt x="0" y="161"/>
                      </a:lnTo>
                      <a:lnTo>
                        <a:pt x="0" y="164"/>
                      </a:lnTo>
                      <a:lnTo>
                        <a:pt x="0" y="168"/>
                      </a:lnTo>
                      <a:lnTo>
                        <a:pt x="0" y="172"/>
                      </a:lnTo>
                      <a:lnTo>
                        <a:pt x="2" y="174"/>
                      </a:lnTo>
                      <a:lnTo>
                        <a:pt x="8" y="149"/>
                      </a:lnTo>
                      <a:lnTo>
                        <a:pt x="15" y="125"/>
                      </a:lnTo>
                      <a:lnTo>
                        <a:pt x="23" y="102"/>
                      </a:lnTo>
                      <a:lnTo>
                        <a:pt x="32" y="79"/>
                      </a:lnTo>
                      <a:lnTo>
                        <a:pt x="30" y="77"/>
                      </a:lnTo>
                      <a:lnTo>
                        <a:pt x="29" y="75"/>
                      </a:lnTo>
                      <a:close/>
                    </a:path>
                  </a:pathLst>
                </a:custGeom>
                <a:solidFill>
                  <a:srgbClr val="A5A7C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919" name="Freeform 551"/>
                <p:cNvSpPr>
                  <a:spLocks noEditPoints="1"/>
                </p:cNvSpPr>
                <p:nvPr/>
              </p:nvSpPr>
              <p:spPr bwMode="auto">
                <a:xfrm>
                  <a:off x="1373" y="1999"/>
                  <a:ext cx="905" cy="177"/>
                </a:xfrm>
                <a:custGeom>
                  <a:avLst/>
                  <a:gdLst/>
                  <a:ahLst/>
                  <a:cxnLst>
                    <a:cxn ang="0">
                      <a:pos x="903" y="82"/>
                    </a:cxn>
                    <a:cxn ang="0">
                      <a:pos x="899" y="72"/>
                    </a:cxn>
                    <a:cxn ang="0">
                      <a:pos x="896" y="63"/>
                    </a:cxn>
                    <a:cxn ang="0">
                      <a:pos x="894" y="67"/>
                    </a:cxn>
                    <a:cxn ang="0">
                      <a:pos x="894" y="70"/>
                    </a:cxn>
                    <a:cxn ang="0">
                      <a:pos x="899" y="84"/>
                    </a:cxn>
                    <a:cxn ang="0">
                      <a:pos x="905" y="99"/>
                    </a:cxn>
                    <a:cxn ang="0">
                      <a:pos x="905" y="89"/>
                    </a:cxn>
                    <a:cxn ang="0">
                      <a:pos x="903" y="82"/>
                    </a:cxn>
                    <a:cxn ang="0">
                      <a:pos x="886" y="48"/>
                    </a:cxn>
                    <a:cxn ang="0">
                      <a:pos x="873" y="23"/>
                    </a:cxn>
                    <a:cxn ang="0">
                      <a:pos x="858" y="0"/>
                    </a:cxn>
                    <a:cxn ang="0">
                      <a:pos x="858" y="2"/>
                    </a:cxn>
                    <a:cxn ang="0">
                      <a:pos x="856" y="6"/>
                    </a:cxn>
                    <a:cxn ang="0">
                      <a:pos x="871" y="31"/>
                    </a:cxn>
                    <a:cxn ang="0">
                      <a:pos x="886" y="55"/>
                    </a:cxn>
                    <a:cxn ang="0">
                      <a:pos x="886" y="52"/>
                    </a:cxn>
                    <a:cxn ang="0">
                      <a:pos x="886" y="48"/>
                    </a:cxn>
                    <a:cxn ang="0">
                      <a:pos x="30" y="74"/>
                    </a:cxn>
                    <a:cxn ang="0">
                      <a:pos x="21" y="95"/>
                    </a:cxn>
                    <a:cxn ang="0">
                      <a:pos x="13" y="118"/>
                    </a:cxn>
                    <a:cxn ang="0">
                      <a:pos x="6" y="141"/>
                    </a:cxn>
                    <a:cxn ang="0">
                      <a:pos x="0" y="165"/>
                    </a:cxn>
                    <a:cxn ang="0">
                      <a:pos x="0" y="165"/>
                    </a:cxn>
                    <a:cxn ang="0">
                      <a:pos x="0" y="165"/>
                    </a:cxn>
                    <a:cxn ang="0">
                      <a:pos x="2" y="171"/>
                    </a:cxn>
                    <a:cxn ang="0">
                      <a:pos x="2" y="177"/>
                    </a:cxn>
                    <a:cxn ang="0">
                      <a:pos x="8" y="150"/>
                    </a:cxn>
                    <a:cxn ang="0">
                      <a:pos x="15" y="125"/>
                    </a:cxn>
                    <a:cxn ang="0">
                      <a:pos x="25" y="101"/>
                    </a:cxn>
                    <a:cxn ang="0">
                      <a:pos x="34" y="76"/>
                    </a:cxn>
                    <a:cxn ang="0">
                      <a:pos x="32" y="76"/>
                    </a:cxn>
                    <a:cxn ang="0">
                      <a:pos x="30" y="74"/>
                    </a:cxn>
                  </a:cxnLst>
                  <a:rect l="0" t="0" r="r" b="b"/>
                  <a:pathLst>
                    <a:path w="905" h="177">
                      <a:moveTo>
                        <a:pt x="903" y="82"/>
                      </a:moveTo>
                      <a:lnTo>
                        <a:pt x="899" y="72"/>
                      </a:lnTo>
                      <a:lnTo>
                        <a:pt x="896" y="63"/>
                      </a:lnTo>
                      <a:lnTo>
                        <a:pt x="894" y="67"/>
                      </a:lnTo>
                      <a:lnTo>
                        <a:pt x="894" y="70"/>
                      </a:lnTo>
                      <a:lnTo>
                        <a:pt x="899" y="84"/>
                      </a:lnTo>
                      <a:lnTo>
                        <a:pt x="905" y="99"/>
                      </a:lnTo>
                      <a:lnTo>
                        <a:pt x="905" y="89"/>
                      </a:lnTo>
                      <a:lnTo>
                        <a:pt x="903" y="82"/>
                      </a:lnTo>
                      <a:close/>
                      <a:moveTo>
                        <a:pt x="886" y="48"/>
                      </a:moveTo>
                      <a:lnTo>
                        <a:pt x="873" y="23"/>
                      </a:lnTo>
                      <a:lnTo>
                        <a:pt x="858" y="0"/>
                      </a:lnTo>
                      <a:lnTo>
                        <a:pt x="858" y="2"/>
                      </a:lnTo>
                      <a:lnTo>
                        <a:pt x="856" y="6"/>
                      </a:lnTo>
                      <a:lnTo>
                        <a:pt x="871" y="31"/>
                      </a:lnTo>
                      <a:lnTo>
                        <a:pt x="886" y="55"/>
                      </a:lnTo>
                      <a:lnTo>
                        <a:pt x="886" y="52"/>
                      </a:lnTo>
                      <a:lnTo>
                        <a:pt x="886" y="48"/>
                      </a:lnTo>
                      <a:close/>
                      <a:moveTo>
                        <a:pt x="30" y="74"/>
                      </a:moveTo>
                      <a:lnTo>
                        <a:pt x="21" y="95"/>
                      </a:lnTo>
                      <a:lnTo>
                        <a:pt x="13" y="118"/>
                      </a:lnTo>
                      <a:lnTo>
                        <a:pt x="6" y="141"/>
                      </a:lnTo>
                      <a:lnTo>
                        <a:pt x="0" y="165"/>
                      </a:lnTo>
                      <a:lnTo>
                        <a:pt x="0" y="165"/>
                      </a:lnTo>
                      <a:lnTo>
                        <a:pt x="0" y="165"/>
                      </a:lnTo>
                      <a:lnTo>
                        <a:pt x="2" y="171"/>
                      </a:lnTo>
                      <a:lnTo>
                        <a:pt x="2" y="177"/>
                      </a:lnTo>
                      <a:lnTo>
                        <a:pt x="8" y="150"/>
                      </a:lnTo>
                      <a:lnTo>
                        <a:pt x="15" y="125"/>
                      </a:lnTo>
                      <a:lnTo>
                        <a:pt x="25" y="101"/>
                      </a:lnTo>
                      <a:lnTo>
                        <a:pt x="34" y="76"/>
                      </a:lnTo>
                      <a:lnTo>
                        <a:pt x="32" y="76"/>
                      </a:lnTo>
                      <a:lnTo>
                        <a:pt x="30" y="74"/>
                      </a:lnTo>
                      <a:close/>
                    </a:path>
                  </a:pathLst>
                </a:custGeom>
                <a:solidFill>
                  <a:srgbClr val="A6A7C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920" name="Freeform 552"/>
                <p:cNvSpPr>
                  <a:spLocks noEditPoints="1"/>
                </p:cNvSpPr>
                <p:nvPr/>
              </p:nvSpPr>
              <p:spPr bwMode="auto">
                <a:xfrm>
                  <a:off x="1375" y="2001"/>
                  <a:ext cx="935" cy="252"/>
                </a:xfrm>
                <a:custGeom>
                  <a:avLst/>
                  <a:gdLst/>
                  <a:ahLst/>
                  <a:cxnLst>
                    <a:cxn ang="0">
                      <a:pos x="903" y="89"/>
                    </a:cxn>
                    <a:cxn ang="0">
                      <a:pos x="897" y="76"/>
                    </a:cxn>
                    <a:cxn ang="0">
                      <a:pos x="892" y="65"/>
                    </a:cxn>
                    <a:cxn ang="0">
                      <a:pos x="892" y="68"/>
                    </a:cxn>
                    <a:cxn ang="0">
                      <a:pos x="890" y="72"/>
                    </a:cxn>
                    <a:cxn ang="0">
                      <a:pos x="897" y="87"/>
                    </a:cxn>
                    <a:cxn ang="0">
                      <a:pos x="903" y="105"/>
                    </a:cxn>
                    <a:cxn ang="0">
                      <a:pos x="903" y="97"/>
                    </a:cxn>
                    <a:cxn ang="0">
                      <a:pos x="903" y="89"/>
                    </a:cxn>
                    <a:cxn ang="0">
                      <a:pos x="884" y="50"/>
                    </a:cxn>
                    <a:cxn ang="0">
                      <a:pos x="871" y="25"/>
                    </a:cxn>
                    <a:cxn ang="0">
                      <a:pos x="856" y="0"/>
                    </a:cxn>
                    <a:cxn ang="0">
                      <a:pos x="854" y="4"/>
                    </a:cxn>
                    <a:cxn ang="0">
                      <a:pos x="854" y="6"/>
                    </a:cxn>
                    <a:cxn ang="0">
                      <a:pos x="869" y="32"/>
                    </a:cxn>
                    <a:cxn ang="0">
                      <a:pos x="884" y="57"/>
                    </a:cxn>
                    <a:cxn ang="0">
                      <a:pos x="884" y="53"/>
                    </a:cxn>
                    <a:cxn ang="0">
                      <a:pos x="884" y="50"/>
                    </a:cxn>
                    <a:cxn ang="0">
                      <a:pos x="30" y="74"/>
                    </a:cxn>
                    <a:cxn ang="0">
                      <a:pos x="21" y="97"/>
                    </a:cxn>
                    <a:cxn ang="0">
                      <a:pos x="13" y="120"/>
                    </a:cxn>
                    <a:cxn ang="0">
                      <a:pos x="6" y="144"/>
                    </a:cxn>
                    <a:cxn ang="0">
                      <a:pos x="0" y="169"/>
                    </a:cxn>
                    <a:cxn ang="0">
                      <a:pos x="0" y="175"/>
                    </a:cxn>
                    <a:cxn ang="0">
                      <a:pos x="2" y="182"/>
                    </a:cxn>
                    <a:cxn ang="0">
                      <a:pos x="8" y="154"/>
                    </a:cxn>
                    <a:cxn ang="0">
                      <a:pos x="15" y="127"/>
                    </a:cxn>
                    <a:cxn ang="0">
                      <a:pos x="25" y="101"/>
                    </a:cxn>
                    <a:cxn ang="0">
                      <a:pos x="34" y="76"/>
                    </a:cxn>
                    <a:cxn ang="0">
                      <a:pos x="32" y="74"/>
                    </a:cxn>
                    <a:cxn ang="0">
                      <a:pos x="30" y="74"/>
                    </a:cxn>
                    <a:cxn ang="0">
                      <a:pos x="933" y="251"/>
                    </a:cxn>
                    <a:cxn ang="0">
                      <a:pos x="935" y="251"/>
                    </a:cxn>
                    <a:cxn ang="0">
                      <a:pos x="935" y="251"/>
                    </a:cxn>
                    <a:cxn ang="0">
                      <a:pos x="935" y="251"/>
                    </a:cxn>
                    <a:cxn ang="0">
                      <a:pos x="933" y="252"/>
                    </a:cxn>
                    <a:cxn ang="0">
                      <a:pos x="933" y="251"/>
                    </a:cxn>
                    <a:cxn ang="0">
                      <a:pos x="933" y="251"/>
                    </a:cxn>
                  </a:cxnLst>
                  <a:rect l="0" t="0" r="r" b="b"/>
                  <a:pathLst>
                    <a:path w="935" h="252">
                      <a:moveTo>
                        <a:pt x="903" y="89"/>
                      </a:moveTo>
                      <a:lnTo>
                        <a:pt x="897" y="76"/>
                      </a:lnTo>
                      <a:lnTo>
                        <a:pt x="892" y="65"/>
                      </a:lnTo>
                      <a:lnTo>
                        <a:pt x="892" y="68"/>
                      </a:lnTo>
                      <a:lnTo>
                        <a:pt x="890" y="72"/>
                      </a:lnTo>
                      <a:lnTo>
                        <a:pt x="897" y="87"/>
                      </a:lnTo>
                      <a:lnTo>
                        <a:pt x="903" y="105"/>
                      </a:lnTo>
                      <a:lnTo>
                        <a:pt x="903" y="97"/>
                      </a:lnTo>
                      <a:lnTo>
                        <a:pt x="903" y="89"/>
                      </a:lnTo>
                      <a:close/>
                      <a:moveTo>
                        <a:pt x="884" y="50"/>
                      </a:moveTo>
                      <a:lnTo>
                        <a:pt x="871" y="25"/>
                      </a:lnTo>
                      <a:lnTo>
                        <a:pt x="856" y="0"/>
                      </a:lnTo>
                      <a:lnTo>
                        <a:pt x="854" y="4"/>
                      </a:lnTo>
                      <a:lnTo>
                        <a:pt x="854" y="6"/>
                      </a:lnTo>
                      <a:lnTo>
                        <a:pt x="869" y="32"/>
                      </a:lnTo>
                      <a:lnTo>
                        <a:pt x="884" y="57"/>
                      </a:lnTo>
                      <a:lnTo>
                        <a:pt x="884" y="53"/>
                      </a:lnTo>
                      <a:lnTo>
                        <a:pt x="884" y="50"/>
                      </a:lnTo>
                      <a:close/>
                      <a:moveTo>
                        <a:pt x="30" y="74"/>
                      </a:moveTo>
                      <a:lnTo>
                        <a:pt x="21" y="97"/>
                      </a:lnTo>
                      <a:lnTo>
                        <a:pt x="13" y="120"/>
                      </a:lnTo>
                      <a:lnTo>
                        <a:pt x="6" y="144"/>
                      </a:lnTo>
                      <a:lnTo>
                        <a:pt x="0" y="169"/>
                      </a:lnTo>
                      <a:lnTo>
                        <a:pt x="0" y="175"/>
                      </a:lnTo>
                      <a:lnTo>
                        <a:pt x="2" y="182"/>
                      </a:lnTo>
                      <a:lnTo>
                        <a:pt x="8" y="154"/>
                      </a:lnTo>
                      <a:lnTo>
                        <a:pt x="15" y="127"/>
                      </a:lnTo>
                      <a:lnTo>
                        <a:pt x="25" y="101"/>
                      </a:lnTo>
                      <a:lnTo>
                        <a:pt x="34" y="76"/>
                      </a:lnTo>
                      <a:lnTo>
                        <a:pt x="32" y="74"/>
                      </a:lnTo>
                      <a:lnTo>
                        <a:pt x="30" y="74"/>
                      </a:lnTo>
                      <a:close/>
                      <a:moveTo>
                        <a:pt x="933" y="251"/>
                      </a:moveTo>
                      <a:lnTo>
                        <a:pt x="935" y="251"/>
                      </a:lnTo>
                      <a:lnTo>
                        <a:pt x="935" y="251"/>
                      </a:lnTo>
                      <a:lnTo>
                        <a:pt x="935" y="251"/>
                      </a:lnTo>
                      <a:lnTo>
                        <a:pt x="933" y="252"/>
                      </a:lnTo>
                      <a:lnTo>
                        <a:pt x="933" y="251"/>
                      </a:lnTo>
                      <a:lnTo>
                        <a:pt x="933" y="251"/>
                      </a:lnTo>
                      <a:close/>
                    </a:path>
                  </a:pathLst>
                </a:custGeom>
                <a:solidFill>
                  <a:srgbClr val="A6A8C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921" name="Freeform 553"/>
                <p:cNvSpPr>
                  <a:spLocks noEditPoints="1"/>
                </p:cNvSpPr>
                <p:nvPr/>
              </p:nvSpPr>
              <p:spPr bwMode="auto">
                <a:xfrm>
                  <a:off x="1375" y="2005"/>
                  <a:ext cx="935" cy="250"/>
                </a:xfrm>
                <a:custGeom>
                  <a:avLst/>
                  <a:gdLst/>
                  <a:ahLst/>
                  <a:cxnLst>
                    <a:cxn ang="0">
                      <a:pos x="903" y="93"/>
                    </a:cxn>
                    <a:cxn ang="0">
                      <a:pos x="897" y="78"/>
                    </a:cxn>
                    <a:cxn ang="0">
                      <a:pos x="892" y="64"/>
                    </a:cxn>
                    <a:cxn ang="0">
                      <a:pos x="890" y="66"/>
                    </a:cxn>
                    <a:cxn ang="0">
                      <a:pos x="890" y="70"/>
                    </a:cxn>
                    <a:cxn ang="0">
                      <a:pos x="897" y="89"/>
                    </a:cxn>
                    <a:cxn ang="0">
                      <a:pos x="903" y="106"/>
                    </a:cxn>
                    <a:cxn ang="0">
                      <a:pos x="903" y="99"/>
                    </a:cxn>
                    <a:cxn ang="0">
                      <a:pos x="903" y="93"/>
                    </a:cxn>
                    <a:cxn ang="0">
                      <a:pos x="884" y="49"/>
                    </a:cxn>
                    <a:cxn ang="0">
                      <a:pos x="869" y="25"/>
                    </a:cxn>
                    <a:cxn ang="0">
                      <a:pos x="854" y="0"/>
                    </a:cxn>
                    <a:cxn ang="0">
                      <a:pos x="854" y="2"/>
                    </a:cxn>
                    <a:cxn ang="0">
                      <a:pos x="852" y="6"/>
                    </a:cxn>
                    <a:cxn ang="0">
                      <a:pos x="869" y="32"/>
                    </a:cxn>
                    <a:cxn ang="0">
                      <a:pos x="884" y="59"/>
                    </a:cxn>
                    <a:cxn ang="0">
                      <a:pos x="884" y="53"/>
                    </a:cxn>
                    <a:cxn ang="0">
                      <a:pos x="884" y="49"/>
                    </a:cxn>
                    <a:cxn ang="0">
                      <a:pos x="32" y="70"/>
                    </a:cxn>
                    <a:cxn ang="0">
                      <a:pos x="23" y="95"/>
                    </a:cxn>
                    <a:cxn ang="0">
                      <a:pos x="13" y="119"/>
                    </a:cxn>
                    <a:cxn ang="0">
                      <a:pos x="6" y="144"/>
                    </a:cxn>
                    <a:cxn ang="0">
                      <a:pos x="0" y="171"/>
                    </a:cxn>
                    <a:cxn ang="0">
                      <a:pos x="2" y="178"/>
                    </a:cxn>
                    <a:cxn ang="0">
                      <a:pos x="2" y="184"/>
                    </a:cxn>
                    <a:cxn ang="0">
                      <a:pos x="8" y="155"/>
                    </a:cxn>
                    <a:cxn ang="0">
                      <a:pos x="17" y="127"/>
                    </a:cxn>
                    <a:cxn ang="0">
                      <a:pos x="25" y="101"/>
                    </a:cxn>
                    <a:cxn ang="0">
                      <a:pos x="36" y="74"/>
                    </a:cxn>
                    <a:cxn ang="0">
                      <a:pos x="34" y="72"/>
                    </a:cxn>
                    <a:cxn ang="0">
                      <a:pos x="32" y="70"/>
                    </a:cxn>
                    <a:cxn ang="0">
                      <a:pos x="931" y="245"/>
                    </a:cxn>
                    <a:cxn ang="0">
                      <a:pos x="933" y="247"/>
                    </a:cxn>
                    <a:cxn ang="0">
                      <a:pos x="935" y="247"/>
                    </a:cxn>
                    <a:cxn ang="0">
                      <a:pos x="933" y="248"/>
                    </a:cxn>
                    <a:cxn ang="0">
                      <a:pos x="931" y="250"/>
                    </a:cxn>
                    <a:cxn ang="0">
                      <a:pos x="931" y="247"/>
                    </a:cxn>
                    <a:cxn ang="0">
                      <a:pos x="931" y="245"/>
                    </a:cxn>
                  </a:cxnLst>
                  <a:rect l="0" t="0" r="r" b="b"/>
                  <a:pathLst>
                    <a:path w="935" h="250">
                      <a:moveTo>
                        <a:pt x="903" y="93"/>
                      </a:moveTo>
                      <a:lnTo>
                        <a:pt x="897" y="78"/>
                      </a:lnTo>
                      <a:lnTo>
                        <a:pt x="892" y="64"/>
                      </a:lnTo>
                      <a:lnTo>
                        <a:pt x="890" y="66"/>
                      </a:lnTo>
                      <a:lnTo>
                        <a:pt x="890" y="70"/>
                      </a:lnTo>
                      <a:lnTo>
                        <a:pt x="897" y="89"/>
                      </a:lnTo>
                      <a:lnTo>
                        <a:pt x="903" y="106"/>
                      </a:lnTo>
                      <a:lnTo>
                        <a:pt x="903" y="99"/>
                      </a:lnTo>
                      <a:lnTo>
                        <a:pt x="903" y="93"/>
                      </a:lnTo>
                      <a:close/>
                      <a:moveTo>
                        <a:pt x="884" y="49"/>
                      </a:moveTo>
                      <a:lnTo>
                        <a:pt x="869" y="25"/>
                      </a:lnTo>
                      <a:lnTo>
                        <a:pt x="854" y="0"/>
                      </a:lnTo>
                      <a:lnTo>
                        <a:pt x="854" y="2"/>
                      </a:lnTo>
                      <a:lnTo>
                        <a:pt x="852" y="6"/>
                      </a:lnTo>
                      <a:lnTo>
                        <a:pt x="869" y="32"/>
                      </a:lnTo>
                      <a:lnTo>
                        <a:pt x="884" y="59"/>
                      </a:lnTo>
                      <a:lnTo>
                        <a:pt x="884" y="53"/>
                      </a:lnTo>
                      <a:lnTo>
                        <a:pt x="884" y="49"/>
                      </a:lnTo>
                      <a:close/>
                      <a:moveTo>
                        <a:pt x="32" y="70"/>
                      </a:moveTo>
                      <a:lnTo>
                        <a:pt x="23" y="95"/>
                      </a:lnTo>
                      <a:lnTo>
                        <a:pt x="13" y="119"/>
                      </a:lnTo>
                      <a:lnTo>
                        <a:pt x="6" y="144"/>
                      </a:lnTo>
                      <a:lnTo>
                        <a:pt x="0" y="171"/>
                      </a:lnTo>
                      <a:lnTo>
                        <a:pt x="2" y="178"/>
                      </a:lnTo>
                      <a:lnTo>
                        <a:pt x="2" y="184"/>
                      </a:lnTo>
                      <a:lnTo>
                        <a:pt x="8" y="155"/>
                      </a:lnTo>
                      <a:lnTo>
                        <a:pt x="17" y="127"/>
                      </a:lnTo>
                      <a:lnTo>
                        <a:pt x="25" y="101"/>
                      </a:lnTo>
                      <a:lnTo>
                        <a:pt x="36" y="74"/>
                      </a:lnTo>
                      <a:lnTo>
                        <a:pt x="34" y="72"/>
                      </a:lnTo>
                      <a:lnTo>
                        <a:pt x="32" y="70"/>
                      </a:lnTo>
                      <a:close/>
                      <a:moveTo>
                        <a:pt x="931" y="245"/>
                      </a:moveTo>
                      <a:lnTo>
                        <a:pt x="933" y="247"/>
                      </a:lnTo>
                      <a:lnTo>
                        <a:pt x="935" y="247"/>
                      </a:lnTo>
                      <a:lnTo>
                        <a:pt x="933" y="248"/>
                      </a:lnTo>
                      <a:lnTo>
                        <a:pt x="931" y="250"/>
                      </a:lnTo>
                      <a:lnTo>
                        <a:pt x="931" y="247"/>
                      </a:lnTo>
                      <a:lnTo>
                        <a:pt x="931" y="245"/>
                      </a:lnTo>
                      <a:close/>
                    </a:path>
                  </a:pathLst>
                </a:custGeom>
                <a:solidFill>
                  <a:srgbClr val="A6A8C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922" name="Freeform 554"/>
                <p:cNvSpPr>
                  <a:spLocks noEditPoints="1"/>
                </p:cNvSpPr>
                <p:nvPr/>
              </p:nvSpPr>
              <p:spPr bwMode="auto">
                <a:xfrm>
                  <a:off x="1377" y="2007"/>
                  <a:ext cx="931" cy="250"/>
                </a:xfrm>
                <a:custGeom>
                  <a:avLst/>
                  <a:gdLst/>
                  <a:ahLst/>
                  <a:cxnLst>
                    <a:cxn ang="0">
                      <a:pos x="931" y="246"/>
                    </a:cxn>
                    <a:cxn ang="0">
                      <a:pos x="931" y="245"/>
                    </a:cxn>
                    <a:cxn ang="0">
                      <a:pos x="931" y="245"/>
                    </a:cxn>
                    <a:cxn ang="0">
                      <a:pos x="929" y="243"/>
                    </a:cxn>
                    <a:cxn ang="0">
                      <a:pos x="928" y="243"/>
                    </a:cxn>
                    <a:cxn ang="0">
                      <a:pos x="928" y="246"/>
                    </a:cxn>
                    <a:cxn ang="0">
                      <a:pos x="928" y="250"/>
                    </a:cxn>
                    <a:cxn ang="0">
                      <a:pos x="929" y="248"/>
                    </a:cxn>
                    <a:cxn ang="0">
                      <a:pos x="931" y="246"/>
                    </a:cxn>
                    <a:cxn ang="0">
                      <a:pos x="901" y="99"/>
                    </a:cxn>
                    <a:cxn ang="0">
                      <a:pos x="895" y="81"/>
                    </a:cxn>
                    <a:cxn ang="0">
                      <a:pos x="888" y="66"/>
                    </a:cxn>
                    <a:cxn ang="0">
                      <a:pos x="888" y="68"/>
                    </a:cxn>
                    <a:cxn ang="0">
                      <a:pos x="886" y="72"/>
                    </a:cxn>
                    <a:cxn ang="0">
                      <a:pos x="893" y="91"/>
                    </a:cxn>
                    <a:cxn ang="0">
                      <a:pos x="901" y="110"/>
                    </a:cxn>
                    <a:cxn ang="0">
                      <a:pos x="901" y="104"/>
                    </a:cxn>
                    <a:cxn ang="0">
                      <a:pos x="901" y="99"/>
                    </a:cxn>
                    <a:cxn ang="0">
                      <a:pos x="882" y="51"/>
                    </a:cxn>
                    <a:cxn ang="0">
                      <a:pos x="867" y="26"/>
                    </a:cxn>
                    <a:cxn ang="0">
                      <a:pos x="852" y="0"/>
                    </a:cxn>
                    <a:cxn ang="0">
                      <a:pos x="850" y="4"/>
                    </a:cxn>
                    <a:cxn ang="0">
                      <a:pos x="850" y="8"/>
                    </a:cxn>
                    <a:cxn ang="0">
                      <a:pos x="867" y="34"/>
                    </a:cxn>
                    <a:cxn ang="0">
                      <a:pos x="880" y="61"/>
                    </a:cxn>
                    <a:cxn ang="0">
                      <a:pos x="882" y="57"/>
                    </a:cxn>
                    <a:cxn ang="0">
                      <a:pos x="882" y="51"/>
                    </a:cxn>
                    <a:cxn ang="0">
                      <a:pos x="32" y="70"/>
                    </a:cxn>
                    <a:cxn ang="0">
                      <a:pos x="23" y="95"/>
                    </a:cxn>
                    <a:cxn ang="0">
                      <a:pos x="13" y="121"/>
                    </a:cxn>
                    <a:cxn ang="0">
                      <a:pos x="6" y="148"/>
                    </a:cxn>
                    <a:cxn ang="0">
                      <a:pos x="0" y="176"/>
                    </a:cxn>
                    <a:cxn ang="0">
                      <a:pos x="0" y="182"/>
                    </a:cxn>
                    <a:cxn ang="0">
                      <a:pos x="2" y="188"/>
                    </a:cxn>
                    <a:cxn ang="0">
                      <a:pos x="8" y="159"/>
                    </a:cxn>
                    <a:cxn ang="0">
                      <a:pos x="15" y="129"/>
                    </a:cxn>
                    <a:cxn ang="0">
                      <a:pos x="25" y="100"/>
                    </a:cxn>
                    <a:cxn ang="0">
                      <a:pos x="36" y="74"/>
                    </a:cxn>
                    <a:cxn ang="0">
                      <a:pos x="34" y="72"/>
                    </a:cxn>
                    <a:cxn ang="0">
                      <a:pos x="32" y="70"/>
                    </a:cxn>
                  </a:cxnLst>
                  <a:rect l="0" t="0" r="r" b="b"/>
                  <a:pathLst>
                    <a:path w="931" h="250">
                      <a:moveTo>
                        <a:pt x="931" y="246"/>
                      </a:moveTo>
                      <a:lnTo>
                        <a:pt x="931" y="245"/>
                      </a:lnTo>
                      <a:lnTo>
                        <a:pt x="931" y="245"/>
                      </a:lnTo>
                      <a:lnTo>
                        <a:pt x="929" y="243"/>
                      </a:lnTo>
                      <a:lnTo>
                        <a:pt x="928" y="243"/>
                      </a:lnTo>
                      <a:lnTo>
                        <a:pt x="928" y="246"/>
                      </a:lnTo>
                      <a:lnTo>
                        <a:pt x="928" y="250"/>
                      </a:lnTo>
                      <a:lnTo>
                        <a:pt x="929" y="248"/>
                      </a:lnTo>
                      <a:lnTo>
                        <a:pt x="931" y="246"/>
                      </a:lnTo>
                      <a:close/>
                      <a:moveTo>
                        <a:pt x="901" y="99"/>
                      </a:moveTo>
                      <a:lnTo>
                        <a:pt x="895" y="81"/>
                      </a:lnTo>
                      <a:lnTo>
                        <a:pt x="888" y="66"/>
                      </a:lnTo>
                      <a:lnTo>
                        <a:pt x="888" y="68"/>
                      </a:lnTo>
                      <a:lnTo>
                        <a:pt x="886" y="72"/>
                      </a:lnTo>
                      <a:lnTo>
                        <a:pt x="893" y="91"/>
                      </a:lnTo>
                      <a:lnTo>
                        <a:pt x="901" y="110"/>
                      </a:lnTo>
                      <a:lnTo>
                        <a:pt x="901" y="104"/>
                      </a:lnTo>
                      <a:lnTo>
                        <a:pt x="901" y="99"/>
                      </a:lnTo>
                      <a:close/>
                      <a:moveTo>
                        <a:pt x="882" y="51"/>
                      </a:moveTo>
                      <a:lnTo>
                        <a:pt x="867" y="26"/>
                      </a:lnTo>
                      <a:lnTo>
                        <a:pt x="852" y="0"/>
                      </a:lnTo>
                      <a:lnTo>
                        <a:pt x="850" y="4"/>
                      </a:lnTo>
                      <a:lnTo>
                        <a:pt x="850" y="8"/>
                      </a:lnTo>
                      <a:lnTo>
                        <a:pt x="867" y="34"/>
                      </a:lnTo>
                      <a:lnTo>
                        <a:pt x="880" y="61"/>
                      </a:lnTo>
                      <a:lnTo>
                        <a:pt x="882" y="57"/>
                      </a:lnTo>
                      <a:lnTo>
                        <a:pt x="882" y="51"/>
                      </a:lnTo>
                      <a:close/>
                      <a:moveTo>
                        <a:pt x="32" y="70"/>
                      </a:moveTo>
                      <a:lnTo>
                        <a:pt x="23" y="95"/>
                      </a:lnTo>
                      <a:lnTo>
                        <a:pt x="13" y="121"/>
                      </a:lnTo>
                      <a:lnTo>
                        <a:pt x="6" y="148"/>
                      </a:lnTo>
                      <a:lnTo>
                        <a:pt x="0" y="176"/>
                      </a:lnTo>
                      <a:lnTo>
                        <a:pt x="0" y="182"/>
                      </a:lnTo>
                      <a:lnTo>
                        <a:pt x="2" y="188"/>
                      </a:lnTo>
                      <a:lnTo>
                        <a:pt x="8" y="159"/>
                      </a:lnTo>
                      <a:lnTo>
                        <a:pt x="15" y="129"/>
                      </a:lnTo>
                      <a:lnTo>
                        <a:pt x="25" y="100"/>
                      </a:lnTo>
                      <a:lnTo>
                        <a:pt x="36" y="74"/>
                      </a:lnTo>
                      <a:lnTo>
                        <a:pt x="34" y="72"/>
                      </a:lnTo>
                      <a:lnTo>
                        <a:pt x="32" y="70"/>
                      </a:lnTo>
                      <a:close/>
                    </a:path>
                  </a:pathLst>
                </a:custGeom>
                <a:solidFill>
                  <a:srgbClr val="A7A8C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923" name="Freeform 555"/>
                <p:cNvSpPr>
                  <a:spLocks noEditPoints="1"/>
                </p:cNvSpPr>
                <p:nvPr/>
              </p:nvSpPr>
              <p:spPr bwMode="auto">
                <a:xfrm>
                  <a:off x="1377" y="2011"/>
                  <a:ext cx="929" cy="246"/>
                </a:xfrm>
                <a:custGeom>
                  <a:avLst/>
                  <a:gdLst/>
                  <a:ahLst/>
                  <a:cxnLst>
                    <a:cxn ang="0">
                      <a:pos x="929" y="244"/>
                    </a:cxn>
                    <a:cxn ang="0">
                      <a:pos x="929" y="241"/>
                    </a:cxn>
                    <a:cxn ang="0">
                      <a:pos x="929" y="239"/>
                    </a:cxn>
                    <a:cxn ang="0">
                      <a:pos x="928" y="239"/>
                    </a:cxn>
                    <a:cxn ang="0">
                      <a:pos x="926" y="239"/>
                    </a:cxn>
                    <a:cxn ang="0">
                      <a:pos x="926" y="242"/>
                    </a:cxn>
                    <a:cxn ang="0">
                      <a:pos x="926" y="246"/>
                    </a:cxn>
                    <a:cxn ang="0">
                      <a:pos x="928" y="246"/>
                    </a:cxn>
                    <a:cxn ang="0">
                      <a:pos x="929" y="244"/>
                    </a:cxn>
                    <a:cxn ang="0">
                      <a:pos x="901" y="100"/>
                    </a:cxn>
                    <a:cxn ang="0">
                      <a:pos x="895" y="83"/>
                    </a:cxn>
                    <a:cxn ang="0">
                      <a:pos x="888" y="64"/>
                    </a:cxn>
                    <a:cxn ang="0">
                      <a:pos x="886" y="68"/>
                    </a:cxn>
                    <a:cxn ang="0">
                      <a:pos x="886" y="72"/>
                    </a:cxn>
                    <a:cxn ang="0">
                      <a:pos x="893" y="93"/>
                    </a:cxn>
                    <a:cxn ang="0">
                      <a:pos x="901" y="113"/>
                    </a:cxn>
                    <a:cxn ang="0">
                      <a:pos x="901" y="106"/>
                    </a:cxn>
                    <a:cxn ang="0">
                      <a:pos x="901" y="100"/>
                    </a:cxn>
                    <a:cxn ang="0">
                      <a:pos x="882" y="53"/>
                    </a:cxn>
                    <a:cxn ang="0">
                      <a:pos x="867" y="26"/>
                    </a:cxn>
                    <a:cxn ang="0">
                      <a:pos x="850" y="0"/>
                    </a:cxn>
                    <a:cxn ang="0">
                      <a:pos x="850" y="4"/>
                    </a:cxn>
                    <a:cxn ang="0">
                      <a:pos x="850" y="5"/>
                    </a:cxn>
                    <a:cxn ang="0">
                      <a:pos x="865" y="32"/>
                    </a:cxn>
                    <a:cxn ang="0">
                      <a:pos x="880" y="60"/>
                    </a:cxn>
                    <a:cxn ang="0">
                      <a:pos x="880" y="57"/>
                    </a:cxn>
                    <a:cxn ang="0">
                      <a:pos x="882" y="53"/>
                    </a:cxn>
                    <a:cxn ang="0">
                      <a:pos x="34" y="68"/>
                    </a:cxn>
                    <a:cxn ang="0">
                      <a:pos x="23" y="95"/>
                    </a:cxn>
                    <a:cxn ang="0">
                      <a:pos x="15" y="121"/>
                    </a:cxn>
                    <a:cxn ang="0">
                      <a:pos x="6" y="149"/>
                    </a:cxn>
                    <a:cxn ang="0">
                      <a:pos x="0" y="178"/>
                    </a:cxn>
                    <a:cxn ang="0">
                      <a:pos x="2" y="184"/>
                    </a:cxn>
                    <a:cxn ang="0">
                      <a:pos x="4" y="191"/>
                    </a:cxn>
                    <a:cxn ang="0">
                      <a:pos x="9" y="159"/>
                    </a:cxn>
                    <a:cxn ang="0">
                      <a:pos x="17" y="129"/>
                    </a:cxn>
                    <a:cxn ang="0">
                      <a:pos x="26" y="100"/>
                    </a:cxn>
                    <a:cxn ang="0">
                      <a:pos x="38" y="72"/>
                    </a:cxn>
                    <a:cxn ang="0">
                      <a:pos x="36" y="70"/>
                    </a:cxn>
                    <a:cxn ang="0">
                      <a:pos x="34" y="68"/>
                    </a:cxn>
                  </a:cxnLst>
                  <a:rect l="0" t="0" r="r" b="b"/>
                  <a:pathLst>
                    <a:path w="929" h="246">
                      <a:moveTo>
                        <a:pt x="929" y="244"/>
                      </a:moveTo>
                      <a:lnTo>
                        <a:pt x="929" y="241"/>
                      </a:lnTo>
                      <a:lnTo>
                        <a:pt x="929" y="239"/>
                      </a:lnTo>
                      <a:lnTo>
                        <a:pt x="928" y="239"/>
                      </a:lnTo>
                      <a:lnTo>
                        <a:pt x="926" y="239"/>
                      </a:lnTo>
                      <a:lnTo>
                        <a:pt x="926" y="242"/>
                      </a:lnTo>
                      <a:lnTo>
                        <a:pt x="926" y="246"/>
                      </a:lnTo>
                      <a:lnTo>
                        <a:pt x="928" y="246"/>
                      </a:lnTo>
                      <a:lnTo>
                        <a:pt x="929" y="244"/>
                      </a:lnTo>
                      <a:close/>
                      <a:moveTo>
                        <a:pt x="901" y="100"/>
                      </a:moveTo>
                      <a:lnTo>
                        <a:pt x="895" y="83"/>
                      </a:lnTo>
                      <a:lnTo>
                        <a:pt x="888" y="64"/>
                      </a:lnTo>
                      <a:lnTo>
                        <a:pt x="886" y="68"/>
                      </a:lnTo>
                      <a:lnTo>
                        <a:pt x="886" y="72"/>
                      </a:lnTo>
                      <a:lnTo>
                        <a:pt x="893" y="93"/>
                      </a:lnTo>
                      <a:lnTo>
                        <a:pt x="901" y="113"/>
                      </a:lnTo>
                      <a:lnTo>
                        <a:pt x="901" y="106"/>
                      </a:lnTo>
                      <a:lnTo>
                        <a:pt x="901" y="100"/>
                      </a:lnTo>
                      <a:close/>
                      <a:moveTo>
                        <a:pt x="882" y="53"/>
                      </a:moveTo>
                      <a:lnTo>
                        <a:pt x="867" y="26"/>
                      </a:lnTo>
                      <a:lnTo>
                        <a:pt x="850" y="0"/>
                      </a:lnTo>
                      <a:lnTo>
                        <a:pt x="850" y="4"/>
                      </a:lnTo>
                      <a:lnTo>
                        <a:pt x="850" y="5"/>
                      </a:lnTo>
                      <a:lnTo>
                        <a:pt x="865" y="32"/>
                      </a:lnTo>
                      <a:lnTo>
                        <a:pt x="880" y="60"/>
                      </a:lnTo>
                      <a:lnTo>
                        <a:pt x="880" y="57"/>
                      </a:lnTo>
                      <a:lnTo>
                        <a:pt x="882" y="53"/>
                      </a:lnTo>
                      <a:close/>
                      <a:moveTo>
                        <a:pt x="34" y="68"/>
                      </a:moveTo>
                      <a:lnTo>
                        <a:pt x="23" y="95"/>
                      </a:lnTo>
                      <a:lnTo>
                        <a:pt x="15" y="121"/>
                      </a:lnTo>
                      <a:lnTo>
                        <a:pt x="6" y="149"/>
                      </a:lnTo>
                      <a:lnTo>
                        <a:pt x="0" y="178"/>
                      </a:lnTo>
                      <a:lnTo>
                        <a:pt x="2" y="184"/>
                      </a:lnTo>
                      <a:lnTo>
                        <a:pt x="4" y="191"/>
                      </a:lnTo>
                      <a:lnTo>
                        <a:pt x="9" y="159"/>
                      </a:lnTo>
                      <a:lnTo>
                        <a:pt x="17" y="129"/>
                      </a:lnTo>
                      <a:lnTo>
                        <a:pt x="26" y="100"/>
                      </a:lnTo>
                      <a:lnTo>
                        <a:pt x="38" y="72"/>
                      </a:lnTo>
                      <a:lnTo>
                        <a:pt x="36" y="70"/>
                      </a:lnTo>
                      <a:lnTo>
                        <a:pt x="34" y="68"/>
                      </a:lnTo>
                      <a:close/>
                    </a:path>
                  </a:pathLst>
                </a:custGeom>
                <a:solidFill>
                  <a:srgbClr val="A7A8C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924" name="Freeform 556"/>
                <p:cNvSpPr>
                  <a:spLocks noEditPoints="1"/>
                </p:cNvSpPr>
                <p:nvPr/>
              </p:nvSpPr>
              <p:spPr bwMode="auto">
                <a:xfrm>
                  <a:off x="1379" y="2015"/>
                  <a:ext cx="926" cy="244"/>
                </a:xfrm>
                <a:custGeom>
                  <a:avLst/>
                  <a:gdLst/>
                  <a:ahLst/>
                  <a:cxnLst>
                    <a:cxn ang="0">
                      <a:pos x="926" y="242"/>
                    </a:cxn>
                    <a:cxn ang="0">
                      <a:pos x="926" y="238"/>
                    </a:cxn>
                    <a:cxn ang="0">
                      <a:pos x="926" y="235"/>
                    </a:cxn>
                    <a:cxn ang="0">
                      <a:pos x="924" y="235"/>
                    </a:cxn>
                    <a:cxn ang="0">
                      <a:pos x="920" y="235"/>
                    </a:cxn>
                    <a:cxn ang="0">
                      <a:pos x="922" y="240"/>
                    </a:cxn>
                    <a:cxn ang="0">
                      <a:pos x="922" y="244"/>
                    </a:cxn>
                    <a:cxn ang="0">
                      <a:pos x="924" y="242"/>
                    </a:cxn>
                    <a:cxn ang="0">
                      <a:pos x="926" y="242"/>
                    </a:cxn>
                    <a:cxn ang="0">
                      <a:pos x="899" y="102"/>
                    </a:cxn>
                    <a:cxn ang="0">
                      <a:pos x="891" y="83"/>
                    </a:cxn>
                    <a:cxn ang="0">
                      <a:pos x="884" y="64"/>
                    </a:cxn>
                    <a:cxn ang="0">
                      <a:pos x="884" y="68"/>
                    </a:cxn>
                    <a:cxn ang="0">
                      <a:pos x="882" y="72"/>
                    </a:cxn>
                    <a:cxn ang="0">
                      <a:pos x="891" y="92"/>
                    </a:cxn>
                    <a:cxn ang="0">
                      <a:pos x="899" y="115"/>
                    </a:cxn>
                    <a:cxn ang="0">
                      <a:pos x="899" y="109"/>
                    </a:cxn>
                    <a:cxn ang="0">
                      <a:pos x="899" y="102"/>
                    </a:cxn>
                    <a:cxn ang="0">
                      <a:pos x="878" y="53"/>
                    </a:cxn>
                    <a:cxn ang="0">
                      <a:pos x="865" y="26"/>
                    </a:cxn>
                    <a:cxn ang="0">
                      <a:pos x="848" y="0"/>
                    </a:cxn>
                    <a:cxn ang="0">
                      <a:pos x="848" y="1"/>
                    </a:cxn>
                    <a:cxn ang="0">
                      <a:pos x="846" y="5"/>
                    </a:cxn>
                    <a:cxn ang="0">
                      <a:pos x="863" y="32"/>
                    </a:cxn>
                    <a:cxn ang="0">
                      <a:pos x="878" y="62"/>
                    </a:cxn>
                    <a:cxn ang="0">
                      <a:pos x="878" y="56"/>
                    </a:cxn>
                    <a:cxn ang="0">
                      <a:pos x="878" y="53"/>
                    </a:cxn>
                    <a:cxn ang="0">
                      <a:pos x="34" y="66"/>
                    </a:cxn>
                    <a:cxn ang="0">
                      <a:pos x="23" y="92"/>
                    </a:cxn>
                    <a:cxn ang="0">
                      <a:pos x="13" y="121"/>
                    </a:cxn>
                    <a:cxn ang="0">
                      <a:pos x="6" y="151"/>
                    </a:cxn>
                    <a:cxn ang="0">
                      <a:pos x="0" y="180"/>
                    </a:cxn>
                    <a:cxn ang="0">
                      <a:pos x="2" y="187"/>
                    </a:cxn>
                    <a:cxn ang="0">
                      <a:pos x="2" y="193"/>
                    </a:cxn>
                    <a:cxn ang="0">
                      <a:pos x="7" y="161"/>
                    </a:cxn>
                    <a:cxn ang="0">
                      <a:pos x="15" y="130"/>
                    </a:cxn>
                    <a:cxn ang="0">
                      <a:pos x="26" y="98"/>
                    </a:cxn>
                    <a:cxn ang="0">
                      <a:pos x="38" y="70"/>
                    </a:cxn>
                    <a:cxn ang="0">
                      <a:pos x="36" y="68"/>
                    </a:cxn>
                    <a:cxn ang="0">
                      <a:pos x="34" y="66"/>
                    </a:cxn>
                  </a:cxnLst>
                  <a:rect l="0" t="0" r="r" b="b"/>
                  <a:pathLst>
                    <a:path w="926" h="244">
                      <a:moveTo>
                        <a:pt x="926" y="242"/>
                      </a:moveTo>
                      <a:lnTo>
                        <a:pt x="926" y="238"/>
                      </a:lnTo>
                      <a:lnTo>
                        <a:pt x="926" y="235"/>
                      </a:lnTo>
                      <a:lnTo>
                        <a:pt x="924" y="235"/>
                      </a:lnTo>
                      <a:lnTo>
                        <a:pt x="920" y="235"/>
                      </a:lnTo>
                      <a:lnTo>
                        <a:pt x="922" y="240"/>
                      </a:lnTo>
                      <a:lnTo>
                        <a:pt x="922" y="244"/>
                      </a:lnTo>
                      <a:lnTo>
                        <a:pt x="924" y="242"/>
                      </a:lnTo>
                      <a:lnTo>
                        <a:pt x="926" y="242"/>
                      </a:lnTo>
                      <a:close/>
                      <a:moveTo>
                        <a:pt x="899" y="102"/>
                      </a:moveTo>
                      <a:lnTo>
                        <a:pt x="891" y="83"/>
                      </a:lnTo>
                      <a:lnTo>
                        <a:pt x="884" y="64"/>
                      </a:lnTo>
                      <a:lnTo>
                        <a:pt x="884" y="68"/>
                      </a:lnTo>
                      <a:lnTo>
                        <a:pt x="882" y="72"/>
                      </a:lnTo>
                      <a:lnTo>
                        <a:pt x="891" y="92"/>
                      </a:lnTo>
                      <a:lnTo>
                        <a:pt x="899" y="115"/>
                      </a:lnTo>
                      <a:lnTo>
                        <a:pt x="899" y="109"/>
                      </a:lnTo>
                      <a:lnTo>
                        <a:pt x="899" y="102"/>
                      </a:lnTo>
                      <a:close/>
                      <a:moveTo>
                        <a:pt x="878" y="53"/>
                      </a:moveTo>
                      <a:lnTo>
                        <a:pt x="865" y="26"/>
                      </a:lnTo>
                      <a:lnTo>
                        <a:pt x="848" y="0"/>
                      </a:lnTo>
                      <a:lnTo>
                        <a:pt x="848" y="1"/>
                      </a:lnTo>
                      <a:lnTo>
                        <a:pt x="846" y="5"/>
                      </a:lnTo>
                      <a:lnTo>
                        <a:pt x="863" y="32"/>
                      </a:lnTo>
                      <a:lnTo>
                        <a:pt x="878" y="62"/>
                      </a:lnTo>
                      <a:lnTo>
                        <a:pt x="878" y="56"/>
                      </a:lnTo>
                      <a:lnTo>
                        <a:pt x="878" y="53"/>
                      </a:lnTo>
                      <a:close/>
                      <a:moveTo>
                        <a:pt x="34" y="66"/>
                      </a:moveTo>
                      <a:lnTo>
                        <a:pt x="23" y="92"/>
                      </a:lnTo>
                      <a:lnTo>
                        <a:pt x="13" y="121"/>
                      </a:lnTo>
                      <a:lnTo>
                        <a:pt x="6" y="151"/>
                      </a:lnTo>
                      <a:lnTo>
                        <a:pt x="0" y="180"/>
                      </a:lnTo>
                      <a:lnTo>
                        <a:pt x="2" y="187"/>
                      </a:lnTo>
                      <a:lnTo>
                        <a:pt x="2" y="193"/>
                      </a:lnTo>
                      <a:lnTo>
                        <a:pt x="7" y="161"/>
                      </a:lnTo>
                      <a:lnTo>
                        <a:pt x="15" y="130"/>
                      </a:lnTo>
                      <a:lnTo>
                        <a:pt x="26" y="98"/>
                      </a:lnTo>
                      <a:lnTo>
                        <a:pt x="38" y="70"/>
                      </a:lnTo>
                      <a:lnTo>
                        <a:pt x="36" y="68"/>
                      </a:lnTo>
                      <a:lnTo>
                        <a:pt x="34" y="66"/>
                      </a:lnTo>
                      <a:close/>
                    </a:path>
                  </a:pathLst>
                </a:custGeom>
                <a:solidFill>
                  <a:srgbClr val="A7A9C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925" name="Freeform 557"/>
                <p:cNvSpPr>
                  <a:spLocks noEditPoints="1"/>
                </p:cNvSpPr>
                <p:nvPr/>
              </p:nvSpPr>
              <p:spPr bwMode="auto">
                <a:xfrm>
                  <a:off x="1381" y="2016"/>
                  <a:ext cx="922" cy="245"/>
                </a:xfrm>
                <a:custGeom>
                  <a:avLst/>
                  <a:gdLst/>
                  <a:ahLst/>
                  <a:cxnLst>
                    <a:cxn ang="0">
                      <a:pos x="922" y="241"/>
                    </a:cxn>
                    <a:cxn ang="0">
                      <a:pos x="922" y="237"/>
                    </a:cxn>
                    <a:cxn ang="0">
                      <a:pos x="922" y="234"/>
                    </a:cxn>
                    <a:cxn ang="0">
                      <a:pos x="918" y="234"/>
                    </a:cxn>
                    <a:cxn ang="0">
                      <a:pos x="916" y="234"/>
                    </a:cxn>
                    <a:cxn ang="0">
                      <a:pos x="916" y="239"/>
                    </a:cxn>
                    <a:cxn ang="0">
                      <a:pos x="916" y="245"/>
                    </a:cxn>
                    <a:cxn ang="0">
                      <a:pos x="920" y="243"/>
                    </a:cxn>
                    <a:cxn ang="0">
                      <a:pos x="922" y="241"/>
                    </a:cxn>
                    <a:cxn ang="0">
                      <a:pos x="897" y="108"/>
                    </a:cxn>
                    <a:cxn ang="0">
                      <a:pos x="889" y="88"/>
                    </a:cxn>
                    <a:cxn ang="0">
                      <a:pos x="882" y="67"/>
                    </a:cxn>
                    <a:cxn ang="0">
                      <a:pos x="880" y="71"/>
                    </a:cxn>
                    <a:cxn ang="0">
                      <a:pos x="878" y="72"/>
                    </a:cxn>
                    <a:cxn ang="0">
                      <a:pos x="888" y="95"/>
                    </a:cxn>
                    <a:cxn ang="0">
                      <a:pos x="897" y="120"/>
                    </a:cxn>
                    <a:cxn ang="0">
                      <a:pos x="897" y="114"/>
                    </a:cxn>
                    <a:cxn ang="0">
                      <a:pos x="897" y="108"/>
                    </a:cxn>
                    <a:cxn ang="0">
                      <a:pos x="876" y="55"/>
                    </a:cxn>
                    <a:cxn ang="0">
                      <a:pos x="861" y="27"/>
                    </a:cxn>
                    <a:cxn ang="0">
                      <a:pos x="846" y="0"/>
                    </a:cxn>
                    <a:cxn ang="0">
                      <a:pos x="844" y="4"/>
                    </a:cxn>
                    <a:cxn ang="0">
                      <a:pos x="844" y="6"/>
                    </a:cxn>
                    <a:cxn ang="0">
                      <a:pos x="851" y="21"/>
                    </a:cxn>
                    <a:cxn ang="0">
                      <a:pos x="861" y="35"/>
                    </a:cxn>
                    <a:cxn ang="0">
                      <a:pos x="869" y="50"/>
                    </a:cxn>
                    <a:cxn ang="0">
                      <a:pos x="876" y="65"/>
                    </a:cxn>
                    <a:cxn ang="0">
                      <a:pos x="876" y="61"/>
                    </a:cxn>
                    <a:cxn ang="0">
                      <a:pos x="876" y="55"/>
                    </a:cxn>
                    <a:cxn ang="0">
                      <a:pos x="34" y="67"/>
                    </a:cxn>
                    <a:cxn ang="0">
                      <a:pos x="22" y="95"/>
                    </a:cxn>
                    <a:cxn ang="0">
                      <a:pos x="13" y="124"/>
                    </a:cxn>
                    <a:cxn ang="0">
                      <a:pos x="5" y="154"/>
                    </a:cxn>
                    <a:cxn ang="0">
                      <a:pos x="0" y="186"/>
                    </a:cxn>
                    <a:cxn ang="0">
                      <a:pos x="0" y="192"/>
                    </a:cxn>
                    <a:cxn ang="0">
                      <a:pos x="2" y="199"/>
                    </a:cxn>
                    <a:cxn ang="0">
                      <a:pos x="7" y="165"/>
                    </a:cxn>
                    <a:cxn ang="0">
                      <a:pos x="15" y="133"/>
                    </a:cxn>
                    <a:cxn ang="0">
                      <a:pos x="24" y="101"/>
                    </a:cxn>
                    <a:cxn ang="0">
                      <a:pos x="38" y="69"/>
                    </a:cxn>
                    <a:cxn ang="0">
                      <a:pos x="36" y="69"/>
                    </a:cxn>
                    <a:cxn ang="0">
                      <a:pos x="34" y="67"/>
                    </a:cxn>
                  </a:cxnLst>
                  <a:rect l="0" t="0" r="r" b="b"/>
                  <a:pathLst>
                    <a:path w="922" h="245">
                      <a:moveTo>
                        <a:pt x="922" y="241"/>
                      </a:moveTo>
                      <a:lnTo>
                        <a:pt x="922" y="237"/>
                      </a:lnTo>
                      <a:lnTo>
                        <a:pt x="922" y="234"/>
                      </a:lnTo>
                      <a:lnTo>
                        <a:pt x="918" y="234"/>
                      </a:lnTo>
                      <a:lnTo>
                        <a:pt x="916" y="234"/>
                      </a:lnTo>
                      <a:lnTo>
                        <a:pt x="916" y="239"/>
                      </a:lnTo>
                      <a:lnTo>
                        <a:pt x="916" y="245"/>
                      </a:lnTo>
                      <a:lnTo>
                        <a:pt x="920" y="243"/>
                      </a:lnTo>
                      <a:lnTo>
                        <a:pt x="922" y="241"/>
                      </a:lnTo>
                      <a:close/>
                      <a:moveTo>
                        <a:pt x="897" y="108"/>
                      </a:moveTo>
                      <a:lnTo>
                        <a:pt x="889" y="88"/>
                      </a:lnTo>
                      <a:lnTo>
                        <a:pt x="882" y="67"/>
                      </a:lnTo>
                      <a:lnTo>
                        <a:pt x="880" y="71"/>
                      </a:lnTo>
                      <a:lnTo>
                        <a:pt x="878" y="72"/>
                      </a:lnTo>
                      <a:lnTo>
                        <a:pt x="888" y="95"/>
                      </a:lnTo>
                      <a:lnTo>
                        <a:pt x="897" y="120"/>
                      </a:lnTo>
                      <a:lnTo>
                        <a:pt x="897" y="114"/>
                      </a:lnTo>
                      <a:lnTo>
                        <a:pt x="897" y="108"/>
                      </a:lnTo>
                      <a:close/>
                      <a:moveTo>
                        <a:pt x="876" y="55"/>
                      </a:moveTo>
                      <a:lnTo>
                        <a:pt x="861" y="27"/>
                      </a:lnTo>
                      <a:lnTo>
                        <a:pt x="846" y="0"/>
                      </a:lnTo>
                      <a:lnTo>
                        <a:pt x="844" y="4"/>
                      </a:lnTo>
                      <a:lnTo>
                        <a:pt x="844" y="6"/>
                      </a:lnTo>
                      <a:lnTo>
                        <a:pt x="851" y="21"/>
                      </a:lnTo>
                      <a:lnTo>
                        <a:pt x="861" y="35"/>
                      </a:lnTo>
                      <a:lnTo>
                        <a:pt x="869" y="50"/>
                      </a:lnTo>
                      <a:lnTo>
                        <a:pt x="876" y="65"/>
                      </a:lnTo>
                      <a:lnTo>
                        <a:pt x="876" y="61"/>
                      </a:lnTo>
                      <a:lnTo>
                        <a:pt x="876" y="55"/>
                      </a:lnTo>
                      <a:close/>
                      <a:moveTo>
                        <a:pt x="34" y="67"/>
                      </a:moveTo>
                      <a:lnTo>
                        <a:pt x="22" y="95"/>
                      </a:lnTo>
                      <a:lnTo>
                        <a:pt x="13" y="124"/>
                      </a:lnTo>
                      <a:lnTo>
                        <a:pt x="5" y="154"/>
                      </a:lnTo>
                      <a:lnTo>
                        <a:pt x="0" y="186"/>
                      </a:lnTo>
                      <a:lnTo>
                        <a:pt x="0" y="192"/>
                      </a:lnTo>
                      <a:lnTo>
                        <a:pt x="2" y="199"/>
                      </a:lnTo>
                      <a:lnTo>
                        <a:pt x="7" y="165"/>
                      </a:lnTo>
                      <a:lnTo>
                        <a:pt x="15" y="133"/>
                      </a:lnTo>
                      <a:lnTo>
                        <a:pt x="24" y="101"/>
                      </a:lnTo>
                      <a:lnTo>
                        <a:pt x="38" y="69"/>
                      </a:lnTo>
                      <a:lnTo>
                        <a:pt x="36" y="69"/>
                      </a:lnTo>
                      <a:lnTo>
                        <a:pt x="34" y="67"/>
                      </a:lnTo>
                      <a:close/>
                    </a:path>
                  </a:pathLst>
                </a:custGeom>
                <a:solidFill>
                  <a:srgbClr val="A8A9C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926" name="Freeform 558"/>
                <p:cNvSpPr>
                  <a:spLocks noEditPoints="1"/>
                </p:cNvSpPr>
                <p:nvPr/>
              </p:nvSpPr>
              <p:spPr bwMode="auto">
                <a:xfrm>
                  <a:off x="1381" y="2020"/>
                  <a:ext cx="920" cy="243"/>
                </a:xfrm>
                <a:custGeom>
                  <a:avLst/>
                  <a:gdLst/>
                  <a:ahLst/>
                  <a:cxnLst>
                    <a:cxn ang="0">
                      <a:pos x="920" y="239"/>
                    </a:cxn>
                    <a:cxn ang="0">
                      <a:pos x="920" y="235"/>
                    </a:cxn>
                    <a:cxn ang="0">
                      <a:pos x="918" y="230"/>
                    </a:cxn>
                    <a:cxn ang="0">
                      <a:pos x="916" y="230"/>
                    </a:cxn>
                    <a:cxn ang="0">
                      <a:pos x="914" y="230"/>
                    </a:cxn>
                    <a:cxn ang="0">
                      <a:pos x="914" y="237"/>
                    </a:cxn>
                    <a:cxn ang="0">
                      <a:pos x="914" y="243"/>
                    </a:cxn>
                    <a:cxn ang="0">
                      <a:pos x="916" y="241"/>
                    </a:cxn>
                    <a:cxn ang="0">
                      <a:pos x="920" y="239"/>
                    </a:cxn>
                    <a:cxn ang="0">
                      <a:pos x="897" y="110"/>
                    </a:cxn>
                    <a:cxn ang="0">
                      <a:pos x="889" y="87"/>
                    </a:cxn>
                    <a:cxn ang="0">
                      <a:pos x="880" y="67"/>
                    </a:cxn>
                    <a:cxn ang="0">
                      <a:pos x="878" y="68"/>
                    </a:cxn>
                    <a:cxn ang="0">
                      <a:pos x="878" y="72"/>
                    </a:cxn>
                    <a:cxn ang="0">
                      <a:pos x="888" y="97"/>
                    </a:cxn>
                    <a:cxn ang="0">
                      <a:pos x="895" y="122"/>
                    </a:cxn>
                    <a:cxn ang="0">
                      <a:pos x="897" y="116"/>
                    </a:cxn>
                    <a:cxn ang="0">
                      <a:pos x="897" y="110"/>
                    </a:cxn>
                    <a:cxn ang="0">
                      <a:pos x="876" y="57"/>
                    </a:cxn>
                    <a:cxn ang="0">
                      <a:pos x="861" y="27"/>
                    </a:cxn>
                    <a:cxn ang="0">
                      <a:pos x="844" y="0"/>
                    </a:cxn>
                    <a:cxn ang="0">
                      <a:pos x="844" y="2"/>
                    </a:cxn>
                    <a:cxn ang="0">
                      <a:pos x="842" y="6"/>
                    </a:cxn>
                    <a:cxn ang="0">
                      <a:pos x="851" y="19"/>
                    </a:cxn>
                    <a:cxn ang="0">
                      <a:pos x="859" y="34"/>
                    </a:cxn>
                    <a:cxn ang="0">
                      <a:pos x="867" y="49"/>
                    </a:cxn>
                    <a:cxn ang="0">
                      <a:pos x="874" y="65"/>
                    </a:cxn>
                    <a:cxn ang="0">
                      <a:pos x="876" y="61"/>
                    </a:cxn>
                    <a:cxn ang="0">
                      <a:pos x="876" y="57"/>
                    </a:cxn>
                    <a:cxn ang="0">
                      <a:pos x="36" y="65"/>
                    </a:cxn>
                    <a:cxn ang="0">
                      <a:pos x="24" y="93"/>
                    </a:cxn>
                    <a:cxn ang="0">
                      <a:pos x="13" y="125"/>
                    </a:cxn>
                    <a:cxn ang="0">
                      <a:pos x="5" y="156"/>
                    </a:cxn>
                    <a:cxn ang="0">
                      <a:pos x="0" y="188"/>
                    </a:cxn>
                    <a:cxn ang="0">
                      <a:pos x="2" y="195"/>
                    </a:cxn>
                    <a:cxn ang="0">
                      <a:pos x="4" y="201"/>
                    </a:cxn>
                    <a:cxn ang="0">
                      <a:pos x="9" y="167"/>
                    </a:cxn>
                    <a:cxn ang="0">
                      <a:pos x="17" y="133"/>
                    </a:cxn>
                    <a:cxn ang="0">
                      <a:pos x="26" y="99"/>
                    </a:cxn>
                    <a:cxn ang="0">
                      <a:pos x="40" y="67"/>
                    </a:cxn>
                    <a:cxn ang="0">
                      <a:pos x="38" y="65"/>
                    </a:cxn>
                    <a:cxn ang="0">
                      <a:pos x="36" y="65"/>
                    </a:cxn>
                  </a:cxnLst>
                  <a:rect l="0" t="0" r="r" b="b"/>
                  <a:pathLst>
                    <a:path w="920" h="243">
                      <a:moveTo>
                        <a:pt x="920" y="239"/>
                      </a:moveTo>
                      <a:lnTo>
                        <a:pt x="920" y="235"/>
                      </a:lnTo>
                      <a:lnTo>
                        <a:pt x="918" y="230"/>
                      </a:lnTo>
                      <a:lnTo>
                        <a:pt x="916" y="230"/>
                      </a:lnTo>
                      <a:lnTo>
                        <a:pt x="914" y="230"/>
                      </a:lnTo>
                      <a:lnTo>
                        <a:pt x="914" y="237"/>
                      </a:lnTo>
                      <a:lnTo>
                        <a:pt x="914" y="243"/>
                      </a:lnTo>
                      <a:lnTo>
                        <a:pt x="916" y="241"/>
                      </a:lnTo>
                      <a:lnTo>
                        <a:pt x="920" y="239"/>
                      </a:lnTo>
                      <a:close/>
                      <a:moveTo>
                        <a:pt x="897" y="110"/>
                      </a:moveTo>
                      <a:lnTo>
                        <a:pt x="889" y="87"/>
                      </a:lnTo>
                      <a:lnTo>
                        <a:pt x="880" y="67"/>
                      </a:lnTo>
                      <a:lnTo>
                        <a:pt x="878" y="68"/>
                      </a:lnTo>
                      <a:lnTo>
                        <a:pt x="878" y="72"/>
                      </a:lnTo>
                      <a:lnTo>
                        <a:pt x="888" y="97"/>
                      </a:lnTo>
                      <a:lnTo>
                        <a:pt x="895" y="122"/>
                      </a:lnTo>
                      <a:lnTo>
                        <a:pt x="897" y="116"/>
                      </a:lnTo>
                      <a:lnTo>
                        <a:pt x="897" y="110"/>
                      </a:lnTo>
                      <a:close/>
                      <a:moveTo>
                        <a:pt x="876" y="57"/>
                      </a:moveTo>
                      <a:lnTo>
                        <a:pt x="861" y="27"/>
                      </a:lnTo>
                      <a:lnTo>
                        <a:pt x="844" y="0"/>
                      </a:lnTo>
                      <a:lnTo>
                        <a:pt x="844" y="2"/>
                      </a:lnTo>
                      <a:lnTo>
                        <a:pt x="842" y="6"/>
                      </a:lnTo>
                      <a:lnTo>
                        <a:pt x="851" y="19"/>
                      </a:lnTo>
                      <a:lnTo>
                        <a:pt x="859" y="34"/>
                      </a:lnTo>
                      <a:lnTo>
                        <a:pt x="867" y="49"/>
                      </a:lnTo>
                      <a:lnTo>
                        <a:pt x="874" y="65"/>
                      </a:lnTo>
                      <a:lnTo>
                        <a:pt x="876" y="61"/>
                      </a:lnTo>
                      <a:lnTo>
                        <a:pt x="876" y="57"/>
                      </a:lnTo>
                      <a:close/>
                      <a:moveTo>
                        <a:pt x="36" y="65"/>
                      </a:moveTo>
                      <a:lnTo>
                        <a:pt x="24" y="93"/>
                      </a:lnTo>
                      <a:lnTo>
                        <a:pt x="13" y="125"/>
                      </a:lnTo>
                      <a:lnTo>
                        <a:pt x="5" y="156"/>
                      </a:lnTo>
                      <a:lnTo>
                        <a:pt x="0" y="188"/>
                      </a:lnTo>
                      <a:lnTo>
                        <a:pt x="2" y="195"/>
                      </a:lnTo>
                      <a:lnTo>
                        <a:pt x="4" y="201"/>
                      </a:lnTo>
                      <a:lnTo>
                        <a:pt x="9" y="167"/>
                      </a:lnTo>
                      <a:lnTo>
                        <a:pt x="17" y="133"/>
                      </a:lnTo>
                      <a:lnTo>
                        <a:pt x="26" y="99"/>
                      </a:lnTo>
                      <a:lnTo>
                        <a:pt x="40" y="67"/>
                      </a:lnTo>
                      <a:lnTo>
                        <a:pt x="38" y="65"/>
                      </a:lnTo>
                      <a:lnTo>
                        <a:pt x="36" y="65"/>
                      </a:lnTo>
                      <a:close/>
                    </a:path>
                  </a:pathLst>
                </a:custGeom>
                <a:solidFill>
                  <a:srgbClr val="A8A9C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927" name="Freeform 559"/>
                <p:cNvSpPr>
                  <a:spLocks noEditPoints="1"/>
                </p:cNvSpPr>
                <p:nvPr/>
              </p:nvSpPr>
              <p:spPr bwMode="auto">
                <a:xfrm>
                  <a:off x="1383" y="2022"/>
                  <a:ext cx="914" cy="243"/>
                </a:xfrm>
                <a:custGeom>
                  <a:avLst/>
                  <a:gdLst/>
                  <a:ahLst/>
                  <a:cxnLst>
                    <a:cxn ang="0">
                      <a:pos x="914" y="239"/>
                    </a:cxn>
                    <a:cxn ang="0">
                      <a:pos x="914" y="233"/>
                    </a:cxn>
                    <a:cxn ang="0">
                      <a:pos x="914" y="228"/>
                    </a:cxn>
                    <a:cxn ang="0">
                      <a:pos x="912" y="228"/>
                    </a:cxn>
                    <a:cxn ang="0">
                      <a:pos x="910" y="230"/>
                    </a:cxn>
                    <a:cxn ang="0">
                      <a:pos x="910" y="235"/>
                    </a:cxn>
                    <a:cxn ang="0">
                      <a:pos x="910" y="243"/>
                    </a:cxn>
                    <a:cxn ang="0">
                      <a:pos x="912" y="241"/>
                    </a:cxn>
                    <a:cxn ang="0">
                      <a:pos x="914" y="239"/>
                    </a:cxn>
                    <a:cxn ang="0">
                      <a:pos x="895" y="114"/>
                    </a:cxn>
                    <a:cxn ang="0">
                      <a:pos x="886" y="89"/>
                    </a:cxn>
                    <a:cxn ang="0">
                      <a:pos x="876" y="66"/>
                    </a:cxn>
                    <a:cxn ang="0">
                      <a:pos x="876" y="70"/>
                    </a:cxn>
                    <a:cxn ang="0">
                      <a:pos x="874" y="74"/>
                    </a:cxn>
                    <a:cxn ang="0">
                      <a:pos x="884" y="99"/>
                    </a:cxn>
                    <a:cxn ang="0">
                      <a:pos x="893" y="125"/>
                    </a:cxn>
                    <a:cxn ang="0">
                      <a:pos x="893" y="120"/>
                    </a:cxn>
                    <a:cxn ang="0">
                      <a:pos x="895" y="114"/>
                    </a:cxn>
                    <a:cxn ang="0">
                      <a:pos x="874" y="59"/>
                    </a:cxn>
                    <a:cxn ang="0">
                      <a:pos x="867" y="44"/>
                    </a:cxn>
                    <a:cxn ang="0">
                      <a:pos x="859" y="29"/>
                    </a:cxn>
                    <a:cxn ang="0">
                      <a:pos x="849" y="15"/>
                    </a:cxn>
                    <a:cxn ang="0">
                      <a:pos x="842" y="0"/>
                    </a:cxn>
                    <a:cxn ang="0">
                      <a:pos x="840" y="4"/>
                    </a:cxn>
                    <a:cxn ang="0">
                      <a:pos x="840" y="6"/>
                    </a:cxn>
                    <a:cxn ang="0">
                      <a:pos x="848" y="21"/>
                    </a:cxn>
                    <a:cxn ang="0">
                      <a:pos x="857" y="36"/>
                    </a:cxn>
                    <a:cxn ang="0">
                      <a:pos x="865" y="51"/>
                    </a:cxn>
                    <a:cxn ang="0">
                      <a:pos x="872" y="66"/>
                    </a:cxn>
                    <a:cxn ang="0">
                      <a:pos x="872" y="63"/>
                    </a:cxn>
                    <a:cxn ang="0">
                      <a:pos x="874" y="59"/>
                    </a:cxn>
                    <a:cxn ang="0">
                      <a:pos x="36" y="63"/>
                    </a:cxn>
                    <a:cxn ang="0">
                      <a:pos x="22" y="95"/>
                    </a:cxn>
                    <a:cxn ang="0">
                      <a:pos x="13" y="127"/>
                    </a:cxn>
                    <a:cxn ang="0">
                      <a:pos x="5" y="159"/>
                    </a:cxn>
                    <a:cxn ang="0">
                      <a:pos x="0" y="193"/>
                    </a:cxn>
                    <a:cxn ang="0">
                      <a:pos x="2" y="199"/>
                    </a:cxn>
                    <a:cxn ang="0">
                      <a:pos x="3" y="207"/>
                    </a:cxn>
                    <a:cxn ang="0">
                      <a:pos x="7" y="171"/>
                    </a:cxn>
                    <a:cxn ang="0">
                      <a:pos x="15" y="135"/>
                    </a:cxn>
                    <a:cxn ang="0">
                      <a:pos x="26" y="101"/>
                    </a:cxn>
                    <a:cxn ang="0">
                      <a:pos x="39" y="66"/>
                    </a:cxn>
                    <a:cxn ang="0">
                      <a:pos x="39" y="66"/>
                    </a:cxn>
                    <a:cxn ang="0">
                      <a:pos x="38" y="66"/>
                    </a:cxn>
                    <a:cxn ang="0">
                      <a:pos x="38" y="65"/>
                    </a:cxn>
                    <a:cxn ang="0">
                      <a:pos x="36" y="63"/>
                    </a:cxn>
                  </a:cxnLst>
                  <a:rect l="0" t="0" r="r" b="b"/>
                  <a:pathLst>
                    <a:path w="914" h="243">
                      <a:moveTo>
                        <a:pt x="914" y="239"/>
                      </a:moveTo>
                      <a:lnTo>
                        <a:pt x="914" y="233"/>
                      </a:lnTo>
                      <a:lnTo>
                        <a:pt x="914" y="228"/>
                      </a:lnTo>
                      <a:lnTo>
                        <a:pt x="912" y="228"/>
                      </a:lnTo>
                      <a:lnTo>
                        <a:pt x="910" y="230"/>
                      </a:lnTo>
                      <a:lnTo>
                        <a:pt x="910" y="235"/>
                      </a:lnTo>
                      <a:lnTo>
                        <a:pt x="910" y="243"/>
                      </a:lnTo>
                      <a:lnTo>
                        <a:pt x="912" y="241"/>
                      </a:lnTo>
                      <a:lnTo>
                        <a:pt x="914" y="239"/>
                      </a:lnTo>
                      <a:close/>
                      <a:moveTo>
                        <a:pt x="895" y="114"/>
                      </a:moveTo>
                      <a:lnTo>
                        <a:pt x="886" y="89"/>
                      </a:lnTo>
                      <a:lnTo>
                        <a:pt x="876" y="66"/>
                      </a:lnTo>
                      <a:lnTo>
                        <a:pt x="876" y="70"/>
                      </a:lnTo>
                      <a:lnTo>
                        <a:pt x="874" y="74"/>
                      </a:lnTo>
                      <a:lnTo>
                        <a:pt x="884" y="99"/>
                      </a:lnTo>
                      <a:lnTo>
                        <a:pt x="893" y="125"/>
                      </a:lnTo>
                      <a:lnTo>
                        <a:pt x="893" y="120"/>
                      </a:lnTo>
                      <a:lnTo>
                        <a:pt x="895" y="114"/>
                      </a:lnTo>
                      <a:close/>
                      <a:moveTo>
                        <a:pt x="874" y="59"/>
                      </a:moveTo>
                      <a:lnTo>
                        <a:pt x="867" y="44"/>
                      </a:lnTo>
                      <a:lnTo>
                        <a:pt x="859" y="29"/>
                      </a:lnTo>
                      <a:lnTo>
                        <a:pt x="849" y="15"/>
                      </a:lnTo>
                      <a:lnTo>
                        <a:pt x="842" y="0"/>
                      </a:lnTo>
                      <a:lnTo>
                        <a:pt x="840" y="4"/>
                      </a:lnTo>
                      <a:lnTo>
                        <a:pt x="840" y="6"/>
                      </a:lnTo>
                      <a:lnTo>
                        <a:pt x="848" y="21"/>
                      </a:lnTo>
                      <a:lnTo>
                        <a:pt x="857" y="36"/>
                      </a:lnTo>
                      <a:lnTo>
                        <a:pt x="865" y="51"/>
                      </a:lnTo>
                      <a:lnTo>
                        <a:pt x="872" y="66"/>
                      </a:lnTo>
                      <a:lnTo>
                        <a:pt x="872" y="63"/>
                      </a:lnTo>
                      <a:lnTo>
                        <a:pt x="874" y="59"/>
                      </a:lnTo>
                      <a:close/>
                      <a:moveTo>
                        <a:pt x="36" y="63"/>
                      </a:moveTo>
                      <a:lnTo>
                        <a:pt x="22" y="95"/>
                      </a:lnTo>
                      <a:lnTo>
                        <a:pt x="13" y="127"/>
                      </a:lnTo>
                      <a:lnTo>
                        <a:pt x="5" y="159"/>
                      </a:lnTo>
                      <a:lnTo>
                        <a:pt x="0" y="193"/>
                      </a:lnTo>
                      <a:lnTo>
                        <a:pt x="2" y="199"/>
                      </a:lnTo>
                      <a:lnTo>
                        <a:pt x="3" y="207"/>
                      </a:lnTo>
                      <a:lnTo>
                        <a:pt x="7" y="171"/>
                      </a:lnTo>
                      <a:lnTo>
                        <a:pt x="15" y="135"/>
                      </a:lnTo>
                      <a:lnTo>
                        <a:pt x="26" y="101"/>
                      </a:lnTo>
                      <a:lnTo>
                        <a:pt x="39" y="66"/>
                      </a:lnTo>
                      <a:lnTo>
                        <a:pt x="39" y="66"/>
                      </a:lnTo>
                      <a:lnTo>
                        <a:pt x="38" y="66"/>
                      </a:lnTo>
                      <a:lnTo>
                        <a:pt x="38" y="65"/>
                      </a:lnTo>
                      <a:lnTo>
                        <a:pt x="36" y="63"/>
                      </a:lnTo>
                      <a:close/>
                    </a:path>
                  </a:pathLst>
                </a:custGeom>
                <a:solidFill>
                  <a:srgbClr val="A8A9C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928" name="Freeform 560"/>
                <p:cNvSpPr>
                  <a:spLocks noEditPoints="1"/>
                </p:cNvSpPr>
                <p:nvPr/>
              </p:nvSpPr>
              <p:spPr bwMode="auto">
                <a:xfrm>
                  <a:off x="1385" y="2026"/>
                  <a:ext cx="910" cy="241"/>
                </a:xfrm>
                <a:custGeom>
                  <a:avLst/>
                  <a:gdLst/>
                  <a:ahLst/>
                  <a:cxnLst>
                    <a:cxn ang="0">
                      <a:pos x="910" y="237"/>
                    </a:cxn>
                    <a:cxn ang="0">
                      <a:pos x="910" y="231"/>
                    </a:cxn>
                    <a:cxn ang="0">
                      <a:pos x="910" y="224"/>
                    </a:cxn>
                    <a:cxn ang="0">
                      <a:pos x="908" y="226"/>
                    </a:cxn>
                    <a:cxn ang="0">
                      <a:pos x="906" y="226"/>
                    </a:cxn>
                    <a:cxn ang="0">
                      <a:pos x="906" y="233"/>
                    </a:cxn>
                    <a:cxn ang="0">
                      <a:pos x="906" y="241"/>
                    </a:cxn>
                    <a:cxn ang="0">
                      <a:pos x="908" y="239"/>
                    </a:cxn>
                    <a:cxn ang="0">
                      <a:pos x="910" y="237"/>
                    </a:cxn>
                    <a:cxn ang="0">
                      <a:pos x="891" y="116"/>
                    </a:cxn>
                    <a:cxn ang="0">
                      <a:pos x="884" y="91"/>
                    </a:cxn>
                    <a:cxn ang="0">
                      <a:pos x="874" y="66"/>
                    </a:cxn>
                    <a:cxn ang="0">
                      <a:pos x="872" y="70"/>
                    </a:cxn>
                    <a:cxn ang="0">
                      <a:pos x="872" y="72"/>
                    </a:cxn>
                    <a:cxn ang="0">
                      <a:pos x="882" y="98"/>
                    </a:cxn>
                    <a:cxn ang="0">
                      <a:pos x="889" y="125"/>
                    </a:cxn>
                    <a:cxn ang="0">
                      <a:pos x="889" y="125"/>
                    </a:cxn>
                    <a:cxn ang="0">
                      <a:pos x="891" y="123"/>
                    </a:cxn>
                    <a:cxn ang="0">
                      <a:pos x="891" y="119"/>
                    </a:cxn>
                    <a:cxn ang="0">
                      <a:pos x="891" y="116"/>
                    </a:cxn>
                    <a:cxn ang="0">
                      <a:pos x="870" y="59"/>
                    </a:cxn>
                    <a:cxn ang="0">
                      <a:pos x="863" y="43"/>
                    </a:cxn>
                    <a:cxn ang="0">
                      <a:pos x="855" y="28"/>
                    </a:cxn>
                    <a:cxn ang="0">
                      <a:pos x="847" y="13"/>
                    </a:cxn>
                    <a:cxn ang="0">
                      <a:pos x="838" y="0"/>
                    </a:cxn>
                    <a:cxn ang="0">
                      <a:pos x="838" y="2"/>
                    </a:cxn>
                    <a:cxn ang="0">
                      <a:pos x="836" y="6"/>
                    </a:cxn>
                    <a:cxn ang="0">
                      <a:pos x="846" y="21"/>
                    </a:cxn>
                    <a:cxn ang="0">
                      <a:pos x="855" y="36"/>
                    </a:cxn>
                    <a:cxn ang="0">
                      <a:pos x="863" y="51"/>
                    </a:cxn>
                    <a:cxn ang="0">
                      <a:pos x="870" y="68"/>
                    </a:cxn>
                    <a:cxn ang="0">
                      <a:pos x="870" y="62"/>
                    </a:cxn>
                    <a:cxn ang="0">
                      <a:pos x="870" y="59"/>
                    </a:cxn>
                    <a:cxn ang="0">
                      <a:pos x="36" y="61"/>
                    </a:cxn>
                    <a:cxn ang="0">
                      <a:pos x="22" y="93"/>
                    </a:cxn>
                    <a:cxn ang="0">
                      <a:pos x="13" y="127"/>
                    </a:cxn>
                    <a:cxn ang="0">
                      <a:pos x="5" y="161"/>
                    </a:cxn>
                    <a:cxn ang="0">
                      <a:pos x="0" y="195"/>
                    </a:cxn>
                    <a:cxn ang="0">
                      <a:pos x="1" y="203"/>
                    </a:cxn>
                    <a:cxn ang="0">
                      <a:pos x="3" y="210"/>
                    </a:cxn>
                    <a:cxn ang="0">
                      <a:pos x="7" y="172"/>
                    </a:cxn>
                    <a:cxn ang="0">
                      <a:pos x="15" y="134"/>
                    </a:cxn>
                    <a:cxn ang="0">
                      <a:pos x="26" y="98"/>
                    </a:cxn>
                    <a:cxn ang="0">
                      <a:pos x="39" y="64"/>
                    </a:cxn>
                    <a:cxn ang="0">
                      <a:pos x="37" y="64"/>
                    </a:cxn>
                    <a:cxn ang="0">
                      <a:pos x="36" y="62"/>
                    </a:cxn>
                    <a:cxn ang="0">
                      <a:pos x="36" y="62"/>
                    </a:cxn>
                    <a:cxn ang="0">
                      <a:pos x="36" y="61"/>
                    </a:cxn>
                  </a:cxnLst>
                  <a:rect l="0" t="0" r="r" b="b"/>
                  <a:pathLst>
                    <a:path w="910" h="241">
                      <a:moveTo>
                        <a:pt x="910" y="237"/>
                      </a:moveTo>
                      <a:lnTo>
                        <a:pt x="910" y="231"/>
                      </a:lnTo>
                      <a:lnTo>
                        <a:pt x="910" y="224"/>
                      </a:lnTo>
                      <a:lnTo>
                        <a:pt x="908" y="226"/>
                      </a:lnTo>
                      <a:lnTo>
                        <a:pt x="906" y="226"/>
                      </a:lnTo>
                      <a:lnTo>
                        <a:pt x="906" y="233"/>
                      </a:lnTo>
                      <a:lnTo>
                        <a:pt x="906" y="241"/>
                      </a:lnTo>
                      <a:lnTo>
                        <a:pt x="908" y="239"/>
                      </a:lnTo>
                      <a:lnTo>
                        <a:pt x="910" y="237"/>
                      </a:lnTo>
                      <a:close/>
                      <a:moveTo>
                        <a:pt x="891" y="116"/>
                      </a:moveTo>
                      <a:lnTo>
                        <a:pt x="884" y="91"/>
                      </a:lnTo>
                      <a:lnTo>
                        <a:pt x="874" y="66"/>
                      </a:lnTo>
                      <a:lnTo>
                        <a:pt x="872" y="70"/>
                      </a:lnTo>
                      <a:lnTo>
                        <a:pt x="872" y="72"/>
                      </a:lnTo>
                      <a:lnTo>
                        <a:pt x="882" y="98"/>
                      </a:lnTo>
                      <a:lnTo>
                        <a:pt x="889" y="125"/>
                      </a:lnTo>
                      <a:lnTo>
                        <a:pt x="889" y="125"/>
                      </a:lnTo>
                      <a:lnTo>
                        <a:pt x="891" y="123"/>
                      </a:lnTo>
                      <a:lnTo>
                        <a:pt x="891" y="119"/>
                      </a:lnTo>
                      <a:lnTo>
                        <a:pt x="891" y="116"/>
                      </a:lnTo>
                      <a:close/>
                      <a:moveTo>
                        <a:pt x="870" y="59"/>
                      </a:moveTo>
                      <a:lnTo>
                        <a:pt x="863" y="43"/>
                      </a:lnTo>
                      <a:lnTo>
                        <a:pt x="855" y="28"/>
                      </a:lnTo>
                      <a:lnTo>
                        <a:pt x="847" y="13"/>
                      </a:lnTo>
                      <a:lnTo>
                        <a:pt x="838" y="0"/>
                      </a:lnTo>
                      <a:lnTo>
                        <a:pt x="838" y="2"/>
                      </a:lnTo>
                      <a:lnTo>
                        <a:pt x="836" y="6"/>
                      </a:lnTo>
                      <a:lnTo>
                        <a:pt x="846" y="21"/>
                      </a:lnTo>
                      <a:lnTo>
                        <a:pt x="855" y="36"/>
                      </a:lnTo>
                      <a:lnTo>
                        <a:pt x="863" y="51"/>
                      </a:lnTo>
                      <a:lnTo>
                        <a:pt x="870" y="68"/>
                      </a:lnTo>
                      <a:lnTo>
                        <a:pt x="870" y="62"/>
                      </a:lnTo>
                      <a:lnTo>
                        <a:pt x="870" y="59"/>
                      </a:lnTo>
                      <a:close/>
                      <a:moveTo>
                        <a:pt x="36" y="61"/>
                      </a:moveTo>
                      <a:lnTo>
                        <a:pt x="22" y="93"/>
                      </a:lnTo>
                      <a:lnTo>
                        <a:pt x="13" y="127"/>
                      </a:lnTo>
                      <a:lnTo>
                        <a:pt x="5" y="161"/>
                      </a:lnTo>
                      <a:lnTo>
                        <a:pt x="0" y="195"/>
                      </a:lnTo>
                      <a:lnTo>
                        <a:pt x="1" y="203"/>
                      </a:lnTo>
                      <a:lnTo>
                        <a:pt x="3" y="210"/>
                      </a:lnTo>
                      <a:lnTo>
                        <a:pt x="7" y="172"/>
                      </a:lnTo>
                      <a:lnTo>
                        <a:pt x="15" y="134"/>
                      </a:lnTo>
                      <a:lnTo>
                        <a:pt x="26" y="98"/>
                      </a:lnTo>
                      <a:lnTo>
                        <a:pt x="39" y="64"/>
                      </a:lnTo>
                      <a:lnTo>
                        <a:pt x="37" y="64"/>
                      </a:lnTo>
                      <a:lnTo>
                        <a:pt x="36" y="62"/>
                      </a:lnTo>
                      <a:lnTo>
                        <a:pt x="36" y="62"/>
                      </a:lnTo>
                      <a:lnTo>
                        <a:pt x="36" y="61"/>
                      </a:lnTo>
                      <a:close/>
                    </a:path>
                  </a:pathLst>
                </a:custGeom>
                <a:solidFill>
                  <a:srgbClr val="A9AAC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929" name="Freeform 561"/>
                <p:cNvSpPr>
                  <a:spLocks noEditPoints="1"/>
                </p:cNvSpPr>
                <p:nvPr/>
              </p:nvSpPr>
              <p:spPr bwMode="auto">
                <a:xfrm>
                  <a:off x="1386" y="2028"/>
                  <a:ext cx="907" cy="241"/>
                </a:xfrm>
                <a:custGeom>
                  <a:avLst/>
                  <a:gdLst/>
                  <a:ahLst/>
                  <a:cxnLst>
                    <a:cxn ang="0">
                      <a:pos x="907" y="237"/>
                    </a:cxn>
                    <a:cxn ang="0">
                      <a:pos x="907" y="229"/>
                    </a:cxn>
                    <a:cxn ang="0">
                      <a:pos x="907" y="224"/>
                    </a:cxn>
                    <a:cxn ang="0">
                      <a:pos x="905" y="224"/>
                    </a:cxn>
                    <a:cxn ang="0">
                      <a:pos x="901" y="224"/>
                    </a:cxn>
                    <a:cxn ang="0">
                      <a:pos x="903" y="233"/>
                    </a:cxn>
                    <a:cxn ang="0">
                      <a:pos x="903" y="241"/>
                    </a:cxn>
                    <a:cxn ang="0">
                      <a:pos x="905" y="239"/>
                    </a:cxn>
                    <a:cxn ang="0">
                      <a:pos x="907" y="237"/>
                    </a:cxn>
                    <a:cxn ang="0">
                      <a:pos x="890" y="119"/>
                    </a:cxn>
                    <a:cxn ang="0">
                      <a:pos x="881" y="93"/>
                    </a:cxn>
                    <a:cxn ang="0">
                      <a:pos x="871" y="68"/>
                    </a:cxn>
                    <a:cxn ang="0">
                      <a:pos x="871" y="70"/>
                    </a:cxn>
                    <a:cxn ang="0">
                      <a:pos x="869" y="74"/>
                    </a:cxn>
                    <a:cxn ang="0">
                      <a:pos x="879" y="100"/>
                    </a:cxn>
                    <a:cxn ang="0">
                      <a:pos x="888" y="129"/>
                    </a:cxn>
                    <a:cxn ang="0">
                      <a:pos x="888" y="125"/>
                    </a:cxn>
                    <a:cxn ang="0">
                      <a:pos x="890" y="121"/>
                    </a:cxn>
                    <a:cxn ang="0">
                      <a:pos x="890" y="119"/>
                    </a:cxn>
                    <a:cxn ang="0">
                      <a:pos x="890" y="119"/>
                    </a:cxn>
                    <a:cxn ang="0">
                      <a:pos x="869" y="60"/>
                    </a:cxn>
                    <a:cxn ang="0">
                      <a:pos x="862" y="45"/>
                    </a:cxn>
                    <a:cxn ang="0">
                      <a:pos x="854" y="30"/>
                    </a:cxn>
                    <a:cxn ang="0">
                      <a:pos x="845" y="15"/>
                    </a:cxn>
                    <a:cxn ang="0">
                      <a:pos x="837" y="0"/>
                    </a:cxn>
                    <a:cxn ang="0">
                      <a:pos x="835" y="4"/>
                    </a:cxn>
                    <a:cxn ang="0">
                      <a:pos x="835" y="5"/>
                    </a:cxn>
                    <a:cxn ang="0">
                      <a:pos x="845" y="21"/>
                    </a:cxn>
                    <a:cxn ang="0">
                      <a:pos x="852" y="38"/>
                    </a:cxn>
                    <a:cxn ang="0">
                      <a:pos x="860" y="53"/>
                    </a:cxn>
                    <a:cxn ang="0">
                      <a:pos x="867" y="70"/>
                    </a:cxn>
                    <a:cxn ang="0">
                      <a:pos x="869" y="66"/>
                    </a:cxn>
                    <a:cxn ang="0">
                      <a:pos x="869" y="60"/>
                    </a:cxn>
                    <a:cxn ang="0">
                      <a:pos x="36" y="60"/>
                    </a:cxn>
                    <a:cxn ang="0">
                      <a:pos x="23" y="95"/>
                    </a:cxn>
                    <a:cxn ang="0">
                      <a:pos x="12" y="129"/>
                    </a:cxn>
                    <a:cxn ang="0">
                      <a:pos x="4" y="165"/>
                    </a:cxn>
                    <a:cxn ang="0">
                      <a:pos x="0" y="201"/>
                    </a:cxn>
                    <a:cxn ang="0">
                      <a:pos x="2" y="208"/>
                    </a:cxn>
                    <a:cxn ang="0">
                      <a:pos x="4" y="214"/>
                    </a:cxn>
                    <a:cxn ang="0">
                      <a:pos x="8" y="176"/>
                    </a:cxn>
                    <a:cxn ang="0">
                      <a:pos x="16" y="136"/>
                    </a:cxn>
                    <a:cxn ang="0">
                      <a:pos x="25" y="100"/>
                    </a:cxn>
                    <a:cxn ang="0">
                      <a:pos x="40" y="64"/>
                    </a:cxn>
                    <a:cxn ang="0">
                      <a:pos x="38" y="62"/>
                    </a:cxn>
                    <a:cxn ang="0">
                      <a:pos x="36" y="60"/>
                    </a:cxn>
                  </a:cxnLst>
                  <a:rect l="0" t="0" r="r" b="b"/>
                  <a:pathLst>
                    <a:path w="907" h="241">
                      <a:moveTo>
                        <a:pt x="907" y="237"/>
                      </a:moveTo>
                      <a:lnTo>
                        <a:pt x="907" y="229"/>
                      </a:lnTo>
                      <a:lnTo>
                        <a:pt x="907" y="224"/>
                      </a:lnTo>
                      <a:lnTo>
                        <a:pt x="905" y="224"/>
                      </a:lnTo>
                      <a:lnTo>
                        <a:pt x="901" y="224"/>
                      </a:lnTo>
                      <a:lnTo>
                        <a:pt x="903" y="233"/>
                      </a:lnTo>
                      <a:lnTo>
                        <a:pt x="903" y="241"/>
                      </a:lnTo>
                      <a:lnTo>
                        <a:pt x="905" y="239"/>
                      </a:lnTo>
                      <a:lnTo>
                        <a:pt x="907" y="237"/>
                      </a:lnTo>
                      <a:close/>
                      <a:moveTo>
                        <a:pt x="890" y="119"/>
                      </a:moveTo>
                      <a:lnTo>
                        <a:pt x="881" y="93"/>
                      </a:lnTo>
                      <a:lnTo>
                        <a:pt x="871" y="68"/>
                      </a:lnTo>
                      <a:lnTo>
                        <a:pt x="871" y="70"/>
                      </a:lnTo>
                      <a:lnTo>
                        <a:pt x="869" y="74"/>
                      </a:lnTo>
                      <a:lnTo>
                        <a:pt x="879" y="100"/>
                      </a:lnTo>
                      <a:lnTo>
                        <a:pt x="888" y="129"/>
                      </a:lnTo>
                      <a:lnTo>
                        <a:pt x="888" y="125"/>
                      </a:lnTo>
                      <a:lnTo>
                        <a:pt x="890" y="121"/>
                      </a:lnTo>
                      <a:lnTo>
                        <a:pt x="890" y="119"/>
                      </a:lnTo>
                      <a:lnTo>
                        <a:pt x="890" y="119"/>
                      </a:lnTo>
                      <a:close/>
                      <a:moveTo>
                        <a:pt x="869" y="60"/>
                      </a:moveTo>
                      <a:lnTo>
                        <a:pt x="862" y="45"/>
                      </a:lnTo>
                      <a:lnTo>
                        <a:pt x="854" y="30"/>
                      </a:lnTo>
                      <a:lnTo>
                        <a:pt x="845" y="15"/>
                      </a:lnTo>
                      <a:lnTo>
                        <a:pt x="837" y="0"/>
                      </a:lnTo>
                      <a:lnTo>
                        <a:pt x="835" y="4"/>
                      </a:lnTo>
                      <a:lnTo>
                        <a:pt x="835" y="5"/>
                      </a:lnTo>
                      <a:lnTo>
                        <a:pt x="845" y="21"/>
                      </a:lnTo>
                      <a:lnTo>
                        <a:pt x="852" y="38"/>
                      </a:lnTo>
                      <a:lnTo>
                        <a:pt x="860" y="53"/>
                      </a:lnTo>
                      <a:lnTo>
                        <a:pt x="867" y="70"/>
                      </a:lnTo>
                      <a:lnTo>
                        <a:pt x="869" y="66"/>
                      </a:lnTo>
                      <a:lnTo>
                        <a:pt x="869" y="60"/>
                      </a:lnTo>
                      <a:close/>
                      <a:moveTo>
                        <a:pt x="36" y="60"/>
                      </a:moveTo>
                      <a:lnTo>
                        <a:pt x="23" y="95"/>
                      </a:lnTo>
                      <a:lnTo>
                        <a:pt x="12" y="129"/>
                      </a:lnTo>
                      <a:lnTo>
                        <a:pt x="4" y="165"/>
                      </a:lnTo>
                      <a:lnTo>
                        <a:pt x="0" y="201"/>
                      </a:lnTo>
                      <a:lnTo>
                        <a:pt x="2" y="208"/>
                      </a:lnTo>
                      <a:lnTo>
                        <a:pt x="4" y="214"/>
                      </a:lnTo>
                      <a:lnTo>
                        <a:pt x="8" y="176"/>
                      </a:lnTo>
                      <a:lnTo>
                        <a:pt x="16" y="136"/>
                      </a:lnTo>
                      <a:lnTo>
                        <a:pt x="25" y="100"/>
                      </a:lnTo>
                      <a:lnTo>
                        <a:pt x="40" y="64"/>
                      </a:lnTo>
                      <a:lnTo>
                        <a:pt x="38" y="62"/>
                      </a:lnTo>
                      <a:lnTo>
                        <a:pt x="36" y="60"/>
                      </a:lnTo>
                      <a:close/>
                    </a:path>
                  </a:pathLst>
                </a:custGeom>
                <a:solidFill>
                  <a:srgbClr val="A9AAC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930" name="Freeform 562"/>
                <p:cNvSpPr>
                  <a:spLocks noEditPoints="1"/>
                </p:cNvSpPr>
                <p:nvPr/>
              </p:nvSpPr>
              <p:spPr bwMode="auto">
                <a:xfrm>
                  <a:off x="1388" y="2032"/>
                  <a:ext cx="903" cy="240"/>
                </a:xfrm>
                <a:custGeom>
                  <a:avLst/>
                  <a:gdLst/>
                  <a:ahLst/>
                  <a:cxnLst>
                    <a:cxn ang="0">
                      <a:pos x="903" y="235"/>
                    </a:cxn>
                    <a:cxn ang="0">
                      <a:pos x="903" y="227"/>
                    </a:cxn>
                    <a:cxn ang="0">
                      <a:pos x="903" y="220"/>
                    </a:cxn>
                    <a:cxn ang="0">
                      <a:pos x="899" y="220"/>
                    </a:cxn>
                    <a:cxn ang="0">
                      <a:pos x="898" y="220"/>
                    </a:cxn>
                    <a:cxn ang="0">
                      <a:pos x="898" y="229"/>
                    </a:cxn>
                    <a:cxn ang="0">
                      <a:pos x="898" y="240"/>
                    </a:cxn>
                    <a:cxn ang="0">
                      <a:pos x="901" y="237"/>
                    </a:cxn>
                    <a:cxn ang="0">
                      <a:pos x="903" y="235"/>
                    </a:cxn>
                    <a:cxn ang="0">
                      <a:pos x="886" y="119"/>
                    </a:cxn>
                    <a:cxn ang="0">
                      <a:pos x="879" y="92"/>
                    </a:cxn>
                    <a:cxn ang="0">
                      <a:pos x="869" y="66"/>
                    </a:cxn>
                    <a:cxn ang="0">
                      <a:pos x="867" y="70"/>
                    </a:cxn>
                    <a:cxn ang="0">
                      <a:pos x="867" y="74"/>
                    </a:cxn>
                    <a:cxn ang="0">
                      <a:pos x="877" y="102"/>
                    </a:cxn>
                    <a:cxn ang="0">
                      <a:pos x="884" y="130"/>
                    </a:cxn>
                    <a:cxn ang="0">
                      <a:pos x="886" y="125"/>
                    </a:cxn>
                    <a:cxn ang="0">
                      <a:pos x="886" y="119"/>
                    </a:cxn>
                    <a:cxn ang="0">
                      <a:pos x="867" y="62"/>
                    </a:cxn>
                    <a:cxn ang="0">
                      <a:pos x="860" y="45"/>
                    </a:cxn>
                    <a:cxn ang="0">
                      <a:pos x="852" y="30"/>
                    </a:cxn>
                    <a:cxn ang="0">
                      <a:pos x="843" y="15"/>
                    </a:cxn>
                    <a:cxn ang="0">
                      <a:pos x="833" y="0"/>
                    </a:cxn>
                    <a:cxn ang="0">
                      <a:pos x="833" y="1"/>
                    </a:cxn>
                    <a:cxn ang="0">
                      <a:pos x="831" y="5"/>
                    </a:cxn>
                    <a:cxn ang="0">
                      <a:pos x="841" y="20"/>
                    </a:cxn>
                    <a:cxn ang="0">
                      <a:pos x="850" y="36"/>
                    </a:cxn>
                    <a:cxn ang="0">
                      <a:pos x="858" y="53"/>
                    </a:cxn>
                    <a:cxn ang="0">
                      <a:pos x="865" y="70"/>
                    </a:cxn>
                    <a:cxn ang="0">
                      <a:pos x="865" y="66"/>
                    </a:cxn>
                    <a:cxn ang="0">
                      <a:pos x="867" y="62"/>
                    </a:cxn>
                    <a:cxn ang="0">
                      <a:pos x="36" y="58"/>
                    </a:cxn>
                    <a:cxn ang="0">
                      <a:pos x="23" y="92"/>
                    </a:cxn>
                    <a:cxn ang="0">
                      <a:pos x="12" y="128"/>
                    </a:cxn>
                    <a:cxn ang="0">
                      <a:pos x="4" y="166"/>
                    </a:cxn>
                    <a:cxn ang="0">
                      <a:pos x="0" y="204"/>
                    </a:cxn>
                    <a:cxn ang="0">
                      <a:pos x="2" y="210"/>
                    </a:cxn>
                    <a:cxn ang="0">
                      <a:pos x="4" y="218"/>
                    </a:cxn>
                    <a:cxn ang="0">
                      <a:pos x="8" y="176"/>
                    </a:cxn>
                    <a:cxn ang="0">
                      <a:pos x="15" y="138"/>
                    </a:cxn>
                    <a:cxn ang="0">
                      <a:pos x="25" y="100"/>
                    </a:cxn>
                    <a:cxn ang="0">
                      <a:pos x="40" y="62"/>
                    </a:cxn>
                    <a:cxn ang="0">
                      <a:pos x="38" y="60"/>
                    </a:cxn>
                    <a:cxn ang="0">
                      <a:pos x="36" y="58"/>
                    </a:cxn>
                  </a:cxnLst>
                  <a:rect l="0" t="0" r="r" b="b"/>
                  <a:pathLst>
                    <a:path w="903" h="240">
                      <a:moveTo>
                        <a:pt x="903" y="235"/>
                      </a:moveTo>
                      <a:lnTo>
                        <a:pt x="903" y="227"/>
                      </a:lnTo>
                      <a:lnTo>
                        <a:pt x="903" y="220"/>
                      </a:lnTo>
                      <a:lnTo>
                        <a:pt x="899" y="220"/>
                      </a:lnTo>
                      <a:lnTo>
                        <a:pt x="898" y="220"/>
                      </a:lnTo>
                      <a:lnTo>
                        <a:pt x="898" y="229"/>
                      </a:lnTo>
                      <a:lnTo>
                        <a:pt x="898" y="240"/>
                      </a:lnTo>
                      <a:lnTo>
                        <a:pt x="901" y="237"/>
                      </a:lnTo>
                      <a:lnTo>
                        <a:pt x="903" y="235"/>
                      </a:lnTo>
                      <a:close/>
                      <a:moveTo>
                        <a:pt x="886" y="119"/>
                      </a:moveTo>
                      <a:lnTo>
                        <a:pt x="879" y="92"/>
                      </a:lnTo>
                      <a:lnTo>
                        <a:pt x="869" y="66"/>
                      </a:lnTo>
                      <a:lnTo>
                        <a:pt x="867" y="70"/>
                      </a:lnTo>
                      <a:lnTo>
                        <a:pt x="867" y="74"/>
                      </a:lnTo>
                      <a:lnTo>
                        <a:pt x="877" y="102"/>
                      </a:lnTo>
                      <a:lnTo>
                        <a:pt x="884" y="130"/>
                      </a:lnTo>
                      <a:lnTo>
                        <a:pt x="886" y="125"/>
                      </a:lnTo>
                      <a:lnTo>
                        <a:pt x="886" y="119"/>
                      </a:lnTo>
                      <a:close/>
                      <a:moveTo>
                        <a:pt x="867" y="62"/>
                      </a:moveTo>
                      <a:lnTo>
                        <a:pt x="860" y="45"/>
                      </a:lnTo>
                      <a:lnTo>
                        <a:pt x="852" y="30"/>
                      </a:lnTo>
                      <a:lnTo>
                        <a:pt x="843" y="15"/>
                      </a:lnTo>
                      <a:lnTo>
                        <a:pt x="833" y="0"/>
                      </a:lnTo>
                      <a:lnTo>
                        <a:pt x="833" y="1"/>
                      </a:lnTo>
                      <a:lnTo>
                        <a:pt x="831" y="5"/>
                      </a:lnTo>
                      <a:lnTo>
                        <a:pt x="841" y="20"/>
                      </a:lnTo>
                      <a:lnTo>
                        <a:pt x="850" y="36"/>
                      </a:lnTo>
                      <a:lnTo>
                        <a:pt x="858" y="53"/>
                      </a:lnTo>
                      <a:lnTo>
                        <a:pt x="865" y="70"/>
                      </a:lnTo>
                      <a:lnTo>
                        <a:pt x="865" y="66"/>
                      </a:lnTo>
                      <a:lnTo>
                        <a:pt x="867" y="62"/>
                      </a:lnTo>
                      <a:close/>
                      <a:moveTo>
                        <a:pt x="36" y="58"/>
                      </a:moveTo>
                      <a:lnTo>
                        <a:pt x="23" y="92"/>
                      </a:lnTo>
                      <a:lnTo>
                        <a:pt x="12" y="128"/>
                      </a:lnTo>
                      <a:lnTo>
                        <a:pt x="4" y="166"/>
                      </a:lnTo>
                      <a:lnTo>
                        <a:pt x="0" y="204"/>
                      </a:lnTo>
                      <a:lnTo>
                        <a:pt x="2" y="210"/>
                      </a:lnTo>
                      <a:lnTo>
                        <a:pt x="4" y="218"/>
                      </a:lnTo>
                      <a:lnTo>
                        <a:pt x="8" y="176"/>
                      </a:lnTo>
                      <a:lnTo>
                        <a:pt x="15" y="138"/>
                      </a:lnTo>
                      <a:lnTo>
                        <a:pt x="25" y="100"/>
                      </a:lnTo>
                      <a:lnTo>
                        <a:pt x="40" y="62"/>
                      </a:lnTo>
                      <a:lnTo>
                        <a:pt x="38" y="60"/>
                      </a:lnTo>
                      <a:lnTo>
                        <a:pt x="36" y="58"/>
                      </a:lnTo>
                      <a:close/>
                    </a:path>
                  </a:pathLst>
                </a:custGeom>
                <a:solidFill>
                  <a:srgbClr val="A9AAC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931" name="Freeform 563"/>
                <p:cNvSpPr>
                  <a:spLocks noEditPoints="1"/>
                </p:cNvSpPr>
                <p:nvPr/>
              </p:nvSpPr>
              <p:spPr bwMode="auto">
                <a:xfrm>
                  <a:off x="1390" y="2033"/>
                  <a:ext cx="899" cy="241"/>
                </a:xfrm>
                <a:custGeom>
                  <a:avLst/>
                  <a:gdLst/>
                  <a:ahLst/>
                  <a:cxnLst>
                    <a:cxn ang="0">
                      <a:pos x="899" y="236"/>
                    </a:cxn>
                    <a:cxn ang="0">
                      <a:pos x="899" y="228"/>
                    </a:cxn>
                    <a:cxn ang="0">
                      <a:pos x="897" y="219"/>
                    </a:cxn>
                    <a:cxn ang="0">
                      <a:pos x="896" y="219"/>
                    </a:cxn>
                    <a:cxn ang="0">
                      <a:pos x="894" y="219"/>
                    </a:cxn>
                    <a:cxn ang="0">
                      <a:pos x="894" y="230"/>
                    </a:cxn>
                    <a:cxn ang="0">
                      <a:pos x="894" y="239"/>
                    </a:cxn>
                    <a:cxn ang="0">
                      <a:pos x="894" y="239"/>
                    </a:cxn>
                    <a:cxn ang="0">
                      <a:pos x="894" y="241"/>
                    </a:cxn>
                    <a:cxn ang="0">
                      <a:pos x="896" y="239"/>
                    </a:cxn>
                    <a:cxn ang="0">
                      <a:pos x="899" y="236"/>
                    </a:cxn>
                    <a:cxn ang="0">
                      <a:pos x="884" y="124"/>
                    </a:cxn>
                    <a:cxn ang="0">
                      <a:pos x="875" y="95"/>
                    </a:cxn>
                    <a:cxn ang="0">
                      <a:pos x="865" y="69"/>
                    </a:cxn>
                    <a:cxn ang="0">
                      <a:pos x="863" y="73"/>
                    </a:cxn>
                    <a:cxn ang="0">
                      <a:pos x="863" y="76"/>
                    </a:cxn>
                    <a:cxn ang="0">
                      <a:pos x="869" y="90"/>
                    </a:cxn>
                    <a:cxn ang="0">
                      <a:pos x="873" y="105"/>
                    </a:cxn>
                    <a:cxn ang="0">
                      <a:pos x="879" y="118"/>
                    </a:cxn>
                    <a:cxn ang="0">
                      <a:pos x="882" y="133"/>
                    </a:cxn>
                    <a:cxn ang="0">
                      <a:pos x="882" y="129"/>
                    </a:cxn>
                    <a:cxn ang="0">
                      <a:pos x="884" y="124"/>
                    </a:cxn>
                    <a:cxn ang="0">
                      <a:pos x="863" y="65"/>
                    </a:cxn>
                    <a:cxn ang="0">
                      <a:pos x="856" y="48"/>
                    </a:cxn>
                    <a:cxn ang="0">
                      <a:pos x="848" y="33"/>
                    </a:cxn>
                    <a:cxn ang="0">
                      <a:pos x="841" y="16"/>
                    </a:cxn>
                    <a:cxn ang="0">
                      <a:pos x="831" y="0"/>
                    </a:cxn>
                    <a:cxn ang="0">
                      <a:pos x="829" y="4"/>
                    </a:cxn>
                    <a:cxn ang="0">
                      <a:pos x="829" y="6"/>
                    </a:cxn>
                    <a:cxn ang="0">
                      <a:pos x="839" y="23"/>
                    </a:cxn>
                    <a:cxn ang="0">
                      <a:pos x="846" y="38"/>
                    </a:cxn>
                    <a:cxn ang="0">
                      <a:pos x="854" y="55"/>
                    </a:cxn>
                    <a:cxn ang="0">
                      <a:pos x="861" y="73"/>
                    </a:cxn>
                    <a:cxn ang="0">
                      <a:pos x="863" y="69"/>
                    </a:cxn>
                    <a:cxn ang="0">
                      <a:pos x="863" y="65"/>
                    </a:cxn>
                    <a:cxn ang="0">
                      <a:pos x="36" y="59"/>
                    </a:cxn>
                    <a:cxn ang="0">
                      <a:pos x="21" y="95"/>
                    </a:cxn>
                    <a:cxn ang="0">
                      <a:pos x="12" y="131"/>
                    </a:cxn>
                    <a:cxn ang="0">
                      <a:pos x="4" y="171"/>
                    </a:cxn>
                    <a:cxn ang="0">
                      <a:pos x="0" y="209"/>
                    </a:cxn>
                    <a:cxn ang="0">
                      <a:pos x="2" y="217"/>
                    </a:cxn>
                    <a:cxn ang="0">
                      <a:pos x="4" y="224"/>
                    </a:cxn>
                    <a:cxn ang="0">
                      <a:pos x="4" y="201"/>
                    </a:cxn>
                    <a:cxn ang="0">
                      <a:pos x="6" y="181"/>
                    </a:cxn>
                    <a:cxn ang="0">
                      <a:pos x="10" y="162"/>
                    </a:cxn>
                    <a:cxn ang="0">
                      <a:pos x="13" y="141"/>
                    </a:cxn>
                    <a:cxn ang="0">
                      <a:pos x="25" y="101"/>
                    </a:cxn>
                    <a:cxn ang="0">
                      <a:pos x="38" y="63"/>
                    </a:cxn>
                    <a:cxn ang="0">
                      <a:pos x="38" y="61"/>
                    </a:cxn>
                    <a:cxn ang="0">
                      <a:pos x="36" y="59"/>
                    </a:cxn>
                  </a:cxnLst>
                  <a:rect l="0" t="0" r="r" b="b"/>
                  <a:pathLst>
                    <a:path w="899" h="241">
                      <a:moveTo>
                        <a:pt x="899" y="236"/>
                      </a:moveTo>
                      <a:lnTo>
                        <a:pt x="899" y="228"/>
                      </a:lnTo>
                      <a:lnTo>
                        <a:pt x="897" y="219"/>
                      </a:lnTo>
                      <a:lnTo>
                        <a:pt x="896" y="219"/>
                      </a:lnTo>
                      <a:lnTo>
                        <a:pt x="894" y="219"/>
                      </a:lnTo>
                      <a:lnTo>
                        <a:pt x="894" y="230"/>
                      </a:lnTo>
                      <a:lnTo>
                        <a:pt x="894" y="239"/>
                      </a:lnTo>
                      <a:lnTo>
                        <a:pt x="894" y="239"/>
                      </a:lnTo>
                      <a:lnTo>
                        <a:pt x="894" y="241"/>
                      </a:lnTo>
                      <a:lnTo>
                        <a:pt x="896" y="239"/>
                      </a:lnTo>
                      <a:lnTo>
                        <a:pt x="899" y="236"/>
                      </a:lnTo>
                      <a:close/>
                      <a:moveTo>
                        <a:pt x="884" y="124"/>
                      </a:moveTo>
                      <a:lnTo>
                        <a:pt x="875" y="95"/>
                      </a:lnTo>
                      <a:lnTo>
                        <a:pt x="865" y="69"/>
                      </a:lnTo>
                      <a:lnTo>
                        <a:pt x="863" y="73"/>
                      </a:lnTo>
                      <a:lnTo>
                        <a:pt x="863" y="76"/>
                      </a:lnTo>
                      <a:lnTo>
                        <a:pt x="869" y="90"/>
                      </a:lnTo>
                      <a:lnTo>
                        <a:pt x="873" y="105"/>
                      </a:lnTo>
                      <a:lnTo>
                        <a:pt x="879" y="118"/>
                      </a:lnTo>
                      <a:lnTo>
                        <a:pt x="882" y="133"/>
                      </a:lnTo>
                      <a:lnTo>
                        <a:pt x="882" y="129"/>
                      </a:lnTo>
                      <a:lnTo>
                        <a:pt x="884" y="124"/>
                      </a:lnTo>
                      <a:close/>
                      <a:moveTo>
                        <a:pt x="863" y="65"/>
                      </a:moveTo>
                      <a:lnTo>
                        <a:pt x="856" y="48"/>
                      </a:lnTo>
                      <a:lnTo>
                        <a:pt x="848" y="33"/>
                      </a:lnTo>
                      <a:lnTo>
                        <a:pt x="841" y="16"/>
                      </a:lnTo>
                      <a:lnTo>
                        <a:pt x="831" y="0"/>
                      </a:lnTo>
                      <a:lnTo>
                        <a:pt x="829" y="4"/>
                      </a:lnTo>
                      <a:lnTo>
                        <a:pt x="829" y="6"/>
                      </a:lnTo>
                      <a:lnTo>
                        <a:pt x="839" y="23"/>
                      </a:lnTo>
                      <a:lnTo>
                        <a:pt x="846" y="38"/>
                      </a:lnTo>
                      <a:lnTo>
                        <a:pt x="854" y="55"/>
                      </a:lnTo>
                      <a:lnTo>
                        <a:pt x="861" y="73"/>
                      </a:lnTo>
                      <a:lnTo>
                        <a:pt x="863" y="69"/>
                      </a:lnTo>
                      <a:lnTo>
                        <a:pt x="863" y="65"/>
                      </a:lnTo>
                      <a:close/>
                      <a:moveTo>
                        <a:pt x="36" y="59"/>
                      </a:moveTo>
                      <a:lnTo>
                        <a:pt x="21" y="95"/>
                      </a:lnTo>
                      <a:lnTo>
                        <a:pt x="12" y="131"/>
                      </a:lnTo>
                      <a:lnTo>
                        <a:pt x="4" y="171"/>
                      </a:lnTo>
                      <a:lnTo>
                        <a:pt x="0" y="209"/>
                      </a:lnTo>
                      <a:lnTo>
                        <a:pt x="2" y="217"/>
                      </a:lnTo>
                      <a:lnTo>
                        <a:pt x="4" y="224"/>
                      </a:lnTo>
                      <a:lnTo>
                        <a:pt x="4" y="201"/>
                      </a:lnTo>
                      <a:lnTo>
                        <a:pt x="6" y="181"/>
                      </a:lnTo>
                      <a:lnTo>
                        <a:pt x="10" y="162"/>
                      </a:lnTo>
                      <a:lnTo>
                        <a:pt x="13" y="141"/>
                      </a:lnTo>
                      <a:lnTo>
                        <a:pt x="25" y="101"/>
                      </a:lnTo>
                      <a:lnTo>
                        <a:pt x="38" y="63"/>
                      </a:lnTo>
                      <a:lnTo>
                        <a:pt x="38" y="61"/>
                      </a:lnTo>
                      <a:lnTo>
                        <a:pt x="36" y="59"/>
                      </a:lnTo>
                      <a:close/>
                    </a:path>
                  </a:pathLst>
                </a:custGeom>
                <a:solidFill>
                  <a:srgbClr val="AAABC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932" name="Freeform 564"/>
                <p:cNvSpPr>
                  <a:spLocks noEditPoints="1"/>
                </p:cNvSpPr>
                <p:nvPr/>
              </p:nvSpPr>
              <p:spPr bwMode="auto">
                <a:xfrm>
                  <a:off x="1392" y="2037"/>
                  <a:ext cx="894" cy="239"/>
                </a:xfrm>
                <a:custGeom>
                  <a:avLst/>
                  <a:gdLst/>
                  <a:ahLst/>
                  <a:cxnLst>
                    <a:cxn ang="0">
                      <a:pos x="894" y="235"/>
                    </a:cxn>
                    <a:cxn ang="0">
                      <a:pos x="894" y="224"/>
                    </a:cxn>
                    <a:cxn ang="0">
                      <a:pos x="894" y="215"/>
                    </a:cxn>
                    <a:cxn ang="0">
                      <a:pos x="892" y="215"/>
                    </a:cxn>
                    <a:cxn ang="0">
                      <a:pos x="890" y="216"/>
                    </a:cxn>
                    <a:cxn ang="0">
                      <a:pos x="890" y="226"/>
                    </a:cxn>
                    <a:cxn ang="0">
                      <a:pos x="890" y="235"/>
                    </a:cxn>
                    <a:cxn ang="0">
                      <a:pos x="890" y="237"/>
                    </a:cxn>
                    <a:cxn ang="0">
                      <a:pos x="890" y="239"/>
                    </a:cxn>
                    <a:cxn ang="0">
                      <a:pos x="892" y="237"/>
                    </a:cxn>
                    <a:cxn ang="0">
                      <a:pos x="894" y="235"/>
                    </a:cxn>
                    <a:cxn ang="0">
                      <a:pos x="880" y="125"/>
                    </a:cxn>
                    <a:cxn ang="0">
                      <a:pos x="873" y="97"/>
                    </a:cxn>
                    <a:cxn ang="0">
                      <a:pos x="863" y="69"/>
                    </a:cxn>
                    <a:cxn ang="0">
                      <a:pos x="861" y="72"/>
                    </a:cxn>
                    <a:cxn ang="0">
                      <a:pos x="859" y="74"/>
                    </a:cxn>
                    <a:cxn ang="0">
                      <a:pos x="865" y="89"/>
                    </a:cxn>
                    <a:cxn ang="0">
                      <a:pos x="871" y="105"/>
                    </a:cxn>
                    <a:cxn ang="0">
                      <a:pos x="875" y="120"/>
                    </a:cxn>
                    <a:cxn ang="0">
                      <a:pos x="878" y="135"/>
                    </a:cxn>
                    <a:cxn ang="0">
                      <a:pos x="880" y="129"/>
                    </a:cxn>
                    <a:cxn ang="0">
                      <a:pos x="880" y="125"/>
                    </a:cxn>
                    <a:cxn ang="0">
                      <a:pos x="861" y="65"/>
                    </a:cxn>
                    <a:cxn ang="0">
                      <a:pos x="854" y="48"/>
                    </a:cxn>
                    <a:cxn ang="0">
                      <a:pos x="846" y="31"/>
                    </a:cxn>
                    <a:cxn ang="0">
                      <a:pos x="837" y="15"/>
                    </a:cxn>
                    <a:cxn ang="0">
                      <a:pos x="827" y="0"/>
                    </a:cxn>
                    <a:cxn ang="0">
                      <a:pos x="827" y="2"/>
                    </a:cxn>
                    <a:cxn ang="0">
                      <a:pos x="825" y="6"/>
                    </a:cxn>
                    <a:cxn ang="0">
                      <a:pos x="835" y="21"/>
                    </a:cxn>
                    <a:cxn ang="0">
                      <a:pos x="844" y="38"/>
                    </a:cxn>
                    <a:cxn ang="0">
                      <a:pos x="852" y="55"/>
                    </a:cxn>
                    <a:cxn ang="0">
                      <a:pos x="859" y="72"/>
                    </a:cxn>
                    <a:cxn ang="0">
                      <a:pos x="859" y="69"/>
                    </a:cxn>
                    <a:cxn ang="0">
                      <a:pos x="861" y="65"/>
                    </a:cxn>
                    <a:cxn ang="0">
                      <a:pos x="36" y="57"/>
                    </a:cxn>
                    <a:cxn ang="0">
                      <a:pos x="21" y="95"/>
                    </a:cxn>
                    <a:cxn ang="0">
                      <a:pos x="11" y="133"/>
                    </a:cxn>
                    <a:cxn ang="0">
                      <a:pos x="4" y="171"/>
                    </a:cxn>
                    <a:cxn ang="0">
                      <a:pos x="0" y="213"/>
                    </a:cxn>
                    <a:cxn ang="0">
                      <a:pos x="2" y="220"/>
                    </a:cxn>
                    <a:cxn ang="0">
                      <a:pos x="4" y="226"/>
                    </a:cxn>
                    <a:cxn ang="0">
                      <a:pos x="4" y="205"/>
                    </a:cxn>
                    <a:cxn ang="0">
                      <a:pos x="6" y="182"/>
                    </a:cxn>
                    <a:cxn ang="0">
                      <a:pos x="10" y="161"/>
                    </a:cxn>
                    <a:cxn ang="0">
                      <a:pos x="13" y="141"/>
                    </a:cxn>
                    <a:cxn ang="0">
                      <a:pos x="19" y="120"/>
                    </a:cxn>
                    <a:cxn ang="0">
                      <a:pos x="25" y="101"/>
                    </a:cxn>
                    <a:cxn ang="0">
                      <a:pos x="30" y="80"/>
                    </a:cxn>
                    <a:cxn ang="0">
                      <a:pos x="38" y="61"/>
                    </a:cxn>
                    <a:cxn ang="0">
                      <a:pos x="36" y="59"/>
                    </a:cxn>
                    <a:cxn ang="0">
                      <a:pos x="36" y="57"/>
                    </a:cxn>
                  </a:cxnLst>
                  <a:rect l="0" t="0" r="r" b="b"/>
                  <a:pathLst>
                    <a:path w="894" h="239">
                      <a:moveTo>
                        <a:pt x="894" y="235"/>
                      </a:moveTo>
                      <a:lnTo>
                        <a:pt x="894" y="224"/>
                      </a:lnTo>
                      <a:lnTo>
                        <a:pt x="894" y="215"/>
                      </a:lnTo>
                      <a:lnTo>
                        <a:pt x="892" y="215"/>
                      </a:lnTo>
                      <a:lnTo>
                        <a:pt x="890" y="216"/>
                      </a:lnTo>
                      <a:lnTo>
                        <a:pt x="890" y="226"/>
                      </a:lnTo>
                      <a:lnTo>
                        <a:pt x="890" y="235"/>
                      </a:lnTo>
                      <a:lnTo>
                        <a:pt x="890" y="237"/>
                      </a:lnTo>
                      <a:lnTo>
                        <a:pt x="890" y="239"/>
                      </a:lnTo>
                      <a:lnTo>
                        <a:pt x="892" y="237"/>
                      </a:lnTo>
                      <a:lnTo>
                        <a:pt x="894" y="235"/>
                      </a:lnTo>
                      <a:close/>
                      <a:moveTo>
                        <a:pt x="880" y="125"/>
                      </a:moveTo>
                      <a:lnTo>
                        <a:pt x="873" y="97"/>
                      </a:lnTo>
                      <a:lnTo>
                        <a:pt x="863" y="69"/>
                      </a:lnTo>
                      <a:lnTo>
                        <a:pt x="861" y="72"/>
                      </a:lnTo>
                      <a:lnTo>
                        <a:pt x="859" y="74"/>
                      </a:lnTo>
                      <a:lnTo>
                        <a:pt x="865" y="89"/>
                      </a:lnTo>
                      <a:lnTo>
                        <a:pt x="871" y="105"/>
                      </a:lnTo>
                      <a:lnTo>
                        <a:pt x="875" y="120"/>
                      </a:lnTo>
                      <a:lnTo>
                        <a:pt x="878" y="135"/>
                      </a:lnTo>
                      <a:lnTo>
                        <a:pt x="880" y="129"/>
                      </a:lnTo>
                      <a:lnTo>
                        <a:pt x="880" y="125"/>
                      </a:lnTo>
                      <a:close/>
                      <a:moveTo>
                        <a:pt x="861" y="65"/>
                      </a:moveTo>
                      <a:lnTo>
                        <a:pt x="854" y="48"/>
                      </a:lnTo>
                      <a:lnTo>
                        <a:pt x="846" y="31"/>
                      </a:lnTo>
                      <a:lnTo>
                        <a:pt x="837" y="15"/>
                      </a:lnTo>
                      <a:lnTo>
                        <a:pt x="827" y="0"/>
                      </a:lnTo>
                      <a:lnTo>
                        <a:pt x="827" y="2"/>
                      </a:lnTo>
                      <a:lnTo>
                        <a:pt x="825" y="6"/>
                      </a:lnTo>
                      <a:lnTo>
                        <a:pt x="835" y="21"/>
                      </a:lnTo>
                      <a:lnTo>
                        <a:pt x="844" y="38"/>
                      </a:lnTo>
                      <a:lnTo>
                        <a:pt x="852" y="55"/>
                      </a:lnTo>
                      <a:lnTo>
                        <a:pt x="859" y="72"/>
                      </a:lnTo>
                      <a:lnTo>
                        <a:pt x="859" y="69"/>
                      </a:lnTo>
                      <a:lnTo>
                        <a:pt x="861" y="65"/>
                      </a:lnTo>
                      <a:close/>
                      <a:moveTo>
                        <a:pt x="36" y="57"/>
                      </a:moveTo>
                      <a:lnTo>
                        <a:pt x="21" y="95"/>
                      </a:lnTo>
                      <a:lnTo>
                        <a:pt x="11" y="133"/>
                      </a:lnTo>
                      <a:lnTo>
                        <a:pt x="4" y="171"/>
                      </a:lnTo>
                      <a:lnTo>
                        <a:pt x="0" y="213"/>
                      </a:lnTo>
                      <a:lnTo>
                        <a:pt x="2" y="220"/>
                      </a:lnTo>
                      <a:lnTo>
                        <a:pt x="4" y="226"/>
                      </a:lnTo>
                      <a:lnTo>
                        <a:pt x="4" y="205"/>
                      </a:lnTo>
                      <a:lnTo>
                        <a:pt x="6" y="182"/>
                      </a:lnTo>
                      <a:lnTo>
                        <a:pt x="10" y="161"/>
                      </a:lnTo>
                      <a:lnTo>
                        <a:pt x="13" y="141"/>
                      </a:lnTo>
                      <a:lnTo>
                        <a:pt x="19" y="120"/>
                      </a:lnTo>
                      <a:lnTo>
                        <a:pt x="25" y="101"/>
                      </a:lnTo>
                      <a:lnTo>
                        <a:pt x="30" y="80"/>
                      </a:lnTo>
                      <a:lnTo>
                        <a:pt x="38" y="61"/>
                      </a:lnTo>
                      <a:lnTo>
                        <a:pt x="36" y="59"/>
                      </a:lnTo>
                      <a:lnTo>
                        <a:pt x="36" y="57"/>
                      </a:lnTo>
                      <a:close/>
                    </a:path>
                  </a:pathLst>
                </a:custGeom>
                <a:solidFill>
                  <a:srgbClr val="AAABC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933" name="Freeform 565"/>
                <p:cNvSpPr>
                  <a:spLocks noEditPoints="1"/>
                </p:cNvSpPr>
                <p:nvPr/>
              </p:nvSpPr>
              <p:spPr bwMode="auto">
                <a:xfrm>
                  <a:off x="1394" y="2039"/>
                  <a:ext cx="890" cy="239"/>
                </a:xfrm>
                <a:custGeom>
                  <a:avLst/>
                  <a:gdLst/>
                  <a:ahLst/>
                  <a:cxnLst>
                    <a:cxn ang="0">
                      <a:pos x="890" y="233"/>
                    </a:cxn>
                    <a:cxn ang="0">
                      <a:pos x="890" y="224"/>
                    </a:cxn>
                    <a:cxn ang="0">
                      <a:pos x="890" y="213"/>
                    </a:cxn>
                    <a:cxn ang="0">
                      <a:pos x="888" y="214"/>
                    </a:cxn>
                    <a:cxn ang="0">
                      <a:pos x="886" y="214"/>
                    </a:cxn>
                    <a:cxn ang="0">
                      <a:pos x="886" y="224"/>
                    </a:cxn>
                    <a:cxn ang="0">
                      <a:pos x="886" y="233"/>
                    </a:cxn>
                    <a:cxn ang="0">
                      <a:pos x="886" y="235"/>
                    </a:cxn>
                    <a:cxn ang="0">
                      <a:pos x="886" y="239"/>
                    </a:cxn>
                    <a:cxn ang="0">
                      <a:pos x="888" y="237"/>
                    </a:cxn>
                    <a:cxn ang="0">
                      <a:pos x="890" y="235"/>
                    </a:cxn>
                    <a:cxn ang="0">
                      <a:pos x="890" y="233"/>
                    </a:cxn>
                    <a:cxn ang="0">
                      <a:pos x="890" y="233"/>
                    </a:cxn>
                    <a:cxn ang="0">
                      <a:pos x="878" y="127"/>
                    </a:cxn>
                    <a:cxn ang="0">
                      <a:pos x="875" y="112"/>
                    </a:cxn>
                    <a:cxn ang="0">
                      <a:pos x="869" y="99"/>
                    </a:cxn>
                    <a:cxn ang="0">
                      <a:pos x="865" y="84"/>
                    </a:cxn>
                    <a:cxn ang="0">
                      <a:pos x="859" y="70"/>
                    </a:cxn>
                    <a:cxn ang="0">
                      <a:pos x="857" y="72"/>
                    </a:cxn>
                    <a:cxn ang="0">
                      <a:pos x="857" y="76"/>
                    </a:cxn>
                    <a:cxn ang="0">
                      <a:pos x="861" y="91"/>
                    </a:cxn>
                    <a:cxn ang="0">
                      <a:pos x="867" y="106"/>
                    </a:cxn>
                    <a:cxn ang="0">
                      <a:pos x="871" y="121"/>
                    </a:cxn>
                    <a:cxn ang="0">
                      <a:pos x="875" y="137"/>
                    </a:cxn>
                    <a:cxn ang="0">
                      <a:pos x="876" y="133"/>
                    </a:cxn>
                    <a:cxn ang="0">
                      <a:pos x="878" y="127"/>
                    </a:cxn>
                    <a:cxn ang="0">
                      <a:pos x="857" y="67"/>
                    </a:cxn>
                    <a:cxn ang="0">
                      <a:pos x="850" y="49"/>
                    </a:cxn>
                    <a:cxn ang="0">
                      <a:pos x="842" y="32"/>
                    </a:cxn>
                    <a:cxn ang="0">
                      <a:pos x="835" y="17"/>
                    </a:cxn>
                    <a:cxn ang="0">
                      <a:pos x="825" y="0"/>
                    </a:cxn>
                    <a:cxn ang="0">
                      <a:pos x="823" y="4"/>
                    </a:cxn>
                    <a:cxn ang="0">
                      <a:pos x="823" y="6"/>
                    </a:cxn>
                    <a:cxn ang="0">
                      <a:pos x="833" y="23"/>
                    </a:cxn>
                    <a:cxn ang="0">
                      <a:pos x="840" y="40"/>
                    </a:cxn>
                    <a:cxn ang="0">
                      <a:pos x="848" y="57"/>
                    </a:cxn>
                    <a:cxn ang="0">
                      <a:pos x="856" y="74"/>
                    </a:cxn>
                    <a:cxn ang="0">
                      <a:pos x="857" y="70"/>
                    </a:cxn>
                    <a:cxn ang="0">
                      <a:pos x="857" y="67"/>
                    </a:cxn>
                    <a:cxn ang="0">
                      <a:pos x="34" y="57"/>
                    </a:cxn>
                    <a:cxn ang="0">
                      <a:pos x="21" y="95"/>
                    </a:cxn>
                    <a:cxn ang="0">
                      <a:pos x="9" y="135"/>
                    </a:cxn>
                    <a:cxn ang="0">
                      <a:pos x="6" y="156"/>
                    </a:cxn>
                    <a:cxn ang="0">
                      <a:pos x="2" y="175"/>
                    </a:cxn>
                    <a:cxn ang="0">
                      <a:pos x="0" y="195"/>
                    </a:cxn>
                    <a:cxn ang="0">
                      <a:pos x="0" y="218"/>
                    </a:cxn>
                    <a:cxn ang="0">
                      <a:pos x="2" y="224"/>
                    </a:cxn>
                    <a:cxn ang="0">
                      <a:pos x="4" y="231"/>
                    </a:cxn>
                    <a:cxn ang="0">
                      <a:pos x="4" y="209"/>
                    </a:cxn>
                    <a:cxn ang="0">
                      <a:pos x="6" y="186"/>
                    </a:cxn>
                    <a:cxn ang="0">
                      <a:pos x="9" y="165"/>
                    </a:cxn>
                    <a:cxn ang="0">
                      <a:pos x="13" y="142"/>
                    </a:cxn>
                    <a:cxn ang="0">
                      <a:pos x="17" y="121"/>
                    </a:cxn>
                    <a:cxn ang="0">
                      <a:pos x="25" y="101"/>
                    </a:cxn>
                    <a:cxn ang="0">
                      <a:pos x="30" y="80"/>
                    </a:cxn>
                    <a:cxn ang="0">
                      <a:pos x="38" y="61"/>
                    </a:cxn>
                    <a:cxn ang="0">
                      <a:pos x="36" y="59"/>
                    </a:cxn>
                    <a:cxn ang="0">
                      <a:pos x="34" y="57"/>
                    </a:cxn>
                  </a:cxnLst>
                  <a:rect l="0" t="0" r="r" b="b"/>
                  <a:pathLst>
                    <a:path w="890" h="239">
                      <a:moveTo>
                        <a:pt x="890" y="233"/>
                      </a:moveTo>
                      <a:lnTo>
                        <a:pt x="890" y="224"/>
                      </a:lnTo>
                      <a:lnTo>
                        <a:pt x="890" y="213"/>
                      </a:lnTo>
                      <a:lnTo>
                        <a:pt x="888" y="214"/>
                      </a:lnTo>
                      <a:lnTo>
                        <a:pt x="886" y="214"/>
                      </a:lnTo>
                      <a:lnTo>
                        <a:pt x="886" y="224"/>
                      </a:lnTo>
                      <a:lnTo>
                        <a:pt x="886" y="233"/>
                      </a:lnTo>
                      <a:lnTo>
                        <a:pt x="886" y="235"/>
                      </a:lnTo>
                      <a:lnTo>
                        <a:pt x="886" y="239"/>
                      </a:lnTo>
                      <a:lnTo>
                        <a:pt x="888" y="237"/>
                      </a:lnTo>
                      <a:lnTo>
                        <a:pt x="890" y="235"/>
                      </a:lnTo>
                      <a:lnTo>
                        <a:pt x="890" y="233"/>
                      </a:lnTo>
                      <a:lnTo>
                        <a:pt x="890" y="233"/>
                      </a:lnTo>
                      <a:close/>
                      <a:moveTo>
                        <a:pt x="878" y="127"/>
                      </a:moveTo>
                      <a:lnTo>
                        <a:pt x="875" y="112"/>
                      </a:lnTo>
                      <a:lnTo>
                        <a:pt x="869" y="99"/>
                      </a:lnTo>
                      <a:lnTo>
                        <a:pt x="865" y="84"/>
                      </a:lnTo>
                      <a:lnTo>
                        <a:pt x="859" y="70"/>
                      </a:lnTo>
                      <a:lnTo>
                        <a:pt x="857" y="72"/>
                      </a:lnTo>
                      <a:lnTo>
                        <a:pt x="857" y="76"/>
                      </a:lnTo>
                      <a:lnTo>
                        <a:pt x="861" y="91"/>
                      </a:lnTo>
                      <a:lnTo>
                        <a:pt x="867" y="106"/>
                      </a:lnTo>
                      <a:lnTo>
                        <a:pt x="871" y="121"/>
                      </a:lnTo>
                      <a:lnTo>
                        <a:pt x="875" y="137"/>
                      </a:lnTo>
                      <a:lnTo>
                        <a:pt x="876" y="133"/>
                      </a:lnTo>
                      <a:lnTo>
                        <a:pt x="878" y="127"/>
                      </a:lnTo>
                      <a:close/>
                      <a:moveTo>
                        <a:pt x="857" y="67"/>
                      </a:moveTo>
                      <a:lnTo>
                        <a:pt x="850" y="49"/>
                      </a:lnTo>
                      <a:lnTo>
                        <a:pt x="842" y="32"/>
                      </a:lnTo>
                      <a:lnTo>
                        <a:pt x="835" y="17"/>
                      </a:lnTo>
                      <a:lnTo>
                        <a:pt x="825" y="0"/>
                      </a:lnTo>
                      <a:lnTo>
                        <a:pt x="823" y="4"/>
                      </a:lnTo>
                      <a:lnTo>
                        <a:pt x="823" y="6"/>
                      </a:lnTo>
                      <a:lnTo>
                        <a:pt x="833" y="23"/>
                      </a:lnTo>
                      <a:lnTo>
                        <a:pt x="840" y="40"/>
                      </a:lnTo>
                      <a:lnTo>
                        <a:pt x="848" y="57"/>
                      </a:lnTo>
                      <a:lnTo>
                        <a:pt x="856" y="74"/>
                      </a:lnTo>
                      <a:lnTo>
                        <a:pt x="857" y="70"/>
                      </a:lnTo>
                      <a:lnTo>
                        <a:pt x="857" y="67"/>
                      </a:lnTo>
                      <a:close/>
                      <a:moveTo>
                        <a:pt x="34" y="57"/>
                      </a:moveTo>
                      <a:lnTo>
                        <a:pt x="21" y="95"/>
                      </a:lnTo>
                      <a:lnTo>
                        <a:pt x="9" y="135"/>
                      </a:lnTo>
                      <a:lnTo>
                        <a:pt x="6" y="156"/>
                      </a:lnTo>
                      <a:lnTo>
                        <a:pt x="2" y="175"/>
                      </a:lnTo>
                      <a:lnTo>
                        <a:pt x="0" y="195"/>
                      </a:lnTo>
                      <a:lnTo>
                        <a:pt x="0" y="218"/>
                      </a:lnTo>
                      <a:lnTo>
                        <a:pt x="2" y="224"/>
                      </a:lnTo>
                      <a:lnTo>
                        <a:pt x="4" y="231"/>
                      </a:lnTo>
                      <a:lnTo>
                        <a:pt x="4" y="209"/>
                      </a:lnTo>
                      <a:lnTo>
                        <a:pt x="6" y="186"/>
                      </a:lnTo>
                      <a:lnTo>
                        <a:pt x="9" y="165"/>
                      </a:lnTo>
                      <a:lnTo>
                        <a:pt x="13" y="142"/>
                      </a:lnTo>
                      <a:lnTo>
                        <a:pt x="17" y="121"/>
                      </a:lnTo>
                      <a:lnTo>
                        <a:pt x="25" y="101"/>
                      </a:lnTo>
                      <a:lnTo>
                        <a:pt x="30" y="80"/>
                      </a:lnTo>
                      <a:lnTo>
                        <a:pt x="38" y="61"/>
                      </a:lnTo>
                      <a:lnTo>
                        <a:pt x="36" y="59"/>
                      </a:lnTo>
                      <a:lnTo>
                        <a:pt x="34" y="57"/>
                      </a:lnTo>
                      <a:close/>
                    </a:path>
                  </a:pathLst>
                </a:custGeom>
                <a:solidFill>
                  <a:srgbClr val="AAABC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934" name="Freeform 566"/>
                <p:cNvSpPr>
                  <a:spLocks noEditPoints="1"/>
                </p:cNvSpPr>
                <p:nvPr/>
              </p:nvSpPr>
              <p:spPr bwMode="auto">
                <a:xfrm>
                  <a:off x="1396" y="2043"/>
                  <a:ext cx="886" cy="237"/>
                </a:xfrm>
                <a:custGeom>
                  <a:avLst/>
                  <a:gdLst/>
                  <a:ahLst/>
                  <a:cxnLst>
                    <a:cxn ang="0">
                      <a:pos x="886" y="229"/>
                    </a:cxn>
                    <a:cxn ang="0">
                      <a:pos x="886" y="220"/>
                    </a:cxn>
                    <a:cxn ang="0">
                      <a:pos x="886" y="210"/>
                    </a:cxn>
                    <a:cxn ang="0">
                      <a:pos x="884" y="210"/>
                    </a:cxn>
                    <a:cxn ang="0">
                      <a:pos x="880" y="210"/>
                    </a:cxn>
                    <a:cxn ang="0">
                      <a:pos x="882" y="220"/>
                    </a:cxn>
                    <a:cxn ang="0">
                      <a:pos x="882" y="229"/>
                    </a:cxn>
                    <a:cxn ang="0">
                      <a:pos x="882" y="233"/>
                    </a:cxn>
                    <a:cxn ang="0">
                      <a:pos x="882" y="237"/>
                    </a:cxn>
                    <a:cxn ang="0">
                      <a:pos x="884" y="235"/>
                    </a:cxn>
                    <a:cxn ang="0">
                      <a:pos x="886" y="233"/>
                    </a:cxn>
                    <a:cxn ang="0">
                      <a:pos x="886" y="231"/>
                    </a:cxn>
                    <a:cxn ang="0">
                      <a:pos x="886" y="229"/>
                    </a:cxn>
                    <a:cxn ang="0">
                      <a:pos x="874" y="129"/>
                    </a:cxn>
                    <a:cxn ang="0">
                      <a:pos x="871" y="114"/>
                    </a:cxn>
                    <a:cxn ang="0">
                      <a:pos x="867" y="99"/>
                    </a:cxn>
                    <a:cxn ang="0">
                      <a:pos x="861" y="83"/>
                    </a:cxn>
                    <a:cxn ang="0">
                      <a:pos x="855" y="68"/>
                    </a:cxn>
                    <a:cxn ang="0">
                      <a:pos x="855" y="72"/>
                    </a:cxn>
                    <a:cxn ang="0">
                      <a:pos x="854" y="76"/>
                    </a:cxn>
                    <a:cxn ang="0">
                      <a:pos x="859" y="91"/>
                    </a:cxn>
                    <a:cxn ang="0">
                      <a:pos x="863" y="106"/>
                    </a:cxn>
                    <a:cxn ang="0">
                      <a:pos x="869" y="121"/>
                    </a:cxn>
                    <a:cxn ang="0">
                      <a:pos x="873" y="138"/>
                    </a:cxn>
                    <a:cxn ang="0">
                      <a:pos x="873" y="133"/>
                    </a:cxn>
                    <a:cxn ang="0">
                      <a:pos x="874" y="129"/>
                    </a:cxn>
                    <a:cxn ang="0">
                      <a:pos x="855" y="66"/>
                    </a:cxn>
                    <a:cxn ang="0">
                      <a:pos x="848" y="49"/>
                    </a:cxn>
                    <a:cxn ang="0">
                      <a:pos x="840" y="32"/>
                    </a:cxn>
                    <a:cxn ang="0">
                      <a:pos x="831" y="15"/>
                    </a:cxn>
                    <a:cxn ang="0">
                      <a:pos x="821" y="0"/>
                    </a:cxn>
                    <a:cxn ang="0">
                      <a:pos x="821" y="2"/>
                    </a:cxn>
                    <a:cxn ang="0">
                      <a:pos x="819" y="6"/>
                    </a:cxn>
                    <a:cxn ang="0">
                      <a:pos x="829" y="21"/>
                    </a:cxn>
                    <a:cxn ang="0">
                      <a:pos x="838" y="38"/>
                    </a:cxn>
                    <a:cxn ang="0">
                      <a:pos x="846" y="57"/>
                    </a:cxn>
                    <a:cxn ang="0">
                      <a:pos x="854" y="74"/>
                    </a:cxn>
                    <a:cxn ang="0">
                      <a:pos x="854" y="70"/>
                    </a:cxn>
                    <a:cxn ang="0">
                      <a:pos x="855" y="66"/>
                    </a:cxn>
                    <a:cxn ang="0">
                      <a:pos x="34" y="55"/>
                    </a:cxn>
                    <a:cxn ang="0">
                      <a:pos x="26" y="74"/>
                    </a:cxn>
                    <a:cxn ang="0">
                      <a:pos x="21" y="95"/>
                    </a:cxn>
                    <a:cxn ang="0">
                      <a:pos x="15" y="114"/>
                    </a:cxn>
                    <a:cxn ang="0">
                      <a:pos x="9" y="135"/>
                    </a:cxn>
                    <a:cxn ang="0">
                      <a:pos x="6" y="155"/>
                    </a:cxn>
                    <a:cxn ang="0">
                      <a:pos x="2" y="176"/>
                    </a:cxn>
                    <a:cxn ang="0">
                      <a:pos x="0" y="199"/>
                    </a:cxn>
                    <a:cxn ang="0">
                      <a:pos x="0" y="220"/>
                    </a:cxn>
                    <a:cxn ang="0">
                      <a:pos x="2" y="227"/>
                    </a:cxn>
                    <a:cxn ang="0">
                      <a:pos x="4" y="235"/>
                    </a:cxn>
                    <a:cxn ang="0">
                      <a:pos x="4" y="231"/>
                    </a:cxn>
                    <a:cxn ang="0">
                      <a:pos x="4" y="229"/>
                    </a:cxn>
                    <a:cxn ang="0">
                      <a:pos x="4" y="207"/>
                    </a:cxn>
                    <a:cxn ang="0">
                      <a:pos x="6" y="184"/>
                    </a:cxn>
                    <a:cxn ang="0">
                      <a:pos x="9" y="163"/>
                    </a:cxn>
                    <a:cxn ang="0">
                      <a:pos x="13" y="140"/>
                    </a:cxn>
                    <a:cxn ang="0">
                      <a:pos x="17" y="119"/>
                    </a:cxn>
                    <a:cxn ang="0">
                      <a:pos x="23" y="99"/>
                    </a:cxn>
                    <a:cxn ang="0">
                      <a:pos x="30" y="78"/>
                    </a:cxn>
                    <a:cxn ang="0">
                      <a:pos x="38" y="59"/>
                    </a:cxn>
                    <a:cxn ang="0">
                      <a:pos x="36" y="57"/>
                    </a:cxn>
                    <a:cxn ang="0">
                      <a:pos x="34" y="55"/>
                    </a:cxn>
                  </a:cxnLst>
                  <a:rect l="0" t="0" r="r" b="b"/>
                  <a:pathLst>
                    <a:path w="886" h="237">
                      <a:moveTo>
                        <a:pt x="886" y="229"/>
                      </a:moveTo>
                      <a:lnTo>
                        <a:pt x="886" y="220"/>
                      </a:lnTo>
                      <a:lnTo>
                        <a:pt x="886" y="210"/>
                      </a:lnTo>
                      <a:lnTo>
                        <a:pt x="884" y="210"/>
                      </a:lnTo>
                      <a:lnTo>
                        <a:pt x="880" y="210"/>
                      </a:lnTo>
                      <a:lnTo>
                        <a:pt x="882" y="220"/>
                      </a:lnTo>
                      <a:lnTo>
                        <a:pt x="882" y="229"/>
                      </a:lnTo>
                      <a:lnTo>
                        <a:pt x="882" y="233"/>
                      </a:lnTo>
                      <a:lnTo>
                        <a:pt x="882" y="237"/>
                      </a:lnTo>
                      <a:lnTo>
                        <a:pt x="884" y="235"/>
                      </a:lnTo>
                      <a:lnTo>
                        <a:pt x="886" y="233"/>
                      </a:lnTo>
                      <a:lnTo>
                        <a:pt x="886" y="231"/>
                      </a:lnTo>
                      <a:lnTo>
                        <a:pt x="886" y="229"/>
                      </a:lnTo>
                      <a:close/>
                      <a:moveTo>
                        <a:pt x="874" y="129"/>
                      </a:moveTo>
                      <a:lnTo>
                        <a:pt x="871" y="114"/>
                      </a:lnTo>
                      <a:lnTo>
                        <a:pt x="867" y="99"/>
                      </a:lnTo>
                      <a:lnTo>
                        <a:pt x="861" y="83"/>
                      </a:lnTo>
                      <a:lnTo>
                        <a:pt x="855" y="68"/>
                      </a:lnTo>
                      <a:lnTo>
                        <a:pt x="855" y="72"/>
                      </a:lnTo>
                      <a:lnTo>
                        <a:pt x="854" y="76"/>
                      </a:lnTo>
                      <a:lnTo>
                        <a:pt x="859" y="91"/>
                      </a:lnTo>
                      <a:lnTo>
                        <a:pt x="863" y="106"/>
                      </a:lnTo>
                      <a:lnTo>
                        <a:pt x="869" y="121"/>
                      </a:lnTo>
                      <a:lnTo>
                        <a:pt x="873" y="138"/>
                      </a:lnTo>
                      <a:lnTo>
                        <a:pt x="873" y="133"/>
                      </a:lnTo>
                      <a:lnTo>
                        <a:pt x="874" y="129"/>
                      </a:lnTo>
                      <a:close/>
                      <a:moveTo>
                        <a:pt x="855" y="66"/>
                      </a:moveTo>
                      <a:lnTo>
                        <a:pt x="848" y="49"/>
                      </a:lnTo>
                      <a:lnTo>
                        <a:pt x="840" y="32"/>
                      </a:lnTo>
                      <a:lnTo>
                        <a:pt x="831" y="15"/>
                      </a:lnTo>
                      <a:lnTo>
                        <a:pt x="821" y="0"/>
                      </a:lnTo>
                      <a:lnTo>
                        <a:pt x="821" y="2"/>
                      </a:lnTo>
                      <a:lnTo>
                        <a:pt x="819" y="6"/>
                      </a:lnTo>
                      <a:lnTo>
                        <a:pt x="829" y="21"/>
                      </a:lnTo>
                      <a:lnTo>
                        <a:pt x="838" y="38"/>
                      </a:lnTo>
                      <a:lnTo>
                        <a:pt x="846" y="57"/>
                      </a:lnTo>
                      <a:lnTo>
                        <a:pt x="854" y="74"/>
                      </a:lnTo>
                      <a:lnTo>
                        <a:pt x="854" y="70"/>
                      </a:lnTo>
                      <a:lnTo>
                        <a:pt x="855" y="66"/>
                      </a:lnTo>
                      <a:close/>
                      <a:moveTo>
                        <a:pt x="34" y="55"/>
                      </a:moveTo>
                      <a:lnTo>
                        <a:pt x="26" y="74"/>
                      </a:lnTo>
                      <a:lnTo>
                        <a:pt x="21" y="95"/>
                      </a:lnTo>
                      <a:lnTo>
                        <a:pt x="15" y="114"/>
                      </a:lnTo>
                      <a:lnTo>
                        <a:pt x="9" y="135"/>
                      </a:lnTo>
                      <a:lnTo>
                        <a:pt x="6" y="155"/>
                      </a:lnTo>
                      <a:lnTo>
                        <a:pt x="2" y="176"/>
                      </a:lnTo>
                      <a:lnTo>
                        <a:pt x="0" y="199"/>
                      </a:lnTo>
                      <a:lnTo>
                        <a:pt x="0" y="220"/>
                      </a:lnTo>
                      <a:lnTo>
                        <a:pt x="2" y="227"/>
                      </a:lnTo>
                      <a:lnTo>
                        <a:pt x="4" y="235"/>
                      </a:lnTo>
                      <a:lnTo>
                        <a:pt x="4" y="231"/>
                      </a:lnTo>
                      <a:lnTo>
                        <a:pt x="4" y="229"/>
                      </a:lnTo>
                      <a:lnTo>
                        <a:pt x="4" y="207"/>
                      </a:lnTo>
                      <a:lnTo>
                        <a:pt x="6" y="184"/>
                      </a:lnTo>
                      <a:lnTo>
                        <a:pt x="9" y="163"/>
                      </a:lnTo>
                      <a:lnTo>
                        <a:pt x="13" y="140"/>
                      </a:lnTo>
                      <a:lnTo>
                        <a:pt x="17" y="119"/>
                      </a:lnTo>
                      <a:lnTo>
                        <a:pt x="23" y="99"/>
                      </a:lnTo>
                      <a:lnTo>
                        <a:pt x="30" y="78"/>
                      </a:lnTo>
                      <a:lnTo>
                        <a:pt x="38" y="59"/>
                      </a:lnTo>
                      <a:lnTo>
                        <a:pt x="36" y="57"/>
                      </a:lnTo>
                      <a:lnTo>
                        <a:pt x="34" y="55"/>
                      </a:lnTo>
                      <a:close/>
                    </a:path>
                  </a:pathLst>
                </a:custGeom>
                <a:solidFill>
                  <a:srgbClr val="ABABC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935" name="Freeform 567"/>
                <p:cNvSpPr>
                  <a:spLocks noEditPoints="1"/>
                </p:cNvSpPr>
                <p:nvPr/>
              </p:nvSpPr>
              <p:spPr bwMode="auto">
                <a:xfrm>
                  <a:off x="1398" y="2045"/>
                  <a:ext cx="882" cy="239"/>
                </a:xfrm>
                <a:custGeom>
                  <a:avLst/>
                  <a:gdLst/>
                  <a:ahLst/>
                  <a:cxnLst>
                    <a:cxn ang="0">
                      <a:pos x="882" y="218"/>
                    </a:cxn>
                    <a:cxn ang="0">
                      <a:pos x="880" y="208"/>
                    </a:cxn>
                    <a:cxn ang="0">
                      <a:pos x="876" y="208"/>
                    </a:cxn>
                    <a:cxn ang="0">
                      <a:pos x="876" y="218"/>
                    </a:cxn>
                    <a:cxn ang="0">
                      <a:pos x="876" y="231"/>
                    </a:cxn>
                    <a:cxn ang="0">
                      <a:pos x="880" y="235"/>
                    </a:cxn>
                    <a:cxn ang="0">
                      <a:pos x="882" y="229"/>
                    </a:cxn>
                    <a:cxn ang="0">
                      <a:pos x="871" y="131"/>
                    </a:cxn>
                    <a:cxn ang="0">
                      <a:pos x="863" y="100"/>
                    </a:cxn>
                    <a:cxn ang="0">
                      <a:pos x="853" y="70"/>
                    </a:cxn>
                    <a:cxn ang="0">
                      <a:pos x="850" y="76"/>
                    </a:cxn>
                    <a:cxn ang="0">
                      <a:pos x="861" y="108"/>
                    </a:cxn>
                    <a:cxn ang="0">
                      <a:pos x="869" y="140"/>
                    </a:cxn>
                    <a:cxn ang="0">
                      <a:pos x="871" y="131"/>
                    </a:cxn>
                    <a:cxn ang="0">
                      <a:pos x="844" y="51"/>
                    </a:cxn>
                    <a:cxn ang="0">
                      <a:pos x="829" y="17"/>
                    </a:cxn>
                    <a:cxn ang="0">
                      <a:pos x="817" y="4"/>
                    </a:cxn>
                    <a:cxn ang="0">
                      <a:pos x="827" y="23"/>
                    </a:cxn>
                    <a:cxn ang="0">
                      <a:pos x="842" y="57"/>
                    </a:cxn>
                    <a:cxn ang="0">
                      <a:pos x="852" y="72"/>
                    </a:cxn>
                    <a:cxn ang="0">
                      <a:pos x="34" y="55"/>
                    </a:cxn>
                    <a:cxn ang="0">
                      <a:pos x="21" y="95"/>
                    </a:cxn>
                    <a:cxn ang="0">
                      <a:pos x="9" y="136"/>
                    </a:cxn>
                    <a:cxn ang="0">
                      <a:pos x="2" y="180"/>
                    </a:cxn>
                    <a:cxn ang="0">
                      <a:pos x="0" y="225"/>
                    </a:cxn>
                    <a:cxn ang="0">
                      <a:pos x="4" y="239"/>
                    </a:cxn>
                    <a:cxn ang="0">
                      <a:pos x="4" y="227"/>
                    </a:cxn>
                    <a:cxn ang="0">
                      <a:pos x="5" y="182"/>
                    </a:cxn>
                    <a:cxn ang="0">
                      <a:pos x="13" y="140"/>
                    </a:cxn>
                    <a:cxn ang="0">
                      <a:pos x="24" y="98"/>
                    </a:cxn>
                    <a:cxn ang="0">
                      <a:pos x="38" y="59"/>
                    </a:cxn>
                    <a:cxn ang="0">
                      <a:pos x="34" y="55"/>
                    </a:cxn>
                  </a:cxnLst>
                  <a:rect l="0" t="0" r="r" b="b"/>
                  <a:pathLst>
                    <a:path w="882" h="239">
                      <a:moveTo>
                        <a:pt x="882" y="227"/>
                      </a:moveTo>
                      <a:lnTo>
                        <a:pt x="882" y="218"/>
                      </a:lnTo>
                      <a:lnTo>
                        <a:pt x="882" y="208"/>
                      </a:lnTo>
                      <a:lnTo>
                        <a:pt x="880" y="208"/>
                      </a:lnTo>
                      <a:lnTo>
                        <a:pt x="878" y="208"/>
                      </a:lnTo>
                      <a:lnTo>
                        <a:pt x="876" y="208"/>
                      </a:lnTo>
                      <a:lnTo>
                        <a:pt x="876" y="208"/>
                      </a:lnTo>
                      <a:lnTo>
                        <a:pt x="876" y="218"/>
                      </a:lnTo>
                      <a:lnTo>
                        <a:pt x="876" y="227"/>
                      </a:lnTo>
                      <a:lnTo>
                        <a:pt x="876" y="231"/>
                      </a:lnTo>
                      <a:lnTo>
                        <a:pt x="876" y="237"/>
                      </a:lnTo>
                      <a:lnTo>
                        <a:pt x="880" y="235"/>
                      </a:lnTo>
                      <a:lnTo>
                        <a:pt x="882" y="233"/>
                      </a:lnTo>
                      <a:lnTo>
                        <a:pt x="882" y="229"/>
                      </a:lnTo>
                      <a:lnTo>
                        <a:pt x="882" y="227"/>
                      </a:lnTo>
                      <a:close/>
                      <a:moveTo>
                        <a:pt x="871" y="131"/>
                      </a:moveTo>
                      <a:lnTo>
                        <a:pt x="867" y="115"/>
                      </a:lnTo>
                      <a:lnTo>
                        <a:pt x="863" y="100"/>
                      </a:lnTo>
                      <a:lnTo>
                        <a:pt x="857" y="85"/>
                      </a:lnTo>
                      <a:lnTo>
                        <a:pt x="853" y="70"/>
                      </a:lnTo>
                      <a:lnTo>
                        <a:pt x="852" y="74"/>
                      </a:lnTo>
                      <a:lnTo>
                        <a:pt x="850" y="76"/>
                      </a:lnTo>
                      <a:lnTo>
                        <a:pt x="855" y="93"/>
                      </a:lnTo>
                      <a:lnTo>
                        <a:pt x="861" y="108"/>
                      </a:lnTo>
                      <a:lnTo>
                        <a:pt x="865" y="123"/>
                      </a:lnTo>
                      <a:lnTo>
                        <a:pt x="869" y="140"/>
                      </a:lnTo>
                      <a:lnTo>
                        <a:pt x="871" y="136"/>
                      </a:lnTo>
                      <a:lnTo>
                        <a:pt x="871" y="131"/>
                      </a:lnTo>
                      <a:close/>
                      <a:moveTo>
                        <a:pt x="852" y="68"/>
                      </a:moveTo>
                      <a:lnTo>
                        <a:pt x="844" y="51"/>
                      </a:lnTo>
                      <a:lnTo>
                        <a:pt x="836" y="34"/>
                      </a:lnTo>
                      <a:lnTo>
                        <a:pt x="829" y="17"/>
                      </a:lnTo>
                      <a:lnTo>
                        <a:pt x="819" y="0"/>
                      </a:lnTo>
                      <a:lnTo>
                        <a:pt x="817" y="4"/>
                      </a:lnTo>
                      <a:lnTo>
                        <a:pt x="817" y="6"/>
                      </a:lnTo>
                      <a:lnTo>
                        <a:pt x="827" y="23"/>
                      </a:lnTo>
                      <a:lnTo>
                        <a:pt x="834" y="40"/>
                      </a:lnTo>
                      <a:lnTo>
                        <a:pt x="842" y="57"/>
                      </a:lnTo>
                      <a:lnTo>
                        <a:pt x="850" y="76"/>
                      </a:lnTo>
                      <a:lnTo>
                        <a:pt x="852" y="72"/>
                      </a:lnTo>
                      <a:lnTo>
                        <a:pt x="852" y="68"/>
                      </a:lnTo>
                      <a:close/>
                      <a:moveTo>
                        <a:pt x="34" y="55"/>
                      </a:moveTo>
                      <a:lnTo>
                        <a:pt x="26" y="74"/>
                      </a:lnTo>
                      <a:lnTo>
                        <a:pt x="21" y="95"/>
                      </a:lnTo>
                      <a:lnTo>
                        <a:pt x="13" y="115"/>
                      </a:lnTo>
                      <a:lnTo>
                        <a:pt x="9" y="136"/>
                      </a:lnTo>
                      <a:lnTo>
                        <a:pt x="5" y="159"/>
                      </a:lnTo>
                      <a:lnTo>
                        <a:pt x="2" y="180"/>
                      </a:lnTo>
                      <a:lnTo>
                        <a:pt x="0" y="203"/>
                      </a:lnTo>
                      <a:lnTo>
                        <a:pt x="0" y="225"/>
                      </a:lnTo>
                      <a:lnTo>
                        <a:pt x="2" y="233"/>
                      </a:lnTo>
                      <a:lnTo>
                        <a:pt x="4" y="239"/>
                      </a:lnTo>
                      <a:lnTo>
                        <a:pt x="4" y="233"/>
                      </a:lnTo>
                      <a:lnTo>
                        <a:pt x="4" y="227"/>
                      </a:lnTo>
                      <a:lnTo>
                        <a:pt x="5" y="205"/>
                      </a:lnTo>
                      <a:lnTo>
                        <a:pt x="5" y="182"/>
                      </a:lnTo>
                      <a:lnTo>
                        <a:pt x="9" y="161"/>
                      </a:lnTo>
                      <a:lnTo>
                        <a:pt x="13" y="140"/>
                      </a:lnTo>
                      <a:lnTo>
                        <a:pt x="17" y="119"/>
                      </a:lnTo>
                      <a:lnTo>
                        <a:pt x="24" y="98"/>
                      </a:lnTo>
                      <a:lnTo>
                        <a:pt x="30" y="78"/>
                      </a:lnTo>
                      <a:lnTo>
                        <a:pt x="38" y="59"/>
                      </a:lnTo>
                      <a:lnTo>
                        <a:pt x="36" y="57"/>
                      </a:lnTo>
                      <a:lnTo>
                        <a:pt x="34" y="55"/>
                      </a:lnTo>
                      <a:close/>
                    </a:path>
                  </a:pathLst>
                </a:custGeom>
                <a:solidFill>
                  <a:srgbClr val="ABACD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936" name="Freeform 568"/>
                <p:cNvSpPr>
                  <a:spLocks noEditPoints="1"/>
                </p:cNvSpPr>
                <p:nvPr/>
              </p:nvSpPr>
              <p:spPr bwMode="auto">
                <a:xfrm>
                  <a:off x="1400" y="2049"/>
                  <a:ext cx="878" cy="242"/>
                </a:xfrm>
                <a:custGeom>
                  <a:avLst/>
                  <a:gdLst/>
                  <a:ahLst/>
                  <a:cxnLst>
                    <a:cxn ang="0">
                      <a:pos x="878" y="214"/>
                    </a:cxn>
                    <a:cxn ang="0">
                      <a:pos x="876" y="204"/>
                    </a:cxn>
                    <a:cxn ang="0">
                      <a:pos x="874" y="204"/>
                    </a:cxn>
                    <a:cxn ang="0">
                      <a:pos x="872" y="214"/>
                    </a:cxn>
                    <a:cxn ang="0">
                      <a:pos x="872" y="229"/>
                    </a:cxn>
                    <a:cxn ang="0">
                      <a:pos x="874" y="233"/>
                    </a:cxn>
                    <a:cxn ang="0">
                      <a:pos x="878" y="227"/>
                    </a:cxn>
                    <a:cxn ang="0">
                      <a:pos x="869" y="132"/>
                    </a:cxn>
                    <a:cxn ang="0">
                      <a:pos x="859" y="100"/>
                    </a:cxn>
                    <a:cxn ang="0">
                      <a:pos x="850" y="70"/>
                    </a:cxn>
                    <a:cxn ang="0">
                      <a:pos x="848" y="75"/>
                    </a:cxn>
                    <a:cxn ang="0">
                      <a:pos x="857" y="108"/>
                    </a:cxn>
                    <a:cxn ang="0">
                      <a:pos x="865" y="140"/>
                    </a:cxn>
                    <a:cxn ang="0">
                      <a:pos x="869" y="132"/>
                    </a:cxn>
                    <a:cxn ang="0">
                      <a:pos x="842" y="51"/>
                    </a:cxn>
                    <a:cxn ang="0">
                      <a:pos x="825" y="15"/>
                    </a:cxn>
                    <a:cxn ang="0">
                      <a:pos x="815" y="2"/>
                    </a:cxn>
                    <a:cxn ang="0">
                      <a:pos x="823" y="20"/>
                    </a:cxn>
                    <a:cxn ang="0">
                      <a:pos x="840" y="57"/>
                    </a:cxn>
                    <a:cxn ang="0">
                      <a:pos x="848" y="75"/>
                    </a:cxn>
                    <a:cxn ang="0">
                      <a:pos x="848" y="72"/>
                    </a:cxn>
                    <a:cxn ang="0">
                      <a:pos x="34" y="53"/>
                    </a:cxn>
                    <a:cxn ang="0">
                      <a:pos x="19" y="93"/>
                    </a:cxn>
                    <a:cxn ang="0">
                      <a:pos x="9" y="134"/>
                    </a:cxn>
                    <a:cxn ang="0">
                      <a:pos x="2" y="178"/>
                    </a:cxn>
                    <a:cxn ang="0">
                      <a:pos x="0" y="223"/>
                    </a:cxn>
                    <a:cxn ang="0">
                      <a:pos x="0" y="229"/>
                    </a:cxn>
                    <a:cxn ang="0">
                      <a:pos x="5" y="242"/>
                    </a:cxn>
                    <a:cxn ang="0">
                      <a:pos x="5" y="223"/>
                    </a:cxn>
                    <a:cxn ang="0">
                      <a:pos x="7" y="180"/>
                    </a:cxn>
                    <a:cxn ang="0">
                      <a:pos x="13" y="136"/>
                    </a:cxn>
                    <a:cxn ang="0">
                      <a:pos x="24" y="96"/>
                    </a:cxn>
                    <a:cxn ang="0">
                      <a:pos x="38" y="57"/>
                    </a:cxn>
                    <a:cxn ang="0">
                      <a:pos x="34" y="53"/>
                    </a:cxn>
                  </a:cxnLst>
                  <a:rect l="0" t="0" r="r" b="b"/>
                  <a:pathLst>
                    <a:path w="878" h="242">
                      <a:moveTo>
                        <a:pt x="878" y="223"/>
                      </a:moveTo>
                      <a:lnTo>
                        <a:pt x="878" y="214"/>
                      </a:lnTo>
                      <a:lnTo>
                        <a:pt x="876" y="204"/>
                      </a:lnTo>
                      <a:lnTo>
                        <a:pt x="876" y="204"/>
                      </a:lnTo>
                      <a:lnTo>
                        <a:pt x="876" y="204"/>
                      </a:lnTo>
                      <a:lnTo>
                        <a:pt x="874" y="204"/>
                      </a:lnTo>
                      <a:lnTo>
                        <a:pt x="872" y="206"/>
                      </a:lnTo>
                      <a:lnTo>
                        <a:pt x="872" y="214"/>
                      </a:lnTo>
                      <a:lnTo>
                        <a:pt x="872" y="223"/>
                      </a:lnTo>
                      <a:lnTo>
                        <a:pt x="872" y="229"/>
                      </a:lnTo>
                      <a:lnTo>
                        <a:pt x="872" y="235"/>
                      </a:lnTo>
                      <a:lnTo>
                        <a:pt x="874" y="233"/>
                      </a:lnTo>
                      <a:lnTo>
                        <a:pt x="878" y="231"/>
                      </a:lnTo>
                      <a:lnTo>
                        <a:pt x="878" y="227"/>
                      </a:lnTo>
                      <a:lnTo>
                        <a:pt x="878" y="223"/>
                      </a:lnTo>
                      <a:close/>
                      <a:moveTo>
                        <a:pt x="869" y="132"/>
                      </a:moveTo>
                      <a:lnTo>
                        <a:pt x="865" y="115"/>
                      </a:lnTo>
                      <a:lnTo>
                        <a:pt x="859" y="100"/>
                      </a:lnTo>
                      <a:lnTo>
                        <a:pt x="855" y="85"/>
                      </a:lnTo>
                      <a:lnTo>
                        <a:pt x="850" y="70"/>
                      </a:lnTo>
                      <a:lnTo>
                        <a:pt x="848" y="74"/>
                      </a:lnTo>
                      <a:lnTo>
                        <a:pt x="848" y="75"/>
                      </a:lnTo>
                      <a:lnTo>
                        <a:pt x="851" y="91"/>
                      </a:lnTo>
                      <a:lnTo>
                        <a:pt x="857" y="108"/>
                      </a:lnTo>
                      <a:lnTo>
                        <a:pt x="861" y="123"/>
                      </a:lnTo>
                      <a:lnTo>
                        <a:pt x="865" y="140"/>
                      </a:lnTo>
                      <a:lnTo>
                        <a:pt x="867" y="136"/>
                      </a:lnTo>
                      <a:lnTo>
                        <a:pt x="869" y="132"/>
                      </a:lnTo>
                      <a:close/>
                      <a:moveTo>
                        <a:pt x="850" y="68"/>
                      </a:moveTo>
                      <a:lnTo>
                        <a:pt x="842" y="51"/>
                      </a:lnTo>
                      <a:lnTo>
                        <a:pt x="834" y="32"/>
                      </a:lnTo>
                      <a:lnTo>
                        <a:pt x="825" y="15"/>
                      </a:lnTo>
                      <a:lnTo>
                        <a:pt x="815" y="0"/>
                      </a:lnTo>
                      <a:lnTo>
                        <a:pt x="815" y="2"/>
                      </a:lnTo>
                      <a:lnTo>
                        <a:pt x="813" y="5"/>
                      </a:lnTo>
                      <a:lnTo>
                        <a:pt x="823" y="20"/>
                      </a:lnTo>
                      <a:lnTo>
                        <a:pt x="832" y="39"/>
                      </a:lnTo>
                      <a:lnTo>
                        <a:pt x="840" y="57"/>
                      </a:lnTo>
                      <a:lnTo>
                        <a:pt x="848" y="75"/>
                      </a:lnTo>
                      <a:lnTo>
                        <a:pt x="848" y="75"/>
                      </a:lnTo>
                      <a:lnTo>
                        <a:pt x="848" y="74"/>
                      </a:lnTo>
                      <a:lnTo>
                        <a:pt x="848" y="72"/>
                      </a:lnTo>
                      <a:lnTo>
                        <a:pt x="850" y="68"/>
                      </a:lnTo>
                      <a:close/>
                      <a:moveTo>
                        <a:pt x="34" y="53"/>
                      </a:moveTo>
                      <a:lnTo>
                        <a:pt x="26" y="72"/>
                      </a:lnTo>
                      <a:lnTo>
                        <a:pt x="19" y="93"/>
                      </a:lnTo>
                      <a:lnTo>
                        <a:pt x="13" y="113"/>
                      </a:lnTo>
                      <a:lnTo>
                        <a:pt x="9" y="134"/>
                      </a:lnTo>
                      <a:lnTo>
                        <a:pt x="5" y="157"/>
                      </a:lnTo>
                      <a:lnTo>
                        <a:pt x="2" y="178"/>
                      </a:lnTo>
                      <a:lnTo>
                        <a:pt x="0" y="201"/>
                      </a:lnTo>
                      <a:lnTo>
                        <a:pt x="0" y="223"/>
                      </a:lnTo>
                      <a:lnTo>
                        <a:pt x="0" y="225"/>
                      </a:lnTo>
                      <a:lnTo>
                        <a:pt x="0" y="229"/>
                      </a:lnTo>
                      <a:lnTo>
                        <a:pt x="2" y="235"/>
                      </a:lnTo>
                      <a:lnTo>
                        <a:pt x="5" y="242"/>
                      </a:lnTo>
                      <a:lnTo>
                        <a:pt x="5" y="233"/>
                      </a:lnTo>
                      <a:lnTo>
                        <a:pt x="5" y="223"/>
                      </a:lnTo>
                      <a:lnTo>
                        <a:pt x="5" y="201"/>
                      </a:lnTo>
                      <a:lnTo>
                        <a:pt x="7" y="180"/>
                      </a:lnTo>
                      <a:lnTo>
                        <a:pt x="9" y="157"/>
                      </a:lnTo>
                      <a:lnTo>
                        <a:pt x="13" y="136"/>
                      </a:lnTo>
                      <a:lnTo>
                        <a:pt x="19" y="115"/>
                      </a:lnTo>
                      <a:lnTo>
                        <a:pt x="24" y="96"/>
                      </a:lnTo>
                      <a:lnTo>
                        <a:pt x="30" y="75"/>
                      </a:lnTo>
                      <a:lnTo>
                        <a:pt x="38" y="57"/>
                      </a:lnTo>
                      <a:lnTo>
                        <a:pt x="36" y="55"/>
                      </a:lnTo>
                      <a:lnTo>
                        <a:pt x="34" y="53"/>
                      </a:lnTo>
                      <a:close/>
                    </a:path>
                  </a:pathLst>
                </a:custGeom>
                <a:solidFill>
                  <a:srgbClr val="ABACD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937" name="Freeform 569"/>
                <p:cNvSpPr>
                  <a:spLocks noEditPoints="1"/>
                </p:cNvSpPr>
                <p:nvPr/>
              </p:nvSpPr>
              <p:spPr bwMode="auto">
                <a:xfrm>
                  <a:off x="1402" y="2051"/>
                  <a:ext cx="872" cy="248"/>
                </a:xfrm>
                <a:custGeom>
                  <a:avLst/>
                  <a:gdLst/>
                  <a:ahLst/>
                  <a:cxnLst>
                    <a:cxn ang="0">
                      <a:pos x="872" y="221"/>
                    </a:cxn>
                    <a:cxn ang="0">
                      <a:pos x="872" y="212"/>
                    </a:cxn>
                    <a:cxn ang="0">
                      <a:pos x="872" y="202"/>
                    </a:cxn>
                    <a:cxn ang="0">
                      <a:pos x="870" y="204"/>
                    </a:cxn>
                    <a:cxn ang="0">
                      <a:pos x="868" y="204"/>
                    </a:cxn>
                    <a:cxn ang="0">
                      <a:pos x="868" y="212"/>
                    </a:cxn>
                    <a:cxn ang="0">
                      <a:pos x="868" y="221"/>
                    </a:cxn>
                    <a:cxn ang="0">
                      <a:pos x="868" y="227"/>
                    </a:cxn>
                    <a:cxn ang="0">
                      <a:pos x="868" y="235"/>
                    </a:cxn>
                    <a:cxn ang="0">
                      <a:pos x="870" y="233"/>
                    </a:cxn>
                    <a:cxn ang="0">
                      <a:pos x="872" y="231"/>
                    </a:cxn>
                    <a:cxn ang="0">
                      <a:pos x="872" y="225"/>
                    </a:cxn>
                    <a:cxn ang="0">
                      <a:pos x="872" y="221"/>
                    </a:cxn>
                    <a:cxn ang="0">
                      <a:pos x="865" y="134"/>
                    </a:cxn>
                    <a:cxn ang="0">
                      <a:pos x="861" y="117"/>
                    </a:cxn>
                    <a:cxn ang="0">
                      <a:pos x="857" y="102"/>
                    </a:cxn>
                    <a:cxn ang="0">
                      <a:pos x="851" y="87"/>
                    </a:cxn>
                    <a:cxn ang="0">
                      <a:pos x="846" y="70"/>
                    </a:cxn>
                    <a:cxn ang="0">
                      <a:pos x="844" y="75"/>
                    </a:cxn>
                    <a:cxn ang="0">
                      <a:pos x="846" y="72"/>
                    </a:cxn>
                    <a:cxn ang="0">
                      <a:pos x="846" y="72"/>
                    </a:cxn>
                    <a:cxn ang="0">
                      <a:pos x="846" y="70"/>
                    </a:cxn>
                    <a:cxn ang="0">
                      <a:pos x="838" y="51"/>
                    </a:cxn>
                    <a:cxn ang="0">
                      <a:pos x="830" y="34"/>
                    </a:cxn>
                    <a:cxn ang="0">
                      <a:pos x="823" y="17"/>
                    </a:cxn>
                    <a:cxn ang="0">
                      <a:pos x="813" y="0"/>
                    </a:cxn>
                    <a:cxn ang="0">
                      <a:pos x="811" y="3"/>
                    </a:cxn>
                    <a:cxn ang="0">
                      <a:pos x="810" y="5"/>
                    </a:cxn>
                    <a:cxn ang="0">
                      <a:pos x="827" y="37"/>
                    </a:cxn>
                    <a:cxn ang="0">
                      <a:pos x="842" y="72"/>
                    </a:cxn>
                    <a:cxn ang="0">
                      <a:pos x="853" y="106"/>
                    </a:cxn>
                    <a:cxn ang="0">
                      <a:pos x="861" y="142"/>
                    </a:cxn>
                    <a:cxn ang="0">
                      <a:pos x="863" y="138"/>
                    </a:cxn>
                    <a:cxn ang="0">
                      <a:pos x="865" y="134"/>
                    </a:cxn>
                    <a:cxn ang="0">
                      <a:pos x="34" y="53"/>
                    </a:cxn>
                    <a:cxn ang="0">
                      <a:pos x="26" y="72"/>
                    </a:cxn>
                    <a:cxn ang="0">
                      <a:pos x="20" y="92"/>
                    </a:cxn>
                    <a:cxn ang="0">
                      <a:pos x="13" y="113"/>
                    </a:cxn>
                    <a:cxn ang="0">
                      <a:pos x="9" y="134"/>
                    </a:cxn>
                    <a:cxn ang="0">
                      <a:pos x="5" y="155"/>
                    </a:cxn>
                    <a:cxn ang="0">
                      <a:pos x="1" y="176"/>
                    </a:cxn>
                    <a:cxn ang="0">
                      <a:pos x="1" y="199"/>
                    </a:cxn>
                    <a:cxn ang="0">
                      <a:pos x="0" y="221"/>
                    </a:cxn>
                    <a:cxn ang="0">
                      <a:pos x="0" y="227"/>
                    </a:cxn>
                    <a:cxn ang="0">
                      <a:pos x="0" y="233"/>
                    </a:cxn>
                    <a:cxn ang="0">
                      <a:pos x="3" y="240"/>
                    </a:cxn>
                    <a:cxn ang="0">
                      <a:pos x="5" y="248"/>
                    </a:cxn>
                    <a:cxn ang="0">
                      <a:pos x="5" y="235"/>
                    </a:cxn>
                    <a:cxn ang="0">
                      <a:pos x="5" y="221"/>
                    </a:cxn>
                    <a:cxn ang="0">
                      <a:pos x="5" y="199"/>
                    </a:cxn>
                    <a:cxn ang="0">
                      <a:pos x="7" y="178"/>
                    </a:cxn>
                    <a:cxn ang="0">
                      <a:pos x="9" y="157"/>
                    </a:cxn>
                    <a:cxn ang="0">
                      <a:pos x="13" y="136"/>
                    </a:cxn>
                    <a:cxn ang="0">
                      <a:pos x="19" y="115"/>
                    </a:cxn>
                    <a:cxn ang="0">
                      <a:pos x="24" y="94"/>
                    </a:cxn>
                    <a:cxn ang="0">
                      <a:pos x="30" y="75"/>
                    </a:cxn>
                    <a:cxn ang="0">
                      <a:pos x="38" y="56"/>
                    </a:cxn>
                    <a:cxn ang="0">
                      <a:pos x="36" y="55"/>
                    </a:cxn>
                    <a:cxn ang="0">
                      <a:pos x="34" y="53"/>
                    </a:cxn>
                  </a:cxnLst>
                  <a:rect l="0" t="0" r="r" b="b"/>
                  <a:pathLst>
                    <a:path w="872" h="248">
                      <a:moveTo>
                        <a:pt x="872" y="221"/>
                      </a:moveTo>
                      <a:lnTo>
                        <a:pt x="872" y="212"/>
                      </a:lnTo>
                      <a:lnTo>
                        <a:pt x="872" y="202"/>
                      </a:lnTo>
                      <a:lnTo>
                        <a:pt x="870" y="204"/>
                      </a:lnTo>
                      <a:lnTo>
                        <a:pt x="868" y="204"/>
                      </a:lnTo>
                      <a:lnTo>
                        <a:pt x="868" y="212"/>
                      </a:lnTo>
                      <a:lnTo>
                        <a:pt x="868" y="221"/>
                      </a:lnTo>
                      <a:lnTo>
                        <a:pt x="868" y="227"/>
                      </a:lnTo>
                      <a:lnTo>
                        <a:pt x="868" y="235"/>
                      </a:lnTo>
                      <a:lnTo>
                        <a:pt x="870" y="233"/>
                      </a:lnTo>
                      <a:lnTo>
                        <a:pt x="872" y="231"/>
                      </a:lnTo>
                      <a:lnTo>
                        <a:pt x="872" y="225"/>
                      </a:lnTo>
                      <a:lnTo>
                        <a:pt x="872" y="221"/>
                      </a:lnTo>
                      <a:close/>
                      <a:moveTo>
                        <a:pt x="865" y="134"/>
                      </a:moveTo>
                      <a:lnTo>
                        <a:pt x="861" y="117"/>
                      </a:lnTo>
                      <a:lnTo>
                        <a:pt x="857" y="102"/>
                      </a:lnTo>
                      <a:lnTo>
                        <a:pt x="851" y="87"/>
                      </a:lnTo>
                      <a:lnTo>
                        <a:pt x="846" y="70"/>
                      </a:lnTo>
                      <a:lnTo>
                        <a:pt x="844" y="75"/>
                      </a:lnTo>
                      <a:lnTo>
                        <a:pt x="846" y="72"/>
                      </a:lnTo>
                      <a:lnTo>
                        <a:pt x="846" y="72"/>
                      </a:lnTo>
                      <a:lnTo>
                        <a:pt x="846" y="70"/>
                      </a:lnTo>
                      <a:lnTo>
                        <a:pt x="838" y="51"/>
                      </a:lnTo>
                      <a:lnTo>
                        <a:pt x="830" y="34"/>
                      </a:lnTo>
                      <a:lnTo>
                        <a:pt x="823" y="17"/>
                      </a:lnTo>
                      <a:lnTo>
                        <a:pt x="813" y="0"/>
                      </a:lnTo>
                      <a:lnTo>
                        <a:pt x="811" y="3"/>
                      </a:lnTo>
                      <a:lnTo>
                        <a:pt x="810" y="5"/>
                      </a:lnTo>
                      <a:lnTo>
                        <a:pt x="827" y="37"/>
                      </a:lnTo>
                      <a:lnTo>
                        <a:pt x="842" y="72"/>
                      </a:lnTo>
                      <a:lnTo>
                        <a:pt x="853" y="106"/>
                      </a:lnTo>
                      <a:lnTo>
                        <a:pt x="861" y="142"/>
                      </a:lnTo>
                      <a:lnTo>
                        <a:pt x="863" y="138"/>
                      </a:lnTo>
                      <a:lnTo>
                        <a:pt x="865" y="134"/>
                      </a:lnTo>
                      <a:close/>
                      <a:moveTo>
                        <a:pt x="34" y="53"/>
                      </a:moveTo>
                      <a:lnTo>
                        <a:pt x="26" y="72"/>
                      </a:lnTo>
                      <a:lnTo>
                        <a:pt x="20" y="92"/>
                      </a:lnTo>
                      <a:lnTo>
                        <a:pt x="13" y="113"/>
                      </a:lnTo>
                      <a:lnTo>
                        <a:pt x="9" y="134"/>
                      </a:lnTo>
                      <a:lnTo>
                        <a:pt x="5" y="155"/>
                      </a:lnTo>
                      <a:lnTo>
                        <a:pt x="1" y="176"/>
                      </a:lnTo>
                      <a:lnTo>
                        <a:pt x="1" y="199"/>
                      </a:lnTo>
                      <a:lnTo>
                        <a:pt x="0" y="221"/>
                      </a:lnTo>
                      <a:lnTo>
                        <a:pt x="0" y="227"/>
                      </a:lnTo>
                      <a:lnTo>
                        <a:pt x="0" y="233"/>
                      </a:lnTo>
                      <a:lnTo>
                        <a:pt x="3" y="240"/>
                      </a:lnTo>
                      <a:lnTo>
                        <a:pt x="5" y="248"/>
                      </a:lnTo>
                      <a:lnTo>
                        <a:pt x="5" y="235"/>
                      </a:lnTo>
                      <a:lnTo>
                        <a:pt x="5" y="221"/>
                      </a:lnTo>
                      <a:lnTo>
                        <a:pt x="5" y="199"/>
                      </a:lnTo>
                      <a:lnTo>
                        <a:pt x="7" y="178"/>
                      </a:lnTo>
                      <a:lnTo>
                        <a:pt x="9" y="157"/>
                      </a:lnTo>
                      <a:lnTo>
                        <a:pt x="13" y="136"/>
                      </a:lnTo>
                      <a:lnTo>
                        <a:pt x="19" y="115"/>
                      </a:lnTo>
                      <a:lnTo>
                        <a:pt x="24" y="94"/>
                      </a:lnTo>
                      <a:lnTo>
                        <a:pt x="30" y="75"/>
                      </a:lnTo>
                      <a:lnTo>
                        <a:pt x="38" y="56"/>
                      </a:lnTo>
                      <a:lnTo>
                        <a:pt x="36" y="55"/>
                      </a:lnTo>
                      <a:lnTo>
                        <a:pt x="34" y="53"/>
                      </a:lnTo>
                      <a:close/>
                    </a:path>
                  </a:pathLst>
                </a:custGeom>
                <a:solidFill>
                  <a:srgbClr val="ACACD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938" name="Freeform 570"/>
                <p:cNvSpPr>
                  <a:spLocks noEditPoints="1"/>
                </p:cNvSpPr>
                <p:nvPr/>
              </p:nvSpPr>
              <p:spPr bwMode="auto">
                <a:xfrm>
                  <a:off x="1405" y="2054"/>
                  <a:ext cx="867" cy="251"/>
                </a:xfrm>
                <a:custGeom>
                  <a:avLst/>
                  <a:gdLst/>
                  <a:ahLst/>
                  <a:cxnLst>
                    <a:cxn ang="0">
                      <a:pos x="867" y="218"/>
                    </a:cxn>
                    <a:cxn ang="0">
                      <a:pos x="867" y="209"/>
                    </a:cxn>
                    <a:cxn ang="0">
                      <a:pos x="867" y="201"/>
                    </a:cxn>
                    <a:cxn ang="0">
                      <a:pos x="865" y="201"/>
                    </a:cxn>
                    <a:cxn ang="0">
                      <a:pos x="864" y="201"/>
                    </a:cxn>
                    <a:cxn ang="0">
                      <a:pos x="864" y="211"/>
                    </a:cxn>
                    <a:cxn ang="0">
                      <a:pos x="864" y="218"/>
                    </a:cxn>
                    <a:cxn ang="0">
                      <a:pos x="864" y="226"/>
                    </a:cxn>
                    <a:cxn ang="0">
                      <a:pos x="864" y="234"/>
                    </a:cxn>
                    <a:cxn ang="0">
                      <a:pos x="865" y="232"/>
                    </a:cxn>
                    <a:cxn ang="0">
                      <a:pos x="867" y="230"/>
                    </a:cxn>
                    <a:cxn ang="0">
                      <a:pos x="867" y="224"/>
                    </a:cxn>
                    <a:cxn ang="0">
                      <a:pos x="867" y="218"/>
                    </a:cxn>
                    <a:cxn ang="0">
                      <a:pos x="860" y="135"/>
                    </a:cxn>
                    <a:cxn ang="0">
                      <a:pos x="856" y="118"/>
                    </a:cxn>
                    <a:cxn ang="0">
                      <a:pos x="852" y="103"/>
                    </a:cxn>
                    <a:cxn ang="0">
                      <a:pos x="846" y="86"/>
                    </a:cxn>
                    <a:cxn ang="0">
                      <a:pos x="843" y="70"/>
                    </a:cxn>
                    <a:cxn ang="0">
                      <a:pos x="841" y="72"/>
                    </a:cxn>
                    <a:cxn ang="0">
                      <a:pos x="843" y="70"/>
                    </a:cxn>
                    <a:cxn ang="0">
                      <a:pos x="835" y="52"/>
                    </a:cxn>
                    <a:cxn ang="0">
                      <a:pos x="827" y="34"/>
                    </a:cxn>
                    <a:cxn ang="0">
                      <a:pos x="818" y="15"/>
                    </a:cxn>
                    <a:cxn ang="0">
                      <a:pos x="808" y="0"/>
                    </a:cxn>
                    <a:cxn ang="0">
                      <a:pos x="807" y="2"/>
                    </a:cxn>
                    <a:cxn ang="0">
                      <a:pos x="807" y="4"/>
                    </a:cxn>
                    <a:cxn ang="0">
                      <a:pos x="824" y="36"/>
                    </a:cxn>
                    <a:cxn ang="0">
                      <a:pos x="837" y="72"/>
                    </a:cxn>
                    <a:cxn ang="0">
                      <a:pos x="848" y="106"/>
                    </a:cxn>
                    <a:cxn ang="0">
                      <a:pos x="856" y="144"/>
                    </a:cxn>
                    <a:cxn ang="0">
                      <a:pos x="858" y="139"/>
                    </a:cxn>
                    <a:cxn ang="0">
                      <a:pos x="860" y="135"/>
                    </a:cxn>
                    <a:cxn ang="0">
                      <a:pos x="33" y="52"/>
                    </a:cxn>
                    <a:cxn ang="0">
                      <a:pos x="25" y="70"/>
                    </a:cxn>
                    <a:cxn ang="0">
                      <a:pos x="19" y="91"/>
                    </a:cxn>
                    <a:cxn ang="0">
                      <a:pos x="14" y="110"/>
                    </a:cxn>
                    <a:cxn ang="0">
                      <a:pos x="8" y="131"/>
                    </a:cxn>
                    <a:cxn ang="0">
                      <a:pos x="4" y="152"/>
                    </a:cxn>
                    <a:cxn ang="0">
                      <a:pos x="2" y="175"/>
                    </a:cxn>
                    <a:cxn ang="0">
                      <a:pos x="0" y="196"/>
                    </a:cxn>
                    <a:cxn ang="0">
                      <a:pos x="0" y="218"/>
                    </a:cxn>
                    <a:cxn ang="0">
                      <a:pos x="0" y="228"/>
                    </a:cxn>
                    <a:cxn ang="0">
                      <a:pos x="0" y="237"/>
                    </a:cxn>
                    <a:cxn ang="0">
                      <a:pos x="2" y="245"/>
                    </a:cxn>
                    <a:cxn ang="0">
                      <a:pos x="6" y="251"/>
                    </a:cxn>
                    <a:cxn ang="0">
                      <a:pos x="4" y="235"/>
                    </a:cxn>
                    <a:cxn ang="0">
                      <a:pos x="4" y="218"/>
                    </a:cxn>
                    <a:cxn ang="0">
                      <a:pos x="4" y="196"/>
                    </a:cxn>
                    <a:cxn ang="0">
                      <a:pos x="6" y="175"/>
                    </a:cxn>
                    <a:cxn ang="0">
                      <a:pos x="8" y="154"/>
                    </a:cxn>
                    <a:cxn ang="0">
                      <a:pos x="12" y="133"/>
                    </a:cxn>
                    <a:cxn ang="0">
                      <a:pos x="17" y="114"/>
                    </a:cxn>
                    <a:cxn ang="0">
                      <a:pos x="23" y="93"/>
                    </a:cxn>
                    <a:cxn ang="0">
                      <a:pos x="29" y="74"/>
                    </a:cxn>
                    <a:cxn ang="0">
                      <a:pos x="36" y="55"/>
                    </a:cxn>
                    <a:cxn ang="0">
                      <a:pos x="35" y="53"/>
                    </a:cxn>
                    <a:cxn ang="0">
                      <a:pos x="33" y="52"/>
                    </a:cxn>
                  </a:cxnLst>
                  <a:rect l="0" t="0" r="r" b="b"/>
                  <a:pathLst>
                    <a:path w="867" h="251">
                      <a:moveTo>
                        <a:pt x="867" y="218"/>
                      </a:moveTo>
                      <a:lnTo>
                        <a:pt x="867" y="209"/>
                      </a:lnTo>
                      <a:lnTo>
                        <a:pt x="867" y="201"/>
                      </a:lnTo>
                      <a:lnTo>
                        <a:pt x="865" y="201"/>
                      </a:lnTo>
                      <a:lnTo>
                        <a:pt x="864" y="201"/>
                      </a:lnTo>
                      <a:lnTo>
                        <a:pt x="864" y="211"/>
                      </a:lnTo>
                      <a:lnTo>
                        <a:pt x="864" y="218"/>
                      </a:lnTo>
                      <a:lnTo>
                        <a:pt x="864" y="226"/>
                      </a:lnTo>
                      <a:lnTo>
                        <a:pt x="864" y="234"/>
                      </a:lnTo>
                      <a:lnTo>
                        <a:pt x="865" y="232"/>
                      </a:lnTo>
                      <a:lnTo>
                        <a:pt x="867" y="230"/>
                      </a:lnTo>
                      <a:lnTo>
                        <a:pt x="867" y="224"/>
                      </a:lnTo>
                      <a:lnTo>
                        <a:pt x="867" y="218"/>
                      </a:lnTo>
                      <a:close/>
                      <a:moveTo>
                        <a:pt x="860" y="135"/>
                      </a:moveTo>
                      <a:lnTo>
                        <a:pt x="856" y="118"/>
                      </a:lnTo>
                      <a:lnTo>
                        <a:pt x="852" y="103"/>
                      </a:lnTo>
                      <a:lnTo>
                        <a:pt x="846" y="86"/>
                      </a:lnTo>
                      <a:lnTo>
                        <a:pt x="843" y="70"/>
                      </a:lnTo>
                      <a:lnTo>
                        <a:pt x="841" y="72"/>
                      </a:lnTo>
                      <a:lnTo>
                        <a:pt x="843" y="70"/>
                      </a:lnTo>
                      <a:lnTo>
                        <a:pt x="835" y="52"/>
                      </a:lnTo>
                      <a:lnTo>
                        <a:pt x="827" y="34"/>
                      </a:lnTo>
                      <a:lnTo>
                        <a:pt x="818" y="15"/>
                      </a:lnTo>
                      <a:lnTo>
                        <a:pt x="808" y="0"/>
                      </a:lnTo>
                      <a:lnTo>
                        <a:pt x="807" y="2"/>
                      </a:lnTo>
                      <a:lnTo>
                        <a:pt x="807" y="4"/>
                      </a:lnTo>
                      <a:lnTo>
                        <a:pt x="824" y="36"/>
                      </a:lnTo>
                      <a:lnTo>
                        <a:pt x="837" y="72"/>
                      </a:lnTo>
                      <a:lnTo>
                        <a:pt x="848" y="106"/>
                      </a:lnTo>
                      <a:lnTo>
                        <a:pt x="856" y="144"/>
                      </a:lnTo>
                      <a:lnTo>
                        <a:pt x="858" y="139"/>
                      </a:lnTo>
                      <a:lnTo>
                        <a:pt x="860" y="135"/>
                      </a:lnTo>
                      <a:close/>
                      <a:moveTo>
                        <a:pt x="33" y="52"/>
                      </a:moveTo>
                      <a:lnTo>
                        <a:pt x="25" y="70"/>
                      </a:lnTo>
                      <a:lnTo>
                        <a:pt x="19" y="91"/>
                      </a:lnTo>
                      <a:lnTo>
                        <a:pt x="14" y="110"/>
                      </a:lnTo>
                      <a:lnTo>
                        <a:pt x="8" y="131"/>
                      </a:lnTo>
                      <a:lnTo>
                        <a:pt x="4" y="152"/>
                      </a:lnTo>
                      <a:lnTo>
                        <a:pt x="2" y="175"/>
                      </a:lnTo>
                      <a:lnTo>
                        <a:pt x="0" y="196"/>
                      </a:lnTo>
                      <a:lnTo>
                        <a:pt x="0" y="218"/>
                      </a:lnTo>
                      <a:lnTo>
                        <a:pt x="0" y="228"/>
                      </a:lnTo>
                      <a:lnTo>
                        <a:pt x="0" y="237"/>
                      </a:lnTo>
                      <a:lnTo>
                        <a:pt x="2" y="245"/>
                      </a:lnTo>
                      <a:lnTo>
                        <a:pt x="6" y="251"/>
                      </a:lnTo>
                      <a:lnTo>
                        <a:pt x="4" y="235"/>
                      </a:lnTo>
                      <a:lnTo>
                        <a:pt x="4" y="218"/>
                      </a:lnTo>
                      <a:lnTo>
                        <a:pt x="4" y="196"/>
                      </a:lnTo>
                      <a:lnTo>
                        <a:pt x="6" y="175"/>
                      </a:lnTo>
                      <a:lnTo>
                        <a:pt x="8" y="154"/>
                      </a:lnTo>
                      <a:lnTo>
                        <a:pt x="12" y="133"/>
                      </a:lnTo>
                      <a:lnTo>
                        <a:pt x="17" y="114"/>
                      </a:lnTo>
                      <a:lnTo>
                        <a:pt x="23" y="93"/>
                      </a:lnTo>
                      <a:lnTo>
                        <a:pt x="29" y="74"/>
                      </a:lnTo>
                      <a:lnTo>
                        <a:pt x="36" y="55"/>
                      </a:lnTo>
                      <a:lnTo>
                        <a:pt x="35" y="53"/>
                      </a:lnTo>
                      <a:lnTo>
                        <a:pt x="33" y="52"/>
                      </a:lnTo>
                      <a:close/>
                    </a:path>
                  </a:pathLst>
                </a:custGeom>
                <a:solidFill>
                  <a:srgbClr val="ACACD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939" name="Freeform 571"/>
                <p:cNvSpPr>
                  <a:spLocks noEditPoints="1"/>
                </p:cNvSpPr>
                <p:nvPr/>
              </p:nvSpPr>
              <p:spPr bwMode="auto">
                <a:xfrm>
                  <a:off x="1407" y="2056"/>
                  <a:ext cx="863" cy="256"/>
                </a:xfrm>
                <a:custGeom>
                  <a:avLst/>
                  <a:gdLst/>
                  <a:ahLst/>
                  <a:cxnLst>
                    <a:cxn ang="0">
                      <a:pos x="863" y="216"/>
                    </a:cxn>
                    <a:cxn ang="0">
                      <a:pos x="863" y="207"/>
                    </a:cxn>
                    <a:cxn ang="0">
                      <a:pos x="863" y="199"/>
                    </a:cxn>
                    <a:cxn ang="0">
                      <a:pos x="862" y="199"/>
                    </a:cxn>
                    <a:cxn ang="0">
                      <a:pos x="858" y="201"/>
                    </a:cxn>
                    <a:cxn ang="0">
                      <a:pos x="860" y="209"/>
                    </a:cxn>
                    <a:cxn ang="0">
                      <a:pos x="860" y="216"/>
                    </a:cxn>
                    <a:cxn ang="0">
                      <a:pos x="858" y="226"/>
                    </a:cxn>
                    <a:cxn ang="0">
                      <a:pos x="858" y="233"/>
                    </a:cxn>
                    <a:cxn ang="0">
                      <a:pos x="862" y="232"/>
                    </a:cxn>
                    <a:cxn ang="0">
                      <a:pos x="863" y="230"/>
                    </a:cxn>
                    <a:cxn ang="0">
                      <a:pos x="863" y="222"/>
                    </a:cxn>
                    <a:cxn ang="0">
                      <a:pos x="863" y="216"/>
                    </a:cxn>
                    <a:cxn ang="0">
                      <a:pos x="856" y="137"/>
                    </a:cxn>
                    <a:cxn ang="0">
                      <a:pos x="848" y="101"/>
                    </a:cxn>
                    <a:cxn ang="0">
                      <a:pos x="837" y="67"/>
                    </a:cxn>
                    <a:cxn ang="0">
                      <a:pos x="822" y="32"/>
                    </a:cxn>
                    <a:cxn ang="0">
                      <a:pos x="805" y="0"/>
                    </a:cxn>
                    <a:cxn ang="0">
                      <a:pos x="805" y="2"/>
                    </a:cxn>
                    <a:cxn ang="0">
                      <a:pos x="803" y="6"/>
                    </a:cxn>
                    <a:cxn ang="0">
                      <a:pos x="820" y="38"/>
                    </a:cxn>
                    <a:cxn ang="0">
                      <a:pos x="835" y="72"/>
                    </a:cxn>
                    <a:cxn ang="0">
                      <a:pos x="844" y="108"/>
                    </a:cxn>
                    <a:cxn ang="0">
                      <a:pos x="854" y="146"/>
                    </a:cxn>
                    <a:cxn ang="0">
                      <a:pos x="854" y="142"/>
                    </a:cxn>
                    <a:cxn ang="0">
                      <a:pos x="856" y="137"/>
                    </a:cxn>
                    <a:cxn ang="0">
                      <a:pos x="33" y="51"/>
                    </a:cxn>
                    <a:cxn ang="0">
                      <a:pos x="25" y="70"/>
                    </a:cxn>
                    <a:cxn ang="0">
                      <a:pos x="19" y="89"/>
                    </a:cxn>
                    <a:cxn ang="0">
                      <a:pos x="14" y="110"/>
                    </a:cxn>
                    <a:cxn ang="0">
                      <a:pos x="8" y="131"/>
                    </a:cxn>
                    <a:cxn ang="0">
                      <a:pos x="4" y="152"/>
                    </a:cxn>
                    <a:cxn ang="0">
                      <a:pos x="2" y="173"/>
                    </a:cxn>
                    <a:cxn ang="0">
                      <a:pos x="0" y="194"/>
                    </a:cxn>
                    <a:cxn ang="0">
                      <a:pos x="0" y="216"/>
                    </a:cxn>
                    <a:cxn ang="0">
                      <a:pos x="0" y="230"/>
                    </a:cxn>
                    <a:cxn ang="0">
                      <a:pos x="0" y="243"/>
                    </a:cxn>
                    <a:cxn ang="0">
                      <a:pos x="4" y="249"/>
                    </a:cxn>
                    <a:cxn ang="0">
                      <a:pos x="6" y="256"/>
                    </a:cxn>
                    <a:cxn ang="0">
                      <a:pos x="4" y="235"/>
                    </a:cxn>
                    <a:cxn ang="0">
                      <a:pos x="4" y="216"/>
                    </a:cxn>
                    <a:cxn ang="0">
                      <a:pos x="4" y="196"/>
                    </a:cxn>
                    <a:cxn ang="0">
                      <a:pos x="6" y="175"/>
                    </a:cxn>
                    <a:cxn ang="0">
                      <a:pos x="10" y="154"/>
                    </a:cxn>
                    <a:cxn ang="0">
                      <a:pos x="12" y="133"/>
                    </a:cxn>
                    <a:cxn ang="0">
                      <a:pos x="17" y="112"/>
                    </a:cxn>
                    <a:cxn ang="0">
                      <a:pos x="23" y="93"/>
                    </a:cxn>
                    <a:cxn ang="0">
                      <a:pos x="29" y="74"/>
                    </a:cxn>
                    <a:cxn ang="0">
                      <a:pos x="36" y="55"/>
                    </a:cxn>
                    <a:cxn ang="0">
                      <a:pos x="34" y="53"/>
                    </a:cxn>
                    <a:cxn ang="0">
                      <a:pos x="33" y="51"/>
                    </a:cxn>
                  </a:cxnLst>
                  <a:rect l="0" t="0" r="r" b="b"/>
                  <a:pathLst>
                    <a:path w="863" h="256">
                      <a:moveTo>
                        <a:pt x="863" y="216"/>
                      </a:moveTo>
                      <a:lnTo>
                        <a:pt x="863" y="207"/>
                      </a:lnTo>
                      <a:lnTo>
                        <a:pt x="863" y="199"/>
                      </a:lnTo>
                      <a:lnTo>
                        <a:pt x="862" y="199"/>
                      </a:lnTo>
                      <a:lnTo>
                        <a:pt x="858" y="201"/>
                      </a:lnTo>
                      <a:lnTo>
                        <a:pt x="860" y="209"/>
                      </a:lnTo>
                      <a:lnTo>
                        <a:pt x="860" y="216"/>
                      </a:lnTo>
                      <a:lnTo>
                        <a:pt x="858" y="226"/>
                      </a:lnTo>
                      <a:lnTo>
                        <a:pt x="858" y="233"/>
                      </a:lnTo>
                      <a:lnTo>
                        <a:pt x="862" y="232"/>
                      </a:lnTo>
                      <a:lnTo>
                        <a:pt x="863" y="230"/>
                      </a:lnTo>
                      <a:lnTo>
                        <a:pt x="863" y="222"/>
                      </a:lnTo>
                      <a:lnTo>
                        <a:pt x="863" y="216"/>
                      </a:lnTo>
                      <a:close/>
                      <a:moveTo>
                        <a:pt x="856" y="137"/>
                      </a:moveTo>
                      <a:lnTo>
                        <a:pt x="848" y="101"/>
                      </a:lnTo>
                      <a:lnTo>
                        <a:pt x="837" y="67"/>
                      </a:lnTo>
                      <a:lnTo>
                        <a:pt x="822" y="32"/>
                      </a:lnTo>
                      <a:lnTo>
                        <a:pt x="805" y="0"/>
                      </a:lnTo>
                      <a:lnTo>
                        <a:pt x="805" y="2"/>
                      </a:lnTo>
                      <a:lnTo>
                        <a:pt x="803" y="6"/>
                      </a:lnTo>
                      <a:lnTo>
                        <a:pt x="820" y="38"/>
                      </a:lnTo>
                      <a:lnTo>
                        <a:pt x="835" y="72"/>
                      </a:lnTo>
                      <a:lnTo>
                        <a:pt x="844" y="108"/>
                      </a:lnTo>
                      <a:lnTo>
                        <a:pt x="854" y="146"/>
                      </a:lnTo>
                      <a:lnTo>
                        <a:pt x="854" y="142"/>
                      </a:lnTo>
                      <a:lnTo>
                        <a:pt x="856" y="137"/>
                      </a:lnTo>
                      <a:close/>
                      <a:moveTo>
                        <a:pt x="33" y="51"/>
                      </a:moveTo>
                      <a:lnTo>
                        <a:pt x="25" y="70"/>
                      </a:lnTo>
                      <a:lnTo>
                        <a:pt x="19" y="89"/>
                      </a:lnTo>
                      <a:lnTo>
                        <a:pt x="14" y="110"/>
                      </a:lnTo>
                      <a:lnTo>
                        <a:pt x="8" y="131"/>
                      </a:lnTo>
                      <a:lnTo>
                        <a:pt x="4" y="152"/>
                      </a:lnTo>
                      <a:lnTo>
                        <a:pt x="2" y="173"/>
                      </a:lnTo>
                      <a:lnTo>
                        <a:pt x="0" y="194"/>
                      </a:lnTo>
                      <a:lnTo>
                        <a:pt x="0" y="216"/>
                      </a:lnTo>
                      <a:lnTo>
                        <a:pt x="0" y="230"/>
                      </a:lnTo>
                      <a:lnTo>
                        <a:pt x="0" y="243"/>
                      </a:lnTo>
                      <a:lnTo>
                        <a:pt x="4" y="249"/>
                      </a:lnTo>
                      <a:lnTo>
                        <a:pt x="6" y="256"/>
                      </a:lnTo>
                      <a:lnTo>
                        <a:pt x="4" y="235"/>
                      </a:lnTo>
                      <a:lnTo>
                        <a:pt x="4" y="216"/>
                      </a:lnTo>
                      <a:lnTo>
                        <a:pt x="4" y="196"/>
                      </a:lnTo>
                      <a:lnTo>
                        <a:pt x="6" y="175"/>
                      </a:lnTo>
                      <a:lnTo>
                        <a:pt x="10" y="154"/>
                      </a:lnTo>
                      <a:lnTo>
                        <a:pt x="12" y="133"/>
                      </a:lnTo>
                      <a:lnTo>
                        <a:pt x="17" y="112"/>
                      </a:lnTo>
                      <a:lnTo>
                        <a:pt x="23" y="93"/>
                      </a:lnTo>
                      <a:lnTo>
                        <a:pt x="29" y="74"/>
                      </a:lnTo>
                      <a:lnTo>
                        <a:pt x="36" y="55"/>
                      </a:lnTo>
                      <a:lnTo>
                        <a:pt x="34" y="53"/>
                      </a:lnTo>
                      <a:lnTo>
                        <a:pt x="33" y="51"/>
                      </a:lnTo>
                      <a:close/>
                    </a:path>
                  </a:pathLst>
                </a:custGeom>
                <a:solidFill>
                  <a:srgbClr val="ACADD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940" name="Freeform 572"/>
                <p:cNvSpPr>
                  <a:spLocks noEditPoints="1"/>
                </p:cNvSpPr>
                <p:nvPr/>
              </p:nvSpPr>
              <p:spPr bwMode="auto">
                <a:xfrm>
                  <a:off x="1409" y="2058"/>
                  <a:ext cx="860" cy="262"/>
                </a:xfrm>
                <a:custGeom>
                  <a:avLst/>
                  <a:gdLst/>
                  <a:ahLst/>
                  <a:cxnLst>
                    <a:cxn ang="0">
                      <a:pos x="860" y="214"/>
                    </a:cxn>
                    <a:cxn ang="0">
                      <a:pos x="860" y="207"/>
                    </a:cxn>
                    <a:cxn ang="0">
                      <a:pos x="860" y="197"/>
                    </a:cxn>
                    <a:cxn ang="0">
                      <a:pos x="856" y="199"/>
                    </a:cxn>
                    <a:cxn ang="0">
                      <a:pos x="854" y="199"/>
                    </a:cxn>
                    <a:cxn ang="0">
                      <a:pos x="854" y="207"/>
                    </a:cxn>
                    <a:cxn ang="0">
                      <a:pos x="854" y="214"/>
                    </a:cxn>
                    <a:cxn ang="0">
                      <a:pos x="854" y="224"/>
                    </a:cxn>
                    <a:cxn ang="0">
                      <a:pos x="854" y="235"/>
                    </a:cxn>
                    <a:cxn ang="0">
                      <a:pos x="856" y="231"/>
                    </a:cxn>
                    <a:cxn ang="0">
                      <a:pos x="860" y="230"/>
                    </a:cxn>
                    <a:cxn ang="0">
                      <a:pos x="860" y="222"/>
                    </a:cxn>
                    <a:cxn ang="0">
                      <a:pos x="860" y="214"/>
                    </a:cxn>
                    <a:cxn ang="0">
                      <a:pos x="852" y="140"/>
                    </a:cxn>
                    <a:cxn ang="0">
                      <a:pos x="844" y="102"/>
                    </a:cxn>
                    <a:cxn ang="0">
                      <a:pos x="833" y="68"/>
                    </a:cxn>
                    <a:cxn ang="0">
                      <a:pos x="820" y="32"/>
                    </a:cxn>
                    <a:cxn ang="0">
                      <a:pos x="803" y="0"/>
                    </a:cxn>
                    <a:cxn ang="0">
                      <a:pos x="801" y="4"/>
                    </a:cxn>
                    <a:cxn ang="0">
                      <a:pos x="801" y="6"/>
                    </a:cxn>
                    <a:cxn ang="0">
                      <a:pos x="818" y="40"/>
                    </a:cxn>
                    <a:cxn ang="0">
                      <a:pos x="831" y="74"/>
                    </a:cxn>
                    <a:cxn ang="0">
                      <a:pos x="842" y="110"/>
                    </a:cxn>
                    <a:cxn ang="0">
                      <a:pos x="850" y="148"/>
                    </a:cxn>
                    <a:cxn ang="0">
                      <a:pos x="852" y="144"/>
                    </a:cxn>
                    <a:cxn ang="0">
                      <a:pos x="852" y="140"/>
                    </a:cxn>
                    <a:cxn ang="0">
                      <a:pos x="32" y="51"/>
                    </a:cxn>
                    <a:cxn ang="0">
                      <a:pos x="25" y="70"/>
                    </a:cxn>
                    <a:cxn ang="0">
                      <a:pos x="19" y="89"/>
                    </a:cxn>
                    <a:cxn ang="0">
                      <a:pos x="13" y="110"/>
                    </a:cxn>
                    <a:cxn ang="0">
                      <a:pos x="8" y="129"/>
                    </a:cxn>
                    <a:cxn ang="0">
                      <a:pos x="4" y="150"/>
                    </a:cxn>
                    <a:cxn ang="0">
                      <a:pos x="2" y="171"/>
                    </a:cxn>
                    <a:cxn ang="0">
                      <a:pos x="0" y="192"/>
                    </a:cxn>
                    <a:cxn ang="0">
                      <a:pos x="0" y="214"/>
                    </a:cxn>
                    <a:cxn ang="0">
                      <a:pos x="0" y="231"/>
                    </a:cxn>
                    <a:cxn ang="0">
                      <a:pos x="2" y="247"/>
                    </a:cxn>
                    <a:cxn ang="0">
                      <a:pos x="4" y="254"/>
                    </a:cxn>
                    <a:cxn ang="0">
                      <a:pos x="8" y="262"/>
                    </a:cxn>
                    <a:cxn ang="0">
                      <a:pos x="6" y="237"/>
                    </a:cxn>
                    <a:cxn ang="0">
                      <a:pos x="4" y="214"/>
                    </a:cxn>
                    <a:cxn ang="0">
                      <a:pos x="6" y="194"/>
                    </a:cxn>
                    <a:cxn ang="0">
                      <a:pos x="6" y="173"/>
                    </a:cxn>
                    <a:cxn ang="0">
                      <a:pos x="10" y="152"/>
                    </a:cxn>
                    <a:cxn ang="0">
                      <a:pos x="13" y="131"/>
                    </a:cxn>
                    <a:cxn ang="0">
                      <a:pos x="17" y="112"/>
                    </a:cxn>
                    <a:cxn ang="0">
                      <a:pos x="23" y="91"/>
                    </a:cxn>
                    <a:cxn ang="0">
                      <a:pos x="29" y="72"/>
                    </a:cxn>
                    <a:cxn ang="0">
                      <a:pos x="36" y="55"/>
                    </a:cxn>
                    <a:cxn ang="0">
                      <a:pos x="34" y="53"/>
                    </a:cxn>
                    <a:cxn ang="0">
                      <a:pos x="32" y="51"/>
                    </a:cxn>
                  </a:cxnLst>
                  <a:rect l="0" t="0" r="r" b="b"/>
                  <a:pathLst>
                    <a:path w="860" h="262">
                      <a:moveTo>
                        <a:pt x="860" y="214"/>
                      </a:moveTo>
                      <a:lnTo>
                        <a:pt x="860" y="207"/>
                      </a:lnTo>
                      <a:lnTo>
                        <a:pt x="860" y="197"/>
                      </a:lnTo>
                      <a:lnTo>
                        <a:pt x="856" y="199"/>
                      </a:lnTo>
                      <a:lnTo>
                        <a:pt x="854" y="199"/>
                      </a:lnTo>
                      <a:lnTo>
                        <a:pt x="854" y="207"/>
                      </a:lnTo>
                      <a:lnTo>
                        <a:pt x="854" y="214"/>
                      </a:lnTo>
                      <a:lnTo>
                        <a:pt x="854" y="224"/>
                      </a:lnTo>
                      <a:lnTo>
                        <a:pt x="854" y="235"/>
                      </a:lnTo>
                      <a:lnTo>
                        <a:pt x="856" y="231"/>
                      </a:lnTo>
                      <a:lnTo>
                        <a:pt x="860" y="230"/>
                      </a:lnTo>
                      <a:lnTo>
                        <a:pt x="860" y="222"/>
                      </a:lnTo>
                      <a:lnTo>
                        <a:pt x="860" y="214"/>
                      </a:lnTo>
                      <a:close/>
                      <a:moveTo>
                        <a:pt x="852" y="140"/>
                      </a:moveTo>
                      <a:lnTo>
                        <a:pt x="844" y="102"/>
                      </a:lnTo>
                      <a:lnTo>
                        <a:pt x="833" y="68"/>
                      </a:lnTo>
                      <a:lnTo>
                        <a:pt x="820" y="32"/>
                      </a:lnTo>
                      <a:lnTo>
                        <a:pt x="803" y="0"/>
                      </a:lnTo>
                      <a:lnTo>
                        <a:pt x="801" y="4"/>
                      </a:lnTo>
                      <a:lnTo>
                        <a:pt x="801" y="6"/>
                      </a:lnTo>
                      <a:lnTo>
                        <a:pt x="818" y="40"/>
                      </a:lnTo>
                      <a:lnTo>
                        <a:pt x="831" y="74"/>
                      </a:lnTo>
                      <a:lnTo>
                        <a:pt x="842" y="110"/>
                      </a:lnTo>
                      <a:lnTo>
                        <a:pt x="850" y="148"/>
                      </a:lnTo>
                      <a:lnTo>
                        <a:pt x="852" y="144"/>
                      </a:lnTo>
                      <a:lnTo>
                        <a:pt x="852" y="140"/>
                      </a:lnTo>
                      <a:close/>
                      <a:moveTo>
                        <a:pt x="32" y="51"/>
                      </a:moveTo>
                      <a:lnTo>
                        <a:pt x="25" y="70"/>
                      </a:lnTo>
                      <a:lnTo>
                        <a:pt x="19" y="89"/>
                      </a:lnTo>
                      <a:lnTo>
                        <a:pt x="13" y="110"/>
                      </a:lnTo>
                      <a:lnTo>
                        <a:pt x="8" y="129"/>
                      </a:lnTo>
                      <a:lnTo>
                        <a:pt x="4" y="150"/>
                      </a:lnTo>
                      <a:lnTo>
                        <a:pt x="2" y="171"/>
                      </a:lnTo>
                      <a:lnTo>
                        <a:pt x="0" y="192"/>
                      </a:lnTo>
                      <a:lnTo>
                        <a:pt x="0" y="214"/>
                      </a:lnTo>
                      <a:lnTo>
                        <a:pt x="0" y="231"/>
                      </a:lnTo>
                      <a:lnTo>
                        <a:pt x="2" y="247"/>
                      </a:lnTo>
                      <a:lnTo>
                        <a:pt x="4" y="254"/>
                      </a:lnTo>
                      <a:lnTo>
                        <a:pt x="8" y="262"/>
                      </a:lnTo>
                      <a:lnTo>
                        <a:pt x="6" y="237"/>
                      </a:lnTo>
                      <a:lnTo>
                        <a:pt x="4" y="214"/>
                      </a:lnTo>
                      <a:lnTo>
                        <a:pt x="6" y="194"/>
                      </a:lnTo>
                      <a:lnTo>
                        <a:pt x="6" y="173"/>
                      </a:lnTo>
                      <a:lnTo>
                        <a:pt x="10" y="152"/>
                      </a:lnTo>
                      <a:lnTo>
                        <a:pt x="13" y="131"/>
                      </a:lnTo>
                      <a:lnTo>
                        <a:pt x="17" y="112"/>
                      </a:lnTo>
                      <a:lnTo>
                        <a:pt x="23" y="91"/>
                      </a:lnTo>
                      <a:lnTo>
                        <a:pt x="29" y="72"/>
                      </a:lnTo>
                      <a:lnTo>
                        <a:pt x="36" y="55"/>
                      </a:lnTo>
                      <a:lnTo>
                        <a:pt x="34" y="53"/>
                      </a:lnTo>
                      <a:lnTo>
                        <a:pt x="32" y="51"/>
                      </a:lnTo>
                      <a:close/>
                    </a:path>
                  </a:pathLst>
                </a:custGeom>
                <a:solidFill>
                  <a:srgbClr val="ADADD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941" name="Freeform 573"/>
                <p:cNvSpPr>
                  <a:spLocks noEditPoints="1"/>
                </p:cNvSpPr>
                <p:nvPr/>
              </p:nvSpPr>
              <p:spPr bwMode="auto">
                <a:xfrm>
                  <a:off x="1411" y="2062"/>
                  <a:ext cx="856" cy="263"/>
                </a:xfrm>
                <a:custGeom>
                  <a:avLst/>
                  <a:gdLst/>
                  <a:ahLst/>
                  <a:cxnLst>
                    <a:cxn ang="0">
                      <a:pos x="856" y="210"/>
                    </a:cxn>
                    <a:cxn ang="0">
                      <a:pos x="856" y="203"/>
                    </a:cxn>
                    <a:cxn ang="0">
                      <a:pos x="854" y="195"/>
                    </a:cxn>
                    <a:cxn ang="0">
                      <a:pos x="852" y="195"/>
                    </a:cxn>
                    <a:cxn ang="0">
                      <a:pos x="850" y="195"/>
                    </a:cxn>
                    <a:cxn ang="0">
                      <a:pos x="850" y="203"/>
                    </a:cxn>
                    <a:cxn ang="0">
                      <a:pos x="850" y="210"/>
                    </a:cxn>
                    <a:cxn ang="0">
                      <a:pos x="850" y="222"/>
                    </a:cxn>
                    <a:cxn ang="0">
                      <a:pos x="850" y="233"/>
                    </a:cxn>
                    <a:cxn ang="0">
                      <a:pos x="852" y="231"/>
                    </a:cxn>
                    <a:cxn ang="0">
                      <a:pos x="854" y="227"/>
                    </a:cxn>
                    <a:cxn ang="0">
                      <a:pos x="854" y="220"/>
                    </a:cxn>
                    <a:cxn ang="0">
                      <a:pos x="856" y="210"/>
                    </a:cxn>
                    <a:cxn ang="0">
                      <a:pos x="850" y="140"/>
                    </a:cxn>
                    <a:cxn ang="0">
                      <a:pos x="840" y="102"/>
                    </a:cxn>
                    <a:cxn ang="0">
                      <a:pos x="831" y="66"/>
                    </a:cxn>
                    <a:cxn ang="0">
                      <a:pos x="816" y="32"/>
                    </a:cxn>
                    <a:cxn ang="0">
                      <a:pos x="799" y="0"/>
                    </a:cxn>
                    <a:cxn ang="0">
                      <a:pos x="799" y="2"/>
                    </a:cxn>
                    <a:cxn ang="0">
                      <a:pos x="797" y="4"/>
                    </a:cxn>
                    <a:cxn ang="0">
                      <a:pos x="814" y="38"/>
                    </a:cxn>
                    <a:cxn ang="0">
                      <a:pos x="827" y="74"/>
                    </a:cxn>
                    <a:cxn ang="0">
                      <a:pos x="839" y="110"/>
                    </a:cxn>
                    <a:cxn ang="0">
                      <a:pos x="846" y="148"/>
                    </a:cxn>
                    <a:cxn ang="0">
                      <a:pos x="848" y="144"/>
                    </a:cxn>
                    <a:cxn ang="0">
                      <a:pos x="850" y="140"/>
                    </a:cxn>
                    <a:cxn ang="0">
                      <a:pos x="32" y="49"/>
                    </a:cxn>
                    <a:cxn ang="0">
                      <a:pos x="25" y="68"/>
                    </a:cxn>
                    <a:cxn ang="0">
                      <a:pos x="19" y="87"/>
                    </a:cxn>
                    <a:cxn ang="0">
                      <a:pos x="13" y="106"/>
                    </a:cxn>
                    <a:cxn ang="0">
                      <a:pos x="8" y="127"/>
                    </a:cxn>
                    <a:cxn ang="0">
                      <a:pos x="6" y="148"/>
                    </a:cxn>
                    <a:cxn ang="0">
                      <a:pos x="2" y="169"/>
                    </a:cxn>
                    <a:cxn ang="0">
                      <a:pos x="0" y="190"/>
                    </a:cxn>
                    <a:cxn ang="0">
                      <a:pos x="0" y="210"/>
                    </a:cxn>
                    <a:cxn ang="0">
                      <a:pos x="0" y="229"/>
                    </a:cxn>
                    <a:cxn ang="0">
                      <a:pos x="2" y="250"/>
                    </a:cxn>
                    <a:cxn ang="0">
                      <a:pos x="6" y="258"/>
                    </a:cxn>
                    <a:cxn ang="0">
                      <a:pos x="8" y="263"/>
                    </a:cxn>
                    <a:cxn ang="0">
                      <a:pos x="6" y="237"/>
                    </a:cxn>
                    <a:cxn ang="0">
                      <a:pos x="6" y="210"/>
                    </a:cxn>
                    <a:cxn ang="0">
                      <a:pos x="6" y="190"/>
                    </a:cxn>
                    <a:cxn ang="0">
                      <a:pos x="8" y="169"/>
                    </a:cxn>
                    <a:cxn ang="0">
                      <a:pos x="10" y="148"/>
                    </a:cxn>
                    <a:cxn ang="0">
                      <a:pos x="13" y="129"/>
                    </a:cxn>
                    <a:cxn ang="0">
                      <a:pos x="23" y="89"/>
                    </a:cxn>
                    <a:cxn ang="0">
                      <a:pos x="36" y="51"/>
                    </a:cxn>
                    <a:cxn ang="0">
                      <a:pos x="34" y="51"/>
                    </a:cxn>
                    <a:cxn ang="0">
                      <a:pos x="32" y="49"/>
                    </a:cxn>
                  </a:cxnLst>
                  <a:rect l="0" t="0" r="r" b="b"/>
                  <a:pathLst>
                    <a:path w="856" h="263">
                      <a:moveTo>
                        <a:pt x="856" y="210"/>
                      </a:moveTo>
                      <a:lnTo>
                        <a:pt x="856" y="203"/>
                      </a:lnTo>
                      <a:lnTo>
                        <a:pt x="854" y="195"/>
                      </a:lnTo>
                      <a:lnTo>
                        <a:pt x="852" y="195"/>
                      </a:lnTo>
                      <a:lnTo>
                        <a:pt x="850" y="195"/>
                      </a:lnTo>
                      <a:lnTo>
                        <a:pt x="850" y="203"/>
                      </a:lnTo>
                      <a:lnTo>
                        <a:pt x="850" y="210"/>
                      </a:lnTo>
                      <a:lnTo>
                        <a:pt x="850" y="222"/>
                      </a:lnTo>
                      <a:lnTo>
                        <a:pt x="850" y="233"/>
                      </a:lnTo>
                      <a:lnTo>
                        <a:pt x="852" y="231"/>
                      </a:lnTo>
                      <a:lnTo>
                        <a:pt x="854" y="227"/>
                      </a:lnTo>
                      <a:lnTo>
                        <a:pt x="854" y="220"/>
                      </a:lnTo>
                      <a:lnTo>
                        <a:pt x="856" y="210"/>
                      </a:lnTo>
                      <a:close/>
                      <a:moveTo>
                        <a:pt x="850" y="140"/>
                      </a:moveTo>
                      <a:lnTo>
                        <a:pt x="840" y="102"/>
                      </a:lnTo>
                      <a:lnTo>
                        <a:pt x="831" y="66"/>
                      </a:lnTo>
                      <a:lnTo>
                        <a:pt x="816" y="32"/>
                      </a:lnTo>
                      <a:lnTo>
                        <a:pt x="799" y="0"/>
                      </a:lnTo>
                      <a:lnTo>
                        <a:pt x="799" y="2"/>
                      </a:lnTo>
                      <a:lnTo>
                        <a:pt x="797" y="4"/>
                      </a:lnTo>
                      <a:lnTo>
                        <a:pt x="814" y="38"/>
                      </a:lnTo>
                      <a:lnTo>
                        <a:pt x="827" y="74"/>
                      </a:lnTo>
                      <a:lnTo>
                        <a:pt x="839" y="110"/>
                      </a:lnTo>
                      <a:lnTo>
                        <a:pt x="846" y="148"/>
                      </a:lnTo>
                      <a:lnTo>
                        <a:pt x="848" y="144"/>
                      </a:lnTo>
                      <a:lnTo>
                        <a:pt x="850" y="140"/>
                      </a:lnTo>
                      <a:close/>
                      <a:moveTo>
                        <a:pt x="32" y="49"/>
                      </a:moveTo>
                      <a:lnTo>
                        <a:pt x="25" y="68"/>
                      </a:lnTo>
                      <a:lnTo>
                        <a:pt x="19" y="87"/>
                      </a:lnTo>
                      <a:lnTo>
                        <a:pt x="13" y="106"/>
                      </a:lnTo>
                      <a:lnTo>
                        <a:pt x="8" y="127"/>
                      </a:lnTo>
                      <a:lnTo>
                        <a:pt x="6" y="148"/>
                      </a:lnTo>
                      <a:lnTo>
                        <a:pt x="2" y="169"/>
                      </a:lnTo>
                      <a:lnTo>
                        <a:pt x="0" y="190"/>
                      </a:lnTo>
                      <a:lnTo>
                        <a:pt x="0" y="210"/>
                      </a:lnTo>
                      <a:lnTo>
                        <a:pt x="0" y="229"/>
                      </a:lnTo>
                      <a:lnTo>
                        <a:pt x="2" y="250"/>
                      </a:lnTo>
                      <a:lnTo>
                        <a:pt x="6" y="258"/>
                      </a:lnTo>
                      <a:lnTo>
                        <a:pt x="8" y="263"/>
                      </a:lnTo>
                      <a:lnTo>
                        <a:pt x="6" y="237"/>
                      </a:lnTo>
                      <a:lnTo>
                        <a:pt x="6" y="210"/>
                      </a:lnTo>
                      <a:lnTo>
                        <a:pt x="6" y="190"/>
                      </a:lnTo>
                      <a:lnTo>
                        <a:pt x="8" y="169"/>
                      </a:lnTo>
                      <a:lnTo>
                        <a:pt x="10" y="148"/>
                      </a:lnTo>
                      <a:lnTo>
                        <a:pt x="13" y="129"/>
                      </a:lnTo>
                      <a:lnTo>
                        <a:pt x="23" y="89"/>
                      </a:lnTo>
                      <a:lnTo>
                        <a:pt x="36" y="51"/>
                      </a:lnTo>
                      <a:lnTo>
                        <a:pt x="34" y="51"/>
                      </a:lnTo>
                      <a:lnTo>
                        <a:pt x="32" y="49"/>
                      </a:lnTo>
                      <a:close/>
                    </a:path>
                  </a:pathLst>
                </a:custGeom>
                <a:solidFill>
                  <a:srgbClr val="ADADD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942" name="Freeform 574"/>
                <p:cNvSpPr>
                  <a:spLocks noEditPoints="1"/>
                </p:cNvSpPr>
                <p:nvPr/>
              </p:nvSpPr>
              <p:spPr bwMode="auto">
                <a:xfrm>
                  <a:off x="1413" y="2064"/>
                  <a:ext cx="850" cy="269"/>
                </a:xfrm>
                <a:custGeom>
                  <a:avLst/>
                  <a:gdLst/>
                  <a:ahLst/>
                  <a:cxnLst>
                    <a:cxn ang="0">
                      <a:pos x="850" y="208"/>
                    </a:cxn>
                    <a:cxn ang="0">
                      <a:pos x="850" y="201"/>
                    </a:cxn>
                    <a:cxn ang="0">
                      <a:pos x="850" y="193"/>
                    </a:cxn>
                    <a:cxn ang="0">
                      <a:pos x="848" y="193"/>
                    </a:cxn>
                    <a:cxn ang="0">
                      <a:pos x="846" y="195"/>
                    </a:cxn>
                    <a:cxn ang="0">
                      <a:pos x="846" y="201"/>
                    </a:cxn>
                    <a:cxn ang="0">
                      <a:pos x="846" y="208"/>
                    </a:cxn>
                    <a:cxn ang="0">
                      <a:pos x="846" y="220"/>
                    </a:cxn>
                    <a:cxn ang="0">
                      <a:pos x="846" y="233"/>
                    </a:cxn>
                    <a:cxn ang="0">
                      <a:pos x="848" y="231"/>
                    </a:cxn>
                    <a:cxn ang="0">
                      <a:pos x="850" y="229"/>
                    </a:cxn>
                    <a:cxn ang="0">
                      <a:pos x="850" y="218"/>
                    </a:cxn>
                    <a:cxn ang="0">
                      <a:pos x="850" y="208"/>
                    </a:cxn>
                    <a:cxn ang="0">
                      <a:pos x="846" y="142"/>
                    </a:cxn>
                    <a:cxn ang="0">
                      <a:pos x="838" y="104"/>
                    </a:cxn>
                    <a:cxn ang="0">
                      <a:pos x="827" y="68"/>
                    </a:cxn>
                    <a:cxn ang="0">
                      <a:pos x="814" y="34"/>
                    </a:cxn>
                    <a:cxn ang="0">
                      <a:pos x="797" y="0"/>
                    </a:cxn>
                    <a:cxn ang="0">
                      <a:pos x="795" y="2"/>
                    </a:cxn>
                    <a:cxn ang="0">
                      <a:pos x="793" y="5"/>
                    </a:cxn>
                    <a:cxn ang="0">
                      <a:pos x="810" y="40"/>
                    </a:cxn>
                    <a:cxn ang="0">
                      <a:pos x="825" y="76"/>
                    </a:cxn>
                    <a:cxn ang="0">
                      <a:pos x="835" y="112"/>
                    </a:cxn>
                    <a:cxn ang="0">
                      <a:pos x="842" y="151"/>
                    </a:cxn>
                    <a:cxn ang="0">
                      <a:pos x="844" y="146"/>
                    </a:cxn>
                    <a:cxn ang="0">
                      <a:pos x="846" y="142"/>
                    </a:cxn>
                    <a:cxn ang="0">
                      <a:pos x="32" y="49"/>
                    </a:cxn>
                    <a:cxn ang="0">
                      <a:pos x="25" y="66"/>
                    </a:cxn>
                    <a:cxn ang="0">
                      <a:pos x="19" y="85"/>
                    </a:cxn>
                    <a:cxn ang="0">
                      <a:pos x="13" y="106"/>
                    </a:cxn>
                    <a:cxn ang="0">
                      <a:pos x="9" y="125"/>
                    </a:cxn>
                    <a:cxn ang="0">
                      <a:pos x="6" y="146"/>
                    </a:cxn>
                    <a:cxn ang="0">
                      <a:pos x="2" y="167"/>
                    </a:cxn>
                    <a:cxn ang="0">
                      <a:pos x="2" y="188"/>
                    </a:cxn>
                    <a:cxn ang="0">
                      <a:pos x="0" y="208"/>
                    </a:cxn>
                    <a:cxn ang="0">
                      <a:pos x="2" y="231"/>
                    </a:cxn>
                    <a:cxn ang="0">
                      <a:pos x="4" y="256"/>
                    </a:cxn>
                    <a:cxn ang="0">
                      <a:pos x="6" y="261"/>
                    </a:cxn>
                    <a:cxn ang="0">
                      <a:pos x="9" y="269"/>
                    </a:cxn>
                    <a:cxn ang="0">
                      <a:pos x="8" y="254"/>
                    </a:cxn>
                    <a:cxn ang="0">
                      <a:pos x="6" y="239"/>
                    </a:cxn>
                    <a:cxn ang="0">
                      <a:pos x="6" y="224"/>
                    </a:cxn>
                    <a:cxn ang="0">
                      <a:pos x="6" y="208"/>
                    </a:cxn>
                    <a:cxn ang="0">
                      <a:pos x="6" y="188"/>
                    </a:cxn>
                    <a:cxn ang="0">
                      <a:pos x="8" y="167"/>
                    </a:cxn>
                    <a:cxn ang="0">
                      <a:pos x="9" y="148"/>
                    </a:cxn>
                    <a:cxn ang="0">
                      <a:pos x="13" y="127"/>
                    </a:cxn>
                    <a:cxn ang="0">
                      <a:pos x="23" y="89"/>
                    </a:cxn>
                    <a:cxn ang="0">
                      <a:pos x="36" y="51"/>
                    </a:cxn>
                    <a:cxn ang="0">
                      <a:pos x="34" y="49"/>
                    </a:cxn>
                    <a:cxn ang="0">
                      <a:pos x="32" y="49"/>
                    </a:cxn>
                  </a:cxnLst>
                  <a:rect l="0" t="0" r="r" b="b"/>
                  <a:pathLst>
                    <a:path w="850" h="269">
                      <a:moveTo>
                        <a:pt x="850" y="208"/>
                      </a:moveTo>
                      <a:lnTo>
                        <a:pt x="850" y="201"/>
                      </a:lnTo>
                      <a:lnTo>
                        <a:pt x="850" y="193"/>
                      </a:lnTo>
                      <a:lnTo>
                        <a:pt x="848" y="193"/>
                      </a:lnTo>
                      <a:lnTo>
                        <a:pt x="846" y="195"/>
                      </a:lnTo>
                      <a:lnTo>
                        <a:pt x="846" y="201"/>
                      </a:lnTo>
                      <a:lnTo>
                        <a:pt x="846" y="208"/>
                      </a:lnTo>
                      <a:lnTo>
                        <a:pt x="846" y="220"/>
                      </a:lnTo>
                      <a:lnTo>
                        <a:pt x="846" y="233"/>
                      </a:lnTo>
                      <a:lnTo>
                        <a:pt x="848" y="231"/>
                      </a:lnTo>
                      <a:lnTo>
                        <a:pt x="850" y="229"/>
                      </a:lnTo>
                      <a:lnTo>
                        <a:pt x="850" y="218"/>
                      </a:lnTo>
                      <a:lnTo>
                        <a:pt x="850" y="208"/>
                      </a:lnTo>
                      <a:close/>
                      <a:moveTo>
                        <a:pt x="846" y="142"/>
                      </a:moveTo>
                      <a:lnTo>
                        <a:pt x="838" y="104"/>
                      </a:lnTo>
                      <a:lnTo>
                        <a:pt x="827" y="68"/>
                      </a:lnTo>
                      <a:lnTo>
                        <a:pt x="814" y="34"/>
                      </a:lnTo>
                      <a:lnTo>
                        <a:pt x="797" y="0"/>
                      </a:lnTo>
                      <a:lnTo>
                        <a:pt x="795" y="2"/>
                      </a:lnTo>
                      <a:lnTo>
                        <a:pt x="793" y="5"/>
                      </a:lnTo>
                      <a:lnTo>
                        <a:pt x="810" y="40"/>
                      </a:lnTo>
                      <a:lnTo>
                        <a:pt x="825" y="76"/>
                      </a:lnTo>
                      <a:lnTo>
                        <a:pt x="835" y="112"/>
                      </a:lnTo>
                      <a:lnTo>
                        <a:pt x="842" y="151"/>
                      </a:lnTo>
                      <a:lnTo>
                        <a:pt x="844" y="146"/>
                      </a:lnTo>
                      <a:lnTo>
                        <a:pt x="846" y="142"/>
                      </a:lnTo>
                      <a:close/>
                      <a:moveTo>
                        <a:pt x="32" y="49"/>
                      </a:moveTo>
                      <a:lnTo>
                        <a:pt x="25" y="66"/>
                      </a:lnTo>
                      <a:lnTo>
                        <a:pt x="19" y="85"/>
                      </a:lnTo>
                      <a:lnTo>
                        <a:pt x="13" y="106"/>
                      </a:lnTo>
                      <a:lnTo>
                        <a:pt x="9" y="125"/>
                      </a:lnTo>
                      <a:lnTo>
                        <a:pt x="6" y="146"/>
                      </a:lnTo>
                      <a:lnTo>
                        <a:pt x="2" y="167"/>
                      </a:lnTo>
                      <a:lnTo>
                        <a:pt x="2" y="188"/>
                      </a:lnTo>
                      <a:lnTo>
                        <a:pt x="0" y="208"/>
                      </a:lnTo>
                      <a:lnTo>
                        <a:pt x="2" y="231"/>
                      </a:lnTo>
                      <a:lnTo>
                        <a:pt x="4" y="256"/>
                      </a:lnTo>
                      <a:lnTo>
                        <a:pt x="6" y="261"/>
                      </a:lnTo>
                      <a:lnTo>
                        <a:pt x="9" y="269"/>
                      </a:lnTo>
                      <a:lnTo>
                        <a:pt x="8" y="254"/>
                      </a:lnTo>
                      <a:lnTo>
                        <a:pt x="6" y="239"/>
                      </a:lnTo>
                      <a:lnTo>
                        <a:pt x="6" y="224"/>
                      </a:lnTo>
                      <a:lnTo>
                        <a:pt x="6" y="208"/>
                      </a:lnTo>
                      <a:lnTo>
                        <a:pt x="6" y="188"/>
                      </a:lnTo>
                      <a:lnTo>
                        <a:pt x="8" y="167"/>
                      </a:lnTo>
                      <a:lnTo>
                        <a:pt x="9" y="148"/>
                      </a:lnTo>
                      <a:lnTo>
                        <a:pt x="13" y="127"/>
                      </a:lnTo>
                      <a:lnTo>
                        <a:pt x="23" y="89"/>
                      </a:lnTo>
                      <a:lnTo>
                        <a:pt x="36" y="51"/>
                      </a:lnTo>
                      <a:lnTo>
                        <a:pt x="34" y="49"/>
                      </a:lnTo>
                      <a:lnTo>
                        <a:pt x="32" y="49"/>
                      </a:lnTo>
                      <a:close/>
                    </a:path>
                  </a:pathLst>
                </a:custGeom>
                <a:solidFill>
                  <a:srgbClr val="ADAED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943" name="Freeform 575"/>
                <p:cNvSpPr>
                  <a:spLocks noEditPoints="1"/>
                </p:cNvSpPr>
                <p:nvPr/>
              </p:nvSpPr>
              <p:spPr bwMode="auto">
                <a:xfrm>
                  <a:off x="1417" y="2066"/>
                  <a:ext cx="844" cy="275"/>
                </a:xfrm>
                <a:custGeom>
                  <a:avLst/>
                  <a:gdLst/>
                  <a:ahLst/>
                  <a:cxnLst>
                    <a:cxn ang="0">
                      <a:pos x="844" y="206"/>
                    </a:cxn>
                    <a:cxn ang="0">
                      <a:pos x="844" y="199"/>
                    </a:cxn>
                    <a:cxn ang="0">
                      <a:pos x="844" y="191"/>
                    </a:cxn>
                    <a:cxn ang="0">
                      <a:pos x="842" y="193"/>
                    </a:cxn>
                    <a:cxn ang="0">
                      <a:pos x="840" y="193"/>
                    </a:cxn>
                    <a:cxn ang="0">
                      <a:pos x="840" y="199"/>
                    </a:cxn>
                    <a:cxn ang="0">
                      <a:pos x="840" y="206"/>
                    </a:cxn>
                    <a:cxn ang="0">
                      <a:pos x="840" y="220"/>
                    </a:cxn>
                    <a:cxn ang="0">
                      <a:pos x="838" y="233"/>
                    </a:cxn>
                    <a:cxn ang="0">
                      <a:pos x="842" y="231"/>
                    </a:cxn>
                    <a:cxn ang="0">
                      <a:pos x="844" y="229"/>
                    </a:cxn>
                    <a:cxn ang="0">
                      <a:pos x="844" y="218"/>
                    </a:cxn>
                    <a:cxn ang="0">
                      <a:pos x="844" y="206"/>
                    </a:cxn>
                    <a:cxn ang="0">
                      <a:pos x="840" y="144"/>
                    </a:cxn>
                    <a:cxn ang="0">
                      <a:pos x="833" y="106"/>
                    </a:cxn>
                    <a:cxn ang="0">
                      <a:pos x="821" y="70"/>
                    </a:cxn>
                    <a:cxn ang="0">
                      <a:pos x="808" y="34"/>
                    </a:cxn>
                    <a:cxn ang="0">
                      <a:pos x="791" y="0"/>
                    </a:cxn>
                    <a:cxn ang="0">
                      <a:pos x="789" y="3"/>
                    </a:cxn>
                    <a:cxn ang="0">
                      <a:pos x="789" y="5"/>
                    </a:cxn>
                    <a:cxn ang="0">
                      <a:pos x="806" y="40"/>
                    </a:cxn>
                    <a:cxn ang="0">
                      <a:pos x="819" y="76"/>
                    </a:cxn>
                    <a:cxn ang="0">
                      <a:pos x="829" y="113"/>
                    </a:cxn>
                    <a:cxn ang="0">
                      <a:pos x="836" y="153"/>
                    </a:cxn>
                    <a:cxn ang="0">
                      <a:pos x="838" y="149"/>
                    </a:cxn>
                    <a:cxn ang="0">
                      <a:pos x="840" y="144"/>
                    </a:cxn>
                    <a:cxn ang="0">
                      <a:pos x="30" y="47"/>
                    </a:cxn>
                    <a:cxn ang="0">
                      <a:pos x="17" y="85"/>
                    </a:cxn>
                    <a:cxn ang="0">
                      <a:pos x="7" y="125"/>
                    </a:cxn>
                    <a:cxn ang="0">
                      <a:pos x="4" y="144"/>
                    </a:cxn>
                    <a:cxn ang="0">
                      <a:pos x="2" y="165"/>
                    </a:cxn>
                    <a:cxn ang="0">
                      <a:pos x="0" y="186"/>
                    </a:cxn>
                    <a:cxn ang="0">
                      <a:pos x="0" y="206"/>
                    </a:cxn>
                    <a:cxn ang="0">
                      <a:pos x="0" y="233"/>
                    </a:cxn>
                    <a:cxn ang="0">
                      <a:pos x="2" y="259"/>
                    </a:cxn>
                    <a:cxn ang="0">
                      <a:pos x="5" y="267"/>
                    </a:cxn>
                    <a:cxn ang="0">
                      <a:pos x="9" y="275"/>
                    </a:cxn>
                    <a:cxn ang="0">
                      <a:pos x="7" y="258"/>
                    </a:cxn>
                    <a:cxn ang="0">
                      <a:pos x="5" y="240"/>
                    </a:cxn>
                    <a:cxn ang="0">
                      <a:pos x="4" y="223"/>
                    </a:cxn>
                    <a:cxn ang="0">
                      <a:pos x="4" y="206"/>
                    </a:cxn>
                    <a:cxn ang="0">
                      <a:pos x="4" y="186"/>
                    </a:cxn>
                    <a:cxn ang="0">
                      <a:pos x="5" y="165"/>
                    </a:cxn>
                    <a:cxn ang="0">
                      <a:pos x="7" y="146"/>
                    </a:cxn>
                    <a:cxn ang="0">
                      <a:pos x="11" y="127"/>
                    </a:cxn>
                    <a:cxn ang="0">
                      <a:pos x="21" y="89"/>
                    </a:cxn>
                    <a:cxn ang="0">
                      <a:pos x="34" y="51"/>
                    </a:cxn>
                    <a:cxn ang="0">
                      <a:pos x="32" y="49"/>
                    </a:cxn>
                    <a:cxn ang="0">
                      <a:pos x="30" y="47"/>
                    </a:cxn>
                  </a:cxnLst>
                  <a:rect l="0" t="0" r="r" b="b"/>
                  <a:pathLst>
                    <a:path w="844" h="275">
                      <a:moveTo>
                        <a:pt x="844" y="206"/>
                      </a:moveTo>
                      <a:lnTo>
                        <a:pt x="844" y="199"/>
                      </a:lnTo>
                      <a:lnTo>
                        <a:pt x="844" y="191"/>
                      </a:lnTo>
                      <a:lnTo>
                        <a:pt x="842" y="193"/>
                      </a:lnTo>
                      <a:lnTo>
                        <a:pt x="840" y="193"/>
                      </a:lnTo>
                      <a:lnTo>
                        <a:pt x="840" y="199"/>
                      </a:lnTo>
                      <a:lnTo>
                        <a:pt x="840" y="206"/>
                      </a:lnTo>
                      <a:lnTo>
                        <a:pt x="840" y="220"/>
                      </a:lnTo>
                      <a:lnTo>
                        <a:pt x="838" y="233"/>
                      </a:lnTo>
                      <a:lnTo>
                        <a:pt x="842" y="231"/>
                      </a:lnTo>
                      <a:lnTo>
                        <a:pt x="844" y="229"/>
                      </a:lnTo>
                      <a:lnTo>
                        <a:pt x="844" y="218"/>
                      </a:lnTo>
                      <a:lnTo>
                        <a:pt x="844" y="206"/>
                      </a:lnTo>
                      <a:close/>
                      <a:moveTo>
                        <a:pt x="840" y="144"/>
                      </a:moveTo>
                      <a:lnTo>
                        <a:pt x="833" y="106"/>
                      </a:lnTo>
                      <a:lnTo>
                        <a:pt x="821" y="70"/>
                      </a:lnTo>
                      <a:lnTo>
                        <a:pt x="808" y="34"/>
                      </a:lnTo>
                      <a:lnTo>
                        <a:pt x="791" y="0"/>
                      </a:lnTo>
                      <a:lnTo>
                        <a:pt x="789" y="3"/>
                      </a:lnTo>
                      <a:lnTo>
                        <a:pt x="789" y="5"/>
                      </a:lnTo>
                      <a:lnTo>
                        <a:pt x="806" y="40"/>
                      </a:lnTo>
                      <a:lnTo>
                        <a:pt x="819" y="76"/>
                      </a:lnTo>
                      <a:lnTo>
                        <a:pt x="829" y="113"/>
                      </a:lnTo>
                      <a:lnTo>
                        <a:pt x="836" y="153"/>
                      </a:lnTo>
                      <a:lnTo>
                        <a:pt x="838" y="149"/>
                      </a:lnTo>
                      <a:lnTo>
                        <a:pt x="840" y="144"/>
                      </a:lnTo>
                      <a:close/>
                      <a:moveTo>
                        <a:pt x="30" y="47"/>
                      </a:moveTo>
                      <a:lnTo>
                        <a:pt x="17" y="85"/>
                      </a:lnTo>
                      <a:lnTo>
                        <a:pt x="7" y="125"/>
                      </a:lnTo>
                      <a:lnTo>
                        <a:pt x="4" y="144"/>
                      </a:lnTo>
                      <a:lnTo>
                        <a:pt x="2" y="165"/>
                      </a:lnTo>
                      <a:lnTo>
                        <a:pt x="0" y="186"/>
                      </a:lnTo>
                      <a:lnTo>
                        <a:pt x="0" y="206"/>
                      </a:lnTo>
                      <a:lnTo>
                        <a:pt x="0" y="233"/>
                      </a:lnTo>
                      <a:lnTo>
                        <a:pt x="2" y="259"/>
                      </a:lnTo>
                      <a:lnTo>
                        <a:pt x="5" y="267"/>
                      </a:lnTo>
                      <a:lnTo>
                        <a:pt x="9" y="275"/>
                      </a:lnTo>
                      <a:lnTo>
                        <a:pt x="7" y="258"/>
                      </a:lnTo>
                      <a:lnTo>
                        <a:pt x="5" y="240"/>
                      </a:lnTo>
                      <a:lnTo>
                        <a:pt x="4" y="223"/>
                      </a:lnTo>
                      <a:lnTo>
                        <a:pt x="4" y="206"/>
                      </a:lnTo>
                      <a:lnTo>
                        <a:pt x="4" y="186"/>
                      </a:lnTo>
                      <a:lnTo>
                        <a:pt x="5" y="165"/>
                      </a:lnTo>
                      <a:lnTo>
                        <a:pt x="7" y="146"/>
                      </a:lnTo>
                      <a:lnTo>
                        <a:pt x="11" y="127"/>
                      </a:lnTo>
                      <a:lnTo>
                        <a:pt x="21" y="89"/>
                      </a:lnTo>
                      <a:lnTo>
                        <a:pt x="34" y="51"/>
                      </a:lnTo>
                      <a:lnTo>
                        <a:pt x="32" y="49"/>
                      </a:lnTo>
                      <a:lnTo>
                        <a:pt x="30" y="47"/>
                      </a:lnTo>
                      <a:close/>
                    </a:path>
                  </a:pathLst>
                </a:custGeom>
                <a:solidFill>
                  <a:srgbClr val="AEAED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944" name="Freeform 576"/>
                <p:cNvSpPr>
                  <a:spLocks noEditPoints="1"/>
                </p:cNvSpPr>
                <p:nvPr/>
              </p:nvSpPr>
              <p:spPr bwMode="auto">
                <a:xfrm>
                  <a:off x="1419" y="2069"/>
                  <a:ext cx="840" cy="279"/>
                </a:xfrm>
                <a:custGeom>
                  <a:avLst/>
                  <a:gdLst/>
                  <a:ahLst/>
                  <a:cxnLst>
                    <a:cxn ang="0">
                      <a:pos x="840" y="203"/>
                    </a:cxn>
                    <a:cxn ang="0">
                      <a:pos x="840" y="196"/>
                    </a:cxn>
                    <a:cxn ang="0">
                      <a:pos x="840" y="190"/>
                    </a:cxn>
                    <a:cxn ang="0">
                      <a:pos x="838" y="190"/>
                    </a:cxn>
                    <a:cxn ang="0">
                      <a:pos x="834" y="190"/>
                    </a:cxn>
                    <a:cxn ang="0">
                      <a:pos x="834" y="198"/>
                    </a:cxn>
                    <a:cxn ang="0">
                      <a:pos x="834" y="203"/>
                    </a:cxn>
                    <a:cxn ang="0">
                      <a:pos x="834" y="219"/>
                    </a:cxn>
                    <a:cxn ang="0">
                      <a:pos x="834" y="234"/>
                    </a:cxn>
                    <a:cxn ang="0">
                      <a:pos x="836" y="230"/>
                    </a:cxn>
                    <a:cxn ang="0">
                      <a:pos x="840" y="228"/>
                    </a:cxn>
                    <a:cxn ang="0">
                      <a:pos x="840" y="215"/>
                    </a:cxn>
                    <a:cxn ang="0">
                      <a:pos x="840" y="203"/>
                    </a:cxn>
                    <a:cxn ang="0">
                      <a:pos x="836" y="146"/>
                    </a:cxn>
                    <a:cxn ang="0">
                      <a:pos x="829" y="107"/>
                    </a:cxn>
                    <a:cxn ang="0">
                      <a:pos x="819" y="71"/>
                    </a:cxn>
                    <a:cxn ang="0">
                      <a:pos x="804" y="35"/>
                    </a:cxn>
                    <a:cxn ang="0">
                      <a:pos x="787" y="0"/>
                    </a:cxn>
                    <a:cxn ang="0">
                      <a:pos x="787" y="2"/>
                    </a:cxn>
                    <a:cxn ang="0">
                      <a:pos x="785" y="4"/>
                    </a:cxn>
                    <a:cxn ang="0">
                      <a:pos x="802" y="40"/>
                    </a:cxn>
                    <a:cxn ang="0">
                      <a:pos x="815" y="76"/>
                    </a:cxn>
                    <a:cxn ang="0">
                      <a:pos x="821" y="95"/>
                    </a:cxn>
                    <a:cxn ang="0">
                      <a:pos x="825" y="114"/>
                    </a:cxn>
                    <a:cxn ang="0">
                      <a:pos x="829" y="133"/>
                    </a:cxn>
                    <a:cxn ang="0">
                      <a:pos x="832" y="154"/>
                    </a:cxn>
                    <a:cxn ang="0">
                      <a:pos x="834" y="150"/>
                    </a:cxn>
                    <a:cxn ang="0">
                      <a:pos x="836" y="146"/>
                    </a:cxn>
                    <a:cxn ang="0">
                      <a:pos x="30" y="46"/>
                    </a:cxn>
                    <a:cxn ang="0">
                      <a:pos x="17" y="84"/>
                    </a:cxn>
                    <a:cxn ang="0">
                      <a:pos x="7" y="122"/>
                    </a:cxn>
                    <a:cxn ang="0">
                      <a:pos x="3" y="143"/>
                    </a:cxn>
                    <a:cxn ang="0">
                      <a:pos x="2" y="162"/>
                    </a:cxn>
                    <a:cxn ang="0">
                      <a:pos x="0" y="183"/>
                    </a:cxn>
                    <a:cxn ang="0">
                      <a:pos x="0" y="203"/>
                    </a:cxn>
                    <a:cxn ang="0">
                      <a:pos x="0" y="219"/>
                    </a:cxn>
                    <a:cxn ang="0">
                      <a:pos x="0" y="234"/>
                    </a:cxn>
                    <a:cxn ang="0">
                      <a:pos x="2" y="249"/>
                    </a:cxn>
                    <a:cxn ang="0">
                      <a:pos x="3" y="264"/>
                    </a:cxn>
                    <a:cxn ang="0">
                      <a:pos x="7" y="272"/>
                    </a:cxn>
                    <a:cxn ang="0">
                      <a:pos x="11" y="279"/>
                    </a:cxn>
                    <a:cxn ang="0">
                      <a:pos x="7" y="260"/>
                    </a:cxn>
                    <a:cxn ang="0">
                      <a:pos x="5" y="241"/>
                    </a:cxn>
                    <a:cxn ang="0">
                      <a:pos x="3" y="222"/>
                    </a:cxn>
                    <a:cxn ang="0">
                      <a:pos x="3" y="203"/>
                    </a:cxn>
                    <a:cxn ang="0">
                      <a:pos x="5" y="164"/>
                    </a:cxn>
                    <a:cxn ang="0">
                      <a:pos x="11" y="124"/>
                    </a:cxn>
                    <a:cxn ang="0">
                      <a:pos x="21" y="86"/>
                    </a:cxn>
                    <a:cxn ang="0">
                      <a:pos x="34" y="50"/>
                    </a:cxn>
                    <a:cxn ang="0">
                      <a:pos x="32" y="48"/>
                    </a:cxn>
                    <a:cxn ang="0">
                      <a:pos x="30" y="46"/>
                    </a:cxn>
                  </a:cxnLst>
                  <a:rect l="0" t="0" r="r" b="b"/>
                  <a:pathLst>
                    <a:path w="840" h="279">
                      <a:moveTo>
                        <a:pt x="840" y="203"/>
                      </a:moveTo>
                      <a:lnTo>
                        <a:pt x="840" y="196"/>
                      </a:lnTo>
                      <a:lnTo>
                        <a:pt x="840" y="190"/>
                      </a:lnTo>
                      <a:lnTo>
                        <a:pt x="838" y="190"/>
                      </a:lnTo>
                      <a:lnTo>
                        <a:pt x="834" y="190"/>
                      </a:lnTo>
                      <a:lnTo>
                        <a:pt x="834" y="198"/>
                      </a:lnTo>
                      <a:lnTo>
                        <a:pt x="834" y="203"/>
                      </a:lnTo>
                      <a:lnTo>
                        <a:pt x="834" y="219"/>
                      </a:lnTo>
                      <a:lnTo>
                        <a:pt x="834" y="234"/>
                      </a:lnTo>
                      <a:lnTo>
                        <a:pt x="836" y="230"/>
                      </a:lnTo>
                      <a:lnTo>
                        <a:pt x="840" y="228"/>
                      </a:lnTo>
                      <a:lnTo>
                        <a:pt x="840" y="215"/>
                      </a:lnTo>
                      <a:lnTo>
                        <a:pt x="840" y="203"/>
                      </a:lnTo>
                      <a:close/>
                      <a:moveTo>
                        <a:pt x="836" y="146"/>
                      </a:moveTo>
                      <a:lnTo>
                        <a:pt x="829" y="107"/>
                      </a:lnTo>
                      <a:lnTo>
                        <a:pt x="819" y="71"/>
                      </a:lnTo>
                      <a:lnTo>
                        <a:pt x="804" y="35"/>
                      </a:lnTo>
                      <a:lnTo>
                        <a:pt x="787" y="0"/>
                      </a:lnTo>
                      <a:lnTo>
                        <a:pt x="787" y="2"/>
                      </a:lnTo>
                      <a:lnTo>
                        <a:pt x="785" y="4"/>
                      </a:lnTo>
                      <a:lnTo>
                        <a:pt x="802" y="40"/>
                      </a:lnTo>
                      <a:lnTo>
                        <a:pt x="815" y="76"/>
                      </a:lnTo>
                      <a:lnTo>
                        <a:pt x="821" y="95"/>
                      </a:lnTo>
                      <a:lnTo>
                        <a:pt x="825" y="114"/>
                      </a:lnTo>
                      <a:lnTo>
                        <a:pt x="829" y="133"/>
                      </a:lnTo>
                      <a:lnTo>
                        <a:pt x="832" y="154"/>
                      </a:lnTo>
                      <a:lnTo>
                        <a:pt x="834" y="150"/>
                      </a:lnTo>
                      <a:lnTo>
                        <a:pt x="836" y="146"/>
                      </a:lnTo>
                      <a:close/>
                      <a:moveTo>
                        <a:pt x="30" y="46"/>
                      </a:moveTo>
                      <a:lnTo>
                        <a:pt x="17" y="84"/>
                      </a:lnTo>
                      <a:lnTo>
                        <a:pt x="7" y="122"/>
                      </a:lnTo>
                      <a:lnTo>
                        <a:pt x="3" y="143"/>
                      </a:lnTo>
                      <a:lnTo>
                        <a:pt x="2" y="162"/>
                      </a:lnTo>
                      <a:lnTo>
                        <a:pt x="0" y="183"/>
                      </a:lnTo>
                      <a:lnTo>
                        <a:pt x="0" y="203"/>
                      </a:lnTo>
                      <a:lnTo>
                        <a:pt x="0" y="219"/>
                      </a:lnTo>
                      <a:lnTo>
                        <a:pt x="0" y="234"/>
                      </a:lnTo>
                      <a:lnTo>
                        <a:pt x="2" y="249"/>
                      </a:lnTo>
                      <a:lnTo>
                        <a:pt x="3" y="264"/>
                      </a:lnTo>
                      <a:lnTo>
                        <a:pt x="7" y="272"/>
                      </a:lnTo>
                      <a:lnTo>
                        <a:pt x="11" y="279"/>
                      </a:lnTo>
                      <a:lnTo>
                        <a:pt x="7" y="260"/>
                      </a:lnTo>
                      <a:lnTo>
                        <a:pt x="5" y="241"/>
                      </a:lnTo>
                      <a:lnTo>
                        <a:pt x="3" y="222"/>
                      </a:lnTo>
                      <a:lnTo>
                        <a:pt x="3" y="203"/>
                      </a:lnTo>
                      <a:lnTo>
                        <a:pt x="5" y="164"/>
                      </a:lnTo>
                      <a:lnTo>
                        <a:pt x="11" y="124"/>
                      </a:lnTo>
                      <a:lnTo>
                        <a:pt x="21" y="86"/>
                      </a:lnTo>
                      <a:lnTo>
                        <a:pt x="34" y="50"/>
                      </a:lnTo>
                      <a:lnTo>
                        <a:pt x="32" y="48"/>
                      </a:lnTo>
                      <a:lnTo>
                        <a:pt x="30" y="46"/>
                      </a:lnTo>
                      <a:close/>
                    </a:path>
                  </a:pathLst>
                </a:custGeom>
                <a:solidFill>
                  <a:srgbClr val="AEAED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945" name="Freeform 577"/>
                <p:cNvSpPr>
                  <a:spLocks noEditPoints="1"/>
                </p:cNvSpPr>
                <p:nvPr/>
              </p:nvSpPr>
              <p:spPr bwMode="auto">
                <a:xfrm>
                  <a:off x="1421" y="2071"/>
                  <a:ext cx="836" cy="283"/>
                </a:xfrm>
                <a:custGeom>
                  <a:avLst/>
                  <a:gdLst/>
                  <a:ahLst/>
                  <a:cxnLst>
                    <a:cxn ang="0">
                      <a:pos x="836" y="201"/>
                    </a:cxn>
                    <a:cxn ang="0">
                      <a:pos x="836" y="194"/>
                    </a:cxn>
                    <a:cxn ang="0">
                      <a:pos x="836" y="188"/>
                    </a:cxn>
                    <a:cxn ang="0">
                      <a:pos x="832" y="188"/>
                    </a:cxn>
                    <a:cxn ang="0">
                      <a:pos x="830" y="190"/>
                    </a:cxn>
                    <a:cxn ang="0">
                      <a:pos x="830" y="196"/>
                    </a:cxn>
                    <a:cxn ang="0">
                      <a:pos x="830" y="201"/>
                    </a:cxn>
                    <a:cxn ang="0">
                      <a:pos x="830" y="217"/>
                    </a:cxn>
                    <a:cxn ang="0">
                      <a:pos x="830" y="234"/>
                    </a:cxn>
                    <a:cxn ang="0">
                      <a:pos x="832" y="232"/>
                    </a:cxn>
                    <a:cxn ang="0">
                      <a:pos x="834" y="228"/>
                    </a:cxn>
                    <a:cxn ang="0">
                      <a:pos x="836" y="215"/>
                    </a:cxn>
                    <a:cxn ang="0">
                      <a:pos x="836" y="201"/>
                    </a:cxn>
                    <a:cxn ang="0">
                      <a:pos x="832" y="148"/>
                    </a:cxn>
                    <a:cxn ang="0">
                      <a:pos x="825" y="108"/>
                    </a:cxn>
                    <a:cxn ang="0">
                      <a:pos x="815" y="71"/>
                    </a:cxn>
                    <a:cxn ang="0">
                      <a:pos x="802" y="35"/>
                    </a:cxn>
                    <a:cxn ang="0">
                      <a:pos x="785" y="0"/>
                    </a:cxn>
                    <a:cxn ang="0">
                      <a:pos x="783" y="2"/>
                    </a:cxn>
                    <a:cxn ang="0">
                      <a:pos x="781" y="4"/>
                    </a:cxn>
                    <a:cxn ang="0">
                      <a:pos x="798" y="40"/>
                    </a:cxn>
                    <a:cxn ang="0">
                      <a:pos x="811" y="78"/>
                    </a:cxn>
                    <a:cxn ang="0">
                      <a:pos x="817" y="97"/>
                    </a:cxn>
                    <a:cxn ang="0">
                      <a:pos x="823" y="116"/>
                    </a:cxn>
                    <a:cxn ang="0">
                      <a:pos x="827" y="135"/>
                    </a:cxn>
                    <a:cxn ang="0">
                      <a:pos x="829" y="156"/>
                    </a:cxn>
                    <a:cxn ang="0">
                      <a:pos x="830" y="152"/>
                    </a:cxn>
                    <a:cxn ang="0">
                      <a:pos x="832" y="148"/>
                    </a:cxn>
                    <a:cxn ang="0">
                      <a:pos x="30" y="46"/>
                    </a:cxn>
                    <a:cxn ang="0">
                      <a:pos x="17" y="84"/>
                    </a:cxn>
                    <a:cxn ang="0">
                      <a:pos x="7" y="122"/>
                    </a:cxn>
                    <a:cxn ang="0">
                      <a:pos x="3" y="141"/>
                    </a:cxn>
                    <a:cxn ang="0">
                      <a:pos x="1" y="160"/>
                    </a:cxn>
                    <a:cxn ang="0">
                      <a:pos x="0" y="181"/>
                    </a:cxn>
                    <a:cxn ang="0">
                      <a:pos x="0" y="201"/>
                    </a:cxn>
                    <a:cxn ang="0">
                      <a:pos x="0" y="218"/>
                    </a:cxn>
                    <a:cxn ang="0">
                      <a:pos x="1" y="235"/>
                    </a:cxn>
                    <a:cxn ang="0">
                      <a:pos x="3" y="253"/>
                    </a:cxn>
                    <a:cxn ang="0">
                      <a:pos x="5" y="270"/>
                    </a:cxn>
                    <a:cxn ang="0">
                      <a:pos x="7" y="273"/>
                    </a:cxn>
                    <a:cxn ang="0">
                      <a:pos x="11" y="279"/>
                    </a:cxn>
                    <a:cxn ang="0">
                      <a:pos x="11" y="281"/>
                    </a:cxn>
                    <a:cxn ang="0">
                      <a:pos x="13" y="283"/>
                    </a:cxn>
                    <a:cxn ang="0">
                      <a:pos x="9" y="264"/>
                    </a:cxn>
                    <a:cxn ang="0">
                      <a:pos x="7" y="243"/>
                    </a:cxn>
                    <a:cxn ang="0">
                      <a:pos x="5" y="222"/>
                    </a:cxn>
                    <a:cxn ang="0">
                      <a:pos x="3" y="201"/>
                    </a:cxn>
                    <a:cxn ang="0">
                      <a:pos x="5" y="162"/>
                    </a:cxn>
                    <a:cxn ang="0">
                      <a:pos x="11" y="124"/>
                    </a:cxn>
                    <a:cxn ang="0">
                      <a:pos x="20" y="86"/>
                    </a:cxn>
                    <a:cxn ang="0">
                      <a:pos x="32" y="50"/>
                    </a:cxn>
                    <a:cxn ang="0">
                      <a:pos x="32" y="48"/>
                    </a:cxn>
                    <a:cxn ang="0">
                      <a:pos x="30" y="46"/>
                    </a:cxn>
                  </a:cxnLst>
                  <a:rect l="0" t="0" r="r" b="b"/>
                  <a:pathLst>
                    <a:path w="836" h="283">
                      <a:moveTo>
                        <a:pt x="836" y="201"/>
                      </a:moveTo>
                      <a:lnTo>
                        <a:pt x="836" y="194"/>
                      </a:lnTo>
                      <a:lnTo>
                        <a:pt x="836" y="188"/>
                      </a:lnTo>
                      <a:lnTo>
                        <a:pt x="832" y="188"/>
                      </a:lnTo>
                      <a:lnTo>
                        <a:pt x="830" y="190"/>
                      </a:lnTo>
                      <a:lnTo>
                        <a:pt x="830" y="196"/>
                      </a:lnTo>
                      <a:lnTo>
                        <a:pt x="830" y="201"/>
                      </a:lnTo>
                      <a:lnTo>
                        <a:pt x="830" y="217"/>
                      </a:lnTo>
                      <a:lnTo>
                        <a:pt x="830" y="234"/>
                      </a:lnTo>
                      <a:lnTo>
                        <a:pt x="832" y="232"/>
                      </a:lnTo>
                      <a:lnTo>
                        <a:pt x="834" y="228"/>
                      </a:lnTo>
                      <a:lnTo>
                        <a:pt x="836" y="215"/>
                      </a:lnTo>
                      <a:lnTo>
                        <a:pt x="836" y="201"/>
                      </a:lnTo>
                      <a:close/>
                      <a:moveTo>
                        <a:pt x="832" y="148"/>
                      </a:moveTo>
                      <a:lnTo>
                        <a:pt x="825" y="108"/>
                      </a:lnTo>
                      <a:lnTo>
                        <a:pt x="815" y="71"/>
                      </a:lnTo>
                      <a:lnTo>
                        <a:pt x="802" y="35"/>
                      </a:lnTo>
                      <a:lnTo>
                        <a:pt x="785" y="0"/>
                      </a:lnTo>
                      <a:lnTo>
                        <a:pt x="783" y="2"/>
                      </a:lnTo>
                      <a:lnTo>
                        <a:pt x="781" y="4"/>
                      </a:lnTo>
                      <a:lnTo>
                        <a:pt x="798" y="40"/>
                      </a:lnTo>
                      <a:lnTo>
                        <a:pt x="811" y="78"/>
                      </a:lnTo>
                      <a:lnTo>
                        <a:pt x="817" y="97"/>
                      </a:lnTo>
                      <a:lnTo>
                        <a:pt x="823" y="116"/>
                      </a:lnTo>
                      <a:lnTo>
                        <a:pt x="827" y="135"/>
                      </a:lnTo>
                      <a:lnTo>
                        <a:pt x="829" y="156"/>
                      </a:lnTo>
                      <a:lnTo>
                        <a:pt x="830" y="152"/>
                      </a:lnTo>
                      <a:lnTo>
                        <a:pt x="832" y="148"/>
                      </a:lnTo>
                      <a:close/>
                      <a:moveTo>
                        <a:pt x="30" y="46"/>
                      </a:moveTo>
                      <a:lnTo>
                        <a:pt x="17" y="84"/>
                      </a:lnTo>
                      <a:lnTo>
                        <a:pt x="7" y="122"/>
                      </a:lnTo>
                      <a:lnTo>
                        <a:pt x="3" y="141"/>
                      </a:lnTo>
                      <a:lnTo>
                        <a:pt x="1" y="160"/>
                      </a:lnTo>
                      <a:lnTo>
                        <a:pt x="0" y="181"/>
                      </a:lnTo>
                      <a:lnTo>
                        <a:pt x="0" y="201"/>
                      </a:lnTo>
                      <a:lnTo>
                        <a:pt x="0" y="218"/>
                      </a:lnTo>
                      <a:lnTo>
                        <a:pt x="1" y="235"/>
                      </a:lnTo>
                      <a:lnTo>
                        <a:pt x="3" y="253"/>
                      </a:lnTo>
                      <a:lnTo>
                        <a:pt x="5" y="270"/>
                      </a:lnTo>
                      <a:lnTo>
                        <a:pt x="7" y="273"/>
                      </a:lnTo>
                      <a:lnTo>
                        <a:pt x="11" y="279"/>
                      </a:lnTo>
                      <a:lnTo>
                        <a:pt x="11" y="281"/>
                      </a:lnTo>
                      <a:lnTo>
                        <a:pt x="13" y="283"/>
                      </a:lnTo>
                      <a:lnTo>
                        <a:pt x="9" y="264"/>
                      </a:lnTo>
                      <a:lnTo>
                        <a:pt x="7" y="243"/>
                      </a:lnTo>
                      <a:lnTo>
                        <a:pt x="5" y="222"/>
                      </a:lnTo>
                      <a:lnTo>
                        <a:pt x="3" y="201"/>
                      </a:lnTo>
                      <a:lnTo>
                        <a:pt x="5" y="162"/>
                      </a:lnTo>
                      <a:lnTo>
                        <a:pt x="11" y="124"/>
                      </a:lnTo>
                      <a:lnTo>
                        <a:pt x="20" y="86"/>
                      </a:lnTo>
                      <a:lnTo>
                        <a:pt x="32" y="50"/>
                      </a:lnTo>
                      <a:lnTo>
                        <a:pt x="32" y="48"/>
                      </a:lnTo>
                      <a:lnTo>
                        <a:pt x="30" y="46"/>
                      </a:lnTo>
                      <a:close/>
                    </a:path>
                  </a:pathLst>
                </a:custGeom>
                <a:solidFill>
                  <a:srgbClr val="AEAED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946" name="Freeform 578"/>
                <p:cNvSpPr>
                  <a:spLocks noEditPoints="1"/>
                </p:cNvSpPr>
                <p:nvPr/>
              </p:nvSpPr>
              <p:spPr bwMode="auto">
                <a:xfrm>
                  <a:off x="1422" y="2073"/>
                  <a:ext cx="831" cy="288"/>
                </a:xfrm>
                <a:custGeom>
                  <a:avLst/>
                  <a:gdLst/>
                  <a:ahLst/>
                  <a:cxnLst>
                    <a:cxn ang="0">
                      <a:pos x="831" y="199"/>
                    </a:cxn>
                    <a:cxn ang="0">
                      <a:pos x="831" y="194"/>
                    </a:cxn>
                    <a:cxn ang="0">
                      <a:pos x="831" y="186"/>
                    </a:cxn>
                    <a:cxn ang="0">
                      <a:pos x="829" y="188"/>
                    </a:cxn>
                    <a:cxn ang="0">
                      <a:pos x="828" y="188"/>
                    </a:cxn>
                    <a:cxn ang="0">
                      <a:pos x="828" y="194"/>
                    </a:cxn>
                    <a:cxn ang="0">
                      <a:pos x="828" y="199"/>
                    </a:cxn>
                    <a:cxn ang="0">
                      <a:pos x="828" y="216"/>
                    </a:cxn>
                    <a:cxn ang="0">
                      <a:pos x="826" y="233"/>
                    </a:cxn>
                    <a:cxn ang="0">
                      <a:pos x="829" y="232"/>
                    </a:cxn>
                    <a:cxn ang="0">
                      <a:pos x="831" y="230"/>
                    </a:cxn>
                    <a:cxn ang="0">
                      <a:pos x="831" y="215"/>
                    </a:cxn>
                    <a:cxn ang="0">
                      <a:pos x="831" y="199"/>
                    </a:cxn>
                    <a:cxn ang="0">
                      <a:pos x="829" y="150"/>
                    </a:cxn>
                    <a:cxn ang="0">
                      <a:pos x="826" y="129"/>
                    </a:cxn>
                    <a:cxn ang="0">
                      <a:pos x="822" y="110"/>
                    </a:cxn>
                    <a:cxn ang="0">
                      <a:pos x="818" y="91"/>
                    </a:cxn>
                    <a:cxn ang="0">
                      <a:pos x="812" y="72"/>
                    </a:cxn>
                    <a:cxn ang="0">
                      <a:pos x="799" y="36"/>
                    </a:cxn>
                    <a:cxn ang="0">
                      <a:pos x="782" y="0"/>
                    </a:cxn>
                    <a:cxn ang="0">
                      <a:pos x="780" y="2"/>
                    </a:cxn>
                    <a:cxn ang="0">
                      <a:pos x="780" y="4"/>
                    </a:cxn>
                    <a:cxn ang="0">
                      <a:pos x="780" y="4"/>
                    </a:cxn>
                    <a:cxn ang="0">
                      <a:pos x="780" y="6"/>
                    </a:cxn>
                    <a:cxn ang="0">
                      <a:pos x="788" y="23"/>
                    </a:cxn>
                    <a:cxn ang="0">
                      <a:pos x="795" y="40"/>
                    </a:cxn>
                    <a:cxn ang="0">
                      <a:pos x="803" y="59"/>
                    </a:cxn>
                    <a:cxn ang="0">
                      <a:pos x="810" y="78"/>
                    </a:cxn>
                    <a:cxn ang="0">
                      <a:pos x="814" y="99"/>
                    </a:cxn>
                    <a:cxn ang="0">
                      <a:pos x="820" y="118"/>
                    </a:cxn>
                    <a:cxn ang="0">
                      <a:pos x="824" y="139"/>
                    </a:cxn>
                    <a:cxn ang="0">
                      <a:pos x="826" y="158"/>
                    </a:cxn>
                    <a:cxn ang="0">
                      <a:pos x="828" y="154"/>
                    </a:cxn>
                    <a:cxn ang="0">
                      <a:pos x="829" y="150"/>
                    </a:cxn>
                    <a:cxn ang="0">
                      <a:pos x="31" y="46"/>
                    </a:cxn>
                    <a:cxn ang="0">
                      <a:pos x="18" y="82"/>
                    </a:cxn>
                    <a:cxn ang="0">
                      <a:pos x="8" y="120"/>
                    </a:cxn>
                    <a:cxn ang="0">
                      <a:pos x="2" y="160"/>
                    </a:cxn>
                    <a:cxn ang="0">
                      <a:pos x="0" y="199"/>
                    </a:cxn>
                    <a:cxn ang="0">
                      <a:pos x="0" y="218"/>
                    </a:cxn>
                    <a:cxn ang="0">
                      <a:pos x="2" y="237"/>
                    </a:cxn>
                    <a:cxn ang="0">
                      <a:pos x="4" y="256"/>
                    </a:cxn>
                    <a:cxn ang="0">
                      <a:pos x="8" y="275"/>
                    </a:cxn>
                    <a:cxn ang="0">
                      <a:pos x="8" y="275"/>
                    </a:cxn>
                    <a:cxn ang="0">
                      <a:pos x="10" y="277"/>
                    </a:cxn>
                    <a:cxn ang="0">
                      <a:pos x="12" y="283"/>
                    </a:cxn>
                    <a:cxn ang="0">
                      <a:pos x="16" y="288"/>
                    </a:cxn>
                    <a:cxn ang="0">
                      <a:pos x="12" y="268"/>
                    </a:cxn>
                    <a:cxn ang="0">
                      <a:pos x="8" y="245"/>
                    </a:cxn>
                    <a:cxn ang="0">
                      <a:pos x="6" y="222"/>
                    </a:cxn>
                    <a:cxn ang="0">
                      <a:pos x="6" y="199"/>
                    </a:cxn>
                    <a:cxn ang="0">
                      <a:pos x="8" y="160"/>
                    </a:cxn>
                    <a:cxn ang="0">
                      <a:pos x="12" y="122"/>
                    </a:cxn>
                    <a:cxn ang="0">
                      <a:pos x="21" y="86"/>
                    </a:cxn>
                    <a:cxn ang="0">
                      <a:pos x="33" y="50"/>
                    </a:cxn>
                    <a:cxn ang="0">
                      <a:pos x="31" y="48"/>
                    </a:cxn>
                    <a:cxn ang="0">
                      <a:pos x="31" y="46"/>
                    </a:cxn>
                  </a:cxnLst>
                  <a:rect l="0" t="0" r="r" b="b"/>
                  <a:pathLst>
                    <a:path w="831" h="288">
                      <a:moveTo>
                        <a:pt x="831" y="199"/>
                      </a:moveTo>
                      <a:lnTo>
                        <a:pt x="831" y="194"/>
                      </a:lnTo>
                      <a:lnTo>
                        <a:pt x="831" y="186"/>
                      </a:lnTo>
                      <a:lnTo>
                        <a:pt x="829" y="188"/>
                      </a:lnTo>
                      <a:lnTo>
                        <a:pt x="828" y="188"/>
                      </a:lnTo>
                      <a:lnTo>
                        <a:pt x="828" y="194"/>
                      </a:lnTo>
                      <a:lnTo>
                        <a:pt x="828" y="199"/>
                      </a:lnTo>
                      <a:lnTo>
                        <a:pt x="828" y="216"/>
                      </a:lnTo>
                      <a:lnTo>
                        <a:pt x="826" y="233"/>
                      </a:lnTo>
                      <a:lnTo>
                        <a:pt x="829" y="232"/>
                      </a:lnTo>
                      <a:lnTo>
                        <a:pt x="831" y="230"/>
                      </a:lnTo>
                      <a:lnTo>
                        <a:pt x="831" y="215"/>
                      </a:lnTo>
                      <a:lnTo>
                        <a:pt x="831" y="199"/>
                      </a:lnTo>
                      <a:close/>
                      <a:moveTo>
                        <a:pt x="829" y="150"/>
                      </a:moveTo>
                      <a:lnTo>
                        <a:pt x="826" y="129"/>
                      </a:lnTo>
                      <a:lnTo>
                        <a:pt x="822" y="110"/>
                      </a:lnTo>
                      <a:lnTo>
                        <a:pt x="818" y="91"/>
                      </a:lnTo>
                      <a:lnTo>
                        <a:pt x="812" y="72"/>
                      </a:lnTo>
                      <a:lnTo>
                        <a:pt x="799" y="36"/>
                      </a:lnTo>
                      <a:lnTo>
                        <a:pt x="782" y="0"/>
                      </a:lnTo>
                      <a:lnTo>
                        <a:pt x="780" y="2"/>
                      </a:lnTo>
                      <a:lnTo>
                        <a:pt x="780" y="4"/>
                      </a:lnTo>
                      <a:lnTo>
                        <a:pt x="780" y="4"/>
                      </a:lnTo>
                      <a:lnTo>
                        <a:pt x="780" y="6"/>
                      </a:lnTo>
                      <a:lnTo>
                        <a:pt x="788" y="23"/>
                      </a:lnTo>
                      <a:lnTo>
                        <a:pt x="795" y="40"/>
                      </a:lnTo>
                      <a:lnTo>
                        <a:pt x="803" y="59"/>
                      </a:lnTo>
                      <a:lnTo>
                        <a:pt x="810" y="78"/>
                      </a:lnTo>
                      <a:lnTo>
                        <a:pt x="814" y="99"/>
                      </a:lnTo>
                      <a:lnTo>
                        <a:pt x="820" y="118"/>
                      </a:lnTo>
                      <a:lnTo>
                        <a:pt x="824" y="139"/>
                      </a:lnTo>
                      <a:lnTo>
                        <a:pt x="826" y="158"/>
                      </a:lnTo>
                      <a:lnTo>
                        <a:pt x="828" y="154"/>
                      </a:lnTo>
                      <a:lnTo>
                        <a:pt x="829" y="150"/>
                      </a:lnTo>
                      <a:close/>
                      <a:moveTo>
                        <a:pt x="31" y="46"/>
                      </a:moveTo>
                      <a:lnTo>
                        <a:pt x="18" y="82"/>
                      </a:lnTo>
                      <a:lnTo>
                        <a:pt x="8" y="120"/>
                      </a:lnTo>
                      <a:lnTo>
                        <a:pt x="2" y="160"/>
                      </a:lnTo>
                      <a:lnTo>
                        <a:pt x="0" y="199"/>
                      </a:lnTo>
                      <a:lnTo>
                        <a:pt x="0" y="218"/>
                      </a:lnTo>
                      <a:lnTo>
                        <a:pt x="2" y="237"/>
                      </a:lnTo>
                      <a:lnTo>
                        <a:pt x="4" y="256"/>
                      </a:lnTo>
                      <a:lnTo>
                        <a:pt x="8" y="275"/>
                      </a:lnTo>
                      <a:lnTo>
                        <a:pt x="8" y="275"/>
                      </a:lnTo>
                      <a:lnTo>
                        <a:pt x="10" y="277"/>
                      </a:lnTo>
                      <a:lnTo>
                        <a:pt x="12" y="283"/>
                      </a:lnTo>
                      <a:lnTo>
                        <a:pt x="16" y="288"/>
                      </a:lnTo>
                      <a:lnTo>
                        <a:pt x="12" y="268"/>
                      </a:lnTo>
                      <a:lnTo>
                        <a:pt x="8" y="245"/>
                      </a:lnTo>
                      <a:lnTo>
                        <a:pt x="6" y="222"/>
                      </a:lnTo>
                      <a:lnTo>
                        <a:pt x="6" y="199"/>
                      </a:lnTo>
                      <a:lnTo>
                        <a:pt x="8" y="160"/>
                      </a:lnTo>
                      <a:lnTo>
                        <a:pt x="12" y="122"/>
                      </a:lnTo>
                      <a:lnTo>
                        <a:pt x="21" y="86"/>
                      </a:lnTo>
                      <a:lnTo>
                        <a:pt x="33" y="50"/>
                      </a:lnTo>
                      <a:lnTo>
                        <a:pt x="31" y="48"/>
                      </a:lnTo>
                      <a:lnTo>
                        <a:pt x="31" y="46"/>
                      </a:lnTo>
                      <a:close/>
                    </a:path>
                  </a:pathLst>
                </a:custGeom>
                <a:solidFill>
                  <a:srgbClr val="AFB0D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947" name="Freeform 579"/>
                <p:cNvSpPr>
                  <a:spLocks noEditPoints="1"/>
                </p:cNvSpPr>
                <p:nvPr/>
              </p:nvSpPr>
              <p:spPr bwMode="auto">
                <a:xfrm>
                  <a:off x="1424" y="2058"/>
                  <a:ext cx="827" cy="311"/>
                </a:xfrm>
                <a:custGeom>
                  <a:avLst/>
                  <a:gdLst/>
                  <a:ahLst/>
                  <a:cxnLst>
                    <a:cxn ang="0">
                      <a:pos x="827" y="214"/>
                    </a:cxn>
                    <a:cxn ang="0">
                      <a:pos x="827" y="209"/>
                    </a:cxn>
                    <a:cxn ang="0">
                      <a:pos x="827" y="203"/>
                    </a:cxn>
                    <a:cxn ang="0">
                      <a:pos x="826" y="203"/>
                    </a:cxn>
                    <a:cxn ang="0">
                      <a:pos x="824" y="205"/>
                    </a:cxn>
                    <a:cxn ang="0">
                      <a:pos x="824" y="209"/>
                    </a:cxn>
                    <a:cxn ang="0">
                      <a:pos x="824" y="214"/>
                    </a:cxn>
                    <a:cxn ang="0">
                      <a:pos x="824" y="233"/>
                    </a:cxn>
                    <a:cxn ang="0">
                      <a:pos x="822" y="252"/>
                    </a:cxn>
                    <a:cxn ang="0">
                      <a:pos x="824" y="248"/>
                    </a:cxn>
                    <a:cxn ang="0">
                      <a:pos x="827" y="247"/>
                    </a:cxn>
                    <a:cxn ang="0">
                      <a:pos x="827" y="230"/>
                    </a:cxn>
                    <a:cxn ang="0">
                      <a:pos x="827" y="214"/>
                    </a:cxn>
                    <a:cxn ang="0">
                      <a:pos x="826" y="169"/>
                    </a:cxn>
                    <a:cxn ang="0">
                      <a:pos x="824" y="148"/>
                    </a:cxn>
                    <a:cxn ang="0">
                      <a:pos x="820" y="129"/>
                    </a:cxn>
                    <a:cxn ang="0">
                      <a:pos x="814" y="110"/>
                    </a:cxn>
                    <a:cxn ang="0">
                      <a:pos x="808" y="91"/>
                    </a:cxn>
                    <a:cxn ang="0">
                      <a:pos x="795" y="53"/>
                    </a:cxn>
                    <a:cxn ang="0">
                      <a:pos x="778" y="17"/>
                    </a:cxn>
                    <a:cxn ang="0">
                      <a:pos x="778" y="19"/>
                    </a:cxn>
                    <a:cxn ang="0">
                      <a:pos x="778" y="19"/>
                    </a:cxn>
                    <a:cxn ang="0">
                      <a:pos x="776" y="21"/>
                    </a:cxn>
                    <a:cxn ang="0">
                      <a:pos x="776" y="23"/>
                    </a:cxn>
                    <a:cxn ang="0">
                      <a:pos x="784" y="40"/>
                    </a:cxn>
                    <a:cxn ang="0">
                      <a:pos x="793" y="59"/>
                    </a:cxn>
                    <a:cxn ang="0">
                      <a:pos x="801" y="78"/>
                    </a:cxn>
                    <a:cxn ang="0">
                      <a:pos x="807" y="97"/>
                    </a:cxn>
                    <a:cxn ang="0">
                      <a:pos x="812" y="116"/>
                    </a:cxn>
                    <a:cxn ang="0">
                      <a:pos x="816" y="137"/>
                    </a:cxn>
                    <a:cxn ang="0">
                      <a:pos x="820" y="157"/>
                    </a:cxn>
                    <a:cxn ang="0">
                      <a:pos x="822" y="178"/>
                    </a:cxn>
                    <a:cxn ang="0">
                      <a:pos x="824" y="173"/>
                    </a:cxn>
                    <a:cxn ang="0">
                      <a:pos x="826" y="169"/>
                    </a:cxn>
                    <a:cxn ang="0">
                      <a:pos x="29" y="63"/>
                    </a:cxn>
                    <a:cxn ang="0">
                      <a:pos x="17" y="99"/>
                    </a:cxn>
                    <a:cxn ang="0">
                      <a:pos x="8" y="137"/>
                    </a:cxn>
                    <a:cxn ang="0">
                      <a:pos x="2" y="175"/>
                    </a:cxn>
                    <a:cxn ang="0">
                      <a:pos x="0" y="214"/>
                    </a:cxn>
                    <a:cxn ang="0">
                      <a:pos x="2" y="235"/>
                    </a:cxn>
                    <a:cxn ang="0">
                      <a:pos x="4" y="256"/>
                    </a:cxn>
                    <a:cxn ang="0">
                      <a:pos x="6" y="277"/>
                    </a:cxn>
                    <a:cxn ang="0">
                      <a:pos x="10" y="296"/>
                    </a:cxn>
                    <a:cxn ang="0">
                      <a:pos x="14" y="303"/>
                    </a:cxn>
                    <a:cxn ang="0">
                      <a:pos x="17" y="311"/>
                    </a:cxn>
                    <a:cxn ang="0">
                      <a:pos x="12" y="286"/>
                    </a:cxn>
                    <a:cxn ang="0">
                      <a:pos x="8" y="264"/>
                    </a:cxn>
                    <a:cxn ang="0">
                      <a:pos x="6" y="239"/>
                    </a:cxn>
                    <a:cxn ang="0">
                      <a:pos x="6" y="214"/>
                    </a:cxn>
                    <a:cxn ang="0">
                      <a:pos x="8" y="175"/>
                    </a:cxn>
                    <a:cxn ang="0">
                      <a:pos x="14" y="139"/>
                    </a:cxn>
                    <a:cxn ang="0">
                      <a:pos x="21" y="101"/>
                    </a:cxn>
                    <a:cxn ang="0">
                      <a:pos x="33" y="66"/>
                    </a:cxn>
                    <a:cxn ang="0">
                      <a:pos x="31" y="65"/>
                    </a:cxn>
                    <a:cxn ang="0">
                      <a:pos x="29" y="63"/>
                    </a:cxn>
                    <a:cxn ang="0">
                      <a:pos x="765" y="2"/>
                    </a:cxn>
                    <a:cxn ang="0">
                      <a:pos x="765" y="2"/>
                    </a:cxn>
                    <a:cxn ang="0">
                      <a:pos x="765" y="0"/>
                    </a:cxn>
                    <a:cxn ang="0">
                      <a:pos x="765" y="2"/>
                    </a:cxn>
                    <a:cxn ang="0">
                      <a:pos x="765" y="2"/>
                    </a:cxn>
                    <a:cxn ang="0">
                      <a:pos x="765" y="2"/>
                    </a:cxn>
                    <a:cxn ang="0">
                      <a:pos x="765" y="2"/>
                    </a:cxn>
                  </a:cxnLst>
                  <a:rect l="0" t="0" r="r" b="b"/>
                  <a:pathLst>
                    <a:path w="827" h="311">
                      <a:moveTo>
                        <a:pt x="827" y="214"/>
                      </a:moveTo>
                      <a:lnTo>
                        <a:pt x="827" y="209"/>
                      </a:lnTo>
                      <a:lnTo>
                        <a:pt x="827" y="203"/>
                      </a:lnTo>
                      <a:lnTo>
                        <a:pt x="826" y="203"/>
                      </a:lnTo>
                      <a:lnTo>
                        <a:pt x="824" y="205"/>
                      </a:lnTo>
                      <a:lnTo>
                        <a:pt x="824" y="209"/>
                      </a:lnTo>
                      <a:lnTo>
                        <a:pt x="824" y="214"/>
                      </a:lnTo>
                      <a:lnTo>
                        <a:pt x="824" y="233"/>
                      </a:lnTo>
                      <a:lnTo>
                        <a:pt x="822" y="252"/>
                      </a:lnTo>
                      <a:lnTo>
                        <a:pt x="824" y="248"/>
                      </a:lnTo>
                      <a:lnTo>
                        <a:pt x="827" y="247"/>
                      </a:lnTo>
                      <a:lnTo>
                        <a:pt x="827" y="230"/>
                      </a:lnTo>
                      <a:lnTo>
                        <a:pt x="827" y="214"/>
                      </a:lnTo>
                      <a:close/>
                      <a:moveTo>
                        <a:pt x="826" y="169"/>
                      </a:moveTo>
                      <a:lnTo>
                        <a:pt x="824" y="148"/>
                      </a:lnTo>
                      <a:lnTo>
                        <a:pt x="820" y="129"/>
                      </a:lnTo>
                      <a:lnTo>
                        <a:pt x="814" y="110"/>
                      </a:lnTo>
                      <a:lnTo>
                        <a:pt x="808" y="91"/>
                      </a:lnTo>
                      <a:lnTo>
                        <a:pt x="795" y="53"/>
                      </a:lnTo>
                      <a:lnTo>
                        <a:pt x="778" y="17"/>
                      </a:lnTo>
                      <a:lnTo>
                        <a:pt x="778" y="19"/>
                      </a:lnTo>
                      <a:lnTo>
                        <a:pt x="778" y="19"/>
                      </a:lnTo>
                      <a:lnTo>
                        <a:pt x="776" y="21"/>
                      </a:lnTo>
                      <a:lnTo>
                        <a:pt x="776" y="23"/>
                      </a:lnTo>
                      <a:lnTo>
                        <a:pt x="784" y="40"/>
                      </a:lnTo>
                      <a:lnTo>
                        <a:pt x="793" y="59"/>
                      </a:lnTo>
                      <a:lnTo>
                        <a:pt x="801" y="78"/>
                      </a:lnTo>
                      <a:lnTo>
                        <a:pt x="807" y="97"/>
                      </a:lnTo>
                      <a:lnTo>
                        <a:pt x="812" y="116"/>
                      </a:lnTo>
                      <a:lnTo>
                        <a:pt x="816" y="137"/>
                      </a:lnTo>
                      <a:lnTo>
                        <a:pt x="820" y="157"/>
                      </a:lnTo>
                      <a:lnTo>
                        <a:pt x="822" y="178"/>
                      </a:lnTo>
                      <a:lnTo>
                        <a:pt x="824" y="173"/>
                      </a:lnTo>
                      <a:lnTo>
                        <a:pt x="826" y="169"/>
                      </a:lnTo>
                      <a:close/>
                      <a:moveTo>
                        <a:pt x="29" y="63"/>
                      </a:moveTo>
                      <a:lnTo>
                        <a:pt x="17" y="99"/>
                      </a:lnTo>
                      <a:lnTo>
                        <a:pt x="8" y="137"/>
                      </a:lnTo>
                      <a:lnTo>
                        <a:pt x="2" y="175"/>
                      </a:lnTo>
                      <a:lnTo>
                        <a:pt x="0" y="214"/>
                      </a:lnTo>
                      <a:lnTo>
                        <a:pt x="2" y="235"/>
                      </a:lnTo>
                      <a:lnTo>
                        <a:pt x="4" y="256"/>
                      </a:lnTo>
                      <a:lnTo>
                        <a:pt x="6" y="277"/>
                      </a:lnTo>
                      <a:lnTo>
                        <a:pt x="10" y="296"/>
                      </a:lnTo>
                      <a:lnTo>
                        <a:pt x="14" y="303"/>
                      </a:lnTo>
                      <a:lnTo>
                        <a:pt x="17" y="311"/>
                      </a:lnTo>
                      <a:lnTo>
                        <a:pt x="12" y="286"/>
                      </a:lnTo>
                      <a:lnTo>
                        <a:pt x="8" y="264"/>
                      </a:lnTo>
                      <a:lnTo>
                        <a:pt x="6" y="239"/>
                      </a:lnTo>
                      <a:lnTo>
                        <a:pt x="6" y="214"/>
                      </a:lnTo>
                      <a:lnTo>
                        <a:pt x="8" y="175"/>
                      </a:lnTo>
                      <a:lnTo>
                        <a:pt x="14" y="139"/>
                      </a:lnTo>
                      <a:lnTo>
                        <a:pt x="21" y="101"/>
                      </a:lnTo>
                      <a:lnTo>
                        <a:pt x="33" y="66"/>
                      </a:lnTo>
                      <a:lnTo>
                        <a:pt x="31" y="65"/>
                      </a:lnTo>
                      <a:lnTo>
                        <a:pt x="29" y="63"/>
                      </a:lnTo>
                      <a:close/>
                      <a:moveTo>
                        <a:pt x="765" y="2"/>
                      </a:moveTo>
                      <a:lnTo>
                        <a:pt x="765" y="2"/>
                      </a:lnTo>
                      <a:lnTo>
                        <a:pt x="765" y="0"/>
                      </a:lnTo>
                      <a:lnTo>
                        <a:pt x="765" y="2"/>
                      </a:lnTo>
                      <a:lnTo>
                        <a:pt x="765" y="2"/>
                      </a:lnTo>
                      <a:lnTo>
                        <a:pt x="765" y="2"/>
                      </a:lnTo>
                      <a:lnTo>
                        <a:pt x="765" y="2"/>
                      </a:lnTo>
                      <a:close/>
                    </a:path>
                  </a:pathLst>
                </a:custGeom>
                <a:solidFill>
                  <a:srgbClr val="AFB0D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948" name="Freeform 580"/>
                <p:cNvSpPr>
                  <a:spLocks noEditPoints="1"/>
                </p:cNvSpPr>
                <p:nvPr/>
              </p:nvSpPr>
              <p:spPr bwMode="auto">
                <a:xfrm>
                  <a:off x="1428" y="2058"/>
                  <a:ext cx="822" cy="317"/>
                </a:xfrm>
                <a:custGeom>
                  <a:avLst/>
                  <a:gdLst/>
                  <a:ahLst/>
                  <a:cxnLst>
                    <a:cxn ang="0">
                      <a:pos x="822" y="209"/>
                    </a:cxn>
                    <a:cxn ang="0">
                      <a:pos x="820" y="205"/>
                    </a:cxn>
                    <a:cxn ang="0">
                      <a:pos x="818" y="209"/>
                    </a:cxn>
                    <a:cxn ang="0">
                      <a:pos x="816" y="235"/>
                    </a:cxn>
                    <a:cxn ang="0">
                      <a:pos x="818" y="252"/>
                    </a:cxn>
                    <a:cxn ang="0">
                      <a:pos x="822" y="231"/>
                    </a:cxn>
                    <a:cxn ang="0">
                      <a:pos x="820" y="173"/>
                    </a:cxn>
                    <a:cxn ang="0">
                      <a:pos x="814" y="133"/>
                    </a:cxn>
                    <a:cxn ang="0">
                      <a:pos x="804" y="93"/>
                    </a:cxn>
                    <a:cxn ang="0">
                      <a:pos x="789" y="55"/>
                    </a:cxn>
                    <a:cxn ang="0">
                      <a:pos x="774" y="21"/>
                    </a:cxn>
                    <a:cxn ang="0">
                      <a:pos x="770" y="25"/>
                    </a:cxn>
                    <a:cxn ang="0">
                      <a:pos x="787" y="61"/>
                    </a:cxn>
                    <a:cxn ang="0">
                      <a:pos x="801" y="101"/>
                    </a:cxn>
                    <a:cxn ang="0">
                      <a:pos x="810" y="140"/>
                    </a:cxn>
                    <a:cxn ang="0">
                      <a:pos x="816" y="182"/>
                    </a:cxn>
                    <a:cxn ang="0">
                      <a:pos x="820" y="173"/>
                    </a:cxn>
                    <a:cxn ang="0">
                      <a:pos x="15" y="101"/>
                    </a:cxn>
                    <a:cxn ang="0">
                      <a:pos x="2" y="175"/>
                    </a:cxn>
                    <a:cxn ang="0">
                      <a:pos x="0" y="237"/>
                    </a:cxn>
                    <a:cxn ang="0">
                      <a:pos x="6" y="283"/>
                    </a:cxn>
                    <a:cxn ang="0">
                      <a:pos x="13" y="311"/>
                    </a:cxn>
                    <a:cxn ang="0">
                      <a:pos x="12" y="292"/>
                    </a:cxn>
                    <a:cxn ang="0">
                      <a:pos x="6" y="241"/>
                    </a:cxn>
                    <a:cxn ang="0">
                      <a:pos x="6" y="176"/>
                    </a:cxn>
                    <a:cxn ang="0">
                      <a:pos x="19" y="102"/>
                    </a:cxn>
                    <a:cxn ang="0">
                      <a:pos x="29" y="66"/>
                    </a:cxn>
                    <a:cxn ang="0">
                      <a:pos x="759" y="4"/>
                    </a:cxn>
                    <a:cxn ang="0">
                      <a:pos x="759" y="4"/>
                    </a:cxn>
                    <a:cxn ang="0">
                      <a:pos x="759" y="4"/>
                    </a:cxn>
                    <a:cxn ang="0">
                      <a:pos x="761" y="0"/>
                    </a:cxn>
                    <a:cxn ang="0">
                      <a:pos x="759" y="6"/>
                    </a:cxn>
                    <a:cxn ang="0">
                      <a:pos x="759" y="4"/>
                    </a:cxn>
                  </a:cxnLst>
                  <a:rect l="0" t="0" r="r" b="b"/>
                  <a:pathLst>
                    <a:path w="822" h="317">
                      <a:moveTo>
                        <a:pt x="822" y="214"/>
                      </a:moveTo>
                      <a:lnTo>
                        <a:pt x="822" y="209"/>
                      </a:lnTo>
                      <a:lnTo>
                        <a:pt x="822" y="203"/>
                      </a:lnTo>
                      <a:lnTo>
                        <a:pt x="820" y="205"/>
                      </a:lnTo>
                      <a:lnTo>
                        <a:pt x="818" y="205"/>
                      </a:lnTo>
                      <a:lnTo>
                        <a:pt x="818" y="209"/>
                      </a:lnTo>
                      <a:lnTo>
                        <a:pt x="818" y="214"/>
                      </a:lnTo>
                      <a:lnTo>
                        <a:pt x="816" y="235"/>
                      </a:lnTo>
                      <a:lnTo>
                        <a:pt x="816" y="254"/>
                      </a:lnTo>
                      <a:lnTo>
                        <a:pt x="818" y="252"/>
                      </a:lnTo>
                      <a:lnTo>
                        <a:pt x="820" y="248"/>
                      </a:lnTo>
                      <a:lnTo>
                        <a:pt x="822" y="231"/>
                      </a:lnTo>
                      <a:lnTo>
                        <a:pt x="822" y="214"/>
                      </a:lnTo>
                      <a:close/>
                      <a:moveTo>
                        <a:pt x="820" y="173"/>
                      </a:moveTo>
                      <a:lnTo>
                        <a:pt x="818" y="154"/>
                      </a:lnTo>
                      <a:lnTo>
                        <a:pt x="814" y="133"/>
                      </a:lnTo>
                      <a:lnTo>
                        <a:pt x="808" y="114"/>
                      </a:lnTo>
                      <a:lnTo>
                        <a:pt x="804" y="93"/>
                      </a:lnTo>
                      <a:lnTo>
                        <a:pt x="797" y="74"/>
                      </a:lnTo>
                      <a:lnTo>
                        <a:pt x="789" y="55"/>
                      </a:lnTo>
                      <a:lnTo>
                        <a:pt x="782" y="38"/>
                      </a:lnTo>
                      <a:lnTo>
                        <a:pt x="774" y="21"/>
                      </a:lnTo>
                      <a:lnTo>
                        <a:pt x="772" y="23"/>
                      </a:lnTo>
                      <a:lnTo>
                        <a:pt x="770" y="25"/>
                      </a:lnTo>
                      <a:lnTo>
                        <a:pt x="780" y="42"/>
                      </a:lnTo>
                      <a:lnTo>
                        <a:pt x="787" y="61"/>
                      </a:lnTo>
                      <a:lnTo>
                        <a:pt x="795" y="80"/>
                      </a:lnTo>
                      <a:lnTo>
                        <a:pt x="801" y="101"/>
                      </a:lnTo>
                      <a:lnTo>
                        <a:pt x="806" y="120"/>
                      </a:lnTo>
                      <a:lnTo>
                        <a:pt x="810" y="140"/>
                      </a:lnTo>
                      <a:lnTo>
                        <a:pt x="814" y="161"/>
                      </a:lnTo>
                      <a:lnTo>
                        <a:pt x="816" y="182"/>
                      </a:lnTo>
                      <a:lnTo>
                        <a:pt x="818" y="176"/>
                      </a:lnTo>
                      <a:lnTo>
                        <a:pt x="820" y="173"/>
                      </a:lnTo>
                      <a:close/>
                      <a:moveTo>
                        <a:pt x="27" y="65"/>
                      </a:moveTo>
                      <a:lnTo>
                        <a:pt x="15" y="101"/>
                      </a:lnTo>
                      <a:lnTo>
                        <a:pt x="6" y="137"/>
                      </a:lnTo>
                      <a:lnTo>
                        <a:pt x="2" y="175"/>
                      </a:lnTo>
                      <a:lnTo>
                        <a:pt x="0" y="214"/>
                      </a:lnTo>
                      <a:lnTo>
                        <a:pt x="0" y="237"/>
                      </a:lnTo>
                      <a:lnTo>
                        <a:pt x="2" y="260"/>
                      </a:lnTo>
                      <a:lnTo>
                        <a:pt x="6" y="283"/>
                      </a:lnTo>
                      <a:lnTo>
                        <a:pt x="10" y="303"/>
                      </a:lnTo>
                      <a:lnTo>
                        <a:pt x="13" y="311"/>
                      </a:lnTo>
                      <a:lnTo>
                        <a:pt x="17" y="317"/>
                      </a:lnTo>
                      <a:lnTo>
                        <a:pt x="12" y="292"/>
                      </a:lnTo>
                      <a:lnTo>
                        <a:pt x="8" y="267"/>
                      </a:lnTo>
                      <a:lnTo>
                        <a:pt x="6" y="241"/>
                      </a:lnTo>
                      <a:lnTo>
                        <a:pt x="4" y="214"/>
                      </a:lnTo>
                      <a:lnTo>
                        <a:pt x="6" y="176"/>
                      </a:lnTo>
                      <a:lnTo>
                        <a:pt x="12" y="139"/>
                      </a:lnTo>
                      <a:lnTo>
                        <a:pt x="19" y="102"/>
                      </a:lnTo>
                      <a:lnTo>
                        <a:pt x="30" y="68"/>
                      </a:lnTo>
                      <a:lnTo>
                        <a:pt x="29" y="66"/>
                      </a:lnTo>
                      <a:lnTo>
                        <a:pt x="27" y="65"/>
                      </a:lnTo>
                      <a:close/>
                      <a:moveTo>
                        <a:pt x="759" y="4"/>
                      </a:moveTo>
                      <a:lnTo>
                        <a:pt x="759" y="4"/>
                      </a:lnTo>
                      <a:lnTo>
                        <a:pt x="759" y="4"/>
                      </a:lnTo>
                      <a:lnTo>
                        <a:pt x="759" y="4"/>
                      </a:lnTo>
                      <a:lnTo>
                        <a:pt x="759" y="4"/>
                      </a:lnTo>
                      <a:lnTo>
                        <a:pt x="761" y="2"/>
                      </a:lnTo>
                      <a:lnTo>
                        <a:pt x="761" y="0"/>
                      </a:lnTo>
                      <a:lnTo>
                        <a:pt x="761" y="4"/>
                      </a:lnTo>
                      <a:lnTo>
                        <a:pt x="759" y="6"/>
                      </a:lnTo>
                      <a:lnTo>
                        <a:pt x="759" y="6"/>
                      </a:lnTo>
                      <a:lnTo>
                        <a:pt x="759" y="4"/>
                      </a:lnTo>
                      <a:close/>
                    </a:path>
                  </a:pathLst>
                </a:custGeom>
                <a:solidFill>
                  <a:srgbClr val="AFB0D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949" name="Freeform 581"/>
                <p:cNvSpPr>
                  <a:spLocks noEditPoints="1"/>
                </p:cNvSpPr>
                <p:nvPr/>
              </p:nvSpPr>
              <p:spPr bwMode="auto">
                <a:xfrm>
                  <a:off x="1430" y="2060"/>
                  <a:ext cx="818" cy="322"/>
                </a:xfrm>
                <a:custGeom>
                  <a:avLst/>
                  <a:gdLst/>
                  <a:ahLst/>
                  <a:cxnLst>
                    <a:cxn ang="0">
                      <a:pos x="818" y="207"/>
                    </a:cxn>
                    <a:cxn ang="0">
                      <a:pos x="816" y="203"/>
                    </a:cxn>
                    <a:cxn ang="0">
                      <a:pos x="812" y="209"/>
                    </a:cxn>
                    <a:cxn ang="0">
                      <a:pos x="812" y="233"/>
                    </a:cxn>
                    <a:cxn ang="0">
                      <a:pos x="814" y="252"/>
                    </a:cxn>
                    <a:cxn ang="0">
                      <a:pos x="818" y="231"/>
                    </a:cxn>
                    <a:cxn ang="0">
                      <a:pos x="816" y="176"/>
                    </a:cxn>
                    <a:cxn ang="0">
                      <a:pos x="810" y="135"/>
                    </a:cxn>
                    <a:cxn ang="0">
                      <a:pos x="801" y="95"/>
                    </a:cxn>
                    <a:cxn ang="0">
                      <a:pos x="787" y="57"/>
                    </a:cxn>
                    <a:cxn ang="0">
                      <a:pos x="770" y="21"/>
                    </a:cxn>
                    <a:cxn ang="0">
                      <a:pos x="766" y="25"/>
                    </a:cxn>
                    <a:cxn ang="0">
                      <a:pos x="783" y="63"/>
                    </a:cxn>
                    <a:cxn ang="0">
                      <a:pos x="797" y="100"/>
                    </a:cxn>
                    <a:cxn ang="0">
                      <a:pos x="806" y="142"/>
                    </a:cxn>
                    <a:cxn ang="0">
                      <a:pos x="812" y="184"/>
                    </a:cxn>
                    <a:cxn ang="0">
                      <a:pos x="816" y="176"/>
                    </a:cxn>
                    <a:cxn ang="0">
                      <a:pos x="759" y="0"/>
                    </a:cxn>
                    <a:cxn ang="0">
                      <a:pos x="759" y="0"/>
                    </a:cxn>
                    <a:cxn ang="0">
                      <a:pos x="757" y="2"/>
                    </a:cxn>
                    <a:cxn ang="0">
                      <a:pos x="757" y="2"/>
                    </a:cxn>
                    <a:cxn ang="0">
                      <a:pos x="757" y="4"/>
                    </a:cxn>
                    <a:cxn ang="0">
                      <a:pos x="755" y="4"/>
                    </a:cxn>
                    <a:cxn ang="0">
                      <a:pos x="755" y="6"/>
                    </a:cxn>
                    <a:cxn ang="0">
                      <a:pos x="757" y="6"/>
                    </a:cxn>
                    <a:cxn ang="0">
                      <a:pos x="759" y="4"/>
                    </a:cxn>
                    <a:cxn ang="0">
                      <a:pos x="27" y="64"/>
                    </a:cxn>
                    <a:cxn ang="0">
                      <a:pos x="8" y="137"/>
                    </a:cxn>
                    <a:cxn ang="0">
                      <a:pos x="0" y="212"/>
                    </a:cxn>
                    <a:cxn ang="0">
                      <a:pos x="2" y="262"/>
                    </a:cxn>
                    <a:cxn ang="0">
                      <a:pos x="11" y="309"/>
                    </a:cxn>
                    <a:cxn ang="0">
                      <a:pos x="19" y="322"/>
                    </a:cxn>
                    <a:cxn ang="0">
                      <a:pos x="8" y="269"/>
                    </a:cxn>
                    <a:cxn ang="0">
                      <a:pos x="4" y="212"/>
                    </a:cxn>
                    <a:cxn ang="0">
                      <a:pos x="11" y="138"/>
                    </a:cxn>
                    <a:cxn ang="0">
                      <a:pos x="30" y="68"/>
                    </a:cxn>
                    <a:cxn ang="0">
                      <a:pos x="27" y="64"/>
                    </a:cxn>
                  </a:cxnLst>
                  <a:rect l="0" t="0" r="r" b="b"/>
                  <a:pathLst>
                    <a:path w="818" h="322">
                      <a:moveTo>
                        <a:pt x="818" y="212"/>
                      </a:moveTo>
                      <a:lnTo>
                        <a:pt x="818" y="207"/>
                      </a:lnTo>
                      <a:lnTo>
                        <a:pt x="818" y="203"/>
                      </a:lnTo>
                      <a:lnTo>
                        <a:pt x="816" y="203"/>
                      </a:lnTo>
                      <a:lnTo>
                        <a:pt x="812" y="205"/>
                      </a:lnTo>
                      <a:lnTo>
                        <a:pt x="812" y="209"/>
                      </a:lnTo>
                      <a:lnTo>
                        <a:pt x="812" y="212"/>
                      </a:lnTo>
                      <a:lnTo>
                        <a:pt x="812" y="233"/>
                      </a:lnTo>
                      <a:lnTo>
                        <a:pt x="810" y="256"/>
                      </a:lnTo>
                      <a:lnTo>
                        <a:pt x="814" y="252"/>
                      </a:lnTo>
                      <a:lnTo>
                        <a:pt x="816" y="250"/>
                      </a:lnTo>
                      <a:lnTo>
                        <a:pt x="818" y="231"/>
                      </a:lnTo>
                      <a:lnTo>
                        <a:pt x="818" y="212"/>
                      </a:lnTo>
                      <a:close/>
                      <a:moveTo>
                        <a:pt x="816" y="176"/>
                      </a:moveTo>
                      <a:lnTo>
                        <a:pt x="814" y="155"/>
                      </a:lnTo>
                      <a:lnTo>
                        <a:pt x="810" y="135"/>
                      </a:lnTo>
                      <a:lnTo>
                        <a:pt x="806" y="114"/>
                      </a:lnTo>
                      <a:lnTo>
                        <a:pt x="801" y="95"/>
                      </a:lnTo>
                      <a:lnTo>
                        <a:pt x="795" y="76"/>
                      </a:lnTo>
                      <a:lnTo>
                        <a:pt x="787" y="57"/>
                      </a:lnTo>
                      <a:lnTo>
                        <a:pt x="778" y="38"/>
                      </a:lnTo>
                      <a:lnTo>
                        <a:pt x="770" y="21"/>
                      </a:lnTo>
                      <a:lnTo>
                        <a:pt x="768" y="23"/>
                      </a:lnTo>
                      <a:lnTo>
                        <a:pt x="766" y="25"/>
                      </a:lnTo>
                      <a:lnTo>
                        <a:pt x="776" y="44"/>
                      </a:lnTo>
                      <a:lnTo>
                        <a:pt x="783" y="63"/>
                      </a:lnTo>
                      <a:lnTo>
                        <a:pt x="791" y="82"/>
                      </a:lnTo>
                      <a:lnTo>
                        <a:pt x="797" y="100"/>
                      </a:lnTo>
                      <a:lnTo>
                        <a:pt x="802" y="121"/>
                      </a:lnTo>
                      <a:lnTo>
                        <a:pt x="806" y="142"/>
                      </a:lnTo>
                      <a:lnTo>
                        <a:pt x="810" y="163"/>
                      </a:lnTo>
                      <a:lnTo>
                        <a:pt x="812" y="184"/>
                      </a:lnTo>
                      <a:lnTo>
                        <a:pt x="814" y="180"/>
                      </a:lnTo>
                      <a:lnTo>
                        <a:pt x="816" y="176"/>
                      </a:lnTo>
                      <a:close/>
                      <a:moveTo>
                        <a:pt x="759" y="0"/>
                      </a:moveTo>
                      <a:lnTo>
                        <a:pt x="759" y="0"/>
                      </a:lnTo>
                      <a:lnTo>
                        <a:pt x="759" y="0"/>
                      </a:lnTo>
                      <a:lnTo>
                        <a:pt x="759" y="0"/>
                      </a:lnTo>
                      <a:lnTo>
                        <a:pt x="757" y="2"/>
                      </a:lnTo>
                      <a:lnTo>
                        <a:pt x="757" y="2"/>
                      </a:lnTo>
                      <a:lnTo>
                        <a:pt x="757" y="2"/>
                      </a:lnTo>
                      <a:lnTo>
                        <a:pt x="757" y="2"/>
                      </a:lnTo>
                      <a:lnTo>
                        <a:pt x="757" y="2"/>
                      </a:lnTo>
                      <a:lnTo>
                        <a:pt x="757" y="4"/>
                      </a:lnTo>
                      <a:lnTo>
                        <a:pt x="757" y="4"/>
                      </a:lnTo>
                      <a:lnTo>
                        <a:pt x="755" y="4"/>
                      </a:lnTo>
                      <a:lnTo>
                        <a:pt x="755" y="4"/>
                      </a:lnTo>
                      <a:lnTo>
                        <a:pt x="755" y="6"/>
                      </a:lnTo>
                      <a:lnTo>
                        <a:pt x="757" y="6"/>
                      </a:lnTo>
                      <a:lnTo>
                        <a:pt x="757" y="6"/>
                      </a:lnTo>
                      <a:lnTo>
                        <a:pt x="757" y="6"/>
                      </a:lnTo>
                      <a:lnTo>
                        <a:pt x="759" y="4"/>
                      </a:lnTo>
                      <a:lnTo>
                        <a:pt x="759" y="0"/>
                      </a:lnTo>
                      <a:close/>
                      <a:moveTo>
                        <a:pt x="27" y="64"/>
                      </a:moveTo>
                      <a:lnTo>
                        <a:pt x="15" y="99"/>
                      </a:lnTo>
                      <a:lnTo>
                        <a:pt x="8" y="137"/>
                      </a:lnTo>
                      <a:lnTo>
                        <a:pt x="2" y="173"/>
                      </a:lnTo>
                      <a:lnTo>
                        <a:pt x="0" y="212"/>
                      </a:lnTo>
                      <a:lnTo>
                        <a:pt x="0" y="237"/>
                      </a:lnTo>
                      <a:lnTo>
                        <a:pt x="2" y="262"/>
                      </a:lnTo>
                      <a:lnTo>
                        <a:pt x="6" y="284"/>
                      </a:lnTo>
                      <a:lnTo>
                        <a:pt x="11" y="309"/>
                      </a:lnTo>
                      <a:lnTo>
                        <a:pt x="15" y="315"/>
                      </a:lnTo>
                      <a:lnTo>
                        <a:pt x="19" y="322"/>
                      </a:lnTo>
                      <a:lnTo>
                        <a:pt x="13" y="296"/>
                      </a:lnTo>
                      <a:lnTo>
                        <a:pt x="8" y="269"/>
                      </a:lnTo>
                      <a:lnTo>
                        <a:pt x="6" y="241"/>
                      </a:lnTo>
                      <a:lnTo>
                        <a:pt x="4" y="212"/>
                      </a:lnTo>
                      <a:lnTo>
                        <a:pt x="6" y="174"/>
                      </a:lnTo>
                      <a:lnTo>
                        <a:pt x="11" y="138"/>
                      </a:lnTo>
                      <a:lnTo>
                        <a:pt x="19" y="102"/>
                      </a:lnTo>
                      <a:lnTo>
                        <a:pt x="30" y="68"/>
                      </a:lnTo>
                      <a:lnTo>
                        <a:pt x="28" y="66"/>
                      </a:lnTo>
                      <a:lnTo>
                        <a:pt x="27" y="64"/>
                      </a:lnTo>
                      <a:close/>
                    </a:path>
                  </a:pathLst>
                </a:custGeom>
                <a:solidFill>
                  <a:srgbClr val="B0B1D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950" name="Freeform 582"/>
                <p:cNvSpPr>
                  <a:spLocks noEditPoints="1"/>
                </p:cNvSpPr>
                <p:nvPr/>
              </p:nvSpPr>
              <p:spPr bwMode="auto">
                <a:xfrm>
                  <a:off x="1432" y="2062"/>
                  <a:ext cx="814" cy="328"/>
                </a:xfrm>
                <a:custGeom>
                  <a:avLst/>
                  <a:gdLst/>
                  <a:ahLst/>
                  <a:cxnLst>
                    <a:cxn ang="0">
                      <a:pos x="814" y="205"/>
                    </a:cxn>
                    <a:cxn ang="0">
                      <a:pos x="810" y="203"/>
                    </a:cxn>
                    <a:cxn ang="0">
                      <a:pos x="808" y="207"/>
                    </a:cxn>
                    <a:cxn ang="0">
                      <a:pos x="808" y="233"/>
                    </a:cxn>
                    <a:cxn ang="0">
                      <a:pos x="808" y="254"/>
                    </a:cxn>
                    <a:cxn ang="0">
                      <a:pos x="812" y="231"/>
                    </a:cxn>
                    <a:cxn ang="0">
                      <a:pos x="812" y="178"/>
                    </a:cxn>
                    <a:cxn ang="0">
                      <a:pos x="806" y="136"/>
                    </a:cxn>
                    <a:cxn ang="0">
                      <a:pos x="797" y="97"/>
                    </a:cxn>
                    <a:cxn ang="0">
                      <a:pos x="783" y="57"/>
                    </a:cxn>
                    <a:cxn ang="0">
                      <a:pos x="766" y="21"/>
                    </a:cxn>
                    <a:cxn ang="0">
                      <a:pos x="763" y="25"/>
                    </a:cxn>
                    <a:cxn ang="0">
                      <a:pos x="780" y="62"/>
                    </a:cxn>
                    <a:cxn ang="0">
                      <a:pos x="793" y="102"/>
                    </a:cxn>
                    <a:cxn ang="0">
                      <a:pos x="802" y="144"/>
                    </a:cxn>
                    <a:cxn ang="0">
                      <a:pos x="808" y="186"/>
                    </a:cxn>
                    <a:cxn ang="0">
                      <a:pos x="812" y="178"/>
                    </a:cxn>
                    <a:cxn ang="0">
                      <a:pos x="755" y="2"/>
                    </a:cxn>
                    <a:cxn ang="0">
                      <a:pos x="755" y="0"/>
                    </a:cxn>
                    <a:cxn ang="0">
                      <a:pos x="755" y="2"/>
                    </a:cxn>
                    <a:cxn ang="0">
                      <a:pos x="753" y="4"/>
                    </a:cxn>
                    <a:cxn ang="0">
                      <a:pos x="753" y="4"/>
                    </a:cxn>
                    <a:cxn ang="0">
                      <a:pos x="753" y="6"/>
                    </a:cxn>
                    <a:cxn ang="0">
                      <a:pos x="753" y="7"/>
                    </a:cxn>
                    <a:cxn ang="0">
                      <a:pos x="755" y="4"/>
                    </a:cxn>
                    <a:cxn ang="0">
                      <a:pos x="755" y="2"/>
                    </a:cxn>
                    <a:cxn ang="0">
                      <a:pos x="15" y="98"/>
                    </a:cxn>
                    <a:cxn ang="0">
                      <a:pos x="2" y="172"/>
                    </a:cxn>
                    <a:cxn ang="0">
                      <a:pos x="2" y="237"/>
                    </a:cxn>
                    <a:cxn ang="0">
                      <a:pos x="8" y="288"/>
                    </a:cxn>
                    <a:cxn ang="0">
                      <a:pos x="17" y="320"/>
                    </a:cxn>
                    <a:cxn ang="0">
                      <a:pos x="15" y="299"/>
                    </a:cxn>
                    <a:cxn ang="0">
                      <a:pos x="6" y="241"/>
                    </a:cxn>
                    <a:cxn ang="0">
                      <a:pos x="6" y="172"/>
                    </a:cxn>
                    <a:cxn ang="0">
                      <a:pos x="19" y="100"/>
                    </a:cxn>
                    <a:cxn ang="0">
                      <a:pos x="28" y="66"/>
                    </a:cxn>
                  </a:cxnLst>
                  <a:rect l="0" t="0" r="r" b="b"/>
                  <a:pathLst>
                    <a:path w="814" h="328">
                      <a:moveTo>
                        <a:pt x="814" y="210"/>
                      </a:moveTo>
                      <a:lnTo>
                        <a:pt x="814" y="205"/>
                      </a:lnTo>
                      <a:lnTo>
                        <a:pt x="814" y="201"/>
                      </a:lnTo>
                      <a:lnTo>
                        <a:pt x="810" y="203"/>
                      </a:lnTo>
                      <a:lnTo>
                        <a:pt x="808" y="203"/>
                      </a:lnTo>
                      <a:lnTo>
                        <a:pt x="808" y="207"/>
                      </a:lnTo>
                      <a:lnTo>
                        <a:pt x="808" y="210"/>
                      </a:lnTo>
                      <a:lnTo>
                        <a:pt x="808" y="233"/>
                      </a:lnTo>
                      <a:lnTo>
                        <a:pt x="806" y="256"/>
                      </a:lnTo>
                      <a:lnTo>
                        <a:pt x="808" y="254"/>
                      </a:lnTo>
                      <a:lnTo>
                        <a:pt x="812" y="250"/>
                      </a:lnTo>
                      <a:lnTo>
                        <a:pt x="812" y="231"/>
                      </a:lnTo>
                      <a:lnTo>
                        <a:pt x="814" y="210"/>
                      </a:lnTo>
                      <a:close/>
                      <a:moveTo>
                        <a:pt x="812" y="178"/>
                      </a:moveTo>
                      <a:lnTo>
                        <a:pt x="810" y="157"/>
                      </a:lnTo>
                      <a:lnTo>
                        <a:pt x="806" y="136"/>
                      </a:lnTo>
                      <a:lnTo>
                        <a:pt x="802" y="116"/>
                      </a:lnTo>
                      <a:lnTo>
                        <a:pt x="797" y="97"/>
                      </a:lnTo>
                      <a:lnTo>
                        <a:pt x="791" y="76"/>
                      </a:lnTo>
                      <a:lnTo>
                        <a:pt x="783" y="57"/>
                      </a:lnTo>
                      <a:lnTo>
                        <a:pt x="776" y="38"/>
                      </a:lnTo>
                      <a:lnTo>
                        <a:pt x="766" y="21"/>
                      </a:lnTo>
                      <a:lnTo>
                        <a:pt x="764" y="23"/>
                      </a:lnTo>
                      <a:lnTo>
                        <a:pt x="763" y="25"/>
                      </a:lnTo>
                      <a:lnTo>
                        <a:pt x="772" y="44"/>
                      </a:lnTo>
                      <a:lnTo>
                        <a:pt x="780" y="62"/>
                      </a:lnTo>
                      <a:lnTo>
                        <a:pt x="787" y="81"/>
                      </a:lnTo>
                      <a:lnTo>
                        <a:pt x="793" y="102"/>
                      </a:lnTo>
                      <a:lnTo>
                        <a:pt x="799" y="123"/>
                      </a:lnTo>
                      <a:lnTo>
                        <a:pt x="802" y="144"/>
                      </a:lnTo>
                      <a:lnTo>
                        <a:pt x="806" y="165"/>
                      </a:lnTo>
                      <a:lnTo>
                        <a:pt x="808" y="186"/>
                      </a:lnTo>
                      <a:lnTo>
                        <a:pt x="810" y="182"/>
                      </a:lnTo>
                      <a:lnTo>
                        <a:pt x="812" y="178"/>
                      </a:lnTo>
                      <a:close/>
                      <a:moveTo>
                        <a:pt x="755" y="2"/>
                      </a:moveTo>
                      <a:lnTo>
                        <a:pt x="755" y="2"/>
                      </a:lnTo>
                      <a:lnTo>
                        <a:pt x="755" y="0"/>
                      </a:lnTo>
                      <a:lnTo>
                        <a:pt x="755" y="0"/>
                      </a:lnTo>
                      <a:lnTo>
                        <a:pt x="755" y="2"/>
                      </a:lnTo>
                      <a:lnTo>
                        <a:pt x="755" y="2"/>
                      </a:lnTo>
                      <a:lnTo>
                        <a:pt x="753" y="2"/>
                      </a:lnTo>
                      <a:lnTo>
                        <a:pt x="753" y="4"/>
                      </a:lnTo>
                      <a:lnTo>
                        <a:pt x="753" y="4"/>
                      </a:lnTo>
                      <a:lnTo>
                        <a:pt x="753" y="4"/>
                      </a:lnTo>
                      <a:lnTo>
                        <a:pt x="753" y="6"/>
                      </a:lnTo>
                      <a:lnTo>
                        <a:pt x="753" y="6"/>
                      </a:lnTo>
                      <a:lnTo>
                        <a:pt x="753" y="6"/>
                      </a:lnTo>
                      <a:lnTo>
                        <a:pt x="753" y="7"/>
                      </a:lnTo>
                      <a:lnTo>
                        <a:pt x="755" y="4"/>
                      </a:lnTo>
                      <a:lnTo>
                        <a:pt x="755" y="4"/>
                      </a:lnTo>
                      <a:lnTo>
                        <a:pt x="755" y="2"/>
                      </a:lnTo>
                      <a:lnTo>
                        <a:pt x="755" y="2"/>
                      </a:lnTo>
                      <a:close/>
                      <a:moveTo>
                        <a:pt x="26" y="64"/>
                      </a:moveTo>
                      <a:lnTo>
                        <a:pt x="15" y="98"/>
                      </a:lnTo>
                      <a:lnTo>
                        <a:pt x="8" y="135"/>
                      </a:lnTo>
                      <a:lnTo>
                        <a:pt x="2" y="172"/>
                      </a:lnTo>
                      <a:lnTo>
                        <a:pt x="0" y="210"/>
                      </a:lnTo>
                      <a:lnTo>
                        <a:pt x="2" y="237"/>
                      </a:lnTo>
                      <a:lnTo>
                        <a:pt x="4" y="263"/>
                      </a:lnTo>
                      <a:lnTo>
                        <a:pt x="8" y="288"/>
                      </a:lnTo>
                      <a:lnTo>
                        <a:pt x="13" y="313"/>
                      </a:lnTo>
                      <a:lnTo>
                        <a:pt x="17" y="320"/>
                      </a:lnTo>
                      <a:lnTo>
                        <a:pt x="23" y="328"/>
                      </a:lnTo>
                      <a:lnTo>
                        <a:pt x="15" y="299"/>
                      </a:lnTo>
                      <a:lnTo>
                        <a:pt x="9" y="271"/>
                      </a:lnTo>
                      <a:lnTo>
                        <a:pt x="6" y="241"/>
                      </a:lnTo>
                      <a:lnTo>
                        <a:pt x="4" y="210"/>
                      </a:lnTo>
                      <a:lnTo>
                        <a:pt x="6" y="172"/>
                      </a:lnTo>
                      <a:lnTo>
                        <a:pt x="11" y="136"/>
                      </a:lnTo>
                      <a:lnTo>
                        <a:pt x="19" y="100"/>
                      </a:lnTo>
                      <a:lnTo>
                        <a:pt x="30" y="68"/>
                      </a:lnTo>
                      <a:lnTo>
                        <a:pt x="28" y="66"/>
                      </a:lnTo>
                      <a:lnTo>
                        <a:pt x="26" y="64"/>
                      </a:lnTo>
                      <a:close/>
                    </a:path>
                  </a:pathLst>
                </a:custGeom>
                <a:solidFill>
                  <a:srgbClr val="B0B1D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951" name="Freeform 583"/>
                <p:cNvSpPr>
                  <a:spLocks noEditPoints="1"/>
                </p:cNvSpPr>
                <p:nvPr/>
              </p:nvSpPr>
              <p:spPr bwMode="auto">
                <a:xfrm>
                  <a:off x="1434" y="2064"/>
                  <a:ext cx="808" cy="334"/>
                </a:xfrm>
                <a:custGeom>
                  <a:avLst/>
                  <a:gdLst/>
                  <a:ahLst/>
                  <a:cxnLst>
                    <a:cxn ang="0">
                      <a:pos x="808" y="205"/>
                    </a:cxn>
                    <a:cxn ang="0">
                      <a:pos x="806" y="201"/>
                    </a:cxn>
                    <a:cxn ang="0">
                      <a:pos x="804" y="205"/>
                    </a:cxn>
                    <a:cxn ang="0">
                      <a:pos x="804" y="233"/>
                    </a:cxn>
                    <a:cxn ang="0">
                      <a:pos x="804" y="254"/>
                    </a:cxn>
                    <a:cxn ang="0">
                      <a:pos x="808" y="229"/>
                    </a:cxn>
                    <a:cxn ang="0">
                      <a:pos x="808" y="180"/>
                    </a:cxn>
                    <a:cxn ang="0">
                      <a:pos x="802" y="138"/>
                    </a:cxn>
                    <a:cxn ang="0">
                      <a:pos x="793" y="96"/>
                    </a:cxn>
                    <a:cxn ang="0">
                      <a:pos x="779" y="59"/>
                    </a:cxn>
                    <a:cxn ang="0">
                      <a:pos x="762" y="21"/>
                    </a:cxn>
                    <a:cxn ang="0">
                      <a:pos x="761" y="24"/>
                    </a:cxn>
                    <a:cxn ang="0">
                      <a:pos x="778" y="62"/>
                    </a:cxn>
                    <a:cxn ang="0">
                      <a:pos x="791" y="102"/>
                    </a:cxn>
                    <a:cxn ang="0">
                      <a:pos x="798" y="146"/>
                    </a:cxn>
                    <a:cxn ang="0">
                      <a:pos x="804" y="188"/>
                    </a:cxn>
                    <a:cxn ang="0">
                      <a:pos x="808" y="180"/>
                    </a:cxn>
                    <a:cxn ang="0">
                      <a:pos x="751" y="2"/>
                    </a:cxn>
                    <a:cxn ang="0">
                      <a:pos x="751" y="2"/>
                    </a:cxn>
                    <a:cxn ang="0">
                      <a:pos x="751" y="2"/>
                    </a:cxn>
                    <a:cxn ang="0">
                      <a:pos x="749" y="4"/>
                    </a:cxn>
                    <a:cxn ang="0">
                      <a:pos x="749" y="4"/>
                    </a:cxn>
                    <a:cxn ang="0">
                      <a:pos x="751" y="9"/>
                    </a:cxn>
                    <a:cxn ang="0">
                      <a:pos x="753" y="2"/>
                    </a:cxn>
                    <a:cxn ang="0">
                      <a:pos x="15" y="98"/>
                    </a:cxn>
                    <a:cxn ang="0">
                      <a:pos x="2" y="170"/>
                    </a:cxn>
                    <a:cxn ang="0">
                      <a:pos x="2" y="237"/>
                    </a:cxn>
                    <a:cxn ang="0">
                      <a:pos x="9" y="292"/>
                    </a:cxn>
                    <a:cxn ang="0">
                      <a:pos x="21" y="326"/>
                    </a:cxn>
                    <a:cxn ang="0">
                      <a:pos x="17" y="303"/>
                    </a:cxn>
                    <a:cxn ang="0">
                      <a:pos x="6" y="241"/>
                    </a:cxn>
                    <a:cxn ang="0">
                      <a:pos x="7" y="170"/>
                    </a:cxn>
                    <a:cxn ang="0">
                      <a:pos x="19" y="100"/>
                    </a:cxn>
                    <a:cxn ang="0">
                      <a:pos x="28" y="66"/>
                    </a:cxn>
                  </a:cxnLst>
                  <a:rect l="0" t="0" r="r" b="b"/>
                  <a:pathLst>
                    <a:path w="808" h="334">
                      <a:moveTo>
                        <a:pt x="808" y="208"/>
                      </a:moveTo>
                      <a:lnTo>
                        <a:pt x="808" y="205"/>
                      </a:lnTo>
                      <a:lnTo>
                        <a:pt x="808" y="201"/>
                      </a:lnTo>
                      <a:lnTo>
                        <a:pt x="806" y="201"/>
                      </a:lnTo>
                      <a:lnTo>
                        <a:pt x="804" y="201"/>
                      </a:lnTo>
                      <a:lnTo>
                        <a:pt x="804" y="205"/>
                      </a:lnTo>
                      <a:lnTo>
                        <a:pt x="804" y="208"/>
                      </a:lnTo>
                      <a:lnTo>
                        <a:pt x="804" y="233"/>
                      </a:lnTo>
                      <a:lnTo>
                        <a:pt x="800" y="258"/>
                      </a:lnTo>
                      <a:lnTo>
                        <a:pt x="804" y="254"/>
                      </a:lnTo>
                      <a:lnTo>
                        <a:pt x="806" y="252"/>
                      </a:lnTo>
                      <a:lnTo>
                        <a:pt x="808" y="229"/>
                      </a:lnTo>
                      <a:lnTo>
                        <a:pt x="808" y="208"/>
                      </a:lnTo>
                      <a:close/>
                      <a:moveTo>
                        <a:pt x="808" y="180"/>
                      </a:moveTo>
                      <a:lnTo>
                        <a:pt x="806" y="159"/>
                      </a:lnTo>
                      <a:lnTo>
                        <a:pt x="802" y="138"/>
                      </a:lnTo>
                      <a:lnTo>
                        <a:pt x="798" y="117"/>
                      </a:lnTo>
                      <a:lnTo>
                        <a:pt x="793" y="96"/>
                      </a:lnTo>
                      <a:lnTo>
                        <a:pt x="787" y="78"/>
                      </a:lnTo>
                      <a:lnTo>
                        <a:pt x="779" y="59"/>
                      </a:lnTo>
                      <a:lnTo>
                        <a:pt x="772" y="40"/>
                      </a:lnTo>
                      <a:lnTo>
                        <a:pt x="762" y="21"/>
                      </a:lnTo>
                      <a:lnTo>
                        <a:pt x="761" y="23"/>
                      </a:lnTo>
                      <a:lnTo>
                        <a:pt x="761" y="24"/>
                      </a:lnTo>
                      <a:lnTo>
                        <a:pt x="768" y="43"/>
                      </a:lnTo>
                      <a:lnTo>
                        <a:pt x="778" y="62"/>
                      </a:lnTo>
                      <a:lnTo>
                        <a:pt x="783" y="83"/>
                      </a:lnTo>
                      <a:lnTo>
                        <a:pt x="791" y="102"/>
                      </a:lnTo>
                      <a:lnTo>
                        <a:pt x="795" y="123"/>
                      </a:lnTo>
                      <a:lnTo>
                        <a:pt x="798" y="146"/>
                      </a:lnTo>
                      <a:lnTo>
                        <a:pt x="802" y="167"/>
                      </a:lnTo>
                      <a:lnTo>
                        <a:pt x="804" y="188"/>
                      </a:lnTo>
                      <a:lnTo>
                        <a:pt x="806" y="184"/>
                      </a:lnTo>
                      <a:lnTo>
                        <a:pt x="808" y="180"/>
                      </a:lnTo>
                      <a:close/>
                      <a:moveTo>
                        <a:pt x="753" y="2"/>
                      </a:moveTo>
                      <a:lnTo>
                        <a:pt x="751" y="2"/>
                      </a:lnTo>
                      <a:lnTo>
                        <a:pt x="751" y="0"/>
                      </a:lnTo>
                      <a:lnTo>
                        <a:pt x="751" y="2"/>
                      </a:lnTo>
                      <a:lnTo>
                        <a:pt x="751" y="2"/>
                      </a:lnTo>
                      <a:lnTo>
                        <a:pt x="751" y="2"/>
                      </a:lnTo>
                      <a:lnTo>
                        <a:pt x="751" y="2"/>
                      </a:lnTo>
                      <a:lnTo>
                        <a:pt x="749" y="4"/>
                      </a:lnTo>
                      <a:lnTo>
                        <a:pt x="749" y="4"/>
                      </a:lnTo>
                      <a:lnTo>
                        <a:pt x="749" y="4"/>
                      </a:lnTo>
                      <a:lnTo>
                        <a:pt x="749" y="7"/>
                      </a:lnTo>
                      <a:lnTo>
                        <a:pt x="751" y="9"/>
                      </a:lnTo>
                      <a:lnTo>
                        <a:pt x="751" y="5"/>
                      </a:lnTo>
                      <a:lnTo>
                        <a:pt x="753" y="2"/>
                      </a:lnTo>
                      <a:close/>
                      <a:moveTo>
                        <a:pt x="26" y="64"/>
                      </a:moveTo>
                      <a:lnTo>
                        <a:pt x="15" y="98"/>
                      </a:lnTo>
                      <a:lnTo>
                        <a:pt x="7" y="134"/>
                      </a:lnTo>
                      <a:lnTo>
                        <a:pt x="2" y="170"/>
                      </a:lnTo>
                      <a:lnTo>
                        <a:pt x="0" y="208"/>
                      </a:lnTo>
                      <a:lnTo>
                        <a:pt x="2" y="237"/>
                      </a:lnTo>
                      <a:lnTo>
                        <a:pt x="4" y="265"/>
                      </a:lnTo>
                      <a:lnTo>
                        <a:pt x="9" y="292"/>
                      </a:lnTo>
                      <a:lnTo>
                        <a:pt x="15" y="318"/>
                      </a:lnTo>
                      <a:lnTo>
                        <a:pt x="21" y="326"/>
                      </a:lnTo>
                      <a:lnTo>
                        <a:pt x="24" y="334"/>
                      </a:lnTo>
                      <a:lnTo>
                        <a:pt x="17" y="303"/>
                      </a:lnTo>
                      <a:lnTo>
                        <a:pt x="9" y="273"/>
                      </a:lnTo>
                      <a:lnTo>
                        <a:pt x="6" y="241"/>
                      </a:lnTo>
                      <a:lnTo>
                        <a:pt x="6" y="208"/>
                      </a:lnTo>
                      <a:lnTo>
                        <a:pt x="7" y="170"/>
                      </a:lnTo>
                      <a:lnTo>
                        <a:pt x="11" y="136"/>
                      </a:lnTo>
                      <a:lnTo>
                        <a:pt x="19" y="100"/>
                      </a:lnTo>
                      <a:lnTo>
                        <a:pt x="30" y="66"/>
                      </a:lnTo>
                      <a:lnTo>
                        <a:pt x="28" y="66"/>
                      </a:lnTo>
                      <a:lnTo>
                        <a:pt x="26" y="64"/>
                      </a:lnTo>
                      <a:close/>
                    </a:path>
                  </a:pathLst>
                </a:custGeom>
                <a:solidFill>
                  <a:srgbClr val="B0B1D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952" name="Freeform 584"/>
                <p:cNvSpPr>
                  <a:spLocks noEditPoints="1"/>
                </p:cNvSpPr>
                <p:nvPr/>
              </p:nvSpPr>
              <p:spPr bwMode="auto">
                <a:xfrm>
                  <a:off x="1436" y="2068"/>
                  <a:ext cx="804" cy="335"/>
                </a:xfrm>
                <a:custGeom>
                  <a:avLst/>
                  <a:gdLst/>
                  <a:ahLst/>
                  <a:cxnLst>
                    <a:cxn ang="0">
                      <a:pos x="804" y="201"/>
                    </a:cxn>
                    <a:cxn ang="0">
                      <a:pos x="802" y="199"/>
                    </a:cxn>
                    <a:cxn ang="0">
                      <a:pos x="800" y="201"/>
                    </a:cxn>
                    <a:cxn ang="0">
                      <a:pos x="798" y="231"/>
                    </a:cxn>
                    <a:cxn ang="0">
                      <a:pos x="798" y="254"/>
                    </a:cxn>
                    <a:cxn ang="0">
                      <a:pos x="804" y="227"/>
                    </a:cxn>
                    <a:cxn ang="0">
                      <a:pos x="804" y="180"/>
                    </a:cxn>
                    <a:cxn ang="0">
                      <a:pos x="798" y="138"/>
                    </a:cxn>
                    <a:cxn ang="0">
                      <a:pos x="789" y="96"/>
                    </a:cxn>
                    <a:cxn ang="0">
                      <a:pos x="776" y="56"/>
                    </a:cxn>
                    <a:cxn ang="0">
                      <a:pos x="759" y="19"/>
                    </a:cxn>
                    <a:cxn ang="0">
                      <a:pos x="757" y="22"/>
                    </a:cxn>
                    <a:cxn ang="0">
                      <a:pos x="774" y="62"/>
                    </a:cxn>
                    <a:cxn ang="0">
                      <a:pos x="787" y="102"/>
                    </a:cxn>
                    <a:cxn ang="0">
                      <a:pos x="795" y="144"/>
                    </a:cxn>
                    <a:cxn ang="0">
                      <a:pos x="800" y="189"/>
                    </a:cxn>
                    <a:cxn ang="0">
                      <a:pos x="804" y="180"/>
                    </a:cxn>
                    <a:cxn ang="0">
                      <a:pos x="749" y="0"/>
                    </a:cxn>
                    <a:cxn ang="0">
                      <a:pos x="747" y="0"/>
                    </a:cxn>
                    <a:cxn ang="0">
                      <a:pos x="747" y="0"/>
                    </a:cxn>
                    <a:cxn ang="0">
                      <a:pos x="747" y="1"/>
                    </a:cxn>
                    <a:cxn ang="0">
                      <a:pos x="745" y="3"/>
                    </a:cxn>
                    <a:cxn ang="0">
                      <a:pos x="747" y="7"/>
                    </a:cxn>
                    <a:cxn ang="0">
                      <a:pos x="749" y="5"/>
                    </a:cxn>
                    <a:cxn ang="0">
                      <a:pos x="26" y="62"/>
                    </a:cxn>
                    <a:cxn ang="0">
                      <a:pos x="7" y="130"/>
                    </a:cxn>
                    <a:cxn ang="0">
                      <a:pos x="0" y="204"/>
                    </a:cxn>
                    <a:cxn ang="0">
                      <a:pos x="5" y="265"/>
                    </a:cxn>
                    <a:cxn ang="0">
                      <a:pos x="19" y="322"/>
                    </a:cxn>
                    <a:cxn ang="0">
                      <a:pos x="28" y="335"/>
                    </a:cxn>
                    <a:cxn ang="0">
                      <a:pos x="11" y="273"/>
                    </a:cxn>
                    <a:cxn ang="0">
                      <a:pos x="5" y="204"/>
                    </a:cxn>
                    <a:cxn ang="0">
                      <a:pos x="11" y="132"/>
                    </a:cxn>
                    <a:cxn ang="0">
                      <a:pos x="30" y="64"/>
                    </a:cxn>
                    <a:cxn ang="0">
                      <a:pos x="26" y="62"/>
                    </a:cxn>
                  </a:cxnLst>
                  <a:rect l="0" t="0" r="r" b="b"/>
                  <a:pathLst>
                    <a:path w="804" h="335">
                      <a:moveTo>
                        <a:pt x="804" y="204"/>
                      </a:moveTo>
                      <a:lnTo>
                        <a:pt x="804" y="201"/>
                      </a:lnTo>
                      <a:lnTo>
                        <a:pt x="804" y="197"/>
                      </a:lnTo>
                      <a:lnTo>
                        <a:pt x="802" y="199"/>
                      </a:lnTo>
                      <a:lnTo>
                        <a:pt x="800" y="199"/>
                      </a:lnTo>
                      <a:lnTo>
                        <a:pt x="800" y="201"/>
                      </a:lnTo>
                      <a:lnTo>
                        <a:pt x="800" y="204"/>
                      </a:lnTo>
                      <a:lnTo>
                        <a:pt x="798" y="231"/>
                      </a:lnTo>
                      <a:lnTo>
                        <a:pt x="796" y="256"/>
                      </a:lnTo>
                      <a:lnTo>
                        <a:pt x="798" y="254"/>
                      </a:lnTo>
                      <a:lnTo>
                        <a:pt x="802" y="250"/>
                      </a:lnTo>
                      <a:lnTo>
                        <a:pt x="804" y="227"/>
                      </a:lnTo>
                      <a:lnTo>
                        <a:pt x="804" y="204"/>
                      </a:lnTo>
                      <a:close/>
                      <a:moveTo>
                        <a:pt x="804" y="180"/>
                      </a:moveTo>
                      <a:lnTo>
                        <a:pt x="802" y="159"/>
                      </a:lnTo>
                      <a:lnTo>
                        <a:pt x="798" y="138"/>
                      </a:lnTo>
                      <a:lnTo>
                        <a:pt x="795" y="117"/>
                      </a:lnTo>
                      <a:lnTo>
                        <a:pt x="789" y="96"/>
                      </a:lnTo>
                      <a:lnTo>
                        <a:pt x="783" y="75"/>
                      </a:lnTo>
                      <a:lnTo>
                        <a:pt x="776" y="56"/>
                      </a:lnTo>
                      <a:lnTo>
                        <a:pt x="768" y="38"/>
                      </a:lnTo>
                      <a:lnTo>
                        <a:pt x="759" y="19"/>
                      </a:lnTo>
                      <a:lnTo>
                        <a:pt x="759" y="20"/>
                      </a:lnTo>
                      <a:lnTo>
                        <a:pt x="757" y="22"/>
                      </a:lnTo>
                      <a:lnTo>
                        <a:pt x="766" y="41"/>
                      </a:lnTo>
                      <a:lnTo>
                        <a:pt x="774" y="62"/>
                      </a:lnTo>
                      <a:lnTo>
                        <a:pt x="781" y="81"/>
                      </a:lnTo>
                      <a:lnTo>
                        <a:pt x="787" y="102"/>
                      </a:lnTo>
                      <a:lnTo>
                        <a:pt x="791" y="123"/>
                      </a:lnTo>
                      <a:lnTo>
                        <a:pt x="795" y="144"/>
                      </a:lnTo>
                      <a:lnTo>
                        <a:pt x="798" y="166"/>
                      </a:lnTo>
                      <a:lnTo>
                        <a:pt x="800" y="189"/>
                      </a:lnTo>
                      <a:lnTo>
                        <a:pt x="802" y="184"/>
                      </a:lnTo>
                      <a:lnTo>
                        <a:pt x="804" y="180"/>
                      </a:lnTo>
                      <a:close/>
                      <a:moveTo>
                        <a:pt x="749" y="1"/>
                      </a:moveTo>
                      <a:lnTo>
                        <a:pt x="749" y="0"/>
                      </a:lnTo>
                      <a:lnTo>
                        <a:pt x="749" y="0"/>
                      </a:lnTo>
                      <a:lnTo>
                        <a:pt x="747" y="0"/>
                      </a:lnTo>
                      <a:lnTo>
                        <a:pt x="747" y="0"/>
                      </a:lnTo>
                      <a:lnTo>
                        <a:pt x="747" y="0"/>
                      </a:lnTo>
                      <a:lnTo>
                        <a:pt x="747" y="1"/>
                      </a:lnTo>
                      <a:lnTo>
                        <a:pt x="747" y="1"/>
                      </a:lnTo>
                      <a:lnTo>
                        <a:pt x="745" y="3"/>
                      </a:lnTo>
                      <a:lnTo>
                        <a:pt x="745" y="3"/>
                      </a:lnTo>
                      <a:lnTo>
                        <a:pt x="745" y="3"/>
                      </a:lnTo>
                      <a:lnTo>
                        <a:pt x="747" y="7"/>
                      </a:lnTo>
                      <a:lnTo>
                        <a:pt x="749" y="9"/>
                      </a:lnTo>
                      <a:lnTo>
                        <a:pt x="749" y="5"/>
                      </a:lnTo>
                      <a:lnTo>
                        <a:pt x="749" y="1"/>
                      </a:lnTo>
                      <a:close/>
                      <a:moveTo>
                        <a:pt x="26" y="62"/>
                      </a:moveTo>
                      <a:lnTo>
                        <a:pt x="15" y="94"/>
                      </a:lnTo>
                      <a:lnTo>
                        <a:pt x="7" y="130"/>
                      </a:lnTo>
                      <a:lnTo>
                        <a:pt x="2" y="166"/>
                      </a:lnTo>
                      <a:lnTo>
                        <a:pt x="0" y="204"/>
                      </a:lnTo>
                      <a:lnTo>
                        <a:pt x="2" y="235"/>
                      </a:lnTo>
                      <a:lnTo>
                        <a:pt x="5" y="265"/>
                      </a:lnTo>
                      <a:lnTo>
                        <a:pt x="11" y="293"/>
                      </a:lnTo>
                      <a:lnTo>
                        <a:pt x="19" y="322"/>
                      </a:lnTo>
                      <a:lnTo>
                        <a:pt x="22" y="330"/>
                      </a:lnTo>
                      <a:lnTo>
                        <a:pt x="28" y="335"/>
                      </a:lnTo>
                      <a:lnTo>
                        <a:pt x="19" y="305"/>
                      </a:lnTo>
                      <a:lnTo>
                        <a:pt x="11" y="273"/>
                      </a:lnTo>
                      <a:lnTo>
                        <a:pt x="7" y="238"/>
                      </a:lnTo>
                      <a:lnTo>
                        <a:pt x="5" y="204"/>
                      </a:lnTo>
                      <a:lnTo>
                        <a:pt x="7" y="168"/>
                      </a:lnTo>
                      <a:lnTo>
                        <a:pt x="11" y="132"/>
                      </a:lnTo>
                      <a:lnTo>
                        <a:pt x="19" y="98"/>
                      </a:lnTo>
                      <a:lnTo>
                        <a:pt x="30" y="64"/>
                      </a:lnTo>
                      <a:lnTo>
                        <a:pt x="28" y="62"/>
                      </a:lnTo>
                      <a:lnTo>
                        <a:pt x="26" y="62"/>
                      </a:lnTo>
                      <a:close/>
                    </a:path>
                  </a:pathLst>
                </a:custGeom>
                <a:solidFill>
                  <a:srgbClr val="B1B1D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953" name="Freeform 585"/>
                <p:cNvSpPr>
                  <a:spLocks noEditPoints="1"/>
                </p:cNvSpPr>
                <p:nvPr/>
              </p:nvSpPr>
              <p:spPr bwMode="auto">
                <a:xfrm>
                  <a:off x="1440" y="2068"/>
                  <a:ext cx="798" cy="343"/>
                </a:xfrm>
                <a:custGeom>
                  <a:avLst/>
                  <a:gdLst/>
                  <a:ahLst/>
                  <a:cxnLst>
                    <a:cxn ang="0">
                      <a:pos x="798" y="201"/>
                    </a:cxn>
                    <a:cxn ang="0">
                      <a:pos x="796" y="199"/>
                    </a:cxn>
                    <a:cxn ang="0">
                      <a:pos x="794" y="202"/>
                    </a:cxn>
                    <a:cxn ang="0">
                      <a:pos x="792" y="233"/>
                    </a:cxn>
                    <a:cxn ang="0">
                      <a:pos x="792" y="256"/>
                    </a:cxn>
                    <a:cxn ang="0">
                      <a:pos x="798" y="229"/>
                    </a:cxn>
                    <a:cxn ang="0">
                      <a:pos x="798" y="184"/>
                    </a:cxn>
                    <a:cxn ang="0">
                      <a:pos x="792" y="142"/>
                    </a:cxn>
                    <a:cxn ang="0">
                      <a:pos x="785" y="98"/>
                    </a:cxn>
                    <a:cxn ang="0">
                      <a:pos x="772" y="58"/>
                    </a:cxn>
                    <a:cxn ang="0">
                      <a:pos x="755" y="20"/>
                    </a:cxn>
                    <a:cxn ang="0">
                      <a:pos x="751" y="24"/>
                    </a:cxn>
                    <a:cxn ang="0">
                      <a:pos x="768" y="64"/>
                    </a:cxn>
                    <a:cxn ang="0">
                      <a:pos x="781" y="106"/>
                    </a:cxn>
                    <a:cxn ang="0">
                      <a:pos x="791" y="147"/>
                    </a:cxn>
                    <a:cxn ang="0">
                      <a:pos x="794" y="193"/>
                    </a:cxn>
                    <a:cxn ang="0">
                      <a:pos x="798" y="184"/>
                    </a:cxn>
                    <a:cxn ang="0">
                      <a:pos x="743" y="3"/>
                    </a:cxn>
                    <a:cxn ang="0">
                      <a:pos x="743" y="0"/>
                    </a:cxn>
                    <a:cxn ang="0">
                      <a:pos x="743" y="1"/>
                    </a:cxn>
                    <a:cxn ang="0">
                      <a:pos x="741" y="3"/>
                    </a:cxn>
                    <a:cxn ang="0">
                      <a:pos x="741" y="3"/>
                    </a:cxn>
                    <a:cxn ang="0">
                      <a:pos x="741" y="3"/>
                    </a:cxn>
                    <a:cxn ang="0">
                      <a:pos x="739" y="5"/>
                    </a:cxn>
                    <a:cxn ang="0">
                      <a:pos x="739" y="5"/>
                    </a:cxn>
                    <a:cxn ang="0">
                      <a:pos x="745" y="15"/>
                    </a:cxn>
                    <a:cxn ang="0">
                      <a:pos x="745" y="5"/>
                    </a:cxn>
                    <a:cxn ang="0">
                      <a:pos x="13" y="96"/>
                    </a:cxn>
                    <a:cxn ang="0">
                      <a:pos x="1" y="166"/>
                    </a:cxn>
                    <a:cxn ang="0">
                      <a:pos x="0" y="237"/>
                    </a:cxn>
                    <a:cxn ang="0">
                      <a:pos x="11" y="299"/>
                    </a:cxn>
                    <a:cxn ang="0">
                      <a:pos x="24" y="335"/>
                    </a:cxn>
                    <a:cxn ang="0">
                      <a:pos x="18" y="311"/>
                    </a:cxn>
                    <a:cxn ang="0">
                      <a:pos x="5" y="240"/>
                    </a:cxn>
                    <a:cxn ang="0">
                      <a:pos x="5" y="168"/>
                    </a:cxn>
                    <a:cxn ang="0">
                      <a:pos x="18" y="100"/>
                    </a:cxn>
                    <a:cxn ang="0">
                      <a:pos x="26" y="64"/>
                    </a:cxn>
                  </a:cxnLst>
                  <a:rect l="0" t="0" r="r" b="b"/>
                  <a:pathLst>
                    <a:path w="798" h="343">
                      <a:moveTo>
                        <a:pt x="798" y="204"/>
                      </a:moveTo>
                      <a:lnTo>
                        <a:pt x="798" y="201"/>
                      </a:lnTo>
                      <a:lnTo>
                        <a:pt x="798" y="197"/>
                      </a:lnTo>
                      <a:lnTo>
                        <a:pt x="796" y="199"/>
                      </a:lnTo>
                      <a:lnTo>
                        <a:pt x="794" y="201"/>
                      </a:lnTo>
                      <a:lnTo>
                        <a:pt x="794" y="202"/>
                      </a:lnTo>
                      <a:lnTo>
                        <a:pt x="794" y="204"/>
                      </a:lnTo>
                      <a:lnTo>
                        <a:pt x="792" y="233"/>
                      </a:lnTo>
                      <a:lnTo>
                        <a:pt x="791" y="259"/>
                      </a:lnTo>
                      <a:lnTo>
                        <a:pt x="792" y="256"/>
                      </a:lnTo>
                      <a:lnTo>
                        <a:pt x="794" y="254"/>
                      </a:lnTo>
                      <a:lnTo>
                        <a:pt x="798" y="229"/>
                      </a:lnTo>
                      <a:lnTo>
                        <a:pt x="798" y="204"/>
                      </a:lnTo>
                      <a:close/>
                      <a:moveTo>
                        <a:pt x="798" y="184"/>
                      </a:moveTo>
                      <a:lnTo>
                        <a:pt x="796" y="163"/>
                      </a:lnTo>
                      <a:lnTo>
                        <a:pt x="792" y="142"/>
                      </a:lnTo>
                      <a:lnTo>
                        <a:pt x="789" y="119"/>
                      </a:lnTo>
                      <a:lnTo>
                        <a:pt x="785" y="98"/>
                      </a:lnTo>
                      <a:lnTo>
                        <a:pt x="777" y="79"/>
                      </a:lnTo>
                      <a:lnTo>
                        <a:pt x="772" y="58"/>
                      </a:lnTo>
                      <a:lnTo>
                        <a:pt x="762" y="39"/>
                      </a:lnTo>
                      <a:lnTo>
                        <a:pt x="755" y="20"/>
                      </a:lnTo>
                      <a:lnTo>
                        <a:pt x="753" y="22"/>
                      </a:lnTo>
                      <a:lnTo>
                        <a:pt x="751" y="24"/>
                      </a:lnTo>
                      <a:lnTo>
                        <a:pt x="760" y="43"/>
                      </a:lnTo>
                      <a:lnTo>
                        <a:pt x="768" y="64"/>
                      </a:lnTo>
                      <a:lnTo>
                        <a:pt x="775" y="85"/>
                      </a:lnTo>
                      <a:lnTo>
                        <a:pt x="781" y="106"/>
                      </a:lnTo>
                      <a:lnTo>
                        <a:pt x="787" y="127"/>
                      </a:lnTo>
                      <a:lnTo>
                        <a:pt x="791" y="147"/>
                      </a:lnTo>
                      <a:lnTo>
                        <a:pt x="792" y="170"/>
                      </a:lnTo>
                      <a:lnTo>
                        <a:pt x="794" y="193"/>
                      </a:lnTo>
                      <a:lnTo>
                        <a:pt x="796" y="189"/>
                      </a:lnTo>
                      <a:lnTo>
                        <a:pt x="798" y="184"/>
                      </a:lnTo>
                      <a:close/>
                      <a:moveTo>
                        <a:pt x="745" y="5"/>
                      </a:moveTo>
                      <a:lnTo>
                        <a:pt x="743" y="3"/>
                      </a:lnTo>
                      <a:lnTo>
                        <a:pt x="743" y="0"/>
                      </a:lnTo>
                      <a:lnTo>
                        <a:pt x="743" y="0"/>
                      </a:lnTo>
                      <a:lnTo>
                        <a:pt x="743" y="1"/>
                      </a:lnTo>
                      <a:lnTo>
                        <a:pt x="743" y="1"/>
                      </a:lnTo>
                      <a:lnTo>
                        <a:pt x="741" y="3"/>
                      </a:lnTo>
                      <a:lnTo>
                        <a:pt x="741" y="3"/>
                      </a:lnTo>
                      <a:lnTo>
                        <a:pt x="741" y="3"/>
                      </a:lnTo>
                      <a:lnTo>
                        <a:pt x="741" y="3"/>
                      </a:lnTo>
                      <a:lnTo>
                        <a:pt x="741" y="3"/>
                      </a:lnTo>
                      <a:lnTo>
                        <a:pt x="741" y="3"/>
                      </a:lnTo>
                      <a:lnTo>
                        <a:pt x="741" y="5"/>
                      </a:lnTo>
                      <a:lnTo>
                        <a:pt x="739" y="5"/>
                      </a:lnTo>
                      <a:lnTo>
                        <a:pt x="739" y="5"/>
                      </a:lnTo>
                      <a:lnTo>
                        <a:pt x="739" y="5"/>
                      </a:lnTo>
                      <a:lnTo>
                        <a:pt x="743" y="9"/>
                      </a:lnTo>
                      <a:lnTo>
                        <a:pt x="745" y="15"/>
                      </a:lnTo>
                      <a:lnTo>
                        <a:pt x="745" y="9"/>
                      </a:lnTo>
                      <a:lnTo>
                        <a:pt x="745" y="5"/>
                      </a:lnTo>
                      <a:close/>
                      <a:moveTo>
                        <a:pt x="24" y="62"/>
                      </a:moveTo>
                      <a:lnTo>
                        <a:pt x="13" y="96"/>
                      </a:lnTo>
                      <a:lnTo>
                        <a:pt x="5" y="132"/>
                      </a:lnTo>
                      <a:lnTo>
                        <a:pt x="1" y="166"/>
                      </a:lnTo>
                      <a:lnTo>
                        <a:pt x="0" y="204"/>
                      </a:lnTo>
                      <a:lnTo>
                        <a:pt x="0" y="237"/>
                      </a:lnTo>
                      <a:lnTo>
                        <a:pt x="3" y="269"/>
                      </a:lnTo>
                      <a:lnTo>
                        <a:pt x="11" y="299"/>
                      </a:lnTo>
                      <a:lnTo>
                        <a:pt x="18" y="330"/>
                      </a:lnTo>
                      <a:lnTo>
                        <a:pt x="24" y="335"/>
                      </a:lnTo>
                      <a:lnTo>
                        <a:pt x="28" y="343"/>
                      </a:lnTo>
                      <a:lnTo>
                        <a:pt x="18" y="311"/>
                      </a:lnTo>
                      <a:lnTo>
                        <a:pt x="11" y="276"/>
                      </a:lnTo>
                      <a:lnTo>
                        <a:pt x="5" y="240"/>
                      </a:lnTo>
                      <a:lnTo>
                        <a:pt x="3" y="204"/>
                      </a:lnTo>
                      <a:lnTo>
                        <a:pt x="5" y="168"/>
                      </a:lnTo>
                      <a:lnTo>
                        <a:pt x="9" y="132"/>
                      </a:lnTo>
                      <a:lnTo>
                        <a:pt x="18" y="100"/>
                      </a:lnTo>
                      <a:lnTo>
                        <a:pt x="28" y="66"/>
                      </a:lnTo>
                      <a:lnTo>
                        <a:pt x="26" y="64"/>
                      </a:lnTo>
                      <a:lnTo>
                        <a:pt x="24" y="62"/>
                      </a:lnTo>
                      <a:close/>
                    </a:path>
                  </a:pathLst>
                </a:custGeom>
                <a:solidFill>
                  <a:srgbClr val="B1B2D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954" name="Freeform 586"/>
                <p:cNvSpPr>
                  <a:spLocks noEditPoints="1"/>
                </p:cNvSpPr>
                <p:nvPr/>
              </p:nvSpPr>
              <p:spPr bwMode="auto">
                <a:xfrm>
                  <a:off x="1441" y="2071"/>
                  <a:ext cx="795" cy="347"/>
                </a:xfrm>
                <a:custGeom>
                  <a:avLst/>
                  <a:gdLst/>
                  <a:ahLst/>
                  <a:cxnLst>
                    <a:cxn ang="0">
                      <a:pos x="795" y="198"/>
                    </a:cxn>
                    <a:cxn ang="0">
                      <a:pos x="791" y="198"/>
                    </a:cxn>
                    <a:cxn ang="0">
                      <a:pos x="790" y="199"/>
                    </a:cxn>
                    <a:cxn ang="0">
                      <a:pos x="790" y="217"/>
                    </a:cxn>
                    <a:cxn ang="0">
                      <a:pos x="788" y="245"/>
                    </a:cxn>
                    <a:cxn ang="0">
                      <a:pos x="790" y="256"/>
                    </a:cxn>
                    <a:cxn ang="0">
                      <a:pos x="793" y="228"/>
                    </a:cxn>
                    <a:cxn ang="0">
                      <a:pos x="795" y="186"/>
                    </a:cxn>
                    <a:cxn ang="0">
                      <a:pos x="790" y="141"/>
                    </a:cxn>
                    <a:cxn ang="0">
                      <a:pos x="782" y="99"/>
                    </a:cxn>
                    <a:cxn ang="0">
                      <a:pos x="769" y="59"/>
                    </a:cxn>
                    <a:cxn ang="0">
                      <a:pos x="752" y="19"/>
                    </a:cxn>
                    <a:cxn ang="0">
                      <a:pos x="748" y="23"/>
                    </a:cxn>
                    <a:cxn ang="0">
                      <a:pos x="765" y="63"/>
                    </a:cxn>
                    <a:cxn ang="0">
                      <a:pos x="778" y="105"/>
                    </a:cxn>
                    <a:cxn ang="0">
                      <a:pos x="788" y="148"/>
                    </a:cxn>
                    <a:cxn ang="0">
                      <a:pos x="790" y="194"/>
                    </a:cxn>
                    <a:cxn ang="0">
                      <a:pos x="795" y="186"/>
                    </a:cxn>
                    <a:cxn ang="0">
                      <a:pos x="742" y="4"/>
                    </a:cxn>
                    <a:cxn ang="0">
                      <a:pos x="740" y="0"/>
                    </a:cxn>
                    <a:cxn ang="0">
                      <a:pos x="740" y="0"/>
                    </a:cxn>
                    <a:cxn ang="0">
                      <a:pos x="740" y="0"/>
                    </a:cxn>
                    <a:cxn ang="0">
                      <a:pos x="738" y="2"/>
                    </a:cxn>
                    <a:cxn ang="0">
                      <a:pos x="738" y="2"/>
                    </a:cxn>
                    <a:cxn ang="0">
                      <a:pos x="738" y="2"/>
                    </a:cxn>
                    <a:cxn ang="0">
                      <a:pos x="738" y="4"/>
                    </a:cxn>
                    <a:cxn ang="0">
                      <a:pos x="738" y="4"/>
                    </a:cxn>
                    <a:cxn ang="0">
                      <a:pos x="740" y="10"/>
                    </a:cxn>
                    <a:cxn ang="0">
                      <a:pos x="744" y="12"/>
                    </a:cxn>
                    <a:cxn ang="0">
                      <a:pos x="25" y="61"/>
                    </a:cxn>
                    <a:cxn ang="0">
                      <a:pos x="6" y="129"/>
                    </a:cxn>
                    <a:cxn ang="0">
                      <a:pos x="0" y="201"/>
                    </a:cxn>
                    <a:cxn ang="0">
                      <a:pos x="6" y="270"/>
                    </a:cxn>
                    <a:cxn ang="0">
                      <a:pos x="23" y="332"/>
                    </a:cxn>
                    <a:cxn ang="0">
                      <a:pos x="33" y="347"/>
                    </a:cxn>
                    <a:cxn ang="0">
                      <a:pos x="12" y="277"/>
                    </a:cxn>
                    <a:cxn ang="0">
                      <a:pos x="4" y="201"/>
                    </a:cxn>
                    <a:cxn ang="0">
                      <a:pos x="12" y="131"/>
                    </a:cxn>
                    <a:cxn ang="0">
                      <a:pos x="29" y="65"/>
                    </a:cxn>
                    <a:cxn ang="0">
                      <a:pos x="25" y="61"/>
                    </a:cxn>
                  </a:cxnLst>
                  <a:rect l="0" t="0" r="r" b="b"/>
                  <a:pathLst>
                    <a:path w="795" h="347">
                      <a:moveTo>
                        <a:pt x="795" y="201"/>
                      </a:moveTo>
                      <a:lnTo>
                        <a:pt x="795" y="198"/>
                      </a:lnTo>
                      <a:lnTo>
                        <a:pt x="795" y="196"/>
                      </a:lnTo>
                      <a:lnTo>
                        <a:pt x="791" y="198"/>
                      </a:lnTo>
                      <a:lnTo>
                        <a:pt x="790" y="198"/>
                      </a:lnTo>
                      <a:lnTo>
                        <a:pt x="790" y="199"/>
                      </a:lnTo>
                      <a:lnTo>
                        <a:pt x="790" y="201"/>
                      </a:lnTo>
                      <a:lnTo>
                        <a:pt x="790" y="217"/>
                      </a:lnTo>
                      <a:lnTo>
                        <a:pt x="790" y="232"/>
                      </a:lnTo>
                      <a:lnTo>
                        <a:pt x="788" y="245"/>
                      </a:lnTo>
                      <a:lnTo>
                        <a:pt x="786" y="260"/>
                      </a:lnTo>
                      <a:lnTo>
                        <a:pt x="790" y="256"/>
                      </a:lnTo>
                      <a:lnTo>
                        <a:pt x="791" y="253"/>
                      </a:lnTo>
                      <a:lnTo>
                        <a:pt x="793" y="228"/>
                      </a:lnTo>
                      <a:lnTo>
                        <a:pt x="795" y="201"/>
                      </a:lnTo>
                      <a:close/>
                      <a:moveTo>
                        <a:pt x="795" y="186"/>
                      </a:moveTo>
                      <a:lnTo>
                        <a:pt x="793" y="163"/>
                      </a:lnTo>
                      <a:lnTo>
                        <a:pt x="790" y="141"/>
                      </a:lnTo>
                      <a:lnTo>
                        <a:pt x="786" y="120"/>
                      </a:lnTo>
                      <a:lnTo>
                        <a:pt x="782" y="99"/>
                      </a:lnTo>
                      <a:lnTo>
                        <a:pt x="776" y="78"/>
                      </a:lnTo>
                      <a:lnTo>
                        <a:pt x="769" y="59"/>
                      </a:lnTo>
                      <a:lnTo>
                        <a:pt x="761" y="38"/>
                      </a:lnTo>
                      <a:lnTo>
                        <a:pt x="752" y="19"/>
                      </a:lnTo>
                      <a:lnTo>
                        <a:pt x="750" y="21"/>
                      </a:lnTo>
                      <a:lnTo>
                        <a:pt x="748" y="23"/>
                      </a:lnTo>
                      <a:lnTo>
                        <a:pt x="757" y="42"/>
                      </a:lnTo>
                      <a:lnTo>
                        <a:pt x="765" y="63"/>
                      </a:lnTo>
                      <a:lnTo>
                        <a:pt x="772" y="84"/>
                      </a:lnTo>
                      <a:lnTo>
                        <a:pt x="778" y="105"/>
                      </a:lnTo>
                      <a:lnTo>
                        <a:pt x="784" y="127"/>
                      </a:lnTo>
                      <a:lnTo>
                        <a:pt x="788" y="148"/>
                      </a:lnTo>
                      <a:lnTo>
                        <a:pt x="790" y="171"/>
                      </a:lnTo>
                      <a:lnTo>
                        <a:pt x="790" y="194"/>
                      </a:lnTo>
                      <a:lnTo>
                        <a:pt x="791" y="190"/>
                      </a:lnTo>
                      <a:lnTo>
                        <a:pt x="795" y="186"/>
                      </a:lnTo>
                      <a:close/>
                      <a:moveTo>
                        <a:pt x="744" y="6"/>
                      </a:moveTo>
                      <a:lnTo>
                        <a:pt x="742" y="4"/>
                      </a:lnTo>
                      <a:lnTo>
                        <a:pt x="740" y="0"/>
                      </a:lnTo>
                      <a:lnTo>
                        <a:pt x="740" y="0"/>
                      </a:lnTo>
                      <a:lnTo>
                        <a:pt x="740" y="0"/>
                      </a:lnTo>
                      <a:lnTo>
                        <a:pt x="740" y="0"/>
                      </a:lnTo>
                      <a:lnTo>
                        <a:pt x="740" y="0"/>
                      </a:lnTo>
                      <a:lnTo>
                        <a:pt x="740" y="0"/>
                      </a:lnTo>
                      <a:lnTo>
                        <a:pt x="740" y="2"/>
                      </a:lnTo>
                      <a:lnTo>
                        <a:pt x="738" y="2"/>
                      </a:lnTo>
                      <a:lnTo>
                        <a:pt x="738" y="2"/>
                      </a:lnTo>
                      <a:lnTo>
                        <a:pt x="738" y="2"/>
                      </a:lnTo>
                      <a:lnTo>
                        <a:pt x="738" y="2"/>
                      </a:lnTo>
                      <a:lnTo>
                        <a:pt x="738" y="2"/>
                      </a:lnTo>
                      <a:lnTo>
                        <a:pt x="738" y="4"/>
                      </a:lnTo>
                      <a:lnTo>
                        <a:pt x="738" y="4"/>
                      </a:lnTo>
                      <a:lnTo>
                        <a:pt x="738" y="4"/>
                      </a:lnTo>
                      <a:lnTo>
                        <a:pt x="738" y="4"/>
                      </a:lnTo>
                      <a:lnTo>
                        <a:pt x="738" y="6"/>
                      </a:lnTo>
                      <a:lnTo>
                        <a:pt x="740" y="10"/>
                      </a:lnTo>
                      <a:lnTo>
                        <a:pt x="744" y="16"/>
                      </a:lnTo>
                      <a:lnTo>
                        <a:pt x="744" y="12"/>
                      </a:lnTo>
                      <a:lnTo>
                        <a:pt x="744" y="6"/>
                      </a:lnTo>
                      <a:close/>
                      <a:moveTo>
                        <a:pt x="25" y="61"/>
                      </a:moveTo>
                      <a:lnTo>
                        <a:pt x="14" y="95"/>
                      </a:lnTo>
                      <a:lnTo>
                        <a:pt x="6" y="129"/>
                      </a:lnTo>
                      <a:lnTo>
                        <a:pt x="2" y="165"/>
                      </a:lnTo>
                      <a:lnTo>
                        <a:pt x="0" y="201"/>
                      </a:lnTo>
                      <a:lnTo>
                        <a:pt x="2" y="235"/>
                      </a:lnTo>
                      <a:lnTo>
                        <a:pt x="6" y="270"/>
                      </a:lnTo>
                      <a:lnTo>
                        <a:pt x="14" y="302"/>
                      </a:lnTo>
                      <a:lnTo>
                        <a:pt x="23" y="332"/>
                      </a:lnTo>
                      <a:lnTo>
                        <a:pt x="27" y="340"/>
                      </a:lnTo>
                      <a:lnTo>
                        <a:pt x="33" y="347"/>
                      </a:lnTo>
                      <a:lnTo>
                        <a:pt x="21" y="313"/>
                      </a:lnTo>
                      <a:lnTo>
                        <a:pt x="12" y="277"/>
                      </a:lnTo>
                      <a:lnTo>
                        <a:pt x="6" y="239"/>
                      </a:lnTo>
                      <a:lnTo>
                        <a:pt x="4" y="201"/>
                      </a:lnTo>
                      <a:lnTo>
                        <a:pt x="6" y="165"/>
                      </a:lnTo>
                      <a:lnTo>
                        <a:pt x="12" y="131"/>
                      </a:lnTo>
                      <a:lnTo>
                        <a:pt x="19" y="97"/>
                      </a:lnTo>
                      <a:lnTo>
                        <a:pt x="29" y="65"/>
                      </a:lnTo>
                      <a:lnTo>
                        <a:pt x="27" y="63"/>
                      </a:lnTo>
                      <a:lnTo>
                        <a:pt x="25" y="61"/>
                      </a:lnTo>
                      <a:close/>
                    </a:path>
                  </a:pathLst>
                </a:custGeom>
                <a:solidFill>
                  <a:srgbClr val="B1B2D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955" name="Freeform 587"/>
                <p:cNvSpPr>
                  <a:spLocks noEditPoints="1"/>
                </p:cNvSpPr>
                <p:nvPr/>
              </p:nvSpPr>
              <p:spPr bwMode="auto">
                <a:xfrm>
                  <a:off x="1443" y="2073"/>
                  <a:ext cx="791" cy="353"/>
                </a:xfrm>
                <a:custGeom>
                  <a:avLst/>
                  <a:gdLst/>
                  <a:ahLst/>
                  <a:cxnLst>
                    <a:cxn ang="0">
                      <a:pos x="791" y="197"/>
                    </a:cxn>
                    <a:cxn ang="0">
                      <a:pos x="788" y="196"/>
                    </a:cxn>
                    <a:cxn ang="0">
                      <a:pos x="786" y="197"/>
                    </a:cxn>
                    <a:cxn ang="0">
                      <a:pos x="786" y="215"/>
                    </a:cxn>
                    <a:cxn ang="0">
                      <a:pos x="784" y="247"/>
                    </a:cxn>
                    <a:cxn ang="0">
                      <a:pos x="784" y="258"/>
                    </a:cxn>
                    <a:cxn ang="0">
                      <a:pos x="789" y="228"/>
                    </a:cxn>
                    <a:cxn ang="0">
                      <a:pos x="791" y="188"/>
                    </a:cxn>
                    <a:cxn ang="0">
                      <a:pos x="788" y="142"/>
                    </a:cxn>
                    <a:cxn ang="0">
                      <a:pos x="778" y="101"/>
                    </a:cxn>
                    <a:cxn ang="0">
                      <a:pos x="765" y="59"/>
                    </a:cxn>
                    <a:cxn ang="0">
                      <a:pos x="748" y="19"/>
                    </a:cxn>
                    <a:cxn ang="0">
                      <a:pos x="744" y="23"/>
                    </a:cxn>
                    <a:cxn ang="0">
                      <a:pos x="761" y="63"/>
                    </a:cxn>
                    <a:cxn ang="0">
                      <a:pos x="774" y="106"/>
                    </a:cxn>
                    <a:cxn ang="0">
                      <a:pos x="784" y="150"/>
                    </a:cxn>
                    <a:cxn ang="0">
                      <a:pos x="786" y="197"/>
                    </a:cxn>
                    <a:cxn ang="0">
                      <a:pos x="791" y="188"/>
                    </a:cxn>
                    <a:cxn ang="0">
                      <a:pos x="740" y="4"/>
                    </a:cxn>
                    <a:cxn ang="0">
                      <a:pos x="736" y="0"/>
                    </a:cxn>
                    <a:cxn ang="0">
                      <a:pos x="736" y="0"/>
                    </a:cxn>
                    <a:cxn ang="0">
                      <a:pos x="736" y="2"/>
                    </a:cxn>
                    <a:cxn ang="0">
                      <a:pos x="736" y="4"/>
                    </a:cxn>
                    <a:cxn ang="0">
                      <a:pos x="734" y="4"/>
                    </a:cxn>
                    <a:cxn ang="0">
                      <a:pos x="734" y="4"/>
                    </a:cxn>
                    <a:cxn ang="0">
                      <a:pos x="738" y="12"/>
                    </a:cxn>
                    <a:cxn ang="0">
                      <a:pos x="742" y="15"/>
                    </a:cxn>
                    <a:cxn ang="0">
                      <a:pos x="25" y="61"/>
                    </a:cxn>
                    <a:cxn ang="0">
                      <a:pos x="6" y="127"/>
                    </a:cxn>
                    <a:cxn ang="0">
                      <a:pos x="0" y="199"/>
                    </a:cxn>
                    <a:cxn ang="0">
                      <a:pos x="8" y="271"/>
                    </a:cxn>
                    <a:cxn ang="0">
                      <a:pos x="25" y="338"/>
                    </a:cxn>
                    <a:cxn ang="0">
                      <a:pos x="36" y="353"/>
                    </a:cxn>
                    <a:cxn ang="0">
                      <a:pos x="23" y="317"/>
                    </a:cxn>
                    <a:cxn ang="0">
                      <a:pos x="14" y="279"/>
                    </a:cxn>
                    <a:cxn ang="0">
                      <a:pos x="8" y="239"/>
                    </a:cxn>
                    <a:cxn ang="0">
                      <a:pos x="6" y="199"/>
                    </a:cxn>
                    <a:cxn ang="0">
                      <a:pos x="12" y="129"/>
                    </a:cxn>
                    <a:cxn ang="0">
                      <a:pos x="29" y="65"/>
                    </a:cxn>
                    <a:cxn ang="0">
                      <a:pos x="25" y="61"/>
                    </a:cxn>
                  </a:cxnLst>
                  <a:rect l="0" t="0" r="r" b="b"/>
                  <a:pathLst>
                    <a:path w="791" h="353">
                      <a:moveTo>
                        <a:pt x="791" y="199"/>
                      </a:moveTo>
                      <a:lnTo>
                        <a:pt x="791" y="197"/>
                      </a:lnTo>
                      <a:lnTo>
                        <a:pt x="791" y="196"/>
                      </a:lnTo>
                      <a:lnTo>
                        <a:pt x="788" y="196"/>
                      </a:lnTo>
                      <a:lnTo>
                        <a:pt x="786" y="197"/>
                      </a:lnTo>
                      <a:lnTo>
                        <a:pt x="786" y="197"/>
                      </a:lnTo>
                      <a:lnTo>
                        <a:pt x="786" y="199"/>
                      </a:lnTo>
                      <a:lnTo>
                        <a:pt x="786" y="215"/>
                      </a:lnTo>
                      <a:lnTo>
                        <a:pt x="784" y="232"/>
                      </a:lnTo>
                      <a:lnTo>
                        <a:pt x="784" y="247"/>
                      </a:lnTo>
                      <a:lnTo>
                        <a:pt x="782" y="262"/>
                      </a:lnTo>
                      <a:lnTo>
                        <a:pt x="784" y="258"/>
                      </a:lnTo>
                      <a:lnTo>
                        <a:pt x="788" y="254"/>
                      </a:lnTo>
                      <a:lnTo>
                        <a:pt x="789" y="228"/>
                      </a:lnTo>
                      <a:lnTo>
                        <a:pt x="791" y="199"/>
                      </a:lnTo>
                      <a:close/>
                      <a:moveTo>
                        <a:pt x="791" y="188"/>
                      </a:moveTo>
                      <a:lnTo>
                        <a:pt x="789" y="165"/>
                      </a:lnTo>
                      <a:lnTo>
                        <a:pt x="788" y="142"/>
                      </a:lnTo>
                      <a:lnTo>
                        <a:pt x="784" y="122"/>
                      </a:lnTo>
                      <a:lnTo>
                        <a:pt x="778" y="101"/>
                      </a:lnTo>
                      <a:lnTo>
                        <a:pt x="772" y="80"/>
                      </a:lnTo>
                      <a:lnTo>
                        <a:pt x="765" y="59"/>
                      </a:lnTo>
                      <a:lnTo>
                        <a:pt x="757" y="38"/>
                      </a:lnTo>
                      <a:lnTo>
                        <a:pt x="748" y="19"/>
                      </a:lnTo>
                      <a:lnTo>
                        <a:pt x="746" y="21"/>
                      </a:lnTo>
                      <a:lnTo>
                        <a:pt x="744" y="23"/>
                      </a:lnTo>
                      <a:lnTo>
                        <a:pt x="753" y="42"/>
                      </a:lnTo>
                      <a:lnTo>
                        <a:pt x="761" y="63"/>
                      </a:lnTo>
                      <a:lnTo>
                        <a:pt x="769" y="84"/>
                      </a:lnTo>
                      <a:lnTo>
                        <a:pt x="774" y="106"/>
                      </a:lnTo>
                      <a:lnTo>
                        <a:pt x="780" y="129"/>
                      </a:lnTo>
                      <a:lnTo>
                        <a:pt x="784" y="150"/>
                      </a:lnTo>
                      <a:lnTo>
                        <a:pt x="786" y="175"/>
                      </a:lnTo>
                      <a:lnTo>
                        <a:pt x="786" y="197"/>
                      </a:lnTo>
                      <a:lnTo>
                        <a:pt x="788" y="192"/>
                      </a:lnTo>
                      <a:lnTo>
                        <a:pt x="791" y="188"/>
                      </a:lnTo>
                      <a:close/>
                      <a:moveTo>
                        <a:pt x="742" y="10"/>
                      </a:moveTo>
                      <a:lnTo>
                        <a:pt x="740" y="4"/>
                      </a:lnTo>
                      <a:lnTo>
                        <a:pt x="736" y="0"/>
                      </a:lnTo>
                      <a:lnTo>
                        <a:pt x="736" y="0"/>
                      </a:lnTo>
                      <a:lnTo>
                        <a:pt x="736" y="0"/>
                      </a:lnTo>
                      <a:lnTo>
                        <a:pt x="736" y="0"/>
                      </a:lnTo>
                      <a:lnTo>
                        <a:pt x="736" y="2"/>
                      </a:lnTo>
                      <a:lnTo>
                        <a:pt x="736" y="2"/>
                      </a:lnTo>
                      <a:lnTo>
                        <a:pt x="736" y="2"/>
                      </a:lnTo>
                      <a:lnTo>
                        <a:pt x="736" y="4"/>
                      </a:lnTo>
                      <a:lnTo>
                        <a:pt x="734" y="4"/>
                      </a:lnTo>
                      <a:lnTo>
                        <a:pt x="734" y="4"/>
                      </a:lnTo>
                      <a:lnTo>
                        <a:pt x="734" y="4"/>
                      </a:lnTo>
                      <a:lnTo>
                        <a:pt x="734" y="4"/>
                      </a:lnTo>
                      <a:lnTo>
                        <a:pt x="734" y="4"/>
                      </a:lnTo>
                      <a:lnTo>
                        <a:pt x="738" y="12"/>
                      </a:lnTo>
                      <a:lnTo>
                        <a:pt x="742" y="19"/>
                      </a:lnTo>
                      <a:lnTo>
                        <a:pt x="742" y="15"/>
                      </a:lnTo>
                      <a:lnTo>
                        <a:pt x="742" y="10"/>
                      </a:lnTo>
                      <a:close/>
                      <a:moveTo>
                        <a:pt x="25" y="61"/>
                      </a:moveTo>
                      <a:lnTo>
                        <a:pt x="15" y="95"/>
                      </a:lnTo>
                      <a:lnTo>
                        <a:pt x="6" y="127"/>
                      </a:lnTo>
                      <a:lnTo>
                        <a:pt x="2" y="163"/>
                      </a:lnTo>
                      <a:lnTo>
                        <a:pt x="0" y="199"/>
                      </a:lnTo>
                      <a:lnTo>
                        <a:pt x="2" y="235"/>
                      </a:lnTo>
                      <a:lnTo>
                        <a:pt x="8" y="271"/>
                      </a:lnTo>
                      <a:lnTo>
                        <a:pt x="15" y="306"/>
                      </a:lnTo>
                      <a:lnTo>
                        <a:pt x="25" y="338"/>
                      </a:lnTo>
                      <a:lnTo>
                        <a:pt x="31" y="345"/>
                      </a:lnTo>
                      <a:lnTo>
                        <a:pt x="36" y="353"/>
                      </a:lnTo>
                      <a:lnTo>
                        <a:pt x="29" y="334"/>
                      </a:lnTo>
                      <a:lnTo>
                        <a:pt x="23" y="317"/>
                      </a:lnTo>
                      <a:lnTo>
                        <a:pt x="17" y="298"/>
                      </a:lnTo>
                      <a:lnTo>
                        <a:pt x="14" y="279"/>
                      </a:lnTo>
                      <a:lnTo>
                        <a:pt x="10" y="258"/>
                      </a:lnTo>
                      <a:lnTo>
                        <a:pt x="8" y="239"/>
                      </a:lnTo>
                      <a:lnTo>
                        <a:pt x="6" y="220"/>
                      </a:lnTo>
                      <a:lnTo>
                        <a:pt x="6" y="199"/>
                      </a:lnTo>
                      <a:lnTo>
                        <a:pt x="6" y="163"/>
                      </a:lnTo>
                      <a:lnTo>
                        <a:pt x="12" y="129"/>
                      </a:lnTo>
                      <a:lnTo>
                        <a:pt x="19" y="97"/>
                      </a:lnTo>
                      <a:lnTo>
                        <a:pt x="29" y="65"/>
                      </a:lnTo>
                      <a:lnTo>
                        <a:pt x="27" y="63"/>
                      </a:lnTo>
                      <a:lnTo>
                        <a:pt x="25" y="61"/>
                      </a:lnTo>
                      <a:close/>
                    </a:path>
                  </a:pathLst>
                </a:custGeom>
                <a:solidFill>
                  <a:srgbClr val="B2B2D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956" name="Freeform 588"/>
                <p:cNvSpPr>
                  <a:spLocks noEditPoints="1"/>
                </p:cNvSpPr>
                <p:nvPr/>
              </p:nvSpPr>
              <p:spPr bwMode="auto">
                <a:xfrm>
                  <a:off x="1445" y="2077"/>
                  <a:ext cx="786" cy="357"/>
                </a:xfrm>
                <a:custGeom>
                  <a:avLst/>
                  <a:gdLst/>
                  <a:ahLst/>
                  <a:cxnLst>
                    <a:cxn ang="0">
                      <a:pos x="786" y="193"/>
                    </a:cxn>
                    <a:cxn ang="0">
                      <a:pos x="786" y="193"/>
                    </a:cxn>
                    <a:cxn ang="0">
                      <a:pos x="786" y="192"/>
                    </a:cxn>
                    <a:cxn ang="0">
                      <a:pos x="786" y="165"/>
                    </a:cxn>
                    <a:cxn ang="0">
                      <a:pos x="780" y="121"/>
                    </a:cxn>
                    <a:cxn ang="0">
                      <a:pos x="768" y="78"/>
                    </a:cxn>
                    <a:cxn ang="0">
                      <a:pos x="753" y="36"/>
                    </a:cxn>
                    <a:cxn ang="0">
                      <a:pos x="742" y="19"/>
                    </a:cxn>
                    <a:cxn ang="0">
                      <a:pos x="740" y="15"/>
                    </a:cxn>
                    <a:cxn ang="0">
                      <a:pos x="736" y="4"/>
                    </a:cxn>
                    <a:cxn ang="0">
                      <a:pos x="734" y="0"/>
                    </a:cxn>
                    <a:cxn ang="0">
                      <a:pos x="732" y="0"/>
                    </a:cxn>
                    <a:cxn ang="0">
                      <a:pos x="732" y="2"/>
                    </a:cxn>
                    <a:cxn ang="0">
                      <a:pos x="731" y="2"/>
                    </a:cxn>
                    <a:cxn ang="0">
                      <a:pos x="742" y="25"/>
                    </a:cxn>
                    <a:cxn ang="0">
                      <a:pos x="761" y="70"/>
                    </a:cxn>
                    <a:cxn ang="0">
                      <a:pos x="774" y="118"/>
                    </a:cxn>
                    <a:cxn ang="0">
                      <a:pos x="782" y="169"/>
                    </a:cxn>
                    <a:cxn ang="0">
                      <a:pos x="782" y="212"/>
                    </a:cxn>
                    <a:cxn ang="0">
                      <a:pos x="778" y="245"/>
                    </a:cxn>
                    <a:cxn ang="0">
                      <a:pos x="778" y="258"/>
                    </a:cxn>
                    <a:cxn ang="0">
                      <a:pos x="784" y="239"/>
                    </a:cxn>
                    <a:cxn ang="0">
                      <a:pos x="786" y="211"/>
                    </a:cxn>
                    <a:cxn ang="0">
                      <a:pos x="25" y="59"/>
                    </a:cxn>
                    <a:cxn ang="0">
                      <a:pos x="8" y="125"/>
                    </a:cxn>
                    <a:cxn ang="0">
                      <a:pos x="0" y="195"/>
                    </a:cxn>
                    <a:cxn ang="0">
                      <a:pos x="8" y="271"/>
                    </a:cxn>
                    <a:cxn ang="0">
                      <a:pos x="29" y="341"/>
                    </a:cxn>
                    <a:cxn ang="0">
                      <a:pos x="40" y="357"/>
                    </a:cxn>
                    <a:cxn ang="0">
                      <a:pos x="25" y="319"/>
                    </a:cxn>
                    <a:cxn ang="0">
                      <a:pos x="13" y="279"/>
                    </a:cxn>
                    <a:cxn ang="0">
                      <a:pos x="8" y="237"/>
                    </a:cxn>
                    <a:cxn ang="0">
                      <a:pos x="6" y="195"/>
                    </a:cxn>
                    <a:cxn ang="0">
                      <a:pos x="12" y="127"/>
                    </a:cxn>
                    <a:cxn ang="0">
                      <a:pos x="29" y="63"/>
                    </a:cxn>
                    <a:cxn ang="0">
                      <a:pos x="25" y="59"/>
                    </a:cxn>
                  </a:cxnLst>
                  <a:rect l="0" t="0" r="r" b="b"/>
                  <a:pathLst>
                    <a:path w="786" h="357">
                      <a:moveTo>
                        <a:pt x="786" y="195"/>
                      </a:moveTo>
                      <a:lnTo>
                        <a:pt x="786" y="193"/>
                      </a:lnTo>
                      <a:lnTo>
                        <a:pt x="786" y="192"/>
                      </a:lnTo>
                      <a:lnTo>
                        <a:pt x="786" y="193"/>
                      </a:lnTo>
                      <a:lnTo>
                        <a:pt x="784" y="193"/>
                      </a:lnTo>
                      <a:lnTo>
                        <a:pt x="786" y="192"/>
                      </a:lnTo>
                      <a:lnTo>
                        <a:pt x="786" y="188"/>
                      </a:lnTo>
                      <a:lnTo>
                        <a:pt x="786" y="165"/>
                      </a:lnTo>
                      <a:lnTo>
                        <a:pt x="784" y="142"/>
                      </a:lnTo>
                      <a:lnTo>
                        <a:pt x="780" y="121"/>
                      </a:lnTo>
                      <a:lnTo>
                        <a:pt x="774" y="99"/>
                      </a:lnTo>
                      <a:lnTo>
                        <a:pt x="768" y="78"/>
                      </a:lnTo>
                      <a:lnTo>
                        <a:pt x="761" y="57"/>
                      </a:lnTo>
                      <a:lnTo>
                        <a:pt x="753" y="36"/>
                      </a:lnTo>
                      <a:lnTo>
                        <a:pt x="744" y="17"/>
                      </a:lnTo>
                      <a:lnTo>
                        <a:pt x="742" y="19"/>
                      </a:lnTo>
                      <a:lnTo>
                        <a:pt x="740" y="21"/>
                      </a:lnTo>
                      <a:lnTo>
                        <a:pt x="740" y="15"/>
                      </a:lnTo>
                      <a:lnTo>
                        <a:pt x="740" y="10"/>
                      </a:lnTo>
                      <a:lnTo>
                        <a:pt x="736" y="4"/>
                      </a:lnTo>
                      <a:lnTo>
                        <a:pt x="734" y="0"/>
                      </a:lnTo>
                      <a:lnTo>
                        <a:pt x="734" y="0"/>
                      </a:lnTo>
                      <a:lnTo>
                        <a:pt x="732" y="0"/>
                      </a:lnTo>
                      <a:lnTo>
                        <a:pt x="732" y="0"/>
                      </a:lnTo>
                      <a:lnTo>
                        <a:pt x="732" y="0"/>
                      </a:lnTo>
                      <a:lnTo>
                        <a:pt x="732" y="2"/>
                      </a:lnTo>
                      <a:lnTo>
                        <a:pt x="732" y="2"/>
                      </a:lnTo>
                      <a:lnTo>
                        <a:pt x="731" y="2"/>
                      </a:lnTo>
                      <a:lnTo>
                        <a:pt x="731" y="2"/>
                      </a:lnTo>
                      <a:lnTo>
                        <a:pt x="742" y="25"/>
                      </a:lnTo>
                      <a:lnTo>
                        <a:pt x="753" y="47"/>
                      </a:lnTo>
                      <a:lnTo>
                        <a:pt x="761" y="70"/>
                      </a:lnTo>
                      <a:lnTo>
                        <a:pt x="768" y="93"/>
                      </a:lnTo>
                      <a:lnTo>
                        <a:pt x="774" y="118"/>
                      </a:lnTo>
                      <a:lnTo>
                        <a:pt x="778" y="144"/>
                      </a:lnTo>
                      <a:lnTo>
                        <a:pt x="782" y="169"/>
                      </a:lnTo>
                      <a:lnTo>
                        <a:pt x="782" y="195"/>
                      </a:lnTo>
                      <a:lnTo>
                        <a:pt x="782" y="212"/>
                      </a:lnTo>
                      <a:lnTo>
                        <a:pt x="780" y="229"/>
                      </a:lnTo>
                      <a:lnTo>
                        <a:pt x="778" y="245"/>
                      </a:lnTo>
                      <a:lnTo>
                        <a:pt x="776" y="262"/>
                      </a:lnTo>
                      <a:lnTo>
                        <a:pt x="778" y="258"/>
                      </a:lnTo>
                      <a:lnTo>
                        <a:pt x="782" y="254"/>
                      </a:lnTo>
                      <a:lnTo>
                        <a:pt x="784" y="239"/>
                      </a:lnTo>
                      <a:lnTo>
                        <a:pt x="786" y="226"/>
                      </a:lnTo>
                      <a:lnTo>
                        <a:pt x="786" y="211"/>
                      </a:lnTo>
                      <a:lnTo>
                        <a:pt x="786" y="195"/>
                      </a:lnTo>
                      <a:close/>
                      <a:moveTo>
                        <a:pt x="25" y="59"/>
                      </a:moveTo>
                      <a:lnTo>
                        <a:pt x="15" y="91"/>
                      </a:lnTo>
                      <a:lnTo>
                        <a:pt x="8" y="125"/>
                      </a:lnTo>
                      <a:lnTo>
                        <a:pt x="2" y="159"/>
                      </a:lnTo>
                      <a:lnTo>
                        <a:pt x="0" y="195"/>
                      </a:lnTo>
                      <a:lnTo>
                        <a:pt x="2" y="233"/>
                      </a:lnTo>
                      <a:lnTo>
                        <a:pt x="8" y="271"/>
                      </a:lnTo>
                      <a:lnTo>
                        <a:pt x="17" y="307"/>
                      </a:lnTo>
                      <a:lnTo>
                        <a:pt x="29" y="341"/>
                      </a:lnTo>
                      <a:lnTo>
                        <a:pt x="34" y="349"/>
                      </a:lnTo>
                      <a:lnTo>
                        <a:pt x="40" y="357"/>
                      </a:lnTo>
                      <a:lnTo>
                        <a:pt x="32" y="338"/>
                      </a:lnTo>
                      <a:lnTo>
                        <a:pt x="25" y="319"/>
                      </a:lnTo>
                      <a:lnTo>
                        <a:pt x="19" y="298"/>
                      </a:lnTo>
                      <a:lnTo>
                        <a:pt x="13" y="279"/>
                      </a:lnTo>
                      <a:lnTo>
                        <a:pt x="10" y="258"/>
                      </a:lnTo>
                      <a:lnTo>
                        <a:pt x="8" y="237"/>
                      </a:lnTo>
                      <a:lnTo>
                        <a:pt x="6" y="216"/>
                      </a:lnTo>
                      <a:lnTo>
                        <a:pt x="6" y="195"/>
                      </a:lnTo>
                      <a:lnTo>
                        <a:pt x="8" y="161"/>
                      </a:lnTo>
                      <a:lnTo>
                        <a:pt x="12" y="127"/>
                      </a:lnTo>
                      <a:lnTo>
                        <a:pt x="19" y="95"/>
                      </a:lnTo>
                      <a:lnTo>
                        <a:pt x="29" y="63"/>
                      </a:lnTo>
                      <a:lnTo>
                        <a:pt x="27" y="61"/>
                      </a:lnTo>
                      <a:lnTo>
                        <a:pt x="25" y="59"/>
                      </a:lnTo>
                      <a:close/>
                    </a:path>
                  </a:pathLst>
                </a:custGeom>
                <a:solidFill>
                  <a:srgbClr val="B2B2D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957" name="Freeform 589"/>
                <p:cNvSpPr>
                  <a:spLocks noEditPoints="1"/>
                </p:cNvSpPr>
                <p:nvPr/>
              </p:nvSpPr>
              <p:spPr bwMode="auto">
                <a:xfrm>
                  <a:off x="1449" y="2077"/>
                  <a:ext cx="780" cy="362"/>
                </a:xfrm>
                <a:custGeom>
                  <a:avLst/>
                  <a:gdLst/>
                  <a:ahLst/>
                  <a:cxnLst>
                    <a:cxn ang="0">
                      <a:pos x="780" y="193"/>
                    </a:cxn>
                    <a:cxn ang="0">
                      <a:pos x="780" y="193"/>
                    </a:cxn>
                    <a:cxn ang="0">
                      <a:pos x="780" y="193"/>
                    </a:cxn>
                    <a:cxn ang="0">
                      <a:pos x="780" y="171"/>
                    </a:cxn>
                    <a:cxn ang="0">
                      <a:pos x="774" y="125"/>
                    </a:cxn>
                    <a:cxn ang="0">
                      <a:pos x="763" y="80"/>
                    </a:cxn>
                    <a:cxn ang="0">
                      <a:pos x="747" y="38"/>
                    </a:cxn>
                    <a:cxn ang="0">
                      <a:pos x="738" y="19"/>
                    </a:cxn>
                    <a:cxn ang="0">
                      <a:pos x="736" y="19"/>
                    </a:cxn>
                    <a:cxn ang="0">
                      <a:pos x="732" y="8"/>
                    </a:cxn>
                    <a:cxn ang="0">
                      <a:pos x="728" y="2"/>
                    </a:cxn>
                    <a:cxn ang="0">
                      <a:pos x="727" y="2"/>
                    </a:cxn>
                    <a:cxn ang="0">
                      <a:pos x="727" y="4"/>
                    </a:cxn>
                    <a:cxn ang="0">
                      <a:pos x="725" y="4"/>
                    </a:cxn>
                    <a:cxn ang="0">
                      <a:pos x="736" y="27"/>
                    </a:cxn>
                    <a:cxn ang="0">
                      <a:pos x="755" y="70"/>
                    </a:cxn>
                    <a:cxn ang="0">
                      <a:pos x="768" y="120"/>
                    </a:cxn>
                    <a:cxn ang="0">
                      <a:pos x="774" y="169"/>
                    </a:cxn>
                    <a:cxn ang="0">
                      <a:pos x="776" y="212"/>
                    </a:cxn>
                    <a:cxn ang="0">
                      <a:pos x="772" y="248"/>
                    </a:cxn>
                    <a:cxn ang="0">
                      <a:pos x="772" y="262"/>
                    </a:cxn>
                    <a:cxn ang="0">
                      <a:pos x="778" y="243"/>
                    </a:cxn>
                    <a:cxn ang="0">
                      <a:pos x="780" y="211"/>
                    </a:cxn>
                    <a:cxn ang="0">
                      <a:pos x="23" y="61"/>
                    </a:cxn>
                    <a:cxn ang="0">
                      <a:pos x="6" y="125"/>
                    </a:cxn>
                    <a:cxn ang="0">
                      <a:pos x="0" y="195"/>
                    </a:cxn>
                    <a:cxn ang="0">
                      <a:pos x="2" y="235"/>
                    </a:cxn>
                    <a:cxn ang="0">
                      <a:pos x="8" y="275"/>
                    </a:cxn>
                    <a:cxn ang="0">
                      <a:pos x="17" y="313"/>
                    </a:cxn>
                    <a:cxn ang="0">
                      <a:pos x="30" y="349"/>
                    </a:cxn>
                    <a:cxn ang="0">
                      <a:pos x="42" y="362"/>
                    </a:cxn>
                    <a:cxn ang="0">
                      <a:pos x="27" y="324"/>
                    </a:cxn>
                    <a:cxn ang="0">
                      <a:pos x="13" y="283"/>
                    </a:cxn>
                    <a:cxn ang="0">
                      <a:pos x="6" y="239"/>
                    </a:cxn>
                    <a:cxn ang="0">
                      <a:pos x="4" y="195"/>
                    </a:cxn>
                    <a:cxn ang="0">
                      <a:pos x="9" y="127"/>
                    </a:cxn>
                    <a:cxn ang="0">
                      <a:pos x="27" y="65"/>
                    </a:cxn>
                    <a:cxn ang="0">
                      <a:pos x="23" y="61"/>
                    </a:cxn>
                  </a:cxnLst>
                  <a:rect l="0" t="0" r="r" b="b"/>
                  <a:pathLst>
                    <a:path w="780" h="362">
                      <a:moveTo>
                        <a:pt x="780" y="195"/>
                      </a:moveTo>
                      <a:lnTo>
                        <a:pt x="780" y="193"/>
                      </a:lnTo>
                      <a:lnTo>
                        <a:pt x="780" y="193"/>
                      </a:lnTo>
                      <a:lnTo>
                        <a:pt x="780" y="193"/>
                      </a:lnTo>
                      <a:lnTo>
                        <a:pt x="780" y="193"/>
                      </a:lnTo>
                      <a:lnTo>
                        <a:pt x="780" y="193"/>
                      </a:lnTo>
                      <a:lnTo>
                        <a:pt x="780" y="193"/>
                      </a:lnTo>
                      <a:lnTo>
                        <a:pt x="780" y="171"/>
                      </a:lnTo>
                      <a:lnTo>
                        <a:pt x="778" y="146"/>
                      </a:lnTo>
                      <a:lnTo>
                        <a:pt x="774" y="125"/>
                      </a:lnTo>
                      <a:lnTo>
                        <a:pt x="768" y="102"/>
                      </a:lnTo>
                      <a:lnTo>
                        <a:pt x="763" y="80"/>
                      </a:lnTo>
                      <a:lnTo>
                        <a:pt x="755" y="59"/>
                      </a:lnTo>
                      <a:lnTo>
                        <a:pt x="747" y="38"/>
                      </a:lnTo>
                      <a:lnTo>
                        <a:pt x="738" y="19"/>
                      </a:lnTo>
                      <a:lnTo>
                        <a:pt x="738" y="19"/>
                      </a:lnTo>
                      <a:lnTo>
                        <a:pt x="736" y="21"/>
                      </a:lnTo>
                      <a:lnTo>
                        <a:pt x="736" y="19"/>
                      </a:lnTo>
                      <a:lnTo>
                        <a:pt x="736" y="15"/>
                      </a:lnTo>
                      <a:lnTo>
                        <a:pt x="732" y="8"/>
                      </a:lnTo>
                      <a:lnTo>
                        <a:pt x="728" y="0"/>
                      </a:lnTo>
                      <a:lnTo>
                        <a:pt x="728" y="2"/>
                      </a:lnTo>
                      <a:lnTo>
                        <a:pt x="728" y="2"/>
                      </a:lnTo>
                      <a:lnTo>
                        <a:pt x="727" y="2"/>
                      </a:lnTo>
                      <a:lnTo>
                        <a:pt x="727" y="4"/>
                      </a:lnTo>
                      <a:lnTo>
                        <a:pt x="727" y="4"/>
                      </a:lnTo>
                      <a:lnTo>
                        <a:pt x="725" y="4"/>
                      </a:lnTo>
                      <a:lnTo>
                        <a:pt x="725" y="4"/>
                      </a:lnTo>
                      <a:lnTo>
                        <a:pt x="725" y="4"/>
                      </a:lnTo>
                      <a:lnTo>
                        <a:pt x="736" y="27"/>
                      </a:lnTo>
                      <a:lnTo>
                        <a:pt x="746" y="47"/>
                      </a:lnTo>
                      <a:lnTo>
                        <a:pt x="755" y="70"/>
                      </a:lnTo>
                      <a:lnTo>
                        <a:pt x="763" y="95"/>
                      </a:lnTo>
                      <a:lnTo>
                        <a:pt x="768" y="120"/>
                      </a:lnTo>
                      <a:lnTo>
                        <a:pt x="772" y="144"/>
                      </a:lnTo>
                      <a:lnTo>
                        <a:pt x="774" y="169"/>
                      </a:lnTo>
                      <a:lnTo>
                        <a:pt x="776" y="195"/>
                      </a:lnTo>
                      <a:lnTo>
                        <a:pt x="776" y="212"/>
                      </a:lnTo>
                      <a:lnTo>
                        <a:pt x="774" y="231"/>
                      </a:lnTo>
                      <a:lnTo>
                        <a:pt x="772" y="248"/>
                      </a:lnTo>
                      <a:lnTo>
                        <a:pt x="768" y="266"/>
                      </a:lnTo>
                      <a:lnTo>
                        <a:pt x="772" y="262"/>
                      </a:lnTo>
                      <a:lnTo>
                        <a:pt x="776" y="258"/>
                      </a:lnTo>
                      <a:lnTo>
                        <a:pt x="778" y="243"/>
                      </a:lnTo>
                      <a:lnTo>
                        <a:pt x="778" y="228"/>
                      </a:lnTo>
                      <a:lnTo>
                        <a:pt x="780" y="211"/>
                      </a:lnTo>
                      <a:lnTo>
                        <a:pt x="780" y="195"/>
                      </a:lnTo>
                      <a:close/>
                      <a:moveTo>
                        <a:pt x="23" y="61"/>
                      </a:moveTo>
                      <a:lnTo>
                        <a:pt x="13" y="93"/>
                      </a:lnTo>
                      <a:lnTo>
                        <a:pt x="6" y="125"/>
                      </a:lnTo>
                      <a:lnTo>
                        <a:pt x="0" y="159"/>
                      </a:lnTo>
                      <a:lnTo>
                        <a:pt x="0" y="195"/>
                      </a:lnTo>
                      <a:lnTo>
                        <a:pt x="0" y="216"/>
                      </a:lnTo>
                      <a:lnTo>
                        <a:pt x="2" y="235"/>
                      </a:lnTo>
                      <a:lnTo>
                        <a:pt x="4" y="254"/>
                      </a:lnTo>
                      <a:lnTo>
                        <a:pt x="8" y="275"/>
                      </a:lnTo>
                      <a:lnTo>
                        <a:pt x="11" y="294"/>
                      </a:lnTo>
                      <a:lnTo>
                        <a:pt x="17" y="313"/>
                      </a:lnTo>
                      <a:lnTo>
                        <a:pt x="23" y="330"/>
                      </a:lnTo>
                      <a:lnTo>
                        <a:pt x="30" y="349"/>
                      </a:lnTo>
                      <a:lnTo>
                        <a:pt x="36" y="357"/>
                      </a:lnTo>
                      <a:lnTo>
                        <a:pt x="42" y="362"/>
                      </a:lnTo>
                      <a:lnTo>
                        <a:pt x="34" y="343"/>
                      </a:lnTo>
                      <a:lnTo>
                        <a:pt x="27" y="324"/>
                      </a:lnTo>
                      <a:lnTo>
                        <a:pt x="19" y="303"/>
                      </a:lnTo>
                      <a:lnTo>
                        <a:pt x="13" y="283"/>
                      </a:lnTo>
                      <a:lnTo>
                        <a:pt x="9" y="262"/>
                      </a:lnTo>
                      <a:lnTo>
                        <a:pt x="6" y="239"/>
                      </a:lnTo>
                      <a:lnTo>
                        <a:pt x="4" y="218"/>
                      </a:lnTo>
                      <a:lnTo>
                        <a:pt x="4" y="195"/>
                      </a:lnTo>
                      <a:lnTo>
                        <a:pt x="6" y="161"/>
                      </a:lnTo>
                      <a:lnTo>
                        <a:pt x="9" y="127"/>
                      </a:lnTo>
                      <a:lnTo>
                        <a:pt x="17" y="95"/>
                      </a:lnTo>
                      <a:lnTo>
                        <a:pt x="27" y="65"/>
                      </a:lnTo>
                      <a:lnTo>
                        <a:pt x="25" y="63"/>
                      </a:lnTo>
                      <a:lnTo>
                        <a:pt x="23" y="61"/>
                      </a:lnTo>
                      <a:close/>
                    </a:path>
                  </a:pathLst>
                </a:custGeom>
                <a:solidFill>
                  <a:srgbClr val="B2B3D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958" name="Freeform 590"/>
                <p:cNvSpPr>
                  <a:spLocks noEditPoints="1"/>
                </p:cNvSpPr>
                <p:nvPr/>
              </p:nvSpPr>
              <p:spPr bwMode="auto">
                <a:xfrm>
                  <a:off x="1451" y="2079"/>
                  <a:ext cx="776" cy="368"/>
                </a:xfrm>
                <a:custGeom>
                  <a:avLst/>
                  <a:gdLst/>
                  <a:ahLst/>
                  <a:cxnLst>
                    <a:cxn ang="0">
                      <a:pos x="776" y="193"/>
                    </a:cxn>
                    <a:cxn ang="0">
                      <a:pos x="776" y="167"/>
                    </a:cxn>
                    <a:cxn ang="0">
                      <a:pos x="772" y="142"/>
                    </a:cxn>
                    <a:cxn ang="0">
                      <a:pos x="768" y="116"/>
                    </a:cxn>
                    <a:cxn ang="0">
                      <a:pos x="762" y="91"/>
                    </a:cxn>
                    <a:cxn ang="0">
                      <a:pos x="755" y="68"/>
                    </a:cxn>
                    <a:cxn ang="0">
                      <a:pos x="747" y="45"/>
                    </a:cxn>
                    <a:cxn ang="0">
                      <a:pos x="736" y="23"/>
                    </a:cxn>
                    <a:cxn ang="0">
                      <a:pos x="725" y="0"/>
                    </a:cxn>
                    <a:cxn ang="0">
                      <a:pos x="725" y="2"/>
                    </a:cxn>
                    <a:cxn ang="0">
                      <a:pos x="725" y="2"/>
                    </a:cxn>
                    <a:cxn ang="0">
                      <a:pos x="725" y="2"/>
                    </a:cxn>
                    <a:cxn ang="0">
                      <a:pos x="723" y="2"/>
                    </a:cxn>
                    <a:cxn ang="0">
                      <a:pos x="723" y="4"/>
                    </a:cxn>
                    <a:cxn ang="0">
                      <a:pos x="721" y="4"/>
                    </a:cxn>
                    <a:cxn ang="0">
                      <a:pos x="732" y="25"/>
                    </a:cxn>
                    <a:cxn ang="0">
                      <a:pos x="742" y="47"/>
                    </a:cxn>
                    <a:cxn ang="0">
                      <a:pos x="751" y="70"/>
                    </a:cxn>
                    <a:cxn ang="0">
                      <a:pos x="759" y="93"/>
                    </a:cxn>
                    <a:cxn ang="0">
                      <a:pos x="764" y="118"/>
                    </a:cxn>
                    <a:cxn ang="0">
                      <a:pos x="768" y="142"/>
                    </a:cxn>
                    <a:cxn ang="0">
                      <a:pos x="770" y="167"/>
                    </a:cxn>
                    <a:cxn ang="0">
                      <a:pos x="772" y="193"/>
                    </a:cxn>
                    <a:cxn ang="0">
                      <a:pos x="770" y="212"/>
                    </a:cxn>
                    <a:cxn ang="0">
                      <a:pos x="770" y="231"/>
                    </a:cxn>
                    <a:cxn ang="0">
                      <a:pos x="766" y="250"/>
                    </a:cxn>
                    <a:cxn ang="0">
                      <a:pos x="764" y="269"/>
                    </a:cxn>
                    <a:cxn ang="0">
                      <a:pos x="766" y="264"/>
                    </a:cxn>
                    <a:cxn ang="0">
                      <a:pos x="770" y="260"/>
                    </a:cxn>
                    <a:cxn ang="0">
                      <a:pos x="772" y="243"/>
                    </a:cxn>
                    <a:cxn ang="0">
                      <a:pos x="774" y="227"/>
                    </a:cxn>
                    <a:cxn ang="0">
                      <a:pos x="776" y="210"/>
                    </a:cxn>
                    <a:cxn ang="0">
                      <a:pos x="776" y="193"/>
                    </a:cxn>
                    <a:cxn ang="0">
                      <a:pos x="23" y="61"/>
                    </a:cxn>
                    <a:cxn ang="0">
                      <a:pos x="13" y="93"/>
                    </a:cxn>
                    <a:cxn ang="0">
                      <a:pos x="6" y="125"/>
                    </a:cxn>
                    <a:cxn ang="0">
                      <a:pos x="2" y="159"/>
                    </a:cxn>
                    <a:cxn ang="0">
                      <a:pos x="0" y="193"/>
                    </a:cxn>
                    <a:cxn ang="0">
                      <a:pos x="0" y="214"/>
                    </a:cxn>
                    <a:cxn ang="0">
                      <a:pos x="2" y="235"/>
                    </a:cxn>
                    <a:cxn ang="0">
                      <a:pos x="4" y="256"/>
                    </a:cxn>
                    <a:cxn ang="0">
                      <a:pos x="7" y="277"/>
                    </a:cxn>
                    <a:cxn ang="0">
                      <a:pos x="13" y="296"/>
                    </a:cxn>
                    <a:cxn ang="0">
                      <a:pos x="19" y="317"/>
                    </a:cxn>
                    <a:cxn ang="0">
                      <a:pos x="26" y="336"/>
                    </a:cxn>
                    <a:cxn ang="0">
                      <a:pos x="34" y="355"/>
                    </a:cxn>
                    <a:cxn ang="0">
                      <a:pos x="40" y="360"/>
                    </a:cxn>
                    <a:cxn ang="0">
                      <a:pos x="45" y="368"/>
                    </a:cxn>
                    <a:cxn ang="0">
                      <a:pos x="36" y="349"/>
                    </a:cxn>
                    <a:cxn ang="0">
                      <a:pos x="28" y="328"/>
                    </a:cxn>
                    <a:cxn ang="0">
                      <a:pos x="21" y="307"/>
                    </a:cxn>
                    <a:cxn ang="0">
                      <a:pos x="15" y="284"/>
                    </a:cxn>
                    <a:cxn ang="0">
                      <a:pos x="9" y="262"/>
                    </a:cxn>
                    <a:cxn ang="0">
                      <a:pos x="7" y="239"/>
                    </a:cxn>
                    <a:cxn ang="0">
                      <a:pos x="6" y="216"/>
                    </a:cxn>
                    <a:cxn ang="0">
                      <a:pos x="4" y="193"/>
                    </a:cxn>
                    <a:cxn ang="0">
                      <a:pos x="6" y="159"/>
                    </a:cxn>
                    <a:cxn ang="0">
                      <a:pos x="9" y="127"/>
                    </a:cxn>
                    <a:cxn ang="0">
                      <a:pos x="17" y="95"/>
                    </a:cxn>
                    <a:cxn ang="0">
                      <a:pos x="26" y="64"/>
                    </a:cxn>
                    <a:cxn ang="0">
                      <a:pos x="25" y="63"/>
                    </a:cxn>
                    <a:cxn ang="0">
                      <a:pos x="23" y="61"/>
                    </a:cxn>
                  </a:cxnLst>
                  <a:rect l="0" t="0" r="r" b="b"/>
                  <a:pathLst>
                    <a:path w="776" h="368">
                      <a:moveTo>
                        <a:pt x="776" y="193"/>
                      </a:moveTo>
                      <a:lnTo>
                        <a:pt x="776" y="167"/>
                      </a:lnTo>
                      <a:lnTo>
                        <a:pt x="772" y="142"/>
                      </a:lnTo>
                      <a:lnTo>
                        <a:pt x="768" y="116"/>
                      </a:lnTo>
                      <a:lnTo>
                        <a:pt x="762" y="91"/>
                      </a:lnTo>
                      <a:lnTo>
                        <a:pt x="755" y="68"/>
                      </a:lnTo>
                      <a:lnTo>
                        <a:pt x="747" y="45"/>
                      </a:lnTo>
                      <a:lnTo>
                        <a:pt x="736" y="23"/>
                      </a:lnTo>
                      <a:lnTo>
                        <a:pt x="725" y="0"/>
                      </a:lnTo>
                      <a:lnTo>
                        <a:pt x="725" y="2"/>
                      </a:lnTo>
                      <a:lnTo>
                        <a:pt x="725" y="2"/>
                      </a:lnTo>
                      <a:lnTo>
                        <a:pt x="725" y="2"/>
                      </a:lnTo>
                      <a:lnTo>
                        <a:pt x="723" y="2"/>
                      </a:lnTo>
                      <a:lnTo>
                        <a:pt x="723" y="4"/>
                      </a:lnTo>
                      <a:lnTo>
                        <a:pt x="721" y="4"/>
                      </a:lnTo>
                      <a:lnTo>
                        <a:pt x="732" y="25"/>
                      </a:lnTo>
                      <a:lnTo>
                        <a:pt x="742" y="47"/>
                      </a:lnTo>
                      <a:lnTo>
                        <a:pt x="751" y="70"/>
                      </a:lnTo>
                      <a:lnTo>
                        <a:pt x="759" y="93"/>
                      </a:lnTo>
                      <a:lnTo>
                        <a:pt x="764" y="118"/>
                      </a:lnTo>
                      <a:lnTo>
                        <a:pt x="768" y="142"/>
                      </a:lnTo>
                      <a:lnTo>
                        <a:pt x="770" y="167"/>
                      </a:lnTo>
                      <a:lnTo>
                        <a:pt x="772" y="193"/>
                      </a:lnTo>
                      <a:lnTo>
                        <a:pt x="770" y="212"/>
                      </a:lnTo>
                      <a:lnTo>
                        <a:pt x="770" y="231"/>
                      </a:lnTo>
                      <a:lnTo>
                        <a:pt x="766" y="250"/>
                      </a:lnTo>
                      <a:lnTo>
                        <a:pt x="764" y="269"/>
                      </a:lnTo>
                      <a:lnTo>
                        <a:pt x="766" y="264"/>
                      </a:lnTo>
                      <a:lnTo>
                        <a:pt x="770" y="260"/>
                      </a:lnTo>
                      <a:lnTo>
                        <a:pt x="772" y="243"/>
                      </a:lnTo>
                      <a:lnTo>
                        <a:pt x="774" y="227"/>
                      </a:lnTo>
                      <a:lnTo>
                        <a:pt x="776" y="210"/>
                      </a:lnTo>
                      <a:lnTo>
                        <a:pt x="776" y="193"/>
                      </a:lnTo>
                      <a:close/>
                      <a:moveTo>
                        <a:pt x="23" y="61"/>
                      </a:moveTo>
                      <a:lnTo>
                        <a:pt x="13" y="93"/>
                      </a:lnTo>
                      <a:lnTo>
                        <a:pt x="6" y="125"/>
                      </a:lnTo>
                      <a:lnTo>
                        <a:pt x="2" y="159"/>
                      </a:lnTo>
                      <a:lnTo>
                        <a:pt x="0" y="193"/>
                      </a:lnTo>
                      <a:lnTo>
                        <a:pt x="0" y="214"/>
                      </a:lnTo>
                      <a:lnTo>
                        <a:pt x="2" y="235"/>
                      </a:lnTo>
                      <a:lnTo>
                        <a:pt x="4" y="256"/>
                      </a:lnTo>
                      <a:lnTo>
                        <a:pt x="7" y="277"/>
                      </a:lnTo>
                      <a:lnTo>
                        <a:pt x="13" y="296"/>
                      </a:lnTo>
                      <a:lnTo>
                        <a:pt x="19" y="317"/>
                      </a:lnTo>
                      <a:lnTo>
                        <a:pt x="26" y="336"/>
                      </a:lnTo>
                      <a:lnTo>
                        <a:pt x="34" y="355"/>
                      </a:lnTo>
                      <a:lnTo>
                        <a:pt x="40" y="360"/>
                      </a:lnTo>
                      <a:lnTo>
                        <a:pt x="45" y="368"/>
                      </a:lnTo>
                      <a:lnTo>
                        <a:pt x="36" y="349"/>
                      </a:lnTo>
                      <a:lnTo>
                        <a:pt x="28" y="328"/>
                      </a:lnTo>
                      <a:lnTo>
                        <a:pt x="21" y="307"/>
                      </a:lnTo>
                      <a:lnTo>
                        <a:pt x="15" y="284"/>
                      </a:lnTo>
                      <a:lnTo>
                        <a:pt x="9" y="262"/>
                      </a:lnTo>
                      <a:lnTo>
                        <a:pt x="7" y="239"/>
                      </a:lnTo>
                      <a:lnTo>
                        <a:pt x="6" y="216"/>
                      </a:lnTo>
                      <a:lnTo>
                        <a:pt x="4" y="193"/>
                      </a:lnTo>
                      <a:lnTo>
                        <a:pt x="6" y="159"/>
                      </a:lnTo>
                      <a:lnTo>
                        <a:pt x="9" y="127"/>
                      </a:lnTo>
                      <a:lnTo>
                        <a:pt x="17" y="95"/>
                      </a:lnTo>
                      <a:lnTo>
                        <a:pt x="26" y="64"/>
                      </a:lnTo>
                      <a:lnTo>
                        <a:pt x="25" y="63"/>
                      </a:lnTo>
                      <a:lnTo>
                        <a:pt x="23" y="61"/>
                      </a:lnTo>
                      <a:close/>
                    </a:path>
                  </a:pathLst>
                </a:custGeom>
                <a:solidFill>
                  <a:srgbClr val="B3B3D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959" name="Freeform 591"/>
                <p:cNvSpPr>
                  <a:spLocks noEditPoints="1"/>
                </p:cNvSpPr>
                <p:nvPr/>
              </p:nvSpPr>
              <p:spPr bwMode="auto">
                <a:xfrm>
                  <a:off x="1453" y="2081"/>
                  <a:ext cx="772" cy="491"/>
                </a:xfrm>
                <a:custGeom>
                  <a:avLst/>
                  <a:gdLst/>
                  <a:ahLst/>
                  <a:cxnLst>
                    <a:cxn ang="0">
                      <a:pos x="770" y="165"/>
                    </a:cxn>
                    <a:cxn ang="0">
                      <a:pos x="764" y="116"/>
                    </a:cxn>
                    <a:cxn ang="0">
                      <a:pos x="751" y="66"/>
                    </a:cxn>
                    <a:cxn ang="0">
                      <a:pos x="732" y="23"/>
                    </a:cxn>
                    <a:cxn ang="0">
                      <a:pos x="719" y="2"/>
                    </a:cxn>
                    <a:cxn ang="0">
                      <a:pos x="728" y="25"/>
                    </a:cxn>
                    <a:cxn ang="0">
                      <a:pos x="747" y="70"/>
                    </a:cxn>
                    <a:cxn ang="0">
                      <a:pos x="760" y="117"/>
                    </a:cxn>
                    <a:cxn ang="0">
                      <a:pos x="766" y="167"/>
                    </a:cxn>
                    <a:cxn ang="0">
                      <a:pos x="766" y="212"/>
                    </a:cxn>
                    <a:cxn ang="0">
                      <a:pos x="762" y="252"/>
                    </a:cxn>
                    <a:cxn ang="0">
                      <a:pos x="762" y="267"/>
                    </a:cxn>
                    <a:cxn ang="0">
                      <a:pos x="768" y="244"/>
                    </a:cxn>
                    <a:cxn ang="0">
                      <a:pos x="772" y="208"/>
                    </a:cxn>
                    <a:cxn ang="0">
                      <a:pos x="23" y="61"/>
                    </a:cxn>
                    <a:cxn ang="0">
                      <a:pos x="5" y="123"/>
                    </a:cxn>
                    <a:cxn ang="0">
                      <a:pos x="0" y="191"/>
                    </a:cxn>
                    <a:cxn ang="0">
                      <a:pos x="2" y="235"/>
                    </a:cxn>
                    <a:cxn ang="0">
                      <a:pos x="9" y="279"/>
                    </a:cxn>
                    <a:cxn ang="0">
                      <a:pos x="23" y="320"/>
                    </a:cxn>
                    <a:cxn ang="0">
                      <a:pos x="38" y="358"/>
                    </a:cxn>
                    <a:cxn ang="0">
                      <a:pos x="51" y="373"/>
                    </a:cxn>
                    <a:cxn ang="0">
                      <a:pos x="32" y="332"/>
                    </a:cxn>
                    <a:cxn ang="0">
                      <a:pos x="17" y="286"/>
                    </a:cxn>
                    <a:cxn ang="0">
                      <a:pos x="7" y="241"/>
                    </a:cxn>
                    <a:cxn ang="0">
                      <a:pos x="4" y="191"/>
                    </a:cxn>
                    <a:cxn ang="0">
                      <a:pos x="9" y="125"/>
                    </a:cxn>
                    <a:cxn ang="0">
                      <a:pos x="26" y="62"/>
                    </a:cxn>
                    <a:cxn ang="0">
                      <a:pos x="23" y="61"/>
                    </a:cxn>
                    <a:cxn ang="0">
                      <a:pos x="660" y="457"/>
                    </a:cxn>
                    <a:cxn ang="0">
                      <a:pos x="633" y="483"/>
                    </a:cxn>
                    <a:cxn ang="0">
                      <a:pos x="649" y="468"/>
                    </a:cxn>
                  </a:cxnLst>
                  <a:rect l="0" t="0" r="r" b="b"/>
                  <a:pathLst>
                    <a:path w="772" h="491">
                      <a:moveTo>
                        <a:pt x="772" y="191"/>
                      </a:moveTo>
                      <a:lnTo>
                        <a:pt x="770" y="165"/>
                      </a:lnTo>
                      <a:lnTo>
                        <a:pt x="768" y="140"/>
                      </a:lnTo>
                      <a:lnTo>
                        <a:pt x="764" y="116"/>
                      </a:lnTo>
                      <a:lnTo>
                        <a:pt x="759" y="91"/>
                      </a:lnTo>
                      <a:lnTo>
                        <a:pt x="751" y="66"/>
                      </a:lnTo>
                      <a:lnTo>
                        <a:pt x="742" y="43"/>
                      </a:lnTo>
                      <a:lnTo>
                        <a:pt x="732" y="23"/>
                      </a:lnTo>
                      <a:lnTo>
                        <a:pt x="721" y="0"/>
                      </a:lnTo>
                      <a:lnTo>
                        <a:pt x="719" y="2"/>
                      </a:lnTo>
                      <a:lnTo>
                        <a:pt x="719" y="4"/>
                      </a:lnTo>
                      <a:lnTo>
                        <a:pt x="728" y="25"/>
                      </a:lnTo>
                      <a:lnTo>
                        <a:pt x="740" y="47"/>
                      </a:lnTo>
                      <a:lnTo>
                        <a:pt x="747" y="70"/>
                      </a:lnTo>
                      <a:lnTo>
                        <a:pt x="755" y="93"/>
                      </a:lnTo>
                      <a:lnTo>
                        <a:pt x="760" y="117"/>
                      </a:lnTo>
                      <a:lnTo>
                        <a:pt x="764" y="140"/>
                      </a:lnTo>
                      <a:lnTo>
                        <a:pt x="766" y="167"/>
                      </a:lnTo>
                      <a:lnTo>
                        <a:pt x="766" y="191"/>
                      </a:lnTo>
                      <a:lnTo>
                        <a:pt x="766" y="212"/>
                      </a:lnTo>
                      <a:lnTo>
                        <a:pt x="764" y="231"/>
                      </a:lnTo>
                      <a:lnTo>
                        <a:pt x="762" y="252"/>
                      </a:lnTo>
                      <a:lnTo>
                        <a:pt x="759" y="271"/>
                      </a:lnTo>
                      <a:lnTo>
                        <a:pt x="762" y="267"/>
                      </a:lnTo>
                      <a:lnTo>
                        <a:pt x="764" y="262"/>
                      </a:lnTo>
                      <a:lnTo>
                        <a:pt x="768" y="244"/>
                      </a:lnTo>
                      <a:lnTo>
                        <a:pt x="770" y="227"/>
                      </a:lnTo>
                      <a:lnTo>
                        <a:pt x="772" y="208"/>
                      </a:lnTo>
                      <a:lnTo>
                        <a:pt x="772" y="191"/>
                      </a:lnTo>
                      <a:close/>
                      <a:moveTo>
                        <a:pt x="23" y="61"/>
                      </a:moveTo>
                      <a:lnTo>
                        <a:pt x="13" y="91"/>
                      </a:lnTo>
                      <a:lnTo>
                        <a:pt x="5" y="123"/>
                      </a:lnTo>
                      <a:lnTo>
                        <a:pt x="2" y="157"/>
                      </a:lnTo>
                      <a:lnTo>
                        <a:pt x="0" y="191"/>
                      </a:lnTo>
                      <a:lnTo>
                        <a:pt x="0" y="214"/>
                      </a:lnTo>
                      <a:lnTo>
                        <a:pt x="2" y="235"/>
                      </a:lnTo>
                      <a:lnTo>
                        <a:pt x="5" y="258"/>
                      </a:lnTo>
                      <a:lnTo>
                        <a:pt x="9" y="279"/>
                      </a:lnTo>
                      <a:lnTo>
                        <a:pt x="15" y="299"/>
                      </a:lnTo>
                      <a:lnTo>
                        <a:pt x="23" y="320"/>
                      </a:lnTo>
                      <a:lnTo>
                        <a:pt x="30" y="339"/>
                      </a:lnTo>
                      <a:lnTo>
                        <a:pt x="38" y="358"/>
                      </a:lnTo>
                      <a:lnTo>
                        <a:pt x="45" y="366"/>
                      </a:lnTo>
                      <a:lnTo>
                        <a:pt x="51" y="373"/>
                      </a:lnTo>
                      <a:lnTo>
                        <a:pt x="40" y="353"/>
                      </a:lnTo>
                      <a:lnTo>
                        <a:pt x="32" y="332"/>
                      </a:lnTo>
                      <a:lnTo>
                        <a:pt x="23" y="309"/>
                      </a:lnTo>
                      <a:lnTo>
                        <a:pt x="17" y="286"/>
                      </a:lnTo>
                      <a:lnTo>
                        <a:pt x="11" y="263"/>
                      </a:lnTo>
                      <a:lnTo>
                        <a:pt x="7" y="241"/>
                      </a:lnTo>
                      <a:lnTo>
                        <a:pt x="5" y="216"/>
                      </a:lnTo>
                      <a:lnTo>
                        <a:pt x="4" y="191"/>
                      </a:lnTo>
                      <a:lnTo>
                        <a:pt x="5" y="157"/>
                      </a:lnTo>
                      <a:lnTo>
                        <a:pt x="9" y="125"/>
                      </a:lnTo>
                      <a:lnTo>
                        <a:pt x="17" y="93"/>
                      </a:lnTo>
                      <a:lnTo>
                        <a:pt x="26" y="62"/>
                      </a:lnTo>
                      <a:lnTo>
                        <a:pt x="24" y="62"/>
                      </a:lnTo>
                      <a:lnTo>
                        <a:pt x="23" y="61"/>
                      </a:lnTo>
                      <a:close/>
                      <a:moveTo>
                        <a:pt x="673" y="442"/>
                      </a:moveTo>
                      <a:lnTo>
                        <a:pt x="660" y="457"/>
                      </a:lnTo>
                      <a:lnTo>
                        <a:pt x="645" y="474"/>
                      </a:lnTo>
                      <a:lnTo>
                        <a:pt x="633" y="483"/>
                      </a:lnTo>
                      <a:lnTo>
                        <a:pt x="620" y="491"/>
                      </a:lnTo>
                      <a:lnTo>
                        <a:pt x="649" y="468"/>
                      </a:lnTo>
                      <a:lnTo>
                        <a:pt x="673" y="442"/>
                      </a:lnTo>
                      <a:close/>
                    </a:path>
                  </a:pathLst>
                </a:custGeom>
                <a:solidFill>
                  <a:srgbClr val="B3B3D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960" name="Freeform 592"/>
                <p:cNvSpPr>
                  <a:spLocks noEditPoints="1"/>
                </p:cNvSpPr>
                <p:nvPr/>
              </p:nvSpPr>
              <p:spPr bwMode="auto">
                <a:xfrm>
                  <a:off x="1455" y="2083"/>
                  <a:ext cx="768" cy="502"/>
                </a:xfrm>
                <a:custGeom>
                  <a:avLst/>
                  <a:gdLst/>
                  <a:ahLst/>
                  <a:cxnLst>
                    <a:cxn ang="0">
                      <a:pos x="766" y="163"/>
                    </a:cxn>
                    <a:cxn ang="0">
                      <a:pos x="760" y="114"/>
                    </a:cxn>
                    <a:cxn ang="0">
                      <a:pos x="747" y="66"/>
                    </a:cxn>
                    <a:cxn ang="0">
                      <a:pos x="728" y="21"/>
                    </a:cxn>
                    <a:cxn ang="0">
                      <a:pos x="717" y="2"/>
                    </a:cxn>
                    <a:cxn ang="0">
                      <a:pos x="715" y="4"/>
                    </a:cxn>
                    <a:cxn ang="0">
                      <a:pos x="726" y="24"/>
                    </a:cxn>
                    <a:cxn ang="0">
                      <a:pos x="743" y="70"/>
                    </a:cxn>
                    <a:cxn ang="0">
                      <a:pos x="755" y="115"/>
                    </a:cxn>
                    <a:cxn ang="0">
                      <a:pos x="762" y="165"/>
                    </a:cxn>
                    <a:cxn ang="0">
                      <a:pos x="762" y="210"/>
                    </a:cxn>
                    <a:cxn ang="0">
                      <a:pos x="757" y="254"/>
                    </a:cxn>
                    <a:cxn ang="0">
                      <a:pos x="757" y="269"/>
                    </a:cxn>
                    <a:cxn ang="0">
                      <a:pos x="762" y="246"/>
                    </a:cxn>
                    <a:cxn ang="0">
                      <a:pos x="766" y="208"/>
                    </a:cxn>
                    <a:cxn ang="0">
                      <a:pos x="22" y="60"/>
                    </a:cxn>
                    <a:cxn ang="0">
                      <a:pos x="5" y="123"/>
                    </a:cxn>
                    <a:cxn ang="0">
                      <a:pos x="0" y="189"/>
                    </a:cxn>
                    <a:cxn ang="0">
                      <a:pos x="3" y="235"/>
                    </a:cxn>
                    <a:cxn ang="0">
                      <a:pos x="11" y="280"/>
                    </a:cxn>
                    <a:cxn ang="0">
                      <a:pos x="24" y="324"/>
                    </a:cxn>
                    <a:cxn ang="0">
                      <a:pos x="41" y="364"/>
                    </a:cxn>
                    <a:cxn ang="0">
                      <a:pos x="57" y="379"/>
                    </a:cxn>
                    <a:cxn ang="0">
                      <a:pos x="34" y="335"/>
                    </a:cxn>
                    <a:cxn ang="0">
                      <a:pos x="19" y="290"/>
                    </a:cxn>
                    <a:cxn ang="0">
                      <a:pos x="7" y="241"/>
                    </a:cxn>
                    <a:cxn ang="0">
                      <a:pos x="5" y="189"/>
                    </a:cxn>
                    <a:cxn ang="0">
                      <a:pos x="11" y="125"/>
                    </a:cxn>
                    <a:cxn ang="0">
                      <a:pos x="26" y="62"/>
                    </a:cxn>
                    <a:cxn ang="0">
                      <a:pos x="22" y="60"/>
                    </a:cxn>
                    <a:cxn ang="0">
                      <a:pos x="675" y="434"/>
                    </a:cxn>
                    <a:cxn ang="0">
                      <a:pos x="654" y="461"/>
                    </a:cxn>
                    <a:cxn ang="0">
                      <a:pos x="620" y="489"/>
                    </a:cxn>
                    <a:cxn ang="0">
                      <a:pos x="620" y="485"/>
                    </a:cxn>
                    <a:cxn ang="0">
                      <a:pos x="664" y="443"/>
                    </a:cxn>
                  </a:cxnLst>
                  <a:rect l="0" t="0" r="r" b="b"/>
                  <a:pathLst>
                    <a:path w="768" h="502">
                      <a:moveTo>
                        <a:pt x="768" y="189"/>
                      </a:moveTo>
                      <a:lnTo>
                        <a:pt x="766" y="163"/>
                      </a:lnTo>
                      <a:lnTo>
                        <a:pt x="764" y="138"/>
                      </a:lnTo>
                      <a:lnTo>
                        <a:pt x="760" y="114"/>
                      </a:lnTo>
                      <a:lnTo>
                        <a:pt x="755" y="89"/>
                      </a:lnTo>
                      <a:lnTo>
                        <a:pt x="747" y="66"/>
                      </a:lnTo>
                      <a:lnTo>
                        <a:pt x="738" y="43"/>
                      </a:lnTo>
                      <a:lnTo>
                        <a:pt x="728" y="21"/>
                      </a:lnTo>
                      <a:lnTo>
                        <a:pt x="717" y="0"/>
                      </a:lnTo>
                      <a:lnTo>
                        <a:pt x="717" y="2"/>
                      </a:lnTo>
                      <a:lnTo>
                        <a:pt x="715" y="4"/>
                      </a:lnTo>
                      <a:lnTo>
                        <a:pt x="715" y="4"/>
                      </a:lnTo>
                      <a:lnTo>
                        <a:pt x="715" y="4"/>
                      </a:lnTo>
                      <a:lnTo>
                        <a:pt x="726" y="24"/>
                      </a:lnTo>
                      <a:lnTo>
                        <a:pt x="736" y="47"/>
                      </a:lnTo>
                      <a:lnTo>
                        <a:pt x="743" y="70"/>
                      </a:lnTo>
                      <a:lnTo>
                        <a:pt x="751" y="93"/>
                      </a:lnTo>
                      <a:lnTo>
                        <a:pt x="755" y="115"/>
                      </a:lnTo>
                      <a:lnTo>
                        <a:pt x="758" y="140"/>
                      </a:lnTo>
                      <a:lnTo>
                        <a:pt x="762" y="165"/>
                      </a:lnTo>
                      <a:lnTo>
                        <a:pt x="762" y="189"/>
                      </a:lnTo>
                      <a:lnTo>
                        <a:pt x="762" y="210"/>
                      </a:lnTo>
                      <a:lnTo>
                        <a:pt x="760" y="233"/>
                      </a:lnTo>
                      <a:lnTo>
                        <a:pt x="757" y="254"/>
                      </a:lnTo>
                      <a:lnTo>
                        <a:pt x="753" y="275"/>
                      </a:lnTo>
                      <a:lnTo>
                        <a:pt x="757" y="269"/>
                      </a:lnTo>
                      <a:lnTo>
                        <a:pt x="760" y="265"/>
                      </a:lnTo>
                      <a:lnTo>
                        <a:pt x="762" y="246"/>
                      </a:lnTo>
                      <a:lnTo>
                        <a:pt x="766" y="227"/>
                      </a:lnTo>
                      <a:lnTo>
                        <a:pt x="766" y="208"/>
                      </a:lnTo>
                      <a:lnTo>
                        <a:pt x="768" y="189"/>
                      </a:lnTo>
                      <a:close/>
                      <a:moveTo>
                        <a:pt x="22" y="60"/>
                      </a:moveTo>
                      <a:lnTo>
                        <a:pt x="13" y="91"/>
                      </a:lnTo>
                      <a:lnTo>
                        <a:pt x="5" y="123"/>
                      </a:lnTo>
                      <a:lnTo>
                        <a:pt x="2" y="155"/>
                      </a:lnTo>
                      <a:lnTo>
                        <a:pt x="0" y="189"/>
                      </a:lnTo>
                      <a:lnTo>
                        <a:pt x="2" y="212"/>
                      </a:lnTo>
                      <a:lnTo>
                        <a:pt x="3" y="235"/>
                      </a:lnTo>
                      <a:lnTo>
                        <a:pt x="5" y="258"/>
                      </a:lnTo>
                      <a:lnTo>
                        <a:pt x="11" y="280"/>
                      </a:lnTo>
                      <a:lnTo>
                        <a:pt x="17" y="303"/>
                      </a:lnTo>
                      <a:lnTo>
                        <a:pt x="24" y="324"/>
                      </a:lnTo>
                      <a:lnTo>
                        <a:pt x="32" y="345"/>
                      </a:lnTo>
                      <a:lnTo>
                        <a:pt x="41" y="364"/>
                      </a:lnTo>
                      <a:lnTo>
                        <a:pt x="49" y="371"/>
                      </a:lnTo>
                      <a:lnTo>
                        <a:pt x="57" y="379"/>
                      </a:lnTo>
                      <a:lnTo>
                        <a:pt x="43" y="358"/>
                      </a:lnTo>
                      <a:lnTo>
                        <a:pt x="34" y="335"/>
                      </a:lnTo>
                      <a:lnTo>
                        <a:pt x="26" y="313"/>
                      </a:lnTo>
                      <a:lnTo>
                        <a:pt x="19" y="290"/>
                      </a:lnTo>
                      <a:lnTo>
                        <a:pt x="13" y="265"/>
                      </a:lnTo>
                      <a:lnTo>
                        <a:pt x="7" y="241"/>
                      </a:lnTo>
                      <a:lnTo>
                        <a:pt x="5" y="214"/>
                      </a:lnTo>
                      <a:lnTo>
                        <a:pt x="5" y="189"/>
                      </a:lnTo>
                      <a:lnTo>
                        <a:pt x="5" y="157"/>
                      </a:lnTo>
                      <a:lnTo>
                        <a:pt x="11" y="125"/>
                      </a:lnTo>
                      <a:lnTo>
                        <a:pt x="17" y="93"/>
                      </a:lnTo>
                      <a:lnTo>
                        <a:pt x="26" y="62"/>
                      </a:lnTo>
                      <a:lnTo>
                        <a:pt x="24" y="60"/>
                      </a:lnTo>
                      <a:lnTo>
                        <a:pt x="22" y="60"/>
                      </a:lnTo>
                      <a:close/>
                      <a:moveTo>
                        <a:pt x="683" y="421"/>
                      </a:moveTo>
                      <a:lnTo>
                        <a:pt x="675" y="434"/>
                      </a:lnTo>
                      <a:lnTo>
                        <a:pt x="666" y="447"/>
                      </a:lnTo>
                      <a:lnTo>
                        <a:pt x="654" y="461"/>
                      </a:lnTo>
                      <a:lnTo>
                        <a:pt x="643" y="472"/>
                      </a:lnTo>
                      <a:lnTo>
                        <a:pt x="620" y="489"/>
                      </a:lnTo>
                      <a:lnTo>
                        <a:pt x="595" y="502"/>
                      </a:lnTo>
                      <a:lnTo>
                        <a:pt x="620" y="485"/>
                      </a:lnTo>
                      <a:lnTo>
                        <a:pt x="643" y="466"/>
                      </a:lnTo>
                      <a:lnTo>
                        <a:pt x="664" y="443"/>
                      </a:lnTo>
                      <a:lnTo>
                        <a:pt x="683" y="421"/>
                      </a:lnTo>
                      <a:close/>
                    </a:path>
                  </a:pathLst>
                </a:custGeom>
                <a:solidFill>
                  <a:srgbClr val="B3B4D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961" name="Freeform 593"/>
                <p:cNvSpPr>
                  <a:spLocks noEditPoints="1"/>
                </p:cNvSpPr>
                <p:nvPr/>
              </p:nvSpPr>
              <p:spPr bwMode="auto">
                <a:xfrm>
                  <a:off x="1457" y="2085"/>
                  <a:ext cx="762" cy="510"/>
                </a:xfrm>
                <a:custGeom>
                  <a:avLst/>
                  <a:gdLst/>
                  <a:ahLst/>
                  <a:cxnLst>
                    <a:cxn ang="0">
                      <a:pos x="762" y="163"/>
                    </a:cxn>
                    <a:cxn ang="0">
                      <a:pos x="756" y="113"/>
                    </a:cxn>
                    <a:cxn ang="0">
                      <a:pos x="743" y="66"/>
                    </a:cxn>
                    <a:cxn ang="0">
                      <a:pos x="724" y="21"/>
                    </a:cxn>
                    <a:cxn ang="0">
                      <a:pos x="713" y="2"/>
                    </a:cxn>
                    <a:cxn ang="0">
                      <a:pos x="713" y="2"/>
                    </a:cxn>
                    <a:cxn ang="0">
                      <a:pos x="722" y="24"/>
                    </a:cxn>
                    <a:cxn ang="0">
                      <a:pos x="739" y="68"/>
                    </a:cxn>
                    <a:cxn ang="0">
                      <a:pos x="751" y="115"/>
                    </a:cxn>
                    <a:cxn ang="0">
                      <a:pos x="756" y="163"/>
                    </a:cxn>
                    <a:cxn ang="0">
                      <a:pos x="758" y="210"/>
                    </a:cxn>
                    <a:cxn ang="0">
                      <a:pos x="753" y="256"/>
                    </a:cxn>
                    <a:cxn ang="0">
                      <a:pos x="751" y="273"/>
                    </a:cxn>
                    <a:cxn ang="0">
                      <a:pos x="758" y="248"/>
                    </a:cxn>
                    <a:cxn ang="0">
                      <a:pos x="762" y="208"/>
                    </a:cxn>
                    <a:cxn ang="0">
                      <a:pos x="22" y="58"/>
                    </a:cxn>
                    <a:cxn ang="0">
                      <a:pos x="5" y="121"/>
                    </a:cxn>
                    <a:cxn ang="0">
                      <a:pos x="0" y="187"/>
                    </a:cxn>
                    <a:cxn ang="0">
                      <a:pos x="3" y="237"/>
                    </a:cxn>
                    <a:cxn ang="0">
                      <a:pos x="13" y="282"/>
                    </a:cxn>
                    <a:cxn ang="0">
                      <a:pos x="28" y="328"/>
                    </a:cxn>
                    <a:cxn ang="0">
                      <a:pos x="47" y="369"/>
                    </a:cxn>
                    <a:cxn ang="0">
                      <a:pos x="60" y="385"/>
                    </a:cxn>
                    <a:cxn ang="0">
                      <a:pos x="38" y="341"/>
                    </a:cxn>
                    <a:cxn ang="0">
                      <a:pos x="20" y="292"/>
                    </a:cxn>
                    <a:cxn ang="0">
                      <a:pos x="9" y="240"/>
                    </a:cxn>
                    <a:cxn ang="0">
                      <a:pos x="5" y="187"/>
                    </a:cxn>
                    <a:cxn ang="0">
                      <a:pos x="11" y="123"/>
                    </a:cxn>
                    <a:cxn ang="0">
                      <a:pos x="26" y="62"/>
                    </a:cxn>
                    <a:cxn ang="0">
                      <a:pos x="22" y="58"/>
                    </a:cxn>
                    <a:cxn ang="0">
                      <a:pos x="645" y="464"/>
                    </a:cxn>
                    <a:cxn ang="0">
                      <a:pos x="681" y="421"/>
                    </a:cxn>
                    <a:cxn ang="0">
                      <a:pos x="677" y="421"/>
                    </a:cxn>
                    <a:cxn ang="0">
                      <a:pos x="652" y="449"/>
                    </a:cxn>
                    <a:cxn ang="0">
                      <a:pos x="624" y="476"/>
                    </a:cxn>
                    <a:cxn ang="0">
                      <a:pos x="591" y="500"/>
                    </a:cxn>
                    <a:cxn ang="0">
                      <a:pos x="597" y="500"/>
                    </a:cxn>
                  </a:cxnLst>
                  <a:rect l="0" t="0" r="r" b="b"/>
                  <a:pathLst>
                    <a:path w="762" h="510">
                      <a:moveTo>
                        <a:pt x="762" y="187"/>
                      </a:moveTo>
                      <a:lnTo>
                        <a:pt x="762" y="163"/>
                      </a:lnTo>
                      <a:lnTo>
                        <a:pt x="760" y="136"/>
                      </a:lnTo>
                      <a:lnTo>
                        <a:pt x="756" y="113"/>
                      </a:lnTo>
                      <a:lnTo>
                        <a:pt x="751" y="89"/>
                      </a:lnTo>
                      <a:lnTo>
                        <a:pt x="743" y="66"/>
                      </a:lnTo>
                      <a:lnTo>
                        <a:pt x="736" y="43"/>
                      </a:lnTo>
                      <a:lnTo>
                        <a:pt x="724" y="21"/>
                      </a:lnTo>
                      <a:lnTo>
                        <a:pt x="715" y="0"/>
                      </a:lnTo>
                      <a:lnTo>
                        <a:pt x="713" y="2"/>
                      </a:lnTo>
                      <a:lnTo>
                        <a:pt x="713" y="2"/>
                      </a:lnTo>
                      <a:lnTo>
                        <a:pt x="713" y="2"/>
                      </a:lnTo>
                      <a:lnTo>
                        <a:pt x="711" y="5"/>
                      </a:lnTo>
                      <a:lnTo>
                        <a:pt x="722" y="24"/>
                      </a:lnTo>
                      <a:lnTo>
                        <a:pt x="732" y="47"/>
                      </a:lnTo>
                      <a:lnTo>
                        <a:pt x="739" y="68"/>
                      </a:lnTo>
                      <a:lnTo>
                        <a:pt x="745" y="91"/>
                      </a:lnTo>
                      <a:lnTo>
                        <a:pt x="751" y="115"/>
                      </a:lnTo>
                      <a:lnTo>
                        <a:pt x="755" y="138"/>
                      </a:lnTo>
                      <a:lnTo>
                        <a:pt x="756" y="163"/>
                      </a:lnTo>
                      <a:lnTo>
                        <a:pt x="758" y="187"/>
                      </a:lnTo>
                      <a:lnTo>
                        <a:pt x="758" y="210"/>
                      </a:lnTo>
                      <a:lnTo>
                        <a:pt x="755" y="233"/>
                      </a:lnTo>
                      <a:lnTo>
                        <a:pt x="753" y="256"/>
                      </a:lnTo>
                      <a:lnTo>
                        <a:pt x="747" y="278"/>
                      </a:lnTo>
                      <a:lnTo>
                        <a:pt x="751" y="273"/>
                      </a:lnTo>
                      <a:lnTo>
                        <a:pt x="755" y="267"/>
                      </a:lnTo>
                      <a:lnTo>
                        <a:pt x="758" y="248"/>
                      </a:lnTo>
                      <a:lnTo>
                        <a:pt x="760" y="227"/>
                      </a:lnTo>
                      <a:lnTo>
                        <a:pt x="762" y="208"/>
                      </a:lnTo>
                      <a:lnTo>
                        <a:pt x="762" y="187"/>
                      </a:lnTo>
                      <a:close/>
                      <a:moveTo>
                        <a:pt x="22" y="58"/>
                      </a:moveTo>
                      <a:lnTo>
                        <a:pt x="13" y="89"/>
                      </a:lnTo>
                      <a:lnTo>
                        <a:pt x="5" y="121"/>
                      </a:lnTo>
                      <a:lnTo>
                        <a:pt x="1" y="153"/>
                      </a:lnTo>
                      <a:lnTo>
                        <a:pt x="0" y="187"/>
                      </a:lnTo>
                      <a:lnTo>
                        <a:pt x="1" y="212"/>
                      </a:lnTo>
                      <a:lnTo>
                        <a:pt x="3" y="237"/>
                      </a:lnTo>
                      <a:lnTo>
                        <a:pt x="7" y="259"/>
                      </a:lnTo>
                      <a:lnTo>
                        <a:pt x="13" y="282"/>
                      </a:lnTo>
                      <a:lnTo>
                        <a:pt x="19" y="305"/>
                      </a:lnTo>
                      <a:lnTo>
                        <a:pt x="28" y="328"/>
                      </a:lnTo>
                      <a:lnTo>
                        <a:pt x="36" y="349"/>
                      </a:lnTo>
                      <a:lnTo>
                        <a:pt x="47" y="369"/>
                      </a:lnTo>
                      <a:lnTo>
                        <a:pt x="55" y="377"/>
                      </a:lnTo>
                      <a:lnTo>
                        <a:pt x="60" y="385"/>
                      </a:lnTo>
                      <a:lnTo>
                        <a:pt x="49" y="364"/>
                      </a:lnTo>
                      <a:lnTo>
                        <a:pt x="38" y="341"/>
                      </a:lnTo>
                      <a:lnTo>
                        <a:pt x="28" y="316"/>
                      </a:lnTo>
                      <a:lnTo>
                        <a:pt x="20" y="292"/>
                      </a:lnTo>
                      <a:lnTo>
                        <a:pt x="13" y="267"/>
                      </a:lnTo>
                      <a:lnTo>
                        <a:pt x="9" y="240"/>
                      </a:lnTo>
                      <a:lnTo>
                        <a:pt x="5" y="214"/>
                      </a:lnTo>
                      <a:lnTo>
                        <a:pt x="5" y="187"/>
                      </a:lnTo>
                      <a:lnTo>
                        <a:pt x="7" y="155"/>
                      </a:lnTo>
                      <a:lnTo>
                        <a:pt x="11" y="123"/>
                      </a:lnTo>
                      <a:lnTo>
                        <a:pt x="17" y="93"/>
                      </a:lnTo>
                      <a:lnTo>
                        <a:pt x="26" y="62"/>
                      </a:lnTo>
                      <a:lnTo>
                        <a:pt x="24" y="60"/>
                      </a:lnTo>
                      <a:lnTo>
                        <a:pt x="22" y="58"/>
                      </a:lnTo>
                      <a:close/>
                      <a:moveTo>
                        <a:pt x="616" y="487"/>
                      </a:moveTo>
                      <a:lnTo>
                        <a:pt x="645" y="464"/>
                      </a:lnTo>
                      <a:lnTo>
                        <a:pt x="669" y="438"/>
                      </a:lnTo>
                      <a:lnTo>
                        <a:pt x="681" y="421"/>
                      </a:lnTo>
                      <a:lnTo>
                        <a:pt x="688" y="405"/>
                      </a:lnTo>
                      <a:lnTo>
                        <a:pt x="677" y="421"/>
                      </a:lnTo>
                      <a:lnTo>
                        <a:pt x="665" y="436"/>
                      </a:lnTo>
                      <a:lnTo>
                        <a:pt x="652" y="449"/>
                      </a:lnTo>
                      <a:lnTo>
                        <a:pt x="637" y="462"/>
                      </a:lnTo>
                      <a:lnTo>
                        <a:pt x="624" y="476"/>
                      </a:lnTo>
                      <a:lnTo>
                        <a:pt x="609" y="489"/>
                      </a:lnTo>
                      <a:lnTo>
                        <a:pt x="591" y="500"/>
                      </a:lnTo>
                      <a:lnTo>
                        <a:pt x="576" y="510"/>
                      </a:lnTo>
                      <a:lnTo>
                        <a:pt x="597" y="500"/>
                      </a:lnTo>
                      <a:lnTo>
                        <a:pt x="616" y="487"/>
                      </a:lnTo>
                      <a:close/>
                    </a:path>
                  </a:pathLst>
                </a:custGeom>
                <a:solidFill>
                  <a:srgbClr val="B4B5D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962" name="Freeform 594"/>
                <p:cNvSpPr>
                  <a:spLocks noEditPoints="1"/>
                </p:cNvSpPr>
                <p:nvPr/>
              </p:nvSpPr>
              <p:spPr bwMode="auto">
                <a:xfrm>
                  <a:off x="1460" y="2087"/>
                  <a:ext cx="757" cy="515"/>
                </a:xfrm>
                <a:custGeom>
                  <a:avLst/>
                  <a:gdLst/>
                  <a:ahLst/>
                  <a:cxnLst>
                    <a:cxn ang="0">
                      <a:pos x="757" y="161"/>
                    </a:cxn>
                    <a:cxn ang="0">
                      <a:pos x="750" y="111"/>
                    </a:cxn>
                    <a:cxn ang="0">
                      <a:pos x="738" y="66"/>
                    </a:cxn>
                    <a:cxn ang="0">
                      <a:pos x="721" y="20"/>
                    </a:cxn>
                    <a:cxn ang="0">
                      <a:pos x="708" y="1"/>
                    </a:cxn>
                    <a:cxn ang="0">
                      <a:pos x="717" y="24"/>
                    </a:cxn>
                    <a:cxn ang="0">
                      <a:pos x="735" y="68"/>
                    </a:cxn>
                    <a:cxn ang="0">
                      <a:pos x="746" y="113"/>
                    </a:cxn>
                    <a:cxn ang="0">
                      <a:pos x="752" y="161"/>
                    </a:cxn>
                    <a:cxn ang="0">
                      <a:pos x="752" y="210"/>
                    </a:cxn>
                    <a:cxn ang="0">
                      <a:pos x="746" y="259"/>
                    </a:cxn>
                    <a:cxn ang="0">
                      <a:pos x="744" y="276"/>
                    </a:cxn>
                    <a:cxn ang="0">
                      <a:pos x="752" y="250"/>
                    </a:cxn>
                    <a:cxn ang="0">
                      <a:pos x="757" y="206"/>
                    </a:cxn>
                    <a:cxn ang="0">
                      <a:pos x="21" y="58"/>
                    </a:cxn>
                    <a:cxn ang="0">
                      <a:pos x="6" y="121"/>
                    </a:cxn>
                    <a:cxn ang="0">
                      <a:pos x="0" y="185"/>
                    </a:cxn>
                    <a:cxn ang="0">
                      <a:pos x="2" y="237"/>
                    </a:cxn>
                    <a:cxn ang="0">
                      <a:pos x="14" y="286"/>
                    </a:cxn>
                    <a:cxn ang="0">
                      <a:pos x="29" y="331"/>
                    </a:cxn>
                    <a:cxn ang="0">
                      <a:pos x="52" y="375"/>
                    </a:cxn>
                    <a:cxn ang="0">
                      <a:pos x="65" y="390"/>
                    </a:cxn>
                    <a:cxn ang="0">
                      <a:pos x="40" y="345"/>
                    </a:cxn>
                    <a:cxn ang="0">
                      <a:pos x="21" y="293"/>
                    </a:cxn>
                    <a:cxn ang="0">
                      <a:pos x="8" y="240"/>
                    </a:cxn>
                    <a:cxn ang="0">
                      <a:pos x="4" y="185"/>
                    </a:cxn>
                    <a:cxn ang="0">
                      <a:pos x="10" y="121"/>
                    </a:cxn>
                    <a:cxn ang="0">
                      <a:pos x="25" y="62"/>
                    </a:cxn>
                    <a:cxn ang="0">
                      <a:pos x="21" y="58"/>
                    </a:cxn>
                    <a:cxn ang="0">
                      <a:pos x="615" y="481"/>
                    </a:cxn>
                    <a:cxn ang="0">
                      <a:pos x="659" y="439"/>
                    </a:cxn>
                    <a:cxn ang="0">
                      <a:pos x="685" y="403"/>
                    </a:cxn>
                    <a:cxn ang="0">
                      <a:pos x="678" y="409"/>
                    </a:cxn>
                    <a:cxn ang="0">
                      <a:pos x="649" y="445"/>
                    </a:cxn>
                    <a:cxn ang="0">
                      <a:pos x="615" y="475"/>
                    </a:cxn>
                    <a:cxn ang="0">
                      <a:pos x="577" y="502"/>
                    </a:cxn>
                    <a:cxn ang="0">
                      <a:pos x="573" y="508"/>
                    </a:cxn>
                  </a:cxnLst>
                  <a:rect l="0" t="0" r="r" b="b"/>
                  <a:pathLst>
                    <a:path w="757" h="515">
                      <a:moveTo>
                        <a:pt x="757" y="185"/>
                      </a:moveTo>
                      <a:lnTo>
                        <a:pt x="757" y="161"/>
                      </a:lnTo>
                      <a:lnTo>
                        <a:pt x="753" y="136"/>
                      </a:lnTo>
                      <a:lnTo>
                        <a:pt x="750" y="111"/>
                      </a:lnTo>
                      <a:lnTo>
                        <a:pt x="746" y="89"/>
                      </a:lnTo>
                      <a:lnTo>
                        <a:pt x="738" y="66"/>
                      </a:lnTo>
                      <a:lnTo>
                        <a:pt x="731" y="43"/>
                      </a:lnTo>
                      <a:lnTo>
                        <a:pt x="721" y="20"/>
                      </a:lnTo>
                      <a:lnTo>
                        <a:pt x="710" y="0"/>
                      </a:lnTo>
                      <a:lnTo>
                        <a:pt x="708" y="1"/>
                      </a:lnTo>
                      <a:lnTo>
                        <a:pt x="706" y="5"/>
                      </a:lnTo>
                      <a:lnTo>
                        <a:pt x="717" y="24"/>
                      </a:lnTo>
                      <a:lnTo>
                        <a:pt x="727" y="47"/>
                      </a:lnTo>
                      <a:lnTo>
                        <a:pt x="735" y="68"/>
                      </a:lnTo>
                      <a:lnTo>
                        <a:pt x="740" y="91"/>
                      </a:lnTo>
                      <a:lnTo>
                        <a:pt x="746" y="113"/>
                      </a:lnTo>
                      <a:lnTo>
                        <a:pt x="750" y="136"/>
                      </a:lnTo>
                      <a:lnTo>
                        <a:pt x="752" y="161"/>
                      </a:lnTo>
                      <a:lnTo>
                        <a:pt x="753" y="185"/>
                      </a:lnTo>
                      <a:lnTo>
                        <a:pt x="752" y="210"/>
                      </a:lnTo>
                      <a:lnTo>
                        <a:pt x="750" y="235"/>
                      </a:lnTo>
                      <a:lnTo>
                        <a:pt x="746" y="259"/>
                      </a:lnTo>
                      <a:lnTo>
                        <a:pt x="740" y="284"/>
                      </a:lnTo>
                      <a:lnTo>
                        <a:pt x="744" y="276"/>
                      </a:lnTo>
                      <a:lnTo>
                        <a:pt x="748" y="271"/>
                      </a:lnTo>
                      <a:lnTo>
                        <a:pt x="752" y="250"/>
                      </a:lnTo>
                      <a:lnTo>
                        <a:pt x="755" y="229"/>
                      </a:lnTo>
                      <a:lnTo>
                        <a:pt x="757" y="206"/>
                      </a:lnTo>
                      <a:lnTo>
                        <a:pt x="757" y="185"/>
                      </a:lnTo>
                      <a:close/>
                      <a:moveTo>
                        <a:pt x="21" y="58"/>
                      </a:moveTo>
                      <a:lnTo>
                        <a:pt x="12" y="89"/>
                      </a:lnTo>
                      <a:lnTo>
                        <a:pt x="6" y="121"/>
                      </a:lnTo>
                      <a:lnTo>
                        <a:pt x="0" y="153"/>
                      </a:lnTo>
                      <a:lnTo>
                        <a:pt x="0" y="185"/>
                      </a:lnTo>
                      <a:lnTo>
                        <a:pt x="0" y="210"/>
                      </a:lnTo>
                      <a:lnTo>
                        <a:pt x="2" y="237"/>
                      </a:lnTo>
                      <a:lnTo>
                        <a:pt x="8" y="261"/>
                      </a:lnTo>
                      <a:lnTo>
                        <a:pt x="14" y="286"/>
                      </a:lnTo>
                      <a:lnTo>
                        <a:pt x="21" y="309"/>
                      </a:lnTo>
                      <a:lnTo>
                        <a:pt x="29" y="331"/>
                      </a:lnTo>
                      <a:lnTo>
                        <a:pt x="38" y="354"/>
                      </a:lnTo>
                      <a:lnTo>
                        <a:pt x="52" y="375"/>
                      </a:lnTo>
                      <a:lnTo>
                        <a:pt x="57" y="383"/>
                      </a:lnTo>
                      <a:lnTo>
                        <a:pt x="65" y="390"/>
                      </a:lnTo>
                      <a:lnTo>
                        <a:pt x="52" y="367"/>
                      </a:lnTo>
                      <a:lnTo>
                        <a:pt x="40" y="345"/>
                      </a:lnTo>
                      <a:lnTo>
                        <a:pt x="29" y="320"/>
                      </a:lnTo>
                      <a:lnTo>
                        <a:pt x="21" y="293"/>
                      </a:lnTo>
                      <a:lnTo>
                        <a:pt x="14" y="269"/>
                      </a:lnTo>
                      <a:lnTo>
                        <a:pt x="8" y="240"/>
                      </a:lnTo>
                      <a:lnTo>
                        <a:pt x="6" y="214"/>
                      </a:lnTo>
                      <a:lnTo>
                        <a:pt x="4" y="185"/>
                      </a:lnTo>
                      <a:lnTo>
                        <a:pt x="6" y="153"/>
                      </a:lnTo>
                      <a:lnTo>
                        <a:pt x="10" y="121"/>
                      </a:lnTo>
                      <a:lnTo>
                        <a:pt x="16" y="91"/>
                      </a:lnTo>
                      <a:lnTo>
                        <a:pt x="25" y="62"/>
                      </a:lnTo>
                      <a:lnTo>
                        <a:pt x="23" y="60"/>
                      </a:lnTo>
                      <a:lnTo>
                        <a:pt x="21" y="58"/>
                      </a:lnTo>
                      <a:close/>
                      <a:moveTo>
                        <a:pt x="590" y="498"/>
                      </a:moveTo>
                      <a:lnTo>
                        <a:pt x="615" y="481"/>
                      </a:lnTo>
                      <a:lnTo>
                        <a:pt x="638" y="462"/>
                      </a:lnTo>
                      <a:lnTo>
                        <a:pt x="659" y="439"/>
                      </a:lnTo>
                      <a:lnTo>
                        <a:pt x="678" y="417"/>
                      </a:lnTo>
                      <a:lnTo>
                        <a:pt x="685" y="403"/>
                      </a:lnTo>
                      <a:lnTo>
                        <a:pt x="691" y="390"/>
                      </a:lnTo>
                      <a:lnTo>
                        <a:pt x="678" y="409"/>
                      </a:lnTo>
                      <a:lnTo>
                        <a:pt x="664" y="428"/>
                      </a:lnTo>
                      <a:lnTo>
                        <a:pt x="649" y="445"/>
                      </a:lnTo>
                      <a:lnTo>
                        <a:pt x="632" y="460"/>
                      </a:lnTo>
                      <a:lnTo>
                        <a:pt x="615" y="475"/>
                      </a:lnTo>
                      <a:lnTo>
                        <a:pt x="596" y="491"/>
                      </a:lnTo>
                      <a:lnTo>
                        <a:pt x="577" y="502"/>
                      </a:lnTo>
                      <a:lnTo>
                        <a:pt x="556" y="515"/>
                      </a:lnTo>
                      <a:lnTo>
                        <a:pt x="573" y="508"/>
                      </a:lnTo>
                      <a:lnTo>
                        <a:pt x="590" y="498"/>
                      </a:lnTo>
                      <a:close/>
                    </a:path>
                  </a:pathLst>
                </a:custGeom>
                <a:solidFill>
                  <a:srgbClr val="B4B5D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963" name="Freeform 595"/>
                <p:cNvSpPr>
                  <a:spLocks noEditPoints="1"/>
                </p:cNvSpPr>
                <p:nvPr/>
              </p:nvSpPr>
              <p:spPr bwMode="auto">
                <a:xfrm>
                  <a:off x="1462" y="2090"/>
                  <a:ext cx="753" cy="516"/>
                </a:xfrm>
                <a:custGeom>
                  <a:avLst/>
                  <a:gdLst/>
                  <a:ahLst/>
                  <a:cxnLst>
                    <a:cxn ang="0">
                      <a:pos x="751" y="158"/>
                    </a:cxn>
                    <a:cxn ang="0">
                      <a:pos x="746" y="110"/>
                    </a:cxn>
                    <a:cxn ang="0">
                      <a:pos x="734" y="63"/>
                    </a:cxn>
                    <a:cxn ang="0">
                      <a:pos x="717" y="19"/>
                    </a:cxn>
                    <a:cxn ang="0">
                      <a:pos x="704" y="2"/>
                    </a:cxn>
                    <a:cxn ang="0">
                      <a:pos x="714" y="23"/>
                    </a:cxn>
                    <a:cxn ang="0">
                      <a:pos x="731" y="67"/>
                    </a:cxn>
                    <a:cxn ang="0">
                      <a:pos x="742" y="110"/>
                    </a:cxn>
                    <a:cxn ang="0">
                      <a:pos x="748" y="158"/>
                    </a:cxn>
                    <a:cxn ang="0">
                      <a:pos x="748" y="209"/>
                    </a:cxn>
                    <a:cxn ang="0">
                      <a:pos x="740" y="264"/>
                    </a:cxn>
                    <a:cxn ang="0">
                      <a:pos x="738" y="281"/>
                    </a:cxn>
                    <a:cxn ang="0">
                      <a:pos x="748" y="251"/>
                    </a:cxn>
                    <a:cxn ang="0">
                      <a:pos x="753" y="205"/>
                    </a:cxn>
                    <a:cxn ang="0">
                      <a:pos x="21" y="57"/>
                    </a:cxn>
                    <a:cxn ang="0">
                      <a:pos x="6" y="118"/>
                    </a:cxn>
                    <a:cxn ang="0">
                      <a:pos x="0" y="182"/>
                    </a:cxn>
                    <a:cxn ang="0">
                      <a:pos x="4" y="235"/>
                    </a:cxn>
                    <a:cxn ang="0">
                      <a:pos x="15" y="287"/>
                    </a:cxn>
                    <a:cxn ang="0">
                      <a:pos x="33" y="336"/>
                    </a:cxn>
                    <a:cxn ang="0">
                      <a:pos x="55" y="380"/>
                    </a:cxn>
                    <a:cxn ang="0">
                      <a:pos x="72" y="395"/>
                    </a:cxn>
                    <a:cxn ang="0">
                      <a:pos x="44" y="347"/>
                    </a:cxn>
                    <a:cxn ang="0">
                      <a:pos x="23" y="296"/>
                    </a:cxn>
                    <a:cxn ang="0">
                      <a:pos x="10" y="241"/>
                    </a:cxn>
                    <a:cxn ang="0">
                      <a:pos x="4" y="182"/>
                    </a:cxn>
                    <a:cxn ang="0">
                      <a:pos x="10" y="120"/>
                    </a:cxn>
                    <a:cxn ang="0">
                      <a:pos x="25" y="61"/>
                    </a:cxn>
                    <a:cxn ang="0">
                      <a:pos x="21" y="57"/>
                    </a:cxn>
                    <a:cxn ang="0">
                      <a:pos x="586" y="495"/>
                    </a:cxn>
                    <a:cxn ang="0">
                      <a:pos x="619" y="471"/>
                    </a:cxn>
                    <a:cxn ang="0">
                      <a:pos x="647" y="444"/>
                    </a:cxn>
                    <a:cxn ang="0">
                      <a:pos x="672" y="416"/>
                    </a:cxn>
                    <a:cxn ang="0">
                      <a:pos x="689" y="389"/>
                    </a:cxn>
                    <a:cxn ang="0">
                      <a:pos x="679" y="399"/>
                    </a:cxn>
                    <a:cxn ang="0">
                      <a:pos x="645" y="438"/>
                    </a:cxn>
                    <a:cxn ang="0">
                      <a:pos x="607" y="474"/>
                    </a:cxn>
                    <a:cxn ang="0">
                      <a:pos x="564" y="505"/>
                    </a:cxn>
                    <a:cxn ang="0">
                      <a:pos x="556" y="510"/>
                    </a:cxn>
                  </a:cxnLst>
                  <a:rect l="0" t="0" r="r" b="b"/>
                  <a:pathLst>
                    <a:path w="753" h="516">
                      <a:moveTo>
                        <a:pt x="753" y="182"/>
                      </a:moveTo>
                      <a:lnTo>
                        <a:pt x="751" y="158"/>
                      </a:lnTo>
                      <a:lnTo>
                        <a:pt x="750" y="133"/>
                      </a:lnTo>
                      <a:lnTo>
                        <a:pt x="746" y="110"/>
                      </a:lnTo>
                      <a:lnTo>
                        <a:pt x="740" y="86"/>
                      </a:lnTo>
                      <a:lnTo>
                        <a:pt x="734" y="63"/>
                      </a:lnTo>
                      <a:lnTo>
                        <a:pt x="727" y="42"/>
                      </a:lnTo>
                      <a:lnTo>
                        <a:pt x="717" y="19"/>
                      </a:lnTo>
                      <a:lnTo>
                        <a:pt x="706" y="0"/>
                      </a:lnTo>
                      <a:lnTo>
                        <a:pt x="704" y="2"/>
                      </a:lnTo>
                      <a:lnTo>
                        <a:pt x="702" y="4"/>
                      </a:lnTo>
                      <a:lnTo>
                        <a:pt x="714" y="23"/>
                      </a:lnTo>
                      <a:lnTo>
                        <a:pt x="723" y="44"/>
                      </a:lnTo>
                      <a:lnTo>
                        <a:pt x="731" y="67"/>
                      </a:lnTo>
                      <a:lnTo>
                        <a:pt x="736" y="88"/>
                      </a:lnTo>
                      <a:lnTo>
                        <a:pt x="742" y="110"/>
                      </a:lnTo>
                      <a:lnTo>
                        <a:pt x="746" y="135"/>
                      </a:lnTo>
                      <a:lnTo>
                        <a:pt x="748" y="158"/>
                      </a:lnTo>
                      <a:lnTo>
                        <a:pt x="748" y="182"/>
                      </a:lnTo>
                      <a:lnTo>
                        <a:pt x="748" y="209"/>
                      </a:lnTo>
                      <a:lnTo>
                        <a:pt x="744" y="237"/>
                      </a:lnTo>
                      <a:lnTo>
                        <a:pt x="740" y="264"/>
                      </a:lnTo>
                      <a:lnTo>
                        <a:pt x="733" y="289"/>
                      </a:lnTo>
                      <a:lnTo>
                        <a:pt x="738" y="281"/>
                      </a:lnTo>
                      <a:lnTo>
                        <a:pt x="742" y="273"/>
                      </a:lnTo>
                      <a:lnTo>
                        <a:pt x="748" y="251"/>
                      </a:lnTo>
                      <a:lnTo>
                        <a:pt x="750" y="228"/>
                      </a:lnTo>
                      <a:lnTo>
                        <a:pt x="753" y="205"/>
                      </a:lnTo>
                      <a:lnTo>
                        <a:pt x="753" y="182"/>
                      </a:lnTo>
                      <a:close/>
                      <a:moveTo>
                        <a:pt x="21" y="57"/>
                      </a:moveTo>
                      <a:lnTo>
                        <a:pt x="12" y="88"/>
                      </a:lnTo>
                      <a:lnTo>
                        <a:pt x="6" y="118"/>
                      </a:lnTo>
                      <a:lnTo>
                        <a:pt x="2" y="150"/>
                      </a:lnTo>
                      <a:lnTo>
                        <a:pt x="0" y="182"/>
                      </a:lnTo>
                      <a:lnTo>
                        <a:pt x="0" y="209"/>
                      </a:lnTo>
                      <a:lnTo>
                        <a:pt x="4" y="235"/>
                      </a:lnTo>
                      <a:lnTo>
                        <a:pt x="8" y="262"/>
                      </a:lnTo>
                      <a:lnTo>
                        <a:pt x="15" y="287"/>
                      </a:lnTo>
                      <a:lnTo>
                        <a:pt x="23" y="311"/>
                      </a:lnTo>
                      <a:lnTo>
                        <a:pt x="33" y="336"/>
                      </a:lnTo>
                      <a:lnTo>
                        <a:pt x="44" y="359"/>
                      </a:lnTo>
                      <a:lnTo>
                        <a:pt x="55" y="380"/>
                      </a:lnTo>
                      <a:lnTo>
                        <a:pt x="65" y="387"/>
                      </a:lnTo>
                      <a:lnTo>
                        <a:pt x="72" y="395"/>
                      </a:lnTo>
                      <a:lnTo>
                        <a:pt x="57" y="372"/>
                      </a:lnTo>
                      <a:lnTo>
                        <a:pt x="44" y="347"/>
                      </a:lnTo>
                      <a:lnTo>
                        <a:pt x="33" y="323"/>
                      </a:lnTo>
                      <a:lnTo>
                        <a:pt x="23" y="296"/>
                      </a:lnTo>
                      <a:lnTo>
                        <a:pt x="15" y="268"/>
                      </a:lnTo>
                      <a:lnTo>
                        <a:pt x="10" y="241"/>
                      </a:lnTo>
                      <a:lnTo>
                        <a:pt x="6" y="211"/>
                      </a:lnTo>
                      <a:lnTo>
                        <a:pt x="4" y="182"/>
                      </a:lnTo>
                      <a:lnTo>
                        <a:pt x="6" y="150"/>
                      </a:lnTo>
                      <a:lnTo>
                        <a:pt x="10" y="120"/>
                      </a:lnTo>
                      <a:lnTo>
                        <a:pt x="15" y="89"/>
                      </a:lnTo>
                      <a:lnTo>
                        <a:pt x="25" y="61"/>
                      </a:lnTo>
                      <a:lnTo>
                        <a:pt x="23" y="59"/>
                      </a:lnTo>
                      <a:lnTo>
                        <a:pt x="21" y="57"/>
                      </a:lnTo>
                      <a:close/>
                      <a:moveTo>
                        <a:pt x="571" y="505"/>
                      </a:moveTo>
                      <a:lnTo>
                        <a:pt x="586" y="495"/>
                      </a:lnTo>
                      <a:lnTo>
                        <a:pt x="604" y="484"/>
                      </a:lnTo>
                      <a:lnTo>
                        <a:pt x="619" y="471"/>
                      </a:lnTo>
                      <a:lnTo>
                        <a:pt x="632" y="457"/>
                      </a:lnTo>
                      <a:lnTo>
                        <a:pt x="647" y="444"/>
                      </a:lnTo>
                      <a:lnTo>
                        <a:pt x="660" y="431"/>
                      </a:lnTo>
                      <a:lnTo>
                        <a:pt x="672" y="416"/>
                      </a:lnTo>
                      <a:lnTo>
                        <a:pt x="683" y="400"/>
                      </a:lnTo>
                      <a:lnTo>
                        <a:pt x="689" y="389"/>
                      </a:lnTo>
                      <a:lnTo>
                        <a:pt x="695" y="378"/>
                      </a:lnTo>
                      <a:lnTo>
                        <a:pt x="679" y="399"/>
                      </a:lnTo>
                      <a:lnTo>
                        <a:pt x="662" y="419"/>
                      </a:lnTo>
                      <a:lnTo>
                        <a:pt x="645" y="438"/>
                      </a:lnTo>
                      <a:lnTo>
                        <a:pt x="626" y="457"/>
                      </a:lnTo>
                      <a:lnTo>
                        <a:pt x="607" y="474"/>
                      </a:lnTo>
                      <a:lnTo>
                        <a:pt x="585" y="490"/>
                      </a:lnTo>
                      <a:lnTo>
                        <a:pt x="564" y="505"/>
                      </a:lnTo>
                      <a:lnTo>
                        <a:pt x="539" y="516"/>
                      </a:lnTo>
                      <a:lnTo>
                        <a:pt x="556" y="510"/>
                      </a:lnTo>
                      <a:lnTo>
                        <a:pt x="571" y="505"/>
                      </a:lnTo>
                      <a:close/>
                    </a:path>
                  </a:pathLst>
                </a:custGeom>
                <a:solidFill>
                  <a:srgbClr val="B4B5D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964" name="Freeform 596"/>
                <p:cNvSpPr>
                  <a:spLocks noEditPoints="1"/>
                </p:cNvSpPr>
                <p:nvPr/>
              </p:nvSpPr>
              <p:spPr bwMode="auto">
                <a:xfrm>
                  <a:off x="1464" y="2092"/>
                  <a:ext cx="749" cy="520"/>
                </a:xfrm>
                <a:custGeom>
                  <a:avLst/>
                  <a:gdLst/>
                  <a:ahLst/>
                  <a:cxnLst>
                    <a:cxn ang="0">
                      <a:pos x="748" y="156"/>
                    </a:cxn>
                    <a:cxn ang="0">
                      <a:pos x="742" y="108"/>
                    </a:cxn>
                    <a:cxn ang="0">
                      <a:pos x="731" y="63"/>
                    </a:cxn>
                    <a:cxn ang="0">
                      <a:pos x="713" y="19"/>
                    </a:cxn>
                    <a:cxn ang="0">
                      <a:pos x="702" y="0"/>
                    </a:cxn>
                    <a:cxn ang="0">
                      <a:pos x="700" y="2"/>
                    </a:cxn>
                    <a:cxn ang="0">
                      <a:pos x="710" y="23"/>
                    </a:cxn>
                    <a:cxn ang="0">
                      <a:pos x="727" y="65"/>
                    </a:cxn>
                    <a:cxn ang="0">
                      <a:pos x="738" y="110"/>
                    </a:cxn>
                    <a:cxn ang="0">
                      <a:pos x="744" y="156"/>
                    </a:cxn>
                    <a:cxn ang="0">
                      <a:pos x="744" y="211"/>
                    </a:cxn>
                    <a:cxn ang="0">
                      <a:pos x="734" y="269"/>
                    </a:cxn>
                    <a:cxn ang="0">
                      <a:pos x="731" y="288"/>
                    </a:cxn>
                    <a:cxn ang="0">
                      <a:pos x="742" y="254"/>
                    </a:cxn>
                    <a:cxn ang="0">
                      <a:pos x="748" y="205"/>
                    </a:cxn>
                    <a:cxn ang="0">
                      <a:pos x="21" y="57"/>
                    </a:cxn>
                    <a:cxn ang="0">
                      <a:pos x="6" y="116"/>
                    </a:cxn>
                    <a:cxn ang="0">
                      <a:pos x="0" y="180"/>
                    </a:cxn>
                    <a:cxn ang="0">
                      <a:pos x="4" y="235"/>
                    </a:cxn>
                    <a:cxn ang="0">
                      <a:pos x="17" y="288"/>
                    </a:cxn>
                    <a:cxn ang="0">
                      <a:pos x="36" y="340"/>
                    </a:cxn>
                    <a:cxn ang="0">
                      <a:pos x="61" y="385"/>
                    </a:cxn>
                    <a:cxn ang="0">
                      <a:pos x="78" y="400"/>
                    </a:cxn>
                    <a:cxn ang="0">
                      <a:pos x="48" y="353"/>
                    </a:cxn>
                    <a:cxn ang="0">
                      <a:pos x="25" y="298"/>
                    </a:cxn>
                    <a:cxn ang="0">
                      <a:pos x="10" y="241"/>
                    </a:cxn>
                    <a:cxn ang="0">
                      <a:pos x="4" y="180"/>
                    </a:cxn>
                    <a:cxn ang="0">
                      <a:pos x="10" y="118"/>
                    </a:cxn>
                    <a:cxn ang="0">
                      <a:pos x="25" y="61"/>
                    </a:cxn>
                    <a:cxn ang="0">
                      <a:pos x="21" y="57"/>
                    </a:cxn>
                    <a:cxn ang="0">
                      <a:pos x="573" y="497"/>
                    </a:cxn>
                    <a:cxn ang="0">
                      <a:pos x="611" y="470"/>
                    </a:cxn>
                    <a:cxn ang="0">
                      <a:pos x="645" y="440"/>
                    </a:cxn>
                    <a:cxn ang="0">
                      <a:pos x="674" y="404"/>
                    </a:cxn>
                    <a:cxn ang="0">
                      <a:pos x="691" y="376"/>
                    </a:cxn>
                    <a:cxn ang="0">
                      <a:pos x="679" y="389"/>
                    </a:cxn>
                    <a:cxn ang="0">
                      <a:pos x="643" y="434"/>
                    </a:cxn>
                    <a:cxn ang="0">
                      <a:pos x="600" y="474"/>
                    </a:cxn>
                    <a:cxn ang="0">
                      <a:pos x="550" y="506"/>
                    </a:cxn>
                    <a:cxn ang="0">
                      <a:pos x="537" y="514"/>
                    </a:cxn>
                  </a:cxnLst>
                  <a:rect l="0" t="0" r="r" b="b"/>
                  <a:pathLst>
                    <a:path w="749" h="520">
                      <a:moveTo>
                        <a:pt x="749" y="180"/>
                      </a:moveTo>
                      <a:lnTo>
                        <a:pt x="748" y="156"/>
                      </a:lnTo>
                      <a:lnTo>
                        <a:pt x="746" y="131"/>
                      </a:lnTo>
                      <a:lnTo>
                        <a:pt x="742" y="108"/>
                      </a:lnTo>
                      <a:lnTo>
                        <a:pt x="736" y="86"/>
                      </a:lnTo>
                      <a:lnTo>
                        <a:pt x="731" y="63"/>
                      </a:lnTo>
                      <a:lnTo>
                        <a:pt x="723" y="42"/>
                      </a:lnTo>
                      <a:lnTo>
                        <a:pt x="713" y="19"/>
                      </a:lnTo>
                      <a:lnTo>
                        <a:pt x="702" y="0"/>
                      </a:lnTo>
                      <a:lnTo>
                        <a:pt x="702" y="0"/>
                      </a:lnTo>
                      <a:lnTo>
                        <a:pt x="700" y="2"/>
                      </a:lnTo>
                      <a:lnTo>
                        <a:pt x="700" y="2"/>
                      </a:lnTo>
                      <a:lnTo>
                        <a:pt x="700" y="4"/>
                      </a:lnTo>
                      <a:lnTo>
                        <a:pt x="710" y="23"/>
                      </a:lnTo>
                      <a:lnTo>
                        <a:pt x="719" y="44"/>
                      </a:lnTo>
                      <a:lnTo>
                        <a:pt x="727" y="65"/>
                      </a:lnTo>
                      <a:lnTo>
                        <a:pt x="732" y="87"/>
                      </a:lnTo>
                      <a:lnTo>
                        <a:pt x="738" y="110"/>
                      </a:lnTo>
                      <a:lnTo>
                        <a:pt x="742" y="133"/>
                      </a:lnTo>
                      <a:lnTo>
                        <a:pt x="744" y="156"/>
                      </a:lnTo>
                      <a:lnTo>
                        <a:pt x="744" y="180"/>
                      </a:lnTo>
                      <a:lnTo>
                        <a:pt x="744" y="211"/>
                      </a:lnTo>
                      <a:lnTo>
                        <a:pt x="740" y="241"/>
                      </a:lnTo>
                      <a:lnTo>
                        <a:pt x="734" y="269"/>
                      </a:lnTo>
                      <a:lnTo>
                        <a:pt x="725" y="298"/>
                      </a:lnTo>
                      <a:lnTo>
                        <a:pt x="731" y="288"/>
                      </a:lnTo>
                      <a:lnTo>
                        <a:pt x="736" y="279"/>
                      </a:lnTo>
                      <a:lnTo>
                        <a:pt x="742" y="254"/>
                      </a:lnTo>
                      <a:lnTo>
                        <a:pt x="746" y="230"/>
                      </a:lnTo>
                      <a:lnTo>
                        <a:pt x="748" y="205"/>
                      </a:lnTo>
                      <a:lnTo>
                        <a:pt x="749" y="180"/>
                      </a:lnTo>
                      <a:close/>
                      <a:moveTo>
                        <a:pt x="21" y="57"/>
                      </a:moveTo>
                      <a:lnTo>
                        <a:pt x="12" y="86"/>
                      </a:lnTo>
                      <a:lnTo>
                        <a:pt x="6" y="116"/>
                      </a:lnTo>
                      <a:lnTo>
                        <a:pt x="2" y="148"/>
                      </a:lnTo>
                      <a:lnTo>
                        <a:pt x="0" y="180"/>
                      </a:lnTo>
                      <a:lnTo>
                        <a:pt x="2" y="209"/>
                      </a:lnTo>
                      <a:lnTo>
                        <a:pt x="4" y="235"/>
                      </a:lnTo>
                      <a:lnTo>
                        <a:pt x="10" y="264"/>
                      </a:lnTo>
                      <a:lnTo>
                        <a:pt x="17" y="288"/>
                      </a:lnTo>
                      <a:lnTo>
                        <a:pt x="25" y="315"/>
                      </a:lnTo>
                      <a:lnTo>
                        <a:pt x="36" y="340"/>
                      </a:lnTo>
                      <a:lnTo>
                        <a:pt x="48" y="362"/>
                      </a:lnTo>
                      <a:lnTo>
                        <a:pt x="61" y="385"/>
                      </a:lnTo>
                      <a:lnTo>
                        <a:pt x="70" y="393"/>
                      </a:lnTo>
                      <a:lnTo>
                        <a:pt x="78" y="400"/>
                      </a:lnTo>
                      <a:lnTo>
                        <a:pt x="63" y="378"/>
                      </a:lnTo>
                      <a:lnTo>
                        <a:pt x="48" y="353"/>
                      </a:lnTo>
                      <a:lnTo>
                        <a:pt x="34" y="326"/>
                      </a:lnTo>
                      <a:lnTo>
                        <a:pt x="25" y="298"/>
                      </a:lnTo>
                      <a:lnTo>
                        <a:pt x="15" y="269"/>
                      </a:lnTo>
                      <a:lnTo>
                        <a:pt x="10" y="241"/>
                      </a:lnTo>
                      <a:lnTo>
                        <a:pt x="6" y="211"/>
                      </a:lnTo>
                      <a:lnTo>
                        <a:pt x="4" y="180"/>
                      </a:lnTo>
                      <a:lnTo>
                        <a:pt x="6" y="148"/>
                      </a:lnTo>
                      <a:lnTo>
                        <a:pt x="10" y="118"/>
                      </a:lnTo>
                      <a:lnTo>
                        <a:pt x="15" y="89"/>
                      </a:lnTo>
                      <a:lnTo>
                        <a:pt x="25" y="61"/>
                      </a:lnTo>
                      <a:lnTo>
                        <a:pt x="23" y="59"/>
                      </a:lnTo>
                      <a:lnTo>
                        <a:pt x="21" y="57"/>
                      </a:lnTo>
                      <a:close/>
                      <a:moveTo>
                        <a:pt x="552" y="510"/>
                      </a:moveTo>
                      <a:lnTo>
                        <a:pt x="573" y="497"/>
                      </a:lnTo>
                      <a:lnTo>
                        <a:pt x="592" y="486"/>
                      </a:lnTo>
                      <a:lnTo>
                        <a:pt x="611" y="470"/>
                      </a:lnTo>
                      <a:lnTo>
                        <a:pt x="628" y="455"/>
                      </a:lnTo>
                      <a:lnTo>
                        <a:pt x="645" y="440"/>
                      </a:lnTo>
                      <a:lnTo>
                        <a:pt x="660" y="423"/>
                      </a:lnTo>
                      <a:lnTo>
                        <a:pt x="674" y="404"/>
                      </a:lnTo>
                      <a:lnTo>
                        <a:pt x="687" y="385"/>
                      </a:lnTo>
                      <a:lnTo>
                        <a:pt x="691" y="376"/>
                      </a:lnTo>
                      <a:lnTo>
                        <a:pt x="694" y="364"/>
                      </a:lnTo>
                      <a:lnTo>
                        <a:pt x="679" y="389"/>
                      </a:lnTo>
                      <a:lnTo>
                        <a:pt x="662" y="414"/>
                      </a:lnTo>
                      <a:lnTo>
                        <a:pt x="643" y="434"/>
                      </a:lnTo>
                      <a:lnTo>
                        <a:pt x="620" y="455"/>
                      </a:lnTo>
                      <a:lnTo>
                        <a:pt x="600" y="474"/>
                      </a:lnTo>
                      <a:lnTo>
                        <a:pt x="575" y="491"/>
                      </a:lnTo>
                      <a:lnTo>
                        <a:pt x="550" y="506"/>
                      </a:lnTo>
                      <a:lnTo>
                        <a:pt x="522" y="520"/>
                      </a:lnTo>
                      <a:lnTo>
                        <a:pt x="537" y="514"/>
                      </a:lnTo>
                      <a:lnTo>
                        <a:pt x="552" y="510"/>
                      </a:lnTo>
                      <a:close/>
                    </a:path>
                  </a:pathLst>
                </a:custGeom>
                <a:solidFill>
                  <a:srgbClr val="B5B6D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965" name="Freeform 597"/>
                <p:cNvSpPr>
                  <a:spLocks noEditPoints="1"/>
                </p:cNvSpPr>
                <p:nvPr/>
              </p:nvSpPr>
              <p:spPr bwMode="auto">
                <a:xfrm>
                  <a:off x="1466" y="2094"/>
                  <a:ext cx="744" cy="520"/>
                </a:xfrm>
                <a:custGeom>
                  <a:avLst/>
                  <a:gdLst/>
                  <a:ahLst/>
                  <a:cxnLst>
                    <a:cxn ang="0">
                      <a:pos x="744" y="154"/>
                    </a:cxn>
                    <a:cxn ang="0">
                      <a:pos x="738" y="106"/>
                    </a:cxn>
                    <a:cxn ang="0">
                      <a:pos x="727" y="63"/>
                    </a:cxn>
                    <a:cxn ang="0">
                      <a:pos x="710" y="19"/>
                    </a:cxn>
                    <a:cxn ang="0">
                      <a:pos x="698" y="0"/>
                    </a:cxn>
                    <a:cxn ang="0">
                      <a:pos x="698" y="0"/>
                    </a:cxn>
                    <a:cxn ang="0">
                      <a:pos x="706" y="23"/>
                    </a:cxn>
                    <a:cxn ang="0">
                      <a:pos x="723" y="65"/>
                    </a:cxn>
                    <a:cxn ang="0">
                      <a:pos x="734" y="108"/>
                    </a:cxn>
                    <a:cxn ang="0">
                      <a:pos x="740" y="154"/>
                    </a:cxn>
                    <a:cxn ang="0">
                      <a:pos x="738" y="211"/>
                    </a:cxn>
                    <a:cxn ang="0">
                      <a:pos x="727" y="275"/>
                    </a:cxn>
                    <a:cxn ang="0">
                      <a:pos x="717" y="305"/>
                    </a:cxn>
                    <a:cxn ang="0">
                      <a:pos x="723" y="296"/>
                    </a:cxn>
                    <a:cxn ang="0">
                      <a:pos x="736" y="260"/>
                    </a:cxn>
                    <a:cxn ang="0">
                      <a:pos x="744" y="205"/>
                    </a:cxn>
                    <a:cxn ang="0">
                      <a:pos x="21" y="57"/>
                    </a:cxn>
                    <a:cxn ang="0">
                      <a:pos x="6" y="116"/>
                    </a:cxn>
                    <a:cxn ang="0">
                      <a:pos x="0" y="178"/>
                    </a:cxn>
                    <a:cxn ang="0">
                      <a:pos x="6" y="237"/>
                    </a:cxn>
                    <a:cxn ang="0">
                      <a:pos x="19" y="292"/>
                    </a:cxn>
                    <a:cxn ang="0">
                      <a:pos x="40" y="343"/>
                    </a:cxn>
                    <a:cxn ang="0">
                      <a:pos x="68" y="391"/>
                    </a:cxn>
                    <a:cxn ang="0">
                      <a:pos x="85" y="408"/>
                    </a:cxn>
                    <a:cxn ang="0">
                      <a:pos x="51" y="357"/>
                    </a:cxn>
                    <a:cxn ang="0">
                      <a:pos x="27" y="302"/>
                    </a:cxn>
                    <a:cxn ang="0">
                      <a:pos x="11" y="241"/>
                    </a:cxn>
                    <a:cxn ang="0">
                      <a:pos x="6" y="178"/>
                    </a:cxn>
                    <a:cxn ang="0">
                      <a:pos x="10" y="118"/>
                    </a:cxn>
                    <a:cxn ang="0">
                      <a:pos x="25" y="59"/>
                    </a:cxn>
                    <a:cxn ang="0">
                      <a:pos x="21" y="57"/>
                    </a:cxn>
                    <a:cxn ang="0">
                      <a:pos x="560" y="501"/>
                    </a:cxn>
                    <a:cxn ang="0">
                      <a:pos x="603" y="470"/>
                    </a:cxn>
                    <a:cxn ang="0">
                      <a:pos x="641" y="434"/>
                    </a:cxn>
                    <a:cxn ang="0">
                      <a:pos x="675" y="395"/>
                    </a:cxn>
                    <a:cxn ang="0">
                      <a:pos x="692" y="362"/>
                    </a:cxn>
                    <a:cxn ang="0">
                      <a:pos x="679" y="381"/>
                    </a:cxn>
                    <a:cxn ang="0">
                      <a:pos x="639" y="431"/>
                    </a:cxn>
                    <a:cxn ang="0">
                      <a:pos x="592" y="474"/>
                    </a:cxn>
                    <a:cxn ang="0">
                      <a:pos x="537" y="506"/>
                    </a:cxn>
                    <a:cxn ang="0">
                      <a:pos x="522" y="516"/>
                    </a:cxn>
                  </a:cxnLst>
                  <a:rect l="0" t="0" r="r" b="b"/>
                  <a:pathLst>
                    <a:path w="744" h="520">
                      <a:moveTo>
                        <a:pt x="744" y="178"/>
                      </a:moveTo>
                      <a:lnTo>
                        <a:pt x="744" y="154"/>
                      </a:lnTo>
                      <a:lnTo>
                        <a:pt x="742" y="131"/>
                      </a:lnTo>
                      <a:lnTo>
                        <a:pt x="738" y="106"/>
                      </a:lnTo>
                      <a:lnTo>
                        <a:pt x="732" y="84"/>
                      </a:lnTo>
                      <a:lnTo>
                        <a:pt x="727" y="63"/>
                      </a:lnTo>
                      <a:lnTo>
                        <a:pt x="719" y="40"/>
                      </a:lnTo>
                      <a:lnTo>
                        <a:pt x="710" y="19"/>
                      </a:lnTo>
                      <a:lnTo>
                        <a:pt x="698" y="0"/>
                      </a:lnTo>
                      <a:lnTo>
                        <a:pt x="698" y="0"/>
                      </a:lnTo>
                      <a:lnTo>
                        <a:pt x="698" y="0"/>
                      </a:lnTo>
                      <a:lnTo>
                        <a:pt x="698" y="0"/>
                      </a:lnTo>
                      <a:lnTo>
                        <a:pt x="696" y="2"/>
                      </a:lnTo>
                      <a:lnTo>
                        <a:pt x="706" y="23"/>
                      </a:lnTo>
                      <a:lnTo>
                        <a:pt x="715" y="44"/>
                      </a:lnTo>
                      <a:lnTo>
                        <a:pt x="723" y="65"/>
                      </a:lnTo>
                      <a:lnTo>
                        <a:pt x="729" y="85"/>
                      </a:lnTo>
                      <a:lnTo>
                        <a:pt x="734" y="108"/>
                      </a:lnTo>
                      <a:lnTo>
                        <a:pt x="738" y="131"/>
                      </a:lnTo>
                      <a:lnTo>
                        <a:pt x="740" y="154"/>
                      </a:lnTo>
                      <a:lnTo>
                        <a:pt x="740" y="178"/>
                      </a:lnTo>
                      <a:lnTo>
                        <a:pt x="738" y="211"/>
                      </a:lnTo>
                      <a:lnTo>
                        <a:pt x="734" y="243"/>
                      </a:lnTo>
                      <a:lnTo>
                        <a:pt x="727" y="275"/>
                      </a:lnTo>
                      <a:lnTo>
                        <a:pt x="717" y="304"/>
                      </a:lnTo>
                      <a:lnTo>
                        <a:pt x="717" y="305"/>
                      </a:lnTo>
                      <a:lnTo>
                        <a:pt x="717" y="305"/>
                      </a:lnTo>
                      <a:lnTo>
                        <a:pt x="723" y="296"/>
                      </a:lnTo>
                      <a:lnTo>
                        <a:pt x="729" y="285"/>
                      </a:lnTo>
                      <a:lnTo>
                        <a:pt x="736" y="260"/>
                      </a:lnTo>
                      <a:lnTo>
                        <a:pt x="740" y="233"/>
                      </a:lnTo>
                      <a:lnTo>
                        <a:pt x="744" y="205"/>
                      </a:lnTo>
                      <a:lnTo>
                        <a:pt x="744" y="178"/>
                      </a:lnTo>
                      <a:close/>
                      <a:moveTo>
                        <a:pt x="21" y="57"/>
                      </a:moveTo>
                      <a:lnTo>
                        <a:pt x="11" y="85"/>
                      </a:lnTo>
                      <a:lnTo>
                        <a:pt x="6" y="116"/>
                      </a:lnTo>
                      <a:lnTo>
                        <a:pt x="2" y="146"/>
                      </a:lnTo>
                      <a:lnTo>
                        <a:pt x="0" y="178"/>
                      </a:lnTo>
                      <a:lnTo>
                        <a:pt x="2" y="207"/>
                      </a:lnTo>
                      <a:lnTo>
                        <a:pt x="6" y="237"/>
                      </a:lnTo>
                      <a:lnTo>
                        <a:pt x="11" y="264"/>
                      </a:lnTo>
                      <a:lnTo>
                        <a:pt x="19" y="292"/>
                      </a:lnTo>
                      <a:lnTo>
                        <a:pt x="29" y="319"/>
                      </a:lnTo>
                      <a:lnTo>
                        <a:pt x="40" y="343"/>
                      </a:lnTo>
                      <a:lnTo>
                        <a:pt x="53" y="368"/>
                      </a:lnTo>
                      <a:lnTo>
                        <a:pt x="68" y="391"/>
                      </a:lnTo>
                      <a:lnTo>
                        <a:pt x="76" y="400"/>
                      </a:lnTo>
                      <a:lnTo>
                        <a:pt x="85" y="408"/>
                      </a:lnTo>
                      <a:lnTo>
                        <a:pt x="68" y="383"/>
                      </a:lnTo>
                      <a:lnTo>
                        <a:pt x="51" y="357"/>
                      </a:lnTo>
                      <a:lnTo>
                        <a:pt x="38" y="330"/>
                      </a:lnTo>
                      <a:lnTo>
                        <a:pt x="27" y="302"/>
                      </a:lnTo>
                      <a:lnTo>
                        <a:pt x="17" y="271"/>
                      </a:lnTo>
                      <a:lnTo>
                        <a:pt x="11" y="241"/>
                      </a:lnTo>
                      <a:lnTo>
                        <a:pt x="6" y="211"/>
                      </a:lnTo>
                      <a:lnTo>
                        <a:pt x="6" y="178"/>
                      </a:lnTo>
                      <a:lnTo>
                        <a:pt x="6" y="148"/>
                      </a:lnTo>
                      <a:lnTo>
                        <a:pt x="10" y="118"/>
                      </a:lnTo>
                      <a:lnTo>
                        <a:pt x="17" y="87"/>
                      </a:lnTo>
                      <a:lnTo>
                        <a:pt x="25" y="59"/>
                      </a:lnTo>
                      <a:lnTo>
                        <a:pt x="23" y="59"/>
                      </a:lnTo>
                      <a:lnTo>
                        <a:pt x="21" y="57"/>
                      </a:lnTo>
                      <a:close/>
                      <a:moveTo>
                        <a:pt x="535" y="512"/>
                      </a:moveTo>
                      <a:lnTo>
                        <a:pt x="560" y="501"/>
                      </a:lnTo>
                      <a:lnTo>
                        <a:pt x="581" y="486"/>
                      </a:lnTo>
                      <a:lnTo>
                        <a:pt x="603" y="470"/>
                      </a:lnTo>
                      <a:lnTo>
                        <a:pt x="622" y="453"/>
                      </a:lnTo>
                      <a:lnTo>
                        <a:pt x="641" y="434"/>
                      </a:lnTo>
                      <a:lnTo>
                        <a:pt x="658" y="415"/>
                      </a:lnTo>
                      <a:lnTo>
                        <a:pt x="675" y="395"/>
                      </a:lnTo>
                      <a:lnTo>
                        <a:pt x="691" y="374"/>
                      </a:lnTo>
                      <a:lnTo>
                        <a:pt x="692" y="362"/>
                      </a:lnTo>
                      <a:lnTo>
                        <a:pt x="696" y="353"/>
                      </a:lnTo>
                      <a:lnTo>
                        <a:pt x="679" y="381"/>
                      </a:lnTo>
                      <a:lnTo>
                        <a:pt x="660" y="408"/>
                      </a:lnTo>
                      <a:lnTo>
                        <a:pt x="639" y="431"/>
                      </a:lnTo>
                      <a:lnTo>
                        <a:pt x="617" y="453"/>
                      </a:lnTo>
                      <a:lnTo>
                        <a:pt x="592" y="474"/>
                      </a:lnTo>
                      <a:lnTo>
                        <a:pt x="565" y="491"/>
                      </a:lnTo>
                      <a:lnTo>
                        <a:pt x="537" y="506"/>
                      </a:lnTo>
                      <a:lnTo>
                        <a:pt x="507" y="520"/>
                      </a:lnTo>
                      <a:lnTo>
                        <a:pt x="522" y="516"/>
                      </a:lnTo>
                      <a:lnTo>
                        <a:pt x="535" y="512"/>
                      </a:lnTo>
                      <a:close/>
                    </a:path>
                  </a:pathLst>
                </a:custGeom>
                <a:solidFill>
                  <a:srgbClr val="B5B6D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966" name="Freeform 598"/>
                <p:cNvSpPr>
                  <a:spLocks noEditPoints="1"/>
                </p:cNvSpPr>
                <p:nvPr/>
              </p:nvSpPr>
              <p:spPr bwMode="auto">
                <a:xfrm>
                  <a:off x="1468" y="2096"/>
                  <a:ext cx="740" cy="521"/>
                </a:xfrm>
                <a:custGeom>
                  <a:avLst/>
                  <a:gdLst/>
                  <a:ahLst/>
                  <a:cxnLst>
                    <a:cxn ang="0">
                      <a:pos x="740" y="152"/>
                    </a:cxn>
                    <a:cxn ang="0">
                      <a:pos x="734" y="106"/>
                    </a:cxn>
                    <a:cxn ang="0">
                      <a:pos x="723" y="61"/>
                    </a:cxn>
                    <a:cxn ang="0">
                      <a:pos x="706" y="19"/>
                    </a:cxn>
                    <a:cxn ang="0">
                      <a:pos x="694" y="0"/>
                    </a:cxn>
                    <a:cxn ang="0">
                      <a:pos x="702" y="23"/>
                    </a:cxn>
                    <a:cxn ang="0">
                      <a:pos x="719" y="64"/>
                    </a:cxn>
                    <a:cxn ang="0">
                      <a:pos x="728" y="108"/>
                    </a:cxn>
                    <a:cxn ang="0">
                      <a:pos x="734" y="154"/>
                    </a:cxn>
                    <a:cxn ang="0">
                      <a:pos x="734" y="207"/>
                    </a:cxn>
                    <a:cxn ang="0">
                      <a:pos x="725" y="267"/>
                    </a:cxn>
                    <a:cxn ang="0">
                      <a:pos x="715" y="300"/>
                    </a:cxn>
                    <a:cxn ang="0">
                      <a:pos x="719" y="300"/>
                    </a:cxn>
                    <a:cxn ang="0">
                      <a:pos x="730" y="265"/>
                    </a:cxn>
                    <a:cxn ang="0">
                      <a:pos x="740" y="207"/>
                    </a:cxn>
                    <a:cxn ang="0">
                      <a:pos x="21" y="57"/>
                    </a:cxn>
                    <a:cxn ang="0">
                      <a:pos x="6" y="114"/>
                    </a:cxn>
                    <a:cxn ang="0">
                      <a:pos x="0" y="176"/>
                    </a:cxn>
                    <a:cxn ang="0">
                      <a:pos x="6" y="237"/>
                    </a:cxn>
                    <a:cxn ang="0">
                      <a:pos x="21" y="294"/>
                    </a:cxn>
                    <a:cxn ang="0">
                      <a:pos x="44" y="349"/>
                    </a:cxn>
                    <a:cxn ang="0">
                      <a:pos x="74" y="396"/>
                    </a:cxn>
                    <a:cxn ang="0">
                      <a:pos x="93" y="413"/>
                    </a:cxn>
                    <a:cxn ang="0">
                      <a:pos x="57" y="362"/>
                    </a:cxn>
                    <a:cxn ang="0">
                      <a:pos x="28" y="305"/>
                    </a:cxn>
                    <a:cxn ang="0">
                      <a:pos x="11" y="243"/>
                    </a:cxn>
                    <a:cxn ang="0">
                      <a:pos x="6" y="176"/>
                    </a:cxn>
                    <a:cxn ang="0">
                      <a:pos x="9" y="116"/>
                    </a:cxn>
                    <a:cxn ang="0">
                      <a:pos x="25" y="59"/>
                    </a:cxn>
                    <a:cxn ang="0">
                      <a:pos x="21" y="57"/>
                    </a:cxn>
                    <a:cxn ang="0">
                      <a:pos x="546" y="502"/>
                    </a:cxn>
                    <a:cxn ang="0">
                      <a:pos x="596" y="470"/>
                    </a:cxn>
                    <a:cxn ang="0">
                      <a:pos x="639" y="430"/>
                    </a:cxn>
                    <a:cxn ang="0">
                      <a:pos x="675" y="385"/>
                    </a:cxn>
                    <a:cxn ang="0">
                      <a:pos x="694" y="351"/>
                    </a:cxn>
                    <a:cxn ang="0">
                      <a:pos x="679" y="374"/>
                    </a:cxn>
                    <a:cxn ang="0">
                      <a:pos x="635" y="427"/>
                    </a:cxn>
                    <a:cxn ang="0">
                      <a:pos x="584" y="472"/>
                    </a:cxn>
                    <a:cxn ang="0">
                      <a:pos x="524" y="508"/>
                    </a:cxn>
                    <a:cxn ang="0">
                      <a:pos x="505" y="518"/>
                    </a:cxn>
                  </a:cxnLst>
                  <a:rect l="0" t="0" r="r" b="b"/>
                  <a:pathLst>
                    <a:path w="740" h="521">
                      <a:moveTo>
                        <a:pt x="740" y="176"/>
                      </a:moveTo>
                      <a:lnTo>
                        <a:pt x="740" y="152"/>
                      </a:lnTo>
                      <a:lnTo>
                        <a:pt x="738" y="129"/>
                      </a:lnTo>
                      <a:lnTo>
                        <a:pt x="734" y="106"/>
                      </a:lnTo>
                      <a:lnTo>
                        <a:pt x="728" y="83"/>
                      </a:lnTo>
                      <a:lnTo>
                        <a:pt x="723" y="61"/>
                      </a:lnTo>
                      <a:lnTo>
                        <a:pt x="715" y="40"/>
                      </a:lnTo>
                      <a:lnTo>
                        <a:pt x="706" y="19"/>
                      </a:lnTo>
                      <a:lnTo>
                        <a:pt x="696" y="0"/>
                      </a:lnTo>
                      <a:lnTo>
                        <a:pt x="694" y="0"/>
                      </a:lnTo>
                      <a:lnTo>
                        <a:pt x="692" y="2"/>
                      </a:lnTo>
                      <a:lnTo>
                        <a:pt x="702" y="23"/>
                      </a:lnTo>
                      <a:lnTo>
                        <a:pt x="711" y="44"/>
                      </a:lnTo>
                      <a:lnTo>
                        <a:pt x="719" y="64"/>
                      </a:lnTo>
                      <a:lnTo>
                        <a:pt x="725" y="85"/>
                      </a:lnTo>
                      <a:lnTo>
                        <a:pt x="728" y="108"/>
                      </a:lnTo>
                      <a:lnTo>
                        <a:pt x="732" y="129"/>
                      </a:lnTo>
                      <a:lnTo>
                        <a:pt x="734" y="154"/>
                      </a:lnTo>
                      <a:lnTo>
                        <a:pt x="736" y="176"/>
                      </a:lnTo>
                      <a:lnTo>
                        <a:pt x="734" y="207"/>
                      </a:lnTo>
                      <a:lnTo>
                        <a:pt x="730" y="237"/>
                      </a:lnTo>
                      <a:lnTo>
                        <a:pt x="725" y="267"/>
                      </a:lnTo>
                      <a:lnTo>
                        <a:pt x="715" y="296"/>
                      </a:lnTo>
                      <a:lnTo>
                        <a:pt x="715" y="300"/>
                      </a:lnTo>
                      <a:lnTo>
                        <a:pt x="715" y="303"/>
                      </a:lnTo>
                      <a:lnTo>
                        <a:pt x="719" y="300"/>
                      </a:lnTo>
                      <a:lnTo>
                        <a:pt x="721" y="294"/>
                      </a:lnTo>
                      <a:lnTo>
                        <a:pt x="730" y="265"/>
                      </a:lnTo>
                      <a:lnTo>
                        <a:pt x="736" y="237"/>
                      </a:lnTo>
                      <a:lnTo>
                        <a:pt x="740" y="207"/>
                      </a:lnTo>
                      <a:lnTo>
                        <a:pt x="740" y="176"/>
                      </a:lnTo>
                      <a:close/>
                      <a:moveTo>
                        <a:pt x="21" y="57"/>
                      </a:moveTo>
                      <a:lnTo>
                        <a:pt x="11" y="85"/>
                      </a:lnTo>
                      <a:lnTo>
                        <a:pt x="6" y="114"/>
                      </a:lnTo>
                      <a:lnTo>
                        <a:pt x="2" y="144"/>
                      </a:lnTo>
                      <a:lnTo>
                        <a:pt x="0" y="176"/>
                      </a:lnTo>
                      <a:lnTo>
                        <a:pt x="2" y="207"/>
                      </a:lnTo>
                      <a:lnTo>
                        <a:pt x="6" y="237"/>
                      </a:lnTo>
                      <a:lnTo>
                        <a:pt x="11" y="265"/>
                      </a:lnTo>
                      <a:lnTo>
                        <a:pt x="21" y="294"/>
                      </a:lnTo>
                      <a:lnTo>
                        <a:pt x="30" y="322"/>
                      </a:lnTo>
                      <a:lnTo>
                        <a:pt x="44" y="349"/>
                      </a:lnTo>
                      <a:lnTo>
                        <a:pt x="59" y="374"/>
                      </a:lnTo>
                      <a:lnTo>
                        <a:pt x="74" y="396"/>
                      </a:lnTo>
                      <a:lnTo>
                        <a:pt x="83" y="406"/>
                      </a:lnTo>
                      <a:lnTo>
                        <a:pt x="93" y="413"/>
                      </a:lnTo>
                      <a:lnTo>
                        <a:pt x="74" y="389"/>
                      </a:lnTo>
                      <a:lnTo>
                        <a:pt x="57" y="362"/>
                      </a:lnTo>
                      <a:lnTo>
                        <a:pt x="42" y="334"/>
                      </a:lnTo>
                      <a:lnTo>
                        <a:pt x="28" y="305"/>
                      </a:lnTo>
                      <a:lnTo>
                        <a:pt x="19" y="275"/>
                      </a:lnTo>
                      <a:lnTo>
                        <a:pt x="11" y="243"/>
                      </a:lnTo>
                      <a:lnTo>
                        <a:pt x="8" y="210"/>
                      </a:lnTo>
                      <a:lnTo>
                        <a:pt x="6" y="176"/>
                      </a:lnTo>
                      <a:lnTo>
                        <a:pt x="8" y="146"/>
                      </a:lnTo>
                      <a:lnTo>
                        <a:pt x="9" y="116"/>
                      </a:lnTo>
                      <a:lnTo>
                        <a:pt x="17" y="87"/>
                      </a:lnTo>
                      <a:lnTo>
                        <a:pt x="25" y="59"/>
                      </a:lnTo>
                      <a:lnTo>
                        <a:pt x="23" y="57"/>
                      </a:lnTo>
                      <a:lnTo>
                        <a:pt x="21" y="57"/>
                      </a:lnTo>
                      <a:close/>
                      <a:moveTo>
                        <a:pt x="518" y="516"/>
                      </a:moveTo>
                      <a:lnTo>
                        <a:pt x="546" y="502"/>
                      </a:lnTo>
                      <a:lnTo>
                        <a:pt x="571" y="487"/>
                      </a:lnTo>
                      <a:lnTo>
                        <a:pt x="596" y="470"/>
                      </a:lnTo>
                      <a:lnTo>
                        <a:pt x="616" y="451"/>
                      </a:lnTo>
                      <a:lnTo>
                        <a:pt x="639" y="430"/>
                      </a:lnTo>
                      <a:lnTo>
                        <a:pt x="658" y="410"/>
                      </a:lnTo>
                      <a:lnTo>
                        <a:pt x="675" y="385"/>
                      </a:lnTo>
                      <a:lnTo>
                        <a:pt x="690" y="360"/>
                      </a:lnTo>
                      <a:lnTo>
                        <a:pt x="694" y="351"/>
                      </a:lnTo>
                      <a:lnTo>
                        <a:pt x="696" y="343"/>
                      </a:lnTo>
                      <a:lnTo>
                        <a:pt x="679" y="374"/>
                      </a:lnTo>
                      <a:lnTo>
                        <a:pt x="658" y="400"/>
                      </a:lnTo>
                      <a:lnTo>
                        <a:pt x="635" y="427"/>
                      </a:lnTo>
                      <a:lnTo>
                        <a:pt x="611" y="451"/>
                      </a:lnTo>
                      <a:lnTo>
                        <a:pt x="584" y="472"/>
                      </a:lnTo>
                      <a:lnTo>
                        <a:pt x="554" y="491"/>
                      </a:lnTo>
                      <a:lnTo>
                        <a:pt x="524" y="508"/>
                      </a:lnTo>
                      <a:lnTo>
                        <a:pt x="489" y="521"/>
                      </a:lnTo>
                      <a:lnTo>
                        <a:pt x="505" y="518"/>
                      </a:lnTo>
                      <a:lnTo>
                        <a:pt x="518" y="516"/>
                      </a:lnTo>
                      <a:close/>
                    </a:path>
                  </a:pathLst>
                </a:custGeom>
                <a:solidFill>
                  <a:srgbClr val="B5B6D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967" name="Freeform 599"/>
                <p:cNvSpPr>
                  <a:spLocks noEditPoints="1"/>
                </p:cNvSpPr>
                <p:nvPr/>
              </p:nvSpPr>
              <p:spPr bwMode="auto">
                <a:xfrm>
                  <a:off x="1472" y="2096"/>
                  <a:ext cx="734" cy="523"/>
                </a:xfrm>
                <a:custGeom>
                  <a:avLst/>
                  <a:gdLst/>
                  <a:ahLst/>
                  <a:cxnLst>
                    <a:cxn ang="0">
                      <a:pos x="734" y="152"/>
                    </a:cxn>
                    <a:cxn ang="0">
                      <a:pos x="728" y="106"/>
                    </a:cxn>
                    <a:cxn ang="0">
                      <a:pos x="717" y="63"/>
                    </a:cxn>
                    <a:cxn ang="0">
                      <a:pos x="700" y="21"/>
                    </a:cxn>
                    <a:cxn ang="0">
                      <a:pos x="688" y="2"/>
                    </a:cxn>
                    <a:cxn ang="0">
                      <a:pos x="696" y="25"/>
                    </a:cxn>
                    <a:cxn ang="0">
                      <a:pos x="711" y="64"/>
                    </a:cxn>
                    <a:cxn ang="0">
                      <a:pos x="723" y="108"/>
                    </a:cxn>
                    <a:cxn ang="0">
                      <a:pos x="728" y="154"/>
                    </a:cxn>
                    <a:cxn ang="0">
                      <a:pos x="728" y="205"/>
                    </a:cxn>
                    <a:cxn ang="0">
                      <a:pos x="719" y="262"/>
                    </a:cxn>
                    <a:cxn ang="0">
                      <a:pos x="711" y="296"/>
                    </a:cxn>
                    <a:cxn ang="0">
                      <a:pos x="721" y="273"/>
                    </a:cxn>
                    <a:cxn ang="0">
                      <a:pos x="732" y="209"/>
                    </a:cxn>
                    <a:cxn ang="0">
                      <a:pos x="19" y="57"/>
                    </a:cxn>
                    <a:cxn ang="0">
                      <a:pos x="4" y="116"/>
                    </a:cxn>
                    <a:cxn ang="0">
                      <a:pos x="0" y="176"/>
                    </a:cxn>
                    <a:cxn ang="0">
                      <a:pos x="5" y="239"/>
                    </a:cxn>
                    <a:cxn ang="0">
                      <a:pos x="21" y="300"/>
                    </a:cxn>
                    <a:cxn ang="0">
                      <a:pos x="45" y="355"/>
                    </a:cxn>
                    <a:cxn ang="0">
                      <a:pos x="79" y="406"/>
                    </a:cxn>
                    <a:cxn ang="0">
                      <a:pos x="98" y="421"/>
                    </a:cxn>
                    <a:cxn ang="0">
                      <a:pos x="59" y="370"/>
                    </a:cxn>
                    <a:cxn ang="0">
                      <a:pos x="28" y="309"/>
                    </a:cxn>
                    <a:cxn ang="0">
                      <a:pos x="11" y="245"/>
                    </a:cxn>
                    <a:cxn ang="0">
                      <a:pos x="4" y="176"/>
                    </a:cxn>
                    <a:cxn ang="0">
                      <a:pos x="9" y="118"/>
                    </a:cxn>
                    <a:cxn ang="0">
                      <a:pos x="23" y="61"/>
                    </a:cxn>
                    <a:cxn ang="0">
                      <a:pos x="19" y="57"/>
                    </a:cxn>
                    <a:cxn ang="0">
                      <a:pos x="531" y="504"/>
                    </a:cxn>
                    <a:cxn ang="0">
                      <a:pos x="586" y="472"/>
                    </a:cxn>
                    <a:cxn ang="0">
                      <a:pos x="633" y="429"/>
                    </a:cxn>
                    <a:cxn ang="0">
                      <a:pos x="673" y="379"/>
                    </a:cxn>
                    <a:cxn ang="0">
                      <a:pos x="692" y="343"/>
                    </a:cxn>
                    <a:cxn ang="0">
                      <a:pos x="685" y="351"/>
                    </a:cxn>
                    <a:cxn ang="0">
                      <a:pos x="666" y="383"/>
                    </a:cxn>
                    <a:cxn ang="0">
                      <a:pos x="643" y="411"/>
                    </a:cxn>
                    <a:cxn ang="0">
                      <a:pos x="616" y="438"/>
                    </a:cxn>
                    <a:cxn ang="0">
                      <a:pos x="588" y="463"/>
                    </a:cxn>
                    <a:cxn ang="0">
                      <a:pos x="557" y="485"/>
                    </a:cxn>
                    <a:cxn ang="0">
                      <a:pos x="525" y="502"/>
                    </a:cxn>
                    <a:cxn ang="0">
                      <a:pos x="489" y="518"/>
                    </a:cxn>
                    <a:cxn ang="0">
                      <a:pos x="487" y="521"/>
                    </a:cxn>
                  </a:cxnLst>
                  <a:rect l="0" t="0" r="r" b="b"/>
                  <a:pathLst>
                    <a:path w="734" h="523">
                      <a:moveTo>
                        <a:pt x="734" y="176"/>
                      </a:moveTo>
                      <a:lnTo>
                        <a:pt x="734" y="152"/>
                      </a:lnTo>
                      <a:lnTo>
                        <a:pt x="732" y="129"/>
                      </a:lnTo>
                      <a:lnTo>
                        <a:pt x="728" y="106"/>
                      </a:lnTo>
                      <a:lnTo>
                        <a:pt x="723" y="83"/>
                      </a:lnTo>
                      <a:lnTo>
                        <a:pt x="717" y="63"/>
                      </a:lnTo>
                      <a:lnTo>
                        <a:pt x="709" y="42"/>
                      </a:lnTo>
                      <a:lnTo>
                        <a:pt x="700" y="21"/>
                      </a:lnTo>
                      <a:lnTo>
                        <a:pt x="690" y="0"/>
                      </a:lnTo>
                      <a:lnTo>
                        <a:pt x="688" y="2"/>
                      </a:lnTo>
                      <a:lnTo>
                        <a:pt x="686" y="4"/>
                      </a:lnTo>
                      <a:lnTo>
                        <a:pt x="696" y="25"/>
                      </a:lnTo>
                      <a:lnTo>
                        <a:pt x="705" y="44"/>
                      </a:lnTo>
                      <a:lnTo>
                        <a:pt x="711" y="64"/>
                      </a:lnTo>
                      <a:lnTo>
                        <a:pt x="719" y="85"/>
                      </a:lnTo>
                      <a:lnTo>
                        <a:pt x="723" y="108"/>
                      </a:lnTo>
                      <a:lnTo>
                        <a:pt x="726" y="131"/>
                      </a:lnTo>
                      <a:lnTo>
                        <a:pt x="728" y="154"/>
                      </a:lnTo>
                      <a:lnTo>
                        <a:pt x="730" y="176"/>
                      </a:lnTo>
                      <a:lnTo>
                        <a:pt x="728" y="205"/>
                      </a:lnTo>
                      <a:lnTo>
                        <a:pt x="724" y="233"/>
                      </a:lnTo>
                      <a:lnTo>
                        <a:pt x="719" y="262"/>
                      </a:lnTo>
                      <a:lnTo>
                        <a:pt x="711" y="288"/>
                      </a:lnTo>
                      <a:lnTo>
                        <a:pt x="711" y="296"/>
                      </a:lnTo>
                      <a:lnTo>
                        <a:pt x="711" y="302"/>
                      </a:lnTo>
                      <a:lnTo>
                        <a:pt x="721" y="273"/>
                      </a:lnTo>
                      <a:lnTo>
                        <a:pt x="728" y="241"/>
                      </a:lnTo>
                      <a:lnTo>
                        <a:pt x="732" y="209"/>
                      </a:lnTo>
                      <a:lnTo>
                        <a:pt x="734" y="176"/>
                      </a:lnTo>
                      <a:close/>
                      <a:moveTo>
                        <a:pt x="19" y="57"/>
                      </a:moveTo>
                      <a:lnTo>
                        <a:pt x="11" y="85"/>
                      </a:lnTo>
                      <a:lnTo>
                        <a:pt x="4" y="116"/>
                      </a:lnTo>
                      <a:lnTo>
                        <a:pt x="0" y="146"/>
                      </a:lnTo>
                      <a:lnTo>
                        <a:pt x="0" y="176"/>
                      </a:lnTo>
                      <a:lnTo>
                        <a:pt x="0" y="209"/>
                      </a:lnTo>
                      <a:lnTo>
                        <a:pt x="5" y="239"/>
                      </a:lnTo>
                      <a:lnTo>
                        <a:pt x="11" y="269"/>
                      </a:lnTo>
                      <a:lnTo>
                        <a:pt x="21" y="300"/>
                      </a:lnTo>
                      <a:lnTo>
                        <a:pt x="32" y="328"/>
                      </a:lnTo>
                      <a:lnTo>
                        <a:pt x="45" y="355"/>
                      </a:lnTo>
                      <a:lnTo>
                        <a:pt x="62" y="381"/>
                      </a:lnTo>
                      <a:lnTo>
                        <a:pt x="79" y="406"/>
                      </a:lnTo>
                      <a:lnTo>
                        <a:pt x="89" y="413"/>
                      </a:lnTo>
                      <a:lnTo>
                        <a:pt x="98" y="421"/>
                      </a:lnTo>
                      <a:lnTo>
                        <a:pt x="78" y="396"/>
                      </a:lnTo>
                      <a:lnTo>
                        <a:pt x="59" y="370"/>
                      </a:lnTo>
                      <a:lnTo>
                        <a:pt x="43" y="339"/>
                      </a:lnTo>
                      <a:lnTo>
                        <a:pt x="28" y="309"/>
                      </a:lnTo>
                      <a:lnTo>
                        <a:pt x="19" y="279"/>
                      </a:lnTo>
                      <a:lnTo>
                        <a:pt x="11" y="245"/>
                      </a:lnTo>
                      <a:lnTo>
                        <a:pt x="5" y="210"/>
                      </a:lnTo>
                      <a:lnTo>
                        <a:pt x="4" y="176"/>
                      </a:lnTo>
                      <a:lnTo>
                        <a:pt x="5" y="146"/>
                      </a:lnTo>
                      <a:lnTo>
                        <a:pt x="9" y="118"/>
                      </a:lnTo>
                      <a:lnTo>
                        <a:pt x="15" y="89"/>
                      </a:lnTo>
                      <a:lnTo>
                        <a:pt x="23" y="61"/>
                      </a:lnTo>
                      <a:lnTo>
                        <a:pt x="21" y="59"/>
                      </a:lnTo>
                      <a:lnTo>
                        <a:pt x="19" y="57"/>
                      </a:lnTo>
                      <a:close/>
                      <a:moveTo>
                        <a:pt x="501" y="518"/>
                      </a:moveTo>
                      <a:lnTo>
                        <a:pt x="531" y="504"/>
                      </a:lnTo>
                      <a:lnTo>
                        <a:pt x="559" y="489"/>
                      </a:lnTo>
                      <a:lnTo>
                        <a:pt x="586" y="472"/>
                      </a:lnTo>
                      <a:lnTo>
                        <a:pt x="611" y="451"/>
                      </a:lnTo>
                      <a:lnTo>
                        <a:pt x="633" y="429"/>
                      </a:lnTo>
                      <a:lnTo>
                        <a:pt x="654" y="406"/>
                      </a:lnTo>
                      <a:lnTo>
                        <a:pt x="673" y="379"/>
                      </a:lnTo>
                      <a:lnTo>
                        <a:pt x="690" y="351"/>
                      </a:lnTo>
                      <a:lnTo>
                        <a:pt x="692" y="343"/>
                      </a:lnTo>
                      <a:lnTo>
                        <a:pt x="694" y="334"/>
                      </a:lnTo>
                      <a:lnTo>
                        <a:pt x="685" y="351"/>
                      </a:lnTo>
                      <a:lnTo>
                        <a:pt x="675" y="366"/>
                      </a:lnTo>
                      <a:lnTo>
                        <a:pt x="666" y="383"/>
                      </a:lnTo>
                      <a:lnTo>
                        <a:pt x="654" y="398"/>
                      </a:lnTo>
                      <a:lnTo>
                        <a:pt x="643" y="411"/>
                      </a:lnTo>
                      <a:lnTo>
                        <a:pt x="630" y="427"/>
                      </a:lnTo>
                      <a:lnTo>
                        <a:pt x="616" y="438"/>
                      </a:lnTo>
                      <a:lnTo>
                        <a:pt x="603" y="451"/>
                      </a:lnTo>
                      <a:lnTo>
                        <a:pt x="588" y="463"/>
                      </a:lnTo>
                      <a:lnTo>
                        <a:pt x="573" y="474"/>
                      </a:lnTo>
                      <a:lnTo>
                        <a:pt x="557" y="485"/>
                      </a:lnTo>
                      <a:lnTo>
                        <a:pt x="542" y="493"/>
                      </a:lnTo>
                      <a:lnTo>
                        <a:pt x="525" y="502"/>
                      </a:lnTo>
                      <a:lnTo>
                        <a:pt x="508" y="510"/>
                      </a:lnTo>
                      <a:lnTo>
                        <a:pt x="489" y="518"/>
                      </a:lnTo>
                      <a:lnTo>
                        <a:pt x="472" y="523"/>
                      </a:lnTo>
                      <a:lnTo>
                        <a:pt x="487" y="521"/>
                      </a:lnTo>
                      <a:lnTo>
                        <a:pt x="501" y="518"/>
                      </a:lnTo>
                      <a:close/>
                    </a:path>
                  </a:pathLst>
                </a:custGeom>
                <a:solidFill>
                  <a:srgbClr val="B6B7D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968" name="Freeform 600"/>
                <p:cNvSpPr>
                  <a:spLocks noEditPoints="1"/>
                </p:cNvSpPr>
                <p:nvPr/>
              </p:nvSpPr>
              <p:spPr bwMode="auto">
                <a:xfrm>
                  <a:off x="1474" y="2098"/>
                  <a:ext cx="730" cy="523"/>
                </a:xfrm>
                <a:custGeom>
                  <a:avLst/>
                  <a:gdLst/>
                  <a:ahLst/>
                  <a:cxnLst>
                    <a:cxn ang="0">
                      <a:pos x="728" y="152"/>
                    </a:cxn>
                    <a:cxn ang="0">
                      <a:pos x="722" y="106"/>
                    </a:cxn>
                    <a:cxn ang="0">
                      <a:pos x="713" y="62"/>
                    </a:cxn>
                    <a:cxn ang="0">
                      <a:pos x="696" y="21"/>
                    </a:cxn>
                    <a:cxn ang="0">
                      <a:pos x="684" y="2"/>
                    </a:cxn>
                    <a:cxn ang="0">
                      <a:pos x="683" y="4"/>
                    </a:cxn>
                    <a:cxn ang="0">
                      <a:pos x="692" y="25"/>
                    </a:cxn>
                    <a:cxn ang="0">
                      <a:pos x="707" y="64"/>
                    </a:cxn>
                    <a:cxn ang="0">
                      <a:pos x="719" y="106"/>
                    </a:cxn>
                    <a:cxn ang="0">
                      <a:pos x="724" y="152"/>
                    </a:cxn>
                    <a:cxn ang="0">
                      <a:pos x="724" y="201"/>
                    </a:cxn>
                    <a:cxn ang="0">
                      <a:pos x="717" y="256"/>
                    </a:cxn>
                    <a:cxn ang="0">
                      <a:pos x="709" y="288"/>
                    </a:cxn>
                    <a:cxn ang="0">
                      <a:pos x="719" y="265"/>
                    </a:cxn>
                    <a:cxn ang="0">
                      <a:pos x="728" y="205"/>
                    </a:cxn>
                    <a:cxn ang="0">
                      <a:pos x="19" y="57"/>
                    </a:cxn>
                    <a:cxn ang="0">
                      <a:pos x="3" y="114"/>
                    </a:cxn>
                    <a:cxn ang="0">
                      <a:pos x="0" y="174"/>
                    </a:cxn>
                    <a:cxn ang="0">
                      <a:pos x="5" y="241"/>
                    </a:cxn>
                    <a:cxn ang="0">
                      <a:pos x="22" y="303"/>
                    </a:cxn>
                    <a:cxn ang="0">
                      <a:pos x="51" y="360"/>
                    </a:cxn>
                    <a:cxn ang="0">
                      <a:pos x="87" y="411"/>
                    </a:cxn>
                    <a:cxn ang="0">
                      <a:pos x="106" y="425"/>
                    </a:cxn>
                    <a:cxn ang="0">
                      <a:pos x="108" y="427"/>
                    </a:cxn>
                    <a:cxn ang="0">
                      <a:pos x="64" y="373"/>
                    </a:cxn>
                    <a:cxn ang="0">
                      <a:pos x="32" y="313"/>
                    </a:cxn>
                    <a:cxn ang="0">
                      <a:pos x="11" y="246"/>
                    </a:cxn>
                    <a:cxn ang="0">
                      <a:pos x="3" y="174"/>
                    </a:cxn>
                    <a:cxn ang="0">
                      <a:pos x="9" y="116"/>
                    </a:cxn>
                    <a:cxn ang="0">
                      <a:pos x="22" y="61"/>
                    </a:cxn>
                    <a:cxn ang="0">
                      <a:pos x="19" y="57"/>
                    </a:cxn>
                    <a:cxn ang="0">
                      <a:pos x="518" y="506"/>
                    </a:cxn>
                    <a:cxn ang="0">
                      <a:pos x="578" y="470"/>
                    </a:cxn>
                    <a:cxn ang="0">
                      <a:pos x="629" y="425"/>
                    </a:cxn>
                    <a:cxn ang="0">
                      <a:pos x="673" y="372"/>
                    </a:cxn>
                    <a:cxn ang="0">
                      <a:pos x="692" y="332"/>
                    </a:cxn>
                    <a:cxn ang="0">
                      <a:pos x="684" y="341"/>
                    </a:cxn>
                    <a:cxn ang="0">
                      <a:pos x="664" y="375"/>
                    </a:cxn>
                    <a:cxn ang="0">
                      <a:pos x="639" y="408"/>
                    </a:cxn>
                    <a:cxn ang="0">
                      <a:pos x="612" y="436"/>
                    </a:cxn>
                    <a:cxn ang="0">
                      <a:pos x="582" y="463"/>
                    </a:cxn>
                    <a:cxn ang="0">
                      <a:pos x="548" y="483"/>
                    </a:cxn>
                    <a:cxn ang="0">
                      <a:pos x="514" y="502"/>
                    </a:cxn>
                    <a:cxn ang="0">
                      <a:pos x="476" y="518"/>
                    </a:cxn>
                    <a:cxn ang="0">
                      <a:pos x="470" y="521"/>
                    </a:cxn>
                  </a:cxnLst>
                  <a:rect l="0" t="0" r="r" b="b"/>
                  <a:pathLst>
                    <a:path w="730" h="523">
                      <a:moveTo>
                        <a:pt x="730" y="174"/>
                      </a:moveTo>
                      <a:lnTo>
                        <a:pt x="728" y="152"/>
                      </a:lnTo>
                      <a:lnTo>
                        <a:pt x="726" y="127"/>
                      </a:lnTo>
                      <a:lnTo>
                        <a:pt x="722" y="106"/>
                      </a:lnTo>
                      <a:lnTo>
                        <a:pt x="719" y="83"/>
                      </a:lnTo>
                      <a:lnTo>
                        <a:pt x="713" y="62"/>
                      </a:lnTo>
                      <a:lnTo>
                        <a:pt x="705" y="42"/>
                      </a:lnTo>
                      <a:lnTo>
                        <a:pt x="696" y="21"/>
                      </a:lnTo>
                      <a:lnTo>
                        <a:pt x="686" y="0"/>
                      </a:lnTo>
                      <a:lnTo>
                        <a:pt x="684" y="2"/>
                      </a:lnTo>
                      <a:lnTo>
                        <a:pt x="683" y="4"/>
                      </a:lnTo>
                      <a:lnTo>
                        <a:pt x="683" y="4"/>
                      </a:lnTo>
                      <a:lnTo>
                        <a:pt x="683" y="4"/>
                      </a:lnTo>
                      <a:lnTo>
                        <a:pt x="692" y="25"/>
                      </a:lnTo>
                      <a:lnTo>
                        <a:pt x="702" y="44"/>
                      </a:lnTo>
                      <a:lnTo>
                        <a:pt x="707" y="64"/>
                      </a:lnTo>
                      <a:lnTo>
                        <a:pt x="715" y="85"/>
                      </a:lnTo>
                      <a:lnTo>
                        <a:pt x="719" y="106"/>
                      </a:lnTo>
                      <a:lnTo>
                        <a:pt x="722" y="129"/>
                      </a:lnTo>
                      <a:lnTo>
                        <a:pt x="724" y="152"/>
                      </a:lnTo>
                      <a:lnTo>
                        <a:pt x="724" y="174"/>
                      </a:lnTo>
                      <a:lnTo>
                        <a:pt x="724" y="201"/>
                      </a:lnTo>
                      <a:lnTo>
                        <a:pt x="721" y="229"/>
                      </a:lnTo>
                      <a:lnTo>
                        <a:pt x="717" y="256"/>
                      </a:lnTo>
                      <a:lnTo>
                        <a:pt x="709" y="281"/>
                      </a:lnTo>
                      <a:lnTo>
                        <a:pt x="709" y="288"/>
                      </a:lnTo>
                      <a:lnTo>
                        <a:pt x="709" y="294"/>
                      </a:lnTo>
                      <a:lnTo>
                        <a:pt x="719" y="265"/>
                      </a:lnTo>
                      <a:lnTo>
                        <a:pt x="724" y="235"/>
                      </a:lnTo>
                      <a:lnTo>
                        <a:pt x="728" y="205"/>
                      </a:lnTo>
                      <a:lnTo>
                        <a:pt x="730" y="174"/>
                      </a:lnTo>
                      <a:close/>
                      <a:moveTo>
                        <a:pt x="19" y="57"/>
                      </a:moveTo>
                      <a:lnTo>
                        <a:pt x="11" y="85"/>
                      </a:lnTo>
                      <a:lnTo>
                        <a:pt x="3" y="114"/>
                      </a:lnTo>
                      <a:lnTo>
                        <a:pt x="2" y="144"/>
                      </a:lnTo>
                      <a:lnTo>
                        <a:pt x="0" y="174"/>
                      </a:lnTo>
                      <a:lnTo>
                        <a:pt x="2" y="208"/>
                      </a:lnTo>
                      <a:lnTo>
                        <a:pt x="5" y="241"/>
                      </a:lnTo>
                      <a:lnTo>
                        <a:pt x="13" y="273"/>
                      </a:lnTo>
                      <a:lnTo>
                        <a:pt x="22" y="303"/>
                      </a:lnTo>
                      <a:lnTo>
                        <a:pt x="36" y="332"/>
                      </a:lnTo>
                      <a:lnTo>
                        <a:pt x="51" y="360"/>
                      </a:lnTo>
                      <a:lnTo>
                        <a:pt x="68" y="387"/>
                      </a:lnTo>
                      <a:lnTo>
                        <a:pt x="87" y="411"/>
                      </a:lnTo>
                      <a:lnTo>
                        <a:pt x="96" y="419"/>
                      </a:lnTo>
                      <a:lnTo>
                        <a:pt x="106" y="425"/>
                      </a:lnTo>
                      <a:lnTo>
                        <a:pt x="106" y="427"/>
                      </a:lnTo>
                      <a:lnTo>
                        <a:pt x="108" y="427"/>
                      </a:lnTo>
                      <a:lnTo>
                        <a:pt x="85" y="402"/>
                      </a:lnTo>
                      <a:lnTo>
                        <a:pt x="64" y="373"/>
                      </a:lnTo>
                      <a:lnTo>
                        <a:pt x="47" y="345"/>
                      </a:lnTo>
                      <a:lnTo>
                        <a:pt x="32" y="313"/>
                      </a:lnTo>
                      <a:lnTo>
                        <a:pt x="21" y="281"/>
                      </a:lnTo>
                      <a:lnTo>
                        <a:pt x="11" y="246"/>
                      </a:lnTo>
                      <a:lnTo>
                        <a:pt x="5" y="210"/>
                      </a:lnTo>
                      <a:lnTo>
                        <a:pt x="3" y="174"/>
                      </a:lnTo>
                      <a:lnTo>
                        <a:pt x="5" y="144"/>
                      </a:lnTo>
                      <a:lnTo>
                        <a:pt x="9" y="116"/>
                      </a:lnTo>
                      <a:lnTo>
                        <a:pt x="15" y="87"/>
                      </a:lnTo>
                      <a:lnTo>
                        <a:pt x="22" y="61"/>
                      </a:lnTo>
                      <a:lnTo>
                        <a:pt x="21" y="59"/>
                      </a:lnTo>
                      <a:lnTo>
                        <a:pt x="19" y="57"/>
                      </a:lnTo>
                      <a:close/>
                      <a:moveTo>
                        <a:pt x="483" y="519"/>
                      </a:moveTo>
                      <a:lnTo>
                        <a:pt x="518" y="506"/>
                      </a:lnTo>
                      <a:lnTo>
                        <a:pt x="548" y="489"/>
                      </a:lnTo>
                      <a:lnTo>
                        <a:pt x="578" y="470"/>
                      </a:lnTo>
                      <a:lnTo>
                        <a:pt x="605" y="449"/>
                      </a:lnTo>
                      <a:lnTo>
                        <a:pt x="629" y="425"/>
                      </a:lnTo>
                      <a:lnTo>
                        <a:pt x="652" y="398"/>
                      </a:lnTo>
                      <a:lnTo>
                        <a:pt x="673" y="372"/>
                      </a:lnTo>
                      <a:lnTo>
                        <a:pt x="690" y="341"/>
                      </a:lnTo>
                      <a:lnTo>
                        <a:pt x="692" y="332"/>
                      </a:lnTo>
                      <a:lnTo>
                        <a:pt x="692" y="324"/>
                      </a:lnTo>
                      <a:lnTo>
                        <a:pt x="684" y="341"/>
                      </a:lnTo>
                      <a:lnTo>
                        <a:pt x="675" y="358"/>
                      </a:lnTo>
                      <a:lnTo>
                        <a:pt x="664" y="375"/>
                      </a:lnTo>
                      <a:lnTo>
                        <a:pt x="652" y="392"/>
                      </a:lnTo>
                      <a:lnTo>
                        <a:pt x="639" y="408"/>
                      </a:lnTo>
                      <a:lnTo>
                        <a:pt x="626" y="423"/>
                      </a:lnTo>
                      <a:lnTo>
                        <a:pt x="612" y="436"/>
                      </a:lnTo>
                      <a:lnTo>
                        <a:pt x="597" y="449"/>
                      </a:lnTo>
                      <a:lnTo>
                        <a:pt x="582" y="463"/>
                      </a:lnTo>
                      <a:lnTo>
                        <a:pt x="565" y="474"/>
                      </a:lnTo>
                      <a:lnTo>
                        <a:pt x="548" y="483"/>
                      </a:lnTo>
                      <a:lnTo>
                        <a:pt x="531" y="495"/>
                      </a:lnTo>
                      <a:lnTo>
                        <a:pt x="514" y="502"/>
                      </a:lnTo>
                      <a:lnTo>
                        <a:pt x="495" y="510"/>
                      </a:lnTo>
                      <a:lnTo>
                        <a:pt x="476" y="518"/>
                      </a:lnTo>
                      <a:lnTo>
                        <a:pt x="455" y="523"/>
                      </a:lnTo>
                      <a:lnTo>
                        <a:pt x="470" y="521"/>
                      </a:lnTo>
                      <a:lnTo>
                        <a:pt x="483" y="519"/>
                      </a:lnTo>
                      <a:close/>
                    </a:path>
                  </a:pathLst>
                </a:custGeom>
                <a:solidFill>
                  <a:srgbClr val="B6B7D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969" name="Freeform 601"/>
                <p:cNvSpPr>
                  <a:spLocks noEditPoints="1"/>
                </p:cNvSpPr>
                <p:nvPr/>
              </p:nvSpPr>
              <p:spPr bwMode="auto">
                <a:xfrm>
                  <a:off x="1476" y="2100"/>
                  <a:ext cx="726" cy="523"/>
                </a:xfrm>
                <a:custGeom>
                  <a:avLst/>
                  <a:gdLst/>
                  <a:ahLst/>
                  <a:cxnLst>
                    <a:cxn ang="0">
                      <a:pos x="724" y="150"/>
                    </a:cxn>
                    <a:cxn ang="0">
                      <a:pos x="719" y="104"/>
                    </a:cxn>
                    <a:cxn ang="0">
                      <a:pos x="707" y="60"/>
                    </a:cxn>
                    <a:cxn ang="0">
                      <a:pos x="692" y="21"/>
                    </a:cxn>
                    <a:cxn ang="0">
                      <a:pos x="682" y="2"/>
                    </a:cxn>
                    <a:cxn ang="0">
                      <a:pos x="681" y="4"/>
                    </a:cxn>
                    <a:cxn ang="0">
                      <a:pos x="688" y="23"/>
                    </a:cxn>
                    <a:cxn ang="0">
                      <a:pos x="703" y="62"/>
                    </a:cxn>
                    <a:cxn ang="0">
                      <a:pos x="715" y="106"/>
                    </a:cxn>
                    <a:cxn ang="0">
                      <a:pos x="720" y="150"/>
                    </a:cxn>
                    <a:cxn ang="0">
                      <a:pos x="720" y="197"/>
                    </a:cxn>
                    <a:cxn ang="0">
                      <a:pos x="713" y="248"/>
                    </a:cxn>
                    <a:cxn ang="0">
                      <a:pos x="707" y="279"/>
                    </a:cxn>
                    <a:cxn ang="0">
                      <a:pos x="715" y="258"/>
                    </a:cxn>
                    <a:cxn ang="0">
                      <a:pos x="724" y="201"/>
                    </a:cxn>
                    <a:cxn ang="0">
                      <a:pos x="19" y="57"/>
                    </a:cxn>
                    <a:cxn ang="0">
                      <a:pos x="5" y="114"/>
                    </a:cxn>
                    <a:cxn ang="0">
                      <a:pos x="0" y="172"/>
                    </a:cxn>
                    <a:cxn ang="0">
                      <a:pos x="7" y="241"/>
                    </a:cxn>
                    <a:cxn ang="0">
                      <a:pos x="24" y="305"/>
                    </a:cxn>
                    <a:cxn ang="0">
                      <a:pos x="55" y="366"/>
                    </a:cxn>
                    <a:cxn ang="0">
                      <a:pos x="94" y="417"/>
                    </a:cxn>
                    <a:cxn ang="0">
                      <a:pos x="104" y="423"/>
                    </a:cxn>
                    <a:cxn ang="0">
                      <a:pos x="117" y="434"/>
                    </a:cxn>
                    <a:cxn ang="0">
                      <a:pos x="70" y="379"/>
                    </a:cxn>
                    <a:cxn ang="0">
                      <a:pos x="36" y="316"/>
                    </a:cxn>
                    <a:cxn ang="0">
                      <a:pos x="13" y="246"/>
                    </a:cxn>
                    <a:cxn ang="0">
                      <a:pos x="7" y="210"/>
                    </a:cxn>
                    <a:cxn ang="0">
                      <a:pos x="3" y="172"/>
                    </a:cxn>
                    <a:cxn ang="0">
                      <a:pos x="9" y="114"/>
                    </a:cxn>
                    <a:cxn ang="0">
                      <a:pos x="22" y="60"/>
                    </a:cxn>
                    <a:cxn ang="0">
                      <a:pos x="19" y="57"/>
                    </a:cxn>
                    <a:cxn ang="0">
                      <a:pos x="485" y="514"/>
                    </a:cxn>
                    <a:cxn ang="0">
                      <a:pos x="521" y="498"/>
                    </a:cxn>
                    <a:cxn ang="0">
                      <a:pos x="553" y="481"/>
                    </a:cxn>
                    <a:cxn ang="0">
                      <a:pos x="584" y="459"/>
                    </a:cxn>
                    <a:cxn ang="0">
                      <a:pos x="612" y="434"/>
                    </a:cxn>
                    <a:cxn ang="0">
                      <a:pos x="639" y="407"/>
                    </a:cxn>
                    <a:cxn ang="0">
                      <a:pos x="662" y="379"/>
                    </a:cxn>
                    <a:cxn ang="0">
                      <a:pos x="681" y="347"/>
                    </a:cxn>
                    <a:cxn ang="0">
                      <a:pos x="690" y="322"/>
                    </a:cxn>
                    <a:cxn ang="0">
                      <a:pos x="692" y="315"/>
                    </a:cxn>
                    <a:cxn ang="0">
                      <a:pos x="682" y="334"/>
                    </a:cxn>
                    <a:cxn ang="0">
                      <a:pos x="662" y="370"/>
                    </a:cxn>
                    <a:cxn ang="0">
                      <a:pos x="635" y="404"/>
                    </a:cxn>
                    <a:cxn ang="0">
                      <a:pos x="607" y="434"/>
                    </a:cxn>
                    <a:cxn ang="0">
                      <a:pos x="574" y="461"/>
                    </a:cxn>
                    <a:cxn ang="0">
                      <a:pos x="538" y="483"/>
                    </a:cxn>
                    <a:cxn ang="0">
                      <a:pos x="500" y="502"/>
                    </a:cxn>
                    <a:cxn ang="0">
                      <a:pos x="461" y="517"/>
                    </a:cxn>
                    <a:cxn ang="0">
                      <a:pos x="453" y="521"/>
                    </a:cxn>
                  </a:cxnLst>
                  <a:rect l="0" t="0" r="r" b="b"/>
                  <a:pathLst>
                    <a:path w="726" h="523">
                      <a:moveTo>
                        <a:pt x="726" y="172"/>
                      </a:moveTo>
                      <a:lnTo>
                        <a:pt x="724" y="150"/>
                      </a:lnTo>
                      <a:lnTo>
                        <a:pt x="722" y="127"/>
                      </a:lnTo>
                      <a:lnTo>
                        <a:pt x="719" y="104"/>
                      </a:lnTo>
                      <a:lnTo>
                        <a:pt x="715" y="81"/>
                      </a:lnTo>
                      <a:lnTo>
                        <a:pt x="707" y="60"/>
                      </a:lnTo>
                      <a:lnTo>
                        <a:pt x="701" y="40"/>
                      </a:lnTo>
                      <a:lnTo>
                        <a:pt x="692" y="21"/>
                      </a:lnTo>
                      <a:lnTo>
                        <a:pt x="682" y="0"/>
                      </a:lnTo>
                      <a:lnTo>
                        <a:pt x="682" y="2"/>
                      </a:lnTo>
                      <a:lnTo>
                        <a:pt x="681" y="2"/>
                      </a:lnTo>
                      <a:lnTo>
                        <a:pt x="681" y="4"/>
                      </a:lnTo>
                      <a:lnTo>
                        <a:pt x="679" y="4"/>
                      </a:lnTo>
                      <a:lnTo>
                        <a:pt x="688" y="23"/>
                      </a:lnTo>
                      <a:lnTo>
                        <a:pt x="698" y="43"/>
                      </a:lnTo>
                      <a:lnTo>
                        <a:pt x="703" y="62"/>
                      </a:lnTo>
                      <a:lnTo>
                        <a:pt x="709" y="83"/>
                      </a:lnTo>
                      <a:lnTo>
                        <a:pt x="715" y="106"/>
                      </a:lnTo>
                      <a:lnTo>
                        <a:pt x="719" y="127"/>
                      </a:lnTo>
                      <a:lnTo>
                        <a:pt x="720" y="150"/>
                      </a:lnTo>
                      <a:lnTo>
                        <a:pt x="720" y="172"/>
                      </a:lnTo>
                      <a:lnTo>
                        <a:pt x="720" y="197"/>
                      </a:lnTo>
                      <a:lnTo>
                        <a:pt x="717" y="224"/>
                      </a:lnTo>
                      <a:lnTo>
                        <a:pt x="713" y="248"/>
                      </a:lnTo>
                      <a:lnTo>
                        <a:pt x="707" y="273"/>
                      </a:lnTo>
                      <a:lnTo>
                        <a:pt x="707" y="279"/>
                      </a:lnTo>
                      <a:lnTo>
                        <a:pt x="707" y="284"/>
                      </a:lnTo>
                      <a:lnTo>
                        <a:pt x="715" y="258"/>
                      </a:lnTo>
                      <a:lnTo>
                        <a:pt x="720" y="229"/>
                      </a:lnTo>
                      <a:lnTo>
                        <a:pt x="724" y="201"/>
                      </a:lnTo>
                      <a:lnTo>
                        <a:pt x="726" y="172"/>
                      </a:lnTo>
                      <a:close/>
                      <a:moveTo>
                        <a:pt x="19" y="57"/>
                      </a:moveTo>
                      <a:lnTo>
                        <a:pt x="11" y="85"/>
                      </a:lnTo>
                      <a:lnTo>
                        <a:pt x="5" y="114"/>
                      </a:lnTo>
                      <a:lnTo>
                        <a:pt x="1" y="142"/>
                      </a:lnTo>
                      <a:lnTo>
                        <a:pt x="0" y="172"/>
                      </a:lnTo>
                      <a:lnTo>
                        <a:pt x="1" y="206"/>
                      </a:lnTo>
                      <a:lnTo>
                        <a:pt x="7" y="241"/>
                      </a:lnTo>
                      <a:lnTo>
                        <a:pt x="15" y="275"/>
                      </a:lnTo>
                      <a:lnTo>
                        <a:pt x="24" y="305"/>
                      </a:lnTo>
                      <a:lnTo>
                        <a:pt x="39" y="335"/>
                      </a:lnTo>
                      <a:lnTo>
                        <a:pt x="55" y="366"/>
                      </a:lnTo>
                      <a:lnTo>
                        <a:pt x="74" y="392"/>
                      </a:lnTo>
                      <a:lnTo>
                        <a:pt x="94" y="417"/>
                      </a:lnTo>
                      <a:lnTo>
                        <a:pt x="98" y="421"/>
                      </a:lnTo>
                      <a:lnTo>
                        <a:pt x="104" y="423"/>
                      </a:lnTo>
                      <a:lnTo>
                        <a:pt x="110" y="428"/>
                      </a:lnTo>
                      <a:lnTo>
                        <a:pt x="117" y="434"/>
                      </a:lnTo>
                      <a:lnTo>
                        <a:pt x="93" y="407"/>
                      </a:lnTo>
                      <a:lnTo>
                        <a:pt x="70" y="379"/>
                      </a:lnTo>
                      <a:lnTo>
                        <a:pt x="51" y="349"/>
                      </a:lnTo>
                      <a:lnTo>
                        <a:pt x="36" y="316"/>
                      </a:lnTo>
                      <a:lnTo>
                        <a:pt x="22" y="282"/>
                      </a:lnTo>
                      <a:lnTo>
                        <a:pt x="13" y="246"/>
                      </a:lnTo>
                      <a:lnTo>
                        <a:pt x="9" y="229"/>
                      </a:lnTo>
                      <a:lnTo>
                        <a:pt x="7" y="210"/>
                      </a:lnTo>
                      <a:lnTo>
                        <a:pt x="5" y="191"/>
                      </a:lnTo>
                      <a:lnTo>
                        <a:pt x="3" y="172"/>
                      </a:lnTo>
                      <a:lnTo>
                        <a:pt x="5" y="142"/>
                      </a:lnTo>
                      <a:lnTo>
                        <a:pt x="9" y="114"/>
                      </a:lnTo>
                      <a:lnTo>
                        <a:pt x="15" y="87"/>
                      </a:lnTo>
                      <a:lnTo>
                        <a:pt x="22" y="60"/>
                      </a:lnTo>
                      <a:lnTo>
                        <a:pt x="20" y="59"/>
                      </a:lnTo>
                      <a:lnTo>
                        <a:pt x="19" y="57"/>
                      </a:lnTo>
                      <a:close/>
                      <a:moveTo>
                        <a:pt x="468" y="519"/>
                      </a:moveTo>
                      <a:lnTo>
                        <a:pt x="485" y="514"/>
                      </a:lnTo>
                      <a:lnTo>
                        <a:pt x="504" y="506"/>
                      </a:lnTo>
                      <a:lnTo>
                        <a:pt x="521" y="498"/>
                      </a:lnTo>
                      <a:lnTo>
                        <a:pt x="538" y="489"/>
                      </a:lnTo>
                      <a:lnTo>
                        <a:pt x="553" y="481"/>
                      </a:lnTo>
                      <a:lnTo>
                        <a:pt x="569" y="470"/>
                      </a:lnTo>
                      <a:lnTo>
                        <a:pt x="584" y="459"/>
                      </a:lnTo>
                      <a:lnTo>
                        <a:pt x="599" y="447"/>
                      </a:lnTo>
                      <a:lnTo>
                        <a:pt x="612" y="434"/>
                      </a:lnTo>
                      <a:lnTo>
                        <a:pt x="626" y="423"/>
                      </a:lnTo>
                      <a:lnTo>
                        <a:pt x="639" y="407"/>
                      </a:lnTo>
                      <a:lnTo>
                        <a:pt x="650" y="394"/>
                      </a:lnTo>
                      <a:lnTo>
                        <a:pt x="662" y="379"/>
                      </a:lnTo>
                      <a:lnTo>
                        <a:pt x="671" y="362"/>
                      </a:lnTo>
                      <a:lnTo>
                        <a:pt x="681" y="347"/>
                      </a:lnTo>
                      <a:lnTo>
                        <a:pt x="690" y="330"/>
                      </a:lnTo>
                      <a:lnTo>
                        <a:pt x="690" y="322"/>
                      </a:lnTo>
                      <a:lnTo>
                        <a:pt x="692" y="315"/>
                      </a:lnTo>
                      <a:lnTo>
                        <a:pt x="692" y="315"/>
                      </a:lnTo>
                      <a:lnTo>
                        <a:pt x="692" y="315"/>
                      </a:lnTo>
                      <a:lnTo>
                        <a:pt x="682" y="334"/>
                      </a:lnTo>
                      <a:lnTo>
                        <a:pt x="673" y="352"/>
                      </a:lnTo>
                      <a:lnTo>
                        <a:pt x="662" y="370"/>
                      </a:lnTo>
                      <a:lnTo>
                        <a:pt x="648" y="387"/>
                      </a:lnTo>
                      <a:lnTo>
                        <a:pt x="635" y="404"/>
                      </a:lnTo>
                      <a:lnTo>
                        <a:pt x="622" y="419"/>
                      </a:lnTo>
                      <a:lnTo>
                        <a:pt x="607" y="434"/>
                      </a:lnTo>
                      <a:lnTo>
                        <a:pt x="591" y="447"/>
                      </a:lnTo>
                      <a:lnTo>
                        <a:pt x="574" y="461"/>
                      </a:lnTo>
                      <a:lnTo>
                        <a:pt x="557" y="474"/>
                      </a:lnTo>
                      <a:lnTo>
                        <a:pt x="538" y="483"/>
                      </a:lnTo>
                      <a:lnTo>
                        <a:pt x="519" y="495"/>
                      </a:lnTo>
                      <a:lnTo>
                        <a:pt x="500" y="502"/>
                      </a:lnTo>
                      <a:lnTo>
                        <a:pt x="480" y="510"/>
                      </a:lnTo>
                      <a:lnTo>
                        <a:pt x="461" y="517"/>
                      </a:lnTo>
                      <a:lnTo>
                        <a:pt x="438" y="523"/>
                      </a:lnTo>
                      <a:lnTo>
                        <a:pt x="453" y="521"/>
                      </a:lnTo>
                      <a:lnTo>
                        <a:pt x="468" y="519"/>
                      </a:lnTo>
                      <a:close/>
                    </a:path>
                  </a:pathLst>
                </a:custGeom>
                <a:solidFill>
                  <a:srgbClr val="B6B7D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970" name="Freeform 602"/>
                <p:cNvSpPr>
                  <a:spLocks noEditPoints="1"/>
                </p:cNvSpPr>
                <p:nvPr/>
              </p:nvSpPr>
              <p:spPr bwMode="auto">
                <a:xfrm>
                  <a:off x="1477" y="2102"/>
                  <a:ext cx="721" cy="521"/>
                </a:xfrm>
                <a:custGeom>
                  <a:avLst/>
                  <a:gdLst/>
                  <a:ahLst/>
                  <a:cxnLst>
                    <a:cxn ang="0">
                      <a:pos x="721" y="148"/>
                    </a:cxn>
                    <a:cxn ang="0">
                      <a:pos x="716" y="102"/>
                    </a:cxn>
                    <a:cxn ang="0">
                      <a:pos x="704" y="60"/>
                    </a:cxn>
                    <a:cxn ang="0">
                      <a:pos x="689" y="21"/>
                    </a:cxn>
                    <a:cxn ang="0">
                      <a:pos x="678" y="2"/>
                    </a:cxn>
                    <a:cxn ang="0">
                      <a:pos x="685" y="22"/>
                    </a:cxn>
                    <a:cxn ang="0">
                      <a:pos x="700" y="62"/>
                    </a:cxn>
                    <a:cxn ang="0">
                      <a:pos x="712" y="104"/>
                    </a:cxn>
                    <a:cxn ang="0">
                      <a:pos x="718" y="148"/>
                    </a:cxn>
                    <a:cxn ang="0">
                      <a:pos x="718" y="195"/>
                    </a:cxn>
                    <a:cxn ang="0">
                      <a:pos x="710" y="241"/>
                    </a:cxn>
                    <a:cxn ang="0">
                      <a:pos x="706" y="271"/>
                    </a:cxn>
                    <a:cxn ang="0">
                      <a:pos x="714" y="252"/>
                    </a:cxn>
                    <a:cxn ang="0">
                      <a:pos x="721" y="197"/>
                    </a:cxn>
                    <a:cxn ang="0">
                      <a:pos x="19" y="57"/>
                    </a:cxn>
                    <a:cxn ang="0">
                      <a:pos x="6" y="112"/>
                    </a:cxn>
                    <a:cxn ang="0">
                      <a:pos x="0" y="170"/>
                    </a:cxn>
                    <a:cxn ang="0">
                      <a:pos x="8" y="242"/>
                    </a:cxn>
                    <a:cxn ang="0">
                      <a:pos x="29" y="309"/>
                    </a:cxn>
                    <a:cxn ang="0">
                      <a:pos x="61" y="369"/>
                    </a:cxn>
                    <a:cxn ang="0">
                      <a:pos x="105" y="423"/>
                    </a:cxn>
                    <a:cxn ang="0">
                      <a:pos x="128" y="440"/>
                    </a:cxn>
                    <a:cxn ang="0">
                      <a:pos x="101" y="413"/>
                    </a:cxn>
                    <a:cxn ang="0">
                      <a:pos x="78" y="385"/>
                    </a:cxn>
                    <a:cxn ang="0">
                      <a:pos x="57" y="354"/>
                    </a:cxn>
                    <a:cxn ang="0">
                      <a:pos x="38" y="320"/>
                    </a:cxn>
                    <a:cxn ang="0">
                      <a:pos x="25" y="286"/>
                    </a:cxn>
                    <a:cxn ang="0">
                      <a:pos x="14" y="248"/>
                    </a:cxn>
                    <a:cxn ang="0">
                      <a:pos x="8" y="210"/>
                    </a:cxn>
                    <a:cxn ang="0">
                      <a:pos x="6" y="170"/>
                    </a:cxn>
                    <a:cxn ang="0">
                      <a:pos x="10" y="113"/>
                    </a:cxn>
                    <a:cxn ang="0">
                      <a:pos x="23" y="58"/>
                    </a:cxn>
                    <a:cxn ang="0">
                      <a:pos x="19" y="57"/>
                    </a:cxn>
                    <a:cxn ang="0">
                      <a:pos x="473" y="514"/>
                    </a:cxn>
                    <a:cxn ang="0">
                      <a:pos x="511" y="498"/>
                    </a:cxn>
                    <a:cxn ang="0">
                      <a:pos x="545" y="479"/>
                    </a:cxn>
                    <a:cxn ang="0">
                      <a:pos x="579" y="459"/>
                    </a:cxn>
                    <a:cxn ang="0">
                      <a:pos x="609" y="432"/>
                    </a:cxn>
                    <a:cxn ang="0">
                      <a:pos x="636" y="404"/>
                    </a:cxn>
                    <a:cxn ang="0">
                      <a:pos x="661" y="371"/>
                    </a:cxn>
                    <a:cxn ang="0">
                      <a:pos x="681" y="337"/>
                    </a:cxn>
                    <a:cxn ang="0">
                      <a:pos x="691" y="316"/>
                    </a:cxn>
                    <a:cxn ang="0">
                      <a:pos x="691" y="309"/>
                    </a:cxn>
                    <a:cxn ang="0">
                      <a:pos x="681" y="324"/>
                    </a:cxn>
                    <a:cxn ang="0">
                      <a:pos x="661" y="364"/>
                    </a:cxn>
                    <a:cxn ang="0">
                      <a:pos x="634" y="400"/>
                    </a:cxn>
                    <a:cxn ang="0">
                      <a:pos x="602" y="432"/>
                    </a:cxn>
                    <a:cxn ang="0">
                      <a:pos x="568" y="460"/>
                    </a:cxn>
                    <a:cxn ang="0">
                      <a:pos x="530" y="483"/>
                    </a:cxn>
                    <a:cxn ang="0">
                      <a:pos x="488" y="502"/>
                    </a:cxn>
                    <a:cxn ang="0">
                      <a:pos x="444" y="515"/>
                    </a:cxn>
                    <a:cxn ang="0">
                      <a:pos x="437" y="521"/>
                    </a:cxn>
                  </a:cxnLst>
                  <a:rect l="0" t="0" r="r" b="b"/>
                  <a:pathLst>
                    <a:path w="721" h="521">
                      <a:moveTo>
                        <a:pt x="721" y="170"/>
                      </a:moveTo>
                      <a:lnTo>
                        <a:pt x="721" y="148"/>
                      </a:lnTo>
                      <a:lnTo>
                        <a:pt x="719" y="125"/>
                      </a:lnTo>
                      <a:lnTo>
                        <a:pt x="716" y="102"/>
                      </a:lnTo>
                      <a:lnTo>
                        <a:pt x="712" y="81"/>
                      </a:lnTo>
                      <a:lnTo>
                        <a:pt x="704" y="60"/>
                      </a:lnTo>
                      <a:lnTo>
                        <a:pt x="699" y="40"/>
                      </a:lnTo>
                      <a:lnTo>
                        <a:pt x="689" y="21"/>
                      </a:lnTo>
                      <a:lnTo>
                        <a:pt x="680" y="0"/>
                      </a:lnTo>
                      <a:lnTo>
                        <a:pt x="678" y="2"/>
                      </a:lnTo>
                      <a:lnTo>
                        <a:pt x="676" y="4"/>
                      </a:lnTo>
                      <a:lnTo>
                        <a:pt x="685" y="22"/>
                      </a:lnTo>
                      <a:lnTo>
                        <a:pt x="695" y="41"/>
                      </a:lnTo>
                      <a:lnTo>
                        <a:pt x="700" y="62"/>
                      </a:lnTo>
                      <a:lnTo>
                        <a:pt x="706" y="83"/>
                      </a:lnTo>
                      <a:lnTo>
                        <a:pt x="712" y="104"/>
                      </a:lnTo>
                      <a:lnTo>
                        <a:pt x="716" y="125"/>
                      </a:lnTo>
                      <a:lnTo>
                        <a:pt x="718" y="148"/>
                      </a:lnTo>
                      <a:lnTo>
                        <a:pt x="718" y="170"/>
                      </a:lnTo>
                      <a:lnTo>
                        <a:pt x="718" y="195"/>
                      </a:lnTo>
                      <a:lnTo>
                        <a:pt x="714" y="218"/>
                      </a:lnTo>
                      <a:lnTo>
                        <a:pt x="710" y="241"/>
                      </a:lnTo>
                      <a:lnTo>
                        <a:pt x="704" y="263"/>
                      </a:lnTo>
                      <a:lnTo>
                        <a:pt x="706" y="271"/>
                      </a:lnTo>
                      <a:lnTo>
                        <a:pt x="706" y="277"/>
                      </a:lnTo>
                      <a:lnTo>
                        <a:pt x="714" y="252"/>
                      </a:lnTo>
                      <a:lnTo>
                        <a:pt x="718" y="225"/>
                      </a:lnTo>
                      <a:lnTo>
                        <a:pt x="721" y="197"/>
                      </a:lnTo>
                      <a:lnTo>
                        <a:pt x="721" y="170"/>
                      </a:lnTo>
                      <a:close/>
                      <a:moveTo>
                        <a:pt x="19" y="57"/>
                      </a:moveTo>
                      <a:lnTo>
                        <a:pt x="12" y="83"/>
                      </a:lnTo>
                      <a:lnTo>
                        <a:pt x="6" y="112"/>
                      </a:lnTo>
                      <a:lnTo>
                        <a:pt x="2" y="140"/>
                      </a:lnTo>
                      <a:lnTo>
                        <a:pt x="0" y="170"/>
                      </a:lnTo>
                      <a:lnTo>
                        <a:pt x="2" y="206"/>
                      </a:lnTo>
                      <a:lnTo>
                        <a:pt x="8" y="242"/>
                      </a:lnTo>
                      <a:lnTo>
                        <a:pt x="18" y="277"/>
                      </a:lnTo>
                      <a:lnTo>
                        <a:pt x="29" y="309"/>
                      </a:lnTo>
                      <a:lnTo>
                        <a:pt x="44" y="341"/>
                      </a:lnTo>
                      <a:lnTo>
                        <a:pt x="61" y="369"/>
                      </a:lnTo>
                      <a:lnTo>
                        <a:pt x="82" y="398"/>
                      </a:lnTo>
                      <a:lnTo>
                        <a:pt x="105" y="423"/>
                      </a:lnTo>
                      <a:lnTo>
                        <a:pt x="116" y="432"/>
                      </a:lnTo>
                      <a:lnTo>
                        <a:pt x="128" y="440"/>
                      </a:lnTo>
                      <a:lnTo>
                        <a:pt x="114" y="426"/>
                      </a:lnTo>
                      <a:lnTo>
                        <a:pt x="101" y="413"/>
                      </a:lnTo>
                      <a:lnTo>
                        <a:pt x="90" y="400"/>
                      </a:lnTo>
                      <a:lnTo>
                        <a:pt x="78" y="385"/>
                      </a:lnTo>
                      <a:lnTo>
                        <a:pt x="67" y="369"/>
                      </a:lnTo>
                      <a:lnTo>
                        <a:pt x="57" y="354"/>
                      </a:lnTo>
                      <a:lnTo>
                        <a:pt x="48" y="337"/>
                      </a:lnTo>
                      <a:lnTo>
                        <a:pt x="38" y="320"/>
                      </a:lnTo>
                      <a:lnTo>
                        <a:pt x="31" y="303"/>
                      </a:lnTo>
                      <a:lnTo>
                        <a:pt x="25" y="286"/>
                      </a:lnTo>
                      <a:lnTo>
                        <a:pt x="19" y="267"/>
                      </a:lnTo>
                      <a:lnTo>
                        <a:pt x="14" y="248"/>
                      </a:lnTo>
                      <a:lnTo>
                        <a:pt x="10" y="229"/>
                      </a:lnTo>
                      <a:lnTo>
                        <a:pt x="8" y="210"/>
                      </a:lnTo>
                      <a:lnTo>
                        <a:pt x="6" y="189"/>
                      </a:lnTo>
                      <a:lnTo>
                        <a:pt x="6" y="170"/>
                      </a:lnTo>
                      <a:lnTo>
                        <a:pt x="6" y="142"/>
                      </a:lnTo>
                      <a:lnTo>
                        <a:pt x="10" y="113"/>
                      </a:lnTo>
                      <a:lnTo>
                        <a:pt x="16" y="85"/>
                      </a:lnTo>
                      <a:lnTo>
                        <a:pt x="23" y="58"/>
                      </a:lnTo>
                      <a:lnTo>
                        <a:pt x="21" y="58"/>
                      </a:lnTo>
                      <a:lnTo>
                        <a:pt x="19" y="57"/>
                      </a:lnTo>
                      <a:close/>
                      <a:moveTo>
                        <a:pt x="452" y="519"/>
                      </a:moveTo>
                      <a:lnTo>
                        <a:pt x="473" y="514"/>
                      </a:lnTo>
                      <a:lnTo>
                        <a:pt x="492" y="506"/>
                      </a:lnTo>
                      <a:lnTo>
                        <a:pt x="511" y="498"/>
                      </a:lnTo>
                      <a:lnTo>
                        <a:pt x="528" y="491"/>
                      </a:lnTo>
                      <a:lnTo>
                        <a:pt x="545" y="479"/>
                      </a:lnTo>
                      <a:lnTo>
                        <a:pt x="562" y="470"/>
                      </a:lnTo>
                      <a:lnTo>
                        <a:pt x="579" y="459"/>
                      </a:lnTo>
                      <a:lnTo>
                        <a:pt x="594" y="445"/>
                      </a:lnTo>
                      <a:lnTo>
                        <a:pt x="609" y="432"/>
                      </a:lnTo>
                      <a:lnTo>
                        <a:pt x="623" y="419"/>
                      </a:lnTo>
                      <a:lnTo>
                        <a:pt x="636" y="404"/>
                      </a:lnTo>
                      <a:lnTo>
                        <a:pt x="649" y="388"/>
                      </a:lnTo>
                      <a:lnTo>
                        <a:pt x="661" y="371"/>
                      </a:lnTo>
                      <a:lnTo>
                        <a:pt x="672" y="354"/>
                      </a:lnTo>
                      <a:lnTo>
                        <a:pt x="681" y="337"/>
                      </a:lnTo>
                      <a:lnTo>
                        <a:pt x="689" y="320"/>
                      </a:lnTo>
                      <a:lnTo>
                        <a:pt x="691" y="316"/>
                      </a:lnTo>
                      <a:lnTo>
                        <a:pt x="691" y="313"/>
                      </a:lnTo>
                      <a:lnTo>
                        <a:pt x="691" y="309"/>
                      </a:lnTo>
                      <a:lnTo>
                        <a:pt x="691" y="303"/>
                      </a:lnTo>
                      <a:lnTo>
                        <a:pt x="681" y="324"/>
                      </a:lnTo>
                      <a:lnTo>
                        <a:pt x="672" y="345"/>
                      </a:lnTo>
                      <a:lnTo>
                        <a:pt x="661" y="364"/>
                      </a:lnTo>
                      <a:lnTo>
                        <a:pt x="647" y="383"/>
                      </a:lnTo>
                      <a:lnTo>
                        <a:pt x="634" y="400"/>
                      </a:lnTo>
                      <a:lnTo>
                        <a:pt x="619" y="417"/>
                      </a:lnTo>
                      <a:lnTo>
                        <a:pt x="602" y="432"/>
                      </a:lnTo>
                      <a:lnTo>
                        <a:pt x="587" y="447"/>
                      </a:lnTo>
                      <a:lnTo>
                        <a:pt x="568" y="460"/>
                      </a:lnTo>
                      <a:lnTo>
                        <a:pt x="549" y="472"/>
                      </a:lnTo>
                      <a:lnTo>
                        <a:pt x="530" y="483"/>
                      </a:lnTo>
                      <a:lnTo>
                        <a:pt x="509" y="495"/>
                      </a:lnTo>
                      <a:lnTo>
                        <a:pt x="488" y="502"/>
                      </a:lnTo>
                      <a:lnTo>
                        <a:pt x="467" y="510"/>
                      </a:lnTo>
                      <a:lnTo>
                        <a:pt x="444" y="515"/>
                      </a:lnTo>
                      <a:lnTo>
                        <a:pt x="422" y="521"/>
                      </a:lnTo>
                      <a:lnTo>
                        <a:pt x="437" y="521"/>
                      </a:lnTo>
                      <a:lnTo>
                        <a:pt x="452" y="519"/>
                      </a:lnTo>
                      <a:close/>
                    </a:path>
                  </a:pathLst>
                </a:custGeom>
                <a:solidFill>
                  <a:srgbClr val="B7B7D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971" name="Freeform 603"/>
                <p:cNvSpPr>
                  <a:spLocks noEditPoints="1"/>
                </p:cNvSpPr>
                <p:nvPr/>
              </p:nvSpPr>
              <p:spPr bwMode="auto">
                <a:xfrm>
                  <a:off x="1479" y="2104"/>
                  <a:ext cx="717" cy="519"/>
                </a:xfrm>
                <a:custGeom>
                  <a:avLst/>
                  <a:gdLst/>
                  <a:ahLst/>
                  <a:cxnLst>
                    <a:cxn ang="0">
                      <a:pos x="717" y="146"/>
                    </a:cxn>
                    <a:cxn ang="0">
                      <a:pos x="712" y="102"/>
                    </a:cxn>
                    <a:cxn ang="0">
                      <a:pos x="700" y="58"/>
                    </a:cxn>
                    <a:cxn ang="0">
                      <a:pos x="685" y="19"/>
                    </a:cxn>
                    <a:cxn ang="0">
                      <a:pos x="674" y="2"/>
                    </a:cxn>
                    <a:cxn ang="0">
                      <a:pos x="681" y="22"/>
                    </a:cxn>
                    <a:cxn ang="0">
                      <a:pos x="697" y="62"/>
                    </a:cxn>
                    <a:cxn ang="0">
                      <a:pos x="708" y="102"/>
                    </a:cxn>
                    <a:cxn ang="0">
                      <a:pos x="712" y="146"/>
                    </a:cxn>
                    <a:cxn ang="0">
                      <a:pos x="712" y="191"/>
                    </a:cxn>
                    <a:cxn ang="0">
                      <a:pos x="708" y="235"/>
                    </a:cxn>
                    <a:cxn ang="0">
                      <a:pos x="702" y="261"/>
                    </a:cxn>
                    <a:cxn ang="0">
                      <a:pos x="710" y="244"/>
                    </a:cxn>
                    <a:cxn ang="0">
                      <a:pos x="717" y="193"/>
                    </a:cxn>
                    <a:cxn ang="0">
                      <a:pos x="19" y="56"/>
                    </a:cxn>
                    <a:cxn ang="0">
                      <a:pos x="6" y="110"/>
                    </a:cxn>
                    <a:cxn ang="0">
                      <a:pos x="0" y="168"/>
                    </a:cxn>
                    <a:cxn ang="0">
                      <a:pos x="4" y="206"/>
                    </a:cxn>
                    <a:cxn ang="0">
                      <a:pos x="10" y="242"/>
                    </a:cxn>
                    <a:cxn ang="0">
                      <a:pos x="33" y="312"/>
                    </a:cxn>
                    <a:cxn ang="0">
                      <a:pos x="67" y="375"/>
                    </a:cxn>
                    <a:cxn ang="0">
                      <a:pos x="114" y="430"/>
                    </a:cxn>
                    <a:cxn ang="0">
                      <a:pos x="139" y="445"/>
                    </a:cxn>
                    <a:cxn ang="0">
                      <a:pos x="110" y="419"/>
                    </a:cxn>
                    <a:cxn ang="0">
                      <a:pos x="84" y="390"/>
                    </a:cxn>
                    <a:cxn ang="0">
                      <a:pos x="61" y="358"/>
                    </a:cxn>
                    <a:cxn ang="0">
                      <a:pos x="42" y="324"/>
                    </a:cxn>
                    <a:cxn ang="0">
                      <a:pos x="27" y="288"/>
                    </a:cxn>
                    <a:cxn ang="0">
                      <a:pos x="16" y="250"/>
                    </a:cxn>
                    <a:cxn ang="0">
                      <a:pos x="8" y="210"/>
                    </a:cxn>
                    <a:cxn ang="0">
                      <a:pos x="6" y="168"/>
                    </a:cxn>
                    <a:cxn ang="0">
                      <a:pos x="10" y="111"/>
                    </a:cxn>
                    <a:cxn ang="0">
                      <a:pos x="23" y="58"/>
                    </a:cxn>
                    <a:cxn ang="0">
                      <a:pos x="19" y="56"/>
                    </a:cxn>
                    <a:cxn ang="0">
                      <a:pos x="458" y="513"/>
                    </a:cxn>
                    <a:cxn ang="0">
                      <a:pos x="497" y="498"/>
                    </a:cxn>
                    <a:cxn ang="0">
                      <a:pos x="535" y="479"/>
                    </a:cxn>
                    <a:cxn ang="0">
                      <a:pos x="571" y="457"/>
                    </a:cxn>
                    <a:cxn ang="0">
                      <a:pos x="604" y="430"/>
                    </a:cxn>
                    <a:cxn ang="0">
                      <a:pos x="632" y="400"/>
                    </a:cxn>
                    <a:cxn ang="0">
                      <a:pos x="659" y="366"/>
                    </a:cxn>
                    <a:cxn ang="0">
                      <a:pos x="679" y="330"/>
                    </a:cxn>
                    <a:cxn ang="0">
                      <a:pos x="689" y="301"/>
                    </a:cxn>
                    <a:cxn ang="0">
                      <a:pos x="681" y="314"/>
                    </a:cxn>
                    <a:cxn ang="0">
                      <a:pos x="659" y="358"/>
                    </a:cxn>
                    <a:cxn ang="0">
                      <a:pos x="630" y="396"/>
                    </a:cxn>
                    <a:cxn ang="0">
                      <a:pos x="598" y="430"/>
                    </a:cxn>
                    <a:cxn ang="0">
                      <a:pos x="560" y="458"/>
                    </a:cxn>
                    <a:cxn ang="0">
                      <a:pos x="520" y="483"/>
                    </a:cxn>
                    <a:cxn ang="0">
                      <a:pos x="475" y="502"/>
                    </a:cxn>
                    <a:cxn ang="0">
                      <a:pos x="429" y="515"/>
                    </a:cxn>
                    <a:cxn ang="0">
                      <a:pos x="420" y="519"/>
                    </a:cxn>
                  </a:cxnLst>
                  <a:rect l="0" t="0" r="r" b="b"/>
                  <a:pathLst>
                    <a:path w="717" h="519">
                      <a:moveTo>
                        <a:pt x="717" y="168"/>
                      </a:moveTo>
                      <a:lnTo>
                        <a:pt x="717" y="146"/>
                      </a:lnTo>
                      <a:lnTo>
                        <a:pt x="716" y="123"/>
                      </a:lnTo>
                      <a:lnTo>
                        <a:pt x="712" y="102"/>
                      </a:lnTo>
                      <a:lnTo>
                        <a:pt x="706" y="79"/>
                      </a:lnTo>
                      <a:lnTo>
                        <a:pt x="700" y="58"/>
                      </a:lnTo>
                      <a:lnTo>
                        <a:pt x="695" y="39"/>
                      </a:lnTo>
                      <a:lnTo>
                        <a:pt x="685" y="19"/>
                      </a:lnTo>
                      <a:lnTo>
                        <a:pt x="676" y="0"/>
                      </a:lnTo>
                      <a:lnTo>
                        <a:pt x="674" y="2"/>
                      </a:lnTo>
                      <a:lnTo>
                        <a:pt x="672" y="3"/>
                      </a:lnTo>
                      <a:lnTo>
                        <a:pt x="681" y="22"/>
                      </a:lnTo>
                      <a:lnTo>
                        <a:pt x="691" y="41"/>
                      </a:lnTo>
                      <a:lnTo>
                        <a:pt x="697" y="62"/>
                      </a:lnTo>
                      <a:lnTo>
                        <a:pt x="702" y="81"/>
                      </a:lnTo>
                      <a:lnTo>
                        <a:pt x="708" y="102"/>
                      </a:lnTo>
                      <a:lnTo>
                        <a:pt x="710" y="125"/>
                      </a:lnTo>
                      <a:lnTo>
                        <a:pt x="712" y="146"/>
                      </a:lnTo>
                      <a:lnTo>
                        <a:pt x="714" y="168"/>
                      </a:lnTo>
                      <a:lnTo>
                        <a:pt x="712" y="191"/>
                      </a:lnTo>
                      <a:lnTo>
                        <a:pt x="710" y="212"/>
                      </a:lnTo>
                      <a:lnTo>
                        <a:pt x="708" y="235"/>
                      </a:lnTo>
                      <a:lnTo>
                        <a:pt x="702" y="256"/>
                      </a:lnTo>
                      <a:lnTo>
                        <a:pt x="702" y="261"/>
                      </a:lnTo>
                      <a:lnTo>
                        <a:pt x="704" y="269"/>
                      </a:lnTo>
                      <a:lnTo>
                        <a:pt x="710" y="244"/>
                      </a:lnTo>
                      <a:lnTo>
                        <a:pt x="714" y="220"/>
                      </a:lnTo>
                      <a:lnTo>
                        <a:pt x="717" y="193"/>
                      </a:lnTo>
                      <a:lnTo>
                        <a:pt x="717" y="168"/>
                      </a:lnTo>
                      <a:close/>
                      <a:moveTo>
                        <a:pt x="19" y="56"/>
                      </a:moveTo>
                      <a:lnTo>
                        <a:pt x="12" y="83"/>
                      </a:lnTo>
                      <a:lnTo>
                        <a:pt x="6" y="110"/>
                      </a:lnTo>
                      <a:lnTo>
                        <a:pt x="2" y="138"/>
                      </a:lnTo>
                      <a:lnTo>
                        <a:pt x="0" y="168"/>
                      </a:lnTo>
                      <a:lnTo>
                        <a:pt x="2" y="187"/>
                      </a:lnTo>
                      <a:lnTo>
                        <a:pt x="4" y="206"/>
                      </a:lnTo>
                      <a:lnTo>
                        <a:pt x="6" y="225"/>
                      </a:lnTo>
                      <a:lnTo>
                        <a:pt x="10" y="242"/>
                      </a:lnTo>
                      <a:lnTo>
                        <a:pt x="19" y="278"/>
                      </a:lnTo>
                      <a:lnTo>
                        <a:pt x="33" y="312"/>
                      </a:lnTo>
                      <a:lnTo>
                        <a:pt x="48" y="345"/>
                      </a:lnTo>
                      <a:lnTo>
                        <a:pt x="67" y="375"/>
                      </a:lnTo>
                      <a:lnTo>
                        <a:pt x="90" y="403"/>
                      </a:lnTo>
                      <a:lnTo>
                        <a:pt x="114" y="430"/>
                      </a:lnTo>
                      <a:lnTo>
                        <a:pt x="127" y="438"/>
                      </a:lnTo>
                      <a:lnTo>
                        <a:pt x="139" y="445"/>
                      </a:lnTo>
                      <a:lnTo>
                        <a:pt x="124" y="432"/>
                      </a:lnTo>
                      <a:lnTo>
                        <a:pt x="110" y="419"/>
                      </a:lnTo>
                      <a:lnTo>
                        <a:pt x="97" y="405"/>
                      </a:lnTo>
                      <a:lnTo>
                        <a:pt x="84" y="390"/>
                      </a:lnTo>
                      <a:lnTo>
                        <a:pt x="72" y="375"/>
                      </a:lnTo>
                      <a:lnTo>
                        <a:pt x="61" y="358"/>
                      </a:lnTo>
                      <a:lnTo>
                        <a:pt x="52" y="341"/>
                      </a:lnTo>
                      <a:lnTo>
                        <a:pt x="42" y="324"/>
                      </a:lnTo>
                      <a:lnTo>
                        <a:pt x="35" y="307"/>
                      </a:lnTo>
                      <a:lnTo>
                        <a:pt x="27" y="288"/>
                      </a:lnTo>
                      <a:lnTo>
                        <a:pt x="21" y="269"/>
                      </a:lnTo>
                      <a:lnTo>
                        <a:pt x="16" y="250"/>
                      </a:lnTo>
                      <a:lnTo>
                        <a:pt x="12" y="229"/>
                      </a:lnTo>
                      <a:lnTo>
                        <a:pt x="8" y="210"/>
                      </a:lnTo>
                      <a:lnTo>
                        <a:pt x="6" y="189"/>
                      </a:lnTo>
                      <a:lnTo>
                        <a:pt x="6" y="168"/>
                      </a:lnTo>
                      <a:lnTo>
                        <a:pt x="8" y="140"/>
                      </a:lnTo>
                      <a:lnTo>
                        <a:pt x="10" y="111"/>
                      </a:lnTo>
                      <a:lnTo>
                        <a:pt x="16" y="85"/>
                      </a:lnTo>
                      <a:lnTo>
                        <a:pt x="23" y="58"/>
                      </a:lnTo>
                      <a:lnTo>
                        <a:pt x="21" y="56"/>
                      </a:lnTo>
                      <a:lnTo>
                        <a:pt x="19" y="56"/>
                      </a:lnTo>
                      <a:close/>
                      <a:moveTo>
                        <a:pt x="435" y="519"/>
                      </a:moveTo>
                      <a:lnTo>
                        <a:pt x="458" y="513"/>
                      </a:lnTo>
                      <a:lnTo>
                        <a:pt x="477" y="506"/>
                      </a:lnTo>
                      <a:lnTo>
                        <a:pt x="497" y="498"/>
                      </a:lnTo>
                      <a:lnTo>
                        <a:pt x="516" y="491"/>
                      </a:lnTo>
                      <a:lnTo>
                        <a:pt x="535" y="479"/>
                      </a:lnTo>
                      <a:lnTo>
                        <a:pt x="554" y="470"/>
                      </a:lnTo>
                      <a:lnTo>
                        <a:pt x="571" y="457"/>
                      </a:lnTo>
                      <a:lnTo>
                        <a:pt x="588" y="443"/>
                      </a:lnTo>
                      <a:lnTo>
                        <a:pt x="604" y="430"/>
                      </a:lnTo>
                      <a:lnTo>
                        <a:pt x="619" y="415"/>
                      </a:lnTo>
                      <a:lnTo>
                        <a:pt x="632" y="400"/>
                      </a:lnTo>
                      <a:lnTo>
                        <a:pt x="645" y="383"/>
                      </a:lnTo>
                      <a:lnTo>
                        <a:pt x="659" y="366"/>
                      </a:lnTo>
                      <a:lnTo>
                        <a:pt x="670" y="348"/>
                      </a:lnTo>
                      <a:lnTo>
                        <a:pt x="679" y="330"/>
                      </a:lnTo>
                      <a:lnTo>
                        <a:pt x="689" y="311"/>
                      </a:lnTo>
                      <a:lnTo>
                        <a:pt x="689" y="301"/>
                      </a:lnTo>
                      <a:lnTo>
                        <a:pt x="691" y="294"/>
                      </a:lnTo>
                      <a:lnTo>
                        <a:pt x="681" y="314"/>
                      </a:lnTo>
                      <a:lnTo>
                        <a:pt x="670" y="337"/>
                      </a:lnTo>
                      <a:lnTo>
                        <a:pt x="659" y="358"/>
                      </a:lnTo>
                      <a:lnTo>
                        <a:pt x="645" y="377"/>
                      </a:lnTo>
                      <a:lnTo>
                        <a:pt x="630" y="396"/>
                      </a:lnTo>
                      <a:lnTo>
                        <a:pt x="615" y="413"/>
                      </a:lnTo>
                      <a:lnTo>
                        <a:pt x="598" y="430"/>
                      </a:lnTo>
                      <a:lnTo>
                        <a:pt x="579" y="445"/>
                      </a:lnTo>
                      <a:lnTo>
                        <a:pt x="560" y="458"/>
                      </a:lnTo>
                      <a:lnTo>
                        <a:pt x="541" y="472"/>
                      </a:lnTo>
                      <a:lnTo>
                        <a:pt x="520" y="483"/>
                      </a:lnTo>
                      <a:lnTo>
                        <a:pt x="497" y="494"/>
                      </a:lnTo>
                      <a:lnTo>
                        <a:pt x="475" y="502"/>
                      </a:lnTo>
                      <a:lnTo>
                        <a:pt x="452" y="510"/>
                      </a:lnTo>
                      <a:lnTo>
                        <a:pt x="429" y="515"/>
                      </a:lnTo>
                      <a:lnTo>
                        <a:pt x="404" y="519"/>
                      </a:lnTo>
                      <a:lnTo>
                        <a:pt x="420" y="519"/>
                      </a:lnTo>
                      <a:lnTo>
                        <a:pt x="435" y="519"/>
                      </a:lnTo>
                      <a:close/>
                    </a:path>
                  </a:pathLst>
                </a:custGeom>
                <a:solidFill>
                  <a:srgbClr val="B7B8D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972" name="Freeform 604"/>
                <p:cNvSpPr>
                  <a:spLocks noEditPoints="1"/>
                </p:cNvSpPr>
                <p:nvPr/>
              </p:nvSpPr>
              <p:spPr bwMode="auto">
                <a:xfrm>
                  <a:off x="1483" y="2106"/>
                  <a:ext cx="712" cy="517"/>
                </a:xfrm>
                <a:custGeom>
                  <a:avLst/>
                  <a:gdLst/>
                  <a:ahLst/>
                  <a:cxnLst>
                    <a:cxn ang="0">
                      <a:pos x="712" y="144"/>
                    </a:cxn>
                    <a:cxn ang="0">
                      <a:pos x="706" y="100"/>
                    </a:cxn>
                    <a:cxn ang="0">
                      <a:pos x="694" y="58"/>
                    </a:cxn>
                    <a:cxn ang="0">
                      <a:pos x="679" y="18"/>
                    </a:cxn>
                    <a:cxn ang="0">
                      <a:pos x="668" y="1"/>
                    </a:cxn>
                    <a:cxn ang="0">
                      <a:pos x="675" y="22"/>
                    </a:cxn>
                    <a:cxn ang="0">
                      <a:pos x="691" y="60"/>
                    </a:cxn>
                    <a:cxn ang="0">
                      <a:pos x="700" y="102"/>
                    </a:cxn>
                    <a:cxn ang="0">
                      <a:pos x="706" y="144"/>
                    </a:cxn>
                    <a:cxn ang="0">
                      <a:pos x="706" y="187"/>
                    </a:cxn>
                    <a:cxn ang="0">
                      <a:pos x="702" y="227"/>
                    </a:cxn>
                    <a:cxn ang="0">
                      <a:pos x="698" y="254"/>
                    </a:cxn>
                    <a:cxn ang="0">
                      <a:pos x="704" y="237"/>
                    </a:cxn>
                    <a:cxn ang="0">
                      <a:pos x="712" y="191"/>
                    </a:cxn>
                    <a:cxn ang="0">
                      <a:pos x="17" y="54"/>
                    </a:cxn>
                    <a:cxn ang="0">
                      <a:pos x="4" y="109"/>
                    </a:cxn>
                    <a:cxn ang="0">
                      <a:pos x="0" y="166"/>
                    </a:cxn>
                    <a:cxn ang="0">
                      <a:pos x="2" y="206"/>
                    </a:cxn>
                    <a:cxn ang="0">
                      <a:pos x="8" y="244"/>
                    </a:cxn>
                    <a:cxn ang="0">
                      <a:pos x="19" y="282"/>
                    </a:cxn>
                    <a:cxn ang="0">
                      <a:pos x="32" y="316"/>
                    </a:cxn>
                    <a:cxn ang="0">
                      <a:pos x="51" y="350"/>
                    </a:cxn>
                    <a:cxn ang="0">
                      <a:pos x="72" y="381"/>
                    </a:cxn>
                    <a:cxn ang="0">
                      <a:pos x="95" y="409"/>
                    </a:cxn>
                    <a:cxn ang="0">
                      <a:pos x="122" y="436"/>
                    </a:cxn>
                    <a:cxn ang="0">
                      <a:pos x="148" y="449"/>
                    </a:cxn>
                    <a:cxn ang="0">
                      <a:pos x="118" y="424"/>
                    </a:cxn>
                    <a:cxn ang="0">
                      <a:pos x="89" y="396"/>
                    </a:cxn>
                    <a:cxn ang="0">
                      <a:pos x="65" y="364"/>
                    </a:cxn>
                    <a:cxn ang="0">
                      <a:pos x="44" y="328"/>
                    </a:cxn>
                    <a:cxn ang="0">
                      <a:pos x="27" y="290"/>
                    </a:cxn>
                    <a:cxn ang="0">
                      <a:pos x="15" y="250"/>
                    </a:cxn>
                    <a:cxn ang="0">
                      <a:pos x="6" y="210"/>
                    </a:cxn>
                    <a:cxn ang="0">
                      <a:pos x="4" y="166"/>
                    </a:cxn>
                    <a:cxn ang="0">
                      <a:pos x="8" y="111"/>
                    </a:cxn>
                    <a:cxn ang="0">
                      <a:pos x="21" y="58"/>
                    </a:cxn>
                    <a:cxn ang="0">
                      <a:pos x="17" y="54"/>
                    </a:cxn>
                    <a:cxn ang="0">
                      <a:pos x="438" y="511"/>
                    </a:cxn>
                    <a:cxn ang="0">
                      <a:pos x="482" y="498"/>
                    </a:cxn>
                    <a:cxn ang="0">
                      <a:pos x="524" y="479"/>
                    </a:cxn>
                    <a:cxn ang="0">
                      <a:pos x="562" y="456"/>
                    </a:cxn>
                    <a:cxn ang="0">
                      <a:pos x="596" y="428"/>
                    </a:cxn>
                    <a:cxn ang="0">
                      <a:pos x="628" y="396"/>
                    </a:cxn>
                    <a:cxn ang="0">
                      <a:pos x="655" y="360"/>
                    </a:cxn>
                    <a:cxn ang="0">
                      <a:pos x="675" y="320"/>
                    </a:cxn>
                    <a:cxn ang="0">
                      <a:pos x="687" y="290"/>
                    </a:cxn>
                    <a:cxn ang="0">
                      <a:pos x="677" y="305"/>
                    </a:cxn>
                    <a:cxn ang="0">
                      <a:pos x="655" y="350"/>
                    </a:cxn>
                    <a:cxn ang="0">
                      <a:pos x="626" y="392"/>
                    </a:cxn>
                    <a:cxn ang="0">
                      <a:pos x="590" y="428"/>
                    </a:cxn>
                    <a:cxn ang="0">
                      <a:pos x="550" y="458"/>
                    </a:cxn>
                    <a:cxn ang="0">
                      <a:pos x="507" y="483"/>
                    </a:cxn>
                    <a:cxn ang="0">
                      <a:pos x="459" y="502"/>
                    </a:cxn>
                    <a:cxn ang="0">
                      <a:pos x="410" y="513"/>
                    </a:cxn>
                    <a:cxn ang="0">
                      <a:pos x="385" y="517"/>
                    </a:cxn>
                    <a:cxn ang="0">
                      <a:pos x="402" y="517"/>
                    </a:cxn>
                  </a:cxnLst>
                  <a:rect l="0" t="0" r="r" b="b"/>
                  <a:pathLst>
                    <a:path w="712" h="517">
                      <a:moveTo>
                        <a:pt x="712" y="166"/>
                      </a:moveTo>
                      <a:lnTo>
                        <a:pt x="712" y="144"/>
                      </a:lnTo>
                      <a:lnTo>
                        <a:pt x="710" y="121"/>
                      </a:lnTo>
                      <a:lnTo>
                        <a:pt x="706" y="100"/>
                      </a:lnTo>
                      <a:lnTo>
                        <a:pt x="700" y="79"/>
                      </a:lnTo>
                      <a:lnTo>
                        <a:pt x="694" y="58"/>
                      </a:lnTo>
                      <a:lnTo>
                        <a:pt x="689" y="37"/>
                      </a:lnTo>
                      <a:lnTo>
                        <a:pt x="679" y="18"/>
                      </a:lnTo>
                      <a:lnTo>
                        <a:pt x="670" y="0"/>
                      </a:lnTo>
                      <a:lnTo>
                        <a:pt x="668" y="1"/>
                      </a:lnTo>
                      <a:lnTo>
                        <a:pt x="666" y="3"/>
                      </a:lnTo>
                      <a:lnTo>
                        <a:pt x="675" y="22"/>
                      </a:lnTo>
                      <a:lnTo>
                        <a:pt x="683" y="41"/>
                      </a:lnTo>
                      <a:lnTo>
                        <a:pt x="691" y="60"/>
                      </a:lnTo>
                      <a:lnTo>
                        <a:pt x="696" y="81"/>
                      </a:lnTo>
                      <a:lnTo>
                        <a:pt x="700" y="102"/>
                      </a:lnTo>
                      <a:lnTo>
                        <a:pt x="704" y="123"/>
                      </a:lnTo>
                      <a:lnTo>
                        <a:pt x="706" y="144"/>
                      </a:lnTo>
                      <a:lnTo>
                        <a:pt x="708" y="166"/>
                      </a:lnTo>
                      <a:lnTo>
                        <a:pt x="706" y="187"/>
                      </a:lnTo>
                      <a:lnTo>
                        <a:pt x="704" y="208"/>
                      </a:lnTo>
                      <a:lnTo>
                        <a:pt x="702" y="227"/>
                      </a:lnTo>
                      <a:lnTo>
                        <a:pt x="698" y="248"/>
                      </a:lnTo>
                      <a:lnTo>
                        <a:pt x="698" y="254"/>
                      </a:lnTo>
                      <a:lnTo>
                        <a:pt x="698" y="259"/>
                      </a:lnTo>
                      <a:lnTo>
                        <a:pt x="704" y="237"/>
                      </a:lnTo>
                      <a:lnTo>
                        <a:pt x="708" y="214"/>
                      </a:lnTo>
                      <a:lnTo>
                        <a:pt x="712" y="191"/>
                      </a:lnTo>
                      <a:lnTo>
                        <a:pt x="712" y="166"/>
                      </a:lnTo>
                      <a:close/>
                      <a:moveTo>
                        <a:pt x="17" y="54"/>
                      </a:moveTo>
                      <a:lnTo>
                        <a:pt x="10" y="81"/>
                      </a:lnTo>
                      <a:lnTo>
                        <a:pt x="4" y="109"/>
                      </a:lnTo>
                      <a:lnTo>
                        <a:pt x="0" y="138"/>
                      </a:lnTo>
                      <a:lnTo>
                        <a:pt x="0" y="166"/>
                      </a:lnTo>
                      <a:lnTo>
                        <a:pt x="0" y="185"/>
                      </a:lnTo>
                      <a:lnTo>
                        <a:pt x="2" y="206"/>
                      </a:lnTo>
                      <a:lnTo>
                        <a:pt x="4" y="225"/>
                      </a:lnTo>
                      <a:lnTo>
                        <a:pt x="8" y="244"/>
                      </a:lnTo>
                      <a:lnTo>
                        <a:pt x="13" y="263"/>
                      </a:lnTo>
                      <a:lnTo>
                        <a:pt x="19" y="282"/>
                      </a:lnTo>
                      <a:lnTo>
                        <a:pt x="25" y="299"/>
                      </a:lnTo>
                      <a:lnTo>
                        <a:pt x="32" y="316"/>
                      </a:lnTo>
                      <a:lnTo>
                        <a:pt x="42" y="333"/>
                      </a:lnTo>
                      <a:lnTo>
                        <a:pt x="51" y="350"/>
                      </a:lnTo>
                      <a:lnTo>
                        <a:pt x="61" y="365"/>
                      </a:lnTo>
                      <a:lnTo>
                        <a:pt x="72" y="381"/>
                      </a:lnTo>
                      <a:lnTo>
                        <a:pt x="84" y="396"/>
                      </a:lnTo>
                      <a:lnTo>
                        <a:pt x="95" y="409"/>
                      </a:lnTo>
                      <a:lnTo>
                        <a:pt x="108" y="422"/>
                      </a:lnTo>
                      <a:lnTo>
                        <a:pt x="122" y="436"/>
                      </a:lnTo>
                      <a:lnTo>
                        <a:pt x="135" y="443"/>
                      </a:lnTo>
                      <a:lnTo>
                        <a:pt x="148" y="449"/>
                      </a:lnTo>
                      <a:lnTo>
                        <a:pt x="133" y="438"/>
                      </a:lnTo>
                      <a:lnTo>
                        <a:pt x="118" y="424"/>
                      </a:lnTo>
                      <a:lnTo>
                        <a:pt x="103" y="409"/>
                      </a:lnTo>
                      <a:lnTo>
                        <a:pt x="89" y="396"/>
                      </a:lnTo>
                      <a:lnTo>
                        <a:pt x="76" y="379"/>
                      </a:lnTo>
                      <a:lnTo>
                        <a:pt x="65" y="364"/>
                      </a:lnTo>
                      <a:lnTo>
                        <a:pt x="53" y="345"/>
                      </a:lnTo>
                      <a:lnTo>
                        <a:pt x="44" y="328"/>
                      </a:lnTo>
                      <a:lnTo>
                        <a:pt x="34" y="309"/>
                      </a:lnTo>
                      <a:lnTo>
                        <a:pt x="27" y="290"/>
                      </a:lnTo>
                      <a:lnTo>
                        <a:pt x="19" y="271"/>
                      </a:lnTo>
                      <a:lnTo>
                        <a:pt x="15" y="250"/>
                      </a:lnTo>
                      <a:lnTo>
                        <a:pt x="10" y="231"/>
                      </a:lnTo>
                      <a:lnTo>
                        <a:pt x="6" y="210"/>
                      </a:lnTo>
                      <a:lnTo>
                        <a:pt x="4" y="187"/>
                      </a:lnTo>
                      <a:lnTo>
                        <a:pt x="4" y="166"/>
                      </a:lnTo>
                      <a:lnTo>
                        <a:pt x="6" y="138"/>
                      </a:lnTo>
                      <a:lnTo>
                        <a:pt x="8" y="111"/>
                      </a:lnTo>
                      <a:lnTo>
                        <a:pt x="13" y="85"/>
                      </a:lnTo>
                      <a:lnTo>
                        <a:pt x="21" y="58"/>
                      </a:lnTo>
                      <a:lnTo>
                        <a:pt x="19" y="56"/>
                      </a:lnTo>
                      <a:lnTo>
                        <a:pt x="17" y="54"/>
                      </a:lnTo>
                      <a:close/>
                      <a:moveTo>
                        <a:pt x="416" y="517"/>
                      </a:moveTo>
                      <a:lnTo>
                        <a:pt x="438" y="511"/>
                      </a:lnTo>
                      <a:lnTo>
                        <a:pt x="461" y="506"/>
                      </a:lnTo>
                      <a:lnTo>
                        <a:pt x="482" y="498"/>
                      </a:lnTo>
                      <a:lnTo>
                        <a:pt x="503" y="491"/>
                      </a:lnTo>
                      <a:lnTo>
                        <a:pt x="524" y="479"/>
                      </a:lnTo>
                      <a:lnTo>
                        <a:pt x="543" y="468"/>
                      </a:lnTo>
                      <a:lnTo>
                        <a:pt x="562" y="456"/>
                      </a:lnTo>
                      <a:lnTo>
                        <a:pt x="581" y="443"/>
                      </a:lnTo>
                      <a:lnTo>
                        <a:pt x="596" y="428"/>
                      </a:lnTo>
                      <a:lnTo>
                        <a:pt x="613" y="413"/>
                      </a:lnTo>
                      <a:lnTo>
                        <a:pt x="628" y="396"/>
                      </a:lnTo>
                      <a:lnTo>
                        <a:pt x="641" y="379"/>
                      </a:lnTo>
                      <a:lnTo>
                        <a:pt x="655" y="360"/>
                      </a:lnTo>
                      <a:lnTo>
                        <a:pt x="666" y="341"/>
                      </a:lnTo>
                      <a:lnTo>
                        <a:pt x="675" y="320"/>
                      </a:lnTo>
                      <a:lnTo>
                        <a:pt x="685" y="299"/>
                      </a:lnTo>
                      <a:lnTo>
                        <a:pt x="687" y="290"/>
                      </a:lnTo>
                      <a:lnTo>
                        <a:pt x="687" y="282"/>
                      </a:lnTo>
                      <a:lnTo>
                        <a:pt x="677" y="305"/>
                      </a:lnTo>
                      <a:lnTo>
                        <a:pt x="668" y="328"/>
                      </a:lnTo>
                      <a:lnTo>
                        <a:pt x="655" y="350"/>
                      </a:lnTo>
                      <a:lnTo>
                        <a:pt x="641" y="371"/>
                      </a:lnTo>
                      <a:lnTo>
                        <a:pt x="626" y="392"/>
                      </a:lnTo>
                      <a:lnTo>
                        <a:pt x="609" y="409"/>
                      </a:lnTo>
                      <a:lnTo>
                        <a:pt x="590" y="428"/>
                      </a:lnTo>
                      <a:lnTo>
                        <a:pt x="571" y="443"/>
                      </a:lnTo>
                      <a:lnTo>
                        <a:pt x="550" y="458"/>
                      </a:lnTo>
                      <a:lnTo>
                        <a:pt x="529" y="472"/>
                      </a:lnTo>
                      <a:lnTo>
                        <a:pt x="507" y="483"/>
                      </a:lnTo>
                      <a:lnTo>
                        <a:pt x="484" y="492"/>
                      </a:lnTo>
                      <a:lnTo>
                        <a:pt x="459" y="502"/>
                      </a:lnTo>
                      <a:lnTo>
                        <a:pt x="435" y="508"/>
                      </a:lnTo>
                      <a:lnTo>
                        <a:pt x="410" y="513"/>
                      </a:lnTo>
                      <a:lnTo>
                        <a:pt x="383" y="517"/>
                      </a:lnTo>
                      <a:lnTo>
                        <a:pt x="385" y="517"/>
                      </a:lnTo>
                      <a:lnTo>
                        <a:pt x="389" y="517"/>
                      </a:lnTo>
                      <a:lnTo>
                        <a:pt x="402" y="517"/>
                      </a:lnTo>
                      <a:lnTo>
                        <a:pt x="416" y="517"/>
                      </a:lnTo>
                      <a:close/>
                    </a:path>
                  </a:pathLst>
                </a:custGeom>
                <a:solidFill>
                  <a:srgbClr val="B7B8D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973" name="Freeform 605"/>
                <p:cNvSpPr>
                  <a:spLocks noEditPoints="1"/>
                </p:cNvSpPr>
                <p:nvPr/>
              </p:nvSpPr>
              <p:spPr bwMode="auto">
                <a:xfrm>
                  <a:off x="1485" y="2107"/>
                  <a:ext cx="708" cy="516"/>
                </a:xfrm>
                <a:custGeom>
                  <a:avLst/>
                  <a:gdLst/>
                  <a:ahLst/>
                  <a:cxnLst>
                    <a:cxn ang="0">
                      <a:pos x="706" y="143"/>
                    </a:cxn>
                    <a:cxn ang="0">
                      <a:pos x="702" y="99"/>
                    </a:cxn>
                    <a:cxn ang="0">
                      <a:pos x="691" y="59"/>
                    </a:cxn>
                    <a:cxn ang="0">
                      <a:pos x="675" y="19"/>
                    </a:cxn>
                    <a:cxn ang="0">
                      <a:pos x="666" y="2"/>
                    </a:cxn>
                    <a:cxn ang="0">
                      <a:pos x="672" y="23"/>
                    </a:cxn>
                    <a:cxn ang="0">
                      <a:pos x="687" y="61"/>
                    </a:cxn>
                    <a:cxn ang="0">
                      <a:pos x="696" y="101"/>
                    </a:cxn>
                    <a:cxn ang="0">
                      <a:pos x="702" y="143"/>
                    </a:cxn>
                    <a:cxn ang="0">
                      <a:pos x="702" y="184"/>
                    </a:cxn>
                    <a:cxn ang="0">
                      <a:pos x="698" y="222"/>
                    </a:cxn>
                    <a:cxn ang="0">
                      <a:pos x="696" y="247"/>
                    </a:cxn>
                    <a:cxn ang="0">
                      <a:pos x="702" y="232"/>
                    </a:cxn>
                    <a:cxn ang="0">
                      <a:pos x="706" y="188"/>
                    </a:cxn>
                    <a:cxn ang="0">
                      <a:pos x="17" y="55"/>
                    </a:cxn>
                    <a:cxn ang="0">
                      <a:pos x="4" y="108"/>
                    </a:cxn>
                    <a:cxn ang="0">
                      <a:pos x="0" y="165"/>
                    </a:cxn>
                    <a:cxn ang="0">
                      <a:pos x="2" y="207"/>
                    </a:cxn>
                    <a:cxn ang="0">
                      <a:pos x="10" y="247"/>
                    </a:cxn>
                    <a:cxn ang="0">
                      <a:pos x="21" y="285"/>
                    </a:cxn>
                    <a:cxn ang="0">
                      <a:pos x="36" y="321"/>
                    </a:cxn>
                    <a:cxn ang="0">
                      <a:pos x="55" y="355"/>
                    </a:cxn>
                    <a:cxn ang="0">
                      <a:pos x="78" y="387"/>
                    </a:cxn>
                    <a:cxn ang="0">
                      <a:pos x="104" y="416"/>
                    </a:cxn>
                    <a:cxn ang="0">
                      <a:pos x="133" y="442"/>
                    </a:cxn>
                    <a:cxn ang="0">
                      <a:pos x="159" y="455"/>
                    </a:cxn>
                    <a:cxn ang="0">
                      <a:pos x="127" y="431"/>
                    </a:cxn>
                    <a:cxn ang="0">
                      <a:pos x="97" y="400"/>
                    </a:cxn>
                    <a:cxn ang="0">
                      <a:pos x="70" y="368"/>
                    </a:cxn>
                    <a:cxn ang="0">
                      <a:pos x="47" y="332"/>
                    </a:cxn>
                    <a:cxn ang="0">
                      <a:pos x="29" y="294"/>
                    </a:cxn>
                    <a:cxn ang="0">
                      <a:pos x="15" y="253"/>
                    </a:cxn>
                    <a:cxn ang="0">
                      <a:pos x="8" y="209"/>
                    </a:cxn>
                    <a:cxn ang="0">
                      <a:pos x="4" y="165"/>
                    </a:cxn>
                    <a:cxn ang="0">
                      <a:pos x="10" y="110"/>
                    </a:cxn>
                    <a:cxn ang="0">
                      <a:pos x="21" y="59"/>
                    </a:cxn>
                    <a:cxn ang="0">
                      <a:pos x="17" y="55"/>
                    </a:cxn>
                    <a:cxn ang="0">
                      <a:pos x="423" y="512"/>
                    </a:cxn>
                    <a:cxn ang="0">
                      <a:pos x="469" y="499"/>
                    </a:cxn>
                    <a:cxn ang="0">
                      <a:pos x="514" y="480"/>
                    </a:cxn>
                    <a:cxn ang="0">
                      <a:pos x="554" y="455"/>
                    </a:cxn>
                    <a:cxn ang="0">
                      <a:pos x="592" y="427"/>
                    </a:cxn>
                    <a:cxn ang="0">
                      <a:pos x="624" y="393"/>
                    </a:cxn>
                    <a:cxn ang="0">
                      <a:pos x="653" y="355"/>
                    </a:cxn>
                    <a:cxn ang="0">
                      <a:pos x="675" y="311"/>
                    </a:cxn>
                    <a:cxn ang="0">
                      <a:pos x="685" y="281"/>
                    </a:cxn>
                    <a:cxn ang="0">
                      <a:pos x="677" y="296"/>
                    </a:cxn>
                    <a:cxn ang="0">
                      <a:pos x="653" y="344"/>
                    </a:cxn>
                    <a:cxn ang="0">
                      <a:pos x="622" y="387"/>
                    </a:cxn>
                    <a:cxn ang="0">
                      <a:pos x="586" y="425"/>
                    </a:cxn>
                    <a:cxn ang="0">
                      <a:pos x="544" y="457"/>
                    </a:cxn>
                    <a:cxn ang="0">
                      <a:pos x="497" y="484"/>
                    </a:cxn>
                    <a:cxn ang="0">
                      <a:pos x="446" y="501"/>
                    </a:cxn>
                    <a:cxn ang="0">
                      <a:pos x="393" y="512"/>
                    </a:cxn>
                    <a:cxn ang="0">
                      <a:pos x="376" y="514"/>
                    </a:cxn>
                    <a:cxn ang="0">
                      <a:pos x="393" y="516"/>
                    </a:cxn>
                  </a:cxnLst>
                  <a:rect l="0" t="0" r="r" b="b"/>
                  <a:pathLst>
                    <a:path w="708" h="516">
                      <a:moveTo>
                        <a:pt x="708" y="165"/>
                      </a:moveTo>
                      <a:lnTo>
                        <a:pt x="706" y="143"/>
                      </a:lnTo>
                      <a:lnTo>
                        <a:pt x="704" y="122"/>
                      </a:lnTo>
                      <a:lnTo>
                        <a:pt x="702" y="99"/>
                      </a:lnTo>
                      <a:lnTo>
                        <a:pt x="696" y="78"/>
                      </a:lnTo>
                      <a:lnTo>
                        <a:pt x="691" y="59"/>
                      </a:lnTo>
                      <a:lnTo>
                        <a:pt x="685" y="38"/>
                      </a:lnTo>
                      <a:lnTo>
                        <a:pt x="675" y="19"/>
                      </a:lnTo>
                      <a:lnTo>
                        <a:pt x="666" y="0"/>
                      </a:lnTo>
                      <a:lnTo>
                        <a:pt x="666" y="2"/>
                      </a:lnTo>
                      <a:lnTo>
                        <a:pt x="664" y="4"/>
                      </a:lnTo>
                      <a:lnTo>
                        <a:pt x="672" y="23"/>
                      </a:lnTo>
                      <a:lnTo>
                        <a:pt x="679" y="42"/>
                      </a:lnTo>
                      <a:lnTo>
                        <a:pt x="687" y="61"/>
                      </a:lnTo>
                      <a:lnTo>
                        <a:pt x="692" y="80"/>
                      </a:lnTo>
                      <a:lnTo>
                        <a:pt x="696" y="101"/>
                      </a:lnTo>
                      <a:lnTo>
                        <a:pt x="700" y="122"/>
                      </a:lnTo>
                      <a:lnTo>
                        <a:pt x="702" y="143"/>
                      </a:lnTo>
                      <a:lnTo>
                        <a:pt x="702" y="165"/>
                      </a:lnTo>
                      <a:lnTo>
                        <a:pt x="702" y="184"/>
                      </a:lnTo>
                      <a:lnTo>
                        <a:pt x="700" y="203"/>
                      </a:lnTo>
                      <a:lnTo>
                        <a:pt x="698" y="222"/>
                      </a:lnTo>
                      <a:lnTo>
                        <a:pt x="694" y="239"/>
                      </a:lnTo>
                      <a:lnTo>
                        <a:pt x="696" y="247"/>
                      </a:lnTo>
                      <a:lnTo>
                        <a:pt x="696" y="253"/>
                      </a:lnTo>
                      <a:lnTo>
                        <a:pt x="702" y="232"/>
                      </a:lnTo>
                      <a:lnTo>
                        <a:pt x="704" y="209"/>
                      </a:lnTo>
                      <a:lnTo>
                        <a:pt x="706" y="188"/>
                      </a:lnTo>
                      <a:lnTo>
                        <a:pt x="708" y="165"/>
                      </a:lnTo>
                      <a:close/>
                      <a:moveTo>
                        <a:pt x="17" y="55"/>
                      </a:moveTo>
                      <a:lnTo>
                        <a:pt x="10" y="82"/>
                      </a:lnTo>
                      <a:lnTo>
                        <a:pt x="4" y="108"/>
                      </a:lnTo>
                      <a:lnTo>
                        <a:pt x="2" y="137"/>
                      </a:lnTo>
                      <a:lnTo>
                        <a:pt x="0" y="165"/>
                      </a:lnTo>
                      <a:lnTo>
                        <a:pt x="0" y="186"/>
                      </a:lnTo>
                      <a:lnTo>
                        <a:pt x="2" y="207"/>
                      </a:lnTo>
                      <a:lnTo>
                        <a:pt x="6" y="226"/>
                      </a:lnTo>
                      <a:lnTo>
                        <a:pt x="10" y="247"/>
                      </a:lnTo>
                      <a:lnTo>
                        <a:pt x="15" y="266"/>
                      </a:lnTo>
                      <a:lnTo>
                        <a:pt x="21" y="285"/>
                      </a:lnTo>
                      <a:lnTo>
                        <a:pt x="29" y="304"/>
                      </a:lnTo>
                      <a:lnTo>
                        <a:pt x="36" y="321"/>
                      </a:lnTo>
                      <a:lnTo>
                        <a:pt x="46" y="338"/>
                      </a:lnTo>
                      <a:lnTo>
                        <a:pt x="55" y="355"/>
                      </a:lnTo>
                      <a:lnTo>
                        <a:pt x="66" y="372"/>
                      </a:lnTo>
                      <a:lnTo>
                        <a:pt x="78" y="387"/>
                      </a:lnTo>
                      <a:lnTo>
                        <a:pt x="91" y="402"/>
                      </a:lnTo>
                      <a:lnTo>
                        <a:pt x="104" y="416"/>
                      </a:lnTo>
                      <a:lnTo>
                        <a:pt x="118" y="429"/>
                      </a:lnTo>
                      <a:lnTo>
                        <a:pt x="133" y="442"/>
                      </a:lnTo>
                      <a:lnTo>
                        <a:pt x="146" y="450"/>
                      </a:lnTo>
                      <a:lnTo>
                        <a:pt x="159" y="455"/>
                      </a:lnTo>
                      <a:lnTo>
                        <a:pt x="142" y="444"/>
                      </a:lnTo>
                      <a:lnTo>
                        <a:pt x="127" y="431"/>
                      </a:lnTo>
                      <a:lnTo>
                        <a:pt x="110" y="416"/>
                      </a:lnTo>
                      <a:lnTo>
                        <a:pt x="97" y="400"/>
                      </a:lnTo>
                      <a:lnTo>
                        <a:pt x="82" y="385"/>
                      </a:lnTo>
                      <a:lnTo>
                        <a:pt x="70" y="368"/>
                      </a:lnTo>
                      <a:lnTo>
                        <a:pt x="57" y="351"/>
                      </a:lnTo>
                      <a:lnTo>
                        <a:pt x="47" y="332"/>
                      </a:lnTo>
                      <a:lnTo>
                        <a:pt x="38" y="313"/>
                      </a:lnTo>
                      <a:lnTo>
                        <a:pt x="29" y="294"/>
                      </a:lnTo>
                      <a:lnTo>
                        <a:pt x="21" y="273"/>
                      </a:lnTo>
                      <a:lnTo>
                        <a:pt x="15" y="253"/>
                      </a:lnTo>
                      <a:lnTo>
                        <a:pt x="11" y="232"/>
                      </a:lnTo>
                      <a:lnTo>
                        <a:pt x="8" y="209"/>
                      </a:lnTo>
                      <a:lnTo>
                        <a:pt x="6" y="188"/>
                      </a:lnTo>
                      <a:lnTo>
                        <a:pt x="4" y="165"/>
                      </a:lnTo>
                      <a:lnTo>
                        <a:pt x="6" y="137"/>
                      </a:lnTo>
                      <a:lnTo>
                        <a:pt x="10" y="110"/>
                      </a:lnTo>
                      <a:lnTo>
                        <a:pt x="13" y="84"/>
                      </a:lnTo>
                      <a:lnTo>
                        <a:pt x="21" y="59"/>
                      </a:lnTo>
                      <a:lnTo>
                        <a:pt x="19" y="57"/>
                      </a:lnTo>
                      <a:lnTo>
                        <a:pt x="17" y="55"/>
                      </a:lnTo>
                      <a:close/>
                      <a:moveTo>
                        <a:pt x="398" y="516"/>
                      </a:moveTo>
                      <a:lnTo>
                        <a:pt x="423" y="512"/>
                      </a:lnTo>
                      <a:lnTo>
                        <a:pt x="446" y="507"/>
                      </a:lnTo>
                      <a:lnTo>
                        <a:pt x="469" y="499"/>
                      </a:lnTo>
                      <a:lnTo>
                        <a:pt x="491" y="491"/>
                      </a:lnTo>
                      <a:lnTo>
                        <a:pt x="514" y="480"/>
                      </a:lnTo>
                      <a:lnTo>
                        <a:pt x="535" y="469"/>
                      </a:lnTo>
                      <a:lnTo>
                        <a:pt x="554" y="455"/>
                      </a:lnTo>
                      <a:lnTo>
                        <a:pt x="573" y="442"/>
                      </a:lnTo>
                      <a:lnTo>
                        <a:pt x="592" y="427"/>
                      </a:lnTo>
                      <a:lnTo>
                        <a:pt x="609" y="410"/>
                      </a:lnTo>
                      <a:lnTo>
                        <a:pt x="624" y="393"/>
                      </a:lnTo>
                      <a:lnTo>
                        <a:pt x="639" y="374"/>
                      </a:lnTo>
                      <a:lnTo>
                        <a:pt x="653" y="355"/>
                      </a:lnTo>
                      <a:lnTo>
                        <a:pt x="664" y="334"/>
                      </a:lnTo>
                      <a:lnTo>
                        <a:pt x="675" y="311"/>
                      </a:lnTo>
                      <a:lnTo>
                        <a:pt x="685" y="291"/>
                      </a:lnTo>
                      <a:lnTo>
                        <a:pt x="685" y="281"/>
                      </a:lnTo>
                      <a:lnTo>
                        <a:pt x="687" y="272"/>
                      </a:lnTo>
                      <a:lnTo>
                        <a:pt x="677" y="296"/>
                      </a:lnTo>
                      <a:lnTo>
                        <a:pt x="666" y="321"/>
                      </a:lnTo>
                      <a:lnTo>
                        <a:pt x="653" y="344"/>
                      </a:lnTo>
                      <a:lnTo>
                        <a:pt x="639" y="366"/>
                      </a:lnTo>
                      <a:lnTo>
                        <a:pt x="622" y="387"/>
                      </a:lnTo>
                      <a:lnTo>
                        <a:pt x="605" y="408"/>
                      </a:lnTo>
                      <a:lnTo>
                        <a:pt x="586" y="425"/>
                      </a:lnTo>
                      <a:lnTo>
                        <a:pt x="565" y="442"/>
                      </a:lnTo>
                      <a:lnTo>
                        <a:pt x="544" y="457"/>
                      </a:lnTo>
                      <a:lnTo>
                        <a:pt x="522" y="471"/>
                      </a:lnTo>
                      <a:lnTo>
                        <a:pt x="497" y="484"/>
                      </a:lnTo>
                      <a:lnTo>
                        <a:pt x="472" y="493"/>
                      </a:lnTo>
                      <a:lnTo>
                        <a:pt x="446" y="501"/>
                      </a:lnTo>
                      <a:lnTo>
                        <a:pt x="419" y="509"/>
                      </a:lnTo>
                      <a:lnTo>
                        <a:pt x="393" y="512"/>
                      </a:lnTo>
                      <a:lnTo>
                        <a:pt x="364" y="514"/>
                      </a:lnTo>
                      <a:lnTo>
                        <a:pt x="376" y="514"/>
                      </a:lnTo>
                      <a:lnTo>
                        <a:pt x="387" y="516"/>
                      </a:lnTo>
                      <a:lnTo>
                        <a:pt x="393" y="516"/>
                      </a:lnTo>
                      <a:lnTo>
                        <a:pt x="398" y="516"/>
                      </a:lnTo>
                      <a:close/>
                    </a:path>
                  </a:pathLst>
                </a:custGeom>
                <a:solidFill>
                  <a:srgbClr val="B8B8D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974" name="Freeform 606"/>
                <p:cNvSpPr>
                  <a:spLocks noEditPoints="1"/>
                </p:cNvSpPr>
                <p:nvPr/>
              </p:nvSpPr>
              <p:spPr bwMode="auto">
                <a:xfrm>
                  <a:off x="1487" y="2109"/>
                  <a:ext cx="704" cy="514"/>
                </a:xfrm>
                <a:custGeom>
                  <a:avLst/>
                  <a:gdLst/>
                  <a:ahLst/>
                  <a:cxnLst>
                    <a:cxn ang="0">
                      <a:pos x="702" y="141"/>
                    </a:cxn>
                    <a:cxn ang="0">
                      <a:pos x="696" y="99"/>
                    </a:cxn>
                    <a:cxn ang="0">
                      <a:pos x="687" y="57"/>
                    </a:cxn>
                    <a:cxn ang="0">
                      <a:pos x="671" y="19"/>
                    </a:cxn>
                    <a:cxn ang="0">
                      <a:pos x="662" y="2"/>
                    </a:cxn>
                    <a:cxn ang="0">
                      <a:pos x="668" y="21"/>
                    </a:cxn>
                    <a:cxn ang="0">
                      <a:pos x="683" y="59"/>
                    </a:cxn>
                    <a:cxn ang="0">
                      <a:pos x="692" y="101"/>
                    </a:cxn>
                    <a:cxn ang="0">
                      <a:pos x="698" y="143"/>
                    </a:cxn>
                    <a:cxn ang="0">
                      <a:pos x="698" y="180"/>
                    </a:cxn>
                    <a:cxn ang="0">
                      <a:pos x="694" y="215"/>
                    </a:cxn>
                    <a:cxn ang="0">
                      <a:pos x="692" y="237"/>
                    </a:cxn>
                    <a:cxn ang="0">
                      <a:pos x="698" y="224"/>
                    </a:cxn>
                    <a:cxn ang="0">
                      <a:pos x="702" y="184"/>
                    </a:cxn>
                    <a:cxn ang="0">
                      <a:pos x="17" y="55"/>
                    </a:cxn>
                    <a:cxn ang="0">
                      <a:pos x="4" y="108"/>
                    </a:cxn>
                    <a:cxn ang="0">
                      <a:pos x="0" y="163"/>
                    </a:cxn>
                    <a:cxn ang="0">
                      <a:pos x="2" y="207"/>
                    </a:cxn>
                    <a:cxn ang="0">
                      <a:pos x="11" y="247"/>
                    </a:cxn>
                    <a:cxn ang="0">
                      <a:pos x="23" y="287"/>
                    </a:cxn>
                    <a:cxn ang="0">
                      <a:pos x="40" y="325"/>
                    </a:cxn>
                    <a:cxn ang="0">
                      <a:pos x="61" y="361"/>
                    </a:cxn>
                    <a:cxn ang="0">
                      <a:pos x="85" y="393"/>
                    </a:cxn>
                    <a:cxn ang="0">
                      <a:pos x="114" y="421"/>
                    </a:cxn>
                    <a:cxn ang="0">
                      <a:pos x="144" y="446"/>
                    </a:cxn>
                    <a:cxn ang="0">
                      <a:pos x="173" y="459"/>
                    </a:cxn>
                    <a:cxn ang="0">
                      <a:pos x="137" y="435"/>
                    </a:cxn>
                    <a:cxn ang="0">
                      <a:pos x="104" y="406"/>
                    </a:cxn>
                    <a:cxn ang="0">
                      <a:pos x="76" y="372"/>
                    </a:cxn>
                    <a:cxn ang="0">
                      <a:pos x="51" y="336"/>
                    </a:cxn>
                    <a:cxn ang="0">
                      <a:pos x="30" y="296"/>
                    </a:cxn>
                    <a:cxn ang="0">
                      <a:pos x="17" y="254"/>
                    </a:cxn>
                    <a:cxn ang="0">
                      <a:pos x="8" y="209"/>
                    </a:cxn>
                    <a:cxn ang="0">
                      <a:pos x="6" y="163"/>
                    </a:cxn>
                    <a:cxn ang="0">
                      <a:pos x="9" y="108"/>
                    </a:cxn>
                    <a:cxn ang="0">
                      <a:pos x="21" y="57"/>
                    </a:cxn>
                    <a:cxn ang="0">
                      <a:pos x="17" y="55"/>
                    </a:cxn>
                    <a:cxn ang="0">
                      <a:pos x="406" y="510"/>
                    </a:cxn>
                    <a:cxn ang="0">
                      <a:pos x="455" y="499"/>
                    </a:cxn>
                    <a:cxn ang="0">
                      <a:pos x="503" y="480"/>
                    </a:cxn>
                    <a:cxn ang="0">
                      <a:pos x="546" y="455"/>
                    </a:cxn>
                    <a:cxn ang="0">
                      <a:pos x="586" y="425"/>
                    </a:cxn>
                    <a:cxn ang="0">
                      <a:pos x="622" y="389"/>
                    </a:cxn>
                    <a:cxn ang="0">
                      <a:pos x="651" y="347"/>
                    </a:cxn>
                    <a:cxn ang="0">
                      <a:pos x="673" y="302"/>
                    </a:cxn>
                    <a:cxn ang="0">
                      <a:pos x="685" y="270"/>
                    </a:cxn>
                    <a:cxn ang="0">
                      <a:pos x="675" y="287"/>
                    </a:cxn>
                    <a:cxn ang="0">
                      <a:pos x="653" y="336"/>
                    </a:cxn>
                    <a:cxn ang="0">
                      <a:pos x="620" y="381"/>
                    </a:cxn>
                    <a:cxn ang="0">
                      <a:pos x="582" y="421"/>
                    </a:cxn>
                    <a:cxn ang="0">
                      <a:pos x="539" y="455"/>
                    </a:cxn>
                    <a:cxn ang="0">
                      <a:pos x="491" y="480"/>
                    </a:cxn>
                    <a:cxn ang="0">
                      <a:pos x="438" y="499"/>
                    </a:cxn>
                    <a:cxn ang="0">
                      <a:pos x="381" y="508"/>
                    </a:cxn>
                    <a:cxn ang="0">
                      <a:pos x="349" y="510"/>
                    </a:cxn>
                    <a:cxn ang="0">
                      <a:pos x="362" y="512"/>
                    </a:cxn>
                  </a:cxnLst>
                  <a:rect l="0" t="0" r="r" b="b"/>
                  <a:pathLst>
                    <a:path w="704" h="514">
                      <a:moveTo>
                        <a:pt x="704" y="163"/>
                      </a:moveTo>
                      <a:lnTo>
                        <a:pt x="702" y="141"/>
                      </a:lnTo>
                      <a:lnTo>
                        <a:pt x="700" y="120"/>
                      </a:lnTo>
                      <a:lnTo>
                        <a:pt x="696" y="99"/>
                      </a:lnTo>
                      <a:lnTo>
                        <a:pt x="692" y="78"/>
                      </a:lnTo>
                      <a:lnTo>
                        <a:pt x="687" y="57"/>
                      </a:lnTo>
                      <a:lnTo>
                        <a:pt x="679" y="38"/>
                      </a:lnTo>
                      <a:lnTo>
                        <a:pt x="671" y="19"/>
                      </a:lnTo>
                      <a:lnTo>
                        <a:pt x="662" y="0"/>
                      </a:lnTo>
                      <a:lnTo>
                        <a:pt x="662" y="2"/>
                      </a:lnTo>
                      <a:lnTo>
                        <a:pt x="660" y="4"/>
                      </a:lnTo>
                      <a:lnTo>
                        <a:pt x="668" y="21"/>
                      </a:lnTo>
                      <a:lnTo>
                        <a:pt x="675" y="40"/>
                      </a:lnTo>
                      <a:lnTo>
                        <a:pt x="683" y="59"/>
                      </a:lnTo>
                      <a:lnTo>
                        <a:pt x="689" y="80"/>
                      </a:lnTo>
                      <a:lnTo>
                        <a:pt x="692" y="101"/>
                      </a:lnTo>
                      <a:lnTo>
                        <a:pt x="696" y="120"/>
                      </a:lnTo>
                      <a:lnTo>
                        <a:pt x="698" y="143"/>
                      </a:lnTo>
                      <a:lnTo>
                        <a:pt x="698" y="163"/>
                      </a:lnTo>
                      <a:lnTo>
                        <a:pt x="698" y="180"/>
                      </a:lnTo>
                      <a:lnTo>
                        <a:pt x="696" y="197"/>
                      </a:lnTo>
                      <a:lnTo>
                        <a:pt x="694" y="215"/>
                      </a:lnTo>
                      <a:lnTo>
                        <a:pt x="692" y="232"/>
                      </a:lnTo>
                      <a:lnTo>
                        <a:pt x="692" y="237"/>
                      </a:lnTo>
                      <a:lnTo>
                        <a:pt x="694" y="245"/>
                      </a:lnTo>
                      <a:lnTo>
                        <a:pt x="698" y="224"/>
                      </a:lnTo>
                      <a:lnTo>
                        <a:pt x="700" y="205"/>
                      </a:lnTo>
                      <a:lnTo>
                        <a:pt x="702" y="184"/>
                      </a:lnTo>
                      <a:lnTo>
                        <a:pt x="704" y="163"/>
                      </a:lnTo>
                      <a:close/>
                      <a:moveTo>
                        <a:pt x="17" y="55"/>
                      </a:moveTo>
                      <a:lnTo>
                        <a:pt x="9" y="82"/>
                      </a:lnTo>
                      <a:lnTo>
                        <a:pt x="4" y="108"/>
                      </a:lnTo>
                      <a:lnTo>
                        <a:pt x="2" y="135"/>
                      </a:lnTo>
                      <a:lnTo>
                        <a:pt x="0" y="163"/>
                      </a:lnTo>
                      <a:lnTo>
                        <a:pt x="0" y="184"/>
                      </a:lnTo>
                      <a:lnTo>
                        <a:pt x="2" y="207"/>
                      </a:lnTo>
                      <a:lnTo>
                        <a:pt x="6" y="228"/>
                      </a:lnTo>
                      <a:lnTo>
                        <a:pt x="11" y="247"/>
                      </a:lnTo>
                      <a:lnTo>
                        <a:pt x="15" y="268"/>
                      </a:lnTo>
                      <a:lnTo>
                        <a:pt x="23" y="287"/>
                      </a:lnTo>
                      <a:lnTo>
                        <a:pt x="30" y="306"/>
                      </a:lnTo>
                      <a:lnTo>
                        <a:pt x="40" y="325"/>
                      </a:lnTo>
                      <a:lnTo>
                        <a:pt x="49" y="342"/>
                      </a:lnTo>
                      <a:lnTo>
                        <a:pt x="61" y="361"/>
                      </a:lnTo>
                      <a:lnTo>
                        <a:pt x="72" y="376"/>
                      </a:lnTo>
                      <a:lnTo>
                        <a:pt x="85" y="393"/>
                      </a:lnTo>
                      <a:lnTo>
                        <a:pt x="99" y="406"/>
                      </a:lnTo>
                      <a:lnTo>
                        <a:pt x="114" y="421"/>
                      </a:lnTo>
                      <a:lnTo>
                        <a:pt x="129" y="435"/>
                      </a:lnTo>
                      <a:lnTo>
                        <a:pt x="144" y="446"/>
                      </a:lnTo>
                      <a:lnTo>
                        <a:pt x="157" y="453"/>
                      </a:lnTo>
                      <a:lnTo>
                        <a:pt x="173" y="459"/>
                      </a:lnTo>
                      <a:lnTo>
                        <a:pt x="154" y="448"/>
                      </a:lnTo>
                      <a:lnTo>
                        <a:pt x="137" y="435"/>
                      </a:lnTo>
                      <a:lnTo>
                        <a:pt x="119" y="421"/>
                      </a:lnTo>
                      <a:lnTo>
                        <a:pt x="104" y="406"/>
                      </a:lnTo>
                      <a:lnTo>
                        <a:pt x="89" y="389"/>
                      </a:lnTo>
                      <a:lnTo>
                        <a:pt x="76" y="372"/>
                      </a:lnTo>
                      <a:lnTo>
                        <a:pt x="63" y="355"/>
                      </a:lnTo>
                      <a:lnTo>
                        <a:pt x="51" y="336"/>
                      </a:lnTo>
                      <a:lnTo>
                        <a:pt x="40" y="317"/>
                      </a:lnTo>
                      <a:lnTo>
                        <a:pt x="30" y="296"/>
                      </a:lnTo>
                      <a:lnTo>
                        <a:pt x="23" y="275"/>
                      </a:lnTo>
                      <a:lnTo>
                        <a:pt x="17" y="254"/>
                      </a:lnTo>
                      <a:lnTo>
                        <a:pt x="11" y="232"/>
                      </a:lnTo>
                      <a:lnTo>
                        <a:pt x="8" y="209"/>
                      </a:lnTo>
                      <a:lnTo>
                        <a:pt x="6" y="186"/>
                      </a:lnTo>
                      <a:lnTo>
                        <a:pt x="6" y="163"/>
                      </a:lnTo>
                      <a:lnTo>
                        <a:pt x="6" y="135"/>
                      </a:lnTo>
                      <a:lnTo>
                        <a:pt x="9" y="108"/>
                      </a:lnTo>
                      <a:lnTo>
                        <a:pt x="13" y="84"/>
                      </a:lnTo>
                      <a:lnTo>
                        <a:pt x="21" y="57"/>
                      </a:lnTo>
                      <a:lnTo>
                        <a:pt x="19" y="57"/>
                      </a:lnTo>
                      <a:lnTo>
                        <a:pt x="17" y="55"/>
                      </a:lnTo>
                      <a:close/>
                      <a:moveTo>
                        <a:pt x="379" y="514"/>
                      </a:moveTo>
                      <a:lnTo>
                        <a:pt x="406" y="510"/>
                      </a:lnTo>
                      <a:lnTo>
                        <a:pt x="431" y="505"/>
                      </a:lnTo>
                      <a:lnTo>
                        <a:pt x="455" y="499"/>
                      </a:lnTo>
                      <a:lnTo>
                        <a:pt x="480" y="489"/>
                      </a:lnTo>
                      <a:lnTo>
                        <a:pt x="503" y="480"/>
                      </a:lnTo>
                      <a:lnTo>
                        <a:pt x="525" y="469"/>
                      </a:lnTo>
                      <a:lnTo>
                        <a:pt x="546" y="455"/>
                      </a:lnTo>
                      <a:lnTo>
                        <a:pt x="567" y="440"/>
                      </a:lnTo>
                      <a:lnTo>
                        <a:pt x="586" y="425"/>
                      </a:lnTo>
                      <a:lnTo>
                        <a:pt x="605" y="406"/>
                      </a:lnTo>
                      <a:lnTo>
                        <a:pt x="622" y="389"/>
                      </a:lnTo>
                      <a:lnTo>
                        <a:pt x="637" y="368"/>
                      </a:lnTo>
                      <a:lnTo>
                        <a:pt x="651" y="347"/>
                      </a:lnTo>
                      <a:lnTo>
                        <a:pt x="664" y="325"/>
                      </a:lnTo>
                      <a:lnTo>
                        <a:pt x="673" y="302"/>
                      </a:lnTo>
                      <a:lnTo>
                        <a:pt x="683" y="279"/>
                      </a:lnTo>
                      <a:lnTo>
                        <a:pt x="685" y="270"/>
                      </a:lnTo>
                      <a:lnTo>
                        <a:pt x="685" y="260"/>
                      </a:lnTo>
                      <a:lnTo>
                        <a:pt x="675" y="287"/>
                      </a:lnTo>
                      <a:lnTo>
                        <a:pt x="666" y="311"/>
                      </a:lnTo>
                      <a:lnTo>
                        <a:pt x="653" y="336"/>
                      </a:lnTo>
                      <a:lnTo>
                        <a:pt x="637" y="361"/>
                      </a:lnTo>
                      <a:lnTo>
                        <a:pt x="620" y="381"/>
                      </a:lnTo>
                      <a:lnTo>
                        <a:pt x="603" y="402"/>
                      </a:lnTo>
                      <a:lnTo>
                        <a:pt x="582" y="421"/>
                      </a:lnTo>
                      <a:lnTo>
                        <a:pt x="561" y="438"/>
                      </a:lnTo>
                      <a:lnTo>
                        <a:pt x="539" y="455"/>
                      </a:lnTo>
                      <a:lnTo>
                        <a:pt x="516" y="469"/>
                      </a:lnTo>
                      <a:lnTo>
                        <a:pt x="491" y="480"/>
                      </a:lnTo>
                      <a:lnTo>
                        <a:pt x="465" y="491"/>
                      </a:lnTo>
                      <a:lnTo>
                        <a:pt x="438" y="499"/>
                      </a:lnTo>
                      <a:lnTo>
                        <a:pt x="410" y="505"/>
                      </a:lnTo>
                      <a:lnTo>
                        <a:pt x="381" y="508"/>
                      </a:lnTo>
                      <a:lnTo>
                        <a:pt x="351" y="510"/>
                      </a:lnTo>
                      <a:lnTo>
                        <a:pt x="349" y="510"/>
                      </a:lnTo>
                      <a:lnTo>
                        <a:pt x="347" y="510"/>
                      </a:lnTo>
                      <a:lnTo>
                        <a:pt x="362" y="512"/>
                      </a:lnTo>
                      <a:lnTo>
                        <a:pt x="379" y="514"/>
                      </a:lnTo>
                      <a:close/>
                    </a:path>
                  </a:pathLst>
                </a:custGeom>
                <a:solidFill>
                  <a:srgbClr val="B8B8D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975" name="Freeform 607"/>
                <p:cNvSpPr>
                  <a:spLocks noEditPoints="1"/>
                </p:cNvSpPr>
                <p:nvPr/>
              </p:nvSpPr>
              <p:spPr bwMode="auto">
                <a:xfrm>
                  <a:off x="1489" y="2111"/>
                  <a:ext cx="698" cy="510"/>
                </a:xfrm>
                <a:custGeom>
                  <a:avLst/>
                  <a:gdLst/>
                  <a:ahLst/>
                  <a:cxnLst>
                    <a:cxn ang="0">
                      <a:pos x="698" y="139"/>
                    </a:cxn>
                    <a:cxn ang="0">
                      <a:pos x="692" y="97"/>
                    </a:cxn>
                    <a:cxn ang="0">
                      <a:pos x="683" y="57"/>
                    </a:cxn>
                    <a:cxn ang="0">
                      <a:pos x="668" y="19"/>
                    </a:cxn>
                    <a:cxn ang="0">
                      <a:pos x="658" y="2"/>
                    </a:cxn>
                    <a:cxn ang="0">
                      <a:pos x="664" y="21"/>
                    </a:cxn>
                    <a:cxn ang="0">
                      <a:pos x="679" y="59"/>
                    </a:cxn>
                    <a:cxn ang="0">
                      <a:pos x="688" y="99"/>
                    </a:cxn>
                    <a:cxn ang="0">
                      <a:pos x="694" y="141"/>
                    </a:cxn>
                    <a:cxn ang="0">
                      <a:pos x="694" y="177"/>
                    </a:cxn>
                    <a:cxn ang="0">
                      <a:pos x="690" y="209"/>
                    </a:cxn>
                    <a:cxn ang="0">
                      <a:pos x="690" y="230"/>
                    </a:cxn>
                    <a:cxn ang="0">
                      <a:pos x="694" y="218"/>
                    </a:cxn>
                    <a:cxn ang="0">
                      <a:pos x="698" y="180"/>
                    </a:cxn>
                    <a:cxn ang="0">
                      <a:pos x="17" y="55"/>
                    </a:cxn>
                    <a:cxn ang="0">
                      <a:pos x="6" y="106"/>
                    </a:cxn>
                    <a:cxn ang="0">
                      <a:pos x="0" y="161"/>
                    </a:cxn>
                    <a:cxn ang="0">
                      <a:pos x="4" y="205"/>
                    </a:cxn>
                    <a:cxn ang="0">
                      <a:pos x="11" y="249"/>
                    </a:cxn>
                    <a:cxn ang="0">
                      <a:pos x="25" y="290"/>
                    </a:cxn>
                    <a:cxn ang="0">
                      <a:pos x="43" y="328"/>
                    </a:cxn>
                    <a:cxn ang="0">
                      <a:pos x="66" y="364"/>
                    </a:cxn>
                    <a:cxn ang="0">
                      <a:pos x="93" y="396"/>
                    </a:cxn>
                    <a:cxn ang="0">
                      <a:pos x="123" y="427"/>
                    </a:cxn>
                    <a:cxn ang="0">
                      <a:pos x="155" y="451"/>
                    </a:cxn>
                    <a:cxn ang="0">
                      <a:pos x="184" y="463"/>
                    </a:cxn>
                    <a:cxn ang="0">
                      <a:pos x="146" y="438"/>
                    </a:cxn>
                    <a:cxn ang="0">
                      <a:pos x="112" y="410"/>
                    </a:cxn>
                    <a:cxn ang="0">
                      <a:pos x="80" y="376"/>
                    </a:cxn>
                    <a:cxn ang="0">
                      <a:pos x="55" y="340"/>
                    </a:cxn>
                    <a:cxn ang="0">
                      <a:pos x="34" y="298"/>
                    </a:cxn>
                    <a:cxn ang="0">
                      <a:pos x="19" y="254"/>
                    </a:cxn>
                    <a:cxn ang="0">
                      <a:pos x="7" y="209"/>
                    </a:cxn>
                    <a:cxn ang="0">
                      <a:pos x="6" y="161"/>
                    </a:cxn>
                    <a:cxn ang="0">
                      <a:pos x="9" y="108"/>
                    </a:cxn>
                    <a:cxn ang="0">
                      <a:pos x="21" y="57"/>
                    </a:cxn>
                    <a:cxn ang="0">
                      <a:pos x="17" y="55"/>
                    </a:cxn>
                    <a:cxn ang="0">
                      <a:pos x="389" y="508"/>
                    </a:cxn>
                    <a:cxn ang="0">
                      <a:pos x="442" y="497"/>
                    </a:cxn>
                    <a:cxn ang="0">
                      <a:pos x="493" y="480"/>
                    </a:cxn>
                    <a:cxn ang="0">
                      <a:pos x="540" y="453"/>
                    </a:cxn>
                    <a:cxn ang="0">
                      <a:pos x="582" y="421"/>
                    </a:cxn>
                    <a:cxn ang="0">
                      <a:pos x="618" y="383"/>
                    </a:cxn>
                    <a:cxn ang="0">
                      <a:pos x="649" y="340"/>
                    </a:cxn>
                    <a:cxn ang="0">
                      <a:pos x="673" y="292"/>
                    </a:cxn>
                    <a:cxn ang="0">
                      <a:pos x="683" y="258"/>
                    </a:cxn>
                    <a:cxn ang="0">
                      <a:pos x="675" y="277"/>
                    </a:cxn>
                    <a:cxn ang="0">
                      <a:pos x="651" y="328"/>
                    </a:cxn>
                    <a:cxn ang="0">
                      <a:pos x="620" y="374"/>
                    </a:cxn>
                    <a:cxn ang="0">
                      <a:pos x="582" y="415"/>
                    </a:cxn>
                    <a:cxn ang="0">
                      <a:pos x="539" y="450"/>
                    </a:cxn>
                    <a:cxn ang="0">
                      <a:pos x="489" y="476"/>
                    </a:cxn>
                    <a:cxn ang="0">
                      <a:pos x="436" y="495"/>
                    </a:cxn>
                    <a:cxn ang="0">
                      <a:pos x="379" y="505"/>
                    </a:cxn>
                    <a:cxn ang="0">
                      <a:pos x="339" y="505"/>
                    </a:cxn>
                    <a:cxn ang="0">
                      <a:pos x="345" y="508"/>
                    </a:cxn>
                  </a:cxnLst>
                  <a:rect l="0" t="0" r="r" b="b"/>
                  <a:pathLst>
                    <a:path w="698" h="510">
                      <a:moveTo>
                        <a:pt x="698" y="161"/>
                      </a:moveTo>
                      <a:lnTo>
                        <a:pt x="698" y="139"/>
                      </a:lnTo>
                      <a:lnTo>
                        <a:pt x="696" y="118"/>
                      </a:lnTo>
                      <a:lnTo>
                        <a:pt x="692" y="97"/>
                      </a:lnTo>
                      <a:lnTo>
                        <a:pt x="688" y="76"/>
                      </a:lnTo>
                      <a:lnTo>
                        <a:pt x="683" y="57"/>
                      </a:lnTo>
                      <a:lnTo>
                        <a:pt x="675" y="38"/>
                      </a:lnTo>
                      <a:lnTo>
                        <a:pt x="668" y="19"/>
                      </a:lnTo>
                      <a:lnTo>
                        <a:pt x="660" y="0"/>
                      </a:lnTo>
                      <a:lnTo>
                        <a:pt x="658" y="2"/>
                      </a:lnTo>
                      <a:lnTo>
                        <a:pt x="656" y="4"/>
                      </a:lnTo>
                      <a:lnTo>
                        <a:pt x="664" y="21"/>
                      </a:lnTo>
                      <a:lnTo>
                        <a:pt x="671" y="40"/>
                      </a:lnTo>
                      <a:lnTo>
                        <a:pt x="679" y="59"/>
                      </a:lnTo>
                      <a:lnTo>
                        <a:pt x="685" y="78"/>
                      </a:lnTo>
                      <a:lnTo>
                        <a:pt x="688" y="99"/>
                      </a:lnTo>
                      <a:lnTo>
                        <a:pt x="692" y="120"/>
                      </a:lnTo>
                      <a:lnTo>
                        <a:pt x="694" y="141"/>
                      </a:lnTo>
                      <a:lnTo>
                        <a:pt x="694" y="161"/>
                      </a:lnTo>
                      <a:lnTo>
                        <a:pt x="694" y="177"/>
                      </a:lnTo>
                      <a:lnTo>
                        <a:pt x="692" y="194"/>
                      </a:lnTo>
                      <a:lnTo>
                        <a:pt x="690" y="209"/>
                      </a:lnTo>
                      <a:lnTo>
                        <a:pt x="688" y="224"/>
                      </a:lnTo>
                      <a:lnTo>
                        <a:pt x="690" y="230"/>
                      </a:lnTo>
                      <a:lnTo>
                        <a:pt x="690" y="235"/>
                      </a:lnTo>
                      <a:lnTo>
                        <a:pt x="694" y="218"/>
                      </a:lnTo>
                      <a:lnTo>
                        <a:pt x="696" y="199"/>
                      </a:lnTo>
                      <a:lnTo>
                        <a:pt x="698" y="180"/>
                      </a:lnTo>
                      <a:lnTo>
                        <a:pt x="698" y="161"/>
                      </a:lnTo>
                      <a:close/>
                      <a:moveTo>
                        <a:pt x="17" y="55"/>
                      </a:moveTo>
                      <a:lnTo>
                        <a:pt x="9" y="80"/>
                      </a:lnTo>
                      <a:lnTo>
                        <a:pt x="6" y="106"/>
                      </a:lnTo>
                      <a:lnTo>
                        <a:pt x="2" y="133"/>
                      </a:lnTo>
                      <a:lnTo>
                        <a:pt x="0" y="161"/>
                      </a:lnTo>
                      <a:lnTo>
                        <a:pt x="2" y="184"/>
                      </a:lnTo>
                      <a:lnTo>
                        <a:pt x="4" y="205"/>
                      </a:lnTo>
                      <a:lnTo>
                        <a:pt x="7" y="228"/>
                      </a:lnTo>
                      <a:lnTo>
                        <a:pt x="11" y="249"/>
                      </a:lnTo>
                      <a:lnTo>
                        <a:pt x="17" y="269"/>
                      </a:lnTo>
                      <a:lnTo>
                        <a:pt x="25" y="290"/>
                      </a:lnTo>
                      <a:lnTo>
                        <a:pt x="34" y="309"/>
                      </a:lnTo>
                      <a:lnTo>
                        <a:pt x="43" y="328"/>
                      </a:lnTo>
                      <a:lnTo>
                        <a:pt x="53" y="347"/>
                      </a:lnTo>
                      <a:lnTo>
                        <a:pt x="66" y="364"/>
                      </a:lnTo>
                      <a:lnTo>
                        <a:pt x="78" y="381"/>
                      </a:lnTo>
                      <a:lnTo>
                        <a:pt x="93" y="396"/>
                      </a:lnTo>
                      <a:lnTo>
                        <a:pt x="106" y="412"/>
                      </a:lnTo>
                      <a:lnTo>
                        <a:pt x="123" y="427"/>
                      </a:lnTo>
                      <a:lnTo>
                        <a:pt x="138" y="440"/>
                      </a:lnTo>
                      <a:lnTo>
                        <a:pt x="155" y="451"/>
                      </a:lnTo>
                      <a:lnTo>
                        <a:pt x="171" y="457"/>
                      </a:lnTo>
                      <a:lnTo>
                        <a:pt x="184" y="463"/>
                      </a:lnTo>
                      <a:lnTo>
                        <a:pt x="165" y="451"/>
                      </a:lnTo>
                      <a:lnTo>
                        <a:pt x="146" y="438"/>
                      </a:lnTo>
                      <a:lnTo>
                        <a:pt x="127" y="425"/>
                      </a:lnTo>
                      <a:lnTo>
                        <a:pt x="112" y="410"/>
                      </a:lnTo>
                      <a:lnTo>
                        <a:pt x="95" y="393"/>
                      </a:lnTo>
                      <a:lnTo>
                        <a:pt x="80" y="376"/>
                      </a:lnTo>
                      <a:lnTo>
                        <a:pt x="66" y="359"/>
                      </a:lnTo>
                      <a:lnTo>
                        <a:pt x="55" y="340"/>
                      </a:lnTo>
                      <a:lnTo>
                        <a:pt x="43" y="319"/>
                      </a:lnTo>
                      <a:lnTo>
                        <a:pt x="34" y="298"/>
                      </a:lnTo>
                      <a:lnTo>
                        <a:pt x="25" y="277"/>
                      </a:lnTo>
                      <a:lnTo>
                        <a:pt x="19" y="254"/>
                      </a:lnTo>
                      <a:lnTo>
                        <a:pt x="13" y="232"/>
                      </a:lnTo>
                      <a:lnTo>
                        <a:pt x="7" y="209"/>
                      </a:lnTo>
                      <a:lnTo>
                        <a:pt x="6" y="186"/>
                      </a:lnTo>
                      <a:lnTo>
                        <a:pt x="6" y="161"/>
                      </a:lnTo>
                      <a:lnTo>
                        <a:pt x="6" y="135"/>
                      </a:lnTo>
                      <a:lnTo>
                        <a:pt x="9" y="108"/>
                      </a:lnTo>
                      <a:lnTo>
                        <a:pt x="15" y="82"/>
                      </a:lnTo>
                      <a:lnTo>
                        <a:pt x="21" y="57"/>
                      </a:lnTo>
                      <a:lnTo>
                        <a:pt x="19" y="55"/>
                      </a:lnTo>
                      <a:lnTo>
                        <a:pt x="17" y="55"/>
                      </a:lnTo>
                      <a:close/>
                      <a:moveTo>
                        <a:pt x="360" y="510"/>
                      </a:moveTo>
                      <a:lnTo>
                        <a:pt x="389" y="508"/>
                      </a:lnTo>
                      <a:lnTo>
                        <a:pt x="415" y="505"/>
                      </a:lnTo>
                      <a:lnTo>
                        <a:pt x="442" y="497"/>
                      </a:lnTo>
                      <a:lnTo>
                        <a:pt x="468" y="489"/>
                      </a:lnTo>
                      <a:lnTo>
                        <a:pt x="493" y="480"/>
                      </a:lnTo>
                      <a:lnTo>
                        <a:pt x="518" y="467"/>
                      </a:lnTo>
                      <a:lnTo>
                        <a:pt x="540" y="453"/>
                      </a:lnTo>
                      <a:lnTo>
                        <a:pt x="561" y="438"/>
                      </a:lnTo>
                      <a:lnTo>
                        <a:pt x="582" y="421"/>
                      </a:lnTo>
                      <a:lnTo>
                        <a:pt x="601" y="404"/>
                      </a:lnTo>
                      <a:lnTo>
                        <a:pt x="618" y="383"/>
                      </a:lnTo>
                      <a:lnTo>
                        <a:pt x="635" y="362"/>
                      </a:lnTo>
                      <a:lnTo>
                        <a:pt x="649" y="340"/>
                      </a:lnTo>
                      <a:lnTo>
                        <a:pt x="662" y="317"/>
                      </a:lnTo>
                      <a:lnTo>
                        <a:pt x="673" y="292"/>
                      </a:lnTo>
                      <a:lnTo>
                        <a:pt x="683" y="268"/>
                      </a:lnTo>
                      <a:lnTo>
                        <a:pt x="683" y="258"/>
                      </a:lnTo>
                      <a:lnTo>
                        <a:pt x="683" y="249"/>
                      </a:lnTo>
                      <a:lnTo>
                        <a:pt x="675" y="277"/>
                      </a:lnTo>
                      <a:lnTo>
                        <a:pt x="664" y="302"/>
                      </a:lnTo>
                      <a:lnTo>
                        <a:pt x="651" y="328"/>
                      </a:lnTo>
                      <a:lnTo>
                        <a:pt x="637" y="351"/>
                      </a:lnTo>
                      <a:lnTo>
                        <a:pt x="620" y="374"/>
                      </a:lnTo>
                      <a:lnTo>
                        <a:pt x="603" y="395"/>
                      </a:lnTo>
                      <a:lnTo>
                        <a:pt x="582" y="415"/>
                      </a:lnTo>
                      <a:lnTo>
                        <a:pt x="561" y="433"/>
                      </a:lnTo>
                      <a:lnTo>
                        <a:pt x="539" y="450"/>
                      </a:lnTo>
                      <a:lnTo>
                        <a:pt x="516" y="463"/>
                      </a:lnTo>
                      <a:lnTo>
                        <a:pt x="489" y="476"/>
                      </a:lnTo>
                      <a:lnTo>
                        <a:pt x="463" y="486"/>
                      </a:lnTo>
                      <a:lnTo>
                        <a:pt x="436" y="495"/>
                      </a:lnTo>
                      <a:lnTo>
                        <a:pt x="408" y="501"/>
                      </a:lnTo>
                      <a:lnTo>
                        <a:pt x="379" y="505"/>
                      </a:lnTo>
                      <a:lnTo>
                        <a:pt x="349" y="506"/>
                      </a:lnTo>
                      <a:lnTo>
                        <a:pt x="339" y="505"/>
                      </a:lnTo>
                      <a:lnTo>
                        <a:pt x="330" y="505"/>
                      </a:lnTo>
                      <a:lnTo>
                        <a:pt x="345" y="508"/>
                      </a:lnTo>
                      <a:lnTo>
                        <a:pt x="360" y="510"/>
                      </a:lnTo>
                      <a:close/>
                    </a:path>
                  </a:pathLst>
                </a:custGeom>
                <a:solidFill>
                  <a:srgbClr val="B8B9D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976" name="Freeform 608"/>
                <p:cNvSpPr>
                  <a:spLocks noEditPoints="1"/>
                </p:cNvSpPr>
                <p:nvPr/>
              </p:nvSpPr>
              <p:spPr bwMode="auto">
                <a:xfrm>
                  <a:off x="1493" y="2113"/>
                  <a:ext cx="692" cy="506"/>
                </a:xfrm>
                <a:custGeom>
                  <a:avLst/>
                  <a:gdLst/>
                  <a:ahLst/>
                  <a:cxnLst>
                    <a:cxn ang="0">
                      <a:pos x="692" y="139"/>
                    </a:cxn>
                    <a:cxn ang="0">
                      <a:pos x="686" y="97"/>
                    </a:cxn>
                    <a:cxn ang="0">
                      <a:pos x="677" y="55"/>
                    </a:cxn>
                    <a:cxn ang="0">
                      <a:pos x="662" y="17"/>
                    </a:cxn>
                    <a:cxn ang="0">
                      <a:pos x="652" y="2"/>
                    </a:cxn>
                    <a:cxn ang="0">
                      <a:pos x="658" y="21"/>
                    </a:cxn>
                    <a:cxn ang="0">
                      <a:pos x="673" y="59"/>
                    </a:cxn>
                    <a:cxn ang="0">
                      <a:pos x="683" y="97"/>
                    </a:cxn>
                    <a:cxn ang="0">
                      <a:pos x="686" y="139"/>
                    </a:cxn>
                    <a:cxn ang="0">
                      <a:pos x="688" y="175"/>
                    </a:cxn>
                    <a:cxn ang="0">
                      <a:pos x="684" y="203"/>
                    </a:cxn>
                    <a:cxn ang="0">
                      <a:pos x="684" y="222"/>
                    </a:cxn>
                    <a:cxn ang="0">
                      <a:pos x="688" y="211"/>
                    </a:cxn>
                    <a:cxn ang="0">
                      <a:pos x="692" y="176"/>
                    </a:cxn>
                    <a:cxn ang="0">
                      <a:pos x="15" y="53"/>
                    </a:cxn>
                    <a:cxn ang="0">
                      <a:pos x="3" y="104"/>
                    </a:cxn>
                    <a:cxn ang="0">
                      <a:pos x="0" y="159"/>
                    </a:cxn>
                    <a:cxn ang="0">
                      <a:pos x="2" y="205"/>
                    </a:cxn>
                    <a:cxn ang="0">
                      <a:pos x="11" y="250"/>
                    </a:cxn>
                    <a:cxn ang="0">
                      <a:pos x="24" y="292"/>
                    </a:cxn>
                    <a:cxn ang="0">
                      <a:pos x="45" y="332"/>
                    </a:cxn>
                    <a:cxn ang="0">
                      <a:pos x="70" y="368"/>
                    </a:cxn>
                    <a:cxn ang="0">
                      <a:pos x="98" y="402"/>
                    </a:cxn>
                    <a:cxn ang="0">
                      <a:pos x="131" y="431"/>
                    </a:cxn>
                    <a:cxn ang="0">
                      <a:pos x="167" y="455"/>
                    </a:cxn>
                    <a:cxn ang="0">
                      <a:pos x="193" y="467"/>
                    </a:cxn>
                    <a:cxn ang="0">
                      <a:pos x="153" y="442"/>
                    </a:cxn>
                    <a:cxn ang="0">
                      <a:pos x="117" y="413"/>
                    </a:cxn>
                    <a:cxn ang="0">
                      <a:pos x="83" y="379"/>
                    </a:cxn>
                    <a:cxn ang="0">
                      <a:pos x="57" y="341"/>
                    </a:cxn>
                    <a:cxn ang="0">
                      <a:pos x="34" y="300"/>
                    </a:cxn>
                    <a:cxn ang="0">
                      <a:pos x="17" y="256"/>
                    </a:cxn>
                    <a:cxn ang="0">
                      <a:pos x="7" y="209"/>
                    </a:cxn>
                    <a:cxn ang="0">
                      <a:pos x="3" y="159"/>
                    </a:cxn>
                    <a:cxn ang="0">
                      <a:pos x="7" y="106"/>
                    </a:cxn>
                    <a:cxn ang="0">
                      <a:pos x="19" y="57"/>
                    </a:cxn>
                    <a:cxn ang="0">
                      <a:pos x="15" y="53"/>
                    </a:cxn>
                    <a:cxn ang="0">
                      <a:pos x="343" y="506"/>
                    </a:cxn>
                    <a:cxn ang="0">
                      <a:pos x="375" y="504"/>
                    </a:cxn>
                    <a:cxn ang="0">
                      <a:pos x="432" y="495"/>
                    </a:cxn>
                    <a:cxn ang="0">
                      <a:pos x="485" y="476"/>
                    </a:cxn>
                    <a:cxn ang="0">
                      <a:pos x="533" y="451"/>
                    </a:cxn>
                    <a:cxn ang="0">
                      <a:pos x="576" y="417"/>
                    </a:cxn>
                    <a:cxn ang="0">
                      <a:pos x="614" y="377"/>
                    </a:cxn>
                    <a:cxn ang="0">
                      <a:pos x="647" y="332"/>
                    </a:cxn>
                    <a:cxn ang="0">
                      <a:pos x="669" y="283"/>
                    </a:cxn>
                    <a:cxn ang="0">
                      <a:pos x="679" y="247"/>
                    </a:cxn>
                    <a:cxn ang="0">
                      <a:pos x="669" y="267"/>
                    </a:cxn>
                    <a:cxn ang="0">
                      <a:pos x="648" y="321"/>
                    </a:cxn>
                    <a:cxn ang="0">
                      <a:pos x="618" y="366"/>
                    </a:cxn>
                    <a:cxn ang="0">
                      <a:pos x="580" y="408"/>
                    </a:cxn>
                    <a:cxn ang="0">
                      <a:pos x="536" y="444"/>
                    </a:cxn>
                    <a:cxn ang="0">
                      <a:pos x="487" y="470"/>
                    </a:cxn>
                    <a:cxn ang="0">
                      <a:pos x="432" y="489"/>
                    </a:cxn>
                    <a:cxn ang="0">
                      <a:pos x="375" y="501"/>
                    </a:cxn>
                    <a:cxn ang="0">
                      <a:pos x="328" y="501"/>
                    </a:cxn>
                    <a:cxn ang="0">
                      <a:pos x="326" y="503"/>
                    </a:cxn>
                  </a:cxnLst>
                  <a:rect l="0" t="0" r="r" b="b"/>
                  <a:pathLst>
                    <a:path w="692" h="506">
                      <a:moveTo>
                        <a:pt x="692" y="159"/>
                      </a:moveTo>
                      <a:lnTo>
                        <a:pt x="692" y="139"/>
                      </a:lnTo>
                      <a:lnTo>
                        <a:pt x="690" y="116"/>
                      </a:lnTo>
                      <a:lnTo>
                        <a:pt x="686" y="97"/>
                      </a:lnTo>
                      <a:lnTo>
                        <a:pt x="683" y="76"/>
                      </a:lnTo>
                      <a:lnTo>
                        <a:pt x="677" y="55"/>
                      </a:lnTo>
                      <a:lnTo>
                        <a:pt x="669" y="36"/>
                      </a:lnTo>
                      <a:lnTo>
                        <a:pt x="662" y="17"/>
                      </a:lnTo>
                      <a:lnTo>
                        <a:pt x="654" y="0"/>
                      </a:lnTo>
                      <a:lnTo>
                        <a:pt x="652" y="2"/>
                      </a:lnTo>
                      <a:lnTo>
                        <a:pt x="650" y="2"/>
                      </a:lnTo>
                      <a:lnTo>
                        <a:pt x="658" y="21"/>
                      </a:lnTo>
                      <a:lnTo>
                        <a:pt x="665" y="40"/>
                      </a:lnTo>
                      <a:lnTo>
                        <a:pt x="673" y="59"/>
                      </a:lnTo>
                      <a:lnTo>
                        <a:pt x="679" y="78"/>
                      </a:lnTo>
                      <a:lnTo>
                        <a:pt x="683" y="97"/>
                      </a:lnTo>
                      <a:lnTo>
                        <a:pt x="684" y="118"/>
                      </a:lnTo>
                      <a:lnTo>
                        <a:pt x="686" y="139"/>
                      </a:lnTo>
                      <a:lnTo>
                        <a:pt x="688" y="159"/>
                      </a:lnTo>
                      <a:lnTo>
                        <a:pt x="688" y="175"/>
                      </a:lnTo>
                      <a:lnTo>
                        <a:pt x="686" y="188"/>
                      </a:lnTo>
                      <a:lnTo>
                        <a:pt x="684" y="203"/>
                      </a:lnTo>
                      <a:lnTo>
                        <a:pt x="683" y="216"/>
                      </a:lnTo>
                      <a:lnTo>
                        <a:pt x="684" y="222"/>
                      </a:lnTo>
                      <a:lnTo>
                        <a:pt x="686" y="228"/>
                      </a:lnTo>
                      <a:lnTo>
                        <a:pt x="688" y="211"/>
                      </a:lnTo>
                      <a:lnTo>
                        <a:pt x="690" y="193"/>
                      </a:lnTo>
                      <a:lnTo>
                        <a:pt x="692" y="176"/>
                      </a:lnTo>
                      <a:lnTo>
                        <a:pt x="692" y="159"/>
                      </a:lnTo>
                      <a:close/>
                      <a:moveTo>
                        <a:pt x="15" y="53"/>
                      </a:moveTo>
                      <a:lnTo>
                        <a:pt x="7" y="80"/>
                      </a:lnTo>
                      <a:lnTo>
                        <a:pt x="3" y="104"/>
                      </a:lnTo>
                      <a:lnTo>
                        <a:pt x="0" y="131"/>
                      </a:lnTo>
                      <a:lnTo>
                        <a:pt x="0" y="159"/>
                      </a:lnTo>
                      <a:lnTo>
                        <a:pt x="0" y="182"/>
                      </a:lnTo>
                      <a:lnTo>
                        <a:pt x="2" y="205"/>
                      </a:lnTo>
                      <a:lnTo>
                        <a:pt x="5" y="228"/>
                      </a:lnTo>
                      <a:lnTo>
                        <a:pt x="11" y="250"/>
                      </a:lnTo>
                      <a:lnTo>
                        <a:pt x="17" y="271"/>
                      </a:lnTo>
                      <a:lnTo>
                        <a:pt x="24" y="292"/>
                      </a:lnTo>
                      <a:lnTo>
                        <a:pt x="34" y="313"/>
                      </a:lnTo>
                      <a:lnTo>
                        <a:pt x="45" y="332"/>
                      </a:lnTo>
                      <a:lnTo>
                        <a:pt x="57" y="351"/>
                      </a:lnTo>
                      <a:lnTo>
                        <a:pt x="70" y="368"/>
                      </a:lnTo>
                      <a:lnTo>
                        <a:pt x="83" y="385"/>
                      </a:lnTo>
                      <a:lnTo>
                        <a:pt x="98" y="402"/>
                      </a:lnTo>
                      <a:lnTo>
                        <a:pt x="113" y="417"/>
                      </a:lnTo>
                      <a:lnTo>
                        <a:pt x="131" y="431"/>
                      </a:lnTo>
                      <a:lnTo>
                        <a:pt x="148" y="444"/>
                      </a:lnTo>
                      <a:lnTo>
                        <a:pt x="167" y="455"/>
                      </a:lnTo>
                      <a:lnTo>
                        <a:pt x="180" y="461"/>
                      </a:lnTo>
                      <a:lnTo>
                        <a:pt x="193" y="467"/>
                      </a:lnTo>
                      <a:lnTo>
                        <a:pt x="172" y="455"/>
                      </a:lnTo>
                      <a:lnTo>
                        <a:pt x="153" y="442"/>
                      </a:lnTo>
                      <a:lnTo>
                        <a:pt x="134" y="429"/>
                      </a:lnTo>
                      <a:lnTo>
                        <a:pt x="117" y="413"/>
                      </a:lnTo>
                      <a:lnTo>
                        <a:pt x="100" y="396"/>
                      </a:lnTo>
                      <a:lnTo>
                        <a:pt x="83" y="379"/>
                      </a:lnTo>
                      <a:lnTo>
                        <a:pt x="70" y="360"/>
                      </a:lnTo>
                      <a:lnTo>
                        <a:pt x="57" y="341"/>
                      </a:lnTo>
                      <a:lnTo>
                        <a:pt x="45" y="322"/>
                      </a:lnTo>
                      <a:lnTo>
                        <a:pt x="34" y="300"/>
                      </a:lnTo>
                      <a:lnTo>
                        <a:pt x="24" y="279"/>
                      </a:lnTo>
                      <a:lnTo>
                        <a:pt x="17" y="256"/>
                      </a:lnTo>
                      <a:lnTo>
                        <a:pt x="11" y="233"/>
                      </a:lnTo>
                      <a:lnTo>
                        <a:pt x="7" y="209"/>
                      </a:lnTo>
                      <a:lnTo>
                        <a:pt x="3" y="184"/>
                      </a:lnTo>
                      <a:lnTo>
                        <a:pt x="3" y="159"/>
                      </a:lnTo>
                      <a:lnTo>
                        <a:pt x="3" y="133"/>
                      </a:lnTo>
                      <a:lnTo>
                        <a:pt x="7" y="106"/>
                      </a:lnTo>
                      <a:lnTo>
                        <a:pt x="13" y="82"/>
                      </a:lnTo>
                      <a:lnTo>
                        <a:pt x="19" y="57"/>
                      </a:lnTo>
                      <a:lnTo>
                        <a:pt x="17" y="55"/>
                      </a:lnTo>
                      <a:lnTo>
                        <a:pt x="15" y="53"/>
                      </a:lnTo>
                      <a:close/>
                      <a:moveTo>
                        <a:pt x="341" y="506"/>
                      </a:moveTo>
                      <a:lnTo>
                        <a:pt x="343" y="506"/>
                      </a:lnTo>
                      <a:lnTo>
                        <a:pt x="345" y="506"/>
                      </a:lnTo>
                      <a:lnTo>
                        <a:pt x="375" y="504"/>
                      </a:lnTo>
                      <a:lnTo>
                        <a:pt x="404" y="501"/>
                      </a:lnTo>
                      <a:lnTo>
                        <a:pt x="432" y="495"/>
                      </a:lnTo>
                      <a:lnTo>
                        <a:pt x="459" y="487"/>
                      </a:lnTo>
                      <a:lnTo>
                        <a:pt x="485" y="476"/>
                      </a:lnTo>
                      <a:lnTo>
                        <a:pt x="510" y="465"/>
                      </a:lnTo>
                      <a:lnTo>
                        <a:pt x="533" y="451"/>
                      </a:lnTo>
                      <a:lnTo>
                        <a:pt x="555" y="434"/>
                      </a:lnTo>
                      <a:lnTo>
                        <a:pt x="576" y="417"/>
                      </a:lnTo>
                      <a:lnTo>
                        <a:pt x="597" y="398"/>
                      </a:lnTo>
                      <a:lnTo>
                        <a:pt x="614" y="377"/>
                      </a:lnTo>
                      <a:lnTo>
                        <a:pt x="631" y="357"/>
                      </a:lnTo>
                      <a:lnTo>
                        <a:pt x="647" y="332"/>
                      </a:lnTo>
                      <a:lnTo>
                        <a:pt x="660" y="307"/>
                      </a:lnTo>
                      <a:lnTo>
                        <a:pt x="669" y="283"/>
                      </a:lnTo>
                      <a:lnTo>
                        <a:pt x="679" y="256"/>
                      </a:lnTo>
                      <a:lnTo>
                        <a:pt x="679" y="247"/>
                      </a:lnTo>
                      <a:lnTo>
                        <a:pt x="679" y="239"/>
                      </a:lnTo>
                      <a:lnTo>
                        <a:pt x="669" y="267"/>
                      </a:lnTo>
                      <a:lnTo>
                        <a:pt x="660" y="294"/>
                      </a:lnTo>
                      <a:lnTo>
                        <a:pt x="648" y="321"/>
                      </a:lnTo>
                      <a:lnTo>
                        <a:pt x="633" y="343"/>
                      </a:lnTo>
                      <a:lnTo>
                        <a:pt x="618" y="366"/>
                      </a:lnTo>
                      <a:lnTo>
                        <a:pt x="599" y="389"/>
                      </a:lnTo>
                      <a:lnTo>
                        <a:pt x="580" y="408"/>
                      </a:lnTo>
                      <a:lnTo>
                        <a:pt x="559" y="427"/>
                      </a:lnTo>
                      <a:lnTo>
                        <a:pt x="536" y="444"/>
                      </a:lnTo>
                      <a:lnTo>
                        <a:pt x="512" y="459"/>
                      </a:lnTo>
                      <a:lnTo>
                        <a:pt x="487" y="470"/>
                      </a:lnTo>
                      <a:lnTo>
                        <a:pt x="461" y="482"/>
                      </a:lnTo>
                      <a:lnTo>
                        <a:pt x="432" y="489"/>
                      </a:lnTo>
                      <a:lnTo>
                        <a:pt x="404" y="497"/>
                      </a:lnTo>
                      <a:lnTo>
                        <a:pt x="375" y="501"/>
                      </a:lnTo>
                      <a:lnTo>
                        <a:pt x="345" y="501"/>
                      </a:lnTo>
                      <a:lnTo>
                        <a:pt x="328" y="501"/>
                      </a:lnTo>
                      <a:lnTo>
                        <a:pt x="309" y="499"/>
                      </a:lnTo>
                      <a:lnTo>
                        <a:pt x="326" y="503"/>
                      </a:lnTo>
                      <a:lnTo>
                        <a:pt x="341" y="506"/>
                      </a:lnTo>
                      <a:close/>
                    </a:path>
                  </a:pathLst>
                </a:custGeom>
                <a:solidFill>
                  <a:srgbClr val="B9B9D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186977" name="Group 609"/>
              <p:cNvGrpSpPr>
                <a:grpSpLocks/>
              </p:cNvGrpSpPr>
              <p:nvPr/>
            </p:nvGrpSpPr>
            <p:grpSpPr bwMode="auto">
              <a:xfrm>
                <a:off x="1273" y="1745"/>
                <a:ext cx="910" cy="872"/>
                <a:chOff x="1273" y="1745"/>
                <a:chExt cx="910" cy="872"/>
              </a:xfrm>
            </p:grpSpPr>
            <p:sp>
              <p:nvSpPr>
                <p:cNvPr id="186978" name="Freeform 610"/>
                <p:cNvSpPr>
                  <a:spLocks noEditPoints="1"/>
                </p:cNvSpPr>
                <p:nvPr/>
              </p:nvSpPr>
              <p:spPr bwMode="auto">
                <a:xfrm>
                  <a:off x="1495" y="2115"/>
                  <a:ext cx="688" cy="502"/>
                </a:xfrm>
                <a:custGeom>
                  <a:avLst/>
                  <a:gdLst/>
                  <a:ahLst/>
                  <a:cxnLst>
                    <a:cxn ang="0">
                      <a:pos x="688" y="137"/>
                    </a:cxn>
                    <a:cxn ang="0">
                      <a:pos x="682" y="95"/>
                    </a:cxn>
                    <a:cxn ang="0">
                      <a:pos x="673" y="55"/>
                    </a:cxn>
                    <a:cxn ang="0">
                      <a:pos x="658" y="17"/>
                    </a:cxn>
                    <a:cxn ang="0">
                      <a:pos x="648" y="2"/>
                    </a:cxn>
                    <a:cxn ang="0">
                      <a:pos x="646" y="2"/>
                    </a:cxn>
                    <a:cxn ang="0">
                      <a:pos x="658" y="28"/>
                    </a:cxn>
                    <a:cxn ang="0">
                      <a:pos x="675" y="83"/>
                    </a:cxn>
                    <a:cxn ang="0">
                      <a:pos x="681" y="114"/>
                    </a:cxn>
                    <a:cxn ang="0">
                      <a:pos x="681" y="114"/>
                    </a:cxn>
                    <a:cxn ang="0">
                      <a:pos x="682" y="135"/>
                    </a:cxn>
                    <a:cxn ang="0">
                      <a:pos x="682" y="184"/>
                    </a:cxn>
                    <a:cxn ang="0">
                      <a:pos x="681" y="214"/>
                    </a:cxn>
                    <a:cxn ang="0">
                      <a:pos x="684" y="205"/>
                    </a:cxn>
                    <a:cxn ang="0">
                      <a:pos x="688" y="173"/>
                    </a:cxn>
                    <a:cxn ang="0">
                      <a:pos x="15" y="53"/>
                    </a:cxn>
                    <a:cxn ang="0">
                      <a:pos x="3" y="104"/>
                    </a:cxn>
                    <a:cxn ang="0">
                      <a:pos x="0" y="157"/>
                    </a:cxn>
                    <a:cxn ang="0">
                      <a:pos x="1" y="205"/>
                    </a:cxn>
                    <a:cxn ang="0">
                      <a:pos x="13" y="250"/>
                    </a:cxn>
                    <a:cxn ang="0">
                      <a:pos x="28" y="294"/>
                    </a:cxn>
                    <a:cxn ang="0">
                      <a:pos x="49" y="336"/>
                    </a:cxn>
                    <a:cxn ang="0">
                      <a:pos x="74" y="372"/>
                    </a:cxn>
                    <a:cxn ang="0">
                      <a:pos x="106" y="406"/>
                    </a:cxn>
                    <a:cxn ang="0">
                      <a:pos x="140" y="434"/>
                    </a:cxn>
                    <a:cxn ang="0">
                      <a:pos x="178" y="459"/>
                    </a:cxn>
                    <a:cxn ang="0">
                      <a:pos x="203" y="466"/>
                    </a:cxn>
                    <a:cxn ang="0">
                      <a:pos x="204" y="468"/>
                    </a:cxn>
                    <a:cxn ang="0">
                      <a:pos x="163" y="446"/>
                    </a:cxn>
                    <a:cxn ang="0">
                      <a:pos x="123" y="417"/>
                    </a:cxn>
                    <a:cxn ang="0">
                      <a:pos x="89" y="383"/>
                    </a:cxn>
                    <a:cxn ang="0">
                      <a:pos x="60" y="345"/>
                    </a:cxn>
                    <a:cxn ang="0">
                      <a:pos x="36" y="301"/>
                    </a:cxn>
                    <a:cxn ang="0">
                      <a:pos x="19" y="256"/>
                    </a:cxn>
                    <a:cxn ang="0">
                      <a:pos x="7" y="209"/>
                    </a:cxn>
                    <a:cxn ang="0">
                      <a:pos x="3" y="157"/>
                    </a:cxn>
                    <a:cxn ang="0">
                      <a:pos x="7" y="106"/>
                    </a:cxn>
                    <a:cxn ang="0">
                      <a:pos x="19" y="57"/>
                    </a:cxn>
                    <a:cxn ang="0">
                      <a:pos x="15" y="53"/>
                    </a:cxn>
                    <a:cxn ang="0">
                      <a:pos x="333" y="501"/>
                    </a:cxn>
                    <a:cxn ang="0">
                      <a:pos x="373" y="501"/>
                    </a:cxn>
                    <a:cxn ang="0">
                      <a:pos x="430" y="491"/>
                    </a:cxn>
                    <a:cxn ang="0">
                      <a:pos x="483" y="472"/>
                    </a:cxn>
                    <a:cxn ang="0">
                      <a:pos x="533" y="446"/>
                    </a:cxn>
                    <a:cxn ang="0">
                      <a:pos x="576" y="411"/>
                    </a:cxn>
                    <a:cxn ang="0">
                      <a:pos x="614" y="370"/>
                    </a:cxn>
                    <a:cxn ang="0">
                      <a:pos x="645" y="324"/>
                    </a:cxn>
                    <a:cxn ang="0">
                      <a:pos x="669" y="273"/>
                    </a:cxn>
                    <a:cxn ang="0">
                      <a:pos x="677" y="239"/>
                    </a:cxn>
                    <a:cxn ang="0">
                      <a:pos x="667" y="260"/>
                    </a:cxn>
                    <a:cxn ang="0">
                      <a:pos x="646" y="313"/>
                    </a:cxn>
                    <a:cxn ang="0">
                      <a:pos x="616" y="360"/>
                    </a:cxn>
                    <a:cxn ang="0">
                      <a:pos x="578" y="402"/>
                    </a:cxn>
                    <a:cxn ang="0">
                      <a:pos x="534" y="438"/>
                    </a:cxn>
                    <a:cxn ang="0">
                      <a:pos x="485" y="466"/>
                    </a:cxn>
                    <a:cxn ang="0">
                      <a:pos x="432" y="485"/>
                    </a:cxn>
                    <a:cxn ang="0">
                      <a:pos x="373" y="495"/>
                    </a:cxn>
                    <a:cxn ang="0">
                      <a:pos x="316" y="497"/>
                    </a:cxn>
                    <a:cxn ang="0">
                      <a:pos x="307" y="497"/>
                    </a:cxn>
                  </a:cxnLst>
                  <a:rect l="0" t="0" r="r" b="b"/>
                  <a:pathLst>
                    <a:path w="688" h="502">
                      <a:moveTo>
                        <a:pt x="688" y="157"/>
                      </a:moveTo>
                      <a:lnTo>
                        <a:pt x="688" y="137"/>
                      </a:lnTo>
                      <a:lnTo>
                        <a:pt x="686" y="116"/>
                      </a:lnTo>
                      <a:lnTo>
                        <a:pt x="682" y="95"/>
                      </a:lnTo>
                      <a:lnTo>
                        <a:pt x="679" y="74"/>
                      </a:lnTo>
                      <a:lnTo>
                        <a:pt x="673" y="55"/>
                      </a:lnTo>
                      <a:lnTo>
                        <a:pt x="665" y="36"/>
                      </a:lnTo>
                      <a:lnTo>
                        <a:pt x="658" y="17"/>
                      </a:lnTo>
                      <a:lnTo>
                        <a:pt x="650" y="0"/>
                      </a:lnTo>
                      <a:lnTo>
                        <a:pt x="648" y="2"/>
                      </a:lnTo>
                      <a:lnTo>
                        <a:pt x="646" y="2"/>
                      </a:lnTo>
                      <a:lnTo>
                        <a:pt x="646" y="2"/>
                      </a:lnTo>
                      <a:lnTo>
                        <a:pt x="646" y="4"/>
                      </a:lnTo>
                      <a:lnTo>
                        <a:pt x="658" y="28"/>
                      </a:lnTo>
                      <a:lnTo>
                        <a:pt x="669" y="57"/>
                      </a:lnTo>
                      <a:lnTo>
                        <a:pt x="675" y="83"/>
                      </a:lnTo>
                      <a:lnTo>
                        <a:pt x="681" y="114"/>
                      </a:lnTo>
                      <a:lnTo>
                        <a:pt x="681" y="114"/>
                      </a:lnTo>
                      <a:lnTo>
                        <a:pt x="682" y="116"/>
                      </a:lnTo>
                      <a:lnTo>
                        <a:pt x="681" y="114"/>
                      </a:lnTo>
                      <a:lnTo>
                        <a:pt x="681" y="114"/>
                      </a:lnTo>
                      <a:lnTo>
                        <a:pt x="682" y="135"/>
                      </a:lnTo>
                      <a:lnTo>
                        <a:pt x="684" y="157"/>
                      </a:lnTo>
                      <a:lnTo>
                        <a:pt x="682" y="184"/>
                      </a:lnTo>
                      <a:lnTo>
                        <a:pt x="679" y="209"/>
                      </a:lnTo>
                      <a:lnTo>
                        <a:pt x="681" y="214"/>
                      </a:lnTo>
                      <a:lnTo>
                        <a:pt x="682" y="220"/>
                      </a:lnTo>
                      <a:lnTo>
                        <a:pt x="684" y="205"/>
                      </a:lnTo>
                      <a:lnTo>
                        <a:pt x="686" y="190"/>
                      </a:lnTo>
                      <a:lnTo>
                        <a:pt x="688" y="173"/>
                      </a:lnTo>
                      <a:lnTo>
                        <a:pt x="688" y="157"/>
                      </a:lnTo>
                      <a:close/>
                      <a:moveTo>
                        <a:pt x="15" y="53"/>
                      </a:moveTo>
                      <a:lnTo>
                        <a:pt x="9" y="78"/>
                      </a:lnTo>
                      <a:lnTo>
                        <a:pt x="3" y="104"/>
                      </a:lnTo>
                      <a:lnTo>
                        <a:pt x="0" y="131"/>
                      </a:lnTo>
                      <a:lnTo>
                        <a:pt x="0" y="157"/>
                      </a:lnTo>
                      <a:lnTo>
                        <a:pt x="0" y="182"/>
                      </a:lnTo>
                      <a:lnTo>
                        <a:pt x="1" y="205"/>
                      </a:lnTo>
                      <a:lnTo>
                        <a:pt x="7" y="228"/>
                      </a:lnTo>
                      <a:lnTo>
                        <a:pt x="13" y="250"/>
                      </a:lnTo>
                      <a:lnTo>
                        <a:pt x="19" y="273"/>
                      </a:lnTo>
                      <a:lnTo>
                        <a:pt x="28" y="294"/>
                      </a:lnTo>
                      <a:lnTo>
                        <a:pt x="37" y="315"/>
                      </a:lnTo>
                      <a:lnTo>
                        <a:pt x="49" y="336"/>
                      </a:lnTo>
                      <a:lnTo>
                        <a:pt x="60" y="355"/>
                      </a:lnTo>
                      <a:lnTo>
                        <a:pt x="74" y="372"/>
                      </a:lnTo>
                      <a:lnTo>
                        <a:pt x="89" y="389"/>
                      </a:lnTo>
                      <a:lnTo>
                        <a:pt x="106" y="406"/>
                      </a:lnTo>
                      <a:lnTo>
                        <a:pt x="121" y="421"/>
                      </a:lnTo>
                      <a:lnTo>
                        <a:pt x="140" y="434"/>
                      </a:lnTo>
                      <a:lnTo>
                        <a:pt x="159" y="447"/>
                      </a:lnTo>
                      <a:lnTo>
                        <a:pt x="178" y="459"/>
                      </a:lnTo>
                      <a:lnTo>
                        <a:pt x="189" y="463"/>
                      </a:lnTo>
                      <a:lnTo>
                        <a:pt x="203" y="466"/>
                      </a:lnTo>
                      <a:lnTo>
                        <a:pt x="204" y="466"/>
                      </a:lnTo>
                      <a:lnTo>
                        <a:pt x="204" y="468"/>
                      </a:lnTo>
                      <a:lnTo>
                        <a:pt x="184" y="457"/>
                      </a:lnTo>
                      <a:lnTo>
                        <a:pt x="163" y="446"/>
                      </a:lnTo>
                      <a:lnTo>
                        <a:pt x="142" y="430"/>
                      </a:lnTo>
                      <a:lnTo>
                        <a:pt x="123" y="417"/>
                      </a:lnTo>
                      <a:lnTo>
                        <a:pt x="106" y="400"/>
                      </a:lnTo>
                      <a:lnTo>
                        <a:pt x="89" y="383"/>
                      </a:lnTo>
                      <a:lnTo>
                        <a:pt x="74" y="364"/>
                      </a:lnTo>
                      <a:lnTo>
                        <a:pt x="60" y="345"/>
                      </a:lnTo>
                      <a:lnTo>
                        <a:pt x="47" y="324"/>
                      </a:lnTo>
                      <a:lnTo>
                        <a:pt x="36" y="301"/>
                      </a:lnTo>
                      <a:lnTo>
                        <a:pt x="26" y="281"/>
                      </a:lnTo>
                      <a:lnTo>
                        <a:pt x="19" y="256"/>
                      </a:lnTo>
                      <a:lnTo>
                        <a:pt x="13" y="233"/>
                      </a:lnTo>
                      <a:lnTo>
                        <a:pt x="7" y="209"/>
                      </a:lnTo>
                      <a:lnTo>
                        <a:pt x="5" y="182"/>
                      </a:lnTo>
                      <a:lnTo>
                        <a:pt x="3" y="157"/>
                      </a:lnTo>
                      <a:lnTo>
                        <a:pt x="5" y="131"/>
                      </a:lnTo>
                      <a:lnTo>
                        <a:pt x="7" y="106"/>
                      </a:lnTo>
                      <a:lnTo>
                        <a:pt x="13" y="80"/>
                      </a:lnTo>
                      <a:lnTo>
                        <a:pt x="19" y="57"/>
                      </a:lnTo>
                      <a:lnTo>
                        <a:pt x="17" y="55"/>
                      </a:lnTo>
                      <a:lnTo>
                        <a:pt x="15" y="53"/>
                      </a:lnTo>
                      <a:close/>
                      <a:moveTo>
                        <a:pt x="324" y="501"/>
                      </a:moveTo>
                      <a:lnTo>
                        <a:pt x="333" y="501"/>
                      </a:lnTo>
                      <a:lnTo>
                        <a:pt x="343" y="502"/>
                      </a:lnTo>
                      <a:lnTo>
                        <a:pt x="373" y="501"/>
                      </a:lnTo>
                      <a:lnTo>
                        <a:pt x="402" y="497"/>
                      </a:lnTo>
                      <a:lnTo>
                        <a:pt x="430" y="491"/>
                      </a:lnTo>
                      <a:lnTo>
                        <a:pt x="457" y="482"/>
                      </a:lnTo>
                      <a:lnTo>
                        <a:pt x="483" y="472"/>
                      </a:lnTo>
                      <a:lnTo>
                        <a:pt x="510" y="459"/>
                      </a:lnTo>
                      <a:lnTo>
                        <a:pt x="533" y="446"/>
                      </a:lnTo>
                      <a:lnTo>
                        <a:pt x="555" y="429"/>
                      </a:lnTo>
                      <a:lnTo>
                        <a:pt x="576" y="411"/>
                      </a:lnTo>
                      <a:lnTo>
                        <a:pt x="597" y="391"/>
                      </a:lnTo>
                      <a:lnTo>
                        <a:pt x="614" y="370"/>
                      </a:lnTo>
                      <a:lnTo>
                        <a:pt x="631" y="347"/>
                      </a:lnTo>
                      <a:lnTo>
                        <a:pt x="645" y="324"/>
                      </a:lnTo>
                      <a:lnTo>
                        <a:pt x="658" y="298"/>
                      </a:lnTo>
                      <a:lnTo>
                        <a:pt x="669" y="273"/>
                      </a:lnTo>
                      <a:lnTo>
                        <a:pt x="677" y="245"/>
                      </a:lnTo>
                      <a:lnTo>
                        <a:pt x="677" y="239"/>
                      </a:lnTo>
                      <a:lnTo>
                        <a:pt x="675" y="231"/>
                      </a:lnTo>
                      <a:lnTo>
                        <a:pt x="667" y="260"/>
                      </a:lnTo>
                      <a:lnTo>
                        <a:pt x="658" y="286"/>
                      </a:lnTo>
                      <a:lnTo>
                        <a:pt x="646" y="313"/>
                      </a:lnTo>
                      <a:lnTo>
                        <a:pt x="631" y="337"/>
                      </a:lnTo>
                      <a:lnTo>
                        <a:pt x="616" y="360"/>
                      </a:lnTo>
                      <a:lnTo>
                        <a:pt x="597" y="383"/>
                      </a:lnTo>
                      <a:lnTo>
                        <a:pt x="578" y="402"/>
                      </a:lnTo>
                      <a:lnTo>
                        <a:pt x="557" y="421"/>
                      </a:lnTo>
                      <a:lnTo>
                        <a:pt x="534" y="438"/>
                      </a:lnTo>
                      <a:lnTo>
                        <a:pt x="510" y="453"/>
                      </a:lnTo>
                      <a:lnTo>
                        <a:pt x="485" y="466"/>
                      </a:lnTo>
                      <a:lnTo>
                        <a:pt x="459" y="478"/>
                      </a:lnTo>
                      <a:lnTo>
                        <a:pt x="432" y="485"/>
                      </a:lnTo>
                      <a:lnTo>
                        <a:pt x="404" y="491"/>
                      </a:lnTo>
                      <a:lnTo>
                        <a:pt x="373" y="495"/>
                      </a:lnTo>
                      <a:lnTo>
                        <a:pt x="343" y="497"/>
                      </a:lnTo>
                      <a:lnTo>
                        <a:pt x="316" y="497"/>
                      </a:lnTo>
                      <a:lnTo>
                        <a:pt x="290" y="493"/>
                      </a:lnTo>
                      <a:lnTo>
                        <a:pt x="307" y="497"/>
                      </a:lnTo>
                      <a:lnTo>
                        <a:pt x="324" y="501"/>
                      </a:lnTo>
                      <a:close/>
                    </a:path>
                  </a:pathLst>
                </a:custGeom>
                <a:solidFill>
                  <a:srgbClr val="B9B9D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979" name="Freeform 611"/>
                <p:cNvSpPr>
                  <a:spLocks noEditPoints="1"/>
                </p:cNvSpPr>
                <p:nvPr/>
              </p:nvSpPr>
              <p:spPr bwMode="auto">
                <a:xfrm>
                  <a:off x="1496" y="2115"/>
                  <a:ext cx="685" cy="499"/>
                </a:xfrm>
                <a:custGeom>
                  <a:avLst/>
                  <a:gdLst/>
                  <a:ahLst/>
                  <a:cxnLst>
                    <a:cxn ang="0">
                      <a:pos x="683" y="137"/>
                    </a:cxn>
                    <a:cxn ang="0">
                      <a:pos x="680" y="95"/>
                    </a:cxn>
                    <a:cxn ang="0">
                      <a:pos x="670" y="57"/>
                    </a:cxn>
                    <a:cxn ang="0">
                      <a:pos x="655" y="19"/>
                    </a:cxn>
                    <a:cxn ang="0">
                      <a:pos x="645" y="2"/>
                    </a:cxn>
                    <a:cxn ang="0">
                      <a:pos x="645" y="4"/>
                    </a:cxn>
                    <a:cxn ang="0">
                      <a:pos x="644" y="4"/>
                    </a:cxn>
                    <a:cxn ang="0">
                      <a:pos x="655" y="28"/>
                    </a:cxn>
                    <a:cxn ang="0">
                      <a:pos x="672" y="82"/>
                    </a:cxn>
                    <a:cxn ang="0">
                      <a:pos x="680" y="112"/>
                    </a:cxn>
                    <a:cxn ang="0">
                      <a:pos x="680" y="114"/>
                    </a:cxn>
                    <a:cxn ang="0">
                      <a:pos x="680" y="133"/>
                    </a:cxn>
                    <a:cxn ang="0">
                      <a:pos x="680" y="180"/>
                    </a:cxn>
                    <a:cxn ang="0">
                      <a:pos x="678" y="209"/>
                    </a:cxn>
                    <a:cxn ang="0">
                      <a:pos x="681" y="201"/>
                    </a:cxn>
                    <a:cxn ang="0">
                      <a:pos x="685" y="173"/>
                    </a:cxn>
                    <a:cxn ang="0">
                      <a:pos x="16" y="55"/>
                    </a:cxn>
                    <a:cxn ang="0">
                      <a:pos x="4" y="104"/>
                    </a:cxn>
                    <a:cxn ang="0">
                      <a:pos x="0" y="157"/>
                    </a:cxn>
                    <a:cxn ang="0">
                      <a:pos x="4" y="207"/>
                    </a:cxn>
                    <a:cxn ang="0">
                      <a:pos x="14" y="254"/>
                    </a:cxn>
                    <a:cxn ang="0">
                      <a:pos x="31" y="298"/>
                    </a:cxn>
                    <a:cxn ang="0">
                      <a:pos x="54" y="339"/>
                    </a:cxn>
                    <a:cxn ang="0">
                      <a:pos x="80" y="377"/>
                    </a:cxn>
                    <a:cxn ang="0">
                      <a:pos x="114" y="411"/>
                    </a:cxn>
                    <a:cxn ang="0">
                      <a:pos x="150" y="440"/>
                    </a:cxn>
                    <a:cxn ang="0">
                      <a:pos x="190" y="465"/>
                    </a:cxn>
                    <a:cxn ang="0">
                      <a:pos x="202" y="466"/>
                    </a:cxn>
                    <a:cxn ang="0">
                      <a:pos x="226" y="474"/>
                    </a:cxn>
                    <a:cxn ang="0">
                      <a:pos x="179" y="453"/>
                    </a:cxn>
                    <a:cxn ang="0">
                      <a:pos x="137" y="425"/>
                    </a:cxn>
                    <a:cxn ang="0">
                      <a:pos x="99" y="391"/>
                    </a:cxn>
                    <a:cxn ang="0">
                      <a:pos x="67" y="353"/>
                    </a:cxn>
                    <a:cxn ang="0">
                      <a:pos x="40" y="309"/>
                    </a:cxn>
                    <a:cxn ang="0">
                      <a:pos x="21" y="262"/>
                    </a:cxn>
                    <a:cxn ang="0">
                      <a:pos x="10" y="210"/>
                    </a:cxn>
                    <a:cxn ang="0">
                      <a:pos x="4" y="157"/>
                    </a:cxn>
                    <a:cxn ang="0">
                      <a:pos x="8" y="106"/>
                    </a:cxn>
                    <a:cxn ang="0">
                      <a:pos x="19" y="57"/>
                    </a:cxn>
                    <a:cxn ang="0">
                      <a:pos x="16" y="55"/>
                    </a:cxn>
                    <a:cxn ang="0">
                      <a:pos x="325" y="499"/>
                    </a:cxn>
                    <a:cxn ang="0">
                      <a:pos x="372" y="499"/>
                    </a:cxn>
                    <a:cxn ang="0">
                      <a:pos x="429" y="487"/>
                    </a:cxn>
                    <a:cxn ang="0">
                      <a:pos x="484" y="468"/>
                    </a:cxn>
                    <a:cxn ang="0">
                      <a:pos x="533" y="442"/>
                    </a:cxn>
                    <a:cxn ang="0">
                      <a:pos x="577" y="406"/>
                    </a:cxn>
                    <a:cxn ang="0">
                      <a:pos x="615" y="364"/>
                    </a:cxn>
                    <a:cxn ang="0">
                      <a:pos x="645" y="319"/>
                    </a:cxn>
                    <a:cxn ang="0">
                      <a:pos x="666" y="265"/>
                    </a:cxn>
                    <a:cxn ang="0">
                      <a:pos x="674" y="233"/>
                    </a:cxn>
                    <a:cxn ang="0">
                      <a:pos x="674" y="229"/>
                    </a:cxn>
                    <a:cxn ang="0">
                      <a:pos x="666" y="256"/>
                    </a:cxn>
                    <a:cxn ang="0">
                      <a:pos x="644" y="309"/>
                    </a:cxn>
                    <a:cxn ang="0">
                      <a:pos x="615" y="356"/>
                    </a:cxn>
                    <a:cxn ang="0">
                      <a:pos x="577" y="400"/>
                    </a:cxn>
                    <a:cxn ang="0">
                      <a:pos x="533" y="436"/>
                    </a:cxn>
                    <a:cxn ang="0">
                      <a:pos x="484" y="463"/>
                    </a:cxn>
                    <a:cxn ang="0">
                      <a:pos x="431" y="483"/>
                    </a:cxn>
                    <a:cxn ang="0">
                      <a:pos x="372" y="493"/>
                    </a:cxn>
                    <a:cxn ang="0">
                      <a:pos x="321" y="495"/>
                    </a:cxn>
                    <a:cxn ang="0">
                      <a:pos x="281" y="489"/>
                    </a:cxn>
                    <a:cxn ang="0">
                      <a:pos x="283" y="491"/>
                    </a:cxn>
                  </a:cxnLst>
                  <a:rect l="0" t="0" r="r" b="b"/>
                  <a:pathLst>
                    <a:path w="685" h="499">
                      <a:moveTo>
                        <a:pt x="685" y="157"/>
                      </a:moveTo>
                      <a:lnTo>
                        <a:pt x="683" y="137"/>
                      </a:lnTo>
                      <a:lnTo>
                        <a:pt x="681" y="116"/>
                      </a:lnTo>
                      <a:lnTo>
                        <a:pt x="680" y="95"/>
                      </a:lnTo>
                      <a:lnTo>
                        <a:pt x="676" y="76"/>
                      </a:lnTo>
                      <a:lnTo>
                        <a:pt x="670" y="57"/>
                      </a:lnTo>
                      <a:lnTo>
                        <a:pt x="662" y="38"/>
                      </a:lnTo>
                      <a:lnTo>
                        <a:pt x="655" y="19"/>
                      </a:lnTo>
                      <a:lnTo>
                        <a:pt x="647" y="0"/>
                      </a:lnTo>
                      <a:lnTo>
                        <a:pt x="645" y="2"/>
                      </a:lnTo>
                      <a:lnTo>
                        <a:pt x="645" y="2"/>
                      </a:lnTo>
                      <a:lnTo>
                        <a:pt x="645" y="4"/>
                      </a:lnTo>
                      <a:lnTo>
                        <a:pt x="644" y="4"/>
                      </a:lnTo>
                      <a:lnTo>
                        <a:pt x="644" y="4"/>
                      </a:lnTo>
                      <a:lnTo>
                        <a:pt x="644" y="4"/>
                      </a:lnTo>
                      <a:lnTo>
                        <a:pt x="655" y="28"/>
                      </a:lnTo>
                      <a:lnTo>
                        <a:pt x="664" y="55"/>
                      </a:lnTo>
                      <a:lnTo>
                        <a:pt x="672" y="82"/>
                      </a:lnTo>
                      <a:lnTo>
                        <a:pt x="676" y="108"/>
                      </a:lnTo>
                      <a:lnTo>
                        <a:pt x="680" y="112"/>
                      </a:lnTo>
                      <a:lnTo>
                        <a:pt x="681" y="116"/>
                      </a:lnTo>
                      <a:lnTo>
                        <a:pt x="680" y="114"/>
                      </a:lnTo>
                      <a:lnTo>
                        <a:pt x="678" y="110"/>
                      </a:lnTo>
                      <a:lnTo>
                        <a:pt x="680" y="133"/>
                      </a:lnTo>
                      <a:lnTo>
                        <a:pt x="680" y="157"/>
                      </a:lnTo>
                      <a:lnTo>
                        <a:pt x="680" y="180"/>
                      </a:lnTo>
                      <a:lnTo>
                        <a:pt x="678" y="205"/>
                      </a:lnTo>
                      <a:lnTo>
                        <a:pt x="678" y="209"/>
                      </a:lnTo>
                      <a:lnTo>
                        <a:pt x="680" y="214"/>
                      </a:lnTo>
                      <a:lnTo>
                        <a:pt x="681" y="201"/>
                      </a:lnTo>
                      <a:lnTo>
                        <a:pt x="683" y="186"/>
                      </a:lnTo>
                      <a:lnTo>
                        <a:pt x="685" y="173"/>
                      </a:lnTo>
                      <a:lnTo>
                        <a:pt x="685" y="157"/>
                      </a:lnTo>
                      <a:close/>
                      <a:moveTo>
                        <a:pt x="16" y="55"/>
                      </a:moveTo>
                      <a:lnTo>
                        <a:pt x="10" y="80"/>
                      </a:lnTo>
                      <a:lnTo>
                        <a:pt x="4" y="104"/>
                      </a:lnTo>
                      <a:lnTo>
                        <a:pt x="0" y="131"/>
                      </a:lnTo>
                      <a:lnTo>
                        <a:pt x="0" y="157"/>
                      </a:lnTo>
                      <a:lnTo>
                        <a:pt x="0" y="182"/>
                      </a:lnTo>
                      <a:lnTo>
                        <a:pt x="4" y="207"/>
                      </a:lnTo>
                      <a:lnTo>
                        <a:pt x="8" y="231"/>
                      </a:lnTo>
                      <a:lnTo>
                        <a:pt x="14" y="254"/>
                      </a:lnTo>
                      <a:lnTo>
                        <a:pt x="21" y="277"/>
                      </a:lnTo>
                      <a:lnTo>
                        <a:pt x="31" y="298"/>
                      </a:lnTo>
                      <a:lnTo>
                        <a:pt x="42" y="320"/>
                      </a:lnTo>
                      <a:lnTo>
                        <a:pt x="54" y="339"/>
                      </a:lnTo>
                      <a:lnTo>
                        <a:pt x="67" y="358"/>
                      </a:lnTo>
                      <a:lnTo>
                        <a:pt x="80" y="377"/>
                      </a:lnTo>
                      <a:lnTo>
                        <a:pt x="97" y="394"/>
                      </a:lnTo>
                      <a:lnTo>
                        <a:pt x="114" y="411"/>
                      </a:lnTo>
                      <a:lnTo>
                        <a:pt x="131" y="427"/>
                      </a:lnTo>
                      <a:lnTo>
                        <a:pt x="150" y="440"/>
                      </a:lnTo>
                      <a:lnTo>
                        <a:pt x="169" y="453"/>
                      </a:lnTo>
                      <a:lnTo>
                        <a:pt x="190" y="465"/>
                      </a:lnTo>
                      <a:lnTo>
                        <a:pt x="196" y="465"/>
                      </a:lnTo>
                      <a:lnTo>
                        <a:pt x="202" y="466"/>
                      </a:lnTo>
                      <a:lnTo>
                        <a:pt x="213" y="470"/>
                      </a:lnTo>
                      <a:lnTo>
                        <a:pt x="226" y="474"/>
                      </a:lnTo>
                      <a:lnTo>
                        <a:pt x="202" y="465"/>
                      </a:lnTo>
                      <a:lnTo>
                        <a:pt x="179" y="453"/>
                      </a:lnTo>
                      <a:lnTo>
                        <a:pt x="158" y="440"/>
                      </a:lnTo>
                      <a:lnTo>
                        <a:pt x="137" y="425"/>
                      </a:lnTo>
                      <a:lnTo>
                        <a:pt x="118" y="408"/>
                      </a:lnTo>
                      <a:lnTo>
                        <a:pt x="99" y="391"/>
                      </a:lnTo>
                      <a:lnTo>
                        <a:pt x="82" y="372"/>
                      </a:lnTo>
                      <a:lnTo>
                        <a:pt x="67" y="353"/>
                      </a:lnTo>
                      <a:lnTo>
                        <a:pt x="54" y="330"/>
                      </a:lnTo>
                      <a:lnTo>
                        <a:pt x="40" y="309"/>
                      </a:lnTo>
                      <a:lnTo>
                        <a:pt x="31" y="284"/>
                      </a:lnTo>
                      <a:lnTo>
                        <a:pt x="21" y="262"/>
                      </a:lnTo>
                      <a:lnTo>
                        <a:pt x="14" y="237"/>
                      </a:lnTo>
                      <a:lnTo>
                        <a:pt x="10" y="210"/>
                      </a:lnTo>
                      <a:lnTo>
                        <a:pt x="6" y="184"/>
                      </a:lnTo>
                      <a:lnTo>
                        <a:pt x="4" y="157"/>
                      </a:lnTo>
                      <a:lnTo>
                        <a:pt x="6" y="131"/>
                      </a:lnTo>
                      <a:lnTo>
                        <a:pt x="8" y="106"/>
                      </a:lnTo>
                      <a:lnTo>
                        <a:pt x="14" y="82"/>
                      </a:lnTo>
                      <a:lnTo>
                        <a:pt x="19" y="57"/>
                      </a:lnTo>
                      <a:lnTo>
                        <a:pt x="18" y="57"/>
                      </a:lnTo>
                      <a:lnTo>
                        <a:pt x="16" y="55"/>
                      </a:lnTo>
                      <a:close/>
                      <a:moveTo>
                        <a:pt x="306" y="497"/>
                      </a:moveTo>
                      <a:lnTo>
                        <a:pt x="325" y="499"/>
                      </a:lnTo>
                      <a:lnTo>
                        <a:pt x="342" y="499"/>
                      </a:lnTo>
                      <a:lnTo>
                        <a:pt x="372" y="499"/>
                      </a:lnTo>
                      <a:lnTo>
                        <a:pt x="401" y="495"/>
                      </a:lnTo>
                      <a:lnTo>
                        <a:pt x="429" y="487"/>
                      </a:lnTo>
                      <a:lnTo>
                        <a:pt x="458" y="480"/>
                      </a:lnTo>
                      <a:lnTo>
                        <a:pt x="484" y="468"/>
                      </a:lnTo>
                      <a:lnTo>
                        <a:pt x="509" y="457"/>
                      </a:lnTo>
                      <a:lnTo>
                        <a:pt x="533" y="442"/>
                      </a:lnTo>
                      <a:lnTo>
                        <a:pt x="556" y="425"/>
                      </a:lnTo>
                      <a:lnTo>
                        <a:pt x="577" y="406"/>
                      </a:lnTo>
                      <a:lnTo>
                        <a:pt x="596" y="387"/>
                      </a:lnTo>
                      <a:lnTo>
                        <a:pt x="615" y="364"/>
                      </a:lnTo>
                      <a:lnTo>
                        <a:pt x="630" y="341"/>
                      </a:lnTo>
                      <a:lnTo>
                        <a:pt x="645" y="319"/>
                      </a:lnTo>
                      <a:lnTo>
                        <a:pt x="657" y="292"/>
                      </a:lnTo>
                      <a:lnTo>
                        <a:pt x="666" y="265"/>
                      </a:lnTo>
                      <a:lnTo>
                        <a:pt x="676" y="237"/>
                      </a:lnTo>
                      <a:lnTo>
                        <a:pt x="674" y="233"/>
                      </a:lnTo>
                      <a:lnTo>
                        <a:pt x="674" y="229"/>
                      </a:lnTo>
                      <a:lnTo>
                        <a:pt x="674" y="229"/>
                      </a:lnTo>
                      <a:lnTo>
                        <a:pt x="672" y="228"/>
                      </a:lnTo>
                      <a:lnTo>
                        <a:pt x="666" y="256"/>
                      </a:lnTo>
                      <a:lnTo>
                        <a:pt x="657" y="283"/>
                      </a:lnTo>
                      <a:lnTo>
                        <a:pt x="644" y="309"/>
                      </a:lnTo>
                      <a:lnTo>
                        <a:pt x="630" y="334"/>
                      </a:lnTo>
                      <a:lnTo>
                        <a:pt x="615" y="356"/>
                      </a:lnTo>
                      <a:lnTo>
                        <a:pt x="596" y="379"/>
                      </a:lnTo>
                      <a:lnTo>
                        <a:pt x="577" y="400"/>
                      </a:lnTo>
                      <a:lnTo>
                        <a:pt x="556" y="419"/>
                      </a:lnTo>
                      <a:lnTo>
                        <a:pt x="533" y="436"/>
                      </a:lnTo>
                      <a:lnTo>
                        <a:pt x="509" y="451"/>
                      </a:lnTo>
                      <a:lnTo>
                        <a:pt x="484" y="463"/>
                      </a:lnTo>
                      <a:lnTo>
                        <a:pt x="458" y="474"/>
                      </a:lnTo>
                      <a:lnTo>
                        <a:pt x="431" y="483"/>
                      </a:lnTo>
                      <a:lnTo>
                        <a:pt x="403" y="489"/>
                      </a:lnTo>
                      <a:lnTo>
                        <a:pt x="372" y="493"/>
                      </a:lnTo>
                      <a:lnTo>
                        <a:pt x="342" y="495"/>
                      </a:lnTo>
                      <a:lnTo>
                        <a:pt x="321" y="495"/>
                      </a:lnTo>
                      <a:lnTo>
                        <a:pt x="302" y="493"/>
                      </a:lnTo>
                      <a:lnTo>
                        <a:pt x="281" y="489"/>
                      </a:lnTo>
                      <a:lnTo>
                        <a:pt x="262" y="485"/>
                      </a:lnTo>
                      <a:lnTo>
                        <a:pt x="283" y="491"/>
                      </a:lnTo>
                      <a:lnTo>
                        <a:pt x="306" y="497"/>
                      </a:lnTo>
                      <a:close/>
                    </a:path>
                  </a:pathLst>
                </a:custGeom>
                <a:solidFill>
                  <a:srgbClr val="B9BAD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980" name="Freeform 612"/>
                <p:cNvSpPr>
                  <a:spLocks noEditPoints="1"/>
                </p:cNvSpPr>
                <p:nvPr/>
              </p:nvSpPr>
              <p:spPr bwMode="auto">
                <a:xfrm>
                  <a:off x="1498" y="2119"/>
                  <a:ext cx="681" cy="493"/>
                </a:xfrm>
                <a:custGeom>
                  <a:avLst/>
                  <a:gdLst/>
                  <a:ahLst/>
                  <a:cxnLst>
                    <a:cxn ang="0">
                      <a:pos x="679" y="131"/>
                    </a:cxn>
                    <a:cxn ang="0">
                      <a:pos x="676" y="106"/>
                    </a:cxn>
                    <a:cxn ang="0">
                      <a:pos x="676" y="127"/>
                    </a:cxn>
                    <a:cxn ang="0">
                      <a:pos x="676" y="174"/>
                    </a:cxn>
                    <a:cxn ang="0">
                      <a:pos x="676" y="201"/>
                    </a:cxn>
                    <a:cxn ang="0">
                      <a:pos x="679" y="180"/>
                    </a:cxn>
                    <a:cxn ang="0">
                      <a:pos x="678" y="110"/>
                    </a:cxn>
                    <a:cxn ang="0">
                      <a:pos x="666" y="53"/>
                    </a:cxn>
                    <a:cxn ang="0">
                      <a:pos x="643" y="0"/>
                    </a:cxn>
                    <a:cxn ang="0">
                      <a:pos x="642" y="0"/>
                    </a:cxn>
                    <a:cxn ang="0">
                      <a:pos x="640" y="2"/>
                    </a:cxn>
                    <a:cxn ang="0">
                      <a:pos x="659" y="49"/>
                    </a:cxn>
                    <a:cxn ang="0">
                      <a:pos x="672" y="98"/>
                    </a:cxn>
                    <a:cxn ang="0">
                      <a:pos x="678" y="110"/>
                    </a:cxn>
                    <a:cxn ang="0">
                      <a:pos x="10" y="76"/>
                    </a:cxn>
                    <a:cxn ang="0">
                      <a:pos x="2" y="127"/>
                    </a:cxn>
                    <a:cxn ang="0">
                      <a:pos x="2" y="178"/>
                    </a:cxn>
                    <a:cxn ang="0">
                      <a:pos x="10" y="229"/>
                    </a:cxn>
                    <a:cxn ang="0">
                      <a:pos x="23" y="277"/>
                    </a:cxn>
                    <a:cxn ang="0">
                      <a:pos x="44" y="320"/>
                    </a:cxn>
                    <a:cxn ang="0">
                      <a:pos x="71" y="360"/>
                    </a:cxn>
                    <a:cxn ang="0">
                      <a:pos x="103" y="396"/>
                    </a:cxn>
                    <a:cxn ang="0">
                      <a:pos x="139" y="426"/>
                    </a:cxn>
                    <a:cxn ang="0">
                      <a:pos x="181" y="453"/>
                    </a:cxn>
                    <a:cxn ang="0">
                      <a:pos x="222" y="470"/>
                    </a:cxn>
                    <a:cxn ang="0">
                      <a:pos x="264" y="483"/>
                    </a:cxn>
                    <a:cxn ang="0">
                      <a:pos x="313" y="493"/>
                    </a:cxn>
                    <a:cxn ang="0">
                      <a:pos x="370" y="491"/>
                    </a:cxn>
                    <a:cxn ang="0">
                      <a:pos x="429" y="481"/>
                    </a:cxn>
                    <a:cxn ang="0">
                      <a:pos x="482" y="462"/>
                    </a:cxn>
                    <a:cxn ang="0">
                      <a:pos x="531" y="434"/>
                    </a:cxn>
                    <a:cxn ang="0">
                      <a:pos x="575" y="398"/>
                    </a:cxn>
                    <a:cxn ang="0">
                      <a:pos x="613" y="356"/>
                    </a:cxn>
                    <a:cxn ang="0">
                      <a:pos x="643" y="309"/>
                    </a:cxn>
                    <a:cxn ang="0">
                      <a:pos x="664" y="256"/>
                    </a:cxn>
                    <a:cxn ang="0">
                      <a:pos x="672" y="227"/>
                    </a:cxn>
                    <a:cxn ang="0">
                      <a:pos x="670" y="222"/>
                    </a:cxn>
                    <a:cxn ang="0">
                      <a:pos x="662" y="248"/>
                    </a:cxn>
                    <a:cxn ang="0">
                      <a:pos x="642" y="301"/>
                    </a:cxn>
                    <a:cxn ang="0">
                      <a:pos x="613" y="349"/>
                    </a:cxn>
                    <a:cxn ang="0">
                      <a:pos x="575" y="392"/>
                    </a:cxn>
                    <a:cxn ang="0">
                      <a:pos x="531" y="428"/>
                    </a:cxn>
                    <a:cxn ang="0">
                      <a:pos x="482" y="457"/>
                    </a:cxn>
                    <a:cxn ang="0">
                      <a:pos x="429" y="478"/>
                    </a:cxn>
                    <a:cxn ang="0">
                      <a:pos x="370" y="487"/>
                    </a:cxn>
                    <a:cxn ang="0">
                      <a:pos x="306" y="487"/>
                    </a:cxn>
                    <a:cxn ang="0">
                      <a:pos x="241" y="474"/>
                    </a:cxn>
                    <a:cxn ang="0">
                      <a:pos x="181" y="447"/>
                    </a:cxn>
                    <a:cxn ang="0">
                      <a:pos x="127" y="411"/>
                    </a:cxn>
                    <a:cxn ang="0">
                      <a:pos x="82" y="366"/>
                    </a:cxn>
                    <a:cxn ang="0">
                      <a:pos x="46" y="313"/>
                    </a:cxn>
                    <a:cxn ang="0">
                      <a:pos x="21" y="252"/>
                    </a:cxn>
                    <a:cxn ang="0">
                      <a:pos x="8" y="187"/>
                    </a:cxn>
                    <a:cxn ang="0">
                      <a:pos x="6" y="127"/>
                    </a:cxn>
                    <a:cxn ang="0">
                      <a:pos x="14" y="79"/>
                    </a:cxn>
                    <a:cxn ang="0">
                      <a:pos x="17" y="53"/>
                    </a:cxn>
                  </a:cxnLst>
                  <a:rect l="0" t="0" r="r" b="b"/>
                  <a:pathLst>
                    <a:path w="681" h="493">
                      <a:moveTo>
                        <a:pt x="681" y="153"/>
                      </a:moveTo>
                      <a:lnTo>
                        <a:pt x="679" y="131"/>
                      </a:lnTo>
                      <a:lnTo>
                        <a:pt x="678" y="110"/>
                      </a:lnTo>
                      <a:lnTo>
                        <a:pt x="676" y="106"/>
                      </a:lnTo>
                      <a:lnTo>
                        <a:pt x="672" y="102"/>
                      </a:lnTo>
                      <a:lnTo>
                        <a:pt x="676" y="127"/>
                      </a:lnTo>
                      <a:lnTo>
                        <a:pt x="676" y="153"/>
                      </a:lnTo>
                      <a:lnTo>
                        <a:pt x="676" y="174"/>
                      </a:lnTo>
                      <a:lnTo>
                        <a:pt x="674" y="195"/>
                      </a:lnTo>
                      <a:lnTo>
                        <a:pt x="676" y="201"/>
                      </a:lnTo>
                      <a:lnTo>
                        <a:pt x="676" y="205"/>
                      </a:lnTo>
                      <a:lnTo>
                        <a:pt x="679" y="180"/>
                      </a:lnTo>
                      <a:lnTo>
                        <a:pt x="681" y="153"/>
                      </a:lnTo>
                      <a:close/>
                      <a:moveTo>
                        <a:pt x="678" y="110"/>
                      </a:moveTo>
                      <a:lnTo>
                        <a:pt x="672" y="79"/>
                      </a:lnTo>
                      <a:lnTo>
                        <a:pt x="666" y="53"/>
                      </a:lnTo>
                      <a:lnTo>
                        <a:pt x="655" y="24"/>
                      </a:lnTo>
                      <a:lnTo>
                        <a:pt x="643" y="0"/>
                      </a:lnTo>
                      <a:lnTo>
                        <a:pt x="643" y="0"/>
                      </a:lnTo>
                      <a:lnTo>
                        <a:pt x="642" y="0"/>
                      </a:lnTo>
                      <a:lnTo>
                        <a:pt x="642" y="2"/>
                      </a:lnTo>
                      <a:lnTo>
                        <a:pt x="640" y="2"/>
                      </a:lnTo>
                      <a:lnTo>
                        <a:pt x="651" y="24"/>
                      </a:lnTo>
                      <a:lnTo>
                        <a:pt x="659" y="49"/>
                      </a:lnTo>
                      <a:lnTo>
                        <a:pt x="666" y="74"/>
                      </a:lnTo>
                      <a:lnTo>
                        <a:pt x="672" y="98"/>
                      </a:lnTo>
                      <a:lnTo>
                        <a:pt x="674" y="104"/>
                      </a:lnTo>
                      <a:lnTo>
                        <a:pt x="678" y="110"/>
                      </a:lnTo>
                      <a:close/>
                      <a:moveTo>
                        <a:pt x="16" y="53"/>
                      </a:moveTo>
                      <a:lnTo>
                        <a:pt x="10" y="76"/>
                      </a:lnTo>
                      <a:lnTo>
                        <a:pt x="4" y="102"/>
                      </a:lnTo>
                      <a:lnTo>
                        <a:pt x="2" y="127"/>
                      </a:lnTo>
                      <a:lnTo>
                        <a:pt x="0" y="153"/>
                      </a:lnTo>
                      <a:lnTo>
                        <a:pt x="2" y="178"/>
                      </a:lnTo>
                      <a:lnTo>
                        <a:pt x="4" y="205"/>
                      </a:lnTo>
                      <a:lnTo>
                        <a:pt x="10" y="229"/>
                      </a:lnTo>
                      <a:lnTo>
                        <a:pt x="16" y="252"/>
                      </a:lnTo>
                      <a:lnTo>
                        <a:pt x="23" y="277"/>
                      </a:lnTo>
                      <a:lnTo>
                        <a:pt x="33" y="297"/>
                      </a:lnTo>
                      <a:lnTo>
                        <a:pt x="44" y="320"/>
                      </a:lnTo>
                      <a:lnTo>
                        <a:pt x="57" y="341"/>
                      </a:lnTo>
                      <a:lnTo>
                        <a:pt x="71" y="360"/>
                      </a:lnTo>
                      <a:lnTo>
                        <a:pt x="86" y="379"/>
                      </a:lnTo>
                      <a:lnTo>
                        <a:pt x="103" y="396"/>
                      </a:lnTo>
                      <a:lnTo>
                        <a:pt x="120" y="413"/>
                      </a:lnTo>
                      <a:lnTo>
                        <a:pt x="139" y="426"/>
                      </a:lnTo>
                      <a:lnTo>
                        <a:pt x="160" y="442"/>
                      </a:lnTo>
                      <a:lnTo>
                        <a:pt x="181" y="453"/>
                      </a:lnTo>
                      <a:lnTo>
                        <a:pt x="201" y="464"/>
                      </a:lnTo>
                      <a:lnTo>
                        <a:pt x="222" y="470"/>
                      </a:lnTo>
                      <a:lnTo>
                        <a:pt x="243" y="476"/>
                      </a:lnTo>
                      <a:lnTo>
                        <a:pt x="264" y="483"/>
                      </a:lnTo>
                      <a:lnTo>
                        <a:pt x="287" y="489"/>
                      </a:lnTo>
                      <a:lnTo>
                        <a:pt x="313" y="493"/>
                      </a:lnTo>
                      <a:lnTo>
                        <a:pt x="340" y="493"/>
                      </a:lnTo>
                      <a:lnTo>
                        <a:pt x="370" y="491"/>
                      </a:lnTo>
                      <a:lnTo>
                        <a:pt x="401" y="487"/>
                      </a:lnTo>
                      <a:lnTo>
                        <a:pt x="429" y="481"/>
                      </a:lnTo>
                      <a:lnTo>
                        <a:pt x="456" y="474"/>
                      </a:lnTo>
                      <a:lnTo>
                        <a:pt x="482" y="462"/>
                      </a:lnTo>
                      <a:lnTo>
                        <a:pt x="507" y="449"/>
                      </a:lnTo>
                      <a:lnTo>
                        <a:pt x="531" y="434"/>
                      </a:lnTo>
                      <a:lnTo>
                        <a:pt x="554" y="417"/>
                      </a:lnTo>
                      <a:lnTo>
                        <a:pt x="575" y="398"/>
                      </a:lnTo>
                      <a:lnTo>
                        <a:pt x="594" y="379"/>
                      </a:lnTo>
                      <a:lnTo>
                        <a:pt x="613" y="356"/>
                      </a:lnTo>
                      <a:lnTo>
                        <a:pt x="628" y="333"/>
                      </a:lnTo>
                      <a:lnTo>
                        <a:pt x="643" y="309"/>
                      </a:lnTo>
                      <a:lnTo>
                        <a:pt x="655" y="282"/>
                      </a:lnTo>
                      <a:lnTo>
                        <a:pt x="664" y="256"/>
                      </a:lnTo>
                      <a:lnTo>
                        <a:pt x="672" y="227"/>
                      </a:lnTo>
                      <a:lnTo>
                        <a:pt x="672" y="227"/>
                      </a:lnTo>
                      <a:lnTo>
                        <a:pt x="672" y="225"/>
                      </a:lnTo>
                      <a:lnTo>
                        <a:pt x="670" y="222"/>
                      </a:lnTo>
                      <a:lnTo>
                        <a:pt x="670" y="220"/>
                      </a:lnTo>
                      <a:lnTo>
                        <a:pt x="662" y="248"/>
                      </a:lnTo>
                      <a:lnTo>
                        <a:pt x="653" y="275"/>
                      </a:lnTo>
                      <a:lnTo>
                        <a:pt x="642" y="301"/>
                      </a:lnTo>
                      <a:lnTo>
                        <a:pt x="628" y="326"/>
                      </a:lnTo>
                      <a:lnTo>
                        <a:pt x="613" y="349"/>
                      </a:lnTo>
                      <a:lnTo>
                        <a:pt x="594" y="371"/>
                      </a:lnTo>
                      <a:lnTo>
                        <a:pt x="575" y="392"/>
                      </a:lnTo>
                      <a:lnTo>
                        <a:pt x="554" y="411"/>
                      </a:lnTo>
                      <a:lnTo>
                        <a:pt x="531" y="428"/>
                      </a:lnTo>
                      <a:lnTo>
                        <a:pt x="509" y="443"/>
                      </a:lnTo>
                      <a:lnTo>
                        <a:pt x="482" y="457"/>
                      </a:lnTo>
                      <a:lnTo>
                        <a:pt x="456" y="468"/>
                      </a:lnTo>
                      <a:lnTo>
                        <a:pt x="429" y="478"/>
                      </a:lnTo>
                      <a:lnTo>
                        <a:pt x="401" y="483"/>
                      </a:lnTo>
                      <a:lnTo>
                        <a:pt x="370" y="487"/>
                      </a:lnTo>
                      <a:lnTo>
                        <a:pt x="340" y="489"/>
                      </a:lnTo>
                      <a:lnTo>
                        <a:pt x="306" y="487"/>
                      </a:lnTo>
                      <a:lnTo>
                        <a:pt x="273" y="481"/>
                      </a:lnTo>
                      <a:lnTo>
                        <a:pt x="241" y="474"/>
                      </a:lnTo>
                      <a:lnTo>
                        <a:pt x="211" y="462"/>
                      </a:lnTo>
                      <a:lnTo>
                        <a:pt x="181" y="447"/>
                      </a:lnTo>
                      <a:lnTo>
                        <a:pt x="154" y="430"/>
                      </a:lnTo>
                      <a:lnTo>
                        <a:pt x="127" y="411"/>
                      </a:lnTo>
                      <a:lnTo>
                        <a:pt x="103" y="390"/>
                      </a:lnTo>
                      <a:lnTo>
                        <a:pt x="82" y="366"/>
                      </a:lnTo>
                      <a:lnTo>
                        <a:pt x="63" y="341"/>
                      </a:lnTo>
                      <a:lnTo>
                        <a:pt x="46" y="313"/>
                      </a:lnTo>
                      <a:lnTo>
                        <a:pt x="31" y="284"/>
                      </a:lnTo>
                      <a:lnTo>
                        <a:pt x="21" y="252"/>
                      </a:lnTo>
                      <a:lnTo>
                        <a:pt x="12" y="220"/>
                      </a:lnTo>
                      <a:lnTo>
                        <a:pt x="8" y="187"/>
                      </a:lnTo>
                      <a:lnTo>
                        <a:pt x="6" y="153"/>
                      </a:lnTo>
                      <a:lnTo>
                        <a:pt x="6" y="127"/>
                      </a:lnTo>
                      <a:lnTo>
                        <a:pt x="10" y="102"/>
                      </a:lnTo>
                      <a:lnTo>
                        <a:pt x="14" y="79"/>
                      </a:lnTo>
                      <a:lnTo>
                        <a:pt x="19" y="55"/>
                      </a:lnTo>
                      <a:lnTo>
                        <a:pt x="17" y="53"/>
                      </a:lnTo>
                      <a:lnTo>
                        <a:pt x="16" y="53"/>
                      </a:lnTo>
                      <a:close/>
                    </a:path>
                  </a:pathLst>
                </a:custGeom>
                <a:solidFill>
                  <a:srgbClr val="BBBBD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981" name="Freeform 613"/>
                <p:cNvSpPr>
                  <a:spLocks noEditPoints="1"/>
                </p:cNvSpPr>
                <p:nvPr/>
              </p:nvSpPr>
              <p:spPr bwMode="auto">
                <a:xfrm>
                  <a:off x="1500" y="2119"/>
                  <a:ext cx="676" cy="491"/>
                </a:xfrm>
                <a:custGeom>
                  <a:avLst/>
                  <a:gdLst/>
                  <a:ahLst/>
                  <a:cxnLst>
                    <a:cxn ang="0">
                      <a:pos x="676" y="129"/>
                    </a:cxn>
                    <a:cxn ang="0">
                      <a:pos x="670" y="102"/>
                    </a:cxn>
                    <a:cxn ang="0">
                      <a:pos x="670" y="127"/>
                    </a:cxn>
                    <a:cxn ang="0">
                      <a:pos x="672" y="172"/>
                    </a:cxn>
                    <a:cxn ang="0">
                      <a:pos x="672" y="195"/>
                    </a:cxn>
                    <a:cxn ang="0">
                      <a:pos x="676" y="176"/>
                    </a:cxn>
                    <a:cxn ang="0">
                      <a:pos x="672" y="104"/>
                    </a:cxn>
                    <a:cxn ang="0">
                      <a:pos x="660" y="51"/>
                    </a:cxn>
                    <a:cxn ang="0">
                      <a:pos x="640" y="0"/>
                    </a:cxn>
                    <a:cxn ang="0">
                      <a:pos x="636" y="4"/>
                    </a:cxn>
                    <a:cxn ang="0">
                      <a:pos x="655" y="47"/>
                    </a:cxn>
                    <a:cxn ang="0">
                      <a:pos x="666" y="93"/>
                    </a:cxn>
                    <a:cxn ang="0">
                      <a:pos x="672" y="104"/>
                    </a:cxn>
                    <a:cxn ang="0">
                      <a:pos x="10" y="78"/>
                    </a:cxn>
                    <a:cxn ang="0">
                      <a:pos x="2" y="127"/>
                    </a:cxn>
                    <a:cxn ang="0">
                      <a:pos x="2" y="180"/>
                    </a:cxn>
                    <a:cxn ang="0">
                      <a:pos x="10" y="233"/>
                    </a:cxn>
                    <a:cxn ang="0">
                      <a:pos x="27" y="280"/>
                    </a:cxn>
                    <a:cxn ang="0">
                      <a:pos x="50" y="326"/>
                    </a:cxn>
                    <a:cxn ang="0">
                      <a:pos x="78" y="368"/>
                    </a:cxn>
                    <a:cxn ang="0">
                      <a:pos x="114" y="404"/>
                    </a:cxn>
                    <a:cxn ang="0">
                      <a:pos x="154" y="436"/>
                    </a:cxn>
                    <a:cxn ang="0">
                      <a:pos x="198" y="461"/>
                    </a:cxn>
                    <a:cxn ang="0">
                      <a:pos x="239" y="476"/>
                    </a:cxn>
                    <a:cxn ang="0">
                      <a:pos x="277" y="485"/>
                    </a:cxn>
                    <a:cxn ang="0">
                      <a:pos x="317" y="491"/>
                    </a:cxn>
                    <a:cxn ang="0">
                      <a:pos x="368" y="489"/>
                    </a:cxn>
                    <a:cxn ang="0">
                      <a:pos x="427" y="479"/>
                    </a:cxn>
                    <a:cxn ang="0">
                      <a:pos x="480" y="459"/>
                    </a:cxn>
                    <a:cxn ang="0">
                      <a:pos x="529" y="432"/>
                    </a:cxn>
                    <a:cxn ang="0">
                      <a:pos x="573" y="396"/>
                    </a:cxn>
                    <a:cxn ang="0">
                      <a:pos x="611" y="352"/>
                    </a:cxn>
                    <a:cxn ang="0">
                      <a:pos x="640" y="305"/>
                    </a:cxn>
                    <a:cxn ang="0">
                      <a:pos x="662" y="252"/>
                    </a:cxn>
                    <a:cxn ang="0">
                      <a:pos x="668" y="218"/>
                    </a:cxn>
                    <a:cxn ang="0">
                      <a:pos x="660" y="242"/>
                    </a:cxn>
                    <a:cxn ang="0">
                      <a:pos x="640" y="296"/>
                    </a:cxn>
                    <a:cxn ang="0">
                      <a:pos x="611" y="345"/>
                    </a:cxn>
                    <a:cxn ang="0">
                      <a:pos x="573" y="388"/>
                    </a:cxn>
                    <a:cxn ang="0">
                      <a:pos x="529" y="425"/>
                    </a:cxn>
                    <a:cxn ang="0">
                      <a:pos x="480" y="455"/>
                    </a:cxn>
                    <a:cxn ang="0">
                      <a:pos x="427" y="474"/>
                    </a:cxn>
                    <a:cxn ang="0">
                      <a:pos x="368" y="485"/>
                    </a:cxn>
                    <a:cxn ang="0">
                      <a:pos x="304" y="485"/>
                    </a:cxn>
                    <a:cxn ang="0">
                      <a:pos x="239" y="472"/>
                    </a:cxn>
                    <a:cxn ang="0">
                      <a:pos x="180" y="445"/>
                    </a:cxn>
                    <a:cxn ang="0">
                      <a:pos x="127" y="409"/>
                    </a:cxn>
                    <a:cxn ang="0">
                      <a:pos x="82" y="366"/>
                    </a:cxn>
                    <a:cxn ang="0">
                      <a:pos x="46" y="313"/>
                    </a:cxn>
                    <a:cxn ang="0">
                      <a:pos x="21" y="252"/>
                    </a:cxn>
                    <a:cxn ang="0">
                      <a:pos x="8" y="187"/>
                    </a:cxn>
                    <a:cxn ang="0">
                      <a:pos x="6" y="129"/>
                    </a:cxn>
                    <a:cxn ang="0">
                      <a:pos x="14" y="79"/>
                    </a:cxn>
                    <a:cxn ang="0">
                      <a:pos x="17" y="55"/>
                    </a:cxn>
                  </a:cxnLst>
                  <a:rect l="0" t="0" r="r" b="b"/>
                  <a:pathLst>
                    <a:path w="676" h="491">
                      <a:moveTo>
                        <a:pt x="676" y="153"/>
                      </a:moveTo>
                      <a:lnTo>
                        <a:pt x="676" y="129"/>
                      </a:lnTo>
                      <a:lnTo>
                        <a:pt x="674" y="106"/>
                      </a:lnTo>
                      <a:lnTo>
                        <a:pt x="670" y="102"/>
                      </a:lnTo>
                      <a:lnTo>
                        <a:pt x="668" y="100"/>
                      </a:lnTo>
                      <a:lnTo>
                        <a:pt x="670" y="127"/>
                      </a:lnTo>
                      <a:lnTo>
                        <a:pt x="672" y="153"/>
                      </a:lnTo>
                      <a:lnTo>
                        <a:pt x="672" y="172"/>
                      </a:lnTo>
                      <a:lnTo>
                        <a:pt x="670" y="191"/>
                      </a:lnTo>
                      <a:lnTo>
                        <a:pt x="672" y="195"/>
                      </a:lnTo>
                      <a:lnTo>
                        <a:pt x="674" y="201"/>
                      </a:lnTo>
                      <a:lnTo>
                        <a:pt x="676" y="176"/>
                      </a:lnTo>
                      <a:lnTo>
                        <a:pt x="676" y="153"/>
                      </a:lnTo>
                      <a:close/>
                      <a:moveTo>
                        <a:pt x="672" y="104"/>
                      </a:moveTo>
                      <a:lnTo>
                        <a:pt x="668" y="78"/>
                      </a:lnTo>
                      <a:lnTo>
                        <a:pt x="660" y="51"/>
                      </a:lnTo>
                      <a:lnTo>
                        <a:pt x="651" y="24"/>
                      </a:lnTo>
                      <a:lnTo>
                        <a:pt x="640" y="0"/>
                      </a:lnTo>
                      <a:lnTo>
                        <a:pt x="638" y="2"/>
                      </a:lnTo>
                      <a:lnTo>
                        <a:pt x="636" y="4"/>
                      </a:lnTo>
                      <a:lnTo>
                        <a:pt x="645" y="24"/>
                      </a:lnTo>
                      <a:lnTo>
                        <a:pt x="655" y="47"/>
                      </a:lnTo>
                      <a:lnTo>
                        <a:pt x="660" y="70"/>
                      </a:lnTo>
                      <a:lnTo>
                        <a:pt x="666" y="93"/>
                      </a:lnTo>
                      <a:lnTo>
                        <a:pt x="670" y="98"/>
                      </a:lnTo>
                      <a:lnTo>
                        <a:pt x="672" y="104"/>
                      </a:lnTo>
                      <a:close/>
                      <a:moveTo>
                        <a:pt x="15" y="53"/>
                      </a:moveTo>
                      <a:lnTo>
                        <a:pt x="10" y="78"/>
                      </a:lnTo>
                      <a:lnTo>
                        <a:pt x="4" y="102"/>
                      </a:lnTo>
                      <a:lnTo>
                        <a:pt x="2" y="127"/>
                      </a:lnTo>
                      <a:lnTo>
                        <a:pt x="0" y="153"/>
                      </a:lnTo>
                      <a:lnTo>
                        <a:pt x="2" y="180"/>
                      </a:lnTo>
                      <a:lnTo>
                        <a:pt x="6" y="206"/>
                      </a:lnTo>
                      <a:lnTo>
                        <a:pt x="10" y="233"/>
                      </a:lnTo>
                      <a:lnTo>
                        <a:pt x="17" y="258"/>
                      </a:lnTo>
                      <a:lnTo>
                        <a:pt x="27" y="280"/>
                      </a:lnTo>
                      <a:lnTo>
                        <a:pt x="36" y="305"/>
                      </a:lnTo>
                      <a:lnTo>
                        <a:pt x="50" y="326"/>
                      </a:lnTo>
                      <a:lnTo>
                        <a:pt x="63" y="349"/>
                      </a:lnTo>
                      <a:lnTo>
                        <a:pt x="78" y="368"/>
                      </a:lnTo>
                      <a:lnTo>
                        <a:pt x="95" y="387"/>
                      </a:lnTo>
                      <a:lnTo>
                        <a:pt x="114" y="404"/>
                      </a:lnTo>
                      <a:lnTo>
                        <a:pt x="133" y="421"/>
                      </a:lnTo>
                      <a:lnTo>
                        <a:pt x="154" y="436"/>
                      </a:lnTo>
                      <a:lnTo>
                        <a:pt x="175" y="449"/>
                      </a:lnTo>
                      <a:lnTo>
                        <a:pt x="198" y="461"/>
                      </a:lnTo>
                      <a:lnTo>
                        <a:pt x="222" y="470"/>
                      </a:lnTo>
                      <a:lnTo>
                        <a:pt x="239" y="476"/>
                      </a:lnTo>
                      <a:lnTo>
                        <a:pt x="258" y="481"/>
                      </a:lnTo>
                      <a:lnTo>
                        <a:pt x="277" y="485"/>
                      </a:lnTo>
                      <a:lnTo>
                        <a:pt x="298" y="489"/>
                      </a:lnTo>
                      <a:lnTo>
                        <a:pt x="317" y="491"/>
                      </a:lnTo>
                      <a:lnTo>
                        <a:pt x="338" y="491"/>
                      </a:lnTo>
                      <a:lnTo>
                        <a:pt x="368" y="489"/>
                      </a:lnTo>
                      <a:lnTo>
                        <a:pt x="399" y="485"/>
                      </a:lnTo>
                      <a:lnTo>
                        <a:pt x="427" y="479"/>
                      </a:lnTo>
                      <a:lnTo>
                        <a:pt x="454" y="470"/>
                      </a:lnTo>
                      <a:lnTo>
                        <a:pt x="480" y="459"/>
                      </a:lnTo>
                      <a:lnTo>
                        <a:pt x="505" y="447"/>
                      </a:lnTo>
                      <a:lnTo>
                        <a:pt x="529" y="432"/>
                      </a:lnTo>
                      <a:lnTo>
                        <a:pt x="552" y="415"/>
                      </a:lnTo>
                      <a:lnTo>
                        <a:pt x="573" y="396"/>
                      </a:lnTo>
                      <a:lnTo>
                        <a:pt x="592" y="375"/>
                      </a:lnTo>
                      <a:lnTo>
                        <a:pt x="611" y="352"/>
                      </a:lnTo>
                      <a:lnTo>
                        <a:pt x="626" y="330"/>
                      </a:lnTo>
                      <a:lnTo>
                        <a:pt x="640" y="305"/>
                      </a:lnTo>
                      <a:lnTo>
                        <a:pt x="653" y="279"/>
                      </a:lnTo>
                      <a:lnTo>
                        <a:pt x="662" y="252"/>
                      </a:lnTo>
                      <a:lnTo>
                        <a:pt x="668" y="224"/>
                      </a:lnTo>
                      <a:lnTo>
                        <a:pt x="668" y="218"/>
                      </a:lnTo>
                      <a:lnTo>
                        <a:pt x="666" y="214"/>
                      </a:lnTo>
                      <a:lnTo>
                        <a:pt x="660" y="242"/>
                      </a:lnTo>
                      <a:lnTo>
                        <a:pt x="651" y="269"/>
                      </a:lnTo>
                      <a:lnTo>
                        <a:pt x="640" y="296"/>
                      </a:lnTo>
                      <a:lnTo>
                        <a:pt x="626" y="322"/>
                      </a:lnTo>
                      <a:lnTo>
                        <a:pt x="611" y="345"/>
                      </a:lnTo>
                      <a:lnTo>
                        <a:pt x="592" y="368"/>
                      </a:lnTo>
                      <a:lnTo>
                        <a:pt x="573" y="388"/>
                      </a:lnTo>
                      <a:lnTo>
                        <a:pt x="552" y="407"/>
                      </a:lnTo>
                      <a:lnTo>
                        <a:pt x="529" y="425"/>
                      </a:lnTo>
                      <a:lnTo>
                        <a:pt x="507" y="442"/>
                      </a:lnTo>
                      <a:lnTo>
                        <a:pt x="480" y="455"/>
                      </a:lnTo>
                      <a:lnTo>
                        <a:pt x="456" y="466"/>
                      </a:lnTo>
                      <a:lnTo>
                        <a:pt x="427" y="474"/>
                      </a:lnTo>
                      <a:lnTo>
                        <a:pt x="399" y="481"/>
                      </a:lnTo>
                      <a:lnTo>
                        <a:pt x="368" y="485"/>
                      </a:lnTo>
                      <a:lnTo>
                        <a:pt x="338" y="485"/>
                      </a:lnTo>
                      <a:lnTo>
                        <a:pt x="304" y="485"/>
                      </a:lnTo>
                      <a:lnTo>
                        <a:pt x="271" y="479"/>
                      </a:lnTo>
                      <a:lnTo>
                        <a:pt x="239" y="472"/>
                      </a:lnTo>
                      <a:lnTo>
                        <a:pt x="209" y="461"/>
                      </a:lnTo>
                      <a:lnTo>
                        <a:pt x="180" y="445"/>
                      </a:lnTo>
                      <a:lnTo>
                        <a:pt x="152" y="428"/>
                      </a:lnTo>
                      <a:lnTo>
                        <a:pt x="127" y="409"/>
                      </a:lnTo>
                      <a:lnTo>
                        <a:pt x="103" y="388"/>
                      </a:lnTo>
                      <a:lnTo>
                        <a:pt x="82" y="366"/>
                      </a:lnTo>
                      <a:lnTo>
                        <a:pt x="63" y="339"/>
                      </a:lnTo>
                      <a:lnTo>
                        <a:pt x="46" y="313"/>
                      </a:lnTo>
                      <a:lnTo>
                        <a:pt x="32" y="282"/>
                      </a:lnTo>
                      <a:lnTo>
                        <a:pt x="21" y="252"/>
                      </a:lnTo>
                      <a:lnTo>
                        <a:pt x="12" y="220"/>
                      </a:lnTo>
                      <a:lnTo>
                        <a:pt x="8" y="187"/>
                      </a:lnTo>
                      <a:lnTo>
                        <a:pt x="6" y="153"/>
                      </a:lnTo>
                      <a:lnTo>
                        <a:pt x="6" y="129"/>
                      </a:lnTo>
                      <a:lnTo>
                        <a:pt x="10" y="104"/>
                      </a:lnTo>
                      <a:lnTo>
                        <a:pt x="14" y="79"/>
                      </a:lnTo>
                      <a:lnTo>
                        <a:pt x="19" y="57"/>
                      </a:lnTo>
                      <a:lnTo>
                        <a:pt x="17" y="55"/>
                      </a:lnTo>
                      <a:lnTo>
                        <a:pt x="15" y="53"/>
                      </a:lnTo>
                      <a:close/>
                    </a:path>
                  </a:pathLst>
                </a:custGeom>
                <a:solidFill>
                  <a:srgbClr val="BBBBD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982" name="Freeform 614"/>
                <p:cNvSpPr>
                  <a:spLocks noEditPoints="1"/>
                </p:cNvSpPr>
                <p:nvPr/>
              </p:nvSpPr>
              <p:spPr bwMode="auto">
                <a:xfrm>
                  <a:off x="1504" y="2121"/>
                  <a:ext cx="670" cy="487"/>
                </a:xfrm>
                <a:custGeom>
                  <a:avLst/>
                  <a:gdLst/>
                  <a:ahLst/>
                  <a:cxnLst>
                    <a:cxn ang="0">
                      <a:pos x="670" y="125"/>
                    </a:cxn>
                    <a:cxn ang="0">
                      <a:pos x="664" y="98"/>
                    </a:cxn>
                    <a:cxn ang="0">
                      <a:pos x="664" y="123"/>
                    </a:cxn>
                    <a:cxn ang="0">
                      <a:pos x="664" y="168"/>
                    </a:cxn>
                    <a:cxn ang="0">
                      <a:pos x="666" y="189"/>
                    </a:cxn>
                    <a:cxn ang="0">
                      <a:pos x="670" y="172"/>
                    </a:cxn>
                    <a:cxn ang="0">
                      <a:pos x="666" y="96"/>
                    </a:cxn>
                    <a:cxn ang="0">
                      <a:pos x="653" y="47"/>
                    </a:cxn>
                    <a:cxn ang="0">
                      <a:pos x="634" y="0"/>
                    </a:cxn>
                    <a:cxn ang="0">
                      <a:pos x="632" y="2"/>
                    </a:cxn>
                    <a:cxn ang="0">
                      <a:pos x="630" y="3"/>
                    </a:cxn>
                    <a:cxn ang="0">
                      <a:pos x="647" y="43"/>
                    </a:cxn>
                    <a:cxn ang="0">
                      <a:pos x="658" y="85"/>
                    </a:cxn>
                    <a:cxn ang="0">
                      <a:pos x="666" y="96"/>
                    </a:cxn>
                    <a:cxn ang="0">
                      <a:pos x="8" y="77"/>
                    </a:cxn>
                    <a:cxn ang="0">
                      <a:pos x="0" y="125"/>
                    </a:cxn>
                    <a:cxn ang="0">
                      <a:pos x="2" y="185"/>
                    </a:cxn>
                    <a:cxn ang="0">
                      <a:pos x="15" y="250"/>
                    </a:cxn>
                    <a:cxn ang="0">
                      <a:pos x="40" y="311"/>
                    </a:cxn>
                    <a:cxn ang="0">
                      <a:pos x="76" y="364"/>
                    </a:cxn>
                    <a:cxn ang="0">
                      <a:pos x="121" y="409"/>
                    </a:cxn>
                    <a:cxn ang="0">
                      <a:pos x="175" y="445"/>
                    </a:cxn>
                    <a:cxn ang="0">
                      <a:pos x="235" y="472"/>
                    </a:cxn>
                    <a:cxn ang="0">
                      <a:pos x="300" y="485"/>
                    </a:cxn>
                    <a:cxn ang="0">
                      <a:pos x="364" y="485"/>
                    </a:cxn>
                    <a:cxn ang="0">
                      <a:pos x="423" y="476"/>
                    </a:cxn>
                    <a:cxn ang="0">
                      <a:pos x="476" y="455"/>
                    </a:cxn>
                    <a:cxn ang="0">
                      <a:pos x="525" y="426"/>
                    </a:cxn>
                    <a:cxn ang="0">
                      <a:pos x="569" y="390"/>
                    </a:cxn>
                    <a:cxn ang="0">
                      <a:pos x="607" y="347"/>
                    </a:cxn>
                    <a:cxn ang="0">
                      <a:pos x="636" y="299"/>
                    </a:cxn>
                    <a:cxn ang="0">
                      <a:pos x="656" y="246"/>
                    </a:cxn>
                    <a:cxn ang="0">
                      <a:pos x="662" y="212"/>
                    </a:cxn>
                    <a:cxn ang="0">
                      <a:pos x="654" y="235"/>
                    </a:cxn>
                    <a:cxn ang="0">
                      <a:pos x="636" y="290"/>
                    </a:cxn>
                    <a:cxn ang="0">
                      <a:pos x="607" y="339"/>
                    </a:cxn>
                    <a:cxn ang="0">
                      <a:pos x="571" y="383"/>
                    </a:cxn>
                    <a:cxn ang="0">
                      <a:pos x="527" y="421"/>
                    </a:cxn>
                    <a:cxn ang="0">
                      <a:pos x="478" y="449"/>
                    </a:cxn>
                    <a:cxn ang="0">
                      <a:pos x="423" y="470"/>
                    </a:cxn>
                    <a:cxn ang="0">
                      <a:pos x="364" y="481"/>
                    </a:cxn>
                    <a:cxn ang="0">
                      <a:pos x="302" y="479"/>
                    </a:cxn>
                    <a:cxn ang="0">
                      <a:pos x="237" y="466"/>
                    </a:cxn>
                    <a:cxn ang="0">
                      <a:pos x="176" y="441"/>
                    </a:cxn>
                    <a:cxn ang="0">
                      <a:pos x="123" y="405"/>
                    </a:cxn>
                    <a:cxn ang="0">
                      <a:pos x="80" y="362"/>
                    </a:cxn>
                    <a:cxn ang="0">
                      <a:pos x="44" y="309"/>
                    </a:cxn>
                    <a:cxn ang="0">
                      <a:pos x="19" y="250"/>
                    </a:cxn>
                    <a:cxn ang="0">
                      <a:pos x="6" y="185"/>
                    </a:cxn>
                    <a:cxn ang="0">
                      <a:pos x="4" y="127"/>
                    </a:cxn>
                    <a:cxn ang="0">
                      <a:pos x="11" y="79"/>
                    </a:cxn>
                    <a:cxn ang="0">
                      <a:pos x="15" y="55"/>
                    </a:cxn>
                  </a:cxnLst>
                  <a:rect l="0" t="0" r="r" b="b"/>
                  <a:pathLst>
                    <a:path w="670" h="487">
                      <a:moveTo>
                        <a:pt x="670" y="151"/>
                      </a:moveTo>
                      <a:lnTo>
                        <a:pt x="670" y="125"/>
                      </a:lnTo>
                      <a:lnTo>
                        <a:pt x="666" y="100"/>
                      </a:lnTo>
                      <a:lnTo>
                        <a:pt x="664" y="98"/>
                      </a:lnTo>
                      <a:lnTo>
                        <a:pt x="660" y="94"/>
                      </a:lnTo>
                      <a:lnTo>
                        <a:pt x="664" y="123"/>
                      </a:lnTo>
                      <a:lnTo>
                        <a:pt x="666" y="151"/>
                      </a:lnTo>
                      <a:lnTo>
                        <a:pt x="664" y="168"/>
                      </a:lnTo>
                      <a:lnTo>
                        <a:pt x="664" y="185"/>
                      </a:lnTo>
                      <a:lnTo>
                        <a:pt x="666" y="189"/>
                      </a:lnTo>
                      <a:lnTo>
                        <a:pt x="668" y="193"/>
                      </a:lnTo>
                      <a:lnTo>
                        <a:pt x="670" y="172"/>
                      </a:lnTo>
                      <a:lnTo>
                        <a:pt x="670" y="151"/>
                      </a:lnTo>
                      <a:close/>
                      <a:moveTo>
                        <a:pt x="666" y="96"/>
                      </a:moveTo>
                      <a:lnTo>
                        <a:pt x="660" y="72"/>
                      </a:lnTo>
                      <a:lnTo>
                        <a:pt x="653" y="47"/>
                      </a:lnTo>
                      <a:lnTo>
                        <a:pt x="645" y="22"/>
                      </a:lnTo>
                      <a:lnTo>
                        <a:pt x="634" y="0"/>
                      </a:lnTo>
                      <a:lnTo>
                        <a:pt x="632" y="2"/>
                      </a:lnTo>
                      <a:lnTo>
                        <a:pt x="632" y="2"/>
                      </a:lnTo>
                      <a:lnTo>
                        <a:pt x="632" y="3"/>
                      </a:lnTo>
                      <a:lnTo>
                        <a:pt x="630" y="3"/>
                      </a:lnTo>
                      <a:lnTo>
                        <a:pt x="639" y="22"/>
                      </a:lnTo>
                      <a:lnTo>
                        <a:pt x="647" y="43"/>
                      </a:lnTo>
                      <a:lnTo>
                        <a:pt x="654" y="64"/>
                      </a:lnTo>
                      <a:lnTo>
                        <a:pt x="658" y="85"/>
                      </a:lnTo>
                      <a:lnTo>
                        <a:pt x="662" y="91"/>
                      </a:lnTo>
                      <a:lnTo>
                        <a:pt x="666" y="96"/>
                      </a:lnTo>
                      <a:close/>
                      <a:moveTo>
                        <a:pt x="13" y="53"/>
                      </a:moveTo>
                      <a:lnTo>
                        <a:pt x="8" y="77"/>
                      </a:lnTo>
                      <a:lnTo>
                        <a:pt x="4" y="100"/>
                      </a:lnTo>
                      <a:lnTo>
                        <a:pt x="0" y="125"/>
                      </a:lnTo>
                      <a:lnTo>
                        <a:pt x="0" y="151"/>
                      </a:lnTo>
                      <a:lnTo>
                        <a:pt x="2" y="185"/>
                      </a:lnTo>
                      <a:lnTo>
                        <a:pt x="6" y="218"/>
                      </a:lnTo>
                      <a:lnTo>
                        <a:pt x="15" y="250"/>
                      </a:lnTo>
                      <a:lnTo>
                        <a:pt x="25" y="282"/>
                      </a:lnTo>
                      <a:lnTo>
                        <a:pt x="40" y="311"/>
                      </a:lnTo>
                      <a:lnTo>
                        <a:pt x="57" y="339"/>
                      </a:lnTo>
                      <a:lnTo>
                        <a:pt x="76" y="364"/>
                      </a:lnTo>
                      <a:lnTo>
                        <a:pt x="97" y="388"/>
                      </a:lnTo>
                      <a:lnTo>
                        <a:pt x="121" y="409"/>
                      </a:lnTo>
                      <a:lnTo>
                        <a:pt x="148" y="428"/>
                      </a:lnTo>
                      <a:lnTo>
                        <a:pt x="175" y="445"/>
                      </a:lnTo>
                      <a:lnTo>
                        <a:pt x="205" y="460"/>
                      </a:lnTo>
                      <a:lnTo>
                        <a:pt x="235" y="472"/>
                      </a:lnTo>
                      <a:lnTo>
                        <a:pt x="267" y="479"/>
                      </a:lnTo>
                      <a:lnTo>
                        <a:pt x="300" y="485"/>
                      </a:lnTo>
                      <a:lnTo>
                        <a:pt x="334" y="487"/>
                      </a:lnTo>
                      <a:lnTo>
                        <a:pt x="364" y="485"/>
                      </a:lnTo>
                      <a:lnTo>
                        <a:pt x="395" y="481"/>
                      </a:lnTo>
                      <a:lnTo>
                        <a:pt x="423" y="476"/>
                      </a:lnTo>
                      <a:lnTo>
                        <a:pt x="450" y="466"/>
                      </a:lnTo>
                      <a:lnTo>
                        <a:pt x="476" y="455"/>
                      </a:lnTo>
                      <a:lnTo>
                        <a:pt x="503" y="441"/>
                      </a:lnTo>
                      <a:lnTo>
                        <a:pt x="525" y="426"/>
                      </a:lnTo>
                      <a:lnTo>
                        <a:pt x="548" y="409"/>
                      </a:lnTo>
                      <a:lnTo>
                        <a:pt x="569" y="390"/>
                      </a:lnTo>
                      <a:lnTo>
                        <a:pt x="588" y="369"/>
                      </a:lnTo>
                      <a:lnTo>
                        <a:pt x="607" y="347"/>
                      </a:lnTo>
                      <a:lnTo>
                        <a:pt x="622" y="324"/>
                      </a:lnTo>
                      <a:lnTo>
                        <a:pt x="636" y="299"/>
                      </a:lnTo>
                      <a:lnTo>
                        <a:pt x="647" y="273"/>
                      </a:lnTo>
                      <a:lnTo>
                        <a:pt x="656" y="246"/>
                      </a:lnTo>
                      <a:lnTo>
                        <a:pt x="664" y="218"/>
                      </a:lnTo>
                      <a:lnTo>
                        <a:pt x="662" y="212"/>
                      </a:lnTo>
                      <a:lnTo>
                        <a:pt x="660" y="206"/>
                      </a:lnTo>
                      <a:lnTo>
                        <a:pt x="654" y="235"/>
                      </a:lnTo>
                      <a:lnTo>
                        <a:pt x="645" y="263"/>
                      </a:lnTo>
                      <a:lnTo>
                        <a:pt x="636" y="290"/>
                      </a:lnTo>
                      <a:lnTo>
                        <a:pt x="622" y="314"/>
                      </a:lnTo>
                      <a:lnTo>
                        <a:pt x="607" y="339"/>
                      </a:lnTo>
                      <a:lnTo>
                        <a:pt x="590" y="362"/>
                      </a:lnTo>
                      <a:lnTo>
                        <a:pt x="571" y="383"/>
                      </a:lnTo>
                      <a:lnTo>
                        <a:pt x="550" y="402"/>
                      </a:lnTo>
                      <a:lnTo>
                        <a:pt x="527" y="421"/>
                      </a:lnTo>
                      <a:lnTo>
                        <a:pt x="503" y="436"/>
                      </a:lnTo>
                      <a:lnTo>
                        <a:pt x="478" y="449"/>
                      </a:lnTo>
                      <a:lnTo>
                        <a:pt x="452" y="460"/>
                      </a:lnTo>
                      <a:lnTo>
                        <a:pt x="423" y="470"/>
                      </a:lnTo>
                      <a:lnTo>
                        <a:pt x="395" y="476"/>
                      </a:lnTo>
                      <a:lnTo>
                        <a:pt x="364" y="481"/>
                      </a:lnTo>
                      <a:lnTo>
                        <a:pt x="334" y="481"/>
                      </a:lnTo>
                      <a:lnTo>
                        <a:pt x="302" y="479"/>
                      </a:lnTo>
                      <a:lnTo>
                        <a:pt x="267" y="476"/>
                      </a:lnTo>
                      <a:lnTo>
                        <a:pt x="237" y="466"/>
                      </a:lnTo>
                      <a:lnTo>
                        <a:pt x="205" y="457"/>
                      </a:lnTo>
                      <a:lnTo>
                        <a:pt x="176" y="441"/>
                      </a:lnTo>
                      <a:lnTo>
                        <a:pt x="150" y="424"/>
                      </a:lnTo>
                      <a:lnTo>
                        <a:pt x="123" y="405"/>
                      </a:lnTo>
                      <a:lnTo>
                        <a:pt x="101" y="385"/>
                      </a:lnTo>
                      <a:lnTo>
                        <a:pt x="80" y="362"/>
                      </a:lnTo>
                      <a:lnTo>
                        <a:pt x="61" y="335"/>
                      </a:lnTo>
                      <a:lnTo>
                        <a:pt x="44" y="309"/>
                      </a:lnTo>
                      <a:lnTo>
                        <a:pt x="30" y="280"/>
                      </a:lnTo>
                      <a:lnTo>
                        <a:pt x="19" y="250"/>
                      </a:lnTo>
                      <a:lnTo>
                        <a:pt x="11" y="218"/>
                      </a:lnTo>
                      <a:lnTo>
                        <a:pt x="6" y="185"/>
                      </a:lnTo>
                      <a:lnTo>
                        <a:pt x="4" y="151"/>
                      </a:lnTo>
                      <a:lnTo>
                        <a:pt x="4" y="127"/>
                      </a:lnTo>
                      <a:lnTo>
                        <a:pt x="8" y="102"/>
                      </a:lnTo>
                      <a:lnTo>
                        <a:pt x="11" y="79"/>
                      </a:lnTo>
                      <a:lnTo>
                        <a:pt x="17" y="55"/>
                      </a:lnTo>
                      <a:lnTo>
                        <a:pt x="15" y="55"/>
                      </a:lnTo>
                      <a:lnTo>
                        <a:pt x="13" y="53"/>
                      </a:lnTo>
                      <a:close/>
                    </a:path>
                  </a:pathLst>
                </a:custGeom>
                <a:solidFill>
                  <a:srgbClr val="BBBBD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983" name="Freeform 615"/>
                <p:cNvSpPr>
                  <a:spLocks noEditPoints="1"/>
                </p:cNvSpPr>
                <p:nvPr/>
              </p:nvSpPr>
              <p:spPr bwMode="auto">
                <a:xfrm>
                  <a:off x="1506" y="2123"/>
                  <a:ext cx="666" cy="481"/>
                </a:xfrm>
                <a:custGeom>
                  <a:avLst/>
                  <a:gdLst/>
                  <a:ahLst/>
                  <a:cxnLst>
                    <a:cxn ang="0">
                      <a:pos x="664" y="123"/>
                    </a:cxn>
                    <a:cxn ang="0">
                      <a:pos x="658" y="92"/>
                    </a:cxn>
                    <a:cxn ang="0">
                      <a:pos x="658" y="104"/>
                    </a:cxn>
                    <a:cxn ang="0">
                      <a:pos x="660" y="134"/>
                    </a:cxn>
                    <a:cxn ang="0">
                      <a:pos x="660" y="165"/>
                    </a:cxn>
                    <a:cxn ang="0">
                      <a:pos x="662" y="183"/>
                    </a:cxn>
                    <a:cxn ang="0">
                      <a:pos x="666" y="168"/>
                    </a:cxn>
                    <a:cxn ang="0">
                      <a:pos x="660" y="89"/>
                    </a:cxn>
                    <a:cxn ang="0">
                      <a:pos x="649" y="43"/>
                    </a:cxn>
                    <a:cxn ang="0">
                      <a:pos x="630" y="0"/>
                    </a:cxn>
                    <a:cxn ang="0">
                      <a:pos x="630" y="0"/>
                    </a:cxn>
                    <a:cxn ang="0">
                      <a:pos x="626" y="3"/>
                    </a:cxn>
                    <a:cxn ang="0">
                      <a:pos x="643" y="39"/>
                    </a:cxn>
                    <a:cxn ang="0">
                      <a:pos x="652" y="79"/>
                    </a:cxn>
                    <a:cxn ang="0">
                      <a:pos x="660" y="89"/>
                    </a:cxn>
                    <a:cxn ang="0">
                      <a:pos x="8" y="75"/>
                    </a:cxn>
                    <a:cxn ang="0">
                      <a:pos x="0" y="125"/>
                    </a:cxn>
                    <a:cxn ang="0">
                      <a:pos x="2" y="183"/>
                    </a:cxn>
                    <a:cxn ang="0">
                      <a:pos x="15" y="248"/>
                    </a:cxn>
                    <a:cxn ang="0">
                      <a:pos x="40" y="309"/>
                    </a:cxn>
                    <a:cxn ang="0">
                      <a:pos x="76" y="362"/>
                    </a:cxn>
                    <a:cxn ang="0">
                      <a:pos x="121" y="405"/>
                    </a:cxn>
                    <a:cxn ang="0">
                      <a:pos x="174" y="441"/>
                    </a:cxn>
                    <a:cxn ang="0">
                      <a:pos x="233" y="468"/>
                    </a:cxn>
                    <a:cxn ang="0">
                      <a:pos x="298" y="481"/>
                    </a:cxn>
                    <a:cxn ang="0">
                      <a:pos x="362" y="481"/>
                    </a:cxn>
                    <a:cxn ang="0">
                      <a:pos x="421" y="470"/>
                    </a:cxn>
                    <a:cxn ang="0">
                      <a:pos x="474" y="451"/>
                    </a:cxn>
                    <a:cxn ang="0">
                      <a:pos x="523" y="421"/>
                    </a:cxn>
                    <a:cxn ang="0">
                      <a:pos x="567" y="384"/>
                    </a:cxn>
                    <a:cxn ang="0">
                      <a:pos x="605" y="341"/>
                    </a:cxn>
                    <a:cxn ang="0">
                      <a:pos x="634" y="292"/>
                    </a:cxn>
                    <a:cxn ang="0">
                      <a:pos x="654" y="238"/>
                    </a:cxn>
                    <a:cxn ang="0">
                      <a:pos x="658" y="204"/>
                    </a:cxn>
                    <a:cxn ang="0">
                      <a:pos x="652" y="227"/>
                    </a:cxn>
                    <a:cxn ang="0">
                      <a:pos x="634" y="282"/>
                    </a:cxn>
                    <a:cxn ang="0">
                      <a:pos x="605" y="333"/>
                    </a:cxn>
                    <a:cxn ang="0">
                      <a:pos x="569" y="377"/>
                    </a:cxn>
                    <a:cxn ang="0">
                      <a:pos x="525" y="415"/>
                    </a:cxn>
                    <a:cxn ang="0">
                      <a:pos x="476" y="445"/>
                    </a:cxn>
                    <a:cxn ang="0">
                      <a:pos x="421" y="466"/>
                    </a:cxn>
                    <a:cxn ang="0">
                      <a:pos x="362" y="475"/>
                    </a:cxn>
                    <a:cxn ang="0">
                      <a:pos x="300" y="475"/>
                    </a:cxn>
                    <a:cxn ang="0">
                      <a:pos x="235" y="462"/>
                    </a:cxn>
                    <a:cxn ang="0">
                      <a:pos x="176" y="438"/>
                    </a:cxn>
                    <a:cxn ang="0">
                      <a:pos x="123" y="402"/>
                    </a:cxn>
                    <a:cxn ang="0">
                      <a:pos x="80" y="358"/>
                    </a:cxn>
                    <a:cxn ang="0">
                      <a:pos x="44" y="305"/>
                    </a:cxn>
                    <a:cxn ang="0">
                      <a:pos x="19" y="246"/>
                    </a:cxn>
                    <a:cxn ang="0">
                      <a:pos x="6" y="183"/>
                    </a:cxn>
                    <a:cxn ang="0">
                      <a:pos x="6" y="125"/>
                    </a:cxn>
                    <a:cxn ang="0">
                      <a:pos x="11" y="77"/>
                    </a:cxn>
                    <a:cxn ang="0">
                      <a:pos x="15" y="53"/>
                    </a:cxn>
                  </a:cxnLst>
                  <a:rect l="0" t="0" r="r" b="b"/>
                  <a:pathLst>
                    <a:path w="666" h="481">
                      <a:moveTo>
                        <a:pt x="666" y="149"/>
                      </a:moveTo>
                      <a:lnTo>
                        <a:pt x="664" y="123"/>
                      </a:lnTo>
                      <a:lnTo>
                        <a:pt x="662" y="96"/>
                      </a:lnTo>
                      <a:lnTo>
                        <a:pt x="658" y="92"/>
                      </a:lnTo>
                      <a:lnTo>
                        <a:pt x="656" y="91"/>
                      </a:lnTo>
                      <a:lnTo>
                        <a:pt x="658" y="104"/>
                      </a:lnTo>
                      <a:lnTo>
                        <a:pt x="660" y="119"/>
                      </a:lnTo>
                      <a:lnTo>
                        <a:pt x="660" y="134"/>
                      </a:lnTo>
                      <a:lnTo>
                        <a:pt x="660" y="149"/>
                      </a:lnTo>
                      <a:lnTo>
                        <a:pt x="660" y="165"/>
                      </a:lnTo>
                      <a:lnTo>
                        <a:pt x="660" y="180"/>
                      </a:lnTo>
                      <a:lnTo>
                        <a:pt x="662" y="183"/>
                      </a:lnTo>
                      <a:lnTo>
                        <a:pt x="664" y="187"/>
                      </a:lnTo>
                      <a:lnTo>
                        <a:pt x="666" y="168"/>
                      </a:lnTo>
                      <a:lnTo>
                        <a:pt x="666" y="149"/>
                      </a:lnTo>
                      <a:close/>
                      <a:moveTo>
                        <a:pt x="660" y="89"/>
                      </a:moveTo>
                      <a:lnTo>
                        <a:pt x="654" y="66"/>
                      </a:lnTo>
                      <a:lnTo>
                        <a:pt x="649" y="43"/>
                      </a:lnTo>
                      <a:lnTo>
                        <a:pt x="639" y="20"/>
                      </a:lnTo>
                      <a:lnTo>
                        <a:pt x="630" y="0"/>
                      </a:lnTo>
                      <a:lnTo>
                        <a:pt x="630" y="0"/>
                      </a:lnTo>
                      <a:lnTo>
                        <a:pt x="630" y="0"/>
                      </a:lnTo>
                      <a:lnTo>
                        <a:pt x="628" y="1"/>
                      </a:lnTo>
                      <a:lnTo>
                        <a:pt x="626" y="3"/>
                      </a:lnTo>
                      <a:lnTo>
                        <a:pt x="635" y="20"/>
                      </a:lnTo>
                      <a:lnTo>
                        <a:pt x="643" y="39"/>
                      </a:lnTo>
                      <a:lnTo>
                        <a:pt x="649" y="58"/>
                      </a:lnTo>
                      <a:lnTo>
                        <a:pt x="652" y="79"/>
                      </a:lnTo>
                      <a:lnTo>
                        <a:pt x="656" y="83"/>
                      </a:lnTo>
                      <a:lnTo>
                        <a:pt x="660" y="89"/>
                      </a:lnTo>
                      <a:close/>
                      <a:moveTo>
                        <a:pt x="13" y="53"/>
                      </a:moveTo>
                      <a:lnTo>
                        <a:pt x="8" y="75"/>
                      </a:lnTo>
                      <a:lnTo>
                        <a:pt x="4" y="100"/>
                      </a:lnTo>
                      <a:lnTo>
                        <a:pt x="0" y="125"/>
                      </a:lnTo>
                      <a:lnTo>
                        <a:pt x="0" y="149"/>
                      </a:lnTo>
                      <a:lnTo>
                        <a:pt x="2" y="183"/>
                      </a:lnTo>
                      <a:lnTo>
                        <a:pt x="6" y="216"/>
                      </a:lnTo>
                      <a:lnTo>
                        <a:pt x="15" y="248"/>
                      </a:lnTo>
                      <a:lnTo>
                        <a:pt x="26" y="278"/>
                      </a:lnTo>
                      <a:lnTo>
                        <a:pt x="40" y="309"/>
                      </a:lnTo>
                      <a:lnTo>
                        <a:pt x="57" y="335"/>
                      </a:lnTo>
                      <a:lnTo>
                        <a:pt x="76" y="362"/>
                      </a:lnTo>
                      <a:lnTo>
                        <a:pt x="97" y="384"/>
                      </a:lnTo>
                      <a:lnTo>
                        <a:pt x="121" y="405"/>
                      </a:lnTo>
                      <a:lnTo>
                        <a:pt x="146" y="424"/>
                      </a:lnTo>
                      <a:lnTo>
                        <a:pt x="174" y="441"/>
                      </a:lnTo>
                      <a:lnTo>
                        <a:pt x="203" y="457"/>
                      </a:lnTo>
                      <a:lnTo>
                        <a:pt x="233" y="468"/>
                      </a:lnTo>
                      <a:lnTo>
                        <a:pt x="265" y="475"/>
                      </a:lnTo>
                      <a:lnTo>
                        <a:pt x="298" y="481"/>
                      </a:lnTo>
                      <a:lnTo>
                        <a:pt x="332" y="481"/>
                      </a:lnTo>
                      <a:lnTo>
                        <a:pt x="362" y="481"/>
                      </a:lnTo>
                      <a:lnTo>
                        <a:pt x="393" y="477"/>
                      </a:lnTo>
                      <a:lnTo>
                        <a:pt x="421" y="470"/>
                      </a:lnTo>
                      <a:lnTo>
                        <a:pt x="450" y="462"/>
                      </a:lnTo>
                      <a:lnTo>
                        <a:pt x="474" y="451"/>
                      </a:lnTo>
                      <a:lnTo>
                        <a:pt x="501" y="438"/>
                      </a:lnTo>
                      <a:lnTo>
                        <a:pt x="523" y="421"/>
                      </a:lnTo>
                      <a:lnTo>
                        <a:pt x="546" y="403"/>
                      </a:lnTo>
                      <a:lnTo>
                        <a:pt x="567" y="384"/>
                      </a:lnTo>
                      <a:lnTo>
                        <a:pt x="586" y="364"/>
                      </a:lnTo>
                      <a:lnTo>
                        <a:pt x="605" y="341"/>
                      </a:lnTo>
                      <a:lnTo>
                        <a:pt x="620" y="318"/>
                      </a:lnTo>
                      <a:lnTo>
                        <a:pt x="634" y="292"/>
                      </a:lnTo>
                      <a:lnTo>
                        <a:pt x="645" y="265"/>
                      </a:lnTo>
                      <a:lnTo>
                        <a:pt x="654" y="238"/>
                      </a:lnTo>
                      <a:lnTo>
                        <a:pt x="660" y="210"/>
                      </a:lnTo>
                      <a:lnTo>
                        <a:pt x="658" y="204"/>
                      </a:lnTo>
                      <a:lnTo>
                        <a:pt x="658" y="199"/>
                      </a:lnTo>
                      <a:lnTo>
                        <a:pt x="652" y="227"/>
                      </a:lnTo>
                      <a:lnTo>
                        <a:pt x="643" y="256"/>
                      </a:lnTo>
                      <a:lnTo>
                        <a:pt x="634" y="282"/>
                      </a:lnTo>
                      <a:lnTo>
                        <a:pt x="620" y="309"/>
                      </a:lnTo>
                      <a:lnTo>
                        <a:pt x="605" y="333"/>
                      </a:lnTo>
                      <a:lnTo>
                        <a:pt x="588" y="356"/>
                      </a:lnTo>
                      <a:lnTo>
                        <a:pt x="569" y="377"/>
                      </a:lnTo>
                      <a:lnTo>
                        <a:pt x="548" y="398"/>
                      </a:lnTo>
                      <a:lnTo>
                        <a:pt x="525" y="415"/>
                      </a:lnTo>
                      <a:lnTo>
                        <a:pt x="501" y="430"/>
                      </a:lnTo>
                      <a:lnTo>
                        <a:pt x="476" y="445"/>
                      </a:lnTo>
                      <a:lnTo>
                        <a:pt x="450" y="457"/>
                      </a:lnTo>
                      <a:lnTo>
                        <a:pt x="421" y="466"/>
                      </a:lnTo>
                      <a:lnTo>
                        <a:pt x="393" y="472"/>
                      </a:lnTo>
                      <a:lnTo>
                        <a:pt x="362" y="475"/>
                      </a:lnTo>
                      <a:lnTo>
                        <a:pt x="332" y="477"/>
                      </a:lnTo>
                      <a:lnTo>
                        <a:pt x="300" y="475"/>
                      </a:lnTo>
                      <a:lnTo>
                        <a:pt x="265" y="472"/>
                      </a:lnTo>
                      <a:lnTo>
                        <a:pt x="235" y="462"/>
                      </a:lnTo>
                      <a:lnTo>
                        <a:pt x="205" y="451"/>
                      </a:lnTo>
                      <a:lnTo>
                        <a:pt x="176" y="438"/>
                      </a:lnTo>
                      <a:lnTo>
                        <a:pt x="150" y="421"/>
                      </a:lnTo>
                      <a:lnTo>
                        <a:pt x="123" y="402"/>
                      </a:lnTo>
                      <a:lnTo>
                        <a:pt x="100" y="381"/>
                      </a:lnTo>
                      <a:lnTo>
                        <a:pt x="80" y="358"/>
                      </a:lnTo>
                      <a:lnTo>
                        <a:pt x="61" y="333"/>
                      </a:lnTo>
                      <a:lnTo>
                        <a:pt x="44" y="305"/>
                      </a:lnTo>
                      <a:lnTo>
                        <a:pt x="30" y="276"/>
                      </a:lnTo>
                      <a:lnTo>
                        <a:pt x="19" y="246"/>
                      </a:lnTo>
                      <a:lnTo>
                        <a:pt x="11" y="216"/>
                      </a:lnTo>
                      <a:lnTo>
                        <a:pt x="6" y="183"/>
                      </a:lnTo>
                      <a:lnTo>
                        <a:pt x="4" y="149"/>
                      </a:lnTo>
                      <a:lnTo>
                        <a:pt x="6" y="125"/>
                      </a:lnTo>
                      <a:lnTo>
                        <a:pt x="8" y="100"/>
                      </a:lnTo>
                      <a:lnTo>
                        <a:pt x="11" y="77"/>
                      </a:lnTo>
                      <a:lnTo>
                        <a:pt x="17" y="55"/>
                      </a:lnTo>
                      <a:lnTo>
                        <a:pt x="15" y="53"/>
                      </a:lnTo>
                      <a:lnTo>
                        <a:pt x="13" y="53"/>
                      </a:lnTo>
                      <a:close/>
                    </a:path>
                  </a:pathLst>
                </a:custGeom>
                <a:solidFill>
                  <a:srgbClr val="BCBCD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984" name="Freeform 616"/>
                <p:cNvSpPr>
                  <a:spLocks noEditPoints="1"/>
                </p:cNvSpPr>
                <p:nvPr/>
              </p:nvSpPr>
              <p:spPr bwMode="auto">
                <a:xfrm>
                  <a:off x="1508" y="2124"/>
                  <a:ext cx="662" cy="478"/>
                </a:xfrm>
                <a:custGeom>
                  <a:avLst/>
                  <a:gdLst/>
                  <a:ahLst/>
                  <a:cxnLst>
                    <a:cxn ang="0">
                      <a:pos x="660" y="120"/>
                    </a:cxn>
                    <a:cxn ang="0">
                      <a:pos x="654" y="90"/>
                    </a:cxn>
                    <a:cxn ang="0">
                      <a:pos x="652" y="101"/>
                    </a:cxn>
                    <a:cxn ang="0">
                      <a:pos x="656" y="131"/>
                    </a:cxn>
                    <a:cxn ang="0">
                      <a:pos x="656" y="162"/>
                    </a:cxn>
                    <a:cxn ang="0">
                      <a:pos x="658" y="179"/>
                    </a:cxn>
                    <a:cxn ang="0">
                      <a:pos x="660" y="165"/>
                    </a:cxn>
                    <a:cxn ang="0">
                      <a:pos x="654" y="82"/>
                    </a:cxn>
                    <a:cxn ang="0">
                      <a:pos x="643" y="40"/>
                    </a:cxn>
                    <a:cxn ang="0">
                      <a:pos x="626" y="0"/>
                    </a:cxn>
                    <a:cxn ang="0">
                      <a:pos x="624" y="4"/>
                    </a:cxn>
                    <a:cxn ang="0">
                      <a:pos x="637" y="38"/>
                    </a:cxn>
                    <a:cxn ang="0">
                      <a:pos x="649" y="73"/>
                    </a:cxn>
                    <a:cxn ang="0">
                      <a:pos x="650" y="76"/>
                    </a:cxn>
                    <a:cxn ang="0">
                      <a:pos x="654" y="82"/>
                    </a:cxn>
                    <a:cxn ang="0">
                      <a:pos x="7" y="76"/>
                    </a:cxn>
                    <a:cxn ang="0">
                      <a:pos x="0" y="124"/>
                    </a:cxn>
                    <a:cxn ang="0">
                      <a:pos x="2" y="182"/>
                    </a:cxn>
                    <a:cxn ang="0">
                      <a:pos x="15" y="247"/>
                    </a:cxn>
                    <a:cxn ang="0">
                      <a:pos x="40" y="306"/>
                    </a:cxn>
                    <a:cxn ang="0">
                      <a:pos x="76" y="359"/>
                    </a:cxn>
                    <a:cxn ang="0">
                      <a:pos x="119" y="402"/>
                    </a:cxn>
                    <a:cxn ang="0">
                      <a:pos x="172" y="438"/>
                    </a:cxn>
                    <a:cxn ang="0">
                      <a:pos x="233" y="463"/>
                    </a:cxn>
                    <a:cxn ang="0">
                      <a:pos x="298" y="476"/>
                    </a:cxn>
                    <a:cxn ang="0">
                      <a:pos x="360" y="478"/>
                    </a:cxn>
                    <a:cxn ang="0">
                      <a:pos x="419" y="467"/>
                    </a:cxn>
                    <a:cxn ang="0">
                      <a:pos x="474" y="446"/>
                    </a:cxn>
                    <a:cxn ang="0">
                      <a:pos x="523" y="418"/>
                    </a:cxn>
                    <a:cxn ang="0">
                      <a:pos x="567" y="380"/>
                    </a:cxn>
                    <a:cxn ang="0">
                      <a:pos x="603" y="336"/>
                    </a:cxn>
                    <a:cxn ang="0">
                      <a:pos x="632" y="287"/>
                    </a:cxn>
                    <a:cxn ang="0">
                      <a:pos x="650" y="232"/>
                    </a:cxn>
                    <a:cxn ang="0">
                      <a:pos x="656" y="196"/>
                    </a:cxn>
                    <a:cxn ang="0">
                      <a:pos x="649" y="220"/>
                    </a:cxn>
                    <a:cxn ang="0">
                      <a:pos x="632" y="275"/>
                    </a:cxn>
                    <a:cxn ang="0">
                      <a:pos x="603" y="327"/>
                    </a:cxn>
                    <a:cxn ang="0">
                      <a:pos x="567" y="372"/>
                    </a:cxn>
                    <a:cxn ang="0">
                      <a:pos x="523" y="410"/>
                    </a:cxn>
                    <a:cxn ang="0">
                      <a:pos x="474" y="440"/>
                    </a:cxn>
                    <a:cxn ang="0">
                      <a:pos x="421" y="461"/>
                    </a:cxn>
                    <a:cxn ang="0">
                      <a:pos x="362" y="473"/>
                    </a:cxn>
                    <a:cxn ang="0">
                      <a:pos x="298" y="473"/>
                    </a:cxn>
                    <a:cxn ang="0">
                      <a:pos x="233" y="459"/>
                    </a:cxn>
                    <a:cxn ang="0">
                      <a:pos x="174" y="435"/>
                    </a:cxn>
                    <a:cxn ang="0">
                      <a:pos x="123" y="401"/>
                    </a:cxn>
                    <a:cxn ang="0">
                      <a:pos x="79" y="355"/>
                    </a:cxn>
                    <a:cxn ang="0">
                      <a:pos x="43" y="304"/>
                    </a:cxn>
                    <a:cxn ang="0">
                      <a:pos x="19" y="245"/>
                    </a:cxn>
                    <a:cxn ang="0">
                      <a:pos x="6" y="181"/>
                    </a:cxn>
                    <a:cxn ang="0">
                      <a:pos x="6" y="124"/>
                    </a:cxn>
                    <a:cxn ang="0">
                      <a:pos x="11" y="78"/>
                    </a:cxn>
                    <a:cxn ang="0">
                      <a:pos x="15" y="54"/>
                    </a:cxn>
                  </a:cxnLst>
                  <a:rect l="0" t="0" r="r" b="b"/>
                  <a:pathLst>
                    <a:path w="662" h="478">
                      <a:moveTo>
                        <a:pt x="662" y="148"/>
                      </a:moveTo>
                      <a:lnTo>
                        <a:pt x="660" y="120"/>
                      </a:lnTo>
                      <a:lnTo>
                        <a:pt x="656" y="91"/>
                      </a:lnTo>
                      <a:lnTo>
                        <a:pt x="654" y="90"/>
                      </a:lnTo>
                      <a:lnTo>
                        <a:pt x="650" y="86"/>
                      </a:lnTo>
                      <a:lnTo>
                        <a:pt x="652" y="101"/>
                      </a:lnTo>
                      <a:lnTo>
                        <a:pt x="654" y="116"/>
                      </a:lnTo>
                      <a:lnTo>
                        <a:pt x="656" y="131"/>
                      </a:lnTo>
                      <a:lnTo>
                        <a:pt x="656" y="148"/>
                      </a:lnTo>
                      <a:lnTo>
                        <a:pt x="656" y="162"/>
                      </a:lnTo>
                      <a:lnTo>
                        <a:pt x="656" y="177"/>
                      </a:lnTo>
                      <a:lnTo>
                        <a:pt x="658" y="179"/>
                      </a:lnTo>
                      <a:lnTo>
                        <a:pt x="660" y="182"/>
                      </a:lnTo>
                      <a:lnTo>
                        <a:pt x="660" y="165"/>
                      </a:lnTo>
                      <a:lnTo>
                        <a:pt x="662" y="148"/>
                      </a:lnTo>
                      <a:close/>
                      <a:moveTo>
                        <a:pt x="654" y="82"/>
                      </a:moveTo>
                      <a:lnTo>
                        <a:pt x="650" y="61"/>
                      </a:lnTo>
                      <a:lnTo>
                        <a:pt x="643" y="40"/>
                      </a:lnTo>
                      <a:lnTo>
                        <a:pt x="635" y="19"/>
                      </a:lnTo>
                      <a:lnTo>
                        <a:pt x="626" y="0"/>
                      </a:lnTo>
                      <a:lnTo>
                        <a:pt x="624" y="2"/>
                      </a:lnTo>
                      <a:lnTo>
                        <a:pt x="624" y="4"/>
                      </a:lnTo>
                      <a:lnTo>
                        <a:pt x="632" y="21"/>
                      </a:lnTo>
                      <a:lnTo>
                        <a:pt x="637" y="38"/>
                      </a:lnTo>
                      <a:lnTo>
                        <a:pt x="643" y="55"/>
                      </a:lnTo>
                      <a:lnTo>
                        <a:pt x="649" y="73"/>
                      </a:lnTo>
                      <a:lnTo>
                        <a:pt x="649" y="74"/>
                      </a:lnTo>
                      <a:lnTo>
                        <a:pt x="650" y="76"/>
                      </a:lnTo>
                      <a:lnTo>
                        <a:pt x="652" y="78"/>
                      </a:lnTo>
                      <a:lnTo>
                        <a:pt x="654" y="82"/>
                      </a:lnTo>
                      <a:close/>
                      <a:moveTo>
                        <a:pt x="13" y="52"/>
                      </a:moveTo>
                      <a:lnTo>
                        <a:pt x="7" y="76"/>
                      </a:lnTo>
                      <a:lnTo>
                        <a:pt x="4" y="99"/>
                      </a:lnTo>
                      <a:lnTo>
                        <a:pt x="0" y="124"/>
                      </a:lnTo>
                      <a:lnTo>
                        <a:pt x="0" y="148"/>
                      </a:lnTo>
                      <a:lnTo>
                        <a:pt x="2" y="182"/>
                      </a:lnTo>
                      <a:lnTo>
                        <a:pt x="7" y="215"/>
                      </a:lnTo>
                      <a:lnTo>
                        <a:pt x="15" y="247"/>
                      </a:lnTo>
                      <a:lnTo>
                        <a:pt x="26" y="277"/>
                      </a:lnTo>
                      <a:lnTo>
                        <a:pt x="40" y="306"/>
                      </a:lnTo>
                      <a:lnTo>
                        <a:pt x="57" y="332"/>
                      </a:lnTo>
                      <a:lnTo>
                        <a:pt x="76" y="359"/>
                      </a:lnTo>
                      <a:lnTo>
                        <a:pt x="97" y="382"/>
                      </a:lnTo>
                      <a:lnTo>
                        <a:pt x="119" y="402"/>
                      </a:lnTo>
                      <a:lnTo>
                        <a:pt x="146" y="421"/>
                      </a:lnTo>
                      <a:lnTo>
                        <a:pt x="172" y="438"/>
                      </a:lnTo>
                      <a:lnTo>
                        <a:pt x="201" y="454"/>
                      </a:lnTo>
                      <a:lnTo>
                        <a:pt x="233" y="463"/>
                      </a:lnTo>
                      <a:lnTo>
                        <a:pt x="263" y="473"/>
                      </a:lnTo>
                      <a:lnTo>
                        <a:pt x="298" y="476"/>
                      </a:lnTo>
                      <a:lnTo>
                        <a:pt x="330" y="478"/>
                      </a:lnTo>
                      <a:lnTo>
                        <a:pt x="360" y="478"/>
                      </a:lnTo>
                      <a:lnTo>
                        <a:pt x="391" y="473"/>
                      </a:lnTo>
                      <a:lnTo>
                        <a:pt x="419" y="467"/>
                      </a:lnTo>
                      <a:lnTo>
                        <a:pt x="448" y="457"/>
                      </a:lnTo>
                      <a:lnTo>
                        <a:pt x="474" y="446"/>
                      </a:lnTo>
                      <a:lnTo>
                        <a:pt x="499" y="433"/>
                      </a:lnTo>
                      <a:lnTo>
                        <a:pt x="523" y="418"/>
                      </a:lnTo>
                      <a:lnTo>
                        <a:pt x="546" y="399"/>
                      </a:lnTo>
                      <a:lnTo>
                        <a:pt x="567" y="380"/>
                      </a:lnTo>
                      <a:lnTo>
                        <a:pt x="586" y="359"/>
                      </a:lnTo>
                      <a:lnTo>
                        <a:pt x="603" y="336"/>
                      </a:lnTo>
                      <a:lnTo>
                        <a:pt x="618" y="311"/>
                      </a:lnTo>
                      <a:lnTo>
                        <a:pt x="632" y="287"/>
                      </a:lnTo>
                      <a:lnTo>
                        <a:pt x="641" y="260"/>
                      </a:lnTo>
                      <a:lnTo>
                        <a:pt x="650" y="232"/>
                      </a:lnTo>
                      <a:lnTo>
                        <a:pt x="656" y="203"/>
                      </a:lnTo>
                      <a:lnTo>
                        <a:pt x="656" y="196"/>
                      </a:lnTo>
                      <a:lnTo>
                        <a:pt x="654" y="190"/>
                      </a:lnTo>
                      <a:lnTo>
                        <a:pt x="649" y="220"/>
                      </a:lnTo>
                      <a:lnTo>
                        <a:pt x="641" y="249"/>
                      </a:lnTo>
                      <a:lnTo>
                        <a:pt x="632" y="275"/>
                      </a:lnTo>
                      <a:lnTo>
                        <a:pt x="618" y="302"/>
                      </a:lnTo>
                      <a:lnTo>
                        <a:pt x="603" y="327"/>
                      </a:lnTo>
                      <a:lnTo>
                        <a:pt x="586" y="351"/>
                      </a:lnTo>
                      <a:lnTo>
                        <a:pt x="567" y="372"/>
                      </a:lnTo>
                      <a:lnTo>
                        <a:pt x="546" y="393"/>
                      </a:lnTo>
                      <a:lnTo>
                        <a:pt x="523" y="410"/>
                      </a:lnTo>
                      <a:lnTo>
                        <a:pt x="501" y="427"/>
                      </a:lnTo>
                      <a:lnTo>
                        <a:pt x="474" y="440"/>
                      </a:lnTo>
                      <a:lnTo>
                        <a:pt x="448" y="452"/>
                      </a:lnTo>
                      <a:lnTo>
                        <a:pt x="421" y="461"/>
                      </a:lnTo>
                      <a:lnTo>
                        <a:pt x="391" y="469"/>
                      </a:lnTo>
                      <a:lnTo>
                        <a:pt x="362" y="473"/>
                      </a:lnTo>
                      <a:lnTo>
                        <a:pt x="330" y="474"/>
                      </a:lnTo>
                      <a:lnTo>
                        <a:pt x="298" y="473"/>
                      </a:lnTo>
                      <a:lnTo>
                        <a:pt x="265" y="467"/>
                      </a:lnTo>
                      <a:lnTo>
                        <a:pt x="233" y="459"/>
                      </a:lnTo>
                      <a:lnTo>
                        <a:pt x="203" y="448"/>
                      </a:lnTo>
                      <a:lnTo>
                        <a:pt x="174" y="435"/>
                      </a:lnTo>
                      <a:lnTo>
                        <a:pt x="148" y="418"/>
                      </a:lnTo>
                      <a:lnTo>
                        <a:pt x="123" y="401"/>
                      </a:lnTo>
                      <a:lnTo>
                        <a:pt x="100" y="378"/>
                      </a:lnTo>
                      <a:lnTo>
                        <a:pt x="79" y="355"/>
                      </a:lnTo>
                      <a:lnTo>
                        <a:pt x="61" y="330"/>
                      </a:lnTo>
                      <a:lnTo>
                        <a:pt x="43" y="304"/>
                      </a:lnTo>
                      <a:lnTo>
                        <a:pt x="30" y="275"/>
                      </a:lnTo>
                      <a:lnTo>
                        <a:pt x="19" y="245"/>
                      </a:lnTo>
                      <a:lnTo>
                        <a:pt x="11" y="215"/>
                      </a:lnTo>
                      <a:lnTo>
                        <a:pt x="6" y="181"/>
                      </a:lnTo>
                      <a:lnTo>
                        <a:pt x="4" y="148"/>
                      </a:lnTo>
                      <a:lnTo>
                        <a:pt x="6" y="124"/>
                      </a:lnTo>
                      <a:lnTo>
                        <a:pt x="7" y="101"/>
                      </a:lnTo>
                      <a:lnTo>
                        <a:pt x="11" y="78"/>
                      </a:lnTo>
                      <a:lnTo>
                        <a:pt x="19" y="55"/>
                      </a:lnTo>
                      <a:lnTo>
                        <a:pt x="15" y="54"/>
                      </a:lnTo>
                      <a:lnTo>
                        <a:pt x="13" y="52"/>
                      </a:lnTo>
                      <a:close/>
                    </a:path>
                  </a:pathLst>
                </a:custGeom>
                <a:solidFill>
                  <a:srgbClr val="BCBCD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985" name="Freeform 617"/>
                <p:cNvSpPr>
                  <a:spLocks noEditPoints="1"/>
                </p:cNvSpPr>
                <p:nvPr/>
              </p:nvSpPr>
              <p:spPr bwMode="auto">
                <a:xfrm>
                  <a:off x="1510" y="2126"/>
                  <a:ext cx="656" cy="474"/>
                </a:xfrm>
                <a:custGeom>
                  <a:avLst/>
                  <a:gdLst/>
                  <a:ahLst/>
                  <a:cxnLst>
                    <a:cxn ang="0">
                      <a:pos x="656" y="131"/>
                    </a:cxn>
                    <a:cxn ang="0">
                      <a:pos x="654" y="101"/>
                    </a:cxn>
                    <a:cxn ang="0">
                      <a:pos x="648" y="84"/>
                    </a:cxn>
                    <a:cxn ang="0">
                      <a:pos x="648" y="97"/>
                    </a:cxn>
                    <a:cxn ang="0">
                      <a:pos x="652" y="129"/>
                    </a:cxn>
                    <a:cxn ang="0">
                      <a:pos x="652" y="160"/>
                    </a:cxn>
                    <a:cxn ang="0">
                      <a:pos x="654" y="175"/>
                    </a:cxn>
                    <a:cxn ang="0">
                      <a:pos x="656" y="162"/>
                    </a:cxn>
                    <a:cxn ang="0">
                      <a:pos x="648" y="76"/>
                    </a:cxn>
                    <a:cxn ang="0">
                      <a:pos x="639" y="36"/>
                    </a:cxn>
                    <a:cxn ang="0">
                      <a:pos x="622" y="0"/>
                    </a:cxn>
                    <a:cxn ang="0">
                      <a:pos x="620" y="2"/>
                    </a:cxn>
                    <a:cxn ang="0">
                      <a:pos x="620" y="4"/>
                    </a:cxn>
                    <a:cxn ang="0">
                      <a:pos x="633" y="34"/>
                    </a:cxn>
                    <a:cxn ang="0">
                      <a:pos x="643" y="67"/>
                    </a:cxn>
                    <a:cxn ang="0">
                      <a:pos x="648" y="74"/>
                    </a:cxn>
                    <a:cxn ang="0">
                      <a:pos x="648" y="76"/>
                    </a:cxn>
                    <a:cxn ang="0">
                      <a:pos x="7" y="74"/>
                    </a:cxn>
                    <a:cxn ang="0">
                      <a:pos x="2" y="122"/>
                    </a:cxn>
                    <a:cxn ang="0">
                      <a:pos x="2" y="180"/>
                    </a:cxn>
                    <a:cxn ang="0">
                      <a:pos x="15" y="243"/>
                    </a:cxn>
                    <a:cxn ang="0">
                      <a:pos x="40" y="302"/>
                    </a:cxn>
                    <a:cxn ang="0">
                      <a:pos x="76" y="355"/>
                    </a:cxn>
                    <a:cxn ang="0">
                      <a:pos x="119" y="399"/>
                    </a:cxn>
                    <a:cxn ang="0">
                      <a:pos x="172" y="435"/>
                    </a:cxn>
                    <a:cxn ang="0">
                      <a:pos x="231" y="459"/>
                    </a:cxn>
                    <a:cxn ang="0">
                      <a:pos x="296" y="472"/>
                    </a:cxn>
                    <a:cxn ang="0">
                      <a:pos x="358" y="472"/>
                    </a:cxn>
                    <a:cxn ang="0">
                      <a:pos x="417" y="463"/>
                    </a:cxn>
                    <a:cxn ang="0">
                      <a:pos x="472" y="442"/>
                    </a:cxn>
                    <a:cxn ang="0">
                      <a:pos x="521" y="412"/>
                    </a:cxn>
                    <a:cxn ang="0">
                      <a:pos x="565" y="374"/>
                    </a:cxn>
                    <a:cxn ang="0">
                      <a:pos x="601" y="330"/>
                    </a:cxn>
                    <a:cxn ang="0">
                      <a:pos x="630" y="279"/>
                    </a:cxn>
                    <a:cxn ang="0">
                      <a:pos x="648" y="224"/>
                    </a:cxn>
                    <a:cxn ang="0">
                      <a:pos x="652" y="188"/>
                    </a:cxn>
                    <a:cxn ang="0">
                      <a:pos x="647" y="213"/>
                    </a:cxn>
                    <a:cxn ang="0">
                      <a:pos x="628" y="270"/>
                    </a:cxn>
                    <a:cxn ang="0">
                      <a:pos x="601" y="321"/>
                    </a:cxn>
                    <a:cxn ang="0">
                      <a:pos x="565" y="366"/>
                    </a:cxn>
                    <a:cxn ang="0">
                      <a:pos x="523" y="404"/>
                    </a:cxn>
                    <a:cxn ang="0">
                      <a:pos x="474" y="436"/>
                    </a:cxn>
                    <a:cxn ang="0">
                      <a:pos x="419" y="457"/>
                    </a:cxn>
                    <a:cxn ang="0">
                      <a:pos x="360" y="469"/>
                    </a:cxn>
                    <a:cxn ang="0">
                      <a:pos x="296" y="469"/>
                    </a:cxn>
                    <a:cxn ang="0">
                      <a:pos x="233" y="455"/>
                    </a:cxn>
                    <a:cxn ang="0">
                      <a:pos x="174" y="431"/>
                    </a:cxn>
                    <a:cxn ang="0">
                      <a:pos x="123" y="397"/>
                    </a:cxn>
                    <a:cxn ang="0">
                      <a:pos x="79" y="351"/>
                    </a:cxn>
                    <a:cxn ang="0">
                      <a:pos x="43" y="300"/>
                    </a:cxn>
                    <a:cxn ang="0">
                      <a:pos x="19" y="243"/>
                    </a:cxn>
                    <a:cxn ang="0">
                      <a:pos x="7" y="179"/>
                    </a:cxn>
                    <a:cxn ang="0">
                      <a:pos x="5" y="122"/>
                    </a:cxn>
                    <a:cxn ang="0">
                      <a:pos x="13" y="76"/>
                    </a:cxn>
                    <a:cxn ang="0">
                      <a:pos x="17" y="53"/>
                    </a:cxn>
                  </a:cxnLst>
                  <a:rect l="0" t="0" r="r" b="b"/>
                  <a:pathLst>
                    <a:path w="656" h="474">
                      <a:moveTo>
                        <a:pt x="656" y="146"/>
                      </a:moveTo>
                      <a:lnTo>
                        <a:pt x="656" y="131"/>
                      </a:lnTo>
                      <a:lnTo>
                        <a:pt x="656" y="116"/>
                      </a:lnTo>
                      <a:lnTo>
                        <a:pt x="654" y="101"/>
                      </a:lnTo>
                      <a:lnTo>
                        <a:pt x="652" y="88"/>
                      </a:lnTo>
                      <a:lnTo>
                        <a:pt x="648" y="84"/>
                      </a:lnTo>
                      <a:lnTo>
                        <a:pt x="647" y="80"/>
                      </a:lnTo>
                      <a:lnTo>
                        <a:pt x="648" y="97"/>
                      </a:lnTo>
                      <a:lnTo>
                        <a:pt x="650" y="112"/>
                      </a:lnTo>
                      <a:lnTo>
                        <a:pt x="652" y="129"/>
                      </a:lnTo>
                      <a:lnTo>
                        <a:pt x="652" y="146"/>
                      </a:lnTo>
                      <a:lnTo>
                        <a:pt x="652" y="160"/>
                      </a:lnTo>
                      <a:lnTo>
                        <a:pt x="652" y="171"/>
                      </a:lnTo>
                      <a:lnTo>
                        <a:pt x="654" y="175"/>
                      </a:lnTo>
                      <a:lnTo>
                        <a:pt x="656" y="177"/>
                      </a:lnTo>
                      <a:lnTo>
                        <a:pt x="656" y="162"/>
                      </a:lnTo>
                      <a:lnTo>
                        <a:pt x="656" y="146"/>
                      </a:lnTo>
                      <a:close/>
                      <a:moveTo>
                        <a:pt x="648" y="76"/>
                      </a:moveTo>
                      <a:lnTo>
                        <a:pt x="645" y="55"/>
                      </a:lnTo>
                      <a:lnTo>
                        <a:pt x="639" y="36"/>
                      </a:lnTo>
                      <a:lnTo>
                        <a:pt x="631" y="17"/>
                      </a:lnTo>
                      <a:lnTo>
                        <a:pt x="622" y="0"/>
                      </a:lnTo>
                      <a:lnTo>
                        <a:pt x="622" y="2"/>
                      </a:lnTo>
                      <a:lnTo>
                        <a:pt x="620" y="2"/>
                      </a:lnTo>
                      <a:lnTo>
                        <a:pt x="620" y="2"/>
                      </a:lnTo>
                      <a:lnTo>
                        <a:pt x="620" y="4"/>
                      </a:lnTo>
                      <a:lnTo>
                        <a:pt x="626" y="19"/>
                      </a:lnTo>
                      <a:lnTo>
                        <a:pt x="633" y="34"/>
                      </a:lnTo>
                      <a:lnTo>
                        <a:pt x="637" y="50"/>
                      </a:lnTo>
                      <a:lnTo>
                        <a:pt x="643" y="67"/>
                      </a:lnTo>
                      <a:lnTo>
                        <a:pt x="645" y="71"/>
                      </a:lnTo>
                      <a:lnTo>
                        <a:pt x="648" y="74"/>
                      </a:lnTo>
                      <a:lnTo>
                        <a:pt x="648" y="74"/>
                      </a:lnTo>
                      <a:lnTo>
                        <a:pt x="648" y="76"/>
                      </a:lnTo>
                      <a:close/>
                      <a:moveTo>
                        <a:pt x="13" y="52"/>
                      </a:moveTo>
                      <a:lnTo>
                        <a:pt x="7" y="74"/>
                      </a:lnTo>
                      <a:lnTo>
                        <a:pt x="4" y="97"/>
                      </a:lnTo>
                      <a:lnTo>
                        <a:pt x="2" y="122"/>
                      </a:lnTo>
                      <a:lnTo>
                        <a:pt x="0" y="146"/>
                      </a:lnTo>
                      <a:lnTo>
                        <a:pt x="2" y="180"/>
                      </a:lnTo>
                      <a:lnTo>
                        <a:pt x="7" y="213"/>
                      </a:lnTo>
                      <a:lnTo>
                        <a:pt x="15" y="243"/>
                      </a:lnTo>
                      <a:lnTo>
                        <a:pt x="26" y="273"/>
                      </a:lnTo>
                      <a:lnTo>
                        <a:pt x="40" y="302"/>
                      </a:lnTo>
                      <a:lnTo>
                        <a:pt x="57" y="330"/>
                      </a:lnTo>
                      <a:lnTo>
                        <a:pt x="76" y="355"/>
                      </a:lnTo>
                      <a:lnTo>
                        <a:pt x="96" y="378"/>
                      </a:lnTo>
                      <a:lnTo>
                        <a:pt x="119" y="399"/>
                      </a:lnTo>
                      <a:lnTo>
                        <a:pt x="146" y="418"/>
                      </a:lnTo>
                      <a:lnTo>
                        <a:pt x="172" y="435"/>
                      </a:lnTo>
                      <a:lnTo>
                        <a:pt x="201" y="448"/>
                      </a:lnTo>
                      <a:lnTo>
                        <a:pt x="231" y="459"/>
                      </a:lnTo>
                      <a:lnTo>
                        <a:pt x="261" y="469"/>
                      </a:lnTo>
                      <a:lnTo>
                        <a:pt x="296" y="472"/>
                      </a:lnTo>
                      <a:lnTo>
                        <a:pt x="328" y="474"/>
                      </a:lnTo>
                      <a:lnTo>
                        <a:pt x="358" y="472"/>
                      </a:lnTo>
                      <a:lnTo>
                        <a:pt x="389" y="469"/>
                      </a:lnTo>
                      <a:lnTo>
                        <a:pt x="417" y="463"/>
                      </a:lnTo>
                      <a:lnTo>
                        <a:pt x="446" y="454"/>
                      </a:lnTo>
                      <a:lnTo>
                        <a:pt x="472" y="442"/>
                      </a:lnTo>
                      <a:lnTo>
                        <a:pt x="497" y="427"/>
                      </a:lnTo>
                      <a:lnTo>
                        <a:pt x="521" y="412"/>
                      </a:lnTo>
                      <a:lnTo>
                        <a:pt x="544" y="395"/>
                      </a:lnTo>
                      <a:lnTo>
                        <a:pt x="565" y="374"/>
                      </a:lnTo>
                      <a:lnTo>
                        <a:pt x="584" y="353"/>
                      </a:lnTo>
                      <a:lnTo>
                        <a:pt x="601" y="330"/>
                      </a:lnTo>
                      <a:lnTo>
                        <a:pt x="616" y="306"/>
                      </a:lnTo>
                      <a:lnTo>
                        <a:pt x="630" y="279"/>
                      </a:lnTo>
                      <a:lnTo>
                        <a:pt x="639" y="253"/>
                      </a:lnTo>
                      <a:lnTo>
                        <a:pt x="648" y="224"/>
                      </a:lnTo>
                      <a:lnTo>
                        <a:pt x="654" y="196"/>
                      </a:lnTo>
                      <a:lnTo>
                        <a:pt x="652" y="188"/>
                      </a:lnTo>
                      <a:lnTo>
                        <a:pt x="650" y="182"/>
                      </a:lnTo>
                      <a:lnTo>
                        <a:pt x="647" y="213"/>
                      </a:lnTo>
                      <a:lnTo>
                        <a:pt x="639" y="241"/>
                      </a:lnTo>
                      <a:lnTo>
                        <a:pt x="628" y="270"/>
                      </a:lnTo>
                      <a:lnTo>
                        <a:pt x="616" y="296"/>
                      </a:lnTo>
                      <a:lnTo>
                        <a:pt x="601" y="321"/>
                      </a:lnTo>
                      <a:lnTo>
                        <a:pt x="584" y="344"/>
                      </a:lnTo>
                      <a:lnTo>
                        <a:pt x="565" y="366"/>
                      </a:lnTo>
                      <a:lnTo>
                        <a:pt x="546" y="387"/>
                      </a:lnTo>
                      <a:lnTo>
                        <a:pt x="523" y="404"/>
                      </a:lnTo>
                      <a:lnTo>
                        <a:pt x="499" y="421"/>
                      </a:lnTo>
                      <a:lnTo>
                        <a:pt x="474" y="436"/>
                      </a:lnTo>
                      <a:lnTo>
                        <a:pt x="447" y="448"/>
                      </a:lnTo>
                      <a:lnTo>
                        <a:pt x="419" y="457"/>
                      </a:lnTo>
                      <a:lnTo>
                        <a:pt x="389" y="465"/>
                      </a:lnTo>
                      <a:lnTo>
                        <a:pt x="360" y="469"/>
                      </a:lnTo>
                      <a:lnTo>
                        <a:pt x="328" y="471"/>
                      </a:lnTo>
                      <a:lnTo>
                        <a:pt x="296" y="469"/>
                      </a:lnTo>
                      <a:lnTo>
                        <a:pt x="263" y="463"/>
                      </a:lnTo>
                      <a:lnTo>
                        <a:pt x="233" y="455"/>
                      </a:lnTo>
                      <a:lnTo>
                        <a:pt x="203" y="444"/>
                      </a:lnTo>
                      <a:lnTo>
                        <a:pt x="174" y="431"/>
                      </a:lnTo>
                      <a:lnTo>
                        <a:pt x="148" y="414"/>
                      </a:lnTo>
                      <a:lnTo>
                        <a:pt x="123" y="397"/>
                      </a:lnTo>
                      <a:lnTo>
                        <a:pt x="100" y="376"/>
                      </a:lnTo>
                      <a:lnTo>
                        <a:pt x="79" y="351"/>
                      </a:lnTo>
                      <a:lnTo>
                        <a:pt x="60" y="326"/>
                      </a:lnTo>
                      <a:lnTo>
                        <a:pt x="43" y="300"/>
                      </a:lnTo>
                      <a:lnTo>
                        <a:pt x="30" y="272"/>
                      </a:lnTo>
                      <a:lnTo>
                        <a:pt x="19" y="243"/>
                      </a:lnTo>
                      <a:lnTo>
                        <a:pt x="11" y="211"/>
                      </a:lnTo>
                      <a:lnTo>
                        <a:pt x="7" y="179"/>
                      </a:lnTo>
                      <a:lnTo>
                        <a:pt x="5" y="146"/>
                      </a:lnTo>
                      <a:lnTo>
                        <a:pt x="5" y="122"/>
                      </a:lnTo>
                      <a:lnTo>
                        <a:pt x="7" y="99"/>
                      </a:lnTo>
                      <a:lnTo>
                        <a:pt x="13" y="76"/>
                      </a:lnTo>
                      <a:lnTo>
                        <a:pt x="19" y="55"/>
                      </a:lnTo>
                      <a:lnTo>
                        <a:pt x="17" y="53"/>
                      </a:lnTo>
                      <a:lnTo>
                        <a:pt x="13" y="52"/>
                      </a:lnTo>
                      <a:close/>
                    </a:path>
                  </a:pathLst>
                </a:custGeom>
                <a:solidFill>
                  <a:srgbClr val="BDBCD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986" name="Freeform 618"/>
                <p:cNvSpPr>
                  <a:spLocks noEditPoints="1"/>
                </p:cNvSpPr>
                <p:nvPr/>
              </p:nvSpPr>
              <p:spPr bwMode="auto">
                <a:xfrm>
                  <a:off x="1512" y="2128"/>
                  <a:ext cx="652" cy="470"/>
                </a:xfrm>
                <a:custGeom>
                  <a:avLst/>
                  <a:gdLst/>
                  <a:ahLst/>
                  <a:cxnLst>
                    <a:cxn ang="0">
                      <a:pos x="652" y="127"/>
                    </a:cxn>
                    <a:cxn ang="0">
                      <a:pos x="648" y="97"/>
                    </a:cxn>
                    <a:cxn ang="0">
                      <a:pos x="645" y="78"/>
                    </a:cxn>
                    <a:cxn ang="0">
                      <a:pos x="645" y="93"/>
                    </a:cxn>
                    <a:cxn ang="0">
                      <a:pos x="648" y="127"/>
                    </a:cxn>
                    <a:cxn ang="0">
                      <a:pos x="648" y="156"/>
                    </a:cxn>
                    <a:cxn ang="0">
                      <a:pos x="650" y="169"/>
                    </a:cxn>
                    <a:cxn ang="0">
                      <a:pos x="652" y="158"/>
                    </a:cxn>
                    <a:cxn ang="0">
                      <a:pos x="645" y="69"/>
                    </a:cxn>
                    <a:cxn ang="0">
                      <a:pos x="633" y="34"/>
                    </a:cxn>
                    <a:cxn ang="0">
                      <a:pos x="620" y="0"/>
                    </a:cxn>
                    <a:cxn ang="0">
                      <a:pos x="618" y="0"/>
                    </a:cxn>
                    <a:cxn ang="0">
                      <a:pos x="616" y="2"/>
                    </a:cxn>
                    <a:cxn ang="0">
                      <a:pos x="628" y="31"/>
                    </a:cxn>
                    <a:cxn ang="0">
                      <a:pos x="637" y="61"/>
                    </a:cxn>
                    <a:cxn ang="0">
                      <a:pos x="645" y="69"/>
                    </a:cxn>
                    <a:cxn ang="0">
                      <a:pos x="7" y="74"/>
                    </a:cxn>
                    <a:cxn ang="0">
                      <a:pos x="2" y="120"/>
                    </a:cxn>
                    <a:cxn ang="0">
                      <a:pos x="2" y="177"/>
                    </a:cxn>
                    <a:cxn ang="0">
                      <a:pos x="15" y="241"/>
                    </a:cxn>
                    <a:cxn ang="0">
                      <a:pos x="39" y="300"/>
                    </a:cxn>
                    <a:cxn ang="0">
                      <a:pos x="75" y="351"/>
                    </a:cxn>
                    <a:cxn ang="0">
                      <a:pos x="119" y="397"/>
                    </a:cxn>
                    <a:cxn ang="0">
                      <a:pos x="170" y="431"/>
                    </a:cxn>
                    <a:cxn ang="0">
                      <a:pos x="229" y="455"/>
                    </a:cxn>
                    <a:cxn ang="0">
                      <a:pos x="294" y="469"/>
                    </a:cxn>
                    <a:cxn ang="0">
                      <a:pos x="358" y="469"/>
                    </a:cxn>
                    <a:cxn ang="0">
                      <a:pos x="417" y="457"/>
                    </a:cxn>
                    <a:cxn ang="0">
                      <a:pos x="470" y="436"/>
                    </a:cxn>
                    <a:cxn ang="0">
                      <a:pos x="519" y="406"/>
                    </a:cxn>
                    <a:cxn ang="0">
                      <a:pos x="563" y="368"/>
                    </a:cxn>
                    <a:cxn ang="0">
                      <a:pos x="599" y="323"/>
                    </a:cxn>
                    <a:cxn ang="0">
                      <a:pos x="628" y="271"/>
                    </a:cxn>
                    <a:cxn ang="0">
                      <a:pos x="645" y="216"/>
                    </a:cxn>
                    <a:cxn ang="0">
                      <a:pos x="648" y="180"/>
                    </a:cxn>
                    <a:cxn ang="0">
                      <a:pos x="643" y="205"/>
                    </a:cxn>
                    <a:cxn ang="0">
                      <a:pos x="626" y="262"/>
                    </a:cxn>
                    <a:cxn ang="0">
                      <a:pos x="599" y="315"/>
                    </a:cxn>
                    <a:cxn ang="0">
                      <a:pos x="565" y="361"/>
                    </a:cxn>
                    <a:cxn ang="0">
                      <a:pos x="521" y="400"/>
                    </a:cxn>
                    <a:cxn ang="0">
                      <a:pos x="472" y="431"/>
                    </a:cxn>
                    <a:cxn ang="0">
                      <a:pos x="417" y="453"/>
                    </a:cxn>
                    <a:cxn ang="0">
                      <a:pos x="358" y="465"/>
                    </a:cxn>
                    <a:cxn ang="0">
                      <a:pos x="294" y="465"/>
                    </a:cxn>
                    <a:cxn ang="0">
                      <a:pos x="231" y="452"/>
                    </a:cxn>
                    <a:cxn ang="0">
                      <a:pos x="174" y="427"/>
                    </a:cxn>
                    <a:cxn ang="0">
                      <a:pos x="123" y="393"/>
                    </a:cxn>
                    <a:cxn ang="0">
                      <a:pos x="79" y="349"/>
                    </a:cxn>
                    <a:cxn ang="0">
                      <a:pos x="43" y="298"/>
                    </a:cxn>
                    <a:cxn ang="0">
                      <a:pos x="19" y="239"/>
                    </a:cxn>
                    <a:cxn ang="0">
                      <a:pos x="7" y="177"/>
                    </a:cxn>
                    <a:cxn ang="0">
                      <a:pos x="5" y="122"/>
                    </a:cxn>
                    <a:cxn ang="0">
                      <a:pos x="13" y="76"/>
                    </a:cxn>
                    <a:cxn ang="0">
                      <a:pos x="17" y="53"/>
                    </a:cxn>
                    <a:cxn ang="0">
                      <a:pos x="15" y="51"/>
                    </a:cxn>
                  </a:cxnLst>
                  <a:rect l="0" t="0" r="r" b="b"/>
                  <a:pathLst>
                    <a:path w="652" h="470">
                      <a:moveTo>
                        <a:pt x="652" y="144"/>
                      </a:moveTo>
                      <a:lnTo>
                        <a:pt x="652" y="127"/>
                      </a:lnTo>
                      <a:lnTo>
                        <a:pt x="650" y="112"/>
                      </a:lnTo>
                      <a:lnTo>
                        <a:pt x="648" y="97"/>
                      </a:lnTo>
                      <a:lnTo>
                        <a:pt x="646" y="82"/>
                      </a:lnTo>
                      <a:lnTo>
                        <a:pt x="645" y="78"/>
                      </a:lnTo>
                      <a:lnTo>
                        <a:pt x="641" y="76"/>
                      </a:lnTo>
                      <a:lnTo>
                        <a:pt x="645" y="93"/>
                      </a:lnTo>
                      <a:lnTo>
                        <a:pt x="646" y="110"/>
                      </a:lnTo>
                      <a:lnTo>
                        <a:pt x="648" y="127"/>
                      </a:lnTo>
                      <a:lnTo>
                        <a:pt x="648" y="144"/>
                      </a:lnTo>
                      <a:lnTo>
                        <a:pt x="648" y="156"/>
                      </a:lnTo>
                      <a:lnTo>
                        <a:pt x="646" y="167"/>
                      </a:lnTo>
                      <a:lnTo>
                        <a:pt x="650" y="169"/>
                      </a:lnTo>
                      <a:lnTo>
                        <a:pt x="652" y="173"/>
                      </a:lnTo>
                      <a:lnTo>
                        <a:pt x="652" y="158"/>
                      </a:lnTo>
                      <a:lnTo>
                        <a:pt x="652" y="144"/>
                      </a:lnTo>
                      <a:close/>
                      <a:moveTo>
                        <a:pt x="645" y="69"/>
                      </a:moveTo>
                      <a:lnTo>
                        <a:pt x="639" y="51"/>
                      </a:lnTo>
                      <a:lnTo>
                        <a:pt x="633" y="34"/>
                      </a:lnTo>
                      <a:lnTo>
                        <a:pt x="628" y="17"/>
                      </a:lnTo>
                      <a:lnTo>
                        <a:pt x="620" y="0"/>
                      </a:lnTo>
                      <a:lnTo>
                        <a:pt x="618" y="0"/>
                      </a:lnTo>
                      <a:lnTo>
                        <a:pt x="618" y="0"/>
                      </a:lnTo>
                      <a:lnTo>
                        <a:pt x="618" y="2"/>
                      </a:lnTo>
                      <a:lnTo>
                        <a:pt x="616" y="2"/>
                      </a:lnTo>
                      <a:lnTo>
                        <a:pt x="622" y="17"/>
                      </a:lnTo>
                      <a:lnTo>
                        <a:pt x="628" y="31"/>
                      </a:lnTo>
                      <a:lnTo>
                        <a:pt x="633" y="46"/>
                      </a:lnTo>
                      <a:lnTo>
                        <a:pt x="637" y="61"/>
                      </a:lnTo>
                      <a:lnTo>
                        <a:pt x="641" y="65"/>
                      </a:lnTo>
                      <a:lnTo>
                        <a:pt x="645" y="69"/>
                      </a:lnTo>
                      <a:close/>
                      <a:moveTo>
                        <a:pt x="15" y="51"/>
                      </a:moveTo>
                      <a:lnTo>
                        <a:pt x="7" y="74"/>
                      </a:lnTo>
                      <a:lnTo>
                        <a:pt x="3" y="97"/>
                      </a:lnTo>
                      <a:lnTo>
                        <a:pt x="2" y="120"/>
                      </a:lnTo>
                      <a:lnTo>
                        <a:pt x="0" y="144"/>
                      </a:lnTo>
                      <a:lnTo>
                        <a:pt x="2" y="177"/>
                      </a:lnTo>
                      <a:lnTo>
                        <a:pt x="7" y="211"/>
                      </a:lnTo>
                      <a:lnTo>
                        <a:pt x="15" y="241"/>
                      </a:lnTo>
                      <a:lnTo>
                        <a:pt x="26" y="271"/>
                      </a:lnTo>
                      <a:lnTo>
                        <a:pt x="39" y="300"/>
                      </a:lnTo>
                      <a:lnTo>
                        <a:pt x="57" y="326"/>
                      </a:lnTo>
                      <a:lnTo>
                        <a:pt x="75" y="351"/>
                      </a:lnTo>
                      <a:lnTo>
                        <a:pt x="96" y="374"/>
                      </a:lnTo>
                      <a:lnTo>
                        <a:pt x="119" y="397"/>
                      </a:lnTo>
                      <a:lnTo>
                        <a:pt x="144" y="414"/>
                      </a:lnTo>
                      <a:lnTo>
                        <a:pt x="170" y="431"/>
                      </a:lnTo>
                      <a:lnTo>
                        <a:pt x="199" y="444"/>
                      </a:lnTo>
                      <a:lnTo>
                        <a:pt x="229" y="455"/>
                      </a:lnTo>
                      <a:lnTo>
                        <a:pt x="261" y="463"/>
                      </a:lnTo>
                      <a:lnTo>
                        <a:pt x="294" y="469"/>
                      </a:lnTo>
                      <a:lnTo>
                        <a:pt x="326" y="470"/>
                      </a:lnTo>
                      <a:lnTo>
                        <a:pt x="358" y="469"/>
                      </a:lnTo>
                      <a:lnTo>
                        <a:pt x="387" y="465"/>
                      </a:lnTo>
                      <a:lnTo>
                        <a:pt x="417" y="457"/>
                      </a:lnTo>
                      <a:lnTo>
                        <a:pt x="444" y="448"/>
                      </a:lnTo>
                      <a:lnTo>
                        <a:pt x="470" y="436"/>
                      </a:lnTo>
                      <a:lnTo>
                        <a:pt x="497" y="423"/>
                      </a:lnTo>
                      <a:lnTo>
                        <a:pt x="519" y="406"/>
                      </a:lnTo>
                      <a:lnTo>
                        <a:pt x="542" y="389"/>
                      </a:lnTo>
                      <a:lnTo>
                        <a:pt x="563" y="368"/>
                      </a:lnTo>
                      <a:lnTo>
                        <a:pt x="582" y="347"/>
                      </a:lnTo>
                      <a:lnTo>
                        <a:pt x="599" y="323"/>
                      </a:lnTo>
                      <a:lnTo>
                        <a:pt x="614" y="298"/>
                      </a:lnTo>
                      <a:lnTo>
                        <a:pt x="628" y="271"/>
                      </a:lnTo>
                      <a:lnTo>
                        <a:pt x="637" y="245"/>
                      </a:lnTo>
                      <a:lnTo>
                        <a:pt x="645" y="216"/>
                      </a:lnTo>
                      <a:lnTo>
                        <a:pt x="650" y="186"/>
                      </a:lnTo>
                      <a:lnTo>
                        <a:pt x="648" y="180"/>
                      </a:lnTo>
                      <a:lnTo>
                        <a:pt x="646" y="175"/>
                      </a:lnTo>
                      <a:lnTo>
                        <a:pt x="643" y="205"/>
                      </a:lnTo>
                      <a:lnTo>
                        <a:pt x="635" y="233"/>
                      </a:lnTo>
                      <a:lnTo>
                        <a:pt x="626" y="262"/>
                      </a:lnTo>
                      <a:lnTo>
                        <a:pt x="614" y="288"/>
                      </a:lnTo>
                      <a:lnTo>
                        <a:pt x="599" y="315"/>
                      </a:lnTo>
                      <a:lnTo>
                        <a:pt x="582" y="338"/>
                      </a:lnTo>
                      <a:lnTo>
                        <a:pt x="565" y="361"/>
                      </a:lnTo>
                      <a:lnTo>
                        <a:pt x="544" y="381"/>
                      </a:lnTo>
                      <a:lnTo>
                        <a:pt x="521" y="400"/>
                      </a:lnTo>
                      <a:lnTo>
                        <a:pt x="497" y="417"/>
                      </a:lnTo>
                      <a:lnTo>
                        <a:pt x="472" y="431"/>
                      </a:lnTo>
                      <a:lnTo>
                        <a:pt x="445" y="444"/>
                      </a:lnTo>
                      <a:lnTo>
                        <a:pt x="417" y="453"/>
                      </a:lnTo>
                      <a:lnTo>
                        <a:pt x="388" y="459"/>
                      </a:lnTo>
                      <a:lnTo>
                        <a:pt x="358" y="465"/>
                      </a:lnTo>
                      <a:lnTo>
                        <a:pt x="326" y="465"/>
                      </a:lnTo>
                      <a:lnTo>
                        <a:pt x="294" y="465"/>
                      </a:lnTo>
                      <a:lnTo>
                        <a:pt x="261" y="459"/>
                      </a:lnTo>
                      <a:lnTo>
                        <a:pt x="231" y="452"/>
                      </a:lnTo>
                      <a:lnTo>
                        <a:pt x="201" y="440"/>
                      </a:lnTo>
                      <a:lnTo>
                        <a:pt x="174" y="427"/>
                      </a:lnTo>
                      <a:lnTo>
                        <a:pt x="148" y="410"/>
                      </a:lnTo>
                      <a:lnTo>
                        <a:pt x="123" y="393"/>
                      </a:lnTo>
                      <a:lnTo>
                        <a:pt x="100" y="372"/>
                      </a:lnTo>
                      <a:lnTo>
                        <a:pt x="79" y="349"/>
                      </a:lnTo>
                      <a:lnTo>
                        <a:pt x="60" y="324"/>
                      </a:lnTo>
                      <a:lnTo>
                        <a:pt x="43" y="298"/>
                      </a:lnTo>
                      <a:lnTo>
                        <a:pt x="30" y="270"/>
                      </a:lnTo>
                      <a:lnTo>
                        <a:pt x="19" y="239"/>
                      </a:lnTo>
                      <a:lnTo>
                        <a:pt x="11" y="209"/>
                      </a:lnTo>
                      <a:lnTo>
                        <a:pt x="7" y="177"/>
                      </a:lnTo>
                      <a:lnTo>
                        <a:pt x="5" y="144"/>
                      </a:lnTo>
                      <a:lnTo>
                        <a:pt x="5" y="122"/>
                      </a:lnTo>
                      <a:lnTo>
                        <a:pt x="9" y="99"/>
                      </a:lnTo>
                      <a:lnTo>
                        <a:pt x="13" y="76"/>
                      </a:lnTo>
                      <a:lnTo>
                        <a:pt x="19" y="53"/>
                      </a:lnTo>
                      <a:lnTo>
                        <a:pt x="17" y="53"/>
                      </a:lnTo>
                      <a:lnTo>
                        <a:pt x="17" y="53"/>
                      </a:lnTo>
                      <a:lnTo>
                        <a:pt x="15" y="51"/>
                      </a:lnTo>
                      <a:lnTo>
                        <a:pt x="15" y="51"/>
                      </a:lnTo>
                      <a:close/>
                    </a:path>
                  </a:pathLst>
                </a:custGeom>
                <a:solidFill>
                  <a:srgbClr val="BDBCD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987" name="Freeform 619"/>
                <p:cNvSpPr>
                  <a:spLocks noEditPoints="1"/>
                </p:cNvSpPr>
                <p:nvPr/>
              </p:nvSpPr>
              <p:spPr bwMode="auto">
                <a:xfrm>
                  <a:off x="1515" y="2130"/>
                  <a:ext cx="647" cy="467"/>
                </a:xfrm>
                <a:custGeom>
                  <a:avLst/>
                  <a:gdLst/>
                  <a:ahLst/>
                  <a:cxnLst>
                    <a:cxn ang="0">
                      <a:pos x="647" y="125"/>
                    </a:cxn>
                    <a:cxn ang="0">
                      <a:pos x="643" y="93"/>
                    </a:cxn>
                    <a:cxn ang="0">
                      <a:pos x="638" y="74"/>
                    </a:cxn>
                    <a:cxn ang="0">
                      <a:pos x="638" y="87"/>
                    </a:cxn>
                    <a:cxn ang="0">
                      <a:pos x="642" y="123"/>
                    </a:cxn>
                    <a:cxn ang="0">
                      <a:pos x="643" y="154"/>
                    </a:cxn>
                    <a:cxn ang="0">
                      <a:pos x="643" y="165"/>
                    </a:cxn>
                    <a:cxn ang="0">
                      <a:pos x="647" y="156"/>
                    </a:cxn>
                    <a:cxn ang="0">
                      <a:pos x="638" y="63"/>
                    </a:cxn>
                    <a:cxn ang="0">
                      <a:pos x="628" y="30"/>
                    </a:cxn>
                    <a:cxn ang="0">
                      <a:pos x="615" y="0"/>
                    </a:cxn>
                    <a:cxn ang="0">
                      <a:pos x="611" y="2"/>
                    </a:cxn>
                    <a:cxn ang="0">
                      <a:pos x="611" y="2"/>
                    </a:cxn>
                    <a:cxn ang="0">
                      <a:pos x="630" y="55"/>
                    </a:cxn>
                    <a:cxn ang="0">
                      <a:pos x="638" y="63"/>
                    </a:cxn>
                    <a:cxn ang="0">
                      <a:pos x="8" y="72"/>
                    </a:cxn>
                    <a:cxn ang="0">
                      <a:pos x="0" y="118"/>
                    </a:cxn>
                    <a:cxn ang="0">
                      <a:pos x="2" y="175"/>
                    </a:cxn>
                    <a:cxn ang="0">
                      <a:pos x="14" y="239"/>
                    </a:cxn>
                    <a:cxn ang="0">
                      <a:pos x="38" y="296"/>
                    </a:cxn>
                    <a:cxn ang="0">
                      <a:pos x="74" y="347"/>
                    </a:cxn>
                    <a:cxn ang="0">
                      <a:pos x="118" y="393"/>
                    </a:cxn>
                    <a:cxn ang="0">
                      <a:pos x="169" y="427"/>
                    </a:cxn>
                    <a:cxn ang="0">
                      <a:pos x="228" y="451"/>
                    </a:cxn>
                    <a:cxn ang="0">
                      <a:pos x="291" y="465"/>
                    </a:cxn>
                    <a:cxn ang="0">
                      <a:pos x="355" y="465"/>
                    </a:cxn>
                    <a:cxn ang="0">
                      <a:pos x="414" y="453"/>
                    </a:cxn>
                    <a:cxn ang="0">
                      <a:pos x="469" y="432"/>
                    </a:cxn>
                    <a:cxn ang="0">
                      <a:pos x="518" y="400"/>
                    </a:cxn>
                    <a:cxn ang="0">
                      <a:pos x="560" y="362"/>
                    </a:cxn>
                    <a:cxn ang="0">
                      <a:pos x="596" y="317"/>
                    </a:cxn>
                    <a:cxn ang="0">
                      <a:pos x="623" y="266"/>
                    </a:cxn>
                    <a:cxn ang="0">
                      <a:pos x="642" y="209"/>
                    </a:cxn>
                    <a:cxn ang="0">
                      <a:pos x="643" y="173"/>
                    </a:cxn>
                    <a:cxn ang="0">
                      <a:pos x="638" y="197"/>
                    </a:cxn>
                    <a:cxn ang="0">
                      <a:pos x="623" y="256"/>
                    </a:cxn>
                    <a:cxn ang="0">
                      <a:pos x="596" y="309"/>
                    </a:cxn>
                    <a:cxn ang="0">
                      <a:pos x="562" y="355"/>
                    </a:cxn>
                    <a:cxn ang="0">
                      <a:pos x="518" y="395"/>
                    </a:cxn>
                    <a:cxn ang="0">
                      <a:pos x="469" y="427"/>
                    </a:cxn>
                    <a:cxn ang="0">
                      <a:pos x="414" y="448"/>
                    </a:cxn>
                    <a:cxn ang="0">
                      <a:pos x="355" y="459"/>
                    </a:cxn>
                    <a:cxn ang="0">
                      <a:pos x="291" y="459"/>
                    </a:cxn>
                    <a:cxn ang="0">
                      <a:pos x="228" y="448"/>
                    </a:cxn>
                    <a:cxn ang="0">
                      <a:pos x="171" y="423"/>
                    </a:cxn>
                    <a:cxn ang="0">
                      <a:pos x="120" y="389"/>
                    </a:cxn>
                    <a:cxn ang="0">
                      <a:pos x="78" y="345"/>
                    </a:cxn>
                    <a:cxn ang="0">
                      <a:pos x="42" y="294"/>
                    </a:cxn>
                    <a:cxn ang="0">
                      <a:pos x="19" y="237"/>
                    </a:cxn>
                    <a:cxn ang="0">
                      <a:pos x="6" y="175"/>
                    </a:cxn>
                    <a:cxn ang="0">
                      <a:pos x="6" y="120"/>
                    </a:cxn>
                    <a:cxn ang="0">
                      <a:pos x="12" y="74"/>
                    </a:cxn>
                    <a:cxn ang="0">
                      <a:pos x="16" y="51"/>
                    </a:cxn>
                    <a:cxn ang="0">
                      <a:pos x="14" y="51"/>
                    </a:cxn>
                  </a:cxnLst>
                  <a:rect l="0" t="0" r="r" b="b"/>
                  <a:pathLst>
                    <a:path w="647" h="467">
                      <a:moveTo>
                        <a:pt x="647" y="142"/>
                      </a:moveTo>
                      <a:lnTo>
                        <a:pt x="647" y="125"/>
                      </a:lnTo>
                      <a:lnTo>
                        <a:pt x="645" y="108"/>
                      </a:lnTo>
                      <a:lnTo>
                        <a:pt x="643" y="93"/>
                      </a:lnTo>
                      <a:lnTo>
                        <a:pt x="642" y="76"/>
                      </a:lnTo>
                      <a:lnTo>
                        <a:pt x="638" y="74"/>
                      </a:lnTo>
                      <a:lnTo>
                        <a:pt x="634" y="70"/>
                      </a:lnTo>
                      <a:lnTo>
                        <a:pt x="638" y="87"/>
                      </a:lnTo>
                      <a:lnTo>
                        <a:pt x="642" y="106"/>
                      </a:lnTo>
                      <a:lnTo>
                        <a:pt x="642" y="123"/>
                      </a:lnTo>
                      <a:lnTo>
                        <a:pt x="643" y="142"/>
                      </a:lnTo>
                      <a:lnTo>
                        <a:pt x="643" y="154"/>
                      </a:lnTo>
                      <a:lnTo>
                        <a:pt x="642" y="163"/>
                      </a:lnTo>
                      <a:lnTo>
                        <a:pt x="643" y="165"/>
                      </a:lnTo>
                      <a:lnTo>
                        <a:pt x="647" y="167"/>
                      </a:lnTo>
                      <a:lnTo>
                        <a:pt x="647" y="156"/>
                      </a:lnTo>
                      <a:lnTo>
                        <a:pt x="647" y="142"/>
                      </a:lnTo>
                      <a:close/>
                      <a:moveTo>
                        <a:pt x="638" y="63"/>
                      </a:moveTo>
                      <a:lnTo>
                        <a:pt x="632" y="46"/>
                      </a:lnTo>
                      <a:lnTo>
                        <a:pt x="628" y="30"/>
                      </a:lnTo>
                      <a:lnTo>
                        <a:pt x="621" y="15"/>
                      </a:lnTo>
                      <a:lnTo>
                        <a:pt x="615" y="0"/>
                      </a:lnTo>
                      <a:lnTo>
                        <a:pt x="613" y="0"/>
                      </a:lnTo>
                      <a:lnTo>
                        <a:pt x="611" y="2"/>
                      </a:lnTo>
                      <a:lnTo>
                        <a:pt x="611" y="2"/>
                      </a:lnTo>
                      <a:lnTo>
                        <a:pt x="611" y="2"/>
                      </a:lnTo>
                      <a:lnTo>
                        <a:pt x="623" y="29"/>
                      </a:lnTo>
                      <a:lnTo>
                        <a:pt x="630" y="55"/>
                      </a:lnTo>
                      <a:lnTo>
                        <a:pt x="634" y="59"/>
                      </a:lnTo>
                      <a:lnTo>
                        <a:pt x="638" y="63"/>
                      </a:lnTo>
                      <a:close/>
                      <a:moveTo>
                        <a:pt x="14" y="51"/>
                      </a:moveTo>
                      <a:lnTo>
                        <a:pt x="8" y="72"/>
                      </a:lnTo>
                      <a:lnTo>
                        <a:pt x="2" y="95"/>
                      </a:lnTo>
                      <a:lnTo>
                        <a:pt x="0" y="118"/>
                      </a:lnTo>
                      <a:lnTo>
                        <a:pt x="0" y="142"/>
                      </a:lnTo>
                      <a:lnTo>
                        <a:pt x="2" y="175"/>
                      </a:lnTo>
                      <a:lnTo>
                        <a:pt x="6" y="207"/>
                      </a:lnTo>
                      <a:lnTo>
                        <a:pt x="14" y="239"/>
                      </a:lnTo>
                      <a:lnTo>
                        <a:pt x="25" y="268"/>
                      </a:lnTo>
                      <a:lnTo>
                        <a:pt x="38" y="296"/>
                      </a:lnTo>
                      <a:lnTo>
                        <a:pt x="55" y="322"/>
                      </a:lnTo>
                      <a:lnTo>
                        <a:pt x="74" y="347"/>
                      </a:lnTo>
                      <a:lnTo>
                        <a:pt x="95" y="372"/>
                      </a:lnTo>
                      <a:lnTo>
                        <a:pt x="118" y="393"/>
                      </a:lnTo>
                      <a:lnTo>
                        <a:pt x="143" y="410"/>
                      </a:lnTo>
                      <a:lnTo>
                        <a:pt x="169" y="427"/>
                      </a:lnTo>
                      <a:lnTo>
                        <a:pt x="198" y="440"/>
                      </a:lnTo>
                      <a:lnTo>
                        <a:pt x="228" y="451"/>
                      </a:lnTo>
                      <a:lnTo>
                        <a:pt x="258" y="459"/>
                      </a:lnTo>
                      <a:lnTo>
                        <a:pt x="291" y="465"/>
                      </a:lnTo>
                      <a:lnTo>
                        <a:pt x="323" y="467"/>
                      </a:lnTo>
                      <a:lnTo>
                        <a:pt x="355" y="465"/>
                      </a:lnTo>
                      <a:lnTo>
                        <a:pt x="384" y="461"/>
                      </a:lnTo>
                      <a:lnTo>
                        <a:pt x="414" y="453"/>
                      </a:lnTo>
                      <a:lnTo>
                        <a:pt x="442" y="444"/>
                      </a:lnTo>
                      <a:lnTo>
                        <a:pt x="469" y="432"/>
                      </a:lnTo>
                      <a:lnTo>
                        <a:pt x="494" y="417"/>
                      </a:lnTo>
                      <a:lnTo>
                        <a:pt x="518" y="400"/>
                      </a:lnTo>
                      <a:lnTo>
                        <a:pt x="541" y="383"/>
                      </a:lnTo>
                      <a:lnTo>
                        <a:pt x="560" y="362"/>
                      </a:lnTo>
                      <a:lnTo>
                        <a:pt x="579" y="340"/>
                      </a:lnTo>
                      <a:lnTo>
                        <a:pt x="596" y="317"/>
                      </a:lnTo>
                      <a:lnTo>
                        <a:pt x="611" y="292"/>
                      </a:lnTo>
                      <a:lnTo>
                        <a:pt x="623" y="266"/>
                      </a:lnTo>
                      <a:lnTo>
                        <a:pt x="634" y="237"/>
                      </a:lnTo>
                      <a:lnTo>
                        <a:pt x="642" y="209"/>
                      </a:lnTo>
                      <a:lnTo>
                        <a:pt x="645" y="178"/>
                      </a:lnTo>
                      <a:lnTo>
                        <a:pt x="643" y="173"/>
                      </a:lnTo>
                      <a:lnTo>
                        <a:pt x="642" y="167"/>
                      </a:lnTo>
                      <a:lnTo>
                        <a:pt x="638" y="197"/>
                      </a:lnTo>
                      <a:lnTo>
                        <a:pt x="632" y="228"/>
                      </a:lnTo>
                      <a:lnTo>
                        <a:pt x="623" y="256"/>
                      </a:lnTo>
                      <a:lnTo>
                        <a:pt x="609" y="283"/>
                      </a:lnTo>
                      <a:lnTo>
                        <a:pt x="596" y="309"/>
                      </a:lnTo>
                      <a:lnTo>
                        <a:pt x="579" y="332"/>
                      </a:lnTo>
                      <a:lnTo>
                        <a:pt x="562" y="355"/>
                      </a:lnTo>
                      <a:lnTo>
                        <a:pt x="541" y="376"/>
                      </a:lnTo>
                      <a:lnTo>
                        <a:pt x="518" y="395"/>
                      </a:lnTo>
                      <a:lnTo>
                        <a:pt x="494" y="412"/>
                      </a:lnTo>
                      <a:lnTo>
                        <a:pt x="469" y="427"/>
                      </a:lnTo>
                      <a:lnTo>
                        <a:pt x="442" y="438"/>
                      </a:lnTo>
                      <a:lnTo>
                        <a:pt x="414" y="448"/>
                      </a:lnTo>
                      <a:lnTo>
                        <a:pt x="385" y="455"/>
                      </a:lnTo>
                      <a:lnTo>
                        <a:pt x="355" y="459"/>
                      </a:lnTo>
                      <a:lnTo>
                        <a:pt x="323" y="461"/>
                      </a:lnTo>
                      <a:lnTo>
                        <a:pt x="291" y="459"/>
                      </a:lnTo>
                      <a:lnTo>
                        <a:pt x="258" y="455"/>
                      </a:lnTo>
                      <a:lnTo>
                        <a:pt x="228" y="448"/>
                      </a:lnTo>
                      <a:lnTo>
                        <a:pt x="200" y="436"/>
                      </a:lnTo>
                      <a:lnTo>
                        <a:pt x="171" y="423"/>
                      </a:lnTo>
                      <a:lnTo>
                        <a:pt x="145" y="406"/>
                      </a:lnTo>
                      <a:lnTo>
                        <a:pt x="120" y="389"/>
                      </a:lnTo>
                      <a:lnTo>
                        <a:pt x="97" y="368"/>
                      </a:lnTo>
                      <a:lnTo>
                        <a:pt x="78" y="345"/>
                      </a:lnTo>
                      <a:lnTo>
                        <a:pt x="59" y="321"/>
                      </a:lnTo>
                      <a:lnTo>
                        <a:pt x="42" y="294"/>
                      </a:lnTo>
                      <a:lnTo>
                        <a:pt x="29" y="266"/>
                      </a:lnTo>
                      <a:lnTo>
                        <a:pt x="19" y="237"/>
                      </a:lnTo>
                      <a:lnTo>
                        <a:pt x="10" y="207"/>
                      </a:lnTo>
                      <a:lnTo>
                        <a:pt x="6" y="175"/>
                      </a:lnTo>
                      <a:lnTo>
                        <a:pt x="4" y="142"/>
                      </a:lnTo>
                      <a:lnTo>
                        <a:pt x="6" y="120"/>
                      </a:lnTo>
                      <a:lnTo>
                        <a:pt x="8" y="97"/>
                      </a:lnTo>
                      <a:lnTo>
                        <a:pt x="12" y="74"/>
                      </a:lnTo>
                      <a:lnTo>
                        <a:pt x="17" y="53"/>
                      </a:lnTo>
                      <a:lnTo>
                        <a:pt x="16" y="51"/>
                      </a:lnTo>
                      <a:lnTo>
                        <a:pt x="14" y="51"/>
                      </a:lnTo>
                      <a:lnTo>
                        <a:pt x="14" y="51"/>
                      </a:lnTo>
                      <a:lnTo>
                        <a:pt x="14" y="51"/>
                      </a:lnTo>
                      <a:close/>
                    </a:path>
                  </a:pathLst>
                </a:custGeom>
                <a:solidFill>
                  <a:srgbClr val="BDBDD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988" name="Freeform 620"/>
                <p:cNvSpPr>
                  <a:spLocks noEditPoints="1"/>
                </p:cNvSpPr>
                <p:nvPr/>
              </p:nvSpPr>
              <p:spPr bwMode="auto">
                <a:xfrm>
                  <a:off x="1517" y="2130"/>
                  <a:ext cx="643" cy="463"/>
                </a:xfrm>
                <a:custGeom>
                  <a:avLst/>
                  <a:gdLst/>
                  <a:ahLst/>
                  <a:cxnLst>
                    <a:cxn ang="0">
                      <a:pos x="643" y="125"/>
                    </a:cxn>
                    <a:cxn ang="0">
                      <a:pos x="640" y="91"/>
                    </a:cxn>
                    <a:cxn ang="0">
                      <a:pos x="634" y="72"/>
                    </a:cxn>
                    <a:cxn ang="0">
                      <a:pos x="630" y="68"/>
                    </a:cxn>
                    <a:cxn ang="0">
                      <a:pos x="634" y="85"/>
                    </a:cxn>
                    <a:cxn ang="0">
                      <a:pos x="638" y="123"/>
                    </a:cxn>
                    <a:cxn ang="0">
                      <a:pos x="638" y="152"/>
                    </a:cxn>
                    <a:cxn ang="0">
                      <a:pos x="640" y="163"/>
                    </a:cxn>
                    <a:cxn ang="0">
                      <a:pos x="643" y="154"/>
                    </a:cxn>
                    <a:cxn ang="0">
                      <a:pos x="632" y="59"/>
                    </a:cxn>
                    <a:cxn ang="0">
                      <a:pos x="623" y="29"/>
                    </a:cxn>
                    <a:cxn ang="0">
                      <a:pos x="611" y="0"/>
                    </a:cxn>
                    <a:cxn ang="0">
                      <a:pos x="609" y="2"/>
                    </a:cxn>
                    <a:cxn ang="0">
                      <a:pos x="607" y="4"/>
                    </a:cxn>
                    <a:cxn ang="0">
                      <a:pos x="607" y="4"/>
                    </a:cxn>
                    <a:cxn ang="0">
                      <a:pos x="626" y="53"/>
                    </a:cxn>
                    <a:cxn ang="0">
                      <a:pos x="632" y="59"/>
                    </a:cxn>
                    <a:cxn ang="0">
                      <a:pos x="8" y="74"/>
                    </a:cxn>
                    <a:cxn ang="0">
                      <a:pos x="0" y="120"/>
                    </a:cxn>
                    <a:cxn ang="0">
                      <a:pos x="2" y="175"/>
                    </a:cxn>
                    <a:cxn ang="0">
                      <a:pos x="14" y="237"/>
                    </a:cxn>
                    <a:cxn ang="0">
                      <a:pos x="38" y="296"/>
                    </a:cxn>
                    <a:cxn ang="0">
                      <a:pos x="74" y="347"/>
                    </a:cxn>
                    <a:cxn ang="0">
                      <a:pos x="118" y="391"/>
                    </a:cxn>
                    <a:cxn ang="0">
                      <a:pos x="169" y="425"/>
                    </a:cxn>
                    <a:cxn ang="0">
                      <a:pos x="226" y="450"/>
                    </a:cxn>
                    <a:cxn ang="0">
                      <a:pos x="289" y="463"/>
                    </a:cxn>
                    <a:cxn ang="0">
                      <a:pos x="353" y="463"/>
                    </a:cxn>
                    <a:cxn ang="0">
                      <a:pos x="412" y="451"/>
                    </a:cxn>
                    <a:cxn ang="0">
                      <a:pos x="467" y="429"/>
                    </a:cxn>
                    <a:cxn ang="0">
                      <a:pos x="516" y="398"/>
                    </a:cxn>
                    <a:cxn ang="0">
                      <a:pos x="560" y="359"/>
                    </a:cxn>
                    <a:cxn ang="0">
                      <a:pos x="594" y="313"/>
                    </a:cxn>
                    <a:cxn ang="0">
                      <a:pos x="621" y="260"/>
                    </a:cxn>
                    <a:cxn ang="0">
                      <a:pos x="638" y="203"/>
                    </a:cxn>
                    <a:cxn ang="0">
                      <a:pos x="640" y="167"/>
                    </a:cxn>
                    <a:cxn ang="0">
                      <a:pos x="634" y="194"/>
                    </a:cxn>
                    <a:cxn ang="0">
                      <a:pos x="619" y="252"/>
                    </a:cxn>
                    <a:cxn ang="0">
                      <a:pos x="594" y="305"/>
                    </a:cxn>
                    <a:cxn ang="0">
                      <a:pos x="558" y="353"/>
                    </a:cxn>
                    <a:cxn ang="0">
                      <a:pos x="516" y="393"/>
                    </a:cxn>
                    <a:cxn ang="0">
                      <a:pos x="467" y="423"/>
                    </a:cxn>
                    <a:cxn ang="0">
                      <a:pos x="412" y="446"/>
                    </a:cxn>
                    <a:cxn ang="0">
                      <a:pos x="353" y="457"/>
                    </a:cxn>
                    <a:cxn ang="0">
                      <a:pos x="289" y="457"/>
                    </a:cxn>
                    <a:cxn ang="0">
                      <a:pos x="228" y="444"/>
                    </a:cxn>
                    <a:cxn ang="0">
                      <a:pos x="171" y="421"/>
                    </a:cxn>
                    <a:cxn ang="0">
                      <a:pos x="120" y="387"/>
                    </a:cxn>
                    <a:cxn ang="0">
                      <a:pos x="76" y="343"/>
                    </a:cxn>
                    <a:cxn ang="0">
                      <a:pos x="42" y="294"/>
                    </a:cxn>
                    <a:cxn ang="0">
                      <a:pos x="19" y="237"/>
                    </a:cxn>
                    <a:cxn ang="0">
                      <a:pos x="6" y="175"/>
                    </a:cxn>
                    <a:cxn ang="0">
                      <a:pos x="6" y="120"/>
                    </a:cxn>
                    <a:cxn ang="0">
                      <a:pos x="12" y="76"/>
                    </a:cxn>
                    <a:cxn ang="0">
                      <a:pos x="15" y="53"/>
                    </a:cxn>
                  </a:cxnLst>
                  <a:rect l="0" t="0" r="r" b="b"/>
                  <a:pathLst>
                    <a:path w="643" h="463">
                      <a:moveTo>
                        <a:pt x="643" y="142"/>
                      </a:moveTo>
                      <a:lnTo>
                        <a:pt x="643" y="125"/>
                      </a:lnTo>
                      <a:lnTo>
                        <a:pt x="641" y="108"/>
                      </a:lnTo>
                      <a:lnTo>
                        <a:pt x="640" y="91"/>
                      </a:lnTo>
                      <a:lnTo>
                        <a:pt x="636" y="74"/>
                      </a:lnTo>
                      <a:lnTo>
                        <a:pt x="634" y="72"/>
                      </a:lnTo>
                      <a:lnTo>
                        <a:pt x="632" y="70"/>
                      </a:lnTo>
                      <a:lnTo>
                        <a:pt x="630" y="68"/>
                      </a:lnTo>
                      <a:lnTo>
                        <a:pt x="630" y="67"/>
                      </a:lnTo>
                      <a:lnTo>
                        <a:pt x="634" y="85"/>
                      </a:lnTo>
                      <a:lnTo>
                        <a:pt x="636" y="104"/>
                      </a:lnTo>
                      <a:lnTo>
                        <a:pt x="638" y="123"/>
                      </a:lnTo>
                      <a:lnTo>
                        <a:pt x="638" y="142"/>
                      </a:lnTo>
                      <a:lnTo>
                        <a:pt x="638" y="152"/>
                      </a:lnTo>
                      <a:lnTo>
                        <a:pt x="638" y="163"/>
                      </a:lnTo>
                      <a:lnTo>
                        <a:pt x="640" y="163"/>
                      </a:lnTo>
                      <a:lnTo>
                        <a:pt x="641" y="165"/>
                      </a:lnTo>
                      <a:lnTo>
                        <a:pt x="643" y="154"/>
                      </a:lnTo>
                      <a:lnTo>
                        <a:pt x="643" y="142"/>
                      </a:lnTo>
                      <a:close/>
                      <a:moveTo>
                        <a:pt x="632" y="59"/>
                      </a:moveTo>
                      <a:lnTo>
                        <a:pt x="628" y="44"/>
                      </a:lnTo>
                      <a:lnTo>
                        <a:pt x="623" y="29"/>
                      </a:lnTo>
                      <a:lnTo>
                        <a:pt x="617" y="15"/>
                      </a:lnTo>
                      <a:lnTo>
                        <a:pt x="611" y="0"/>
                      </a:lnTo>
                      <a:lnTo>
                        <a:pt x="609" y="2"/>
                      </a:lnTo>
                      <a:lnTo>
                        <a:pt x="609" y="2"/>
                      </a:lnTo>
                      <a:lnTo>
                        <a:pt x="609" y="2"/>
                      </a:lnTo>
                      <a:lnTo>
                        <a:pt x="607" y="4"/>
                      </a:lnTo>
                      <a:lnTo>
                        <a:pt x="607" y="4"/>
                      </a:lnTo>
                      <a:lnTo>
                        <a:pt x="607" y="4"/>
                      </a:lnTo>
                      <a:lnTo>
                        <a:pt x="617" y="29"/>
                      </a:lnTo>
                      <a:lnTo>
                        <a:pt x="626" y="53"/>
                      </a:lnTo>
                      <a:lnTo>
                        <a:pt x="628" y="55"/>
                      </a:lnTo>
                      <a:lnTo>
                        <a:pt x="632" y="59"/>
                      </a:lnTo>
                      <a:close/>
                      <a:moveTo>
                        <a:pt x="14" y="51"/>
                      </a:moveTo>
                      <a:lnTo>
                        <a:pt x="8" y="74"/>
                      </a:lnTo>
                      <a:lnTo>
                        <a:pt x="4" y="97"/>
                      </a:lnTo>
                      <a:lnTo>
                        <a:pt x="0" y="120"/>
                      </a:lnTo>
                      <a:lnTo>
                        <a:pt x="0" y="142"/>
                      </a:lnTo>
                      <a:lnTo>
                        <a:pt x="2" y="175"/>
                      </a:lnTo>
                      <a:lnTo>
                        <a:pt x="6" y="207"/>
                      </a:lnTo>
                      <a:lnTo>
                        <a:pt x="14" y="237"/>
                      </a:lnTo>
                      <a:lnTo>
                        <a:pt x="25" y="268"/>
                      </a:lnTo>
                      <a:lnTo>
                        <a:pt x="38" y="296"/>
                      </a:lnTo>
                      <a:lnTo>
                        <a:pt x="55" y="322"/>
                      </a:lnTo>
                      <a:lnTo>
                        <a:pt x="74" y="347"/>
                      </a:lnTo>
                      <a:lnTo>
                        <a:pt x="95" y="370"/>
                      </a:lnTo>
                      <a:lnTo>
                        <a:pt x="118" y="391"/>
                      </a:lnTo>
                      <a:lnTo>
                        <a:pt x="143" y="408"/>
                      </a:lnTo>
                      <a:lnTo>
                        <a:pt x="169" y="425"/>
                      </a:lnTo>
                      <a:lnTo>
                        <a:pt x="196" y="438"/>
                      </a:lnTo>
                      <a:lnTo>
                        <a:pt x="226" y="450"/>
                      </a:lnTo>
                      <a:lnTo>
                        <a:pt x="256" y="457"/>
                      </a:lnTo>
                      <a:lnTo>
                        <a:pt x="289" y="463"/>
                      </a:lnTo>
                      <a:lnTo>
                        <a:pt x="321" y="463"/>
                      </a:lnTo>
                      <a:lnTo>
                        <a:pt x="353" y="463"/>
                      </a:lnTo>
                      <a:lnTo>
                        <a:pt x="383" y="457"/>
                      </a:lnTo>
                      <a:lnTo>
                        <a:pt x="412" y="451"/>
                      </a:lnTo>
                      <a:lnTo>
                        <a:pt x="440" y="442"/>
                      </a:lnTo>
                      <a:lnTo>
                        <a:pt x="467" y="429"/>
                      </a:lnTo>
                      <a:lnTo>
                        <a:pt x="492" y="415"/>
                      </a:lnTo>
                      <a:lnTo>
                        <a:pt x="516" y="398"/>
                      </a:lnTo>
                      <a:lnTo>
                        <a:pt x="539" y="379"/>
                      </a:lnTo>
                      <a:lnTo>
                        <a:pt x="560" y="359"/>
                      </a:lnTo>
                      <a:lnTo>
                        <a:pt x="577" y="336"/>
                      </a:lnTo>
                      <a:lnTo>
                        <a:pt x="594" y="313"/>
                      </a:lnTo>
                      <a:lnTo>
                        <a:pt x="609" y="286"/>
                      </a:lnTo>
                      <a:lnTo>
                        <a:pt x="621" y="260"/>
                      </a:lnTo>
                      <a:lnTo>
                        <a:pt x="630" y="231"/>
                      </a:lnTo>
                      <a:lnTo>
                        <a:pt x="638" y="203"/>
                      </a:lnTo>
                      <a:lnTo>
                        <a:pt x="641" y="173"/>
                      </a:lnTo>
                      <a:lnTo>
                        <a:pt x="640" y="167"/>
                      </a:lnTo>
                      <a:lnTo>
                        <a:pt x="638" y="163"/>
                      </a:lnTo>
                      <a:lnTo>
                        <a:pt x="634" y="194"/>
                      </a:lnTo>
                      <a:lnTo>
                        <a:pt x="628" y="224"/>
                      </a:lnTo>
                      <a:lnTo>
                        <a:pt x="619" y="252"/>
                      </a:lnTo>
                      <a:lnTo>
                        <a:pt x="607" y="279"/>
                      </a:lnTo>
                      <a:lnTo>
                        <a:pt x="594" y="305"/>
                      </a:lnTo>
                      <a:lnTo>
                        <a:pt x="577" y="330"/>
                      </a:lnTo>
                      <a:lnTo>
                        <a:pt x="558" y="353"/>
                      </a:lnTo>
                      <a:lnTo>
                        <a:pt x="539" y="374"/>
                      </a:lnTo>
                      <a:lnTo>
                        <a:pt x="516" y="393"/>
                      </a:lnTo>
                      <a:lnTo>
                        <a:pt x="492" y="410"/>
                      </a:lnTo>
                      <a:lnTo>
                        <a:pt x="467" y="423"/>
                      </a:lnTo>
                      <a:lnTo>
                        <a:pt x="440" y="436"/>
                      </a:lnTo>
                      <a:lnTo>
                        <a:pt x="412" y="446"/>
                      </a:lnTo>
                      <a:lnTo>
                        <a:pt x="383" y="453"/>
                      </a:lnTo>
                      <a:lnTo>
                        <a:pt x="353" y="457"/>
                      </a:lnTo>
                      <a:lnTo>
                        <a:pt x="321" y="459"/>
                      </a:lnTo>
                      <a:lnTo>
                        <a:pt x="289" y="457"/>
                      </a:lnTo>
                      <a:lnTo>
                        <a:pt x="258" y="453"/>
                      </a:lnTo>
                      <a:lnTo>
                        <a:pt x="228" y="444"/>
                      </a:lnTo>
                      <a:lnTo>
                        <a:pt x="198" y="434"/>
                      </a:lnTo>
                      <a:lnTo>
                        <a:pt x="171" y="421"/>
                      </a:lnTo>
                      <a:lnTo>
                        <a:pt x="144" y="404"/>
                      </a:lnTo>
                      <a:lnTo>
                        <a:pt x="120" y="387"/>
                      </a:lnTo>
                      <a:lnTo>
                        <a:pt x="97" y="366"/>
                      </a:lnTo>
                      <a:lnTo>
                        <a:pt x="76" y="343"/>
                      </a:lnTo>
                      <a:lnTo>
                        <a:pt x="59" y="319"/>
                      </a:lnTo>
                      <a:lnTo>
                        <a:pt x="42" y="294"/>
                      </a:lnTo>
                      <a:lnTo>
                        <a:pt x="29" y="266"/>
                      </a:lnTo>
                      <a:lnTo>
                        <a:pt x="19" y="237"/>
                      </a:lnTo>
                      <a:lnTo>
                        <a:pt x="12" y="207"/>
                      </a:lnTo>
                      <a:lnTo>
                        <a:pt x="6" y="175"/>
                      </a:lnTo>
                      <a:lnTo>
                        <a:pt x="4" y="142"/>
                      </a:lnTo>
                      <a:lnTo>
                        <a:pt x="6" y="120"/>
                      </a:lnTo>
                      <a:lnTo>
                        <a:pt x="8" y="97"/>
                      </a:lnTo>
                      <a:lnTo>
                        <a:pt x="12" y="76"/>
                      </a:lnTo>
                      <a:lnTo>
                        <a:pt x="17" y="55"/>
                      </a:lnTo>
                      <a:lnTo>
                        <a:pt x="15" y="53"/>
                      </a:lnTo>
                      <a:lnTo>
                        <a:pt x="14" y="51"/>
                      </a:lnTo>
                      <a:close/>
                    </a:path>
                  </a:pathLst>
                </a:custGeom>
                <a:solidFill>
                  <a:srgbClr val="BEBDD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989" name="Freeform 621"/>
                <p:cNvSpPr>
                  <a:spLocks noEditPoints="1"/>
                </p:cNvSpPr>
                <p:nvPr/>
              </p:nvSpPr>
              <p:spPr bwMode="auto">
                <a:xfrm>
                  <a:off x="1519" y="2132"/>
                  <a:ext cx="639" cy="459"/>
                </a:xfrm>
                <a:custGeom>
                  <a:avLst/>
                  <a:gdLst/>
                  <a:ahLst/>
                  <a:cxnLst>
                    <a:cxn ang="0">
                      <a:pos x="638" y="121"/>
                    </a:cxn>
                    <a:cxn ang="0">
                      <a:pos x="634" y="85"/>
                    </a:cxn>
                    <a:cxn ang="0">
                      <a:pos x="630" y="68"/>
                    </a:cxn>
                    <a:cxn ang="0">
                      <a:pos x="626" y="65"/>
                    </a:cxn>
                    <a:cxn ang="0">
                      <a:pos x="628" y="82"/>
                    </a:cxn>
                    <a:cxn ang="0">
                      <a:pos x="634" y="120"/>
                    </a:cxn>
                    <a:cxn ang="0">
                      <a:pos x="632" y="173"/>
                    </a:cxn>
                    <a:cxn ang="0">
                      <a:pos x="621" y="233"/>
                    </a:cxn>
                    <a:cxn ang="0">
                      <a:pos x="596" y="290"/>
                    </a:cxn>
                    <a:cxn ang="0">
                      <a:pos x="562" y="339"/>
                    </a:cxn>
                    <a:cxn ang="0">
                      <a:pos x="520" y="383"/>
                    </a:cxn>
                    <a:cxn ang="0">
                      <a:pos x="469" y="417"/>
                    </a:cxn>
                    <a:cxn ang="0">
                      <a:pos x="414" y="440"/>
                    </a:cxn>
                    <a:cxn ang="0">
                      <a:pos x="351" y="453"/>
                    </a:cxn>
                    <a:cxn ang="0">
                      <a:pos x="287" y="453"/>
                    </a:cxn>
                    <a:cxn ang="0">
                      <a:pos x="226" y="440"/>
                    </a:cxn>
                    <a:cxn ang="0">
                      <a:pos x="169" y="417"/>
                    </a:cxn>
                    <a:cxn ang="0">
                      <a:pos x="120" y="383"/>
                    </a:cxn>
                    <a:cxn ang="0">
                      <a:pos x="76" y="339"/>
                    </a:cxn>
                    <a:cxn ang="0">
                      <a:pos x="44" y="290"/>
                    </a:cxn>
                    <a:cxn ang="0">
                      <a:pos x="19" y="233"/>
                    </a:cxn>
                    <a:cxn ang="0">
                      <a:pos x="6" y="173"/>
                    </a:cxn>
                    <a:cxn ang="0">
                      <a:pos x="6" y="118"/>
                    </a:cxn>
                    <a:cxn ang="0">
                      <a:pos x="12" y="74"/>
                    </a:cxn>
                    <a:cxn ang="0">
                      <a:pos x="15" y="53"/>
                    </a:cxn>
                    <a:cxn ang="0">
                      <a:pos x="8" y="72"/>
                    </a:cxn>
                    <a:cxn ang="0">
                      <a:pos x="2" y="118"/>
                    </a:cxn>
                    <a:cxn ang="0">
                      <a:pos x="2" y="173"/>
                    </a:cxn>
                    <a:cxn ang="0">
                      <a:pos x="15" y="235"/>
                    </a:cxn>
                    <a:cxn ang="0">
                      <a:pos x="38" y="292"/>
                    </a:cxn>
                    <a:cxn ang="0">
                      <a:pos x="74" y="343"/>
                    </a:cxn>
                    <a:cxn ang="0">
                      <a:pos x="116" y="387"/>
                    </a:cxn>
                    <a:cxn ang="0">
                      <a:pos x="167" y="421"/>
                    </a:cxn>
                    <a:cxn ang="0">
                      <a:pos x="224" y="446"/>
                    </a:cxn>
                    <a:cxn ang="0">
                      <a:pos x="287" y="457"/>
                    </a:cxn>
                    <a:cxn ang="0">
                      <a:pos x="351" y="457"/>
                    </a:cxn>
                    <a:cxn ang="0">
                      <a:pos x="410" y="446"/>
                    </a:cxn>
                    <a:cxn ang="0">
                      <a:pos x="465" y="425"/>
                    </a:cxn>
                    <a:cxn ang="0">
                      <a:pos x="514" y="393"/>
                    </a:cxn>
                    <a:cxn ang="0">
                      <a:pos x="558" y="353"/>
                    </a:cxn>
                    <a:cxn ang="0">
                      <a:pos x="592" y="307"/>
                    </a:cxn>
                    <a:cxn ang="0">
                      <a:pos x="619" y="254"/>
                    </a:cxn>
                    <a:cxn ang="0">
                      <a:pos x="634" y="195"/>
                    </a:cxn>
                    <a:cxn ang="0">
                      <a:pos x="636" y="163"/>
                    </a:cxn>
                    <a:cxn ang="0">
                      <a:pos x="636" y="161"/>
                    </a:cxn>
                    <a:cxn ang="0">
                      <a:pos x="639" y="152"/>
                    </a:cxn>
                    <a:cxn ang="0">
                      <a:pos x="626" y="53"/>
                    </a:cxn>
                    <a:cxn ang="0">
                      <a:pos x="607" y="0"/>
                    </a:cxn>
                    <a:cxn ang="0">
                      <a:pos x="605" y="2"/>
                    </a:cxn>
                    <a:cxn ang="0">
                      <a:pos x="603" y="2"/>
                    </a:cxn>
                    <a:cxn ang="0">
                      <a:pos x="603" y="4"/>
                    </a:cxn>
                    <a:cxn ang="0">
                      <a:pos x="621" y="47"/>
                    </a:cxn>
                    <a:cxn ang="0">
                      <a:pos x="626" y="53"/>
                    </a:cxn>
                  </a:cxnLst>
                  <a:rect l="0" t="0" r="r" b="b"/>
                  <a:pathLst>
                    <a:path w="639" h="459">
                      <a:moveTo>
                        <a:pt x="639" y="140"/>
                      </a:moveTo>
                      <a:lnTo>
                        <a:pt x="638" y="121"/>
                      </a:lnTo>
                      <a:lnTo>
                        <a:pt x="638" y="104"/>
                      </a:lnTo>
                      <a:lnTo>
                        <a:pt x="634" y="85"/>
                      </a:lnTo>
                      <a:lnTo>
                        <a:pt x="630" y="68"/>
                      </a:lnTo>
                      <a:lnTo>
                        <a:pt x="630" y="68"/>
                      </a:lnTo>
                      <a:lnTo>
                        <a:pt x="630" y="68"/>
                      </a:lnTo>
                      <a:lnTo>
                        <a:pt x="626" y="65"/>
                      </a:lnTo>
                      <a:lnTo>
                        <a:pt x="624" y="63"/>
                      </a:lnTo>
                      <a:lnTo>
                        <a:pt x="628" y="82"/>
                      </a:lnTo>
                      <a:lnTo>
                        <a:pt x="632" y="101"/>
                      </a:lnTo>
                      <a:lnTo>
                        <a:pt x="634" y="120"/>
                      </a:lnTo>
                      <a:lnTo>
                        <a:pt x="634" y="140"/>
                      </a:lnTo>
                      <a:lnTo>
                        <a:pt x="632" y="173"/>
                      </a:lnTo>
                      <a:lnTo>
                        <a:pt x="628" y="203"/>
                      </a:lnTo>
                      <a:lnTo>
                        <a:pt x="621" y="233"/>
                      </a:lnTo>
                      <a:lnTo>
                        <a:pt x="609" y="262"/>
                      </a:lnTo>
                      <a:lnTo>
                        <a:pt x="596" y="290"/>
                      </a:lnTo>
                      <a:lnTo>
                        <a:pt x="581" y="317"/>
                      </a:lnTo>
                      <a:lnTo>
                        <a:pt x="562" y="339"/>
                      </a:lnTo>
                      <a:lnTo>
                        <a:pt x="543" y="362"/>
                      </a:lnTo>
                      <a:lnTo>
                        <a:pt x="520" y="383"/>
                      </a:lnTo>
                      <a:lnTo>
                        <a:pt x="495" y="400"/>
                      </a:lnTo>
                      <a:lnTo>
                        <a:pt x="469" y="417"/>
                      </a:lnTo>
                      <a:lnTo>
                        <a:pt x="442" y="430"/>
                      </a:lnTo>
                      <a:lnTo>
                        <a:pt x="414" y="440"/>
                      </a:lnTo>
                      <a:lnTo>
                        <a:pt x="383" y="448"/>
                      </a:lnTo>
                      <a:lnTo>
                        <a:pt x="351" y="453"/>
                      </a:lnTo>
                      <a:lnTo>
                        <a:pt x="319" y="455"/>
                      </a:lnTo>
                      <a:lnTo>
                        <a:pt x="287" y="453"/>
                      </a:lnTo>
                      <a:lnTo>
                        <a:pt x="256" y="448"/>
                      </a:lnTo>
                      <a:lnTo>
                        <a:pt x="226" y="440"/>
                      </a:lnTo>
                      <a:lnTo>
                        <a:pt x="197" y="430"/>
                      </a:lnTo>
                      <a:lnTo>
                        <a:pt x="169" y="417"/>
                      </a:lnTo>
                      <a:lnTo>
                        <a:pt x="144" y="400"/>
                      </a:lnTo>
                      <a:lnTo>
                        <a:pt x="120" y="383"/>
                      </a:lnTo>
                      <a:lnTo>
                        <a:pt x="97" y="362"/>
                      </a:lnTo>
                      <a:lnTo>
                        <a:pt x="76" y="339"/>
                      </a:lnTo>
                      <a:lnTo>
                        <a:pt x="59" y="317"/>
                      </a:lnTo>
                      <a:lnTo>
                        <a:pt x="44" y="290"/>
                      </a:lnTo>
                      <a:lnTo>
                        <a:pt x="31" y="262"/>
                      </a:lnTo>
                      <a:lnTo>
                        <a:pt x="19" y="233"/>
                      </a:lnTo>
                      <a:lnTo>
                        <a:pt x="12" y="203"/>
                      </a:lnTo>
                      <a:lnTo>
                        <a:pt x="6" y="173"/>
                      </a:lnTo>
                      <a:lnTo>
                        <a:pt x="4" y="140"/>
                      </a:lnTo>
                      <a:lnTo>
                        <a:pt x="6" y="118"/>
                      </a:lnTo>
                      <a:lnTo>
                        <a:pt x="8" y="97"/>
                      </a:lnTo>
                      <a:lnTo>
                        <a:pt x="12" y="74"/>
                      </a:lnTo>
                      <a:lnTo>
                        <a:pt x="17" y="53"/>
                      </a:lnTo>
                      <a:lnTo>
                        <a:pt x="15" y="53"/>
                      </a:lnTo>
                      <a:lnTo>
                        <a:pt x="13" y="51"/>
                      </a:lnTo>
                      <a:lnTo>
                        <a:pt x="8" y="72"/>
                      </a:lnTo>
                      <a:lnTo>
                        <a:pt x="4" y="95"/>
                      </a:lnTo>
                      <a:lnTo>
                        <a:pt x="2" y="118"/>
                      </a:lnTo>
                      <a:lnTo>
                        <a:pt x="0" y="140"/>
                      </a:lnTo>
                      <a:lnTo>
                        <a:pt x="2" y="173"/>
                      </a:lnTo>
                      <a:lnTo>
                        <a:pt x="6" y="205"/>
                      </a:lnTo>
                      <a:lnTo>
                        <a:pt x="15" y="235"/>
                      </a:lnTo>
                      <a:lnTo>
                        <a:pt x="25" y="264"/>
                      </a:lnTo>
                      <a:lnTo>
                        <a:pt x="38" y="292"/>
                      </a:lnTo>
                      <a:lnTo>
                        <a:pt x="55" y="319"/>
                      </a:lnTo>
                      <a:lnTo>
                        <a:pt x="74" y="343"/>
                      </a:lnTo>
                      <a:lnTo>
                        <a:pt x="93" y="366"/>
                      </a:lnTo>
                      <a:lnTo>
                        <a:pt x="116" y="387"/>
                      </a:lnTo>
                      <a:lnTo>
                        <a:pt x="141" y="404"/>
                      </a:lnTo>
                      <a:lnTo>
                        <a:pt x="167" y="421"/>
                      </a:lnTo>
                      <a:lnTo>
                        <a:pt x="196" y="434"/>
                      </a:lnTo>
                      <a:lnTo>
                        <a:pt x="224" y="446"/>
                      </a:lnTo>
                      <a:lnTo>
                        <a:pt x="254" y="453"/>
                      </a:lnTo>
                      <a:lnTo>
                        <a:pt x="287" y="457"/>
                      </a:lnTo>
                      <a:lnTo>
                        <a:pt x="319" y="459"/>
                      </a:lnTo>
                      <a:lnTo>
                        <a:pt x="351" y="457"/>
                      </a:lnTo>
                      <a:lnTo>
                        <a:pt x="381" y="453"/>
                      </a:lnTo>
                      <a:lnTo>
                        <a:pt x="410" y="446"/>
                      </a:lnTo>
                      <a:lnTo>
                        <a:pt x="438" y="436"/>
                      </a:lnTo>
                      <a:lnTo>
                        <a:pt x="465" y="425"/>
                      </a:lnTo>
                      <a:lnTo>
                        <a:pt x="490" y="410"/>
                      </a:lnTo>
                      <a:lnTo>
                        <a:pt x="514" y="393"/>
                      </a:lnTo>
                      <a:lnTo>
                        <a:pt x="537" y="374"/>
                      </a:lnTo>
                      <a:lnTo>
                        <a:pt x="558" y="353"/>
                      </a:lnTo>
                      <a:lnTo>
                        <a:pt x="575" y="330"/>
                      </a:lnTo>
                      <a:lnTo>
                        <a:pt x="592" y="307"/>
                      </a:lnTo>
                      <a:lnTo>
                        <a:pt x="605" y="281"/>
                      </a:lnTo>
                      <a:lnTo>
                        <a:pt x="619" y="254"/>
                      </a:lnTo>
                      <a:lnTo>
                        <a:pt x="628" y="226"/>
                      </a:lnTo>
                      <a:lnTo>
                        <a:pt x="634" y="195"/>
                      </a:lnTo>
                      <a:lnTo>
                        <a:pt x="638" y="165"/>
                      </a:lnTo>
                      <a:lnTo>
                        <a:pt x="636" y="163"/>
                      </a:lnTo>
                      <a:lnTo>
                        <a:pt x="636" y="159"/>
                      </a:lnTo>
                      <a:lnTo>
                        <a:pt x="636" y="161"/>
                      </a:lnTo>
                      <a:lnTo>
                        <a:pt x="638" y="161"/>
                      </a:lnTo>
                      <a:lnTo>
                        <a:pt x="639" y="152"/>
                      </a:lnTo>
                      <a:lnTo>
                        <a:pt x="639" y="140"/>
                      </a:lnTo>
                      <a:close/>
                      <a:moveTo>
                        <a:pt x="626" y="53"/>
                      </a:moveTo>
                      <a:lnTo>
                        <a:pt x="619" y="27"/>
                      </a:lnTo>
                      <a:lnTo>
                        <a:pt x="607" y="0"/>
                      </a:lnTo>
                      <a:lnTo>
                        <a:pt x="605" y="2"/>
                      </a:lnTo>
                      <a:lnTo>
                        <a:pt x="605" y="2"/>
                      </a:lnTo>
                      <a:lnTo>
                        <a:pt x="605" y="2"/>
                      </a:lnTo>
                      <a:lnTo>
                        <a:pt x="603" y="2"/>
                      </a:lnTo>
                      <a:lnTo>
                        <a:pt x="603" y="2"/>
                      </a:lnTo>
                      <a:lnTo>
                        <a:pt x="603" y="4"/>
                      </a:lnTo>
                      <a:lnTo>
                        <a:pt x="613" y="25"/>
                      </a:lnTo>
                      <a:lnTo>
                        <a:pt x="621" y="47"/>
                      </a:lnTo>
                      <a:lnTo>
                        <a:pt x="624" y="51"/>
                      </a:lnTo>
                      <a:lnTo>
                        <a:pt x="626" y="53"/>
                      </a:lnTo>
                      <a:close/>
                    </a:path>
                  </a:pathLst>
                </a:custGeom>
                <a:solidFill>
                  <a:srgbClr val="BEBDD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990" name="Freeform 622"/>
                <p:cNvSpPr>
                  <a:spLocks noEditPoints="1"/>
                </p:cNvSpPr>
                <p:nvPr/>
              </p:nvSpPr>
              <p:spPr bwMode="auto">
                <a:xfrm>
                  <a:off x="1521" y="2134"/>
                  <a:ext cx="634" cy="455"/>
                </a:xfrm>
                <a:custGeom>
                  <a:avLst/>
                  <a:gdLst/>
                  <a:ahLst/>
                  <a:cxnLst>
                    <a:cxn ang="0">
                      <a:pos x="634" y="119"/>
                    </a:cxn>
                    <a:cxn ang="0">
                      <a:pos x="630" y="81"/>
                    </a:cxn>
                    <a:cxn ang="0">
                      <a:pos x="622" y="61"/>
                    </a:cxn>
                    <a:cxn ang="0">
                      <a:pos x="624" y="76"/>
                    </a:cxn>
                    <a:cxn ang="0">
                      <a:pos x="630" y="118"/>
                    </a:cxn>
                    <a:cxn ang="0">
                      <a:pos x="628" y="171"/>
                    </a:cxn>
                    <a:cxn ang="0">
                      <a:pos x="617" y="231"/>
                    </a:cxn>
                    <a:cxn ang="0">
                      <a:pos x="592" y="286"/>
                    </a:cxn>
                    <a:cxn ang="0">
                      <a:pos x="558" y="337"/>
                    </a:cxn>
                    <a:cxn ang="0">
                      <a:pos x="516" y="379"/>
                    </a:cxn>
                    <a:cxn ang="0">
                      <a:pos x="467" y="413"/>
                    </a:cxn>
                    <a:cxn ang="0">
                      <a:pos x="410" y="436"/>
                    </a:cxn>
                    <a:cxn ang="0">
                      <a:pos x="349" y="449"/>
                    </a:cxn>
                    <a:cxn ang="0">
                      <a:pos x="287" y="449"/>
                    </a:cxn>
                    <a:cxn ang="0">
                      <a:pos x="224" y="436"/>
                    </a:cxn>
                    <a:cxn ang="0">
                      <a:pos x="169" y="413"/>
                    </a:cxn>
                    <a:cxn ang="0">
                      <a:pos x="120" y="379"/>
                    </a:cxn>
                    <a:cxn ang="0">
                      <a:pos x="76" y="337"/>
                    </a:cxn>
                    <a:cxn ang="0">
                      <a:pos x="44" y="286"/>
                    </a:cxn>
                    <a:cxn ang="0">
                      <a:pos x="19" y="231"/>
                    </a:cxn>
                    <a:cxn ang="0">
                      <a:pos x="8" y="171"/>
                    </a:cxn>
                    <a:cxn ang="0">
                      <a:pos x="6" y="116"/>
                    </a:cxn>
                    <a:cxn ang="0">
                      <a:pos x="11" y="74"/>
                    </a:cxn>
                    <a:cxn ang="0">
                      <a:pos x="15" y="51"/>
                    </a:cxn>
                    <a:cxn ang="0">
                      <a:pos x="8" y="72"/>
                    </a:cxn>
                    <a:cxn ang="0">
                      <a:pos x="2" y="116"/>
                    </a:cxn>
                    <a:cxn ang="0">
                      <a:pos x="2" y="171"/>
                    </a:cxn>
                    <a:cxn ang="0">
                      <a:pos x="15" y="233"/>
                    </a:cxn>
                    <a:cxn ang="0">
                      <a:pos x="38" y="290"/>
                    </a:cxn>
                    <a:cxn ang="0">
                      <a:pos x="72" y="339"/>
                    </a:cxn>
                    <a:cxn ang="0">
                      <a:pos x="116" y="383"/>
                    </a:cxn>
                    <a:cxn ang="0">
                      <a:pos x="167" y="417"/>
                    </a:cxn>
                    <a:cxn ang="0">
                      <a:pos x="224" y="440"/>
                    </a:cxn>
                    <a:cxn ang="0">
                      <a:pos x="285" y="453"/>
                    </a:cxn>
                    <a:cxn ang="0">
                      <a:pos x="349" y="453"/>
                    </a:cxn>
                    <a:cxn ang="0">
                      <a:pos x="408" y="442"/>
                    </a:cxn>
                    <a:cxn ang="0">
                      <a:pos x="463" y="419"/>
                    </a:cxn>
                    <a:cxn ang="0">
                      <a:pos x="512" y="389"/>
                    </a:cxn>
                    <a:cxn ang="0">
                      <a:pos x="554" y="349"/>
                    </a:cxn>
                    <a:cxn ang="0">
                      <a:pos x="590" y="301"/>
                    </a:cxn>
                    <a:cxn ang="0">
                      <a:pos x="615" y="248"/>
                    </a:cxn>
                    <a:cxn ang="0">
                      <a:pos x="630" y="190"/>
                    </a:cxn>
                    <a:cxn ang="0">
                      <a:pos x="634" y="159"/>
                    </a:cxn>
                    <a:cxn ang="0">
                      <a:pos x="634" y="157"/>
                    </a:cxn>
                    <a:cxn ang="0">
                      <a:pos x="634" y="148"/>
                    </a:cxn>
                    <a:cxn ang="0">
                      <a:pos x="622" y="49"/>
                    </a:cxn>
                    <a:cxn ang="0">
                      <a:pos x="603" y="0"/>
                    </a:cxn>
                    <a:cxn ang="0">
                      <a:pos x="601" y="0"/>
                    </a:cxn>
                    <a:cxn ang="0">
                      <a:pos x="600" y="2"/>
                    </a:cxn>
                    <a:cxn ang="0">
                      <a:pos x="615" y="44"/>
                    </a:cxn>
                    <a:cxn ang="0">
                      <a:pos x="622" y="49"/>
                    </a:cxn>
                  </a:cxnLst>
                  <a:rect l="0" t="0" r="r" b="b"/>
                  <a:pathLst>
                    <a:path w="634" h="455">
                      <a:moveTo>
                        <a:pt x="634" y="138"/>
                      </a:moveTo>
                      <a:lnTo>
                        <a:pt x="634" y="119"/>
                      </a:lnTo>
                      <a:lnTo>
                        <a:pt x="632" y="100"/>
                      </a:lnTo>
                      <a:lnTo>
                        <a:pt x="630" y="81"/>
                      </a:lnTo>
                      <a:lnTo>
                        <a:pt x="626" y="63"/>
                      </a:lnTo>
                      <a:lnTo>
                        <a:pt x="622" y="61"/>
                      </a:lnTo>
                      <a:lnTo>
                        <a:pt x="619" y="57"/>
                      </a:lnTo>
                      <a:lnTo>
                        <a:pt x="624" y="76"/>
                      </a:lnTo>
                      <a:lnTo>
                        <a:pt x="628" y="97"/>
                      </a:lnTo>
                      <a:lnTo>
                        <a:pt x="630" y="118"/>
                      </a:lnTo>
                      <a:lnTo>
                        <a:pt x="630" y="138"/>
                      </a:lnTo>
                      <a:lnTo>
                        <a:pt x="628" y="171"/>
                      </a:lnTo>
                      <a:lnTo>
                        <a:pt x="624" y="201"/>
                      </a:lnTo>
                      <a:lnTo>
                        <a:pt x="617" y="231"/>
                      </a:lnTo>
                      <a:lnTo>
                        <a:pt x="605" y="260"/>
                      </a:lnTo>
                      <a:lnTo>
                        <a:pt x="592" y="286"/>
                      </a:lnTo>
                      <a:lnTo>
                        <a:pt x="577" y="313"/>
                      </a:lnTo>
                      <a:lnTo>
                        <a:pt x="558" y="337"/>
                      </a:lnTo>
                      <a:lnTo>
                        <a:pt x="539" y="358"/>
                      </a:lnTo>
                      <a:lnTo>
                        <a:pt x="516" y="379"/>
                      </a:lnTo>
                      <a:lnTo>
                        <a:pt x="491" y="396"/>
                      </a:lnTo>
                      <a:lnTo>
                        <a:pt x="467" y="413"/>
                      </a:lnTo>
                      <a:lnTo>
                        <a:pt x="438" y="427"/>
                      </a:lnTo>
                      <a:lnTo>
                        <a:pt x="410" y="436"/>
                      </a:lnTo>
                      <a:lnTo>
                        <a:pt x="381" y="444"/>
                      </a:lnTo>
                      <a:lnTo>
                        <a:pt x="349" y="449"/>
                      </a:lnTo>
                      <a:lnTo>
                        <a:pt x="317" y="451"/>
                      </a:lnTo>
                      <a:lnTo>
                        <a:pt x="287" y="449"/>
                      </a:lnTo>
                      <a:lnTo>
                        <a:pt x="254" y="444"/>
                      </a:lnTo>
                      <a:lnTo>
                        <a:pt x="224" y="436"/>
                      </a:lnTo>
                      <a:lnTo>
                        <a:pt x="195" y="427"/>
                      </a:lnTo>
                      <a:lnTo>
                        <a:pt x="169" y="413"/>
                      </a:lnTo>
                      <a:lnTo>
                        <a:pt x="142" y="396"/>
                      </a:lnTo>
                      <a:lnTo>
                        <a:pt x="120" y="379"/>
                      </a:lnTo>
                      <a:lnTo>
                        <a:pt x="97" y="358"/>
                      </a:lnTo>
                      <a:lnTo>
                        <a:pt x="76" y="337"/>
                      </a:lnTo>
                      <a:lnTo>
                        <a:pt x="59" y="313"/>
                      </a:lnTo>
                      <a:lnTo>
                        <a:pt x="44" y="286"/>
                      </a:lnTo>
                      <a:lnTo>
                        <a:pt x="30" y="260"/>
                      </a:lnTo>
                      <a:lnTo>
                        <a:pt x="19" y="231"/>
                      </a:lnTo>
                      <a:lnTo>
                        <a:pt x="11" y="201"/>
                      </a:lnTo>
                      <a:lnTo>
                        <a:pt x="8" y="171"/>
                      </a:lnTo>
                      <a:lnTo>
                        <a:pt x="6" y="138"/>
                      </a:lnTo>
                      <a:lnTo>
                        <a:pt x="6" y="116"/>
                      </a:lnTo>
                      <a:lnTo>
                        <a:pt x="8" y="95"/>
                      </a:lnTo>
                      <a:lnTo>
                        <a:pt x="11" y="74"/>
                      </a:lnTo>
                      <a:lnTo>
                        <a:pt x="17" y="53"/>
                      </a:lnTo>
                      <a:lnTo>
                        <a:pt x="15" y="51"/>
                      </a:lnTo>
                      <a:lnTo>
                        <a:pt x="13" y="51"/>
                      </a:lnTo>
                      <a:lnTo>
                        <a:pt x="8" y="72"/>
                      </a:lnTo>
                      <a:lnTo>
                        <a:pt x="4" y="93"/>
                      </a:lnTo>
                      <a:lnTo>
                        <a:pt x="2" y="116"/>
                      </a:lnTo>
                      <a:lnTo>
                        <a:pt x="0" y="138"/>
                      </a:lnTo>
                      <a:lnTo>
                        <a:pt x="2" y="171"/>
                      </a:lnTo>
                      <a:lnTo>
                        <a:pt x="8" y="203"/>
                      </a:lnTo>
                      <a:lnTo>
                        <a:pt x="15" y="233"/>
                      </a:lnTo>
                      <a:lnTo>
                        <a:pt x="25" y="262"/>
                      </a:lnTo>
                      <a:lnTo>
                        <a:pt x="38" y="290"/>
                      </a:lnTo>
                      <a:lnTo>
                        <a:pt x="55" y="315"/>
                      </a:lnTo>
                      <a:lnTo>
                        <a:pt x="72" y="339"/>
                      </a:lnTo>
                      <a:lnTo>
                        <a:pt x="93" y="362"/>
                      </a:lnTo>
                      <a:lnTo>
                        <a:pt x="116" y="383"/>
                      </a:lnTo>
                      <a:lnTo>
                        <a:pt x="140" y="400"/>
                      </a:lnTo>
                      <a:lnTo>
                        <a:pt x="167" y="417"/>
                      </a:lnTo>
                      <a:lnTo>
                        <a:pt x="194" y="430"/>
                      </a:lnTo>
                      <a:lnTo>
                        <a:pt x="224" y="440"/>
                      </a:lnTo>
                      <a:lnTo>
                        <a:pt x="254" y="449"/>
                      </a:lnTo>
                      <a:lnTo>
                        <a:pt x="285" y="453"/>
                      </a:lnTo>
                      <a:lnTo>
                        <a:pt x="317" y="455"/>
                      </a:lnTo>
                      <a:lnTo>
                        <a:pt x="349" y="453"/>
                      </a:lnTo>
                      <a:lnTo>
                        <a:pt x="379" y="449"/>
                      </a:lnTo>
                      <a:lnTo>
                        <a:pt x="408" y="442"/>
                      </a:lnTo>
                      <a:lnTo>
                        <a:pt x="436" y="432"/>
                      </a:lnTo>
                      <a:lnTo>
                        <a:pt x="463" y="419"/>
                      </a:lnTo>
                      <a:lnTo>
                        <a:pt x="488" y="406"/>
                      </a:lnTo>
                      <a:lnTo>
                        <a:pt x="512" y="389"/>
                      </a:lnTo>
                      <a:lnTo>
                        <a:pt x="535" y="370"/>
                      </a:lnTo>
                      <a:lnTo>
                        <a:pt x="554" y="349"/>
                      </a:lnTo>
                      <a:lnTo>
                        <a:pt x="573" y="326"/>
                      </a:lnTo>
                      <a:lnTo>
                        <a:pt x="590" y="301"/>
                      </a:lnTo>
                      <a:lnTo>
                        <a:pt x="603" y="275"/>
                      </a:lnTo>
                      <a:lnTo>
                        <a:pt x="615" y="248"/>
                      </a:lnTo>
                      <a:lnTo>
                        <a:pt x="624" y="220"/>
                      </a:lnTo>
                      <a:lnTo>
                        <a:pt x="630" y="190"/>
                      </a:lnTo>
                      <a:lnTo>
                        <a:pt x="634" y="159"/>
                      </a:lnTo>
                      <a:lnTo>
                        <a:pt x="634" y="159"/>
                      </a:lnTo>
                      <a:lnTo>
                        <a:pt x="634" y="157"/>
                      </a:lnTo>
                      <a:lnTo>
                        <a:pt x="634" y="157"/>
                      </a:lnTo>
                      <a:lnTo>
                        <a:pt x="634" y="159"/>
                      </a:lnTo>
                      <a:lnTo>
                        <a:pt x="634" y="148"/>
                      </a:lnTo>
                      <a:lnTo>
                        <a:pt x="634" y="138"/>
                      </a:lnTo>
                      <a:close/>
                      <a:moveTo>
                        <a:pt x="622" y="49"/>
                      </a:moveTo>
                      <a:lnTo>
                        <a:pt x="613" y="25"/>
                      </a:lnTo>
                      <a:lnTo>
                        <a:pt x="603" y="0"/>
                      </a:lnTo>
                      <a:lnTo>
                        <a:pt x="601" y="0"/>
                      </a:lnTo>
                      <a:lnTo>
                        <a:pt x="601" y="0"/>
                      </a:lnTo>
                      <a:lnTo>
                        <a:pt x="601" y="2"/>
                      </a:lnTo>
                      <a:lnTo>
                        <a:pt x="600" y="2"/>
                      </a:lnTo>
                      <a:lnTo>
                        <a:pt x="607" y="23"/>
                      </a:lnTo>
                      <a:lnTo>
                        <a:pt x="615" y="44"/>
                      </a:lnTo>
                      <a:lnTo>
                        <a:pt x="619" y="45"/>
                      </a:lnTo>
                      <a:lnTo>
                        <a:pt x="622" y="49"/>
                      </a:lnTo>
                      <a:close/>
                    </a:path>
                  </a:pathLst>
                </a:custGeom>
                <a:solidFill>
                  <a:srgbClr val="BEBED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991" name="Freeform 623"/>
                <p:cNvSpPr>
                  <a:spLocks noEditPoints="1"/>
                </p:cNvSpPr>
                <p:nvPr/>
              </p:nvSpPr>
              <p:spPr bwMode="auto">
                <a:xfrm>
                  <a:off x="1523" y="2136"/>
                  <a:ext cx="630" cy="451"/>
                </a:xfrm>
                <a:custGeom>
                  <a:avLst/>
                  <a:gdLst/>
                  <a:ahLst/>
                  <a:cxnLst>
                    <a:cxn ang="0">
                      <a:pos x="630" y="116"/>
                    </a:cxn>
                    <a:cxn ang="0">
                      <a:pos x="624" y="78"/>
                    </a:cxn>
                    <a:cxn ang="0">
                      <a:pos x="617" y="55"/>
                    </a:cxn>
                    <a:cxn ang="0">
                      <a:pos x="618" y="72"/>
                    </a:cxn>
                    <a:cxn ang="0">
                      <a:pos x="624" y="114"/>
                    </a:cxn>
                    <a:cxn ang="0">
                      <a:pos x="624" y="169"/>
                    </a:cxn>
                    <a:cxn ang="0">
                      <a:pos x="611" y="227"/>
                    </a:cxn>
                    <a:cxn ang="0">
                      <a:pos x="588" y="284"/>
                    </a:cxn>
                    <a:cxn ang="0">
                      <a:pos x="554" y="334"/>
                    </a:cxn>
                    <a:cxn ang="0">
                      <a:pos x="512" y="375"/>
                    </a:cxn>
                    <a:cxn ang="0">
                      <a:pos x="463" y="409"/>
                    </a:cxn>
                    <a:cxn ang="0">
                      <a:pos x="408" y="432"/>
                    </a:cxn>
                    <a:cxn ang="0">
                      <a:pos x="347" y="445"/>
                    </a:cxn>
                    <a:cxn ang="0">
                      <a:pos x="285" y="445"/>
                    </a:cxn>
                    <a:cxn ang="0">
                      <a:pos x="224" y="432"/>
                    </a:cxn>
                    <a:cxn ang="0">
                      <a:pos x="167" y="409"/>
                    </a:cxn>
                    <a:cxn ang="0">
                      <a:pos x="118" y="375"/>
                    </a:cxn>
                    <a:cxn ang="0">
                      <a:pos x="76" y="334"/>
                    </a:cxn>
                    <a:cxn ang="0">
                      <a:pos x="44" y="284"/>
                    </a:cxn>
                    <a:cxn ang="0">
                      <a:pos x="19" y="227"/>
                    </a:cxn>
                    <a:cxn ang="0">
                      <a:pos x="8" y="169"/>
                    </a:cxn>
                    <a:cxn ang="0">
                      <a:pos x="6" y="114"/>
                    </a:cxn>
                    <a:cxn ang="0">
                      <a:pos x="11" y="72"/>
                    </a:cxn>
                    <a:cxn ang="0">
                      <a:pos x="15" y="51"/>
                    </a:cxn>
                    <a:cxn ang="0">
                      <a:pos x="8" y="70"/>
                    </a:cxn>
                    <a:cxn ang="0">
                      <a:pos x="2" y="114"/>
                    </a:cxn>
                    <a:cxn ang="0">
                      <a:pos x="2" y="169"/>
                    </a:cxn>
                    <a:cxn ang="0">
                      <a:pos x="15" y="229"/>
                    </a:cxn>
                    <a:cxn ang="0">
                      <a:pos x="40" y="286"/>
                    </a:cxn>
                    <a:cxn ang="0">
                      <a:pos x="72" y="335"/>
                    </a:cxn>
                    <a:cxn ang="0">
                      <a:pos x="116" y="379"/>
                    </a:cxn>
                    <a:cxn ang="0">
                      <a:pos x="165" y="413"/>
                    </a:cxn>
                    <a:cxn ang="0">
                      <a:pos x="222" y="436"/>
                    </a:cxn>
                    <a:cxn ang="0">
                      <a:pos x="283" y="449"/>
                    </a:cxn>
                    <a:cxn ang="0">
                      <a:pos x="347" y="449"/>
                    </a:cxn>
                    <a:cxn ang="0">
                      <a:pos x="410" y="436"/>
                    </a:cxn>
                    <a:cxn ang="0">
                      <a:pos x="465" y="413"/>
                    </a:cxn>
                    <a:cxn ang="0">
                      <a:pos x="516" y="379"/>
                    </a:cxn>
                    <a:cxn ang="0">
                      <a:pos x="558" y="335"/>
                    </a:cxn>
                    <a:cxn ang="0">
                      <a:pos x="592" y="286"/>
                    </a:cxn>
                    <a:cxn ang="0">
                      <a:pos x="617" y="229"/>
                    </a:cxn>
                    <a:cxn ang="0">
                      <a:pos x="628" y="169"/>
                    </a:cxn>
                    <a:cxn ang="0">
                      <a:pos x="617" y="43"/>
                    </a:cxn>
                    <a:cxn ang="0">
                      <a:pos x="599" y="0"/>
                    </a:cxn>
                    <a:cxn ang="0">
                      <a:pos x="596" y="2"/>
                    </a:cxn>
                    <a:cxn ang="0">
                      <a:pos x="596" y="2"/>
                    </a:cxn>
                    <a:cxn ang="0">
                      <a:pos x="611" y="40"/>
                    </a:cxn>
                    <a:cxn ang="0">
                      <a:pos x="617" y="43"/>
                    </a:cxn>
                  </a:cxnLst>
                  <a:rect l="0" t="0" r="r" b="b"/>
                  <a:pathLst>
                    <a:path w="630" h="451">
                      <a:moveTo>
                        <a:pt x="630" y="136"/>
                      </a:moveTo>
                      <a:lnTo>
                        <a:pt x="630" y="116"/>
                      </a:lnTo>
                      <a:lnTo>
                        <a:pt x="628" y="97"/>
                      </a:lnTo>
                      <a:lnTo>
                        <a:pt x="624" y="78"/>
                      </a:lnTo>
                      <a:lnTo>
                        <a:pt x="620" y="59"/>
                      </a:lnTo>
                      <a:lnTo>
                        <a:pt x="617" y="55"/>
                      </a:lnTo>
                      <a:lnTo>
                        <a:pt x="615" y="53"/>
                      </a:lnTo>
                      <a:lnTo>
                        <a:pt x="618" y="72"/>
                      </a:lnTo>
                      <a:lnTo>
                        <a:pt x="622" y="93"/>
                      </a:lnTo>
                      <a:lnTo>
                        <a:pt x="624" y="114"/>
                      </a:lnTo>
                      <a:lnTo>
                        <a:pt x="626" y="136"/>
                      </a:lnTo>
                      <a:lnTo>
                        <a:pt x="624" y="169"/>
                      </a:lnTo>
                      <a:lnTo>
                        <a:pt x="618" y="199"/>
                      </a:lnTo>
                      <a:lnTo>
                        <a:pt x="611" y="227"/>
                      </a:lnTo>
                      <a:lnTo>
                        <a:pt x="601" y="256"/>
                      </a:lnTo>
                      <a:lnTo>
                        <a:pt x="588" y="284"/>
                      </a:lnTo>
                      <a:lnTo>
                        <a:pt x="573" y="309"/>
                      </a:lnTo>
                      <a:lnTo>
                        <a:pt x="554" y="334"/>
                      </a:lnTo>
                      <a:lnTo>
                        <a:pt x="535" y="354"/>
                      </a:lnTo>
                      <a:lnTo>
                        <a:pt x="512" y="375"/>
                      </a:lnTo>
                      <a:lnTo>
                        <a:pt x="489" y="392"/>
                      </a:lnTo>
                      <a:lnTo>
                        <a:pt x="463" y="409"/>
                      </a:lnTo>
                      <a:lnTo>
                        <a:pt x="436" y="423"/>
                      </a:lnTo>
                      <a:lnTo>
                        <a:pt x="408" y="432"/>
                      </a:lnTo>
                      <a:lnTo>
                        <a:pt x="377" y="440"/>
                      </a:lnTo>
                      <a:lnTo>
                        <a:pt x="347" y="445"/>
                      </a:lnTo>
                      <a:lnTo>
                        <a:pt x="315" y="445"/>
                      </a:lnTo>
                      <a:lnTo>
                        <a:pt x="285" y="445"/>
                      </a:lnTo>
                      <a:lnTo>
                        <a:pt x="252" y="440"/>
                      </a:lnTo>
                      <a:lnTo>
                        <a:pt x="224" y="432"/>
                      </a:lnTo>
                      <a:lnTo>
                        <a:pt x="195" y="423"/>
                      </a:lnTo>
                      <a:lnTo>
                        <a:pt x="167" y="409"/>
                      </a:lnTo>
                      <a:lnTo>
                        <a:pt x="142" y="392"/>
                      </a:lnTo>
                      <a:lnTo>
                        <a:pt x="118" y="375"/>
                      </a:lnTo>
                      <a:lnTo>
                        <a:pt x="97" y="354"/>
                      </a:lnTo>
                      <a:lnTo>
                        <a:pt x="76" y="334"/>
                      </a:lnTo>
                      <a:lnTo>
                        <a:pt x="59" y="309"/>
                      </a:lnTo>
                      <a:lnTo>
                        <a:pt x="44" y="284"/>
                      </a:lnTo>
                      <a:lnTo>
                        <a:pt x="30" y="256"/>
                      </a:lnTo>
                      <a:lnTo>
                        <a:pt x="19" y="227"/>
                      </a:lnTo>
                      <a:lnTo>
                        <a:pt x="11" y="199"/>
                      </a:lnTo>
                      <a:lnTo>
                        <a:pt x="8" y="169"/>
                      </a:lnTo>
                      <a:lnTo>
                        <a:pt x="6" y="136"/>
                      </a:lnTo>
                      <a:lnTo>
                        <a:pt x="6" y="114"/>
                      </a:lnTo>
                      <a:lnTo>
                        <a:pt x="8" y="93"/>
                      </a:lnTo>
                      <a:lnTo>
                        <a:pt x="11" y="72"/>
                      </a:lnTo>
                      <a:lnTo>
                        <a:pt x="17" y="53"/>
                      </a:lnTo>
                      <a:lnTo>
                        <a:pt x="15" y="51"/>
                      </a:lnTo>
                      <a:lnTo>
                        <a:pt x="13" y="49"/>
                      </a:lnTo>
                      <a:lnTo>
                        <a:pt x="8" y="70"/>
                      </a:lnTo>
                      <a:lnTo>
                        <a:pt x="4" y="93"/>
                      </a:lnTo>
                      <a:lnTo>
                        <a:pt x="2" y="114"/>
                      </a:lnTo>
                      <a:lnTo>
                        <a:pt x="0" y="136"/>
                      </a:lnTo>
                      <a:lnTo>
                        <a:pt x="2" y="169"/>
                      </a:lnTo>
                      <a:lnTo>
                        <a:pt x="8" y="199"/>
                      </a:lnTo>
                      <a:lnTo>
                        <a:pt x="15" y="229"/>
                      </a:lnTo>
                      <a:lnTo>
                        <a:pt x="27" y="258"/>
                      </a:lnTo>
                      <a:lnTo>
                        <a:pt x="40" y="286"/>
                      </a:lnTo>
                      <a:lnTo>
                        <a:pt x="55" y="313"/>
                      </a:lnTo>
                      <a:lnTo>
                        <a:pt x="72" y="335"/>
                      </a:lnTo>
                      <a:lnTo>
                        <a:pt x="93" y="358"/>
                      </a:lnTo>
                      <a:lnTo>
                        <a:pt x="116" y="379"/>
                      </a:lnTo>
                      <a:lnTo>
                        <a:pt x="140" y="396"/>
                      </a:lnTo>
                      <a:lnTo>
                        <a:pt x="165" y="413"/>
                      </a:lnTo>
                      <a:lnTo>
                        <a:pt x="193" y="426"/>
                      </a:lnTo>
                      <a:lnTo>
                        <a:pt x="222" y="436"/>
                      </a:lnTo>
                      <a:lnTo>
                        <a:pt x="252" y="444"/>
                      </a:lnTo>
                      <a:lnTo>
                        <a:pt x="283" y="449"/>
                      </a:lnTo>
                      <a:lnTo>
                        <a:pt x="315" y="451"/>
                      </a:lnTo>
                      <a:lnTo>
                        <a:pt x="347" y="449"/>
                      </a:lnTo>
                      <a:lnTo>
                        <a:pt x="379" y="444"/>
                      </a:lnTo>
                      <a:lnTo>
                        <a:pt x="410" y="436"/>
                      </a:lnTo>
                      <a:lnTo>
                        <a:pt x="438" y="426"/>
                      </a:lnTo>
                      <a:lnTo>
                        <a:pt x="465" y="413"/>
                      </a:lnTo>
                      <a:lnTo>
                        <a:pt x="491" y="396"/>
                      </a:lnTo>
                      <a:lnTo>
                        <a:pt x="516" y="379"/>
                      </a:lnTo>
                      <a:lnTo>
                        <a:pt x="539" y="358"/>
                      </a:lnTo>
                      <a:lnTo>
                        <a:pt x="558" y="335"/>
                      </a:lnTo>
                      <a:lnTo>
                        <a:pt x="577" y="313"/>
                      </a:lnTo>
                      <a:lnTo>
                        <a:pt x="592" y="286"/>
                      </a:lnTo>
                      <a:lnTo>
                        <a:pt x="605" y="258"/>
                      </a:lnTo>
                      <a:lnTo>
                        <a:pt x="617" y="229"/>
                      </a:lnTo>
                      <a:lnTo>
                        <a:pt x="624" y="199"/>
                      </a:lnTo>
                      <a:lnTo>
                        <a:pt x="628" y="169"/>
                      </a:lnTo>
                      <a:lnTo>
                        <a:pt x="630" y="136"/>
                      </a:lnTo>
                      <a:close/>
                      <a:moveTo>
                        <a:pt x="617" y="43"/>
                      </a:moveTo>
                      <a:lnTo>
                        <a:pt x="609" y="21"/>
                      </a:lnTo>
                      <a:lnTo>
                        <a:pt x="599" y="0"/>
                      </a:lnTo>
                      <a:lnTo>
                        <a:pt x="598" y="2"/>
                      </a:lnTo>
                      <a:lnTo>
                        <a:pt x="596" y="2"/>
                      </a:lnTo>
                      <a:lnTo>
                        <a:pt x="596" y="2"/>
                      </a:lnTo>
                      <a:lnTo>
                        <a:pt x="596" y="2"/>
                      </a:lnTo>
                      <a:lnTo>
                        <a:pt x="603" y="21"/>
                      </a:lnTo>
                      <a:lnTo>
                        <a:pt x="611" y="40"/>
                      </a:lnTo>
                      <a:lnTo>
                        <a:pt x="613" y="42"/>
                      </a:lnTo>
                      <a:lnTo>
                        <a:pt x="617" y="43"/>
                      </a:lnTo>
                      <a:close/>
                    </a:path>
                  </a:pathLst>
                </a:custGeom>
                <a:solidFill>
                  <a:srgbClr val="BFBED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992" name="Freeform 624"/>
                <p:cNvSpPr>
                  <a:spLocks noEditPoints="1"/>
                </p:cNvSpPr>
                <p:nvPr/>
              </p:nvSpPr>
              <p:spPr bwMode="auto">
                <a:xfrm>
                  <a:off x="1527" y="2136"/>
                  <a:ext cx="624" cy="449"/>
                </a:xfrm>
                <a:custGeom>
                  <a:avLst/>
                  <a:gdLst/>
                  <a:ahLst/>
                  <a:cxnLst>
                    <a:cxn ang="0">
                      <a:pos x="624" y="116"/>
                    </a:cxn>
                    <a:cxn ang="0">
                      <a:pos x="618" y="74"/>
                    </a:cxn>
                    <a:cxn ang="0">
                      <a:pos x="611" y="53"/>
                    </a:cxn>
                    <a:cxn ang="0">
                      <a:pos x="613" y="70"/>
                    </a:cxn>
                    <a:cxn ang="0">
                      <a:pos x="618" y="114"/>
                    </a:cxn>
                    <a:cxn ang="0">
                      <a:pos x="618" y="167"/>
                    </a:cxn>
                    <a:cxn ang="0">
                      <a:pos x="605" y="227"/>
                    </a:cxn>
                    <a:cxn ang="0">
                      <a:pos x="582" y="282"/>
                    </a:cxn>
                    <a:cxn ang="0">
                      <a:pos x="550" y="332"/>
                    </a:cxn>
                    <a:cxn ang="0">
                      <a:pos x="508" y="373"/>
                    </a:cxn>
                    <a:cxn ang="0">
                      <a:pos x="459" y="408"/>
                    </a:cxn>
                    <a:cxn ang="0">
                      <a:pos x="404" y="430"/>
                    </a:cxn>
                    <a:cxn ang="0">
                      <a:pos x="343" y="442"/>
                    </a:cxn>
                    <a:cxn ang="0">
                      <a:pos x="281" y="442"/>
                    </a:cxn>
                    <a:cxn ang="0">
                      <a:pos x="220" y="430"/>
                    </a:cxn>
                    <a:cxn ang="0">
                      <a:pos x="165" y="408"/>
                    </a:cxn>
                    <a:cxn ang="0">
                      <a:pos x="116" y="373"/>
                    </a:cxn>
                    <a:cxn ang="0">
                      <a:pos x="74" y="332"/>
                    </a:cxn>
                    <a:cxn ang="0">
                      <a:pos x="42" y="282"/>
                    </a:cxn>
                    <a:cxn ang="0">
                      <a:pos x="17" y="227"/>
                    </a:cxn>
                    <a:cxn ang="0">
                      <a:pos x="5" y="167"/>
                    </a:cxn>
                    <a:cxn ang="0">
                      <a:pos x="5" y="116"/>
                    </a:cxn>
                    <a:cxn ang="0">
                      <a:pos x="11" y="74"/>
                    </a:cxn>
                    <a:cxn ang="0">
                      <a:pos x="13" y="53"/>
                    </a:cxn>
                    <a:cxn ang="0">
                      <a:pos x="5" y="72"/>
                    </a:cxn>
                    <a:cxn ang="0">
                      <a:pos x="0" y="114"/>
                    </a:cxn>
                    <a:cxn ang="0">
                      <a:pos x="2" y="169"/>
                    </a:cxn>
                    <a:cxn ang="0">
                      <a:pos x="13" y="229"/>
                    </a:cxn>
                    <a:cxn ang="0">
                      <a:pos x="38" y="284"/>
                    </a:cxn>
                    <a:cxn ang="0">
                      <a:pos x="70" y="335"/>
                    </a:cxn>
                    <a:cxn ang="0">
                      <a:pos x="114" y="377"/>
                    </a:cxn>
                    <a:cxn ang="0">
                      <a:pos x="163" y="411"/>
                    </a:cxn>
                    <a:cxn ang="0">
                      <a:pos x="218" y="434"/>
                    </a:cxn>
                    <a:cxn ang="0">
                      <a:pos x="281" y="447"/>
                    </a:cxn>
                    <a:cxn ang="0">
                      <a:pos x="343" y="447"/>
                    </a:cxn>
                    <a:cxn ang="0">
                      <a:pos x="404" y="434"/>
                    </a:cxn>
                    <a:cxn ang="0">
                      <a:pos x="461" y="411"/>
                    </a:cxn>
                    <a:cxn ang="0">
                      <a:pos x="510" y="377"/>
                    </a:cxn>
                    <a:cxn ang="0">
                      <a:pos x="552" y="335"/>
                    </a:cxn>
                    <a:cxn ang="0">
                      <a:pos x="586" y="284"/>
                    </a:cxn>
                    <a:cxn ang="0">
                      <a:pos x="611" y="229"/>
                    </a:cxn>
                    <a:cxn ang="0">
                      <a:pos x="622" y="169"/>
                    </a:cxn>
                    <a:cxn ang="0">
                      <a:pos x="609" y="42"/>
                    </a:cxn>
                    <a:cxn ang="0">
                      <a:pos x="594" y="0"/>
                    </a:cxn>
                    <a:cxn ang="0">
                      <a:pos x="592" y="2"/>
                    </a:cxn>
                    <a:cxn ang="0">
                      <a:pos x="590" y="4"/>
                    </a:cxn>
                    <a:cxn ang="0">
                      <a:pos x="603" y="38"/>
                    </a:cxn>
                    <a:cxn ang="0">
                      <a:pos x="609" y="42"/>
                    </a:cxn>
                  </a:cxnLst>
                  <a:rect l="0" t="0" r="r" b="b"/>
                  <a:pathLst>
                    <a:path w="624" h="449">
                      <a:moveTo>
                        <a:pt x="624" y="136"/>
                      </a:moveTo>
                      <a:lnTo>
                        <a:pt x="624" y="116"/>
                      </a:lnTo>
                      <a:lnTo>
                        <a:pt x="622" y="95"/>
                      </a:lnTo>
                      <a:lnTo>
                        <a:pt x="618" y="74"/>
                      </a:lnTo>
                      <a:lnTo>
                        <a:pt x="613" y="55"/>
                      </a:lnTo>
                      <a:lnTo>
                        <a:pt x="611" y="53"/>
                      </a:lnTo>
                      <a:lnTo>
                        <a:pt x="607" y="49"/>
                      </a:lnTo>
                      <a:lnTo>
                        <a:pt x="613" y="70"/>
                      </a:lnTo>
                      <a:lnTo>
                        <a:pt x="616" y="93"/>
                      </a:lnTo>
                      <a:lnTo>
                        <a:pt x="618" y="114"/>
                      </a:lnTo>
                      <a:lnTo>
                        <a:pt x="620" y="136"/>
                      </a:lnTo>
                      <a:lnTo>
                        <a:pt x="618" y="167"/>
                      </a:lnTo>
                      <a:lnTo>
                        <a:pt x="613" y="199"/>
                      </a:lnTo>
                      <a:lnTo>
                        <a:pt x="605" y="227"/>
                      </a:lnTo>
                      <a:lnTo>
                        <a:pt x="595" y="256"/>
                      </a:lnTo>
                      <a:lnTo>
                        <a:pt x="582" y="282"/>
                      </a:lnTo>
                      <a:lnTo>
                        <a:pt x="567" y="309"/>
                      </a:lnTo>
                      <a:lnTo>
                        <a:pt x="550" y="332"/>
                      </a:lnTo>
                      <a:lnTo>
                        <a:pt x="529" y="354"/>
                      </a:lnTo>
                      <a:lnTo>
                        <a:pt x="508" y="373"/>
                      </a:lnTo>
                      <a:lnTo>
                        <a:pt x="484" y="390"/>
                      </a:lnTo>
                      <a:lnTo>
                        <a:pt x="459" y="408"/>
                      </a:lnTo>
                      <a:lnTo>
                        <a:pt x="432" y="419"/>
                      </a:lnTo>
                      <a:lnTo>
                        <a:pt x="404" y="430"/>
                      </a:lnTo>
                      <a:lnTo>
                        <a:pt x="373" y="438"/>
                      </a:lnTo>
                      <a:lnTo>
                        <a:pt x="343" y="442"/>
                      </a:lnTo>
                      <a:lnTo>
                        <a:pt x="311" y="444"/>
                      </a:lnTo>
                      <a:lnTo>
                        <a:pt x="281" y="442"/>
                      </a:lnTo>
                      <a:lnTo>
                        <a:pt x="250" y="438"/>
                      </a:lnTo>
                      <a:lnTo>
                        <a:pt x="220" y="430"/>
                      </a:lnTo>
                      <a:lnTo>
                        <a:pt x="191" y="419"/>
                      </a:lnTo>
                      <a:lnTo>
                        <a:pt x="165" y="408"/>
                      </a:lnTo>
                      <a:lnTo>
                        <a:pt x="140" y="390"/>
                      </a:lnTo>
                      <a:lnTo>
                        <a:pt x="116" y="373"/>
                      </a:lnTo>
                      <a:lnTo>
                        <a:pt x="95" y="354"/>
                      </a:lnTo>
                      <a:lnTo>
                        <a:pt x="74" y="332"/>
                      </a:lnTo>
                      <a:lnTo>
                        <a:pt x="57" y="309"/>
                      </a:lnTo>
                      <a:lnTo>
                        <a:pt x="42" y="282"/>
                      </a:lnTo>
                      <a:lnTo>
                        <a:pt x="28" y="256"/>
                      </a:lnTo>
                      <a:lnTo>
                        <a:pt x="17" y="227"/>
                      </a:lnTo>
                      <a:lnTo>
                        <a:pt x="9" y="199"/>
                      </a:lnTo>
                      <a:lnTo>
                        <a:pt x="5" y="167"/>
                      </a:lnTo>
                      <a:lnTo>
                        <a:pt x="4" y="136"/>
                      </a:lnTo>
                      <a:lnTo>
                        <a:pt x="5" y="116"/>
                      </a:lnTo>
                      <a:lnTo>
                        <a:pt x="7" y="95"/>
                      </a:lnTo>
                      <a:lnTo>
                        <a:pt x="11" y="74"/>
                      </a:lnTo>
                      <a:lnTo>
                        <a:pt x="15" y="53"/>
                      </a:lnTo>
                      <a:lnTo>
                        <a:pt x="13" y="53"/>
                      </a:lnTo>
                      <a:lnTo>
                        <a:pt x="11" y="51"/>
                      </a:lnTo>
                      <a:lnTo>
                        <a:pt x="5" y="72"/>
                      </a:lnTo>
                      <a:lnTo>
                        <a:pt x="2" y="93"/>
                      </a:lnTo>
                      <a:lnTo>
                        <a:pt x="0" y="114"/>
                      </a:lnTo>
                      <a:lnTo>
                        <a:pt x="0" y="136"/>
                      </a:lnTo>
                      <a:lnTo>
                        <a:pt x="2" y="169"/>
                      </a:lnTo>
                      <a:lnTo>
                        <a:pt x="5" y="199"/>
                      </a:lnTo>
                      <a:lnTo>
                        <a:pt x="13" y="229"/>
                      </a:lnTo>
                      <a:lnTo>
                        <a:pt x="24" y="258"/>
                      </a:lnTo>
                      <a:lnTo>
                        <a:pt x="38" y="284"/>
                      </a:lnTo>
                      <a:lnTo>
                        <a:pt x="53" y="311"/>
                      </a:lnTo>
                      <a:lnTo>
                        <a:pt x="70" y="335"/>
                      </a:lnTo>
                      <a:lnTo>
                        <a:pt x="91" y="356"/>
                      </a:lnTo>
                      <a:lnTo>
                        <a:pt x="114" y="377"/>
                      </a:lnTo>
                      <a:lnTo>
                        <a:pt x="136" y="394"/>
                      </a:lnTo>
                      <a:lnTo>
                        <a:pt x="163" y="411"/>
                      </a:lnTo>
                      <a:lnTo>
                        <a:pt x="189" y="425"/>
                      </a:lnTo>
                      <a:lnTo>
                        <a:pt x="218" y="434"/>
                      </a:lnTo>
                      <a:lnTo>
                        <a:pt x="248" y="442"/>
                      </a:lnTo>
                      <a:lnTo>
                        <a:pt x="281" y="447"/>
                      </a:lnTo>
                      <a:lnTo>
                        <a:pt x="311" y="449"/>
                      </a:lnTo>
                      <a:lnTo>
                        <a:pt x="343" y="447"/>
                      </a:lnTo>
                      <a:lnTo>
                        <a:pt x="375" y="442"/>
                      </a:lnTo>
                      <a:lnTo>
                        <a:pt x="404" y="434"/>
                      </a:lnTo>
                      <a:lnTo>
                        <a:pt x="432" y="425"/>
                      </a:lnTo>
                      <a:lnTo>
                        <a:pt x="461" y="411"/>
                      </a:lnTo>
                      <a:lnTo>
                        <a:pt x="485" y="394"/>
                      </a:lnTo>
                      <a:lnTo>
                        <a:pt x="510" y="377"/>
                      </a:lnTo>
                      <a:lnTo>
                        <a:pt x="533" y="356"/>
                      </a:lnTo>
                      <a:lnTo>
                        <a:pt x="552" y="335"/>
                      </a:lnTo>
                      <a:lnTo>
                        <a:pt x="571" y="311"/>
                      </a:lnTo>
                      <a:lnTo>
                        <a:pt x="586" y="284"/>
                      </a:lnTo>
                      <a:lnTo>
                        <a:pt x="599" y="258"/>
                      </a:lnTo>
                      <a:lnTo>
                        <a:pt x="611" y="229"/>
                      </a:lnTo>
                      <a:lnTo>
                        <a:pt x="618" y="199"/>
                      </a:lnTo>
                      <a:lnTo>
                        <a:pt x="622" y="169"/>
                      </a:lnTo>
                      <a:lnTo>
                        <a:pt x="624" y="136"/>
                      </a:lnTo>
                      <a:close/>
                      <a:moveTo>
                        <a:pt x="609" y="42"/>
                      </a:moveTo>
                      <a:lnTo>
                        <a:pt x="601" y="21"/>
                      </a:lnTo>
                      <a:lnTo>
                        <a:pt x="594" y="0"/>
                      </a:lnTo>
                      <a:lnTo>
                        <a:pt x="592" y="2"/>
                      </a:lnTo>
                      <a:lnTo>
                        <a:pt x="592" y="2"/>
                      </a:lnTo>
                      <a:lnTo>
                        <a:pt x="592" y="2"/>
                      </a:lnTo>
                      <a:lnTo>
                        <a:pt x="590" y="4"/>
                      </a:lnTo>
                      <a:lnTo>
                        <a:pt x="597" y="21"/>
                      </a:lnTo>
                      <a:lnTo>
                        <a:pt x="603" y="38"/>
                      </a:lnTo>
                      <a:lnTo>
                        <a:pt x="607" y="40"/>
                      </a:lnTo>
                      <a:lnTo>
                        <a:pt x="609" y="42"/>
                      </a:lnTo>
                      <a:close/>
                    </a:path>
                  </a:pathLst>
                </a:custGeom>
                <a:solidFill>
                  <a:srgbClr val="BFBED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993" name="Freeform 625"/>
                <p:cNvSpPr>
                  <a:spLocks noEditPoints="1"/>
                </p:cNvSpPr>
                <p:nvPr/>
              </p:nvSpPr>
              <p:spPr bwMode="auto">
                <a:xfrm>
                  <a:off x="1529" y="2138"/>
                  <a:ext cx="620" cy="443"/>
                </a:xfrm>
                <a:custGeom>
                  <a:avLst/>
                  <a:gdLst/>
                  <a:ahLst/>
                  <a:cxnLst>
                    <a:cxn ang="0">
                      <a:pos x="618" y="112"/>
                    </a:cxn>
                    <a:cxn ang="0">
                      <a:pos x="612" y="70"/>
                    </a:cxn>
                    <a:cxn ang="0">
                      <a:pos x="605" y="47"/>
                    </a:cxn>
                    <a:cxn ang="0">
                      <a:pos x="607" y="66"/>
                    </a:cxn>
                    <a:cxn ang="0">
                      <a:pos x="614" y="112"/>
                    </a:cxn>
                    <a:cxn ang="0">
                      <a:pos x="614" y="165"/>
                    </a:cxn>
                    <a:cxn ang="0">
                      <a:pos x="601" y="225"/>
                    </a:cxn>
                    <a:cxn ang="0">
                      <a:pos x="578" y="280"/>
                    </a:cxn>
                    <a:cxn ang="0">
                      <a:pos x="546" y="328"/>
                    </a:cxn>
                    <a:cxn ang="0">
                      <a:pos x="504" y="369"/>
                    </a:cxn>
                    <a:cxn ang="0">
                      <a:pos x="455" y="402"/>
                    </a:cxn>
                    <a:cxn ang="0">
                      <a:pos x="400" y="426"/>
                    </a:cxn>
                    <a:cxn ang="0">
                      <a:pos x="341" y="438"/>
                    </a:cxn>
                    <a:cxn ang="0">
                      <a:pos x="279" y="438"/>
                    </a:cxn>
                    <a:cxn ang="0">
                      <a:pos x="218" y="426"/>
                    </a:cxn>
                    <a:cxn ang="0">
                      <a:pos x="165" y="402"/>
                    </a:cxn>
                    <a:cxn ang="0">
                      <a:pos x="115" y="369"/>
                    </a:cxn>
                    <a:cxn ang="0">
                      <a:pos x="74" y="328"/>
                    </a:cxn>
                    <a:cxn ang="0">
                      <a:pos x="41" y="280"/>
                    </a:cxn>
                    <a:cxn ang="0">
                      <a:pos x="19" y="225"/>
                    </a:cxn>
                    <a:cxn ang="0">
                      <a:pos x="5" y="165"/>
                    </a:cxn>
                    <a:cxn ang="0">
                      <a:pos x="5" y="114"/>
                    </a:cxn>
                    <a:cxn ang="0">
                      <a:pos x="11" y="72"/>
                    </a:cxn>
                    <a:cxn ang="0">
                      <a:pos x="13" y="51"/>
                    </a:cxn>
                    <a:cxn ang="0">
                      <a:pos x="5" y="70"/>
                    </a:cxn>
                    <a:cxn ang="0">
                      <a:pos x="0" y="112"/>
                    </a:cxn>
                    <a:cxn ang="0">
                      <a:pos x="2" y="167"/>
                    </a:cxn>
                    <a:cxn ang="0">
                      <a:pos x="13" y="225"/>
                    </a:cxn>
                    <a:cxn ang="0">
                      <a:pos x="38" y="282"/>
                    </a:cxn>
                    <a:cxn ang="0">
                      <a:pos x="70" y="332"/>
                    </a:cxn>
                    <a:cxn ang="0">
                      <a:pos x="112" y="373"/>
                    </a:cxn>
                    <a:cxn ang="0">
                      <a:pos x="161" y="407"/>
                    </a:cxn>
                    <a:cxn ang="0">
                      <a:pos x="218" y="430"/>
                    </a:cxn>
                    <a:cxn ang="0">
                      <a:pos x="279" y="443"/>
                    </a:cxn>
                    <a:cxn ang="0">
                      <a:pos x="341" y="443"/>
                    </a:cxn>
                    <a:cxn ang="0">
                      <a:pos x="402" y="430"/>
                    </a:cxn>
                    <a:cxn ang="0">
                      <a:pos x="457" y="407"/>
                    </a:cxn>
                    <a:cxn ang="0">
                      <a:pos x="506" y="373"/>
                    </a:cxn>
                    <a:cxn ang="0">
                      <a:pos x="548" y="332"/>
                    </a:cxn>
                    <a:cxn ang="0">
                      <a:pos x="582" y="282"/>
                    </a:cxn>
                    <a:cxn ang="0">
                      <a:pos x="605" y="225"/>
                    </a:cxn>
                    <a:cxn ang="0">
                      <a:pos x="618" y="167"/>
                    </a:cxn>
                    <a:cxn ang="0">
                      <a:pos x="605" y="38"/>
                    </a:cxn>
                    <a:cxn ang="0">
                      <a:pos x="590" y="0"/>
                    </a:cxn>
                    <a:cxn ang="0">
                      <a:pos x="586" y="2"/>
                    </a:cxn>
                    <a:cxn ang="0">
                      <a:pos x="597" y="34"/>
                    </a:cxn>
                    <a:cxn ang="0">
                      <a:pos x="605" y="38"/>
                    </a:cxn>
                  </a:cxnLst>
                  <a:rect l="0" t="0" r="r" b="b"/>
                  <a:pathLst>
                    <a:path w="620" h="443">
                      <a:moveTo>
                        <a:pt x="620" y="134"/>
                      </a:moveTo>
                      <a:lnTo>
                        <a:pt x="618" y="112"/>
                      </a:lnTo>
                      <a:lnTo>
                        <a:pt x="616" y="91"/>
                      </a:lnTo>
                      <a:lnTo>
                        <a:pt x="612" y="70"/>
                      </a:lnTo>
                      <a:lnTo>
                        <a:pt x="609" y="51"/>
                      </a:lnTo>
                      <a:lnTo>
                        <a:pt x="605" y="47"/>
                      </a:lnTo>
                      <a:lnTo>
                        <a:pt x="601" y="45"/>
                      </a:lnTo>
                      <a:lnTo>
                        <a:pt x="607" y="66"/>
                      </a:lnTo>
                      <a:lnTo>
                        <a:pt x="612" y="89"/>
                      </a:lnTo>
                      <a:lnTo>
                        <a:pt x="614" y="112"/>
                      </a:lnTo>
                      <a:lnTo>
                        <a:pt x="614" y="134"/>
                      </a:lnTo>
                      <a:lnTo>
                        <a:pt x="614" y="165"/>
                      </a:lnTo>
                      <a:lnTo>
                        <a:pt x="609" y="195"/>
                      </a:lnTo>
                      <a:lnTo>
                        <a:pt x="601" y="225"/>
                      </a:lnTo>
                      <a:lnTo>
                        <a:pt x="592" y="254"/>
                      </a:lnTo>
                      <a:lnTo>
                        <a:pt x="578" y="280"/>
                      </a:lnTo>
                      <a:lnTo>
                        <a:pt x="563" y="305"/>
                      </a:lnTo>
                      <a:lnTo>
                        <a:pt x="546" y="328"/>
                      </a:lnTo>
                      <a:lnTo>
                        <a:pt x="525" y="351"/>
                      </a:lnTo>
                      <a:lnTo>
                        <a:pt x="504" y="369"/>
                      </a:lnTo>
                      <a:lnTo>
                        <a:pt x="480" y="387"/>
                      </a:lnTo>
                      <a:lnTo>
                        <a:pt x="455" y="402"/>
                      </a:lnTo>
                      <a:lnTo>
                        <a:pt x="428" y="415"/>
                      </a:lnTo>
                      <a:lnTo>
                        <a:pt x="400" y="426"/>
                      </a:lnTo>
                      <a:lnTo>
                        <a:pt x="371" y="434"/>
                      </a:lnTo>
                      <a:lnTo>
                        <a:pt x="341" y="438"/>
                      </a:lnTo>
                      <a:lnTo>
                        <a:pt x="309" y="440"/>
                      </a:lnTo>
                      <a:lnTo>
                        <a:pt x="279" y="438"/>
                      </a:lnTo>
                      <a:lnTo>
                        <a:pt x="248" y="434"/>
                      </a:lnTo>
                      <a:lnTo>
                        <a:pt x="218" y="426"/>
                      </a:lnTo>
                      <a:lnTo>
                        <a:pt x="191" y="415"/>
                      </a:lnTo>
                      <a:lnTo>
                        <a:pt x="165" y="402"/>
                      </a:lnTo>
                      <a:lnTo>
                        <a:pt x="138" y="387"/>
                      </a:lnTo>
                      <a:lnTo>
                        <a:pt x="115" y="369"/>
                      </a:lnTo>
                      <a:lnTo>
                        <a:pt x="95" y="351"/>
                      </a:lnTo>
                      <a:lnTo>
                        <a:pt x="74" y="328"/>
                      </a:lnTo>
                      <a:lnTo>
                        <a:pt x="57" y="305"/>
                      </a:lnTo>
                      <a:lnTo>
                        <a:pt x="41" y="280"/>
                      </a:lnTo>
                      <a:lnTo>
                        <a:pt x="28" y="254"/>
                      </a:lnTo>
                      <a:lnTo>
                        <a:pt x="19" y="225"/>
                      </a:lnTo>
                      <a:lnTo>
                        <a:pt x="11" y="195"/>
                      </a:lnTo>
                      <a:lnTo>
                        <a:pt x="5" y="165"/>
                      </a:lnTo>
                      <a:lnTo>
                        <a:pt x="3" y="134"/>
                      </a:lnTo>
                      <a:lnTo>
                        <a:pt x="5" y="114"/>
                      </a:lnTo>
                      <a:lnTo>
                        <a:pt x="7" y="93"/>
                      </a:lnTo>
                      <a:lnTo>
                        <a:pt x="11" y="72"/>
                      </a:lnTo>
                      <a:lnTo>
                        <a:pt x="15" y="53"/>
                      </a:lnTo>
                      <a:lnTo>
                        <a:pt x="13" y="51"/>
                      </a:lnTo>
                      <a:lnTo>
                        <a:pt x="11" y="51"/>
                      </a:lnTo>
                      <a:lnTo>
                        <a:pt x="5" y="70"/>
                      </a:lnTo>
                      <a:lnTo>
                        <a:pt x="2" y="91"/>
                      </a:lnTo>
                      <a:lnTo>
                        <a:pt x="0" y="112"/>
                      </a:lnTo>
                      <a:lnTo>
                        <a:pt x="0" y="134"/>
                      </a:lnTo>
                      <a:lnTo>
                        <a:pt x="2" y="167"/>
                      </a:lnTo>
                      <a:lnTo>
                        <a:pt x="5" y="197"/>
                      </a:lnTo>
                      <a:lnTo>
                        <a:pt x="13" y="225"/>
                      </a:lnTo>
                      <a:lnTo>
                        <a:pt x="24" y="254"/>
                      </a:lnTo>
                      <a:lnTo>
                        <a:pt x="38" y="282"/>
                      </a:lnTo>
                      <a:lnTo>
                        <a:pt x="53" y="307"/>
                      </a:lnTo>
                      <a:lnTo>
                        <a:pt x="70" y="332"/>
                      </a:lnTo>
                      <a:lnTo>
                        <a:pt x="91" y="352"/>
                      </a:lnTo>
                      <a:lnTo>
                        <a:pt x="112" y="373"/>
                      </a:lnTo>
                      <a:lnTo>
                        <a:pt x="136" y="390"/>
                      </a:lnTo>
                      <a:lnTo>
                        <a:pt x="161" y="407"/>
                      </a:lnTo>
                      <a:lnTo>
                        <a:pt x="189" y="421"/>
                      </a:lnTo>
                      <a:lnTo>
                        <a:pt x="218" y="430"/>
                      </a:lnTo>
                      <a:lnTo>
                        <a:pt x="246" y="438"/>
                      </a:lnTo>
                      <a:lnTo>
                        <a:pt x="279" y="443"/>
                      </a:lnTo>
                      <a:lnTo>
                        <a:pt x="309" y="443"/>
                      </a:lnTo>
                      <a:lnTo>
                        <a:pt x="341" y="443"/>
                      </a:lnTo>
                      <a:lnTo>
                        <a:pt x="371" y="438"/>
                      </a:lnTo>
                      <a:lnTo>
                        <a:pt x="402" y="430"/>
                      </a:lnTo>
                      <a:lnTo>
                        <a:pt x="430" y="421"/>
                      </a:lnTo>
                      <a:lnTo>
                        <a:pt x="457" y="407"/>
                      </a:lnTo>
                      <a:lnTo>
                        <a:pt x="483" y="390"/>
                      </a:lnTo>
                      <a:lnTo>
                        <a:pt x="506" y="373"/>
                      </a:lnTo>
                      <a:lnTo>
                        <a:pt x="529" y="352"/>
                      </a:lnTo>
                      <a:lnTo>
                        <a:pt x="548" y="332"/>
                      </a:lnTo>
                      <a:lnTo>
                        <a:pt x="567" y="307"/>
                      </a:lnTo>
                      <a:lnTo>
                        <a:pt x="582" y="282"/>
                      </a:lnTo>
                      <a:lnTo>
                        <a:pt x="595" y="254"/>
                      </a:lnTo>
                      <a:lnTo>
                        <a:pt x="605" y="225"/>
                      </a:lnTo>
                      <a:lnTo>
                        <a:pt x="612" y="197"/>
                      </a:lnTo>
                      <a:lnTo>
                        <a:pt x="618" y="167"/>
                      </a:lnTo>
                      <a:lnTo>
                        <a:pt x="620" y="134"/>
                      </a:lnTo>
                      <a:close/>
                      <a:moveTo>
                        <a:pt x="605" y="38"/>
                      </a:moveTo>
                      <a:lnTo>
                        <a:pt x="597" y="19"/>
                      </a:lnTo>
                      <a:lnTo>
                        <a:pt x="590" y="0"/>
                      </a:lnTo>
                      <a:lnTo>
                        <a:pt x="588" y="2"/>
                      </a:lnTo>
                      <a:lnTo>
                        <a:pt x="586" y="2"/>
                      </a:lnTo>
                      <a:lnTo>
                        <a:pt x="592" y="17"/>
                      </a:lnTo>
                      <a:lnTo>
                        <a:pt x="597" y="34"/>
                      </a:lnTo>
                      <a:lnTo>
                        <a:pt x="601" y="36"/>
                      </a:lnTo>
                      <a:lnTo>
                        <a:pt x="605" y="38"/>
                      </a:lnTo>
                      <a:close/>
                    </a:path>
                  </a:pathLst>
                </a:custGeom>
                <a:solidFill>
                  <a:srgbClr val="BFBED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994" name="Freeform 626"/>
                <p:cNvSpPr>
                  <a:spLocks noEditPoints="1"/>
                </p:cNvSpPr>
                <p:nvPr/>
              </p:nvSpPr>
              <p:spPr bwMode="auto">
                <a:xfrm>
                  <a:off x="1531" y="2140"/>
                  <a:ext cx="616" cy="440"/>
                </a:xfrm>
                <a:custGeom>
                  <a:avLst/>
                  <a:gdLst/>
                  <a:ahLst/>
                  <a:cxnLst>
                    <a:cxn ang="0">
                      <a:pos x="614" y="110"/>
                    </a:cxn>
                    <a:cxn ang="0">
                      <a:pos x="609" y="66"/>
                    </a:cxn>
                    <a:cxn ang="0">
                      <a:pos x="599" y="43"/>
                    </a:cxn>
                    <a:cxn ang="0">
                      <a:pos x="603" y="62"/>
                    </a:cxn>
                    <a:cxn ang="0">
                      <a:pos x="610" y="108"/>
                    </a:cxn>
                    <a:cxn ang="0">
                      <a:pos x="609" y="163"/>
                    </a:cxn>
                    <a:cxn ang="0">
                      <a:pos x="597" y="221"/>
                    </a:cxn>
                    <a:cxn ang="0">
                      <a:pos x="574" y="276"/>
                    </a:cxn>
                    <a:cxn ang="0">
                      <a:pos x="542" y="326"/>
                    </a:cxn>
                    <a:cxn ang="0">
                      <a:pos x="500" y="366"/>
                    </a:cxn>
                    <a:cxn ang="0">
                      <a:pos x="453" y="398"/>
                    </a:cxn>
                    <a:cxn ang="0">
                      <a:pos x="398" y="422"/>
                    </a:cxn>
                    <a:cxn ang="0">
                      <a:pos x="339" y="434"/>
                    </a:cxn>
                    <a:cxn ang="0">
                      <a:pos x="277" y="434"/>
                    </a:cxn>
                    <a:cxn ang="0">
                      <a:pos x="218" y="422"/>
                    </a:cxn>
                    <a:cxn ang="0">
                      <a:pos x="163" y="398"/>
                    </a:cxn>
                    <a:cxn ang="0">
                      <a:pos x="115" y="366"/>
                    </a:cxn>
                    <a:cxn ang="0">
                      <a:pos x="74" y="326"/>
                    </a:cxn>
                    <a:cxn ang="0">
                      <a:pos x="41" y="276"/>
                    </a:cxn>
                    <a:cxn ang="0">
                      <a:pos x="19" y="221"/>
                    </a:cxn>
                    <a:cxn ang="0">
                      <a:pos x="5" y="163"/>
                    </a:cxn>
                    <a:cxn ang="0">
                      <a:pos x="5" y="112"/>
                    </a:cxn>
                    <a:cxn ang="0">
                      <a:pos x="11" y="72"/>
                    </a:cxn>
                    <a:cxn ang="0">
                      <a:pos x="13" y="51"/>
                    </a:cxn>
                    <a:cxn ang="0">
                      <a:pos x="7" y="70"/>
                    </a:cxn>
                    <a:cxn ang="0">
                      <a:pos x="1" y="112"/>
                    </a:cxn>
                    <a:cxn ang="0">
                      <a:pos x="1" y="163"/>
                    </a:cxn>
                    <a:cxn ang="0">
                      <a:pos x="13" y="223"/>
                    </a:cxn>
                    <a:cxn ang="0">
                      <a:pos x="38" y="278"/>
                    </a:cxn>
                    <a:cxn ang="0">
                      <a:pos x="70" y="328"/>
                    </a:cxn>
                    <a:cxn ang="0">
                      <a:pos x="112" y="369"/>
                    </a:cxn>
                    <a:cxn ang="0">
                      <a:pos x="161" y="404"/>
                    </a:cxn>
                    <a:cxn ang="0">
                      <a:pos x="216" y="426"/>
                    </a:cxn>
                    <a:cxn ang="0">
                      <a:pos x="277" y="438"/>
                    </a:cxn>
                    <a:cxn ang="0">
                      <a:pos x="339" y="438"/>
                    </a:cxn>
                    <a:cxn ang="0">
                      <a:pos x="400" y="426"/>
                    </a:cxn>
                    <a:cxn ang="0">
                      <a:pos x="455" y="404"/>
                    </a:cxn>
                    <a:cxn ang="0">
                      <a:pos x="504" y="369"/>
                    </a:cxn>
                    <a:cxn ang="0">
                      <a:pos x="546" y="328"/>
                    </a:cxn>
                    <a:cxn ang="0">
                      <a:pos x="578" y="278"/>
                    </a:cxn>
                    <a:cxn ang="0">
                      <a:pos x="601" y="223"/>
                    </a:cxn>
                    <a:cxn ang="0">
                      <a:pos x="614" y="163"/>
                    </a:cxn>
                    <a:cxn ang="0">
                      <a:pos x="599" y="34"/>
                    </a:cxn>
                    <a:cxn ang="0">
                      <a:pos x="586" y="0"/>
                    </a:cxn>
                    <a:cxn ang="0">
                      <a:pos x="582" y="2"/>
                    </a:cxn>
                    <a:cxn ang="0">
                      <a:pos x="582" y="2"/>
                    </a:cxn>
                    <a:cxn ang="0">
                      <a:pos x="593" y="30"/>
                    </a:cxn>
                    <a:cxn ang="0">
                      <a:pos x="599" y="34"/>
                    </a:cxn>
                  </a:cxnLst>
                  <a:rect l="0" t="0" r="r" b="b"/>
                  <a:pathLst>
                    <a:path w="616" h="440">
                      <a:moveTo>
                        <a:pt x="616" y="132"/>
                      </a:moveTo>
                      <a:lnTo>
                        <a:pt x="614" y="110"/>
                      </a:lnTo>
                      <a:lnTo>
                        <a:pt x="612" y="89"/>
                      </a:lnTo>
                      <a:lnTo>
                        <a:pt x="609" y="66"/>
                      </a:lnTo>
                      <a:lnTo>
                        <a:pt x="603" y="45"/>
                      </a:lnTo>
                      <a:lnTo>
                        <a:pt x="599" y="43"/>
                      </a:lnTo>
                      <a:lnTo>
                        <a:pt x="597" y="41"/>
                      </a:lnTo>
                      <a:lnTo>
                        <a:pt x="603" y="62"/>
                      </a:lnTo>
                      <a:lnTo>
                        <a:pt x="607" y="85"/>
                      </a:lnTo>
                      <a:lnTo>
                        <a:pt x="610" y="108"/>
                      </a:lnTo>
                      <a:lnTo>
                        <a:pt x="610" y="132"/>
                      </a:lnTo>
                      <a:lnTo>
                        <a:pt x="609" y="163"/>
                      </a:lnTo>
                      <a:lnTo>
                        <a:pt x="605" y="193"/>
                      </a:lnTo>
                      <a:lnTo>
                        <a:pt x="597" y="221"/>
                      </a:lnTo>
                      <a:lnTo>
                        <a:pt x="588" y="250"/>
                      </a:lnTo>
                      <a:lnTo>
                        <a:pt x="574" y="276"/>
                      </a:lnTo>
                      <a:lnTo>
                        <a:pt x="559" y="301"/>
                      </a:lnTo>
                      <a:lnTo>
                        <a:pt x="542" y="326"/>
                      </a:lnTo>
                      <a:lnTo>
                        <a:pt x="521" y="347"/>
                      </a:lnTo>
                      <a:lnTo>
                        <a:pt x="500" y="366"/>
                      </a:lnTo>
                      <a:lnTo>
                        <a:pt x="478" y="383"/>
                      </a:lnTo>
                      <a:lnTo>
                        <a:pt x="453" y="398"/>
                      </a:lnTo>
                      <a:lnTo>
                        <a:pt x="426" y="411"/>
                      </a:lnTo>
                      <a:lnTo>
                        <a:pt x="398" y="422"/>
                      </a:lnTo>
                      <a:lnTo>
                        <a:pt x="369" y="428"/>
                      </a:lnTo>
                      <a:lnTo>
                        <a:pt x="339" y="434"/>
                      </a:lnTo>
                      <a:lnTo>
                        <a:pt x="307" y="436"/>
                      </a:lnTo>
                      <a:lnTo>
                        <a:pt x="277" y="434"/>
                      </a:lnTo>
                      <a:lnTo>
                        <a:pt x="246" y="428"/>
                      </a:lnTo>
                      <a:lnTo>
                        <a:pt x="218" y="422"/>
                      </a:lnTo>
                      <a:lnTo>
                        <a:pt x="189" y="411"/>
                      </a:lnTo>
                      <a:lnTo>
                        <a:pt x="163" y="398"/>
                      </a:lnTo>
                      <a:lnTo>
                        <a:pt x="138" y="383"/>
                      </a:lnTo>
                      <a:lnTo>
                        <a:pt x="115" y="366"/>
                      </a:lnTo>
                      <a:lnTo>
                        <a:pt x="93" y="347"/>
                      </a:lnTo>
                      <a:lnTo>
                        <a:pt x="74" y="326"/>
                      </a:lnTo>
                      <a:lnTo>
                        <a:pt x="56" y="301"/>
                      </a:lnTo>
                      <a:lnTo>
                        <a:pt x="41" y="276"/>
                      </a:lnTo>
                      <a:lnTo>
                        <a:pt x="28" y="250"/>
                      </a:lnTo>
                      <a:lnTo>
                        <a:pt x="19" y="221"/>
                      </a:lnTo>
                      <a:lnTo>
                        <a:pt x="11" y="193"/>
                      </a:lnTo>
                      <a:lnTo>
                        <a:pt x="5" y="163"/>
                      </a:lnTo>
                      <a:lnTo>
                        <a:pt x="5" y="132"/>
                      </a:lnTo>
                      <a:lnTo>
                        <a:pt x="5" y="112"/>
                      </a:lnTo>
                      <a:lnTo>
                        <a:pt x="7" y="91"/>
                      </a:lnTo>
                      <a:lnTo>
                        <a:pt x="11" y="72"/>
                      </a:lnTo>
                      <a:lnTo>
                        <a:pt x="15" y="51"/>
                      </a:lnTo>
                      <a:lnTo>
                        <a:pt x="13" y="51"/>
                      </a:lnTo>
                      <a:lnTo>
                        <a:pt x="11" y="49"/>
                      </a:lnTo>
                      <a:lnTo>
                        <a:pt x="7" y="70"/>
                      </a:lnTo>
                      <a:lnTo>
                        <a:pt x="3" y="91"/>
                      </a:lnTo>
                      <a:lnTo>
                        <a:pt x="1" y="112"/>
                      </a:lnTo>
                      <a:lnTo>
                        <a:pt x="0" y="132"/>
                      </a:lnTo>
                      <a:lnTo>
                        <a:pt x="1" y="163"/>
                      </a:lnTo>
                      <a:lnTo>
                        <a:pt x="5" y="195"/>
                      </a:lnTo>
                      <a:lnTo>
                        <a:pt x="13" y="223"/>
                      </a:lnTo>
                      <a:lnTo>
                        <a:pt x="24" y="252"/>
                      </a:lnTo>
                      <a:lnTo>
                        <a:pt x="38" y="278"/>
                      </a:lnTo>
                      <a:lnTo>
                        <a:pt x="53" y="305"/>
                      </a:lnTo>
                      <a:lnTo>
                        <a:pt x="70" y="328"/>
                      </a:lnTo>
                      <a:lnTo>
                        <a:pt x="91" y="350"/>
                      </a:lnTo>
                      <a:lnTo>
                        <a:pt x="112" y="369"/>
                      </a:lnTo>
                      <a:lnTo>
                        <a:pt x="136" y="386"/>
                      </a:lnTo>
                      <a:lnTo>
                        <a:pt x="161" y="404"/>
                      </a:lnTo>
                      <a:lnTo>
                        <a:pt x="187" y="415"/>
                      </a:lnTo>
                      <a:lnTo>
                        <a:pt x="216" y="426"/>
                      </a:lnTo>
                      <a:lnTo>
                        <a:pt x="246" y="434"/>
                      </a:lnTo>
                      <a:lnTo>
                        <a:pt x="277" y="438"/>
                      </a:lnTo>
                      <a:lnTo>
                        <a:pt x="307" y="440"/>
                      </a:lnTo>
                      <a:lnTo>
                        <a:pt x="339" y="438"/>
                      </a:lnTo>
                      <a:lnTo>
                        <a:pt x="369" y="434"/>
                      </a:lnTo>
                      <a:lnTo>
                        <a:pt x="400" y="426"/>
                      </a:lnTo>
                      <a:lnTo>
                        <a:pt x="428" y="415"/>
                      </a:lnTo>
                      <a:lnTo>
                        <a:pt x="455" y="404"/>
                      </a:lnTo>
                      <a:lnTo>
                        <a:pt x="480" y="386"/>
                      </a:lnTo>
                      <a:lnTo>
                        <a:pt x="504" y="369"/>
                      </a:lnTo>
                      <a:lnTo>
                        <a:pt x="525" y="350"/>
                      </a:lnTo>
                      <a:lnTo>
                        <a:pt x="546" y="328"/>
                      </a:lnTo>
                      <a:lnTo>
                        <a:pt x="563" y="305"/>
                      </a:lnTo>
                      <a:lnTo>
                        <a:pt x="578" y="278"/>
                      </a:lnTo>
                      <a:lnTo>
                        <a:pt x="591" y="252"/>
                      </a:lnTo>
                      <a:lnTo>
                        <a:pt x="601" y="223"/>
                      </a:lnTo>
                      <a:lnTo>
                        <a:pt x="609" y="195"/>
                      </a:lnTo>
                      <a:lnTo>
                        <a:pt x="614" y="163"/>
                      </a:lnTo>
                      <a:lnTo>
                        <a:pt x="616" y="132"/>
                      </a:lnTo>
                      <a:close/>
                      <a:moveTo>
                        <a:pt x="599" y="34"/>
                      </a:moveTo>
                      <a:lnTo>
                        <a:pt x="593" y="17"/>
                      </a:lnTo>
                      <a:lnTo>
                        <a:pt x="586" y="0"/>
                      </a:lnTo>
                      <a:lnTo>
                        <a:pt x="582" y="0"/>
                      </a:lnTo>
                      <a:lnTo>
                        <a:pt x="582" y="2"/>
                      </a:lnTo>
                      <a:lnTo>
                        <a:pt x="582" y="2"/>
                      </a:lnTo>
                      <a:lnTo>
                        <a:pt x="582" y="2"/>
                      </a:lnTo>
                      <a:lnTo>
                        <a:pt x="588" y="15"/>
                      </a:lnTo>
                      <a:lnTo>
                        <a:pt x="593" y="30"/>
                      </a:lnTo>
                      <a:lnTo>
                        <a:pt x="595" y="32"/>
                      </a:lnTo>
                      <a:lnTo>
                        <a:pt x="599" y="34"/>
                      </a:lnTo>
                      <a:close/>
                    </a:path>
                  </a:pathLst>
                </a:custGeom>
                <a:solidFill>
                  <a:srgbClr val="C1C0D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995" name="Freeform 627"/>
                <p:cNvSpPr>
                  <a:spLocks noEditPoints="1"/>
                </p:cNvSpPr>
                <p:nvPr/>
              </p:nvSpPr>
              <p:spPr bwMode="auto">
                <a:xfrm>
                  <a:off x="1532" y="2140"/>
                  <a:ext cx="611" cy="438"/>
                </a:xfrm>
                <a:custGeom>
                  <a:avLst/>
                  <a:gdLst/>
                  <a:ahLst/>
                  <a:cxnLst>
                    <a:cxn ang="0">
                      <a:pos x="611" y="110"/>
                    </a:cxn>
                    <a:cxn ang="0">
                      <a:pos x="604" y="64"/>
                    </a:cxn>
                    <a:cxn ang="0">
                      <a:pos x="596" y="41"/>
                    </a:cxn>
                    <a:cxn ang="0">
                      <a:pos x="600" y="60"/>
                    </a:cxn>
                    <a:cxn ang="0">
                      <a:pos x="606" y="108"/>
                    </a:cxn>
                    <a:cxn ang="0">
                      <a:pos x="606" y="163"/>
                    </a:cxn>
                    <a:cxn ang="0">
                      <a:pos x="594" y="221"/>
                    </a:cxn>
                    <a:cxn ang="0">
                      <a:pos x="571" y="275"/>
                    </a:cxn>
                    <a:cxn ang="0">
                      <a:pos x="539" y="324"/>
                    </a:cxn>
                    <a:cxn ang="0">
                      <a:pos x="497" y="364"/>
                    </a:cxn>
                    <a:cxn ang="0">
                      <a:pos x="450" y="396"/>
                    </a:cxn>
                    <a:cxn ang="0">
                      <a:pos x="397" y="419"/>
                    </a:cxn>
                    <a:cxn ang="0">
                      <a:pos x="338" y="432"/>
                    </a:cxn>
                    <a:cxn ang="0">
                      <a:pos x="276" y="432"/>
                    </a:cxn>
                    <a:cxn ang="0">
                      <a:pos x="217" y="419"/>
                    </a:cxn>
                    <a:cxn ang="0">
                      <a:pos x="164" y="396"/>
                    </a:cxn>
                    <a:cxn ang="0">
                      <a:pos x="114" y="364"/>
                    </a:cxn>
                    <a:cxn ang="0">
                      <a:pos x="74" y="324"/>
                    </a:cxn>
                    <a:cxn ang="0">
                      <a:pos x="42" y="275"/>
                    </a:cxn>
                    <a:cxn ang="0">
                      <a:pos x="19" y="221"/>
                    </a:cxn>
                    <a:cxn ang="0">
                      <a:pos x="8" y="163"/>
                    </a:cxn>
                    <a:cxn ang="0">
                      <a:pos x="6" y="112"/>
                    </a:cxn>
                    <a:cxn ang="0">
                      <a:pos x="12" y="72"/>
                    </a:cxn>
                    <a:cxn ang="0">
                      <a:pos x="14" y="51"/>
                    </a:cxn>
                    <a:cxn ang="0">
                      <a:pos x="8" y="70"/>
                    </a:cxn>
                    <a:cxn ang="0">
                      <a:pos x="2" y="112"/>
                    </a:cxn>
                    <a:cxn ang="0">
                      <a:pos x="2" y="163"/>
                    </a:cxn>
                    <a:cxn ang="0">
                      <a:pos x="16" y="223"/>
                    </a:cxn>
                    <a:cxn ang="0">
                      <a:pos x="38" y="278"/>
                    </a:cxn>
                    <a:cxn ang="0">
                      <a:pos x="71" y="326"/>
                    </a:cxn>
                    <a:cxn ang="0">
                      <a:pos x="112" y="367"/>
                    </a:cxn>
                    <a:cxn ang="0">
                      <a:pos x="162" y="400"/>
                    </a:cxn>
                    <a:cxn ang="0">
                      <a:pos x="215" y="424"/>
                    </a:cxn>
                    <a:cxn ang="0">
                      <a:pos x="276" y="436"/>
                    </a:cxn>
                    <a:cxn ang="0">
                      <a:pos x="338" y="436"/>
                    </a:cxn>
                    <a:cxn ang="0">
                      <a:pos x="397" y="424"/>
                    </a:cxn>
                    <a:cxn ang="0">
                      <a:pos x="452" y="400"/>
                    </a:cxn>
                    <a:cxn ang="0">
                      <a:pos x="501" y="367"/>
                    </a:cxn>
                    <a:cxn ang="0">
                      <a:pos x="543" y="326"/>
                    </a:cxn>
                    <a:cxn ang="0">
                      <a:pos x="575" y="278"/>
                    </a:cxn>
                    <a:cxn ang="0">
                      <a:pos x="598" y="223"/>
                    </a:cxn>
                    <a:cxn ang="0">
                      <a:pos x="611" y="163"/>
                    </a:cxn>
                    <a:cxn ang="0">
                      <a:pos x="594" y="32"/>
                    </a:cxn>
                    <a:cxn ang="0">
                      <a:pos x="583" y="0"/>
                    </a:cxn>
                    <a:cxn ang="0">
                      <a:pos x="581" y="2"/>
                    </a:cxn>
                    <a:cxn ang="0">
                      <a:pos x="579" y="3"/>
                    </a:cxn>
                    <a:cxn ang="0">
                      <a:pos x="589" y="28"/>
                    </a:cxn>
                    <a:cxn ang="0">
                      <a:pos x="594" y="32"/>
                    </a:cxn>
                  </a:cxnLst>
                  <a:rect l="0" t="0" r="r" b="b"/>
                  <a:pathLst>
                    <a:path w="611" h="438">
                      <a:moveTo>
                        <a:pt x="611" y="132"/>
                      </a:moveTo>
                      <a:lnTo>
                        <a:pt x="611" y="110"/>
                      </a:lnTo>
                      <a:lnTo>
                        <a:pt x="609" y="87"/>
                      </a:lnTo>
                      <a:lnTo>
                        <a:pt x="604" y="64"/>
                      </a:lnTo>
                      <a:lnTo>
                        <a:pt x="598" y="43"/>
                      </a:lnTo>
                      <a:lnTo>
                        <a:pt x="596" y="41"/>
                      </a:lnTo>
                      <a:lnTo>
                        <a:pt x="592" y="39"/>
                      </a:lnTo>
                      <a:lnTo>
                        <a:pt x="600" y="60"/>
                      </a:lnTo>
                      <a:lnTo>
                        <a:pt x="604" y="85"/>
                      </a:lnTo>
                      <a:lnTo>
                        <a:pt x="606" y="108"/>
                      </a:lnTo>
                      <a:lnTo>
                        <a:pt x="608" y="132"/>
                      </a:lnTo>
                      <a:lnTo>
                        <a:pt x="606" y="163"/>
                      </a:lnTo>
                      <a:lnTo>
                        <a:pt x="602" y="193"/>
                      </a:lnTo>
                      <a:lnTo>
                        <a:pt x="594" y="221"/>
                      </a:lnTo>
                      <a:lnTo>
                        <a:pt x="583" y="250"/>
                      </a:lnTo>
                      <a:lnTo>
                        <a:pt x="571" y="275"/>
                      </a:lnTo>
                      <a:lnTo>
                        <a:pt x="556" y="301"/>
                      </a:lnTo>
                      <a:lnTo>
                        <a:pt x="539" y="324"/>
                      </a:lnTo>
                      <a:lnTo>
                        <a:pt x="520" y="345"/>
                      </a:lnTo>
                      <a:lnTo>
                        <a:pt x="497" y="364"/>
                      </a:lnTo>
                      <a:lnTo>
                        <a:pt x="475" y="381"/>
                      </a:lnTo>
                      <a:lnTo>
                        <a:pt x="450" y="396"/>
                      </a:lnTo>
                      <a:lnTo>
                        <a:pt x="424" y="409"/>
                      </a:lnTo>
                      <a:lnTo>
                        <a:pt x="397" y="419"/>
                      </a:lnTo>
                      <a:lnTo>
                        <a:pt x="367" y="426"/>
                      </a:lnTo>
                      <a:lnTo>
                        <a:pt x="338" y="432"/>
                      </a:lnTo>
                      <a:lnTo>
                        <a:pt x="306" y="434"/>
                      </a:lnTo>
                      <a:lnTo>
                        <a:pt x="276" y="432"/>
                      </a:lnTo>
                      <a:lnTo>
                        <a:pt x="245" y="426"/>
                      </a:lnTo>
                      <a:lnTo>
                        <a:pt x="217" y="419"/>
                      </a:lnTo>
                      <a:lnTo>
                        <a:pt x="190" y="409"/>
                      </a:lnTo>
                      <a:lnTo>
                        <a:pt x="164" y="396"/>
                      </a:lnTo>
                      <a:lnTo>
                        <a:pt x="139" y="381"/>
                      </a:lnTo>
                      <a:lnTo>
                        <a:pt x="114" y="364"/>
                      </a:lnTo>
                      <a:lnTo>
                        <a:pt x="93" y="345"/>
                      </a:lnTo>
                      <a:lnTo>
                        <a:pt x="74" y="324"/>
                      </a:lnTo>
                      <a:lnTo>
                        <a:pt x="57" y="301"/>
                      </a:lnTo>
                      <a:lnTo>
                        <a:pt x="42" y="275"/>
                      </a:lnTo>
                      <a:lnTo>
                        <a:pt x="29" y="250"/>
                      </a:lnTo>
                      <a:lnTo>
                        <a:pt x="19" y="221"/>
                      </a:lnTo>
                      <a:lnTo>
                        <a:pt x="12" y="193"/>
                      </a:lnTo>
                      <a:lnTo>
                        <a:pt x="8" y="163"/>
                      </a:lnTo>
                      <a:lnTo>
                        <a:pt x="6" y="132"/>
                      </a:lnTo>
                      <a:lnTo>
                        <a:pt x="6" y="112"/>
                      </a:lnTo>
                      <a:lnTo>
                        <a:pt x="8" y="93"/>
                      </a:lnTo>
                      <a:lnTo>
                        <a:pt x="12" y="72"/>
                      </a:lnTo>
                      <a:lnTo>
                        <a:pt x="16" y="53"/>
                      </a:lnTo>
                      <a:lnTo>
                        <a:pt x="14" y="51"/>
                      </a:lnTo>
                      <a:lnTo>
                        <a:pt x="12" y="51"/>
                      </a:lnTo>
                      <a:lnTo>
                        <a:pt x="8" y="70"/>
                      </a:lnTo>
                      <a:lnTo>
                        <a:pt x="4" y="91"/>
                      </a:lnTo>
                      <a:lnTo>
                        <a:pt x="2" y="112"/>
                      </a:lnTo>
                      <a:lnTo>
                        <a:pt x="0" y="132"/>
                      </a:lnTo>
                      <a:lnTo>
                        <a:pt x="2" y="163"/>
                      </a:lnTo>
                      <a:lnTo>
                        <a:pt x="8" y="193"/>
                      </a:lnTo>
                      <a:lnTo>
                        <a:pt x="16" y="223"/>
                      </a:lnTo>
                      <a:lnTo>
                        <a:pt x="25" y="252"/>
                      </a:lnTo>
                      <a:lnTo>
                        <a:pt x="38" y="278"/>
                      </a:lnTo>
                      <a:lnTo>
                        <a:pt x="54" y="303"/>
                      </a:lnTo>
                      <a:lnTo>
                        <a:pt x="71" y="326"/>
                      </a:lnTo>
                      <a:lnTo>
                        <a:pt x="92" y="349"/>
                      </a:lnTo>
                      <a:lnTo>
                        <a:pt x="112" y="367"/>
                      </a:lnTo>
                      <a:lnTo>
                        <a:pt x="135" y="385"/>
                      </a:lnTo>
                      <a:lnTo>
                        <a:pt x="162" y="400"/>
                      </a:lnTo>
                      <a:lnTo>
                        <a:pt x="188" y="413"/>
                      </a:lnTo>
                      <a:lnTo>
                        <a:pt x="215" y="424"/>
                      </a:lnTo>
                      <a:lnTo>
                        <a:pt x="245" y="432"/>
                      </a:lnTo>
                      <a:lnTo>
                        <a:pt x="276" y="436"/>
                      </a:lnTo>
                      <a:lnTo>
                        <a:pt x="306" y="438"/>
                      </a:lnTo>
                      <a:lnTo>
                        <a:pt x="338" y="436"/>
                      </a:lnTo>
                      <a:lnTo>
                        <a:pt x="368" y="432"/>
                      </a:lnTo>
                      <a:lnTo>
                        <a:pt x="397" y="424"/>
                      </a:lnTo>
                      <a:lnTo>
                        <a:pt x="425" y="413"/>
                      </a:lnTo>
                      <a:lnTo>
                        <a:pt x="452" y="400"/>
                      </a:lnTo>
                      <a:lnTo>
                        <a:pt x="477" y="385"/>
                      </a:lnTo>
                      <a:lnTo>
                        <a:pt x="501" y="367"/>
                      </a:lnTo>
                      <a:lnTo>
                        <a:pt x="522" y="349"/>
                      </a:lnTo>
                      <a:lnTo>
                        <a:pt x="543" y="326"/>
                      </a:lnTo>
                      <a:lnTo>
                        <a:pt x="560" y="303"/>
                      </a:lnTo>
                      <a:lnTo>
                        <a:pt x="575" y="278"/>
                      </a:lnTo>
                      <a:lnTo>
                        <a:pt x="589" y="252"/>
                      </a:lnTo>
                      <a:lnTo>
                        <a:pt x="598" y="223"/>
                      </a:lnTo>
                      <a:lnTo>
                        <a:pt x="606" y="193"/>
                      </a:lnTo>
                      <a:lnTo>
                        <a:pt x="611" y="163"/>
                      </a:lnTo>
                      <a:lnTo>
                        <a:pt x="611" y="132"/>
                      </a:lnTo>
                      <a:close/>
                      <a:moveTo>
                        <a:pt x="594" y="32"/>
                      </a:moveTo>
                      <a:lnTo>
                        <a:pt x="589" y="15"/>
                      </a:lnTo>
                      <a:lnTo>
                        <a:pt x="583" y="0"/>
                      </a:lnTo>
                      <a:lnTo>
                        <a:pt x="581" y="0"/>
                      </a:lnTo>
                      <a:lnTo>
                        <a:pt x="581" y="2"/>
                      </a:lnTo>
                      <a:lnTo>
                        <a:pt x="579" y="2"/>
                      </a:lnTo>
                      <a:lnTo>
                        <a:pt x="579" y="3"/>
                      </a:lnTo>
                      <a:lnTo>
                        <a:pt x="585" y="15"/>
                      </a:lnTo>
                      <a:lnTo>
                        <a:pt x="589" y="28"/>
                      </a:lnTo>
                      <a:lnTo>
                        <a:pt x="592" y="30"/>
                      </a:lnTo>
                      <a:lnTo>
                        <a:pt x="594" y="32"/>
                      </a:lnTo>
                      <a:close/>
                    </a:path>
                  </a:pathLst>
                </a:custGeom>
                <a:solidFill>
                  <a:srgbClr val="C1C0D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996" name="Freeform 628"/>
                <p:cNvSpPr>
                  <a:spLocks noEditPoints="1"/>
                </p:cNvSpPr>
                <p:nvPr/>
              </p:nvSpPr>
              <p:spPr bwMode="auto">
                <a:xfrm>
                  <a:off x="1536" y="2142"/>
                  <a:ext cx="605" cy="434"/>
                </a:xfrm>
                <a:custGeom>
                  <a:avLst/>
                  <a:gdLst/>
                  <a:ahLst/>
                  <a:cxnLst>
                    <a:cxn ang="0">
                      <a:pos x="605" y="106"/>
                    </a:cxn>
                    <a:cxn ang="0">
                      <a:pos x="598" y="60"/>
                    </a:cxn>
                    <a:cxn ang="0">
                      <a:pos x="588" y="37"/>
                    </a:cxn>
                    <a:cxn ang="0">
                      <a:pos x="592" y="58"/>
                    </a:cxn>
                    <a:cxn ang="0">
                      <a:pos x="600" y="106"/>
                    </a:cxn>
                    <a:cxn ang="0">
                      <a:pos x="600" y="161"/>
                    </a:cxn>
                    <a:cxn ang="0">
                      <a:pos x="588" y="219"/>
                    </a:cxn>
                    <a:cxn ang="0">
                      <a:pos x="566" y="273"/>
                    </a:cxn>
                    <a:cxn ang="0">
                      <a:pos x="533" y="320"/>
                    </a:cxn>
                    <a:cxn ang="0">
                      <a:pos x="492" y="360"/>
                    </a:cxn>
                    <a:cxn ang="0">
                      <a:pos x="444" y="392"/>
                    </a:cxn>
                    <a:cxn ang="0">
                      <a:pos x="391" y="415"/>
                    </a:cxn>
                    <a:cxn ang="0">
                      <a:pos x="332" y="426"/>
                    </a:cxn>
                    <a:cxn ang="0">
                      <a:pos x="272" y="426"/>
                    </a:cxn>
                    <a:cxn ang="0">
                      <a:pos x="215" y="415"/>
                    </a:cxn>
                    <a:cxn ang="0">
                      <a:pos x="160" y="392"/>
                    </a:cxn>
                    <a:cxn ang="0">
                      <a:pos x="112" y="360"/>
                    </a:cxn>
                    <a:cxn ang="0">
                      <a:pos x="72" y="320"/>
                    </a:cxn>
                    <a:cxn ang="0">
                      <a:pos x="40" y="273"/>
                    </a:cxn>
                    <a:cxn ang="0">
                      <a:pos x="17" y="219"/>
                    </a:cxn>
                    <a:cxn ang="0">
                      <a:pos x="6" y="161"/>
                    </a:cxn>
                    <a:cxn ang="0">
                      <a:pos x="4" y="110"/>
                    </a:cxn>
                    <a:cxn ang="0">
                      <a:pos x="10" y="72"/>
                    </a:cxn>
                    <a:cxn ang="0">
                      <a:pos x="12" y="51"/>
                    </a:cxn>
                    <a:cxn ang="0">
                      <a:pos x="6" y="70"/>
                    </a:cxn>
                    <a:cxn ang="0">
                      <a:pos x="0" y="110"/>
                    </a:cxn>
                    <a:cxn ang="0">
                      <a:pos x="0" y="161"/>
                    </a:cxn>
                    <a:cxn ang="0">
                      <a:pos x="14" y="219"/>
                    </a:cxn>
                    <a:cxn ang="0">
                      <a:pos x="36" y="274"/>
                    </a:cxn>
                    <a:cxn ang="0">
                      <a:pos x="69" y="324"/>
                    </a:cxn>
                    <a:cxn ang="0">
                      <a:pos x="110" y="364"/>
                    </a:cxn>
                    <a:cxn ang="0">
                      <a:pos x="158" y="396"/>
                    </a:cxn>
                    <a:cxn ang="0">
                      <a:pos x="213" y="420"/>
                    </a:cxn>
                    <a:cxn ang="0">
                      <a:pos x="272" y="432"/>
                    </a:cxn>
                    <a:cxn ang="0">
                      <a:pos x="334" y="432"/>
                    </a:cxn>
                    <a:cxn ang="0">
                      <a:pos x="393" y="420"/>
                    </a:cxn>
                    <a:cxn ang="0">
                      <a:pos x="448" y="396"/>
                    </a:cxn>
                    <a:cxn ang="0">
                      <a:pos x="495" y="364"/>
                    </a:cxn>
                    <a:cxn ang="0">
                      <a:pos x="537" y="324"/>
                    </a:cxn>
                    <a:cxn ang="0">
                      <a:pos x="569" y="274"/>
                    </a:cxn>
                    <a:cxn ang="0">
                      <a:pos x="592" y="219"/>
                    </a:cxn>
                    <a:cxn ang="0">
                      <a:pos x="604" y="161"/>
                    </a:cxn>
                    <a:cxn ang="0">
                      <a:pos x="588" y="28"/>
                    </a:cxn>
                    <a:cxn ang="0">
                      <a:pos x="577" y="0"/>
                    </a:cxn>
                    <a:cxn ang="0">
                      <a:pos x="571" y="1"/>
                    </a:cxn>
                    <a:cxn ang="0">
                      <a:pos x="583" y="24"/>
                    </a:cxn>
                    <a:cxn ang="0">
                      <a:pos x="588" y="28"/>
                    </a:cxn>
                  </a:cxnLst>
                  <a:rect l="0" t="0" r="r" b="b"/>
                  <a:pathLst>
                    <a:path w="605" h="434">
                      <a:moveTo>
                        <a:pt x="605" y="130"/>
                      </a:moveTo>
                      <a:lnTo>
                        <a:pt x="605" y="106"/>
                      </a:lnTo>
                      <a:lnTo>
                        <a:pt x="602" y="83"/>
                      </a:lnTo>
                      <a:lnTo>
                        <a:pt x="598" y="60"/>
                      </a:lnTo>
                      <a:lnTo>
                        <a:pt x="592" y="39"/>
                      </a:lnTo>
                      <a:lnTo>
                        <a:pt x="588" y="37"/>
                      </a:lnTo>
                      <a:lnTo>
                        <a:pt x="586" y="36"/>
                      </a:lnTo>
                      <a:lnTo>
                        <a:pt x="592" y="58"/>
                      </a:lnTo>
                      <a:lnTo>
                        <a:pt x="598" y="81"/>
                      </a:lnTo>
                      <a:lnTo>
                        <a:pt x="600" y="106"/>
                      </a:lnTo>
                      <a:lnTo>
                        <a:pt x="602" y="130"/>
                      </a:lnTo>
                      <a:lnTo>
                        <a:pt x="600" y="161"/>
                      </a:lnTo>
                      <a:lnTo>
                        <a:pt x="596" y="191"/>
                      </a:lnTo>
                      <a:lnTo>
                        <a:pt x="588" y="219"/>
                      </a:lnTo>
                      <a:lnTo>
                        <a:pt x="577" y="246"/>
                      </a:lnTo>
                      <a:lnTo>
                        <a:pt x="566" y="273"/>
                      </a:lnTo>
                      <a:lnTo>
                        <a:pt x="550" y="297"/>
                      </a:lnTo>
                      <a:lnTo>
                        <a:pt x="533" y="320"/>
                      </a:lnTo>
                      <a:lnTo>
                        <a:pt x="514" y="341"/>
                      </a:lnTo>
                      <a:lnTo>
                        <a:pt x="492" y="360"/>
                      </a:lnTo>
                      <a:lnTo>
                        <a:pt x="469" y="377"/>
                      </a:lnTo>
                      <a:lnTo>
                        <a:pt x="444" y="392"/>
                      </a:lnTo>
                      <a:lnTo>
                        <a:pt x="420" y="405"/>
                      </a:lnTo>
                      <a:lnTo>
                        <a:pt x="391" y="415"/>
                      </a:lnTo>
                      <a:lnTo>
                        <a:pt x="363" y="422"/>
                      </a:lnTo>
                      <a:lnTo>
                        <a:pt x="332" y="426"/>
                      </a:lnTo>
                      <a:lnTo>
                        <a:pt x="302" y="428"/>
                      </a:lnTo>
                      <a:lnTo>
                        <a:pt x="272" y="426"/>
                      </a:lnTo>
                      <a:lnTo>
                        <a:pt x="243" y="422"/>
                      </a:lnTo>
                      <a:lnTo>
                        <a:pt x="215" y="415"/>
                      </a:lnTo>
                      <a:lnTo>
                        <a:pt x="186" y="405"/>
                      </a:lnTo>
                      <a:lnTo>
                        <a:pt x="160" y="392"/>
                      </a:lnTo>
                      <a:lnTo>
                        <a:pt x="135" y="377"/>
                      </a:lnTo>
                      <a:lnTo>
                        <a:pt x="112" y="360"/>
                      </a:lnTo>
                      <a:lnTo>
                        <a:pt x="91" y="341"/>
                      </a:lnTo>
                      <a:lnTo>
                        <a:pt x="72" y="320"/>
                      </a:lnTo>
                      <a:lnTo>
                        <a:pt x="55" y="297"/>
                      </a:lnTo>
                      <a:lnTo>
                        <a:pt x="40" y="273"/>
                      </a:lnTo>
                      <a:lnTo>
                        <a:pt x="27" y="246"/>
                      </a:lnTo>
                      <a:lnTo>
                        <a:pt x="17" y="219"/>
                      </a:lnTo>
                      <a:lnTo>
                        <a:pt x="10" y="191"/>
                      </a:lnTo>
                      <a:lnTo>
                        <a:pt x="6" y="161"/>
                      </a:lnTo>
                      <a:lnTo>
                        <a:pt x="4" y="130"/>
                      </a:lnTo>
                      <a:lnTo>
                        <a:pt x="4" y="110"/>
                      </a:lnTo>
                      <a:lnTo>
                        <a:pt x="6" y="91"/>
                      </a:lnTo>
                      <a:lnTo>
                        <a:pt x="10" y="72"/>
                      </a:lnTo>
                      <a:lnTo>
                        <a:pt x="14" y="53"/>
                      </a:lnTo>
                      <a:lnTo>
                        <a:pt x="12" y="51"/>
                      </a:lnTo>
                      <a:lnTo>
                        <a:pt x="10" y="49"/>
                      </a:lnTo>
                      <a:lnTo>
                        <a:pt x="6" y="70"/>
                      </a:lnTo>
                      <a:lnTo>
                        <a:pt x="2" y="89"/>
                      </a:lnTo>
                      <a:lnTo>
                        <a:pt x="0" y="110"/>
                      </a:lnTo>
                      <a:lnTo>
                        <a:pt x="0" y="130"/>
                      </a:lnTo>
                      <a:lnTo>
                        <a:pt x="0" y="161"/>
                      </a:lnTo>
                      <a:lnTo>
                        <a:pt x="6" y="191"/>
                      </a:lnTo>
                      <a:lnTo>
                        <a:pt x="14" y="219"/>
                      </a:lnTo>
                      <a:lnTo>
                        <a:pt x="23" y="248"/>
                      </a:lnTo>
                      <a:lnTo>
                        <a:pt x="36" y="274"/>
                      </a:lnTo>
                      <a:lnTo>
                        <a:pt x="51" y="299"/>
                      </a:lnTo>
                      <a:lnTo>
                        <a:pt x="69" y="324"/>
                      </a:lnTo>
                      <a:lnTo>
                        <a:pt x="88" y="345"/>
                      </a:lnTo>
                      <a:lnTo>
                        <a:pt x="110" y="364"/>
                      </a:lnTo>
                      <a:lnTo>
                        <a:pt x="133" y="381"/>
                      </a:lnTo>
                      <a:lnTo>
                        <a:pt x="158" y="396"/>
                      </a:lnTo>
                      <a:lnTo>
                        <a:pt x="184" y="409"/>
                      </a:lnTo>
                      <a:lnTo>
                        <a:pt x="213" y="420"/>
                      </a:lnTo>
                      <a:lnTo>
                        <a:pt x="241" y="426"/>
                      </a:lnTo>
                      <a:lnTo>
                        <a:pt x="272" y="432"/>
                      </a:lnTo>
                      <a:lnTo>
                        <a:pt x="302" y="434"/>
                      </a:lnTo>
                      <a:lnTo>
                        <a:pt x="334" y="432"/>
                      </a:lnTo>
                      <a:lnTo>
                        <a:pt x="364" y="426"/>
                      </a:lnTo>
                      <a:lnTo>
                        <a:pt x="393" y="420"/>
                      </a:lnTo>
                      <a:lnTo>
                        <a:pt x="421" y="409"/>
                      </a:lnTo>
                      <a:lnTo>
                        <a:pt x="448" y="396"/>
                      </a:lnTo>
                      <a:lnTo>
                        <a:pt x="473" y="381"/>
                      </a:lnTo>
                      <a:lnTo>
                        <a:pt x="495" y="364"/>
                      </a:lnTo>
                      <a:lnTo>
                        <a:pt x="516" y="345"/>
                      </a:lnTo>
                      <a:lnTo>
                        <a:pt x="537" y="324"/>
                      </a:lnTo>
                      <a:lnTo>
                        <a:pt x="554" y="299"/>
                      </a:lnTo>
                      <a:lnTo>
                        <a:pt x="569" y="274"/>
                      </a:lnTo>
                      <a:lnTo>
                        <a:pt x="583" y="248"/>
                      </a:lnTo>
                      <a:lnTo>
                        <a:pt x="592" y="219"/>
                      </a:lnTo>
                      <a:lnTo>
                        <a:pt x="600" y="191"/>
                      </a:lnTo>
                      <a:lnTo>
                        <a:pt x="604" y="161"/>
                      </a:lnTo>
                      <a:lnTo>
                        <a:pt x="605" y="130"/>
                      </a:lnTo>
                      <a:close/>
                      <a:moveTo>
                        <a:pt x="588" y="28"/>
                      </a:moveTo>
                      <a:lnTo>
                        <a:pt x="583" y="13"/>
                      </a:lnTo>
                      <a:lnTo>
                        <a:pt x="577" y="0"/>
                      </a:lnTo>
                      <a:lnTo>
                        <a:pt x="575" y="1"/>
                      </a:lnTo>
                      <a:lnTo>
                        <a:pt x="571" y="1"/>
                      </a:lnTo>
                      <a:lnTo>
                        <a:pt x="577" y="13"/>
                      </a:lnTo>
                      <a:lnTo>
                        <a:pt x="583" y="24"/>
                      </a:lnTo>
                      <a:lnTo>
                        <a:pt x="585" y="26"/>
                      </a:lnTo>
                      <a:lnTo>
                        <a:pt x="588" y="28"/>
                      </a:lnTo>
                      <a:close/>
                    </a:path>
                  </a:pathLst>
                </a:custGeom>
                <a:solidFill>
                  <a:srgbClr val="C1C0D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997" name="Freeform 629"/>
                <p:cNvSpPr>
                  <a:spLocks noEditPoints="1"/>
                </p:cNvSpPr>
                <p:nvPr/>
              </p:nvSpPr>
              <p:spPr bwMode="auto">
                <a:xfrm>
                  <a:off x="1538" y="2143"/>
                  <a:ext cx="602" cy="431"/>
                </a:xfrm>
                <a:custGeom>
                  <a:avLst/>
                  <a:gdLst/>
                  <a:ahLst/>
                  <a:cxnLst>
                    <a:cxn ang="0">
                      <a:pos x="600" y="105"/>
                    </a:cxn>
                    <a:cxn ang="0">
                      <a:pos x="594" y="57"/>
                    </a:cxn>
                    <a:cxn ang="0">
                      <a:pos x="584" y="35"/>
                    </a:cxn>
                    <a:cxn ang="0">
                      <a:pos x="588" y="55"/>
                    </a:cxn>
                    <a:cxn ang="0">
                      <a:pos x="596" y="105"/>
                    </a:cxn>
                    <a:cxn ang="0">
                      <a:pos x="596" y="160"/>
                    </a:cxn>
                    <a:cxn ang="0">
                      <a:pos x="584" y="217"/>
                    </a:cxn>
                    <a:cxn ang="0">
                      <a:pos x="562" y="270"/>
                    </a:cxn>
                    <a:cxn ang="0">
                      <a:pos x="529" y="317"/>
                    </a:cxn>
                    <a:cxn ang="0">
                      <a:pos x="490" y="357"/>
                    </a:cxn>
                    <a:cxn ang="0">
                      <a:pos x="442" y="389"/>
                    </a:cxn>
                    <a:cxn ang="0">
                      <a:pos x="389" y="412"/>
                    </a:cxn>
                    <a:cxn ang="0">
                      <a:pos x="330" y="423"/>
                    </a:cxn>
                    <a:cxn ang="0">
                      <a:pos x="270" y="423"/>
                    </a:cxn>
                    <a:cxn ang="0">
                      <a:pos x="213" y="412"/>
                    </a:cxn>
                    <a:cxn ang="0">
                      <a:pos x="160" y="389"/>
                    </a:cxn>
                    <a:cxn ang="0">
                      <a:pos x="112" y="357"/>
                    </a:cxn>
                    <a:cxn ang="0">
                      <a:pos x="72" y="317"/>
                    </a:cxn>
                    <a:cxn ang="0">
                      <a:pos x="40" y="270"/>
                    </a:cxn>
                    <a:cxn ang="0">
                      <a:pos x="17" y="217"/>
                    </a:cxn>
                    <a:cxn ang="0">
                      <a:pos x="6" y="160"/>
                    </a:cxn>
                    <a:cxn ang="0">
                      <a:pos x="6" y="109"/>
                    </a:cxn>
                    <a:cxn ang="0">
                      <a:pos x="10" y="71"/>
                    </a:cxn>
                    <a:cxn ang="0">
                      <a:pos x="12" y="52"/>
                    </a:cxn>
                    <a:cxn ang="0">
                      <a:pos x="6" y="69"/>
                    </a:cxn>
                    <a:cxn ang="0">
                      <a:pos x="0" y="109"/>
                    </a:cxn>
                    <a:cxn ang="0">
                      <a:pos x="2" y="160"/>
                    </a:cxn>
                    <a:cxn ang="0">
                      <a:pos x="13" y="218"/>
                    </a:cxn>
                    <a:cxn ang="0">
                      <a:pos x="36" y="272"/>
                    </a:cxn>
                    <a:cxn ang="0">
                      <a:pos x="68" y="321"/>
                    </a:cxn>
                    <a:cxn ang="0">
                      <a:pos x="108" y="361"/>
                    </a:cxn>
                    <a:cxn ang="0">
                      <a:pos x="158" y="393"/>
                    </a:cxn>
                    <a:cxn ang="0">
                      <a:pos x="211" y="416"/>
                    </a:cxn>
                    <a:cxn ang="0">
                      <a:pos x="270" y="429"/>
                    </a:cxn>
                    <a:cxn ang="0">
                      <a:pos x="332" y="429"/>
                    </a:cxn>
                    <a:cxn ang="0">
                      <a:pos x="391" y="416"/>
                    </a:cxn>
                    <a:cxn ang="0">
                      <a:pos x="444" y="393"/>
                    </a:cxn>
                    <a:cxn ang="0">
                      <a:pos x="491" y="361"/>
                    </a:cxn>
                    <a:cxn ang="0">
                      <a:pos x="533" y="321"/>
                    </a:cxn>
                    <a:cxn ang="0">
                      <a:pos x="565" y="272"/>
                    </a:cxn>
                    <a:cxn ang="0">
                      <a:pos x="588" y="218"/>
                    </a:cxn>
                    <a:cxn ang="0">
                      <a:pos x="600" y="160"/>
                    </a:cxn>
                    <a:cxn ang="0">
                      <a:pos x="583" y="25"/>
                    </a:cxn>
                    <a:cxn ang="0">
                      <a:pos x="573" y="0"/>
                    </a:cxn>
                    <a:cxn ang="0">
                      <a:pos x="567" y="2"/>
                    </a:cxn>
                    <a:cxn ang="0">
                      <a:pos x="577" y="21"/>
                    </a:cxn>
                    <a:cxn ang="0">
                      <a:pos x="583" y="25"/>
                    </a:cxn>
                  </a:cxnLst>
                  <a:rect l="0" t="0" r="r" b="b"/>
                  <a:pathLst>
                    <a:path w="602" h="431">
                      <a:moveTo>
                        <a:pt x="602" y="129"/>
                      </a:moveTo>
                      <a:lnTo>
                        <a:pt x="600" y="105"/>
                      </a:lnTo>
                      <a:lnTo>
                        <a:pt x="598" y="82"/>
                      </a:lnTo>
                      <a:lnTo>
                        <a:pt x="594" y="57"/>
                      </a:lnTo>
                      <a:lnTo>
                        <a:pt x="586" y="36"/>
                      </a:lnTo>
                      <a:lnTo>
                        <a:pt x="584" y="35"/>
                      </a:lnTo>
                      <a:lnTo>
                        <a:pt x="581" y="33"/>
                      </a:lnTo>
                      <a:lnTo>
                        <a:pt x="588" y="55"/>
                      </a:lnTo>
                      <a:lnTo>
                        <a:pt x="592" y="80"/>
                      </a:lnTo>
                      <a:lnTo>
                        <a:pt x="596" y="105"/>
                      </a:lnTo>
                      <a:lnTo>
                        <a:pt x="598" y="129"/>
                      </a:lnTo>
                      <a:lnTo>
                        <a:pt x="596" y="160"/>
                      </a:lnTo>
                      <a:lnTo>
                        <a:pt x="590" y="188"/>
                      </a:lnTo>
                      <a:lnTo>
                        <a:pt x="584" y="217"/>
                      </a:lnTo>
                      <a:lnTo>
                        <a:pt x="573" y="245"/>
                      </a:lnTo>
                      <a:lnTo>
                        <a:pt x="562" y="270"/>
                      </a:lnTo>
                      <a:lnTo>
                        <a:pt x="546" y="294"/>
                      </a:lnTo>
                      <a:lnTo>
                        <a:pt x="529" y="317"/>
                      </a:lnTo>
                      <a:lnTo>
                        <a:pt x="510" y="338"/>
                      </a:lnTo>
                      <a:lnTo>
                        <a:pt x="490" y="357"/>
                      </a:lnTo>
                      <a:lnTo>
                        <a:pt x="467" y="374"/>
                      </a:lnTo>
                      <a:lnTo>
                        <a:pt x="442" y="389"/>
                      </a:lnTo>
                      <a:lnTo>
                        <a:pt x="416" y="402"/>
                      </a:lnTo>
                      <a:lnTo>
                        <a:pt x="389" y="412"/>
                      </a:lnTo>
                      <a:lnTo>
                        <a:pt x="361" y="419"/>
                      </a:lnTo>
                      <a:lnTo>
                        <a:pt x="330" y="423"/>
                      </a:lnTo>
                      <a:lnTo>
                        <a:pt x="300" y="425"/>
                      </a:lnTo>
                      <a:lnTo>
                        <a:pt x="270" y="423"/>
                      </a:lnTo>
                      <a:lnTo>
                        <a:pt x="241" y="419"/>
                      </a:lnTo>
                      <a:lnTo>
                        <a:pt x="213" y="412"/>
                      </a:lnTo>
                      <a:lnTo>
                        <a:pt x="186" y="402"/>
                      </a:lnTo>
                      <a:lnTo>
                        <a:pt x="160" y="389"/>
                      </a:lnTo>
                      <a:lnTo>
                        <a:pt x="135" y="374"/>
                      </a:lnTo>
                      <a:lnTo>
                        <a:pt x="112" y="357"/>
                      </a:lnTo>
                      <a:lnTo>
                        <a:pt x="91" y="338"/>
                      </a:lnTo>
                      <a:lnTo>
                        <a:pt x="72" y="317"/>
                      </a:lnTo>
                      <a:lnTo>
                        <a:pt x="55" y="294"/>
                      </a:lnTo>
                      <a:lnTo>
                        <a:pt x="40" y="270"/>
                      </a:lnTo>
                      <a:lnTo>
                        <a:pt x="27" y="245"/>
                      </a:lnTo>
                      <a:lnTo>
                        <a:pt x="17" y="217"/>
                      </a:lnTo>
                      <a:lnTo>
                        <a:pt x="10" y="188"/>
                      </a:lnTo>
                      <a:lnTo>
                        <a:pt x="6" y="160"/>
                      </a:lnTo>
                      <a:lnTo>
                        <a:pt x="4" y="129"/>
                      </a:lnTo>
                      <a:lnTo>
                        <a:pt x="6" y="109"/>
                      </a:lnTo>
                      <a:lnTo>
                        <a:pt x="8" y="90"/>
                      </a:lnTo>
                      <a:lnTo>
                        <a:pt x="10" y="71"/>
                      </a:lnTo>
                      <a:lnTo>
                        <a:pt x="15" y="52"/>
                      </a:lnTo>
                      <a:lnTo>
                        <a:pt x="12" y="52"/>
                      </a:lnTo>
                      <a:lnTo>
                        <a:pt x="10" y="50"/>
                      </a:lnTo>
                      <a:lnTo>
                        <a:pt x="6" y="69"/>
                      </a:lnTo>
                      <a:lnTo>
                        <a:pt x="2" y="90"/>
                      </a:lnTo>
                      <a:lnTo>
                        <a:pt x="0" y="109"/>
                      </a:lnTo>
                      <a:lnTo>
                        <a:pt x="0" y="129"/>
                      </a:lnTo>
                      <a:lnTo>
                        <a:pt x="2" y="160"/>
                      </a:lnTo>
                      <a:lnTo>
                        <a:pt x="6" y="190"/>
                      </a:lnTo>
                      <a:lnTo>
                        <a:pt x="13" y="218"/>
                      </a:lnTo>
                      <a:lnTo>
                        <a:pt x="23" y="247"/>
                      </a:lnTo>
                      <a:lnTo>
                        <a:pt x="36" y="272"/>
                      </a:lnTo>
                      <a:lnTo>
                        <a:pt x="51" y="298"/>
                      </a:lnTo>
                      <a:lnTo>
                        <a:pt x="68" y="321"/>
                      </a:lnTo>
                      <a:lnTo>
                        <a:pt x="87" y="342"/>
                      </a:lnTo>
                      <a:lnTo>
                        <a:pt x="108" y="361"/>
                      </a:lnTo>
                      <a:lnTo>
                        <a:pt x="133" y="378"/>
                      </a:lnTo>
                      <a:lnTo>
                        <a:pt x="158" y="393"/>
                      </a:lnTo>
                      <a:lnTo>
                        <a:pt x="184" y="406"/>
                      </a:lnTo>
                      <a:lnTo>
                        <a:pt x="211" y="416"/>
                      </a:lnTo>
                      <a:lnTo>
                        <a:pt x="239" y="423"/>
                      </a:lnTo>
                      <a:lnTo>
                        <a:pt x="270" y="429"/>
                      </a:lnTo>
                      <a:lnTo>
                        <a:pt x="300" y="431"/>
                      </a:lnTo>
                      <a:lnTo>
                        <a:pt x="332" y="429"/>
                      </a:lnTo>
                      <a:lnTo>
                        <a:pt x="361" y="423"/>
                      </a:lnTo>
                      <a:lnTo>
                        <a:pt x="391" y="416"/>
                      </a:lnTo>
                      <a:lnTo>
                        <a:pt x="418" y="406"/>
                      </a:lnTo>
                      <a:lnTo>
                        <a:pt x="444" y="393"/>
                      </a:lnTo>
                      <a:lnTo>
                        <a:pt x="469" y="378"/>
                      </a:lnTo>
                      <a:lnTo>
                        <a:pt x="491" y="361"/>
                      </a:lnTo>
                      <a:lnTo>
                        <a:pt x="514" y="342"/>
                      </a:lnTo>
                      <a:lnTo>
                        <a:pt x="533" y="321"/>
                      </a:lnTo>
                      <a:lnTo>
                        <a:pt x="550" y="298"/>
                      </a:lnTo>
                      <a:lnTo>
                        <a:pt x="565" y="272"/>
                      </a:lnTo>
                      <a:lnTo>
                        <a:pt x="577" y="247"/>
                      </a:lnTo>
                      <a:lnTo>
                        <a:pt x="588" y="218"/>
                      </a:lnTo>
                      <a:lnTo>
                        <a:pt x="596" y="190"/>
                      </a:lnTo>
                      <a:lnTo>
                        <a:pt x="600" y="160"/>
                      </a:lnTo>
                      <a:lnTo>
                        <a:pt x="602" y="129"/>
                      </a:lnTo>
                      <a:close/>
                      <a:moveTo>
                        <a:pt x="583" y="25"/>
                      </a:moveTo>
                      <a:lnTo>
                        <a:pt x="579" y="12"/>
                      </a:lnTo>
                      <a:lnTo>
                        <a:pt x="573" y="0"/>
                      </a:lnTo>
                      <a:lnTo>
                        <a:pt x="571" y="0"/>
                      </a:lnTo>
                      <a:lnTo>
                        <a:pt x="567" y="2"/>
                      </a:lnTo>
                      <a:lnTo>
                        <a:pt x="573" y="12"/>
                      </a:lnTo>
                      <a:lnTo>
                        <a:pt x="577" y="21"/>
                      </a:lnTo>
                      <a:lnTo>
                        <a:pt x="581" y="23"/>
                      </a:lnTo>
                      <a:lnTo>
                        <a:pt x="583" y="25"/>
                      </a:lnTo>
                      <a:close/>
                    </a:path>
                  </a:pathLst>
                </a:custGeom>
                <a:solidFill>
                  <a:srgbClr val="C2C1D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998" name="Freeform 630"/>
                <p:cNvSpPr>
                  <a:spLocks noEditPoints="1"/>
                </p:cNvSpPr>
                <p:nvPr/>
              </p:nvSpPr>
              <p:spPr bwMode="auto">
                <a:xfrm>
                  <a:off x="1540" y="2143"/>
                  <a:ext cx="598" cy="427"/>
                </a:xfrm>
                <a:custGeom>
                  <a:avLst/>
                  <a:gdLst/>
                  <a:ahLst/>
                  <a:cxnLst>
                    <a:cxn ang="0">
                      <a:pos x="596" y="105"/>
                    </a:cxn>
                    <a:cxn ang="0">
                      <a:pos x="588" y="57"/>
                    </a:cxn>
                    <a:cxn ang="0">
                      <a:pos x="579" y="33"/>
                    </a:cxn>
                    <a:cxn ang="0">
                      <a:pos x="582" y="54"/>
                    </a:cxn>
                    <a:cxn ang="0">
                      <a:pos x="592" y="103"/>
                    </a:cxn>
                    <a:cxn ang="0">
                      <a:pos x="592" y="160"/>
                    </a:cxn>
                    <a:cxn ang="0">
                      <a:pos x="579" y="217"/>
                    </a:cxn>
                    <a:cxn ang="0">
                      <a:pos x="558" y="270"/>
                    </a:cxn>
                    <a:cxn ang="0">
                      <a:pos x="526" y="315"/>
                    </a:cxn>
                    <a:cxn ang="0">
                      <a:pos x="486" y="355"/>
                    </a:cxn>
                    <a:cxn ang="0">
                      <a:pos x="438" y="387"/>
                    </a:cxn>
                    <a:cxn ang="0">
                      <a:pos x="385" y="410"/>
                    </a:cxn>
                    <a:cxn ang="0">
                      <a:pos x="328" y="421"/>
                    </a:cxn>
                    <a:cxn ang="0">
                      <a:pos x="269" y="421"/>
                    </a:cxn>
                    <a:cxn ang="0">
                      <a:pos x="211" y="410"/>
                    </a:cxn>
                    <a:cxn ang="0">
                      <a:pos x="158" y="387"/>
                    </a:cxn>
                    <a:cxn ang="0">
                      <a:pos x="112" y="355"/>
                    </a:cxn>
                    <a:cxn ang="0">
                      <a:pos x="72" y="315"/>
                    </a:cxn>
                    <a:cxn ang="0">
                      <a:pos x="40" y="270"/>
                    </a:cxn>
                    <a:cxn ang="0">
                      <a:pos x="17" y="217"/>
                    </a:cxn>
                    <a:cxn ang="0">
                      <a:pos x="6" y="160"/>
                    </a:cxn>
                    <a:cxn ang="0">
                      <a:pos x="6" y="110"/>
                    </a:cxn>
                    <a:cxn ang="0">
                      <a:pos x="10" y="72"/>
                    </a:cxn>
                    <a:cxn ang="0">
                      <a:pos x="13" y="52"/>
                    </a:cxn>
                    <a:cxn ang="0">
                      <a:pos x="6" y="71"/>
                    </a:cxn>
                    <a:cxn ang="0">
                      <a:pos x="0" y="109"/>
                    </a:cxn>
                    <a:cxn ang="0">
                      <a:pos x="2" y="160"/>
                    </a:cxn>
                    <a:cxn ang="0">
                      <a:pos x="13" y="218"/>
                    </a:cxn>
                    <a:cxn ang="0">
                      <a:pos x="36" y="272"/>
                    </a:cxn>
                    <a:cxn ang="0">
                      <a:pos x="68" y="319"/>
                    </a:cxn>
                    <a:cxn ang="0">
                      <a:pos x="108" y="359"/>
                    </a:cxn>
                    <a:cxn ang="0">
                      <a:pos x="156" y="391"/>
                    </a:cxn>
                    <a:cxn ang="0">
                      <a:pos x="211" y="414"/>
                    </a:cxn>
                    <a:cxn ang="0">
                      <a:pos x="268" y="425"/>
                    </a:cxn>
                    <a:cxn ang="0">
                      <a:pos x="328" y="425"/>
                    </a:cxn>
                    <a:cxn ang="0">
                      <a:pos x="387" y="414"/>
                    </a:cxn>
                    <a:cxn ang="0">
                      <a:pos x="440" y="391"/>
                    </a:cxn>
                    <a:cxn ang="0">
                      <a:pos x="488" y="359"/>
                    </a:cxn>
                    <a:cxn ang="0">
                      <a:pos x="529" y="319"/>
                    </a:cxn>
                    <a:cxn ang="0">
                      <a:pos x="562" y="272"/>
                    </a:cxn>
                    <a:cxn ang="0">
                      <a:pos x="584" y="218"/>
                    </a:cxn>
                    <a:cxn ang="0">
                      <a:pos x="596" y="160"/>
                    </a:cxn>
                    <a:cxn ang="0">
                      <a:pos x="579" y="23"/>
                    </a:cxn>
                    <a:cxn ang="0">
                      <a:pos x="567" y="0"/>
                    </a:cxn>
                    <a:cxn ang="0">
                      <a:pos x="563" y="2"/>
                    </a:cxn>
                    <a:cxn ang="0">
                      <a:pos x="571" y="19"/>
                    </a:cxn>
                    <a:cxn ang="0">
                      <a:pos x="579" y="23"/>
                    </a:cxn>
                  </a:cxnLst>
                  <a:rect l="0" t="0" r="r" b="b"/>
                  <a:pathLst>
                    <a:path w="598" h="427">
                      <a:moveTo>
                        <a:pt x="598" y="129"/>
                      </a:moveTo>
                      <a:lnTo>
                        <a:pt x="596" y="105"/>
                      </a:lnTo>
                      <a:lnTo>
                        <a:pt x="594" y="80"/>
                      </a:lnTo>
                      <a:lnTo>
                        <a:pt x="588" y="57"/>
                      </a:lnTo>
                      <a:lnTo>
                        <a:pt x="582" y="35"/>
                      </a:lnTo>
                      <a:lnTo>
                        <a:pt x="579" y="33"/>
                      </a:lnTo>
                      <a:lnTo>
                        <a:pt x="575" y="31"/>
                      </a:lnTo>
                      <a:lnTo>
                        <a:pt x="582" y="54"/>
                      </a:lnTo>
                      <a:lnTo>
                        <a:pt x="588" y="78"/>
                      </a:lnTo>
                      <a:lnTo>
                        <a:pt x="592" y="103"/>
                      </a:lnTo>
                      <a:lnTo>
                        <a:pt x="592" y="129"/>
                      </a:lnTo>
                      <a:lnTo>
                        <a:pt x="592" y="160"/>
                      </a:lnTo>
                      <a:lnTo>
                        <a:pt x="586" y="188"/>
                      </a:lnTo>
                      <a:lnTo>
                        <a:pt x="579" y="217"/>
                      </a:lnTo>
                      <a:lnTo>
                        <a:pt x="569" y="243"/>
                      </a:lnTo>
                      <a:lnTo>
                        <a:pt x="558" y="270"/>
                      </a:lnTo>
                      <a:lnTo>
                        <a:pt x="543" y="294"/>
                      </a:lnTo>
                      <a:lnTo>
                        <a:pt x="526" y="315"/>
                      </a:lnTo>
                      <a:lnTo>
                        <a:pt x="507" y="336"/>
                      </a:lnTo>
                      <a:lnTo>
                        <a:pt x="486" y="355"/>
                      </a:lnTo>
                      <a:lnTo>
                        <a:pt x="463" y="372"/>
                      </a:lnTo>
                      <a:lnTo>
                        <a:pt x="438" y="387"/>
                      </a:lnTo>
                      <a:lnTo>
                        <a:pt x="414" y="401"/>
                      </a:lnTo>
                      <a:lnTo>
                        <a:pt x="385" y="410"/>
                      </a:lnTo>
                      <a:lnTo>
                        <a:pt x="359" y="418"/>
                      </a:lnTo>
                      <a:lnTo>
                        <a:pt x="328" y="421"/>
                      </a:lnTo>
                      <a:lnTo>
                        <a:pt x="298" y="423"/>
                      </a:lnTo>
                      <a:lnTo>
                        <a:pt x="269" y="421"/>
                      </a:lnTo>
                      <a:lnTo>
                        <a:pt x="239" y="418"/>
                      </a:lnTo>
                      <a:lnTo>
                        <a:pt x="211" y="410"/>
                      </a:lnTo>
                      <a:lnTo>
                        <a:pt x="184" y="401"/>
                      </a:lnTo>
                      <a:lnTo>
                        <a:pt x="158" y="387"/>
                      </a:lnTo>
                      <a:lnTo>
                        <a:pt x="135" y="372"/>
                      </a:lnTo>
                      <a:lnTo>
                        <a:pt x="112" y="355"/>
                      </a:lnTo>
                      <a:lnTo>
                        <a:pt x="91" y="336"/>
                      </a:lnTo>
                      <a:lnTo>
                        <a:pt x="72" y="315"/>
                      </a:lnTo>
                      <a:lnTo>
                        <a:pt x="55" y="294"/>
                      </a:lnTo>
                      <a:lnTo>
                        <a:pt x="40" y="270"/>
                      </a:lnTo>
                      <a:lnTo>
                        <a:pt x="29" y="243"/>
                      </a:lnTo>
                      <a:lnTo>
                        <a:pt x="17" y="217"/>
                      </a:lnTo>
                      <a:lnTo>
                        <a:pt x="11" y="188"/>
                      </a:lnTo>
                      <a:lnTo>
                        <a:pt x="6" y="160"/>
                      </a:lnTo>
                      <a:lnTo>
                        <a:pt x="4" y="129"/>
                      </a:lnTo>
                      <a:lnTo>
                        <a:pt x="6" y="110"/>
                      </a:lnTo>
                      <a:lnTo>
                        <a:pt x="8" y="90"/>
                      </a:lnTo>
                      <a:lnTo>
                        <a:pt x="10" y="72"/>
                      </a:lnTo>
                      <a:lnTo>
                        <a:pt x="15" y="54"/>
                      </a:lnTo>
                      <a:lnTo>
                        <a:pt x="13" y="52"/>
                      </a:lnTo>
                      <a:lnTo>
                        <a:pt x="10" y="52"/>
                      </a:lnTo>
                      <a:lnTo>
                        <a:pt x="6" y="71"/>
                      </a:lnTo>
                      <a:lnTo>
                        <a:pt x="2" y="90"/>
                      </a:lnTo>
                      <a:lnTo>
                        <a:pt x="0" y="109"/>
                      </a:lnTo>
                      <a:lnTo>
                        <a:pt x="0" y="129"/>
                      </a:lnTo>
                      <a:lnTo>
                        <a:pt x="2" y="160"/>
                      </a:lnTo>
                      <a:lnTo>
                        <a:pt x="6" y="190"/>
                      </a:lnTo>
                      <a:lnTo>
                        <a:pt x="13" y="218"/>
                      </a:lnTo>
                      <a:lnTo>
                        <a:pt x="23" y="245"/>
                      </a:lnTo>
                      <a:lnTo>
                        <a:pt x="36" y="272"/>
                      </a:lnTo>
                      <a:lnTo>
                        <a:pt x="51" y="296"/>
                      </a:lnTo>
                      <a:lnTo>
                        <a:pt x="68" y="319"/>
                      </a:lnTo>
                      <a:lnTo>
                        <a:pt x="87" y="340"/>
                      </a:lnTo>
                      <a:lnTo>
                        <a:pt x="108" y="359"/>
                      </a:lnTo>
                      <a:lnTo>
                        <a:pt x="131" y="376"/>
                      </a:lnTo>
                      <a:lnTo>
                        <a:pt x="156" y="391"/>
                      </a:lnTo>
                      <a:lnTo>
                        <a:pt x="182" y="404"/>
                      </a:lnTo>
                      <a:lnTo>
                        <a:pt x="211" y="414"/>
                      </a:lnTo>
                      <a:lnTo>
                        <a:pt x="239" y="421"/>
                      </a:lnTo>
                      <a:lnTo>
                        <a:pt x="268" y="425"/>
                      </a:lnTo>
                      <a:lnTo>
                        <a:pt x="298" y="427"/>
                      </a:lnTo>
                      <a:lnTo>
                        <a:pt x="328" y="425"/>
                      </a:lnTo>
                      <a:lnTo>
                        <a:pt x="359" y="421"/>
                      </a:lnTo>
                      <a:lnTo>
                        <a:pt x="387" y="414"/>
                      </a:lnTo>
                      <a:lnTo>
                        <a:pt x="416" y="404"/>
                      </a:lnTo>
                      <a:lnTo>
                        <a:pt x="440" y="391"/>
                      </a:lnTo>
                      <a:lnTo>
                        <a:pt x="465" y="376"/>
                      </a:lnTo>
                      <a:lnTo>
                        <a:pt x="488" y="359"/>
                      </a:lnTo>
                      <a:lnTo>
                        <a:pt x="510" y="340"/>
                      </a:lnTo>
                      <a:lnTo>
                        <a:pt x="529" y="319"/>
                      </a:lnTo>
                      <a:lnTo>
                        <a:pt x="546" y="296"/>
                      </a:lnTo>
                      <a:lnTo>
                        <a:pt x="562" y="272"/>
                      </a:lnTo>
                      <a:lnTo>
                        <a:pt x="573" y="245"/>
                      </a:lnTo>
                      <a:lnTo>
                        <a:pt x="584" y="218"/>
                      </a:lnTo>
                      <a:lnTo>
                        <a:pt x="592" y="190"/>
                      </a:lnTo>
                      <a:lnTo>
                        <a:pt x="596" y="160"/>
                      </a:lnTo>
                      <a:lnTo>
                        <a:pt x="598" y="129"/>
                      </a:lnTo>
                      <a:close/>
                      <a:moveTo>
                        <a:pt x="579" y="23"/>
                      </a:moveTo>
                      <a:lnTo>
                        <a:pt x="573" y="12"/>
                      </a:lnTo>
                      <a:lnTo>
                        <a:pt x="567" y="0"/>
                      </a:lnTo>
                      <a:lnTo>
                        <a:pt x="565" y="2"/>
                      </a:lnTo>
                      <a:lnTo>
                        <a:pt x="563" y="2"/>
                      </a:lnTo>
                      <a:lnTo>
                        <a:pt x="567" y="12"/>
                      </a:lnTo>
                      <a:lnTo>
                        <a:pt x="571" y="19"/>
                      </a:lnTo>
                      <a:lnTo>
                        <a:pt x="575" y="21"/>
                      </a:lnTo>
                      <a:lnTo>
                        <a:pt x="579" y="23"/>
                      </a:lnTo>
                      <a:close/>
                    </a:path>
                  </a:pathLst>
                </a:custGeom>
                <a:solidFill>
                  <a:srgbClr val="C2C1D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999" name="Freeform 631"/>
                <p:cNvSpPr>
                  <a:spLocks noEditPoints="1"/>
                </p:cNvSpPr>
                <p:nvPr/>
              </p:nvSpPr>
              <p:spPr bwMode="auto">
                <a:xfrm>
                  <a:off x="1542" y="2145"/>
                  <a:ext cx="594" cy="423"/>
                </a:xfrm>
                <a:custGeom>
                  <a:avLst/>
                  <a:gdLst/>
                  <a:ahLst/>
                  <a:cxnLst>
                    <a:cxn ang="0">
                      <a:pos x="592" y="103"/>
                    </a:cxn>
                    <a:cxn ang="0">
                      <a:pos x="584" y="53"/>
                    </a:cxn>
                    <a:cxn ang="0">
                      <a:pos x="573" y="29"/>
                    </a:cxn>
                    <a:cxn ang="0">
                      <a:pos x="579" y="52"/>
                    </a:cxn>
                    <a:cxn ang="0">
                      <a:pos x="588" y="101"/>
                    </a:cxn>
                    <a:cxn ang="0">
                      <a:pos x="586" y="158"/>
                    </a:cxn>
                    <a:cxn ang="0">
                      <a:pos x="575" y="215"/>
                    </a:cxn>
                    <a:cxn ang="0">
                      <a:pos x="554" y="266"/>
                    </a:cxn>
                    <a:cxn ang="0">
                      <a:pos x="522" y="313"/>
                    </a:cxn>
                    <a:cxn ang="0">
                      <a:pos x="482" y="353"/>
                    </a:cxn>
                    <a:cxn ang="0">
                      <a:pos x="436" y="383"/>
                    </a:cxn>
                    <a:cxn ang="0">
                      <a:pos x="383" y="406"/>
                    </a:cxn>
                    <a:cxn ang="0">
                      <a:pos x="326" y="417"/>
                    </a:cxn>
                    <a:cxn ang="0">
                      <a:pos x="267" y="417"/>
                    </a:cxn>
                    <a:cxn ang="0">
                      <a:pos x="211" y="406"/>
                    </a:cxn>
                    <a:cxn ang="0">
                      <a:pos x="157" y="383"/>
                    </a:cxn>
                    <a:cxn ang="0">
                      <a:pos x="112" y="353"/>
                    </a:cxn>
                    <a:cxn ang="0">
                      <a:pos x="72" y="313"/>
                    </a:cxn>
                    <a:cxn ang="0">
                      <a:pos x="40" y="266"/>
                    </a:cxn>
                    <a:cxn ang="0">
                      <a:pos x="19" y="215"/>
                    </a:cxn>
                    <a:cxn ang="0">
                      <a:pos x="6" y="158"/>
                    </a:cxn>
                    <a:cxn ang="0">
                      <a:pos x="6" y="108"/>
                    </a:cxn>
                    <a:cxn ang="0">
                      <a:pos x="9" y="70"/>
                    </a:cxn>
                    <a:cxn ang="0">
                      <a:pos x="13" y="52"/>
                    </a:cxn>
                    <a:cxn ang="0">
                      <a:pos x="6" y="69"/>
                    </a:cxn>
                    <a:cxn ang="0">
                      <a:pos x="2" y="107"/>
                    </a:cxn>
                    <a:cxn ang="0">
                      <a:pos x="2" y="158"/>
                    </a:cxn>
                    <a:cxn ang="0">
                      <a:pos x="13" y="215"/>
                    </a:cxn>
                    <a:cxn ang="0">
                      <a:pos x="36" y="268"/>
                    </a:cxn>
                    <a:cxn ang="0">
                      <a:pos x="68" y="315"/>
                    </a:cxn>
                    <a:cxn ang="0">
                      <a:pos x="108" y="355"/>
                    </a:cxn>
                    <a:cxn ang="0">
                      <a:pos x="156" y="387"/>
                    </a:cxn>
                    <a:cxn ang="0">
                      <a:pos x="209" y="410"/>
                    </a:cxn>
                    <a:cxn ang="0">
                      <a:pos x="266" y="421"/>
                    </a:cxn>
                    <a:cxn ang="0">
                      <a:pos x="326" y="421"/>
                    </a:cxn>
                    <a:cxn ang="0">
                      <a:pos x="385" y="410"/>
                    </a:cxn>
                    <a:cxn ang="0">
                      <a:pos x="438" y="387"/>
                    </a:cxn>
                    <a:cxn ang="0">
                      <a:pos x="486" y="355"/>
                    </a:cxn>
                    <a:cxn ang="0">
                      <a:pos x="525" y="315"/>
                    </a:cxn>
                    <a:cxn ang="0">
                      <a:pos x="558" y="268"/>
                    </a:cxn>
                    <a:cxn ang="0">
                      <a:pos x="580" y="215"/>
                    </a:cxn>
                    <a:cxn ang="0">
                      <a:pos x="592" y="158"/>
                    </a:cxn>
                    <a:cxn ang="0">
                      <a:pos x="573" y="19"/>
                    </a:cxn>
                    <a:cxn ang="0">
                      <a:pos x="563" y="0"/>
                    </a:cxn>
                    <a:cxn ang="0">
                      <a:pos x="561" y="2"/>
                    </a:cxn>
                    <a:cxn ang="0">
                      <a:pos x="560" y="2"/>
                    </a:cxn>
                    <a:cxn ang="0">
                      <a:pos x="567" y="17"/>
                    </a:cxn>
                    <a:cxn ang="0">
                      <a:pos x="573" y="19"/>
                    </a:cxn>
                  </a:cxnLst>
                  <a:rect l="0" t="0" r="r" b="b"/>
                  <a:pathLst>
                    <a:path w="594" h="423">
                      <a:moveTo>
                        <a:pt x="594" y="127"/>
                      </a:moveTo>
                      <a:lnTo>
                        <a:pt x="592" y="103"/>
                      </a:lnTo>
                      <a:lnTo>
                        <a:pt x="588" y="78"/>
                      </a:lnTo>
                      <a:lnTo>
                        <a:pt x="584" y="53"/>
                      </a:lnTo>
                      <a:lnTo>
                        <a:pt x="577" y="31"/>
                      </a:lnTo>
                      <a:lnTo>
                        <a:pt x="573" y="29"/>
                      </a:lnTo>
                      <a:lnTo>
                        <a:pt x="571" y="27"/>
                      </a:lnTo>
                      <a:lnTo>
                        <a:pt x="579" y="52"/>
                      </a:lnTo>
                      <a:lnTo>
                        <a:pt x="584" y="76"/>
                      </a:lnTo>
                      <a:lnTo>
                        <a:pt x="588" y="101"/>
                      </a:lnTo>
                      <a:lnTo>
                        <a:pt x="588" y="127"/>
                      </a:lnTo>
                      <a:lnTo>
                        <a:pt x="586" y="158"/>
                      </a:lnTo>
                      <a:lnTo>
                        <a:pt x="582" y="186"/>
                      </a:lnTo>
                      <a:lnTo>
                        <a:pt x="575" y="215"/>
                      </a:lnTo>
                      <a:lnTo>
                        <a:pt x="565" y="241"/>
                      </a:lnTo>
                      <a:lnTo>
                        <a:pt x="554" y="266"/>
                      </a:lnTo>
                      <a:lnTo>
                        <a:pt x="539" y="290"/>
                      </a:lnTo>
                      <a:lnTo>
                        <a:pt x="522" y="313"/>
                      </a:lnTo>
                      <a:lnTo>
                        <a:pt x="503" y="334"/>
                      </a:lnTo>
                      <a:lnTo>
                        <a:pt x="482" y="353"/>
                      </a:lnTo>
                      <a:lnTo>
                        <a:pt x="459" y="368"/>
                      </a:lnTo>
                      <a:lnTo>
                        <a:pt x="436" y="383"/>
                      </a:lnTo>
                      <a:lnTo>
                        <a:pt x="410" y="397"/>
                      </a:lnTo>
                      <a:lnTo>
                        <a:pt x="383" y="406"/>
                      </a:lnTo>
                      <a:lnTo>
                        <a:pt x="355" y="414"/>
                      </a:lnTo>
                      <a:lnTo>
                        <a:pt x="326" y="417"/>
                      </a:lnTo>
                      <a:lnTo>
                        <a:pt x="296" y="419"/>
                      </a:lnTo>
                      <a:lnTo>
                        <a:pt x="267" y="417"/>
                      </a:lnTo>
                      <a:lnTo>
                        <a:pt x="237" y="414"/>
                      </a:lnTo>
                      <a:lnTo>
                        <a:pt x="211" y="406"/>
                      </a:lnTo>
                      <a:lnTo>
                        <a:pt x="184" y="397"/>
                      </a:lnTo>
                      <a:lnTo>
                        <a:pt x="157" y="383"/>
                      </a:lnTo>
                      <a:lnTo>
                        <a:pt x="133" y="368"/>
                      </a:lnTo>
                      <a:lnTo>
                        <a:pt x="112" y="353"/>
                      </a:lnTo>
                      <a:lnTo>
                        <a:pt x="91" y="334"/>
                      </a:lnTo>
                      <a:lnTo>
                        <a:pt x="72" y="313"/>
                      </a:lnTo>
                      <a:lnTo>
                        <a:pt x="55" y="290"/>
                      </a:lnTo>
                      <a:lnTo>
                        <a:pt x="40" y="266"/>
                      </a:lnTo>
                      <a:lnTo>
                        <a:pt x="28" y="241"/>
                      </a:lnTo>
                      <a:lnTo>
                        <a:pt x="19" y="215"/>
                      </a:lnTo>
                      <a:lnTo>
                        <a:pt x="11" y="186"/>
                      </a:lnTo>
                      <a:lnTo>
                        <a:pt x="6" y="158"/>
                      </a:lnTo>
                      <a:lnTo>
                        <a:pt x="6" y="127"/>
                      </a:lnTo>
                      <a:lnTo>
                        <a:pt x="6" y="108"/>
                      </a:lnTo>
                      <a:lnTo>
                        <a:pt x="8" y="89"/>
                      </a:lnTo>
                      <a:lnTo>
                        <a:pt x="9" y="70"/>
                      </a:lnTo>
                      <a:lnTo>
                        <a:pt x="15" y="52"/>
                      </a:lnTo>
                      <a:lnTo>
                        <a:pt x="13" y="52"/>
                      </a:lnTo>
                      <a:lnTo>
                        <a:pt x="11" y="50"/>
                      </a:lnTo>
                      <a:lnTo>
                        <a:pt x="6" y="69"/>
                      </a:lnTo>
                      <a:lnTo>
                        <a:pt x="4" y="88"/>
                      </a:lnTo>
                      <a:lnTo>
                        <a:pt x="2" y="107"/>
                      </a:lnTo>
                      <a:lnTo>
                        <a:pt x="0" y="127"/>
                      </a:lnTo>
                      <a:lnTo>
                        <a:pt x="2" y="158"/>
                      </a:lnTo>
                      <a:lnTo>
                        <a:pt x="6" y="186"/>
                      </a:lnTo>
                      <a:lnTo>
                        <a:pt x="13" y="215"/>
                      </a:lnTo>
                      <a:lnTo>
                        <a:pt x="23" y="243"/>
                      </a:lnTo>
                      <a:lnTo>
                        <a:pt x="36" y="268"/>
                      </a:lnTo>
                      <a:lnTo>
                        <a:pt x="51" y="292"/>
                      </a:lnTo>
                      <a:lnTo>
                        <a:pt x="68" y="315"/>
                      </a:lnTo>
                      <a:lnTo>
                        <a:pt x="87" y="336"/>
                      </a:lnTo>
                      <a:lnTo>
                        <a:pt x="108" y="355"/>
                      </a:lnTo>
                      <a:lnTo>
                        <a:pt x="131" y="372"/>
                      </a:lnTo>
                      <a:lnTo>
                        <a:pt x="156" y="387"/>
                      </a:lnTo>
                      <a:lnTo>
                        <a:pt x="182" y="400"/>
                      </a:lnTo>
                      <a:lnTo>
                        <a:pt x="209" y="410"/>
                      </a:lnTo>
                      <a:lnTo>
                        <a:pt x="237" y="417"/>
                      </a:lnTo>
                      <a:lnTo>
                        <a:pt x="266" y="421"/>
                      </a:lnTo>
                      <a:lnTo>
                        <a:pt x="296" y="423"/>
                      </a:lnTo>
                      <a:lnTo>
                        <a:pt x="326" y="421"/>
                      </a:lnTo>
                      <a:lnTo>
                        <a:pt x="357" y="417"/>
                      </a:lnTo>
                      <a:lnTo>
                        <a:pt x="385" y="410"/>
                      </a:lnTo>
                      <a:lnTo>
                        <a:pt x="412" y="400"/>
                      </a:lnTo>
                      <a:lnTo>
                        <a:pt x="438" y="387"/>
                      </a:lnTo>
                      <a:lnTo>
                        <a:pt x="463" y="372"/>
                      </a:lnTo>
                      <a:lnTo>
                        <a:pt x="486" y="355"/>
                      </a:lnTo>
                      <a:lnTo>
                        <a:pt x="506" y="336"/>
                      </a:lnTo>
                      <a:lnTo>
                        <a:pt x="525" y="315"/>
                      </a:lnTo>
                      <a:lnTo>
                        <a:pt x="542" y="292"/>
                      </a:lnTo>
                      <a:lnTo>
                        <a:pt x="558" y="268"/>
                      </a:lnTo>
                      <a:lnTo>
                        <a:pt x="569" y="243"/>
                      </a:lnTo>
                      <a:lnTo>
                        <a:pt x="580" y="215"/>
                      </a:lnTo>
                      <a:lnTo>
                        <a:pt x="586" y="186"/>
                      </a:lnTo>
                      <a:lnTo>
                        <a:pt x="592" y="158"/>
                      </a:lnTo>
                      <a:lnTo>
                        <a:pt x="594" y="127"/>
                      </a:lnTo>
                      <a:close/>
                      <a:moveTo>
                        <a:pt x="573" y="19"/>
                      </a:moveTo>
                      <a:lnTo>
                        <a:pt x="569" y="10"/>
                      </a:lnTo>
                      <a:lnTo>
                        <a:pt x="563" y="0"/>
                      </a:lnTo>
                      <a:lnTo>
                        <a:pt x="563" y="0"/>
                      </a:lnTo>
                      <a:lnTo>
                        <a:pt x="561" y="2"/>
                      </a:lnTo>
                      <a:lnTo>
                        <a:pt x="561" y="2"/>
                      </a:lnTo>
                      <a:lnTo>
                        <a:pt x="560" y="2"/>
                      </a:lnTo>
                      <a:lnTo>
                        <a:pt x="563" y="10"/>
                      </a:lnTo>
                      <a:lnTo>
                        <a:pt x="567" y="17"/>
                      </a:lnTo>
                      <a:lnTo>
                        <a:pt x="569" y="17"/>
                      </a:lnTo>
                      <a:lnTo>
                        <a:pt x="573" y="19"/>
                      </a:lnTo>
                      <a:close/>
                    </a:path>
                  </a:pathLst>
                </a:custGeom>
                <a:solidFill>
                  <a:srgbClr val="C2C1D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000" name="Freeform 632"/>
                <p:cNvSpPr>
                  <a:spLocks noEditPoints="1"/>
                </p:cNvSpPr>
                <p:nvPr/>
              </p:nvSpPr>
              <p:spPr bwMode="auto">
                <a:xfrm>
                  <a:off x="1544" y="2145"/>
                  <a:ext cx="588" cy="421"/>
                </a:xfrm>
                <a:custGeom>
                  <a:avLst/>
                  <a:gdLst/>
                  <a:ahLst/>
                  <a:cxnLst>
                    <a:cxn ang="0">
                      <a:pos x="588" y="101"/>
                    </a:cxn>
                    <a:cxn ang="0">
                      <a:pos x="578" y="52"/>
                    </a:cxn>
                    <a:cxn ang="0">
                      <a:pos x="569" y="27"/>
                    </a:cxn>
                    <a:cxn ang="0">
                      <a:pos x="573" y="50"/>
                    </a:cxn>
                    <a:cxn ang="0">
                      <a:pos x="582" y="101"/>
                    </a:cxn>
                    <a:cxn ang="0">
                      <a:pos x="582" y="156"/>
                    </a:cxn>
                    <a:cxn ang="0">
                      <a:pos x="571" y="213"/>
                    </a:cxn>
                    <a:cxn ang="0">
                      <a:pos x="548" y="266"/>
                    </a:cxn>
                    <a:cxn ang="0">
                      <a:pos x="518" y="311"/>
                    </a:cxn>
                    <a:cxn ang="0">
                      <a:pos x="478" y="351"/>
                    </a:cxn>
                    <a:cxn ang="0">
                      <a:pos x="432" y="381"/>
                    </a:cxn>
                    <a:cxn ang="0">
                      <a:pos x="381" y="404"/>
                    </a:cxn>
                    <a:cxn ang="0">
                      <a:pos x="324" y="416"/>
                    </a:cxn>
                    <a:cxn ang="0">
                      <a:pos x="265" y="416"/>
                    </a:cxn>
                    <a:cxn ang="0">
                      <a:pos x="209" y="404"/>
                    </a:cxn>
                    <a:cxn ang="0">
                      <a:pos x="157" y="381"/>
                    </a:cxn>
                    <a:cxn ang="0">
                      <a:pos x="110" y="351"/>
                    </a:cxn>
                    <a:cxn ang="0">
                      <a:pos x="72" y="311"/>
                    </a:cxn>
                    <a:cxn ang="0">
                      <a:pos x="40" y="266"/>
                    </a:cxn>
                    <a:cxn ang="0">
                      <a:pos x="19" y="213"/>
                    </a:cxn>
                    <a:cxn ang="0">
                      <a:pos x="7" y="156"/>
                    </a:cxn>
                    <a:cxn ang="0">
                      <a:pos x="6" y="108"/>
                    </a:cxn>
                    <a:cxn ang="0">
                      <a:pos x="11" y="70"/>
                    </a:cxn>
                    <a:cxn ang="0">
                      <a:pos x="13" y="52"/>
                    </a:cxn>
                    <a:cxn ang="0">
                      <a:pos x="6" y="70"/>
                    </a:cxn>
                    <a:cxn ang="0">
                      <a:pos x="2" y="108"/>
                    </a:cxn>
                    <a:cxn ang="0">
                      <a:pos x="2" y="158"/>
                    </a:cxn>
                    <a:cxn ang="0">
                      <a:pos x="13" y="215"/>
                    </a:cxn>
                    <a:cxn ang="0">
                      <a:pos x="36" y="268"/>
                    </a:cxn>
                    <a:cxn ang="0">
                      <a:pos x="68" y="313"/>
                    </a:cxn>
                    <a:cxn ang="0">
                      <a:pos x="108" y="353"/>
                    </a:cxn>
                    <a:cxn ang="0">
                      <a:pos x="154" y="385"/>
                    </a:cxn>
                    <a:cxn ang="0">
                      <a:pos x="207" y="408"/>
                    </a:cxn>
                    <a:cxn ang="0">
                      <a:pos x="265" y="419"/>
                    </a:cxn>
                    <a:cxn ang="0">
                      <a:pos x="324" y="419"/>
                    </a:cxn>
                    <a:cxn ang="0">
                      <a:pos x="381" y="408"/>
                    </a:cxn>
                    <a:cxn ang="0">
                      <a:pos x="434" y="385"/>
                    </a:cxn>
                    <a:cxn ang="0">
                      <a:pos x="482" y="353"/>
                    </a:cxn>
                    <a:cxn ang="0">
                      <a:pos x="522" y="313"/>
                    </a:cxn>
                    <a:cxn ang="0">
                      <a:pos x="554" y="268"/>
                    </a:cxn>
                    <a:cxn ang="0">
                      <a:pos x="575" y="215"/>
                    </a:cxn>
                    <a:cxn ang="0">
                      <a:pos x="588" y="158"/>
                    </a:cxn>
                    <a:cxn ang="0">
                      <a:pos x="567" y="17"/>
                    </a:cxn>
                    <a:cxn ang="0">
                      <a:pos x="559" y="0"/>
                    </a:cxn>
                    <a:cxn ang="0">
                      <a:pos x="559" y="2"/>
                    </a:cxn>
                    <a:cxn ang="0">
                      <a:pos x="556" y="4"/>
                    </a:cxn>
                    <a:cxn ang="0">
                      <a:pos x="561" y="15"/>
                    </a:cxn>
                    <a:cxn ang="0">
                      <a:pos x="567" y="17"/>
                    </a:cxn>
                  </a:cxnLst>
                  <a:rect l="0" t="0" r="r" b="b"/>
                  <a:pathLst>
                    <a:path w="588" h="421">
                      <a:moveTo>
                        <a:pt x="588" y="127"/>
                      </a:moveTo>
                      <a:lnTo>
                        <a:pt x="588" y="101"/>
                      </a:lnTo>
                      <a:lnTo>
                        <a:pt x="584" y="76"/>
                      </a:lnTo>
                      <a:lnTo>
                        <a:pt x="578" y="52"/>
                      </a:lnTo>
                      <a:lnTo>
                        <a:pt x="571" y="29"/>
                      </a:lnTo>
                      <a:lnTo>
                        <a:pt x="569" y="27"/>
                      </a:lnTo>
                      <a:lnTo>
                        <a:pt x="565" y="25"/>
                      </a:lnTo>
                      <a:lnTo>
                        <a:pt x="573" y="50"/>
                      </a:lnTo>
                      <a:lnTo>
                        <a:pt x="578" y="74"/>
                      </a:lnTo>
                      <a:lnTo>
                        <a:pt x="582" y="101"/>
                      </a:lnTo>
                      <a:lnTo>
                        <a:pt x="584" y="127"/>
                      </a:lnTo>
                      <a:lnTo>
                        <a:pt x="582" y="156"/>
                      </a:lnTo>
                      <a:lnTo>
                        <a:pt x="578" y="186"/>
                      </a:lnTo>
                      <a:lnTo>
                        <a:pt x="571" y="213"/>
                      </a:lnTo>
                      <a:lnTo>
                        <a:pt x="561" y="239"/>
                      </a:lnTo>
                      <a:lnTo>
                        <a:pt x="548" y="266"/>
                      </a:lnTo>
                      <a:lnTo>
                        <a:pt x="535" y="289"/>
                      </a:lnTo>
                      <a:lnTo>
                        <a:pt x="518" y="311"/>
                      </a:lnTo>
                      <a:lnTo>
                        <a:pt x="499" y="332"/>
                      </a:lnTo>
                      <a:lnTo>
                        <a:pt x="478" y="351"/>
                      </a:lnTo>
                      <a:lnTo>
                        <a:pt x="457" y="366"/>
                      </a:lnTo>
                      <a:lnTo>
                        <a:pt x="432" y="381"/>
                      </a:lnTo>
                      <a:lnTo>
                        <a:pt x="408" y="393"/>
                      </a:lnTo>
                      <a:lnTo>
                        <a:pt x="381" y="404"/>
                      </a:lnTo>
                      <a:lnTo>
                        <a:pt x="353" y="410"/>
                      </a:lnTo>
                      <a:lnTo>
                        <a:pt x="324" y="416"/>
                      </a:lnTo>
                      <a:lnTo>
                        <a:pt x="294" y="416"/>
                      </a:lnTo>
                      <a:lnTo>
                        <a:pt x="265" y="416"/>
                      </a:lnTo>
                      <a:lnTo>
                        <a:pt x="237" y="410"/>
                      </a:lnTo>
                      <a:lnTo>
                        <a:pt x="209" y="404"/>
                      </a:lnTo>
                      <a:lnTo>
                        <a:pt x="182" y="393"/>
                      </a:lnTo>
                      <a:lnTo>
                        <a:pt x="157" y="381"/>
                      </a:lnTo>
                      <a:lnTo>
                        <a:pt x="133" y="366"/>
                      </a:lnTo>
                      <a:lnTo>
                        <a:pt x="110" y="351"/>
                      </a:lnTo>
                      <a:lnTo>
                        <a:pt x="89" y="332"/>
                      </a:lnTo>
                      <a:lnTo>
                        <a:pt x="72" y="311"/>
                      </a:lnTo>
                      <a:lnTo>
                        <a:pt x="55" y="289"/>
                      </a:lnTo>
                      <a:lnTo>
                        <a:pt x="40" y="266"/>
                      </a:lnTo>
                      <a:lnTo>
                        <a:pt x="28" y="239"/>
                      </a:lnTo>
                      <a:lnTo>
                        <a:pt x="19" y="213"/>
                      </a:lnTo>
                      <a:lnTo>
                        <a:pt x="11" y="186"/>
                      </a:lnTo>
                      <a:lnTo>
                        <a:pt x="7" y="156"/>
                      </a:lnTo>
                      <a:lnTo>
                        <a:pt x="6" y="127"/>
                      </a:lnTo>
                      <a:lnTo>
                        <a:pt x="6" y="108"/>
                      </a:lnTo>
                      <a:lnTo>
                        <a:pt x="7" y="89"/>
                      </a:lnTo>
                      <a:lnTo>
                        <a:pt x="11" y="70"/>
                      </a:lnTo>
                      <a:lnTo>
                        <a:pt x="15" y="53"/>
                      </a:lnTo>
                      <a:lnTo>
                        <a:pt x="13" y="52"/>
                      </a:lnTo>
                      <a:lnTo>
                        <a:pt x="11" y="52"/>
                      </a:lnTo>
                      <a:lnTo>
                        <a:pt x="6" y="70"/>
                      </a:lnTo>
                      <a:lnTo>
                        <a:pt x="4" y="88"/>
                      </a:lnTo>
                      <a:lnTo>
                        <a:pt x="2" y="108"/>
                      </a:lnTo>
                      <a:lnTo>
                        <a:pt x="0" y="127"/>
                      </a:lnTo>
                      <a:lnTo>
                        <a:pt x="2" y="158"/>
                      </a:lnTo>
                      <a:lnTo>
                        <a:pt x="7" y="186"/>
                      </a:lnTo>
                      <a:lnTo>
                        <a:pt x="13" y="215"/>
                      </a:lnTo>
                      <a:lnTo>
                        <a:pt x="25" y="241"/>
                      </a:lnTo>
                      <a:lnTo>
                        <a:pt x="36" y="268"/>
                      </a:lnTo>
                      <a:lnTo>
                        <a:pt x="51" y="292"/>
                      </a:lnTo>
                      <a:lnTo>
                        <a:pt x="68" y="313"/>
                      </a:lnTo>
                      <a:lnTo>
                        <a:pt x="87" y="334"/>
                      </a:lnTo>
                      <a:lnTo>
                        <a:pt x="108" y="353"/>
                      </a:lnTo>
                      <a:lnTo>
                        <a:pt x="131" y="370"/>
                      </a:lnTo>
                      <a:lnTo>
                        <a:pt x="154" y="385"/>
                      </a:lnTo>
                      <a:lnTo>
                        <a:pt x="180" y="399"/>
                      </a:lnTo>
                      <a:lnTo>
                        <a:pt x="207" y="408"/>
                      </a:lnTo>
                      <a:lnTo>
                        <a:pt x="235" y="416"/>
                      </a:lnTo>
                      <a:lnTo>
                        <a:pt x="265" y="419"/>
                      </a:lnTo>
                      <a:lnTo>
                        <a:pt x="294" y="421"/>
                      </a:lnTo>
                      <a:lnTo>
                        <a:pt x="324" y="419"/>
                      </a:lnTo>
                      <a:lnTo>
                        <a:pt x="355" y="416"/>
                      </a:lnTo>
                      <a:lnTo>
                        <a:pt x="381" y="408"/>
                      </a:lnTo>
                      <a:lnTo>
                        <a:pt x="410" y="399"/>
                      </a:lnTo>
                      <a:lnTo>
                        <a:pt x="434" y="385"/>
                      </a:lnTo>
                      <a:lnTo>
                        <a:pt x="459" y="370"/>
                      </a:lnTo>
                      <a:lnTo>
                        <a:pt x="482" y="353"/>
                      </a:lnTo>
                      <a:lnTo>
                        <a:pt x="503" y="334"/>
                      </a:lnTo>
                      <a:lnTo>
                        <a:pt x="522" y="313"/>
                      </a:lnTo>
                      <a:lnTo>
                        <a:pt x="539" y="292"/>
                      </a:lnTo>
                      <a:lnTo>
                        <a:pt x="554" y="268"/>
                      </a:lnTo>
                      <a:lnTo>
                        <a:pt x="565" y="241"/>
                      </a:lnTo>
                      <a:lnTo>
                        <a:pt x="575" y="215"/>
                      </a:lnTo>
                      <a:lnTo>
                        <a:pt x="582" y="186"/>
                      </a:lnTo>
                      <a:lnTo>
                        <a:pt x="588" y="158"/>
                      </a:lnTo>
                      <a:lnTo>
                        <a:pt x="588" y="127"/>
                      </a:lnTo>
                      <a:close/>
                      <a:moveTo>
                        <a:pt x="567" y="17"/>
                      </a:moveTo>
                      <a:lnTo>
                        <a:pt x="563" y="10"/>
                      </a:lnTo>
                      <a:lnTo>
                        <a:pt x="559" y="0"/>
                      </a:lnTo>
                      <a:lnTo>
                        <a:pt x="559" y="2"/>
                      </a:lnTo>
                      <a:lnTo>
                        <a:pt x="559" y="2"/>
                      </a:lnTo>
                      <a:lnTo>
                        <a:pt x="558" y="2"/>
                      </a:lnTo>
                      <a:lnTo>
                        <a:pt x="556" y="4"/>
                      </a:lnTo>
                      <a:lnTo>
                        <a:pt x="559" y="10"/>
                      </a:lnTo>
                      <a:lnTo>
                        <a:pt x="561" y="15"/>
                      </a:lnTo>
                      <a:lnTo>
                        <a:pt x="565" y="17"/>
                      </a:lnTo>
                      <a:lnTo>
                        <a:pt x="567" y="17"/>
                      </a:lnTo>
                      <a:close/>
                    </a:path>
                  </a:pathLst>
                </a:custGeom>
                <a:solidFill>
                  <a:srgbClr val="C3C1D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001" name="Freeform 633"/>
                <p:cNvSpPr>
                  <a:spLocks noEditPoints="1"/>
                </p:cNvSpPr>
                <p:nvPr/>
              </p:nvSpPr>
              <p:spPr bwMode="auto">
                <a:xfrm>
                  <a:off x="1548" y="2147"/>
                  <a:ext cx="582" cy="417"/>
                </a:xfrm>
                <a:custGeom>
                  <a:avLst/>
                  <a:gdLst/>
                  <a:ahLst/>
                  <a:cxnLst>
                    <a:cxn ang="0">
                      <a:pos x="582" y="99"/>
                    </a:cxn>
                    <a:cxn ang="0">
                      <a:pos x="573" y="50"/>
                    </a:cxn>
                    <a:cxn ang="0">
                      <a:pos x="561" y="23"/>
                    </a:cxn>
                    <a:cxn ang="0">
                      <a:pos x="559" y="23"/>
                    </a:cxn>
                    <a:cxn ang="0">
                      <a:pos x="565" y="40"/>
                    </a:cxn>
                    <a:cxn ang="0">
                      <a:pos x="573" y="67"/>
                    </a:cxn>
                    <a:cxn ang="0">
                      <a:pos x="574" y="72"/>
                    </a:cxn>
                    <a:cxn ang="0">
                      <a:pos x="576" y="97"/>
                    </a:cxn>
                    <a:cxn ang="0">
                      <a:pos x="576" y="154"/>
                    </a:cxn>
                    <a:cxn ang="0">
                      <a:pos x="565" y="211"/>
                    </a:cxn>
                    <a:cxn ang="0">
                      <a:pos x="542" y="262"/>
                    </a:cxn>
                    <a:cxn ang="0">
                      <a:pos x="512" y="307"/>
                    </a:cxn>
                    <a:cxn ang="0">
                      <a:pos x="474" y="347"/>
                    </a:cxn>
                    <a:cxn ang="0">
                      <a:pos x="426" y="378"/>
                    </a:cxn>
                    <a:cxn ang="0">
                      <a:pos x="375" y="398"/>
                    </a:cxn>
                    <a:cxn ang="0">
                      <a:pos x="320" y="410"/>
                    </a:cxn>
                    <a:cxn ang="0">
                      <a:pos x="261" y="410"/>
                    </a:cxn>
                    <a:cxn ang="0">
                      <a:pos x="205" y="398"/>
                    </a:cxn>
                    <a:cxn ang="0">
                      <a:pos x="153" y="378"/>
                    </a:cxn>
                    <a:cxn ang="0">
                      <a:pos x="108" y="347"/>
                    </a:cxn>
                    <a:cxn ang="0">
                      <a:pos x="70" y="307"/>
                    </a:cxn>
                    <a:cxn ang="0">
                      <a:pos x="38" y="262"/>
                    </a:cxn>
                    <a:cxn ang="0">
                      <a:pos x="17" y="211"/>
                    </a:cxn>
                    <a:cxn ang="0">
                      <a:pos x="5" y="154"/>
                    </a:cxn>
                    <a:cxn ang="0">
                      <a:pos x="3" y="106"/>
                    </a:cxn>
                    <a:cxn ang="0">
                      <a:pos x="9" y="70"/>
                    </a:cxn>
                    <a:cxn ang="0">
                      <a:pos x="11" y="51"/>
                    </a:cxn>
                    <a:cxn ang="0">
                      <a:pos x="3" y="68"/>
                    </a:cxn>
                    <a:cxn ang="0">
                      <a:pos x="0" y="106"/>
                    </a:cxn>
                    <a:cxn ang="0">
                      <a:pos x="0" y="156"/>
                    </a:cxn>
                    <a:cxn ang="0">
                      <a:pos x="13" y="213"/>
                    </a:cxn>
                    <a:cxn ang="0">
                      <a:pos x="34" y="264"/>
                    </a:cxn>
                    <a:cxn ang="0">
                      <a:pos x="66" y="311"/>
                    </a:cxn>
                    <a:cxn ang="0">
                      <a:pos x="106" y="351"/>
                    </a:cxn>
                    <a:cxn ang="0">
                      <a:pos x="151" y="381"/>
                    </a:cxn>
                    <a:cxn ang="0">
                      <a:pos x="205" y="404"/>
                    </a:cxn>
                    <a:cxn ang="0">
                      <a:pos x="261" y="415"/>
                    </a:cxn>
                    <a:cxn ang="0">
                      <a:pos x="320" y="415"/>
                    </a:cxn>
                    <a:cxn ang="0">
                      <a:pos x="377" y="404"/>
                    </a:cxn>
                    <a:cxn ang="0">
                      <a:pos x="430" y="381"/>
                    </a:cxn>
                    <a:cxn ang="0">
                      <a:pos x="476" y="351"/>
                    </a:cxn>
                    <a:cxn ang="0">
                      <a:pos x="516" y="311"/>
                    </a:cxn>
                    <a:cxn ang="0">
                      <a:pos x="548" y="264"/>
                    </a:cxn>
                    <a:cxn ang="0">
                      <a:pos x="569" y="213"/>
                    </a:cxn>
                    <a:cxn ang="0">
                      <a:pos x="580" y="156"/>
                    </a:cxn>
                    <a:cxn ang="0">
                      <a:pos x="561" y="15"/>
                    </a:cxn>
                    <a:cxn ang="0">
                      <a:pos x="554" y="0"/>
                    </a:cxn>
                    <a:cxn ang="0">
                      <a:pos x="550" y="2"/>
                    </a:cxn>
                    <a:cxn ang="0">
                      <a:pos x="550" y="2"/>
                    </a:cxn>
                    <a:cxn ang="0">
                      <a:pos x="554" y="12"/>
                    </a:cxn>
                    <a:cxn ang="0">
                      <a:pos x="561" y="15"/>
                    </a:cxn>
                  </a:cxnLst>
                  <a:rect l="0" t="0" r="r" b="b"/>
                  <a:pathLst>
                    <a:path w="582" h="417">
                      <a:moveTo>
                        <a:pt x="582" y="125"/>
                      </a:moveTo>
                      <a:lnTo>
                        <a:pt x="582" y="99"/>
                      </a:lnTo>
                      <a:lnTo>
                        <a:pt x="578" y="74"/>
                      </a:lnTo>
                      <a:lnTo>
                        <a:pt x="573" y="50"/>
                      </a:lnTo>
                      <a:lnTo>
                        <a:pt x="565" y="25"/>
                      </a:lnTo>
                      <a:lnTo>
                        <a:pt x="561" y="23"/>
                      </a:lnTo>
                      <a:lnTo>
                        <a:pt x="559" y="23"/>
                      </a:lnTo>
                      <a:lnTo>
                        <a:pt x="559" y="23"/>
                      </a:lnTo>
                      <a:lnTo>
                        <a:pt x="559" y="21"/>
                      </a:lnTo>
                      <a:lnTo>
                        <a:pt x="565" y="40"/>
                      </a:lnTo>
                      <a:lnTo>
                        <a:pt x="569" y="57"/>
                      </a:lnTo>
                      <a:lnTo>
                        <a:pt x="573" y="67"/>
                      </a:lnTo>
                      <a:lnTo>
                        <a:pt x="574" y="74"/>
                      </a:lnTo>
                      <a:lnTo>
                        <a:pt x="574" y="72"/>
                      </a:lnTo>
                      <a:lnTo>
                        <a:pt x="573" y="68"/>
                      </a:lnTo>
                      <a:lnTo>
                        <a:pt x="576" y="97"/>
                      </a:lnTo>
                      <a:lnTo>
                        <a:pt x="578" y="125"/>
                      </a:lnTo>
                      <a:lnTo>
                        <a:pt x="576" y="154"/>
                      </a:lnTo>
                      <a:lnTo>
                        <a:pt x="573" y="182"/>
                      </a:lnTo>
                      <a:lnTo>
                        <a:pt x="565" y="211"/>
                      </a:lnTo>
                      <a:lnTo>
                        <a:pt x="555" y="237"/>
                      </a:lnTo>
                      <a:lnTo>
                        <a:pt x="542" y="262"/>
                      </a:lnTo>
                      <a:lnTo>
                        <a:pt x="529" y="285"/>
                      </a:lnTo>
                      <a:lnTo>
                        <a:pt x="512" y="307"/>
                      </a:lnTo>
                      <a:lnTo>
                        <a:pt x="493" y="328"/>
                      </a:lnTo>
                      <a:lnTo>
                        <a:pt x="474" y="347"/>
                      </a:lnTo>
                      <a:lnTo>
                        <a:pt x="451" y="362"/>
                      </a:lnTo>
                      <a:lnTo>
                        <a:pt x="426" y="378"/>
                      </a:lnTo>
                      <a:lnTo>
                        <a:pt x="402" y="389"/>
                      </a:lnTo>
                      <a:lnTo>
                        <a:pt x="375" y="398"/>
                      </a:lnTo>
                      <a:lnTo>
                        <a:pt x="349" y="406"/>
                      </a:lnTo>
                      <a:lnTo>
                        <a:pt x="320" y="410"/>
                      </a:lnTo>
                      <a:lnTo>
                        <a:pt x="290" y="412"/>
                      </a:lnTo>
                      <a:lnTo>
                        <a:pt x="261" y="410"/>
                      </a:lnTo>
                      <a:lnTo>
                        <a:pt x="233" y="406"/>
                      </a:lnTo>
                      <a:lnTo>
                        <a:pt x="205" y="398"/>
                      </a:lnTo>
                      <a:lnTo>
                        <a:pt x="178" y="389"/>
                      </a:lnTo>
                      <a:lnTo>
                        <a:pt x="153" y="378"/>
                      </a:lnTo>
                      <a:lnTo>
                        <a:pt x="131" y="362"/>
                      </a:lnTo>
                      <a:lnTo>
                        <a:pt x="108" y="347"/>
                      </a:lnTo>
                      <a:lnTo>
                        <a:pt x="87" y="328"/>
                      </a:lnTo>
                      <a:lnTo>
                        <a:pt x="70" y="307"/>
                      </a:lnTo>
                      <a:lnTo>
                        <a:pt x="53" y="285"/>
                      </a:lnTo>
                      <a:lnTo>
                        <a:pt x="38" y="262"/>
                      </a:lnTo>
                      <a:lnTo>
                        <a:pt x="26" y="237"/>
                      </a:lnTo>
                      <a:lnTo>
                        <a:pt x="17" y="211"/>
                      </a:lnTo>
                      <a:lnTo>
                        <a:pt x="9" y="182"/>
                      </a:lnTo>
                      <a:lnTo>
                        <a:pt x="5" y="154"/>
                      </a:lnTo>
                      <a:lnTo>
                        <a:pt x="3" y="125"/>
                      </a:lnTo>
                      <a:lnTo>
                        <a:pt x="3" y="106"/>
                      </a:lnTo>
                      <a:lnTo>
                        <a:pt x="5" y="87"/>
                      </a:lnTo>
                      <a:lnTo>
                        <a:pt x="9" y="70"/>
                      </a:lnTo>
                      <a:lnTo>
                        <a:pt x="13" y="53"/>
                      </a:lnTo>
                      <a:lnTo>
                        <a:pt x="11" y="51"/>
                      </a:lnTo>
                      <a:lnTo>
                        <a:pt x="9" y="50"/>
                      </a:lnTo>
                      <a:lnTo>
                        <a:pt x="3" y="68"/>
                      </a:lnTo>
                      <a:lnTo>
                        <a:pt x="2" y="87"/>
                      </a:lnTo>
                      <a:lnTo>
                        <a:pt x="0" y="106"/>
                      </a:lnTo>
                      <a:lnTo>
                        <a:pt x="0" y="125"/>
                      </a:lnTo>
                      <a:lnTo>
                        <a:pt x="0" y="156"/>
                      </a:lnTo>
                      <a:lnTo>
                        <a:pt x="5" y="184"/>
                      </a:lnTo>
                      <a:lnTo>
                        <a:pt x="13" y="213"/>
                      </a:lnTo>
                      <a:lnTo>
                        <a:pt x="22" y="239"/>
                      </a:lnTo>
                      <a:lnTo>
                        <a:pt x="34" y="264"/>
                      </a:lnTo>
                      <a:lnTo>
                        <a:pt x="49" y="288"/>
                      </a:lnTo>
                      <a:lnTo>
                        <a:pt x="66" y="311"/>
                      </a:lnTo>
                      <a:lnTo>
                        <a:pt x="85" y="332"/>
                      </a:lnTo>
                      <a:lnTo>
                        <a:pt x="106" y="351"/>
                      </a:lnTo>
                      <a:lnTo>
                        <a:pt x="127" y="366"/>
                      </a:lnTo>
                      <a:lnTo>
                        <a:pt x="151" y="381"/>
                      </a:lnTo>
                      <a:lnTo>
                        <a:pt x="178" y="395"/>
                      </a:lnTo>
                      <a:lnTo>
                        <a:pt x="205" y="404"/>
                      </a:lnTo>
                      <a:lnTo>
                        <a:pt x="231" y="412"/>
                      </a:lnTo>
                      <a:lnTo>
                        <a:pt x="261" y="415"/>
                      </a:lnTo>
                      <a:lnTo>
                        <a:pt x="290" y="417"/>
                      </a:lnTo>
                      <a:lnTo>
                        <a:pt x="320" y="415"/>
                      </a:lnTo>
                      <a:lnTo>
                        <a:pt x="349" y="412"/>
                      </a:lnTo>
                      <a:lnTo>
                        <a:pt x="377" y="404"/>
                      </a:lnTo>
                      <a:lnTo>
                        <a:pt x="404" y="395"/>
                      </a:lnTo>
                      <a:lnTo>
                        <a:pt x="430" y="381"/>
                      </a:lnTo>
                      <a:lnTo>
                        <a:pt x="453" y="366"/>
                      </a:lnTo>
                      <a:lnTo>
                        <a:pt x="476" y="351"/>
                      </a:lnTo>
                      <a:lnTo>
                        <a:pt x="497" y="332"/>
                      </a:lnTo>
                      <a:lnTo>
                        <a:pt x="516" y="311"/>
                      </a:lnTo>
                      <a:lnTo>
                        <a:pt x="533" y="288"/>
                      </a:lnTo>
                      <a:lnTo>
                        <a:pt x="548" y="264"/>
                      </a:lnTo>
                      <a:lnTo>
                        <a:pt x="559" y="239"/>
                      </a:lnTo>
                      <a:lnTo>
                        <a:pt x="569" y="213"/>
                      </a:lnTo>
                      <a:lnTo>
                        <a:pt x="576" y="184"/>
                      </a:lnTo>
                      <a:lnTo>
                        <a:pt x="580" y="156"/>
                      </a:lnTo>
                      <a:lnTo>
                        <a:pt x="582" y="125"/>
                      </a:lnTo>
                      <a:close/>
                      <a:moveTo>
                        <a:pt x="561" y="15"/>
                      </a:moveTo>
                      <a:lnTo>
                        <a:pt x="557" y="8"/>
                      </a:lnTo>
                      <a:lnTo>
                        <a:pt x="554" y="0"/>
                      </a:lnTo>
                      <a:lnTo>
                        <a:pt x="552" y="2"/>
                      </a:lnTo>
                      <a:lnTo>
                        <a:pt x="550" y="2"/>
                      </a:lnTo>
                      <a:lnTo>
                        <a:pt x="550" y="2"/>
                      </a:lnTo>
                      <a:lnTo>
                        <a:pt x="550" y="2"/>
                      </a:lnTo>
                      <a:lnTo>
                        <a:pt x="552" y="8"/>
                      </a:lnTo>
                      <a:lnTo>
                        <a:pt x="554" y="12"/>
                      </a:lnTo>
                      <a:lnTo>
                        <a:pt x="557" y="13"/>
                      </a:lnTo>
                      <a:lnTo>
                        <a:pt x="561" y="15"/>
                      </a:lnTo>
                      <a:close/>
                    </a:path>
                  </a:pathLst>
                </a:custGeom>
                <a:solidFill>
                  <a:srgbClr val="C3C2D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002" name="Freeform 634"/>
                <p:cNvSpPr>
                  <a:spLocks noEditPoints="1"/>
                </p:cNvSpPr>
                <p:nvPr/>
              </p:nvSpPr>
              <p:spPr bwMode="auto">
                <a:xfrm>
                  <a:off x="1550" y="2149"/>
                  <a:ext cx="578" cy="412"/>
                </a:xfrm>
                <a:custGeom>
                  <a:avLst/>
                  <a:gdLst/>
                  <a:ahLst/>
                  <a:cxnLst>
                    <a:cxn ang="0">
                      <a:pos x="576" y="97"/>
                    </a:cxn>
                    <a:cxn ang="0">
                      <a:pos x="567" y="46"/>
                    </a:cxn>
                    <a:cxn ang="0">
                      <a:pos x="559" y="21"/>
                    </a:cxn>
                    <a:cxn ang="0">
                      <a:pos x="555" y="19"/>
                    </a:cxn>
                    <a:cxn ang="0">
                      <a:pos x="559" y="32"/>
                    </a:cxn>
                    <a:cxn ang="0">
                      <a:pos x="571" y="61"/>
                    </a:cxn>
                    <a:cxn ang="0">
                      <a:pos x="571" y="68"/>
                    </a:cxn>
                    <a:cxn ang="0">
                      <a:pos x="569" y="76"/>
                    </a:cxn>
                    <a:cxn ang="0">
                      <a:pos x="572" y="106"/>
                    </a:cxn>
                    <a:cxn ang="0">
                      <a:pos x="572" y="152"/>
                    </a:cxn>
                    <a:cxn ang="0">
                      <a:pos x="561" y="209"/>
                    </a:cxn>
                    <a:cxn ang="0">
                      <a:pos x="538" y="258"/>
                    </a:cxn>
                    <a:cxn ang="0">
                      <a:pos x="508" y="303"/>
                    </a:cxn>
                    <a:cxn ang="0">
                      <a:pos x="470" y="343"/>
                    </a:cxn>
                    <a:cxn ang="0">
                      <a:pos x="424" y="374"/>
                    </a:cxn>
                    <a:cxn ang="0">
                      <a:pos x="373" y="395"/>
                    </a:cxn>
                    <a:cxn ang="0">
                      <a:pos x="318" y="406"/>
                    </a:cxn>
                    <a:cxn ang="0">
                      <a:pos x="259" y="406"/>
                    </a:cxn>
                    <a:cxn ang="0">
                      <a:pos x="204" y="395"/>
                    </a:cxn>
                    <a:cxn ang="0">
                      <a:pos x="153" y="374"/>
                    </a:cxn>
                    <a:cxn ang="0">
                      <a:pos x="108" y="343"/>
                    </a:cxn>
                    <a:cxn ang="0">
                      <a:pos x="70" y="303"/>
                    </a:cxn>
                    <a:cxn ang="0">
                      <a:pos x="37" y="258"/>
                    </a:cxn>
                    <a:cxn ang="0">
                      <a:pos x="17" y="209"/>
                    </a:cxn>
                    <a:cxn ang="0">
                      <a:pos x="5" y="152"/>
                    </a:cxn>
                    <a:cxn ang="0">
                      <a:pos x="5" y="104"/>
                    </a:cxn>
                    <a:cxn ang="0">
                      <a:pos x="9" y="68"/>
                    </a:cxn>
                    <a:cxn ang="0">
                      <a:pos x="11" y="51"/>
                    </a:cxn>
                    <a:cxn ang="0">
                      <a:pos x="5" y="66"/>
                    </a:cxn>
                    <a:cxn ang="0">
                      <a:pos x="0" y="104"/>
                    </a:cxn>
                    <a:cxn ang="0">
                      <a:pos x="1" y="152"/>
                    </a:cxn>
                    <a:cxn ang="0">
                      <a:pos x="13" y="209"/>
                    </a:cxn>
                    <a:cxn ang="0">
                      <a:pos x="34" y="262"/>
                    </a:cxn>
                    <a:cxn ang="0">
                      <a:pos x="66" y="307"/>
                    </a:cxn>
                    <a:cxn ang="0">
                      <a:pos x="104" y="347"/>
                    </a:cxn>
                    <a:cxn ang="0">
                      <a:pos x="151" y="377"/>
                    </a:cxn>
                    <a:cxn ang="0">
                      <a:pos x="203" y="400"/>
                    </a:cxn>
                    <a:cxn ang="0">
                      <a:pos x="259" y="412"/>
                    </a:cxn>
                    <a:cxn ang="0">
                      <a:pos x="318" y="412"/>
                    </a:cxn>
                    <a:cxn ang="0">
                      <a:pos x="375" y="400"/>
                    </a:cxn>
                    <a:cxn ang="0">
                      <a:pos x="426" y="377"/>
                    </a:cxn>
                    <a:cxn ang="0">
                      <a:pos x="472" y="347"/>
                    </a:cxn>
                    <a:cxn ang="0">
                      <a:pos x="512" y="307"/>
                    </a:cxn>
                    <a:cxn ang="0">
                      <a:pos x="542" y="262"/>
                    </a:cxn>
                    <a:cxn ang="0">
                      <a:pos x="565" y="209"/>
                    </a:cxn>
                    <a:cxn ang="0">
                      <a:pos x="576" y="152"/>
                    </a:cxn>
                    <a:cxn ang="0">
                      <a:pos x="555" y="11"/>
                    </a:cxn>
                    <a:cxn ang="0">
                      <a:pos x="550" y="0"/>
                    </a:cxn>
                    <a:cxn ang="0">
                      <a:pos x="548" y="0"/>
                    </a:cxn>
                    <a:cxn ang="0">
                      <a:pos x="546" y="2"/>
                    </a:cxn>
                    <a:cxn ang="0">
                      <a:pos x="550" y="10"/>
                    </a:cxn>
                    <a:cxn ang="0">
                      <a:pos x="555" y="11"/>
                    </a:cxn>
                  </a:cxnLst>
                  <a:rect l="0" t="0" r="r" b="b"/>
                  <a:pathLst>
                    <a:path w="578" h="412">
                      <a:moveTo>
                        <a:pt x="578" y="123"/>
                      </a:moveTo>
                      <a:lnTo>
                        <a:pt x="576" y="97"/>
                      </a:lnTo>
                      <a:lnTo>
                        <a:pt x="572" y="70"/>
                      </a:lnTo>
                      <a:lnTo>
                        <a:pt x="567" y="46"/>
                      </a:lnTo>
                      <a:lnTo>
                        <a:pt x="559" y="21"/>
                      </a:lnTo>
                      <a:lnTo>
                        <a:pt x="559" y="21"/>
                      </a:lnTo>
                      <a:lnTo>
                        <a:pt x="557" y="21"/>
                      </a:lnTo>
                      <a:lnTo>
                        <a:pt x="555" y="19"/>
                      </a:lnTo>
                      <a:lnTo>
                        <a:pt x="553" y="19"/>
                      </a:lnTo>
                      <a:lnTo>
                        <a:pt x="559" y="32"/>
                      </a:lnTo>
                      <a:lnTo>
                        <a:pt x="563" y="48"/>
                      </a:lnTo>
                      <a:lnTo>
                        <a:pt x="571" y="61"/>
                      </a:lnTo>
                      <a:lnTo>
                        <a:pt x="572" y="72"/>
                      </a:lnTo>
                      <a:lnTo>
                        <a:pt x="571" y="68"/>
                      </a:lnTo>
                      <a:lnTo>
                        <a:pt x="567" y="61"/>
                      </a:lnTo>
                      <a:lnTo>
                        <a:pt x="569" y="76"/>
                      </a:lnTo>
                      <a:lnTo>
                        <a:pt x="572" y="91"/>
                      </a:lnTo>
                      <a:lnTo>
                        <a:pt x="572" y="106"/>
                      </a:lnTo>
                      <a:lnTo>
                        <a:pt x="572" y="123"/>
                      </a:lnTo>
                      <a:lnTo>
                        <a:pt x="572" y="152"/>
                      </a:lnTo>
                      <a:lnTo>
                        <a:pt x="567" y="180"/>
                      </a:lnTo>
                      <a:lnTo>
                        <a:pt x="561" y="209"/>
                      </a:lnTo>
                      <a:lnTo>
                        <a:pt x="552" y="233"/>
                      </a:lnTo>
                      <a:lnTo>
                        <a:pt x="538" y="258"/>
                      </a:lnTo>
                      <a:lnTo>
                        <a:pt x="525" y="283"/>
                      </a:lnTo>
                      <a:lnTo>
                        <a:pt x="508" y="303"/>
                      </a:lnTo>
                      <a:lnTo>
                        <a:pt x="491" y="324"/>
                      </a:lnTo>
                      <a:lnTo>
                        <a:pt x="470" y="343"/>
                      </a:lnTo>
                      <a:lnTo>
                        <a:pt x="447" y="358"/>
                      </a:lnTo>
                      <a:lnTo>
                        <a:pt x="424" y="374"/>
                      </a:lnTo>
                      <a:lnTo>
                        <a:pt x="400" y="385"/>
                      </a:lnTo>
                      <a:lnTo>
                        <a:pt x="373" y="395"/>
                      </a:lnTo>
                      <a:lnTo>
                        <a:pt x="347" y="402"/>
                      </a:lnTo>
                      <a:lnTo>
                        <a:pt x="318" y="406"/>
                      </a:lnTo>
                      <a:lnTo>
                        <a:pt x="288" y="408"/>
                      </a:lnTo>
                      <a:lnTo>
                        <a:pt x="259" y="406"/>
                      </a:lnTo>
                      <a:lnTo>
                        <a:pt x="231" y="402"/>
                      </a:lnTo>
                      <a:lnTo>
                        <a:pt x="204" y="395"/>
                      </a:lnTo>
                      <a:lnTo>
                        <a:pt x="178" y="385"/>
                      </a:lnTo>
                      <a:lnTo>
                        <a:pt x="153" y="374"/>
                      </a:lnTo>
                      <a:lnTo>
                        <a:pt x="129" y="358"/>
                      </a:lnTo>
                      <a:lnTo>
                        <a:pt x="108" y="343"/>
                      </a:lnTo>
                      <a:lnTo>
                        <a:pt x="87" y="324"/>
                      </a:lnTo>
                      <a:lnTo>
                        <a:pt x="70" y="303"/>
                      </a:lnTo>
                      <a:lnTo>
                        <a:pt x="53" y="283"/>
                      </a:lnTo>
                      <a:lnTo>
                        <a:pt x="37" y="258"/>
                      </a:lnTo>
                      <a:lnTo>
                        <a:pt x="26" y="233"/>
                      </a:lnTo>
                      <a:lnTo>
                        <a:pt x="17" y="209"/>
                      </a:lnTo>
                      <a:lnTo>
                        <a:pt x="9" y="180"/>
                      </a:lnTo>
                      <a:lnTo>
                        <a:pt x="5" y="152"/>
                      </a:lnTo>
                      <a:lnTo>
                        <a:pt x="3" y="123"/>
                      </a:lnTo>
                      <a:lnTo>
                        <a:pt x="5" y="104"/>
                      </a:lnTo>
                      <a:lnTo>
                        <a:pt x="5" y="87"/>
                      </a:lnTo>
                      <a:lnTo>
                        <a:pt x="9" y="68"/>
                      </a:lnTo>
                      <a:lnTo>
                        <a:pt x="13" y="51"/>
                      </a:lnTo>
                      <a:lnTo>
                        <a:pt x="11" y="51"/>
                      </a:lnTo>
                      <a:lnTo>
                        <a:pt x="9" y="49"/>
                      </a:lnTo>
                      <a:lnTo>
                        <a:pt x="5" y="66"/>
                      </a:lnTo>
                      <a:lnTo>
                        <a:pt x="1" y="85"/>
                      </a:lnTo>
                      <a:lnTo>
                        <a:pt x="0" y="104"/>
                      </a:lnTo>
                      <a:lnTo>
                        <a:pt x="0" y="123"/>
                      </a:lnTo>
                      <a:lnTo>
                        <a:pt x="1" y="152"/>
                      </a:lnTo>
                      <a:lnTo>
                        <a:pt x="5" y="182"/>
                      </a:lnTo>
                      <a:lnTo>
                        <a:pt x="13" y="209"/>
                      </a:lnTo>
                      <a:lnTo>
                        <a:pt x="22" y="235"/>
                      </a:lnTo>
                      <a:lnTo>
                        <a:pt x="34" y="262"/>
                      </a:lnTo>
                      <a:lnTo>
                        <a:pt x="49" y="285"/>
                      </a:lnTo>
                      <a:lnTo>
                        <a:pt x="66" y="307"/>
                      </a:lnTo>
                      <a:lnTo>
                        <a:pt x="83" y="328"/>
                      </a:lnTo>
                      <a:lnTo>
                        <a:pt x="104" y="347"/>
                      </a:lnTo>
                      <a:lnTo>
                        <a:pt x="127" y="362"/>
                      </a:lnTo>
                      <a:lnTo>
                        <a:pt x="151" y="377"/>
                      </a:lnTo>
                      <a:lnTo>
                        <a:pt x="176" y="389"/>
                      </a:lnTo>
                      <a:lnTo>
                        <a:pt x="203" y="400"/>
                      </a:lnTo>
                      <a:lnTo>
                        <a:pt x="231" y="406"/>
                      </a:lnTo>
                      <a:lnTo>
                        <a:pt x="259" y="412"/>
                      </a:lnTo>
                      <a:lnTo>
                        <a:pt x="288" y="412"/>
                      </a:lnTo>
                      <a:lnTo>
                        <a:pt x="318" y="412"/>
                      </a:lnTo>
                      <a:lnTo>
                        <a:pt x="347" y="406"/>
                      </a:lnTo>
                      <a:lnTo>
                        <a:pt x="375" y="400"/>
                      </a:lnTo>
                      <a:lnTo>
                        <a:pt x="402" y="389"/>
                      </a:lnTo>
                      <a:lnTo>
                        <a:pt x="426" y="377"/>
                      </a:lnTo>
                      <a:lnTo>
                        <a:pt x="451" y="362"/>
                      </a:lnTo>
                      <a:lnTo>
                        <a:pt x="472" y="347"/>
                      </a:lnTo>
                      <a:lnTo>
                        <a:pt x="493" y="328"/>
                      </a:lnTo>
                      <a:lnTo>
                        <a:pt x="512" y="307"/>
                      </a:lnTo>
                      <a:lnTo>
                        <a:pt x="529" y="285"/>
                      </a:lnTo>
                      <a:lnTo>
                        <a:pt x="542" y="262"/>
                      </a:lnTo>
                      <a:lnTo>
                        <a:pt x="555" y="235"/>
                      </a:lnTo>
                      <a:lnTo>
                        <a:pt x="565" y="209"/>
                      </a:lnTo>
                      <a:lnTo>
                        <a:pt x="572" y="182"/>
                      </a:lnTo>
                      <a:lnTo>
                        <a:pt x="576" y="152"/>
                      </a:lnTo>
                      <a:lnTo>
                        <a:pt x="578" y="123"/>
                      </a:lnTo>
                      <a:close/>
                      <a:moveTo>
                        <a:pt x="555" y="11"/>
                      </a:moveTo>
                      <a:lnTo>
                        <a:pt x="553" y="6"/>
                      </a:lnTo>
                      <a:lnTo>
                        <a:pt x="550" y="0"/>
                      </a:lnTo>
                      <a:lnTo>
                        <a:pt x="550" y="0"/>
                      </a:lnTo>
                      <a:lnTo>
                        <a:pt x="548" y="0"/>
                      </a:lnTo>
                      <a:lnTo>
                        <a:pt x="548" y="0"/>
                      </a:lnTo>
                      <a:lnTo>
                        <a:pt x="546" y="2"/>
                      </a:lnTo>
                      <a:lnTo>
                        <a:pt x="548" y="6"/>
                      </a:lnTo>
                      <a:lnTo>
                        <a:pt x="550" y="10"/>
                      </a:lnTo>
                      <a:lnTo>
                        <a:pt x="553" y="10"/>
                      </a:lnTo>
                      <a:lnTo>
                        <a:pt x="555" y="11"/>
                      </a:lnTo>
                      <a:close/>
                    </a:path>
                  </a:pathLst>
                </a:custGeom>
                <a:solidFill>
                  <a:srgbClr val="C3C2D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003" name="Freeform 635"/>
                <p:cNvSpPr>
                  <a:spLocks noEditPoints="1"/>
                </p:cNvSpPr>
                <p:nvPr/>
              </p:nvSpPr>
              <p:spPr bwMode="auto">
                <a:xfrm>
                  <a:off x="1551" y="2149"/>
                  <a:ext cx="575" cy="410"/>
                </a:xfrm>
                <a:custGeom>
                  <a:avLst/>
                  <a:gdLst/>
                  <a:ahLst/>
                  <a:cxnLst>
                    <a:cxn ang="0">
                      <a:pos x="573" y="95"/>
                    </a:cxn>
                    <a:cxn ang="0">
                      <a:pos x="566" y="63"/>
                    </a:cxn>
                    <a:cxn ang="0">
                      <a:pos x="566" y="72"/>
                    </a:cxn>
                    <a:cxn ang="0">
                      <a:pos x="570" y="106"/>
                    </a:cxn>
                    <a:cxn ang="0">
                      <a:pos x="570" y="152"/>
                    </a:cxn>
                    <a:cxn ang="0">
                      <a:pos x="558" y="207"/>
                    </a:cxn>
                    <a:cxn ang="0">
                      <a:pos x="535" y="258"/>
                    </a:cxn>
                    <a:cxn ang="0">
                      <a:pos x="505" y="303"/>
                    </a:cxn>
                    <a:cxn ang="0">
                      <a:pos x="467" y="341"/>
                    </a:cxn>
                    <a:cxn ang="0">
                      <a:pos x="422" y="372"/>
                    </a:cxn>
                    <a:cxn ang="0">
                      <a:pos x="372" y="393"/>
                    </a:cxn>
                    <a:cxn ang="0">
                      <a:pos x="317" y="404"/>
                    </a:cxn>
                    <a:cxn ang="0">
                      <a:pos x="258" y="404"/>
                    </a:cxn>
                    <a:cxn ang="0">
                      <a:pos x="203" y="393"/>
                    </a:cxn>
                    <a:cxn ang="0">
                      <a:pos x="152" y="372"/>
                    </a:cxn>
                    <a:cxn ang="0">
                      <a:pos x="109" y="341"/>
                    </a:cxn>
                    <a:cxn ang="0">
                      <a:pos x="69" y="303"/>
                    </a:cxn>
                    <a:cxn ang="0">
                      <a:pos x="38" y="258"/>
                    </a:cxn>
                    <a:cxn ang="0">
                      <a:pos x="18" y="207"/>
                    </a:cxn>
                    <a:cxn ang="0">
                      <a:pos x="6" y="152"/>
                    </a:cxn>
                    <a:cxn ang="0">
                      <a:pos x="6" y="104"/>
                    </a:cxn>
                    <a:cxn ang="0">
                      <a:pos x="10" y="70"/>
                    </a:cxn>
                    <a:cxn ang="0">
                      <a:pos x="12" y="51"/>
                    </a:cxn>
                    <a:cxn ang="0">
                      <a:pos x="6" y="68"/>
                    </a:cxn>
                    <a:cxn ang="0">
                      <a:pos x="0" y="104"/>
                    </a:cxn>
                    <a:cxn ang="0">
                      <a:pos x="2" y="152"/>
                    </a:cxn>
                    <a:cxn ang="0">
                      <a:pos x="14" y="209"/>
                    </a:cxn>
                    <a:cxn ang="0">
                      <a:pos x="35" y="260"/>
                    </a:cxn>
                    <a:cxn ang="0">
                      <a:pos x="67" y="305"/>
                    </a:cxn>
                    <a:cxn ang="0">
                      <a:pos x="105" y="345"/>
                    </a:cxn>
                    <a:cxn ang="0">
                      <a:pos x="150" y="376"/>
                    </a:cxn>
                    <a:cxn ang="0">
                      <a:pos x="202" y="396"/>
                    </a:cxn>
                    <a:cxn ang="0">
                      <a:pos x="258" y="408"/>
                    </a:cxn>
                    <a:cxn ang="0">
                      <a:pos x="317" y="408"/>
                    </a:cxn>
                    <a:cxn ang="0">
                      <a:pos x="372" y="396"/>
                    </a:cxn>
                    <a:cxn ang="0">
                      <a:pos x="423" y="376"/>
                    </a:cxn>
                    <a:cxn ang="0">
                      <a:pos x="471" y="345"/>
                    </a:cxn>
                    <a:cxn ang="0">
                      <a:pos x="509" y="305"/>
                    </a:cxn>
                    <a:cxn ang="0">
                      <a:pos x="539" y="260"/>
                    </a:cxn>
                    <a:cxn ang="0">
                      <a:pos x="562" y="209"/>
                    </a:cxn>
                    <a:cxn ang="0">
                      <a:pos x="573" y="152"/>
                    </a:cxn>
                    <a:cxn ang="0">
                      <a:pos x="566" y="55"/>
                    </a:cxn>
                    <a:cxn ang="0">
                      <a:pos x="556" y="19"/>
                    </a:cxn>
                    <a:cxn ang="0">
                      <a:pos x="551" y="17"/>
                    </a:cxn>
                    <a:cxn ang="0">
                      <a:pos x="558" y="42"/>
                    </a:cxn>
                    <a:cxn ang="0">
                      <a:pos x="566" y="55"/>
                    </a:cxn>
                    <a:cxn ang="0">
                      <a:pos x="549" y="6"/>
                    </a:cxn>
                    <a:cxn ang="0">
                      <a:pos x="545" y="2"/>
                    </a:cxn>
                    <a:cxn ang="0">
                      <a:pos x="545" y="6"/>
                    </a:cxn>
                    <a:cxn ang="0">
                      <a:pos x="549" y="10"/>
                    </a:cxn>
                  </a:cxnLst>
                  <a:rect l="0" t="0" r="r" b="b"/>
                  <a:pathLst>
                    <a:path w="575" h="410">
                      <a:moveTo>
                        <a:pt x="575" y="123"/>
                      </a:moveTo>
                      <a:lnTo>
                        <a:pt x="573" y="95"/>
                      </a:lnTo>
                      <a:lnTo>
                        <a:pt x="570" y="66"/>
                      </a:lnTo>
                      <a:lnTo>
                        <a:pt x="566" y="63"/>
                      </a:lnTo>
                      <a:lnTo>
                        <a:pt x="562" y="57"/>
                      </a:lnTo>
                      <a:lnTo>
                        <a:pt x="566" y="72"/>
                      </a:lnTo>
                      <a:lnTo>
                        <a:pt x="568" y="89"/>
                      </a:lnTo>
                      <a:lnTo>
                        <a:pt x="570" y="106"/>
                      </a:lnTo>
                      <a:lnTo>
                        <a:pt x="570" y="123"/>
                      </a:lnTo>
                      <a:lnTo>
                        <a:pt x="570" y="152"/>
                      </a:lnTo>
                      <a:lnTo>
                        <a:pt x="564" y="180"/>
                      </a:lnTo>
                      <a:lnTo>
                        <a:pt x="558" y="207"/>
                      </a:lnTo>
                      <a:lnTo>
                        <a:pt x="549" y="233"/>
                      </a:lnTo>
                      <a:lnTo>
                        <a:pt x="535" y="258"/>
                      </a:lnTo>
                      <a:lnTo>
                        <a:pt x="522" y="281"/>
                      </a:lnTo>
                      <a:lnTo>
                        <a:pt x="505" y="303"/>
                      </a:lnTo>
                      <a:lnTo>
                        <a:pt x="488" y="322"/>
                      </a:lnTo>
                      <a:lnTo>
                        <a:pt x="467" y="341"/>
                      </a:lnTo>
                      <a:lnTo>
                        <a:pt x="446" y="357"/>
                      </a:lnTo>
                      <a:lnTo>
                        <a:pt x="422" y="372"/>
                      </a:lnTo>
                      <a:lnTo>
                        <a:pt x="397" y="383"/>
                      </a:lnTo>
                      <a:lnTo>
                        <a:pt x="372" y="393"/>
                      </a:lnTo>
                      <a:lnTo>
                        <a:pt x="344" y="400"/>
                      </a:lnTo>
                      <a:lnTo>
                        <a:pt x="317" y="404"/>
                      </a:lnTo>
                      <a:lnTo>
                        <a:pt x="287" y="406"/>
                      </a:lnTo>
                      <a:lnTo>
                        <a:pt x="258" y="404"/>
                      </a:lnTo>
                      <a:lnTo>
                        <a:pt x="230" y="400"/>
                      </a:lnTo>
                      <a:lnTo>
                        <a:pt x="203" y="393"/>
                      </a:lnTo>
                      <a:lnTo>
                        <a:pt x="177" y="383"/>
                      </a:lnTo>
                      <a:lnTo>
                        <a:pt x="152" y="372"/>
                      </a:lnTo>
                      <a:lnTo>
                        <a:pt x="129" y="357"/>
                      </a:lnTo>
                      <a:lnTo>
                        <a:pt x="109" y="341"/>
                      </a:lnTo>
                      <a:lnTo>
                        <a:pt x="88" y="322"/>
                      </a:lnTo>
                      <a:lnTo>
                        <a:pt x="69" y="303"/>
                      </a:lnTo>
                      <a:lnTo>
                        <a:pt x="54" y="281"/>
                      </a:lnTo>
                      <a:lnTo>
                        <a:pt x="38" y="258"/>
                      </a:lnTo>
                      <a:lnTo>
                        <a:pt x="27" y="233"/>
                      </a:lnTo>
                      <a:lnTo>
                        <a:pt x="18" y="207"/>
                      </a:lnTo>
                      <a:lnTo>
                        <a:pt x="10" y="180"/>
                      </a:lnTo>
                      <a:lnTo>
                        <a:pt x="6" y="152"/>
                      </a:lnTo>
                      <a:lnTo>
                        <a:pt x="4" y="123"/>
                      </a:lnTo>
                      <a:lnTo>
                        <a:pt x="6" y="104"/>
                      </a:lnTo>
                      <a:lnTo>
                        <a:pt x="8" y="87"/>
                      </a:lnTo>
                      <a:lnTo>
                        <a:pt x="10" y="70"/>
                      </a:lnTo>
                      <a:lnTo>
                        <a:pt x="14" y="53"/>
                      </a:lnTo>
                      <a:lnTo>
                        <a:pt x="12" y="51"/>
                      </a:lnTo>
                      <a:lnTo>
                        <a:pt x="10" y="51"/>
                      </a:lnTo>
                      <a:lnTo>
                        <a:pt x="6" y="68"/>
                      </a:lnTo>
                      <a:lnTo>
                        <a:pt x="2" y="85"/>
                      </a:lnTo>
                      <a:lnTo>
                        <a:pt x="0" y="104"/>
                      </a:lnTo>
                      <a:lnTo>
                        <a:pt x="0" y="123"/>
                      </a:lnTo>
                      <a:lnTo>
                        <a:pt x="2" y="152"/>
                      </a:lnTo>
                      <a:lnTo>
                        <a:pt x="6" y="180"/>
                      </a:lnTo>
                      <a:lnTo>
                        <a:pt x="14" y="209"/>
                      </a:lnTo>
                      <a:lnTo>
                        <a:pt x="23" y="235"/>
                      </a:lnTo>
                      <a:lnTo>
                        <a:pt x="35" y="260"/>
                      </a:lnTo>
                      <a:lnTo>
                        <a:pt x="50" y="283"/>
                      </a:lnTo>
                      <a:lnTo>
                        <a:pt x="67" y="305"/>
                      </a:lnTo>
                      <a:lnTo>
                        <a:pt x="84" y="326"/>
                      </a:lnTo>
                      <a:lnTo>
                        <a:pt x="105" y="345"/>
                      </a:lnTo>
                      <a:lnTo>
                        <a:pt x="128" y="360"/>
                      </a:lnTo>
                      <a:lnTo>
                        <a:pt x="150" y="376"/>
                      </a:lnTo>
                      <a:lnTo>
                        <a:pt x="175" y="387"/>
                      </a:lnTo>
                      <a:lnTo>
                        <a:pt x="202" y="396"/>
                      </a:lnTo>
                      <a:lnTo>
                        <a:pt x="230" y="404"/>
                      </a:lnTo>
                      <a:lnTo>
                        <a:pt x="258" y="408"/>
                      </a:lnTo>
                      <a:lnTo>
                        <a:pt x="287" y="410"/>
                      </a:lnTo>
                      <a:lnTo>
                        <a:pt x="317" y="408"/>
                      </a:lnTo>
                      <a:lnTo>
                        <a:pt x="346" y="404"/>
                      </a:lnTo>
                      <a:lnTo>
                        <a:pt x="372" y="396"/>
                      </a:lnTo>
                      <a:lnTo>
                        <a:pt x="399" y="387"/>
                      </a:lnTo>
                      <a:lnTo>
                        <a:pt x="423" y="376"/>
                      </a:lnTo>
                      <a:lnTo>
                        <a:pt x="448" y="360"/>
                      </a:lnTo>
                      <a:lnTo>
                        <a:pt x="471" y="345"/>
                      </a:lnTo>
                      <a:lnTo>
                        <a:pt x="490" y="326"/>
                      </a:lnTo>
                      <a:lnTo>
                        <a:pt x="509" y="305"/>
                      </a:lnTo>
                      <a:lnTo>
                        <a:pt x="526" y="283"/>
                      </a:lnTo>
                      <a:lnTo>
                        <a:pt x="539" y="260"/>
                      </a:lnTo>
                      <a:lnTo>
                        <a:pt x="552" y="235"/>
                      </a:lnTo>
                      <a:lnTo>
                        <a:pt x="562" y="209"/>
                      </a:lnTo>
                      <a:lnTo>
                        <a:pt x="570" y="180"/>
                      </a:lnTo>
                      <a:lnTo>
                        <a:pt x="573" y="152"/>
                      </a:lnTo>
                      <a:lnTo>
                        <a:pt x="575" y="123"/>
                      </a:lnTo>
                      <a:close/>
                      <a:moveTo>
                        <a:pt x="566" y="55"/>
                      </a:moveTo>
                      <a:lnTo>
                        <a:pt x="562" y="38"/>
                      </a:lnTo>
                      <a:lnTo>
                        <a:pt x="556" y="19"/>
                      </a:lnTo>
                      <a:lnTo>
                        <a:pt x="552" y="19"/>
                      </a:lnTo>
                      <a:lnTo>
                        <a:pt x="551" y="17"/>
                      </a:lnTo>
                      <a:lnTo>
                        <a:pt x="554" y="29"/>
                      </a:lnTo>
                      <a:lnTo>
                        <a:pt x="558" y="42"/>
                      </a:lnTo>
                      <a:lnTo>
                        <a:pt x="562" y="49"/>
                      </a:lnTo>
                      <a:lnTo>
                        <a:pt x="566" y="55"/>
                      </a:lnTo>
                      <a:close/>
                      <a:moveTo>
                        <a:pt x="551" y="10"/>
                      </a:moveTo>
                      <a:lnTo>
                        <a:pt x="549" y="6"/>
                      </a:lnTo>
                      <a:lnTo>
                        <a:pt x="547" y="0"/>
                      </a:lnTo>
                      <a:lnTo>
                        <a:pt x="545" y="2"/>
                      </a:lnTo>
                      <a:lnTo>
                        <a:pt x="543" y="4"/>
                      </a:lnTo>
                      <a:lnTo>
                        <a:pt x="545" y="6"/>
                      </a:lnTo>
                      <a:lnTo>
                        <a:pt x="545" y="8"/>
                      </a:lnTo>
                      <a:lnTo>
                        <a:pt x="549" y="10"/>
                      </a:lnTo>
                      <a:lnTo>
                        <a:pt x="551" y="10"/>
                      </a:lnTo>
                      <a:close/>
                    </a:path>
                  </a:pathLst>
                </a:custGeom>
                <a:solidFill>
                  <a:srgbClr val="C4C2D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004" name="Freeform 636"/>
                <p:cNvSpPr>
                  <a:spLocks noEditPoints="1"/>
                </p:cNvSpPr>
                <p:nvPr/>
              </p:nvSpPr>
              <p:spPr bwMode="auto">
                <a:xfrm>
                  <a:off x="1553" y="2151"/>
                  <a:ext cx="569" cy="406"/>
                </a:xfrm>
                <a:custGeom>
                  <a:avLst/>
                  <a:gdLst/>
                  <a:ahLst/>
                  <a:cxnLst>
                    <a:cxn ang="0">
                      <a:pos x="569" y="104"/>
                    </a:cxn>
                    <a:cxn ang="0">
                      <a:pos x="566" y="74"/>
                    </a:cxn>
                    <a:cxn ang="0">
                      <a:pos x="560" y="55"/>
                    </a:cxn>
                    <a:cxn ang="0">
                      <a:pos x="560" y="68"/>
                    </a:cxn>
                    <a:cxn ang="0">
                      <a:pos x="566" y="102"/>
                    </a:cxn>
                    <a:cxn ang="0">
                      <a:pos x="564" y="150"/>
                    </a:cxn>
                    <a:cxn ang="0">
                      <a:pos x="552" y="205"/>
                    </a:cxn>
                    <a:cxn ang="0">
                      <a:pos x="531" y="254"/>
                    </a:cxn>
                    <a:cxn ang="0">
                      <a:pos x="501" y="300"/>
                    </a:cxn>
                    <a:cxn ang="0">
                      <a:pos x="463" y="338"/>
                    </a:cxn>
                    <a:cxn ang="0">
                      <a:pos x="420" y="368"/>
                    </a:cxn>
                    <a:cxn ang="0">
                      <a:pos x="368" y="389"/>
                    </a:cxn>
                    <a:cxn ang="0">
                      <a:pos x="313" y="400"/>
                    </a:cxn>
                    <a:cxn ang="0">
                      <a:pos x="256" y="400"/>
                    </a:cxn>
                    <a:cxn ang="0">
                      <a:pos x="201" y="389"/>
                    </a:cxn>
                    <a:cxn ang="0">
                      <a:pos x="152" y="368"/>
                    </a:cxn>
                    <a:cxn ang="0">
                      <a:pos x="107" y="338"/>
                    </a:cxn>
                    <a:cxn ang="0">
                      <a:pos x="69" y="300"/>
                    </a:cxn>
                    <a:cxn ang="0">
                      <a:pos x="38" y="254"/>
                    </a:cxn>
                    <a:cxn ang="0">
                      <a:pos x="17" y="205"/>
                    </a:cxn>
                    <a:cxn ang="0">
                      <a:pos x="6" y="150"/>
                    </a:cxn>
                    <a:cxn ang="0">
                      <a:pos x="6" y="102"/>
                    </a:cxn>
                    <a:cxn ang="0">
                      <a:pos x="10" y="68"/>
                    </a:cxn>
                    <a:cxn ang="0">
                      <a:pos x="12" y="51"/>
                    </a:cxn>
                    <a:cxn ang="0">
                      <a:pos x="6" y="66"/>
                    </a:cxn>
                    <a:cxn ang="0">
                      <a:pos x="2" y="102"/>
                    </a:cxn>
                    <a:cxn ang="0">
                      <a:pos x="2" y="150"/>
                    </a:cxn>
                    <a:cxn ang="0">
                      <a:pos x="14" y="207"/>
                    </a:cxn>
                    <a:cxn ang="0">
                      <a:pos x="34" y="256"/>
                    </a:cxn>
                    <a:cxn ang="0">
                      <a:pos x="67" y="301"/>
                    </a:cxn>
                    <a:cxn ang="0">
                      <a:pos x="105" y="341"/>
                    </a:cxn>
                    <a:cxn ang="0">
                      <a:pos x="150" y="372"/>
                    </a:cxn>
                    <a:cxn ang="0">
                      <a:pos x="201" y="393"/>
                    </a:cxn>
                    <a:cxn ang="0">
                      <a:pos x="256" y="404"/>
                    </a:cxn>
                    <a:cxn ang="0">
                      <a:pos x="315" y="404"/>
                    </a:cxn>
                    <a:cxn ang="0">
                      <a:pos x="370" y="393"/>
                    </a:cxn>
                    <a:cxn ang="0">
                      <a:pos x="421" y="372"/>
                    </a:cxn>
                    <a:cxn ang="0">
                      <a:pos x="467" y="341"/>
                    </a:cxn>
                    <a:cxn ang="0">
                      <a:pos x="505" y="301"/>
                    </a:cxn>
                    <a:cxn ang="0">
                      <a:pos x="535" y="256"/>
                    </a:cxn>
                    <a:cxn ang="0">
                      <a:pos x="558" y="207"/>
                    </a:cxn>
                    <a:cxn ang="0">
                      <a:pos x="569" y="150"/>
                    </a:cxn>
                    <a:cxn ang="0">
                      <a:pos x="560" y="46"/>
                    </a:cxn>
                    <a:cxn ang="0">
                      <a:pos x="550" y="17"/>
                    </a:cxn>
                    <a:cxn ang="0">
                      <a:pos x="545" y="15"/>
                    </a:cxn>
                    <a:cxn ang="0">
                      <a:pos x="552" y="34"/>
                    </a:cxn>
                    <a:cxn ang="0">
                      <a:pos x="560" y="46"/>
                    </a:cxn>
                    <a:cxn ang="0">
                      <a:pos x="545" y="4"/>
                    </a:cxn>
                    <a:cxn ang="0">
                      <a:pos x="541" y="0"/>
                    </a:cxn>
                    <a:cxn ang="0">
                      <a:pos x="539" y="4"/>
                    </a:cxn>
                    <a:cxn ang="0">
                      <a:pos x="543" y="6"/>
                    </a:cxn>
                  </a:cxnLst>
                  <a:rect l="0" t="0" r="r" b="b"/>
                  <a:pathLst>
                    <a:path w="569" h="406">
                      <a:moveTo>
                        <a:pt x="569" y="121"/>
                      </a:moveTo>
                      <a:lnTo>
                        <a:pt x="569" y="104"/>
                      </a:lnTo>
                      <a:lnTo>
                        <a:pt x="569" y="89"/>
                      </a:lnTo>
                      <a:lnTo>
                        <a:pt x="566" y="74"/>
                      </a:lnTo>
                      <a:lnTo>
                        <a:pt x="564" y="59"/>
                      </a:lnTo>
                      <a:lnTo>
                        <a:pt x="560" y="55"/>
                      </a:lnTo>
                      <a:lnTo>
                        <a:pt x="556" y="51"/>
                      </a:lnTo>
                      <a:lnTo>
                        <a:pt x="560" y="68"/>
                      </a:lnTo>
                      <a:lnTo>
                        <a:pt x="564" y="85"/>
                      </a:lnTo>
                      <a:lnTo>
                        <a:pt x="566" y="102"/>
                      </a:lnTo>
                      <a:lnTo>
                        <a:pt x="566" y="121"/>
                      </a:lnTo>
                      <a:lnTo>
                        <a:pt x="564" y="150"/>
                      </a:lnTo>
                      <a:lnTo>
                        <a:pt x="560" y="178"/>
                      </a:lnTo>
                      <a:lnTo>
                        <a:pt x="552" y="205"/>
                      </a:lnTo>
                      <a:lnTo>
                        <a:pt x="543" y="229"/>
                      </a:lnTo>
                      <a:lnTo>
                        <a:pt x="531" y="254"/>
                      </a:lnTo>
                      <a:lnTo>
                        <a:pt x="518" y="277"/>
                      </a:lnTo>
                      <a:lnTo>
                        <a:pt x="501" y="300"/>
                      </a:lnTo>
                      <a:lnTo>
                        <a:pt x="484" y="319"/>
                      </a:lnTo>
                      <a:lnTo>
                        <a:pt x="463" y="338"/>
                      </a:lnTo>
                      <a:lnTo>
                        <a:pt x="442" y="353"/>
                      </a:lnTo>
                      <a:lnTo>
                        <a:pt x="420" y="368"/>
                      </a:lnTo>
                      <a:lnTo>
                        <a:pt x="395" y="379"/>
                      </a:lnTo>
                      <a:lnTo>
                        <a:pt x="368" y="389"/>
                      </a:lnTo>
                      <a:lnTo>
                        <a:pt x="342" y="396"/>
                      </a:lnTo>
                      <a:lnTo>
                        <a:pt x="313" y="400"/>
                      </a:lnTo>
                      <a:lnTo>
                        <a:pt x="285" y="402"/>
                      </a:lnTo>
                      <a:lnTo>
                        <a:pt x="256" y="400"/>
                      </a:lnTo>
                      <a:lnTo>
                        <a:pt x="230" y="396"/>
                      </a:lnTo>
                      <a:lnTo>
                        <a:pt x="201" y="389"/>
                      </a:lnTo>
                      <a:lnTo>
                        <a:pt x="177" y="379"/>
                      </a:lnTo>
                      <a:lnTo>
                        <a:pt x="152" y="368"/>
                      </a:lnTo>
                      <a:lnTo>
                        <a:pt x="129" y="353"/>
                      </a:lnTo>
                      <a:lnTo>
                        <a:pt x="107" y="338"/>
                      </a:lnTo>
                      <a:lnTo>
                        <a:pt x="88" y="319"/>
                      </a:lnTo>
                      <a:lnTo>
                        <a:pt x="69" y="300"/>
                      </a:lnTo>
                      <a:lnTo>
                        <a:pt x="53" y="277"/>
                      </a:lnTo>
                      <a:lnTo>
                        <a:pt x="38" y="254"/>
                      </a:lnTo>
                      <a:lnTo>
                        <a:pt x="27" y="229"/>
                      </a:lnTo>
                      <a:lnTo>
                        <a:pt x="17" y="205"/>
                      </a:lnTo>
                      <a:lnTo>
                        <a:pt x="12" y="178"/>
                      </a:lnTo>
                      <a:lnTo>
                        <a:pt x="6" y="150"/>
                      </a:lnTo>
                      <a:lnTo>
                        <a:pt x="6" y="121"/>
                      </a:lnTo>
                      <a:lnTo>
                        <a:pt x="6" y="102"/>
                      </a:lnTo>
                      <a:lnTo>
                        <a:pt x="8" y="85"/>
                      </a:lnTo>
                      <a:lnTo>
                        <a:pt x="10" y="68"/>
                      </a:lnTo>
                      <a:lnTo>
                        <a:pt x="14" y="51"/>
                      </a:lnTo>
                      <a:lnTo>
                        <a:pt x="12" y="51"/>
                      </a:lnTo>
                      <a:lnTo>
                        <a:pt x="10" y="49"/>
                      </a:lnTo>
                      <a:lnTo>
                        <a:pt x="6" y="66"/>
                      </a:lnTo>
                      <a:lnTo>
                        <a:pt x="2" y="85"/>
                      </a:lnTo>
                      <a:lnTo>
                        <a:pt x="2" y="102"/>
                      </a:lnTo>
                      <a:lnTo>
                        <a:pt x="0" y="121"/>
                      </a:lnTo>
                      <a:lnTo>
                        <a:pt x="2" y="150"/>
                      </a:lnTo>
                      <a:lnTo>
                        <a:pt x="6" y="178"/>
                      </a:lnTo>
                      <a:lnTo>
                        <a:pt x="14" y="207"/>
                      </a:lnTo>
                      <a:lnTo>
                        <a:pt x="23" y="231"/>
                      </a:lnTo>
                      <a:lnTo>
                        <a:pt x="34" y="256"/>
                      </a:lnTo>
                      <a:lnTo>
                        <a:pt x="50" y="281"/>
                      </a:lnTo>
                      <a:lnTo>
                        <a:pt x="67" y="301"/>
                      </a:lnTo>
                      <a:lnTo>
                        <a:pt x="84" y="322"/>
                      </a:lnTo>
                      <a:lnTo>
                        <a:pt x="105" y="341"/>
                      </a:lnTo>
                      <a:lnTo>
                        <a:pt x="126" y="356"/>
                      </a:lnTo>
                      <a:lnTo>
                        <a:pt x="150" y="372"/>
                      </a:lnTo>
                      <a:lnTo>
                        <a:pt x="175" y="383"/>
                      </a:lnTo>
                      <a:lnTo>
                        <a:pt x="201" y="393"/>
                      </a:lnTo>
                      <a:lnTo>
                        <a:pt x="228" y="400"/>
                      </a:lnTo>
                      <a:lnTo>
                        <a:pt x="256" y="404"/>
                      </a:lnTo>
                      <a:lnTo>
                        <a:pt x="285" y="406"/>
                      </a:lnTo>
                      <a:lnTo>
                        <a:pt x="315" y="404"/>
                      </a:lnTo>
                      <a:lnTo>
                        <a:pt x="344" y="400"/>
                      </a:lnTo>
                      <a:lnTo>
                        <a:pt x="370" y="393"/>
                      </a:lnTo>
                      <a:lnTo>
                        <a:pt x="397" y="383"/>
                      </a:lnTo>
                      <a:lnTo>
                        <a:pt x="421" y="372"/>
                      </a:lnTo>
                      <a:lnTo>
                        <a:pt x="444" y="356"/>
                      </a:lnTo>
                      <a:lnTo>
                        <a:pt x="467" y="341"/>
                      </a:lnTo>
                      <a:lnTo>
                        <a:pt x="488" y="322"/>
                      </a:lnTo>
                      <a:lnTo>
                        <a:pt x="505" y="301"/>
                      </a:lnTo>
                      <a:lnTo>
                        <a:pt x="522" y="281"/>
                      </a:lnTo>
                      <a:lnTo>
                        <a:pt x="535" y="256"/>
                      </a:lnTo>
                      <a:lnTo>
                        <a:pt x="549" y="231"/>
                      </a:lnTo>
                      <a:lnTo>
                        <a:pt x="558" y="207"/>
                      </a:lnTo>
                      <a:lnTo>
                        <a:pt x="564" y="178"/>
                      </a:lnTo>
                      <a:lnTo>
                        <a:pt x="569" y="150"/>
                      </a:lnTo>
                      <a:lnTo>
                        <a:pt x="569" y="121"/>
                      </a:lnTo>
                      <a:close/>
                      <a:moveTo>
                        <a:pt x="560" y="46"/>
                      </a:moveTo>
                      <a:lnTo>
                        <a:pt x="556" y="30"/>
                      </a:lnTo>
                      <a:lnTo>
                        <a:pt x="550" y="17"/>
                      </a:lnTo>
                      <a:lnTo>
                        <a:pt x="549" y="15"/>
                      </a:lnTo>
                      <a:lnTo>
                        <a:pt x="545" y="15"/>
                      </a:lnTo>
                      <a:lnTo>
                        <a:pt x="549" y="25"/>
                      </a:lnTo>
                      <a:lnTo>
                        <a:pt x="552" y="34"/>
                      </a:lnTo>
                      <a:lnTo>
                        <a:pt x="556" y="40"/>
                      </a:lnTo>
                      <a:lnTo>
                        <a:pt x="560" y="46"/>
                      </a:lnTo>
                      <a:close/>
                      <a:moveTo>
                        <a:pt x="547" y="8"/>
                      </a:moveTo>
                      <a:lnTo>
                        <a:pt x="545" y="4"/>
                      </a:lnTo>
                      <a:lnTo>
                        <a:pt x="543" y="0"/>
                      </a:lnTo>
                      <a:lnTo>
                        <a:pt x="541" y="0"/>
                      </a:lnTo>
                      <a:lnTo>
                        <a:pt x="539" y="2"/>
                      </a:lnTo>
                      <a:lnTo>
                        <a:pt x="539" y="4"/>
                      </a:lnTo>
                      <a:lnTo>
                        <a:pt x="541" y="4"/>
                      </a:lnTo>
                      <a:lnTo>
                        <a:pt x="543" y="6"/>
                      </a:lnTo>
                      <a:lnTo>
                        <a:pt x="547" y="8"/>
                      </a:lnTo>
                      <a:close/>
                    </a:path>
                  </a:pathLst>
                </a:custGeom>
                <a:solidFill>
                  <a:srgbClr val="C4C2D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005" name="Freeform 637"/>
                <p:cNvSpPr>
                  <a:spLocks noEditPoints="1"/>
                </p:cNvSpPr>
                <p:nvPr/>
              </p:nvSpPr>
              <p:spPr bwMode="auto">
                <a:xfrm>
                  <a:off x="1555" y="2153"/>
                  <a:ext cx="566" cy="402"/>
                </a:xfrm>
                <a:custGeom>
                  <a:avLst/>
                  <a:gdLst/>
                  <a:ahLst/>
                  <a:cxnLst>
                    <a:cxn ang="0">
                      <a:pos x="566" y="102"/>
                    </a:cxn>
                    <a:cxn ang="0">
                      <a:pos x="562" y="68"/>
                    </a:cxn>
                    <a:cxn ang="0">
                      <a:pos x="554" y="49"/>
                    </a:cxn>
                    <a:cxn ang="0">
                      <a:pos x="556" y="62"/>
                    </a:cxn>
                    <a:cxn ang="0">
                      <a:pos x="562" y="100"/>
                    </a:cxn>
                    <a:cxn ang="0">
                      <a:pos x="560" y="148"/>
                    </a:cxn>
                    <a:cxn ang="0">
                      <a:pos x="548" y="201"/>
                    </a:cxn>
                    <a:cxn ang="0">
                      <a:pos x="528" y="252"/>
                    </a:cxn>
                    <a:cxn ang="0">
                      <a:pos x="497" y="296"/>
                    </a:cxn>
                    <a:cxn ang="0">
                      <a:pos x="461" y="334"/>
                    </a:cxn>
                    <a:cxn ang="0">
                      <a:pos x="416" y="364"/>
                    </a:cxn>
                    <a:cxn ang="0">
                      <a:pos x="366" y="385"/>
                    </a:cxn>
                    <a:cxn ang="0">
                      <a:pos x="311" y="396"/>
                    </a:cxn>
                    <a:cxn ang="0">
                      <a:pos x="254" y="396"/>
                    </a:cxn>
                    <a:cxn ang="0">
                      <a:pos x="201" y="385"/>
                    </a:cxn>
                    <a:cxn ang="0">
                      <a:pos x="152" y="364"/>
                    </a:cxn>
                    <a:cxn ang="0">
                      <a:pos x="106" y="334"/>
                    </a:cxn>
                    <a:cxn ang="0">
                      <a:pos x="69" y="296"/>
                    </a:cxn>
                    <a:cxn ang="0">
                      <a:pos x="40" y="252"/>
                    </a:cxn>
                    <a:cxn ang="0">
                      <a:pos x="17" y="201"/>
                    </a:cxn>
                    <a:cxn ang="0">
                      <a:pos x="8" y="148"/>
                    </a:cxn>
                    <a:cxn ang="0">
                      <a:pos x="6" y="102"/>
                    </a:cxn>
                    <a:cxn ang="0">
                      <a:pos x="10" y="68"/>
                    </a:cxn>
                    <a:cxn ang="0">
                      <a:pos x="12" y="49"/>
                    </a:cxn>
                    <a:cxn ang="0">
                      <a:pos x="6" y="66"/>
                    </a:cxn>
                    <a:cxn ang="0">
                      <a:pos x="2" y="100"/>
                    </a:cxn>
                    <a:cxn ang="0">
                      <a:pos x="2" y="148"/>
                    </a:cxn>
                    <a:cxn ang="0">
                      <a:pos x="14" y="203"/>
                    </a:cxn>
                    <a:cxn ang="0">
                      <a:pos x="34" y="254"/>
                    </a:cxn>
                    <a:cxn ang="0">
                      <a:pos x="65" y="299"/>
                    </a:cxn>
                    <a:cxn ang="0">
                      <a:pos x="105" y="337"/>
                    </a:cxn>
                    <a:cxn ang="0">
                      <a:pos x="148" y="368"/>
                    </a:cxn>
                    <a:cxn ang="0">
                      <a:pos x="199" y="389"/>
                    </a:cxn>
                    <a:cxn ang="0">
                      <a:pos x="254" y="400"/>
                    </a:cxn>
                    <a:cxn ang="0">
                      <a:pos x="313" y="400"/>
                    </a:cxn>
                    <a:cxn ang="0">
                      <a:pos x="368" y="389"/>
                    </a:cxn>
                    <a:cxn ang="0">
                      <a:pos x="418" y="368"/>
                    </a:cxn>
                    <a:cxn ang="0">
                      <a:pos x="463" y="337"/>
                    </a:cxn>
                    <a:cxn ang="0">
                      <a:pos x="501" y="299"/>
                    </a:cxn>
                    <a:cxn ang="0">
                      <a:pos x="531" y="254"/>
                    </a:cxn>
                    <a:cxn ang="0">
                      <a:pos x="554" y="203"/>
                    </a:cxn>
                    <a:cxn ang="0">
                      <a:pos x="566" y="148"/>
                    </a:cxn>
                    <a:cxn ang="0">
                      <a:pos x="554" y="38"/>
                    </a:cxn>
                    <a:cxn ang="0">
                      <a:pos x="547" y="13"/>
                    </a:cxn>
                    <a:cxn ang="0">
                      <a:pos x="539" y="11"/>
                    </a:cxn>
                    <a:cxn ang="0">
                      <a:pos x="547" y="26"/>
                    </a:cxn>
                    <a:cxn ang="0">
                      <a:pos x="554" y="38"/>
                    </a:cxn>
                    <a:cxn ang="0">
                      <a:pos x="541" y="2"/>
                    </a:cxn>
                    <a:cxn ang="0">
                      <a:pos x="537" y="0"/>
                    </a:cxn>
                    <a:cxn ang="0">
                      <a:pos x="539" y="2"/>
                    </a:cxn>
                  </a:cxnLst>
                  <a:rect l="0" t="0" r="r" b="b"/>
                  <a:pathLst>
                    <a:path w="566" h="402">
                      <a:moveTo>
                        <a:pt x="566" y="119"/>
                      </a:moveTo>
                      <a:lnTo>
                        <a:pt x="566" y="102"/>
                      </a:lnTo>
                      <a:lnTo>
                        <a:pt x="564" y="85"/>
                      </a:lnTo>
                      <a:lnTo>
                        <a:pt x="562" y="68"/>
                      </a:lnTo>
                      <a:lnTo>
                        <a:pt x="558" y="53"/>
                      </a:lnTo>
                      <a:lnTo>
                        <a:pt x="554" y="49"/>
                      </a:lnTo>
                      <a:lnTo>
                        <a:pt x="550" y="44"/>
                      </a:lnTo>
                      <a:lnTo>
                        <a:pt x="556" y="62"/>
                      </a:lnTo>
                      <a:lnTo>
                        <a:pt x="558" y="81"/>
                      </a:lnTo>
                      <a:lnTo>
                        <a:pt x="562" y="100"/>
                      </a:lnTo>
                      <a:lnTo>
                        <a:pt x="562" y="119"/>
                      </a:lnTo>
                      <a:lnTo>
                        <a:pt x="560" y="148"/>
                      </a:lnTo>
                      <a:lnTo>
                        <a:pt x="556" y="174"/>
                      </a:lnTo>
                      <a:lnTo>
                        <a:pt x="548" y="201"/>
                      </a:lnTo>
                      <a:lnTo>
                        <a:pt x="539" y="227"/>
                      </a:lnTo>
                      <a:lnTo>
                        <a:pt x="528" y="252"/>
                      </a:lnTo>
                      <a:lnTo>
                        <a:pt x="514" y="275"/>
                      </a:lnTo>
                      <a:lnTo>
                        <a:pt x="497" y="296"/>
                      </a:lnTo>
                      <a:lnTo>
                        <a:pt x="480" y="315"/>
                      </a:lnTo>
                      <a:lnTo>
                        <a:pt x="461" y="334"/>
                      </a:lnTo>
                      <a:lnTo>
                        <a:pt x="438" y="349"/>
                      </a:lnTo>
                      <a:lnTo>
                        <a:pt x="416" y="364"/>
                      </a:lnTo>
                      <a:lnTo>
                        <a:pt x="391" y="375"/>
                      </a:lnTo>
                      <a:lnTo>
                        <a:pt x="366" y="385"/>
                      </a:lnTo>
                      <a:lnTo>
                        <a:pt x="340" y="391"/>
                      </a:lnTo>
                      <a:lnTo>
                        <a:pt x="311" y="396"/>
                      </a:lnTo>
                      <a:lnTo>
                        <a:pt x="283" y="396"/>
                      </a:lnTo>
                      <a:lnTo>
                        <a:pt x="254" y="396"/>
                      </a:lnTo>
                      <a:lnTo>
                        <a:pt x="228" y="391"/>
                      </a:lnTo>
                      <a:lnTo>
                        <a:pt x="201" y="385"/>
                      </a:lnTo>
                      <a:lnTo>
                        <a:pt x="175" y="375"/>
                      </a:lnTo>
                      <a:lnTo>
                        <a:pt x="152" y="364"/>
                      </a:lnTo>
                      <a:lnTo>
                        <a:pt x="127" y="349"/>
                      </a:lnTo>
                      <a:lnTo>
                        <a:pt x="106" y="334"/>
                      </a:lnTo>
                      <a:lnTo>
                        <a:pt x="88" y="315"/>
                      </a:lnTo>
                      <a:lnTo>
                        <a:pt x="69" y="296"/>
                      </a:lnTo>
                      <a:lnTo>
                        <a:pt x="53" y="275"/>
                      </a:lnTo>
                      <a:lnTo>
                        <a:pt x="40" y="252"/>
                      </a:lnTo>
                      <a:lnTo>
                        <a:pt x="27" y="227"/>
                      </a:lnTo>
                      <a:lnTo>
                        <a:pt x="17" y="201"/>
                      </a:lnTo>
                      <a:lnTo>
                        <a:pt x="12" y="174"/>
                      </a:lnTo>
                      <a:lnTo>
                        <a:pt x="8" y="148"/>
                      </a:lnTo>
                      <a:lnTo>
                        <a:pt x="6" y="119"/>
                      </a:lnTo>
                      <a:lnTo>
                        <a:pt x="6" y="102"/>
                      </a:lnTo>
                      <a:lnTo>
                        <a:pt x="8" y="85"/>
                      </a:lnTo>
                      <a:lnTo>
                        <a:pt x="10" y="68"/>
                      </a:lnTo>
                      <a:lnTo>
                        <a:pt x="14" y="51"/>
                      </a:lnTo>
                      <a:lnTo>
                        <a:pt x="12" y="49"/>
                      </a:lnTo>
                      <a:lnTo>
                        <a:pt x="10" y="49"/>
                      </a:lnTo>
                      <a:lnTo>
                        <a:pt x="6" y="66"/>
                      </a:lnTo>
                      <a:lnTo>
                        <a:pt x="4" y="83"/>
                      </a:lnTo>
                      <a:lnTo>
                        <a:pt x="2" y="100"/>
                      </a:lnTo>
                      <a:lnTo>
                        <a:pt x="0" y="119"/>
                      </a:lnTo>
                      <a:lnTo>
                        <a:pt x="2" y="148"/>
                      </a:lnTo>
                      <a:lnTo>
                        <a:pt x="6" y="176"/>
                      </a:lnTo>
                      <a:lnTo>
                        <a:pt x="14" y="203"/>
                      </a:lnTo>
                      <a:lnTo>
                        <a:pt x="23" y="229"/>
                      </a:lnTo>
                      <a:lnTo>
                        <a:pt x="34" y="254"/>
                      </a:lnTo>
                      <a:lnTo>
                        <a:pt x="50" y="277"/>
                      </a:lnTo>
                      <a:lnTo>
                        <a:pt x="65" y="299"/>
                      </a:lnTo>
                      <a:lnTo>
                        <a:pt x="84" y="318"/>
                      </a:lnTo>
                      <a:lnTo>
                        <a:pt x="105" y="337"/>
                      </a:lnTo>
                      <a:lnTo>
                        <a:pt x="125" y="353"/>
                      </a:lnTo>
                      <a:lnTo>
                        <a:pt x="148" y="368"/>
                      </a:lnTo>
                      <a:lnTo>
                        <a:pt x="173" y="379"/>
                      </a:lnTo>
                      <a:lnTo>
                        <a:pt x="199" y="389"/>
                      </a:lnTo>
                      <a:lnTo>
                        <a:pt x="226" y="396"/>
                      </a:lnTo>
                      <a:lnTo>
                        <a:pt x="254" y="400"/>
                      </a:lnTo>
                      <a:lnTo>
                        <a:pt x="283" y="402"/>
                      </a:lnTo>
                      <a:lnTo>
                        <a:pt x="313" y="400"/>
                      </a:lnTo>
                      <a:lnTo>
                        <a:pt x="340" y="396"/>
                      </a:lnTo>
                      <a:lnTo>
                        <a:pt x="368" y="389"/>
                      </a:lnTo>
                      <a:lnTo>
                        <a:pt x="393" y="379"/>
                      </a:lnTo>
                      <a:lnTo>
                        <a:pt x="418" y="368"/>
                      </a:lnTo>
                      <a:lnTo>
                        <a:pt x="442" y="353"/>
                      </a:lnTo>
                      <a:lnTo>
                        <a:pt x="463" y="337"/>
                      </a:lnTo>
                      <a:lnTo>
                        <a:pt x="484" y="318"/>
                      </a:lnTo>
                      <a:lnTo>
                        <a:pt x="501" y="299"/>
                      </a:lnTo>
                      <a:lnTo>
                        <a:pt x="518" y="277"/>
                      </a:lnTo>
                      <a:lnTo>
                        <a:pt x="531" y="254"/>
                      </a:lnTo>
                      <a:lnTo>
                        <a:pt x="545" y="229"/>
                      </a:lnTo>
                      <a:lnTo>
                        <a:pt x="554" y="203"/>
                      </a:lnTo>
                      <a:lnTo>
                        <a:pt x="560" y="176"/>
                      </a:lnTo>
                      <a:lnTo>
                        <a:pt x="566" y="148"/>
                      </a:lnTo>
                      <a:lnTo>
                        <a:pt x="566" y="119"/>
                      </a:lnTo>
                      <a:close/>
                      <a:moveTo>
                        <a:pt x="554" y="38"/>
                      </a:moveTo>
                      <a:lnTo>
                        <a:pt x="550" y="25"/>
                      </a:lnTo>
                      <a:lnTo>
                        <a:pt x="547" y="13"/>
                      </a:lnTo>
                      <a:lnTo>
                        <a:pt x="543" y="13"/>
                      </a:lnTo>
                      <a:lnTo>
                        <a:pt x="539" y="11"/>
                      </a:lnTo>
                      <a:lnTo>
                        <a:pt x="543" y="19"/>
                      </a:lnTo>
                      <a:lnTo>
                        <a:pt x="547" y="26"/>
                      </a:lnTo>
                      <a:lnTo>
                        <a:pt x="550" y="32"/>
                      </a:lnTo>
                      <a:lnTo>
                        <a:pt x="554" y="38"/>
                      </a:lnTo>
                      <a:close/>
                      <a:moveTo>
                        <a:pt x="541" y="4"/>
                      </a:moveTo>
                      <a:lnTo>
                        <a:pt x="541" y="2"/>
                      </a:lnTo>
                      <a:lnTo>
                        <a:pt x="539" y="0"/>
                      </a:lnTo>
                      <a:lnTo>
                        <a:pt x="537" y="0"/>
                      </a:lnTo>
                      <a:lnTo>
                        <a:pt x="535" y="2"/>
                      </a:lnTo>
                      <a:lnTo>
                        <a:pt x="539" y="2"/>
                      </a:lnTo>
                      <a:lnTo>
                        <a:pt x="541" y="4"/>
                      </a:lnTo>
                      <a:close/>
                    </a:path>
                  </a:pathLst>
                </a:custGeom>
                <a:solidFill>
                  <a:srgbClr val="C4C3D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006" name="Freeform 638"/>
                <p:cNvSpPr>
                  <a:spLocks noEditPoints="1"/>
                </p:cNvSpPr>
                <p:nvPr/>
              </p:nvSpPr>
              <p:spPr bwMode="auto">
                <a:xfrm>
                  <a:off x="1559" y="2153"/>
                  <a:ext cx="560" cy="400"/>
                </a:xfrm>
                <a:custGeom>
                  <a:avLst/>
                  <a:gdLst/>
                  <a:ahLst/>
                  <a:cxnLst>
                    <a:cxn ang="0">
                      <a:pos x="560" y="100"/>
                    </a:cxn>
                    <a:cxn ang="0">
                      <a:pos x="554" y="66"/>
                    </a:cxn>
                    <a:cxn ang="0">
                      <a:pos x="548" y="45"/>
                    </a:cxn>
                    <a:cxn ang="0">
                      <a:pos x="548" y="59"/>
                    </a:cxn>
                    <a:cxn ang="0">
                      <a:pos x="554" y="99"/>
                    </a:cxn>
                    <a:cxn ang="0">
                      <a:pos x="554" y="148"/>
                    </a:cxn>
                    <a:cxn ang="0">
                      <a:pos x="543" y="201"/>
                    </a:cxn>
                    <a:cxn ang="0">
                      <a:pos x="522" y="250"/>
                    </a:cxn>
                    <a:cxn ang="0">
                      <a:pos x="491" y="294"/>
                    </a:cxn>
                    <a:cxn ang="0">
                      <a:pos x="455" y="332"/>
                    </a:cxn>
                    <a:cxn ang="0">
                      <a:pos x="412" y="362"/>
                    </a:cxn>
                    <a:cxn ang="0">
                      <a:pos x="362" y="383"/>
                    </a:cxn>
                    <a:cxn ang="0">
                      <a:pos x="307" y="392"/>
                    </a:cxn>
                    <a:cxn ang="0">
                      <a:pos x="252" y="392"/>
                    </a:cxn>
                    <a:cxn ang="0">
                      <a:pos x="197" y="383"/>
                    </a:cxn>
                    <a:cxn ang="0">
                      <a:pos x="148" y="362"/>
                    </a:cxn>
                    <a:cxn ang="0">
                      <a:pos x="104" y="332"/>
                    </a:cxn>
                    <a:cxn ang="0">
                      <a:pos x="66" y="294"/>
                    </a:cxn>
                    <a:cxn ang="0">
                      <a:pos x="38" y="250"/>
                    </a:cxn>
                    <a:cxn ang="0">
                      <a:pos x="17" y="201"/>
                    </a:cxn>
                    <a:cxn ang="0">
                      <a:pos x="6" y="148"/>
                    </a:cxn>
                    <a:cxn ang="0">
                      <a:pos x="4" y="102"/>
                    </a:cxn>
                    <a:cxn ang="0">
                      <a:pos x="10" y="68"/>
                    </a:cxn>
                    <a:cxn ang="0">
                      <a:pos x="10" y="51"/>
                    </a:cxn>
                    <a:cxn ang="0">
                      <a:pos x="4" y="66"/>
                    </a:cxn>
                    <a:cxn ang="0">
                      <a:pos x="0" y="100"/>
                    </a:cxn>
                    <a:cxn ang="0">
                      <a:pos x="0" y="148"/>
                    </a:cxn>
                    <a:cxn ang="0">
                      <a:pos x="11" y="203"/>
                    </a:cxn>
                    <a:cxn ang="0">
                      <a:pos x="32" y="252"/>
                    </a:cxn>
                    <a:cxn ang="0">
                      <a:pos x="63" y="298"/>
                    </a:cxn>
                    <a:cxn ang="0">
                      <a:pos x="101" y="336"/>
                    </a:cxn>
                    <a:cxn ang="0">
                      <a:pos x="146" y="366"/>
                    </a:cxn>
                    <a:cxn ang="0">
                      <a:pos x="195" y="387"/>
                    </a:cxn>
                    <a:cxn ang="0">
                      <a:pos x="250" y="398"/>
                    </a:cxn>
                    <a:cxn ang="0">
                      <a:pos x="307" y="398"/>
                    </a:cxn>
                    <a:cxn ang="0">
                      <a:pos x="362" y="387"/>
                    </a:cxn>
                    <a:cxn ang="0">
                      <a:pos x="414" y="366"/>
                    </a:cxn>
                    <a:cxn ang="0">
                      <a:pos x="457" y="336"/>
                    </a:cxn>
                    <a:cxn ang="0">
                      <a:pos x="495" y="298"/>
                    </a:cxn>
                    <a:cxn ang="0">
                      <a:pos x="525" y="252"/>
                    </a:cxn>
                    <a:cxn ang="0">
                      <a:pos x="546" y="203"/>
                    </a:cxn>
                    <a:cxn ang="0">
                      <a:pos x="558" y="148"/>
                    </a:cxn>
                    <a:cxn ang="0">
                      <a:pos x="546" y="32"/>
                    </a:cxn>
                    <a:cxn ang="0">
                      <a:pos x="539" y="13"/>
                    </a:cxn>
                    <a:cxn ang="0">
                      <a:pos x="533" y="9"/>
                    </a:cxn>
                    <a:cxn ang="0">
                      <a:pos x="537" y="23"/>
                    </a:cxn>
                    <a:cxn ang="0">
                      <a:pos x="541" y="25"/>
                    </a:cxn>
                    <a:cxn ang="0">
                      <a:pos x="546" y="32"/>
                    </a:cxn>
                    <a:cxn ang="0">
                      <a:pos x="533" y="2"/>
                    </a:cxn>
                    <a:cxn ang="0">
                      <a:pos x="533" y="0"/>
                    </a:cxn>
                    <a:cxn ang="0">
                      <a:pos x="533" y="2"/>
                    </a:cxn>
                  </a:cxnLst>
                  <a:rect l="0" t="0" r="r" b="b"/>
                  <a:pathLst>
                    <a:path w="560" h="400">
                      <a:moveTo>
                        <a:pt x="560" y="119"/>
                      </a:moveTo>
                      <a:lnTo>
                        <a:pt x="560" y="100"/>
                      </a:lnTo>
                      <a:lnTo>
                        <a:pt x="558" y="83"/>
                      </a:lnTo>
                      <a:lnTo>
                        <a:pt x="554" y="66"/>
                      </a:lnTo>
                      <a:lnTo>
                        <a:pt x="550" y="49"/>
                      </a:lnTo>
                      <a:lnTo>
                        <a:pt x="548" y="45"/>
                      </a:lnTo>
                      <a:lnTo>
                        <a:pt x="544" y="40"/>
                      </a:lnTo>
                      <a:lnTo>
                        <a:pt x="548" y="59"/>
                      </a:lnTo>
                      <a:lnTo>
                        <a:pt x="552" y="80"/>
                      </a:lnTo>
                      <a:lnTo>
                        <a:pt x="554" y="99"/>
                      </a:lnTo>
                      <a:lnTo>
                        <a:pt x="556" y="119"/>
                      </a:lnTo>
                      <a:lnTo>
                        <a:pt x="554" y="148"/>
                      </a:lnTo>
                      <a:lnTo>
                        <a:pt x="550" y="174"/>
                      </a:lnTo>
                      <a:lnTo>
                        <a:pt x="543" y="201"/>
                      </a:lnTo>
                      <a:lnTo>
                        <a:pt x="533" y="226"/>
                      </a:lnTo>
                      <a:lnTo>
                        <a:pt x="522" y="250"/>
                      </a:lnTo>
                      <a:lnTo>
                        <a:pt x="508" y="273"/>
                      </a:lnTo>
                      <a:lnTo>
                        <a:pt x="491" y="294"/>
                      </a:lnTo>
                      <a:lnTo>
                        <a:pt x="474" y="315"/>
                      </a:lnTo>
                      <a:lnTo>
                        <a:pt x="455" y="332"/>
                      </a:lnTo>
                      <a:lnTo>
                        <a:pt x="434" y="347"/>
                      </a:lnTo>
                      <a:lnTo>
                        <a:pt x="412" y="362"/>
                      </a:lnTo>
                      <a:lnTo>
                        <a:pt x="387" y="373"/>
                      </a:lnTo>
                      <a:lnTo>
                        <a:pt x="362" y="383"/>
                      </a:lnTo>
                      <a:lnTo>
                        <a:pt x="336" y="389"/>
                      </a:lnTo>
                      <a:lnTo>
                        <a:pt x="307" y="392"/>
                      </a:lnTo>
                      <a:lnTo>
                        <a:pt x="279" y="394"/>
                      </a:lnTo>
                      <a:lnTo>
                        <a:pt x="252" y="392"/>
                      </a:lnTo>
                      <a:lnTo>
                        <a:pt x="224" y="389"/>
                      </a:lnTo>
                      <a:lnTo>
                        <a:pt x="197" y="383"/>
                      </a:lnTo>
                      <a:lnTo>
                        <a:pt x="173" y="373"/>
                      </a:lnTo>
                      <a:lnTo>
                        <a:pt x="148" y="362"/>
                      </a:lnTo>
                      <a:lnTo>
                        <a:pt x="125" y="347"/>
                      </a:lnTo>
                      <a:lnTo>
                        <a:pt x="104" y="332"/>
                      </a:lnTo>
                      <a:lnTo>
                        <a:pt x="85" y="315"/>
                      </a:lnTo>
                      <a:lnTo>
                        <a:pt x="66" y="294"/>
                      </a:lnTo>
                      <a:lnTo>
                        <a:pt x="51" y="273"/>
                      </a:lnTo>
                      <a:lnTo>
                        <a:pt x="38" y="250"/>
                      </a:lnTo>
                      <a:lnTo>
                        <a:pt x="25" y="226"/>
                      </a:lnTo>
                      <a:lnTo>
                        <a:pt x="17" y="201"/>
                      </a:lnTo>
                      <a:lnTo>
                        <a:pt x="10" y="174"/>
                      </a:lnTo>
                      <a:lnTo>
                        <a:pt x="6" y="148"/>
                      </a:lnTo>
                      <a:lnTo>
                        <a:pt x="4" y="119"/>
                      </a:lnTo>
                      <a:lnTo>
                        <a:pt x="4" y="102"/>
                      </a:lnTo>
                      <a:lnTo>
                        <a:pt x="6" y="85"/>
                      </a:lnTo>
                      <a:lnTo>
                        <a:pt x="10" y="68"/>
                      </a:lnTo>
                      <a:lnTo>
                        <a:pt x="11" y="51"/>
                      </a:lnTo>
                      <a:lnTo>
                        <a:pt x="10" y="51"/>
                      </a:lnTo>
                      <a:lnTo>
                        <a:pt x="8" y="49"/>
                      </a:lnTo>
                      <a:lnTo>
                        <a:pt x="4" y="66"/>
                      </a:lnTo>
                      <a:lnTo>
                        <a:pt x="2" y="83"/>
                      </a:lnTo>
                      <a:lnTo>
                        <a:pt x="0" y="100"/>
                      </a:lnTo>
                      <a:lnTo>
                        <a:pt x="0" y="119"/>
                      </a:lnTo>
                      <a:lnTo>
                        <a:pt x="0" y="148"/>
                      </a:lnTo>
                      <a:lnTo>
                        <a:pt x="6" y="176"/>
                      </a:lnTo>
                      <a:lnTo>
                        <a:pt x="11" y="203"/>
                      </a:lnTo>
                      <a:lnTo>
                        <a:pt x="21" y="227"/>
                      </a:lnTo>
                      <a:lnTo>
                        <a:pt x="32" y="252"/>
                      </a:lnTo>
                      <a:lnTo>
                        <a:pt x="47" y="275"/>
                      </a:lnTo>
                      <a:lnTo>
                        <a:pt x="63" y="298"/>
                      </a:lnTo>
                      <a:lnTo>
                        <a:pt x="82" y="317"/>
                      </a:lnTo>
                      <a:lnTo>
                        <a:pt x="101" y="336"/>
                      </a:lnTo>
                      <a:lnTo>
                        <a:pt x="123" y="351"/>
                      </a:lnTo>
                      <a:lnTo>
                        <a:pt x="146" y="366"/>
                      </a:lnTo>
                      <a:lnTo>
                        <a:pt x="171" y="377"/>
                      </a:lnTo>
                      <a:lnTo>
                        <a:pt x="195" y="387"/>
                      </a:lnTo>
                      <a:lnTo>
                        <a:pt x="224" y="394"/>
                      </a:lnTo>
                      <a:lnTo>
                        <a:pt x="250" y="398"/>
                      </a:lnTo>
                      <a:lnTo>
                        <a:pt x="279" y="400"/>
                      </a:lnTo>
                      <a:lnTo>
                        <a:pt x="307" y="398"/>
                      </a:lnTo>
                      <a:lnTo>
                        <a:pt x="336" y="394"/>
                      </a:lnTo>
                      <a:lnTo>
                        <a:pt x="362" y="387"/>
                      </a:lnTo>
                      <a:lnTo>
                        <a:pt x="389" y="377"/>
                      </a:lnTo>
                      <a:lnTo>
                        <a:pt x="414" y="366"/>
                      </a:lnTo>
                      <a:lnTo>
                        <a:pt x="436" y="351"/>
                      </a:lnTo>
                      <a:lnTo>
                        <a:pt x="457" y="336"/>
                      </a:lnTo>
                      <a:lnTo>
                        <a:pt x="478" y="317"/>
                      </a:lnTo>
                      <a:lnTo>
                        <a:pt x="495" y="298"/>
                      </a:lnTo>
                      <a:lnTo>
                        <a:pt x="512" y="275"/>
                      </a:lnTo>
                      <a:lnTo>
                        <a:pt x="525" y="252"/>
                      </a:lnTo>
                      <a:lnTo>
                        <a:pt x="537" y="227"/>
                      </a:lnTo>
                      <a:lnTo>
                        <a:pt x="546" y="203"/>
                      </a:lnTo>
                      <a:lnTo>
                        <a:pt x="554" y="176"/>
                      </a:lnTo>
                      <a:lnTo>
                        <a:pt x="558" y="148"/>
                      </a:lnTo>
                      <a:lnTo>
                        <a:pt x="560" y="119"/>
                      </a:lnTo>
                      <a:close/>
                      <a:moveTo>
                        <a:pt x="546" y="32"/>
                      </a:moveTo>
                      <a:lnTo>
                        <a:pt x="543" y="23"/>
                      </a:lnTo>
                      <a:lnTo>
                        <a:pt x="539" y="13"/>
                      </a:lnTo>
                      <a:lnTo>
                        <a:pt x="535" y="11"/>
                      </a:lnTo>
                      <a:lnTo>
                        <a:pt x="533" y="9"/>
                      </a:lnTo>
                      <a:lnTo>
                        <a:pt x="535" y="17"/>
                      </a:lnTo>
                      <a:lnTo>
                        <a:pt x="537" y="23"/>
                      </a:lnTo>
                      <a:lnTo>
                        <a:pt x="539" y="23"/>
                      </a:lnTo>
                      <a:lnTo>
                        <a:pt x="541" y="25"/>
                      </a:lnTo>
                      <a:lnTo>
                        <a:pt x="543" y="28"/>
                      </a:lnTo>
                      <a:lnTo>
                        <a:pt x="546" y="32"/>
                      </a:lnTo>
                      <a:close/>
                      <a:moveTo>
                        <a:pt x="535" y="2"/>
                      </a:moveTo>
                      <a:lnTo>
                        <a:pt x="533" y="2"/>
                      </a:lnTo>
                      <a:lnTo>
                        <a:pt x="533" y="0"/>
                      </a:lnTo>
                      <a:lnTo>
                        <a:pt x="533" y="0"/>
                      </a:lnTo>
                      <a:lnTo>
                        <a:pt x="531" y="2"/>
                      </a:lnTo>
                      <a:lnTo>
                        <a:pt x="533" y="2"/>
                      </a:lnTo>
                      <a:lnTo>
                        <a:pt x="535" y="2"/>
                      </a:lnTo>
                      <a:close/>
                    </a:path>
                  </a:pathLst>
                </a:custGeom>
                <a:solidFill>
                  <a:srgbClr val="C5C3D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007" name="Freeform 639"/>
                <p:cNvSpPr>
                  <a:spLocks noEditPoints="1"/>
                </p:cNvSpPr>
                <p:nvPr/>
              </p:nvSpPr>
              <p:spPr bwMode="auto">
                <a:xfrm>
                  <a:off x="1561" y="2162"/>
                  <a:ext cx="556" cy="387"/>
                </a:xfrm>
                <a:custGeom>
                  <a:avLst/>
                  <a:gdLst/>
                  <a:ahLst/>
                  <a:cxnLst>
                    <a:cxn ang="0">
                      <a:pos x="556" y="91"/>
                    </a:cxn>
                    <a:cxn ang="0">
                      <a:pos x="550" y="53"/>
                    </a:cxn>
                    <a:cxn ang="0">
                      <a:pos x="542" y="31"/>
                    </a:cxn>
                    <a:cxn ang="0">
                      <a:pos x="544" y="48"/>
                    </a:cxn>
                    <a:cxn ang="0">
                      <a:pos x="550" y="90"/>
                    </a:cxn>
                    <a:cxn ang="0">
                      <a:pos x="550" y="139"/>
                    </a:cxn>
                    <a:cxn ang="0">
                      <a:pos x="539" y="192"/>
                    </a:cxn>
                    <a:cxn ang="0">
                      <a:pos x="518" y="241"/>
                    </a:cxn>
                    <a:cxn ang="0">
                      <a:pos x="489" y="285"/>
                    </a:cxn>
                    <a:cxn ang="0">
                      <a:pos x="451" y="321"/>
                    </a:cxn>
                    <a:cxn ang="0">
                      <a:pos x="408" y="351"/>
                    </a:cxn>
                    <a:cxn ang="0">
                      <a:pos x="358" y="370"/>
                    </a:cxn>
                    <a:cxn ang="0">
                      <a:pos x="305" y="382"/>
                    </a:cxn>
                    <a:cxn ang="0">
                      <a:pos x="250" y="382"/>
                    </a:cxn>
                    <a:cxn ang="0">
                      <a:pos x="197" y="370"/>
                    </a:cxn>
                    <a:cxn ang="0">
                      <a:pos x="148" y="351"/>
                    </a:cxn>
                    <a:cxn ang="0">
                      <a:pos x="104" y="321"/>
                    </a:cxn>
                    <a:cxn ang="0">
                      <a:pos x="66" y="285"/>
                    </a:cxn>
                    <a:cxn ang="0">
                      <a:pos x="38" y="241"/>
                    </a:cxn>
                    <a:cxn ang="0">
                      <a:pos x="17" y="192"/>
                    </a:cxn>
                    <a:cxn ang="0">
                      <a:pos x="6" y="139"/>
                    </a:cxn>
                    <a:cxn ang="0">
                      <a:pos x="6" y="93"/>
                    </a:cxn>
                    <a:cxn ang="0">
                      <a:pos x="9" y="59"/>
                    </a:cxn>
                    <a:cxn ang="0">
                      <a:pos x="9" y="42"/>
                    </a:cxn>
                    <a:cxn ang="0">
                      <a:pos x="4" y="59"/>
                    </a:cxn>
                    <a:cxn ang="0">
                      <a:pos x="0" y="93"/>
                    </a:cxn>
                    <a:cxn ang="0">
                      <a:pos x="2" y="139"/>
                    </a:cxn>
                    <a:cxn ang="0">
                      <a:pos x="11" y="192"/>
                    </a:cxn>
                    <a:cxn ang="0">
                      <a:pos x="34" y="243"/>
                    </a:cxn>
                    <a:cxn ang="0">
                      <a:pos x="63" y="287"/>
                    </a:cxn>
                    <a:cxn ang="0">
                      <a:pos x="100" y="325"/>
                    </a:cxn>
                    <a:cxn ang="0">
                      <a:pos x="146" y="355"/>
                    </a:cxn>
                    <a:cxn ang="0">
                      <a:pos x="195" y="376"/>
                    </a:cxn>
                    <a:cxn ang="0">
                      <a:pos x="248" y="387"/>
                    </a:cxn>
                    <a:cxn ang="0">
                      <a:pos x="305" y="387"/>
                    </a:cxn>
                    <a:cxn ang="0">
                      <a:pos x="360" y="376"/>
                    </a:cxn>
                    <a:cxn ang="0">
                      <a:pos x="410" y="355"/>
                    </a:cxn>
                    <a:cxn ang="0">
                      <a:pos x="455" y="325"/>
                    </a:cxn>
                    <a:cxn ang="0">
                      <a:pos x="491" y="287"/>
                    </a:cxn>
                    <a:cxn ang="0">
                      <a:pos x="522" y="243"/>
                    </a:cxn>
                    <a:cxn ang="0">
                      <a:pos x="542" y="192"/>
                    </a:cxn>
                    <a:cxn ang="0">
                      <a:pos x="554" y="139"/>
                    </a:cxn>
                    <a:cxn ang="0">
                      <a:pos x="541" y="17"/>
                    </a:cxn>
                    <a:cxn ang="0">
                      <a:pos x="533" y="2"/>
                    </a:cxn>
                    <a:cxn ang="0">
                      <a:pos x="527" y="0"/>
                    </a:cxn>
                    <a:cxn ang="0">
                      <a:pos x="531" y="8"/>
                    </a:cxn>
                    <a:cxn ang="0">
                      <a:pos x="539" y="16"/>
                    </a:cxn>
                    <a:cxn ang="0">
                      <a:pos x="541" y="17"/>
                    </a:cxn>
                  </a:cxnLst>
                  <a:rect l="0" t="0" r="r" b="b"/>
                  <a:pathLst>
                    <a:path w="556" h="387">
                      <a:moveTo>
                        <a:pt x="556" y="110"/>
                      </a:moveTo>
                      <a:lnTo>
                        <a:pt x="556" y="91"/>
                      </a:lnTo>
                      <a:lnTo>
                        <a:pt x="552" y="72"/>
                      </a:lnTo>
                      <a:lnTo>
                        <a:pt x="550" y="53"/>
                      </a:lnTo>
                      <a:lnTo>
                        <a:pt x="544" y="35"/>
                      </a:lnTo>
                      <a:lnTo>
                        <a:pt x="542" y="31"/>
                      </a:lnTo>
                      <a:lnTo>
                        <a:pt x="539" y="27"/>
                      </a:lnTo>
                      <a:lnTo>
                        <a:pt x="544" y="48"/>
                      </a:lnTo>
                      <a:lnTo>
                        <a:pt x="548" y="69"/>
                      </a:lnTo>
                      <a:lnTo>
                        <a:pt x="550" y="90"/>
                      </a:lnTo>
                      <a:lnTo>
                        <a:pt x="550" y="110"/>
                      </a:lnTo>
                      <a:lnTo>
                        <a:pt x="550" y="139"/>
                      </a:lnTo>
                      <a:lnTo>
                        <a:pt x="546" y="165"/>
                      </a:lnTo>
                      <a:lnTo>
                        <a:pt x="539" y="192"/>
                      </a:lnTo>
                      <a:lnTo>
                        <a:pt x="529" y="217"/>
                      </a:lnTo>
                      <a:lnTo>
                        <a:pt x="518" y="241"/>
                      </a:lnTo>
                      <a:lnTo>
                        <a:pt x="505" y="262"/>
                      </a:lnTo>
                      <a:lnTo>
                        <a:pt x="489" y="285"/>
                      </a:lnTo>
                      <a:lnTo>
                        <a:pt x="470" y="304"/>
                      </a:lnTo>
                      <a:lnTo>
                        <a:pt x="451" y="321"/>
                      </a:lnTo>
                      <a:lnTo>
                        <a:pt x="431" y="336"/>
                      </a:lnTo>
                      <a:lnTo>
                        <a:pt x="408" y="351"/>
                      </a:lnTo>
                      <a:lnTo>
                        <a:pt x="383" y="363"/>
                      </a:lnTo>
                      <a:lnTo>
                        <a:pt x="358" y="370"/>
                      </a:lnTo>
                      <a:lnTo>
                        <a:pt x="332" y="378"/>
                      </a:lnTo>
                      <a:lnTo>
                        <a:pt x="305" y="382"/>
                      </a:lnTo>
                      <a:lnTo>
                        <a:pt x="277" y="383"/>
                      </a:lnTo>
                      <a:lnTo>
                        <a:pt x="250" y="382"/>
                      </a:lnTo>
                      <a:lnTo>
                        <a:pt x="222" y="378"/>
                      </a:lnTo>
                      <a:lnTo>
                        <a:pt x="197" y="370"/>
                      </a:lnTo>
                      <a:lnTo>
                        <a:pt x="171" y="363"/>
                      </a:lnTo>
                      <a:lnTo>
                        <a:pt x="148" y="351"/>
                      </a:lnTo>
                      <a:lnTo>
                        <a:pt x="125" y="336"/>
                      </a:lnTo>
                      <a:lnTo>
                        <a:pt x="104" y="321"/>
                      </a:lnTo>
                      <a:lnTo>
                        <a:pt x="83" y="304"/>
                      </a:lnTo>
                      <a:lnTo>
                        <a:pt x="66" y="285"/>
                      </a:lnTo>
                      <a:lnTo>
                        <a:pt x="51" y="262"/>
                      </a:lnTo>
                      <a:lnTo>
                        <a:pt x="38" y="241"/>
                      </a:lnTo>
                      <a:lnTo>
                        <a:pt x="26" y="217"/>
                      </a:lnTo>
                      <a:lnTo>
                        <a:pt x="17" y="192"/>
                      </a:lnTo>
                      <a:lnTo>
                        <a:pt x="9" y="165"/>
                      </a:lnTo>
                      <a:lnTo>
                        <a:pt x="6" y="139"/>
                      </a:lnTo>
                      <a:lnTo>
                        <a:pt x="4" y="110"/>
                      </a:lnTo>
                      <a:lnTo>
                        <a:pt x="6" y="93"/>
                      </a:lnTo>
                      <a:lnTo>
                        <a:pt x="6" y="76"/>
                      </a:lnTo>
                      <a:lnTo>
                        <a:pt x="9" y="59"/>
                      </a:lnTo>
                      <a:lnTo>
                        <a:pt x="13" y="44"/>
                      </a:lnTo>
                      <a:lnTo>
                        <a:pt x="9" y="42"/>
                      </a:lnTo>
                      <a:lnTo>
                        <a:pt x="8" y="42"/>
                      </a:lnTo>
                      <a:lnTo>
                        <a:pt x="4" y="59"/>
                      </a:lnTo>
                      <a:lnTo>
                        <a:pt x="2" y="76"/>
                      </a:lnTo>
                      <a:lnTo>
                        <a:pt x="0" y="93"/>
                      </a:lnTo>
                      <a:lnTo>
                        <a:pt x="0" y="110"/>
                      </a:lnTo>
                      <a:lnTo>
                        <a:pt x="2" y="139"/>
                      </a:lnTo>
                      <a:lnTo>
                        <a:pt x="6" y="165"/>
                      </a:lnTo>
                      <a:lnTo>
                        <a:pt x="11" y="192"/>
                      </a:lnTo>
                      <a:lnTo>
                        <a:pt x="21" y="218"/>
                      </a:lnTo>
                      <a:lnTo>
                        <a:pt x="34" y="243"/>
                      </a:lnTo>
                      <a:lnTo>
                        <a:pt x="47" y="266"/>
                      </a:lnTo>
                      <a:lnTo>
                        <a:pt x="63" y="287"/>
                      </a:lnTo>
                      <a:lnTo>
                        <a:pt x="82" y="306"/>
                      </a:lnTo>
                      <a:lnTo>
                        <a:pt x="100" y="325"/>
                      </a:lnTo>
                      <a:lnTo>
                        <a:pt x="121" y="340"/>
                      </a:lnTo>
                      <a:lnTo>
                        <a:pt x="146" y="355"/>
                      </a:lnTo>
                      <a:lnTo>
                        <a:pt x="169" y="366"/>
                      </a:lnTo>
                      <a:lnTo>
                        <a:pt x="195" y="376"/>
                      </a:lnTo>
                      <a:lnTo>
                        <a:pt x="222" y="382"/>
                      </a:lnTo>
                      <a:lnTo>
                        <a:pt x="248" y="387"/>
                      </a:lnTo>
                      <a:lnTo>
                        <a:pt x="277" y="387"/>
                      </a:lnTo>
                      <a:lnTo>
                        <a:pt x="305" y="387"/>
                      </a:lnTo>
                      <a:lnTo>
                        <a:pt x="334" y="382"/>
                      </a:lnTo>
                      <a:lnTo>
                        <a:pt x="360" y="376"/>
                      </a:lnTo>
                      <a:lnTo>
                        <a:pt x="385" y="366"/>
                      </a:lnTo>
                      <a:lnTo>
                        <a:pt x="410" y="355"/>
                      </a:lnTo>
                      <a:lnTo>
                        <a:pt x="432" y="340"/>
                      </a:lnTo>
                      <a:lnTo>
                        <a:pt x="455" y="325"/>
                      </a:lnTo>
                      <a:lnTo>
                        <a:pt x="474" y="306"/>
                      </a:lnTo>
                      <a:lnTo>
                        <a:pt x="491" y="287"/>
                      </a:lnTo>
                      <a:lnTo>
                        <a:pt x="508" y="266"/>
                      </a:lnTo>
                      <a:lnTo>
                        <a:pt x="522" y="243"/>
                      </a:lnTo>
                      <a:lnTo>
                        <a:pt x="533" y="218"/>
                      </a:lnTo>
                      <a:lnTo>
                        <a:pt x="542" y="192"/>
                      </a:lnTo>
                      <a:lnTo>
                        <a:pt x="550" y="165"/>
                      </a:lnTo>
                      <a:lnTo>
                        <a:pt x="554" y="139"/>
                      </a:lnTo>
                      <a:lnTo>
                        <a:pt x="556" y="110"/>
                      </a:lnTo>
                      <a:close/>
                      <a:moveTo>
                        <a:pt x="541" y="17"/>
                      </a:moveTo>
                      <a:lnTo>
                        <a:pt x="537" y="10"/>
                      </a:lnTo>
                      <a:lnTo>
                        <a:pt x="533" y="2"/>
                      </a:lnTo>
                      <a:lnTo>
                        <a:pt x="531" y="0"/>
                      </a:lnTo>
                      <a:lnTo>
                        <a:pt x="527" y="0"/>
                      </a:lnTo>
                      <a:lnTo>
                        <a:pt x="529" y="4"/>
                      </a:lnTo>
                      <a:lnTo>
                        <a:pt x="531" y="8"/>
                      </a:lnTo>
                      <a:lnTo>
                        <a:pt x="535" y="12"/>
                      </a:lnTo>
                      <a:lnTo>
                        <a:pt x="539" y="16"/>
                      </a:lnTo>
                      <a:lnTo>
                        <a:pt x="539" y="17"/>
                      </a:lnTo>
                      <a:lnTo>
                        <a:pt x="541" y="17"/>
                      </a:lnTo>
                      <a:close/>
                    </a:path>
                  </a:pathLst>
                </a:custGeom>
                <a:solidFill>
                  <a:srgbClr val="C5C3D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008" name="Freeform 640"/>
                <p:cNvSpPr>
                  <a:spLocks noEditPoints="1"/>
                </p:cNvSpPr>
                <p:nvPr/>
              </p:nvSpPr>
              <p:spPr bwMode="auto">
                <a:xfrm>
                  <a:off x="1563" y="2160"/>
                  <a:ext cx="552" cy="387"/>
                </a:xfrm>
                <a:custGeom>
                  <a:avLst/>
                  <a:gdLst/>
                  <a:ahLst/>
                  <a:cxnLst>
                    <a:cxn ang="0">
                      <a:pos x="550" y="92"/>
                    </a:cxn>
                    <a:cxn ang="0">
                      <a:pos x="544" y="52"/>
                    </a:cxn>
                    <a:cxn ang="0">
                      <a:pos x="537" y="29"/>
                    </a:cxn>
                    <a:cxn ang="0">
                      <a:pos x="539" y="46"/>
                    </a:cxn>
                    <a:cxn ang="0">
                      <a:pos x="546" y="90"/>
                    </a:cxn>
                    <a:cxn ang="0">
                      <a:pos x="544" y="139"/>
                    </a:cxn>
                    <a:cxn ang="0">
                      <a:pos x="535" y="192"/>
                    </a:cxn>
                    <a:cxn ang="0">
                      <a:pos x="514" y="241"/>
                    </a:cxn>
                    <a:cxn ang="0">
                      <a:pos x="485" y="285"/>
                    </a:cxn>
                    <a:cxn ang="0">
                      <a:pos x="448" y="321"/>
                    </a:cxn>
                    <a:cxn ang="0">
                      <a:pos x="404" y="351"/>
                    </a:cxn>
                    <a:cxn ang="0">
                      <a:pos x="356" y="370"/>
                    </a:cxn>
                    <a:cxn ang="0">
                      <a:pos x="303" y="382"/>
                    </a:cxn>
                    <a:cxn ang="0">
                      <a:pos x="248" y="382"/>
                    </a:cxn>
                    <a:cxn ang="0">
                      <a:pos x="195" y="370"/>
                    </a:cxn>
                    <a:cxn ang="0">
                      <a:pos x="146" y="351"/>
                    </a:cxn>
                    <a:cxn ang="0">
                      <a:pos x="102" y="321"/>
                    </a:cxn>
                    <a:cxn ang="0">
                      <a:pos x="66" y="285"/>
                    </a:cxn>
                    <a:cxn ang="0">
                      <a:pos x="38" y="241"/>
                    </a:cxn>
                    <a:cxn ang="0">
                      <a:pos x="17" y="192"/>
                    </a:cxn>
                    <a:cxn ang="0">
                      <a:pos x="6" y="139"/>
                    </a:cxn>
                    <a:cxn ang="0">
                      <a:pos x="6" y="95"/>
                    </a:cxn>
                    <a:cxn ang="0">
                      <a:pos x="9" y="63"/>
                    </a:cxn>
                    <a:cxn ang="0">
                      <a:pos x="11" y="46"/>
                    </a:cxn>
                    <a:cxn ang="0">
                      <a:pos x="6" y="61"/>
                    </a:cxn>
                    <a:cxn ang="0">
                      <a:pos x="0" y="95"/>
                    </a:cxn>
                    <a:cxn ang="0">
                      <a:pos x="2" y="141"/>
                    </a:cxn>
                    <a:cxn ang="0">
                      <a:pos x="13" y="194"/>
                    </a:cxn>
                    <a:cxn ang="0">
                      <a:pos x="34" y="243"/>
                    </a:cxn>
                    <a:cxn ang="0">
                      <a:pos x="62" y="287"/>
                    </a:cxn>
                    <a:cxn ang="0">
                      <a:pos x="100" y="325"/>
                    </a:cxn>
                    <a:cxn ang="0">
                      <a:pos x="144" y="355"/>
                    </a:cxn>
                    <a:cxn ang="0">
                      <a:pos x="193" y="376"/>
                    </a:cxn>
                    <a:cxn ang="0">
                      <a:pos x="248" y="385"/>
                    </a:cxn>
                    <a:cxn ang="0">
                      <a:pos x="303" y="385"/>
                    </a:cxn>
                    <a:cxn ang="0">
                      <a:pos x="358" y="376"/>
                    </a:cxn>
                    <a:cxn ang="0">
                      <a:pos x="408" y="355"/>
                    </a:cxn>
                    <a:cxn ang="0">
                      <a:pos x="451" y="325"/>
                    </a:cxn>
                    <a:cxn ang="0">
                      <a:pos x="487" y="287"/>
                    </a:cxn>
                    <a:cxn ang="0">
                      <a:pos x="518" y="243"/>
                    </a:cxn>
                    <a:cxn ang="0">
                      <a:pos x="539" y="194"/>
                    </a:cxn>
                    <a:cxn ang="0">
                      <a:pos x="550" y="141"/>
                    </a:cxn>
                    <a:cxn ang="0">
                      <a:pos x="533" y="16"/>
                    </a:cxn>
                    <a:cxn ang="0">
                      <a:pos x="529" y="2"/>
                    </a:cxn>
                    <a:cxn ang="0">
                      <a:pos x="523" y="0"/>
                    </a:cxn>
                    <a:cxn ang="0">
                      <a:pos x="523" y="4"/>
                    </a:cxn>
                    <a:cxn ang="0">
                      <a:pos x="533" y="16"/>
                    </a:cxn>
                  </a:cxnLst>
                  <a:rect l="0" t="0" r="r" b="b"/>
                  <a:pathLst>
                    <a:path w="552" h="387">
                      <a:moveTo>
                        <a:pt x="552" y="112"/>
                      </a:moveTo>
                      <a:lnTo>
                        <a:pt x="550" y="92"/>
                      </a:lnTo>
                      <a:lnTo>
                        <a:pt x="548" y="73"/>
                      </a:lnTo>
                      <a:lnTo>
                        <a:pt x="544" y="52"/>
                      </a:lnTo>
                      <a:lnTo>
                        <a:pt x="540" y="33"/>
                      </a:lnTo>
                      <a:lnTo>
                        <a:pt x="537" y="29"/>
                      </a:lnTo>
                      <a:lnTo>
                        <a:pt x="533" y="25"/>
                      </a:lnTo>
                      <a:lnTo>
                        <a:pt x="539" y="46"/>
                      </a:lnTo>
                      <a:lnTo>
                        <a:pt x="542" y="67"/>
                      </a:lnTo>
                      <a:lnTo>
                        <a:pt x="546" y="90"/>
                      </a:lnTo>
                      <a:lnTo>
                        <a:pt x="546" y="112"/>
                      </a:lnTo>
                      <a:lnTo>
                        <a:pt x="544" y="139"/>
                      </a:lnTo>
                      <a:lnTo>
                        <a:pt x="540" y="167"/>
                      </a:lnTo>
                      <a:lnTo>
                        <a:pt x="535" y="192"/>
                      </a:lnTo>
                      <a:lnTo>
                        <a:pt x="525" y="217"/>
                      </a:lnTo>
                      <a:lnTo>
                        <a:pt x="514" y="241"/>
                      </a:lnTo>
                      <a:lnTo>
                        <a:pt x="501" y="264"/>
                      </a:lnTo>
                      <a:lnTo>
                        <a:pt x="485" y="285"/>
                      </a:lnTo>
                      <a:lnTo>
                        <a:pt x="466" y="304"/>
                      </a:lnTo>
                      <a:lnTo>
                        <a:pt x="448" y="321"/>
                      </a:lnTo>
                      <a:lnTo>
                        <a:pt x="427" y="336"/>
                      </a:lnTo>
                      <a:lnTo>
                        <a:pt x="404" y="351"/>
                      </a:lnTo>
                      <a:lnTo>
                        <a:pt x="381" y="363"/>
                      </a:lnTo>
                      <a:lnTo>
                        <a:pt x="356" y="370"/>
                      </a:lnTo>
                      <a:lnTo>
                        <a:pt x="330" y="378"/>
                      </a:lnTo>
                      <a:lnTo>
                        <a:pt x="303" y="382"/>
                      </a:lnTo>
                      <a:lnTo>
                        <a:pt x="275" y="384"/>
                      </a:lnTo>
                      <a:lnTo>
                        <a:pt x="248" y="382"/>
                      </a:lnTo>
                      <a:lnTo>
                        <a:pt x="222" y="378"/>
                      </a:lnTo>
                      <a:lnTo>
                        <a:pt x="195" y="370"/>
                      </a:lnTo>
                      <a:lnTo>
                        <a:pt x="171" y="363"/>
                      </a:lnTo>
                      <a:lnTo>
                        <a:pt x="146" y="351"/>
                      </a:lnTo>
                      <a:lnTo>
                        <a:pt x="123" y="336"/>
                      </a:lnTo>
                      <a:lnTo>
                        <a:pt x="102" y="321"/>
                      </a:lnTo>
                      <a:lnTo>
                        <a:pt x="83" y="304"/>
                      </a:lnTo>
                      <a:lnTo>
                        <a:pt x="66" y="285"/>
                      </a:lnTo>
                      <a:lnTo>
                        <a:pt x="51" y="264"/>
                      </a:lnTo>
                      <a:lnTo>
                        <a:pt x="38" y="241"/>
                      </a:lnTo>
                      <a:lnTo>
                        <a:pt x="26" y="217"/>
                      </a:lnTo>
                      <a:lnTo>
                        <a:pt x="17" y="192"/>
                      </a:lnTo>
                      <a:lnTo>
                        <a:pt x="9" y="167"/>
                      </a:lnTo>
                      <a:lnTo>
                        <a:pt x="6" y="139"/>
                      </a:lnTo>
                      <a:lnTo>
                        <a:pt x="4" y="112"/>
                      </a:lnTo>
                      <a:lnTo>
                        <a:pt x="6" y="95"/>
                      </a:lnTo>
                      <a:lnTo>
                        <a:pt x="7" y="78"/>
                      </a:lnTo>
                      <a:lnTo>
                        <a:pt x="9" y="63"/>
                      </a:lnTo>
                      <a:lnTo>
                        <a:pt x="13" y="48"/>
                      </a:lnTo>
                      <a:lnTo>
                        <a:pt x="11" y="46"/>
                      </a:lnTo>
                      <a:lnTo>
                        <a:pt x="7" y="44"/>
                      </a:lnTo>
                      <a:lnTo>
                        <a:pt x="6" y="61"/>
                      </a:lnTo>
                      <a:lnTo>
                        <a:pt x="2" y="78"/>
                      </a:lnTo>
                      <a:lnTo>
                        <a:pt x="0" y="95"/>
                      </a:lnTo>
                      <a:lnTo>
                        <a:pt x="0" y="112"/>
                      </a:lnTo>
                      <a:lnTo>
                        <a:pt x="2" y="141"/>
                      </a:lnTo>
                      <a:lnTo>
                        <a:pt x="6" y="167"/>
                      </a:lnTo>
                      <a:lnTo>
                        <a:pt x="13" y="194"/>
                      </a:lnTo>
                      <a:lnTo>
                        <a:pt x="21" y="219"/>
                      </a:lnTo>
                      <a:lnTo>
                        <a:pt x="34" y="243"/>
                      </a:lnTo>
                      <a:lnTo>
                        <a:pt x="47" y="266"/>
                      </a:lnTo>
                      <a:lnTo>
                        <a:pt x="62" y="287"/>
                      </a:lnTo>
                      <a:lnTo>
                        <a:pt x="81" y="308"/>
                      </a:lnTo>
                      <a:lnTo>
                        <a:pt x="100" y="325"/>
                      </a:lnTo>
                      <a:lnTo>
                        <a:pt x="121" y="340"/>
                      </a:lnTo>
                      <a:lnTo>
                        <a:pt x="144" y="355"/>
                      </a:lnTo>
                      <a:lnTo>
                        <a:pt x="169" y="366"/>
                      </a:lnTo>
                      <a:lnTo>
                        <a:pt x="193" y="376"/>
                      </a:lnTo>
                      <a:lnTo>
                        <a:pt x="220" y="382"/>
                      </a:lnTo>
                      <a:lnTo>
                        <a:pt x="248" y="385"/>
                      </a:lnTo>
                      <a:lnTo>
                        <a:pt x="275" y="387"/>
                      </a:lnTo>
                      <a:lnTo>
                        <a:pt x="303" y="385"/>
                      </a:lnTo>
                      <a:lnTo>
                        <a:pt x="332" y="382"/>
                      </a:lnTo>
                      <a:lnTo>
                        <a:pt x="358" y="376"/>
                      </a:lnTo>
                      <a:lnTo>
                        <a:pt x="383" y="366"/>
                      </a:lnTo>
                      <a:lnTo>
                        <a:pt x="408" y="355"/>
                      </a:lnTo>
                      <a:lnTo>
                        <a:pt x="430" y="340"/>
                      </a:lnTo>
                      <a:lnTo>
                        <a:pt x="451" y="325"/>
                      </a:lnTo>
                      <a:lnTo>
                        <a:pt x="470" y="308"/>
                      </a:lnTo>
                      <a:lnTo>
                        <a:pt x="487" y="287"/>
                      </a:lnTo>
                      <a:lnTo>
                        <a:pt x="504" y="266"/>
                      </a:lnTo>
                      <a:lnTo>
                        <a:pt x="518" y="243"/>
                      </a:lnTo>
                      <a:lnTo>
                        <a:pt x="529" y="219"/>
                      </a:lnTo>
                      <a:lnTo>
                        <a:pt x="539" y="194"/>
                      </a:lnTo>
                      <a:lnTo>
                        <a:pt x="546" y="167"/>
                      </a:lnTo>
                      <a:lnTo>
                        <a:pt x="550" y="141"/>
                      </a:lnTo>
                      <a:lnTo>
                        <a:pt x="552" y="112"/>
                      </a:lnTo>
                      <a:close/>
                      <a:moveTo>
                        <a:pt x="533" y="16"/>
                      </a:moveTo>
                      <a:lnTo>
                        <a:pt x="531" y="10"/>
                      </a:lnTo>
                      <a:lnTo>
                        <a:pt x="529" y="2"/>
                      </a:lnTo>
                      <a:lnTo>
                        <a:pt x="525" y="2"/>
                      </a:lnTo>
                      <a:lnTo>
                        <a:pt x="523" y="0"/>
                      </a:lnTo>
                      <a:lnTo>
                        <a:pt x="523" y="2"/>
                      </a:lnTo>
                      <a:lnTo>
                        <a:pt x="523" y="4"/>
                      </a:lnTo>
                      <a:lnTo>
                        <a:pt x="529" y="10"/>
                      </a:lnTo>
                      <a:lnTo>
                        <a:pt x="533" y="16"/>
                      </a:lnTo>
                      <a:close/>
                    </a:path>
                  </a:pathLst>
                </a:custGeom>
                <a:solidFill>
                  <a:srgbClr val="C5C4D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009" name="Freeform 641"/>
                <p:cNvSpPr>
                  <a:spLocks noEditPoints="1"/>
                </p:cNvSpPr>
                <p:nvPr/>
              </p:nvSpPr>
              <p:spPr bwMode="auto">
                <a:xfrm>
                  <a:off x="1565" y="2160"/>
                  <a:ext cx="546" cy="385"/>
                </a:xfrm>
                <a:custGeom>
                  <a:avLst/>
                  <a:gdLst/>
                  <a:ahLst/>
                  <a:cxnLst>
                    <a:cxn ang="0">
                      <a:pos x="546" y="92"/>
                    </a:cxn>
                    <a:cxn ang="0">
                      <a:pos x="540" y="50"/>
                    </a:cxn>
                    <a:cxn ang="0">
                      <a:pos x="531" y="25"/>
                    </a:cxn>
                    <a:cxn ang="0">
                      <a:pos x="533" y="44"/>
                    </a:cxn>
                    <a:cxn ang="0">
                      <a:pos x="540" y="88"/>
                    </a:cxn>
                    <a:cxn ang="0">
                      <a:pos x="540" y="139"/>
                    </a:cxn>
                    <a:cxn ang="0">
                      <a:pos x="531" y="192"/>
                    </a:cxn>
                    <a:cxn ang="0">
                      <a:pos x="510" y="239"/>
                    </a:cxn>
                    <a:cxn ang="0">
                      <a:pos x="482" y="283"/>
                    </a:cxn>
                    <a:cxn ang="0">
                      <a:pos x="444" y="319"/>
                    </a:cxn>
                    <a:cxn ang="0">
                      <a:pos x="402" y="347"/>
                    </a:cxn>
                    <a:cxn ang="0">
                      <a:pos x="353" y="368"/>
                    </a:cxn>
                    <a:cxn ang="0">
                      <a:pos x="301" y="380"/>
                    </a:cxn>
                    <a:cxn ang="0">
                      <a:pos x="246" y="380"/>
                    </a:cxn>
                    <a:cxn ang="0">
                      <a:pos x="193" y="368"/>
                    </a:cxn>
                    <a:cxn ang="0">
                      <a:pos x="146" y="347"/>
                    </a:cxn>
                    <a:cxn ang="0">
                      <a:pos x="102" y="319"/>
                    </a:cxn>
                    <a:cxn ang="0">
                      <a:pos x="66" y="283"/>
                    </a:cxn>
                    <a:cxn ang="0">
                      <a:pos x="38" y="239"/>
                    </a:cxn>
                    <a:cxn ang="0">
                      <a:pos x="17" y="192"/>
                    </a:cxn>
                    <a:cxn ang="0">
                      <a:pos x="5" y="139"/>
                    </a:cxn>
                    <a:cxn ang="0">
                      <a:pos x="5" y="95"/>
                    </a:cxn>
                    <a:cxn ang="0">
                      <a:pos x="9" y="63"/>
                    </a:cxn>
                    <a:cxn ang="0">
                      <a:pos x="11" y="48"/>
                    </a:cxn>
                    <a:cxn ang="0">
                      <a:pos x="5" y="61"/>
                    </a:cxn>
                    <a:cxn ang="0">
                      <a:pos x="2" y="95"/>
                    </a:cxn>
                    <a:cxn ang="0">
                      <a:pos x="2" y="141"/>
                    </a:cxn>
                    <a:cxn ang="0">
                      <a:pos x="13" y="194"/>
                    </a:cxn>
                    <a:cxn ang="0">
                      <a:pos x="34" y="243"/>
                    </a:cxn>
                    <a:cxn ang="0">
                      <a:pos x="62" y="287"/>
                    </a:cxn>
                    <a:cxn ang="0">
                      <a:pos x="100" y="323"/>
                    </a:cxn>
                    <a:cxn ang="0">
                      <a:pos x="144" y="353"/>
                    </a:cxn>
                    <a:cxn ang="0">
                      <a:pos x="193" y="372"/>
                    </a:cxn>
                    <a:cxn ang="0">
                      <a:pos x="246" y="384"/>
                    </a:cxn>
                    <a:cxn ang="0">
                      <a:pos x="301" y="384"/>
                    </a:cxn>
                    <a:cxn ang="0">
                      <a:pos x="354" y="372"/>
                    </a:cxn>
                    <a:cxn ang="0">
                      <a:pos x="404" y="353"/>
                    </a:cxn>
                    <a:cxn ang="0">
                      <a:pos x="447" y="323"/>
                    </a:cxn>
                    <a:cxn ang="0">
                      <a:pos x="485" y="287"/>
                    </a:cxn>
                    <a:cxn ang="0">
                      <a:pos x="514" y="243"/>
                    </a:cxn>
                    <a:cxn ang="0">
                      <a:pos x="535" y="194"/>
                    </a:cxn>
                    <a:cxn ang="0">
                      <a:pos x="546" y="141"/>
                    </a:cxn>
                    <a:cxn ang="0">
                      <a:pos x="527" y="10"/>
                    </a:cxn>
                    <a:cxn ang="0">
                      <a:pos x="523" y="2"/>
                    </a:cxn>
                    <a:cxn ang="0">
                      <a:pos x="519" y="0"/>
                    </a:cxn>
                    <a:cxn ang="0">
                      <a:pos x="527" y="10"/>
                    </a:cxn>
                  </a:cxnLst>
                  <a:rect l="0" t="0" r="r" b="b"/>
                  <a:pathLst>
                    <a:path w="546" h="385">
                      <a:moveTo>
                        <a:pt x="546" y="112"/>
                      </a:moveTo>
                      <a:lnTo>
                        <a:pt x="546" y="92"/>
                      </a:lnTo>
                      <a:lnTo>
                        <a:pt x="544" y="71"/>
                      </a:lnTo>
                      <a:lnTo>
                        <a:pt x="540" y="50"/>
                      </a:lnTo>
                      <a:lnTo>
                        <a:pt x="535" y="29"/>
                      </a:lnTo>
                      <a:lnTo>
                        <a:pt x="531" y="25"/>
                      </a:lnTo>
                      <a:lnTo>
                        <a:pt x="527" y="21"/>
                      </a:lnTo>
                      <a:lnTo>
                        <a:pt x="533" y="44"/>
                      </a:lnTo>
                      <a:lnTo>
                        <a:pt x="538" y="65"/>
                      </a:lnTo>
                      <a:lnTo>
                        <a:pt x="540" y="88"/>
                      </a:lnTo>
                      <a:lnTo>
                        <a:pt x="542" y="112"/>
                      </a:lnTo>
                      <a:lnTo>
                        <a:pt x="540" y="139"/>
                      </a:lnTo>
                      <a:lnTo>
                        <a:pt x="537" y="165"/>
                      </a:lnTo>
                      <a:lnTo>
                        <a:pt x="531" y="192"/>
                      </a:lnTo>
                      <a:lnTo>
                        <a:pt x="521" y="217"/>
                      </a:lnTo>
                      <a:lnTo>
                        <a:pt x="510" y="239"/>
                      </a:lnTo>
                      <a:lnTo>
                        <a:pt x="497" y="262"/>
                      </a:lnTo>
                      <a:lnTo>
                        <a:pt x="482" y="283"/>
                      </a:lnTo>
                      <a:lnTo>
                        <a:pt x="464" y="302"/>
                      </a:lnTo>
                      <a:lnTo>
                        <a:pt x="444" y="319"/>
                      </a:lnTo>
                      <a:lnTo>
                        <a:pt x="425" y="334"/>
                      </a:lnTo>
                      <a:lnTo>
                        <a:pt x="402" y="347"/>
                      </a:lnTo>
                      <a:lnTo>
                        <a:pt x="377" y="359"/>
                      </a:lnTo>
                      <a:lnTo>
                        <a:pt x="353" y="368"/>
                      </a:lnTo>
                      <a:lnTo>
                        <a:pt x="328" y="376"/>
                      </a:lnTo>
                      <a:lnTo>
                        <a:pt x="301" y="380"/>
                      </a:lnTo>
                      <a:lnTo>
                        <a:pt x="273" y="382"/>
                      </a:lnTo>
                      <a:lnTo>
                        <a:pt x="246" y="380"/>
                      </a:lnTo>
                      <a:lnTo>
                        <a:pt x="220" y="376"/>
                      </a:lnTo>
                      <a:lnTo>
                        <a:pt x="193" y="368"/>
                      </a:lnTo>
                      <a:lnTo>
                        <a:pt x="169" y="359"/>
                      </a:lnTo>
                      <a:lnTo>
                        <a:pt x="146" y="347"/>
                      </a:lnTo>
                      <a:lnTo>
                        <a:pt x="123" y="334"/>
                      </a:lnTo>
                      <a:lnTo>
                        <a:pt x="102" y="319"/>
                      </a:lnTo>
                      <a:lnTo>
                        <a:pt x="83" y="302"/>
                      </a:lnTo>
                      <a:lnTo>
                        <a:pt x="66" y="283"/>
                      </a:lnTo>
                      <a:lnTo>
                        <a:pt x="51" y="262"/>
                      </a:lnTo>
                      <a:lnTo>
                        <a:pt x="38" y="239"/>
                      </a:lnTo>
                      <a:lnTo>
                        <a:pt x="26" y="217"/>
                      </a:lnTo>
                      <a:lnTo>
                        <a:pt x="17" y="192"/>
                      </a:lnTo>
                      <a:lnTo>
                        <a:pt x="11" y="165"/>
                      </a:lnTo>
                      <a:lnTo>
                        <a:pt x="5" y="139"/>
                      </a:lnTo>
                      <a:lnTo>
                        <a:pt x="5" y="112"/>
                      </a:lnTo>
                      <a:lnTo>
                        <a:pt x="5" y="95"/>
                      </a:lnTo>
                      <a:lnTo>
                        <a:pt x="7" y="80"/>
                      </a:lnTo>
                      <a:lnTo>
                        <a:pt x="9" y="63"/>
                      </a:lnTo>
                      <a:lnTo>
                        <a:pt x="13" y="48"/>
                      </a:lnTo>
                      <a:lnTo>
                        <a:pt x="11" y="48"/>
                      </a:lnTo>
                      <a:lnTo>
                        <a:pt x="9" y="46"/>
                      </a:lnTo>
                      <a:lnTo>
                        <a:pt x="5" y="61"/>
                      </a:lnTo>
                      <a:lnTo>
                        <a:pt x="2" y="78"/>
                      </a:lnTo>
                      <a:lnTo>
                        <a:pt x="2" y="95"/>
                      </a:lnTo>
                      <a:lnTo>
                        <a:pt x="0" y="112"/>
                      </a:lnTo>
                      <a:lnTo>
                        <a:pt x="2" y="141"/>
                      </a:lnTo>
                      <a:lnTo>
                        <a:pt x="5" y="167"/>
                      </a:lnTo>
                      <a:lnTo>
                        <a:pt x="13" y="194"/>
                      </a:lnTo>
                      <a:lnTo>
                        <a:pt x="22" y="219"/>
                      </a:lnTo>
                      <a:lnTo>
                        <a:pt x="34" y="243"/>
                      </a:lnTo>
                      <a:lnTo>
                        <a:pt x="47" y="264"/>
                      </a:lnTo>
                      <a:lnTo>
                        <a:pt x="62" y="287"/>
                      </a:lnTo>
                      <a:lnTo>
                        <a:pt x="79" y="306"/>
                      </a:lnTo>
                      <a:lnTo>
                        <a:pt x="100" y="323"/>
                      </a:lnTo>
                      <a:lnTo>
                        <a:pt x="121" y="338"/>
                      </a:lnTo>
                      <a:lnTo>
                        <a:pt x="144" y="353"/>
                      </a:lnTo>
                      <a:lnTo>
                        <a:pt x="167" y="365"/>
                      </a:lnTo>
                      <a:lnTo>
                        <a:pt x="193" y="372"/>
                      </a:lnTo>
                      <a:lnTo>
                        <a:pt x="218" y="380"/>
                      </a:lnTo>
                      <a:lnTo>
                        <a:pt x="246" y="384"/>
                      </a:lnTo>
                      <a:lnTo>
                        <a:pt x="273" y="385"/>
                      </a:lnTo>
                      <a:lnTo>
                        <a:pt x="301" y="384"/>
                      </a:lnTo>
                      <a:lnTo>
                        <a:pt x="328" y="380"/>
                      </a:lnTo>
                      <a:lnTo>
                        <a:pt x="354" y="372"/>
                      </a:lnTo>
                      <a:lnTo>
                        <a:pt x="379" y="365"/>
                      </a:lnTo>
                      <a:lnTo>
                        <a:pt x="404" y="353"/>
                      </a:lnTo>
                      <a:lnTo>
                        <a:pt x="427" y="338"/>
                      </a:lnTo>
                      <a:lnTo>
                        <a:pt x="447" y="323"/>
                      </a:lnTo>
                      <a:lnTo>
                        <a:pt x="466" y="306"/>
                      </a:lnTo>
                      <a:lnTo>
                        <a:pt x="485" y="287"/>
                      </a:lnTo>
                      <a:lnTo>
                        <a:pt x="501" y="264"/>
                      </a:lnTo>
                      <a:lnTo>
                        <a:pt x="514" y="243"/>
                      </a:lnTo>
                      <a:lnTo>
                        <a:pt x="525" y="219"/>
                      </a:lnTo>
                      <a:lnTo>
                        <a:pt x="535" y="194"/>
                      </a:lnTo>
                      <a:lnTo>
                        <a:pt x="542" y="167"/>
                      </a:lnTo>
                      <a:lnTo>
                        <a:pt x="546" y="141"/>
                      </a:lnTo>
                      <a:lnTo>
                        <a:pt x="546" y="112"/>
                      </a:lnTo>
                      <a:close/>
                      <a:moveTo>
                        <a:pt x="527" y="10"/>
                      </a:moveTo>
                      <a:lnTo>
                        <a:pt x="525" y="6"/>
                      </a:lnTo>
                      <a:lnTo>
                        <a:pt x="523" y="2"/>
                      </a:lnTo>
                      <a:lnTo>
                        <a:pt x="521" y="2"/>
                      </a:lnTo>
                      <a:lnTo>
                        <a:pt x="519" y="0"/>
                      </a:lnTo>
                      <a:lnTo>
                        <a:pt x="523" y="4"/>
                      </a:lnTo>
                      <a:lnTo>
                        <a:pt x="527" y="10"/>
                      </a:lnTo>
                      <a:close/>
                    </a:path>
                  </a:pathLst>
                </a:custGeom>
                <a:solidFill>
                  <a:srgbClr val="C6C5D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010" name="Freeform 642"/>
                <p:cNvSpPr>
                  <a:spLocks noEditPoints="1"/>
                </p:cNvSpPr>
                <p:nvPr/>
              </p:nvSpPr>
              <p:spPr bwMode="auto">
                <a:xfrm>
                  <a:off x="1567" y="2160"/>
                  <a:ext cx="542" cy="384"/>
                </a:xfrm>
                <a:custGeom>
                  <a:avLst/>
                  <a:gdLst/>
                  <a:ahLst/>
                  <a:cxnLst>
                    <a:cxn ang="0">
                      <a:pos x="542" y="90"/>
                    </a:cxn>
                    <a:cxn ang="0">
                      <a:pos x="535" y="46"/>
                    </a:cxn>
                    <a:cxn ang="0">
                      <a:pos x="525" y="21"/>
                    </a:cxn>
                    <a:cxn ang="0">
                      <a:pos x="529" y="40"/>
                    </a:cxn>
                    <a:cxn ang="0">
                      <a:pos x="536" y="88"/>
                    </a:cxn>
                    <a:cxn ang="0">
                      <a:pos x="536" y="139"/>
                    </a:cxn>
                    <a:cxn ang="0">
                      <a:pos x="525" y="192"/>
                    </a:cxn>
                    <a:cxn ang="0">
                      <a:pos x="506" y="239"/>
                    </a:cxn>
                    <a:cxn ang="0">
                      <a:pos x="478" y="281"/>
                    </a:cxn>
                    <a:cxn ang="0">
                      <a:pos x="442" y="317"/>
                    </a:cxn>
                    <a:cxn ang="0">
                      <a:pos x="398" y="346"/>
                    </a:cxn>
                    <a:cxn ang="0">
                      <a:pos x="351" y="366"/>
                    </a:cxn>
                    <a:cxn ang="0">
                      <a:pos x="299" y="378"/>
                    </a:cxn>
                    <a:cxn ang="0">
                      <a:pos x="244" y="378"/>
                    </a:cxn>
                    <a:cxn ang="0">
                      <a:pos x="193" y="366"/>
                    </a:cxn>
                    <a:cxn ang="0">
                      <a:pos x="144" y="346"/>
                    </a:cxn>
                    <a:cxn ang="0">
                      <a:pos x="102" y="317"/>
                    </a:cxn>
                    <a:cxn ang="0">
                      <a:pos x="66" y="281"/>
                    </a:cxn>
                    <a:cxn ang="0">
                      <a:pos x="38" y="239"/>
                    </a:cxn>
                    <a:cxn ang="0">
                      <a:pos x="17" y="192"/>
                    </a:cxn>
                    <a:cxn ang="0">
                      <a:pos x="7" y="139"/>
                    </a:cxn>
                    <a:cxn ang="0">
                      <a:pos x="5" y="95"/>
                    </a:cxn>
                    <a:cxn ang="0">
                      <a:pos x="9" y="65"/>
                    </a:cxn>
                    <a:cxn ang="0">
                      <a:pos x="11" y="48"/>
                    </a:cxn>
                    <a:cxn ang="0">
                      <a:pos x="5" y="63"/>
                    </a:cxn>
                    <a:cxn ang="0">
                      <a:pos x="2" y="95"/>
                    </a:cxn>
                    <a:cxn ang="0">
                      <a:pos x="2" y="139"/>
                    </a:cxn>
                    <a:cxn ang="0">
                      <a:pos x="13" y="192"/>
                    </a:cxn>
                    <a:cxn ang="0">
                      <a:pos x="34" y="241"/>
                    </a:cxn>
                    <a:cxn ang="0">
                      <a:pos x="62" y="285"/>
                    </a:cxn>
                    <a:cxn ang="0">
                      <a:pos x="98" y="321"/>
                    </a:cxn>
                    <a:cxn ang="0">
                      <a:pos x="142" y="351"/>
                    </a:cxn>
                    <a:cxn ang="0">
                      <a:pos x="191" y="370"/>
                    </a:cxn>
                    <a:cxn ang="0">
                      <a:pos x="244" y="382"/>
                    </a:cxn>
                    <a:cxn ang="0">
                      <a:pos x="299" y="382"/>
                    </a:cxn>
                    <a:cxn ang="0">
                      <a:pos x="352" y="370"/>
                    </a:cxn>
                    <a:cxn ang="0">
                      <a:pos x="400" y="351"/>
                    </a:cxn>
                    <a:cxn ang="0">
                      <a:pos x="444" y="321"/>
                    </a:cxn>
                    <a:cxn ang="0">
                      <a:pos x="481" y="285"/>
                    </a:cxn>
                    <a:cxn ang="0">
                      <a:pos x="510" y="241"/>
                    </a:cxn>
                    <a:cxn ang="0">
                      <a:pos x="531" y="192"/>
                    </a:cxn>
                    <a:cxn ang="0">
                      <a:pos x="540" y="139"/>
                    </a:cxn>
                    <a:cxn ang="0">
                      <a:pos x="519" y="4"/>
                    </a:cxn>
                    <a:cxn ang="0">
                      <a:pos x="519" y="0"/>
                    </a:cxn>
                    <a:cxn ang="0">
                      <a:pos x="517" y="0"/>
                    </a:cxn>
                    <a:cxn ang="0">
                      <a:pos x="519" y="4"/>
                    </a:cxn>
                  </a:cxnLst>
                  <a:rect l="0" t="0" r="r" b="b"/>
                  <a:pathLst>
                    <a:path w="542" h="384">
                      <a:moveTo>
                        <a:pt x="542" y="112"/>
                      </a:moveTo>
                      <a:lnTo>
                        <a:pt x="542" y="90"/>
                      </a:lnTo>
                      <a:lnTo>
                        <a:pt x="538" y="67"/>
                      </a:lnTo>
                      <a:lnTo>
                        <a:pt x="535" y="46"/>
                      </a:lnTo>
                      <a:lnTo>
                        <a:pt x="529" y="25"/>
                      </a:lnTo>
                      <a:lnTo>
                        <a:pt x="525" y="21"/>
                      </a:lnTo>
                      <a:lnTo>
                        <a:pt x="521" y="18"/>
                      </a:lnTo>
                      <a:lnTo>
                        <a:pt x="529" y="40"/>
                      </a:lnTo>
                      <a:lnTo>
                        <a:pt x="533" y="63"/>
                      </a:lnTo>
                      <a:lnTo>
                        <a:pt x="536" y="88"/>
                      </a:lnTo>
                      <a:lnTo>
                        <a:pt x="538" y="112"/>
                      </a:lnTo>
                      <a:lnTo>
                        <a:pt x="536" y="139"/>
                      </a:lnTo>
                      <a:lnTo>
                        <a:pt x="533" y="165"/>
                      </a:lnTo>
                      <a:lnTo>
                        <a:pt x="525" y="192"/>
                      </a:lnTo>
                      <a:lnTo>
                        <a:pt x="517" y="217"/>
                      </a:lnTo>
                      <a:lnTo>
                        <a:pt x="506" y="239"/>
                      </a:lnTo>
                      <a:lnTo>
                        <a:pt x="493" y="260"/>
                      </a:lnTo>
                      <a:lnTo>
                        <a:pt x="478" y="281"/>
                      </a:lnTo>
                      <a:lnTo>
                        <a:pt x="461" y="300"/>
                      </a:lnTo>
                      <a:lnTo>
                        <a:pt x="442" y="317"/>
                      </a:lnTo>
                      <a:lnTo>
                        <a:pt x="421" y="332"/>
                      </a:lnTo>
                      <a:lnTo>
                        <a:pt x="398" y="346"/>
                      </a:lnTo>
                      <a:lnTo>
                        <a:pt x="375" y="357"/>
                      </a:lnTo>
                      <a:lnTo>
                        <a:pt x="351" y="366"/>
                      </a:lnTo>
                      <a:lnTo>
                        <a:pt x="326" y="372"/>
                      </a:lnTo>
                      <a:lnTo>
                        <a:pt x="299" y="378"/>
                      </a:lnTo>
                      <a:lnTo>
                        <a:pt x="271" y="378"/>
                      </a:lnTo>
                      <a:lnTo>
                        <a:pt x="244" y="378"/>
                      </a:lnTo>
                      <a:lnTo>
                        <a:pt x="218" y="372"/>
                      </a:lnTo>
                      <a:lnTo>
                        <a:pt x="193" y="366"/>
                      </a:lnTo>
                      <a:lnTo>
                        <a:pt x="168" y="357"/>
                      </a:lnTo>
                      <a:lnTo>
                        <a:pt x="144" y="346"/>
                      </a:lnTo>
                      <a:lnTo>
                        <a:pt x="123" y="332"/>
                      </a:lnTo>
                      <a:lnTo>
                        <a:pt x="102" y="317"/>
                      </a:lnTo>
                      <a:lnTo>
                        <a:pt x="83" y="300"/>
                      </a:lnTo>
                      <a:lnTo>
                        <a:pt x="66" y="281"/>
                      </a:lnTo>
                      <a:lnTo>
                        <a:pt x="51" y="260"/>
                      </a:lnTo>
                      <a:lnTo>
                        <a:pt x="38" y="239"/>
                      </a:lnTo>
                      <a:lnTo>
                        <a:pt x="26" y="217"/>
                      </a:lnTo>
                      <a:lnTo>
                        <a:pt x="17" y="192"/>
                      </a:lnTo>
                      <a:lnTo>
                        <a:pt x="11" y="165"/>
                      </a:lnTo>
                      <a:lnTo>
                        <a:pt x="7" y="139"/>
                      </a:lnTo>
                      <a:lnTo>
                        <a:pt x="5" y="112"/>
                      </a:lnTo>
                      <a:lnTo>
                        <a:pt x="5" y="95"/>
                      </a:lnTo>
                      <a:lnTo>
                        <a:pt x="7" y="80"/>
                      </a:lnTo>
                      <a:lnTo>
                        <a:pt x="9" y="65"/>
                      </a:lnTo>
                      <a:lnTo>
                        <a:pt x="13" y="50"/>
                      </a:lnTo>
                      <a:lnTo>
                        <a:pt x="11" y="48"/>
                      </a:lnTo>
                      <a:lnTo>
                        <a:pt x="9" y="48"/>
                      </a:lnTo>
                      <a:lnTo>
                        <a:pt x="5" y="63"/>
                      </a:lnTo>
                      <a:lnTo>
                        <a:pt x="3" y="78"/>
                      </a:lnTo>
                      <a:lnTo>
                        <a:pt x="2" y="95"/>
                      </a:lnTo>
                      <a:lnTo>
                        <a:pt x="0" y="112"/>
                      </a:lnTo>
                      <a:lnTo>
                        <a:pt x="2" y="139"/>
                      </a:lnTo>
                      <a:lnTo>
                        <a:pt x="5" y="167"/>
                      </a:lnTo>
                      <a:lnTo>
                        <a:pt x="13" y="192"/>
                      </a:lnTo>
                      <a:lnTo>
                        <a:pt x="22" y="217"/>
                      </a:lnTo>
                      <a:lnTo>
                        <a:pt x="34" y="241"/>
                      </a:lnTo>
                      <a:lnTo>
                        <a:pt x="47" y="264"/>
                      </a:lnTo>
                      <a:lnTo>
                        <a:pt x="62" y="285"/>
                      </a:lnTo>
                      <a:lnTo>
                        <a:pt x="79" y="304"/>
                      </a:lnTo>
                      <a:lnTo>
                        <a:pt x="98" y="321"/>
                      </a:lnTo>
                      <a:lnTo>
                        <a:pt x="119" y="336"/>
                      </a:lnTo>
                      <a:lnTo>
                        <a:pt x="142" y="351"/>
                      </a:lnTo>
                      <a:lnTo>
                        <a:pt x="167" y="363"/>
                      </a:lnTo>
                      <a:lnTo>
                        <a:pt x="191" y="370"/>
                      </a:lnTo>
                      <a:lnTo>
                        <a:pt x="218" y="378"/>
                      </a:lnTo>
                      <a:lnTo>
                        <a:pt x="244" y="382"/>
                      </a:lnTo>
                      <a:lnTo>
                        <a:pt x="271" y="384"/>
                      </a:lnTo>
                      <a:lnTo>
                        <a:pt x="299" y="382"/>
                      </a:lnTo>
                      <a:lnTo>
                        <a:pt x="326" y="378"/>
                      </a:lnTo>
                      <a:lnTo>
                        <a:pt x="352" y="370"/>
                      </a:lnTo>
                      <a:lnTo>
                        <a:pt x="377" y="363"/>
                      </a:lnTo>
                      <a:lnTo>
                        <a:pt x="400" y="351"/>
                      </a:lnTo>
                      <a:lnTo>
                        <a:pt x="423" y="336"/>
                      </a:lnTo>
                      <a:lnTo>
                        <a:pt x="444" y="321"/>
                      </a:lnTo>
                      <a:lnTo>
                        <a:pt x="462" y="304"/>
                      </a:lnTo>
                      <a:lnTo>
                        <a:pt x="481" y="285"/>
                      </a:lnTo>
                      <a:lnTo>
                        <a:pt x="497" y="264"/>
                      </a:lnTo>
                      <a:lnTo>
                        <a:pt x="510" y="241"/>
                      </a:lnTo>
                      <a:lnTo>
                        <a:pt x="521" y="217"/>
                      </a:lnTo>
                      <a:lnTo>
                        <a:pt x="531" y="192"/>
                      </a:lnTo>
                      <a:lnTo>
                        <a:pt x="536" y="167"/>
                      </a:lnTo>
                      <a:lnTo>
                        <a:pt x="540" y="139"/>
                      </a:lnTo>
                      <a:lnTo>
                        <a:pt x="542" y="112"/>
                      </a:lnTo>
                      <a:close/>
                      <a:moveTo>
                        <a:pt x="519" y="4"/>
                      </a:moveTo>
                      <a:lnTo>
                        <a:pt x="519" y="2"/>
                      </a:lnTo>
                      <a:lnTo>
                        <a:pt x="519" y="0"/>
                      </a:lnTo>
                      <a:lnTo>
                        <a:pt x="517" y="0"/>
                      </a:lnTo>
                      <a:lnTo>
                        <a:pt x="517" y="0"/>
                      </a:lnTo>
                      <a:lnTo>
                        <a:pt x="519" y="2"/>
                      </a:lnTo>
                      <a:lnTo>
                        <a:pt x="519" y="4"/>
                      </a:lnTo>
                      <a:close/>
                    </a:path>
                  </a:pathLst>
                </a:custGeom>
                <a:solidFill>
                  <a:srgbClr val="C6C5D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011" name="Freeform 643"/>
                <p:cNvSpPr>
                  <a:spLocks/>
                </p:cNvSpPr>
                <p:nvPr/>
              </p:nvSpPr>
              <p:spPr bwMode="auto">
                <a:xfrm>
                  <a:off x="1570" y="2174"/>
                  <a:ext cx="537" cy="368"/>
                </a:xfrm>
                <a:custGeom>
                  <a:avLst/>
                  <a:gdLst/>
                  <a:ahLst/>
                  <a:cxnLst>
                    <a:cxn ang="0">
                      <a:pos x="535" y="74"/>
                    </a:cxn>
                    <a:cxn ang="0">
                      <a:pos x="528" y="30"/>
                    </a:cxn>
                    <a:cxn ang="0">
                      <a:pos x="518" y="4"/>
                    </a:cxn>
                    <a:cxn ang="0">
                      <a:pos x="522" y="23"/>
                    </a:cxn>
                    <a:cxn ang="0">
                      <a:pos x="532" y="72"/>
                    </a:cxn>
                    <a:cxn ang="0">
                      <a:pos x="532" y="125"/>
                    </a:cxn>
                    <a:cxn ang="0">
                      <a:pos x="520" y="176"/>
                    </a:cxn>
                    <a:cxn ang="0">
                      <a:pos x="501" y="224"/>
                    </a:cxn>
                    <a:cxn ang="0">
                      <a:pos x="473" y="265"/>
                    </a:cxn>
                    <a:cxn ang="0">
                      <a:pos x="437" y="301"/>
                    </a:cxn>
                    <a:cxn ang="0">
                      <a:pos x="395" y="330"/>
                    </a:cxn>
                    <a:cxn ang="0">
                      <a:pos x="348" y="351"/>
                    </a:cxn>
                    <a:cxn ang="0">
                      <a:pos x="296" y="360"/>
                    </a:cxn>
                    <a:cxn ang="0">
                      <a:pos x="241" y="360"/>
                    </a:cxn>
                    <a:cxn ang="0">
                      <a:pos x="190" y="351"/>
                    </a:cxn>
                    <a:cxn ang="0">
                      <a:pos x="143" y="330"/>
                    </a:cxn>
                    <a:cxn ang="0">
                      <a:pos x="101" y="301"/>
                    </a:cxn>
                    <a:cxn ang="0">
                      <a:pos x="65" y="265"/>
                    </a:cxn>
                    <a:cxn ang="0">
                      <a:pos x="36" y="224"/>
                    </a:cxn>
                    <a:cxn ang="0">
                      <a:pos x="16" y="176"/>
                    </a:cxn>
                    <a:cxn ang="0">
                      <a:pos x="6" y="125"/>
                    </a:cxn>
                    <a:cxn ang="0">
                      <a:pos x="4" y="81"/>
                    </a:cxn>
                    <a:cxn ang="0">
                      <a:pos x="8" y="51"/>
                    </a:cxn>
                    <a:cxn ang="0">
                      <a:pos x="10" y="36"/>
                    </a:cxn>
                    <a:cxn ang="0">
                      <a:pos x="4" y="49"/>
                    </a:cxn>
                    <a:cxn ang="0">
                      <a:pos x="0" y="81"/>
                    </a:cxn>
                    <a:cxn ang="0">
                      <a:pos x="0" y="125"/>
                    </a:cxn>
                    <a:cxn ang="0">
                      <a:pos x="12" y="178"/>
                    </a:cxn>
                    <a:cxn ang="0">
                      <a:pos x="33" y="225"/>
                    </a:cxn>
                    <a:cxn ang="0">
                      <a:pos x="61" y="269"/>
                    </a:cxn>
                    <a:cxn ang="0">
                      <a:pos x="97" y="305"/>
                    </a:cxn>
                    <a:cxn ang="0">
                      <a:pos x="141" y="333"/>
                    </a:cxn>
                    <a:cxn ang="0">
                      <a:pos x="188" y="354"/>
                    </a:cxn>
                    <a:cxn ang="0">
                      <a:pos x="241" y="366"/>
                    </a:cxn>
                    <a:cxn ang="0">
                      <a:pos x="296" y="366"/>
                    </a:cxn>
                    <a:cxn ang="0">
                      <a:pos x="348" y="354"/>
                    </a:cxn>
                    <a:cxn ang="0">
                      <a:pos x="397" y="333"/>
                    </a:cxn>
                    <a:cxn ang="0">
                      <a:pos x="439" y="305"/>
                    </a:cxn>
                    <a:cxn ang="0">
                      <a:pos x="477" y="269"/>
                    </a:cxn>
                    <a:cxn ang="0">
                      <a:pos x="505" y="225"/>
                    </a:cxn>
                    <a:cxn ang="0">
                      <a:pos x="526" y="178"/>
                    </a:cxn>
                    <a:cxn ang="0">
                      <a:pos x="535" y="125"/>
                    </a:cxn>
                  </a:cxnLst>
                  <a:rect l="0" t="0" r="r" b="b"/>
                  <a:pathLst>
                    <a:path w="537" h="368">
                      <a:moveTo>
                        <a:pt x="537" y="98"/>
                      </a:moveTo>
                      <a:lnTo>
                        <a:pt x="535" y="74"/>
                      </a:lnTo>
                      <a:lnTo>
                        <a:pt x="533" y="51"/>
                      </a:lnTo>
                      <a:lnTo>
                        <a:pt x="528" y="30"/>
                      </a:lnTo>
                      <a:lnTo>
                        <a:pt x="522" y="7"/>
                      </a:lnTo>
                      <a:lnTo>
                        <a:pt x="518" y="4"/>
                      </a:lnTo>
                      <a:lnTo>
                        <a:pt x="514" y="0"/>
                      </a:lnTo>
                      <a:lnTo>
                        <a:pt x="522" y="23"/>
                      </a:lnTo>
                      <a:lnTo>
                        <a:pt x="528" y="47"/>
                      </a:lnTo>
                      <a:lnTo>
                        <a:pt x="532" y="72"/>
                      </a:lnTo>
                      <a:lnTo>
                        <a:pt x="533" y="98"/>
                      </a:lnTo>
                      <a:lnTo>
                        <a:pt x="532" y="125"/>
                      </a:lnTo>
                      <a:lnTo>
                        <a:pt x="528" y="151"/>
                      </a:lnTo>
                      <a:lnTo>
                        <a:pt x="520" y="176"/>
                      </a:lnTo>
                      <a:lnTo>
                        <a:pt x="513" y="201"/>
                      </a:lnTo>
                      <a:lnTo>
                        <a:pt x="501" y="224"/>
                      </a:lnTo>
                      <a:lnTo>
                        <a:pt x="488" y="246"/>
                      </a:lnTo>
                      <a:lnTo>
                        <a:pt x="473" y="265"/>
                      </a:lnTo>
                      <a:lnTo>
                        <a:pt x="456" y="284"/>
                      </a:lnTo>
                      <a:lnTo>
                        <a:pt x="437" y="301"/>
                      </a:lnTo>
                      <a:lnTo>
                        <a:pt x="416" y="316"/>
                      </a:lnTo>
                      <a:lnTo>
                        <a:pt x="395" y="330"/>
                      </a:lnTo>
                      <a:lnTo>
                        <a:pt x="372" y="341"/>
                      </a:lnTo>
                      <a:lnTo>
                        <a:pt x="348" y="351"/>
                      </a:lnTo>
                      <a:lnTo>
                        <a:pt x="321" y="356"/>
                      </a:lnTo>
                      <a:lnTo>
                        <a:pt x="296" y="360"/>
                      </a:lnTo>
                      <a:lnTo>
                        <a:pt x="268" y="362"/>
                      </a:lnTo>
                      <a:lnTo>
                        <a:pt x="241" y="360"/>
                      </a:lnTo>
                      <a:lnTo>
                        <a:pt x="215" y="356"/>
                      </a:lnTo>
                      <a:lnTo>
                        <a:pt x="190" y="351"/>
                      </a:lnTo>
                      <a:lnTo>
                        <a:pt x="165" y="341"/>
                      </a:lnTo>
                      <a:lnTo>
                        <a:pt x="143" y="330"/>
                      </a:lnTo>
                      <a:lnTo>
                        <a:pt x="122" y="316"/>
                      </a:lnTo>
                      <a:lnTo>
                        <a:pt x="101" y="301"/>
                      </a:lnTo>
                      <a:lnTo>
                        <a:pt x="82" y="284"/>
                      </a:lnTo>
                      <a:lnTo>
                        <a:pt x="65" y="265"/>
                      </a:lnTo>
                      <a:lnTo>
                        <a:pt x="50" y="246"/>
                      </a:lnTo>
                      <a:lnTo>
                        <a:pt x="36" y="224"/>
                      </a:lnTo>
                      <a:lnTo>
                        <a:pt x="25" y="201"/>
                      </a:lnTo>
                      <a:lnTo>
                        <a:pt x="16" y="176"/>
                      </a:lnTo>
                      <a:lnTo>
                        <a:pt x="10" y="151"/>
                      </a:lnTo>
                      <a:lnTo>
                        <a:pt x="6" y="125"/>
                      </a:lnTo>
                      <a:lnTo>
                        <a:pt x="4" y="98"/>
                      </a:lnTo>
                      <a:lnTo>
                        <a:pt x="4" y="81"/>
                      </a:lnTo>
                      <a:lnTo>
                        <a:pt x="6" y="66"/>
                      </a:lnTo>
                      <a:lnTo>
                        <a:pt x="8" y="51"/>
                      </a:lnTo>
                      <a:lnTo>
                        <a:pt x="12" y="36"/>
                      </a:lnTo>
                      <a:lnTo>
                        <a:pt x="10" y="36"/>
                      </a:lnTo>
                      <a:lnTo>
                        <a:pt x="8" y="34"/>
                      </a:lnTo>
                      <a:lnTo>
                        <a:pt x="4" y="49"/>
                      </a:lnTo>
                      <a:lnTo>
                        <a:pt x="2" y="66"/>
                      </a:lnTo>
                      <a:lnTo>
                        <a:pt x="0" y="81"/>
                      </a:lnTo>
                      <a:lnTo>
                        <a:pt x="0" y="98"/>
                      </a:lnTo>
                      <a:lnTo>
                        <a:pt x="0" y="125"/>
                      </a:lnTo>
                      <a:lnTo>
                        <a:pt x="6" y="151"/>
                      </a:lnTo>
                      <a:lnTo>
                        <a:pt x="12" y="178"/>
                      </a:lnTo>
                      <a:lnTo>
                        <a:pt x="21" y="203"/>
                      </a:lnTo>
                      <a:lnTo>
                        <a:pt x="33" y="225"/>
                      </a:lnTo>
                      <a:lnTo>
                        <a:pt x="46" y="248"/>
                      </a:lnTo>
                      <a:lnTo>
                        <a:pt x="61" y="269"/>
                      </a:lnTo>
                      <a:lnTo>
                        <a:pt x="78" y="288"/>
                      </a:lnTo>
                      <a:lnTo>
                        <a:pt x="97" y="305"/>
                      </a:lnTo>
                      <a:lnTo>
                        <a:pt x="118" y="320"/>
                      </a:lnTo>
                      <a:lnTo>
                        <a:pt x="141" y="333"/>
                      </a:lnTo>
                      <a:lnTo>
                        <a:pt x="164" y="345"/>
                      </a:lnTo>
                      <a:lnTo>
                        <a:pt x="188" y="354"/>
                      </a:lnTo>
                      <a:lnTo>
                        <a:pt x="215" y="362"/>
                      </a:lnTo>
                      <a:lnTo>
                        <a:pt x="241" y="366"/>
                      </a:lnTo>
                      <a:lnTo>
                        <a:pt x="268" y="368"/>
                      </a:lnTo>
                      <a:lnTo>
                        <a:pt x="296" y="366"/>
                      </a:lnTo>
                      <a:lnTo>
                        <a:pt x="323" y="362"/>
                      </a:lnTo>
                      <a:lnTo>
                        <a:pt x="348" y="354"/>
                      </a:lnTo>
                      <a:lnTo>
                        <a:pt x="372" y="345"/>
                      </a:lnTo>
                      <a:lnTo>
                        <a:pt x="397" y="333"/>
                      </a:lnTo>
                      <a:lnTo>
                        <a:pt x="420" y="320"/>
                      </a:lnTo>
                      <a:lnTo>
                        <a:pt x="439" y="305"/>
                      </a:lnTo>
                      <a:lnTo>
                        <a:pt x="459" y="288"/>
                      </a:lnTo>
                      <a:lnTo>
                        <a:pt x="477" y="269"/>
                      </a:lnTo>
                      <a:lnTo>
                        <a:pt x="492" y="248"/>
                      </a:lnTo>
                      <a:lnTo>
                        <a:pt x="505" y="225"/>
                      </a:lnTo>
                      <a:lnTo>
                        <a:pt x="516" y="203"/>
                      </a:lnTo>
                      <a:lnTo>
                        <a:pt x="526" y="178"/>
                      </a:lnTo>
                      <a:lnTo>
                        <a:pt x="532" y="151"/>
                      </a:lnTo>
                      <a:lnTo>
                        <a:pt x="535" y="125"/>
                      </a:lnTo>
                      <a:lnTo>
                        <a:pt x="537" y="98"/>
                      </a:lnTo>
                      <a:close/>
                    </a:path>
                  </a:pathLst>
                </a:custGeom>
                <a:solidFill>
                  <a:srgbClr val="C6C5D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012" name="Freeform 644"/>
                <p:cNvSpPr>
                  <a:spLocks/>
                </p:cNvSpPr>
                <p:nvPr/>
              </p:nvSpPr>
              <p:spPr bwMode="auto">
                <a:xfrm>
                  <a:off x="1572" y="2170"/>
                  <a:ext cx="533" cy="368"/>
                </a:xfrm>
                <a:custGeom>
                  <a:avLst/>
                  <a:gdLst/>
                  <a:ahLst/>
                  <a:cxnLst>
                    <a:cxn ang="0">
                      <a:pos x="531" y="78"/>
                    </a:cxn>
                    <a:cxn ang="0">
                      <a:pos x="524" y="30"/>
                    </a:cxn>
                    <a:cxn ang="0">
                      <a:pos x="512" y="4"/>
                    </a:cxn>
                    <a:cxn ang="0">
                      <a:pos x="516" y="25"/>
                    </a:cxn>
                    <a:cxn ang="0">
                      <a:pos x="528" y="76"/>
                    </a:cxn>
                    <a:cxn ang="0">
                      <a:pos x="528" y="129"/>
                    </a:cxn>
                    <a:cxn ang="0">
                      <a:pos x="516" y="180"/>
                    </a:cxn>
                    <a:cxn ang="0">
                      <a:pos x="497" y="228"/>
                    </a:cxn>
                    <a:cxn ang="0">
                      <a:pos x="469" y="269"/>
                    </a:cxn>
                    <a:cxn ang="0">
                      <a:pos x="433" y="303"/>
                    </a:cxn>
                    <a:cxn ang="0">
                      <a:pos x="391" y="332"/>
                    </a:cxn>
                    <a:cxn ang="0">
                      <a:pos x="344" y="353"/>
                    </a:cxn>
                    <a:cxn ang="0">
                      <a:pos x="292" y="362"/>
                    </a:cxn>
                    <a:cxn ang="0">
                      <a:pos x="239" y="362"/>
                    </a:cxn>
                    <a:cxn ang="0">
                      <a:pos x="188" y="353"/>
                    </a:cxn>
                    <a:cxn ang="0">
                      <a:pos x="143" y="332"/>
                    </a:cxn>
                    <a:cxn ang="0">
                      <a:pos x="101" y="303"/>
                    </a:cxn>
                    <a:cxn ang="0">
                      <a:pos x="65" y="269"/>
                    </a:cxn>
                    <a:cxn ang="0">
                      <a:pos x="36" y="228"/>
                    </a:cxn>
                    <a:cxn ang="0">
                      <a:pos x="17" y="180"/>
                    </a:cxn>
                    <a:cxn ang="0">
                      <a:pos x="6" y="129"/>
                    </a:cxn>
                    <a:cxn ang="0">
                      <a:pos x="6" y="87"/>
                    </a:cxn>
                    <a:cxn ang="0">
                      <a:pos x="8" y="55"/>
                    </a:cxn>
                    <a:cxn ang="0">
                      <a:pos x="10" y="40"/>
                    </a:cxn>
                    <a:cxn ang="0">
                      <a:pos x="4" y="55"/>
                    </a:cxn>
                    <a:cxn ang="0">
                      <a:pos x="0" y="85"/>
                    </a:cxn>
                    <a:cxn ang="0">
                      <a:pos x="2" y="129"/>
                    </a:cxn>
                    <a:cxn ang="0">
                      <a:pos x="12" y="182"/>
                    </a:cxn>
                    <a:cxn ang="0">
                      <a:pos x="33" y="229"/>
                    </a:cxn>
                    <a:cxn ang="0">
                      <a:pos x="61" y="271"/>
                    </a:cxn>
                    <a:cxn ang="0">
                      <a:pos x="97" y="307"/>
                    </a:cxn>
                    <a:cxn ang="0">
                      <a:pos x="139" y="336"/>
                    </a:cxn>
                    <a:cxn ang="0">
                      <a:pos x="188" y="356"/>
                    </a:cxn>
                    <a:cxn ang="0">
                      <a:pos x="239" y="368"/>
                    </a:cxn>
                    <a:cxn ang="0">
                      <a:pos x="294" y="368"/>
                    </a:cxn>
                    <a:cxn ang="0">
                      <a:pos x="346" y="356"/>
                    </a:cxn>
                    <a:cxn ang="0">
                      <a:pos x="393" y="336"/>
                    </a:cxn>
                    <a:cxn ang="0">
                      <a:pos x="437" y="307"/>
                    </a:cxn>
                    <a:cxn ang="0">
                      <a:pos x="473" y="271"/>
                    </a:cxn>
                    <a:cxn ang="0">
                      <a:pos x="501" y="229"/>
                    </a:cxn>
                    <a:cxn ang="0">
                      <a:pos x="520" y="182"/>
                    </a:cxn>
                    <a:cxn ang="0">
                      <a:pos x="531" y="129"/>
                    </a:cxn>
                  </a:cxnLst>
                  <a:rect l="0" t="0" r="r" b="b"/>
                  <a:pathLst>
                    <a:path w="533" h="368">
                      <a:moveTo>
                        <a:pt x="533" y="102"/>
                      </a:moveTo>
                      <a:lnTo>
                        <a:pt x="531" y="78"/>
                      </a:lnTo>
                      <a:lnTo>
                        <a:pt x="528" y="53"/>
                      </a:lnTo>
                      <a:lnTo>
                        <a:pt x="524" y="30"/>
                      </a:lnTo>
                      <a:lnTo>
                        <a:pt x="516" y="8"/>
                      </a:lnTo>
                      <a:lnTo>
                        <a:pt x="512" y="4"/>
                      </a:lnTo>
                      <a:lnTo>
                        <a:pt x="509" y="0"/>
                      </a:lnTo>
                      <a:lnTo>
                        <a:pt x="516" y="25"/>
                      </a:lnTo>
                      <a:lnTo>
                        <a:pt x="524" y="49"/>
                      </a:lnTo>
                      <a:lnTo>
                        <a:pt x="528" y="76"/>
                      </a:lnTo>
                      <a:lnTo>
                        <a:pt x="528" y="102"/>
                      </a:lnTo>
                      <a:lnTo>
                        <a:pt x="528" y="129"/>
                      </a:lnTo>
                      <a:lnTo>
                        <a:pt x="524" y="155"/>
                      </a:lnTo>
                      <a:lnTo>
                        <a:pt x="516" y="180"/>
                      </a:lnTo>
                      <a:lnTo>
                        <a:pt x="509" y="205"/>
                      </a:lnTo>
                      <a:lnTo>
                        <a:pt x="497" y="228"/>
                      </a:lnTo>
                      <a:lnTo>
                        <a:pt x="484" y="248"/>
                      </a:lnTo>
                      <a:lnTo>
                        <a:pt x="469" y="269"/>
                      </a:lnTo>
                      <a:lnTo>
                        <a:pt x="452" y="286"/>
                      </a:lnTo>
                      <a:lnTo>
                        <a:pt x="433" y="303"/>
                      </a:lnTo>
                      <a:lnTo>
                        <a:pt x="414" y="319"/>
                      </a:lnTo>
                      <a:lnTo>
                        <a:pt x="391" y="332"/>
                      </a:lnTo>
                      <a:lnTo>
                        <a:pt x="368" y="343"/>
                      </a:lnTo>
                      <a:lnTo>
                        <a:pt x="344" y="353"/>
                      </a:lnTo>
                      <a:lnTo>
                        <a:pt x="319" y="358"/>
                      </a:lnTo>
                      <a:lnTo>
                        <a:pt x="292" y="362"/>
                      </a:lnTo>
                      <a:lnTo>
                        <a:pt x="266" y="364"/>
                      </a:lnTo>
                      <a:lnTo>
                        <a:pt x="239" y="362"/>
                      </a:lnTo>
                      <a:lnTo>
                        <a:pt x="215" y="358"/>
                      </a:lnTo>
                      <a:lnTo>
                        <a:pt x="188" y="353"/>
                      </a:lnTo>
                      <a:lnTo>
                        <a:pt x="165" y="343"/>
                      </a:lnTo>
                      <a:lnTo>
                        <a:pt x="143" y="332"/>
                      </a:lnTo>
                      <a:lnTo>
                        <a:pt x="120" y="319"/>
                      </a:lnTo>
                      <a:lnTo>
                        <a:pt x="101" y="303"/>
                      </a:lnTo>
                      <a:lnTo>
                        <a:pt x="82" y="286"/>
                      </a:lnTo>
                      <a:lnTo>
                        <a:pt x="65" y="269"/>
                      </a:lnTo>
                      <a:lnTo>
                        <a:pt x="50" y="248"/>
                      </a:lnTo>
                      <a:lnTo>
                        <a:pt x="36" y="228"/>
                      </a:lnTo>
                      <a:lnTo>
                        <a:pt x="25" y="205"/>
                      </a:lnTo>
                      <a:lnTo>
                        <a:pt x="17" y="180"/>
                      </a:lnTo>
                      <a:lnTo>
                        <a:pt x="10" y="155"/>
                      </a:lnTo>
                      <a:lnTo>
                        <a:pt x="6" y="129"/>
                      </a:lnTo>
                      <a:lnTo>
                        <a:pt x="4" y="102"/>
                      </a:lnTo>
                      <a:lnTo>
                        <a:pt x="6" y="87"/>
                      </a:lnTo>
                      <a:lnTo>
                        <a:pt x="6" y="70"/>
                      </a:lnTo>
                      <a:lnTo>
                        <a:pt x="8" y="55"/>
                      </a:lnTo>
                      <a:lnTo>
                        <a:pt x="12" y="42"/>
                      </a:lnTo>
                      <a:lnTo>
                        <a:pt x="10" y="40"/>
                      </a:lnTo>
                      <a:lnTo>
                        <a:pt x="8" y="40"/>
                      </a:lnTo>
                      <a:lnTo>
                        <a:pt x="4" y="55"/>
                      </a:lnTo>
                      <a:lnTo>
                        <a:pt x="2" y="70"/>
                      </a:lnTo>
                      <a:lnTo>
                        <a:pt x="0" y="85"/>
                      </a:lnTo>
                      <a:lnTo>
                        <a:pt x="0" y="102"/>
                      </a:lnTo>
                      <a:lnTo>
                        <a:pt x="2" y="129"/>
                      </a:lnTo>
                      <a:lnTo>
                        <a:pt x="6" y="155"/>
                      </a:lnTo>
                      <a:lnTo>
                        <a:pt x="12" y="182"/>
                      </a:lnTo>
                      <a:lnTo>
                        <a:pt x="21" y="207"/>
                      </a:lnTo>
                      <a:lnTo>
                        <a:pt x="33" y="229"/>
                      </a:lnTo>
                      <a:lnTo>
                        <a:pt x="46" y="250"/>
                      </a:lnTo>
                      <a:lnTo>
                        <a:pt x="61" y="271"/>
                      </a:lnTo>
                      <a:lnTo>
                        <a:pt x="78" y="290"/>
                      </a:lnTo>
                      <a:lnTo>
                        <a:pt x="97" y="307"/>
                      </a:lnTo>
                      <a:lnTo>
                        <a:pt x="118" y="322"/>
                      </a:lnTo>
                      <a:lnTo>
                        <a:pt x="139" y="336"/>
                      </a:lnTo>
                      <a:lnTo>
                        <a:pt x="163" y="347"/>
                      </a:lnTo>
                      <a:lnTo>
                        <a:pt x="188" y="356"/>
                      </a:lnTo>
                      <a:lnTo>
                        <a:pt x="213" y="362"/>
                      </a:lnTo>
                      <a:lnTo>
                        <a:pt x="239" y="368"/>
                      </a:lnTo>
                      <a:lnTo>
                        <a:pt x="266" y="368"/>
                      </a:lnTo>
                      <a:lnTo>
                        <a:pt x="294" y="368"/>
                      </a:lnTo>
                      <a:lnTo>
                        <a:pt x="321" y="362"/>
                      </a:lnTo>
                      <a:lnTo>
                        <a:pt x="346" y="356"/>
                      </a:lnTo>
                      <a:lnTo>
                        <a:pt x="370" y="347"/>
                      </a:lnTo>
                      <a:lnTo>
                        <a:pt x="393" y="336"/>
                      </a:lnTo>
                      <a:lnTo>
                        <a:pt x="416" y="322"/>
                      </a:lnTo>
                      <a:lnTo>
                        <a:pt x="437" y="307"/>
                      </a:lnTo>
                      <a:lnTo>
                        <a:pt x="456" y="290"/>
                      </a:lnTo>
                      <a:lnTo>
                        <a:pt x="473" y="271"/>
                      </a:lnTo>
                      <a:lnTo>
                        <a:pt x="488" y="250"/>
                      </a:lnTo>
                      <a:lnTo>
                        <a:pt x="501" y="229"/>
                      </a:lnTo>
                      <a:lnTo>
                        <a:pt x="512" y="207"/>
                      </a:lnTo>
                      <a:lnTo>
                        <a:pt x="520" y="182"/>
                      </a:lnTo>
                      <a:lnTo>
                        <a:pt x="528" y="155"/>
                      </a:lnTo>
                      <a:lnTo>
                        <a:pt x="531" y="129"/>
                      </a:lnTo>
                      <a:lnTo>
                        <a:pt x="533" y="102"/>
                      </a:lnTo>
                      <a:close/>
                    </a:path>
                  </a:pathLst>
                </a:custGeom>
                <a:solidFill>
                  <a:srgbClr val="C7C6E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013" name="Freeform 645"/>
                <p:cNvSpPr>
                  <a:spLocks/>
                </p:cNvSpPr>
                <p:nvPr/>
              </p:nvSpPr>
              <p:spPr bwMode="auto">
                <a:xfrm>
                  <a:off x="1574" y="2166"/>
                  <a:ext cx="529" cy="370"/>
                </a:xfrm>
                <a:custGeom>
                  <a:avLst/>
                  <a:gdLst/>
                  <a:ahLst/>
                  <a:cxnLst>
                    <a:cxn ang="0">
                      <a:pos x="528" y="80"/>
                    </a:cxn>
                    <a:cxn ang="0">
                      <a:pos x="518" y="31"/>
                    </a:cxn>
                    <a:cxn ang="0">
                      <a:pos x="507" y="4"/>
                    </a:cxn>
                    <a:cxn ang="0">
                      <a:pos x="510" y="25"/>
                    </a:cxn>
                    <a:cxn ang="0">
                      <a:pos x="522" y="78"/>
                    </a:cxn>
                    <a:cxn ang="0">
                      <a:pos x="522" y="133"/>
                    </a:cxn>
                    <a:cxn ang="0">
                      <a:pos x="512" y="184"/>
                    </a:cxn>
                    <a:cxn ang="0">
                      <a:pos x="493" y="230"/>
                    </a:cxn>
                    <a:cxn ang="0">
                      <a:pos x="465" y="271"/>
                    </a:cxn>
                    <a:cxn ang="0">
                      <a:pos x="429" y="305"/>
                    </a:cxn>
                    <a:cxn ang="0">
                      <a:pos x="389" y="334"/>
                    </a:cxn>
                    <a:cxn ang="0">
                      <a:pos x="342" y="355"/>
                    </a:cxn>
                    <a:cxn ang="0">
                      <a:pos x="290" y="364"/>
                    </a:cxn>
                    <a:cxn ang="0">
                      <a:pos x="237" y="364"/>
                    </a:cxn>
                    <a:cxn ang="0">
                      <a:pos x="188" y="355"/>
                    </a:cxn>
                    <a:cxn ang="0">
                      <a:pos x="141" y="334"/>
                    </a:cxn>
                    <a:cxn ang="0">
                      <a:pos x="99" y="305"/>
                    </a:cxn>
                    <a:cxn ang="0">
                      <a:pos x="65" y="271"/>
                    </a:cxn>
                    <a:cxn ang="0">
                      <a:pos x="36" y="230"/>
                    </a:cxn>
                    <a:cxn ang="0">
                      <a:pos x="17" y="184"/>
                    </a:cxn>
                    <a:cxn ang="0">
                      <a:pos x="6" y="133"/>
                    </a:cxn>
                    <a:cxn ang="0">
                      <a:pos x="6" y="91"/>
                    </a:cxn>
                    <a:cxn ang="0">
                      <a:pos x="10" y="61"/>
                    </a:cxn>
                    <a:cxn ang="0">
                      <a:pos x="10" y="46"/>
                    </a:cxn>
                    <a:cxn ang="0">
                      <a:pos x="4" y="59"/>
                    </a:cxn>
                    <a:cxn ang="0">
                      <a:pos x="0" y="89"/>
                    </a:cxn>
                    <a:cxn ang="0">
                      <a:pos x="2" y="133"/>
                    </a:cxn>
                    <a:cxn ang="0">
                      <a:pos x="12" y="184"/>
                    </a:cxn>
                    <a:cxn ang="0">
                      <a:pos x="32" y="232"/>
                    </a:cxn>
                    <a:cxn ang="0">
                      <a:pos x="61" y="273"/>
                    </a:cxn>
                    <a:cxn ang="0">
                      <a:pos x="97" y="309"/>
                    </a:cxn>
                    <a:cxn ang="0">
                      <a:pos x="139" y="338"/>
                    </a:cxn>
                    <a:cxn ang="0">
                      <a:pos x="186" y="359"/>
                    </a:cxn>
                    <a:cxn ang="0">
                      <a:pos x="237" y="368"/>
                    </a:cxn>
                    <a:cxn ang="0">
                      <a:pos x="292" y="368"/>
                    </a:cxn>
                    <a:cxn ang="0">
                      <a:pos x="344" y="359"/>
                    </a:cxn>
                    <a:cxn ang="0">
                      <a:pos x="391" y="338"/>
                    </a:cxn>
                    <a:cxn ang="0">
                      <a:pos x="433" y="309"/>
                    </a:cxn>
                    <a:cxn ang="0">
                      <a:pos x="469" y="273"/>
                    </a:cxn>
                    <a:cxn ang="0">
                      <a:pos x="497" y="232"/>
                    </a:cxn>
                    <a:cxn ang="0">
                      <a:pos x="516" y="184"/>
                    </a:cxn>
                    <a:cxn ang="0">
                      <a:pos x="528" y="133"/>
                    </a:cxn>
                  </a:cxnLst>
                  <a:rect l="0" t="0" r="r" b="b"/>
                  <a:pathLst>
                    <a:path w="529" h="370">
                      <a:moveTo>
                        <a:pt x="529" y="106"/>
                      </a:moveTo>
                      <a:lnTo>
                        <a:pt x="528" y="80"/>
                      </a:lnTo>
                      <a:lnTo>
                        <a:pt x="524" y="55"/>
                      </a:lnTo>
                      <a:lnTo>
                        <a:pt x="518" y="31"/>
                      </a:lnTo>
                      <a:lnTo>
                        <a:pt x="510" y="8"/>
                      </a:lnTo>
                      <a:lnTo>
                        <a:pt x="507" y="4"/>
                      </a:lnTo>
                      <a:lnTo>
                        <a:pt x="501" y="0"/>
                      </a:lnTo>
                      <a:lnTo>
                        <a:pt x="510" y="25"/>
                      </a:lnTo>
                      <a:lnTo>
                        <a:pt x="518" y="51"/>
                      </a:lnTo>
                      <a:lnTo>
                        <a:pt x="522" y="78"/>
                      </a:lnTo>
                      <a:lnTo>
                        <a:pt x="524" y="106"/>
                      </a:lnTo>
                      <a:lnTo>
                        <a:pt x="522" y="133"/>
                      </a:lnTo>
                      <a:lnTo>
                        <a:pt x="518" y="158"/>
                      </a:lnTo>
                      <a:lnTo>
                        <a:pt x="512" y="184"/>
                      </a:lnTo>
                      <a:lnTo>
                        <a:pt x="503" y="207"/>
                      </a:lnTo>
                      <a:lnTo>
                        <a:pt x="493" y="230"/>
                      </a:lnTo>
                      <a:lnTo>
                        <a:pt x="480" y="250"/>
                      </a:lnTo>
                      <a:lnTo>
                        <a:pt x="465" y="271"/>
                      </a:lnTo>
                      <a:lnTo>
                        <a:pt x="448" y="290"/>
                      </a:lnTo>
                      <a:lnTo>
                        <a:pt x="429" y="305"/>
                      </a:lnTo>
                      <a:lnTo>
                        <a:pt x="410" y="321"/>
                      </a:lnTo>
                      <a:lnTo>
                        <a:pt x="389" y="334"/>
                      </a:lnTo>
                      <a:lnTo>
                        <a:pt x="366" y="345"/>
                      </a:lnTo>
                      <a:lnTo>
                        <a:pt x="342" y="355"/>
                      </a:lnTo>
                      <a:lnTo>
                        <a:pt x="317" y="360"/>
                      </a:lnTo>
                      <a:lnTo>
                        <a:pt x="290" y="364"/>
                      </a:lnTo>
                      <a:lnTo>
                        <a:pt x="264" y="366"/>
                      </a:lnTo>
                      <a:lnTo>
                        <a:pt x="237" y="364"/>
                      </a:lnTo>
                      <a:lnTo>
                        <a:pt x="213" y="360"/>
                      </a:lnTo>
                      <a:lnTo>
                        <a:pt x="188" y="355"/>
                      </a:lnTo>
                      <a:lnTo>
                        <a:pt x="163" y="345"/>
                      </a:lnTo>
                      <a:lnTo>
                        <a:pt x="141" y="334"/>
                      </a:lnTo>
                      <a:lnTo>
                        <a:pt x="120" y="321"/>
                      </a:lnTo>
                      <a:lnTo>
                        <a:pt x="99" y="305"/>
                      </a:lnTo>
                      <a:lnTo>
                        <a:pt x="82" y="290"/>
                      </a:lnTo>
                      <a:lnTo>
                        <a:pt x="65" y="271"/>
                      </a:lnTo>
                      <a:lnTo>
                        <a:pt x="50" y="250"/>
                      </a:lnTo>
                      <a:lnTo>
                        <a:pt x="36" y="230"/>
                      </a:lnTo>
                      <a:lnTo>
                        <a:pt x="25" y="207"/>
                      </a:lnTo>
                      <a:lnTo>
                        <a:pt x="17" y="184"/>
                      </a:lnTo>
                      <a:lnTo>
                        <a:pt x="10" y="158"/>
                      </a:lnTo>
                      <a:lnTo>
                        <a:pt x="6" y="133"/>
                      </a:lnTo>
                      <a:lnTo>
                        <a:pt x="6" y="106"/>
                      </a:lnTo>
                      <a:lnTo>
                        <a:pt x="6" y="91"/>
                      </a:lnTo>
                      <a:lnTo>
                        <a:pt x="6" y="76"/>
                      </a:lnTo>
                      <a:lnTo>
                        <a:pt x="10" y="61"/>
                      </a:lnTo>
                      <a:lnTo>
                        <a:pt x="12" y="46"/>
                      </a:lnTo>
                      <a:lnTo>
                        <a:pt x="10" y="46"/>
                      </a:lnTo>
                      <a:lnTo>
                        <a:pt x="8" y="44"/>
                      </a:lnTo>
                      <a:lnTo>
                        <a:pt x="4" y="59"/>
                      </a:lnTo>
                      <a:lnTo>
                        <a:pt x="2" y="74"/>
                      </a:lnTo>
                      <a:lnTo>
                        <a:pt x="0" y="89"/>
                      </a:lnTo>
                      <a:lnTo>
                        <a:pt x="0" y="106"/>
                      </a:lnTo>
                      <a:lnTo>
                        <a:pt x="2" y="133"/>
                      </a:lnTo>
                      <a:lnTo>
                        <a:pt x="6" y="159"/>
                      </a:lnTo>
                      <a:lnTo>
                        <a:pt x="12" y="184"/>
                      </a:lnTo>
                      <a:lnTo>
                        <a:pt x="21" y="209"/>
                      </a:lnTo>
                      <a:lnTo>
                        <a:pt x="32" y="232"/>
                      </a:lnTo>
                      <a:lnTo>
                        <a:pt x="46" y="254"/>
                      </a:lnTo>
                      <a:lnTo>
                        <a:pt x="61" y="273"/>
                      </a:lnTo>
                      <a:lnTo>
                        <a:pt x="78" y="292"/>
                      </a:lnTo>
                      <a:lnTo>
                        <a:pt x="97" y="309"/>
                      </a:lnTo>
                      <a:lnTo>
                        <a:pt x="118" y="324"/>
                      </a:lnTo>
                      <a:lnTo>
                        <a:pt x="139" y="338"/>
                      </a:lnTo>
                      <a:lnTo>
                        <a:pt x="161" y="349"/>
                      </a:lnTo>
                      <a:lnTo>
                        <a:pt x="186" y="359"/>
                      </a:lnTo>
                      <a:lnTo>
                        <a:pt x="211" y="364"/>
                      </a:lnTo>
                      <a:lnTo>
                        <a:pt x="237" y="368"/>
                      </a:lnTo>
                      <a:lnTo>
                        <a:pt x="264" y="370"/>
                      </a:lnTo>
                      <a:lnTo>
                        <a:pt x="292" y="368"/>
                      </a:lnTo>
                      <a:lnTo>
                        <a:pt x="317" y="364"/>
                      </a:lnTo>
                      <a:lnTo>
                        <a:pt x="344" y="359"/>
                      </a:lnTo>
                      <a:lnTo>
                        <a:pt x="368" y="349"/>
                      </a:lnTo>
                      <a:lnTo>
                        <a:pt x="391" y="338"/>
                      </a:lnTo>
                      <a:lnTo>
                        <a:pt x="412" y="324"/>
                      </a:lnTo>
                      <a:lnTo>
                        <a:pt x="433" y="309"/>
                      </a:lnTo>
                      <a:lnTo>
                        <a:pt x="452" y="292"/>
                      </a:lnTo>
                      <a:lnTo>
                        <a:pt x="469" y="273"/>
                      </a:lnTo>
                      <a:lnTo>
                        <a:pt x="484" y="254"/>
                      </a:lnTo>
                      <a:lnTo>
                        <a:pt x="497" y="232"/>
                      </a:lnTo>
                      <a:lnTo>
                        <a:pt x="509" y="209"/>
                      </a:lnTo>
                      <a:lnTo>
                        <a:pt x="516" y="184"/>
                      </a:lnTo>
                      <a:lnTo>
                        <a:pt x="524" y="159"/>
                      </a:lnTo>
                      <a:lnTo>
                        <a:pt x="528" y="133"/>
                      </a:lnTo>
                      <a:lnTo>
                        <a:pt x="529" y="106"/>
                      </a:lnTo>
                      <a:close/>
                    </a:path>
                  </a:pathLst>
                </a:custGeom>
                <a:solidFill>
                  <a:srgbClr val="C7C6E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014" name="Freeform 646"/>
                <p:cNvSpPr>
                  <a:spLocks/>
                </p:cNvSpPr>
                <p:nvPr/>
              </p:nvSpPr>
              <p:spPr bwMode="auto">
                <a:xfrm>
                  <a:off x="1576" y="2162"/>
                  <a:ext cx="524" cy="372"/>
                </a:xfrm>
                <a:custGeom>
                  <a:avLst/>
                  <a:gdLst/>
                  <a:ahLst/>
                  <a:cxnLst>
                    <a:cxn ang="0">
                      <a:pos x="524" y="84"/>
                    </a:cxn>
                    <a:cxn ang="0">
                      <a:pos x="512" y="33"/>
                    </a:cxn>
                    <a:cxn ang="0">
                      <a:pos x="499" y="4"/>
                    </a:cxn>
                    <a:cxn ang="0">
                      <a:pos x="507" y="27"/>
                    </a:cxn>
                    <a:cxn ang="0">
                      <a:pos x="518" y="82"/>
                    </a:cxn>
                    <a:cxn ang="0">
                      <a:pos x="518" y="137"/>
                    </a:cxn>
                    <a:cxn ang="0">
                      <a:pos x="508" y="186"/>
                    </a:cxn>
                    <a:cxn ang="0">
                      <a:pos x="490" y="234"/>
                    </a:cxn>
                    <a:cxn ang="0">
                      <a:pos x="461" y="273"/>
                    </a:cxn>
                    <a:cxn ang="0">
                      <a:pos x="427" y="309"/>
                    </a:cxn>
                    <a:cxn ang="0">
                      <a:pos x="385" y="336"/>
                    </a:cxn>
                    <a:cxn ang="0">
                      <a:pos x="340" y="355"/>
                    </a:cxn>
                    <a:cxn ang="0">
                      <a:pos x="288" y="366"/>
                    </a:cxn>
                    <a:cxn ang="0">
                      <a:pos x="235" y="366"/>
                    </a:cxn>
                    <a:cxn ang="0">
                      <a:pos x="186" y="355"/>
                    </a:cxn>
                    <a:cxn ang="0">
                      <a:pos x="140" y="336"/>
                    </a:cxn>
                    <a:cxn ang="0">
                      <a:pos x="99" y="309"/>
                    </a:cxn>
                    <a:cxn ang="0">
                      <a:pos x="65" y="273"/>
                    </a:cxn>
                    <a:cxn ang="0">
                      <a:pos x="36" y="234"/>
                    </a:cxn>
                    <a:cxn ang="0">
                      <a:pos x="17" y="186"/>
                    </a:cxn>
                    <a:cxn ang="0">
                      <a:pos x="6" y="137"/>
                    </a:cxn>
                    <a:cxn ang="0">
                      <a:pos x="6" y="95"/>
                    </a:cxn>
                    <a:cxn ang="0">
                      <a:pos x="10" y="65"/>
                    </a:cxn>
                    <a:cxn ang="0">
                      <a:pos x="10" y="50"/>
                    </a:cxn>
                    <a:cxn ang="0">
                      <a:pos x="4" y="63"/>
                    </a:cxn>
                    <a:cxn ang="0">
                      <a:pos x="2" y="95"/>
                    </a:cxn>
                    <a:cxn ang="0">
                      <a:pos x="2" y="137"/>
                    </a:cxn>
                    <a:cxn ang="0">
                      <a:pos x="13" y="188"/>
                    </a:cxn>
                    <a:cxn ang="0">
                      <a:pos x="32" y="236"/>
                    </a:cxn>
                    <a:cxn ang="0">
                      <a:pos x="61" y="277"/>
                    </a:cxn>
                    <a:cxn ang="0">
                      <a:pos x="97" y="311"/>
                    </a:cxn>
                    <a:cxn ang="0">
                      <a:pos x="139" y="340"/>
                    </a:cxn>
                    <a:cxn ang="0">
                      <a:pos x="184" y="361"/>
                    </a:cxn>
                    <a:cxn ang="0">
                      <a:pos x="235" y="370"/>
                    </a:cxn>
                    <a:cxn ang="0">
                      <a:pos x="288" y="370"/>
                    </a:cxn>
                    <a:cxn ang="0">
                      <a:pos x="340" y="361"/>
                    </a:cxn>
                    <a:cxn ang="0">
                      <a:pos x="387" y="340"/>
                    </a:cxn>
                    <a:cxn ang="0">
                      <a:pos x="429" y="311"/>
                    </a:cxn>
                    <a:cxn ang="0">
                      <a:pos x="465" y="277"/>
                    </a:cxn>
                    <a:cxn ang="0">
                      <a:pos x="493" y="236"/>
                    </a:cxn>
                    <a:cxn ang="0">
                      <a:pos x="512" y="188"/>
                    </a:cxn>
                    <a:cxn ang="0">
                      <a:pos x="524" y="137"/>
                    </a:cxn>
                  </a:cxnLst>
                  <a:rect l="0" t="0" r="r" b="b"/>
                  <a:pathLst>
                    <a:path w="524" h="372">
                      <a:moveTo>
                        <a:pt x="524" y="110"/>
                      </a:moveTo>
                      <a:lnTo>
                        <a:pt x="524" y="84"/>
                      </a:lnTo>
                      <a:lnTo>
                        <a:pt x="520" y="57"/>
                      </a:lnTo>
                      <a:lnTo>
                        <a:pt x="512" y="33"/>
                      </a:lnTo>
                      <a:lnTo>
                        <a:pt x="505" y="8"/>
                      </a:lnTo>
                      <a:lnTo>
                        <a:pt x="499" y="4"/>
                      </a:lnTo>
                      <a:lnTo>
                        <a:pt x="495" y="0"/>
                      </a:lnTo>
                      <a:lnTo>
                        <a:pt x="507" y="27"/>
                      </a:lnTo>
                      <a:lnTo>
                        <a:pt x="514" y="53"/>
                      </a:lnTo>
                      <a:lnTo>
                        <a:pt x="518" y="82"/>
                      </a:lnTo>
                      <a:lnTo>
                        <a:pt x="520" y="110"/>
                      </a:lnTo>
                      <a:lnTo>
                        <a:pt x="518" y="137"/>
                      </a:lnTo>
                      <a:lnTo>
                        <a:pt x="514" y="162"/>
                      </a:lnTo>
                      <a:lnTo>
                        <a:pt x="508" y="186"/>
                      </a:lnTo>
                      <a:lnTo>
                        <a:pt x="499" y="211"/>
                      </a:lnTo>
                      <a:lnTo>
                        <a:pt x="490" y="234"/>
                      </a:lnTo>
                      <a:lnTo>
                        <a:pt x="476" y="254"/>
                      </a:lnTo>
                      <a:lnTo>
                        <a:pt x="461" y="273"/>
                      </a:lnTo>
                      <a:lnTo>
                        <a:pt x="444" y="292"/>
                      </a:lnTo>
                      <a:lnTo>
                        <a:pt x="427" y="309"/>
                      </a:lnTo>
                      <a:lnTo>
                        <a:pt x="406" y="323"/>
                      </a:lnTo>
                      <a:lnTo>
                        <a:pt x="385" y="336"/>
                      </a:lnTo>
                      <a:lnTo>
                        <a:pt x="362" y="347"/>
                      </a:lnTo>
                      <a:lnTo>
                        <a:pt x="340" y="355"/>
                      </a:lnTo>
                      <a:lnTo>
                        <a:pt x="315" y="363"/>
                      </a:lnTo>
                      <a:lnTo>
                        <a:pt x="288" y="366"/>
                      </a:lnTo>
                      <a:lnTo>
                        <a:pt x="262" y="368"/>
                      </a:lnTo>
                      <a:lnTo>
                        <a:pt x="235" y="366"/>
                      </a:lnTo>
                      <a:lnTo>
                        <a:pt x="211" y="363"/>
                      </a:lnTo>
                      <a:lnTo>
                        <a:pt x="186" y="355"/>
                      </a:lnTo>
                      <a:lnTo>
                        <a:pt x="163" y="347"/>
                      </a:lnTo>
                      <a:lnTo>
                        <a:pt x="140" y="336"/>
                      </a:lnTo>
                      <a:lnTo>
                        <a:pt x="120" y="323"/>
                      </a:lnTo>
                      <a:lnTo>
                        <a:pt x="99" y="309"/>
                      </a:lnTo>
                      <a:lnTo>
                        <a:pt x="80" y="292"/>
                      </a:lnTo>
                      <a:lnTo>
                        <a:pt x="65" y="273"/>
                      </a:lnTo>
                      <a:lnTo>
                        <a:pt x="49" y="254"/>
                      </a:lnTo>
                      <a:lnTo>
                        <a:pt x="36" y="234"/>
                      </a:lnTo>
                      <a:lnTo>
                        <a:pt x="25" y="211"/>
                      </a:lnTo>
                      <a:lnTo>
                        <a:pt x="17" y="186"/>
                      </a:lnTo>
                      <a:lnTo>
                        <a:pt x="11" y="162"/>
                      </a:lnTo>
                      <a:lnTo>
                        <a:pt x="6" y="137"/>
                      </a:lnTo>
                      <a:lnTo>
                        <a:pt x="6" y="110"/>
                      </a:lnTo>
                      <a:lnTo>
                        <a:pt x="6" y="95"/>
                      </a:lnTo>
                      <a:lnTo>
                        <a:pt x="8" y="80"/>
                      </a:lnTo>
                      <a:lnTo>
                        <a:pt x="10" y="65"/>
                      </a:lnTo>
                      <a:lnTo>
                        <a:pt x="11" y="52"/>
                      </a:lnTo>
                      <a:lnTo>
                        <a:pt x="10" y="50"/>
                      </a:lnTo>
                      <a:lnTo>
                        <a:pt x="8" y="50"/>
                      </a:lnTo>
                      <a:lnTo>
                        <a:pt x="4" y="63"/>
                      </a:lnTo>
                      <a:lnTo>
                        <a:pt x="2" y="78"/>
                      </a:lnTo>
                      <a:lnTo>
                        <a:pt x="2" y="95"/>
                      </a:lnTo>
                      <a:lnTo>
                        <a:pt x="0" y="110"/>
                      </a:lnTo>
                      <a:lnTo>
                        <a:pt x="2" y="137"/>
                      </a:lnTo>
                      <a:lnTo>
                        <a:pt x="6" y="163"/>
                      </a:lnTo>
                      <a:lnTo>
                        <a:pt x="13" y="188"/>
                      </a:lnTo>
                      <a:lnTo>
                        <a:pt x="21" y="213"/>
                      </a:lnTo>
                      <a:lnTo>
                        <a:pt x="32" y="236"/>
                      </a:lnTo>
                      <a:lnTo>
                        <a:pt x="46" y="256"/>
                      </a:lnTo>
                      <a:lnTo>
                        <a:pt x="61" y="277"/>
                      </a:lnTo>
                      <a:lnTo>
                        <a:pt x="78" y="294"/>
                      </a:lnTo>
                      <a:lnTo>
                        <a:pt x="97" y="311"/>
                      </a:lnTo>
                      <a:lnTo>
                        <a:pt x="116" y="327"/>
                      </a:lnTo>
                      <a:lnTo>
                        <a:pt x="139" y="340"/>
                      </a:lnTo>
                      <a:lnTo>
                        <a:pt x="161" y="351"/>
                      </a:lnTo>
                      <a:lnTo>
                        <a:pt x="184" y="361"/>
                      </a:lnTo>
                      <a:lnTo>
                        <a:pt x="211" y="366"/>
                      </a:lnTo>
                      <a:lnTo>
                        <a:pt x="235" y="370"/>
                      </a:lnTo>
                      <a:lnTo>
                        <a:pt x="262" y="372"/>
                      </a:lnTo>
                      <a:lnTo>
                        <a:pt x="288" y="370"/>
                      </a:lnTo>
                      <a:lnTo>
                        <a:pt x="315" y="366"/>
                      </a:lnTo>
                      <a:lnTo>
                        <a:pt x="340" y="361"/>
                      </a:lnTo>
                      <a:lnTo>
                        <a:pt x="364" y="351"/>
                      </a:lnTo>
                      <a:lnTo>
                        <a:pt x="387" y="340"/>
                      </a:lnTo>
                      <a:lnTo>
                        <a:pt x="410" y="327"/>
                      </a:lnTo>
                      <a:lnTo>
                        <a:pt x="429" y="311"/>
                      </a:lnTo>
                      <a:lnTo>
                        <a:pt x="448" y="294"/>
                      </a:lnTo>
                      <a:lnTo>
                        <a:pt x="465" y="277"/>
                      </a:lnTo>
                      <a:lnTo>
                        <a:pt x="480" y="256"/>
                      </a:lnTo>
                      <a:lnTo>
                        <a:pt x="493" y="236"/>
                      </a:lnTo>
                      <a:lnTo>
                        <a:pt x="505" y="213"/>
                      </a:lnTo>
                      <a:lnTo>
                        <a:pt x="512" y="188"/>
                      </a:lnTo>
                      <a:lnTo>
                        <a:pt x="520" y="163"/>
                      </a:lnTo>
                      <a:lnTo>
                        <a:pt x="524" y="137"/>
                      </a:lnTo>
                      <a:lnTo>
                        <a:pt x="524" y="110"/>
                      </a:lnTo>
                      <a:close/>
                    </a:path>
                  </a:pathLst>
                </a:custGeom>
                <a:solidFill>
                  <a:srgbClr val="C7C6E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015" name="Freeform 647"/>
                <p:cNvSpPr>
                  <a:spLocks/>
                </p:cNvSpPr>
                <p:nvPr/>
              </p:nvSpPr>
              <p:spPr bwMode="auto">
                <a:xfrm>
                  <a:off x="1580" y="2159"/>
                  <a:ext cx="518" cy="373"/>
                </a:xfrm>
                <a:custGeom>
                  <a:avLst/>
                  <a:gdLst/>
                  <a:ahLst/>
                  <a:cxnLst>
                    <a:cxn ang="0">
                      <a:pos x="516" y="85"/>
                    </a:cxn>
                    <a:cxn ang="0">
                      <a:pos x="504" y="32"/>
                    </a:cxn>
                    <a:cxn ang="0">
                      <a:pos x="491" y="3"/>
                    </a:cxn>
                    <a:cxn ang="0">
                      <a:pos x="499" y="26"/>
                    </a:cxn>
                    <a:cxn ang="0">
                      <a:pos x="512" y="83"/>
                    </a:cxn>
                    <a:cxn ang="0">
                      <a:pos x="512" y="140"/>
                    </a:cxn>
                    <a:cxn ang="0">
                      <a:pos x="503" y="189"/>
                    </a:cxn>
                    <a:cxn ang="0">
                      <a:pos x="484" y="235"/>
                    </a:cxn>
                    <a:cxn ang="0">
                      <a:pos x="455" y="275"/>
                    </a:cxn>
                    <a:cxn ang="0">
                      <a:pos x="421" y="311"/>
                    </a:cxn>
                    <a:cxn ang="0">
                      <a:pos x="379" y="337"/>
                    </a:cxn>
                    <a:cxn ang="0">
                      <a:pos x="334" y="356"/>
                    </a:cxn>
                    <a:cxn ang="0">
                      <a:pos x="284" y="367"/>
                    </a:cxn>
                    <a:cxn ang="0">
                      <a:pos x="233" y="367"/>
                    </a:cxn>
                    <a:cxn ang="0">
                      <a:pos x="182" y="356"/>
                    </a:cxn>
                    <a:cxn ang="0">
                      <a:pos x="136" y="337"/>
                    </a:cxn>
                    <a:cxn ang="0">
                      <a:pos x="97" y="311"/>
                    </a:cxn>
                    <a:cxn ang="0">
                      <a:pos x="63" y="275"/>
                    </a:cxn>
                    <a:cxn ang="0">
                      <a:pos x="34" y="235"/>
                    </a:cxn>
                    <a:cxn ang="0">
                      <a:pos x="15" y="189"/>
                    </a:cxn>
                    <a:cxn ang="0">
                      <a:pos x="6" y="140"/>
                    </a:cxn>
                    <a:cxn ang="0">
                      <a:pos x="4" y="98"/>
                    </a:cxn>
                    <a:cxn ang="0">
                      <a:pos x="7" y="70"/>
                    </a:cxn>
                    <a:cxn ang="0">
                      <a:pos x="7" y="55"/>
                    </a:cxn>
                    <a:cxn ang="0">
                      <a:pos x="4" y="68"/>
                    </a:cxn>
                    <a:cxn ang="0">
                      <a:pos x="0" y="98"/>
                    </a:cxn>
                    <a:cxn ang="0">
                      <a:pos x="0" y="140"/>
                    </a:cxn>
                    <a:cxn ang="0">
                      <a:pos x="11" y="191"/>
                    </a:cxn>
                    <a:cxn ang="0">
                      <a:pos x="30" y="237"/>
                    </a:cxn>
                    <a:cxn ang="0">
                      <a:pos x="59" y="278"/>
                    </a:cxn>
                    <a:cxn ang="0">
                      <a:pos x="93" y="312"/>
                    </a:cxn>
                    <a:cxn ang="0">
                      <a:pos x="135" y="341"/>
                    </a:cxn>
                    <a:cxn ang="0">
                      <a:pos x="182" y="362"/>
                    </a:cxn>
                    <a:cxn ang="0">
                      <a:pos x="231" y="371"/>
                    </a:cxn>
                    <a:cxn ang="0">
                      <a:pos x="284" y="371"/>
                    </a:cxn>
                    <a:cxn ang="0">
                      <a:pos x="336" y="362"/>
                    </a:cxn>
                    <a:cxn ang="0">
                      <a:pos x="383" y="341"/>
                    </a:cxn>
                    <a:cxn ang="0">
                      <a:pos x="423" y="312"/>
                    </a:cxn>
                    <a:cxn ang="0">
                      <a:pos x="459" y="278"/>
                    </a:cxn>
                    <a:cxn ang="0">
                      <a:pos x="487" y="237"/>
                    </a:cxn>
                    <a:cxn ang="0">
                      <a:pos x="506" y="191"/>
                    </a:cxn>
                    <a:cxn ang="0">
                      <a:pos x="516" y="140"/>
                    </a:cxn>
                  </a:cxnLst>
                  <a:rect l="0" t="0" r="r" b="b"/>
                  <a:pathLst>
                    <a:path w="518" h="373">
                      <a:moveTo>
                        <a:pt x="518" y="113"/>
                      </a:moveTo>
                      <a:lnTo>
                        <a:pt x="516" y="85"/>
                      </a:lnTo>
                      <a:lnTo>
                        <a:pt x="512" y="58"/>
                      </a:lnTo>
                      <a:lnTo>
                        <a:pt x="504" y="32"/>
                      </a:lnTo>
                      <a:lnTo>
                        <a:pt x="495" y="7"/>
                      </a:lnTo>
                      <a:lnTo>
                        <a:pt x="491" y="3"/>
                      </a:lnTo>
                      <a:lnTo>
                        <a:pt x="487" y="0"/>
                      </a:lnTo>
                      <a:lnTo>
                        <a:pt x="499" y="26"/>
                      </a:lnTo>
                      <a:lnTo>
                        <a:pt x="506" y="55"/>
                      </a:lnTo>
                      <a:lnTo>
                        <a:pt x="512" y="83"/>
                      </a:lnTo>
                      <a:lnTo>
                        <a:pt x="514" y="113"/>
                      </a:lnTo>
                      <a:lnTo>
                        <a:pt x="512" y="140"/>
                      </a:lnTo>
                      <a:lnTo>
                        <a:pt x="508" y="165"/>
                      </a:lnTo>
                      <a:lnTo>
                        <a:pt x="503" y="189"/>
                      </a:lnTo>
                      <a:lnTo>
                        <a:pt x="493" y="212"/>
                      </a:lnTo>
                      <a:lnTo>
                        <a:pt x="484" y="235"/>
                      </a:lnTo>
                      <a:lnTo>
                        <a:pt x="470" y="256"/>
                      </a:lnTo>
                      <a:lnTo>
                        <a:pt x="455" y="275"/>
                      </a:lnTo>
                      <a:lnTo>
                        <a:pt x="438" y="293"/>
                      </a:lnTo>
                      <a:lnTo>
                        <a:pt x="421" y="311"/>
                      </a:lnTo>
                      <a:lnTo>
                        <a:pt x="400" y="324"/>
                      </a:lnTo>
                      <a:lnTo>
                        <a:pt x="379" y="337"/>
                      </a:lnTo>
                      <a:lnTo>
                        <a:pt x="358" y="348"/>
                      </a:lnTo>
                      <a:lnTo>
                        <a:pt x="334" y="356"/>
                      </a:lnTo>
                      <a:lnTo>
                        <a:pt x="309" y="364"/>
                      </a:lnTo>
                      <a:lnTo>
                        <a:pt x="284" y="367"/>
                      </a:lnTo>
                      <a:lnTo>
                        <a:pt x="258" y="367"/>
                      </a:lnTo>
                      <a:lnTo>
                        <a:pt x="233" y="367"/>
                      </a:lnTo>
                      <a:lnTo>
                        <a:pt x="207" y="364"/>
                      </a:lnTo>
                      <a:lnTo>
                        <a:pt x="182" y="356"/>
                      </a:lnTo>
                      <a:lnTo>
                        <a:pt x="159" y="348"/>
                      </a:lnTo>
                      <a:lnTo>
                        <a:pt x="136" y="337"/>
                      </a:lnTo>
                      <a:lnTo>
                        <a:pt x="116" y="324"/>
                      </a:lnTo>
                      <a:lnTo>
                        <a:pt x="97" y="311"/>
                      </a:lnTo>
                      <a:lnTo>
                        <a:pt x="78" y="293"/>
                      </a:lnTo>
                      <a:lnTo>
                        <a:pt x="63" y="275"/>
                      </a:lnTo>
                      <a:lnTo>
                        <a:pt x="47" y="256"/>
                      </a:lnTo>
                      <a:lnTo>
                        <a:pt x="34" y="235"/>
                      </a:lnTo>
                      <a:lnTo>
                        <a:pt x="25" y="212"/>
                      </a:lnTo>
                      <a:lnTo>
                        <a:pt x="15" y="189"/>
                      </a:lnTo>
                      <a:lnTo>
                        <a:pt x="9" y="165"/>
                      </a:lnTo>
                      <a:lnTo>
                        <a:pt x="6" y="140"/>
                      </a:lnTo>
                      <a:lnTo>
                        <a:pt x="4" y="113"/>
                      </a:lnTo>
                      <a:lnTo>
                        <a:pt x="4" y="98"/>
                      </a:lnTo>
                      <a:lnTo>
                        <a:pt x="6" y="83"/>
                      </a:lnTo>
                      <a:lnTo>
                        <a:pt x="7" y="70"/>
                      </a:lnTo>
                      <a:lnTo>
                        <a:pt x="11" y="55"/>
                      </a:lnTo>
                      <a:lnTo>
                        <a:pt x="7" y="55"/>
                      </a:lnTo>
                      <a:lnTo>
                        <a:pt x="6" y="53"/>
                      </a:lnTo>
                      <a:lnTo>
                        <a:pt x="4" y="68"/>
                      </a:lnTo>
                      <a:lnTo>
                        <a:pt x="0" y="83"/>
                      </a:lnTo>
                      <a:lnTo>
                        <a:pt x="0" y="98"/>
                      </a:lnTo>
                      <a:lnTo>
                        <a:pt x="0" y="113"/>
                      </a:lnTo>
                      <a:lnTo>
                        <a:pt x="0" y="140"/>
                      </a:lnTo>
                      <a:lnTo>
                        <a:pt x="4" y="165"/>
                      </a:lnTo>
                      <a:lnTo>
                        <a:pt x="11" y="191"/>
                      </a:lnTo>
                      <a:lnTo>
                        <a:pt x="19" y="214"/>
                      </a:lnTo>
                      <a:lnTo>
                        <a:pt x="30" y="237"/>
                      </a:lnTo>
                      <a:lnTo>
                        <a:pt x="44" y="257"/>
                      </a:lnTo>
                      <a:lnTo>
                        <a:pt x="59" y="278"/>
                      </a:lnTo>
                      <a:lnTo>
                        <a:pt x="76" y="297"/>
                      </a:lnTo>
                      <a:lnTo>
                        <a:pt x="93" y="312"/>
                      </a:lnTo>
                      <a:lnTo>
                        <a:pt x="114" y="328"/>
                      </a:lnTo>
                      <a:lnTo>
                        <a:pt x="135" y="341"/>
                      </a:lnTo>
                      <a:lnTo>
                        <a:pt x="157" y="352"/>
                      </a:lnTo>
                      <a:lnTo>
                        <a:pt x="182" y="362"/>
                      </a:lnTo>
                      <a:lnTo>
                        <a:pt x="207" y="367"/>
                      </a:lnTo>
                      <a:lnTo>
                        <a:pt x="231" y="371"/>
                      </a:lnTo>
                      <a:lnTo>
                        <a:pt x="258" y="373"/>
                      </a:lnTo>
                      <a:lnTo>
                        <a:pt x="284" y="371"/>
                      </a:lnTo>
                      <a:lnTo>
                        <a:pt x="311" y="367"/>
                      </a:lnTo>
                      <a:lnTo>
                        <a:pt x="336" y="362"/>
                      </a:lnTo>
                      <a:lnTo>
                        <a:pt x="360" y="352"/>
                      </a:lnTo>
                      <a:lnTo>
                        <a:pt x="383" y="341"/>
                      </a:lnTo>
                      <a:lnTo>
                        <a:pt x="404" y="328"/>
                      </a:lnTo>
                      <a:lnTo>
                        <a:pt x="423" y="312"/>
                      </a:lnTo>
                      <a:lnTo>
                        <a:pt x="442" y="297"/>
                      </a:lnTo>
                      <a:lnTo>
                        <a:pt x="459" y="278"/>
                      </a:lnTo>
                      <a:lnTo>
                        <a:pt x="474" y="257"/>
                      </a:lnTo>
                      <a:lnTo>
                        <a:pt x="487" y="237"/>
                      </a:lnTo>
                      <a:lnTo>
                        <a:pt x="497" y="214"/>
                      </a:lnTo>
                      <a:lnTo>
                        <a:pt x="506" y="191"/>
                      </a:lnTo>
                      <a:lnTo>
                        <a:pt x="512" y="165"/>
                      </a:lnTo>
                      <a:lnTo>
                        <a:pt x="516" y="140"/>
                      </a:lnTo>
                      <a:lnTo>
                        <a:pt x="518" y="113"/>
                      </a:lnTo>
                      <a:close/>
                    </a:path>
                  </a:pathLst>
                </a:custGeom>
                <a:solidFill>
                  <a:srgbClr val="C8C8E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016" name="Freeform 648"/>
                <p:cNvSpPr>
                  <a:spLocks/>
                </p:cNvSpPr>
                <p:nvPr/>
              </p:nvSpPr>
              <p:spPr bwMode="auto">
                <a:xfrm>
                  <a:off x="1582" y="2155"/>
                  <a:ext cx="514" cy="375"/>
                </a:xfrm>
                <a:custGeom>
                  <a:avLst/>
                  <a:gdLst/>
                  <a:ahLst/>
                  <a:cxnLst>
                    <a:cxn ang="0">
                      <a:pos x="512" y="89"/>
                    </a:cxn>
                    <a:cxn ang="0">
                      <a:pos x="501" y="34"/>
                    </a:cxn>
                    <a:cxn ang="0">
                      <a:pos x="485" y="4"/>
                    </a:cxn>
                    <a:cxn ang="0">
                      <a:pos x="493" y="26"/>
                    </a:cxn>
                    <a:cxn ang="0">
                      <a:pos x="504" y="70"/>
                    </a:cxn>
                    <a:cxn ang="0">
                      <a:pos x="508" y="102"/>
                    </a:cxn>
                    <a:cxn ang="0">
                      <a:pos x="508" y="142"/>
                    </a:cxn>
                    <a:cxn ang="0">
                      <a:pos x="499" y="191"/>
                    </a:cxn>
                    <a:cxn ang="0">
                      <a:pos x="478" y="237"/>
                    </a:cxn>
                    <a:cxn ang="0">
                      <a:pos x="451" y="279"/>
                    </a:cxn>
                    <a:cxn ang="0">
                      <a:pos x="417" y="313"/>
                    </a:cxn>
                    <a:cxn ang="0">
                      <a:pos x="377" y="339"/>
                    </a:cxn>
                    <a:cxn ang="0">
                      <a:pos x="332" y="358"/>
                    </a:cxn>
                    <a:cxn ang="0">
                      <a:pos x="282" y="368"/>
                    </a:cxn>
                    <a:cxn ang="0">
                      <a:pos x="231" y="368"/>
                    </a:cxn>
                    <a:cxn ang="0">
                      <a:pos x="182" y="358"/>
                    </a:cxn>
                    <a:cxn ang="0">
                      <a:pos x="136" y="339"/>
                    </a:cxn>
                    <a:cxn ang="0">
                      <a:pos x="97" y="313"/>
                    </a:cxn>
                    <a:cxn ang="0">
                      <a:pos x="62" y="279"/>
                    </a:cxn>
                    <a:cxn ang="0">
                      <a:pos x="34" y="237"/>
                    </a:cxn>
                    <a:cxn ang="0">
                      <a:pos x="15" y="191"/>
                    </a:cxn>
                    <a:cxn ang="0">
                      <a:pos x="5" y="142"/>
                    </a:cxn>
                    <a:cxn ang="0">
                      <a:pos x="4" y="102"/>
                    </a:cxn>
                    <a:cxn ang="0">
                      <a:pos x="7" y="74"/>
                    </a:cxn>
                    <a:cxn ang="0">
                      <a:pos x="9" y="59"/>
                    </a:cxn>
                    <a:cxn ang="0">
                      <a:pos x="4" y="72"/>
                    </a:cxn>
                    <a:cxn ang="0">
                      <a:pos x="0" y="102"/>
                    </a:cxn>
                    <a:cxn ang="0">
                      <a:pos x="0" y="144"/>
                    </a:cxn>
                    <a:cxn ang="0">
                      <a:pos x="11" y="193"/>
                    </a:cxn>
                    <a:cxn ang="0">
                      <a:pos x="30" y="241"/>
                    </a:cxn>
                    <a:cxn ang="0">
                      <a:pos x="59" y="280"/>
                    </a:cxn>
                    <a:cxn ang="0">
                      <a:pos x="93" y="316"/>
                    </a:cxn>
                    <a:cxn ang="0">
                      <a:pos x="134" y="343"/>
                    </a:cxn>
                    <a:cxn ang="0">
                      <a:pos x="180" y="362"/>
                    </a:cxn>
                    <a:cxn ang="0">
                      <a:pos x="229" y="373"/>
                    </a:cxn>
                    <a:cxn ang="0">
                      <a:pos x="282" y="373"/>
                    </a:cxn>
                    <a:cxn ang="0">
                      <a:pos x="334" y="362"/>
                    </a:cxn>
                    <a:cxn ang="0">
                      <a:pos x="379" y="343"/>
                    </a:cxn>
                    <a:cxn ang="0">
                      <a:pos x="421" y="316"/>
                    </a:cxn>
                    <a:cxn ang="0">
                      <a:pos x="455" y="280"/>
                    </a:cxn>
                    <a:cxn ang="0">
                      <a:pos x="484" y="241"/>
                    </a:cxn>
                    <a:cxn ang="0">
                      <a:pos x="502" y="193"/>
                    </a:cxn>
                    <a:cxn ang="0">
                      <a:pos x="512" y="144"/>
                    </a:cxn>
                  </a:cxnLst>
                  <a:rect l="0" t="0" r="r" b="b"/>
                  <a:pathLst>
                    <a:path w="514" h="375">
                      <a:moveTo>
                        <a:pt x="514" y="117"/>
                      </a:moveTo>
                      <a:lnTo>
                        <a:pt x="512" y="89"/>
                      </a:lnTo>
                      <a:lnTo>
                        <a:pt x="508" y="60"/>
                      </a:lnTo>
                      <a:lnTo>
                        <a:pt x="501" y="34"/>
                      </a:lnTo>
                      <a:lnTo>
                        <a:pt x="489" y="7"/>
                      </a:lnTo>
                      <a:lnTo>
                        <a:pt x="485" y="4"/>
                      </a:lnTo>
                      <a:lnTo>
                        <a:pt x="480" y="0"/>
                      </a:lnTo>
                      <a:lnTo>
                        <a:pt x="493" y="26"/>
                      </a:lnTo>
                      <a:lnTo>
                        <a:pt x="502" y="55"/>
                      </a:lnTo>
                      <a:lnTo>
                        <a:pt x="504" y="70"/>
                      </a:lnTo>
                      <a:lnTo>
                        <a:pt x="508" y="85"/>
                      </a:lnTo>
                      <a:lnTo>
                        <a:pt x="508" y="102"/>
                      </a:lnTo>
                      <a:lnTo>
                        <a:pt x="510" y="117"/>
                      </a:lnTo>
                      <a:lnTo>
                        <a:pt x="508" y="142"/>
                      </a:lnTo>
                      <a:lnTo>
                        <a:pt x="504" y="169"/>
                      </a:lnTo>
                      <a:lnTo>
                        <a:pt x="499" y="191"/>
                      </a:lnTo>
                      <a:lnTo>
                        <a:pt x="489" y="216"/>
                      </a:lnTo>
                      <a:lnTo>
                        <a:pt x="478" y="237"/>
                      </a:lnTo>
                      <a:lnTo>
                        <a:pt x="466" y="258"/>
                      </a:lnTo>
                      <a:lnTo>
                        <a:pt x="451" y="279"/>
                      </a:lnTo>
                      <a:lnTo>
                        <a:pt x="436" y="296"/>
                      </a:lnTo>
                      <a:lnTo>
                        <a:pt x="417" y="313"/>
                      </a:lnTo>
                      <a:lnTo>
                        <a:pt x="398" y="326"/>
                      </a:lnTo>
                      <a:lnTo>
                        <a:pt x="377" y="339"/>
                      </a:lnTo>
                      <a:lnTo>
                        <a:pt x="355" y="351"/>
                      </a:lnTo>
                      <a:lnTo>
                        <a:pt x="332" y="358"/>
                      </a:lnTo>
                      <a:lnTo>
                        <a:pt x="307" y="364"/>
                      </a:lnTo>
                      <a:lnTo>
                        <a:pt x="282" y="368"/>
                      </a:lnTo>
                      <a:lnTo>
                        <a:pt x="256" y="370"/>
                      </a:lnTo>
                      <a:lnTo>
                        <a:pt x="231" y="368"/>
                      </a:lnTo>
                      <a:lnTo>
                        <a:pt x="207" y="364"/>
                      </a:lnTo>
                      <a:lnTo>
                        <a:pt x="182" y="358"/>
                      </a:lnTo>
                      <a:lnTo>
                        <a:pt x="159" y="351"/>
                      </a:lnTo>
                      <a:lnTo>
                        <a:pt x="136" y="339"/>
                      </a:lnTo>
                      <a:lnTo>
                        <a:pt x="116" y="326"/>
                      </a:lnTo>
                      <a:lnTo>
                        <a:pt x="97" y="313"/>
                      </a:lnTo>
                      <a:lnTo>
                        <a:pt x="78" y="296"/>
                      </a:lnTo>
                      <a:lnTo>
                        <a:pt x="62" y="279"/>
                      </a:lnTo>
                      <a:lnTo>
                        <a:pt x="47" y="258"/>
                      </a:lnTo>
                      <a:lnTo>
                        <a:pt x="34" y="237"/>
                      </a:lnTo>
                      <a:lnTo>
                        <a:pt x="24" y="216"/>
                      </a:lnTo>
                      <a:lnTo>
                        <a:pt x="15" y="191"/>
                      </a:lnTo>
                      <a:lnTo>
                        <a:pt x="9" y="169"/>
                      </a:lnTo>
                      <a:lnTo>
                        <a:pt x="5" y="142"/>
                      </a:lnTo>
                      <a:lnTo>
                        <a:pt x="4" y="117"/>
                      </a:lnTo>
                      <a:lnTo>
                        <a:pt x="4" y="102"/>
                      </a:lnTo>
                      <a:lnTo>
                        <a:pt x="5" y="87"/>
                      </a:lnTo>
                      <a:lnTo>
                        <a:pt x="7" y="74"/>
                      </a:lnTo>
                      <a:lnTo>
                        <a:pt x="11" y="60"/>
                      </a:lnTo>
                      <a:lnTo>
                        <a:pt x="9" y="59"/>
                      </a:lnTo>
                      <a:lnTo>
                        <a:pt x="5" y="59"/>
                      </a:lnTo>
                      <a:lnTo>
                        <a:pt x="4" y="72"/>
                      </a:lnTo>
                      <a:lnTo>
                        <a:pt x="2" y="87"/>
                      </a:lnTo>
                      <a:lnTo>
                        <a:pt x="0" y="102"/>
                      </a:lnTo>
                      <a:lnTo>
                        <a:pt x="0" y="117"/>
                      </a:lnTo>
                      <a:lnTo>
                        <a:pt x="0" y="144"/>
                      </a:lnTo>
                      <a:lnTo>
                        <a:pt x="5" y="169"/>
                      </a:lnTo>
                      <a:lnTo>
                        <a:pt x="11" y="193"/>
                      </a:lnTo>
                      <a:lnTo>
                        <a:pt x="19" y="218"/>
                      </a:lnTo>
                      <a:lnTo>
                        <a:pt x="30" y="241"/>
                      </a:lnTo>
                      <a:lnTo>
                        <a:pt x="43" y="261"/>
                      </a:lnTo>
                      <a:lnTo>
                        <a:pt x="59" y="280"/>
                      </a:lnTo>
                      <a:lnTo>
                        <a:pt x="74" y="299"/>
                      </a:lnTo>
                      <a:lnTo>
                        <a:pt x="93" y="316"/>
                      </a:lnTo>
                      <a:lnTo>
                        <a:pt x="114" y="330"/>
                      </a:lnTo>
                      <a:lnTo>
                        <a:pt x="134" y="343"/>
                      </a:lnTo>
                      <a:lnTo>
                        <a:pt x="157" y="354"/>
                      </a:lnTo>
                      <a:lnTo>
                        <a:pt x="180" y="362"/>
                      </a:lnTo>
                      <a:lnTo>
                        <a:pt x="205" y="370"/>
                      </a:lnTo>
                      <a:lnTo>
                        <a:pt x="229" y="373"/>
                      </a:lnTo>
                      <a:lnTo>
                        <a:pt x="256" y="375"/>
                      </a:lnTo>
                      <a:lnTo>
                        <a:pt x="282" y="373"/>
                      </a:lnTo>
                      <a:lnTo>
                        <a:pt x="309" y="370"/>
                      </a:lnTo>
                      <a:lnTo>
                        <a:pt x="334" y="362"/>
                      </a:lnTo>
                      <a:lnTo>
                        <a:pt x="356" y="354"/>
                      </a:lnTo>
                      <a:lnTo>
                        <a:pt x="379" y="343"/>
                      </a:lnTo>
                      <a:lnTo>
                        <a:pt x="400" y="330"/>
                      </a:lnTo>
                      <a:lnTo>
                        <a:pt x="421" y="316"/>
                      </a:lnTo>
                      <a:lnTo>
                        <a:pt x="438" y="299"/>
                      </a:lnTo>
                      <a:lnTo>
                        <a:pt x="455" y="280"/>
                      </a:lnTo>
                      <a:lnTo>
                        <a:pt x="470" y="261"/>
                      </a:lnTo>
                      <a:lnTo>
                        <a:pt x="484" y="241"/>
                      </a:lnTo>
                      <a:lnTo>
                        <a:pt x="493" y="218"/>
                      </a:lnTo>
                      <a:lnTo>
                        <a:pt x="502" y="193"/>
                      </a:lnTo>
                      <a:lnTo>
                        <a:pt x="508" y="169"/>
                      </a:lnTo>
                      <a:lnTo>
                        <a:pt x="512" y="144"/>
                      </a:lnTo>
                      <a:lnTo>
                        <a:pt x="514" y="117"/>
                      </a:lnTo>
                      <a:close/>
                    </a:path>
                  </a:pathLst>
                </a:custGeom>
                <a:solidFill>
                  <a:srgbClr val="C8C8E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017" name="Freeform 649"/>
                <p:cNvSpPr>
                  <a:spLocks/>
                </p:cNvSpPr>
                <p:nvPr/>
              </p:nvSpPr>
              <p:spPr bwMode="auto">
                <a:xfrm>
                  <a:off x="1584" y="2151"/>
                  <a:ext cx="510" cy="375"/>
                </a:xfrm>
                <a:custGeom>
                  <a:avLst/>
                  <a:gdLst/>
                  <a:ahLst/>
                  <a:cxnLst>
                    <a:cxn ang="0">
                      <a:pos x="508" y="91"/>
                    </a:cxn>
                    <a:cxn ang="0">
                      <a:pos x="495" y="34"/>
                    </a:cxn>
                    <a:cxn ang="0">
                      <a:pos x="478" y="4"/>
                    </a:cxn>
                    <a:cxn ang="0">
                      <a:pos x="482" y="13"/>
                    </a:cxn>
                    <a:cxn ang="0">
                      <a:pos x="493" y="42"/>
                    </a:cxn>
                    <a:cxn ang="0">
                      <a:pos x="500" y="72"/>
                    </a:cxn>
                    <a:cxn ang="0">
                      <a:pos x="504" y="104"/>
                    </a:cxn>
                    <a:cxn ang="0">
                      <a:pos x="504" y="146"/>
                    </a:cxn>
                    <a:cxn ang="0">
                      <a:pos x="493" y="195"/>
                    </a:cxn>
                    <a:cxn ang="0">
                      <a:pos x="474" y="241"/>
                    </a:cxn>
                    <a:cxn ang="0">
                      <a:pos x="447" y="281"/>
                    </a:cxn>
                    <a:cxn ang="0">
                      <a:pos x="413" y="315"/>
                    </a:cxn>
                    <a:cxn ang="0">
                      <a:pos x="373" y="341"/>
                    </a:cxn>
                    <a:cxn ang="0">
                      <a:pos x="330" y="360"/>
                    </a:cxn>
                    <a:cxn ang="0">
                      <a:pos x="280" y="370"/>
                    </a:cxn>
                    <a:cxn ang="0">
                      <a:pos x="229" y="370"/>
                    </a:cxn>
                    <a:cxn ang="0">
                      <a:pos x="180" y="360"/>
                    </a:cxn>
                    <a:cxn ang="0">
                      <a:pos x="134" y="341"/>
                    </a:cxn>
                    <a:cxn ang="0">
                      <a:pos x="95" y="315"/>
                    </a:cxn>
                    <a:cxn ang="0">
                      <a:pos x="62" y="281"/>
                    </a:cxn>
                    <a:cxn ang="0">
                      <a:pos x="34" y="241"/>
                    </a:cxn>
                    <a:cxn ang="0">
                      <a:pos x="15" y="195"/>
                    </a:cxn>
                    <a:cxn ang="0">
                      <a:pos x="5" y="146"/>
                    </a:cxn>
                    <a:cxn ang="0">
                      <a:pos x="5" y="93"/>
                    </a:cxn>
                    <a:cxn ang="0">
                      <a:pos x="9" y="64"/>
                    </a:cxn>
                    <a:cxn ang="0">
                      <a:pos x="3" y="78"/>
                    </a:cxn>
                    <a:cxn ang="0">
                      <a:pos x="0" y="106"/>
                    </a:cxn>
                    <a:cxn ang="0">
                      <a:pos x="2" y="148"/>
                    </a:cxn>
                    <a:cxn ang="0">
                      <a:pos x="11" y="197"/>
                    </a:cxn>
                    <a:cxn ang="0">
                      <a:pos x="30" y="243"/>
                    </a:cxn>
                    <a:cxn ang="0">
                      <a:pos x="59" y="283"/>
                    </a:cxn>
                    <a:cxn ang="0">
                      <a:pos x="93" y="319"/>
                    </a:cxn>
                    <a:cxn ang="0">
                      <a:pos x="132" y="345"/>
                    </a:cxn>
                    <a:cxn ang="0">
                      <a:pos x="178" y="364"/>
                    </a:cxn>
                    <a:cxn ang="0">
                      <a:pos x="229" y="375"/>
                    </a:cxn>
                    <a:cxn ang="0">
                      <a:pos x="280" y="375"/>
                    </a:cxn>
                    <a:cxn ang="0">
                      <a:pos x="330" y="364"/>
                    </a:cxn>
                    <a:cxn ang="0">
                      <a:pos x="375" y="345"/>
                    </a:cxn>
                    <a:cxn ang="0">
                      <a:pos x="417" y="319"/>
                    </a:cxn>
                    <a:cxn ang="0">
                      <a:pos x="451" y="283"/>
                    </a:cxn>
                    <a:cxn ang="0">
                      <a:pos x="480" y="243"/>
                    </a:cxn>
                    <a:cxn ang="0">
                      <a:pos x="499" y="197"/>
                    </a:cxn>
                    <a:cxn ang="0">
                      <a:pos x="508" y="148"/>
                    </a:cxn>
                  </a:cxnLst>
                  <a:rect l="0" t="0" r="r" b="b"/>
                  <a:pathLst>
                    <a:path w="510" h="375">
                      <a:moveTo>
                        <a:pt x="510" y="121"/>
                      </a:moveTo>
                      <a:lnTo>
                        <a:pt x="508" y="91"/>
                      </a:lnTo>
                      <a:lnTo>
                        <a:pt x="502" y="63"/>
                      </a:lnTo>
                      <a:lnTo>
                        <a:pt x="495" y="34"/>
                      </a:lnTo>
                      <a:lnTo>
                        <a:pt x="483" y="8"/>
                      </a:lnTo>
                      <a:lnTo>
                        <a:pt x="478" y="4"/>
                      </a:lnTo>
                      <a:lnTo>
                        <a:pt x="474" y="0"/>
                      </a:lnTo>
                      <a:lnTo>
                        <a:pt x="482" y="13"/>
                      </a:lnTo>
                      <a:lnTo>
                        <a:pt x="487" y="28"/>
                      </a:lnTo>
                      <a:lnTo>
                        <a:pt x="493" y="42"/>
                      </a:lnTo>
                      <a:lnTo>
                        <a:pt x="497" y="57"/>
                      </a:lnTo>
                      <a:lnTo>
                        <a:pt x="500" y="72"/>
                      </a:lnTo>
                      <a:lnTo>
                        <a:pt x="502" y="89"/>
                      </a:lnTo>
                      <a:lnTo>
                        <a:pt x="504" y="104"/>
                      </a:lnTo>
                      <a:lnTo>
                        <a:pt x="504" y="121"/>
                      </a:lnTo>
                      <a:lnTo>
                        <a:pt x="504" y="146"/>
                      </a:lnTo>
                      <a:lnTo>
                        <a:pt x="500" y="171"/>
                      </a:lnTo>
                      <a:lnTo>
                        <a:pt x="493" y="195"/>
                      </a:lnTo>
                      <a:lnTo>
                        <a:pt x="485" y="218"/>
                      </a:lnTo>
                      <a:lnTo>
                        <a:pt x="474" y="241"/>
                      </a:lnTo>
                      <a:lnTo>
                        <a:pt x="463" y="262"/>
                      </a:lnTo>
                      <a:lnTo>
                        <a:pt x="447" y="281"/>
                      </a:lnTo>
                      <a:lnTo>
                        <a:pt x="432" y="298"/>
                      </a:lnTo>
                      <a:lnTo>
                        <a:pt x="413" y="315"/>
                      </a:lnTo>
                      <a:lnTo>
                        <a:pt x="394" y="328"/>
                      </a:lnTo>
                      <a:lnTo>
                        <a:pt x="373" y="341"/>
                      </a:lnTo>
                      <a:lnTo>
                        <a:pt x="353" y="351"/>
                      </a:lnTo>
                      <a:lnTo>
                        <a:pt x="330" y="360"/>
                      </a:lnTo>
                      <a:lnTo>
                        <a:pt x="305" y="366"/>
                      </a:lnTo>
                      <a:lnTo>
                        <a:pt x="280" y="370"/>
                      </a:lnTo>
                      <a:lnTo>
                        <a:pt x="254" y="372"/>
                      </a:lnTo>
                      <a:lnTo>
                        <a:pt x="229" y="370"/>
                      </a:lnTo>
                      <a:lnTo>
                        <a:pt x="205" y="366"/>
                      </a:lnTo>
                      <a:lnTo>
                        <a:pt x="180" y="360"/>
                      </a:lnTo>
                      <a:lnTo>
                        <a:pt x="157" y="351"/>
                      </a:lnTo>
                      <a:lnTo>
                        <a:pt x="134" y="341"/>
                      </a:lnTo>
                      <a:lnTo>
                        <a:pt x="115" y="328"/>
                      </a:lnTo>
                      <a:lnTo>
                        <a:pt x="95" y="315"/>
                      </a:lnTo>
                      <a:lnTo>
                        <a:pt x="77" y="298"/>
                      </a:lnTo>
                      <a:lnTo>
                        <a:pt x="62" y="281"/>
                      </a:lnTo>
                      <a:lnTo>
                        <a:pt x="47" y="262"/>
                      </a:lnTo>
                      <a:lnTo>
                        <a:pt x="34" y="241"/>
                      </a:lnTo>
                      <a:lnTo>
                        <a:pt x="24" y="218"/>
                      </a:lnTo>
                      <a:lnTo>
                        <a:pt x="15" y="195"/>
                      </a:lnTo>
                      <a:lnTo>
                        <a:pt x="9" y="171"/>
                      </a:lnTo>
                      <a:lnTo>
                        <a:pt x="5" y="146"/>
                      </a:lnTo>
                      <a:lnTo>
                        <a:pt x="3" y="121"/>
                      </a:lnTo>
                      <a:lnTo>
                        <a:pt x="5" y="93"/>
                      </a:lnTo>
                      <a:lnTo>
                        <a:pt x="11" y="64"/>
                      </a:lnTo>
                      <a:lnTo>
                        <a:pt x="9" y="64"/>
                      </a:lnTo>
                      <a:lnTo>
                        <a:pt x="7" y="63"/>
                      </a:lnTo>
                      <a:lnTo>
                        <a:pt x="3" y="78"/>
                      </a:lnTo>
                      <a:lnTo>
                        <a:pt x="2" y="91"/>
                      </a:lnTo>
                      <a:lnTo>
                        <a:pt x="0" y="106"/>
                      </a:lnTo>
                      <a:lnTo>
                        <a:pt x="0" y="121"/>
                      </a:lnTo>
                      <a:lnTo>
                        <a:pt x="2" y="148"/>
                      </a:lnTo>
                      <a:lnTo>
                        <a:pt x="5" y="173"/>
                      </a:lnTo>
                      <a:lnTo>
                        <a:pt x="11" y="197"/>
                      </a:lnTo>
                      <a:lnTo>
                        <a:pt x="21" y="220"/>
                      </a:lnTo>
                      <a:lnTo>
                        <a:pt x="30" y="243"/>
                      </a:lnTo>
                      <a:lnTo>
                        <a:pt x="43" y="264"/>
                      </a:lnTo>
                      <a:lnTo>
                        <a:pt x="59" y="283"/>
                      </a:lnTo>
                      <a:lnTo>
                        <a:pt x="74" y="301"/>
                      </a:lnTo>
                      <a:lnTo>
                        <a:pt x="93" y="319"/>
                      </a:lnTo>
                      <a:lnTo>
                        <a:pt x="112" y="332"/>
                      </a:lnTo>
                      <a:lnTo>
                        <a:pt x="132" y="345"/>
                      </a:lnTo>
                      <a:lnTo>
                        <a:pt x="155" y="356"/>
                      </a:lnTo>
                      <a:lnTo>
                        <a:pt x="178" y="364"/>
                      </a:lnTo>
                      <a:lnTo>
                        <a:pt x="203" y="372"/>
                      </a:lnTo>
                      <a:lnTo>
                        <a:pt x="229" y="375"/>
                      </a:lnTo>
                      <a:lnTo>
                        <a:pt x="254" y="375"/>
                      </a:lnTo>
                      <a:lnTo>
                        <a:pt x="280" y="375"/>
                      </a:lnTo>
                      <a:lnTo>
                        <a:pt x="305" y="372"/>
                      </a:lnTo>
                      <a:lnTo>
                        <a:pt x="330" y="364"/>
                      </a:lnTo>
                      <a:lnTo>
                        <a:pt x="354" y="356"/>
                      </a:lnTo>
                      <a:lnTo>
                        <a:pt x="375" y="345"/>
                      </a:lnTo>
                      <a:lnTo>
                        <a:pt x="396" y="332"/>
                      </a:lnTo>
                      <a:lnTo>
                        <a:pt x="417" y="319"/>
                      </a:lnTo>
                      <a:lnTo>
                        <a:pt x="434" y="301"/>
                      </a:lnTo>
                      <a:lnTo>
                        <a:pt x="451" y="283"/>
                      </a:lnTo>
                      <a:lnTo>
                        <a:pt x="466" y="264"/>
                      </a:lnTo>
                      <a:lnTo>
                        <a:pt x="480" y="243"/>
                      </a:lnTo>
                      <a:lnTo>
                        <a:pt x="489" y="220"/>
                      </a:lnTo>
                      <a:lnTo>
                        <a:pt x="499" y="197"/>
                      </a:lnTo>
                      <a:lnTo>
                        <a:pt x="504" y="173"/>
                      </a:lnTo>
                      <a:lnTo>
                        <a:pt x="508" y="148"/>
                      </a:lnTo>
                      <a:lnTo>
                        <a:pt x="510" y="121"/>
                      </a:lnTo>
                      <a:close/>
                    </a:path>
                  </a:pathLst>
                </a:custGeom>
                <a:solidFill>
                  <a:srgbClr val="C8C8E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018" name="Freeform 650"/>
                <p:cNvSpPr>
                  <a:spLocks/>
                </p:cNvSpPr>
                <p:nvPr/>
              </p:nvSpPr>
              <p:spPr bwMode="auto">
                <a:xfrm>
                  <a:off x="1586" y="2147"/>
                  <a:ext cx="506" cy="378"/>
                </a:xfrm>
                <a:custGeom>
                  <a:avLst/>
                  <a:gdLst/>
                  <a:ahLst/>
                  <a:cxnLst>
                    <a:cxn ang="0">
                      <a:pos x="504" y="110"/>
                    </a:cxn>
                    <a:cxn ang="0">
                      <a:pos x="500" y="78"/>
                    </a:cxn>
                    <a:cxn ang="0">
                      <a:pos x="489" y="34"/>
                    </a:cxn>
                    <a:cxn ang="0">
                      <a:pos x="472" y="4"/>
                    </a:cxn>
                    <a:cxn ang="0">
                      <a:pos x="474" y="13"/>
                    </a:cxn>
                    <a:cxn ang="0">
                      <a:pos x="487" y="44"/>
                    </a:cxn>
                    <a:cxn ang="0">
                      <a:pos x="495" y="76"/>
                    </a:cxn>
                    <a:cxn ang="0">
                      <a:pos x="500" y="108"/>
                    </a:cxn>
                    <a:cxn ang="0">
                      <a:pos x="498" y="150"/>
                    </a:cxn>
                    <a:cxn ang="0">
                      <a:pos x="489" y="199"/>
                    </a:cxn>
                    <a:cxn ang="0">
                      <a:pos x="470" y="243"/>
                    </a:cxn>
                    <a:cxn ang="0">
                      <a:pos x="443" y="283"/>
                    </a:cxn>
                    <a:cxn ang="0">
                      <a:pos x="411" y="317"/>
                    </a:cxn>
                    <a:cxn ang="0">
                      <a:pos x="371" y="343"/>
                    </a:cxn>
                    <a:cxn ang="0">
                      <a:pos x="326" y="362"/>
                    </a:cxn>
                    <a:cxn ang="0">
                      <a:pos x="278" y="372"/>
                    </a:cxn>
                    <a:cxn ang="0">
                      <a:pos x="227" y="372"/>
                    </a:cxn>
                    <a:cxn ang="0">
                      <a:pos x="178" y="362"/>
                    </a:cxn>
                    <a:cxn ang="0">
                      <a:pos x="134" y="343"/>
                    </a:cxn>
                    <a:cxn ang="0">
                      <a:pos x="94" y="317"/>
                    </a:cxn>
                    <a:cxn ang="0">
                      <a:pos x="60" y="283"/>
                    </a:cxn>
                    <a:cxn ang="0">
                      <a:pos x="34" y="243"/>
                    </a:cxn>
                    <a:cxn ang="0">
                      <a:pos x="15" y="199"/>
                    </a:cxn>
                    <a:cxn ang="0">
                      <a:pos x="5" y="150"/>
                    </a:cxn>
                    <a:cxn ang="0">
                      <a:pos x="5" y="97"/>
                    </a:cxn>
                    <a:cxn ang="0">
                      <a:pos x="9" y="68"/>
                    </a:cxn>
                    <a:cxn ang="0">
                      <a:pos x="3" y="82"/>
                    </a:cxn>
                    <a:cxn ang="0">
                      <a:pos x="0" y="110"/>
                    </a:cxn>
                    <a:cxn ang="0">
                      <a:pos x="1" y="150"/>
                    </a:cxn>
                    <a:cxn ang="0">
                      <a:pos x="11" y="199"/>
                    </a:cxn>
                    <a:cxn ang="0">
                      <a:pos x="30" y="245"/>
                    </a:cxn>
                    <a:cxn ang="0">
                      <a:pos x="58" y="287"/>
                    </a:cxn>
                    <a:cxn ang="0">
                      <a:pos x="93" y="321"/>
                    </a:cxn>
                    <a:cxn ang="0">
                      <a:pos x="132" y="347"/>
                    </a:cxn>
                    <a:cxn ang="0">
                      <a:pos x="178" y="366"/>
                    </a:cxn>
                    <a:cxn ang="0">
                      <a:pos x="227" y="376"/>
                    </a:cxn>
                    <a:cxn ang="0">
                      <a:pos x="278" y="376"/>
                    </a:cxn>
                    <a:cxn ang="0">
                      <a:pos x="328" y="366"/>
                    </a:cxn>
                    <a:cxn ang="0">
                      <a:pos x="373" y="347"/>
                    </a:cxn>
                    <a:cxn ang="0">
                      <a:pos x="413" y="321"/>
                    </a:cxn>
                    <a:cxn ang="0">
                      <a:pos x="447" y="287"/>
                    </a:cxn>
                    <a:cxn ang="0">
                      <a:pos x="474" y="245"/>
                    </a:cxn>
                    <a:cxn ang="0">
                      <a:pos x="495" y="199"/>
                    </a:cxn>
                    <a:cxn ang="0">
                      <a:pos x="504" y="150"/>
                    </a:cxn>
                  </a:cxnLst>
                  <a:rect l="0" t="0" r="r" b="b"/>
                  <a:pathLst>
                    <a:path w="506" h="378">
                      <a:moveTo>
                        <a:pt x="506" y="125"/>
                      </a:moveTo>
                      <a:lnTo>
                        <a:pt x="504" y="110"/>
                      </a:lnTo>
                      <a:lnTo>
                        <a:pt x="504" y="93"/>
                      </a:lnTo>
                      <a:lnTo>
                        <a:pt x="500" y="78"/>
                      </a:lnTo>
                      <a:lnTo>
                        <a:pt x="498" y="63"/>
                      </a:lnTo>
                      <a:lnTo>
                        <a:pt x="489" y="34"/>
                      </a:lnTo>
                      <a:lnTo>
                        <a:pt x="476" y="8"/>
                      </a:lnTo>
                      <a:lnTo>
                        <a:pt x="472" y="4"/>
                      </a:lnTo>
                      <a:lnTo>
                        <a:pt x="466" y="0"/>
                      </a:lnTo>
                      <a:lnTo>
                        <a:pt x="474" y="13"/>
                      </a:lnTo>
                      <a:lnTo>
                        <a:pt x="481" y="29"/>
                      </a:lnTo>
                      <a:lnTo>
                        <a:pt x="487" y="44"/>
                      </a:lnTo>
                      <a:lnTo>
                        <a:pt x="491" y="59"/>
                      </a:lnTo>
                      <a:lnTo>
                        <a:pt x="495" y="76"/>
                      </a:lnTo>
                      <a:lnTo>
                        <a:pt x="498" y="91"/>
                      </a:lnTo>
                      <a:lnTo>
                        <a:pt x="500" y="108"/>
                      </a:lnTo>
                      <a:lnTo>
                        <a:pt x="500" y="125"/>
                      </a:lnTo>
                      <a:lnTo>
                        <a:pt x="498" y="150"/>
                      </a:lnTo>
                      <a:lnTo>
                        <a:pt x="495" y="175"/>
                      </a:lnTo>
                      <a:lnTo>
                        <a:pt x="489" y="199"/>
                      </a:lnTo>
                      <a:lnTo>
                        <a:pt x="481" y="222"/>
                      </a:lnTo>
                      <a:lnTo>
                        <a:pt x="470" y="243"/>
                      </a:lnTo>
                      <a:lnTo>
                        <a:pt x="459" y="264"/>
                      </a:lnTo>
                      <a:lnTo>
                        <a:pt x="443" y="283"/>
                      </a:lnTo>
                      <a:lnTo>
                        <a:pt x="428" y="300"/>
                      </a:lnTo>
                      <a:lnTo>
                        <a:pt x="411" y="317"/>
                      </a:lnTo>
                      <a:lnTo>
                        <a:pt x="390" y="330"/>
                      </a:lnTo>
                      <a:lnTo>
                        <a:pt x="371" y="343"/>
                      </a:lnTo>
                      <a:lnTo>
                        <a:pt x="349" y="353"/>
                      </a:lnTo>
                      <a:lnTo>
                        <a:pt x="326" y="362"/>
                      </a:lnTo>
                      <a:lnTo>
                        <a:pt x="303" y="368"/>
                      </a:lnTo>
                      <a:lnTo>
                        <a:pt x="278" y="372"/>
                      </a:lnTo>
                      <a:lnTo>
                        <a:pt x="252" y="374"/>
                      </a:lnTo>
                      <a:lnTo>
                        <a:pt x="227" y="372"/>
                      </a:lnTo>
                      <a:lnTo>
                        <a:pt x="203" y="368"/>
                      </a:lnTo>
                      <a:lnTo>
                        <a:pt x="178" y="362"/>
                      </a:lnTo>
                      <a:lnTo>
                        <a:pt x="155" y="353"/>
                      </a:lnTo>
                      <a:lnTo>
                        <a:pt x="134" y="343"/>
                      </a:lnTo>
                      <a:lnTo>
                        <a:pt x="113" y="330"/>
                      </a:lnTo>
                      <a:lnTo>
                        <a:pt x="94" y="317"/>
                      </a:lnTo>
                      <a:lnTo>
                        <a:pt x="77" y="300"/>
                      </a:lnTo>
                      <a:lnTo>
                        <a:pt x="60" y="283"/>
                      </a:lnTo>
                      <a:lnTo>
                        <a:pt x="47" y="264"/>
                      </a:lnTo>
                      <a:lnTo>
                        <a:pt x="34" y="243"/>
                      </a:lnTo>
                      <a:lnTo>
                        <a:pt x="24" y="222"/>
                      </a:lnTo>
                      <a:lnTo>
                        <a:pt x="15" y="199"/>
                      </a:lnTo>
                      <a:lnTo>
                        <a:pt x="9" y="175"/>
                      </a:lnTo>
                      <a:lnTo>
                        <a:pt x="5" y="150"/>
                      </a:lnTo>
                      <a:lnTo>
                        <a:pt x="5" y="125"/>
                      </a:lnTo>
                      <a:lnTo>
                        <a:pt x="5" y="97"/>
                      </a:lnTo>
                      <a:lnTo>
                        <a:pt x="11" y="70"/>
                      </a:lnTo>
                      <a:lnTo>
                        <a:pt x="9" y="68"/>
                      </a:lnTo>
                      <a:lnTo>
                        <a:pt x="7" y="68"/>
                      </a:lnTo>
                      <a:lnTo>
                        <a:pt x="3" y="82"/>
                      </a:lnTo>
                      <a:lnTo>
                        <a:pt x="1" y="95"/>
                      </a:lnTo>
                      <a:lnTo>
                        <a:pt x="0" y="110"/>
                      </a:lnTo>
                      <a:lnTo>
                        <a:pt x="0" y="125"/>
                      </a:lnTo>
                      <a:lnTo>
                        <a:pt x="1" y="150"/>
                      </a:lnTo>
                      <a:lnTo>
                        <a:pt x="5" y="177"/>
                      </a:lnTo>
                      <a:lnTo>
                        <a:pt x="11" y="199"/>
                      </a:lnTo>
                      <a:lnTo>
                        <a:pt x="20" y="224"/>
                      </a:lnTo>
                      <a:lnTo>
                        <a:pt x="30" y="245"/>
                      </a:lnTo>
                      <a:lnTo>
                        <a:pt x="43" y="266"/>
                      </a:lnTo>
                      <a:lnTo>
                        <a:pt x="58" y="287"/>
                      </a:lnTo>
                      <a:lnTo>
                        <a:pt x="74" y="304"/>
                      </a:lnTo>
                      <a:lnTo>
                        <a:pt x="93" y="321"/>
                      </a:lnTo>
                      <a:lnTo>
                        <a:pt x="112" y="334"/>
                      </a:lnTo>
                      <a:lnTo>
                        <a:pt x="132" y="347"/>
                      </a:lnTo>
                      <a:lnTo>
                        <a:pt x="155" y="359"/>
                      </a:lnTo>
                      <a:lnTo>
                        <a:pt x="178" y="366"/>
                      </a:lnTo>
                      <a:lnTo>
                        <a:pt x="203" y="372"/>
                      </a:lnTo>
                      <a:lnTo>
                        <a:pt x="227" y="376"/>
                      </a:lnTo>
                      <a:lnTo>
                        <a:pt x="252" y="378"/>
                      </a:lnTo>
                      <a:lnTo>
                        <a:pt x="278" y="376"/>
                      </a:lnTo>
                      <a:lnTo>
                        <a:pt x="303" y="372"/>
                      </a:lnTo>
                      <a:lnTo>
                        <a:pt x="328" y="366"/>
                      </a:lnTo>
                      <a:lnTo>
                        <a:pt x="351" y="359"/>
                      </a:lnTo>
                      <a:lnTo>
                        <a:pt x="373" y="347"/>
                      </a:lnTo>
                      <a:lnTo>
                        <a:pt x="394" y="334"/>
                      </a:lnTo>
                      <a:lnTo>
                        <a:pt x="413" y="321"/>
                      </a:lnTo>
                      <a:lnTo>
                        <a:pt x="432" y="304"/>
                      </a:lnTo>
                      <a:lnTo>
                        <a:pt x="447" y="287"/>
                      </a:lnTo>
                      <a:lnTo>
                        <a:pt x="462" y="266"/>
                      </a:lnTo>
                      <a:lnTo>
                        <a:pt x="474" y="245"/>
                      </a:lnTo>
                      <a:lnTo>
                        <a:pt x="485" y="224"/>
                      </a:lnTo>
                      <a:lnTo>
                        <a:pt x="495" y="199"/>
                      </a:lnTo>
                      <a:lnTo>
                        <a:pt x="500" y="177"/>
                      </a:lnTo>
                      <a:lnTo>
                        <a:pt x="504" y="150"/>
                      </a:lnTo>
                      <a:lnTo>
                        <a:pt x="506" y="125"/>
                      </a:lnTo>
                      <a:close/>
                    </a:path>
                  </a:pathLst>
                </a:custGeom>
                <a:solidFill>
                  <a:srgbClr val="CAC8E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019" name="Freeform 651"/>
                <p:cNvSpPr>
                  <a:spLocks/>
                </p:cNvSpPr>
                <p:nvPr/>
              </p:nvSpPr>
              <p:spPr bwMode="auto">
                <a:xfrm>
                  <a:off x="1587" y="2143"/>
                  <a:ext cx="501" cy="380"/>
                </a:xfrm>
                <a:custGeom>
                  <a:avLst/>
                  <a:gdLst/>
                  <a:ahLst/>
                  <a:cxnLst>
                    <a:cxn ang="0">
                      <a:pos x="501" y="112"/>
                    </a:cxn>
                    <a:cxn ang="0">
                      <a:pos x="497" y="80"/>
                    </a:cxn>
                    <a:cxn ang="0">
                      <a:pos x="490" y="50"/>
                    </a:cxn>
                    <a:cxn ang="0">
                      <a:pos x="479" y="21"/>
                    </a:cxn>
                    <a:cxn ang="0">
                      <a:pos x="465" y="4"/>
                    </a:cxn>
                    <a:cxn ang="0">
                      <a:pos x="469" y="16"/>
                    </a:cxn>
                    <a:cxn ang="0">
                      <a:pos x="482" y="46"/>
                    </a:cxn>
                    <a:cxn ang="0">
                      <a:pos x="492" y="78"/>
                    </a:cxn>
                    <a:cxn ang="0">
                      <a:pos x="497" y="112"/>
                    </a:cxn>
                    <a:cxn ang="0">
                      <a:pos x="496" y="154"/>
                    </a:cxn>
                    <a:cxn ang="0">
                      <a:pos x="486" y="201"/>
                    </a:cxn>
                    <a:cxn ang="0">
                      <a:pos x="467" y="247"/>
                    </a:cxn>
                    <a:cxn ang="0">
                      <a:pos x="441" y="285"/>
                    </a:cxn>
                    <a:cxn ang="0">
                      <a:pos x="408" y="319"/>
                    </a:cxn>
                    <a:cxn ang="0">
                      <a:pos x="369" y="346"/>
                    </a:cxn>
                    <a:cxn ang="0">
                      <a:pos x="325" y="364"/>
                    </a:cxn>
                    <a:cxn ang="0">
                      <a:pos x="277" y="374"/>
                    </a:cxn>
                    <a:cxn ang="0">
                      <a:pos x="226" y="374"/>
                    </a:cxn>
                    <a:cxn ang="0">
                      <a:pos x="179" y="364"/>
                    </a:cxn>
                    <a:cxn ang="0">
                      <a:pos x="135" y="346"/>
                    </a:cxn>
                    <a:cxn ang="0">
                      <a:pos x="95" y="319"/>
                    </a:cxn>
                    <a:cxn ang="0">
                      <a:pos x="61" y="285"/>
                    </a:cxn>
                    <a:cxn ang="0">
                      <a:pos x="35" y="247"/>
                    </a:cxn>
                    <a:cxn ang="0">
                      <a:pos x="18" y="201"/>
                    </a:cxn>
                    <a:cxn ang="0">
                      <a:pos x="6" y="154"/>
                    </a:cxn>
                    <a:cxn ang="0">
                      <a:pos x="8" y="101"/>
                    </a:cxn>
                    <a:cxn ang="0">
                      <a:pos x="10" y="74"/>
                    </a:cxn>
                    <a:cxn ang="0">
                      <a:pos x="2" y="101"/>
                    </a:cxn>
                    <a:cxn ang="0">
                      <a:pos x="2" y="154"/>
                    </a:cxn>
                    <a:cxn ang="0">
                      <a:pos x="12" y="203"/>
                    </a:cxn>
                    <a:cxn ang="0">
                      <a:pos x="31" y="249"/>
                    </a:cxn>
                    <a:cxn ang="0">
                      <a:pos x="59" y="289"/>
                    </a:cxn>
                    <a:cxn ang="0">
                      <a:pos x="92" y="323"/>
                    </a:cxn>
                    <a:cxn ang="0">
                      <a:pos x="131" y="349"/>
                    </a:cxn>
                    <a:cxn ang="0">
                      <a:pos x="177" y="368"/>
                    </a:cxn>
                    <a:cxn ang="0">
                      <a:pos x="226" y="378"/>
                    </a:cxn>
                    <a:cxn ang="0">
                      <a:pos x="277" y="378"/>
                    </a:cxn>
                    <a:cxn ang="0">
                      <a:pos x="327" y="368"/>
                    </a:cxn>
                    <a:cxn ang="0">
                      <a:pos x="370" y="349"/>
                    </a:cxn>
                    <a:cxn ang="0">
                      <a:pos x="410" y="323"/>
                    </a:cxn>
                    <a:cxn ang="0">
                      <a:pos x="444" y="289"/>
                    </a:cxn>
                    <a:cxn ang="0">
                      <a:pos x="471" y="249"/>
                    </a:cxn>
                    <a:cxn ang="0">
                      <a:pos x="490" y="203"/>
                    </a:cxn>
                    <a:cxn ang="0">
                      <a:pos x="501" y="154"/>
                    </a:cxn>
                  </a:cxnLst>
                  <a:rect l="0" t="0" r="r" b="b"/>
                  <a:pathLst>
                    <a:path w="501" h="380">
                      <a:moveTo>
                        <a:pt x="501" y="129"/>
                      </a:moveTo>
                      <a:lnTo>
                        <a:pt x="501" y="112"/>
                      </a:lnTo>
                      <a:lnTo>
                        <a:pt x="499" y="97"/>
                      </a:lnTo>
                      <a:lnTo>
                        <a:pt x="497" y="80"/>
                      </a:lnTo>
                      <a:lnTo>
                        <a:pt x="494" y="65"/>
                      </a:lnTo>
                      <a:lnTo>
                        <a:pt x="490" y="50"/>
                      </a:lnTo>
                      <a:lnTo>
                        <a:pt x="484" y="36"/>
                      </a:lnTo>
                      <a:lnTo>
                        <a:pt x="479" y="21"/>
                      </a:lnTo>
                      <a:lnTo>
                        <a:pt x="471" y="8"/>
                      </a:lnTo>
                      <a:lnTo>
                        <a:pt x="465" y="4"/>
                      </a:lnTo>
                      <a:lnTo>
                        <a:pt x="461" y="0"/>
                      </a:lnTo>
                      <a:lnTo>
                        <a:pt x="469" y="16"/>
                      </a:lnTo>
                      <a:lnTo>
                        <a:pt x="477" y="31"/>
                      </a:lnTo>
                      <a:lnTo>
                        <a:pt x="482" y="46"/>
                      </a:lnTo>
                      <a:lnTo>
                        <a:pt x="488" y="61"/>
                      </a:lnTo>
                      <a:lnTo>
                        <a:pt x="492" y="78"/>
                      </a:lnTo>
                      <a:lnTo>
                        <a:pt x="496" y="95"/>
                      </a:lnTo>
                      <a:lnTo>
                        <a:pt x="497" y="112"/>
                      </a:lnTo>
                      <a:lnTo>
                        <a:pt x="497" y="129"/>
                      </a:lnTo>
                      <a:lnTo>
                        <a:pt x="496" y="154"/>
                      </a:lnTo>
                      <a:lnTo>
                        <a:pt x="492" y="179"/>
                      </a:lnTo>
                      <a:lnTo>
                        <a:pt x="486" y="201"/>
                      </a:lnTo>
                      <a:lnTo>
                        <a:pt x="479" y="224"/>
                      </a:lnTo>
                      <a:lnTo>
                        <a:pt x="467" y="247"/>
                      </a:lnTo>
                      <a:lnTo>
                        <a:pt x="456" y="266"/>
                      </a:lnTo>
                      <a:lnTo>
                        <a:pt x="441" y="285"/>
                      </a:lnTo>
                      <a:lnTo>
                        <a:pt x="425" y="302"/>
                      </a:lnTo>
                      <a:lnTo>
                        <a:pt x="408" y="319"/>
                      </a:lnTo>
                      <a:lnTo>
                        <a:pt x="389" y="332"/>
                      </a:lnTo>
                      <a:lnTo>
                        <a:pt x="369" y="346"/>
                      </a:lnTo>
                      <a:lnTo>
                        <a:pt x="348" y="355"/>
                      </a:lnTo>
                      <a:lnTo>
                        <a:pt x="325" y="364"/>
                      </a:lnTo>
                      <a:lnTo>
                        <a:pt x="300" y="370"/>
                      </a:lnTo>
                      <a:lnTo>
                        <a:pt x="277" y="374"/>
                      </a:lnTo>
                      <a:lnTo>
                        <a:pt x="251" y="374"/>
                      </a:lnTo>
                      <a:lnTo>
                        <a:pt x="226" y="374"/>
                      </a:lnTo>
                      <a:lnTo>
                        <a:pt x="202" y="370"/>
                      </a:lnTo>
                      <a:lnTo>
                        <a:pt x="179" y="364"/>
                      </a:lnTo>
                      <a:lnTo>
                        <a:pt x="156" y="355"/>
                      </a:lnTo>
                      <a:lnTo>
                        <a:pt x="135" y="346"/>
                      </a:lnTo>
                      <a:lnTo>
                        <a:pt x="114" y="332"/>
                      </a:lnTo>
                      <a:lnTo>
                        <a:pt x="95" y="319"/>
                      </a:lnTo>
                      <a:lnTo>
                        <a:pt x="78" y="302"/>
                      </a:lnTo>
                      <a:lnTo>
                        <a:pt x="61" y="285"/>
                      </a:lnTo>
                      <a:lnTo>
                        <a:pt x="48" y="266"/>
                      </a:lnTo>
                      <a:lnTo>
                        <a:pt x="35" y="247"/>
                      </a:lnTo>
                      <a:lnTo>
                        <a:pt x="25" y="224"/>
                      </a:lnTo>
                      <a:lnTo>
                        <a:pt x="18" y="201"/>
                      </a:lnTo>
                      <a:lnTo>
                        <a:pt x="10" y="179"/>
                      </a:lnTo>
                      <a:lnTo>
                        <a:pt x="6" y="154"/>
                      </a:lnTo>
                      <a:lnTo>
                        <a:pt x="6" y="129"/>
                      </a:lnTo>
                      <a:lnTo>
                        <a:pt x="8" y="101"/>
                      </a:lnTo>
                      <a:lnTo>
                        <a:pt x="12" y="74"/>
                      </a:lnTo>
                      <a:lnTo>
                        <a:pt x="10" y="74"/>
                      </a:lnTo>
                      <a:lnTo>
                        <a:pt x="8" y="72"/>
                      </a:lnTo>
                      <a:lnTo>
                        <a:pt x="2" y="101"/>
                      </a:lnTo>
                      <a:lnTo>
                        <a:pt x="0" y="129"/>
                      </a:lnTo>
                      <a:lnTo>
                        <a:pt x="2" y="154"/>
                      </a:lnTo>
                      <a:lnTo>
                        <a:pt x="6" y="179"/>
                      </a:lnTo>
                      <a:lnTo>
                        <a:pt x="12" y="203"/>
                      </a:lnTo>
                      <a:lnTo>
                        <a:pt x="21" y="226"/>
                      </a:lnTo>
                      <a:lnTo>
                        <a:pt x="31" y="249"/>
                      </a:lnTo>
                      <a:lnTo>
                        <a:pt x="44" y="270"/>
                      </a:lnTo>
                      <a:lnTo>
                        <a:pt x="59" y="289"/>
                      </a:lnTo>
                      <a:lnTo>
                        <a:pt x="74" y="306"/>
                      </a:lnTo>
                      <a:lnTo>
                        <a:pt x="92" y="323"/>
                      </a:lnTo>
                      <a:lnTo>
                        <a:pt x="112" y="336"/>
                      </a:lnTo>
                      <a:lnTo>
                        <a:pt x="131" y="349"/>
                      </a:lnTo>
                      <a:lnTo>
                        <a:pt x="154" y="359"/>
                      </a:lnTo>
                      <a:lnTo>
                        <a:pt x="177" y="368"/>
                      </a:lnTo>
                      <a:lnTo>
                        <a:pt x="202" y="374"/>
                      </a:lnTo>
                      <a:lnTo>
                        <a:pt x="226" y="378"/>
                      </a:lnTo>
                      <a:lnTo>
                        <a:pt x="251" y="380"/>
                      </a:lnTo>
                      <a:lnTo>
                        <a:pt x="277" y="378"/>
                      </a:lnTo>
                      <a:lnTo>
                        <a:pt x="302" y="374"/>
                      </a:lnTo>
                      <a:lnTo>
                        <a:pt x="327" y="368"/>
                      </a:lnTo>
                      <a:lnTo>
                        <a:pt x="350" y="359"/>
                      </a:lnTo>
                      <a:lnTo>
                        <a:pt x="370" y="349"/>
                      </a:lnTo>
                      <a:lnTo>
                        <a:pt x="391" y="336"/>
                      </a:lnTo>
                      <a:lnTo>
                        <a:pt x="410" y="323"/>
                      </a:lnTo>
                      <a:lnTo>
                        <a:pt x="429" y="306"/>
                      </a:lnTo>
                      <a:lnTo>
                        <a:pt x="444" y="289"/>
                      </a:lnTo>
                      <a:lnTo>
                        <a:pt x="460" y="270"/>
                      </a:lnTo>
                      <a:lnTo>
                        <a:pt x="471" y="249"/>
                      </a:lnTo>
                      <a:lnTo>
                        <a:pt x="482" y="226"/>
                      </a:lnTo>
                      <a:lnTo>
                        <a:pt x="490" y="203"/>
                      </a:lnTo>
                      <a:lnTo>
                        <a:pt x="497" y="179"/>
                      </a:lnTo>
                      <a:lnTo>
                        <a:pt x="501" y="154"/>
                      </a:lnTo>
                      <a:lnTo>
                        <a:pt x="501" y="129"/>
                      </a:lnTo>
                      <a:close/>
                    </a:path>
                  </a:pathLst>
                </a:custGeom>
                <a:solidFill>
                  <a:srgbClr val="C9C9E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020" name="Freeform 652"/>
                <p:cNvSpPr>
                  <a:spLocks/>
                </p:cNvSpPr>
                <p:nvPr/>
              </p:nvSpPr>
              <p:spPr bwMode="auto">
                <a:xfrm>
                  <a:off x="1591" y="2142"/>
                  <a:ext cx="495" cy="379"/>
                </a:xfrm>
                <a:custGeom>
                  <a:avLst/>
                  <a:gdLst/>
                  <a:ahLst/>
                  <a:cxnLst>
                    <a:cxn ang="0">
                      <a:pos x="495" y="113"/>
                    </a:cxn>
                    <a:cxn ang="0">
                      <a:pos x="490" y="81"/>
                    </a:cxn>
                    <a:cxn ang="0">
                      <a:pos x="482" y="49"/>
                    </a:cxn>
                    <a:cxn ang="0">
                      <a:pos x="469" y="18"/>
                    </a:cxn>
                    <a:cxn ang="0">
                      <a:pos x="457" y="1"/>
                    </a:cxn>
                    <a:cxn ang="0">
                      <a:pos x="454" y="0"/>
                    </a:cxn>
                    <a:cxn ang="0">
                      <a:pos x="461" y="13"/>
                    </a:cxn>
                    <a:cxn ang="0">
                      <a:pos x="476" y="45"/>
                    </a:cxn>
                    <a:cxn ang="0">
                      <a:pos x="486" y="77"/>
                    </a:cxn>
                    <a:cxn ang="0">
                      <a:pos x="490" y="111"/>
                    </a:cxn>
                    <a:cxn ang="0">
                      <a:pos x="490" y="155"/>
                    </a:cxn>
                    <a:cxn ang="0">
                      <a:pos x="480" y="202"/>
                    </a:cxn>
                    <a:cxn ang="0">
                      <a:pos x="461" y="246"/>
                    </a:cxn>
                    <a:cxn ang="0">
                      <a:pos x="435" y="286"/>
                    </a:cxn>
                    <a:cxn ang="0">
                      <a:pos x="402" y="318"/>
                    </a:cxn>
                    <a:cxn ang="0">
                      <a:pos x="365" y="345"/>
                    </a:cxn>
                    <a:cxn ang="0">
                      <a:pos x="321" y="362"/>
                    </a:cxn>
                    <a:cxn ang="0">
                      <a:pos x="272" y="373"/>
                    </a:cxn>
                    <a:cxn ang="0">
                      <a:pos x="222" y="373"/>
                    </a:cxn>
                    <a:cxn ang="0">
                      <a:pos x="175" y="362"/>
                    </a:cxn>
                    <a:cxn ang="0">
                      <a:pos x="131" y="345"/>
                    </a:cxn>
                    <a:cxn ang="0">
                      <a:pos x="93" y="318"/>
                    </a:cxn>
                    <a:cxn ang="0">
                      <a:pos x="59" y="286"/>
                    </a:cxn>
                    <a:cxn ang="0">
                      <a:pos x="34" y="246"/>
                    </a:cxn>
                    <a:cxn ang="0">
                      <a:pos x="15" y="202"/>
                    </a:cxn>
                    <a:cxn ang="0">
                      <a:pos x="6" y="155"/>
                    </a:cxn>
                    <a:cxn ang="0">
                      <a:pos x="6" y="102"/>
                    </a:cxn>
                    <a:cxn ang="0">
                      <a:pos x="8" y="75"/>
                    </a:cxn>
                    <a:cxn ang="0">
                      <a:pos x="0" y="102"/>
                    </a:cxn>
                    <a:cxn ang="0">
                      <a:pos x="0" y="155"/>
                    </a:cxn>
                    <a:cxn ang="0">
                      <a:pos x="10" y="204"/>
                    </a:cxn>
                    <a:cxn ang="0">
                      <a:pos x="29" y="248"/>
                    </a:cxn>
                    <a:cxn ang="0">
                      <a:pos x="55" y="288"/>
                    </a:cxn>
                    <a:cxn ang="0">
                      <a:pos x="89" y="322"/>
                    </a:cxn>
                    <a:cxn ang="0">
                      <a:pos x="129" y="348"/>
                    </a:cxn>
                    <a:cxn ang="0">
                      <a:pos x="173" y="367"/>
                    </a:cxn>
                    <a:cxn ang="0">
                      <a:pos x="222" y="377"/>
                    </a:cxn>
                    <a:cxn ang="0">
                      <a:pos x="273" y="377"/>
                    </a:cxn>
                    <a:cxn ang="0">
                      <a:pos x="321" y="367"/>
                    </a:cxn>
                    <a:cxn ang="0">
                      <a:pos x="366" y="348"/>
                    </a:cxn>
                    <a:cxn ang="0">
                      <a:pos x="406" y="322"/>
                    </a:cxn>
                    <a:cxn ang="0">
                      <a:pos x="438" y="288"/>
                    </a:cxn>
                    <a:cxn ang="0">
                      <a:pos x="465" y="248"/>
                    </a:cxn>
                    <a:cxn ang="0">
                      <a:pos x="484" y="204"/>
                    </a:cxn>
                    <a:cxn ang="0">
                      <a:pos x="493" y="155"/>
                    </a:cxn>
                  </a:cxnLst>
                  <a:rect l="0" t="0" r="r" b="b"/>
                  <a:pathLst>
                    <a:path w="495" h="379">
                      <a:moveTo>
                        <a:pt x="495" y="130"/>
                      </a:moveTo>
                      <a:lnTo>
                        <a:pt x="495" y="113"/>
                      </a:lnTo>
                      <a:lnTo>
                        <a:pt x="493" y="96"/>
                      </a:lnTo>
                      <a:lnTo>
                        <a:pt x="490" y="81"/>
                      </a:lnTo>
                      <a:lnTo>
                        <a:pt x="486" y="64"/>
                      </a:lnTo>
                      <a:lnTo>
                        <a:pt x="482" y="49"/>
                      </a:lnTo>
                      <a:lnTo>
                        <a:pt x="476" y="34"/>
                      </a:lnTo>
                      <a:lnTo>
                        <a:pt x="469" y="18"/>
                      </a:lnTo>
                      <a:lnTo>
                        <a:pt x="461" y="5"/>
                      </a:lnTo>
                      <a:lnTo>
                        <a:pt x="457" y="1"/>
                      </a:lnTo>
                      <a:lnTo>
                        <a:pt x="454" y="0"/>
                      </a:lnTo>
                      <a:lnTo>
                        <a:pt x="454" y="0"/>
                      </a:lnTo>
                      <a:lnTo>
                        <a:pt x="454" y="0"/>
                      </a:lnTo>
                      <a:lnTo>
                        <a:pt x="461" y="13"/>
                      </a:lnTo>
                      <a:lnTo>
                        <a:pt x="469" y="28"/>
                      </a:lnTo>
                      <a:lnTo>
                        <a:pt x="476" y="45"/>
                      </a:lnTo>
                      <a:lnTo>
                        <a:pt x="480" y="60"/>
                      </a:lnTo>
                      <a:lnTo>
                        <a:pt x="486" y="77"/>
                      </a:lnTo>
                      <a:lnTo>
                        <a:pt x="488" y="94"/>
                      </a:lnTo>
                      <a:lnTo>
                        <a:pt x="490" y="111"/>
                      </a:lnTo>
                      <a:lnTo>
                        <a:pt x="492" y="130"/>
                      </a:lnTo>
                      <a:lnTo>
                        <a:pt x="490" y="155"/>
                      </a:lnTo>
                      <a:lnTo>
                        <a:pt x="486" y="180"/>
                      </a:lnTo>
                      <a:lnTo>
                        <a:pt x="480" y="202"/>
                      </a:lnTo>
                      <a:lnTo>
                        <a:pt x="473" y="225"/>
                      </a:lnTo>
                      <a:lnTo>
                        <a:pt x="461" y="246"/>
                      </a:lnTo>
                      <a:lnTo>
                        <a:pt x="450" y="267"/>
                      </a:lnTo>
                      <a:lnTo>
                        <a:pt x="435" y="286"/>
                      </a:lnTo>
                      <a:lnTo>
                        <a:pt x="420" y="303"/>
                      </a:lnTo>
                      <a:lnTo>
                        <a:pt x="402" y="318"/>
                      </a:lnTo>
                      <a:lnTo>
                        <a:pt x="383" y="331"/>
                      </a:lnTo>
                      <a:lnTo>
                        <a:pt x="365" y="345"/>
                      </a:lnTo>
                      <a:lnTo>
                        <a:pt x="342" y="354"/>
                      </a:lnTo>
                      <a:lnTo>
                        <a:pt x="321" y="362"/>
                      </a:lnTo>
                      <a:lnTo>
                        <a:pt x="296" y="369"/>
                      </a:lnTo>
                      <a:lnTo>
                        <a:pt x="272" y="373"/>
                      </a:lnTo>
                      <a:lnTo>
                        <a:pt x="247" y="373"/>
                      </a:lnTo>
                      <a:lnTo>
                        <a:pt x="222" y="373"/>
                      </a:lnTo>
                      <a:lnTo>
                        <a:pt x="198" y="369"/>
                      </a:lnTo>
                      <a:lnTo>
                        <a:pt x="175" y="362"/>
                      </a:lnTo>
                      <a:lnTo>
                        <a:pt x="152" y="354"/>
                      </a:lnTo>
                      <a:lnTo>
                        <a:pt x="131" y="345"/>
                      </a:lnTo>
                      <a:lnTo>
                        <a:pt x="112" y="331"/>
                      </a:lnTo>
                      <a:lnTo>
                        <a:pt x="93" y="318"/>
                      </a:lnTo>
                      <a:lnTo>
                        <a:pt x="76" y="303"/>
                      </a:lnTo>
                      <a:lnTo>
                        <a:pt x="59" y="286"/>
                      </a:lnTo>
                      <a:lnTo>
                        <a:pt x="46" y="267"/>
                      </a:lnTo>
                      <a:lnTo>
                        <a:pt x="34" y="246"/>
                      </a:lnTo>
                      <a:lnTo>
                        <a:pt x="23" y="225"/>
                      </a:lnTo>
                      <a:lnTo>
                        <a:pt x="15" y="202"/>
                      </a:lnTo>
                      <a:lnTo>
                        <a:pt x="10" y="180"/>
                      </a:lnTo>
                      <a:lnTo>
                        <a:pt x="6" y="155"/>
                      </a:lnTo>
                      <a:lnTo>
                        <a:pt x="4" y="130"/>
                      </a:lnTo>
                      <a:lnTo>
                        <a:pt x="6" y="102"/>
                      </a:lnTo>
                      <a:lnTo>
                        <a:pt x="10" y="75"/>
                      </a:lnTo>
                      <a:lnTo>
                        <a:pt x="8" y="75"/>
                      </a:lnTo>
                      <a:lnTo>
                        <a:pt x="6" y="75"/>
                      </a:lnTo>
                      <a:lnTo>
                        <a:pt x="0" y="102"/>
                      </a:lnTo>
                      <a:lnTo>
                        <a:pt x="0" y="130"/>
                      </a:lnTo>
                      <a:lnTo>
                        <a:pt x="0" y="155"/>
                      </a:lnTo>
                      <a:lnTo>
                        <a:pt x="4" y="180"/>
                      </a:lnTo>
                      <a:lnTo>
                        <a:pt x="10" y="204"/>
                      </a:lnTo>
                      <a:lnTo>
                        <a:pt x="19" y="227"/>
                      </a:lnTo>
                      <a:lnTo>
                        <a:pt x="29" y="248"/>
                      </a:lnTo>
                      <a:lnTo>
                        <a:pt x="42" y="269"/>
                      </a:lnTo>
                      <a:lnTo>
                        <a:pt x="55" y="288"/>
                      </a:lnTo>
                      <a:lnTo>
                        <a:pt x="72" y="305"/>
                      </a:lnTo>
                      <a:lnTo>
                        <a:pt x="89" y="322"/>
                      </a:lnTo>
                      <a:lnTo>
                        <a:pt x="108" y="335"/>
                      </a:lnTo>
                      <a:lnTo>
                        <a:pt x="129" y="348"/>
                      </a:lnTo>
                      <a:lnTo>
                        <a:pt x="150" y="358"/>
                      </a:lnTo>
                      <a:lnTo>
                        <a:pt x="173" y="367"/>
                      </a:lnTo>
                      <a:lnTo>
                        <a:pt x="198" y="373"/>
                      </a:lnTo>
                      <a:lnTo>
                        <a:pt x="222" y="377"/>
                      </a:lnTo>
                      <a:lnTo>
                        <a:pt x="247" y="379"/>
                      </a:lnTo>
                      <a:lnTo>
                        <a:pt x="273" y="377"/>
                      </a:lnTo>
                      <a:lnTo>
                        <a:pt x="298" y="373"/>
                      </a:lnTo>
                      <a:lnTo>
                        <a:pt x="321" y="367"/>
                      </a:lnTo>
                      <a:lnTo>
                        <a:pt x="344" y="358"/>
                      </a:lnTo>
                      <a:lnTo>
                        <a:pt x="366" y="348"/>
                      </a:lnTo>
                      <a:lnTo>
                        <a:pt x="385" y="335"/>
                      </a:lnTo>
                      <a:lnTo>
                        <a:pt x="406" y="322"/>
                      </a:lnTo>
                      <a:lnTo>
                        <a:pt x="423" y="305"/>
                      </a:lnTo>
                      <a:lnTo>
                        <a:pt x="438" y="288"/>
                      </a:lnTo>
                      <a:lnTo>
                        <a:pt x="454" y="269"/>
                      </a:lnTo>
                      <a:lnTo>
                        <a:pt x="465" y="248"/>
                      </a:lnTo>
                      <a:lnTo>
                        <a:pt x="476" y="227"/>
                      </a:lnTo>
                      <a:lnTo>
                        <a:pt x="484" y="204"/>
                      </a:lnTo>
                      <a:lnTo>
                        <a:pt x="490" y="180"/>
                      </a:lnTo>
                      <a:lnTo>
                        <a:pt x="493" y="155"/>
                      </a:lnTo>
                      <a:lnTo>
                        <a:pt x="495" y="130"/>
                      </a:lnTo>
                      <a:close/>
                    </a:path>
                  </a:pathLst>
                </a:custGeom>
                <a:solidFill>
                  <a:srgbClr val="C9C9E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021" name="Freeform 653"/>
                <p:cNvSpPr>
                  <a:spLocks/>
                </p:cNvSpPr>
                <p:nvPr/>
              </p:nvSpPr>
              <p:spPr bwMode="auto">
                <a:xfrm>
                  <a:off x="1593" y="2138"/>
                  <a:ext cx="491" cy="379"/>
                </a:xfrm>
                <a:custGeom>
                  <a:avLst/>
                  <a:gdLst/>
                  <a:ahLst/>
                  <a:cxnLst>
                    <a:cxn ang="0">
                      <a:pos x="491" y="117"/>
                    </a:cxn>
                    <a:cxn ang="0">
                      <a:pos x="486" y="83"/>
                    </a:cxn>
                    <a:cxn ang="0">
                      <a:pos x="476" y="51"/>
                    </a:cxn>
                    <a:cxn ang="0">
                      <a:pos x="463" y="21"/>
                    </a:cxn>
                    <a:cxn ang="0">
                      <a:pos x="454" y="5"/>
                    </a:cxn>
                    <a:cxn ang="0">
                      <a:pos x="450" y="2"/>
                    </a:cxn>
                    <a:cxn ang="0">
                      <a:pos x="455" y="15"/>
                    </a:cxn>
                    <a:cxn ang="0">
                      <a:pos x="471" y="47"/>
                    </a:cxn>
                    <a:cxn ang="0">
                      <a:pos x="480" y="79"/>
                    </a:cxn>
                    <a:cxn ang="0">
                      <a:pos x="486" y="115"/>
                    </a:cxn>
                    <a:cxn ang="0">
                      <a:pos x="486" y="159"/>
                    </a:cxn>
                    <a:cxn ang="0">
                      <a:pos x="476" y="206"/>
                    </a:cxn>
                    <a:cxn ang="0">
                      <a:pos x="457" y="248"/>
                    </a:cxn>
                    <a:cxn ang="0">
                      <a:pos x="431" y="288"/>
                    </a:cxn>
                    <a:cxn ang="0">
                      <a:pos x="399" y="320"/>
                    </a:cxn>
                    <a:cxn ang="0">
                      <a:pos x="361" y="347"/>
                    </a:cxn>
                    <a:cxn ang="0">
                      <a:pos x="317" y="364"/>
                    </a:cxn>
                    <a:cxn ang="0">
                      <a:pos x="270" y="373"/>
                    </a:cxn>
                    <a:cxn ang="0">
                      <a:pos x="220" y="373"/>
                    </a:cxn>
                    <a:cxn ang="0">
                      <a:pos x="175" y="364"/>
                    </a:cxn>
                    <a:cxn ang="0">
                      <a:pos x="131" y="347"/>
                    </a:cxn>
                    <a:cxn ang="0">
                      <a:pos x="91" y="320"/>
                    </a:cxn>
                    <a:cxn ang="0">
                      <a:pos x="59" y="288"/>
                    </a:cxn>
                    <a:cxn ang="0">
                      <a:pos x="34" y="248"/>
                    </a:cxn>
                    <a:cxn ang="0">
                      <a:pos x="15" y="206"/>
                    </a:cxn>
                    <a:cxn ang="0">
                      <a:pos x="6" y="159"/>
                    </a:cxn>
                    <a:cxn ang="0">
                      <a:pos x="6" y="108"/>
                    </a:cxn>
                    <a:cxn ang="0">
                      <a:pos x="8" y="79"/>
                    </a:cxn>
                    <a:cxn ang="0">
                      <a:pos x="2" y="106"/>
                    </a:cxn>
                    <a:cxn ang="0">
                      <a:pos x="0" y="159"/>
                    </a:cxn>
                    <a:cxn ang="0">
                      <a:pos x="12" y="206"/>
                    </a:cxn>
                    <a:cxn ang="0">
                      <a:pos x="29" y="252"/>
                    </a:cxn>
                    <a:cxn ang="0">
                      <a:pos x="55" y="290"/>
                    </a:cxn>
                    <a:cxn ang="0">
                      <a:pos x="89" y="324"/>
                    </a:cxn>
                    <a:cxn ang="0">
                      <a:pos x="129" y="351"/>
                    </a:cxn>
                    <a:cxn ang="0">
                      <a:pos x="173" y="369"/>
                    </a:cxn>
                    <a:cxn ang="0">
                      <a:pos x="220" y="379"/>
                    </a:cxn>
                    <a:cxn ang="0">
                      <a:pos x="271" y="379"/>
                    </a:cxn>
                    <a:cxn ang="0">
                      <a:pos x="319" y="369"/>
                    </a:cxn>
                    <a:cxn ang="0">
                      <a:pos x="363" y="351"/>
                    </a:cxn>
                    <a:cxn ang="0">
                      <a:pos x="402" y="324"/>
                    </a:cxn>
                    <a:cxn ang="0">
                      <a:pos x="435" y="290"/>
                    </a:cxn>
                    <a:cxn ang="0">
                      <a:pos x="461" y="252"/>
                    </a:cxn>
                    <a:cxn ang="0">
                      <a:pos x="480" y="206"/>
                    </a:cxn>
                    <a:cxn ang="0">
                      <a:pos x="490" y="159"/>
                    </a:cxn>
                  </a:cxnLst>
                  <a:rect l="0" t="0" r="r" b="b"/>
                  <a:pathLst>
                    <a:path w="491" h="379">
                      <a:moveTo>
                        <a:pt x="491" y="134"/>
                      </a:moveTo>
                      <a:lnTo>
                        <a:pt x="491" y="117"/>
                      </a:lnTo>
                      <a:lnTo>
                        <a:pt x="490" y="100"/>
                      </a:lnTo>
                      <a:lnTo>
                        <a:pt x="486" y="83"/>
                      </a:lnTo>
                      <a:lnTo>
                        <a:pt x="482" y="66"/>
                      </a:lnTo>
                      <a:lnTo>
                        <a:pt x="476" y="51"/>
                      </a:lnTo>
                      <a:lnTo>
                        <a:pt x="471" y="36"/>
                      </a:lnTo>
                      <a:lnTo>
                        <a:pt x="463" y="21"/>
                      </a:lnTo>
                      <a:lnTo>
                        <a:pt x="455" y="5"/>
                      </a:lnTo>
                      <a:lnTo>
                        <a:pt x="454" y="5"/>
                      </a:lnTo>
                      <a:lnTo>
                        <a:pt x="452" y="4"/>
                      </a:lnTo>
                      <a:lnTo>
                        <a:pt x="450" y="2"/>
                      </a:lnTo>
                      <a:lnTo>
                        <a:pt x="446" y="0"/>
                      </a:lnTo>
                      <a:lnTo>
                        <a:pt x="455" y="15"/>
                      </a:lnTo>
                      <a:lnTo>
                        <a:pt x="463" y="30"/>
                      </a:lnTo>
                      <a:lnTo>
                        <a:pt x="471" y="47"/>
                      </a:lnTo>
                      <a:lnTo>
                        <a:pt x="476" y="62"/>
                      </a:lnTo>
                      <a:lnTo>
                        <a:pt x="480" y="79"/>
                      </a:lnTo>
                      <a:lnTo>
                        <a:pt x="484" y="98"/>
                      </a:lnTo>
                      <a:lnTo>
                        <a:pt x="486" y="115"/>
                      </a:lnTo>
                      <a:lnTo>
                        <a:pt x="486" y="134"/>
                      </a:lnTo>
                      <a:lnTo>
                        <a:pt x="486" y="159"/>
                      </a:lnTo>
                      <a:lnTo>
                        <a:pt x="482" y="182"/>
                      </a:lnTo>
                      <a:lnTo>
                        <a:pt x="476" y="206"/>
                      </a:lnTo>
                      <a:lnTo>
                        <a:pt x="467" y="227"/>
                      </a:lnTo>
                      <a:lnTo>
                        <a:pt x="457" y="248"/>
                      </a:lnTo>
                      <a:lnTo>
                        <a:pt x="446" y="269"/>
                      </a:lnTo>
                      <a:lnTo>
                        <a:pt x="431" y="288"/>
                      </a:lnTo>
                      <a:lnTo>
                        <a:pt x="416" y="305"/>
                      </a:lnTo>
                      <a:lnTo>
                        <a:pt x="399" y="320"/>
                      </a:lnTo>
                      <a:lnTo>
                        <a:pt x="380" y="333"/>
                      </a:lnTo>
                      <a:lnTo>
                        <a:pt x="361" y="347"/>
                      </a:lnTo>
                      <a:lnTo>
                        <a:pt x="340" y="356"/>
                      </a:lnTo>
                      <a:lnTo>
                        <a:pt x="317" y="364"/>
                      </a:lnTo>
                      <a:lnTo>
                        <a:pt x="294" y="369"/>
                      </a:lnTo>
                      <a:lnTo>
                        <a:pt x="270" y="373"/>
                      </a:lnTo>
                      <a:lnTo>
                        <a:pt x="245" y="375"/>
                      </a:lnTo>
                      <a:lnTo>
                        <a:pt x="220" y="373"/>
                      </a:lnTo>
                      <a:lnTo>
                        <a:pt x="197" y="369"/>
                      </a:lnTo>
                      <a:lnTo>
                        <a:pt x="175" y="364"/>
                      </a:lnTo>
                      <a:lnTo>
                        <a:pt x="152" y="356"/>
                      </a:lnTo>
                      <a:lnTo>
                        <a:pt x="131" y="347"/>
                      </a:lnTo>
                      <a:lnTo>
                        <a:pt x="110" y="333"/>
                      </a:lnTo>
                      <a:lnTo>
                        <a:pt x="91" y="320"/>
                      </a:lnTo>
                      <a:lnTo>
                        <a:pt x="74" y="305"/>
                      </a:lnTo>
                      <a:lnTo>
                        <a:pt x="59" y="288"/>
                      </a:lnTo>
                      <a:lnTo>
                        <a:pt x="46" y="269"/>
                      </a:lnTo>
                      <a:lnTo>
                        <a:pt x="34" y="248"/>
                      </a:lnTo>
                      <a:lnTo>
                        <a:pt x="23" y="227"/>
                      </a:lnTo>
                      <a:lnTo>
                        <a:pt x="15" y="206"/>
                      </a:lnTo>
                      <a:lnTo>
                        <a:pt x="10" y="182"/>
                      </a:lnTo>
                      <a:lnTo>
                        <a:pt x="6" y="159"/>
                      </a:lnTo>
                      <a:lnTo>
                        <a:pt x="4" y="134"/>
                      </a:lnTo>
                      <a:lnTo>
                        <a:pt x="6" y="108"/>
                      </a:lnTo>
                      <a:lnTo>
                        <a:pt x="10" y="81"/>
                      </a:lnTo>
                      <a:lnTo>
                        <a:pt x="8" y="79"/>
                      </a:lnTo>
                      <a:lnTo>
                        <a:pt x="6" y="79"/>
                      </a:lnTo>
                      <a:lnTo>
                        <a:pt x="2" y="106"/>
                      </a:lnTo>
                      <a:lnTo>
                        <a:pt x="0" y="134"/>
                      </a:lnTo>
                      <a:lnTo>
                        <a:pt x="0" y="159"/>
                      </a:lnTo>
                      <a:lnTo>
                        <a:pt x="4" y="184"/>
                      </a:lnTo>
                      <a:lnTo>
                        <a:pt x="12" y="206"/>
                      </a:lnTo>
                      <a:lnTo>
                        <a:pt x="19" y="229"/>
                      </a:lnTo>
                      <a:lnTo>
                        <a:pt x="29" y="252"/>
                      </a:lnTo>
                      <a:lnTo>
                        <a:pt x="42" y="271"/>
                      </a:lnTo>
                      <a:lnTo>
                        <a:pt x="55" y="290"/>
                      </a:lnTo>
                      <a:lnTo>
                        <a:pt x="72" y="307"/>
                      </a:lnTo>
                      <a:lnTo>
                        <a:pt x="89" y="324"/>
                      </a:lnTo>
                      <a:lnTo>
                        <a:pt x="108" y="337"/>
                      </a:lnTo>
                      <a:lnTo>
                        <a:pt x="129" y="351"/>
                      </a:lnTo>
                      <a:lnTo>
                        <a:pt x="150" y="360"/>
                      </a:lnTo>
                      <a:lnTo>
                        <a:pt x="173" y="369"/>
                      </a:lnTo>
                      <a:lnTo>
                        <a:pt x="196" y="375"/>
                      </a:lnTo>
                      <a:lnTo>
                        <a:pt x="220" y="379"/>
                      </a:lnTo>
                      <a:lnTo>
                        <a:pt x="245" y="379"/>
                      </a:lnTo>
                      <a:lnTo>
                        <a:pt x="271" y="379"/>
                      </a:lnTo>
                      <a:lnTo>
                        <a:pt x="294" y="375"/>
                      </a:lnTo>
                      <a:lnTo>
                        <a:pt x="319" y="369"/>
                      </a:lnTo>
                      <a:lnTo>
                        <a:pt x="342" y="360"/>
                      </a:lnTo>
                      <a:lnTo>
                        <a:pt x="363" y="351"/>
                      </a:lnTo>
                      <a:lnTo>
                        <a:pt x="383" y="337"/>
                      </a:lnTo>
                      <a:lnTo>
                        <a:pt x="402" y="324"/>
                      </a:lnTo>
                      <a:lnTo>
                        <a:pt x="419" y="307"/>
                      </a:lnTo>
                      <a:lnTo>
                        <a:pt x="435" y="290"/>
                      </a:lnTo>
                      <a:lnTo>
                        <a:pt x="450" y="271"/>
                      </a:lnTo>
                      <a:lnTo>
                        <a:pt x="461" y="252"/>
                      </a:lnTo>
                      <a:lnTo>
                        <a:pt x="473" y="229"/>
                      </a:lnTo>
                      <a:lnTo>
                        <a:pt x="480" y="206"/>
                      </a:lnTo>
                      <a:lnTo>
                        <a:pt x="486" y="184"/>
                      </a:lnTo>
                      <a:lnTo>
                        <a:pt x="490" y="159"/>
                      </a:lnTo>
                      <a:lnTo>
                        <a:pt x="491" y="134"/>
                      </a:lnTo>
                      <a:close/>
                    </a:path>
                  </a:pathLst>
                </a:custGeom>
                <a:solidFill>
                  <a:srgbClr val="CBCAE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022" name="Freeform 654"/>
                <p:cNvSpPr>
                  <a:spLocks/>
                </p:cNvSpPr>
                <p:nvPr/>
              </p:nvSpPr>
              <p:spPr bwMode="auto">
                <a:xfrm>
                  <a:off x="1595" y="2136"/>
                  <a:ext cx="488" cy="379"/>
                </a:xfrm>
                <a:custGeom>
                  <a:avLst/>
                  <a:gdLst/>
                  <a:ahLst/>
                  <a:cxnLst>
                    <a:cxn ang="0">
                      <a:pos x="486" y="117"/>
                    </a:cxn>
                    <a:cxn ang="0">
                      <a:pos x="482" y="83"/>
                    </a:cxn>
                    <a:cxn ang="0">
                      <a:pos x="472" y="51"/>
                    </a:cxn>
                    <a:cxn ang="0">
                      <a:pos x="457" y="19"/>
                    </a:cxn>
                    <a:cxn ang="0">
                      <a:pos x="444" y="4"/>
                    </a:cxn>
                    <a:cxn ang="0">
                      <a:pos x="450" y="13"/>
                    </a:cxn>
                    <a:cxn ang="0">
                      <a:pos x="465" y="45"/>
                    </a:cxn>
                    <a:cxn ang="0">
                      <a:pos x="476" y="81"/>
                    </a:cxn>
                    <a:cxn ang="0">
                      <a:pos x="482" y="117"/>
                    </a:cxn>
                    <a:cxn ang="0">
                      <a:pos x="482" y="161"/>
                    </a:cxn>
                    <a:cxn ang="0">
                      <a:pos x="472" y="207"/>
                    </a:cxn>
                    <a:cxn ang="0">
                      <a:pos x="453" y="250"/>
                    </a:cxn>
                    <a:cxn ang="0">
                      <a:pos x="429" y="288"/>
                    </a:cxn>
                    <a:cxn ang="0">
                      <a:pos x="395" y="320"/>
                    </a:cxn>
                    <a:cxn ang="0">
                      <a:pos x="357" y="347"/>
                    </a:cxn>
                    <a:cxn ang="0">
                      <a:pos x="315" y="364"/>
                    </a:cxn>
                    <a:cxn ang="0">
                      <a:pos x="268" y="373"/>
                    </a:cxn>
                    <a:cxn ang="0">
                      <a:pos x="218" y="373"/>
                    </a:cxn>
                    <a:cxn ang="0">
                      <a:pos x="173" y="364"/>
                    </a:cxn>
                    <a:cxn ang="0">
                      <a:pos x="129" y="347"/>
                    </a:cxn>
                    <a:cxn ang="0">
                      <a:pos x="91" y="320"/>
                    </a:cxn>
                    <a:cxn ang="0">
                      <a:pos x="59" y="288"/>
                    </a:cxn>
                    <a:cxn ang="0">
                      <a:pos x="34" y="250"/>
                    </a:cxn>
                    <a:cxn ang="0">
                      <a:pos x="15" y="207"/>
                    </a:cxn>
                    <a:cxn ang="0">
                      <a:pos x="6" y="161"/>
                    </a:cxn>
                    <a:cxn ang="0">
                      <a:pos x="6" y="110"/>
                    </a:cxn>
                    <a:cxn ang="0">
                      <a:pos x="8" y="83"/>
                    </a:cxn>
                    <a:cxn ang="0">
                      <a:pos x="2" y="108"/>
                    </a:cxn>
                    <a:cxn ang="0">
                      <a:pos x="2" y="161"/>
                    </a:cxn>
                    <a:cxn ang="0">
                      <a:pos x="11" y="208"/>
                    </a:cxn>
                    <a:cxn ang="0">
                      <a:pos x="30" y="252"/>
                    </a:cxn>
                    <a:cxn ang="0">
                      <a:pos x="55" y="292"/>
                    </a:cxn>
                    <a:cxn ang="0">
                      <a:pos x="89" y="324"/>
                    </a:cxn>
                    <a:cxn ang="0">
                      <a:pos x="127" y="351"/>
                    </a:cxn>
                    <a:cxn ang="0">
                      <a:pos x="171" y="368"/>
                    </a:cxn>
                    <a:cxn ang="0">
                      <a:pos x="218" y="379"/>
                    </a:cxn>
                    <a:cxn ang="0">
                      <a:pos x="268" y="379"/>
                    </a:cxn>
                    <a:cxn ang="0">
                      <a:pos x="317" y="368"/>
                    </a:cxn>
                    <a:cxn ang="0">
                      <a:pos x="361" y="351"/>
                    </a:cxn>
                    <a:cxn ang="0">
                      <a:pos x="398" y="324"/>
                    </a:cxn>
                    <a:cxn ang="0">
                      <a:pos x="431" y="292"/>
                    </a:cxn>
                    <a:cxn ang="0">
                      <a:pos x="457" y="252"/>
                    </a:cxn>
                    <a:cxn ang="0">
                      <a:pos x="476" y="208"/>
                    </a:cxn>
                    <a:cxn ang="0">
                      <a:pos x="486" y="161"/>
                    </a:cxn>
                  </a:cxnLst>
                  <a:rect l="0" t="0" r="r" b="b"/>
                  <a:pathLst>
                    <a:path w="488" h="379">
                      <a:moveTo>
                        <a:pt x="488" y="136"/>
                      </a:moveTo>
                      <a:lnTo>
                        <a:pt x="486" y="117"/>
                      </a:lnTo>
                      <a:lnTo>
                        <a:pt x="484" y="100"/>
                      </a:lnTo>
                      <a:lnTo>
                        <a:pt x="482" y="83"/>
                      </a:lnTo>
                      <a:lnTo>
                        <a:pt x="476" y="66"/>
                      </a:lnTo>
                      <a:lnTo>
                        <a:pt x="472" y="51"/>
                      </a:lnTo>
                      <a:lnTo>
                        <a:pt x="465" y="34"/>
                      </a:lnTo>
                      <a:lnTo>
                        <a:pt x="457" y="19"/>
                      </a:lnTo>
                      <a:lnTo>
                        <a:pt x="450" y="6"/>
                      </a:lnTo>
                      <a:lnTo>
                        <a:pt x="444" y="4"/>
                      </a:lnTo>
                      <a:lnTo>
                        <a:pt x="438" y="0"/>
                      </a:lnTo>
                      <a:lnTo>
                        <a:pt x="450" y="13"/>
                      </a:lnTo>
                      <a:lnTo>
                        <a:pt x="457" y="30"/>
                      </a:lnTo>
                      <a:lnTo>
                        <a:pt x="465" y="45"/>
                      </a:lnTo>
                      <a:lnTo>
                        <a:pt x="471" y="62"/>
                      </a:lnTo>
                      <a:lnTo>
                        <a:pt x="476" y="81"/>
                      </a:lnTo>
                      <a:lnTo>
                        <a:pt x="480" y="98"/>
                      </a:lnTo>
                      <a:lnTo>
                        <a:pt x="482" y="117"/>
                      </a:lnTo>
                      <a:lnTo>
                        <a:pt x="482" y="136"/>
                      </a:lnTo>
                      <a:lnTo>
                        <a:pt x="482" y="161"/>
                      </a:lnTo>
                      <a:lnTo>
                        <a:pt x="478" y="184"/>
                      </a:lnTo>
                      <a:lnTo>
                        <a:pt x="472" y="207"/>
                      </a:lnTo>
                      <a:lnTo>
                        <a:pt x="463" y="229"/>
                      </a:lnTo>
                      <a:lnTo>
                        <a:pt x="453" y="250"/>
                      </a:lnTo>
                      <a:lnTo>
                        <a:pt x="442" y="269"/>
                      </a:lnTo>
                      <a:lnTo>
                        <a:pt x="429" y="288"/>
                      </a:lnTo>
                      <a:lnTo>
                        <a:pt x="412" y="305"/>
                      </a:lnTo>
                      <a:lnTo>
                        <a:pt x="395" y="320"/>
                      </a:lnTo>
                      <a:lnTo>
                        <a:pt x="378" y="334"/>
                      </a:lnTo>
                      <a:lnTo>
                        <a:pt x="357" y="347"/>
                      </a:lnTo>
                      <a:lnTo>
                        <a:pt x="336" y="356"/>
                      </a:lnTo>
                      <a:lnTo>
                        <a:pt x="315" y="364"/>
                      </a:lnTo>
                      <a:lnTo>
                        <a:pt x="292" y="370"/>
                      </a:lnTo>
                      <a:lnTo>
                        <a:pt x="268" y="373"/>
                      </a:lnTo>
                      <a:lnTo>
                        <a:pt x="243" y="375"/>
                      </a:lnTo>
                      <a:lnTo>
                        <a:pt x="218" y="373"/>
                      </a:lnTo>
                      <a:lnTo>
                        <a:pt x="195" y="370"/>
                      </a:lnTo>
                      <a:lnTo>
                        <a:pt x="173" y="364"/>
                      </a:lnTo>
                      <a:lnTo>
                        <a:pt x="150" y="356"/>
                      </a:lnTo>
                      <a:lnTo>
                        <a:pt x="129" y="347"/>
                      </a:lnTo>
                      <a:lnTo>
                        <a:pt x="110" y="334"/>
                      </a:lnTo>
                      <a:lnTo>
                        <a:pt x="91" y="320"/>
                      </a:lnTo>
                      <a:lnTo>
                        <a:pt x="74" y="305"/>
                      </a:lnTo>
                      <a:lnTo>
                        <a:pt x="59" y="288"/>
                      </a:lnTo>
                      <a:lnTo>
                        <a:pt x="46" y="269"/>
                      </a:lnTo>
                      <a:lnTo>
                        <a:pt x="34" y="250"/>
                      </a:lnTo>
                      <a:lnTo>
                        <a:pt x="23" y="229"/>
                      </a:lnTo>
                      <a:lnTo>
                        <a:pt x="15" y="207"/>
                      </a:lnTo>
                      <a:lnTo>
                        <a:pt x="10" y="184"/>
                      </a:lnTo>
                      <a:lnTo>
                        <a:pt x="6" y="161"/>
                      </a:lnTo>
                      <a:lnTo>
                        <a:pt x="4" y="136"/>
                      </a:lnTo>
                      <a:lnTo>
                        <a:pt x="6" y="110"/>
                      </a:lnTo>
                      <a:lnTo>
                        <a:pt x="10" y="83"/>
                      </a:lnTo>
                      <a:lnTo>
                        <a:pt x="8" y="83"/>
                      </a:lnTo>
                      <a:lnTo>
                        <a:pt x="6" y="81"/>
                      </a:lnTo>
                      <a:lnTo>
                        <a:pt x="2" y="108"/>
                      </a:lnTo>
                      <a:lnTo>
                        <a:pt x="0" y="136"/>
                      </a:lnTo>
                      <a:lnTo>
                        <a:pt x="2" y="161"/>
                      </a:lnTo>
                      <a:lnTo>
                        <a:pt x="6" y="186"/>
                      </a:lnTo>
                      <a:lnTo>
                        <a:pt x="11" y="208"/>
                      </a:lnTo>
                      <a:lnTo>
                        <a:pt x="19" y="231"/>
                      </a:lnTo>
                      <a:lnTo>
                        <a:pt x="30" y="252"/>
                      </a:lnTo>
                      <a:lnTo>
                        <a:pt x="42" y="273"/>
                      </a:lnTo>
                      <a:lnTo>
                        <a:pt x="55" y="292"/>
                      </a:lnTo>
                      <a:lnTo>
                        <a:pt x="72" y="309"/>
                      </a:lnTo>
                      <a:lnTo>
                        <a:pt x="89" y="324"/>
                      </a:lnTo>
                      <a:lnTo>
                        <a:pt x="108" y="337"/>
                      </a:lnTo>
                      <a:lnTo>
                        <a:pt x="127" y="351"/>
                      </a:lnTo>
                      <a:lnTo>
                        <a:pt x="148" y="360"/>
                      </a:lnTo>
                      <a:lnTo>
                        <a:pt x="171" y="368"/>
                      </a:lnTo>
                      <a:lnTo>
                        <a:pt x="194" y="375"/>
                      </a:lnTo>
                      <a:lnTo>
                        <a:pt x="218" y="379"/>
                      </a:lnTo>
                      <a:lnTo>
                        <a:pt x="243" y="379"/>
                      </a:lnTo>
                      <a:lnTo>
                        <a:pt x="268" y="379"/>
                      </a:lnTo>
                      <a:lnTo>
                        <a:pt x="292" y="375"/>
                      </a:lnTo>
                      <a:lnTo>
                        <a:pt x="317" y="368"/>
                      </a:lnTo>
                      <a:lnTo>
                        <a:pt x="338" y="360"/>
                      </a:lnTo>
                      <a:lnTo>
                        <a:pt x="361" y="351"/>
                      </a:lnTo>
                      <a:lnTo>
                        <a:pt x="379" y="337"/>
                      </a:lnTo>
                      <a:lnTo>
                        <a:pt x="398" y="324"/>
                      </a:lnTo>
                      <a:lnTo>
                        <a:pt x="416" y="309"/>
                      </a:lnTo>
                      <a:lnTo>
                        <a:pt x="431" y="292"/>
                      </a:lnTo>
                      <a:lnTo>
                        <a:pt x="446" y="273"/>
                      </a:lnTo>
                      <a:lnTo>
                        <a:pt x="457" y="252"/>
                      </a:lnTo>
                      <a:lnTo>
                        <a:pt x="469" y="231"/>
                      </a:lnTo>
                      <a:lnTo>
                        <a:pt x="476" y="208"/>
                      </a:lnTo>
                      <a:lnTo>
                        <a:pt x="482" y="186"/>
                      </a:lnTo>
                      <a:lnTo>
                        <a:pt x="486" y="161"/>
                      </a:lnTo>
                      <a:lnTo>
                        <a:pt x="488" y="136"/>
                      </a:lnTo>
                      <a:close/>
                    </a:path>
                  </a:pathLst>
                </a:custGeom>
                <a:solidFill>
                  <a:srgbClr val="CBCAE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023" name="Freeform 655"/>
                <p:cNvSpPr>
                  <a:spLocks/>
                </p:cNvSpPr>
                <p:nvPr/>
              </p:nvSpPr>
              <p:spPr bwMode="auto">
                <a:xfrm>
                  <a:off x="1597" y="2132"/>
                  <a:ext cx="482" cy="381"/>
                </a:xfrm>
                <a:custGeom>
                  <a:avLst/>
                  <a:gdLst/>
                  <a:ahLst/>
                  <a:cxnLst>
                    <a:cxn ang="0">
                      <a:pos x="482" y="121"/>
                    </a:cxn>
                    <a:cxn ang="0">
                      <a:pos x="476" y="85"/>
                    </a:cxn>
                    <a:cxn ang="0">
                      <a:pos x="467" y="53"/>
                    </a:cxn>
                    <a:cxn ang="0">
                      <a:pos x="451" y="21"/>
                    </a:cxn>
                    <a:cxn ang="0">
                      <a:pos x="438" y="4"/>
                    </a:cxn>
                    <a:cxn ang="0">
                      <a:pos x="442" y="15"/>
                    </a:cxn>
                    <a:cxn ang="0">
                      <a:pos x="459" y="47"/>
                    </a:cxn>
                    <a:cxn ang="0">
                      <a:pos x="470" y="83"/>
                    </a:cxn>
                    <a:cxn ang="0">
                      <a:pos x="478" y="121"/>
                    </a:cxn>
                    <a:cxn ang="0">
                      <a:pos x="476" y="165"/>
                    </a:cxn>
                    <a:cxn ang="0">
                      <a:pos x="467" y="211"/>
                    </a:cxn>
                    <a:cxn ang="0">
                      <a:pos x="450" y="252"/>
                    </a:cxn>
                    <a:cxn ang="0">
                      <a:pos x="425" y="290"/>
                    </a:cxn>
                    <a:cxn ang="0">
                      <a:pos x="393" y="322"/>
                    </a:cxn>
                    <a:cxn ang="0">
                      <a:pos x="355" y="349"/>
                    </a:cxn>
                    <a:cxn ang="0">
                      <a:pos x="311" y="366"/>
                    </a:cxn>
                    <a:cxn ang="0">
                      <a:pos x="266" y="375"/>
                    </a:cxn>
                    <a:cxn ang="0">
                      <a:pos x="218" y="375"/>
                    </a:cxn>
                    <a:cxn ang="0">
                      <a:pos x="171" y="366"/>
                    </a:cxn>
                    <a:cxn ang="0">
                      <a:pos x="129" y="349"/>
                    </a:cxn>
                    <a:cxn ang="0">
                      <a:pos x="91" y="322"/>
                    </a:cxn>
                    <a:cxn ang="0">
                      <a:pos x="59" y="290"/>
                    </a:cxn>
                    <a:cxn ang="0">
                      <a:pos x="34" y="252"/>
                    </a:cxn>
                    <a:cxn ang="0">
                      <a:pos x="15" y="211"/>
                    </a:cxn>
                    <a:cxn ang="0">
                      <a:pos x="6" y="165"/>
                    </a:cxn>
                    <a:cxn ang="0">
                      <a:pos x="6" y="114"/>
                    </a:cxn>
                    <a:cxn ang="0">
                      <a:pos x="8" y="87"/>
                    </a:cxn>
                    <a:cxn ang="0">
                      <a:pos x="2" y="114"/>
                    </a:cxn>
                    <a:cxn ang="0">
                      <a:pos x="2" y="165"/>
                    </a:cxn>
                    <a:cxn ang="0">
                      <a:pos x="11" y="212"/>
                    </a:cxn>
                    <a:cxn ang="0">
                      <a:pos x="30" y="254"/>
                    </a:cxn>
                    <a:cxn ang="0">
                      <a:pos x="55" y="294"/>
                    </a:cxn>
                    <a:cxn ang="0">
                      <a:pos x="87" y="326"/>
                    </a:cxn>
                    <a:cxn ang="0">
                      <a:pos x="127" y="353"/>
                    </a:cxn>
                    <a:cxn ang="0">
                      <a:pos x="171" y="370"/>
                    </a:cxn>
                    <a:cxn ang="0">
                      <a:pos x="216" y="379"/>
                    </a:cxn>
                    <a:cxn ang="0">
                      <a:pos x="266" y="379"/>
                    </a:cxn>
                    <a:cxn ang="0">
                      <a:pos x="313" y="370"/>
                    </a:cxn>
                    <a:cxn ang="0">
                      <a:pos x="357" y="353"/>
                    </a:cxn>
                    <a:cxn ang="0">
                      <a:pos x="395" y="326"/>
                    </a:cxn>
                    <a:cxn ang="0">
                      <a:pos x="427" y="294"/>
                    </a:cxn>
                    <a:cxn ang="0">
                      <a:pos x="453" y="254"/>
                    </a:cxn>
                    <a:cxn ang="0">
                      <a:pos x="472" y="212"/>
                    </a:cxn>
                    <a:cxn ang="0">
                      <a:pos x="482" y="165"/>
                    </a:cxn>
                  </a:cxnLst>
                  <a:rect l="0" t="0" r="r" b="b"/>
                  <a:pathLst>
                    <a:path w="482" h="381">
                      <a:moveTo>
                        <a:pt x="482" y="140"/>
                      </a:moveTo>
                      <a:lnTo>
                        <a:pt x="482" y="121"/>
                      </a:lnTo>
                      <a:lnTo>
                        <a:pt x="480" y="104"/>
                      </a:lnTo>
                      <a:lnTo>
                        <a:pt x="476" y="85"/>
                      </a:lnTo>
                      <a:lnTo>
                        <a:pt x="472" y="68"/>
                      </a:lnTo>
                      <a:lnTo>
                        <a:pt x="467" y="53"/>
                      </a:lnTo>
                      <a:lnTo>
                        <a:pt x="459" y="36"/>
                      </a:lnTo>
                      <a:lnTo>
                        <a:pt x="451" y="21"/>
                      </a:lnTo>
                      <a:lnTo>
                        <a:pt x="442" y="6"/>
                      </a:lnTo>
                      <a:lnTo>
                        <a:pt x="438" y="4"/>
                      </a:lnTo>
                      <a:lnTo>
                        <a:pt x="432" y="0"/>
                      </a:lnTo>
                      <a:lnTo>
                        <a:pt x="442" y="15"/>
                      </a:lnTo>
                      <a:lnTo>
                        <a:pt x="451" y="30"/>
                      </a:lnTo>
                      <a:lnTo>
                        <a:pt x="459" y="47"/>
                      </a:lnTo>
                      <a:lnTo>
                        <a:pt x="467" y="65"/>
                      </a:lnTo>
                      <a:lnTo>
                        <a:pt x="470" y="83"/>
                      </a:lnTo>
                      <a:lnTo>
                        <a:pt x="474" y="101"/>
                      </a:lnTo>
                      <a:lnTo>
                        <a:pt x="478" y="121"/>
                      </a:lnTo>
                      <a:lnTo>
                        <a:pt x="478" y="140"/>
                      </a:lnTo>
                      <a:lnTo>
                        <a:pt x="476" y="165"/>
                      </a:lnTo>
                      <a:lnTo>
                        <a:pt x="474" y="188"/>
                      </a:lnTo>
                      <a:lnTo>
                        <a:pt x="467" y="211"/>
                      </a:lnTo>
                      <a:lnTo>
                        <a:pt x="459" y="231"/>
                      </a:lnTo>
                      <a:lnTo>
                        <a:pt x="450" y="252"/>
                      </a:lnTo>
                      <a:lnTo>
                        <a:pt x="438" y="273"/>
                      </a:lnTo>
                      <a:lnTo>
                        <a:pt x="425" y="290"/>
                      </a:lnTo>
                      <a:lnTo>
                        <a:pt x="410" y="307"/>
                      </a:lnTo>
                      <a:lnTo>
                        <a:pt x="393" y="322"/>
                      </a:lnTo>
                      <a:lnTo>
                        <a:pt x="374" y="336"/>
                      </a:lnTo>
                      <a:lnTo>
                        <a:pt x="355" y="349"/>
                      </a:lnTo>
                      <a:lnTo>
                        <a:pt x="334" y="358"/>
                      </a:lnTo>
                      <a:lnTo>
                        <a:pt x="311" y="366"/>
                      </a:lnTo>
                      <a:lnTo>
                        <a:pt x="288" y="372"/>
                      </a:lnTo>
                      <a:lnTo>
                        <a:pt x="266" y="375"/>
                      </a:lnTo>
                      <a:lnTo>
                        <a:pt x="241" y="377"/>
                      </a:lnTo>
                      <a:lnTo>
                        <a:pt x="218" y="375"/>
                      </a:lnTo>
                      <a:lnTo>
                        <a:pt x="193" y="372"/>
                      </a:lnTo>
                      <a:lnTo>
                        <a:pt x="171" y="366"/>
                      </a:lnTo>
                      <a:lnTo>
                        <a:pt x="150" y="358"/>
                      </a:lnTo>
                      <a:lnTo>
                        <a:pt x="129" y="349"/>
                      </a:lnTo>
                      <a:lnTo>
                        <a:pt x="110" y="336"/>
                      </a:lnTo>
                      <a:lnTo>
                        <a:pt x="91" y="322"/>
                      </a:lnTo>
                      <a:lnTo>
                        <a:pt x="74" y="307"/>
                      </a:lnTo>
                      <a:lnTo>
                        <a:pt x="59" y="290"/>
                      </a:lnTo>
                      <a:lnTo>
                        <a:pt x="46" y="273"/>
                      </a:lnTo>
                      <a:lnTo>
                        <a:pt x="34" y="252"/>
                      </a:lnTo>
                      <a:lnTo>
                        <a:pt x="23" y="231"/>
                      </a:lnTo>
                      <a:lnTo>
                        <a:pt x="15" y="211"/>
                      </a:lnTo>
                      <a:lnTo>
                        <a:pt x="9" y="188"/>
                      </a:lnTo>
                      <a:lnTo>
                        <a:pt x="6" y="165"/>
                      </a:lnTo>
                      <a:lnTo>
                        <a:pt x="6" y="140"/>
                      </a:lnTo>
                      <a:lnTo>
                        <a:pt x="6" y="114"/>
                      </a:lnTo>
                      <a:lnTo>
                        <a:pt x="11" y="89"/>
                      </a:lnTo>
                      <a:lnTo>
                        <a:pt x="8" y="87"/>
                      </a:lnTo>
                      <a:lnTo>
                        <a:pt x="6" y="87"/>
                      </a:lnTo>
                      <a:lnTo>
                        <a:pt x="2" y="114"/>
                      </a:lnTo>
                      <a:lnTo>
                        <a:pt x="0" y="140"/>
                      </a:lnTo>
                      <a:lnTo>
                        <a:pt x="2" y="165"/>
                      </a:lnTo>
                      <a:lnTo>
                        <a:pt x="6" y="188"/>
                      </a:lnTo>
                      <a:lnTo>
                        <a:pt x="11" y="212"/>
                      </a:lnTo>
                      <a:lnTo>
                        <a:pt x="19" y="233"/>
                      </a:lnTo>
                      <a:lnTo>
                        <a:pt x="30" y="254"/>
                      </a:lnTo>
                      <a:lnTo>
                        <a:pt x="42" y="275"/>
                      </a:lnTo>
                      <a:lnTo>
                        <a:pt x="55" y="294"/>
                      </a:lnTo>
                      <a:lnTo>
                        <a:pt x="70" y="311"/>
                      </a:lnTo>
                      <a:lnTo>
                        <a:pt x="87" y="326"/>
                      </a:lnTo>
                      <a:lnTo>
                        <a:pt x="106" y="339"/>
                      </a:lnTo>
                      <a:lnTo>
                        <a:pt x="127" y="353"/>
                      </a:lnTo>
                      <a:lnTo>
                        <a:pt x="148" y="362"/>
                      </a:lnTo>
                      <a:lnTo>
                        <a:pt x="171" y="370"/>
                      </a:lnTo>
                      <a:lnTo>
                        <a:pt x="193" y="375"/>
                      </a:lnTo>
                      <a:lnTo>
                        <a:pt x="216" y="379"/>
                      </a:lnTo>
                      <a:lnTo>
                        <a:pt x="241" y="381"/>
                      </a:lnTo>
                      <a:lnTo>
                        <a:pt x="266" y="379"/>
                      </a:lnTo>
                      <a:lnTo>
                        <a:pt x="290" y="375"/>
                      </a:lnTo>
                      <a:lnTo>
                        <a:pt x="313" y="370"/>
                      </a:lnTo>
                      <a:lnTo>
                        <a:pt x="336" y="362"/>
                      </a:lnTo>
                      <a:lnTo>
                        <a:pt x="357" y="353"/>
                      </a:lnTo>
                      <a:lnTo>
                        <a:pt x="376" y="339"/>
                      </a:lnTo>
                      <a:lnTo>
                        <a:pt x="395" y="326"/>
                      </a:lnTo>
                      <a:lnTo>
                        <a:pt x="412" y="311"/>
                      </a:lnTo>
                      <a:lnTo>
                        <a:pt x="427" y="294"/>
                      </a:lnTo>
                      <a:lnTo>
                        <a:pt x="442" y="275"/>
                      </a:lnTo>
                      <a:lnTo>
                        <a:pt x="453" y="254"/>
                      </a:lnTo>
                      <a:lnTo>
                        <a:pt x="463" y="233"/>
                      </a:lnTo>
                      <a:lnTo>
                        <a:pt x="472" y="212"/>
                      </a:lnTo>
                      <a:lnTo>
                        <a:pt x="478" y="188"/>
                      </a:lnTo>
                      <a:lnTo>
                        <a:pt x="482" y="165"/>
                      </a:lnTo>
                      <a:lnTo>
                        <a:pt x="482" y="140"/>
                      </a:lnTo>
                      <a:close/>
                    </a:path>
                  </a:pathLst>
                </a:custGeom>
                <a:solidFill>
                  <a:srgbClr val="CBCBE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024" name="Freeform 656"/>
                <p:cNvSpPr>
                  <a:spLocks/>
                </p:cNvSpPr>
                <p:nvPr/>
              </p:nvSpPr>
              <p:spPr bwMode="auto">
                <a:xfrm>
                  <a:off x="1599" y="2126"/>
                  <a:ext cx="478" cy="385"/>
                </a:xfrm>
                <a:custGeom>
                  <a:avLst/>
                  <a:gdLst/>
                  <a:ahLst/>
                  <a:cxnLst>
                    <a:cxn ang="0">
                      <a:pos x="478" y="127"/>
                    </a:cxn>
                    <a:cxn ang="0">
                      <a:pos x="472" y="91"/>
                    </a:cxn>
                    <a:cxn ang="0">
                      <a:pos x="461" y="55"/>
                    </a:cxn>
                    <a:cxn ang="0">
                      <a:pos x="446" y="23"/>
                    </a:cxn>
                    <a:cxn ang="0">
                      <a:pos x="429" y="4"/>
                    </a:cxn>
                    <a:cxn ang="0">
                      <a:pos x="434" y="16"/>
                    </a:cxn>
                    <a:cxn ang="0">
                      <a:pos x="453" y="50"/>
                    </a:cxn>
                    <a:cxn ang="0">
                      <a:pos x="467" y="86"/>
                    </a:cxn>
                    <a:cxn ang="0">
                      <a:pos x="472" y="126"/>
                    </a:cxn>
                    <a:cxn ang="0">
                      <a:pos x="472" y="169"/>
                    </a:cxn>
                    <a:cxn ang="0">
                      <a:pos x="463" y="217"/>
                    </a:cxn>
                    <a:cxn ang="0">
                      <a:pos x="446" y="258"/>
                    </a:cxn>
                    <a:cxn ang="0">
                      <a:pos x="421" y="294"/>
                    </a:cxn>
                    <a:cxn ang="0">
                      <a:pos x="389" y="326"/>
                    </a:cxn>
                    <a:cxn ang="0">
                      <a:pos x="351" y="351"/>
                    </a:cxn>
                    <a:cxn ang="0">
                      <a:pos x="309" y="370"/>
                    </a:cxn>
                    <a:cxn ang="0">
                      <a:pos x="264" y="380"/>
                    </a:cxn>
                    <a:cxn ang="0">
                      <a:pos x="216" y="380"/>
                    </a:cxn>
                    <a:cxn ang="0">
                      <a:pos x="171" y="370"/>
                    </a:cxn>
                    <a:cxn ang="0">
                      <a:pos x="127" y="351"/>
                    </a:cxn>
                    <a:cxn ang="0">
                      <a:pos x="91" y="326"/>
                    </a:cxn>
                    <a:cxn ang="0">
                      <a:pos x="59" y="294"/>
                    </a:cxn>
                    <a:cxn ang="0">
                      <a:pos x="34" y="258"/>
                    </a:cxn>
                    <a:cxn ang="0">
                      <a:pos x="15" y="217"/>
                    </a:cxn>
                    <a:cxn ang="0">
                      <a:pos x="7" y="169"/>
                    </a:cxn>
                    <a:cxn ang="0">
                      <a:pos x="7" y="120"/>
                    </a:cxn>
                    <a:cxn ang="0">
                      <a:pos x="9" y="95"/>
                    </a:cxn>
                    <a:cxn ang="0">
                      <a:pos x="2" y="120"/>
                    </a:cxn>
                    <a:cxn ang="0">
                      <a:pos x="2" y="171"/>
                    </a:cxn>
                    <a:cxn ang="0">
                      <a:pos x="11" y="217"/>
                    </a:cxn>
                    <a:cxn ang="0">
                      <a:pos x="30" y="260"/>
                    </a:cxn>
                    <a:cxn ang="0">
                      <a:pos x="55" y="298"/>
                    </a:cxn>
                    <a:cxn ang="0">
                      <a:pos x="87" y="330"/>
                    </a:cxn>
                    <a:cxn ang="0">
                      <a:pos x="125" y="357"/>
                    </a:cxn>
                    <a:cxn ang="0">
                      <a:pos x="169" y="374"/>
                    </a:cxn>
                    <a:cxn ang="0">
                      <a:pos x="214" y="383"/>
                    </a:cxn>
                    <a:cxn ang="0">
                      <a:pos x="264" y="383"/>
                    </a:cxn>
                    <a:cxn ang="0">
                      <a:pos x="311" y="374"/>
                    </a:cxn>
                    <a:cxn ang="0">
                      <a:pos x="353" y="357"/>
                    </a:cxn>
                    <a:cxn ang="0">
                      <a:pos x="391" y="330"/>
                    </a:cxn>
                    <a:cxn ang="0">
                      <a:pos x="425" y="298"/>
                    </a:cxn>
                    <a:cxn ang="0">
                      <a:pos x="449" y="260"/>
                    </a:cxn>
                    <a:cxn ang="0">
                      <a:pos x="468" y="217"/>
                    </a:cxn>
                    <a:cxn ang="0">
                      <a:pos x="478" y="171"/>
                    </a:cxn>
                  </a:cxnLst>
                  <a:rect l="0" t="0" r="r" b="b"/>
                  <a:pathLst>
                    <a:path w="478" h="385">
                      <a:moveTo>
                        <a:pt x="478" y="146"/>
                      </a:moveTo>
                      <a:lnTo>
                        <a:pt x="478" y="127"/>
                      </a:lnTo>
                      <a:lnTo>
                        <a:pt x="476" y="108"/>
                      </a:lnTo>
                      <a:lnTo>
                        <a:pt x="472" y="91"/>
                      </a:lnTo>
                      <a:lnTo>
                        <a:pt x="467" y="72"/>
                      </a:lnTo>
                      <a:lnTo>
                        <a:pt x="461" y="55"/>
                      </a:lnTo>
                      <a:lnTo>
                        <a:pt x="453" y="40"/>
                      </a:lnTo>
                      <a:lnTo>
                        <a:pt x="446" y="23"/>
                      </a:lnTo>
                      <a:lnTo>
                        <a:pt x="434" y="10"/>
                      </a:lnTo>
                      <a:lnTo>
                        <a:pt x="429" y="4"/>
                      </a:lnTo>
                      <a:lnTo>
                        <a:pt x="423" y="0"/>
                      </a:lnTo>
                      <a:lnTo>
                        <a:pt x="434" y="16"/>
                      </a:lnTo>
                      <a:lnTo>
                        <a:pt x="444" y="33"/>
                      </a:lnTo>
                      <a:lnTo>
                        <a:pt x="453" y="50"/>
                      </a:lnTo>
                      <a:lnTo>
                        <a:pt x="461" y="69"/>
                      </a:lnTo>
                      <a:lnTo>
                        <a:pt x="467" y="86"/>
                      </a:lnTo>
                      <a:lnTo>
                        <a:pt x="470" y="107"/>
                      </a:lnTo>
                      <a:lnTo>
                        <a:pt x="472" y="126"/>
                      </a:lnTo>
                      <a:lnTo>
                        <a:pt x="474" y="146"/>
                      </a:lnTo>
                      <a:lnTo>
                        <a:pt x="472" y="169"/>
                      </a:lnTo>
                      <a:lnTo>
                        <a:pt x="468" y="194"/>
                      </a:lnTo>
                      <a:lnTo>
                        <a:pt x="463" y="217"/>
                      </a:lnTo>
                      <a:lnTo>
                        <a:pt x="455" y="237"/>
                      </a:lnTo>
                      <a:lnTo>
                        <a:pt x="446" y="258"/>
                      </a:lnTo>
                      <a:lnTo>
                        <a:pt x="434" y="277"/>
                      </a:lnTo>
                      <a:lnTo>
                        <a:pt x="421" y="294"/>
                      </a:lnTo>
                      <a:lnTo>
                        <a:pt x="406" y="311"/>
                      </a:lnTo>
                      <a:lnTo>
                        <a:pt x="389" y="326"/>
                      </a:lnTo>
                      <a:lnTo>
                        <a:pt x="370" y="340"/>
                      </a:lnTo>
                      <a:lnTo>
                        <a:pt x="351" y="351"/>
                      </a:lnTo>
                      <a:lnTo>
                        <a:pt x="330" y="363"/>
                      </a:lnTo>
                      <a:lnTo>
                        <a:pt x="309" y="370"/>
                      </a:lnTo>
                      <a:lnTo>
                        <a:pt x="286" y="376"/>
                      </a:lnTo>
                      <a:lnTo>
                        <a:pt x="264" y="380"/>
                      </a:lnTo>
                      <a:lnTo>
                        <a:pt x="239" y="380"/>
                      </a:lnTo>
                      <a:lnTo>
                        <a:pt x="216" y="380"/>
                      </a:lnTo>
                      <a:lnTo>
                        <a:pt x="191" y="376"/>
                      </a:lnTo>
                      <a:lnTo>
                        <a:pt x="171" y="370"/>
                      </a:lnTo>
                      <a:lnTo>
                        <a:pt x="148" y="363"/>
                      </a:lnTo>
                      <a:lnTo>
                        <a:pt x="127" y="351"/>
                      </a:lnTo>
                      <a:lnTo>
                        <a:pt x="108" y="340"/>
                      </a:lnTo>
                      <a:lnTo>
                        <a:pt x="91" y="326"/>
                      </a:lnTo>
                      <a:lnTo>
                        <a:pt x="74" y="311"/>
                      </a:lnTo>
                      <a:lnTo>
                        <a:pt x="59" y="294"/>
                      </a:lnTo>
                      <a:lnTo>
                        <a:pt x="45" y="277"/>
                      </a:lnTo>
                      <a:lnTo>
                        <a:pt x="34" y="258"/>
                      </a:lnTo>
                      <a:lnTo>
                        <a:pt x="25" y="237"/>
                      </a:lnTo>
                      <a:lnTo>
                        <a:pt x="15" y="217"/>
                      </a:lnTo>
                      <a:lnTo>
                        <a:pt x="9" y="194"/>
                      </a:lnTo>
                      <a:lnTo>
                        <a:pt x="7" y="169"/>
                      </a:lnTo>
                      <a:lnTo>
                        <a:pt x="6" y="146"/>
                      </a:lnTo>
                      <a:lnTo>
                        <a:pt x="7" y="120"/>
                      </a:lnTo>
                      <a:lnTo>
                        <a:pt x="11" y="95"/>
                      </a:lnTo>
                      <a:lnTo>
                        <a:pt x="9" y="95"/>
                      </a:lnTo>
                      <a:lnTo>
                        <a:pt x="6" y="93"/>
                      </a:lnTo>
                      <a:lnTo>
                        <a:pt x="2" y="120"/>
                      </a:lnTo>
                      <a:lnTo>
                        <a:pt x="0" y="146"/>
                      </a:lnTo>
                      <a:lnTo>
                        <a:pt x="2" y="171"/>
                      </a:lnTo>
                      <a:lnTo>
                        <a:pt x="6" y="194"/>
                      </a:lnTo>
                      <a:lnTo>
                        <a:pt x="11" y="217"/>
                      </a:lnTo>
                      <a:lnTo>
                        <a:pt x="19" y="239"/>
                      </a:lnTo>
                      <a:lnTo>
                        <a:pt x="30" y="260"/>
                      </a:lnTo>
                      <a:lnTo>
                        <a:pt x="42" y="279"/>
                      </a:lnTo>
                      <a:lnTo>
                        <a:pt x="55" y="298"/>
                      </a:lnTo>
                      <a:lnTo>
                        <a:pt x="70" y="315"/>
                      </a:lnTo>
                      <a:lnTo>
                        <a:pt x="87" y="330"/>
                      </a:lnTo>
                      <a:lnTo>
                        <a:pt x="106" y="344"/>
                      </a:lnTo>
                      <a:lnTo>
                        <a:pt x="125" y="357"/>
                      </a:lnTo>
                      <a:lnTo>
                        <a:pt x="146" y="366"/>
                      </a:lnTo>
                      <a:lnTo>
                        <a:pt x="169" y="374"/>
                      </a:lnTo>
                      <a:lnTo>
                        <a:pt x="191" y="380"/>
                      </a:lnTo>
                      <a:lnTo>
                        <a:pt x="214" y="383"/>
                      </a:lnTo>
                      <a:lnTo>
                        <a:pt x="239" y="385"/>
                      </a:lnTo>
                      <a:lnTo>
                        <a:pt x="264" y="383"/>
                      </a:lnTo>
                      <a:lnTo>
                        <a:pt x="288" y="380"/>
                      </a:lnTo>
                      <a:lnTo>
                        <a:pt x="311" y="374"/>
                      </a:lnTo>
                      <a:lnTo>
                        <a:pt x="332" y="366"/>
                      </a:lnTo>
                      <a:lnTo>
                        <a:pt x="353" y="357"/>
                      </a:lnTo>
                      <a:lnTo>
                        <a:pt x="374" y="344"/>
                      </a:lnTo>
                      <a:lnTo>
                        <a:pt x="391" y="330"/>
                      </a:lnTo>
                      <a:lnTo>
                        <a:pt x="408" y="315"/>
                      </a:lnTo>
                      <a:lnTo>
                        <a:pt x="425" y="298"/>
                      </a:lnTo>
                      <a:lnTo>
                        <a:pt x="438" y="279"/>
                      </a:lnTo>
                      <a:lnTo>
                        <a:pt x="449" y="260"/>
                      </a:lnTo>
                      <a:lnTo>
                        <a:pt x="459" y="239"/>
                      </a:lnTo>
                      <a:lnTo>
                        <a:pt x="468" y="217"/>
                      </a:lnTo>
                      <a:lnTo>
                        <a:pt x="474" y="194"/>
                      </a:lnTo>
                      <a:lnTo>
                        <a:pt x="478" y="171"/>
                      </a:lnTo>
                      <a:lnTo>
                        <a:pt x="478" y="146"/>
                      </a:lnTo>
                      <a:close/>
                    </a:path>
                  </a:pathLst>
                </a:custGeom>
                <a:solidFill>
                  <a:srgbClr val="CCCBE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025" name="Freeform 657"/>
                <p:cNvSpPr>
                  <a:spLocks/>
                </p:cNvSpPr>
                <p:nvPr/>
              </p:nvSpPr>
              <p:spPr bwMode="auto">
                <a:xfrm>
                  <a:off x="1603" y="2121"/>
                  <a:ext cx="472" cy="388"/>
                </a:xfrm>
                <a:custGeom>
                  <a:avLst/>
                  <a:gdLst/>
                  <a:ahLst/>
                  <a:cxnLst>
                    <a:cxn ang="0">
                      <a:pos x="472" y="132"/>
                    </a:cxn>
                    <a:cxn ang="0">
                      <a:pos x="464" y="94"/>
                    </a:cxn>
                    <a:cxn ang="0">
                      <a:pos x="453" y="58"/>
                    </a:cxn>
                    <a:cxn ang="0">
                      <a:pos x="436" y="26"/>
                    </a:cxn>
                    <a:cxn ang="0">
                      <a:pos x="419" y="5"/>
                    </a:cxn>
                    <a:cxn ang="0">
                      <a:pos x="425" y="17"/>
                    </a:cxn>
                    <a:cxn ang="0">
                      <a:pos x="445" y="51"/>
                    </a:cxn>
                    <a:cxn ang="0">
                      <a:pos x="459" y="89"/>
                    </a:cxn>
                    <a:cxn ang="0">
                      <a:pos x="466" y="131"/>
                    </a:cxn>
                    <a:cxn ang="0">
                      <a:pos x="466" y="174"/>
                    </a:cxn>
                    <a:cxn ang="0">
                      <a:pos x="457" y="220"/>
                    </a:cxn>
                    <a:cxn ang="0">
                      <a:pos x="440" y="261"/>
                    </a:cxn>
                    <a:cxn ang="0">
                      <a:pos x="415" y="299"/>
                    </a:cxn>
                    <a:cxn ang="0">
                      <a:pos x="383" y="330"/>
                    </a:cxn>
                    <a:cxn ang="0">
                      <a:pos x="347" y="354"/>
                    </a:cxn>
                    <a:cxn ang="0">
                      <a:pos x="305" y="373"/>
                    </a:cxn>
                    <a:cxn ang="0">
                      <a:pos x="260" y="383"/>
                    </a:cxn>
                    <a:cxn ang="0">
                      <a:pos x="212" y="383"/>
                    </a:cxn>
                    <a:cxn ang="0">
                      <a:pos x="167" y="373"/>
                    </a:cxn>
                    <a:cxn ang="0">
                      <a:pos x="125" y="354"/>
                    </a:cxn>
                    <a:cxn ang="0">
                      <a:pos x="89" y="330"/>
                    </a:cxn>
                    <a:cxn ang="0">
                      <a:pos x="57" y="299"/>
                    </a:cxn>
                    <a:cxn ang="0">
                      <a:pos x="32" y="261"/>
                    </a:cxn>
                    <a:cxn ang="0">
                      <a:pos x="15" y="220"/>
                    </a:cxn>
                    <a:cxn ang="0">
                      <a:pos x="5" y="174"/>
                    </a:cxn>
                    <a:cxn ang="0">
                      <a:pos x="5" y="125"/>
                    </a:cxn>
                    <a:cxn ang="0">
                      <a:pos x="7" y="100"/>
                    </a:cxn>
                    <a:cxn ang="0">
                      <a:pos x="0" y="125"/>
                    </a:cxn>
                    <a:cxn ang="0">
                      <a:pos x="0" y="176"/>
                    </a:cxn>
                    <a:cxn ang="0">
                      <a:pos x="9" y="222"/>
                    </a:cxn>
                    <a:cxn ang="0">
                      <a:pos x="28" y="263"/>
                    </a:cxn>
                    <a:cxn ang="0">
                      <a:pos x="53" y="301"/>
                    </a:cxn>
                    <a:cxn ang="0">
                      <a:pos x="85" y="333"/>
                    </a:cxn>
                    <a:cxn ang="0">
                      <a:pos x="123" y="360"/>
                    </a:cxn>
                    <a:cxn ang="0">
                      <a:pos x="165" y="377"/>
                    </a:cxn>
                    <a:cxn ang="0">
                      <a:pos x="212" y="386"/>
                    </a:cxn>
                    <a:cxn ang="0">
                      <a:pos x="260" y="386"/>
                    </a:cxn>
                    <a:cxn ang="0">
                      <a:pos x="305" y="377"/>
                    </a:cxn>
                    <a:cxn ang="0">
                      <a:pos x="349" y="360"/>
                    </a:cxn>
                    <a:cxn ang="0">
                      <a:pos x="387" y="333"/>
                    </a:cxn>
                    <a:cxn ang="0">
                      <a:pos x="419" y="301"/>
                    </a:cxn>
                    <a:cxn ang="0">
                      <a:pos x="444" y="263"/>
                    </a:cxn>
                    <a:cxn ang="0">
                      <a:pos x="461" y="222"/>
                    </a:cxn>
                    <a:cxn ang="0">
                      <a:pos x="470" y="176"/>
                    </a:cxn>
                  </a:cxnLst>
                  <a:rect l="0" t="0" r="r" b="b"/>
                  <a:pathLst>
                    <a:path w="472" h="388">
                      <a:moveTo>
                        <a:pt x="472" y="151"/>
                      </a:moveTo>
                      <a:lnTo>
                        <a:pt x="472" y="132"/>
                      </a:lnTo>
                      <a:lnTo>
                        <a:pt x="468" y="112"/>
                      </a:lnTo>
                      <a:lnTo>
                        <a:pt x="464" y="94"/>
                      </a:lnTo>
                      <a:lnTo>
                        <a:pt x="461" y="76"/>
                      </a:lnTo>
                      <a:lnTo>
                        <a:pt x="453" y="58"/>
                      </a:lnTo>
                      <a:lnTo>
                        <a:pt x="445" y="41"/>
                      </a:lnTo>
                      <a:lnTo>
                        <a:pt x="436" y="26"/>
                      </a:lnTo>
                      <a:lnTo>
                        <a:pt x="426" y="11"/>
                      </a:lnTo>
                      <a:lnTo>
                        <a:pt x="419" y="5"/>
                      </a:lnTo>
                      <a:lnTo>
                        <a:pt x="411" y="0"/>
                      </a:lnTo>
                      <a:lnTo>
                        <a:pt x="425" y="17"/>
                      </a:lnTo>
                      <a:lnTo>
                        <a:pt x="436" y="32"/>
                      </a:lnTo>
                      <a:lnTo>
                        <a:pt x="445" y="51"/>
                      </a:lnTo>
                      <a:lnTo>
                        <a:pt x="453" y="70"/>
                      </a:lnTo>
                      <a:lnTo>
                        <a:pt x="459" y="89"/>
                      </a:lnTo>
                      <a:lnTo>
                        <a:pt x="464" y="110"/>
                      </a:lnTo>
                      <a:lnTo>
                        <a:pt x="466" y="131"/>
                      </a:lnTo>
                      <a:lnTo>
                        <a:pt x="468" y="151"/>
                      </a:lnTo>
                      <a:lnTo>
                        <a:pt x="466" y="174"/>
                      </a:lnTo>
                      <a:lnTo>
                        <a:pt x="463" y="199"/>
                      </a:lnTo>
                      <a:lnTo>
                        <a:pt x="457" y="220"/>
                      </a:lnTo>
                      <a:lnTo>
                        <a:pt x="449" y="240"/>
                      </a:lnTo>
                      <a:lnTo>
                        <a:pt x="440" y="261"/>
                      </a:lnTo>
                      <a:lnTo>
                        <a:pt x="428" y="280"/>
                      </a:lnTo>
                      <a:lnTo>
                        <a:pt x="415" y="299"/>
                      </a:lnTo>
                      <a:lnTo>
                        <a:pt x="400" y="314"/>
                      </a:lnTo>
                      <a:lnTo>
                        <a:pt x="383" y="330"/>
                      </a:lnTo>
                      <a:lnTo>
                        <a:pt x="366" y="343"/>
                      </a:lnTo>
                      <a:lnTo>
                        <a:pt x="347" y="354"/>
                      </a:lnTo>
                      <a:lnTo>
                        <a:pt x="326" y="366"/>
                      </a:lnTo>
                      <a:lnTo>
                        <a:pt x="305" y="373"/>
                      </a:lnTo>
                      <a:lnTo>
                        <a:pt x="282" y="379"/>
                      </a:lnTo>
                      <a:lnTo>
                        <a:pt x="260" y="383"/>
                      </a:lnTo>
                      <a:lnTo>
                        <a:pt x="235" y="383"/>
                      </a:lnTo>
                      <a:lnTo>
                        <a:pt x="212" y="383"/>
                      </a:lnTo>
                      <a:lnTo>
                        <a:pt x="189" y="379"/>
                      </a:lnTo>
                      <a:lnTo>
                        <a:pt x="167" y="373"/>
                      </a:lnTo>
                      <a:lnTo>
                        <a:pt x="146" y="366"/>
                      </a:lnTo>
                      <a:lnTo>
                        <a:pt x="125" y="354"/>
                      </a:lnTo>
                      <a:lnTo>
                        <a:pt x="106" y="343"/>
                      </a:lnTo>
                      <a:lnTo>
                        <a:pt x="89" y="330"/>
                      </a:lnTo>
                      <a:lnTo>
                        <a:pt x="72" y="314"/>
                      </a:lnTo>
                      <a:lnTo>
                        <a:pt x="57" y="299"/>
                      </a:lnTo>
                      <a:lnTo>
                        <a:pt x="43" y="280"/>
                      </a:lnTo>
                      <a:lnTo>
                        <a:pt x="32" y="261"/>
                      </a:lnTo>
                      <a:lnTo>
                        <a:pt x="22" y="240"/>
                      </a:lnTo>
                      <a:lnTo>
                        <a:pt x="15" y="220"/>
                      </a:lnTo>
                      <a:lnTo>
                        <a:pt x="9" y="199"/>
                      </a:lnTo>
                      <a:lnTo>
                        <a:pt x="5" y="174"/>
                      </a:lnTo>
                      <a:lnTo>
                        <a:pt x="3" y="151"/>
                      </a:lnTo>
                      <a:lnTo>
                        <a:pt x="5" y="125"/>
                      </a:lnTo>
                      <a:lnTo>
                        <a:pt x="9" y="102"/>
                      </a:lnTo>
                      <a:lnTo>
                        <a:pt x="7" y="100"/>
                      </a:lnTo>
                      <a:lnTo>
                        <a:pt x="5" y="100"/>
                      </a:lnTo>
                      <a:lnTo>
                        <a:pt x="0" y="125"/>
                      </a:lnTo>
                      <a:lnTo>
                        <a:pt x="0" y="151"/>
                      </a:lnTo>
                      <a:lnTo>
                        <a:pt x="0" y="176"/>
                      </a:lnTo>
                      <a:lnTo>
                        <a:pt x="3" y="199"/>
                      </a:lnTo>
                      <a:lnTo>
                        <a:pt x="9" y="222"/>
                      </a:lnTo>
                      <a:lnTo>
                        <a:pt x="17" y="242"/>
                      </a:lnTo>
                      <a:lnTo>
                        <a:pt x="28" y="263"/>
                      </a:lnTo>
                      <a:lnTo>
                        <a:pt x="40" y="284"/>
                      </a:lnTo>
                      <a:lnTo>
                        <a:pt x="53" y="301"/>
                      </a:lnTo>
                      <a:lnTo>
                        <a:pt x="68" y="318"/>
                      </a:lnTo>
                      <a:lnTo>
                        <a:pt x="85" y="333"/>
                      </a:lnTo>
                      <a:lnTo>
                        <a:pt x="104" y="347"/>
                      </a:lnTo>
                      <a:lnTo>
                        <a:pt x="123" y="360"/>
                      </a:lnTo>
                      <a:lnTo>
                        <a:pt x="144" y="369"/>
                      </a:lnTo>
                      <a:lnTo>
                        <a:pt x="165" y="377"/>
                      </a:lnTo>
                      <a:lnTo>
                        <a:pt x="187" y="383"/>
                      </a:lnTo>
                      <a:lnTo>
                        <a:pt x="212" y="386"/>
                      </a:lnTo>
                      <a:lnTo>
                        <a:pt x="235" y="388"/>
                      </a:lnTo>
                      <a:lnTo>
                        <a:pt x="260" y="386"/>
                      </a:lnTo>
                      <a:lnTo>
                        <a:pt x="282" y="383"/>
                      </a:lnTo>
                      <a:lnTo>
                        <a:pt x="305" y="377"/>
                      </a:lnTo>
                      <a:lnTo>
                        <a:pt x="328" y="369"/>
                      </a:lnTo>
                      <a:lnTo>
                        <a:pt x="349" y="360"/>
                      </a:lnTo>
                      <a:lnTo>
                        <a:pt x="368" y="347"/>
                      </a:lnTo>
                      <a:lnTo>
                        <a:pt x="387" y="333"/>
                      </a:lnTo>
                      <a:lnTo>
                        <a:pt x="404" y="318"/>
                      </a:lnTo>
                      <a:lnTo>
                        <a:pt x="419" y="301"/>
                      </a:lnTo>
                      <a:lnTo>
                        <a:pt x="432" y="284"/>
                      </a:lnTo>
                      <a:lnTo>
                        <a:pt x="444" y="263"/>
                      </a:lnTo>
                      <a:lnTo>
                        <a:pt x="453" y="242"/>
                      </a:lnTo>
                      <a:lnTo>
                        <a:pt x="461" y="222"/>
                      </a:lnTo>
                      <a:lnTo>
                        <a:pt x="468" y="199"/>
                      </a:lnTo>
                      <a:lnTo>
                        <a:pt x="470" y="176"/>
                      </a:lnTo>
                      <a:lnTo>
                        <a:pt x="472" y="151"/>
                      </a:lnTo>
                      <a:close/>
                    </a:path>
                  </a:pathLst>
                </a:custGeom>
                <a:solidFill>
                  <a:srgbClr val="CCCBE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026" name="Freeform 658"/>
                <p:cNvSpPr>
                  <a:spLocks/>
                </p:cNvSpPr>
                <p:nvPr/>
              </p:nvSpPr>
              <p:spPr bwMode="auto">
                <a:xfrm>
                  <a:off x="1605" y="2111"/>
                  <a:ext cx="468" cy="395"/>
                </a:xfrm>
                <a:custGeom>
                  <a:avLst/>
                  <a:gdLst/>
                  <a:ahLst/>
                  <a:cxnLst>
                    <a:cxn ang="0">
                      <a:pos x="466" y="141"/>
                    </a:cxn>
                    <a:cxn ang="0">
                      <a:pos x="461" y="101"/>
                    </a:cxn>
                    <a:cxn ang="0">
                      <a:pos x="447" y="65"/>
                    </a:cxn>
                    <a:cxn ang="0">
                      <a:pos x="428" y="31"/>
                    </a:cxn>
                    <a:cxn ang="0">
                      <a:pos x="409" y="10"/>
                    </a:cxn>
                    <a:cxn ang="0">
                      <a:pos x="402" y="4"/>
                    </a:cxn>
                    <a:cxn ang="0">
                      <a:pos x="413" y="17"/>
                    </a:cxn>
                    <a:cxn ang="0">
                      <a:pos x="436" y="53"/>
                    </a:cxn>
                    <a:cxn ang="0">
                      <a:pos x="453" y="93"/>
                    </a:cxn>
                    <a:cxn ang="0">
                      <a:pos x="462" y="139"/>
                    </a:cxn>
                    <a:cxn ang="0">
                      <a:pos x="462" y="184"/>
                    </a:cxn>
                    <a:cxn ang="0">
                      <a:pos x="453" y="230"/>
                    </a:cxn>
                    <a:cxn ang="0">
                      <a:pos x="436" y="271"/>
                    </a:cxn>
                    <a:cxn ang="0">
                      <a:pos x="411" y="307"/>
                    </a:cxn>
                    <a:cxn ang="0">
                      <a:pos x="379" y="338"/>
                    </a:cxn>
                    <a:cxn ang="0">
                      <a:pos x="343" y="362"/>
                    </a:cxn>
                    <a:cxn ang="0">
                      <a:pos x="301" y="381"/>
                    </a:cxn>
                    <a:cxn ang="0">
                      <a:pos x="258" y="389"/>
                    </a:cxn>
                    <a:cxn ang="0">
                      <a:pos x="210" y="389"/>
                    </a:cxn>
                    <a:cxn ang="0">
                      <a:pos x="165" y="381"/>
                    </a:cxn>
                    <a:cxn ang="0">
                      <a:pos x="125" y="362"/>
                    </a:cxn>
                    <a:cxn ang="0">
                      <a:pos x="87" y="338"/>
                    </a:cxn>
                    <a:cxn ang="0">
                      <a:pos x="56" y="307"/>
                    </a:cxn>
                    <a:cxn ang="0">
                      <a:pos x="32" y="271"/>
                    </a:cxn>
                    <a:cxn ang="0">
                      <a:pos x="15" y="230"/>
                    </a:cxn>
                    <a:cxn ang="0">
                      <a:pos x="5" y="184"/>
                    </a:cxn>
                    <a:cxn ang="0">
                      <a:pos x="5" y="137"/>
                    </a:cxn>
                    <a:cxn ang="0">
                      <a:pos x="7" y="112"/>
                    </a:cxn>
                    <a:cxn ang="0">
                      <a:pos x="1" y="135"/>
                    </a:cxn>
                    <a:cxn ang="0">
                      <a:pos x="1" y="184"/>
                    </a:cxn>
                    <a:cxn ang="0">
                      <a:pos x="9" y="232"/>
                    </a:cxn>
                    <a:cxn ang="0">
                      <a:pos x="28" y="273"/>
                    </a:cxn>
                    <a:cxn ang="0">
                      <a:pos x="53" y="309"/>
                    </a:cxn>
                    <a:cxn ang="0">
                      <a:pos x="85" y="341"/>
                    </a:cxn>
                    <a:cxn ang="0">
                      <a:pos x="121" y="366"/>
                    </a:cxn>
                    <a:cxn ang="0">
                      <a:pos x="165" y="385"/>
                    </a:cxn>
                    <a:cxn ang="0">
                      <a:pos x="210" y="395"/>
                    </a:cxn>
                    <a:cxn ang="0">
                      <a:pos x="258" y="395"/>
                    </a:cxn>
                    <a:cxn ang="0">
                      <a:pos x="303" y="385"/>
                    </a:cxn>
                    <a:cxn ang="0">
                      <a:pos x="345" y="366"/>
                    </a:cxn>
                    <a:cxn ang="0">
                      <a:pos x="383" y="341"/>
                    </a:cxn>
                    <a:cxn ang="0">
                      <a:pos x="415" y="309"/>
                    </a:cxn>
                    <a:cxn ang="0">
                      <a:pos x="440" y="273"/>
                    </a:cxn>
                    <a:cxn ang="0">
                      <a:pos x="457" y="232"/>
                    </a:cxn>
                    <a:cxn ang="0">
                      <a:pos x="466" y="184"/>
                    </a:cxn>
                  </a:cxnLst>
                  <a:rect l="0" t="0" r="r" b="b"/>
                  <a:pathLst>
                    <a:path w="468" h="395">
                      <a:moveTo>
                        <a:pt x="468" y="161"/>
                      </a:moveTo>
                      <a:lnTo>
                        <a:pt x="466" y="141"/>
                      </a:lnTo>
                      <a:lnTo>
                        <a:pt x="464" y="122"/>
                      </a:lnTo>
                      <a:lnTo>
                        <a:pt x="461" y="101"/>
                      </a:lnTo>
                      <a:lnTo>
                        <a:pt x="455" y="84"/>
                      </a:lnTo>
                      <a:lnTo>
                        <a:pt x="447" y="65"/>
                      </a:lnTo>
                      <a:lnTo>
                        <a:pt x="438" y="48"/>
                      </a:lnTo>
                      <a:lnTo>
                        <a:pt x="428" y="31"/>
                      </a:lnTo>
                      <a:lnTo>
                        <a:pt x="417" y="15"/>
                      </a:lnTo>
                      <a:lnTo>
                        <a:pt x="409" y="10"/>
                      </a:lnTo>
                      <a:lnTo>
                        <a:pt x="406" y="6"/>
                      </a:lnTo>
                      <a:lnTo>
                        <a:pt x="402" y="4"/>
                      </a:lnTo>
                      <a:lnTo>
                        <a:pt x="398" y="0"/>
                      </a:lnTo>
                      <a:lnTo>
                        <a:pt x="413" y="17"/>
                      </a:lnTo>
                      <a:lnTo>
                        <a:pt x="424" y="34"/>
                      </a:lnTo>
                      <a:lnTo>
                        <a:pt x="436" y="53"/>
                      </a:lnTo>
                      <a:lnTo>
                        <a:pt x="445" y="74"/>
                      </a:lnTo>
                      <a:lnTo>
                        <a:pt x="453" y="93"/>
                      </a:lnTo>
                      <a:lnTo>
                        <a:pt x="459" y="116"/>
                      </a:lnTo>
                      <a:lnTo>
                        <a:pt x="462" y="139"/>
                      </a:lnTo>
                      <a:lnTo>
                        <a:pt x="462" y="161"/>
                      </a:lnTo>
                      <a:lnTo>
                        <a:pt x="462" y="184"/>
                      </a:lnTo>
                      <a:lnTo>
                        <a:pt x="459" y="207"/>
                      </a:lnTo>
                      <a:lnTo>
                        <a:pt x="453" y="230"/>
                      </a:lnTo>
                      <a:lnTo>
                        <a:pt x="445" y="250"/>
                      </a:lnTo>
                      <a:lnTo>
                        <a:pt x="436" y="271"/>
                      </a:lnTo>
                      <a:lnTo>
                        <a:pt x="424" y="290"/>
                      </a:lnTo>
                      <a:lnTo>
                        <a:pt x="411" y="307"/>
                      </a:lnTo>
                      <a:lnTo>
                        <a:pt x="396" y="323"/>
                      </a:lnTo>
                      <a:lnTo>
                        <a:pt x="379" y="338"/>
                      </a:lnTo>
                      <a:lnTo>
                        <a:pt x="362" y="351"/>
                      </a:lnTo>
                      <a:lnTo>
                        <a:pt x="343" y="362"/>
                      </a:lnTo>
                      <a:lnTo>
                        <a:pt x="322" y="372"/>
                      </a:lnTo>
                      <a:lnTo>
                        <a:pt x="301" y="381"/>
                      </a:lnTo>
                      <a:lnTo>
                        <a:pt x="280" y="387"/>
                      </a:lnTo>
                      <a:lnTo>
                        <a:pt x="258" y="389"/>
                      </a:lnTo>
                      <a:lnTo>
                        <a:pt x="233" y="391"/>
                      </a:lnTo>
                      <a:lnTo>
                        <a:pt x="210" y="389"/>
                      </a:lnTo>
                      <a:lnTo>
                        <a:pt x="187" y="387"/>
                      </a:lnTo>
                      <a:lnTo>
                        <a:pt x="165" y="381"/>
                      </a:lnTo>
                      <a:lnTo>
                        <a:pt x="144" y="372"/>
                      </a:lnTo>
                      <a:lnTo>
                        <a:pt x="125" y="362"/>
                      </a:lnTo>
                      <a:lnTo>
                        <a:pt x="106" y="351"/>
                      </a:lnTo>
                      <a:lnTo>
                        <a:pt x="87" y="338"/>
                      </a:lnTo>
                      <a:lnTo>
                        <a:pt x="72" y="323"/>
                      </a:lnTo>
                      <a:lnTo>
                        <a:pt x="56" y="307"/>
                      </a:lnTo>
                      <a:lnTo>
                        <a:pt x="43" y="290"/>
                      </a:lnTo>
                      <a:lnTo>
                        <a:pt x="32" y="271"/>
                      </a:lnTo>
                      <a:lnTo>
                        <a:pt x="22" y="250"/>
                      </a:lnTo>
                      <a:lnTo>
                        <a:pt x="15" y="230"/>
                      </a:lnTo>
                      <a:lnTo>
                        <a:pt x="9" y="207"/>
                      </a:lnTo>
                      <a:lnTo>
                        <a:pt x="5" y="184"/>
                      </a:lnTo>
                      <a:lnTo>
                        <a:pt x="3" y="161"/>
                      </a:lnTo>
                      <a:lnTo>
                        <a:pt x="5" y="137"/>
                      </a:lnTo>
                      <a:lnTo>
                        <a:pt x="9" y="112"/>
                      </a:lnTo>
                      <a:lnTo>
                        <a:pt x="7" y="112"/>
                      </a:lnTo>
                      <a:lnTo>
                        <a:pt x="5" y="110"/>
                      </a:lnTo>
                      <a:lnTo>
                        <a:pt x="1" y="135"/>
                      </a:lnTo>
                      <a:lnTo>
                        <a:pt x="0" y="161"/>
                      </a:lnTo>
                      <a:lnTo>
                        <a:pt x="1" y="184"/>
                      </a:lnTo>
                      <a:lnTo>
                        <a:pt x="3" y="209"/>
                      </a:lnTo>
                      <a:lnTo>
                        <a:pt x="9" y="232"/>
                      </a:lnTo>
                      <a:lnTo>
                        <a:pt x="19" y="252"/>
                      </a:lnTo>
                      <a:lnTo>
                        <a:pt x="28" y="273"/>
                      </a:lnTo>
                      <a:lnTo>
                        <a:pt x="39" y="292"/>
                      </a:lnTo>
                      <a:lnTo>
                        <a:pt x="53" y="309"/>
                      </a:lnTo>
                      <a:lnTo>
                        <a:pt x="68" y="326"/>
                      </a:lnTo>
                      <a:lnTo>
                        <a:pt x="85" y="341"/>
                      </a:lnTo>
                      <a:lnTo>
                        <a:pt x="102" y="355"/>
                      </a:lnTo>
                      <a:lnTo>
                        <a:pt x="121" y="366"/>
                      </a:lnTo>
                      <a:lnTo>
                        <a:pt x="142" y="378"/>
                      </a:lnTo>
                      <a:lnTo>
                        <a:pt x="165" y="385"/>
                      </a:lnTo>
                      <a:lnTo>
                        <a:pt x="185" y="391"/>
                      </a:lnTo>
                      <a:lnTo>
                        <a:pt x="210" y="395"/>
                      </a:lnTo>
                      <a:lnTo>
                        <a:pt x="233" y="395"/>
                      </a:lnTo>
                      <a:lnTo>
                        <a:pt x="258" y="395"/>
                      </a:lnTo>
                      <a:lnTo>
                        <a:pt x="280" y="391"/>
                      </a:lnTo>
                      <a:lnTo>
                        <a:pt x="303" y="385"/>
                      </a:lnTo>
                      <a:lnTo>
                        <a:pt x="324" y="378"/>
                      </a:lnTo>
                      <a:lnTo>
                        <a:pt x="345" y="366"/>
                      </a:lnTo>
                      <a:lnTo>
                        <a:pt x="364" y="355"/>
                      </a:lnTo>
                      <a:lnTo>
                        <a:pt x="383" y="341"/>
                      </a:lnTo>
                      <a:lnTo>
                        <a:pt x="400" y="326"/>
                      </a:lnTo>
                      <a:lnTo>
                        <a:pt x="415" y="309"/>
                      </a:lnTo>
                      <a:lnTo>
                        <a:pt x="428" y="292"/>
                      </a:lnTo>
                      <a:lnTo>
                        <a:pt x="440" y="273"/>
                      </a:lnTo>
                      <a:lnTo>
                        <a:pt x="449" y="252"/>
                      </a:lnTo>
                      <a:lnTo>
                        <a:pt x="457" y="232"/>
                      </a:lnTo>
                      <a:lnTo>
                        <a:pt x="462" y="209"/>
                      </a:lnTo>
                      <a:lnTo>
                        <a:pt x="466" y="184"/>
                      </a:lnTo>
                      <a:lnTo>
                        <a:pt x="468" y="161"/>
                      </a:lnTo>
                      <a:close/>
                    </a:path>
                  </a:pathLst>
                </a:custGeom>
                <a:solidFill>
                  <a:srgbClr val="CCCCE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027" name="Freeform 659"/>
                <p:cNvSpPr>
                  <a:spLocks/>
                </p:cNvSpPr>
                <p:nvPr/>
              </p:nvSpPr>
              <p:spPr bwMode="auto">
                <a:xfrm>
                  <a:off x="1606" y="2107"/>
                  <a:ext cx="465" cy="397"/>
                </a:xfrm>
                <a:custGeom>
                  <a:avLst/>
                  <a:gdLst/>
                  <a:ahLst/>
                  <a:cxnLst>
                    <a:cxn ang="0">
                      <a:pos x="463" y="145"/>
                    </a:cxn>
                    <a:cxn ang="0">
                      <a:pos x="456" y="103"/>
                    </a:cxn>
                    <a:cxn ang="0">
                      <a:pos x="442" y="65"/>
                    </a:cxn>
                    <a:cxn ang="0">
                      <a:pos x="422" y="31"/>
                    </a:cxn>
                    <a:cxn ang="0">
                      <a:pos x="406" y="12"/>
                    </a:cxn>
                    <a:cxn ang="0">
                      <a:pos x="399" y="6"/>
                    </a:cxn>
                    <a:cxn ang="0">
                      <a:pos x="405" y="17"/>
                    </a:cxn>
                    <a:cxn ang="0">
                      <a:pos x="431" y="53"/>
                    </a:cxn>
                    <a:cxn ang="0">
                      <a:pos x="450" y="95"/>
                    </a:cxn>
                    <a:cxn ang="0">
                      <a:pos x="460" y="141"/>
                    </a:cxn>
                    <a:cxn ang="0">
                      <a:pos x="460" y="188"/>
                    </a:cxn>
                    <a:cxn ang="0">
                      <a:pos x="450" y="234"/>
                    </a:cxn>
                    <a:cxn ang="0">
                      <a:pos x="433" y="273"/>
                    </a:cxn>
                    <a:cxn ang="0">
                      <a:pos x="408" y="309"/>
                    </a:cxn>
                    <a:cxn ang="0">
                      <a:pos x="378" y="340"/>
                    </a:cxn>
                    <a:cxn ang="0">
                      <a:pos x="340" y="364"/>
                    </a:cxn>
                    <a:cxn ang="0">
                      <a:pos x="300" y="382"/>
                    </a:cxn>
                    <a:cxn ang="0">
                      <a:pos x="257" y="391"/>
                    </a:cxn>
                    <a:cxn ang="0">
                      <a:pos x="209" y="391"/>
                    </a:cxn>
                    <a:cxn ang="0">
                      <a:pos x="165" y="382"/>
                    </a:cxn>
                    <a:cxn ang="0">
                      <a:pos x="124" y="364"/>
                    </a:cxn>
                    <a:cxn ang="0">
                      <a:pos x="88" y="340"/>
                    </a:cxn>
                    <a:cxn ang="0">
                      <a:pos x="57" y="309"/>
                    </a:cxn>
                    <a:cxn ang="0">
                      <a:pos x="33" y="273"/>
                    </a:cxn>
                    <a:cxn ang="0">
                      <a:pos x="16" y="234"/>
                    </a:cxn>
                    <a:cxn ang="0">
                      <a:pos x="6" y="188"/>
                    </a:cxn>
                    <a:cxn ang="0">
                      <a:pos x="6" y="141"/>
                    </a:cxn>
                    <a:cxn ang="0">
                      <a:pos x="8" y="116"/>
                    </a:cxn>
                    <a:cxn ang="0">
                      <a:pos x="2" y="139"/>
                    </a:cxn>
                    <a:cxn ang="0">
                      <a:pos x="2" y="188"/>
                    </a:cxn>
                    <a:cxn ang="0">
                      <a:pos x="12" y="234"/>
                    </a:cxn>
                    <a:cxn ang="0">
                      <a:pos x="29" y="275"/>
                    </a:cxn>
                    <a:cxn ang="0">
                      <a:pos x="54" y="313"/>
                    </a:cxn>
                    <a:cxn ang="0">
                      <a:pos x="86" y="344"/>
                    </a:cxn>
                    <a:cxn ang="0">
                      <a:pos x="122" y="368"/>
                    </a:cxn>
                    <a:cxn ang="0">
                      <a:pos x="164" y="387"/>
                    </a:cxn>
                    <a:cxn ang="0">
                      <a:pos x="209" y="397"/>
                    </a:cxn>
                    <a:cxn ang="0">
                      <a:pos x="257" y="397"/>
                    </a:cxn>
                    <a:cxn ang="0">
                      <a:pos x="302" y="387"/>
                    </a:cxn>
                    <a:cxn ang="0">
                      <a:pos x="344" y="368"/>
                    </a:cxn>
                    <a:cxn ang="0">
                      <a:pos x="380" y="344"/>
                    </a:cxn>
                    <a:cxn ang="0">
                      <a:pos x="412" y="313"/>
                    </a:cxn>
                    <a:cxn ang="0">
                      <a:pos x="437" y="275"/>
                    </a:cxn>
                    <a:cxn ang="0">
                      <a:pos x="454" y="234"/>
                    </a:cxn>
                    <a:cxn ang="0">
                      <a:pos x="463" y="188"/>
                    </a:cxn>
                  </a:cxnLst>
                  <a:rect l="0" t="0" r="r" b="b"/>
                  <a:pathLst>
                    <a:path w="465" h="397">
                      <a:moveTo>
                        <a:pt x="465" y="165"/>
                      </a:moveTo>
                      <a:lnTo>
                        <a:pt x="463" y="145"/>
                      </a:lnTo>
                      <a:lnTo>
                        <a:pt x="461" y="124"/>
                      </a:lnTo>
                      <a:lnTo>
                        <a:pt x="456" y="103"/>
                      </a:lnTo>
                      <a:lnTo>
                        <a:pt x="450" y="84"/>
                      </a:lnTo>
                      <a:lnTo>
                        <a:pt x="442" y="65"/>
                      </a:lnTo>
                      <a:lnTo>
                        <a:pt x="433" y="46"/>
                      </a:lnTo>
                      <a:lnTo>
                        <a:pt x="422" y="31"/>
                      </a:lnTo>
                      <a:lnTo>
                        <a:pt x="408" y="14"/>
                      </a:lnTo>
                      <a:lnTo>
                        <a:pt x="406" y="12"/>
                      </a:lnTo>
                      <a:lnTo>
                        <a:pt x="405" y="10"/>
                      </a:lnTo>
                      <a:lnTo>
                        <a:pt x="399" y="6"/>
                      </a:lnTo>
                      <a:lnTo>
                        <a:pt x="389" y="0"/>
                      </a:lnTo>
                      <a:lnTo>
                        <a:pt x="405" y="17"/>
                      </a:lnTo>
                      <a:lnTo>
                        <a:pt x="420" y="35"/>
                      </a:lnTo>
                      <a:lnTo>
                        <a:pt x="431" y="53"/>
                      </a:lnTo>
                      <a:lnTo>
                        <a:pt x="441" y="74"/>
                      </a:lnTo>
                      <a:lnTo>
                        <a:pt x="450" y="95"/>
                      </a:lnTo>
                      <a:lnTo>
                        <a:pt x="456" y="118"/>
                      </a:lnTo>
                      <a:lnTo>
                        <a:pt x="460" y="141"/>
                      </a:lnTo>
                      <a:lnTo>
                        <a:pt x="460" y="165"/>
                      </a:lnTo>
                      <a:lnTo>
                        <a:pt x="460" y="188"/>
                      </a:lnTo>
                      <a:lnTo>
                        <a:pt x="456" y="211"/>
                      </a:lnTo>
                      <a:lnTo>
                        <a:pt x="450" y="234"/>
                      </a:lnTo>
                      <a:lnTo>
                        <a:pt x="442" y="254"/>
                      </a:lnTo>
                      <a:lnTo>
                        <a:pt x="433" y="273"/>
                      </a:lnTo>
                      <a:lnTo>
                        <a:pt x="422" y="292"/>
                      </a:lnTo>
                      <a:lnTo>
                        <a:pt x="408" y="309"/>
                      </a:lnTo>
                      <a:lnTo>
                        <a:pt x="393" y="327"/>
                      </a:lnTo>
                      <a:lnTo>
                        <a:pt x="378" y="340"/>
                      </a:lnTo>
                      <a:lnTo>
                        <a:pt x="359" y="353"/>
                      </a:lnTo>
                      <a:lnTo>
                        <a:pt x="340" y="364"/>
                      </a:lnTo>
                      <a:lnTo>
                        <a:pt x="321" y="374"/>
                      </a:lnTo>
                      <a:lnTo>
                        <a:pt x="300" y="382"/>
                      </a:lnTo>
                      <a:lnTo>
                        <a:pt x="279" y="387"/>
                      </a:lnTo>
                      <a:lnTo>
                        <a:pt x="257" y="391"/>
                      </a:lnTo>
                      <a:lnTo>
                        <a:pt x="232" y="393"/>
                      </a:lnTo>
                      <a:lnTo>
                        <a:pt x="209" y="391"/>
                      </a:lnTo>
                      <a:lnTo>
                        <a:pt x="186" y="387"/>
                      </a:lnTo>
                      <a:lnTo>
                        <a:pt x="165" y="382"/>
                      </a:lnTo>
                      <a:lnTo>
                        <a:pt x="145" y="374"/>
                      </a:lnTo>
                      <a:lnTo>
                        <a:pt x="124" y="364"/>
                      </a:lnTo>
                      <a:lnTo>
                        <a:pt x="105" y="353"/>
                      </a:lnTo>
                      <a:lnTo>
                        <a:pt x="88" y="340"/>
                      </a:lnTo>
                      <a:lnTo>
                        <a:pt x="73" y="327"/>
                      </a:lnTo>
                      <a:lnTo>
                        <a:pt x="57" y="309"/>
                      </a:lnTo>
                      <a:lnTo>
                        <a:pt x="44" y="292"/>
                      </a:lnTo>
                      <a:lnTo>
                        <a:pt x="33" y="273"/>
                      </a:lnTo>
                      <a:lnTo>
                        <a:pt x="23" y="254"/>
                      </a:lnTo>
                      <a:lnTo>
                        <a:pt x="16" y="234"/>
                      </a:lnTo>
                      <a:lnTo>
                        <a:pt x="10" y="211"/>
                      </a:lnTo>
                      <a:lnTo>
                        <a:pt x="6" y="188"/>
                      </a:lnTo>
                      <a:lnTo>
                        <a:pt x="4" y="165"/>
                      </a:lnTo>
                      <a:lnTo>
                        <a:pt x="6" y="141"/>
                      </a:lnTo>
                      <a:lnTo>
                        <a:pt x="10" y="116"/>
                      </a:lnTo>
                      <a:lnTo>
                        <a:pt x="8" y="116"/>
                      </a:lnTo>
                      <a:lnTo>
                        <a:pt x="6" y="116"/>
                      </a:lnTo>
                      <a:lnTo>
                        <a:pt x="2" y="139"/>
                      </a:lnTo>
                      <a:lnTo>
                        <a:pt x="0" y="165"/>
                      </a:lnTo>
                      <a:lnTo>
                        <a:pt x="2" y="188"/>
                      </a:lnTo>
                      <a:lnTo>
                        <a:pt x="6" y="213"/>
                      </a:lnTo>
                      <a:lnTo>
                        <a:pt x="12" y="234"/>
                      </a:lnTo>
                      <a:lnTo>
                        <a:pt x="19" y="254"/>
                      </a:lnTo>
                      <a:lnTo>
                        <a:pt x="29" y="275"/>
                      </a:lnTo>
                      <a:lnTo>
                        <a:pt x="40" y="294"/>
                      </a:lnTo>
                      <a:lnTo>
                        <a:pt x="54" y="313"/>
                      </a:lnTo>
                      <a:lnTo>
                        <a:pt x="69" y="328"/>
                      </a:lnTo>
                      <a:lnTo>
                        <a:pt x="86" y="344"/>
                      </a:lnTo>
                      <a:lnTo>
                        <a:pt x="103" y="357"/>
                      </a:lnTo>
                      <a:lnTo>
                        <a:pt x="122" y="368"/>
                      </a:lnTo>
                      <a:lnTo>
                        <a:pt x="143" y="380"/>
                      </a:lnTo>
                      <a:lnTo>
                        <a:pt x="164" y="387"/>
                      </a:lnTo>
                      <a:lnTo>
                        <a:pt x="186" y="393"/>
                      </a:lnTo>
                      <a:lnTo>
                        <a:pt x="209" y="397"/>
                      </a:lnTo>
                      <a:lnTo>
                        <a:pt x="232" y="397"/>
                      </a:lnTo>
                      <a:lnTo>
                        <a:pt x="257" y="397"/>
                      </a:lnTo>
                      <a:lnTo>
                        <a:pt x="279" y="393"/>
                      </a:lnTo>
                      <a:lnTo>
                        <a:pt x="302" y="387"/>
                      </a:lnTo>
                      <a:lnTo>
                        <a:pt x="323" y="380"/>
                      </a:lnTo>
                      <a:lnTo>
                        <a:pt x="344" y="368"/>
                      </a:lnTo>
                      <a:lnTo>
                        <a:pt x="363" y="357"/>
                      </a:lnTo>
                      <a:lnTo>
                        <a:pt x="380" y="344"/>
                      </a:lnTo>
                      <a:lnTo>
                        <a:pt x="397" y="328"/>
                      </a:lnTo>
                      <a:lnTo>
                        <a:pt x="412" y="313"/>
                      </a:lnTo>
                      <a:lnTo>
                        <a:pt x="425" y="294"/>
                      </a:lnTo>
                      <a:lnTo>
                        <a:pt x="437" y="275"/>
                      </a:lnTo>
                      <a:lnTo>
                        <a:pt x="446" y="254"/>
                      </a:lnTo>
                      <a:lnTo>
                        <a:pt x="454" y="234"/>
                      </a:lnTo>
                      <a:lnTo>
                        <a:pt x="460" y="213"/>
                      </a:lnTo>
                      <a:lnTo>
                        <a:pt x="463" y="188"/>
                      </a:lnTo>
                      <a:lnTo>
                        <a:pt x="465" y="165"/>
                      </a:lnTo>
                      <a:close/>
                    </a:path>
                  </a:pathLst>
                </a:custGeom>
                <a:solidFill>
                  <a:srgbClr val="CDCCE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028" name="Freeform 660"/>
                <p:cNvSpPr>
                  <a:spLocks/>
                </p:cNvSpPr>
                <p:nvPr/>
              </p:nvSpPr>
              <p:spPr bwMode="auto">
                <a:xfrm>
                  <a:off x="1608" y="2106"/>
                  <a:ext cx="459" cy="396"/>
                </a:xfrm>
                <a:custGeom>
                  <a:avLst/>
                  <a:gdLst/>
                  <a:ahLst/>
                  <a:cxnLst>
                    <a:cxn ang="0">
                      <a:pos x="459" y="144"/>
                    </a:cxn>
                    <a:cxn ang="0">
                      <a:pos x="450" y="98"/>
                    </a:cxn>
                    <a:cxn ang="0">
                      <a:pos x="433" y="58"/>
                    </a:cxn>
                    <a:cxn ang="0">
                      <a:pos x="410" y="22"/>
                    </a:cxn>
                    <a:cxn ang="0">
                      <a:pos x="389" y="3"/>
                    </a:cxn>
                    <a:cxn ang="0">
                      <a:pos x="399" y="15"/>
                    </a:cxn>
                    <a:cxn ang="0">
                      <a:pos x="425" y="53"/>
                    </a:cxn>
                    <a:cxn ang="0">
                      <a:pos x="444" y="94"/>
                    </a:cxn>
                    <a:cxn ang="0">
                      <a:pos x="454" y="142"/>
                    </a:cxn>
                    <a:cxn ang="0">
                      <a:pos x="454" y="189"/>
                    </a:cxn>
                    <a:cxn ang="0">
                      <a:pos x="446" y="233"/>
                    </a:cxn>
                    <a:cxn ang="0">
                      <a:pos x="429" y="273"/>
                    </a:cxn>
                    <a:cxn ang="0">
                      <a:pos x="404" y="309"/>
                    </a:cxn>
                    <a:cxn ang="0">
                      <a:pos x="374" y="339"/>
                    </a:cxn>
                    <a:cxn ang="0">
                      <a:pos x="338" y="364"/>
                    </a:cxn>
                    <a:cxn ang="0">
                      <a:pos x="298" y="381"/>
                    </a:cxn>
                    <a:cxn ang="0">
                      <a:pos x="253" y="390"/>
                    </a:cxn>
                    <a:cxn ang="0">
                      <a:pos x="207" y="390"/>
                    </a:cxn>
                    <a:cxn ang="0">
                      <a:pos x="163" y="381"/>
                    </a:cxn>
                    <a:cxn ang="0">
                      <a:pos x="124" y="364"/>
                    </a:cxn>
                    <a:cxn ang="0">
                      <a:pos x="88" y="339"/>
                    </a:cxn>
                    <a:cxn ang="0">
                      <a:pos x="57" y="309"/>
                    </a:cxn>
                    <a:cxn ang="0">
                      <a:pos x="33" y="273"/>
                    </a:cxn>
                    <a:cxn ang="0">
                      <a:pos x="16" y="233"/>
                    </a:cxn>
                    <a:cxn ang="0">
                      <a:pos x="6" y="189"/>
                    </a:cxn>
                    <a:cxn ang="0">
                      <a:pos x="6" y="142"/>
                    </a:cxn>
                    <a:cxn ang="0">
                      <a:pos x="8" y="117"/>
                    </a:cxn>
                    <a:cxn ang="0">
                      <a:pos x="2" y="142"/>
                    </a:cxn>
                    <a:cxn ang="0">
                      <a:pos x="2" y="189"/>
                    </a:cxn>
                    <a:cxn ang="0">
                      <a:pos x="12" y="235"/>
                    </a:cxn>
                    <a:cxn ang="0">
                      <a:pos x="29" y="276"/>
                    </a:cxn>
                    <a:cxn ang="0">
                      <a:pos x="53" y="312"/>
                    </a:cxn>
                    <a:cxn ang="0">
                      <a:pos x="84" y="343"/>
                    </a:cxn>
                    <a:cxn ang="0">
                      <a:pos x="122" y="367"/>
                    </a:cxn>
                    <a:cxn ang="0">
                      <a:pos x="162" y="386"/>
                    </a:cxn>
                    <a:cxn ang="0">
                      <a:pos x="207" y="394"/>
                    </a:cxn>
                    <a:cxn ang="0">
                      <a:pos x="255" y="394"/>
                    </a:cxn>
                    <a:cxn ang="0">
                      <a:pos x="298" y="386"/>
                    </a:cxn>
                    <a:cxn ang="0">
                      <a:pos x="340" y="367"/>
                    </a:cxn>
                    <a:cxn ang="0">
                      <a:pos x="376" y="343"/>
                    </a:cxn>
                    <a:cxn ang="0">
                      <a:pos x="408" y="312"/>
                    </a:cxn>
                    <a:cxn ang="0">
                      <a:pos x="433" y="276"/>
                    </a:cxn>
                    <a:cxn ang="0">
                      <a:pos x="450" y="235"/>
                    </a:cxn>
                    <a:cxn ang="0">
                      <a:pos x="459" y="189"/>
                    </a:cxn>
                  </a:cxnLst>
                  <a:rect l="0" t="0" r="r" b="b"/>
                  <a:pathLst>
                    <a:path w="459" h="396">
                      <a:moveTo>
                        <a:pt x="459" y="166"/>
                      </a:moveTo>
                      <a:lnTo>
                        <a:pt x="459" y="144"/>
                      </a:lnTo>
                      <a:lnTo>
                        <a:pt x="456" y="121"/>
                      </a:lnTo>
                      <a:lnTo>
                        <a:pt x="450" y="98"/>
                      </a:lnTo>
                      <a:lnTo>
                        <a:pt x="442" y="79"/>
                      </a:lnTo>
                      <a:lnTo>
                        <a:pt x="433" y="58"/>
                      </a:lnTo>
                      <a:lnTo>
                        <a:pt x="421" y="39"/>
                      </a:lnTo>
                      <a:lnTo>
                        <a:pt x="410" y="22"/>
                      </a:lnTo>
                      <a:lnTo>
                        <a:pt x="395" y="5"/>
                      </a:lnTo>
                      <a:lnTo>
                        <a:pt x="389" y="3"/>
                      </a:lnTo>
                      <a:lnTo>
                        <a:pt x="382" y="0"/>
                      </a:lnTo>
                      <a:lnTo>
                        <a:pt x="399" y="15"/>
                      </a:lnTo>
                      <a:lnTo>
                        <a:pt x="412" y="34"/>
                      </a:lnTo>
                      <a:lnTo>
                        <a:pt x="425" y="53"/>
                      </a:lnTo>
                      <a:lnTo>
                        <a:pt x="435" y="73"/>
                      </a:lnTo>
                      <a:lnTo>
                        <a:pt x="444" y="94"/>
                      </a:lnTo>
                      <a:lnTo>
                        <a:pt x="450" y="117"/>
                      </a:lnTo>
                      <a:lnTo>
                        <a:pt x="454" y="142"/>
                      </a:lnTo>
                      <a:lnTo>
                        <a:pt x="456" y="166"/>
                      </a:lnTo>
                      <a:lnTo>
                        <a:pt x="454" y="189"/>
                      </a:lnTo>
                      <a:lnTo>
                        <a:pt x="452" y="212"/>
                      </a:lnTo>
                      <a:lnTo>
                        <a:pt x="446" y="233"/>
                      </a:lnTo>
                      <a:lnTo>
                        <a:pt x="439" y="254"/>
                      </a:lnTo>
                      <a:lnTo>
                        <a:pt x="429" y="273"/>
                      </a:lnTo>
                      <a:lnTo>
                        <a:pt x="418" y="292"/>
                      </a:lnTo>
                      <a:lnTo>
                        <a:pt x="404" y="309"/>
                      </a:lnTo>
                      <a:lnTo>
                        <a:pt x="389" y="326"/>
                      </a:lnTo>
                      <a:lnTo>
                        <a:pt x="374" y="339"/>
                      </a:lnTo>
                      <a:lnTo>
                        <a:pt x="357" y="352"/>
                      </a:lnTo>
                      <a:lnTo>
                        <a:pt x="338" y="364"/>
                      </a:lnTo>
                      <a:lnTo>
                        <a:pt x="319" y="373"/>
                      </a:lnTo>
                      <a:lnTo>
                        <a:pt x="298" y="381"/>
                      </a:lnTo>
                      <a:lnTo>
                        <a:pt x="275" y="386"/>
                      </a:lnTo>
                      <a:lnTo>
                        <a:pt x="253" y="390"/>
                      </a:lnTo>
                      <a:lnTo>
                        <a:pt x="230" y="392"/>
                      </a:lnTo>
                      <a:lnTo>
                        <a:pt x="207" y="390"/>
                      </a:lnTo>
                      <a:lnTo>
                        <a:pt x="184" y="386"/>
                      </a:lnTo>
                      <a:lnTo>
                        <a:pt x="163" y="381"/>
                      </a:lnTo>
                      <a:lnTo>
                        <a:pt x="143" y="373"/>
                      </a:lnTo>
                      <a:lnTo>
                        <a:pt x="124" y="364"/>
                      </a:lnTo>
                      <a:lnTo>
                        <a:pt x="105" y="352"/>
                      </a:lnTo>
                      <a:lnTo>
                        <a:pt x="88" y="339"/>
                      </a:lnTo>
                      <a:lnTo>
                        <a:pt x="71" y="326"/>
                      </a:lnTo>
                      <a:lnTo>
                        <a:pt x="57" y="309"/>
                      </a:lnTo>
                      <a:lnTo>
                        <a:pt x="44" y="292"/>
                      </a:lnTo>
                      <a:lnTo>
                        <a:pt x="33" y="273"/>
                      </a:lnTo>
                      <a:lnTo>
                        <a:pt x="23" y="254"/>
                      </a:lnTo>
                      <a:lnTo>
                        <a:pt x="16" y="233"/>
                      </a:lnTo>
                      <a:lnTo>
                        <a:pt x="10" y="212"/>
                      </a:lnTo>
                      <a:lnTo>
                        <a:pt x="6" y="189"/>
                      </a:lnTo>
                      <a:lnTo>
                        <a:pt x="6" y="166"/>
                      </a:lnTo>
                      <a:lnTo>
                        <a:pt x="6" y="142"/>
                      </a:lnTo>
                      <a:lnTo>
                        <a:pt x="10" y="119"/>
                      </a:lnTo>
                      <a:lnTo>
                        <a:pt x="8" y="117"/>
                      </a:lnTo>
                      <a:lnTo>
                        <a:pt x="6" y="117"/>
                      </a:lnTo>
                      <a:lnTo>
                        <a:pt x="2" y="142"/>
                      </a:lnTo>
                      <a:lnTo>
                        <a:pt x="0" y="166"/>
                      </a:lnTo>
                      <a:lnTo>
                        <a:pt x="2" y="189"/>
                      </a:lnTo>
                      <a:lnTo>
                        <a:pt x="6" y="212"/>
                      </a:lnTo>
                      <a:lnTo>
                        <a:pt x="12" y="235"/>
                      </a:lnTo>
                      <a:lnTo>
                        <a:pt x="19" y="255"/>
                      </a:lnTo>
                      <a:lnTo>
                        <a:pt x="29" y="276"/>
                      </a:lnTo>
                      <a:lnTo>
                        <a:pt x="40" y="295"/>
                      </a:lnTo>
                      <a:lnTo>
                        <a:pt x="53" y="312"/>
                      </a:lnTo>
                      <a:lnTo>
                        <a:pt x="69" y="328"/>
                      </a:lnTo>
                      <a:lnTo>
                        <a:pt x="84" y="343"/>
                      </a:lnTo>
                      <a:lnTo>
                        <a:pt x="103" y="356"/>
                      </a:lnTo>
                      <a:lnTo>
                        <a:pt x="122" y="367"/>
                      </a:lnTo>
                      <a:lnTo>
                        <a:pt x="141" y="377"/>
                      </a:lnTo>
                      <a:lnTo>
                        <a:pt x="162" y="386"/>
                      </a:lnTo>
                      <a:lnTo>
                        <a:pt x="184" y="392"/>
                      </a:lnTo>
                      <a:lnTo>
                        <a:pt x="207" y="394"/>
                      </a:lnTo>
                      <a:lnTo>
                        <a:pt x="230" y="396"/>
                      </a:lnTo>
                      <a:lnTo>
                        <a:pt x="255" y="394"/>
                      </a:lnTo>
                      <a:lnTo>
                        <a:pt x="277" y="392"/>
                      </a:lnTo>
                      <a:lnTo>
                        <a:pt x="298" y="386"/>
                      </a:lnTo>
                      <a:lnTo>
                        <a:pt x="319" y="377"/>
                      </a:lnTo>
                      <a:lnTo>
                        <a:pt x="340" y="367"/>
                      </a:lnTo>
                      <a:lnTo>
                        <a:pt x="359" y="356"/>
                      </a:lnTo>
                      <a:lnTo>
                        <a:pt x="376" y="343"/>
                      </a:lnTo>
                      <a:lnTo>
                        <a:pt x="393" y="328"/>
                      </a:lnTo>
                      <a:lnTo>
                        <a:pt x="408" y="312"/>
                      </a:lnTo>
                      <a:lnTo>
                        <a:pt x="421" y="295"/>
                      </a:lnTo>
                      <a:lnTo>
                        <a:pt x="433" y="276"/>
                      </a:lnTo>
                      <a:lnTo>
                        <a:pt x="442" y="255"/>
                      </a:lnTo>
                      <a:lnTo>
                        <a:pt x="450" y="235"/>
                      </a:lnTo>
                      <a:lnTo>
                        <a:pt x="456" y="212"/>
                      </a:lnTo>
                      <a:lnTo>
                        <a:pt x="459" y="189"/>
                      </a:lnTo>
                      <a:lnTo>
                        <a:pt x="459" y="166"/>
                      </a:lnTo>
                      <a:close/>
                    </a:path>
                  </a:pathLst>
                </a:custGeom>
                <a:solidFill>
                  <a:srgbClr val="CDCCE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029" name="Freeform 661"/>
                <p:cNvSpPr>
                  <a:spLocks/>
                </p:cNvSpPr>
                <p:nvPr/>
              </p:nvSpPr>
              <p:spPr bwMode="auto">
                <a:xfrm>
                  <a:off x="1610" y="2104"/>
                  <a:ext cx="456" cy="396"/>
                </a:xfrm>
                <a:custGeom>
                  <a:avLst/>
                  <a:gdLst/>
                  <a:ahLst/>
                  <a:cxnLst>
                    <a:cxn ang="0">
                      <a:pos x="456" y="144"/>
                    </a:cxn>
                    <a:cxn ang="0">
                      <a:pos x="446" y="98"/>
                    </a:cxn>
                    <a:cxn ang="0">
                      <a:pos x="427" y="56"/>
                    </a:cxn>
                    <a:cxn ang="0">
                      <a:pos x="401" y="20"/>
                    </a:cxn>
                    <a:cxn ang="0">
                      <a:pos x="380" y="2"/>
                    </a:cxn>
                    <a:cxn ang="0">
                      <a:pos x="391" y="15"/>
                    </a:cxn>
                    <a:cxn ang="0">
                      <a:pos x="419" y="53"/>
                    </a:cxn>
                    <a:cxn ang="0">
                      <a:pos x="438" y="96"/>
                    </a:cxn>
                    <a:cxn ang="0">
                      <a:pos x="450" y="144"/>
                    </a:cxn>
                    <a:cxn ang="0">
                      <a:pos x="450" y="191"/>
                    </a:cxn>
                    <a:cxn ang="0">
                      <a:pos x="442" y="235"/>
                    </a:cxn>
                    <a:cxn ang="0">
                      <a:pos x="425" y="275"/>
                    </a:cxn>
                    <a:cxn ang="0">
                      <a:pos x="401" y="311"/>
                    </a:cxn>
                    <a:cxn ang="0">
                      <a:pos x="370" y="341"/>
                    </a:cxn>
                    <a:cxn ang="0">
                      <a:pos x="334" y="364"/>
                    </a:cxn>
                    <a:cxn ang="0">
                      <a:pos x="294" y="381"/>
                    </a:cxn>
                    <a:cxn ang="0">
                      <a:pos x="251" y="390"/>
                    </a:cxn>
                    <a:cxn ang="0">
                      <a:pos x="205" y="390"/>
                    </a:cxn>
                    <a:cxn ang="0">
                      <a:pos x="161" y="381"/>
                    </a:cxn>
                    <a:cxn ang="0">
                      <a:pos x="122" y="364"/>
                    </a:cxn>
                    <a:cxn ang="0">
                      <a:pos x="88" y="341"/>
                    </a:cxn>
                    <a:cxn ang="0">
                      <a:pos x="57" y="311"/>
                    </a:cxn>
                    <a:cxn ang="0">
                      <a:pos x="33" y="275"/>
                    </a:cxn>
                    <a:cxn ang="0">
                      <a:pos x="15" y="235"/>
                    </a:cxn>
                    <a:cxn ang="0">
                      <a:pos x="8" y="191"/>
                    </a:cxn>
                    <a:cxn ang="0">
                      <a:pos x="8" y="144"/>
                    </a:cxn>
                    <a:cxn ang="0">
                      <a:pos x="8" y="121"/>
                    </a:cxn>
                    <a:cxn ang="0">
                      <a:pos x="2" y="144"/>
                    </a:cxn>
                    <a:cxn ang="0">
                      <a:pos x="2" y="191"/>
                    </a:cxn>
                    <a:cxn ang="0">
                      <a:pos x="12" y="237"/>
                    </a:cxn>
                    <a:cxn ang="0">
                      <a:pos x="29" y="276"/>
                    </a:cxn>
                    <a:cxn ang="0">
                      <a:pos x="53" y="312"/>
                    </a:cxn>
                    <a:cxn ang="0">
                      <a:pos x="84" y="343"/>
                    </a:cxn>
                    <a:cxn ang="0">
                      <a:pos x="120" y="367"/>
                    </a:cxn>
                    <a:cxn ang="0">
                      <a:pos x="161" y="385"/>
                    </a:cxn>
                    <a:cxn ang="0">
                      <a:pos x="205" y="394"/>
                    </a:cxn>
                    <a:cxn ang="0">
                      <a:pos x="253" y="394"/>
                    </a:cxn>
                    <a:cxn ang="0">
                      <a:pos x="296" y="385"/>
                    </a:cxn>
                    <a:cxn ang="0">
                      <a:pos x="336" y="367"/>
                    </a:cxn>
                    <a:cxn ang="0">
                      <a:pos x="374" y="343"/>
                    </a:cxn>
                    <a:cxn ang="0">
                      <a:pos x="404" y="312"/>
                    </a:cxn>
                    <a:cxn ang="0">
                      <a:pos x="429" y="276"/>
                    </a:cxn>
                    <a:cxn ang="0">
                      <a:pos x="446" y="237"/>
                    </a:cxn>
                    <a:cxn ang="0">
                      <a:pos x="456" y="191"/>
                    </a:cxn>
                  </a:cxnLst>
                  <a:rect l="0" t="0" r="r" b="b"/>
                  <a:pathLst>
                    <a:path w="456" h="396">
                      <a:moveTo>
                        <a:pt x="456" y="168"/>
                      </a:moveTo>
                      <a:lnTo>
                        <a:pt x="456" y="144"/>
                      </a:lnTo>
                      <a:lnTo>
                        <a:pt x="452" y="121"/>
                      </a:lnTo>
                      <a:lnTo>
                        <a:pt x="446" y="98"/>
                      </a:lnTo>
                      <a:lnTo>
                        <a:pt x="437" y="77"/>
                      </a:lnTo>
                      <a:lnTo>
                        <a:pt x="427" y="56"/>
                      </a:lnTo>
                      <a:lnTo>
                        <a:pt x="416" y="38"/>
                      </a:lnTo>
                      <a:lnTo>
                        <a:pt x="401" y="20"/>
                      </a:lnTo>
                      <a:lnTo>
                        <a:pt x="385" y="3"/>
                      </a:lnTo>
                      <a:lnTo>
                        <a:pt x="380" y="2"/>
                      </a:lnTo>
                      <a:lnTo>
                        <a:pt x="374" y="0"/>
                      </a:lnTo>
                      <a:lnTo>
                        <a:pt x="391" y="15"/>
                      </a:lnTo>
                      <a:lnTo>
                        <a:pt x="406" y="34"/>
                      </a:lnTo>
                      <a:lnTo>
                        <a:pt x="419" y="53"/>
                      </a:lnTo>
                      <a:lnTo>
                        <a:pt x="431" y="74"/>
                      </a:lnTo>
                      <a:lnTo>
                        <a:pt x="438" y="96"/>
                      </a:lnTo>
                      <a:lnTo>
                        <a:pt x="446" y="119"/>
                      </a:lnTo>
                      <a:lnTo>
                        <a:pt x="450" y="144"/>
                      </a:lnTo>
                      <a:lnTo>
                        <a:pt x="452" y="168"/>
                      </a:lnTo>
                      <a:lnTo>
                        <a:pt x="450" y="191"/>
                      </a:lnTo>
                      <a:lnTo>
                        <a:pt x="446" y="214"/>
                      </a:lnTo>
                      <a:lnTo>
                        <a:pt x="442" y="235"/>
                      </a:lnTo>
                      <a:lnTo>
                        <a:pt x="435" y="256"/>
                      </a:lnTo>
                      <a:lnTo>
                        <a:pt x="425" y="275"/>
                      </a:lnTo>
                      <a:lnTo>
                        <a:pt x="414" y="294"/>
                      </a:lnTo>
                      <a:lnTo>
                        <a:pt x="401" y="311"/>
                      </a:lnTo>
                      <a:lnTo>
                        <a:pt x="385" y="326"/>
                      </a:lnTo>
                      <a:lnTo>
                        <a:pt x="370" y="341"/>
                      </a:lnTo>
                      <a:lnTo>
                        <a:pt x="353" y="352"/>
                      </a:lnTo>
                      <a:lnTo>
                        <a:pt x="334" y="364"/>
                      </a:lnTo>
                      <a:lnTo>
                        <a:pt x="315" y="373"/>
                      </a:lnTo>
                      <a:lnTo>
                        <a:pt x="294" y="381"/>
                      </a:lnTo>
                      <a:lnTo>
                        <a:pt x="273" y="386"/>
                      </a:lnTo>
                      <a:lnTo>
                        <a:pt x="251" y="390"/>
                      </a:lnTo>
                      <a:lnTo>
                        <a:pt x="228" y="390"/>
                      </a:lnTo>
                      <a:lnTo>
                        <a:pt x="205" y="390"/>
                      </a:lnTo>
                      <a:lnTo>
                        <a:pt x="184" y="386"/>
                      </a:lnTo>
                      <a:lnTo>
                        <a:pt x="161" y="381"/>
                      </a:lnTo>
                      <a:lnTo>
                        <a:pt x="143" y="373"/>
                      </a:lnTo>
                      <a:lnTo>
                        <a:pt x="122" y="364"/>
                      </a:lnTo>
                      <a:lnTo>
                        <a:pt x="105" y="352"/>
                      </a:lnTo>
                      <a:lnTo>
                        <a:pt x="88" y="341"/>
                      </a:lnTo>
                      <a:lnTo>
                        <a:pt x="70" y="326"/>
                      </a:lnTo>
                      <a:lnTo>
                        <a:pt x="57" y="311"/>
                      </a:lnTo>
                      <a:lnTo>
                        <a:pt x="44" y="294"/>
                      </a:lnTo>
                      <a:lnTo>
                        <a:pt x="33" y="275"/>
                      </a:lnTo>
                      <a:lnTo>
                        <a:pt x="23" y="256"/>
                      </a:lnTo>
                      <a:lnTo>
                        <a:pt x="15" y="235"/>
                      </a:lnTo>
                      <a:lnTo>
                        <a:pt x="10" y="214"/>
                      </a:lnTo>
                      <a:lnTo>
                        <a:pt x="8" y="191"/>
                      </a:lnTo>
                      <a:lnTo>
                        <a:pt x="6" y="168"/>
                      </a:lnTo>
                      <a:lnTo>
                        <a:pt x="8" y="144"/>
                      </a:lnTo>
                      <a:lnTo>
                        <a:pt x="12" y="121"/>
                      </a:lnTo>
                      <a:lnTo>
                        <a:pt x="8" y="121"/>
                      </a:lnTo>
                      <a:lnTo>
                        <a:pt x="6" y="119"/>
                      </a:lnTo>
                      <a:lnTo>
                        <a:pt x="2" y="144"/>
                      </a:lnTo>
                      <a:lnTo>
                        <a:pt x="0" y="168"/>
                      </a:lnTo>
                      <a:lnTo>
                        <a:pt x="2" y="191"/>
                      </a:lnTo>
                      <a:lnTo>
                        <a:pt x="6" y="214"/>
                      </a:lnTo>
                      <a:lnTo>
                        <a:pt x="12" y="237"/>
                      </a:lnTo>
                      <a:lnTo>
                        <a:pt x="19" y="257"/>
                      </a:lnTo>
                      <a:lnTo>
                        <a:pt x="29" y="276"/>
                      </a:lnTo>
                      <a:lnTo>
                        <a:pt x="40" y="295"/>
                      </a:lnTo>
                      <a:lnTo>
                        <a:pt x="53" y="312"/>
                      </a:lnTo>
                      <a:lnTo>
                        <a:pt x="69" y="330"/>
                      </a:lnTo>
                      <a:lnTo>
                        <a:pt x="84" y="343"/>
                      </a:lnTo>
                      <a:lnTo>
                        <a:pt x="101" y="356"/>
                      </a:lnTo>
                      <a:lnTo>
                        <a:pt x="120" y="367"/>
                      </a:lnTo>
                      <a:lnTo>
                        <a:pt x="141" y="377"/>
                      </a:lnTo>
                      <a:lnTo>
                        <a:pt x="161" y="385"/>
                      </a:lnTo>
                      <a:lnTo>
                        <a:pt x="182" y="390"/>
                      </a:lnTo>
                      <a:lnTo>
                        <a:pt x="205" y="394"/>
                      </a:lnTo>
                      <a:lnTo>
                        <a:pt x="228" y="396"/>
                      </a:lnTo>
                      <a:lnTo>
                        <a:pt x="253" y="394"/>
                      </a:lnTo>
                      <a:lnTo>
                        <a:pt x="275" y="390"/>
                      </a:lnTo>
                      <a:lnTo>
                        <a:pt x="296" y="385"/>
                      </a:lnTo>
                      <a:lnTo>
                        <a:pt x="317" y="377"/>
                      </a:lnTo>
                      <a:lnTo>
                        <a:pt x="336" y="367"/>
                      </a:lnTo>
                      <a:lnTo>
                        <a:pt x="355" y="356"/>
                      </a:lnTo>
                      <a:lnTo>
                        <a:pt x="374" y="343"/>
                      </a:lnTo>
                      <a:lnTo>
                        <a:pt x="389" y="330"/>
                      </a:lnTo>
                      <a:lnTo>
                        <a:pt x="404" y="312"/>
                      </a:lnTo>
                      <a:lnTo>
                        <a:pt x="418" y="295"/>
                      </a:lnTo>
                      <a:lnTo>
                        <a:pt x="429" y="276"/>
                      </a:lnTo>
                      <a:lnTo>
                        <a:pt x="438" y="257"/>
                      </a:lnTo>
                      <a:lnTo>
                        <a:pt x="446" y="237"/>
                      </a:lnTo>
                      <a:lnTo>
                        <a:pt x="452" y="214"/>
                      </a:lnTo>
                      <a:lnTo>
                        <a:pt x="456" y="191"/>
                      </a:lnTo>
                      <a:lnTo>
                        <a:pt x="456" y="168"/>
                      </a:lnTo>
                      <a:close/>
                    </a:path>
                  </a:pathLst>
                </a:custGeom>
                <a:solidFill>
                  <a:srgbClr val="CDCCE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030" name="Freeform 662"/>
                <p:cNvSpPr>
                  <a:spLocks/>
                </p:cNvSpPr>
                <p:nvPr/>
              </p:nvSpPr>
              <p:spPr bwMode="auto">
                <a:xfrm>
                  <a:off x="1614" y="2102"/>
                  <a:ext cx="450" cy="396"/>
                </a:xfrm>
                <a:custGeom>
                  <a:avLst/>
                  <a:gdLst/>
                  <a:ahLst/>
                  <a:cxnLst>
                    <a:cxn ang="0">
                      <a:pos x="448" y="146"/>
                    </a:cxn>
                    <a:cxn ang="0">
                      <a:pos x="438" y="98"/>
                    </a:cxn>
                    <a:cxn ang="0">
                      <a:pos x="419" y="57"/>
                    </a:cxn>
                    <a:cxn ang="0">
                      <a:pos x="393" y="19"/>
                    </a:cxn>
                    <a:cxn ang="0">
                      <a:pos x="370" y="2"/>
                    </a:cxn>
                    <a:cxn ang="0">
                      <a:pos x="381" y="15"/>
                    </a:cxn>
                    <a:cxn ang="0">
                      <a:pos x="412" y="53"/>
                    </a:cxn>
                    <a:cxn ang="0">
                      <a:pos x="433" y="96"/>
                    </a:cxn>
                    <a:cxn ang="0">
                      <a:pos x="444" y="144"/>
                    </a:cxn>
                    <a:cxn ang="0">
                      <a:pos x="444" y="193"/>
                    </a:cxn>
                    <a:cxn ang="0">
                      <a:pos x="434" y="235"/>
                    </a:cxn>
                    <a:cxn ang="0">
                      <a:pos x="419" y="275"/>
                    </a:cxn>
                    <a:cxn ang="0">
                      <a:pos x="395" y="311"/>
                    </a:cxn>
                    <a:cxn ang="0">
                      <a:pos x="364" y="341"/>
                    </a:cxn>
                    <a:cxn ang="0">
                      <a:pos x="330" y="364"/>
                    </a:cxn>
                    <a:cxn ang="0">
                      <a:pos x="290" y="381"/>
                    </a:cxn>
                    <a:cxn ang="0">
                      <a:pos x="247" y="390"/>
                    </a:cxn>
                    <a:cxn ang="0">
                      <a:pos x="201" y="390"/>
                    </a:cxn>
                    <a:cxn ang="0">
                      <a:pos x="159" y="381"/>
                    </a:cxn>
                    <a:cxn ang="0">
                      <a:pos x="120" y="364"/>
                    </a:cxn>
                    <a:cxn ang="0">
                      <a:pos x="84" y="341"/>
                    </a:cxn>
                    <a:cxn ang="0">
                      <a:pos x="55" y="311"/>
                    </a:cxn>
                    <a:cxn ang="0">
                      <a:pos x="30" y="275"/>
                    </a:cxn>
                    <a:cxn ang="0">
                      <a:pos x="13" y="235"/>
                    </a:cxn>
                    <a:cxn ang="0">
                      <a:pos x="6" y="193"/>
                    </a:cxn>
                    <a:cxn ang="0">
                      <a:pos x="6" y="146"/>
                    </a:cxn>
                    <a:cxn ang="0">
                      <a:pos x="8" y="123"/>
                    </a:cxn>
                    <a:cxn ang="0">
                      <a:pos x="0" y="146"/>
                    </a:cxn>
                    <a:cxn ang="0">
                      <a:pos x="0" y="193"/>
                    </a:cxn>
                    <a:cxn ang="0">
                      <a:pos x="10" y="237"/>
                    </a:cxn>
                    <a:cxn ang="0">
                      <a:pos x="27" y="277"/>
                    </a:cxn>
                    <a:cxn ang="0">
                      <a:pos x="51" y="313"/>
                    </a:cxn>
                    <a:cxn ang="0">
                      <a:pos x="82" y="343"/>
                    </a:cxn>
                    <a:cxn ang="0">
                      <a:pos x="118" y="368"/>
                    </a:cxn>
                    <a:cxn ang="0">
                      <a:pos x="157" y="385"/>
                    </a:cxn>
                    <a:cxn ang="0">
                      <a:pos x="201" y="394"/>
                    </a:cxn>
                    <a:cxn ang="0">
                      <a:pos x="247" y="394"/>
                    </a:cxn>
                    <a:cxn ang="0">
                      <a:pos x="292" y="385"/>
                    </a:cxn>
                    <a:cxn ang="0">
                      <a:pos x="332" y="368"/>
                    </a:cxn>
                    <a:cxn ang="0">
                      <a:pos x="368" y="343"/>
                    </a:cxn>
                    <a:cxn ang="0">
                      <a:pos x="398" y="313"/>
                    </a:cxn>
                    <a:cxn ang="0">
                      <a:pos x="423" y="277"/>
                    </a:cxn>
                    <a:cxn ang="0">
                      <a:pos x="440" y="237"/>
                    </a:cxn>
                    <a:cxn ang="0">
                      <a:pos x="448" y="193"/>
                    </a:cxn>
                  </a:cxnLst>
                  <a:rect l="0" t="0" r="r" b="b"/>
                  <a:pathLst>
                    <a:path w="450" h="396">
                      <a:moveTo>
                        <a:pt x="450" y="170"/>
                      </a:moveTo>
                      <a:lnTo>
                        <a:pt x="448" y="146"/>
                      </a:lnTo>
                      <a:lnTo>
                        <a:pt x="444" y="121"/>
                      </a:lnTo>
                      <a:lnTo>
                        <a:pt x="438" y="98"/>
                      </a:lnTo>
                      <a:lnTo>
                        <a:pt x="429" y="77"/>
                      </a:lnTo>
                      <a:lnTo>
                        <a:pt x="419" y="57"/>
                      </a:lnTo>
                      <a:lnTo>
                        <a:pt x="406" y="38"/>
                      </a:lnTo>
                      <a:lnTo>
                        <a:pt x="393" y="19"/>
                      </a:lnTo>
                      <a:lnTo>
                        <a:pt x="376" y="4"/>
                      </a:lnTo>
                      <a:lnTo>
                        <a:pt x="370" y="2"/>
                      </a:lnTo>
                      <a:lnTo>
                        <a:pt x="364" y="0"/>
                      </a:lnTo>
                      <a:lnTo>
                        <a:pt x="381" y="15"/>
                      </a:lnTo>
                      <a:lnTo>
                        <a:pt x="397" y="34"/>
                      </a:lnTo>
                      <a:lnTo>
                        <a:pt x="412" y="53"/>
                      </a:lnTo>
                      <a:lnTo>
                        <a:pt x="423" y="74"/>
                      </a:lnTo>
                      <a:lnTo>
                        <a:pt x="433" y="96"/>
                      </a:lnTo>
                      <a:lnTo>
                        <a:pt x="440" y="119"/>
                      </a:lnTo>
                      <a:lnTo>
                        <a:pt x="444" y="144"/>
                      </a:lnTo>
                      <a:lnTo>
                        <a:pt x="446" y="170"/>
                      </a:lnTo>
                      <a:lnTo>
                        <a:pt x="444" y="193"/>
                      </a:lnTo>
                      <a:lnTo>
                        <a:pt x="440" y="214"/>
                      </a:lnTo>
                      <a:lnTo>
                        <a:pt x="434" y="235"/>
                      </a:lnTo>
                      <a:lnTo>
                        <a:pt x="427" y="256"/>
                      </a:lnTo>
                      <a:lnTo>
                        <a:pt x="419" y="275"/>
                      </a:lnTo>
                      <a:lnTo>
                        <a:pt x="408" y="294"/>
                      </a:lnTo>
                      <a:lnTo>
                        <a:pt x="395" y="311"/>
                      </a:lnTo>
                      <a:lnTo>
                        <a:pt x="381" y="326"/>
                      </a:lnTo>
                      <a:lnTo>
                        <a:pt x="364" y="341"/>
                      </a:lnTo>
                      <a:lnTo>
                        <a:pt x="347" y="352"/>
                      </a:lnTo>
                      <a:lnTo>
                        <a:pt x="330" y="364"/>
                      </a:lnTo>
                      <a:lnTo>
                        <a:pt x="311" y="373"/>
                      </a:lnTo>
                      <a:lnTo>
                        <a:pt x="290" y="381"/>
                      </a:lnTo>
                      <a:lnTo>
                        <a:pt x="269" y="387"/>
                      </a:lnTo>
                      <a:lnTo>
                        <a:pt x="247" y="390"/>
                      </a:lnTo>
                      <a:lnTo>
                        <a:pt x="224" y="390"/>
                      </a:lnTo>
                      <a:lnTo>
                        <a:pt x="201" y="390"/>
                      </a:lnTo>
                      <a:lnTo>
                        <a:pt x="180" y="387"/>
                      </a:lnTo>
                      <a:lnTo>
                        <a:pt x="159" y="381"/>
                      </a:lnTo>
                      <a:lnTo>
                        <a:pt x="139" y="373"/>
                      </a:lnTo>
                      <a:lnTo>
                        <a:pt x="120" y="364"/>
                      </a:lnTo>
                      <a:lnTo>
                        <a:pt x="101" y="352"/>
                      </a:lnTo>
                      <a:lnTo>
                        <a:pt x="84" y="341"/>
                      </a:lnTo>
                      <a:lnTo>
                        <a:pt x="68" y="326"/>
                      </a:lnTo>
                      <a:lnTo>
                        <a:pt x="55" y="311"/>
                      </a:lnTo>
                      <a:lnTo>
                        <a:pt x="42" y="294"/>
                      </a:lnTo>
                      <a:lnTo>
                        <a:pt x="30" y="275"/>
                      </a:lnTo>
                      <a:lnTo>
                        <a:pt x="21" y="256"/>
                      </a:lnTo>
                      <a:lnTo>
                        <a:pt x="13" y="235"/>
                      </a:lnTo>
                      <a:lnTo>
                        <a:pt x="8" y="214"/>
                      </a:lnTo>
                      <a:lnTo>
                        <a:pt x="6" y="193"/>
                      </a:lnTo>
                      <a:lnTo>
                        <a:pt x="4" y="170"/>
                      </a:lnTo>
                      <a:lnTo>
                        <a:pt x="6" y="146"/>
                      </a:lnTo>
                      <a:lnTo>
                        <a:pt x="10" y="123"/>
                      </a:lnTo>
                      <a:lnTo>
                        <a:pt x="8" y="123"/>
                      </a:lnTo>
                      <a:lnTo>
                        <a:pt x="4" y="123"/>
                      </a:lnTo>
                      <a:lnTo>
                        <a:pt x="0" y="146"/>
                      </a:lnTo>
                      <a:lnTo>
                        <a:pt x="0" y="170"/>
                      </a:lnTo>
                      <a:lnTo>
                        <a:pt x="0" y="193"/>
                      </a:lnTo>
                      <a:lnTo>
                        <a:pt x="4" y="216"/>
                      </a:lnTo>
                      <a:lnTo>
                        <a:pt x="10" y="237"/>
                      </a:lnTo>
                      <a:lnTo>
                        <a:pt x="17" y="258"/>
                      </a:lnTo>
                      <a:lnTo>
                        <a:pt x="27" y="277"/>
                      </a:lnTo>
                      <a:lnTo>
                        <a:pt x="38" y="296"/>
                      </a:lnTo>
                      <a:lnTo>
                        <a:pt x="51" y="313"/>
                      </a:lnTo>
                      <a:lnTo>
                        <a:pt x="65" y="330"/>
                      </a:lnTo>
                      <a:lnTo>
                        <a:pt x="82" y="343"/>
                      </a:lnTo>
                      <a:lnTo>
                        <a:pt x="99" y="356"/>
                      </a:lnTo>
                      <a:lnTo>
                        <a:pt x="118" y="368"/>
                      </a:lnTo>
                      <a:lnTo>
                        <a:pt x="137" y="377"/>
                      </a:lnTo>
                      <a:lnTo>
                        <a:pt x="157" y="385"/>
                      </a:lnTo>
                      <a:lnTo>
                        <a:pt x="178" y="390"/>
                      </a:lnTo>
                      <a:lnTo>
                        <a:pt x="201" y="394"/>
                      </a:lnTo>
                      <a:lnTo>
                        <a:pt x="224" y="396"/>
                      </a:lnTo>
                      <a:lnTo>
                        <a:pt x="247" y="394"/>
                      </a:lnTo>
                      <a:lnTo>
                        <a:pt x="269" y="390"/>
                      </a:lnTo>
                      <a:lnTo>
                        <a:pt x="292" y="385"/>
                      </a:lnTo>
                      <a:lnTo>
                        <a:pt x="313" y="377"/>
                      </a:lnTo>
                      <a:lnTo>
                        <a:pt x="332" y="368"/>
                      </a:lnTo>
                      <a:lnTo>
                        <a:pt x="351" y="356"/>
                      </a:lnTo>
                      <a:lnTo>
                        <a:pt x="368" y="343"/>
                      </a:lnTo>
                      <a:lnTo>
                        <a:pt x="383" y="330"/>
                      </a:lnTo>
                      <a:lnTo>
                        <a:pt x="398" y="313"/>
                      </a:lnTo>
                      <a:lnTo>
                        <a:pt x="412" y="296"/>
                      </a:lnTo>
                      <a:lnTo>
                        <a:pt x="423" y="277"/>
                      </a:lnTo>
                      <a:lnTo>
                        <a:pt x="433" y="258"/>
                      </a:lnTo>
                      <a:lnTo>
                        <a:pt x="440" y="237"/>
                      </a:lnTo>
                      <a:lnTo>
                        <a:pt x="446" y="216"/>
                      </a:lnTo>
                      <a:lnTo>
                        <a:pt x="448" y="193"/>
                      </a:lnTo>
                      <a:lnTo>
                        <a:pt x="450" y="170"/>
                      </a:lnTo>
                      <a:close/>
                    </a:path>
                  </a:pathLst>
                </a:custGeom>
                <a:solidFill>
                  <a:srgbClr val="CECEE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031" name="Freeform 663"/>
                <p:cNvSpPr>
                  <a:spLocks/>
                </p:cNvSpPr>
                <p:nvPr/>
              </p:nvSpPr>
              <p:spPr bwMode="auto">
                <a:xfrm>
                  <a:off x="1616" y="2100"/>
                  <a:ext cx="446" cy="394"/>
                </a:xfrm>
                <a:custGeom>
                  <a:avLst/>
                  <a:gdLst/>
                  <a:ahLst/>
                  <a:cxnLst>
                    <a:cxn ang="0">
                      <a:pos x="444" y="148"/>
                    </a:cxn>
                    <a:cxn ang="0">
                      <a:pos x="432" y="100"/>
                    </a:cxn>
                    <a:cxn ang="0">
                      <a:pos x="413" y="57"/>
                    </a:cxn>
                    <a:cxn ang="0">
                      <a:pos x="385" y="19"/>
                    </a:cxn>
                    <a:cxn ang="0">
                      <a:pos x="362" y="2"/>
                    </a:cxn>
                    <a:cxn ang="0">
                      <a:pos x="376" y="15"/>
                    </a:cxn>
                    <a:cxn ang="0">
                      <a:pos x="406" y="53"/>
                    </a:cxn>
                    <a:cxn ang="0">
                      <a:pos x="427" y="97"/>
                    </a:cxn>
                    <a:cxn ang="0">
                      <a:pos x="440" y="146"/>
                    </a:cxn>
                    <a:cxn ang="0">
                      <a:pos x="440" y="195"/>
                    </a:cxn>
                    <a:cxn ang="0">
                      <a:pos x="431" y="237"/>
                    </a:cxn>
                    <a:cxn ang="0">
                      <a:pos x="413" y="277"/>
                    </a:cxn>
                    <a:cxn ang="0">
                      <a:pos x="391" y="311"/>
                    </a:cxn>
                    <a:cxn ang="0">
                      <a:pos x="362" y="341"/>
                    </a:cxn>
                    <a:cxn ang="0">
                      <a:pos x="326" y="364"/>
                    </a:cxn>
                    <a:cxn ang="0">
                      <a:pos x="288" y="381"/>
                    </a:cxn>
                    <a:cxn ang="0">
                      <a:pos x="245" y="389"/>
                    </a:cxn>
                    <a:cxn ang="0">
                      <a:pos x="201" y="389"/>
                    </a:cxn>
                    <a:cxn ang="0">
                      <a:pos x="157" y="381"/>
                    </a:cxn>
                    <a:cxn ang="0">
                      <a:pos x="119" y="364"/>
                    </a:cxn>
                    <a:cxn ang="0">
                      <a:pos x="83" y="341"/>
                    </a:cxn>
                    <a:cxn ang="0">
                      <a:pos x="55" y="311"/>
                    </a:cxn>
                    <a:cxn ang="0">
                      <a:pos x="30" y="277"/>
                    </a:cxn>
                    <a:cxn ang="0">
                      <a:pos x="15" y="237"/>
                    </a:cxn>
                    <a:cxn ang="0">
                      <a:pos x="6" y="195"/>
                    </a:cxn>
                    <a:cxn ang="0">
                      <a:pos x="6" y="150"/>
                    </a:cxn>
                    <a:cxn ang="0">
                      <a:pos x="8" y="125"/>
                    </a:cxn>
                    <a:cxn ang="0">
                      <a:pos x="2" y="148"/>
                    </a:cxn>
                    <a:cxn ang="0">
                      <a:pos x="2" y="195"/>
                    </a:cxn>
                    <a:cxn ang="0">
                      <a:pos x="9" y="239"/>
                    </a:cxn>
                    <a:cxn ang="0">
                      <a:pos x="27" y="279"/>
                    </a:cxn>
                    <a:cxn ang="0">
                      <a:pos x="51" y="315"/>
                    </a:cxn>
                    <a:cxn ang="0">
                      <a:pos x="82" y="345"/>
                    </a:cxn>
                    <a:cxn ang="0">
                      <a:pos x="116" y="368"/>
                    </a:cxn>
                    <a:cxn ang="0">
                      <a:pos x="155" y="385"/>
                    </a:cxn>
                    <a:cxn ang="0">
                      <a:pos x="199" y="394"/>
                    </a:cxn>
                    <a:cxn ang="0">
                      <a:pos x="245" y="394"/>
                    </a:cxn>
                    <a:cxn ang="0">
                      <a:pos x="288" y="385"/>
                    </a:cxn>
                    <a:cxn ang="0">
                      <a:pos x="328" y="368"/>
                    </a:cxn>
                    <a:cxn ang="0">
                      <a:pos x="364" y="345"/>
                    </a:cxn>
                    <a:cxn ang="0">
                      <a:pos x="395" y="315"/>
                    </a:cxn>
                    <a:cxn ang="0">
                      <a:pos x="419" y="279"/>
                    </a:cxn>
                    <a:cxn ang="0">
                      <a:pos x="436" y="239"/>
                    </a:cxn>
                    <a:cxn ang="0">
                      <a:pos x="444" y="195"/>
                    </a:cxn>
                  </a:cxnLst>
                  <a:rect l="0" t="0" r="r" b="b"/>
                  <a:pathLst>
                    <a:path w="446" h="394">
                      <a:moveTo>
                        <a:pt x="446" y="172"/>
                      </a:moveTo>
                      <a:lnTo>
                        <a:pt x="444" y="148"/>
                      </a:lnTo>
                      <a:lnTo>
                        <a:pt x="440" y="123"/>
                      </a:lnTo>
                      <a:lnTo>
                        <a:pt x="432" y="100"/>
                      </a:lnTo>
                      <a:lnTo>
                        <a:pt x="425" y="78"/>
                      </a:lnTo>
                      <a:lnTo>
                        <a:pt x="413" y="57"/>
                      </a:lnTo>
                      <a:lnTo>
                        <a:pt x="400" y="38"/>
                      </a:lnTo>
                      <a:lnTo>
                        <a:pt x="385" y="19"/>
                      </a:lnTo>
                      <a:lnTo>
                        <a:pt x="368" y="4"/>
                      </a:lnTo>
                      <a:lnTo>
                        <a:pt x="362" y="2"/>
                      </a:lnTo>
                      <a:lnTo>
                        <a:pt x="357" y="0"/>
                      </a:lnTo>
                      <a:lnTo>
                        <a:pt x="376" y="15"/>
                      </a:lnTo>
                      <a:lnTo>
                        <a:pt x="391" y="34"/>
                      </a:lnTo>
                      <a:lnTo>
                        <a:pt x="406" y="53"/>
                      </a:lnTo>
                      <a:lnTo>
                        <a:pt x="417" y="74"/>
                      </a:lnTo>
                      <a:lnTo>
                        <a:pt x="427" y="97"/>
                      </a:lnTo>
                      <a:lnTo>
                        <a:pt x="434" y="121"/>
                      </a:lnTo>
                      <a:lnTo>
                        <a:pt x="440" y="146"/>
                      </a:lnTo>
                      <a:lnTo>
                        <a:pt x="440" y="172"/>
                      </a:lnTo>
                      <a:lnTo>
                        <a:pt x="440" y="195"/>
                      </a:lnTo>
                      <a:lnTo>
                        <a:pt x="436" y="216"/>
                      </a:lnTo>
                      <a:lnTo>
                        <a:pt x="431" y="237"/>
                      </a:lnTo>
                      <a:lnTo>
                        <a:pt x="423" y="258"/>
                      </a:lnTo>
                      <a:lnTo>
                        <a:pt x="413" y="277"/>
                      </a:lnTo>
                      <a:lnTo>
                        <a:pt x="404" y="294"/>
                      </a:lnTo>
                      <a:lnTo>
                        <a:pt x="391" y="311"/>
                      </a:lnTo>
                      <a:lnTo>
                        <a:pt x="377" y="326"/>
                      </a:lnTo>
                      <a:lnTo>
                        <a:pt x="362" y="341"/>
                      </a:lnTo>
                      <a:lnTo>
                        <a:pt x="345" y="352"/>
                      </a:lnTo>
                      <a:lnTo>
                        <a:pt x="326" y="364"/>
                      </a:lnTo>
                      <a:lnTo>
                        <a:pt x="307" y="373"/>
                      </a:lnTo>
                      <a:lnTo>
                        <a:pt x="288" y="381"/>
                      </a:lnTo>
                      <a:lnTo>
                        <a:pt x="267" y="387"/>
                      </a:lnTo>
                      <a:lnTo>
                        <a:pt x="245" y="389"/>
                      </a:lnTo>
                      <a:lnTo>
                        <a:pt x="222" y="390"/>
                      </a:lnTo>
                      <a:lnTo>
                        <a:pt x="201" y="389"/>
                      </a:lnTo>
                      <a:lnTo>
                        <a:pt x="178" y="387"/>
                      </a:lnTo>
                      <a:lnTo>
                        <a:pt x="157" y="381"/>
                      </a:lnTo>
                      <a:lnTo>
                        <a:pt x="138" y="373"/>
                      </a:lnTo>
                      <a:lnTo>
                        <a:pt x="119" y="364"/>
                      </a:lnTo>
                      <a:lnTo>
                        <a:pt x="100" y="352"/>
                      </a:lnTo>
                      <a:lnTo>
                        <a:pt x="83" y="341"/>
                      </a:lnTo>
                      <a:lnTo>
                        <a:pt x="68" y="326"/>
                      </a:lnTo>
                      <a:lnTo>
                        <a:pt x="55" y="311"/>
                      </a:lnTo>
                      <a:lnTo>
                        <a:pt x="42" y="294"/>
                      </a:lnTo>
                      <a:lnTo>
                        <a:pt x="30" y="277"/>
                      </a:lnTo>
                      <a:lnTo>
                        <a:pt x="21" y="258"/>
                      </a:lnTo>
                      <a:lnTo>
                        <a:pt x="15" y="237"/>
                      </a:lnTo>
                      <a:lnTo>
                        <a:pt x="9" y="216"/>
                      </a:lnTo>
                      <a:lnTo>
                        <a:pt x="6" y="195"/>
                      </a:lnTo>
                      <a:lnTo>
                        <a:pt x="4" y="172"/>
                      </a:lnTo>
                      <a:lnTo>
                        <a:pt x="6" y="150"/>
                      </a:lnTo>
                      <a:lnTo>
                        <a:pt x="9" y="127"/>
                      </a:lnTo>
                      <a:lnTo>
                        <a:pt x="8" y="125"/>
                      </a:lnTo>
                      <a:lnTo>
                        <a:pt x="6" y="125"/>
                      </a:lnTo>
                      <a:lnTo>
                        <a:pt x="2" y="148"/>
                      </a:lnTo>
                      <a:lnTo>
                        <a:pt x="0" y="172"/>
                      </a:lnTo>
                      <a:lnTo>
                        <a:pt x="2" y="195"/>
                      </a:lnTo>
                      <a:lnTo>
                        <a:pt x="4" y="218"/>
                      </a:lnTo>
                      <a:lnTo>
                        <a:pt x="9" y="239"/>
                      </a:lnTo>
                      <a:lnTo>
                        <a:pt x="17" y="260"/>
                      </a:lnTo>
                      <a:lnTo>
                        <a:pt x="27" y="279"/>
                      </a:lnTo>
                      <a:lnTo>
                        <a:pt x="38" y="298"/>
                      </a:lnTo>
                      <a:lnTo>
                        <a:pt x="51" y="315"/>
                      </a:lnTo>
                      <a:lnTo>
                        <a:pt x="64" y="330"/>
                      </a:lnTo>
                      <a:lnTo>
                        <a:pt x="82" y="345"/>
                      </a:lnTo>
                      <a:lnTo>
                        <a:pt x="99" y="356"/>
                      </a:lnTo>
                      <a:lnTo>
                        <a:pt x="116" y="368"/>
                      </a:lnTo>
                      <a:lnTo>
                        <a:pt x="137" y="377"/>
                      </a:lnTo>
                      <a:lnTo>
                        <a:pt x="155" y="385"/>
                      </a:lnTo>
                      <a:lnTo>
                        <a:pt x="178" y="390"/>
                      </a:lnTo>
                      <a:lnTo>
                        <a:pt x="199" y="394"/>
                      </a:lnTo>
                      <a:lnTo>
                        <a:pt x="222" y="394"/>
                      </a:lnTo>
                      <a:lnTo>
                        <a:pt x="245" y="394"/>
                      </a:lnTo>
                      <a:lnTo>
                        <a:pt x="267" y="390"/>
                      </a:lnTo>
                      <a:lnTo>
                        <a:pt x="288" y="385"/>
                      </a:lnTo>
                      <a:lnTo>
                        <a:pt x="309" y="377"/>
                      </a:lnTo>
                      <a:lnTo>
                        <a:pt x="328" y="368"/>
                      </a:lnTo>
                      <a:lnTo>
                        <a:pt x="347" y="356"/>
                      </a:lnTo>
                      <a:lnTo>
                        <a:pt x="364" y="345"/>
                      </a:lnTo>
                      <a:lnTo>
                        <a:pt x="379" y="330"/>
                      </a:lnTo>
                      <a:lnTo>
                        <a:pt x="395" y="315"/>
                      </a:lnTo>
                      <a:lnTo>
                        <a:pt x="408" y="298"/>
                      </a:lnTo>
                      <a:lnTo>
                        <a:pt x="419" y="279"/>
                      </a:lnTo>
                      <a:lnTo>
                        <a:pt x="429" y="260"/>
                      </a:lnTo>
                      <a:lnTo>
                        <a:pt x="436" y="239"/>
                      </a:lnTo>
                      <a:lnTo>
                        <a:pt x="440" y="218"/>
                      </a:lnTo>
                      <a:lnTo>
                        <a:pt x="444" y="195"/>
                      </a:lnTo>
                      <a:lnTo>
                        <a:pt x="446" y="172"/>
                      </a:lnTo>
                      <a:close/>
                    </a:path>
                  </a:pathLst>
                </a:custGeom>
                <a:solidFill>
                  <a:srgbClr val="CECEE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032" name="Freeform 664"/>
                <p:cNvSpPr>
                  <a:spLocks/>
                </p:cNvSpPr>
                <p:nvPr/>
              </p:nvSpPr>
              <p:spPr bwMode="auto">
                <a:xfrm>
                  <a:off x="1618" y="2098"/>
                  <a:ext cx="442" cy="394"/>
                </a:xfrm>
                <a:custGeom>
                  <a:avLst/>
                  <a:gdLst/>
                  <a:ahLst/>
                  <a:cxnLst>
                    <a:cxn ang="0">
                      <a:pos x="440" y="148"/>
                    </a:cxn>
                    <a:cxn ang="0">
                      <a:pos x="429" y="100"/>
                    </a:cxn>
                    <a:cxn ang="0">
                      <a:pos x="408" y="57"/>
                    </a:cxn>
                    <a:cxn ang="0">
                      <a:pos x="377" y="19"/>
                    </a:cxn>
                    <a:cxn ang="0">
                      <a:pos x="355" y="2"/>
                    </a:cxn>
                    <a:cxn ang="0">
                      <a:pos x="368" y="17"/>
                    </a:cxn>
                    <a:cxn ang="0">
                      <a:pos x="400" y="55"/>
                    </a:cxn>
                    <a:cxn ang="0">
                      <a:pos x="423" y="99"/>
                    </a:cxn>
                    <a:cxn ang="0">
                      <a:pos x="434" y="148"/>
                    </a:cxn>
                    <a:cxn ang="0">
                      <a:pos x="436" y="195"/>
                    </a:cxn>
                    <a:cxn ang="0">
                      <a:pos x="427" y="239"/>
                    </a:cxn>
                    <a:cxn ang="0">
                      <a:pos x="410" y="277"/>
                    </a:cxn>
                    <a:cxn ang="0">
                      <a:pos x="387" y="311"/>
                    </a:cxn>
                    <a:cxn ang="0">
                      <a:pos x="358" y="341"/>
                    </a:cxn>
                    <a:cxn ang="0">
                      <a:pos x="324" y="364"/>
                    </a:cxn>
                    <a:cxn ang="0">
                      <a:pos x="284" y="381"/>
                    </a:cxn>
                    <a:cxn ang="0">
                      <a:pos x="243" y="389"/>
                    </a:cxn>
                    <a:cxn ang="0">
                      <a:pos x="199" y="389"/>
                    </a:cxn>
                    <a:cxn ang="0">
                      <a:pos x="157" y="381"/>
                    </a:cxn>
                    <a:cxn ang="0">
                      <a:pos x="117" y="364"/>
                    </a:cxn>
                    <a:cxn ang="0">
                      <a:pos x="83" y="341"/>
                    </a:cxn>
                    <a:cxn ang="0">
                      <a:pos x="55" y="311"/>
                    </a:cxn>
                    <a:cxn ang="0">
                      <a:pos x="30" y="277"/>
                    </a:cxn>
                    <a:cxn ang="0">
                      <a:pos x="15" y="239"/>
                    </a:cxn>
                    <a:cxn ang="0">
                      <a:pos x="6" y="195"/>
                    </a:cxn>
                    <a:cxn ang="0">
                      <a:pos x="6" y="152"/>
                    </a:cxn>
                    <a:cxn ang="0">
                      <a:pos x="7" y="129"/>
                    </a:cxn>
                    <a:cxn ang="0">
                      <a:pos x="2" y="150"/>
                    </a:cxn>
                    <a:cxn ang="0">
                      <a:pos x="2" y="197"/>
                    </a:cxn>
                    <a:cxn ang="0">
                      <a:pos x="9" y="239"/>
                    </a:cxn>
                    <a:cxn ang="0">
                      <a:pos x="26" y="279"/>
                    </a:cxn>
                    <a:cxn ang="0">
                      <a:pos x="51" y="315"/>
                    </a:cxn>
                    <a:cxn ang="0">
                      <a:pos x="80" y="345"/>
                    </a:cxn>
                    <a:cxn ang="0">
                      <a:pos x="116" y="368"/>
                    </a:cxn>
                    <a:cxn ang="0">
                      <a:pos x="155" y="385"/>
                    </a:cxn>
                    <a:cxn ang="0">
                      <a:pos x="197" y="394"/>
                    </a:cxn>
                    <a:cxn ang="0">
                      <a:pos x="243" y="394"/>
                    </a:cxn>
                    <a:cxn ang="0">
                      <a:pos x="286" y="385"/>
                    </a:cxn>
                    <a:cxn ang="0">
                      <a:pos x="326" y="368"/>
                    </a:cxn>
                    <a:cxn ang="0">
                      <a:pos x="360" y="345"/>
                    </a:cxn>
                    <a:cxn ang="0">
                      <a:pos x="391" y="315"/>
                    </a:cxn>
                    <a:cxn ang="0">
                      <a:pos x="415" y="279"/>
                    </a:cxn>
                    <a:cxn ang="0">
                      <a:pos x="430" y="239"/>
                    </a:cxn>
                    <a:cxn ang="0">
                      <a:pos x="440" y="197"/>
                    </a:cxn>
                  </a:cxnLst>
                  <a:rect l="0" t="0" r="r" b="b"/>
                  <a:pathLst>
                    <a:path w="442" h="394">
                      <a:moveTo>
                        <a:pt x="442" y="174"/>
                      </a:moveTo>
                      <a:lnTo>
                        <a:pt x="440" y="148"/>
                      </a:lnTo>
                      <a:lnTo>
                        <a:pt x="436" y="123"/>
                      </a:lnTo>
                      <a:lnTo>
                        <a:pt x="429" y="100"/>
                      </a:lnTo>
                      <a:lnTo>
                        <a:pt x="419" y="78"/>
                      </a:lnTo>
                      <a:lnTo>
                        <a:pt x="408" y="57"/>
                      </a:lnTo>
                      <a:lnTo>
                        <a:pt x="393" y="38"/>
                      </a:lnTo>
                      <a:lnTo>
                        <a:pt x="377" y="19"/>
                      </a:lnTo>
                      <a:lnTo>
                        <a:pt x="360" y="4"/>
                      </a:lnTo>
                      <a:lnTo>
                        <a:pt x="355" y="2"/>
                      </a:lnTo>
                      <a:lnTo>
                        <a:pt x="349" y="0"/>
                      </a:lnTo>
                      <a:lnTo>
                        <a:pt x="368" y="17"/>
                      </a:lnTo>
                      <a:lnTo>
                        <a:pt x="385" y="34"/>
                      </a:lnTo>
                      <a:lnTo>
                        <a:pt x="400" y="55"/>
                      </a:lnTo>
                      <a:lnTo>
                        <a:pt x="413" y="76"/>
                      </a:lnTo>
                      <a:lnTo>
                        <a:pt x="423" y="99"/>
                      </a:lnTo>
                      <a:lnTo>
                        <a:pt x="430" y="123"/>
                      </a:lnTo>
                      <a:lnTo>
                        <a:pt x="434" y="148"/>
                      </a:lnTo>
                      <a:lnTo>
                        <a:pt x="436" y="174"/>
                      </a:lnTo>
                      <a:lnTo>
                        <a:pt x="436" y="195"/>
                      </a:lnTo>
                      <a:lnTo>
                        <a:pt x="432" y="218"/>
                      </a:lnTo>
                      <a:lnTo>
                        <a:pt x="427" y="239"/>
                      </a:lnTo>
                      <a:lnTo>
                        <a:pt x="419" y="258"/>
                      </a:lnTo>
                      <a:lnTo>
                        <a:pt x="410" y="277"/>
                      </a:lnTo>
                      <a:lnTo>
                        <a:pt x="400" y="296"/>
                      </a:lnTo>
                      <a:lnTo>
                        <a:pt x="387" y="311"/>
                      </a:lnTo>
                      <a:lnTo>
                        <a:pt x="374" y="326"/>
                      </a:lnTo>
                      <a:lnTo>
                        <a:pt x="358" y="341"/>
                      </a:lnTo>
                      <a:lnTo>
                        <a:pt x="341" y="353"/>
                      </a:lnTo>
                      <a:lnTo>
                        <a:pt x="324" y="364"/>
                      </a:lnTo>
                      <a:lnTo>
                        <a:pt x="305" y="373"/>
                      </a:lnTo>
                      <a:lnTo>
                        <a:pt x="284" y="381"/>
                      </a:lnTo>
                      <a:lnTo>
                        <a:pt x="264" y="385"/>
                      </a:lnTo>
                      <a:lnTo>
                        <a:pt x="243" y="389"/>
                      </a:lnTo>
                      <a:lnTo>
                        <a:pt x="220" y="391"/>
                      </a:lnTo>
                      <a:lnTo>
                        <a:pt x="199" y="389"/>
                      </a:lnTo>
                      <a:lnTo>
                        <a:pt x="176" y="385"/>
                      </a:lnTo>
                      <a:lnTo>
                        <a:pt x="157" y="381"/>
                      </a:lnTo>
                      <a:lnTo>
                        <a:pt x="136" y="373"/>
                      </a:lnTo>
                      <a:lnTo>
                        <a:pt x="117" y="364"/>
                      </a:lnTo>
                      <a:lnTo>
                        <a:pt x="100" y="353"/>
                      </a:lnTo>
                      <a:lnTo>
                        <a:pt x="83" y="341"/>
                      </a:lnTo>
                      <a:lnTo>
                        <a:pt x="68" y="326"/>
                      </a:lnTo>
                      <a:lnTo>
                        <a:pt x="55" y="311"/>
                      </a:lnTo>
                      <a:lnTo>
                        <a:pt x="42" y="296"/>
                      </a:lnTo>
                      <a:lnTo>
                        <a:pt x="30" y="277"/>
                      </a:lnTo>
                      <a:lnTo>
                        <a:pt x="21" y="258"/>
                      </a:lnTo>
                      <a:lnTo>
                        <a:pt x="15" y="239"/>
                      </a:lnTo>
                      <a:lnTo>
                        <a:pt x="9" y="218"/>
                      </a:lnTo>
                      <a:lnTo>
                        <a:pt x="6" y="195"/>
                      </a:lnTo>
                      <a:lnTo>
                        <a:pt x="6" y="174"/>
                      </a:lnTo>
                      <a:lnTo>
                        <a:pt x="6" y="152"/>
                      </a:lnTo>
                      <a:lnTo>
                        <a:pt x="9" y="129"/>
                      </a:lnTo>
                      <a:lnTo>
                        <a:pt x="7" y="129"/>
                      </a:lnTo>
                      <a:lnTo>
                        <a:pt x="6" y="127"/>
                      </a:lnTo>
                      <a:lnTo>
                        <a:pt x="2" y="150"/>
                      </a:lnTo>
                      <a:lnTo>
                        <a:pt x="0" y="174"/>
                      </a:lnTo>
                      <a:lnTo>
                        <a:pt x="2" y="197"/>
                      </a:lnTo>
                      <a:lnTo>
                        <a:pt x="4" y="218"/>
                      </a:lnTo>
                      <a:lnTo>
                        <a:pt x="9" y="239"/>
                      </a:lnTo>
                      <a:lnTo>
                        <a:pt x="17" y="260"/>
                      </a:lnTo>
                      <a:lnTo>
                        <a:pt x="26" y="279"/>
                      </a:lnTo>
                      <a:lnTo>
                        <a:pt x="38" y="298"/>
                      </a:lnTo>
                      <a:lnTo>
                        <a:pt x="51" y="315"/>
                      </a:lnTo>
                      <a:lnTo>
                        <a:pt x="64" y="330"/>
                      </a:lnTo>
                      <a:lnTo>
                        <a:pt x="80" y="345"/>
                      </a:lnTo>
                      <a:lnTo>
                        <a:pt x="97" y="356"/>
                      </a:lnTo>
                      <a:lnTo>
                        <a:pt x="116" y="368"/>
                      </a:lnTo>
                      <a:lnTo>
                        <a:pt x="135" y="377"/>
                      </a:lnTo>
                      <a:lnTo>
                        <a:pt x="155" y="385"/>
                      </a:lnTo>
                      <a:lnTo>
                        <a:pt x="176" y="391"/>
                      </a:lnTo>
                      <a:lnTo>
                        <a:pt x="197" y="394"/>
                      </a:lnTo>
                      <a:lnTo>
                        <a:pt x="220" y="394"/>
                      </a:lnTo>
                      <a:lnTo>
                        <a:pt x="243" y="394"/>
                      </a:lnTo>
                      <a:lnTo>
                        <a:pt x="265" y="391"/>
                      </a:lnTo>
                      <a:lnTo>
                        <a:pt x="286" y="385"/>
                      </a:lnTo>
                      <a:lnTo>
                        <a:pt x="307" y="377"/>
                      </a:lnTo>
                      <a:lnTo>
                        <a:pt x="326" y="368"/>
                      </a:lnTo>
                      <a:lnTo>
                        <a:pt x="343" y="356"/>
                      </a:lnTo>
                      <a:lnTo>
                        <a:pt x="360" y="345"/>
                      </a:lnTo>
                      <a:lnTo>
                        <a:pt x="377" y="330"/>
                      </a:lnTo>
                      <a:lnTo>
                        <a:pt x="391" y="315"/>
                      </a:lnTo>
                      <a:lnTo>
                        <a:pt x="404" y="298"/>
                      </a:lnTo>
                      <a:lnTo>
                        <a:pt x="415" y="279"/>
                      </a:lnTo>
                      <a:lnTo>
                        <a:pt x="423" y="260"/>
                      </a:lnTo>
                      <a:lnTo>
                        <a:pt x="430" y="239"/>
                      </a:lnTo>
                      <a:lnTo>
                        <a:pt x="436" y="218"/>
                      </a:lnTo>
                      <a:lnTo>
                        <a:pt x="440" y="197"/>
                      </a:lnTo>
                      <a:lnTo>
                        <a:pt x="442" y="174"/>
                      </a:lnTo>
                      <a:close/>
                    </a:path>
                  </a:pathLst>
                </a:custGeom>
                <a:solidFill>
                  <a:srgbClr val="CECEE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033" name="Freeform 665"/>
                <p:cNvSpPr>
                  <a:spLocks/>
                </p:cNvSpPr>
                <p:nvPr/>
              </p:nvSpPr>
              <p:spPr bwMode="auto">
                <a:xfrm>
                  <a:off x="1620" y="2098"/>
                  <a:ext cx="436" cy="392"/>
                </a:xfrm>
                <a:custGeom>
                  <a:avLst/>
                  <a:gdLst/>
                  <a:ahLst/>
                  <a:cxnLst>
                    <a:cxn ang="0">
                      <a:pos x="436" y="148"/>
                    </a:cxn>
                    <a:cxn ang="0">
                      <a:pos x="423" y="99"/>
                    </a:cxn>
                    <a:cxn ang="0">
                      <a:pos x="402" y="55"/>
                    </a:cxn>
                    <a:cxn ang="0">
                      <a:pos x="372" y="17"/>
                    </a:cxn>
                    <a:cxn ang="0">
                      <a:pos x="347" y="0"/>
                    </a:cxn>
                    <a:cxn ang="0">
                      <a:pos x="362" y="15"/>
                    </a:cxn>
                    <a:cxn ang="0">
                      <a:pos x="394" y="53"/>
                    </a:cxn>
                    <a:cxn ang="0">
                      <a:pos x="419" y="97"/>
                    </a:cxn>
                    <a:cxn ang="0">
                      <a:pos x="430" y="148"/>
                    </a:cxn>
                    <a:cxn ang="0">
                      <a:pos x="430" y="195"/>
                    </a:cxn>
                    <a:cxn ang="0">
                      <a:pos x="423" y="237"/>
                    </a:cxn>
                    <a:cxn ang="0">
                      <a:pos x="406" y="277"/>
                    </a:cxn>
                    <a:cxn ang="0">
                      <a:pos x="383" y="309"/>
                    </a:cxn>
                    <a:cxn ang="0">
                      <a:pos x="354" y="339"/>
                    </a:cxn>
                    <a:cxn ang="0">
                      <a:pos x="320" y="362"/>
                    </a:cxn>
                    <a:cxn ang="0">
                      <a:pos x="282" y="377"/>
                    </a:cxn>
                    <a:cxn ang="0">
                      <a:pos x="241" y="387"/>
                    </a:cxn>
                    <a:cxn ang="0">
                      <a:pos x="197" y="387"/>
                    </a:cxn>
                    <a:cxn ang="0">
                      <a:pos x="155" y="377"/>
                    </a:cxn>
                    <a:cxn ang="0">
                      <a:pos x="117" y="362"/>
                    </a:cxn>
                    <a:cxn ang="0">
                      <a:pos x="83" y="339"/>
                    </a:cxn>
                    <a:cxn ang="0">
                      <a:pos x="53" y="309"/>
                    </a:cxn>
                    <a:cxn ang="0">
                      <a:pos x="30" y="277"/>
                    </a:cxn>
                    <a:cxn ang="0">
                      <a:pos x="15" y="237"/>
                    </a:cxn>
                    <a:cxn ang="0">
                      <a:pos x="5" y="195"/>
                    </a:cxn>
                    <a:cxn ang="0">
                      <a:pos x="5" y="152"/>
                    </a:cxn>
                    <a:cxn ang="0">
                      <a:pos x="7" y="129"/>
                    </a:cxn>
                    <a:cxn ang="0">
                      <a:pos x="2" y="152"/>
                    </a:cxn>
                    <a:cxn ang="0">
                      <a:pos x="2" y="197"/>
                    </a:cxn>
                    <a:cxn ang="0">
                      <a:pos x="11" y="239"/>
                    </a:cxn>
                    <a:cxn ang="0">
                      <a:pos x="26" y="279"/>
                    </a:cxn>
                    <a:cxn ang="0">
                      <a:pos x="51" y="313"/>
                    </a:cxn>
                    <a:cxn ang="0">
                      <a:pos x="79" y="343"/>
                    </a:cxn>
                    <a:cxn ang="0">
                      <a:pos x="115" y="366"/>
                    </a:cxn>
                    <a:cxn ang="0">
                      <a:pos x="153" y="383"/>
                    </a:cxn>
                    <a:cxn ang="0">
                      <a:pos x="197" y="391"/>
                    </a:cxn>
                    <a:cxn ang="0">
                      <a:pos x="241" y="391"/>
                    </a:cxn>
                    <a:cxn ang="0">
                      <a:pos x="284" y="383"/>
                    </a:cxn>
                    <a:cxn ang="0">
                      <a:pos x="322" y="366"/>
                    </a:cxn>
                    <a:cxn ang="0">
                      <a:pos x="358" y="343"/>
                    </a:cxn>
                    <a:cxn ang="0">
                      <a:pos x="387" y="313"/>
                    </a:cxn>
                    <a:cxn ang="0">
                      <a:pos x="409" y="279"/>
                    </a:cxn>
                    <a:cxn ang="0">
                      <a:pos x="427" y="239"/>
                    </a:cxn>
                    <a:cxn ang="0">
                      <a:pos x="436" y="197"/>
                    </a:cxn>
                  </a:cxnLst>
                  <a:rect l="0" t="0" r="r" b="b"/>
                  <a:pathLst>
                    <a:path w="436" h="392">
                      <a:moveTo>
                        <a:pt x="436" y="174"/>
                      </a:moveTo>
                      <a:lnTo>
                        <a:pt x="436" y="148"/>
                      </a:lnTo>
                      <a:lnTo>
                        <a:pt x="430" y="123"/>
                      </a:lnTo>
                      <a:lnTo>
                        <a:pt x="423" y="99"/>
                      </a:lnTo>
                      <a:lnTo>
                        <a:pt x="413" y="76"/>
                      </a:lnTo>
                      <a:lnTo>
                        <a:pt x="402" y="55"/>
                      </a:lnTo>
                      <a:lnTo>
                        <a:pt x="387" y="36"/>
                      </a:lnTo>
                      <a:lnTo>
                        <a:pt x="372" y="17"/>
                      </a:lnTo>
                      <a:lnTo>
                        <a:pt x="353" y="2"/>
                      </a:lnTo>
                      <a:lnTo>
                        <a:pt x="347" y="0"/>
                      </a:lnTo>
                      <a:lnTo>
                        <a:pt x="341" y="0"/>
                      </a:lnTo>
                      <a:lnTo>
                        <a:pt x="362" y="15"/>
                      </a:lnTo>
                      <a:lnTo>
                        <a:pt x="379" y="34"/>
                      </a:lnTo>
                      <a:lnTo>
                        <a:pt x="394" y="53"/>
                      </a:lnTo>
                      <a:lnTo>
                        <a:pt x="408" y="74"/>
                      </a:lnTo>
                      <a:lnTo>
                        <a:pt x="419" y="97"/>
                      </a:lnTo>
                      <a:lnTo>
                        <a:pt x="427" y="121"/>
                      </a:lnTo>
                      <a:lnTo>
                        <a:pt x="430" y="148"/>
                      </a:lnTo>
                      <a:lnTo>
                        <a:pt x="432" y="174"/>
                      </a:lnTo>
                      <a:lnTo>
                        <a:pt x="430" y="195"/>
                      </a:lnTo>
                      <a:lnTo>
                        <a:pt x="428" y="218"/>
                      </a:lnTo>
                      <a:lnTo>
                        <a:pt x="423" y="237"/>
                      </a:lnTo>
                      <a:lnTo>
                        <a:pt x="415" y="258"/>
                      </a:lnTo>
                      <a:lnTo>
                        <a:pt x="406" y="277"/>
                      </a:lnTo>
                      <a:lnTo>
                        <a:pt x="396" y="294"/>
                      </a:lnTo>
                      <a:lnTo>
                        <a:pt x="383" y="309"/>
                      </a:lnTo>
                      <a:lnTo>
                        <a:pt x="370" y="324"/>
                      </a:lnTo>
                      <a:lnTo>
                        <a:pt x="354" y="339"/>
                      </a:lnTo>
                      <a:lnTo>
                        <a:pt x="337" y="351"/>
                      </a:lnTo>
                      <a:lnTo>
                        <a:pt x="320" y="362"/>
                      </a:lnTo>
                      <a:lnTo>
                        <a:pt x="301" y="372"/>
                      </a:lnTo>
                      <a:lnTo>
                        <a:pt x="282" y="377"/>
                      </a:lnTo>
                      <a:lnTo>
                        <a:pt x="262" y="383"/>
                      </a:lnTo>
                      <a:lnTo>
                        <a:pt x="241" y="387"/>
                      </a:lnTo>
                      <a:lnTo>
                        <a:pt x="218" y="387"/>
                      </a:lnTo>
                      <a:lnTo>
                        <a:pt x="197" y="387"/>
                      </a:lnTo>
                      <a:lnTo>
                        <a:pt x="176" y="383"/>
                      </a:lnTo>
                      <a:lnTo>
                        <a:pt x="155" y="377"/>
                      </a:lnTo>
                      <a:lnTo>
                        <a:pt x="136" y="372"/>
                      </a:lnTo>
                      <a:lnTo>
                        <a:pt x="117" y="362"/>
                      </a:lnTo>
                      <a:lnTo>
                        <a:pt x="98" y="351"/>
                      </a:lnTo>
                      <a:lnTo>
                        <a:pt x="83" y="339"/>
                      </a:lnTo>
                      <a:lnTo>
                        <a:pt x="68" y="324"/>
                      </a:lnTo>
                      <a:lnTo>
                        <a:pt x="53" y="309"/>
                      </a:lnTo>
                      <a:lnTo>
                        <a:pt x="41" y="294"/>
                      </a:lnTo>
                      <a:lnTo>
                        <a:pt x="30" y="277"/>
                      </a:lnTo>
                      <a:lnTo>
                        <a:pt x="23" y="258"/>
                      </a:lnTo>
                      <a:lnTo>
                        <a:pt x="15" y="237"/>
                      </a:lnTo>
                      <a:lnTo>
                        <a:pt x="9" y="218"/>
                      </a:lnTo>
                      <a:lnTo>
                        <a:pt x="5" y="195"/>
                      </a:lnTo>
                      <a:lnTo>
                        <a:pt x="5" y="174"/>
                      </a:lnTo>
                      <a:lnTo>
                        <a:pt x="5" y="152"/>
                      </a:lnTo>
                      <a:lnTo>
                        <a:pt x="9" y="131"/>
                      </a:lnTo>
                      <a:lnTo>
                        <a:pt x="7" y="129"/>
                      </a:lnTo>
                      <a:lnTo>
                        <a:pt x="5" y="129"/>
                      </a:lnTo>
                      <a:lnTo>
                        <a:pt x="2" y="152"/>
                      </a:lnTo>
                      <a:lnTo>
                        <a:pt x="0" y="174"/>
                      </a:lnTo>
                      <a:lnTo>
                        <a:pt x="2" y="197"/>
                      </a:lnTo>
                      <a:lnTo>
                        <a:pt x="5" y="218"/>
                      </a:lnTo>
                      <a:lnTo>
                        <a:pt x="11" y="239"/>
                      </a:lnTo>
                      <a:lnTo>
                        <a:pt x="17" y="260"/>
                      </a:lnTo>
                      <a:lnTo>
                        <a:pt x="26" y="279"/>
                      </a:lnTo>
                      <a:lnTo>
                        <a:pt x="38" y="296"/>
                      </a:lnTo>
                      <a:lnTo>
                        <a:pt x="51" y="313"/>
                      </a:lnTo>
                      <a:lnTo>
                        <a:pt x="64" y="328"/>
                      </a:lnTo>
                      <a:lnTo>
                        <a:pt x="79" y="343"/>
                      </a:lnTo>
                      <a:lnTo>
                        <a:pt x="96" y="354"/>
                      </a:lnTo>
                      <a:lnTo>
                        <a:pt x="115" y="366"/>
                      </a:lnTo>
                      <a:lnTo>
                        <a:pt x="134" y="375"/>
                      </a:lnTo>
                      <a:lnTo>
                        <a:pt x="153" y="383"/>
                      </a:lnTo>
                      <a:lnTo>
                        <a:pt x="174" y="389"/>
                      </a:lnTo>
                      <a:lnTo>
                        <a:pt x="197" y="391"/>
                      </a:lnTo>
                      <a:lnTo>
                        <a:pt x="218" y="392"/>
                      </a:lnTo>
                      <a:lnTo>
                        <a:pt x="241" y="391"/>
                      </a:lnTo>
                      <a:lnTo>
                        <a:pt x="263" y="389"/>
                      </a:lnTo>
                      <a:lnTo>
                        <a:pt x="284" y="383"/>
                      </a:lnTo>
                      <a:lnTo>
                        <a:pt x="303" y="375"/>
                      </a:lnTo>
                      <a:lnTo>
                        <a:pt x="322" y="366"/>
                      </a:lnTo>
                      <a:lnTo>
                        <a:pt x="341" y="354"/>
                      </a:lnTo>
                      <a:lnTo>
                        <a:pt x="358" y="343"/>
                      </a:lnTo>
                      <a:lnTo>
                        <a:pt x="373" y="328"/>
                      </a:lnTo>
                      <a:lnTo>
                        <a:pt x="387" y="313"/>
                      </a:lnTo>
                      <a:lnTo>
                        <a:pt x="400" y="296"/>
                      </a:lnTo>
                      <a:lnTo>
                        <a:pt x="409" y="279"/>
                      </a:lnTo>
                      <a:lnTo>
                        <a:pt x="419" y="260"/>
                      </a:lnTo>
                      <a:lnTo>
                        <a:pt x="427" y="239"/>
                      </a:lnTo>
                      <a:lnTo>
                        <a:pt x="432" y="218"/>
                      </a:lnTo>
                      <a:lnTo>
                        <a:pt x="436" y="197"/>
                      </a:lnTo>
                      <a:lnTo>
                        <a:pt x="436" y="174"/>
                      </a:lnTo>
                      <a:close/>
                    </a:path>
                  </a:pathLst>
                </a:custGeom>
                <a:solidFill>
                  <a:srgbClr val="D0CFE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034" name="Freeform 666"/>
                <p:cNvSpPr>
                  <a:spLocks/>
                </p:cNvSpPr>
                <p:nvPr/>
              </p:nvSpPr>
              <p:spPr bwMode="auto">
                <a:xfrm>
                  <a:off x="1624" y="2098"/>
                  <a:ext cx="430" cy="391"/>
                </a:xfrm>
                <a:custGeom>
                  <a:avLst/>
                  <a:gdLst/>
                  <a:ahLst/>
                  <a:cxnLst>
                    <a:cxn ang="0">
                      <a:pos x="428" y="148"/>
                    </a:cxn>
                    <a:cxn ang="0">
                      <a:pos x="417" y="99"/>
                    </a:cxn>
                    <a:cxn ang="0">
                      <a:pos x="394" y="55"/>
                    </a:cxn>
                    <a:cxn ang="0">
                      <a:pos x="362" y="17"/>
                    </a:cxn>
                    <a:cxn ang="0">
                      <a:pos x="337" y="0"/>
                    </a:cxn>
                    <a:cxn ang="0">
                      <a:pos x="354" y="15"/>
                    </a:cxn>
                    <a:cxn ang="0">
                      <a:pos x="387" y="53"/>
                    </a:cxn>
                    <a:cxn ang="0">
                      <a:pos x="411" y="97"/>
                    </a:cxn>
                    <a:cxn ang="0">
                      <a:pos x="424" y="148"/>
                    </a:cxn>
                    <a:cxn ang="0">
                      <a:pos x="424" y="195"/>
                    </a:cxn>
                    <a:cxn ang="0">
                      <a:pos x="417" y="237"/>
                    </a:cxn>
                    <a:cxn ang="0">
                      <a:pos x="400" y="275"/>
                    </a:cxn>
                    <a:cxn ang="0">
                      <a:pos x="377" y="309"/>
                    </a:cxn>
                    <a:cxn ang="0">
                      <a:pos x="349" y="337"/>
                    </a:cxn>
                    <a:cxn ang="0">
                      <a:pos x="314" y="360"/>
                    </a:cxn>
                    <a:cxn ang="0">
                      <a:pos x="276" y="375"/>
                    </a:cxn>
                    <a:cxn ang="0">
                      <a:pos x="237" y="385"/>
                    </a:cxn>
                    <a:cxn ang="0">
                      <a:pos x="193" y="385"/>
                    </a:cxn>
                    <a:cxn ang="0">
                      <a:pos x="151" y="375"/>
                    </a:cxn>
                    <a:cxn ang="0">
                      <a:pos x="113" y="360"/>
                    </a:cxn>
                    <a:cxn ang="0">
                      <a:pos x="81" y="337"/>
                    </a:cxn>
                    <a:cxn ang="0">
                      <a:pos x="51" y="309"/>
                    </a:cxn>
                    <a:cxn ang="0">
                      <a:pos x="28" y="275"/>
                    </a:cxn>
                    <a:cxn ang="0">
                      <a:pos x="13" y="237"/>
                    </a:cxn>
                    <a:cxn ang="0">
                      <a:pos x="5" y="195"/>
                    </a:cxn>
                    <a:cxn ang="0">
                      <a:pos x="5" y="152"/>
                    </a:cxn>
                    <a:cxn ang="0">
                      <a:pos x="5" y="131"/>
                    </a:cxn>
                    <a:cxn ang="0">
                      <a:pos x="0" y="152"/>
                    </a:cxn>
                    <a:cxn ang="0">
                      <a:pos x="0" y="195"/>
                    </a:cxn>
                    <a:cxn ang="0">
                      <a:pos x="9" y="239"/>
                    </a:cxn>
                    <a:cxn ang="0">
                      <a:pos x="24" y="277"/>
                    </a:cxn>
                    <a:cxn ang="0">
                      <a:pos x="49" y="311"/>
                    </a:cxn>
                    <a:cxn ang="0">
                      <a:pos x="77" y="341"/>
                    </a:cxn>
                    <a:cxn ang="0">
                      <a:pos x="111" y="364"/>
                    </a:cxn>
                    <a:cxn ang="0">
                      <a:pos x="151" y="381"/>
                    </a:cxn>
                    <a:cxn ang="0">
                      <a:pos x="193" y="389"/>
                    </a:cxn>
                    <a:cxn ang="0">
                      <a:pos x="237" y="389"/>
                    </a:cxn>
                    <a:cxn ang="0">
                      <a:pos x="278" y="381"/>
                    </a:cxn>
                    <a:cxn ang="0">
                      <a:pos x="318" y="364"/>
                    </a:cxn>
                    <a:cxn ang="0">
                      <a:pos x="352" y="341"/>
                    </a:cxn>
                    <a:cxn ang="0">
                      <a:pos x="381" y="311"/>
                    </a:cxn>
                    <a:cxn ang="0">
                      <a:pos x="404" y="277"/>
                    </a:cxn>
                    <a:cxn ang="0">
                      <a:pos x="421" y="239"/>
                    </a:cxn>
                    <a:cxn ang="0">
                      <a:pos x="430" y="195"/>
                    </a:cxn>
                  </a:cxnLst>
                  <a:rect l="0" t="0" r="r" b="b"/>
                  <a:pathLst>
                    <a:path w="430" h="391">
                      <a:moveTo>
                        <a:pt x="430" y="174"/>
                      </a:moveTo>
                      <a:lnTo>
                        <a:pt x="428" y="148"/>
                      </a:lnTo>
                      <a:lnTo>
                        <a:pt x="424" y="123"/>
                      </a:lnTo>
                      <a:lnTo>
                        <a:pt x="417" y="99"/>
                      </a:lnTo>
                      <a:lnTo>
                        <a:pt x="407" y="76"/>
                      </a:lnTo>
                      <a:lnTo>
                        <a:pt x="394" y="55"/>
                      </a:lnTo>
                      <a:lnTo>
                        <a:pt x="379" y="34"/>
                      </a:lnTo>
                      <a:lnTo>
                        <a:pt x="362" y="17"/>
                      </a:lnTo>
                      <a:lnTo>
                        <a:pt x="343" y="0"/>
                      </a:lnTo>
                      <a:lnTo>
                        <a:pt x="337" y="0"/>
                      </a:lnTo>
                      <a:lnTo>
                        <a:pt x="333" y="0"/>
                      </a:lnTo>
                      <a:lnTo>
                        <a:pt x="354" y="15"/>
                      </a:lnTo>
                      <a:lnTo>
                        <a:pt x="371" y="32"/>
                      </a:lnTo>
                      <a:lnTo>
                        <a:pt x="387" y="53"/>
                      </a:lnTo>
                      <a:lnTo>
                        <a:pt x="400" y="74"/>
                      </a:lnTo>
                      <a:lnTo>
                        <a:pt x="411" y="97"/>
                      </a:lnTo>
                      <a:lnTo>
                        <a:pt x="419" y="121"/>
                      </a:lnTo>
                      <a:lnTo>
                        <a:pt x="424" y="148"/>
                      </a:lnTo>
                      <a:lnTo>
                        <a:pt x="426" y="174"/>
                      </a:lnTo>
                      <a:lnTo>
                        <a:pt x="424" y="195"/>
                      </a:lnTo>
                      <a:lnTo>
                        <a:pt x="421" y="216"/>
                      </a:lnTo>
                      <a:lnTo>
                        <a:pt x="417" y="237"/>
                      </a:lnTo>
                      <a:lnTo>
                        <a:pt x="409" y="256"/>
                      </a:lnTo>
                      <a:lnTo>
                        <a:pt x="400" y="275"/>
                      </a:lnTo>
                      <a:lnTo>
                        <a:pt x="390" y="292"/>
                      </a:lnTo>
                      <a:lnTo>
                        <a:pt x="377" y="309"/>
                      </a:lnTo>
                      <a:lnTo>
                        <a:pt x="364" y="324"/>
                      </a:lnTo>
                      <a:lnTo>
                        <a:pt x="349" y="337"/>
                      </a:lnTo>
                      <a:lnTo>
                        <a:pt x="333" y="349"/>
                      </a:lnTo>
                      <a:lnTo>
                        <a:pt x="314" y="360"/>
                      </a:lnTo>
                      <a:lnTo>
                        <a:pt x="297" y="370"/>
                      </a:lnTo>
                      <a:lnTo>
                        <a:pt x="276" y="375"/>
                      </a:lnTo>
                      <a:lnTo>
                        <a:pt x="258" y="381"/>
                      </a:lnTo>
                      <a:lnTo>
                        <a:pt x="237" y="385"/>
                      </a:lnTo>
                      <a:lnTo>
                        <a:pt x="214" y="385"/>
                      </a:lnTo>
                      <a:lnTo>
                        <a:pt x="193" y="385"/>
                      </a:lnTo>
                      <a:lnTo>
                        <a:pt x="172" y="381"/>
                      </a:lnTo>
                      <a:lnTo>
                        <a:pt x="151" y="375"/>
                      </a:lnTo>
                      <a:lnTo>
                        <a:pt x="132" y="370"/>
                      </a:lnTo>
                      <a:lnTo>
                        <a:pt x="113" y="360"/>
                      </a:lnTo>
                      <a:lnTo>
                        <a:pt x="96" y="349"/>
                      </a:lnTo>
                      <a:lnTo>
                        <a:pt x="81" y="337"/>
                      </a:lnTo>
                      <a:lnTo>
                        <a:pt x="66" y="324"/>
                      </a:lnTo>
                      <a:lnTo>
                        <a:pt x="51" y="309"/>
                      </a:lnTo>
                      <a:lnTo>
                        <a:pt x="39" y="292"/>
                      </a:lnTo>
                      <a:lnTo>
                        <a:pt x="28" y="275"/>
                      </a:lnTo>
                      <a:lnTo>
                        <a:pt x="20" y="256"/>
                      </a:lnTo>
                      <a:lnTo>
                        <a:pt x="13" y="237"/>
                      </a:lnTo>
                      <a:lnTo>
                        <a:pt x="7" y="216"/>
                      </a:lnTo>
                      <a:lnTo>
                        <a:pt x="5" y="195"/>
                      </a:lnTo>
                      <a:lnTo>
                        <a:pt x="3" y="174"/>
                      </a:lnTo>
                      <a:lnTo>
                        <a:pt x="5" y="152"/>
                      </a:lnTo>
                      <a:lnTo>
                        <a:pt x="7" y="131"/>
                      </a:lnTo>
                      <a:lnTo>
                        <a:pt x="5" y="131"/>
                      </a:lnTo>
                      <a:lnTo>
                        <a:pt x="3" y="129"/>
                      </a:lnTo>
                      <a:lnTo>
                        <a:pt x="0" y="152"/>
                      </a:lnTo>
                      <a:lnTo>
                        <a:pt x="0" y="174"/>
                      </a:lnTo>
                      <a:lnTo>
                        <a:pt x="0" y="195"/>
                      </a:lnTo>
                      <a:lnTo>
                        <a:pt x="3" y="218"/>
                      </a:lnTo>
                      <a:lnTo>
                        <a:pt x="9" y="239"/>
                      </a:lnTo>
                      <a:lnTo>
                        <a:pt x="15" y="258"/>
                      </a:lnTo>
                      <a:lnTo>
                        <a:pt x="24" y="277"/>
                      </a:lnTo>
                      <a:lnTo>
                        <a:pt x="36" y="296"/>
                      </a:lnTo>
                      <a:lnTo>
                        <a:pt x="49" y="311"/>
                      </a:lnTo>
                      <a:lnTo>
                        <a:pt x="62" y="326"/>
                      </a:lnTo>
                      <a:lnTo>
                        <a:pt x="77" y="341"/>
                      </a:lnTo>
                      <a:lnTo>
                        <a:pt x="94" y="353"/>
                      </a:lnTo>
                      <a:lnTo>
                        <a:pt x="111" y="364"/>
                      </a:lnTo>
                      <a:lnTo>
                        <a:pt x="130" y="373"/>
                      </a:lnTo>
                      <a:lnTo>
                        <a:pt x="151" y="381"/>
                      </a:lnTo>
                      <a:lnTo>
                        <a:pt x="170" y="385"/>
                      </a:lnTo>
                      <a:lnTo>
                        <a:pt x="193" y="389"/>
                      </a:lnTo>
                      <a:lnTo>
                        <a:pt x="214" y="391"/>
                      </a:lnTo>
                      <a:lnTo>
                        <a:pt x="237" y="389"/>
                      </a:lnTo>
                      <a:lnTo>
                        <a:pt x="258" y="385"/>
                      </a:lnTo>
                      <a:lnTo>
                        <a:pt x="278" y="381"/>
                      </a:lnTo>
                      <a:lnTo>
                        <a:pt x="299" y="373"/>
                      </a:lnTo>
                      <a:lnTo>
                        <a:pt x="318" y="364"/>
                      </a:lnTo>
                      <a:lnTo>
                        <a:pt x="335" y="353"/>
                      </a:lnTo>
                      <a:lnTo>
                        <a:pt x="352" y="341"/>
                      </a:lnTo>
                      <a:lnTo>
                        <a:pt x="368" y="326"/>
                      </a:lnTo>
                      <a:lnTo>
                        <a:pt x="381" y="311"/>
                      </a:lnTo>
                      <a:lnTo>
                        <a:pt x="394" y="296"/>
                      </a:lnTo>
                      <a:lnTo>
                        <a:pt x="404" y="277"/>
                      </a:lnTo>
                      <a:lnTo>
                        <a:pt x="413" y="258"/>
                      </a:lnTo>
                      <a:lnTo>
                        <a:pt x="421" y="239"/>
                      </a:lnTo>
                      <a:lnTo>
                        <a:pt x="426" y="218"/>
                      </a:lnTo>
                      <a:lnTo>
                        <a:pt x="430" y="195"/>
                      </a:lnTo>
                      <a:lnTo>
                        <a:pt x="430" y="174"/>
                      </a:lnTo>
                      <a:close/>
                    </a:path>
                  </a:pathLst>
                </a:custGeom>
                <a:solidFill>
                  <a:srgbClr val="D0D0E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035" name="Freeform 667"/>
                <p:cNvSpPr>
                  <a:spLocks/>
                </p:cNvSpPr>
                <p:nvPr/>
              </p:nvSpPr>
              <p:spPr bwMode="auto">
                <a:xfrm>
                  <a:off x="1625" y="2098"/>
                  <a:ext cx="427" cy="387"/>
                </a:xfrm>
                <a:custGeom>
                  <a:avLst/>
                  <a:gdLst/>
                  <a:ahLst/>
                  <a:cxnLst>
                    <a:cxn ang="0">
                      <a:pos x="425" y="148"/>
                    </a:cxn>
                    <a:cxn ang="0">
                      <a:pos x="414" y="97"/>
                    </a:cxn>
                    <a:cxn ang="0">
                      <a:pos x="389" y="53"/>
                    </a:cxn>
                    <a:cxn ang="0">
                      <a:pos x="357" y="15"/>
                    </a:cxn>
                    <a:cxn ang="0">
                      <a:pos x="334" y="0"/>
                    </a:cxn>
                    <a:cxn ang="0">
                      <a:pos x="331" y="0"/>
                    </a:cxn>
                    <a:cxn ang="0">
                      <a:pos x="349" y="15"/>
                    </a:cxn>
                    <a:cxn ang="0">
                      <a:pos x="384" y="53"/>
                    </a:cxn>
                    <a:cxn ang="0">
                      <a:pos x="408" y="97"/>
                    </a:cxn>
                    <a:cxn ang="0">
                      <a:pos x="422" y="148"/>
                    </a:cxn>
                    <a:cxn ang="0">
                      <a:pos x="422" y="195"/>
                    </a:cxn>
                    <a:cxn ang="0">
                      <a:pos x="414" y="237"/>
                    </a:cxn>
                    <a:cxn ang="0">
                      <a:pos x="397" y="273"/>
                    </a:cxn>
                    <a:cxn ang="0">
                      <a:pos x="374" y="307"/>
                    </a:cxn>
                    <a:cxn ang="0">
                      <a:pos x="346" y="336"/>
                    </a:cxn>
                    <a:cxn ang="0">
                      <a:pos x="313" y="358"/>
                    </a:cxn>
                    <a:cxn ang="0">
                      <a:pos x="275" y="373"/>
                    </a:cxn>
                    <a:cxn ang="0">
                      <a:pos x="236" y="381"/>
                    </a:cxn>
                    <a:cxn ang="0">
                      <a:pos x="192" y="381"/>
                    </a:cxn>
                    <a:cxn ang="0">
                      <a:pos x="152" y="373"/>
                    </a:cxn>
                    <a:cxn ang="0">
                      <a:pos x="114" y="358"/>
                    </a:cxn>
                    <a:cxn ang="0">
                      <a:pos x="80" y="336"/>
                    </a:cxn>
                    <a:cxn ang="0">
                      <a:pos x="52" y="307"/>
                    </a:cxn>
                    <a:cxn ang="0">
                      <a:pos x="29" y="273"/>
                    </a:cxn>
                    <a:cxn ang="0">
                      <a:pos x="14" y="237"/>
                    </a:cxn>
                    <a:cxn ang="0">
                      <a:pos x="6" y="195"/>
                    </a:cxn>
                    <a:cxn ang="0">
                      <a:pos x="6" y="152"/>
                    </a:cxn>
                    <a:cxn ang="0">
                      <a:pos x="6" y="131"/>
                    </a:cxn>
                    <a:cxn ang="0">
                      <a:pos x="0" y="152"/>
                    </a:cxn>
                    <a:cxn ang="0">
                      <a:pos x="0" y="195"/>
                    </a:cxn>
                    <a:cxn ang="0">
                      <a:pos x="10" y="237"/>
                    </a:cxn>
                    <a:cxn ang="0">
                      <a:pos x="25" y="277"/>
                    </a:cxn>
                    <a:cxn ang="0">
                      <a:pos x="48" y="309"/>
                    </a:cxn>
                    <a:cxn ang="0">
                      <a:pos x="78" y="339"/>
                    </a:cxn>
                    <a:cxn ang="0">
                      <a:pos x="112" y="362"/>
                    </a:cxn>
                    <a:cxn ang="0">
                      <a:pos x="150" y="377"/>
                    </a:cxn>
                    <a:cxn ang="0">
                      <a:pos x="192" y="387"/>
                    </a:cxn>
                    <a:cxn ang="0">
                      <a:pos x="236" y="387"/>
                    </a:cxn>
                    <a:cxn ang="0">
                      <a:pos x="277" y="377"/>
                    </a:cxn>
                    <a:cxn ang="0">
                      <a:pos x="315" y="362"/>
                    </a:cxn>
                    <a:cxn ang="0">
                      <a:pos x="349" y="339"/>
                    </a:cxn>
                    <a:cxn ang="0">
                      <a:pos x="378" y="309"/>
                    </a:cxn>
                    <a:cxn ang="0">
                      <a:pos x="401" y="277"/>
                    </a:cxn>
                    <a:cxn ang="0">
                      <a:pos x="418" y="237"/>
                    </a:cxn>
                    <a:cxn ang="0">
                      <a:pos x="425" y="195"/>
                    </a:cxn>
                  </a:cxnLst>
                  <a:rect l="0" t="0" r="r" b="b"/>
                  <a:pathLst>
                    <a:path w="427" h="387">
                      <a:moveTo>
                        <a:pt x="427" y="174"/>
                      </a:moveTo>
                      <a:lnTo>
                        <a:pt x="425" y="148"/>
                      </a:lnTo>
                      <a:lnTo>
                        <a:pt x="422" y="121"/>
                      </a:lnTo>
                      <a:lnTo>
                        <a:pt x="414" y="97"/>
                      </a:lnTo>
                      <a:lnTo>
                        <a:pt x="403" y="74"/>
                      </a:lnTo>
                      <a:lnTo>
                        <a:pt x="389" y="53"/>
                      </a:lnTo>
                      <a:lnTo>
                        <a:pt x="374" y="34"/>
                      </a:lnTo>
                      <a:lnTo>
                        <a:pt x="357" y="15"/>
                      </a:lnTo>
                      <a:lnTo>
                        <a:pt x="336" y="0"/>
                      </a:lnTo>
                      <a:lnTo>
                        <a:pt x="334" y="0"/>
                      </a:lnTo>
                      <a:lnTo>
                        <a:pt x="331" y="0"/>
                      </a:lnTo>
                      <a:lnTo>
                        <a:pt x="331" y="0"/>
                      </a:lnTo>
                      <a:lnTo>
                        <a:pt x="331" y="0"/>
                      </a:lnTo>
                      <a:lnTo>
                        <a:pt x="349" y="15"/>
                      </a:lnTo>
                      <a:lnTo>
                        <a:pt x="368" y="34"/>
                      </a:lnTo>
                      <a:lnTo>
                        <a:pt x="384" y="53"/>
                      </a:lnTo>
                      <a:lnTo>
                        <a:pt x="397" y="74"/>
                      </a:lnTo>
                      <a:lnTo>
                        <a:pt x="408" y="97"/>
                      </a:lnTo>
                      <a:lnTo>
                        <a:pt x="416" y="121"/>
                      </a:lnTo>
                      <a:lnTo>
                        <a:pt x="422" y="148"/>
                      </a:lnTo>
                      <a:lnTo>
                        <a:pt x="423" y="174"/>
                      </a:lnTo>
                      <a:lnTo>
                        <a:pt x="422" y="195"/>
                      </a:lnTo>
                      <a:lnTo>
                        <a:pt x="418" y="216"/>
                      </a:lnTo>
                      <a:lnTo>
                        <a:pt x="414" y="237"/>
                      </a:lnTo>
                      <a:lnTo>
                        <a:pt x="406" y="256"/>
                      </a:lnTo>
                      <a:lnTo>
                        <a:pt x="397" y="273"/>
                      </a:lnTo>
                      <a:lnTo>
                        <a:pt x="387" y="290"/>
                      </a:lnTo>
                      <a:lnTo>
                        <a:pt x="374" y="307"/>
                      </a:lnTo>
                      <a:lnTo>
                        <a:pt x="361" y="322"/>
                      </a:lnTo>
                      <a:lnTo>
                        <a:pt x="346" y="336"/>
                      </a:lnTo>
                      <a:lnTo>
                        <a:pt x="331" y="347"/>
                      </a:lnTo>
                      <a:lnTo>
                        <a:pt x="313" y="358"/>
                      </a:lnTo>
                      <a:lnTo>
                        <a:pt x="294" y="366"/>
                      </a:lnTo>
                      <a:lnTo>
                        <a:pt x="275" y="373"/>
                      </a:lnTo>
                      <a:lnTo>
                        <a:pt x="257" y="379"/>
                      </a:lnTo>
                      <a:lnTo>
                        <a:pt x="236" y="381"/>
                      </a:lnTo>
                      <a:lnTo>
                        <a:pt x="213" y="383"/>
                      </a:lnTo>
                      <a:lnTo>
                        <a:pt x="192" y="381"/>
                      </a:lnTo>
                      <a:lnTo>
                        <a:pt x="171" y="379"/>
                      </a:lnTo>
                      <a:lnTo>
                        <a:pt x="152" y="373"/>
                      </a:lnTo>
                      <a:lnTo>
                        <a:pt x="131" y="366"/>
                      </a:lnTo>
                      <a:lnTo>
                        <a:pt x="114" y="358"/>
                      </a:lnTo>
                      <a:lnTo>
                        <a:pt x="97" y="347"/>
                      </a:lnTo>
                      <a:lnTo>
                        <a:pt x="80" y="336"/>
                      </a:lnTo>
                      <a:lnTo>
                        <a:pt x="65" y="322"/>
                      </a:lnTo>
                      <a:lnTo>
                        <a:pt x="52" y="307"/>
                      </a:lnTo>
                      <a:lnTo>
                        <a:pt x="40" y="290"/>
                      </a:lnTo>
                      <a:lnTo>
                        <a:pt x="29" y="273"/>
                      </a:lnTo>
                      <a:lnTo>
                        <a:pt x="21" y="256"/>
                      </a:lnTo>
                      <a:lnTo>
                        <a:pt x="14" y="237"/>
                      </a:lnTo>
                      <a:lnTo>
                        <a:pt x="8" y="216"/>
                      </a:lnTo>
                      <a:lnTo>
                        <a:pt x="6" y="195"/>
                      </a:lnTo>
                      <a:lnTo>
                        <a:pt x="4" y="174"/>
                      </a:lnTo>
                      <a:lnTo>
                        <a:pt x="6" y="152"/>
                      </a:lnTo>
                      <a:lnTo>
                        <a:pt x="10" y="131"/>
                      </a:lnTo>
                      <a:lnTo>
                        <a:pt x="6" y="131"/>
                      </a:lnTo>
                      <a:lnTo>
                        <a:pt x="4" y="131"/>
                      </a:lnTo>
                      <a:lnTo>
                        <a:pt x="0" y="152"/>
                      </a:lnTo>
                      <a:lnTo>
                        <a:pt x="0" y="174"/>
                      </a:lnTo>
                      <a:lnTo>
                        <a:pt x="0" y="195"/>
                      </a:lnTo>
                      <a:lnTo>
                        <a:pt x="4" y="218"/>
                      </a:lnTo>
                      <a:lnTo>
                        <a:pt x="10" y="237"/>
                      </a:lnTo>
                      <a:lnTo>
                        <a:pt x="18" y="258"/>
                      </a:lnTo>
                      <a:lnTo>
                        <a:pt x="25" y="277"/>
                      </a:lnTo>
                      <a:lnTo>
                        <a:pt x="36" y="294"/>
                      </a:lnTo>
                      <a:lnTo>
                        <a:pt x="48" y="309"/>
                      </a:lnTo>
                      <a:lnTo>
                        <a:pt x="63" y="324"/>
                      </a:lnTo>
                      <a:lnTo>
                        <a:pt x="78" y="339"/>
                      </a:lnTo>
                      <a:lnTo>
                        <a:pt x="93" y="351"/>
                      </a:lnTo>
                      <a:lnTo>
                        <a:pt x="112" y="362"/>
                      </a:lnTo>
                      <a:lnTo>
                        <a:pt x="131" y="372"/>
                      </a:lnTo>
                      <a:lnTo>
                        <a:pt x="150" y="377"/>
                      </a:lnTo>
                      <a:lnTo>
                        <a:pt x="171" y="383"/>
                      </a:lnTo>
                      <a:lnTo>
                        <a:pt x="192" y="387"/>
                      </a:lnTo>
                      <a:lnTo>
                        <a:pt x="213" y="387"/>
                      </a:lnTo>
                      <a:lnTo>
                        <a:pt x="236" y="387"/>
                      </a:lnTo>
                      <a:lnTo>
                        <a:pt x="257" y="383"/>
                      </a:lnTo>
                      <a:lnTo>
                        <a:pt x="277" y="377"/>
                      </a:lnTo>
                      <a:lnTo>
                        <a:pt x="296" y="372"/>
                      </a:lnTo>
                      <a:lnTo>
                        <a:pt x="315" y="362"/>
                      </a:lnTo>
                      <a:lnTo>
                        <a:pt x="332" y="351"/>
                      </a:lnTo>
                      <a:lnTo>
                        <a:pt x="349" y="339"/>
                      </a:lnTo>
                      <a:lnTo>
                        <a:pt x="365" y="324"/>
                      </a:lnTo>
                      <a:lnTo>
                        <a:pt x="378" y="309"/>
                      </a:lnTo>
                      <a:lnTo>
                        <a:pt x="391" y="294"/>
                      </a:lnTo>
                      <a:lnTo>
                        <a:pt x="401" y="277"/>
                      </a:lnTo>
                      <a:lnTo>
                        <a:pt x="410" y="258"/>
                      </a:lnTo>
                      <a:lnTo>
                        <a:pt x="418" y="237"/>
                      </a:lnTo>
                      <a:lnTo>
                        <a:pt x="423" y="218"/>
                      </a:lnTo>
                      <a:lnTo>
                        <a:pt x="425" y="195"/>
                      </a:lnTo>
                      <a:lnTo>
                        <a:pt x="427" y="174"/>
                      </a:lnTo>
                      <a:close/>
                    </a:path>
                  </a:pathLst>
                </a:custGeom>
                <a:solidFill>
                  <a:srgbClr val="D0D0E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036" name="Freeform 668"/>
                <p:cNvSpPr>
                  <a:spLocks/>
                </p:cNvSpPr>
                <p:nvPr/>
              </p:nvSpPr>
              <p:spPr bwMode="auto">
                <a:xfrm>
                  <a:off x="1627" y="2098"/>
                  <a:ext cx="423" cy="385"/>
                </a:xfrm>
                <a:custGeom>
                  <a:avLst/>
                  <a:gdLst/>
                  <a:ahLst/>
                  <a:cxnLst>
                    <a:cxn ang="0">
                      <a:pos x="421" y="148"/>
                    </a:cxn>
                    <a:cxn ang="0">
                      <a:pos x="408" y="97"/>
                    </a:cxn>
                    <a:cxn ang="0">
                      <a:pos x="384" y="53"/>
                    </a:cxn>
                    <a:cxn ang="0">
                      <a:pos x="351" y="15"/>
                    </a:cxn>
                    <a:cxn ang="0">
                      <a:pos x="329" y="0"/>
                    </a:cxn>
                    <a:cxn ang="0">
                      <a:pos x="329" y="2"/>
                    </a:cxn>
                    <a:cxn ang="0">
                      <a:pos x="347" y="17"/>
                    </a:cxn>
                    <a:cxn ang="0">
                      <a:pos x="380" y="55"/>
                    </a:cxn>
                    <a:cxn ang="0">
                      <a:pos x="404" y="99"/>
                    </a:cxn>
                    <a:cxn ang="0">
                      <a:pos x="416" y="148"/>
                    </a:cxn>
                    <a:cxn ang="0">
                      <a:pos x="418" y="195"/>
                    </a:cxn>
                    <a:cxn ang="0">
                      <a:pos x="408" y="235"/>
                    </a:cxn>
                    <a:cxn ang="0">
                      <a:pos x="393" y="273"/>
                    </a:cxn>
                    <a:cxn ang="0">
                      <a:pos x="370" y="305"/>
                    </a:cxn>
                    <a:cxn ang="0">
                      <a:pos x="344" y="334"/>
                    </a:cxn>
                    <a:cxn ang="0">
                      <a:pos x="310" y="356"/>
                    </a:cxn>
                    <a:cxn ang="0">
                      <a:pos x="273" y="372"/>
                    </a:cxn>
                    <a:cxn ang="0">
                      <a:pos x="232" y="379"/>
                    </a:cxn>
                    <a:cxn ang="0">
                      <a:pos x="190" y="379"/>
                    </a:cxn>
                    <a:cxn ang="0">
                      <a:pos x="150" y="372"/>
                    </a:cxn>
                    <a:cxn ang="0">
                      <a:pos x="112" y="356"/>
                    </a:cxn>
                    <a:cxn ang="0">
                      <a:pos x="80" y="334"/>
                    </a:cxn>
                    <a:cxn ang="0">
                      <a:pos x="52" y="305"/>
                    </a:cxn>
                    <a:cxn ang="0">
                      <a:pos x="31" y="273"/>
                    </a:cxn>
                    <a:cxn ang="0">
                      <a:pos x="14" y="235"/>
                    </a:cxn>
                    <a:cxn ang="0">
                      <a:pos x="6" y="195"/>
                    </a:cxn>
                    <a:cxn ang="0">
                      <a:pos x="6" y="152"/>
                    </a:cxn>
                    <a:cxn ang="0">
                      <a:pos x="8" y="131"/>
                    </a:cxn>
                    <a:cxn ang="0">
                      <a:pos x="2" y="152"/>
                    </a:cxn>
                    <a:cxn ang="0">
                      <a:pos x="2" y="195"/>
                    </a:cxn>
                    <a:cxn ang="0">
                      <a:pos x="10" y="237"/>
                    </a:cxn>
                    <a:cxn ang="0">
                      <a:pos x="25" y="275"/>
                    </a:cxn>
                    <a:cxn ang="0">
                      <a:pos x="48" y="309"/>
                    </a:cxn>
                    <a:cxn ang="0">
                      <a:pos x="78" y="337"/>
                    </a:cxn>
                    <a:cxn ang="0">
                      <a:pos x="110" y="360"/>
                    </a:cxn>
                    <a:cxn ang="0">
                      <a:pos x="148" y="375"/>
                    </a:cxn>
                    <a:cxn ang="0">
                      <a:pos x="190" y="385"/>
                    </a:cxn>
                    <a:cxn ang="0">
                      <a:pos x="234" y="385"/>
                    </a:cxn>
                    <a:cxn ang="0">
                      <a:pos x="273" y="375"/>
                    </a:cxn>
                    <a:cxn ang="0">
                      <a:pos x="311" y="360"/>
                    </a:cxn>
                    <a:cxn ang="0">
                      <a:pos x="346" y="337"/>
                    </a:cxn>
                    <a:cxn ang="0">
                      <a:pos x="374" y="309"/>
                    </a:cxn>
                    <a:cxn ang="0">
                      <a:pos x="397" y="275"/>
                    </a:cxn>
                    <a:cxn ang="0">
                      <a:pos x="414" y="237"/>
                    </a:cxn>
                    <a:cxn ang="0">
                      <a:pos x="421" y="195"/>
                    </a:cxn>
                  </a:cxnLst>
                  <a:rect l="0" t="0" r="r" b="b"/>
                  <a:pathLst>
                    <a:path w="423" h="385">
                      <a:moveTo>
                        <a:pt x="423" y="174"/>
                      </a:moveTo>
                      <a:lnTo>
                        <a:pt x="421" y="148"/>
                      </a:lnTo>
                      <a:lnTo>
                        <a:pt x="416" y="121"/>
                      </a:lnTo>
                      <a:lnTo>
                        <a:pt x="408" y="97"/>
                      </a:lnTo>
                      <a:lnTo>
                        <a:pt x="397" y="74"/>
                      </a:lnTo>
                      <a:lnTo>
                        <a:pt x="384" y="53"/>
                      </a:lnTo>
                      <a:lnTo>
                        <a:pt x="368" y="32"/>
                      </a:lnTo>
                      <a:lnTo>
                        <a:pt x="351" y="15"/>
                      </a:lnTo>
                      <a:lnTo>
                        <a:pt x="330" y="0"/>
                      </a:lnTo>
                      <a:lnTo>
                        <a:pt x="329" y="0"/>
                      </a:lnTo>
                      <a:lnTo>
                        <a:pt x="329" y="0"/>
                      </a:lnTo>
                      <a:lnTo>
                        <a:pt x="329" y="2"/>
                      </a:lnTo>
                      <a:lnTo>
                        <a:pt x="327" y="2"/>
                      </a:lnTo>
                      <a:lnTo>
                        <a:pt x="347" y="17"/>
                      </a:lnTo>
                      <a:lnTo>
                        <a:pt x="365" y="36"/>
                      </a:lnTo>
                      <a:lnTo>
                        <a:pt x="380" y="55"/>
                      </a:lnTo>
                      <a:lnTo>
                        <a:pt x="393" y="76"/>
                      </a:lnTo>
                      <a:lnTo>
                        <a:pt x="404" y="99"/>
                      </a:lnTo>
                      <a:lnTo>
                        <a:pt x="412" y="123"/>
                      </a:lnTo>
                      <a:lnTo>
                        <a:pt x="416" y="148"/>
                      </a:lnTo>
                      <a:lnTo>
                        <a:pt x="418" y="174"/>
                      </a:lnTo>
                      <a:lnTo>
                        <a:pt x="418" y="195"/>
                      </a:lnTo>
                      <a:lnTo>
                        <a:pt x="414" y="216"/>
                      </a:lnTo>
                      <a:lnTo>
                        <a:pt x="408" y="235"/>
                      </a:lnTo>
                      <a:lnTo>
                        <a:pt x="402" y="254"/>
                      </a:lnTo>
                      <a:lnTo>
                        <a:pt x="393" y="273"/>
                      </a:lnTo>
                      <a:lnTo>
                        <a:pt x="384" y="290"/>
                      </a:lnTo>
                      <a:lnTo>
                        <a:pt x="370" y="305"/>
                      </a:lnTo>
                      <a:lnTo>
                        <a:pt x="357" y="320"/>
                      </a:lnTo>
                      <a:lnTo>
                        <a:pt x="344" y="334"/>
                      </a:lnTo>
                      <a:lnTo>
                        <a:pt x="327" y="345"/>
                      </a:lnTo>
                      <a:lnTo>
                        <a:pt x="310" y="356"/>
                      </a:lnTo>
                      <a:lnTo>
                        <a:pt x="292" y="364"/>
                      </a:lnTo>
                      <a:lnTo>
                        <a:pt x="273" y="372"/>
                      </a:lnTo>
                      <a:lnTo>
                        <a:pt x="253" y="377"/>
                      </a:lnTo>
                      <a:lnTo>
                        <a:pt x="232" y="379"/>
                      </a:lnTo>
                      <a:lnTo>
                        <a:pt x="211" y="381"/>
                      </a:lnTo>
                      <a:lnTo>
                        <a:pt x="190" y="379"/>
                      </a:lnTo>
                      <a:lnTo>
                        <a:pt x="169" y="377"/>
                      </a:lnTo>
                      <a:lnTo>
                        <a:pt x="150" y="372"/>
                      </a:lnTo>
                      <a:lnTo>
                        <a:pt x="131" y="364"/>
                      </a:lnTo>
                      <a:lnTo>
                        <a:pt x="112" y="356"/>
                      </a:lnTo>
                      <a:lnTo>
                        <a:pt x="95" y="345"/>
                      </a:lnTo>
                      <a:lnTo>
                        <a:pt x="80" y="334"/>
                      </a:lnTo>
                      <a:lnTo>
                        <a:pt x="65" y="320"/>
                      </a:lnTo>
                      <a:lnTo>
                        <a:pt x="52" y="305"/>
                      </a:lnTo>
                      <a:lnTo>
                        <a:pt x="40" y="290"/>
                      </a:lnTo>
                      <a:lnTo>
                        <a:pt x="31" y="273"/>
                      </a:lnTo>
                      <a:lnTo>
                        <a:pt x="21" y="254"/>
                      </a:lnTo>
                      <a:lnTo>
                        <a:pt x="14" y="235"/>
                      </a:lnTo>
                      <a:lnTo>
                        <a:pt x="10" y="216"/>
                      </a:lnTo>
                      <a:lnTo>
                        <a:pt x="6" y="195"/>
                      </a:lnTo>
                      <a:lnTo>
                        <a:pt x="4" y="174"/>
                      </a:lnTo>
                      <a:lnTo>
                        <a:pt x="6" y="152"/>
                      </a:lnTo>
                      <a:lnTo>
                        <a:pt x="10" y="131"/>
                      </a:lnTo>
                      <a:lnTo>
                        <a:pt x="8" y="131"/>
                      </a:lnTo>
                      <a:lnTo>
                        <a:pt x="4" y="131"/>
                      </a:lnTo>
                      <a:lnTo>
                        <a:pt x="2" y="152"/>
                      </a:lnTo>
                      <a:lnTo>
                        <a:pt x="0" y="174"/>
                      </a:lnTo>
                      <a:lnTo>
                        <a:pt x="2" y="195"/>
                      </a:lnTo>
                      <a:lnTo>
                        <a:pt x="4" y="216"/>
                      </a:lnTo>
                      <a:lnTo>
                        <a:pt x="10" y="237"/>
                      </a:lnTo>
                      <a:lnTo>
                        <a:pt x="17" y="256"/>
                      </a:lnTo>
                      <a:lnTo>
                        <a:pt x="25" y="275"/>
                      </a:lnTo>
                      <a:lnTo>
                        <a:pt x="36" y="292"/>
                      </a:lnTo>
                      <a:lnTo>
                        <a:pt x="48" y="309"/>
                      </a:lnTo>
                      <a:lnTo>
                        <a:pt x="63" y="324"/>
                      </a:lnTo>
                      <a:lnTo>
                        <a:pt x="78" y="337"/>
                      </a:lnTo>
                      <a:lnTo>
                        <a:pt x="93" y="349"/>
                      </a:lnTo>
                      <a:lnTo>
                        <a:pt x="110" y="360"/>
                      </a:lnTo>
                      <a:lnTo>
                        <a:pt x="129" y="370"/>
                      </a:lnTo>
                      <a:lnTo>
                        <a:pt x="148" y="375"/>
                      </a:lnTo>
                      <a:lnTo>
                        <a:pt x="169" y="381"/>
                      </a:lnTo>
                      <a:lnTo>
                        <a:pt x="190" y="385"/>
                      </a:lnTo>
                      <a:lnTo>
                        <a:pt x="211" y="385"/>
                      </a:lnTo>
                      <a:lnTo>
                        <a:pt x="234" y="385"/>
                      </a:lnTo>
                      <a:lnTo>
                        <a:pt x="255" y="381"/>
                      </a:lnTo>
                      <a:lnTo>
                        <a:pt x="273" y="375"/>
                      </a:lnTo>
                      <a:lnTo>
                        <a:pt x="294" y="370"/>
                      </a:lnTo>
                      <a:lnTo>
                        <a:pt x="311" y="360"/>
                      </a:lnTo>
                      <a:lnTo>
                        <a:pt x="330" y="349"/>
                      </a:lnTo>
                      <a:lnTo>
                        <a:pt x="346" y="337"/>
                      </a:lnTo>
                      <a:lnTo>
                        <a:pt x="361" y="324"/>
                      </a:lnTo>
                      <a:lnTo>
                        <a:pt x="374" y="309"/>
                      </a:lnTo>
                      <a:lnTo>
                        <a:pt x="387" y="292"/>
                      </a:lnTo>
                      <a:lnTo>
                        <a:pt x="397" y="275"/>
                      </a:lnTo>
                      <a:lnTo>
                        <a:pt x="406" y="256"/>
                      </a:lnTo>
                      <a:lnTo>
                        <a:pt x="414" y="237"/>
                      </a:lnTo>
                      <a:lnTo>
                        <a:pt x="418" y="216"/>
                      </a:lnTo>
                      <a:lnTo>
                        <a:pt x="421" y="195"/>
                      </a:lnTo>
                      <a:lnTo>
                        <a:pt x="423" y="174"/>
                      </a:lnTo>
                      <a:close/>
                    </a:path>
                  </a:pathLst>
                </a:custGeom>
                <a:solidFill>
                  <a:srgbClr val="D1D1E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037" name="Freeform 669"/>
                <p:cNvSpPr>
                  <a:spLocks/>
                </p:cNvSpPr>
                <p:nvPr/>
              </p:nvSpPr>
              <p:spPr bwMode="auto">
                <a:xfrm>
                  <a:off x="1629" y="2098"/>
                  <a:ext cx="419" cy="383"/>
                </a:xfrm>
                <a:custGeom>
                  <a:avLst/>
                  <a:gdLst/>
                  <a:ahLst/>
                  <a:cxnLst>
                    <a:cxn ang="0">
                      <a:pos x="418" y="148"/>
                    </a:cxn>
                    <a:cxn ang="0">
                      <a:pos x="404" y="97"/>
                    </a:cxn>
                    <a:cxn ang="0">
                      <a:pos x="380" y="53"/>
                    </a:cxn>
                    <a:cxn ang="0">
                      <a:pos x="345" y="15"/>
                    </a:cxn>
                    <a:cxn ang="0">
                      <a:pos x="325" y="2"/>
                    </a:cxn>
                    <a:cxn ang="0">
                      <a:pos x="344" y="19"/>
                    </a:cxn>
                    <a:cxn ang="0">
                      <a:pos x="376" y="57"/>
                    </a:cxn>
                    <a:cxn ang="0">
                      <a:pos x="400" y="99"/>
                    </a:cxn>
                    <a:cxn ang="0">
                      <a:pos x="412" y="148"/>
                    </a:cxn>
                    <a:cxn ang="0">
                      <a:pos x="414" y="195"/>
                    </a:cxn>
                    <a:cxn ang="0">
                      <a:pos x="404" y="235"/>
                    </a:cxn>
                    <a:cxn ang="0">
                      <a:pos x="389" y="271"/>
                    </a:cxn>
                    <a:cxn ang="0">
                      <a:pos x="368" y="303"/>
                    </a:cxn>
                    <a:cxn ang="0">
                      <a:pos x="340" y="332"/>
                    </a:cxn>
                    <a:cxn ang="0">
                      <a:pos x="308" y="354"/>
                    </a:cxn>
                    <a:cxn ang="0">
                      <a:pos x="270" y="370"/>
                    </a:cxn>
                    <a:cxn ang="0">
                      <a:pos x="230" y="377"/>
                    </a:cxn>
                    <a:cxn ang="0">
                      <a:pos x="188" y="377"/>
                    </a:cxn>
                    <a:cxn ang="0">
                      <a:pos x="148" y="370"/>
                    </a:cxn>
                    <a:cxn ang="0">
                      <a:pos x="112" y="354"/>
                    </a:cxn>
                    <a:cxn ang="0">
                      <a:pos x="80" y="332"/>
                    </a:cxn>
                    <a:cxn ang="0">
                      <a:pos x="51" y="303"/>
                    </a:cxn>
                    <a:cxn ang="0">
                      <a:pos x="31" y="271"/>
                    </a:cxn>
                    <a:cxn ang="0">
                      <a:pos x="14" y="235"/>
                    </a:cxn>
                    <a:cxn ang="0">
                      <a:pos x="6" y="195"/>
                    </a:cxn>
                    <a:cxn ang="0">
                      <a:pos x="6" y="154"/>
                    </a:cxn>
                    <a:cxn ang="0">
                      <a:pos x="8" y="131"/>
                    </a:cxn>
                    <a:cxn ang="0">
                      <a:pos x="2" y="152"/>
                    </a:cxn>
                    <a:cxn ang="0">
                      <a:pos x="2" y="195"/>
                    </a:cxn>
                    <a:cxn ang="0">
                      <a:pos x="10" y="237"/>
                    </a:cxn>
                    <a:cxn ang="0">
                      <a:pos x="25" y="273"/>
                    </a:cxn>
                    <a:cxn ang="0">
                      <a:pos x="48" y="307"/>
                    </a:cxn>
                    <a:cxn ang="0">
                      <a:pos x="76" y="336"/>
                    </a:cxn>
                    <a:cxn ang="0">
                      <a:pos x="110" y="358"/>
                    </a:cxn>
                    <a:cxn ang="0">
                      <a:pos x="148" y="373"/>
                    </a:cxn>
                    <a:cxn ang="0">
                      <a:pos x="188" y="381"/>
                    </a:cxn>
                    <a:cxn ang="0">
                      <a:pos x="232" y="381"/>
                    </a:cxn>
                    <a:cxn ang="0">
                      <a:pos x="271" y="373"/>
                    </a:cxn>
                    <a:cxn ang="0">
                      <a:pos x="309" y="358"/>
                    </a:cxn>
                    <a:cxn ang="0">
                      <a:pos x="342" y="336"/>
                    </a:cxn>
                    <a:cxn ang="0">
                      <a:pos x="370" y="307"/>
                    </a:cxn>
                    <a:cxn ang="0">
                      <a:pos x="393" y="273"/>
                    </a:cxn>
                    <a:cxn ang="0">
                      <a:pos x="410" y="237"/>
                    </a:cxn>
                    <a:cxn ang="0">
                      <a:pos x="418" y="195"/>
                    </a:cxn>
                  </a:cxnLst>
                  <a:rect l="0" t="0" r="r" b="b"/>
                  <a:pathLst>
                    <a:path w="419" h="383">
                      <a:moveTo>
                        <a:pt x="419" y="174"/>
                      </a:moveTo>
                      <a:lnTo>
                        <a:pt x="418" y="148"/>
                      </a:lnTo>
                      <a:lnTo>
                        <a:pt x="412" y="121"/>
                      </a:lnTo>
                      <a:lnTo>
                        <a:pt x="404" y="97"/>
                      </a:lnTo>
                      <a:lnTo>
                        <a:pt x="393" y="74"/>
                      </a:lnTo>
                      <a:lnTo>
                        <a:pt x="380" y="53"/>
                      </a:lnTo>
                      <a:lnTo>
                        <a:pt x="364" y="34"/>
                      </a:lnTo>
                      <a:lnTo>
                        <a:pt x="345" y="15"/>
                      </a:lnTo>
                      <a:lnTo>
                        <a:pt x="327" y="0"/>
                      </a:lnTo>
                      <a:lnTo>
                        <a:pt x="325" y="2"/>
                      </a:lnTo>
                      <a:lnTo>
                        <a:pt x="325" y="6"/>
                      </a:lnTo>
                      <a:lnTo>
                        <a:pt x="344" y="19"/>
                      </a:lnTo>
                      <a:lnTo>
                        <a:pt x="361" y="36"/>
                      </a:lnTo>
                      <a:lnTo>
                        <a:pt x="376" y="57"/>
                      </a:lnTo>
                      <a:lnTo>
                        <a:pt x="389" y="78"/>
                      </a:lnTo>
                      <a:lnTo>
                        <a:pt x="400" y="99"/>
                      </a:lnTo>
                      <a:lnTo>
                        <a:pt x="408" y="123"/>
                      </a:lnTo>
                      <a:lnTo>
                        <a:pt x="412" y="148"/>
                      </a:lnTo>
                      <a:lnTo>
                        <a:pt x="414" y="174"/>
                      </a:lnTo>
                      <a:lnTo>
                        <a:pt x="414" y="195"/>
                      </a:lnTo>
                      <a:lnTo>
                        <a:pt x="410" y="216"/>
                      </a:lnTo>
                      <a:lnTo>
                        <a:pt x="404" y="235"/>
                      </a:lnTo>
                      <a:lnTo>
                        <a:pt x="399" y="254"/>
                      </a:lnTo>
                      <a:lnTo>
                        <a:pt x="389" y="271"/>
                      </a:lnTo>
                      <a:lnTo>
                        <a:pt x="380" y="288"/>
                      </a:lnTo>
                      <a:lnTo>
                        <a:pt x="368" y="303"/>
                      </a:lnTo>
                      <a:lnTo>
                        <a:pt x="355" y="318"/>
                      </a:lnTo>
                      <a:lnTo>
                        <a:pt x="340" y="332"/>
                      </a:lnTo>
                      <a:lnTo>
                        <a:pt x="325" y="343"/>
                      </a:lnTo>
                      <a:lnTo>
                        <a:pt x="308" y="354"/>
                      </a:lnTo>
                      <a:lnTo>
                        <a:pt x="289" y="362"/>
                      </a:lnTo>
                      <a:lnTo>
                        <a:pt x="270" y="370"/>
                      </a:lnTo>
                      <a:lnTo>
                        <a:pt x="251" y="373"/>
                      </a:lnTo>
                      <a:lnTo>
                        <a:pt x="230" y="377"/>
                      </a:lnTo>
                      <a:lnTo>
                        <a:pt x="209" y="379"/>
                      </a:lnTo>
                      <a:lnTo>
                        <a:pt x="188" y="377"/>
                      </a:lnTo>
                      <a:lnTo>
                        <a:pt x="169" y="373"/>
                      </a:lnTo>
                      <a:lnTo>
                        <a:pt x="148" y="370"/>
                      </a:lnTo>
                      <a:lnTo>
                        <a:pt x="129" y="362"/>
                      </a:lnTo>
                      <a:lnTo>
                        <a:pt x="112" y="354"/>
                      </a:lnTo>
                      <a:lnTo>
                        <a:pt x="95" y="343"/>
                      </a:lnTo>
                      <a:lnTo>
                        <a:pt x="80" y="332"/>
                      </a:lnTo>
                      <a:lnTo>
                        <a:pt x="65" y="318"/>
                      </a:lnTo>
                      <a:lnTo>
                        <a:pt x="51" y="303"/>
                      </a:lnTo>
                      <a:lnTo>
                        <a:pt x="40" y="288"/>
                      </a:lnTo>
                      <a:lnTo>
                        <a:pt x="31" y="271"/>
                      </a:lnTo>
                      <a:lnTo>
                        <a:pt x="21" y="254"/>
                      </a:lnTo>
                      <a:lnTo>
                        <a:pt x="14" y="235"/>
                      </a:lnTo>
                      <a:lnTo>
                        <a:pt x="10" y="216"/>
                      </a:lnTo>
                      <a:lnTo>
                        <a:pt x="6" y="195"/>
                      </a:lnTo>
                      <a:lnTo>
                        <a:pt x="6" y="174"/>
                      </a:lnTo>
                      <a:lnTo>
                        <a:pt x="6" y="154"/>
                      </a:lnTo>
                      <a:lnTo>
                        <a:pt x="10" y="133"/>
                      </a:lnTo>
                      <a:lnTo>
                        <a:pt x="8" y="131"/>
                      </a:lnTo>
                      <a:lnTo>
                        <a:pt x="6" y="131"/>
                      </a:lnTo>
                      <a:lnTo>
                        <a:pt x="2" y="152"/>
                      </a:lnTo>
                      <a:lnTo>
                        <a:pt x="0" y="174"/>
                      </a:lnTo>
                      <a:lnTo>
                        <a:pt x="2" y="195"/>
                      </a:lnTo>
                      <a:lnTo>
                        <a:pt x="4" y="216"/>
                      </a:lnTo>
                      <a:lnTo>
                        <a:pt x="10" y="237"/>
                      </a:lnTo>
                      <a:lnTo>
                        <a:pt x="17" y="256"/>
                      </a:lnTo>
                      <a:lnTo>
                        <a:pt x="25" y="273"/>
                      </a:lnTo>
                      <a:lnTo>
                        <a:pt x="36" y="290"/>
                      </a:lnTo>
                      <a:lnTo>
                        <a:pt x="48" y="307"/>
                      </a:lnTo>
                      <a:lnTo>
                        <a:pt x="61" y="322"/>
                      </a:lnTo>
                      <a:lnTo>
                        <a:pt x="76" y="336"/>
                      </a:lnTo>
                      <a:lnTo>
                        <a:pt x="93" y="347"/>
                      </a:lnTo>
                      <a:lnTo>
                        <a:pt x="110" y="358"/>
                      </a:lnTo>
                      <a:lnTo>
                        <a:pt x="127" y="366"/>
                      </a:lnTo>
                      <a:lnTo>
                        <a:pt x="148" y="373"/>
                      </a:lnTo>
                      <a:lnTo>
                        <a:pt x="167" y="379"/>
                      </a:lnTo>
                      <a:lnTo>
                        <a:pt x="188" y="381"/>
                      </a:lnTo>
                      <a:lnTo>
                        <a:pt x="209" y="383"/>
                      </a:lnTo>
                      <a:lnTo>
                        <a:pt x="232" y="381"/>
                      </a:lnTo>
                      <a:lnTo>
                        <a:pt x="253" y="379"/>
                      </a:lnTo>
                      <a:lnTo>
                        <a:pt x="271" y="373"/>
                      </a:lnTo>
                      <a:lnTo>
                        <a:pt x="290" y="366"/>
                      </a:lnTo>
                      <a:lnTo>
                        <a:pt x="309" y="358"/>
                      </a:lnTo>
                      <a:lnTo>
                        <a:pt x="327" y="347"/>
                      </a:lnTo>
                      <a:lnTo>
                        <a:pt x="342" y="336"/>
                      </a:lnTo>
                      <a:lnTo>
                        <a:pt x="357" y="322"/>
                      </a:lnTo>
                      <a:lnTo>
                        <a:pt x="370" y="307"/>
                      </a:lnTo>
                      <a:lnTo>
                        <a:pt x="383" y="290"/>
                      </a:lnTo>
                      <a:lnTo>
                        <a:pt x="393" y="273"/>
                      </a:lnTo>
                      <a:lnTo>
                        <a:pt x="402" y="256"/>
                      </a:lnTo>
                      <a:lnTo>
                        <a:pt x="410" y="237"/>
                      </a:lnTo>
                      <a:lnTo>
                        <a:pt x="414" y="216"/>
                      </a:lnTo>
                      <a:lnTo>
                        <a:pt x="418" y="195"/>
                      </a:lnTo>
                      <a:lnTo>
                        <a:pt x="419" y="174"/>
                      </a:lnTo>
                      <a:close/>
                    </a:path>
                  </a:pathLst>
                </a:custGeom>
                <a:solidFill>
                  <a:srgbClr val="D1D1E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038" name="Freeform 670"/>
                <p:cNvSpPr>
                  <a:spLocks/>
                </p:cNvSpPr>
                <p:nvPr/>
              </p:nvSpPr>
              <p:spPr bwMode="auto">
                <a:xfrm>
                  <a:off x="1631" y="2100"/>
                  <a:ext cx="414" cy="379"/>
                </a:xfrm>
                <a:custGeom>
                  <a:avLst/>
                  <a:gdLst/>
                  <a:ahLst/>
                  <a:cxnLst>
                    <a:cxn ang="0">
                      <a:pos x="412" y="146"/>
                    </a:cxn>
                    <a:cxn ang="0">
                      <a:pos x="400" y="97"/>
                    </a:cxn>
                    <a:cxn ang="0">
                      <a:pos x="376" y="53"/>
                    </a:cxn>
                    <a:cxn ang="0">
                      <a:pos x="343" y="15"/>
                    </a:cxn>
                    <a:cxn ang="0">
                      <a:pos x="323" y="4"/>
                    </a:cxn>
                    <a:cxn ang="0">
                      <a:pos x="340" y="19"/>
                    </a:cxn>
                    <a:cxn ang="0">
                      <a:pos x="372" y="55"/>
                    </a:cxn>
                    <a:cxn ang="0">
                      <a:pos x="397" y="98"/>
                    </a:cxn>
                    <a:cxn ang="0">
                      <a:pos x="408" y="146"/>
                    </a:cxn>
                    <a:cxn ang="0">
                      <a:pos x="408" y="193"/>
                    </a:cxn>
                    <a:cxn ang="0">
                      <a:pos x="400" y="233"/>
                    </a:cxn>
                    <a:cxn ang="0">
                      <a:pos x="385" y="269"/>
                    </a:cxn>
                    <a:cxn ang="0">
                      <a:pos x="364" y="301"/>
                    </a:cxn>
                    <a:cxn ang="0">
                      <a:pos x="336" y="328"/>
                    </a:cxn>
                    <a:cxn ang="0">
                      <a:pos x="304" y="351"/>
                    </a:cxn>
                    <a:cxn ang="0">
                      <a:pos x="268" y="366"/>
                    </a:cxn>
                    <a:cxn ang="0">
                      <a:pos x="228" y="373"/>
                    </a:cxn>
                    <a:cxn ang="0">
                      <a:pos x="186" y="373"/>
                    </a:cxn>
                    <a:cxn ang="0">
                      <a:pos x="148" y="366"/>
                    </a:cxn>
                    <a:cxn ang="0">
                      <a:pos x="112" y="351"/>
                    </a:cxn>
                    <a:cxn ang="0">
                      <a:pos x="80" y="328"/>
                    </a:cxn>
                    <a:cxn ang="0">
                      <a:pos x="51" y="301"/>
                    </a:cxn>
                    <a:cxn ang="0">
                      <a:pos x="30" y="269"/>
                    </a:cxn>
                    <a:cxn ang="0">
                      <a:pos x="15" y="233"/>
                    </a:cxn>
                    <a:cxn ang="0">
                      <a:pos x="6" y="193"/>
                    </a:cxn>
                    <a:cxn ang="0">
                      <a:pos x="6" y="152"/>
                    </a:cxn>
                    <a:cxn ang="0">
                      <a:pos x="8" y="131"/>
                    </a:cxn>
                    <a:cxn ang="0">
                      <a:pos x="2" y="150"/>
                    </a:cxn>
                    <a:cxn ang="0">
                      <a:pos x="2" y="193"/>
                    </a:cxn>
                    <a:cxn ang="0">
                      <a:pos x="10" y="233"/>
                    </a:cxn>
                    <a:cxn ang="0">
                      <a:pos x="27" y="271"/>
                    </a:cxn>
                    <a:cxn ang="0">
                      <a:pos x="48" y="303"/>
                    </a:cxn>
                    <a:cxn ang="0">
                      <a:pos x="76" y="332"/>
                    </a:cxn>
                    <a:cxn ang="0">
                      <a:pos x="108" y="354"/>
                    </a:cxn>
                    <a:cxn ang="0">
                      <a:pos x="146" y="370"/>
                    </a:cxn>
                    <a:cxn ang="0">
                      <a:pos x="186" y="377"/>
                    </a:cxn>
                    <a:cxn ang="0">
                      <a:pos x="228" y="377"/>
                    </a:cxn>
                    <a:cxn ang="0">
                      <a:pos x="269" y="370"/>
                    </a:cxn>
                    <a:cxn ang="0">
                      <a:pos x="306" y="354"/>
                    </a:cxn>
                    <a:cxn ang="0">
                      <a:pos x="340" y="332"/>
                    </a:cxn>
                    <a:cxn ang="0">
                      <a:pos x="366" y="303"/>
                    </a:cxn>
                    <a:cxn ang="0">
                      <a:pos x="389" y="271"/>
                    </a:cxn>
                    <a:cxn ang="0">
                      <a:pos x="404" y="233"/>
                    </a:cxn>
                    <a:cxn ang="0">
                      <a:pos x="414" y="193"/>
                    </a:cxn>
                  </a:cxnLst>
                  <a:rect l="0" t="0" r="r" b="b"/>
                  <a:pathLst>
                    <a:path w="414" h="379">
                      <a:moveTo>
                        <a:pt x="414" y="172"/>
                      </a:moveTo>
                      <a:lnTo>
                        <a:pt x="412" y="146"/>
                      </a:lnTo>
                      <a:lnTo>
                        <a:pt x="408" y="121"/>
                      </a:lnTo>
                      <a:lnTo>
                        <a:pt x="400" y="97"/>
                      </a:lnTo>
                      <a:lnTo>
                        <a:pt x="389" y="74"/>
                      </a:lnTo>
                      <a:lnTo>
                        <a:pt x="376" y="53"/>
                      </a:lnTo>
                      <a:lnTo>
                        <a:pt x="361" y="34"/>
                      </a:lnTo>
                      <a:lnTo>
                        <a:pt x="343" y="15"/>
                      </a:lnTo>
                      <a:lnTo>
                        <a:pt x="323" y="0"/>
                      </a:lnTo>
                      <a:lnTo>
                        <a:pt x="323" y="4"/>
                      </a:lnTo>
                      <a:lnTo>
                        <a:pt x="321" y="6"/>
                      </a:lnTo>
                      <a:lnTo>
                        <a:pt x="340" y="19"/>
                      </a:lnTo>
                      <a:lnTo>
                        <a:pt x="357" y="36"/>
                      </a:lnTo>
                      <a:lnTo>
                        <a:pt x="372" y="55"/>
                      </a:lnTo>
                      <a:lnTo>
                        <a:pt x="385" y="76"/>
                      </a:lnTo>
                      <a:lnTo>
                        <a:pt x="397" y="98"/>
                      </a:lnTo>
                      <a:lnTo>
                        <a:pt x="404" y="121"/>
                      </a:lnTo>
                      <a:lnTo>
                        <a:pt x="408" y="146"/>
                      </a:lnTo>
                      <a:lnTo>
                        <a:pt x="410" y="172"/>
                      </a:lnTo>
                      <a:lnTo>
                        <a:pt x="408" y="193"/>
                      </a:lnTo>
                      <a:lnTo>
                        <a:pt x="406" y="212"/>
                      </a:lnTo>
                      <a:lnTo>
                        <a:pt x="400" y="233"/>
                      </a:lnTo>
                      <a:lnTo>
                        <a:pt x="395" y="250"/>
                      </a:lnTo>
                      <a:lnTo>
                        <a:pt x="385" y="269"/>
                      </a:lnTo>
                      <a:lnTo>
                        <a:pt x="376" y="284"/>
                      </a:lnTo>
                      <a:lnTo>
                        <a:pt x="364" y="301"/>
                      </a:lnTo>
                      <a:lnTo>
                        <a:pt x="351" y="315"/>
                      </a:lnTo>
                      <a:lnTo>
                        <a:pt x="336" y="328"/>
                      </a:lnTo>
                      <a:lnTo>
                        <a:pt x="321" y="339"/>
                      </a:lnTo>
                      <a:lnTo>
                        <a:pt x="304" y="351"/>
                      </a:lnTo>
                      <a:lnTo>
                        <a:pt x="287" y="358"/>
                      </a:lnTo>
                      <a:lnTo>
                        <a:pt x="268" y="366"/>
                      </a:lnTo>
                      <a:lnTo>
                        <a:pt x="249" y="370"/>
                      </a:lnTo>
                      <a:lnTo>
                        <a:pt x="228" y="373"/>
                      </a:lnTo>
                      <a:lnTo>
                        <a:pt x="207" y="373"/>
                      </a:lnTo>
                      <a:lnTo>
                        <a:pt x="186" y="373"/>
                      </a:lnTo>
                      <a:lnTo>
                        <a:pt x="167" y="370"/>
                      </a:lnTo>
                      <a:lnTo>
                        <a:pt x="148" y="366"/>
                      </a:lnTo>
                      <a:lnTo>
                        <a:pt x="129" y="358"/>
                      </a:lnTo>
                      <a:lnTo>
                        <a:pt x="112" y="351"/>
                      </a:lnTo>
                      <a:lnTo>
                        <a:pt x="95" y="339"/>
                      </a:lnTo>
                      <a:lnTo>
                        <a:pt x="80" y="328"/>
                      </a:lnTo>
                      <a:lnTo>
                        <a:pt x="65" y="315"/>
                      </a:lnTo>
                      <a:lnTo>
                        <a:pt x="51" y="301"/>
                      </a:lnTo>
                      <a:lnTo>
                        <a:pt x="40" y="284"/>
                      </a:lnTo>
                      <a:lnTo>
                        <a:pt x="30" y="269"/>
                      </a:lnTo>
                      <a:lnTo>
                        <a:pt x="21" y="250"/>
                      </a:lnTo>
                      <a:lnTo>
                        <a:pt x="15" y="233"/>
                      </a:lnTo>
                      <a:lnTo>
                        <a:pt x="10" y="212"/>
                      </a:lnTo>
                      <a:lnTo>
                        <a:pt x="6" y="193"/>
                      </a:lnTo>
                      <a:lnTo>
                        <a:pt x="6" y="172"/>
                      </a:lnTo>
                      <a:lnTo>
                        <a:pt x="6" y="152"/>
                      </a:lnTo>
                      <a:lnTo>
                        <a:pt x="10" y="131"/>
                      </a:lnTo>
                      <a:lnTo>
                        <a:pt x="8" y="131"/>
                      </a:lnTo>
                      <a:lnTo>
                        <a:pt x="6" y="129"/>
                      </a:lnTo>
                      <a:lnTo>
                        <a:pt x="2" y="150"/>
                      </a:lnTo>
                      <a:lnTo>
                        <a:pt x="0" y="172"/>
                      </a:lnTo>
                      <a:lnTo>
                        <a:pt x="2" y="193"/>
                      </a:lnTo>
                      <a:lnTo>
                        <a:pt x="6" y="214"/>
                      </a:lnTo>
                      <a:lnTo>
                        <a:pt x="10" y="233"/>
                      </a:lnTo>
                      <a:lnTo>
                        <a:pt x="17" y="252"/>
                      </a:lnTo>
                      <a:lnTo>
                        <a:pt x="27" y="271"/>
                      </a:lnTo>
                      <a:lnTo>
                        <a:pt x="36" y="288"/>
                      </a:lnTo>
                      <a:lnTo>
                        <a:pt x="48" y="303"/>
                      </a:lnTo>
                      <a:lnTo>
                        <a:pt x="61" y="318"/>
                      </a:lnTo>
                      <a:lnTo>
                        <a:pt x="76" y="332"/>
                      </a:lnTo>
                      <a:lnTo>
                        <a:pt x="91" y="343"/>
                      </a:lnTo>
                      <a:lnTo>
                        <a:pt x="108" y="354"/>
                      </a:lnTo>
                      <a:lnTo>
                        <a:pt x="127" y="362"/>
                      </a:lnTo>
                      <a:lnTo>
                        <a:pt x="146" y="370"/>
                      </a:lnTo>
                      <a:lnTo>
                        <a:pt x="165" y="375"/>
                      </a:lnTo>
                      <a:lnTo>
                        <a:pt x="186" y="377"/>
                      </a:lnTo>
                      <a:lnTo>
                        <a:pt x="207" y="379"/>
                      </a:lnTo>
                      <a:lnTo>
                        <a:pt x="228" y="377"/>
                      </a:lnTo>
                      <a:lnTo>
                        <a:pt x="249" y="375"/>
                      </a:lnTo>
                      <a:lnTo>
                        <a:pt x="269" y="370"/>
                      </a:lnTo>
                      <a:lnTo>
                        <a:pt x="288" y="362"/>
                      </a:lnTo>
                      <a:lnTo>
                        <a:pt x="306" y="354"/>
                      </a:lnTo>
                      <a:lnTo>
                        <a:pt x="323" y="343"/>
                      </a:lnTo>
                      <a:lnTo>
                        <a:pt x="340" y="332"/>
                      </a:lnTo>
                      <a:lnTo>
                        <a:pt x="353" y="318"/>
                      </a:lnTo>
                      <a:lnTo>
                        <a:pt x="366" y="303"/>
                      </a:lnTo>
                      <a:lnTo>
                        <a:pt x="380" y="288"/>
                      </a:lnTo>
                      <a:lnTo>
                        <a:pt x="389" y="271"/>
                      </a:lnTo>
                      <a:lnTo>
                        <a:pt x="398" y="252"/>
                      </a:lnTo>
                      <a:lnTo>
                        <a:pt x="404" y="233"/>
                      </a:lnTo>
                      <a:lnTo>
                        <a:pt x="410" y="214"/>
                      </a:lnTo>
                      <a:lnTo>
                        <a:pt x="414" y="193"/>
                      </a:lnTo>
                      <a:lnTo>
                        <a:pt x="414" y="172"/>
                      </a:lnTo>
                      <a:close/>
                    </a:path>
                  </a:pathLst>
                </a:custGeom>
                <a:solidFill>
                  <a:srgbClr val="D1D1E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039" name="Freeform 671"/>
                <p:cNvSpPr>
                  <a:spLocks/>
                </p:cNvSpPr>
                <p:nvPr/>
              </p:nvSpPr>
              <p:spPr bwMode="auto">
                <a:xfrm>
                  <a:off x="1635" y="2104"/>
                  <a:ext cx="408" cy="373"/>
                </a:xfrm>
                <a:custGeom>
                  <a:avLst/>
                  <a:gdLst/>
                  <a:ahLst/>
                  <a:cxnLst>
                    <a:cxn ang="0">
                      <a:pos x="406" y="142"/>
                    </a:cxn>
                    <a:cxn ang="0">
                      <a:pos x="394" y="93"/>
                    </a:cxn>
                    <a:cxn ang="0">
                      <a:pos x="370" y="51"/>
                    </a:cxn>
                    <a:cxn ang="0">
                      <a:pos x="338" y="13"/>
                    </a:cxn>
                    <a:cxn ang="0">
                      <a:pos x="317" y="2"/>
                    </a:cxn>
                    <a:cxn ang="0">
                      <a:pos x="336" y="17"/>
                    </a:cxn>
                    <a:cxn ang="0">
                      <a:pos x="366" y="53"/>
                    </a:cxn>
                    <a:cxn ang="0">
                      <a:pos x="389" y="94"/>
                    </a:cxn>
                    <a:cxn ang="0">
                      <a:pos x="402" y="142"/>
                    </a:cxn>
                    <a:cxn ang="0">
                      <a:pos x="402" y="189"/>
                    </a:cxn>
                    <a:cxn ang="0">
                      <a:pos x="394" y="227"/>
                    </a:cxn>
                    <a:cxn ang="0">
                      <a:pos x="379" y="263"/>
                    </a:cxn>
                    <a:cxn ang="0">
                      <a:pos x="358" y="295"/>
                    </a:cxn>
                    <a:cxn ang="0">
                      <a:pos x="330" y="322"/>
                    </a:cxn>
                    <a:cxn ang="0">
                      <a:pos x="300" y="345"/>
                    </a:cxn>
                    <a:cxn ang="0">
                      <a:pos x="264" y="358"/>
                    </a:cxn>
                    <a:cxn ang="0">
                      <a:pos x="224" y="367"/>
                    </a:cxn>
                    <a:cxn ang="0">
                      <a:pos x="184" y="367"/>
                    </a:cxn>
                    <a:cxn ang="0">
                      <a:pos x="144" y="358"/>
                    </a:cxn>
                    <a:cxn ang="0">
                      <a:pos x="108" y="345"/>
                    </a:cxn>
                    <a:cxn ang="0">
                      <a:pos x="76" y="322"/>
                    </a:cxn>
                    <a:cxn ang="0">
                      <a:pos x="49" y="295"/>
                    </a:cxn>
                    <a:cxn ang="0">
                      <a:pos x="28" y="263"/>
                    </a:cxn>
                    <a:cxn ang="0">
                      <a:pos x="13" y="227"/>
                    </a:cxn>
                    <a:cxn ang="0">
                      <a:pos x="6" y="189"/>
                    </a:cxn>
                    <a:cxn ang="0">
                      <a:pos x="6" y="148"/>
                    </a:cxn>
                    <a:cxn ang="0">
                      <a:pos x="6" y="127"/>
                    </a:cxn>
                    <a:cxn ang="0">
                      <a:pos x="0" y="148"/>
                    </a:cxn>
                    <a:cxn ang="0">
                      <a:pos x="0" y="189"/>
                    </a:cxn>
                    <a:cxn ang="0">
                      <a:pos x="8" y="229"/>
                    </a:cxn>
                    <a:cxn ang="0">
                      <a:pos x="25" y="265"/>
                    </a:cxn>
                    <a:cxn ang="0">
                      <a:pos x="45" y="297"/>
                    </a:cxn>
                    <a:cxn ang="0">
                      <a:pos x="74" y="326"/>
                    </a:cxn>
                    <a:cxn ang="0">
                      <a:pos x="106" y="348"/>
                    </a:cxn>
                    <a:cxn ang="0">
                      <a:pos x="142" y="364"/>
                    </a:cxn>
                    <a:cxn ang="0">
                      <a:pos x="182" y="371"/>
                    </a:cxn>
                    <a:cxn ang="0">
                      <a:pos x="224" y="371"/>
                    </a:cxn>
                    <a:cxn ang="0">
                      <a:pos x="264" y="364"/>
                    </a:cxn>
                    <a:cxn ang="0">
                      <a:pos x="302" y="348"/>
                    </a:cxn>
                    <a:cxn ang="0">
                      <a:pos x="334" y="326"/>
                    </a:cxn>
                    <a:cxn ang="0">
                      <a:pos x="362" y="297"/>
                    </a:cxn>
                    <a:cxn ang="0">
                      <a:pos x="383" y="265"/>
                    </a:cxn>
                    <a:cxn ang="0">
                      <a:pos x="398" y="229"/>
                    </a:cxn>
                    <a:cxn ang="0">
                      <a:pos x="408" y="189"/>
                    </a:cxn>
                  </a:cxnLst>
                  <a:rect l="0" t="0" r="r" b="b"/>
                  <a:pathLst>
                    <a:path w="408" h="373">
                      <a:moveTo>
                        <a:pt x="408" y="168"/>
                      </a:moveTo>
                      <a:lnTo>
                        <a:pt x="406" y="142"/>
                      </a:lnTo>
                      <a:lnTo>
                        <a:pt x="402" y="117"/>
                      </a:lnTo>
                      <a:lnTo>
                        <a:pt x="394" y="93"/>
                      </a:lnTo>
                      <a:lnTo>
                        <a:pt x="383" y="72"/>
                      </a:lnTo>
                      <a:lnTo>
                        <a:pt x="370" y="51"/>
                      </a:lnTo>
                      <a:lnTo>
                        <a:pt x="355" y="30"/>
                      </a:lnTo>
                      <a:lnTo>
                        <a:pt x="338" y="13"/>
                      </a:lnTo>
                      <a:lnTo>
                        <a:pt x="319" y="0"/>
                      </a:lnTo>
                      <a:lnTo>
                        <a:pt x="317" y="2"/>
                      </a:lnTo>
                      <a:lnTo>
                        <a:pt x="317" y="3"/>
                      </a:lnTo>
                      <a:lnTo>
                        <a:pt x="336" y="17"/>
                      </a:lnTo>
                      <a:lnTo>
                        <a:pt x="353" y="34"/>
                      </a:lnTo>
                      <a:lnTo>
                        <a:pt x="366" y="53"/>
                      </a:lnTo>
                      <a:lnTo>
                        <a:pt x="379" y="74"/>
                      </a:lnTo>
                      <a:lnTo>
                        <a:pt x="389" y="94"/>
                      </a:lnTo>
                      <a:lnTo>
                        <a:pt x="396" y="119"/>
                      </a:lnTo>
                      <a:lnTo>
                        <a:pt x="402" y="142"/>
                      </a:lnTo>
                      <a:lnTo>
                        <a:pt x="404" y="168"/>
                      </a:lnTo>
                      <a:lnTo>
                        <a:pt x="402" y="189"/>
                      </a:lnTo>
                      <a:lnTo>
                        <a:pt x="400" y="208"/>
                      </a:lnTo>
                      <a:lnTo>
                        <a:pt x="394" y="227"/>
                      </a:lnTo>
                      <a:lnTo>
                        <a:pt x="387" y="246"/>
                      </a:lnTo>
                      <a:lnTo>
                        <a:pt x="379" y="263"/>
                      </a:lnTo>
                      <a:lnTo>
                        <a:pt x="370" y="280"/>
                      </a:lnTo>
                      <a:lnTo>
                        <a:pt x="358" y="295"/>
                      </a:lnTo>
                      <a:lnTo>
                        <a:pt x="345" y="309"/>
                      </a:lnTo>
                      <a:lnTo>
                        <a:pt x="330" y="322"/>
                      </a:lnTo>
                      <a:lnTo>
                        <a:pt x="315" y="333"/>
                      </a:lnTo>
                      <a:lnTo>
                        <a:pt x="300" y="345"/>
                      </a:lnTo>
                      <a:lnTo>
                        <a:pt x="281" y="352"/>
                      </a:lnTo>
                      <a:lnTo>
                        <a:pt x="264" y="358"/>
                      </a:lnTo>
                      <a:lnTo>
                        <a:pt x="245" y="364"/>
                      </a:lnTo>
                      <a:lnTo>
                        <a:pt x="224" y="367"/>
                      </a:lnTo>
                      <a:lnTo>
                        <a:pt x="203" y="367"/>
                      </a:lnTo>
                      <a:lnTo>
                        <a:pt x="184" y="367"/>
                      </a:lnTo>
                      <a:lnTo>
                        <a:pt x="163" y="364"/>
                      </a:lnTo>
                      <a:lnTo>
                        <a:pt x="144" y="358"/>
                      </a:lnTo>
                      <a:lnTo>
                        <a:pt x="125" y="352"/>
                      </a:lnTo>
                      <a:lnTo>
                        <a:pt x="108" y="345"/>
                      </a:lnTo>
                      <a:lnTo>
                        <a:pt x="91" y="333"/>
                      </a:lnTo>
                      <a:lnTo>
                        <a:pt x="76" y="322"/>
                      </a:lnTo>
                      <a:lnTo>
                        <a:pt x="63" y="309"/>
                      </a:lnTo>
                      <a:lnTo>
                        <a:pt x="49" y="295"/>
                      </a:lnTo>
                      <a:lnTo>
                        <a:pt x="38" y="280"/>
                      </a:lnTo>
                      <a:lnTo>
                        <a:pt x="28" y="263"/>
                      </a:lnTo>
                      <a:lnTo>
                        <a:pt x="19" y="246"/>
                      </a:lnTo>
                      <a:lnTo>
                        <a:pt x="13" y="227"/>
                      </a:lnTo>
                      <a:lnTo>
                        <a:pt x="8" y="208"/>
                      </a:lnTo>
                      <a:lnTo>
                        <a:pt x="6" y="189"/>
                      </a:lnTo>
                      <a:lnTo>
                        <a:pt x="4" y="168"/>
                      </a:lnTo>
                      <a:lnTo>
                        <a:pt x="6" y="148"/>
                      </a:lnTo>
                      <a:lnTo>
                        <a:pt x="8" y="127"/>
                      </a:lnTo>
                      <a:lnTo>
                        <a:pt x="6" y="127"/>
                      </a:lnTo>
                      <a:lnTo>
                        <a:pt x="4" y="127"/>
                      </a:lnTo>
                      <a:lnTo>
                        <a:pt x="0" y="148"/>
                      </a:lnTo>
                      <a:lnTo>
                        <a:pt x="0" y="168"/>
                      </a:lnTo>
                      <a:lnTo>
                        <a:pt x="0" y="189"/>
                      </a:lnTo>
                      <a:lnTo>
                        <a:pt x="4" y="210"/>
                      </a:lnTo>
                      <a:lnTo>
                        <a:pt x="8" y="229"/>
                      </a:lnTo>
                      <a:lnTo>
                        <a:pt x="15" y="248"/>
                      </a:lnTo>
                      <a:lnTo>
                        <a:pt x="25" y="265"/>
                      </a:lnTo>
                      <a:lnTo>
                        <a:pt x="34" y="282"/>
                      </a:lnTo>
                      <a:lnTo>
                        <a:pt x="45" y="297"/>
                      </a:lnTo>
                      <a:lnTo>
                        <a:pt x="59" y="312"/>
                      </a:lnTo>
                      <a:lnTo>
                        <a:pt x="74" y="326"/>
                      </a:lnTo>
                      <a:lnTo>
                        <a:pt x="89" y="337"/>
                      </a:lnTo>
                      <a:lnTo>
                        <a:pt x="106" y="348"/>
                      </a:lnTo>
                      <a:lnTo>
                        <a:pt x="123" y="356"/>
                      </a:lnTo>
                      <a:lnTo>
                        <a:pt x="142" y="364"/>
                      </a:lnTo>
                      <a:lnTo>
                        <a:pt x="163" y="367"/>
                      </a:lnTo>
                      <a:lnTo>
                        <a:pt x="182" y="371"/>
                      </a:lnTo>
                      <a:lnTo>
                        <a:pt x="203" y="373"/>
                      </a:lnTo>
                      <a:lnTo>
                        <a:pt x="224" y="371"/>
                      </a:lnTo>
                      <a:lnTo>
                        <a:pt x="245" y="367"/>
                      </a:lnTo>
                      <a:lnTo>
                        <a:pt x="264" y="364"/>
                      </a:lnTo>
                      <a:lnTo>
                        <a:pt x="283" y="356"/>
                      </a:lnTo>
                      <a:lnTo>
                        <a:pt x="302" y="348"/>
                      </a:lnTo>
                      <a:lnTo>
                        <a:pt x="319" y="337"/>
                      </a:lnTo>
                      <a:lnTo>
                        <a:pt x="334" y="326"/>
                      </a:lnTo>
                      <a:lnTo>
                        <a:pt x="349" y="312"/>
                      </a:lnTo>
                      <a:lnTo>
                        <a:pt x="362" y="297"/>
                      </a:lnTo>
                      <a:lnTo>
                        <a:pt x="374" y="282"/>
                      </a:lnTo>
                      <a:lnTo>
                        <a:pt x="383" y="265"/>
                      </a:lnTo>
                      <a:lnTo>
                        <a:pt x="393" y="248"/>
                      </a:lnTo>
                      <a:lnTo>
                        <a:pt x="398" y="229"/>
                      </a:lnTo>
                      <a:lnTo>
                        <a:pt x="404" y="210"/>
                      </a:lnTo>
                      <a:lnTo>
                        <a:pt x="408" y="189"/>
                      </a:lnTo>
                      <a:lnTo>
                        <a:pt x="408" y="168"/>
                      </a:lnTo>
                      <a:close/>
                    </a:path>
                  </a:pathLst>
                </a:custGeom>
                <a:solidFill>
                  <a:srgbClr val="D3D2E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040" name="Freeform 672"/>
                <p:cNvSpPr>
                  <a:spLocks/>
                </p:cNvSpPr>
                <p:nvPr/>
              </p:nvSpPr>
              <p:spPr bwMode="auto">
                <a:xfrm>
                  <a:off x="1637" y="2106"/>
                  <a:ext cx="404" cy="367"/>
                </a:xfrm>
                <a:custGeom>
                  <a:avLst/>
                  <a:gdLst/>
                  <a:ahLst/>
                  <a:cxnLst>
                    <a:cxn ang="0">
                      <a:pos x="402" y="140"/>
                    </a:cxn>
                    <a:cxn ang="0">
                      <a:pos x="391" y="92"/>
                    </a:cxn>
                    <a:cxn ang="0">
                      <a:pos x="366" y="49"/>
                    </a:cxn>
                    <a:cxn ang="0">
                      <a:pos x="334" y="13"/>
                    </a:cxn>
                    <a:cxn ang="0">
                      <a:pos x="315" y="1"/>
                    </a:cxn>
                    <a:cxn ang="0">
                      <a:pos x="332" y="17"/>
                    </a:cxn>
                    <a:cxn ang="0">
                      <a:pos x="362" y="53"/>
                    </a:cxn>
                    <a:cxn ang="0">
                      <a:pos x="385" y="94"/>
                    </a:cxn>
                    <a:cxn ang="0">
                      <a:pos x="398" y="142"/>
                    </a:cxn>
                    <a:cxn ang="0">
                      <a:pos x="398" y="185"/>
                    </a:cxn>
                    <a:cxn ang="0">
                      <a:pos x="391" y="225"/>
                    </a:cxn>
                    <a:cxn ang="0">
                      <a:pos x="375" y="259"/>
                    </a:cxn>
                    <a:cxn ang="0">
                      <a:pos x="355" y="292"/>
                    </a:cxn>
                    <a:cxn ang="0">
                      <a:pos x="328" y="318"/>
                    </a:cxn>
                    <a:cxn ang="0">
                      <a:pos x="296" y="339"/>
                    </a:cxn>
                    <a:cxn ang="0">
                      <a:pos x="260" y="354"/>
                    </a:cxn>
                    <a:cxn ang="0">
                      <a:pos x="222" y="362"/>
                    </a:cxn>
                    <a:cxn ang="0">
                      <a:pos x="182" y="362"/>
                    </a:cxn>
                    <a:cxn ang="0">
                      <a:pos x="142" y="354"/>
                    </a:cxn>
                    <a:cxn ang="0">
                      <a:pos x="108" y="339"/>
                    </a:cxn>
                    <a:cxn ang="0">
                      <a:pos x="76" y="318"/>
                    </a:cxn>
                    <a:cxn ang="0">
                      <a:pos x="49" y="292"/>
                    </a:cxn>
                    <a:cxn ang="0">
                      <a:pos x="28" y="259"/>
                    </a:cxn>
                    <a:cxn ang="0">
                      <a:pos x="13" y="225"/>
                    </a:cxn>
                    <a:cxn ang="0">
                      <a:pos x="6" y="185"/>
                    </a:cxn>
                    <a:cxn ang="0">
                      <a:pos x="6" y="146"/>
                    </a:cxn>
                    <a:cxn ang="0">
                      <a:pos x="6" y="125"/>
                    </a:cxn>
                    <a:cxn ang="0">
                      <a:pos x="0" y="146"/>
                    </a:cxn>
                    <a:cxn ang="0">
                      <a:pos x="0" y="187"/>
                    </a:cxn>
                    <a:cxn ang="0">
                      <a:pos x="9" y="227"/>
                    </a:cxn>
                    <a:cxn ang="0">
                      <a:pos x="24" y="263"/>
                    </a:cxn>
                    <a:cxn ang="0">
                      <a:pos x="45" y="295"/>
                    </a:cxn>
                    <a:cxn ang="0">
                      <a:pos x="74" y="322"/>
                    </a:cxn>
                    <a:cxn ang="0">
                      <a:pos x="106" y="345"/>
                    </a:cxn>
                    <a:cxn ang="0">
                      <a:pos x="142" y="360"/>
                    </a:cxn>
                    <a:cxn ang="0">
                      <a:pos x="180" y="367"/>
                    </a:cxn>
                    <a:cxn ang="0">
                      <a:pos x="222" y="367"/>
                    </a:cxn>
                    <a:cxn ang="0">
                      <a:pos x="262" y="360"/>
                    </a:cxn>
                    <a:cxn ang="0">
                      <a:pos x="298" y="345"/>
                    </a:cxn>
                    <a:cxn ang="0">
                      <a:pos x="330" y="322"/>
                    </a:cxn>
                    <a:cxn ang="0">
                      <a:pos x="358" y="295"/>
                    </a:cxn>
                    <a:cxn ang="0">
                      <a:pos x="379" y="263"/>
                    </a:cxn>
                    <a:cxn ang="0">
                      <a:pos x="394" y="227"/>
                    </a:cxn>
                    <a:cxn ang="0">
                      <a:pos x="402" y="187"/>
                    </a:cxn>
                  </a:cxnLst>
                  <a:rect l="0" t="0" r="r" b="b"/>
                  <a:pathLst>
                    <a:path w="404" h="367">
                      <a:moveTo>
                        <a:pt x="404" y="166"/>
                      </a:moveTo>
                      <a:lnTo>
                        <a:pt x="402" y="140"/>
                      </a:lnTo>
                      <a:lnTo>
                        <a:pt x="398" y="115"/>
                      </a:lnTo>
                      <a:lnTo>
                        <a:pt x="391" y="92"/>
                      </a:lnTo>
                      <a:lnTo>
                        <a:pt x="379" y="70"/>
                      </a:lnTo>
                      <a:lnTo>
                        <a:pt x="366" y="49"/>
                      </a:lnTo>
                      <a:lnTo>
                        <a:pt x="351" y="30"/>
                      </a:lnTo>
                      <a:lnTo>
                        <a:pt x="334" y="13"/>
                      </a:lnTo>
                      <a:lnTo>
                        <a:pt x="315" y="0"/>
                      </a:lnTo>
                      <a:lnTo>
                        <a:pt x="315" y="1"/>
                      </a:lnTo>
                      <a:lnTo>
                        <a:pt x="313" y="3"/>
                      </a:lnTo>
                      <a:lnTo>
                        <a:pt x="332" y="17"/>
                      </a:lnTo>
                      <a:lnTo>
                        <a:pt x="349" y="34"/>
                      </a:lnTo>
                      <a:lnTo>
                        <a:pt x="362" y="53"/>
                      </a:lnTo>
                      <a:lnTo>
                        <a:pt x="375" y="72"/>
                      </a:lnTo>
                      <a:lnTo>
                        <a:pt x="385" y="94"/>
                      </a:lnTo>
                      <a:lnTo>
                        <a:pt x="392" y="117"/>
                      </a:lnTo>
                      <a:lnTo>
                        <a:pt x="398" y="142"/>
                      </a:lnTo>
                      <a:lnTo>
                        <a:pt x="398" y="166"/>
                      </a:lnTo>
                      <a:lnTo>
                        <a:pt x="398" y="185"/>
                      </a:lnTo>
                      <a:lnTo>
                        <a:pt x="394" y="206"/>
                      </a:lnTo>
                      <a:lnTo>
                        <a:pt x="391" y="225"/>
                      </a:lnTo>
                      <a:lnTo>
                        <a:pt x="383" y="242"/>
                      </a:lnTo>
                      <a:lnTo>
                        <a:pt x="375" y="259"/>
                      </a:lnTo>
                      <a:lnTo>
                        <a:pt x="366" y="276"/>
                      </a:lnTo>
                      <a:lnTo>
                        <a:pt x="355" y="292"/>
                      </a:lnTo>
                      <a:lnTo>
                        <a:pt x="341" y="305"/>
                      </a:lnTo>
                      <a:lnTo>
                        <a:pt x="328" y="318"/>
                      </a:lnTo>
                      <a:lnTo>
                        <a:pt x="313" y="329"/>
                      </a:lnTo>
                      <a:lnTo>
                        <a:pt x="296" y="339"/>
                      </a:lnTo>
                      <a:lnTo>
                        <a:pt x="279" y="348"/>
                      </a:lnTo>
                      <a:lnTo>
                        <a:pt x="260" y="354"/>
                      </a:lnTo>
                      <a:lnTo>
                        <a:pt x="241" y="360"/>
                      </a:lnTo>
                      <a:lnTo>
                        <a:pt x="222" y="362"/>
                      </a:lnTo>
                      <a:lnTo>
                        <a:pt x="201" y="364"/>
                      </a:lnTo>
                      <a:lnTo>
                        <a:pt x="182" y="362"/>
                      </a:lnTo>
                      <a:lnTo>
                        <a:pt x="161" y="360"/>
                      </a:lnTo>
                      <a:lnTo>
                        <a:pt x="142" y="354"/>
                      </a:lnTo>
                      <a:lnTo>
                        <a:pt x="125" y="348"/>
                      </a:lnTo>
                      <a:lnTo>
                        <a:pt x="108" y="339"/>
                      </a:lnTo>
                      <a:lnTo>
                        <a:pt x="91" y="329"/>
                      </a:lnTo>
                      <a:lnTo>
                        <a:pt x="76" y="318"/>
                      </a:lnTo>
                      <a:lnTo>
                        <a:pt x="62" y="305"/>
                      </a:lnTo>
                      <a:lnTo>
                        <a:pt x="49" y="292"/>
                      </a:lnTo>
                      <a:lnTo>
                        <a:pt x="38" y="276"/>
                      </a:lnTo>
                      <a:lnTo>
                        <a:pt x="28" y="259"/>
                      </a:lnTo>
                      <a:lnTo>
                        <a:pt x="19" y="242"/>
                      </a:lnTo>
                      <a:lnTo>
                        <a:pt x="13" y="225"/>
                      </a:lnTo>
                      <a:lnTo>
                        <a:pt x="7" y="206"/>
                      </a:lnTo>
                      <a:lnTo>
                        <a:pt x="6" y="185"/>
                      </a:lnTo>
                      <a:lnTo>
                        <a:pt x="4" y="166"/>
                      </a:lnTo>
                      <a:lnTo>
                        <a:pt x="6" y="146"/>
                      </a:lnTo>
                      <a:lnTo>
                        <a:pt x="7" y="127"/>
                      </a:lnTo>
                      <a:lnTo>
                        <a:pt x="6" y="125"/>
                      </a:lnTo>
                      <a:lnTo>
                        <a:pt x="4" y="125"/>
                      </a:lnTo>
                      <a:lnTo>
                        <a:pt x="0" y="146"/>
                      </a:lnTo>
                      <a:lnTo>
                        <a:pt x="0" y="166"/>
                      </a:lnTo>
                      <a:lnTo>
                        <a:pt x="0" y="187"/>
                      </a:lnTo>
                      <a:lnTo>
                        <a:pt x="4" y="206"/>
                      </a:lnTo>
                      <a:lnTo>
                        <a:pt x="9" y="227"/>
                      </a:lnTo>
                      <a:lnTo>
                        <a:pt x="15" y="244"/>
                      </a:lnTo>
                      <a:lnTo>
                        <a:pt x="24" y="263"/>
                      </a:lnTo>
                      <a:lnTo>
                        <a:pt x="34" y="278"/>
                      </a:lnTo>
                      <a:lnTo>
                        <a:pt x="45" y="295"/>
                      </a:lnTo>
                      <a:lnTo>
                        <a:pt x="59" y="309"/>
                      </a:lnTo>
                      <a:lnTo>
                        <a:pt x="74" y="322"/>
                      </a:lnTo>
                      <a:lnTo>
                        <a:pt x="89" y="333"/>
                      </a:lnTo>
                      <a:lnTo>
                        <a:pt x="106" y="345"/>
                      </a:lnTo>
                      <a:lnTo>
                        <a:pt x="123" y="352"/>
                      </a:lnTo>
                      <a:lnTo>
                        <a:pt x="142" y="360"/>
                      </a:lnTo>
                      <a:lnTo>
                        <a:pt x="161" y="364"/>
                      </a:lnTo>
                      <a:lnTo>
                        <a:pt x="180" y="367"/>
                      </a:lnTo>
                      <a:lnTo>
                        <a:pt x="201" y="367"/>
                      </a:lnTo>
                      <a:lnTo>
                        <a:pt x="222" y="367"/>
                      </a:lnTo>
                      <a:lnTo>
                        <a:pt x="243" y="364"/>
                      </a:lnTo>
                      <a:lnTo>
                        <a:pt x="262" y="360"/>
                      </a:lnTo>
                      <a:lnTo>
                        <a:pt x="281" y="352"/>
                      </a:lnTo>
                      <a:lnTo>
                        <a:pt x="298" y="345"/>
                      </a:lnTo>
                      <a:lnTo>
                        <a:pt x="315" y="333"/>
                      </a:lnTo>
                      <a:lnTo>
                        <a:pt x="330" y="322"/>
                      </a:lnTo>
                      <a:lnTo>
                        <a:pt x="345" y="309"/>
                      </a:lnTo>
                      <a:lnTo>
                        <a:pt x="358" y="295"/>
                      </a:lnTo>
                      <a:lnTo>
                        <a:pt x="370" y="278"/>
                      </a:lnTo>
                      <a:lnTo>
                        <a:pt x="379" y="263"/>
                      </a:lnTo>
                      <a:lnTo>
                        <a:pt x="389" y="244"/>
                      </a:lnTo>
                      <a:lnTo>
                        <a:pt x="394" y="227"/>
                      </a:lnTo>
                      <a:lnTo>
                        <a:pt x="400" y="206"/>
                      </a:lnTo>
                      <a:lnTo>
                        <a:pt x="402" y="187"/>
                      </a:lnTo>
                      <a:lnTo>
                        <a:pt x="404" y="166"/>
                      </a:lnTo>
                      <a:close/>
                    </a:path>
                  </a:pathLst>
                </a:custGeom>
                <a:solidFill>
                  <a:srgbClr val="D3D2E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041" name="Freeform 673"/>
                <p:cNvSpPr>
                  <a:spLocks/>
                </p:cNvSpPr>
                <p:nvPr/>
              </p:nvSpPr>
              <p:spPr bwMode="auto">
                <a:xfrm>
                  <a:off x="1639" y="2107"/>
                  <a:ext cx="400" cy="364"/>
                </a:xfrm>
                <a:custGeom>
                  <a:avLst/>
                  <a:gdLst/>
                  <a:ahLst/>
                  <a:cxnLst>
                    <a:cxn ang="0">
                      <a:pos x="398" y="139"/>
                    </a:cxn>
                    <a:cxn ang="0">
                      <a:pos x="385" y="91"/>
                    </a:cxn>
                    <a:cxn ang="0">
                      <a:pos x="362" y="50"/>
                    </a:cxn>
                    <a:cxn ang="0">
                      <a:pos x="332" y="14"/>
                    </a:cxn>
                    <a:cxn ang="0">
                      <a:pos x="311" y="2"/>
                    </a:cxn>
                    <a:cxn ang="0">
                      <a:pos x="328" y="17"/>
                    </a:cxn>
                    <a:cxn ang="0">
                      <a:pos x="360" y="53"/>
                    </a:cxn>
                    <a:cxn ang="0">
                      <a:pos x="381" y="93"/>
                    </a:cxn>
                    <a:cxn ang="0">
                      <a:pos x="392" y="141"/>
                    </a:cxn>
                    <a:cxn ang="0">
                      <a:pos x="394" y="184"/>
                    </a:cxn>
                    <a:cxn ang="0">
                      <a:pos x="387" y="222"/>
                    </a:cxn>
                    <a:cxn ang="0">
                      <a:pos x="372" y="258"/>
                    </a:cxn>
                    <a:cxn ang="0">
                      <a:pos x="351" y="289"/>
                    </a:cxn>
                    <a:cxn ang="0">
                      <a:pos x="324" y="315"/>
                    </a:cxn>
                    <a:cxn ang="0">
                      <a:pos x="292" y="336"/>
                    </a:cxn>
                    <a:cxn ang="0">
                      <a:pos x="258" y="351"/>
                    </a:cxn>
                    <a:cxn ang="0">
                      <a:pos x="220" y="359"/>
                    </a:cxn>
                    <a:cxn ang="0">
                      <a:pos x="180" y="359"/>
                    </a:cxn>
                    <a:cxn ang="0">
                      <a:pos x="142" y="351"/>
                    </a:cxn>
                    <a:cxn ang="0">
                      <a:pos x="106" y="336"/>
                    </a:cxn>
                    <a:cxn ang="0">
                      <a:pos x="76" y="315"/>
                    </a:cxn>
                    <a:cxn ang="0">
                      <a:pos x="49" y="289"/>
                    </a:cxn>
                    <a:cxn ang="0">
                      <a:pos x="28" y="258"/>
                    </a:cxn>
                    <a:cxn ang="0">
                      <a:pos x="13" y="222"/>
                    </a:cxn>
                    <a:cxn ang="0">
                      <a:pos x="5" y="184"/>
                    </a:cxn>
                    <a:cxn ang="0">
                      <a:pos x="5" y="145"/>
                    </a:cxn>
                    <a:cxn ang="0">
                      <a:pos x="5" y="126"/>
                    </a:cxn>
                    <a:cxn ang="0">
                      <a:pos x="2" y="145"/>
                    </a:cxn>
                    <a:cxn ang="0">
                      <a:pos x="2" y="186"/>
                    </a:cxn>
                    <a:cxn ang="0">
                      <a:pos x="9" y="224"/>
                    </a:cxn>
                    <a:cxn ang="0">
                      <a:pos x="24" y="260"/>
                    </a:cxn>
                    <a:cxn ang="0">
                      <a:pos x="45" y="292"/>
                    </a:cxn>
                    <a:cxn ang="0">
                      <a:pos x="72" y="319"/>
                    </a:cxn>
                    <a:cxn ang="0">
                      <a:pos x="104" y="342"/>
                    </a:cxn>
                    <a:cxn ang="0">
                      <a:pos x="140" y="355"/>
                    </a:cxn>
                    <a:cxn ang="0">
                      <a:pos x="180" y="364"/>
                    </a:cxn>
                    <a:cxn ang="0">
                      <a:pos x="220" y="364"/>
                    </a:cxn>
                    <a:cxn ang="0">
                      <a:pos x="260" y="355"/>
                    </a:cxn>
                    <a:cxn ang="0">
                      <a:pos x="296" y="342"/>
                    </a:cxn>
                    <a:cxn ang="0">
                      <a:pos x="326" y="319"/>
                    </a:cxn>
                    <a:cxn ang="0">
                      <a:pos x="354" y="292"/>
                    </a:cxn>
                    <a:cxn ang="0">
                      <a:pos x="375" y="260"/>
                    </a:cxn>
                    <a:cxn ang="0">
                      <a:pos x="390" y="224"/>
                    </a:cxn>
                    <a:cxn ang="0">
                      <a:pos x="398" y="186"/>
                    </a:cxn>
                  </a:cxnLst>
                  <a:rect l="0" t="0" r="r" b="b"/>
                  <a:pathLst>
                    <a:path w="400" h="364">
                      <a:moveTo>
                        <a:pt x="400" y="165"/>
                      </a:moveTo>
                      <a:lnTo>
                        <a:pt x="398" y="139"/>
                      </a:lnTo>
                      <a:lnTo>
                        <a:pt x="392" y="116"/>
                      </a:lnTo>
                      <a:lnTo>
                        <a:pt x="385" y="91"/>
                      </a:lnTo>
                      <a:lnTo>
                        <a:pt x="375" y="71"/>
                      </a:lnTo>
                      <a:lnTo>
                        <a:pt x="362" y="50"/>
                      </a:lnTo>
                      <a:lnTo>
                        <a:pt x="349" y="31"/>
                      </a:lnTo>
                      <a:lnTo>
                        <a:pt x="332" y="14"/>
                      </a:lnTo>
                      <a:lnTo>
                        <a:pt x="313" y="0"/>
                      </a:lnTo>
                      <a:lnTo>
                        <a:pt x="311" y="2"/>
                      </a:lnTo>
                      <a:lnTo>
                        <a:pt x="309" y="4"/>
                      </a:lnTo>
                      <a:lnTo>
                        <a:pt x="328" y="17"/>
                      </a:lnTo>
                      <a:lnTo>
                        <a:pt x="345" y="35"/>
                      </a:lnTo>
                      <a:lnTo>
                        <a:pt x="360" y="53"/>
                      </a:lnTo>
                      <a:lnTo>
                        <a:pt x="372" y="72"/>
                      </a:lnTo>
                      <a:lnTo>
                        <a:pt x="381" y="93"/>
                      </a:lnTo>
                      <a:lnTo>
                        <a:pt x="389" y="116"/>
                      </a:lnTo>
                      <a:lnTo>
                        <a:pt x="392" y="141"/>
                      </a:lnTo>
                      <a:lnTo>
                        <a:pt x="394" y="165"/>
                      </a:lnTo>
                      <a:lnTo>
                        <a:pt x="394" y="184"/>
                      </a:lnTo>
                      <a:lnTo>
                        <a:pt x="390" y="205"/>
                      </a:lnTo>
                      <a:lnTo>
                        <a:pt x="387" y="222"/>
                      </a:lnTo>
                      <a:lnTo>
                        <a:pt x="379" y="241"/>
                      </a:lnTo>
                      <a:lnTo>
                        <a:pt x="372" y="258"/>
                      </a:lnTo>
                      <a:lnTo>
                        <a:pt x="362" y="273"/>
                      </a:lnTo>
                      <a:lnTo>
                        <a:pt x="351" y="289"/>
                      </a:lnTo>
                      <a:lnTo>
                        <a:pt x="337" y="304"/>
                      </a:lnTo>
                      <a:lnTo>
                        <a:pt x="324" y="315"/>
                      </a:lnTo>
                      <a:lnTo>
                        <a:pt x="309" y="327"/>
                      </a:lnTo>
                      <a:lnTo>
                        <a:pt x="292" y="336"/>
                      </a:lnTo>
                      <a:lnTo>
                        <a:pt x="275" y="345"/>
                      </a:lnTo>
                      <a:lnTo>
                        <a:pt x="258" y="351"/>
                      </a:lnTo>
                      <a:lnTo>
                        <a:pt x="239" y="357"/>
                      </a:lnTo>
                      <a:lnTo>
                        <a:pt x="220" y="359"/>
                      </a:lnTo>
                      <a:lnTo>
                        <a:pt x="199" y="361"/>
                      </a:lnTo>
                      <a:lnTo>
                        <a:pt x="180" y="359"/>
                      </a:lnTo>
                      <a:lnTo>
                        <a:pt x="161" y="357"/>
                      </a:lnTo>
                      <a:lnTo>
                        <a:pt x="142" y="351"/>
                      </a:lnTo>
                      <a:lnTo>
                        <a:pt x="123" y="345"/>
                      </a:lnTo>
                      <a:lnTo>
                        <a:pt x="106" y="336"/>
                      </a:lnTo>
                      <a:lnTo>
                        <a:pt x="91" y="327"/>
                      </a:lnTo>
                      <a:lnTo>
                        <a:pt x="76" y="315"/>
                      </a:lnTo>
                      <a:lnTo>
                        <a:pt x="62" y="304"/>
                      </a:lnTo>
                      <a:lnTo>
                        <a:pt x="49" y="289"/>
                      </a:lnTo>
                      <a:lnTo>
                        <a:pt x="38" y="273"/>
                      </a:lnTo>
                      <a:lnTo>
                        <a:pt x="28" y="258"/>
                      </a:lnTo>
                      <a:lnTo>
                        <a:pt x="21" y="241"/>
                      </a:lnTo>
                      <a:lnTo>
                        <a:pt x="13" y="222"/>
                      </a:lnTo>
                      <a:lnTo>
                        <a:pt x="9" y="205"/>
                      </a:lnTo>
                      <a:lnTo>
                        <a:pt x="5" y="184"/>
                      </a:lnTo>
                      <a:lnTo>
                        <a:pt x="4" y="165"/>
                      </a:lnTo>
                      <a:lnTo>
                        <a:pt x="5" y="145"/>
                      </a:lnTo>
                      <a:lnTo>
                        <a:pt x="9" y="126"/>
                      </a:lnTo>
                      <a:lnTo>
                        <a:pt x="5" y="126"/>
                      </a:lnTo>
                      <a:lnTo>
                        <a:pt x="4" y="124"/>
                      </a:lnTo>
                      <a:lnTo>
                        <a:pt x="2" y="145"/>
                      </a:lnTo>
                      <a:lnTo>
                        <a:pt x="0" y="165"/>
                      </a:lnTo>
                      <a:lnTo>
                        <a:pt x="2" y="186"/>
                      </a:lnTo>
                      <a:lnTo>
                        <a:pt x="4" y="205"/>
                      </a:lnTo>
                      <a:lnTo>
                        <a:pt x="9" y="224"/>
                      </a:lnTo>
                      <a:lnTo>
                        <a:pt x="15" y="243"/>
                      </a:lnTo>
                      <a:lnTo>
                        <a:pt x="24" y="260"/>
                      </a:lnTo>
                      <a:lnTo>
                        <a:pt x="34" y="277"/>
                      </a:lnTo>
                      <a:lnTo>
                        <a:pt x="45" y="292"/>
                      </a:lnTo>
                      <a:lnTo>
                        <a:pt x="59" y="306"/>
                      </a:lnTo>
                      <a:lnTo>
                        <a:pt x="72" y="319"/>
                      </a:lnTo>
                      <a:lnTo>
                        <a:pt x="87" y="330"/>
                      </a:lnTo>
                      <a:lnTo>
                        <a:pt x="104" y="342"/>
                      </a:lnTo>
                      <a:lnTo>
                        <a:pt x="121" y="349"/>
                      </a:lnTo>
                      <a:lnTo>
                        <a:pt x="140" y="355"/>
                      </a:lnTo>
                      <a:lnTo>
                        <a:pt x="159" y="361"/>
                      </a:lnTo>
                      <a:lnTo>
                        <a:pt x="180" y="364"/>
                      </a:lnTo>
                      <a:lnTo>
                        <a:pt x="199" y="364"/>
                      </a:lnTo>
                      <a:lnTo>
                        <a:pt x="220" y="364"/>
                      </a:lnTo>
                      <a:lnTo>
                        <a:pt x="241" y="361"/>
                      </a:lnTo>
                      <a:lnTo>
                        <a:pt x="260" y="355"/>
                      </a:lnTo>
                      <a:lnTo>
                        <a:pt x="277" y="349"/>
                      </a:lnTo>
                      <a:lnTo>
                        <a:pt x="296" y="342"/>
                      </a:lnTo>
                      <a:lnTo>
                        <a:pt x="311" y="330"/>
                      </a:lnTo>
                      <a:lnTo>
                        <a:pt x="326" y="319"/>
                      </a:lnTo>
                      <a:lnTo>
                        <a:pt x="341" y="306"/>
                      </a:lnTo>
                      <a:lnTo>
                        <a:pt x="354" y="292"/>
                      </a:lnTo>
                      <a:lnTo>
                        <a:pt x="366" y="277"/>
                      </a:lnTo>
                      <a:lnTo>
                        <a:pt x="375" y="260"/>
                      </a:lnTo>
                      <a:lnTo>
                        <a:pt x="383" y="243"/>
                      </a:lnTo>
                      <a:lnTo>
                        <a:pt x="390" y="224"/>
                      </a:lnTo>
                      <a:lnTo>
                        <a:pt x="396" y="205"/>
                      </a:lnTo>
                      <a:lnTo>
                        <a:pt x="398" y="186"/>
                      </a:lnTo>
                      <a:lnTo>
                        <a:pt x="400" y="165"/>
                      </a:lnTo>
                      <a:close/>
                    </a:path>
                  </a:pathLst>
                </a:custGeom>
                <a:solidFill>
                  <a:srgbClr val="D3D3E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042" name="Freeform 674"/>
                <p:cNvSpPr>
                  <a:spLocks/>
                </p:cNvSpPr>
                <p:nvPr/>
              </p:nvSpPr>
              <p:spPr bwMode="auto">
                <a:xfrm>
                  <a:off x="1641" y="2109"/>
                  <a:ext cx="394" cy="361"/>
                </a:xfrm>
                <a:custGeom>
                  <a:avLst/>
                  <a:gdLst/>
                  <a:ahLst/>
                  <a:cxnLst>
                    <a:cxn ang="0">
                      <a:pos x="394" y="139"/>
                    </a:cxn>
                    <a:cxn ang="0">
                      <a:pos x="381" y="91"/>
                    </a:cxn>
                    <a:cxn ang="0">
                      <a:pos x="358" y="50"/>
                    </a:cxn>
                    <a:cxn ang="0">
                      <a:pos x="328" y="14"/>
                    </a:cxn>
                    <a:cxn ang="0">
                      <a:pos x="307" y="2"/>
                    </a:cxn>
                    <a:cxn ang="0">
                      <a:pos x="324" y="17"/>
                    </a:cxn>
                    <a:cxn ang="0">
                      <a:pos x="356" y="51"/>
                    </a:cxn>
                    <a:cxn ang="0">
                      <a:pos x="377" y="93"/>
                    </a:cxn>
                    <a:cxn ang="0">
                      <a:pos x="388" y="139"/>
                    </a:cxn>
                    <a:cxn ang="0">
                      <a:pos x="390" y="182"/>
                    </a:cxn>
                    <a:cxn ang="0">
                      <a:pos x="381" y="220"/>
                    </a:cxn>
                    <a:cxn ang="0">
                      <a:pos x="368" y="254"/>
                    </a:cxn>
                    <a:cxn ang="0">
                      <a:pos x="347" y="287"/>
                    </a:cxn>
                    <a:cxn ang="0">
                      <a:pos x="320" y="311"/>
                    </a:cxn>
                    <a:cxn ang="0">
                      <a:pos x="290" y="332"/>
                    </a:cxn>
                    <a:cxn ang="0">
                      <a:pos x="256" y="347"/>
                    </a:cxn>
                    <a:cxn ang="0">
                      <a:pos x="218" y="355"/>
                    </a:cxn>
                    <a:cxn ang="0">
                      <a:pos x="178" y="355"/>
                    </a:cxn>
                    <a:cxn ang="0">
                      <a:pos x="140" y="347"/>
                    </a:cxn>
                    <a:cxn ang="0">
                      <a:pos x="106" y="332"/>
                    </a:cxn>
                    <a:cxn ang="0">
                      <a:pos x="75" y="311"/>
                    </a:cxn>
                    <a:cxn ang="0">
                      <a:pos x="49" y="287"/>
                    </a:cxn>
                    <a:cxn ang="0">
                      <a:pos x="28" y="254"/>
                    </a:cxn>
                    <a:cxn ang="0">
                      <a:pos x="13" y="220"/>
                    </a:cxn>
                    <a:cxn ang="0">
                      <a:pos x="5" y="182"/>
                    </a:cxn>
                    <a:cxn ang="0">
                      <a:pos x="5" y="143"/>
                    </a:cxn>
                    <a:cxn ang="0">
                      <a:pos x="7" y="124"/>
                    </a:cxn>
                    <a:cxn ang="0">
                      <a:pos x="2" y="143"/>
                    </a:cxn>
                    <a:cxn ang="0">
                      <a:pos x="2" y="182"/>
                    </a:cxn>
                    <a:cxn ang="0">
                      <a:pos x="9" y="222"/>
                    </a:cxn>
                    <a:cxn ang="0">
                      <a:pos x="24" y="256"/>
                    </a:cxn>
                    <a:cxn ang="0">
                      <a:pos x="45" y="289"/>
                    </a:cxn>
                    <a:cxn ang="0">
                      <a:pos x="72" y="315"/>
                    </a:cxn>
                    <a:cxn ang="0">
                      <a:pos x="104" y="336"/>
                    </a:cxn>
                    <a:cxn ang="0">
                      <a:pos x="138" y="351"/>
                    </a:cxn>
                    <a:cxn ang="0">
                      <a:pos x="178" y="359"/>
                    </a:cxn>
                    <a:cxn ang="0">
                      <a:pos x="218" y="359"/>
                    </a:cxn>
                    <a:cxn ang="0">
                      <a:pos x="256" y="351"/>
                    </a:cxn>
                    <a:cxn ang="0">
                      <a:pos x="292" y="336"/>
                    </a:cxn>
                    <a:cxn ang="0">
                      <a:pos x="324" y="315"/>
                    </a:cxn>
                    <a:cxn ang="0">
                      <a:pos x="351" y="289"/>
                    </a:cxn>
                    <a:cxn ang="0">
                      <a:pos x="371" y="256"/>
                    </a:cxn>
                    <a:cxn ang="0">
                      <a:pos x="387" y="222"/>
                    </a:cxn>
                    <a:cxn ang="0">
                      <a:pos x="394" y="182"/>
                    </a:cxn>
                  </a:cxnLst>
                  <a:rect l="0" t="0" r="r" b="b"/>
                  <a:pathLst>
                    <a:path w="394" h="361">
                      <a:moveTo>
                        <a:pt x="394" y="163"/>
                      </a:moveTo>
                      <a:lnTo>
                        <a:pt x="394" y="139"/>
                      </a:lnTo>
                      <a:lnTo>
                        <a:pt x="388" y="114"/>
                      </a:lnTo>
                      <a:lnTo>
                        <a:pt x="381" y="91"/>
                      </a:lnTo>
                      <a:lnTo>
                        <a:pt x="371" y="69"/>
                      </a:lnTo>
                      <a:lnTo>
                        <a:pt x="358" y="50"/>
                      </a:lnTo>
                      <a:lnTo>
                        <a:pt x="345" y="31"/>
                      </a:lnTo>
                      <a:lnTo>
                        <a:pt x="328" y="14"/>
                      </a:lnTo>
                      <a:lnTo>
                        <a:pt x="309" y="0"/>
                      </a:lnTo>
                      <a:lnTo>
                        <a:pt x="307" y="2"/>
                      </a:lnTo>
                      <a:lnTo>
                        <a:pt x="307" y="4"/>
                      </a:lnTo>
                      <a:lnTo>
                        <a:pt x="324" y="17"/>
                      </a:lnTo>
                      <a:lnTo>
                        <a:pt x="341" y="34"/>
                      </a:lnTo>
                      <a:lnTo>
                        <a:pt x="356" y="51"/>
                      </a:lnTo>
                      <a:lnTo>
                        <a:pt x="368" y="72"/>
                      </a:lnTo>
                      <a:lnTo>
                        <a:pt x="377" y="93"/>
                      </a:lnTo>
                      <a:lnTo>
                        <a:pt x="385" y="116"/>
                      </a:lnTo>
                      <a:lnTo>
                        <a:pt x="388" y="139"/>
                      </a:lnTo>
                      <a:lnTo>
                        <a:pt x="390" y="163"/>
                      </a:lnTo>
                      <a:lnTo>
                        <a:pt x="390" y="182"/>
                      </a:lnTo>
                      <a:lnTo>
                        <a:pt x="387" y="201"/>
                      </a:lnTo>
                      <a:lnTo>
                        <a:pt x="381" y="220"/>
                      </a:lnTo>
                      <a:lnTo>
                        <a:pt x="375" y="237"/>
                      </a:lnTo>
                      <a:lnTo>
                        <a:pt x="368" y="254"/>
                      </a:lnTo>
                      <a:lnTo>
                        <a:pt x="358" y="271"/>
                      </a:lnTo>
                      <a:lnTo>
                        <a:pt x="347" y="287"/>
                      </a:lnTo>
                      <a:lnTo>
                        <a:pt x="333" y="300"/>
                      </a:lnTo>
                      <a:lnTo>
                        <a:pt x="320" y="311"/>
                      </a:lnTo>
                      <a:lnTo>
                        <a:pt x="305" y="323"/>
                      </a:lnTo>
                      <a:lnTo>
                        <a:pt x="290" y="332"/>
                      </a:lnTo>
                      <a:lnTo>
                        <a:pt x="273" y="342"/>
                      </a:lnTo>
                      <a:lnTo>
                        <a:pt x="256" y="347"/>
                      </a:lnTo>
                      <a:lnTo>
                        <a:pt x="237" y="353"/>
                      </a:lnTo>
                      <a:lnTo>
                        <a:pt x="218" y="355"/>
                      </a:lnTo>
                      <a:lnTo>
                        <a:pt x="197" y="357"/>
                      </a:lnTo>
                      <a:lnTo>
                        <a:pt x="178" y="355"/>
                      </a:lnTo>
                      <a:lnTo>
                        <a:pt x="159" y="353"/>
                      </a:lnTo>
                      <a:lnTo>
                        <a:pt x="140" y="347"/>
                      </a:lnTo>
                      <a:lnTo>
                        <a:pt x="123" y="342"/>
                      </a:lnTo>
                      <a:lnTo>
                        <a:pt x="106" y="332"/>
                      </a:lnTo>
                      <a:lnTo>
                        <a:pt x="89" y="323"/>
                      </a:lnTo>
                      <a:lnTo>
                        <a:pt x="75" y="311"/>
                      </a:lnTo>
                      <a:lnTo>
                        <a:pt x="60" y="300"/>
                      </a:lnTo>
                      <a:lnTo>
                        <a:pt x="49" y="287"/>
                      </a:lnTo>
                      <a:lnTo>
                        <a:pt x="38" y="271"/>
                      </a:lnTo>
                      <a:lnTo>
                        <a:pt x="28" y="254"/>
                      </a:lnTo>
                      <a:lnTo>
                        <a:pt x="20" y="237"/>
                      </a:lnTo>
                      <a:lnTo>
                        <a:pt x="13" y="220"/>
                      </a:lnTo>
                      <a:lnTo>
                        <a:pt x="9" y="201"/>
                      </a:lnTo>
                      <a:lnTo>
                        <a:pt x="5" y="182"/>
                      </a:lnTo>
                      <a:lnTo>
                        <a:pt x="5" y="163"/>
                      </a:lnTo>
                      <a:lnTo>
                        <a:pt x="5" y="143"/>
                      </a:lnTo>
                      <a:lnTo>
                        <a:pt x="9" y="124"/>
                      </a:lnTo>
                      <a:lnTo>
                        <a:pt x="7" y="124"/>
                      </a:lnTo>
                      <a:lnTo>
                        <a:pt x="3" y="124"/>
                      </a:lnTo>
                      <a:lnTo>
                        <a:pt x="2" y="143"/>
                      </a:lnTo>
                      <a:lnTo>
                        <a:pt x="0" y="163"/>
                      </a:lnTo>
                      <a:lnTo>
                        <a:pt x="2" y="182"/>
                      </a:lnTo>
                      <a:lnTo>
                        <a:pt x="3" y="203"/>
                      </a:lnTo>
                      <a:lnTo>
                        <a:pt x="9" y="222"/>
                      </a:lnTo>
                      <a:lnTo>
                        <a:pt x="15" y="239"/>
                      </a:lnTo>
                      <a:lnTo>
                        <a:pt x="24" y="256"/>
                      </a:lnTo>
                      <a:lnTo>
                        <a:pt x="34" y="273"/>
                      </a:lnTo>
                      <a:lnTo>
                        <a:pt x="45" y="289"/>
                      </a:lnTo>
                      <a:lnTo>
                        <a:pt x="58" y="302"/>
                      </a:lnTo>
                      <a:lnTo>
                        <a:pt x="72" y="315"/>
                      </a:lnTo>
                      <a:lnTo>
                        <a:pt x="87" y="326"/>
                      </a:lnTo>
                      <a:lnTo>
                        <a:pt x="104" y="336"/>
                      </a:lnTo>
                      <a:lnTo>
                        <a:pt x="121" y="345"/>
                      </a:lnTo>
                      <a:lnTo>
                        <a:pt x="138" y="351"/>
                      </a:lnTo>
                      <a:lnTo>
                        <a:pt x="157" y="357"/>
                      </a:lnTo>
                      <a:lnTo>
                        <a:pt x="178" y="359"/>
                      </a:lnTo>
                      <a:lnTo>
                        <a:pt x="197" y="361"/>
                      </a:lnTo>
                      <a:lnTo>
                        <a:pt x="218" y="359"/>
                      </a:lnTo>
                      <a:lnTo>
                        <a:pt x="237" y="357"/>
                      </a:lnTo>
                      <a:lnTo>
                        <a:pt x="256" y="351"/>
                      </a:lnTo>
                      <a:lnTo>
                        <a:pt x="275" y="345"/>
                      </a:lnTo>
                      <a:lnTo>
                        <a:pt x="292" y="336"/>
                      </a:lnTo>
                      <a:lnTo>
                        <a:pt x="309" y="326"/>
                      </a:lnTo>
                      <a:lnTo>
                        <a:pt x="324" y="315"/>
                      </a:lnTo>
                      <a:lnTo>
                        <a:pt x="337" y="302"/>
                      </a:lnTo>
                      <a:lnTo>
                        <a:pt x="351" y="289"/>
                      </a:lnTo>
                      <a:lnTo>
                        <a:pt x="362" y="273"/>
                      </a:lnTo>
                      <a:lnTo>
                        <a:pt x="371" y="256"/>
                      </a:lnTo>
                      <a:lnTo>
                        <a:pt x="379" y="239"/>
                      </a:lnTo>
                      <a:lnTo>
                        <a:pt x="387" y="222"/>
                      </a:lnTo>
                      <a:lnTo>
                        <a:pt x="390" y="203"/>
                      </a:lnTo>
                      <a:lnTo>
                        <a:pt x="394" y="182"/>
                      </a:lnTo>
                      <a:lnTo>
                        <a:pt x="394" y="163"/>
                      </a:lnTo>
                      <a:close/>
                    </a:path>
                  </a:pathLst>
                </a:custGeom>
                <a:solidFill>
                  <a:srgbClr val="D4D4E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043" name="Freeform 675"/>
                <p:cNvSpPr>
                  <a:spLocks/>
                </p:cNvSpPr>
                <p:nvPr/>
              </p:nvSpPr>
              <p:spPr bwMode="auto">
                <a:xfrm>
                  <a:off x="1643" y="2111"/>
                  <a:ext cx="390" cy="357"/>
                </a:xfrm>
                <a:custGeom>
                  <a:avLst/>
                  <a:gdLst/>
                  <a:ahLst/>
                  <a:cxnLst>
                    <a:cxn ang="0">
                      <a:pos x="388" y="137"/>
                    </a:cxn>
                    <a:cxn ang="0">
                      <a:pos x="377" y="89"/>
                    </a:cxn>
                    <a:cxn ang="0">
                      <a:pos x="356" y="49"/>
                    </a:cxn>
                    <a:cxn ang="0">
                      <a:pos x="324" y="13"/>
                    </a:cxn>
                    <a:cxn ang="0">
                      <a:pos x="305" y="2"/>
                    </a:cxn>
                    <a:cxn ang="0">
                      <a:pos x="322" y="17"/>
                    </a:cxn>
                    <a:cxn ang="0">
                      <a:pos x="352" y="51"/>
                    </a:cxn>
                    <a:cxn ang="0">
                      <a:pos x="373" y="91"/>
                    </a:cxn>
                    <a:cxn ang="0">
                      <a:pos x="385" y="137"/>
                    </a:cxn>
                    <a:cxn ang="0">
                      <a:pos x="385" y="180"/>
                    </a:cxn>
                    <a:cxn ang="0">
                      <a:pos x="377" y="218"/>
                    </a:cxn>
                    <a:cxn ang="0">
                      <a:pos x="364" y="252"/>
                    </a:cxn>
                    <a:cxn ang="0">
                      <a:pos x="343" y="283"/>
                    </a:cxn>
                    <a:cxn ang="0">
                      <a:pos x="316" y="307"/>
                    </a:cxn>
                    <a:cxn ang="0">
                      <a:pos x="286" y="328"/>
                    </a:cxn>
                    <a:cxn ang="0">
                      <a:pos x="252" y="343"/>
                    </a:cxn>
                    <a:cxn ang="0">
                      <a:pos x="216" y="351"/>
                    </a:cxn>
                    <a:cxn ang="0">
                      <a:pos x="176" y="351"/>
                    </a:cxn>
                    <a:cxn ang="0">
                      <a:pos x="138" y="343"/>
                    </a:cxn>
                    <a:cxn ang="0">
                      <a:pos x="104" y="328"/>
                    </a:cxn>
                    <a:cxn ang="0">
                      <a:pos x="73" y="307"/>
                    </a:cxn>
                    <a:cxn ang="0">
                      <a:pos x="49" y="283"/>
                    </a:cxn>
                    <a:cxn ang="0">
                      <a:pos x="28" y="252"/>
                    </a:cxn>
                    <a:cxn ang="0">
                      <a:pos x="13" y="218"/>
                    </a:cxn>
                    <a:cxn ang="0">
                      <a:pos x="5" y="180"/>
                    </a:cxn>
                    <a:cxn ang="0">
                      <a:pos x="5" y="141"/>
                    </a:cxn>
                    <a:cxn ang="0">
                      <a:pos x="7" y="122"/>
                    </a:cxn>
                    <a:cxn ang="0">
                      <a:pos x="1" y="141"/>
                    </a:cxn>
                    <a:cxn ang="0">
                      <a:pos x="1" y="180"/>
                    </a:cxn>
                    <a:cxn ang="0">
                      <a:pos x="9" y="218"/>
                    </a:cxn>
                    <a:cxn ang="0">
                      <a:pos x="24" y="254"/>
                    </a:cxn>
                    <a:cxn ang="0">
                      <a:pos x="45" y="285"/>
                    </a:cxn>
                    <a:cxn ang="0">
                      <a:pos x="72" y="311"/>
                    </a:cxn>
                    <a:cxn ang="0">
                      <a:pos x="102" y="332"/>
                    </a:cxn>
                    <a:cxn ang="0">
                      <a:pos x="138" y="347"/>
                    </a:cxn>
                    <a:cxn ang="0">
                      <a:pos x="176" y="355"/>
                    </a:cxn>
                    <a:cxn ang="0">
                      <a:pos x="216" y="355"/>
                    </a:cxn>
                    <a:cxn ang="0">
                      <a:pos x="254" y="347"/>
                    </a:cxn>
                    <a:cxn ang="0">
                      <a:pos x="288" y="332"/>
                    </a:cxn>
                    <a:cxn ang="0">
                      <a:pos x="320" y="311"/>
                    </a:cxn>
                    <a:cxn ang="0">
                      <a:pos x="347" y="285"/>
                    </a:cxn>
                    <a:cxn ang="0">
                      <a:pos x="368" y="254"/>
                    </a:cxn>
                    <a:cxn ang="0">
                      <a:pos x="383" y="218"/>
                    </a:cxn>
                    <a:cxn ang="0">
                      <a:pos x="390" y="180"/>
                    </a:cxn>
                  </a:cxnLst>
                  <a:rect l="0" t="0" r="r" b="b"/>
                  <a:pathLst>
                    <a:path w="390" h="357">
                      <a:moveTo>
                        <a:pt x="390" y="161"/>
                      </a:moveTo>
                      <a:lnTo>
                        <a:pt x="388" y="137"/>
                      </a:lnTo>
                      <a:lnTo>
                        <a:pt x="385" y="112"/>
                      </a:lnTo>
                      <a:lnTo>
                        <a:pt x="377" y="89"/>
                      </a:lnTo>
                      <a:lnTo>
                        <a:pt x="368" y="68"/>
                      </a:lnTo>
                      <a:lnTo>
                        <a:pt x="356" y="49"/>
                      </a:lnTo>
                      <a:lnTo>
                        <a:pt x="341" y="31"/>
                      </a:lnTo>
                      <a:lnTo>
                        <a:pt x="324" y="13"/>
                      </a:lnTo>
                      <a:lnTo>
                        <a:pt x="305" y="0"/>
                      </a:lnTo>
                      <a:lnTo>
                        <a:pt x="305" y="2"/>
                      </a:lnTo>
                      <a:lnTo>
                        <a:pt x="303" y="4"/>
                      </a:lnTo>
                      <a:lnTo>
                        <a:pt x="322" y="17"/>
                      </a:lnTo>
                      <a:lnTo>
                        <a:pt x="337" y="34"/>
                      </a:lnTo>
                      <a:lnTo>
                        <a:pt x="352" y="51"/>
                      </a:lnTo>
                      <a:lnTo>
                        <a:pt x="364" y="70"/>
                      </a:lnTo>
                      <a:lnTo>
                        <a:pt x="373" y="91"/>
                      </a:lnTo>
                      <a:lnTo>
                        <a:pt x="381" y="114"/>
                      </a:lnTo>
                      <a:lnTo>
                        <a:pt x="385" y="137"/>
                      </a:lnTo>
                      <a:lnTo>
                        <a:pt x="386" y="161"/>
                      </a:lnTo>
                      <a:lnTo>
                        <a:pt x="385" y="180"/>
                      </a:lnTo>
                      <a:lnTo>
                        <a:pt x="383" y="199"/>
                      </a:lnTo>
                      <a:lnTo>
                        <a:pt x="377" y="218"/>
                      </a:lnTo>
                      <a:lnTo>
                        <a:pt x="371" y="235"/>
                      </a:lnTo>
                      <a:lnTo>
                        <a:pt x="364" y="252"/>
                      </a:lnTo>
                      <a:lnTo>
                        <a:pt x="354" y="268"/>
                      </a:lnTo>
                      <a:lnTo>
                        <a:pt x="343" y="283"/>
                      </a:lnTo>
                      <a:lnTo>
                        <a:pt x="330" y="296"/>
                      </a:lnTo>
                      <a:lnTo>
                        <a:pt x="316" y="307"/>
                      </a:lnTo>
                      <a:lnTo>
                        <a:pt x="303" y="319"/>
                      </a:lnTo>
                      <a:lnTo>
                        <a:pt x="286" y="328"/>
                      </a:lnTo>
                      <a:lnTo>
                        <a:pt x="269" y="336"/>
                      </a:lnTo>
                      <a:lnTo>
                        <a:pt x="252" y="343"/>
                      </a:lnTo>
                      <a:lnTo>
                        <a:pt x="235" y="347"/>
                      </a:lnTo>
                      <a:lnTo>
                        <a:pt x="216" y="351"/>
                      </a:lnTo>
                      <a:lnTo>
                        <a:pt x="195" y="351"/>
                      </a:lnTo>
                      <a:lnTo>
                        <a:pt x="176" y="351"/>
                      </a:lnTo>
                      <a:lnTo>
                        <a:pt x="157" y="347"/>
                      </a:lnTo>
                      <a:lnTo>
                        <a:pt x="138" y="343"/>
                      </a:lnTo>
                      <a:lnTo>
                        <a:pt x="121" y="336"/>
                      </a:lnTo>
                      <a:lnTo>
                        <a:pt x="104" y="328"/>
                      </a:lnTo>
                      <a:lnTo>
                        <a:pt x="89" y="319"/>
                      </a:lnTo>
                      <a:lnTo>
                        <a:pt x="73" y="307"/>
                      </a:lnTo>
                      <a:lnTo>
                        <a:pt x="60" y="296"/>
                      </a:lnTo>
                      <a:lnTo>
                        <a:pt x="49" y="283"/>
                      </a:lnTo>
                      <a:lnTo>
                        <a:pt x="37" y="268"/>
                      </a:lnTo>
                      <a:lnTo>
                        <a:pt x="28" y="252"/>
                      </a:lnTo>
                      <a:lnTo>
                        <a:pt x="20" y="235"/>
                      </a:lnTo>
                      <a:lnTo>
                        <a:pt x="13" y="218"/>
                      </a:lnTo>
                      <a:lnTo>
                        <a:pt x="9" y="199"/>
                      </a:lnTo>
                      <a:lnTo>
                        <a:pt x="5" y="180"/>
                      </a:lnTo>
                      <a:lnTo>
                        <a:pt x="5" y="161"/>
                      </a:lnTo>
                      <a:lnTo>
                        <a:pt x="5" y="141"/>
                      </a:lnTo>
                      <a:lnTo>
                        <a:pt x="9" y="122"/>
                      </a:lnTo>
                      <a:lnTo>
                        <a:pt x="7" y="122"/>
                      </a:lnTo>
                      <a:lnTo>
                        <a:pt x="5" y="122"/>
                      </a:lnTo>
                      <a:lnTo>
                        <a:pt x="1" y="141"/>
                      </a:lnTo>
                      <a:lnTo>
                        <a:pt x="0" y="161"/>
                      </a:lnTo>
                      <a:lnTo>
                        <a:pt x="1" y="180"/>
                      </a:lnTo>
                      <a:lnTo>
                        <a:pt x="5" y="201"/>
                      </a:lnTo>
                      <a:lnTo>
                        <a:pt x="9" y="218"/>
                      </a:lnTo>
                      <a:lnTo>
                        <a:pt x="17" y="237"/>
                      </a:lnTo>
                      <a:lnTo>
                        <a:pt x="24" y="254"/>
                      </a:lnTo>
                      <a:lnTo>
                        <a:pt x="34" y="269"/>
                      </a:lnTo>
                      <a:lnTo>
                        <a:pt x="45" y="285"/>
                      </a:lnTo>
                      <a:lnTo>
                        <a:pt x="58" y="300"/>
                      </a:lnTo>
                      <a:lnTo>
                        <a:pt x="72" y="311"/>
                      </a:lnTo>
                      <a:lnTo>
                        <a:pt x="87" y="323"/>
                      </a:lnTo>
                      <a:lnTo>
                        <a:pt x="102" y="332"/>
                      </a:lnTo>
                      <a:lnTo>
                        <a:pt x="119" y="341"/>
                      </a:lnTo>
                      <a:lnTo>
                        <a:pt x="138" y="347"/>
                      </a:lnTo>
                      <a:lnTo>
                        <a:pt x="157" y="353"/>
                      </a:lnTo>
                      <a:lnTo>
                        <a:pt x="176" y="355"/>
                      </a:lnTo>
                      <a:lnTo>
                        <a:pt x="195" y="357"/>
                      </a:lnTo>
                      <a:lnTo>
                        <a:pt x="216" y="355"/>
                      </a:lnTo>
                      <a:lnTo>
                        <a:pt x="235" y="353"/>
                      </a:lnTo>
                      <a:lnTo>
                        <a:pt x="254" y="347"/>
                      </a:lnTo>
                      <a:lnTo>
                        <a:pt x="271" y="341"/>
                      </a:lnTo>
                      <a:lnTo>
                        <a:pt x="288" y="332"/>
                      </a:lnTo>
                      <a:lnTo>
                        <a:pt x="305" y="323"/>
                      </a:lnTo>
                      <a:lnTo>
                        <a:pt x="320" y="311"/>
                      </a:lnTo>
                      <a:lnTo>
                        <a:pt x="333" y="300"/>
                      </a:lnTo>
                      <a:lnTo>
                        <a:pt x="347" y="285"/>
                      </a:lnTo>
                      <a:lnTo>
                        <a:pt x="358" y="269"/>
                      </a:lnTo>
                      <a:lnTo>
                        <a:pt x="368" y="254"/>
                      </a:lnTo>
                      <a:lnTo>
                        <a:pt x="375" y="237"/>
                      </a:lnTo>
                      <a:lnTo>
                        <a:pt x="383" y="218"/>
                      </a:lnTo>
                      <a:lnTo>
                        <a:pt x="386" y="201"/>
                      </a:lnTo>
                      <a:lnTo>
                        <a:pt x="390" y="180"/>
                      </a:lnTo>
                      <a:lnTo>
                        <a:pt x="390" y="161"/>
                      </a:lnTo>
                      <a:close/>
                    </a:path>
                  </a:pathLst>
                </a:custGeom>
                <a:solidFill>
                  <a:srgbClr val="D4D4E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044" name="Freeform 676"/>
                <p:cNvSpPr>
                  <a:spLocks/>
                </p:cNvSpPr>
                <p:nvPr/>
              </p:nvSpPr>
              <p:spPr bwMode="auto">
                <a:xfrm>
                  <a:off x="1646" y="2113"/>
                  <a:ext cx="385" cy="353"/>
                </a:xfrm>
                <a:custGeom>
                  <a:avLst/>
                  <a:gdLst/>
                  <a:ahLst/>
                  <a:cxnLst>
                    <a:cxn ang="0">
                      <a:pos x="383" y="135"/>
                    </a:cxn>
                    <a:cxn ang="0">
                      <a:pos x="372" y="89"/>
                    </a:cxn>
                    <a:cxn ang="0">
                      <a:pos x="351" y="47"/>
                    </a:cxn>
                    <a:cxn ang="0">
                      <a:pos x="319" y="13"/>
                    </a:cxn>
                    <a:cxn ang="0">
                      <a:pos x="300" y="2"/>
                    </a:cxn>
                    <a:cxn ang="0">
                      <a:pos x="317" y="17"/>
                    </a:cxn>
                    <a:cxn ang="0">
                      <a:pos x="347" y="51"/>
                    </a:cxn>
                    <a:cxn ang="0">
                      <a:pos x="368" y="91"/>
                    </a:cxn>
                    <a:cxn ang="0">
                      <a:pos x="380" y="135"/>
                    </a:cxn>
                    <a:cxn ang="0">
                      <a:pos x="380" y="178"/>
                    </a:cxn>
                    <a:cxn ang="0">
                      <a:pos x="372" y="214"/>
                    </a:cxn>
                    <a:cxn ang="0">
                      <a:pos x="359" y="248"/>
                    </a:cxn>
                    <a:cxn ang="0">
                      <a:pos x="338" y="279"/>
                    </a:cxn>
                    <a:cxn ang="0">
                      <a:pos x="313" y="303"/>
                    </a:cxn>
                    <a:cxn ang="0">
                      <a:pos x="283" y="324"/>
                    </a:cxn>
                    <a:cxn ang="0">
                      <a:pos x="249" y="339"/>
                    </a:cxn>
                    <a:cxn ang="0">
                      <a:pos x="213" y="347"/>
                    </a:cxn>
                    <a:cxn ang="0">
                      <a:pos x="173" y="347"/>
                    </a:cxn>
                    <a:cxn ang="0">
                      <a:pos x="137" y="339"/>
                    </a:cxn>
                    <a:cxn ang="0">
                      <a:pos x="103" y="324"/>
                    </a:cxn>
                    <a:cxn ang="0">
                      <a:pos x="72" y="303"/>
                    </a:cxn>
                    <a:cxn ang="0">
                      <a:pos x="48" y="279"/>
                    </a:cxn>
                    <a:cxn ang="0">
                      <a:pos x="27" y="248"/>
                    </a:cxn>
                    <a:cxn ang="0">
                      <a:pos x="14" y="214"/>
                    </a:cxn>
                    <a:cxn ang="0">
                      <a:pos x="6" y="178"/>
                    </a:cxn>
                    <a:cxn ang="0">
                      <a:pos x="6" y="140"/>
                    </a:cxn>
                    <a:cxn ang="0">
                      <a:pos x="6" y="120"/>
                    </a:cxn>
                    <a:cxn ang="0">
                      <a:pos x="0" y="139"/>
                    </a:cxn>
                    <a:cxn ang="0">
                      <a:pos x="0" y="178"/>
                    </a:cxn>
                    <a:cxn ang="0">
                      <a:pos x="8" y="216"/>
                    </a:cxn>
                    <a:cxn ang="0">
                      <a:pos x="23" y="250"/>
                    </a:cxn>
                    <a:cxn ang="0">
                      <a:pos x="44" y="283"/>
                    </a:cxn>
                    <a:cxn ang="0">
                      <a:pos x="70" y="307"/>
                    </a:cxn>
                    <a:cxn ang="0">
                      <a:pos x="101" y="328"/>
                    </a:cxn>
                    <a:cxn ang="0">
                      <a:pos x="135" y="343"/>
                    </a:cxn>
                    <a:cxn ang="0">
                      <a:pos x="173" y="351"/>
                    </a:cxn>
                    <a:cxn ang="0">
                      <a:pos x="213" y="351"/>
                    </a:cxn>
                    <a:cxn ang="0">
                      <a:pos x="251" y="343"/>
                    </a:cxn>
                    <a:cxn ang="0">
                      <a:pos x="285" y="328"/>
                    </a:cxn>
                    <a:cxn ang="0">
                      <a:pos x="315" y="307"/>
                    </a:cxn>
                    <a:cxn ang="0">
                      <a:pos x="342" y="283"/>
                    </a:cxn>
                    <a:cxn ang="0">
                      <a:pos x="363" y="250"/>
                    </a:cxn>
                    <a:cxn ang="0">
                      <a:pos x="376" y="216"/>
                    </a:cxn>
                    <a:cxn ang="0">
                      <a:pos x="385" y="178"/>
                    </a:cxn>
                  </a:cxnLst>
                  <a:rect l="0" t="0" r="r" b="b"/>
                  <a:pathLst>
                    <a:path w="385" h="353">
                      <a:moveTo>
                        <a:pt x="385" y="159"/>
                      </a:moveTo>
                      <a:lnTo>
                        <a:pt x="383" y="135"/>
                      </a:lnTo>
                      <a:lnTo>
                        <a:pt x="380" y="112"/>
                      </a:lnTo>
                      <a:lnTo>
                        <a:pt x="372" y="89"/>
                      </a:lnTo>
                      <a:lnTo>
                        <a:pt x="363" y="68"/>
                      </a:lnTo>
                      <a:lnTo>
                        <a:pt x="351" y="47"/>
                      </a:lnTo>
                      <a:lnTo>
                        <a:pt x="336" y="30"/>
                      </a:lnTo>
                      <a:lnTo>
                        <a:pt x="319" y="13"/>
                      </a:lnTo>
                      <a:lnTo>
                        <a:pt x="302" y="0"/>
                      </a:lnTo>
                      <a:lnTo>
                        <a:pt x="300" y="2"/>
                      </a:lnTo>
                      <a:lnTo>
                        <a:pt x="300" y="4"/>
                      </a:lnTo>
                      <a:lnTo>
                        <a:pt x="317" y="17"/>
                      </a:lnTo>
                      <a:lnTo>
                        <a:pt x="332" y="34"/>
                      </a:lnTo>
                      <a:lnTo>
                        <a:pt x="347" y="51"/>
                      </a:lnTo>
                      <a:lnTo>
                        <a:pt x="359" y="70"/>
                      </a:lnTo>
                      <a:lnTo>
                        <a:pt x="368" y="91"/>
                      </a:lnTo>
                      <a:lnTo>
                        <a:pt x="376" y="112"/>
                      </a:lnTo>
                      <a:lnTo>
                        <a:pt x="380" y="135"/>
                      </a:lnTo>
                      <a:lnTo>
                        <a:pt x="382" y="159"/>
                      </a:lnTo>
                      <a:lnTo>
                        <a:pt x="380" y="178"/>
                      </a:lnTo>
                      <a:lnTo>
                        <a:pt x="378" y="197"/>
                      </a:lnTo>
                      <a:lnTo>
                        <a:pt x="372" y="214"/>
                      </a:lnTo>
                      <a:lnTo>
                        <a:pt x="366" y="233"/>
                      </a:lnTo>
                      <a:lnTo>
                        <a:pt x="359" y="248"/>
                      </a:lnTo>
                      <a:lnTo>
                        <a:pt x="349" y="264"/>
                      </a:lnTo>
                      <a:lnTo>
                        <a:pt x="338" y="279"/>
                      </a:lnTo>
                      <a:lnTo>
                        <a:pt x="327" y="292"/>
                      </a:lnTo>
                      <a:lnTo>
                        <a:pt x="313" y="303"/>
                      </a:lnTo>
                      <a:lnTo>
                        <a:pt x="298" y="315"/>
                      </a:lnTo>
                      <a:lnTo>
                        <a:pt x="283" y="324"/>
                      </a:lnTo>
                      <a:lnTo>
                        <a:pt x="266" y="332"/>
                      </a:lnTo>
                      <a:lnTo>
                        <a:pt x="249" y="339"/>
                      </a:lnTo>
                      <a:lnTo>
                        <a:pt x="230" y="343"/>
                      </a:lnTo>
                      <a:lnTo>
                        <a:pt x="213" y="347"/>
                      </a:lnTo>
                      <a:lnTo>
                        <a:pt x="192" y="347"/>
                      </a:lnTo>
                      <a:lnTo>
                        <a:pt x="173" y="347"/>
                      </a:lnTo>
                      <a:lnTo>
                        <a:pt x="154" y="343"/>
                      </a:lnTo>
                      <a:lnTo>
                        <a:pt x="137" y="339"/>
                      </a:lnTo>
                      <a:lnTo>
                        <a:pt x="120" y="332"/>
                      </a:lnTo>
                      <a:lnTo>
                        <a:pt x="103" y="324"/>
                      </a:lnTo>
                      <a:lnTo>
                        <a:pt x="88" y="315"/>
                      </a:lnTo>
                      <a:lnTo>
                        <a:pt x="72" y="303"/>
                      </a:lnTo>
                      <a:lnTo>
                        <a:pt x="59" y="292"/>
                      </a:lnTo>
                      <a:lnTo>
                        <a:pt x="48" y="279"/>
                      </a:lnTo>
                      <a:lnTo>
                        <a:pt x="36" y="264"/>
                      </a:lnTo>
                      <a:lnTo>
                        <a:pt x="27" y="248"/>
                      </a:lnTo>
                      <a:lnTo>
                        <a:pt x="19" y="233"/>
                      </a:lnTo>
                      <a:lnTo>
                        <a:pt x="14" y="214"/>
                      </a:lnTo>
                      <a:lnTo>
                        <a:pt x="8" y="197"/>
                      </a:lnTo>
                      <a:lnTo>
                        <a:pt x="6" y="178"/>
                      </a:lnTo>
                      <a:lnTo>
                        <a:pt x="4" y="159"/>
                      </a:lnTo>
                      <a:lnTo>
                        <a:pt x="6" y="140"/>
                      </a:lnTo>
                      <a:lnTo>
                        <a:pt x="8" y="121"/>
                      </a:lnTo>
                      <a:lnTo>
                        <a:pt x="6" y="120"/>
                      </a:lnTo>
                      <a:lnTo>
                        <a:pt x="4" y="120"/>
                      </a:lnTo>
                      <a:lnTo>
                        <a:pt x="0" y="139"/>
                      </a:lnTo>
                      <a:lnTo>
                        <a:pt x="0" y="159"/>
                      </a:lnTo>
                      <a:lnTo>
                        <a:pt x="0" y="178"/>
                      </a:lnTo>
                      <a:lnTo>
                        <a:pt x="4" y="197"/>
                      </a:lnTo>
                      <a:lnTo>
                        <a:pt x="8" y="216"/>
                      </a:lnTo>
                      <a:lnTo>
                        <a:pt x="15" y="233"/>
                      </a:lnTo>
                      <a:lnTo>
                        <a:pt x="23" y="250"/>
                      </a:lnTo>
                      <a:lnTo>
                        <a:pt x="33" y="267"/>
                      </a:lnTo>
                      <a:lnTo>
                        <a:pt x="44" y="283"/>
                      </a:lnTo>
                      <a:lnTo>
                        <a:pt x="55" y="296"/>
                      </a:lnTo>
                      <a:lnTo>
                        <a:pt x="70" y="307"/>
                      </a:lnTo>
                      <a:lnTo>
                        <a:pt x="84" y="319"/>
                      </a:lnTo>
                      <a:lnTo>
                        <a:pt x="101" y="328"/>
                      </a:lnTo>
                      <a:lnTo>
                        <a:pt x="118" y="338"/>
                      </a:lnTo>
                      <a:lnTo>
                        <a:pt x="135" y="343"/>
                      </a:lnTo>
                      <a:lnTo>
                        <a:pt x="154" y="349"/>
                      </a:lnTo>
                      <a:lnTo>
                        <a:pt x="173" y="351"/>
                      </a:lnTo>
                      <a:lnTo>
                        <a:pt x="192" y="353"/>
                      </a:lnTo>
                      <a:lnTo>
                        <a:pt x="213" y="351"/>
                      </a:lnTo>
                      <a:lnTo>
                        <a:pt x="232" y="349"/>
                      </a:lnTo>
                      <a:lnTo>
                        <a:pt x="251" y="343"/>
                      </a:lnTo>
                      <a:lnTo>
                        <a:pt x="268" y="338"/>
                      </a:lnTo>
                      <a:lnTo>
                        <a:pt x="285" y="328"/>
                      </a:lnTo>
                      <a:lnTo>
                        <a:pt x="300" y="319"/>
                      </a:lnTo>
                      <a:lnTo>
                        <a:pt x="315" y="307"/>
                      </a:lnTo>
                      <a:lnTo>
                        <a:pt x="328" y="296"/>
                      </a:lnTo>
                      <a:lnTo>
                        <a:pt x="342" y="283"/>
                      </a:lnTo>
                      <a:lnTo>
                        <a:pt x="353" y="267"/>
                      </a:lnTo>
                      <a:lnTo>
                        <a:pt x="363" y="250"/>
                      </a:lnTo>
                      <a:lnTo>
                        <a:pt x="370" y="233"/>
                      </a:lnTo>
                      <a:lnTo>
                        <a:pt x="376" y="216"/>
                      </a:lnTo>
                      <a:lnTo>
                        <a:pt x="382" y="197"/>
                      </a:lnTo>
                      <a:lnTo>
                        <a:pt x="385" y="178"/>
                      </a:lnTo>
                      <a:lnTo>
                        <a:pt x="385" y="159"/>
                      </a:lnTo>
                      <a:close/>
                    </a:path>
                  </a:pathLst>
                </a:custGeom>
                <a:solidFill>
                  <a:srgbClr val="D4D5E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045" name="Freeform 677"/>
                <p:cNvSpPr>
                  <a:spLocks/>
                </p:cNvSpPr>
                <p:nvPr/>
              </p:nvSpPr>
              <p:spPr bwMode="auto">
                <a:xfrm>
                  <a:off x="1648" y="2115"/>
                  <a:ext cx="381" cy="347"/>
                </a:xfrm>
                <a:custGeom>
                  <a:avLst/>
                  <a:gdLst/>
                  <a:ahLst/>
                  <a:cxnLst>
                    <a:cxn ang="0">
                      <a:pos x="380" y="133"/>
                    </a:cxn>
                    <a:cxn ang="0">
                      <a:pos x="368" y="87"/>
                    </a:cxn>
                    <a:cxn ang="0">
                      <a:pos x="347" y="47"/>
                    </a:cxn>
                    <a:cxn ang="0">
                      <a:pos x="317" y="13"/>
                    </a:cxn>
                    <a:cxn ang="0">
                      <a:pos x="298" y="2"/>
                    </a:cxn>
                    <a:cxn ang="0">
                      <a:pos x="313" y="17"/>
                    </a:cxn>
                    <a:cxn ang="0">
                      <a:pos x="344" y="49"/>
                    </a:cxn>
                    <a:cxn ang="0">
                      <a:pos x="364" y="89"/>
                    </a:cxn>
                    <a:cxn ang="0">
                      <a:pos x="376" y="133"/>
                    </a:cxn>
                    <a:cxn ang="0">
                      <a:pos x="376" y="176"/>
                    </a:cxn>
                    <a:cxn ang="0">
                      <a:pos x="368" y="212"/>
                    </a:cxn>
                    <a:cxn ang="0">
                      <a:pos x="355" y="246"/>
                    </a:cxn>
                    <a:cxn ang="0">
                      <a:pos x="334" y="275"/>
                    </a:cxn>
                    <a:cxn ang="0">
                      <a:pos x="309" y="301"/>
                    </a:cxn>
                    <a:cxn ang="0">
                      <a:pos x="279" y="320"/>
                    </a:cxn>
                    <a:cxn ang="0">
                      <a:pos x="247" y="336"/>
                    </a:cxn>
                    <a:cxn ang="0">
                      <a:pos x="209" y="341"/>
                    </a:cxn>
                    <a:cxn ang="0">
                      <a:pos x="171" y="341"/>
                    </a:cxn>
                    <a:cxn ang="0">
                      <a:pos x="135" y="336"/>
                    </a:cxn>
                    <a:cxn ang="0">
                      <a:pos x="103" y="320"/>
                    </a:cxn>
                    <a:cxn ang="0">
                      <a:pos x="72" y="301"/>
                    </a:cxn>
                    <a:cxn ang="0">
                      <a:pos x="48" y="275"/>
                    </a:cxn>
                    <a:cxn ang="0">
                      <a:pos x="27" y="246"/>
                    </a:cxn>
                    <a:cxn ang="0">
                      <a:pos x="13" y="212"/>
                    </a:cxn>
                    <a:cxn ang="0">
                      <a:pos x="6" y="176"/>
                    </a:cxn>
                    <a:cxn ang="0">
                      <a:pos x="6" y="138"/>
                    </a:cxn>
                    <a:cxn ang="0">
                      <a:pos x="6" y="119"/>
                    </a:cxn>
                    <a:cxn ang="0">
                      <a:pos x="0" y="137"/>
                    </a:cxn>
                    <a:cxn ang="0">
                      <a:pos x="0" y="176"/>
                    </a:cxn>
                    <a:cxn ang="0">
                      <a:pos x="8" y="214"/>
                    </a:cxn>
                    <a:cxn ang="0">
                      <a:pos x="23" y="248"/>
                    </a:cxn>
                    <a:cxn ang="0">
                      <a:pos x="44" y="279"/>
                    </a:cxn>
                    <a:cxn ang="0">
                      <a:pos x="68" y="303"/>
                    </a:cxn>
                    <a:cxn ang="0">
                      <a:pos x="99" y="324"/>
                    </a:cxn>
                    <a:cxn ang="0">
                      <a:pos x="133" y="339"/>
                    </a:cxn>
                    <a:cxn ang="0">
                      <a:pos x="171" y="347"/>
                    </a:cxn>
                    <a:cxn ang="0">
                      <a:pos x="211" y="347"/>
                    </a:cxn>
                    <a:cxn ang="0">
                      <a:pos x="247" y="339"/>
                    </a:cxn>
                    <a:cxn ang="0">
                      <a:pos x="281" y="324"/>
                    </a:cxn>
                    <a:cxn ang="0">
                      <a:pos x="311" y="303"/>
                    </a:cxn>
                    <a:cxn ang="0">
                      <a:pos x="338" y="279"/>
                    </a:cxn>
                    <a:cxn ang="0">
                      <a:pos x="359" y="248"/>
                    </a:cxn>
                    <a:cxn ang="0">
                      <a:pos x="372" y="214"/>
                    </a:cxn>
                    <a:cxn ang="0">
                      <a:pos x="380" y="176"/>
                    </a:cxn>
                  </a:cxnLst>
                  <a:rect l="0" t="0" r="r" b="b"/>
                  <a:pathLst>
                    <a:path w="381" h="347">
                      <a:moveTo>
                        <a:pt x="381" y="157"/>
                      </a:moveTo>
                      <a:lnTo>
                        <a:pt x="380" y="133"/>
                      </a:lnTo>
                      <a:lnTo>
                        <a:pt x="376" y="110"/>
                      </a:lnTo>
                      <a:lnTo>
                        <a:pt x="368" y="87"/>
                      </a:lnTo>
                      <a:lnTo>
                        <a:pt x="359" y="66"/>
                      </a:lnTo>
                      <a:lnTo>
                        <a:pt x="347" y="47"/>
                      </a:lnTo>
                      <a:lnTo>
                        <a:pt x="332" y="30"/>
                      </a:lnTo>
                      <a:lnTo>
                        <a:pt x="317" y="13"/>
                      </a:lnTo>
                      <a:lnTo>
                        <a:pt x="298" y="0"/>
                      </a:lnTo>
                      <a:lnTo>
                        <a:pt x="298" y="2"/>
                      </a:lnTo>
                      <a:lnTo>
                        <a:pt x="296" y="4"/>
                      </a:lnTo>
                      <a:lnTo>
                        <a:pt x="313" y="17"/>
                      </a:lnTo>
                      <a:lnTo>
                        <a:pt x="328" y="32"/>
                      </a:lnTo>
                      <a:lnTo>
                        <a:pt x="344" y="49"/>
                      </a:lnTo>
                      <a:lnTo>
                        <a:pt x="355" y="68"/>
                      </a:lnTo>
                      <a:lnTo>
                        <a:pt x="364" y="89"/>
                      </a:lnTo>
                      <a:lnTo>
                        <a:pt x="370" y="112"/>
                      </a:lnTo>
                      <a:lnTo>
                        <a:pt x="376" y="133"/>
                      </a:lnTo>
                      <a:lnTo>
                        <a:pt x="376" y="157"/>
                      </a:lnTo>
                      <a:lnTo>
                        <a:pt x="376" y="176"/>
                      </a:lnTo>
                      <a:lnTo>
                        <a:pt x="372" y="195"/>
                      </a:lnTo>
                      <a:lnTo>
                        <a:pt x="368" y="212"/>
                      </a:lnTo>
                      <a:lnTo>
                        <a:pt x="363" y="229"/>
                      </a:lnTo>
                      <a:lnTo>
                        <a:pt x="355" y="246"/>
                      </a:lnTo>
                      <a:lnTo>
                        <a:pt x="345" y="262"/>
                      </a:lnTo>
                      <a:lnTo>
                        <a:pt x="334" y="275"/>
                      </a:lnTo>
                      <a:lnTo>
                        <a:pt x="323" y="288"/>
                      </a:lnTo>
                      <a:lnTo>
                        <a:pt x="309" y="301"/>
                      </a:lnTo>
                      <a:lnTo>
                        <a:pt x="294" y="311"/>
                      </a:lnTo>
                      <a:lnTo>
                        <a:pt x="279" y="320"/>
                      </a:lnTo>
                      <a:lnTo>
                        <a:pt x="264" y="328"/>
                      </a:lnTo>
                      <a:lnTo>
                        <a:pt x="247" y="336"/>
                      </a:lnTo>
                      <a:lnTo>
                        <a:pt x="228" y="339"/>
                      </a:lnTo>
                      <a:lnTo>
                        <a:pt x="209" y="341"/>
                      </a:lnTo>
                      <a:lnTo>
                        <a:pt x="190" y="343"/>
                      </a:lnTo>
                      <a:lnTo>
                        <a:pt x="171" y="341"/>
                      </a:lnTo>
                      <a:lnTo>
                        <a:pt x="154" y="339"/>
                      </a:lnTo>
                      <a:lnTo>
                        <a:pt x="135" y="336"/>
                      </a:lnTo>
                      <a:lnTo>
                        <a:pt x="118" y="328"/>
                      </a:lnTo>
                      <a:lnTo>
                        <a:pt x="103" y="320"/>
                      </a:lnTo>
                      <a:lnTo>
                        <a:pt x="87" y="311"/>
                      </a:lnTo>
                      <a:lnTo>
                        <a:pt x="72" y="301"/>
                      </a:lnTo>
                      <a:lnTo>
                        <a:pt x="59" y="288"/>
                      </a:lnTo>
                      <a:lnTo>
                        <a:pt x="48" y="275"/>
                      </a:lnTo>
                      <a:lnTo>
                        <a:pt x="36" y="262"/>
                      </a:lnTo>
                      <a:lnTo>
                        <a:pt x="27" y="246"/>
                      </a:lnTo>
                      <a:lnTo>
                        <a:pt x="19" y="229"/>
                      </a:lnTo>
                      <a:lnTo>
                        <a:pt x="13" y="212"/>
                      </a:lnTo>
                      <a:lnTo>
                        <a:pt x="8" y="195"/>
                      </a:lnTo>
                      <a:lnTo>
                        <a:pt x="6" y="176"/>
                      </a:lnTo>
                      <a:lnTo>
                        <a:pt x="4" y="157"/>
                      </a:lnTo>
                      <a:lnTo>
                        <a:pt x="6" y="138"/>
                      </a:lnTo>
                      <a:lnTo>
                        <a:pt x="8" y="119"/>
                      </a:lnTo>
                      <a:lnTo>
                        <a:pt x="6" y="119"/>
                      </a:lnTo>
                      <a:lnTo>
                        <a:pt x="4" y="118"/>
                      </a:lnTo>
                      <a:lnTo>
                        <a:pt x="0" y="137"/>
                      </a:lnTo>
                      <a:lnTo>
                        <a:pt x="0" y="157"/>
                      </a:lnTo>
                      <a:lnTo>
                        <a:pt x="0" y="176"/>
                      </a:lnTo>
                      <a:lnTo>
                        <a:pt x="4" y="195"/>
                      </a:lnTo>
                      <a:lnTo>
                        <a:pt x="8" y="214"/>
                      </a:lnTo>
                      <a:lnTo>
                        <a:pt x="15" y="231"/>
                      </a:lnTo>
                      <a:lnTo>
                        <a:pt x="23" y="248"/>
                      </a:lnTo>
                      <a:lnTo>
                        <a:pt x="32" y="264"/>
                      </a:lnTo>
                      <a:lnTo>
                        <a:pt x="44" y="279"/>
                      </a:lnTo>
                      <a:lnTo>
                        <a:pt x="55" y="292"/>
                      </a:lnTo>
                      <a:lnTo>
                        <a:pt x="68" y="303"/>
                      </a:lnTo>
                      <a:lnTo>
                        <a:pt x="84" y="315"/>
                      </a:lnTo>
                      <a:lnTo>
                        <a:pt x="99" y="324"/>
                      </a:lnTo>
                      <a:lnTo>
                        <a:pt x="116" y="332"/>
                      </a:lnTo>
                      <a:lnTo>
                        <a:pt x="133" y="339"/>
                      </a:lnTo>
                      <a:lnTo>
                        <a:pt x="152" y="343"/>
                      </a:lnTo>
                      <a:lnTo>
                        <a:pt x="171" y="347"/>
                      </a:lnTo>
                      <a:lnTo>
                        <a:pt x="190" y="347"/>
                      </a:lnTo>
                      <a:lnTo>
                        <a:pt x="211" y="347"/>
                      </a:lnTo>
                      <a:lnTo>
                        <a:pt x="230" y="343"/>
                      </a:lnTo>
                      <a:lnTo>
                        <a:pt x="247" y="339"/>
                      </a:lnTo>
                      <a:lnTo>
                        <a:pt x="264" y="332"/>
                      </a:lnTo>
                      <a:lnTo>
                        <a:pt x="281" y="324"/>
                      </a:lnTo>
                      <a:lnTo>
                        <a:pt x="298" y="315"/>
                      </a:lnTo>
                      <a:lnTo>
                        <a:pt x="311" y="303"/>
                      </a:lnTo>
                      <a:lnTo>
                        <a:pt x="325" y="292"/>
                      </a:lnTo>
                      <a:lnTo>
                        <a:pt x="338" y="279"/>
                      </a:lnTo>
                      <a:lnTo>
                        <a:pt x="349" y="264"/>
                      </a:lnTo>
                      <a:lnTo>
                        <a:pt x="359" y="248"/>
                      </a:lnTo>
                      <a:lnTo>
                        <a:pt x="366" y="231"/>
                      </a:lnTo>
                      <a:lnTo>
                        <a:pt x="372" y="214"/>
                      </a:lnTo>
                      <a:lnTo>
                        <a:pt x="378" y="195"/>
                      </a:lnTo>
                      <a:lnTo>
                        <a:pt x="380" y="176"/>
                      </a:lnTo>
                      <a:lnTo>
                        <a:pt x="381" y="157"/>
                      </a:lnTo>
                      <a:close/>
                    </a:path>
                  </a:pathLst>
                </a:custGeom>
                <a:solidFill>
                  <a:srgbClr val="D6D6E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046" name="Freeform 678"/>
                <p:cNvSpPr>
                  <a:spLocks/>
                </p:cNvSpPr>
                <p:nvPr/>
              </p:nvSpPr>
              <p:spPr bwMode="auto">
                <a:xfrm>
                  <a:off x="1650" y="2117"/>
                  <a:ext cx="378" cy="343"/>
                </a:xfrm>
                <a:custGeom>
                  <a:avLst/>
                  <a:gdLst/>
                  <a:ahLst/>
                  <a:cxnLst>
                    <a:cxn ang="0">
                      <a:pos x="376" y="131"/>
                    </a:cxn>
                    <a:cxn ang="0">
                      <a:pos x="364" y="87"/>
                    </a:cxn>
                    <a:cxn ang="0">
                      <a:pos x="343" y="47"/>
                    </a:cxn>
                    <a:cxn ang="0">
                      <a:pos x="313" y="13"/>
                    </a:cxn>
                    <a:cxn ang="0">
                      <a:pos x="294" y="2"/>
                    </a:cxn>
                    <a:cxn ang="0">
                      <a:pos x="309" y="17"/>
                    </a:cxn>
                    <a:cxn ang="0">
                      <a:pos x="340" y="49"/>
                    </a:cxn>
                    <a:cxn ang="0">
                      <a:pos x="361" y="89"/>
                    </a:cxn>
                    <a:cxn ang="0">
                      <a:pos x="370" y="133"/>
                    </a:cxn>
                    <a:cxn ang="0">
                      <a:pos x="372" y="174"/>
                    </a:cxn>
                    <a:cxn ang="0">
                      <a:pos x="364" y="210"/>
                    </a:cxn>
                    <a:cxn ang="0">
                      <a:pos x="351" y="243"/>
                    </a:cxn>
                    <a:cxn ang="0">
                      <a:pos x="330" y="271"/>
                    </a:cxn>
                    <a:cxn ang="0">
                      <a:pos x="306" y="298"/>
                    </a:cxn>
                    <a:cxn ang="0">
                      <a:pos x="277" y="317"/>
                    </a:cxn>
                    <a:cxn ang="0">
                      <a:pos x="243" y="330"/>
                    </a:cxn>
                    <a:cxn ang="0">
                      <a:pos x="207" y="337"/>
                    </a:cxn>
                    <a:cxn ang="0">
                      <a:pos x="169" y="337"/>
                    </a:cxn>
                    <a:cxn ang="0">
                      <a:pos x="135" y="330"/>
                    </a:cxn>
                    <a:cxn ang="0">
                      <a:pos x="101" y="317"/>
                    </a:cxn>
                    <a:cxn ang="0">
                      <a:pos x="72" y="298"/>
                    </a:cxn>
                    <a:cxn ang="0">
                      <a:pos x="48" y="271"/>
                    </a:cxn>
                    <a:cxn ang="0">
                      <a:pos x="27" y="243"/>
                    </a:cxn>
                    <a:cxn ang="0">
                      <a:pos x="13" y="210"/>
                    </a:cxn>
                    <a:cxn ang="0">
                      <a:pos x="6" y="174"/>
                    </a:cxn>
                    <a:cxn ang="0">
                      <a:pos x="6" y="136"/>
                    </a:cxn>
                    <a:cxn ang="0">
                      <a:pos x="6" y="117"/>
                    </a:cxn>
                    <a:cxn ang="0">
                      <a:pos x="2" y="136"/>
                    </a:cxn>
                    <a:cxn ang="0">
                      <a:pos x="2" y="174"/>
                    </a:cxn>
                    <a:cxn ang="0">
                      <a:pos x="10" y="210"/>
                    </a:cxn>
                    <a:cxn ang="0">
                      <a:pos x="23" y="244"/>
                    </a:cxn>
                    <a:cxn ang="0">
                      <a:pos x="44" y="275"/>
                    </a:cxn>
                    <a:cxn ang="0">
                      <a:pos x="68" y="299"/>
                    </a:cxn>
                    <a:cxn ang="0">
                      <a:pos x="99" y="320"/>
                    </a:cxn>
                    <a:cxn ang="0">
                      <a:pos x="133" y="335"/>
                    </a:cxn>
                    <a:cxn ang="0">
                      <a:pos x="169" y="343"/>
                    </a:cxn>
                    <a:cxn ang="0">
                      <a:pos x="209" y="343"/>
                    </a:cxn>
                    <a:cxn ang="0">
                      <a:pos x="245" y="335"/>
                    </a:cxn>
                    <a:cxn ang="0">
                      <a:pos x="279" y="320"/>
                    </a:cxn>
                    <a:cxn ang="0">
                      <a:pos x="309" y="299"/>
                    </a:cxn>
                    <a:cxn ang="0">
                      <a:pos x="334" y="275"/>
                    </a:cxn>
                    <a:cxn ang="0">
                      <a:pos x="355" y="244"/>
                    </a:cxn>
                    <a:cxn ang="0">
                      <a:pos x="368" y="210"/>
                    </a:cxn>
                    <a:cxn ang="0">
                      <a:pos x="376" y="174"/>
                    </a:cxn>
                  </a:cxnLst>
                  <a:rect l="0" t="0" r="r" b="b"/>
                  <a:pathLst>
                    <a:path w="378" h="343">
                      <a:moveTo>
                        <a:pt x="378" y="155"/>
                      </a:moveTo>
                      <a:lnTo>
                        <a:pt x="376" y="131"/>
                      </a:lnTo>
                      <a:lnTo>
                        <a:pt x="372" y="108"/>
                      </a:lnTo>
                      <a:lnTo>
                        <a:pt x="364" y="87"/>
                      </a:lnTo>
                      <a:lnTo>
                        <a:pt x="355" y="66"/>
                      </a:lnTo>
                      <a:lnTo>
                        <a:pt x="343" y="47"/>
                      </a:lnTo>
                      <a:lnTo>
                        <a:pt x="328" y="30"/>
                      </a:lnTo>
                      <a:lnTo>
                        <a:pt x="313" y="13"/>
                      </a:lnTo>
                      <a:lnTo>
                        <a:pt x="296" y="0"/>
                      </a:lnTo>
                      <a:lnTo>
                        <a:pt x="294" y="2"/>
                      </a:lnTo>
                      <a:lnTo>
                        <a:pt x="292" y="4"/>
                      </a:lnTo>
                      <a:lnTo>
                        <a:pt x="309" y="17"/>
                      </a:lnTo>
                      <a:lnTo>
                        <a:pt x="324" y="32"/>
                      </a:lnTo>
                      <a:lnTo>
                        <a:pt x="340" y="49"/>
                      </a:lnTo>
                      <a:lnTo>
                        <a:pt x="351" y="68"/>
                      </a:lnTo>
                      <a:lnTo>
                        <a:pt x="361" y="89"/>
                      </a:lnTo>
                      <a:lnTo>
                        <a:pt x="366" y="110"/>
                      </a:lnTo>
                      <a:lnTo>
                        <a:pt x="370" y="133"/>
                      </a:lnTo>
                      <a:lnTo>
                        <a:pt x="372" y="155"/>
                      </a:lnTo>
                      <a:lnTo>
                        <a:pt x="372" y="174"/>
                      </a:lnTo>
                      <a:lnTo>
                        <a:pt x="368" y="191"/>
                      </a:lnTo>
                      <a:lnTo>
                        <a:pt x="364" y="210"/>
                      </a:lnTo>
                      <a:lnTo>
                        <a:pt x="359" y="227"/>
                      </a:lnTo>
                      <a:lnTo>
                        <a:pt x="351" y="243"/>
                      </a:lnTo>
                      <a:lnTo>
                        <a:pt x="342" y="258"/>
                      </a:lnTo>
                      <a:lnTo>
                        <a:pt x="330" y="271"/>
                      </a:lnTo>
                      <a:lnTo>
                        <a:pt x="319" y="284"/>
                      </a:lnTo>
                      <a:lnTo>
                        <a:pt x="306" y="298"/>
                      </a:lnTo>
                      <a:lnTo>
                        <a:pt x="292" y="307"/>
                      </a:lnTo>
                      <a:lnTo>
                        <a:pt x="277" y="317"/>
                      </a:lnTo>
                      <a:lnTo>
                        <a:pt x="260" y="324"/>
                      </a:lnTo>
                      <a:lnTo>
                        <a:pt x="243" y="330"/>
                      </a:lnTo>
                      <a:lnTo>
                        <a:pt x="226" y="335"/>
                      </a:lnTo>
                      <a:lnTo>
                        <a:pt x="207" y="337"/>
                      </a:lnTo>
                      <a:lnTo>
                        <a:pt x="188" y="339"/>
                      </a:lnTo>
                      <a:lnTo>
                        <a:pt x="169" y="337"/>
                      </a:lnTo>
                      <a:lnTo>
                        <a:pt x="152" y="335"/>
                      </a:lnTo>
                      <a:lnTo>
                        <a:pt x="135" y="330"/>
                      </a:lnTo>
                      <a:lnTo>
                        <a:pt x="118" y="324"/>
                      </a:lnTo>
                      <a:lnTo>
                        <a:pt x="101" y="317"/>
                      </a:lnTo>
                      <a:lnTo>
                        <a:pt x="85" y="307"/>
                      </a:lnTo>
                      <a:lnTo>
                        <a:pt x="72" y="298"/>
                      </a:lnTo>
                      <a:lnTo>
                        <a:pt x="59" y="284"/>
                      </a:lnTo>
                      <a:lnTo>
                        <a:pt x="48" y="271"/>
                      </a:lnTo>
                      <a:lnTo>
                        <a:pt x="36" y="258"/>
                      </a:lnTo>
                      <a:lnTo>
                        <a:pt x="27" y="243"/>
                      </a:lnTo>
                      <a:lnTo>
                        <a:pt x="19" y="227"/>
                      </a:lnTo>
                      <a:lnTo>
                        <a:pt x="13" y="210"/>
                      </a:lnTo>
                      <a:lnTo>
                        <a:pt x="8" y="191"/>
                      </a:lnTo>
                      <a:lnTo>
                        <a:pt x="6" y="174"/>
                      </a:lnTo>
                      <a:lnTo>
                        <a:pt x="6" y="155"/>
                      </a:lnTo>
                      <a:lnTo>
                        <a:pt x="6" y="136"/>
                      </a:lnTo>
                      <a:lnTo>
                        <a:pt x="10" y="117"/>
                      </a:lnTo>
                      <a:lnTo>
                        <a:pt x="6" y="117"/>
                      </a:lnTo>
                      <a:lnTo>
                        <a:pt x="4" y="117"/>
                      </a:lnTo>
                      <a:lnTo>
                        <a:pt x="2" y="136"/>
                      </a:lnTo>
                      <a:lnTo>
                        <a:pt x="0" y="155"/>
                      </a:lnTo>
                      <a:lnTo>
                        <a:pt x="2" y="174"/>
                      </a:lnTo>
                      <a:lnTo>
                        <a:pt x="4" y="193"/>
                      </a:lnTo>
                      <a:lnTo>
                        <a:pt x="10" y="210"/>
                      </a:lnTo>
                      <a:lnTo>
                        <a:pt x="15" y="229"/>
                      </a:lnTo>
                      <a:lnTo>
                        <a:pt x="23" y="244"/>
                      </a:lnTo>
                      <a:lnTo>
                        <a:pt x="32" y="260"/>
                      </a:lnTo>
                      <a:lnTo>
                        <a:pt x="44" y="275"/>
                      </a:lnTo>
                      <a:lnTo>
                        <a:pt x="55" y="288"/>
                      </a:lnTo>
                      <a:lnTo>
                        <a:pt x="68" y="299"/>
                      </a:lnTo>
                      <a:lnTo>
                        <a:pt x="84" y="311"/>
                      </a:lnTo>
                      <a:lnTo>
                        <a:pt x="99" y="320"/>
                      </a:lnTo>
                      <a:lnTo>
                        <a:pt x="116" y="328"/>
                      </a:lnTo>
                      <a:lnTo>
                        <a:pt x="133" y="335"/>
                      </a:lnTo>
                      <a:lnTo>
                        <a:pt x="150" y="339"/>
                      </a:lnTo>
                      <a:lnTo>
                        <a:pt x="169" y="343"/>
                      </a:lnTo>
                      <a:lnTo>
                        <a:pt x="188" y="343"/>
                      </a:lnTo>
                      <a:lnTo>
                        <a:pt x="209" y="343"/>
                      </a:lnTo>
                      <a:lnTo>
                        <a:pt x="226" y="339"/>
                      </a:lnTo>
                      <a:lnTo>
                        <a:pt x="245" y="335"/>
                      </a:lnTo>
                      <a:lnTo>
                        <a:pt x="262" y="328"/>
                      </a:lnTo>
                      <a:lnTo>
                        <a:pt x="279" y="320"/>
                      </a:lnTo>
                      <a:lnTo>
                        <a:pt x="294" y="311"/>
                      </a:lnTo>
                      <a:lnTo>
                        <a:pt x="309" y="299"/>
                      </a:lnTo>
                      <a:lnTo>
                        <a:pt x="323" y="288"/>
                      </a:lnTo>
                      <a:lnTo>
                        <a:pt x="334" y="275"/>
                      </a:lnTo>
                      <a:lnTo>
                        <a:pt x="345" y="260"/>
                      </a:lnTo>
                      <a:lnTo>
                        <a:pt x="355" y="244"/>
                      </a:lnTo>
                      <a:lnTo>
                        <a:pt x="362" y="229"/>
                      </a:lnTo>
                      <a:lnTo>
                        <a:pt x="368" y="210"/>
                      </a:lnTo>
                      <a:lnTo>
                        <a:pt x="374" y="193"/>
                      </a:lnTo>
                      <a:lnTo>
                        <a:pt x="376" y="174"/>
                      </a:lnTo>
                      <a:lnTo>
                        <a:pt x="378" y="155"/>
                      </a:lnTo>
                      <a:close/>
                    </a:path>
                  </a:pathLst>
                </a:custGeom>
                <a:solidFill>
                  <a:srgbClr val="D6D6E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047" name="Freeform 679"/>
                <p:cNvSpPr>
                  <a:spLocks/>
                </p:cNvSpPr>
                <p:nvPr/>
              </p:nvSpPr>
              <p:spPr bwMode="auto">
                <a:xfrm>
                  <a:off x="1652" y="2119"/>
                  <a:ext cx="372" cy="339"/>
                </a:xfrm>
                <a:custGeom>
                  <a:avLst/>
                  <a:gdLst/>
                  <a:ahLst/>
                  <a:cxnLst>
                    <a:cxn ang="0">
                      <a:pos x="372" y="129"/>
                    </a:cxn>
                    <a:cxn ang="0">
                      <a:pos x="360" y="85"/>
                    </a:cxn>
                    <a:cxn ang="0">
                      <a:pos x="340" y="45"/>
                    </a:cxn>
                    <a:cxn ang="0">
                      <a:pos x="309" y="13"/>
                    </a:cxn>
                    <a:cxn ang="0">
                      <a:pos x="290" y="2"/>
                    </a:cxn>
                    <a:cxn ang="0">
                      <a:pos x="305" y="17"/>
                    </a:cxn>
                    <a:cxn ang="0">
                      <a:pos x="336" y="49"/>
                    </a:cxn>
                    <a:cxn ang="0">
                      <a:pos x="355" y="87"/>
                    </a:cxn>
                    <a:cxn ang="0">
                      <a:pos x="366" y="131"/>
                    </a:cxn>
                    <a:cxn ang="0">
                      <a:pos x="368" y="172"/>
                    </a:cxn>
                    <a:cxn ang="0">
                      <a:pos x="360" y="206"/>
                    </a:cxn>
                    <a:cxn ang="0">
                      <a:pos x="345" y="239"/>
                    </a:cxn>
                    <a:cxn ang="0">
                      <a:pos x="326" y="269"/>
                    </a:cxn>
                    <a:cxn ang="0">
                      <a:pos x="302" y="294"/>
                    </a:cxn>
                    <a:cxn ang="0">
                      <a:pos x="273" y="313"/>
                    </a:cxn>
                    <a:cxn ang="0">
                      <a:pos x="241" y="326"/>
                    </a:cxn>
                    <a:cxn ang="0">
                      <a:pos x="205" y="333"/>
                    </a:cxn>
                    <a:cxn ang="0">
                      <a:pos x="169" y="333"/>
                    </a:cxn>
                    <a:cxn ang="0">
                      <a:pos x="133" y="326"/>
                    </a:cxn>
                    <a:cxn ang="0">
                      <a:pos x="101" y="313"/>
                    </a:cxn>
                    <a:cxn ang="0">
                      <a:pos x="72" y="294"/>
                    </a:cxn>
                    <a:cxn ang="0">
                      <a:pos x="47" y="269"/>
                    </a:cxn>
                    <a:cxn ang="0">
                      <a:pos x="27" y="239"/>
                    </a:cxn>
                    <a:cxn ang="0">
                      <a:pos x="13" y="206"/>
                    </a:cxn>
                    <a:cxn ang="0">
                      <a:pos x="6" y="172"/>
                    </a:cxn>
                    <a:cxn ang="0">
                      <a:pos x="6" y="134"/>
                    </a:cxn>
                    <a:cxn ang="0">
                      <a:pos x="8" y="115"/>
                    </a:cxn>
                    <a:cxn ang="0">
                      <a:pos x="2" y="134"/>
                    </a:cxn>
                    <a:cxn ang="0">
                      <a:pos x="2" y="172"/>
                    </a:cxn>
                    <a:cxn ang="0">
                      <a:pos x="9" y="208"/>
                    </a:cxn>
                    <a:cxn ang="0">
                      <a:pos x="23" y="242"/>
                    </a:cxn>
                    <a:cxn ang="0">
                      <a:pos x="44" y="271"/>
                    </a:cxn>
                    <a:cxn ang="0">
                      <a:pos x="68" y="297"/>
                    </a:cxn>
                    <a:cxn ang="0">
                      <a:pos x="99" y="316"/>
                    </a:cxn>
                    <a:cxn ang="0">
                      <a:pos x="131" y="332"/>
                    </a:cxn>
                    <a:cxn ang="0">
                      <a:pos x="167" y="337"/>
                    </a:cxn>
                    <a:cxn ang="0">
                      <a:pos x="205" y="337"/>
                    </a:cxn>
                    <a:cxn ang="0">
                      <a:pos x="243" y="332"/>
                    </a:cxn>
                    <a:cxn ang="0">
                      <a:pos x="275" y="316"/>
                    </a:cxn>
                    <a:cxn ang="0">
                      <a:pos x="305" y="297"/>
                    </a:cxn>
                    <a:cxn ang="0">
                      <a:pos x="330" y="271"/>
                    </a:cxn>
                    <a:cxn ang="0">
                      <a:pos x="351" y="242"/>
                    </a:cxn>
                    <a:cxn ang="0">
                      <a:pos x="364" y="208"/>
                    </a:cxn>
                    <a:cxn ang="0">
                      <a:pos x="372" y="172"/>
                    </a:cxn>
                  </a:cxnLst>
                  <a:rect l="0" t="0" r="r" b="b"/>
                  <a:pathLst>
                    <a:path w="372" h="339">
                      <a:moveTo>
                        <a:pt x="372" y="153"/>
                      </a:moveTo>
                      <a:lnTo>
                        <a:pt x="372" y="129"/>
                      </a:lnTo>
                      <a:lnTo>
                        <a:pt x="366" y="108"/>
                      </a:lnTo>
                      <a:lnTo>
                        <a:pt x="360" y="85"/>
                      </a:lnTo>
                      <a:lnTo>
                        <a:pt x="351" y="64"/>
                      </a:lnTo>
                      <a:lnTo>
                        <a:pt x="340" y="45"/>
                      </a:lnTo>
                      <a:lnTo>
                        <a:pt x="324" y="28"/>
                      </a:lnTo>
                      <a:lnTo>
                        <a:pt x="309" y="13"/>
                      </a:lnTo>
                      <a:lnTo>
                        <a:pt x="292" y="0"/>
                      </a:lnTo>
                      <a:lnTo>
                        <a:pt x="290" y="2"/>
                      </a:lnTo>
                      <a:lnTo>
                        <a:pt x="288" y="4"/>
                      </a:lnTo>
                      <a:lnTo>
                        <a:pt x="305" y="17"/>
                      </a:lnTo>
                      <a:lnTo>
                        <a:pt x="322" y="32"/>
                      </a:lnTo>
                      <a:lnTo>
                        <a:pt x="336" y="49"/>
                      </a:lnTo>
                      <a:lnTo>
                        <a:pt x="347" y="68"/>
                      </a:lnTo>
                      <a:lnTo>
                        <a:pt x="355" y="87"/>
                      </a:lnTo>
                      <a:lnTo>
                        <a:pt x="362" y="108"/>
                      </a:lnTo>
                      <a:lnTo>
                        <a:pt x="366" y="131"/>
                      </a:lnTo>
                      <a:lnTo>
                        <a:pt x="368" y="153"/>
                      </a:lnTo>
                      <a:lnTo>
                        <a:pt x="368" y="172"/>
                      </a:lnTo>
                      <a:lnTo>
                        <a:pt x="364" y="189"/>
                      </a:lnTo>
                      <a:lnTo>
                        <a:pt x="360" y="206"/>
                      </a:lnTo>
                      <a:lnTo>
                        <a:pt x="353" y="224"/>
                      </a:lnTo>
                      <a:lnTo>
                        <a:pt x="345" y="239"/>
                      </a:lnTo>
                      <a:lnTo>
                        <a:pt x="338" y="254"/>
                      </a:lnTo>
                      <a:lnTo>
                        <a:pt x="326" y="269"/>
                      </a:lnTo>
                      <a:lnTo>
                        <a:pt x="315" y="282"/>
                      </a:lnTo>
                      <a:lnTo>
                        <a:pt x="302" y="294"/>
                      </a:lnTo>
                      <a:lnTo>
                        <a:pt x="288" y="303"/>
                      </a:lnTo>
                      <a:lnTo>
                        <a:pt x="273" y="313"/>
                      </a:lnTo>
                      <a:lnTo>
                        <a:pt x="258" y="320"/>
                      </a:lnTo>
                      <a:lnTo>
                        <a:pt x="241" y="326"/>
                      </a:lnTo>
                      <a:lnTo>
                        <a:pt x="224" y="332"/>
                      </a:lnTo>
                      <a:lnTo>
                        <a:pt x="205" y="333"/>
                      </a:lnTo>
                      <a:lnTo>
                        <a:pt x="186" y="335"/>
                      </a:lnTo>
                      <a:lnTo>
                        <a:pt x="169" y="333"/>
                      </a:lnTo>
                      <a:lnTo>
                        <a:pt x="150" y="332"/>
                      </a:lnTo>
                      <a:lnTo>
                        <a:pt x="133" y="326"/>
                      </a:lnTo>
                      <a:lnTo>
                        <a:pt x="116" y="320"/>
                      </a:lnTo>
                      <a:lnTo>
                        <a:pt x="101" y="313"/>
                      </a:lnTo>
                      <a:lnTo>
                        <a:pt x="85" y="303"/>
                      </a:lnTo>
                      <a:lnTo>
                        <a:pt x="72" y="294"/>
                      </a:lnTo>
                      <a:lnTo>
                        <a:pt x="59" y="282"/>
                      </a:lnTo>
                      <a:lnTo>
                        <a:pt x="47" y="269"/>
                      </a:lnTo>
                      <a:lnTo>
                        <a:pt x="36" y="254"/>
                      </a:lnTo>
                      <a:lnTo>
                        <a:pt x="27" y="239"/>
                      </a:lnTo>
                      <a:lnTo>
                        <a:pt x="19" y="224"/>
                      </a:lnTo>
                      <a:lnTo>
                        <a:pt x="13" y="206"/>
                      </a:lnTo>
                      <a:lnTo>
                        <a:pt x="9" y="189"/>
                      </a:lnTo>
                      <a:lnTo>
                        <a:pt x="6" y="172"/>
                      </a:lnTo>
                      <a:lnTo>
                        <a:pt x="6" y="153"/>
                      </a:lnTo>
                      <a:lnTo>
                        <a:pt x="6" y="134"/>
                      </a:lnTo>
                      <a:lnTo>
                        <a:pt x="9" y="115"/>
                      </a:lnTo>
                      <a:lnTo>
                        <a:pt x="8" y="115"/>
                      </a:lnTo>
                      <a:lnTo>
                        <a:pt x="4" y="115"/>
                      </a:lnTo>
                      <a:lnTo>
                        <a:pt x="2" y="134"/>
                      </a:lnTo>
                      <a:lnTo>
                        <a:pt x="0" y="153"/>
                      </a:lnTo>
                      <a:lnTo>
                        <a:pt x="2" y="172"/>
                      </a:lnTo>
                      <a:lnTo>
                        <a:pt x="4" y="191"/>
                      </a:lnTo>
                      <a:lnTo>
                        <a:pt x="9" y="208"/>
                      </a:lnTo>
                      <a:lnTo>
                        <a:pt x="15" y="225"/>
                      </a:lnTo>
                      <a:lnTo>
                        <a:pt x="23" y="242"/>
                      </a:lnTo>
                      <a:lnTo>
                        <a:pt x="32" y="258"/>
                      </a:lnTo>
                      <a:lnTo>
                        <a:pt x="44" y="271"/>
                      </a:lnTo>
                      <a:lnTo>
                        <a:pt x="55" y="284"/>
                      </a:lnTo>
                      <a:lnTo>
                        <a:pt x="68" y="297"/>
                      </a:lnTo>
                      <a:lnTo>
                        <a:pt x="83" y="307"/>
                      </a:lnTo>
                      <a:lnTo>
                        <a:pt x="99" y="316"/>
                      </a:lnTo>
                      <a:lnTo>
                        <a:pt x="114" y="324"/>
                      </a:lnTo>
                      <a:lnTo>
                        <a:pt x="131" y="332"/>
                      </a:lnTo>
                      <a:lnTo>
                        <a:pt x="150" y="335"/>
                      </a:lnTo>
                      <a:lnTo>
                        <a:pt x="167" y="337"/>
                      </a:lnTo>
                      <a:lnTo>
                        <a:pt x="186" y="339"/>
                      </a:lnTo>
                      <a:lnTo>
                        <a:pt x="205" y="337"/>
                      </a:lnTo>
                      <a:lnTo>
                        <a:pt x="224" y="335"/>
                      </a:lnTo>
                      <a:lnTo>
                        <a:pt x="243" y="332"/>
                      </a:lnTo>
                      <a:lnTo>
                        <a:pt x="260" y="324"/>
                      </a:lnTo>
                      <a:lnTo>
                        <a:pt x="275" y="316"/>
                      </a:lnTo>
                      <a:lnTo>
                        <a:pt x="290" y="307"/>
                      </a:lnTo>
                      <a:lnTo>
                        <a:pt x="305" y="297"/>
                      </a:lnTo>
                      <a:lnTo>
                        <a:pt x="319" y="284"/>
                      </a:lnTo>
                      <a:lnTo>
                        <a:pt x="330" y="271"/>
                      </a:lnTo>
                      <a:lnTo>
                        <a:pt x="341" y="258"/>
                      </a:lnTo>
                      <a:lnTo>
                        <a:pt x="351" y="242"/>
                      </a:lnTo>
                      <a:lnTo>
                        <a:pt x="359" y="225"/>
                      </a:lnTo>
                      <a:lnTo>
                        <a:pt x="364" y="208"/>
                      </a:lnTo>
                      <a:lnTo>
                        <a:pt x="368" y="191"/>
                      </a:lnTo>
                      <a:lnTo>
                        <a:pt x="372" y="172"/>
                      </a:lnTo>
                      <a:lnTo>
                        <a:pt x="372" y="153"/>
                      </a:lnTo>
                      <a:close/>
                    </a:path>
                  </a:pathLst>
                </a:custGeom>
                <a:solidFill>
                  <a:srgbClr val="D6D6E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048" name="Freeform 680"/>
                <p:cNvSpPr>
                  <a:spLocks/>
                </p:cNvSpPr>
                <p:nvPr/>
              </p:nvSpPr>
              <p:spPr bwMode="auto">
                <a:xfrm>
                  <a:off x="1656" y="2121"/>
                  <a:ext cx="366" cy="335"/>
                </a:xfrm>
                <a:custGeom>
                  <a:avLst/>
                  <a:gdLst/>
                  <a:ahLst/>
                  <a:cxnLst>
                    <a:cxn ang="0">
                      <a:pos x="364" y="129"/>
                    </a:cxn>
                    <a:cxn ang="0">
                      <a:pos x="355" y="85"/>
                    </a:cxn>
                    <a:cxn ang="0">
                      <a:pos x="334" y="45"/>
                    </a:cxn>
                    <a:cxn ang="0">
                      <a:pos x="303" y="13"/>
                    </a:cxn>
                    <a:cxn ang="0">
                      <a:pos x="284" y="2"/>
                    </a:cxn>
                    <a:cxn ang="0">
                      <a:pos x="301" y="17"/>
                    </a:cxn>
                    <a:cxn ang="0">
                      <a:pos x="330" y="49"/>
                    </a:cxn>
                    <a:cxn ang="0">
                      <a:pos x="349" y="85"/>
                    </a:cxn>
                    <a:cxn ang="0">
                      <a:pos x="360" y="129"/>
                    </a:cxn>
                    <a:cxn ang="0">
                      <a:pos x="360" y="170"/>
                    </a:cxn>
                    <a:cxn ang="0">
                      <a:pos x="355" y="204"/>
                    </a:cxn>
                    <a:cxn ang="0">
                      <a:pos x="339" y="237"/>
                    </a:cxn>
                    <a:cxn ang="0">
                      <a:pos x="320" y="265"/>
                    </a:cxn>
                    <a:cxn ang="0">
                      <a:pos x="296" y="290"/>
                    </a:cxn>
                    <a:cxn ang="0">
                      <a:pos x="267" y="309"/>
                    </a:cxn>
                    <a:cxn ang="0">
                      <a:pos x="235" y="322"/>
                    </a:cxn>
                    <a:cxn ang="0">
                      <a:pos x="201" y="330"/>
                    </a:cxn>
                    <a:cxn ang="0">
                      <a:pos x="165" y="330"/>
                    </a:cxn>
                    <a:cxn ang="0">
                      <a:pos x="129" y="322"/>
                    </a:cxn>
                    <a:cxn ang="0">
                      <a:pos x="97" y="309"/>
                    </a:cxn>
                    <a:cxn ang="0">
                      <a:pos x="68" y="290"/>
                    </a:cxn>
                    <a:cxn ang="0">
                      <a:pos x="43" y="265"/>
                    </a:cxn>
                    <a:cxn ang="0">
                      <a:pos x="24" y="237"/>
                    </a:cxn>
                    <a:cxn ang="0">
                      <a:pos x="11" y="204"/>
                    </a:cxn>
                    <a:cxn ang="0">
                      <a:pos x="4" y="170"/>
                    </a:cxn>
                    <a:cxn ang="0">
                      <a:pos x="4" y="132"/>
                    </a:cxn>
                    <a:cxn ang="0">
                      <a:pos x="5" y="113"/>
                    </a:cxn>
                    <a:cxn ang="0">
                      <a:pos x="0" y="132"/>
                    </a:cxn>
                    <a:cxn ang="0">
                      <a:pos x="0" y="170"/>
                    </a:cxn>
                    <a:cxn ang="0">
                      <a:pos x="7" y="206"/>
                    </a:cxn>
                    <a:cxn ang="0">
                      <a:pos x="21" y="239"/>
                    </a:cxn>
                    <a:cxn ang="0">
                      <a:pos x="42" y="267"/>
                    </a:cxn>
                    <a:cxn ang="0">
                      <a:pos x="66" y="294"/>
                    </a:cxn>
                    <a:cxn ang="0">
                      <a:pos x="95" y="313"/>
                    </a:cxn>
                    <a:cxn ang="0">
                      <a:pos x="129" y="326"/>
                    </a:cxn>
                    <a:cxn ang="0">
                      <a:pos x="163" y="333"/>
                    </a:cxn>
                    <a:cxn ang="0">
                      <a:pos x="201" y="333"/>
                    </a:cxn>
                    <a:cxn ang="0">
                      <a:pos x="237" y="326"/>
                    </a:cxn>
                    <a:cxn ang="0">
                      <a:pos x="271" y="313"/>
                    </a:cxn>
                    <a:cxn ang="0">
                      <a:pos x="300" y="294"/>
                    </a:cxn>
                    <a:cxn ang="0">
                      <a:pos x="324" y="267"/>
                    </a:cxn>
                    <a:cxn ang="0">
                      <a:pos x="345" y="239"/>
                    </a:cxn>
                    <a:cxn ang="0">
                      <a:pos x="358" y="206"/>
                    </a:cxn>
                    <a:cxn ang="0">
                      <a:pos x="366" y="170"/>
                    </a:cxn>
                  </a:cxnLst>
                  <a:rect l="0" t="0" r="r" b="b"/>
                  <a:pathLst>
                    <a:path w="366" h="335">
                      <a:moveTo>
                        <a:pt x="366" y="151"/>
                      </a:moveTo>
                      <a:lnTo>
                        <a:pt x="364" y="129"/>
                      </a:lnTo>
                      <a:lnTo>
                        <a:pt x="360" y="106"/>
                      </a:lnTo>
                      <a:lnTo>
                        <a:pt x="355" y="85"/>
                      </a:lnTo>
                      <a:lnTo>
                        <a:pt x="345" y="64"/>
                      </a:lnTo>
                      <a:lnTo>
                        <a:pt x="334" y="45"/>
                      </a:lnTo>
                      <a:lnTo>
                        <a:pt x="318" y="28"/>
                      </a:lnTo>
                      <a:lnTo>
                        <a:pt x="303" y="13"/>
                      </a:lnTo>
                      <a:lnTo>
                        <a:pt x="286" y="0"/>
                      </a:lnTo>
                      <a:lnTo>
                        <a:pt x="284" y="2"/>
                      </a:lnTo>
                      <a:lnTo>
                        <a:pt x="284" y="3"/>
                      </a:lnTo>
                      <a:lnTo>
                        <a:pt x="301" y="17"/>
                      </a:lnTo>
                      <a:lnTo>
                        <a:pt x="317" y="32"/>
                      </a:lnTo>
                      <a:lnTo>
                        <a:pt x="330" y="49"/>
                      </a:lnTo>
                      <a:lnTo>
                        <a:pt x="341" y="66"/>
                      </a:lnTo>
                      <a:lnTo>
                        <a:pt x="349" y="85"/>
                      </a:lnTo>
                      <a:lnTo>
                        <a:pt x="356" y="106"/>
                      </a:lnTo>
                      <a:lnTo>
                        <a:pt x="360" y="129"/>
                      </a:lnTo>
                      <a:lnTo>
                        <a:pt x="362" y="151"/>
                      </a:lnTo>
                      <a:lnTo>
                        <a:pt x="360" y="170"/>
                      </a:lnTo>
                      <a:lnTo>
                        <a:pt x="358" y="187"/>
                      </a:lnTo>
                      <a:lnTo>
                        <a:pt x="355" y="204"/>
                      </a:lnTo>
                      <a:lnTo>
                        <a:pt x="347" y="222"/>
                      </a:lnTo>
                      <a:lnTo>
                        <a:pt x="339" y="237"/>
                      </a:lnTo>
                      <a:lnTo>
                        <a:pt x="332" y="252"/>
                      </a:lnTo>
                      <a:lnTo>
                        <a:pt x="320" y="265"/>
                      </a:lnTo>
                      <a:lnTo>
                        <a:pt x="309" y="278"/>
                      </a:lnTo>
                      <a:lnTo>
                        <a:pt x="296" y="290"/>
                      </a:lnTo>
                      <a:lnTo>
                        <a:pt x="282" y="299"/>
                      </a:lnTo>
                      <a:lnTo>
                        <a:pt x="267" y="309"/>
                      </a:lnTo>
                      <a:lnTo>
                        <a:pt x="252" y="316"/>
                      </a:lnTo>
                      <a:lnTo>
                        <a:pt x="235" y="322"/>
                      </a:lnTo>
                      <a:lnTo>
                        <a:pt x="218" y="326"/>
                      </a:lnTo>
                      <a:lnTo>
                        <a:pt x="201" y="330"/>
                      </a:lnTo>
                      <a:lnTo>
                        <a:pt x="182" y="330"/>
                      </a:lnTo>
                      <a:lnTo>
                        <a:pt x="165" y="330"/>
                      </a:lnTo>
                      <a:lnTo>
                        <a:pt x="146" y="326"/>
                      </a:lnTo>
                      <a:lnTo>
                        <a:pt x="129" y="322"/>
                      </a:lnTo>
                      <a:lnTo>
                        <a:pt x="114" y="316"/>
                      </a:lnTo>
                      <a:lnTo>
                        <a:pt x="97" y="309"/>
                      </a:lnTo>
                      <a:lnTo>
                        <a:pt x="83" y="299"/>
                      </a:lnTo>
                      <a:lnTo>
                        <a:pt x="68" y="290"/>
                      </a:lnTo>
                      <a:lnTo>
                        <a:pt x="57" y="278"/>
                      </a:lnTo>
                      <a:lnTo>
                        <a:pt x="43" y="265"/>
                      </a:lnTo>
                      <a:lnTo>
                        <a:pt x="34" y="252"/>
                      </a:lnTo>
                      <a:lnTo>
                        <a:pt x="24" y="237"/>
                      </a:lnTo>
                      <a:lnTo>
                        <a:pt x="17" y="222"/>
                      </a:lnTo>
                      <a:lnTo>
                        <a:pt x="11" y="204"/>
                      </a:lnTo>
                      <a:lnTo>
                        <a:pt x="7" y="187"/>
                      </a:lnTo>
                      <a:lnTo>
                        <a:pt x="4" y="170"/>
                      </a:lnTo>
                      <a:lnTo>
                        <a:pt x="4" y="151"/>
                      </a:lnTo>
                      <a:lnTo>
                        <a:pt x="4" y="132"/>
                      </a:lnTo>
                      <a:lnTo>
                        <a:pt x="7" y="115"/>
                      </a:lnTo>
                      <a:lnTo>
                        <a:pt x="5" y="113"/>
                      </a:lnTo>
                      <a:lnTo>
                        <a:pt x="4" y="113"/>
                      </a:lnTo>
                      <a:lnTo>
                        <a:pt x="0" y="132"/>
                      </a:lnTo>
                      <a:lnTo>
                        <a:pt x="0" y="151"/>
                      </a:lnTo>
                      <a:lnTo>
                        <a:pt x="0" y="170"/>
                      </a:lnTo>
                      <a:lnTo>
                        <a:pt x="2" y="187"/>
                      </a:lnTo>
                      <a:lnTo>
                        <a:pt x="7" y="206"/>
                      </a:lnTo>
                      <a:lnTo>
                        <a:pt x="13" y="223"/>
                      </a:lnTo>
                      <a:lnTo>
                        <a:pt x="21" y="239"/>
                      </a:lnTo>
                      <a:lnTo>
                        <a:pt x="30" y="254"/>
                      </a:lnTo>
                      <a:lnTo>
                        <a:pt x="42" y="267"/>
                      </a:lnTo>
                      <a:lnTo>
                        <a:pt x="53" y="280"/>
                      </a:lnTo>
                      <a:lnTo>
                        <a:pt x="66" y="294"/>
                      </a:lnTo>
                      <a:lnTo>
                        <a:pt x="79" y="303"/>
                      </a:lnTo>
                      <a:lnTo>
                        <a:pt x="95" y="313"/>
                      </a:lnTo>
                      <a:lnTo>
                        <a:pt x="112" y="320"/>
                      </a:lnTo>
                      <a:lnTo>
                        <a:pt x="129" y="326"/>
                      </a:lnTo>
                      <a:lnTo>
                        <a:pt x="146" y="331"/>
                      </a:lnTo>
                      <a:lnTo>
                        <a:pt x="163" y="333"/>
                      </a:lnTo>
                      <a:lnTo>
                        <a:pt x="182" y="335"/>
                      </a:lnTo>
                      <a:lnTo>
                        <a:pt x="201" y="333"/>
                      </a:lnTo>
                      <a:lnTo>
                        <a:pt x="220" y="331"/>
                      </a:lnTo>
                      <a:lnTo>
                        <a:pt x="237" y="326"/>
                      </a:lnTo>
                      <a:lnTo>
                        <a:pt x="254" y="320"/>
                      </a:lnTo>
                      <a:lnTo>
                        <a:pt x="271" y="313"/>
                      </a:lnTo>
                      <a:lnTo>
                        <a:pt x="286" y="303"/>
                      </a:lnTo>
                      <a:lnTo>
                        <a:pt x="300" y="294"/>
                      </a:lnTo>
                      <a:lnTo>
                        <a:pt x="313" y="280"/>
                      </a:lnTo>
                      <a:lnTo>
                        <a:pt x="324" y="267"/>
                      </a:lnTo>
                      <a:lnTo>
                        <a:pt x="336" y="254"/>
                      </a:lnTo>
                      <a:lnTo>
                        <a:pt x="345" y="239"/>
                      </a:lnTo>
                      <a:lnTo>
                        <a:pt x="353" y="223"/>
                      </a:lnTo>
                      <a:lnTo>
                        <a:pt x="358" y="206"/>
                      </a:lnTo>
                      <a:lnTo>
                        <a:pt x="362" y="187"/>
                      </a:lnTo>
                      <a:lnTo>
                        <a:pt x="366" y="170"/>
                      </a:lnTo>
                      <a:lnTo>
                        <a:pt x="366" y="151"/>
                      </a:lnTo>
                      <a:close/>
                    </a:path>
                  </a:pathLst>
                </a:custGeom>
                <a:solidFill>
                  <a:srgbClr val="D7D7E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049" name="Freeform 681"/>
                <p:cNvSpPr>
                  <a:spLocks/>
                </p:cNvSpPr>
                <p:nvPr/>
              </p:nvSpPr>
              <p:spPr bwMode="auto">
                <a:xfrm>
                  <a:off x="1658" y="2123"/>
                  <a:ext cx="362" cy="331"/>
                </a:xfrm>
                <a:custGeom>
                  <a:avLst/>
                  <a:gdLst/>
                  <a:ahLst/>
                  <a:cxnLst>
                    <a:cxn ang="0">
                      <a:pos x="360" y="127"/>
                    </a:cxn>
                    <a:cxn ang="0">
                      <a:pos x="349" y="83"/>
                    </a:cxn>
                    <a:cxn ang="0">
                      <a:pos x="330" y="45"/>
                    </a:cxn>
                    <a:cxn ang="0">
                      <a:pos x="299" y="13"/>
                    </a:cxn>
                    <a:cxn ang="0">
                      <a:pos x="282" y="1"/>
                    </a:cxn>
                    <a:cxn ang="0">
                      <a:pos x="298" y="17"/>
                    </a:cxn>
                    <a:cxn ang="0">
                      <a:pos x="326" y="47"/>
                    </a:cxn>
                    <a:cxn ang="0">
                      <a:pos x="345" y="85"/>
                    </a:cxn>
                    <a:cxn ang="0">
                      <a:pos x="356" y="127"/>
                    </a:cxn>
                    <a:cxn ang="0">
                      <a:pos x="356" y="166"/>
                    </a:cxn>
                    <a:cxn ang="0">
                      <a:pos x="349" y="202"/>
                    </a:cxn>
                    <a:cxn ang="0">
                      <a:pos x="335" y="233"/>
                    </a:cxn>
                    <a:cxn ang="0">
                      <a:pos x="316" y="261"/>
                    </a:cxn>
                    <a:cxn ang="0">
                      <a:pos x="294" y="286"/>
                    </a:cxn>
                    <a:cxn ang="0">
                      <a:pos x="265" y="305"/>
                    </a:cxn>
                    <a:cxn ang="0">
                      <a:pos x="233" y="318"/>
                    </a:cxn>
                    <a:cxn ang="0">
                      <a:pos x="199" y="326"/>
                    </a:cxn>
                    <a:cxn ang="0">
                      <a:pos x="163" y="326"/>
                    </a:cxn>
                    <a:cxn ang="0">
                      <a:pos x="129" y="318"/>
                    </a:cxn>
                    <a:cxn ang="0">
                      <a:pos x="96" y="305"/>
                    </a:cxn>
                    <a:cxn ang="0">
                      <a:pos x="68" y="286"/>
                    </a:cxn>
                    <a:cxn ang="0">
                      <a:pos x="43" y="261"/>
                    </a:cxn>
                    <a:cxn ang="0">
                      <a:pos x="24" y="233"/>
                    </a:cxn>
                    <a:cxn ang="0">
                      <a:pos x="11" y="202"/>
                    </a:cxn>
                    <a:cxn ang="0">
                      <a:pos x="5" y="166"/>
                    </a:cxn>
                    <a:cxn ang="0">
                      <a:pos x="5" y="130"/>
                    </a:cxn>
                    <a:cxn ang="0">
                      <a:pos x="5" y="113"/>
                    </a:cxn>
                    <a:cxn ang="0">
                      <a:pos x="0" y="130"/>
                    </a:cxn>
                    <a:cxn ang="0">
                      <a:pos x="0" y="168"/>
                    </a:cxn>
                    <a:cxn ang="0">
                      <a:pos x="7" y="202"/>
                    </a:cxn>
                    <a:cxn ang="0">
                      <a:pos x="21" y="235"/>
                    </a:cxn>
                    <a:cxn ang="0">
                      <a:pos x="41" y="265"/>
                    </a:cxn>
                    <a:cxn ang="0">
                      <a:pos x="66" y="290"/>
                    </a:cxn>
                    <a:cxn ang="0">
                      <a:pos x="95" y="309"/>
                    </a:cxn>
                    <a:cxn ang="0">
                      <a:pos x="127" y="322"/>
                    </a:cxn>
                    <a:cxn ang="0">
                      <a:pos x="163" y="329"/>
                    </a:cxn>
                    <a:cxn ang="0">
                      <a:pos x="199" y="329"/>
                    </a:cxn>
                    <a:cxn ang="0">
                      <a:pos x="235" y="322"/>
                    </a:cxn>
                    <a:cxn ang="0">
                      <a:pos x="267" y="309"/>
                    </a:cxn>
                    <a:cxn ang="0">
                      <a:pos x="296" y="290"/>
                    </a:cxn>
                    <a:cxn ang="0">
                      <a:pos x="320" y="265"/>
                    </a:cxn>
                    <a:cxn ang="0">
                      <a:pos x="339" y="235"/>
                    </a:cxn>
                    <a:cxn ang="0">
                      <a:pos x="354" y="202"/>
                    </a:cxn>
                    <a:cxn ang="0">
                      <a:pos x="362" y="168"/>
                    </a:cxn>
                  </a:cxnLst>
                  <a:rect l="0" t="0" r="r" b="b"/>
                  <a:pathLst>
                    <a:path w="362" h="331">
                      <a:moveTo>
                        <a:pt x="362" y="149"/>
                      </a:moveTo>
                      <a:lnTo>
                        <a:pt x="360" y="127"/>
                      </a:lnTo>
                      <a:lnTo>
                        <a:pt x="356" y="104"/>
                      </a:lnTo>
                      <a:lnTo>
                        <a:pt x="349" y="83"/>
                      </a:lnTo>
                      <a:lnTo>
                        <a:pt x="341" y="64"/>
                      </a:lnTo>
                      <a:lnTo>
                        <a:pt x="330" y="45"/>
                      </a:lnTo>
                      <a:lnTo>
                        <a:pt x="316" y="28"/>
                      </a:lnTo>
                      <a:lnTo>
                        <a:pt x="299" y="13"/>
                      </a:lnTo>
                      <a:lnTo>
                        <a:pt x="282" y="0"/>
                      </a:lnTo>
                      <a:lnTo>
                        <a:pt x="282" y="1"/>
                      </a:lnTo>
                      <a:lnTo>
                        <a:pt x="280" y="3"/>
                      </a:lnTo>
                      <a:lnTo>
                        <a:pt x="298" y="17"/>
                      </a:lnTo>
                      <a:lnTo>
                        <a:pt x="313" y="32"/>
                      </a:lnTo>
                      <a:lnTo>
                        <a:pt x="326" y="47"/>
                      </a:lnTo>
                      <a:lnTo>
                        <a:pt x="335" y="66"/>
                      </a:lnTo>
                      <a:lnTo>
                        <a:pt x="345" y="85"/>
                      </a:lnTo>
                      <a:lnTo>
                        <a:pt x="353" y="106"/>
                      </a:lnTo>
                      <a:lnTo>
                        <a:pt x="356" y="127"/>
                      </a:lnTo>
                      <a:lnTo>
                        <a:pt x="358" y="149"/>
                      </a:lnTo>
                      <a:lnTo>
                        <a:pt x="356" y="166"/>
                      </a:lnTo>
                      <a:lnTo>
                        <a:pt x="354" y="185"/>
                      </a:lnTo>
                      <a:lnTo>
                        <a:pt x="349" y="202"/>
                      </a:lnTo>
                      <a:lnTo>
                        <a:pt x="343" y="218"/>
                      </a:lnTo>
                      <a:lnTo>
                        <a:pt x="335" y="233"/>
                      </a:lnTo>
                      <a:lnTo>
                        <a:pt x="328" y="248"/>
                      </a:lnTo>
                      <a:lnTo>
                        <a:pt x="316" y="261"/>
                      </a:lnTo>
                      <a:lnTo>
                        <a:pt x="305" y="275"/>
                      </a:lnTo>
                      <a:lnTo>
                        <a:pt x="294" y="286"/>
                      </a:lnTo>
                      <a:lnTo>
                        <a:pt x="279" y="295"/>
                      </a:lnTo>
                      <a:lnTo>
                        <a:pt x="265" y="305"/>
                      </a:lnTo>
                      <a:lnTo>
                        <a:pt x="250" y="312"/>
                      </a:lnTo>
                      <a:lnTo>
                        <a:pt x="233" y="318"/>
                      </a:lnTo>
                      <a:lnTo>
                        <a:pt x="216" y="322"/>
                      </a:lnTo>
                      <a:lnTo>
                        <a:pt x="199" y="326"/>
                      </a:lnTo>
                      <a:lnTo>
                        <a:pt x="180" y="326"/>
                      </a:lnTo>
                      <a:lnTo>
                        <a:pt x="163" y="326"/>
                      </a:lnTo>
                      <a:lnTo>
                        <a:pt x="146" y="322"/>
                      </a:lnTo>
                      <a:lnTo>
                        <a:pt x="129" y="318"/>
                      </a:lnTo>
                      <a:lnTo>
                        <a:pt x="112" y="312"/>
                      </a:lnTo>
                      <a:lnTo>
                        <a:pt x="96" y="305"/>
                      </a:lnTo>
                      <a:lnTo>
                        <a:pt x="81" y="295"/>
                      </a:lnTo>
                      <a:lnTo>
                        <a:pt x="68" y="286"/>
                      </a:lnTo>
                      <a:lnTo>
                        <a:pt x="55" y="275"/>
                      </a:lnTo>
                      <a:lnTo>
                        <a:pt x="43" y="261"/>
                      </a:lnTo>
                      <a:lnTo>
                        <a:pt x="34" y="248"/>
                      </a:lnTo>
                      <a:lnTo>
                        <a:pt x="24" y="233"/>
                      </a:lnTo>
                      <a:lnTo>
                        <a:pt x="17" y="218"/>
                      </a:lnTo>
                      <a:lnTo>
                        <a:pt x="11" y="202"/>
                      </a:lnTo>
                      <a:lnTo>
                        <a:pt x="7" y="185"/>
                      </a:lnTo>
                      <a:lnTo>
                        <a:pt x="5" y="166"/>
                      </a:lnTo>
                      <a:lnTo>
                        <a:pt x="3" y="149"/>
                      </a:lnTo>
                      <a:lnTo>
                        <a:pt x="5" y="130"/>
                      </a:lnTo>
                      <a:lnTo>
                        <a:pt x="7" y="113"/>
                      </a:lnTo>
                      <a:lnTo>
                        <a:pt x="5" y="113"/>
                      </a:lnTo>
                      <a:lnTo>
                        <a:pt x="3" y="111"/>
                      </a:lnTo>
                      <a:lnTo>
                        <a:pt x="0" y="130"/>
                      </a:lnTo>
                      <a:lnTo>
                        <a:pt x="0" y="149"/>
                      </a:lnTo>
                      <a:lnTo>
                        <a:pt x="0" y="168"/>
                      </a:lnTo>
                      <a:lnTo>
                        <a:pt x="3" y="185"/>
                      </a:lnTo>
                      <a:lnTo>
                        <a:pt x="7" y="202"/>
                      </a:lnTo>
                      <a:lnTo>
                        <a:pt x="13" y="220"/>
                      </a:lnTo>
                      <a:lnTo>
                        <a:pt x="21" y="235"/>
                      </a:lnTo>
                      <a:lnTo>
                        <a:pt x="30" y="250"/>
                      </a:lnTo>
                      <a:lnTo>
                        <a:pt x="41" y="265"/>
                      </a:lnTo>
                      <a:lnTo>
                        <a:pt x="53" y="278"/>
                      </a:lnTo>
                      <a:lnTo>
                        <a:pt x="66" y="290"/>
                      </a:lnTo>
                      <a:lnTo>
                        <a:pt x="79" y="299"/>
                      </a:lnTo>
                      <a:lnTo>
                        <a:pt x="95" y="309"/>
                      </a:lnTo>
                      <a:lnTo>
                        <a:pt x="110" y="316"/>
                      </a:lnTo>
                      <a:lnTo>
                        <a:pt x="127" y="322"/>
                      </a:lnTo>
                      <a:lnTo>
                        <a:pt x="144" y="328"/>
                      </a:lnTo>
                      <a:lnTo>
                        <a:pt x="163" y="329"/>
                      </a:lnTo>
                      <a:lnTo>
                        <a:pt x="180" y="331"/>
                      </a:lnTo>
                      <a:lnTo>
                        <a:pt x="199" y="329"/>
                      </a:lnTo>
                      <a:lnTo>
                        <a:pt x="218" y="328"/>
                      </a:lnTo>
                      <a:lnTo>
                        <a:pt x="235" y="322"/>
                      </a:lnTo>
                      <a:lnTo>
                        <a:pt x="252" y="316"/>
                      </a:lnTo>
                      <a:lnTo>
                        <a:pt x="267" y="309"/>
                      </a:lnTo>
                      <a:lnTo>
                        <a:pt x="282" y="299"/>
                      </a:lnTo>
                      <a:lnTo>
                        <a:pt x="296" y="290"/>
                      </a:lnTo>
                      <a:lnTo>
                        <a:pt x="309" y="278"/>
                      </a:lnTo>
                      <a:lnTo>
                        <a:pt x="320" y="265"/>
                      </a:lnTo>
                      <a:lnTo>
                        <a:pt x="332" y="250"/>
                      </a:lnTo>
                      <a:lnTo>
                        <a:pt x="339" y="235"/>
                      </a:lnTo>
                      <a:lnTo>
                        <a:pt x="347" y="220"/>
                      </a:lnTo>
                      <a:lnTo>
                        <a:pt x="354" y="202"/>
                      </a:lnTo>
                      <a:lnTo>
                        <a:pt x="358" y="185"/>
                      </a:lnTo>
                      <a:lnTo>
                        <a:pt x="362" y="168"/>
                      </a:lnTo>
                      <a:lnTo>
                        <a:pt x="362" y="149"/>
                      </a:lnTo>
                      <a:close/>
                    </a:path>
                  </a:pathLst>
                </a:custGeom>
                <a:solidFill>
                  <a:srgbClr val="D7D7E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050" name="Freeform 682"/>
                <p:cNvSpPr>
                  <a:spLocks/>
                </p:cNvSpPr>
                <p:nvPr/>
              </p:nvSpPr>
              <p:spPr bwMode="auto">
                <a:xfrm>
                  <a:off x="1660" y="2124"/>
                  <a:ext cx="358" cy="327"/>
                </a:xfrm>
                <a:custGeom>
                  <a:avLst/>
                  <a:gdLst/>
                  <a:ahLst/>
                  <a:cxnLst>
                    <a:cxn ang="0">
                      <a:pos x="356" y="126"/>
                    </a:cxn>
                    <a:cxn ang="0">
                      <a:pos x="345" y="82"/>
                    </a:cxn>
                    <a:cxn ang="0">
                      <a:pos x="326" y="46"/>
                    </a:cxn>
                    <a:cxn ang="0">
                      <a:pos x="297" y="14"/>
                    </a:cxn>
                    <a:cxn ang="0">
                      <a:pos x="278" y="2"/>
                    </a:cxn>
                    <a:cxn ang="0">
                      <a:pos x="294" y="18"/>
                    </a:cxn>
                    <a:cxn ang="0">
                      <a:pos x="322" y="48"/>
                    </a:cxn>
                    <a:cxn ang="0">
                      <a:pos x="341" y="84"/>
                    </a:cxn>
                    <a:cxn ang="0">
                      <a:pos x="352" y="126"/>
                    </a:cxn>
                    <a:cxn ang="0">
                      <a:pos x="352" y="165"/>
                    </a:cxn>
                    <a:cxn ang="0">
                      <a:pos x="345" y="200"/>
                    </a:cxn>
                    <a:cxn ang="0">
                      <a:pos x="332" y="232"/>
                    </a:cxn>
                    <a:cxn ang="0">
                      <a:pos x="313" y="258"/>
                    </a:cxn>
                    <a:cxn ang="0">
                      <a:pos x="290" y="283"/>
                    </a:cxn>
                    <a:cxn ang="0">
                      <a:pos x="261" y="302"/>
                    </a:cxn>
                    <a:cxn ang="0">
                      <a:pos x="231" y="315"/>
                    </a:cxn>
                    <a:cxn ang="0">
                      <a:pos x="197" y="321"/>
                    </a:cxn>
                    <a:cxn ang="0">
                      <a:pos x="161" y="321"/>
                    </a:cxn>
                    <a:cxn ang="0">
                      <a:pos x="127" y="315"/>
                    </a:cxn>
                    <a:cxn ang="0">
                      <a:pos x="96" y="302"/>
                    </a:cxn>
                    <a:cxn ang="0">
                      <a:pos x="68" y="283"/>
                    </a:cxn>
                    <a:cxn ang="0">
                      <a:pos x="43" y="258"/>
                    </a:cxn>
                    <a:cxn ang="0">
                      <a:pos x="24" y="232"/>
                    </a:cxn>
                    <a:cxn ang="0">
                      <a:pos x="11" y="200"/>
                    </a:cxn>
                    <a:cxn ang="0">
                      <a:pos x="5" y="165"/>
                    </a:cxn>
                    <a:cxn ang="0">
                      <a:pos x="5" y="129"/>
                    </a:cxn>
                    <a:cxn ang="0">
                      <a:pos x="5" y="112"/>
                    </a:cxn>
                    <a:cxn ang="0">
                      <a:pos x="0" y="129"/>
                    </a:cxn>
                    <a:cxn ang="0">
                      <a:pos x="0" y="167"/>
                    </a:cxn>
                    <a:cxn ang="0">
                      <a:pos x="7" y="201"/>
                    </a:cxn>
                    <a:cxn ang="0">
                      <a:pos x="20" y="234"/>
                    </a:cxn>
                    <a:cxn ang="0">
                      <a:pos x="39" y="262"/>
                    </a:cxn>
                    <a:cxn ang="0">
                      <a:pos x="64" y="287"/>
                    </a:cxn>
                    <a:cxn ang="0">
                      <a:pos x="93" y="306"/>
                    </a:cxn>
                    <a:cxn ang="0">
                      <a:pos x="125" y="319"/>
                    </a:cxn>
                    <a:cxn ang="0">
                      <a:pos x="161" y="327"/>
                    </a:cxn>
                    <a:cxn ang="0">
                      <a:pos x="197" y="327"/>
                    </a:cxn>
                    <a:cxn ang="0">
                      <a:pos x="231" y="319"/>
                    </a:cxn>
                    <a:cxn ang="0">
                      <a:pos x="263" y="306"/>
                    </a:cxn>
                    <a:cxn ang="0">
                      <a:pos x="292" y="287"/>
                    </a:cxn>
                    <a:cxn ang="0">
                      <a:pos x="316" y="262"/>
                    </a:cxn>
                    <a:cxn ang="0">
                      <a:pos x="335" y="234"/>
                    </a:cxn>
                    <a:cxn ang="0">
                      <a:pos x="351" y="201"/>
                    </a:cxn>
                    <a:cxn ang="0">
                      <a:pos x="356" y="167"/>
                    </a:cxn>
                  </a:cxnLst>
                  <a:rect l="0" t="0" r="r" b="b"/>
                  <a:pathLst>
                    <a:path w="358" h="327">
                      <a:moveTo>
                        <a:pt x="358" y="148"/>
                      </a:moveTo>
                      <a:lnTo>
                        <a:pt x="356" y="126"/>
                      </a:lnTo>
                      <a:lnTo>
                        <a:pt x="352" y="103"/>
                      </a:lnTo>
                      <a:lnTo>
                        <a:pt x="345" y="82"/>
                      </a:lnTo>
                      <a:lnTo>
                        <a:pt x="337" y="63"/>
                      </a:lnTo>
                      <a:lnTo>
                        <a:pt x="326" y="46"/>
                      </a:lnTo>
                      <a:lnTo>
                        <a:pt x="313" y="29"/>
                      </a:lnTo>
                      <a:lnTo>
                        <a:pt x="297" y="14"/>
                      </a:lnTo>
                      <a:lnTo>
                        <a:pt x="280" y="0"/>
                      </a:lnTo>
                      <a:lnTo>
                        <a:pt x="278" y="2"/>
                      </a:lnTo>
                      <a:lnTo>
                        <a:pt x="277" y="4"/>
                      </a:lnTo>
                      <a:lnTo>
                        <a:pt x="294" y="18"/>
                      </a:lnTo>
                      <a:lnTo>
                        <a:pt x="309" y="31"/>
                      </a:lnTo>
                      <a:lnTo>
                        <a:pt x="322" y="48"/>
                      </a:lnTo>
                      <a:lnTo>
                        <a:pt x="332" y="65"/>
                      </a:lnTo>
                      <a:lnTo>
                        <a:pt x="341" y="84"/>
                      </a:lnTo>
                      <a:lnTo>
                        <a:pt x="349" y="105"/>
                      </a:lnTo>
                      <a:lnTo>
                        <a:pt x="352" y="126"/>
                      </a:lnTo>
                      <a:lnTo>
                        <a:pt x="352" y="148"/>
                      </a:lnTo>
                      <a:lnTo>
                        <a:pt x="352" y="165"/>
                      </a:lnTo>
                      <a:lnTo>
                        <a:pt x="351" y="182"/>
                      </a:lnTo>
                      <a:lnTo>
                        <a:pt x="345" y="200"/>
                      </a:lnTo>
                      <a:lnTo>
                        <a:pt x="339" y="217"/>
                      </a:lnTo>
                      <a:lnTo>
                        <a:pt x="332" y="232"/>
                      </a:lnTo>
                      <a:lnTo>
                        <a:pt x="324" y="245"/>
                      </a:lnTo>
                      <a:lnTo>
                        <a:pt x="313" y="258"/>
                      </a:lnTo>
                      <a:lnTo>
                        <a:pt x="301" y="272"/>
                      </a:lnTo>
                      <a:lnTo>
                        <a:pt x="290" y="283"/>
                      </a:lnTo>
                      <a:lnTo>
                        <a:pt x="277" y="292"/>
                      </a:lnTo>
                      <a:lnTo>
                        <a:pt x="261" y="302"/>
                      </a:lnTo>
                      <a:lnTo>
                        <a:pt x="246" y="310"/>
                      </a:lnTo>
                      <a:lnTo>
                        <a:pt x="231" y="315"/>
                      </a:lnTo>
                      <a:lnTo>
                        <a:pt x="214" y="319"/>
                      </a:lnTo>
                      <a:lnTo>
                        <a:pt x="197" y="321"/>
                      </a:lnTo>
                      <a:lnTo>
                        <a:pt x="178" y="323"/>
                      </a:lnTo>
                      <a:lnTo>
                        <a:pt x="161" y="321"/>
                      </a:lnTo>
                      <a:lnTo>
                        <a:pt x="144" y="319"/>
                      </a:lnTo>
                      <a:lnTo>
                        <a:pt x="127" y="315"/>
                      </a:lnTo>
                      <a:lnTo>
                        <a:pt x="111" y="310"/>
                      </a:lnTo>
                      <a:lnTo>
                        <a:pt x="96" y="302"/>
                      </a:lnTo>
                      <a:lnTo>
                        <a:pt x="81" y="292"/>
                      </a:lnTo>
                      <a:lnTo>
                        <a:pt x="68" y="283"/>
                      </a:lnTo>
                      <a:lnTo>
                        <a:pt x="55" y="272"/>
                      </a:lnTo>
                      <a:lnTo>
                        <a:pt x="43" y="258"/>
                      </a:lnTo>
                      <a:lnTo>
                        <a:pt x="34" y="245"/>
                      </a:lnTo>
                      <a:lnTo>
                        <a:pt x="24" y="232"/>
                      </a:lnTo>
                      <a:lnTo>
                        <a:pt x="19" y="217"/>
                      </a:lnTo>
                      <a:lnTo>
                        <a:pt x="11" y="200"/>
                      </a:lnTo>
                      <a:lnTo>
                        <a:pt x="7" y="182"/>
                      </a:lnTo>
                      <a:lnTo>
                        <a:pt x="5" y="165"/>
                      </a:lnTo>
                      <a:lnTo>
                        <a:pt x="3" y="148"/>
                      </a:lnTo>
                      <a:lnTo>
                        <a:pt x="5" y="129"/>
                      </a:lnTo>
                      <a:lnTo>
                        <a:pt x="7" y="112"/>
                      </a:lnTo>
                      <a:lnTo>
                        <a:pt x="5" y="112"/>
                      </a:lnTo>
                      <a:lnTo>
                        <a:pt x="3" y="112"/>
                      </a:lnTo>
                      <a:lnTo>
                        <a:pt x="0" y="129"/>
                      </a:lnTo>
                      <a:lnTo>
                        <a:pt x="0" y="148"/>
                      </a:lnTo>
                      <a:lnTo>
                        <a:pt x="0" y="167"/>
                      </a:lnTo>
                      <a:lnTo>
                        <a:pt x="3" y="184"/>
                      </a:lnTo>
                      <a:lnTo>
                        <a:pt x="7" y="201"/>
                      </a:lnTo>
                      <a:lnTo>
                        <a:pt x="13" y="219"/>
                      </a:lnTo>
                      <a:lnTo>
                        <a:pt x="20" y="234"/>
                      </a:lnTo>
                      <a:lnTo>
                        <a:pt x="30" y="249"/>
                      </a:lnTo>
                      <a:lnTo>
                        <a:pt x="39" y="262"/>
                      </a:lnTo>
                      <a:lnTo>
                        <a:pt x="53" y="275"/>
                      </a:lnTo>
                      <a:lnTo>
                        <a:pt x="64" y="287"/>
                      </a:lnTo>
                      <a:lnTo>
                        <a:pt x="79" y="296"/>
                      </a:lnTo>
                      <a:lnTo>
                        <a:pt x="93" y="306"/>
                      </a:lnTo>
                      <a:lnTo>
                        <a:pt x="110" y="313"/>
                      </a:lnTo>
                      <a:lnTo>
                        <a:pt x="125" y="319"/>
                      </a:lnTo>
                      <a:lnTo>
                        <a:pt x="142" y="323"/>
                      </a:lnTo>
                      <a:lnTo>
                        <a:pt x="161" y="327"/>
                      </a:lnTo>
                      <a:lnTo>
                        <a:pt x="178" y="327"/>
                      </a:lnTo>
                      <a:lnTo>
                        <a:pt x="197" y="327"/>
                      </a:lnTo>
                      <a:lnTo>
                        <a:pt x="214" y="323"/>
                      </a:lnTo>
                      <a:lnTo>
                        <a:pt x="231" y="319"/>
                      </a:lnTo>
                      <a:lnTo>
                        <a:pt x="248" y="313"/>
                      </a:lnTo>
                      <a:lnTo>
                        <a:pt x="263" y="306"/>
                      </a:lnTo>
                      <a:lnTo>
                        <a:pt x="278" y="296"/>
                      </a:lnTo>
                      <a:lnTo>
                        <a:pt x="292" y="287"/>
                      </a:lnTo>
                      <a:lnTo>
                        <a:pt x="305" y="275"/>
                      </a:lnTo>
                      <a:lnTo>
                        <a:pt x="316" y="262"/>
                      </a:lnTo>
                      <a:lnTo>
                        <a:pt x="328" y="249"/>
                      </a:lnTo>
                      <a:lnTo>
                        <a:pt x="335" y="234"/>
                      </a:lnTo>
                      <a:lnTo>
                        <a:pt x="343" y="219"/>
                      </a:lnTo>
                      <a:lnTo>
                        <a:pt x="351" y="201"/>
                      </a:lnTo>
                      <a:lnTo>
                        <a:pt x="354" y="184"/>
                      </a:lnTo>
                      <a:lnTo>
                        <a:pt x="356" y="167"/>
                      </a:lnTo>
                      <a:lnTo>
                        <a:pt x="358" y="148"/>
                      </a:lnTo>
                      <a:close/>
                    </a:path>
                  </a:pathLst>
                </a:custGeom>
                <a:solidFill>
                  <a:srgbClr val="D7D7E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051" name="Freeform 683"/>
                <p:cNvSpPr>
                  <a:spLocks/>
                </p:cNvSpPr>
                <p:nvPr/>
              </p:nvSpPr>
              <p:spPr bwMode="auto">
                <a:xfrm>
                  <a:off x="1661" y="2126"/>
                  <a:ext cx="355" cy="323"/>
                </a:xfrm>
                <a:custGeom>
                  <a:avLst/>
                  <a:gdLst/>
                  <a:ahLst/>
                  <a:cxnLst>
                    <a:cxn ang="0">
                      <a:pos x="353" y="124"/>
                    </a:cxn>
                    <a:cxn ang="0">
                      <a:pos x="342" y="82"/>
                    </a:cxn>
                    <a:cxn ang="0">
                      <a:pos x="323" y="44"/>
                    </a:cxn>
                    <a:cxn ang="0">
                      <a:pos x="295" y="14"/>
                    </a:cxn>
                    <a:cxn ang="0">
                      <a:pos x="276" y="2"/>
                    </a:cxn>
                    <a:cxn ang="0">
                      <a:pos x="291" y="16"/>
                    </a:cxn>
                    <a:cxn ang="0">
                      <a:pos x="319" y="48"/>
                    </a:cxn>
                    <a:cxn ang="0">
                      <a:pos x="338" y="84"/>
                    </a:cxn>
                    <a:cxn ang="0">
                      <a:pos x="348" y="124"/>
                    </a:cxn>
                    <a:cxn ang="0">
                      <a:pos x="350" y="163"/>
                    </a:cxn>
                    <a:cxn ang="0">
                      <a:pos x="342" y="198"/>
                    </a:cxn>
                    <a:cxn ang="0">
                      <a:pos x="329" y="228"/>
                    </a:cxn>
                    <a:cxn ang="0">
                      <a:pos x="310" y="256"/>
                    </a:cxn>
                    <a:cxn ang="0">
                      <a:pos x="287" y="279"/>
                    </a:cxn>
                    <a:cxn ang="0">
                      <a:pos x="260" y="298"/>
                    </a:cxn>
                    <a:cxn ang="0">
                      <a:pos x="228" y="311"/>
                    </a:cxn>
                    <a:cxn ang="0">
                      <a:pos x="196" y="317"/>
                    </a:cxn>
                    <a:cxn ang="0">
                      <a:pos x="160" y="317"/>
                    </a:cxn>
                    <a:cxn ang="0">
                      <a:pos x="126" y="311"/>
                    </a:cxn>
                    <a:cxn ang="0">
                      <a:pos x="95" y="298"/>
                    </a:cxn>
                    <a:cxn ang="0">
                      <a:pos x="69" y="279"/>
                    </a:cxn>
                    <a:cxn ang="0">
                      <a:pos x="44" y="256"/>
                    </a:cxn>
                    <a:cxn ang="0">
                      <a:pos x="27" y="228"/>
                    </a:cxn>
                    <a:cxn ang="0">
                      <a:pos x="14" y="198"/>
                    </a:cxn>
                    <a:cxn ang="0">
                      <a:pos x="6" y="163"/>
                    </a:cxn>
                    <a:cxn ang="0">
                      <a:pos x="6" y="127"/>
                    </a:cxn>
                    <a:cxn ang="0">
                      <a:pos x="6" y="110"/>
                    </a:cxn>
                    <a:cxn ang="0">
                      <a:pos x="2" y="127"/>
                    </a:cxn>
                    <a:cxn ang="0">
                      <a:pos x="2" y="163"/>
                    </a:cxn>
                    <a:cxn ang="0">
                      <a:pos x="8" y="199"/>
                    </a:cxn>
                    <a:cxn ang="0">
                      <a:pos x="21" y="230"/>
                    </a:cxn>
                    <a:cxn ang="0">
                      <a:pos x="40" y="258"/>
                    </a:cxn>
                    <a:cxn ang="0">
                      <a:pos x="65" y="283"/>
                    </a:cxn>
                    <a:cxn ang="0">
                      <a:pos x="93" y="302"/>
                    </a:cxn>
                    <a:cxn ang="0">
                      <a:pos x="126" y="315"/>
                    </a:cxn>
                    <a:cxn ang="0">
                      <a:pos x="160" y="323"/>
                    </a:cxn>
                    <a:cxn ang="0">
                      <a:pos x="196" y="323"/>
                    </a:cxn>
                    <a:cxn ang="0">
                      <a:pos x="230" y="315"/>
                    </a:cxn>
                    <a:cxn ang="0">
                      <a:pos x="262" y="302"/>
                    </a:cxn>
                    <a:cxn ang="0">
                      <a:pos x="291" y="283"/>
                    </a:cxn>
                    <a:cxn ang="0">
                      <a:pos x="313" y="258"/>
                    </a:cxn>
                    <a:cxn ang="0">
                      <a:pos x="332" y="230"/>
                    </a:cxn>
                    <a:cxn ang="0">
                      <a:pos x="346" y="199"/>
                    </a:cxn>
                    <a:cxn ang="0">
                      <a:pos x="353" y="163"/>
                    </a:cxn>
                  </a:cxnLst>
                  <a:rect l="0" t="0" r="r" b="b"/>
                  <a:pathLst>
                    <a:path w="355" h="323">
                      <a:moveTo>
                        <a:pt x="355" y="146"/>
                      </a:moveTo>
                      <a:lnTo>
                        <a:pt x="353" y="124"/>
                      </a:lnTo>
                      <a:lnTo>
                        <a:pt x="350" y="103"/>
                      </a:lnTo>
                      <a:lnTo>
                        <a:pt x="342" y="82"/>
                      </a:lnTo>
                      <a:lnTo>
                        <a:pt x="332" y="63"/>
                      </a:lnTo>
                      <a:lnTo>
                        <a:pt x="323" y="44"/>
                      </a:lnTo>
                      <a:lnTo>
                        <a:pt x="310" y="29"/>
                      </a:lnTo>
                      <a:lnTo>
                        <a:pt x="295" y="14"/>
                      </a:lnTo>
                      <a:lnTo>
                        <a:pt x="277" y="0"/>
                      </a:lnTo>
                      <a:lnTo>
                        <a:pt x="276" y="2"/>
                      </a:lnTo>
                      <a:lnTo>
                        <a:pt x="276" y="4"/>
                      </a:lnTo>
                      <a:lnTo>
                        <a:pt x="291" y="16"/>
                      </a:lnTo>
                      <a:lnTo>
                        <a:pt x="306" y="31"/>
                      </a:lnTo>
                      <a:lnTo>
                        <a:pt x="319" y="48"/>
                      </a:lnTo>
                      <a:lnTo>
                        <a:pt x="329" y="65"/>
                      </a:lnTo>
                      <a:lnTo>
                        <a:pt x="338" y="84"/>
                      </a:lnTo>
                      <a:lnTo>
                        <a:pt x="344" y="103"/>
                      </a:lnTo>
                      <a:lnTo>
                        <a:pt x="348" y="124"/>
                      </a:lnTo>
                      <a:lnTo>
                        <a:pt x="350" y="146"/>
                      </a:lnTo>
                      <a:lnTo>
                        <a:pt x="350" y="163"/>
                      </a:lnTo>
                      <a:lnTo>
                        <a:pt x="346" y="180"/>
                      </a:lnTo>
                      <a:lnTo>
                        <a:pt x="342" y="198"/>
                      </a:lnTo>
                      <a:lnTo>
                        <a:pt x="336" y="213"/>
                      </a:lnTo>
                      <a:lnTo>
                        <a:pt x="329" y="228"/>
                      </a:lnTo>
                      <a:lnTo>
                        <a:pt x="321" y="243"/>
                      </a:lnTo>
                      <a:lnTo>
                        <a:pt x="310" y="256"/>
                      </a:lnTo>
                      <a:lnTo>
                        <a:pt x="300" y="268"/>
                      </a:lnTo>
                      <a:lnTo>
                        <a:pt x="287" y="279"/>
                      </a:lnTo>
                      <a:lnTo>
                        <a:pt x="274" y="289"/>
                      </a:lnTo>
                      <a:lnTo>
                        <a:pt x="260" y="298"/>
                      </a:lnTo>
                      <a:lnTo>
                        <a:pt x="245" y="306"/>
                      </a:lnTo>
                      <a:lnTo>
                        <a:pt x="228" y="311"/>
                      </a:lnTo>
                      <a:lnTo>
                        <a:pt x="213" y="315"/>
                      </a:lnTo>
                      <a:lnTo>
                        <a:pt x="196" y="317"/>
                      </a:lnTo>
                      <a:lnTo>
                        <a:pt x="177" y="319"/>
                      </a:lnTo>
                      <a:lnTo>
                        <a:pt x="160" y="317"/>
                      </a:lnTo>
                      <a:lnTo>
                        <a:pt x="143" y="315"/>
                      </a:lnTo>
                      <a:lnTo>
                        <a:pt x="126" y="311"/>
                      </a:lnTo>
                      <a:lnTo>
                        <a:pt x="110" y="306"/>
                      </a:lnTo>
                      <a:lnTo>
                        <a:pt x="95" y="298"/>
                      </a:lnTo>
                      <a:lnTo>
                        <a:pt x="82" y="289"/>
                      </a:lnTo>
                      <a:lnTo>
                        <a:pt x="69" y="279"/>
                      </a:lnTo>
                      <a:lnTo>
                        <a:pt x="55" y="268"/>
                      </a:lnTo>
                      <a:lnTo>
                        <a:pt x="44" y="256"/>
                      </a:lnTo>
                      <a:lnTo>
                        <a:pt x="35" y="243"/>
                      </a:lnTo>
                      <a:lnTo>
                        <a:pt x="27" y="228"/>
                      </a:lnTo>
                      <a:lnTo>
                        <a:pt x="19" y="213"/>
                      </a:lnTo>
                      <a:lnTo>
                        <a:pt x="14" y="198"/>
                      </a:lnTo>
                      <a:lnTo>
                        <a:pt x="8" y="180"/>
                      </a:lnTo>
                      <a:lnTo>
                        <a:pt x="6" y="163"/>
                      </a:lnTo>
                      <a:lnTo>
                        <a:pt x="6" y="146"/>
                      </a:lnTo>
                      <a:lnTo>
                        <a:pt x="6" y="127"/>
                      </a:lnTo>
                      <a:lnTo>
                        <a:pt x="10" y="110"/>
                      </a:lnTo>
                      <a:lnTo>
                        <a:pt x="6" y="110"/>
                      </a:lnTo>
                      <a:lnTo>
                        <a:pt x="4" y="110"/>
                      </a:lnTo>
                      <a:lnTo>
                        <a:pt x="2" y="127"/>
                      </a:lnTo>
                      <a:lnTo>
                        <a:pt x="0" y="146"/>
                      </a:lnTo>
                      <a:lnTo>
                        <a:pt x="2" y="163"/>
                      </a:lnTo>
                      <a:lnTo>
                        <a:pt x="4" y="182"/>
                      </a:lnTo>
                      <a:lnTo>
                        <a:pt x="8" y="199"/>
                      </a:lnTo>
                      <a:lnTo>
                        <a:pt x="14" y="215"/>
                      </a:lnTo>
                      <a:lnTo>
                        <a:pt x="21" y="230"/>
                      </a:lnTo>
                      <a:lnTo>
                        <a:pt x="31" y="245"/>
                      </a:lnTo>
                      <a:lnTo>
                        <a:pt x="40" y="258"/>
                      </a:lnTo>
                      <a:lnTo>
                        <a:pt x="52" y="272"/>
                      </a:lnTo>
                      <a:lnTo>
                        <a:pt x="65" y="283"/>
                      </a:lnTo>
                      <a:lnTo>
                        <a:pt x="78" y="292"/>
                      </a:lnTo>
                      <a:lnTo>
                        <a:pt x="93" y="302"/>
                      </a:lnTo>
                      <a:lnTo>
                        <a:pt x="109" y="309"/>
                      </a:lnTo>
                      <a:lnTo>
                        <a:pt x="126" y="315"/>
                      </a:lnTo>
                      <a:lnTo>
                        <a:pt x="143" y="319"/>
                      </a:lnTo>
                      <a:lnTo>
                        <a:pt x="160" y="323"/>
                      </a:lnTo>
                      <a:lnTo>
                        <a:pt x="177" y="323"/>
                      </a:lnTo>
                      <a:lnTo>
                        <a:pt x="196" y="323"/>
                      </a:lnTo>
                      <a:lnTo>
                        <a:pt x="213" y="319"/>
                      </a:lnTo>
                      <a:lnTo>
                        <a:pt x="230" y="315"/>
                      </a:lnTo>
                      <a:lnTo>
                        <a:pt x="247" y="309"/>
                      </a:lnTo>
                      <a:lnTo>
                        <a:pt x="262" y="302"/>
                      </a:lnTo>
                      <a:lnTo>
                        <a:pt x="276" y="292"/>
                      </a:lnTo>
                      <a:lnTo>
                        <a:pt x="291" y="283"/>
                      </a:lnTo>
                      <a:lnTo>
                        <a:pt x="302" y="272"/>
                      </a:lnTo>
                      <a:lnTo>
                        <a:pt x="313" y="258"/>
                      </a:lnTo>
                      <a:lnTo>
                        <a:pt x="325" y="245"/>
                      </a:lnTo>
                      <a:lnTo>
                        <a:pt x="332" y="230"/>
                      </a:lnTo>
                      <a:lnTo>
                        <a:pt x="340" y="215"/>
                      </a:lnTo>
                      <a:lnTo>
                        <a:pt x="346" y="199"/>
                      </a:lnTo>
                      <a:lnTo>
                        <a:pt x="351" y="182"/>
                      </a:lnTo>
                      <a:lnTo>
                        <a:pt x="353" y="163"/>
                      </a:lnTo>
                      <a:lnTo>
                        <a:pt x="355" y="146"/>
                      </a:lnTo>
                      <a:close/>
                    </a:path>
                  </a:pathLst>
                </a:custGeom>
                <a:solidFill>
                  <a:srgbClr val="D9D8E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052" name="Freeform 684"/>
                <p:cNvSpPr>
                  <a:spLocks/>
                </p:cNvSpPr>
                <p:nvPr/>
              </p:nvSpPr>
              <p:spPr bwMode="auto">
                <a:xfrm>
                  <a:off x="1663" y="2128"/>
                  <a:ext cx="349" cy="319"/>
                </a:xfrm>
                <a:custGeom>
                  <a:avLst/>
                  <a:gdLst/>
                  <a:ahLst/>
                  <a:cxnLst>
                    <a:cxn ang="0">
                      <a:pos x="349" y="122"/>
                    </a:cxn>
                    <a:cxn ang="0">
                      <a:pos x="338" y="80"/>
                    </a:cxn>
                    <a:cxn ang="0">
                      <a:pos x="319" y="44"/>
                    </a:cxn>
                    <a:cxn ang="0">
                      <a:pos x="291" y="14"/>
                    </a:cxn>
                    <a:cxn ang="0">
                      <a:pos x="274" y="2"/>
                    </a:cxn>
                    <a:cxn ang="0">
                      <a:pos x="287" y="15"/>
                    </a:cxn>
                    <a:cxn ang="0">
                      <a:pos x="315" y="46"/>
                    </a:cxn>
                    <a:cxn ang="0">
                      <a:pos x="334" y="82"/>
                    </a:cxn>
                    <a:cxn ang="0">
                      <a:pos x="344" y="122"/>
                    </a:cxn>
                    <a:cxn ang="0">
                      <a:pos x="344" y="161"/>
                    </a:cxn>
                    <a:cxn ang="0">
                      <a:pos x="338" y="196"/>
                    </a:cxn>
                    <a:cxn ang="0">
                      <a:pos x="325" y="226"/>
                    </a:cxn>
                    <a:cxn ang="0">
                      <a:pos x="306" y="252"/>
                    </a:cxn>
                    <a:cxn ang="0">
                      <a:pos x="283" y="275"/>
                    </a:cxn>
                    <a:cxn ang="0">
                      <a:pos x="256" y="294"/>
                    </a:cxn>
                    <a:cxn ang="0">
                      <a:pos x="226" y="306"/>
                    </a:cxn>
                    <a:cxn ang="0">
                      <a:pos x="194" y="313"/>
                    </a:cxn>
                    <a:cxn ang="0">
                      <a:pos x="158" y="313"/>
                    </a:cxn>
                    <a:cxn ang="0">
                      <a:pos x="126" y="306"/>
                    </a:cxn>
                    <a:cxn ang="0">
                      <a:pos x="95" y="294"/>
                    </a:cxn>
                    <a:cxn ang="0">
                      <a:pos x="67" y="275"/>
                    </a:cxn>
                    <a:cxn ang="0">
                      <a:pos x="44" y="252"/>
                    </a:cxn>
                    <a:cxn ang="0">
                      <a:pos x="27" y="226"/>
                    </a:cxn>
                    <a:cxn ang="0">
                      <a:pos x="14" y="196"/>
                    </a:cxn>
                    <a:cxn ang="0">
                      <a:pos x="6" y="161"/>
                    </a:cxn>
                    <a:cxn ang="0">
                      <a:pos x="6" y="125"/>
                    </a:cxn>
                    <a:cxn ang="0">
                      <a:pos x="8" y="108"/>
                    </a:cxn>
                    <a:cxn ang="0">
                      <a:pos x="2" y="125"/>
                    </a:cxn>
                    <a:cxn ang="0">
                      <a:pos x="2" y="161"/>
                    </a:cxn>
                    <a:cxn ang="0">
                      <a:pos x="8" y="196"/>
                    </a:cxn>
                    <a:cxn ang="0">
                      <a:pos x="21" y="228"/>
                    </a:cxn>
                    <a:cxn ang="0">
                      <a:pos x="40" y="254"/>
                    </a:cxn>
                    <a:cxn ang="0">
                      <a:pos x="65" y="279"/>
                    </a:cxn>
                    <a:cxn ang="0">
                      <a:pos x="93" y="298"/>
                    </a:cxn>
                    <a:cxn ang="0">
                      <a:pos x="124" y="311"/>
                    </a:cxn>
                    <a:cxn ang="0">
                      <a:pos x="158" y="317"/>
                    </a:cxn>
                    <a:cxn ang="0">
                      <a:pos x="194" y="317"/>
                    </a:cxn>
                    <a:cxn ang="0">
                      <a:pos x="228" y="311"/>
                    </a:cxn>
                    <a:cxn ang="0">
                      <a:pos x="258" y="298"/>
                    </a:cxn>
                    <a:cxn ang="0">
                      <a:pos x="287" y="279"/>
                    </a:cxn>
                    <a:cxn ang="0">
                      <a:pos x="310" y="254"/>
                    </a:cxn>
                    <a:cxn ang="0">
                      <a:pos x="329" y="228"/>
                    </a:cxn>
                    <a:cxn ang="0">
                      <a:pos x="342" y="196"/>
                    </a:cxn>
                    <a:cxn ang="0">
                      <a:pos x="349" y="161"/>
                    </a:cxn>
                  </a:cxnLst>
                  <a:rect l="0" t="0" r="r" b="b"/>
                  <a:pathLst>
                    <a:path w="349" h="319">
                      <a:moveTo>
                        <a:pt x="349" y="144"/>
                      </a:moveTo>
                      <a:lnTo>
                        <a:pt x="349" y="122"/>
                      </a:lnTo>
                      <a:lnTo>
                        <a:pt x="346" y="101"/>
                      </a:lnTo>
                      <a:lnTo>
                        <a:pt x="338" y="80"/>
                      </a:lnTo>
                      <a:lnTo>
                        <a:pt x="329" y="61"/>
                      </a:lnTo>
                      <a:lnTo>
                        <a:pt x="319" y="44"/>
                      </a:lnTo>
                      <a:lnTo>
                        <a:pt x="306" y="27"/>
                      </a:lnTo>
                      <a:lnTo>
                        <a:pt x="291" y="14"/>
                      </a:lnTo>
                      <a:lnTo>
                        <a:pt x="274" y="0"/>
                      </a:lnTo>
                      <a:lnTo>
                        <a:pt x="274" y="2"/>
                      </a:lnTo>
                      <a:lnTo>
                        <a:pt x="272" y="4"/>
                      </a:lnTo>
                      <a:lnTo>
                        <a:pt x="287" y="15"/>
                      </a:lnTo>
                      <a:lnTo>
                        <a:pt x="302" y="31"/>
                      </a:lnTo>
                      <a:lnTo>
                        <a:pt x="315" y="46"/>
                      </a:lnTo>
                      <a:lnTo>
                        <a:pt x="325" y="63"/>
                      </a:lnTo>
                      <a:lnTo>
                        <a:pt x="334" y="82"/>
                      </a:lnTo>
                      <a:lnTo>
                        <a:pt x="340" y="103"/>
                      </a:lnTo>
                      <a:lnTo>
                        <a:pt x="344" y="122"/>
                      </a:lnTo>
                      <a:lnTo>
                        <a:pt x="346" y="144"/>
                      </a:lnTo>
                      <a:lnTo>
                        <a:pt x="344" y="161"/>
                      </a:lnTo>
                      <a:lnTo>
                        <a:pt x="342" y="178"/>
                      </a:lnTo>
                      <a:lnTo>
                        <a:pt x="338" y="196"/>
                      </a:lnTo>
                      <a:lnTo>
                        <a:pt x="332" y="211"/>
                      </a:lnTo>
                      <a:lnTo>
                        <a:pt x="325" y="226"/>
                      </a:lnTo>
                      <a:lnTo>
                        <a:pt x="317" y="239"/>
                      </a:lnTo>
                      <a:lnTo>
                        <a:pt x="306" y="252"/>
                      </a:lnTo>
                      <a:lnTo>
                        <a:pt x="296" y="264"/>
                      </a:lnTo>
                      <a:lnTo>
                        <a:pt x="283" y="275"/>
                      </a:lnTo>
                      <a:lnTo>
                        <a:pt x="270" y="285"/>
                      </a:lnTo>
                      <a:lnTo>
                        <a:pt x="256" y="294"/>
                      </a:lnTo>
                      <a:lnTo>
                        <a:pt x="241" y="300"/>
                      </a:lnTo>
                      <a:lnTo>
                        <a:pt x="226" y="306"/>
                      </a:lnTo>
                      <a:lnTo>
                        <a:pt x="209" y="311"/>
                      </a:lnTo>
                      <a:lnTo>
                        <a:pt x="194" y="313"/>
                      </a:lnTo>
                      <a:lnTo>
                        <a:pt x="175" y="313"/>
                      </a:lnTo>
                      <a:lnTo>
                        <a:pt x="158" y="313"/>
                      </a:lnTo>
                      <a:lnTo>
                        <a:pt x="141" y="311"/>
                      </a:lnTo>
                      <a:lnTo>
                        <a:pt x="126" y="306"/>
                      </a:lnTo>
                      <a:lnTo>
                        <a:pt x="108" y="300"/>
                      </a:lnTo>
                      <a:lnTo>
                        <a:pt x="95" y="294"/>
                      </a:lnTo>
                      <a:lnTo>
                        <a:pt x="80" y="285"/>
                      </a:lnTo>
                      <a:lnTo>
                        <a:pt x="67" y="275"/>
                      </a:lnTo>
                      <a:lnTo>
                        <a:pt x="55" y="264"/>
                      </a:lnTo>
                      <a:lnTo>
                        <a:pt x="44" y="252"/>
                      </a:lnTo>
                      <a:lnTo>
                        <a:pt x="35" y="239"/>
                      </a:lnTo>
                      <a:lnTo>
                        <a:pt x="27" y="226"/>
                      </a:lnTo>
                      <a:lnTo>
                        <a:pt x="19" y="211"/>
                      </a:lnTo>
                      <a:lnTo>
                        <a:pt x="14" y="196"/>
                      </a:lnTo>
                      <a:lnTo>
                        <a:pt x="10" y="178"/>
                      </a:lnTo>
                      <a:lnTo>
                        <a:pt x="6" y="161"/>
                      </a:lnTo>
                      <a:lnTo>
                        <a:pt x="6" y="144"/>
                      </a:lnTo>
                      <a:lnTo>
                        <a:pt x="6" y="125"/>
                      </a:lnTo>
                      <a:lnTo>
                        <a:pt x="10" y="108"/>
                      </a:lnTo>
                      <a:lnTo>
                        <a:pt x="8" y="108"/>
                      </a:lnTo>
                      <a:lnTo>
                        <a:pt x="4" y="108"/>
                      </a:lnTo>
                      <a:lnTo>
                        <a:pt x="2" y="125"/>
                      </a:lnTo>
                      <a:lnTo>
                        <a:pt x="0" y="144"/>
                      </a:lnTo>
                      <a:lnTo>
                        <a:pt x="2" y="161"/>
                      </a:lnTo>
                      <a:lnTo>
                        <a:pt x="4" y="178"/>
                      </a:lnTo>
                      <a:lnTo>
                        <a:pt x="8" y="196"/>
                      </a:lnTo>
                      <a:lnTo>
                        <a:pt x="16" y="213"/>
                      </a:lnTo>
                      <a:lnTo>
                        <a:pt x="21" y="228"/>
                      </a:lnTo>
                      <a:lnTo>
                        <a:pt x="31" y="241"/>
                      </a:lnTo>
                      <a:lnTo>
                        <a:pt x="40" y="254"/>
                      </a:lnTo>
                      <a:lnTo>
                        <a:pt x="52" y="268"/>
                      </a:lnTo>
                      <a:lnTo>
                        <a:pt x="65" y="279"/>
                      </a:lnTo>
                      <a:lnTo>
                        <a:pt x="78" y="288"/>
                      </a:lnTo>
                      <a:lnTo>
                        <a:pt x="93" y="298"/>
                      </a:lnTo>
                      <a:lnTo>
                        <a:pt x="108" y="306"/>
                      </a:lnTo>
                      <a:lnTo>
                        <a:pt x="124" y="311"/>
                      </a:lnTo>
                      <a:lnTo>
                        <a:pt x="141" y="315"/>
                      </a:lnTo>
                      <a:lnTo>
                        <a:pt x="158" y="317"/>
                      </a:lnTo>
                      <a:lnTo>
                        <a:pt x="175" y="319"/>
                      </a:lnTo>
                      <a:lnTo>
                        <a:pt x="194" y="317"/>
                      </a:lnTo>
                      <a:lnTo>
                        <a:pt x="211" y="315"/>
                      </a:lnTo>
                      <a:lnTo>
                        <a:pt x="228" y="311"/>
                      </a:lnTo>
                      <a:lnTo>
                        <a:pt x="243" y="306"/>
                      </a:lnTo>
                      <a:lnTo>
                        <a:pt x="258" y="298"/>
                      </a:lnTo>
                      <a:lnTo>
                        <a:pt x="274" y="288"/>
                      </a:lnTo>
                      <a:lnTo>
                        <a:pt x="287" y="279"/>
                      </a:lnTo>
                      <a:lnTo>
                        <a:pt x="298" y="268"/>
                      </a:lnTo>
                      <a:lnTo>
                        <a:pt x="310" y="254"/>
                      </a:lnTo>
                      <a:lnTo>
                        <a:pt x="321" y="241"/>
                      </a:lnTo>
                      <a:lnTo>
                        <a:pt x="329" y="228"/>
                      </a:lnTo>
                      <a:lnTo>
                        <a:pt x="336" y="213"/>
                      </a:lnTo>
                      <a:lnTo>
                        <a:pt x="342" y="196"/>
                      </a:lnTo>
                      <a:lnTo>
                        <a:pt x="348" y="178"/>
                      </a:lnTo>
                      <a:lnTo>
                        <a:pt x="349" y="161"/>
                      </a:lnTo>
                      <a:lnTo>
                        <a:pt x="349" y="144"/>
                      </a:lnTo>
                      <a:close/>
                    </a:path>
                  </a:pathLst>
                </a:custGeom>
                <a:solidFill>
                  <a:srgbClr val="D9D9E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053" name="Freeform 685"/>
                <p:cNvSpPr>
                  <a:spLocks/>
                </p:cNvSpPr>
                <p:nvPr/>
              </p:nvSpPr>
              <p:spPr bwMode="auto">
                <a:xfrm>
                  <a:off x="1667" y="2130"/>
                  <a:ext cx="344" cy="315"/>
                </a:xfrm>
                <a:custGeom>
                  <a:avLst/>
                  <a:gdLst/>
                  <a:ahLst/>
                  <a:cxnLst>
                    <a:cxn ang="0">
                      <a:pos x="342" y="120"/>
                    </a:cxn>
                    <a:cxn ang="0">
                      <a:pos x="332" y="80"/>
                    </a:cxn>
                    <a:cxn ang="0">
                      <a:pos x="313" y="44"/>
                    </a:cxn>
                    <a:cxn ang="0">
                      <a:pos x="285" y="12"/>
                    </a:cxn>
                    <a:cxn ang="0">
                      <a:pos x="268" y="2"/>
                    </a:cxn>
                    <a:cxn ang="0">
                      <a:pos x="281" y="15"/>
                    </a:cxn>
                    <a:cxn ang="0">
                      <a:pos x="309" y="46"/>
                    </a:cxn>
                    <a:cxn ang="0">
                      <a:pos x="328" y="82"/>
                    </a:cxn>
                    <a:cxn ang="0">
                      <a:pos x="338" y="122"/>
                    </a:cxn>
                    <a:cxn ang="0">
                      <a:pos x="338" y="159"/>
                    </a:cxn>
                    <a:cxn ang="0">
                      <a:pos x="332" y="192"/>
                    </a:cxn>
                    <a:cxn ang="0">
                      <a:pos x="319" y="222"/>
                    </a:cxn>
                    <a:cxn ang="0">
                      <a:pos x="302" y="249"/>
                    </a:cxn>
                    <a:cxn ang="0">
                      <a:pos x="279" y="271"/>
                    </a:cxn>
                    <a:cxn ang="0">
                      <a:pos x="251" y="290"/>
                    </a:cxn>
                    <a:cxn ang="0">
                      <a:pos x="222" y="302"/>
                    </a:cxn>
                    <a:cxn ang="0">
                      <a:pos x="188" y="309"/>
                    </a:cxn>
                    <a:cxn ang="0">
                      <a:pos x="154" y="309"/>
                    </a:cxn>
                    <a:cxn ang="0">
                      <a:pos x="122" y="302"/>
                    </a:cxn>
                    <a:cxn ang="0">
                      <a:pos x="91" y="290"/>
                    </a:cxn>
                    <a:cxn ang="0">
                      <a:pos x="65" y="271"/>
                    </a:cxn>
                    <a:cxn ang="0">
                      <a:pos x="42" y="249"/>
                    </a:cxn>
                    <a:cxn ang="0">
                      <a:pos x="25" y="222"/>
                    </a:cxn>
                    <a:cxn ang="0">
                      <a:pos x="12" y="192"/>
                    </a:cxn>
                    <a:cxn ang="0">
                      <a:pos x="4" y="159"/>
                    </a:cxn>
                    <a:cxn ang="0">
                      <a:pos x="4" y="123"/>
                    </a:cxn>
                    <a:cxn ang="0">
                      <a:pos x="6" y="106"/>
                    </a:cxn>
                    <a:cxn ang="0">
                      <a:pos x="0" y="123"/>
                    </a:cxn>
                    <a:cxn ang="0">
                      <a:pos x="0" y="159"/>
                    </a:cxn>
                    <a:cxn ang="0">
                      <a:pos x="8" y="194"/>
                    </a:cxn>
                    <a:cxn ang="0">
                      <a:pos x="21" y="224"/>
                    </a:cxn>
                    <a:cxn ang="0">
                      <a:pos x="38" y="252"/>
                    </a:cxn>
                    <a:cxn ang="0">
                      <a:pos x="63" y="275"/>
                    </a:cxn>
                    <a:cxn ang="0">
                      <a:pos x="89" y="294"/>
                    </a:cxn>
                    <a:cxn ang="0">
                      <a:pos x="120" y="307"/>
                    </a:cxn>
                    <a:cxn ang="0">
                      <a:pos x="154" y="313"/>
                    </a:cxn>
                    <a:cxn ang="0">
                      <a:pos x="190" y="313"/>
                    </a:cxn>
                    <a:cxn ang="0">
                      <a:pos x="222" y="307"/>
                    </a:cxn>
                    <a:cxn ang="0">
                      <a:pos x="254" y="294"/>
                    </a:cxn>
                    <a:cxn ang="0">
                      <a:pos x="281" y="275"/>
                    </a:cxn>
                    <a:cxn ang="0">
                      <a:pos x="304" y="252"/>
                    </a:cxn>
                    <a:cxn ang="0">
                      <a:pos x="323" y="224"/>
                    </a:cxn>
                    <a:cxn ang="0">
                      <a:pos x="336" y="194"/>
                    </a:cxn>
                    <a:cxn ang="0">
                      <a:pos x="344" y="159"/>
                    </a:cxn>
                  </a:cxnLst>
                  <a:rect l="0" t="0" r="r" b="b"/>
                  <a:pathLst>
                    <a:path w="344" h="315">
                      <a:moveTo>
                        <a:pt x="344" y="142"/>
                      </a:moveTo>
                      <a:lnTo>
                        <a:pt x="342" y="120"/>
                      </a:lnTo>
                      <a:lnTo>
                        <a:pt x="338" y="99"/>
                      </a:lnTo>
                      <a:lnTo>
                        <a:pt x="332" y="80"/>
                      </a:lnTo>
                      <a:lnTo>
                        <a:pt x="323" y="61"/>
                      </a:lnTo>
                      <a:lnTo>
                        <a:pt x="313" y="44"/>
                      </a:lnTo>
                      <a:lnTo>
                        <a:pt x="300" y="27"/>
                      </a:lnTo>
                      <a:lnTo>
                        <a:pt x="285" y="12"/>
                      </a:lnTo>
                      <a:lnTo>
                        <a:pt x="270" y="0"/>
                      </a:lnTo>
                      <a:lnTo>
                        <a:pt x="268" y="2"/>
                      </a:lnTo>
                      <a:lnTo>
                        <a:pt x="266" y="4"/>
                      </a:lnTo>
                      <a:lnTo>
                        <a:pt x="281" y="15"/>
                      </a:lnTo>
                      <a:lnTo>
                        <a:pt x="296" y="30"/>
                      </a:lnTo>
                      <a:lnTo>
                        <a:pt x="309" y="46"/>
                      </a:lnTo>
                      <a:lnTo>
                        <a:pt x="319" y="63"/>
                      </a:lnTo>
                      <a:lnTo>
                        <a:pt x="328" y="82"/>
                      </a:lnTo>
                      <a:lnTo>
                        <a:pt x="334" y="101"/>
                      </a:lnTo>
                      <a:lnTo>
                        <a:pt x="338" y="122"/>
                      </a:lnTo>
                      <a:lnTo>
                        <a:pt x="340" y="142"/>
                      </a:lnTo>
                      <a:lnTo>
                        <a:pt x="338" y="159"/>
                      </a:lnTo>
                      <a:lnTo>
                        <a:pt x="336" y="176"/>
                      </a:lnTo>
                      <a:lnTo>
                        <a:pt x="332" y="192"/>
                      </a:lnTo>
                      <a:lnTo>
                        <a:pt x="326" y="207"/>
                      </a:lnTo>
                      <a:lnTo>
                        <a:pt x="319" y="222"/>
                      </a:lnTo>
                      <a:lnTo>
                        <a:pt x="311" y="235"/>
                      </a:lnTo>
                      <a:lnTo>
                        <a:pt x="302" y="249"/>
                      </a:lnTo>
                      <a:lnTo>
                        <a:pt x="290" y="260"/>
                      </a:lnTo>
                      <a:lnTo>
                        <a:pt x="279" y="271"/>
                      </a:lnTo>
                      <a:lnTo>
                        <a:pt x="266" y="281"/>
                      </a:lnTo>
                      <a:lnTo>
                        <a:pt x="251" y="290"/>
                      </a:lnTo>
                      <a:lnTo>
                        <a:pt x="237" y="296"/>
                      </a:lnTo>
                      <a:lnTo>
                        <a:pt x="222" y="302"/>
                      </a:lnTo>
                      <a:lnTo>
                        <a:pt x="205" y="305"/>
                      </a:lnTo>
                      <a:lnTo>
                        <a:pt x="188" y="309"/>
                      </a:lnTo>
                      <a:lnTo>
                        <a:pt x="171" y="309"/>
                      </a:lnTo>
                      <a:lnTo>
                        <a:pt x="154" y="309"/>
                      </a:lnTo>
                      <a:lnTo>
                        <a:pt x="139" y="305"/>
                      </a:lnTo>
                      <a:lnTo>
                        <a:pt x="122" y="302"/>
                      </a:lnTo>
                      <a:lnTo>
                        <a:pt x="106" y="296"/>
                      </a:lnTo>
                      <a:lnTo>
                        <a:pt x="91" y="290"/>
                      </a:lnTo>
                      <a:lnTo>
                        <a:pt x="78" y="281"/>
                      </a:lnTo>
                      <a:lnTo>
                        <a:pt x="65" y="271"/>
                      </a:lnTo>
                      <a:lnTo>
                        <a:pt x="53" y="260"/>
                      </a:lnTo>
                      <a:lnTo>
                        <a:pt x="42" y="249"/>
                      </a:lnTo>
                      <a:lnTo>
                        <a:pt x="32" y="235"/>
                      </a:lnTo>
                      <a:lnTo>
                        <a:pt x="25" y="222"/>
                      </a:lnTo>
                      <a:lnTo>
                        <a:pt x="17" y="207"/>
                      </a:lnTo>
                      <a:lnTo>
                        <a:pt x="12" y="192"/>
                      </a:lnTo>
                      <a:lnTo>
                        <a:pt x="8" y="176"/>
                      </a:lnTo>
                      <a:lnTo>
                        <a:pt x="4" y="159"/>
                      </a:lnTo>
                      <a:lnTo>
                        <a:pt x="4" y="142"/>
                      </a:lnTo>
                      <a:lnTo>
                        <a:pt x="4" y="123"/>
                      </a:lnTo>
                      <a:lnTo>
                        <a:pt x="8" y="106"/>
                      </a:lnTo>
                      <a:lnTo>
                        <a:pt x="6" y="106"/>
                      </a:lnTo>
                      <a:lnTo>
                        <a:pt x="4" y="106"/>
                      </a:lnTo>
                      <a:lnTo>
                        <a:pt x="0" y="123"/>
                      </a:lnTo>
                      <a:lnTo>
                        <a:pt x="0" y="142"/>
                      </a:lnTo>
                      <a:lnTo>
                        <a:pt x="0" y="159"/>
                      </a:lnTo>
                      <a:lnTo>
                        <a:pt x="2" y="176"/>
                      </a:lnTo>
                      <a:lnTo>
                        <a:pt x="8" y="194"/>
                      </a:lnTo>
                      <a:lnTo>
                        <a:pt x="13" y="209"/>
                      </a:lnTo>
                      <a:lnTo>
                        <a:pt x="21" y="224"/>
                      </a:lnTo>
                      <a:lnTo>
                        <a:pt x="29" y="239"/>
                      </a:lnTo>
                      <a:lnTo>
                        <a:pt x="38" y="252"/>
                      </a:lnTo>
                      <a:lnTo>
                        <a:pt x="49" y="264"/>
                      </a:lnTo>
                      <a:lnTo>
                        <a:pt x="63" y="275"/>
                      </a:lnTo>
                      <a:lnTo>
                        <a:pt x="76" y="285"/>
                      </a:lnTo>
                      <a:lnTo>
                        <a:pt x="89" y="294"/>
                      </a:lnTo>
                      <a:lnTo>
                        <a:pt x="104" y="302"/>
                      </a:lnTo>
                      <a:lnTo>
                        <a:pt x="120" y="307"/>
                      </a:lnTo>
                      <a:lnTo>
                        <a:pt x="137" y="311"/>
                      </a:lnTo>
                      <a:lnTo>
                        <a:pt x="154" y="313"/>
                      </a:lnTo>
                      <a:lnTo>
                        <a:pt x="171" y="315"/>
                      </a:lnTo>
                      <a:lnTo>
                        <a:pt x="190" y="313"/>
                      </a:lnTo>
                      <a:lnTo>
                        <a:pt x="207" y="311"/>
                      </a:lnTo>
                      <a:lnTo>
                        <a:pt x="222" y="307"/>
                      </a:lnTo>
                      <a:lnTo>
                        <a:pt x="239" y="302"/>
                      </a:lnTo>
                      <a:lnTo>
                        <a:pt x="254" y="294"/>
                      </a:lnTo>
                      <a:lnTo>
                        <a:pt x="268" y="285"/>
                      </a:lnTo>
                      <a:lnTo>
                        <a:pt x="281" y="275"/>
                      </a:lnTo>
                      <a:lnTo>
                        <a:pt x="294" y="264"/>
                      </a:lnTo>
                      <a:lnTo>
                        <a:pt x="304" y="252"/>
                      </a:lnTo>
                      <a:lnTo>
                        <a:pt x="315" y="239"/>
                      </a:lnTo>
                      <a:lnTo>
                        <a:pt x="323" y="224"/>
                      </a:lnTo>
                      <a:lnTo>
                        <a:pt x="330" y="209"/>
                      </a:lnTo>
                      <a:lnTo>
                        <a:pt x="336" y="194"/>
                      </a:lnTo>
                      <a:lnTo>
                        <a:pt x="340" y="176"/>
                      </a:lnTo>
                      <a:lnTo>
                        <a:pt x="344" y="159"/>
                      </a:lnTo>
                      <a:lnTo>
                        <a:pt x="344" y="142"/>
                      </a:lnTo>
                      <a:close/>
                    </a:path>
                  </a:pathLst>
                </a:custGeom>
                <a:solidFill>
                  <a:srgbClr val="D9D9E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054" name="Freeform 686"/>
                <p:cNvSpPr>
                  <a:spLocks/>
                </p:cNvSpPr>
                <p:nvPr/>
              </p:nvSpPr>
              <p:spPr bwMode="auto">
                <a:xfrm>
                  <a:off x="1669" y="2132"/>
                  <a:ext cx="340" cy="309"/>
                </a:xfrm>
                <a:custGeom>
                  <a:avLst/>
                  <a:gdLst/>
                  <a:ahLst/>
                  <a:cxnLst>
                    <a:cxn ang="0">
                      <a:pos x="338" y="118"/>
                    </a:cxn>
                    <a:cxn ang="0">
                      <a:pos x="328" y="78"/>
                    </a:cxn>
                    <a:cxn ang="0">
                      <a:pos x="309" y="42"/>
                    </a:cxn>
                    <a:cxn ang="0">
                      <a:pos x="281" y="11"/>
                    </a:cxn>
                    <a:cxn ang="0">
                      <a:pos x="264" y="2"/>
                    </a:cxn>
                    <a:cxn ang="0">
                      <a:pos x="277" y="15"/>
                    </a:cxn>
                    <a:cxn ang="0">
                      <a:pos x="304" y="44"/>
                    </a:cxn>
                    <a:cxn ang="0">
                      <a:pos x="323" y="80"/>
                    </a:cxn>
                    <a:cxn ang="0">
                      <a:pos x="334" y="120"/>
                    </a:cxn>
                    <a:cxn ang="0">
                      <a:pos x="334" y="157"/>
                    </a:cxn>
                    <a:cxn ang="0">
                      <a:pos x="328" y="190"/>
                    </a:cxn>
                    <a:cxn ang="0">
                      <a:pos x="315" y="218"/>
                    </a:cxn>
                    <a:cxn ang="0">
                      <a:pos x="298" y="245"/>
                    </a:cxn>
                    <a:cxn ang="0">
                      <a:pos x="275" y="267"/>
                    </a:cxn>
                    <a:cxn ang="0">
                      <a:pos x="249" y="286"/>
                    </a:cxn>
                    <a:cxn ang="0">
                      <a:pos x="218" y="298"/>
                    </a:cxn>
                    <a:cxn ang="0">
                      <a:pos x="186" y="305"/>
                    </a:cxn>
                    <a:cxn ang="0">
                      <a:pos x="152" y="305"/>
                    </a:cxn>
                    <a:cxn ang="0">
                      <a:pos x="120" y="298"/>
                    </a:cxn>
                    <a:cxn ang="0">
                      <a:pos x="91" y="286"/>
                    </a:cxn>
                    <a:cxn ang="0">
                      <a:pos x="65" y="267"/>
                    </a:cxn>
                    <a:cxn ang="0">
                      <a:pos x="42" y="245"/>
                    </a:cxn>
                    <a:cxn ang="0">
                      <a:pos x="25" y="218"/>
                    </a:cxn>
                    <a:cxn ang="0">
                      <a:pos x="11" y="190"/>
                    </a:cxn>
                    <a:cxn ang="0">
                      <a:pos x="6" y="157"/>
                    </a:cxn>
                    <a:cxn ang="0">
                      <a:pos x="6" y="123"/>
                    </a:cxn>
                    <a:cxn ang="0">
                      <a:pos x="6" y="104"/>
                    </a:cxn>
                    <a:cxn ang="0">
                      <a:pos x="0" y="121"/>
                    </a:cxn>
                    <a:cxn ang="0">
                      <a:pos x="0" y="157"/>
                    </a:cxn>
                    <a:cxn ang="0">
                      <a:pos x="8" y="192"/>
                    </a:cxn>
                    <a:cxn ang="0">
                      <a:pos x="21" y="222"/>
                    </a:cxn>
                    <a:cxn ang="0">
                      <a:pos x="38" y="248"/>
                    </a:cxn>
                    <a:cxn ang="0">
                      <a:pos x="61" y="271"/>
                    </a:cxn>
                    <a:cxn ang="0">
                      <a:pos x="89" y="290"/>
                    </a:cxn>
                    <a:cxn ang="0">
                      <a:pos x="120" y="302"/>
                    </a:cxn>
                    <a:cxn ang="0">
                      <a:pos x="152" y="309"/>
                    </a:cxn>
                    <a:cxn ang="0">
                      <a:pos x="188" y="309"/>
                    </a:cxn>
                    <a:cxn ang="0">
                      <a:pos x="220" y="302"/>
                    </a:cxn>
                    <a:cxn ang="0">
                      <a:pos x="250" y="290"/>
                    </a:cxn>
                    <a:cxn ang="0">
                      <a:pos x="277" y="271"/>
                    </a:cxn>
                    <a:cxn ang="0">
                      <a:pos x="300" y="248"/>
                    </a:cxn>
                    <a:cxn ang="0">
                      <a:pos x="319" y="222"/>
                    </a:cxn>
                    <a:cxn ang="0">
                      <a:pos x="332" y="192"/>
                    </a:cxn>
                    <a:cxn ang="0">
                      <a:pos x="338" y="157"/>
                    </a:cxn>
                  </a:cxnLst>
                  <a:rect l="0" t="0" r="r" b="b"/>
                  <a:pathLst>
                    <a:path w="340" h="309">
                      <a:moveTo>
                        <a:pt x="340" y="140"/>
                      </a:moveTo>
                      <a:lnTo>
                        <a:pt x="338" y="118"/>
                      </a:lnTo>
                      <a:lnTo>
                        <a:pt x="334" y="99"/>
                      </a:lnTo>
                      <a:lnTo>
                        <a:pt x="328" y="78"/>
                      </a:lnTo>
                      <a:lnTo>
                        <a:pt x="319" y="59"/>
                      </a:lnTo>
                      <a:lnTo>
                        <a:pt x="309" y="42"/>
                      </a:lnTo>
                      <a:lnTo>
                        <a:pt x="296" y="27"/>
                      </a:lnTo>
                      <a:lnTo>
                        <a:pt x="281" y="11"/>
                      </a:lnTo>
                      <a:lnTo>
                        <a:pt x="266" y="0"/>
                      </a:lnTo>
                      <a:lnTo>
                        <a:pt x="264" y="2"/>
                      </a:lnTo>
                      <a:lnTo>
                        <a:pt x="262" y="4"/>
                      </a:lnTo>
                      <a:lnTo>
                        <a:pt x="277" y="15"/>
                      </a:lnTo>
                      <a:lnTo>
                        <a:pt x="292" y="28"/>
                      </a:lnTo>
                      <a:lnTo>
                        <a:pt x="304" y="44"/>
                      </a:lnTo>
                      <a:lnTo>
                        <a:pt x="315" y="61"/>
                      </a:lnTo>
                      <a:lnTo>
                        <a:pt x="323" y="80"/>
                      </a:lnTo>
                      <a:lnTo>
                        <a:pt x="330" y="99"/>
                      </a:lnTo>
                      <a:lnTo>
                        <a:pt x="334" y="120"/>
                      </a:lnTo>
                      <a:lnTo>
                        <a:pt x="336" y="140"/>
                      </a:lnTo>
                      <a:lnTo>
                        <a:pt x="334" y="157"/>
                      </a:lnTo>
                      <a:lnTo>
                        <a:pt x="332" y="173"/>
                      </a:lnTo>
                      <a:lnTo>
                        <a:pt x="328" y="190"/>
                      </a:lnTo>
                      <a:lnTo>
                        <a:pt x="323" y="205"/>
                      </a:lnTo>
                      <a:lnTo>
                        <a:pt x="315" y="218"/>
                      </a:lnTo>
                      <a:lnTo>
                        <a:pt x="307" y="233"/>
                      </a:lnTo>
                      <a:lnTo>
                        <a:pt x="298" y="245"/>
                      </a:lnTo>
                      <a:lnTo>
                        <a:pt x="287" y="258"/>
                      </a:lnTo>
                      <a:lnTo>
                        <a:pt x="275" y="267"/>
                      </a:lnTo>
                      <a:lnTo>
                        <a:pt x="262" y="277"/>
                      </a:lnTo>
                      <a:lnTo>
                        <a:pt x="249" y="286"/>
                      </a:lnTo>
                      <a:lnTo>
                        <a:pt x="233" y="292"/>
                      </a:lnTo>
                      <a:lnTo>
                        <a:pt x="218" y="298"/>
                      </a:lnTo>
                      <a:lnTo>
                        <a:pt x="203" y="302"/>
                      </a:lnTo>
                      <a:lnTo>
                        <a:pt x="186" y="305"/>
                      </a:lnTo>
                      <a:lnTo>
                        <a:pt x="169" y="305"/>
                      </a:lnTo>
                      <a:lnTo>
                        <a:pt x="152" y="305"/>
                      </a:lnTo>
                      <a:lnTo>
                        <a:pt x="137" y="302"/>
                      </a:lnTo>
                      <a:lnTo>
                        <a:pt x="120" y="298"/>
                      </a:lnTo>
                      <a:lnTo>
                        <a:pt x="104" y="292"/>
                      </a:lnTo>
                      <a:lnTo>
                        <a:pt x="91" y="286"/>
                      </a:lnTo>
                      <a:lnTo>
                        <a:pt x="78" y="277"/>
                      </a:lnTo>
                      <a:lnTo>
                        <a:pt x="65" y="267"/>
                      </a:lnTo>
                      <a:lnTo>
                        <a:pt x="53" y="258"/>
                      </a:lnTo>
                      <a:lnTo>
                        <a:pt x="42" y="245"/>
                      </a:lnTo>
                      <a:lnTo>
                        <a:pt x="32" y="233"/>
                      </a:lnTo>
                      <a:lnTo>
                        <a:pt x="25" y="218"/>
                      </a:lnTo>
                      <a:lnTo>
                        <a:pt x="17" y="205"/>
                      </a:lnTo>
                      <a:lnTo>
                        <a:pt x="11" y="190"/>
                      </a:lnTo>
                      <a:lnTo>
                        <a:pt x="8" y="173"/>
                      </a:lnTo>
                      <a:lnTo>
                        <a:pt x="6" y="157"/>
                      </a:lnTo>
                      <a:lnTo>
                        <a:pt x="4" y="140"/>
                      </a:lnTo>
                      <a:lnTo>
                        <a:pt x="6" y="123"/>
                      </a:lnTo>
                      <a:lnTo>
                        <a:pt x="8" y="106"/>
                      </a:lnTo>
                      <a:lnTo>
                        <a:pt x="6" y="104"/>
                      </a:lnTo>
                      <a:lnTo>
                        <a:pt x="4" y="104"/>
                      </a:lnTo>
                      <a:lnTo>
                        <a:pt x="0" y="121"/>
                      </a:lnTo>
                      <a:lnTo>
                        <a:pt x="0" y="140"/>
                      </a:lnTo>
                      <a:lnTo>
                        <a:pt x="0" y="157"/>
                      </a:lnTo>
                      <a:lnTo>
                        <a:pt x="4" y="174"/>
                      </a:lnTo>
                      <a:lnTo>
                        <a:pt x="8" y="192"/>
                      </a:lnTo>
                      <a:lnTo>
                        <a:pt x="13" y="207"/>
                      </a:lnTo>
                      <a:lnTo>
                        <a:pt x="21" y="222"/>
                      </a:lnTo>
                      <a:lnTo>
                        <a:pt x="29" y="235"/>
                      </a:lnTo>
                      <a:lnTo>
                        <a:pt x="38" y="248"/>
                      </a:lnTo>
                      <a:lnTo>
                        <a:pt x="49" y="260"/>
                      </a:lnTo>
                      <a:lnTo>
                        <a:pt x="61" y="271"/>
                      </a:lnTo>
                      <a:lnTo>
                        <a:pt x="74" y="281"/>
                      </a:lnTo>
                      <a:lnTo>
                        <a:pt x="89" y="290"/>
                      </a:lnTo>
                      <a:lnTo>
                        <a:pt x="102" y="296"/>
                      </a:lnTo>
                      <a:lnTo>
                        <a:pt x="120" y="302"/>
                      </a:lnTo>
                      <a:lnTo>
                        <a:pt x="135" y="307"/>
                      </a:lnTo>
                      <a:lnTo>
                        <a:pt x="152" y="309"/>
                      </a:lnTo>
                      <a:lnTo>
                        <a:pt x="169" y="309"/>
                      </a:lnTo>
                      <a:lnTo>
                        <a:pt x="188" y="309"/>
                      </a:lnTo>
                      <a:lnTo>
                        <a:pt x="203" y="307"/>
                      </a:lnTo>
                      <a:lnTo>
                        <a:pt x="220" y="302"/>
                      </a:lnTo>
                      <a:lnTo>
                        <a:pt x="235" y="296"/>
                      </a:lnTo>
                      <a:lnTo>
                        <a:pt x="250" y="290"/>
                      </a:lnTo>
                      <a:lnTo>
                        <a:pt x="264" y="281"/>
                      </a:lnTo>
                      <a:lnTo>
                        <a:pt x="277" y="271"/>
                      </a:lnTo>
                      <a:lnTo>
                        <a:pt x="290" y="260"/>
                      </a:lnTo>
                      <a:lnTo>
                        <a:pt x="300" y="248"/>
                      </a:lnTo>
                      <a:lnTo>
                        <a:pt x="311" y="235"/>
                      </a:lnTo>
                      <a:lnTo>
                        <a:pt x="319" y="222"/>
                      </a:lnTo>
                      <a:lnTo>
                        <a:pt x="326" y="207"/>
                      </a:lnTo>
                      <a:lnTo>
                        <a:pt x="332" y="192"/>
                      </a:lnTo>
                      <a:lnTo>
                        <a:pt x="336" y="174"/>
                      </a:lnTo>
                      <a:lnTo>
                        <a:pt x="338" y="157"/>
                      </a:lnTo>
                      <a:lnTo>
                        <a:pt x="340" y="140"/>
                      </a:lnTo>
                      <a:close/>
                    </a:path>
                  </a:pathLst>
                </a:custGeom>
                <a:solidFill>
                  <a:srgbClr val="DAD9E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055" name="Freeform 687"/>
                <p:cNvSpPr>
                  <a:spLocks/>
                </p:cNvSpPr>
                <p:nvPr/>
              </p:nvSpPr>
              <p:spPr bwMode="auto">
                <a:xfrm>
                  <a:off x="1671" y="2134"/>
                  <a:ext cx="336" cy="305"/>
                </a:xfrm>
                <a:custGeom>
                  <a:avLst/>
                  <a:gdLst/>
                  <a:ahLst/>
                  <a:cxnLst>
                    <a:cxn ang="0">
                      <a:pos x="334" y="118"/>
                    </a:cxn>
                    <a:cxn ang="0">
                      <a:pos x="324" y="78"/>
                    </a:cxn>
                    <a:cxn ang="0">
                      <a:pos x="305" y="42"/>
                    </a:cxn>
                    <a:cxn ang="0">
                      <a:pos x="277" y="11"/>
                    </a:cxn>
                    <a:cxn ang="0">
                      <a:pos x="260" y="2"/>
                    </a:cxn>
                    <a:cxn ang="0">
                      <a:pos x="275" y="15"/>
                    </a:cxn>
                    <a:cxn ang="0">
                      <a:pos x="300" y="44"/>
                    </a:cxn>
                    <a:cxn ang="0">
                      <a:pos x="319" y="78"/>
                    </a:cxn>
                    <a:cxn ang="0">
                      <a:pos x="330" y="118"/>
                    </a:cxn>
                    <a:cxn ang="0">
                      <a:pos x="330" y="155"/>
                    </a:cxn>
                    <a:cxn ang="0">
                      <a:pos x="322" y="186"/>
                    </a:cxn>
                    <a:cxn ang="0">
                      <a:pos x="311" y="216"/>
                    </a:cxn>
                    <a:cxn ang="0">
                      <a:pos x="294" y="243"/>
                    </a:cxn>
                    <a:cxn ang="0">
                      <a:pos x="271" y="264"/>
                    </a:cxn>
                    <a:cxn ang="0">
                      <a:pos x="245" y="281"/>
                    </a:cxn>
                    <a:cxn ang="0">
                      <a:pos x="216" y="294"/>
                    </a:cxn>
                    <a:cxn ang="0">
                      <a:pos x="184" y="300"/>
                    </a:cxn>
                    <a:cxn ang="0">
                      <a:pos x="152" y="300"/>
                    </a:cxn>
                    <a:cxn ang="0">
                      <a:pos x="119" y="294"/>
                    </a:cxn>
                    <a:cxn ang="0">
                      <a:pos x="89" y="281"/>
                    </a:cxn>
                    <a:cxn ang="0">
                      <a:pos x="64" y="264"/>
                    </a:cxn>
                    <a:cxn ang="0">
                      <a:pos x="42" y="243"/>
                    </a:cxn>
                    <a:cxn ang="0">
                      <a:pos x="25" y="216"/>
                    </a:cxn>
                    <a:cxn ang="0">
                      <a:pos x="11" y="186"/>
                    </a:cxn>
                    <a:cxn ang="0">
                      <a:pos x="6" y="155"/>
                    </a:cxn>
                    <a:cxn ang="0">
                      <a:pos x="6" y="121"/>
                    </a:cxn>
                    <a:cxn ang="0">
                      <a:pos x="6" y="104"/>
                    </a:cxn>
                    <a:cxn ang="0">
                      <a:pos x="0" y="119"/>
                    </a:cxn>
                    <a:cxn ang="0">
                      <a:pos x="0" y="155"/>
                    </a:cxn>
                    <a:cxn ang="0">
                      <a:pos x="8" y="188"/>
                    </a:cxn>
                    <a:cxn ang="0">
                      <a:pos x="21" y="218"/>
                    </a:cxn>
                    <a:cxn ang="0">
                      <a:pos x="38" y="245"/>
                    </a:cxn>
                    <a:cxn ang="0">
                      <a:pos x="61" y="267"/>
                    </a:cxn>
                    <a:cxn ang="0">
                      <a:pos x="87" y="286"/>
                    </a:cxn>
                    <a:cxn ang="0">
                      <a:pos x="118" y="298"/>
                    </a:cxn>
                    <a:cxn ang="0">
                      <a:pos x="150" y="305"/>
                    </a:cxn>
                    <a:cxn ang="0">
                      <a:pos x="184" y="305"/>
                    </a:cxn>
                    <a:cxn ang="0">
                      <a:pos x="218" y="298"/>
                    </a:cxn>
                    <a:cxn ang="0">
                      <a:pos x="247" y="286"/>
                    </a:cxn>
                    <a:cxn ang="0">
                      <a:pos x="275" y="267"/>
                    </a:cxn>
                    <a:cxn ang="0">
                      <a:pos x="298" y="245"/>
                    </a:cxn>
                    <a:cxn ang="0">
                      <a:pos x="315" y="218"/>
                    </a:cxn>
                    <a:cxn ang="0">
                      <a:pos x="328" y="188"/>
                    </a:cxn>
                    <a:cxn ang="0">
                      <a:pos x="334" y="155"/>
                    </a:cxn>
                  </a:cxnLst>
                  <a:rect l="0" t="0" r="r" b="b"/>
                  <a:pathLst>
                    <a:path w="336" h="305">
                      <a:moveTo>
                        <a:pt x="336" y="138"/>
                      </a:moveTo>
                      <a:lnTo>
                        <a:pt x="334" y="118"/>
                      </a:lnTo>
                      <a:lnTo>
                        <a:pt x="330" y="97"/>
                      </a:lnTo>
                      <a:lnTo>
                        <a:pt x="324" y="78"/>
                      </a:lnTo>
                      <a:lnTo>
                        <a:pt x="315" y="59"/>
                      </a:lnTo>
                      <a:lnTo>
                        <a:pt x="305" y="42"/>
                      </a:lnTo>
                      <a:lnTo>
                        <a:pt x="292" y="26"/>
                      </a:lnTo>
                      <a:lnTo>
                        <a:pt x="277" y="11"/>
                      </a:lnTo>
                      <a:lnTo>
                        <a:pt x="262" y="0"/>
                      </a:lnTo>
                      <a:lnTo>
                        <a:pt x="260" y="2"/>
                      </a:lnTo>
                      <a:lnTo>
                        <a:pt x="258" y="4"/>
                      </a:lnTo>
                      <a:lnTo>
                        <a:pt x="275" y="15"/>
                      </a:lnTo>
                      <a:lnTo>
                        <a:pt x="288" y="28"/>
                      </a:lnTo>
                      <a:lnTo>
                        <a:pt x="300" y="44"/>
                      </a:lnTo>
                      <a:lnTo>
                        <a:pt x="311" y="61"/>
                      </a:lnTo>
                      <a:lnTo>
                        <a:pt x="319" y="78"/>
                      </a:lnTo>
                      <a:lnTo>
                        <a:pt x="326" y="97"/>
                      </a:lnTo>
                      <a:lnTo>
                        <a:pt x="330" y="118"/>
                      </a:lnTo>
                      <a:lnTo>
                        <a:pt x="330" y="138"/>
                      </a:lnTo>
                      <a:lnTo>
                        <a:pt x="330" y="155"/>
                      </a:lnTo>
                      <a:lnTo>
                        <a:pt x="328" y="171"/>
                      </a:lnTo>
                      <a:lnTo>
                        <a:pt x="322" y="186"/>
                      </a:lnTo>
                      <a:lnTo>
                        <a:pt x="319" y="201"/>
                      </a:lnTo>
                      <a:lnTo>
                        <a:pt x="311" y="216"/>
                      </a:lnTo>
                      <a:lnTo>
                        <a:pt x="303" y="229"/>
                      </a:lnTo>
                      <a:lnTo>
                        <a:pt x="294" y="243"/>
                      </a:lnTo>
                      <a:lnTo>
                        <a:pt x="283" y="254"/>
                      </a:lnTo>
                      <a:lnTo>
                        <a:pt x="271" y="264"/>
                      </a:lnTo>
                      <a:lnTo>
                        <a:pt x="258" y="273"/>
                      </a:lnTo>
                      <a:lnTo>
                        <a:pt x="245" y="281"/>
                      </a:lnTo>
                      <a:lnTo>
                        <a:pt x="231" y="288"/>
                      </a:lnTo>
                      <a:lnTo>
                        <a:pt x="216" y="294"/>
                      </a:lnTo>
                      <a:lnTo>
                        <a:pt x="201" y="298"/>
                      </a:lnTo>
                      <a:lnTo>
                        <a:pt x="184" y="300"/>
                      </a:lnTo>
                      <a:lnTo>
                        <a:pt x="167" y="301"/>
                      </a:lnTo>
                      <a:lnTo>
                        <a:pt x="152" y="300"/>
                      </a:lnTo>
                      <a:lnTo>
                        <a:pt x="135" y="298"/>
                      </a:lnTo>
                      <a:lnTo>
                        <a:pt x="119" y="294"/>
                      </a:lnTo>
                      <a:lnTo>
                        <a:pt x="104" y="288"/>
                      </a:lnTo>
                      <a:lnTo>
                        <a:pt x="89" y="281"/>
                      </a:lnTo>
                      <a:lnTo>
                        <a:pt x="76" y="273"/>
                      </a:lnTo>
                      <a:lnTo>
                        <a:pt x="64" y="264"/>
                      </a:lnTo>
                      <a:lnTo>
                        <a:pt x="53" y="254"/>
                      </a:lnTo>
                      <a:lnTo>
                        <a:pt x="42" y="243"/>
                      </a:lnTo>
                      <a:lnTo>
                        <a:pt x="32" y="229"/>
                      </a:lnTo>
                      <a:lnTo>
                        <a:pt x="25" y="216"/>
                      </a:lnTo>
                      <a:lnTo>
                        <a:pt x="17" y="201"/>
                      </a:lnTo>
                      <a:lnTo>
                        <a:pt x="11" y="186"/>
                      </a:lnTo>
                      <a:lnTo>
                        <a:pt x="8" y="171"/>
                      </a:lnTo>
                      <a:lnTo>
                        <a:pt x="6" y="155"/>
                      </a:lnTo>
                      <a:lnTo>
                        <a:pt x="4" y="138"/>
                      </a:lnTo>
                      <a:lnTo>
                        <a:pt x="6" y="121"/>
                      </a:lnTo>
                      <a:lnTo>
                        <a:pt x="8" y="104"/>
                      </a:lnTo>
                      <a:lnTo>
                        <a:pt x="6" y="104"/>
                      </a:lnTo>
                      <a:lnTo>
                        <a:pt x="4" y="102"/>
                      </a:lnTo>
                      <a:lnTo>
                        <a:pt x="0" y="119"/>
                      </a:lnTo>
                      <a:lnTo>
                        <a:pt x="0" y="138"/>
                      </a:lnTo>
                      <a:lnTo>
                        <a:pt x="0" y="155"/>
                      </a:lnTo>
                      <a:lnTo>
                        <a:pt x="4" y="172"/>
                      </a:lnTo>
                      <a:lnTo>
                        <a:pt x="8" y="188"/>
                      </a:lnTo>
                      <a:lnTo>
                        <a:pt x="13" y="203"/>
                      </a:lnTo>
                      <a:lnTo>
                        <a:pt x="21" y="218"/>
                      </a:lnTo>
                      <a:lnTo>
                        <a:pt x="28" y="231"/>
                      </a:lnTo>
                      <a:lnTo>
                        <a:pt x="38" y="245"/>
                      </a:lnTo>
                      <a:lnTo>
                        <a:pt x="49" y="256"/>
                      </a:lnTo>
                      <a:lnTo>
                        <a:pt x="61" y="267"/>
                      </a:lnTo>
                      <a:lnTo>
                        <a:pt x="74" y="277"/>
                      </a:lnTo>
                      <a:lnTo>
                        <a:pt x="87" y="286"/>
                      </a:lnTo>
                      <a:lnTo>
                        <a:pt x="102" y="292"/>
                      </a:lnTo>
                      <a:lnTo>
                        <a:pt x="118" y="298"/>
                      </a:lnTo>
                      <a:lnTo>
                        <a:pt x="135" y="301"/>
                      </a:lnTo>
                      <a:lnTo>
                        <a:pt x="150" y="305"/>
                      </a:lnTo>
                      <a:lnTo>
                        <a:pt x="167" y="305"/>
                      </a:lnTo>
                      <a:lnTo>
                        <a:pt x="184" y="305"/>
                      </a:lnTo>
                      <a:lnTo>
                        <a:pt x="201" y="301"/>
                      </a:lnTo>
                      <a:lnTo>
                        <a:pt x="218" y="298"/>
                      </a:lnTo>
                      <a:lnTo>
                        <a:pt x="233" y="292"/>
                      </a:lnTo>
                      <a:lnTo>
                        <a:pt x="247" y="286"/>
                      </a:lnTo>
                      <a:lnTo>
                        <a:pt x="262" y="277"/>
                      </a:lnTo>
                      <a:lnTo>
                        <a:pt x="275" y="267"/>
                      </a:lnTo>
                      <a:lnTo>
                        <a:pt x="286" y="256"/>
                      </a:lnTo>
                      <a:lnTo>
                        <a:pt x="298" y="245"/>
                      </a:lnTo>
                      <a:lnTo>
                        <a:pt x="307" y="231"/>
                      </a:lnTo>
                      <a:lnTo>
                        <a:pt x="315" y="218"/>
                      </a:lnTo>
                      <a:lnTo>
                        <a:pt x="322" y="203"/>
                      </a:lnTo>
                      <a:lnTo>
                        <a:pt x="328" y="188"/>
                      </a:lnTo>
                      <a:lnTo>
                        <a:pt x="332" y="172"/>
                      </a:lnTo>
                      <a:lnTo>
                        <a:pt x="334" y="155"/>
                      </a:lnTo>
                      <a:lnTo>
                        <a:pt x="336" y="138"/>
                      </a:lnTo>
                      <a:close/>
                    </a:path>
                  </a:pathLst>
                </a:custGeom>
                <a:solidFill>
                  <a:srgbClr val="DADAE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056" name="Freeform 688"/>
                <p:cNvSpPr>
                  <a:spLocks/>
                </p:cNvSpPr>
                <p:nvPr/>
              </p:nvSpPr>
              <p:spPr bwMode="auto">
                <a:xfrm>
                  <a:off x="1673" y="2136"/>
                  <a:ext cx="332" cy="301"/>
                </a:xfrm>
                <a:custGeom>
                  <a:avLst/>
                  <a:gdLst/>
                  <a:ahLst/>
                  <a:cxnLst>
                    <a:cxn ang="0">
                      <a:pos x="330" y="116"/>
                    </a:cxn>
                    <a:cxn ang="0">
                      <a:pos x="319" y="76"/>
                    </a:cxn>
                    <a:cxn ang="0">
                      <a:pos x="300" y="40"/>
                    </a:cxn>
                    <a:cxn ang="0">
                      <a:pos x="273" y="11"/>
                    </a:cxn>
                    <a:cxn ang="0">
                      <a:pos x="256" y="2"/>
                    </a:cxn>
                    <a:cxn ang="0">
                      <a:pos x="271" y="15"/>
                    </a:cxn>
                    <a:cxn ang="0">
                      <a:pos x="296" y="43"/>
                    </a:cxn>
                    <a:cxn ang="0">
                      <a:pos x="315" y="78"/>
                    </a:cxn>
                    <a:cxn ang="0">
                      <a:pos x="324" y="116"/>
                    </a:cxn>
                    <a:cxn ang="0">
                      <a:pos x="326" y="153"/>
                    </a:cxn>
                    <a:cxn ang="0">
                      <a:pos x="319" y="184"/>
                    </a:cxn>
                    <a:cxn ang="0">
                      <a:pos x="307" y="212"/>
                    </a:cxn>
                    <a:cxn ang="0">
                      <a:pos x="290" y="239"/>
                    </a:cxn>
                    <a:cxn ang="0">
                      <a:pos x="267" y="260"/>
                    </a:cxn>
                    <a:cxn ang="0">
                      <a:pos x="243" y="277"/>
                    </a:cxn>
                    <a:cxn ang="0">
                      <a:pos x="214" y="290"/>
                    </a:cxn>
                    <a:cxn ang="0">
                      <a:pos x="182" y="296"/>
                    </a:cxn>
                    <a:cxn ang="0">
                      <a:pos x="150" y="296"/>
                    </a:cxn>
                    <a:cxn ang="0">
                      <a:pos x="117" y="290"/>
                    </a:cxn>
                    <a:cxn ang="0">
                      <a:pos x="89" y="277"/>
                    </a:cxn>
                    <a:cxn ang="0">
                      <a:pos x="62" y="260"/>
                    </a:cxn>
                    <a:cxn ang="0">
                      <a:pos x="42" y="239"/>
                    </a:cxn>
                    <a:cxn ang="0">
                      <a:pos x="25" y="212"/>
                    </a:cxn>
                    <a:cxn ang="0">
                      <a:pos x="11" y="184"/>
                    </a:cxn>
                    <a:cxn ang="0">
                      <a:pos x="6" y="153"/>
                    </a:cxn>
                    <a:cxn ang="0">
                      <a:pos x="6" y="119"/>
                    </a:cxn>
                    <a:cxn ang="0">
                      <a:pos x="6" y="102"/>
                    </a:cxn>
                    <a:cxn ang="0">
                      <a:pos x="2" y="119"/>
                    </a:cxn>
                    <a:cxn ang="0">
                      <a:pos x="2" y="153"/>
                    </a:cxn>
                    <a:cxn ang="0">
                      <a:pos x="7" y="186"/>
                    </a:cxn>
                    <a:cxn ang="0">
                      <a:pos x="21" y="214"/>
                    </a:cxn>
                    <a:cxn ang="0">
                      <a:pos x="38" y="241"/>
                    </a:cxn>
                    <a:cxn ang="0">
                      <a:pos x="61" y="263"/>
                    </a:cxn>
                    <a:cxn ang="0">
                      <a:pos x="87" y="282"/>
                    </a:cxn>
                    <a:cxn ang="0">
                      <a:pos x="116" y="294"/>
                    </a:cxn>
                    <a:cxn ang="0">
                      <a:pos x="148" y="301"/>
                    </a:cxn>
                    <a:cxn ang="0">
                      <a:pos x="182" y="301"/>
                    </a:cxn>
                    <a:cxn ang="0">
                      <a:pos x="214" y="294"/>
                    </a:cxn>
                    <a:cxn ang="0">
                      <a:pos x="245" y="282"/>
                    </a:cxn>
                    <a:cxn ang="0">
                      <a:pos x="271" y="263"/>
                    </a:cxn>
                    <a:cxn ang="0">
                      <a:pos x="294" y="241"/>
                    </a:cxn>
                    <a:cxn ang="0">
                      <a:pos x="311" y="214"/>
                    </a:cxn>
                    <a:cxn ang="0">
                      <a:pos x="324" y="186"/>
                    </a:cxn>
                    <a:cxn ang="0">
                      <a:pos x="330" y="153"/>
                    </a:cxn>
                  </a:cxnLst>
                  <a:rect l="0" t="0" r="r" b="b"/>
                  <a:pathLst>
                    <a:path w="332" h="301">
                      <a:moveTo>
                        <a:pt x="332" y="136"/>
                      </a:moveTo>
                      <a:lnTo>
                        <a:pt x="330" y="116"/>
                      </a:lnTo>
                      <a:lnTo>
                        <a:pt x="326" y="95"/>
                      </a:lnTo>
                      <a:lnTo>
                        <a:pt x="319" y="76"/>
                      </a:lnTo>
                      <a:lnTo>
                        <a:pt x="311" y="57"/>
                      </a:lnTo>
                      <a:lnTo>
                        <a:pt x="300" y="40"/>
                      </a:lnTo>
                      <a:lnTo>
                        <a:pt x="288" y="24"/>
                      </a:lnTo>
                      <a:lnTo>
                        <a:pt x="273" y="11"/>
                      </a:lnTo>
                      <a:lnTo>
                        <a:pt x="258" y="0"/>
                      </a:lnTo>
                      <a:lnTo>
                        <a:pt x="256" y="2"/>
                      </a:lnTo>
                      <a:lnTo>
                        <a:pt x="256" y="2"/>
                      </a:lnTo>
                      <a:lnTo>
                        <a:pt x="271" y="15"/>
                      </a:lnTo>
                      <a:lnTo>
                        <a:pt x="284" y="28"/>
                      </a:lnTo>
                      <a:lnTo>
                        <a:pt x="296" y="43"/>
                      </a:lnTo>
                      <a:lnTo>
                        <a:pt x="307" y="59"/>
                      </a:lnTo>
                      <a:lnTo>
                        <a:pt x="315" y="78"/>
                      </a:lnTo>
                      <a:lnTo>
                        <a:pt x="320" y="97"/>
                      </a:lnTo>
                      <a:lnTo>
                        <a:pt x="324" y="116"/>
                      </a:lnTo>
                      <a:lnTo>
                        <a:pt x="326" y="136"/>
                      </a:lnTo>
                      <a:lnTo>
                        <a:pt x="326" y="153"/>
                      </a:lnTo>
                      <a:lnTo>
                        <a:pt x="322" y="169"/>
                      </a:lnTo>
                      <a:lnTo>
                        <a:pt x="319" y="184"/>
                      </a:lnTo>
                      <a:lnTo>
                        <a:pt x="313" y="199"/>
                      </a:lnTo>
                      <a:lnTo>
                        <a:pt x="307" y="212"/>
                      </a:lnTo>
                      <a:lnTo>
                        <a:pt x="300" y="225"/>
                      </a:lnTo>
                      <a:lnTo>
                        <a:pt x="290" y="239"/>
                      </a:lnTo>
                      <a:lnTo>
                        <a:pt x="279" y="250"/>
                      </a:lnTo>
                      <a:lnTo>
                        <a:pt x="267" y="260"/>
                      </a:lnTo>
                      <a:lnTo>
                        <a:pt x="256" y="269"/>
                      </a:lnTo>
                      <a:lnTo>
                        <a:pt x="243" y="277"/>
                      </a:lnTo>
                      <a:lnTo>
                        <a:pt x="227" y="284"/>
                      </a:lnTo>
                      <a:lnTo>
                        <a:pt x="214" y="290"/>
                      </a:lnTo>
                      <a:lnTo>
                        <a:pt x="197" y="294"/>
                      </a:lnTo>
                      <a:lnTo>
                        <a:pt x="182" y="296"/>
                      </a:lnTo>
                      <a:lnTo>
                        <a:pt x="165" y="298"/>
                      </a:lnTo>
                      <a:lnTo>
                        <a:pt x="150" y="296"/>
                      </a:lnTo>
                      <a:lnTo>
                        <a:pt x="133" y="294"/>
                      </a:lnTo>
                      <a:lnTo>
                        <a:pt x="117" y="290"/>
                      </a:lnTo>
                      <a:lnTo>
                        <a:pt x="102" y="284"/>
                      </a:lnTo>
                      <a:lnTo>
                        <a:pt x="89" y="277"/>
                      </a:lnTo>
                      <a:lnTo>
                        <a:pt x="76" y="269"/>
                      </a:lnTo>
                      <a:lnTo>
                        <a:pt x="62" y="260"/>
                      </a:lnTo>
                      <a:lnTo>
                        <a:pt x="51" y="250"/>
                      </a:lnTo>
                      <a:lnTo>
                        <a:pt x="42" y="239"/>
                      </a:lnTo>
                      <a:lnTo>
                        <a:pt x="32" y="225"/>
                      </a:lnTo>
                      <a:lnTo>
                        <a:pt x="25" y="212"/>
                      </a:lnTo>
                      <a:lnTo>
                        <a:pt x="17" y="199"/>
                      </a:lnTo>
                      <a:lnTo>
                        <a:pt x="11" y="184"/>
                      </a:lnTo>
                      <a:lnTo>
                        <a:pt x="7" y="169"/>
                      </a:lnTo>
                      <a:lnTo>
                        <a:pt x="6" y="153"/>
                      </a:lnTo>
                      <a:lnTo>
                        <a:pt x="6" y="136"/>
                      </a:lnTo>
                      <a:lnTo>
                        <a:pt x="6" y="119"/>
                      </a:lnTo>
                      <a:lnTo>
                        <a:pt x="9" y="102"/>
                      </a:lnTo>
                      <a:lnTo>
                        <a:pt x="6" y="102"/>
                      </a:lnTo>
                      <a:lnTo>
                        <a:pt x="4" y="102"/>
                      </a:lnTo>
                      <a:lnTo>
                        <a:pt x="2" y="119"/>
                      </a:lnTo>
                      <a:lnTo>
                        <a:pt x="0" y="136"/>
                      </a:lnTo>
                      <a:lnTo>
                        <a:pt x="2" y="153"/>
                      </a:lnTo>
                      <a:lnTo>
                        <a:pt x="4" y="169"/>
                      </a:lnTo>
                      <a:lnTo>
                        <a:pt x="7" y="186"/>
                      </a:lnTo>
                      <a:lnTo>
                        <a:pt x="13" y="201"/>
                      </a:lnTo>
                      <a:lnTo>
                        <a:pt x="21" y="214"/>
                      </a:lnTo>
                      <a:lnTo>
                        <a:pt x="28" y="229"/>
                      </a:lnTo>
                      <a:lnTo>
                        <a:pt x="38" y="241"/>
                      </a:lnTo>
                      <a:lnTo>
                        <a:pt x="49" y="254"/>
                      </a:lnTo>
                      <a:lnTo>
                        <a:pt x="61" y="263"/>
                      </a:lnTo>
                      <a:lnTo>
                        <a:pt x="74" y="273"/>
                      </a:lnTo>
                      <a:lnTo>
                        <a:pt x="87" y="282"/>
                      </a:lnTo>
                      <a:lnTo>
                        <a:pt x="100" y="288"/>
                      </a:lnTo>
                      <a:lnTo>
                        <a:pt x="116" y="294"/>
                      </a:lnTo>
                      <a:lnTo>
                        <a:pt x="133" y="298"/>
                      </a:lnTo>
                      <a:lnTo>
                        <a:pt x="148" y="301"/>
                      </a:lnTo>
                      <a:lnTo>
                        <a:pt x="165" y="301"/>
                      </a:lnTo>
                      <a:lnTo>
                        <a:pt x="182" y="301"/>
                      </a:lnTo>
                      <a:lnTo>
                        <a:pt x="199" y="298"/>
                      </a:lnTo>
                      <a:lnTo>
                        <a:pt x="214" y="294"/>
                      </a:lnTo>
                      <a:lnTo>
                        <a:pt x="229" y="288"/>
                      </a:lnTo>
                      <a:lnTo>
                        <a:pt x="245" y="282"/>
                      </a:lnTo>
                      <a:lnTo>
                        <a:pt x="258" y="273"/>
                      </a:lnTo>
                      <a:lnTo>
                        <a:pt x="271" y="263"/>
                      </a:lnTo>
                      <a:lnTo>
                        <a:pt x="283" y="254"/>
                      </a:lnTo>
                      <a:lnTo>
                        <a:pt x="294" y="241"/>
                      </a:lnTo>
                      <a:lnTo>
                        <a:pt x="303" y="229"/>
                      </a:lnTo>
                      <a:lnTo>
                        <a:pt x="311" y="214"/>
                      </a:lnTo>
                      <a:lnTo>
                        <a:pt x="319" y="201"/>
                      </a:lnTo>
                      <a:lnTo>
                        <a:pt x="324" y="186"/>
                      </a:lnTo>
                      <a:lnTo>
                        <a:pt x="328" y="169"/>
                      </a:lnTo>
                      <a:lnTo>
                        <a:pt x="330" y="153"/>
                      </a:lnTo>
                      <a:lnTo>
                        <a:pt x="332" y="136"/>
                      </a:lnTo>
                      <a:close/>
                    </a:path>
                  </a:pathLst>
                </a:custGeom>
                <a:solidFill>
                  <a:srgbClr val="DCDBE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057" name="Freeform 689"/>
                <p:cNvSpPr>
                  <a:spLocks/>
                </p:cNvSpPr>
                <p:nvPr/>
              </p:nvSpPr>
              <p:spPr bwMode="auto">
                <a:xfrm>
                  <a:off x="1675" y="2138"/>
                  <a:ext cx="326" cy="297"/>
                </a:xfrm>
                <a:custGeom>
                  <a:avLst/>
                  <a:gdLst/>
                  <a:ahLst/>
                  <a:cxnLst>
                    <a:cxn ang="0">
                      <a:pos x="326" y="114"/>
                    </a:cxn>
                    <a:cxn ang="0">
                      <a:pos x="315" y="74"/>
                    </a:cxn>
                    <a:cxn ang="0">
                      <a:pos x="296" y="40"/>
                    </a:cxn>
                    <a:cxn ang="0">
                      <a:pos x="271" y="11"/>
                    </a:cxn>
                    <a:cxn ang="0">
                      <a:pos x="254" y="0"/>
                    </a:cxn>
                    <a:cxn ang="0">
                      <a:pos x="267" y="13"/>
                    </a:cxn>
                    <a:cxn ang="0">
                      <a:pos x="292" y="41"/>
                    </a:cxn>
                    <a:cxn ang="0">
                      <a:pos x="311" y="76"/>
                    </a:cxn>
                    <a:cxn ang="0">
                      <a:pos x="320" y="114"/>
                    </a:cxn>
                    <a:cxn ang="0">
                      <a:pos x="320" y="150"/>
                    </a:cxn>
                    <a:cxn ang="0">
                      <a:pos x="315" y="182"/>
                    </a:cxn>
                    <a:cxn ang="0">
                      <a:pos x="303" y="210"/>
                    </a:cxn>
                    <a:cxn ang="0">
                      <a:pos x="286" y="235"/>
                    </a:cxn>
                    <a:cxn ang="0">
                      <a:pos x="263" y="256"/>
                    </a:cxn>
                    <a:cxn ang="0">
                      <a:pos x="239" y="273"/>
                    </a:cxn>
                    <a:cxn ang="0">
                      <a:pos x="210" y="286"/>
                    </a:cxn>
                    <a:cxn ang="0">
                      <a:pos x="180" y="292"/>
                    </a:cxn>
                    <a:cxn ang="0">
                      <a:pos x="148" y="292"/>
                    </a:cxn>
                    <a:cxn ang="0">
                      <a:pos x="117" y="286"/>
                    </a:cxn>
                    <a:cxn ang="0">
                      <a:pos x="89" y="273"/>
                    </a:cxn>
                    <a:cxn ang="0">
                      <a:pos x="62" y="256"/>
                    </a:cxn>
                    <a:cxn ang="0">
                      <a:pos x="41" y="235"/>
                    </a:cxn>
                    <a:cxn ang="0">
                      <a:pos x="24" y="210"/>
                    </a:cxn>
                    <a:cxn ang="0">
                      <a:pos x="13" y="182"/>
                    </a:cxn>
                    <a:cxn ang="0">
                      <a:pos x="5" y="150"/>
                    </a:cxn>
                    <a:cxn ang="0">
                      <a:pos x="5" y="117"/>
                    </a:cxn>
                    <a:cxn ang="0">
                      <a:pos x="7" y="100"/>
                    </a:cxn>
                    <a:cxn ang="0">
                      <a:pos x="2" y="117"/>
                    </a:cxn>
                    <a:cxn ang="0">
                      <a:pos x="2" y="151"/>
                    </a:cxn>
                    <a:cxn ang="0">
                      <a:pos x="7" y="182"/>
                    </a:cxn>
                    <a:cxn ang="0">
                      <a:pos x="21" y="212"/>
                    </a:cxn>
                    <a:cxn ang="0">
                      <a:pos x="38" y="239"/>
                    </a:cxn>
                    <a:cxn ang="0">
                      <a:pos x="60" y="260"/>
                    </a:cxn>
                    <a:cxn ang="0">
                      <a:pos x="85" y="277"/>
                    </a:cxn>
                    <a:cxn ang="0">
                      <a:pos x="115" y="290"/>
                    </a:cxn>
                    <a:cxn ang="0">
                      <a:pos x="148" y="296"/>
                    </a:cxn>
                    <a:cxn ang="0">
                      <a:pos x="180" y="296"/>
                    </a:cxn>
                    <a:cxn ang="0">
                      <a:pos x="212" y="290"/>
                    </a:cxn>
                    <a:cxn ang="0">
                      <a:pos x="241" y="277"/>
                    </a:cxn>
                    <a:cxn ang="0">
                      <a:pos x="267" y="260"/>
                    </a:cxn>
                    <a:cxn ang="0">
                      <a:pos x="290" y="239"/>
                    </a:cxn>
                    <a:cxn ang="0">
                      <a:pos x="307" y="212"/>
                    </a:cxn>
                    <a:cxn ang="0">
                      <a:pos x="318" y="182"/>
                    </a:cxn>
                    <a:cxn ang="0">
                      <a:pos x="326" y="151"/>
                    </a:cxn>
                  </a:cxnLst>
                  <a:rect l="0" t="0" r="r" b="b"/>
                  <a:pathLst>
                    <a:path w="326" h="297">
                      <a:moveTo>
                        <a:pt x="326" y="134"/>
                      </a:moveTo>
                      <a:lnTo>
                        <a:pt x="326" y="114"/>
                      </a:lnTo>
                      <a:lnTo>
                        <a:pt x="322" y="93"/>
                      </a:lnTo>
                      <a:lnTo>
                        <a:pt x="315" y="74"/>
                      </a:lnTo>
                      <a:lnTo>
                        <a:pt x="307" y="57"/>
                      </a:lnTo>
                      <a:lnTo>
                        <a:pt x="296" y="40"/>
                      </a:lnTo>
                      <a:lnTo>
                        <a:pt x="284" y="24"/>
                      </a:lnTo>
                      <a:lnTo>
                        <a:pt x="271" y="11"/>
                      </a:lnTo>
                      <a:lnTo>
                        <a:pt x="254" y="0"/>
                      </a:lnTo>
                      <a:lnTo>
                        <a:pt x="254" y="0"/>
                      </a:lnTo>
                      <a:lnTo>
                        <a:pt x="252" y="2"/>
                      </a:lnTo>
                      <a:lnTo>
                        <a:pt x="267" y="13"/>
                      </a:lnTo>
                      <a:lnTo>
                        <a:pt x="281" y="26"/>
                      </a:lnTo>
                      <a:lnTo>
                        <a:pt x="292" y="41"/>
                      </a:lnTo>
                      <a:lnTo>
                        <a:pt x="303" y="59"/>
                      </a:lnTo>
                      <a:lnTo>
                        <a:pt x="311" y="76"/>
                      </a:lnTo>
                      <a:lnTo>
                        <a:pt x="317" y="95"/>
                      </a:lnTo>
                      <a:lnTo>
                        <a:pt x="320" y="114"/>
                      </a:lnTo>
                      <a:lnTo>
                        <a:pt x="322" y="134"/>
                      </a:lnTo>
                      <a:lnTo>
                        <a:pt x="320" y="150"/>
                      </a:lnTo>
                      <a:lnTo>
                        <a:pt x="318" y="167"/>
                      </a:lnTo>
                      <a:lnTo>
                        <a:pt x="315" y="182"/>
                      </a:lnTo>
                      <a:lnTo>
                        <a:pt x="309" y="195"/>
                      </a:lnTo>
                      <a:lnTo>
                        <a:pt x="303" y="210"/>
                      </a:lnTo>
                      <a:lnTo>
                        <a:pt x="296" y="223"/>
                      </a:lnTo>
                      <a:lnTo>
                        <a:pt x="286" y="235"/>
                      </a:lnTo>
                      <a:lnTo>
                        <a:pt x="275" y="246"/>
                      </a:lnTo>
                      <a:lnTo>
                        <a:pt x="263" y="256"/>
                      </a:lnTo>
                      <a:lnTo>
                        <a:pt x="252" y="265"/>
                      </a:lnTo>
                      <a:lnTo>
                        <a:pt x="239" y="273"/>
                      </a:lnTo>
                      <a:lnTo>
                        <a:pt x="225" y="280"/>
                      </a:lnTo>
                      <a:lnTo>
                        <a:pt x="210" y="286"/>
                      </a:lnTo>
                      <a:lnTo>
                        <a:pt x="195" y="290"/>
                      </a:lnTo>
                      <a:lnTo>
                        <a:pt x="180" y="292"/>
                      </a:lnTo>
                      <a:lnTo>
                        <a:pt x="163" y="292"/>
                      </a:lnTo>
                      <a:lnTo>
                        <a:pt x="148" y="292"/>
                      </a:lnTo>
                      <a:lnTo>
                        <a:pt x="133" y="290"/>
                      </a:lnTo>
                      <a:lnTo>
                        <a:pt x="117" y="286"/>
                      </a:lnTo>
                      <a:lnTo>
                        <a:pt x="102" y="280"/>
                      </a:lnTo>
                      <a:lnTo>
                        <a:pt x="89" y="273"/>
                      </a:lnTo>
                      <a:lnTo>
                        <a:pt x="76" y="265"/>
                      </a:lnTo>
                      <a:lnTo>
                        <a:pt x="62" y="256"/>
                      </a:lnTo>
                      <a:lnTo>
                        <a:pt x="51" y="246"/>
                      </a:lnTo>
                      <a:lnTo>
                        <a:pt x="41" y="235"/>
                      </a:lnTo>
                      <a:lnTo>
                        <a:pt x="32" y="223"/>
                      </a:lnTo>
                      <a:lnTo>
                        <a:pt x="24" y="210"/>
                      </a:lnTo>
                      <a:lnTo>
                        <a:pt x="17" y="195"/>
                      </a:lnTo>
                      <a:lnTo>
                        <a:pt x="13" y="182"/>
                      </a:lnTo>
                      <a:lnTo>
                        <a:pt x="9" y="167"/>
                      </a:lnTo>
                      <a:lnTo>
                        <a:pt x="5" y="150"/>
                      </a:lnTo>
                      <a:lnTo>
                        <a:pt x="5" y="134"/>
                      </a:lnTo>
                      <a:lnTo>
                        <a:pt x="5" y="117"/>
                      </a:lnTo>
                      <a:lnTo>
                        <a:pt x="9" y="100"/>
                      </a:lnTo>
                      <a:lnTo>
                        <a:pt x="7" y="100"/>
                      </a:lnTo>
                      <a:lnTo>
                        <a:pt x="4" y="100"/>
                      </a:lnTo>
                      <a:lnTo>
                        <a:pt x="2" y="117"/>
                      </a:lnTo>
                      <a:lnTo>
                        <a:pt x="0" y="134"/>
                      </a:lnTo>
                      <a:lnTo>
                        <a:pt x="2" y="151"/>
                      </a:lnTo>
                      <a:lnTo>
                        <a:pt x="4" y="167"/>
                      </a:lnTo>
                      <a:lnTo>
                        <a:pt x="7" y="182"/>
                      </a:lnTo>
                      <a:lnTo>
                        <a:pt x="13" y="197"/>
                      </a:lnTo>
                      <a:lnTo>
                        <a:pt x="21" y="212"/>
                      </a:lnTo>
                      <a:lnTo>
                        <a:pt x="28" y="225"/>
                      </a:lnTo>
                      <a:lnTo>
                        <a:pt x="38" y="239"/>
                      </a:lnTo>
                      <a:lnTo>
                        <a:pt x="49" y="250"/>
                      </a:lnTo>
                      <a:lnTo>
                        <a:pt x="60" y="260"/>
                      </a:lnTo>
                      <a:lnTo>
                        <a:pt x="72" y="269"/>
                      </a:lnTo>
                      <a:lnTo>
                        <a:pt x="85" y="277"/>
                      </a:lnTo>
                      <a:lnTo>
                        <a:pt x="100" y="284"/>
                      </a:lnTo>
                      <a:lnTo>
                        <a:pt x="115" y="290"/>
                      </a:lnTo>
                      <a:lnTo>
                        <a:pt x="131" y="294"/>
                      </a:lnTo>
                      <a:lnTo>
                        <a:pt x="148" y="296"/>
                      </a:lnTo>
                      <a:lnTo>
                        <a:pt x="163" y="297"/>
                      </a:lnTo>
                      <a:lnTo>
                        <a:pt x="180" y="296"/>
                      </a:lnTo>
                      <a:lnTo>
                        <a:pt x="197" y="294"/>
                      </a:lnTo>
                      <a:lnTo>
                        <a:pt x="212" y="290"/>
                      </a:lnTo>
                      <a:lnTo>
                        <a:pt x="227" y="284"/>
                      </a:lnTo>
                      <a:lnTo>
                        <a:pt x="241" y="277"/>
                      </a:lnTo>
                      <a:lnTo>
                        <a:pt x="254" y="269"/>
                      </a:lnTo>
                      <a:lnTo>
                        <a:pt x="267" y="260"/>
                      </a:lnTo>
                      <a:lnTo>
                        <a:pt x="279" y="250"/>
                      </a:lnTo>
                      <a:lnTo>
                        <a:pt x="290" y="239"/>
                      </a:lnTo>
                      <a:lnTo>
                        <a:pt x="299" y="225"/>
                      </a:lnTo>
                      <a:lnTo>
                        <a:pt x="307" y="212"/>
                      </a:lnTo>
                      <a:lnTo>
                        <a:pt x="315" y="197"/>
                      </a:lnTo>
                      <a:lnTo>
                        <a:pt x="318" y="182"/>
                      </a:lnTo>
                      <a:lnTo>
                        <a:pt x="324" y="167"/>
                      </a:lnTo>
                      <a:lnTo>
                        <a:pt x="326" y="151"/>
                      </a:lnTo>
                      <a:lnTo>
                        <a:pt x="326" y="134"/>
                      </a:lnTo>
                      <a:close/>
                    </a:path>
                  </a:pathLst>
                </a:custGeom>
                <a:solidFill>
                  <a:srgbClr val="DCDBE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058" name="Freeform 690"/>
                <p:cNvSpPr>
                  <a:spLocks/>
                </p:cNvSpPr>
                <p:nvPr/>
              </p:nvSpPr>
              <p:spPr bwMode="auto">
                <a:xfrm>
                  <a:off x="1679" y="2138"/>
                  <a:ext cx="320" cy="296"/>
                </a:xfrm>
                <a:custGeom>
                  <a:avLst/>
                  <a:gdLst/>
                  <a:ahLst/>
                  <a:cxnLst>
                    <a:cxn ang="0">
                      <a:pos x="318" y="114"/>
                    </a:cxn>
                    <a:cxn ang="0">
                      <a:pos x="309" y="76"/>
                    </a:cxn>
                    <a:cxn ang="0">
                      <a:pos x="290" y="41"/>
                    </a:cxn>
                    <a:cxn ang="0">
                      <a:pos x="265" y="13"/>
                    </a:cxn>
                    <a:cxn ang="0">
                      <a:pos x="248" y="2"/>
                    </a:cxn>
                    <a:cxn ang="0">
                      <a:pos x="261" y="15"/>
                    </a:cxn>
                    <a:cxn ang="0">
                      <a:pos x="286" y="43"/>
                    </a:cxn>
                    <a:cxn ang="0">
                      <a:pos x="305" y="76"/>
                    </a:cxn>
                    <a:cxn ang="0">
                      <a:pos x="314" y="114"/>
                    </a:cxn>
                    <a:cxn ang="0">
                      <a:pos x="314" y="150"/>
                    </a:cxn>
                    <a:cxn ang="0">
                      <a:pos x="309" y="180"/>
                    </a:cxn>
                    <a:cxn ang="0">
                      <a:pos x="297" y="208"/>
                    </a:cxn>
                    <a:cxn ang="0">
                      <a:pos x="280" y="233"/>
                    </a:cxn>
                    <a:cxn ang="0">
                      <a:pos x="259" y="254"/>
                    </a:cxn>
                    <a:cxn ang="0">
                      <a:pos x="235" y="271"/>
                    </a:cxn>
                    <a:cxn ang="0">
                      <a:pos x="206" y="284"/>
                    </a:cxn>
                    <a:cxn ang="0">
                      <a:pos x="176" y="290"/>
                    </a:cxn>
                    <a:cxn ang="0">
                      <a:pos x="144" y="290"/>
                    </a:cxn>
                    <a:cxn ang="0">
                      <a:pos x="113" y="284"/>
                    </a:cxn>
                    <a:cxn ang="0">
                      <a:pos x="85" y="271"/>
                    </a:cxn>
                    <a:cxn ang="0">
                      <a:pos x="60" y="254"/>
                    </a:cxn>
                    <a:cxn ang="0">
                      <a:pos x="39" y="233"/>
                    </a:cxn>
                    <a:cxn ang="0">
                      <a:pos x="22" y="208"/>
                    </a:cxn>
                    <a:cxn ang="0">
                      <a:pos x="11" y="180"/>
                    </a:cxn>
                    <a:cxn ang="0">
                      <a:pos x="3" y="150"/>
                    </a:cxn>
                    <a:cxn ang="0">
                      <a:pos x="5" y="117"/>
                    </a:cxn>
                    <a:cxn ang="0">
                      <a:pos x="5" y="100"/>
                    </a:cxn>
                    <a:cxn ang="0">
                      <a:pos x="0" y="117"/>
                    </a:cxn>
                    <a:cxn ang="0">
                      <a:pos x="0" y="151"/>
                    </a:cxn>
                    <a:cxn ang="0">
                      <a:pos x="5" y="182"/>
                    </a:cxn>
                    <a:cxn ang="0">
                      <a:pos x="19" y="210"/>
                    </a:cxn>
                    <a:cxn ang="0">
                      <a:pos x="36" y="237"/>
                    </a:cxn>
                    <a:cxn ang="0">
                      <a:pos x="56" y="258"/>
                    </a:cxn>
                    <a:cxn ang="0">
                      <a:pos x="83" y="275"/>
                    </a:cxn>
                    <a:cxn ang="0">
                      <a:pos x="111" y="288"/>
                    </a:cxn>
                    <a:cxn ang="0">
                      <a:pos x="144" y="294"/>
                    </a:cxn>
                    <a:cxn ang="0">
                      <a:pos x="176" y="294"/>
                    </a:cxn>
                    <a:cxn ang="0">
                      <a:pos x="208" y="288"/>
                    </a:cxn>
                    <a:cxn ang="0">
                      <a:pos x="237" y="275"/>
                    </a:cxn>
                    <a:cxn ang="0">
                      <a:pos x="261" y="258"/>
                    </a:cxn>
                    <a:cxn ang="0">
                      <a:pos x="284" y="237"/>
                    </a:cxn>
                    <a:cxn ang="0">
                      <a:pos x="301" y="210"/>
                    </a:cxn>
                    <a:cxn ang="0">
                      <a:pos x="313" y="182"/>
                    </a:cxn>
                    <a:cxn ang="0">
                      <a:pos x="320" y="151"/>
                    </a:cxn>
                  </a:cxnLst>
                  <a:rect l="0" t="0" r="r" b="b"/>
                  <a:pathLst>
                    <a:path w="320" h="296">
                      <a:moveTo>
                        <a:pt x="320" y="134"/>
                      </a:moveTo>
                      <a:lnTo>
                        <a:pt x="318" y="114"/>
                      </a:lnTo>
                      <a:lnTo>
                        <a:pt x="314" y="95"/>
                      </a:lnTo>
                      <a:lnTo>
                        <a:pt x="309" y="76"/>
                      </a:lnTo>
                      <a:lnTo>
                        <a:pt x="301" y="57"/>
                      </a:lnTo>
                      <a:lnTo>
                        <a:pt x="290" y="41"/>
                      </a:lnTo>
                      <a:lnTo>
                        <a:pt x="278" y="26"/>
                      </a:lnTo>
                      <a:lnTo>
                        <a:pt x="265" y="13"/>
                      </a:lnTo>
                      <a:lnTo>
                        <a:pt x="250" y="0"/>
                      </a:lnTo>
                      <a:lnTo>
                        <a:pt x="248" y="2"/>
                      </a:lnTo>
                      <a:lnTo>
                        <a:pt x="246" y="4"/>
                      </a:lnTo>
                      <a:lnTo>
                        <a:pt x="261" y="15"/>
                      </a:lnTo>
                      <a:lnTo>
                        <a:pt x="275" y="28"/>
                      </a:lnTo>
                      <a:lnTo>
                        <a:pt x="286" y="43"/>
                      </a:lnTo>
                      <a:lnTo>
                        <a:pt x="297" y="59"/>
                      </a:lnTo>
                      <a:lnTo>
                        <a:pt x="305" y="76"/>
                      </a:lnTo>
                      <a:lnTo>
                        <a:pt x="311" y="95"/>
                      </a:lnTo>
                      <a:lnTo>
                        <a:pt x="314" y="114"/>
                      </a:lnTo>
                      <a:lnTo>
                        <a:pt x="316" y="134"/>
                      </a:lnTo>
                      <a:lnTo>
                        <a:pt x="314" y="150"/>
                      </a:lnTo>
                      <a:lnTo>
                        <a:pt x="313" y="165"/>
                      </a:lnTo>
                      <a:lnTo>
                        <a:pt x="309" y="180"/>
                      </a:lnTo>
                      <a:lnTo>
                        <a:pt x="303" y="195"/>
                      </a:lnTo>
                      <a:lnTo>
                        <a:pt x="297" y="208"/>
                      </a:lnTo>
                      <a:lnTo>
                        <a:pt x="290" y="222"/>
                      </a:lnTo>
                      <a:lnTo>
                        <a:pt x="280" y="233"/>
                      </a:lnTo>
                      <a:lnTo>
                        <a:pt x="271" y="244"/>
                      </a:lnTo>
                      <a:lnTo>
                        <a:pt x="259" y="254"/>
                      </a:lnTo>
                      <a:lnTo>
                        <a:pt x="246" y="263"/>
                      </a:lnTo>
                      <a:lnTo>
                        <a:pt x="235" y="271"/>
                      </a:lnTo>
                      <a:lnTo>
                        <a:pt x="220" y="278"/>
                      </a:lnTo>
                      <a:lnTo>
                        <a:pt x="206" y="284"/>
                      </a:lnTo>
                      <a:lnTo>
                        <a:pt x="191" y="288"/>
                      </a:lnTo>
                      <a:lnTo>
                        <a:pt x="176" y="290"/>
                      </a:lnTo>
                      <a:lnTo>
                        <a:pt x="159" y="290"/>
                      </a:lnTo>
                      <a:lnTo>
                        <a:pt x="144" y="290"/>
                      </a:lnTo>
                      <a:lnTo>
                        <a:pt x="129" y="288"/>
                      </a:lnTo>
                      <a:lnTo>
                        <a:pt x="113" y="284"/>
                      </a:lnTo>
                      <a:lnTo>
                        <a:pt x="98" y="278"/>
                      </a:lnTo>
                      <a:lnTo>
                        <a:pt x="85" y="271"/>
                      </a:lnTo>
                      <a:lnTo>
                        <a:pt x="72" y="263"/>
                      </a:lnTo>
                      <a:lnTo>
                        <a:pt x="60" y="254"/>
                      </a:lnTo>
                      <a:lnTo>
                        <a:pt x="49" y="244"/>
                      </a:lnTo>
                      <a:lnTo>
                        <a:pt x="39" y="233"/>
                      </a:lnTo>
                      <a:lnTo>
                        <a:pt x="30" y="222"/>
                      </a:lnTo>
                      <a:lnTo>
                        <a:pt x="22" y="208"/>
                      </a:lnTo>
                      <a:lnTo>
                        <a:pt x="17" y="195"/>
                      </a:lnTo>
                      <a:lnTo>
                        <a:pt x="11" y="180"/>
                      </a:lnTo>
                      <a:lnTo>
                        <a:pt x="7" y="165"/>
                      </a:lnTo>
                      <a:lnTo>
                        <a:pt x="3" y="150"/>
                      </a:lnTo>
                      <a:lnTo>
                        <a:pt x="3" y="134"/>
                      </a:lnTo>
                      <a:lnTo>
                        <a:pt x="5" y="117"/>
                      </a:lnTo>
                      <a:lnTo>
                        <a:pt x="7" y="100"/>
                      </a:lnTo>
                      <a:lnTo>
                        <a:pt x="5" y="100"/>
                      </a:lnTo>
                      <a:lnTo>
                        <a:pt x="3" y="100"/>
                      </a:lnTo>
                      <a:lnTo>
                        <a:pt x="0" y="117"/>
                      </a:lnTo>
                      <a:lnTo>
                        <a:pt x="0" y="134"/>
                      </a:lnTo>
                      <a:lnTo>
                        <a:pt x="0" y="151"/>
                      </a:lnTo>
                      <a:lnTo>
                        <a:pt x="1" y="167"/>
                      </a:lnTo>
                      <a:lnTo>
                        <a:pt x="5" y="182"/>
                      </a:lnTo>
                      <a:lnTo>
                        <a:pt x="11" y="197"/>
                      </a:lnTo>
                      <a:lnTo>
                        <a:pt x="19" y="210"/>
                      </a:lnTo>
                      <a:lnTo>
                        <a:pt x="26" y="223"/>
                      </a:lnTo>
                      <a:lnTo>
                        <a:pt x="36" y="237"/>
                      </a:lnTo>
                      <a:lnTo>
                        <a:pt x="45" y="248"/>
                      </a:lnTo>
                      <a:lnTo>
                        <a:pt x="56" y="258"/>
                      </a:lnTo>
                      <a:lnTo>
                        <a:pt x="70" y="267"/>
                      </a:lnTo>
                      <a:lnTo>
                        <a:pt x="83" y="275"/>
                      </a:lnTo>
                      <a:lnTo>
                        <a:pt x="96" y="282"/>
                      </a:lnTo>
                      <a:lnTo>
                        <a:pt x="111" y="288"/>
                      </a:lnTo>
                      <a:lnTo>
                        <a:pt x="127" y="292"/>
                      </a:lnTo>
                      <a:lnTo>
                        <a:pt x="144" y="294"/>
                      </a:lnTo>
                      <a:lnTo>
                        <a:pt x="159" y="296"/>
                      </a:lnTo>
                      <a:lnTo>
                        <a:pt x="176" y="294"/>
                      </a:lnTo>
                      <a:lnTo>
                        <a:pt x="191" y="292"/>
                      </a:lnTo>
                      <a:lnTo>
                        <a:pt x="208" y="288"/>
                      </a:lnTo>
                      <a:lnTo>
                        <a:pt x="221" y="282"/>
                      </a:lnTo>
                      <a:lnTo>
                        <a:pt x="237" y="275"/>
                      </a:lnTo>
                      <a:lnTo>
                        <a:pt x="250" y="267"/>
                      </a:lnTo>
                      <a:lnTo>
                        <a:pt x="261" y="258"/>
                      </a:lnTo>
                      <a:lnTo>
                        <a:pt x="273" y="248"/>
                      </a:lnTo>
                      <a:lnTo>
                        <a:pt x="284" y="237"/>
                      </a:lnTo>
                      <a:lnTo>
                        <a:pt x="294" y="223"/>
                      </a:lnTo>
                      <a:lnTo>
                        <a:pt x="301" y="210"/>
                      </a:lnTo>
                      <a:lnTo>
                        <a:pt x="307" y="197"/>
                      </a:lnTo>
                      <a:lnTo>
                        <a:pt x="313" y="182"/>
                      </a:lnTo>
                      <a:lnTo>
                        <a:pt x="316" y="167"/>
                      </a:lnTo>
                      <a:lnTo>
                        <a:pt x="320" y="151"/>
                      </a:lnTo>
                      <a:lnTo>
                        <a:pt x="320" y="134"/>
                      </a:lnTo>
                      <a:close/>
                    </a:path>
                  </a:pathLst>
                </a:custGeom>
                <a:solidFill>
                  <a:srgbClr val="DCDBE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059" name="Freeform 691"/>
                <p:cNvSpPr>
                  <a:spLocks/>
                </p:cNvSpPr>
                <p:nvPr/>
              </p:nvSpPr>
              <p:spPr bwMode="auto">
                <a:xfrm>
                  <a:off x="1680" y="2140"/>
                  <a:ext cx="317" cy="290"/>
                </a:xfrm>
                <a:custGeom>
                  <a:avLst/>
                  <a:gdLst/>
                  <a:ahLst/>
                  <a:cxnLst>
                    <a:cxn ang="0">
                      <a:pos x="315" y="112"/>
                    </a:cxn>
                    <a:cxn ang="0">
                      <a:pos x="306" y="74"/>
                    </a:cxn>
                    <a:cxn ang="0">
                      <a:pos x="287" y="39"/>
                    </a:cxn>
                    <a:cxn ang="0">
                      <a:pos x="262" y="11"/>
                    </a:cxn>
                    <a:cxn ang="0">
                      <a:pos x="245" y="2"/>
                    </a:cxn>
                    <a:cxn ang="0">
                      <a:pos x="258" y="15"/>
                    </a:cxn>
                    <a:cxn ang="0">
                      <a:pos x="283" y="41"/>
                    </a:cxn>
                    <a:cxn ang="0">
                      <a:pos x="302" y="75"/>
                    </a:cxn>
                    <a:cxn ang="0">
                      <a:pos x="312" y="112"/>
                    </a:cxn>
                    <a:cxn ang="0">
                      <a:pos x="312" y="148"/>
                    </a:cxn>
                    <a:cxn ang="0">
                      <a:pos x="306" y="178"/>
                    </a:cxn>
                    <a:cxn ang="0">
                      <a:pos x="294" y="206"/>
                    </a:cxn>
                    <a:cxn ang="0">
                      <a:pos x="277" y="229"/>
                    </a:cxn>
                    <a:cxn ang="0">
                      <a:pos x="257" y="250"/>
                    </a:cxn>
                    <a:cxn ang="0">
                      <a:pos x="232" y="267"/>
                    </a:cxn>
                    <a:cxn ang="0">
                      <a:pos x="203" y="278"/>
                    </a:cxn>
                    <a:cxn ang="0">
                      <a:pos x="175" y="286"/>
                    </a:cxn>
                    <a:cxn ang="0">
                      <a:pos x="143" y="286"/>
                    </a:cxn>
                    <a:cxn ang="0">
                      <a:pos x="112" y="278"/>
                    </a:cxn>
                    <a:cxn ang="0">
                      <a:pos x="86" y="267"/>
                    </a:cxn>
                    <a:cxn ang="0">
                      <a:pos x="61" y="250"/>
                    </a:cxn>
                    <a:cxn ang="0">
                      <a:pos x="40" y="229"/>
                    </a:cxn>
                    <a:cxn ang="0">
                      <a:pos x="23" y="206"/>
                    </a:cxn>
                    <a:cxn ang="0">
                      <a:pos x="12" y="178"/>
                    </a:cxn>
                    <a:cxn ang="0">
                      <a:pos x="6" y="148"/>
                    </a:cxn>
                    <a:cxn ang="0">
                      <a:pos x="6" y="115"/>
                    </a:cxn>
                    <a:cxn ang="0">
                      <a:pos x="6" y="98"/>
                    </a:cxn>
                    <a:cxn ang="0">
                      <a:pos x="0" y="115"/>
                    </a:cxn>
                    <a:cxn ang="0">
                      <a:pos x="0" y="148"/>
                    </a:cxn>
                    <a:cxn ang="0">
                      <a:pos x="8" y="180"/>
                    </a:cxn>
                    <a:cxn ang="0">
                      <a:pos x="19" y="208"/>
                    </a:cxn>
                    <a:cxn ang="0">
                      <a:pos x="36" y="233"/>
                    </a:cxn>
                    <a:cxn ang="0">
                      <a:pos x="57" y="254"/>
                    </a:cxn>
                    <a:cxn ang="0">
                      <a:pos x="84" y="271"/>
                    </a:cxn>
                    <a:cxn ang="0">
                      <a:pos x="112" y="284"/>
                    </a:cxn>
                    <a:cxn ang="0">
                      <a:pos x="143" y="290"/>
                    </a:cxn>
                    <a:cxn ang="0">
                      <a:pos x="175" y="290"/>
                    </a:cxn>
                    <a:cxn ang="0">
                      <a:pos x="205" y="284"/>
                    </a:cxn>
                    <a:cxn ang="0">
                      <a:pos x="234" y="271"/>
                    </a:cxn>
                    <a:cxn ang="0">
                      <a:pos x="258" y="254"/>
                    </a:cxn>
                    <a:cxn ang="0">
                      <a:pos x="281" y="233"/>
                    </a:cxn>
                    <a:cxn ang="0">
                      <a:pos x="298" y="208"/>
                    </a:cxn>
                    <a:cxn ang="0">
                      <a:pos x="310" y="180"/>
                    </a:cxn>
                    <a:cxn ang="0">
                      <a:pos x="315" y="148"/>
                    </a:cxn>
                  </a:cxnLst>
                  <a:rect l="0" t="0" r="r" b="b"/>
                  <a:pathLst>
                    <a:path w="317" h="290">
                      <a:moveTo>
                        <a:pt x="317" y="132"/>
                      </a:moveTo>
                      <a:lnTo>
                        <a:pt x="315" y="112"/>
                      </a:lnTo>
                      <a:lnTo>
                        <a:pt x="312" y="93"/>
                      </a:lnTo>
                      <a:lnTo>
                        <a:pt x="306" y="74"/>
                      </a:lnTo>
                      <a:lnTo>
                        <a:pt x="298" y="57"/>
                      </a:lnTo>
                      <a:lnTo>
                        <a:pt x="287" y="39"/>
                      </a:lnTo>
                      <a:lnTo>
                        <a:pt x="276" y="24"/>
                      </a:lnTo>
                      <a:lnTo>
                        <a:pt x="262" y="11"/>
                      </a:lnTo>
                      <a:lnTo>
                        <a:pt x="247" y="0"/>
                      </a:lnTo>
                      <a:lnTo>
                        <a:pt x="245" y="2"/>
                      </a:lnTo>
                      <a:lnTo>
                        <a:pt x="243" y="3"/>
                      </a:lnTo>
                      <a:lnTo>
                        <a:pt x="258" y="15"/>
                      </a:lnTo>
                      <a:lnTo>
                        <a:pt x="272" y="28"/>
                      </a:lnTo>
                      <a:lnTo>
                        <a:pt x="283" y="41"/>
                      </a:lnTo>
                      <a:lnTo>
                        <a:pt x="293" y="58"/>
                      </a:lnTo>
                      <a:lnTo>
                        <a:pt x="302" y="75"/>
                      </a:lnTo>
                      <a:lnTo>
                        <a:pt x="308" y="93"/>
                      </a:lnTo>
                      <a:lnTo>
                        <a:pt x="312" y="112"/>
                      </a:lnTo>
                      <a:lnTo>
                        <a:pt x="312" y="132"/>
                      </a:lnTo>
                      <a:lnTo>
                        <a:pt x="312" y="148"/>
                      </a:lnTo>
                      <a:lnTo>
                        <a:pt x="310" y="163"/>
                      </a:lnTo>
                      <a:lnTo>
                        <a:pt x="306" y="178"/>
                      </a:lnTo>
                      <a:lnTo>
                        <a:pt x="300" y="191"/>
                      </a:lnTo>
                      <a:lnTo>
                        <a:pt x="294" y="206"/>
                      </a:lnTo>
                      <a:lnTo>
                        <a:pt x="287" y="218"/>
                      </a:lnTo>
                      <a:lnTo>
                        <a:pt x="277" y="229"/>
                      </a:lnTo>
                      <a:lnTo>
                        <a:pt x="268" y="240"/>
                      </a:lnTo>
                      <a:lnTo>
                        <a:pt x="257" y="250"/>
                      </a:lnTo>
                      <a:lnTo>
                        <a:pt x="245" y="259"/>
                      </a:lnTo>
                      <a:lnTo>
                        <a:pt x="232" y="267"/>
                      </a:lnTo>
                      <a:lnTo>
                        <a:pt x="219" y="275"/>
                      </a:lnTo>
                      <a:lnTo>
                        <a:pt x="203" y="278"/>
                      </a:lnTo>
                      <a:lnTo>
                        <a:pt x="190" y="282"/>
                      </a:lnTo>
                      <a:lnTo>
                        <a:pt x="175" y="286"/>
                      </a:lnTo>
                      <a:lnTo>
                        <a:pt x="158" y="286"/>
                      </a:lnTo>
                      <a:lnTo>
                        <a:pt x="143" y="286"/>
                      </a:lnTo>
                      <a:lnTo>
                        <a:pt x="128" y="282"/>
                      </a:lnTo>
                      <a:lnTo>
                        <a:pt x="112" y="278"/>
                      </a:lnTo>
                      <a:lnTo>
                        <a:pt x="99" y="275"/>
                      </a:lnTo>
                      <a:lnTo>
                        <a:pt x="86" y="267"/>
                      </a:lnTo>
                      <a:lnTo>
                        <a:pt x="73" y="259"/>
                      </a:lnTo>
                      <a:lnTo>
                        <a:pt x="61" y="250"/>
                      </a:lnTo>
                      <a:lnTo>
                        <a:pt x="50" y="240"/>
                      </a:lnTo>
                      <a:lnTo>
                        <a:pt x="40" y="229"/>
                      </a:lnTo>
                      <a:lnTo>
                        <a:pt x="31" y="218"/>
                      </a:lnTo>
                      <a:lnTo>
                        <a:pt x="23" y="206"/>
                      </a:lnTo>
                      <a:lnTo>
                        <a:pt x="18" y="191"/>
                      </a:lnTo>
                      <a:lnTo>
                        <a:pt x="12" y="178"/>
                      </a:lnTo>
                      <a:lnTo>
                        <a:pt x="8" y="163"/>
                      </a:lnTo>
                      <a:lnTo>
                        <a:pt x="6" y="148"/>
                      </a:lnTo>
                      <a:lnTo>
                        <a:pt x="4" y="132"/>
                      </a:lnTo>
                      <a:lnTo>
                        <a:pt x="6" y="115"/>
                      </a:lnTo>
                      <a:lnTo>
                        <a:pt x="8" y="98"/>
                      </a:lnTo>
                      <a:lnTo>
                        <a:pt x="6" y="98"/>
                      </a:lnTo>
                      <a:lnTo>
                        <a:pt x="4" y="98"/>
                      </a:lnTo>
                      <a:lnTo>
                        <a:pt x="0" y="115"/>
                      </a:lnTo>
                      <a:lnTo>
                        <a:pt x="0" y="132"/>
                      </a:lnTo>
                      <a:lnTo>
                        <a:pt x="0" y="148"/>
                      </a:lnTo>
                      <a:lnTo>
                        <a:pt x="4" y="165"/>
                      </a:lnTo>
                      <a:lnTo>
                        <a:pt x="8" y="180"/>
                      </a:lnTo>
                      <a:lnTo>
                        <a:pt x="12" y="193"/>
                      </a:lnTo>
                      <a:lnTo>
                        <a:pt x="19" y="208"/>
                      </a:lnTo>
                      <a:lnTo>
                        <a:pt x="27" y="221"/>
                      </a:lnTo>
                      <a:lnTo>
                        <a:pt x="36" y="233"/>
                      </a:lnTo>
                      <a:lnTo>
                        <a:pt x="46" y="244"/>
                      </a:lnTo>
                      <a:lnTo>
                        <a:pt x="57" y="254"/>
                      </a:lnTo>
                      <a:lnTo>
                        <a:pt x="71" y="263"/>
                      </a:lnTo>
                      <a:lnTo>
                        <a:pt x="84" y="271"/>
                      </a:lnTo>
                      <a:lnTo>
                        <a:pt x="97" y="278"/>
                      </a:lnTo>
                      <a:lnTo>
                        <a:pt x="112" y="284"/>
                      </a:lnTo>
                      <a:lnTo>
                        <a:pt x="128" y="288"/>
                      </a:lnTo>
                      <a:lnTo>
                        <a:pt x="143" y="290"/>
                      </a:lnTo>
                      <a:lnTo>
                        <a:pt x="158" y="290"/>
                      </a:lnTo>
                      <a:lnTo>
                        <a:pt x="175" y="290"/>
                      </a:lnTo>
                      <a:lnTo>
                        <a:pt x="190" y="288"/>
                      </a:lnTo>
                      <a:lnTo>
                        <a:pt x="205" y="284"/>
                      </a:lnTo>
                      <a:lnTo>
                        <a:pt x="220" y="278"/>
                      </a:lnTo>
                      <a:lnTo>
                        <a:pt x="234" y="271"/>
                      </a:lnTo>
                      <a:lnTo>
                        <a:pt x="247" y="263"/>
                      </a:lnTo>
                      <a:lnTo>
                        <a:pt x="258" y="254"/>
                      </a:lnTo>
                      <a:lnTo>
                        <a:pt x="270" y="244"/>
                      </a:lnTo>
                      <a:lnTo>
                        <a:pt x="281" y="233"/>
                      </a:lnTo>
                      <a:lnTo>
                        <a:pt x="291" y="221"/>
                      </a:lnTo>
                      <a:lnTo>
                        <a:pt x="298" y="208"/>
                      </a:lnTo>
                      <a:lnTo>
                        <a:pt x="304" y="193"/>
                      </a:lnTo>
                      <a:lnTo>
                        <a:pt x="310" y="180"/>
                      </a:lnTo>
                      <a:lnTo>
                        <a:pt x="313" y="165"/>
                      </a:lnTo>
                      <a:lnTo>
                        <a:pt x="315" y="148"/>
                      </a:lnTo>
                      <a:lnTo>
                        <a:pt x="317" y="132"/>
                      </a:lnTo>
                      <a:close/>
                    </a:path>
                  </a:pathLst>
                </a:custGeom>
                <a:solidFill>
                  <a:srgbClr val="DDDDE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060" name="Freeform 692"/>
                <p:cNvSpPr>
                  <a:spLocks/>
                </p:cNvSpPr>
                <p:nvPr/>
              </p:nvSpPr>
              <p:spPr bwMode="auto">
                <a:xfrm>
                  <a:off x="1682" y="2142"/>
                  <a:ext cx="313" cy="286"/>
                </a:xfrm>
                <a:custGeom>
                  <a:avLst/>
                  <a:gdLst/>
                  <a:ahLst/>
                  <a:cxnLst>
                    <a:cxn ang="0">
                      <a:pos x="311" y="110"/>
                    </a:cxn>
                    <a:cxn ang="0">
                      <a:pos x="302" y="72"/>
                    </a:cxn>
                    <a:cxn ang="0">
                      <a:pos x="283" y="39"/>
                    </a:cxn>
                    <a:cxn ang="0">
                      <a:pos x="258" y="11"/>
                    </a:cxn>
                    <a:cxn ang="0">
                      <a:pos x="241" y="1"/>
                    </a:cxn>
                    <a:cxn ang="0">
                      <a:pos x="255" y="15"/>
                    </a:cxn>
                    <a:cxn ang="0">
                      <a:pos x="279" y="41"/>
                    </a:cxn>
                    <a:cxn ang="0">
                      <a:pos x="298" y="73"/>
                    </a:cxn>
                    <a:cxn ang="0">
                      <a:pos x="308" y="111"/>
                    </a:cxn>
                    <a:cxn ang="0">
                      <a:pos x="308" y="146"/>
                    </a:cxn>
                    <a:cxn ang="0">
                      <a:pos x="302" y="176"/>
                    </a:cxn>
                    <a:cxn ang="0">
                      <a:pos x="291" y="202"/>
                    </a:cxn>
                    <a:cxn ang="0">
                      <a:pos x="274" y="227"/>
                    </a:cxn>
                    <a:cxn ang="0">
                      <a:pos x="253" y="248"/>
                    </a:cxn>
                    <a:cxn ang="0">
                      <a:pos x="228" y="263"/>
                    </a:cxn>
                    <a:cxn ang="0">
                      <a:pos x="201" y="274"/>
                    </a:cxn>
                    <a:cxn ang="0">
                      <a:pos x="173" y="280"/>
                    </a:cxn>
                    <a:cxn ang="0">
                      <a:pos x="141" y="280"/>
                    </a:cxn>
                    <a:cxn ang="0">
                      <a:pos x="112" y="274"/>
                    </a:cxn>
                    <a:cxn ang="0">
                      <a:pos x="84" y="263"/>
                    </a:cxn>
                    <a:cxn ang="0">
                      <a:pos x="61" y="248"/>
                    </a:cxn>
                    <a:cxn ang="0">
                      <a:pos x="40" y="227"/>
                    </a:cxn>
                    <a:cxn ang="0">
                      <a:pos x="23" y="202"/>
                    </a:cxn>
                    <a:cxn ang="0">
                      <a:pos x="12" y="176"/>
                    </a:cxn>
                    <a:cxn ang="0">
                      <a:pos x="6" y="146"/>
                    </a:cxn>
                    <a:cxn ang="0">
                      <a:pos x="6" y="113"/>
                    </a:cxn>
                    <a:cxn ang="0">
                      <a:pos x="6" y="96"/>
                    </a:cxn>
                    <a:cxn ang="0">
                      <a:pos x="2" y="113"/>
                    </a:cxn>
                    <a:cxn ang="0">
                      <a:pos x="0" y="146"/>
                    </a:cxn>
                    <a:cxn ang="0">
                      <a:pos x="8" y="176"/>
                    </a:cxn>
                    <a:cxn ang="0">
                      <a:pos x="19" y="204"/>
                    </a:cxn>
                    <a:cxn ang="0">
                      <a:pos x="36" y="229"/>
                    </a:cxn>
                    <a:cxn ang="0">
                      <a:pos x="57" y="250"/>
                    </a:cxn>
                    <a:cxn ang="0">
                      <a:pos x="82" y="267"/>
                    </a:cxn>
                    <a:cxn ang="0">
                      <a:pos x="110" y="280"/>
                    </a:cxn>
                    <a:cxn ang="0">
                      <a:pos x="141" y="286"/>
                    </a:cxn>
                    <a:cxn ang="0">
                      <a:pos x="173" y="286"/>
                    </a:cxn>
                    <a:cxn ang="0">
                      <a:pos x="203" y="280"/>
                    </a:cxn>
                    <a:cxn ang="0">
                      <a:pos x="232" y="267"/>
                    </a:cxn>
                    <a:cxn ang="0">
                      <a:pos x="256" y="250"/>
                    </a:cxn>
                    <a:cxn ang="0">
                      <a:pos x="277" y="229"/>
                    </a:cxn>
                    <a:cxn ang="0">
                      <a:pos x="294" y="204"/>
                    </a:cxn>
                    <a:cxn ang="0">
                      <a:pos x="306" y="176"/>
                    </a:cxn>
                    <a:cxn ang="0">
                      <a:pos x="311" y="146"/>
                    </a:cxn>
                  </a:cxnLst>
                  <a:rect l="0" t="0" r="r" b="b"/>
                  <a:pathLst>
                    <a:path w="313" h="286">
                      <a:moveTo>
                        <a:pt x="313" y="130"/>
                      </a:moveTo>
                      <a:lnTo>
                        <a:pt x="311" y="110"/>
                      </a:lnTo>
                      <a:lnTo>
                        <a:pt x="308" y="91"/>
                      </a:lnTo>
                      <a:lnTo>
                        <a:pt x="302" y="72"/>
                      </a:lnTo>
                      <a:lnTo>
                        <a:pt x="294" y="55"/>
                      </a:lnTo>
                      <a:lnTo>
                        <a:pt x="283" y="39"/>
                      </a:lnTo>
                      <a:lnTo>
                        <a:pt x="272" y="24"/>
                      </a:lnTo>
                      <a:lnTo>
                        <a:pt x="258" y="11"/>
                      </a:lnTo>
                      <a:lnTo>
                        <a:pt x="243" y="0"/>
                      </a:lnTo>
                      <a:lnTo>
                        <a:pt x="241" y="1"/>
                      </a:lnTo>
                      <a:lnTo>
                        <a:pt x="239" y="3"/>
                      </a:lnTo>
                      <a:lnTo>
                        <a:pt x="255" y="15"/>
                      </a:lnTo>
                      <a:lnTo>
                        <a:pt x="268" y="28"/>
                      </a:lnTo>
                      <a:lnTo>
                        <a:pt x="279" y="41"/>
                      </a:lnTo>
                      <a:lnTo>
                        <a:pt x="289" y="56"/>
                      </a:lnTo>
                      <a:lnTo>
                        <a:pt x="298" y="73"/>
                      </a:lnTo>
                      <a:lnTo>
                        <a:pt x="304" y="92"/>
                      </a:lnTo>
                      <a:lnTo>
                        <a:pt x="308" y="111"/>
                      </a:lnTo>
                      <a:lnTo>
                        <a:pt x="308" y="130"/>
                      </a:lnTo>
                      <a:lnTo>
                        <a:pt x="308" y="146"/>
                      </a:lnTo>
                      <a:lnTo>
                        <a:pt x="306" y="161"/>
                      </a:lnTo>
                      <a:lnTo>
                        <a:pt x="302" y="176"/>
                      </a:lnTo>
                      <a:lnTo>
                        <a:pt x="296" y="189"/>
                      </a:lnTo>
                      <a:lnTo>
                        <a:pt x="291" y="202"/>
                      </a:lnTo>
                      <a:lnTo>
                        <a:pt x="283" y="216"/>
                      </a:lnTo>
                      <a:lnTo>
                        <a:pt x="274" y="227"/>
                      </a:lnTo>
                      <a:lnTo>
                        <a:pt x="264" y="237"/>
                      </a:lnTo>
                      <a:lnTo>
                        <a:pt x="253" y="248"/>
                      </a:lnTo>
                      <a:lnTo>
                        <a:pt x="241" y="256"/>
                      </a:lnTo>
                      <a:lnTo>
                        <a:pt x="228" y="263"/>
                      </a:lnTo>
                      <a:lnTo>
                        <a:pt x="215" y="271"/>
                      </a:lnTo>
                      <a:lnTo>
                        <a:pt x="201" y="274"/>
                      </a:lnTo>
                      <a:lnTo>
                        <a:pt x="186" y="278"/>
                      </a:lnTo>
                      <a:lnTo>
                        <a:pt x="173" y="280"/>
                      </a:lnTo>
                      <a:lnTo>
                        <a:pt x="156" y="282"/>
                      </a:lnTo>
                      <a:lnTo>
                        <a:pt x="141" y="280"/>
                      </a:lnTo>
                      <a:lnTo>
                        <a:pt x="126" y="278"/>
                      </a:lnTo>
                      <a:lnTo>
                        <a:pt x="112" y="274"/>
                      </a:lnTo>
                      <a:lnTo>
                        <a:pt x="97" y="271"/>
                      </a:lnTo>
                      <a:lnTo>
                        <a:pt x="84" y="263"/>
                      </a:lnTo>
                      <a:lnTo>
                        <a:pt x="72" y="256"/>
                      </a:lnTo>
                      <a:lnTo>
                        <a:pt x="61" y="248"/>
                      </a:lnTo>
                      <a:lnTo>
                        <a:pt x="50" y="237"/>
                      </a:lnTo>
                      <a:lnTo>
                        <a:pt x="40" y="227"/>
                      </a:lnTo>
                      <a:lnTo>
                        <a:pt x="31" y="216"/>
                      </a:lnTo>
                      <a:lnTo>
                        <a:pt x="23" y="202"/>
                      </a:lnTo>
                      <a:lnTo>
                        <a:pt x="17" y="189"/>
                      </a:lnTo>
                      <a:lnTo>
                        <a:pt x="12" y="176"/>
                      </a:lnTo>
                      <a:lnTo>
                        <a:pt x="8" y="161"/>
                      </a:lnTo>
                      <a:lnTo>
                        <a:pt x="6" y="146"/>
                      </a:lnTo>
                      <a:lnTo>
                        <a:pt x="4" y="130"/>
                      </a:lnTo>
                      <a:lnTo>
                        <a:pt x="6" y="113"/>
                      </a:lnTo>
                      <a:lnTo>
                        <a:pt x="8" y="96"/>
                      </a:lnTo>
                      <a:lnTo>
                        <a:pt x="6" y="96"/>
                      </a:lnTo>
                      <a:lnTo>
                        <a:pt x="4" y="96"/>
                      </a:lnTo>
                      <a:lnTo>
                        <a:pt x="2" y="113"/>
                      </a:lnTo>
                      <a:lnTo>
                        <a:pt x="0" y="130"/>
                      </a:lnTo>
                      <a:lnTo>
                        <a:pt x="0" y="146"/>
                      </a:lnTo>
                      <a:lnTo>
                        <a:pt x="4" y="161"/>
                      </a:lnTo>
                      <a:lnTo>
                        <a:pt x="8" y="176"/>
                      </a:lnTo>
                      <a:lnTo>
                        <a:pt x="14" y="191"/>
                      </a:lnTo>
                      <a:lnTo>
                        <a:pt x="19" y="204"/>
                      </a:lnTo>
                      <a:lnTo>
                        <a:pt x="27" y="218"/>
                      </a:lnTo>
                      <a:lnTo>
                        <a:pt x="36" y="229"/>
                      </a:lnTo>
                      <a:lnTo>
                        <a:pt x="46" y="240"/>
                      </a:lnTo>
                      <a:lnTo>
                        <a:pt x="57" y="250"/>
                      </a:lnTo>
                      <a:lnTo>
                        <a:pt x="69" y="259"/>
                      </a:lnTo>
                      <a:lnTo>
                        <a:pt x="82" y="267"/>
                      </a:lnTo>
                      <a:lnTo>
                        <a:pt x="95" y="274"/>
                      </a:lnTo>
                      <a:lnTo>
                        <a:pt x="110" y="280"/>
                      </a:lnTo>
                      <a:lnTo>
                        <a:pt x="126" y="284"/>
                      </a:lnTo>
                      <a:lnTo>
                        <a:pt x="141" y="286"/>
                      </a:lnTo>
                      <a:lnTo>
                        <a:pt x="156" y="286"/>
                      </a:lnTo>
                      <a:lnTo>
                        <a:pt x="173" y="286"/>
                      </a:lnTo>
                      <a:lnTo>
                        <a:pt x="188" y="284"/>
                      </a:lnTo>
                      <a:lnTo>
                        <a:pt x="203" y="280"/>
                      </a:lnTo>
                      <a:lnTo>
                        <a:pt x="217" y="274"/>
                      </a:lnTo>
                      <a:lnTo>
                        <a:pt x="232" y="267"/>
                      </a:lnTo>
                      <a:lnTo>
                        <a:pt x="243" y="259"/>
                      </a:lnTo>
                      <a:lnTo>
                        <a:pt x="256" y="250"/>
                      </a:lnTo>
                      <a:lnTo>
                        <a:pt x="268" y="240"/>
                      </a:lnTo>
                      <a:lnTo>
                        <a:pt x="277" y="229"/>
                      </a:lnTo>
                      <a:lnTo>
                        <a:pt x="287" y="218"/>
                      </a:lnTo>
                      <a:lnTo>
                        <a:pt x="294" y="204"/>
                      </a:lnTo>
                      <a:lnTo>
                        <a:pt x="300" y="191"/>
                      </a:lnTo>
                      <a:lnTo>
                        <a:pt x="306" y="176"/>
                      </a:lnTo>
                      <a:lnTo>
                        <a:pt x="310" y="161"/>
                      </a:lnTo>
                      <a:lnTo>
                        <a:pt x="311" y="146"/>
                      </a:lnTo>
                      <a:lnTo>
                        <a:pt x="313" y="130"/>
                      </a:lnTo>
                      <a:close/>
                    </a:path>
                  </a:pathLst>
                </a:custGeom>
                <a:solidFill>
                  <a:srgbClr val="DDDDE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061" name="Freeform 693"/>
                <p:cNvSpPr>
                  <a:spLocks/>
                </p:cNvSpPr>
                <p:nvPr/>
              </p:nvSpPr>
              <p:spPr bwMode="auto">
                <a:xfrm>
                  <a:off x="1684" y="2143"/>
                  <a:ext cx="308" cy="283"/>
                </a:xfrm>
                <a:custGeom>
                  <a:avLst/>
                  <a:gdLst/>
                  <a:ahLst/>
                  <a:cxnLst>
                    <a:cxn ang="0">
                      <a:pos x="308" y="109"/>
                    </a:cxn>
                    <a:cxn ang="0">
                      <a:pos x="298" y="72"/>
                    </a:cxn>
                    <a:cxn ang="0">
                      <a:pos x="279" y="38"/>
                    </a:cxn>
                    <a:cxn ang="0">
                      <a:pos x="254" y="12"/>
                    </a:cxn>
                    <a:cxn ang="0">
                      <a:pos x="237" y="2"/>
                    </a:cxn>
                    <a:cxn ang="0">
                      <a:pos x="251" y="16"/>
                    </a:cxn>
                    <a:cxn ang="0">
                      <a:pos x="275" y="42"/>
                    </a:cxn>
                    <a:cxn ang="0">
                      <a:pos x="292" y="74"/>
                    </a:cxn>
                    <a:cxn ang="0">
                      <a:pos x="302" y="110"/>
                    </a:cxn>
                    <a:cxn ang="0">
                      <a:pos x="304" y="145"/>
                    </a:cxn>
                    <a:cxn ang="0">
                      <a:pos x="298" y="173"/>
                    </a:cxn>
                    <a:cxn ang="0">
                      <a:pos x="287" y="200"/>
                    </a:cxn>
                    <a:cxn ang="0">
                      <a:pos x="270" y="224"/>
                    </a:cxn>
                    <a:cxn ang="0">
                      <a:pos x="249" y="245"/>
                    </a:cxn>
                    <a:cxn ang="0">
                      <a:pos x="226" y="260"/>
                    </a:cxn>
                    <a:cxn ang="0">
                      <a:pos x="199" y="272"/>
                    </a:cxn>
                    <a:cxn ang="0">
                      <a:pos x="169" y="277"/>
                    </a:cxn>
                    <a:cxn ang="0">
                      <a:pos x="139" y="277"/>
                    </a:cxn>
                    <a:cxn ang="0">
                      <a:pos x="110" y="272"/>
                    </a:cxn>
                    <a:cxn ang="0">
                      <a:pos x="84" y="260"/>
                    </a:cxn>
                    <a:cxn ang="0">
                      <a:pos x="59" y="245"/>
                    </a:cxn>
                    <a:cxn ang="0">
                      <a:pos x="40" y="224"/>
                    </a:cxn>
                    <a:cxn ang="0">
                      <a:pos x="23" y="200"/>
                    </a:cxn>
                    <a:cxn ang="0">
                      <a:pos x="12" y="173"/>
                    </a:cxn>
                    <a:cxn ang="0">
                      <a:pos x="6" y="145"/>
                    </a:cxn>
                    <a:cxn ang="0">
                      <a:pos x="6" y="112"/>
                    </a:cxn>
                    <a:cxn ang="0">
                      <a:pos x="6" y="95"/>
                    </a:cxn>
                    <a:cxn ang="0">
                      <a:pos x="2" y="112"/>
                    </a:cxn>
                    <a:cxn ang="0">
                      <a:pos x="2" y="145"/>
                    </a:cxn>
                    <a:cxn ang="0">
                      <a:pos x="8" y="175"/>
                    </a:cxn>
                    <a:cxn ang="0">
                      <a:pos x="19" y="203"/>
                    </a:cxn>
                    <a:cxn ang="0">
                      <a:pos x="36" y="226"/>
                    </a:cxn>
                    <a:cxn ang="0">
                      <a:pos x="57" y="247"/>
                    </a:cxn>
                    <a:cxn ang="0">
                      <a:pos x="82" y="264"/>
                    </a:cxn>
                    <a:cxn ang="0">
                      <a:pos x="108" y="275"/>
                    </a:cxn>
                    <a:cxn ang="0">
                      <a:pos x="139" y="283"/>
                    </a:cxn>
                    <a:cxn ang="0">
                      <a:pos x="171" y="283"/>
                    </a:cxn>
                    <a:cxn ang="0">
                      <a:pos x="199" y="275"/>
                    </a:cxn>
                    <a:cxn ang="0">
                      <a:pos x="228" y="264"/>
                    </a:cxn>
                    <a:cxn ang="0">
                      <a:pos x="253" y="247"/>
                    </a:cxn>
                    <a:cxn ang="0">
                      <a:pos x="273" y="226"/>
                    </a:cxn>
                    <a:cxn ang="0">
                      <a:pos x="290" y="203"/>
                    </a:cxn>
                    <a:cxn ang="0">
                      <a:pos x="302" y="175"/>
                    </a:cxn>
                    <a:cxn ang="0">
                      <a:pos x="308" y="145"/>
                    </a:cxn>
                  </a:cxnLst>
                  <a:rect l="0" t="0" r="r" b="b"/>
                  <a:pathLst>
                    <a:path w="308" h="283">
                      <a:moveTo>
                        <a:pt x="308" y="129"/>
                      </a:moveTo>
                      <a:lnTo>
                        <a:pt x="308" y="109"/>
                      </a:lnTo>
                      <a:lnTo>
                        <a:pt x="304" y="90"/>
                      </a:lnTo>
                      <a:lnTo>
                        <a:pt x="298" y="72"/>
                      </a:lnTo>
                      <a:lnTo>
                        <a:pt x="289" y="55"/>
                      </a:lnTo>
                      <a:lnTo>
                        <a:pt x="279" y="38"/>
                      </a:lnTo>
                      <a:lnTo>
                        <a:pt x="268" y="25"/>
                      </a:lnTo>
                      <a:lnTo>
                        <a:pt x="254" y="12"/>
                      </a:lnTo>
                      <a:lnTo>
                        <a:pt x="239" y="0"/>
                      </a:lnTo>
                      <a:lnTo>
                        <a:pt x="237" y="2"/>
                      </a:lnTo>
                      <a:lnTo>
                        <a:pt x="235" y="4"/>
                      </a:lnTo>
                      <a:lnTo>
                        <a:pt x="251" y="16"/>
                      </a:lnTo>
                      <a:lnTo>
                        <a:pt x="264" y="27"/>
                      </a:lnTo>
                      <a:lnTo>
                        <a:pt x="275" y="42"/>
                      </a:lnTo>
                      <a:lnTo>
                        <a:pt x="285" y="57"/>
                      </a:lnTo>
                      <a:lnTo>
                        <a:pt x="292" y="74"/>
                      </a:lnTo>
                      <a:lnTo>
                        <a:pt x="298" y="91"/>
                      </a:lnTo>
                      <a:lnTo>
                        <a:pt x="302" y="110"/>
                      </a:lnTo>
                      <a:lnTo>
                        <a:pt x="304" y="129"/>
                      </a:lnTo>
                      <a:lnTo>
                        <a:pt x="304" y="145"/>
                      </a:lnTo>
                      <a:lnTo>
                        <a:pt x="300" y="160"/>
                      </a:lnTo>
                      <a:lnTo>
                        <a:pt x="298" y="173"/>
                      </a:lnTo>
                      <a:lnTo>
                        <a:pt x="292" y="186"/>
                      </a:lnTo>
                      <a:lnTo>
                        <a:pt x="287" y="200"/>
                      </a:lnTo>
                      <a:lnTo>
                        <a:pt x="279" y="213"/>
                      </a:lnTo>
                      <a:lnTo>
                        <a:pt x="270" y="224"/>
                      </a:lnTo>
                      <a:lnTo>
                        <a:pt x="260" y="236"/>
                      </a:lnTo>
                      <a:lnTo>
                        <a:pt x="249" y="245"/>
                      </a:lnTo>
                      <a:lnTo>
                        <a:pt x="237" y="253"/>
                      </a:lnTo>
                      <a:lnTo>
                        <a:pt x="226" y="260"/>
                      </a:lnTo>
                      <a:lnTo>
                        <a:pt x="213" y="266"/>
                      </a:lnTo>
                      <a:lnTo>
                        <a:pt x="199" y="272"/>
                      </a:lnTo>
                      <a:lnTo>
                        <a:pt x="184" y="275"/>
                      </a:lnTo>
                      <a:lnTo>
                        <a:pt x="169" y="277"/>
                      </a:lnTo>
                      <a:lnTo>
                        <a:pt x="154" y="279"/>
                      </a:lnTo>
                      <a:lnTo>
                        <a:pt x="139" y="277"/>
                      </a:lnTo>
                      <a:lnTo>
                        <a:pt x="124" y="275"/>
                      </a:lnTo>
                      <a:lnTo>
                        <a:pt x="110" y="272"/>
                      </a:lnTo>
                      <a:lnTo>
                        <a:pt x="97" y="266"/>
                      </a:lnTo>
                      <a:lnTo>
                        <a:pt x="84" y="260"/>
                      </a:lnTo>
                      <a:lnTo>
                        <a:pt x="70" y="253"/>
                      </a:lnTo>
                      <a:lnTo>
                        <a:pt x="59" y="245"/>
                      </a:lnTo>
                      <a:lnTo>
                        <a:pt x="50" y="236"/>
                      </a:lnTo>
                      <a:lnTo>
                        <a:pt x="40" y="224"/>
                      </a:lnTo>
                      <a:lnTo>
                        <a:pt x="31" y="213"/>
                      </a:lnTo>
                      <a:lnTo>
                        <a:pt x="23" y="200"/>
                      </a:lnTo>
                      <a:lnTo>
                        <a:pt x="17" y="186"/>
                      </a:lnTo>
                      <a:lnTo>
                        <a:pt x="12" y="173"/>
                      </a:lnTo>
                      <a:lnTo>
                        <a:pt x="8" y="160"/>
                      </a:lnTo>
                      <a:lnTo>
                        <a:pt x="6" y="145"/>
                      </a:lnTo>
                      <a:lnTo>
                        <a:pt x="6" y="129"/>
                      </a:lnTo>
                      <a:lnTo>
                        <a:pt x="6" y="112"/>
                      </a:lnTo>
                      <a:lnTo>
                        <a:pt x="10" y="95"/>
                      </a:lnTo>
                      <a:lnTo>
                        <a:pt x="6" y="95"/>
                      </a:lnTo>
                      <a:lnTo>
                        <a:pt x="4" y="95"/>
                      </a:lnTo>
                      <a:lnTo>
                        <a:pt x="2" y="112"/>
                      </a:lnTo>
                      <a:lnTo>
                        <a:pt x="0" y="129"/>
                      </a:lnTo>
                      <a:lnTo>
                        <a:pt x="2" y="145"/>
                      </a:lnTo>
                      <a:lnTo>
                        <a:pt x="4" y="160"/>
                      </a:lnTo>
                      <a:lnTo>
                        <a:pt x="8" y="175"/>
                      </a:lnTo>
                      <a:lnTo>
                        <a:pt x="14" y="188"/>
                      </a:lnTo>
                      <a:lnTo>
                        <a:pt x="19" y="203"/>
                      </a:lnTo>
                      <a:lnTo>
                        <a:pt x="27" y="215"/>
                      </a:lnTo>
                      <a:lnTo>
                        <a:pt x="36" y="226"/>
                      </a:lnTo>
                      <a:lnTo>
                        <a:pt x="46" y="237"/>
                      </a:lnTo>
                      <a:lnTo>
                        <a:pt x="57" y="247"/>
                      </a:lnTo>
                      <a:lnTo>
                        <a:pt x="69" y="256"/>
                      </a:lnTo>
                      <a:lnTo>
                        <a:pt x="82" y="264"/>
                      </a:lnTo>
                      <a:lnTo>
                        <a:pt x="95" y="272"/>
                      </a:lnTo>
                      <a:lnTo>
                        <a:pt x="108" y="275"/>
                      </a:lnTo>
                      <a:lnTo>
                        <a:pt x="124" y="279"/>
                      </a:lnTo>
                      <a:lnTo>
                        <a:pt x="139" y="283"/>
                      </a:lnTo>
                      <a:lnTo>
                        <a:pt x="154" y="283"/>
                      </a:lnTo>
                      <a:lnTo>
                        <a:pt x="171" y="283"/>
                      </a:lnTo>
                      <a:lnTo>
                        <a:pt x="186" y="279"/>
                      </a:lnTo>
                      <a:lnTo>
                        <a:pt x="199" y="275"/>
                      </a:lnTo>
                      <a:lnTo>
                        <a:pt x="215" y="272"/>
                      </a:lnTo>
                      <a:lnTo>
                        <a:pt x="228" y="264"/>
                      </a:lnTo>
                      <a:lnTo>
                        <a:pt x="241" y="256"/>
                      </a:lnTo>
                      <a:lnTo>
                        <a:pt x="253" y="247"/>
                      </a:lnTo>
                      <a:lnTo>
                        <a:pt x="264" y="237"/>
                      </a:lnTo>
                      <a:lnTo>
                        <a:pt x="273" y="226"/>
                      </a:lnTo>
                      <a:lnTo>
                        <a:pt x="283" y="215"/>
                      </a:lnTo>
                      <a:lnTo>
                        <a:pt x="290" y="203"/>
                      </a:lnTo>
                      <a:lnTo>
                        <a:pt x="296" y="188"/>
                      </a:lnTo>
                      <a:lnTo>
                        <a:pt x="302" y="175"/>
                      </a:lnTo>
                      <a:lnTo>
                        <a:pt x="306" y="160"/>
                      </a:lnTo>
                      <a:lnTo>
                        <a:pt x="308" y="145"/>
                      </a:lnTo>
                      <a:lnTo>
                        <a:pt x="308" y="129"/>
                      </a:lnTo>
                      <a:close/>
                    </a:path>
                  </a:pathLst>
                </a:custGeom>
                <a:solidFill>
                  <a:srgbClr val="DDDDE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062" name="Freeform 694"/>
                <p:cNvSpPr>
                  <a:spLocks/>
                </p:cNvSpPr>
                <p:nvPr/>
              </p:nvSpPr>
              <p:spPr bwMode="auto">
                <a:xfrm>
                  <a:off x="1686" y="2145"/>
                  <a:ext cx="304" cy="279"/>
                </a:xfrm>
                <a:custGeom>
                  <a:avLst/>
                  <a:gdLst/>
                  <a:ahLst/>
                  <a:cxnLst>
                    <a:cxn ang="0">
                      <a:pos x="304" y="108"/>
                    </a:cxn>
                    <a:cxn ang="0">
                      <a:pos x="294" y="70"/>
                    </a:cxn>
                    <a:cxn ang="0">
                      <a:pos x="275" y="38"/>
                    </a:cxn>
                    <a:cxn ang="0">
                      <a:pos x="251" y="12"/>
                    </a:cxn>
                    <a:cxn ang="0">
                      <a:pos x="233" y="2"/>
                    </a:cxn>
                    <a:cxn ang="0">
                      <a:pos x="247" y="14"/>
                    </a:cxn>
                    <a:cxn ang="0">
                      <a:pos x="271" y="40"/>
                    </a:cxn>
                    <a:cxn ang="0">
                      <a:pos x="288" y="72"/>
                    </a:cxn>
                    <a:cxn ang="0">
                      <a:pos x="298" y="108"/>
                    </a:cxn>
                    <a:cxn ang="0">
                      <a:pos x="298" y="143"/>
                    </a:cxn>
                    <a:cxn ang="0">
                      <a:pos x="292" y="171"/>
                    </a:cxn>
                    <a:cxn ang="0">
                      <a:pos x="281" y="198"/>
                    </a:cxn>
                    <a:cxn ang="0">
                      <a:pos x="266" y="220"/>
                    </a:cxn>
                    <a:cxn ang="0">
                      <a:pos x="247" y="241"/>
                    </a:cxn>
                    <a:cxn ang="0">
                      <a:pos x="222" y="256"/>
                    </a:cxn>
                    <a:cxn ang="0">
                      <a:pos x="196" y="268"/>
                    </a:cxn>
                    <a:cxn ang="0">
                      <a:pos x="167" y="273"/>
                    </a:cxn>
                    <a:cxn ang="0">
                      <a:pos x="137" y="273"/>
                    </a:cxn>
                    <a:cxn ang="0">
                      <a:pos x="108" y="268"/>
                    </a:cxn>
                    <a:cxn ang="0">
                      <a:pos x="82" y="256"/>
                    </a:cxn>
                    <a:cxn ang="0">
                      <a:pos x="59" y="241"/>
                    </a:cxn>
                    <a:cxn ang="0">
                      <a:pos x="40" y="220"/>
                    </a:cxn>
                    <a:cxn ang="0">
                      <a:pos x="23" y="198"/>
                    </a:cxn>
                    <a:cxn ang="0">
                      <a:pos x="12" y="171"/>
                    </a:cxn>
                    <a:cxn ang="0">
                      <a:pos x="6" y="143"/>
                    </a:cxn>
                    <a:cxn ang="0">
                      <a:pos x="6" y="110"/>
                    </a:cxn>
                    <a:cxn ang="0">
                      <a:pos x="8" y="93"/>
                    </a:cxn>
                    <a:cxn ang="0">
                      <a:pos x="2" y="110"/>
                    </a:cxn>
                    <a:cxn ang="0">
                      <a:pos x="2" y="143"/>
                    </a:cxn>
                    <a:cxn ang="0">
                      <a:pos x="8" y="173"/>
                    </a:cxn>
                    <a:cxn ang="0">
                      <a:pos x="19" y="199"/>
                    </a:cxn>
                    <a:cxn ang="0">
                      <a:pos x="36" y="224"/>
                    </a:cxn>
                    <a:cxn ang="0">
                      <a:pos x="57" y="245"/>
                    </a:cxn>
                    <a:cxn ang="0">
                      <a:pos x="80" y="260"/>
                    </a:cxn>
                    <a:cxn ang="0">
                      <a:pos x="108" y="271"/>
                    </a:cxn>
                    <a:cxn ang="0">
                      <a:pos x="137" y="277"/>
                    </a:cxn>
                    <a:cxn ang="0">
                      <a:pos x="169" y="277"/>
                    </a:cxn>
                    <a:cxn ang="0">
                      <a:pos x="197" y="271"/>
                    </a:cxn>
                    <a:cxn ang="0">
                      <a:pos x="224" y="260"/>
                    </a:cxn>
                    <a:cxn ang="0">
                      <a:pos x="249" y="245"/>
                    </a:cxn>
                    <a:cxn ang="0">
                      <a:pos x="270" y="224"/>
                    </a:cxn>
                    <a:cxn ang="0">
                      <a:pos x="287" y="199"/>
                    </a:cxn>
                    <a:cxn ang="0">
                      <a:pos x="298" y="173"/>
                    </a:cxn>
                    <a:cxn ang="0">
                      <a:pos x="304" y="143"/>
                    </a:cxn>
                  </a:cxnLst>
                  <a:rect l="0" t="0" r="r" b="b"/>
                  <a:pathLst>
                    <a:path w="304" h="279">
                      <a:moveTo>
                        <a:pt x="304" y="127"/>
                      </a:moveTo>
                      <a:lnTo>
                        <a:pt x="304" y="108"/>
                      </a:lnTo>
                      <a:lnTo>
                        <a:pt x="300" y="89"/>
                      </a:lnTo>
                      <a:lnTo>
                        <a:pt x="294" y="70"/>
                      </a:lnTo>
                      <a:lnTo>
                        <a:pt x="285" y="53"/>
                      </a:lnTo>
                      <a:lnTo>
                        <a:pt x="275" y="38"/>
                      </a:lnTo>
                      <a:lnTo>
                        <a:pt x="264" y="25"/>
                      </a:lnTo>
                      <a:lnTo>
                        <a:pt x="251" y="12"/>
                      </a:lnTo>
                      <a:lnTo>
                        <a:pt x="235" y="0"/>
                      </a:lnTo>
                      <a:lnTo>
                        <a:pt x="233" y="2"/>
                      </a:lnTo>
                      <a:lnTo>
                        <a:pt x="233" y="4"/>
                      </a:lnTo>
                      <a:lnTo>
                        <a:pt x="247" y="14"/>
                      </a:lnTo>
                      <a:lnTo>
                        <a:pt x="260" y="27"/>
                      </a:lnTo>
                      <a:lnTo>
                        <a:pt x="271" y="40"/>
                      </a:lnTo>
                      <a:lnTo>
                        <a:pt x="281" y="55"/>
                      </a:lnTo>
                      <a:lnTo>
                        <a:pt x="288" y="72"/>
                      </a:lnTo>
                      <a:lnTo>
                        <a:pt x="294" y="89"/>
                      </a:lnTo>
                      <a:lnTo>
                        <a:pt x="298" y="108"/>
                      </a:lnTo>
                      <a:lnTo>
                        <a:pt x="300" y="127"/>
                      </a:lnTo>
                      <a:lnTo>
                        <a:pt x="298" y="143"/>
                      </a:lnTo>
                      <a:lnTo>
                        <a:pt x="296" y="156"/>
                      </a:lnTo>
                      <a:lnTo>
                        <a:pt x="292" y="171"/>
                      </a:lnTo>
                      <a:lnTo>
                        <a:pt x="288" y="184"/>
                      </a:lnTo>
                      <a:lnTo>
                        <a:pt x="281" y="198"/>
                      </a:lnTo>
                      <a:lnTo>
                        <a:pt x="275" y="209"/>
                      </a:lnTo>
                      <a:lnTo>
                        <a:pt x="266" y="220"/>
                      </a:lnTo>
                      <a:lnTo>
                        <a:pt x="256" y="232"/>
                      </a:lnTo>
                      <a:lnTo>
                        <a:pt x="247" y="241"/>
                      </a:lnTo>
                      <a:lnTo>
                        <a:pt x="235" y="249"/>
                      </a:lnTo>
                      <a:lnTo>
                        <a:pt x="222" y="256"/>
                      </a:lnTo>
                      <a:lnTo>
                        <a:pt x="211" y="262"/>
                      </a:lnTo>
                      <a:lnTo>
                        <a:pt x="196" y="268"/>
                      </a:lnTo>
                      <a:lnTo>
                        <a:pt x="182" y="271"/>
                      </a:lnTo>
                      <a:lnTo>
                        <a:pt x="167" y="273"/>
                      </a:lnTo>
                      <a:lnTo>
                        <a:pt x="152" y="273"/>
                      </a:lnTo>
                      <a:lnTo>
                        <a:pt x="137" y="273"/>
                      </a:lnTo>
                      <a:lnTo>
                        <a:pt x="123" y="271"/>
                      </a:lnTo>
                      <a:lnTo>
                        <a:pt x="108" y="268"/>
                      </a:lnTo>
                      <a:lnTo>
                        <a:pt x="95" y="262"/>
                      </a:lnTo>
                      <a:lnTo>
                        <a:pt x="82" y="256"/>
                      </a:lnTo>
                      <a:lnTo>
                        <a:pt x="70" y="249"/>
                      </a:lnTo>
                      <a:lnTo>
                        <a:pt x="59" y="241"/>
                      </a:lnTo>
                      <a:lnTo>
                        <a:pt x="49" y="232"/>
                      </a:lnTo>
                      <a:lnTo>
                        <a:pt x="40" y="220"/>
                      </a:lnTo>
                      <a:lnTo>
                        <a:pt x="30" y="209"/>
                      </a:lnTo>
                      <a:lnTo>
                        <a:pt x="23" y="198"/>
                      </a:lnTo>
                      <a:lnTo>
                        <a:pt x="17" y="184"/>
                      </a:lnTo>
                      <a:lnTo>
                        <a:pt x="12" y="171"/>
                      </a:lnTo>
                      <a:lnTo>
                        <a:pt x="8" y="156"/>
                      </a:lnTo>
                      <a:lnTo>
                        <a:pt x="6" y="143"/>
                      </a:lnTo>
                      <a:lnTo>
                        <a:pt x="6" y="127"/>
                      </a:lnTo>
                      <a:lnTo>
                        <a:pt x="6" y="110"/>
                      </a:lnTo>
                      <a:lnTo>
                        <a:pt x="10" y="93"/>
                      </a:lnTo>
                      <a:lnTo>
                        <a:pt x="8" y="93"/>
                      </a:lnTo>
                      <a:lnTo>
                        <a:pt x="4" y="93"/>
                      </a:lnTo>
                      <a:lnTo>
                        <a:pt x="2" y="110"/>
                      </a:lnTo>
                      <a:lnTo>
                        <a:pt x="0" y="127"/>
                      </a:lnTo>
                      <a:lnTo>
                        <a:pt x="2" y="143"/>
                      </a:lnTo>
                      <a:lnTo>
                        <a:pt x="4" y="158"/>
                      </a:lnTo>
                      <a:lnTo>
                        <a:pt x="8" y="173"/>
                      </a:lnTo>
                      <a:lnTo>
                        <a:pt x="13" y="186"/>
                      </a:lnTo>
                      <a:lnTo>
                        <a:pt x="19" y="199"/>
                      </a:lnTo>
                      <a:lnTo>
                        <a:pt x="27" y="213"/>
                      </a:lnTo>
                      <a:lnTo>
                        <a:pt x="36" y="224"/>
                      </a:lnTo>
                      <a:lnTo>
                        <a:pt x="46" y="234"/>
                      </a:lnTo>
                      <a:lnTo>
                        <a:pt x="57" y="245"/>
                      </a:lnTo>
                      <a:lnTo>
                        <a:pt x="68" y="253"/>
                      </a:lnTo>
                      <a:lnTo>
                        <a:pt x="80" y="260"/>
                      </a:lnTo>
                      <a:lnTo>
                        <a:pt x="93" y="268"/>
                      </a:lnTo>
                      <a:lnTo>
                        <a:pt x="108" y="271"/>
                      </a:lnTo>
                      <a:lnTo>
                        <a:pt x="122" y="275"/>
                      </a:lnTo>
                      <a:lnTo>
                        <a:pt x="137" y="277"/>
                      </a:lnTo>
                      <a:lnTo>
                        <a:pt x="152" y="279"/>
                      </a:lnTo>
                      <a:lnTo>
                        <a:pt x="169" y="277"/>
                      </a:lnTo>
                      <a:lnTo>
                        <a:pt x="182" y="275"/>
                      </a:lnTo>
                      <a:lnTo>
                        <a:pt x="197" y="271"/>
                      </a:lnTo>
                      <a:lnTo>
                        <a:pt x="211" y="268"/>
                      </a:lnTo>
                      <a:lnTo>
                        <a:pt x="224" y="260"/>
                      </a:lnTo>
                      <a:lnTo>
                        <a:pt x="237" y="253"/>
                      </a:lnTo>
                      <a:lnTo>
                        <a:pt x="249" y="245"/>
                      </a:lnTo>
                      <a:lnTo>
                        <a:pt x="260" y="234"/>
                      </a:lnTo>
                      <a:lnTo>
                        <a:pt x="270" y="224"/>
                      </a:lnTo>
                      <a:lnTo>
                        <a:pt x="279" y="213"/>
                      </a:lnTo>
                      <a:lnTo>
                        <a:pt x="287" y="199"/>
                      </a:lnTo>
                      <a:lnTo>
                        <a:pt x="292" y="186"/>
                      </a:lnTo>
                      <a:lnTo>
                        <a:pt x="298" y="173"/>
                      </a:lnTo>
                      <a:lnTo>
                        <a:pt x="302" y="158"/>
                      </a:lnTo>
                      <a:lnTo>
                        <a:pt x="304" y="143"/>
                      </a:lnTo>
                      <a:lnTo>
                        <a:pt x="304" y="127"/>
                      </a:lnTo>
                      <a:close/>
                    </a:path>
                  </a:pathLst>
                </a:custGeom>
                <a:solidFill>
                  <a:srgbClr val="DFDEE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063" name="Freeform 695"/>
                <p:cNvSpPr>
                  <a:spLocks/>
                </p:cNvSpPr>
                <p:nvPr/>
              </p:nvSpPr>
              <p:spPr bwMode="auto">
                <a:xfrm>
                  <a:off x="1690" y="2147"/>
                  <a:ext cx="298" cy="275"/>
                </a:xfrm>
                <a:custGeom>
                  <a:avLst/>
                  <a:gdLst/>
                  <a:ahLst/>
                  <a:cxnLst>
                    <a:cxn ang="0">
                      <a:pos x="296" y="106"/>
                    </a:cxn>
                    <a:cxn ang="0">
                      <a:pos x="286" y="70"/>
                    </a:cxn>
                    <a:cxn ang="0">
                      <a:pos x="269" y="38"/>
                    </a:cxn>
                    <a:cxn ang="0">
                      <a:pos x="245" y="12"/>
                    </a:cxn>
                    <a:cxn ang="0">
                      <a:pos x="229" y="2"/>
                    </a:cxn>
                    <a:cxn ang="0">
                      <a:pos x="241" y="13"/>
                    </a:cxn>
                    <a:cxn ang="0">
                      <a:pos x="266" y="40"/>
                    </a:cxn>
                    <a:cxn ang="0">
                      <a:pos x="283" y="70"/>
                    </a:cxn>
                    <a:cxn ang="0">
                      <a:pos x="292" y="106"/>
                    </a:cxn>
                    <a:cxn ang="0">
                      <a:pos x="292" y="141"/>
                    </a:cxn>
                    <a:cxn ang="0">
                      <a:pos x="286" y="169"/>
                    </a:cxn>
                    <a:cxn ang="0">
                      <a:pos x="275" y="194"/>
                    </a:cxn>
                    <a:cxn ang="0">
                      <a:pos x="260" y="216"/>
                    </a:cxn>
                    <a:cxn ang="0">
                      <a:pos x="241" y="237"/>
                    </a:cxn>
                    <a:cxn ang="0">
                      <a:pos x="218" y="252"/>
                    </a:cxn>
                    <a:cxn ang="0">
                      <a:pos x="192" y="264"/>
                    </a:cxn>
                    <a:cxn ang="0">
                      <a:pos x="163" y="269"/>
                    </a:cxn>
                    <a:cxn ang="0">
                      <a:pos x="135" y="269"/>
                    </a:cxn>
                    <a:cxn ang="0">
                      <a:pos x="106" y="264"/>
                    </a:cxn>
                    <a:cxn ang="0">
                      <a:pos x="80" y="252"/>
                    </a:cxn>
                    <a:cxn ang="0">
                      <a:pos x="57" y="237"/>
                    </a:cxn>
                    <a:cxn ang="0">
                      <a:pos x="38" y="216"/>
                    </a:cxn>
                    <a:cxn ang="0">
                      <a:pos x="21" y="194"/>
                    </a:cxn>
                    <a:cxn ang="0">
                      <a:pos x="11" y="169"/>
                    </a:cxn>
                    <a:cxn ang="0">
                      <a:pos x="4" y="141"/>
                    </a:cxn>
                    <a:cxn ang="0">
                      <a:pos x="6" y="108"/>
                    </a:cxn>
                    <a:cxn ang="0">
                      <a:pos x="6" y="91"/>
                    </a:cxn>
                    <a:cxn ang="0">
                      <a:pos x="0" y="108"/>
                    </a:cxn>
                    <a:cxn ang="0">
                      <a:pos x="0" y="141"/>
                    </a:cxn>
                    <a:cxn ang="0">
                      <a:pos x="6" y="169"/>
                    </a:cxn>
                    <a:cxn ang="0">
                      <a:pos x="17" y="196"/>
                    </a:cxn>
                    <a:cxn ang="0">
                      <a:pos x="34" y="220"/>
                    </a:cxn>
                    <a:cxn ang="0">
                      <a:pos x="53" y="241"/>
                    </a:cxn>
                    <a:cxn ang="0">
                      <a:pos x="78" y="256"/>
                    </a:cxn>
                    <a:cxn ang="0">
                      <a:pos x="104" y="268"/>
                    </a:cxn>
                    <a:cxn ang="0">
                      <a:pos x="133" y="273"/>
                    </a:cxn>
                    <a:cxn ang="0">
                      <a:pos x="163" y="273"/>
                    </a:cxn>
                    <a:cxn ang="0">
                      <a:pos x="193" y="268"/>
                    </a:cxn>
                    <a:cxn ang="0">
                      <a:pos x="220" y="256"/>
                    </a:cxn>
                    <a:cxn ang="0">
                      <a:pos x="243" y="241"/>
                    </a:cxn>
                    <a:cxn ang="0">
                      <a:pos x="264" y="220"/>
                    </a:cxn>
                    <a:cxn ang="0">
                      <a:pos x="281" y="196"/>
                    </a:cxn>
                    <a:cxn ang="0">
                      <a:pos x="292" y="169"/>
                    </a:cxn>
                    <a:cxn ang="0">
                      <a:pos x="298" y="141"/>
                    </a:cxn>
                  </a:cxnLst>
                  <a:rect l="0" t="0" r="r" b="b"/>
                  <a:pathLst>
                    <a:path w="298" h="275">
                      <a:moveTo>
                        <a:pt x="298" y="125"/>
                      </a:moveTo>
                      <a:lnTo>
                        <a:pt x="296" y="106"/>
                      </a:lnTo>
                      <a:lnTo>
                        <a:pt x="292" y="87"/>
                      </a:lnTo>
                      <a:lnTo>
                        <a:pt x="286" y="70"/>
                      </a:lnTo>
                      <a:lnTo>
                        <a:pt x="279" y="53"/>
                      </a:lnTo>
                      <a:lnTo>
                        <a:pt x="269" y="38"/>
                      </a:lnTo>
                      <a:lnTo>
                        <a:pt x="258" y="23"/>
                      </a:lnTo>
                      <a:lnTo>
                        <a:pt x="245" y="12"/>
                      </a:lnTo>
                      <a:lnTo>
                        <a:pt x="229" y="0"/>
                      </a:lnTo>
                      <a:lnTo>
                        <a:pt x="229" y="2"/>
                      </a:lnTo>
                      <a:lnTo>
                        <a:pt x="228" y="4"/>
                      </a:lnTo>
                      <a:lnTo>
                        <a:pt x="241" y="13"/>
                      </a:lnTo>
                      <a:lnTo>
                        <a:pt x="254" y="27"/>
                      </a:lnTo>
                      <a:lnTo>
                        <a:pt x="266" y="40"/>
                      </a:lnTo>
                      <a:lnTo>
                        <a:pt x="275" y="55"/>
                      </a:lnTo>
                      <a:lnTo>
                        <a:pt x="283" y="70"/>
                      </a:lnTo>
                      <a:lnTo>
                        <a:pt x="288" y="87"/>
                      </a:lnTo>
                      <a:lnTo>
                        <a:pt x="292" y="106"/>
                      </a:lnTo>
                      <a:lnTo>
                        <a:pt x="294" y="125"/>
                      </a:lnTo>
                      <a:lnTo>
                        <a:pt x="292" y="141"/>
                      </a:lnTo>
                      <a:lnTo>
                        <a:pt x="290" y="154"/>
                      </a:lnTo>
                      <a:lnTo>
                        <a:pt x="286" y="169"/>
                      </a:lnTo>
                      <a:lnTo>
                        <a:pt x="283" y="182"/>
                      </a:lnTo>
                      <a:lnTo>
                        <a:pt x="275" y="194"/>
                      </a:lnTo>
                      <a:lnTo>
                        <a:pt x="269" y="207"/>
                      </a:lnTo>
                      <a:lnTo>
                        <a:pt x="260" y="216"/>
                      </a:lnTo>
                      <a:lnTo>
                        <a:pt x="250" y="228"/>
                      </a:lnTo>
                      <a:lnTo>
                        <a:pt x="241" y="237"/>
                      </a:lnTo>
                      <a:lnTo>
                        <a:pt x="229" y="245"/>
                      </a:lnTo>
                      <a:lnTo>
                        <a:pt x="218" y="252"/>
                      </a:lnTo>
                      <a:lnTo>
                        <a:pt x="205" y="258"/>
                      </a:lnTo>
                      <a:lnTo>
                        <a:pt x="192" y="264"/>
                      </a:lnTo>
                      <a:lnTo>
                        <a:pt x="178" y="268"/>
                      </a:lnTo>
                      <a:lnTo>
                        <a:pt x="163" y="269"/>
                      </a:lnTo>
                      <a:lnTo>
                        <a:pt x="148" y="269"/>
                      </a:lnTo>
                      <a:lnTo>
                        <a:pt x="135" y="269"/>
                      </a:lnTo>
                      <a:lnTo>
                        <a:pt x="119" y="268"/>
                      </a:lnTo>
                      <a:lnTo>
                        <a:pt x="106" y="264"/>
                      </a:lnTo>
                      <a:lnTo>
                        <a:pt x="93" y="258"/>
                      </a:lnTo>
                      <a:lnTo>
                        <a:pt x="80" y="252"/>
                      </a:lnTo>
                      <a:lnTo>
                        <a:pt x="68" y="245"/>
                      </a:lnTo>
                      <a:lnTo>
                        <a:pt x="57" y="237"/>
                      </a:lnTo>
                      <a:lnTo>
                        <a:pt x="45" y="228"/>
                      </a:lnTo>
                      <a:lnTo>
                        <a:pt x="38" y="216"/>
                      </a:lnTo>
                      <a:lnTo>
                        <a:pt x="28" y="207"/>
                      </a:lnTo>
                      <a:lnTo>
                        <a:pt x="21" y="194"/>
                      </a:lnTo>
                      <a:lnTo>
                        <a:pt x="15" y="182"/>
                      </a:lnTo>
                      <a:lnTo>
                        <a:pt x="11" y="169"/>
                      </a:lnTo>
                      <a:lnTo>
                        <a:pt x="8" y="154"/>
                      </a:lnTo>
                      <a:lnTo>
                        <a:pt x="4" y="141"/>
                      </a:lnTo>
                      <a:lnTo>
                        <a:pt x="4" y="125"/>
                      </a:lnTo>
                      <a:lnTo>
                        <a:pt x="6" y="108"/>
                      </a:lnTo>
                      <a:lnTo>
                        <a:pt x="8" y="91"/>
                      </a:lnTo>
                      <a:lnTo>
                        <a:pt x="6" y="91"/>
                      </a:lnTo>
                      <a:lnTo>
                        <a:pt x="4" y="91"/>
                      </a:lnTo>
                      <a:lnTo>
                        <a:pt x="0" y="108"/>
                      </a:lnTo>
                      <a:lnTo>
                        <a:pt x="0" y="125"/>
                      </a:lnTo>
                      <a:lnTo>
                        <a:pt x="0" y="141"/>
                      </a:lnTo>
                      <a:lnTo>
                        <a:pt x="2" y="156"/>
                      </a:lnTo>
                      <a:lnTo>
                        <a:pt x="6" y="169"/>
                      </a:lnTo>
                      <a:lnTo>
                        <a:pt x="11" y="182"/>
                      </a:lnTo>
                      <a:lnTo>
                        <a:pt x="17" y="196"/>
                      </a:lnTo>
                      <a:lnTo>
                        <a:pt x="25" y="209"/>
                      </a:lnTo>
                      <a:lnTo>
                        <a:pt x="34" y="220"/>
                      </a:lnTo>
                      <a:lnTo>
                        <a:pt x="44" y="232"/>
                      </a:lnTo>
                      <a:lnTo>
                        <a:pt x="53" y="241"/>
                      </a:lnTo>
                      <a:lnTo>
                        <a:pt x="64" y="249"/>
                      </a:lnTo>
                      <a:lnTo>
                        <a:pt x="78" y="256"/>
                      </a:lnTo>
                      <a:lnTo>
                        <a:pt x="91" y="262"/>
                      </a:lnTo>
                      <a:lnTo>
                        <a:pt x="104" y="268"/>
                      </a:lnTo>
                      <a:lnTo>
                        <a:pt x="118" y="271"/>
                      </a:lnTo>
                      <a:lnTo>
                        <a:pt x="133" y="273"/>
                      </a:lnTo>
                      <a:lnTo>
                        <a:pt x="148" y="275"/>
                      </a:lnTo>
                      <a:lnTo>
                        <a:pt x="163" y="273"/>
                      </a:lnTo>
                      <a:lnTo>
                        <a:pt x="178" y="271"/>
                      </a:lnTo>
                      <a:lnTo>
                        <a:pt x="193" y="268"/>
                      </a:lnTo>
                      <a:lnTo>
                        <a:pt x="207" y="262"/>
                      </a:lnTo>
                      <a:lnTo>
                        <a:pt x="220" y="256"/>
                      </a:lnTo>
                      <a:lnTo>
                        <a:pt x="231" y="249"/>
                      </a:lnTo>
                      <a:lnTo>
                        <a:pt x="243" y="241"/>
                      </a:lnTo>
                      <a:lnTo>
                        <a:pt x="254" y="232"/>
                      </a:lnTo>
                      <a:lnTo>
                        <a:pt x="264" y="220"/>
                      </a:lnTo>
                      <a:lnTo>
                        <a:pt x="273" y="209"/>
                      </a:lnTo>
                      <a:lnTo>
                        <a:pt x="281" y="196"/>
                      </a:lnTo>
                      <a:lnTo>
                        <a:pt x="286" y="182"/>
                      </a:lnTo>
                      <a:lnTo>
                        <a:pt x="292" y="169"/>
                      </a:lnTo>
                      <a:lnTo>
                        <a:pt x="294" y="156"/>
                      </a:lnTo>
                      <a:lnTo>
                        <a:pt x="298" y="141"/>
                      </a:lnTo>
                      <a:lnTo>
                        <a:pt x="298" y="125"/>
                      </a:lnTo>
                      <a:close/>
                    </a:path>
                  </a:pathLst>
                </a:custGeom>
                <a:solidFill>
                  <a:srgbClr val="DFDEE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064" name="Freeform 696"/>
                <p:cNvSpPr>
                  <a:spLocks/>
                </p:cNvSpPr>
                <p:nvPr/>
              </p:nvSpPr>
              <p:spPr bwMode="auto">
                <a:xfrm>
                  <a:off x="1692" y="2149"/>
                  <a:ext cx="294" cy="269"/>
                </a:xfrm>
                <a:custGeom>
                  <a:avLst/>
                  <a:gdLst/>
                  <a:ahLst/>
                  <a:cxnLst>
                    <a:cxn ang="0">
                      <a:pos x="292" y="104"/>
                    </a:cxn>
                    <a:cxn ang="0">
                      <a:pos x="282" y="68"/>
                    </a:cxn>
                    <a:cxn ang="0">
                      <a:pos x="265" y="36"/>
                    </a:cxn>
                    <a:cxn ang="0">
                      <a:pos x="241" y="10"/>
                    </a:cxn>
                    <a:cxn ang="0">
                      <a:pos x="226" y="2"/>
                    </a:cxn>
                    <a:cxn ang="0">
                      <a:pos x="237" y="13"/>
                    </a:cxn>
                    <a:cxn ang="0">
                      <a:pos x="262" y="38"/>
                    </a:cxn>
                    <a:cxn ang="0">
                      <a:pos x="279" y="70"/>
                    </a:cxn>
                    <a:cxn ang="0">
                      <a:pos x="288" y="104"/>
                    </a:cxn>
                    <a:cxn ang="0">
                      <a:pos x="288" y="139"/>
                    </a:cxn>
                    <a:cxn ang="0">
                      <a:pos x="282" y="165"/>
                    </a:cxn>
                    <a:cxn ang="0">
                      <a:pos x="271" y="192"/>
                    </a:cxn>
                    <a:cxn ang="0">
                      <a:pos x="256" y="214"/>
                    </a:cxn>
                    <a:cxn ang="0">
                      <a:pos x="237" y="233"/>
                    </a:cxn>
                    <a:cxn ang="0">
                      <a:pos x="214" y="249"/>
                    </a:cxn>
                    <a:cxn ang="0">
                      <a:pos x="190" y="260"/>
                    </a:cxn>
                    <a:cxn ang="0">
                      <a:pos x="161" y="266"/>
                    </a:cxn>
                    <a:cxn ang="0">
                      <a:pos x="133" y="266"/>
                    </a:cxn>
                    <a:cxn ang="0">
                      <a:pos x="104" y="260"/>
                    </a:cxn>
                    <a:cxn ang="0">
                      <a:pos x="79" y="249"/>
                    </a:cxn>
                    <a:cxn ang="0">
                      <a:pos x="57" y="233"/>
                    </a:cxn>
                    <a:cxn ang="0">
                      <a:pos x="36" y="214"/>
                    </a:cxn>
                    <a:cxn ang="0">
                      <a:pos x="21" y="192"/>
                    </a:cxn>
                    <a:cxn ang="0">
                      <a:pos x="11" y="165"/>
                    </a:cxn>
                    <a:cxn ang="0">
                      <a:pos x="6" y="139"/>
                    </a:cxn>
                    <a:cxn ang="0">
                      <a:pos x="6" y="106"/>
                    </a:cxn>
                    <a:cxn ang="0">
                      <a:pos x="6" y="89"/>
                    </a:cxn>
                    <a:cxn ang="0">
                      <a:pos x="0" y="106"/>
                    </a:cxn>
                    <a:cxn ang="0">
                      <a:pos x="0" y="139"/>
                    </a:cxn>
                    <a:cxn ang="0">
                      <a:pos x="6" y="167"/>
                    </a:cxn>
                    <a:cxn ang="0">
                      <a:pos x="17" y="194"/>
                    </a:cxn>
                    <a:cxn ang="0">
                      <a:pos x="34" y="216"/>
                    </a:cxn>
                    <a:cxn ang="0">
                      <a:pos x="53" y="237"/>
                    </a:cxn>
                    <a:cxn ang="0">
                      <a:pos x="76" y="252"/>
                    </a:cxn>
                    <a:cxn ang="0">
                      <a:pos x="102" y="264"/>
                    </a:cxn>
                    <a:cxn ang="0">
                      <a:pos x="131" y="269"/>
                    </a:cxn>
                    <a:cxn ang="0">
                      <a:pos x="161" y="269"/>
                    </a:cxn>
                    <a:cxn ang="0">
                      <a:pos x="190" y="264"/>
                    </a:cxn>
                    <a:cxn ang="0">
                      <a:pos x="216" y="252"/>
                    </a:cxn>
                    <a:cxn ang="0">
                      <a:pos x="241" y="237"/>
                    </a:cxn>
                    <a:cxn ang="0">
                      <a:pos x="260" y="216"/>
                    </a:cxn>
                    <a:cxn ang="0">
                      <a:pos x="275" y="194"/>
                    </a:cxn>
                    <a:cxn ang="0">
                      <a:pos x="286" y="167"/>
                    </a:cxn>
                    <a:cxn ang="0">
                      <a:pos x="292" y="139"/>
                    </a:cxn>
                  </a:cxnLst>
                  <a:rect l="0" t="0" r="r" b="b"/>
                  <a:pathLst>
                    <a:path w="294" h="269">
                      <a:moveTo>
                        <a:pt x="294" y="123"/>
                      </a:moveTo>
                      <a:lnTo>
                        <a:pt x="292" y="104"/>
                      </a:lnTo>
                      <a:lnTo>
                        <a:pt x="288" y="85"/>
                      </a:lnTo>
                      <a:lnTo>
                        <a:pt x="282" y="68"/>
                      </a:lnTo>
                      <a:lnTo>
                        <a:pt x="275" y="51"/>
                      </a:lnTo>
                      <a:lnTo>
                        <a:pt x="265" y="36"/>
                      </a:lnTo>
                      <a:lnTo>
                        <a:pt x="254" y="23"/>
                      </a:lnTo>
                      <a:lnTo>
                        <a:pt x="241" y="10"/>
                      </a:lnTo>
                      <a:lnTo>
                        <a:pt x="227" y="0"/>
                      </a:lnTo>
                      <a:lnTo>
                        <a:pt x="226" y="2"/>
                      </a:lnTo>
                      <a:lnTo>
                        <a:pt x="224" y="4"/>
                      </a:lnTo>
                      <a:lnTo>
                        <a:pt x="237" y="13"/>
                      </a:lnTo>
                      <a:lnTo>
                        <a:pt x="250" y="25"/>
                      </a:lnTo>
                      <a:lnTo>
                        <a:pt x="262" y="38"/>
                      </a:lnTo>
                      <a:lnTo>
                        <a:pt x="271" y="53"/>
                      </a:lnTo>
                      <a:lnTo>
                        <a:pt x="279" y="70"/>
                      </a:lnTo>
                      <a:lnTo>
                        <a:pt x="284" y="87"/>
                      </a:lnTo>
                      <a:lnTo>
                        <a:pt x="288" y="104"/>
                      </a:lnTo>
                      <a:lnTo>
                        <a:pt x="288" y="123"/>
                      </a:lnTo>
                      <a:lnTo>
                        <a:pt x="288" y="139"/>
                      </a:lnTo>
                      <a:lnTo>
                        <a:pt x="286" y="152"/>
                      </a:lnTo>
                      <a:lnTo>
                        <a:pt x="282" y="165"/>
                      </a:lnTo>
                      <a:lnTo>
                        <a:pt x="279" y="178"/>
                      </a:lnTo>
                      <a:lnTo>
                        <a:pt x="271" y="192"/>
                      </a:lnTo>
                      <a:lnTo>
                        <a:pt x="265" y="203"/>
                      </a:lnTo>
                      <a:lnTo>
                        <a:pt x="256" y="214"/>
                      </a:lnTo>
                      <a:lnTo>
                        <a:pt x="246" y="224"/>
                      </a:lnTo>
                      <a:lnTo>
                        <a:pt x="237" y="233"/>
                      </a:lnTo>
                      <a:lnTo>
                        <a:pt x="226" y="241"/>
                      </a:lnTo>
                      <a:lnTo>
                        <a:pt x="214" y="249"/>
                      </a:lnTo>
                      <a:lnTo>
                        <a:pt x="203" y="254"/>
                      </a:lnTo>
                      <a:lnTo>
                        <a:pt x="190" y="260"/>
                      </a:lnTo>
                      <a:lnTo>
                        <a:pt x="174" y="262"/>
                      </a:lnTo>
                      <a:lnTo>
                        <a:pt x="161" y="266"/>
                      </a:lnTo>
                      <a:lnTo>
                        <a:pt x="146" y="266"/>
                      </a:lnTo>
                      <a:lnTo>
                        <a:pt x="133" y="266"/>
                      </a:lnTo>
                      <a:lnTo>
                        <a:pt x="117" y="262"/>
                      </a:lnTo>
                      <a:lnTo>
                        <a:pt x="104" y="260"/>
                      </a:lnTo>
                      <a:lnTo>
                        <a:pt x="91" y="254"/>
                      </a:lnTo>
                      <a:lnTo>
                        <a:pt x="79" y="249"/>
                      </a:lnTo>
                      <a:lnTo>
                        <a:pt x="66" y="241"/>
                      </a:lnTo>
                      <a:lnTo>
                        <a:pt x="57" y="233"/>
                      </a:lnTo>
                      <a:lnTo>
                        <a:pt x="45" y="224"/>
                      </a:lnTo>
                      <a:lnTo>
                        <a:pt x="36" y="214"/>
                      </a:lnTo>
                      <a:lnTo>
                        <a:pt x="28" y="203"/>
                      </a:lnTo>
                      <a:lnTo>
                        <a:pt x="21" y="192"/>
                      </a:lnTo>
                      <a:lnTo>
                        <a:pt x="15" y="178"/>
                      </a:lnTo>
                      <a:lnTo>
                        <a:pt x="11" y="165"/>
                      </a:lnTo>
                      <a:lnTo>
                        <a:pt x="7" y="152"/>
                      </a:lnTo>
                      <a:lnTo>
                        <a:pt x="6" y="139"/>
                      </a:lnTo>
                      <a:lnTo>
                        <a:pt x="4" y="123"/>
                      </a:lnTo>
                      <a:lnTo>
                        <a:pt x="6" y="106"/>
                      </a:lnTo>
                      <a:lnTo>
                        <a:pt x="7" y="89"/>
                      </a:lnTo>
                      <a:lnTo>
                        <a:pt x="6" y="89"/>
                      </a:lnTo>
                      <a:lnTo>
                        <a:pt x="4" y="89"/>
                      </a:lnTo>
                      <a:lnTo>
                        <a:pt x="0" y="106"/>
                      </a:lnTo>
                      <a:lnTo>
                        <a:pt x="0" y="123"/>
                      </a:lnTo>
                      <a:lnTo>
                        <a:pt x="0" y="139"/>
                      </a:lnTo>
                      <a:lnTo>
                        <a:pt x="2" y="152"/>
                      </a:lnTo>
                      <a:lnTo>
                        <a:pt x="6" y="167"/>
                      </a:lnTo>
                      <a:lnTo>
                        <a:pt x="11" y="180"/>
                      </a:lnTo>
                      <a:lnTo>
                        <a:pt x="17" y="194"/>
                      </a:lnTo>
                      <a:lnTo>
                        <a:pt x="24" y="205"/>
                      </a:lnTo>
                      <a:lnTo>
                        <a:pt x="34" y="216"/>
                      </a:lnTo>
                      <a:lnTo>
                        <a:pt x="43" y="228"/>
                      </a:lnTo>
                      <a:lnTo>
                        <a:pt x="53" y="237"/>
                      </a:lnTo>
                      <a:lnTo>
                        <a:pt x="64" y="245"/>
                      </a:lnTo>
                      <a:lnTo>
                        <a:pt x="76" y="252"/>
                      </a:lnTo>
                      <a:lnTo>
                        <a:pt x="89" y="258"/>
                      </a:lnTo>
                      <a:lnTo>
                        <a:pt x="102" y="264"/>
                      </a:lnTo>
                      <a:lnTo>
                        <a:pt x="117" y="267"/>
                      </a:lnTo>
                      <a:lnTo>
                        <a:pt x="131" y="269"/>
                      </a:lnTo>
                      <a:lnTo>
                        <a:pt x="146" y="269"/>
                      </a:lnTo>
                      <a:lnTo>
                        <a:pt x="161" y="269"/>
                      </a:lnTo>
                      <a:lnTo>
                        <a:pt x="176" y="267"/>
                      </a:lnTo>
                      <a:lnTo>
                        <a:pt x="190" y="264"/>
                      </a:lnTo>
                      <a:lnTo>
                        <a:pt x="205" y="258"/>
                      </a:lnTo>
                      <a:lnTo>
                        <a:pt x="216" y="252"/>
                      </a:lnTo>
                      <a:lnTo>
                        <a:pt x="229" y="245"/>
                      </a:lnTo>
                      <a:lnTo>
                        <a:pt x="241" y="237"/>
                      </a:lnTo>
                      <a:lnTo>
                        <a:pt x="250" y="228"/>
                      </a:lnTo>
                      <a:lnTo>
                        <a:pt x="260" y="216"/>
                      </a:lnTo>
                      <a:lnTo>
                        <a:pt x="269" y="205"/>
                      </a:lnTo>
                      <a:lnTo>
                        <a:pt x="275" y="194"/>
                      </a:lnTo>
                      <a:lnTo>
                        <a:pt x="282" y="180"/>
                      </a:lnTo>
                      <a:lnTo>
                        <a:pt x="286" y="167"/>
                      </a:lnTo>
                      <a:lnTo>
                        <a:pt x="290" y="152"/>
                      </a:lnTo>
                      <a:lnTo>
                        <a:pt x="292" y="139"/>
                      </a:lnTo>
                      <a:lnTo>
                        <a:pt x="294" y="123"/>
                      </a:lnTo>
                      <a:close/>
                    </a:path>
                  </a:pathLst>
                </a:custGeom>
                <a:solidFill>
                  <a:srgbClr val="DFDEE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065" name="Freeform 697"/>
                <p:cNvSpPr>
                  <a:spLocks/>
                </p:cNvSpPr>
                <p:nvPr/>
              </p:nvSpPr>
              <p:spPr bwMode="auto">
                <a:xfrm>
                  <a:off x="1694" y="2151"/>
                  <a:ext cx="290" cy="265"/>
                </a:xfrm>
                <a:custGeom>
                  <a:avLst/>
                  <a:gdLst/>
                  <a:ahLst/>
                  <a:cxnLst>
                    <a:cxn ang="0">
                      <a:pos x="288" y="102"/>
                    </a:cxn>
                    <a:cxn ang="0">
                      <a:pos x="279" y="66"/>
                    </a:cxn>
                    <a:cxn ang="0">
                      <a:pos x="262" y="36"/>
                    </a:cxn>
                    <a:cxn ang="0">
                      <a:pos x="237" y="9"/>
                    </a:cxn>
                    <a:cxn ang="0">
                      <a:pos x="222" y="2"/>
                    </a:cxn>
                    <a:cxn ang="0">
                      <a:pos x="233" y="13"/>
                    </a:cxn>
                    <a:cxn ang="0">
                      <a:pos x="258" y="38"/>
                    </a:cxn>
                    <a:cxn ang="0">
                      <a:pos x="275" y="68"/>
                    </a:cxn>
                    <a:cxn ang="0">
                      <a:pos x="284" y="102"/>
                    </a:cxn>
                    <a:cxn ang="0">
                      <a:pos x="284" y="135"/>
                    </a:cxn>
                    <a:cxn ang="0">
                      <a:pos x="279" y="163"/>
                    </a:cxn>
                    <a:cxn ang="0">
                      <a:pos x="267" y="188"/>
                    </a:cxn>
                    <a:cxn ang="0">
                      <a:pos x="252" y="210"/>
                    </a:cxn>
                    <a:cxn ang="0">
                      <a:pos x="233" y="229"/>
                    </a:cxn>
                    <a:cxn ang="0">
                      <a:pos x="212" y="245"/>
                    </a:cxn>
                    <a:cxn ang="0">
                      <a:pos x="186" y="254"/>
                    </a:cxn>
                    <a:cxn ang="0">
                      <a:pos x="159" y="260"/>
                    </a:cxn>
                    <a:cxn ang="0">
                      <a:pos x="131" y="260"/>
                    </a:cxn>
                    <a:cxn ang="0">
                      <a:pos x="102" y="254"/>
                    </a:cxn>
                    <a:cxn ang="0">
                      <a:pos x="77" y="245"/>
                    </a:cxn>
                    <a:cxn ang="0">
                      <a:pos x="55" y="229"/>
                    </a:cxn>
                    <a:cxn ang="0">
                      <a:pos x="36" y="210"/>
                    </a:cxn>
                    <a:cxn ang="0">
                      <a:pos x="21" y="188"/>
                    </a:cxn>
                    <a:cxn ang="0">
                      <a:pos x="11" y="163"/>
                    </a:cxn>
                    <a:cxn ang="0">
                      <a:pos x="5" y="135"/>
                    </a:cxn>
                    <a:cxn ang="0">
                      <a:pos x="5" y="104"/>
                    </a:cxn>
                    <a:cxn ang="0">
                      <a:pos x="5" y="87"/>
                    </a:cxn>
                    <a:cxn ang="0">
                      <a:pos x="2" y="104"/>
                    </a:cxn>
                    <a:cxn ang="0">
                      <a:pos x="0" y="137"/>
                    </a:cxn>
                    <a:cxn ang="0">
                      <a:pos x="7" y="165"/>
                    </a:cxn>
                    <a:cxn ang="0">
                      <a:pos x="17" y="190"/>
                    </a:cxn>
                    <a:cxn ang="0">
                      <a:pos x="34" y="212"/>
                    </a:cxn>
                    <a:cxn ang="0">
                      <a:pos x="53" y="233"/>
                    </a:cxn>
                    <a:cxn ang="0">
                      <a:pos x="76" y="248"/>
                    </a:cxn>
                    <a:cxn ang="0">
                      <a:pos x="102" y="260"/>
                    </a:cxn>
                    <a:cxn ang="0">
                      <a:pos x="131" y="265"/>
                    </a:cxn>
                    <a:cxn ang="0">
                      <a:pos x="159" y="265"/>
                    </a:cxn>
                    <a:cxn ang="0">
                      <a:pos x="188" y="260"/>
                    </a:cxn>
                    <a:cxn ang="0">
                      <a:pos x="214" y="248"/>
                    </a:cxn>
                    <a:cxn ang="0">
                      <a:pos x="237" y="233"/>
                    </a:cxn>
                    <a:cxn ang="0">
                      <a:pos x="256" y="212"/>
                    </a:cxn>
                    <a:cxn ang="0">
                      <a:pos x="271" y="190"/>
                    </a:cxn>
                    <a:cxn ang="0">
                      <a:pos x="282" y="165"/>
                    </a:cxn>
                    <a:cxn ang="0">
                      <a:pos x="288" y="137"/>
                    </a:cxn>
                  </a:cxnLst>
                  <a:rect l="0" t="0" r="r" b="b"/>
                  <a:pathLst>
                    <a:path w="290" h="265">
                      <a:moveTo>
                        <a:pt x="290" y="121"/>
                      </a:moveTo>
                      <a:lnTo>
                        <a:pt x="288" y="102"/>
                      </a:lnTo>
                      <a:lnTo>
                        <a:pt x="284" y="83"/>
                      </a:lnTo>
                      <a:lnTo>
                        <a:pt x="279" y="66"/>
                      </a:lnTo>
                      <a:lnTo>
                        <a:pt x="271" y="51"/>
                      </a:lnTo>
                      <a:lnTo>
                        <a:pt x="262" y="36"/>
                      </a:lnTo>
                      <a:lnTo>
                        <a:pt x="250" y="23"/>
                      </a:lnTo>
                      <a:lnTo>
                        <a:pt x="237" y="9"/>
                      </a:lnTo>
                      <a:lnTo>
                        <a:pt x="224" y="0"/>
                      </a:lnTo>
                      <a:lnTo>
                        <a:pt x="222" y="2"/>
                      </a:lnTo>
                      <a:lnTo>
                        <a:pt x="220" y="2"/>
                      </a:lnTo>
                      <a:lnTo>
                        <a:pt x="233" y="13"/>
                      </a:lnTo>
                      <a:lnTo>
                        <a:pt x="246" y="25"/>
                      </a:lnTo>
                      <a:lnTo>
                        <a:pt x="258" y="38"/>
                      </a:lnTo>
                      <a:lnTo>
                        <a:pt x="267" y="53"/>
                      </a:lnTo>
                      <a:lnTo>
                        <a:pt x="275" y="68"/>
                      </a:lnTo>
                      <a:lnTo>
                        <a:pt x="280" y="85"/>
                      </a:lnTo>
                      <a:lnTo>
                        <a:pt x="284" y="102"/>
                      </a:lnTo>
                      <a:lnTo>
                        <a:pt x="284" y="121"/>
                      </a:lnTo>
                      <a:lnTo>
                        <a:pt x="284" y="135"/>
                      </a:lnTo>
                      <a:lnTo>
                        <a:pt x="282" y="150"/>
                      </a:lnTo>
                      <a:lnTo>
                        <a:pt x="279" y="163"/>
                      </a:lnTo>
                      <a:lnTo>
                        <a:pt x="273" y="176"/>
                      </a:lnTo>
                      <a:lnTo>
                        <a:pt x="267" y="188"/>
                      </a:lnTo>
                      <a:lnTo>
                        <a:pt x="262" y="199"/>
                      </a:lnTo>
                      <a:lnTo>
                        <a:pt x="252" y="210"/>
                      </a:lnTo>
                      <a:lnTo>
                        <a:pt x="244" y="220"/>
                      </a:lnTo>
                      <a:lnTo>
                        <a:pt x="233" y="229"/>
                      </a:lnTo>
                      <a:lnTo>
                        <a:pt x="224" y="237"/>
                      </a:lnTo>
                      <a:lnTo>
                        <a:pt x="212" y="245"/>
                      </a:lnTo>
                      <a:lnTo>
                        <a:pt x="199" y="250"/>
                      </a:lnTo>
                      <a:lnTo>
                        <a:pt x="186" y="254"/>
                      </a:lnTo>
                      <a:lnTo>
                        <a:pt x="172" y="258"/>
                      </a:lnTo>
                      <a:lnTo>
                        <a:pt x="159" y="260"/>
                      </a:lnTo>
                      <a:lnTo>
                        <a:pt x="144" y="262"/>
                      </a:lnTo>
                      <a:lnTo>
                        <a:pt x="131" y="260"/>
                      </a:lnTo>
                      <a:lnTo>
                        <a:pt x="115" y="258"/>
                      </a:lnTo>
                      <a:lnTo>
                        <a:pt x="102" y="254"/>
                      </a:lnTo>
                      <a:lnTo>
                        <a:pt x="91" y="250"/>
                      </a:lnTo>
                      <a:lnTo>
                        <a:pt x="77" y="245"/>
                      </a:lnTo>
                      <a:lnTo>
                        <a:pt x="66" y="237"/>
                      </a:lnTo>
                      <a:lnTo>
                        <a:pt x="55" y="229"/>
                      </a:lnTo>
                      <a:lnTo>
                        <a:pt x="45" y="220"/>
                      </a:lnTo>
                      <a:lnTo>
                        <a:pt x="36" y="210"/>
                      </a:lnTo>
                      <a:lnTo>
                        <a:pt x="28" y="199"/>
                      </a:lnTo>
                      <a:lnTo>
                        <a:pt x="21" y="188"/>
                      </a:lnTo>
                      <a:lnTo>
                        <a:pt x="15" y="176"/>
                      </a:lnTo>
                      <a:lnTo>
                        <a:pt x="11" y="163"/>
                      </a:lnTo>
                      <a:lnTo>
                        <a:pt x="7" y="150"/>
                      </a:lnTo>
                      <a:lnTo>
                        <a:pt x="5" y="135"/>
                      </a:lnTo>
                      <a:lnTo>
                        <a:pt x="5" y="121"/>
                      </a:lnTo>
                      <a:lnTo>
                        <a:pt x="5" y="104"/>
                      </a:lnTo>
                      <a:lnTo>
                        <a:pt x="9" y="89"/>
                      </a:lnTo>
                      <a:lnTo>
                        <a:pt x="5" y="87"/>
                      </a:lnTo>
                      <a:lnTo>
                        <a:pt x="4" y="87"/>
                      </a:lnTo>
                      <a:lnTo>
                        <a:pt x="2" y="104"/>
                      </a:lnTo>
                      <a:lnTo>
                        <a:pt x="0" y="121"/>
                      </a:lnTo>
                      <a:lnTo>
                        <a:pt x="0" y="137"/>
                      </a:lnTo>
                      <a:lnTo>
                        <a:pt x="4" y="150"/>
                      </a:lnTo>
                      <a:lnTo>
                        <a:pt x="7" y="165"/>
                      </a:lnTo>
                      <a:lnTo>
                        <a:pt x="11" y="178"/>
                      </a:lnTo>
                      <a:lnTo>
                        <a:pt x="17" y="190"/>
                      </a:lnTo>
                      <a:lnTo>
                        <a:pt x="24" y="203"/>
                      </a:lnTo>
                      <a:lnTo>
                        <a:pt x="34" y="212"/>
                      </a:lnTo>
                      <a:lnTo>
                        <a:pt x="41" y="224"/>
                      </a:lnTo>
                      <a:lnTo>
                        <a:pt x="53" y="233"/>
                      </a:lnTo>
                      <a:lnTo>
                        <a:pt x="64" y="241"/>
                      </a:lnTo>
                      <a:lnTo>
                        <a:pt x="76" y="248"/>
                      </a:lnTo>
                      <a:lnTo>
                        <a:pt x="89" y="254"/>
                      </a:lnTo>
                      <a:lnTo>
                        <a:pt x="102" y="260"/>
                      </a:lnTo>
                      <a:lnTo>
                        <a:pt x="115" y="264"/>
                      </a:lnTo>
                      <a:lnTo>
                        <a:pt x="131" y="265"/>
                      </a:lnTo>
                      <a:lnTo>
                        <a:pt x="144" y="265"/>
                      </a:lnTo>
                      <a:lnTo>
                        <a:pt x="159" y="265"/>
                      </a:lnTo>
                      <a:lnTo>
                        <a:pt x="174" y="264"/>
                      </a:lnTo>
                      <a:lnTo>
                        <a:pt x="188" y="260"/>
                      </a:lnTo>
                      <a:lnTo>
                        <a:pt x="201" y="254"/>
                      </a:lnTo>
                      <a:lnTo>
                        <a:pt x="214" y="248"/>
                      </a:lnTo>
                      <a:lnTo>
                        <a:pt x="225" y="241"/>
                      </a:lnTo>
                      <a:lnTo>
                        <a:pt x="237" y="233"/>
                      </a:lnTo>
                      <a:lnTo>
                        <a:pt x="246" y="224"/>
                      </a:lnTo>
                      <a:lnTo>
                        <a:pt x="256" y="212"/>
                      </a:lnTo>
                      <a:lnTo>
                        <a:pt x="265" y="203"/>
                      </a:lnTo>
                      <a:lnTo>
                        <a:pt x="271" y="190"/>
                      </a:lnTo>
                      <a:lnTo>
                        <a:pt x="279" y="178"/>
                      </a:lnTo>
                      <a:lnTo>
                        <a:pt x="282" y="165"/>
                      </a:lnTo>
                      <a:lnTo>
                        <a:pt x="286" y="150"/>
                      </a:lnTo>
                      <a:lnTo>
                        <a:pt x="288" y="137"/>
                      </a:lnTo>
                      <a:lnTo>
                        <a:pt x="290" y="121"/>
                      </a:lnTo>
                      <a:close/>
                    </a:path>
                  </a:pathLst>
                </a:custGeom>
                <a:solidFill>
                  <a:srgbClr val="E0DFE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066" name="Freeform 698"/>
                <p:cNvSpPr>
                  <a:spLocks/>
                </p:cNvSpPr>
                <p:nvPr/>
              </p:nvSpPr>
              <p:spPr bwMode="auto">
                <a:xfrm>
                  <a:off x="1696" y="2153"/>
                  <a:ext cx="284" cy="262"/>
                </a:xfrm>
                <a:custGeom>
                  <a:avLst/>
                  <a:gdLst/>
                  <a:ahLst/>
                  <a:cxnLst>
                    <a:cxn ang="0">
                      <a:pos x="284" y="100"/>
                    </a:cxn>
                    <a:cxn ang="0">
                      <a:pos x="275" y="66"/>
                    </a:cxn>
                    <a:cxn ang="0">
                      <a:pos x="258" y="34"/>
                    </a:cxn>
                    <a:cxn ang="0">
                      <a:pos x="233" y="9"/>
                    </a:cxn>
                    <a:cxn ang="0">
                      <a:pos x="218" y="0"/>
                    </a:cxn>
                    <a:cxn ang="0">
                      <a:pos x="229" y="13"/>
                    </a:cxn>
                    <a:cxn ang="0">
                      <a:pos x="254" y="38"/>
                    </a:cxn>
                    <a:cxn ang="0">
                      <a:pos x="271" y="66"/>
                    </a:cxn>
                    <a:cxn ang="0">
                      <a:pos x="278" y="100"/>
                    </a:cxn>
                    <a:cxn ang="0">
                      <a:pos x="280" y="133"/>
                    </a:cxn>
                    <a:cxn ang="0">
                      <a:pos x="275" y="159"/>
                    </a:cxn>
                    <a:cxn ang="0">
                      <a:pos x="263" y="184"/>
                    </a:cxn>
                    <a:cxn ang="0">
                      <a:pos x="248" y="207"/>
                    </a:cxn>
                    <a:cxn ang="0">
                      <a:pos x="231" y="226"/>
                    </a:cxn>
                    <a:cxn ang="0">
                      <a:pos x="208" y="241"/>
                    </a:cxn>
                    <a:cxn ang="0">
                      <a:pos x="184" y="250"/>
                    </a:cxn>
                    <a:cxn ang="0">
                      <a:pos x="157" y="256"/>
                    </a:cxn>
                    <a:cxn ang="0">
                      <a:pos x="129" y="256"/>
                    </a:cxn>
                    <a:cxn ang="0">
                      <a:pos x="102" y="250"/>
                    </a:cxn>
                    <a:cxn ang="0">
                      <a:pos x="77" y="241"/>
                    </a:cxn>
                    <a:cxn ang="0">
                      <a:pos x="55" y="226"/>
                    </a:cxn>
                    <a:cxn ang="0">
                      <a:pos x="36" y="207"/>
                    </a:cxn>
                    <a:cxn ang="0">
                      <a:pos x="20" y="184"/>
                    </a:cxn>
                    <a:cxn ang="0">
                      <a:pos x="11" y="159"/>
                    </a:cxn>
                    <a:cxn ang="0">
                      <a:pos x="5" y="133"/>
                    </a:cxn>
                    <a:cxn ang="0">
                      <a:pos x="5" y="102"/>
                    </a:cxn>
                    <a:cxn ang="0">
                      <a:pos x="7" y="87"/>
                    </a:cxn>
                    <a:cxn ang="0">
                      <a:pos x="2" y="102"/>
                    </a:cxn>
                    <a:cxn ang="0">
                      <a:pos x="2" y="135"/>
                    </a:cxn>
                    <a:cxn ang="0">
                      <a:pos x="7" y="161"/>
                    </a:cxn>
                    <a:cxn ang="0">
                      <a:pos x="17" y="188"/>
                    </a:cxn>
                    <a:cxn ang="0">
                      <a:pos x="32" y="210"/>
                    </a:cxn>
                    <a:cxn ang="0">
                      <a:pos x="53" y="229"/>
                    </a:cxn>
                    <a:cxn ang="0">
                      <a:pos x="75" y="245"/>
                    </a:cxn>
                    <a:cxn ang="0">
                      <a:pos x="100" y="256"/>
                    </a:cxn>
                    <a:cxn ang="0">
                      <a:pos x="129" y="262"/>
                    </a:cxn>
                    <a:cxn ang="0">
                      <a:pos x="157" y="262"/>
                    </a:cxn>
                    <a:cxn ang="0">
                      <a:pos x="186" y="256"/>
                    </a:cxn>
                    <a:cxn ang="0">
                      <a:pos x="210" y="245"/>
                    </a:cxn>
                    <a:cxn ang="0">
                      <a:pos x="233" y="229"/>
                    </a:cxn>
                    <a:cxn ang="0">
                      <a:pos x="252" y="210"/>
                    </a:cxn>
                    <a:cxn ang="0">
                      <a:pos x="267" y="188"/>
                    </a:cxn>
                    <a:cxn ang="0">
                      <a:pos x="278" y="161"/>
                    </a:cxn>
                    <a:cxn ang="0">
                      <a:pos x="284" y="135"/>
                    </a:cxn>
                  </a:cxnLst>
                  <a:rect l="0" t="0" r="r" b="b"/>
                  <a:pathLst>
                    <a:path w="284" h="262">
                      <a:moveTo>
                        <a:pt x="284" y="119"/>
                      </a:moveTo>
                      <a:lnTo>
                        <a:pt x="284" y="100"/>
                      </a:lnTo>
                      <a:lnTo>
                        <a:pt x="280" y="83"/>
                      </a:lnTo>
                      <a:lnTo>
                        <a:pt x="275" y="66"/>
                      </a:lnTo>
                      <a:lnTo>
                        <a:pt x="267" y="49"/>
                      </a:lnTo>
                      <a:lnTo>
                        <a:pt x="258" y="34"/>
                      </a:lnTo>
                      <a:lnTo>
                        <a:pt x="246" y="21"/>
                      </a:lnTo>
                      <a:lnTo>
                        <a:pt x="233" y="9"/>
                      </a:lnTo>
                      <a:lnTo>
                        <a:pt x="220" y="0"/>
                      </a:lnTo>
                      <a:lnTo>
                        <a:pt x="218" y="0"/>
                      </a:lnTo>
                      <a:lnTo>
                        <a:pt x="216" y="2"/>
                      </a:lnTo>
                      <a:lnTo>
                        <a:pt x="229" y="13"/>
                      </a:lnTo>
                      <a:lnTo>
                        <a:pt x="242" y="25"/>
                      </a:lnTo>
                      <a:lnTo>
                        <a:pt x="254" y="38"/>
                      </a:lnTo>
                      <a:lnTo>
                        <a:pt x="263" y="51"/>
                      </a:lnTo>
                      <a:lnTo>
                        <a:pt x="271" y="66"/>
                      </a:lnTo>
                      <a:lnTo>
                        <a:pt x="277" y="83"/>
                      </a:lnTo>
                      <a:lnTo>
                        <a:pt x="278" y="100"/>
                      </a:lnTo>
                      <a:lnTo>
                        <a:pt x="280" y="119"/>
                      </a:lnTo>
                      <a:lnTo>
                        <a:pt x="280" y="133"/>
                      </a:lnTo>
                      <a:lnTo>
                        <a:pt x="278" y="146"/>
                      </a:lnTo>
                      <a:lnTo>
                        <a:pt x="275" y="159"/>
                      </a:lnTo>
                      <a:lnTo>
                        <a:pt x="269" y="172"/>
                      </a:lnTo>
                      <a:lnTo>
                        <a:pt x="263" y="184"/>
                      </a:lnTo>
                      <a:lnTo>
                        <a:pt x="258" y="195"/>
                      </a:lnTo>
                      <a:lnTo>
                        <a:pt x="248" y="207"/>
                      </a:lnTo>
                      <a:lnTo>
                        <a:pt x="241" y="216"/>
                      </a:lnTo>
                      <a:lnTo>
                        <a:pt x="231" y="226"/>
                      </a:lnTo>
                      <a:lnTo>
                        <a:pt x="220" y="233"/>
                      </a:lnTo>
                      <a:lnTo>
                        <a:pt x="208" y="241"/>
                      </a:lnTo>
                      <a:lnTo>
                        <a:pt x="197" y="246"/>
                      </a:lnTo>
                      <a:lnTo>
                        <a:pt x="184" y="250"/>
                      </a:lnTo>
                      <a:lnTo>
                        <a:pt x="170" y="254"/>
                      </a:lnTo>
                      <a:lnTo>
                        <a:pt x="157" y="256"/>
                      </a:lnTo>
                      <a:lnTo>
                        <a:pt x="142" y="258"/>
                      </a:lnTo>
                      <a:lnTo>
                        <a:pt x="129" y="256"/>
                      </a:lnTo>
                      <a:lnTo>
                        <a:pt x="115" y="254"/>
                      </a:lnTo>
                      <a:lnTo>
                        <a:pt x="102" y="250"/>
                      </a:lnTo>
                      <a:lnTo>
                        <a:pt x="89" y="246"/>
                      </a:lnTo>
                      <a:lnTo>
                        <a:pt x="77" y="241"/>
                      </a:lnTo>
                      <a:lnTo>
                        <a:pt x="66" y="233"/>
                      </a:lnTo>
                      <a:lnTo>
                        <a:pt x="55" y="226"/>
                      </a:lnTo>
                      <a:lnTo>
                        <a:pt x="45" y="216"/>
                      </a:lnTo>
                      <a:lnTo>
                        <a:pt x="36" y="207"/>
                      </a:lnTo>
                      <a:lnTo>
                        <a:pt x="28" y="195"/>
                      </a:lnTo>
                      <a:lnTo>
                        <a:pt x="20" y="184"/>
                      </a:lnTo>
                      <a:lnTo>
                        <a:pt x="15" y="172"/>
                      </a:lnTo>
                      <a:lnTo>
                        <a:pt x="11" y="159"/>
                      </a:lnTo>
                      <a:lnTo>
                        <a:pt x="7" y="146"/>
                      </a:lnTo>
                      <a:lnTo>
                        <a:pt x="5" y="133"/>
                      </a:lnTo>
                      <a:lnTo>
                        <a:pt x="5" y="119"/>
                      </a:lnTo>
                      <a:lnTo>
                        <a:pt x="5" y="102"/>
                      </a:lnTo>
                      <a:lnTo>
                        <a:pt x="9" y="87"/>
                      </a:lnTo>
                      <a:lnTo>
                        <a:pt x="7" y="87"/>
                      </a:lnTo>
                      <a:lnTo>
                        <a:pt x="3" y="85"/>
                      </a:lnTo>
                      <a:lnTo>
                        <a:pt x="2" y="102"/>
                      </a:lnTo>
                      <a:lnTo>
                        <a:pt x="0" y="119"/>
                      </a:lnTo>
                      <a:lnTo>
                        <a:pt x="2" y="135"/>
                      </a:lnTo>
                      <a:lnTo>
                        <a:pt x="3" y="148"/>
                      </a:lnTo>
                      <a:lnTo>
                        <a:pt x="7" y="161"/>
                      </a:lnTo>
                      <a:lnTo>
                        <a:pt x="11" y="174"/>
                      </a:lnTo>
                      <a:lnTo>
                        <a:pt x="17" y="188"/>
                      </a:lnTo>
                      <a:lnTo>
                        <a:pt x="24" y="199"/>
                      </a:lnTo>
                      <a:lnTo>
                        <a:pt x="32" y="210"/>
                      </a:lnTo>
                      <a:lnTo>
                        <a:pt x="41" y="220"/>
                      </a:lnTo>
                      <a:lnTo>
                        <a:pt x="53" y="229"/>
                      </a:lnTo>
                      <a:lnTo>
                        <a:pt x="62" y="237"/>
                      </a:lnTo>
                      <a:lnTo>
                        <a:pt x="75" y="245"/>
                      </a:lnTo>
                      <a:lnTo>
                        <a:pt x="87" y="250"/>
                      </a:lnTo>
                      <a:lnTo>
                        <a:pt x="100" y="256"/>
                      </a:lnTo>
                      <a:lnTo>
                        <a:pt x="113" y="258"/>
                      </a:lnTo>
                      <a:lnTo>
                        <a:pt x="129" y="262"/>
                      </a:lnTo>
                      <a:lnTo>
                        <a:pt x="142" y="262"/>
                      </a:lnTo>
                      <a:lnTo>
                        <a:pt x="157" y="262"/>
                      </a:lnTo>
                      <a:lnTo>
                        <a:pt x="170" y="258"/>
                      </a:lnTo>
                      <a:lnTo>
                        <a:pt x="186" y="256"/>
                      </a:lnTo>
                      <a:lnTo>
                        <a:pt x="199" y="250"/>
                      </a:lnTo>
                      <a:lnTo>
                        <a:pt x="210" y="245"/>
                      </a:lnTo>
                      <a:lnTo>
                        <a:pt x="222" y="237"/>
                      </a:lnTo>
                      <a:lnTo>
                        <a:pt x="233" y="229"/>
                      </a:lnTo>
                      <a:lnTo>
                        <a:pt x="242" y="220"/>
                      </a:lnTo>
                      <a:lnTo>
                        <a:pt x="252" y="210"/>
                      </a:lnTo>
                      <a:lnTo>
                        <a:pt x="261" y="199"/>
                      </a:lnTo>
                      <a:lnTo>
                        <a:pt x="267" y="188"/>
                      </a:lnTo>
                      <a:lnTo>
                        <a:pt x="275" y="174"/>
                      </a:lnTo>
                      <a:lnTo>
                        <a:pt x="278" y="161"/>
                      </a:lnTo>
                      <a:lnTo>
                        <a:pt x="282" y="148"/>
                      </a:lnTo>
                      <a:lnTo>
                        <a:pt x="284" y="135"/>
                      </a:lnTo>
                      <a:lnTo>
                        <a:pt x="284" y="119"/>
                      </a:lnTo>
                      <a:close/>
                    </a:path>
                  </a:pathLst>
                </a:custGeom>
                <a:solidFill>
                  <a:srgbClr val="E0E0E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067" name="Freeform 699"/>
                <p:cNvSpPr>
                  <a:spLocks/>
                </p:cNvSpPr>
                <p:nvPr/>
              </p:nvSpPr>
              <p:spPr bwMode="auto">
                <a:xfrm>
                  <a:off x="1699" y="2153"/>
                  <a:ext cx="279" cy="260"/>
                </a:xfrm>
                <a:custGeom>
                  <a:avLst/>
                  <a:gdLst/>
                  <a:ahLst/>
                  <a:cxnLst>
                    <a:cxn ang="0">
                      <a:pos x="279" y="100"/>
                    </a:cxn>
                    <a:cxn ang="0">
                      <a:pos x="270" y="66"/>
                    </a:cxn>
                    <a:cxn ang="0">
                      <a:pos x="253" y="36"/>
                    </a:cxn>
                    <a:cxn ang="0">
                      <a:pos x="228" y="11"/>
                    </a:cxn>
                    <a:cxn ang="0">
                      <a:pos x="213" y="2"/>
                    </a:cxn>
                    <a:cxn ang="0">
                      <a:pos x="224" y="13"/>
                    </a:cxn>
                    <a:cxn ang="0">
                      <a:pos x="249" y="38"/>
                    </a:cxn>
                    <a:cxn ang="0">
                      <a:pos x="264" y="68"/>
                    </a:cxn>
                    <a:cxn ang="0">
                      <a:pos x="274" y="100"/>
                    </a:cxn>
                    <a:cxn ang="0">
                      <a:pos x="274" y="133"/>
                    </a:cxn>
                    <a:cxn ang="0">
                      <a:pos x="270" y="159"/>
                    </a:cxn>
                    <a:cxn ang="0">
                      <a:pos x="258" y="184"/>
                    </a:cxn>
                    <a:cxn ang="0">
                      <a:pos x="243" y="205"/>
                    </a:cxn>
                    <a:cxn ang="0">
                      <a:pos x="226" y="224"/>
                    </a:cxn>
                    <a:cxn ang="0">
                      <a:pos x="203" y="239"/>
                    </a:cxn>
                    <a:cxn ang="0">
                      <a:pos x="181" y="248"/>
                    </a:cxn>
                    <a:cxn ang="0">
                      <a:pos x="154" y="254"/>
                    </a:cxn>
                    <a:cxn ang="0">
                      <a:pos x="126" y="254"/>
                    </a:cxn>
                    <a:cxn ang="0">
                      <a:pos x="99" y="248"/>
                    </a:cxn>
                    <a:cxn ang="0">
                      <a:pos x="74" y="239"/>
                    </a:cxn>
                    <a:cxn ang="0">
                      <a:pos x="54" y="224"/>
                    </a:cxn>
                    <a:cxn ang="0">
                      <a:pos x="35" y="205"/>
                    </a:cxn>
                    <a:cxn ang="0">
                      <a:pos x="21" y="184"/>
                    </a:cxn>
                    <a:cxn ang="0">
                      <a:pos x="10" y="159"/>
                    </a:cxn>
                    <a:cxn ang="0">
                      <a:pos x="4" y="133"/>
                    </a:cxn>
                    <a:cxn ang="0">
                      <a:pos x="4" y="102"/>
                    </a:cxn>
                    <a:cxn ang="0">
                      <a:pos x="6" y="87"/>
                    </a:cxn>
                    <a:cxn ang="0">
                      <a:pos x="0" y="102"/>
                    </a:cxn>
                    <a:cxn ang="0">
                      <a:pos x="0" y="133"/>
                    </a:cxn>
                    <a:cxn ang="0">
                      <a:pos x="6" y="161"/>
                    </a:cxn>
                    <a:cxn ang="0">
                      <a:pos x="16" y="186"/>
                    </a:cxn>
                    <a:cxn ang="0">
                      <a:pos x="31" y="208"/>
                    </a:cxn>
                    <a:cxn ang="0">
                      <a:pos x="50" y="227"/>
                    </a:cxn>
                    <a:cxn ang="0">
                      <a:pos x="72" y="243"/>
                    </a:cxn>
                    <a:cxn ang="0">
                      <a:pos x="97" y="252"/>
                    </a:cxn>
                    <a:cxn ang="0">
                      <a:pos x="126" y="258"/>
                    </a:cxn>
                    <a:cxn ang="0">
                      <a:pos x="154" y="258"/>
                    </a:cxn>
                    <a:cxn ang="0">
                      <a:pos x="181" y="252"/>
                    </a:cxn>
                    <a:cxn ang="0">
                      <a:pos x="207" y="243"/>
                    </a:cxn>
                    <a:cxn ang="0">
                      <a:pos x="228" y="227"/>
                    </a:cxn>
                    <a:cxn ang="0">
                      <a:pos x="247" y="208"/>
                    </a:cxn>
                    <a:cxn ang="0">
                      <a:pos x="262" y="186"/>
                    </a:cxn>
                    <a:cxn ang="0">
                      <a:pos x="274" y="161"/>
                    </a:cxn>
                    <a:cxn ang="0">
                      <a:pos x="279" y="133"/>
                    </a:cxn>
                  </a:cxnLst>
                  <a:rect l="0" t="0" r="r" b="b"/>
                  <a:pathLst>
                    <a:path w="279" h="260">
                      <a:moveTo>
                        <a:pt x="279" y="119"/>
                      </a:moveTo>
                      <a:lnTo>
                        <a:pt x="279" y="100"/>
                      </a:lnTo>
                      <a:lnTo>
                        <a:pt x="275" y="83"/>
                      </a:lnTo>
                      <a:lnTo>
                        <a:pt x="270" y="66"/>
                      </a:lnTo>
                      <a:lnTo>
                        <a:pt x="262" y="51"/>
                      </a:lnTo>
                      <a:lnTo>
                        <a:pt x="253" y="36"/>
                      </a:lnTo>
                      <a:lnTo>
                        <a:pt x="241" y="23"/>
                      </a:lnTo>
                      <a:lnTo>
                        <a:pt x="228" y="11"/>
                      </a:lnTo>
                      <a:lnTo>
                        <a:pt x="215" y="0"/>
                      </a:lnTo>
                      <a:lnTo>
                        <a:pt x="213" y="2"/>
                      </a:lnTo>
                      <a:lnTo>
                        <a:pt x="211" y="4"/>
                      </a:lnTo>
                      <a:lnTo>
                        <a:pt x="224" y="13"/>
                      </a:lnTo>
                      <a:lnTo>
                        <a:pt x="238" y="25"/>
                      </a:lnTo>
                      <a:lnTo>
                        <a:pt x="249" y="38"/>
                      </a:lnTo>
                      <a:lnTo>
                        <a:pt x="258" y="53"/>
                      </a:lnTo>
                      <a:lnTo>
                        <a:pt x="264" y="68"/>
                      </a:lnTo>
                      <a:lnTo>
                        <a:pt x="270" y="83"/>
                      </a:lnTo>
                      <a:lnTo>
                        <a:pt x="274" y="100"/>
                      </a:lnTo>
                      <a:lnTo>
                        <a:pt x="275" y="119"/>
                      </a:lnTo>
                      <a:lnTo>
                        <a:pt x="274" y="133"/>
                      </a:lnTo>
                      <a:lnTo>
                        <a:pt x="272" y="146"/>
                      </a:lnTo>
                      <a:lnTo>
                        <a:pt x="270" y="159"/>
                      </a:lnTo>
                      <a:lnTo>
                        <a:pt x="264" y="172"/>
                      </a:lnTo>
                      <a:lnTo>
                        <a:pt x="258" y="184"/>
                      </a:lnTo>
                      <a:lnTo>
                        <a:pt x="253" y="195"/>
                      </a:lnTo>
                      <a:lnTo>
                        <a:pt x="243" y="205"/>
                      </a:lnTo>
                      <a:lnTo>
                        <a:pt x="236" y="214"/>
                      </a:lnTo>
                      <a:lnTo>
                        <a:pt x="226" y="224"/>
                      </a:lnTo>
                      <a:lnTo>
                        <a:pt x="215" y="231"/>
                      </a:lnTo>
                      <a:lnTo>
                        <a:pt x="203" y="239"/>
                      </a:lnTo>
                      <a:lnTo>
                        <a:pt x="192" y="245"/>
                      </a:lnTo>
                      <a:lnTo>
                        <a:pt x="181" y="248"/>
                      </a:lnTo>
                      <a:lnTo>
                        <a:pt x="167" y="252"/>
                      </a:lnTo>
                      <a:lnTo>
                        <a:pt x="154" y="254"/>
                      </a:lnTo>
                      <a:lnTo>
                        <a:pt x="139" y="254"/>
                      </a:lnTo>
                      <a:lnTo>
                        <a:pt x="126" y="254"/>
                      </a:lnTo>
                      <a:lnTo>
                        <a:pt x="112" y="252"/>
                      </a:lnTo>
                      <a:lnTo>
                        <a:pt x="99" y="248"/>
                      </a:lnTo>
                      <a:lnTo>
                        <a:pt x="88" y="245"/>
                      </a:lnTo>
                      <a:lnTo>
                        <a:pt x="74" y="239"/>
                      </a:lnTo>
                      <a:lnTo>
                        <a:pt x="63" y="231"/>
                      </a:lnTo>
                      <a:lnTo>
                        <a:pt x="54" y="224"/>
                      </a:lnTo>
                      <a:lnTo>
                        <a:pt x="44" y="214"/>
                      </a:lnTo>
                      <a:lnTo>
                        <a:pt x="35" y="205"/>
                      </a:lnTo>
                      <a:lnTo>
                        <a:pt x="27" y="195"/>
                      </a:lnTo>
                      <a:lnTo>
                        <a:pt x="21" y="184"/>
                      </a:lnTo>
                      <a:lnTo>
                        <a:pt x="16" y="172"/>
                      </a:lnTo>
                      <a:lnTo>
                        <a:pt x="10" y="159"/>
                      </a:lnTo>
                      <a:lnTo>
                        <a:pt x="6" y="146"/>
                      </a:lnTo>
                      <a:lnTo>
                        <a:pt x="4" y="133"/>
                      </a:lnTo>
                      <a:lnTo>
                        <a:pt x="4" y="119"/>
                      </a:lnTo>
                      <a:lnTo>
                        <a:pt x="4" y="102"/>
                      </a:lnTo>
                      <a:lnTo>
                        <a:pt x="8" y="87"/>
                      </a:lnTo>
                      <a:lnTo>
                        <a:pt x="6" y="87"/>
                      </a:lnTo>
                      <a:lnTo>
                        <a:pt x="4" y="87"/>
                      </a:lnTo>
                      <a:lnTo>
                        <a:pt x="0" y="102"/>
                      </a:lnTo>
                      <a:lnTo>
                        <a:pt x="0" y="119"/>
                      </a:lnTo>
                      <a:lnTo>
                        <a:pt x="0" y="133"/>
                      </a:lnTo>
                      <a:lnTo>
                        <a:pt x="2" y="148"/>
                      </a:lnTo>
                      <a:lnTo>
                        <a:pt x="6" y="161"/>
                      </a:lnTo>
                      <a:lnTo>
                        <a:pt x="10" y="174"/>
                      </a:lnTo>
                      <a:lnTo>
                        <a:pt x="16" y="186"/>
                      </a:lnTo>
                      <a:lnTo>
                        <a:pt x="23" y="197"/>
                      </a:lnTo>
                      <a:lnTo>
                        <a:pt x="31" y="208"/>
                      </a:lnTo>
                      <a:lnTo>
                        <a:pt x="40" y="218"/>
                      </a:lnTo>
                      <a:lnTo>
                        <a:pt x="50" y="227"/>
                      </a:lnTo>
                      <a:lnTo>
                        <a:pt x="61" y="235"/>
                      </a:lnTo>
                      <a:lnTo>
                        <a:pt x="72" y="243"/>
                      </a:lnTo>
                      <a:lnTo>
                        <a:pt x="86" y="248"/>
                      </a:lnTo>
                      <a:lnTo>
                        <a:pt x="97" y="252"/>
                      </a:lnTo>
                      <a:lnTo>
                        <a:pt x="110" y="256"/>
                      </a:lnTo>
                      <a:lnTo>
                        <a:pt x="126" y="258"/>
                      </a:lnTo>
                      <a:lnTo>
                        <a:pt x="139" y="260"/>
                      </a:lnTo>
                      <a:lnTo>
                        <a:pt x="154" y="258"/>
                      </a:lnTo>
                      <a:lnTo>
                        <a:pt x="167" y="256"/>
                      </a:lnTo>
                      <a:lnTo>
                        <a:pt x="181" y="252"/>
                      </a:lnTo>
                      <a:lnTo>
                        <a:pt x="194" y="248"/>
                      </a:lnTo>
                      <a:lnTo>
                        <a:pt x="207" y="243"/>
                      </a:lnTo>
                      <a:lnTo>
                        <a:pt x="219" y="235"/>
                      </a:lnTo>
                      <a:lnTo>
                        <a:pt x="228" y="227"/>
                      </a:lnTo>
                      <a:lnTo>
                        <a:pt x="239" y="218"/>
                      </a:lnTo>
                      <a:lnTo>
                        <a:pt x="247" y="208"/>
                      </a:lnTo>
                      <a:lnTo>
                        <a:pt x="257" y="197"/>
                      </a:lnTo>
                      <a:lnTo>
                        <a:pt x="262" y="186"/>
                      </a:lnTo>
                      <a:lnTo>
                        <a:pt x="268" y="174"/>
                      </a:lnTo>
                      <a:lnTo>
                        <a:pt x="274" y="161"/>
                      </a:lnTo>
                      <a:lnTo>
                        <a:pt x="277" y="148"/>
                      </a:lnTo>
                      <a:lnTo>
                        <a:pt x="279" y="133"/>
                      </a:lnTo>
                      <a:lnTo>
                        <a:pt x="279" y="119"/>
                      </a:lnTo>
                      <a:close/>
                    </a:path>
                  </a:pathLst>
                </a:custGeom>
                <a:solidFill>
                  <a:srgbClr val="E0E0E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068" name="Freeform 700"/>
                <p:cNvSpPr>
                  <a:spLocks/>
                </p:cNvSpPr>
                <p:nvPr/>
              </p:nvSpPr>
              <p:spPr bwMode="auto">
                <a:xfrm>
                  <a:off x="1701" y="2155"/>
                  <a:ext cx="275" cy="256"/>
                </a:xfrm>
                <a:custGeom>
                  <a:avLst/>
                  <a:gdLst/>
                  <a:ahLst/>
                  <a:cxnLst>
                    <a:cxn ang="0">
                      <a:pos x="273" y="98"/>
                    </a:cxn>
                    <a:cxn ang="0">
                      <a:pos x="266" y="64"/>
                    </a:cxn>
                    <a:cxn ang="0">
                      <a:pos x="249" y="36"/>
                    </a:cxn>
                    <a:cxn ang="0">
                      <a:pos x="224" y="11"/>
                    </a:cxn>
                    <a:cxn ang="0">
                      <a:pos x="209" y="2"/>
                    </a:cxn>
                    <a:cxn ang="0">
                      <a:pos x="220" y="13"/>
                    </a:cxn>
                    <a:cxn ang="0">
                      <a:pos x="245" y="38"/>
                    </a:cxn>
                    <a:cxn ang="0">
                      <a:pos x="260" y="66"/>
                    </a:cxn>
                    <a:cxn ang="0">
                      <a:pos x="270" y="100"/>
                    </a:cxn>
                    <a:cxn ang="0">
                      <a:pos x="270" y="131"/>
                    </a:cxn>
                    <a:cxn ang="0">
                      <a:pos x="264" y="157"/>
                    </a:cxn>
                    <a:cxn ang="0">
                      <a:pos x="255" y="180"/>
                    </a:cxn>
                    <a:cxn ang="0">
                      <a:pos x="241" y="203"/>
                    </a:cxn>
                    <a:cxn ang="0">
                      <a:pos x="222" y="220"/>
                    </a:cxn>
                    <a:cxn ang="0">
                      <a:pos x="201" y="235"/>
                    </a:cxn>
                    <a:cxn ang="0">
                      <a:pos x="177" y="244"/>
                    </a:cxn>
                    <a:cxn ang="0">
                      <a:pos x="152" y="250"/>
                    </a:cxn>
                    <a:cxn ang="0">
                      <a:pos x="124" y="250"/>
                    </a:cxn>
                    <a:cxn ang="0">
                      <a:pos x="97" y="244"/>
                    </a:cxn>
                    <a:cxn ang="0">
                      <a:pos x="74" y="235"/>
                    </a:cxn>
                    <a:cxn ang="0">
                      <a:pos x="53" y="220"/>
                    </a:cxn>
                    <a:cxn ang="0">
                      <a:pos x="34" y="203"/>
                    </a:cxn>
                    <a:cxn ang="0">
                      <a:pos x="21" y="180"/>
                    </a:cxn>
                    <a:cxn ang="0">
                      <a:pos x="10" y="157"/>
                    </a:cxn>
                    <a:cxn ang="0">
                      <a:pos x="6" y="131"/>
                    </a:cxn>
                    <a:cxn ang="0">
                      <a:pos x="6" y="100"/>
                    </a:cxn>
                    <a:cxn ang="0">
                      <a:pos x="8" y="85"/>
                    </a:cxn>
                    <a:cxn ang="0">
                      <a:pos x="6" y="85"/>
                    </a:cxn>
                    <a:cxn ang="0">
                      <a:pos x="0" y="100"/>
                    </a:cxn>
                    <a:cxn ang="0">
                      <a:pos x="0" y="131"/>
                    </a:cxn>
                    <a:cxn ang="0">
                      <a:pos x="6" y="157"/>
                    </a:cxn>
                    <a:cxn ang="0">
                      <a:pos x="15" y="182"/>
                    </a:cxn>
                    <a:cxn ang="0">
                      <a:pos x="31" y="205"/>
                    </a:cxn>
                    <a:cxn ang="0">
                      <a:pos x="50" y="224"/>
                    </a:cxn>
                    <a:cxn ang="0">
                      <a:pos x="72" y="239"/>
                    </a:cxn>
                    <a:cxn ang="0">
                      <a:pos x="97" y="248"/>
                    </a:cxn>
                    <a:cxn ang="0">
                      <a:pos x="124" y="254"/>
                    </a:cxn>
                    <a:cxn ang="0">
                      <a:pos x="152" y="254"/>
                    </a:cxn>
                    <a:cxn ang="0">
                      <a:pos x="179" y="248"/>
                    </a:cxn>
                    <a:cxn ang="0">
                      <a:pos x="203" y="239"/>
                    </a:cxn>
                    <a:cxn ang="0">
                      <a:pos x="226" y="224"/>
                    </a:cxn>
                    <a:cxn ang="0">
                      <a:pos x="243" y="205"/>
                    </a:cxn>
                    <a:cxn ang="0">
                      <a:pos x="258" y="182"/>
                    </a:cxn>
                    <a:cxn ang="0">
                      <a:pos x="270" y="157"/>
                    </a:cxn>
                    <a:cxn ang="0">
                      <a:pos x="275" y="131"/>
                    </a:cxn>
                  </a:cxnLst>
                  <a:rect l="0" t="0" r="r" b="b"/>
                  <a:pathLst>
                    <a:path w="275" h="256">
                      <a:moveTo>
                        <a:pt x="275" y="117"/>
                      </a:moveTo>
                      <a:lnTo>
                        <a:pt x="273" y="98"/>
                      </a:lnTo>
                      <a:lnTo>
                        <a:pt x="272" y="81"/>
                      </a:lnTo>
                      <a:lnTo>
                        <a:pt x="266" y="64"/>
                      </a:lnTo>
                      <a:lnTo>
                        <a:pt x="258" y="49"/>
                      </a:lnTo>
                      <a:lnTo>
                        <a:pt x="249" y="36"/>
                      </a:lnTo>
                      <a:lnTo>
                        <a:pt x="237" y="23"/>
                      </a:lnTo>
                      <a:lnTo>
                        <a:pt x="224" y="11"/>
                      </a:lnTo>
                      <a:lnTo>
                        <a:pt x="211" y="0"/>
                      </a:lnTo>
                      <a:lnTo>
                        <a:pt x="209" y="2"/>
                      </a:lnTo>
                      <a:lnTo>
                        <a:pt x="207" y="4"/>
                      </a:lnTo>
                      <a:lnTo>
                        <a:pt x="220" y="13"/>
                      </a:lnTo>
                      <a:lnTo>
                        <a:pt x="234" y="24"/>
                      </a:lnTo>
                      <a:lnTo>
                        <a:pt x="245" y="38"/>
                      </a:lnTo>
                      <a:lnTo>
                        <a:pt x="253" y="51"/>
                      </a:lnTo>
                      <a:lnTo>
                        <a:pt x="260" y="66"/>
                      </a:lnTo>
                      <a:lnTo>
                        <a:pt x="266" y="83"/>
                      </a:lnTo>
                      <a:lnTo>
                        <a:pt x="270" y="100"/>
                      </a:lnTo>
                      <a:lnTo>
                        <a:pt x="272" y="117"/>
                      </a:lnTo>
                      <a:lnTo>
                        <a:pt x="270" y="131"/>
                      </a:lnTo>
                      <a:lnTo>
                        <a:pt x="268" y="144"/>
                      </a:lnTo>
                      <a:lnTo>
                        <a:pt x="264" y="157"/>
                      </a:lnTo>
                      <a:lnTo>
                        <a:pt x="260" y="169"/>
                      </a:lnTo>
                      <a:lnTo>
                        <a:pt x="255" y="180"/>
                      </a:lnTo>
                      <a:lnTo>
                        <a:pt x="249" y="191"/>
                      </a:lnTo>
                      <a:lnTo>
                        <a:pt x="241" y="203"/>
                      </a:lnTo>
                      <a:lnTo>
                        <a:pt x="232" y="212"/>
                      </a:lnTo>
                      <a:lnTo>
                        <a:pt x="222" y="220"/>
                      </a:lnTo>
                      <a:lnTo>
                        <a:pt x="213" y="227"/>
                      </a:lnTo>
                      <a:lnTo>
                        <a:pt x="201" y="235"/>
                      </a:lnTo>
                      <a:lnTo>
                        <a:pt x="190" y="241"/>
                      </a:lnTo>
                      <a:lnTo>
                        <a:pt x="177" y="244"/>
                      </a:lnTo>
                      <a:lnTo>
                        <a:pt x="165" y="248"/>
                      </a:lnTo>
                      <a:lnTo>
                        <a:pt x="152" y="250"/>
                      </a:lnTo>
                      <a:lnTo>
                        <a:pt x="137" y="250"/>
                      </a:lnTo>
                      <a:lnTo>
                        <a:pt x="124" y="250"/>
                      </a:lnTo>
                      <a:lnTo>
                        <a:pt x="110" y="248"/>
                      </a:lnTo>
                      <a:lnTo>
                        <a:pt x="97" y="244"/>
                      </a:lnTo>
                      <a:lnTo>
                        <a:pt x="86" y="241"/>
                      </a:lnTo>
                      <a:lnTo>
                        <a:pt x="74" y="235"/>
                      </a:lnTo>
                      <a:lnTo>
                        <a:pt x="63" y="227"/>
                      </a:lnTo>
                      <a:lnTo>
                        <a:pt x="53" y="220"/>
                      </a:lnTo>
                      <a:lnTo>
                        <a:pt x="44" y="212"/>
                      </a:lnTo>
                      <a:lnTo>
                        <a:pt x="34" y="203"/>
                      </a:lnTo>
                      <a:lnTo>
                        <a:pt x="27" y="191"/>
                      </a:lnTo>
                      <a:lnTo>
                        <a:pt x="21" y="180"/>
                      </a:lnTo>
                      <a:lnTo>
                        <a:pt x="15" y="169"/>
                      </a:lnTo>
                      <a:lnTo>
                        <a:pt x="10" y="157"/>
                      </a:lnTo>
                      <a:lnTo>
                        <a:pt x="8" y="144"/>
                      </a:lnTo>
                      <a:lnTo>
                        <a:pt x="6" y="131"/>
                      </a:lnTo>
                      <a:lnTo>
                        <a:pt x="4" y="117"/>
                      </a:lnTo>
                      <a:lnTo>
                        <a:pt x="6" y="100"/>
                      </a:lnTo>
                      <a:lnTo>
                        <a:pt x="8" y="85"/>
                      </a:lnTo>
                      <a:lnTo>
                        <a:pt x="8" y="85"/>
                      </a:lnTo>
                      <a:lnTo>
                        <a:pt x="8" y="85"/>
                      </a:lnTo>
                      <a:lnTo>
                        <a:pt x="6" y="85"/>
                      </a:lnTo>
                      <a:lnTo>
                        <a:pt x="4" y="85"/>
                      </a:lnTo>
                      <a:lnTo>
                        <a:pt x="0" y="100"/>
                      </a:lnTo>
                      <a:lnTo>
                        <a:pt x="0" y="117"/>
                      </a:lnTo>
                      <a:lnTo>
                        <a:pt x="0" y="131"/>
                      </a:lnTo>
                      <a:lnTo>
                        <a:pt x="2" y="144"/>
                      </a:lnTo>
                      <a:lnTo>
                        <a:pt x="6" y="157"/>
                      </a:lnTo>
                      <a:lnTo>
                        <a:pt x="10" y="170"/>
                      </a:lnTo>
                      <a:lnTo>
                        <a:pt x="15" y="182"/>
                      </a:lnTo>
                      <a:lnTo>
                        <a:pt x="23" y="193"/>
                      </a:lnTo>
                      <a:lnTo>
                        <a:pt x="31" y="205"/>
                      </a:lnTo>
                      <a:lnTo>
                        <a:pt x="40" y="214"/>
                      </a:lnTo>
                      <a:lnTo>
                        <a:pt x="50" y="224"/>
                      </a:lnTo>
                      <a:lnTo>
                        <a:pt x="61" y="231"/>
                      </a:lnTo>
                      <a:lnTo>
                        <a:pt x="72" y="239"/>
                      </a:lnTo>
                      <a:lnTo>
                        <a:pt x="84" y="244"/>
                      </a:lnTo>
                      <a:lnTo>
                        <a:pt x="97" y="248"/>
                      </a:lnTo>
                      <a:lnTo>
                        <a:pt x="110" y="252"/>
                      </a:lnTo>
                      <a:lnTo>
                        <a:pt x="124" y="254"/>
                      </a:lnTo>
                      <a:lnTo>
                        <a:pt x="137" y="256"/>
                      </a:lnTo>
                      <a:lnTo>
                        <a:pt x="152" y="254"/>
                      </a:lnTo>
                      <a:lnTo>
                        <a:pt x="165" y="252"/>
                      </a:lnTo>
                      <a:lnTo>
                        <a:pt x="179" y="248"/>
                      </a:lnTo>
                      <a:lnTo>
                        <a:pt x="192" y="244"/>
                      </a:lnTo>
                      <a:lnTo>
                        <a:pt x="203" y="239"/>
                      </a:lnTo>
                      <a:lnTo>
                        <a:pt x="215" y="231"/>
                      </a:lnTo>
                      <a:lnTo>
                        <a:pt x="226" y="224"/>
                      </a:lnTo>
                      <a:lnTo>
                        <a:pt x="236" y="214"/>
                      </a:lnTo>
                      <a:lnTo>
                        <a:pt x="243" y="205"/>
                      </a:lnTo>
                      <a:lnTo>
                        <a:pt x="253" y="193"/>
                      </a:lnTo>
                      <a:lnTo>
                        <a:pt x="258" y="182"/>
                      </a:lnTo>
                      <a:lnTo>
                        <a:pt x="264" y="170"/>
                      </a:lnTo>
                      <a:lnTo>
                        <a:pt x="270" y="157"/>
                      </a:lnTo>
                      <a:lnTo>
                        <a:pt x="273" y="144"/>
                      </a:lnTo>
                      <a:lnTo>
                        <a:pt x="275" y="131"/>
                      </a:lnTo>
                      <a:lnTo>
                        <a:pt x="275" y="117"/>
                      </a:lnTo>
                      <a:close/>
                    </a:path>
                  </a:pathLst>
                </a:custGeom>
                <a:solidFill>
                  <a:srgbClr val="E2E0E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069" name="Freeform 701"/>
                <p:cNvSpPr>
                  <a:spLocks/>
                </p:cNvSpPr>
                <p:nvPr/>
              </p:nvSpPr>
              <p:spPr bwMode="auto">
                <a:xfrm>
                  <a:off x="1703" y="2157"/>
                  <a:ext cx="271" cy="250"/>
                </a:xfrm>
                <a:custGeom>
                  <a:avLst/>
                  <a:gdLst/>
                  <a:ahLst/>
                  <a:cxnLst>
                    <a:cxn ang="0">
                      <a:pos x="270" y="96"/>
                    </a:cxn>
                    <a:cxn ang="0">
                      <a:pos x="260" y="64"/>
                    </a:cxn>
                    <a:cxn ang="0">
                      <a:pos x="245" y="34"/>
                    </a:cxn>
                    <a:cxn ang="0">
                      <a:pos x="220" y="9"/>
                    </a:cxn>
                    <a:cxn ang="0">
                      <a:pos x="205" y="2"/>
                    </a:cxn>
                    <a:cxn ang="0">
                      <a:pos x="218" y="13"/>
                    </a:cxn>
                    <a:cxn ang="0">
                      <a:pos x="241" y="36"/>
                    </a:cxn>
                    <a:cxn ang="0">
                      <a:pos x="256" y="66"/>
                    </a:cxn>
                    <a:cxn ang="0">
                      <a:pos x="266" y="98"/>
                    </a:cxn>
                    <a:cxn ang="0">
                      <a:pos x="266" y="129"/>
                    </a:cxn>
                    <a:cxn ang="0">
                      <a:pos x="260" y="153"/>
                    </a:cxn>
                    <a:cxn ang="0">
                      <a:pos x="251" y="178"/>
                    </a:cxn>
                    <a:cxn ang="0">
                      <a:pos x="237" y="199"/>
                    </a:cxn>
                    <a:cxn ang="0">
                      <a:pos x="218" y="216"/>
                    </a:cxn>
                    <a:cxn ang="0">
                      <a:pos x="197" y="231"/>
                    </a:cxn>
                    <a:cxn ang="0">
                      <a:pos x="175" y="241"/>
                    </a:cxn>
                    <a:cxn ang="0">
                      <a:pos x="148" y="246"/>
                    </a:cxn>
                    <a:cxn ang="0">
                      <a:pos x="122" y="246"/>
                    </a:cxn>
                    <a:cxn ang="0">
                      <a:pos x="97" y="241"/>
                    </a:cxn>
                    <a:cxn ang="0">
                      <a:pos x="72" y="231"/>
                    </a:cxn>
                    <a:cxn ang="0">
                      <a:pos x="51" y="216"/>
                    </a:cxn>
                    <a:cxn ang="0">
                      <a:pos x="34" y="199"/>
                    </a:cxn>
                    <a:cxn ang="0">
                      <a:pos x="21" y="178"/>
                    </a:cxn>
                    <a:cxn ang="0">
                      <a:pos x="10" y="153"/>
                    </a:cxn>
                    <a:cxn ang="0">
                      <a:pos x="6" y="129"/>
                    </a:cxn>
                    <a:cxn ang="0">
                      <a:pos x="6" y="98"/>
                    </a:cxn>
                    <a:cxn ang="0">
                      <a:pos x="8" y="83"/>
                    </a:cxn>
                    <a:cxn ang="0">
                      <a:pos x="6" y="83"/>
                    </a:cxn>
                    <a:cxn ang="0">
                      <a:pos x="0" y="98"/>
                    </a:cxn>
                    <a:cxn ang="0">
                      <a:pos x="0" y="129"/>
                    </a:cxn>
                    <a:cxn ang="0">
                      <a:pos x="6" y="155"/>
                    </a:cxn>
                    <a:cxn ang="0">
                      <a:pos x="17" y="180"/>
                    </a:cxn>
                    <a:cxn ang="0">
                      <a:pos x="31" y="201"/>
                    </a:cxn>
                    <a:cxn ang="0">
                      <a:pos x="50" y="220"/>
                    </a:cxn>
                    <a:cxn ang="0">
                      <a:pos x="70" y="235"/>
                    </a:cxn>
                    <a:cxn ang="0">
                      <a:pos x="95" y="244"/>
                    </a:cxn>
                    <a:cxn ang="0">
                      <a:pos x="122" y="250"/>
                    </a:cxn>
                    <a:cxn ang="0">
                      <a:pos x="150" y="250"/>
                    </a:cxn>
                    <a:cxn ang="0">
                      <a:pos x="177" y="244"/>
                    </a:cxn>
                    <a:cxn ang="0">
                      <a:pos x="199" y="235"/>
                    </a:cxn>
                    <a:cxn ang="0">
                      <a:pos x="222" y="220"/>
                    </a:cxn>
                    <a:cxn ang="0">
                      <a:pos x="239" y="201"/>
                    </a:cxn>
                    <a:cxn ang="0">
                      <a:pos x="254" y="180"/>
                    </a:cxn>
                    <a:cxn ang="0">
                      <a:pos x="266" y="155"/>
                    </a:cxn>
                    <a:cxn ang="0">
                      <a:pos x="270" y="129"/>
                    </a:cxn>
                  </a:cxnLst>
                  <a:rect l="0" t="0" r="r" b="b"/>
                  <a:pathLst>
                    <a:path w="271" h="250">
                      <a:moveTo>
                        <a:pt x="271" y="115"/>
                      </a:moveTo>
                      <a:lnTo>
                        <a:pt x="270" y="96"/>
                      </a:lnTo>
                      <a:lnTo>
                        <a:pt x="266" y="79"/>
                      </a:lnTo>
                      <a:lnTo>
                        <a:pt x="260" y="64"/>
                      </a:lnTo>
                      <a:lnTo>
                        <a:pt x="254" y="49"/>
                      </a:lnTo>
                      <a:lnTo>
                        <a:pt x="245" y="34"/>
                      </a:lnTo>
                      <a:lnTo>
                        <a:pt x="234" y="21"/>
                      </a:lnTo>
                      <a:lnTo>
                        <a:pt x="220" y="9"/>
                      </a:lnTo>
                      <a:lnTo>
                        <a:pt x="207" y="0"/>
                      </a:lnTo>
                      <a:lnTo>
                        <a:pt x="205" y="2"/>
                      </a:lnTo>
                      <a:lnTo>
                        <a:pt x="203" y="3"/>
                      </a:lnTo>
                      <a:lnTo>
                        <a:pt x="218" y="13"/>
                      </a:lnTo>
                      <a:lnTo>
                        <a:pt x="230" y="24"/>
                      </a:lnTo>
                      <a:lnTo>
                        <a:pt x="241" y="36"/>
                      </a:lnTo>
                      <a:lnTo>
                        <a:pt x="249" y="51"/>
                      </a:lnTo>
                      <a:lnTo>
                        <a:pt x="256" y="66"/>
                      </a:lnTo>
                      <a:lnTo>
                        <a:pt x="262" y="81"/>
                      </a:lnTo>
                      <a:lnTo>
                        <a:pt x="266" y="98"/>
                      </a:lnTo>
                      <a:lnTo>
                        <a:pt x="266" y="115"/>
                      </a:lnTo>
                      <a:lnTo>
                        <a:pt x="266" y="129"/>
                      </a:lnTo>
                      <a:lnTo>
                        <a:pt x="264" y="142"/>
                      </a:lnTo>
                      <a:lnTo>
                        <a:pt x="260" y="153"/>
                      </a:lnTo>
                      <a:lnTo>
                        <a:pt x="256" y="167"/>
                      </a:lnTo>
                      <a:lnTo>
                        <a:pt x="251" y="178"/>
                      </a:lnTo>
                      <a:lnTo>
                        <a:pt x="245" y="187"/>
                      </a:lnTo>
                      <a:lnTo>
                        <a:pt x="237" y="199"/>
                      </a:lnTo>
                      <a:lnTo>
                        <a:pt x="228" y="208"/>
                      </a:lnTo>
                      <a:lnTo>
                        <a:pt x="218" y="216"/>
                      </a:lnTo>
                      <a:lnTo>
                        <a:pt x="209" y="223"/>
                      </a:lnTo>
                      <a:lnTo>
                        <a:pt x="197" y="231"/>
                      </a:lnTo>
                      <a:lnTo>
                        <a:pt x="186" y="235"/>
                      </a:lnTo>
                      <a:lnTo>
                        <a:pt x="175" y="241"/>
                      </a:lnTo>
                      <a:lnTo>
                        <a:pt x="161" y="242"/>
                      </a:lnTo>
                      <a:lnTo>
                        <a:pt x="148" y="246"/>
                      </a:lnTo>
                      <a:lnTo>
                        <a:pt x="135" y="246"/>
                      </a:lnTo>
                      <a:lnTo>
                        <a:pt x="122" y="246"/>
                      </a:lnTo>
                      <a:lnTo>
                        <a:pt x="108" y="242"/>
                      </a:lnTo>
                      <a:lnTo>
                        <a:pt x="97" y="241"/>
                      </a:lnTo>
                      <a:lnTo>
                        <a:pt x="84" y="235"/>
                      </a:lnTo>
                      <a:lnTo>
                        <a:pt x="72" y="231"/>
                      </a:lnTo>
                      <a:lnTo>
                        <a:pt x="63" y="223"/>
                      </a:lnTo>
                      <a:lnTo>
                        <a:pt x="51" y="216"/>
                      </a:lnTo>
                      <a:lnTo>
                        <a:pt x="44" y="208"/>
                      </a:lnTo>
                      <a:lnTo>
                        <a:pt x="34" y="199"/>
                      </a:lnTo>
                      <a:lnTo>
                        <a:pt x="27" y="187"/>
                      </a:lnTo>
                      <a:lnTo>
                        <a:pt x="21" y="178"/>
                      </a:lnTo>
                      <a:lnTo>
                        <a:pt x="15" y="167"/>
                      </a:lnTo>
                      <a:lnTo>
                        <a:pt x="10" y="153"/>
                      </a:lnTo>
                      <a:lnTo>
                        <a:pt x="8" y="142"/>
                      </a:lnTo>
                      <a:lnTo>
                        <a:pt x="6" y="129"/>
                      </a:lnTo>
                      <a:lnTo>
                        <a:pt x="4" y="115"/>
                      </a:lnTo>
                      <a:lnTo>
                        <a:pt x="6" y="98"/>
                      </a:lnTo>
                      <a:lnTo>
                        <a:pt x="10" y="83"/>
                      </a:lnTo>
                      <a:lnTo>
                        <a:pt x="8" y="83"/>
                      </a:lnTo>
                      <a:lnTo>
                        <a:pt x="6" y="83"/>
                      </a:lnTo>
                      <a:lnTo>
                        <a:pt x="6" y="83"/>
                      </a:lnTo>
                      <a:lnTo>
                        <a:pt x="4" y="83"/>
                      </a:lnTo>
                      <a:lnTo>
                        <a:pt x="0" y="98"/>
                      </a:lnTo>
                      <a:lnTo>
                        <a:pt x="0" y="115"/>
                      </a:lnTo>
                      <a:lnTo>
                        <a:pt x="0" y="129"/>
                      </a:lnTo>
                      <a:lnTo>
                        <a:pt x="2" y="142"/>
                      </a:lnTo>
                      <a:lnTo>
                        <a:pt x="6" y="155"/>
                      </a:lnTo>
                      <a:lnTo>
                        <a:pt x="12" y="168"/>
                      </a:lnTo>
                      <a:lnTo>
                        <a:pt x="17" y="180"/>
                      </a:lnTo>
                      <a:lnTo>
                        <a:pt x="23" y="191"/>
                      </a:lnTo>
                      <a:lnTo>
                        <a:pt x="31" y="201"/>
                      </a:lnTo>
                      <a:lnTo>
                        <a:pt x="40" y="210"/>
                      </a:lnTo>
                      <a:lnTo>
                        <a:pt x="50" y="220"/>
                      </a:lnTo>
                      <a:lnTo>
                        <a:pt x="59" y="227"/>
                      </a:lnTo>
                      <a:lnTo>
                        <a:pt x="70" y="235"/>
                      </a:lnTo>
                      <a:lnTo>
                        <a:pt x="84" y="241"/>
                      </a:lnTo>
                      <a:lnTo>
                        <a:pt x="95" y="244"/>
                      </a:lnTo>
                      <a:lnTo>
                        <a:pt x="108" y="248"/>
                      </a:lnTo>
                      <a:lnTo>
                        <a:pt x="122" y="250"/>
                      </a:lnTo>
                      <a:lnTo>
                        <a:pt x="135" y="250"/>
                      </a:lnTo>
                      <a:lnTo>
                        <a:pt x="150" y="250"/>
                      </a:lnTo>
                      <a:lnTo>
                        <a:pt x="163" y="248"/>
                      </a:lnTo>
                      <a:lnTo>
                        <a:pt x="177" y="244"/>
                      </a:lnTo>
                      <a:lnTo>
                        <a:pt x="188" y="241"/>
                      </a:lnTo>
                      <a:lnTo>
                        <a:pt x="199" y="235"/>
                      </a:lnTo>
                      <a:lnTo>
                        <a:pt x="211" y="227"/>
                      </a:lnTo>
                      <a:lnTo>
                        <a:pt x="222" y="220"/>
                      </a:lnTo>
                      <a:lnTo>
                        <a:pt x="232" y="210"/>
                      </a:lnTo>
                      <a:lnTo>
                        <a:pt x="239" y="201"/>
                      </a:lnTo>
                      <a:lnTo>
                        <a:pt x="249" y="191"/>
                      </a:lnTo>
                      <a:lnTo>
                        <a:pt x="254" y="180"/>
                      </a:lnTo>
                      <a:lnTo>
                        <a:pt x="260" y="168"/>
                      </a:lnTo>
                      <a:lnTo>
                        <a:pt x="266" y="155"/>
                      </a:lnTo>
                      <a:lnTo>
                        <a:pt x="268" y="142"/>
                      </a:lnTo>
                      <a:lnTo>
                        <a:pt x="270" y="129"/>
                      </a:lnTo>
                      <a:lnTo>
                        <a:pt x="271" y="115"/>
                      </a:lnTo>
                      <a:close/>
                    </a:path>
                  </a:pathLst>
                </a:custGeom>
                <a:solidFill>
                  <a:srgbClr val="E2E0E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070" name="Freeform 702"/>
                <p:cNvSpPr>
                  <a:spLocks/>
                </p:cNvSpPr>
                <p:nvPr/>
              </p:nvSpPr>
              <p:spPr bwMode="auto">
                <a:xfrm>
                  <a:off x="1705" y="2159"/>
                  <a:ext cx="268" cy="246"/>
                </a:xfrm>
                <a:custGeom>
                  <a:avLst/>
                  <a:gdLst/>
                  <a:ahLst/>
                  <a:cxnLst>
                    <a:cxn ang="0">
                      <a:pos x="266" y="96"/>
                    </a:cxn>
                    <a:cxn ang="0">
                      <a:pos x="256" y="62"/>
                    </a:cxn>
                    <a:cxn ang="0">
                      <a:pos x="241" y="34"/>
                    </a:cxn>
                    <a:cxn ang="0">
                      <a:pos x="216" y="9"/>
                    </a:cxn>
                    <a:cxn ang="0">
                      <a:pos x="203" y="1"/>
                    </a:cxn>
                    <a:cxn ang="0">
                      <a:pos x="201" y="3"/>
                    </a:cxn>
                    <a:cxn ang="0">
                      <a:pos x="214" y="13"/>
                    </a:cxn>
                    <a:cxn ang="0">
                      <a:pos x="235" y="36"/>
                    </a:cxn>
                    <a:cxn ang="0">
                      <a:pos x="252" y="64"/>
                    </a:cxn>
                    <a:cxn ang="0">
                      <a:pos x="262" y="96"/>
                    </a:cxn>
                    <a:cxn ang="0">
                      <a:pos x="262" y="127"/>
                    </a:cxn>
                    <a:cxn ang="0">
                      <a:pos x="256" y="151"/>
                    </a:cxn>
                    <a:cxn ang="0">
                      <a:pos x="247" y="174"/>
                    </a:cxn>
                    <a:cxn ang="0">
                      <a:pos x="233" y="195"/>
                    </a:cxn>
                    <a:cxn ang="0">
                      <a:pos x="214" y="212"/>
                    </a:cxn>
                    <a:cxn ang="0">
                      <a:pos x="195" y="225"/>
                    </a:cxn>
                    <a:cxn ang="0">
                      <a:pos x="173" y="237"/>
                    </a:cxn>
                    <a:cxn ang="0">
                      <a:pos x="146" y="240"/>
                    </a:cxn>
                    <a:cxn ang="0">
                      <a:pos x="120" y="240"/>
                    </a:cxn>
                    <a:cxn ang="0">
                      <a:pos x="95" y="237"/>
                    </a:cxn>
                    <a:cxn ang="0">
                      <a:pos x="72" y="225"/>
                    </a:cxn>
                    <a:cxn ang="0">
                      <a:pos x="51" y="212"/>
                    </a:cxn>
                    <a:cxn ang="0">
                      <a:pos x="34" y="195"/>
                    </a:cxn>
                    <a:cxn ang="0">
                      <a:pos x="21" y="174"/>
                    </a:cxn>
                    <a:cxn ang="0">
                      <a:pos x="11" y="151"/>
                    </a:cxn>
                    <a:cxn ang="0">
                      <a:pos x="6" y="127"/>
                    </a:cxn>
                    <a:cxn ang="0">
                      <a:pos x="6" y="96"/>
                    </a:cxn>
                    <a:cxn ang="0">
                      <a:pos x="8" y="81"/>
                    </a:cxn>
                    <a:cxn ang="0">
                      <a:pos x="2" y="96"/>
                    </a:cxn>
                    <a:cxn ang="0">
                      <a:pos x="2" y="127"/>
                    </a:cxn>
                    <a:cxn ang="0">
                      <a:pos x="6" y="153"/>
                    </a:cxn>
                    <a:cxn ang="0">
                      <a:pos x="17" y="176"/>
                    </a:cxn>
                    <a:cxn ang="0">
                      <a:pos x="30" y="199"/>
                    </a:cxn>
                    <a:cxn ang="0">
                      <a:pos x="49" y="216"/>
                    </a:cxn>
                    <a:cxn ang="0">
                      <a:pos x="70" y="231"/>
                    </a:cxn>
                    <a:cxn ang="0">
                      <a:pos x="93" y="240"/>
                    </a:cxn>
                    <a:cxn ang="0">
                      <a:pos x="120" y="246"/>
                    </a:cxn>
                    <a:cxn ang="0">
                      <a:pos x="148" y="246"/>
                    </a:cxn>
                    <a:cxn ang="0">
                      <a:pos x="173" y="240"/>
                    </a:cxn>
                    <a:cxn ang="0">
                      <a:pos x="197" y="231"/>
                    </a:cxn>
                    <a:cxn ang="0">
                      <a:pos x="218" y="216"/>
                    </a:cxn>
                    <a:cxn ang="0">
                      <a:pos x="237" y="199"/>
                    </a:cxn>
                    <a:cxn ang="0">
                      <a:pos x="251" y="176"/>
                    </a:cxn>
                    <a:cxn ang="0">
                      <a:pos x="260" y="153"/>
                    </a:cxn>
                    <a:cxn ang="0">
                      <a:pos x="266" y="127"/>
                    </a:cxn>
                  </a:cxnLst>
                  <a:rect l="0" t="0" r="r" b="b"/>
                  <a:pathLst>
                    <a:path w="268" h="246">
                      <a:moveTo>
                        <a:pt x="268" y="113"/>
                      </a:moveTo>
                      <a:lnTo>
                        <a:pt x="266" y="96"/>
                      </a:lnTo>
                      <a:lnTo>
                        <a:pt x="262" y="79"/>
                      </a:lnTo>
                      <a:lnTo>
                        <a:pt x="256" y="62"/>
                      </a:lnTo>
                      <a:lnTo>
                        <a:pt x="249" y="47"/>
                      </a:lnTo>
                      <a:lnTo>
                        <a:pt x="241" y="34"/>
                      </a:lnTo>
                      <a:lnTo>
                        <a:pt x="230" y="20"/>
                      </a:lnTo>
                      <a:lnTo>
                        <a:pt x="216" y="9"/>
                      </a:lnTo>
                      <a:lnTo>
                        <a:pt x="203" y="0"/>
                      </a:lnTo>
                      <a:lnTo>
                        <a:pt x="203" y="1"/>
                      </a:lnTo>
                      <a:lnTo>
                        <a:pt x="201" y="1"/>
                      </a:lnTo>
                      <a:lnTo>
                        <a:pt x="201" y="3"/>
                      </a:lnTo>
                      <a:lnTo>
                        <a:pt x="201" y="3"/>
                      </a:lnTo>
                      <a:lnTo>
                        <a:pt x="214" y="13"/>
                      </a:lnTo>
                      <a:lnTo>
                        <a:pt x="226" y="24"/>
                      </a:lnTo>
                      <a:lnTo>
                        <a:pt x="235" y="36"/>
                      </a:lnTo>
                      <a:lnTo>
                        <a:pt x="245" y="49"/>
                      </a:lnTo>
                      <a:lnTo>
                        <a:pt x="252" y="64"/>
                      </a:lnTo>
                      <a:lnTo>
                        <a:pt x="258" y="79"/>
                      </a:lnTo>
                      <a:lnTo>
                        <a:pt x="262" y="96"/>
                      </a:lnTo>
                      <a:lnTo>
                        <a:pt x="262" y="113"/>
                      </a:lnTo>
                      <a:lnTo>
                        <a:pt x="262" y="127"/>
                      </a:lnTo>
                      <a:lnTo>
                        <a:pt x="260" y="140"/>
                      </a:lnTo>
                      <a:lnTo>
                        <a:pt x="256" y="151"/>
                      </a:lnTo>
                      <a:lnTo>
                        <a:pt x="252" y="163"/>
                      </a:lnTo>
                      <a:lnTo>
                        <a:pt x="247" y="174"/>
                      </a:lnTo>
                      <a:lnTo>
                        <a:pt x="241" y="185"/>
                      </a:lnTo>
                      <a:lnTo>
                        <a:pt x="233" y="195"/>
                      </a:lnTo>
                      <a:lnTo>
                        <a:pt x="224" y="204"/>
                      </a:lnTo>
                      <a:lnTo>
                        <a:pt x="214" y="212"/>
                      </a:lnTo>
                      <a:lnTo>
                        <a:pt x="205" y="220"/>
                      </a:lnTo>
                      <a:lnTo>
                        <a:pt x="195" y="225"/>
                      </a:lnTo>
                      <a:lnTo>
                        <a:pt x="184" y="231"/>
                      </a:lnTo>
                      <a:lnTo>
                        <a:pt x="173" y="237"/>
                      </a:lnTo>
                      <a:lnTo>
                        <a:pt x="159" y="239"/>
                      </a:lnTo>
                      <a:lnTo>
                        <a:pt x="146" y="240"/>
                      </a:lnTo>
                      <a:lnTo>
                        <a:pt x="133" y="242"/>
                      </a:lnTo>
                      <a:lnTo>
                        <a:pt x="120" y="240"/>
                      </a:lnTo>
                      <a:lnTo>
                        <a:pt x="108" y="239"/>
                      </a:lnTo>
                      <a:lnTo>
                        <a:pt x="95" y="237"/>
                      </a:lnTo>
                      <a:lnTo>
                        <a:pt x="84" y="231"/>
                      </a:lnTo>
                      <a:lnTo>
                        <a:pt x="72" y="225"/>
                      </a:lnTo>
                      <a:lnTo>
                        <a:pt x="61" y="220"/>
                      </a:lnTo>
                      <a:lnTo>
                        <a:pt x="51" y="212"/>
                      </a:lnTo>
                      <a:lnTo>
                        <a:pt x="42" y="204"/>
                      </a:lnTo>
                      <a:lnTo>
                        <a:pt x="34" y="195"/>
                      </a:lnTo>
                      <a:lnTo>
                        <a:pt x="27" y="185"/>
                      </a:lnTo>
                      <a:lnTo>
                        <a:pt x="21" y="174"/>
                      </a:lnTo>
                      <a:lnTo>
                        <a:pt x="15" y="163"/>
                      </a:lnTo>
                      <a:lnTo>
                        <a:pt x="11" y="151"/>
                      </a:lnTo>
                      <a:lnTo>
                        <a:pt x="8" y="140"/>
                      </a:lnTo>
                      <a:lnTo>
                        <a:pt x="6" y="127"/>
                      </a:lnTo>
                      <a:lnTo>
                        <a:pt x="6" y="113"/>
                      </a:lnTo>
                      <a:lnTo>
                        <a:pt x="6" y="96"/>
                      </a:lnTo>
                      <a:lnTo>
                        <a:pt x="10" y="81"/>
                      </a:lnTo>
                      <a:lnTo>
                        <a:pt x="8" y="81"/>
                      </a:lnTo>
                      <a:lnTo>
                        <a:pt x="4" y="81"/>
                      </a:lnTo>
                      <a:lnTo>
                        <a:pt x="2" y="96"/>
                      </a:lnTo>
                      <a:lnTo>
                        <a:pt x="0" y="113"/>
                      </a:lnTo>
                      <a:lnTo>
                        <a:pt x="2" y="127"/>
                      </a:lnTo>
                      <a:lnTo>
                        <a:pt x="4" y="140"/>
                      </a:lnTo>
                      <a:lnTo>
                        <a:pt x="6" y="153"/>
                      </a:lnTo>
                      <a:lnTo>
                        <a:pt x="11" y="165"/>
                      </a:lnTo>
                      <a:lnTo>
                        <a:pt x="17" y="176"/>
                      </a:lnTo>
                      <a:lnTo>
                        <a:pt x="23" y="187"/>
                      </a:lnTo>
                      <a:lnTo>
                        <a:pt x="30" y="199"/>
                      </a:lnTo>
                      <a:lnTo>
                        <a:pt x="40" y="208"/>
                      </a:lnTo>
                      <a:lnTo>
                        <a:pt x="49" y="216"/>
                      </a:lnTo>
                      <a:lnTo>
                        <a:pt x="59" y="223"/>
                      </a:lnTo>
                      <a:lnTo>
                        <a:pt x="70" y="231"/>
                      </a:lnTo>
                      <a:lnTo>
                        <a:pt x="82" y="237"/>
                      </a:lnTo>
                      <a:lnTo>
                        <a:pt x="93" y="240"/>
                      </a:lnTo>
                      <a:lnTo>
                        <a:pt x="106" y="244"/>
                      </a:lnTo>
                      <a:lnTo>
                        <a:pt x="120" y="246"/>
                      </a:lnTo>
                      <a:lnTo>
                        <a:pt x="133" y="246"/>
                      </a:lnTo>
                      <a:lnTo>
                        <a:pt x="148" y="246"/>
                      </a:lnTo>
                      <a:lnTo>
                        <a:pt x="161" y="244"/>
                      </a:lnTo>
                      <a:lnTo>
                        <a:pt x="173" y="240"/>
                      </a:lnTo>
                      <a:lnTo>
                        <a:pt x="186" y="237"/>
                      </a:lnTo>
                      <a:lnTo>
                        <a:pt x="197" y="231"/>
                      </a:lnTo>
                      <a:lnTo>
                        <a:pt x="209" y="223"/>
                      </a:lnTo>
                      <a:lnTo>
                        <a:pt x="218" y="216"/>
                      </a:lnTo>
                      <a:lnTo>
                        <a:pt x="228" y="208"/>
                      </a:lnTo>
                      <a:lnTo>
                        <a:pt x="237" y="199"/>
                      </a:lnTo>
                      <a:lnTo>
                        <a:pt x="245" y="187"/>
                      </a:lnTo>
                      <a:lnTo>
                        <a:pt x="251" y="176"/>
                      </a:lnTo>
                      <a:lnTo>
                        <a:pt x="256" y="165"/>
                      </a:lnTo>
                      <a:lnTo>
                        <a:pt x="260" y="153"/>
                      </a:lnTo>
                      <a:lnTo>
                        <a:pt x="264" y="140"/>
                      </a:lnTo>
                      <a:lnTo>
                        <a:pt x="266" y="127"/>
                      </a:lnTo>
                      <a:lnTo>
                        <a:pt x="268" y="113"/>
                      </a:lnTo>
                      <a:close/>
                    </a:path>
                  </a:pathLst>
                </a:custGeom>
                <a:solidFill>
                  <a:srgbClr val="E2E1E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071" name="Freeform 703"/>
                <p:cNvSpPr>
                  <a:spLocks/>
                </p:cNvSpPr>
                <p:nvPr/>
              </p:nvSpPr>
              <p:spPr bwMode="auto">
                <a:xfrm>
                  <a:off x="1707" y="2160"/>
                  <a:ext cx="262" cy="243"/>
                </a:xfrm>
                <a:custGeom>
                  <a:avLst/>
                  <a:gdLst/>
                  <a:ahLst/>
                  <a:cxnLst>
                    <a:cxn ang="0">
                      <a:pos x="262" y="95"/>
                    </a:cxn>
                    <a:cxn ang="0">
                      <a:pos x="252" y="63"/>
                    </a:cxn>
                    <a:cxn ang="0">
                      <a:pos x="237" y="33"/>
                    </a:cxn>
                    <a:cxn ang="0">
                      <a:pos x="214" y="10"/>
                    </a:cxn>
                    <a:cxn ang="0">
                      <a:pos x="199" y="0"/>
                    </a:cxn>
                    <a:cxn ang="0">
                      <a:pos x="197" y="2"/>
                    </a:cxn>
                    <a:cxn ang="0">
                      <a:pos x="211" y="14"/>
                    </a:cxn>
                    <a:cxn ang="0">
                      <a:pos x="231" y="37"/>
                    </a:cxn>
                    <a:cxn ang="0">
                      <a:pos x="249" y="63"/>
                    </a:cxn>
                    <a:cxn ang="0">
                      <a:pos x="256" y="95"/>
                    </a:cxn>
                    <a:cxn ang="0">
                      <a:pos x="258" y="126"/>
                    </a:cxn>
                    <a:cxn ang="0">
                      <a:pos x="252" y="150"/>
                    </a:cxn>
                    <a:cxn ang="0">
                      <a:pos x="243" y="173"/>
                    </a:cxn>
                    <a:cxn ang="0">
                      <a:pos x="230" y="192"/>
                    </a:cxn>
                    <a:cxn ang="0">
                      <a:pos x="212" y="209"/>
                    </a:cxn>
                    <a:cxn ang="0">
                      <a:pos x="192" y="222"/>
                    </a:cxn>
                    <a:cxn ang="0">
                      <a:pos x="169" y="232"/>
                    </a:cxn>
                    <a:cxn ang="0">
                      <a:pos x="144" y="238"/>
                    </a:cxn>
                    <a:cxn ang="0">
                      <a:pos x="120" y="238"/>
                    </a:cxn>
                    <a:cxn ang="0">
                      <a:pos x="95" y="232"/>
                    </a:cxn>
                    <a:cxn ang="0">
                      <a:pos x="72" y="222"/>
                    </a:cxn>
                    <a:cxn ang="0">
                      <a:pos x="51" y="209"/>
                    </a:cxn>
                    <a:cxn ang="0">
                      <a:pos x="34" y="192"/>
                    </a:cxn>
                    <a:cxn ang="0">
                      <a:pos x="21" y="173"/>
                    </a:cxn>
                    <a:cxn ang="0">
                      <a:pos x="11" y="150"/>
                    </a:cxn>
                    <a:cxn ang="0">
                      <a:pos x="6" y="126"/>
                    </a:cxn>
                    <a:cxn ang="0">
                      <a:pos x="6" y="95"/>
                    </a:cxn>
                    <a:cxn ang="0">
                      <a:pos x="8" y="80"/>
                    </a:cxn>
                    <a:cxn ang="0">
                      <a:pos x="2" y="95"/>
                    </a:cxn>
                    <a:cxn ang="0">
                      <a:pos x="2" y="126"/>
                    </a:cxn>
                    <a:cxn ang="0">
                      <a:pos x="6" y="150"/>
                    </a:cxn>
                    <a:cxn ang="0">
                      <a:pos x="17" y="175"/>
                    </a:cxn>
                    <a:cxn ang="0">
                      <a:pos x="30" y="196"/>
                    </a:cxn>
                    <a:cxn ang="0">
                      <a:pos x="47" y="213"/>
                    </a:cxn>
                    <a:cxn ang="0">
                      <a:pos x="68" y="228"/>
                    </a:cxn>
                    <a:cxn ang="0">
                      <a:pos x="93" y="238"/>
                    </a:cxn>
                    <a:cxn ang="0">
                      <a:pos x="118" y="243"/>
                    </a:cxn>
                    <a:cxn ang="0">
                      <a:pos x="144" y="243"/>
                    </a:cxn>
                    <a:cxn ang="0">
                      <a:pos x="171" y="238"/>
                    </a:cxn>
                    <a:cxn ang="0">
                      <a:pos x="193" y="228"/>
                    </a:cxn>
                    <a:cxn ang="0">
                      <a:pos x="214" y="213"/>
                    </a:cxn>
                    <a:cxn ang="0">
                      <a:pos x="233" y="196"/>
                    </a:cxn>
                    <a:cxn ang="0">
                      <a:pos x="247" y="175"/>
                    </a:cxn>
                    <a:cxn ang="0">
                      <a:pos x="256" y="150"/>
                    </a:cxn>
                    <a:cxn ang="0">
                      <a:pos x="262" y="126"/>
                    </a:cxn>
                  </a:cxnLst>
                  <a:rect l="0" t="0" r="r" b="b"/>
                  <a:pathLst>
                    <a:path w="262" h="243">
                      <a:moveTo>
                        <a:pt x="262" y="112"/>
                      </a:moveTo>
                      <a:lnTo>
                        <a:pt x="262" y="95"/>
                      </a:lnTo>
                      <a:lnTo>
                        <a:pt x="258" y="78"/>
                      </a:lnTo>
                      <a:lnTo>
                        <a:pt x="252" y="63"/>
                      </a:lnTo>
                      <a:lnTo>
                        <a:pt x="245" y="48"/>
                      </a:lnTo>
                      <a:lnTo>
                        <a:pt x="237" y="33"/>
                      </a:lnTo>
                      <a:lnTo>
                        <a:pt x="226" y="21"/>
                      </a:lnTo>
                      <a:lnTo>
                        <a:pt x="214" y="10"/>
                      </a:lnTo>
                      <a:lnTo>
                        <a:pt x="199" y="0"/>
                      </a:lnTo>
                      <a:lnTo>
                        <a:pt x="199" y="0"/>
                      </a:lnTo>
                      <a:lnTo>
                        <a:pt x="199" y="0"/>
                      </a:lnTo>
                      <a:lnTo>
                        <a:pt x="197" y="2"/>
                      </a:lnTo>
                      <a:lnTo>
                        <a:pt x="197" y="4"/>
                      </a:lnTo>
                      <a:lnTo>
                        <a:pt x="211" y="14"/>
                      </a:lnTo>
                      <a:lnTo>
                        <a:pt x="222" y="23"/>
                      </a:lnTo>
                      <a:lnTo>
                        <a:pt x="231" y="37"/>
                      </a:lnTo>
                      <a:lnTo>
                        <a:pt x="241" y="50"/>
                      </a:lnTo>
                      <a:lnTo>
                        <a:pt x="249" y="63"/>
                      </a:lnTo>
                      <a:lnTo>
                        <a:pt x="254" y="78"/>
                      </a:lnTo>
                      <a:lnTo>
                        <a:pt x="256" y="95"/>
                      </a:lnTo>
                      <a:lnTo>
                        <a:pt x="258" y="112"/>
                      </a:lnTo>
                      <a:lnTo>
                        <a:pt x="258" y="126"/>
                      </a:lnTo>
                      <a:lnTo>
                        <a:pt x="256" y="137"/>
                      </a:lnTo>
                      <a:lnTo>
                        <a:pt x="252" y="150"/>
                      </a:lnTo>
                      <a:lnTo>
                        <a:pt x="249" y="162"/>
                      </a:lnTo>
                      <a:lnTo>
                        <a:pt x="243" y="173"/>
                      </a:lnTo>
                      <a:lnTo>
                        <a:pt x="237" y="183"/>
                      </a:lnTo>
                      <a:lnTo>
                        <a:pt x="230" y="192"/>
                      </a:lnTo>
                      <a:lnTo>
                        <a:pt x="220" y="201"/>
                      </a:lnTo>
                      <a:lnTo>
                        <a:pt x="212" y="209"/>
                      </a:lnTo>
                      <a:lnTo>
                        <a:pt x="203" y="217"/>
                      </a:lnTo>
                      <a:lnTo>
                        <a:pt x="192" y="222"/>
                      </a:lnTo>
                      <a:lnTo>
                        <a:pt x="180" y="228"/>
                      </a:lnTo>
                      <a:lnTo>
                        <a:pt x="169" y="232"/>
                      </a:lnTo>
                      <a:lnTo>
                        <a:pt x="157" y="236"/>
                      </a:lnTo>
                      <a:lnTo>
                        <a:pt x="144" y="238"/>
                      </a:lnTo>
                      <a:lnTo>
                        <a:pt x="131" y="238"/>
                      </a:lnTo>
                      <a:lnTo>
                        <a:pt x="120" y="238"/>
                      </a:lnTo>
                      <a:lnTo>
                        <a:pt x="106" y="236"/>
                      </a:lnTo>
                      <a:lnTo>
                        <a:pt x="95" y="232"/>
                      </a:lnTo>
                      <a:lnTo>
                        <a:pt x="82" y="228"/>
                      </a:lnTo>
                      <a:lnTo>
                        <a:pt x="72" y="222"/>
                      </a:lnTo>
                      <a:lnTo>
                        <a:pt x="61" y="217"/>
                      </a:lnTo>
                      <a:lnTo>
                        <a:pt x="51" y="209"/>
                      </a:lnTo>
                      <a:lnTo>
                        <a:pt x="42" y="201"/>
                      </a:lnTo>
                      <a:lnTo>
                        <a:pt x="34" y="192"/>
                      </a:lnTo>
                      <a:lnTo>
                        <a:pt x="27" y="183"/>
                      </a:lnTo>
                      <a:lnTo>
                        <a:pt x="21" y="173"/>
                      </a:lnTo>
                      <a:lnTo>
                        <a:pt x="15" y="162"/>
                      </a:lnTo>
                      <a:lnTo>
                        <a:pt x="11" y="150"/>
                      </a:lnTo>
                      <a:lnTo>
                        <a:pt x="8" y="137"/>
                      </a:lnTo>
                      <a:lnTo>
                        <a:pt x="6" y="126"/>
                      </a:lnTo>
                      <a:lnTo>
                        <a:pt x="6" y="112"/>
                      </a:lnTo>
                      <a:lnTo>
                        <a:pt x="6" y="95"/>
                      </a:lnTo>
                      <a:lnTo>
                        <a:pt x="9" y="80"/>
                      </a:lnTo>
                      <a:lnTo>
                        <a:pt x="8" y="80"/>
                      </a:lnTo>
                      <a:lnTo>
                        <a:pt x="6" y="80"/>
                      </a:lnTo>
                      <a:lnTo>
                        <a:pt x="2" y="95"/>
                      </a:lnTo>
                      <a:lnTo>
                        <a:pt x="0" y="112"/>
                      </a:lnTo>
                      <a:lnTo>
                        <a:pt x="2" y="126"/>
                      </a:lnTo>
                      <a:lnTo>
                        <a:pt x="4" y="139"/>
                      </a:lnTo>
                      <a:lnTo>
                        <a:pt x="6" y="150"/>
                      </a:lnTo>
                      <a:lnTo>
                        <a:pt x="11" y="164"/>
                      </a:lnTo>
                      <a:lnTo>
                        <a:pt x="17" y="175"/>
                      </a:lnTo>
                      <a:lnTo>
                        <a:pt x="23" y="184"/>
                      </a:lnTo>
                      <a:lnTo>
                        <a:pt x="30" y="196"/>
                      </a:lnTo>
                      <a:lnTo>
                        <a:pt x="40" y="205"/>
                      </a:lnTo>
                      <a:lnTo>
                        <a:pt x="47" y="213"/>
                      </a:lnTo>
                      <a:lnTo>
                        <a:pt x="59" y="220"/>
                      </a:lnTo>
                      <a:lnTo>
                        <a:pt x="68" y="228"/>
                      </a:lnTo>
                      <a:lnTo>
                        <a:pt x="80" y="232"/>
                      </a:lnTo>
                      <a:lnTo>
                        <a:pt x="93" y="238"/>
                      </a:lnTo>
                      <a:lnTo>
                        <a:pt x="104" y="239"/>
                      </a:lnTo>
                      <a:lnTo>
                        <a:pt x="118" y="243"/>
                      </a:lnTo>
                      <a:lnTo>
                        <a:pt x="131" y="243"/>
                      </a:lnTo>
                      <a:lnTo>
                        <a:pt x="144" y="243"/>
                      </a:lnTo>
                      <a:lnTo>
                        <a:pt x="157" y="239"/>
                      </a:lnTo>
                      <a:lnTo>
                        <a:pt x="171" y="238"/>
                      </a:lnTo>
                      <a:lnTo>
                        <a:pt x="182" y="232"/>
                      </a:lnTo>
                      <a:lnTo>
                        <a:pt x="193" y="228"/>
                      </a:lnTo>
                      <a:lnTo>
                        <a:pt x="205" y="220"/>
                      </a:lnTo>
                      <a:lnTo>
                        <a:pt x="214" y="213"/>
                      </a:lnTo>
                      <a:lnTo>
                        <a:pt x="224" y="205"/>
                      </a:lnTo>
                      <a:lnTo>
                        <a:pt x="233" y="196"/>
                      </a:lnTo>
                      <a:lnTo>
                        <a:pt x="241" y="184"/>
                      </a:lnTo>
                      <a:lnTo>
                        <a:pt x="247" y="175"/>
                      </a:lnTo>
                      <a:lnTo>
                        <a:pt x="252" y="164"/>
                      </a:lnTo>
                      <a:lnTo>
                        <a:pt x="256" y="150"/>
                      </a:lnTo>
                      <a:lnTo>
                        <a:pt x="260" y="139"/>
                      </a:lnTo>
                      <a:lnTo>
                        <a:pt x="262" y="126"/>
                      </a:lnTo>
                      <a:lnTo>
                        <a:pt x="262" y="112"/>
                      </a:lnTo>
                      <a:close/>
                    </a:path>
                  </a:pathLst>
                </a:custGeom>
                <a:solidFill>
                  <a:srgbClr val="E3E2E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072" name="Freeform 704"/>
                <p:cNvSpPr>
                  <a:spLocks/>
                </p:cNvSpPr>
                <p:nvPr/>
              </p:nvSpPr>
              <p:spPr bwMode="auto">
                <a:xfrm>
                  <a:off x="1711" y="2162"/>
                  <a:ext cx="256" cy="239"/>
                </a:xfrm>
                <a:custGeom>
                  <a:avLst/>
                  <a:gdLst/>
                  <a:ahLst/>
                  <a:cxnLst>
                    <a:cxn ang="0">
                      <a:pos x="256" y="93"/>
                    </a:cxn>
                    <a:cxn ang="0">
                      <a:pos x="246" y="61"/>
                    </a:cxn>
                    <a:cxn ang="0">
                      <a:pos x="229" y="33"/>
                    </a:cxn>
                    <a:cxn ang="0">
                      <a:pos x="208" y="10"/>
                    </a:cxn>
                    <a:cxn ang="0">
                      <a:pos x="193" y="2"/>
                    </a:cxn>
                    <a:cxn ang="0">
                      <a:pos x="205" y="12"/>
                    </a:cxn>
                    <a:cxn ang="0">
                      <a:pos x="226" y="35"/>
                    </a:cxn>
                    <a:cxn ang="0">
                      <a:pos x="243" y="63"/>
                    </a:cxn>
                    <a:cxn ang="0">
                      <a:pos x="250" y="93"/>
                    </a:cxn>
                    <a:cxn ang="0">
                      <a:pos x="250" y="124"/>
                    </a:cxn>
                    <a:cxn ang="0">
                      <a:pos x="246" y="146"/>
                    </a:cxn>
                    <a:cxn ang="0">
                      <a:pos x="237" y="169"/>
                    </a:cxn>
                    <a:cxn ang="0">
                      <a:pos x="224" y="188"/>
                    </a:cxn>
                    <a:cxn ang="0">
                      <a:pos x="207" y="205"/>
                    </a:cxn>
                    <a:cxn ang="0">
                      <a:pos x="188" y="218"/>
                    </a:cxn>
                    <a:cxn ang="0">
                      <a:pos x="165" y="228"/>
                    </a:cxn>
                    <a:cxn ang="0">
                      <a:pos x="140" y="234"/>
                    </a:cxn>
                    <a:cxn ang="0">
                      <a:pos x="116" y="234"/>
                    </a:cxn>
                    <a:cxn ang="0">
                      <a:pos x="91" y="228"/>
                    </a:cxn>
                    <a:cxn ang="0">
                      <a:pos x="68" y="218"/>
                    </a:cxn>
                    <a:cxn ang="0">
                      <a:pos x="49" y="205"/>
                    </a:cxn>
                    <a:cxn ang="0">
                      <a:pos x="32" y="188"/>
                    </a:cxn>
                    <a:cxn ang="0">
                      <a:pos x="19" y="169"/>
                    </a:cxn>
                    <a:cxn ang="0">
                      <a:pos x="9" y="146"/>
                    </a:cxn>
                    <a:cxn ang="0">
                      <a:pos x="4" y="124"/>
                    </a:cxn>
                    <a:cxn ang="0">
                      <a:pos x="5" y="93"/>
                    </a:cxn>
                    <a:cxn ang="0">
                      <a:pos x="5" y="78"/>
                    </a:cxn>
                    <a:cxn ang="0">
                      <a:pos x="0" y="93"/>
                    </a:cxn>
                    <a:cxn ang="0">
                      <a:pos x="0" y="124"/>
                    </a:cxn>
                    <a:cxn ang="0">
                      <a:pos x="5" y="148"/>
                    </a:cxn>
                    <a:cxn ang="0">
                      <a:pos x="15" y="171"/>
                    </a:cxn>
                    <a:cxn ang="0">
                      <a:pos x="28" y="192"/>
                    </a:cxn>
                    <a:cxn ang="0">
                      <a:pos x="45" y="209"/>
                    </a:cxn>
                    <a:cxn ang="0">
                      <a:pos x="66" y="222"/>
                    </a:cxn>
                    <a:cxn ang="0">
                      <a:pos x="89" y="234"/>
                    </a:cxn>
                    <a:cxn ang="0">
                      <a:pos x="114" y="237"/>
                    </a:cxn>
                    <a:cxn ang="0">
                      <a:pos x="140" y="237"/>
                    </a:cxn>
                    <a:cxn ang="0">
                      <a:pos x="167" y="234"/>
                    </a:cxn>
                    <a:cxn ang="0">
                      <a:pos x="189" y="222"/>
                    </a:cxn>
                    <a:cxn ang="0">
                      <a:pos x="208" y="209"/>
                    </a:cxn>
                    <a:cxn ang="0">
                      <a:pos x="227" y="192"/>
                    </a:cxn>
                    <a:cxn ang="0">
                      <a:pos x="241" y="171"/>
                    </a:cxn>
                    <a:cxn ang="0">
                      <a:pos x="250" y="148"/>
                    </a:cxn>
                    <a:cxn ang="0">
                      <a:pos x="256" y="124"/>
                    </a:cxn>
                  </a:cxnLst>
                  <a:rect l="0" t="0" r="r" b="b"/>
                  <a:pathLst>
                    <a:path w="256" h="239">
                      <a:moveTo>
                        <a:pt x="256" y="110"/>
                      </a:moveTo>
                      <a:lnTo>
                        <a:pt x="256" y="93"/>
                      </a:lnTo>
                      <a:lnTo>
                        <a:pt x="252" y="76"/>
                      </a:lnTo>
                      <a:lnTo>
                        <a:pt x="246" y="61"/>
                      </a:lnTo>
                      <a:lnTo>
                        <a:pt x="239" y="46"/>
                      </a:lnTo>
                      <a:lnTo>
                        <a:pt x="229" y="33"/>
                      </a:lnTo>
                      <a:lnTo>
                        <a:pt x="220" y="21"/>
                      </a:lnTo>
                      <a:lnTo>
                        <a:pt x="208" y="10"/>
                      </a:lnTo>
                      <a:lnTo>
                        <a:pt x="195" y="0"/>
                      </a:lnTo>
                      <a:lnTo>
                        <a:pt x="193" y="2"/>
                      </a:lnTo>
                      <a:lnTo>
                        <a:pt x="191" y="4"/>
                      </a:lnTo>
                      <a:lnTo>
                        <a:pt x="205" y="12"/>
                      </a:lnTo>
                      <a:lnTo>
                        <a:pt x="216" y="23"/>
                      </a:lnTo>
                      <a:lnTo>
                        <a:pt x="226" y="35"/>
                      </a:lnTo>
                      <a:lnTo>
                        <a:pt x="235" y="48"/>
                      </a:lnTo>
                      <a:lnTo>
                        <a:pt x="243" y="63"/>
                      </a:lnTo>
                      <a:lnTo>
                        <a:pt x="246" y="78"/>
                      </a:lnTo>
                      <a:lnTo>
                        <a:pt x="250" y="93"/>
                      </a:lnTo>
                      <a:lnTo>
                        <a:pt x="252" y="110"/>
                      </a:lnTo>
                      <a:lnTo>
                        <a:pt x="250" y="124"/>
                      </a:lnTo>
                      <a:lnTo>
                        <a:pt x="248" y="135"/>
                      </a:lnTo>
                      <a:lnTo>
                        <a:pt x="246" y="146"/>
                      </a:lnTo>
                      <a:lnTo>
                        <a:pt x="243" y="158"/>
                      </a:lnTo>
                      <a:lnTo>
                        <a:pt x="237" y="169"/>
                      </a:lnTo>
                      <a:lnTo>
                        <a:pt x="231" y="179"/>
                      </a:lnTo>
                      <a:lnTo>
                        <a:pt x="224" y="188"/>
                      </a:lnTo>
                      <a:lnTo>
                        <a:pt x="216" y="198"/>
                      </a:lnTo>
                      <a:lnTo>
                        <a:pt x="207" y="205"/>
                      </a:lnTo>
                      <a:lnTo>
                        <a:pt x="197" y="213"/>
                      </a:lnTo>
                      <a:lnTo>
                        <a:pt x="188" y="218"/>
                      </a:lnTo>
                      <a:lnTo>
                        <a:pt x="176" y="224"/>
                      </a:lnTo>
                      <a:lnTo>
                        <a:pt x="165" y="228"/>
                      </a:lnTo>
                      <a:lnTo>
                        <a:pt x="153" y="232"/>
                      </a:lnTo>
                      <a:lnTo>
                        <a:pt x="140" y="234"/>
                      </a:lnTo>
                      <a:lnTo>
                        <a:pt x="127" y="234"/>
                      </a:lnTo>
                      <a:lnTo>
                        <a:pt x="116" y="234"/>
                      </a:lnTo>
                      <a:lnTo>
                        <a:pt x="102" y="232"/>
                      </a:lnTo>
                      <a:lnTo>
                        <a:pt x="91" y="228"/>
                      </a:lnTo>
                      <a:lnTo>
                        <a:pt x="79" y="224"/>
                      </a:lnTo>
                      <a:lnTo>
                        <a:pt x="68" y="218"/>
                      </a:lnTo>
                      <a:lnTo>
                        <a:pt x="59" y="213"/>
                      </a:lnTo>
                      <a:lnTo>
                        <a:pt x="49" y="205"/>
                      </a:lnTo>
                      <a:lnTo>
                        <a:pt x="40" y="198"/>
                      </a:lnTo>
                      <a:lnTo>
                        <a:pt x="32" y="188"/>
                      </a:lnTo>
                      <a:lnTo>
                        <a:pt x="24" y="179"/>
                      </a:lnTo>
                      <a:lnTo>
                        <a:pt x="19" y="169"/>
                      </a:lnTo>
                      <a:lnTo>
                        <a:pt x="13" y="158"/>
                      </a:lnTo>
                      <a:lnTo>
                        <a:pt x="9" y="146"/>
                      </a:lnTo>
                      <a:lnTo>
                        <a:pt x="5" y="135"/>
                      </a:lnTo>
                      <a:lnTo>
                        <a:pt x="4" y="124"/>
                      </a:lnTo>
                      <a:lnTo>
                        <a:pt x="4" y="110"/>
                      </a:lnTo>
                      <a:lnTo>
                        <a:pt x="5" y="93"/>
                      </a:lnTo>
                      <a:lnTo>
                        <a:pt x="7" y="76"/>
                      </a:lnTo>
                      <a:lnTo>
                        <a:pt x="5" y="78"/>
                      </a:lnTo>
                      <a:lnTo>
                        <a:pt x="4" y="78"/>
                      </a:lnTo>
                      <a:lnTo>
                        <a:pt x="0" y="93"/>
                      </a:lnTo>
                      <a:lnTo>
                        <a:pt x="0" y="110"/>
                      </a:lnTo>
                      <a:lnTo>
                        <a:pt x="0" y="124"/>
                      </a:lnTo>
                      <a:lnTo>
                        <a:pt x="2" y="137"/>
                      </a:lnTo>
                      <a:lnTo>
                        <a:pt x="5" y="148"/>
                      </a:lnTo>
                      <a:lnTo>
                        <a:pt x="9" y="160"/>
                      </a:lnTo>
                      <a:lnTo>
                        <a:pt x="15" y="171"/>
                      </a:lnTo>
                      <a:lnTo>
                        <a:pt x="21" y="182"/>
                      </a:lnTo>
                      <a:lnTo>
                        <a:pt x="28" y="192"/>
                      </a:lnTo>
                      <a:lnTo>
                        <a:pt x="36" y="201"/>
                      </a:lnTo>
                      <a:lnTo>
                        <a:pt x="45" y="209"/>
                      </a:lnTo>
                      <a:lnTo>
                        <a:pt x="55" y="217"/>
                      </a:lnTo>
                      <a:lnTo>
                        <a:pt x="66" y="222"/>
                      </a:lnTo>
                      <a:lnTo>
                        <a:pt x="78" y="228"/>
                      </a:lnTo>
                      <a:lnTo>
                        <a:pt x="89" y="234"/>
                      </a:lnTo>
                      <a:lnTo>
                        <a:pt x="102" y="236"/>
                      </a:lnTo>
                      <a:lnTo>
                        <a:pt x="114" y="237"/>
                      </a:lnTo>
                      <a:lnTo>
                        <a:pt x="127" y="239"/>
                      </a:lnTo>
                      <a:lnTo>
                        <a:pt x="140" y="237"/>
                      </a:lnTo>
                      <a:lnTo>
                        <a:pt x="153" y="236"/>
                      </a:lnTo>
                      <a:lnTo>
                        <a:pt x="167" y="234"/>
                      </a:lnTo>
                      <a:lnTo>
                        <a:pt x="178" y="228"/>
                      </a:lnTo>
                      <a:lnTo>
                        <a:pt x="189" y="222"/>
                      </a:lnTo>
                      <a:lnTo>
                        <a:pt x="199" y="217"/>
                      </a:lnTo>
                      <a:lnTo>
                        <a:pt x="208" y="209"/>
                      </a:lnTo>
                      <a:lnTo>
                        <a:pt x="218" y="201"/>
                      </a:lnTo>
                      <a:lnTo>
                        <a:pt x="227" y="192"/>
                      </a:lnTo>
                      <a:lnTo>
                        <a:pt x="235" y="182"/>
                      </a:lnTo>
                      <a:lnTo>
                        <a:pt x="241" y="171"/>
                      </a:lnTo>
                      <a:lnTo>
                        <a:pt x="246" y="160"/>
                      </a:lnTo>
                      <a:lnTo>
                        <a:pt x="250" y="148"/>
                      </a:lnTo>
                      <a:lnTo>
                        <a:pt x="254" y="137"/>
                      </a:lnTo>
                      <a:lnTo>
                        <a:pt x="256" y="124"/>
                      </a:lnTo>
                      <a:lnTo>
                        <a:pt x="256" y="110"/>
                      </a:lnTo>
                      <a:close/>
                    </a:path>
                  </a:pathLst>
                </a:custGeom>
                <a:solidFill>
                  <a:srgbClr val="E3E2E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073" name="Freeform 705"/>
                <p:cNvSpPr>
                  <a:spLocks/>
                </p:cNvSpPr>
                <p:nvPr/>
              </p:nvSpPr>
              <p:spPr bwMode="auto">
                <a:xfrm>
                  <a:off x="1713" y="2164"/>
                  <a:ext cx="252" cy="234"/>
                </a:xfrm>
                <a:custGeom>
                  <a:avLst/>
                  <a:gdLst/>
                  <a:ahLst/>
                  <a:cxnLst>
                    <a:cxn ang="0">
                      <a:pos x="250" y="91"/>
                    </a:cxn>
                    <a:cxn ang="0">
                      <a:pos x="243" y="59"/>
                    </a:cxn>
                    <a:cxn ang="0">
                      <a:pos x="225" y="33"/>
                    </a:cxn>
                    <a:cxn ang="0">
                      <a:pos x="205" y="10"/>
                    </a:cxn>
                    <a:cxn ang="0">
                      <a:pos x="189" y="2"/>
                    </a:cxn>
                    <a:cxn ang="0">
                      <a:pos x="201" y="12"/>
                    </a:cxn>
                    <a:cxn ang="0">
                      <a:pos x="222" y="34"/>
                    </a:cxn>
                    <a:cxn ang="0">
                      <a:pos x="239" y="61"/>
                    </a:cxn>
                    <a:cxn ang="0">
                      <a:pos x="246" y="91"/>
                    </a:cxn>
                    <a:cxn ang="0">
                      <a:pos x="246" y="120"/>
                    </a:cxn>
                    <a:cxn ang="0">
                      <a:pos x="243" y="144"/>
                    </a:cxn>
                    <a:cxn ang="0">
                      <a:pos x="233" y="165"/>
                    </a:cxn>
                    <a:cxn ang="0">
                      <a:pos x="220" y="186"/>
                    </a:cxn>
                    <a:cxn ang="0">
                      <a:pos x="203" y="201"/>
                    </a:cxn>
                    <a:cxn ang="0">
                      <a:pos x="184" y="215"/>
                    </a:cxn>
                    <a:cxn ang="0">
                      <a:pos x="161" y="224"/>
                    </a:cxn>
                    <a:cxn ang="0">
                      <a:pos x="138" y="230"/>
                    </a:cxn>
                    <a:cxn ang="0">
                      <a:pos x="114" y="230"/>
                    </a:cxn>
                    <a:cxn ang="0">
                      <a:pos x="89" y="224"/>
                    </a:cxn>
                    <a:cxn ang="0">
                      <a:pos x="68" y="215"/>
                    </a:cxn>
                    <a:cxn ang="0">
                      <a:pos x="49" y="201"/>
                    </a:cxn>
                    <a:cxn ang="0">
                      <a:pos x="32" y="186"/>
                    </a:cxn>
                    <a:cxn ang="0">
                      <a:pos x="19" y="165"/>
                    </a:cxn>
                    <a:cxn ang="0">
                      <a:pos x="9" y="144"/>
                    </a:cxn>
                    <a:cxn ang="0">
                      <a:pos x="5" y="120"/>
                    </a:cxn>
                    <a:cxn ang="0">
                      <a:pos x="5" y="91"/>
                    </a:cxn>
                    <a:cxn ang="0">
                      <a:pos x="5" y="74"/>
                    </a:cxn>
                    <a:cxn ang="0">
                      <a:pos x="0" y="91"/>
                    </a:cxn>
                    <a:cxn ang="0">
                      <a:pos x="0" y="122"/>
                    </a:cxn>
                    <a:cxn ang="0">
                      <a:pos x="5" y="146"/>
                    </a:cxn>
                    <a:cxn ang="0">
                      <a:pos x="15" y="169"/>
                    </a:cxn>
                    <a:cxn ang="0">
                      <a:pos x="28" y="188"/>
                    </a:cxn>
                    <a:cxn ang="0">
                      <a:pos x="45" y="205"/>
                    </a:cxn>
                    <a:cxn ang="0">
                      <a:pos x="66" y="218"/>
                    </a:cxn>
                    <a:cxn ang="0">
                      <a:pos x="89" y="228"/>
                    </a:cxn>
                    <a:cxn ang="0">
                      <a:pos x="114" y="234"/>
                    </a:cxn>
                    <a:cxn ang="0">
                      <a:pos x="138" y="234"/>
                    </a:cxn>
                    <a:cxn ang="0">
                      <a:pos x="163" y="228"/>
                    </a:cxn>
                    <a:cxn ang="0">
                      <a:pos x="186" y="218"/>
                    </a:cxn>
                    <a:cxn ang="0">
                      <a:pos x="206" y="205"/>
                    </a:cxn>
                    <a:cxn ang="0">
                      <a:pos x="224" y="188"/>
                    </a:cxn>
                    <a:cxn ang="0">
                      <a:pos x="237" y="169"/>
                    </a:cxn>
                    <a:cxn ang="0">
                      <a:pos x="246" y="146"/>
                    </a:cxn>
                    <a:cxn ang="0">
                      <a:pos x="252" y="122"/>
                    </a:cxn>
                  </a:cxnLst>
                  <a:rect l="0" t="0" r="r" b="b"/>
                  <a:pathLst>
                    <a:path w="252" h="234">
                      <a:moveTo>
                        <a:pt x="252" y="108"/>
                      </a:moveTo>
                      <a:lnTo>
                        <a:pt x="250" y="91"/>
                      </a:lnTo>
                      <a:lnTo>
                        <a:pt x="248" y="74"/>
                      </a:lnTo>
                      <a:lnTo>
                        <a:pt x="243" y="59"/>
                      </a:lnTo>
                      <a:lnTo>
                        <a:pt x="235" y="46"/>
                      </a:lnTo>
                      <a:lnTo>
                        <a:pt x="225" y="33"/>
                      </a:lnTo>
                      <a:lnTo>
                        <a:pt x="216" y="19"/>
                      </a:lnTo>
                      <a:lnTo>
                        <a:pt x="205" y="10"/>
                      </a:lnTo>
                      <a:lnTo>
                        <a:pt x="191" y="0"/>
                      </a:lnTo>
                      <a:lnTo>
                        <a:pt x="189" y="2"/>
                      </a:lnTo>
                      <a:lnTo>
                        <a:pt x="187" y="4"/>
                      </a:lnTo>
                      <a:lnTo>
                        <a:pt x="201" y="12"/>
                      </a:lnTo>
                      <a:lnTo>
                        <a:pt x="212" y="23"/>
                      </a:lnTo>
                      <a:lnTo>
                        <a:pt x="222" y="34"/>
                      </a:lnTo>
                      <a:lnTo>
                        <a:pt x="231" y="48"/>
                      </a:lnTo>
                      <a:lnTo>
                        <a:pt x="239" y="61"/>
                      </a:lnTo>
                      <a:lnTo>
                        <a:pt x="243" y="76"/>
                      </a:lnTo>
                      <a:lnTo>
                        <a:pt x="246" y="91"/>
                      </a:lnTo>
                      <a:lnTo>
                        <a:pt x="248" y="108"/>
                      </a:lnTo>
                      <a:lnTo>
                        <a:pt x="246" y="120"/>
                      </a:lnTo>
                      <a:lnTo>
                        <a:pt x="244" y="133"/>
                      </a:lnTo>
                      <a:lnTo>
                        <a:pt x="243" y="144"/>
                      </a:lnTo>
                      <a:lnTo>
                        <a:pt x="237" y="156"/>
                      </a:lnTo>
                      <a:lnTo>
                        <a:pt x="233" y="165"/>
                      </a:lnTo>
                      <a:lnTo>
                        <a:pt x="227" y="177"/>
                      </a:lnTo>
                      <a:lnTo>
                        <a:pt x="220" y="186"/>
                      </a:lnTo>
                      <a:lnTo>
                        <a:pt x="212" y="194"/>
                      </a:lnTo>
                      <a:lnTo>
                        <a:pt x="203" y="201"/>
                      </a:lnTo>
                      <a:lnTo>
                        <a:pt x="193" y="209"/>
                      </a:lnTo>
                      <a:lnTo>
                        <a:pt x="184" y="215"/>
                      </a:lnTo>
                      <a:lnTo>
                        <a:pt x="172" y="220"/>
                      </a:lnTo>
                      <a:lnTo>
                        <a:pt x="161" y="224"/>
                      </a:lnTo>
                      <a:lnTo>
                        <a:pt x="150" y="228"/>
                      </a:lnTo>
                      <a:lnTo>
                        <a:pt x="138" y="230"/>
                      </a:lnTo>
                      <a:lnTo>
                        <a:pt x="125" y="230"/>
                      </a:lnTo>
                      <a:lnTo>
                        <a:pt x="114" y="230"/>
                      </a:lnTo>
                      <a:lnTo>
                        <a:pt x="100" y="228"/>
                      </a:lnTo>
                      <a:lnTo>
                        <a:pt x="89" y="224"/>
                      </a:lnTo>
                      <a:lnTo>
                        <a:pt x="77" y="220"/>
                      </a:lnTo>
                      <a:lnTo>
                        <a:pt x="68" y="215"/>
                      </a:lnTo>
                      <a:lnTo>
                        <a:pt x="57" y="209"/>
                      </a:lnTo>
                      <a:lnTo>
                        <a:pt x="49" y="201"/>
                      </a:lnTo>
                      <a:lnTo>
                        <a:pt x="40" y="194"/>
                      </a:lnTo>
                      <a:lnTo>
                        <a:pt x="32" y="186"/>
                      </a:lnTo>
                      <a:lnTo>
                        <a:pt x="24" y="177"/>
                      </a:lnTo>
                      <a:lnTo>
                        <a:pt x="19" y="165"/>
                      </a:lnTo>
                      <a:lnTo>
                        <a:pt x="13" y="156"/>
                      </a:lnTo>
                      <a:lnTo>
                        <a:pt x="9" y="144"/>
                      </a:lnTo>
                      <a:lnTo>
                        <a:pt x="5" y="133"/>
                      </a:lnTo>
                      <a:lnTo>
                        <a:pt x="5" y="120"/>
                      </a:lnTo>
                      <a:lnTo>
                        <a:pt x="3" y="108"/>
                      </a:lnTo>
                      <a:lnTo>
                        <a:pt x="5" y="91"/>
                      </a:lnTo>
                      <a:lnTo>
                        <a:pt x="9" y="74"/>
                      </a:lnTo>
                      <a:lnTo>
                        <a:pt x="5" y="74"/>
                      </a:lnTo>
                      <a:lnTo>
                        <a:pt x="3" y="76"/>
                      </a:lnTo>
                      <a:lnTo>
                        <a:pt x="0" y="91"/>
                      </a:lnTo>
                      <a:lnTo>
                        <a:pt x="0" y="108"/>
                      </a:lnTo>
                      <a:lnTo>
                        <a:pt x="0" y="122"/>
                      </a:lnTo>
                      <a:lnTo>
                        <a:pt x="2" y="133"/>
                      </a:lnTo>
                      <a:lnTo>
                        <a:pt x="5" y="146"/>
                      </a:lnTo>
                      <a:lnTo>
                        <a:pt x="9" y="158"/>
                      </a:lnTo>
                      <a:lnTo>
                        <a:pt x="15" y="169"/>
                      </a:lnTo>
                      <a:lnTo>
                        <a:pt x="21" y="179"/>
                      </a:lnTo>
                      <a:lnTo>
                        <a:pt x="28" y="188"/>
                      </a:lnTo>
                      <a:lnTo>
                        <a:pt x="36" y="197"/>
                      </a:lnTo>
                      <a:lnTo>
                        <a:pt x="45" y="205"/>
                      </a:lnTo>
                      <a:lnTo>
                        <a:pt x="55" y="213"/>
                      </a:lnTo>
                      <a:lnTo>
                        <a:pt x="66" y="218"/>
                      </a:lnTo>
                      <a:lnTo>
                        <a:pt x="76" y="224"/>
                      </a:lnTo>
                      <a:lnTo>
                        <a:pt x="89" y="228"/>
                      </a:lnTo>
                      <a:lnTo>
                        <a:pt x="100" y="232"/>
                      </a:lnTo>
                      <a:lnTo>
                        <a:pt x="114" y="234"/>
                      </a:lnTo>
                      <a:lnTo>
                        <a:pt x="125" y="234"/>
                      </a:lnTo>
                      <a:lnTo>
                        <a:pt x="138" y="234"/>
                      </a:lnTo>
                      <a:lnTo>
                        <a:pt x="151" y="232"/>
                      </a:lnTo>
                      <a:lnTo>
                        <a:pt x="163" y="228"/>
                      </a:lnTo>
                      <a:lnTo>
                        <a:pt x="174" y="224"/>
                      </a:lnTo>
                      <a:lnTo>
                        <a:pt x="186" y="218"/>
                      </a:lnTo>
                      <a:lnTo>
                        <a:pt x="197" y="213"/>
                      </a:lnTo>
                      <a:lnTo>
                        <a:pt x="206" y="205"/>
                      </a:lnTo>
                      <a:lnTo>
                        <a:pt x="214" y="197"/>
                      </a:lnTo>
                      <a:lnTo>
                        <a:pt x="224" y="188"/>
                      </a:lnTo>
                      <a:lnTo>
                        <a:pt x="231" y="179"/>
                      </a:lnTo>
                      <a:lnTo>
                        <a:pt x="237" y="169"/>
                      </a:lnTo>
                      <a:lnTo>
                        <a:pt x="243" y="158"/>
                      </a:lnTo>
                      <a:lnTo>
                        <a:pt x="246" y="146"/>
                      </a:lnTo>
                      <a:lnTo>
                        <a:pt x="250" y="133"/>
                      </a:lnTo>
                      <a:lnTo>
                        <a:pt x="252" y="122"/>
                      </a:lnTo>
                      <a:lnTo>
                        <a:pt x="252" y="108"/>
                      </a:lnTo>
                      <a:close/>
                    </a:path>
                  </a:pathLst>
                </a:custGeom>
                <a:solidFill>
                  <a:srgbClr val="E3E3F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074" name="Freeform 706"/>
                <p:cNvSpPr>
                  <a:spLocks/>
                </p:cNvSpPr>
                <p:nvPr/>
              </p:nvSpPr>
              <p:spPr bwMode="auto">
                <a:xfrm>
                  <a:off x="1715" y="2166"/>
                  <a:ext cx="248" cy="230"/>
                </a:xfrm>
                <a:custGeom>
                  <a:avLst/>
                  <a:gdLst/>
                  <a:ahLst/>
                  <a:cxnLst>
                    <a:cxn ang="0">
                      <a:pos x="246" y="89"/>
                    </a:cxn>
                    <a:cxn ang="0">
                      <a:pos x="239" y="59"/>
                    </a:cxn>
                    <a:cxn ang="0">
                      <a:pos x="222" y="31"/>
                    </a:cxn>
                    <a:cxn ang="0">
                      <a:pos x="201" y="8"/>
                    </a:cxn>
                    <a:cxn ang="0">
                      <a:pos x="185" y="2"/>
                    </a:cxn>
                    <a:cxn ang="0">
                      <a:pos x="197" y="12"/>
                    </a:cxn>
                    <a:cxn ang="0">
                      <a:pos x="218" y="32"/>
                    </a:cxn>
                    <a:cxn ang="0">
                      <a:pos x="233" y="59"/>
                    </a:cxn>
                    <a:cxn ang="0">
                      <a:pos x="242" y="89"/>
                    </a:cxn>
                    <a:cxn ang="0">
                      <a:pos x="242" y="118"/>
                    </a:cxn>
                    <a:cxn ang="0">
                      <a:pos x="237" y="142"/>
                    </a:cxn>
                    <a:cxn ang="0">
                      <a:pos x="229" y="163"/>
                    </a:cxn>
                    <a:cxn ang="0">
                      <a:pos x="216" y="182"/>
                    </a:cxn>
                    <a:cxn ang="0">
                      <a:pos x="199" y="197"/>
                    </a:cxn>
                    <a:cxn ang="0">
                      <a:pos x="180" y="211"/>
                    </a:cxn>
                    <a:cxn ang="0">
                      <a:pos x="159" y="220"/>
                    </a:cxn>
                    <a:cxn ang="0">
                      <a:pos x="136" y="226"/>
                    </a:cxn>
                    <a:cxn ang="0">
                      <a:pos x="112" y="226"/>
                    </a:cxn>
                    <a:cxn ang="0">
                      <a:pos x="89" y="220"/>
                    </a:cxn>
                    <a:cxn ang="0">
                      <a:pos x="66" y="211"/>
                    </a:cxn>
                    <a:cxn ang="0">
                      <a:pos x="47" y="197"/>
                    </a:cxn>
                    <a:cxn ang="0">
                      <a:pos x="32" y="182"/>
                    </a:cxn>
                    <a:cxn ang="0">
                      <a:pos x="19" y="163"/>
                    </a:cxn>
                    <a:cxn ang="0">
                      <a:pos x="9" y="142"/>
                    </a:cxn>
                    <a:cxn ang="0">
                      <a:pos x="5" y="118"/>
                    </a:cxn>
                    <a:cxn ang="0">
                      <a:pos x="5" y="89"/>
                    </a:cxn>
                    <a:cxn ang="0">
                      <a:pos x="7" y="72"/>
                    </a:cxn>
                    <a:cxn ang="0">
                      <a:pos x="1" y="89"/>
                    </a:cxn>
                    <a:cxn ang="0">
                      <a:pos x="0" y="120"/>
                    </a:cxn>
                    <a:cxn ang="0">
                      <a:pos x="5" y="142"/>
                    </a:cxn>
                    <a:cxn ang="0">
                      <a:pos x="15" y="165"/>
                    </a:cxn>
                    <a:cxn ang="0">
                      <a:pos x="28" y="184"/>
                    </a:cxn>
                    <a:cxn ang="0">
                      <a:pos x="45" y="201"/>
                    </a:cxn>
                    <a:cxn ang="0">
                      <a:pos x="64" y="214"/>
                    </a:cxn>
                    <a:cxn ang="0">
                      <a:pos x="87" y="224"/>
                    </a:cxn>
                    <a:cxn ang="0">
                      <a:pos x="112" y="230"/>
                    </a:cxn>
                    <a:cxn ang="0">
                      <a:pos x="136" y="230"/>
                    </a:cxn>
                    <a:cxn ang="0">
                      <a:pos x="161" y="224"/>
                    </a:cxn>
                    <a:cxn ang="0">
                      <a:pos x="184" y="214"/>
                    </a:cxn>
                    <a:cxn ang="0">
                      <a:pos x="203" y="201"/>
                    </a:cxn>
                    <a:cxn ang="0">
                      <a:pos x="220" y="184"/>
                    </a:cxn>
                    <a:cxn ang="0">
                      <a:pos x="233" y="165"/>
                    </a:cxn>
                    <a:cxn ang="0">
                      <a:pos x="242" y="142"/>
                    </a:cxn>
                    <a:cxn ang="0">
                      <a:pos x="246" y="120"/>
                    </a:cxn>
                  </a:cxnLst>
                  <a:rect l="0" t="0" r="r" b="b"/>
                  <a:pathLst>
                    <a:path w="248" h="230">
                      <a:moveTo>
                        <a:pt x="248" y="106"/>
                      </a:moveTo>
                      <a:lnTo>
                        <a:pt x="246" y="89"/>
                      </a:lnTo>
                      <a:lnTo>
                        <a:pt x="242" y="74"/>
                      </a:lnTo>
                      <a:lnTo>
                        <a:pt x="239" y="59"/>
                      </a:lnTo>
                      <a:lnTo>
                        <a:pt x="231" y="44"/>
                      </a:lnTo>
                      <a:lnTo>
                        <a:pt x="222" y="31"/>
                      </a:lnTo>
                      <a:lnTo>
                        <a:pt x="212" y="19"/>
                      </a:lnTo>
                      <a:lnTo>
                        <a:pt x="201" y="8"/>
                      </a:lnTo>
                      <a:lnTo>
                        <a:pt x="187" y="0"/>
                      </a:lnTo>
                      <a:lnTo>
                        <a:pt x="185" y="2"/>
                      </a:lnTo>
                      <a:lnTo>
                        <a:pt x="184" y="2"/>
                      </a:lnTo>
                      <a:lnTo>
                        <a:pt x="197" y="12"/>
                      </a:lnTo>
                      <a:lnTo>
                        <a:pt x="208" y="21"/>
                      </a:lnTo>
                      <a:lnTo>
                        <a:pt x="218" y="32"/>
                      </a:lnTo>
                      <a:lnTo>
                        <a:pt x="227" y="46"/>
                      </a:lnTo>
                      <a:lnTo>
                        <a:pt x="233" y="59"/>
                      </a:lnTo>
                      <a:lnTo>
                        <a:pt x="239" y="74"/>
                      </a:lnTo>
                      <a:lnTo>
                        <a:pt x="242" y="89"/>
                      </a:lnTo>
                      <a:lnTo>
                        <a:pt x="242" y="106"/>
                      </a:lnTo>
                      <a:lnTo>
                        <a:pt x="242" y="118"/>
                      </a:lnTo>
                      <a:lnTo>
                        <a:pt x="241" y="131"/>
                      </a:lnTo>
                      <a:lnTo>
                        <a:pt x="237" y="142"/>
                      </a:lnTo>
                      <a:lnTo>
                        <a:pt x="233" y="152"/>
                      </a:lnTo>
                      <a:lnTo>
                        <a:pt x="229" y="163"/>
                      </a:lnTo>
                      <a:lnTo>
                        <a:pt x="223" y="173"/>
                      </a:lnTo>
                      <a:lnTo>
                        <a:pt x="216" y="182"/>
                      </a:lnTo>
                      <a:lnTo>
                        <a:pt x="208" y="190"/>
                      </a:lnTo>
                      <a:lnTo>
                        <a:pt x="199" y="197"/>
                      </a:lnTo>
                      <a:lnTo>
                        <a:pt x="191" y="205"/>
                      </a:lnTo>
                      <a:lnTo>
                        <a:pt x="180" y="211"/>
                      </a:lnTo>
                      <a:lnTo>
                        <a:pt x="170" y="216"/>
                      </a:lnTo>
                      <a:lnTo>
                        <a:pt x="159" y="220"/>
                      </a:lnTo>
                      <a:lnTo>
                        <a:pt x="148" y="224"/>
                      </a:lnTo>
                      <a:lnTo>
                        <a:pt x="136" y="226"/>
                      </a:lnTo>
                      <a:lnTo>
                        <a:pt x="123" y="226"/>
                      </a:lnTo>
                      <a:lnTo>
                        <a:pt x="112" y="226"/>
                      </a:lnTo>
                      <a:lnTo>
                        <a:pt x="100" y="224"/>
                      </a:lnTo>
                      <a:lnTo>
                        <a:pt x="89" y="220"/>
                      </a:lnTo>
                      <a:lnTo>
                        <a:pt x="77" y="216"/>
                      </a:lnTo>
                      <a:lnTo>
                        <a:pt x="66" y="211"/>
                      </a:lnTo>
                      <a:lnTo>
                        <a:pt x="56" y="205"/>
                      </a:lnTo>
                      <a:lnTo>
                        <a:pt x="47" y="197"/>
                      </a:lnTo>
                      <a:lnTo>
                        <a:pt x="39" y="190"/>
                      </a:lnTo>
                      <a:lnTo>
                        <a:pt x="32" y="182"/>
                      </a:lnTo>
                      <a:lnTo>
                        <a:pt x="24" y="173"/>
                      </a:lnTo>
                      <a:lnTo>
                        <a:pt x="19" y="163"/>
                      </a:lnTo>
                      <a:lnTo>
                        <a:pt x="13" y="152"/>
                      </a:lnTo>
                      <a:lnTo>
                        <a:pt x="9" y="142"/>
                      </a:lnTo>
                      <a:lnTo>
                        <a:pt x="7" y="131"/>
                      </a:lnTo>
                      <a:lnTo>
                        <a:pt x="5" y="118"/>
                      </a:lnTo>
                      <a:lnTo>
                        <a:pt x="3" y="106"/>
                      </a:lnTo>
                      <a:lnTo>
                        <a:pt x="5" y="89"/>
                      </a:lnTo>
                      <a:lnTo>
                        <a:pt x="9" y="72"/>
                      </a:lnTo>
                      <a:lnTo>
                        <a:pt x="7" y="72"/>
                      </a:lnTo>
                      <a:lnTo>
                        <a:pt x="3" y="72"/>
                      </a:lnTo>
                      <a:lnTo>
                        <a:pt x="1" y="89"/>
                      </a:lnTo>
                      <a:lnTo>
                        <a:pt x="0" y="106"/>
                      </a:lnTo>
                      <a:lnTo>
                        <a:pt x="0" y="120"/>
                      </a:lnTo>
                      <a:lnTo>
                        <a:pt x="1" y="131"/>
                      </a:lnTo>
                      <a:lnTo>
                        <a:pt x="5" y="142"/>
                      </a:lnTo>
                      <a:lnTo>
                        <a:pt x="9" y="154"/>
                      </a:lnTo>
                      <a:lnTo>
                        <a:pt x="15" y="165"/>
                      </a:lnTo>
                      <a:lnTo>
                        <a:pt x="20" y="175"/>
                      </a:lnTo>
                      <a:lnTo>
                        <a:pt x="28" y="184"/>
                      </a:lnTo>
                      <a:lnTo>
                        <a:pt x="36" y="194"/>
                      </a:lnTo>
                      <a:lnTo>
                        <a:pt x="45" y="201"/>
                      </a:lnTo>
                      <a:lnTo>
                        <a:pt x="55" y="209"/>
                      </a:lnTo>
                      <a:lnTo>
                        <a:pt x="64" y="214"/>
                      </a:lnTo>
                      <a:lnTo>
                        <a:pt x="75" y="220"/>
                      </a:lnTo>
                      <a:lnTo>
                        <a:pt x="87" y="224"/>
                      </a:lnTo>
                      <a:lnTo>
                        <a:pt x="98" y="228"/>
                      </a:lnTo>
                      <a:lnTo>
                        <a:pt x="112" y="230"/>
                      </a:lnTo>
                      <a:lnTo>
                        <a:pt x="123" y="230"/>
                      </a:lnTo>
                      <a:lnTo>
                        <a:pt x="136" y="230"/>
                      </a:lnTo>
                      <a:lnTo>
                        <a:pt x="149" y="228"/>
                      </a:lnTo>
                      <a:lnTo>
                        <a:pt x="161" y="224"/>
                      </a:lnTo>
                      <a:lnTo>
                        <a:pt x="172" y="220"/>
                      </a:lnTo>
                      <a:lnTo>
                        <a:pt x="184" y="214"/>
                      </a:lnTo>
                      <a:lnTo>
                        <a:pt x="193" y="209"/>
                      </a:lnTo>
                      <a:lnTo>
                        <a:pt x="203" y="201"/>
                      </a:lnTo>
                      <a:lnTo>
                        <a:pt x="212" y="194"/>
                      </a:lnTo>
                      <a:lnTo>
                        <a:pt x="220" y="184"/>
                      </a:lnTo>
                      <a:lnTo>
                        <a:pt x="227" y="175"/>
                      </a:lnTo>
                      <a:lnTo>
                        <a:pt x="233" y="165"/>
                      </a:lnTo>
                      <a:lnTo>
                        <a:pt x="239" y="154"/>
                      </a:lnTo>
                      <a:lnTo>
                        <a:pt x="242" y="142"/>
                      </a:lnTo>
                      <a:lnTo>
                        <a:pt x="244" y="131"/>
                      </a:lnTo>
                      <a:lnTo>
                        <a:pt x="246" y="120"/>
                      </a:lnTo>
                      <a:lnTo>
                        <a:pt x="248" y="106"/>
                      </a:lnTo>
                      <a:close/>
                    </a:path>
                  </a:pathLst>
                </a:custGeom>
                <a:solidFill>
                  <a:srgbClr val="E4E4F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075" name="Freeform 707"/>
                <p:cNvSpPr>
                  <a:spLocks/>
                </p:cNvSpPr>
                <p:nvPr/>
              </p:nvSpPr>
              <p:spPr bwMode="auto">
                <a:xfrm>
                  <a:off x="1716" y="2168"/>
                  <a:ext cx="245" cy="226"/>
                </a:xfrm>
                <a:custGeom>
                  <a:avLst/>
                  <a:gdLst/>
                  <a:ahLst/>
                  <a:cxnLst>
                    <a:cxn ang="0">
                      <a:pos x="243" y="87"/>
                    </a:cxn>
                    <a:cxn ang="0">
                      <a:pos x="236" y="57"/>
                    </a:cxn>
                    <a:cxn ang="0">
                      <a:pos x="219" y="30"/>
                    </a:cxn>
                    <a:cxn ang="0">
                      <a:pos x="198" y="8"/>
                    </a:cxn>
                    <a:cxn ang="0">
                      <a:pos x="183" y="0"/>
                    </a:cxn>
                    <a:cxn ang="0">
                      <a:pos x="194" y="11"/>
                    </a:cxn>
                    <a:cxn ang="0">
                      <a:pos x="215" y="32"/>
                    </a:cxn>
                    <a:cxn ang="0">
                      <a:pos x="230" y="59"/>
                    </a:cxn>
                    <a:cxn ang="0">
                      <a:pos x="240" y="87"/>
                    </a:cxn>
                    <a:cxn ang="0">
                      <a:pos x="240" y="116"/>
                    </a:cxn>
                    <a:cxn ang="0">
                      <a:pos x="234" y="138"/>
                    </a:cxn>
                    <a:cxn ang="0">
                      <a:pos x="226" y="159"/>
                    </a:cxn>
                    <a:cxn ang="0">
                      <a:pos x="213" y="178"/>
                    </a:cxn>
                    <a:cxn ang="0">
                      <a:pos x="198" y="195"/>
                    </a:cxn>
                    <a:cxn ang="0">
                      <a:pos x="179" y="207"/>
                    </a:cxn>
                    <a:cxn ang="0">
                      <a:pos x="158" y="216"/>
                    </a:cxn>
                    <a:cxn ang="0">
                      <a:pos x="135" y="220"/>
                    </a:cxn>
                    <a:cxn ang="0">
                      <a:pos x="111" y="220"/>
                    </a:cxn>
                    <a:cxn ang="0">
                      <a:pos x="88" y="216"/>
                    </a:cxn>
                    <a:cxn ang="0">
                      <a:pos x="67" y="207"/>
                    </a:cxn>
                    <a:cxn ang="0">
                      <a:pos x="48" y="195"/>
                    </a:cxn>
                    <a:cxn ang="0">
                      <a:pos x="33" y="178"/>
                    </a:cxn>
                    <a:cxn ang="0">
                      <a:pos x="19" y="159"/>
                    </a:cxn>
                    <a:cxn ang="0">
                      <a:pos x="10" y="138"/>
                    </a:cxn>
                    <a:cxn ang="0">
                      <a:pos x="6" y="116"/>
                    </a:cxn>
                    <a:cxn ang="0">
                      <a:pos x="6" y="87"/>
                    </a:cxn>
                    <a:cxn ang="0">
                      <a:pos x="8" y="70"/>
                    </a:cxn>
                    <a:cxn ang="0">
                      <a:pos x="2" y="87"/>
                    </a:cxn>
                    <a:cxn ang="0">
                      <a:pos x="2" y="116"/>
                    </a:cxn>
                    <a:cxn ang="0">
                      <a:pos x="6" y="140"/>
                    </a:cxn>
                    <a:cxn ang="0">
                      <a:pos x="16" y="161"/>
                    </a:cxn>
                    <a:cxn ang="0">
                      <a:pos x="29" y="182"/>
                    </a:cxn>
                    <a:cxn ang="0">
                      <a:pos x="46" y="197"/>
                    </a:cxn>
                    <a:cxn ang="0">
                      <a:pos x="65" y="211"/>
                    </a:cxn>
                    <a:cxn ang="0">
                      <a:pos x="86" y="220"/>
                    </a:cxn>
                    <a:cxn ang="0">
                      <a:pos x="111" y="226"/>
                    </a:cxn>
                    <a:cxn ang="0">
                      <a:pos x="135" y="226"/>
                    </a:cxn>
                    <a:cxn ang="0">
                      <a:pos x="158" y="220"/>
                    </a:cxn>
                    <a:cxn ang="0">
                      <a:pos x="181" y="211"/>
                    </a:cxn>
                    <a:cxn ang="0">
                      <a:pos x="200" y="197"/>
                    </a:cxn>
                    <a:cxn ang="0">
                      <a:pos x="217" y="182"/>
                    </a:cxn>
                    <a:cxn ang="0">
                      <a:pos x="230" y="161"/>
                    </a:cxn>
                    <a:cxn ang="0">
                      <a:pos x="240" y="140"/>
                    </a:cxn>
                    <a:cxn ang="0">
                      <a:pos x="243" y="116"/>
                    </a:cxn>
                  </a:cxnLst>
                  <a:rect l="0" t="0" r="r" b="b"/>
                  <a:pathLst>
                    <a:path w="245" h="226">
                      <a:moveTo>
                        <a:pt x="245" y="104"/>
                      </a:moveTo>
                      <a:lnTo>
                        <a:pt x="243" y="87"/>
                      </a:lnTo>
                      <a:lnTo>
                        <a:pt x="240" y="72"/>
                      </a:lnTo>
                      <a:lnTo>
                        <a:pt x="236" y="57"/>
                      </a:lnTo>
                      <a:lnTo>
                        <a:pt x="228" y="44"/>
                      </a:lnTo>
                      <a:lnTo>
                        <a:pt x="219" y="30"/>
                      </a:lnTo>
                      <a:lnTo>
                        <a:pt x="209" y="19"/>
                      </a:lnTo>
                      <a:lnTo>
                        <a:pt x="198" y="8"/>
                      </a:lnTo>
                      <a:lnTo>
                        <a:pt x="184" y="0"/>
                      </a:lnTo>
                      <a:lnTo>
                        <a:pt x="183" y="0"/>
                      </a:lnTo>
                      <a:lnTo>
                        <a:pt x="181" y="2"/>
                      </a:lnTo>
                      <a:lnTo>
                        <a:pt x="194" y="11"/>
                      </a:lnTo>
                      <a:lnTo>
                        <a:pt x="205" y="21"/>
                      </a:lnTo>
                      <a:lnTo>
                        <a:pt x="215" y="32"/>
                      </a:lnTo>
                      <a:lnTo>
                        <a:pt x="224" y="44"/>
                      </a:lnTo>
                      <a:lnTo>
                        <a:pt x="230" y="59"/>
                      </a:lnTo>
                      <a:lnTo>
                        <a:pt x="236" y="72"/>
                      </a:lnTo>
                      <a:lnTo>
                        <a:pt x="240" y="87"/>
                      </a:lnTo>
                      <a:lnTo>
                        <a:pt x="240" y="104"/>
                      </a:lnTo>
                      <a:lnTo>
                        <a:pt x="240" y="116"/>
                      </a:lnTo>
                      <a:lnTo>
                        <a:pt x="238" y="127"/>
                      </a:lnTo>
                      <a:lnTo>
                        <a:pt x="234" y="138"/>
                      </a:lnTo>
                      <a:lnTo>
                        <a:pt x="230" y="150"/>
                      </a:lnTo>
                      <a:lnTo>
                        <a:pt x="226" y="159"/>
                      </a:lnTo>
                      <a:lnTo>
                        <a:pt x="221" y="169"/>
                      </a:lnTo>
                      <a:lnTo>
                        <a:pt x="213" y="178"/>
                      </a:lnTo>
                      <a:lnTo>
                        <a:pt x="205" y="188"/>
                      </a:lnTo>
                      <a:lnTo>
                        <a:pt x="198" y="195"/>
                      </a:lnTo>
                      <a:lnTo>
                        <a:pt x="188" y="201"/>
                      </a:lnTo>
                      <a:lnTo>
                        <a:pt x="179" y="207"/>
                      </a:lnTo>
                      <a:lnTo>
                        <a:pt x="167" y="212"/>
                      </a:lnTo>
                      <a:lnTo>
                        <a:pt x="158" y="216"/>
                      </a:lnTo>
                      <a:lnTo>
                        <a:pt x="147" y="218"/>
                      </a:lnTo>
                      <a:lnTo>
                        <a:pt x="135" y="220"/>
                      </a:lnTo>
                      <a:lnTo>
                        <a:pt x="122" y="222"/>
                      </a:lnTo>
                      <a:lnTo>
                        <a:pt x="111" y="220"/>
                      </a:lnTo>
                      <a:lnTo>
                        <a:pt x="99" y="218"/>
                      </a:lnTo>
                      <a:lnTo>
                        <a:pt x="88" y="216"/>
                      </a:lnTo>
                      <a:lnTo>
                        <a:pt x="76" y="212"/>
                      </a:lnTo>
                      <a:lnTo>
                        <a:pt x="67" y="207"/>
                      </a:lnTo>
                      <a:lnTo>
                        <a:pt x="57" y="201"/>
                      </a:lnTo>
                      <a:lnTo>
                        <a:pt x="48" y="195"/>
                      </a:lnTo>
                      <a:lnTo>
                        <a:pt x="40" y="188"/>
                      </a:lnTo>
                      <a:lnTo>
                        <a:pt x="33" y="178"/>
                      </a:lnTo>
                      <a:lnTo>
                        <a:pt x="25" y="169"/>
                      </a:lnTo>
                      <a:lnTo>
                        <a:pt x="19" y="159"/>
                      </a:lnTo>
                      <a:lnTo>
                        <a:pt x="14" y="150"/>
                      </a:lnTo>
                      <a:lnTo>
                        <a:pt x="10" y="138"/>
                      </a:lnTo>
                      <a:lnTo>
                        <a:pt x="8" y="127"/>
                      </a:lnTo>
                      <a:lnTo>
                        <a:pt x="6" y="116"/>
                      </a:lnTo>
                      <a:lnTo>
                        <a:pt x="6" y="104"/>
                      </a:lnTo>
                      <a:lnTo>
                        <a:pt x="6" y="87"/>
                      </a:lnTo>
                      <a:lnTo>
                        <a:pt x="10" y="70"/>
                      </a:lnTo>
                      <a:lnTo>
                        <a:pt x="8" y="70"/>
                      </a:lnTo>
                      <a:lnTo>
                        <a:pt x="6" y="70"/>
                      </a:lnTo>
                      <a:lnTo>
                        <a:pt x="2" y="87"/>
                      </a:lnTo>
                      <a:lnTo>
                        <a:pt x="0" y="104"/>
                      </a:lnTo>
                      <a:lnTo>
                        <a:pt x="2" y="116"/>
                      </a:lnTo>
                      <a:lnTo>
                        <a:pt x="2" y="129"/>
                      </a:lnTo>
                      <a:lnTo>
                        <a:pt x="6" y="140"/>
                      </a:lnTo>
                      <a:lnTo>
                        <a:pt x="10" y="152"/>
                      </a:lnTo>
                      <a:lnTo>
                        <a:pt x="16" y="161"/>
                      </a:lnTo>
                      <a:lnTo>
                        <a:pt x="21" y="173"/>
                      </a:lnTo>
                      <a:lnTo>
                        <a:pt x="29" y="182"/>
                      </a:lnTo>
                      <a:lnTo>
                        <a:pt x="37" y="190"/>
                      </a:lnTo>
                      <a:lnTo>
                        <a:pt x="46" y="197"/>
                      </a:lnTo>
                      <a:lnTo>
                        <a:pt x="54" y="205"/>
                      </a:lnTo>
                      <a:lnTo>
                        <a:pt x="65" y="211"/>
                      </a:lnTo>
                      <a:lnTo>
                        <a:pt x="74" y="216"/>
                      </a:lnTo>
                      <a:lnTo>
                        <a:pt x="86" y="220"/>
                      </a:lnTo>
                      <a:lnTo>
                        <a:pt x="97" y="224"/>
                      </a:lnTo>
                      <a:lnTo>
                        <a:pt x="111" y="226"/>
                      </a:lnTo>
                      <a:lnTo>
                        <a:pt x="122" y="226"/>
                      </a:lnTo>
                      <a:lnTo>
                        <a:pt x="135" y="226"/>
                      </a:lnTo>
                      <a:lnTo>
                        <a:pt x="147" y="224"/>
                      </a:lnTo>
                      <a:lnTo>
                        <a:pt x="158" y="220"/>
                      </a:lnTo>
                      <a:lnTo>
                        <a:pt x="169" y="216"/>
                      </a:lnTo>
                      <a:lnTo>
                        <a:pt x="181" y="211"/>
                      </a:lnTo>
                      <a:lnTo>
                        <a:pt x="190" y="205"/>
                      </a:lnTo>
                      <a:lnTo>
                        <a:pt x="200" y="197"/>
                      </a:lnTo>
                      <a:lnTo>
                        <a:pt x="209" y="190"/>
                      </a:lnTo>
                      <a:lnTo>
                        <a:pt x="217" y="182"/>
                      </a:lnTo>
                      <a:lnTo>
                        <a:pt x="224" y="173"/>
                      </a:lnTo>
                      <a:lnTo>
                        <a:pt x="230" y="161"/>
                      </a:lnTo>
                      <a:lnTo>
                        <a:pt x="234" y="152"/>
                      </a:lnTo>
                      <a:lnTo>
                        <a:pt x="240" y="140"/>
                      </a:lnTo>
                      <a:lnTo>
                        <a:pt x="241" y="129"/>
                      </a:lnTo>
                      <a:lnTo>
                        <a:pt x="243" y="116"/>
                      </a:lnTo>
                      <a:lnTo>
                        <a:pt x="245" y="104"/>
                      </a:lnTo>
                      <a:close/>
                    </a:path>
                  </a:pathLst>
                </a:custGeom>
                <a:solidFill>
                  <a:srgbClr val="E4E4F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076" name="Freeform 708"/>
                <p:cNvSpPr>
                  <a:spLocks/>
                </p:cNvSpPr>
                <p:nvPr/>
              </p:nvSpPr>
              <p:spPr bwMode="auto">
                <a:xfrm>
                  <a:off x="1718" y="2168"/>
                  <a:ext cx="239" cy="224"/>
                </a:xfrm>
                <a:custGeom>
                  <a:avLst/>
                  <a:gdLst/>
                  <a:ahLst/>
                  <a:cxnLst>
                    <a:cxn ang="0">
                      <a:pos x="239" y="87"/>
                    </a:cxn>
                    <a:cxn ang="0">
                      <a:pos x="230" y="57"/>
                    </a:cxn>
                    <a:cxn ang="0">
                      <a:pos x="215" y="30"/>
                    </a:cxn>
                    <a:cxn ang="0">
                      <a:pos x="194" y="10"/>
                    </a:cxn>
                    <a:cxn ang="0">
                      <a:pos x="179" y="2"/>
                    </a:cxn>
                    <a:cxn ang="0">
                      <a:pos x="190" y="11"/>
                    </a:cxn>
                    <a:cxn ang="0">
                      <a:pos x="211" y="32"/>
                    </a:cxn>
                    <a:cxn ang="0">
                      <a:pos x="226" y="59"/>
                    </a:cxn>
                    <a:cxn ang="0">
                      <a:pos x="234" y="89"/>
                    </a:cxn>
                    <a:cxn ang="0">
                      <a:pos x="236" y="116"/>
                    </a:cxn>
                    <a:cxn ang="0">
                      <a:pos x="230" y="138"/>
                    </a:cxn>
                    <a:cxn ang="0">
                      <a:pos x="222" y="159"/>
                    </a:cxn>
                    <a:cxn ang="0">
                      <a:pos x="209" y="176"/>
                    </a:cxn>
                    <a:cxn ang="0">
                      <a:pos x="194" y="193"/>
                    </a:cxn>
                    <a:cxn ang="0">
                      <a:pos x="175" y="205"/>
                    </a:cxn>
                    <a:cxn ang="0">
                      <a:pos x="154" y="214"/>
                    </a:cxn>
                    <a:cxn ang="0">
                      <a:pos x="133" y="218"/>
                    </a:cxn>
                    <a:cxn ang="0">
                      <a:pos x="109" y="218"/>
                    </a:cxn>
                    <a:cxn ang="0">
                      <a:pos x="86" y="214"/>
                    </a:cxn>
                    <a:cxn ang="0">
                      <a:pos x="67" y="205"/>
                    </a:cxn>
                    <a:cxn ang="0">
                      <a:pos x="48" y="193"/>
                    </a:cxn>
                    <a:cxn ang="0">
                      <a:pos x="33" y="176"/>
                    </a:cxn>
                    <a:cxn ang="0">
                      <a:pos x="19" y="159"/>
                    </a:cxn>
                    <a:cxn ang="0">
                      <a:pos x="12" y="138"/>
                    </a:cxn>
                    <a:cxn ang="0">
                      <a:pos x="6" y="116"/>
                    </a:cxn>
                    <a:cxn ang="0">
                      <a:pos x="6" y="87"/>
                    </a:cxn>
                    <a:cxn ang="0">
                      <a:pos x="8" y="70"/>
                    </a:cxn>
                    <a:cxn ang="0">
                      <a:pos x="2" y="87"/>
                    </a:cxn>
                    <a:cxn ang="0">
                      <a:pos x="2" y="116"/>
                    </a:cxn>
                    <a:cxn ang="0">
                      <a:pos x="6" y="140"/>
                    </a:cxn>
                    <a:cxn ang="0">
                      <a:pos x="16" y="161"/>
                    </a:cxn>
                    <a:cxn ang="0">
                      <a:pos x="29" y="180"/>
                    </a:cxn>
                    <a:cxn ang="0">
                      <a:pos x="44" y="195"/>
                    </a:cxn>
                    <a:cxn ang="0">
                      <a:pos x="63" y="209"/>
                    </a:cxn>
                    <a:cxn ang="0">
                      <a:pos x="86" y="218"/>
                    </a:cxn>
                    <a:cxn ang="0">
                      <a:pos x="109" y="224"/>
                    </a:cxn>
                    <a:cxn ang="0">
                      <a:pos x="133" y="224"/>
                    </a:cxn>
                    <a:cxn ang="0">
                      <a:pos x="156" y="218"/>
                    </a:cxn>
                    <a:cxn ang="0">
                      <a:pos x="177" y="209"/>
                    </a:cxn>
                    <a:cxn ang="0">
                      <a:pos x="196" y="195"/>
                    </a:cxn>
                    <a:cxn ang="0">
                      <a:pos x="213" y="180"/>
                    </a:cxn>
                    <a:cxn ang="0">
                      <a:pos x="226" y="161"/>
                    </a:cxn>
                    <a:cxn ang="0">
                      <a:pos x="234" y="140"/>
                    </a:cxn>
                    <a:cxn ang="0">
                      <a:pos x="239" y="116"/>
                    </a:cxn>
                  </a:cxnLst>
                  <a:rect l="0" t="0" r="r" b="b"/>
                  <a:pathLst>
                    <a:path w="239" h="224">
                      <a:moveTo>
                        <a:pt x="239" y="104"/>
                      </a:moveTo>
                      <a:lnTo>
                        <a:pt x="239" y="87"/>
                      </a:lnTo>
                      <a:lnTo>
                        <a:pt x="236" y="72"/>
                      </a:lnTo>
                      <a:lnTo>
                        <a:pt x="230" y="57"/>
                      </a:lnTo>
                      <a:lnTo>
                        <a:pt x="224" y="44"/>
                      </a:lnTo>
                      <a:lnTo>
                        <a:pt x="215" y="30"/>
                      </a:lnTo>
                      <a:lnTo>
                        <a:pt x="205" y="19"/>
                      </a:lnTo>
                      <a:lnTo>
                        <a:pt x="194" y="10"/>
                      </a:lnTo>
                      <a:lnTo>
                        <a:pt x="181" y="0"/>
                      </a:lnTo>
                      <a:lnTo>
                        <a:pt x="179" y="2"/>
                      </a:lnTo>
                      <a:lnTo>
                        <a:pt x="177" y="4"/>
                      </a:lnTo>
                      <a:lnTo>
                        <a:pt x="190" y="11"/>
                      </a:lnTo>
                      <a:lnTo>
                        <a:pt x="201" y="23"/>
                      </a:lnTo>
                      <a:lnTo>
                        <a:pt x="211" y="32"/>
                      </a:lnTo>
                      <a:lnTo>
                        <a:pt x="219" y="46"/>
                      </a:lnTo>
                      <a:lnTo>
                        <a:pt x="226" y="59"/>
                      </a:lnTo>
                      <a:lnTo>
                        <a:pt x="232" y="74"/>
                      </a:lnTo>
                      <a:lnTo>
                        <a:pt x="234" y="89"/>
                      </a:lnTo>
                      <a:lnTo>
                        <a:pt x="236" y="104"/>
                      </a:lnTo>
                      <a:lnTo>
                        <a:pt x="236" y="116"/>
                      </a:lnTo>
                      <a:lnTo>
                        <a:pt x="234" y="127"/>
                      </a:lnTo>
                      <a:lnTo>
                        <a:pt x="230" y="138"/>
                      </a:lnTo>
                      <a:lnTo>
                        <a:pt x="226" y="148"/>
                      </a:lnTo>
                      <a:lnTo>
                        <a:pt x="222" y="159"/>
                      </a:lnTo>
                      <a:lnTo>
                        <a:pt x="217" y="169"/>
                      </a:lnTo>
                      <a:lnTo>
                        <a:pt x="209" y="176"/>
                      </a:lnTo>
                      <a:lnTo>
                        <a:pt x="201" y="186"/>
                      </a:lnTo>
                      <a:lnTo>
                        <a:pt x="194" y="193"/>
                      </a:lnTo>
                      <a:lnTo>
                        <a:pt x="184" y="199"/>
                      </a:lnTo>
                      <a:lnTo>
                        <a:pt x="175" y="205"/>
                      </a:lnTo>
                      <a:lnTo>
                        <a:pt x="165" y="211"/>
                      </a:lnTo>
                      <a:lnTo>
                        <a:pt x="154" y="214"/>
                      </a:lnTo>
                      <a:lnTo>
                        <a:pt x="145" y="216"/>
                      </a:lnTo>
                      <a:lnTo>
                        <a:pt x="133" y="218"/>
                      </a:lnTo>
                      <a:lnTo>
                        <a:pt x="120" y="218"/>
                      </a:lnTo>
                      <a:lnTo>
                        <a:pt x="109" y="218"/>
                      </a:lnTo>
                      <a:lnTo>
                        <a:pt x="97" y="216"/>
                      </a:lnTo>
                      <a:lnTo>
                        <a:pt x="86" y="214"/>
                      </a:lnTo>
                      <a:lnTo>
                        <a:pt x="76" y="211"/>
                      </a:lnTo>
                      <a:lnTo>
                        <a:pt x="67" y="205"/>
                      </a:lnTo>
                      <a:lnTo>
                        <a:pt x="57" y="199"/>
                      </a:lnTo>
                      <a:lnTo>
                        <a:pt x="48" y="193"/>
                      </a:lnTo>
                      <a:lnTo>
                        <a:pt x="40" y="186"/>
                      </a:lnTo>
                      <a:lnTo>
                        <a:pt x="33" y="176"/>
                      </a:lnTo>
                      <a:lnTo>
                        <a:pt x="25" y="169"/>
                      </a:lnTo>
                      <a:lnTo>
                        <a:pt x="19" y="159"/>
                      </a:lnTo>
                      <a:lnTo>
                        <a:pt x="16" y="148"/>
                      </a:lnTo>
                      <a:lnTo>
                        <a:pt x="12" y="138"/>
                      </a:lnTo>
                      <a:lnTo>
                        <a:pt x="8" y="127"/>
                      </a:lnTo>
                      <a:lnTo>
                        <a:pt x="6" y="116"/>
                      </a:lnTo>
                      <a:lnTo>
                        <a:pt x="6" y="104"/>
                      </a:lnTo>
                      <a:lnTo>
                        <a:pt x="6" y="87"/>
                      </a:lnTo>
                      <a:lnTo>
                        <a:pt x="10" y="70"/>
                      </a:lnTo>
                      <a:lnTo>
                        <a:pt x="8" y="70"/>
                      </a:lnTo>
                      <a:lnTo>
                        <a:pt x="6" y="70"/>
                      </a:lnTo>
                      <a:lnTo>
                        <a:pt x="2" y="87"/>
                      </a:lnTo>
                      <a:lnTo>
                        <a:pt x="0" y="104"/>
                      </a:lnTo>
                      <a:lnTo>
                        <a:pt x="2" y="116"/>
                      </a:lnTo>
                      <a:lnTo>
                        <a:pt x="4" y="129"/>
                      </a:lnTo>
                      <a:lnTo>
                        <a:pt x="6" y="140"/>
                      </a:lnTo>
                      <a:lnTo>
                        <a:pt x="10" y="150"/>
                      </a:lnTo>
                      <a:lnTo>
                        <a:pt x="16" y="161"/>
                      </a:lnTo>
                      <a:lnTo>
                        <a:pt x="21" y="171"/>
                      </a:lnTo>
                      <a:lnTo>
                        <a:pt x="29" y="180"/>
                      </a:lnTo>
                      <a:lnTo>
                        <a:pt x="36" y="188"/>
                      </a:lnTo>
                      <a:lnTo>
                        <a:pt x="44" y="195"/>
                      </a:lnTo>
                      <a:lnTo>
                        <a:pt x="53" y="203"/>
                      </a:lnTo>
                      <a:lnTo>
                        <a:pt x="63" y="209"/>
                      </a:lnTo>
                      <a:lnTo>
                        <a:pt x="74" y="214"/>
                      </a:lnTo>
                      <a:lnTo>
                        <a:pt x="86" y="218"/>
                      </a:lnTo>
                      <a:lnTo>
                        <a:pt x="97" y="222"/>
                      </a:lnTo>
                      <a:lnTo>
                        <a:pt x="109" y="224"/>
                      </a:lnTo>
                      <a:lnTo>
                        <a:pt x="120" y="224"/>
                      </a:lnTo>
                      <a:lnTo>
                        <a:pt x="133" y="224"/>
                      </a:lnTo>
                      <a:lnTo>
                        <a:pt x="145" y="222"/>
                      </a:lnTo>
                      <a:lnTo>
                        <a:pt x="156" y="218"/>
                      </a:lnTo>
                      <a:lnTo>
                        <a:pt x="167" y="214"/>
                      </a:lnTo>
                      <a:lnTo>
                        <a:pt x="177" y="209"/>
                      </a:lnTo>
                      <a:lnTo>
                        <a:pt x="188" y="203"/>
                      </a:lnTo>
                      <a:lnTo>
                        <a:pt x="196" y="195"/>
                      </a:lnTo>
                      <a:lnTo>
                        <a:pt x="205" y="188"/>
                      </a:lnTo>
                      <a:lnTo>
                        <a:pt x="213" y="180"/>
                      </a:lnTo>
                      <a:lnTo>
                        <a:pt x="220" y="171"/>
                      </a:lnTo>
                      <a:lnTo>
                        <a:pt x="226" y="161"/>
                      </a:lnTo>
                      <a:lnTo>
                        <a:pt x="230" y="150"/>
                      </a:lnTo>
                      <a:lnTo>
                        <a:pt x="234" y="140"/>
                      </a:lnTo>
                      <a:lnTo>
                        <a:pt x="238" y="129"/>
                      </a:lnTo>
                      <a:lnTo>
                        <a:pt x="239" y="116"/>
                      </a:lnTo>
                      <a:lnTo>
                        <a:pt x="239" y="104"/>
                      </a:lnTo>
                      <a:close/>
                    </a:path>
                  </a:pathLst>
                </a:custGeom>
                <a:solidFill>
                  <a:srgbClr val="E4E4F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077" name="Freeform 709"/>
                <p:cNvSpPr>
                  <a:spLocks/>
                </p:cNvSpPr>
                <p:nvPr/>
              </p:nvSpPr>
              <p:spPr bwMode="auto">
                <a:xfrm>
                  <a:off x="1722" y="2170"/>
                  <a:ext cx="234" cy="220"/>
                </a:xfrm>
                <a:custGeom>
                  <a:avLst/>
                  <a:gdLst/>
                  <a:ahLst/>
                  <a:cxnLst>
                    <a:cxn ang="0">
                      <a:pos x="234" y="85"/>
                    </a:cxn>
                    <a:cxn ang="0">
                      <a:pos x="224" y="57"/>
                    </a:cxn>
                    <a:cxn ang="0">
                      <a:pos x="209" y="30"/>
                    </a:cxn>
                    <a:cxn ang="0">
                      <a:pos x="188" y="9"/>
                    </a:cxn>
                    <a:cxn ang="0">
                      <a:pos x="173" y="2"/>
                    </a:cxn>
                    <a:cxn ang="0">
                      <a:pos x="184" y="11"/>
                    </a:cxn>
                    <a:cxn ang="0">
                      <a:pos x="205" y="32"/>
                    </a:cxn>
                    <a:cxn ang="0">
                      <a:pos x="220" y="57"/>
                    </a:cxn>
                    <a:cxn ang="0">
                      <a:pos x="228" y="87"/>
                    </a:cxn>
                    <a:cxn ang="0">
                      <a:pos x="228" y="114"/>
                    </a:cxn>
                    <a:cxn ang="0">
                      <a:pos x="224" y="135"/>
                    </a:cxn>
                    <a:cxn ang="0">
                      <a:pos x="216" y="155"/>
                    </a:cxn>
                    <a:cxn ang="0">
                      <a:pos x="203" y="174"/>
                    </a:cxn>
                    <a:cxn ang="0">
                      <a:pos x="188" y="190"/>
                    </a:cxn>
                    <a:cxn ang="0">
                      <a:pos x="171" y="201"/>
                    </a:cxn>
                    <a:cxn ang="0">
                      <a:pos x="150" y="210"/>
                    </a:cxn>
                    <a:cxn ang="0">
                      <a:pos x="127" y="214"/>
                    </a:cxn>
                    <a:cxn ang="0">
                      <a:pos x="105" y="214"/>
                    </a:cxn>
                    <a:cxn ang="0">
                      <a:pos x="84" y="210"/>
                    </a:cxn>
                    <a:cxn ang="0">
                      <a:pos x="63" y="201"/>
                    </a:cxn>
                    <a:cxn ang="0">
                      <a:pos x="46" y="190"/>
                    </a:cxn>
                    <a:cxn ang="0">
                      <a:pos x="31" y="174"/>
                    </a:cxn>
                    <a:cxn ang="0">
                      <a:pos x="17" y="155"/>
                    </a:cxn>
                    <a:cxn ang="0">
                      <a:pos x="10" y="135"/>
                    </a:cxn>
                    <a:cxn ang="0">
                      <a:pos x="4" y="114"/>
                    </a:cxn>
                    <a:cxn ang="0">
                      <a:pos x="6" y="85"/>
                    </a:cxn>
                    <a:cxn ang="0">
                      <a:pos x="6" y="68"/>
                    </a:cxn>
                    <a:cxn ang="0">
                      <a:pos x="0" y="85"/>
                    </a:cxn>
                    <a:cxn ang="0">
                      <a:pos x="0" y="114"/>
                    </a:cxn>
                    <a:cxn ang="0">
                      <a:pos x="4" y="136"/>
                    </a:cxn>
                    <a:cxn ang="0">
                      <a:pos x="13" y="157"/>
                    </a:cxn>
                    <a:cxn ang="0">
                      <a:pos x="27" y="176"/>
                    </a:cxn>
                    <a:cxn ang="0">
                      <a:pos x="42" y="193"/>
                    </a:cxn>
                    <a:cxn ang="0">
                      <a:pos x="61" y="205"/>
                    </a:cxn>
                    <a:cxn ang="0">
                      <a:pos x="82" y="214"/>
                    </a:cxn>
                    <a:cxn ang="0">
                      <a:pos x="105" y="218"/>
                    </a:cxn>
                    <a:cxn ang="0">
                      <a:pos x="129" y="218"/>
                    </a:cxn>
                    <a:cxn ang="0">
                      <a:pos x="152" y="214"/>
                    </a:cxn>
                    <a:cxn ang="0">
                      <a:pos x="173" y="205"/>
                    </a:cxn>
                    <a:cxn ang="0">
                      <a:pos x="192" y="193"/>
                    </a:cxn>
                    <a:cxn ang="0">
                      <a:pos x="207" y="176"/>
                    </a:cxn>
                    <a:cxn ang="0">
                      <a:pos x="220" y="157"/>
                    </a:cxn>
                    <a:cxn ang="0">
                      <a:pos x="228" y="136"/>
                    </a:cxn>
                    <a:cxn ang="0">
                      <a:pos x="234" y="114"/>
                    </a:cxn>
                  </a:cxnLst>
                  <a:rect l="0" t="0" r="r" b="b"/>
                  <a:pathLst>
                    <a:path w="234" h="220">
                      <a:moveTo>
                        <a:pt x="234" y="102"/>
                      </a:moveTo>
                      <a:lnTo>
                        <a:pt x="234" y="85"/>
                      </a:lnTo>
                      <a:lnTo>
                        <a:pt x="230" y="70"/>
                      </a:lnTo>
                      <a:lnTo>
                        <a:pt x="224" y="57"/>
                      </a:lnTo>
                      <a:lnTo>
                        <a:pt x="218" y="42"/>
                      </a:lnTo>
                      <a:lnTo>
                        <a:pt x="209" y="30"/>
                      </a:lnTo>
                      <a:lnTo>
                        <a:pt x="199" y="19"/>
                      </a:lnTo>
                      <a:lnTo>
                        <a:pt x="188" y="9"/>
                      </a:lnTo>
                      <a:lnTo>
                        <a:pt x="175" y="0"/>
                      </a:lnTo>
                      <a:lnTo>
                        <a:pt x="173" y="2"/>
                      </a:lnTo>
                      <a:lnTo>
                        <a:pt x="171" y="4"/>
                      </a:lnTo>
                      <a:lnTo>
                        <a:pt x="184" y="11"/>
                      </a:lnTo>
                      <a:lnTo>
                        <a:pt x="196" y="21"/>
                      </a:lnTo>
                      <a:lnTo>
                        <a:pt x="205" y="32"/>
                      </a:lnTo>
                      <a:lnTo>
                        <a:pt x="213" y="44"/>
                      </a:lnTo>
                      <a:lnTo>
                        <a:pt x="220" y="57"/>
                      </a:lnTo>
                      <a:lnTo>
                        <a:pt x="224" y="72"/>
                      </a:lnTo>
                      <a:lnTo>
                        <a:pt x="228" y="87"/>
                      </a:lnTo>
                      <a:lnTo>
                        <a:pt x="230" y="102"/>
                      </a:lnTo>
                      <a:lnTo>
                        <a:pt x="228" y="114"/>
                      </a:lnTo>
                      <a:lnTo>
                        <a:pt x="226" y="125"/>
                      </a:lnTo>
                      <a:lnTo>
                        <a:pt x="224" y="135"/>
                      </a:lnTo>
                      <a:lnTo>
                        <a:pt x="220" y="146"/>
                      </a:lnTo>
                      <a:lnTo>
                        <a:pt x="216" y="155"/>
                      </a:lnTo>
                      <a:lnTo>
                        <a:pt x="211" y="165"/>
                      </a:lnTo>
                      <a:lnTo>
                        <a:pt x="203" y="174"/>
                      </a:lnTo>
                      <a:lnTo>
                        <a:pt x="196" y="182"/>
                      </a:lnTo>
                      <a:lnTo>
                        <a:pt x="188" y="190"/>
                      </a:lnTo>
                      <a:lnTo>
                        <a:pt x="180" y="195"/>
                      </a:lnTo>
                      <a:lnTo>
                        <a:pt x="171" y="201"/>
                      </a:lnTo>
                      <a:lnTo>
                        <a:pt x="160" y="207"/>
                      </a:lnTo>
                      <a:lnTo>
                        <a:pt x="150" y="210"/>
                      </a:lnTo>
                      <a:lnTo>
                        <a:pt x="139" y="212"/>
                      </a:lnTo>
                      <a:lnTo>
                        <a:pt x="127" y="214"/>
                      </a:lnTo>
                      <a:lnTo>
                        <a:pt x="116" y="214"/>
                      </a:lnTo>
                      <a:lnTo>
                        <a:pt x="105" y="214"/>
                      </a:lnTo>
                      <a:lnTo>
                        <a:pt x="93" y="212"/>
                      </a:lnTo>
                      <a:lnTo>
                        <a:pt x="84" y="210"/>
                      </a:lnTo>
                      <a:lnTo>
                        <a:pt x="72" y="207"/>
                      </a:lnTo>
                      <a:lnTo>
                        <a:pt x="63" y="201"/>
                      </a:lnTo>
                      <a:lnTo>
                        <a:pt x="53" y="195"/>
                      </a:lnTo>
                      <a:lnTo>
                        <a:pt x="46" y="190"/>
                      </a:lnTo>
                      <a:lnTo>
                        <a:pt x="36" y="182"/>
                      </a:lnTo>
                      <a:lnTo>
                        <a:pt x="31" y="174"/>
                      </a:lnTo>
                      <a:lnTo>
                        <a:pt x="23" y="165"/>
                      </a:lnTo>
                      <a:lnTo>
                        <a:pt x="17" y="155"/>
                      </a:lnTo>
                      <a:lnTo>
                        <a:pt x="13" y="146"/>
                      </a:lnTo>
                      <a:lnTo>
                        <a:pt x="10" y="135"/>
                      </a:lnTo>
                      <a:lnTo>
                        <a:pt x="6" y="125"/>
                      </a:lnTo>
                      <a:lnTo>
                        <a:pt x="4" y="114"/>
                      </a:lnTo>
                      <a:lnTo>
                        <a:pt x="4" y="102"/>
                      </a:lnTo>
                      <a:lnTo>
                        <a:pt x="6" y="85"/>
                      </a:lnTo>
                      <a:lnTo>
                        <a:pt x="10" y="68"/>
                      </a:lnTo>
                      <a:lnTo>
                        <a:pt x="6" y="68"/>
                      </a:lnTo>
                      <a:lnTo>
                        <a:pt x="4" y="68"/>
                      </a:lnTo>
                      <a:lnTo>
                        <a:pt x="0" y="85"/>
                      </a:lnTo>
                      <a:lnTo>
                        <a:pt x="0" y="102"/>
                      </a:lnTo>
                      <a:lnTo>
                        <a:pt x="0" y="114"/>
                      </a:lnTo>
                      <a:lnTo>
                        <a:pt x="2" y="125"/>
                      </a:lnTo>
                      <a:lnTo>
                        <a:pt x="4" y="136"/>
                      </a:lnTo>
                      <a:lnTo>
                        <a:pt x="8" y="148"/>
                      </a:lnTo>
                      <a:lnTo>
                        <a:pt x="13" y="157"/>
                      </a:lnTo>
                      <a:lnTo>
                        <a:pt x="19" y="167"/>
                      </a:lnTo>
                      <a:lnTo>
                        <a:pt x="27" y="176"/>
                      </a:lnTo>
                      <a:lnTo>
                        <a:pt x="34" y="186"/>
                      </a:lnTo>
                      <a:lnTo>
                        <a:pt x="42" y="193"/>
                      </a:lnTo>
                      <a:lnTo>
                        <a:pt x="51" y="199"/>
                      </a:lnTo>
                      <a:lnTo>
                        <a:pt x="61" y="205"/>
                      </a:lnTo>
                      <a:lnTo>
                        <a:pt x="70" y="210"/>
                      </a:lnTo>
                      <a:lnTo>
                        <a:pt x="82" y="214"/>
                      </a:lnTo>
                      <a:lnTo>
                        <a:pt x="93" y="216"/>
                      </a:lnTo>
                      <a:lnTo>
                        <a:pt x="105" y="218"/>
                      </a:lnTo>
                      <a:lnTo>
                        <a:pt x="116" y="220"/>
                      </a:lnTo>
                      <a:lnTo>
                        <a:pt x="129" y="218"/>
                      </a:lnTo>
                      <a:lnTo>
                        <a:pt x="141" y="216"/>
                      </a:lnTo>
                      <a:lnTo>
                        <a:pt x="152" y="214"/>
                      </a:lnTo>
                      <a:lnTo>
                        <a:pt x="161" y="210"/>
                      </a:lnTo>
                      <a:lnTo>
                        <a:pt x="173" y="205"/>
                      </a:lnTo>
                      <a:lnTo>
                        <a:pt x="182" y="199"/>
                      </a:lnTo>
                      <a:lnTo>
                        <a:pt x="192" y="193"/>
                      </a:lnTo>
                      <a:lnTo>
                        <a:pt x="199" y="186"/>
                      </a:lnTo>
                      <a:lnTo>
                        <a:pt x="207" y="176"/>
                      </a:lnTo>
                      <a:lnTo>
                        <a:pt x="215" y="167"/>
                      </a:lnTo>
                      <a:lnTo>
                        <a:pt x="220" y="157"/>
                      </a:lnTo>
                      <a:lnTo>
                        <a:pt x="224" y="148"/>
                      </a:lnTo>
                      <a:lnTo>
                        <a:pt x="228" y="136"/>
                      </a:lnTo>
                      <a:lnTo>
                        <a:pt x="232" y="125"/>
                      </a:lnTo>
                      <a:lnTo>
                        <a:pt x="234" y="114"/>
                      </a:lnTo>
                      <a:lnTo>
                        <a:pt x="234" y="102"/>
                      </a:lnTo>
                      <a:close/>
                    </a:path>
                  </a:pathLst>
                </a:custGeom>
                <a:solidFill>
                  <a:srgbClr val="E6E5F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078" name="Freeform 710"/>
                <p:cNvSpPr>
                  <a:spLocks/>
                </p:cNvSpPr>
                <p:nvPr/>
              </p:nvSpPr>
              <p:spPr bwMode="auto">
                <a:xfrm>
                  <a:off x="1724" y="2172"/>
                  <a:ext cx="230" cy="214"/>
                </a:xfrm>
                <a:custGeom>
                  <a:avLst/>
                  <a:gdLst/>
                  <a:ahLst/>
                  <a:cxnLst>
                    <a:cxn ang="0">
                      <a:pos x="228" y="85"/>
                    </a:cxn>
                    <a:cxn ang="0">
                      <a:pos x="220" y="55"/>
                    </a:cxn>
                    <a:cxn ang="0">
                      <a:pos x="205" y="28"/>
                    </a:cxn>
                    <a:cxn ang="0">
                      <a:pos x="184" y="7"/>
                    </a:cxn>
                    <a:cxn ang="0">
                      <a:pos x="169" y="2"/>
                    </a:cxn>
                    <a:cxn ang="0">
                      <a:pos x="180" y="11"/>
                    </a:cxn>
                    <a:cxn ang="0">
                      <a:pos x="201" y="30"/>
                    </a:cxn>
                    <a:cxn ang="0">
                      <a:pos x="216" y="57"/>
                    </a:cxn>
                    <a:cxn ang="0">
                      <a:pos x="224" y="85"/>
                    </a:cxn>
                    <a:cxn ang="0">
                      <a:pos x="224" y="112"/>
                    </a:cxn>
                    <a:cxn ang="0">
                      <a:pos x="220" y="133"/>
                    </a:cxn>
                    <a:cxn ang="0">
                      <a:pos x="211" y="153"/>
                    </a:cxn>
                    <a:cxn ang="0">
                      <a:pos x="199" y="171"/>
                    </a:cxn>
                    <a:cxn ang="0">
                      <a:pos x="184" y="186"/>
                    </a:cxn>
                    <a:cxn ang="0">
                      <a:pos x="167" y="197"/>
                    </a:cxn>
                    <a:cxn ang="0">
                      <a:pos x="148" y="205"/>
                    </a:cxn>
                    <a:cxn ang="0">
                      <a:pos x="125" y="210"/>
                    </a:cxn>
                    <a:cxn ang="0">
                      <a:pos x="103" y="210"/>
                    </a:cxn>
                    <a:cxn ang="0">
                      <a:pos x="82" y="205"/>
                    </a:cxn>
                    <a:cxn ang="0">
                      <a:pos x="63" y="197"/>
                    </a:cxn>
                    <a:cxn ang="0">
                      <a:pos x="44" y="186"/>
                    </a:cxn>
                    <a:cxn ang="0">
                      <a:pos x="30" y="171"/>
                    </a:cxn>
                    <a:cxn ang="0">
                      <a:pos x="17" y="153"/>
                    </a:cxn>
                    <a:cxn ang="0">
                      <a:pos x="10" y="133"/>
                    </a:cxn>
                    <a:cxn ang="0">
                      <a:pos x="6" y="112"/>
                    </a:cxn>
                    <a:cxn ang="0">
                      <a:pos x="6" y="83"/>
                    </a:cxn>
                    <a:cxn ang="0">
                      <a:pos x="8" y="66"/>
                    </a:cxn>
                    <a:cxn ang="0">
                      <a:pos x="0" y="83"/>
                    </a:cxn>
                    <a:cxn ang="0">
                      <a:pos x="0" y="112"/>
                    </a:cxn>
                    <a:cxn ang="0">
                      <a:pos x="6" y="134"/>
                    </a:cxn>
                    <a:cxn ang="0">
                      <a:pos x="13" y="155"/>
                    </a:cxn>
                    <a:cxn ang="0">
                      <a:pos x="27" y="172"/>
                    </a:cxn>
                    <a:cxn ang="0">
                      <a:pos x="42" y="189"/>
                    </a:cxn>
                    <a:cxn ang="0">
                      <a:pos x="61" y="201"/>
                    </a:cxn>
                    <a:cxn ang="0">
                      <a:pos x="80" y="210"/>
                    </a:cxn>
                    <a:cxn ang="0">
                      <a:pos x="103" y="214"/>
                    </a:cxn>
                    <a:cxn ang="0">
                      <a:pos x="127" y="214"/>
                    </a:cxn>
                    <a:cxn ang="0">
                      <a:pos x="148" y="210"/>
                    </a:cxn>
                    <a:cxn ang="0">
                      <a:pos x="169" y="201"/>
                    </a:cxn>
                    <a:cxn ang="0">
                      <a:pos x="188" y="189"/>
                    </a:cxn>
                    <a:cxn ang="0">
                      <a:pos x="203" y="172"/>
                    </a:cxn>
                    <a:cxn ang="0">
                      <a:pos x="216" y="155"/>
                    </a:cxn>
                    <a:cxn ang="0">
                      <a:pos x="224" y="134"/>
                    </a:cxn>
                    <a:cxn ang="0">
                      <a:pos x="230" y="112"/>
                    </a:cxn>
                  </a:cxnLst>
                  <a:rect l="0" t="0" r="r" b="b"/>
                  <a:pathLst>
                    <a:path w="230" h="214">
                      <a:moveTo>
                        <a:pt x="230" y="100"/>
                      </a:moveTo>
                      <a:lnTo>
                        <a:pt x="228" y="85"/>
                      </a:lnTo>
                      <a:lnTo>
                        <a:pt x="226" y="70"/>
                      </a:lnTo>
                      <a:lnTo>
                        <a:pt x="220" y="55"/>
                      </a:lnTo>
                      <a:lnTo>
                        <a:pt x="213" y="42"/>
                      </a:lnTo>
                      <a:lnTo>
                        <a:pt x="205" y="28"/>
                      </a:lnTo>
                      <a:lnTo>
                        <a:pt x="195" y="19"/>
                      </a:lnTo>
                      <a:lnTo>
                        <a:pt x="184" y="7"/>
                      </a:lnTo>
                      <a:lnTo>
                        <a:pt x="171" y="0"/>
                      </a:lnTo>
                      <a:lnTo>
                        <a:pt x="169" y="2"/>
                      </a:lnTo>
                      <a:lnTo>
                        <a:pt x="167" y="4"/>
                      </a:lnTo>
                      <a:lnTo>
                        <a:pt x="180" y="11"/>
                      </a:lnTo>
                      <a:lnTo>
                        <a:pt x="192" y="21"/>
                      </a:lnTo>
                      <a:lnTo>
                        <a:pt x="201" y="30"/>
                      </a:lnTo>
                      <a:lnTo>
                        <a:pt x="209" y="43"/>
                      </a:lnTo>
                      <a:lnTo>
                        <a:pt x="216" y="57"/>
                      </a:lnTo>
                      <a:lnTo>
                        <a:pt x="220" y="70"/>
                      </a:lnTo>
                      <a:lnTo>
                        <a:pt x="224" y="85"/>
                      </a:lnTo>
                      <a:lnTo>
                        <a:pt x="224" y="100"/>
                      </a:lnTo>
                      <a:lnTo>
                        <a:pt x="224" y="112"/>
                      </a:lnTo>
                      <a:lnTo>
                        <a:pt x="222" y="123"/>
                      </a:lnTo>
                      <a:lnTo>
                        <a:pt x="220" y="133"/>
                      </a:lnTo>
                      <a:lnTo>
                        <a:pt x="216" y="142"/>
                      </a:lnTo>
                      <a:lnTo>
                        <a:pt x="211" y="153"/>
                      </a:lnTo>
                      <a:lnTo>
                        <a:pt x="207" y="161"/>
                      </a:lnTo>
                      <a:lnTo>
                        <a:pt x="199" y="171"/>
                      </a:lnTo>
                      <a:lnTo>
                        <a:pt x="192" y="178"/>
                      </a:lnTo>
                      <a:lnTo>
                        <a:pt x="184" y="186"/>
                      </a:lnTo>
                      <a:lnTo>
                        <a:pt x="176" y="191"/>
                      </a:lnTo>
                      <a:lnTo>
                        <a:pt x="167" y="197"/>
                      </a:lnTo>
                      <a:lnTo>
                        <a:pt x="158" y="201"/>
                      </a:lnTo>
                      <a:lnTo>
                        <a:pt x="148" y="205"/>
                      </a:lnTo>
                      <a:lnTo>
                        <a:pt x="137" y="208"/>
                      </a:lnTo>
                      <a:lnTo>
                        <a:pt x="125" y="210"/>
                      </a:lnTo>
                      <a:lnTo>
                        <a:pt x="114" y="210"/>
                      </a:lnTo>
                      <a:lnTo>
                        <a:pt x="103" y="210"/>
                      </a:lnTo>
                      <a:lnTo>
                        <a:pt x="93" y="208"/>
                      </a:lnTo>
                      <a:lnTo>
                        <a:pt x="82" y="205"/>
                      </a:lnTo>
                      <a:lnTo>
                        <a:pt x="72" y="201"/>
                      </a:lnTo>
                      <a:lnTo>
                        <a:pt x="63" y="197"/>
                      </a:lnTo>
                      <a:lnTo>
                        <a:pt x="53" y="191"/>
                      </a:lnTo>
                      <a:lnTo>
                        <a:pt x="44" y="186"/>
                      </a:lnTo>
                      <a:lnTo>
                        <a:pt x="36" y="178"/>
                      </a:lnTo>
                      <a:lnTo>
                        <a:pt x="30" y="171"/>
                      </a:lnTo>
                      <a:lnTo>
                        <a:pt x="23" y="161"/>
                      </a:lnTo>
                      <a:lnTo>
                        <a:pt x="17" y="153"/>
                      </a:lnTo>
                      <a:lnTo>
                        <a:pt x="13" y="142"/>
                      </a:lnTo>
                      <a:lnTo>
                        <a:pt x="10" y="133"/>
                      </a:lnTo>
                      <a:lnTo>
                        <a:pt x="6" y="123"/>
                      </a:lnTo>
                      <a:lnTo>
                        <a:pt x="6" y="112"/>
                      </a:lnTo>
                      <a:lnTo>
                        <a:pt x="4" y="100"/>
                      </a:lnTo>
                      <a:lnTo>
                        <a:pt x="6" y="83"/>
                      </a:lnTo>
                      <a:lnTo>
                        <a:pt x="10" y="66"/>
                      </a:lnTo>
                      <a:lnTo>
                        <a:pt x="8" y="66"/>
                      </a:lnTo>
                      <a:lnTo>
                        <a:pt x="4" y="66"/>
                      </a:lnTo>
                      <a:lnTo>
                        <a:pt x="0" y="83"/>
                      </a:lnTo>
                      <a:lnTo>
                        <a:pt x="0" y="100"/>
                      </a:lnTo>
                      <a:lnTo>
                        <a:pt x="0" y="112"/>
                      </a:lnTo>
                      <a:lnTo>
                        <a:pt x="2" y="123"/>
                      </a:lnTo>
                      <a:lnTo>
                        <a:pt x="6" y="134"/>
                      </a:lnTo>
                      <a:lnTo>
                        <a:pt x="10" y="144"/>
                      </a:lnTo>
                      <a:lnTo>
                        <a:pt x="13" y="155"/>
                      </a:lnTo>
                      <a:lnTo>
                        <a:pt x="19" y="165"/>
                      </a:lnTo>
                      <a:lnTo>
                        <a:pt x="27" y="172"/>
                      </a:lnTo>
                      <a:lnTo>
                        <a:pt x="34" y="182"/>
                      </a:lnTo>
                      <a:lnTo>
                        <a:pt x="42" y="189"/>
                      </a:lnTo>
                      <a:lnTo>
                        <a:pt x="51" y="195"/>
                      </a:lnTo>
                      <a:lnTo>
                        <a:pt x="61" y="201"/>
                      </a:lnTo>
                      <a:lnTo>
                        <a:pt x="70" y="207"/>
                      </a:lnTo>
                      <a:lnTo>
                        <a:pt x="80" y="210"/>
                      </a:lnTo>
                      <a:lnTo>
                        <a:pt x="91" y="212"/>
                      </a:lnTo>
                      <a:lnTo>
                        <a:pt x="103" y="214"/>
                      </a:lnTo>
                      <a:lnTo>
                        <a:pt x="114" y="214"/>
                      </a:lnTo>
                      <a:lnTo>
                        <a:pt x="127" y="214"/>
                      </a:lnTo>
                      <a:lnTo>
                        <a:pt x="139" y="212"/>
                      </a:lnTo>
                      <a:lnTo>
                        <a:pt x="148" y="210"/>
                      </a:lnTo>
                      <a:lnTo>
                        <a:pt x="159" y="207"/>
                      </a:lnTo>
                      <a:lnTo>
                        <a:pt x="169" y="201"/>
                      </a:lnTo>
                      <a:lnTo>
                        <a:pt x="178" y="195"/>
                      </a:lnTo>
                      <a:lnTo>
                        <a:pt x="188" y="189"/>
                      </a:lnTo>
                      <a:lnTo>
                        <a:pt x="195" y="182"/>
                      </a:lnTo>
                      <a:lnTo>
                        <a:pt x="203" y="172"/>
                      </a:lnTo>
                      <a:lnTo>
                        <a:pt x="211" y="165"/>
                      </a:lnTo>
                      <a:lnTo>
                        <a:pt x="216" y="155"/>
                      </a:lnTo>
                      <a:lnTo>
                        <a:pt x="220" y="144"/>
                      </a:lnTo>
                      <a:lnTo>
                        <a:pt x="224" y="134"/>
                      </a:lnTo>
                      <a:lnTo>
                        <a:pt x="228" y="123"/>
                      </a:lnTo>
                      <a:lnTo>
                        <a:pt x="230" y="112"/>
                      </a:lnTo>
                      <a:lnTo>
                        <a:pt x="230" y="100"/>
                      </a:lnTo>
                      <a:close/>
                    </a:path>
                  </a:pathLst>
                </a:custGeom>
                <a:solidFill>
                  <a:srgbClr val="E6E5F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079" name="Freeform 711"/>
                <p:cNvSpPr>
                  <a:spLocks/>
                </p:cNvSpPr>
                <p:nvPr/>
              </p:nvSpPr>
              <p:spPr bwMode="auto">
                <a:xfrm>
                  <a:off x="1726" y="2174"/>
                  <a:ext cx="226" cy="210"/>
                </a:xfrm>
                <a:custGeom>
                  <a:avLst/>
                  <a:gdLst/>
                  <a:ahLst/>
                  <a:cxnLst>
                    <a:cxn ang="0">
                      <a:pos x="224" y="83"/>
                    </a:cxn>
                    <a:cxn ang="0">
                      <a:pos x="216" y="53"/>
                    </a:cxn>
                    <a:cxn ang="0">
                      <a:pos x="201" y="28"/>
                    </a:cxn>
                    <a:cxn ang="0">
                      <a:pos x="180" y="7"/>
                    </a:cxn>
                    <a:cxn ang="0">
                      <a:pos x="165" y="2"/>
                    </a:cxn>
                    <a:cxn ang="0">
                      <a:pos x="176" y="11"/>
                    </a:cxn>
                    <a:cxn ang="0">
                      <a:pos x="197" y="30"/>
                    </a:cxn>
                    <a:cxn ang="0">
                      <a:pos x="211" y="55"/>
                    </a:cxn>
                    <a:cxn ang="0">
                      <a:pos x="220" y="83"/>
                    </a:cxn>
                    <a:cxn ang="0">
                      <a:pos x="220" y="110"/>
                    </a:cxn>
                    <a:cxn ang="0">
                      <a:pos x="216" y="131"/>
                    </a:cxn>
                    <a:cxn ang="0">
                      <a:pos x="207" y="150"/>
                    </a:cxn>
                    <a:cxn ang="0">
                      <a:pos x="195" y="167"/>
                    </a:cxn>
                    <a:cxn ang="0">
                      <a:pos x="182" y="182"/>
                    </a:cxn>
                    <a:cxn ang="0">
                      <a:pos x="163" y="193"/>
                    </a:cxn>
                    <a:cxn ang="0">
                      <a:pos x="144" y="201"/>
                    </a:cxn>
                    <a:cxn ang="0">
                      <a:pos x="123" y="205"/>
                    </a:cxn>
                    <a:cxn ang="0">
                      <a:pos x="102" y="205"/>
                    </a:cxn>
                    <a:cxn ang="0">
                      <a:pos x="80" y="201"/>
                    </a:cxn>
                    <a:cxn ang="0">
                      <a:pos x="61" y="193"/>
                    </a:cxn>
                    <a:cxn ang="0">
                      <a:pos x="44" y="182"/>
                    </a:cxn>
                    <a:cxn ang="0">
                      <a:pos x="28" y="167"/>
                    </a:cxn>
                    <a:cxn ang="0">
                      <a:pos x="17" y="150"/>
                    </a:cxn>
                    <a:cxn ang="0">
                      <a:pos x="9" y="131"/>
                    </a:cxn>
                    <a:cxn ang="0">
                      <a:pos x="6" y="110"/>
                    </a:cxn>
                    <a:cxn ang="0">
                      <a:pos x="6" y="81"/>
                    </a:cxn>
                    <a:cxn ang="0">
                      <a:pos x="8" y="64"/>
                    </a:cxn>
                    <a:cxn ang="0">
                      <a:pos x="2" y="81"/>
                    </a:cxn>
                    <a:cxn ang="0">
                      <a:pos x="0" y="110"/>
                    </a:cxn>
                    <a:cxn ang="0">
                      <a:pos x="6" y="131"/>
                    </a:cxn>
                    <a:cxn ang="0">
                      <a:pos x="13" y="151"/>
                    </a:cxn>
                    <a:cxn ang="0">
                      <a:pos x="27" y="170"/>
                    </a:cxn>
                    <a:cxn ang="0">
                      <a:pos x="42" y="186"/>
                    </a:cxn>
                    <a:cxn ang="0">
                      <a:pos x="59" y="197"/>
                    </a:cxn>
                    <a:cxn ang="0">
                      <a:pos x="80" y="206"/>
                    </a:cxn>
                    <a:cxn ang="0">
                      <a:pos x="101" y="210"/>
                    </a:cxn>
                    <a:cxn ang="0">
                      <a:pos x="123" y="210"/>
                    </a:cxn>
                    <a:cxn ang="0">
                      <a:pos x="146" y="206"/>
                    </a:cxn>
                    <a:cxn ang="0">
                      <a:pos x="167" y="197"/>
                    </a:cxn>
                    <a:cxn ang="0">
                      <a:pos x="184" y="186"/>
                    </a:cxn>
                    <a:cxn ang="0">
                      <a:pos x="199" y="170"/>
                    </a:cxn>
                    <a:cxn ang="0">
                      <a:pos x="212" y="151"/>
                    </a:cxn>
                    <a:cxn ang="0">
                      <a:pos x="220" y="131"/>
                    </a:cxn>
                    <a:cxn ang="0">
                      <a:pos x="224" y="110"/>
                    </a:cxn>
                  </a:cxnLst>
                  <a:rect l="0" t="0" r="r" b="b"/>
                  <a:pathLst>
                    <a:path w="226" h="210">
                      <a:moveTo>
                        <a:pt x="226" y="98"/>
                      </a:moveTo>
                      <a:lnTo>
                        <a:pt x="224" y="83"/>
                      </a:lnTo>
                      <a:lnTo>
                        <a:pt x="220" y="68"/>
                      </a:lnTo>
                      <a:lnTo>
                        <a:pt x="216" y="53"/>
                      </a:lnTo>
                      <a:lnTo>
                        <a:pt x="209" y="40"/>
                      </a:lnTo>
                      <a:lnTo>
                        <a:pt x="201" y="28"/>
                      </a:lnTo>
                      <a:lnTo>
                        <a:pt x="192" y="17"/>
                      </a:lnTo>
                      <a:lnTo>
                        <a:pt x="180" y="7"/>
                      </a:lnTo>
                      <a:lnTo>
                        <a:pt x="167" y="0"/>
                      </a:lnTo>
                      <a:lnTo>
                        <a:pt x="165" y="2"/>
                      </a:lnTo>
                      <a:lnTo>
                        <a:pt x="163" y="4"/>
                      </a:lnTo>
                      <a:lnTo>
                        <a:pt x="176" y="11"/>
                      </a:lnTo>
                      <a:lnTo>
                        <a:pt x="186" y="19"/>
                      </a:lnTo>
                      <a:lnTo>
                        <a:pt x="197" y="30"/>
                      </a:lnTo>
                      <a:lnTo>
                        <a:pt x="205" y="41"/>
                      </a:lnTo>
                      <a:lnTo>
                        <a:pt x="211" y="55"/>
                      </a:lnTo>
                      <a:lnTo>
                        <a:pt x="216" y="68"/>
                      </a:lnTo>
                      <a:lnTo>
                        <a:pt x="220" y="83"/>
                      </a:lnTo>
                      <a:lnTo>
                        <a:pt x="220" y="98"/>
                      </a:lnTo>
                      <a:lnTo>
                        <a:pt x="220" y="110"/>
                      </a:lnTo>
                      <a:lnTo>
                        <a:pt x="218" y="119"/>
                      </a:lnTo>
                      <a:lnTo>
                        <a:pt x="216" y="131"/>
                      </a:lnTo>
                      <a:lnTo>
                        <a:pt x="212" y="140"/>
                      </a:lnTo>
                      <a:lnTo>
                        <a:pt x="207" y="150"/>
                      </a:lnTo>
                      <a:lnTo>
                        <a:pt x="203" y="159"/>
                      </a:lnTo>
                      <a:lnTo>
                        <a:pt x="195" y="167"/>
                      </a:lnTo>
                      <a:lnTo>
                        <a:pt x="190" y="174"/>
                      </a:lnTo>
                      <a:lnTo>
                        <a:pt x="182" y="182"/>
                      </a:lnTo>
                      <a:lnTo>
                        <a:pt x="173" y="187"/>
                      </a:lnTo>
                      <a:lnTo>
                        <a:pt x="163" y="193"/>
                      </a:lnTo>
                      <a:lnTo>
                        <a:pt x="156" y="197"/>
                      </a:lnTo>
                      <a:lnTo>
                        <a:pt x="144" y="201"/>
                      </a:lnTo>
                      <a:lnTo>
                        <a:pt x="135" y="205"/>
                      </a:lnTo>
                      <a:lnTo>
                        <a:pt x="123" y="205"/>
                      </a:lnTo>
                      <a:lnTo>
                        <a:pt x="112" y="206"/>
                      </a:lnTo>
                      <a:lnTo>
                        <a:pt x="102" y="205"/>
                      </a:lnTo>
                      <a:lnTo>
                        <a:pt x="91" y="205"/>
                      </a:lnTo>
                      <a:lnTo>
                        <a:pt x="80" y="201"/>
                      </a:lnTo>
                      <a:lnTo>
                        <a:pt x="70" y="197"/>
                      </a:lnTo>
                      <a:lnTo>
                        <a:pt x="61" y="193"/>
                      </a:lnTo>
                      <a:lnTo>
                        <a:pt x="53" y="187"/>
                      </a:lnTo>
                      <a:lnTo>
                        <a:pt x="44" y="182"/>
                      </a:lnTo>
                      <a:lnTo>
                        <a:pt x="36" y="174"/>
                      </a:lnTo>
                      <a:lnTo>
                        <a:pt x="28" y="167"/>
                      </a:lnTo>
                      <a:lnTo>
                        <a:pt x="23" y="159"/>
                      </a:lnTo>
                      <a:lnTo>
                        <a:pt x="17" y="150"/>
                      </a:lnTo>
                      <a:lnTo>
                        <a:pt x="13" y="140"/>
                      </a:lnTo>
                      <a:lnTo>
                        <a:pt x="9" y="131"/>
                      </a:lnTo>
                      <a:lnTo>
                        <a:pt x="8" y="119"/>
                      </a:lnTo>
                      <a:lnTo>
                        <a:pt x="6" y="110"/>
                      </a:lnTo>
                      <a:lnTo>
                        <a:pt x="4" y="98"/>
                      </a:lnTo>
                      <a:lnTo>
                        <a:pt x="6" y="81"/>
                      </a:lnTo>
                      <a:lnTo>
                        <a:pt x="9" y="64"/>
                      </a:lnTo>
                      <a:lnTo>
                        <a:pt x="8" y="64"/>
                      </a:lnTo>
                      <a:lnTo>
                        <a:pt x="6" y="64"/>
                      </a:lnTo>
                      <a:lnTo>
                        <a:pt x="2" y="81"/>
                      </a:lnTo>
                      <a:lnTo>
                        <a:pt x="0" y="98"/>
                      </a:lnTo>
                      <a:lnTo>
                        <a:pt x="0" y="110"/>
                      </a:lnTo>
                      <a:lnTo>
                        <a:pt x="2" y="121"/>
                      </a:lnTo>
                      <a:lnTo>
                        <a:pt x="6" y="131"/>
                      </a:lnTo>
                      <a:lnTo>
                        <a:pt x="9" y="142"/>
                      </a:lnTo>
                      <a:lnTo>
                        <a:pt x="13" y="151"/>
                      </a:lnTo>
                      <a:lnTo>
                        <a:pt x="19" y="161"/>
                      </a:lnTo>
                      <a:lnTo>
                        <a:pt x="27" y="170"/>
                      </a:lnTo>
                      <a:lnTo>
                        <a:pt x="32" y="178"/>
                      </a:lnTo>
                      <a:lnTo>
                        <a:pt x="42" y="186"/>
                      </a:lnTo>
                      <a:lnTo>
                        <a:pt x="49" y="191"/>
                      </a:lnTo>
                      <a:lnTo>
                        <a:pt x="59" y="197"/>
                      </a:lnTo>
                      <a:lnTo>
                        <a:pt x="68" y="203"/>
                      </a:lnTo>
                      <a:lnTo>
                        <a:pt x="80" y="206"/>
                      </a:lnTo>
                      <a:lnTo>
                        <a:pt x="89" y="208"/>
                      </a:lnTo>
                      <a:lnTo>
                        <a:pt x="101" y="210"/>
                      </a:lnTo>
                      <a:lnTo>
                        <a:pt x="112" y="210"/>
                      </a:lnTo>
                      <a:lnTo>
                        <a:pt x="123" y="210"/>
                      </a:lnTo>
                      <a:lnTo>
                        <a:pt x="135" y="208"/>
                      </a:lnTo>
                      <a:lnTo>
                        <a:pt x="146" y="206"/>
                      </a:lnTo>
                      <a:lnTo>
                        <a:pt x="156" y="203"/>
                      </a:lnTo>
                      <a:lnTo>
                        <a:pt x="167" y="197"/>
                      </a:lnTo>
                      <a:lnTo>
                        <a:pt x="176" y="191"/>
                      </a:lnTo>
                      <a:lnTo>
                        <a:pt x="184" y="186"/>
                      </a:lnTo>
                      <a:lnTo>
                        <a:pt x="192" y="178"/>
                      </a:lnTo>
                      <a:lnTo>
                        <a:pt x="199" y="170"/>
                      </a:lnTo>
                      <a:lnTo>
                        <a:pt x="207" y="161"/>
                      </a:lnTo>
                      <a:lnTo>
                        <a:pt x="212" y="151"/>
                      </a:lnTo>
                      <a:lnTo>
                        <a:pt x="216" y="142"/>
                      </a:lnTo>
                      <a:lnTo>
                        <a:pt x="220" y="131"/>
                      </a:lnTo>
                      <a:lnTo>
                        <a:pt x="222" y="121"/>
                      </a:lnTo>
                      <a:lnTo>
                        <a:pt x="224" y="110"/>
                      </a:lnTo>
                      <a:lnTo>
                        <a:pt x="226" y="98"/>
                      </a:lnTo>
                      <a:close/>
                    </a:path>
                  </a:pathLst>
                </a:custGeom>
                <a:solidFill>
                  <a:srgbClr val="E6E5F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080" name="Freeform 712"/>
                <p:cNvSpPr>
                  <a:spLocks/>
                </p:cNvSpPr>
                <p:nvPr/>
              </p:nvSpPr>
              <p:spPr bwMode="auto">
                <a:xfrm>
                  <a:off x="1728" y="2176"/>
                  <a:ext cx="220" cy="206"/>
                </a:xfrm>
                <a:custGeom>
                  <a:avLst/>
                  <a:gdLst/>
                  <a:ahLst/>
                  <a:cxnLst>
                    <a:cxn ang="0">
                      <a:pos x="220" y="81"/>
                    </a:cxn>
                    <a:cxn ang="0">
                      <a:pos x="212" y="53"/>
                    </a:cxn>
                    <a:cxn ang="0">
                      <a:pos x="197" y="26"/>
                    </a:cxn>
                    <a:cxn ang="0">
                      <a:pos x="176" y="7"/>
                    </a:cxn>
                    <a:cxn ang="0">
                      <a:pos x="161" y="2"/>
                    </a:cxn>
                    <a:cxn ang="0">
                      <a:pos x="172" y="9"/>
                    </a:cxn>
                    <a:cxn ang="0">
                      <a:pos x="191" y="30"/>
                    </a:cxn>
                    <a:cxn ang="0">
                      <a:pos x="207" y="53"/>
                    </a:cxn>
                    <a:cxn ang="0">
                      <a:pos x="214" y="81"/>
                    </a:cxn>
                    <a:cxn ang="0">
                      <a:pos x="216" y="108"/>
                    </a:cxn>
                    <a:cxn ang="0">
                      <a:pos x="212" y="127"/>
                    </a:cxn>
                    <a:cxn ang="0">
                      <a:pos x="203" y="146"/>
                    </a:cxn>
                    <a:cxn ang="0">
                      <a:pos x="191" y="163"/>
                    </a:cxn>
                    <a:cxn ang="0">
                      <a:pos x="178" y="178"/>
                    </a:cxn>
                    <a:cxn ang="0">
                      <a:pos x="161" y="189"/>
                    </a:cxn>
                    <a:cxn ang="0">
                      <a:pos x="142" y="197"/>
                    </a:cxn>
                    <a:cxn ang="0">
                      <a:pos x="121" y="201"/>
                    </a:cxn>
                    <a:cxn ang="0">
                      <a:pos x="100" y="201"/>
                    </a:cxn>
                    <a:cxn ang="0">
                      <a:pos x="80" y="197"/>
                    </a:cxn>
                    <a:cxn ang="0">
                      <a:pos x="61" y="189"/>
                    </a:cxn>
                    <a:cxn ang="0">
                      <a:pos x="43" y="178"/>
                    </a:cxn>
                    <a:cxn ang="0">
                      <a:pos x="28" y="163"/>
                    </a:cxn>
                    <a:cxn ang="0">
                      <a:pos x="17" y="146"/>
                    </a:cxn>
                    <a:cxn ang="0">
                      <a:pos x="9" y="127"/>
                    </a:cxn>
                    <a:cxn ang="0">
                      <a:pos x="6" y="108"/>
                    </a:cxn>
                    <a:cxn ang="0">
                      <a:pos x="6" y="79"/>
                    </a:cxn>
                    <a:cxn ang="0">
                      <a:pos x="7" y="62"/>
                    </a:cxn>
                    <a:cxn ang="0">
                      <a:pos x="2" y="79"/>
                    </a:cxn>
                    <a:cxn ang="0">
                      <a:pos x="2" y="108"/>
                    </a:cxn>
                    <a:cxn ang="0">
                      <a:pos x="6" y="129"/>
                    </a:cxn>
                    <a:cxn ang="0">
                      <a:pos x="13" y="149"/>
                    </a:cxn>
                    <a:cxn ang="0">
                      <a:pos x="26" y="167"/>
                    </a:cxn>
                    <a:cxn ang="0">
                      <a:pos x="40" y="182"/>
                    </a:cxn>
                    <a:cxn ang="0">
                      <a:pos x="59" y="193"/>
                    </a:cxn>
                    <a:cxn ang="0">
                      <a:pos x="78" y="201"/>
                    </a:cxn>
                    <a:cxn ang="0">
                      <a:pos x="99" y="206"/>
                    </a:cxn>
                    <a:cxn ang="0">
                      <a:pos x="121" y="206"/>
                    </a:cxn>
                    <a:cxn ang="0">
                      <a:pos x="144" y="201"/>
                    </a:cxn>
                    <a:cxn ang="0">
                      <a:pos x="163" y="193"/>
                    </a:cxn>
                    <a:cxn ang="0">
                      <a:pos x="180" y="182"/>
                    </a:cxn>
                    <a:cxn ang="0">
                      <a:pos x="195" y="167"/>
                    </a:cxn>
                    <a:cxn ang="0">
                      <a:pos x="207" y="149"/>
                    </a:cxn>
                    <a:cxn ang="0">
                      <a:pos x="216" y="129"/>
                    </a:cxn>
                    <a:cxn ang="0">
                      <a:pos x="220" y="108"/>
                    </a:cxn>
                  </a:cxnLst>
                  <a:rect l="0" t="0" r="r" b="b"/>
                  <a:pathLst>
                    <a:path w="220" h="206">
                      <a:moveTo>
                        <a:pt x="220" y="96"/>
                      </a:moveTo>
                      <a:lnTo>
                        <a:pt x="220" y="81"/>
                      </a:lnTo>
                      <a:lnTo>
                        <a:pt x="216" y="66"/>
                      </a:lnTo>
                      <a:lnTo>
                        <a:pt x="212" y="53"/>
                      </a:lnTo>
                      <a:lnTo>
                        <a:pt x="205" y="39"/>
                      </a:lnTo>
                      <a:lnTo>
                        <a:pt x="197" y="26"/>
                      </a:lnTo>
                      <a:lnTo>
                        <a:pt x="188" y="17"/>
                      </a:lnTo>
                      <a:lnTo>
                        <a:pt x="176" y="7"/>
                      </a:lnTo>
                      <a:lnTo>
                        <a:pt x="163" y="0"/>
                      </a:lnTo>
                      <a:lnTo>
                        <a:pt x="161" y="2"/>
                      </a:lnTo>
                      <a:lnTo>
                        <a:pt x="159" y="2"/>
                      </a:lnTo>
                      <a:lnTo>
                        <a:pt x="172" y="9"/>
                      </a:lnTo>
                      <a:lnTo>
                        <a:pt x="182" y="19"/>
                      </a:lnTo>
                      <a:lnTo>
                        <a:pt x="191" y="30"/>
                      </a:lnTo>
                      <a:lnTo>
                        <a:pt x="201" y="41"/>
                      </a:lnTo>
                      <a:lnTo>
                        <a:pt x="207" y="53"/>
                      </a:lnTo>
                      <a:lnTo>
                        <a:pt x="212" y="66"/>
                      </a:lnTo>
                      <a:lnTo>
                        <a:pt x="214" y="81"/>
                      </a:lnTo>
                      <a:lnTo>
                        <a:pt x="216" y="96"/>
                      </a:lnTo>
                      <a:lnTo>
                        <a:pt x="216" y="108"/>
                      </a:lnTo>
                      <a:lnTo>
                        <a:pt x="214" y="117"/>
                      </a:lnTo>
                      <a:lnTo>
                        <a:pt x="212" y="127"/>
                      </a:lnTo>
                      <a:lnTo>
                        <a:pt x="209" y="138"/>
                      </a:lnTo>
                      <a:lnTo>
                        <a:pt x="203" y="146"/>
                      </a:lnTo>
                      <a:lnTo>
                        <a:pt x="199" y="155"/>
                      </a:lnTo>
                      <a:lnTo>
                        <a:pt x="191" y="163"/>
                      </a:lnTo>
                      <a:lnTo>
                        <a:pt x="186" y="170"/>
                      </a:lnTo>
                      <a:lnTo>
                        <a:pt x="178" y="178"/>
                      </a:lnTo>
                      <a:lnTo>
                        <a:pt x="169" y="184"/>
                      </a:lnTo>
                      <a:lnTo>
                        <a:pt x="161" y="189"/>
                      </a:lnTo>
                      <a:lnTo>
                        <a:pt x="152" y="193"/>
                      </a:lnTo>
                      <a:lnTo>
                        <a:pt x="142" y="197"/>
                      </a:lnTo>
                      <a:lnTo>
                        <a:pt x="133" y="199"/>
                      </a:lnTo>
                      <a:lnTo>
                        <a:pt x="121" y="201"/>
                      </a:lnTo>
                      <a:lnTo>
                        <a:pt x="110" y="203"/>
                      </a:lnTo>
                      <a:lnTo>
                        <a:pt x="100" y="201"/>
                      </a:lnTo>
                      <a:lnTo>
                        <a:pt x="89" y="199"/>
                      </a:lnTo>
                      <a:lnTo>
                        <a:pt x="80" y="197"/>
                      </a:lnTo>
                      <a:lnTo>
                        <a:pt x="70" y="193"/>
                      </a:lnTo>
                      <a:lnTo>
                        <a:pt x="61" y="189"/>
                      </a:lnTo>
                      <a:lnTo>
                        <a:pt x="51" y="184"/>
                      </a:lnTo>
                      <a:lnTo>
                        <a:pt x="43" y="178"/>
                      </a:lnTo>
                      <a:lnTo>
                        <a:pt x="36" y="170"/>
                      </a:lnTo>
                      <a:lnTo>
                        <a:pt x="28" y="163"/>
                      </a:lnTo>
                      <a:lnTo>
                        <a:pt x="23" y="155"/>
                      </a:lnTo>
                      <a:lnTo>
                        <a:pt x="17" y="146"/>
                      </a:lnTo>
                      <a:lnTo>
                        <a:pt x="13" y="138"/>
                      </a:lnTo>
                      <a:lnTo>
                        <a:pt x="9" y="127"/>
                      </a:lnTo>
                      <a:lnTo>
                        <a:pt x="7" y="117"/>
                      </a:lnTo>
                      <a:lnTo>
                        <a:pt x="6" y="108"/>
                      </a:lnTo>
                      <a:lnTo>
                        <a:pt x="6" y="96"/>
                      </a:lnTo>
                      <a:lnTo>
                        <a:pt x="6" y="79"/>
                      </a:lnTo>
                      <a:lnTo>
                        <a:pt x="11" y="62"/>
                      </a:lnTo>
                      <a:lnTo>
                        <a:pt x="7" y="62"/>
                      </a:lnTo>
                      <a:lnTo>
                        <a:pt x="6" y="62"/>
                      </a:lnTo>
                      <a:lnTo>
                        <a:pt x="2" y="79"/>
                      </a:lnTo>
                      <a:lnTo>
                        <a:pt x="0" y="96"/>
                      </a:lnTo>
                      <a:lnTo>
                        <a:pt x="2" y="108"/>
                      </a:lnTo>
                      <a:lnTo>
                        <a:pt x="2" y="119"/>
                      </a:lnTo>
                      <a:lnTo>
                        <a:pt x="6" y="129"/>
                      </a:lnTo>
                      <a:lnTo>
                        <a:pt x="9" y="138"/>
                      </a:lnTo>
                      <a:lnTo>
                        <a:pt x="13" y="149"/>
                      </a:lnTo>
                      <a:lnTo>
                        <a:pt x="19" y="157"/>
                      </a:lnTo>
                      <a:lnTo>
                        <a:pt x="26" y="167"/>
                      </a:lnTo>
                      <a:lnTo>
                        <a:pt x="32" y="174"/>
                      </a:lnTo>
                      <a:lnTo>
                        <a:pt x="40" y="182"/>
                      </a:lnTo>
                      <a:lnTo>
                        <a:pt x="49" y="187"/>
                      </a:lnTo>
                      <a:lnTo>
                        <a:pt x="59" y="193"/>
                      </a:lnTo>
                      <a:lnTo>
                        <a:pt x="68" y="197"/>
                      </a:lnTo>
                      <a:lnTo>
                        <a:pt x="78" y="201"/>
                      </a:lnTo>
                      <a:lnTo>
                        <a:pt x="89" y="204"/>
                      </a:lnTo>
                      <a:lnTo>
                        <a:pt x="99" y="206"/>
                      </a:lnTo>
                      <a:lnTo>
                        <a:pt x="110" y="206"/>
                      </a:lnTo>
                      <a:lnTo>
                        <a:pt x="121" y="206"/>
                      </a:lnTo>
                      <a:lnTo>
                        <a:pt x="133" y="204"/>
                      </a:lnTo>
                      <a:lnTo>
                        <a:pt x="144" y="201"/>
                      </a:lnTo>
                      <a:lnTo>
                        <a:pt x="154" y="197"/>
                      </a:lnTo>
                      <a:lnTo>
                        <a:pt x="163" y="193"/>
                      </a:lnTo>
                      <a:lnTo>
                        <a:pt x="172" y="187"/>
                      </a:lnTo>
                      <a:lnTo>
                        <a:pt x="180" y="182"/>
                      </a:lnTo>
                      <a:lnTo>
                        <a:pt x="188" y="174"/>
                      </a:lnTo>
                      <a:lnTo>
                        <a:pt x="195" y="167"/>
                      </a:lnTo>
                      <a:lnTo>
                        <a:pt x="203" y="157"/>
                      </a:lnTo>
                      <a:lnTo>
                        <a:pt x="207" y="149"/>
                      </a:lnTo>
                      <a:lnTo>
                        <a:pt x="212" y="138"/>
                      </a:lnTo>
                      <a:lnTo>
                        <a:pt x="216" y="129"/>
                      </a:lnTo>
                      <a:lnTo>
                        <a:pt x="218" y="119"/>
                      </a:lnTo>
                      <a:lnTo>
                        <a:pt x="220" y="108"/>
                      </a:lnTo>
                      <a:lnTo>
                        <a:pt x="220" y="96"/>
                      </a:lnTo>
                      <a:close/>
                    </a:path>
                  </a:pathLst>
                </a:custGeom>
                <a:solidFill>
                  <a:srgbClr val="E7E6F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081" name="Freeform 713"/>
                <p:cNvSpPr>
                  <a:spLocks/>
                </p:cNvSpPr>
                <p:nvPr/>
              </p:nvSpPr>
              <p:spPr bwMode="auto">
                <a:xfrm>
                  <a:off x="1730" y="2178"/>
                  <a:ext cx="216" cy="202"/>
                </a:xfrm>
                <a:custGeom>
                  <a:avLst/>
                  <a:gdLst/>
                  <a:ahLst/>
                  <a:cxnLst>
                    <a:cxn ang="0">
                      <a:pos x="216" y="79"/>
                    </a:cxn>
                    <a:cxn ang="0">
                      <a:pos x="207" y="51"/>
                    </a:cxn>
                    <a:cxn ang="0">
                      <a:pos x="193" y="26"/>
                    </a:cxn>
                    <a:cxn ang="0">
                      <a:pos x="172" y="7"/>
                    </a:cxn>
                    <a:cxn ang="0">
                      <a:pos x="157" y="0"/>
                    </a:cxn>
                    <a:cxn ang="0">
                      <a:pos x="167" y="9"/>
                    </a:cxn>
                    <a:cxn ang="0">
                      <a:pos x="188" y="28"/>
                    </a:cxn>
                    <a:cxn ang="0">
                      <a:pos x="203" y="53"/>
                    </a:cxn>
                    <a:cxn ang="0">
                      <a:pos x="210" y="79"/>
                    </a:cxn>
                    <a:cxn ang="0">
                      <a:pos x="212" y="104"/>
                    </a:cxn>
                    <a:cxn ang="0">
                      <a:pos x="207" y="125"/>
                    </a:cxn>
                    <a:cxn ang="0">
                      <a:pos x="199" y="144"/>
                    </a:cxn>
                    <a:cxn ang="0">
                      <a:pos x="188" y="161"/>
                    </a:cxn>
                    <a:cxn ang="0">
                      <a:pos x="174" y="174"/>
                    </a:cxn>
                    <a:cxn ang="0">
                      <a:pos x="157" y="185"/>
                    </a:cxn>
                    <a:cxn ang="0">
                      <a:pos x="140" y="193"/>
                    </a:cxn>
                    <a:cxn ang="0">
                      <a:pos x="119" y="197"/>
                    </a:cxn>
                    <a:cxn ang="0">
                      <a:pos x="98" y="197"/>
                    </a:cxn>
                    <a:cxn ang="0">
                      <a:pos x="78" y="193"/>
                    </a:cxn>
                    <a:cxn ang="0">
                      <a:pos x="59" y="185"/>
                    </a:cxn>
                    <a:cxn ang="0">
                      <a:pos x="43" y="174"/>
                    </a:cxn>
                    <a:cxn ang="0">
                      <a:pos x="28" y="161"/>
                    </a:cxn>
                    <a:cxn ang="0">
                      <a:pos x="17" y="144"/>
                    </a:cxn>
                    <a:cxn ang="0">
                      <a:pos x="9" y="125"/>
                    </a:cxn>
                    <a:cxn ang="0">
                      <a:pos x="5" y="104"/>
                    </a:cxn>
                    <a:cxn ang="0">
                      <a:pos x="7" y="75"/>
                    </a:cxn>
                    <a:cxn ang="0">
                      <a:pos x="9" y="60"/>
                    </a:cxn>
                    <a:cxn ang="0">
                      <a:pos x="2" y="77"/>
                    </a:cxn>
                    <a:cxn ang="0">
                      <a:pos x="2" y="106"/>
                    </a:cxn>
                    <a:cxn ang="0">
                      <a:pos x="5" y="127"/>
                    </a:cxn>
                    <a:cxn ang="0">
                      <a:pos x="13" y="146"/>
                    </a:cxn>
                    <a:cxn ang="0">
                      <a:pos x="24" y="163"/>
                    </a:cxn>
                    <a:cxn ang="0">
                      <a:pos x="40" y="178"/>
                    </a:cxn>
                    <a:cxn ang="0">
                      <a:pos x="57" y="189"/>
                    </a:cxn>
                    <a:cxn ang="0">
                      <a:pos x="76" y="197"/>
                    </a:cxn>
                    <a:cxn ang="0">
                      <a:pos x="98" y="201"/>
                    </a:cxn>
                    <a:cxn ang="0">
                      <a:pos x="119" y="201"/>
                    </a:cxn>
                    <a:cxn ang="0">
                      <a:pos x="140" y="197"/>
                    </a:cxn>
                    <a:cxn ang="0">
                      <a:pos x="159" y="189"/>
                    </a:cxn>
                    <a:cxn ang="0">
                      <a:pos x="178" y="178"/>
                    </a:cxn>
                    <a:cxn ang="0">
                      <a:pos x="191" y="163"/>
                    </a:cxn>
                    <a:cxn ang="0">
                      <a:pos x="203" y="146"/>
                    </a:cxn>
                    <a:cxn ang="0">
                      <a:pos x="212" y="127"/>
                    </a:cxn>
                    <a:cxn ang="0">
                      <a:pos x="216" y="106"/>
                    </a:cxn>
                  </a:cxnLst>
                  <a:rect l="0" t="0" r="r" b="b"/>
                  <a:pathLst>
                    <a:path w="216" h="202">
                      <a:moveTo>
                        <a:pt x="216" y="94"/>
                      </a:moveTo>
                      <a:lnTo>
                        <a:pt x="216" y="79"/>
                      </a:lnTo>
                      <a:lnTo>
                        <a:pt x="212" y="64"/>
                      </a:lnTo>
                      <a:lnTo>
                        <a:pt x="207" y="51"/>
                      </a:lnTo>
                      <a:lnTo>
                        <a:pt x="201" y="37"/>
                      </a:lnTo>
                      <a:lnTo>
                        <a:pt x="193" y="26"/>
                      </a:lnTo>
                      <a:lnTo>
                        <a:pt x="182" y="15"/>
                      </a:lnTo>
                      <a:lnTo>
                        <a:pt x="172" y="7"/>
                      </a:lnTo>
                      <a:lnTo>
                        <a:pt x="159" y="0"/>
                      </a:lnTo>
                      <a:lnTo>
                        <a:pt x="157" y="0"/>
                      </a:lnTo>
                      <a:lnTo>
                        <a:pt x="155" y="1"/>
                      </a:lnTo>
                      <a:lnTo>
                        <a:pt x="167" y="9"/>
                      </a:lnTo>
                      <a:lnTo>
                        <a:pt x="178" y="19"/>
                      </a:lnTo>
                      <a:lnTo>
                        <a:pt x="188" y="28"/>
                      </a:lnTo>
                      <a:lnTo>
                        <a:pt x="197" y="39"/>
                      </a:lnTo>
                      <a:lnTo>
                        <a:pt x="203" y="53"/>
                      </a:lnTo>
                      <a:lnTo>
                        <a:pt x="208" y="66"/>
                      </a:lnTo>
                      <a:lnTo>
                        <a:pt x="210" y="79"/>
                      </a:lnTo>
                      <a:lnTo>
                        <a:pt x="212" y="94"/>
                      </a:lnTo>
                      <a:lnTo>
                        <a:pt x="212" y="104"/>
                      </a:lnTo>
                      <a:lnTo>
                        <a:pt x="210" y="115"/>
                      </a:lnTo>
                      <a:lnTo>
                        <a:pt x="207" y="125"/>
                      </a:lnTo>
                      <a:lnTo>
                        <a:pt x="205" y="134"/>
                      </a:lnTo>
                      <a:lnTo>
                        <a:pt x="199" y="144"/>
                      </a:lnTo>
                      <a:lnTo>
                        <a:pt x="195" y="151"/>
                      </a:lnTo>
                      <a:lnTo>
                        <a:pt x="188" y="161"/>
                      </a:lnTo>
                      <a:lnTo>
                        <a:pt x="182" y="166"/>
                      </a:lnTo>
                      <a:lnTo>
                        <a:pt x="174" y="174"/>
                      </a:lnTo>
                      <a:lnTo>
                        <a:pt x="167" y="180"/>
                      </a:lnTo>
                      <a:lnTo>
                        <a:pt x="157" y="185"/>
                      </a:lnTo>
                      <a:lnTo>
                        <a:pt x="150" y="189"/>
                      </a:lnTo>
                      <a:lnTo>
                        <a:pt x="140" y="193"/>
                      </a:lnTo>
                      <a:lnTo>
                        <a:pt x="129" y="195"/>
                      </a:lnTo>
                      <a:lnTo>
                        <a:pt x="119" y="197"/>
                      </a:lnTo>
                      <a:lnTo>
                        <a:pt x="108" y="197"/>
                      </a:lnTo>
                      <a:lnTo>
                        <a:pt x="98" y="197"/>
                      </a:lnTo>
                      <a:lnTo>
                        <a:pt x="87" y="195"/>
                      </a:lnTo>
                      <a:lnTo>
                        <a:pt x="78" y="193"/>
                      </a:lnTo>
                      <a:lnTo>
                        <a:pt x="68" y="189"/>
                      </a:lnTo>
                      <a:lnTo>
                        <a:pt x="59" y="185"/>
                      </a:lnTo>
                      <a:lnTo>
                        <a:pt x="51" y="180"/>
                      </a:lnTo>
                      <a:lnTo>
                        <a:pt x="43" y="174"/>
                      </a:lnTo>
                      <a:lnTo>
                        <a:pt x="36" y="166"/>
                      </a:lnTo>
                      <a:lnTo>
                        <a:pt x="28" y="161"/>
                      </a:lnTo>
                      <a:lnTo>
                        <a:pt x="23" y="151"/>
                      </a:lnTo>
                      <a:lnTo>
                        <a:pt x="17" y="144"/>
                      </a:lnTo>
                      <a:lnTo>
                        <a:pt x="13" y="134"/>
                      </a:lnTo>
                      <a:lnTo>
                        <a:pt x="9" y="125"/>
                      </a:lnTo>
                      <a:lnTo>
                        <a:pt x="7" y="115"/>
                      </a:lnTo>
                      <a:lnTo>
                        <a:pt x="5" y="104"/>
                      </a:lnTo>
                      <a:lnTo>
                        <a:pt x="5" y="94"/>
                      </a:lnTo>
                      <a:lnTo>
                        <a:pt x="7" y="75"/>
                      </a:lnTo>
                      <a:lnTo>
                        <a:pt x="11" y="60"/>
                      </a:lnTo>
                      <a:lnTo>
                        <a:pt x="9" y="60"/>
                      </a:lnTo>
                      <a:lnTo>
                        <a:pt x="5" y="60"/>
                      </a:lnTo>
                      <a:lnTo>
                        <a:pt x="2" y="77"/>
                      </a:lnTo>
                      <a:lnTo>
                        <a:pt x="0" y="94"/>
                      </a:lnTo>
                      <a:lnTo>
                        <a:pt x="2" y="106"/>
                      </a:lnTo>
                      <a:lnTo>
                        <a:pt x="4" y="115"/>
                      </a:lnTo>
                      <a:lnTo>
                        <a:pt x="5" y="127"/>
                      </a:lnTo>
                      <a:lnTo>
                        <a:pt x="9" y="136"/>
                      </a:lnTo>
                      <a:lnTo>
                        <a:pt x="13" y="146"/>
                      </a:lnTo>
                      <a:lnTo>
                        <a:pt x="19" y="155"/>
                      </a:lnTo>
                      <a:lnTo>
                        <a:pt x="24" y="163"/>
                      </a:lnTo>
                      <a:lnTo>
                        <a:pt x="32" y="170"/>
                      </a:lnTo>
                      <a:lnTo>
                        <a:pt x="40" y="178"/>
                      </a:lnTo>
                      <a:lnTo>
                        <a:pt x="49" y="183"/>
                      </a:lnTo>
                      <a:lnTo>
                        <a:pt x="57" y="189"/>
                      </a:lnTo>
                      <a:lnTo>
                        <a:pt x="66" y="193"/>
                      </a:lnTo>
                      <a:lnTo>
                        <a:pt x="76" y="197"/>
                      </a:lnTo>
                      <a:lnTo>
                        <a:pt x="87" y="201"/>
                      </a:lnTo>
                      <a:lnTo>
                        <a:pt x="98" y="201"/>
                      </a:lnTo>
                      <a:lnTo>
                        <a:pt x="108" y="202"/>
                      </a:lnTo>
                      <a:lnTo>
                        <a:pt x="119" y="201"/>
                      </a:lnTo>
                      <a:lnTo>
                        <a:pt x="131" y="201"/>
                      </a:lnTo>
                      <a:lnTo>
                        <a:pt x="140" y="197"/>
                      </a:lnTo>
                      <a:lnTo>
                        <a:pt x="152" y="193"/>
                      </a:lnTo>
                      <a:lnTo>
                        <a:pt x="159" y="189"/>
                      </a:lnTo>
                      <a:lnTo>
                        <a:pt x="169" y="183"/>
                      </a:lnTo>
                      <a:lnTo>
                        <a:pt x="178" y="178"/>
                      </a:lnTo>
                      <a:lnTo>
                        <a:pt x="186" y="170"/>
                      </a:lnTo>
                      <a:lnTo>
                        <a:pt x="191" y="163"/>
                      </a:lnTo>
                      <a:lnTo>
                        <a:pt x="199" y="155"/>
                      </a:lnTo>
                      <a:lnTo>
                        <a:pt x="203" y="146"/>
                      </a:lnTo>
                      <a:lnTo>
                        <a:pt x="208" y="136"/>
                      </a:lnTo>
                      <a:lnTo>
                        <a:pt x="212" y="127"/>
                      </a:lnTo>
                      <a:lnTo>
                        <a:pt x="214" y="115"/>
                      </a:lnTo>
                      <a:lnTo>
                        <a:pt x="216" y="106"/>
                      </a:lnTo>
                      <a:lnTo>
                        <a:pt x="216" y="94"/>
                      </a:lnTo>
                      <a:close/>
                    </a:path>
                  </a:pathLst>
                </a:custGeom>
                <a:solidFill>
                  <a:srgbClr val="E7E7F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082" name="Freeform 714"/>
                <p:cNvSpPr>
                  <a:spLocks/>
                </p:cNvSpPr>
                <p:nvPr/>
              </p:nvSpPr>
              <p:spPr bwMode="auto">
                <a:xfrm>
                  <a:off x="1734" y="2178"/>
                  <a:ext cx="210" cy="201"/>
                </a:xfrm>
                <a:custGeom>
                  <a:avLst/>
                  <a:gdLst/>
                  <a:ahLst/>
                  <a:cxnLst>
                    <a:cxn ang="0">
                      <a:pos x="208" y="79"/>
                    </a:cxn>
                    <a:cxn ang="0">
                      <a:pos x="201" y="51"/>
                    </a:cxn>
                    <a:cxn ang="0">
                      <a:pos x="185" y="28"/>
                    </a:cxn>
                    <a:cxn ang="0">
                      <a:pos x="166" y="7"/>
                    </a:cxn>
                    <a:cxn ang="0">
                      <a:pos x="151" y="1"/>
                    </a:cxn>
                    <a:cxn ang="0">
                      <a:pos x="161" y="11"/>
                    </a:cxn>
                    <a:cxn ang="0">
                      <a:pos x="182" y="30"/>
                    </a:cxn>
                    <a:cxn ang="0">
                      <a:pos x="197" y="53"/>
                    </a:cxn>
                    <a:cxn ang="0">
                      <a:pos x="204" y="79"/>
                    </a:cxn>
                    <a:cxn ang="0">
                      <a:pos x="204" y="104"/>
                    </a:cxn>
                    <a:cxn ang="0">
                      <a:pos x="201" y="125"/>
                    </a:cxn>
                    <a:cxn ang="0">
                      <a:pos x="189" y="151"/>
                    </a:cxn>
                    <a:cxn ang="0">
                      <a:pos x="161" y="178"/>
                    </a:cxn>
                    <a:cxn ang="0">
                      <a:pos x="134" y="191"/>
                    </a:cxn>
                    <a:cxn ang="0">
                      <a:pos x="115" y="195"/>
                    </a:cxn>
                    <a:cxn ang="0">
                      <a:pos x="94" y="195"/>
                    </a:cxn>
                    <a:cxn ang="0">
                      <a:pos x="75" y="191"/>
                    </a:cxn>
                    <a:cxn ang="0">
                      <a:pos x="49" y="178"/>
                    </a:cxn>
                    <a:cxn ang="0">
                      <a:pos x="20" y="151"/>
                    </a:cxn>
                    <a:cxn ang="0">
                      <a:pos x="7" y="125"/>
                    </a:cxn>
                    <a:cxn ang="0">
                      <a:pos x="3" y="104"/>
                    </a:cxn>
                    <a:cxn ang="0">
                      <a:pos x="5" y="75"/>
                    </a:cxn>
                    <a:cxn ang="0">
                      <a:pos x="7" y="60"/>
                    </a:cxn>
                    <a:cxn ang="0">
                      <a:pos x="0" y="77"/>
                    </a:cxn>
                    <a:cxn ang="0">
                      <a:pos x="0" y="106"/>
                    </a:cxn>
                    <a:cxn ang="0">
                      <a:pos x="3" y="125"/>
                    </a:cxn>
                    <a:cxn ang="0">
                      <a:pos x="11" y="144"/>
                    </a:cxn>
                    <a:cxn ang="0">
                      <a:pos x="22" y="161"/>
                    </a:cxn>
                    <a:cxn ang="0">
                      <a:pos x="37" y="176"/>
                    </a:cxn>
                    <a:cxn ang="0">
                      <a:pos x="55" y="187"/>
                    </a:cxn>
                    <a:cxn ang="0">
                      <a:pos x="74" y="195"/>
                    </a:cxn>
                    <a:cxn ang="0">
                      <a:pos x="94" y="199"/>
                    </a:cxn>
                    <a:cxn ang="0">
                      <a:pos x="115" y="199"/>
                    </a:cxn>
                    <a:cxn ang="0">
                      <a:pos x="136" y="195"/>
                    </a:cxn>
                    <a:cxn ang="0">
                      <a:pos x="155" y="187"/>
                    </a:cxn>
                    <a:cxn ang="0">
                      <a:pos x="172" y="176"/>
                    </a:cxn>
                    <a:cxn ang="0">
                      <a:pos x="185" y="161"/>
                    </a:cxn>
                    <a:cxn ang="0">
                      <a:pos x="197" y="144"/>
                    </a:cxn>
                    <a:cxn ang="0">
                      <a:pos x="206" y="125"/>
                    </a:cxn>
                    <a:cxn ang="0">
                      <a:pos x="210" y="106"/>
                    </a:cxn>
                  </a:cxnLst>
                  <a:rect l="0" t="0" r="r" b="b"/>
                  <a:pathLst>
                    <a:path w="210" h="201">
                      <a:moveTo>
                        <a:pt x="210" y="94"/>
                      </a:moveTo>
                      <a:lnTo>
                        <a:pt x="208" y="79"/>
                      </a:lnTo>
                      <a:lnTo>
                        <a:pt x="206" y="64"/>
                      </a:lnTo>
                      <a:lnTo>
                        <a:pt x="201" y="51"/>
                      </a:lnTo>
                      <a:lnTo>
                        <a:pt x="195" y="39"/>
                      </a:lnTo>
                      <a:lnTo>
                        <a:pt x="185" y="28"/>
                      </a:lnTo>
                      <a:lnTo>
                        <a:pt x="176" y="17"/>
                      </a:lnTo>
                      <a:lnTo>
                        <a:pt x="166" y="7"/>
                      </a:lnTo>
                      <a:lnTo>
                        <a:pt x="153" y="0"/>
                      </a:lnTo>
                      <a:lnTo>
                        <a:pt x="151" y="1"/>
                      </a:lnTo>
                      <a:lnTo>
                        <a:pt x="149" y="3"/>
                      </a:lnTo>
                      <a:lnTo>
                        <a:pt x="161" y="11"/>
                      </a:lnTo>
                      <a:lnTo>
                        <a:pt x="172" y="19"/>
                      </a:lnTo>
                      <a:lnTo>
                        <a:pt x="182" y="30"/>
                      </a:lnTo>
                      <a:lnTo>
                        <a:pt x="189" y="39"/>
                      </a:lnTo>
                      <a:lnTo>
                        <a:pt x="197" y="53"/>
                      </a:lnTo>
                      <a:lnTo>
                        <a:pt x="201" y="66"/>
                      </a:lnTo>
                      <a:lnTo>
                        <a:pt x="204" y="79"/>
                      </a:lnTo>
                      <a:lnTo>
                        <a:pt x="206" y="94"/>
                      </a:lnTo>
                      <a:lnTo>
                        <a:pt x="204" y="104"/>
                      </a:lnTo>
                      <a:lnTo>
                        <a:pt x="204" y="115"/>
                      </a:lnTo>
                      <a:lnTo>
                        <a:pt x="201" y="125"/>
                      </a:lnTo>
                      <a:lnTo>
                        <a:pt x="197" y="134"/>
                      </a:lnTo>
                      <a:lnTo>
                        <a:pt x="189" y="151"/>
                      </a:lnTo>
                      <a:lnTo>
                        <a:pt x="176" y="166"/>
                      </a:lnTo>
                      <a:lnTo>
                        <a:pt x="161" y="178"/>
                      </a:lnTo>
                      <a:lnTo>
                        <a:pt x="144" y="187"/>
                      </a:lnTo>
                      <a:lnTo>
                        <a:pt x="134" y="191"/>
                      </a:lnTo>
                      <a:lnTo>
                        <a:pt x="125" y="193"/>
                      </a:lnTo>
                      <a:lnTo>
                        <a:pt x="115" y="195"/>
                      </a:lnTo>
                      <a:lnTo>
                        <a:pt x="104" y="195"/>
                      </a:lnTo>
                      <a:lnTo>
                        <a:pt x="94" y="195"/>
                      </a:lnTo>
                      <a:lnTo>
                        <a:pt x="85" y="193"/>
                      </a:lnTo>
                      <a:lnTo>
                        <a:pt x="75" y="191"/>
                      </a:lnTo>
                      <a:lnTo>
                        <a:pt x="66" y="187"/>
                      </a:lnTo>
                      <a:lnTo>
                        <a:pt x="49" y="178"/>
                      </a:lnTo>
                      <a:lnTo>
                        <a:pt x="34" y="166"/>
                      </a:lnTo>
                      <a:lnTo>
                        <a:pt x="20" y="151"/>
                      </a:lnTo>
                      <a:lnTo>
                        <a:pt x="11" y="134"/>
                      </a:lnTo>
                      <a:lnTo>
                        <a:pt x="7" y="125"/>
                      </a:lnTo>
                      <a:lnTo>
                        <a:pt x="5" y="115"/>
                      </a:lnTo>
                      <a:lnTo>
                        <a:pt x="3" y="104"/>
                      </a:lnTo>
                      <a:lnTo>
                        <a:pt x="3" y="94"/>
                      </a:lnTo>
                      <a:lnTo>
                        <a:pt x="5" y="75"/>
                      </a:lnTo>
                      <a:lnTo>
                        <a:pt x="9" y="60"/>
                      </a:lnTo>
                      <a:lnTo>
                        <a:pt x="7" y="60"/>
                      </a:lnTo>
                      <a:lnTo>
                        <a:pt x="5" y="60"/>
                      </a:lnTo>
                      <a:lnTo>
                        <a:pt x="0" y="77"/>
                      </a:lnTo>
                      <a:lnTo>
                        <a:pt x="0" y="94"/>
                      </a:lnTo>
                      <a:lnTo>
                        <a:pt x="0" y="106"/>
                      </a:lnTo>
                      <a:lnTo>
                        <a:pt x="1" y="115"/>
                      </a:lnTo>
                      <a:lnTo>
                        <a:pt x="3" y="125"/>
                      </a:lnTo>
                      <a:lnTo>
                        <a:pt x="7" y="136"/>
                      </a:lnTo>
                      <a:lnTo>
                        <a:pt x="11" y="144"/>
                      </a:lnTo>
                      <a:lnTo>
                        <a:pt x="17" y="153"/>
                      </a:lnTo>
                      <a:lnTo>
                        <a:pt x="22" y="161"/>
                      </a:lnTo>
                      <a:lnTo>
                        <a:pt x="30" y="168"/>
                      </a:lnTo>
                      <a:lnTo>
                        <a:pt x="37" y="176"/>
                      </a:lnTo>
                      <a:lnTo>
                        <a:pt x="45" y="182"/>
                      </a:lnTo>
                      <a:lnTo>
                        <a:pt x="55" y="187"/>
                      </a:lnTo>
                      <a:lnTo>
                        <a:pt x="64" y="191"/>
                      </a:lnTo>
                      <a:lnTo>
                        <a:pt x="74" y="195"/>
                      </a:lnTo>
                      <a:lnTo>
                        <a:pt x="83" y="197"/>
                      </a:lnTo>
                      <a:lnTo>
                        <a:pt x="94" y="199"/>
                      </a:lnTo>
                      <a:lnTo>
                        <a:pt x="104" y="201"/>
                      </a:lnTo>
                      <a:lnTo>
                        <a:pt x="115" y="199"/>
                      </a:lnTo>
                      <a:lnTo>
                        <a:pt x="127" y="197"/>
                      </a:lnTo>
                      <a:lnTo>
                        <a:pt x="136" y="195"/>
                      </a:lnTo>
                      <a:lnTo>
                        <a:pt x="146" y="191"/>
                      </a:lnTo>
                      <a:lnTo>
                        <a:pt x="155" y="187"/>
                      </a:lnTo>
                      <a:lnTo>
                        <a:pt x="163" y="182"/>
                      </a:lnTo>
                      <a:lnTo>
                        <a:pt x="172" y="176"/>
                      </a:lnTo>
                      <a:lnTo>
                        <a:pt x="180" y="168"/>
                      </a:lnTo>
                      <a:lnTo>
                        <a:pt x="185" y="161"/>
                      </a:lnTo>
                      <a:lnTo>
                        <a:pt x="193" y="153"/>
                      </a:lnTo>
                      <a:lnTo>
                        <a:pt x="197" y="144"/>
                      </a:lnTo>
                      <a:lnTo>
                        <a:pt x="203" y="136"/>
                      </a:lnTo>
                      <a:lnTo>
                        <a:pt x="206" y="125"/>
                      </a:lnTo>
                      <a:lnTo>
                        <a:pt x="208" y="115"/>
                      </a:lnTo>
                      <a:lnTo>
                        <a:pt x="210" y="106"/>
                      </a:lnTo>
                      <a:lnTo>
                        <a:pt x="210" y="94"/>
                      </a:lnTo>
                      <a:close/>
                    </a:path>
                  </a:pathLst>
                </a:custGeom>
                <a:solidFill>
                  <a:srgbClr val="E7E7F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083" name="Freeform 715"/>
                <p:cNvSpPr>
                  <a:spLocks/>
                </p:cNvSpPr>
                <p:nvPr/>
              </p:nvSpPr>
              <p:spPr bwMode="auto">
                <a:xfrm>
                  <a:off x="1735" y="2179"/>
                  <a:ext cx="207" cy="196"/>
                </a:xfrm>
                <a:custGeom>
                  <a:avLst/>
                  <a:gdLst/>
                  <a:ahLst/>
                  <a:cxnLst>
                    <a:cxn ang="0">
                      <a:pos x="205" y="78"/>
                    </a:cxn>
                    <a:cxn ang="0">
                      <a:pos x="198" y="52"/>
                    </a:cxn>
                    <a:cxn ang="0">
                      <a:pos x="183" y="27"/>
                    </a:cxn>
                    <a:cxn ang="0">
                      <a:pos x="162" y="8"/>
                    </a:cxn>
                    <a:cxn ang="0">
                      <a:pos x="148" y="2"/>
                    </a:cxn>
                    <a:cxn ang="0">
                      <a:pos x="158" y="12"/>
                    </a:cxn>
                    <a:cxn ang="0">
                      <a:pos x="179" y="29"/>
                    </a:cxn>
                    <a:cxn ang="0">
                      <a:pos x="194" y="52"/>
                    </a:cxn>
                    <a:cxn ang="0">
                      <a:pos x="202" y="78"/>
                    </a:cxn>
                    <a:cxn ang="0">
                      <a:pos x="202" y="103"/>
                    </a:cxn>
                    <a:cxn ang="0">
                      <a:pos x="198" y="122"/>
                    </a:cxn>
                    <a:cxn ang="0">
                      <a:pos x="186" y="148"/>
                    </a:cxn>
                    <a:cxn ang="0">
                      <a:pos x="158" y="175"/>
                    </a:cxn>
                    <a:cxn ang="0">
                      <a:pos x="133" y="188"/>
                    </a:cxn>
                    <a:cxn ang="0">
                      <a:pos x="114" y="192"/>
                    </a:cxn>
                    <a:cxn ang="0">
                      <a:pos x="93" y="192"/>
                    </a:cxn>
                    <a:cxn ang="0">
                      <a:pos x="74" y="188"/>
                    </a:cxn>
                    <a:cxn ang="0">
                      <a:pos x="48" y="175"/>
                    </a:cxn>
                    <a:cxn ang="0">
                      <a:pos x="21" y="148"/>
                    </a:cxn>
                    <a:cxn ang="0">
                      <a:pos x="10" y="122"/>
                    </a:cxn>
                    <a:cxn ang="0">
                      <a:pos x="6" y="103"/>
                    </a:cxn>
                    <a:cxn ang="0">
                      <a:pos x="6" y="74"/>
                    </a:cxn>
                    <a:cxn ang="0">
                      <a:pos x="8" y="59"/>
                    </a:cxn>
                    <a:cxn ang="0">
                      <a:pos x="2" y="74"/>
                    </a:cxn>
                    <a:cxn ang="0">
                      <a:pos x="0" y="103"/>
                    </a:cxn>
                    <a:cxn ang="0">
                      <a:pos x="4" y="124"/>
                    </a:cxn>
                    <a:cxn ang="0">
                      <a:pos x="12" y="143"/>
                    </a:cxn>
                    <a:cxn ang="0">
                      <a:pos x="23" y="160"/>
                    </a:cxn>
                    <a:cxn ang="0">
                      <a:pos x="38" y="173"/>
                    </a:cxn>
                    <a:cxn ang="0">
                      <a:pos x="54" y="184"/>
                    </a:cxn>
                    <a:cxn ang="0">
                      <a:pos x="73" y="192"/>
                    </a:cxn>
                    <a:cxn ang="0">
                      <a:pos x="93" y="196"/>
                    </a:cxn>
                    <a:cxn ang="0">
                      <a:pos x="114" y="196"/>
                    </a:cxn>
                    <a:cxn ang="0">
                      <a:pos x="135" y="192"/>
                    </a:cxn>
                    <a:cxn ang="0">
                      <a:pos x="152" y="184"/>
                    </a:cxn>
                    <a:cxn ang="0">
                      <a:pos x="169" y="173"/>
                    </a:cxn>
                    <a:cxn ang="0">
                      <a:pos x="183" y="160"/>
                    </a:cxn>
                    <a:cxn ang="0">
                      <a:pos x="194" y="143"/>
                    </a:cxn>
                    <a:cxn ang="0">
                      <a:pos x="202" y="124"/>
                    </a:cxn>
                    <a:cxn ang="0">
                      <a:pos x="207" y="103"/>
                    </a:cxn>
                  </a:cxnLst>
                  <a:rect l="0" t="0" r="r" b="b"/>
                  <a:pathLst>
                    <a:path w="207" h="196">
                      <a:moveTo>
                        <a:pt x="207" y="93"/>
                      </a:moveTo>
                      <a:lnTo>
                        <a:pt x="205" y="78"/>
                      </a:lnTo>
                      <a:lnTo>
                        <a:pt x="203" y="65"/>
                      </a:lnTo>
                      <a:lnTo>
                        <a:pt x="198" y="52"/>
                      </a:lnTo>
                      <a:lnTo>
                        <a:pt x="192" y="38"/>
                      </a:lnTo>
                      <a:lnTo>
                        <a:pt x="183" y="27"/>
                      </a:lnTo>
                      <a:lnTo>
                        <a:pt x="173" y="18"/>
                      </a:lnTo>
                      <a:lnTo>
                        <a:pt x="162" y="8"/>
                      </a:lnTo>
                      <a:lnTo>
                        <a:pt x="150" y="0"/>
                      </a:lnTo>
                      <a:lnTo>
                        <a:pt x="148" y="2"/>
                      </a:lnTo>
                      <a:lnTo>
                        <a:pt x="147" y="4"/>
                      </a:lnTo>
                      <a:lnTo>
                        <a:pt x="158" y="12"/>
                      </a:lnTo>
                      <a:lnTo>
                        <a:pt x="169" y="19"/>
                      </a:lnTo>
                      <a:lnTo>
                        <a:pt x="179" y="29"/>
                      </a:lnTo>
                      <a:lnTo>
                        <a:pt x="186" y="40"/>
                      </a:lnTo>
                      <a:lnTo>
                        <a:pt x="194" y="52"/>
                      </a:lnTo>
                      <a:lnTo>
                        <a:pt x="198" y="65"/>
                      </a:lnTo>
                      <a:lnTo>
                        <a:pt x="202" y="78"/>
                      </a:lnTo>
                      <a:lnTo>
                        <a:pt x="202" y="93"/>
                      </a:lnTo>
                      <a:lnTo>
                        <a:pt x="202" y="103"/>
                      </a:lnTo>
                      <a:lnTo>
                        <a:pt x="200" y="112"/>
                      </a:lnTo>
                      <a:lnTo>
                        <a:pt x="198" y="122"/>
                      </a:lnTo>
                      <a:lnTo>
                        <a:pt x="194" y="131"/>
                      </a:lnTo>
                      <a:lnTo>
                        <a:pt x="186" y="148"/>
                      </a:lnTo>
                      <a:lnTo>
                        <a:pt x="173" y="164"/>
                      </a:lnTo>
                      <a:lnTo>
                        <a:pt x="158" y="175"/>
                      </a:lnTo>
                      <a:lnTo>
                        <a:pt x="143" y="184"/>
                      </a:lnTo>
                      <a:lnTo>
                        <a:pt x="133" y="188"/>
                      </a:lnTo>
                      <a:lnTo>
                        <a:pt x="124" y="190"/>
                      </a:lnTo>
                      <a:lnTo>
                        <a:pt x="114" y="192"/>
                      </a:lnTo>
                      <a:lnTo>
                        <a:pt x="103" y="192"/>
                      </a:lnTo>
                      <a:lnTo>
                        <a:pt x="93" y="192"/>
                      </a:lnTo>
                      <a:lnTo>
                        <a:pt x="84" y="190"/>
                      </a:lnTo>
                      <a:lnTo>
                        <a:pt x="74" y="188"/>
                      </a:lnTo>
                      <a:lnTo>
                        <a:pt x="65" y="184"/>
                      </a:lnTo>
                      <a:lnTo>
                        <a:pt x="48" y="175"/>
                      </a:lnTo>
                      <a:lnTo>
                        <a:pt x="35" y="164"/>
                      </a:lnTo>
                      <a:lnTo>
                        <a:pt x="21" y="148"/>
                      </a:lnTo>
                      <a:lnTo>
                        <a:pt x="12" y="131"/>
                      </a:lnTo>
                      <a:lnTo>
                        <a:pt x="10" y="122"/>
                      </a:lnTo>
                      <a:lnTo>
                        <a:pt x="6" y="112"/>
                      </a:lnTo>
                      <a:lnTo>
                        <a:pt x="6" y="103"/>
                      </a:lnTo>
                      <a:lnTo>
                        <a:pt x="4" y="93"/>
                      </a:lnTo>
                      <a:lnTo>
                        <a:pt x="6" y="74"/>
                      </a:lnTo>
                      <a:lnTo>
                        <a:pt x="12" y="57"/>
                      </a:lnTo>
                      <a:lnTo>
                        <a:pt x="8" y="59"/>
                      </a:lnTo>
                      <a:lnTo>
                        <a:pt x="6" y="59"/>
                      </a:lnTo>
                      <a:lnTo>
                        <a:pt x="2" y="74"/>
                      </a:lnTo>
                      <a:lnTo>
                        <a:pt x="0" y="93"/>
                      </a:lnTo>
                      <a:lnTo>
                        <a:pt x="0" y="103"/>
                      </a:lnTo>
                      <a:lnTo>
                        <a:pt x="2" y="114"/>
                      </a:lnTo>
                      <a:lnTo>
                        <a:pt x="4" y="124"/>
                      </a:lnTo>
                      <a:lnTo>
                        <a:pt x="8" y="133"/>
                      </a:lnTo>
                      <a:lnTo>
                        <a:pt x="12" y="143"/>
                      </a:lnTo>
                      <a:lnTo>
                        <a:pt x="18" y="150"/>
                      </a:lnTo>
                      <a:lnTo>
                        <a:pt x="23" y="160"/>
                      </a:lnTo>
                      <a:lnTo>
                        <a:pt x="31" y="165"/>
                      </a:lnTo>
                      <a:lnTo>
                        <a:pt x="38" y="173"/>
                      </a:lnTo>
                      <a:lnTo>
                        <a:pt x="46" y="179"/>
                      </a:lnTo>
                      <a:lnTo>
                        <a:pt x="54" y="184"/>
                      </a:lnTo>
                      <a:lnTo>
                        <a:pt x="63" y="188"/>
                      </a:lnTo>
                      <a:lnTo>
                        <a:pt x="73" y="192"/>
                      </a:lnTo>
                      <a:lnTo>
                        <a:pt x="82" y="194"/>
                      </a:lnTo>
                      <a:lnTo>
                        <a:pt x="93" y="196"/>
                      </a:lnTo>
                      <a:lnTo>
                        <a:pt x="103" y="196"/>
                      </a:lnTo>
                      <a:lnTo>
                        <a:pt x="114" y="196"/>
                      </a:lnTo>
                      <a:lnTo>
                        <a:pt x="124" y="194"/>
                      </a:lnTo>
                      <a:lnTo>
                        <a:pt x="135" y="192"/>
                      </a:lnTo>
                      <a:lnTo>
                        <a:pt x="145" y="188"/>
                      </a:lnTo>
                      <a:lnTo>
                        <a:pt x="152" y="184"/>
                      </a:lnTo>
                      <a:lnTo>
                        <a:pt x="162" y="179"/>
                      </a:lnTo>
                      <a:lnTo>
                        <a:pt x="169" y="173"/>
                      </a:lnTo>
                      <a:lnTo>
                        <a:pt x="177" y="165"/>
                      </a:lnTo>
                      <a:lnTo>
                        <a:pt x="183" y="160"/>
                      </a:lnTo>
                      <a:lnTo>
                        <a:pt x="190" y="150"/>
                      </a:lnTo>
                      <a:lnTo>
                        <a:pt x="194" y="143"/>
                      </a:lnTo>
                      <a:lnTo>
                        <a:pt x="200" y="133"/>
                      </a:lnTo>
                      <a:lnTo>
                        <a:pt x="202" y="124"/>
                      </a:lnTo>
                      <a:lnTo>
                        <a:pt x="205" y="114"/>
                      </a:lnTo>
                      <a:lnTo>
                        <a:pt x="207" y="103"/>
                      </a:lnTo>
                      <a:lnTo>
                        <a:pt x="207" y="93"/>
                      </a:lnTo>
                      <a:close/>
                    </a:path>
                  </a:pathLst>
                </a:custGeom>
                <a:solidFill>
                  <a:srgbClr val="E9E8F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084" name="Freeform 716"/>
                <p:cNvSpPr>
                  <a:spLocks/>
                </p:cNvSpPr>
                <p:nvPr/>
              </p:nvSpPr>
              <p:spPr bwMode="auto">
                <a:xfrm>
                  <a:off x="1737" y="2181"/>
                  <a:ext cx="203" cy="192"/>
                </a:xfrm>
                <a:custGeom>
                  <a:avLst/>
                  <a:gdLst/>
                  <a:ahLst/>
                  <a:cxnLst>
                    <a:cxn ang="0">
                      <a:pos x="201" y="76"/>
                    </a:cxn>
                    <a:cxn ang="0">
                      <a:pos x="194" y="50"/>
                    </a:cxn>
                    <a:cxn ang="0">
                      <a:pos x="179" y="27"/>
                    </a:cxn>
                    <a:cxn ang="0">
                      <a:pos x="158" y="8"/>
                    </a:cxn>
                    <a:cxn ang="0">
                      <a:pos x="145" y="2"/>
                    </a:cxn>
                    <a:cxn ang="0">
                      <a:pos x="154" y="10"/>
                    </a:cxn>
                    <a:cxn ang="0">
                      <a:pos x="175" y="29"/>
                    </a:cxn>
                    <a:cxn ang="0">
                      <a:pos x="190" y="50"/>
                    </a:cxn>
                    <a:cxn ang="0">
                      <a:pos x="198" y="76"/>
                    </a:cxn>
                    <a:cxn ang="0">
                      <a:pos x="198" y="101"/>
                    </a:cxn>
                    <a:cxn ang="0">
                      <a:pos x="194" y="120"/>
                    </a:cxn>
                    <a:cxn ang="0">
                      <a:pos x="182" y="144"/>
                    </a:cxn>
                    <a:cxn ang="0">
                      <a:pos x="156" y="171"/>
                    </a:cxn>
                    <a:cxn ang="0">
                      <a:pos x="129" y="182"/>
                    </a:cxn>
                    <a:cxn ang="0">
                      <a:pos x="112" y="186"/>
                    </a:cxn>
                    <a:cxn ang="0">
                      <a:pos x="91" y="186"/>
                    </a:cxn>
                    <a:cxn ang="0">
                      <a:pos x="72" y="182"/>
                    </a:cxn>
                    <a:cxn ang="0">
                      <a:pos x="48" y="171"/>
                    </a:cxn>
                    <a:cxn ang="0">
                      <a:pos x="21" y="144"/>
                    </a:cxn>
                    <a:cxn ang="0">
                      <a:pos x="10" y="120"/>
                    </a:cxn>
                    <a:cxn ang="0">
                      <a:pos x="6" y="101"/>
                    </a:cxn>
                    <a:cxn ang="0">
                      <a:pos x="6" y="72"/>
                    </a:cxn>
                    <a:cxn ang="0">
                      <a:pos x="10" y="55"/>
                    </a:cxn>
                    <a:cxn ang="0">
                      <a:pos x="2" y="72"/>
                    </a:cxn>
                    <a:cxn ang="0">
                      <a:pos x="0" y="101"/>
                    </a:cxn>
                    <a:cxn ang="0">
                      <a:pos x="4" y="122"/>
                    </a:cxn>
                    <a:cxn ang="0">
                      <a:pos x="17" y="148"/>
                    </a:cxn>
                    <a:cxn ang="0">
                      <a:pos x="46" y="175"/>
                    </a:cxn>
                    <a:cxn ang="0">
                      <a:pos x="72" y="188"/>
                    </a:cxn>
                    <a:cxn ang="0">
                      <a:pos x="91" y="192"/>
                    </a:cxn>
                    <a:cxn ang="0">
                      <a:pos x="112" y="192"/>
                    </a:cxn>
                    <a:cxn ang="0">
                      <a:pos x="131" y="188"/>
                    </a:cxn>
                    <a:cxn ang="0">
                      <a:pos x="158" y="175"/>
                    </a:cxn>
                    <a:cxn ang="0">
                      <a:pos x="186" y="148"/>
                    </a:cxn>
                    <a:cxn ang="0">
                      <a:pos x="198" y="122"/>
                    </a:cxn>
                    <a:cxn ang="0">
                      <a:pos x="201" y="101"/>
                    </a:cxn>
                  </a:cxnLst>
                  <a:rect l="0" t="0" r="r" b="b"/>
                  <a:pathLst>
                    <a:path w="203" h="192">
                      <a:moveTo>
                        <a:pt x="203" y="91"/>
                      </a:moveTo>
                      <a:lnTo>
                        <a:pt x="201" y="76"/>
                      </a:lnTo>
                      <a:lnTo>
                        <a:pt x="198" y="63"/>
                      </a:lnTo>
                      <a:lnTo>
                        <a:pt x="194" y="50"/>
                      </a:lnTo>
                      <a:lnTo>
                        <a:pt x="186" y="36"/>
                      </a:lnTo>
                      <a:lnTo>
                        <a:pt x="179" y="27"/>
                      </a:lnTo>
                      <a:lnTo>
                        <a:pt x="169" y="16"/>
                      </a:lnTo>
                      <a:lnTo>
                        <a:pt x="158" y="8"/>
                      </a:lnTo>
                      <a:lnTo>
                        <a:pt x="146" y="0"/>
                      </a:lnTo>
                      <a:lnTo>
                        <a:pt x="145" y="2"/>
                      </a:lnTo>
                      <a:lnTo>
                        <a:pt x="143" y="4"/>
                      </a:lnTo>
                      <a:lnTo>
                        <a:pt x="154" y="10"/>
                      </a:lnTo>
                      <a:lnTo>
                        <a:pt x="165" y="19"/>
                      </a:lnTo>
                      <a:lnTo>
                        <a:pt x="175" y="29"/>
                      </a:lnTo>
                      <a:lnTo>
                        <a:pt x="182" y="38"/>
                      </a:lnTo>
                      <a:lnTo>
                        <a:pt x="190" y="50"/>
                      </a:lnTo>
                      <a:lnTo>
                        <a:pt x="194" y="63"/>
                      </a:lnTo>
                      <a:lnTo>
                        <a:pt x="198" y="76"/>
                      </a:lnTo>
                      <a:lnTo>
                        <a:pt x="198" y="91"/>
                      </a:lnTo>
                      <a:lnTo>
                        <a:pt x="198" y="101"/>
                      </a:lnTo>
                      <a:lnTo>
                        <a:pt x="196" y="110"/>
                      </a:lnTo>
                      <a:lnTo>
                        <a:pt x="194" y="120"/>
                      </a:lnTo>
                      <a:lnTo>
                        <a:pt x="190" y="129"/>
                      </a:lnTo>
                      <a:lnTo>
                        <a:pt x="182" y="144"/>
                      </a:lnTo>
                      <a:lnTo>
                        <a:pt x="169" y="160"/>
                      </a:lnTo>
                      <a:lnTo>
                        <a:pt x="156" y="171"/>
                      </a:lnTo>
                      <a:lnTo>
                        <a:pt x="139" y="180"/>
                      </a:lnTo>
                      <a:lnTo>
                        <a:pt x="129" y="182"/>
                      </a:lnTo>
                      <a:lnTo>
                        <a:pt x="122" y="186"/>
                      </a:lnTo>
                      <a:lnTo>
                        <a:pt x="112" y="186"/>
                      </a:lnTo>
                      <a:lnTo>
                        <a:pt x="101" y="188"/>
                      </a:lnTo>
                      <a:lnTo>
                        <a:pt x="91" y="186"/>
                      </a:lnTo>
                      <a:lnTo>
                        <a:pt x="82" y="186"/>
                      </a:lnTo>
                      <a:lnTo>
                        <a:pt x="72" y="182"/>
                      </a:lnTo>
                      <a:lnTo>
                        <a:pt x="65" y="180"/>
                      </a:lnTo>
                      <a:lnTo>
                        <a:pt x="48" y="171"/>
                      </a:lnTo>
                      <a:lnTo>
                        <a:pt x="33" y="160"/>
                      </a:lnTo>
                      <a:lnTo>
                        <a:pt x="21" y="144"/>
                      </a:lnTo>
                      <a:lnTo>
                        <a:pt x="14" y="129"/>
                      </a:lnTo>
                      <a:lnTo>
                        <a:pt x="10" y="120"/>
                      </a:lnTo>
                      <a:lnTo>
                        <a:pt x="8" y="110"/>
                      </a:lnTo>
                      <a:lnTo>
                        <a:pt x="6" y="101"/>
                      </a:lnTo>
                      <a:lnTo>
                        <a:pt x="6" y="91"/>
                      </a:lnTo>
                      <a:lnTo>
                        <a:pt x="6" y="72"/>
                      </a:lnTo>
                      <a:lnTo>
                        <a:pt x="12" y="55"/>
                      </a:lnTo>
                      <a:lnTo>
                        <a:pt x="10" y="55"/>
                      </a:lnTo>
                      <a:lnTo>
                        <a:pt x="6" y="57"/>
                      </a:lnTo>
                      <a:lnTo>
                        <a:pt x="2" y="72"/>
                      </a:lnTo>
                      <a:lnTo>
                        <a:pt x="0" y="91"/>
                      </a:lnTo>
                      <a:lnTo>
                        <a:pt x="0" y="101"/>
                      </a:lnTo>
                      <a:lnTo>
                        <a:pt x="2" y="112"/>
                      </a:lnTo>
                      <a:lnTo>
                        <a:pt x="4" y="122"/>
                      </a:lnTo>
                      <a:lnTo>
                        <a:pt x="8" y="131"/>
                      </a:lnTo>
                      <a:lnTo>
                        <a:pt x="17" y="148"/>
                      </a:lnTo>
                      <a:lnTo>
                        <a:pt x="31" y="163"/>
                      </a:lnTo>
                      <a:lnTo>
                        <a:pt x="46" y="175"/>
                      </a:lnTo>
                      <a:lnTo>
                        <a:pt x="63" y="184"/>
                      </a:lnTo>
                      <a:lnTo>
                        <a:pt x="72" y="188"/>
                      </a:lnTo>
                      <a:lnTo>
                        <a:pt x="82" y="190"/>
                      </a:lnTo>
                      <a:lnTo>
                        <a:pt x="91" y="192"/>
                      </a:lnTo>
                      <a:lnTo>
                        <a:pt x="101" y="192"/>
                      </a:lnTo>
                      <a:lnTo>
                        <a:pt x="112" y="192"/>
                      </a:lnTo>
                      <a:lnTo>
                        <a:pt x="122" y="190"/>
                      </a:lnTo>
                      <a:lnTo>
                        <a:pt x="131" y="188"/>
                      </a:lnTo>
                      <a:lnTo>
                        <a:pt x="141" y="184"/>
                      </a:lnTo>
                      <a:lnTo>
                        <a:pt x="158" y="175"/>
                      </a:lnTo>
                      <a:lnTo>
                        <a:pt x="173" y="163"/>
                      </a:lnTo>
                      <a:lnTo>
                        <a:pt x="186" y="148"/>
                      </a:lnTo>
                      <a:lnTo>
                        <a:pt x="194" y="131"/>
                      </a:lnTo>
                      <a:lnTo>
                        <a:pt x="198" y="122"/>
                      </a:lnTo>
                      <a:lnTo>
                        <a:pt x="201" y="112"/>
                      </a:lnTo>
                      <a:lnTo>
                        <a:pt x="201" y="101"/>
                      </a:lnTo>
                      <a:lnTo>
                        <a:pt x="203" y="91"/>
                      </a:lnTo>
                      <a:close/>
                    </a:path>
                  </a:pathLst>
                </a:custGeom>
                <a:solidFill>
                  <a:srgbClr val="E9E9F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085" name="Freeform 717"/>
                <p:cNvSpPr>
                  <a:spLocks/>
                </p:cNvSpPr>
                <p:nvPr/>
              </p:nvSpPr>
              <p:spPr bwMode="auto">
                <a:xfrm>
                  <a:off x="1739" y="2183"/>
                  <a:ext cx="198" cy="188"/>
                </a:xfrm>
                <a:custGeom>
                  <a:avLst/>
                  <a:gdLst/>
                  <a:ahLst/>
                  <a:cxnLst>
                    <a:cxn ang="0">
                      <a:pos x="198" y="74"/>
                    </a:cxn>
                    <a:cxn ang="0">
                      <a:pos x="190" y="48"/>
                    </a:cxn>
                    <a:cxn ang="0">
                      <a:pos x="175" y="25"/>
                    </a:cxn>
                    <a:cxn ang="0">
                      <a:pos x="154" y="8"/>
                    </a:cxn>
                    <a:cxn ang="0">
                      <a:pos x="141" y="2"/>
                    </a:cxn>
                    <a:cxn ang="0">
                      <a:pos x="150" y="10"/>
                    </a:cxn>
                    <a:cxn ang="0">
                      <a:pos x="171" y="27"/>
                    </a:cxn>
                    <a:cxn ang="0">
                      <a:pos x="184" y="50"/>
                    </a:cxn>
                    <a:cxn ang="0">
                      <a:pos x="192" y="74"/>
                    </a:cxn>
                    <a:cxn ang="0">
                      <a:pos x="192" y="108"/>
                    </a:cxn>
                    <a:cxn ang="0">
                      <a:pos x="179" y="142"/>
                    </a:cxn>
                    <a:cxn ang="0">
                      <a:pos x="152" y="167"/>
                    </a:cxn>
                    <a:cxn ang="0">
                      <a:pos x="118" y="180"/>
                    </a:cxn>
                    <a:cxn ang="0">
                      <a:pos x="80" y="180"/>
                    </a:cxn>
                    <a:cxn ang="0">
                      <a:pos x="48" y="167"/>
                    </a:cxn>
                    <a:cxn ang="0">
                      <a:pos x="21" y="142"/>
                    </a:cxn>
                    <a:cxn ang="0">
                      <a:pos x="8" y="108"/>
                    </a:cxn>
                    <a:cxn ang="0">
                      <a:pos x="8" y="70"/>
                    </a:cxn>
                    <a:cxn ang="0">
                      <a:pos x="10" y="53"/>
                    </a:cxn>
                    <a:cxn ang="0">
                      <a:pos x="2" y="70"/>
                    </a:cxn>
                    <a:cxn ang="0">
                      <a:pos x="2" y="99"/>
                    </a:cxn>
                    <a:cxn ang="0">
                      <a:pos x="6" y="118"/>
                    </a:cxn>
                    <a:cxn ang="0">
                      <a:pos x="17" y="144"/>
                    </a:cxn>
                    <a:cxn ang="0">
                      <a:pos x="44" y="171"/>
                    </a:cxn>
                    <a:cxn ang="0">
                      <a:pos x="70" y="184"/>
                    </a:cxn>
                    <a:cxn ang="0">
                      <a:pos x="89" y="188"/>
                    </a:cxn>
                    <a:cxn ang="0">
                      <a:pos x="110" y="188"/>
                    </a:cxn>
                    <a:cxn ang="0">
                      <a:pos x="129" y="184"/>
                    </a:cxn>
                    <a:cxn ang="0">
                      <a:pos x="154" y="171"/>
                    </a:cxn>
                    <a:cxn ang="0">
                      <a:pos x="182" y="144"/>
                    </a:cxn>
                    <a:cxn ang="0">
                      <a:pos x="194" y="118"/>
                    </a:cxn>
                    <a:cxn ang="0">
                      <a:pos x="198" y="99"/>
                    </a:cxn>
                  </a:cxnLst>
                  <a:rect l="0" t="0" r="r" b="b"/>
                  <a:pathLst>
                    <a:path w="198" h="188">
                      <a:moveTo>
                        <a:pt x="198" y="89"/>
                      </a:moveTo>
                      <a:lnTo>
                        <a:pt x="198" y="74"/>
                      </a:lnTo>
                      <a:lnTo>
                        <a:pt x="194" y="61"/>
                      </a:lnTo>
                      <a:lnTo>
                        <a:pt x="190" y="48"/>
                      </a:lnTo>
                      <a:lnTo>
                        <a:pt x="182" y="36"/>
                      </a:lnTo>
                      <a:lnTo>
                        <a:pt x="175" y="25"/>
                      </a:lnTo>
                      <a:lnTo>
                        <a:pt x="165" y="15"/>
                      </a:lnTo>
                      <a:lnTo>
                        <a:pt x="154" y="8"/>
                      </a:lnTo>
                      <a:lnTo>
                        <a:pt x="143" y="0"/>
                      </a:lnTo>
                      <a:lnTo>
                        <a:pt x="141" y="2"/>
                      </a:lnTo>
                      <a:lnTo>
                        <a:pt x="139" y="4"/>
                      </a:lnTo>
                      <a:lnTo>
                        <a:pt x="150" y="10"/>
                      </a:lnTo>
                      <a:lnTo>
                        <a:pt x="161" y="17"/>
                      </a:lnTo>
                      <a:lnTo>
                        <a:pt x="171" y="27"/>
                      </a:lnTo>
                      <a:lnTo>
                        <a:pt x="179" y="38"/>
                      </a:lnTo>
                      <a:lnTo>
                        <a:pt x="184" y="50"/>
                      </a:lnTo>
                      <a:lnTo>
                        <a:pt x="190" y="61"/>
                      </a:lnTo>
                      <a:lnTo>
                        <a:pt x="192" y="74"/>
                      </a:lnTo>
                      <a:lnTo>
                        <a:pt x="194" y="89"/>
                      </a:lnTo>
                      <a:lnTo>
                        <a:pt x="192" y="108"/>
                      </a:lnTo>
                      <a:lnTo>
                        <a:pt x="186" y="125"/>
                      </a:lnTo>
                      <a:lnTo>
                        <a:pt x="179" y="142"/>
                      </a:lnTo>
                      <a:lnTo>
                        <a:pt x="165" y="156"/>
                      </a:lnTo>
                      <a:lnTo>
                        <a:pt x="152" y="167"/>
                      </a:lnTo>
                      <a:lnTo>
                        <a:pt x="137" y="177"/>
                      </a:lnTo>
                      <a:lnTo>
                        <a:pt x="118" y="180"/>
                      </a:lnTo>
                      <a:lnTo>
                        <a:pt x="99" y="184"/>
                      </a:lnTo>
                      <a:lnTo>
                        <a:pt x="80" y="180"/>
                      </a:lnTo>
                      <a:lnTo>
                        <a:pt x="63" y="177"/>
                      </a:lnTo>
                      <a:lnTo>
                        <a:pt x="48" y="167"/>
                      </a:lnTo>
                      <a:lnTo>
                        <a:pt x="32" y="156"/>
                      </a:lnTo>
                      <a:lnTo>
                        <a:pt x="21" y="142"/>
                      </a:lnTo>
                      <a:lnTo>
                        <a:pt x="14" y="125"/>
                      </a:lnTo>
                      <a:lnTo>
                        <a:pt x="8" y="108"/>
                      </a:lnTo>
                      <a:lnTo>
                        <a:pt x="6" y="89"/>
                      </a:lnTo>
                      <a:lnTo>
                        <a:pt x="8" y="70"/>
                      </a:lnTo>
                      <a:lnTo>
                        <a:pt x="12" y="53"/>
                      </a:lnTo>
                      <a:lnTo>
                        <a:pt x="10" y="53"/>
                      </a:lnTo>
                      <a:lnTo>
                        <a:pt x="8" y="53"/>
                      </a:lnTo>
                      <a:lnTo>
                        <a:pt x="2" y="70"/>
                      </a:lnTo>
                      <a:lnTo>
                        <a:pt x="0" y="89"/>
                      </a:lnTo>
                      <a:lnTo>
                        <a:pt x="2" y="99"/>
                      </a:lnTo>
                      <a:lnTo>
                        <a:pt x="2" y="108"/>
                      </a:lnTo>
                      <a:lnTo>
                        <a:pt x="6" y="118"/>
                      </a:lnTo>
                      <a:lnTo>
                        <a:pt x="8" y="127"/>
                      </a:lnTo>
                      <a:lnTo>
                        <a:pt x="17" y="144"/>
                      </a:lnTo>
                      <a:lnTo>
                        <a:pt x="31" y="160"/>
                      </a:lnTo>
                      <a:lnTo>
                        <a:pt x="44" y="171"/>
                      </a:lnTo>
                      <a:lnTo>
                        <a:pt x="61" y="180"/>
                      </a:lnTo>
                      <a:lnTo>
                        <a:pt x="70" y="184"/>
                      </a:lnTo>
                      <a:lnTo>
                        <a:pt x="80" y="186"/>
                      </a:lnTo>
                      <a:lnTo>
                        <a:pt x="89" y="188"/>
                      </a:lnTo>
                      <a:lnTo>
                        <a:pt x="99" y="188"/>
                      </a:lnTo>
                      <a:lnTo>
                        <a:pt x="110" y="188"/>
                      </a:lnTo>
                      <a:lnTo>
                        <a:pt x="120" y="186"/>
                      </a:lnTo>
                      <a:lnTo>
                        <a:pt x="129" y="184"/>
                      </a:lnTo>
                      <a:lnTo>
                        <a:pt x="139" y="180"/>
                      </a:lnTo>
                      <a:lnTo>
                        <a:pt x="154" y="171"/>
                      </a:lnTo>
                      <a:lnTo>
                        <a:pt x="169" y="160"/>
                      </a:lnTo>
                      <a:lnTo>
                        <a:pt x="182" y="144"/>
                      </a:lnTo>
                      <a:lnTo>
                        <a:pt x="190" y="127"/>
                      </a:lnTo>
                      <a:lnTo>
                        <a:pt x="194" y="118"/>
                      </a:lnTo>
                      <a:lnTo>
                        <a:pt x="196" y="108"/>
                      </a:lnTo>
                      <a:lnTo>
                        <a:pt x="198" y="99"/>
                      </a:lnTo>
                      <a:lnTo>
                        <a:pt x="198" y="89"/>
                      </a:lnTo>
                      <a:close/>
                    </a:path>
                  </a:pathLst>
                </a:custGeom>
                <a:solidFill>
                  <a:srgbClr val="E9E9F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086" name="Freeform 718"/>
                <p:cNvSpPr>
                  <a:spLocks/>
                </p:cNvSpPr>
                <p:nvPr/>
              </p:nvSpPr>
              <p:spPr bwMode="auto">
                <a:xfrm>
                  <a:off x="1743" y="2185"/>
                  <a:ext cx="192" cy="184"/>
                </a:xfrm>
                <a:custGeom>
                  <a:avLst/>
                  <a:gdLst/>
                  <a:ahLst/>
                  <a:cxnLst>
                    <a:cxn ang="0">
                      <a:pos x="192" y="72"/>
                    </a:cxn>
                    <a:cxn ang="0">
                      <a:pos x="184" y="46"/>
                    </a:cxn>
                    <a:cxn ang="0">
                      <a:pos x="169" y="25"/>
                    </a:cxn>
                    <a:cxn ang="0">
                      <a:pos x="148" y="6"/>
                    </a:cxn>
                    <a:cxn ang="0">
                      <a:pos x="135" y="2"/>
                    </a:cxn>
                    <a:cxn ang="0">
                      <a:pos x="144" y="10"/>
                    </a:cxn>
                    <a:cxn ang="0">
                      <a:pos x="163" y="27"/>
                    </a:cxn>
                    <a:cxn ang="0">
                      <a:pos x="178" y="48"/>
                    </a:cxn>
                    <a:cxn ang="0">
                      <a:pos x="186" y="74"/>
                    </a:cxn>
                    <a:cxn ang="0">
                      <a:pos x="186" y="106"/>
                    </a:cxn>
                    <a:cxn ang="0">
                      <a:pos x="173" y="139"/>
                    </a:cxn>
                    <a:cxn ang="0">
                      <a:pos x="146" y="163"/>
                    </a:cxn>
                    <a:cxn ang="0">
                      <a:pos x="114" y="176"/>
                    </a:cxn>
                    <a:cxn ang="0">
                      <a:pos x="78" y="176"/>
                    </a:cxn>
                    <a:cxn ang="0">
                      <a:pos x="44" y="163"/>
                    </a:cxn>
                    <a:cxn ang="0">
                      <a:pos x="19" y="139"/>
                    </a:cxn>
                    <a:cxn ang="0">
                      <a:pos x="6" y="106"/>
                    </a:cxn>
                    <a:cxn ang="0">
                      <a:pos x="6" y="68"/>
                    </a:cxn>
                    <a:cxn ang="0">
                      <a:pos x="8" y="51"/>
                    </a:cxn>
                    <a:cxn ang="0">
                      <a:pos x="0" y="68"/>
                    </a:cxn>
                    <a:cxn ang="0">
                      <a:pos x="0" y="97"/>
                    </a:cxn>
                    <a:cxn ang="0">
                      <a:pos x="4" y="116"/>
                    </a:cxn>
                    <a:cxn ang="0">
                      <a:pos x="15" y="140"/>
                    </a:cxn>
                    <a:cxn ang="0">
                      <a:pos x="42" y="167"/>
                    </a:cxn>
                    <a:cxn ang="0">
                      <a:pos x="66" y="178"/>
                    </a:cxn>
                    <a:cxn ang="0">
                      <a:pos x="85" y="182"/>
                    </a:cxn>
                    <a:cxn ang="0">
                      <a:pos x="106" y="182"/>
                    </a:cxn>
                    <a:cxn ang="0">
                      <a:pos x="123" y="178"/>
                    </a:cxn>
                    <a:cxn ang="0">
                      <a:pos x="150" y="167"/>
                    </a:cxn>
                    <a:cxn ang="0">
                      <a:pos x="176" y="140"/>
                    </a:cxn>
                    <a:cxn ang="0">
                      <a:pos x="188" y="116"/>
                    </a:cxn>
                    <a:cxn ang="0">
                      <a:pos x="192" y="97"/>
                    </a:cxn>
                  </a:cxnLst>
                  <a:rect l="0" t="0" r="r" b="b"/>
                  <a:pathLst>
                    <a:path w="192" h="184">
                      <a:moveTo>
                        <a:pt x="192" y="87"/>
                      </a:moveTo>
                      <a:lnTo>
                        <a:pt x="192" y="72"/>
                      </a:lnTo>
                      <a:lnTo>
                        <a:pt x="188" y="59"/>
                      </a:lnTo>
                      <a:lnTo>
                        <a:pt x="184" y="46"/>
                      </a:lnTo>
                      <a:lnTo>
                        <a:pt x="176" y="34"/>
                      </a:lnTo>
                      <a:lnTo>
                        <a:pt x="169" y="25"/>
                      </a:lnTo>
                      <a:lnTo>
                        <a:pt x="159" y="15"/>
                      </a:lnTo>
                      <a:lnTo>
                        <a:pt x="148" y="6"/>
                      </a:lnTo>
                      <a:lnTo>
                        <a:pt x="137" y="0"/>
                      </a:lnTo>
                      <a:lnTo>
                        <a:pt x="135" y="2"/>
                      </a:lnTo>
                      <a:lnTo>
                        <a:pt x="133" y="2"/>
                      </a:lnTo>
                      <a:lnTo>
                        <a:pt x="144" y="10"/>
                      </a:lnTo>
                      <a:lnTo>
                        <a:pt x="156" y="17"/>
                      </a:lnTo>
                      <a:lnTo>
                        <a:pt x="163" y="27"/>
                      </a:lnTo>
                      <a:lnTo>
                        <a:pt x="173" y="36"/>
                      </a:lnTo>
                      <a:lnTo>
                        <a:pt x="178" y="48"/>
                      </a:lnTo>
                      <a:lnTo>
                        <a:pt x="184" y="61"/>
                      </a:lnTo>
                      <a:lnTo>
                        <a:pt x="186" y="74"/>
                      </a:lnTo>
                      <a:lnTo>
                        <a:pt x="188" y="87"/>
                      </a:lnTo>
                      <a:lnTo>
                        <a:pt x="186" y="106"/>
                      </a:lnTo>
                      <a:lnTo>
                        <a:pt x="180" y="123"/>
                      </a:lnTo>
                      <a:lnTo>
                        <a:pt x="173" y="139"/>
                      </a:lnTo>
                      <a:lnTo>
                        <a:pt x="161" y="152"/>
                      </a:lnTo>
                      <a:lnTo>
                        <a:pt x="146" y="163"/>
                      </a:lnTo>
                      <a:lnTo>
                        <a:pt x="131" y="171"/>
                      </a:lnTo>
                      <a:lnTo>
                        <a:pt x="114" y="176"/>
                      </a:lnTo>
                      <a:lnTo>
                        <a:pt x="95" y="178"/>
                      </a:lnTo>
                      <a:lnTo>
                        <a:pt x="78" y="176"/>
                      </a:lnTo>
                      <a:lnTo>
                        <a:pt x="61" y="171"/>
                      </a:lnTo>
                      <a:lnTo>
                        <a:pt x="44" y="163"/>
                      </a:lnTo>
                      <a:lnTo>
                        <a:pt x="30" y="152"/>
                      </a:lnTo>
                      <a:lnTo>
                        <a:pt x="19" y="139"/>
                      </a:lnTo>
                      <a:lnTo>
                        <a:pt x="11" y="123"/>
                      </a:lnTo>
                      <a:lnTo>
                        <a:pt x="6" y="106"/>
                      </a:lnTo>
                      <a:lnTo>
                        <a:pt x="4" y="87"/>
                      </a:lnTo>
                      <a:lnTo>
                        <a:pt x="6" y="68"/>
                      </a:lnTo>
                      <a:lnTo>
                        <a:pt x="11" y="51"/>
                      </a:lnTo>
                      <a:lnTo>
                        <a:pt x="8" y="51"/>
                      </a:lnTo>
                      <a:lnTo>
                        <a:pt x="6" y="51"/>
                      </a:lnTo>
                      <a:lnTo>
                        <a:pt x="0" y="68"/>
                      </a:lnTo>
                      <a:lnTo>
                        <a:pt x="0" y="87"/>
                      </a:lnTo>
                      <a:lnTo>
                        <a:pt x="0" y="97"/>
                      </a:lnTo>
                      <a:lnTo>
                        <a:pt x="2" y="106"/>
                      </a:lnTo>
                      <a:lnTo>
                        <a:pt x="4" y="116"/>
                      </a:lnTo>
                      <a:lnTo>
                        <a:pt x="8" y="125"/>
                      </a:lnTo>
                      <a:lnTo>
                        <a:pt x="15" y="140"/>
                      </a:lnTo>
                      <a:lnTo>
                        <a:pt x="27" y="156"/>
                      </a:lnTo>
                      <a:lnTo>
                        <a:pt x="42" y="167"/>
                      </a:lnTo>
                      <a:lnTo>
                        <a:pt x="59" y="176"/>
                      </a:lnTo>
                      <a:lnTo>
                        <a:pt x="66" y="178"/>
                      </a:lnTo>
                      <a:lnTo>
                        <a:pt x="76" y="182"/>
                      </a:lnTo>
                      <a:lnTo>
                        <a:pt x="85" y="182"/>
                      </a:lnTo>
                      <a:lnTo>
                        <a:pt x="95" y="184"/>
                      </a:lnTo>
                      <a:lnTo>
                        <a:pt x="106" y="182"/>
                      </a:lnTo>
                      <a:lnTo>
                        <a:pt x="116" y="182"/>
                      </a:lnTo>
                      <a:lnTo>
                        <a:pt x="123" y="178"/>
                      </a:lnTo>
                      <a:lnTo>
                        <a:pt x="133" y="176"/>
                      </a:lnTo>
                      <a:lnTo>
                        <a:pt x="150" y="167"/>
                      </a:lnTo>
                      <a:lnTo>
                        <a:pt x="163" y="156"/>
                      </a:lnTo>
                      <a:lnTo>
                        <a:pt x="176" y="140"/>
                      </a:lnTo>
                      <a:lnTo>
                        <a:pt x="184" y="125"/>
                      </a:lnTo>
                      <a:lnTo>
                        <a:pt x="188" y="116"/>
                      </a:lnTo>
                      <a:lnTo>
                        <a:pt x="190" y="106"/>
                      </a:lnTo>
                      <a:lnTo>
                        <a:pt x="192" y="97"/>
                      </a:lnTo>
                      <a:lnTo>
                        <a:pt x="192" y="87"/>
                      </a:lnTo>
                      <a:close/>
                    </a:path>
                  </a:pathLst>
                </a:custGeom>
                <a:solidFill>
                  <a:srgbClr val="EAEAF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087" name="Freeform 719"/>
                <p:cNvSpPr>
                  <a:spLocks/>
                </p:cNvSpPr>
                <p:nvPr/>
              </p:nvSpPr>
              <p:spPr bwMode="auto">
                <a:xfrm>
                  <a:off x="1745" y="2187"/>
                  <a:ext cx="188" cy="180"/>
                </a:xfrm>
                <a:custGeom>
                  <a:avLst/>
                  <a:gdLst/>
                  <a:ahLst/>
                  <a:cxnLst>
                    <a:cxn ang="0">
                      <a:pos x="188" y="85"/>
                    </a:cxn>
                    <a:cxn ang="0">
                      <a:pos x="186" y="70"/>
                    </a:cxn>
                    <a:cxn ang="0">
                      <a:pos x="184" y="57"/>
                    </a:cxn>
                    <a:cxn ang="0">
                      <a:pos x="178" y="46"/>
                    </a:cxn>
                    <a:cxn ang="0">
                      <a:pos x="173" y="34"/>
                    </a:cxn>
                    <a:cxn ang="0">
                      <a:pos x="165" y="23"/>
                    </a:cxn>
                    <a:cxn ang="0">
                      <a:pos x="155" y="13"/>
                    </a:cxn>
                    <a:cxn ang="0">
                      <a:pos x="144" y="6"/>
                    </a:cxn>
                    <a:cxn ang="0">
                      <a:pos x="133" y="0"/>
                    </a:cxn>
                    <a:cxn ang="0">
                      <a:pos x="131" y="0"/>
                    </a:cxn>
                    <a:cxn ang="0">
                      <a:pos x="129" y="2"/>
                    </a:cxn>
                    <a:cxn ang="0">
                      <a:pos x="140" y="8"/>
                    </a:cxn>
                    <a:cxn ang="0">
                      <a:pos x="150" y="15"/>
                    </a:cxn>
                    <a:cxn ang="0">
                      <a:pos x="159" y="25"/>
                    </a:cxn>
                    <a:cxn ang="0">
                      <a:pos x="167" y="34"/>
                    </a:cxn>
                    <a:cxn ang="0">
                      <a:pos x="174" y="46"/>
                    </a:cxn>
                    <a:cxn ang="0">
                      <a:pos x="178" y="59"/>
                    </a:cxn>
                    <a:cxn ang="0">
                      <a:pos x="182" y="72"/>
                    </a:cxn>
                    <a:cxn ang="0">
                      <a:pos x="184" y="85"/>
                    </a:cxn>
                    <a:cxn ang="0">
                      <a:pos x="182" y="102"/>
                    </a:cxn>
                    <a:cxn ang="0">
                      <a:pos x="176" y="119"/>
                    </a:cxn>
                    <a:cxn ang="0">
                      <a:pos x="169" y="135"/>
                    </a:cxn>
                    <a:cxn ang="0">
                      <a:pos x="157" y="148"/>
                    </a:cxn>
                    <a:cxn ang="0">
                      <a:pos x="144" y="159"/>
                    </a:cxn>
                    <a:cxn ang="0">
                      <a:pos x="129" y="167"/>
                    </a:cxn>
                    <a:cxn ang="0">
                      <a:pos x="112" y="173"/>
                    </a:cxn>
                    <a:cxn ang="0">
                      <a:pos x="93" y="174"/>
                    </a:cxn>
                    <a:cxn ang="0">
                      <a:pos x="76" y="173"/>
                    </a:cxn>
                    <a:cxn ang="0">
                      <a:pos x="59" y="167"/>
                    </a:cxn>
                    <a:cxn ang="0">
                      <a:pos x="44" y="159"/>
                    </a:cxn>
                    <a:cxn ang="0">
                      <a:pos x="30" y="148"/>
                    </a:cxn>
                    <a:cxn ang="0">
                      <a:pos x="19" y="135"/>
                    </a:cxn>
                    <a:cxn ang="0">
                      <a:pos x="11" y="119"/>
                    </a:cxn>
                    <a:cxn ang="0">
                      <a:pos x="6" y="102"/>
                    </a:cxn>
                    <a:cxn ang="0">
                      <a:pos x="4" y="85"/>
                    </a:cxn>
                    <a:cxn ang="0">
                      <a:pos x="4" y="76"/>
                    </a:cxn>
                    <a:cxn ang="0">
                      <a:pos x="6" y="66"/>
                    </a:cxn>
                    <a:cxn ang="0">
                      <a:pos x="8" y="57"/>
                    </a:cxn>
                    <a:cxn ang="0">
                      <a:pos x="11" y="49"/>
                    </a:cxn>
                    <a:cxn ang="0">
                      <a:pos x="9" y="49"/>
                    </a:cxn>
                    <a:cxn ang="0">
                      <a:pos x="6" y="49"/>
                    </a:cxn>
                    <a:cxn ang="0">
                      <a:pos x="2" y="66"/>
                    </a:cxn>
                    <a:cxn ang="0">
                      <a:pos x="0" y="85"/>
                    </a:cxn>
                    <a:cxn ang="0">
                      <a:pos x="2" y="104"/>
                    </a:cxn>
                    <a:cxn ang="0">
                      <a:pos x="8" y="121"/>
                    </a:cxn>
                    <a:cxn ang="0">
                      <a:pos x="15" y="138"/>
                    </a:cxn>
                    <a:cxn ang="0">
                      <a:pos x="26" y="152"/>
                    </a:cxn>
                    <a:cxn ang="0">
                      <a:pos x="42" y="163"/>
                    </a:cxn>
                    <a:cxn ang="0">
                      <a:pos x="57" y="173"/>
                    </a:cxn>
                    <a:cxn ang="0">
                      <a:pos x="74" y="176"/>
                    </a:cxn>
                    <a:cxn ang="0">
                      <a:pos x="93" y="180"/>
                    </a:cxn>
                    <a:cxn ang="0">
                      <a:pos x="112" y="176"/>
                    </a:cxn>
                    <a:cxn ang="0">
                      <a:pos x="131" y="173"/>
                    </a:cxn>
                    <a:cxn ang="0">
                      <a:pos x="146" y="163"/>
                    </a:cxn>
                    <a:cxn ang="0">
                      <a:pos x="159" y="152"/>
                    </a:cxn>
                    <a:cxn ang="0">
                      <a:pos x="173" y="138"/>
                    </a:cxn>
                    <a:cxn ang="0">
                      <a:pos x="180" y="121"/>
                    </a:cxn>
                    <a:cxn ang="0">
                      <a:pos x="186" y="104"/>
                    </a:cxn>
                    <a:cxn ang="0">
                      <a:pos x="188" y="85"/>
                    </a:cxn>
                  </a:cxnLst>
                  <a:rect l="0" t="0" r="r" b="b"/>
                  <a:pathLst>
                    <a:path w="188" h="180">
                      <a:moveTo>
                        <a:pt x="188" y="85"/>
                      </a:moveTo>
                      <a:lnTo>
                        <a:pt x="186" y="70"/>
                      </a:lnTo>
                      <a:lnTo>
                        <a:pt x="184" y="57"/>
                      </a:lnTo>
                      <a:lnTo>
                        <a:pt x="178" y="46"/>
                      </a:lnTo>
                      <a:lnTo>
                        <a:pt x="173" y="34"/>
                      </a:lnTo>
                      <a:lnTo>
                        <a:pt x="165" y="23"/>
                      </a:lnTo>
                      <a:lnTo>
                        <a:pt x="155" y="13"/>
                      </a:lnTo>
                      <a:lnTo>
                        <a:pt x="144" y="6"/>
                      </a:lnTo>
                      <a:lnTo>
                        <a:pt x="133" y="0"/>
                      </a:lnTo>
                      <a:lnTo>
                        <a:pt x="131" y="0"/>
                      </a:lnTo>
                      <a:lnTo>
                        <a:pt x="129" y="2"/>
                      </a:lnTo>
                      <a:lnTo>
                        <a:pt x="140" y="8"/>
                      </a:lnTo>
                      <a:lnTo>
                        <a:pt x="150" y="15"/>
                      </a:lnTo>
                      <a:lnTo>
                        <a:pt x="159" y="25"/>
                      </a:lnTo>
                      <a:lnTo>
                        <a:pt x="167" y="34"/>
                      </a:lnTo>
                      <a:lnTo>
                        <a:pt x="174" y="46"/>
                      </a:lnTo>
                      <a:lnTo>
                        <a:pt x="178" y="59"/>
                      </a:lnTo>
                      <a:lnTo>
                        <a:pt x="182" y="72"/>
                      </a:lnTo>
                      <a:lnTo>
                        <a:pt x="184" y="85"/>
                      </a:lnTo>
                      <a:lnTo>
                        <a:pt x="182" y="102"/>
                      </a:lnTo>
                      <a:lnTo>
                        <a:pt x="176" y="119"/>
                      </a:lnTo>
                      <a:lnTo>
                        <a:pt x="169" y="135"/>
                      </a:lnTo>
                      <a:lnTo>
                        <a:pt x="157" y="148"/>
                      </a:lnTo>
                      <a:lnTo>
                        <a:pt x="144" y="159"/>
                      </a:lnTo>
                      <a:lnTo>
                        <a:pt x="129" y="167"/>
                      </a:lnTo>
                      <a:lnTo>
                        <a:pt x="112" y="173"/>
                      </a:lnTo>
                      <a:lnTo>
                        <a:pt x="93" y="174"/>
                      </a:lnTo>
                      <a:lnTo>
                        <a:pt x="76" y="173"/>
                      </a:lnTo>
                      <a:lnTo>
                        <a:pt x="59" y="167"/>
                      </a:lnTo>
                      <a:lnTo>
                        <a:pt x="44" y="159"/>
                      </a:lnTo>
                      <a:lnTo>
                        <a:pt x="30" y="148"/>
                      </a:lnTo>
                      <a:lnTo>
                        <a:pt x="19" y="135"/>
                      </a:lnTo>
                      <a:lnTo>
                        <a:pt x="11" y="119"/>
                      </a:lnTo>
                      <a:lnTo>
                        <a:pt x="6" y="102"/>
                      </a:lnTo>
                      <a:lnTo>
                        <a:pt x="4" y="85"/>
                      </a:lnTo>
                      <a:lnTo>
                        <a:pt x="4" y="76"/>
                      </a:lnTo>
                      <a:lnTo>
                        <a:pt x="6" y="66"/>
                      </a:lnTo>
                      <a:lnTo>
                        <a:pt x="8" y="57"/>
                      </a:lnTo>
                      <a:lnTo>
                        <a:pt x="11" y="49"/>
                      </a:lnTo>
                      <a:lnTo>
                        <a:pt x="9" y="49"/>
                      </a:lnTo>
                      <a:lnTo>
                        <a:pt x="6" y="49"/>
                      </a:lnTo>
                      <a:lnTo>
                        <a:pt x="2" y="66"/>
                      </a:lnTo>
                      <a:lnTo>
                        <a:pt x="0" y="85"/>
                      </a:lnTo>
                      <a:lnTo>
                        <a:pt x="2" y="104"/>
                      </a:lnTo>
                      <a:lnTo>
                        <a:pt x="8" y="121"/>
                      </a:lnTo>
                      <a:lnTo>
                        <a:pt x="15" y="138"/>
                      </a:lnTo>
                      <a:lnTo>
                        <a:pt x="26" y="152"/>
                      </a:lnTo>
                      <a:lnTo>
                        <a:pt x="42" y="163"/>
                      </a:lnTo>
                      <a:lnTo>
                        <a:pt x="57" y="173"/>
                      </a:lnTo>
                      <a:lnTo>
                        <a:pt x="74" y="176"/>
                      </a:lnTo>
                      <a:lnTo>
                        <a:pt x="93" y="180"/>
                      </a:lnTo>
                      <a:lnTo>
                        <a:pt x="112" y="176"/>
                      </a:lnTo>
                      <a:lnTo>
                        <a:pt x="131" y="173"/>
                      </a:lnTo>
                      <a:lnTo>
                        <a:pt x="146" y="163"/>
                      </a:lnTo>
                      <a:lnTo>
                        <a:pt x="159" y="152"/>
                      </a:lnTo>
                      <a:lnTo>
                        <a:pt x="173" y="138"/>
                      </a:lnTo>
                      <a:lnTo>
                        <a:pt x="180" y="121"/>
                      </a:lnTo>
                      <a:lnTo>
                        <a:pt x="186" y="104"/>
                      </a:lnTo>
                      <a:lnTo>
                        <a:pt x="188" y="85"/>
                      </a:lnTo>
                      <a:close/>
                    </a:path>
                  </a:pathLst>
                </a:custGeom>
                <a:solidFill>
                  <a:srgbClr val="EAEAF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088" name="Freeform 720"/>
                <p:cNvSpPr>
                  <a:spLocks/>
                </p:cNvSpPr>
                <p:nvPr/>
              </p:nvSpPr>
              <p:spPr bwMode="auto">
                <a:xfrm>
                  <a:off x="1747" y="2187"/>
                  <a:ext cx="184" cy="176"/>
                </a:xfrm>
                <a:custGeom>
                  <a:avLst/>
                  <a:gdLst/>
                  <a:ahLst/>
                  <a:cxnLst>
                    <a:cxn ang="0">
                      <a:pos x="184" y="85"/>
                    </a:cxn>
                    <a:cxn ang="0">
                      <a:pos x="182" y="72"/>
                    </a:cxn>
                    <a:cxn ang="0">
                      <a:pos x="180" y="59"/>
                    </a:cxn>
                    <a:cxn ang="0">
                      <a:pos x="174" y="46"/>
                    </a:cxn>
                    <a:cxn ang="0">
                      <a:pos x="169" y="34"/>
                    </a:cxn>
                    <a:cxn ang="0">
                      <a:pos x="159" y="25"/>
                    </a:cxn>
                    <a:cxn ang="0">
                      <a:pos x="152" y="15"/>
                    </a:cxn>
                    <a:cxn ang="0">
                      <a:pos x="140" y="8"/>
                    </a:cxn>
                    <a:cxn ang="0">
                      <a:pos x="129" y="0"/>
                    </a:cxn>
                    <a:cxn ang="0">
                      <a:pos x="127" y="2"/>
                    </a:cxn>
                    <a:cxn ang="0">
                      <a:pos x="123" y="4"/>
                    </a:cxn>
                    <a:cxn ang="0">
                      <a:pos x="136" y="10"/>
                    </a:cxn>
                    <a:cxn ang="0">
                      <a:pos x="146" y="17"/>
                    </a:cxn>
                    <a:cxn ang="0">
                      <a:pos x="155" y="27"/>
                    </a:cxn>
                    <a:cxn ang="0">
                      <a:pos x="163" y="36"/>
                    </a:cxn>
                    <a:cxn ang="0">
                      <a:pos x="171" y="47"/>
                    </a:cxn>
                    <a:cxn ang="0">
                      <a:pos x="174" y="59"/>
                    </a:cxn>
                    <a:cxn ang="0">
                      <a:pos x="178" y="72"/>
                    </a:cxn>
                    <a:cxn ang="0">
                      <a:pos x="178" y="85"/>
                    </a:cxn>
                    <a:cxn ang="0">
                      <a:pos x="176" y="102"/>
                    </a:cxn>
                    <a:cxn ang="0">
                      <a:pos x="172" y="119"/>
                    </a:cxn>
                    <a:cxn ang="0">
                      <a:pos x="165" y="135"/>
                    </a:cxn>
                    <a:cxn ang="0">
                      <a:pos x="153" y="146"/>
                    </a:cxn>
                    <a:cxn ang="0">
                      <a:pos x="140" y="157"/>
                    </a:cxn>
                    <a:cxn ang="0">
                      <a:pos x="125" y="165"/>
                    </a:cxn>
                    <a:cxn ang="0">
                      <a:pos x="110" y="171"/>
                    </a:cxn>
                    <a:cxn ang="0">
                      <a:pos x="91" y="173"/>
                    </a:cxn>
                    <a:cxn ang="0">
                      <a:pos x="74" y="171"/>
                    </a:cxn>
                    <a:cxn ang="0">
                      <a:pos x="57" y="165"/>
                    </a:cxn>
                    <a:cxn ang="0">
                      <a:pos x="43" y="157"/>
                    </a:cxn>
                    <a:cxn ang="0">
                      <a:pos x="30" y="146"/>
                    </a:cxn>
                    <a:cxn ang="0">
                      <a:pos x="19" y="135"/>
                    </a:cxn>
                    <a:cxn ang="0">
                      <a:pos x="11" y="119"/>
                    </a:cxn>
                    <a:cxn ang="0">
                      <a:pos x="6" y="102"/>
                    </a:cxn>
                    <a:cxn ang="0">
                      <a:pos x="4" y="85"/>
                    </a:cxn>
                    <a:cxn ang="0">
                      <a:pos x="6" y="76"/>
                    </a:cxn>
                    <a:cxn ang="0">
                      <a:pos x="6" y="66"/>
                    </a:cxn>
                    <a:cxn ang="0">
                      <a:pos x="9" y="57"/>
                    </a:cxn>
                    <a:cxn ang="0">
                      <a:pos x="13" y="47"/>
                    </a:cxn>
                    <a:cxn ang="0">
                      <a:pos x="9" y="49"/>
                    </a:cxn>
                    <a:cxn ang="0">
                      <a:pos x="7" y="49"/>
                    </a:cxn>
                    <a:cxn ang="0">
                      <a:pos x="2" y="66"/>
                    </a:cxn>
                    <a:cxn ang="0">
                      <a:pos x="0" y="85"/>
                    </a:cxn>
                    <a:cxn ang="0">
                      <a:pos x="2" y="104"/>
                    </a:cxn>
                    <a:cxn ang="0">
                      <a:pos x="7" y="121"/>
                    </a:cxn>
                    <a:cxn ang="0">
                      <a:pos x="15" y="137"/>
                    </a:cxn>
                    <a:cxn ang="0">
                      <a:pos x="26" y="150"/>
                    </a:cxn>
                    <a:cxn ang="0">
                      <a:pos x="40" y="161"/>
                    </a:cxn>
                    <a:cxn ang="0">
                      <a:pos x="57" y="169"/>
                    </a:cxn>
                    <a:cxn ang="0">
                      <a:pos x="74" y="174"/>
                    </a:cxn>
                    <a:cxn ang="0">
                      <a:pos x="91" y="176"/>
                    </a:cxn>
                    <a:cxn ang="0">
                      <a:pos x="110" y="174"/>
                    </a:cxn>
                    <a:cxn ang="0">
                      <a:pos x="127" y="169"/>
                    </a:cxn>
                    <a:cxn ang="0">
                      <a:pos x="142" y="161"/>
                    </a:cxn>
                    <a:cxn ang="0">
                      <a:pos x="157" y="150"/>
                    </a:cxn>
                    <a:cxn ang="0">
                      <a:pos x="169" y="137"/>
                    </a:cxn>
                    <a:cxn ang="0">
                      <a:pos x="176" y="121"/>
                    </a:cxn>
                    <a:cxn ang="0">
                      <a:pos x="182" y="104"/>
                    </a:cxn>
                    <a:cxn ang="0">
                      <a:pos x="184" y="85"/>
                    </a:cxn>
                  </a:cxnLst>
                  <a:rect l="0" t="0" r="r" b="b"/>
                  <a:pathLst>
                    <a:path w="184" h="176">
                      <a:moveTo>
                        <a:pt x="184" y="85"/>
                      </a:moveTo>
                      <a:lnTo>
                        <a:pt x="182" y="72"/>
                      </a:lnTo>
                      <a:lnTo>
                        <a:pt x="180" y="59"/>
                      </a:lnTo>
                      <a:lnTo>
                        <a:pt x="174" y="46"/>
                      </a:lnTo>
                      <a:lnTo>
                        <a:pt x="169" y="34"/>
                      </a:lnTo>
                      <a:lnTo>
                        <a:pt x="159" y="25"/>
                      </a:lnTo>
                      <a:lnTo>
                        <a:pt x="152" y="15"/>
                      </a:lnTo>
                      <a:lnTo>
                        <a:pt x="140" y="8"/>
                      </a:lnTo>
                      <a:lnTo>
                        <a:pt x="129" y="0"/>
                      </a:lnTo>
                      <a:lnTo>
                        <a:pt x="127" y="2"/>
                      </a:lnTo>
                      <a:lnTo>
                        <a:pt x="123" y="4"/>
                      </a:lnTo>
                      <a:lnTo>
                        <a:pt x="136" y="10"/>
                      </a:lnTo>
                      <a:lnTo>
                        <a:pt x="146" y="17"/>
                      </a:lnTo>
                      <a:lnTo>
                        <a:pt x="155" y="27"/>
                      </a:lnTo>
                      <a:lnTo>
                        <a:pt x="163" y="36"/>
                      </a:lnTo>
                      <a:lnTo>
                        <a:pt x="171" y="47"/>
                      </a:lnTo>
                      <a:lnTo>
                        <a:pt x="174" y="59"/>
                      </a:lnTo>
                      <a:lnTo>
                        <a:pt x="178" y="72"/>
                      </a:lnTo>
                      <a:lnTo>
                        <a:pt x="178" y="85"/>
                      </a:lnTo>
                      <a:lnTo>
                        <a:pt x="176" y="102"/>
                      </a:lnTo>
                      <a:lnTo>
                        <a:pt x="172" y="119"/>
                      </a:lnTo>
                      <a:lnTo>
                        <a:pt x="165" y="135"/>
                      </a:lnTo>
                      <a:lnTo>
                        <a:pt x="153" y="146"/>
                      </a:lnTo>
                      <a:lnTo>
                        <a:pt x="140" y="157"/>
                      </a:lnTo>
                      <a:lnTo>
                        <a:pt x="125" y="165"/>
                      </a:lnTo>
                      <a:lnTo>
                        <a:pt x="110" y="171"/>
                      </a:lnTo>
                      <a:lnTo>
                        <a:pt x="91" y="173"/>
                      </a:lnTo>
                      <a:lnTo>
                        <a:pt x="74" y="171"/>
                      </a:lnTo>
                      <a:lnTo>
                        <a:pt x="57" y="165"/>
                      </a:lnTo>
                      <a:lnTo>
                        <a:pt x="43" y="157"/>
                      </a:lnTo>
                      <a:lnTo>
                        <a:pt x="30" y="146"/>
                      </a:lnTo>
                      <a:lnTo>
                        <a:pt x="19" y="135"/>
                      </a:lnTo>
                      <a:lnTo>
                        <a:pt x="11" y="119"/>
                      </a:lnTo>
                      <a:lnTo>
                        <a:pt x="6" y="102"/>
                      </a:lnTo>
                      <a:lnTo>
                        <a:pt x="4" y="85"/>
                      </a:lnTo>
                      <a:lnTo>
                        <a:pt x="6" y="76"/>
                      </a:lnTo>
                      <a:lnTo>
                        <a:pt x="6" y="66"/>
                      </a:lnTo>
                      <a:lnTo>
                        <a:pt x="9" y="57"/>
                      </a:lnTo>
                      <a:lnTo>
                        <a:pt x="13" y="47"/>
                      </a:lnTo>
                      <a:lnTo>
                        <a:pt x="9" y="49"/>
                      </a:lnTo>
                      <a:lnTo>
                        <a:pt x="7" y="49"/>
                      </a:lnTo>
                      <a:lnTo>
                        <a:pt x="2" y="66"/>
                      </a:lnTo>
                      <a:lnTo>
                        <a:pt x="0" y="85"/>
                      </a:lnTo>
                      <a:lnTo>
                        <a:pt x="2" y="104"/>
                      </a:lnTo>
                      <a:lnTo>
                        <a:pt x="7" y="121"/>
                      </a:lnTo>
                      <a:lnTo>
                        <a:pt x="15" y="137"/>
                      </a:lnTo>
                      <a:lnTo>
                        <a:pt x="26" y="150"/>
                      </a:lnTo>
                      <a:lnTo>
                        <a:pt x="40" y="161"/>
                      </a:lnTo>
                      <a:lnTo>
                        <a:pt x="57" y="169"/>
                      </a:lnTo>
                      <a:lnTo>
                        <a:pt x="74" y="174"/>
                      </a:lnTo>
                      <a:lnTo>
                        <a:pt x="91" y="176"/>
                      </a:lnTo>
                      <a:lnTo>
                        <a:pt x="110" y="174"/>
                      </a:lnTo>
                      <a:lnTo>
                        <a:pt x="127" y="169"/>
                      </a:lnTo>
                      <a:lnTo>
                        <a:pt x="142" y="161"/>
                      </a:lnTo>
                      <a:lnTo>
                        <a:pt x="157" y="150"/>
                      </a:lnTo>
                      <a:lnTo>
                        <a:pt x="169" y="137"/>
                      </a:lnTo>
                      <a:lnTo>
                        <a:pt x="176" y="121"/>
                      </a:lnTo>
                      <a:lnTo>
                        <a:pt x="182" y="104"/>
                      </a:lnTo>
                      <a:lnTo>
                        <a:pt x="184" y="85"/>
                      </a:lnTo>
                      <a:close/>
                    </a:path>
                  </a:pathLst>
                </a:custGeom>
                <a:solidFill>
                  <a:srgbClr val="EAEBF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089" name="Freeform 721"/>
                <p:cNvSpPr>
                  <a:spLocks/>
                </p:cNvSpPr>
                <p:nvPr/>
              </p:nvSpPr>
              <p:spPr bwMode="auto">
                <a:xfrm>
                  <a:off x="1749" y="2189"/>
                  <a:ext cx="180" cy="172"/>
                </a:xfrm>
                <a:custGeom>
                  <a:avLst/>
                  <a:gdLst/>
                  <a:ahLst/>
                  <a:cxnLst>
                    <a:cxn ang="0">
                      <a:pos x="180" y="83"/>
                    </a:cxn>
                    <a:cxn ang="0">
                      <a:pos x="178" y="70"/>
                    </a:cxn>
                    <a:cxn ang="0">
                      <a:pos x="174" y="57"/>
                    </a:cxn>
                    <a:cxn ang="0">
                      <a:pos x="170" y="44"/>
                    </a:cxn>
                    <a:cxn ang="0">
                      <a:pos x="163" y="32"/>
                    </a:cxn>
                    <a:cxn ang="0">
                      <a:pos x="155" y="23"/>
                    </a:cxn>
                    <a:cxn ang="0">
                      <a:pos x="146" y="13"/>
                    </a:cxn>
                    <a:cxn ang="0">
                      <a:pos x="136" y="6"/>
                    </a:cxn>
                    <a:cxn ang="0">
                      <a:pos x="125" y="0"/>
                    </a:cxn>
                    <a:cxn ang="0">
                      <a:pos x="121" y="2"/>
                    </a:cxn>
                    <a:cxn ang="0">
                      <a:pos x="119" y="4"/>
                    </a:cxn>
                    <a:cxn ang="0">
                      <a:pos x="131" y="9"/>
                    </a:cxn>
                    <a:cxn ang="0">
                      <a:pos x="142" y="17"/>
                    </a:cxn>
                    <a:cxn ang="0">
                      <a:pos x="151" y="25"/>
                    </a:cxn>
                    <a:cxn ang="0">
                      <a:pos x="159" y="34"/>
                    </a:cxn>
                    <a:cxn ang="0">
                      <a:pos x="165" y="45"/>
                    </a:cxn>
                    <a:cxn ang="0">
                      <a:pos x="170" y="57"/>
                    </a:cxn>
                    <a:cxn ang="0">
                      <a:pos x="174" y="70"/>
                    </a:cxn>
                    <a:cxn ang="0">
                      <a:pos x="174" y="83"/>
                    </a:cxn>
                    <a:cxn ang="0">
                      <a:pos x="172" y="100"/>
                    </a:cxn>
                    <a:cxn ang="0">
                      <a:pos x="169" y="116"/>
                    </a:cxn>
                    <a:cxn ang="0">
                      <a:pos x="161" y="131"/>
                    </a:cxn>
                    <a:cxn ang="0">
                      <a:pos x="150" y="144"/>
                    </a:cxn>
                    <a:cxn ang="0">
                      <a:pos x="136" y="154"/>
                    </a:cxn>
                    <a:cxn ang="0">
                      <a:pos x="123" y="161"/>
                    </a:cxn>
                    <a:cxn ang="0">
                      <a:pos x="106" y="167"/>
                    </a:cxn>
                    <a:cxn ang="0">
                      <a:pos x="89" y="169"/>
                    </a:cxn>
                    <a:cxn ang="0">
                      <a:pos x="72" y="167"/>
                    </a:cxn>
                    <a:cxn ang="0">
                      <a:pos x="57" y="161"/>
                    </a:cxn>
                    <a:cxn ang="0">
                      <a:pos x="41" y="154"/>
                    </a:cxn>
                    <a:cxn ang="0">
                      <a:pos x="30" y="144"/>
                    </a:cxn>
                    <a:cxn ang="0">
                      <a:pos x="19" y="131"/>
                    </a:cxn>
                    <a:cxn ang="0">
                      <a:pos x="11" y="116"/>
                    </a:cxn>
                    <a:cxn ang="0">
                      <a:pos x="5" y="100"/>
                    </a:cxn>
                    <a:cxn ang="0">
                      <a:pos x="5" y="83"/>
                    </a:cxn>
                    <a:cxn ang="0">
                      <a:pos x="5" y="74"/>
                    </a:cxn>
                    <a:cxn ang="0">
                      <a:pos x="7" y="64"/>
                    </a:cxn>
                    <a:cxn ang="0">
                      <a:pos x="9" y="55"/>
                    </a:cxn>
                    <a:cxn ang="0">
                      <a:pos x="13" y="45"/>
                    </a:cxn>
                    <a:cxn ang="0">
                      <a:pos x="11" y="45"/>
                    </a:cxn>
                    <a:cxn ang="0">
                      <a:pos x="7" y="47"/>
                    </a:cxn>
                    <a:cxn ang="0">
                      <a:pos x="4" y="55"/>
                    </a:cxn>
                    <a:cxn ang="0">
                      <a:pos x="2" y="64"/>
                    </a:cxn>
                    <a:cxn ang="0">
                      <a:pos x="0" y="74"/>
                    </a:cxn>
                    <a:cxn ang="0">
                      <a:pos x="0" y="83"/>
                    </a:cxn>
                    <a:cxn ang="0">
                      <a:pos x="2" y="100"/>
                    </a:cxn>
                    <a:cxn ang="0">
                      <a:pos x="7" y="117"/>
                    </a:cxn>
                    <a:cxn ang="0">
                      <a:pos x="15" y="133"/>
                    </a:cxn>
                    <a:cxn ang="0">
                      <a:pos x="26" y="146"/>
                    </a:cxn>
                    <a:cxn ang="0">
                      <a:pos x="40" y="157"/>
                    </a:cxn>
                    <a:cxn ang="0">
                      <a:pos x="55" y="165"/>
                    </a:cxn>
                    <a:cxn ang="0">
                      <a:pos x="72" y="171"/>
                    </a:cxn>
                    <a:cxn ang="0">
                      <a:pos x="89" y="172"/>
                    </a:cxn>
                    <a:cxn ang="0">
                      <a:pos x="108" y="171"/>
                    </a:cxn>
                    <a:cxn ang="0">
                      <a:pos x="125" y="165"/>
                    </a:cxn>
                    <a:cxn ang="0">
                      <a:pos x="140" y="157"/>
                    </a:cxn>
                    <a:cxn ang="0">
                      <a:pos x="153" y="146"/>
                    </a:cxn>
                    <a:cxn ang="0">
                      <a:pos x="165" y="133"/>
                    </a:cxn>
                    <a:cxn ang="0">
                      <a:pos x="172" y="117"/>
                    </a:cxn>
                    <a:cxn ang="0">
                      <a:pos x="178" y="100"/>
                    </a:cxn>
                    <a:cxn ang="0">
                      <a:pos x="180" y="83"/>
                    </a:cxn>
                  </a:cxnLst>
                  <a:rect l="0" t="0" r="r" b="b"/>
                  <a:pathLst>
                    <a:path w="180" h="172">
                      <a:moveTo>
                        <a:pt x="180" y="83"/>
                      </a:moveTo>
                      <a:lnTo>
                        <a:pt x="178" y="70"/>
                      </a:lnTo>
                      <a:lnTo>
                        <a:pt x="174" y="57"/>
                      </a:lnTo>
                      <a:lnTo>
                        <a:pt x="170" y="44"/>
                      </a:lnTo>
                      <a:lnTo>
                        <a:pt x="163" y="32"/>
                      </a:lnTo>
                      <a:lnTo>
                        <a:pt x="155" y="23"/>
                      </a:lnTo>
                      <a:lnTo>
                        <a:pt x="146" y="13"/>
                      </a:lnTo>
                      <a:lnTo>
                        <a:pt x="136" y="6"/>
                      </a:lnTo>
                      <a:lnTo>
                        <a:pt x="125" y="0"/>
                      </a:lnTo>
                      <a:lnTo>
                        <a:pt x="121" y="2"/>
                      </a:lnTo>
                      <a:lnTo>
                        <a:pt x="119" y="4"/>
                      </a:lnTo>
                      <a:lnTo>
                        <a:pt x="131" y="9"/>
                      </a:lnTo>
                      <a:lnTo>
                        <a:pt x="142" y="17"/>
                      </a:lnTo>
                      <a:lnTo>
                        <a:pt x="151" y="25"/>
                      </a:lnTo>
                      <a:lnTo>
                        <a:pt x="159" y="34"/>
                      </a:lnTo>
                      <a:lnTo>
                        <a:pt x="165" y="45"/>
                      </a:lnTo>
                      <a:lnTo>
                        <a:pt x="170" y="57"/>
                      </a:lnTo>
                      <a:lnTo>
                        <a:pt x="174" y="70"/>
                      </a:lnTo>
                      <a:lnTo>
                        <a:pt x="174" y="83"/>
                      </a:lnTo>
                      <a:lnTo>
                        <a:pt x="172" y="100"/>
                      </a:lnTo>
                      <a:lnTo>
                        <a:pt x="169" y="116"/>
                      </a:lnTo>
                      <a:lnTo>
                        <a:pt x="161" y="131"/>
                      </a:lnTo>
                      <a:lnTo>
                        <a:pt x="150" y="144"/>
                      </a:lnTo>
                      <a:lnTo>
                        <a:pt x="136" y="154"/>
                      </a:lnTo>
                      <a:lnTo>
                        <a:pt x="123" y="161"/>
                      </a:lnTo>
                      <a:lnTo>
                        <a:pt x="106" y="167"/>
                      </a:lnTo>
                      <a:lnTo>
                        <a:pt x="89" y="169"/>
                      </a:lnTo>
                      <a:lnTo>
                        <a:pt x="72" y="167"/>
                      </a:lnTo>
                      <a:lnTo>
                        <a:pt x="57" y="161"/>
                      </a:lnTo>
                      <a:lnTo>
                        <a:pt x="41" y="154"/>
                      </a:lnTo>
                      <a:lnTo>
                        <a:pt x="30" y="144"/>
                      </a:lnTo>
                      <a:lnTo>
                        <a:pt x="19" y="131"/>
                      </a:lnTo>
                      <a:lnTo>
                        <a:pt x="11" y="116"/>
                      </a:lnTo>
                      <a:lnTo>
                        <a:pt x="5" y="100"/>
                      </a:lnTo>
                      <a:lnTo>
                        <a:pt x="5" y="83"/>
                      </a:lnTo>
                      <a:lnTo>
                        <a:pt x="5" y="74"/>
                      </a:lnTo>
                      <a:lnTo>
                        <a:pt x="7" y="64"/>
                      </a:lnTo>
                      <a:lnTo>
                        <a:pt x="9" y="55"/>
                      </a:lnTo>
                      <a:lnTo>
                        <a:pt x="13" y="45"/>
                      </a:lnTo>
                      <a:lnTo>
                        <a:pt x="11" y="45"/>
                      </a:lnTo>
                      <a:lnTo>
                        <a:pt x="7" y="47"/>
                      </a:lnTo>
                      <a:lnTo>
                        <a:pt x="4" y="55"/>
                      </a:lnTo>
                      <a:lnTo>
                        <a:pt x="2" y="64"/>
                      </a:lnTo>
                      <a:lnTo>
                        <a:pt x="0" y="74"/>
                      </a:lnTo>
                      <a:lnTo>
                        <a:pt x="0" y="83"/>
                      </a:lnTo>
                      <a:lnTo>
                        <a:pt x="2" y="100"/>
                      </a:lnTo>
                      <a:lnTo>
                        <a:pt x="7" y="117"/>
                      </a:lnTo>
                      <a:lnTo>
                        <a:pt x="15" y="133"/>
                      </a:lnTo>
                      <a:lnTo>
                        <a:pt x="26" y="146"/>
                      </a:lnTo>
                      <a:lnTo>
                        <a:pt x="40" y="157"/>
                      </a:lnTo>
                      <a:lnTo>
                        <a:pt x="55" y="165"/>
                      </a:lnTo>
                      <a:lnTo>
                        <a:pt x="72" y="171"/>
                      </a:lnTo>
                      <a:lnTo>
                        <a:pt x="89" y="172"/>
                      </a:lnTo>
                      <a:lnTo>
                        <a:pt x="108" y="171"/>
                      </a:lnTo>
                      <a:lnTo>
                        <a:pt x="125" y="165"/>
                      </a:lnTo>
                      <a:lnTo>
                        <a:pt x="140" y="157"/>
                      </a:lnTo>
                      <a:lnTo>
                        <a:pt x="153" y="146"/>
                      </a:lnTo>
                      <a:lnTo>
                        <a:pt x="165" y="133"/>
                      </a:lnTo>
                      <a:lnTo>
                        <a:pt x="172" y="117"/>
                      </a:lnTo>
                      <a:lnTo>
                        <a:pt x="178" y="100"/>
                      </a:lnTo>
                      <a:lnTo>
                        <a:pt x="180" y="83"/>
                      </a:lnTo>
                      <a:close/>
                    </a:path>
                  </a:pathLst>
                </a:custGeom>
                <a:solidFill>
                  <a:srgbClr val="ECECF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090" name="Freeform 722"/>
                <p:cNvSpPr>
                  <a:spLocks/>
                </p:cNvSpPr>
                <p:nvPr/>
              </p:nvSpPr>
              <p:spPr bwMode="auto">
                <a:xfrm>
                  <a:off x="1751" y="2191"/>
                  <a:ext cx="174" cy="169"/>
                </a:xfrm>
                <a:custGeom>
                  <a:avLst/>
                  <a:gdLst/>
                  <a:ahLst/>
                  <a:cxnLst>
                    <a:cxn ang="0">
                      <a:pos x="174" y="81"/>
                    </a:cxn>
                    <a:cxn ang="0">
                      <a:pos x="174" y="68"/>
                    </a:cxn>
                    <a:cxn ang="0">
                      <a:pos x="170" y="55"/>
                    </a:cxn>
                    <a:cxn ang="0">
                      <a:pos x="167" y="43"/>
                    </a:cxn>
                    <a:cxn ang="0">
                      <a:pos x="159" y="32"/>
                    </a:cxn>
                    <a:cxn ang="0">
                      <a:pos x="151" y="23"/>
                    </a:cxn>
                    <a:cxn ang="0">
                      <a:pos x="142" y="13"/>
                    </a:cxn>
                    <a:cxn ang="0">
                      <a:pos x="132" y="6"/>
                    </a:cxn>
                    <a:cxn ang="0">
                      <a:pos x="119" y="0"/>
                    </a:cxn>
                    <a:cxn ang="0">
                      <a:pos x="117" y="2"/>
                    </a:cxn>
                    <a:cxn ang="0">
                      <a:pos x="115" y="4"/>
                    </a:cxn>
                    <a:cxn ang="0">
                      <a:pos x="127" y="7"/>
                    </a:cxn>
                    <a:cxn ang="0">
                      <a:pos x="138" y="15"/>
                    </a:cxn>
                    <a:cxn ang="0">
                      <a:pos x="148" y="23"/>
                    </a:cxn>
                    <a:cxn ang="0">
                      <a:pos x="155" y="32"/>
                    </a:cxn>
                    <a:cxn ang="0">
                      <a:pos x="161" y="43"/>
                    </a:cxn>
                    <a:cxn ang="0">
                      <a:pos x="167" y="55"/>
                    </a:cxn>
                    <a:cxn ang="0">
                      <a:pos x="168" y="68"/>
                    </a:cxn>
                    <a:cxn ang="0">
                      <a:pos x="170" y="81"/>
                    </a:cxn>
                    <a:cxn ang="0">
                      <a:pos x="168" y="98"/>
                    </a:cxn>
                    <a:cxn ang="0">
                      <a:pos x="165" y="114"/>
                    </a:cxn>
                    <a:cxn ang="0">
                      <a:pos x="155" y="127"/>
                    </a:cxn>
                    <a:cxn ang="0">
                      <a:pos x="146" y="140"/>
                    </a:cxn>
                    <a:cxn ang="0">
                      <a:pos x="134" y="150"/>
                    </a:cxn>
                    <a:cxn ang="0">
                      <a:pos x="119" y="157"/>
                    </a:cxn>
                    <a:cxn ang="0">
                      <a:pos x="104" y="163"/>
                    </a:cxn>
                    <a:cxn ang="0">
                      <a:pos x="87" y="163"/>
                    </a:cxn>
                    <a:cxn ang="0">
                      <a:pos x="72" y="163"/>
                    </a:cxn>
                    <a:cxn ang="0">
                      <a:pos x="55" y="157"/>
                    </a:cxn>
                    <a:cxn ang="0">
                      <a:pos x="41" y="150"/>
                    </a:cxn>
                    <a:cxn ang="0">
                      <a:pos x="30" y="140"/>
                    </a:cxn>
                    <a:cxn ang="0">
                      <a:pos x="19" y="127"/>
                    </a:cxn>
                    <a:cxn ang="0">
                      <a:pos x="11" y="114"/>
                    </a:cxn>
                    <a:cxn ang="0">
                      <a:pos x="7" y="98"/>
                    </a:cxn>
                    <a:cxn ang="0">
                      <a:pos x="5" y="81"/>
                    </a:cxn>
                    <a:cxn ang="0">
                      <a:pos x="5" y="72"/>
                    </a:cxn>
                    <a:cxn ang="0">
                      <a:pos x="7" y="61"/>
                    </a:cxn>
                    <a:cxn ang="0">
                      <a:pos x="11" y="51"/>
                    </a:cxn>
                    <a:cxn ang="0">
                      <a:pos x="15" y="43"/>
                    </a:cxn>
                    <a:cxn ang="0">
                      <a:pos x="11" y="43"/>
                    </a:cxn>
                    <a:cxn ang="0">
                      <a:pos x="9" y="43"/>
                    </a:cxn>
                    <a:cxn ang="0">
                      <a:pos x="5" y="53"/>
                    </a:cxn>
                    <a:cxn ang="0">
                      <a:pos x="2" y="62"/>
                    </a:cxn>
                    <a:cxn ang="0">
                      <a:pos x="2" y="72"/>
                    </a:cxn>
                    <a:cxn ang="0">
                      <a:pos x="0" y="81"/>
                    </a:cxn>
                    <a:cxn ang="0">
                      <a:pos x="2" y="98"/>
                    </a:cxn>
                    <a:cxn ang="0">
                      <a:pos x="7" y="115"/>
                    </a:cxn>
                    <a:cxn ang="0">
                      <a:pos x="15" y="131"/>
                    </a:cxn>
                    <a:cxn ang="0">
                      <a:pos x="26" y="142"/>
                    </a:cxn>
                    <a:cxn ang="0">
                      <a:pos x="39" y="153"/>
                    </a:cxn>
                    <a:cxn ang="0">
                      <a:pos x="53" y="161"/>
                    </a:cxn>
                    <a:cxn ang="0">
                      <a:pos x="70" y="167"/>
                    </a:cxn>
                    <a:cxn ang="0">
                      <a:pos x="87" y="169"/>
                    </a:cxn>
                    <a:cxn ang="0">
                      <a:pos x="106" y="167"/>
                    </a:cxn>
                    <a:cxn ang="0">
                      <a:pos x="121" y="161"/>
                    </a:cxn>
                    <a:cxn ang="0">
                      <a:pos x="136" y="153"/>
                    </a:cxn>
                    <a:cxn ang="0">
                      <a:pos x="149" y="142"/>
                    </a:cxn>
                    <a:cxn ang="0">
                      <a:pos x="161" y="131"/>
                    </a:cxn>
                    <a:cxn ang="0">
                      <a:pos x="168" y="115"/>
                    </a:cxn>
                    <a:cxn ang="0">
                      <a:pos x="172" y="98"/>
                    </a:cxn>
                    <a:cxn ang="0">
                      <a:pos x="174" y="81"/>
                    </a:cxn>
                  </a:cxnLst>
                  <a:rect l="0" t="0" r="r" b="b"/>
                  <a:pathLst>
                    <a:path w="174" h="169">
                      <a:moveTo>
                        <a:pt x="174" y="81"/>
                      </a:moveTo>
                      <a:lnTo>
                        <a:pt x="174" y="68"/>
                      </a:lnTo>
                      <a:lnTo>
                        <a:pt x="170" y="55"/>
                      </a:lnTo>
                      <a:lnTo>
                        <a:pt x="167" y="43"/>
                      </a:lnTo>
                      <a:lnTo>
                        <a:pt x="159" y="32"/>
                      </a:lnTo>
                      <a:lnTo>
                        <a:pt x="151" y="23"/>
                      </a:lnTo>
                      <a:lnTo>
                        <a:pt x="142" y="13"/>
                      </a:lnTo>
                      <a:lnTo>
                        <a:pt x="132" y="6"/>
                      </a:lnTo>
                      <a:lnTo>
                        <a:pt x="119" y="0"/>
                      </a:lnTo>
                      <a:lnTo>
                        <a:pt x="117" y="2"/>
                      </a:lnTo>
                      <a:lnTo>
                        <a:pt x="115" y="4"/>
                      </a:lnTo>
                      <a:lnTo>
                        <a:pt x="127" y="7"/>
                      </a:lnTo>
                      <a:lnTo>
                        <a:pt x="138" y="15"/>
                      </a:lnTo>
                      <a:lnTo>
                        <a:pt x="148" y="23"/>
                      </a:lnTo>
                      <a:lnTo>
                        <a:pt x="155" y="32"/>
                      </a:lnTo>
                      <a:lnTo>
                        <a:pt x="161" y="43"/>
                      </a:lnTo>
                      <a:lnTo>
                        <a:pt x="167" y="55"/>
                      </a:lnTo>
                      <a:lnTo>
                        <a:pt x="168" y="68"/>
                      </a:lnTo>
                      <a:lnTo>
                        <a:pt x="170" y="81"/>
                      </a:lnTo>
                      <a:lnTo>
                        <a:pt x="168" y="98"/>
                      </a:lnTo>
                      <a:lnTo>
                        <a:pt x="165" y="114"/>
                      </a:lnTo>
                      <a:lnTo>
                        <a:pt x="155" y="127"/>
                      </a:lnTo>
                      <a:lnTo>
                        <a:pt x="146" y="140"/>
                      </a:lnTo>
                      <a:lnTo>
                        <a:pt x="134" y="150"/>
                      </a:lnTo>
                      <a:lnTo>
                        <a:pt x="119" y="157"/>
                      </a:lnTo>
                      <a:lnTo>
                        <a:pt x="104" y="163"/>
                      </a:lnTo>
                      <a:lnTo>
                        <a:pt x="87" y="163"/>
                      </a:lnTo>
                      <a:lnTo>
                        <a:pt x="72" y="163"/>
                      </a:lnTo>
                      <a:lnTo>
                        <a:pt x="55" y="157"/>
                      </a:lnTo>
                      <a:lnTo>
                        <a:pt x="41" y="150"/>
                      </a:lnTo>
                      <a:lnTo>
                        <a:pt x="30" y="140"/>
                      </a:lnTo>
                      <a:lnTo>
                        <a:pt x="19" y="127"/>
                      </a:lnTo>
                      <a:lnTo>
                        <a:pt x="11" y="114"/>
                      </a:lnTo>
                      <a:lnTo>
                        <a:pt x="7" y="98"/>
                      </a:lnTo>
                      <a:lnTo>
                        <a:pt x="5" y="81"/>
                      </a:lnTo>
                      <a:lnTo>
                        <a:pt x="5" y="72"/>
                      </a:lnTo>
                      <a:lnTo>
                        <a:pt x="7" y="61"/>
                      </a:lnTo>
                      <a:lnTo>
                        <a:pt x="11" y="51"/>
                      </a:lnTo>
                      <a:lnTo>
                        <a:pt x="15" y="43"/>
                      </a:lnTo>
                      <a:lnTo>
                        <a:pt x="11" y="43"/>
                      </a:lnTo>
                      <a:lnTo>
                        <a:pt x="9" y="43"/>
                      </a:lnTo>
                      <a:lnTo>
                        <a:pt x="5" y="53"/>
                      </a:lnTo>
                      <a:lnTo>
                        <a:pt x="2" y="62"/>
                      </a:lnTo>
                      <a:lnTo>
                        <a:pt x="2" y="72"/>
                      </a:lnTo>
                      <a:lnTo>
                        <a:pt x="0" y="81"/>
                      </a:lnTo>
                      <a:lnTo>
                        <a:pt x="2" y="98"/>
                      </a:lnTo>
                      <a:lnTo>
                        <a:pt x="7" y="115"/>
                      </a:lnTo>
                      <a:lnTo>
                        <a:pt x="15" y="131"/>
                      </a:lnTo>
                      <a:lnTo>
                        <a:pt x="26" y="142"/>
                      </a:lnTo>
                      <a:lnTo>
                        <a:pt x="39" y="153"/>
                      </a:lnTo>
                      <a:lnTo>
                        <a:pt x="53" y="161"/>
                      </a:lnTo>
                      <a:lnTo>
                        <a:pt x="70" y="167"/>
                      </a:lnTo>
                      <a:lnTo>
                        <a:pt x="87" y="169"/>
                      </a:lnTo>
                      <a:lnTo>
                        <a:pt x="106" y="167"/>
                      </a:lnTo>
                      <a:lnTo>
                        <a:pt x="121" y="161"/>
                      </a:lnTo>
                      <a:lnTo>
                        <a:pt x="136" y="153"/>
                      </a:lnTo>
                      <a:lnTo>
                        <a:pt x="149" y="142"/>
                      </a:lnTo>
                      <a:lnTo>
                        <a:pt x="161" y="131"/>
                      </a:lnTo>
                      <a:lnTo>
                        <a:pt x="168" y="115"/>
                      </a:lnTo>
                      <a:lnTo>
                        <a:pt x="172" y="98"/>
                      </a:lnTo>
                      <a:lnTo>
                        <a:pt x="174" y="81"/>
                      </a:lnTo>
                      <a:close/>
                    </a:path>
                  </a:pathLst>
                </a:custGeom>
                <a:solidFill>
                  <a:srgbClr val="ECECF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091" name="Freeform 723"/>
                <p:cNvSpPr>
                  <a:spLocks/>
                </p:cNvSpPr>
                <p:nvPr/>
              </p:nvSpPr>
              <p:spPr bwMode="auto">
                <a:xfrm>
                  <a:off x="1754" y="2193"/>
                  <a:ext cx="169" cy="165"/>
                </a:xfrm>
                <a:custGeom>
                  <a:avLst/>
                  <a:gdLst/>
                  <a:ahLst/>
                  <a:cxnLst>
                    <a:cxn ang="0">
                      <a:pos x="169" y="79"/>
                    </a:cxn>
                    <a:cxn ang="0">
                      <a:pos x="169" y="66"/>
                    </a:cxn>
                    <a:cxn ang="0">
                      <a:pos x="165" y="53"/>
                    </a:cxn>
                    <a:cxn ang="0">
                      <a:pos x="160" y="41"/>
                    </a:cxn>
                    <a:cxn ang="0">
                      <a:pos x="154" y="30"/>
                    </a:cxn>
                    <a:cxn ang="0">
                      <a:pos x="146" y="21"/>
                    </a:cxn>
                    <a:cxn ang="0">
                      <a:pos x="137" y="13"/>
                    </a:cxn>
                    <a:cxn ang="0">
                      <a:pos x="126" y="5"/>
                    </a:cxn>
                    <a:cxn ang="0">
                      <a:pos x="114" y="0"/>
                    </a:cxn>
                    <a:cxn ang="0">
                      <a:pos x="112" y="2"/>
                    </a:cxn>
                    <a:cxn ang="0">
                      <a:pos x="110" y="4"/>
                    </a:cxn>
                    <a:cxn ang="0">
                      <a:pos x="122" y="7"/>
                    </a:cxn>
                    <a:cxn ang="0">
                      <a:pos x="131" y="15"/>
                    </a:cxn>
                    <a:cxn ang="0">
                      <a:pos x="141" y="22"/>
                    </a:cxn>
                    <a:cxn ang="0">
                      <a:pos x="150" y="32"/>
                    </a:cxn>
                    <a:cxn ang="0">
                      <a:pos x="156" y="41"/>
                    </a:cxn>
                    <a:cxn ang="0">
                      <a:pos x="162" y="53"/>
                    </a:cxn>
                    <a:cxn ang="0">
                      <a:pos x="164" y="66"/>
                    </a:cxn>
                    <a:cxn ang="0">
                      <a:pos x="165" y="79"/>
                    </a:cxn>
                    <a:cxn ang="0">
                      <a:pos x="164" y="95"/>
                    </a:cxn>
                    <a:cxn ang="0">
                      <a:pos x="158" y="110"/>
                    </a:cxn>
                    <a:cxn ang="0">
                      <a:pos x="150" y="125"/>
                    </a:cxn>
                    <a:cxn ang="0">
                      <a:pos x="141" y="136"/>
                    </a:cxn>
                    <a:cxn ang="0">
                      <a:pos x="129" y="146"/>
                    </a:cxn>
                    <a:cxn ang="0">
                      <a:pos x="116" y="153"/>
                    </a:cxn>
                    <a:cxn ang="0">
                      <a:pos x="101" y="157"/>
                    </a:cxn>
                    <a:cxn ang="0">
                      <a:pos x="84" y="159"/>
                    </a:cxn>
                    <a:cxn ang="0">
                      <a:pos x="69" y="157"/>
                    </a:cxn>
                    <a:cxn ang="0">
                      <a:pos x="54" y="153"/>
                    </a:cxn>
                    <a:cxn ang="0">
                      <a:pos x="40" y="146"/>
                    </a:cxn>
                    <a:cxn ang="0">
                      <a:pos x="27" y="136"/>
                    </a:cxn>
                    <a:cxn ang="0">
                      <a:pos x="17" y="125"/>
                    </a:cxn>
                    <a:cxn ang="0">
                      <a:pos x="10" y="110"/>
                    </a:cxn>
                    <a:cxn ang="0">
                      <a:pos x="6" y="95"/>
                    </a:cxn>
                    <a:cxn ang="0">
                      <a:pos x="4" y="79"/>
                    </a:cxn>
                    <a:cxn ang="0">
                      <a:pos x="4" y="68"/>
                    </a:cxn>
                    <a:cxn ang="0">
                      <a:pos x="6" y="59"/>
                    </a:cxn>
                    <a:cxn ang="0">
                      <a:pos x="10" y="49"/>
                    </a:cxn>
                    <a:cxn ang="0">
                      <a:pos x="14" y="40"/>
                    </a:cxn>
                    <a:cxn ang="0">
                      <a:pos x="12" y="41"/>
                    </a:cxn>
                    <a:cxn ang="0">
                      <a:pos x="8" y="41"/>
                    </a:cxn>
                    <a:cxn ang="0">
                      <a:pos x="4" y="51"/>
                    </a:cxn>
                    <a:cxn ang="0">
                      <a:pos x="2" y="60"/>
                    </a:cxn>
                    <a:cxn ang="0">
                      <a:pos x="0" y="70"/>
                    </a:cxn>
                    <a:cxn ang="0">
                      <a:pos x="0" y="79"/>
                    </a:cxn>
                    <a:cxn ang="0">
                      <a:pos x="0" y="96"/>
                    </a:cxn>
                    <a:cxn ang="0">
                      <a:pos x="6" y="112"/>
                    </a:cxn>
                    <a:cxn ang="0">
                      <a:pos x="14" y="127"/>
                    </a:cxn>
                    <a:cxn ang="0">
                      <a:pos x="25" y="140"/>
                    </a:cxn>
                    <a:cxn ang="0">
                      <a:pos x="36" y="150"/>
                    </a:cxn>
                    <a:cxn ang="0">
                      <a:pos x="52" y="157"/>
                    </a:cxn>
                    <a:cxn ang="0">
                      <a:pos x="67" y="163"/>
                    </a:cxn>
                    <a:cxn ang="0">
                      <a:pos x="84" y="165"/>
                    </a:cxn>
                    <a:cxn ang="0">
                      <a:pos x="101" y="163"/>
                    </a:cxn>
                    <a:cxn ang="0">
                      <a:pos x="118" y="157"/>
                    </a:cxn>
                    <a:cxn ang="0">
                      <a:pos x="131" y="150"/>
                    </a:cxn>
                    <a:cxn ang="0">
                      <a:pos x="145" y="140"/>
                    </a:cxn>
                    <a:cxn ang="0">
                      <a:pos x="156" y="127"/>
                    </a:cxn>
                    <a:cxn ang="0">
                      <a:pos x="164" y="112"/>
                    </a:cxn>
                    <a:cxn ang="0">
                      <a:pos x="167" y="96"/>
                    </a:cxn>
                    <a:cxn ang="0">
                      <a:pos x="169" y="79"/>
                    </a:cxn>
                  </a:cxnLst>
                  <a:rect l="0" t="0" r="r" b="b"/>
                  <a:pathLst>
                    <a:path w="169" h="165">
                      <a:moveTo>
                        <a:pt x="169" y="79"/>
                      </a:moveTo>
                      <a:lnTo>
                        <a:pt x="169" y="66"/>
                      </a:lnTo>
                      <a:lnTo>
                        <a:pt x="165" y="53"/>
                      </a:lnTo>
                      <a:lnTo>
                        <a:pt x="160" y="41"/>
                      </a:lnTo>
                      <a:lnTo>
                        <a:pt x="154" y="30"/>
                      </a:lnTo>
                      <a:lnTo>
                        <a:pt x="146" y="21"/>
                      </a:lnTo>
                      <a:lnTo>
                        <a:pt x="137" y="13"/>
                      </a:lnTo>
                      <a:lnTo>
                        <a:pt x="126" y="5"/>
                      </a:lnTo>
                      <a:lnTo>
                        <a:pt x="114" y="0"/>
                      </a:lnTo>
                      <a:lnTo>
                        <a:pt x="112" y="2"/>
                      </a:lnTo>
                      <a:lnTo>
                        <a:pt x="110" y="4"/>
                      </a:lnTo>
                      <a:lnTo>
                        <a:pt x="122" y="7"/>
                      </a:lnTo>
                      <a:lnTo>
                        <a:pt x="131" y="15"/>
                      </a:lnTo>
                      <a:lnTo>
                        <a:pt x="141" y="22"/>
                      </a:lnTo>
                      <a:lnTo>
                        <a:pt x="150" y="32"/>
                      </a:lnTo>
                      <a:lnTo>
                        <a:pt x="156" y="41"/>
                      </a:lnTo>
                      <a:lnTo>
                        <a:pt x="162" y="53"/>
                      </a:lnTo>
                      <a:lnTo>
                        <a:pt x="164" y="66"/>
                      </a:lnTo>
                      <a:lnTo>
                        <a:pt x="165" y="79"/>
                      </a:lnTo>
                      <a:lnTo>
                        <a:pt x="164" y="95"/>
                      </a:lnTo>
                      <a:lnTo>
                        <a:pt x="158" y="110"/>
                      </a:lnTo>
                      <a:lnTo>
                        <a:pt x="150" y="125"/>
                      </a:lnTo>
                      <a:lnTo>
                        <a:pt x="141" y="136"/>
                      </a:lnTo>
                      <a:lnTo>
                        <a:pt x="129" y="146"/>
                      </a:lnTo>
                      <a:lnTo>
                        <a:pt x="116" y="153"/>
                      </a:lnTo>
                      <a:lnTo>
                        <a:pt x="101" y="157"/>
                      </a:lnTo>
                      <a:lnTo>
                        <a:pt x="84" y="159"/>
                      </a:lnTo>
                      <a:lnTo>
                        <a:pt x="69" y="157"/>
                      </a:lnTo>
                      <a:lnTo>
                        <a:pt x="54" y="153"/>
                      </a:lnTo>
                      <a:lnTo>
                        <a:pt x="40" y="146"/>
                      </a:lnTo>
                      <a:lnTo>
                        <a:pt x="27" y="136"/>
                      </a:lnTo>
                      <a:lnTo>
                        <a:pt x="17" y="125"/>
                      </a:lnTo>
                      <a:lnTo>
                        <a:pt x="10" y="110"/>
                      </a:lnTo>
                      <a:lnTo>
                        <a:pt x="6" y="95"/>
                      </a:lnTo>
                      <a:lnTo>
                        <a:pt x="4" y="79"/>
                      </a:lnTo>
                      <a:lnTo>
                        <a:pt x="4" y="68"/>
                      </a:lnTo>
                      <a:lnTo>
                        <a:pt x="6" y="59"/>
                      </a:lnTo>
                      <a:lnTo>
                        <a:pt x="10" y="49"/>
                      </a:lnTo>
                      <a:lnTo>
                        <a:pt x="14" y="40"/>
                      </a:lnTo>
                      <a:lnTo>
                        <a:pt x="12" y="41"/>
                      </a:lnTo>
                      <a:lnTo>
                        <a:pt x="8" y="41"/>
                      </a:lnTo>
                      <a:lnTo>
                        <a:pt x="4" y="51"/>
                      </a:lnTo>
                      <a:lnTo>
                        <a:pt x="2" y="60"/>
                      </a:lnTo>
                      <a:lnTo>
                        <a:pt x="0" y="70"/>
                      </a:lnTo>
                      <a:lnTo>
                        <a:pt x="0" y="79"/>
                      </a:lnTo>
                      <a:lnTo>
                        <a:pt x="0" y="96"/>
                      </a:lnTo>
                      <a:lnTo>
                        <a:pt x="6" y="112"/>
                      </a:lnTo>
                      <a:lnTo>
                        <a:pt x="14" y="127"/>
                      </a:lnTo>
                      <a:lnTo>
                        <a:pt x="25" y="140"/>
                      </a:lnTo>
                      <a:lnTo>
                        <a:pt x="36" y="150"/>
                      </a:lnTo>
                      <a:lnTo>
                        <a:pt x="52" y="157"/>
                      </a:lnTo>
                      <a:lnTo>
                        <a:pt x="67" y="163"/>
                      </a:lnTo>
                      <a:lnTo>
                        <a:pt x="84" y="165"/>
                      </a:lnTo>
                      <a:lnTo>
                        <a:pt x="101" y="163"/>
                      </a:lnTo>
                      <a:lnTo>
                        <a:pt x="118" y="157"/>
                      </a:lnTo>
                      <a:lnTo>
                        <a:pt x="131" y="150"/>
                      </a:lnTo>
                      <a:lnTo>
                        <a:pt x="145" y="140"/>
                      </a:lnTo>
                      <a:lnTo>
                        <a:pt x="156" y="127"/>
                      </a:lnTo>
                      <a:lnTo>
                        <a:pt x="164" y="112"/>
                      </a:lnTo>
                      <a:lnTo>
                        <a:pt x="167" y="96"/>
                      </a:lnTo>
                      <a:lnTo>
                        <a:pt x="169" y="79"/>
                      </a:lnTo>
                      <a:close/>
                    </a:path>
                  </a:pathLst>
                </a:custGeom>
                <a:solidFill>
                  <a:srgbClr val="ECEDF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092" name="Freeform 724"/>
                <p:cNvSpPr>
                  <a:spLocks/>
                </p:cNvSpPr>
                <p:nvPr/>
              </p:nvSpPr>
              <p:spPr bwMode="auto">
                <a:xfrm>
                  <a:off x="1756" y="2195"/>
                  <a:ext cx="165" cy="159"/>
                </a:xfrm>
                <a:custGeom>
                  <a:avLst/>
                  <a:gdLst/>
                  <a:ahLst/>
                  <a:cxnLst>
                    <a:cxn ang="0">
                      <a:pos x="165" y="77"/>
                    </a:cxn>
                    <a:cxn ang="0">
                      <a:pos x="163" y="64"/>
                    </a:cxn>
                    <a:cxn ang="0">
                      <a:pos x="162" y="51"/>
                    </a:cxn>
                    <a:cxn ang="0">
                      <a:pos x="156" y="39"/>
                    </a:cxn>
                    <a:cxn ang="0">
                      <a:pos x="150" y="28"/>
                    </a:cxn>
                    <a:cxn ang="0">
                      <a:pos x="143" y="19"/>
                    </a:cxn>
                    <a:cxn ang="0">
                      <a:pos x="133" y="11"/>
                    </a:cxn>
                    <a:cxn ang="0">
                      <a:pos x="122" y="3"/>
                    </a:cxn>
                    <a:cxn ang="0">
                      <a:pos x="110" y="0"/>
                    </a:cxn>
                    <a:cxn ang="0">
                      <a:pos x="108" y="2"/>
                    </a:cxn>
                    <a:cxn ang="0">
                      <a:pos x="105" y="2"/>
                    </a:cxn>
                    <a:cxn ang="0">
                      <a:pos x="118" y="7"/>
                    </a:cxn>
                    <a:cxn ang="0">
                      <a:pos x="127" y="13"/>
                    </a:cxn>
                    <a:cxn ang="0">
                      <a:pos x="137" y="20"/>
                    </a:cxn>
                    <a:cxn ang="0">
                      <a:pos x="144" y="30"/>
                    </a:cxn>
                    <a:cxn ang="0">
                      <a:pos x="152" y="41"/>
                    </a:cxn>
                    <a:cxn ang="0">
                      <a:pos x="156" y="53"/>
                    </a:cxn>
                    <a:cxn ang="0">
                      <a:pos x="160" y="64"/>
                    </a:cxn>
                    <a:cxn ang="0">
                      <a:pos x="162" y="77"/>
                    </a:cxn>
                    <a:cxn ang="0">
                      <a:pos x="160" y="93"/>
                    </a:cxn>
                    <a:cxn ang="0">
                      <a:pos x="154" y="108"/>
                    </a:cxn>
                    <a:cxn ang="0">
                      <a:pos x="146" y="121"/>
                    </a:cxn>
                    <a:cxn ang="0">
                      <a:pos x="137" y="132"/>
                    </a:cxn>
                    <a:cxn ang="0">
                      <a:pos x="126" y="142"/>
                    </a:cxn>
                    <a:cxn ang="0">
                      <a:pos x="112" y="149"/>
                    </a:cxn>
                    <a:cxn ang="0">
                      <a:pos x="99" y="153"/>
                    </a:cxn>
                    <a:cxn ang="0">
                      <a:pos x="82" y="155"/>
                    </a:cxn>
                    <a:cxn ang="0">
                      <a:pos x="67" y="153"/>
                    </a:cxn>
                    <a:cxn ang="0">
                      <a:pos x="52" y="149"/>
                    </a:cxn>
                    <a:cxn ang="0">
                      <a:pos x="38" y="142"/>
                    </a:cxn>
                    <a:cxn ang="0">
                      <a:pos x="27" y="132"/>
                    </a:cxn>
                    <a:cxn ang="0">
                      <a:pos x="17" y="121"/>
                    </a:cxn>
                    <a:cxn ang="0">
                      <a:pos x="10" y="108"/>
                    </a:cxn>
                    <a:cxn ang="0">
                      <a:pos x="6" y="93"/>
                    </a:cxn>
                    <a:cxn ang="0">
                      <a:pos x="4" y="77"/>
                    </a:cxn>
                    <a:cxn ang="0">
                      <a:pos x="6" y="66"/>
                    </a:cxn>
                    <a:cxn ang="0">
                      <a:pos x="8" y="57"/>
                    </a:cxn>
                    <a:cxn ang="0">
                      <a:pos x="10" y="47"/>
                    </a:cxn>
                    <a:cxn ang="0">
                      <a:pos x="15" y="38"/>
                    </a:cxn>
                    <a:cxn ang="0">
                      <a:pos x="12" y="38"/>
                    </a:cxn>
                    <a:cxn ang="0">
                      <a:pos x="10" y="39"/>
                    </a:cxn>
                    <a:cxn ang="0">
                      <a:pos x="6" y="47"/>
                    </a:cxn>
                    <a:cxn ang="0">
                      <a:pos x="2" y="57"/>
                    </a:cxn>
                    <a:cxn ang="0">
                      <a:pos x="0" y="68"/>
                    </a:cxn>
                    <a:cxn ang="0">
                      <a:pos x="0" y="77"/>
                    </a:cxn>
                    <a:cxn ang="0">
                      <a:pos x="2" y="94"/>
                    </a:cxn>
                    <a:cxn ang="0">
                      <a:pos x="6" y="110"/>
                    </a:cxn>
                    <a:cxn ang="0">
                      <a:pos x="14" y="123"/>
                    </a:cxn>
                    <a:cxn ang="0">
                      <a:pos x="25" y="136"/>
                    </a:cxn>
                    <a:cxn ang="0">
                      <a:pos x="36" y="146"/>
                    </a:cxn>
                    <a:cxn ang="0">
                      <a:pos x="50" y="153"/>
                    </a:cxn>
                    <a:cxn ang="0">
                      <a:pos x="67" y="159"/>
                    </a:cxn>
                    <a:cxn ang="0">
                      <a:pos x="82" y="159"/>
                    </a:cxn>
                    <a:cxn ang="0">
                      <a:pos x="99" y="159"/>
                    </a:cxn>
                    <a:cxn ang="0">
                      <a:pos x="114" y="153"/>
                    </a:cxn>
                    <a:cxn ang="0">
                      <a:pos x="129" y="146"/>
                    </a:cxn>
                    <a:cxn ang="0">
                      <a:pos x="141" y="136"/>
                    </a:cxn>
                    <a:cxn ang="0">
                      <a:pos x="150" y="123"/>
                    </a:cxn>
                    <a:cxn ang="0">
                      <a:pos x="160" y="110"/>
                    </a:cxn>
                    <a:cxn ang="0">
                      <a:pos x="163" y="94"/>
                    </a:cxn>
                    <a:cxn ang="0">
                      <a:pos x="165" y="77"/>
                    </a:cxn>
                  </a:cxnLst>
                  <a:rect l="0" t="0" r="r" b="b"/>
                  <a:pathLst>
                    <a:path w="165" h="159">
                      <a:moveTo>
                        <a:pt x="165" y="77"/>
                      </a:moveTo>
                      <a:lnTo>
                        <a:pt x="163" y="64"/>
                      </a:lnTo>
                      <a:lnTo>
                        <a:pt x="162" y="51"/>
                      </a:lnTo>
                      <a:lnTo>
                        <a:pt x="156" y="39"/>
                      </a:lnTo>
                      <a:lnTo>
                        <a:pt x="150" y="28"/>
                      </a:lnTo>
                      <a:lnTo>
                        <a:pt x="143" y="19"/>
                      </a:lnTo>
                      <a:lnTo>
                        <a:pt x="133" y="11"/>
                      </a:lnTo>
                      <a:lnTo>
                        <a:pt x="122" y="3"/>
                      </a:lnTo>
                      <a:lnTo>
                        <a:pt x="110" y="0"/>
                      </a:lnTo>
                      <a:lnTo>
                        <a:pt x="108" y="2"/>
                      </a:lnTo>
                      <a:lnTo>
                        <a:pt x="105" y="2"/>
                      </a:lnTo>
                      <a:lnTo>
                        <a:pt x="118" y="7"/>
                      </a:lnTo>
                      <a:lnTo>
                        <a:pt x="127" y="13"/>
                      </a:lnTo>
                      <a:lnTo>
                        <a:pt x="137" y="20"/>
                      </a:lnTo>
                      <a:lnTo>
                        <a:pt x="144" y="30"/>
                      </a:lnTo>
                      <a:lnTo>
                        <a:pt x="152" y="41"/>
                      </a:lnTo>
                      <a:lnTo>
                        <a:pt x="156" y="53"/>
                      </a:lnTo>
                      <a:lnTo>
                        <a:pt x="160" y="64"/>
                      </a:lnTo>
                      <a:lnTo>
                        <a:pt x="162" y="77"/>
                      </a:lnTo>
                      <a:lnTo>
                        <a:pt x="160" y="93"/>
                      </a:lnTo>
                      <a:lnTo>
                        <a:pt x="154" y="108"/>
                      </a:lnTo>
                      <a:lnTo>
                        <a:pt x="146" y="121"/>
                      </a:lnTo>
                      <a:lnTo>
                        <a:pt x="137" y="132"/>
                      </a:lnTo>
                      <a:lnTo>
                        <a:pt x="126" y="142"/>
                      </a:lnTo>
                      <a:lnTo>
                        <a:pt x="112" y="149"/>
                      </a:lnTo>
                      <a:lnTo>
                        <a:pt x="99" y="153"/>
                      </a:lnTo>
                      <a:lnTo>
                        <a:pt x="82" y="155"/>
                      </a:lnTo>
                      <a:lnTo>
                        <a:pt x="67" y="153"/>
                      </a:lnTo>
                      <a:lnTo>
                        <a:pt x="52" y="149"/>
                      </a:lnTo>
                      <a:lnTo>
                        <a:pt x="38" y="142"/>
                      </a:lnTo>
                      <a:lnTo>
                        <a:pt x="27" y="132"/>
                      </a:lnTo>
                      <a:lnTo>
                        <a:pt x="17" y="121"/>
                      </a:lnTo>
                      <a:lnTo>
                        <a:pt x="10" y="108"/>
                      </a:lnTo>
                      <a:lnTo>
                        <a:pt x="6" y="93"/>
                      </a:lnTo>
                      <a:lnTo>
                        <a:pt x="4" y="77"/>
                      </a:lnTo>
                      <a:lnTo>
                        <a:pt x="6" y="66"/>
                      </a:lnTo>
                      <a:lnTo>
                        <a:pt x="8" y="57"/>
                      </a:lnTo>
                      <a:lnTo>
                        <a:pt x="10" y="47"/>
                      </a:lnTo>
                      <a:lnTo>
                        <a:pt x="15" y="38"/>
                      </a:lnTo>
                      <a:lnTo>
                        <a:pt x="12" y="38"/>
                      </a:lnTo>
                      <a:lnTo>
                        <a:pt x="10" y="39"/>
                      </a:lnTo>
                      <a:lnTo>
                        <a:pt x="6" y="47"/>
                      </a:lnTo>
                      <a:lnTo>
                        <a:pt x="2" y="57"/>
                      </a:lnTo>
                      <a:lnTo>
                        <a:pt x="0" y="68"/>
                      </a:lnTo>
                      <a:lnTo>
                        <a:pt x="0" y="77"/>
                      </a:lnTo>
                      <a:lnTo>
                        <a:pt x="2" y="94"/>
                      </a:lnTo>
                      <a:lnTo>
                        <a:pt x="6" y="110"/>
                      </a:lnTo>
                      <a:lnTo>
                        <a:pt x="14" y="123"/>
                      </a:lnTo>
                      <a:lnTo>
                        <a:pt x="25" y="136"/>
                      </a:lnTo>
                      <a:lnTo>
                        <a:pt x="36" y="146"/>
                      </a:lnTo>
                      <a:lnTo>
                        <a:pt x="50" y="153"/>
                      </a:lnTo>
                      <a:lnTo>
                        <a:pt x="67" y="159"/>
                      </a:lnTo>
                      <a:lnTo>
                        <a:pt x="82" y="159"/>
                      </a:lnTo>
                      <a:lnTo>
                        <a:pt x="99" y="159"/>
                      </a:lnTo>
                      <a:lnTo>
                        <a:pt x="114" y="153"/>
                      </a:lnTo>
                      <a:lnTo>
                        <a:pt x="129" y="146"/>
                      </a:lnTo>
                      <a:lnTo>
                        <a:pt x="141" y="136"/>
                      </a:lnTo>
                      <a:lnTo>
                        <a:pt x="150" y="123"/>
                      </a:lnTo>
                      <a:lnTo>
                        <a:pt x="160" y="110"/>
                      </a:lnTo>
                      <a:lnTo>
                        <a:pt x="163" y="94"/>
                      </a:lnTo>
                      <a:lnTo>
                        <a:pt x="165" y="77"/>
                      </a:lnTo>
                      <a:close/>
                    </a:path>
                  </a:pathLst>
                </a:custGeom>
                <a:solidFill>
                  <a:srgbClr val="EEEDF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093" name="Freeform 725"/>
                <p:cNvSpPr>
                  <a:spLocks/>
                </p:cNvSpPr>
                <p:nvPr/>
              </p:nvSpPr>
              <p:spPr bwMode="auto">
                <a:xfrm>
                  <a:off x="1758" y="2197"/>
                  <a:ext cx="161" cy="155"/>
                </a:xfrm>
                <a:custGeom>
                  <a:avLst/>
                  <a:gdLst/>
                  <a:ahLst/>
                  <a:cxnLst>
                    <a:cxn ang="0">
                      <a:pos x="161" y="75"/>
                    </a:cxn>
                    <a:cxn ang="0">
                      <a:pos x="160" y="62"/>
                    </a:cxn>
                    <a:cxn ang="0">
                      <a:pos x="158" y="49"/>
                    </a:cxn>
                    <a:cxn ang="0">
                      <a:pos x="152" y="37"/>
                    </a:cxn>
                    <a:cxn ang="0">
                      <a:pos x="146" y="28"/>
                    </a:cxn>
                    <a:cxn ang="0">
                      <a:pos x="137" y="18"/>
                    </a:cxn>
                    <a:cxn ang="0">
                      <a:pos x="127" y="11"/>
                    </a:cxn>
                    <a:cxn ang="0">
                      <a:pos x="118" y="3"/>
                    </a:cxn>
                    <a:cxn ang="0">
                      <a:pos x="106" y="0"/>
                    </a:cxn>
                    <a:cxn ang="0">
                      <a:pos x="103" y="0"/>
                    </a:cxn>
                    <a:cxn ang="0">
                      <a:pos x="101" y="1"/>
                    </a:cxn>
                    <a:cxn ang="0">
                      <a:pos x="112" y="7"/>
                    </a:cxn>
                    <a:cxn ang="0">
                      <a:pos x="124" y="13"/>
                    </a:cxn>
                    <a:cxn ang="0">
                      <a:pos x="133" y="20"/>
                    </a:cxn>
                    <a:cxn ang="0">
                      <a:pos x="141" y="28"/>
                    </a:cxn>
                    <a:cxn ang="0">
                      <a:pos x="148" y="39"/>
                    </a:cxn>
                    <a:cxn ang="0">
                      <a:pos x="152" y="51"/>
                    </a:cxn>
                    <a:cxn ang="0">
                      <a:pos x="156" y="62"/>
                    </a:cxn>
                    <a:cxn ang="0">
                      <a:pos x="156" y="75"/>
                    </a:cxn>
                    <a:cxn ang="0">
                      <a:pos x="154" y="91"/>
                    </a:cxn>
                    <a:cxn ang="0">
                      <a:pos x="150" y="104"/>
                    </a:cxn>
                    <a:cxn ang="0">
                      <a:pos x="142" y="117"/>
                    </a:cxn>
                    <a:cxn ang="0">
                      <a:pos x="135" y="128"/>
                    </a:cxn>
                    <a:cxn ang="0">
                      <a:pos x="124" y="138"/>
                    </a:cxn>
                    <a:cxn ang="0">
                      <a:pos x="110" y="146"/>
                    </a:cxn>
                    <a:cxn ang="0">
                      <a:pos x="95" y="149"/>
                    </a:cxn>
                    <a:cxn ang="0">
                      <a:pos x="80" y="151"/>
                    </a:cxn>
                    <a:cxn ang="0">
                      <a:pos x="65" y="149"/>
                    </a:cxn>
                    <a:cxn ang="0">
                      <a:pos x="51" y="146"/>
                    </a:cxn>
                    <a:cxn ang="0">
                      <a:pos x="38" y="138"/>
                    </a:cxn>
                    <a:cxn ang="0">
                      <a:pos x="27" y="128"/>
                    </a:cxn>
                    <a:cxn ang="0">
                      <a:pos x="17" y="117"/>
                    </a:cxn>
                    <a:cxn ang="0">
                      <a:pos x="12" y="104"/>
                    </a:cxn>
                    <a:cxn ang="0">
                      <a:pos x="6" y="91"/>
                    </a:cxn>
                    <a:cxn ang="0">
                      <a:pos x="4" y="75"/>
                    </a:cxn>
                    <a:cxn ang="0">
                      <a:pos x="6" y="64"/>
                    </a:cxn>
                    <a:cxn ang="0">
                      <a:pos x="8" y="55"/>
                    </a:cxn>
                    <a:cxn ang="0">
                      <a:pos x="12" y="45"/>
                    </a:cxn>
                    <a:cxn ang="0">
                      <a:pos x="15" y="36"/>
                    </a:cxn>
                    <a:cxn ang="0">
                      <a:pos x="13" y="36"/>
                    </a:cxn>
                    <a:cxn ang="0">
                      <a:pos x="10" y="36"/>
                    </a:cxn>
                    <a:cxn ang="0">
                      <a:pos x="6" y="45"/>
                    </a:cxn>
                    <a:cxn ang="0">
                      <a:pos x="2" y="55"/>
                    </a:cxn>
                    <a:cxn ang="0">
                      <a:pos x="0" y="64"/>
                    </a:cxn>
                    <a:cxn ang="0">
                      <a:pos x="0" y="75"/>
                    </a:cxn>
                    <a:cxn ang="0">
                      <a:pos x="2" y="91"/>
                    </a:cxn>
                    <a:cxn ang="0">
                      <a:pos x="6" y="106"/>
                    </a:cxn>
                    <a:cxn ang="0">
                      <a:pos x="13" y="121"/>
                    </a:cxn>
                    <a:cxn ang="0">
                      <a:pos x="23" y="132"/>
                    </a:cxn>
                    <a:cxn ang="0">
                      <a:pos x="36" y="142"/>
                    </a:cxn>
                    <a:cxn ang="0">
                      <a:pos x="50" y="149"/>
                    </a:cxn>
                    <a:cxn ang="0">
                      <a:pos x="65" y="153"/>
                    </a:cxn>
                    <a:cxn ang="0">
                      <a:pos x="80" y="155"/>
                    </a:cxn>
                    <a:cxn ang="0">
                      <a:pos x="97" y="153"/>
                    </a:cxn>
                    <a:cxn ang="0">
                      <a:pos x="112" y="149"/>
                    </a:cxn>
                    <a:cxn ang="0">
                      <a:pos x="125" y="142"/>
                    </a:cxn>
                    <a:cxn ang="0">
                      <a:pos x="137" y="132"/>
                    </a:cxn>
                    <a:cxn ang="0">
                      <a:pos x="146" y="121"/>
                    </a:cxn>
                    <a:cxn ang="0">
                      <a:pos x="154" y="106"/>
                    </a:cxn>
                    <a:cxn ang="0">
                      <a:pos x="160" y="91"/>
                    </a:cxn>
                    <a:cxn ang="0">
                      <a:pos x="161" y="75"/>
                    </a:cxn>
                  </a:cxnLst>
                  <a:rect l="0" t="0" r="r" b="b"/>
                  <a:pathLst>
                    <a:path w="161" h="155">
                      <a:moveTo>
                        <a:pt x="161" y="75"/>
                      </a:moveTo>
                      <a:lnTo>
                        <a:pt x="160" y="62"/>
                      </a:lnTo>
                      <a:lnTo>
                        <a:pt x="158" y="49"/>
                      </a:lnTo>
                      <a:lnTo>
                        <a:pt x="152" y="37"/>
                      </a:lnTo>
                      <a:lnTo>
                        <a:pt x="146" y="28"/>
                      </a:lnTo>
                      <a:lnTo>
                        <a:pt x="137" y="18"/>
                      </a:lnTo>
                      <a:lnTo>
                        <a:pt x="127" y="11"/>
                      </a:lnTo>
                      <a:lnTo>
                        <a:pt x="118" y="3"/>
                      </a:lnTo>
                      <a:lnTo>
                        <a:pt x="106" y="0"/>
                      </a:lnTo>
                      <a:lnTo>
                        <a:pt x="103" y="0"/>
                      </a:lnTo>
                      <a:lnTo>
                        <a:pt x="101" y="1"/>
                      </a:lnTo>
                      <a:lnTo>
                        <a:pt x="112" y="7"/>
                      </a:lnTo>
                      <a:lnTo>
                        <a:pt x="124" y="13"/>
                      </a:lnTo>
                      <a:lnTo>
                        <a:pt x="133" y="20"/>
                      </a:lnTo>
                      <a:lnTo>
                        <a:pt x="141" y="28"/>
                      </a:lnTo>
                      <a:lnTo>
                        <a:pt x="148" y="39"/>
                      </a:lnTo>
                      <a:lnTo>
                        <a:pt x="152" y="51"/>
                      </a:lnTo>
                      <a:lnTo>
                        <a:pt x="156" y="62"/>
                      </a:lnTo>
                      <a:lnTo>
                        <a:pt x="156" y="75"/>
                      </a:lnTo>
                      <a:lnTo>
                        <a:pt x="154" y="91"/>
                      </a:lnTo>
                      <a:lnTo>
                        <a:pt x="150" y="104"/>
                      </a:lnTo>
                      <a:lnTo>
                        <a:pt x="142" y="117"/>
                      </a:lnTo>
                      <a:lnTo>
                        <a:pt x="135" y="128"/>
                      </a:lnTo>
                      <a:lnTo>
                        <a:pt x="124" y="138"/>
                      </a:lnTo>
                      <a:lnTo>
                        <a:pt x="110" y="146"/>
                      </a:lnTo>
                      <a:lnTo>
                        <a:pt x="95" y="149"/>
                      </a:lnTo>
                      <a:lnTo>
                        <a:pt x="80" y="151"/>
                      </a:lnTo>
                      <a:lnTo>
                        <a:pt x="65" y="149"/>
                      </a:lnTo>
                      <a:lnTo>
                        <a:pt x="51" y="146"/>
                      </a:lnTo>
                      <a:lnTo>
                        <a:pt x="38" y="138"/>
                      </a:lnTo>
                      <a:lnTo>
                        <a:pt x="27" y="128"/>
                      </a:lnTo>
                      <a:lnTo>
                        <a:pt x="17" y="117"/>
                      </a:lnTo>
                      <a:lnTo>
                        <a:pt x="12" y="104"/>
                      </a:lnTo>
                      <a:lnTo>
                        <a:pt x="6" y="91"/>
                      </a:lnTo>
                      <a:lnTo>
                        <a:pt x="4" y="75"/>
                      </a:lnTo>
                      <a:lnTo>
                        <a:pt x="6" y="64"/>
                      </a:lnTo>
                      <a:lnTo>
                        <a:pt x="8" y="55"/>
                      </a:lnTo>
                      <a:lnTo>
                        <a:pt x="12" y="45"/>
                      </a:lnTo>
                      <a:lnTo>
                        <a:pt x="15" y="36"/>
                      </a:lnTo>
                      <a:lnTo>
                        <a:pt x="13" y="36"/>
                      </a:lnTo>
                      <a:lnTo>
                        <a:pt x="10" y="36"/>
                      </a:lnTo>
                      <a:lnTo>
                        <a:pt x="6" y="45"/>
                      </a:lnTo>
                      <a:lnTo>
                        <a:pt x="2" y="55"/>
                      </a:lnTo>
                      <a:lnTo>
                        <a:pt x="0" y="64"/>
                      </a:lnTo>
                      <a:lnTo>
                        <a:pt x="0" y="75"/>
                      </a:lnTo>
                      <a:lnTo>
                        <a:pt x="2" y="91"/>
                      </a:lnTo>
                      <a:lnTo>
                        <a:pt x="6" y="106"/>
                      </a:lnTo>
                      <a:lnTo>
                        <a:pt x="13" y="121"/>
                      </a:lnTo>
                      <a:lnTo>
                        <a:pt x="23" y="132"/>
                      </a:lnTo>
                      <a:lnTo>
                        <a:pt x="36" y="142"/>
                      </a:lnTo>
                      <a:lnTo>
                        <a:pt x="50" y="149"/>
                      </a:lnTo>
                      <a:lnTo>
                        <a:pt x="65" y="153"/>
                      </a:lnTo>
                      <a:lnTo>
                        <a:pt x="80" y="155"/>
                      </a:lnTo>
                      <a:lnTo>
                        <a:pt x="97" y="153"/>
                      </a:lnTo>
                      <a:lnTo>
                        <a:pt x="112" y="149"/>
                      </a:lnTo>
                      <a:lnTo>
                        <a:pt x="125" y="142"/>
                      </a:lnTo>
                      <a:lnTo>
                        <a:pt x="137" y="132"/>
                      </a:lnTo>
                      <a:lnTo>
                        <a:pt x="146" y="121"/>
                      </a:lnTo>
                      <a:lnTo>
                        <a:pt x="154" y="106"/>
                      </a:lnTo>
                      <a:lnTo>
                        <a:pt x="160" y="91"/>
                      </a:lnTo>
                      <a:lnTo>
                        <a:pt x="161" y="75"/>
                      </a:lnTo>
                      <a:close/>
                    </a:path>
                  </a:pathLst>
                </a:custGeom>
                <a:solidFill>
                  <a:srgbClr val="EEEDF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094" name="Freeform 726"/>
                <p:cNvSpPr>
                  <a:spLocks/>
                </p:cNvSpPr>
                <p:nvPr/>
              </p:nvSpPr>
              <p:spPr bwMode="auto">
                <a:xfrm>
                  <a:off x="1760" y="2197"/>
                  <a:ext cx="158" cy="153"/>
                </a:xfrm>
                <a:custGeom>
                  <a:avLst/>
                  <a:gdLst/>
                  <a:ahLst/>
                  <a:cxnLst>
                    <a:cxn ang="0">
                      <a:pos x="158" y="75"/>
                    </a:cxn>
                    <a:cxn ang="0">
                      <a:pos x="156" y="62"/>
                    </a:cxn>
                    <a:cxn ang="0">
                      <a:pos x="152" y="51"/>
                    </a:cxn>
                    <a:cxn ang="0">
                      <a:pos x="148" y="39"/>
                    </a:cxn>
                    <a:cxn ang="0">
                      <a:pos x="140" y="28"/>
                    </a:cxn>
                    <a:cxn ang="0">
                      <a:pos x="133" y="18"/>
                    </a:cxn>
                    <a:cxn ang="0">
                      <a:pos x="123" y="11"/>
                    </a:cxn>
                    <a:cxn ang="0">
                      <a:pos x="114" y="5"/>
                    </a:cxn>
                    <a:cxn ang="0">
                      <a:pos x="101" y="0"/>
                    </a:cxn>
                    <a:cxn ang="0">
                      <a:pos x="99" y="1"/>
                    </a:cxn>
                    <a:cxn ang="0">
                      <a:pos x="97" y="3"/>
                    </a:cxn>
                    <a:cxn ang="0">
                      <a:pos x="108" y="7"/>
                    </a:cxn>
                    <a:cxn ang="0">
                      <a:pos x="118" y="13"/>
                    </a:cxn>
                    <a:cxn ang="0">
                      <a:pos x="127" y="20"/>
                    </a:cxn>
                    <a:cxn ang="0">
                      <a:pos x="137" y="30"/>
                    </a:cxn>
                    <a:cxn ang="0">
                      <a:pos x="142" y="39"/>
                    </a:cxn>
                    <a:cxn ang="0">
                      <a:pos x="148" y="51"/>
                    </a:cxn>
                    <a:cxn ang="0">
                      <a:pos x="152" y="62"/>
                    </a:cxn>
                    <a:cxn ang="0">
                      <a:pos x="152" y="75"/>
                    </a:cxn>
                    <a:cxn ang="0">
                      <a:pos x="150" y="91"/>
                    </a:cxn>
                    <a:cxn ang="0">
                      <a:pos x="146" y="104"/>
                    </a:cxn>
                    <a:cxn ang="0">
                      <a:pos x="139" y="117"/>
                    </a:cxn>
                    <a:cxn ang="0">
                      <a:pos x="131" y="127"/>
                    </a:cxn>
                    <a:cxn ang="0">
                      <a:pos x="120" y="136"/>
                    </a:cxn>
                    <a:cxn ang="0">
                      <a:pos x="106" y="144"/>
                    </a:cxn>
                    <a:cxn ang="0">
                      <a:pos x="93" y="147"/>
                    </a:cxn>
                    <a:cxn ang="0">
                      <a:pos x="78" y="149"/>
                    </a:cxn>
                    <a:cxn ang="0">
                      <a:pos x="65" y="147"/>
                    </a:cxn>
                    <a:cxn ang="0">
                      <a:pos x="49" y="144"/>
                    </a:cxn>
                    <a:cxn ang="0">
                      <a:pos x="38" y="136"/>
                    </a:cxn>
                    <a:cxn ang="0">
                      <a:pos x="27" y="127"/>
                    </a:cxn>
                    <a:cxn ang="0">
                      <a:pos x="17" y="117"/>
                    </a:cxn>
                    <a:cxn ang="0">
                      <a:pos x="11" y="104"/>
                    </a:cxn>
                    <a:cxn ang="0">
                      <a:pos x="6" y="91"/>
                    </a:cxn>
                    <a:cxn ang="0">
                      <a:pos x="6" y="75"/>
                    </a:cxn>
                    <a:cxn ang="0">
                      <a:pos x="6" y="64"/>
                    </a:cxn>
                    <a:cxn ang="0">
                      <a:pos x="8" y="53"/>
                    </a:cxn>
                    <a:cxn ang="0">
                      <a:pos x="11" y="43"/>
                    </a:cxn>
                    <a:cxn ang="0">
                      <a:pos x="17" y="34"/>
                    </a:cxn>
                    <a:cxn ang="0">
                      <a:pos x="13" y="36"/>
                    </a:cxn>
                    <a:cxn ang="0">
                      <a:pos x="11" y="36"/>
                    </a:cxn>
                    <a:cxn ang="0">
                      <a:pos x="6" y="45"/>
                    </a:cxn>
                    <a:cxn ang="0">
                      <a:pos x="4" y="55"/>
                    </a:cxn>
                    <a:cxn ang="0">
                      <a:pos x="2" y="64"/>
                    </a:cxn>
                    <a:cxn ang="0">
                      <a:pos x="0" y="75"/>
                    </a:cxn>
                    <a:cxn ang="0">
                      <a:pos x="2" y="91"/>
                    </a:cxn>
                    <a:cxn ang="0">
                      <a:pos x="6" y="106"/>
                    </a:cxn>
                    <a:cxn ang="0">
                      <a:pos x="13" y="119"/>
                    </a:cxn>
                    <a:cxn ang="0">
                      <a:pos x="23" y="130"/>
                    </a:cxn>
                    <a:cxn ang="0">
                      <a:pos x="34" y="140"/>
                    </a:cxn>
                    <a:cxn ang="0">
                      <a:pos x="48" y="147"/>
                    </a:cxn>
                    <a:cxn ang="0">
                      <a:pos x="63" y="151"/>
                    </a:cxn>
                    <a:cxn ang="0">
                      <a:pos x="78" y="153"/>
                    </a:cxn>
                    <a:cxn ang="0">
                      <a:pos x="95" y="151"/>
                    </a:cxn>
                    <a:cxn ang="0">
                      <a:pos x="108" y="147"/>
                    </a:cxn>
                    <a:cxn ang="0">
                      <a:pos x="122" y="140"/>
                    </a:cxn>
                    <a:cxn ang="0">
                      <a:pos x="133" y="130"/>
                    </a:cxn>
                    <a:cxn ang="0">
                      <a:pos x="142" y="119"/>
                    </a:cxn>
                    <a:cxn ang="0">
                      <a:pos x="150" y="106"/>
                    </a:cxn>
                    <a:cxn ang="0">
                      <a:pos x="156" y="91"/>
                    </a:cxn>
                    <a:cxn ang="0">
                      <a:pos x="158" y="75"/>
                    </a:cxn>
                  </a:cxnLst>
                  <a:rect l="0" t="0" r="r" b="b"/>
                  <a:pathLst>
                    <a:path w="158" h="153">
                      <a:moveTo>
                        <a:pt x="158" y="75"/>
                      </a:moveTo>
                      <a:lnTo>
                        <a:pt x="156" y="62"/>
                      </a:lnTo>
                      <a:lnTo>
                        <a:pt x="152" y="51"/>
                      </a:lnTo>
                      <a:lnTo>
                        <a:pt x="148" y="39"/>
                      </a:lnTo>
                      <a:lnTo>
                        <a:pt x="140" y="28"/>
                      </a:lnTo>
                      <a:lnTo>
                        <a:pt x="133" y="18"/>
                      </a:lnTo>
                      <a:lnTo>
                        <a:pt x="123" y="11"/>
                      </a:lnTo>
                      <a:lnTo>
                        <a:pt x="114" y="5"/>
                      </a:lnTo>
                      <a:lnTo>
                        <a:pt x="101" y="0"/>
                      </a:lnTo>
                      <a:lnTo>
                        <a:pt x="99" y="1"/>
                      </a:lnTo>
                      <a:lnTo>
                        <a:pt x="97" y="3"/>
                      </a:lnTo>
                      <a:lnTo>
                        <a:pt x="108" y="7"/>
                      </a:lnTo>
                      <a:lnTo>
                        <a:pt x="118" y="13"/>
                      </a:lnTo>
                      <a:lnTo>
                        <a:pt x="127" y="20"/>
                      </a:lnTo>
                      <a:lnTo>
                        <a:pt x="137" y="30"/>
                      </a:lnTo>
                      <a:lnTo>
                        <a:pt x="142" y="39"/>
                      </a:lnTo>
                      <a:lnTo>
                        <a:pt x="148" y="51"/>
                      </a:lnTo>
                      <a:lnTo>
                        <a:pt x="152" y="62"/>
                      </a:lnTo>
                      <a:lnTo>
                        <a:pt x="152" y="75"/>
                      </a:lnTo>
                      <a:lnTo>
                        <a:pt x="150" y="91"/>
                      </a:lnTo>
                      <a:lnTo>
                        <a:pt x="146" y="104"/>
                      </a:lnTo>
                      <a:lnTo>
                        <a:pt x="139" y="117"/>
                      </a:lnTo>
                      <a:lnTo>
                        <a:pt x="131" y="127"/>
                      </a:lnTo>
                      <a:lnTo>
                        <a:pt x="120" y="136"/>
                      </a:lnTo>
                      <a:lnTo>
                        <a:pt x="106" y="144"/>
                      </a:lnTo>
                      <a:lnTo>
                        <a:pt x="93" y="147"/>
                      </a:lnTo>
                      <a:lnTo>
                        <a:pt x="78" y="149"/>
                      </a:lnTo>
                      <a:lnTo>
                        <a:pt x="65" y="147"/>
                      </a:lnTo>
                      <a:lnTo>
                        <a:pt x="49" y="144"/>
                      </a:lnTo>
                      <a:lnTo>
                        <a:pt x="38" y="136"/>
                      </a:lnTo>
                      <a:lnTo>
                        <a:pt x="27" y="127"/>
                      </a:lnTo>
                      <a:lnTo>
                        <a:pt x="17" y="117"/>
                      </a:lnTo>
                      <a:lnTo>
                        <a:pt x="11" y="104"/>
                      </a:lnTo>
                      <a:lnTo>
                        <a:pt x="6" y="91"/>
                      </a:lnTo>
                      <a:lnTo>
                        <a:pt x="6" y="75"/>
                      </a:lnTo>
                      <a:lnTo>
                        <a:pt x="6" y="64"/>
                      </a:lnTo>
                      <a:lnTo>
                        <a:pt x="8" y="53"/>
                      </a:lnTo>
                      <a:lnTo>
                        <a:pt x="11" y="43"/>
                      </a:lnTo>
                      <a:lnTo>
                        <a:pt x="17" y="34"/>
                      </a:lnTo>
                      <a:lnTo>
                        <a:pt x="13" y="36"/>
                      </a:lnTo>
                      <a:lnTo>
                        <a:pt x="11" y="36"/>
                      </a:lnTo>
                      <a:lnTo>
                        <a:pt x="6" y="45"/>
                      </a:lnTo>
                      <a:lnTo>
                        <a:pt x="4" y="55"/>
                      </a:lnTo>
                      <a:lnTo>
                        <a:pt x="2" y="64"/>
                      </a:lnTo>
                      <a:lnTo>
                        <a:pt x="0" y="75"/>
                      </a:lnTo>
                      <a:lnTo>
                        <a:pt x="2" y="91"/>
                      </a:lnTo>
                      <a:lnTo>
                        <a:pt x="6" y="106"/>
                      </a:lnTo>
                      <a:lnTo>
                        <a:pt x="13" y="119"/>
                      </a:lnTo>
                      <a:lnTo>
                        <a:pt x="23" y="130"/>
                      </a:lnTo>
                      <a:lnTo>
                        <a:pt x="34" y="140"/>
                      </a:lnTo>
                      <a:lnTo>
                        <a:pt x="48" y="147"/>
                      </a:lnTo>
                      <a:lnTo>
                        <a:pt x="63" y="151"/>
                      </a:lnTo>
                      <a:lnTo>
                        <a:pt x="78" y="153"/>
                      </a:lnTo>
                      <a:lnTo>
                        <a:pt x="95" y="151"/>
                      </a:lnTo>
                      <a:lnTo>
                        <a:pt x="108" y="147"/>
                      </a:lnTo>
                      <a:lnTo>
                        <a:pt x="122" y="140"/>
                      </a:lnTo>
                      <a:lnTo>
                        <a:pt x="133" y="130"/>
                      </a:lnTo>
                      <a:lnTo>
                        <a:pt x="142" y="119"/>
                      </a:lnTo>
                      <a:lnTo>
                        <a:pt x="150" y="106"/>
                      </a:lnTo>
                      <a:lnTo>
                        <a:pt x="156" y="91"/>
                      </a:lnTo>
                      <a:lnTo>
                        <a:pt x="158" y="75"/>
                      </a:lnTo>
                      <a:close/>
                    </a:path>
                  </a:pathLst>
                </a:custGeom>
                <a:solidFill>
                  <a:srgbClr val="EEEDF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095" name="Freeform 727"/>
                <p:cNvSpPr>
                  <a:spLocks/>
                </p:cNvSpPr>
                <p:nvPr/>
              </p:nvSpPr>
              <p:spPr bwMode="auto">
                <a:xfrm>
                  <a:off x="1762" y="2198"/>
                  <a:ext cx="152" cy="150"/>
                </a:xfrm>
                <a:custGeom>
                  <a:avLst/>
                  <a:gdLst/>
                  <a:ahLst/>
                  <a:cxnLst>
                    <a:cxn ang="0">
                      <a:pos x="152" y="74"/>
                    </a:cxn>
                    <a:cxn ang="0">
                      <a:pos x="152" y="61"/>
                    </a:cxn>
                    <a:cxn ang="0">
                      <a:pos x="148" y="50"/>
                    </a:cxn>
                    <a:cxn ang="0">
                      <a:pos x="144" y="38"/>
                    </a:cxn>
                    <a:cxn ang="0">
                      <a:pos x="137" y="27"/>
                    </a:cxn>
                    <a:cxn ang="0">
                      <a:pos x="129" y="19"/>
                    </a:cxn>
                    <a:cxn ang="0">
                      <a:pos x="120" y="12"/>
                    </a:cxn>
                    <a:cxn ang="0">
                      <a:pos x="108" y="6"/>
                    </a:cxn>
                    <a:cxn ang="0">
                      <a:pos x="97" y="0"/>
                    </a:cxn>
                    <a:cxn ang="0">
                      <a:pos x="95" y="2"/>
                    </a:cxn>
                    <a:cxn ang="0">
                      <a:pos x="91" y="4"/>
                    </a:cxn>
                    <a:cxn ang="0">
                      <a:pos x="102" y="8"/>
                    </a:cxn>
                    <a:cxn ang="0">
                      <a:pos x="114" y="14"/>
                    </a:cxn>
                    <a:cxn ang="0">
                      <a:pos x="123" y="21"/>
                    </a:cxn>
                    <a:cxn ang="0">
                      <a:pos x="131" y="29"/>
                    </a:cxn>
                    <a:cxn ang="0">
                      <a:pos x="138" y="38"/>
                    </a:cxn>
                    <a:cxn ang="0">
                      <a:pos x="144" y="50"/>
                    </a:cxn>
                    <a:cxn ang="0">
                      <a:pos x="146" y="61"/>
                    </a:cxn>
                    <a:cxn ang="0">
                      <a:pos x="148" y="74"/>
                    </a:cxn>
                    <a:cxn ang="0">
                      <a:pos x="146" y="88"/>
                    </a:cxn>
                    <a:cxn ang="0">
                      <a:pos x="142" y="101"/>
                    </a:cxn>
                    <a:cxn ang="0">
                      <a:pos x="135" y="114"/>
                    </a:cxn>
                    <a:cxn ang="0">
                      <a:pos x="127" y="124"/>
                    </a:cxn>
                    <a:cxn ang="0">
                      <a:pos x="116" y="133"/>
                    </a:cxn>
                    <a:cxn ang="0">
                      <a:pos x="104" y="139"/>
                    </a:cxn>
                    <a:cxn ang="0">
                      <a:pos x="91" y="145"/>
                    </a:cxn>
                    <a:cxn ang="0">
                      <a:pos x="76" y="145"/>
                    </a:cxn>
                    <a:cxn ang="0">
                      <a:pos x="63" y="145"/>
                    </a:cxn>
                    <a:cxn ang="0">
                      <a:pos x="49" y="139"/>
                    </a:cxn>
                    <a:cxn ang="0">
                      <a:pos x="36" y="133"/>
                    </a:cxn>
                    <a:cxn ang="0">
                      <a:pos x="27" y="124"/>
                    </a:cxn>
                    <a:cxn ang="0">
                      <a:pos x="17" y="114"/>
                    </a:cxn>
                    <a:cxn ang="0">
                      <a:pos x="11" y="101"/>
                    </a:cxn>
                    <a:cxn ang="0">
                      <a:pos x="8" y="88"/>
                    </a:cxn>
                    <a:cxn ang="0">
                      <a:pos x="6" y="74"/>
                    </a:cxn>
                    <a:cxn ang="0">
                      <a:pos x="6" y="63"/>
                    </a:cxn>
                    <a:cxn ang="0">
                      <a:pos x="9" y="52"/>
                    </a:cxn>
                    <a:cxn ang="0">
                      <a:pos x="13" y="42"/>
                    </a:cxn>
                    <a:cxn ang="0">
                      <a:pos x="19" y="33"/>
                    </a:cxn>
                    <a:cxn ang="0">
                      <a:pos x="15" y="33"/>
                    </a:cxn>
                    <a:cxn ang="0">
                      <a:pos x="11" y="35"/>
                    </a:cxn>
                    <a:cxn ang="0">
                      <a:pos x="8" y="44"/>
                    </a:cxn>
                    <a:cxn ang="0">
                      <a:pos x="4" y="54"/>
                    </a:cxn>
                    <a:cxn ang="0">
                      <a:pos x="2" y="63"/>
                    </a:cxn>
                    <a:cxn ang="0">
                      <a:pos x="0" y="74"/>
                    </a:cxn>
                    <a:cxn ang="0">
                      <a:pos x="2" y="90"/>
                    </a:cxn>
                    <a:cxn ang="0">
                      <a:pos x="8" y="103"/>
                    </a:cxn>
                    <a:cxn ang="0">
                      <a:pos x="13" y="116"/>
                    </a:cxn>
                    <a:cxn ang="0">
                      <a:pos x="23" y="127"/>
                    </a:cxn>
                    <a:cxn ang="0">
                      <a:pos x="34" y="137"/>
                    </a:cxn>
                    <a:cxn ang="0">
                      <a:pos x="47" y="145"/>
                    </a:cxn>
                    <a:cxn ang="0">
                      <a:pos x="61" y="148"/>
                    </a:cxn>
                    <a:cxn ang="0">
                      <a:pos x="76" y="150"/>
                    </a:cxn>
                    <a:cxn ang="0">
                      <a:pos x="91" y="148"/>
                    </a:cxn>
                    <a:cxn ang="0">
                      <a:pos x="106" y="145"/>
                    </a:cxn>
                    <a:cxn ang="0">
                      <a:pos x="120" y="137"/>
                    </a:cxn>
                    <a:cxn ang="0">
                      <a:pos x="131" y="127"/>
                    </a:cxn>
                    <a:cxn ang="0">
                      <a:pos x="138" y="116"/>
                    </a:cxn>
                    <a:cxn ang="0">
                      <a:pos x="146" y="103"/>
                    </a:cxn>
                    <a:cxn ang="0">
                      <a:pos x="150" y="90"/>
                    </a:cxn>
                    <a:cxn ang="0">
                      <a:pos x="152" y="74"/>
                    </a:cxn>
                  </a:cxnLst>
                  <a:rect l="0" t="0" r="r" b="b"/>
                  <a:pathLst>
                    <a:path w="152" h="150">
                      <a:moveTo>
                        <a:pt x="152" y="74"/>
                      </a:moveTo>
                      <a:lnTo>
                        <a:pt x="152" y="61"/>
                      </a:lnTo>
                      <a:lnTo>
                        <a:pt x="148" y="50"/>
                      </a:lnTo>
                      <a:lnTo>
                        <a:pt x="144" y="38"/>
                      </a:lnTo>
                      <a:lnTo>
                        <a:pt x="137" y="27"/>
                      </a:lnTo>
                      <a:lnTo>
                        <a:pt x="129" y="19"/>
                      </a:lnTo>
                      <a:lnTo>
                        <a:pt x="120" y="12"/>
                      </a:lnTo>
                      <a:lnTo>
                        <a:pt x="108" y="6"/>
                      </a:lnTo>
                      <a:lnTo>
                        <a:pt x="97" y="0"/>
                      </a:lnTo>
                      <a:lnTo>
                        <a:pt x="95" y="2"/>
                      </a:lnTo>
                      <a:lnTo>
                        <a:pt x="91" y="4"/>
                      </a:lnTo>
                      <a:lnTo>
                        <a:pt x="102" y="8"/>
                      </a:lnTo>
                      <a:lnTo>
                        <a:pt x="114" y="14"/>
                      </a:lnTo>
                      <a:lnTo>
                        <a:pt x="123" y="21"/>
                      </a:lnTo>
                      <a:lnTo>
                        <a:pt x="131" y="29"/>
                      </a:lnTo>
                      <a:lnTo>
                        <a:pt x="138" y="38"/>
                      </a:lnTo>
                      <a:lnTo>
                        <a:pt x="144" y="50"/>
                      </a:lnTo>
                      <a:lnTo>
                        <a:pt x="146" y="61"/>
                      </a:lnTo>
                      <a:lnTo>
                        <a:pt x="148" y="74"/>
                      </a:lnTo>
                      <a:lnTo>
                        <a:pt x="146" y="88"/>
                      </a:lnTo>
                      <a:lnTo>
                        <a:pt x="142" y="101"/>
                      </a:lnTo>
                      <a:lnTo>
                        <a:pt x="135" y="114"/>
                      </a:lnTo>
                      <a:lnTo>
                        <a:pt x="127" y="124"/>
                      </a:lnTo>
                      <a:lnTo>
                        <a:pt x="116" y="133"/>
                      </a:lnTo>
                      <a:lnTo>
                        <a:pt x="104" y="139"/>
                      </a:lnTo>
                      <a:lnTo>
                        <a:pt x="91" y="145"/>
                      </a:lnTo>
                      <a:lnTo>
                        <a:pt x="76" y="145"/>
                      </a:lnTo>
                      <a:lnTo>
                        <a:pt x="63" y="145"/>
                      </a:lnTo>
                      <a:lnTo>
                        <a:pt x="49" y="139"/>
                      </a:lnTo>
                      <a:lnTo>
                        <a:pt x="36" y="133"/>
                      </a:lnTo>
                      <a:lnTo>
                        <a:pt x="27" y="124"/>
                      </a:lnTo>
                      <a:lnTo>
                        <a:pt x="17" y="114"/>
                      </a:lnTo>
                      <a:lnTo>
                        <a:pt x="11" y="101"/>
                      </a:lnTo>
                      <a:lnTo>
                        <a:pt x="8" y="88"/>
                      </a:lnTo>
                      <a:lnTo>
                        <a:pt x="6" y="74"/>
                      </a:lnTo>
                      <a:lnTo>
                        <a:pt x="6" y="63"/>
                      </a:lnTo>
                      <a:lnTo>
                        <a:pt x="9" y="52"/>
                      </a:lnTo>
                      <a:lnTo>
                        <a:pt x="13" y="42"/>
                      </a:lnTo>
                      <a:lnTo>
                        <a:pt x="19" y="33"/>
                      </a:lnTo>
                      <a:lnTo>
                        <a:pt x="15" y="33"/>
                      </a:lnTo>
                      <a:lnTo>
                        <a:pt x="11" y="35"/>
                      </a:lnTo>
                      <a:lnTo>
                        <a:pt x="8" y="44"/>
                      </a:lnTo>
                      <a:lnTo>
                        <a:pt x="4" y="54"/>
                      </a:lnTo>
                      <a:lnTo>
                        <a:pt x="2" y="63"/>
                      </a:lnTo>
                      <a:lnTo>
                        <a:pt x="0" y="74"/>
                      </a:lnTo>
                      <a:lnTo>
                        <a:pt x="2" y="90"/>
                      </a:lnTo>
                      <a:lnTo>
                        <a:pt x="8" y="103"/>
                      </a:lnTo>
                      <a:lnTo>
                        <a:pt x="13" y="116"/>
                      </a:lnTo>
                      <a:lnTo>
                        <a:pt x="23" y="127"/>
                      </a:lnTo>
                      <a:lnTo>
                        <a:pt x="34" y="137"/>
                      </a:lnTo>
                      <a:lnTo>
                        <a:pt x="47" y="145"/>
                      </a:lnTo>
                      <a:lnTo>
                        <a:pt x="61" y="148"/>
                      </a:lnTo>
                      <a:lnTo>
                        <a:pt x="76" y="150"/>
                      </a:lnTo>
                      <a:lnTo>
                        <a:pt x="91" y="148"/>
                      </a:lnTo>
                      <a:lnTo>
                        <a:pt x="106" y="145"/>
                      </a:lnTo>
                      <a:lnTo>
                        <a:pt x="120" y="137"/>
                      </a:lnTo>
                      <a:lnTo>
                        <a:pt x="131" y="127"/>
                      </a:lnTo>
                      <a:lnTo>
                        <a:pt x="138" y="116"/>
                      </a:lnTo>
                      <a:lnTo>
                        <a:pt x="146" y="103"/>
                      </a:lnTo>
                      <a:lnTo>
                        <a:pt x="150" y="90"/>
                      </a:lnTo>
                      <a:lnTo>
                        <a:pt x="152" y="74"/>
                      </a:lnTo>
                      <a:close/>
                    </a:path>
                  </a:pathLst>
                </a:custGeom>
                <a:solidFill>
                  <a:srgbClr val="EFEFF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096" name="Freeform 728"/>
                <p:cNvSpPr>
                  <a:spLocks/>
                </p:cNvSpPr>
                <p:nvPr/>
              </p:nvSpPr>
              <p:spPr bwMode="auto">
                <a:xfrm>
                  <a:off x="1766" y="2200"/>
                  <a:ext cx="146" cy="146"/>
                </a:xfrm>
                <a:custGeom>
                  <a:avLst/>
                  <a:gdLst/>
                  <a:ahLst/>
                  <a:cxnLst>
                    <a:cxn ang="0">
                      <a:pos x="146" y="72"/>
                    </a:cxn>
                    <a:cxn ang="0">
                      <a:pos x="146" y="59"/>
                    </a:cxn>
                    <a:cxn ang="0">
                      <a:pos x="142" y="48"/>
                    </a:cxn>
                    <a:cxn ang="0">
                      <a:pos x="136" y="36"/>
                    </a:cxn>
                    <a:cxn ang="0">
                      <a:pos x="131" y="27"/>
                    </a:cxn>
                    <a:cxn ang="0">
                      <a:pos x="121" y="17"/>
                    </a:cxn>
                    <a:cxn ang="0">
                      <a:pos x="112" y="10"/>
                    </a:cxn>
                    <a:cxn ang="0">
                      <a:pos x="102" y="4"/>
                    </a:cxn>
                    <a:cxn ang="0">
                      <a:pos x="91" y="0"/>
                    </a:cxn>
                    <a:cxn ang="0">
                      <a:pos x="87" y="2"/>
                    </a:cxn>
                    <a:cxn ang="0">
                      <a:pos x="83" y="4"/>
                    </a:cxn>
                    <a:cxn ang="0">
                      <a:pos x="97" y="8"/>
                    </a:cxn>
                    <a:cxn ang="0">
                      <a:pos x="106" y="12"/>
                    </a:cxn>
                    <a:cxn ang="0">
                      <a:pos x="117" y="19"/>
                    </a:cxn>
                    <a:cxn ang="0">
                      <a:pos x="125" y="27"/>
                    </a:cxn>
                    <a:cxn ang="0">
                      <a:pos x="133" y="36"/>
                    </a:cxn>
                    <a:cxn ang="0">
                      <a:pos x="136" y="48"/>
                    </a:cxn>
                    <a:cxn ang="0">
                      <a:pos x="140" y="59"/>
                    </a:cxn>
                    <a:cxn ang="0">
                      <a:pos x="142" y="72"/>
                    </a:cxn>
                    <a:cxn ang="0">
                      <a:pos x="140" y="86"/>
                    </a:cxn>
                    <a:cxn ang="0">
                      <a:pos x="136" y="99"/>
                    </a:cxn>
                    <a:cxn ang="0">
                      <a:pos x="129" y="110"/>
                    </a:cxn>
                    <a:cxn ang="0">
                      <a:pos x="121" y="122"/>
                    </a:cxn>
                    <a:cxn ang="0">
                      <a:pos x="112" y="129"/>
                    </a:cxn>
                    <a:cxn ang="0">
                      <a:pos x="98" y="135"/>
                    </a:cxn>
                    <a:cxn ang="0">
                      <a:pos x="87" y="139"/>
                    </a:cxn>
                    <a:cxn ang="0">
                      <a:pos x="72" y="141"/>
                    </a:cxn>
                    <a:cxn ang="0">
                      <a:pos x="59" y="139"/>
                    </a:cxn>
                    <a:cxn ang="0">
                      <a:pos x="45" y="135"/>
                    </a:cxn>
                    <a:cxn ang="0">
                      <a:pos x="34" y="129"/>
                    </a:cxn>
                    <a:cxn ang="0">
                      <a:pos x="24" y="122"/>
                    </a:cxn>
                    <a:cxn ang="0">
                      <a:pos x="15" y="110"/>
                    </a:cxn>
                    <a:cxn ang="0">
                      <a:pos x="9" y="99"/>
                    </a:cxn>
                    <a:cxn ang="0">
                      <a:pos x="5" y="86"/>
                    </a:cxn>
                    <a:cxn ang="0">
                      <a:pos x="4" y="72"/>
                    </a:cxn>
                    <a:cxn ang="0">
                      <a:pos x="5" y="61"/>
                    </a:cxn>
                    <a:cxn ang="0">
                      <a:pos x="7" y="50"/>
                    </a:cxn>
                    <a:cxn ang="0">
                      <a:pos x="11" y="38"/>
                    </a:cxn>
                    <a:cxn ang="0">
                      <a:pos x="19" y="31"/>
                    </a:cxn>
                    <a:cxn ang="0">
                      <a:pos x="15" y="31"/>
                    </a:cxn>
                    <a:cxn ang="0">
                      <a:pos x="11" y="31"/>
                    </a:cxn>
                    <a:cxn ang="0">
                      <a:pos x="5" y="40"/>
                    </a:cxn>
                    <a:cxn ang="0">
                      <a:pos x="2" y="50"/>
                    </a:cxn>
                    <a:cxn ang="0">
                      <a:pos x="0" y="61"/>
                    </a:cxn>
                    <a:cxn ang="0">
                      <a:pos x="0" y="72"/>
                    </a:cxn>
                    <a:cxn ang="0">
                      <a:pos x="0" y="88"/>
                    </a:cxn>
                    <a:cxn ang="0">
                      <a:pos x="5" y="101"/>
                    </a:cxn>
                    <a:cxn ang="0">
                      <a:pos x="11" y="114"/>
                    </a:cxn>
                    <a:cxn ang="0">
                      <a:pos x="21" y="124"/>
                    </a:cxn>
                    <a:cxn ang="0">
                      <a:pos x="32" y="133"/>
                    </a:cxn>
                    <a:cxn ang="0">
                      <a:pos x="43" y="141"/>
                    </a:cxn>
                    <a:cxn ang="0">
                      <a:pos x="59" y="144"/>
                    </a:cxn>
                    <a:cxn ang="0">
                      <a:pos x="72" y="146"/>
                    </a:cxn>
                    <a:cxn ang="0">
                      <a:pos x="87" y="144"/>
                    </a:cxn>
                    <a:cxn ang="0">
                      <a:pos x="100" y="141"/>
                    </a:cxn>
                    <a:cxn ang="0">
                      <a:pos x="114" y="133"/>
                    </a:cxn>
                    <a:cxn ang="0">
                      <a:pos x="125" y="124"/>
                    </a:cxn>
                    <a:cxn ang="0">
                      <a:pos x="133" y="114"/>
                    </a:cxn>
                    <a:cxn ang="0">
                      <a:pos x="140" y="101"/>
                    </a:cxn>
                    <a:cxn ang="0">
                      <a:pos x="144" y="88"/>
                    </a:cxn>
                    <a:cxn ang="0">
                      <a:pos x="146" y="72"/>
                    </a:cxn>
                  </a:cxnLst>
                  <a:rect l="0" t="0" r="r" b="b"/>
                  <a:pathLst>
                    <a:path w="146" h="146">
                      <a:moveTo>
                        <a:pt x="146" y="72"/>
                      </a:moveTo>
                      <a:lnTo>
                        <a:pt x="146" y="59"/>
                      </a:lnTo>
                      <a:lnTo>
                        <a:pt x="142" y="48"/>
                      </a:lnTo>
                      <a:lnTo>
                        <a:pt x="136" y="36"/>
                      </a:lnTo>
                      <a:lnTo>
                        <a:pt x="131" y="27"/>
                      </a:lnTo>
                      <a:lnTo>
                        <a:pt x="121" y="17"/>
                      </a:lnTo>
                      <a:lnTo>
                        <a:pt x="112" y="10"/>
                      </a:lnTo>
                      <a:lnTo>
                        <a:pt x="102" y="4"/>
                      </a:lnTo>
                      <a:lnTo>
                        <a:pt x="91" y="0"/>
                      </a:lnTo>
                      <a:lnTo>
                        <a:pt x="87" y="2"/>
                      </a:lnTo>
                      <a:lnTo>
                        <a:pt x="83" y="4"/>
                      </a:lnTo>
                      <a:lnTo>
                        <a:pt x="97" y="8"/>
                      </a:lnTo>
                      <a:lnTo>
                        <a:pt x="106" y="12"/>
                      </a:lnTo>
                      <a:lnTo>
                        <a:pt x="117" y="19"/>
                      </a:lnTo>
                      <a:lnTo>
                        <a:pt x="125" y="27"/>
                      </a:lnTo>
                      <a:lnTo>
                        <a:pt x="133" y="36"/>
                      </a:lnTo>
                      <a:lnTo>
                        <a:pt x="136" y="48"/>
                      </a:lnTo>
                      <a:lnTo>
                        <a:pt x="140" y="59"/>
                      </a:lnTo>
                      <a:lnTo>
                        <a:pt x="142" y="72"/>
                      </a:lnTo>
                      <a:lnTo>
                        <a:pt x="140" y="86"/>
                      </a:lnTo>
                      <a:lnTo>
                        <a:pt x="136" y="99"/>
                      </a:lnTo>
                      <a:lnTo>
                        <a:pt x="129" y="110"/>
                      </a:lnTo>
                      <a:lnTo>
                        <a:pt x="121" y="122"/>
                      </a:lnTo>
                      <a:lnTo>
                        <a:pt x="112" y="129"/>
                      </a:lnTo>
                      <a:lnTo>
                        <a:pt x="98" y="135"/>
                      </a:lnTo>
                      <a:lnTo>
                        <a:pt x="87" y="139"/>
                      </a:lnTo>
                      <a:lnTo>
                        <a:pt x="72" y="141"/>
                      </a:lnTo>
                      <a:lnTo>
                        <a:pt x="59" y="139"/>
                      </a:lnTo>
                      <a:lnTo>
                        <a:pt x="45" y="135"/>
                      </a:lnTo>
                      <a:lnTo>
                        <a:pt x="34" y="129"/>
                      </a:lnTo>
                      <a:lnTo>
                        <a:pt x="24" y="122"/>
                      </a:lnTo>
                      <a:lnTo>
                        <a:pt x="15" y="110"/>
                      </a:lnTo>
                      <a:lnTo>
                        <a:pt x="9" y="99"/>
                      </a:lnTo>
                      <a:lnTo>
                        <a:pt x="5" y="86"/>
                      </a:lnTo>
                      <a:lnTo>
                        <a:pt x="4" y="72"/>
                      </a:lnTo>
                      <a:lnTo>
                        <a:pt x="5" y="61"/>
                      </a:lnTo>
                      <a:lnTo>
                        <a:pt x="7" y="50"/>
                      </a:lnTo>
                      <a:lnTo>
                        <a:pt x="11" y="38"/>
                      </a:lnTo>
                      <a:lnTo>
                        <a:pt x="19" y="31"/>
                      </a:lnTo>
                      <a:lnTo>
                        <a:pt x="15" y="31"/>
                      </a:lnTo>
                      <a:lnTo>
                        <a:pt x="11" y="31"/>
                      </a:lnTo>
                      <a:lnTo>
                        <a:pt x="5" y="40"/>
                      </a:lnTo>
                      <a:lnTo>
                        <a:pt x="2" y="50"/>
                      </a:lnTo>
                      <a:lnTo>
                        <a:pt x="0" y="61"/>
                      </a:lnTo>
                      <a:lnTo>
                        <a:pt x="0" y="72"/>
                      </a:lnTo>
                      <a:lnTo>
                        <a:pt x="0" y="88"/>
                      </a:lnTo>
                      <a:lnTo>
                        <a:pt x="5" y="101"/>
                      </a:lnTo>
                      <a:lnTo>
                        <a:pt x="11" y="114"/>
                      </a:lnTo>
                      <a:lnTo>
                        <a:pt x="21" y="124"/>
                      </a:lnTo>
                      <a:lnTo>
                        <a:pt x="32" y="133"/>
                      </a:lnTo>
                      <a:lnTo>
                        <a:pt x="43" y="141"/>
                      </a:lnTo>
                      <a:lnTo>
                        <a:pt x="59" y="144"/>
                      </a:lnTo>
                      <a:lnTo>
                        <a:pt x="72" y="146"/>
                      </a:lnTo>
                      <a:lnTo>
                        <a:pt x="87" y="144"/>
                      </a:lnTo>
                      <a:lnTo>
                        <a:pt x="100" y="141"/>
                      </a:lnTo>
                      <a:lnTo>
                        <a:pt x="114" y="133"/>
                      </a:lnTo>
                      <a:lnTo>
                        <a:pt x="125" y="124"/>
                      </a:lnTo>
                      <a:lnTo>
                        <a:pt x="133" y="114"/>
                      </a:lnTo>
                      <a:lnTo>
                        <a:pt x="140" y="101"/>
                      </a:lnTo>
                      <a:lnTo>
                        <a:pt x="144" y="88"/>
                      </a:lnTo>
                      <a:lnTo>
                        <a:pt x="146" y="72"/>
                      </a:lnTo>
                      <a:close/>
                    </a:path>
                  </a:pathLst>
                </a:custGeom>
                <a:solidFill>
                  <a:srgbClr val="EFEFF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097" name="Freeform 729"/>
                <p:cNvSpPr>
                  <a:spLocks/>
                </p:cNvSpPr>
                <p:nvPr/>
              </p:nvSpPr>
              <p:spPr bwMode="auto">
                <a:xfrm>
                  <a:off x="1768" y="2202"/>
                  <a:ext cx="142" cy="141"/>
                </a:xfrm>
                <a:custGeom>
                  <a:avLst/>
                  <a:gdLst/>
                  <a:ahLst/>
                  <a:cxnLst>
                    <a:cxn ang="0">
                      <a:pos x="142" y="70"/>
                    </a:cxn>
                    <a:cxn ang="0">
                      <a:pos x="140" y="57"/>
                    </a:cxn>
                    <a:cxn ang="0">
                      <a:pos x="138" y="46"/>
                    </a:cxn>
                    <a:cxn ang="0">
                      <a:pos x="132" y="34"/>
                    </a:cxn>
                    <a:cxn ang="0">
                      <a:pos x="125" y="25"/>
                    </a:cxn>
                    <a:cxn ang="0">
                      <a:pos x="117" y="17"/>
                    </a:cxn>
                    <a:cxn ang="0">
                      <a:pos x="108" y="10"/>
                    </a:cxn>
                    <a:cxn ang="0">
                      <a:pos x="96" y="4"/>
                    </a:cxn>
                    <a:cxn ang="0">
                      <a:pos x="85" y="0"/>
                    </a:cxn>
                    <a:cxn ang="0">
                      <a:pos x="81" y="2"/>
                    </a:cxn>
                    <a:cxn ang="0">
                      <a:pos x="79" y="4"/>
                    </a:cxn>
                    <a:cxn ang="0">
                      <a:pos x="91" y="6"/>
                    </a:cxn>
                    <a:cxn ang="0">
                      <a:pos x="102" y="12"/>
                    </a:cxn>
                    <a:cxn ang="0">
                      <a:pos x="112" y="17"/>
                    </a:cxn>
                    <a:cxn ang="0">
                      <a:pos x="121" y="27"/>
                    </a:cxn>
                    <a:cxn ang="0">
                      <a:pos x="127" y="36"/>
                    </a:cxn>
                    <a:cxn ang="0">
                      <a:pos x="132" y="46"/>
                    </a:cxn>
                    <a:cxn ang="0">
                      <a:pos x="136" y="57"/>
                    </a:cxn>
                    <a:cxn ang="0">
                      <a:pos x="136" y="70"/>
                    </a:cxn>
                    <a:cxn ang="0">
                      <a:pos x="136" y="84"/>
                    </a:cxn>
                    <a:cxn ang="0">
                      <a:pos x="132" y="97"/>
                    </a:cxn>
                    <a:cxn ang="0">
                      <a:pos x="125" y="106"/>
                    </a:cxn>
                    <a:cxn ang="0">
                      <a:pos x="117" y="118"/>
                    </a:cxn>
                    <a:cxn ang="0">
                      <a:pos x="108" y="125"/>
                    </a:cxn>
                    <a:cxn ang="0">
                      <a:pos x="96" y="131"/>
                    </a:cxn>
                    <a:cxn ang="0">
                      <a:pos x="83" y="135"/>
                    </a:cxn>
                    <a:cxn ang="0">
                      <a:pos x="70" y="137"/>
                    </a:cxn>
                    <a:cxn ang="0">
                      <a:pos x="57" y="135"/>
                    </a:cxn>
                    <a:cxn ang="0">
                      <a:pos x="45" y="131"/>
                    </a:cxn>
                    <a:cxn ang="0">
                      <a:pos x="34" y="125"/>
                    </a:cxn>
                    <a:cxn ang="0">
                      <a:pos x="24" y="118"/>
                    </a:cxn>
                    <a:cxn ang="0">
                      <a:pos x="15" y="106"/>
                    </a:cxn>
                    <a:cxn ang="0">
                      <a:pos x="9" y="97"/>
                    </a:cxn>
                    <a:cxn ang="0">
                      <a:pos x="5" y="84"/>
                    </a:cxn>
                    <a:cxn ang="0">
                      <a:pos x="3" y="70"/>
                    </a:cxn>
                    <a:cxn ang="0">
                      <a:pos x="5" y="57"/>
                    </a:cxn>
                    <a:cxn ang="0">
                      <a:pos x="7" y="46"/>
                    </a:cxn>
                    <a:cxn ang="0">
                      <a:pos x="13" y="36"/>
                    </a:cxn>
                    <a:cxn ang="0">
                      <a:pos x="21" y="27"/>
                    </a:cxn>
                    <a:cxn ang="0">
                      <a:pos x="17" y="29"/>
                    </a:cxn>
                    <a:cxn ang="0">
                      <a:pos x="13" y="29"/>
                    </a:cxn>
                    <a:cxn ang="0">
                      <a:pos x="7" y="38"/>
                    </a:cxn>
                    <a:cxn ang="0">
                      <a:pos x="3" y="48"/>
                    </a:cxn>
                    <a:cxn ang="0">
                      <a:pos x="0" y="59"/>
                    </a:cxn>
                    <a:cxn ang="0">
                      <a:pos x="0" y="70"/>
                    </a:cxn>
                    <a:cxn ang="0">
                      <a:pos x="2" y="84"/>
                    </a:cxn>
                    <a:cxn ang="0">
                      <a:pos x="5" y="97"/>
                    </a:cxn>
                    <a:cxn ang="0">
                      <a:pos x="11" y="110"/>
                    </a:cxn>
                    <a:cxn ang="0">
                      <a:pos x="21" y="120"/>
                    </a:cxn>
                    <a:cxn ang="0">
                      <a:pos x="30" y="129"/>
                    </a:cxn>
                    <a:cxn ang="0">
                      <a:pos x="43" y="135"/>
                    </a:cxn>
                    <a:cxn ang="0">
                      <a:pos x="57" y="141"/>
                    </a:cxn>
                    <a:cxn ang="0">
                      <a:pos x="70" y="141"/>
                    </a:cxn>
                    <a:cxn ang="0">
                      <a:pos x="85" y="141"/>
                    </a:cxn>
                    <a:cxn ang="0">
                      <a:pos x="98" y="135"/>
                    </a:cxn>
                    <a:cxn ang="0">
                      <a:pos x="110" y="129"/>
                    </a:cxn>
                    <a:cxn ang="0">
                      <a:pos x="121" y="120"/>
                    </a:cxn>
                    <a:cxn ang="0">
                      <a:pos x="129" y="110"/>
                    </a:cxn>
                    <a:cxn ang="0">
                      <a:pos x="136" y="97"/>
                    </a:cxn>
                    <a:cxn ang="0">
                      <a:pos x="140" y="84"/>
                    </a:cxn>
                    <a:cxn ang="0">
                      <a:pos x="142" y="70"/>
                    </a:cxn>
                  </a:cxnLst>
                  <a:rect l="0" t="0" r="r" b="b"/>
                  <a:pathLst>
                    <a:path w="142" h="141">
                      <a:moveTo>
                        <a:pt x="142" y="70"/>
                      </a:moveTo>
                      <a:lnTo>
                        <a:pt x="140" y="57"/>
                      </a:lnTo>
                      <a:lnTo>
                        <a:pt x="138" y="46"/>
                      </a:lnTo>
                      <a:lnTo>
                        <a:pt x="132" y="34"/>
                      </a:lnTo>
                      <a:lnTo>
                        <a:pt x="125" y="25"/>
                      </a:lnTo>
                      <a:lnTo>
                        <a:pt x="117" y="17"/>
                      </a:lnTo>
                      <a:lnTo>
                        <a:pt x="108" y="10"/>
                      </a:lnTo>
                      <a:lnTo>
                        <a:pt x="96" y="4"/>
                      </a:lnTo>
                      <a:lnTo>
                        <a:pt x="85" y="0"/>
                      </a:lnTo>
                      <a:lnTo>
                        <a:pt x="81" y="2"/>
                      </a:lnTo>
                      <a:lnTo>
                        <a:pt x="79" y="4"/>
                      </a:lnTo>
                      <a:lnTo>
                        <a:pt x="91" y="6"/>
                      </a:lnTo>
                      <a:lnTo>
                        <a:pt x="102" y="12"/>
                      </a:lnTo>
                      <a:lnTo>
                        <a:pt x="112" y="17"/>
                      </a:lnTo>
                      <a:lnTo>
                        <a:pt x="121" y="27"/>
                      </a:lnTo>
                      <a:lnTo>
                        <a:pt x="127" y="36"/>
                      </a:lnTo>
                      <a:lnTo>
                        <a:pt x="132" y="46"/>
                      </a:lnTo>
                      <a:lnTo>
                        <a:pt x="136" y="57"/>
                      </a:lnTo>
                      <a:lnTo>
                        <a:pt x="136" y="70"/>
                      </a:lnTo>
                      <a:lnTo>
                        <a:pt x="136" y="84"/>
                      </a:lnTo>
                      <a:lnTo>
                        <a:pt x="132" y="97"/>
                      </a:lnTo>
                      <a:lnTo>
                        <a:pt x="125" y="106"/>
                      </a:lnTo>
                      <a:lnTo>
                        <a:pt x="117" y="118"/>
                      </a:lnTo>
                      <a:lnTo>
                        <a:pt x="108" y="125"/>
                      </a:lnTo>
                      <a:lnTo>
                        <a:pt x="96" y="131"/>
                      </a:lnTo>
                      <a:lnTo>
                        <a:pt x="83" y="135"/>
                      </a:lnTo>
                      <a:lnTo>
                        <a:pt x="70" y="137"/>
                      </a:lnTo>
                      <a:lnTo>
                        <a:pt x="57" y="135"/>
                      </a:lnTo>
                      <a:lnTo>
                        <a:pt x="45" y="131"/>
                      </a:lnTo>
                      <a:lnTo>
                        <a:pt x="34" y="125"/>
                      </a:lnTo>
                      <a:lnTo>
                        <a:pt x="24" y="118"/>
                      </a:lnTo>
                      <a:lnTo>
                        <a:pt x="15" y="106"/>
                      </a:lnTo>
                      <a:lnTo>
                        <a:pt x="9" y="97"/>
                      </a:lnTo>
                      <a:lnTo>
                        <a:pt x="5" y="84"/>
                      </a:lnTo>
                      <a:lnTo>
                        <a:pt x="3" y="70"/>
                      </a:lnTo>
                      <a:lnTo>
                        <a:pt x="5" y="57"/>
                      </a:lnTo>
                      <a:lnTo>
                        <a:pt x="7" y="46"/>
                      </a:lnTo>
                      <a:lnTo>
                        <a:pt x="13" y="36"/>
                      </a:lnTo>
                      <a:lnTo>
                        <a:pt x="21" y="27"/>
                      </a:lnTo>
                      <a:lnTo>
                        <a:pt x="17" y="29"/>
                      </a:lnTo>
                      <a:lnTo>
                        <a:pt x="13" y="29"/>
                      </a:lnTo>
                      <a:lnTo>
                        <a:pt x="7" y="38"/>
                      </a:lnTo>
                      <a:lnTo>
                        <a:pt x="3" y="48"/>
                      </a:lnTo>
                      <a:lnTo>
                        <a:pt x="0" y="59"/>
                      </a:lnTo>
                      <a:lnTo>
                        <a:pt x="0" y="70"/>
                      </a:lnTo>
                      <a:lnTo>
                        <a:pt x="2" y="84"/>
                      </a:lnTo>
                      <a:lnTo>
                        <a:pt x="5" y="97"/>
                      </a:lnTo>
                      <a:lnTo>
                        <a:pt x="11" y="110"/>
                      </a:lnTo>
                      <a:lnTo>
                        <a:pt x="21" y="120"/>
                      </a:lnTo>
                      <a:lnTo>
                        <a:pt x="30" y="129"/>
                      </a:lnTo>
                      <a:lnTo>
                        <a:pt x="43" y="135"/>
                      </a:lnTo>
                      <a:lnTo>
                        <a:pt x="57" y="141"/>
                      </a:lnTo>
                      <a:lnTo>
                        <a:pt x="70" y="141"/>
                      </a:lnTo>
                      <a:lnTo>
                        <a:pt x="85" y="141"/>
                      </a:lnTo>
                      <a:lnTo>
                        <a:pt x="98" y="135"/>
                      </a:lnTo>
                      <a:lnTo>
                        <a:pt x="110" y="129"/>
                      </a:lnTo>
                      <a:lnTo>
                        <a:pt x="121" y="120"/>
                      </a:lnTo>
                      <a:lnTo>
                        <a:pt x="129" y="110"/>
                      </a:lnTo>
                      <a:lnTo>
                        <a:pt x="136" y="97"/>
                      </a:lnTo>
                      <a:lnTo>
                        <a:pt x="140" y="84"/>
                      </a:lnTo>
                      <a:lnTo>
                        <a:pt x="142" y="70"/>
                      </a:lnTo>
                      <a:close/>
                    </a:path>
                  </a:pathLst>
                </a:custGeom>
                <a:solidFill>
                  <a:srgbClr val="EFEFF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098" name="Freeform 730"/>
                <p:cNvSpPr>
                  <a:spLocks/>
                </p:cNvSpPr>
                <p:nvPr/>
              </p:nvSpPr>
              <p:spPr bwMode="auto">
                <a:xfrm>
                  <a:off x="1770" y="2204"/>
                  <a:ext cx="138" cy="137"/>
                </a:xfrm>
                <a:custGeom>
                  <a:avLst/>
                  <a:gdLst/>
                  <a:ahLst/>
                  <a:cxnLst>
                    <a:cxn ang="0">
                      <a:pos x="138" y="68"/>
                    </a:cxn>
                    <a:cxn ang="0">
                      <a:pos x="136" y="55"/>
                    </a:cxn>
                    <a:cxn ang="0">
                      <a:pos x="132" y="44"/>
                    </a:cxn>
                    <a:cxn ang="0">
                      <a:pos x="129" y="32"/>
                    </a:cxn>
                    <a:cxn ang="0">
                      <a:pos x="121" y="23"/>
                    </a:cxn>
                    <a:cxn ang="0">
                      <a:pos x="113" y="15"/>
                    </a:cxn>
                    <a:cxn ang="0">
                      <a:pos x="102" y="8"/>
                    </a:cxn>
                    <a:cxn ang="0">
                      <a:pos x="93" y="4"/>
                    </a:cxn>
                    <a:cxn ang="0">
                      <a:pos x="79" y="0"/>
                    </a:cxn>
                    <a:cxn ang="0">
                      <a:pos x="77" y="2"/>
                    </a:cxn>
                    <a:cxn ang="0">
                      <a:pos x="74" y="4"/>
                    </a:cxn>
                    <a:cxn ang="0">
                      <a:pos x="85" y="6"/>
                    </a:cxn>
                    <a:cxn ang="0">
                      <a:pos x="96" y="10"/>
                    </a:cxn>
                    <a:cxn ang="0">
                      <a:pos x="106" y="17"/>
                    </a:cxn>
                    <a:cxn ang="0">
                      <a:pos x="115" y="25"/>
                    </a:cxn>
                    <a:cxn ang="0">
                      <a:pos x="123" y="34"/>
                    </a:cxn>
                    <a:cxn ang="0">
                      <a:pos x="129" y="44"/>
                    </a:cxn>
                    <a:cxn ang="0">
                      <a:pos x="132" y="55"/>
                    </a:cxn>
                    <a:cxn ang="0">
                      <a:pos x="132" y="68"/>
                    </a:cxn>
                    <a:cxn ang="0">
                      <a:pos x="132" y="82"/>
                    </a:cxn>
                    <a:cxn ang="0">
                      <a:pos x="129" y="93"/>
                    </a:cxn>
                    <a:cxn ang="0">
                      <a:pos x="121" y="104"/>
                    </a:cxn>
                    <a:cxn ang="0">
                      <a:pos x="113" y="114"/>
                    </a:cxn>
                    <a:cxn ang="0">
                      <a:pos x="104" y="121"/>
                    </a:cxn>
                    <a:cxn ang="0">
                      <a:pos x="94" y="127"/>
                    </a:cxn>
                    <a:cxn ang="0">
                      <a:pos x="81" y="131"/>
                    </a:cxn>
                    <a:cxn ang="0">
                      <a:pos x="68" y="133"/>
                    </a:cxn>
                    <a:cxn ang="0">
                      <a:pos x="57" y="131"/>
                    </a:cxn>
                    <a:cxn ang="0">
                      <a:pos x="43" y="127"/>
                    </a:cxn>
                    <a:cxn ang="0">
                      <a:pos x="32" y="121"/>
                    </a:cxn>
                    <a:cxn ang="0">
                      <a:pos x="22" y="114"/>
                    </a:cxn>
                    <a:cxn ang="0">
                      <a:pos x="15" y="104"/>
                    </a:cxn>
                    <a:cxn ang="0">
                      <a:pos x="9" y="93"/>
                    </a:cxn>
                    <a:cxn ang="0">
                      <a:pos x="5" y="82"/>
                    </a:cxn>
                    <a:cxn ang="0">
                      <a:pos x="3" y="68"/>
                    </a:cxn>
                    <a:cxn ang="0">
                      <a:pos x="5" y="55"/>
                    </a:cxn>
                    <a:cxn ang="0">
                      <a:pos x="9" y="44"/>
                    </a:cxn>
                    <a:cxn ang="0">
                      <a:pos x="15" y="32"/>
                    </a:cxn>
                    <a:cxn ang="0">
                      <a:pos x="22" y="23"/>
                    </a:cxn>
                    <a:cxn ang="0">
                      <a:pos x="19" y="25"/>
                    </a:cxn>
                    <a:cxn ang="0">
                      <a:pos x="15" y="27"/>
                    </a:cxn>
                    <a:cxn ang="0">
                      <a:pos x="7" y="34"/>
                    </a:cxn>
                    <a:cxn ang="0">
                      <a:pos x="3" y="46"/>
                    </a:cxn>
                    <a:cxn ang="0">
                      <a:pos x="1" y="57"/>
                    </a:cxn>
                    <a:cxn ang="0">
                      <a:pos x="0" y="68"/>
                    </a:cxn>
                    <a:cxn ang="0">
                      <a:pos x="1" y="82"/>
                    </a:cxn>
                    <a:cxn ang="0">
                      <a:pos x="5" y="95"/>
                    </a:cxn>
                    <a:cxn ang="0">
                      <a:pos x="11" y="106"/>
                    </a:cxn>
                    <a:cxn ang="0">
                      <a:pos x="20" y="118"/>
                    </a:cxn>
                    <a:cxn ang="0">
                      <a:pos x="30" y="125"/>
                    </a:cxn>
                    <a:cxn ang="0">
                      <a:pos x="41" y="131"/>
                    </a:cxn>
                    <a:cxn ang="0">
                      <a:pos x="55" y="135"/>
                    </a:cxn>
                    <a:cxn ang="0">
                      <a:pos x="68" y="137"/>
                    </a:cxn>
                    <a:cxn ang="0">
                      <a:pos x="83" y="135"/>
                    </a:cxn>
                    <a:cxn ang="0">
                      <a:pos x="94" y="131"/>
                    </a:cxn>
                    <a:cxn ang="0">
                      <a:pos x="108" y="125"/>
                    </a:cxn>
                    <a:cxn ang="0">
                      <a:pos x="117" y="118"/>
                    </a:cxn>
                    <a:cxn ang="0">
                      <a:pos x="125" y="106"/>
                    </a:cxn>
                    <a:cxn ang="0">
                      <a:pos x="132" y="95"/>
                    </a:cxn>
                    <a:cxn ang="0">
                      <a:pos x="136" y="82"/>
                    </a:cxn>
                    <a:cxn ang="0">
                      <a:pos x="138" y="68"/>
                    </a:cxn>
                  </a:cxnLst>
                  <a:rect l="0" t="0" r="r" b="b"/>
                  <a:pathLst>
                    <a:path w="138" h="137">
                      <a:moveTo>
                        <a:pt x="138" y="68"/>
                      </a:moveTo>
                      <a:lnTo>
                        <a:pt x="136" y="55"/>
                      </a:lnTo>
                      <a:lnTo>
                        <a:pt x="132" y="44"/>
                      </a:lnTo>
                      <a:lnTo>
                        <a:pt x="129" y="32"/>
                      </a:lnTo>
                      <a:lnTo>
                        <a:pt x="121" y="23"/>
                      </a:lnTo>
                      <a:lnTo>
                        <a:pt x="113" y="15"/>
                      </a:lnTo>
                      <a:lnTo>
                        <a:pt x="102" y="8"/>
                      </a:lnTo>
                      <a:lnTo>
                        <a:pt x="93" y="4"/>
                      </a:lnTo>
                      <a:lnTo>
                        <a:pt x="79" y="0"/>
                      </a:lnTo>
                      <a:lnTo>
                        <a:pt x="77" y="2"/>
                      </a:lnTo>
                      <a:lnTo>
                        <a:pt x="74" y="4"/>
                      </a:lnTo>
                      <a:lnTo>
                        <a:pt x="85" y="6"/>
                      </a:lnTo>
                      <a:lnTo>
                        <a:pt x="96" y="10"/>
                      </a:lnTo>
                      <a:lnTo>
                        <a:pt x="106" y="17"/>
                      </a:lnTo>
                      <a:lnTo>
                        <a:pt x="115" y="25"/>
                      </a:lnTo>
                      <a:lnTo>
                        <a:pt x="123" y="34"/>
                      </a:lnTo>
                      <a:lnTo>
                        <a:pt x="129" y="44"/>
                      </a:lnTo>
                      <a:lnTo>
                        <a:pt x="132" y="55"/>
                      </a:lnTo>
                      <a:lnTo>
                        <a:pt x="132" y="68"/>
                      </a:lnTo>
                      <a:lnTo>
                        <a:pt x="132" y="82"/>
                      </a:lnTo>
                      <a:lnTo>
                        <a:pt x="129" y="93"/>
                      </a:lnTo>
                      <a:lnTo>
                        <a:pt x="121" y="104"/>
                      </a:lnTo>
                      <a:lnTo>
                        <a:pt x="113" y="114"/>
                      </a:lnTo>
                      <a:lnTo>
                        <a:pt x="104" y="121"/>
                      </a:lnTo>
                      <a:lnTo>
                        <a:pt x="94" y="127"/>
                      </a:lnTo>
                      <a:lnTo>
                        <a:pt x="81" y="131"/>
                      </a:lnTo>
                      <a:lnTo>
                        <a:pt x="68" y="133"/>
                      </a:lnTo>
                      <a:lnTo>
                        <a:pt x="57" y="131"/>
                      </a:lnTo>
                      <a:lnTo>
                        <a:pt x="43" y="127"/>
                      </a:lnTo>
                      <a:lnTo>
                        <a:pt x="32" y="121"/>
                      </a:lnTo>
                      <a:lnTo>
                        <a:pt x="22" y="114"/>
                      </a:lnTo>
                      <a:lnTo>
                        <a:pt x="15" y="104"/>
                      </a:lnTo>
                      <a:lnTo>
                        <a:pt x="9" y="93"/>
                      </a:lnTo>
                      <a:lnTo>
                        <a:pt x="5" y="82"/>
                      </a:lnTo>
                      <a:lnTo>
                        <a:pt x="3" y="68"/>
                      </a:lnTo>
                      <a:lnTo>
                        <a:pt x="5" y="55"/>
                      </a:lnTo>
                      <a:lnTo>
                        <a:pt x="9" y="44"/>
                      </a:lnTo>
                      <a:lnTo>
                        <a:pt x="15" y="32"/>
                      </a:lnTo>
                      <a:lnTo>
                        <a:pt x="22" y="23"/>
                      </a:lnTo>
                      <a:lnTo>
                        <a:pt x="19" y="25"/>
                      </a:lnTo>
                      <a:lnTo>
                        <a:pt x="15" y="27"/>
                      </a:lnTo>
                      <a:lnTo>
                        <a:pt x="7" y="34"/>
                      </a:lnTo>
                      <a:lnTo>
                        <a:pt x="3" y="46"/>
                      </a:lnTo>
                      <a:lnTo>
                        <a:pt x="1" y="57"/>
                      </a:lnTo>
                      <a:lnTo>
                        <a:pt x="0" y="68"/>
                      </a:lnTo>
                      <a:lnTo>
                        <a:pt x="1" y="82"/>
                      </a:lnTo>
                      <a:lnTo>
                        <a:pt x="5" y="95"/>
                      </a:lnTo>
                      <a:lnTo>
                        <a:pt x="11" y="106"/>
                      </a:lnTo>
                      <a:lnTo>
                        <a:pt x="20" y="118"/>
                      </a:lnTo>
                      <a:lnTo>
                        <a:pt x="30" y="125"/>
                      </a:lnTo>
                      <a:lnTo>
                        <a:pt x="41" y="131"/>
                      </a:lnTo>
                      <a:lnTo>
                        <a:pt x="55" y="135"/>
                      </a:lnTo>
                      <a:lnTo>
                        <a:pt x="68" y="137"/>
                      </a:lnTo>
                      <a:lnTo>
                        <a:pt x="83" y="135"/>
                      </a:lnTo>
                      <a:lnTo>
                        <a:pt x="94" y="131"/>
                      </a:lnTo>
                      <a:lnTo>
                        <a:pt x="108" y="125"/>
                      </a:lnTo>
                      <a:lnTo>
                        <a:pt x="117" y="118"/>
                      </a:lnTo>
                      <a:lnTo>
                        <a:pt x="125" y="106"/>
                      </a:lnTo>
                      <a:lnTo>
                        <a:pt x="132" y="95"/>
                      </a:lnTo>
                      <a:lnTo>
                        <a:pt x="136" y="82"/>
                      </a:lnTo>
                      <a:lnTo>
                        <a:pt x="138" y="68"/>
                      </a:lnTo>
                      <a:close/>
                    </a:path>
                  </a:pathLst>
                </a:custGeom>
                <a:solidFill>
                  <a:srgbClr val="F1F0F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099" name="Freeform 731"/>
                <p:cNvSpPr>
                  <a:spLocks/>
                </p:cNvSpPr>
                <p:nvPr/>
              </p:nvSpPr>
              <p:spPr bwMode="auto">
                <a:xfrm>
                  <a:off x="1771" y="2206"/>
                  <a:ext cx="133" cy="133"/>
                </a:xfrm>
                <a:custGeom>
                  <a:avLst/>
                  <a:gdLst/>
                  <a:ahLst/>
                  <a:cxnLst>
                    <a:cxn ang="0">
                      <a:pos x="133" y="66"/>
                    </a:cxn>
                    <a:cxn ang="0">
                      <a:pos x="133" y="53"/>
                    </a:cxn>
                    <a:cxn ang="0">
                      <a:pos x="129" y="42"/>
                    </a:cxn>
                    <a:cxn ang="0">
                      <a:pos x="124" y="32"/>
                    </a:cxn>
                    <a:cxn ang="0">
                      <a:pos x="118" y="23"/>
                    </a:cxn>
                    <a:cxn ang="0">
                      <a:pos x="109" y="13"/>
                    </a:cxn>
                    <a:cxn ang="0">
                      <a:pos x="99" y="8"/>
                    </a:cxn>
                    <a:cxn ang="0">
                      <a:pos x="88" y="2"/>
                    </a:cxn>
                    <a:cxn ang="0">
                      <a:pos x="76" y="0"/>
                    </a:cxn>
                    <a:cxn ang="0">
                      <a:pos x="73" y="2"/>
                    </a:cxn>
                    <a:cxn ang="0">
                      <a:pos x="69" y="4"/>
                    </a:cxn>
                    <a:cxn ang="0">
                      <a:pos x="80" y="6"/>
                    </a:cxn>
                    <a:cxn ang="0">
                      <a:pos x="92" y="9"/>
                    </a:cxn>
                    <a:cxn ang="0">
                      <a:pos x="103" y="15"/>
                    </a:cxn>
                    <a:cxn ang="0">
                      <a:pos x="112" y="23"/>
                    </a:cxn>
                    <a:cxn ang="0">
                      <a:pos x="120" y="32"/>
                    </a:cxn>
                    <a:cxn ang="0">
                      <a:pos x="126" y="42"/>
                    </a:cxn>
                    <a:cxn ang="0">
                      <a:pos x="128" y="53"/>
                    </a:cxn>
                    <a:cxn ang="0">
                      <a:pos x="129" y="66"/>
                    </a:cxn>
                    <a:cxn ang="0">
                      <a:pos x="128" y="78"/>
                    </a:cxn>
                    <a:cxn ang="0">
                      <a:pos x="124" y="91"/>
                    </a:cxn>
                    <a:cxn ang="0">
                      <a:pos x="118" y="100"/>
                    </a:cxn>
                    <a:cxn ang="0">
                      <a:pos x="111" y="110"/>
                    </a:cxn>
                    <a:cxn ang="0">
                      <a:pos x="103" y="118"/>
                    </a:cxn>
                    <a:cxn ang="0">
                      <a:pos x="92" y="123"/>
                    </a:cxn>
                    <a:cxn ang="0">
                      <a:pos x="80" y="127"/>
                    </a:cxn>
                    <a:cxn ang="0">
                      <a:pos x="67" y="129"/>
                    </a:cxn>
                    <a:cxn ang="0">
                      <a:pos x="56" y="127"/>
                    </a:cxn>
                    <a:cxn ang="0">
                      <a:pos x="44" y="123"/>
                    </a:cxn>
                    <a:cxn ang="0">
                      <a:pos x="33" y="118"/>
                    </a:cxn>
                    <a:cxn ang="0">
                      <a:pos x="23" y="110"/>
                    </a:cxn>
                    <a:cxn ang="0">
                      <a:pos x="16" y="100"/>
                    </a:cxn>
                    <a:cxn ang="0">
                      <a:pos x="10" y="91"/>
                    </a:cxn>
                    <a:cxn ang="0">
                      <a:pos x="6" y="78"/>
                    </a:cxn>
                    <a:cxn ang="0">
                      <a:pos x="6" y="66"/>
                    </a:cxn>
                    <a:cxn ang="0">
                      <a:pos x="6" y="53"/>
                    </a:cxn>
                    <a:cxn ang="0">
                      <a:pos x="12" y="42"/>
                    </a:cxn>
                    <a:cxn ang="0">
                      <a:pos x="18" y="30"/>
                    </a:cxn>
                    <a:cxn ang="0">
                      <a:pos x="25" y="21"/>
                    </a:cxn>
                    <a:cxn ang="0">
                      <a:pos x="21" y="21"/>
                    </a:cxn>
                    <a:cxn ang="0">
                      <a:pos x="18" y="23"/>
                    </a:cxn>
                    <a:cxn ang="0">
                      <a:pos x="10" y="32"/>
                    </a:cxn>
                    <a:cxn ang="0">
                      <a:pos x="4" y="42"/>
                    </a:cxn>
                    <a:cxn ang="0">
                      <a:pos x="2" y="53"/>
                    </a:cxn>
                    <a:cxn ang="0">
                      <a:pos x="0" y="66"/>
                    </a:cxn>
                    <a:cxn ang="0">
                      <a:pos x="2" y="80"/>
                    </a:cxn>
                    <a:cxn ang="0">
                      <a:pos x="6" y="93"/>
                    </a:cxn>
                    <a:cxn ang="0">
                      <a:pos x="12" y="102"/>
                    </a:cxn>
                    <a:cxn ang="0">
                      <a:pos x="21" y="114"/>
                    </a:cxn>
                    <a:cxn ang="0">
                      <a:pos x="31" y="121"/>
                    </a:cxn>
                    <a:cxn ang="0">
                      <a:pos x="42" y="127"/>
                    </a:cxn>
                    <a:cxn ang="0">
                      <a:pos x="54" y="131"/>
                    </a:cxn>
                    <a:cxn ang="0">
                      <a:pos x="67" y="133"/>
                    </a:cxn>
                    <a:cxn ang="0">
                      <a:pos x="80" y="131"/>
                    </a:cxn>
                    <a:cxn ang="0">
                      <a:pos x="93" y="127"/>
                    </a:cxn>
                    <a:cxn ang="0">
                      <a:pos x="105" y="121"/>
                    </a:cxn>
                    <a:cxn ang="0">
                      <a:pos x="114" y="114"/>
                    </a:cxn>
                    <a:cxn ang="0">
                      <a:pos x="122" y="102"/>
                    </a:cxn>
                    <a:cxn ang="0">
                      <a:pos x="129" y="93"/>
                    </a:cxn>
                    <a:cxn ang="0">
                      <a:pos x="133" y="80"/>
                    </a:cxn>
                    <a:cxn ang="0">
                      <a:pos x="133" y="66"/>
                    </a:cxn>
                  </a:cxnLst>
                  <a:rect l="0" t="0" r="r" b="b"/>
                  <a:pathLst>
                    <a:path w="133" h="133">
                      <a:moveTo>
                        <a:pt x="133" y="66"/>
                      </a:moveTo>
                      <a:lnTo>
                        <a:pt x="133" y="53"/>
                      </a:lnTo>
                      <a:lnTo>
                        <a:pt x="129" y="42"/>
                      </a:lnTo>
                      <a:lnTo>
                        <a:pt x="124" y="32"/>
                      </a:lnTo>
                      <a:lnTo>
                        <a:pt x="118" y="23"/>
                      </a:lnTo>
                      <a:lnTo>
                        <a:pt x="109" y="13"/>
                      </a:lnTo>
                      <a:lnTo>
                        <a:pt x="99" y="8"/>
                      </a:lnTo>
                      <a:lnTo>
                        <a:pt x="88" y="2"/>
                      </a:lnTo>
                      <a:lnTo>
                        <a:pt x="76" y="0"/>
                      </a:lnTo>
                      <a:lnTo>
                        <a:pt x="73" y="2"/>
                      </a:lnTo>
                      <a:lnTo>
                        <a:pt x="69" y="4"/>
                      </a:lnTo>
                      <a:lnTo>
                        <a:pt x="80" y="6"/>
                      </a:lnTo>
                      <a:lnTo>
                        <a:pt x="92" y="9"/>
                      </a:lnTo>
                      <a:lnTo>
                        <a:pt x="103" y="15"/>
                      </a:lnTo>
                      <a:lnTo>
                        <a:pt x="112" y="23"/>
                      </a:lnTo>
                      <a:lnTo>
                        <a:pt x="120" y="32"/>
                      </a:lnTo>
                      <a:lnTo>
                        <a:pt x="126" y="42"/>
                      </a:lnTo>
                      <a:lnTo>
                        <a:pt x="128" y="53"/>
                      </a:lnTo>
                      <a:lnTo>
                        <a:pt x="129" y="66"/>
                      </a:lnTo>
                      <a:lnTo>
                        <a:pt x="128" y="78"/>
                      </a:lnTo>
                      <a:lnTo>
                        <a:pt x="124" y="91"/>
                      </a:lnTo>
                      <a:lnTo>
                        <a:pt x="118" y="100"/>
                      </a:lnTo>
                      <a:lnTo>
                        <a:pt x="111" y="110"/>
                      </a:lnTo>
                      <a:lnTo>
                        <a:pt x="103" y="118"/>
                      </a:lnTo>
                      <a:lnTo>
                        <a:pt x="92" y="123"/>
                      </a:lnTo>
                      <a:lnTo>
                        <a:pt x="80" y="127"/>
                      </a:lnTo>
                      <a:lnTo>
                        <a:pt x="67" y="129"/>
                      </a:lnTo>
                      <a:lnTo>
                        <a:pt x="56" y="127"/>
                      </a:lnTo>
                      <a:lnTo>
                        <a:pt x="44" y="123"/>
                      </a:lnTo>
                      <a:lnTo>
                        <a:pt x="33" y="118"/>
                      </a:lnTo>
                      <a:lnTo>
                        <a:pt x="23" y="110"/>
                      </a:lnTo>
                      <a:lnTo>
                        <a:pt x="16" y="100"/>
                      </a:lnTo>
                      <a:lnTo>
                        <a:pt x="10" y="91"/>
                      </a:lnTo>
                      <a:lnTo>
                        <a:pt x="6" y="78"/>
                      </a:lnTo>
                      <a:lnTo>
                        <a:pt x="6" y="66"/>
                      </a:lnTo>
                      <a:lnTo>
                        <a:pt x="6" y="53"/>
                      </a:lnTo>
                      <a:lnTo>
                        <a:pt x="12" y="42"/>
                      </a:lnTo>
                      <a:lnTo>
                        <a:pt x="18" y="30"/>
                      </a:lnTo>
                      <a:lnTo>
                        <a:pt x="25" y="21"/>
                      </a:lnTo>
                      <a:lnTo>
                        <a:pt x="21" y="21"/>
                      </a:lnTo>
                      <a:lnTo>
                        <a:pt x="18" y="23"/>
                      </a:lnTo>
                      <a:lnTo>
                        <a:pt x="10" y="32"/>
                      </a:lnTo>
                      <a:lnTo>
                        <a:pt x="4" y="42"/>
                      </a:lnTo>
                      <a:lnTo>
                        <a:pt x="2" y="53"/>
                      </a:lnTo>
                      <a:lnTo>
                        <a:pt x="0" y="66"/>
                      </a:lnTo>
                      <a:lnTo>
                        <a:pt x="2" y="80"/>
                      </a:lnTo>
                      <a:lnTo>
                        <a:pt x="6" y="93"/>
                      </a:lnTo>
                      <a:lnTo>
                        <a:pt x="12" y="102"/>
                      </a:lnTo>
                      <a:lnTo>
                        <a:pt x="21" y="114"/>
                      </a:lnTo>
                      <a:lnTo>
                        <a:pt x="31" y="121"/>
                      </a:lnTo>
                      <a:lnTo>
                        <a:pt x="42" y="127"/>
                      </a:lnTo>
                      <a:lnTo>
                        <a:pt x="54" y="131"/>
                      </a:lnTo>
                      <a:lnTo>
                        <a:pt x="67" y="133"/>
                      </a:lnTo>
                      <a:lnTo>
                        <a:pt x="80" y="131"/>
                      </a:lnTo>
                      <a:lnTo>
                        <a:pt x="93" y="127"/>
                      </a:lnTo>
                      <a:lnTo>
                        <a:pt x="105" y="121"/>
                      </a:lnTo>
                      <a:lnTo>
                        <a:pt x="114" y="114"/>
                      </a:lnTo>
                      <a:lnTo>
                        <a:pt x="122" y="102"/>
                      </a:lnTo>
                      <a:lnTo>
                        <a:pt x="129" y="93"/>
                      </a:lnTo>
                      <a:lnTo>
                        <a:pt x="133" y="80"/>
                      </a:lnTo>
                      <a:lnTo>
                        <a:pt x="133" y="66"/>
                      </a:lnTo>
                      <a:close/>
                    </a:path>
                  </a:pathLst>
                </a:custGeom>
                <a:solidFill>
                  <a:srgbClr val="F1F1F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100" name="Freeform 732"/>
                <p:cNvSpPr>
                  <a:spLocks/>
                </p:cNvSpPr>
                <p:nvPr/>
              </p:nvSpPr>
              <p:spPr bwMode="auto">
                <a:xfrm>
                  <a:off x="1773" y="2208"/>
                  <a:ext cx="129" cy="129"/>
                </a:xfrm>
                <a:custGeom>
                  <a:avLst/>
                  <a:gdLst/>
                  <a:ahLst/>
                  <a:cxnLst>
                    <a:cxn ang="0">
                      <a:pos x="129" y="64"/>
                    </a:cxn>
                    <a:cxn ang="0">
                      <a:pos x="129" y="51"/>
                    </a:cxn>
                    <a:cxn ang="0">
                      <a:pos x="126" y="40"/>
                    </a:cxn>
                    <a:cxn ang="0">
                      <a:pos x="120" y="30"/>
                    </a:cxn>
                    <a:cxn ang="0">
                      <a:pos x="112" y="21"/>
                    </a:cxn>
                    <a:cxn ang="0">
                      <a:pos x="103" y="13"/>
                    </a:cxn>
                    <a:cxn ang="0">
                      <a:pos x="93" y="6"/>
                    </a:cxn>
                    <a:cxn ang="0">
                      <a:pos x="82" y="2"/>
                    </a:cxn>
                    <a:cxn ang="0">
                      <a:pos x="71" y="0"/>
                    </a:cxn>
                    <a:cxn ang="0">
                      <a:pos x="65" y="2"/>
                    </a:cxn>
                    <a:cxn ang="0">
                      <a:pos x="61" y="4"/>
                    </a:cxn>
                    <a:cxn ang="0">
                      <a:pos x="63" y="4"/>
                    </a:cxn>
                    <a:cxn ang="0">
                      <a:pos x="65" y="4"/>
                    </a:cxn>
                    <a:cxn ang="0">
                      <a:pos x="78" y="6"/>
                    </a:cxn>
                    <a:cxn ang="0">
                      <a:pos x="90" y="9"/>
                    </a:cxn>
                    <a:cxn ang="0">
                      <a:pos x="99" y="15"/>
                    </a:cxn>
                    <a:cxn ang="0">
                      <a:pos x="109" y="23"/>
                    </a:cxn>
                    <a:cxn ang="0">
                      <a:pos x="114" y="30"/>
                    </a:cxn>
                    <a:cxn ang="0">
                      <a:pos x="120" y="42"/>
                    </a:cxn>
                    <a:cxn ang="0">
                      <a:pos x="124" y="53"/>
                    </a:cxn>
                    <a:cxn ang="0">
                      <a:pos x="126" y="64"/>
                    </a:cxn>
                    <a:cxn ang="0">
                      <a:pos x="124" y="76"/>
                    </a:cxn>
                    <a:cxn ang="0">
                      <a:pos x="120" y="87"/>
                    </a:cxn>
                    <a:cxn ang="0">
                      <a:pos x="114" y="97"/>
                    </a:cxn>
                    <a:cxn ang="0">
                      <a:pos x="109" y="106"/>
                    </a:cxn>
                    <a:cxn ang="0">
                      <a:pos x="99" y="114"/>
                    </a:cxn>
                    <a:cxn ang="0">
                      <a:pos x="90" y="119"/>
                    </a:cxn>
                    <a:cxn ang="0">
                      <a:pos x="78" y="123"/>
                    </a:cxn>
                    <a:cxn ang="0">
                      <a:pos x="65" y="123"/>
                    </a:cxn>
                    <a:cxn ang="0">
                      <a:pos x="54" y="123"/>
                    </a:cxn>
                    <a:cxn ang="0">
                      <a:pos x="42" y="119"/>
                    </a:cxn>
                    <a:cxn ang="0">
                      <a:pos x="33" y="114"/>
                    </a:cxn>
                    <a:cxn ang="0">
                      <a:pos x="23" y="106"/>
                    </a:cxn>
                    <a:cxn ang="0">
                      <a:pos x="16" y="97"/>
                    </a:cxn>
                    <a:cxn ang="0">
                      <a:pos x="10" y="87"/>
                    </a:cxn>
                    <a:cxn ang="0">
                      <a:pos x="8" y="76"/>
                    </a:cxn>
                    <a:cxn ang="0">
                      <a:pos x="6" y="64"/>
                    </a:cxn>
                    <a:cxn ang="0">
                      <a:pos x="8" y="49"/>
                    </a:cxn>
                    <a:cxn ang="0">
                      <a:pos x="12" y="38"/>
                    </a:cxn>
                    <a:cxn ang="0">
                      <a:pos x="19" y="26"/>
                    </a:cxn>
                    <a:cxn ang="0">
                      <a:pos x="29" y="17"/>
                    </a:cxn>
                    <a:cxn ang="0">
                      <a:pos x="23" y="19"/>
                    </a:cxn>
                    <a:cxn ang="0">
                      <a:pos x="19" y="19"/>
                    </a:cxn>
                    <a:cxn ang="0">
                      <a:pos x="12" y="28"/>
                    </a:cxn>
                    <a:cxn ang="0">
                      <a:pos x="6" y="40"/>
                    </a:cxn>
                    <a:cxn ang="0">
                      <a:pos x="2" y="51"/>
                    </a:cxn>
                    <a:cxn ang="0">
                      <a:pos x="0" y="64"/>
                    </a:cxn>
                    <a:cxn ang="0">
                      <a:pos x="2" y="78"/>
                    </a:cxn>
                    <a:cxn ang="0">
                      <a:pos x="6" y="89"/>
                    </a:cxn>
                    <a:cxn ang="0">
                      <a:pos x="12" y="100"/>
                    </a:cxn>
                    <a:cxn ang="0">
                      <a:pos x="19" y="110"/>
                    </a:cxn>
                    <a:cxn ang="0">
                      <a:pos x="29" y="117"/>
                    </a:cxn>
                    <a:cxn ang="0">
                      <a:pos x="40" y="123"/>
                    </a:cxn>
                    <a:cxn ang="0">
                      <a:pos x="54" y="127"/>
                    </a:cxn>
                    <a:cxn ang="0">
                      <a:pos x="65" y="129"/>
                    </a:cxn>
                    <a:cxn ang="0">
                      <a:pos x="78" y="127"/>
                    </a:cxn>
                    <a:cxn ang="0">
                      <a:pos x="91" y="123"/>
                    </a:cxn>
                    <a:cxn ang="0">
                      <a:pos x="101" y="117"/>
                    </a:cxn>
                    <a:cxn ang="0">
                      <a:pos x="110" y="110"/>
                    </a:cxn>
                    <a:cxn ang="0">
                      <a:pos x="118" y="100"/>
                    </a:cxn>
                    <a:cxn ang="0">
                      <a:pos x="126" y="89"/>
                    </a:cxn>
                    <a:cxn ang="0">
                      <a:pos x="129" y="78"/>
                    </a:cxn>
                    <a:cxn ang="0">
                      <a:pos x="129" y="64"/>
                    </a:cxn>
                  </a:cxnLst>
                  <a:rect l="0" t="0" r="r" b="b"/>
                  <a:pathLst>
                    <a:path w="129" h="129">
                      <a:moveTo>
                        <a:pt x="129" y="64"/>
                      </a:moveTo>
                      <a:lnTo>
                        <a:pt x="129" y="51"/>
                      </a:lnTo>
                      <a:lnTo>
                        <a:pt x="126" y="40"/>
                      </a:lnTo>
                      <a:lnTo>
                        <a:pt x="120" y="30"/>
                      </a:lnTo>
                      <a:lnTo>
                        <a:pt x="112" y="21"/>
                      </a:lnTo>
                      <a:lnTo>
                        <a:pt x="103" y="13"/>
                      </a:lnTo>
                      <a:lnTo>
                        <a:pt x="93" y="6"/>
                      </a:lnTo>
                      <a:lnTo>
                        <a:pt x="82" y="2"/>
                      </a:lnTo>
                      <a:lnTo>
                        <a:pt x="71" y="0"/>
                      </a:lnTo>
                      <a:lnTo>
                        <a:pt x="65" y="2"/>
                      </a:lnTo>
                      <a:lnTo>
                        <a:pt x="61" y="4"/>
                      </a:lnTo>
                      <a:lnTo>
                        <a:pt x="63" y="4"/>
                      </a:lnTo>
                      <a:lnTo>
                        <a:pt x="65" y="4"/>
                      </a:lnTo>
                      <a:lnTo>
                        <a:pt x="78" y="6"/>
                      </a:lnTo>
                      <a:lnTo>
                        <a:pt x="90" y="9"/>
                      </a:lnTo>
                      <a:lnTo>
                        <a:pt x="99" y="15"/>
                      </a:lnTo>
                      <a:lnTo>
                        <a:pt x="109" y="23"/>
                      </a:lnTo>
                      <a:lnTo>
                        <a:pt x="114" y="30"/>
                      </a:lnTo>
                      <a:lnTo>
                        <a:pt x="120" y="42"/>
                      </a:lnTo>
                      <a:lnTo>
                        <a:pt x="124" y="53"/>
                      </a:lnTo>
                      <a:lnTo>
                        <a:pt x="126" y="64"/>
                      </a:lnTo>
                      <a:lnTo>
                        <a:pt x="124" y="76"/>
                      </a:lnTo>
                      <a:lnTo>
                        <a:pt x="120" y="87"/>
                      </a:lnTo>
                      <a:lnTo>
                        <a:pt x="114" y="97"/>
                      </a:lnTo>
                      <a:lnTo>
                        <a:pt x="109" y="106"/>
                      </a:lnTo>
                      <a:lnTo>
                        <a:pt x="99" y="114"/>
                      </a:lnTo>
                      <a:lnTo>
                        <a:pt x="90" y="119"/>
                      </a:lnTo>
                      <a:lnTo>
                        <a:pt x="78" y="123"/>
                      </a:lnTo>
                      <a:lnTo>
                        <a:pt x="65" y="123"/>
                      </a:lnTo>
                      <a:lnTo>
                        <a:pt x="54" y="123"/>
                      </a:lnTo>
                      <a:lnTo>
                        <a:pt x="42" y="119"/>
                      </a:lnTo>
                      <a:lnTo>
                        <a:pt x="33" y="114"/>
                      </a:lnTo>
                      <a:lnTo>
                        <a:pt x="23" y="106"/>
                      </a:lnTo>
                      <a:lnTo>
                        <a:pt x="16" y="97"/>
                      </a:lnTo>
                      <a:lnTo>
                        <a:pt x="10" y="87"/>
                      </a:lnTo>
                      <a:lnTo>
                        <a:pt x="8" y="76"/>
                      </a:lnTo>
                      <a:lnTo>
                        <a:pt x="6" y="64"/>
                      </a:lnTo>
                      <a:lnTo>
                        <a:pt x="8" y="49"/>
                      </a:lnTo>
                      <a:lnTo>
                        <a:pt x="12" y="38"/>
                      </a:lnTo>
                      <a:lnTo>
                        <a:pt x="19" y="26"/>
                      </a:lnTo>
                      <a:lnTo>
                        <a:pt x="29" y="17"/>
                      </a:lnTo>
                      <a:lnTo>
                        <a:pt x="23" y="19"/>
                      </a:lnTo>
                      <a:lnTo>
                        <a:pt x="19" y="19"/>
                      </a:lnTo>
                      <a:lnTo>
                        <a:pt x="12" y="28"/>
                      </a:lnTo>
                      <a:lnTo>
                        <a:pt x="6" y="40"/>
                      </a:lnTo>
                      <a:lnTo>
                        <a:pt x="2" y="51"/>
                      </a:lnTo>
                      <a:lnTo>
                        <a:pt x="0" y="64"/>
                      </a:lnTo>
                      <a:lnTo>
                        <a:pt x="2" y="78"/>
                      </a:lnTo>
                      <a:lnTo>
                        <a:pt x="6" y="89"/>
                      </a:lnTo>
                      <a:lnTo>
                        <a:pt x="12" y="100"/>
                      </a:lnTo>
                      <a:lnTo>
                        <a:pt x="19" y="110"/>
                      </a:lnTo>
                      <a:lnTo>
                        <a:pt x="29" y="117"/>
                      </a:lnTo>
                      <a:lnTo>
                        <a:pt x="40" y="123"/>
                      </a:lnTo>
                      <a:lnTo>
                        <a:pt x="54" y="127"/>
                      </a:lnTo>
                      <a:lnTo>
                        <a:pt x="65" y="129"/>
                      </a:lnTo>
                      <a:lnTo>
                        <a:pt x="78" y="127"/>
                      </a:lnTo>
                      <a:lnTo>
                        <a:pt x="91" y="123"/>
                      </a:lnTo>
                      <a:lnTo>
                        <a:pt x="101" y="117"/>
                      </a:lnTo>
                      <a:lnTo>
                        <a:pt x="110" y="110"/>
                      </a:lnTo>
                      <a:lnTo>
                        <a:pt x="118" y="100"/>
                      </a:lnTo>
                      <a:lnTo>
                        <a:pt x="126" y="89"/>
                      </a:lnTo>
                      <a:lnTo>
                        <a:pt x="129" y="78"/>
                      </a:lnTo>
                      <a:lnTo>
                        <a:pt x="129" y="64"/>
                      </a:lnTo>
                      <a:close/>
                    </a:path>
                  </a:pathLst>
                </a:custGeom>
                <a:solidFill>
                  <a:srgbClr val="F1F1F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101" name="Freeform 733"/>
                <p:cNvSpPr>
                  <a:spLocks/>
                </p:cNvSpPr>
                <p:nvPr/>
              </p:nvSpPr>
              <p:spPr bwMode="auto">
                <a:xfrm>
                  <a:off x="1777" y="2210"/>
                  <a:ext cx="123" cy="125"/>
                </a:xfrm>
                <a:custGeom>
                  <a:avLst/>
                  <a:gdLst/>
                  <a:ahLst/>
                  <a:cxnLst>
                    <a:cxn ang="0">
                      <a:pos x="122" y="49"/>
                    </a:cxn>
                    <a:cxn ang="0">
                      <a:pos x="114" y="28"/>
                    </a:cxn>
                    <a:cxn ang="0">
                      <a:pos x="97" y="11"/>
                    </a:cxn>
                    <a:cxn ang="0">
                      <a:pos x="74" y="2"/>
                    </a:cxn>
                    <a:cxn ang="0">
                      <a:pos x="55" y="4"/>
                    </a:cxn>
                    <a:cxn ang="0">
                      <a:pos x="55" y="5"/>
                    </a:cxn>
                    <a:cxn ang="0">
                      <a:pos x="72" y="5"/>
                    </a:cxn>
                    <a:cxn ang="0">
                      <a:pos x="93" y="15"/>
                    </a:cxn>
                    <a:cxn ang="0">
                      <a:pos x="108" y="30"/>
                    </a:cxn>
                    <a:cxn ang="0">
                      <a:pos x="118" y="51"/>
                    </a:cxn>
                    <a:cxn ang="0">
                      <a:pos x="118" y="74"/>
                    </a:cxn>
                    <a:cxn ang="0">
                      <a:pos x="108" y="95"/>
                    </a:cxn>
                    <a:cxn ang="0">
                      <a:pos x="93" y="110"/>
                    </a:cxn>
                    <a:cxn ang="0">
                      <a:pos x="72" y="119"/>
                    </a:cxn>
                    <a:cxn ang="0">
                      <a:pos x="50" y="119"/>
                    </a:cxn>
                    <a:cxn ang="0">
                      <a:pos x="29" y="110"/>
                    </a:cxn>
                    <a:cxn ang="0">
                      <a:pos x="13" y="95"/>
                    </a:cxn>
                    <a:cxn ang="0">
                      <a:pos x="6" y="74"/>
                    </a:cxn>
                    <a:cxn ang="0">
                      <a:pos x="4" y="55"/>
                    </a:cxn>
                    <a:cxn ang="0">
                      <a:pos x="8" y="40"/>
                    </a:cxn>
                    <a:cxn ang="0">
                      <a:pos x="21" y="21"/>
                    </a:cxn>
                    <a:cxn ang="0">
                      <a:pos x="31" y="13"/>
                    </a:cxn>
                    <a:cxn ang="0">
                      <a:pos x="23" y="15"/>
                    </a:cxn>
                    <a:cxn ang="0">
                      <a:pos x="12" y="26"/>
                    </a:cxn>
                    <a:cxn ang="0">
                      <a:pos x="0" y="49"/>
                    </a:cxn>
                    <a:cxn ang="0">
                      <a:pos x="0" y="74"/>
                    </a:cxn>
                    <a:cxn ang="0">
                      <a:pos x="10" y="96"/>
                    </a:cxn>
                    <a:cxn ang="0">
                      <a:pos x="27" y="114"/>
                    </a:cxn>
                    <a:cxn ang="0">
                      <a:pos x="50" y="123"/>
                    </a:cxn>
                    <a:cxn ang="0">
                      <a:pos x="74" y="123"/>
                    </a:cxn>
                    <a:cxn ang="0">
                      <a:pos x="97" y="114"/>
                    </a:cxn>
                    <a:cxn ang="0">
                      <a:pos x="112" y="96"/>
                    </a:cxn>
                    <a:cxn ang="0">
                      <a:pos x="122" y="74"/>
                    </a:cxn>
                  </a:cxnLst>
                  <a:rect l="0" t="0" r="r" b="b"/>
                  <a:pathLst>
                    <a:path w="123" h="125">
                      <a:moveTo>
                        <a:pt x="123" y="62"/>
                      </a:moveTo>
                      <a:lnTo>
                        <a:pt x="122" y="49"/>
                      </a:lnTo>
                      <a:lnTo>
                        <a:pt x="120" y="38"/>
                      </a:lnTo>
                      <a:lnTo>
                        <a:pt x="114" y="28"/>
                      </a:lnTo>
                      <a:lnTo>
                        <a:pt x="106" y="19"/>
                      </a:lnTo>
                      <a:lnTo>
                        <a:pt x="97" y="11"/>
                      </a:lnTo>
                      <a:lnTo>
                        <a:pt x="86" y="5"/>
                      </a:lnTo>
                      <a:lnTo>
                        <a:pt x="74" y="2"/>
                      </a:lnTo>
                      <a:lnTo>
                        <a:pt x="63" y="0"/>
                      </a:lnTo>
                      <a:lnTo>
                        <a:pt x="55" y="4"/>
                      </a:lnTo>
                      <a:lnTo>
                        <a:pt x="50" y="5"/>
                      </a:lnTo>
                      <a:lnTo>
                        <a:pt x="55" y="5"/>
                      </a:lnTo>
                      <a:lnTo>
                        <a:pt x="61" y="5"/>
                      </a:lnTo>
                      <a:lnTo>
                        <a:pt x="72" y="5"/>
                      </a:lnTo>
                      <a:lnTo>
                        <a:pt x="84" y="9"/>
                      </a:lnTo>
                      <a:lnTo>
                        <a:pt x="93" y="15"/>
                      </a:lnTo>
                      <a:lnTo>
                        <a:pt x="103" y="21"/>
                      </a:lnTo>
                      <a:lnTo>
                        <a:pt x="108" y="30"/>
                      </a:lnTo>
                      <a:lnTo>
                        <a:pt x="114" y="40"/>
                      </a:lnTo>
                      <a:lnTo>
                        <a:pt x="118" y="51"/>
                      </a:lnTo>
                      <a:lnTo>
                        <a:pt x="120" y="62"/>
                      </a:lnTo>
                      <a:lnTo>
                        <a:pt x="118" y="74"/>
                      </a:lnTo>
                      <a:lnTo>
                        <a:pt x="114" y="85"/>
                      </a:lnTo>
                      <a:lnTo>
                        <a:pt x="108" y="95"/>
                      </a:lnTo>
                      <a:lnTo>
                        <a:pt x="103" y="102"/>
                      </a:lnTo>
                      <a:lnTo>
                        <a:pt x="93" y="110"/>
                      </a:lnTo>
                      <a:lnTo>
                        <a:pt x="84" y="115"/>
                      </a:lnTo>
                      <a:lnTo>
                        <a:pt x="72" y="119"/>
                      </a:lnTo>
                      <a:lnTo>
                        <a:pt x="61" y="119"/>
                      </a:lnTo>
                      <a:lnTo>
                        <a:pt x="50" y="119"/>
                      </a:lnTo>
                      <a:lnTo>
                        <a:pt x="40" y="115"/>
                      </a:lnTo>
                      <a:lnTo>
                        <a:pt x="29" y="110"/>
                      </a:lnTo>
                      <a:lnTo>
                        <a:pt x="21" y="102"/>
                      </a:lnTo>
                      <a:lnTo>
                        <a:pt x="13" y="95"/>
                      </a:lnTo>
                      <a:lnTo>
                        <a:pt x="8" y="85"/>
                      </a:lnTo>
                      <a:lnTo>
                        <a:pt x="6" y="74"/>
                      </a:lnTo>
                      <a:lnTo>
                        <a:pt x="4" y="62"/>
                      </a:lnTo>
                      <a:lnTo>
                        <a:pt x="4" y="55"/>
                      </a:lnTo>
                      <a:lnTo>
                        <a:pt x="6" y="47"/>
                      </a:lnTo>
                      <a:lnTo>
                        <a:pt x="8" y="40"/>
                      </a:lnTo>
                      <a:lnTo>
                        <a:pt x="12" y="32"/>
                      </a:lnTo>
                      <a:lnTo>
                        <a:pt x="21" y="21"/>
                      </a:lnTo>
                      <a:lnTo>
                        <a:pt x="32" y="13"/>
                      </a:lnTo>
                      <a:lnTo>
                        <a:pt x="31" y="13"/>
                      </a:lnTo>
                      <a:lnTo>
                        <a:pt x="27" y="15"/>
                      </a:lnTo>
                      <a:lnTo>
                        <a:pt x="23" y="15"/>
                      </a:lnTo>
                      <a:lnTo>
                        <a:pt x="19" y="17"/>
                      </a:lnTo>
                      <a:lnTo>
                        <a:pt x="12" y="26"/>
                      </a:lnTo>
                      <a:lnTo>
                        <a:pt x="6" y="38"/>
                      </a:lnTo>
                      <a:lnTo>
                        <a:pt x="0" y="49"/>
                      </a:lnTo>
                      <a:lnTo>
                        <a:pt x="0" y="62"/>
                      </a:lnTo>
                      <a:lnTo>
                        <a:pt x="0" y="74"/>
                      </a:lnTo>
                      <a:lnTo>
                        <a:pt x="4" y="87"/>
                      </a:lnTo>
                      <a:lnTo>
                        <a:pt x="10" y="96"/>
                      </a:lnTo>
                      <a:lnTo>
                        <a:pt x="17" y="106"/>
                      </a:lnTo>
                      <a:lnTo>
                        <a:pt x="27" y="114"/>
                      </a:lnTo>
                      <a:lnTo>
                        <a:pt x="38" y="119"/>
                      </a:lnTo>
                      <a:lnTo>
                        <a:pt x="50" y="123"/>
                      </a:lnTo>
                      <a:lnTo>
                        <a:pt x="61" y="125"/>
                      </a:lnTo>
                      <a:lnTo>
                        <a:pt x="74" y="123"/>
                      </a:lnTo>
                      <a:lnTo>
                        <a:pt x="86" y="119"/>
                      </a:lnTo>
                      <a:lnTo>
                        <a:pt x="97" y="114"/>
                      </a:lnTo>
                      <a:lnTo>
                        <a:pt x="105" y="106"/>
                      </a:lnTo>
                      <a:lnTo>
                        <a:pt x="112" y="96"/>
                      </a:lnTo>
                      <a:lnTo>
                        <a:pt x="118" y="87"/>
                      </a:lnTo>
                      <a:lnTo>
                        <a:pt x="122" y="74"/>
                      </a:lnTo>
                      <a:lnTo>
                        <a:pt x="123" y="62"/>
                      </a:lnTo>
                      <a:close/>
                    </a:path>
                  </a:pathLst>
                </a:custGeom>
                <a:solidFill>
                  <a:srgbClr val="F2F1F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102" name="Freeform 734"/>
                <p:cNvSpPr>
                  <a:spLocks noEditPoints="1"/>
                </p:cNvSpPr>
                <p:nvPr/>
              </p:nvSpPr>
              <p:spPr bwMode="auto">
                <a:xfrm>
                  <a:off x="1779" y="2212"/>
                  <a:ext cx="120" cy="119"/>
                </a:xfrm>
                <a:custGeom>
                  <a:avLst/>
                  <a:gdLst/>
                  <a:ahLst/>
                  <a:cxnLst>
                    <a:cxn ang="0">
                      <a:pos x="118" y="49"/>
                    </a:cxn>
                    <a:cxn ang="0">
                      <a:pos x="108" y="26"/>
                    </a:cxn>
                    <a:cxn ang="0">
                      <a:pos x="93" y="11"/>
                    </a:cxn>
                    <a:cxn ang="0">
                      <a:pos x="72" y="2"/>
                    </a:cxn>
                    <a:cxn ang="0">
                      <a:pos x="57" y="0"/>
                    </a:cxn>
                    <a:cxn ang="0">
                      <a:pos x="40" y="7"/>
                    </a:cxn>
                    <a:cxn ang="0">
                      <a:pos x="25" y="13"/>
                    </a:cxn>
                    <a:cxn ang="0">
                      <a:pos x="13" y="22"/>
                    </a:cxn>
                    <a:cxn ang="0">
                      <a:pos x="2" y="45"/>
                    </a:cxn>
                    <a:cxn ang="0">
                      <a:pos x="2" y="72"/>
                    </a:cxn>
                    <a:cxn ang="0">
                      <a:pos x="10" y="93"/>
                    </a:cxn>
                    <a:cxn ang="0">
                      <a:pos x="27" y="110"/>
                    </a:cxn>
                    <a:cxn ang="0">
                      <a:pos x="48" y="119"/>
                    </a:cxn>
                    <a:cxn ang="0">
                      <a:pos x="72" y="119"/>
                    </a:cxn>
                    <a:cxn ang="0">
                      <a:pos x="93" y="110"/>
                    </a:cxn>
                    <a:cxn ang="0">
                      <a:pos x="108" y="93"/>
                    </a:cxn>
                    <a:cxn ang="0">
                      <a:pos x="118" y="72"/>
                    </a:cxn>
                    <a:cxn ang="0">
                      <a:pos x="114" y="60"/>
                    </a:cxn>
                    <a:cxn ang="0">
                      <a:pos x="110" y="81"/>
                    </a:cxn>
                    <a:cxn ang="0">
                      <a:pos x="99" y="98"/>
                    </a:cxn>
                    <a:cxn ang="0">
                      <a:pos x="82" y="112"/>
                    </a:cxn>
                    <a:cxn ang="0">
                      <a:pos x="59" y="115"/>
                    </a:cxn>
                    <a:cxn ang="0">
                      <a:pos x="38" y="112"/>
                    </a:cxn>
                    <a:cxn ang="0">
                      <a:pos x="21" y="98"/>
                    </a:cxn>
                    <a:cxn ang="0">
                      <a:pos x="10" y="81"/>
                    </a:cxn>
                    <a:cxn ang="0">
                      <a:pos x="4" y="60"/>
                    </a:cxn>
                    <a:cxn ang="0">
                      <a:pos x="10" y="40"/>
                    </a:cxn>
                    <a:cxn ang="0">
                      <a:pos x="21" y="21"/>
                    </a:cxn>
                    <a:cxn ang="0">
                      <a:pos x="38" y="9"/>
                    </a:cxn>
                    <a:cxn ang="0">
                      <a:pos x="59" y="5"/>
                    </a:cxn>
                    <a:cxn ang="0">
                      <a:pos x="82" y="9"/>
                    </a:cxn>
                    <a:cxn ang="0">
                      <a:pos x="99" y="21"/>
                    </a:cxn>
                    <a:cxn ang="0">
                      <a:pos x="110" y="40"/>
                    </a:cxn>
                    <a:cxn ang="0">
                      <a:pos x="114" y="60"/>
                    </a:cxn>
                  </a:cxnLst>
                  <a:rect l="0" t="0" r="r" b="b"/>
                  <a:pathLst>
                    <a:path w="120" h="119">
                      <a:moveTo>
                        <a:pt x="120" y="60"/>
                      </a:moveTo>
                      <a:lnTo>
                        <a:pt x="118" y="49"/>
                      </a:lnTo>
                      <a:lnTo>
                        <a:pt x="114" y="38"/>
                      </a:lnTo>
                      <a:lnTo>
                        <a:pt x="108" y="26"/>
                      </a:lnTo>
                      <a:lnTo>
                        <a:pt x="103" y="19"/>
                      </a:lnTo>
                      <a:lnTo>
                        <a:pt x="93" y="11"/>
                      </a:lnTo>
                      <a:lnTo>
                        <a:pt x="84" y="5"/>
                      </a:lnTo>
                      <a:lnTo>
                        <a:pt x="72" y="2"/>
                      </a:lnTo>
                      <a:lnTo>
                        <a:pt x="59" y="0"/>
                      </a:lnTo>
                      <a:lnTo>
                        <a:pt x="57" y="0"/>
                      </a:lnTo>
                      <a:lnTo>
                        <a:pt x="55" y="0"/>
                      </a:lnTo>
                      <a:lnTo>
                        <a:pt x="40" y="7"/>
                      </a:lnTo>
                      <a:lnTo>
                        <a:pt x="25" y="13"/>
                      </a:lnTo>
                      <a:lnTo>
                        <a:pt x="25" y="13"/>
                      </a:lnTo>
                      <a:lnTo>
                        <a:pt x="23" y="13"/>
                      </a:lnTo>
                      <a:lnTo>
                        <a:pt x="13" y="22"/>
                      </a:lnTo>
                      <a:lnTo>
                        <a:pt x="6" y="34"/>
                      </a:lnTo>
                      <a:lnTo>
                        <a:pt x="2" y="45"/>
                      </a:lnTo>
                      <a:lnTo>
                        <a:pt x="0" y="60"/>
                      </a:lnTo>
                      <a:lnTo>
                        <a:pt x="2" y="72"/>
                      </a:lnTo>
                      <a:lnTo>
                        <a:pt x="4" y="83"/>
                      </a:lnTo>
                      <a:lnTo>
                        <a:pt x="10" y="93"/>
                      </a:lnTo>
                      <a:lnTo>
                        <a:pt x="17" y="102"/>
                      </a:lnTo>
                      <a:lnTo>
                        <a:pt x="27" y="110"/>
                      </a:lnTo>
                      <a:lnTo>
                        <a:pt x="36" y="115"/>
                      </a:lnTo>
                      <a:lnTo>
                        <a:pt x="48" y="119"/>
                      </a:lnTo>
                      <a:lnTo>
                        <a:pt x="59" y="119"/>
                      </a:lnTo>
                      <a:lnTo>
                        <a:pt x="72" y="119"/>
                      </a:lnTo>
                      <a:lnTo>
                        <a:pt x="84" y="115"/>
                      </a:lnTo>
                      <a:lnTo>
                        <a:pt x="93" y="110"/>
                      </a:lnTo>
                      <a:lnTo>
                        <a:pt x="103" y="102"/>
                      </a:lnTo>
                      <a:lnTo>
                        <a:pt x="108" y="93"/>
                      </a:lnTo>
                      <a:lnTo>
                        <a:pt x="114" y="83"/>
                      </a:lnTo>
                      <a:lnTo>
                        <a:pt x="118" y="72"/>
                      </a:lnTo>
                      <a:lnTo>
                        <a:pt x="120" y="60"/>
                      </a:lnTo>
                      <a:close/>
                      <a:moveTo>
                        <a:pt x="114" y="60"/>
                      </a:moveTo>
                      <a:lnTo>
                        <a:pt x="114" y="72"/>
                      </a:lnTo>
                      <a:lnTo>
                        <a:pt x="110" y="81"/>
                      </a:lnTo>
                      <a:lnTo>
                        <a:pt x="104" y="91"/>
                      </a:lnTo>
                      <a:lnTo>
                        <a:pt x="99" y="98"/>
                      </a:lnTo>
                      <a:lnTo>
                        <a:pt x="91" y="106"/>
                      </a:lnTo>
                      <a:lnTo>
                        <a:pt x="82" y="112"/>
                      </a:lnTo>
                      <a:lnTo>
                        <a:pt x="70" y="113"/>
                      </a:lnTo>
                      <a:lnTo>
                        <a:pt x="59" y="115"/>
                      </a:lnTo>
                      <a:lnTo>
                        <a:pt x="49" y="113"/>
                      </a:lnTo>
                      <a:lnTo>
                        <a:pt x="38" y="112"/>
                      </a:lnTo>
                      <a:lnTo>
                        <a:pt x="29" y="106"/>
                      </a:lnTo>
                      <a:lnTo>
                        <a:pt x="21" y="98"/>
                      </a:lnTo>
                      <a:lnTo>
                        <a:pt x="13" y="91"/>
                      </a:lnTo>
                      <a:lnTo>
                        <a:pt x="10" y="81"/>
                      </a:lnTo>
                      <a:lnTo>
                        <a:pt x="6" y="72"/>
                      </a:lnTo>
                      <a:lnTo>
                        <a:pt x="4" y="60"/>
                      </a:lnTo>
                      <a:lnTo>
                        <a:pt x="6" y="49"/>
                      </a:lnTo>
                      <a:lnTo>
                        <a:pt x="10" y="40"/>
                      </a:lnTo>
                      <a:lnTo>
                        <a:pt x="13" y="30"/>
                      </a:lnTo>
                      <a:lnTo>
                        <a:pt x="21" y="21"/>
                      </a:lnTo>
                      <a:lnTo>
                        <a:pt x="29" y="15"/>
                      </a:lnTo>
                      <a:lnTo>
                        <a:pt x="38" y="9"/>
                      </a:lnTo>
                      <a:lnTo>
                        <a:pt x="49" y="5"/>
                      </a:lnTo>
                      <a:lnTo>
                        <a:pt x="59" y="5"/>
                      </a:lnTo>
                      <a:lnTo>
                        <a:pt x="70" y="5"/>
                      </a:lnTo>
                      <a:lnTo>
                        <a:pt x="82" y="9"/>
                      </a:lnTo>
                      <a:lnTo>
                        <a:pt x="91" y="15"/>
                      </a:lnTo>
                      <a:lnTo>
                        <a:pt x="99" y="21"/>
                      </a:lnTo>
                      <a:lnTo>
                        <a:pt x="104" y="30"/>
                      </a:lnTo>
                      <a:lnTo>
                        <a:pt x="110" y="40"/>
                      </a:lnTo>
                      <a:lnTo>
                        <a:pt x="114" y="49"/>
                      </a:lnTo>
                      <a:lnTo>
                        <a:pt x="114" y="60"/>
                      </a:lnTo>
                      <a:close/>
                    </a:path>
                  </a:pathLst>
                </a:custGeom>
                <a:solidFill>
                  <a:srgbClr val="F2F2F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103" name="Freeform 735"/>
                <p:cNvSpPr>
                  <a:spLocks noEditPoints="1"/>
                </p:cNvSpPr>
                <p:nvPr/>
              </p:nvSpPr>
              <p:spPr bwMode="auto">
                <a:xfrm>
                  <a:off x="1781" y="2215"/>
                  <a:ext cx="116" cy="114"/>
                </a:xfrm>
                <a:custGeom>
                  <a:avLst/>
                  <a:gdLst/>
                  <a:ahLst/>
                  <a:cxnLst>
                    <a:cxn ang="0">
                      <a:pos x="114" y="46"/>
                    </a:cxn>
                    <a:cxn ang="0">
                      <a:pos x="104" y="25"/>
                    </a:cxn>
                    <a:cxn ang="0">
                      <a:pos x="89" y="10"/>
                    </a:cxn>
                    <a:cxn ang="0">
                      <a:pos x="68" y="0"/>
                    </a:cxn>
                    <a:cxn ang="0">
                      <a:pos x="51" y="0"/>
                    </a:cxn>
                    <a:cxn ang="0">
                      <a:pos x="38" y="4"/>
                    </a:cxn>
                    <a:cxn ang="0">
                      <a:pos x="17" y="16"/>
                    </a:cxn>
                    <a:cxn ang="0">
                      <a:pos x="4" y="35"/>
                    </a:cxn>
                    <a:cxn ang="0">
                      <a:pos x="0" y="50"/>
                    </a:cxn>
                    <a:cxn ang="0">
                      <a:pos x="2" y="69"/>
                    </a:cxn>
                    <a:cxn ang="0">
                      <a:pos x="9" y="90"/>
                    </a:cxn>
                    <a:cxn ang="0">
                      <a:pos x="25" y="105"/>
                    </a:cxn>
                    <a:cxn ang="0">
                      <a:pos x="46" y="114"/>
                    </a:cxn>
                    <a:cxn ang="0">
                      <a:pos x="68" y="114"/>
                    </a:cxn>
                    <a:cxn ang="0">
                      <a:pos x="89" y="105"/>
                    </a:cxn>
                    <a:cxn ang="0">
                      <a:pos x="104" y="90"/>
                    </a:cxn>
                    <a:cxn ang="0">
                      <a:pos x="114" y="69"/>
                    </a:cxn>
                    <a:cxn ang="0">
                      <a:pos x="110" y="57"/>
                    </a:cxn>
                    <a:cxn ang="0">
                      <a:pos x="106" y="78"/>
                    </a:cxn>
                    <a:cxn ang="0">
                      <a:pos x="95" y="95"/>
                    </a:cxn>
                    <a:cxn ang="0">
                      <a:pos x="78" y="107"/>
                    </a:cxn>
                    <a:cxn ang="0">
                      <a:pos x="57" y="110"/>
                    </a:cxn>
                    <a:cxn ang="0">
                      <a:pos x="38" y="107"/>
                    </a:cxn>
                    <a:cxn ang="0">
                      <a:pos x="21" y="95"/>
                    </a:cxn>
                    <a:cxn ang="0">
                      <a:pos x="9" y="78"/>
                    </a:cxn>
                    <a:cxn ang="0">
                      <a:pos x="6" y="57"/>
                    </a:cxn>
                    <a:cxn ang="0">
                      <a:pos x="9" y="37"/>
                    </a:cxn>
                    <a:cxn ang="0">
                      <a:pos x="21" y="19"/>
                    </a:cxn>
                    <a:cxn ang="0">
                      <a:pos x="38" y="8"/>
                    </a:cxn>
                    <a:cxn ang="0">
                      <a:pos x="57" y="4"/>
                    </a:cxn>
                    <a:cxn ang="0">
                      <a:pos x="78" y="8"/>
                    </a:cxn>
                    <a:cxn ang="0">
                      <a:pos x="95" y="19"/>
                    </a:cxn>
                    <a:cxn ang="0">
                      <a:pos x="106" y="37"/>
                    </a:cxn>
                    <a:cxn ang="0">
                      <a:pos x="110" y="57"/>
                    </a:cxn>
                  </a:cxnLst>
                  <a:rect l="0" t="0" r="r" b="b"/>
                  <a:pathLst>
                    <a:path w="116" h="114">
                      <a:moveTo>
                        <a:pt x="116" y="57"/>
                      </a:moveTo>
                      <a:lnTo>
                        <a:pt x="114" y="46"/>
                      </a:lnTo>
                      <a:lnTo>
                        <a:pt x="110" y="35"/>
                      </a:lnTo>
                      <a:lnTo>
                        <a:pt x="104" y="25"/>
                      </a:lnTo>
                      <a:lnTo>
                        <a:pt x="99" y="16"/>
                      </a:lnTo>
                      <a:lnTo>
                        <a:pt x="89" y="10"/>
                      </a:lnTo>
                      <a:lnTo>
                        <a:pt x="80" y="4"/>
                      </a:lnTo>
                      <a:lnTo>
                        <a:pt x="68" y="0"/>
                      </a:lnTo>
                      <a:lnTo>
                        <a:pt x="57" y="0"/>
                      </a:lnTo>
                      <a:lnTo>
                        <a:pt x="51" y="0"/>
                      </a:lnTo>
                      <a:lnTo>
                        <a:pt x="46" y="0"/>
                      </a:lnTo>
                      <a:lnTo>
                        <a:pt x="38" y="4"/>
                      </a:lnTo>
                      <a:lnTo>
                        <a:pt x="28" y="8"/>
                      </a:lnTo>
                      <a:lnTo>
                        <a:pt x="17" y="16"/>
                      </a:lnTo>
                      <a:lnTo>
                        <a:pt x="8" y="27"/>
                      </a:lnTo>
                      <a:lnTo>
                        <a:pt x="4" y="35"/>
                      </a:lnTo>
                      <a:lnTo>
                        <a:pt x="2" y="42"/>
                      </a:lnTo>
                      <a:lnTo>
                        <a:pt x="0" y="50"/>
                      </a:lnTo>
                      <a:lnTo>
                        <a:pt x="0" y="57"/>
                      </a:lnTo>
                      <a:lnTo>
                        <a:pt x="2" y="69"/>
                      </a:lnTo>
                      <a:lnTo>
                        <a:pt x="4" y="80"/>
                      </a:lnTo>
                      <a:lnTo>
                        <a:pt x="9" y="90"/>
                      </a:lnTo>
                      <a:lnTo>
                        <a:pt x="17" y="97"/>
                      </a:lnTo>
                      <a:lnTo>
                        <a:pt x="25" y="105"/>
                      </a:lnTo>
                      <a:lnTo>
                        <a:pt x="36" y="110"/>
                      </a:lnTo>
                      <a:lnTo>
                        <a:pt x="46" y="114"/>
                      </a:lnTo>
                      <a:lnTo>
                        <a:pt x="57" y="114"/>
                      </a:lnTo>
                      <a:lnTo>
                        <a:pt x="68" y="114"/>
                      </a:lnTo>
                      <a:lnTo>
                        <a:pt x="80" y="110"/>
                      </a:lnTo>
                      <a:lnTo>
                        <a:pt x="89" y="105"/>
                      </a:lnTo>
                      <a:lnTo>
                        <a:pt x="99" y="97"/>
                      </a:lnTo>
                      <a:lnTo>
                        <a:pt x="104" y="90"/>
                      </a:lnTo>
                      <a:lnTo>
                        <a:pt x="110" y="80"/>
                      </a:lnTo>
                      <a:lnTo>
                        <a:pt x="114" y="69"/>
                      </a:lnTo>
                      <a:lnTo>
                        <a:pt x="116" y="57"/>
                      </a:lnTo>
                      <a:close/>
                      <a:moveTo>
                        <a:pt x="110" y="57"/>
                      </a:moveTo>
                      <a:lnTo>
                        <a:pt x="110" y="67"/>
                      </a:lnTo>
                      <a:lnTo>
                        <a:pt x="106" y="78"/>
                      </a:lnTo>
                      <a:lnTo>
                        <a:pt x="101" y="86"/>
                      </a:lnTo>
                      <a:lnTo>
                        <a:pt x="95" y="95"/>
                      </a:lnTo>
                      <a:lnTo>
                        <a:pt x="87" y="101"/>
                      </a:lnTo>
                      <a:lnTo>
                        <a:pt x="78" y="107"/>
                      </a:lnTo>
                      <a:lnTo>
                        <a:pt x="68" y="109"/>
                      </a:lnTo>
                      <a:lnTo>
                        <a:pt x="57" y="110"/>
                      </a:lnTo>
                      <a:lnTo>
                        <a:pt x="47" y="109"/>
                      </a:lnTo>
                      <a:lnTo>
                        <a:pt x="38" y="107"/>
                      </a:lnTo>
                      <a:lnTo>
                        <a:pt x="28" y="101"/>
                      </a:lnTo>
                      <a:lnTo>
                        <a:pt x="21" y="95"/>
                      </a:lnTo>
                      <a:lnTo>
                        <a:pt x="13" y="86"/>
                      </a:lnTo>
                      <a:lnTo>
                        <a:pt x="9" y="78"/>
                      </a:lnTo>
                      <a:lnTo>
                        <a:pt x="6" y="67"/>
                      </a:lnTo>
                      <a:lnTo>
                        <a:pt x="6" y="57"/>
                      </a:lnTo>
                      <a:lnTo>
                        <a:pt x="6" y="46"/>
                      </a:lnTo>
                      <a:lnTo>
                        <a:pt x="9" y="37"/>
                      </a:lnTo>
                      <a:lnTo>
                        <a:pt x="13" y="27"/>
                      </a:lnTo>
                      <a:lnTo>
                        <a:pt x="21" y="19"/>
                      </a:lnTo>
                      <a:lnTo>
                        <a:pt x="28" y="14"/>
                      </a:lnTo>
                      <a:lnTo>
                        <a:pt x="38" y="8"/>
                      </a:lnTo>
                      <a:lnTo>
                        <a:pt x="47" y="6"/>
                      </a:lnTo>
                      <a:lnTo>
                        <a:pt x="57" y="4"/>
                      </a:lnTo>
                      <a:lnTo>
                        <a:pt x="68" y="6"/>
                      </a:lnTo>
                      <a:lnTo>
                        <a:pt x="78" y="8"/>
                      </a:lnTo>
                      <a:lnTo>
                        <a:pt x="87" y="14"/>
                      </a:lnTo>
                      <a:lnTo>
                        <a:pt x="95" y="19"/>
                      </a:lnTo>
                      <a:lnTo>
                        <a:pt x="101" y="27"/>
                      </a:lnTo>
                      <a:lnTo>
                        <a:pt x="106" y="37"/>
                      </a:lnTo>
                      <a:lnTo>
                        <a:pt x="110" y="46"/>
                      </a:lnTo>
                      <a:lnTo>
                        <a:pt x="110" y="57"/>
                      </a:lnTo>
                      <a:close/>
                    </a:path>
                  </a:pathLst>
                </a:custGeom>
                <a:solidFill>
                  <a:srgbClr val="F2F2F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104" name="Freeform 736"/>
                <p:cNvSpPr>
                  <a:spLocks noEditPoints="1"/>
                </p:cNvSpPr>
                <p:nvPr/>
              </p:nvSpPr>
              <p:spPr bwMode="auto">
                <a:xfrm>
                  <a:off x="1783" y="2217"/>
                  <a:ext cx="110" cy="110"/>
                </a:xfrm>
                <a:custGeom>
                  <a:avLst/>
                  <a:gdLst/>
                  <a:ahLst/>
                  <a:cxnLst>
                    <a:cxn ang="0">
                      <a:pos x="110" y="44"/>
                    </a:cxn>
                    <a:cxn ang="0">
                      <a:pos x="100" y="25"/>
                    </a:cxn>
                    <a:cxn ang="0">
                      <a:pos x="87" y="10"/>
                    </a:cxn>
                    <a:cxn ang="0">
                      <a:pos x="66" y="0"/>
                    </a:cxn>
                    <a:cxn ang="0">
                      <a:pos x="45" y="0"/>
                    </a:cxn>
                    <a:cxn ang="0">
                      <a:pos x="25" y="10"/>
                    </a:cxn>
                    <a:cxn ang="0">
                      <a:pos x="9" y="25"/>
                    </a:cxn>
                    <a:cxn ang="0">
                      <a:pos x="2" y="44"/>
                    </a:cxn>
                    <a:cxn ang="0">
                      <a:pos x="2" y="67"/>
                    </a:cxn>
                    <a:cxn ang="0">
                      <a:pos x="9" y="86"/>
                    </a:cxn>
                    <a:cxn ang="0">
                      <a:pos x="25" y="101"/>
                    </a:cxn>
                    <a:cxn ang="0">
                      <a:pos x="45" y="108"/>
                    </a:cxn>
                    <a:cxn ang="0">
                      <a:pos x="66" y="108"/>
                    </a:cxn>
                    <a:cxn ang="0">
                      <a:pos x="87" y="101"/>
                    </a:cxn>
                    <a:cxn ang="0">
                      <a:pos x="100" y="86"/>
                    </a:cxn>
                    <a:cxn ang="0">
                      <a:pos x="110" y="67"/>
                    </a:cxn>
                    <a:cxn ang="0">
                      <a:pos x="106" y="55"/>
                    </a:cxn>
                    <a:cxn ang="0">
                      <a:pos x="102" y="74"/>
                    </a:cxn>
                    <a:cxn ang="0">
                      <a:pos x="91" y="91"/>
                    </a:cxn>
                    <a:cxn ang="0">
                      <a:pos x="76" y="101"/>
                    </a:cxn>
                    <a:cxn ang="0">
                      <a:pos x="55" y="105"/>
                    </a:cxn>
                    <a:cxn ang="0">
                      <a:pos x="36" y="101"/>
                    </a:cxn>
                    <a:cxn ang="0">
                      <a:pos x="21" y="91"/>
                    </a:cxn>
                    <a:cxn ang="0">
                      <a:pos x="9" y="74"/>
                    </a:cxn>
                    <a:cxn ang="0">
                      <a:pos x="6" y="55"/>
                    </a:cxn>
                    <a:cxn ang="0">
                      <a:pos x="9" y="35"/>
                    </a:cxn>
                    <a:cxn ang="0">
                      <a:pos x="21" y="19"/>
                    </a:cxn>
                    <a:cxn ang="0">
                      <a:pos x="36" y="8"/>
                    </a:cxn>
                    <a:cxn ang="0">
                      <a:pos x="55" y="4"/>
                    </a:cxn>
                    <a:cxn ang="0">
                      <a:pos x="76" y="8"/>
                    </a:cxn>
                    <a:cxn ang="0">
                      <a:pos x="91" y="19"/>
                    </a:cxn>
                    <a:cxn ang="0">
                      <a:pos x="102" y="35"/>
                    </a:cxn>
                    <a:cxn ang="0">
                      <a:pos x="106" y="55"/>
                    </a:cxn>
                  </a:cxnLst>
                  <a:rect l="0" t="0" r="r" b="b"/>
                  <a:pathLst>
                    <a:path w="110" h="110">
                      <a:moveTo>
                        <a:pt x="110" y="55"/>
                      </a:moveTo>
                      <a:lnTo>
                        <a:pt x="110" y="44"/>
                      </a:lnTo>
                      <a:lnTo>
                        <a:pt x="106" y="35"/>
                      </a:lnTo>
                      <a:lnTo>
                        <a:pt x="100" y="25"/>
                      </a:lnTo>
                      <a:lnTo>
                        <a:pt x="95" y="16"/>
                      </a:lnTo>
                      <a:lnTo>
                        <a:pt x="87" y="10"/>
                      </a:lnTo>
                      <a:lnTo>
                        <a:pt x="78" y="4"/>
                      </a:lnTo>
                      <a:lnTo>
                        <a:pt x="66" y="0"/>
                      </a:lnTo>
                      <a:lnTo>
                        <a:pt x="55" y="0"/>
                      </a:lnTo>
                      <a:lnTo>
                        <a:pt x="45" y="0"/>
                      </a:lnTo>
                      <a:lnTo>
                        <a:pt x="34" y="4"/>
                      </a:lnTo>
                      <a:lnTo>
                        <a:pt x="25" y="10"/>
                      </a:lnTo>
                      <a:lnTo>
                        <a:pt x="17" y="16"/>
                      </a:lnTo>
                      <a:lnTo>
                        <a:pt x="9" y="25"/>
                      </a:lnTo>
                      <a:lnTo>
                        <a:pt x="6" y="35"/>
                      </a:lnTo>
                      <a:lnTo>
                        <a:pt x="2" y="44"/>
                      </a:lnTo>
                      <a:lnTo>
                        <a:pt x="0" y="55"/>
                      </a:lnTo>
                      <a:lnTo>
                        <a:pt x="2" y="67"/>
                      </a:lnTo>
                      <a:lnTo>
                        <a:pt x="6" y="76"/>
                      </a:lnTo>
                      <a:lnTo>
                        <a:pt x="9" y="86"/>
                      </a:lnTo>
                      <a:lnTo>
                        <a:pt x="17" y="93"/>
                      </a:lnTo>
                      <a:lnTo>
                        <a:pt x="25" y="101"/>
                      </a:lnTo>
                      <a:lnTo>
                        <a:pt x="34" y="107"/>
                      </a:lnTo>
                      <a:lnTo>
                        <a:pt x="45" y="108"/>
                      </a:lnTo>
                      <a:lnTo>
                        <a:pt x="55" y="110"/>
                      </a:lnTo>
                      <a:lnTo>
                        <a:pt x="66" y="108"/>
                      </a:lnTo>
                      <a:lnTo>
                        <a:pt x="78" y="107"/>
                      </a:lnTo>
                      <a:lnTo>
                        <a:pt x="87" y="101"/>
                      </a:lnTo>
                      <a:lnTo>
                        <a:pt x="95" y="93"/>
                      </a:lnTo>
                      <a:lnTo>
                        <a:pt x="100" y="86"/>
                      </a:lnTo>
                      <a:lnTo>
                        <a:pt x="106" y="76"/>
                      </a:lnTo>
                      <a:lnTo>
                        <a:pt x="110" y="67"/>
                      </a:lnTo>
                      <a:lnTo>
                        <a:pt x="110" y="55"/>
                      </a:lnTo>
                      <a:close/>
                      <a:moveTo>
                        <a:pt x="106" y="55"/>
                      </a:moveTo>
                      <a:lnTo>
                        <a:pt x="104" y="65"/>
                      </a:lnTo>
                      <a:lnTo>
                        <a:pt x="102" y="74"/>
                      </a:lnTo>
                      <a:lnTo>
                        <a:pt x="97" y="84"/>
                      </a:lnTo>
                      <a:lnTo>
                        <a:pt x="91" y="91"/>
                      </a:lnTo>
                      <a:lnTo>
                        <a:pt x="83" y="97"/>
                      </a:lnTo>
                      <a:lnTo>
                        <a:pt x="76" y="101"/>
                      </a:lnTo>
                      <a:lnTo>
                        <a:pt x="66" y="105"/>
                      </a:lnTo>
                      <a:lnTo>
                        <a:pt x="55" y="105"/>
                      </a:lnTo>
                      <a:lnTo>
                        <a:pt x="45" y="105"/>
                      </a:lnTo>
                      <a:lnTo>
                        <a:pt x="36" y="101"/>
                      </a:lnTo>
                      <a:lnTo>
                        <a:pt x="26" y="97"/>
                      </a:lnTo>
                      <a:lnTo>
                        <a:pt x="21" y="91"/>
                      </a:lnTo>
                      <a:lnTo>
                        <a:pt x="13" y="84"/>
                      </a:lnTo>
                      <a:lnTo>
                        <a:pt x="9" y="74"/>
                      </a:lnTo>
                      <a:lnTo>
                        <a:pt x="6" y="65"/>
                      </a:lnTo>
                      <a:lnTo>
                        <a:pt x="6" y="55"/>
                      </a:lnTo>
                      <a:lnTo>
                        <a:pt x="6" y="44"/>
                      </a:lnTo>
                      <a:lnTo>
                        <a:pt x="9" y="35"/>
                      </a:lnTo>
                      <a:lnTo>
                        <a:pt x="13" y="27"/>
                      </a:lnTo>
                      <a:lnTo>
                        <a:pt x="21" y="19"/>
                      </a:lnTo>
                      <a:lnTo>
                        <a:pt x="26" y="14"/>
                      </a:lnTo>
                      <a:lnTo>
                        <a:pt x="36" y="8"/>
                      </a:lnTo>
                      <a:lnTo>
                        <a:pt x="45" y="6"/>
                      </a:lnTo>
                      <a:lnTo>
                        <a:pt x="55" y="4"/>
                      </a:lnTo>
                      <a:lnTo>
                        <a:pt x="66" y="6"/>
                      </a:lnTo>
                      <a:lnTo>
                        <a:pt x="76" y="8"/>
                      </a:lnTo>
                      <a:lnTo>
                        <a:pt x="83" y="14"/>
                      </a:lnTo>
                      <a:lnTo>
                        <a:pt x="91" y="19"/>
                      </a:lnTo>
                      <a:lnTo>
                        <a:pt x="97" y="27"/>
                      </a:lnTo>
                      <a:lnTo>
                        <a:pt x="102" y="35"/>
                      </a:lnTo>
                      <a:lnTo>
                        <a:pt x="104" y="44"/>
                      </a:lnTo>
                      <a:lnTo>
                        <a:pt x="106" y="55"/>
                      </a:lnTo>
                      <a:close/>
                    </a:path>
                  </a:pathLst>
                </a:custGeom>
                <a:solidFill>
                  <a:srgbClr val="F4F3F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105" name="Freeform 737"/>
                <p:cNvSpPr>
                  <a:spLocks noEditPoints="1"/>
                </p:cNvSpPr>
                <p:nvPr/>
              </p:nvSpPr>
              <p:spPr bwMode="auto">
                <a:xfrm>
                  <a:off x="1787" y="2219"/>
                  <a:ext cx="104" cy="106"/>
                </a:xfrm>
                <a:custGeom>
                  <a:avLst/>
                  <a:gdLst/>
                  <a:ahLst/>
                  <a:cxnLst>
                    <a:cxn ang="0">
                      <a:pos x="104" y="42"/>
                    </a:cxn>
                    <a:cxn ang="0">
                      <a:pos x="95" y="23"/>
                    </a:cxn>
                    <a:cxn ang="0">
                      <a:pos x="81" y="10"/>
                    </a:cxn>
                    <a:cxn ang="0">
                      <a:pos x="62" y="2"/>
                    </a:cxn>
                    <a:cxn ang="0">
                      <a:pos x="41" y="2"/>
                    </a:cxn>
                    <a:cxn ang="0">
                      <a:pos x="22" y="10"/>
                    </a:cxn>
                    <a:cxn ang="0">
                      <a:pos x="7" y="23"/>
                    </a:cxn>
                    <a:cxn ang="0">
                      <a:pos x="0" y="42"/>
                    </a:cxn>
                    <a:cxn ang="0">
                      <a:pos x="0" y="63"/>
                    </a:cxn>
                    <a:cxn ang="0">
                      <a:pos x="7" y="82"/>
                    </a:cxn>
                    <a:cxn ang="0">
                      <a:pos x="22" y="97"/>
                    </a:cxn>
                    <a:cxn ang="0">
                      <a:pos x="41" y="105"/>
                    </a:cxn>
                    <a:cxn ang="0">
                      <a:pos x="62" y="105"/>
                    </a:cxn>
                    <a:cxn ang="0">
                      <a:pos x="81" y="97"/>
                    </a:cxn>
                    <a:cxn ang="0">
                      <a:pos x="95" y="82"/>
                    </a:cxn>
                    <a:cxn ang="0">
                      <a:pos x="104" y="63"/>
                    </a:cxn>
                    <a:cxn ang="0">
                      <a:pos x="100" y="53"/>
                    </a:cxn>
                    <a:cxn ang="0">
                      <a:pos x="96" y="72"/>
                    </a:cxn>
                    <a:cxn ang="0">
                      <a:pos x="85" y="87"/>
                    </a:cxn>
                    <a:cxn ang="0">
                      <a:pos x="70" y="97"/>
                    </a:cxn>
                    <a:cxn ang="0">
                      <a:pos x="51" y="101"/>
                    </a:cxn>
                    <a:cxn ang="0">
                      <a:pos x="32" y="97"/>
                    </a:cxn>
                    <a:cxn ang="0">
                      <a:pos x="17" y="87"/>
                    </a:cxn>
                    <a:cxn ang="0">
                      <a:pos x="7" y="72"/>
                    </a:cxn>
                    <a:cxn ang="0">
                      <a:pos x="3" y="53"/>
                    </a:cxn>
                    <a:cxn ang="0">
                      <a:pos x="7" y="34"/>
                    </a:cxn>
                    <a:cxn ang="0">
                      <a:pos x="17" y="19"/>
                    </a:cxn>
                    <a:cxn ang="0">
                      <a:pos x="32" y="8"/>
                    </a:cxn>
                    <a:cxn ang="0">
                      <a:pos x="51" y="4"/>
                    </a:cxn>
                    <a:cxn ang="0">
                      <a:pos x="70" y="8"/>
                    </a:cxn>
                    <a:cxn ang="0">
                      <a:pos x="85" y="19"/>
                    </a:cxn>
                    <a:cxn ang="0">
                      <a:pos x="96" y="34"/>
                    </a:cxn>
                    <a:cxn ang="0">
                      <a:pos x="100" y="53"/>
                    </a:cxn>
                  </a:cxnLst>
                  <a:rect l="0" t="0" r="r" b="b"/>
                  <a:pathLst>
                    <a:path w="104" h="106">
                      <a:moveTo>
                        <a:pt x="104" y="53"/>
                      </a:moveTo>
                      <a:lnTo>
                        <a:pt x="104" y="42"/>
                      </a:lnTo>
                      <a:lnTo>
                        <a:pt x="100" y="33"/>
                      </a:lnTo>
                      <a:lnTo>
                        <a:pt x="95" y="23"/>
                      </a:lnTo>
                      <a:lnTo>
                        <a:pt x="89" y="15"/>
                      </a:lnTo>
                      <a:lnTo>
                        <a:pt x="81" y="10"/>
                      </a:lnTo>
                      <a:lnTo>
                        <a:pt x="72" y="4"/>
                      </a:lnTo>
                      <a:lnTo>
                        <a:pt x="62" y="2"/>
                      </a:lnTo>
                      <a:lnTo>
                        <a:pt x="51" y="0"/>
                      </a:lnTo>
                      <a:lnTo>
                        <a:pt x="41" y="2"/>
                      </a:lnTo>
                      <a:lnTo>
                        <a:pt x="32" y="4"/>
                      </a:lnTo>
                      <a:lnTo>
                        <a:pt x="22" y="10"/>
                      </a:lnTo>
                      <a:lnTo>
                        <a:pt x="15" y="15"/>
                      </a:lnTo>
                      <a:lnTo>
                        <a:pt x="7" y="23"/>
                      </a:lnTo>
                      <a:lnTo>
                        <a:pt x="3" y="33"/>
                      </a:lnTo>
                      <a:lnTo>
                        <a:pt x="0" y="42"/>
                      </a:lnTo>
                      <a:lnTo>
                        <a:pt x="0" y="53"/>
                      </a:lnTo>
                      <a:lnTo>
                        <a:pt x="0" y="63"/>
                      </a:lnTo>
                      <a:lnTo>
                        <a:pt x="3" y="74"/>
                      </a:lnTo>
                      <a:lnTo>
                        <a:pt x="7" y="82"/>
                      </a:lnTo>
                      <a:lnTo>
                        <a:pt x="15" y="91"/>
                      </a:lnTo>
                      <a:lnTo>
                        <a:pt x="22" y="97"/>
                      </a:lnTo>
                      <a:lnTo>
                        <a:pt x="32" y="103"/>
                      </a:lnTo>
                      <a:lnTo>
                        <a:pt x="41" y="105"/>
                      </a:lnTo>
                      <a:lnTo>
                        <a:pt x="51" y="106"/>
                      </a:lnTo>
                      <a:lnTo>
                        <a:pt x="62" y="105"/>
                      </a:lnTo>
                      <a:lnTo>
                        <a:pt x="72" y="103"/>
                      </a:lnTo>
                      <a:lnTo>
                        <a:pt x="81" y="97"/>
                      </a:lnTo>
                      <a:lnTo>
                        <a:pt x="89" y="91"/>
                      </a:lnTo>
                      <a:lnTo>
                        <a:pt x="95" y="82"/>
                      </a:lnTo>
                      <a:lnTo>
                        <a:pt x="100" y="74"/>
                      </a:lnTo>
                      <a:lnTo>
                        <a:pt x="104" y="63"/>
                      </a:lnTo>
                      <a:lnTo>
                        <a:pt x="104" y="53"/>
                      </a:lnTo>
                      <a:close/>
                      <a:moveTo>
                        <a:pt x="100" y="53"/>
                      </a:moveTo>
                      <a:lnTo>
                        <a:pt x="98" y="63"/>
                      </a:lnTo>
                      <a:lnTo>
                        <a:pt x="96" y="72"/>
                      </a:lnTo>
                      <a:lnTo>
                        <a:pt x="91" y="80"/>
                      </a:lnTo>
                      <a:lnTo>
                        <a:pt x="85" y="87"/>
                      </a:lnTo>
                      <a:lnTo>
                        <a:pt x="79" y="93"/>
                      </a:lnTo>
                      <a:lnTo>
                        <a:pt x="70" y="97"/>
                      </a:lnTo>
                      <a:lnTo>
                        <a:pt x="60" y="101"/>
                      </a:lnTo>
                      <a:lnTo>
                        <a:pt x="51" y="101"/>
                      </a:lnTo>
                      <a:lnTo>
                        <a:pt x="41" y="101"/>
                      </a:lnTo>
                      <a:lnTo>
                        <a:pt x="32" y="97"/>
                      </a:lnTo>
                      <a:lnTo>
                        <a:pt x="24" y="93"/>
                      </a:lnTo>
                      <a:lnTo>
                        <a:pt x="17" y="87"/>
                      </a:lnTo>
                      <a:lnTo>
                        <a:pt x="11" y="80"/>
                      </a:lnTo>
                      <a:lnTo>
                        <a:pt x="7" y="72"/>
                      </a:lnTo>
                      <a:lnTo>
                        <a:pt x="3" y="63"/>
                      </a:lnTo>
                      <a:lnTo>
                        <a:pt x="3" y="53"/>
                      </a:lnTo>
                      <a:lnTo>
                        <a:pt x="3" y="44"/>
                      </a:lnTo>
                      <a:lnTo>
                        <a:pt x="7" y="34"/>
                      </a:lnTo>
                      <a:lnTo>
                        <a:pt x="11" y="27"/>
                      </a:lnTo>
                      <a:lnTo>
                        <a:pt x="17" y="19"/>
                      </a:lnTo>
                      <a:lnTo>
                        <a:pt x="24" y="14"/>
                      </a:lnTo>
                      <a:lnTo>
                        <a:pt x="32" y="8"/>
                      </a:lnTo>
                      <a:lnTo>
                        <a:pt x="41" y="6"/>
                      </a:lnTo>
                      <a:lnTo>
                        <a:pt x="51" y="4"/>
                      </a:lnTo>
                      <a:lnTo>
                        <a:pt x="60" y="6"/>
                      </a:lnTo>
                      <a:lnTo>
                        <a:pt x="70" y="8"/>
                      </a:lnTo>
                      <a:lnTo>
                        <a:pt x="79" y="14"/>
                      </a:lnTo>
                      <a:lnTo>
                        <a:pt x="85" y="19"/>
                      </a:lnTo>
                      <a:lnTo>
                        <a:pt x="91" y="27"/>
                      </a:lnTo>
                      <a:lnTo>
                        <a:pt x="96" y="34"/>
                      </a:lnTo>
                      <a:lnTo>
                        <a:pt x="98" y="44"/>
                      </a:lnTo>
                      <a:lnTo>
                        <a:pt x="100" y="53"/>
                      </a:lnTo>
                      <a:close/>
                    </a:path>
                  </a:pathLst>
                </a:custGeom>
                <a:solidFill>
                  <a:srgbClr val="F4F3F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106" name="Freeform 738"/>
                <p:cNvSpPr>
                  <a:spLocks noEditPoints="1"/>
                </p:cNvSpPr>
                <p:nvPr/>
              </p:nvSpPr>
              <p:spPr bwMode="auto">
                <a:xfrm>
                  <a:off x="1789" y="2221"/>
                  <a:ext cx="100" cy="101"/>
                </a:xfrm>
                <a:custGeom>
                  <a:avLst/>
                  <a:gdLst/>
                  <a:ahLst/>
                  <a:cxnLst>
                    <a:cxn ang="0">
                      <a:pos x="98" y="40"/>
                    </a:cxn>
                    <a:cxn ang="0">
                      <a:pos x="91" y="23"/>
                    </a:cxn>
                    <a:cxn ang="0">
                      <a:pos x="77" y="10"/>
                    </a:cxn>
                    <a:cxn ang="0">
                      <a:pos x="60" y="2"/>
                    </a:cxn>
                    <a:cxn ang="0">
                      <a:pos x="39" y="2"/>
                    </a:cxn>
                    <a:cxn ang="0">
                      <a:pos x="20" y="10"/>
                    </a:cxn>
                    <a:cxn ang="0">
                      <a:pos x="7" y="23"/>
                    </a:cxn>
                    <a:cxn ang="0">
                      <a:pos x="0" y="40"/>
                    </a:cxn>
                    <a:cxn ang="0">
                      <a:pos x="0" y="61"/>
                    </a:cxn>
                    <a:cxn ang="0">
                      <a:pos x="7" y="80"/>
                    </a:cxn>
                    <a:cxn ang="0">
                      <a:pos x="20" y="93"/>
                    </a:cxn>
                    <a:cxn ang="0">
                      <a:pos x="39" y="101"/>
                    </a:cxn>
                    <a:cxn ang="0">
                      <a:pos x="60" y="101"/>
                    </a:cxn>
                    <a:cxn ang="0">
                      <a:pos x="77" y="93"/>
                    </a:cxn>
                    <a:cxn ang="0">
                      <a:pos x="91" y="80"/>
                    </a:cxn>
                    <a:cxn ang="0">
                      <a:pos x="98" y="61"/>
                    </a:cxn>
                    <a:cxn ang="0">
                      <a:pos x="96" y="51"/>
                    </a:cxn>
                    <a:cxn ang="0">
                      <a:pos x="93" y="68"/>
                    </a:cxn>
                    <a:cxn ang="0">
                      <a:pos x="81" y="84"/>
                    </a:cxn>
                    <a:cxn ang="0">
                      <a:pos x="68" y="93"/>
                    </a:cxn>
                    <a:cxn ang="0">
                      <a:pos x="49" y="97"/>
                    </a:cxn>
                    <a:cxn ang="0">
                      <a:pos x="32" y="93"/>
                    </a:cxn>
                    <a:cxn ang="0">
                      <a:pos x="17" y="84"/>
                    </a:cxn>
                    <a:cxn ang="0">
                      <a:pos x="7" y="68"/>
                    </a:cxn>
                    <a:cxn ang="0">
                      <a:pos x="3" y="51"/>
                    </a:cxn>
                    <a:cxn ang="0">
                      <a:pos x="7" y="32"/>
                    </a:cxn>
                    <a:cxn ang="0">
                      <a:pos x="17" y="19"/>
                    </a:cxn>
                    <a:cxn ang="0">
                      <a:pos x="32" y="10"/>
                    </a:cxn>
                    <a:cxn ang="0">
                      <a:pos x="49" y="6"/>
                    </a:cxn>
                    <a:cxn ang="0">
                      <a:pos x="68" y="10"/>
                    </a:cxn>
                    <a:cxn ang="0">
                      <a:pos x="81" y="19"/>
                    </a:cxn>
                    <a:cxn ang="0">
                      <a:pos x="93" y="32"/>
                    </a:cxn>
                    <a:cxn ang="0">
                      <a:pos x="96" y="51"/>
                    </a:cxn>
                  </a:cxnLst>
                  <a:rect l="0" t="0" r="r" b="b"/>
                  <a:pathLst>
                    <a:path w="100" h="101">
                      <a:moveTo>
                        <a:pt x="100" y="51"/>
                      </a:moveTo>
                      <a:lnTo>
                        <a:pt x="98" y="40"/>
                      </a:lnTo>
                      <a:lnTo>
                        <a:pt x="96" y="31"/>
                      </a:lnTo>
                      <a:lnTo>
                        <a:pt x="91" y="23"/>
                      </a:lnTo>
                      <a:lnTo>
                        <a:pt x="85" y="15"/>
                      </a:lnTo>
                      <a:lnTo>
                        <a:pt x="77" y="10"/>
                      </a:lnTo>
                      <a:lnTo>
                        <a:pt x="70" y="4"/>
                      </a:lnTo>
                      <a:lnTo>
                        <a:pt x="60" y="2"/>
                      </a:lnTo>
                      <a:lnTo>
                        <a:pt x="49" y="0"/>
                      </a:lnTo>
                      <a:lnTo>
                        <a:pt x="39" y="2"/>
                      </a:lnTo>
                      <a:lnTo>
                        <a:pt x="30" y="4"/>
                      </a:lnTo>
                      <a:lnTo>
                        <a:pt x="20" y="10"/>
                      </a:lnTo>
                      <a:lnTo>
                        <a:pt x="15" y="15"/>
                      </a:lnTo>
                      <a:lnTo>
                        <a:pt x="7" y="23"/>
                      </a:lnTo>
                      <a:lnTo>
                        <a:pt x="3" y="31"/>
                      </a:lnTo>
                      <a:lnTo>
                        <a:pt x="0" y="40"/>
                      </a:lnTo>
                      <a:lnTo>
                        <a:pt x="0" y="51"/>
                      </a:lnTo>
                      <a:lnTo>
                        <a:pt x="0" y="61"/>
                      </a:lnTo>
                      <a:lnTo>
                        <a:pt x="3" y="70"/>
                      </a:lnTo>
                      <a:lnTo>
                        <a:pt x="7" y="80"/>
                      </a:lnTo>
                      <a:lnTo>
                        <a:pt x="15" y="87"/>
                      </a:lnTo>
                      <a:lnTo>
                        <a:pt x="20" y="93"/>
                      </a:lnTo>
                      <a:lnTo>
                        <a:pt x="30" y="97"/>
                      </a:lnTo>
                      <a:lnTo>
                        <a:pt x="39" y="101"/>
                      </a:lnTo>
                      <a:lnTo>
                        <a:pt x="49" y="101"/>
                      </a:lnTo>
                      <a:lnTo>
                        <a:pt x="60" y="101"/>
                      </a:lnTo>
                      <a:lnTo>
                        <a:pt x="70" y="97"/>
                      </a:lnTo>
                      <a:lnTo>
                        <a:pt x="77" y="93"/>
                      </a:lnTo>
                      <a:lnTo>
                        <a:pt x="85" y="87"/>
                      </a:lnTo>
                      <a:lnTo>
                        <a:pt x="91" y="80"/>
                      </a:lnTo>
                      <a:lnTo>
                        <a:pt x="96" y="70"/>
                      </a:lnTo>
                      <a:lnTo>
                        <a:pt x="98" y="61"/>
                      </a:lnTo>
                      <a:lnTo>
                        <a:pt x="100" y="51"/>
                      </a:lnTo>
                      <a:close/>
                      <a:moveTo>
                        <a:pt x="96" y="51"/>
                      </a:moveTo>
                      <a:lnTo>
                        <a:pt x="94" y="61"/>
                      </a:lnTo>
                      <a:lnTo>
                        <a:pt x="93" y="68"/>
                      </a:lnTo>
                      <a:lnTo>
                        <a:pt x="87" y="76"/>
                      </a:lnTo>
                      <a:lnTo>
                        <a:pt x="81" y="84"/>
                      </a:lnTo>
                      <a:lnTo>
                        <a:pt x="75" y="89"/>
                      </a:lnTo>
                      <a:lnTo>
                        <a:pt x="68" y="93"/>
                      </a:lnTo>
                      <a:lnTo>
                        <a:pt x="58" y="97"/>
                      </a:lnTo>
                      <a:lnTo>
                        <a:pt x="49" y="97"/>
                      </a:lnTo>
                      <a:lnTo>
                        <a:pt x="39" y="97"/>
                      </a:lnTo>
                      <a:lnTo>
                        <a:pt x="32" y="93"/>
                      </a:lnTo>
                      <a:lnTo>
                        <a:pt x="24" y="89"/>
                      </a:lnTo>
                      <a:lnTo>
                        <a:pt x="17" y="84"/>
                      </a:lnTo>
                      <a:lnTo>
                        <a:pt x="11" y="76"/>
                      </a:lnTo>
                      <a:lnTo>
                        <a:pt x="7" y="68"/>
                      </a:lnTo>
                      <a:lnTo>
                        <a:pt x="5" y="61"/>
                      </a:lnTo>
                      <a:lnTo>
                        <a:pt x="3" y="51"/>
                      </a:lnTo>
                      <a:lnTo>
                        <a:pt x="5" y="42"/>
                      </a:lnTo>
                      <a:lnTo>
                        <a:pt x="7" y="32"/>
                      </a:lnTo>
                      <a:lnTo>
                        <a:pt x="11" y="25"/>
                      </a:lnTo>
                      <a:lnTo>
                        <a:pt x="17" y="19"/>
                      </a:lnTo>
                      <a:lnTo>
                        <a:pt x="24" y="13"/>
                      </a:lnTo>
                      <a:lnTo>
                        <a:pt x="32" y="10"/>
                      </a:lnTo>
                      <a:lnTo>
                        <a:pt x="39" y="6"/>
                      </a:lnTo>
                      <a:lnTo>
                        <a:pt x="49" y="6"/>
                      </a:lnTo>
                      <a:lnTo>
                        <a:pt x="58" y="6"/>
                      </a:lnTo>
                      <a:lnTo>
                        <a:pt x="68" y="10"/>
                      </a:lnTo>
                      <a:lnTo>
                        <a:pt x="75" y="13"/>
                      </a:lnTo>
                      <a:lnTo>
                        <a:pt x="81" y="19"/>
                      </a:lnTo>
                      <a:lnTo>
                        <a:pt x="87" y="25"/>
                      </a:lnTo>
                      <a:lnTo>
                        <a:pt x="93" y="32"/>
                      </a:lnTo>
                      <a:lnTo>
                        <a:pt x="94" y="42"/>
                      </a:lnTo>
                      <a:lnTo>
                        <a:pt x="96" y="51"/>
                      </a:lnTo>
                      <a:close/>
                    </a:path>
                  </a:pathLst>
                </a:custGeom>
                <a:solidFill>
                  <a:srgbClr val="F4F4F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107" name="Freeform 739"/>
                <p:cNvSpPr>
                  <a:spLocks noEditPoints="1"/>
                </p:cNvSpPr>
                <p:nvPr/>
              </p:nvSpPr>
              <p:spPr bwMode="auto">
                <a:xfrm>
                  <a:off x="1790" y="2223"/>
                  <a:ext cx="97" cy="97"/>
                </a:xfrm>
                <a:custGeom>
                  <a:avLst/>
                  <a:gdLst/>
                  <a:ahLst/>
                  <a:cxnLst>
                    <a:cxn ang="0">
                      <a:pos x="95" y="40"/>
                    </a:cxn>
                    <a:cxn ang="0">
                      <a:pos x="88" y="23"/>
                    </a:cxn>
                    <a:cxn ang="0">
                      <a:pos x="76" y="10"/>
                    </a:cxn>
                    <a:cxn ang="0">
                      <a:pos x="57" y="2"/>
                    </a:cxn>
                    <a:cxn ang="0">
                      <a:pos x="38" y="2"/>
                    </a:cxn>
                    <a:cxn ang="0">
                      <a:pos x="21" y="10"/>
                    </a:cxn>
                    <a:cxn ang="0">
                      <a:pos x="8" y="23"/>
                    </a:cxn>
                    <a:cxn ang="0">
                      <a:pos x="0" y="40"/>
                    </a:cxn>
                    <a:cxn ang="0">
                      <a:pos x="0" y="59"/>
                    </a:cxn>
                    <a:cxn ang="0">
                      <a:pos x="8" y="76"/>
                    </a:cxn>
                    <a:cxn ang="0">
                      <a:pos x="21" y="89"/>
                    </a:cxn>
                    <a:cxn ang="0">
                      <a:pos x="38" y="97"/>
                    </a:cxn>
                    <a:cxn ang="0">
                      <a:pos x="57" y="97"/>
                    </a:cxn>
                    <a:cxn ang="0">
                      <a:pos x="76" y="89"/>
                    </a:cxn>
                    <a:cxn ang="0">
                      <a:pos x="88" y="76"/>
                    </a:cxn>
                    <a:cxn ang="0">
                      <a:pos x="95" y="59"/>
                    </a:cxn>
                    <a:cxn ang="0">
                      <a:pos x="92" y="49"/>
                    </a:cxn>
                    <a:cxn ang="0">
                      <a:pos x="90" y="66"/>
                    </a:cxn>
                    <a:cxn ang="0">
                      <a:pos x="80" y="80"/>
                    </a:cxn>
                    <a:cxn ang="0">
                      <a:pos x="65" y="89"/>
                    </a:cxn>
                    <a:cxn ang="0">
                      <a:pos x="48" y="93"/>
                    </a:cxn>
                    <a:cxn ang="0">
                      <a:pos x="31" y="89"/>
                    </a:cxn>
                    <a:cxn ang="0">
                      <a:pos x="18" y="80"/>
                    </a:cxn>
                    <a:cxn ang="0">
                      <a:pos x="8" y="66"/>
                    </a:cxn>
                    <a:cxn ang="0">
                      <a:pos x="4" y="49"/>
                    </a:cxn>
                    <a:cxn ang="0">
                      <a:pos x="8" y="32"/>
                    </a:cxn>
                    <a:cxn ang="0">
                      <a:pos x="18" y="19"/>
                    </a:cxn>
                    <a:cxn ang="0">
                      <a:pos x="31" y="10"/>
                    </a:cxn>
                    <a:cxn ang="0">
                      <a:pos x="48" y="6"/>
                    </a:cxn>
                    <a:cxn ang="0">
                      <a:pos x="65" y="10"/>
                    </a:cxn>
                    <a:cxn ang="0">
                      <a:pos x="80" y="19"/>
                    </a:cxn>
                    <a:cxn ang="0">
                      <a:pos x="90" y="32"/>
                    </a:cxn>
                    <a:cxn ang="0">
                      <a:pos x="92" y="49"/>
                    </a:cxn>
                  </a:cxnLst>
                  <a:rect l="0" t="0" r="r" b="b"/>
                  <a:pathLst>
                    <a:path w="97" h="97">
                      <a:moveTo>
                        <a:pt x="97" y="49"/>
                      </a:moveTo>
                      <a:lnTo>
                        <a:pt x="95" y="40"/>
                      </a:lnTo>
                      <a:lnTo>
                        <a:pt x="93" y="30"/>
                      </a:lnTo>
                      <a:lnTo>
                        <a:pt x="88" y="23"/>
                      </a:lnTo>
                      <a:lnTo>
                        <a:pt x="82" y="15"/>
                      </a:lnTo>
                      <a:lnTo>
                        <a:pt x="76" y="10"/>
                      </a:lnTo>
                      <a:lnTo>
                        <a:pt x="67" y="4"/>
                      </a:lnTo>
                      <a:lnTo>
                        <a:pt x="57" y="2"/>
                      </a:lnTo>
                      <a:lnTo>
                        <a:pt x="48" y="0"/>
                      </a:lnTo>
                      <a:lnTo>
                        <a:pt x="38" y="2"/>
                      </a:lnTo>
                      <a:lnTo>
                        <a:pt x="29" y="4"/>
                      </a:lnTo>
                      <a:lnTo>
                        <a:pt x="21" y="10"/>
                      </a:lnTo>
                      <a:lnTo>
                        <a:pt x="14" y="15"/>
                      </a:lnTo>
                      <a:lnTo>
                        <a:pt x="8" y="23"/>
                      </a:lnTo>
                      <a:lnTo>
                        <a:pt x="4" y="30"/>
                      </a:lnTo>
                      <a:lnTo>
                        <a:pt x="0" y="40"/>
                      </a:lnTo>
                      <a:lnTo>
                        <a:pt x="0" y="49"/>
                      </a:lnTo>
                      <a:lnTo>
                        <a:pt x="0" y="59"/>
                      </a:lnTo>
                      <a:lnTo>
                        <a:pt x="4" y="68"/>
                      </a:lnTo>
                      <a:lnTo>
                        <a:pt x="8" y="76"/>
                      </a:lnTo>
                      <a:lnTo>
                        <a:pt x="14" y="83"/>
                      </a:lnTo>
                      <a:lnTo>
                        <a:pt x="21" y="89"/>
                      </a:lnTo>
                      <a:lnTo>
                        <a:pt x="29" y="93"/>
                      </a:lnTo>
                      <a:lnTo>
                        <a:pt x="38" y="97"/>
                      </a:lnTo>
                      <a:lnTo>
                        <a:pt x="48" y="97"/>
                      </a:lnTo>
                      <a:lnTo>
                        <a:pt x="57" y="97"/>
                      </a:lnTo>
                      <a:lnTo>
                        <a:pt x="67" y="93"/>
                      </a:lnTo>
                      <a:lnTo>
                        <a:pt x="76" y="89"/>
                      </a:lnTo>
                      <a:lnTo>
                        <a:pt x="82" y="83"/>
                      </a:lnTo>
                      <a:lnTo>
                        <a:pt x="88" y="76"/>
                      </a:lnTo>
                      <a:lnTo>
                        <a:pt x="93" y="68"/>
                      </a:lnTo>
                      <a:lnTo>
                        <a:pt x="95" y="59"/>
                      </a:lnTo>
                      <a:lnTo>
                        <a:pt x="97" y="49"/>
                      </a:lnTo>
                      <a:close/>
                      <a:moveTo>
                        <a:pt x="92" y="49"/>
                      </a:moveTo>
                      <a:lnTo>
                        <a:pt x="92" y="57"/>
                      </a:lnTo>
                      <a:lnTo>
                        <a:pt x="90" y="66"/>
                      </a:lnTo>
                      <a:lnTo>
                        <a:pt x="84" y="74"/>
                      </a:lnTo>
                      <a:lnTo>
                        <a:pt x="80" y="80"/>
                      </a:lnTo>
                      <a:lnTo>
                        <a:pt x="73" y="85"/>
                      </a:lnTo>
                      <a:lnTo>
                        <a:pt x="65" y="89"/>
                      </a:lnTo>
                      <a:lnTo>
                        <a:pt x="57" y="91"/>
                      </a:lnTo>
                      <a:lnTo>
                        <a:pt x="48" y="93"/>
                      </a:lnTo>
                      <a:lnTo>
                        <a:pt x="40" y="91"/>
                      </a:lnTo>
                      <a:lnTo>
                        <a:pt x="31" y="89"/>
                      </a:lnTo>
                      <a:lnTo>
                        <a:pt x="23" y="85"/>
                      </a:lnTo>
                      <a:lnTo>
                        <a:pt x="18" y="80"/>
                      </a:lnTo>
                      <a:lnTo>
                        <a:pt x="12" y="74"/>
                      </a:lnTo>
                      <a:lnTo>
                        <a:pt x="8" y="66"/>
                      </a:lnTo>
                      <a:lnTo>
                        <a:pt x="6" y="57"/>
                      </a:lnTo>
                      <a:lnTo>
                        <a:pt x="4" y="49"/>
                      </a:lnTo>
                      <a:lnTo>
                        <a:pt x="6" y="40"/>
                      </a:lnTo>
                      <a:lnTo>
                        <a:pt x="8" y="32"/>
                      </a:lnTo>
                      <a:lnTo>
                        <a:pt x="12" y="25"/>
                      </a:lnTo>
                      <a:lnTo>
                        <a:pt x="18" y="19"/>
                      </a:lnTo>
                      <a:lnTo>
                        <a:pt x="23" y="13"/>
                      </a:lnTo>
                      <a:lnTo>
                        <a:pt x="31" y="10"/>
                      </a:lnTo>
                      <a:lnTo>
                        <a:pt x="40" y="6"/>
                      </a:lnTo>
                      <a:lnTo>
                        <a:pt x="48" y="6"/>
                      </a:lnTo>
                      <a:lnTo>
                        <a:pt x="57" y="6"/>
                      </a:lnTo>
                      <a:lnTo>
                        <a:pt x="65" y="10"/>
                      </a:lnTo>
                      <a:lnTo>
                        <a:pt x="73" y="13"/>
                      </a:lnTo>
                      <a:lnTo>
                        <a:pt x="80" y="19"/>
                      </a:lnTo>
                      <a:lnTo>
                        <a:pt x="84" y="25"/>
                      </a:lnTo>
                      <a:lnTo>
                        <a:pt x="90" y="32"/>
                      </a:lnTo>
                      <a:lnTo>
                        <a:pt x="92" y="40"/>
                      </a:lnTo>
                      <a:lnTo>
                        <a:pt x="92" y="49"/>
                      </a:lnTo>
                      <a:close/>
                    </a:path>
                  </a:pathLst>
                </a:custGeom>
                <a:solidFill>
                  <a:srgbClr val="F5F5F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108" name="Freeform 740"/>
                <p:cNvSpPr>
                  <a:spLocks noEditPoints="1"/>
                </p:cNvSpPr>
                <p:nvPr/>
              </p:nvSpPr>
              <p:spPr bwMode="auto">
                <a:xfrm>
                  <a:off x="1792" y="2227"/>
                  <a:ext cx="93" cy="91"/>
                </a:xfrm>
                <a:custGeom>
                  <a:avLst/>
                  <a:gdLst/>
                  <a:ahLst/>
                  <a:cxnLst>
                    <a:cxn ang="0">
                      <a:pos x="91" y="36"/>
                    </a:cxn>
                    <a:cxn ang="0">
                      <a:pos x="84" y="19"/>
                    </a:cxn>
                    <a:cxn ang="0">
                      <a:pos x="72" y="7"/>
                    </a:cxn>
                    <a:cxn ang="0">
                      <a:pos x="55" y="0"/>
                    </a:cxn>
                    <a:cxn ang="0">
                      <a:pos x="36" y="0"/>
                    </a:cxn>
                    <a:cxn ang="0">
                      <a:pos x="21" y="7"/>
                    </a:cxn>
                    <a:cxn ang="0">
                      <a:pos x="8" y="19"/>
                    </a:cxn>
                    <a:cxn ang="0">
                      <a:pos x="2" y="36"/>
                    </a:cxn>
                    <a:cxn ang="0">
                      <a:pos x="2" y="55"/>
                    </a:cxn>
                    <a:cxn ang="0">
                      <a:pos x="8" y="70"/>
                    </a:cxn>
                    <a:cxn ang="0">
                      <a:pos x="21" y="83"/>
                    </a:cxn>
                    <a:cxn ang="0">
                      <a:pos x="36" y="91"/>
                    </a:cxn>
                    <a:cxn ang="0">
                      <a:pos x="55" y="91"/>
                    </a:cxn>
                    <a:cxn ang="0">
                      <a:pos x="72" y="83"/>
                    </a:cxn>
                    <a:cxn ang="0">
                      <a:pos x="84" y="70"/>
                    </a:cxn>
                    <a:cxn ang="0">
                      <a:pos x="91" y="55"/>
                    </a:cxn>
                    <a:cxn ang="0">
                      <a:pos x="88" y="45"/>
                    </a:cxn>
                    <a:cxn ang="0">
                      <a:pos x="84" y="61"/>
                    </a:cxn>
                    <a:cxn ang="0">
                      <a:pos x="76" y="74"/>
                    </a:cxn>
                    <a:cxn ang="0">
                      <a:pos x="63" y="83"/>
                    </a:cxn>
                    <a:cxn ang="0">
                      <a:pos x="46" y="87"/>
                    </a:cxn>
                    <a:cxn ang="0">
                      <a:pos x="31" y="83"/>
                    </a:cxn>
                    <a:cxn ang="0">
                      <a:pos x="17" y="74"/>
                    </a:cxn>
                    <a:cxn ang="0">
                      <a:pos x="8" y="61"/>
                    </a:cxn>
                    <a:cxn ang="0">
                      <a:pos x="6" y="45"/>
                    </a:cxn>
                    <a:cxn ang="0">
                      <a:pos x="8" y="28"/>
                    </a:cxn>
                    <a:cxn ang="0">
                      <a:pos x="17" y="15"/>
                    </a:cxn>
                    <a:cxn ang="0">
                      <a:pos x="31" y="7"/>
                    </a:cxn>
                    <a:cxn ang="0">
                      <a:pos x="46" y="4"/>
                    </a:cxn>
                    <a:cxn ang="0">
                      <a:pos x="63" y="7"/>
                    </a:cxn>
                    <a:cxn ang="0">
                      <a:pos x="76" y="15"/>
                    </a:cxn>
                    <a:cxn ang="0">
                      <a:pos x="84" y="28"/>
                    </a:cxn>
                    <a:cxn ang="0">
                      <a:pos x="88" y="45"/>
                    </a:cxn>
                  </a:cxnLst>
                  <a:rect l="0" t="0" r="r" b="b"/>
                  <a:pathLst>
                    <a:path w="93" h="91">
                      <a:moveTo>
                        <a:pt x="93" y="45"/>
                      </a:moveTo>
                      <a:lnTo>
                        <a:pt x="91" y="36"/>
                      </a:lnTo>
                      <a:lnTo>
                        <a:pt x="90" y="26"/>
                      </a:lnTo>
                      <a:lnTo>
                        <a:pt x="84" y="19"/>
                      </a:lnTo>
                      <a:lnTo>
                        <a:pt x="78" y="13"/>
                      </a:lnTo>
                      <a:lnTo>
                        <a:pt x="72" y="7"/>
                      </a:lnTo>
                      <a:lnTo>
                        <a:pt x="65" y="4"/>
                      </a:lnTo>
                      <a:lnTo>
                        <a:pt x="55" y="0"/>
                      </a:lnTo>
                      <a:lnTo>
                        <a:pt x="46" y="0"/>
                      </a:lnTo>
                      <a:lnTo>
                        <a:pt x="36" y="0"/>
                      </a:lnTo>
                      <a:lnTo>
                        <a:pt x="29" y="4"/>
                      </a:lnTo>
                      <a:lnTo>
                        <a:pt x="21" y="7"/>
                      </a:lnTo>
                      <a:lnTo>
                        <a:pt x="14" y="13"/>
                      </a:lnTo>
                      <a:lnTo>
                        <a:pt x="8" y="19"/>
                      </a:lnTo>
                      <a:lnTo>
                        <a:pt x="4" y="26"/>
                      </a:lnTo>
                      <a:lnTo>
                        <a:pt x="2" y="36"/>
                      </a:lnTo>
                      <a:lnTo>
                        <a:pt x="0" y="45"/>
                      </a:lnTo>
                      <a:lnTo>
                        <a:pt x="2" y="55"/>
                      </a:lnTo>
                      <a:lnTo>
                        <a:pt x="4" y="62"/>
                      </a:lnTo>
                      <a:lnTo>
                        <a:pt x="8" y="70"/>
                      </a:lnTo>
                      <a:lnTo>
                        <a:pt x="14" y="78"/>
                      </a:lnTo>
                      <a:lnTo>
                        <a:pt x="21" y="83"/>
                      </a:lnTo>
                      <a:lnTo>
                        <a:pt x="29" y="87"/>
                      </a:lnTo>
                      <a:lnTo>
                        <a:pt x="36" y="91"/>
                      </a:lnTo>
                      <a:lnTo>
                        <a:pt x="46" y="91"/>
                      </a:lnTo>
                      <a:lnTo>
                        <a:pt x="55" y="91"/>
                      </a:lnTo>
                      <a:lnTo>
                        <a:pt x="65" y="87"/>
                      </a:lnTo>
                      <a:lnTo>
                        <a:pt x="72" y="83"/>
                      </a:lnTo>
                      <a:lnTo>
                        <a:pt x="78" y="78"/>
                      </a:lnTo>
                      <a:lnTo>
                        <a:pt x="84" y="70"/>
                      </a:lnTo>
                      <a:lnTo>
                        <a:pt x="90" y="62"/>
                      </a:lnTo>
                      <a:lnTo>
                        <a:pt x="91" y="55"/>
                      </a:lnTo>
                      <a:lnTo>
                        <a:pt x="93" y="45"/>
                      </a:lnTo>
                      <a:close/>
                      <a:moveTo>
                        <a:pt x="88" y="45"/>
                      </a:moveTo>
                      <a:lnTo>
                        <a:pt x="88" y="53"/>
                      </a:lnTo>
                      <a:lnTo>
                        <a:pt x="84" y="61"/>
                      </a:lnTo>
                      <a:lnTo>
                        <a:pt x="80" y="68"/>
                      </a:lnTo>
                      <a:lnTo>
                        <a:pt x="76" y="74"/>
                      </a:lnTo>
                      <a:lnTo>
                        <a:pt x="71" y="79"/>
                      </a:lnTo>
                      <a:lnTo>
                        <a:pt x="63" y="83"/>
                      </a:lnTo>
                      <a:lnTo>
                        <a:pt x="55" y="85"/>
                      </a:lnTo>
                      <a:lnTo>
                        <a:pt x="46" y="87"/>
                      </a:lnTo>
                      <a:lnTo>
                        <a:pt x="38" y="85"/>
                      </a:lnTo>
                      <a:lnTo>
                        <a:pt x="31" y="83"/>
                      </a:lnTo>
                      <a:lnTo>
                        <a:pt x="23" y="79"/>
                      </a:lnTo>
                      <a:lnTo>
                        <a:pt x="17" y="74"/>
                      </a:lnTo>
                      <a:lnTo>
                        <a:pt x="12" y="68"/>
                      </a:lnTo>
                      <a:lnTo>
                        <a:pt x="8" y="61"/>
                      </a:lnTo>
                      <a:lnTo>
                        <a:pt x="6" y="53"/>
                      </a:lnTo>
                      <a:lnTo>
                        <a:pt x="6" y="45"/>
                      </a:lnTo>
                      <a:lnTo>
                        <a:pt x="6" y="36"/>
                      </a:lnTo>
                      <a:lnTo>
                        <a:pt x="8" y="28"/>
                      </a:lnTo>
                      <a:lnTo>
                        <a:pt x="12" y="23"/>
                      </a:lnTo>
                      <a:lnTo>
                        <a:pt x="17" y="15"/>
                      </a:lnTo>
                      <a:lnTo>
                        <a:pt x="23" y="11"/>
                      </a:lnTo>
                      <a:lnTo>
                        <a:pt x="31" y="7"/>
                      </a:lnTo>
                      <a:lnTo>
                        <a:pt x="38" y="4"/>
                      </a:lnTo>
                      <a:lnTo>
                        <a:pt x="46" y="4"/>
                      </a:lnTo>
                      <a:lnTo>
                        <a:pt x="55" y="4"/>
                      </a:lnTo>
                      <a:lnTo>
                        <a:pt x="63" y="7"/>
                      </a:lnTo>
                      <a:lnTo>
                        <a:pt x="71" y="11"/>
                      </a:lnTo>
                      <a:lnTo>
                        <a:pt x="76" y="15"/>
                      </a:lnTo>
                      <a:lnTo>
                        <a:pt x="80" y="23"/>
                      </a:lnTo>
                      <a:lnTo>
                        <a:pt x="84" y="28"/>
                      </a:lnTo>
                      <a:lnTo>
                        <a:pt x="88" y="36"/>
                      </a:lnTo>
                      <a:lnTo>
                        <a:pt x="88" y="45"/>
                      </a:lnTo>
                      <a:close/>
                    </a:path>
                  </a:pathLst>
                </a:custGeom>
                <a:solidFill>
                  <a:srgbClr val="F5F5F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109" name="Freeform 741"/>
                <p:cNvSpPr>
                  <a:spLocks noEditPoints="1"/>
                </p:cNvSpPr>
                <p:nvPr/>
              </p:nvSpPr>
              <p:spPr bwMode="auto">
                <a:xfrm>
                  <a:off x="1794" y="2229"/>
                  <a:ext cx="88" cy="87"/>
                </a:xfrm>
                <a:custGeom>
                  <a:avLst/>
                  <a:gdLst/>
                  <a:ahLst/>
                  <a:cxnLst>
                    <a:cxn ang="0">
                      <a:pos x="88" y="34"/>
                    </a:cxn>
                    <a:cxn ang="0">
                      <a:pos x="80" y="19"/>
                    </a:cxn>
                    <a:cxn ang="0">
                      <a:pos x="69" y="7"/>
                    </a:cxn>
                    <a:cxn ang="0">
                      <a:pos x="53" y="0"/>
                    </a:cxn>
                    <a:cxn ang="0">
                      <a:pos x="36" y="0"/>
                    </a:cxn>
                    <a:cxn ang="0">
                      <a:pos x="19" y="7"/>
                    </a:cxn>
                    <a:cxn ang="0">
                      <a:pos x="8" y="19"/>
                    </a:cxn>
                    <a:cxn ang="0">
                      <a:pos x="2" y="34"/>
                    </a:cxn>
                    <a:cxn ang="0">
                      <a:pos x="2" y="51"/>
                    </a:cxn>
                    <a:cxn ang="0">
                      <a:pos x="8" y="68"/>
                    </a:cxn>
                    <a:cxn ang="0">
                      <a:pos x="19" y="79"/>
                    </a:cxn>
                    <a:cxn ang="0">
                      <a:pos x="36" y="85"/>
                    </a:cxn>
                    <a:cxn ang="0">
                      <a:pos x="53" y="85"/>
                    </a:cxn>
                    <a:cxn ang="0">
                      <a:pos x="69" y="79"/>
                    </a:cxn>
                    <a:cxn ang="0">
                      <a:pos x="80" y="68"/>
                    </a:cxn>
                    <a:cxn ang="0">
                      <a:pos x="88" y="51"/>
                    </a:cxn>
                    <a:cxn ang="0">
                      <a:pos x="84" y="43"/>
                    </a:cxn>
                    <a:cxn ang="0">
                      <a:pos x="80" y="59"/>
                    </a:cxn>
                    <a:cxn ang="0">
                      <a:pos x="72" y="70"/>
                    </a:cxn>
                    <a:cxn ang="0">
                      <a:pos x="59" y="79"/>
                    </a:cxn>
                    <a:cxn ang="0">
                      <a:pos x="44" y="81"/>
                    </a:cxn>
                    <a:cxn ang="0">
                      <a:pos x="29" y="79"/>
                    </a:cxn>
                    <a:cxn ang="0">
                      <a:pos x="17" y="70"/>
                    </a:cxn>
                    <a:cxn ang="0">
                      <a:pos x="8" y="59"/>
                    </a:cxn>
                    <a:cxn ang="0">
                      <a:pos x="6" y="43"/>
                    </a:cxn>
                    <a:cxn ang="0">
                      <a:pos x="8" y="28"/>
                    </a:cxn>
                    <a:cxn ang="0">
                      <a:pos x="17" y="15"/>
                    </a:cxn>
                    <a:cxn ang="0">
                      <a:pos x="29" y="7"/>
                    </a:cxn>
                    <a:cxn ang="0">
                      <a:pos x="44" y="4"/>
                    </a:cxn>
                    <a:cxn ang="0">
                      <a:pos x="59" y="7"/>
                    </a:cxn>
                    <a:cxn ang="0">
                      <a:pos x="72" y="15"/>
                    </a:cxn>
                    <a:cxn ang="0">
                      <a:pos x="80" y="28"/>
                    </a:cxn>
                    <a:cxn ang="0">
                      <a:pos x="84" y="43"/>
                    </a:cxn>
                  </a:cxnLst>
                  <a:rect l="0" t="0" r="r" b="b"/>
                  <a:pathLst>
                    <a:path w="88" h="87">
                      <a:moveTo>
                        <a:pt x="88" y="43"/>
                      </a:moveTo>
                      <a:lnTo>
                        <a:pt x="88" y="34"/>
                      </a:lnTo>
                      <a:lnTo>
                        <a:pt x="86" y="26"/>
                      </a:lnTo>
                      <a:lnTo>
                        <a:pt x="80" y="19"/>
                      </a:lnTo>
                      <a:lnTo>
                        <a:pt x="76" y="13"/>
                      </a:lnTo>
                      <a:lnTo>
                        <a:pt x="69" y="7"/>
                      </a:lnTo>
                      <a:lnTo>
                        <a:pt x="61" y="4"/>
                      </a:lnTo>
                      <a:lnTo>
                        <a:pt x="53" y="0"/>
                      </a:lnTo>
                      <a:lnTo>
                        <a:pt x="44" y="0"/>
                      </a:lnTo>
                      <a:lnTo>
                        <a:pt x="36" y="0"/>
                      </a:lnTo>
                      <a:lnTo>
                        <a:pt x="27" y="4"/>
                      </a:lnTo>
                      <a:lnTo>
                        <a:pt x="19" y="7"/>
                      </a:lnTo>
                      <a:lnTo>
                        <a:pt x="14" y="13"/>
                      </a:lnTo>
                      <a:lnTo>
                        <a:pt x="8" y="19"/>
                      </a:lnTo>
                      <a:lnTo>
                        <a:pt x="4" y="26"/>
                      </a:lnTo>
                      <a:lnTo>
                        <a:pt x="2" y="34"/>
                      </a:lnTo>
                      <a:lnTo>
                        <a:pt x="0" y="43"/>
                      </a:lnTo>
                      <a:lnTo>
                        <a:pt x="2" y="51"/>
                      </a:lnTo>
                      <a:lnTo>
                        <a:pt x="4" y="60"/>
                      </a:lnTo>
                      <a:lnTo>
                        <a:pt x="8" y="68"/>
                      </a:lnTo>
                      <a:lnTo>
                        <a:pt x="14" y="74"/>
                      </a:lnTo>
                      <a:lnTo>
                        <a:pt x="19" y="79"/>
                      </a:lnTo>
                      <a:lnTo>
                        <a:pt x="27" y="83"/>
                      </a:lnTo>
                      <a:lnTo>
                        <a:pt x="36" y="85"/>
                      </a:lnTo>
                      <a:lnTo>
                        <a:pt x="44" y="87"/>
                      </a:lnTo>
                      <a:lnTo>
                        <a:pt x="53" y="85"/>
                      </a:lnTo>
                      <a:lnTo>
                        <a:pt x="61" y="83"/>
                      </a:lnTo>
                      <a:lnTo>
                        <a:pt x="69" y="79"/>
                      </a:lnTo>
                      <a:lnTo>
                        <a:pt x="76" y="74"/>
                      </a:lnTo>
                      <a:lnTo>
                        <a:pt x="80" y="68"/>
                      </a:lnTo>
                      <a:lnTo>
                        <a:pt x="86" y="60"/>
                      </a:lnTo>
                      <a:lnTo>
                        <a:pt x="88" y="51"/>
                      </a:lnTo>
                      <a:lnTo>
                        <a:pt x="88" y="43"/>
                      </a:lnTo>
                      <a:close/>
                      <a:moveTo>
                        <a:pt x="84" y="43"/>
                      </a:moveTo>
                      <a:lnTo>
                        <a:pt x="84" y="51"/>
                      </a:lnTo>
                      <a:lnTo>
                        <a:pt x="80" y="59"/>
                      </a:lnTo>
                      <a:lnTo>
                        <a:pt x="76" y="64"/>
                      </a:lnTo>
                      <a:lnTo>
                        <a:pt x="72" y="70"/>
                      </a:lnTo>
                      <a:lnTo>
                        <a:pt x="67" y="76"/>
                      </a:lnTo>
                      <a:lnTo>
                        <a:pt x="59" y="79"/>
                      </a:lnTo>
                      <a:lnTo>
                        <a:pt x="53" y="81"/>
                      </a:lnTo>
                      <a:lnTo>
                        <a:pt x="44" y="81"/>
                      </a:lnTo>
                      <a:lnTo>
                        <a:pt x="36" y="81"/>
                      </a:lnTo>
                      <a:lnTo>
                        <a:pt x="29" y="79"/>
                      </a:lnTo>
                      <a:lnTo>
                        <a:pt x="23" y="76"/>
                      </a:lnTo>
                      <a:lnTo>
                        <a:pt x="17" y="70"/>
                      </a:lnTo>
                      <a:lnTo>
                        <a:pt x="12" y="64"/>
                      </a:lnTo>
                      <a:lnTo>
                        <a:pt x="8" y="59"/>
                      </a:lnTo>
                      <a:lnTo>
                        <a:pt x="6" y="51"/>
                      </a:lnTo>
                      <a:lnTo>
                        <a:pt x="6" y="43"/>
                      </a:lnTo>
                      <a:lnTo>
                        <a:pt x="6" y="36"/>
                      </a:lnTo>
                      <a:lnTo>
                        <a:pt x="8" y="28"/>
                      </a:lnTo>
                      <a:lnTo>
                        <a:pt x="12" y="21"/>
                      </a:lnTo>
                      <a:lnTo>
                        <a:pt x="17" y="15"/>
                      </a:lnTo>
                      <a:lnTo>
                        <a:pt x="23" y="11"/>
                      </a:lnTo>
                      <a:lnTo>
                        <a:pt x="29" y="7"/>
                      </a:lnTo>
                      <a:lnTo>
                        <a:pt x="36" y="5"/>
                      </a:lnTo>
                      <a:lnTo>
                        <a:pt x="44" y="4"/>
                      </a:lnTo>
                      <a:lnTo>
                        <a:pt x="53" y="5"/>
                      </a:lnTo>
                      <a:lnTo>
                        <a:pt x="59" y="7"/>
                      </a:lnTo>
                      <a:lnTo>
                        <a:pt x="67" y="11"/>
                      </a:lnTo>
                      <a:lnTo>
                        <a:pt x="72" y="15"/>
                      </a:lnTo>
                      <a:lnTo>
                        <a:pt x="76" y="21"/>
                      </a:lnTo>
                      <a:lnTo>
                        <a:pt x="80" y="28"/>
                      </a:lnTo>
                      <a:lnTo>
                        <a:pt x="84" y="36"/>
                      </a:lnTo>
                      <a:lnTo>
                        <a:pt x="84" y="43"/>
                      </a:lnTo>
                      <a:close/>
                    </a:path>
                  </a:pathLst>
                </a:custGeom>
                <a:solidFill>
                  <a:srgbClr val="F5F6F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110" name="Freeform 742"/>
                <p:cNvSpPr>
                  <a:spLocks noEditPoints="1"/>
                </p:cNvSpPr>
                <p:nvPr/>
              </p:nvSpPr>
              <p:spPr bwMode="auto">
                <a:xfrm>
                  <a:off x="1798" y="2231"/>
                  <a:ext cx="82" cy="83"/>
                </a:xfrm>
                <a:custGeom>
                  <a:avLst/>
                  <a:gdLst/>
                  <a:ahLst/>
                  <a:cxnLst>
                    <a:cxn ang="0">
                      <a:pos x="82" y="32"/>
                    </a:cxn>
                    <a:cxn ang="0">
                      <a:pos x="74" y="19"/>
                    </a:cxn>
                    <a:cxn ang="0">
                      <a:pos x="65" y="7"/>
                    </a:cxn>
                    <a:cxn ang="0">
                      <a:pos x="49" y="0"/>
                    </a:cxn>
                    <a:cxn ang="0">
                      <a:pos x="32" y="0"/>
                    </a:cxn>
                    <a:cxn ang="0">
                      <a:pos x="17" y="7"/>
                    </a:cxn>
                    <a:cxn ang="0">
                      <a:pos x="6" y="19"/>
                    </a:cxn>
                    <a:cxn ang="0">
                      <a:pos x="0" y="32"/>
                    </a:cxn>
                    <a:cxn ang="0">
                      <a:pos x="0" y="49"/>
                    </a:cxn>
                    <a:cxn ang="0">
                      <a:pos x="6" y="64"/>
                    </a:cxn>
                    <a:cxn ang="0">
                      <a:pos x="17" y="75"/>
                    </a:cxn>
                    <a:cxn ang="0">
                      <a:pos x="32" y="81"/>
                    </a:cxn>
                    <a:cxn ang="0">
                      <a:pos x="49" y="81"/>
                    </a:cxn>
                    <a:cxn ang="0">
                      <a:pos x="65" y="75"/>
                    </a:cxn>
                    <a:cxn ang="0">
                      <a:pos x="74" y="64"/>
                    </a:cxn>
                    <a:cxn ang="0">
                      <a:pos x="82" y="49"/>
                    </a:cxn>
                    <a:cxn ang="0">
                      <a:pos x="78" y="41"/>
                    </a:cxn>
                    <a:cxn ang="0">
                      <a:pos x="74" y="55"/>
                    </a:cxn>
                    <a:cxn ang="0">
                      <a:pos x="66" y="68"/>
                    </a:cxn>
                    <a:cxn ang="0">
                      <a:pos x="55" y="75"/>
                    </a:cxn>
                    <a:cxn ang="0">
                      <a:pos x="40" y="77"/>
                    </a:cxn>
                    <a:cxn ang="0">
                      <a:pos x="27" y="75"/>
                    </a:cxn>
                    <a:cxn ang="0">
                      <a:pos x="15" y="68"/>
                    </a:cxn>
                    <a:cxn ang="0">
                      <a:pos x="8" y="55"/>
                    </a:cxn>
                    <a:cxn ang="0">
                      <a:pos x="4" y="41"/>
                    </a:cxn>
                    <a:cxn ang="0">
                      <a:pos x="8" y="26"/>
                    </a:cxn>
                    <a:cxn ang="0">
                      <a:pos x="15" y="15"/>
                    </a:cxn>
                    <a:cxn ang="0">
                      <a:pos x="27" y="7"/>
                    </a:cxn>
                    <a:cxn ang="0">
                      <a:pos x="40" y="3"/>
                    </a:cxn>
                    <a:cxn ang="0">
                      <a:pos x="55" y="7"/>
                    </a:cxn>
                    <a:cxn ang="0">
                      <a:pos x="66" y="15"/>
                    </a:cxn>
                    <a:cxn ang="0">
                      <a:pos x="74" y="26"/>
                    </a:cxn>
                    <a:cxn ang="0">
                      <a:pos x="78" y="41"/>
                    </a:cxn>
                  </a:cxnLst>
                  <a:rect l="0" t="0" r="r" b="b"/>
                  <a:pathLst>
                    <a:path w="82" h="83">
                      <a:moveTo>
                        <a:pt x="82" y="41"/>
                      </a:moveTo>
                      <a:lnTo>
                        <a:pt x="82" y="32"/>
                      </a:lnTo>
                      <a:lnTo>
                        <a:pt x="78" y="24"/>
                      </a:lnTo>
                      <a:lnTo>
                        <a:pt x="74" y="19"/>
                      </a:lnTo>
                      <a:lnTo>
                        <a:pt x="70" y="11"/>
                      </a:lnTo>
                      <a:lnTo>
                        <a:pt x="65" y="7"/>
                      </a:lnTo>
                      <a:lnTo>
                        <a:pt x="57" y="3"/>
                      </a:lnTo>
                      <a:lnTo>
                        <a:pt x="49" y="0"/>
                      </a:lnTo>
                      <a:lnTo>
                        <a:pt x="40" y="0"/>
                      </a:lnTo>
                      <a:lnTo>
                        <a:pt x="32" y="0"/>
                      </a:lnTo>
                      <a:lnTo>
                        <a:pt x="25" y="3"/>
                      </a:lnTo>
                      <a:lnTo>
                        <a:pt x="17" y="7"/>
                      </a:lnTo>
                      <a:lnTo>
                        <a:pt x="11" y="11"/>
                      </a:lnTo>
                      <a:lnTo>
                        <a:pt x="6" y="19"/>
                      </a:lnTo>
                      <a:lnTo>
                        <a:pt x="2" y="24"/>
                      </a:lnTo>
                      <a:lnTo>
                        <a:pt x="0" y="32"/>
                      </a:lnTo>
                      <a:lnTo>
                        <a:pt x="0" y="41"/>
                      </a:lnTo>
                      <a:lnTo>
                        <a:pt x="0" y="49"/>
                      </a:lnTo>
                      <a:lnTo>
                        <a:pt x="2" y="57"/>
                      </a:lnTo>
                      <a:lnTo>
                        <a:pt x="6" y="64"/>
                      </a:lnTo>
                      <a:lnTo>
                        <a:pt x="11" y="70"/>
                      </a:lnTo>
                      <a:lnTo>
                        <a:pt x="17" y="75"/>
                      </a:lnTo>
                      <a:lnTo>
                        <a:pt x="25" y="79"/>
                      </a:lnTo>
                      <a:lnTo>
                        <a:pt x="32" y="81"/>
                      </a:lnTo>
                      <a:lnTo>
                        <a:pt x="40" y="83"/>
                      </a:lnTo>
                      <a:lnTo>
                        <a:pt x="49" y="81"/>
                      </a:lnTo>
                      <a:lnTo>
                        <a:pt x="57" y="79"/>
                      </a:lnTo>
                      <a:lnTo>
                        <a:pt x="65" y="75"/>
                      </a:lnTo>
                      <a:lnTo>
                        <a:pt x="70" y="70"/>
                      </a:lnTo>
                      <a:lnTo>
                        <a:pt x="74" y="64"/>
                      </a:lnTo>
                      <a:lnTo>
                        <a:pt x="78" y="57"/>
                      </a:lnTo>
                      <a:lnTo>
                        <a:pt x="82" y="49"/>
                      </a:lnTo>
                      <a:lnTo>
                        <a:pt x="82" y="41"/>
                      </a:lnTo>
                      <a:close/>
                      <a:moveTo>
                        <a:pt x="78" y="41"/>
                      </a:moveTo>
                      <a:lnTo>
                        <a:pt x="76" y="49"/>
                      </a:lnTo>
                      <a:lnTo>
                        <a:pt x="74" y="55"/>
                      </a:lnTo>
                      <a:lnTo>
                        <a:pt x="70" y="62"/>
                      </a:lnTo>
                      <a:lnTo>
                        <a:pt x="66" y="68"/>
                      </a:lnTo>
                      <a:lnTo>
                        <a:pt x="61" y="72"/>
                      </a:lnTo>
                      <a:lnTo>
                        <a:pt x="55" y="75"/>
                      </a:lnTo>
                      <a:lnTo>
                        <a:pt x="47" y="77"/>
                      </a:lnTo>
                      <a:lnTo>
                        <a:pt x="40" y="77"/>
                      </a:lnTo>
                      <a:lnTo>
                        <a:pt x="32" y="77"/>
                      </a:lnTo>
                      <a:lnTo>
                        <a:pt x="27" y="75"/>
                      </a:lnTo>
                      <a:lnTo>
                        <a:pt x="21" y="72"/>
                      </a:lnTo>
                      <a:lnTo>
                        <a:pt x="15" y="68"/>
                      </a:lnTo>
                      <a:lnTo>
                        <a:pt x="10" y="62"/>
                      </a:lnTo>
                      <a:lnTo>
                        <a:pt x="8" y="55"/>
                      </a:lnTo>
                      <a:lnTo>
                        <a:pt x="4" y="49"/>
                      </a:lnTo>
                      <a:lnTo>
                        <a:pt x="4" y="41"/>
                      </a:lnTo>
                      <a:lnTo>
                        <a:pt x="4" y="34"/>
                      </a:lnTo>
                      <a:lnTo>
                        <a:pt x="8" y="26"/>
                      </a:lnTo>
                      <a:lnTo>
                        <a:pt x="10" y="21"/>
                      </a:lnTo>
                      <a:lnTo>
                        <a:pt x="15" y="15"/>
                      </a:lnTo>
                      <a:lnTo>
                        <a:pt x="21" y="11"/>
                      </a:lnTo>
                      <a:lnTo>
                        <a:pt x="27" y="7"/>
                      </a:lnTo>
                      <a:lnTo>
                        <a:pt x="32" y="5"/>
                      </a:lnTo>
                      <a:lnTo>
                        <a:pt x="40" y="3"/>
                      </a:lnTo>
                      <a:lnTo>
                        <a:pt x="47" y="5"/>
                      </a:lnTo>
                      <a:lnTo>
                        <a:pt x="55" y="7"/>
                      </a:lnTo>
                      <a:lnTo>
                        <a:pt x="61" y="11"/>
                      </a:lnTo>
                      <a:lnTo>
                        <a:pt x="66" y="15"/>
                      </a:lnTo>
                      <a:lnTo>
                        <a:pt x="70" y="21"/>
                      </a:lnTo>
                      <a:lnTo>
                        <a:pt x="74" y="26"/>
                      </a:lnTo>
                      <a:lnTo>
                        <a:pt x="76" y="34"/>
                      </a:lnTo>
                      <a:lnTo>
                        <a:pt x="78" y="41"/>
                      </a:lnTo>
                      <a:close/>
                    </a:path>
                  </a:pathLst>
                </a:custGeom>
                <a:solidFill>
                  <a:srgbClr val="F6F6F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111" name="Freeform 743"/>
                <p:cNvSpPr>
                  <a:spLocks noEditPoints="1"/>
                </p:cNvSpPr>
                <p:nvPr/>
              </p:nvSpPr>
              <p:spPr bwMode="auto">
                <a:xfrm>
                  <a:off x="1800" y="2233"/>
                  <a:ext cx="78" cy="77"/>
                </a:xfrm>
                <a:custGeom>
                  <a:avLst/>
                  <a:gdLst/>
                  <a:ahLst/>
                  <a:cxnLst>
                    <a:cxn ang="0">
                      <a:pos x="78" y="32"/>
                    </a:cxn>
                    <a:cxn ang="0">
                      <a:pos x="70" y="17"/>
                    </a:cxn>
                    <a:cxn ang="0">
                      <a:pos x="61" y="7"/>
                    </a:cxn>
                    <a:cxn ang="0">
                      <a:pos x="47" y="1"/>
                    </a:cxn>
                    <a:cxn ang="0">
                      <a:pos x="30" y="1"/>
                    </a:cxn>
                    <a:cxn ang="0">
                      <a:pos x="17" y="7"/>
                    </a:cxn>
                    <a:cxn ang="0">
                      <a:pos x="6" y="17"/>
                    </a:cxn>
                    <a:cxn ang="0">
                      <a:pos x="0" y="32"/>
                    </a:cxn>
                    <a:cxn ang="0">
                      <a:pos x="0" y="47"/>
                    </a:cxn>
                    <a:cxn ang="0">
                      <a:pos x="6" y="60"/>
                    </a:cxn>
                    <a:cxn ang="0">
                      <a:pos x="17" y="72"/>
                    </a:cxn>
                    <a:cxn ang="0">
                      <a:pos x="30" y="77"/>
                    </a:cxn>
                    <a:cxn ang="0">
                      <a:pos x="47" y="77"/>
                    </a:cxn>
                    <a:cxn ang="0">
                      <a:pos x="61" y="72"/>
                    </a:cxn>
                    <a:cxn ang="0">
                      <a:pos x="70" y="60"/>
                    </a:cxn>
                    <a:cxn ang="0">
                      <a:pos x="78" y="47"/>
                    </a:cxn>
                    <a:cxn ang="0">
                      <a:pos x="74" y="39"/>
                    </a:cxn>
                    <a:cxn ang="0">
                      <a:pos x="70" y="53"/>
                    </a:cxn>
                    <a:cxn ang="0">
                      <a:pos x="63" y="64"/>
                    </a:cxn>
                    <a:cxn ang="0">
                      <a:pos x="51" y="72"/>
                    </a:cxn>
                    <a:cxn ang="0">
                      <a:pos x="38" y="73"/>
                    </a:cxn>
                    <a:cxn ang="0">
                      <a:pos x="25" y="72"/>
                    </a:cxn>
                    <a:cxn ang="0">
                      <a:pos x="15" y="64"/>
                    </a:cxn>
                    <a:cxn ang="0">
                      <a:pos x="8" y="53"/>
                    </a:cxn>
                    <a:cxn ang="0">
                      <a:pos x="4" y="39"/>
                    </a:cxn>
                    <a:cxn ang="0">
                      <a:pos x="8" y="26"/>
                    </a:cxn>
                    <a:cxn ang="0">
                      <a:pos x="15" y="15"/>
                    </a:cxn>
                    <a:cxn ang="0">
                      <a:pos x="25" y="7"/>
                    </a:cxn>
                    <a:cxn ang="0">
                      <a:pos x="38" y="5"/>
                    </a:cxn>
                    <a:cxn ang="0">
                      <a:pos x="51" y="7"/>
                    </a:cxn>
                    <a:cxn ang="0">
                      <a:pos x="63" y="15"/>
                    </a:cxn>
                    <a:cxn ang="0">
                      <a:pos x="70" y="26"/>
                    </a:cxn>
                    <a:cxn ang="0">
                      <a:pos x="74" y="39"/>
                    </a:cxn>
                  </a:cxnLst>
                  <a:rect l="0" t="0" r="r" b="b"/>
                  <a:pathLst>
                    <a:path w="78" h="77">
                      <a:moveTo>
                        <a:pt x="78" y="39"/>
                      </a:moveTo>
                      <a:lnTo>
                        <a:pt x="78" y="32"/>
                      </a:lnTo>
                      <a:lnTo>
                        <a:pt x="74" y="24"/>
                      </a:lnTo>
                      <a:lnTo>
                        <a:pt x="70" y="17"/>
                      </a:lnTo>
                      <a:lnTo>
                        <a:pt x="66" y="11"/>
                      </a:lnTo>
                      <a:lnTo>
                        <a:pt x="61" y="7"/>
                      </a:lnTo>
                      <a:lnTo>
                        <a:pt x="53" y="3"/>
                      </a:lnTo>
                      <a:lnTo>
                        <a:pt x="47" y="1"/>
                      </a:lnTo>
                      <a:lnTo>
                        <a:pt x="38" y="0"/>
                      </a:lnTo>
                      <a:lnTo>
                        <a:pt x="30" y="1"/>
                      </a:lnTo>
                      <a:lnTo>
                        <a:pt x="23" y="3"/>
                      </a:lnTo>
                      <a:lnTo>
                        <a:pt x="17" y="7"/>
                      </a:lnTo>
                      <a:lnTo>
                        <a:pt x="11" y="11"/>
                      </a:lnTo>
                      <a:lnTo>
                        <a:pt x="6" y="17"/>
                      </a:lnTo>
                      <a:lnTo>
                        <a:pt x="2" y="24"/>
                      </a:lnTo>
                      <a:lnTo>
                        <a:pt x="0" y="32"/>
                      </a:lnTo>
                      <a:lnTo>
                        <a:pt x="0" y="39"/>
                      </a:lnTo>
                      <a:lnTo>
                        <a:pt x="0" y="47"/>
                      </a:lnTo>
                      <a:lnTo>
                        <a:pt x="2" y="55"/>
                      </a:lnTo>
                      <a:lnTo>
                        <a:pt x="6" y="60"/>
                      </a:lnTo>
                      <a:lnTo>
                        <a:pt x="11" y="66"/>
                      </a:lnTo>
                      <a:lnTo>
                        <a:pt x="17" y="72"/>
                      </a:lnTo>
                      <a:lnTo>
                        <a:pt x="23" y="75"/>
                      </a:lnTo>
                      <a:lnTo>
                        <a:pt x="30" y="77"/>
                      </a:lnTo>
                      <a:lnTo>
                        <a:pt x="38" y="77"/>
                      </a:lnTo>
                      <a:lnTo>
                        <a:pt x="47" y="77"/>
                      </a:lnTo>
                      <a:lnTo>
                        <a:pt x="53" y="75"/>
                      </a:lnTo>
                      <a:lnTo>
                        <a:pt x="61" y="72"/>
                      </a:lnTo>
                      <a:lnTo>
                        <a:pt x="66" y="66"/>
                      </a:lnTo>
                      <a:lnTo>
                        <a:pt x="70" y="60"/>
                      </a:lnTo>
                      <a:lnTo>
                        <a:pt x="74" y="55"/>
                      </a:lnTo>
                      <a:lnTo>
                        <a:pt x="78" y="47"/>
                      </a:lnTo>
                      <a:lnTo>
                        <a:pt x="78" y="39"/>
                      </a:lnTo>
                      <a:close/>
                      <a:moveTo>
                        <a:pt x="74" y="39"/>
                      </a:moveTo>
                      <a:lnTo>
                        <a:pt x="72" y="47"/>
                      </a:lnTo>
                      <a:lnTo>
                        <a:pt x="70" y="53"/>
                      </a:lnTo>
                      <a:lnTo>
                        <a:pt x="66" y="58"/>
                      </a:lnTo>
                      <a:lnTo>
                        <a:pt x="63" y="64"/>
                      </a:lnTo>
                      <a:lnTo>
                        <a:pt x="59" y="68"/>
                      </a:lnTo>
                      <a:lnTo>
                        <a:pt x="51" y="72"/>
                      </a:lnTo>
                      <a:lnTo>
                        <a:pt x="45" y="73"/>
                      </a:lnTo>
                      <a:lnTo>
                        <a:pt x="38" y="73"/>
                      </a:lnTo>
                      <a:lnTo>
                        <a:pt x="32" y="73"/>
                      </a:lnTo>
                      <a:lnTo>
                        <a:pt x="25" y="72"/>
                      </a:lnTo>
                      <a:lnTo>
                        <a:pt x="19" y="68"/>
                      </a:lnTo>
                      <a:lnTo>
                        <a:pt x="15" y="64"/>
                      </a:lnTo>
                      <a:lnTo>
                        <a:pt x="9" y="58"/>
                      </a:lnTo>
                      <a:lnTo>
                        <a:pt x="8" y="53"/>
                      </a:lnTo>
                      <a:lnTo>
                        <a:pt x="6" y="47"/>
                      </a:lnTo>
                      <a:lnTo>
                        <a:pt x="4" y="39"/>
                      </a:lnTo>
                      <a:lnTo>
                        <a:pt x="6" y="32"/>
                      </a:lnTo>
                      <a:lnTo>
                        <a:pt x="8" y="26"/>
                      </a:lnTo>
                      <a:lnTo>
                        <a:pt x="9" y="20"/>
                      </a:lnTo>
                      <a:lnTo>
                        <a:pt x="15" y="15"/>
                      </a:lnTo>
                      <a:lnTo>
                        <a:pt x="19" y="11"/>
                      </a:lnTo>
                      <a:lnTo>
                        <a:pt x="25" y="7"/>
                      </a:lnTo>
                      <a:lnTo>
                        <a:pt x="32" y="5"/>
                      </a:lnTo>
                      <a:lnTo>
                        <a:pt x="38" y="5"/>
                      </a:lnTo>
                      <a:lnTo>
                        <a:pt x="45" y="5"/>
                      </a:lnTo>
                      <a:lnTo>
                        <a:pt x="51" y="7"/>
                      </a:lnTo>
                      <a:lnTo>
                        <a:pt x="59" y="11"/>
                      </a:lnTo>
                      <a:lnTo>
                        <a:pt x="63" y="15"/>
                      </a:lnTo>
                      <a:lnTo>
                        <a:pt x="66" y="20"/>
                      </a:lnTo>
                      <a:lnTo>
                        <a:pt x="70" y="26"/>
                      </a:lnTo>
                      <a:lnTo>
                        <a:pt x="72" y="32"/>
                      </a:lnTo>
                      <a:lnTo>
                        <a:pt x="74" y="39"/>
                      </a:lnTo>
                      <a:close/>
                    </a:path>
                  </a:pathLst>
                </a:custGeom>
                <a:solidFill>
                  <a:srgbClr val="F6F6F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112" name="Freeform 744"/>
                <p:cNvSpPr>
                  <a:spLocks noEditPoints="1"/>
                </p:cNvSpPr>
                <p:nvPr/>
              </p:nvSpPr>
              <p:spPr bwMode="auto">
                <a:xfrm>
                  <a:off x="1802" y="2234"/>
                  <a:ext cx="74" cy="74"/>
                </a:xfrm>
                <a:custGeom>
                  <a:avLst/>
                  <a:gdLst/>
                  <a:ahLst/>
                  <a:cxnLst>
                    <a:cxn ang="0">
                      <a:pos x="72" y="31"/>
                    </a:cxn>
                    <a:cxn ang="0">
                      <a:pos x="66" y="18"/>
                    </a:cxn>
                    <a:cxn ang="0">
                      <a:pos x="57" y="8"/>
                    </a:cxn>
                    <a:cxn ang="0">
                      <a:pos x="43" y="2"/>
                    </a:cxn>
                    <a:cxn ang="0">
                      <a:pos x="28" y="2"/>
                    </a:cxn>
                    <a:cxn ang="0">
                      <a:pos x="17" y="8"/>
                    </a:cxn>
                    <a:cxn ang="0">
                      <a:pos x="6" y="18"/>
                    </a:cxn>
                    <a:cxn ang="0">
                      <a:pos x="0" y="31"/>
                    </a:cxn>
                    <a:cxn ang="0">
                      <a:pos x="0" y="46"/>
                    </a:cxn>
                    <a:cxn ang="0">
                      <a:pos x="6" y="59"/>
                    </a:cxn>
                    <a:cxn ang="0">
                      <a:pos x="17" y="69"/>
                    </a:cxn>
                    <a:cxn ang="0">
                      <a:pos x="28" y="74"/>
                    </a:cxn>
                    <a:cxn ang="0">
                      <a:pos x="43" y="74"/>
                    </a:cxn>
                    <a:cxn ang="0">
                      <a:pos x="57" y="69"/>
                    </a:cxn>
                    <a:cxn ang="0">
                      <a:pos x="66" y="59"/>
                    </a:cxn>
                    <a:cxn ang="0">
                      <a:pos x="72" y="46"/>
                    </a:cxn>
                    <a:cxn ang="0">
                      <a:pos x="68" y="38"/>
                    </a:cxn>
                    <a:cxn ang="0">
                      <a:pos x="66" y="50"/>
                    </a:cxn>
                    <a:cxn ang="0">
                      <a:pos x="59" y="61"/>
                    </a:cxn>
                    <a:cxn ang="0">
                      <a:pos x="49" y="67"/>
                    </a:cxn>
                    <a:cxn ang="0">
                      <a:pos x="36" y="71"/>
                    </a:cxn>
                    <a:cxn ang="0">
                      <a:pos x="25" y="67"/>
                    </a:cxn>
                    <a:cxn ang="0">
                      <a:pos x="13" y="61"/>
                    </a:cxn>
                    <a:cxn ang="0">
                      <a:pos x="7" y="50"/>
                    </a:cxn>
                    <a:cxn ang="0">
                      <a:pos x="4" y="38"/>
                    </a:cxn>
                    <a:cxn ang="0">
                      <a:pos x="7" y="25"/>
                    </a:cxn>
                    <a:cxn ang="0">
                      <a:pos x="13" y="16"/>
                    </a:cxn>
                    <a:cxn ang="0">
                      <a:pos x="25" y="8"/>
                    </a:cxn>
                    <a:cxn ang="0">
                      <a:pos x="36" y="6"/>
                    </a:cxn>
                    <a:cxn ang="0">
                      <a:pos x="49" y="8"/>
                    </a:cxn>
                    <a:cxn ang="0">
                      <a:pos x="59" y="16"/>
                    </a:cxn>
                    <a:cxn ang="0">
                      <a:pos x="66" y="25"/>
                    </a:cxn>
                    <a:cxn ang="0">
                      <a:pos x="68" y="38"/>
                    </a:cxn>
                  </a:cxnLst>
                  <a:rect l="0" t="0" r="r" b="b"/>
                  <a:pathLst>
                    <a:path w="74" h="74">
                      <a:moveTo>
                        <a:pt x="74" y="38"/>
                      </a:moveTo>
                      <a:lnTo>
                        <a:pt x="72" y="31"/>
                      </a:lnTo>
                      <a:lnTo>
                        <a:pt x="70" y="23"/>
                      </a:lnTo>
                      <a:lnTo>
                        <a:pt x="66" y="18"/>
                      </a:lnTo>
                      <a:lnTo>
                        <a:pt x="62" y="12"/>
                      </a:lnTo>
                      <a:lnTo>
                        <a:pt x="57" y="8"/>
                      </a:lnTo>
                      <a:lnTo>
                        <a:pt x="51" y="4"/>
                      </a:lnTo>
                      <a:lnTo>
                        <a:pt x="43" y="2"/>
                      </a:lnTo>
                      <a:lnTo>
                        <a:pt x="36" y="0"/>
                      </a:lnTo>
                      <a:lnTo>
                        <a:pt x="28" y="2"/>
                      </a:lnTo>
                      <a:lnTo>
                        <a:pt x="23" y="4"/>
                      </a:lnTo>
                      <a:lnTo>
                        <a:pt x="17" y="8"/>
                      </a:lnTo>
                      <a:lnTo>
                        <a:pt x="11" y="12"/>
                      </a:lnTo>
                      <a:lnTo>
                        <a:pt x="6" y="18"/>
                      </a:lnTo>
                      <a:lnTo>
                        <a:pt x="4" y="23"/>
                      </a:lnTo>
                      <a:lnTo>
                        <a:pt x="0" y="31"/>
                      </a:lnTo>
                      <a:lnTo>
                        <a:pt x="0" y="38"/>
                      </a:lnTo>
                      <a:lnTo>
                        <a:pt x="0" y="46"/>
                      </a:lnTo>
                      <a:lnTo>
                        <a:pt x="4" y="52"/>
                      </a:lnTo>
                      <a:lnTo>
                        <a:pt x="6" y="59"/>
                      </a:lnTo>
                      <a:lnTo>
                        <a:pt x="11" y="65"/>
                      </a:lnTo>
                      <a:lnTo>
                        <a:pt x="17" y="69"/>
                      </a:lnTo>
                      <a:lnTo>
                        <a:pt x="23" y="72"/>
                      </a:lnTo>
                      <a:lnTo>
                        <a:pt x="28" y="74"/>
                      </a:lnTo>
                      <a:lnTo>
                        <a:pt x="36" y="74"/>
                      </a:lnTo>
                      <a:lnTo>
                        <a:pt x="43" y="74"/>
                      </a:lnTo>
                      <a:lnTo>
                        <a:pt x="51" y="72"/>
                      </a:lnTo>
                      <a:lnTo>
                        <a:pt x="57" y="69"/>
                      </a:lnTo>
                      <a:lnTo>
                        <a:pt x="62" y="65"/>
                      </a:lnTo>
                      <a:lnTo>
                        <a:pt x="66" y="59"/>
                      </a:lnTo>
                      <a:lnTo>
                        <a:pt x="70" y="52"/>
                      </a:lnTo>
                      <a:lnTo>
                        <a:pt x="72" y="46"/>
                      </a:lnTo>
                      <a:lnTo>
                        <a:pt x="74" y="38"/>
                      </a:lnTo>
                      <a:close/>
                      <a:moveTo>
                        <a:pt x="68" y="38"/>
                      </a:moveTo>
                      <a:lnTo>
                        <a:pt x="68" y="44"/>
                      </a:lnTo>
                      <a:lnTo>
                        <a:pt x="66" y="50"/>
                      </a:lnTo>
                      <a:lnTo>
                        <a:pt x="62" y="55"/>
                      </a:lnTo>
                      <a:lnTo>
                        <a:pt x="59" y="61"/>
                      </a:lnTo>
                      <a:lnTo>
                        <a:pt x="55" y="65"/>
                      </a:lnTo>
                      <a:lnTo>
                        <a:pt x="49" y="67"/>
                      </a:lnTo>
                      <a:lnTo>
                        <a:pt x="43" y="69"/>
                      </a:lnTo>
                      <a:lnTo>
                        <a:pt x="36" y="71"/>
                      </a:lnTo>
                      <a:lnTo>
                        <a:pt x="30" y="69"/>
                      </a:lnTo>
                      <a:lnTo>
                        <a:pt x="25" y="67"/>
                      </a:lnTo>
                      <a:lnTo>
                        <a:pt x="19" y="65"/>
                      </a:lnTo>
                      <a:lnTo>
                        <a:pt x="13" y="61"/>
                      </a:lnTo>
                      <a:lnTo>
                        <a:pt x="9" y="55"/>
                      </a:lnTo>
                      <a:lnTo>
                        <a:pt x="7" y="50"/>
                      </a:lnTo>
                      <a:lnTo>
                        <a:pt x="6" y="44"/>
                      </a:lnTo>
                      <a:lnTo>
                        <a:pt x="4" y="38"/>
                      </a:lnTo>
                      <a:lnTo>
                        <a:pt x="6" y="31"/>
                      </a:lnTo>
                      <a:lnTo>
                        <a:pt x="7" y="25"/>
                      </a:lnTo>
                      <a:lnTo>
                        <a:pt x="9" y="19"/>
                      </a:lnTo>
                      <a:lnTo>
                        <a:pt x="13" y="16"/>
                      </a:lnTo>
                      <a:lnTo>
                        <a:pt x="19" y="12"/>
                      </a:lnTo>
                      <a:lnTo>
                        <a:pt x="25" y="8"/>
                      </a:lnTo>
                      <a:lnTo>
                        <a:pt x="30" y="6"/>
                      </a:lnTo>
                      <a:lnTo>
                        <a:pt x="36" y="6"/>
                      </a:lnTo>
                      <a:lnTo>
                        <a:pt x="43" y="6"/>
                      </a:lnTo>
                      <a:lnTo>
                        <a:pt x="49" y="8"/>
                      </a:lnTo>
                      <a:lnTo>
                        <a:pt x="55" y="12"/>
                      </a:lnTo>
                      <a:lnTo>
                        <a:pt x="59" y="16"/>
                      </a:lnTo>
                      <a:lnTo>
                        <a:pt x="62" y="19"/>
                      </a:lnTo>
                      <a:lnTo>
                        <a:pt x="66" y="25"/>
                      </a:lnTo>
                      <a:lnTo>
                        <a:pt x="68" y="31"/>
                      </a:lnTo>
                      <a:lnTo>
                        <a:pt x="68" y="38"/>
                      </a:lnTo>
                      <a:close/>
                    </a:path>
                  </a:pathLst>
                </a:custGeom>
                <a:solidFill>
                  <a:srgbClr val="F6F6F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113" name="Freeform 745"/>
                <p:cNvSpPr>
                  <a:spLocks noEditPoints="1"/>
                </p:cNvSpPr>
                <p:nvPr/>
              </p:nvSpPr>
              <p:spPr bwMode="auto">
                <a:xfrm>
                  <a:off x="1804" y="2238"/>
                  <a:ext cx="70" cy="68"/>
                </a:xfrm>
                <a:custGeom>
                  <a:avLst/>
                  <a:gdLst/>
                  <a:ahLst/>
                  <a:cxnLst>
                    <a:cxn ang="0">
                      <a:pos x="68" y="27"/>
                    </a:cxn>
                    <a:cxn ang="0">
                      <a:pos x="62" y="15"/>
                    </a:cxn>
                    <a:cxn ang="0">
                      <a:pos x="55" y="6"/>
                    </a:cxn>
                    <a:cxn ang="0">
                      <a:pos x="41" y="0"/>
                    </a:cxn>
                    <a:cxn ang="0">
                      <a:pos x="28" y="0"/>
                    </a:cxn>
                    <a:cxn ang="0">
                      <a:pos x="15" y="6"/>
                    </a:cxn>
                    <a:cxn ang="0">
                      <a:pos x="5" y="15"/>
                    </a:cxn>
                    <a:cxn ang="0">
                      <a:pos x="2" y="27"/>
                    </a:cxn>
                    <a:cxn ang="0">
                      <a:pos x="2" y="42"/>
                    </a:cxn>
                    <a:cxn ang="0">
                      <a:pos x="5" y="53"/>
                    </a:cxn>
                    <a:cxn ang="0">
                      <a:pos x="15" y="63"/>
                    </a:cxn>
                    <a:cxn ang="0">
                      <a:pos x="28" y="68"/>
                    </a:cxn>
                    <a:cxn ang="0">
                      <a:pos x="41" y="68"/>
                    </a:cxn>
                    <a:cxn ang="0">
                      <a:pos x="55" y="63"/>
                    </a:cxn>
                    <a:cxn ang="0">
                      <a:pos x="62" y="53"/>
                    </a:cxn>
                    <a:cxn ang="0">
                      <a:pos x="68" y="42"/>
                    </a:cxn>
                    <a:cxn ang="0">
                      <a:pos x="64" y="34"/>
                    </a:cxn>
                    <a:cxn ang="0">
                      <a:pos x="62" y="46"/>
                    </a:cxn>
                    <a:cxn ang="0">
                      <a:pos x="55" y="55"/>
                    </a:cxn>
                    <a:cxn ang="0">
                      <a:pos x="45" y="61"/>
                    </a:cxn>
                    <a:cxn ang="0">
                      <a:pos x="34" y="65"/>
                    </a:cxn>
                    <a:cxn ang="0">
                      <a:pos x="23" y="61"/>
                    </a:cxn>
                    <a:cxn ang="0">
                      <a:pos x="13" y="55"/>
                    </a:cxn>
                    <a:cxn ang="0">
                      <a:pos x="7" y="46"/>
                    </a:cxn>
                    <a:cxn ang="0">
                      <a:pos x="5" y="34"/>
                    </a:cxn>
                    <a:cxn ang="0">
                      <a:pos x="7" y="23"/>
                    </a:cxn>
                    <a:cxn ang="0">
                      <a:pos x="13" y="14"/>
                    </a:cxn>
                    <a:cxn ang="0">
                      <a:pos x="23" y="6"/>
                    </a:cxn>
                    <a:cxn ang="0">
                      <a:pos x="34" y="4"/>
                    </a:cxn>
                    <a:cxn ang="0">
                      <a:pos x="45" y="6"/>
                    </a:cxn>
                    <a:cxn ang="0">
                      <a:pos x="55" y="14"/>
                    </a:cxn>
                    <a:cxn ang="0">
                      <a:pos x="62" y="23"/>
                    </a:cxn>
                    <a:cxn ang="0">
                      <a:pos x="64" y="34"/>
                    </a:cxn>
                  </a:cxnLst>
                  <a:rect l="0" t="0" r="r" b="b"/>
                  <a:pathLst>
                    <a:path w="70" h="68">
                      <a:moveTo>
                        <a:pt x="70" y="34"/>
                      </a:moveTo>
                      <a:lnTo>
                        <a:pt x="68" y="27"/>
                      </a:lnTo>
                      <a:lnTo>
                        <a:pt x="66" y="21"/>
                      </a:lnTo>
                      <a:lnTo>
                        <a:pt x="62" y="15"/>
                      </a:lnTo>
                      <a:lnTo>
                        <a:pt x="59" y="10"/>
                      </a:lnTo>
                      <a:lnTo>
                        <a:pt x="55" y="6"/>
                      </a:lnTo>
                      <a:lnTo>
                        <a:pt x="47" y="2"/>
                      </a:lnTo>
                      <a:lnTo>
                        <a:pt x="41" y="0"/>
                      </a:lnTo>
                      <a:lnTo>
                        <a:pt x="34" y="0"/>
                      </a:lnTo>
                      <a:lnTo>
                        <a:pt x="28" y="0"/>
                      </a:lnTo>
                      <a:lnTo>
                        <a:pt x="21" y="2"/>
                      </a:lnTo>
                      <a:lnTo>
                        <a:pt x="15" y="6"/>
                      </a:lnTo>
                      <a:lnTo>
                        <a:pt x="11" y="10"/>
                      </a:lnTo>
                      <a:lnTo>
                        <a:pt x="5" y="15"/>
                      </a:lnTo>
                      <a:lnTo>
                        <a:pt x="4" y="21"/>
                      </a:lnTo>
                      <a:lnTo>
                        <a:pt x="2" y="27"/>
                      </a:lnTo>
                      <a:lnTo>
                        <a:pt x="0" y="34"/>
                      </a:lnTo>
                      <a:lnTo>
                        <a:pt x="2" y="42"/>
                      </a:lnTo>
                      <a:lnTo>
                        <a:pt x="4" y="48"/>
                      </a:lnTo>
                      <a:lnTo>
                        <a:pt x="5" y="53"/>
                      </a:lnTo>
                      <a:lnTo>
                        <a:pt x="11" y="59"/>
                      </a:lnTo>
                      <a:lnTo>
                        <a:pt x="15" y="63"/>
                      </a:lnTo>
                      <a:lnTo>
                        <a:pt x="21" y="67"/>
                      </a:lnTo>
                      <a:lnTo>
                        <a:pt x="28" y="68"/>
                      </a:lnTo>
                      <a:lnTo>
                        <a:pt x="34" y="68"/>
                      </a:lnTo>
                      <a:lnTo>
                        <a:pt x="41" y="68"/>
                      </a:lnTo>
                      <a:lnTo>
                        <a:pt x="47" y="67"/>
                      </a:lnTo>
                      <a:lnTo>
                        <a:pt x="55" y="63"/>
                      </a:lnTo>
                      <a:lnTo>
                        <a:pt x="59" y="59"/>
                      </a:lnTo>
                      <a:lnTo>
                        <a:pt x="62" y="53"/>
                      </a:lnTo>
                      <a:lnTo>
                        <a:pt x="66" y="48"/>
                      </a:lnTo>
                      <a:lnTo>
                        <a:pt x="68" y="42"/>
                      </a:lnTo>
                      <a:lnTo>
                        <a:pt x="70" y="34"/>
                      </a:lnTo>
                      <a:close/>
                      <a:moveTo>
                        <a:pt x="64" y="34"/>
                      </a:moveTo>
                      <a:lnTo>
                        <a:pt x="64" y="40"/>
                      </a:lnTo>
                      <a:lnTo>
                        <a:pt x="62" y="46"/>
                      </a:lnTo>
                      <a:lnTo>
                        <a:pt x="59" y="51"/>
                      </a:lnTo>
                      <a:lnTo>
                        <a:pt x="55" y="55"/>
                      </a:lnTo>
                      <a:lnTo>
                        <a:pt x="51" y="59"/>
                      </a:lnTo>
                      <a:lnTo>
                        <a:pt x="45" y="61"/>
                      </a:lnTo>
                      <a:lnTo>
                        <a:pt x="41" y="63"/>
                      </a:lnTo>
                      <a:lnTo>
                        <a:pt x="34" y="65"/>
                      </a:lnTo>
                      <a:lnTo>
                        <a:pt x="28" y="63"/>
                      </a:lnTo>
                      <a:lnTo>
                        <a:pt x="23" y="61"/>
                      </a:lnTo>
                      <a:lnTo>
                        <a:pt x="19" y="59"/>
                      </a:lnTo>
                      <a:lnTo>
                        <a:pt x="13" y="55"/>
                      </a:lnTo>
                      <a:lnTo>
                        <a:pt x="9" y="51"/>
                      </a:lnTo>
                      <a:lnTo>
                        <a:pt x="7" y="46"/>
                      </a:lnTo>
                      <a:lnTo>
                        <a:pt x="5" y="40"/>
                      </a:lnTo>
                      <a:lnTo>
                        <a:pt x="5" y="34"/>
                      </a:lnTo>
                      <a:lnTo>
                        <a:pt x="5" y="29"/>
                      </a:lnTo>
                      <a:lnTo>
                        <a:pt x="7" y="23"/>
                      </a:lnTo>
                      <a:lnTo>
                        <a:pt x="9" y="17"/>
                      </a:lnTo>
                      <a:lnTo>
                        <a:pt x="13" y="14"/>
                      </a:lnTo>
                      <a:lnTo>
                        <a:pt x="19" y="10"/>
                      </a:lnTo>
                      <a:lnTo>
                        <a:pt x="23" y="6"/>
                      </a:lnTo>
                      <a:lnTo>
                        <a:pt x="28" y="4"/>
                      </a:lnTo>
                      <a:lnTo>
                        <a:pt x="34" y="4"/>
                      </a:lnTo>
                      <a:lnTo>
                        <a:pt x="41" y="4"/>
                      </a:lnTo>
                      <a:lnTo>
                        <a:pt x="45" y="6"/>
                      </a:lnTo>
                      <a:lnTo>
                        <a:pt x="51" y="10"/>
                      </a:lnTo>
                      <a:lnTo>
                        <a:pt x="55" y="14"/>
                      </a:lnTo>
                      <a:lnTo>
                        <a:pt x="59" y="17"/>
                      </a:lnTo>
                      <a:lnTo>
                        <a:pt x="62" y="23"/>
                      </a:lnTo>
                      <a:lnTo>
                        <a:pt x="64" y="29"/>
                      </a:lnTo>
                      <a:lnTo>
                        <a:pt x="64" y="34"/>
                      </a:lnTo>
                      <a:close/>
                    </a:path>
                  </a:pathLst>
                </a:custGeom>
                <a:solidFill>
                  <a:srgbClr val="F8F8F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114" name="Freeform 746"/>
                <p:cNvSpPr>
                  <a:spLocks noEditPoints="1"/>
                </p:cNvSpPr>
                <p:nvPr/>
              </p:nvSpPr>
              <p:spPr bwMode="auto">
                <a:xfrm>
                  <a:off x="1806" y="2240"/>
                  <a:ext cx="64" cy="65"/>
                </a:xfrm>
                <a:custGeom>
                  <a:avLst/>
                  <a:gdLst/>
                  <a:ahLst/>
                  <a:cxnLst>
                    <a:cxn ang="0">
                      <a:pos x="64" y="25"/>
                    </a:cxn>
                    <a:cxn ang="0">
                      <a:pos x="58" y="13"/>
                    </a:cxn>
                    <a:cxn ang="0">
                      <a:pos x="51" y="6"/>
                    </a:cxn>
                    <a:cxn ang="0">
                      <a:pos x="39" y="0"/>
                    </a:cxn>
                    <a:cxn ang="0">
                      <a:pos x="26" y="0"/>
                    </a:cxn>
                    <a:cxn ang="0">
                      <a:pos x="15" y="6"/>
                    </a:cxn>
                    <a:cxn ang="0">
                      <a:pos x="5" y="13"/>
                    </a:cxn>
                    <a:cxn ang="0">
                      <a:pos x="2" y="25"/>
                    </a:cxn>
                    <a:cxn ang="0">
                      <a:pos x="2" y="38"/>
                    </a:cxn>
                    <a:cxn ang="0">
                      <a:pos x="5" y="49"/>
                    </a:cxn>
                    <a:cxn ang="0">
                      <a:pos x="15" y="59"/>
                    </a:cxn>
                    <a:cxn ang="0">
                      <a:pos x="26" y="63"/>
                    </a:cxn>
                    <a:cxn ang="0">
                      <a:pos x="39" y="63"/>
                    </a:cxn>
                    <a:cxn ang="0">
                      <a:pos x="51" y="59"/>
                    </a:cxn>
                    <a:cxn ang="0">
                      <a:pos x="58" y="49"/>
                    </a:cxn>
                    <a:cxn ang="0">
                      <a:pos x="64" y="38"/>
                    </a:cxn>
                    <a:cxn ang="0">
                      <a:pos x="60" y="32"/>
                    </a:cxn>
                    <a:cxn ang="0">
                      <a:pos x="58" y="44"/>
                    </a:cxn>
                    <a:cxn ang="0">
                      <a:pos x="53" y="51"/>
                    </a:cxn>
                    <a:cxn ang="0">
                      <a:pos x="43" y="57"/>
                    </a:cxn>
                    <a:cxn ang="0">
                      <a:pos x="32" y="59"/>
                    </a:cxn>
                    <a:cxn ang="0">
                      <a:pos x="22" y="57"/>
                    </a:cxn>
                    <a:cxn ang="0">
                      <a:pos x="13" y="51"/>
                    </a:cxn>
                    <a:cxn ang="0">
                      <a:pos x="7" y="44"/>
                    </a:cxn>
                    <a:cxn ang="0">
                      <a:pos x="5" y="32"/>
                    </a:cxn>
                    <a:cxn ang="0">
                      <a:pos x="7" y="21"/>
                    </a:cxn>
                    <a:cxn ang="0">
                      <a:pos x="13" y="13"/>
                    </a:cxn>
                    <a:cxn ang="0">
                      <a:pos x="22" y="6"/>
                    </a:cxn>
                    <a:cxn ang="0">
                      <a:pos x="32" y="4"/>
                    </a:cxn>
                    <a:cxn ang="0">
                      <a:pos x="43" y="6"/>
                    </a:cxn>
                    <a:cxn ang="0">
                      <a:pos x="53" y="13"/>
                    </a:cxn>
                    <a:cxn ang="0">
                      <a:pos x="58" y="21"/>
                    </a:cxn>
                    <a:cxn ang="0">
                      <a:pos x="60" y="32"/>
                    </a:cxn>
                  </a:cxnLst>
                  <a:rect l="0" t="0" r="r" b="b"/>
                  <a:pathLst>
                    <a:path w="64" h="65">
                      <a:moveTo>
                        <a:pt x="64" y="32"/>
                      </a:moveTo>
                      <a:lnTo>
                        <a:pt x="64" y="25"/>
                      </a:lnTo>
                      <a:lnTo>
                        <a:pt x="62" y="19"/>
                      </a:lnTo>
                      <a:lnTo>
                        <a:pt x="58" y="13"/>
                      </a:lnTo>
                      <a:lnTo>
                        <a:pt x="55" y="10"/>
                      </a:lnTo>
                      <a:lnTo>
                        <a:pt x="51" y="6"/>
                      </a:lnTo>
                      <a:lnTo>
                        <a:pt x="45" y="2"/>
                      </a:lnTo>
                      <a:lnTo>
                        <a:pt x="39" y="0"/>
                      </a:lnTo>
                      <a:lnTo>
                        <a:pt x="32" y="0"/>
                      </a:lnTo>
                      <a:lnTo>
                        <a:pt x="26" y="0"/>
                      </a:lnTo>
                      <a:lnTo>
                        <a:pt x="21" y="2"/>
                      </a:lnTo>
                      <a:lnTo>
                        <a:pt x="15" y="6"/>
                      </a:lnTo>
                      <a:lnTo>
                        <a:pt x="9" y="10"/>
                      </a:lnTo>
                      <a:lnTo>
                        <a:pt x="5" y="13"/>
                      </a:lnTo>
                      <a:lnTo>
                        <a:pt x="3" y="19"/>
                      </a:lnTo>
                      <a:lnTo>
                        <a:pt x="2" y="25"/>
                      </a:lnTo>
                      <a:lnTo>
                        <a:pt x="0" y="32"/>
                      </a:lnTo>
                      <a:lnTo>
                        <a:pt x="2" y="38"/>
                      </a:lnTo>
                      <a:lnTo>
                        <a:pt x="3" y="44"/>
                      </a:lnTo>
                      <a:lnTo>
                        <a:pt x="5" y="49"/>
                      </a:lnTo>
                      <a:lnTo>
                        <a:pt x="9" y="55"/>
                      </a:lnTo>
                      <a:lnTo>
                        <a:pt x="15" y="59"/>
                      </a:lnTo>
                      <a:lnTo>
                        <a:pt x="21" y="61"/>
                      </a:lnTo>
                      <a:lnTo>
                        <a:pt x="26" y="63"/>
                      </a:lnTo>
                      <a:lnTo>
                        <a:pt x="32" y="65"/>
                      </a:lnTo>
                      <a:lnTo>
                        <a:pt x="39" y="63"/>
                      </a:lnTo>
                      <a:lnTo>
                        <a:pt x="45" y="61"/>
                      </a:lnTo>
                      <a:lnTo>
                        <a:pt x="51" y="59"/>
                      </a:lnTo>
                      <a:lnTo>
                        <a:pt x="55" y="55"/>
                      </a:lnTo>
                      <a:lnTo>
                        <a:pt x="58" y="49"/>
                      </a:lnTo>
                      <a:lnTo>
                        <a:pt x="62" y="44"/>
                      </a:lnTo>
                      <a:lnTo>
                        <a:pt x="64" y="38"/>
                      </a:lnTo>
                      <a:lnTo>
                        <a:pt x="64" y="32"/>
                      </a:lnTo>
                      <a:close/>
                      <a:moveTo>
                        <a:pt x="60" y="32"/>
                      </a:moveTo>
                      <a:lnTo>
                        <a:pt x="60" y="38"/>
                      </a:lnTo>
                      <a:lnTo>
                        <a:pt x="58" y="44"/>
                      </a:lnTo>
                      <a:lnTo>
                        <a:pt x="55" y="48"/>
                      </a:lnTo>
                      <a:lnTo>
                        <a:pt x="53" y="51"/>
                      </a:lnTo>
                      <a:lnTo>
                        <a:pt x="47" y="55"/>
                      </a:lnTo>
                      <a:lnTo>
                        <a:pt x="43" y="57"/>
                      </a:lnTo>
                      <a:lnTo>
                        <a:pt x="38" y="59"/>
                      </a:lnTo>
                      <a:lnTo>
                        <a:pt x="32" y="59"/>
                      </a:lnTo>
                      <a:lnTo>
                        <a:pt x="26" y="59"/>
                      </a:lnTo>
                      <a:lnTo>
                        <a:pt x="22" y="57"/>
                      </a:lnTo>
                      <a:lnTo>
                        <a:pt x="17" y="55"/>
                      </a:lnTo>
                      <a:lnTo>
                        <a:pt x="13" y="51"/>
                      </a:lnTo>
                      <a:lnTo>
                        <a:pt x="9" y="48"/>
                      </a:lnTo>
                      <a:lnTo>
                        <a:pt x="7" y="44"/>
                      </a:lnTo>
                      <a:lnTo>
                        <a:pt x="5" y="38"/>
                      </a:lnTo>
                      <a:lnTo>
                        <a:pt x="5" y="32"/>
                      </a:lnTo>
                      <a:lnTo>
                        <a:pt x="5" y="27"/>
                      </a:lnTo>
                      <a:lnTo>
                        <a:pt x="7" y="21"/>
                      </a:lnTo>
                      <a:lnTo>
                        <a:pt x="9" y="17"/>
                      </a:lnTo>
                      <a:lnTo>
                        <a:pt x="13" y="13"/>
                      </a:lnTo>
                      <a:lnTo>
                        <a:pt x="17" y="10"/>
                      </a:lnTo>
                      <a:lnTo>
                        <a:pt x="22" y="6"/>
                      </a:lnTo>
                      <a:lnTo>
                        <a:pt x="26" y="6"/>
                      </a:lnTo>
                      <a:lnTo>
                        <a:pt x="32" y="4"/>
                      </a:lnTo>
                      <a:lnTo>
                        <a:pt x="38" y="6"/>
                      </a:lnTo>
                      <a:lnTo>
                        <a:pt x="43" y="6"/>
                      </a:lnTo>
                      <a:lnTo>
                        <a:pt x="47" y="10"/>
                      </a:lnTo>
                      <a:lnTo>
                        <a:pt x="53" y="13"/>
                      </a:lnTo>
                      <a:lnTo>
                        <a:pt x="55" y="17"/>
                      </a:lnTo>
                      <a:lnTo>
                        <a:pt x="58" y="21"/>
                      </a:lnTo>
                      <a:lnTo>
                        <a:pt x="60" y="27"/>
                      </a:lnTo>
                      <a:lnTo>
                        <a:pt x="60" y="32"/>
                      </a:lnTo>
                      <a:close/>
                    </a:path>
                  </a:pathLst>
                </a:custGeom>
                <a:solidFill>
                  <a:srgbClr val="F8F8F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115" name="Freeform 747"/>
                <p:cNvSpPr>
                  <a:spLocks noEditPoints="1"/>
                </p:cNvSpPr>
                <p:nvPr/>
              </p:nvSpPr>
              <p:spPr bwMode="auto">
                <a:xfrm>
                  <a:off x="1809" y="2242"/>
                  <a:ext cx="59" cy="61"/>
                </a:xfrm>
                <a:custGeom>
                  <a:avLst/>
                  <a:gdLst/>
                  <a:ahLst/>
                  <a:cxnLst>
                    <a:cxn ang="0">
                      <a:pos x="59" y="25"/>
                    </a:cxn>
                    <a:cxn ang="0">
                      <a:pos x="54" y="13"/>
                    </a:cxn>
                    <a:cxn ang="0">
                      <a:pos x="46" y="6"/>
                    </a:cxn>
                    <a:cxn ang="0">
                      <a:pos x="36" y="0"/>
                    </a:cxn>
                    <a:cxn ang="0">
                      <a:pos x="23" y="0"/>
                    </a:cxn>
                    <a:cxn ang="0">
                      <a:pos x="14" y="6"/>
                    </a:cxn>
                    <a:cxn ang="0">
                      <a:pos x="4" y="13"/>
                    </a:cxn>
                    <a:cxn ang="0">
                      <a:pos x="0" y="25"/>
                    </a:cxn>
                    <a:cxn ang="0">
                      <a:pos x="0" y="36"/>
                    </a:cxn>
                    <a:cxn ang="0">
                      <a:pos x="4" y="47"/>
                    </a:cxn>
                    <a:cxn ang="0">
                      <a:pos x="14" y="55"/>
                    </a:cxn>
                    <a:cxn ang="0">
                      <a:pos x="23" y="59"/>
                    </a:cxn>
                    <a:cxn ang="0">
                      <a:pos x="36" y="59"/>
                    </a:cxn>
                    <a:cxn ang="0">
                      <a:pos x="46" y="55"/>
                    </a:cxn>
                    <a:cxn ang="0">
                      <a:pos x="54" y="47"/>
                    </a:cxn>
                    <a:cxn ang="0">
                      <a:pos x="59" y="36"/>
                    </a:cxn>
                    <a:cxn ang="0">
                      <a:pos x="55" y="30"/>
                    </a:cxn>
                    <a:cxn ang="0">
                      <a:pos x="54" y="40"/>
                    </a:cxn>
                    <a:cxn ang="0">
                      <a:pos x="48" y="47"/>
                    </a:cxn>
                    <a:cxn ang="0">
                      <a:pos x="40" y="53"/>
                    </a:cxn>
                    <a:cxn ang="0">
                      <a:pos x="29" y="55"/>
                    </a:cxn>
                    <a:cxn ang="0">
                      <a:pos x="19" y="53"/>
                    </a:cxn>
                    <a:cxn ang="0">
                      <a:pos x="12" y="47"/>
                    </a:cxn>
                    <a:cxn ang="0">
                      <a:pos x="6" y="40"/>
                    </a:cxn>
                    <a:cxn ang="0">
                      <a:pos x="4" y="30"/>
                    </a:cxn>
                    <a:cxn ang="0">
                      <a:pos x="6" y="21"/>
                    </a:cxn>
                    <a:cxn ang="0">
                      <a:pos x="12" y="11"/>
                    </a:cxn>
                    <a:cxn ang="0">
                      <a:pos x="19" y="8"/>
                    </a:cxn>
                    <a:cxn ang="0">
                      <a:pos x="29" y="6"/>
                    </a:cxn>
                    <a:cxn ang="0">
                      <a:pos x="40" y="8"/>
                    </a:cxn>
                    <a:cxn ang="0">
                      <a:pos x="48" y="11"/>
                    </a:cxn>
                    <a:cxn ang="0">
                      <a:pos x="54" y="21"/>
                    </a:cxn>
                    <a:cxn ang="0">
                      <a:pos x="55" y="30"/>
                    </a:cxn>
                  </a:cxnLst>
                  <a:rect l="0" t="0" r="r" b="b"/>
                  <a:pathLst>
                    <a:path w="59" h="61">
                      <a:moveTo>
                        <a:pt x="59" y="30"/>
                      </a:moveTo>
                      <a:lnTo>
                        <a:pt x="59" y="25"/>
                      </a:lnTo>
                      <a:lnTo>
                        <a:pt x="57" y="19"/>
                      </a:lnTo>
                      <a:lnTo>
                        <a:pt x="54" y="13"/>
                      </a:lnTo>
                      <a:lnTo>
                        <a:pt x="50" y="10"/>
                      </a:lnTo>
                      <a:lnTo>
                        <a:pt x="46" y="6"/>
                      </a:lnTo>
                      <a:lnTo>
                        <a:pt x="40" y="2"/>
                      </a:lnTo>
                      <a:lnTo>
                        <a:pt x="36" y="0"/>
                      </a:lnTo>
                      <a:lnTo>
                        <a:pt x="29" y="0"/>
                      </a:lnTo>
                      <a:lnTo>
                        <a:pt x="23" y="0"/>
                      </a:lnTo>
                      <a:lnTo>
                        <a:pt x="18" y="2"/>
                      </a:lnTo>
                      <a:lnTo>
                        <a:pt x="14" y="6"/>
                      </a:lnTo>
                      <a:lnTo>
                        <a:pt x="8" y="10"/>
                      </a:lnTo>
                      <a:lnTo>
                        <a:pt x="4" y="13"/>
                      </a:lnTo>
                      <a:lnTo>
                        <a:pt x="2" y="19"/>
                      </a:lnTo>
                      <a:lnTo>
                        <a:pt x="0" y="25"/>
                      </a:lnTo>
                      <a:lnTo>
                        <a:pt x="0" y="30"/>
                      </a:lnTo>
                      <a:lnTo>
                        <a:pt x="0" y="36"/>
                      </a:lnTo>
                      <a:lnTo>
                        <a:pt x="2" y="42"/>
                      </a:lnTo>
                      <a:lnTo>
                        <a:pt x="4" y="47"/>
                      </a:lnTo>
                      <a:lnTo>
                        <a:pt x="8" y="51"/>
                      </a:lnTo>
                      <a:lnTo>
                        <a:pt x="14" y="55"/>
                      </a:lnTo>
                      <a:lnTo>
                        <a:pt x="18" y="57"/>
                      </a:lnTo>
                      <a:lnTo>
                        <a:pt x="23" y="59"/>
                      </a:lnTo>
                      <a:lnTo>
                        <a:pt x="29" y="61"/>
                      </a:lnTo>
                      <a:lnTo>
                        <a:pt x="36" y="59"/>
                      </a:lnTo>
                      <a:lnTo>
                        <a:pt x="40" y="57"/>
                      </a:lnTo>
                      <a:lnTo>
                        <a:pt x="46" y="55"/>
                      </a:lnTo>
                      <a:lnTo>
                        <a:pt x="50" y="51"/>
                      </a:lnTo>
                      <a:lnTo>
                        <a:pt x="54" y="47"/>
                      </a:lnTo>
                      <a:lnTo>
                        <a:pt x="57" y="42"/>
                      </a:lnTo>
                      <a:lnTo>
                        <a:pt x="59" y="36"/>
                      </a:lnTo>
                      <a:lnTo>
                        <a:pt x="59" y="30"/>
                      </a:lnTo>
                      <a:close/>
                      <a:moveTo>
                        <a:pt x="55" y="30"/>
                      </a:moveTo>
                      <a:lnTo>
                        <a:pt x="54" y="36"/>
                      </a:lnTo>
                      <a:lnTo>
                        <a:pt x="54" y="40"/>
                      </a:lnTo>
                      <a:lnTo>
                        <a:pt x="50" y="44"/>
                      </a:lnTo>
                      <a:lnTo>
                        <a:pt x="48" y="47"/>
                      </a:lnTo>
                      <a:lnTo>
                        <a:pt x="44" y="51"/>
                      </a:lnTo>
                      <a:lnTo>
                        <a:pt x="40" y="53"/>
                      </a:lnTo>
                      <a:lnTo>
                        <a:pt x="35" y="55"/>
                      </a:lnTo>
                      <a:lnTo>
                        <a:pt x="29" y="55"/>
                      </a:lnTo>
                      <a:lnTo>
                        <a:pt x="25" y="55"/>
                      </a:lnTo>
                      <a:lnTo>
                        <a:pt x="19" y="53"/>
                      </a:lnTo>
                      <a:lnTo>
                        <a:pt x="16" y="51"/>
                      </a:lnTo>
                      <a:lnTo>
                        <a:pt x="12" y="47"/>
                      </a:lnTo>
                      <a:lnTo>
                        <a:pt x="8" y="44"/>
                      </a:lnTo>
                      <a:lnTo>
                        <a:pt x="6" y="40"/>
                      </a:lnTo>
                      <a:lnTo>
                        <a:pt x="4" y="36"/>
                      </a:lnTo>
                      <a:lnTo>
                        <a:pt x="4" y="30"/>
                      </a:lnTo>
                      <a:lnTo>
                        <a:pt x="4" y="25"/>
                      </a:lnTo>
                      <a:lnTo>
                        <a:pt x="6" y="21"/>
                      </a:lnTo>
                      <a:lnTo>
                        <a:pt x="8" y="15"/>
                      </a:lnTo>
                      <a:lnTo>
                        <a:pt x="12" y="11"/>
                      </a:lnTo>
                      <a:lnTo>
                        <a:pt x="16" y="10"/>
                      </a:lnTo>
                      <a:lnTo>
                        <a:pt x="19" y="8"/>
                      </a:lnTo>
                      <a:lnTo>
                        <a:pt x="25" y="6"/>
                      </a:lnTo>
                      <a:lnTo>
                        <a:pt x="29" y="6"/>
                      </a:lnTo>
                      <a:lnTo>
                        <a:pt x="35" y="6"/>
                      </a:lnTo>
                      <a:lnTo>
                        <a:pt x="40" y="8"/>
                      </a:lnTo>
                      <a:lnTo>
                        <a:pt x="44" y="10"/>
                      </a:lnTo>
                      <a:lnTo>
                        <a:pt x="48" y="11"/>
                      </a:lnTo>
                      <a:lnTo>
                        <a:pt x="50" y="15"/>
                      </a:lnTo>
                      <a:lnTo>
                        <a:pt x="54" y="21"/>
                      </a:lnTo>
                      <a:lnTo>
                        <a:pt x="54" y="25"/>
                      </a:lnTo>
                      <a:lnTo>
                        <a:pt x="55" y="30"/>
                      </a:lnTo>
                      <a:close/>
                    </a:path>
                  </a:pathLst>
                </a:custGeom>
                <a:solidFill>
                  <a:srgbClr val="F8F8F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116" name="Freeform 748"/>
                <p:cNvSpPr>
                  <a:spLocks noEditPoints="1"/>
                </p:cNvSpPr>
                <p:nvPr/>
              </p:nvSpPr>
              <p:spPr bwMode="auto">
                <a:xfrm>
                  <a:off x="1811" y="2244"/>
                  <a:ext cx="55" cy="55"/>
                </a:xfrm>
                <a:custGeom>
                  <a:avLst/>
                  <a:gdLst/>
                  <a:ahLst/>
                  <a:cxnLst>
                    <a:cxn ang="0">
                      <a:pos x="55" y="28"/>
                    </a:cxn>
                    <a:cxn ang="0">
                      <a:pos x="55" y="23"/>
                    </a:cxn>
                    <a:cxn ang="0">
                      <a:pos x="53" y="17"/>
                    </a:cxn>
                    <a:cxn ang="0">
                      <a:pos x="50" y="13"/>
                    </a:cxn>
                    <a:cxn ang="0">
                      <a:pos x="48" y="9"/>
                    </a:cxn>
                    <a:cxn ang="0">
                      <a:pos x="42" y="6"/>
                    </a:cxn>
                    <a:cxn ang="0">
                      <a:pos x="38" y="2"/>
                    </a:cxn>
                    <a:cxn ang="0">
                      <a:pos x="33" y="2"/>
                    </a:cxn>
                    <a:cxn ang="0">
                      <a:pos x="27" y="0"/>
                    </a:cxn>
                    <a:cxn ang="0">
                      <a:pos x="21" y="2"/>
                    </a:cxn>
                    <a:cxn ang="0">
                      <a:pos x="17" y="2"/>
                    </a:cxn>
                    <a:cxn ang="0">
                      <a:pos x="12" y="6"/>
                    </a:cxn>
                    <a:cxn ang="0">
                      <a:pos x="8" y="9"/>
                    </a:cxn>
                    <a:cxn ang="0">
                      <a:pos x="4" y="13"/>
                    </a:cxn>
                    <a:cxn ang="0">
                      <a:pos x="2" y="17"/>
                    </a:cxn>
                    <a:cxn ang="0">
                      <a:pos x="0" y="23"/>
                    </a:cxn>
                    <a:cxn ang="0">
                      <a:pos x="0" y="28"/>
                    </a:cxn>
                    <a:cxn ang="0">
                      <a:pos x="0" y="34"/>
                    </a:cxn>
                    <a:cxn ang="0">
                      <a:pos x="2" y="40"/>
                    </a:cxn>
                    <a:cxn ang="0">
                      <a:pos x="4" y="44"/>
                    </a:cxn>
                    <a:cxn ang="0">
                      <a:pos x="8" y="47"/>
                    </a:cxn>
                    <a:cxn ang="0">
                      <a:pos x="12" y="51"/>
                    </a:cxn>
                    <a:cxn ang="0">
                      <a:pos x="17" y="53"/>
                    </a:cxn>
                    <a:cxn ang="0">
                      <a:pos x="21" y="55"/>
                    </a:cxn>
                    <a:cxn ang="0">
                      <a:pos x="27" y="55"/>
                    </a:cxn>
                    <a:cxn ang="0">
                      <a:pos x="33" y="55"/>
                    </a:cxn>
                    <a:cxn ang="0">
                      <a:pos x="38" y="53"/>
                    </a:cxn>
                    <a:cxn ang="0">
                      <a:pos x="42" y="51"/>
                    </a:cxn>
                    <a:cxn ang="0">
                      <a:pos x="48" y="47"/>
                    </a:cxn>
                    <a:cxn ang="0">
                      <a:pos x="50" y="44"/>
                    </a:cxn>
                    <a:cxn ang="0">
                      <a:pos x="53" y="40"/>
                    </a:cxn>
                    <a:cxn ang="0">
                      <a:pos x="55" y="34"/>
                    </a:cxn>
                    <a:cxn ang="0">
                      <a:pos x="55" y="28"/>
                    </a:cxn>
                    <a:cxn ang="0">
                      <a:pos x="50" y="28"/>
                    </a:cxn>
                    <a:cxn ang="0">
                      <a:pos x="50" y="38"/>
                    </a:cxn>
                    <a:cxn ang="0">
                      <a:pos x="44" y="44"/>
                    </a:cxn>
                    <a:cxn ang="0">
                      <a:pos x="36" y="49"/>
                    </a:cxn>
                    <a:cxn ang="0">
                      <a:pos x="27" y="51"/>
                    </a:cxn>
                    <a:cxn ang="0">
                      <a:pos x="19" y="49"/>
                    </a:cxn>
                    <a:cxn ang="0">
                      <a:pos x="12" y="44"/>
                    </a:cxn>
                    <a:cxn ang="0">
                      <a:pos x="6" y="38"/>
                    </a:cxn>
                    <a:cxn ang="0">
                      <a:pos x="4" y="28"/>
                    </a:cxn>
                    <a:cxn ang="0">
                      <a:pos x="6" y="19"/>
                    </a:cxn>
                    <a:cxn ang="0">
                      <a:pos x="12" y="11"/>
                    </a:cxn>
                    <a:cxn ang="0">
                      <a:pos x="19" y="8"/>
                    </a:cxn>
                    <a:cxn ang="0">
                      <a:pos x="27" y="6"/>
                    </a:cxn>
                    <a:cxn ang="0">
                      <a:pos x="36" y="8"/>
                    </a:cxn>
                    <a:cxn ang="0">
                      <a:pos x="44" y="11"/>
                    </a:cxn>
                    <a:cxn ang="0">
                      <a:pos x="50" y="19"/>
                    </a:cxn>
                    <a:cxn ang="0">
                      <a:pos x="50" y="28"/>
                    </a:cxn>
                  </a:cxnLst>
                  <a:rect l="0" t="0" r="r" b="b"/>
                  <a:pathLst>
                    <a:path w="55" h="55">
                      <a:moveTo>
                        <a:pt x="55" y="28"/>
                      </a:moveTo>
                      <a:lnTo>
                        <a:pt x="55" y="23"/>
                      </a:lnTo>
                      <a:lnTo>
                        <a:pt x="53" y="17"/>
                      </a:lnTo>
                      <a:lnTo>
                        <a:pt x="50" y="13"/>
                      </a:lnTo>
                      <a:lnTo>
                        <a:pt x="48" y="9"/>
                      </a:lnTo>
                      <a:lnTo>
                        <a:pt x="42" y="6"/>
                      </a:lnTo>
                      <a:lnTo>
                        <a:pt x="38" y="2"/>
                      </a:lnTo>
                      <a:lnTo>
                        <a:pt x="33" y="2"/>
                      </a:lnTo>
                      <a:lnTo>
                        <a:pt x="27" y="0"/>
                      </a:lnTo>
                      <a:lnTo>
                        <a:pt x="21" y="2"/>
                      </a:lnTo>
                      <a:lnTo>
                        <a:pt x="17" y="2"/>
                      </a:lnTo>
                      <a:lnTo>
                        <a:pt x="12" y="6"/>
                      </a:lnTo>
                      <a:lnTo>
                        <a:pt x="8" y="9"/>
                      </a:lnTo>
                      <a:lnTo>
                        <a:pt x="4" y="13"/>
                      </a:lnTo>
                      <a:lnTo>
                        <a:pt x="2" y="17"/>
                      </a:lnTo>
                      <a:lnTo>
                        <a:pt x="0" y="23"/>
                      </a:lnTo>
                      <a:lnTo>
                        <a:pt x="0" y="28"/>
                      </a:lnTo>
                      <a:lnTo>
                        <a:pt x="0" y="34"/>
                      </a:lnTo>
                      <a:lnTo>
                        <a:pt x="2" y="40"/>
                      </a:lnTo>
                      <a:lnTo>
                        <a:pt x="4" y="44"/>
                      </a:lnTo>
                      <a:lnTo>
                        <a:pt x="8" y="47"/>
                      </a:lnTo>
                      <a:lnTo>
                        <a:pt x="12" y="51"/>
                      </a:lnTo>
                      <a:lnTo>
                        <a:pt x="17" y="53"/>
                      </a:lnTo>
                      <a:lnTo>
                        <a:pt x="21" y="55"/>
                      </a:lnTo>
                      <a:lnTo>
                        <a:pt x="27" y="55"/>
                      </a:lnTo>
                      <a:lnTo>
                        <a:pt x="33" y="55"/>
                      </a:lnTo>
                      <a:lnTo>
                        <a:pt x="38" y="53"/>
                      </a:lnTo>
                      <a:lnTo>
                        <a:pt x="42" y="51"/>
                      </a:lnTo>
                      <a:lnTo>
                        <a:pt x="48" y="47"/>
                      </a:lnTo>
                      <a:lnTo>
                        <a:pt x="50" y="44"/>
                      </a:lnTo>
                      <a:lnTo>
                        <a:pt x="53" y="40"/>
                      </a:lnTo>
                      <a:lnTo>
                        <a:pt x="55" y="34"/>
                      </a:lnTo>
                      <a:lnTo>
                        <a:pt x="55" y="28"/>
                      </a:lnTo>
                      <a:close/>
                      <a:moveTo>
                        <a:pt x="50" y="28"/>
                      </a:moveTo>
                      <a:lnTo>
                        <a:pt x="50" y="38"/>
                      </a:lnTo>
                      <a:lnTo>
                        <a:pt x="44" y="44"/>
                      </a:lnTo>
                      <a:lnTo>
                        <a:pt x="36" y="49"/>
                      </a:lnTo>
                      <a:lnTo>
                        <a:pt x="27" y="51"/>
                      </a:lnTo>
                      <a:lnTo>
                        <a:pt x="19" y="49"/>
                      </a:lnTo>
                      <a:lnTo>
                        <a:pt x="12" y="44"/>
                      </a:lnTo>
                      <a:lnTo>
                        <a:pt x="6" y="38"/>
                      </a:lnTo>
                      <a:lnTo>
                        <a:pt x="4" y="28"/>
                      </a:lnTo>
                      <a:lnTo>
                        <a:pt x="6" y="19"/>
                      </a:lnTo>
                      <a:lnTo>
                        <a:pt x="12" y="11"/>
                      </a:lnTo>
                      <a:lnTo>
                        <a:pt x="19" y="8"/>
                      </a:lnTo>
                      <a:lnTo>
                        <a:pt x="27" y="6"/>
                      </a:lnTo>
                      <a:lnTo>
                        <a:pt x="36" y="8"/>
                      </a:lnTo>
                      <a:lnTo>
                        <a:pt x="44" y="11"/>
                      </a:lnTo>
                      <a:lnTo>
                        <a:pt x="50" y="19"/>
                      </a:lnTo>
                      <a:lnTo>
                        <a:pt x="50" y="28"/>
                      </a:lnTo>
                      <a:close/>
                    </a:path>
                  </a:pathLst>
                </a:custGeom>
                <a:solidFill>
                  <a:srgbClr val="F9F9F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117" name="Freeform 749"/>
                <p:cNvSpPr>
                  <a:spLocks noEditPoints="1"/>
                </p:cNvSpPr>
                <p:nvPr/>
              </p:nvSpPr>
              <p:spPr bwMode="auto">
                <a:xfrm>
                  <a:off x="1813" y="2248"/>
                  <a:ext cx="51" cy="49"/>
                </a:xfrm>
                <a:custGeom>
                  <a:avLst/>
                  <a:gdLst/>
                  <a:ahLst/>
                  <a:cxnLst>
                    <a:cxn ang="0">
                      <a:pos x="51" y="24"/>
                    </a:cxn>
                    <a:cxn ang="0">
                      <a:pos x="50" y="19"/>
                    </a:cxn>
                    <a:cxn ang="0">
                      <a:pos x="50" y="15"/>
                    </a:cxn>
                    <a:cxn ang="0">
                      <a:pos x="46" y="9"/>
                    </a:cxn>
                    <a:cxn ang="0">
                      <a:pos x="44" y="5"/>
                    </a:cxn>
                    <a:cxn ang="0">
                      <a:pos x="40" y="4"/>
                    </a:cxn>
                    <a:cxn ang="0">
                      <a:pos x="36" y="2"/>
                    </a:cxn>
                    <a:cxn ang="0">
                      <a:pos x="31" y="0"/>
                    </a:cxn>
                    <a:cxn ang="0">
                      <a:pos x="25" y="0"/>
                    </a:cxn>
                    <a:cxn ang="0">
                      <a:pos x="21" y="0"/>
                    </a:cxn>
                    <a:cxn ang="0">
                      <a:pos x="15" y="2"/>
                    </a:cxn>
                    <a:cxn ang="0">
                      <a:pos x="12" y="4"/>
                    </a:cxn>
                    <a:cxn ang="0">
                      <a:pos x="8" y="5"/>
                    </a:cxn>
                    <a:cxn ang="0">
                      <a:pos x="4" y="9"/>
                    </a:cxn>
                    <a:cxn ang="0">
                      <a:pos x="2" y="15"/>
                    </a:cxn>
                    <a:cxn ang="0">
                      <a:pos x="0" y="19"/>
                    </a:cxn>
                    <a:cxn ang="0">
                      <a:pos x="0" y="24"/>
                    </a:cxn>
                    <a:cxn ang="0">
                      <a:pos x="0" y="30"/>
                    </a:cxn>
                    <a:cxn ang="0">
                      <a:pos x="2" y="34"/>
                    </a:cxn>
                    <a:cxn ang="0">
                      <a:pos x="4" y="38"/>
                    </a:cxn>
                    <a:cxn ang="0">
                      <a:pos x="8" y="41"/>
                    </a:cxn>
                    <a:cxn ang="0">
                      <a:pos x="12" y="45"/>
                    </a:cxn>
                    <a:cxn ang="0">
                      <a:pos x="15" y="47"/>
                    </a:cxn>
                    <a:cxn ang="0">
                      <a:pos x="21" y="49"/>
                    </a:cxn>
                    <a:cxn ang="0">
                      <a:pos x="25" y="49"/>
                    </a:cxn>
                    <a:cxn ang="0">
                      <a:pos x="31" y="49"/>
                    </a:cxn>
                    <a:cxn ang="0">
                      <a:pos x="36" y="47"/>
                    </a:cxn>
                    <a:cxn ang="0">
                      <a:pos x="40" y="45"/>
                    </a:cxn>
                    <a:cxn ang="0">
                      <a:pos x="44" y="41"/>
                    </a:cxn>
                    <a:cxn ang="0">
                      <a:pos x="46" y="38"/>
                    </a:cxn>
                    <a:cxn ang="0">
                      <a:pos x="50" y="34"/>
                    </a:cxn>
                    <a:cxn ang="0">
                      <a:pos x="50" y="30"/>
                    </a:cxn>
                    <a:cxn ang="0">
                      <a:pos x="51" y="24"/>
                    </a:cxn>
                    <a:cxn ang="0">
                      <a:pos x="46" y="24"/>
                    </a:cxn>
                    <a:cxn ang="0">
                      <a:pos x="44" y="32"/>
                    </a:cxn>
                    <a:cxn ang="0">
                      <a:pos x="40" y="40"/>
                    </a:cxn>
                    <a:cxn ang="0">
                      <a:pos x="34" y="43"/>
                    </a:cxn>
                    <a:cxn ang="0">
                      <a:pos x="25" y="45"/>
                    </a:cxn>
                    <a:cxn ang="0">
                      <a:pos x="17" y="43"/>
                    </a:cxn>
                    <a:cxn ang="0">
                      <a:pos x="12" y="40"/>
                    </a:cxn>
                    <a:cxn ang="0">
                      <a:pos x="6" y="32"/>
                    </a:cxn>
                    <a:cxn ang="0">
                      <a:pos x="4" y="24"/>
                    </a:cxn>
                    <a:cxn ang="0">
                      <a:pos x="6" y="17"/>
                    </a:cxn>
                    <a:cxn ang="0">
                      <a:pos x="12" y="9"/>
                    </a:cxn>
                    <a:cxn ang="0">
                      <a:pos x="17" y="5"/>
                    </a:cxn>
                    <a:cxn ang="0">
                      <a:pos x="25" y="4"/>
                    </a:cxn>
                    <a:cxn ang="0">
                      <a:pos x="34" y="5"/>
                    </a:cxn>
                    <a:cxn ang="0">
                      <a:pos x="40" y="9"/>
                    </a:cxn>
                    <a:cxn ang="0">
                      <a:pos x="44" y="17"/>
                    </a:cxn>
                    <a:cxn ang="0">
                      <a:pos x="46" y="24"/>
                    </a:cxn>
                  </a:cxnLst>
                  <a:rect l="0" t="0" r="r" b="b"/>
                  <a:pathLst>
                    <a:path w="51" h="49">
                      <a:moveTo>
                        <a:pt x="51" y="24"/>
                      </a:moveTo>
                      <a:lnTo>
                        <a:pt x="50" y="19"/>
                      </a:lnTo>
                      <a:lnTo>
                        <a:pt x="50" y="15"/>
                      </a:lnTo>
                      <a:lnTo>
                        <a:pt x="46" y="9"/>
                      </a:lnTo>
                      <a:lnTo>
                        <a:pt x="44" y="5"/>
                      </a:lnTo>
                      <a:lnTo>
                        <a:pt x="40" y="4"/>
                      </a:lnTo>
                      <a:lnTo>
                        <a:pt x="36" y="2"/>
                      </a:lnTo>
                      <a:lnTo>
                        <a:pt x="31" y="0"/>
                      </a:lnTo>
                      <a:lnTo>
                        <a:pt x="25" y="0"/>
                      </a:lnTo>
                      <a:lnTo>
                        <a:pt x="21" y="0"/>
                      </a:lnTo>
                      <a:lnTo>
                        <a:pt x="15" y="2"/>
                      </a:lnTo>
                      <a:lnTo>
                        <a:pt x="12" y="4"/>
                      </a:lnTo>
                      <a:lnTo>
                        <a:pt x="8" y="5"/>
                      </a:lnTo>
                      <a:lnTo>
                        <a:pt x="4" y="9"/>
                      </a:lnTo>
                      <a:lnTo>
                        <a:pt x="2" y="15"/>
                      </a:lnTo>
                      <a:lnTo>
                        <a:pt x="0" y="19"/>
                      </a:lnTo>
                      <a:lnTo>
                        <a:pt x="0" y="24"/>
                      </a:lnTo>
                      <a:lnTo>
                        <a:pt x="0" y="30"/>
                      </a:lnTo>
                      <a:lnTo>
                        <a:pt x="2" y="34"/>
                      </a:lnTo>
                      <a:lnTo>
                        <a:pt x="4" y="38"/>
                      </a:lnTo>
                      <a:lnTo>
                        <a:pt x="8" y="41"/>
                      </a:lnTo>
                      <a:lnTo>
                        <a:pt x="12" y="45"/>
                      </a:lnTo>
                      <a:lnTo>
                        <a:pt x="15" y="47"/>
                      </a:lnTo>
                      <a:lnTo>
                        <a:pt x="21" y="49"/>
                      </a:lnTo>
                      <a:lnTo>
                        <a:pt x="25" y="49"/>
                      </a:lnTo>
                      <a:lnTo>
                        <a:pt x="31" y="49"/>
                      </a:lnTo>
                      <a:lnTo>
                        <a:pt x="36" y="47"/>
                      </a:lnTo>
                      <a:lnTo>
                        <a:pt x="40" y="45"/>
                      </a:lnTo>
                      <a:lnTo>
                        <a:pt x="44" y="41"/>
                      </a:lnTo>
                      <a:lnTo>
                        <a:pt x="46" y="38"/>
                      </a:lnTo>
                      <a:lnTo>
                        <a:pt x="50" y="34"/>
                      </a:lnTo>
                      <a:lnTo>
                        <a:pt x="50" y="30"/>
                      </a:lnTo>
                      <a:lnTo>
                        <a:pt x="51" y="24"/>
                      </a:lnTo>
                      <a:close/>
                      <a:moveTo>
                        <a:pt x="46" y="24"/>
                      </a:moveTo>
                      <a:lnTo>
                        <a:pt x="44" y="32"/>
                      </a:lnTo>
                      <a:lnTo>
                        <a:pt x="40" y="40"/>
                      </a:lnTo>
                      <a:lnTo>
                        <a:pt x="34" y="43"/>
                      </a:lnTo>
                      <a:lnTo>
                        <a:pt x="25" y="45"/>
                      </a:lnTo>
                      <a:lnTo>
                        <a:pt x="17" y="43"/>
                      </a:lnTo>
                      <a:lnTo>
                        <a:pt x="12" y="40"/>
                      </a:lnTo>
                      <a:lnTo>
                        <a:pt x="6" y="32"/>
                      </a:lnTo>
                      <a:lnTo>
                        <a:pt x="4" y="24"/>
                      </a:lnTo>
                      <a:lnTo>
                        <a:pt x="6" y="17"/>
                      </a:lnTo>
                      <a:lnTo>
                        <a:pt x="12" y="9"/>
                      </a:lnTo>
                      <a:lnTo>
                        <a:pt x="17" y="5"/>
                      </a:lnTo>
                      <a:lnTo>
                        <a:pt x="25" y="4"/>
                      </a:lnTo>
                      <a:lnTo>
                        <a:pt x="34" y="5"/>
                      </a:lnTo>
                      <a:lnTo>
                        <a:pt x="40" y="9"/>
                      </a:lnTo>
                      <a:lnTo>
                        <a:pt x="44" y="17"/>
                      </a:lnTo>
                      <a:lnTo>
                        <a:pt x="46" y="24"/>
                      </a:lnTo>
                      <a:close/>
                    </a:path>
                  </a:pathLst>
                </a:custGeom>
                <a:solidFill>
                  <a:srgbClr val="F9FAF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118" name="Freeform 750"/>
                <p:cNvSpPr>
                  <a:spLocks noEditPoints="1"/>
                </p:cNvSpPr>
                <p:nvPr/>
              </p:nvSpPr>
              <p:spPr bwMode="auto">
                <a:xfrm>
                  <a:off x="1815" y="2250"/>
                  <a:ext cx="46" cy="45"/>
                </a:xfrm>
                <a:custGeom>
                  <a:avLst/>
                  <a:gdLst/>
                  <a:ahLst/>
                  <a:cxnLst>
                    <a:cxn ang="0">
                      <a:pos x="46" y="22"/>
                    </a:cxn>
                    <a:cxn ang="0">
                      <a:pos x="46" y="13"/>
                    </a:cxn>
                    <a:cxn ang="0">
                      <a:pos x="40" y="5"/>
                    </a:cxn>
                    <a:cxn ang="0">
                      <a:pos x="32" y="2"/>
                    </a:cxn>
                    <a:cxn ang="0">
                      <a:pos x="23" y="0"/>
                    </a:cxn>
                    <a:cxn ang="0">
                      <a:pos x="15" y="2"/>
                    </a:cxn>
                    <a:cxn ang="0">
                      <a:pos x="8" y="5"/>
                    </a:cxn>
                    <a:cxn ang="0">
                      <a:pos x="2" y="13"/>
                    </a:cxn>
                    <a:cxn ang="0">
                      <a:pos x="0" y="22"/>
                    </a:cxn>
                    <a:cxn ang="0">
                      <a:pos x="2" y="32"/>
                    </a:cxn>
                    <a:cxn ang="0">
                      <a:pos x="8" y="38"/>
                    </a:cxn>
                    <a:cxn ang="0">
                      <a:pos x="15" y="43"/>
                    </a:cxn>
                    <a:cxn ang="0">
                      <a:pos x="23" y="45"/>
                    </a:cxn>
                    <a:cxn ang="0">
                      <a:pos x="32" y="43"/>
                    </a:cxn>
                    <a:cxn ang="0">
                      <a:pos x="40" y="38"/>
                    </a:cxn>
                    <a:cxn ang="0">
                      <a:pos x="46" y="32"/>
                    </a:cxn>
                    <a:cxn ang="0">
                      <a:pos x="46" y="22"/>
                    </a:cxn>
                    <a:cxn ang="0">
                      <a:pos x="42" y="22"/>
                    </a:cxn>
                    <a:cxn ang="0">
                      <a:pos x="40" y="30"/>
                    </a:cxn>
                    <a:cxn ang="0">
                      <a:pos x="36" y="36"/>
                    </a:cxn>
                    <a:cxn ang="0">
                      <a:pos x="30" y="39"/>
                    </a:cxn>
                    <a:cxn ang="0">
                      <a:pos x="23" y="41"/>
                    </a:cxn>
                    <a:cxn ang="0">
                      <a:pos x="17" y="39"/>
                    </a:cxn>
                    <a:cxn ang="0">
                      <a:pos x="12" y="36"/>
                    </a:cxn>
                    <a:cxn ang="0">
                      <a:pos x="6" y="30"/>
                    </a:cxn>
                    <a:cxn ang="0">
                      <a:pos x="6" y="22"/>
                    </a:cxn>
                    <a:cxn ang="0">
                      <a:pos x="6" y="15"/>
                    </a:cxn>
                    <a:cxn ang="0">
                      <a:pos x="12" y="9"/>
                    </a:cxn>
                    <a:cxn ang="0">
                      <a:pos x="17" y="5"/>
                    </a:cxn>
                    <a:cxn ang="0">
                      <a:pos x="23" y="3"/>
                    </a:cxn>
                    <a:cxn ang="0">
                      <a:pos x="30" y="5"/>
                    </a:cxn>
                    <a:cxn ang="0">
                      <a:pos x="36" y="9"/>
                    </a:cxn>
                    <a:cxn ang="0">
                      <a:pos x="40" y="15"/>
                    </a:cxn>
                    <a:cxn ang="0">
                      <a:pos x="42" y="22"/>
                    </a:cxn>
                  </a:cxnLst>
                  <a:rect l="0" t="0" r="r" b="b"/>
                  <a:pathLst>
                    <a:path w="46" h="45">
                      <a:moveTo>
                        <a:pt x="46" y="22"/>
                      </a:moveTo>
                      <a:lnTo>
                        <a:pt x="46" y="13"/>
                      </a:lnTo>
                      <a:lnTo>
                        <a:pt x="40" y="5"/>
                      </a:lnTo>
                      <a:lnTo>
                        <a:pt x="32" y="2"/>
                      </a:lnTo>
                      <a:lnTo>
                        <a:pt x="23" y="0"/>
                      </a:lnTo>
                      <a:lnTo>
                        <a:pt x="15" y="2"/>
                      </a:lnTo>
                      <a:lnTo>
                        <a:pt x="8" y="5"/>
                      </a:lnTo>
                      <a:lnTo>
                        <a:pt x="2" y="13"/>
                      </a:lnTo>
                      <a:lnTo>
                        <a:pt x="0" y="22"/>
                      </a:lnTo>
                      <a:lnTo>
                        <a:pt x="2" y="32"/>
                      </a:lnTo>
                      <a:lnTo>
                        <a:pt x="8" y="38"/>
                      </a:lnTo>
                      <a:lnTo>
                        <a:pt x="15" y="43"/>
                      </a:lnTo>
                      <a:lnTo>
                        <a:pt x="23" y="45"/>
                      </a:lnTo>
                      <a:lnTo>
                        <a:pt x="32" y="43"/>
                      </a:lnTo>
                      <a:lnTo>
                        <a:pt x="40" y="38"/>
                      </a:lnTo>
                      <a:lnTo>
                        <a:pt x="46" y="32"/>
                      </a:lnTo>
                      <a:lnTo>
                        <a:pt x="46" y="22"/>
                      </a:lnTo>
                      <a:close/>
                      <a:moveTo>
                        <a:pt x="42" y="22"/>
                      </a:moveTo>
                      <a:lnTo>
                        <a:pt x="40" y="30"/>
                      </a:lnTo>
                      <a:lnTo>
                        <a:pt x="36" y="36"/>
                      </a:lnTo>
                      <a:lnTo>
                        <a:pt x="30" y="39"/>
                      </a:lnTo>
                      <a:lnTo>
                        <a:pt x="23" y="41"/>
                      </a:lnTo>
                      <a:lnTo>
                        <a:pt x="17" y="39"/>
                      </a:lnTo>
                      <a:lnTo>
                        <a:pt x="12" y="36"/>
                      </a:lnTo>
                      <a:lnTo>
                        <a:pt x="6" y="30"/>
                      </a:lnTo>
                      <a:lnTo>
                        <a:pt x="6" y="22"/>
                      </a:lnTo>
                      <a:lnTo>
                        <a:pt x="6" y="15"/>
                      </a:lnTo>
                      <a:lnTo>
                        <a:pt x="12" y="9"/>
                      </a:lnTo>
                      <a:lnTo>
                        <a:pt x="17" y="5"/>
                      </a:lnTo>
                      <a:lnTo>
                        <a:pt x="23" y="3"/>
                      </a:lnTo>
                      <a:lnTo>
                        <a:pt x="30" y="5"/>
                      </a:lnTo>
                      <a:lnTo>
                        <a:pt x="36" y="9"/>
                      </a:lnTo>
                      <a:lnTo>
                        <a:pt x="40" y="15"/>
                      </a:lnTo>
                      <a:lnTo>
                        <a:pt x="42" y="22"/>
                      </a:lnTo>
                      <a:close/>
                    </a:path>
                  </a:pathLst>
                </a:custGeom>
                <a:solidFill>
                  <a:srgbClr val="F9FAF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119" name="Freeform 751"/>
                <p:cNvSpPr>
                  <a:spLocks noEditPoints="1"/>
                </p:cNvSpPr>
                <p:nvPr/>
              </p:nvSpPr>
              <p:spPr bwMode="auto">
                <a:xfrm>
                  <a:off x="1817" y="2252"/>
                  <a:ext cx="42" cy="41"/>
                </a:xfrm>
                <a:custGeom>
                  <a:avLst/>
                  <a:gdLst/>
                  <a:ahLst/>
                  <a:cxnLst>
                    <a:cxn ang="0">
                      <a:pos x="42" y="20"/>
                    </a:cxn>
                    <a:cxn ang="0">
                      <a:pos x="40" y="13"/>
                    </a:cxn>
                    <a:cxn ang="0">
                      <a:pos x="36" y="5"/>
                    </a:cxn>
                    <a:cxn ang="0">
                      <a:pos x="30" y="1"/>
                    </a:cxn>
                    <a:cxn ang="0">
                      <a:pos x="21" y="0"/>
                    </a:cxn>
                    <a:cxn ang="0">
                      <a:pos x="13" y="1"/>
                    </a:cxn>
                    <a:cxn ang="0">
                      <a:pos x="8" y="5"/>
                    </a:cxn>
                    <a:cxn ang="0">
                      <a:pos x="2" y="13"/>
                    </a:cxn>
                    <a:cxn ang="0">
                      <a:pos x="0" y="20"/>
                    </a:cxn>
                    <a:cxn ang="0">
                      <a:pos x="2" y="28"/>
                    </a:cxn>
                    <a:cxn ang="0">
                      <a:pos x="8" y="36"/>
                    </a:cxn>
                    <a:cxn ang="0">
                      <a:pos x="13" y="39"/>
                    </a:cxn>
                    <a:cxn ang="0">
                      <a:pos x="21" y="41"/>
                    </a:cxn>
                    <a:cxn ang="0">
                      <a:pos x="30" y="39"/>
                    </a:cxn>
                    <a:cxn ang="0">
                      <a:pos x="36" y="36"/>
                    </a:cxn>
                    <a:cxn ang="0">
                      <a:pos x="40" y="28"/>
                    </a:cxn>
                    <a:cxn ang="0">
                      <a:pos x="42" y="20"/>
                    </a:cxn>
                    <a:cxn ang="0">
                      <a:pos x="38" y="20"/>
                    </a:cxn>
                    <a:cxn ang="0">
                      <a:pos x="36" y="26"/>
                    </a:cxn>
                    <a:cxn ang="0">
                      <a:pos x="32" y="32"/>
                    </a:cxn>
                    <a:cxn ang="0">
                      <a:pos x="28" y="36"/>
                    </a:cxn>
                    <a:cxn ang="0">
                      <a:pos x="21" y="36"/>
                    </a:cxn>
                    <a:cxn ang="0">
                      <a:pos x="15" y="36"/>
                    </a:cxn>
                    <a:cxn ang="0">
                      <a:pos x="10" y="32"/>
                    </a:cxn>
                    <a:cxn ang="0">
                      <a:pos x="8" y="26"/>
                    </a:cxn>
                    <a:cxn ang="0">
                      <a:pos x="6" y="20"/>
                    </a:cxn>
                    <a:cxn ang="0">
                      <a:pos x="8" y="15"/>
                    </a:cxn>
                    <a:cxn ang="0">
                      <a:pos x="10" y="9"/>
                    </a:cxn>
                    <a:cxn ang="0">
                      <a:pos x="15" y="5"/>
                    </a:cxn>
                    <a:cxn ang="0">
                      <a:pos x="21" y="3"/>
                    </a:cxn>
                    <a:cxn ang="0">
                      <a:pos x="28" y="5"/>
                    </a:cxn>
                    <a:cxn ang="0">
                      <a:pos x="32" y="9"/>
                    </a:cxn>
                    <a:cxn ang="0">
                      <a:pos x="36" y="15"/>
                    </a:cxn>
                    <a:cxn ang="0">
                      <a:pos x="38" y="20"/>
                    </a:cxn>
                  </a:cxnLst>
                  <a:rect l="0" t="0" r="r" b="b"/>
                  <a:pathLst>
                    <a:path w="42" h="41">
                      <a:moveTo>
                        <a:pt x="42" y="20"/>
                      </a:moveTo>
                      <a:lnTo>
                        <a:pt x="40" y="13"/>
                      </a:lnTo>
                      <a:lnTo>
                        <a:pt x="36" y="5"/>
                      </a:lnTo>
                      <a:lnTo>
                        <a:pt x="30" y="1"/>
                      </a:lnTo>
                      <a:lnTo>
                        <a:pt x="21" y="0"/>
                      </a:lnTo>
                      <a:lnTo>
                        <a:pt x="13" y="1"/>
                      </a:lnTo>
                      <a:lnTo>
                        <a:pt x="8" y="5"/>
                      </a:lnTo>
                      <a:lnTo>
                        <a:pt x="2" y="13"/>
                      </a:lnTo>
                      <a:lnTo>
                        <a:pt x="0" y="20"/>
                      </a:lnTo>
                      <a:lnTo>
                        <a:pt x="2" y="28"/>
                      </a:lnTo>
                      <a:lnTo>
                        <a:pt x="8" y="36"/>
                      </a:lnTo>
                      <a:lnTo>
                        <a:pt x="13" y="39"/>
                      </a:lnTo>
                      <a:lnTo>
                        <a:pt x="21" y="41"/>
                      </a:lnTo>
                      <a:lnTo>
                        <a:pt x="30" y="39"/>
                      </a:lnTo>
                      <a:lnTo>
                        <a:pt x="36" y="36"/>
                      </a:lnTo>
                      <a:lnTo>
                        <a:pt x="40" y="28"/>
                      </a:lnTo>
                      <a:lnTo>
                        <a:pt x="42" y="20"/>
                      </a:lnTo>
                      <a:close/>
                      <a:moveTo>
                        <a:pt x="38" y="20"/>
                      </a:moveTo>
                      <a:lnTo>
                        <a:pt x="36" y="26"/>
                      </a:lnTo>
                      <a:lnTo>
                        <a:pt x="32" y="32"/>
                      </a:lnTo>
                      <a:lnTo>
                        <a:pt x="28" y="36"/>
                      </a:lnTo>
                      <a:lnTo>
                        <a:pt x="21" y="36"/>
                      </a:lnTo>
                      <a:lnTo>
                        <a:pt x="15" y="36"/>
                      </a:lnTo>
                      <a:lnTo>
                        <a:pt x="10" y="32"/>
                      </a:lnTo>
                      <a:lnTo>
                        <a:pt x="8" y="26"/>
                      </a:lnTo>
                      <a:lnTo>
                        <a:pt x="6" y="20"/>
                      </a:lnTo>
                      <a:lnTo>
                        <a:pt x="8" y="15"/>
                      </a:lnTo>
                      <a:lnTo>
                        <a:pt x="10" y="9"/>
                      </a:lnTo>
                      <a:lnTo>
                        <a:pt x="15" y="5"/>
                      </a:lnTo>
                      <a:lnTo>
                        <a:pt x="21" y="3"/>
                      </a:lnTo>
                      <a:lnTo>
                        <a:pt x="28" y="5"/>
                      </a:lnTo>
                      <a:lnTo>
                        <a:pt x="32" y="9"/>
                      </a:lnTo>
                      <a:lnTo>
                        <a:pt x="36" y="15"/>
                      </a:lnTo>
                      <a:lnTo>
                        <a:pt x="38" y="20"/>
                      </a:lnTo>
                      <a:close/>
                    </a:path>
                  </a:pathLst>
                </a:custGeom>
                <a:solidFill>
                  <a:srgbClr val="FBFAF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120" name="Freeform 752"/>
                <p:cNvSpPr>
                  <a:spLocks noEditPoints="1"/>
                </p:cNvSpPr>
                <p:nvPr/>
              </p:nvSpPr>
              <p:spPr bwMode="auto">
                <a:xfrm>
                  <a:off x="1821" y="2253"/>
                  <a:ext cx="36" cy="38"/>
                </a:xfrm>
                <a:custGeom>
                  <a:avLst/>
                  <a:gdLst/>
                  <a:ahLst/>
                  <a:cxnLst>
                    <a:cxn ang="0">
                      <a:pos x="36" y="19"/>
                    </a:cxn>
                    <a:cxn ang="0">
                      <a:pos x="34" y="12"/>
                    </a:cxn>
                    <a:cxn ang="0">
                      <a:pos x="30" y="6"/>
                    </a:cxn>
                    <a:cxn ang="0">
                      <a:pos x="24" y="2"/>
                    </a:cxn>
                    <a:cxn ang="0">
                      <a:pos x="17" y="0"/>
                    </a:cxn>
                    <a:cxn ang="0">
                      <a:pos x="11" y="2"/>
                    </a:cxn>
                    <a:cxn ang="0">
                      <a:pos x="6" y="6"/>
                    </a:cxn>
                    <a:cxn ang="0">
                      <a:pos x="0" y="12"/>
                    </a:cxn>
                    <a:cxn ang="0">
                      <a:pos x="0" y="19"/>
                    </a:cxn>
                    <a:cxn ang="0">
                      <a:pos x="0" y="27"/>
                    </a:cxn>
                    <a:cxn ang="0">
                      <a:pos x="6" y="33"/>
                    </a:cxn>
                    <a:cxn ang="0">
                      <a:pos x="11" y="36"/>
                    </a:cxn>
                    <a:cxn ang="0">
                      <a:pos x="17" y="38"/>
                    </a:cxn>
                    <a:cxn ang="0">
                      <a:pos x="24" y="36"/>
                    </a:cxn>
                    <a:cxn ang="0">
                      <a:pos x="30" y="33"/>
                    </a:cxn>
                    <a:cxn ang="0">
                      <a:pos x="34" y="27"/>
                    </a:cxn>
                    <a:cxn ang="0">
                      <a:pos x="36" y="19"/>
                    </a:cxn>
                    <a:cxn ang="0">
                      <a:pos x="32" y="19"/>
                    </a:cxn>
                    <a:cxn ang="0">
                      <a:pos x="30" y="25"/>
                    </a:cxn>
                    <a:cxn ang="0">
                      <a:pos x="26" y="29"/>
                    </a:cxn>
                    <a:cxn ang="0">
                      <a:pos x="23" y="33"/>
                    </a:cxn>
                    <a:cxn ang="0">
                      <a:pos x="17" y="33"/>
                    </a:cxn>
                    <a:cxn ang="0">
                      <a:pos x="13" y="33"/>
                    </a:cxn>
                    <a:cxn ang="0">
                      <a:pos x="7" y="29"/>
                    </a:cxn>
                    <a:cxn ang="0">
                      <a:pos x="6" y="25"/>
                    </a:cxn>
                    <a:cxn ang="0">
                      <a:pos x="4" y="19"/>
                    </a:cxn>
                    <a:cxn ang="0">
                      <a:pos x="6" y="14"/>
                    </a:cxn>
                    <a:cxn ang="0">
                      <a:pos x="7" y="10"/>
                    </a:cxn>
                    <a:cxn ang="0">
                      <a:pos x="13" y="6"/>
                    </a:cxn>
                    <a:cxn ang="0">
                      <a:pos x="17" y="6"/>
                    </a:cxn>
                    <a:cxn ang="0">
                      <a:pos x="23" y="6"/>
                    </a:cxn>
                    <a:cxn ang="0">
                      <a:pos x="26" y="10"/>
                    </a:cxn>
                    <a:cxn ang="0">
                      <a:pos x="30" y="14"/>
                    </a:cxn>
                    <a:cxn ang="0">
                      <a:pos x="32" y="19"/>
                    </a:cxn>
                  </a:cxnLst>
                  <a:rect l="0" t="0" r="r" b="b"/>
                  <a:pathLst>
                    <a:path w="36" h="38">
                      <a:moveTo>
                        <a:pt x="36" y="19"/>
                      </a:moveTo>
                      <a:lnTo>
                        <a:pt x="34" y="12"/>
                      </a:lnTo>
                      <a:lnTo>
                        <a:pt x="30" y="6"/>
                      </a:lnTo>
                      <a:lnTo>
                        <a:pt x="24" y="2"/>
                      </a:lnTo>
                      <a:lnTo>
                        <a:pt x="17" y="0"/>
                      </a:lnTo>
                      <a:lnTo>
                        <a:pt x="11" y="2"/>
                      </a:lnTo>
                      <a:lnTo>
                        <a:pt x="6" y="6"/>
                      </a:lnTo>
                      <a:lnTo>
                        <a:pt x="0" y="12"/>
                      </a:lnTo>
                      <a:lnTo>
                        <a:pt x="0" y="19"/>
                      </a:lnTo>
                      <a:lnTo>
                        <a:pt x="0" y="27"/>
                      </a:lnTo>
                      <a:lnTo>
                        <a:pt x="6" y="33"/>
                      </a:lnTo>
                      <a:lnTo>
                        <a:pt x="11" y="36"/>
                      </a:lnTo>
                      <a:lnTo>
                        <a:pt x="17" y="38"/>
                      </a:lnTo>
                      <a:lnTo>
                        <a:pt x="24" y="36"/>
                      </a:lnTo>
                      <a:lnTo>
                        <a:pt x="30" y="33"/>
                      </a:lnTo>
                      <a:lnTo>
                        <a:pt x="34" y="27"/>
                      </a:lnTo>
                      <a:lnTo>
                        <a:pt x="36" y="19"/>
                      </a:lnTo>
                      <a:close/>
                      <a:moveTo>
                        <a:pt x="32" y="19"/>
                      </a:moveTo>
                      <a:lnTo>
                        <a:pt x="30" y="25"/>
                      </a:lnTo>
                      <a:lnTo>
                        <a:pt x="26" y="29"/>
                      </a:lnTo>
                      <a:lnTo>
                        <a:pt x="23" y="33"/>
                      </a:lnTo>
                      <a:lnTo>
                        <a:pt x="17" y="33"/>
                      </a:lnTo>
                      <a:lnTo>
                        <a:pt x="13" y="33"/>
                      </a:lnTo>
                      <a:lnTo>
                        <a:pt x="7" y="29"/>
                      </a:lnTo>
                      <a:lnTo>
                        <a:pt x="6" y="25"/>
                      </a:lnTo>
                      <a:lnTo>
                        <a:pt x="4" y="19"/>
                      </a:lnTo>
                      <a:lnTo>
                        <a:pt x="6" y="14"/>
                      </a:lnTo>
                      <a:lnTo>
                        <a:pt x="7" y="10"/>
                      </a:lnTo>
                      <a:lnTo>
                        <a:pt x="13" y="6"/>
                      </a:lnTo>
                      <a:lnTo>
                        <a:pt x="17" y="6"/>
                      </a:lnTo>
                      <a:lnTo>
                        <a:pt x="23" y="6"/>
                      </a:lnTo>
                      <a:lnTo>
                        <a:pt x="26" y="10"/>
                      </a:lnTo>
                      <a:lnTo>
                        <a:pt x="30" y="14"/>
                      </a:lnTo>
                      <a:lnTo>
                        <a:pt x="32" y="19"/>
                      </a:lnTo>
                      <a:close/>
                    </a:path>
                  </a:pathLst>
                </a:custGeom>
                <a:solidFill>
                  <a:srgbClr val="FBFBF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121" name="Freeform 753"/>
                <p:cNvSpPr>
                  <a:spLocks noEditPoints="1"/>
                </p:cNvSpPr>
                <p:nvPr/>
              </p:nvSpPr>
              <p:spPr bwMode="auto">
                <a:xfrm>
                  <a:off x="1823" y="2255"/>
                  <a:ext cx="32" cy="33"/>
                </a:xfrm>
                <a:custGeom>
                  <a:avLst/>
                  <a:gdLst/>
                  <a:ahLst/>
                  <a:cxnLst>
                    <a:cxn ang="0">
                      <a:pos x="32" y="17"/>
                    </a:cxn>
                    <a:cxn ang="0">
                      <a:pos x="30" y="12"/>
                    </a:cxn>
                    <a:cxn ang="0">
                      <a:pos x="26" y="6"/>
                    </a:cxn>
                    <a:cxn ang="0">
                      <a:pos x="22" y="2"/>
                    </a:cxn>
                    <a:cxn ang="0">
                      <a:pos x="15" y="0"/>
                    </a:cxn>
                    <a:cxn ang="0">
                      <a:pos x="9" y="2"/>
                    </a:cxn>
                    <a:cxn ang="0">
                      <a:pos x="4" y="6"/>
                    </a:cxn>
                    <a:cxn ang="0">
                      <a:pos x="2" y="12"/>
                    </a:cxn>
                    <a:cxn ang="0">
                      <a:pos x="0" y="17"/>
                    </a:cxn>
                    <a:cxn ang="0">
                      <a:pos x="2" y="23"/>
                    </a:cxn>
                    <a:cxn ang="0">
                      <a:pos x="4" y="29"/>
                    </a:cxn>
                    <a:cxn ang="0">
                      <a:pos x="9" y="33"/>
                    </a:cxn>
                    <a:cxn ang="0">
                      <a:pos x="15" y="33"/>
                    </a:cxn>
                    <a:cxn ang="0">
                      <a:pos x="22" y="33"/>
                    </a:cxn>
                    <a:cxn ang="0">
                      <a:pos x="26" y="29"/>
                    </a:cxn>
                    <a:cxn ang="0">
                      <a:pos x="30" y="23"/>
                    </a:cxn>
                    <a:cxn ang="0">
                      <a:pos x="32" y="17"/>
                    </a:cxn>
                    <a:cxn ang="0">
                      <a:pos x="26" y="17"/>
                    </a:cxn>
                    <a:cxn ang="0">
                      <a:pos x="26" y="21"/>
                    </a:cxn>
                    <a:cxn ang="0">
                      <a:pos x="24" y="25"/>
                    </a:cxn>
                    <a:cxn ang="0">
                      <a:pos x="21" y="27"/>
                    </a:cxn>
                    <a:cxn ang="0">
                      <a:pos x="15" y="29"/>
                    </a:cxn>
                    <a:cxn ang="0">
                      <a:pos x="11" y="27"/>
                    </a:cxn>
                    <a:cxn ang="0">
                      <a:pos x="7" y="25"/>
                    </a:cxn>
                    <a:cxn ang="0">
                      <a:pos x="5" y="21"/>
                    </a:cxn>
                    <a:cxn ang="0">
                      <a:pos x="4" y="17"/>
                    </a:cxn>
                    <a:cxn ang="0">
                      <a:pos x="5" y="12"/>
                    </a:cxn>
                    <a:cxn ang="0">
                      <a:pos x="7" y="10"/>
                    </a:cxn>
                    <a:cxn ang="0">
                      <a:pos x="11" y="6"/>
                    </a:cxn>
                    <a:cxn ang="0">
                      <a:pos x="15" y="6"/>
                    </a:cxn>
                    <a:cxn ang="0">
                      <a:pos x="21" y="6"/>
                    </a:cxn>
                    <a:cxn ang="0">
                      <a:pos x="24" y="10"/>
                    </a:cxn>
                    <a:cxn ang="0">
                      <a:pos x="26" y="12"/>
                    </a:cxn>
                    <a:cxn ang="0">
                      <a:pos x="26" y="17"/>
                    </a:cxn>
                  </a:cxnLst>
                  <a:rect l="0" t="0" r="r" b="b"/>
                  <a:pathLst>
                    <a:path w="32" h="33">
                      <a:moveTo>
                        <a:pt x="32" y="17"/>
                      </a:moveTo>
                      <a:lnTo>
                        <a:pt x="30" y="12"/>
                      </a:lnTo>
                      <a:lnTo>
                        <a:pt x="26" y="6"/>
                      </a:lnTo>
                      <a:lnTo>
                        <a:pt x="22" y="2"/>
                      </a:lnTo>
                      <a:lnTo>
                        <a:pt x="15" y="0"/>
                      </a:lnTo>
                      <a:lnTo>
                        <a:pt x="9" y="2"/>
                      </a:lnTo>
                      <a:lnTo>
                        <a:pt x="4" y="6"/>
                      </a:lnTo>
                      <a:lnTo>
                        <a:pt x="2" y="12"/>
                      </a:lnTo>
                      <a:lnTo>
                        <a:pt x="0" y="17"/>
                      </a:lnTo>
                      <a:lnTo>
                        <a:pt x="2" y="23"/>
                      </a:lnTo>
                      <a:lnTo>
                        <a:pt x="4" y="29"/>
                      </a:lnTo>
                      <a:lnTo>
                        <a:pt x="9" y="33"/>
                      </a:lnTo>
                      <a:lnTo>
                        <a:pt x="15" y="33"/>
                      </a:lnTo>
                      <a:lnTo>
                        <a:pt x="22" y="33"/>
                      </a:lnTo>
                      <a:lnTo>
                        <a:pt x="26" y="29"/>
                      </a:lnTo>
                      <a:lnTo>
                        <a:pt x="30" y="23"/>
                      </a:lnTo>
                      <a:lnTo>
                        <a:pt x="32" y="17"/>
                      </a:lnTo>
                      <a:close/>
                      <a:moveTo>
                        <a:pt x="26" y="17"/>
                      </a:moveTo>
                      <a:lnTo>
                        <a:pt x="26" y="21"/>
                      </a:lnTo>
                      <a:lnTo>
                        <a:pt x="24" y="25"/>
                      </a:lnTo>
                      <a:lnTo>
                        <a:pt x="21" y="27"/>
                      </a:lnTo>
                      <a:lnTo>
                        <a:pt x="15" y="29"/>
                      </a:lnTo>
                      <a:lnTo>
                        <a:pt x="11" y="27"/>
                      </a:lnTo>
                      <a:lnTo>
                        <a:pt x="7" y="25"/>
                      </a:lnTo>
                      <a:lnTo>
                        <a:pt x="5" y="21"/>
                      </a:lnTo>
                      <a:lnTo>
                        <a:pt x="4" y="17"/>
                      </a:lnTo>
                      <a:lnTo>
                        <a:pt x="5" y="12"/>
                      </a:lnTo>
                      <a:lnTo>
                        <a:pt x="7" y="10"/>
                      </a:lnTo>
                      <a:lnTo>
                        <a:pt x="11" y="6"/>
                      </a:lnTo>
                      <a:lnTo>
                        <a:pt x="15" y="6"/>
                      </a:lnTo>
                      <a:lnTo>
                        <a:pt x="21" y="6"/>
                      </a:lnTo>
                      <a:lnTo>
                        <a:pt x="24" y="10"/>
                      </a:lnTo>
                      <a:lnTo>
                        <a:pt x="26" y="12"/>
                      </a:lnTo>
                      <a:lnTo>
                        <a:pt x="26" y="17"/>
                      </a:lnTo>
                      <a:close/>
                    </a:path>
                  </a:pathLst>
                </a:custGeom>
                <a:solidFill>
                  <a:srgbClr val="FBFBF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122" name="Freeform 754"/>
                <p:cNvSpPr>
                  <a:spLocks noEditPoints="1"/>
                </p:cNvSpPr>
                <p:nvPr/>
              </p:nvSpPr>
              <p:spPr bwMode="auto">
                <a:xfrm>
                  <a:off x="1825" y="2259"/>
                  <a:ext cx="28" cy="27"/>
                </a:xfrm>
                <a:custGeom>
                  <a:avLst/>
                  <a:gdLst/>
                  <a:ahLst/>
                  <a:cxnLst>
                    <a:cxn ang="0">
                      <a:pos x="28" y="13"/>
                    </a:cxn>
                    <a:cxn ang="0">
                      <a:pos x="26" y="8"/>
                    </a:cxn>
                    <a:cxn ang="0">
                      <a:pos x="22" y="4"/>
                    </a:cxn>
                    <a:cxn ang="0">
                      <a:pos x="19" y="0"/>
                    </a:cxn>
                    <a:cxn ang="0">
                      <a:pos x="13" y="0"/>
                    </a:cxn>
                    <a:cxn ang="0">
                      <a:pos x="9" y="0"/>
                    </a:cxn>
                    <a:cxn ang="0">
                      <a:pos x="3" y="4"/>
                    </a:cxn>
                    <a:cxn ang="0">
                      <a:pos x="2" y="8"/>
                    </a:cxn>
                    <a:cxn ang="0">
                      <a:pos x="0" y="13"/>
                    </a:cxn>
                    <a:cxn ang="0">
                      <a:pos x="2" y="19"/>
                    </a:cxn>
                    <a:cxn ang="0">
                      <a:pos x="3" y="23"/>
                    </a:cxn>
                    <a:cxn ang="0">
                      <a:pos x="9" y="27"/>
                    </a:cxn>
                    <a:cxn ang="0">
                      <a:pos x="13" y="27"/>
                    </a:cxn>
                    <a:cxn ang="0">
                      <a:pos x="19" y="27"/>
                    </a:cxn>
                    <a:cxn ang="0">
                      <a:pos x="22" y="23"/>
                    </a:cxn>
                    <a:cxn ang="0">
                      <a:pos x="26" y="19"/>
                    </a:cxn>
                    <a:cxn ang="0">
                      <a:pos x="28" y="13"/>
                    </a:cxn>
                    <a:cxn ang="0">
                      <a:pos x="22" y="13"/>
                    </a:cxn>
                    <a:cxn ang="0">
                      <a:pos x="22" y="17"/>
                    </a:cxn>
                    <a:cxn ang="0">
                      <a:pos x="20" y="19"/>
                    </a:cxn>
                    <a:cxn ang="0">
                      <a:pos x="17" y="21"/>
                    </a:cxn>
                    <a:cxn ang="0">
                      <a:pos x="13" y="23"/>
                    </a:cxn>
                    <a:cxn ang="0">
                      <a:pos x="9" y="21"/>
                    </a:cxn>
                    <a:cxn ang="0">
                      <a:pos x="7" y="19"/>
                    </a:cxn>
                    <a:cxn ang="0">
                      <a:pos x="5" y="17"/>
                    </a:cxn>
                    <a:cxn ang="0">
                      <a:pos x="5" y="13"/>
                    </a:cxn>
                    <a:cxn ang="0">
                      <a:pos x="5" y="10"/>
                    </a:cxn>
                    <a:cxn ang="0">
                      <a:pos x="7" y="6"/>
                    </a:cxn>
                    <a:cxn ang="0">
                      <a:pos x="9" y="4"/>
                    </a:cxn>
                    <a:cxn ang="0">
                      <a:pos x="13" y="4"/>
                    </a:cxn>
                    <a:cxn ang="0">
                      <a:pos x="17" y="4"/>
                    </a:cxn>
                    <a:cxn ang="0">
                      <a:pos x="20" y="6"/>
                    </a:cxn>
                    <a:cxn ang="0">
                      <a:pos x="22" y="10"/>
                    </a:cxn>
                    <a:cxn ang="0">
                      <a:pos x="22" y="13"/>
                    </a:cxn>
                  </a:cxnLst>
                  <a:rect l="0" t="0" r="r" b="b"/>
                  <a:pathLst>
                    <a:path w="28" h="27">
                      <a:moveTo>
                        <a:pt x="28" y="13"/>
                      </a:moveTo>
                      <a:lnTo>
                        <a:pt x="26" y="8"/>
                      </a:lnTo>
                      <a:lnTo>
                        <a:pt x="22" y="4"/>
                      </a:lnTo>
                      <a:lnTo>
                        <a:pt x="19" y="0"/>
                      </a:lnTo>
                      <a:lnTo>
                        <a:pt x="13" y="0"/>
                      </a:lnTo>
                      <a:lnTo>
                        <a:pt x="9" y="0"/>
                      </a:lnTo>
                      <a:lnTo>
                        <a:pt x="3" y="4"/>
                      </a:lnTo>
                      <a:lnTo>
                        <a:pt x="2" y="8"/>
                      </a:lnTo>
                      <a:lnTo>
                        <a:pt x="0" y="13"/>
                      </a:lnTo>
                      <a:lnTo>
                        <a:pt x="2" y="19"/>
                      </a:lnTo>
                      <a:lnTo>
                        <a:pt x="3" y="23"/>
                      </a:lnTo>
                      <a:lnTo>
                        <a:pt x="9" y="27"/>
                      </a:lnTo>
                      <a:lnTo>
                        <a:pt x="13" y="27"/>
                      </a:lnTo>
                      <a:lnTo>
                        <a:pt x="19" y="27"/>
                      </a:lnTo>
                      <a:lnTo>
                        <a:pt x="22" y="23"/>
                      </a:lnTo>
                      <a:lnTo>
                        <a:pt x="26" y="19"/>
                      </a:lnTo>
                      <a:lnTo>
                        <a:pt x="28" y="13"/>
                      </a:lnTo>
                      <a:close/>
                      <a:moveTo>
                        <a:pt x="22" y="13"/>
                      </a:moveTo>
                      <a:lnTo>
                        <a:pt x="22" y="17"/>
                      </a:lnTo>
                      <a:lnTo>
                        <a:pt x="20" y="19"/>
                      </a:lnTo>
                      <a:lnTo>
                        <a:pt x="17" y="21"/>
                      </a:lnTo>
                      <a:lnTo>
                        <a:pt x="13" y="23"/>
                      </a:lnTo>
                      <a:lnTo>
                        <a:pt x="9" y="21"/>
                      </a:lnTo>
                      <a:lnTo>
                        <a:pt x="7" y="19"/>
                      </a:lnTo>
                      <a:lnTo>
                        <a:pt x="5" y="17"/>
                      </a:lnTo>
                      <a:lnTo>
                        <a:pt x="5" y="13"/>
                      </a:lnTo>
                      <a:lnTo>
                        <a:pt x="5" y="10"/>
                      </a:lnTo>
                      <a:lnTo>
                        <a:pt x="7" y="6"/>
                      </a:lnTo>
                      <a:lnTo>
                        <a:pt x="9" y="4"/>
                      </a:lnTo>
                      <a:lnTo>
                        <a:pt x="13" y="4"/>
                      </a:lnTo>
                      <a:lnTo>
                        <a:pt x="17" y="4"/>
                      </a:lnTo>
                      <a:lnTo>
                        <a:pt x="20" y="6"/>
                      </a:lnTo>
                      <a:lnTo>
                        <a:pt x="22" y="10"/>
                      </a:lnTo>
                      <a:lnTo>
                        <a:pt x="22" y="13"/>
                      </a:lnTo>
                      <a:close/>
                    </a:path>
                  </a:pathLst>
                </a:custGeom>
                <a:solidFill>
                  <a:srgbClr val="FCFCF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123" name="Freeform 755"/>
                <p:cNvSpPr>
                  <a:spLocks noEditPoints="1"/>
                </p:cNvSpPr>
                <p:nvPr/>
              </p:nvSpPr>
              <p:spPr bwMode="auto">
                <a:xfrm>
                  <a:off x="1827" y="2261"/>
                  <a:ext cx="22" cy="23"/>
                </a:xfrm>
                <a:custGeom>
                  <a:avLst/>
                  <a:gdLst/>
                  <a:ahLst/>
                  <a:cxnLst>
                    <a:cxn ang="0">
                      <a:pos x="22" y="11"/>
                    </a:cxn>
                    <a:cxn ang="0">
                      <a:pos x="22" y="6"/>
                    </a:cxn>
                    <a:cxn ang="0">
                      <a:pos x="20" y="4"/>
                    </a:cxn>
                    <a:cxn ang="0">
                      <a:pos x="17" y="0"/>
                    </a:cxn>
                    <a:cxn ang="0">
                      <a:pos x="11" y="0"/>
                    </a:cxn>
                    <a:cxn ang="0">
                      <a:pos x="7" y="0"/>
                    </a:cxn>
                    <a:cxn ang="0">
                      <a:pos x="3" y="4"/>
                    </a:cxn>
                    <a:cxn ang="0">
                      <a:pos x="1" y="6"/>
                    </a:cxn>
                    <a:cxn ang="0">
                      <a:pos x="0" y="11"/>
                    </a:cxn>
                    <a:cxn ang="0">
                      <a:pos x="1" y="15"/>
                    </a:cxn>
                    <a:cxn ang="0">
                      <a:pos x="3" y="19"/>
                    </a:cxn>
                    <a:cxn ang="0">
                      <a:pos x="7" y="21"/>
                    </a:cxn>
                    <a:cxn ang="0">
                      <a:pos x="11" y="23"/>
                    </a:cxn>
                    <a:cxn ang="0">
                      <a:pos x="17" y="21"/>
                    </a:cxn>
                    <a:cxn ang="0">
                      <a:pos x="20" y="19"/>
                    </a:cxn>
                    <a:cxn ang="0">
                      <a:pos x="22" y="15"/>
                    </a:cxn>
                    <a:cxn ang="0">
                      <a:pos x="22" y="11"/>
                    </a:cxn>
                    <a:cxn ang="0">
                      <a:pos x="18" y="11"/>
                    </a:cxn>
                    <a:cxn ang="0">
                      <a:pos x="18" y="13"/>
                    </a:cxn>
                    <a:cxn ang="0">
                      <a:pos x="17" y="15"/>
                    </a:cxn>
                    <a:cxn ang="0">
                      <a:pos x="15" y="17"/>
                    </a:cxn>
                    <a:cxn ang="0">
                      <a:pos x="11" y="17"/>
                    </a:cxn>
                    <a:cxn ang="0">
                      <a:pos x="9" y="17"/>
                    </a:cxn>
                    <a:cxn ang="0">
                      <a:pos x="7" y="15"/>
                    </a:cxn>
                    <a:cxn ang="0">
                      <a:pos x="5" y="13"/>
                    </a:cxn>
                    <a:cxn ang="0">
                      <a:pos x="5" y="11"/>
                    </a:cxn>
                    <a:cxn ang="0">
                      <a:pos x="5" y="8"/>
                    </a:cxn>
                    <a:cxn ang="0">
                      <a:pos x="7" y="6"/>
                    </a:cxn>
                    <a:cxn ang="0">
                      <a:pos x="9" y="6"/>
                    </a:cxn>
                    <a:cxn ang="0">
                      <a:pos x="11" y="4"/>
                    </a:cxn>
                    <a:cxn ang="0">
                      <a:pos x="15" y="6"/>
                    </a:cxn>
                    <a:cxn ang="0">
                      <a:pos x="17" y="6"/>
                    </a:cxn>
                    <a:cxn ang="0">
                      <a:pos x="18" y="8"/>
                    </a:cxn>
                    <a:cxn ang="0">
                      <a:pos x="18" y="11"/>
                    </a:cxn>
                  </a:cxnLst>
                  <a:rect l="0" t="0" r="r" b="b"/>
                  <a:pathLst>
                    <a:path w="22" h="23">
                      <a:moveTo>
                        <a:pt x="22" y="11"/>
                      </a:moveTo>
                      <a:lnTo>
                        <a:pt x="22" y="6"/>
                      </a:lnTo>
                      <a:lnTo>
                        <a:pt x="20" y="4"/>
                      </a:lnTo>
                      <a:lnTo>
                        <a:pt x="17" y="0"/>
                      </a:lnTo>
                      <a:lnTo>
                        <a:pt x="11" y="0"/>
                      </a:lnTo>
                      <a:lnTo>
                        <a:pt x="7" y="0"/>
                      </a:lnTo>
                      <a:lnTo>
                        <a:pt x="3" y="4"/>
                      </a:lnTo>
                      <a:lnTo>
                        <a:pt x="1" y="6"/>
                      </a:lnTo>
                      <a:lnTo>
                        <a:pt x="0" y="11"/>
                      </a:lnTo>
                      <a:lnTo>
                        <a:pt x="1" y="15"/>
                      </a:lnTo>
                      <a:lnTo>
                        <a:pt x="3" y="19"/>
                      </a:lnTo>
                      <a:lnTo>
                        <a:pt x="7" y="21"/>
                      </a:lnTo>
                      <a:lnTo>
                        <a:pt x="11" y="23"/>
                      </a:lnTo>
                      <a:lnTo>
                        <a:pt x="17" y="21"/>
                      </a:lnTo>
                      <a:lnTo>
                        <a:pt x="20" y="19"/>
                      </a:lnTo>
                      <a:lnTo>
                        <a:pt x="22" y="15"/>
                      </a:lnTo>
                      <a:lnTo>
                        <a:pt x="22" y="11"/>
                      </a:lnTo>
                      <a:close/>
                      <a:moveTo>
                        <a:pt x="18" y="11"/>
                      </a:moveTo>
                      <a:lnTo>
                        <a:pt x="18" y="13"/>
                      </a:lnTo>
                      <a:lnTo>
                        <a:pt x="17" y="15"/>
                      </a:lnTo>
                      <a:lnTo>
                        <a:pt x="15" y="17"/>
                      </a:lnTo>
                      <a:lnTo>
                        <a:pt x="11" y="17"/>
                      </a:lnTo>
                      <a:lnTo>
                        <a:pt x="9" y="17"/>
                      </a:lnTo>
                      <a:lnTo>
                        <a:pt x="7" y="15"/>
                      </a:lnTo>
                      <a:lnTo>
                        <a:pt x="5" y="13"/>
                      </a:lnTo>
                      <a:lnTo>
                        <a:pt x="5" y="11"/>
                      </a:lnTo>
                      <a:lnTo>
                        <a:pt x="5" y="8"/>
                      </a:lnTo>
                      <a:lnTo>
                        <a:pt x="7" y="6"/>
                      </a:lnTo>
                      <a:lnTo>
                        <a:pt x="9" y="6"/>
                      </a:lnTo>
                      <a:lnTo>
                        <a:pt x="11" y="4"/>
                      </a:lnTo>
                      <a:lnTo>
                        <a:pt x="15" y="6"/>
                      </a:lnTo>
                      <a:lnTo>
                        <a:pt x="17" y="6"/>
                      </a:lnTo>
                      <a:lnTo>
                        <a:pt x="18" y="8"/>
                      </a:lnTo>
                      <a:lnTo>
                        <a:pt x="18" y="11"/>
                      </a:lnTo>
                      <a:close/>
                    </a:path>
                  </a:pathLst>
                </a:custGeom>
                <a:solidFill>
                  <a:srgbClr val="FCFCF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124" name="Freeform 756"/>
                <p:cNvSpPr>
                  <a:spLocks noEditPoints="1"/>
                </p:cNvSpPr>
                <p:nvPr/>
              </p:nvSpPr>
              <p:spPr bwMode="auto">
                <a:xfrm>
                  <a:off x="1830" y="2263"/>
                  <a:ext cx="17" cy="19"/>
                </a:xfrm>
                <a:custGeom>
                  <a:avLst/>
                  <a:gdLst/>
                  <a:ahLst/>
                  <a:cxnLst>
                    <a:cxn ang="0">
                      <a:pos x="17" y="9"/>
                    </a:cxn>
                    <a:cxn ang="0">
                      <a:pos x="17" y="6"/>
                    </a:cxn>
                    <a:cxn ang="0">
                      <a:pos x="15" y="2"/>
                    </a:cxn>
                    <a:cxn ang="0">
                      <a:pos x="12" y="0"/>
                    </a:cxn>
                    <a:cxn ang="0">
                      <a:pos x="8" y="0"/>
                    </a:cxn>
                    <a:cxn ang="0">
                      <a:pos x="4" y="0"/>
                    </a:cxn>
                    <a:cxn ang="0">
                      <a:pos x="2" y="2"/>
                    </a:cxn>
                    <a:cxn ang="0">
                      <a:pos x="0" y="6"/>
                    </a:cxn>
                    <a:cxn ang="0">
                      <a:pos x="0" y="9"/>
                    </a:cxn>
                    <a:cxn ang="0">
                      <a:pos x="0" y="13"/>
                    </a:cxn>
                    <a:cxn ang="0">
                      <a:pos x="2" y="15"/>
                    </a:cxn>
                    <a:cxn ang="0">
                      <a:pos x="4" y="17"/>
                    </a:cxn>
                    <a:cxn ang="0">
                      <a:pos x="8" y="19"/>
                    </a:cxn>
                    <a:cxn ang="0">
                      <a:pos x="12" y="17"/>
                    </a:cxn>
                    <a:cxn ang="0">
                      <a:pos x="15" y="15"/>
                    </a:cxn>
                    <a:cxn ang="0">
                      <a:pos x="17" y="13"/>
                    </a:cxn>
                    <a:cxn ang="0">
                      <a:pos x="17" y="9"/>
                    </a:cxn>
                    <a:cxn ang="0">
                      <a:pos x="14" y="9"/>
                    </a:cxn>
                    <a:cxn ang="0">
                      <a:pos x="12" y="13"/>
                    </a:cxn>
                    <a:cxn ang="0">
                      <a:pos x="8" y="13"/>
                    </a:cxn>
                    <a:cxn ang="0">
                      <a:pos x="6" y="13"/>
                    </a:cxn>
                    <a:cxn ang="0">
                      <a:pos x="4" y="9"/>
                    </a:cxn>
                    <a:cxn ang="0">
                      <a:pos x="6" y="6"/>
                    </a:cxn>
                    <a:cxn ang="0">
                      <a:pos x="8" y="4"/>
                    </a:cxn>
                    <a:cxn ang="0">
                      <a:pos x="12" y="6"/>
                    </a:cxn>
                    <a:cxn ang="0">
                      <a:pos x="14" y="9"/>
                    </a:cxn>
                  </a:cxnLst>
                  <a:rect l="0" t="0" r="r" b="b"/>
                  <a:pathLst>
                    <a:path w="17" h="19">
                      <a:moveTo>
                        <a:pt x="17" y="9"/>
                      </a:moveTo>
                      <a:lnTo>
                        <a:pt x="17" y="6"/>
                      </a:lnTo>
                      <a:lnTo>
                        <a:pt x="15" y="2"/>
                      </a:lnTo>
                      <a:lnTo>
                        <a:pt x="12" y="0"/>
                      </a:lnTo>
                      <a:lnTo>
                        <a:pt x="8" y="0"/>
                      </a:lnTo>
                      <a:lnTo>
                        <a:pt x="4" y="0"/>
                      </a:lnTo>
                      <a:lnTo>
                        <a:pt x="2" y="2"/>
                      </a:lnTo>
                      <a:lnTo>
                        <a:pt x="0" y="6"/>
                      </a:lnTo>
                      <a:lnTo>
                        <a:pt x="0" y="9"/>
                      </a:lnTo>
                      <a:lnTo>
                        <a:pt x="0" y="13"/>
                      </a:lnTo>
                      <a:lnTo>
                        <a:pt x="2" y="15"/>
                      </a:lnTo>
                      <a:lnTo>
                        <a:pt x="4" y="17"/>
                      </a:lnTo>
                      <a:lnTo>
                        <a:pt x="8" y="19"/>
                      </a:lnTo>
                      <a:lnTo>
                        <a:pt x="12" y="17"/>
                      </a:lnTo>
                      <a:lnTo>
                        <a:pt x="15" y="15"/>
                      </a:lnTo>
                      <a:lnTo>
                        <a:pt x="17" y="13"/>
                      </a:lnTo>
                      <a:lnTo>
                        <a:pt x="17" y="9"/>
                      </a:lnTo>
                      <a:close/>
                      <a:moveTo>
                        <a:pt x="14" y="9"/>
                      </a:moveTo>
                      <a:lnTo>
                        <a:pt x="12" y="13"/>
                      </a:lnTo>
                      <a:lnTo>
                        <a:pt x="8" y="13"/>
                      </a:lnTo>
                      <a:lnTo>
                        <a:pt x="6" y="13"/>
                      </a:lnTo>
                      <a:lnTo>
                        <a:pt x="4" y="9"/>
                      </a:lnTo>
                      <a:lnTo>
                        <a:pt x="6" y="6"/>
                      </a:lnTo>
                      <a:lnTo>
                        <a:pt x="8" y="4"/>
                      </a:lnTo>
                      <a:lnTo>
                        <a:pt x="12" y="6"/>
                      </a:lnTo>
                      <a:lnTo>
                        <a:pt x="14" y="9"/>
                      </a:lnTo>
                      <a:close/>
                    </a:path>
                  </a:pathLst>
                </a:custGeom>
                <a:solidFill>
                  <a:srgbClr val="FCFDF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125" name="Freeform 757"/>
                <p:cNvSpPr>
                  <a:spLocks/>
                </p:cNvSpPr>
                <p:nvPr/>
              </p:nvSpPr>
              <p:spPr bwMode="auto">
                <a:xfrm>
                  <a:off x="1832" y="2265"/>
                  <a:ext cx="13" cy="13"/>
                </a:xfrm>
                <a:custGeom>
                  <a:avLst/>
                  <a:gdLst/>
                  <a:ahLst/>
                  <a:cxnLst>
                    <a:cxn ang="0">
                      <a:pos x="13" y="7"/>
                    </a:cxn>
                    <a:cxn ang="0">
                      <a:pos x="13" y="4"/>
                    </a:cxn>
                    <a:cxn ang="0">
                      <a:pos x="12" y="2"/>
                    </a:cxn>
                    <a:cxn ang="0">
                      <a:pos x="10" y="2"/>
                    </a:cxn>
                    <a:cxn ang="0">
                      <a:pos x="6" y="0"/>
                    </a:cxn>
                    <a:cxn ang="0">
                      <a:pos x="4" y="2"/>
                    </a:cxn>
                    <a:cxn ang="0">
                      <a:pos x="2" y="2"/>
                    </a:cxn>
                    <a:cxn ang="0">
                      <a:pos x="0" y="4"/>
                    </a:cxn>
                    <a:cxn ang="0">
                      <a:pos x="0" y="7"/>
                    </a:cxn>
                    <a:cxn ang="0">
                      <a:pos x="0" y="9"/>
                    </a:cxn>
                    <a:cxn ang="0">
                      <a:pos x="2" y="11"/>
                    </a:cxn>
                    <a:cxn ang="0">
                      <a:pos x="4" y="13"/>
                    </a:cxn>
                    <a:cxn ang="0">
                      <a:pos x="6" y="13"/>
                    </a:cxn>
                    <a:cxn ang="0">
                      <a:pos x="10" y="13"/>
                    </a:cxn>
                    <a:cxn ang="0">
                      <a:pos x="12" y="11"/>
                    </a:cxn>
                    <a:cxn ang="0">
                      <a:pos x="13" y="9"/>
                    </a:cxn>
                    <a:cxn ang="0">
                      <a:pos x="13" y="7"/>
                    </a:cxn>
                  </a:cxnLst>
                  <a:rect l="0" t="0" r="r" b="b"/>
                  <a:pathLst>
                    <a:path w="13" h="13">
                      <a:moveTo>
                        <a:pt x="13" y="7"/>
                      </a:moveTo>
                      <a:lnTo>
                        <a:pt x="13" y="4"/>
                      </a:lnTo>
                      <a:lnTo>
                        <a:pt x="12" y="2"/>
                      </a:lnTo>
                      <a:lnTo>
                        <a:pt x="10" y="2"/>
                      </a:lnTo>
                      <a:lnTo>
                        <a:pt x="6" y="0"/>
                      </a:lnTo>
                      <a:lnTo>
                        <a:pt x="4" y="2"/>
                      </a:lnTo>
                      <a:lnTo>
                        <a:pt x="2" y="2"/>
                      </a:lnTo>
                      <a:lnTo>
                        <a:pt x="0" y="4"/>
                      </a:lnTo>
                      <a:lnTo>
                        <a:pt x="0" y="7"/>
                      </a:lnTo>
                      <a:lnTo>
                        <a:pt x="0" y="9"/>
                      </a:lnTo>
                      <a:lnTo>
                        <a:pt x="2" y="11"/>
                      </a:lnTo>
                      <a:lnTo>
                        <a:pt x="4" y="13"/>
                      </a:lnTo>
                      <a:lnTo>
                        <a:pt x="6" y="13"/>
                      </a:lnTo>
                      <a:lnTo>
                        <a:pt x="10" y="13"/>
                      </a:lnTo>
                      <a:lnTo>
                        <a:pt x="12" y="11"/>
                      </a:lnTo>
                      <a:lnTo>
                        <a:pt x="13" y="9"/>
                      </a:lnTo>
                      <a:lnTo>
                        <a:pt x="13" y="7"/>
                      </a:lnTo>
                      <a:close/>
                    </a:path>
                  </a:pathLst>
                </a:custGeom>
                <a:solidFill>
                  <a:srgbClr val="FEFDF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126" name="Freeform 758"/>
                <p:cNvSpPr>
                  <a:spLocks/>
                </p:cNvSpPr>
                <p:nvPr/>
              </p:nvSpPr>
              <p:spPr bwMode="auto">
                <a:xfrm>
                  <a:off x="1834" y="2267"/>
                  <a:ext cx="10" cy="9"/>
                </a:xfrm>
                <a:custGeom>
                  <a:avLst/>
                  <a:gdLst/>
                  <a:ahLst/>
                  <a:cxnLst>
                    <a:cxn ang="0">
                      <a:pos x="10" y="5"/>
                    </a:cxn>
                    <a:cxn ang="0">
                      <a:pos x="8" y="2"/>
                    </a:cxn>
                    <a:cxn ang="0">
                      <a:pos x="4" y="0"/>
                    </a:cxn>
                    <a:cxn ang="0">
                      <a:pos x="2" y="2"/>
                    </a:cxn>
                    <a:cxn ang="0">
                      <a:pos x="0" y="5"/>
                    </a:cxn>
                    <a:cxn ang="0">
                      <a:pos x="2" y="9"/>
                    </a:cxn>
                    <a:cxn ang="0">
                      <a:pos x="4" y="9"/>
                    </a:cxn>
                    <a:cxn ang="0">
                      <a:pos x="8" y="9"/>
                    </a:cxn>
                    <a:cxn ang="0">
                      <a:pos x="10" y="5"/>
                    </a:cxn>
                  </a:cxnLst>
                  <a:rect l="0" t="0" r="r" b="b"/>
                  <a:pathLst>
                    <a:path w="10" h="9">
                      <a:moveTo>
                        <a:pt x="10" y="5"/>
                      </a:moveTo>
                      <a:lnTo>
                        <a:pt x="8" y="2"/>
                      </a:lnTo>
                      <a:lnTo>
                        <a:pt x="4" y="0"/>
                      </a:lnTo>
                      <a:lnTo>
                        <a:pt x="2" y="2"/>
                      </a:lnTo>
                      <a:lnTo>
                        <a:pt x="0" y="5"/>
                      </a:lnTo>
                      <a:lnTo>
                        <a:pt x="2" y="9"/>
                      </a:lnTo>
                      <a:lnTo>
                        <a:pt x="4" y="9"/>
                      </a:lnTo>
                      <a:lnTo>
                        <a:pt x="8" y="9"/>
                      </a:lnTo>
                      <a:lnTo>
                        <a:pt x="10" y="5"/>
                      </a:lnTo>
                      <a:close/>
                    </a:path>
                  </a:pathLst>
                </a:custGeom>
                <a:solidFill>
                  <a:srgbClr val="FEFDF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127" name="Freeform 759"/>
                <p:cNvSpPr>
                  <a:spLocks/>
                </p:cNvSpPr>
                <p:nvPr/>
              </p:nvSpPr>
              <p:spPr bwMode="auto">
                <a:xfrm>
                  <a:off x="1836" y="2270"/>
                  <a:ext cx="6" cy="4"/>
                </a:xfrm>
                <a:custGeom>
                  <a:avLst/>
                  <a:gdLst/>
                  <a:ahLst/>
                  <a:cxnLst>
                    <a:cxn ang="0">
                      <a:pos x="6" y="2"/>
                    </a:cxn>
                    <a:cxn ang="0">
                      <a:pos x="4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0" y="2"/>
                    </a:cxn>
                    <a:cxn ang="0">
                      <a:pos x="2" y="4"/>
                    </a:cxn>
                    <a:cxn ang="0">
                      <a:pos x="2" y="4"/>
                    </a:cxn>
                    <a:cxn ang="0">
                      <a:pos x="4" y="4"/>
                    </a:cxn>
                    <a:cxn ang="0">
                      <a:pos x="6" y="2"/>
                    </a:cxn>
                  </a:cxnLst>
                  <a:rect l="0" t="0" r="r" b="b"/>
                  <a:pathLst>
                    <a:path w="6" h="4">
                      <a:moveTo>
                        <a:pt x="6" y="2"/>
                      </a:moveTo>
                      <a:lnTo>
                        <a:pt x="4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0" y="2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4" y="4"/>
                      </a:lnTo>
                      <a:lnTo>
                        <a:pt x="6" y="2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128" name="Freeform 760"/>
                <p:cNvSpPr>
                  <a:spLocks/>
                </p:cNvSpPr>
                <p:nvPr/>
              </p:nvSpPr>
              <p:spPr bwMode="auto">
                <a:xfrm>
                  <a:off x="1273" y="1745"/>
                  <a:ext cx="677" cy="484"/>
                </a:xfrm>
                <a:custGeom>
                  <a:avLst/>
                  <a:gdLst/>
                  <a:ahLst/>
                  <a:cxnLst>
                    <a:cxn ang="0">
                      <a:pos x="11" y="340"/>
                    </a:cxn>
                    <a:cxn ang="0">
                      <a:pos x="53" y="389"/>
                    </a:cxn>
                    <a:cxn ang="0">
                      <a:pos x="87" y="404"/>
                    </a:cxn>
                    <a:cxn ang="0">
                      <a:pos x="51" y="362"/>
                    </a:cxn>
                    <a:cxn ang="0">
                      <a:pos x="22" y="304"/>
                    </a:cxn>
                    <a:cxn ang="0">
                      <a:pos x="32" y="283"/>
                    </a:cxn>
                    <a:cxn ang="0">
                      <a:pos x="81" y="287"/>
                    </a:cxn>
                    <a:cxn ang="0">
                      <a:pos x="136" y="319"/>
                    </a:cxn>
                    <a:cxn ang="0">
                      <a:pos x="223" y="400"/>
                    </a:cxn>
                    <a:cxn ang="0">
                      <a:pos x="322" y="457"/>
                    </a:cxn>
                    <a:cxn ang="0">
                      <a:pos x="404" y="482"/>
                    </a:cxn>
                    <a:cxn ang="0">
                      <a:pos x="470" y="482"/>
                    </a:cxn>
                    <a:cxn ang="0">
                      <a:pos x="565" y="453"/>
                    </a:cxn>
                    <a:cxn ang="0">
                      <a:pos x="650" y="378"/>
                    </a:cxn>
                    <a:cxn ang="0">
                      <a:pos x="675" y="349"/>
                    </a:cxn>
                    <a:cxn ang="0">
                      <a:pos x="677" y="347"/>
                    </a:cxn>
                    <a:cxn ang="0">
                      <a:pos x="669" y="347"/>
                    </a:cxn>
                    <a:cxn ang="0">
                      <a:pos x="610" y="355"/>
                    </a:cxn>
                    <a:cxn ang="0">
                      <a:pos x="540" y="343"/>
                    </a:cxn>
                    <a:cxn ang="0">
                      <a:pos x="508" y="315"/>
                    </a:cxn>
                    <a:cxn ang="0">
                      <a:pos x="485" y="279"/>
                    </a:cxn>
                    <a:cxn ang="0">
                      <a:pos x="438" y="279"/>
                    </a:cxn>
                    <a:cxn ang="0">
                      <a:pos x="394" y="271"/>
                    </a:cxn>
                    <a:cxn ang="0">
                      <a:pos x="362" y="294"/>
                    </a:cxn>
                    <a:cxn ang="0">
                      <a:pos x="364" y="317"/>
                    </a:cxn>
                    <a:cxn ang="0">
                      <a:pos x="352" y="347"/>
                    </a:cxn>
                    <a:cxn ang="0">
                      <a:pos x="330" y="362"/>
                    </a:cxn>
                    <a:cxn ang="0">
                      <a:pos x="303" y="362"/>
                    </a:cxn>
                    <a:cxn ang="0">
                      <a:pos x="263" y="345"/>
                    </a:cxn>
                    <a:cxn ang="0">
                      <a:pos x="227" y="281"/>
                    </a:cxn>
                    <a:cxn ang="0">
                      <a:pos x="227" y="249"/>
                    </a:cxn>
                    <a:cxn ang="0">
                      <a:pos x="231" y="216"/>
                    </a:cxn>
                    <a:cxn ang="0">
                      <a:pos x="212" y="188"/>
                    </a:cxn>
                    <a:cxn ang="0">
                      <a:pos x="197" y="158"/>
                    </a:cxn>
                    <a:cxn ang="0">
                      <a:pos x="203" y="103"/>
                    </a:cxn>
                    <a:cxn ang="0">
                      <a:pos x="231" y="55"/>
                    </a:cxn>
                    <a:cxn ang="0">
                      <a:pos x="235" y="36"/>
                    </a:cxn>
                    <a:cxn ang="0">
                      <a:pos x="220" y="6"/>
                    </a:cxn>
                    <a:cxn ang="0">
                      <a:pos x="195" y="2"/>
                    </a:cxn>
                    <a:cxn ang="0">
                      <a:pos x="165" y="36"/>
                    </a:cxn>
                    <a:cxn ang="0">
                      <a:pos x="125" y="57"/>
                    </a:cxn>
                    <a:cxn ang="0">
                      <a:pos x="108" y="42"/>
                    </a:cxn>
                    <a:cxn ang="0">
                      <a:pos x="87" y="55"/>
                    </a:cxn>
                    <a:cxn ang="0">
                      <a:pos x="77" y="87"/>
                    </a:cxn>
                    <a:cxn ang="0">
                      <a:pos x="89" y="116"/>
                    </a:cxn>
                    <a:cxn ang="0">
                      <a:pos x="81" y="169"/>
                    </a:cxn>
                    <a:cxn ang="0">
                      <a:pos x="74" y="188"/>
                    </a:cxn>
                    <a:cxn ang="0">
                      <a:pos x="53" y="222"/>
                    </a:cxn>
                    <a:cxn ang="0">
                      <a:pos x="15" y="239"/>
                    </a:cxn>
                    <a:cxn ang="0">
                      <a:pos x="7" y="266"/>
                    </a:cxn>
                    <a:cxn ang="0">
                      <a:pos x="3" y="287"/>
                    </a:cxn>
                  </a:cxnLst>
                  <a:rect l="0" t="0" r="r" b="b"/>
                  <a:pathLst>
                    <a:path w="677" h="484">
                      <a:moveTo>
                        <a:pt x="0" y="304"/>
                      </a:moveTo>
                      <a:lnTo>
                        <a:pt x="1" y="315"/>
                      </a:lnTo>
                      <a:lnTo>
                        <a:pt x="5" y="326"/>
                      </a:lnTo>
                      <a:lnTo>
                        <a:pt x="11" y="340"/>
                      </a:lnTo>
                      <a:lnTo>
                        <a:pt x="20" y="353"/>
                      </a:lnTo>
                      <a:lnTo>
                        <a:pt x="30" y="366"/>
                      </a:lnTo>
                      <a:lnTo>
                        <a:pt x="39" y="378"/>
                      </a:lnTo>
                      <a:lnTo>
                        <a:pt x="53" y="389"/>
                      </a:lnTo>
                      <a:lnTo>
                        <a:pt x="64" y="400"/>
                      </a:lnTo>
                      <a:lnTo>
                        <a:pt x="75" y="408"/>
                      </a:lnTo>
                      <a:lnTo>
                        <a:pt x="87" y="414"/>
                      </a:lnTo>
                      <a:lnTo>
                        <a:pt x="87" y="404"/>
                      </a:lnTo>
                      <a:lnTo>
                        <a:pt x="85" y="393"/>
                      </a:lnTo>
                      <a:lnTo>
                        <a:pt x="74" y="385"/>
                      </a:lnTo>
                      <a:lnTo>
                        <a:pt x="62" y="374"/>
                      </a:lnTo>
                      <a:lnTo>
                        <a:pt x="51" y="362"/>
                      </a:lnTo>
                      <a:lnTo>
                        <a:pt x="41" y="349"/>
                      </a:lnTo>
                      <a:lnTo>
                        <a:pt x="32" y="334"/>
                      </a:lnTo>
                      <a:lnTo>
                        <a:pt x="26" y="319"/>
                      </a:lnTo>
                      <a:lnTo>
                        <a:pt x="22" y="304"/>
                      </a:lnTo>
                      <a:lnTo>
                        <a:pt x="22" y="288"/>
                      </a:lnTo>
                      <a:lnTo>
                        <a:pt x="24" y="285"/>
                      </a:lnTo>
                      <a:lnTo>
                        <a:pt x="28" y="283"/>
                      </a:lnTo>
                      <a:lnTo>
                        <a:pt x="32" y="283"/>
                      </a:lnTo>
                      <a:lnTo>
                        <a:pt x="38" y="283"/>
                      </a:lnTo>
                      <a:lnTo>
                        <a:pt x="51" y="285"/>
                      </a:lnTo>
                      <a:lnTo>
                        <a:pt x="64" y="285"/>
                      </a:lnTo>
                      <a:lnTo>
                        <a:pt x="81" y="287"/>
                      </a:lnTo>
                      <a:lnTo>
                        <a:pt x="98" y="292"/>
                      </a:lnTo>
                      <a:lnTo>
                        <a:pt x="113" y="302"/>
                      </a:lnTo>
                      <a:lnTo>
                        <a:pt x="125" y="311"/>
                      </a:lnTo>
                      <a:lnTo>
                        <a:pt x="136" y="319"/>
                      </a:lnTo>
                      <a:lnTo>
                        <a:pt x="155" y="334"/>
                      </a:lnTo>
                      <a:lnTo>
                        <a:pt x="178" y="357"/>
                      </a:lnTo>
                      <a:lnTo>
                        <a:pt x="201" y="379"/>
                      </a:lnTo>
                      <a:lnTo>
                        <a:pt x="223" y="400"/>
                      </a:lnTo>
                      <a:lnTo>
                        <a:pt x="239" y="412"/>
                      </a:lnTo>
                      <a:lnTo>
                        <a:pt x="259" y="425"/>
                      </a:lnTo>
                      <a:lnTo>
                        <a:pt x="288" y="440"/>
                      </a:lnTo>
                      <a:lnTo>
                        <a:pt x="322" y="457"/>
                      </a:lnTo>
                      <a:lnTo>
                        <a:pt x="356" y="470"/>
                      </a:lnTo>
                      <a:lnTo>
                        <a:pt x="370" y="476"/>
                      </a:lnTo>
                      <a:lnTo>
                        <a:pt x="387" y="480"/>
                      </a:lnTo>
                      <a:lnTo>
                        <a:pt x="404" y="482"/>
                      </a:lnTo>
                      <a:lnTo>
                        <a:pt x="421" y="484"/>
                      </a:lnTo>
                      <a:lnTo>
                        <a:pt x="438" y="484"/>
                      </a:lnTo>
                      <a:lnTo>
                        <a:pt x="455" y="484"/>
                      </a:lnTo>
                      <a:lnTo>
                        <a:pt x="470" y="482"/>
                      </a:lnTo>
                      <a:lnTo>
                        <a:pt x="485" y="480"/>
                      </a:lnTo>
                      <a:lnTo>
                        <a:pt x="516" y="474"/>
                      </a:lnTo>
                      <a:lnTo>
                        <a:pt x="540" y="465"/>
                      </a:lnTo>
                      <a:lnTo>
                        <a:pt x="565" y="453"/>
                      </a:lnTo>
                      <a:lnTo>
                        <a:pt x="586" y="438"/>
                      </a:lnTo>
                      <a:lnTo>
                        <a:pt x="607" y="421"/>
                      </a:lnTo>
                      <a:lnTo>
                        <a:pt x="627" y="400"/>
                      </a:lnTo>
                      <a:lnTo>
                        <a:pt x="650" y="378"/>
                      </a:lnTo>
                      <a:lnTo>
                        <a:pt x="675" y="353"/>
                      </a:lnTo>
                      <a:lnTo>
                        <a:pt x="675" y="351"/>
                      </a:lnTo>
                      <a:lnTo>
                        <a:pt x="675" y="349"/>
                      </a:lnTo>
                      <a:lnTo>
                        <a:pt x="675" y="349"/>
                      </a:lnTo>
                      <a:lnTo>
                        <a:pt x="675" y="349"/>
                      </a:lnTo>
                      <a:lnTo>
                        <a:pt x="675" y="349"/>
                      </a:lnTo>
                      <a:lnTo>
                        <a:pt x="675" y="349"/>
                      </a:lnTo>
                      <a:lnTo>
                        <a:pt x="677" y="347"/>
                      </a:lnTo>
                      <a:lnTo>
                        <a:pt x="677" y="347"/>
                      </a:lnTo>
                      <a:lnTo>
                        <a:pt x="677" y="347"/>
                      </a:lnTo>
                      <a:lnTo>
                        <a:pt x="677" y="347"/>
                      </a:lnTo>
                      <a:lnTo>
                        <a:pt x="669" y="347"/>
                      </a:lnTo>
                      <a:lnTo>
                        <a:pt x="660" y="349"/>
                      </a:lnTo>
                      <a:lnTo>
                        <a:pt x="645" y="351"/>
                      </a:lnTo>
                      <a:lnTo>
                        <a:pt x="627" y="353"/>
                      </a:lnTo>
                      <a:lnTo>
                        <a:pt x="610" y="355"/>
                      </a:lnTo>
                      <a:lnTo>
                        <a:pt x="593" y="355"/>
                      </a:lnTo>
                      <a:lnTo>
                        <a:pt x="572" y="353"/>
                      </a:lnTo>
                      <a:lnTo>
                        <a:pt x="550" y="347"/>
                      </a:lnTo>
                      <a:lnTo>
                        <a:pt x="540" y="343"/>
                      </a:lnTo>
                      <a:lnTo>
                        <a:pt x="531" y="338"/>
                      </a:lnTo>
                      <a:lnTo>
                        <a:pt x="521" y="330"/>
                      </a:lnTo>
                      <a:lnTo>
                        <a:pt x="514" y="321"/>
                      </a:lnTo>
                      <a:lnTo>
                        <a:pt x="508" y="315"/>
                      </a:lnTo>
                      <a:lnTo>
                        <a:pt x="506" y="307"/>
                      </a:lnTo>
                      <a:lnTo>
                        <a:pt x="502" y="292"/>
                      </a:lnTo>
                      <a:lnTo>
                        <a:pt x="500" y="275"/>
                      </a:lnTo>
                      <a:lnTo>
                        <a:pt x="485" y="279"/>
                      </a:lnTo>
                      <a:lnTo>
                        <a:pt x="472" y="283"/>
                      </a:lnTo>
                      <a:lnTo>
                        <a:pt x="461" y="283"/>
                      </a:lnTo>
                      <a:lnTo>
                        <a:pt x="449" y="281"/>
                      </a:lnTo>
                      <a:lnTo>
                        <a:pt x="438" y="279"/>
                      </a:lnTo>
                      <a:lnTo>
                        <a:pt x="426" y="275"/>
                      </a:lnTo>
                      <a:lnTo>
                        <a:pt x="413" y="270"/>
                      </a:lnTo>
                      <a:lnTo>
                        <a:pt x="398" y="266"/>
                      </a:lnTo>
                      <a:lnTo>
                        <a:pt x="394" y="271"/>
                      </a:lnTo>
                      <a:lnTo>
                        <a:pt x="383" y="283"/>
                      </a:lnTo>
                      <a:lnTo>
                        <a:pt x="377" y="287"/>
                      </a:lnTo>
                      <a:lnTo>
                        <a:pt x="370" y="292"/>
                      </a:lnTo>
                      <a:lnTo>
                        <a:pt x="362" y="294"/>
                      </a:lnTo>
                      <a:lnTo>
                        <a:pt x="354" y="296"/>
                      </a:lnTo>
                      <a:lnTo>
                        <a:pt x="360" y="300"/>
                      </a:lnTo>
                      <a:lnTo>
                        <a:pt x="362" y="306"/>
                      </a:lnTo>
                      <a:lnTo>
                        <a:pt x="364" y="317"/>
                      </a:lnTo>
                      <a:lnTo>
                        <a:pt x="362" y="326"/>
                      </a:lnTo>
                      <a:lnTo>
                        <a:pt x="360" y="334"/>
                      </a:lnTo>
                      <a:lnTo>
                        <a:pt x="356" y="342"/>
                      </a:lnTo>
                      <a:lnTo>
                        <a:pt x="352" y="347"/>
                      </a:lnTo>
                      <a:lnTo>
                        <a:pt x="347" y="351"/>
                      </a:lnTo>
                      <a:lnTo>
                        <a:pt x="341" y="357"/>
                      </a:lnTo>
                      <a:lnTo>
                        <a:pt x="335" y="361"/>
                      </a:lnTo>
                      <a:lnTo>
                        <a:pt x="330" y="362"/>
                      </a:lnTo>
                      <a:lnTo>
                        <a:pt x="322" y="362"/>
                      </a:lnTo>
                      <a:lnTo>
                        <a:pt x="318" y="364"/>
                      </a:lnTo>
                      <a:lnTo>
                        <a:pt x="314" y="364"/>
                      </a:lnTo>
                      <a:lnTo>
                        <a:pt x="303" y="362"/>
                      </a:lnTo>
                      <a:lnTo>
                        <a:pt x="296" y="362"/>
                      </a:lnTo>
                      <a:lnTo>
                        <a:pt x="286" y="359"/>
                      </a:lnTo>
                      <a:lnTo>
                        <a:pt x="278" y="355"/>
                      </a:lnTo>
                      <a:lnTo>
                        <a:pt x="263" y="345"/>
                      </a:lnTo>
                      <a:lnTo>
                        <a:pt x="250" y="332"/>
                      </a:lnTo>
                      <a:lnTo>
                        <a:pt x="241" y="317"/>
                      </a:lnTo>
                      <a:lnTo>
                        <a:pt x="233" y="300"/>
                      </a:lnTo>
                      <a:lnTo>
                        <a:pt x="227" y="281"/>
                      </a:lnTo>
                      <a:lnTo>
                        <a:pt x="225" y="262"/>
                      </a:lnTo>
                      <a:lnTo>
                        <a:pt x="225" y="258"/>
                      </a:lnTo>
                      <a:lnTo>
                        <a:pt x="225" y="256"/>
                      </a:lnTo>
                      <a:lnTo>
                        <a:pt x="227" y="249"/>
                      </a:lnTo>
                      <a:lnTo>
                        <a:pt x="227" y="243"/>
                      </a:lnTo>
                      <a:lnTo>
                        <a:pt x="231" y="239"/>
                      </a:lnTo>
                      <a:lnTo>
                        <a:pt x="233" y="235"/>
                      </a:lnTo>
                      <a:lnTo>
                        <a:pt x="231" y="216"/>
                      </a:lnTo>
                      <a:lnTo>
                        <a:pt x="231" y="199"/>
                      </a:lnTo>
                      <a:lnTo>
                        <a:pt x="223" y="197"/>
                      </a:lnTo>
                      <a:lnTo>
                        <a:pt x="218" y="194"/>
                      </a:lnTo>
                      <a:lnTo>
                        <a:pt x="212" y="188"/>
                      </a:lnTo>
                      <a:lnTo>
                        <a:pt x="206" y="180"/>
                      </a:lnTo>
                      <a:lnTo>
                        <a:pt x="203" y="173"/>
                      </a:lnTo>
                      <a:lnTo>
                        <a:pt x="199" y="165"/>
                      </a:lnTo>
                      <a:lnTo>
                        <a:pt x="197" y="158"/>
                      </a:lnTo>
                      <a:lnTo>
                        <a:pt x="197" y="152"/>
                      </a:lnTo>
                      <a:lnTo>
                        <a:pt x="195" y="133"/>
                      </a:lnTo>
                      <a:lnTo>
                        <a:pt x="197" y="118"/>
                      </a:lnTo>
                      <a:lnTo>
                        <a:pt x="203" y="103"/>
                      </a:lnTo>
                      <a:lnTo>
                        <a:pt x="208" y="89"/>
                      </a:lnTo>
                      <a:lnTo>
                        <a:pt x="216" y="76"/>
                      </a:lnTo>
                      <a:lnTo>
                        <a:pt x="223" y="65"/>
                      </a:lnTo>
                      <a:lnTo>
                        <a:pt x="231" y="55"/>
                      </a:lnTo>
                      <a:lnTo>
                        <a:pt x="235" y="51"/>
                      </a:lnTo>
                      <a:lnTo>
                        <a:pt x="235" y="48"/>
                      </a:lnTo>
                      <a:lnTo>
                        <a:pt x="235" y="44"/>
                      </a:lnTo>
                      <a:lnTo>
                        <a:pt x="235" y="36"/>
                      </a:lnTo>
                      <a:lnTo>
                        <a:pt x="233" y="27"/>
                      </a:lnTo>
                      <a:lnTo>
                        <a:pt x="231" y="17"/>
                      </a:lnTo>
                      <a:lnTo>
                        <a:pt x="225" y="12"/>
                      </a:lnTo>
                      <a:lnTo>
                        <a:pt x="220" y="6"/>
                      </a:lnTo>
                      <a:lnTo>
                        <a:pt x="214" y="2"/>
                      </a:lnTo>
                      <a:lnTo>
                        <a:pt x="208" y="0"/>
                      </a:lnTo>
                      <a:lnTo>
                        <a:pt x="201" y="0"/>
                      </a:lnTo>
                      <a:lnTo>
                        <a:pt x="195" y="2"/>
                      </a:lnTo>
                      <a:lnTo>
                        <a:pt x="189" y="6"/>
                      </a:lnTo>
                      <a:lnTo>
                        <a:pt x="184" y="12"/>
                      </a:lnTo>
                      <a:lnTo>
                        <a:pt x="180" y="17"/>
                      </a:lnTo>
                      <a:lnTo>
                        <a:pt x="165" y="36"/>
                      </a:lnTo>
                      <a:lnTo>
                        <a:pt x="149" y="51"/>
                      </a:lnTo>
                      <a:lnTo>
                        <a:pt x="142" y="55"/>
                      </a:lnTo>
                      <a:lnTo>
                        <a:pt x="132" y="57"/>
                      </a:lnTo>
                      <a:lnTo>
                        <a:pt x="125" y="57"/>
                      </a:lnTo>
                      <a:lnTo>
                        <a:pt x="117" y="55"/>
                      </a:lnTo>
                      <a:lnTo>
                        <a:pt x="115" y="53"/>
                      </a:lnTo>
                      <a:lnTo>
                        <a:pt x="113" y="51"/>
                      </a:lnTo>
                      <a:lnTo>
                        <a:pt x="108" y="42"/>
                      </a:lnTo>
                      <a:lnTo>
                        <a:pt x="104" y="32"/>
                      </a:lnTo>
                      <a:lnTo>
                        <a:pt x="98" y="40"/>
                      </a:lnTo>
                      <a:lnTo>
                        <a:pt x="93" y="46"/>
                      </a:lnTo>
                      <a:lnTo>
                        <a:pt x="87" y="55"/>
                      </a:lnTo>
                      <a:lnTo>
                        <a:pt x="81" y="67"/>
                      </a:lnTo>
                      <a:lnTo>
                        <a:pt x="75" y="76"/>
                      </a:lnTo>
                      <a:lnTo>
                        <a:pt x="70" y="84"/>
                      </a:lnTo>
                      <a:lnTo>
                        <a:pt x="77" y="87"/>
                      </a:lnTo>
                      <a:lnTo>
                        <a:pt x="81" y="93"/>
                      </a:lnTo>
                      <a:lnTo>
                        <a:pt x="87" y="99"/>
                      </a:lnTo>
                      <a:lnTo>
                        <a:pt x="89" y="106"/>
                      </a:lnTo>
                      <a:lnTo>
                        <a:pt x="89" y="116"/>
                      </a:lnTo>
                      <a:lnTo>
                        <a:pt x="89" y="129"/>
                      </a:lnTo>
                      <a:lnTo>
                        <a:pt x="87" y="142"/>
                      </a:lnTo>
                      <a:lnTo>
                        <a:pt x="85" y="154"/>
                      </a:lnTo>
                      <a:lnTo>
                        <a:pt x="81" y="169"/>
                      </a:lnTo>
                      <a:lnTo>
                        <a:pt x="77" y="182"/>
                      </a:lnTo>
                      <a:lnTo>
                        <a:pt x="75" y="184"/>
                      </a:lnTo>
                      <a:lnTo>
                        <a:pt x="75" y="186"/>
                      </a:lnTo>
                      <a:lnTo>
                        <a:pt x="74" y="188"/>
                      </a:lnTo>
                      <a:lnTo>
                        <a:pt x="74" y="192"/>
                      </a:lnTo>
                      <a:lnTo>
                        <a:pt x="70" y="199"/>
                      </a:lnTo>
                      <a:lnTo>
                        <a:pt x="62" y="211"/>
                      </a:lnTo>
                      <a:lnTo>
                        <a:pt x="53" y="222"/>
                      </a:lnTo>
                      <a:lnTo>
                        <a:pt x="47" y="230"/>
                      </a:lnTo>
                      <a:lnTo>
                        <a:pt x="38" y="235"/>
                      </a:lnTo>
                      <a:lnTo>
                        <a:pt x="26" y="237"/>
                      </a:lnTo>
                      <a:lnTo>
                        <a:pt x="15" y="239"/>
                      </a:lnTo>
                      <a:lnTo>
                        <a:pt x="1" y="239"/>
                      </a:lnTo>
                      <a:lnTo>
                        <a:pt x="5" y="247"/>
                      </a:lnTo>
                      <a:lnTo>
                        <a:pt x="7" y="254"/>
                      </a:lnTo>
                      <a:lnTo>
                        <a:pt x="7" y="266"/>
                      </a:lnTo>
                      <a:lnTo>
                        <a:pt x="5" y="273"/>
                      </a:lnTo>
                      <a:lnTo>
                        <a:pt x="5" y="279"/>
                      </a:lnTo>
                      <a:lnTo>
                        <a:pt x="5" y="283"/>
                      </a:lnTo>
                      <a:lnTo>
                        <a:pt x="3" y="287"/>
                      </a:lnTo>
                      <a:lnTo>
                        <a:pt x="0" y="292"/>
                      </a:lnTo>
                      <a:lnTo>
                        <a:pt x="0" y="298"/>
                      </a:lnTo>
                      <a:lnTo>
                        <a:pt x="0" y="304"/>
                      </a:lnTo>
                      <a:close/>
                    </a:path>
                  </a:pathLst>
                </a:custGeom>
                <a:solidFill>
                  <a:srgbClr val="5C5A8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129" name="Freeform 761"/>
                <p:cNvSpPr>
                  <a:spLocks/>
                </p:cNvSpPr>
                <p:nvPr/>
              </p:nvSpPr>
              <p:spPr bwMode="auto">
                <a:xfrm>
                  <a:off x="1502" y="1980"/>
                  <a:ext cx="6" cy="8"/>
                </a:xfrm>
                <a:custGeom>
                  <a:avLst/>
                  <a:gdLst/>
                  <a:ahLst/>
                  <a:cxnLst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2" y="4"/>
                    </a:cxn>
                    <a:cxn ang="0">
                      <a:pos x="4" y="0"/>
                    </a:cxn>
                    <a:cxn ang="0">
                      <a:pos x="4" y="2"/>
                    </a:cxn>
                    <a:cxn ang="0">
                      <a:pos x="6" y="2"/>
                    </a:cxn>
                    <a:cxn ang="0">
                      <a:pos x="2" y="4"/>
                    </a:cxn>
                    <a:cxn ang="0">
                      <a:pos x="0" y="8"/>
                    </a:cxn>
                  </a:cxnLst>
                  <a:rect l="0" t="0" r="r" b="b"/>
                  <a:pathLst>
                    <a:path w="6" h="8">
                      <a:moveTo>
                        <a:pt x="0" y="8"/>
                      </a:move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2" y="4"/>
                      </a:lnTo>
                      <a:lnTo>
                        <a:pt x="4" y="0"/>
                      </a:lnTo>
                      <a:lnTo>
                        <a:pt x="4" y="2"/>
                      </a:lnTo>
                      <a:lnTo>
                        <a:pt x="6" y="2"/>
                      </a:lnTo>
                      <a:lnTo>
                        <a:pt x="2" y="4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rgbClr val="E7763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130" name="Freeform 762"/>
                <p:cNvSpPr>
                  <a:spLocks/>
                </p:cNvSpPr>
                <p:nvPr/>
              </p:nvSpPr>
              <p:spPr bwMode="auto">
                <a:xfrm>
                  <a:off x="1500" y="1980"/>
                  <a:ext cx="8" cy="12"/>
                </a:xfrm>
                <a:custGeom>
                  <a:avLst/>
                  <a:gdLst/>
                  <a:ahLst/>
                  <a:cxnLst>
                    <a:cxn ang="0">
                      <a:pos x="0" y="12"/>
                    </a:cxn>
                    <a:cxn ang="0">
                      <a:pos x="2" y="10"/>
                    </a:cxn>
                    <a:cxn ang="0">
                      <a:pos x="2" y="8"/>
                    </a:cxn>
                    <a:cxn ang="0">
                      <a:pos x="4" y="4"/>
                    </a:cxn>
                    <a:cxn ang="0">
                      <a:pos x="6" y="0"/>
                    </a:cxn>
                    <a:cxn ang="0">
                      <a:pos x="8" y="2"/>
                    </a:cxn>
                    <a:cxn ang="0">
                      <a:pos x="8" y="4"/>
                    </a:cxn>
                    <a:cxn ang="0">
                      <a:pos x="4" y="8"/>
                    </a:cxn>
                    <a:cxn ang="0">
                      <a:pos x="0" y="12"/>
                    </a:cxn>
                  </a:cxnLst>
                  <a:rect l="0" t="0" r="r" b="b"/>
                  <a:pathLst>
                    <a:path w="8" h="12">
                      <a:moveTo>
                        <a:pt x="0" y="12"/>
                      </a:moveTo>
                      <a:lnTo>
                        <a:pt x="2" y="10"/>
                      </a:lnTo>
                      <a:lnTo>
                        <a:pt x="2" y="8"/>
                      </a:lnTo>
                      <a:lnTo>
                        <a:pt x="4" y="4"/>
                      </a:lnTo>
                      <a:lnTo>
                        <a:pt x="6" y="0"/>
                      </a:lnTo>
                      <a:lnTo>
                        <a:pt x="8" y="2"/>
                      </a:lnTo>
                      <a:lnTo>
                        <a:pt x="8" y="4"/>
                      </a:lnTo>
                      <a:lnTo>
                        <a:pt x="4" y="8"/>
                      </a:lnTo>
                      <a:lnTo>
                        <a:pt x="0" y="12"/>
                      </a:lnTo>
                      <a:close/>
                    </a:path>
                  </a:pathLst>
                </a:custGeom>
                <a:solidFill>
                  <a:srgbClr val="E97E4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131" name="Freeform 763"/>
                <p:cNvSpPr>
                  <a:spLocks/>
                </p:cNvSpPr>
                <p:nvPr/>
              </p:nvSpPr>
              <p:spPr bwMode="auto">
                <a:xfrm>
                  <a:off x="1500" y="1982"/>
                  <a:ext cx="8" cy="15"/>
                </a:xfrm>
                <a:custGeom>
                  <a:avLst/>
                  <a:gdLst/>
                  <a:ahLst/>
                  <a:cxnLst>
                    <a:cxn ang="0">
                      <a:pos x="8" y="0"/>
                    </a:cxn>
                    <a:cxn ang="0">
                      <a:pos x="4" y="2"/>
                    </a:cxn>
                    <a:cxn ang="0">
                      <a:pos x="2" y="6"/>
                    </a:cxn>
                    <a:cxn ang="0">
                      <a:pos x="0" y="10"/>
                    </a:cxn>
                    <a:cxn ang="0">
                      <a:pos x="0" y="15"/>
                    </a:cxn>
                    <a:cxn ang="0">
                      <a:pos x="4" y="10"/>
                    </a:cxn>
                    <a:cxn ang="0">
                      <a:pos x="8" y="4"/>
                    </a:cxn>
                    <a:cxn ang="0">
                      <a:pos x="8" y="2"/>
                    </a:cxn>
                    <a:cxn ang="0">
                      <a:pos x="8" y="0"/>
                    </a:cxn>
                  </a:cxnLst>
                  <a:rect l="0" t="0" r="r" b="b"/>
                  <a:pathLst>
                    <a:path w="8" h="15">
                      <a:moveTo>
                        <a:pt x="8" y="0"/>
                      </a:moveTo>
                      <a:lnTo>
                        <a:pt x="4" y="2"/>
                      </a:lnTo>
                      <a:lnTo>
                        <a:pt x="2" y="6"/>
                      </a:lnTo>
                      <a:lnTo>
                        <a:pt x="0" y="10"/>
                      </a:lnTo>
                      <a:lnTo>
                        <a:pt x="0" y="15"/>
                      </a:lnTo>
                      <a:lnTo>
                        <a:pt x="4" y="10"/>
                      </a:lnTo>
                      <a:lnTo>
                        <a:pt x="8" y="4"/>
                      </a:lnTo>
                      <a:lnTo>
                        <a:pt x="8" y="2"/>
                      </a:lnTo>
                      <a:lnTo>
                        <a:pt x="8" y="0"/>
                      </a:lnTo>
                      <a:close/>
                    </a:path>
                  </a:pathLst>
                </a:custGeom>
                <a:solidFill>
                  <a:srgbClr val="EB875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132" name="Freeform 764"/>
                <p:cNvSpPr>
                  <a:spLocks/>
                </p:cNvSpPr>
                <p:nvPr/>
              </p:nvSpPr>
              <p:spPr bwMode="auto">
                <a:xfrm>
                  <a:off x="1498" y="1984"/>
                  <a:ext cx="12" cy="17"/>
                </a:xfrm>
                <a:custGeom>
                  <a:avLst/>
                  <a:gdLst/>
                  <a:ahLst/>
                  <a:cxnLst>
                    <a:cxn ang="0">
                      <a:pos x="10" y="0"/>
                    </a:cxn>
                    <a:cxn ang="0">
                      <a:pos x="6" y="4"/>
                    </a:cxn>
                    <a:cxn ang="0">
                      <a:pos x="2" y="8"/>
                    </a:cxn>
                    <a:cxn ang="0">
                      <a:pos x="2" y="13"/>
                    </a:cxn>
                    <a:cxn ang="0">
                      <a:pos x="0" y="17"/>
                    </a:cxn>
                    <a:cxn ang="0">
                      <a:pos x="6" y="10"/>
                    </a:cxn>
                    <a:cxn ang="0">
                      <a:pos x="12" y="4"/>
                    </a:cxn>
                    <a:cxn ang="0">
                      <a:pos x="10" y="2"/>
                    </a:cxn>
                    <a:cxn ang="0">
                      <a:pos x="10" y="0"/>
                    </a:cxn>
                  </a:cxnLst>
                  <a:rect l="0" t="0" r="r" b="b"/>
                  <a:pathLst>
                    <a:path w="12" h="17">
                      <a:moveTo>
                        <a:pt x="10" y="0"/>
                      </a:moveTo>
                      <a:lnTo>
                        <a:pt x="6" y="4"/>
                      </a:lnTo>
                      <a:lnTo>
                        <a:pt x="2" y="8"/>
                      </a:lnTo>
                      <a:lnTo>
                        <a:pt x="2" y="13"/>
                      </a:lnTo>
                      <a:lnTo>
                        <a:pt x="0" y="17"/>
                      </a:lnTo>
                      <a:lnTo>
                        <a:pt x="6" y="10"/>
                      </a:lnTo>
                      <a:lnTo>
                        <a:pt x="12" y="4"/>
                      </a:lnTo>
                      <a:lnTo>
                        <a:pt x="10" y="2"/>
                      </a:lnTo>
                      <a:lnTo>
                        <a:pt x="10" y="0"/>
                      </a:lnTo>
                      <a:close/>
                    </a:path>
                  </a:pathLst>
                </a:custGeom>
                <a:solidFill>
                  <a:srgbClr val="EC906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133" name="Freeform 765"/>
                <p:cNvSpPr>
                  <a:spLocks/>
                </p:cNvSpPr>
                <p:nvPr/>
              </p:nvSpPr>
              <p:spPr bwMode="auto">
                <a:xfrm>
                  <a:off x="1498" y="1986"/>
                  <a:ext cx="12" cy="19"/>
                </a:xfrm>
                <a:custGeom>
                  <a:avLst/>
                  <a:gdLst/>
                  <a:ahLst/>
                  <a:cxnLst>
                    <a:cxn ang="0">
                      <a:pos x="10" y="0"/>
                    </a:cxn>
                    <a:cxn ang="0">
                      <a:pos x="6" y="6"/>
                    </a:cxn>
                    <a:cxn ang="0">
                      <a:pos x="2" y="11"/>
                    </a:cxn>
                    <a:cxn ang="0">
                      <a:pos x="0" y="15"/>
                    </a:cxn>
                    <a:cxn ang="0">
                      <a:pos x="0" y="19"/>
                    </a:cxn>
                    <a:cxn ang="0">
                      <a:pos x="6" y="11"/>
                    </a:cxn>
                    <a:cxn ang="0">
                      <a:pos x="12" y="4"/>
                    </a:cxn>
                    <a:cxn ang="0">
                      <a:pos x="12" y="2"/>
                    </a:cxn>
                    <a:cxn ang="0">
                      <a:pos x="10" y="0"/>
                    </a:cxn>
                  </a:cxnLst>
                  <a:rect l="0" t="0" r="r" b="b"/>
                  <a:pathLst>
                    <a:path w="12" h="19">
                      <a:moveTo>
                        <a:pt x="10" y="0"/>
                      </a:moveTo>
                      <a:lnTo>
                        <a:pt x="6" y="6"/>
                      </a:lnTo>
                      <a:lnTo>
                        <a:pt x="2" y="11"/>
                      </a:lnTo>
                      <a:lnTo>
                        <a:pt x="0" y="15"/>
                      </a:lnTo>
                      <a:lnTo>
                        <a:pt x="0" y="19"/>
                      </a:lnTo>
                      <a:lnTo>
                        <a:pt x="6" y="11"/>
                      </a:lnTo>
                      <a:lnTo>
                        <a:pt x="12" y="4"/>
                      </a:lnTo>
                      <a:lnTo>
                        <a:pt x="12" y="2"/>
                      </a:lnTo>
                      <a:lnTo>
                        <a:pt x="10" y="0"/>
                      </a:lnTo>
                      <a:close/>
                    </a:path>
                  </a:pathLst>
                </a:custGeom>
                <a:solidFill>
                  <a:srgbClr val="EE997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134" name="Freeform 766"/>
                <p:cNvSpPr>
                  <a:spLocks/>
                </p:cNvSpPr>
                <p:nvPr/>
              </p:nvSpPr>
              <p:spPr bwMode="auto">
                <a:xfrm>
                  <a:off x="1498" y="1988"/>
                  <a:ext cx="14" cy="23"/>
                </a:xfrm>
                <a:custGeom>
                  <a:avLst/>
                  <a:gdLst/>
                  <a:ahLst/>
                  <a:cxnLst>
                    <a:cxn ang="0">
                      <a:pos x="12" y="0"/>
                    </a:cxn>
                    <a:cxn ang="0">
                      <a:pos x="6" y="6"/>
                    </a:cxn>
                    <a:cxn ang="0">
                      <a:pos x="0" y="13"/>
                    </a:cxn>
                    <a:cxn ang="0">
                      <a:pos x="0" y="17"/>
                    </a:cxn>
                    <a:cxn ang="0">
                      <a:pos x="0" y="23"/>
                    </a:cxn>
                    <a:cxn ang="0">
                      <a:pos x="6" y="11"/>
                    </a:cxn>
                    <a:cxn ang="0">
                      <a:pos x="14" y="4"/>
                    </a:cxn>
                    <a:cxn ang="0">
                      <a:pos x="12" y="2"/>
                    </a:cxn>
                    <a:cxn ang="0">
                      <a:pos x="12" y="0"/>
                    </a:cxn>
                  </a:cxnLst>
                  <a:rect l="0" t="0" r="r" b="b"/>
                  <a:pathLst>
                    <a:path w="14" h="23">
                      <a:moveTo>
                        <a:pt x="12" y="0"/>
                      </a:moveTo>
                      <a:lnTo>
                        <a:pt x="6" y="6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0" y="23"/>
                      </a:lnTo>
                      <a:lnTo>
                        <a:pt x="6" y="11"/>
                      </a:lnTo>
                      <a:lnTo>
                        <a:pt x="14" y="4"/>
                      </a:lnTo>
                      <a:lnTo>
                        <a:pt x="12" y="2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F0A37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135" name="Freeform 767"/>
                <p:cNvSpPr>
                  <a:spLocks/>
                </p:cNvSpPr>
                <p:nvPr/>
              </p:nvSpPr>
              <p:spPr bwMode="auto">
                <a:xfrm>
                  <a:off x="1498" y="1990"/>
                  <a:ext cx="14" cy="25"/>
                </a:xfrm>
                <a:custGeom>
                  <a:avLst/>
                  <a:gdLst/>
                  <a:ahLst/>
                  <a:cxnLst>
                    <a:cxn ang="0">
                      <a:pos x="12" y="0"/>
                    </a:cxn>
                    <a:cxn ang="0">
                      <a:pos x="6" y="7"/>
                    </a:cxn>
                    <a:cxn ang="0">
                      <a:pos x="0" y="15"/>
                    </a:cxn>
                    <a:cxn ang="0">
                      <a:pos x="0" y="19"/>
                    </a:cxn>
                    <a:cxn ang="0">
                      <a:pos x="0" y="25"/>
                    </a:cxn>
                    <a:cxn ang="0">
                      <a:pos x="6" y="13"/>
                    </a:cxn>
                    <a:cxn ang="0">
                      <a:pos x="14" y="4"/>
                    </a:cxn>
                    <a:cxn ang="0">
                      <a:pos x="14" y="2"/>
                    </a:cxn>
                    <a:cxn ang="0">
                      <a:pos x="12" y="0"/>
                    </a:cxn>
                  </a:cxnLst>
                  <a:rect l="0" t="0" r="r" b="b"/>
                  <a:pathLst>
                    <a:path w="14" h="25">
                      <a:moveTo>
                        <a:pt x="12" y="0"/>
                      </a:moveTo>
                      <a:lnTo>
                        <a:pt x="6" y="7"/>
                      </a:lnTo>
                      <a:lnTo>
                        <a:pt x="0" y="15"/>
                      </a:lnTo>
                      <a:lnTo>
                        <a:pt x="0" y="19"/>
                      </a:lnTo>
                      <a:lnTo>
                        <a:pt x="0" y="25"/>
                      </a:lnTo>
                      <a:lnTo>
                        <a:pt x="6" y="13"/>
                      </a:lnTo>
                      <a:lnTo>
                        <a:pt x="14" y="4"/>
                      </a:lnTo>
                      <a:lnTo>
                        <a:pt x="14" y="2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F0A47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136" name="Freeform 768"/>
                <p:cNvSpPr>
                  <a:spLocks noEditPoints="1"/>
                </p:cNvSpPr>
                <p:nvPr/>
              </p:nvSpPr>
              <p:spPr bwMode="auto">
                <a:xfrm>
                  <a:off x="1498" y="1992"/>
                  <a:ext cx="137" cy="108"/>
                </a:xfrm>
                <a:custGeom>
                  <a:avLst/>
                  <a:gdLst/>
                  <a:ahLst/>
                  <a:cxnLst>
                    <a:cxn ang="0">
                      <a:pos x="14" y="0"/>
                    </a:cxn>
                    <a:cxn ang="0">
                      <a:pos x="6" y="7"/>
                    </a:cxn>
                    <a:cxn ang="0">
                      <a:pos x="0" y="19"/>
                    </a:cxn>
                    <a:cxn ang="0">
                      <a:pos x="0" y="23"/>
                    </a:cxn>
                    <a:cxn ang="0">
                      <a:pos x="0" y="26"/>
                    </a:cxn>
                    <a:cxn ang="0">
                      <a:pos x="8" y="13"/>
                    </a:cxn>
                    <a:cxn ang="0">
                      <a:pos x="16" y="4"/>
                    </a:cxn>
                    <a:cxn ang="0">
                      <a:pos x="14" y="2"/>
                    </a:cxn>
                    <a:cxn ang="0">
                      <a:pos x="14" y="0"/>
                    </a:cxn>
                    <a:cxn ang="0">
                      <a:pos x="137" y="83"/>
                    </a:cxn>
                    <a:cxn ang="0">
                      <a:pos x="133" y="91"/>
                    </a:cxn>
                    <a:cxn ang="0">
                      <a:pos x="129" y="96"/>
                    </a:cxn>
                    <a:cxn ang="0">
                      <a:pos x="124" y="104"/>
                    </a:cxn>
                    <a:cxn ang="0">
                      <a:pos x="118" y="108"/>
                    </a:cxn>
                    <a:cxn ang="0">
                      <a:pos x="129" y="96"/>
                    </a:cxn>
                    <a:cxn ang="0">
                      <a:pos x="137" y="83"/>
                    </a:cxn>
                  </a:cxnLst>
                  <a:rect l="0" t="0" r="r" b="b"/>
                  <a:pathLst>
                    <a:path w="137" h="108">
                      <a:moveTo>
                        <a:pt x="14" y="0"/>
                      </a:moveTo>
                      <a:lnTo>
                        <a:pt x="6" y="7"/>
                      </a:lnTo>
                      <a:lnTo>
                        <a:pt x="0" y="19"/>
                      </a:lnTo>
                      <a:lnTo>
                        <a:pt x="0" y="23"/>
                      </a:lnTo>
                      <a:lnTo>
                        <a:pt x="0" y="26"/>
                      </a:lnTo>
                      <a:lnTo>
                        <a:pt x="8" y="13"/>
                      </a:lnTo>
                      <a:lnTo>
                        <a:pt x="16" y="4"/>
                      </a:lnTo>
                      <a:lnTo>
                        <a:pt x="14" y="2"/>
                      </a:lnTo>
                      <a:lnTo>
                        <a:pt x="14" y="0"/>
                      </a:lnTo>
                      <a:close/>
                      <a:moveTo>
                        <a:pt x="137" y="83"/>
                      </a:moveTo>
                      <a:lnTo>
                        <a:pt x="133" y="91"/>
                      </a:lnTo>
                      <a:lnTo>
                        <a:pt x="129" y="96"/>
                      </a:lnTo>
                      <a:lnTo>
                        <a:pt x="124" y="104"/>
                      </a:lnTo>
                      <a:lnTo>
                        <a:pt x="118" y="108"/>
                      </a:lnTo>
                      <a:lnTo>
                        <a:pt x="129" y="96"/>
                      </a:lnTo>
                      <a:lnTo>
                        <a:pt x="137" y="83"/>
                      </a:lnTo>
                      <a:close/>
                    </a:path>
                  </a:pathLst>
                </a:custGeom>
                <a:solidFill>
                  <a:srgbClr val="F0A68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137" name="Freeform 769"/>
                <p:cNvSpPr>
                  <a:spLocks noEditPoints="1"/>
                </p:cNvSpPr>
                <p:nvPr/>
              </p:nvSpPr>
              <p:spPr bwMode="auto">
                <a:xfrm>
                  <a:off x="1498" y="1994"/>
                  <a:ext cx="139" cy="112"/>
                </a:xfrm>
                <a:custGeom>
                  <a:avLst/>
                  <a:gdLst/>
                  <a:ahLst/>
                  <a:cxnLst>
                    <a:cxn ang="0">
                      <a:pos x="14" y="0"/>
                    </a:cxn>
                    <a:cxn ang="0">
                      <a:pos x="6" y="9"/>
                    </a:cxn>
                    <a:cxn ang="0">
                      <a:pos x="0" y="21"/>
                    </a:cxn>
                    <a:cxn ang="0">
                      <a:pos x="0" y="24"/>
                    </a:cxn>
                    <a:cxn ang="0">
                      <a:pos x="2" y="28"/>
                    </a:cxn>
                    <a:cxn ang="0">
                      <a:pos x="8" y="15"/>
                    </a:cxn>
                    <a:cxn ang="0">
                      <a:pos x="16" y="3"/>
                    </a:cxn>
                    <a:cxn ang="0">
                      <a:pos x="16" y="2"/>
                    </a:cxn>
                    <a:cxn ang="0">
                      <a:pos x="14" y="0"/>
                    </a:cxn>
                    <a:cxn ang="0">
                      <a:pos x="139" y="70"/>
                    </a:cxn>
                    <a:cxn ang="0">
                      <a:pos x="137" y="77"/>
                    </a:cxn>
                    <a:cxn ang="0">
                      <a:pos x="135" y="83"/>
                    </a:cxn>
                    <a:cxn ang="0">
                      <a:pos x="133" y="91"/>
                    </a:cxn>
                    <a:cxn ang="0">
                      <a:pos x="129" y="96"/>
                    </a:cxn>
                    <a:cxn ang="0">
                      <a:pos x="126" y="100"/>
                    </a:cxn>
                    <a:cxn ang="0">
                      <a:pos x="120" y="106"/>
                    </a:cxn>
                    <a:cxn ang="0">
                      <a:pos x="114" y="110"/>
                    </a:cxn>
                    <a:cxn ang="0">
                      <a:pos x="107" y="112"/>
                    </a:cxn>
                    <a:cxn ang="0">
                      <a:pos x="118" y="104"/>
                    </a:cxn>
                    <a:cxn ang="0">
                      <a:pos x="127" y="94"/>
                    </a:cxn>
                    <a:cxn ang="0">
                      <a:pos x="133" y="83"/>
                    </a:cxn>
                    <a:cxn ang="0">
                      <a:pos x="139" y="70"/>
                    </a:cxn>
                  </a:cxnLst>
                  <a:rect l="0" t="0" r="r" b="b"/>
                  <a:pathLst>
                    <a:path w="139" h="112">
                      <a:moveTo>
                        <a:pt x="14" y="0"/>
                      </a:moveTo>
                      <a:lnTo>
                        <a:pt x="6" y="9"/>
                      </a:lnTo>
                      <a:lnTo>
                        <a:pt x="0" y="21"/>
                      </a:lnTo>
                      <a:lnTo>
                        <a:pt x="0" y="24"/>
                      </a:lnTo>
                      <a:lnTo>
                        <a:pt x="2" y="28"/>
                      </a:lnTo>
                      <a:lnTo>
                        <a:pt x="8" y="15"/>
                      </a:lnTo>
                      <a:lnTo>
                        <a:pt x="16" y="3"/>
                      </a:lnTo>
                      <a:lnTo>
                        <a:pt x="16" y="2"/>
                      </a:lnTo>
                      <a:lnTo>
                        <a:pt x="14" y="0"/>
                      </a:lnTo>
                      <a:close/>
                      <a:moveTo>
                        <a:pt x="139" y="70"/>
                      </a:moveTo>
                      <a:lnTo>
                        <a:pt x="137" y="77"/>
                      </a:lnTo>
                      <a:lnTo>
                        <a:pt x="135" y="83"/>
                      </a:lnTo>
                      <a:lnTo>
                        <a:pt x="133" y="91"/>
                      </a:lnTo>
                      <a:lnTo>
                        <a:pt x="129" y="96"/>
                      </a:lnTo>
                      <a:lnTo>
                        <a:pt x="126" y="100"/>
                      </a:lnTo>
                      <a:lnTo>
                        <a:pt x="120" y="106"/>
                      </a:lnTo>
                      <a:lnTo>
                        <a:pt x="114" y="110"/>
                      </a:lnTo>
                      <a:lnTo>
                        <a:pt x="107" y="112"/>
                      </a:lnTo>
                      <a:lnTo>
                        <a:pt x="118" y="104"/>
                      </a:lnTo>
                      <a:lnTo>
                        <a:pt x="127" y="94"/>
                      </a:lnTo>
                      <a:lnTo>
                        <a:pt x="133" y="83"/>
                      </a:lnTo>
                      <a:lnTo>
                        <a:pt x="139" y="70"/>
                      </a:lnTo>
                      <a:close/>
                    </a:path>
                  </a:pathLst>
                </a:custGeom>
                <a:solidFill>
                  <a:srgbClr val="F1A78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138" name="Freeform 770"/>
                <p:cNvSpPr>
                  <a:spLocks noEditPoints="1"/>
                </p:cNvSpPr>
                <p:nvPr/>
              </p:nvSpPr>
              <p:spPr bwMode="auto">
                <a:xfrm>
                  <a:off x="1498" y="1996"/>
                  <a:ext cx="139" cy="111"/>
                </a:xfrm>
                <a:custGeom>
                  <a:avLst/>
                  <a:gdLst/>
                  <a:ahLst/>
                  <a:cxnLst>
                    <a:cxn ang="0">
                      <a:pos x="16" y="0"/>
                    </a:cxn>
                    <a:cxn ang="0">
                      <a:pos x="8" y="9"/>
                    </a:cxn>
                    <a:cxn ang="0">
                      <a:pos x="0" y="22"/>
                    </a:cxn>
                    <a:cxn ang="0">
                      <a:pos x="2" y="26"/>
                    </a:cxn>
                    <a:cxn ang="0">
                      <a:pos x="2" y="30"/>
                    </a:cxn>
                    <a:cxn ang="0">
                      <a:pos x="8" y="15"/>
                    </a:cxn>
                    <a:cxn ang="0">
                      <a:pos x="17" y="1"/>
                    </a:cxn>
                    <a:cxn ang="0">
                      <a:pos x="16" y="1"/>
                    </a:cxn>
                    <a:cxn ang="0">
                      <a:pos x="16" y="0"/>
                    </a:cxn>
                    <a:cxn ang="0">
                      <a:pos x="118" y="104"/>
                    </a:cxn>
                    <a:cxn ang="0">
                      <a:pos x="129" y="92"/>
                    </a:cxn>
                    <a:cxn ang="0">
                      <a:pos x="137" y="79"/>
                    </a:cxn>
                    <a:cxn ang="0">
                      <a:pos x="139" y="70"/>
                    </a:cxn>
                    <a:cxn ang="0">
                      <a:pos x="139" y="62"/>
                    </a:cxn>
                    <a:cxn ang="0">
                      <a:pos x="137" y="70"/>
                    </a:cxn>
                    <a:cxn ang="0">
                      <a:pos x="133" y="77"/>
                    </a:cxn>
                    <a:cxn ang="0">
                      <a:pos x="129" y="85"/>
                    </a:cxn>
                    <a:cxn ang="0">
                      <a:pos x="126" y="92"/>
                    </a:cxn>
                    <a:cxn ang="0">
                      <a:pos x="120" y="98"/>
                    </a:cxn>
                    <a:cxn ang="0">
                      <a:pos x="112" y="104"/>
                    </a:cxn>
                    <a:cxn ang="0">
                      <a:pos x="107" y="108"/>
                    </a:cxn>
                    <a:cxn ang="0">
                      <a:pos x="99" y="111"/>
                    </a:cxn>
                    <a:cxn ang="0">
                      <a:pos x="108" y="110"/>
                    </a:cxn>
                    <a:cxn ang="0">
                      <a:pos x="118" y="104"/>
                    </a:cxn>
                  </a:cxnLst>
                  <a:rect l="0" t="0" r="r" b="b"/>
                  <a:pathLst>
                    <a:path w="139" h="111">
                      <a:moveTo>
                        <a:pt x="16" y="0"/>
                      </a:moveTo>
                      <a:lnTo>
                        <a:pt x="8" y="9"/>
                      </a:lnTo>
                      <a:lnTo>
                        <a:pt x="0" y="22"/>
                      </a:lnTo>
                      <a:lnTo>
                        <a:pt x="2" y="26"/>
                      </a:lnTo>
                      <a:lnTo>
                        <a:pt x="2" y="30"/>
                      </a:lnTo>
                      <a:lnTo>
                        <a:pt x="8" y="15"/>
                      </a:lnTo>
                      <a:lnTo>
                        <a:pt x="17" y="1"/>
                      </a:lnTo>
                      <a:lnTo>
                        <a:pt x="16" y="1"/>
                      </a:lnTo>
                      <a:lnTo>
                        <a:pt x="16" y="0"/>
                      </a:lnTo>
                      <a:close/>
                      <a:moveTo>
                        <a:pt x="118" y="104"/>
                      </a:moveTo>
                      <a:lnTo>
                        <a:pt x="129" y="92"/>
                      </a:lnTo>
                      <a:lnTo>
                        <a:pt x="137" y="79"/>
                      </a:lnTo>
                      <a:lnTo>
                        <a:pt x="139" y="70"/>
                      </a:lnTo>
                      <a:lnTo>
                        <a:pt x="139" y="62"/>
                      </a:lnTo>
                      <a:lnTo>
                        <a:pt x="137" y="70"/>
                      </a:lnTo>
                      <a:lnTo>
                        <a:pt x="133" y="77"/>
                      </a:lnTo>
                      <a:lnTo>
                        <a:pt x="129" y="85"/>
                      </a:lnTo>
                      <a:lnTo>
                        <a:pt x="126" y="92"/>
                      </a:lnTo>
                      <a:lnTo>
                        <a:pt x="120" y="98"/>
                      </a:lnTo>
                      <a:lnTo>
                        <a:pt x="112" y="104"/>
                      </a:lnTo>
                      <a:lnTo>
                        <a:pt x="107" y="108"/>
                      </a:lnTo>
                      <a:lnTo>
                        <a:pt x="99" y="111"/>
                      </a:lnTo>
                      <a:lnTo>
                        <a:pt x="108" y="110"/>
                      </a:lnTo>
                      <a:lnTo>
                        <a:pt x="118" y="104"/>
                      </a:lnTo>
                      <a:close/>
                    </a:path>
                  </a:pathLst>
                </a:custGeom>
                <a:solidFill>
                  <a:srgbClr val="F1AA8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139" name="Freeform 771"/>
                <p:cNvSpPr>
                  <a:spLocks noEditPoints="1"/>
                </p:cNvSpPr>
                <p:nvPr/>
              </p:nvSpPr>
              <p:spPr bwMode="auto">
                <a:xfrm>
                  <a:off x="1500" y="1997"/>
                  <a:ext cx="137" cy="112"/>
                </a:xfrm>
                <a:custGeom>
                  <a:avLst/>
                  <a:gdLst/>
                  <a:ahLst/>
                  <a:cxnLst>
                    <a:cxn ang="0">
                      <a:pos x="14" y="0"/>
                    </a:cxn>
                    <a:cxn ang="0">
                      <a:pos x="6" y="12"/>
                    </a:cxn>
                    <a:cxn ang="0">
                      <a:pos x="0" y="25"/>
                    </a:cxn>
                    <a:cxn ang="0">
                      <a:pos x="0" y="29"/>
                    </a:cxn>
                    <a:cxn ang="0">
                      <a:pos x="0" y="35"/>
                    </a:cxn>
                    <a:cxn ang="0">
                      <a:pos x="4" y="25"/>
                    </a:cxn>
                    <a:cxn ang="0">
                      <a:pos x="6" y="18"/>
                    </a:cxn>
                    <a:cxn ang="0">
                      <a:pos x="12" y="10"/>
                    </a:cxn>
                    <a:cxn ang="0">
                      <a:pos x="17" y="2"/>
                    </a:cxn>
                    <a:cxn ang="0">
                      <a:pos x="15" y="0"/>
                    </a:cxn>
                    <a:cxn ang="0">
                      <a:pos x="14" y="0"/>
                    </a:cxn>
                    <a:cxn ang="0">
                      <a:pos x="105" y="109"/>
                    </a:cxn>
                    <a:cxn ang="0">
                      <a:pos x="116" y="101"/>
                    </a:cxn>
                    <a:cxn ang="0">
                      <a:pos x="125" y="91"/>
                    </a:cxn>
                    <a:cxn ang="0">
                      <a:pos x="131" y="80"/>
                    </a:cxn>
                    <a:cxn ang="0">
                      <a:pos x="137" y="67"/>
                    </a:cxn>
                    <a:cxn ang="0">
                      <a:pos x="137" y="61"/>
                    </a:cxn>
                    <a:cxn ang="0">
                      <a:pos x="135" y="55"/>
                    </a:cxn>
                    <a:cxn ang="0">
                      <a:pos x="133" y="65"/>
                    </a:cxn>
                    <a:cxn ang="0">
                      <a:pos x="131" y="74"/>
                    </a:cxn>
                    <a:cxn ang="0">
                      <a:pos x="125" y="82"/>
                    </a:cxn>
                    <a:cxn ang="0">
                      <a:pos x="120" y="90"/>
                    </a:cxn>
                    <a:cxn ang="0">
                      <a:pos x="114" y="97"/>
                    </a:cxn>
                    <a:cxn ang="0">
                      <a:pos x="106" y="103"/>
                    </a:cxn>
                    <a:cxn ang="0">
                      <a:pos x="99" y="109"/>
                    </a:cxn>
                    <a:cxn ang="0">
                      <a:pos x="89" y="112"/>
                    </a:cxn>
                    <a:cxn ang="0">
                      <a:pos x="91" y="112"/>
                    </a:cxn>
                    <a:cxn ang="0">
                      <a:pos x="93" y="112"/>
                    </a:cxn>
                    <a:cxn ang="0">
                      <a:pos x="99" y="110"/>
                    </a:cxn>
                    <a:cxn ang="0">
                      <a:pos x="105" y="109"/>
                    </a:cxn>
                  </a:cxnLst>
                  <a:rect l="0" t="0" r="r" b="b"/>
                  <a:pathLst>
                    <a:path w="137" h="112">
                      <a:moveTo>
                        <a:pt x="14" y="0"/>
                      </a:moveTo>
                      <a:lnTo>
                        <a:pt x="6" y="12"/>
                      </a:lnTo>
                      <a:lnTo>
                        <a:pt x="0" y="25"/>
                      </a:lnTo>
                      <a:lnTo>
                        <a:pt x="0" y="29"/>
                      </a:lnTo>
                      <a:lnTo>
                        <a:pt x="0" y="35"/>
                      </a:lnTo>
                      <a:lnTo>
                        <a:pt x="4" y="25"/>
                      </a:lnTo>
                      <a:lnTo>
                        <a:pt x="6" y="18"/>
                      </a:lnTo>
                      <a:lnTo>
                        <a:pt x="12" y="10"/>
                      </a:lnTo>
                      <a:lnTo>
                        <a:pt x="17" y="2"/>
                      </a:lnTo>
                      <a:lnTo>
                        <a:pt x="15" y="0"/>
                      </a:lnTo>
                      <a:lnTo>
                        <a:pt x="14" y="0"/>
                      </a:lnTo>
                      <a:close/>
                      <a:moveTo>
                        <a:pt x="105" y="109"/>
                      </a:moveTo>
                      <a:lnTo>
                        <a:pt x="116" y="101"/>
                      </a:lnTo>
                      <a:lnTo>
                        <a:pt x="125" y="91"/>
                      </a:lnTo>
                      <a:lnTo>
                        <a:pt x="131" y="80"/>
                      </a:lnTo>
                      <a:lnTo>
                        <a:pt x="137" y="67"/>
                      </a:lnTo>
                      <a:lnTo>
                        <a:pt x="137" y="61"/>
                      </a:lnTo>
                      <a:lnTo>
                        <a:pt x="135" y="55"/>
                      </a:lnTo>
                      <a:lnTo>
                        <a:pt x="133" y="65"/>
                      </a:lnTo>
                      <a:lnTo>
                        <a:pt x="131" y="74"/>
                      </a:lnTo>
                      <a:lnTo>
                        <a:pt x="125" y="82"/>
                      </a:lnTo>
                      <a:lnTo>
                        <a:pt x="120" y="90"/>
                      </a:lnTo>
                      <a:lnTo>
                        <a:pt x="114" y="97"/>
                      </a:lnTo>
                      <a:lnTo>
                        <a:pt x="106" y="103"/>
                      </a:lnTo>
                      <a:lnTo>
                        <a:pt x="99" y="109"/>
                      </a:lnTo>
                      <a:lnTo>
                        <a:pt x="89" y="112"/>
                      </a:lnTo>
                      <a:lnTo>
                        <a:pt x="91" y="112"/>
                      </a:lnTo>
                      <a:lnTo>
                        <a:pt x="93" y="112"/>
                      </a:lnTo>
                      <a:lnTo>
                        <a:pt x="99" y="110"/>
                      </a:lnTo>
                      <a:lnTo>
                        <a:pt x="105" y="109"/>
                      </a:lnTo>
                      <a:close/>
                    </a:path>
                  </a:pathLst>
                </a:custGeom>
                <a:solidFill>
                  <a:srgbClr val="F1AB8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140" name="Freeform 772"/>
                <p:cNvSpPr>
                  <a:spLocks noEditPoints="1"/>
                </p:cNvSpPr>
                <p:nvPr/>
              </p:nvSpPr>
              <p:spPr bwMode="auto">
                <a:xfrm>
                  <a:off x="1500" y="1997"/>
                  <a:ext cx="137" cy="112"/>
                </a:xfrm>
                <a:custGeom>
                  <a:avLst/>
                  <a:gdLst/>
                  <a:ahLst/>
                  <a:cxnLst>
                    <a:cxn ang="0">
                      <a:pos x="15" y="0"/>
                    </a:cxn>
                    <a:cxn ang="0">
                      <a:pos x="6" y="14"/>
                    </a:cxn>
                    <a:cxn ang="0">
                      <a:pos x="0" y="29"/>
                    </a:cxn>
                    <a:cxn ang="0">
                      <a:pos x="0" y="35"/>
                    </a:cxn>
                    <a:cxn ang="0">
                      <a:pos x="2" y="38"/>
                    </a:cxn>
                    <a:cxn ang="0">
                      <a:pos x="4" y="29"/>
                    </a:cxn>
                    <a:cxn ang="0">
                      <a:pos x="8" y="19"/>
                    </a:cxn>
                    <a:cxn ang="0">
                      <a:pos x="12" y="12"/>
                    </a:cxn>
                    <a:cxn ang="0">
                      <a:pos x="17" y="4"/>
                    </a:cxn>
                    <a:cxn ang="0">
                      <a:pos x="17" y="2"/>
                    </a:cxn>
                    <a:cxn ang="0">
                      <a:pos x="15" y="0"/>
                    </a:cxn>
                    <a:cxn ang="0">
                      <a:pos x="97" y="110"/>
                    </a:cxn>
                    <a:cxn ang="0">
                      <a:pos x="105" y="107"/>
                    </a:cxn>
                    <a:cxn ang="0">
                      <a:pos x="110" y="103"/>
                    </a:cxn>
                    <a:cxn ang="0">
                      <a:pos x="118" y="97"/>
                    </a:cxn>
                    <a:cxn ang="0">
                      <a:pos x="124" y="91"/>
                    </a:cxn>
                    <a:cxn ang="0">
                      <a:pos x="127" y="84"/>
                    </a:cxn>
                    <a:cxn ang="0">
                      <a:pos x="131" y="76"/>
                    </a:cxn>
                    <a:cxn ang="0">
                      <a:pos x="135" y="69"/>
                    </a:cxn>
                    <a:cxn ang="0">
                      <a:pos x="137" y="61"/>
                    </a:cxn>
                    <a:cxn ang="0">
                      <a:pos x="135" y="55"/>
                    </a:cxn>
                    <a:cxn ang="0">
                      <a:pos x="133" y="50"/>
                    </a:cxn>
                    <a:cxn ang="0">
                      <a:pos x="133" y="61"/>
                    </a:cxn>
                    <a:cxn ang="0">
                      <a:pos x="129" y="71"/>
                    </a:cxn>
                    <a:cxn ang="0">
                      <a:pos x="125" y="82"/>
                    </a:cxn>
                    <a:cxn ang="0">
                      <a:pos x="118" y="90"/>
                    </a:cxn>
                    <a:cxn ang="0">
                      <a:pos x="112" y="97"/>
                    </a:cxn>
                    <a:cxn ang="0">
                      <a:pos x="103" y="103"/>
                    </a:cxn>
                    <a:cxn ang="0">
                      <a:pos x="93" y="109"/>
                    </a:cxn>
                    <a:cxn ang="0">
                      <a:pos x="84" y="112"/>
                    </a:cxn>
                    <a:cxn ang="0">
                      <a:pos x="87" y="112"/>
                    </a:cxn>
                    <a:cxn ang="0">
                      <a:pos x="93" y="112"/>
                    </a:cxn>
                    <a:cxn ang="0">
                      <a:pos x="95" y="112"/>
                    </a:cxn>
                    <a:cxn ang="0">
                      <a:pos x="97" y="110"/>
                    </a:cxn>
                  </a:cxnLst>
                  <a:rect l="0" t="0" r="r" b="b"/>
                  <a:pathLst>
                    <a:path w="137" h="112">
                      <a:moveTo>
                        <a:pt x="15" y="0"/>
                      </a:moveTo>
                      <a:lnTo>
                        <a:pt x="6" y="14"/>
                      </a:lnTo>
                      <a:lnTo>
                        <a:pt x="0" y="29"/>
                      </a:lnTo>
                      <a:lnTo>
                        <a:pt x="0" y="35"/>
                      </a:lnTo>
                      <a:lnTo>
                        <a:pt x="2" y="38"/>
                      </a:lnTo>
                      <a:lnTo>
                        <a:pt x="4" y="29"/>
                      </a:lnTo>
                      <a:lnTo>
                        <a:pt x="8" y="19"/>
                      </a:lnTo>
                      <a:lnTo>
                        <a:pt x="12" y="12"/>
                      </a:lnTo>
                      <a:lnTo>
                        <a:pt x="17" y="4"/>
                      </a:lnTo>
                      <a:lnTo>
                        <a:pt x="17" y="2"/>
                      </a:lnTo>
                      <a:lnTo>
                        <a:pt x="15" y="0"/>
                      </a:lnTo>
                      <a:close/>
                      <a:moveTo>
                        <a:pt x="97" y="110"/>
                      </a:moveTo>
                      <a:lnTo>
                        <a:pt x="105" y="107"/>
                      </a:lnTo>
                      <a:lnTo>
                        <a:pt x="110" y="103"/>
                      </a:lnTo>
                      <a:lnTo>
                        <a:pt x="118" y="97"/>
                      </a:lnTo>
                      <a:lnTo>
                        <a:pt x="124" y="91"/>
                      </a:lnTo>
                      <a:lnTo>
                        <a:pt x="127" y="84"/>
                      </a:lnTo>
                      <a:lnTo>
                        <a:pt x="131" y="76"/>
                      </a:lnTo>
                      <a:lnTo>
                        <a:pt x="135" y="69"/>
                      </a:lnTo>
                      <a:lnTo>
                        <a:pt x="137" y="61"/>
                      </a:lnTo>
                      <a:lnTo>
                        <a:pt x="135" y="55"/>
                      </a:lnTo>
                      <a:lnTo>
                        <a:pt x="133" y="50"/>
                      </a:lnTo>
                      <a:lnTo>
                        <a:pt x="133" y="61"/>
                      </a:lnTo>
                      <a:lnTo>
                        <a:pt x="129" y="71"/>
                      </a:lnTo>
                      <a:lnTo>
                        <a:pt x="125" y="82"/>
                      </a:lnTo>
                      <a:lnTo>
                        <a:pt x="118" y="90"/>
                      </a:lnTo>
                      <a:lnTo>
                        <a:pt x="112" y="97"/>
                      </a:lnTo>
                      <a:lnTo>
                        <a:pt x="103" y="103"/>
                      </a:lnTo>
                      <a:lnTo>
                        <a:pt x="93" y="109"/>
                      </a:lnTo>
                      <a:lnTo>
                        <a:pt x="84" y="112"/>
                      </a:lnTo>
                      <a:lnTo>
                        <a:pt x="87" y="112"/>
                      </a:lnTo>
                      <a:lnTo>
                        <a:pt x="93" y="112"/>
                      </a:lnTo>
                      <a:lnTo>
                        <a:pt x="95" y="112"/>
                      </a:lnTo>
                      <a:lnTo>
                        <a:pt x="97" y="110"/>
                      </a:lnTo>
                      <a:close/>
                    </a:path>
                  </a:pathLst>
                </a:custGeom>
                <a:solidFill>
                  <a:srgbClr val="F2AD8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141" name="Freeform 773"/>
                <p:cNvSpPr>
                  <a:spLocks noEditPoints="1"/>
                </p:cNvSpPr>
                <p:nvPr/>
              </p:nvSpPr>
              <p:spPr bwMode="auto">
                <a:xfrm>
                  <a:off x="1500" y="1999"/>
                  <a:ext cx="135" cy="110"/>
                </a:xfrm>
                <a:custGeom>
                  <a:avLst/>
                  <a:gdLst/>
                  <a:ahLst/>
                  <a:cxnLst>
                    <a:cxn ang="0">
                      <a:pos x="17" y="0"/>
                    </a:cxn>
                    <a:cxn ang="0">
                      <a:pos x="12" y="8"/>
                    </a:cxn>
                    <a:cxn ang="0">
                      <a:pos x="6" y="16"/>
                    </a:cxn>
                    <a:cxn ang="0">
                      <a:pos x="4" y="23"/>
                    </a:cxn>
                    <a:cxn ang="0">
                      <a:pos x="0" y="33"/>
                    </a:cxn>
                    <a:cxn ang="0">
                      <a:pos x="2" y="36"/>
                    </a:cxn>
                    <a:cxn ang="0">
                      <a:pos x="4" y="40"/>
                    </a:cxn>
                    <a:cxn ang="0">
                      <a:pos x="6" y="31"/>
                    </a:cxn>
                    <a:cxn ang="0">
                      <a:pos x="8" y="21"/>
                    </a:cxn>
                    <a:cxn ang="0">
                      <a:pos x="14" y="12"/>
                    </a:cxn>
                    <a:cxn ang="0">
                      <a:pos x="19" y="4"/>
                    </a:cxn>
                    <a:cxn ang="0">
                      <a:pos x="17" y="2"/>
                    </a:cxn>
                    <a:cxn ang="0">
                      <a:pos x="17" y="0"/>
                    </a:cxn>
                    <a:cxn ang="0">
                      <a:pos x="89" y="110"/>
                    </a:cxn>
                    <a:cxn ang="0">
                      <a:pos x="99" y="107"/>
                    </a:cxn>
                    <a:cxn ang="0">
                      <a:pos x="106" y="101"/>
                    </a:cxn>
                    <a:cxn ang="0">
                      <a:pos x="114" y="95"/>
                    </a:cxn>
                    <a:cxn ang="0">
                      <a:pos x="120" y="88"/>
                    </a:cxn>
                    <a:cxn ang="0">
                      <a:pos x="125" y="80"/>
                    </a:cxn>
                    <a:cxn ang="0">
                      <a:pos x="131" y="72"/>
                    </a:cxn>
                    <a:cxn ang="0">
                      <a:pos x="133" y="63"/>
                    </a:cxn>
                    <a:cxn ang="0">
                      <a:pos x="135" y="53"/>
                    </a:cxn>
                    <a:cxn ang="0">
                      <a:pos x="133" y="48"/>
                    </a:cxn>
                    <a:cxn ang="0">
                      <a:pos x="131" y="44"/>
                    </a:cxn>
                    <a:cxn ang="0">
                      <a:pos x="131" y="44"/>
                    </a:cxn>
                    <a:cxn ang="0">
                      <a:pos x="131" y="46"/>
                    </a:cxn>
                    <a:cxn ang="0">
                      <a:pos x="131" y="57"/>
                    </a:cxn>
                    <a:cxn ang="0">
                      <a:pos x="127" y="69"/>
                    </a:cxn>
                    <a:cxn ang="0">
                      <a:pos x="122" y="80"/>
                    </a:cxn>
                    <a:cxn ang="0">
                      <a:pos x="116" y="88"/>
                    </a:cxn>
                    <a:cxn ang="0">
                      <a:pos x="108" y="95"/>
                    </a:cxn>
                    <a:cxn ang="0">
                      <a:pos x="99" y="103"/>
                    </a:cxn>
                    <a:cxn ang="0">
                      <a:pos x="87" y="107"/>
                    </a:cxn>
                    <a:cxn ang="0">
                      <a:pos x="76" y="110"/>
                    </a:cxn>
                    <a:cxn ang="0">
                      <a:pos x="84" y="110"/>
                    </a:cxn>
                    <a:cxn ang="0">
                      <a:pos x="89" y="110"/>
                    </a:cxn>
                  </a:cxnLst>
                  <a:rect l="0" t="0" r="r" b="b"/>
                  <a:pathLst>
                    <a:path w="135" h="110">
                      <a:moveTo>
                        <a:pt x="17" y="0"/>
                      </a:moveTo>
                      <a:lnTo>
                        <a:pt x="12" y="8"/>
                      </a:lnTo>
                      <a:lnTo>
                        <a:pt x="6" y="16"/>
                      </a:lnTo>
                      <a:lnTo>
                        <a:pt x="4" y="23"/>
                      </a:lnTo>
                      <a:lnTo>
                        <a:pt x="0" y="33"/>
                      </a:lnTo>
                      <a:lnTo>
                        <a:pt x="2" y="36"/>
                      </a:lnTo>
                      <a:lnTo>
                        <a:pt x="4" y="40"/>
                      </a:lnTo>
                      <a:lnTo>
                        <a:pt x="6" y="31"/>
                      </a:lnTo>
                      <a:lnTo>
                        <a:pt x="8" y="21"/>
                      </a:lnTo>
                      <a:lnTo>
                        <a:pt x="14" y="12"/>
                      </a:lnTo>
                      <a:lnTo>
                        <a:pt x="19" y="4"/>
                      </a:lnTo>
                      <a:lnTo>
                        <a:pt x="17" y="2"/>
                      </a:lnTo>
                      <a:lnTo>
                        <a:pt x="17" y="0"/>
                      </a:lnTo>
                      <a:close/>
                      <a:moveTo>
                        <a:pt x="89" y="110"/>
                      </a:moveTo>
                      <a:lnTo>
                        <a:pt x="99" y="107"/>
                      </a:lnTo>
                      <a:lnTo>
                        <a:pt x="106" y="101"/>
                      </a:lnTo>
                      <a:lnTo>
                        <a:pt x="114" y="95"/>
                      </a:lnTo>
                      <a:lnTo>
                        <a:pt x="120" y="88"/>
                      </a:lnTo>
                      <a:lnTo>
                        <a:pt x="125" y="80"/>
                      </a:lnTo>
                      <a:lnTo>
                        <a:pt x="131" y="72"/>
                      </a:lnTo>
                      <a:lnTo>
                        <a:pt x="133" y="63"/>
                      </a:lnTo>
                      <a:lnTo>
                        <a:pt x="135" y="53"/>
                      </a:lnTo>
                      <a:lnTo>
                        <a:pt x="133" y="48"/>
                      </a:lnTo>
                      <a:lnTo>
                        <a:pt x="131" y="44"/>
                      </a:lnTo>
                      <a:lnTo>
                        <a:pt x="131" y="44"/>
                      </a:lnTo>
                      <a:lnTo>
                        <a:pt x="131" y="46"/>
                      </a:lnTo>
                      <a:lnTo>
                        <a:pt x="131" y="57"/>
                      </a:lnTo>
                      <a:lnTo>
                        <a:pt x="127" y="69"/>
                      </a:lnTo>
                      <a:lnTo>
                        <a:pt x="122" y="80"/>
                      </a:lnTo>
                      <a:lnTo>
                        <a:pt x="116" y="88"/>
                      </a:lnTo>
                      <a:lnTo>
                        <a:pt x="108" y="95"/>
                      </a:lnTo>
                      <a:lnTo>
                        <a:pt x="99" y="103"/>
                      </a:lnTo>
                      <a:lnTo>
                        <a:pt x="87" y="107"/>
                      </a:lnTo>
                      <a:lnTo>
                        <a:pt x="76" y="110"/>
                      </a:lnTo>
                      <a:lnTo>
                        <a:pt x="84" y="110"/>
                      </a:lnTo>
                      <a:lnTo>
                        <a:pt x="89" y="110"/>
                      </a:lnTo>
                      <a:close/>
                    </a:path>
                  </a:pathLst>
                </a:custGeom>
                <a:solidFill>
                  <a:srgbClr val="F2AF8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142" name="Freeform 774"/>
                <p:cNvSpPr>
                  <a:spLocks noEditPoints="1"/>
                </p:cNvSpPr>
                <p:nvPr/>
              </p:nvSpPr>
              <p:spPr bwMode="auto">
                <a:xfrm>
                  <a:off x="1502" y="2001"/>
                  <a:ext cx="131" cy="108"/>
                </a:xfrm>
                <a:custGeom>
                  <a:avLst/>
                  <a:gdLst/>
                  <a:ahLst/>
                  <a:cxnLst>
                    <a:cxn ang="0">
                      <a:pos x="15" y="0"/>
                    </a:cxn>
                    <a:cxn ang="0">
                      <a:pos x="10" y="8"/>
                    </a:cxn>
                    <a:cxn ang="0">
                      <a:pos x="6" y="15"/>
                    </a:cxn>
                    <a:cxn ang="0">
                      <a:pos x="2" y="25"/>
                    </a:cxn>
                    <a:cxn ang="0">
                      <a:pos x="0" y="34"/>
                    </a:cxn>
                    <a:cxn ang="0">
                      <a:pos x="2" y="40"/>
                    </a:cxn>
                    <a:cxn ang="0">
                      <a:pos x="4" y="44"/>
                    </a:cxn>
                    <a:cxn ang="0">
                      <a:pos x="4" y="44"/>
                    </a:cxn>
                    <a:cxn ang="0">
                      <a:pos x="4" y="44"/>
                    </a:cxn>
                    <a:cxn ang="0">
                      <a:pos x="4" y="32"/>
                    </a:cxn>
                    <a:cxn ang="0">
                      <a:pos x="8" y="21"/>
                    </a:cxn>
                    <a:cxn ang="0">
                      <a:pos x="12" y="12"/>
                    </a:cxn>
                    <a:cxn ang="0">
                      <a:pos x="19" y="4"/>
                    </a:cxn>
                    <a:cxn ang="0">
                      <a:pos x="17" y="2"/>
                    </a:cxn>
                    <a:cxn ang="0">
                      <a:pos x="15" y="0"/>
                    </a:cxn>
                    <a:cxn ang="0">
                      <a:pos x="82" y="108"/>
                    </a:cxn>
                    <a:cxn ang="0">
                      <a:pos x="91" y="105"/>
                    </a:cxn>
                    <a:cxn ang="0">
                      <a:pos x="101" y="99"/>
                    </a:cxn>
                    <a:cxn ang="0">
                      <a:pos x="110" y="93"/>
                    </a:cxn>
                    <a:cxn ang="0">
                      <a:pos x="116" y="86"/>
                    </a:cxn>
                    <a:cxn ang="0">
                      <a:pos x="123" y="78"/>
                    </a:cxn>
                    <a:cxn ang="0">
                      <a:pos x="127" y="67"/>
                    </a:cxn>
                    <a:cxn ang="0">
                      <a:pos x="131" y="57"/>
                    </a:cxn>
                    <a:cxn ang="0">
                      <a:pos x="131" y="46"/>
                    </a:cxn>
                    <a:cxn ang="0">
                      <a:pos x="129" y="42"/>
                    </a:cxn>
                    <a:cxn ang="0">
                      <a:pos x="127" y="38"/>
                    </a:cxn>
                    <a:cxn ang="0">
                      <a:pos x="127" y="42"/>
                    </a:cxn>
                    <a:cxn ang="0">
                      <a:pos x="127" y="44"/>
                    </a:cxn>
                    <a:cxn ang="0">
                      <a:pos x="127" y="55"/>
                    </a:cxn>
                    <a:cxn ang="0">
                      <a:pos x="123" y="68"/>
                    </a:cxn>
                    <a:cxn ang="0">
                      <a:pos x="118" y="78"/>
                    </a:cxn>
                    <a:cxn ang="0">
                      <a:pos x="110" y="87"/>
                    </a:cxn>
                    <a:cxn ang="0">
                      <a:pos x="101" y="95"/>
                    </a:cxn>
                    <a:cxn ang="0">
                      <a:pos x="91" y="101"/>
                    </a:cxn>
                    <a:cxn ang="0">
                      <a:pos x="80" y="105"/>
                    </a:cxn>
                    <a:cxn ang="0">
                      <a:pos x="68" y="106"/>
                    </a:cxn>
                    <a:cxn ang="0">
                      <a:pos x="74" y="108"/>
                    </a:cxn>
                    <a:cxn ang="0">
                      <a:pos x="82" y="108"/>
                    </a:cxn>
                  </a:cxnLst>
                  <a:rect l="0" t="0" r="r" b="b"/>
                  <a:pathLst>
                    <a:path w="131" h="108">
                      <a:moveTo>
                        <a:pt x="15" y="0"/>
                      </a:moveTo>
                      <a:lnTo>
                        <a:pt x="10" y="8"/>
                      </a:lnTo>
                      <a:lnTo>
                        <a:pt x="6" y="15"/>
                      </a:lnTo>
                      <a:lnTo>
                        <a:pt x="2" y="25"/>
                      </a:lnTo>
                      <a:lnTo>
                        <a:pt x="0" y="34"/>
                      </a:lnTo>
                      <a:lnTo>
                        <a:pt x="2" y="40"/>
                      </a:lnTo>
                      <a:lnTo>
                        <a:pt x="4" y="44"/>
                      </a:lnTo>
                      <a:lnTo>
                        <a:pt x="4" y="44"/>
                      </a:lnTo>
                      <a:lnTo>
                        <a:pt x="4" y="44"/>
                      </a:lnTo>
                      <a:lnTo>
                        <a:pt x="4" y="32"/>
                      </a:lnTo>
                      <a:lnTo>
                        <a:pt x="8" y="21"/>
                      </a:lnTo>
                      <a:lnTo>
                        <a:pt x="12" y="12"/>
                      </a:lnTo>
                      <a:lnTo>
                        <a:pt x="19" y="4"/>
                      </a:lnTo>
                      <a:lnTo>
                        <a:pt x="17" y="2"/>
                      </a:lnTo>
                      <a:lnTo>
                        <a:pt x="15" y="0"/>
                      </a:lnTo>
                      <a:close/>
                      <a:moveTo>
                        <a:pt x="82" y="108"/>
                      </a:moveTo>
                      <a:lnTo>
                        <a:pt x="91" y="105"/>
                      </a:lnTo>
                      <a:lnTo>
                        <a:pt x="101" y="99"/>
                      </a:lnTo>
                      <a:lnTo>
                        <a:pt x="110" y="93"/>
                      </a:lnTo>
                      <a:lnTo>
                        <a:pt x="116" y="86"/>
                      </a:lnTo>
                      <a:lnTo>
                        <a:pt x="123" y="78"/>
                      </a:lnTo>
                      <a:lnTo>
                        <a:pt x="127" y="67"/>
                      </a:lnTo>
                      <a:lnTo>
                        <a:pt x="131" y="57"/>
                      </a:lnTo>
                      <a:lnTo>
                        <a:pt x="131" y="46"/>
                      </a:lnTo>
                      <a:lnTo>
                        <a:pt x="129" y="42"/>
                      </a:lnTo>
                      <a:lnTo>
                        <a:pt x="127" y="38"/>
                      </a:lnTo>
                      <a:lnTo>
                        <a:pt x="127" y="42"/>
                      </a:lnTo>
                      <a:lnTo>
                        <a:pt x="127" y="44"/>
                      </a:lnTo>
                      <a:lnTo>
                        <a:pt x="127" y="55"/>
                      </a:lnTo>
                      <a:lnTo>
                        <a:pt x="123" y="68"/>
                      </a:lnTo>
                      <a:lnTo>
                        <a:pt x="118" y="78"/>
                      </a:lnTo>
                      <a:lnTo>
                        <a:pt x="110" y="87"/>
                      </a:lnTo>
                      <a:lnTo>
                        <a:pt x="101" y="95"/>
                      </a:lnTo>
                      <a:lnTo>
                        <a:pt x="91" y="101"/>
                      </a:lnTo>
                      <a:lnTo>
                        <a:pt x="80" y="105"/>
                      </a:lnTo>
                      <a:lnTo>
                        <a:pt x="68" y="106"/>
                      </a:lnTo>
                      <a:lnTo>
                        <a:pt x="74" y="108"/>
                      </a:lnTo>
                      <a:lnTo>
                        <a:pt x="82" y="108"/>
                      </a:lnTo>
                      <a:close/>
                    </a:path>
                  </a:pathLst>
                </a:custGeom>
                <a:solidFill>
                  <a:srgbClr val="F2B08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143" name="Freeform 775"/>
                <p:cNvSpPr>
                  <a:spLocks noEditPoints="1"/>
                </p:cNvSpPr>
                <p:nvPr/>
              </p:nvSpPr>
              <p:spPr bwMode="auto">
                <a:xfrm>
                  <a:off x="1504" y="2003"/>
                  <a:ext cx="127" cy="106"/>
                </a:xfrm>
                <a:custGeom>
                  <a:avLst/>
                  <a:gdLst/>
                  <a:ahLst/>
                  <a:cxnLst>
                    <a:cxn ang="0">
                      <a:pos x="127" y="42"/>
                    </a:cxn>
                    <a:cxn ang="0">
                      <a:pos x="127" y="40"/>
                    </a:cxn>
                    <a:cxn ang="0">
                      <a:pos x="127" y="40"/>
                    </a:cxn>
                    <a:cxn ang="0">
                      <a:pos x="125" y="38"/>
                    </a:cxn>
                    <a:cxn ang="0">
                      <a:pos x="125" y="34"/>
                    </a:cxn>
                    <a:cxn ang="0">
                      <a:pos x="123" y="34"/>
                    </a:cxn>
                    <a:cxn ang="0">
                      <a:pos x="123" y="34"/>
                    </a:cxn>
                    <a:cxn ang="0">
                      <a:pos x="123" y="38"/>
                    </a:cxn>
                    <a:cxn ang="0">
                      <a:pos x="123" y="42"/>
                    </a:cxn>
                    <a:cxn ang="0">
                      <a:pos x="123" y="53"/>
                    </a:cxn>
                    <a:cxn ang="0">
                      <a:pos x="120" y="65"/>
                    </a:cxn>
                    <a:cxn ang="0">
                      <a:pos x="114" y="76"/>
                    </a:cxn>
                    <a:cxn ang="0">
                      <a:pos x="106" y="85"/>
                    </a:cxn>
                    <a:cxn ang="0">
                      <a:pos x="97" y="91"/>
                    </a:cxn>
                    <a:cxn ang="0">
                      <a:pos x="87" y="97"/>
                    </a:cxn>
                    <a:cxn ang="0">
                      <a:pos x="76" y="101"/>
                    </a:cxn>
                    <a:cxn ang="0">
                      <a:pos x="63" y="103"/>
                    </a:cxn>
                    <a:cxn ang="0">
                      <a:pos x="61" y="103"/>
                    </a:cxn>
                    <a:cxn ang="0">
                      <a:pos x="59" y="103"/>
                    </a:cxn>
                    <a:cxn ang="0">
                      <a:pos x="66" y="104"/>
                    </a:cxn>
                    <a:cxn ang="0">
                      <a:pos x="72" y="106"/>
                    </a:cxn>
                    <a:cxn ang="0">
                      <a:pos x="83" y="103"/>
                    </a:cxn>
                    <a:cxn ang="0">
                      <a:pos x="95" y="99"/>
                    </a:cxn>
                    <a:cxn ang="0">
                      <a:pos x="104" y="91"/>
                    </a:cxn>
                    <a:cxn ang="0">
                      <a:pos x="112" y="84"/>
                    </a:cxn>
                    <a:cxn ang="0">
                      <a:pos x="118" y="76"/>
                    </a:cxn>
                    <a:cxn ang="0">
                      <a:pos x="123" y="65"/>
                    </a:cxn>
                    <a:cxn ang="0">
                      <a:pos x="127" y="53"/>
                    </a:cxn>
                    <a:cxn ang="0">
                      <a:pos x="127" y="42"/>
                    </a:cxn>
                    <a:cxn ang="0">
                      <a:pos x="15" y="0"/>
                    </a:cxn>
                    <a:cxn ang="0">
                      <a:pos x="10" y="8"/>
                    </a:cxn>
                    <a:cxn ang="0">
                      <a:pos x="4" y="17"/>
                    </a:cxn>
                    <a:cxn ang="0">
                      <a:pos x="2" y="27"/>
                    </a:cxn>
                    <a:cxn ang="0">
                      <a:pos x="0" y="36"/>
                    </a:cxn>
                    <a:cxn ang="0">
                      <a:pos x="2" y="42"/>
                    </a:cxn>
                    <a:cxn ang="0">
                      <a:pos x="4" y="48"/>
                    </a:cxn>
                    <a:cxn ang="0">
                      <a:pos x="4" y="44"/>
                    </a:cxn>
                    <a:cxn ang="0">
                      <a:pos x="4" y="42"/>
                    </a:cxn>
                    <a:cxn ang="0">
                      <a:pos x="4" y="30"/>
                    </a:cxn>
                    <a:cxn ang="0">
                      <a:pos x="8" y="21"/>
                    </a:cxn>
                    <a:cxn ang="0">
                      <a:pos x="11" y="12"/>
                    </a:cxn>
                    <a:cxn ang="0">
                      <a:pos x="17" y="2"/>
                    </a:cxn>
                    <a:cxn ang="0">
                      <a:pos x="17" y="2"/>
                    </a:cxn>
                    <a:cxn ang="0">
                      <a:pos x="15" y="0"/>
                    </a:cxn>
                  </a:cxnLst>
                  <a:rect l="0" t="0" r="r" b="b"/>
                  <a:pathLst>
                    <a:path w="127" h="106">
                      <a:moveTo>
                        <a:pt x="127" y="42"/>
                      </a:moveTo>
                      <a:lnTo>
                        <a:pt x="127" y="40"/>
                      </a:lnTo>
                      <a:lnTo>
                        <a:pt x="127" y="40"/>
                      </a:lnTo>
                      <a:lnTo>
                        <a:pt x="125" y="38"/>
                      </a:lnTo>
                      <a:lnTo>
                        <a:pt x="125" y="34"/>
                      </a:lnTo>
                      <a:lnTo>
                        <a:pt x="123" y="34"/>
                      </a:lnTo>
                      <a:lnTo>
                        <a:pt x="123" y="34"/>
                      </a:lnTo>
                      <a:lnTo>
                        <a:pt x="123" y="38"/>
                      </a:lnTo>
                      <a:lnTo>
                        <a:pt x="123" y="42"/>
                      </a:lnTo>
                      <a:lnTo>
                        <a:pt x="123" y="53"/>
                      </a:lnTo>
                      <a:lnTo>
                        <a:pt x="120" y="65"/>
                      </a:lnTo>
                      <a:lnTo>
                        <a:pt x="114" y="76"/>
                      </a:lnTo>
                      <a:lnTo>
                        <a:pt x="106" y="85"/>
                      </a:lnTo>
                      <a:lnTo>
                        <a:pt x="97" y="91"/>
                      </a:lnTo>
                      <a:lnTo>
                        <a:pt x="87" y="97"/>
                      </a:lnTo>
                      <a:lnTo>
                        <a:pt x="76" y="101"/>
                      </a:lnTo>
                      <a:lnTo>
                        <a:pt x="63" y="103"/>
                      </a:lnTo>
                      <a:lnTo>
                        <a:pt x="61" y="103"/>
                      </a:lnTo>
                      <a:lnTo>
                        <a:pt x="59" y="103"/>
                      </a:lnTo>
                      <a:lnTo>
                        <a:pt x="66" y="104"/>
                      </a:lnTo>
                      <a:lnTo>
                        <a:pt x="72" y="106"/>
                      </a:lnTo>
                      <a:lnTo>
                        <a:pt x="83" y="103"/>
                      </a:lnTo>
                      <a:lnTo>
                        <a:pt x="95" y="99"/>
                      </a:lnTo>
                      <a:lnTo>
                        <a:pt x="104" y="91"/>
                      </a:lnTo>
                      <a:lnTo>
                        <a:pt x="112" y="84"/>
                      </a:lnTo>
                      <a:lnTo>
                        <a:pt x="118" y="76"/>
                      </a:lnTo>
                      <a:lnTo>
                        <a:pt x="123" y="65"/>
                      </a:lnTo>
                      <a:lnTo>
                        <a:pt x="127" y="53"/>
                      </a:lnTo>
                      <a:lnTo>
                        <a:pt x="127" y="42"/>
                      </a:lnTo>
                      <a:close/>
                      <a:moveTo>
                        <a:pt x="15" y="0"/>
                      </a:moveTo>
                      <a:lnTo>
                        <a:pt x="10" y="8"/>
                      </a:lnTo>
                      <a:lnTo>
                        <a:pt x="4" y="17"/>
                      </a:lnTo>
                      <a:lnTo>
                        <a:pt x="2" y="27"/>
                      </a:lnTo>
                      <a:lnTo>
                        <a:pt x="0" y="36"/>
                      </a:lnTo>
                      <a:lnTo>
                        <a:pt x="2" y="42"/>
                      </a:lnTo>
                      <a:lnTo>
                        <a:pt x="4" y="48"/>
                      </a:lnTo>
                      <a:lnTo>
                        <a:pt x="4" y="44"/>
                      </a:lnTo>
                      <a:lnTo>
                        <a:pt x="4" y="42"/>
                      </a:lnTo>
                      <a:lnTo>
                        <a:pt x="4" y="30"/>
                      </a:lnTo>
                      <a:lnTo>
                        <a:pt x="8" y="21"/>
                      </a:lnTo>
                      <a:lnTo>
                        <a:pt x="11" y="12"/>
                      </a:lnTo>
                      <a:lnTo>
                        <a:pt x="17" y="2"/>
                      </a:lnTo>
                      <a:lnTo>
                        <a:pt x="17" y="2"/>
                      </a:lnTo>
                      <a:lnTo>
                        <a:pt x="15" y="0"/>
                      </a:lnTo>
                      <a:close/>
                    </a:path>
                  </a:pathLst>
                </a:custGeom>
                <a:solidFill>
                  <a:srgbClr val="F2B28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144" name="Freeform 776"/>
                <p:cNvSpPr>
                  <a:spLocks noEditPoints="1"/>
                </p:cNvSpPr>
                <p:nvPr/>
              </p:nvSpPr>
              <p:spPr bwMode="auto">
                <a:xfrm>
                  <a:off x="1506" y="2005"/>
                  <a:ext cx="123" cy="102"/>
                </a:xfrm>
                <a:custGeom>
                  <a:avLst/>
                  <a:gdLst/>
                  <a:ahLst/>
                  <a:cxnLst>
                    <a:cxn ang="0">
                      <a:pos x="123" y="40"/>
                    </a:cxn>
                    <a:cxn ang="0">
                      <a:pos x="123" y="38"/>
                    </a:cxn>
                    <a:cxn ang="0">
                      <a:pos x="123" y="34"/>
                    </a:cxn>
                    <a:cxn ang="0">
                      <a:pos x="123" y="34"/>
                    </a:cxn>
                    <a:cxn ang="0">
                      <a:pos x="123" y="32"/>
                    </a:cxn>
                    <a:cxn ang="0">
                      <a:pos x="121" y="32"/>
                    </a:cxn>
                    <a:cxn ang="0">
                      <a:pos x="119" y="34"/>
                    </a:cxn>
                    <a:cxn ang="0">
                      <a:pos x="119" y="36"/>
                    </a:cxn>
                    <a:cxn ang="0">
                      <a:pos x="119" y="40"/>
                    </a:cxn>
                    <a:cxn ang="0">
                      <a:pos x="119" y="51"/>
                    </a:cxn>
                    <a:cxn ang="0">
                      <a:pos x="116" y="63"/>
                    </a:cxn>
                    <a:cxn ang="0">
                      <a:pos x="110" y="72"/>
                    </a:cxn>
                    <a:cxn ang="0">
                      <a:pos x="102" y="82"/>
                    </a:cxn>
                    <a:cxn ang="0">
                      <a:pos x="95" y="89"/>
                    </a:cxn>
                    <a:cxn ang="0">
                      <a:pos x="83" y="93"/>
                    </a:cxn>
                    <a:cxn ang="0">
                      <a:pos x="74" y="97"/>
                    </a:cxn>
                    <a:cxn ang="0">
                      <a:pos x="61" y="99"/>
                    </a:cxn>
                    <a:cxn ang="0">
                      <a:pos x="55" y="99"/>
                    </a:cxn>
                    <a:cxn ang="0">
                      <a:pos x="49" y="97"/>
                    </a:cxn>
                    <a:cxn ang="0">
                      <a:pos x="57" y="101"/>
                    </a:cxn>
                    <a:cxn ang="0">
                      <a:pos x="64" y="102"/>
                    </a:cxn>
                    <a:cxn ang="0">
                      <a:pos x="76" y="101"/>
                    </a:cxn>
                    <a:cxn ang="0">
                      <a:pos x="87" y="97"/>
                    </a:cxn>
                    <a:cxn ang="0">
                      <a:pos x="97" y="91"/>
                    </a:cxn>
                    <a:cxn ang="0">
                      <a:pos x="106" y="83"/>
                    </a:cxn>
                    <a:cxn ang="0">
                      <a:pos x="114" y="74"/>
                    </a:cxn>
                    <a:cxn ang="0">
                      <a:pos x="119" y="64"/>
                    </a:cxn>
                    <a:cxn ang="0">
                      <a:pos x="123" y="51"/>
                    </a:cxn>
                    <a:cxn ang="0">
                      <a:pos x="123" y="40"/>
                    </a:cxn>
                    <a:cxn ang="0">
                      <a:pos x="15" y="0"/>
                    </a:cxn>
                    <a:cxn ang="0">
                      <a:pos x="8" y="8"/>
                    </a:cxn>
                    <a:cxn ang="0">
                      <a:pos x="4" y="17"/>
                    </a:cxn>
                    <a:cxn ang="0">
                      <a:pos x="0" y="28"/>
                    </a:cxn>
                    <a:cxn ang="0">
                      <a:pos x="0" y="40"/>
                    </a:cxn>
                    <a:cxn ang="0">
                      <a:pos x="0" y="40"/>
                    </a:cxn>
                    <a:cxn ang="0">
                      <a:pos x="0" y="40"/>
                    </a:cxn>
                    <a:cxn ang="0">
                      <a:pos x="2" y="46"/>
                    </a:cxn>
                    <a:cxn ang="0">
                      <a:pos x="4" y="51"/>
                    </a:cxn>
                    <a:cxn ang="0">
                      <a:pos x="4" y="46"/>
                    </a:cxn>
                    <a:cxn ang="0">
                      <a:pos x="4" y="40"/>
                    </a:cxn>
                    <a:cxn ang="0">
                      <a:pos x="4" y="28"/>
                    </a:cxn>
                    <a:cxn ang="0">
                      <a:pos x="8" y="19"/>
                    </a:cxn>
                    <a:cxn ang="0">
                      <a:pos x="11" y="10"/>
                    </a:cxn>
                    <a:cxn ang="0">
                      <a:pos x="17" y="2"/>
                    </a:cxn>
                    <a:cxn ang="0">
                      <a:pos x="15" y="0"/>
                    </a:cxn>
                    <a:cxn ang="0">
                      <a:pos x="15" y="0"/>
                    </a:cxn>
                  </a:cxnLst>
                  <a:rect l="0" t="0" r="r" b="b"/>
                  <a:pathLst>
                    <a:path w="123" h="102">
                      <a:moveTo>
                        <a:pt x="123" y="40"/>
                      </a:moveTo>
                      <a:lnTo>
                        <a:pt x="123" y="38"/>
                      </a:lnTo>
                      <a:lnTo>
                        <a:pt x="123" y="34"/>
                      </a:lnTo>
                      <a:lnTo>
                        <a:pt x="123" y="34"/>
                      </a:lnTo>
                      <a:lnTo>
                        <a:pt x="123" y="32"/>
                      </a:lnTo>
                      <a:lnTo>
                        <a:pt x="121" y="32"/>
                      </a:lnTo>
                      <a:lnTo>
                        <a:pt x="119" y="34"/>
                      </a:lnTo>
                      <a:lnTo>
                        <a:pt x="119" y="36"/>
                      </a:lnTo>
                      <a:lnTo>
                        <a:pt x="119" y="40"/>
                      </a:lnTo>
                      <a:lnTo>
                        <a:pt x="119" y="51"/>
                      </a:lnTo>
                      <a:lnTo>
                        <a:pt x="116" y="63"/>
                      </a:lnTo>
                      <a:lnTo>
                        <a:pt x="110" y="72"/>
                      </a:lnTo>
                      <a:lnTo>
                        <a:pt x="102" y="82"/>
                      </a:lnTo>
                      <a:lnTo>
                        <a:pt x="95" y="89"/>
                      </a:lnTo>
                      <a:lnTo>
                        <a:pt x="83" y="93"/>
                      </a:lnTo>
                      <a:lnTo>
                        <a:pt x="74" y="97"/>
                      </a:lnTo>
                      <a:lnTo>
                        <a:pt x="61" y="99"/>
                      </a:lnTo>
                      <a:lnTo>
                        <a:pt x="55" y="99"/>
                      </a:lnTo>
                      <a:lnTo>
                        <a:pt x="49" y="97"/>
                      </a:lnTo>
                      <a:lnTo>
                        <a:pt x="57" y="101"/>
                      </a:lnTo>
                      <a:lnTo>
                        <a:pt x="64" y="102"/>
                      </a:lnTo>
                      <a:lnTo>
                        <a:pt x="76" y="101"/>
                      </a:lnTo>
                      <a:lnTo>
                        <a:pt x="87" y="97"/>
                      </a:lnTo>
                      <a:lnTo>
                        <a:pt x="97" y="91"/>
                      </a:lnTo>
                      <a:lnTo>
                        <a:pt x="106" y="83"/>
                      </a:lnTo>
                      <a:lnTo>
                        <a:pt x="114" y="74"/>
                      </a:lnTo>
                      <a:lnTo>
                        <a:pt x="119" y="64"/>
                      </a:lnTo>
                      <a:lnTo>
                        <a:pt x="123" y="51"/>
                      </a:lnTo>
                      <a:lnTo>
                        <a:pt x="123" y="40"/>
                      </a:lnTo>
                      <a:close/>
                      <a:moveTo>
                        <a:pt x="15" y="0"/>
                      </a:moveTo>
                      <a:lnTo>
                        <a:pt x="8" y="8"/>
                      </a:lnTo>
                      <a:lnTo>
                        <a:pt x="4" y="17"/>
                      </a:lnTo>
                      <a:lnTo>
                        <a:pt x="0" y="28"/>
                      </a:lnTo>
                      <a:lnTo>
                        <a:pt x="0" y="40"/>
                      </a:lnTo>
                      <a:lnTo>
                        <a:pt x="0" y="40"/>
                      </a:lnTo>
                      <a:lnTo>
                        <a:pt x="0" y="40"/>
                      </a:lnTo>
                      <a:lnTo>
                        <a:pt x="2" y="46"/>
                      </a:lnTo>
                      <a:lnTo>
                        <a:pt x="4" y="51"/>
                      </a:lnTo>
                      <a:lnTo>
                        <a:pt x="4" y="46"/>
                      </a:lnTo>
                      <a:lnTo>
                        <a:pt x="4" y="40"/>
                      </a:lnTo>
                      <a:lnTo>
                        <a:pt x="4" y="28"/>
                      </a:lnTo>
                      <a:lnTo>
                        <a:pt x="8" y="19"/>
                      </a:lnTo>
                      <a:lnTo>
                        <a:pt x="11" y="10"/>
                      </a:lnTo>
                      <a:lnTo>
                        <a:pt x="17" y="2"/>
                      </a:lnTo>
                      <a:lnTo>
                        <a:pt x="15" y="0"/>
                      </a:lnTo>
                      <a:lnTo>
                        <a:pt x="15" y="0"/>
                      </a:lnTo>
                      <a:close/>
                    </a:path>
                  </a:pathLst>
                </a:custGeom>
                <a:solidFill>
                  <a:srgbClr val="F3B49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145" name="Freeform 777"/>
                <p:cNvSpPr>
                  <a:spLocks noEditPoints="1"/>
                </p:cNvSpPr>
                <p:nvPr/>
              </p:nvSpPr>
              <p:spPr bwMode="auto">
                <a:xfrm>
                  <a:off x="1508" y="2005"/>
                  <a:ext cx="119" cy="101"/>
                </a:xfrm>
                <a:custGeom>
                  <a:avLst/>
                  <a:gdLst/>
                  <a:ahLst/>
                  <a:cxnLst>
                    <a:cxn ang="0">
                      <a:pos x="119" y="40"/>
                    </a:cxn>
                    <a:cxn ang="0">
                      <a:pos x="119" y="36"/>
                    </a:cxn>
                    <a:cxn ang="0">
                      <a:pos x="119" y="32"/>
                    </a:cxn>
                    <a:cxn ang="0">
                      <a:pos x="117" y="34"/>
                    </a:cxn>
                    <a:cxn ang="0">
                      <a:pos x="116" y="34"/>
                    </a:cxn>
                    <a:cxn ang="0">
                      <a:pos x="116" y="38"/>
                    </a:cxn>
                    <a:cxn ang="0">
                      <a:pos x="116" y="40"/>
                    </a:cxn>
                    <a:cxn ang="0">
                      <a:pos x="116" y="51"/>
                    </a:cxn>
                    <a:cxn ang="0">
                      <a:pos x="112" y="63"/>
                    </a:cxn>
                    <a:cxn ang="0">
                      <a:pos x="106" y="72"/>
                    </a:cxn>
                    <a:cxn ang="0">
                      <a:pos x="100" y="80"/>
                    </a:cxn>
                    <a:cxn ang="0">
                      <a:pos x="91" y="87"/>
                    </a:cxn>
                    <a:cxn ang="0">
                      <a:pos x="81" y="93"/>
                    </a:cxn>
                    <a:cxn ang="0">
                      <a:pos x="70" y="95"/>
                    </a:cxn>
                    <a:cxn ang="0">
                      <a:pos x="59" y="97"/>
                    </a:cxn>
                    <a:cxn ang="0">
                      <a:pos x="49" y="95"/>
                    </a:cxn>
                    <a:cxn ang="0">
                      <a:pos x="40" y="93"/>
                    </a:cxn>
                    <a:cxn ang="0">
                      <a:pos x="47" y="97"/>
                    </a:cxn>
                    <a:cxn ang="0">
                      <a:pos x="55" y="101"/>
                    </a:cxn>
                    <a:cxn ang="0">
                      <a:pos x="57" y="101"/>
                    </a:cxn>
                    <a:cxn ang="0">
                      <a:pos x="59" y="101"/>
                    </a:cxn>
                    <a:cxn ang="0">
                      <a:pos x="72" y="99"/>
                    </a:cxn>
                    <a:cxn ang="0">
                      <a:pos x="83" y="95"/>
                    </a:cxn>
                    <a:cxn ang="0">
                      <a:pos x="93" y="89"/>
                    </a:cxn>
                    <a:cxn ang="0">
                      <a:pos x="102" y="83"/>
                    </a:cxn>
                    <a:cxn ang="0">
                      <a:pos x="110" y="74"/>
                    </a:cxn>
                    <a:cxn ang="0">
                      <a:pos x="116" y="63"/>
                    </a:cxn>
                    <a:cxn ang="0">
                      <a:pos x="119" y="51"/>
                    </a:cxn>
                    <a:cxn ang="0">
                      <a:pos x="119" y="40"/>
                    </a:cxn>
                    <a:cxn ang="0">
                      <a:pos x="13" y="0"/>
                    </a:cxn>
                    <a:cxn ang="0">
                      <a:pos x="7" y="10"/>
                    </a:cxn>
                    <a:cxn ang="0">
                      <a:pos x="4" y="19"/>
                    </a:cxn>
                    <a:cxn ang="0">
                      <a:pos x="0" y="28"/>
                    </a:cxn>
                    <a:cxn ang="0">
                      <a:pos x="0" y="40"/>
                    </a:cxn>
                    <a:cxn ang="0">
                      <a:pos x="0" y="42"/>
                    </a:cxn>
                    <a:cxn ang="0">
                      <a:pos x="0" y="46"/>
                    </a:cxn>
                    <a:cxn ang="0">
                      <a:pos x="2" y="53"/>
                    </a:cxn>
                    <a:cxn ang="0">
                      <a:pos x="6" y="59"/>
                    </a:cxn>
                    <a:cxn ang="0">
                      <a:pos x="4" y="49"/>
                    </a:cxn>
                    <a:cxn ang="0">
                      <a:pos x="4" y="40"/>
                    </a:cxn>
                    <a:cxn ang="0">
                      <a:pos x="4" y="30"/>
                    </a:cxn>
                    <a:cxn ang="0">
                      <a:pos x="6" y="21"/>
                    </a:cxn>
                    <a:cxn ang="0">
                      <a:pos x="11" y="11"/>
                    </a:cxn>
                    <a:cxn ang="0">
                      <a:pos x="17" y="4"/>
                    </a:cxn>
                    <a:cxn ang="0">
                      <a:pos x="15" y="2"/>
                    </a:cxn>
                    <a:cxn ang="0">
                      <a:pos x="13" y="0"/>
                    </a:cxn>
                  </a:cxnLst>
                  <a:rect l="0" t="0" r="r" b="b"/>
                  <a:pathLst>
                    <a:path w="119" h="101">
                      <a:moveTo>
                        <a:pt x="119" y="40"/>
                      </a:moveTo>
                      <a:lnTo>
                        <a:pt x="119" y="36"/>
                      </a:lnTo>
                      <a:lnTo>
                        <a:pt x="119" y="32"/>
                      </a:lnTo>
                      <a:lnTo>
                        <a:pt x="117" y="34"/>
                      </a:lnTo>
                      <a:lnTo>
                        <a:pt x="116" y="34"/>
                      </a:lnTo>
                      <a:lnTo>
                        <a:pt x="116" y="38"/>
                      </a:lnTo>
                      <a:lnTo>
                        <a:pt x="116" y="40"/>
                      </a:lnTo>
                      <a:lnTo>
                        <a:pt x="116" y="51"/>
                      </a:lnTo>
                      <a:lnTo>
                        <a:pt x="112" y="63"/>
                      </a:lnTo>
                      <a:lnTo>
                        <a:pt x="106" y="72"/>
                      </a:lnTo>
                      <a:lnTo>
                        <a:pt x="100" y="80"/>
                      </a:lnTo>
                      <a:lnTo>
                        <a:pt x="91" y="87"/>
                      </a:lnTo>
                      <a:lnTo>
                        <a:pt x="81" y="93"/>
                      </a:lnTo>
                      <a:lnTo>
                        <a:pt x="70" y="95"/>
                      </a:lnTo>
                      <a:lnTo>
                        <a:pt x="59" y="97"/>
                      </a:lnTo>
                      <a:lnTo>
                        <a:pt x="49" y="95"/>
                      </a:lnTo>
                      <a:lnTo>
                        <a:pt x="40" y="93"/>
                      </a:lnTo>
                      <a:lnTo>
                        <a:pt x="47" y="97"/>
                      </a:lnTo>
                      <a:lnTo>
                        <a:pt x="55" y="101"/>
                      </a:lnTo>
                      <a:lnTo>
                        <a:pt x="57" y="101"/>
                      </a:lnTo>
                      <a:lnTo>
                        <a:pt x="59" y="101"/>
                      </a:lnTo>
                      <a:lnTo>
                        <a:pt x="72" y="99"/>
                      </a:lnTo>
                      <a:lnTo>
                        <a:pt x="83" y="95"/>
                      </a:lnTo>
                      <a:lnTo>
                        <a:pt x="93" y="89"/>
                      </a:lnTo>
                      <a:lnTo>
                        <a:pt x="102" y="83"/>
                      </a:lnTo>
                      <a:lnTo>
                        <a:pt x="110" y="74"/>
                      </a:lnTo>
                      <a:lnTo>
                        <a:pt x="116" y="63"/>
                      </a:lnTo>
                      <a:lnTo>
                        <a:pt x="119" y="51"/>
                      </a:lnTo>
                      <a:lnTo>
                        <a:pt x="119" y="40"/>
                      </a:lnTo>
                      <a:close/>
                      <a:moveTo>
                        <a:pt x="13" y="0"/>
                      </a:moveTo>
                      <a:lnTo>
                        <a:pt x="7" y="10"/>
                      </a:lnTo>
                      <a:lnTo>
                        <a:pt x="4" y="19"/>
                      </a:lnTo>
                      <a:lnTo>
                        <a:pt x="0" y="28"/>
                      </a:lnTo>
                      <a:lnTo>
                        <a:pt x="0" y="40"/>
                      </a:lnTo>
                      <a:lnTo>
                        <a:pt x="0" y="42"/>
                      </a:lnTo>
                      <a:lnTo>
                        <a:pt x="0" y="46"/>
                      </a:lnTo>
                      <a:lnTo>
                        <a:pt x="2" y="53"/>
                      </a:lnTo>
                      <a:lnTo>
                        <a:pt x="6" y="59"/>
                      </a:lnTo>
                      <a:lnTo>
                        <a:pt x="4" y="49"/>
                      </a:lnTo>
                      <a:lnTo>
                        <a:pt x="4" y="40"/>
                      </a:lnTo>
                      <a:lnTo>
                        <a:pt x="4" y="30"/>
                      </a:lnTo>
                      <a:lnTo>
                        <a:pt x="6" y="21"/>
                      </a:lnTo>
                      <a:lnTo>
                        <a:pt x="11" y="11"/>
                      </a:lnTo>
                      <a:lnTo>
                        <a:pt x="17" y="4"/>
                      </a:lnTo>
                      <a:lnTo>
                        <a:pt x="15" y="2"/>
                      </a:lnTo>
                      <a:lnTo>
                        <a:pt x="13" y="0"/>
                      </a:lnTo>
                      <a:close/>
                    </a:path>
                  </a:pathLst>
                </a:custGeom>
                <a:solidFill>
                  <a:srgbClr val="F3B69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146" name="Freeform 778"/>
                <p:cNvSpPr>
                  <a:spLocks noEditPoints="1"/>
                </p:cNvSpPr>
                <p:nvPr/>
              </p:nvSpPr>
              <p:spPr bwMode="auto">
                <a:xfrm>
                  <a:off x="1510" y="2007"/>
                  <a:ext cx="115" cy="97"/>
                </a:xfrm>
                <a:custGeom>
                  <a:avLst/>
                  <a:gdLst/>
                  <a:ahLst/>
                  <a:cxnLst>
                    <a:cxn ang="0">
                      <a:pos x="115" y="38"/>
                    </a:cxn>
                    <a:cxn ang="0">
                      <a:pos x="115" y="34"/>
                    </a:cxn>
                    <a:cxn ang="0">
                      <a:pos x="115" y="32"/>
                    </a:cxn>
                    <a:cxn ang="0">
                      <a:pos x="114" y="32"/>
                    </a:cxn>
                    <a:cxn ang="0">
                      <a:pos x="112" y="34"/>
                    </a:cxn>
                    <a:cxn ang="0">
                      <a:pos x="112" y="36"/>
                    </a:cxn>
                    <a:cxn ang="0">
                      <a:pos x="112" y="38"/>
                    </a:cxn>
                    <a:cxn ang="0">
                      <a:pos x="112" y="49"/>
                    </a:cxn>
                    <a:cxn ang="0">
                      <a:pos x="108" y="59"/>
                    </a:cxn>
                    <a:cxn ang="0">
                      <a:pos x="102" y="68"/>
                    </a:cxn>
                    <a:cxn ang="0">
                      <a:pos x="96" y="76"/>
                    </a:cxn>
                    <a:cxn ang="0">
                      <a:pos x="89" y="83"/>
                    </a:cxn>
                    <a:cxn ang="0">
                      <a:pos x="79" y="89"/>
                    </a:cxn>
                    <a:cxn ang="0">
                      <a:pos x="68" y="91"/>
                    </a:cxn>
                    <a:cxn ang="0">
                      <a:pos x="57" y="93"/>
                    </a:cxn>
                    <a:cxn ang="0">
                      <a:pos x="47" y="91"/>
                    </a:cxn>
                    <a:cxn ang="0">
                      <a:pos x="38" y="89"/>
                    </a:cxn>
                    <a:cxn ang="0">
                      <a:pos x="30" y="85"/>
                    </a:cxn>
                    <a:cxn ang="0">
                      <a:pos x="22" y="80"/>
                    </a:cxn>
                    <a:cxn ang="0">
                      <a:pos x="34" y="89"/>
                    </a:cxn>
                    <a:cxn ang="0">
                      <a:pos x="45" y="95"/>
                    </a:cxn>
                    <a:cxn ang="0">
                      <a:pos x="51" y="97"/>
                    </a:cxn>
                    <a:cxn ang="0">
                      <a:pos x="57" y="97"/>
                    </a:cxn>
                    <a:cxn ang="0">
                      <a:pos x="70" y="95"/>
                    </a:cxn>
                    <a:cxn ang="0">
                      <a:pos x="79" y="91"/>
                    </a:cxn>
                    <a:cxn ang="0">
                      <a:pos x="91" y="87"/>
                    </a:cxn>
                    <a:cxn ang="0">
                      <a:pos x="98" y="80"/>
                    </a:cxn>
                    <a:cxn ang="0">
                      <a:pos x="106" y="70"/>
                    </a:cxn>
                    <a:cxn ang="0">
                      <a:pos x="112" y="61"/>
                    </a:cxn>
                    <a:cxn ang="0">
                      <a:pos x="115" y="49"/>
                    </a:cxn>
                    <a:cxn ang="0">
                      <a:pos x="115" y="38"/>
                    </a:cxn>
                    <a:cxn ang="0">
                      <a:pos x="13" y="0"/>
                    </a:cxn>
                    <a:cxn ang="0">
                      <a:pos x="7" y="8"/>
                    </a:cxn>
                    <a:cxn ang="0">
                      <a:pos x="4" y="17"/>
                    </a:cxn>
                    <a:cxn ang="0">
                      <a:pos x="0" y="26"/>
                    </a:cxn>
                    <a:cxn ang="0">
                      <a:pos x="0" y="38"/>
                    </a:cxn>
                    <a:cxn ang="0">
                      <a:pos x="0" y="44"/>
                    </a:cxn>
                    <a:cxn ang="0">
                      <a:pos x="0" y="49"/>
                    </a:cxn>
                    <a:cxn ang="0">
                      <a:pos x="5" y="61"/>
                    </a:cxn>
                    <a:cxn ang="0">
                      <a:pos x="13" y="70"/>
                    </a:cxn>
                    <a:cxn ang="0">
                      <a:pos x="9" y="62"/>
                    </a:cxn>
                    <a:cxn ang="0">
                      <a:pos x="5" y="55"/>
                    </a:cxn>
                    <a:cxn ang="0">
                      <a:pos x="4" y="47"/>
                    </a:cxn>
                    <a:cxn ang="0">
                      <a:pos x="4" y="38"/>
                    </a:cxn>
                    <a:cxn ang="0">
                      <a:pos x="4" y="28"/>
                    </a:cxn>
                    <a:cxn ang="0">
                      <a:pos x="5" y="19"/>
                    </a:cxn>
                    <a:cxn ang="0">
                      <a:pos x="9" y="11"/>
                    </a:cxn>
                    <a:cxn ang="0">
                      <a:pos x="15" y="2"/>
                    </a:cxn>
                    <a:cxn ang="0">
                      <a:pos x="15" y="2"/>
                    </a:cxn>
                    <a:cxn ang="0">
                      <a:pos x="13" y="0"/>
                    </a:cxn>
                  </a:cxnLst>
                  <a:rect l="0" t="0" r="r" b="b"/>
                  <a:pathLst>
                    <a:path w="115" h="97">
                      <a:moveTo>
                        <a:pt x="115" y="38"/>
                      </a:moveTo>
                      <a:lnTo>
                        <a:pt x="115" y="34"/>
                      </a:lnTo>
                      <a:lnTo>
                        <a:pt x="115" y="32"/>
                      </a:lnTo>
                      <a:lnTo>
                        <a:pt x="114" y="32"/>
                      </a:lnTo>
                      <a:lnTo>
                        <a:pt x="112" y="34"/>
                      </a:lnTo>
                      <a:lnTo>
                        <a:pt x="112" y="36"/>
                      </a:lnTo>
                      <a:lnTo>
                        <a:pt x="112" y="38"/>
                      </a:lnTo>
                      <a:lnTo>
                        <a:pt x="112" y="49"/>
                      </a:lnTo>
                      <a:lnTo>
                        <a:pt x="108" y="59"/>
                      </a:lnTo>
                      <a:lnTo>
                        <a:pt x="102" y="68"/>
                      </a:lnTo>
                      <a:lnTo>
                        <a:pt x="96" y="76"/>
                      </a:lnTo>
                      <a:lnTo>
                        <a:pt x="89" y="83"/>
                      </a:lnTo>
                      <a:lnTo>
                        <a:pt x="79" y="89"/>
                      </a:lnTo>
                      <a:lnTo>
                        <a:pt x="68" y="91"/>
                      </a:lnTo>
                      <a:lnTo>
                        <a:pt x="57" y="93"/>
                      </a:lnTo>
                      <a:lnTo>
                        <a:pt x="47" y="91"/>
                      </a:lnTo>
                      <a:lnTo>
                        <a:pt x="38" y="89"/>
                      </a:lnTo>
                      <a:lnTo>
                        <a:pt x="30" y="85"/>
                      </a:lnTo>
                      <a:lnTo>
                        <a:pt x="22" y="80"/>
                      </a:lnTo>
                      <a:lnTo>
                        <a:pt x="34" y="89"/>
                      </a:lnTo>
                      <a:lnTo>
                        <a:pt x="45" y="95"/>
                      </a:lnTo>
                      <a:lnTo>
                        <a:pt x="51" y="97"/>
                      </a:lnTo>
                      <a:lnTo>
                        <a:pt x="57" y="97"/>
                      </a:lnTo>
                      <a:lnTo>
                        <a:pt x="70" y="95"/>
                      </a:lnTo>
                      <a:lnTo>
                        <a:pt x="79" y="91"/>
                      </a:lnTo>
                      <a:lnTo>
                        <a:pt x="91" y="87"/>
                      </a:lnTo>
                      <a:lnTo>
                        <a:pt x="98" y="80"/>
                      </a:lnTo>
                      <a:lnTo>
                        <a:pt x="106" y="70"/>
                      </a:lnTo>
                      <a:lnTo>
                        <a:pt x="112" y="61"/>
                      </a:lnTo>
                      <a:lnTo>
                        <a:pt x="115" y="49"/>
                      </a:lnTo>
                      <a:lnTo>
                        <a:pt x="115" y="38"/>
                      </a:lnTo>
                      <a:close/>
                      <a:moveTo>
                        <a:pt x="13" y="0"/>
                      </a:moveTo>
                      <a:lnTo>
                        <a:pt x="7" y="8"/>
                      </a:lnTo>
                      <a:lnTo>
                        <a:pt x="4" y="17"/>
                      </a:lnTo>
                      <a:lnTo>
                        <a:pt x="0" y="26"/>
                      </a:lnTo>
                      <a:lnTo>
                        <a:pt x="0" y="38"/>
                      </a:lnTo>
                      <a:lnTo>
                        <a:pt x="0" y="44"/>
                      </a:lnTo>
                      <a:lnTo>
                        <a:pt x="0" y="49"/>
                      </a:lnTo>
                      <a:lnTo>
                        <a:pt x="5" y="61"/>
                      </a:lnTo>
                      <a:lnTo>
                        <a:pt x="13" y="70"/>
                      </a:lnTo>
                      <a:lnTo>
                        <a:pt x="9" y="62"/>
                      </a:lnTo>
                      <a:lnTo>
                        <a:pt x="5" y="55"/>
                      </a:lnTo>
                      <a:lnTo>
                        <a:pt x="4" y="47"/>
                      </a:lnTo>
                      <a:lnTo>
                        <a:pt x="4" y="38"/>
                      </a:lnTo>
                      <a:lnTo>
                        <a:pt x="4" y="28"/>
                      </a:lnTo>
                      <a:lnTo>
                        <a:pt x="5" y="19"/>
                      </a:lnTo>
                      <a:lnTo>
                        <a:pt x="9" y="11"/>
                      </a:lnTo>
                      <a:lnTo>
                        <a:pt x="15" y="2"/>
                      </a:lnTo>
                      <a:lnTo>
                        <a:pt x="15" y="2"/>
                      </a:lnTo>
                      <a:lnTo>
                        <a:pt x="13" y="0"/>
                      </a:lnTo>
                      <a:close/>
                    </a:path>
                  </a:pathLst>
                </a:custGeom>
                <a:solidFill>
                  <a:srgbClr val="F3B89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147" name="Freeform 779"/>
                <p:cNvSpPr>
                  <a:spLocks/>
                </p:cNvSpPr>
                <p:nvPr/>
              </p:nvSpPr>
              <p:spPr bwMode="auto">
                <a:xfrm>
                  <a:off x="1512" y="2009"/>
                  <a:ext cx="112" cy="93"/>
                </a:xfrm>
                <a:custGeom>
                  <a:avLst/>
                  <a:gdLst/>
                  <a:ahLst/>
                  <a:cxnLst>
                    <a:cxn ang="0">
                      <a:pos x="112" y="36"/>
                    </a:cxn>
                    <a:cxn ang="0">
                      <a:pos x="112" y="34"/>
                    </a:cxn>
                    <a:cxn ang="0">
                      <a:pos x="112" y="30"/>
                    </a:cxn>
                    <a:cxn ang="0">
                      <a:pos x="110" y="32"/>
                    </a:cxn>
                    <a:cxn ang="0">
                      <a:pos x="108" y="32"/>
                    </a:cxn>
                    <a:cxn ang="0">
                      <a:pos x="108" y="34"/>
                    </a:cxn>
                    <a:cxn ang="0">
                      <a:pos x="108" y="36"/>
                    </a:cxn>
                    <a:cxn ang="0">
                      <a:pos x="108" y="47"/>
                    </a:cxn>
                    <a:cxn ang="0">
                      <a:pos x="104" y="57"/>
                    </a:cxn>
                    <a:cxn ang="0">
                      <a:pos x="100" y="66"/>
                    </a:cxn>
                    <a:cxn ang="0">
                      <a:pos x="93" y="74"/>
                    </a:cxn>
                    <a:cxn ang="0">
                      <a:pos x="85" y="79"/>
                    </a:cxn>
                    <a:cxn ang="0">
                      <a:pos x="75" y="85"/>
                    </a:cxn>
                    <a:cxn ang="0">
                      <a:pos x="66" y="87"/>
                    </a:cxn>
                    <a:cxn ang="0">
                      <a:pos x="55" y="89"/>
                    </a:cxn>
                    <a:cxn ang="0">
                      <a:pos x="45" y="87"/>
                    </a:cxn>
                    <a:cxn ang="0">
                      <a:pos x="36" y="85"/>
                    </a:cxn>
                    <a:cxn ang="0">
                      <a:pos x="26" y="79"/>
                    </a:cxn>
                    <a:cxn ang="0">
                      <a:pos x="19" y="74"/>
                    </a:cxn>
                    <a:cxn ang="0">
                      <a:pos x="11" y="66"/>
                    </a:cxn>
                    <a:cxn ang="0">
                      <a:pos x="7" y="57"/>
                    </a:cxn>
                    <a:cxn ang="0">
                      <a:pos x="3" y="47"/>
                    </a:cxn>
                    <a:cxn ang="0">
                      <a:pos x="3" y="36"/>
                    </a:cxn>
                    <a:cxn ang="0">
                      <a:pos x="3" y="26"/>
                    </a:cxn>
                    <a:cxn ang="0">
                      <a:pos x="5" y="17"/>
                    </a:cxn>
                    <a:cxn ang="0">
                      <a:pos x="9" y="9"/>
                    </a:cxn>
                    <a:cxn ang="0">
                      <a:pos x="15" y="2"/>
                    </a:cxn>
                    <a:cxn ang="0">
                      <a:pos x="13" y="0"/>
                    </a:cxn>
                    <a:cxn ang="0">
                      <a:pos x="13" y="0"/>
                    </a:cxn>
                    <a:cxn ang="0">
                      <a:pos x="7" y="7"/>
                    </a:cxn>
                    <a:cxn ang="0">
                      <a:pos x="2" y="17"/>
                    </a:cxn>
                    <a:cxn ang="0">
                      <a:pos x="0" y="26"/>
                    </a:cxn>
                    <a:cxn ang="0">
                      <a:pos x="0" y="36"/>
                    </a:cxn>
                    <a:cxn ang="0">
                      <a:pos x="0" y="45"/>
                    </a:cxn>
                    <a:cxn ang="0">
                      <a:pos x="2" y="55"/>
                    </a:cxn>
                    <a:cxn ang="0">
                      <a:pos x="7" y="64"/>
                    </a:cxn>
                    <a:cxn ang="0">
                      <a:pos x="15" y="72"/>
                    </a:cxn>
                    <a:cxn ang="0">
                      <a:pos x="24" y="81"/>
                    </a:cxn>
                    <a:cxn ang="0">
                      <a:pos x="36" y="89"/>
                    </a:cxn>
                    <a:cxn ang="0">
                      <a:pos x="45" y="91"/>
                    </a:cxn>
                    <a:cxn ang="0">
                      <a:pos x="55" y="93"/>
                    </a:cxn>
                    <a:cxn ang="0">
                      <a:pos x="66" y="91"/>
                    </a:cxn>
                    <a:cxn ang="0">
                      <a:pos x="77" y="89"/>
                    </a:cxn>
                    <a:cxn ang="0">
                      <a:pos x="87" y="83"/>
                    </a:cxn>
                    <a:cxn ang="0">
                      <a:pos x="96" y="76"/>
                    </a:cxn>
                    <a:cxn ang="0">
                      <a:pos x="102" y="68"/>
                    </a:cxn>
                    <a:cxn ang="0">
                      <a:pos x="108" y="59"/>
                    </a:cxn>
                    <a:cxn ang="0">
                      <a:pos x="112" y="47"/>
                    </a:cxn>
                    <a:cxn ang="0">
                      <a:pos x="112" y="36"/>
                    </a:cxn>
                  </a:cxnLst>
                  <a:rect l="0" t="0" r="r" b="b"/>
                  <a:pathLst>
                    <a:path w="112" h="93">
                      <a:moveTo>
                        <a:pt x="112" y="36"/>
                      </a:moveTo>
                      <a:lnTo>
                        <a:pt x="112" y="34"/>
                      </a:lnTo>
                      <a:lnTo>
                        <a:pt x="112" y="30"/>
                      </a:lnTo>
                      <a:lnTo>
                        <a:pt x="110" y="32"/>
                      </a:lnTo>
                      <a:lnTo>
                        <a:pt x="108" y="32"/>
                      </a:lnTo>
                      <a:lnTo>
                        <a:pt x="108" y="34"/>
                      </a:lnTo>
                      <a:lnTo>
                        <a:pt x="108" y="36"/>
                      </a:lnTo>
                      <a:lnTo>
                        <a:pt x="108" y="47"/>
                      </a:lnTo>
                      <a:lnTo>
                        <a:pt x="104" y="57"/>
                      </a:lnTo>
                      <a:lnTo>
                        <a:pt x="100" y="66"/>
                      </a:lnTo>
                      <a:lnTo>
                        <a:pt x="93" y="74"/>
                      </a:lnTo>
                      <a:lnTo>
                        <a:pt x="85" y="79"/>
                      </a:lnTo>
                      <a:lnTo>
                        <a:pt x="75" y="85"/>
                      </a:lnTo>
                      <a:lnTo>
                        <a:pt x="66" y="87"/>
                      </a:lnTo>
                      <a:lnTo>
                        <a:pt x="55" y="89"/>
                      </a:lnTo>
                      <a:lnTo>
                        <a:pt x="45" y="87"/>
                      </a:lnTo>
                      <a:lnTo>
                        <a:pt x="36" y="85"/>
                      </a:lnTo>
                      <a:lnTo>
                        <a:pt x="26" y="79"/>
                      </a:lnTo>
                      <a:lnTo>
                        <a:pt x="19" y="74"/>
                      </a:lnTo>
                      <a:lnTo>
                        <a:pt x="11" y="66"/>
                      </a:lnTo>
                      <a:lnTo>
                        <a:pt x="7" y="57"/>
                      </a:lnTo>
                      <a:lnTo>
                        <a:pt x="3" y="47"/>
                      </a:lnTo>
                      <a:lnTo>
                        <a:pt x="3" y="36"/>
                      </a:lnTo>
                      <a:lnTo>
                        <a:pt x="3" y="26"/>
                      </a:lnTo>
                      <a:lnTo>
                        <a:pt x="5" y="17"/>
                      </a:lnTo>
                      <a:lnTo>
                        <a:pt x="9" y="9"/>
                      </a:lnTo>
                      <a:lnTo>
                        <a:pt x="15" y="2"/>
                      </a:lnTo>
                      <a:lnTo>
                        <a:pt x="13" y="0"/>
                      </a:lnTo>
                      <a:lnTo>
                        <a:pt x="13" y="0"/>
                      </a:lnTo>
                      <a:lnTo>
                        <a:pt x="7" y="7"/>
                      </a:lnTo>
                      <a:lnTo>
                        <a:pt x="2" y="17"/>
                      </a:lnTo>
                      <a:lnTo>
                        <a:pt x="0" y="26"/>
                      </a:lnTo>
                      <a:lnTo>
                        <a:pt x="0" y="36"/>
                      </a:lnTo>
                      <a:lnTo>
                        <a:pt x="0" y="45"/>
                      </a:lnTo>
                      <a:lnTo>
                        <a:pt x="2" y="55"/>
                      </a:lnTo>
                      <a:lnTo>
                        <a:pt x="7" y="64"/>
                      </a:lnTo>
                      <a:lnTo>
                        <a:pt x="15" y="72"/>
                      </a:lnTo>
                      <a:lnTo>
                        <a:pt x="24" y="81"/>
                      </a:lnTo>
                      <a:lnTo>
                        <a:pt x="36" y="89"/>
                      </a:lnTo>
                      <a:lnTo>
                        <a:pt x="45" y="91"/>
                      </a:lnTo>
                      <a:lnTo>
                        <a:pt x="55" y="93"/>
                      </a:lnTo>
                      <a:lnTo>
                        <a:pt x="66" y="91"/>
                      </a:lnTo>
                      <a:lnTo>
                        <a:pt x="77" y="89"/>
                      </a:lnTo>
                      <a:lnTo>
                        <a:pt x="87" y="83"/>
                      </a:lnTo>
                      <a:lnTo>
                        <a:pt x="96" y="76"/>
                      </a:lnTo>
                      <a:lnTo>
                        <a:pt x="102" y="68"/>
                      </a:lnTo>
                      <a:lnTo>
                        <a:pt x="108" y="59"/>
                      </a:lnTo>
                      <a:lnTo>
                        <a:pt x="112" y="47"/>
                      </a:lnTo>
                      <a:lnTo>
                        <a:pt x="112" y="36"/>
                      </a:lnTo>
                      <a:close/>
                    </a:path>
                  </a:pathLst>
                </a:custGeom>
                <a:solidFill>
                  <a:srgbClr val="F4BA9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148" name="Freeform 780"/>
                <p:cNvSpPr>
                  <a:spLocks/>
                </p:cNvSpPr>
                <p:nvPr/>
              </p:nvSpPr>
              <p:spPr bwMode="auto">
                <a:xfrm>
                  <a:off x="1514" y="2009"/>
                  <a:ext cx="108" cy="91"/>
                </a:xfrm>
                <a:custGeom>
                  <a:avLst/>
                  <a:gdLst/>
                  <a:ahLst/>
                  <a:cxnLst>
                    <a:cxn ang="0">
                      <a:pos x="108" y="36"/>
                    </a:cxn>
                    <a:cxn ang="0">
                      <a:pos x="108" y="34"/>
                    </a:cxn>
                    <a:cxn ang="0">
                      <a:pos x="108" y="32"/>
                    </a:cxn>
                    <a:cxn ang="0">
                      <a:pos x="108" y="32"/>
                    </a:cxn>
                    <a:cxn ang="0">
                      <a:pos x="106" y="32"/>
                    </a:cxn>
                    <a:cxn ang="0">
                      <a:pos x="106" y="32"/>
                    </a:cxn>
                    <a:cxn ang="0">
                      <a:pos x="104" y="32"/>
                    </a:cxn>
                    <a:cxn ang="0">
                      <a:pos x="104" y="34"/>
                    </a:cxn>
                    <a:cxn ang="0">
                      <a:pos x="104" y="36"/>
                    </a:cxn>
                    <a:cxn ang="0">
                      <a:pos x="104" y="45"/>
                    </a:cxn>
                    <a:cxn ang="0">
                      <a:pos x="100" y="55"/>
                    </a:cxn>
                    <a:cxn ang="0">
                      <a:pos x="96" y="64"/>
                    </a:cxn>
                    <a:cxn ang="0">
                      <a:pos x="89" y="72"/>
                    </a:cxn>
                    <a:cxn ang="0">
                      <a:pos x="83" y="78"/>
                    </a:cxn>
                    <a:cxn ang="0">
                      <a:pos x="73" y="83"/>
                    </a:cxn>
                    <a:cxn ang="0">
                      <a:pos x="64" y="85"/>
                    </a:cxn>
                    <a:cxn ang="0">
                      <a:pos x="53" y="87"/>
                    </a:cxn>
                    <a:cxn ang="0">
                      <a:pos x="43" y="85"/>
                    </a:cxn>
                    <a:cxn ang="0">
                      <a:pos x="34" y="83"/>
                    </a:cxn>
                    <a:cxn ang="0">
                      <a:pos x="24" y="78"/>
                    </a:cxn>
                    <a:cxn ang="0">
                      <a:pos x="17" y="72"/>
                    </a:cxn>
                    <a:cxn ang="0">
                      <a:pos x="11" y="64"/>
                    </a:cxn>
                    <a:cxn ang="0">
                      <a:pos x="7" y="55"/>
                    </a:cxn>
                    <a:cxn ang="0">
                      <a:pos x="3" y="45"/>
                    </a:cxn>
                    <a:cxn ang="0">
                      <a:pos x="3" y="36"/>
                    </a:cxn>
                    <a:cxn ang="0">
                      <a:pos x="3" y="26"/>
                    </a:cxn>
                    <a:cxn ang="0">
                      <a:pos x="5" y="19"/>
                    </a:cxn>
                    <a:cxn ang="0">
                      <a:pos x="9" y="11"/>
                    </a:cxn>
                    <a:cxn ang="0">
                      <a:pos x="15" y="4"/>
                    </a:cxn>
                    <a:cxn ang="0">
                      <a:pos x="13" y="2"/>
                    </a:cxn>
                    <a:cxn ang="0">
                      <a:pos x="11" y="0"/>
                    </a:cxn>
                    <a:cxn ang="0">
                      <a:pos x="5" y="9"/>
                    </a:cxn>
                    <a:cxn ang="0">
                      <a:pos x="1" y="17"/>
                    </a:cxn>
                    <a:cxn ang="0">
                      <a:pos x="0" y="26"/>
                    </a:cxn>
                    <a:cxn ang="0">
                      <a:pos x="0" y="36"/>
                    </a:cxn>
                    <a:cxn ang="0">
                      <a:pos x="0" y="45"/>
                    </a:cxn>
                    <a:cxn ang="0">
                      <a:pos x="1" y="53"/>
                    </a:cxn>
                    <a:cxn ang="0">
                      <a:pos x="5" y="60"/>
                    </a:cxn>
                    <a:cxn ang="0">
                      <a:pos x="9" y="68"/>
                    </a:cxn>
                    <a:cxn ang="0">
                      <a:pos x="11" y="70"/>
                    </a:cxn>
                    <a:cxn ang="0">
                      <a:pos x="13" y="72"/>
                    </a:cxn>
                    <a:cxn ang="0">
                      <a:pos x="15" y="76"/>
                    </a:cxn>
                    <a:cxn ang="0">
                      <a:pos x="18" y="78"/>
                    </a:cxn>
                    <a:cxn ang="0">
                      <a:pos x="26" y="83"/>
                    </a:cxn>
                    <a:cxn ang="0">
                      <a:pos x="34" y="87"/>
                    </a:cxn>
                    <a:cxn ang="0">
                      <a:pos x="43" y="89"/>
                    </a:cxn>
                    <a:cxn ang="0">
                      <a:pos x="53" y="91"/>
                    </a:cxn>
                    <a:cxn ang="0">
                      <a:pos x="64" y="89"/>
                    </a:cxn>
                    <a:cxn ang="0">
                      <a:pos x="75" y="87"/>
                    </a:cxn>
                    <a:cxn ang="0">
                      <a:pos x="85" y="81"/>
                    </a:cxn>
                    <a:cxn ang="0">
                      <a:pos x="92" y="74"/>
                    </a:cxn>
                    <a:cxn ang="0">
                      <a:pos x="98" y="66"/>
                    </a:cxn>
                    <a:cxn ang="0">
                      <a:pos x="104" y="57"/>
                    </a:cxn>
                    <a:cxn ang="0">
                      <a:pos x="108" y="47"/>
                    </a:cxn>
                    <a:cxn ang="0">
                      <a:pos x="108" y="36"/>
                    </a:cxn>
                  </a:cxnLst>
                  <a:rect l="0" t="0" r="r" b="b"/>
                  <a:pathLst>
                    <a:path w="108" h="91">
                      <a:moveTo>
                        <a:pt x="108" y="36"/>
                      </a:moveTo>
                      <a:lnTo>
                        <a:pt x="108" y="34"/>
                      </a:lnTo>
                      <a:lnTo>
                        <a:pt x="108" y="32"/>
                      </a:lnTo>
                      <a:lnTo>
                        <a:pt x="108" y="32"/>
                      </a:lnTo>
                      <a:lnTo>
                        <a:pt x="106" y="32"/>
                      </a:lnTo>
                      <a:lnTo>
                        <a:pt x="106" y="32"/>
                      </a:lnTo>
                      <a:lnTo>
                        <a:pt x="104" y="32"/>
                      </a:lnTo>
                      <a:lnTo>
                        <a:pt x="104" y="34"/>
                      </a:lnTo>
                      <a:lnTo>
                        <a:pt x="104" y="36"/>
                      </a:lnTo>
                      <a:lnTo>
                        <a:pt x="104" y="45"/>
                      </a:lnTo>
                      <a:lnTo>
                        <a:pt x="100" y="55"/>
                      </a:lnTo>
                      <a:lnTo>
                        <a:pt x="96" y="64"/>
                      </a:lnTo>
                      <a:lnTo>
                        <a:pt x="89" y="72"/>
                      </a:lnTo>
                      <a:lnTo>
                        <a:pt x="83" y="78"/>
                      </a:lnTo>
                      <a:lnTo>
                        <a:pt x="73" y="83"/>
                      </a:lnTo>
                      <a:lnTo>
                        <a:pt x="64" y="85"/>
                      </a:lnTo>
                      <a:lnTo>
                        <a:pt x="53" y="87"/>
                      </a:lnTo>
                      <a:lnTo>
                        <a:pt x="43" y="85"/>
                      </a:lnTo>
                      <a:lnTo>
                        <a:pt x="34" y="83"/>
                      </a:lnTo>
                      <a:lnTo>
                        <a:pt x="24" y="78"/>
                      </a:lnTo>
                      <a:lnTo>
                        <a:pt x="17" y="72"/>
                      </a:lnTo>
                      <a:lnTo>
                        <a:pt x="11" y="64"/>
                      </a:lnTo>
                      <a:lnTo>
                        <a:pt x="7" y="55"/>
                      </a:lnTo>
                      <a:lnTo>
                        <a:pt x="3" y="45"/>
                      </a:lnTo>
                      <a:lnTo>
                        <a:pt x="3" y="36"/>
                      </a:lnTo>
                      <a:lnTo>
                        <a:pt x="3" y="26"/>
                      </a:lnTo>
                      <a:lnTo>
                        <a:pt x="5" y="19"/>
                      </a:lnTo>
                      <a:lnTo>
                        <a:pt x="9" y="11"/>
                      </a:lnTo>
                      <a:lnTo>
                        <a:pt x="15" y="4"/>
                      </a:lnTo>
                      <a:lnTo>
                        <a:pt x="13" y="2"/>
                      </a:lnTo>
                      <a:lnTo>
                        <a:pt x="11" y="0"/>
                      </a:lnTo>
                      <a:lnTo>
                        <a:pt x="5" y="9"/>
                      </a:lnTo>
                      <a:lnTo>
                        <a:pt x="1" y="17"/>
                      </a:lnTo>
                      <a:lnTo>
                        <a:pt x="0" y="26"/>
                      </a:lnTo>
                      <a:lnTo>
                        <a:pt x="0" y="36"/>
                      </a:lnTo>
                      <a:lnTo>
                        <a:pt x="0" y="45"/>
                      </a:lnTo>
                      <a:lnTo>
                        <a:pt x="1" y="53"/>
                      </a:lnTo>
                      <a:lnTo>
                        <a:pt x="5" y="60"/>
                      </a:lnTo>
                      <a:lnTo>
                        <a:pt x="9" y="68"/>
                      </a:lnTo>
                      <a:lnTo>
                        <a:pt x="11" y="70"/>
                      </a:lnTo>
                      <a:lnTo>
                        <a:pt x="13" y="72"/>
                      </a:lnTo>
                      <a:lnTo>
                        <a:pt x="15" y="76"/>
                      </a:lnTo>
                      <a:lnTo>
                        <a:pt x="18" y="78"/>
                      </a:lnTo>
                      <a:lnTo>
                        <a:pt x="26" y="83"/>
                      </a:lnTo>
                      <a:lnTo>
                        <a:pt x="34" y="87"/>
                      </a:lnTo>
                      <a:lnTo>
                        <a:pt x="43" y="89"/>
                      </a:lnTo>
                      <a:lnTo>
                        <a:pt x="53" y="91"/>
                      </a:lnTo>
                      <a:lnTo>
                        <a:pt x="64" y="89"/>
                      </a:lnTo>
                      <a:lnTo>
                        <a:pt x="75" y="87"/>
                      </a:lnTo>
                      <a:lnTo>
                        <a:pt x="85" y="81"/>
                      </a:lnTo>
                      <a:lnTo>
                        <a:pt x="92" y="74"/>
                      </a:lnTo>
                      <a:lnTo>
                        <a:pt x="98" y="66"/>
                      </a:lnTo>
                      <a:lnTo>
                        <a:pt x="104" y="57"/>
                      </a:lnTo>
                      <a:lnTo>
                        <a:pt x="108" y="47"/>
                      </a:lnTo>
                      <a:lnTo>
                        <a:pt x="108" y="36"/>
                      </a:lnTo>
                      <a:close/>
                    </a:path>
                  </a:pathLst>
                </a:custGeom>
                <a:solidFill>
                  <a:srgbClr val="F4BC9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149" name="Freeform 781"/>
                <p:cNvSpPr>
                  <a:spLocks/>
                </p:cNvSpPr>
                <p:nvPr/>
              </p:nvSpPr>
              <p:spPr bwMode="auto">
                <a:xfrm>
                  <a:off x="1515" y="2011"/>
                  <a:ext cx="105" cy="87"/>
                </a:xfrm>
                <a:custGeom>
                  <a:avLst/>
                  <a:gdLst/>
                  <a:ahLst/>
                  <a:cxnLst>
                    <a:cxn ang="0">
                      <a:pos x="105" y="34"/>
                    </a:cxn>
                    <a:cxn ang="0">
                      <a:pos x="105" y="32"/>
                    </a:cxn>
                    <a:cxn ang="0">
                      <a:pos x="105" y="30"/>
                    </a:cxn>
                    <a:cxn ang="0">
                      <a:pos x="105" y="30"/>
                    </a:cxn>
                    <a:cxn ang="0">
                      <a:pos x="105" y="30"/>
                    </a:cxn>
                    <a:cxn ang="0">
                      <a:pos x="103" y="30"/>
                    </a:cxn>
                    <a:cxn ang="0">
                      <a:pos x="101" y="30"/>
                    </a:cxn>
                    <a:cxn ang="0">
                      <a:pos x="101" y="32"/>
                    </a:cxn>
                    <a:cxn ang="0">
                      <a:pos x="101" y="34"/>
                    </a:cxn>
                    <a:cxn ang="0">
                      <a:pos x="101" y="43"/>
                    </a:cxn>
                    <a:cxn ang="0">
                      <a:pos x="97" y="53"/>
                    </a:cxn>
                    <a:cxn ang="0">
                      <a:pos x="93" y="60"/>
                    </a:cxn>
                    <a:cxn ang="0">
                      <a:pos x="88" y="68"/>
                    </a:cxn>
                    <a:cxn ang="0">
                      <a:pos x="80" y="74"/>
                    </a:cxn>
                    <a:cxn ang="0">
                      <a:pos x="72" y="79"/>
                    </a:cxn>
                    <a:cxn ang="0">
                      <a:pos x="63" y="81"/>
                    </a:cxn>
                    <a:cxn ang="0">
                      <a:pos x="52" y="83"/>
                    </a:cxn>
                    <a:cxn ang="0">
                      <a:pos x="42" y="81"/>
                    </a:cxn>
                    <a:cxn ang="0">
                      <a:pos x="33" y="79"/>
                    </a:cxn>
                    <a:cxn ang="0">
                      <a:pos x="25" y="74"/>
                    </a:cxn>
                    <a:cxn ang="0">
                      <a:pos x="17" y="68"/>
                    </a:cxn>
                    <a:cxn ang="0">
                      <a:pos x="12" y="60"/>
                    </a:cxn>
                    <a:cxn ang="0">
                      <a:pos x="8" y="53"/>
                    </a:cxn>
                    <a:cxn ang="0">
                      <a:pos x="4" y="43"/>
                    </a:cxn>
                    <a:cxn ang="0">
                      <a:pos x="4" y="34"/>
                    </a:cxn>
                    <a:cxn ang="0">
                      <a:pos x="4" y="24"/>
                    </a:cxn>
                    <a:cxn ang="0">
                      <a:pos x="6" y="17"/>
                    </a:cxn>
                    <a:cxn ang="0">
                      <a:pos x="10" y="9"/>
                    </a:cxn>
                    <a:cxn ang="0">
                      <a:pos x="14" y="2"/>
                    </a:cxn>
                    <a:cxn ang="0">
                      <a:pos x="14" y="2"/>
                    </a:cxn>
                    <a:cxn ang="0">
                      <a:pos x="12" y="0"/>
                    </a:cxn>
                    <a:cxn ang="0">
                      <a:pos x="6" y="7"/>
                    </a:cxn>
                    <a:cxn ang="0">
                      <a:pos x="2" y="15"/>
                    </a:cxn>
                    <a:cxn ang="0">
                      <a:pos x="0" y="24"/>
                    </a:cxn>
                    <a:cxn ang="0">
                      <a:pos x="0" y="34"/>
                    </a:cxn>
                    <a:cxn ang="0">
                      <a:pos x="0" y="45"/>
                    </a:cxn>
                    <a:cxn ang="0">
                      <a:pos x="4" y="55"/>
                    </a:cxn>
                    <a:cxn ang="0">
                      <a:pos x="8" y="64"/>
                    </a:cxn>
                    <a:cxn ang="0">
                      <a:pos x="16" y="72"/>
                    </a:cxn>
                    <a:cxn ang="0">
                      <a:pos x="23" y="77"/>
                    </a:cxn>
                    <a:cxn ang="0">
                      <a:pos x="33" y="83"/>
                    </a:cxn>
                    <a:cxn ang="0">
                      <a:pos x="42" y="85"/>
                    </a:cxn>
                    <a:cxn ang="0">
                      <a:pos x="52" y="87"/>
                    </a:cxn>
                    <a:cxn ang="0">
                      <a:pos x="63" y="85"/>
                    </a:cxn>
                    <a:cxn ang="0">
                      <a:pos x="72" y="83"/>
                    </a:cxn>
                    <a:cxn ang="0">
                      <a:pos x="82" y="77"/>
                    </a:cxn>
                    <a:cxn ang="0">
                      <a:pos x="90" y="72"/>
                    </a:cxn>
                    <a:cxn ang="0">
                      <a:pos x="97" y="64"/>
                    </a:cxn>
                    <a:cxn ang="0">
                      <a:pos x="101" y="55"/>
                    </a:cxn>
                    <a:cxn ang="0">
                      <a:pos x="105" y="45"/>
                    </a:cxn>
                    <a:cxn ang="0">
                      <a:pos x="105" y="34"/>
                    </a:cxn>
                  </a:cxnLst>
                  <a:rect l="0" t="0" r="r" b="b"/>
                  <a:pathLst>
                    <a:path w="105" h="87">
                      <a:moveTo>
                        <a:pt x="105" y="34"/>
                      </a:moveTo>
                      <a:lnTo>
                        <a:pt x="105" y="32"/>
                      </a:lnTo>
                      <a:lnTo>
                        <a:pt x="105" y="30"/>
                      </a:lnTo>
                      <a:lnTo>
                        <a:pt x="105" y="30"/>
                      </a:lnTo>
                      <a:lnTo>
                        <a:pt x="105" y="30"/>
                      </a:lnTo>
                      <a:lnTo>
                        <a:pt x="103" y="30"/>
                      </a:lnTo>
                      <a:lnTo>
                        <a:pt x="101" y="30"/>
                      </a:lnTo>
                      <a:lnTo>
                        <a:pt x="101" y="32"/>
                      </a:lnTo>
                      <a:lnTo>
                        <a:pt x="101" y="34"/>
                      </a:lnTo>
                      <a:lnTo>
                        <a:pt x="101" y="43"/>
                      </a:lnTo>
                      <a:lnTo>
                        <a:pt x="97" y="53"/>
                      </a:lnTo>
                      <a:lnTo>
                        <a:pt x="93" y="60"/>
                      </a:lnTo>
                      <a:lnTo>
                        <a:pt x="88" y="68"/>
                      </a:lnTo>
                      <a:lnTo>
                        <a:pt x="80" y="74"/>
                      </a:lnTo>
                      <a:lnTo>
                        <a:pt x="72" y="79"/>
                      </a:lnTo>
                      <a:lnTo>
                        <a:pt x="63" y="81"/>
                      </a:lnTo>
                      <a:lnTo>
                        <a:pt x="52" y="83"/>
                      </a:lnTo>
                      <a:lnTo>
                        <a:pt x="42" y="81"/>
                      </a:lnTo>
                      <a:lnTo>
                        <a:pt x="33" y="79"/>
                      </a:lnTo>
                      <a:lnTo>
                        <a:pt x="25" y="74"/>
                      </a:lnTo>
                      <a:lnTo>
                        <a:pt x="17" y="68"/>
                      </a:lnTo>
                      <a:lnTo>
                        <a:pt x="12" y="60"/>
                      </a:lnTo>
                      <a:lnTo>
                        <a:pt x="8" y="53"/>
                      </a:lnTo>
                      <a:lnTo>
                        <a:pt x="4" y="43"/>
                      </a:lnTo>
                      <a:lnTo>
                        <a:pt x="4" y="34"/>
                      </a:lnTo>
                      <a:lnTo>
                        <a:pt x="4" y="24"/>
                      </a:lnTo>
                      <a:lnTo>
                        <a:pt x="6" y="17"/>
                      </a:lnTo>
                      <a:lnTo>
                        <a:pt x="10" y="9"/>
                      </a:lnTo>
                      <a:lnTo>
                        <a:pt x="14" y="2"/>
                      </a:lnTo>
                      <a:lnTo>
                        <a:pt x="14" y="2"/>
                      </a:lnTo>
                      <a:lnTo>
                        <a:pt x="12" y="0"/>
                      </a:lnTo>
                      <a:lnTo>
                        <a:pt x="6" y="7"/>
                      </a:lnTo>
                      <a:lnTo>
                        <a:pt x="2" y="15"/>
                      </a:lnTo>
                      <a:lnTo>
                        <a:pt x="0" y="24"/>
                      </a:lnTo>
                      <a:lnTo>
                        <a:pt x="0" y="34"/>
                      </a:lnTo>
                      <a:lnTo>
                        <a:pt x="0" y="45"/>
                      </a:lnTo>
                      <a:lnTo>
                        <a:pt x="4" y="55"/>
                      </a:lnTo>
                      <a:lnTo>
                        <a:pt x="8" y="64"/>
                      </a:lnTo>
                      <a:lnTo>
                        <a:pt x="16" y="72"/>
                      </a:lnTo>
                      <a:lnTo>
                        <a:pt x="23" y="77"/>
                      </a:lnTo>
                      <a:lnTo>
                        <a:pt x="33" y="83"/>
                      </a:lnTo>
                      <a:lnTo>
                        <a:pt x="42" y="85"/>
                      </a:lnTo>
                      <a:lnTo>
                        <a:pt x="52" y="87"/>
                      </a:lnTo>
                      <a:lnTo>
                        <a:pt x="63" y="85"/>
                      </a:lnTo>
                      <a:lnTo>
                        <a:pt x="72" y="83"/>
                      </a:lnTo>
                      <a:lnTo>
                        <a:pt x="82" y="77"/>
                      </a:lnTo>
                      <a:lnTo>
                        <a:pt x="90" y="72"/>
                      </a:lnTo>
                      <a:lnTo>
                        <a:pt x="97" y="64"/>
                      </a:lnTo>
                      <a:lnTo>
                        <a:pt x="101" y="55"/>
                      </a:lnTo>
                      <a:lnTo>
                        <a:pt x="105" y="45"/>
                      </a:lnTo>
                      <a:lnTo>
                        <a:pt x="105" y="34"/>
                      </a:lnTo>
                      <a:close/>
                    </a:path>
                  </a:pathLst>
                </a:custGeom>
                <a:solidFill>
                  <a:srgbClr val="F4BE9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150" name="Freeform 782"/>
                <p:cNvSpPr>
                  <a:spLocks/>
                </p:cNvSpPr>
                <p:nvPr/>
              </p:nvSpPr>
              <p:spPr bwMode="auto">
                <a:xfrm>
                  <a:off x="1517" y="2013"/>
                  <a:ext cx="101" cy="83"/>
                </a:xfrm>
                <a:custGeom>
                  <a:avLst/>
                  <a:gdLst/>
                  <a:ahLst/>
                  <a:cxnLst>
                    <a:cxn ang="0">
                      <a:pos x="101" y="32"/>
                    </a:cxn>
                    <a:cxn ang="0">
                      <a:pos x="101" y="30"/>
                    </a:cxn>
                    <a:cxn ang="0">
                      <a:pos x="101" y="28"/>
                    </a:cxn>
                    <a:cxn ang="0">
                      <a:pos x="99" y="28"/>
                    </a:cxn>
                    <a:cxn ang="0">
                      <a:pos x="97" y="28"/>
                    </a:cxn>
                    <a:cxn ang="0">
                      <a:pos x="97" y="30"/>
                    </a:cxn>
                    <a:cxn ang="0">
                      <a:pos x="97" y="32"/>
                    </a:cxn>
                    <a:cxn ang="0">
                      <a:pos x="97" y="41"/>
                    </a:cxn>
                    <a:cxn ang="0">
                      <a:pos x="93" y="51"/>
                    </a:cxn>
                    <a:cxn ang="0">
                      <a:pos x="89" y="58"/>
                    </a:cxn>
                    <a:cxn ang="0">
                      <a:pos x="84" y="66"/>
                    </a:cxn>
                    <a:cxn ang="0">
                      <a:pos x="76" y="72"/>
                    </a:cxn>
                    <a:cxn ang="0">
                      <a:pos x="69" y="75"/>
                    </a:cxn>
                    <a:cxn ang="0">
                      <a:pos x="59" y="77"/>
                    </a:cxn>
                    <a:cxn ang="0">
                      <a:pos x="50" y="79"/>
                    </a:cxn>
                    <a:cxn ang="0">
                      <a:pos x="40" y="77"/>
                    </a:cxn>
                    <a:cxn ang="0">
                      <a:pos x="33" y="75"/>
                    </a:cxn>
                    <a:cxn ang="0">
                      <a:pos x="25" y="72"/>
                    </a:cxn>
                    <a:cxn ang="0">
                      <a:pos x="17" y="66"/>
                    </a:cxn>
                    <a:cxn ang="0">
                      <a:pos x="12" y="58"/>
                    </a:cxn>
                    <a:cxn ang="0">
                      <a:pos x="8" y="51"/>
                    </a:cxn>
                    <a:cxn ang="0">
                      <a:pos x="4" y="41"/>
                    </a:cxn>
                    <a:cxn ang="0">
                      <a:pos x="4" y="32"/>
                    </a:cxn>
                    <a:cxn ang="0">
                      <a:pos x="4" y="24"/>
                    </a:cxn>
                    <a:cxn ang="0">
                      <a:pos x="6" y="15"/>
                    </a:cxn>
                    <a:cxn ang="0">
                      <a:pos x="10" y="9"/>
                    </a:cxn>
                    <a:cxn ang="0">
                      <a:pos x="14" y="2"/>
                    </a:cxn>
                    <a:cxn ang="0">
                      <a:pos x="12" y="0"/>
                    </a:cxn>
                    <a:cxn ang="0">
                      <a:pos x="12" y="0"/>
                    </a:cxn>
                    <a:cxn ang="0">
                      <a:pos x="6" y="7"/>
                    </a:cxn>
                    <a:cxn ang="0">
                      <a:pos x="2" y="15"/>
                    </a:cxn>
                    <a:cxn ang="0">
                      <a:pos x="0" y="22"/>
                    </a:cxn>
                    <a:cxn ang="0">
                      <a:pos x="0" y="32"/>
                    </a:cxn>
                    <a:cxn ang="0">
                      <a:pos x="0" y="41"/>
                    </a:cxn>
                    <a:cxn ang="0">
                      <a:pos x="4" y="51"/>
                    </a:cxn>
                    <a:cxn ang="0">
                      <a:pos x="8" y="60"/>
                    </a:cxn>
                    <a:cxn ang="0">
                      <a:pos x="14" y="68"/>
                    </a:cxn>
                    <a:cxn ang="0">
                      <a:pos x="21" y="74"/>
                    </a:cxn>
                    <a:cxn ang="0">
                      <a:pos x="31" y="79"/>
                    </a:cxn>
                    <a:cxn ang="0">
                      <a:pos x="40" y="81"/>
                    </a:cxn>
                    <a:cxn ang="0">
                      <a:pos x="50" y="83"/>
                    </a:cxn>
                    <a:cxn ang="0">
                      <a:pos x="61" y="81"/>
                    </a:cxn>
                    <a:cxn ang="0">
                      <a:pos x="70" y="79"/>
                    </a:cxn>
                    <a:cxn ang="0">
                      <a:pos x="80" y="74"/>
                    </a:cxn>
                    <a:cxn ang="0">
                      <a:pos x="86" y="68"/>
                    </a:cxn>
                    <a:cxn ang="0">
                      <a:pos x="93" y="60"/>
                    </a:cxn>
                    <a:cxn ang="0">
                      <a:pos x="97" y="51"/>
                    </a:cxn>
                    <a:cxn ang="0">
                      <a:pos x="101" y="41"/>
                    </a:cxn>
                    <a:cxn ang="0">
                      <a:pos x="101" y="32"/>
                    </a:cxn>
                  </a:cxnLst>
                  <a:rect l="0" t="0" r="r" b="b"/>
                  <a:pathLst>
                    <a:path w="101" h="83">
                      <a:moveTo>
                        <a:pt x="101" y="32"/>
                      </a:moveTo>
                      <a:lnTo>
                        <a:pt x="101" y="30"/>
                      </a:lnTo>
                      <a:lnTo>
                        <a:pt x="101" y="28"/>
                      </a:lnTo>
                      <a:lnTo>
                        <a:pt x="99" y="28"/>
                      </a:lnTo>
                      <a:lnTo>
                        <a:pt x="97" y="28"/>
                      </a:lnTo>
                      <a:lnTo>
                        <a:pt x="97" y="30"/>
                      </a:lnTo>
                      <a:lnTo>
                        <a:pt x="97" y="32"/>
                      </a:lnTo>
                      <a:lnTo>
                        <a:pt x="97" y="41"/>
                      </a:lnTo>
                      <a:lnTo>
                        <a:pt x="93" y="51"/>
                      </a:lnTo>
                      <a:lnTo>
                        <a:pt x="89" y="58"/>
                      </a:lnTo>
                      <a:lnTo>
                        <a:pt x="84" y="66"/>
                      </a:lnTo>
                      <a:lnTo>
                        <a:pt x="76" y="72"/>
                      </a:lnTo>
                      <a:lnTo>
                        <a:pt x="69" y="75"/>
                      </a:lnTo>
                      <a:lnTo>
                        <a:pt x="59" y="77"/>
                      </a:lnTo>
                      <a:lnTo>
                        <a:pt x="50" y="79"/>
                      </a:lnTo>
                      <a:lnTo>
                        <a:pt x="40" y="77"/>
                      </a:lnTo>
                      <a:lnTo>
                        <a:pt x="33" y="75"/>
                      </a:lnTo>
                      <a:lnTo>
                        <a:pt x="25" y="72"/>
                      </a:lnTo>
                      <a:lnTo>
                        <a:pt x="17" y="66"/>
                      </a:lnTo>
                      <a:lnTo>
                        <a:pt x="12" y="58"/>
                      </a:lnTo>
                      <a:lnTo>
                        <a:pt x="8" y="51"/>
                      </a:lnTo>
                      <a:lnTo>
                        <a:pt x="4" y="41"/>
                      </a:lnTo>
                      <a:lnTo>
                        <a:pt x="4" y="32"/>
                      </a:lnTo>
                      <a:lnTo>
                        <a:pt x="4" y="24"/>
                      </a:lnTo>
                      <a:lnTo>
                        <a:pt x="6" y="15"/>
                      </a:lnTo>
                      <a:lnTo>
                        <a:pt x="10" y="9"/>
                      </a:lnTo>
                      <a:lnTo>
                        <a:pt x="14" y="2"/>
                      </a:lnTo>
                      <a:lnTo>
                        <a:pt x="12" y="0"/>
                      </a:lnTo>
                      <a:lnTo>
                        <a:pt x="12" y="0"/>
                      </a:lnTo>
                      <a:lnTo>
                        <a:pt x="6" y="7"/>
                      </a:lnTo>
                      <a:lnTo>
                        <a:pt x="2" y="15"/>
                      </a:lnTo>
                      <a:lnTo>
                        <a:pt x="0" y="22"/>
                      </a:lnTo>
                      <a:lnTo>
                        <a:pt x="0" y="32"/>
                      </a:lnTo>
                      <a:lnTo>
                        <a:pt x="0" y="41"/>
                      </a:lnTo>
                      <a:lnTo>
                        <a:pt x="4" y="51"/>
                      </a:lnTo>
                      <a:lnTo>
                        <a:pt x="8" y="60"/>
                      </a:lnTo>
                      <a:lnTo>
                        <a:pt x="14" y="68"/>
                      </a:lnTo>
                      <a:lnTo>
                        <a:pt x="21" y="74"/>
                      </a:lnTo>
                      <a:lnTo>
                        <a:pt x="31" y="79"/>
                      </a:lnTo>
                      <a:lnTo>
                        <a:pt x="40" y="81"/>
                      </a:lnTo>
                      <a:lnTo>
                        <a:pt x="50" y="83"/>
                      </a:lnTo>
                      <a:lnTo>
                        <a:pt x="61" y="81"/>
                      </a:lnTo>
                      <a:lnTo>
                        <a:pt x="70" y="79"/>
                      </a:lnTo>
                      <a:lnTo>
                        <a:pt x="80" y="74"/>
                      </a:lnTo>
                      <a:lnTo>
                        <a:pt x="86" y="68"/>
                      </a:lnTo>
                      <a:lnTo>
                        <a:pt x="93" y="60"/>
                      </a:lnTo>
                      <a:lnTo>
                        <a:pt x="97" y="51"/>
                      </a:lnTo>
                      <a:lnTo>
                        <a:pt x="101" y="41"/>
                      </a:lnTo>
                      <a:lnTo>
                        <a:pt x="101" y="32"/>
                      </a:lnTo>
                      <a:close/>
                    </a:path>
                  </a:pathLst>
                </a:custGeom>
                <a:solidFill>
                  <a:srgbClr val="F5BFA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151" name="Freeform 783"/>
                <p:cNvSpPr>
                  <a:spLocks/>
                </p:cNvSpPr>
                <p:nvPr/>
              </p:nvSpPr>
              <p:spPr bwMode="auto">
                <a:xfrm>
                  <a:off x="1519" y="2013"/>
                  <a:ext cx="97" cy="81"/>
                </a:xfrm>
                <a:custGeom>
                  <a:avLst/>
                  <a:gdLst/>
                  <a:ahLst/>
                  <a:cxnLst>
                    <a:cxn ang="0">
                      <a:pos x="97" y="32"/>
                    </a:cxn>
                    <a:cxn ang="0">
                      <a:pos x="97" y="30"/>
                    </a:cxn>
                    <a:cxn ang="0">
                      <a:pos x="97" y="28"/>
                    </a:cxn>
                    <a:cxn ang="0">
                      <a:pos x="95" y="28"/>
                    </a:cxn>
                    <a:cxn ang="0">
                      <a:pos x="93" y="28"/>
                    </a:cxn>
                    <a:cxn ang="0">
                      <a:pos x="93" y="30"/>
                    </a:cxn>
                    <a:cxn ang="0">
                      <a:pos x="93" y="32"/>
                    </a:cxn>
                    <a:cxn ang="0">
                      <a:pos x="93" y="41"/>
                    </a:cxn>
                    <a:cxn ang="0">
                      <a:pos x="89" y="49"/>
                    </a:cxn>
                    <a:cxn ang="0">
                      <a:pos x="86" y="56"/>
                    </a:cxn>
                    <a:cxn ang="0">
                      <a:pos x="80" y="64"/>
                    </a:cxn>
                    <a:cxn ang="0">
                      <a:pos x="74" y="70"/>
                    </a:cxn>
                    <a:cxn ang="0">
                      <a:pos x="67" y="74"/>
                    </a:cxn>
                    <a:cxn ang="0">
                      <a:pos x="57" y="75"/>
                    </a:cxn>
                    <a:cxn ang="0">
                      <a:pos x="48" y="77"/>
                    </a:cxn>
                    <a:cxn ang="0">
                      <a:pos x="40" y="75"/>
                    </a:cxn>
                    <a:cxn ang="0">
                      <a:pos x="31" y="74"/>
                    </a:cxn>
                    <a:cxn ang="0">
                      <a:pos x="23" y="70"/>
                    </a:cxn>
                    <a:cxn ang="0">
                      <a:pos x="17" y="64"/>
                    </a:cxn>
                    <a:cxn ang="0">
                      <a:pos x="12" y="56"/>
                    </a:cxn>
                    <a:cxn ang="0">
                      <a:pos x="6" y="49"/>
                    </a:cxn>
                    <a:cxn ang="0">
                      <a:pos x="4" y="41"/>
                    </a:cxn>
                    <a:cxn ang="0">
                      <a:pos x="4" y="32"/>
                    </a:cxn>
                    <a:cxn ang="0">
                      <a:pos x="4" y="24"/>
                    </a:cxn>
                    <a:cxn ang="0">
                      <a:pos x="6" y="17"/>
                    </a:cxn>
                    <a:cxn ang="0">
                      <a:pos x="10" y="9"/>
                    </a:cxn>
                    <a:cxn ang="0">
                      <a:pos x="13" y="3"/>
                    </a:cxn>
                    <a:cxn ang="0">
                      <a:pos x="12" y="2"/>
                    </a:cxn>
                    <a:cxn ang="0">
                      <a:pos x="10" y="0"/>
                    </a:cxn>
                    <a:cxn ang="0">
                      <a:pos x="6" y="7"/>
                    </a:cxn>
                    <a:cxn ang="0">
                      <a:pos x="2" y="15"/>
                    </a:cxn>
                    <a:cxn ang="0">
                      <a:pos x="0" y="22"/>
                    </a:cxn>
                    <a:cxn ang="0">
                      <a:pos x="0" y="32"/>
                    </a:cxn>
                    <a:cxn ang="0">
                      <a:pos x="0" y="41"/>
                    </a:cxn>
                    <a:cxn ang="0">
                      <a:pos x="4" y="51"/>
                    </a:cxn>
                    <a:cxn ang="0">
                      <a:pos x="8" y="58"/>
                    </a:cxn>
                    <a:cxn ang="0">
                      <a:pos x="13" y="66"/>
                    </a:cxn>
                    <a:cxn ang="0">
                      <a:pos x="21" y="72"/>
                    </a:cxn>
                    <a:cxn ang="0">
                      <a:pos x="29" y="77"/>
                    </a:cxn>
                    <a:cxn ang="0">
                      <a:pos x="38" y="79"/>
                    </a:cxn>
                    <a:cxn ang="0">
                      <a:pos x="48" y="81"/>
                    </a:cxn>
                    <a:cxn ang="0">
                      <a:pos x="59" y="79"/>
                    </a:cxn>
                    <a:cxn ang="0">
                      <a:pos x="68" y="77"/>
                    </a:cxn>
                    <a:cxn ang="0">
                      <a:pos x="76" y="72"/>
                    </a:cxn>
                    <a:cxn ang="0">
                      <a:pos x="84" y="66"/>
                    </a:cxn>
                    <a:cxn ang="0">
                      <a:pos x="89" y="58"/>
                    </a:cxn>
                    <a:cxn ang="0">
                      <a:pos x="93" y="51"/>
                    </a:cxn>
                    <a:cxn ang="0">
                      <a:pos x="97" y="41"/>
                    </a:cxn>
                    <a:cxn ang="0">
                      <a:pos x="97" y="32"/>
                    </a:cxn>
                  </a:cxnLst>
                  <a:rect l="0" t="0" r="r" b="b"/>
                  <a:pathLst>
                    <a:path w="97" h="81">
                      <a:moveTo>
                        <a:pt x="97" y="32"/>
                      </a:moveTo>
                      <a:lnTo>
                        <a:pt x="97" y="30"/>
                      </a:lnTo>
                      <a:lnTo>
                        <a:pt x="97" y="28"/>
                      </a:lnTo>
                      <a:lnTo>
                        <a:pt x="95" y="28"/>
                      </a:lnTo>
                      <a:lnTo>
                        <a:pt x="93" y="28"/>
                      </a:lnTo>
                      <a:lnTo>
                        <a:pt x="93" y="30"/>
                      </a:lnTo>
                      <a:lnTo>
                        <a:pt x="93" y="32"/>
                      </a:lnTo>
                      <a:lnTo>
                        <a:pt x="93" y="41"/>
                      </a:lnTo>
                      <a:lnTo>
                        <a:pt x="89" y="49"/>
                      </a:lnTo>
                      <a:lnTo>
                        <a:pt x="86" y="56"/>
                      </a:lnTo>
                      <a:lnTo>
                        <a:pt x="80" y="64"/>
                      </a:lnTo>
                      <a:lnTo>
                        <a:pt x="74" y="70"/>
                      </a:lnTo>
                      <a:lnTo>
                        <a:pt x="67" y="74"/>
                      </a:lnTo>
                      <a:lnTo>
                        <a:pt x="57" y="75"/>
                      </a:lnTo>
                      <a:lnTo>
                        <a:pt x="48" y="77"/>
                      </a:lnTo>
                      <a:lnTo>
                        <a:pt x="40" y="75"/>
                      </a:lnTo>
                      <a:lnTo>
                        <a:pt x="31" y="74"/>
                      </a:lnTo>
                      <a:lnTo>
                        <a:pt x="23" y="70"/>
                      </a:lnTo>
                      <a:lnTo>
                        <a:pt x="17" y="64"/>
                      </a:lnTo>
                      <a:lnTo>
                        <a:pt x="12" y="56"/>
                      </a:lnTo>
                      <a:lnTo>
                        <a:pt x="6" y="49"/>
                      </a:lnTo>
                      <a:lnTo>
                        <a:pt x="4" y="41"/>
                      </a:lnTo>
                      <a:lnTo>
                        <a:pt x="4" y="32"/>
                      </a:lnTo>
                      <a:lnTo>
                        <a:pt x="4" y="24"/>
                      </a:lnTo>
                      <a:lnTo>
                        <a:pt x="6" y="17"/>
                      </a:lnTo>
                      <a:lnTo>
                        <a:pt x="10" y="9"/>
                      </a:lnTo>
                      <a:lnTo>
                        <a:pt x="13" y="3"/>
                      </a:lnTo>
                      <a:lnTo>
                        <a:pt x="12" y="2"/>
                      </a:lnTo>
                      <a:lnTo>
                        <a:pt x="10" y="0"/>
                      </a:lnTo>
                      <a:lnTo>
                        <a:pt x="6" y="7"/>
                      </a:lnTo>
                      <a:lnTo>
                        <a:pt x="2" y="15"/>
                      </a:lnTo>
                      <a:lnTo>
                        <a:pt x="0" y="22"/>
                      </a:lnTo>
                      <a:lnTo>
                        <a:pt x="0" y="32"/>
                      </a:lnTo>
                      <a:lnTo>
                        <a:pt x="0" y="41"/>
                      </a:lnTo>
                      <a:lnTo>
                        <a:pt x="4" y="51"/>
                      </a:lnTo>
                      <a:lnTo>
                        <a:pt x="8" y="58"/>
                      </a:lnTo>
                      <a:lnTo>
                        <a:pt x="13" y="66"/>
                      </a:lnTo>
                      <a:lnTo>
                        <a:pt x="21" y="72"/>
                      </a:lnTo>
                      <a:lnTo>
                        <a:pt x="29" y="77"/>
                      </a:lnTo>
                      <a:lnTo>
                        <a:pt x="38" y="79"/>
                      </a:lnTo>
                      <a:lnTo>
                        <a:pt x="48" y="81"/>
                      </a:lnTo>
                      <a:lnTo>
                        <a:pt x="59" y="79"/>
                      </a:lnTo>
                      <a:lnTo>
                        <a:pt x="68" y="77"/>
                      </a:lnTo>
                      <a:lnTo>
                        <a:pt x="76" y="72"/>
                      </a:lnTo>
                      <a:lnTo>
                        <a:pt x="84" y="66"/>
                      </a:lnTo>
                      <a:lnTo>
                        <a:pt x="89" y="58"/>
                      </a:lnTo>
                      <a:lnTo>
                        <a:pt x="93" y="51"/>
                      </a:lnTo>
                      <a:lnTo>
                        <a:pt x="97" y="41"/>
                      </a:lnTo>
                      <a:lnTo>
                        <a:pt x="97" y="32"/>
                      </a:lnTo>
                      <a:close/>
                    </a:path>
                  </a:pathLst>
                </a:custGeom>
                <a:solidFill>
                  <a:srgbClr val="F5C2A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152" name="Freeform 784"/>
                <p:cNvSpPr>
                  <a:spLocks/>
                </p:cNvSpPr>
                <p:nvPr/>
              </p:nvSpPr>
              <p:spPr bwMode="auto">
                <a:xfrm>
                  <a:off x="1521" y="2015"/>
                  <a:ext cx="93" cy="77"/>
                </a:xfrm>
                <a:custGeom>
                  <a:avLst/>
                  <a:gdLst/>
                  <a:ahLst/>
                  <a:cxnLst>
                    <a:cxn ang="0">
                      <a:pos x="93" y="30"/>
                    </a:cxn>
                    <a:cxn ang="0">
                      <a:pos x="93" y="28"/>
                    </a:cxn>
                    <a:cxn ang="0">
                      <a:pos x="93" y="26"/>
                    </a:cxn>
                    <a:cxn ang="0">
                      <a:pos x="91" y="26"/>
                    </a:cxn>
                    <a:cxn ang="0">
                      <a:pos x="89" y="26"/>
                    </a:cxn>
                    <a:cxn ang="0">
                      <a:pos x="89" y="28"/>
                    </a:cxn>
                    <a:cxn ang="0">
                      <a:pos x="89" y="30"/>
                    </a:cxn>
                    <a:cxn ang="0">
                      <a:pos x="89" y="39"/>
                    </a:cxn>
                    <a:cxn ang="0">
                      <a:pos x="87" y="47"/>
                    </a:cxn>
                    <a:cxn ang="0">
                      <a:pos x="82" y="54"/>
                    </a:cxn>
                    <a:cxn ang="0">
                      <a:pos x="78" y="60"/>
                    </a:cxn>
                    <a:cxn ang="0">
                      <a:pos x="70" y="66"/>
                    </a:cxn>
                    <a:cxn ang="0">
                      <a:pos x="63" y="70"/>
                    </a:cxn>
                    <a:cxn ang="0">
                      <a:pos x="55" y="72"/>
                    </a:cxn>
                    <a:cxn ang="0">
                      <a:pos x="46" y="73"/>
                    </a:cxn>
                    <a:cxn ang="0">
                      <a:pos x="38" y="72"/>
                    </a:cxn>
                    <a:cxn ang="0">
                      <a:pos x="30" y="70"/>
                    </a:cxn>
                    <a:cxn ang="0">
                      <a:pos x="23" y="66"/>
                    </a:cxn>
                    <a:cxn ang="0">
                      <a:pos x="15" y="60"/>
                    </a:cxn>
                    <a:cxn ang="0">
                      <a:pos x="10" y="54"/>
                    </a:cxn>
                    <a:cxn ang="0">
                      <a:pos x="6" y="47"/>
                    </a:cxn>
                    <a:cxn ang="0">
                      <a:pos x="4" y="39"/>
                    </a:cxn>
                    <a:cxn ang="0">
                      <a:pos x="4" y="30"/>
                    </a:cxn>
                    <a:cxn ang="0">
                      <a:pos x="4" y="22"/>
                    </a:cxn>
                    <a:cxn ang="0">
                      <a:pos x="6" y="15"/>
                    </a:cxn>
                    <a:cxn ang="0">
                      <a:pos x="10" y="9"/>
                    </a:cxn>
                    <a:cxn ang="0">
                      <a:pos x="13" y="1"/>
                    </a:cxn>
                    <a:cxn ang="0">
                      <a:pos x="11" y="1"/>
                    </a:cxn>
                    <a:cxn ang="0">
                      <a:pos x="10" y="0"/>
                    </a:cxn>
                    <a:cxn ang="0">
                      <a:pos x="6" y="7"/>
                    </a:cxn>
                    <a:cxn ang="0">
                      <a:pos x="2" y="13"/>
                    </a:cxn>
                    <a:cxn ang="0">
                      <a:pos x="0" y="22"/>
                    </a:cxn>
                    <a:cxn ang="0">
                      <a:pos x="0" y="30"/>
                    </a:cxn>
                    <a:cxn ang="0">
                      <a:pos x="0" y="39"/>
                    </a:cxn>
                    <a:cxn ang="0">
                      <a:pos x="4" y="49"/>
                    </a:cxn>
                    <a:cxn ang="0">
                      <a:pos x="8" y="56"/>
                    </a:cxn>
                    <a:cxn ang="0">
                      <a:pos x="13" y="64"/>
                    </a:cxn>
                    <a:cxn ang="0">
                      <a:pos x="21" y="70"/>
                    </a:cxn>
                    <a:cxn ang="0">
                      <a:pos x="29" y="73"/>
                    </a:cxn>
                    <a:cxn ang="0">
                      <a:pos x="36" y="75"/>
                    </a:cxn>
                    <a:cxn ang="0">
                      <a:pos x="46" y="77"/>
                    </a:cxn>
                    <a:cxn ang="0">
                      <a:pos x="55" y="75"/>
                    </a:cxn>
                    <a:cxn ang="0">
                      <a:pos x="65" y="73"/>
                    </a:cxn>
                    <a:cxn ang="0">
                      <a:pos x="72" y="70"/>
                    </a:cxn>
                    <a:cxn ang="0">
                      <a:pos x="80" y="64"/>
                    </a:cxn>
                    <a:cxn ang="0">
                      <a:pos x="85" y="56"/>
                    </a:cxn>
                    <a:cxn ang="0">
                      <a:pos x="89" y="49"/>
                    </a:cxn>
                    <a:cxn ang="0">
                      <a:pos x="93" y="39"/>
                    </a:cxn>
                    <a:cxn ang="0">
                      <a:pos x="93" y="30"/>
                    </a:cxn>
                  </a:cxnLst>
                  <a:rect l="0" t="0" r="r" b="b"/>
                  <a:pathLst>
                    <a:path w="93" h="77">
                      <a:moveTo>
                        <a:pt x="93" y="30"/>
                      </a:moveTo>
                      <a:lnTo>
                        <a:pt x="93" y="28"/>
                      </a:lnTo>
                      <a:lnTo>
                        <a:pt x="93" y="26"/>
                      </a:lnTo>
                      <a:lnTo>
                        <a:pt x="91" y="26"/>
                      </a:lnTo>
                      <a:lnTo>
                        <a:pt x="89" y="26"/>
                      </a:lnTo>
                      <a:lnTo>
                        <a:pt x="89" y="28"/>
                      </a:lnTo>
                      <a:lnTo>
                        <a:pt x="89" y="30"/>
                      </a:lnTo>
                      <a:lnTo>
                        <a:pt x="89" y="39"/>
                      </a:lnTo>
                      <a:lnTo>
                        <a:pt x="87" y="47"/>
                      </a:lnTo>
                      <a:lnTo>
                        <a:pt x="82" y="54"/>
                      </a:lnTo>
                      <a:lnTo>
                        <a:pt x="78" y="60"/>
                      </a:lnTo>
                      <a:lnTo>
                        <a:pt x="70" y="66"/>
                      </a:lnTo>
                      <a:lnTo>
                        <a:pt x="63" y="70"/>
                      </a:lnTo>
                      <a:lnTo>
                        <a:pt x="55" y="72"/>
                      </a:lnTo>
                      <a:lnTo>
                        <a:pt x="46" y="73"/>
                      </a:lnTo>
                      <a:lnTo>
                        <a:pt x="38" y="72"/>
                      </a:lnTo>
                      <a:lnTo>
                        <a:pt x="30" y="70"/>
                      </a:lnTo>
                      <a:lnTo>
                        <a:pt x="23" y="66"/>
                      </a:lnTo>
                      <a:lnTo>
                        <a:pt x="15" y="60"/>
                      </a:lnTo>
                      <a:lnTo>
                        <a:pt x="10" y="54"/>
                      </a:lnTo>
                      <a:lnTo>
                        <a:pt x="6" y="47"/>
                      </a:lnTo>
                      <a:lnTo>
                        <a:pt x="4" y="39"/>
                      </a:lnTo>
                      <a:lnTo>
                        <a:pt x="4" y="30"/>
                      </a:lnTo>
                      <a:lnTo>
                        <a:pt x="4" y="22"/>
                      </a:lnTo>
                      <a:lnTo>
                        <a:pt x="6" y="15"/>
                      </a:lnTo>
                      <a:lnTo>
                        <a:pt x="10" y="9"/>
                      </a:lnTo>
                      <a:lnTo>
                        <a:pt x="13" y="1"/>
                      </a:lnTo>
                      <a:lnTo>
                        <a:pt x="11" y="1"/>
                      </a:lnTo>
                      <a:lnTo>
                        <a:pt x="10" y="0"/>
                      </a:lnTo>
                      <a:lnTo>
                        <a:pt x="6" y="7"/>
                      </a:lnTo>
                      <a:lnTo>
                        <a:pt x="2" y="13"/>
                      </a:lnTo>
                      <a:lnTo>
                        <a:pt x="0" y="22"/>
                      </a:lnTo>
                      <a:lnTo>
                        <a:pt x="0" y="30"/>
                      </a:lnTo>
                      <a:lnTo>
                        <a:pt x="0" y="39"/>
                      </a:lnTo>
                      <a:lnTo>
                        <a:pt x="4" y="49"/>
                      </a:lnTo>
                      <a:lnTo>
                        <a:pt x="8" y="56"/>
                      </a:lnTo>
                      <a:lnTo>
                        <a:pt x="13" y="64"/>
                      </a:lnTo>
                      <a:lnTo>
                        <a:pt x="21" y="70"/>
                      </a:lnTo>
                      <a:lnTo>
                        <a:pt x="29" y="73"/>
                      </a:lnTo>
                      <a:lnTo>
                        <a:pt x="36" y="75"/>
                      </a:lnTo>
                      <a:lnTo>
                        <a:pt x="46" y="77"/>
                      </a:lnTo>
                      <a:lnTo>
                        <a:pt x="55" y="75"/>
                      </a:lnTo>
                      <a:lnTo>
                        <a:pt x="65" y="73"/>
                      </a:lnTo>
                      <a:lnTo>
                        <a:pt x="72" y="70"/>
                      </a:lnTo>
                      <a:lnTo>
                        <a:pt x="80" y="64"/>
                      </a:lnTo>
                      <a:lnTo>
                        <a:pt x="85" y="56"/>
                      </a:lnTo>
                      <a:lnTo>
                        <a:pt x="89" y="49"/>
                      </a:lnTo>
                      <a:lnTo>
                        <a:pt x="93" y="39"/>
                      </a:lnTo>
                      <a:lnTo>
                        <a:pt x="93" y="30"/>
                      </a:lnTo>
                      <a:close/>
                    </a:path>
                  </a:pathLst>
                </a:custGeom>
                <a:solidFill>
                  <a:srgbClr val="F6C4A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153" name="Freeform 785"/>
                <p:cNvSpPr>
                  <a:spLocks/>
                </p:cNvSpPr>
                <p:nvPr/>
              </p:nvSpPr>
              <p:spPr bwMode="auto">
                <a:xfrm>
                  <a:off x="1523" y="2016"/>
                  <a:ext cx="89" cy="74"/>
                </a:xfrm>
                <a:custGeom>
                  <a:avLst/>
                  <a:gdLst/>
                  <a:ahLst/>
                  <a:cxnLst>
                    <a:cxn ang="0">
                      <a:pos x="89" y="29"/>
                    </a:cxn>
                    <a:cxn ang="0">
                      <a:pos x="89" y="27"/>
                    </a:cxn>
                    <a:cxn ang="0">
                      <a:pos x="89" y="25"/>
                    </a:cxn>
                    <a:cxn ang="0">
                      <a:pos x="87" y="25"/>
                    </a:cxn>
                    <a:cxn ang="0">
                      <a:pos x="85" y="25"/>
                    </a:cxn>
                    <a:cxn ang="0">
                      <a:pos x="85" y="27"/>
                    </a:cxn>
                    <a:cxn ang="0">
                      <a:pos x="85" y="29"/>
                    </a:cxn>
                    <a:cxn ang="0">
                      <a:pos x="85" y="36"/>
                    </a:cxn>
                    <a:cxn ang="0">
                      <a:pos x="83" y="46"/>
                    </a:cxn>
                    <a:cxn ang="0">
                      <a:pos x="80" y="52"/>
                    </a:cxn>
                    <a:cxn ang="0">
                      <a:pos x="74" y="57"/>
                    </a:cxn>
                    <a:cxn ang="0">
                      <a:pos x="68" y="63"/>
                    </a:cxn>
                    <a:cxn ang="0">
                      <a:pos x="61" y="67"/>
                    </a:cxn>
                    <a:cxn ang="0">
                      <a:pos x="53" y="69"/>
                    </a:cxn>
                    <a:cxn ang="0">
                      <a:pos x="44" y="71"/>
                    </a:cxn>
                    <a:cxn ang="0">
                      <a:pos x="36" y="69"/>
                    </a:cxn>
                    <a:cxn ang="0">
                      <a:pos x="28" y="67"/>
                    </a:cxn>
                    <a:cxn ang="0">
                      <a:pos x="21" y="63"/>
                    </a:cxn>
                    <a:cxn ang="0">
                      <a:pos x="15" y="57"/>
                    </a:cxn>
                    <a:cxn ang="0">
                      <a:pos x="9" y="52"/>
                    </a:cxn>
                    <a:cxn ang="0">
                      <a:pos x="6" y="46"/>
                    </a:cxn>
                    <a:cxn ang="0">
                      <a:pos x="4" y="36"/>
                    </a:cxn>
                    <a:cxn ang="0">
                      <a:pos x="4" y="29"/>
                    </a:cxn>
                    <a:cxn ang="0">
                      <a:pos x="4" y="21"/>
                    </a:cxn>
                    <a:cxn ang="0">
                      <a:pos x="6" y="14"/>
                    </a:cxn>
                    <a:cxn ang="0">
                      <a:pos x="9" y="8"/>
                    </a:cxn>
                    <a:cxn ang="0">
                      <a:pos x="13" y="2"/>
                    </a:cxn>
                    <a:cxn ang="0">
                      <a:pos x="11" y="0"/>
                    </a:cxn>
                    <a:cxn ang="0">
                      <a:pos x="9" y="0"/>
                    </a:cxn>
                    <a:cxn ang="0">
                      <a:pos x="6" y="6"/>
                    </a:cxn>
                    <a:cxn ang="0">
                      <a:pos x="2" y="14"/>
                    </a:cxn>
                    <a:cxn ang="0">
                      <a:pos x="0" y="21"/>
                    </a:cxn>
                    <a:cxn ang="0">
                      <a:pos x="0" y="29"/>
                    </a:cxn>
                    <a:cxn ang="0">
                      <a:pos x="0" y="38"/>
                    </a:cxn>
                    <a:cxn ang="0">
                      <a:pos x="2" y="46"/>
                    </a:cxn>
                    <a:cxn ang="0">
                      <a:pos x="8" y="53"/>
                    </a:cxn>
                    <a:cxn ang="0">
                      <a:pos x="13" y="61"/>
                    </a:cxn>
                    <a:cxn ang="0">
                      <a:pos x="19" y="67"/>
                    </a:cxn>
                    <a:cxn ang="0">
                      <a:pos x="27" y="71"/>
                    </a:cxn>
                    <a:cxn ang="0">
                      <a:pos x="36" y="72"/>
                    </a:cxn>
                    <a:cxn ang="0">
                      <a:pos x="44" y="74"/>
                    </a:cxn>
                    <a:cxn ang="0">
                      <a:pos x="53" y="72"/>
                    </a:cxn>
                    <a:cxn ang="0">
                      <a:pos x="63" y="71"/>
                    </a:cxn>
                    <a:cxn ang="0">
                      <a:pos x="70" y="67"/>
                    </a:cxn>
                    <a:cxn ang="0">
                      <a:pos x="76" y="61"/>
                    </a:cxn>
                    <a:cxn ang="0">
                      <a:pos x="82" y="53"/>
                    </a:cxn>
                    <a:cxn ang="0">
                      <a:pos x="87" y="46"/>
                    </a:cxn>
                    <a:cxn ang="0">
                      <a:pos x="89" y="38"/>
                    </a:cxn>
                    <a:cxn ang="0">
                      <a:pos x="89" y="29"/>
                    </a:cxn>
                  </a:cxnLst>
                  <a:rect l="0" t="0" r="r" b="b"/>
                  <a:pathLst>
                    <a:path w="89" h="74">
                      <a:moveTo>
                        <a:pt x="89" y="29"/>
                      </a:moveTo>
                      <a:lnTo>
                        <a:pt x="89" y="27"/>
                      </a:lnTo>
                      <a:lnTo>
                        <a:pt x="89" y="25"/>
                      </a:lnTo>
                      <a:lnTo>
                        <a:pt x="87" y="25"/>
                      </a:lnTo>
                      <a:lnTo>
                        <a:pt x="85" y="25"/>
                      </a:lnTo>
                      <a:lnTo>
                        <a:pt x="85" y="27"/>
                      </a:lnTo>
                      <a:lnTo>
                        <a:pt x="85" y="29"/>
                      </a:lnTo>
                      <a:lnTo>
                        <a:pt x="85" y="36"/>
                      </a:lnTo>
                      <a:lnTo>
                        <a:pt x="83" y="46"/>
                      </a:lnTo>
                      <a:lnTo>
                        <a:pt x="80" y="52"/>
                      </a:lnTo>
                      <a:lnTo>
                        <a:pt x="74" y="57"/>
                      </a:lnTo>
                      <a:lnTo>
                        <a:pt x="68" y="63"/>
                      </a:lnTo>
                      <a:lnTo>
                        <a:pt x="61" y="67"/>
                      </a:lnTo>
                      <a:lnTo>
                        <a:pt x="53" y="69"/>
                      </a:lnTo>
                      <a:lnTo>
                        <a:pt x="44" y="71"/>
                      </a:lnTo>
                      <a:lnTo>
                        <a:pt x="36" y="69"/>
                      </a:lnTo>
                      <a:lnTo>
                        <a:pt x="28" y="67"/>
                      </a:lnTo>
                      <a:lnTo>
                        <a:pt x="21" y="63"/>
                      </a:lnTo>
                      <a:lnTo>
                        <a:pt x="15" y="57"/>
                      </a:lnTo>
                      <a:lnTo>
                        <a:pt x="9" y="52"/>
                      </a:lnTo>
                      <a:lnTo>
                        <a:pt x="6" y="46"/>
                      </a:lnTo>
                      <a:lnTo>
                        <a:pt x="4" y="36"/>
                      </a:lnTo>
                      <a:lnTo>
                        <a:pt x="4" y="29"/>
                      </a:lnTo>
                      <a:lnTo>
                        <a:pt x="4" y="21"/>
                      </a:lnTo>
                      <a:lnTo>
                        <a:pt x="6" y="14"/>
                      </a:lnTo>
                      <a:lnTo>
                        <a:pt x="9" y="8"/>
                      </a:lnTo>
                      <a:lnTo>
                        <a:pt x="13" y="2"/>
                      </a:lnTo>
                      <a:lnTo>
                        <a:pt x="11" y="0"/>
                      </a:lnTo>
                      <a:lnTo>
                        <a:pt x="9" y="0"/>
                      </a:lnTo>
                      <a:lnTo>
                        <a:pt x="6" y="6"/>
                      </a:lnTo>
                      <a:lnTo>
                        <a:pt x="2" y="14"/>
                      </a:lnTo>
                      <a:lnTo>
                        <a:pt x="0" y="21"/>
                      </a:lnTo>
                      <a:lnTo>
                        <a:pt x="0" y="29"/>
                      </a:lnTo>
                      <a:lnTo>
                        <a:pt x="0" y="38"/>
                      </a:lnTo>
                      <a:lnTo>
                        <a:pt x="2" y="46"/>
                      </a:lnTo>
                      <a:lnTo>
                        <a:pt x="8" y="53"/>
                      </a:lnTo>
                      <a:lnTo>
                        <a:pt x="13" y="61"/>
                      </a:lnTo>
                      <a:lnTo>
                        <a:pt x="19" y="67"/>
                      </a:lnTo>
                      <a:lnTo>
                        <a:pt x="27" y="71"/>
                      </a:lnTo>
                      <a:lnTo>
                        <a:pt x="36" y="72"/>
                      </a:lnTo>
                      <a:lnTo>
                        <a:pt x="44" y="74"/>
                      </a:lnTo>
                      <a:lnTo>
                        <a:pt x="53" y="72"/>
                      </a:lnTo>
                      <a:lnTo>
                        <a:pt x="63" y="71"/>
                      </a:lnTo>
                      <a:lnTo>
                        <a:pt x="70" y="67"/>
                      </a:lnTo>
                      <a:lnTo>
                        <a:pt x="76" y="61"/>
                      </a:lnTo>
                      <a:lnTo>
                        <a:pt x="82" y="53"/>
                      </a:lnTo>
                      <a:lnTo>
                        <a:pt x="87" y="46"/>
                      </a:lnTo>
                      <a:lnTo>
                        <a:pt x="89" y="38"/>
                      </a:lnTo>
                      <a:lnTo>
                        <a:pt x="89" y="29"/>
                      </a:lnTo>
                      <a:close/>
                    </a:path>
                  </a:pathLst>
                </a:custGeom>
                <a:solidFill>
                  <a:srgbClr val="F6C6A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154" name="Freeform 786"/>
                <p:cNvSpPr>
                  <a:spLocks/>
                </p:cNvSpPr>
                <p:nvPr/>
              </p:nvSpPr>
              <p:spPr bwMode="auto">
                <a:xfrm>
                  <a:off x="1525" y="2016"/>
                  <a:ext cx="85" cy="72"/>
                </a:xfrm>
                <a:custGeom>
                  <a:avLst/>
                  <a:gdLst/>
                  <a:ahLst/>
                  <a:cxnLst>
                    <a:cxn ang="0">
                      <a:pos x="85" y="29"/>
                    </a:cxn>
                    <a:cxn ang="0">
                      <a:pos x="85" y="27"/>
                    </a:cxn>
                    <a:cxn ang="0">
                      <a:pos x="85" y="25"/>
                    </a:cxn>
                    <a:cxn ang="0">
                      <a:pos x="83" y="25"/>
                    </a:cxn>
                    <a:cxn ang="0">
                      <a:pos x="81" y="25"/>
                    </a:cxn>
                    <a:cxn ang="0">
                      <a:pos x="81" y="27"/>
                    </a:cxn>
                    <a:cxn ang="0">
                      <a:pos x="81" y="29"/>
                    </a:cxn>
                    <a:cxn ang="0">
                      <a:pos x="81" y="36"/>
                    </a:cxn>
                    <a:cxn ang="0">
                      <a:pos x="80" y="44"/>
                    </a:cxn>
                    <a:cxn ang="0">
                      <a:pos x="76" y="52"/>
                    </a:cxn>
                    <a:cxn ang="0">
                      <a:pos x="70" y="57"/>
                    </a:cxn>
                    <a:cxn ang="0">
                      <a:pos x="64" y="61"/>
                    </a:cxn>
                    <a:cxn ang="0">
                      <a:pos x="59" y="65"/>
                    </a:cxn>
                    <a:cxn ang="0">
                      <a:pos x="51" y="67"/>
                    </a:cxn>
                    <a:cxn ang="0">
                      <a:pos x="42" y="69"/>
                    </a:cxn>
                    <a:cxn ang="0">
                      <a:pos x="34" y="67"/>
                    </a:cxn>
                    <a:cxn ang="0">
                      <a:pos x="26" y="65"/>
                    </a:cxn>
                    <a:cxn ang="0">
                      <a:pos x="21" y="61"/>
                    </a:cxn>
                    <a:cxn ang="0">
                      <a:pos x="15" y="57"/>
                    </a:cxn>
                    <a:cxn ang="0">
                      <a:pos x="9" y="52"/>
                    </a:cxn>
                    <a:cxn ang="0">
                      <a:pos x="6" y="44"/>
                    </a:cxn>
                    <a:cxn ang="0">
                      <a:pos x="4" y="36"/>
                    </a:cxn>
                    <a:cxn ang="0">
                      <a:pos x="4" y="29"/>
                    </a:cxn>
                    <a:cxn ang="0">
                      <a:pos x="4" y="21"/>
                    </a:cxn>
                    <a:cxn ang="0">
                      <a:pos x="6" y="16"/>
                    </a:cxn>
                    <a:cxn ang="0">
                      <a:pos x="7" y="8"/>
                    </a:cxn>
                    <a:cxn ang="0">
                      <a:pos x="11" y="4"/>
                    </a:cxn>
                    <a:cxn ang="0">
                      <a:pos x="11" y="2"/>
                    </a:cxn>
                    <a:cxn ang="0">
                      <a:pos x="9" y="0"/>
                    </a:cxn>
                    <a:cxn ang="0">
                      <a:pos x="6" y="8"/>
                    </a:cxn>
                    <a:cxn ang="0">
                      <a:pos x="2" y="14"/>
                    </a:cxn>
                    <a:cxn ang="0">
                      <a:pos x="0" y="21"/>
                    </a:cxn>
                    <a:cxn ang="0">
                      <a:pos x="0" y="29"/>
                    </a:cxn>
                    <a:cxn ang="0">
                      <a:pos x="0" y="38"/>
                    </a:cxn>
                    <a:cxn ang="0">
                      <a:pos x="2" y="46"/>
                    </a:cxn>
                    <a:cxn ang="0">
                      <a:pos x="6" y="53"/>
                    </a:cxn>
                    <a:cxn ang="0">
                      <a:pos x="11" y="59"/>
                    </a:cxn>
                    <a:cxn ang="0">
                      <a:pos x="19" y="65"/>
                    </a:cxn>
                    <a:cxn ang="0">
                      <a:pos x="26" y="69"/>
                    </a:cxn>
                    <a:cxn ang="0">
                      <a:pos x="34" y="71"/>
                    </a:cxn>
                    <a:cxn ang="0">
                      <a:pos x="42" y="72"/>
                    </a:cxn>
                    <a:cxn ang="0">
                      <a:pos x="51" y="71"/>
                    </a:cxn>
                    <a:cxn ang="0">
                      <a:pos x="59" y="69"/>
                    </a:cxn>
                    <a:cxn ang="0">
                      <a:pos x="66" y="65"/>
                    </a:cxn>
                    <a:cxn ang="0">
                      <a:pos x="74" y="59"/>
                    </a:cxn>
                    <a:cxn ang="0">
                      <a:pos x="78" y="53"/>
                    </a:cxn>
                    <a:cxn ang="0">
                      <a:pos x="83" y="46"/>
                    </a:cxn>
                    <a:cxn ang="0">
                      <a:pos x="85" y="38"/>
                    </a:cxn>
                    <a:cxn ang="0">
                      <a:pos x="85" y="29"/>
                    </a:cxn>
                  </a:cxnLst>
                  <a:rect l="0" t="0" r="r" b="b"/>
                  <a:pathLst>
                    <a:path w="85" h="72">
                      <a:moveTo>
                        <a:pt x="85" y="29"/>
                      </a:moveTo>
                      <a:lnTo>
                        <a:pt x="85" y="27"/>
                      </a:lnTo>
                      <a:lnTo>
                        <a:pt x="85" y="25"/>
                      </a:lnTo>
                      <a:lnTo>
                        <a:pt x="83" y="25"/>
                      </a:lnTo>
                      <a:lnTo>
                        <a:pt x="81" y="25"/>
                      </a:lnTo>
                      <a:lnTo>
                        <a:pt x="81" y="27"/>
                      </a:lnTo>
                      <a:lnTo>
                        <a:pt x="81" y="29"/>
                      </a:lnTo>
                      <a:lnTo>
                        <a:pt x="81" y="36"/>
                      </a:lnTo>
                      <a:lnTo>
                        <a:pt x="80" y="44"/>
                      </a:lnTo>
                      <a:lnTo>
                        <a:pt x="76" y="52"/>
                      </a:lnTo>
                      <a:lnTo>
                        <a:pt x="70" y="57"/>
                      </a:lnTo>
                      <a:lnTo>
                        <a:pt x="64" y="61"/>
                      </a:lnTo>
                      <a:lnTo>
                        <a:pt x="59" y="65"/>
                      </a:lnTo>
                      <a:lnTo>
                        <a:pt x="51" y="67"/>
                      </a:lnTo>
                      <a:lnTo>
                        <a:pt x="42" y="69"/>
                      </a:lnTo>
                      <a:lnTo>
                        <a:pt x="34" y="67"/>
                      </a:lnTo>
                      <a:lnTo>
                        <a:pt x="26" y="65"/>
                      </a:lnTo>
                      <a:lnTo>
                        <a:pt x="21" y="61"/>
                      </a:lnTo>
                      <a:lnTo>
                        <a:pt x="15" y="57"/>
                      </a:lnTo>
                      <a:lnTo>
                        <a:pt x="9" y="52"/>
                      </a:lnTo>
                      <a:lnTo>
                        <a:pt x="6" y="44"/>
                      </a:lnTo>
                      <a:lnTo>
                        <a:pt x="4" y="36"/>
                      </a:lnTo>
                      <a:lnTo>
                        <a:pt x="4" y="29"/>
                      </a:lnTo>
                      <a:lnTo>
                        <a:pt x="4" y="21"/>
                      </a:lnTo>
                      <a:lnTo>
                        <a:pt x="6" y="16"/>
                      </a:lnTo>
                      <a:lnTo>
                        <a:pt x="7" y="8"/>
                      </a:lnTo>
                      <a:lnTo>
                        <a:pt x="11" y="4"/>
                      </a:lnTo>
                      <a:lnTo>
                        <a:pt x="11" y="2"/>
                      </a:lnTo>
                      <a:lnTo>
                        <a:pt x="9" y="0"/>
                      </a:lnTo>
                      <a:lnTo>
                        <a:pt x="6" y="8"/>
                      </a:lnTo>
                      <a:lnTo>
                        <a:pt x="2" y="14"/>
                      </a:lnTo>
                      <a:lnTo>
                        <a:pt x="0" y="21"/>
                      </a:lnTo>
                      <a:lnTo>
                        <a:pt x="0" y="29"/>
                      </a:lnTo>
                      <a:lnTo>
                        <a:pt x="0" y="38"/>
                      </a:lnTo>
                      <a:lnTo>
                        <a:pt x="2" y="46"/>
                      </a:lnTo>
                      <a:lnTo>
                        <a:pt x="6" y="53"/>
                      </a:lnTo>
                      <a:lnTo>
                        <a:pt x="11" y="59"/>
                      </a:lnTo>
                      <a:lnTo>
                        <a:pt x="19" y="65"/>
                      </a:lnTo>
                      <a:lnTo>
                        <a:pt x="26" y="69"/>
                      </a:lnTo>
                      <a:lnTo>
                        <a:pt x="34" y="71"/>
                      </a:lnTo>
                      <a:lnTo>
                        <a:pt x="42" y="72"/>
                      </a:lnTo>
                      <a:lnTo>
                        <a:pt x="51" y="71"/>
                      </a:lnTo>
                      <a:lnTo>
                        <a:pt x="59" y="69"/>
                      </a:lnTo>
                      <a:lnTo>
                        <a:pt x="66" y="65"/>
                      </a:lnTo>
                      <a:lnTo>
                        <a:pt x="74" y="59"/>
                      </a:lnTo>
                      <a:lnTo>
                        <a:pt x="78" y="53"/>
                      </a:lnTo>
                      <a:lnTo>
                        <a:pt x="83" y="46"/>
                      </a:lnTo>
                      <a:lnTo>
                        <a:pt x="85" y="38"/>
                      </a:lnTo>
                      <a:lnTo>
                        <a:pt x="85" y="29"/>
                      </a:lnTo>
                      <a:close/>
                    </a:path>
                  </a:pathLst>
                </a:custGeom>
                <a:solidFill>
                  <a:srgbClr val="F6C8A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155" name="Freeform 787"/>
                <p:cNvSpPr>
                  <a:spLocks/>
                </p:cNvSpPr>
                <p:nvPr/>
              </p:nvSpPr>
              <p:spPr bwMode="auto">
                <a:xfrm>
                  <a:off x="1527" y="2018"/>
                  <a:ext cx="81" cy="69"/>
                </a:xfrm>
                <a:custGeom>
                  <a:avLst/>
                  <a:gdLst/>
                  <a:ahLst/>
                  <a:cxnLst>
                    <a:cxn ang="0">
                      <a:pos x="81" y="27"/>
                    </a:cxn>
                    <a:cxn ang="0">
                      <a:pos x="81" y="25"/>
                    </a:cxn>
                    <a:cxn ang="0">
                      <a:pos x="81" y="23"/>
                    </a:cxn>
                    <a:cxn ang="0">
                      <a:pos x="79" y="23"/>
                    </a:cxn>
                    <a:cxn ang="0">
                      <a:pos x="78" y="23"/>
                    </a:cxn>
                    <a:cxn ang="0">
                      <a:pos x="78" y="25"/>
                    </a:cxn>
                    <a:cxn ang="0">
                      <a:pos x="78" y="27"/>
                    </a:cxn>
                    <a:cxn ang="0">
                      <a:pos x="78" y="34"/>
                    </a:cxn>
                    <a:cxn ang="0">
                      <a:pos x="76" y="42"/>
                    </a:cxn>
                    <a:cxn ang="0">
                      <a:pos x="72" y="48"/>
                    </a:cxn>
                    <a:cxn ang="0">
                      <a:pos x="68" y="53"/>
                    </a:cxn>
                    <a:cxn ang="0">
                      <a:pos x="62" y="59"/>
                    </a:cxn>
                    <a:cxn ang="0">
                      <a:pos x="55" y="61"/>
                    </a:cxn>
                    <a:cxn ang="0">
                      <a:pos x="47" y="65"/>
                    </a:cxn>
                    <a:cxn ang="0">
                      <a:pos x="40" y="65"/>
                    </a:cxn>
                    <a:cxn ang="0">
                      <a:pos x="32" y="65"/>
                    </a:cxn>
                    <a:cxn ang="0">
                      <a:pos x="26" y="61"/>
                    </a:cxn>
                    <a:cxn ang="0">
                      <a:pos x="19" y="59"/>
                    </a:cxn>
                    <a:cxn ang="0">
                      <a:pos x="13" y="53"/>
                    </a:cxn>
                    <a:cxn ang="0">
                      <a:pos x="9" y="48"/>
                    </a:cxn>
                    <a:cxn ang="0">
                      <a:pos x="5" y="42"/>
                    </a:cxn>
                    <a:cxn ang="0">
                      <a:pos x="4" y="34"/>
                    </a:cxn>
                    <a:cxn ang="0">
                      <a:pos x="4" y="27"/>
                    </a:cxn>
                    <a:cxn ang="0">
                      <a:pos x="4" y="19"/>
                    </a:cxn>
                    <a:cxn ang="0">
                      <a:pos x="5" y="14"/>
                    </a:cxn>
                    <a:cxn ang="0">
                      <a:pos x="7" y="8"/>
                    </a:cxn>
                    <a:cxn ang="0">
                      <a:pos x="11" y="2"/>
                    </a:cxn>
                    <a:cxn ang="0">
                      <a:pos x="11" y="2"/>
                    </a:cxn>
                    <a:cxn ang="0">
                      <a:pos x="11" y="2"/>
                    </a:cxn>
                    <a:cxn ang="0">
                      <a:pos x="9" y="0"/>
                    </a:cxn>
                    <a:cxn ang="0">
                      <a:pos x="9" y="0"/>
                    </a:cxn>
                    <a:cxn ang="0">
                      <a:pos x="5" y="6"/>
                    </a:cxn>
                    <a:cxn ang="0">
                      <a:pos x="2" y="12"/>
                    </a:cxn>
                    <a:cxn ang="0">
                      <a:pos x="0" y="19"/>
                    </a:cxn>
                    <a:cxn ang="0">
                      <a:pos x="0" y="27"/>
                    </a:cxn>
                    <a:cxn ang="0">
                      <a:pos x="0" y="34"/>
                    </a:cxn>
                    <a:cxn ang="0">
                      <a:pos x="2" y="44"/>
                    </a:cxn>
                    <a:cxn ang="0">
                      <a:pos x="5" y="50"/>
                    </a:cxn>
                    <a:cxn ang="0">
                      <a:pos x="11" y="55"/>
                    </a:cxn>
                    <a:cxn ang="0">
                      <a:pos x="17" y="61"/>
                    </a:cxn>
                    <a:cxn ang="0">
                      <a:pos x="24" y="65"/>
                    </a:cxn>
                    <a:cxn ang="0">
                      <a:pos x="32" y="67"/>
                    </a:cxn>
                    <a:cxn ang="0">
                      <a:pos x="40" y="69"/>
                    </a:cxn>
                    <a:cxn ang="0">
                      <a:pos x="49" y="67"/>
                    </a:cxn>
                    <a:cxn ang="0">
                      <a:pos x="57" y="65"/>
                    </a:cxn>
                    <a:cxn ang="0">
                      <a:pos x="64" y="61"/>
                    </a:cxn>
                    <a:cxn ang="0">
                      <a:pos x="70" y="55"/>
                    </a:cxn>
                    <a:cxn ang="0">
                      <a:pos x="76" y="50"/>
                    </a:cxn>
                    <a:cxn ang="0">
                      <a:pos x="79" y="44"/>
                    </a:cxn>
                    <a:cxn ang="0">
                      <a:pos x="81" y="34"/>
                    </a:cxn>
                    <a:cxn ang="0">
                      <a:pos x="81" y="27"/>
                    </a:cxn>
                  </a:cxnLst>
                  <a:rect l="0" t="0" r="r" b="b"/>
                  <a:pathLst>
                    <a:path w="81" h="69">
                      <a:moveTo>
                        <a:pt x="81" y="27"/>
                      </a:moveTo>
                      <a:lnTo>
                        <a:pt x="81" y="25"/>
                      </a:lnTo>
                      <a:lnTo>
                        <a:pt x="81" y="23"/>
                      </a:lnTo>
                      <a:lnTo>
                        <a:pt x="79" y="23"/>
                      </a:lnTo>
                      <a:lnTo>
                        <a:pt x="78" y="23"/>
                      </a:lnTo>
                      <a:lnTo>
                        <a:pt x="78" y="25"/>
                      </a:lnTo>
                      <a:lnTo>
                        <a:pt x="78" y="27"/>
                      </a:lnTo>
                      <a:lnTo>
                        <a:pt x="78" y="34"/>
                      </a:lnTo>
                      <a:lnTo>
                        <a:pt x="76" y="42"/>
                      </a:lnTo>
                      <a:lnTo>
                        <a:pt x="72" y="48"/>
                      </a:lnTo>
                      <a:lnTo>
                        <a:pt x="68" y="53"/>
                      </a:lnTo>
                      <a:lnTo>
                        <a:pt x="62" y="59"/>
                      </a:lnTo>
                      <a:lnTo>
                        <a:pt x="55" y="61"/>
                      </a:lnTo>
                      <a:lnTo>
                        <a:pt x="47" y="65"/>
                      </a:lnTo>
                      <a:lnTo>
                        <a:pt x="40" y="65"/>
                      </a:lnTo>
                      <a:lnTo>
                        <a:pt x="32" y="65"/>
                      </a:lnTo>
                      <a:lnTo>
                        <a:pt x="26" y="61"/>
                      </a:lnTo>
                      <a:lnTo>
                        <a:pt x="19" y="59"/>
                      </a:lnTo>
                      <a:lnTo>
                        <a:pt x="13" y="53"/>
                      </a:lnTo>
                      <a:lnTo>
                        <a:pt x="9" y="48"/>
                      </a:lnTo>
                      <a:lnTo>
                        <a:pt x="5" y="42"/>
                      </a:lnTo>
                      <a:lnTo>
                        <a:pt x="4" y="34"/>
                      </a:lnTo>
                      <a:lnTo>
                        <a:pt x="4" y="27"/>
                      </a:lnTo>
                      <a:lnTo>
                        <a:pt x="4" y="19"/>
                      </a:lnTo>
                      <a:lnTo>
                        <a:pt x="5" y="14"/>
                      </a:lnTo>
                      <a:lnTo>
                        <a:pt x="7" y="8"/>
                      </a:lnTo>
                      <a:lnTo>
                        <a:pt x="11" y="2"/>
                      </a:lnTo>
                      <a:lnTo>
                        <a:pt x="11" y="2"/>
                      </a:lnTo>
                      <a:lnTo>
                        <a:pt x="11" y="2"/>
                      </a:lnTo>
                      <a:lnTo>
                        <a:pt x="9" y="0"/>
                      </a:lnTo>
                      <a:lnTo>
                        <a:pt x="9" y="0"/>
                      </a:lnTo>
                      <a:lnTo>
                        <a:pt x="5" y="6"/>
                      </a:lnTo>
                      <a:lnTo>
                        <a:pt x="2" y="12"/>
                      </a:lnTo>
                      <a:lnTo>
                        <a:pt x="0" y="19"/>
                      </a:lnTo>
                      <a:lnTo>
                        <a:pt x="0" y="27"/>
                      </a:lnTo>
                      <a:lnTo>
                        <a:pt x="0" y="34"/>
                      </a:lnTo>
                      <a:lnTo>
                        <a:pt x="2" y="44"/>
                      </a:lnTo>
                      <a:lnTo>
                        <a:pt x="5" y="50"/>
                      </a:lnTo>
                      <a:lnTo>
                        <a:pt x="11" y="55"/>
                      </a:lnTo>
                      <a:lnTo>
                        <a:pt x="17" y="61"/>
                      </a:lnTo>
                      <a:lnTo>
                        <a:pt x="24" y="65"/>
                      </a:lnTo>
                      <a:lnTo>
                        <a:pt x="32" y="67"/>
                      </a:lnTo>
                      <a:lnTo>
                        <a:pt x="40" y="69"/>
                      </a:lnTo>
                      <a:lnTo>
                        <a:pt x="49" y="67"/>
                      </a:lnTo>
                      <a:lnTo>
                        <a:pt x="57" y="65"/>
                      </a:lnTo>
                      <a:lnTo>
                        <a:pt x="64" y="61"/>
                      </a:lnTo>
                      <a:lnTo>
                        <a:pt x="70" y="55"/>
                      </a:lnTo>
                      <a:lnTo>
                        <a:pt x="76" y="50"/>
                      </a:lnTo>
                      <a:lnTo>
                        <a:pt x="79" y="44"/>
                      </a:lnTo>
                      <a:lnTo>
                        <a:pt x="81" y="34"/>
                      </a:lnTo>
                      <a:lnTo>
                        <a:pt x="81" y="27"/>
                      </a:lnTo>
                      <a:close/>
                    </a:path>
                  </a:pathLst>
                </a:custGeom>
                <a:solidFill>
                  <a:srgbClr val="F7CAA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156" name="Freeform 788"/>
                <p:cNvSpPr>
                  <a:spLocks/>
                </p:cNvSpPr>
                <p:nvPr/>
              </p:nvSpPr>
              <p:spPr bwMode="auto">
                <a:xfrm>
                  <a:off x="1529" y="2020"/>
                  <a:ext cx="77" cy="65"/>
                </a:xfrm>
                <a:custGeom>
                  <a:avLst/>
                  <a:gdLst/>
                  <a:ahLst/>
                  <a:cxnLst>
                    <a:cxn ang="0">
                      <a:pos x="77" y="25"/>
                    </a:cxn>
                    <a:cxn ang="0">
                      <a:pos x="77" y="23"/>
                    </a:cxn>
                    <a:cxn ang="0">
                      <a:pos x="77" y="21"/>
                    </a:cxn>
                    <a:cxn ang="0">
                      <a:pos x="76" y="21"/>
                    </a:cxn>
                    <a:cxn ang="0">
                      <a:pos x="74" y="21"/>
                    </a:cxn>
                    <a:cxn ang="0">
                      <a:pos x="74" y="23"/>
                    </a:cxn>
                    <a:cxn ang="0">
                      <a:pos x="74" y="25"/>
                    </a:cxn>
                    <a:cxn ang="0">
                      <a:pos x="74" y="32"/>
                    </a:cxn>
                    <a:cxn ang="0">
                      <a:pos x="72" y="38"/>
                    </a:cxn>
                    <a:cxn ang="0">
                      <a:pos x="68" y="46"/>
                    </a:cxn>
                    <a:cxn ang="0">
                      <a:pos x="64" y="49"/>
                    </a:cxn>
                    <a:cxn ang="0">
                      <a:pos x="58" y="55"/>
                    </a:cxn>
                    <a:cxn ang="0">
                      <a:pos x="53" y="57"/>
                    </a:cxn>
                    <a:cxn ang="0">
                      <a:pos x="45" y="61"/>
                    </a:cxn>
                    <a:cxn ang="0">
                      <a:pos x="38" y="61"/>
                    </a:cxn>
                    <a:cxn ang="0">
                      <a:pos x="32" y="61"/>
                    </a:cxn>
                    <a:cxn ang="0">
                      <a:pos x="24" y="57"/>
                    </a:cxn>
                    <a:cxn ang="0">
                      <a:pos x="19" y="55"/>
                    </a:cxn>
                    <a:cxn ang="0">
                      <a:pos x="13" y="49"/>
                    </a:cxn>
                    <a:cxn ang="0">
                      <a:pos x="9" y="46"/>
                    </a:cxn>
                    <a:cxn ang="0">
                      <a:pos x="5" y="38"/>
                    </a:cxn>
                    <a:cxn ang="0">
                      <a:pos x="3" y="32"/>
                    </a:cxn>
                    <a:cxn ang="0">
                      <a:pos x="3" y="25"/>
                    </a:cxn>
                    <a:cxn ang="0">
                      <a:pos x="3" y="19"/>
                    </a:cxn>
                    <a:cxn ang="0">
                      <a:pos x="5" y="12"/>
                    </a:cxn>
                    <a:cxn ang="0">
                      <a:pos x="7" y="6"/>
                    </a:cxn>
                    <a:cxn ang="0">
                      <a:pos x="11" y="2"/>
                    </a:cxn>
                    <a:cxn ang="0">
                      <a:pos x="9" y="0"/>
                    </a:cxn>
                    <a:cxn ang="0">
                      <a:pos x="9" y="0"/>
                    </a:cxn>
                    <a:cxn ang="0">
                      <a:pos x="9" y="0"/>
                    </a:cxn>
                    <a:cxn ang="0">
                      <a:pos x="7" y="0"/>
                    </a:cxn>
                    <a:cxn ang="0">
                      <a:pos x="3" y="4"/>
                    </a:cxn>
                    <a:cxn ang="0">
                      <a:pos x="2" y="12"/>
                    </a:cxn>
                    <a:cxn ang="0">
                      <a:pos x="0" y="17"/>
                    </a:cxn>
                    <a:cxn ang="0">
                      <a:pos x="0" y="25"/>
                    </a:cxn>
                    <a:cxn ang="0">
                      <a:pos x="0" y="32"/>
                    </a:cxn>
                    <a:cxn ang="0">
                      <a:pos x="2" y="40"/>
                    </a:cxn>
                    <a:cxn ang="0">
                      <a:pos x="5" y="48"/>
                    </a:cxn>
                    <a:cxn ang="0">
                      <a:pos x="11" y="53"/>
                    </a:cxn>
                    <a:cxn ang="0">
                      <a:pos x="17" y="57"/>
                    </a:cxn>
                    <a:cxn ang="0">
                      <a:pos x="22" y="61"/>
                    </a:cxn>
                    <a:cxn ang="0">
                      <a:pos x="30" y="63"/>
                    </a:cxn>
                    <a:cxn ang="0">
                      <a:pos x="38" y="65"/>
                    </a:cxn>
                    <a:cxn ang="0">
                      <a:pos x="47" y="63"/>
                    </a:cxn>
                    <a:cxn ang="0">
                      <a:pos x="55" y="61"/>
                    </a:cxn>
                    <a:cxn ang="0">
                      <a:pos x="60" y="57"/>
                    </a:cxn>
                    <a:cxn ang="0">
                      <a:pos x="66" y="53"/>
                    </a:cxn>
                    <a:cxn ang="0">
                      <a:pos x="72" y="48"/>
                    </a:cxn>
                    <a:cxn ang="0">
                      <a:pos x="76" y="40"/>
                    </a:cxn>
                    <a:cxn ang="0">
                      <a:pos x="77" y="32"/>
                    </a:cxn>
                    <a:cxn ang="0">
                      <a:pos x="77" y="25"/>
                    </a:cxn>
                  </a:cxnLst>
                  <a:rect l="0" t="0" r="r" b="b"/>
                  <a:pathLst>
                    <a:path w="77" h="65">
                      <a:moveTo>
                        <a:pt x="77" y="25"/>
                      </a:moveTo>
                      <a:lnTo>
                        <a:pt x="77" y="23"/>
                      </a:lnTo>
                      <a:lnTo>
                        <a:pt x="77" y="21"/>
                      </a:lnTo>
                      <a:lnTo>
                        <a:pt x="76" y="21"/>
                      </a:lnTo>
                      <a:lnTo>
                        <a:pt x="74" y="21"/>
                      </a:lnTo>
                      <a:lnTo>
                        <a:pt x="74" y="23"/>
                      </a:lnTo>
                      <a:lnTo>
                        <a:pt x="74" y="25"/>
                      </a:lnTo>
                      <a:lnTo>
                        <a:pt x="74" y="32"/>
                      </a:lnTo>
                      <a:lnTo>
                        <a:pt x="72" y="38"/>
                      </a:lnTo>
                      <a:lnTo>
                        <a:pt x="68" y="46"/>
                      </a:lnTo>
                      <a:lnTo>
                        <a:pt x="64" y="49"/>
                      </a:lnTo>
                      <a:lnTo>
                        <a:pt x="58" y="55"/>
                      </a:lnTo>
                      <a:lnTo>
                        <a:pt x="53" y="57"/>
                      </a:lnTo>
                      <a:lnTo>
                        <a:pt x="45" y="61"/>
                      </a:lnTo>
                      <a:lnTo>
                        <a:pt x="38" y="61"/>
                      </a:lnTo>
                      <a:lnTo>
                        <a:pt x="32" y="61"/>
                      </a:lnTo>
                      <a:lnTo>
                        <a:pt x="24" y="57"/>
                      </a:lnTo>
                      <a:lnTo>
                        <a:pt x="19" y="55"/>
                      </a:lnTo>
                      <a:lnTo>
                        <a:pt x="13" y="49"/>
                      </a:lnTo>
                      <a:lnTo>
                        <a:pt x="9" y="46"/>
                      </a:lnTo>
                      <a:lnTo>
                        <a:pt x="5" y="38"/>
                      </a:lnTo>
                      <a:lnTo>
                        <a:pt x="3" y="32"/>
                      </a:lnTo>
                      <a:lnTo>
                        <a:pt x="3" y="25"/>
                      </a:lnTo>
                      <a:lnTo>
                        <a:pt x="3" y="19"/>
                      </a:lnTo>
                      <a:lnTo>
                        <a:pt x="5" y="12"/>
                      </a:lnTo>
                      <a:lnTo>
                        <a:pt x="7" y="6"/>
                      </a:lnTo>
                      <a:lnTo>
                        <a:pt x="11" y="2"/>
                      </a:lnTo>
                      <a:lnTo>
                        <a:pt x="9" y="0"/>
                      </a:lnTo>
                      <a:lnTo>
                        <a:pt x="9" y="0"/>
                      </a:lnTo>
                      <a:lnTo>
                        <a:pt x="9" y="0"/>
                      </a:lnTo>
                      <a:lnTo>
                        <a:pt x="7" y="0"/>
                      </a:lnTo>
                      <a:lnTo>
                        <a:pt x="3" y="4"/>
                      </a:lnTo>
                      <a:lnTo>
                        <a:pt x="2" y="12"/>
                      </a:lnTo>
                      <a:lnTo>
                        <a:pt x="0" y="17"/>
                      </a:lnTo>
                      <a:lnTo>
                        <a:pt x="0" y="25"/>
                      </a:lnTo>
                      <a:lnTo>
                        <a:pt x="0" y="32"/>
                      </a:lnTo>
                      <a:lnTo>
                        <a:pt x="2" y="40"/>
                      </a:lnTo>
                      <a:lnTo>
                        <a:pt x="5" y="48"/>
                      </a:lnTo>
                      <a:lnTo>
                        <a:pt x="11" y="53"/>
                      </a:lnTo>
                      <a:lnTo>
                        <a:pt x="17" y="57"/>
                      </a:lnTo>
                      <a:lnTo>
                        <a:pt x="22" y="61"/>
                      </a:lnTo>
                      <a:lnTo>
                        <a:pt x="30" y="63"/>
                      </a:lnTo>
                      <a:lnTo>
                        <a:pt x="38" y="65"/>
                      </a:lnTo>
                      <a:lnTo>
                        <a:pt x="47" y="63"/>
                      </a:lnTo>
                      <a:lnTo>
                        <a:pt x="55" y="61"/>
                      </a:lnTo>
                      <a:lnTo>
                        <a:pt x="60" y="57"/>
                      </a:lnTo>
                      <a:lnTo>
                        <a:pt x="66" y="53"/>
                      </a:lnTo>
                      <a:lnTo>
                        <a:pt x="72" y="48"/>
                      </a:lnTo>
                      <a:lnTo>
                        <a:pt x="76" y="40"/>
                      </a:lnTo>
                      <a:lnTo>
                        <a:pt x="77" y="32"/>
                      </a:lnTo>
                      <a:lnTo>
                        <a:pt x="77" y="25"/>
                      </a:lnTo>
                      <a:close/>
                    </a:path>
                  </a:pathLst>
                </a:custGeom>
                <a:solidFill>
                  <a:srgbClr val="F7CCB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157" name="Freeform 789"/>
                <p:cNvSpPr>
                  <a:spLocks/>
                </p:cNvSpPr>
                <p:nvPr/>
              </p:nvSpPr>
              <p:spPr bwMode="auto">
                <a:xfrm>
                  <a:off x="1531" y="2020"/>
                  <a:ext cx="74" cy="63"/>
                </a:xfrm>
                <a:custGeom>
                  <a:avLst/>
                  <a:gdLst/>
                  <a:ahLst/>
                  <a:cxnLst>
                    <a:cxn ang="0">
                      <a:pos x="74" y="25"/>
                    </a:cxn>
                    <a:cxn ang="0">
                      <a:pos x="74" y="23"/>
                    </a:cxn>
                    <a:cxn ang="0">
                      <a:pos x="74" y="21"/>
                    </a:cxn>
                    <a:cxn ang="0">
                      <a:pos x="72" y="21"/>
                    </a:cxn>
                    <a:cxn ang="0">
                      <a:pos x="70" y="21"/>
                    </a:cxn>
                    <a:cxn ang="0">
                      <a:pos x="70" y="23"/>
                    </a:cxn>
                    <a:cxn ang="0">
                      <a:pos x="70" y="25"/>
                    </a:cxn>
                    <a:cxn ang="0">
                      <a:pos x="70" y="32"/>
                    </a:cxn>
                    <a:cxn ang="0">
                      <a:pos x="68" y="38"/>
                    </a:cxn>
                    <a:cxn ang="0">
                      <a:pos x="64" y="44"/>
                    </a:cxn>
                    <a:cxn ang="0">
                      <a:pos x="60" y="49"/>
                    </a:cxn>
                    <a:cxn ang="0">
                      <a:pos x="55" y="53"/>
                    </a:cxn>
                    <a:cxn ang="0">
                      <a:pos x="49" y="57"/>
                    </a:cxn>
                    <a:cxn ang="0">
                      <a:pos x="43" y="59"/>
                    </a:cxn>
                    <a:cxn ang="0">
                      <a:pos x="36" y="59"/>
                    </a:cxn>
                    <a:cxn ang="0">
                      <a:pos x="30" y="59"/>
                    </a:cxn>
                    <a:cxn ang="0">
                      <a:pos x="22" y="57"/>
                    </a:cxn>
                    <a:cxn ang="0">
                      <a:pos x="17" y="53"/>
                    </a:cxn>
                    <a:cxn ang="0">
                      <a:pos x="13" y="49"/>
                    </a:cxn>
                    <a:cxn ang="0">
                      <a:pos x="9" y="44"/>
                    </a:cxn>
                    <a:cxn ang="0">
                      <a:pos x="5" y="38"/>
                    </a:cxn>
                    <a:cxn ang="0">
                      <a:pos x="3" y="32"/>
                    </a:cxn>
                    <a:cxn ang="0">
                      <a:pos x="3" y="25"/>
                    </a:cxn>
                    <a:cxn ang="0">
                      <a:pos x="3" y="19"/>
                    </a:cxn>
                    <a:cxn ang="0">
                      <a:pos x="5" y="13"/>
                    </a:cxn>
                    <a:cxn ang="0">
                      <a:pos x="7" y="8"/>
                    </a:cxn>
                    <a:cxn ang="0">
                      <a:pos x="11" y="2"/>
                    </a:cxn>
                    <a:cxn ang="0">
                      <a:pos x="9" y="2"/>
                    </a:cxn>
                    <a:cxn ang="0">
                      <a:pos x="7" y="0"/>
                    </a:cxn>
                    <a:cxn ang="0">
                      <a:pos x="3" y="6"/>
                    </a:cxn>
                    <a:cxn ang="0">
                      <a:pos x="1" y="12"/>
                    </a:cxn>
                    <a:cxn ang="0">
                      <a:pos x="0" y="17"/>
                    </a:cxn>
                    <a:cxn ang="0">
                      <a:pos x="0" y="25"/>
                    </a:cxn>
                    <a:cxn ang="0">
                      <a:pos x="0" y="32"/>
                    </a:cxn>
                    <a:cxn ang="0">
                      <a:pos x="1" y="40"/>
                    </a:cxn>
                    <a:cxn ang="0">
                      <a:pos x="5" y="46"/>
                    </a:cxn>
                    <a:cxn ang="0">
                      <a:pos x="9" y="51"/>
                    </a:cxn>
                    <a:cxn ang="0">
                      <a:pos x="15" y="57"/>
                    </a:cxn>
                    <a:cxn ang="0">
                      <a:pos x="22" y="59"/>
                    </a:cxn>
                    <a:cxn ang="0">
                      <a:pos x="28" y="63"/>
                    </a:cxn>
                    <a:cxn ang="0">
                      <a:pos x="36" y="63"/>
                    </a:cxn>
                    <a:cxn ang="0">
                      <a:pos x="43" y="63"/>
                    </a:cxn>
                    <a:cxn ang="0">
                      <a:pos x="51" y="59"/>
                    </a:cxn>
                    <a:cxn ang="0">
                      <a:pos x="58" y="57"/>
                    </a:cxn>
                    <a:cxn ang="0">
                      <a:pos x="64" y="51"/>
                    </a:cxn>
                    <a:cxn ang="0">
                      <a:pos x="68" y="46"/>
                    </a:cxn>
                    <a:cxn ang="0">
                      <a:pos x="72" y="40"/>
                    </a:cxn>
                    <a:cxn ang="0">
                      <a:pos x="74" y="32"/>
                    </a:cxn>
                    <a:cxn ang="0">
                      <a:pos x="74" y="25"/>
                    </a:cxn>
                  </a:cxnLst>
                  <a:rect l="0" t="0" r="r" b="b"/>
                  <a:pathLst>
                    <a:path w="74" h="63">
                      <a:moveTo>
                        <a:pt x="74" y="25"/>
                      </a:moveTo>
                      <a:lnTo>
                        <a:pt x="74" y="23"/>
                      </a:lnTo>
                      <a:lnTo>
                        <a:pt x="74" y="21"/>
                      </a:lnTo>
                      <a:lnTo>
                        <a:pt x="72" y="21"/>
                      </a:lnTo>
                      <a:lnTo>
                        <a:pt x="70" y="21"/>
                      </a:lnTo>
                      <a:lnTo>
                        <a:pt x="70" y="23"/>
                      </a:lnTo>
                      <a:lnTo>
                        <a:pt x="70" y="25"/>
                      </a:lnTo>
                      <a:lnTo>
                        <a:pt x="70" y="32"/>
                      </a:lnTo>
                      <a:lnTo>
                        <a:pt x="68" y="38"/>
                      </a:lnTo>
                      <a:lnTo>
                        <a:pt x="64" y="44"/>
                      </a:lnTo>
                      <a:lnTo>
                        <a:pt x="60" y="49"/>
                      </a:lnTo>
                      <a:lnTo>
                        <a:pt x="55" y="53"/>
                      </a:lnTo>
                      <a:lnTo>
                        <a:pt x="49" y="57"/>
                      </a:lnTo>
                      <a:lnTo>
                        <a:pt x="43" y="59"/>
                      </a:lnTo>
                      <a:lnTo>
                        <a:pt x="36" y="59"/>
                      </a:lnTo>
                      <a:lnTo>
                        <a:pt x="30" y="59"/>
                      </a:lnTo>
                      <a:lnTo>
                        <a:pt x="22" y="57"/>
                      </a:lnTo>
                      <a:lnTo>
                        <a:pt x="17" y="53"/>
                      </a:lnTo>
                      <a:lnTo>
                        <a:pt x="13" y="49"/>
                      </a:lnTo>
                      <a:lnTo>
                        <a:pt x="9" y="44"/>
                      </a:lnTo>
                      <a:lnTo>
                        <a:pt x="5" y="38"/>
                      </a:lnTo>
                      <a:lnTo>
                        <a:pt x="3" y="32"/>
                      </a:lnTo>
                      <a:lnTo>
                        <a:pt x="3" y="25"/>
                      </a:lnTo>
                      <a:lnTo>
                        <a:pt x="3" y="19"/>
                      </a:lnTo>
                      <a:lnTo>
                        <a:pt x="5" y="13"/>
                      </a:lnTo>
                      <a:lnTo>
                        <a:pt x="7" y="8"/>
                      </a:lnTo>
                      <a:lnTo>
                        <a:pt x="11" y="2"/>
                      </a:lnTo>
                      <a:lnTo>
                        <a:pt x="9" y="2"/>
                      </a:lnTo>
                      <a:lnTo>
                        <a:pt x="7" y="0"/>
                      </a:lnTo>
                      <a:lnTo>
                        <a:pt x="3" y="6"/>
                      </a:lnTo>
                      <a:lnTo>
                        <a:pt x="1" y="12"/>
                      </a:lnTo>
                      <a:lnTo>
                        <a:pt x="0" y="17"/>
                      </a:lnTo>
                      <a:lnTo>
                        <a:pt x="0" y="25"/>
                      </a:lnTo>
                      <a:lnTo>
                        <a:pt x="0" y="32"/>
                      </a:lnTo>
                      <a:lnTo>
                        <a:pt x="1" y="40"/>
                      </a:lnTo>
                      <a:lnTo>
                        <a:pt x="5" y="46"/>
                      </a:lnTo>
                      <a:lnTo>
                        <a:pt x="9" y="51"/>
                      </a:lnTo>
                      <a:lnTo>
                        <a:pt x="15" y="57"/>
                      </a:lnTo>
                      <a:lnTo>
                        <a:pt x="22" y="59"/>
                      </a:lnTo>
                      <a:lnTo>
                        <a:pt x="28" y="63"/>
                      </a:lnTo>
                      <a:lnTo>
                        <a:pt x="36" y="63"/>
                      </a:lnTo>
                      <a:lnTo>
                        <a:pt x="43" y="63"/>
                      </a:lnTo>
                      <a:lnTo>
                        <a:pt x="51" y="59"/>
                      </a:lnTo>
                      <a:lnTo>
                        <a:pt x="58" y="57"/>
                      </a:lnTo>
                      <a:lnTo>
                        <a:pt x="64" y="51"/>
                      </a:lnTo>
                      <a:lnTo>
                        <a:pt x="68" y="46"/>
                      </a:lnTo>
                      <a:lnTo>
                        <a:pt x="72" y="40"/>
                      </a:lnTo>
                      <a:lnTo>
                        <a:pt x="74" y="32"/>
                      </a:lnTo>
                      <a:lnTo>
                        <a:pt x="74" y="25"/>
                      </a:lnTo>
                      <a:close/>
                    </a:path>
                  </a:pathLst>
                </a:custGeom>
                <a:solidFill>
                  <a:srgbClr val="F8CFB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158" name="Freeform 790"/>
                <p:cNvSpPr>
                  <a:spLocks/>
                </p:cNvSpPr>
                <p:nvPr/>
              </p:nvSpPr>
              <p:spPr bwMode="auto">
                <a:xfrm>
                  <a:off x="1532" y="2022"/>
                  <a:ext cx="71" cy="59"/>
                </a:xfrm>
                <a:custGeom>
                  <a:avLst/>
                  <a:gdLst/>
                  <a:ahLst/>
                  <a:cxnLst>
                    <a:cxn ang="0">
                      <a:pos x="71" y="23"/>
                    </a:cxn>
                    <a:cxn ang="0">
                      <a:pos x="71" y="21"/>
                    </a:cxn>
                    <a:cxn ang="0">
                      <a:pos x="71" y="19"/>
                    </a:cxn>
                    <a:cxn ang="0">
                      <a:pos x="69" y="19"/>
                    </a:cxn>
                    <a:cxn ang="0">
                      <a:pos x="67" y="19"/>
                    </a:cxn>
                    <a:cxn ang="0">
                      <a:pos x="67" y="21"/>
                    </a:cxn>
                    <a:cxn ang="0">
                      <a:pos x="67" y="23"/>
                    </a:cxn>
                    <a:cxn ang="0">
                      <a:pos x="67" y="29"/>
                    </a:cxn>
                    <a:cxn ang="0">
                      <a:pos x="65" y="36"/>
                    </a:cxn>
                    <a:cxn ang="0">
                      <a:pos x="63" y="40"/>
                    </a:cxn>
                    <a:cxn ang="0">
                      <a:pos x="57" y="46"/>
                    </a:cxn>
                    <a:cxn ang="0">
                      <a:pos x="54" y="49"/>
                    </a:cxn>
                    <a:cxn ang="0">
                      <a:pos x="48" y="53"/>
                    </a:cxn>
                    <a:cxn ang="0">
                      <a:pos x="42" y="55"/>
                    </a:cxn>
                    <a:cxn ang="0">
                      <a:pos x="35" y="55"/>
                    </a:cxn>
                    <a:cxn ang="0">
                      <a:pos x="29" y="55"/>
                    </a:cxn>
                    <a:cxn ang="0">
                      <a:pos x="23" y="53"/>
                    </a:cxn>
                    <a:cxn ang="0">
                      <a:pos x="18" y="49"/>
                    </a:cxn>
                    <a:cxn ang="0">
                      <a:pos x="14" y="46"/>
                    </a:cxn>
                    <a:cxn ang="0">
                      <a:pos x="8" y="40"/>
                    </a:cxn>
                    <a:cxn ang="0">
                      <a:pos x="6" y="36"/>
                    </a:cxn>
                    <a:cxn ang="0">
                      <a:pos x="4" y="29"/>
                    </a:cxn>
                    <a:cxn ang="0">
                      <a:pos x="4" y="23"/>
                    </a:cxn>
                    <a:cxn ang="0">
                      <a:pos x="4" y="17"/>
                    </a:cxn>
                    <a:cxn ang="0">
                      <a:pos x="6" y="11"/>
                    </a:cxn>
                    <a:cxn ang="0">
                      <a:pos x="8" y="6"/>
                    </a:cxn>
                    <a:cxn ang="0">
                      <a:pos x="12" y="2"/>
                    </a:cxn>
                    <a:cxn ang="0">
                      <a:pos x="10" y="0"/>
                    </a:cxn>
                    <a:cxn ang="0">
                      <a:pos x="8" y="0"/>
                    </a:cxn>
                    <a:cxn ang="0">
                      <a:pos x="4" y="4"/>
                    </a:cxn>
                    <a:cxn ang="0">
                      <a:pos x="2" y="10"/>
                    </a:cxn>
                    <a:cxn ang="0">
                      <a:pos x="0" y="17"/>
                    </a:cxn>
                    <a:cxn ang="0">
                      <a:pos x="0" y="23"/>
                    </a:cxn>
                    <a:cxn ang="0">
                      <a:pos x="0" y="30"/>
                    </a:cxn>
                    <a:cxn ang="0">
                      <a:pos x="2" y="36"/>
                    </a:cxn>
                    <a:cxn ang="0">
                      <a:pos x="6" y="44"/>
                    </a:cxn>
                    <a:cxn ang="0">
                      <a:pos x="10" y="47"/>
                    </a:cxn>
                    <a:cxn ang="0">
                      <a:pos x="16" y="53"/>
                    </a:cxn>
                    <a:cxn ang="0">
                      <a:pos x="21" y="55"/>
                    </a:cxn>
                    <a:cxn ang="0">
                      <a:pos x="29" y="59"/>
                    </a:cxn>
                    <a:cxn ang="0">
                      <a:pos x="35" y="59"/>
                    </a:cxn>
                    <a:cxn ang="0">
                      <a:pos x="42" y="59"/>
                    </a:cxn>
                    <a:cxn ang="0">
                      <a:pos x="50" y="55"/>
                    </a:cxn>
                    <a:cxn ang="0">
                      <a:pos x="55" y="53"/>
                    </a:cxn>
                    <a:cxn ang="0">
                      <a:pos x="61" y="47"/>
                    </a:cxn>
                    <a:cxn ang="0">
                      <a:pos x="65" y="44"/>
                    </a:cxn>
                    <a:cxn ang="0">
                      <a:pos x="69" y="36"/>
                    </a:cxn>
                    <a:cxn ang="0">
                      <a:pos x="71" y="30"/>
                    </a:cxn>
                    <a:cxn ang="0">
                      <a:pos x="71" y="23"/>
                    </a:cxn>
                  </a:cxnLst>
                  <a:rect l="0" t="0" r="r" b="b"/>
                  <a:pathLst>
                    <a:path w="71" h="59">
                      <a:moveTo>
                        <a:pt x="71" y="23"/>
                      </a:moveTo>
                      <a:lnTo>
                        <a:pt x="71" y="21"/>
                      </a:lnTo>
                      <a:lnTo>
                        <a:pt x="71" y="19"/>
                      </a:lnTo>
                      <a:lnTo>
                        <a:pt x="69" y="19"/>
                      </a:lnTo>
                      <a:lnTo>
                        <a:pt x="67" y="19"/>
                      </a:lnTo>
                      <a:lnTo>
                        <a:pt x="67" y="21"/>
                      </a:lnTo>
                      <a:lnTo>
                        <a:pt x="67" y="23"/>
                      </a:lnTo>
                      <a:lnTo>
                        <a:pt x="67" y="29"/>
                      </a:lnTo>
                      <a:lnTo>
                        <a:pt x="65" y="36"/>
                      </a:lnTo>
                      <a:lnTo>
                        <a:pt x="63" y="40"/>
                      </a:lnTo>
                      <a:lnTo>
                        <a:pt x="57" y="46"/>
                      </a:lnTo>
                      <a:lnTo>
                        <a:pt x="54" y="49"/>
                      </a:lnTo>
                      <a:lnTo>
                        <a:pt x="48" y="53"/>
                      </a:lnTo>
                      <a:lnTo>
                        <a:pt x="42" y="55"/>
                      </a:lnTo>
                      <a:lnTo>
                        <a:pt x="35" y="55"/>
                      </a:lnTo>
                      <a:lnTo>
                        <a:pt x="29" y="55"/>
                      </a:lnTo>
                      <a:lnTo>
                        <a:pt x="23" y="53"/>
                      </a:lnTo>
                      <a:lnTo>
                        <a:pt x="18" y="49"/>
                      </a:lnTo>
                      <a:lnTo>
                        <a:pt x="14" y="46"/>
                      </a:lnTo>
                      <a:lnTo>
                        <a:pt x="8" y="40"/>
                      </a:lnTo>
                      <a:lnTo>
                        <a:pt x="6" y="36"/>
                      </a:lnTo>
                      <a:lnTo>
                        <a:pt x="4" y="29"/>
                      </a:lnTo>
                      <a:lnTo>
                        <a:pt x="4" y="23"/>
                      </a:lnTo>
                      <a:lnTo>
                        <a:pt x="4" y="17"/>
                      </a:lnTo>
                      <a:lnTo>
                        <a:pt x="6" y="11"/>
                      </a:lnTo>
                      <a:lnTo>
                        <a:pt x="8" y="6"/>
                      </a:lnTo>
                      <a:lnTo>
                        <a:pt x="12" y="2"/>
                      </a:lnTo>
                      <a:lnTo>
                        <a:pt x="10" y="0"/>
                      </a:lnTo>
                      <a:lnTo>
                        <a:pt x="8" y="0"/>
                      </a:lnTo>
                      <a:lnTo>
                        <a:pt x="4" y="4"/>
                      </a:lnTo>
                      <a:lnTo>
                        <a:pt x="2" y="10"/>
                      </a:lnTo>
                      <a:lnTo>
                        <a:pt x="0" y="17"/>
                      </a:lnTo>
                      <a:lnTo>
                        <a:pt x="0" y="23"/>
                      </a:lnTo>
                      <a:lnTo>
                        <a:pt x="0" y="30"/>
                      </a:lnTo>
                      <a:lnTo>
                        <a:pt x="2" y="36"/>
                      </a:lnTo>
                      <a:lnTo>
                        <a:pt x="6" y="44"/>
                      </a:lnTo>
                      <a:lnTo>
                        <a:pt x="10" y="47"/>
                      </a:lnTo>
                      <a:lnTo>
                        <a:pt x="16" y="53"/>
                      </a:lnTo>
                      <a:lnTo>
                        <a:pt x="21" y="55"/>
                      </a:lnTo>
                      <a:lnTo>
                        <a:pt x="29" y="59"/>
                      </a:lnTo>
                      <a:lnTo>
                        <a:pt x="35" y="59"/>
                      </a:lnTo>
                      <a:lnTo>
                        <a:pt x="42" y="59"/>
                      </a:lnTo>
                      <a:lnTo>
                        <a:pt x="50" y="55"/>
                      </a:lnTo>
                      <a:lnTo>
                        <a:pt x="55" y="53"/>
                      </a:lnTo>
                      <a:lnTo>
                        <a:pt x="61" y="47"/>
                      </a:lnTo>
                      <a:lnTo>
                        <a:pt x="65" y="44"/>
                      </a:lnTo>
                      <a:lnTo>
                        <a:pt x="69" y="36"/>
                      </a:lnTo>
                      <a:lnTo>
                        <a:pt x="71" y="30"/>
                      </a:lnTo>
                      <a:lnTo>
                        <a:pt x="71" y="23"/>
                      </a:lnTo>
                      <a:close/>
                    </a:path>
                  </a:pathLst>
                </a:custGeom>
                <a:solidFill>
                  <a:srgbClr val="F8D1B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159" name="Freeform 791"/>
                <p:cNvSpPr>
                  <a:spLocks/>
                </p:cNvSpPr>
                <p:nvPr/>
              </p:nvSpPr>
              <p:spPr bwMode="auto">
                <a:xfrm>
                  <a:off x="1534" y="2022"/>
                  <a:ext cx="67" cy="57"/>
                </a:xfrm>
                <a:custGeom>
                  <a:avLst/>
                  <a:gdLst/>
                  <a:ahLst/>
                  <a:cxnLst>
                    <a:cxn ang="0">
                      <a:pos x="67" y="23"/>
                    </a:cxn>
                    <a:cxn ang="0">
                      <a:pos x="67" y="21"/>
                    </a:cxn>
                    <a:cxn ang="0">
                      <a:pos x="67" y="19"/>
                    </a:cxn>
                    <a:cxn ang="0">
                      <a:pos x="65" y="19"/>
                    </a:cxn>
                    <a:cxn ang="0">
                      <a:pos x="63" y="19"/>
                    </a:cxn>
                    <a:cxn ang="0">
                      <a:pos x="63" y="21"/>
                    </a:cxn>
                    <a:cxn ang="0">
                      <a:pos x="63" y="23"/>
                    </a:cxn>
                    <a:cxn ang="0">
                      <a:pos x="63" y="29"/>
                    </a:cxn>
                    <a:cxn ang="0">
                      <a:pos x="61" y="34"/>
                    </a:cxn>
                    <a:cxn ang="0">
                      <a:pos x="59" y="40"/>
                    </a:cxn>
                    <a:cxn ang="0">
                      <a:pos x="55" y="44"/>
                    </a:cxn>
                    <a:cxn ang="0">
                      <a:pos x="50" y="47"/>
                    </a:cxn>
                    <a:cxn ang="0">
                      <a:pos x="46" y="51"/>
                    </a:cxn>
                    <a:cxn ang="0">
                      <a:pos x="40" y="53"/>
                    </a:cxn>
                    <a:cxn ang="0">
                      <a:pos x="33" y="53"/>
                    </a:cxn>
                    <a:cxn ang="0">
                      <a:pos x="27" y="53"/>
                    </a:cxn>
                    <a:cxn ang="0">
                      <a:pos x="21" y="51"/>
                    </a:cxn>
                    <a:cxn ang="0">
                      <a:pos x="17" y="47"/>
                    </a:cxn>
                    <a:cxn ang="0">
                      <a:pos x="12" y="44"/>
                    </a:cxn>
                    <a:cxn ang="0">
                      <a:pos x="8" y="40"/>
                    </a:cxn>
                    <a:cxn ang="0">
                      <a:pos x="6" y="34"/>
                    </a:cxn>
                    <a:cxn ang="0">
                      <a:pos x="4" y="29"/>
                    </a:cxn>
                    <a:cxn ang="0">
                      <a:pos x="4" y="23"/>
                    </a:cxn>
                    <a:cxn ang="0">
                      <a:pos x="4" y="17"/>
                    </a:cxn>
                    <a:cxn ang="0">
                      <a:pos x="6" y="11"/>
                    </a:cxn>
                    <a:cxn ang="0">
                      <a:pos x="8" y="6"/>
                    </a:cxn>
                    <a:cxn ang="0">
                      <a:pos x="12" y="2"/>
                    </a:cxn>
                    <a:cxn ang="0">
                      <a:pos x="10" y="2"/>
                    </a:cxn>
                    <a:cxn ang="0">
                      <a:pos x="8" y="0"/>
                    </a:cxn>
                    <a:cxn ang="0">
                      <a:pos x="4" y="6"/>
                    </a:cxn>
                    <a:cxn ang="0">
                      <a:pos x="2" y="11"/>
                    </a:cxn>
                    <a:cxn ang="0">
                      <a:pos x="0" y="17"/>
                    </a:cxn>
                    <a:cxn ang="0">
                      <a:pos x="0" y="23"/>
                    </a:cxn>
                    <a:cxn ang="0">
                      <a:pos x="0" y="30"/>
                    </a:cxn>
                    <a:cxn ang="0">
                      <a:pos x="2" y="36"/>
                    </a:cxn>
                    <a:cxn ang="0">
                      <a:pos x="6" y="42"/>
                    </a:cxn>
                    <a:cxn ang="0">
                      <a:pos x="10" y="47"/>
                    </a:cxn>
                    <a:cxn ang="0">
                      <a:pos x="14" y="51"/>
                    </a:cxn>
                    <a:cxn ang="0">
                      <a:pos x="19" y="55"/>
                    </a:cxn>
                    <a:cxn ang="0">
                      <a:pos x="27" y="57"/>
                    </a:cxn>
                    <a:cxn ang="0">
                      <a:pos x="33" y="57"/>
                    </a:cxn>
                    <a:cxn ang="0">
                      <a:pos x="40" y="57"/>
                    </a:cxn>
                    <a:cxn ang="0">
                      <a:pos x="46" y="55"/>
                    </a:cxn>
                    <a:cxn ang="0">
                      <a:pos x="52" y="51"/>
                    </a:cxn>
                    <a:cxn ang="0">
                      <a:pos x="57" y="47"/>
                    </a:cxn>
                    <a:cxn ang="0">
                      <a:pos x="61" y="42"/>
                    </a:cxn>
                    <a:cxn ang="0">
                      <a:pos x="65" y="36"/>
                    </a:cxn>
                    <a:cxn ang="0">
                      <a:pos x="67" y="30"/>
                    </a:cxn>
                    <a:cxn ang="0">
                      <a:pos x="67" y="23"/>
                    </a:cxn>
                  </a:cxnLst>
                  <a:rect l="0" t="0" r="r" b="b"/>
                  <a:pathLst>
                    <a:path w="67" h="57">
                      <a:moveTo>
                        <a:pt x="67" y="23"/>
                      </a:moveTo>
                      <a:lnTo>
                        <a:pt x="67" y="21"/>
                      </a:lnTo>
                      <a:lnTo>
                        <a:pt x="67" y="19"/>
                      </a:lnTo>
                      <a:lnTo>
                        <a:pt x="65" y="19"/>
                      </a:lnTo>
                      <a:lnTo>
                        <a:pt x="63" y="19"/>
                      </a:lnTo>
                      <a:lnTo>
                        <a:pt x="63" y="21"/>
                      </a:lnTo>
                      <a:lnTo>
                        <a:pt x="63" y="23"/>
                      </a:lnTo>
                      <a:lnTo>
                        <a:pt x="63" y="29"/>
                      </a:lnTo>
                      <a:lnTo>
                        <a:pt x="61" y="34"/>
                      </a:lnTo>
                      <a:lnTo>
                        <a:pt x="59" y="40"/>
                      </a:lnTo>
                      <a:lnTo>
                        <a:pt x="55" y="44"/>
                      </a:lnTo>
                      <a:lnTo>
                        <a:pt x="50" y="47"/>
                      </a:lnTo>
                      <a:lnTo>
                        <a:pt x="46" y="51"/>
                      </a:lnTo>
                      <a:lnTo>
                        <a:pt x="40" y="53"/>
                      </a:lnTo>
                      <a:lnTo>
                        <a:pt x="33" y="53"/>
                      </a:lnTo>
                      <a:lnTo>
                        <a:pt x="27" y="53"/>
                      </a:lnTo>
                      <a:lnTo>
                        <a:pt x="21" y="51"/>
                      </a:lnTo>
                      <a:lnTo>
                        <a:pt x="17" y="47"/>
                      </a:lnTo>
                      <a:lnTo>
                        <a:pt x="12" y="44"/>
                      </a:lnTo>
                      <a:lnTo>
                        <a:pt x="8" y="40"/>
                      </a:lnTo>
                      <a:lnTo>
                        <a:pt x="6" y="34"/>
                      </a:lnTo>
                      <a:lnTo>
                        <a:pt x="4" y="29"/>
                      </a:lnTo>
                      <a:lnTo>
                        <a:pt x="4" y="23"/>
                      </a:lnTo>
                      <a:lnTo>
                        <a:pt x="4" y="17"/>
                      </a:lnTo>
                      <a:lnTo>
                        <a:pt x="6" y="11"/>
                      </a:lnTo>
                      <a:lnTo>
                        <a:pt x="8" y="6"/>
                      </a:lnTo>
                      <a:lnTo>
                        <a:pt x="12" y="2"/>
                      </a:lnTo>
                      <a:lnTo>
                        <a:pt x="10" y="2"/>
                      </a:lnTo>
                      <a:lnTo>
                        <a:pt x="8" y="0"/>
                      </a:lnTo>
                      <a:lnTo>
                        <a:pt x="4" y="6"/>
                      </a:lnTo>
                      <a:lnTo>
                        <a:pt x="2" y="11"/>
                      </a:lnTo>
                      <a:lnTo>
                        <a:pt x="0" y="17"/>
                      </a:lnTo>
                      <a:lnTo>
                        <a:pt x="0" y="23"/>
                      </a:lnTo>
                      <a:lnTo>
                        <a:pt x="0" y="30"/>
                      </a:lnTo>
                      <a:lnTo>
                        <a:pt x="2" y="36"/>
                      </a:lnTo>
                      <a:lnTo>
                        <a:pt x="6" y="42"/>
                      </a:lnTo>
                      <a:lnTo>
                        <a:pt x="10" y="47"/>
                      </a:lnTo>
                      <a:lnTo>
                        <a:pt x="14" y="51"/>
                      </a:lnTo>
                      <a:lnTo>
                        <a:pt x="19" y="55"/>
                      </a:lnTo>
                      <a:lnTo>
                        <a:pt x="27" y="57"/>
                      </a:lnTo>
                      <a:lnTo>
                        <a:pt x="33" y="57"/>
                      </a:lnTo>
                      <a:lnTo>
                        <a:pt x="40" y="57"/>
                      </a:lnTo>
                      <a:lnTo>
                        <a:pt x="46" y="55"/>
                      </a:lnTo>
                      <a:lnTo>
                        <a:pt x="52" y="51"/>
                      </a:lnTo>
                      <a:lnTo>
                        <a:pt x="57" y="47"/>
                      </a:lnTo>
                      <a:lnTo>
                        <a:pt x="61" y="42"/>
                      </a:lnTo>
                      <a:lnTo>
                        <a:pt x="65" y="36"/>
                      </a:lnTo>
                      <a:lnTo>
                        <a:pt x="67" y="30"/>
                      </a:lnTo>
                      <a:lnTo>
                        <a:pt x="67" y="23"/>
                      </a:lnTo>
                      <a:close/>
                    </a:path>
                  </a:pathLst>
                </a:custGeom>
                <a:solidFill>
                  <a:srgbClr val="F9D3B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160" name="Freeform 792"/>
                <p:cNvSpPr>
                  <a:spLocks/>
                </p:cNvSpPr>
                <p:nvPr/>
              </p:nvSpPr>
              <p:spPr bwMode="auto">
                <a:xfrm>
                  <a:off x="1536" y="2024"/>
                  <a:ext cx="63" cy="53"/>
                </a:xfrm>
                <a:custGeom>
                  <a:avLst/>
                  <a:gdLst/>
                  <a:ahLst/>
                  <a:cxnLst>
                    <a:cxn ang="0">
                      <a:pos x="63" y="21"/>
                    </a:cxn>
                    <a:cxn ang="0">
                      <a:pos x="63" y="19"/>
                    </a:cxn>
                    <a:cxn ang="0">
                      <a:pos x="63" y="17"/>
                    </a:cxn>
                    <a:cxn ang="0">
                      <a:pos x="63" y="17"/>
                    </a:cxn>
                    <a:cxn ang="0">
                      <a:pos x="61" y="15"/>
                    </a:cxn>
                    <a:cxn ang="0">
                      <a:pos x="61" y="15"/>
                    </a:cxn>
                    <a:cxn ang="0">
                      <a:pos x="59" y="15"/>
                    </a:cxn>
                    <a:cxn ang="0">
                      <a:pos x="59" y="19"/>
                    </a:cxn>
                    <a:cxn ang="0">
                      <a:pos x="59" y="21"/>
                    </a:cxn>
                    <a:cxn ang="0">
                      <a:pos x="59" y="27"/>
                    </a:cxn>
                    <a:cxn ang="0">
                      <a:pos x="57" y="32"/>
                    </a:cxn>
                    <a:cxn ang="0">
                      <a:pos x="55" y="36"/>
                    </a:cxn>
                    <a:cxn ang="0">
                      <a:pos x="51" y="42"/>
                    </a:cxn>
                    <a:cxn ang="0">
                      <a:pos x="48" y="44"/>
                    </a:cxn>
                    <a:cxn ang="0">
                      <a:pos x="42" y="47"/>
                    </a:cxn>
                    <a:cxn ang="0">
                      <a:pos x="36" y="49"/>
                    </a:cxn>
                    <a:cxn ang="0">
                      <a:pos x="31" y="49"/>
                    </a:cxn>
                    <a:cxn ang="0">
                      <a:pos x="25" y="49"/>
                    </a:cxn>
                    <a:cxn ang="0">
                      <a:pos x="21" y="47"/>
                    </a:cxn>
                    <a:cxn ang="0">
                      <a:pos x="15" y="44"/>
                    </a:cxn>
                    <a:cxn ang="0">
                      <a:pos x="12" y="42"/>
                    </a:cxn>
                    <a:cxn ang="0">
                      <a:pos x="8" y="36"/>
                    </a:cxn>
                    <a:cxn ang="0">
                      <a:pos x="6" y="32"/>
                    </a:cxn>
                    <a:cxn ang="0">
                      <a:pos x="4" y="27"/>
                    </a:cxn>
                    <a:cxn ang="0">
                      <a:pos x="4" y="21"/>
                    </a:cxn>
                    <a:cxn ang="0">
                      <a:pos x="4" y="15"/>
                    </a:cxn>
                    <a:cxn ang="0">
                      <a:pos x="6" y="9"/>
                    </a:cxn>
                    <a:cxn ang="0">
                      <a:pos x="8" y="6"/>
                    </a:cxn>
                    <a:cxn ang="0">
                      <a:pos x="12" y="2"/>
                    </a:cxn>
                    <a:cxn ang="0">
                      <a:pos x="10" y="0"/>
                    </a:cxn>
                    <a:cxn ang="0">
                      <a:pos x="8" y="0"/>
                    </a:cxn>
                    <a:cxn ang="0">
                      <a:pos x="4" y="4"/>
                    </a:cxn>
                    <a:cxn ang="0">
                      <a:pos x="2" y="9"/>
                    </a:cxn>
                    <a:cxn ang="0">
                      <a:pos x="0" y="15"/>
                    </a:cxn>
                    <a:cxn ang="0">
                      <a:pos x="0" y="21"/>
                    </a:cxn>
                    <a:cxn ang="0">
                      <a:pos x="0" y="27"/>
                    </a:cxn>
                    <a:cxn ang="0">
                      <a:pos x="2" y="34"/>
                    </a:cxn>
                    <a:cxn ang="0">
                      <a:pos x="4" y="38"/>
                    </a:cxn>
                    <a:cxn ang="0">
                      <a:pos x="10" y="44"/>
                    </a:cxn>
                    <a:cxn ang="0">
                      <a:pos x="14" y="47"/>
                    </a:cxn>
                    <a:cxn ang="0">
                      <a:pos x="19" y="51"/>
                    </a:cxn>
                    <a:cxn ang="0">
                      <a:pos x="25" y="53"/>
                    </a:cxn>
                    <a:cxn ang="0">
                      <a:pos x="31" y="53"/>
                    </a:cxn>
                    <a:cxn ang="0">
                      <a:pos x="38" y="53"/>
                    </a:cxn>
                    <a:cxn ang="0">
                      <a:pos x="44" y="51"/>
                    </a:cxn>
                    <a:cxn ang="0">
                      <a:pos x="50" y="47"/>
                    </a:cxn>
                    <a:cxn ang="0">
                      <a:pos x="53" y="44"/>
                    </a:cxn>
                    <a:cxn ang="0">
                      <a:pos x="59" y="38"/>
                    </a:cxn>
                    <a:cxn ang="0">
                      <a:pos x="61" y="34"/>
                    </a:cxn>
                    <a:cxn ang="0">
                      <a:pos x="63" y="27"/>
                    </a:cxn>
                    <a:cxn ang="0">
                      <a:pos x="63" y="21"/>
                    </a:cxn>
                  </a:cxnLst>
                  <a:rect l="0" t="0" r="r" b="b"/>
                  <a:pathLst>
                    <a:path w="63" h="53">
                      <a:moveTo>
                        <a:pt x="63" y="21"/>
                      </a:moveTo>
                      <a:lnTo>
                        <a:pt x="63" y="19"/>
                      </a:lnTo>
                      <a:lnTo>
                        <a:pt x="63" y="17"/>
                      </a:lnTo>
                      <a:lnTo>
                        <a:pt x="63" y="17"/>
                      </a:lnTo>
                      <a:lnTo>
                        <a:pt x="61" y="15"/>
                      </a:lnTo>
                      <a:lnTo>
                        <a:pt x="61" y="15"/>
                      </a:lnTo>
                      <a:lnTo>
                        <a:pt x="59" y="15"/>
                      </a:lnTo>
                      <a:lnTo>
                        <a:pt x="59" y="19"/>
                      </a:lnTo>
                      <a:lnTo>
                        <a:pt x="59" y="21"/>
                      </a:lnTo>
                      <a:lnTo>
                        <a:pt x="59" y="27"/>
                      </a:lnTo>
                      <a:lnTo>
                        <a:pt x="57" y="32"/>
                      </a:lnTo>
                      <a:lnTo>
                        <a:pt x="55" y="36"/>
                      </a:lnTo>
                      <a:lnTo>
                        <a:pt x="51" y="42"/>
                      </a:lnTo>
                      <a:lnTo>
                        <a:pt x="48" y="44"/>
                      </a:lnTo>
                      <a:lnTo>
                        <a:pt x="42" y="47"/>
                      </a:lnTo>
                      <a:lnTo>
                        <a:pt x="36" y="49"/>
                      </a:lnTo>
                      <a:lnTo>
                        <a:pt x="31" y="49"/>
                      </a:lnTo>
                      <a:lnTo>
                        <a:pt x="25" y="49"/>
                      </a:lnTo>
                      <a:lnTo>
                        <a:pt x="21" y="47"/>
                      </a:lnTo>
                      <a:lnTo>
                        <a:pt x="15" y="44"/>
                      </a:lnTo>
                      <a:lnTo>
                        <a:pt x="12" y="42"/>
                      </a:lnTo>
                      <a:lnTo>
                        <a:pt x="8" y="36"/>
                      </a:lnTo>
                      <a:lnTo>
                        <a:pt x="6" y="32"/>
                      </a:lnTo>
                      <a:lnTo>
                        <a:pt x="4" y="27"/>
                      </a:lnTo>
                      <a:lnTo>
                        <a:pt x="4" y="21"/>
                      </a:lnTo>
                      <a:lnTo>
                        <a:pt x="4" y="15"/>
                      </a:lnTo>
                      <a:lnTo>
                        <a:pt x="6" y="9"/>
                      </a:lnTo>
                      <a:lnTo>
                        <a:pt x="8" y="6"/>
                      </a:lnTo>
                      <a:lnTo>
                        <a:pt x="12" y="2"/>
                      </a:lnTo>
                      <a:lnTo>
                        <a:pt x="10" y="0"/>
                      </a:lnTo>
                      <a:lnTo>
                        <a:pt x="8" y="0"/>
                      </a:lnTo>
                      <a:lnTo>
                        <a:pt x="4" y="4"/>
                      </a:lnTo>
                      <a:lnTo>
                        <a:pt x="2" y="9"/>
                      </a:lnTo>
                      <a:lnTo>
                        <a:pt x="0" y="15"/>
                      </a:lnTo>
                      <a:lnTo>
                        <a:pt x="0" y="21"/>
                      </a:lnTo>
                      <a:lnTo>
                        <a:pt x="0" y="27"/>
                      </a:lnTo>
                      <a:lnTo>
                        <a:pt x="2" y="34"/>
                      </a:lnTo>
                      <a:lnTo>
                        <a:pt x="4" y="38"/>
                      </a:lnTo>
                      <a:lnTo>
                        <a:pt x="10" y="44"/>
                      </a:lnTo>
                      <a:lnTo>
                        <a:pt x="14" y="47"/>
                      </a:lnTo>
                      <a:lnTo>
                        <a:pt x="19" y="51"/>
                      </a:lnTo>
                      <a:lnTo>
                        <a:pt x="25" y="53"/>
                      </a:lnTo>
                      <a:lnTo>
                        <a:pt x="31" y="53"/>
                      </a:lnTo>
                      <a:lnTo>
                        <a:pt x="38" y="53"/>
                      </a:lnTo>
                      <a:lnTo>
                        <a:pt x="44" y="51"/>
                      </a:lnTo>
                      <a:lnTo>
                        <a:pt x="50" y="47"/>
                      </a:lnTo>
                      <a:lnTo>
                        <a:pt x="53" y="44"/>
                      </a:lnTo>
                      <a:lnTo>
                        <a:pt x="59" y="38"/>
                      </a:lnTo>
                      <a:lnTo>
                        <a:pt x="61" y="34"/>
                      </a:lnTo>
                      <a:lnTo>
                        <a:pt x="63" y="27"/>
                      </a:lnTo>
                      <a:lnTo>
                        <a:pt x="63" y="21"/>
                      </a:lnTo>
                      <a:close/>
                    </a:path>
                  </a:pathLst>
                </a:custGeom>
                <a:solidFill>
                  <a:srgbClr val="F9D5B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161" name="Freeform 793"/>
                <p:cNvSpPr>
                  <a:spLocks/>
                </p:cNvSpPr>
                <p:nvPr/>
              </p:nvSpPr>
              <p:spPr bwMode="auto">
                <a:xfrm>
                  <a:off x="1538" y="2024"/>
                  <a:ext cx="59" cy="51"/>
                </a:xfrm>
                <a:custGeom>
                  <a:avLst/>
                  <a:gdLst/>
                  <a:ahLst/>
                  <a:cxnLst>
                    <a:cxn ang="0">
                      <a:pos x="59" y="21"/>
                    </a:cxn>
                    <a:cxn ang="0">
                      <a:pos x="59" y="19"/>
                    </a:cxn>
                    <a:cxn ang="0">
                      <a:pos x="59" y="17"/>
                    </a:cxn>
                    <a:cxn ang="0">
                      <a:pos x="59" y="17"/>
                    </a:cxn>
                    <a:cxn ang="0">
                      <a:pos x="59" y="15"/>
                    </a:cxn>
                    <a:cxn ang="0">
                      <a:pos x="57" y="15"/>
                    </a:cxn>
                    <a:cxn ang="0">
                      <a:pos x="55" y="15"/>
                    </a:cxn>
                    <a:cxn ang="0">
                      <a:pos x="55" y="19"/>
                    </a:cxn>
                    <a:cxn ang="0">
                      <a:pos x="55" y="21"/>
                    </a:cxn>
                    <a:cxn ang="0">
                      <a:pos x="55" y="27"/>
                    </a:cxn>
                    <a:cxn ang="0">
                      <a:pos x="53" y="30"/>
                    </a:cxn>
                    <a:cxn ang="0">
                      <a:pos x="51" y="36"/>
                    </a:cxn>
                    <a:cxn ang="0">
                      <a:pos x="48" y="40"/>
                    </a:cxn>
                    <a:cxn ang="0">
                      <a:pos x="44" y="44"/>
                    </a:cxn>
                    <a:cxn ang="0">
                      <a:pos x="40" y="45"/>
                    </a:cxn>
                    <a:cxn ang="0">
                      <a:pos x="34" y="47"/>
                    </a:cxn>
                    <a:cxn ang="0">
                      <a:pos x="29" y="47"/>
                    </a:cxn>
                    <a:cxn ang="0">
                      <a:pos x="25" y="47"/>
                    </a:cxn>
                    <a:cxn ang="0">
                      <a:pos x="19" y="45"/>
                    </a:cxn>
                    <a:cxn ang="0">
                      <a:pos x="15" y="44"/>
                    </a:cxn>
                    <a:cxn ang="0">
                      <a:pos x="12" y="40"/>
                    </a:cxn>
                    <a:cxn ang="0">
                      <a:pos x="8" y="36"/>
                    </a:cxn>
                    <a:cxn ang="0">
                      <a:pos x="6" y="30"/>
                    </a:cxn>
                    <a:cxn ang="0">
                      <a:pos x="4" y="27"/>
                    </a:cxn>
                    <a:cxn ang="0">
                      <a:pos x="4" y="21"/>
                    </a:cxn>
                    <a:cxn ang="0">
                      <a:pos x="4" y="15"/>
                    </a:cxn>
                    <a:cxn ang="0">
                      <a:pos x="6" y="11"/>
                    </a:cxn>
                    <a:cxn ang="0">
                      <a:pos x="8" y="6"/>
                    </a:cxn>
                    <a:cxn ang="0">
                      <a:pos x="12" y="2"/>
                    </a:cxn>
                    <a:cxn ang="0">
                      <a:pos x="10" y="2"/>
                    </a:cxn>
                    <a:cxn ang="0">
                      <a:pos x="8" y="0"/>
                    </a:cxn>
                    <a:cxn ang="0">
                      <a:pos x="4" y="4"/>
                    </a:cxn>
                    <a:cxn ang="0">
                      <a:pos x="2" y="9"/>
                    </a:cxn>
                    <a:cxn ang="0">
                      <a:pos x="0" y="15"/>
                    </a:cxn>
                    <a:cxn ang="0">
                      <a:pos x="0" y="21"/>
                    </a:cxn>
                    <a:cxn ang="0">
                      <a:pos x="0" y="27"/>
                    </a:cxn>
                    <a:cxn ang="0">
                      <a:pos x="2" y="32"/>
                    </a:cxn>
                    <a:cxn ang="0">
                      <a:pos x="4" y="38"/>
                    </a:cxn>
                    <a:cxn ang="0">
                      <a:pos x="8" y="42"/>
                    </a:cxn>
                    <a:cxn ang="0">
                      <a:pos x="13" y="45"/>
                    </a:cxn>
                    <a:cxn ang="0">
                      <a:pos x="17" y="49"/>
                    </a:cxn>
                    <a:cxn ang="0">
                      <a:pos x="23" y="51"/>
                    </a:cxn>
                    <a:cxn ang="0">
                      <a:pos x="29" y="51"/>
                    </a:cxn>
                    <a:cxn ang="0">
                      <a:pos x="36" y="51"/>
                    </a:cxn>
                    <a:cxn ang="0">
                      <a:pos x="42" y="49"/>
                    </a:cxn>
                    <a:cxn ang="0">
                      <a:pos x="46" y="45"/>
                    </a:cxn>
                    <a:cxn ang="0">
                      <a:pos x="51" y="42"/>
                    </a:cxn>
                    <a:cxn ang="0">
                      <a:pos x="55" y="38"/>
                    </a:cxn>
                    <a:cxn ang="0">
                      <a:pos x="57" y="32"/>
                    </a:cxn>
                    <a:cxn ang="0">
                      <a:pos x="59" y="27"/>
                    </a:cxn>
                    <a:cxn ang="0">
                      <a:pos x="59" y="21"/>
                    </a:cxn>
                  </a:cxnLst>
                  <a:rect l="0" t="0" r="r" b="b"/>
                  <a:pathLst>
                    <a:path w="59" h="51">
                      <a:moveTo>
                        <a:pt x="59" y="21"/>
                      </a:moveTo>
                      <a:lnTo>
                        <a:pt x="59" y="19"/>
                      </a:lnTo>
                      <a:lnTo>
                        <a:pt x="59" y="17"/>
                      </a:lnTo>
                      <a:lnTo>
                        <a:pt x="59" y="17"/>
                      </a:lnTo>
                      <a:lnTo>
                        <a:pt x="59" y="15"/>
                      </a:lnTo>
                      <a:lnTo>
                        <a:pt x="57" y="15"/>
                      </a:lnTo>
                      <a:lnTo>
                        <a:pt x="55" y="15"/>
                      </a:lnTo>
                      <a:lnTo>
                        <a:pt x="55" y="19"/>
                      </a:lnTo>
                      <a:lnTo>
                        <a:pt x="55" y="21"/>
                      </a:lnTo>
                      <a:lnTo>
                        <a:pt x="55" y="27"/>
                      </a:lnTo>
                      <a:lnTo>
                        <a:pt x="53" y="30"/>
                      </a:lnTo>
                      <a:lnTo>
                        <a:pt x="51" y="36"/>
                      </a:lnTo>
                      <a:lnTo>
                        <a:pt x="48" y="40"/>
                      </a:lnTo>
                      <a:lnTo>
                        <a:pt x="44" y="44"/>
                      </a:lnTo>
                      <a:lnTo>
                        <a:pt x="40" y="45"/>
                      </a:lnTo>
                      <a:lnTo>
                        <a:pt x="34" y="47"/>
                      </a:lnTo>
                      <a:lnTo>
                        <a:pt x="29" y="47"/>
                      </a:lnTo>
                      <a:lnTo>
                        <a:pt x="25" y="47"/>
                      </a:lnTo>
                      <a:lnTo>
                        <a:pt x="19" y="45"/>
                      </a:lnTo>
                      <a:lnTo>
                        <a:pt x="15" y="44"/>
                      </a:lnTo>
                      <a:lnTo>
                        <a:pt x="12" y="40"/>
                      </a:lnTo>
                      <a:lnTo>
                        <a:pt x="8" y="36"/>
                      </a:lnTo>
                      <a:lnTo>
                        <a:pt x="6" y="30"/>
                      </a:lnTo>
                      <a:lnTo>
                        <a:pt x="4" y="27"/>
                      </a:lnTo>
                      <a:lnTo>
                        <a:pt x="4" y="21"/>
                      </a:lnTo>
                      <a:lnTo>
                        <a:pt x="4" y="15"/>
                      </a:lnTo>
                      <a:lnTo>
                        <a:pt x="6" y="11"/>
                      </a:lnTo>
                      <a:lnTo>
                        <a:pt x="8" y="6"/>
                      </a:lnTo>
                      <a:lnTo>
                        <a:pt x="12" y="2"/>
                      </a:lnTo>
                      <a:lnTo>
                        <a:pt x="10" y="2"/>
                      </a:lnTo>
                      <a:lnTo>
                        <a:pt x="8" y="0"/>
                      </a:lnTo>
                      <a:lnTo>
                        <a:pt x="4" y="4"/>
                      </a:lnTo>
                      <a:lnTo>
                        <a:pt x="2" y="9"/>
                      </a:lnTo>
                      <a:lnTo>
                        <a:pt x="0" y="15"/>
                      </a:lnTo>
                      <a:lnTo>
                        <a:pt x="0" y="21"/>
                      </a:lnTo>
                      <a:lnTo>
                        <a:pt x="0" y="27"/>
                      </a:lnTo>
                      <a:lnTo>
                        <a:pt x="2" y="32"/>
                      </a:lnTo>
                      <a:lnTo>
                        <a:pt x="4" y="38"/>
                      </a:lnTo>
                      <a:lnTo>
                        <a:pt x="8" y="42"/>
                      </a:lnTo>
                      <a:lnTo>
                        <a:pt x="13" y="45"/>
                      </a:lnTo>
                      <a:lnTo>
                        <a:pt x="17" y="49"/>
                      </a:lnTo>
                      <a:lnTo>
                        <a:pt x="23" y="51"/>
                      </a:lnTo>
                      <a:lnTo>
                        <a:pt x="29" y="51"/>
                      </a:lnTo>
                      <a:lnTo>
                        <a:pt x="36" y="51"/>
                      </a:lnTo>
                      <a:lnTo>
                        <a:pt x="42" y="49"/>
                      </a:lnTo>
                      <a:lnTo>
                        <a:pt x="46" y="45"/>
                      </a:lnTo>
                      <a:lnTo>
                        <a:pt x="51" y="42"/>
                      </a:lnTo>
                      <a:lnTo>
                        <a:pt x="55" y="38"/>
                      </a:lnTo>
                      <a:lnTo>
                        <a:pt x="57" y="32"/>
                      </a:lnTo>
                      <a:lnTo>
                        <a:pt x="59" y="27"/>
                      </a:lnTo>
                      <a:lnTo>
                        <a:pt x="59" y="21"/>
                      </a:lnTo>
                      <a:close/>
                    </a:path>
                  </a:pathLst>
                </a:custGeom>
                <a:solidFill>
                  <a:srgbClr val="F9D7C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162" name="Freeform 794"/>
                <p:cNvSpPr>
                  <a:spLocks/>
                </p:cNvSpPr>
                <p:nvPr/>
              </p:nvSpPr>
              <p:spPr bwMode="auto">
                <a:xfrm>
                  <a:off x="1540" y="2026"/>
                  <a:ext cx="55" cy="47"/>
                </a:xfrm>
                <a:custGeom>
                  <a:avLst/>
                  <a:gdLst/>
                  <a:ahLst/>
                  <a:cxnLst>
                    <a:cxn ang="0">
                      <a:pos x="55" y="19"/>
                    </a:cxn>
                    <a:cxn ang="0">
                      <a:pos x="55" y="17"/>
                    </a:cxn>
                    <a:cxn ang="0">
                      <a:pos x="55" y="13"/>
                    </a:cxn>
                    <a:cxn ang="0">
                      <a:pos x="53" y="13"/>
                    </a:cxn>
                    <a:cxn ang="0">
                      <a:pos x="51" y="13"/>
                    </a:cxn>
                    <a:cxn ang="0">
                      <a:pos x="51" y="17"/>
                    </a:cxn>
                    <a:cxn ang="0">
                      <a:pos x="51" y="19"/>
                    </a:cxn>
                    <a:cxn ang="0">
                      <a:pos x="49" y="28"/>
                    </a:cxn>
                    <a:cxn ang="0">
                      <a:pos x="46" y="36"/>
                    </a:cxn>
                    <a:cxn ang="0">
                      <a:pos x="38" y="42"/>
                    </a:cxn>
                    <a:cxn ang="0">
                      <a:pos x="27" y="43"/>
                    </a:cxn>
                    <a:cxn ang="0">
                      <a:pos x="17" y="42"/>
                    </a:cxn>
                    <a:cxn ang="0">
                      <a:pos x="10" y="36"/>
                    </a:cxn>
                    <a:cxn ang="0">
                      <a:pos x="6" y="28"/>
                    </a:cxn>
                    <a:cxn ang="0">
                      <a:pos x="4" y="19"/>
                    </a:cxn>
                    <a:cxn ang="0">
                      <a:pos x="4" y="13"/>
                    </a:cxn>
                    <a:cxn ang="0">
                      <a:pos x="6" y="9"/>
                    </a:cxn>
                    <a:cxn ang="0">
                      <a:pos x="8" y="6"/>
                    </a:cxn>
                    <a:cxn ang="0">
                      <a:pos x="11" y="2"/>
                    </a:cxn>
                    <a:cxn ang="0">
                      <a:pos x="10" y="0"/>
                    </a:cxn>
                    <a:cxn ang="0">
                      <a:pos x="8" y="0"/>
                    </a:cxn>
                    <a:cxn ang="0">
                      <a:pos x="4" y="4"/>
                    </a:cxn>
                    <a:cxn ang="0">
                      <a:pos x="2" y="7"/>
                    </a:cxn>
                    <a:cxn ang="0">
                      <a:pos x="0" y="13"/>
                    </a:cxn>
                    <a:cxn ang="0">
                      <a:pos x="0" y="19"/>
                    </a:cxn>
                    <a:cxn ang="0">
                      <a:pos x="0" y="25"/>
                    </a:cxn>
                    <a:cxn ang="0">
                      <a:pos x="2" y="30"/>
                    </a:cxn>
                    <a:cxn ang="0">
                      <a:pos x="4" y="34"/>
                    </a:cxn>
                    <a:cxn ang="0">
                      <a:pos x="8" y="40"/>
                    </a:cxn>
                    <a:cxn ang="0">
                      <a:pos x="11" y="42"/>
                    </a:cxn>
                    <a:cxn ang="0">
                      <a:pos x="17" y="45"/>
                    </a:cxn>
                    <a:cxn ang="0">
                      <a:pos x="21" y="47"/>
                    </a:cxn>
                    <a:cxn ang="0">
                      <a:pos x="27" y="47"/>
                    </a:cxn>
                    <a:cxn ang="0">
                      <a:pos x="32" y="47"/>
                    </a:cxn>
                    <a:cxn ang="0">
                      <a:pos x="38" y="45"/>
                    </a:cxn>
                    <a:cxn ang="0">
                      <a:pos x="44" y="42"/>
                    </a:cxn>
                    <a:cxn ang="0">
                      <a:pos x="47" y="40"/>
                    </a:cxn>
                    <a:cxn ang="0">
                      <a:pos x="51" y="34"/>
                    </a:cxn>
                    <a:cxn ang="0">
                      <a:pos x="53" y="30"/>
                    </a:cxn>
                    <a:cxn ang="0">
                      <a:pos x="55" y="25"/>
                    </a:cxn>
                    <a:cxn ang="0">
                      <a:pos x="55" y="19"/>
                    </a:cxn>
                  </a:cxnLst>
                  <a:rect l="0" t="0" r="r" b="b"/>
                  <a:pathLst>
                    <a:path w="55" h="47">
                      <a:moveTo>
                        <a:pt x="55" y="19"/>
                      </a:moveTo>
                      <a:lnTo>
                        <a:pt x="55" y="17"/>
                      </a:lnTo>
                      <a:lnTo>
                        <a:pt x="55" y="13"/>
                      </a:lnTo>
                      <a:lnTo>
                        <a:pt x="53" y="13"/>
                      </a:lnTo>
                      <a:lnTo>
                        <a:pt x="51" y="13"/>
                      </a:lnTo>
                      <a:lnTo>
                        <a:pt x="51" y="17"/>
                      </a:lnTo>
                      <a:lnTo>
                        <a:pt x="51" y="19"/>
                      </a:lnTo>
                      <a:lnTo>
                        <a:pt x="49" y="28"/>
                      </a:lnTo>
                      <a:lnTo>
                        <a:pt x="46" y="36"/>
                      </a:lnTo>
                      <a:lnTo>
                        <a:pt x="38" y="42"/>
                      </a:lnTo>
                      <a:lnTo>
                        <a:pt x="27" y="43"/>
                      </a:lnTo>
                      <a:lnTo>
                        <a:pt x="17" y="42"/>
                      </a:lnTo>
                      <a:lnTo>
                        <a:pt x="10" y="36"/>
                      </a:lnTo>
                      <a:lnTo>
                        <a:pt x="6" y="28"/>
                      </a:lnTo>
                      <a:lnTo>
                        <a:pt x="4" y="19"/>
                      </a:lnTo>
                      <a:lnTo>
                        <a:pt x="4" y="13"/>
                      </a:lnTo>
                      <a:lnTo>
                        <a:pt x="6" y="9"/>
                      </a:lnTo>
                      <a:lnTo>
                        <a:pt x="8" y="6"/>
                      </a:lnTo>
                      <a:lnTo>
                        <a:pt x="11" y="2"/>
                      </a:lnTo>
                      <a:lnTo>
                        <a:pt x="10" y="0"/>
                      </a:lnTo>
                      <a:lnTo>
                        <a:pt x="8" y="0"/>
                      </a:lnTo>
                      <a:lnTo>
                        <a:pt x="4" y="4"/>
                      </a:lnTo>
                      <a:lnTo>
                        <a:pt x="2" y="7"/>
                      </a:lnTo>
                      <a:lnTo>
                        <a:pt x="0" y="13"/>
                      </a:lnTo>
                      <a:lnTo>
                        <a:pt x="0" y="19"/>
                      </a:lnTo>
                      <a:lnTo>
                        <a:pt x="0" y="25"/>
                      </a:lnTo>
                      <a:lnTo>
                        <a:pt x="2" y="30"/>
                      </a:lnTo>
                      <a:lnTo>
                        <a:pt x="4" y="34"/>
                      </a:lnTo>
                      <a:lnTo>
                        <a:pt x="8" y="40"/>
                      </a:lnTo>
                      <a:lnTo>
                        <a:pt x="11" y="42"/>
                      </a:lnTo>
                      <a:lnTo>
                        <a:pt x="17" y="45"/>
                      </a:lnTo>
                      <a:lnTo>
                        <a:pt x="21" y="47"/>
                      </a:lnTo>
                      <a:lnTo>
                        <a:pt x="27" y="47"/>
                      </a:lnTo>
                      <a:lnTo>
                        <a:pt x="32" y="47"/>
                      </a:lnTo>
                      <a:lnTo>
                        <a:pt x="38" y="45"/>
                      </a:lnTo>
                      <a:lnTo>
                        <a:pt x="44" y="42"/>
                      </a:lnTo>
                      <a:lnTo>
                        <a:pt x="47" y="40"/>
                      </a:lnTo>
                      <a:lnTo>
                        <a:pt x="51" y="34"/>
                      </a:lnTo>
                      <a:lnTo>
                        <a:pt x="53" y="30"/>
                      </a:lnTo>
                      <a:lnTo>
                        <a:pt x="55" y="25"/>
                      </a:lnTo>
                      <a:lnTo>
                        <a:pt x="55" y="19"/>
                      </a:lnTo>
                      <a:close/>
                    </a:path>
                  </a:pathLst>
                </a:custGeom>
                <a:solidFill>
                  <a:srgbClr val="FAD9C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163" name="Freeform 795"/>
                <p:cNvSpPr>
                  <a:spLocks/>
                </p:cNvSpPr>
                <p:nvPr/>
              </p:nvSpPr>
              <p:spPr bwMode="auto">
                <a:xfrm>
                  <a:off x="1542" y="2026"/>
                  <a:ext cx="51" cy="45"/>
                </a:xfrm>
                <a:custGeom>
                  <a:avLst/>
                  <a:gdLst/>
                  <a:ahLst/>
                  <a:cxnLst>
                    <a:cxn ang="0">
                      <a:pos x="51" y="19"/>
                    </a:cxn>
                    <a:cxn ang="0">
                      <a:pos x="51" y="17"/>
                    </a:cxn>
                    <a:cxn ang="0">
                      <a:pos x="51" y="13"/>
                    </a:cxn>
                    <a:cxn ang="0">
                      <a:pos x="49" y="13"/>
                    </a:cxn>
                    <a:cxn ang="0">
                      <a:pos x="47" y="13"/>
                    </a:cxn>
                    <a:cxn ang="0">
                      <a:pos x="47" y="15"/>
                    </a:cxn>
                    <a:cxn ang="0">
                      <a:pos x="47" y="19"/>
                    </a:cxn>
                    <a:cxn ang="0">
                      <a:pos x="45" y="28"/>
                    </a:cxn>
                    <a:cxn ang="0">
                      <a:pos x="42" y="34"/>
                    </a:cxn>
                    <a:cxn ang="0">
                      <a:pos x="34" y="40"/>
                    </a:cxn>
                    <a:cxn ang="0">
                      <a:pos x="25" y="42"/>
                    </a:cxn>
                    <a:cxn ang="0">
                      <a:pos x="17" y="40"/>
                    </a:cxn>
                    <a:cxn ang="0">
                      <a:pos x="9" y="34"/>
                    </a:cxn>
                    <a:cxn ang="0">
                      <a:pos x="4" y="28"/>
                    </a:cxn>
                    <a:cxn ang="0">
                      <a:pos x="4" y="19"/>
                    </a:cxn>
                    <a:cxn ang="0">
                      <a:pos x="4" y="13"/>
                    </a:cxn>
                    <a:cxn ang="0">
                      <a:pos x="6" y="9"/>
                    </a:cxn>
                    <a:cxn ang="0">
                      <a:pos x="8" y="6"/>
                    </a:cxn>
                    <a:cxn ang="0">
                      <a:pos x="9" y="2"/>
                    </a:cxn>
                    <a:cxn ang="0">
                      <a:pos x="9" y="2"/>
                    </a:cxn>
                    <a:cxn ang="0">
                      <a:pos x="8" y="0"/>
                    </a:cxn>
                    <a:cxn ang="0">
                      <a:pos x="4" y="4"/>
                    </a:cxn>
                    <a:cxn ang="0">
                      <a:pos x="2" y="9"/>
                    </a:cxn>
                    <a:cxn ang="0">
                      <a:pos x="0" y="13"/>
                    </a:cxn>
                    <a:cxn ang="0">
                      <a:pos x="0" y="19"/>
                    </a:cxn>
                    <a:cxn ang="0">
                      <a:pos x="0" y="25"/>
                    </a:cxn>
                    <a:cxn ang="0">
                      <a:pos x="2" y="28"/>
                    </a:cxn>
                    <a:cxn ang="0">
                      <a:pos x="4" y="34"/>
                    </a:cxn>
                    <a:cxn ang="0">
                      <a:pos x="8" y="38"/>
                    </a:cxn>
                    <a:cxn ang="0">
                      <a:pos x="11" y="42"/>
                    </a:cxn>
                    <a:cxn ang="0">
                      <a:pos x="15" y="43"/>
                    </a:cxn>
                    <a:cxn ang="0">
                      <a:pos x="21" y="45"/>
                    </a:cxn>
                    <a:cxn ang="0">
                      <a:pos x="25" y="45"/>
                    </a:cxn>
                    <a:cxn ang="0">
                      <a:pos x="30" y="45"/>
                    </a:cxn>
                    <a:cxn ang="0">
                      <a:pos x="36" y="43"/>
                    </a:cxn>
                    <a:cxn ang="0">
                      <a:pos x="40" y="42"/>
                    </a:cxn>
                    <a:cxn ang="0">
                      <a:pos x="44" y="38"/>
                    </a:cxn>
                    <a:cxn ang="0">
                      <a:pos x="47" y="34"/>
                    </a:cxn>
                    <a:cxn ang="0">
                      <a:pos x="49" y="28"/>
                    </a:cxn>
                    <a:cxn ang="0">
                      <a:pos x="51" y="25"/>
                    </a:cxn>
                    <a:cxn ang="0">
                      <a:pos x="51" y="19"/>
                    </a:cxn>
                  </a:cxnLst>
                  <a:rect l="0" t="0" r="r" b="b"/>
                  <a:pathLst>
                    <a:path w="51" h="45">
                      <a:moveTo>
                        <a:pt x="51" y="19"/>
                      </a:moveTo>
                      <a:lnTo>
                        <a:pt x="51" y="17"/>
                      </a:lnTo>
                      <a:lnTo>
                        <a:pt x="51" y="13"/>
                      </a:lnTo>
                      <a:lnTo>
                        <a:pt x="49" y="13"/>
                      </a:lnTo>
                      <a:lnTo>
                        <a:pt x="47" y="13"/>
                      </a:lnTo>
                      <a:lnTo>
                        <a:pt x="47" y="15"/>
                      </a:lnTo>
                      <a:lnTo>
                        <a:pt x="47" y="19"/>
                      </a:lnTo>
                      <a:lnTo>
                        <a:pt x="45" y="28"/>
                      </a:lnTo>
                      <a:lnTo>
                        <a:pt x="42" y="34"/>
                      </a:lnTo>
                      <a:lnTo>
                        <a:pt x="34" y="40"/>
                      </a:lnTo>
                      <a:lnTo>
                        <a:pt x="25" y="42"/>
                      </a:lnTo>
                      <a:lnTo>
                        <a:pt x="17" y="40"/>
                      </a:lnTo>
                      <a:lnTo>
                        <a:pt x="9" y="34"/>
                      </a:lnTo>
                      <a:lnTo>
                        <a:pt x="4" y="28"/>
                      </a:lnTo>
                      <a:lnTo>
                        <a:pt x="4" y="19"/>
                      </a:lnTo>
                      <a:lnTo>
                        <a:pt x="4" y="13"/>
                      </a:lnTo>
                      <a:lnTo>
                        <a:pt x="6" y="9"/>
                      </a:lnTo>
                      <a:lnTo>
                        <a:pt x="8" y="6"/>
                      </a:lnTo>
                      <a:lnTo>
                        <a:pt x="9" y="2"/>
                      </a:lnTo>
                      <a:lnTo>
                        <a:pt x="9" y="2"/>
                      </a:lnTo>
                      <a:lnTo>
                        <a:pt x="8" y="0"/>
                      </a:lnTo>
                      <a:lnTo>
                        <a:pt x="4" y="4"/>
                      </a:lnTo>
                      <a:lnTo>
                        <a:pt x="2" y="9"/>
                      </a:lnTo>
                      <a:lnTo>
                        <a:pt x="0" y="13"/>
                      </a:lnTo>
                      <a:lnTo>
                        <a:pt x="0" y="19"/>
                      </a:lnTo>
                      <a:lnTo>
                        <a:pt x="0" y="25"/>
                      </a:lnTo>
                      <a:lnTo>
                        <a:pt x="2" y="28"/>
                      </a:lnTo>
                      <a:lnTo>
                        <a:pt x="4" y="34"/>
                      </a:lnTo>
                      <a:lnTo>
                        <a:pt x="8" y="38"/>
                      </a:lnTo>
                      <a:lnTo>
                        <a:pt x="11" y="42"/>
                      </a:lnTo>
                      <a:lnTo>
                        <a:pt x="15" y="43"/>
                      </a:lnTo>
                      <a:lnTo>
                        <a:pt x="21" y="45"/>
                      </a:lnTo>
                      <a:lnTo>
                        <a:pt x="25" y="45"/>
                      </a:lnTo>
                      <a:lnTo>
                        <a:pt x="30" y="45"/>
                      </a:lnTo>
                      <a:lnTo>
                        <a:pt x="36" y="43"/>
                      </a:lnTo>
                      <a:lnTo>
                        <a:pt x="40" y="42"/>
                      </a:lnTo>
                      <a:lnTo>
                        <a:pt x="44" y="38"/>
                      </a:lnTo>
                      <a:lnTo>
                        <a:pt x="47" y="34"/>
                      </a:lnTo>
                      <a:lnTo>
                        <a:pt x="49" y="28"/>
                      </a:lnTo>
                      <a:lnTo>
                        <a:pt x="51" y="25"/>
                      </a:lnTo>
                      <a:lnTo>
                        <a:pt x="51" y="19"/>
                      </a:lnTo>
                      <a:close/>
                    </a:path>
                  </a:pathLst>
                </a:custGeom>
                <a:solidFill>
                  <a:srgbClr val="FADCC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164" name="Freeform 796"/>
                <p:cNvSpPr>
                  <a:spLocks/>
                </p:cNvSpPr>
                <p:nvPr/>
              </p:nvSpPr>
              <p:spPr bwMode="auto">
                <a:xfrm>
                  <a:off x="1544" y="2028"/>
                  <a:ext cx="47" cy="41"/>
                </a:xfrm>
                <a:custGeom>
                  <a:avLst/>
                  <a:gdLst/>
                  <a:ahLst/>
                  <a:cxnLst>
                    <a:cxn ang="0">
                      <a:pos x="47" y="17"/>
                    </a:cxn>
                    <a:cxn ang="0">
                      <a:pos x="47" y="15"/>
                    </a:cxn>
                    <a:cxn ang="0">
                      <a:pos x="47" y="11"/>
                    </a:cxn>
                    <a:cxn ang="0">
                      <a:pos x="45" y="11"/>
                    </a:cxn>
                    <a:cxn ang="0">
                      <a:pos x="43" y="11"/>
                    </a:cxn>
                    <a:cxn ang="0">
                      <a:pos x="43" y="13"/>
                    </a:cxn>
                    <a:cxn ang="0">
                      <a:pos x="43" y="17"/>
                    </a:cxn>
                    <a:cxn ang="0">
                      <a:pos x="43" y="24"/>
                    </a:cxn>
                    <a:cxn ang="0">
                      <a:pos x="38" y="32"/>
                    </a:cxn>
                    <a:cxn ang="0">
                      <a:pos x="32" y="36"/>
                    </a:cxn>
                    <a:cxn ang="0">
                      <a:pos x="23" y="38"/>
                    </a:cxn>
                    <a:cxn ang="0">
                      <a:pos x="15" y="36"/>
                    </a:cxn>
                    <a:cxn ang="0">
                      <a:pos x="9" y="32"/>
                    </a:cxn>
                    <a:cxn ang="0">
                      <a:pos x="4" y="24"/>
                    </a:cxn>
                    <a:cxn ang="0">
                      <a:pos x="4" y="17"/>
                    </a:cxn>
                    <a:cxn ang="0">
                      <a:pos x="4" y="13"/>
                    </a:cxn>
                    <a:cxn ang="0">
                      <a:pos x="6" y="7"/>
                    </a:cxn>
                    <a:cxn ang="0">
                      <a:pos x="7" y="4"/>
                    </a:cxn>
                    <a:cxn ang="0">
                      <a:pos x="9" y="2"/>
                    </a:cxn>
                    <a:cxn ang="0">
                      <a:pos x="7" y="0"/>
                    </a:cxn>
                    <a:cxn ang="0">
                      <a:pos x="7" y="0"/>
                    </a:cxn>
                    <a:cxn ang="0">
                      <a:pos x="4" y="4"/>
                    </a:cxn>
                    <a:cxn ang="0">
                      <a:pos x="2" y="7"/>
                    </a:cxn>
                    <a:cxn ang="0">
                      <a:pos x="0" y="11"/>
                    </a:cxn>
                    <a:cxn ang="0">
                      <a:pos x="0" y="17"/>
                    </a:cxn>
                    <a:cxn ang="0">
                      <a:pos x="2" y="26"/>
                    </a:cxn>
                    <a:cxn ang="0">
                      <a:pos x="6" y="34"/>
                    </a:cxn>
                    <a:cxn ang="0">
                      <a:pos x="13" y="40"/>
                    </a:cxn>
                    <a:cxn ang="0">
                      <a:pos x="23" y="41"/>
                    </a:cxn>
                    <a:cxn ang="0">
                      <a:pos x="34" y="40"/>
                    </a:cxn>
                    <a:cxn ang="0">
                      <a:pos x="42" y="34"/>
                    </a:cxn>
                    <a:cxn ang="0">
                      <a:pos x="45" y="26"/>
                    </a:cxn>
                    <a:cxn ang="0">
                      <a:pos x="47" y="17"/>
                    </a:cxn>
                  </a:cxnLst>
                  <a:rect l="0" t="0" r="r" b="b"/>
                  <a:pathLst>
                    <a:path w="47" h="41">
                      <a:moveTo>
                        <a:pt x="47" y="17"/>
                      </a:moveTo>
                      <a:lnTo>
                        <a:pt x="47" y="15"/>
                      </a:lnTo>
                      <a:lnTo>
                        <a:pt x="47" y="11"/>
                      </a:lnTo>
                      <a:lnTo>
                        <a:pt x="45" y="11"/>
                      </a:lnTo>
                      <a:lnTo>
                        <a:pt x="43" y="11"/>
                      </a:lnTo>
                      <a:lnTo>
                        <a:pt x="43" y="13"/>
                      </a:lnTo>
                      <a:lnTo>
                        <a:pt x="43" y="17"/>
                      </a:lnTo>
                      <a:lnTo>
                        <a:pt x="43" y="24"/>
                      </a:lnTo>
                      <a:lnTo>
                        <a:pt x="38" y="32"/>
                      </a:lnTo>
                      <a:lnTo>
                        <a:pt x="32" y="36"/>
                      </a:lnTo>
                      <a:lnTo>
                        <a:pt x="23" y="38"/>
                      </a:lnTo>
                      <a:lnTo>
                        <a:pt x="15" y="36"/>
                      </a:lnTo>
                      <a:lnTo>
                        <a:pt x="9" y="32"/>
                      </a:lnTo>
                      <a:lnTo>
                        <a:pt x="4" y="24"/>
                      </a:lnTo>
                      <a:lnTo>
                        <a:pt x="4" y="17"/>
                      </a:lnTo>
                      <a:lnTo>
                        <a:pt x="4" y="13"/>
                      </a:lnTo>
                      <a:lnTo>
                        <a:pt x="6" y="7"/>
                      </a:lnTo>
                      <a:lnTo>
                        <a:pt x="7" y="4"/>
                      </a:lnTo>
                      <a:lnTo>
                        <a:pt x="9" y="2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4" y="4"/>
                      </a:lnTo>
                      <a:lnTo>
                        <a:pt x="2" y="7"/>
                      </a:lnTo>
                      <a:lnTo>
                        <a:pt x="0" y="11"/>
                      </a:lnTo>
                      <a:lnTo>
                        <a:pt x="0" y="17"/>
                      </a:lnTo>
                      <a:lnTo>
                        <a:pt x="2" y="26"/>
                      </a:lnTo>
                      <a:lnTo>
                        <a:pt x="6" y="34"/>
                      </a:lnTo>
                      <a:lnTo>
                        <a:pt x="13" y="40"/>
                      </a:lnTo>
                      <a:lnTo>
                        <a:pt x="23" y="41"/>
                      </a:lnTo>
                      <a:lnTo>
                        <a:pt x="34" y="40"/>
                      </a:lnTo>
                      <a:lnTo>
                        <a:pt x="42" y="34"/>
                      </a:lnTo>
                      <a:lnTo>
                        <a:pt x="45" y="26"/>
                      </a:lnTo>
                      <a:lnTo>
                        <a:pt x="47" y="17"/>
                      </a:lnTo>
                      <a:close/>
                    </a:path>
                  </a:pathLst>
                </a:custGeom>
                <a:solidFill>
                  <a:srgbClr val="FBDFC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165" name="Freeform 797"/>
                <p:cNvSpPr>
                  <a:spLocks/>
                </p:cNvSpPr>
                <p:nvPr/>
              </p:nvSpPr>
              <p:spPr bwMode="auto">
                <a:xfrm>
                  <a:off x="1546" y="2028"/>
                  <a:ext cx="43" cy="40"/>
                </a:xfrm>
                <a:custGeom>
                  <a:avLst/>
                  <a:gdLst/>
                  <a:ahLst/>
                  <a:cxnLst>
                    <a:cxn ang="0">
                      <a:pos x="43" y="17"/>
                    </a:cxn>
                    <a:cxn ang="0">
                      <a:pos x="43" y="13"/>
                    </a:cxn>
                    <a:cxn ang="0">
                      <a:pos x="43" y="11"/>
                    </a:cxn>
                    <a:cxn ang="0">
                      <a:pos x="41" y="11"/>
                    </a:cxn>
                    <a:cxn ang="0">
                      <a:pos x="40" y="11"/>
                    </a:cxn>
                    <a:cxn ang="0">
                      <a:pos x="40" y="13"/>
                    </a:cxn>
                    <a:cxn ang="0">
                      <a:pos x="40" y="17"/>
                    </a:cxn>
                    <a:cxn ang="0">
                      <a:pos x="40" y="24"/>
                    </a:cxn>
                    <a:cxn ang="0">
                      <a:pos x="36" y="30"/>
                    </a:cxn>
                    <a:cxn ang="0">
                      <a:pos x="28" y="34"/>
                    </a:cxn>
                    <a:cxn ang="0">
                      <a:pos x="21" y="36"/>
                    </a:cxn>
                    <a:cxn ang="0">
                      <a:pos x="15" y="34"/>
                    </a:cxn>
                    <a:cxn ang="0">
                      <a:pos x="7" y="30"/>
                    </a:cxn>
                    <a:cxn ang="0">
                      <a:pos x="4" y="24"/>
                    </a:cxn>
                    <a:cxn ang="0">
                      <a:pos x="4" y="17"/>
                    </a:cxn>
                    <a:cxn ang="0">
                      <a:pos x="4" y="13"/>
                    </a:cxn>
                    <a:cxn ang="0">
                      <a:pos x="5" y="7"/>
                    </a:cxn>
                    <a:cxn ang="0">
                      <a:pos x="7" y="5"/>
                    </a:cxn>
                    <a:cxn ang="0">
                      <a:pos x="9" y="2"/>
                    </a:cxn>
                    <a:cxn ang="0">
                      <a:pos x="7" y="2"/>
                    </a:cxn>
                    <a:cxn ang="0">
                      <a:pos x="5" y="0"/>
                    </a:cxn>
                    <a:cxn ang="0">
                      <a:pos x="4" y="4"/>
                    </a:cxn>
                    <a:cxn ang="0">
                      <a:pos x="2" y="7"/>
                    </a:cxn>
                    <a:cxn ang="0">
                      <a:pos x="0" y="11"/>
                    </a:cxn>
                    <a:cxn ang="0">
                      <a:pos x="0" y="17"/>
                    </a:cxn>
                    <a:cxn ang="0">
                      <a:pos x="0" y="26"/>
                    </a:cxn>
                    <a:cxn ang="0">
                      <a:pos x="5" y="32"/>
                    </a:cxn>
                    <a:cxn ang="0">
                      <a:pos x="13" y="38"/>
                    </a:cxn>
                    <a:cxn ang="0">
                      <a:pos x="21" y="40"/>
                    </a:cxn>
                    <a:cxn ang="0">
                      <a:pos x="30" y="38"/>
                    </a:cxn>
                    <a:cxn ang="0">
                      <a:pos x="38" y="32"/>
                    </a:cxn>
                    <a:cxn ang="0">
                      <a:pos x="41" y="26"/>
                    </a:cxn>
                    <a:cxn ang="0">
                      <a:pos x="43" y="17"/>
                    </a:cxn>
                  </a:cxnLst>
                  <a:rect l="0" t="0" r="r" b="b"/>
                  <a:pathLst>
                    <a:path w="43" h="40">
                      <a:moveTo>
                        <a:pt x="43" y="17"/>
                      </a:moveTo>
                      <a:lnTo>
                        <a:pt x="43" y="13"/>
                      </a:lnTo>
                      <a:lnTo>
                        <a:pt x="43" y="11"/>
                      </a:lnTo>
                      <a:lnTo>
                        <a:pt x="41" y="11"/>
                      </a:lnTo>
                      <a:lnTo>
                        <a:pt x="40" y="11"/>
                      </a:lnTo>
                      <a:lnTo>
                        <a:pt x="40" y="13"/>
                      </a:lnTo>
                      <a:lnTo>
                        <a:pt x="40" y="17"/>
                      </a:lnTo>
                      <a:lnTo>
                        <a:pt x="40" y="24"/>
                      </a:lnTo>
                      <a:lnTo>
                        <a:pt x="36" y="30"/>
                      </a:lnTo>
                      <a:lnTo>
                        <a:pt x="28" y="34"/>
                      </a:lnTo>
                      <a:lnTo>
                        <a:pt x="21" y="36"/>
                      </a:lnTo>
                      <a:lnTo>
                        <a:pt x="15" y="34"/>
                      </a:lnTo>
                      <a:lnTo>
                        <a:pt x="7" y="30"/>
                      </a:lnTo>
                      <a:lnTo>
                        <a:pt x="4" y="24"/>
                      </a:lnTo>
                      <a:lnTo>
                        <a:pt x="4" y="17"/>
                      </a:lnTo>
                      <a:lnTo>
                        <a:pt x="4" y="13"/>
                      </a:lnTo>
                      <a:lnTo>
                        <a:pt x="5" y="7"/>
                      </a:lnTo>
                      <a:lnTo>
                        <a:pt x="7" y="5"/>
                      </a:lnTo>
                      <a:lnTo>
                        <a:pt x="9" y="2"/>
                      </a:lnTo>
                      <a:lnTo>
                        <a:pt x="7" y="2"/>
                      </a:lnTo>
                      <a:lnTo>
                        <a:pt x="5" y="0"/>
                      </a:lnTo>
                      <a:lnTo>
                        <a:pt x="4" y="4"/>
                      </a:lnTo>
                      <a:lnTo>
                        <a:pt x="2" y="7"/>
                      </a:lnTo>
                      <a:lnTo>
                        <a:pt x="0" y="11"/>
                      </a:lnTo>
                      <a:lnTo>
                        <a:pt x="0" y="17"/>
                      </a:lnTo>
                      <a:lnTo>
                        <a:pt x="0" y="26"/>
                      </a:lnTo>
                      <a:lnTo>
                        <a:pt x="5" y="32"/>
                      </a:lnTo>
                      <a:lnTo>
                        <a:pt x="13" y="38"/>
                      </a:lnTo>
                      <a:lnTo>
                        <a:pt x="21" y="40"/>
                      </a:lnTo>
                      <a:lnTo>
                        <a:pt x="30" y="38"/>
                      </a:lnTo>
                      <a:lnTo>
                        <a:pt x="38" y="32"/>
                      </a:lnTo>
                      <a:lnTo>
                        <a:pt x="41" y="26"/>
                      </a:lnTo>
                      <a:lnTo>
                        <a:pt x="43" y="17"/>
                      </a:lnTo>
                      <a:close/>
                    </a:path>
                  </a:pathLst>
                </a:custGeom>
                <a:solidFill>
                  <a:srgbClr val="FCE2C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166" name="Freeform 798"/>
                <p:cNvSpPr>
                  <a:spLocks/>
                </p:cNvSpPr>
                <p:nvPr/>
              </p:nvSpPr>
              <p:spPr bwMode="auto">
                <a:xfrm>
                  <a:off x="1548" y="2030"/>
                  <a:ext cx="39" cy="36"/>
                </a:xfrm>
                <a:custGeom>
                  <a:avLst/>
                  <a:gdLst/>
                  <a:ahLst/>
                  <a:cxnLst>
                    <a:cxn ang="0">
                      <a:pos x="39" y="15"/>
                    </a:cxn>
                    <a:cxn ang="0">
                      <a:pos x="39" y="11"/>
                    </a:cxn>
                    <a:cxn ang="0">
                      <a:pos x="39" y="9"/>
                    </a:cxn>
                    <a:cxn ang="0">
                      <a:pos x="38" y="9"/>
                    </a:cxn>
                    <a:cxn ang="0">
                      <a:pos x="36" y="7"/>
                    </a:cxn>
                    <a:cxn ang="0">
                      <a:pos x="36" y="11"/>
                    </a:cxn>
                    <a:cxn ang="0">
                      <a:pos x="36" y="15"/>
                    </a:cxn>
                    <a:cxn ang="0">
                      <a:pos x="36" y="21"/>
                    </a:cxn>
                    <a:cxn ang="0">
                      <a:pos x="32" y="26"/>
                    </a:cxn>
                    <a:cxn ang="0">
                      <a:pos x="26" y="30"/>
                    </a:cxn>
                    <a:cxn ang="0">
                      <a:pos x="19" y="32"/>
                    </a:cxn>
                    <a:cxn ang="0">
                      <a:pos x="13" y="30"/>
                    </a:cxn>
                    <a:cxn ang="0">
                      <a:pos x="7" y="26"/>
                    </a:cxn>
                    <a:cxn ang="0">
                      <a:pos x="3" y="21"/>
                    </a:cxn>
                    <a:cxn ang="0">
                      <a:pos x="3" y="15"/>
                    </a:cxn>
                    <a:cxn ang="0">
                      <a:pos x="3" y="11"/>
                    </a:cxn>
                    <a:cxn ang="0">
                      <a:pos x="5" y="7"/>
                    </a:cxn>
                    <a:cxn ang="0">
                      <a:pos x="7" y="3"/>
                    </a:cxn>
                    <a:cxn ang="0">
                      <a:pos x="11" y="0"/>
                    </a:cxn>
                    <a:cxn ang="0">
                      <a:pos x="9" y="0"/>
                    </a:cxn>
                    <a:cxn ang="0">
                      <a:pos x="5" y="0"/>
                    </a:cxn>
                    <a:cxn ang="0">
                      <a:pos x="3" y="2"/>
                    </a:cxn>
                    <a:cxn ang="0">
                      <a:pos x="2" y="5"/>
                    </a:cxn>
                    <a:cxn ang="0">
                      <a:pos x="0" y="11"/>
                    </a:cxn>
                    <a:cxn ang="0">
                      <a:pos x="0" y="15"/>
                    </a:cxn>
                    <a:cxn ang="0">
                      <a:pos x="0" y="22"/>
                    </a:cxn>
                    <a:cxn ang="0">
                      <a:pos x="5" y="30"/>
                    </a:cxn>
                    <a:cxn ang="0">
                      <a:pos x="11" y="34"/>
                    </a:cxn>
                    <a:cxn ang="0">
                      <a:pos x="19" y="36"/>
                    </a:cxn>
                    <a:cxn ang="0">
                      <a:pos x="28" y="34"/>
                    </a:cxn>
                    <a:cxn ang="0">
                      <a:pos x="34" y="30"/>
                    </a:cxn>
                    <a:cxn ang="0">
                      <a:pos x="39" y="22"/>
                    </a:cxn>
                    <a:cxn ang="0">
                      <a:pos x="39" y="15"/>
                    </a:cxn>
                  </a:cxnLst>
                  <a:rect l="0" t="0" r="r" b="b"/>
                  <a:pathLst>
                    <a:path w="39" h="36">
                      <a:moveTo>
                        <a:pt x="39" y="15"/>
                      </a:moveTo>
                      <a:lnTo>
                        <a:pt x="39" y="11"/>
                      </a:lnTo>
                      <a:lnTo>
                        <a:pt x="39" y="9"/>
                      </a:lnTo>
                      <a:lnTo>
                        <a:pt x="38" y="9"/>
                      </a:lnTo>
                      <a:lnTo>
                        <a:pt x="36" y="7"/>
                      </a:lnTo>
                      <a:lnTo>
                        <a:pt x="36" y="11"/>
                      </a:lnTo>
                      <a:lnTo>
                        <a:pt x="36" y="15"/>
                      </a:lnTo>
                      <a:lnTo>
                        <a:pt x="36" y="21"/>
                      </a:lnTo>
                      <a:lnTo>
                        <a:pt x="32" y="26"/>
                      </a:lnTo>
                      <a:lnTo>
                        <a:pt x="26" y="30"/>
                      </a:lnTo>
                      <a:lnTo>
                        <a:pt x="19" y="32"/>
                      </a:lnTo>
                      <a:lnTo>
                        <a:pt x="13" y="30"/>
                      </a:lnTo>
                      <a:lnTo>
                        <a:pt x="7" y="26"/>
                      </a:lnTo>
                      <a:lnTo>
                        <a:pt x="3" y="21"/>
                      </a:lnTo>
                      <a:lnTo>
                        <a:pt x="3" y="15"/>
                      </a:lnTo>
                      <a:lnTo>
                        <a:pt x="3" y="11"/>
                      </a:lnTo>
                      <a:lnTo>
                        <a:pt x="5" y="7"/>
                      </a:lnTo>
                      <a:lnTo>
                        <a:pt x="7" y="3"/>
                      </a:lnTo>
                      <a:lnTo>
                        <a:pt x="11" y="0"/>
                      </a:lnTo>
                      <a:lnTo>
                        <a:pt x="9" y="0"/>
                      </a:lnTo>
                      <a:lnTo>
                        <a:pt x="5" y="0"/>
                      </a:lnTo>
                      <a:lnTo>
                        <a:pt x="3" y="2"/>
                      </a:lnTo>
                      <a:lnTo>
                        <a:pt x="2" y="5"/>
                      </a:lnTo>
                      <a:lnTo>
                        <a:pt x="0" y="11"/>
                      </a:lnTo>
                      <a:lnTo>
                        <a:pt x="0" y="15"/>
                      </a:lnTo>
                      <a:lnTo>
                        <a:pt x="0" y="22"/>
                      </a:lnTo>
                      <a:lnTo>
                        <a:pt x="5" y="30"/>
                      </a:lnTo>
                      <a:lnTo>
                        <a:pt x="11" y="34"/>
                      </a:lnTo>
                      <a:lnTo>
                        <a:pt x="19" y="36"/>
                      </a:lnTo>
                      <a:lnTo>
                        <a:pt x="28" y="34"/>
                      </a:lnTo>
                      <a:lnTo>
                        <a:pt x="34" y="30"/>
                      </a:lnTo>
                      <a:lnTo>
                        <a:pt x="39" y="22"/>
                      </a:lnTo>
                      <a:lnTo>
                        <a:pt x="39" y="15"/>
                      </a:lnTo>
                      <a:close/>
                    </a:path>
                  </a:pathLst>
                </a:custGeom>
                <a:solidFill>
                  <a:srgbClr val="FCE4D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167" name="Freeform 799"/>
                <p:cNvSpPr>
                  <a:spLocks/>
                </p:cNvSpPr>
                <p:nvPr/>
              </p:nvSpPr>
              <p:spPr bwMode="auto">
                <a:xfrm>
                  <a:off x="1550" y="2030"/>
                  <a:ext cx="36" cy="34"/>
                </a:xfrm>
                <a:custGeom>
                  <a:avLst/>
                  <a:gdLst/>
                  <a:ahLst/>
                  <a:cxnLst>
                    <a:cxn ang="0">
                      <a:pos x="36" y="15"/>
                    </a:cxn>
                    <a:cxn ang="0">
                      <a:pos x="36" y="11"/>
                    </a:cxn>
                    <a:cxn ang="0">
                      <a:pos x="36" y="9"/>
                    </a:cxn>
                    <a:cxn ang="0">
                      <a:pos x="34" y="7"/>
                    </a:cxn>
                    <a:cxn ang="0">
                      <a:pos x="30" y="7"/>
                    </a:cxn>
                    <a:cxn ang="0">
                      <a:pos x="32" y="11"/>
                    </a:cxn>
                    <a:cxn ang="0">
                      <a:pos x="32" y="15"/>
                    </a:cxn>
                    <a:cxn ang="0">
                      <a:pos x="32" y="21"/>
                    </a:cxn>
                    <a:cxn ang="0">
                      <a:pos x="28" y="26"/>
                    </a:cxn>
                    <a:cxn ang="0">
                      <a:pos x="24" y="28"/>
                    </a:cxn>
                    <a:cxn ang="0">
                      <a:pos x="17" y="30"/>
                    </a:cxn>
                    <a:cxn ang="0">
                      <a:pos x="11" y="28"/>
                    </a:cxn>
                    <a:cxn ang="0">
                      <a:pos x="7" y="26"/>
                    </a:cxn>
                    <a:cxn ang="0">
                      <a:pos x="3" y="21"/>
                    </a:cxn>
                    <a:cxn ang="0">
                      <a:pos x="3" y="15"/>
                    </a:cxn>
                    <a:cxn ang="0">
                      <a:pos x="3" y="11"/>
                    </a:cxn>
                    <a:cxn ang="0">
                      <a:pos x="5" y="7"/>
                    </a:cxn>
                    <a:cxn ang="0">
                      <a:pos x="7" y="3"/>
                    </a:cxn>
                    <a:cxn ang="0">
                      <a:pos x="11" y="2"/>
                    </a:cxn>
                    <a:cxn ang="0">
                      <a:pos x="9" y="0"/>
                    </a:cxn>
                    <a:cxn ang="0">
                      <a:pos x="5" y="0"/>
                    </a:cxn>
                    <a:cxn ang="0">
                      <a:pos x="3" y="3"/>
                    </a:cxn>
                    <a:cxn ang="0">
                      <a:pos x="1" y="5"/>
                    </a:cxn>
                    <a:cxn ang="0">
                      <a:pos x="0" y="11"/>
                    </a:cxn>
                    <a:cxn ang="0">
                      <a:pos x="0" y="15"/>
                    </a:cxn>
                    <a:cxn ang="0">
                      <a:pos x="0" y="22"/>
                    </a:cxn>
                    <a:cxn ang="0">
                      <a:pos x="3" y="28"/>
                    </a:cxn>
                    <a:cxn ang="0">
                      <a:pos x="11" y="32"/>
                    </a:cxn>
                    <a:cxn ang="0">
                      <a:pos x="17" y="34"/>
                    </a:cxn>
                    <a:cxn ang="0">
                      <a:pos x="24" y="32"/>
                    </a:cxn>
                    <a:cxn ang="0">
                      <a:pos x="32" y="28"/>
                    </a:cxn>
                    <a:cxn ang="0">
                      <a:pos x="36" y="22"/>
                    </a:cxn>
                    <a:cxn ang="0">
                      <a:pos x="36" y="15"/>
                    </a:cxn>
                  </a:cxnLst>
                  <a:rect l="0" t="0" r="r" b="b"/>
                  <a:pathLst>
                    <a:path w="36" h="34">
                      <a:moveTo>
                        <a:pt x="36" y="15"/>
                      </a:moveTo>
                      <a:lnTo>
                        <a:pt x="36" y="11"/>
                      </a:lnTo>
                      <a:lnTo>
                        <a:pt x="36" y="9"/>
                      </a:lnTo>
                      <a:lnTo>
                        <a:pt x="34" y="7"/>
                      </a:lnTo>
                      <a:lnTo>
                        <a:pt x="30" y="7"/>
                      </a:lnTo>
                      <a:lnTo>
                        <a:pt x="32" y="11"/>
                      </a:lnTo>
                      <a:lnTo>
                        <a:pt x="32" y="15"/>
                      </a:lnTo>
                      <a:lnTo>
                        <a:pt x="32" y="21"/>
                      </a:lnTo>
                      <a:lnTo>
                        <a:pt x="28" y="26"/>
                      </a:lnTo>
                      <a:lnTo>
                        <a:pt x="24" y="28"/>
                      </a:lnTo>
                      <a:lnTo>
                        <a:pt x="17" y="30"/>
                      </a:lnTo>
                      <a:lnTo>
                        <a:pt x="11" y="28"/>
                      </a:lnTo>
                      <a:lnTo>
                        <a:pt x="7" y="26"/>
                      </a:lnTo>
                      <a:lnTo>
                        <a:pt x="3" y="21"/>
                      </a:lnTo>
                      <a:lnTo>
                        <a:pt x="3" y="15"/>
                      </a:lnTo>
                      <a:lnTo>
                        <a:pt x="3" y="11"/>
                      </a:lnTo>
                      <a:lnTo>
                        <a:pt x="5" y="7"/>
                      </a:lnTo>
                      <a:lnTo>
                        <a:pt x="7" y="3"/>
                      </a:lnTo>
                      <a:lnTo>
                        <a:pt x="11" y="2"/>
                      </a:lnTo>
                      <a:lnTo>
                        <a:pt x="9" y="0"/>
                      </a:lnTo>
                      <a:lnTo>
                        <a:pt x="5" y="0"/>
                      </a:lnTo>
                      <a:lnTo>
                        <a:pt x="3" y="3"/>
                      </a:lnTo>
                      <a:lnTo>
                        <a:pt x="1" y="5"/>
                      </a:lnTo>
                      <a:lnTo>
                        <a:pt x="0" y="11"/>
                      </a:lnTo>
                      <a:lnTo>
                        <a:pt x="0" y="15"/>
                      </a:lnTo>
                      <a:lnTo>
                        <a:pt x="0" y="22"/>
                      </a:lnTo>
                      <a:lnTo>
                        <a:pt x="3" y="28"/>
                      </a:lnTo>
                      <a:lnTo>
                        <a:pt x="11" y="32"/>
                      </a:lnTo>
                      <a:lnTo>
                        <a:pt x="17" y="34"/>
                      </a:lnTo>
                      <a:lnTo>
                        <a:pt x="24" y="32"/>
                      </a:lnTo>
                      <a:lnTo>
                        <a:pt x="32" y="28"/>
                      </a:lnTo>
                      <a:lnTo>
                        <a:pt x="36" y="22"/>
                      </a:lnTo>
                      <a:lnTo>
                        <a:pt x="36" y="15"/>
                      </a:lnTo>
                      <a:close/>
                    </a:path>
                  </a:pathLst>
                </a:custGeom>
                <a:solidFill>
                  <a:srgbClr val="FDE7D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168" name="Freeform 800"/>
                <p:cNvSpPr>
                  <a:spLocks/>
                </p:cNvSpPr>
                <p:nvPr/>
              </p:nvSpPr>
              <p:spPr bwMode="auto">
                <a:xfrm>
                  <a:off x="1551" y="2030"/>
                  <a:ext cx="33" cy="32"/>
                </a:xfrm>
                <a:custGeom>
                  <a:avLst/>
                  <a:gdLst/>
                  <a:ahLst/>
                  <a:cxnLst>
                    <a:cxn ang="0">
                      <a:pos x="33" y="15"/>
                    </a:cxn>
                    <a:cxn ang="0">
                      <a:pos x="33" y="11"/>
                    </a:cxn>
                    <a:cxn ang="0">
                      <a:pos x="33" y="7"/>
                    </a:cxn>
                    <a:cxn ang="0">
                      <a:pos x="29" y="7"/>
                    </a:cxn>
                    <a:cxn ang="0">
                      <a:pos x="27" y="7"/>
                    </a:cxn>
                    <a:cxn ang="0">
                      <a:pos x="29" y="11"/>
                    </a:cxn>
                    <a:cxn ang="0">
                      <a:pos x="29" y="15"/>
                    </a:cxn>
                    <a:cxn ang="0">
                      <a:pos x="29" y="21"/>
                    </a:cxn>
                    <a:cxn ang="0">
                      <a:pos x="25" y="24"/>
                    </a:cxn>
                    <a:cxn ang="0">
                      <a:pos x="21" y="26"/>
                    </a:cxn>
                    <a:cxn ang="0">
                      <a:pos x="16" y="28"/>
                    </a:cxn>
                    <a:cxn ang="0">
                      <a:pos x="12" y="26"/>
                    </a:cxn>
                    <a:cxn ang="0">
                      <a:pos x="8" y="24"/>
                    </a:cxn>
                    <a:cxn ang="0">
                      <a:pos x="4" y="21"/>
                    </a:cxn>
                    <a:cxn ang="0">
                      <a:pos x="4" y="15"/>
                    </a:cxn>
                    <a:cxn ang="0">
                      <a:pos x="4" y="11"/>
                    </a:cxn>
                    <a:cxn ang="0">
                      <a:pos x="6" y="7"/>
                    </a:cxn>
                    <a:cxn ang="0">
                      <a:pos x="8" y="3"/>
                    </a:cxn>
                    <a:cxn ang="0">
                      <a:pos x="12" y="2"/>
                    </a:cxn>
                    <a:cxn ang="0">
                      <a:pos x="10" y="2"/>
                    </a:cxn>
                    <a:cxn ang="0">
                      <a:pos x="8" y="0"/>
                    </a:cxn>
                    <a:cxn ang="0">
                      <a:pos x="4" y="3"/>
                    </a:cxn>
                    <a:cxn ang="0">
                      <a:pos x="2" y="7"/>
                    </a:cxn>
                    <a:cxn ang="0">
                      <a:pos x="0" y="11"/>
                    </a:cxn>
                    <a:cxn ang="0">
                      <a:pos x="0" y="15"/>
                    </a:cxn>
                    <a:cxn ang="0">
                      <a:pos x="0" y="21"/>
                    </a:cxn>
                    <a:cxn ang="0">
                      <a:pos x="4" y="26"/>
                    </a:cxn>
                    <a:cxn ang="0">
                      <a:pos x="10" y="30"/>
                    </a:cxn>
                    <a:cxn ang="0">
                      <a:pos x="16" y="32"/>
                    </a:cxn>
                    <a:cxn ang="0">
                      <a:pos x="23" y="30"/>
                    </a:cxn>
                    <a:cxn ang="0">
                      <a:pos x="29" y="26"/>
                    </a:cxn>
                    <a:cxn ang="0">
                      <a:pos x="33" y="21"/>
                    </a:cxn>
                    <a:cxn ang="0">
                      <a:pos x="33" y="15"/>
                    </a:cxn>
                  </a:cxnLst>
                  <a:rect l="0" t="0" r="r" b="b"/>
                  <a:pathLst>
                    <a:path w="33" h="32">
                      <a:moveTo>
                        <a:pt x="33" y="15"/>
                      </a:moveTo>
                      <a:lnTo>
                        <a:pt x="33" y="11"/>
                      </a:lnTo>
                      <a:lnTo>
                        <a:pt x="33" y="7"/>
                      </a:lnTo>
                      <a:lnTo>
                        <a:pt x="29" y="7"/>
                      </a:lnTo>
                      <a:lnTo>
                        <a:pt x="27" y="7"/>
                      </a:lnTo>
                      <a:lnTo>
                        <a:pt x="29" y="11"/>
                      </a:lnTo>
                      <a:lnTo>
                        <a:pt x="29" y="15"/>
                      </a:lnTo>
                      <a:lnTo>
                        <a:pt x="29" y="21"/>
                      </a:lnTo>
                      <a:lnTo>
                        <a:pt x="25" y="24"/>
                      </a:lnTo>
                      <a:lnTo>
                        <a:pt x="21" y="26"/>
                      </a:lnTo>
                      <a:lnTo>
                        <a:pt x="16" y="28"/>
                      </a:lnTo>
                      <a:lnTo>
                        <a:pt x="12" y="26"/>
                      </a:lnTo>
                      <a:lnTo>
                        <a:pt x="8" y="24"/>
                      </a:lnTo>
                      <a:lnTo>
                        <a:pt x="4" y="21"/>
                      </a:lnTo>
                      <a:lnTo>
                        <a:pt x="4" y="15"/>
                      </a:lnTo>
                      <a:lnTo>
                        <a:pt x="4" y="11"/>
                      </a:lnTo>
                      <a:lnTo>
                        <a:pt x="6" y="7"/>
                      </a:lnTo>
                      <a:lnTo>
                        <a:pt x="8" y="3"/>
                      </a:lnTo>
                      <a:lnTo>
                        <a:pt x="12" y="2"/>
                      </a:lnTo>
                      <a:lnTo>
                        <a:pt x="10" y="2"/>
                      </a:lnTo>
                      <a:lnTo>
                        <a:pt x="8" y="0"/>
                      </a:lnTo>
                      <a:lnTo>
                        <a:pt x="4" y="3"/>
                      </a:lnTo>
                      <a:lnTo>
                        <a:pt x="2" y="7"/>
                      </a:lnTo>
                      <a:lnTo>
                        <a:pt x="0" y="11"/>
                      </a:lnTo>
                      <a:lnTo>
                        <a:pt x="0" y="15"/>
                      </a:lnTo>
                      <a:lnTo>
                        <a:pt x="0" y="21"/>
                      </a:lnTo>
                      <a:lnTo>
                        <a:pt x="4" y="26"/>
                      </a:lnTo>
                      <a:lnTo>
                        <a:pt x="10" y="30"/>
                      </a:lnTo>
                      <a:lnTo>
                        <a:pt x="16" y="32"/>
                      </a:lnTo>
                      <a:lnTo>
                        <a:pt x="23" y="30"/>
                      </a:lnTo>
                      <a:lnTo>
                        <a:pt x="29" y="26"/>
                      </a:lnTo>
                      <a:lnTo>
                        <a:pt x="33" y="21"/>
                      </a:lnTo>
                      <a:lnTo>
                        <a:pt x="33" y="15"/>
                      </a:lnTo>
                      <a:close/>
                    </a:path>
                  </a:pathLst>
                </a:custGeom>
                <a:solidFill>
                  <a:srgbClr val="FDE9D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169" name="Freeform 801"/>
                <p:cNvSpPr>
                  <a:spLocks/>
                </p:cNvSpPr>
                <p:nvPr/>
              </p:nvSpPr>
              <p:spPr bwMode="auto">
                <a:xfrm>
                  <a:off x="1553" y="2032"/>
                  <a:ext cx="29" cy="28"/>
                </a:xfrm>
                <a:custGeom>
                  <a:avLst/>
                  <a:gdLst/>
                  <a:ahLst/>
                  <a:cxnLst>
                    <a:cxn ang="0">
                      <a:pos x="29" y="13"/>
                    </a:cxn>
                    <a:cxn ang="0">
                      <a:pos x="29" y="9"/>
                    </a:cxn>
                    <a:cxn ang="0">
                      <a:pos x="27" y="5"/>
                    </a:cxn>
                    <a:cxn ang="0">
                      <a:pos x="25" y="5"/>
                    </a:cxn>
                    <a:cxn ang="0">
                      <a:pos x="21" y="3"/>
                    </a:cxn>
                    <a:cxn ang="0">
                      <a:pos x="25" y="7"/>
                    </a:cxn>
                    <a:cxn ang="0">
                      <a:pos x="25" y="13"/>
                    </a:cxn>
                    <a:cxn ang="0">
                      <a:pos x="25" y="17"/>
                    </a:cxn>
                    <a:cxn ang="0">
                      <a:pos x="23" y="20"/>
                    </a:cxn>
                    <a:cxn ang="0">
                      <a:pos x="19" y="22"/>
                    </a:cxn>
                    <a:cxn ang="0">
                      <a:pos x="14" y="24"/>
                    </a:cxn>
                    <a:cxn ang="0">
                      <a:pos x="10" y="22"/>
                    </a:cxn>
                    <a:cxn ang="0">
                      <a:pos x="6" y="20"/>
                    </a:cxn>
                    <a:cxn ang="0">
                      <a:pos x="4" y="17"/>
                    </a:cxn>
                    <a:cxn ang="0">
                      <a:pos x="4" y="13"/>
                    </a:cxn>
                    <a:cxn ang="0">
                      <a:pos x="4" y="9"/>
                    </a:cxn>
                    <a:cxn ang="0">
                      <a:pos x="6" y="5"/>
                    </a:cxn>
                    <a:cxn ang="0">
                      <a:pos x="10" y="3"/>
                    </a:cxn>
                    <a:cxn ang="0">
                      <a:pos x="14" y="1"/>
                    </a:cxn>
                    <a:cxn ang="0">
                      <a:pos x="10" y="1"/>
                    </a:cxn>
                    <a:cxn ang="0">
                      <a:pos x="8" y="0"/>
                    </a:cxn>
                    <a:cxn ang="0">
                      <a:pos x="4" y="1"/>
                    </a:cxn>
                    <a:cxn ang="0">
                      <a:pos x="2" y="5"/>
                    </a:cxn>
                    <a:cxn ang="0">
                      <a:pos x="0" y="9"/>
                    </a:cxn>
                    <a:cxn ang="0">
                      <a:pos x="0" y="13"/>
                    </a:cxn>
                    <a:cxn ang="0">
                      <a:pos x="0" y="19"/>
                    </a:cxn>
                    <a:cxn ang="0">
                      <a:pos x="4" y="24"/>
                    </a:cxn>
                    <a:cxn ang="0">
                      <a:pos x="8" y="26"/>
                    </a:cxn>
                    <a:cxn ang="0">
                      <a:pos x="14" y="28"/>
                    </a:cxn>
                    <a:cxn ang="0">
                      <a:pos x="21" y="26"/>
                    </a:cxn>
                    <a:cxn ang="0">
                      <a:pos x="25" y="24"/>
                    </a:cxn>
                    <a:cxn ang="0">
                      <a:pos x="29" y="19"/>
                    </a:cxn>
                    <a:cxn ang="0">
                      <a:pos x="29" y="13"/>
                    </a:cxn>
                  </a:cxnLst>
                  <a:rect l="0" t="0" r="r" b="b"/>
                  <a:pathLst>
                    <a:path w="29" h="28">
                      <a:moveTo>
                        <a:pt x="29" y="13"/>
                      </a:moveTo>
                      <a:lnTo>
                        <a:pt x="29" y="9"/>
                      </a:lnTo>
                      <a:lnTo>
                        <a:pt x="27" y="5"/>
                      </a:lnTo>
                      <a:lnTo>
                        <a:pt x="25" y="5"/>
                      </a:lnTo>
                      <a:lnTo>
                        <a:pt x="21" y="3"/>
                      </a:lnTo>
                      <a:lnTo>
                        <a:pt x="25" y="7"/>
                      </a:lnTo>
                      <a:lnTo>
                        <a:pt x="25" y="13"/>
                      </a:lnTo>
                      <a:lnTo>
                        <a:pt x="25" y="17"/>
                      </a:lnTo>
                      <a:lnTo>
                        <a:pt x="23" y="20"/>
                      </a:lnTo>
                      <a:lnTo>
                        <a:pt x="19" y="22"/>
                      </a:lnTo>
                      <a:lnTo>
                        <a:pt x="14" y="24"/>
                      </a:lnTo>
                      <a:lnTo>
                        <a:pt x="10" y="22"/>
                      </a:lnTo>
                      <a:lnTo>
                        <a:pt x="6" y="20"/>
                      </a:lnTo>
                      <a:lnTo>
                        <a:pt x="4" y="17"/>
                      </a:lnTo>
                      <a:lnTo>
                        <a:pt x="4" y="13"/>
                      </a:lnTo>
                      <a:lnTo>
                        <a:pt x="4" y="9"/>
                      </a:lnTo>
                      <a:lnTo>
                        <a:pt x="6" y="5"/>
                      </a:lnTo>
                      <a:lnTo>
                        <a:pt x="10" y="3"/>
                      </a:lnTo>
                      <a:lnTo>
                        <a:pt x="14" y="1"/>
                      </a:lnTo>
                      <a:lnTo>
                        <a:pt x="10" y="1"/>
                      </a:lnTo>
                      <a:lnTo>
                        <a:pt x="8" y="0"/>
                      </a:lnTo>
                      <a:lnTo>
                        <a:pt x="4" y="1"/>
                      </a:lnTo>
                      <a:lnTo>
                        <a:pt x="2" y="5"/>
                      </a:lnTo>
                      <a:lnTo>
                        <a:pt x="0" y="9"/>
                      </a:lnTo>
                      <a:lnTo>
                        <a:pt x="0" y="13"/>
                      </a:lnTo>
                      <a:lnTo>
                        <a:pt x="0" y="19"/>
                      </a:lnTo>
                      <a:lnTo>
                        <a:pt x="4" y="24"/>
                      </a:lnTo>
                      <a:lnTo>
                        <a:pt x="8" y="26"/>
                      </a:lnTo>
                      <a:lnTo>
                        <a:pt x="14" y="28"/>
                      </a:lnTo>
                      <a:lnTo>
                        <a:pt x="21" y="26"/>
                      </a:lnTo>
                      <a:lnTo>
                        <a:pt x="25" y="24"/>
                      </a:lnTo>
                      <a:lnTo>
                        <a:pt x="29" y="19"/>
                      </a:lnTo>
                      <a:lnTo>
                        <a:pt x="29" y="13"/>
                      </a:lnTo>
                      <a:close/>
                    </a:path>
                  </a:pathLst>
                </a:custGeom>
                <a:solidFill>
                  <a:srgbClr val="FDEBD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170" name="Freeform 802"/>
                <p:cNvSpPr>
                  <a:spLocks noEditPoints="1"/>
                </p:cNvSpPr>
                <p:nvPr/>
              </p:nvSpPr>
              <p:spPr bwMode="auto">
                <a:xfrm>
                  <a:off x="1555" y="2032"/>
                  <a:ext cx="25" cy="26"/>
                </a:xfrm>
                <a:custGeom>
                  <a:avLst/>
                  <a:gdLst/>
                  <a:ahLst/>
                  <a:cxnLst>
                    <a:cxn ang="0">
                      <a:pos x="25" y="13"/>
                    </a:cxn>
                    <a:cxn ang="0">
                      <a:pos x="25" y="9"/>
                    </a:cxn>
                    <a:cxn ang="0">
                      <a:pos x="23" y="5"/>
                    </a:cxn>
                    <a:cxn ang="0">
                      <a:pos x="15" y="3"/>
                    </a:cxn>
                    <a:cxn ang="0">
                      <a:pos x="8" y="0"/>
                    </a:cxn>
                    <a:cxn ang="0">
                      <a:pos x="4" y="1"/>
                    </a:cxn>
                    <a:cxn ang="0">
                      <a:pos x="2" y="5"/>
                    </a:cxn>
                    <a:cxn ang="0">
                      <a:pos x="0" y="9"/>
                    </a:cxn>
                    <a:cxn ang="0">
                      <a:pos x="0" y="13"/>
                    </a:cxn>
                    <a:cxn ang="0">
                      <a:pos x="0" y="19"/>
                    </a:cxn>
                    <a:cxn ang="0">
                      <a:pos x="4" y="22"/>
                    </a:cxn>
                    <a:cxn ang="0">
                      <a:pos x="8" y="24"/>
                    </a:cxn>
                    <a:cxn ang="0">
                      <a:pos x="12" y="26"/>
                    </a:cxn>
                    <a:cxn ang="0">
                      <a:pos x="17" y="24"/>
                    </a:cxn>
                    <a:cxn ang="0">
                      <a:pos x="21" y="22"/>
                    </a:cxn>
                    <a:cxn ang="0">
                      <a:pos x="25" y="19"/>
                    </a:cxn>
                    <a:cxn ang="0">
                      <a:pos x="25" y="13"/>
                    </a:cxn>
                    <a:cxn ang="0">
                      <a:pos x="21" y="13"/>
                    </a:cxn>
                    <a:cxn ang="0">
                      <a:pos x="21" y="17"/>
                    </a:cxn>
                    <a:cxn ang="0">
                      <a:pos x="19" y="20"/>
                    </a:cxn>
                    <a:cxn ang="0">
                      <a:pos x="15" y="22"/>
                    </a:cxn>
                    <a:cxn ang="0">
                      <a:pos x="12" y="22"/>
                    </a:cxn>
                    <a:cxn ang="0">
                      <a:pos x="10" y="22"/>
                    </a:cxn>
                    <a:cxn ang="0">
                      <a:pos x="6" y="20"/>
                    </a:cxn>
                    <a:cxn ang="0">
                      <a:pos x="4" y="17"/>
                    </a:cxn>
                    <a:cxn ang="0">
                      <a:pos x="2" y="13"/>
                    </a:cxn>
                    <a:cxn ang="0">
                      <a:pos x="4" y="9"/>
                    </a:cxn>
                    <a:cxn ang="0">
                      <a:pos x="6" y="5"/>
                    </a:cxn>
                    <a:cxn ang="0">
                      <a:pos x="10" y="3"/>
                    </a:cxn>
                    <a:cxn ang="0">
                      <a:pos x="12" y="3"/>
                    </a:cxn>
                    <a:cxn ang="0">
                      <a:pos x="15" y="3"/>
                    </a:cxn>
                    <a:cxn ang="0">
                      <a:pos x="19" y="5"/>
                    </a:cxn>
                    <a:cxn ang="0">
                      <a:pos x="21" y="9"/>
                    </a:cxn>
                    <a:cxn ang="0">
                      <a:pos x="21" y="13"/>
                    </a:cxn>
                  </a:cxnLst>
                  <a:rect l="0" t="0" r="r" b="b"/>
                  <a:pathLst>
                    <a:path w="25" h="26">
                      <a:moveTo>
                        <a:pt x="25" y="13"/>
                      </a:moveTo>
                      <a:lnTo>
                        <a:pt x="25" y="9"/>
                      </a:lnTo>
                      <a:lnTo>
                        <a:pt x="23" y="5"/>
                      </a:lnTo>
                      <a:lnTo>
                        <a:pt x="15" y="3"/>
                      </a:lnTo>
                      <a:lnTo>
                        <a:pt x="8" y="0"/>
                      </a:lnTo>
                      <a:lnTo>
                        <a:pt x="4" y="1"/>
                      </a:lnTo>
                      <a:lnTo>
                        <a:pt x="2" y="5"/>
                      </a:lnTo>
                      <a:lnTo>
                        <a:pt x="0" y="9"/>
                      </a:lnTo>
                      <a:lnTo>
                        <a:pt x="0" y="13"/>
                      </a:lnTo>
                      <a:lnTo>
                        <a:pt x="0" y="19"/>
                      </a:lnTo>
                      <a:lnTo>
                        <a:pt x="4" y="22"/>
                      </a:lnTo>
                      <a:lnTo>
                        <a:pt x="8" y="24"/>
                      </a:lnTo>
                      <a:lnTo>
                        <a:pt x="12" y="26"/>
                      </a:lnTo>
                      <a:lnTo>
                        <a:pt x="17" y="24"/>
                      </a:lnTo>
                      <a:lnTo>
                        <a:pt x="21" y="22"/>
                      </a:lnTo>
                      <a:lnTo>
                        <a:pt x="25" y="19"/>
                      </a:lnTo>
                      <a:lnTo>
                        <a:pt x="25" y="13"/>
                      </a:lnTo>
                      <a:close/>
                      <a:moveTo>
                        <a:pt x="21" y="13"/>
                      </a:moveTo>
                      <a:lnTo>
                        <a:pt x="21" y="17"/>
                      </a:lnTo>
                      <a:lnTo>
                        <a:pt x="19" y="20"/>
                      </a:lnTo>
                      <a:lnTo>
                        <a:pt x="15" y="22"/>
                      </a:lnTo>
                      <a:lnTo>
                        <a:pt x="12" y="22"/>
                      </a:lnTo>
                      <a:lnTo>
                        <a:pt x="10" y="22"/>
                      </a:lnTo>
                      <a:lnTo>
                        <a:pt x="6" y="20"/>
                      </a:lnTo>
                      <a:lnTo>
                        <a:pt x="4" y="17"/>
                      </a:lnTo>
                      <a:lnTo>
                        <a:pt x="2" y="13"/>
                      </a:lnTo>
                      <a:lnTo>
                        <a:pt x="4" y="9"/>
                      </a:lnTo>
                      <a:lnTo>
                        <a:pt x="6" y="5"/>
                      </a:lnTo>
                      <a:lnTo>
                        <a:pt x="10" y="3"/>
                      </a:lnTo>
                      <a:lnTo>
                        <a:pt x="12" y="3"/>
                      </a:lnTo>
                      <a:lnTo>
                        <a:pt x="15" y="3"/>
                      </a:lnTo>
                      <a:lnTo>
                        <a:pt x="19" y="5"/>
                      </a:lnTo>
                      <a:lnTo>
                        <a:pt x="21" y="9"/>
                      </a:lnTo>
                      <a:lnTo>
                        <a:pt x="21" y="13"/>
                      </a:lnTo>
                      <a:close/>
                    </a:path>
                  </a:pathLst>
                </a:custGeom>
                <a:solidFill>
                  <a:srgbClr val="FEEFE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171" name="Freeform 803"/>
                <p:cNvSpPr>
                  <a:spLocks noEditPoints="1"/>
                </p:cNvSpPr>
                <p:nvPr/>
              </p:nvSpPr>
              <p:spPr bwMode="auto">
                <a:xfrm>
                  <a:off x="1557" y="2033"/>
                  <a:ext cx="21" cy="23"/>
                </a:xfrm>
                <a:custGeom>
                  <a:avLst/>
                  <a:gdLst/>
                  <a:ahLst/>
                  <a:cxnLst>
                    <a:cxn ang="0">
                      <a:pos x="21" y="12"/>
                    </a:cxn>
                    <a:cxn ang="0">
                      <a:pos x="21" y="6"/>
                    </a:cxn>
                    <a:cxn ang="0">
                      <a:pos x="17" y="2"/>
                    </a:cxn>
                    <a:cxn ang="0">
                      <a:pos x="13" y="2"/>
                    </a:cxn>
                    <a:cxn ang="0">
                      <a:pos x="10" y="0"/>
                    </a:cxn>
                    <a:cxn ang="0">
                      <a:pos x="6" y="2"/>
                    </a:cxn>
                    <a:cxn ang="0">
                      <a:pos x="2" y="4"/>
                    </a:cxn>
                    <a:cxn ang="0">
                      <a:pos x="0" y="8"/>
                    </a:cxn>
                    <a:cxn ang="0">
                      <a:pos x="0" y="12"/>
                    </a:cxn>
                    <a:cxn ang="0">
                      <a:pos x="0" y="16"/>
                    </a:cxn>
                    <a:cxn ang="0">
                      <a:pos x="2" y="19"/>
                    </a:cxn>
                    <a:cxn ang="0">
                      <a:pos x="6" y="21"/>
                    </a:cxn>
                    <a:cxn ang="0">
                      <a:pos x="10" y="23"/>
                    </a:cxn>
                    <a:cxn ang="0">
                      <a:pos x="15" y="21"/>
                    </a:cxn>
                    <a:cxn ang="0">
                      <a:pos x="19" y="19"/>
                    </a:cxn>
                    <a:cxn ang="0">
                      <a:pos x="21" y="16"/>
                    </a:cxn>
                    <a:cxn ang="0">
                      <a:pos x="21" y="12"/>
                    </a:cxn>
                    <a:cxn ang="0">
                      <a:pos x="17" y="12"/>
                    </a:cxn>
                    <a:cxn ang="0">
                      <a:pos x="17" y="16"/>
                    </a:cxn>
                    <a:cxn ang="0">
                      <a:pos x="15" y="18"/>
                    </a:cxn>
                    <a:cxn ang="0">
                      <a:pos x="13" y="19"/>
                    </a:cxn>
                    <a:cxn ang="0">
                      <a:pos x="10" y="19"/>
                    </a:cxn>
                    <a:cxn ang="0">
                      <a:pos x="8" y="19"/>
                    </a:cxn>
                    <a:cxn ang="0">
                      <a:pos x="6" y="18"/>
                    </a:cxn>
                    <a:cxn ang="0">
                      <a:pos x="4" y="16"/>
                    </a:cxn>
                    <a:cxn ang="0">
                      <a:pos x="2" y="12"/>
                    </a:cxn>
                    <a:cxn ang="0">
                      <a:pos x="4" y="8"/>
                    </a:cxn>
                    <a:cxn ang="0">
                      <a:pos x="6" y="6"/>
                    </a:cxn>
                    <a:cxn ang="0">
                      <a:pos x="8" y="4"/>
                    </a:cxn>
                    <a:cxn ang="0">
                      <a:pos x="10" y="4"/>
                    </a:cxn>
                    <a:cxn ang="0">
                      <a:pos x="13" y="4"/>
                    </a:cxn>
                    <a:cxn ang="0">
                      <a:pos x="15" y="6"/>
                    </a:cxn>
                    <a:cxn ang="0">
                      <a:pos x="17" y="8"/>
                    </a:cxn>
                    <a:cxn ang="0">
                      <a:pos x="17" y="12"/>
                    </a:cxn>
                  </a:cxnLst>
                  <a:rect l="0" t="0" r="r" b="b"/>
                  <a:pathLst>
                    <a:path w="21" h="23">
                      <a:moveTo>
                        <a:pt x="21" y="12"/>
                      </a:moveTo>
                      <a:lnTo>
                        <a:pt x="21" y="6"/>
                      </a:lnTo>
                      <a:lnTo>
                        <a:pt x="17" y="2"/>
                      </a:lnTo>
                      <a:lnTo>
                        <a:pt x="13" y="2"/>
                      </a:lnTo>
                      <a:lnTo>
                        <a:pt x="10" y="0"/>
                      </a:lnTo>
                      <a:lnTo>
                        <a:pt x="6" y="2"/>
                      </a:lnTo>
                      <a:lnTo>
                        <a:pt x="2" y="4"/>
                      </a:lnTo>
                      <a:lnTo>
                        <a:pt x="0" y="8"/>
                      </a:lnTo>
                      <a:lnTo>
                        <a:pt x="0" y="12"/>
                      </a:lnTo>
                      <a:lnTo>
                        <a:pt x="0" y="16"/>
                      </a:lnTo>
                      <a:lnTo>
                        <a:pt x="2" y="19"/>
                      </a:lnTo>
                      <a:lnTo>
                        <a:pt x="6" y="21"/>
                      </a:lnTo>
                      <a:lnTo>
                        <a:pt x="10" y="23"/>
                      </a:lnTo>
                      <a:lnTo>
                        <a:pt x="15" y="21"/>
                      </a:lnTo>
                      <a:lnTo>
                        <a:pt x="19" y="19"/>
                      </a:lnTo>
                      <a:lnTo>
                        <a:pt x="21" y="16"/>
                      </a:lnTo>
                      <a:lnTo>
                        <a:pt x="21" y="12"/>
                      </a:lnTo>
                      <a:close/>
                      <a:moveTo>
                        <a:pt x="17" y="12"/>
                      </a:moveTo>
                      <a:lnTo>
                        <a:pt x="17" y="16"/>
                      </a:lnTo>
                      <a:lnTo>
                        <a:pt x="15" y="18"/>
                      </a:lnTo>
                      <a:lnTo>
                        <a:pt x="13" y="19"/>
                      </a:lnTo>
                      <a:lnTo>
                        <a:pt x="10" y="19"/>
                      </a:lnTo>
                      <a:lnTo>
                        <a:pt x="8" y="19"/>
                      </a:lnTo>
                      <a:lnTo>
                        <a:pt x="6" y="18"/>
                      </a:lnTo>
                      <a:lnTo>
                        <a:pt x="4" y="16"/>
                      </a:lnTo>
                      <a:lnTo>
                        <a:pt x="2" y="12"/>
                      </a:lnTo>
                      <a:lnTo>
                        <a:pt x="4" y="8"/>
                      </a:lnTo>
                      <a:lnTo>
                        <a:pt x="6" y="6"/>
                      </a:lnTo>
                      <a:lnTo>
                        <a:pt x="8" y="4"/>
                      </a:lnTo>
                      <a:lnTo>
                        <a:pt x="10" y="4"/>
                      </a:lnTo>
                      <a:lnTo>
                        <a:pt x="13" y="4"/>
                      </a:lnTo>
                      <a:lnTo>
                        <a:pt x="15" y="6"/>
                      </a:lnTo>
                      <a:lnTo>
                        <a:pt x="17" y="8"/>
                      </a:lnTo>
                      <a:lnTo>
                        <a:pt x="17" y="12"/>
                      </a:lnTo>
                      <a:close/>
                    </a:path>
                  </a:pathLst>
                </a:custGeom>
                <a:solidFill>
                  <a:srgbClr val="FEF2E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172" name="Freeform 804"/>
                <p:cNvSpPr>
                  <a:spLocks noEditPoints="1"/>
                </p:cNvSpPr>
                <p:nvPr/>
              </p:nvSpPr>
              <p:spPr bwMode="auto">
                <a:xfrm>
                  <a:off x="1557" y="2035"/>
                  <a:ext cx="19" cy="19"/>
                </a:xfrm>
                <a:custGeom>
                  <a:avLst/>
                  <a:gdLst/>
                  <a:ahLst/>
                  <a:cxnLst>
                    <a:cxn ang="0">
                      <a:pos x="19" y="10"/>
                    </a:cxn>
                    <a:cxn ang="0">
                      <a:pos x="19" y="6"/>
                    </a:cxn>
                    <a:cxn ang="0">
                      <a:pos x="17" y="2"/>
                    </a:cxn>
                    <a:cxn ang="0">
                      <a:pos x="13" y="0"/>
                    </a:cxn>
                    <a:cxn ang="0">
                      <a:pos x="10" y="0"/>
                    </a:cxn>
                    <a:cxn ang="0">
                      <a:pos x="8" y="0"/>
                    </a:cxn>
                    <a:cxn ang="0">
                      <a:pos x="4" y="2"/>
                    </a:cxn>
                    <a:cxn ang="0">
                      <a:pos x="2" y="6"/>
                    </a:cxn>
                    <a:cxn ang="0">
                      <a:pos x="0" y="10"/>
                    </a:cxn>
                    <a:cxn ang="0">
                      <a:pos x="2" y="14"/>
                    </a:cxn>
                    <a:cxn ang="0">
                      <a:pos x="4" y="17"/>
                    </a:cxn>
                    <a:cxn ang="0">
                      <a:pos x="8" y="19"/>
                    </a:cxn>
                    <a:cxn ang="0">
                      <a:pos x="10" y="19"/>
                    </a:cxn>
                    <a:cxn ang="0">
                      <a:pos x="13" y="19"/>
                    </a:cxn>
                    <a:cxn ang="0">
                      <a:pos x="17" y="17"/>
                    </a:cxn>
                    <a:cxn ang="0">
                      <a:pos x="19" y="14"/>
                    </a:cxn>
                    <a:cxn ang="0">
                      <a:pos x="19" y="10"/>
                    </a:cxn>
                    <a:cxn ang="0">
                      <a:pos x="15" y="10"/>
                    </a:cxn>
                    <a:cxn ang="0">
                      <a:pos x="15" y="14"/>
                    </a:cxn>
                    <a:cxn ang="0">
                      <a:pos x="10" y="16"/>
                    </a:cxn>
                    <a:cxn ang="0">
                      <a:pos x="6" y="14"/>
                    </a:cxn>
                    <a:cxn ang="0">
                      <a:pos x="4" y="10"/>
                    </a:cxn>
                    <a:cxn ang="0">
                      <a:pos x="6" y="6"/>
                    </a:cxn>
                    <a:cxn ang="0">
                      <a:pos x="10" y="4"/>
                    </a:cxn>
                    <a:cxn ang="0">
                      <a:pos x="15" y="6"/>
                    </a:cxn>
                    <a:cxn ang="0">
                      <a:pos x="15" y="10"/>
                    </a:cxn>
                  </a:cxnLst>
                  <a:rect l="0" t="0" r="r" b="b"/>
                  <a:pathLst>
                    <a:path w="19" h="19">
                      <a:moveTo>
                        <a:pt x="19" y="10"/>
                      </a:moveTo>
                      <a:lnTo>
                        <a:pt x="19" y="6"/>
                      </a:lnTo>
                      <a:lnTo>
                        <a:pt x="17" y="2"/>
                      </a:lnTo>
                      <a:lnTo>
                        <a:pt x="13" y="0"/>
                      </a:lnTo>
                      <a:lnTo>
                        <a:pt x="10" y="0"/>
                      </a:lnTo>
                      <a:lnTo>
                        <a:pt x="8" y="0"/>
                      </a:lnTo>
                      <a:lnTo>
                        <a:pt x="4" y="2"/>
                      </a:lnTo>
                      <a:lnTo>
                        <a:pt x="2" y="6"/>
                      </a:lnTo>
                      <a:lnTo>
                        <a:pt x="0" y="10"/>
                      </a:lnTo>
                      <a:lnTo>
                        <a:pt x="2" y="14"/>
                      </a:lnTo>
                      <a:lnTo>
                        <a:pt x="4" y="17"/>
                      </a:lnTo>
                      <a:lnTo>
                        <a:pt x="8" y="19"/>
                      </a:lnTo>
                      <a:lnTo>
                        <a:pt x="10" y="19"/>
                      </a:lnTo>
                      <a:lnTo>
                        <a:pt x="13" y="19"/>
                      </a:lnTo>
                      <a:lnTo>
                        <a:pt x="17" y="17"/>
                      </a:lnTo>
                      <a:lnTo>
                        <a:pt x="19" y="14"/>
                      </a:lnTo>
                      <a:lnTo>
                        <a:pt x="19" y="10"/>
                      </a:lnTo>
                      <a:close/>
                      <a:moveTo>
                        <a:pt x="15" y="10"/>
                      </a:moveTo>
                      <a:lnTo>
                        <a:pt x="15" y="14"/>
                      </a:lnTo>
                      <a:lnTo>
                        <a:pt x="10" y="16"/>
                      </a:lnTo>
                      <a:lnTo>
                        <a:pt x="6" y="14"/>
                      </a:lnTo>
                      <a:lnTo>
                        <a:pt x="4" y="10"/>
                      </a:lnTo>
                      <a:lnTo>
                        <a:pt x="6" y="6"/>
                      </a:lnTo>
                      <a:lnTo>
                        <a:pt x="10" y="4"/>
                      </a:lnTo>
                      <a:lnTo>
                        <a:pt x="15" y="6"/>
                      </a:lnTo>
                      <a:lnTo>
                        <a:pt x="15" y="10"/>
                      </a:lnTo>
                      <a:close/>
                    </a:path>
                  </a:pathLst>
                </a:custGeom>
                <a:solidFill>
                  <a:srgbClr val="FEF4E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173" name="Freeform 805"/>
                <p:cNvSpPr>
                  <a:spLocks noEditPoints="1"/>
                </p:cNvSpPr>
                <p:nvPr/>
              </p:nvSpPr>
              <p:spPr bwMode="auto">
                <a:xfrm>
                  <a:off x="1559" y="2037"/>
                  <a:ext cx="15" cy="15"/>
                </a:xfrm>
                <a:custGeom>
                  <a:avLst/>
                  <a:gdLst/>
                  <a:ahLst/>
                  <a:cxnLst>
                    <a:cxn ang="0">
                      <a:pos x="15" y="8"/>
                    </a:cxn>
                    <a:cxn ang="0">
                      <a:pos x="15" y="4"/>
                    </a:cxn>
                    <a:cxn ang="0">
                      <a:pos x="13" y="2"/>
                    </a:cxn>
                    <a:cxn ang="0">
                      <a:pos x="11" y="0"/>
                    </a:cxn>
                    <a:cxn ang="0">
                      <a:pos x="8" y="0"/>
                    </a:cxn>
                    <a:cxn ang="0">
                      <a:pos x="6" y="0"/>
                    </a:cxn>
                    <a:cxn ang="0">
                      <a:pos x="4" y="2"/>
                    </a:cxn>
                    <a:cxn ang="0">
                      <a:pos x="2" y="4"/>
                    </a:cxn>
                    <a:cxn ang="0">
                      <a:pos x="0" y="8"/>
                    </a:cxn>
                    <a:cxn ang="0">
                      <a:pos x="2" y="12"/>
                    </a:cxn>
                    <a:cxn ang="0">
                      <a:pos x="4" y="14"/>
                    </a:cxn>
                    <a:cxn ang="0">
                      <a:pos x="6" y="15"/>
                    </a:cxn>
                    <a:cxn ang="0">
                      <a:pos x="8" y="15"/>
                    </a:cxn>
                    <a:cxn ang="0">
                      <a:pos x="11" y="15"/>
                    </a:cxn>
                    <a:cxn ang="0">
                      <a:pos x="13" y="14"/>
                    </a:cxn>
                    <a:cxn ang="0">
                      <a:pos x="15" y="12"/>
                    </a:cxn>
                    <a:cxn ang="0">
                      <a:pos x="15" y="8"/>
                    </a:cxn>
                    <a:cxn ang="0">
                      <a:pos x="11" y="8"/>
                    </a:cxn>
                    <a:cxn ang="0">
                      <a:pos x="11" y="10"/>
                    </a:cxn>
                    <a:cxn ang="0">
                      <a:pos x="8" y="12"/>
                    </a:cxn>
                    <a:cxn ang="0">
                      <a:pos x="6" y="10"/>
                    </a:cxn>
                    <a:cxn ang="0">
                      <a:pos x="4" y="8"/>
                    </a:cxn>
                    <a:cxn ang="0">
                      <a:pos x="6" y="6"/>
                    </a:cxn>
                    <a:cxn ang="0">
                      <a:pos x="8" y="4"/>
                    </a:cxn>
                    <a:cxn ang="0">
                      <a:pos x="11" y="6"/>
                    </a:cxn>
                    <a:cxn ang="0">
                      <a:pos x="11" y="8"/>
                    </a:cxn>
                  </a:cxnLst>
                  <a:rect l="0" t="0" r="r" b="b"/>
                  <a:pathLst>
                    <a:path w="15" h="15">
                      <a:moveTo>
                        <a:pt x="15" y="8"/>
                      </a:moveTo>
                      <a:lnTo>
                        <a:pt x="15" y="4"/>
                      </a:lnTo>
                      <a:lnTo>
                        <a:pt x="13" y="2"/>
                      </a:lnTo>
                      <a:lnTo>
                        <a:pt x="11" y="0"/>
                      </a:lnTo>
                      <a:lnTo>
                        <a:pt x="8" y="0"/>
                      </a:lnTo>
                      <a:lnTo>
                        <a:pt x="6" y="0"/>
                      </a:lnTo>
                      <a:lnTo>
                        <a:pt x="4" y="2"/>
                      </a:lnTo>
                      <a:lnTo>
                        <a:pt x="2" y="4"/>
                      </a:lnTo>
                      <a:lnTo>
                        <a:pt x="0" y="8"/>
                      </a:lnTo>
                      <a:lnTo>
                        <a:pt x="2" y="12"/>
                      </a:lnTo>
                      <a:lnTo>
                        <a:pt x="4" y="14"/>
                      </a:lnTo>
                      <a:lnTo>
                        <a:pt x="6" y="15"/>
                      </a:lnTo>
                      <a:lnTo>
                        <a:pt x="8" y="15"/>
                      </a:lnTo>
                      <a:lnTo>
                        <a:pt x="11" y="15"/>
                      </a:lnTo>
                      <a:lnTo>
                        <a:pt x="13" y="14"/>
                      </a:lnTo>
                      <a:lnTo>
                        <a:pt x="15" y="12"/>
                      </a:lnTo>
                      <a:lnTo>
                        <a:pt x="15" y="8"/>
                      </a:lnTo>
                      <a:close/>
                      <a:moveTo>
                        <a:pt x="11" y="8"/>
                      </a:moveTo>
                      <a:lnTo>
                        <a:pt x="11" y="10"/>
                      </a:lnTo>
                      <a:lnTo>
                        <a:pt x="8" y="12"/>
                      </a:lnTo>
                      <a:lnTo>
                        <a:pt x="6" y="10"/>
                      </a:lnTo>
                      <a:lnTo>
                        <a:pt x="4" y="8"/>
                      </a:lnTo>
                      <a:lnTo>
                        <a:pt x="6" y="6"/>
                      </a:lnTo>
                      <a:lnTo>
                        <a:pt x="8" y="4"/>
                      </a:lnTo>
                      <a:lnTo>
                        <a:pt x="11" y="6"/>
                      </a:lnTo>
                      <a:lnTo>
                        <a:pt x="11" y="8"/>
                      </a:lnTo>
                      <a:close/>
                    </a:path>
                  </a:pathLst>
                </a:custGeom>
                <a:solidFill>
                  <a:srgbClr val="FEF7F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174" name="Freeform 806"/>
                <p:cNvSpPr>
                  <a:spLocks/>
                </p:cNvSpPr>
                <p:nvPr/>
              </p:nvSpPr>
              <p:spPr bwMode="auto">
                <a:xfrm>
                  <a:off x="1561" y="2039"/>
                  <a:ext cx="11" cy="12"/>
                </a:xfrm>
                <a:custGeom>
                  <a:avLst/>
                  <a:gdLst/>
                  <a:ahLst/>
                  <a:cxnLst>
                    <a:cxn ang="0">
                      <a:pos x="11" y="6"/>
                    </a:cxn>
                    <a:cxn ang="0">
                      <a:pos x="11" y="2"/>
                    </a:cxn>
                    <a:cxn ang="0">
                      <a:pos x="6" y="0"/>
                    </a:cxn>
                    <a:cxn ang="0">
                      <a:pos x="2" y="2"/>
                    </a:cxn>
                    <a:cxn ang="0">
                      <a:pos x="0" y="6"/>
                    </a:cxn>
                    <a:cxn ang="0">
                      <a:pos x="2" y="10"/>
                    </a:cxn>
                    <a:cxn ang="0">
                      <a:pos x="6" y="12"/>
                    </a:cxn>
                    <a:cxn ang="0">
                      <a:pos x="11" y="10"/>
                    </a:cxn>
                    <a:cxn ang="0">
                      <a:pos x="11" y="6"/>
                    </a:cxn>
                  </a:cxnLst>
                  <a:rect l="0" t="0" r="r" b="b"/>
                  <a:pathLst>
                    <a:path w="11" h="12">
                      <a:moveTo>
                        <a:pt x="11" y="6"/>
                      </a:moveTo>
                      <a:lnTo>
                        <a:pt x="11" y="2"/>
                      </a:lnTo>
                      <a:lnTo>
                        <a:pt x="6" y="0"/>
                      </a:lnTo>
                      <a:lnTo>
                        <a:pt x="2" y="2"/>
                      </a:lnTo>
                      <a:lnTo>
                        <a:pt x="0" y="6"/>
                      </a:lnTo>
                      <a:lnTo>
                        <a:pt x="2" y="10"/>
                      </a:lnTo>
                      <a:lnTo>
                        <a:pt x="6" y="12"/>
                      </a:lnTo>
                      <a:lnTo>
                        <a:pt x="11" y="10"/>
                      </a:lnTo>
                      <a:lnTo>
                        <a:pt x="11" y="6"/>
                      </a:lnTo>
                      <a:close/>
                    </a:path>
                  </a:pathLst>
                </a:custGeom>
                <a:solidFill>
                  <a:srgbClr val="FFF9F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175" name="Freeform 807"/>
                <p:cNvSpPr>
                  <a:spLocks/>
                </p:cNvSpPr>
                <p:nvPr/>
              </p:nvSpPr>
              <p:spPr bwMode="auto">
                <a:xfrm>
                  <a:off x="1563" y="2041"/>
                  <a:ext cx="7" cy="8"/>
                </a:xfrm>
                <a:custGeom>
                  <a:avLst/>
                  <a:gdLst/>
                  <a:ahLst/>
                  <a:cxnLst>
                    <a:cxn ang="0">
                      <a:pos x="7" y="4"/>
                    </a:cxn>
                    <a:cxn ang="0">
                      <a:pos x="7" y="2"/>
                    </a:cxn>
                    <a:cxn ang="0">
                      <a:pos x="4" y="0"/>
                    </a:cxn>
                    <a:cxn ang="0">
                      <a:pos x="2" y="2"/>
                    </a:cxn>
                    <a:cxn ang="0">
                      <a:pos x="0" y="4"/>
                    </a:cxn>
                    <a:cxn ang="0">
                      <a:pos x="2" y="6"/>
                    </a:cxn>
                    <a:cxn ang="0">
                      <a:pos x="4" y="8"/>
                    </a:cxn>
                    <a:cxn ang="0">
                      <a:pos x="7" y="6"/>
                    </a:cxn>
                    <a:cxn ang="0">
                      <a:pos x="7" y="4"/>
                    </a:cxn>
                  </a:cxnLst>
                  <a:rect l="0" t="0" r="r" b="b"/>
                  <a:pathLst>
                    <a:path w="7" h="8">
                      <a:moveTo>
                        <a:pt x="7" y="4"/>
                      </a:moveTo>
                      <a:lnTo>
                        <a:pt x="7" y="2"/>
                      </a:lnTo>
                      <a:lnTo>
                        <a:pt x="4" y="0"/>
                      </a:lnTo>
                      <a:lnTo>
                        <a:pt x="2" y="2"/>
                      </a:lnTo>
                      <a:lnTo>
                        <a:pt x="0" y="4"/>
                      </a:lnTo>
                      <a:lnTo>
                        <a:pt x="2" y="6"/>
                      </a:lnTo>
                      <a:lnTo>
                        <a:pt x="4" y="8"/>
                      </a:lnTo>
                      <a:lnTo>
                        <a:pt x="7" y="6"/>
                      </a:lnTo>
                      <a:lnTo>
                        <a:pt x="7" y="4"/>
                      </a:lnTo>
                      <a:close/>
                    </a:path>
                  </a:pathLst>
                </a:custGeom>
                <a:solidFill>
                  <a:srgbClr val="FFFCF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176" name="Freeform 808"/>
                <p:cNvSpPr>
                  <a:spLocks/>
                </p:cNvSpPr>
                <p:nvPr/>
              </p:nvSpPr>
              <p:spPr bwMode="auto">
                <a:xfrm>
                  <a:off x="1565" y="2043"/>
                  <a:ext cx="4" cy="4"/>
                </a:xfrm>
                <a:custGeom>
                  <a:avLst/>
                  <a:gdLst/>
                  <a:ahLst/>
                  <a:cxnLst>
                    <a:cxn ang="0">
                      <a:pos x="4" y="2"/>
                    </a:cxn>
                    <a:cxn ang="0">
                      <a:pos x="4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0" y="2"/>
                    </a:cxn>
                    <a:cxn ang="0">
                      <a:pos x="2" y="4"/>
                    </a:cxn>
                    <a:cxn ang="0">
                      <a:pos x="2" y="4"/>
                    </a:cxn>
                    <a:cxn ang="0">
                      <a:pos x="4" y="4"/>
                    </a:cxn>
                    <a:cxn ang="0">
                      <a:pos x="4" y="2"/>
                    </a:cxn>
                  </a:cxnLst>
                  <a:rect l="0" t="0" r="r" b="b"/>
                  <a:pathLst>
                    <a:path w="4" h="4">
                      <a:moveTo>
                        <a:pt x="4" y="2"/>
                      </a:moveTo>
                      <a:lnTo>
                        <a:pt x="4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0" y="2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4" y="4"/>
                      </a:lnTo>
                      <a:lnTo>
                        <a:pt x="4" y="2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177" name="Freeform 809"/>
                <p:cNvSpPr>
                  <a:spLocks/>
                </p:cNvSpPr>
                <p:nvPr/>
              </p:nvSpPr>
              <p:spPr bwMode="auto">
                <a:xfrm>
                  <a:off x="1276" y="1980"/>
                  <a:ext cx="6" cy="4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2" y="2"/>
                    </a:cxn>
                    <a:cxn ang="0">
                      <a:pos x="4" y="2"/>
                    </a:cxn>
                    <a:cxn ang="0">
                      <a:pos x="6" y="4"/>
                    </a:cxn>
                    <a:cxn ang="0">
                      <a:pos x="4" y="2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6" h="4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2"/>
                      </a:lnTo>
                      <a:lnTo>
                        <a:pt x="4" y="2"/>
                      </a:lnTo>
                      <a:lnTo>
                        <a:pt x="6" y="4"/>
                      </a:lnTo>
                      <a:lnTo>
                        <a:pt x="4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7763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187178" name="Group 810"/>
              <p:cNvGrpSpPr>
                <a:grpSpLocks/>
              </p:cNvGrpSpPr>
              <p:nvPr/>
            </p:nvGrpSpPr>
            <p:grpSpPr bwMode="auto">
              <a:xfrm>
                <a:off x="1195" y="1116"/>
                <a:ext cx="326" cy="868"/>
                <a:chOff x="1195" y="1116"/>
                <a:chExt cx="326" cy="868"/>
              </a:xfrm>
            </p:grpSpPr>
            <p:sp>
              <p:nvSpPr>
                <p:cNvPr id="187179" name="Freeform 811"/>
                <p:cNvSpPr>
                  <a:spLocks noEditPoints="1"/>
                </p:cNvSpPr>
                <p:nvPr/>
              </p:nvSpPr>
              <p:spPr bwMode="auto">
                <a:xfrm>
                  <a:off x="1274" y="1827"/>
                  <a:ext cx="69" cy="157"/>
                </a:xfrm>
                <a:custGeom>
                  <a:avLst/>
                  <a:gdLst/>
                  <a:ahLst/>
                  <a:cxnLst>
                    <a:cxn ang="0">
                      <a:pos x="69" y="0"/>
                    </a:cxn>
                    <a:cxn ang="0">
                      <a:pos x="69" y="0"/>
                    </a:cxn>
                    <a:cxn ang="0">
                      <a:pos x="67" y="0"/>
                    </a:cxn>
                    <a:cxn ang="0">
                      <a:pos x="69" y="0"/>
                    </a:cxn>
                    <a:cxn ang="0">
                      <a:pos x="69" y="0"/>
                    </a:cxn>
                    <a:cxn ang="0">
                      <a:pos x="0" y="150"/>
                    </a:cxn>
                    <a:cxn ang="0">
                      <a:pos x="2" y="153"/>
                    </a:cxn>
                    <a:cxn ang="0">
                      <a:pos x="4" y="155"/>
                    </a:cxn>
                    <a:cxn ang="0">
                      <a:pos x="10" y="157"/>
                    </a:cxn>
                    <a:cxn ang="0">
                      <a:pos x="16" y="157"/>
                    </a:cxn>
                    <a:cxn ang="0">
                      <a:pos x="8" y="153"/>
                    </a:cxn>
                    <a:cxn ang="0">
                      <a:pos x="0" y="150"/>
                    </a:cxn>
                  </a:cxnLst>
                  <a:rect l="0" t="0" r="r" b="b"/>
                  <a:pathLst>
                    <a:path w="69" h="157">
                      <a:moveTo>
                        <a:pt x="69" y="0"/>
                      </a:moveTo>
                      <a:lnTo>
                        <a:pt x="69" y="0"/>
                      </a:lnTo>
                      <a:lnTo>
                        <a:pt x="67" y="0"/>
                      </a:lnTo>
                      <a:lnTo>
                        <a:pt x="69" y="0"/>
                      </a:lnTo>
                      <a:lnTo>
                        <a:pt x="69" y="0"/>
                      </a:lnTo>
                      <a:close/>
                      <a:moveTo>
                        <a:pt x="0" y="150"/>
                      </a:moveTo>
                      <a:lnTo>
                        <a:pt x="2" y="153"/>
                      </a:lnTo>
                      <a:lnTo>
                        <a:pt x="4" y="155"/>
                      </a:lnTo>
                      <a:lnTo>
                        <a:pt x="10" y="157"/>
                      </a:lnTo>
                      <a:lnTo>
                        <a:pt x="16" y="157"/>
                      </a:lnTo>
                      <a:lnTo>
                        <a:pt x="8" y="153"/>
                      </a:lnTo>
                      <a:lnTo>
                        <a:pt x="0" y="150"/>
                      </a:lnTo>
                      <a:close/>
                    </a:path>
                  </a:pathLst>
                </a:custGeom>
                <a:solidFill>
                  <a:srgbClr val="E97E4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180" name="Freeform 812"/>
                <p:cNvSpPr>
                  <a:spLocks noEditPoints="1"/>
                </p:cNvSpPr>
                <p:nvPr/>
              </p:nvSpPr>
              <p:spPr bwMode="auto">
                <a:xfrm>
                  <a:off x="1273" y="1825"/>
                  <a:ext cx="79" cy="159"/>
                </a:xfrm>
                <a:custGeom>
                  <a:avLst/>
                  <a:gdLst/>
                  <a:ahLst/>
                  <a:cxnLst>
                    <a:cxn ang="0">
                      <a:pos x="3" y="155"/>
                    </a:cxn>
                    <a:cxn ang="0">
                      <a:pos x="7" y="157"/>
                    </a:cxn>
                    <a:cxn ang="0">
                      <a:pos x="9" y="159"/>
                    </a:cxn>
                    <a:cxn ang="0">
                      <a:pos x="15" y="159"/>
                    </a:cxn>
                    <a:cxn ang="0">
                      <a:pos x="22" y="159"/>
                    </a:cxn>
                    <a:cxn ang="0">
                      <a:pos x="11" y="155"/>
                    </a:cxn>
                    <a:cxn ang="0">
                      <a:pos x="0" y="150"/>
                    </a:cxn>
                    <a:cxn ang="0">
                      <a:pos x="1" y="153"/>
                    </a:cxn>
                    <a:cxn ang="0">
                      <a:pos x="3" y="155"/>
                    </a:cxn>
                    <a:cxn ang="0">
                      <a:pos x="70" y="2"/>
                    </a:cxn>
                    <a:cxn ang="0">
                      <a:pos x="66" y="0"/>
                    </a:cxn>
                    <a:cxn ang="0">
                      <a:pos x="62" y="2"/>
                    </a:cxn>
                    <a:cxn ang="0">
                      <a:pos x="70" y="4"/>
                    </a:cxn>
                    <a:cxn ang="0">
                      <a:pos x="79" y="7"/>
                    </a:cxn>
                    <a:cxn ang="0">
                      <a:pos x="75" y="4"/>
                    </a:cxn>
                    <a:cxn ang="0">
                      <a:pos x="70" y="2"/>
                    </a:cxn>
                  </a:cxnLst>
                  <a:rect l="0" t="0" r="r" b="b"/>
                  <a:pathLst>
                    <a:path w="79" h="159">
                      <a:moveTo>
                        <a:pt x="3" y="155"/>
                      </a:moveTo>
                      <a:lnTo>
                        <a:pt x="7" y="157"/>
                      </a:lnTo>
                      <a:lnTo>
                        <a:pt x="9" y="159"/>
                      </a:lnTo>
                      <a:lnTo>
                        <a:pt x="15" y="159"/>
                      </a:lnTo>
                      <a:lnTo>
                        <a:pt x="22" y="159"/>
                      </a:lnTo>
                      <a:lnTo>
                        <a:pt x="11" y="155"/>
                      </a:lnTo>
                      <a:lnTo>
                        <a:pt x="0" y="150"/>
                      </a:lnTo>
                      <a:lnTo>
                        <a:pt x="1" y="153"/>
                      </a:lnTo>
                      <a:lnTo>
                        <a:pt x="3" y="155"/>
                      </a:lnTo>
                      <a:close/>
                      <a:moveTo>
                        <a:pt x="70" y="2"/>
                      </a:moveTo>
                      <a:lnTo>
                        <a:pt x="66" y="0"/>
                      </a:lnTo>
                      <a:lnTo>
                        <a:pt x="62" y="2"/>
                      </a:lnTo>
                      <a:lnTo>
                        <a:pt x="70" y="4"/>
                      </a:lnTo>
                      <a:lnTo>
                        <a:pt x="79" y="7"/>
                      </a:lnTo>
                      <a:lnTo>
                        <a:pt x="75" y="4"/>
                      </a:lnTo>
                      <a:lnTo>
                        <a:pt x="70" y="2"/>
                      </a:lnTo>
                      <a:close/>
                    </a:path>
                  </a:pathLst>
                </a:custGeom>
                <a:solidFill>
                  <a:srgbClr val="EB875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181" name="Freeform 813"/>
                <p:cNvSpPr>
                  <a:spLocks noEditPoints="1"/>
                </p:cNvSpPr>
                <p:nvPr/>
              </p:nvSpPr>
              <p:spPr bwMode="auto">
                <a:xfrm>
                  <a:off x="1271" y="1825"/>
                  <a:ext cx="85" cy="159"/>
                </a:xfrm>
                <a:custGeom>
                  <a:avLst/>
                  <a:gdLst/>
                  <a:ahLst/>
                  <a:cxnLst>
                    <a:cxn ang="0">
                      <a:pos x="72" y="2"/>
                    </a:cxn>
                    <a:cxn ang="0">
                      <a:pos x="72" y="2"/>
                    </a:cxn>
                    <a:cxn ang="0">
                      <a:pos x="70" y="2"/>
                    </a:cxn>
                    <a:cxn ang="0">
                      <a:pos x="66" y="0"/>
                    </a:cxn>
                    <a:cxn ang="0">
                      <a:pos x="60" y="2"/>
                    </a:cxn>
                    <a:cxn ang="0">
                      <a:pos x="74" y="6"/>
                    </a:cxn>
                    <a:cxn ang="0">
                      <a:pos x="85" y="11"/>
                    </a:cxn>
                    <a:cxn ang="0">
                      <a:pos x="79" y="6"/>
                    </a:cxn>
                    <a:cxn ang="0">
                      <a:pos x="72" y="2"/>
                    </a:cxn>
                    <a:cxn ang="0">
                      <a:pos x="72" y="2"/>
                    </a:cxn>
                    <a:cxn ang="0">
                      <a:pos x="72" y="2"/>
                    </a:cxn>
                    <a:cxn ang="0">
                      <a:pos x="3" y="152"/>
                    </a:cxn>
                    <a:cxn ang="0">
                      <a:pos x="11" y="155"/>
                    </a:cxn>
                    <a:cxn ang="0">
                      <a:pos x="19" y="159"/>
                    </a:cxn>
                    <a:cxn ang="0">
                      <a:pos x="22" y="159"/>
                    </a:cxn>
                    <a:cxn ang="0">
                      <a:pos x="28" y="157"/>
                    </a:cxn>
                    <a:cxn ang="0">
                      <a:pos x="13" y="153"/>
                    </a:cxn>
                    <a:cxn ang="0">
                      <a:pos x="0" y="146"/>
                    </a:cxn>
                    <a:cxn ang="0">
                      <a:pos x="2" y="150"/>
                    </a:cxn>
                    <a:cxn ang="0">
                      <a:pos x="3" y="152"/>
                    </a:cxn>
                  </a:cxnLst>
                  <a:rect l="0" t="0" r="r" b="b"/>
                  <a:pathLst>
                    <a:path w="85" h="159">
                      <a:moveTo>
                        <a:pt x="72" y="2"/>
                      </a:moveTo>
                      <a:lnTo>
                        <a:pt x="72" y="2"/>
                      </a:lnTo>
                      <a:lnTo>
                        <a:pt x="70" y="2"/>
                      </a:lnTo>
                      <a:lnTo>
                        <a:pt x="66" y="0"/>
                      </a:lnTo>
                      <a:lnTo>
                        <a:pt x="60" y="2"/>
                      </a:lnTo>
                      <a:lnTo>
                        <a:pt x="74" y="6"/>
                      </a:lnTo>
                      <a:lnTo>
                        <a:pt x="85" y="11"/>
                      </a:lnTo>
                      <a:lnTo>
                        <a:pt x="79" y="6"/>
                      </a:lnTo>
                      <a:lnTo>
                        <a:pt x="72" y="2"/>
                      </a:lnTo>
                      <a:lnTo>
                        <a:pt x="72" y="2"/>
                      </a:lnTo>
                      <a:lnTo>
                        <a:pt x="72" y="2"/>
                      </a:lnTo>
                      <a:close/>
                      <a:moveTo>
                        <a:pt x="3" y="152"/>
                      </a:moveTo>
                      <a:lnTo>
                        <a:pt x="11" y="155"/>
                      </a:lnTo>
                      <a:lnTo>
                        <a:pt x="19" y="159"/>
                      </a:lnTo>
                      <a:lnTo>
                        <a:pt x="22" y="159"/>
                      </a:lnTo>
                      <a:lnTo>
                        <a:pt x="28" y="157"/>
                      </a:lnTo>
                      <a:lnTo>
                        <a:pt x="13" y="153"/>
                      </a:lnTo>
                      <a:lnTo>
                        <a:pt x="0" y="146"/>
                      </a:lnTo>
                      <a:lnTo>
                        <a:pt x="2" y="150"/>
                      </a:lnTo>
                      <a:lnTo>
                        <a:pt x="3" y="152"/>
                      </a:lnTo>
                      <a:close/>
                    </a:path>
                  </a:pathLst>
                </a:custGeom>
                <a:solidFill>
                  <a:srgbClr val="EC906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182" name="Freeform 814"/>
                <p:cNvSpPr>
                  <a:spLocks noEditPoints="1"/>
                </p:cNvSpPr>
                <p:nvPr/>
              </p:nvSpPr>
              <p:spPr bwMode="auto">
                <a:xfrm>
                  <a:off x="1271" y="1827"/>
                  <a:ext cx="87" cy="157"/>
                </a:xfrm>
                <a:custGeom>
                  <a:avLst/>
                  <a:gdLst/>
                  <a:ahLst/>
                  <a:cxnLst>
                    <a:cxn ang="0">
                      <a:pos x="81" y="5"/>
                    </a:cxn>
                    <a:cxn ang="0">
                      <a:pos x="72" y="2"/>
                    </a:cxn>
                    <a:cxn ang="0">
                      <a:pos x="64" y="0"/>
                    </a:cxn>
                    <a:cxn ang="0">
                      <a:pos x="60" y="0"/>
                    </a:cxn>
                    <a:cxn ang="0">
                      <a:pos x="57" y="2"/>
                    </a:cxn>
                    <a:cxn ang="0">
                      <a:pos x="74" y="5"/>
                    </a:cxn>
                    <a:cxn ang="0">
                      <a:pos x="87" y="13"/>
                    </a:cxn>
                    <a:cxn ang="0">
                      <a:pos x="85" y="9"/>
                    </a:cxn>
                    <a:cxn ang="0">
                      <a:pos x="81" y="5"/>
                    </a:cxn>
                    <a:cxn ang="0">
                      <a:pos x="2" y="148"/>
                    </a:cxn>
                    <a:cxn ang="0">
                      <a:pos x="13" y="153"/>
                    </a:cxn>
                    <a:cxn ang="0">
                      <a:pos x="24" y="157"/>
                    </a:cxn>
                    <a:cxn ang="0">
                      <a:pos x="28" y="155"/>
                    </a:cxn>
                    <a:cxn ang="0">
                      <a:pos x="32" y="153"/>
                    </a:cxn>
                    <a:cxn ang="0">
                      <a:pos x="22" y="151"/>
                    </a:cxn>
                    <a:cxn ang="0">
                      <a:pos x="15" y="150"/>
                    </a:cxn>
                    <a:cxn ang="0">
                      <a:pos x="7" y="146"/>
                    </a:cxn>
                    <a:cxn ang="0">
                      <a:pos x="0" y="142"/>
                    </a:cxn>
                    <a:cxn ang="0">
                      <a:pos x="0" y="142"/>
                    </a:cxn>
                    <a:cxn ang="0">
                      <a:pos x="0" y="142"/>
                    </a:cxn>
                    <a:cxn ang="0">
                      <a:pos x="2" y="146"/>
                    </a:cxn>
                    <a:cxn ang="0">
                      <a:pos x="2" y="148"/>
                    </a:cxn>
                  </a:cxnLst>
                  <a:rect l="0" t="0" r="r" b="b"/>
                  <a:pathLst>
                    <a:path w="87" h="157">
                      <a:moveTo>
                        <a:pt x="81" y="5"/>
                      </a:moveTo>
                      <a:lnTo>
                        <a:pt x="72" y="2"/>
                      </a:lnTo>
                      <a:lnTo>
                        <a:pt x="64" y="0"/>
                      </a:lnTo>
                      <a:lnTo>
                        <a:pt x="60" y="0"/>
                      </a:lnTo>
                      <a:lnTo>
                        <a:pt x="57" y="2"/>
                      </a:lnTo>
                      <a:lnTo>
                        <a:pt x="74" y="5"/>
                      </a:lnTo>
                      <a:lnTo>
                        <a:pt x="87" y="13"/>
                      </a:lnTo>
                      <a:lnTo>
                        <a:pt x="85" y="9"/>
                      </a:lnTo>
                      <a:lnTo>
                        <a:pt x="81" y="5"/>
                      </a:lnTo>
                      <a:close/>
                      <a:moveTo>
                        <a:pt x="2" y="148"/>
                      </a:moveTo>
                      <a:lnTo>
                        <a:pt x="13" y="153"/>
                      </a:lnTo>
                      <a:lnTo>
                        <a:pt x="24" y="157"/>
                      </a:lnTo>
                      <a:lnTo>
                        <a:pt x="28" y="155"/>
                      </a:lnTo>
                      <a:lnTo>
                        <a:pt x="32" y="153"/>
                      </a:lnTo>
                      <a:lnTo>
                        <a:pt x="22" y="151"/>
                      </a:lnTo>
                      <a:lnTo>
                        <a:pt x="15" y="150"/>
                      </a:lnTo>
                      <a:lnTo>
                        <a:pt x="7" y="146"/>
                      </a:lnTo>
                      <a:lnTo>
                        <a:pt x="0" y="142"/>
                      </a:lnTo>
                      <a:lnTo>
                        <a:pt x="0" y="142"/>
                      </a:lnTo>
                      <a:lnTo>
                        <a:pt x="0" y="142"/>
                      </a:lnTo>
                      <a:lnTo>
                        <a:pt x="2" y="146"/>
                      </a:lnTo>
                      <a:lnTo>
                        <a:pt x="2" y="148"/>
                      </a:lnTo>
                      <a:close/>
                    </a:path>
                  </a:pathLst>
                </a:custGeom>
                <a:solidFill>
                  <a:srgbClr val="EE997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183" name="Freeform 815"/>
                <p:cNvSpPr>
                  <a:spLocks noEditPoints="1"/>
                </p:cNvSpPr>
                <p:nvPr/>
              </p:nvSpPr>
              <p:spPr bwMode="auto">
                <a:xfrm>
                  <a:off x="1269" y="1827"/>
                  <a:ext cx="91" cy="155"/>
                </a:xfrm>
                <a:custGeom>
                  <a:avLst/>
                  <a:gdLst/>
                  <a:ahLst/>
                  <a:cxnLst>
                    <a:cxn ang="0">
                      <a:pos x="87" y="9"/>
                    </a:cxn>
                    <a:cxn ang="0">
                      <a:pos x="76" y="4"/>
                    </a:cxn>
                    <a:cxn ang="0">
                      <a:pos x="62" y="0"/>
                    </a:cxn>
                    <a:cxn ang="0">
                      <a:pos x="61" y="2"/>
                    </a:cxn>
                    <a:cxn ang="0">
                      <a:pos x="57" y="4"/>
                    </a:cxn>
                    <a:cxn ang="0">
                      <a:pos x="66" y="5"/>
                    </a:cxn>
                    <a:cxn ang="0">
                      <a:pos x="76" y="7"/>
                    </a:cxn>
                    <a:cxn ang="0">
                      <a:pos x="83" y="13"/>
                    </a:cxn>
                    <a:cxn ang="0">
                      <a:pos x="91" y="17"/>
                    </a:cxn>
                    <a:cxn ang="0">
                      <a:pos x="89" y="13"/>
                    </a:cxn>
                    <a:cxn ang="0">
                      <a:pos x="87" y="9"/>
                    </a:cxn>
                    <a:cxn ang="0">
                      <a:pos x="2" y="144"/>
                    </a:cxn>
                    <a:cxn ang="0">
                      <a:pos x="15" y="151"/>
                    </a:cxn>
                    <a:cxn ang="0">
                      <a:pos x="30" y="155"/>
                    </a:cxn>
                    <a:cxn ang="0">
                      <a:pos x="34" y="155"/>
                    </a:cxn>
                    <a:cxn ang="0">
                      <a:pos x="38" y="153"/>
                    </a:cxn>
                    <a:cxn ang="0">
                      <a:pos x="26" y="151"/>
                    </a:cxn>
                    <a:cxn ang="0">
                      <a:pos x="17" y="148"/>
                    </a:cxn>
                    <a:cxn ang="0">
                      <a:pos x="9" y="144"/>
                    </a:cxn>
                    <a:cxn ang="0">
                      <a:pos x="0" y="138"/>
                    </a:cxn>
                    <a:cxn ang="0">
                      <a:pos x="2" y="140"/>
                    </a:cxn>
                    <a:cxn ang="0">
                      <a:pos x="2" y="142"/>
                    </a:cxn>
                    <a:cxn ang="0">
                      <a:pos x="2" y="144"/>
                    </a:cxn>
                    <a:cxn ang="0">
                      <a:pos x="2" y="144"/>
                    </a:cxn>
                  </a:cxnLst>
                  <a:rect l="0" t="0" r="r" b="b"/>
                  <a:pathLst>
                    <a:path w="91" h="155">
                      <a:moveTo>
                        <a:pt x="87" y="9"/>
                      </a:moveTo>
                      <a:lnTo>
                        <a:pt x="76" y="4"/>
                      </a:lnTo>
                      <a:lnTo>
                        <a:pt x="62" y="0"/>
                      </a:lnTo>
                      <a:lnTo>
                        <a:pt x="61" y="2"/>
                      </a:lnTo>
                      <a:lnTo>
                        <a:pt x="57" y="4"/>
                      </a:lnTo>
                      <a:lnTo>
                        <a:pt x="66" y="5"/>
                      </a:lnTo>
                      <a:lnTo>
                        <a:pt x="76" y="7"/>
                      </a:lnTo>
                      <a:lnTo>
                        <a:pt x="83" y="13"/>
                      </a:lnTo>
                      <a:lnTo>
                        <a:pt x="91" y="17"/>
                      </a:lnTo>
                      <a:lnTo>
                        <a:pt x="89" y="13"/>
                      </a:lnTo>
                      <a:lnTo>
                        <a:pt x="87" y="9"/>
                      </a:lnTo>
                      <a:close/>
                      <a:moveTo>
                        <a:pt x="2" y="144"/>
                      </a:moveTo>
                      <a:lnTo>
                        <a:pt x="15" y="151"/>
                      </a:lnTo>
                      <a:lnTo>
                        <a:pt x="30" y="155"/>
                      </a:lnTo>
                      <a:lnTo>
                        <a:pt x="34" y="155"/>
                      </a:lnTo>
                      <a:lnTo>
                        <a:pt x="38" y="153"/>
                      </a:lnTo>
                      <a:lnTo>
                        <a:pt x="26" y="151"/>
                      </a:lnTo>
                      <a:lnTo>
                        <a:pt x="17" y="148"/>
                      </a:lnTo>
                      <a:lnTo>
                        <a:pt x="9" y="144"/>
                      </a:lnTo>
                      <a:lnTo>
                        <a:pt x="0" y="138"/>
                      </a:lnTo>
                      <a:lnTo>
                        <a:pt x="2" y="140"/>
                      </a:lnTo>
                      <a:lnTo>
                        <a:pt x="2" y="142"/>
                      </a:lnTo>
                      <a:lnTo>
                        <a:pt x="2" y="144"/>
                      </a:lnTo>
                      <a:lnTo>
                        <a:pt x="2" y="144"/>
                      </a:lnTo>
                      <a:close/>
                    </a:path>
                  </a:pathLst>
                </a:custGeom>
                <a:solidFill>
                  <a:srgbClr val="F0A37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184" name="Freeform 816"/>
                <p:cNvSpPr>
                  <a:spLocks noEditPoints="1"/>
                </p:cNvSpPr>
                <p:nvPr/>
              </p:nvSpPr>
              <p:spPr bwMode="auto">
                <a:xfrm>
                  <a:off x="1269" y="1829"/>
                  <a:ext cx="93" cy="151"/>
                </a:xfrm>
                <a:custGeom>
                  <a:avLst/>
                  <a:gdLst/>
                  <a:ahLst/>
                  <a:cxnLst>
                    <a:cxn ang="0">
                      <a:pos x="89" y="11"/>
                    </a:cxn>
                    <a:cxn ang="0">
                      <a:pos x="76" y="3"/>
                    </a:cxn>
                    <a:cxn ang="0">
                      <a:pos x="59" y="0"/>
                    </a:cxn>
                    <a:cxn ang="0">
                      <a:pos x="57" y="2"/>
                    </a:cxn>
                    <a:cxn ang="0">
                      <a:pos x="55" y="3"/>
                    </a:cxn>
                    <a:cxn ang="0">
                      <a:pos x="64" y="5"/>
                    </a:cxn>
                    <a:cxn ang="0">
                      <a:pos x="76" y="7"/>
                    </a:cxn>
                    <a:cxn ang="0">
                      <a:pos x="83" y="13"/>
                    </a:cxn>
                    <a:cxn ang="0">
                      <a:pos x="93" y="19"/>
                    </a:cxn>
                    <a:cxn ang="0">
                      <a:pos x="91" y="15"/>
                    </a:cxn>
                    <a:cxn ang="0">
                      <a:pos x="89" y="11"/>
                    </a:cxn>
                    <a:cxn ang="0">
                      <a:pos x="2" y="140"/>
                    </a:cxn>
                    <a:cxn ang="0">
                      <a:pos x="9" y="144"/>
                    </a:cxn>
                    <a:cxn ang="0">
                      <a:pos x="17" y="148"/>
                    </a:cxn>
                    <a:cxn ang="0">
                      <a:pos x="24" y="149"/>
                    </a:cxn>
                    <a:cxn ang="0">
                      <a:pos x="34" y="151"/>
                    </a:cxn>
                    <a:cxn ang="0">
                      <a:pos x="38" y="151"/>
                    </a:cxn>
                    <a:cxn ang="0">
                      <a:pos x="40" y="149"/>
                    </a:cxn>
                    <a:cxn ang="0">
                      <a:pos x="28" y="148"/>
                    </a:cxn>
                    <a:cxn ang="0">
                      <a:pos x="19" y="144"/>
                    </a:cxn>
                    <a:cxn ang="0">
                      <a:pos x="9" y="140"/>
                    </a:cxn>
                    <a:cxn ang="0">
                      <a:pos x="0" y="132"/>
                    </a:cxn>
                    <a:cxn ang="0">
                      <a:pos x="0" y="136"/>
                    </a:cxn>
                    <a:cxn ang="0">
                      <a:pos x="2" y="140"/>
                    </a:cxn>
                  </a:cxnLst>
                  <a:rect l="0" t="0" r="r" b="b"/>
                  <a:pathLst>
                    <a:path w="93" h="151">
                      <a:moveTo>
                        <a:pt x="89" y="11"/>
                      </a:moveTo>
                      <a:lnTo>
                        <a:pt x="76" y="3"/>
                      </a:lnTo>
                      <a:lnTo>
                        <a:pt x="59" y="0"/>
                      </a:lnTo>
                      <a:lnTo>
                        <a:pt x="57" y="2"/>
                      </a:lnTo>
                      <a:lnTo>
                        <a:pt x="55" y="3"/>
                      </a:lnTo>
                      <a:lnTo>
                        <a:pt x="64" y="5"/>
                      </a:lnTo>
                      <a:lnTo>
                        <a:pt x="76" y="7"/>
                      </a:lnTo>
                      <a:lnTo>
                        <a:pt x="83" y="13"/>
                      </a:lnTo>
                      <a:lnTo>
                        <a:pt x="93" y="19"/>
                      </a:lnTo>
                      <a:lnTo>
                        <a:pt x="91" y="15"/>
                      </a:lnTo>
                      <a:lnTo>
                        <a:pt x="89" y="11"/>
                      </a:lnTo>
                      <a:close/>
                      <a:moveTo>
                        <a:pt x="2" y="140"/>
                      </a:moveTo>
                      <a:lnTo>
                        <a:pt x="9" y="144"/>
                      </a:lnTo>
                      <a:lnTo>
                        <a:pt x="17" y="148"/>
                      </a:lnTo>
                      <a:lnTo>
                        <a:pt x="24" y="149"/>
                      </a:lnTo>
                      <a:lnTo>
                        <a:pt x="34" y="151"/>
                      </a:lnTo>
                      <a:lnTo>
                        <a:pt x="38" y="151"/>
                      </a:lnTo>
                      <a:lnTo>
                        <a:pt x="40" y="149"/>
                      </a:lnTo>
                      <a:lnTo>
                        <a:pt x="28" y="148"/>
                      </a:lnTo>
                      <a:lnTo>
                        <a:pt x="19" y="144"/>
                      </a:lnTo>
                      <a:lnTo>
                        <a:pt x="9" y="140"/>
                      </a:lnTo>
                      <a:lnTo>
                        <a:pt x="0" y="132"/>
                      </a:lnTo>
                      <a:lnTo>
                        <a:pt x="0" y="136"/>
                      </a:lnTo>
                      <a:lnTo>
                        <a:pt x="2" y="140"/>
                      </a:lnTo>
                      <a:close/>
                    </a:path>
                  </a:pathLst>
                </a:custGeom>
                <a:solidFill>
                  <a:srgbClr val="F0A47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185" name="Freeform 817"/>
                <p:cNvSpPr>
                  <a:spLocks noEditPoints="1"/>
                </p:cNvSpPr>
                <p:nvPr/>
              </p:nvSpPr>
              <p:spPr bwMode="auto">
                <a:xfrm>
                  <a:off x="1269" y="1831"/>
                  <a:ext cx="93" cy="149"/>
                </a:xfrm>
                <a:custGeom>
                  <a:avLst/>
                  <a:gdLst/>
                  <a:ahLst/>
                  <a:cxnLst>
                    <a:cxn ang="0">
                      <a:pos x="91" y="13"/>
                    </a:cxn>
                    <a:cxn ang="0">
                      <a:pos x="83" y="9"/>
                    </a:cxn>
                    <a:cxn ang="0">
                      <a:pos x="76" y="3"/>
                    </a:cxn>
                    <a:cxn ang="0">
                      <a:pos x="66" y="1"/>
                    </a:cxn>
                    <a:cxn ang="0">
                      <a:pos x="57" y="0"/>
                    </a:cxn>
                    <a:cxn ang="0">
                      <a:pos x="57" y="0"/>
                    </a:cxn>
                    <a:cxn ang="0">
                      <a:pos x="55" y="1"/>
                    </a:cxn>
                    <a:cxn ang="0">
                      <a:pos x="53" y="1"/>
                    </a:cxn>
                    <a:cxn ang="0">
                      <a:pos x="53" y="3"/>
                    </a:cxn>
                    <a:cxn ang="0">
                      <a:pos x="64" y="5"/>
                    </a:cxn>
                    <a:cxn ang="0">
                      <a:pos x="74" y="7"/>
                    </a:cxn>
                    <a:cxn ang="0">
                      <a:pos x="85" y="13"/>
                    </a:cxn>
                    <a:cxn ang="0">
                      <a:pos x="93" y="20"/>
                    </a:cxn>
                    <a:cxn ang="0">
                      <a:pos x="93" y="17"/>
                    </a:cxn>
                    <a:cxn ang="0">
                      <a:pos x="91" y="13"/>
                    </a:cxn>
                    <a:cxn ang="0">
                      <a:pos x="0" y="134"/>
                    </a:cxn>
                    <a:cxn ang="0">
                      <a:pos x="9" y="140"/>
                    </a:cxn>
                    <a:cxn ang="0">
                      <a:pos x="17" y="144"/>
                    </a:cxn>
                    <a:cxn ang="0">
                      <a:pos x="26" y="147"/>
                    </a:cxn>
                    <a:cxn ang="0">
                      <a:pos x="38" y="149"/>
                    </a:cxn>
                    <a:cxn ang="0">
                      <a:pos x="40" y="147"/>
                    </a:cxn>
                    <a:cxn ang="0">
                      <a:pos x="43" y="146"/>
                    </a:cxn>
                    <a:cxn ang="0">
                      <a:pos x="30" y="144"/>
                    </a:cxn>
                    <a:cxn ang="0">
                      <a:pos x="19" y="140"/>
                    </a:cxn>
                    <a:cxn ang="0">
                      <a:pos x="9" y="134"/>
                    </a:cxn>
                    <a:cxn ang="0">
                      <a:pos x="0" y="129"/>
                    </a:cxn>
                    <a:cxn ang="0">
                      <a:pos x="0" y="130"/>
                    </a:cxn>
                    <a:cxn ang="0">
                      <a:pos x="0" y="134"/>
                    </a:cxn>
                  </a:cxnLst>
                  <a:rect l="0" t="0" r="r" b="b"/>
                  <a:pathLst>
                    <a:path w="93" h="149">
                      <a:moveTo>
                        <a:pt x="91" y="13"/>
                      </a:moveTo>
                      <a:lnTo>
                        <a:pt x="83" y="9"/>
                      </a:lnTo>
                      <a:lnTo>
                        <a:pt x="76" y="3"/>
                      </a:lnTo>
                      <a:lnTo>
                        <a:pt x="66" y="1"/>
                      </a:lnTo>
                      <a:lnTo>
                        <a:pt x="57" y="0"/>
                      </a:lnTo>
                      <a:lnTo>
                        <a:pt x="57" y="0"/>
                      </a:lnTo>
                      <a:lnTo>
                        <a:pt x="55" y="1"/>
                      </a:lnTo>
                      <a:lnTo>
                        <a:pt x="53" y="1"/>
                      </a:lnTo>
                      <a:lnTo>
                        <a:pt x="53" y="3"/>
                      </a:lnTo>
                      <a:lnTo>
                        <a:pt x="64" y="5"/>
                      </a:lnTo>
                      <a:lnTo>
                        <a:pt x="74" y="7"/>
                      </a:lnTo>
                      <a:lnTo>
                        <a:pt x="85" y="13"/>
                      </a:lnTo>
                      <a:lnTo>
                        <a:pt x="93" y="20"/>
                      </a:lnTo>
                      <a:lnTo>
                        <a:pt x="93" y="17"/>
                      </a:lnTo>
                      <a:lnTo>
                        <a:pt x="91" y="13"/>
                      </a:lnTo>
                      <a:close/>
                      <a:moveTo>
                        <a:pt x="0" y="134"/>
                      </a:moveTo>
                      <a:lnTo>
                        <a:pt x="9" y="140"/>
                      </a:lnTo>
                      <a:lnTo>
                        <a:pt x="17" y="144"/>
                      </a:lnTo>
                      <a:lnTo>
                        <a:pt x="26" y="147"/>
                      </a:lnTo>
                      <a:lnTo>
                        <a:pt x="38" y="149"/>
                      </a:lnTo>
                      <a:lnTo>
                        <a:pt x="40" y="147"/>
                      </a:lnTo>
                      <a:lnTo>
                        <a:pt x="43" y="146"/>
                      </a:lnTo>
                      <a:lnTo>
                        <a:pt x="30" y="144"/>
                      </a:lnTo>
                      <a:lnTo>
                        <a:pt x="19" y="140"/>
                      </a:lnTo>
                      <a:lnTo>
                        <a:pt x="9" y="134"/>
                      </a:lnTo>
                      <a:lnTo>
                        <a:pt x="0" y="129"/>
                      </a:lnTo>
                      <a:lnTo>
                        <a:pt x="0" y="130"/>
                      </a:lnTo>
                      <a:lnTo>
                        <a:pt x="0" y="134"/>
                      </a:lnTo>
                      <a:close/>
                    </a:path>
                  </a:pathLst>
                </a:custGeom>
                <a:solidFill>
                  <a:srgbClr val="F0A68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186" name="Freeform 818"/>
                <p:cNvSpPr>
                  <a:spLocks noEditPoints="1"/>
                </p:cNvSpPr>
                <p:nvPr/>
              </p:nvSpPr>
              <p:spPr bwMode="auto">
                <a:xfrm>
                  <a:off x="1267" y="1832"/>
                  <a:ext cx="95" cy="146"/>
                </a:xfrm>
                <a:custGeom>
                  <a:avLst/>
                  <a:gdLst/>
                  <a:ahLst/>
                  <a:cxnLst>
                    <a:cxn ang="0">
                      <a:pos x="95" y="16"/>
                    </a:cxn>
                    <a:cxn ang="0">
                      <a:pos x="85" y="10"/>
                    </a:cxn>
                    <a:cxn ang="0">
                      <a:pos x="78" y="4"/>
                    </a:cxn>
                    <a:cxn ang="0">
                      <a:pos x="66" y="2"/>
                    </a:cxn>
                    <a:cxn ang="0">
                      <a:pos x="57" y="0"/>
                    </a:cxn>
                    <a:cxn ang="0">
                      <a:pos x="57" y="0"/>
                    </a:cxn>
                    <a:cxn ang="0">
                      <a:pos x="57" y="0"/>
                    </a:cxn>
                    <a:cxn ang="0">
                      <a:pos x="55" y="2"/>
                    </a:cxn>
                    <a:cxn ang="0">
                      <a:pos x="53" y="2"/>
                    </a:cxn>
                    <a:cxn ang="0">
                      <a:pos x="64" y="4"/>
                    </a:cxn>
                    <a:cxn ang="0">
                      <a:pos x="76" y="8"/>
                    </a:cxn>
                    <a:cxn ang="0">
                      <a:pos x="87" y="14"/>
                    </a:cxn>
                    <a:cxn ang="0">
                      <a:pos x="95" y="21"/>
                    </a:cxn>
                    <a:cxn ang="0">
                      <a:pos x="95" y="21"/>
                    </a:cxn>
                    <a:cxn ang="0">
                      <a:pos x="95" y="19"/>
                    </a:cxn>
                    <a:cxn ang="0">
                      <a:pos x="95" y="18"/>
                    </a:cxn>
                    <a:cxn ang="0">
                      <a:pos x="95" y="16"/>
                    </a:cxn>
                    <a:cxn ang="0">
                      <a:pos x="2" y="129"/>
                    </a:cxn>
                    <a:cxn ang="0">
                      <a:pos x="11" y="137"/>
                    </a:cxn>
                    <a:cxn ang="0">
                      <a:pos x="21" y="141"/>
                    </a:cxn>
                    <a:cxn ang="0">
                      <a:pos x="30" y="145"/>
                    </a:cxn>
                    <a:cxn ang="0">
                      <a:pos x="42" y="146"/>
                    </a:cxn>
                    <a:cxn ang="0">
                      <a:pos x="45" y="145"/>
                    </a:cxn>
                    <a:cxn ang="0">
                      <a:pos x="49" y="143"/>
                    </a:cxn>
                    <a:cxn ang="0">
                      <a:pos x="47" y="143"/>
                    </a:cxn>
                    <a:cxn ang="0">
                      <a:pos x="47" y="143"/>
                    </a:cxn>
                    <a:cxn ang="0">
                      <a:pos x="34" y="141"/>
                    </a:cxn>
                    <a:cxn ang="0">
                      <a:pos x="23" y="137"/>
                    </a:cxn>
                    <a:cxn ang="0">
                      <a:pos x="11" y="131"/>
                    </a:cxn>
                    <a:cxn ang="0">
                      <a:pos x="0" y="124"/>
                    </a:cxn>
                    <a:cxn ang="0">
                      <a:pos x="2" y="128"/>
                    </a:cxn>
                    <a:cxn ang="0">
                      <a:pos x="2" y="129"/>
                    </a:cxn>
                  </a:cxnLst>
                  <a:rect l="0" t="0" r="r" b="b"/>
                  <a:pathLst>
                    <a:path w="95" h="146">
                      <a:moveTo>
                        <a:pt x="95" y="16"/>
                      </a:moveTo>
                      <a:lnTo>
                        <a:pt x="85" y="10"/>
                      </a:lnTo>
                      <a:lnTo>
                        <a:pt x="78" y="4"/>
                      </a:lnTo>
                      <a:lnTo>
                        <a:pt x="66" y="2"/>
                      </a:lnTo>
                      <a:lnTo>
                        <a:pt x="57" y="0"/>
                      </a:lnTo>
                      <a:lnTo>
                        <a:pt x="57" y="0"/>
                      </a:lnTo>
                      <a:lnTo>
                        <a:pt x="57" y="0"/>
                      </a:lnTo>
                      <a:lnTo>
                        <a:pt x="55" y="2"/>
                      </a:lnTo>
                      <a:lnTo>
                        <a:pt x="53" y="2"/>
                      </a:lnTo>
                      <a:lnTo>
                        <a:pt x="64" y="4"/>
                      </a:lnTo>
                      <a:lnTo>
                        <a:pt x="76" y="8"/>
                      </a:lnTo>
                      <a:lnTo>
                        <a:pt x="87" y="14"/>
                      </a:lnTo>
                      <a:lnTo>
                        <a:pt x="95" y="21"/>
                      </a:lnTo>
                      <a:lnTo>
                        <a:pt x="95" y="21"/>
                      </a:lnTo>
                      <a:lnTo>
                        <a:pt x="95" y="19"/>
                      </a:lnTo>
                      <a:lnTo>
                        <a:pt x="95" y="18"/>
                      </a:lnTo>
                      <a:lnTo>
                        <a:pt x="95" y="16"/>
                      </a:lnTo>
                      <a:close/>
                      <a:moveTo>
                        <a:pt x="2" y="129"/>
                      </a:moveTo>
                      <a:lnTo>
                        <a:pt x="11" y="137"/>
                      </a:lnTo>
                      <a:lnTo>
                        <a:pt x="21" y="141"/>
                      </a:lnTo>
                      <a:lnTo>
                        <a:pt x="30" y="145"/>
                      </a:lnTo>
                      <a:lnTo>
                        <a:pt x="42" y="146"/>
                      </a:lnTo>
                      <a:lnTo>
                        <a:pt x="45" y="145"/>
                      </a:lnTo>
                      <a:lnTo>
                        <a:pt x="49" y="143"/>
                      </a:lnTo>
                      <a:lnTo>
                        <a:pt x="47" y="143"/>
                      </a:lnTo>
                      <a:lnTo>
                        <a:pt x="47" y="143"/>
                      </a:lnTo>
                      <a:lnTo>
                        <a:pt x="34" y="141"/>
                      </a:lnTo>
                      <a:lnTo>
                        <a:pt x="23" y="137"/>
                      </a:lnTo>
                      <a:lnTo>
                        <a:pt x="11" y="131"/>
                      </a:lnTo>
                      <a:lnTo>
                        <a:pt x="0" y="124"/>
                      </a:lnTo>
                      <a:lnTo>
                        <a:pt x="2" y="128"/>
                      </a:lnTo>
                      <a:lnTo>
                        <a:pt x="2" y="129"/>
                      </a:lnTo>
                      <a:close/>
                    </a:path>
                  </a:pathLst>
                </a:custGeom>
                <a:solidFill>
                  <a:srgbClr val="F1A88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187" name="Freeform 819"/>
                <p:cNvSpPr>
                  <a:spLocks noEditPoints="1"/>
                </p:cNvSpPr>
                <p:nvPr/>
              </p:nvSpPr>
              <p:spPr bwMode="auto">
                <a:xfrm>
                  <a:off x="1267" y="1834"/>
                  <a:ext cx="95" cy="143"/>
                </a:xfrm>
                <a:custGeom>
                  <a:avLst/>
                  <a:gdLst/>
                  <a:ahLst/>
                  <a:cxnLst>
                    <a:cxn ang="0">
                      <a:pos x="95" y="17"/>
                    </a:cxn>
                    <a:cxn ang="0">
                      <a:pos x="87" y="10"/>
                    </a:cxn>
                    <a:cxn ang="0">
                      <a:pos x="76" y="4"/>
                    </a:cxn>
                    <a:cxn ang="0">
                      <a:pos x="66" y="2"/>
                    </a:cxn>
                    <a:cxn ang="0">
                      <a:pos x="55" y="0"/>
                    </a:cxn>
                    <a:cxn ang="0">
                      <a:pos x="53" y="0"/>
                    </a:cxn>
                    <a:cxn ang="0">
                      <a:pos x="51" y="2"/>
                    </a:cxn>
                    <a:cxn ang="0">
                      <a:pos x="64" y="4"/>
                    </a:cxn>
                    <a:cxn ang="0">
                      <a:pos x="76" y="8"/>
                    </a:cxn>
                    <a:cxn ang="0">
                      <a:pos x="87" y="16"/>
                    </a:cxn>
                    <a:cxn ang="0">
                      <a:pos x="95" y="23"/>
                    </a:cxn>
                    <a:cxn ang="0">
                      <a:pos x="95" y="21"/>
                    </a:cxn>
                    <a:cxn ang="0">
                      <a:pos x="95" y="17"/>
                    </a:cxn>
                    <a:cxn ang="0">
                      <a:pos x="95" y="17"/>
                    </a:cxn>
                    <a:cxn ang="0">
                      <a:pos x="95" y="17"/>
                    </a:cxn>
                    <a:cxn ang="0">
                      <a:pos x="2" y="126"/>
                    </a:cxn>
                    <a:cxn ang="0">
                      <a:pos x="11" y="131"/>
                    </a:cxn>
                    <a:cxn ang="0">
                      <a:pos x="21" y="137"/>
                    </a:cxn>
                    <a:cxn ang="0">
                      <a:pos x="32" y="141"/>
                    </a:cxn>
                    <a:cxn ang="0">
                      <a:pos x="45" y="143"/>
                    </a:cxn>
                    <a:cxn ang="0">
                      <a:pos x="49" y="141"/>
                    </a:cxn>
                    <a:cxn ang="0">
                      <a:pos x="51" y="139"/>
                    </a:cxn>
                    <a:cxn ang="0">
                      <a:pos x="49" y="139"/>
                    </a:cxn>
                    <a:cxn ang="0">
                      <a:pos x="47" y="139"/>
                    </a:cxn>
                    <a:cxn ang="0">
                      <a:pos x="34" y="137"/>
                    </a:cxn>
                    <a:cxn ang="0">
                      <a:pos x="23" y="133"/>
                    </a:cxn>
                    <a:cxn ang="0">
                      <a:pos x="11" y="127"/>
                    </a:cxn>
                    <a:cxn ang="0">
                      <a:pos x="0" y="120"/>
                    </a:cxn>
                    <a:cxn ang="0">
                      <a:pos x="0" y="122"/>
                    </a:cxn>
                    <a:cxn ang="0">
                      <a:pos x="2" y="126"/>
                    </a:cxn>
                  </a:cxnLst>
                  <a:rect l="0" t="0" r="r" b="b"/>
                  <a:pathLst>
                    <a:path w="95" h="143">
                      <a:moveTo>
                        <a:pt x="95" y="17"/>
                      </a:moveTo>
                      <a:lnTo>
                        <a:pt x="87" y="10"/>
                      </a:lnTo>
                      <a:lnTo>
                        <a:pt x="76" y="4"/>
                      </a:lnTo>
                      <a:lnTo>
                        <a:pt x="66" y="2"/>
                      </a:lnTo>
                      <a:lnTo>
                        <a:pt x="55" y="0"/>
                      </a:lnTo>
                      <a:lnTo>
                        <a:pt x="53" y="0"/>
                      </a:lnTo>
                      <a:lnTo>
                        <a:pt x="51" y="2"/>
                      </a:lnTo>
                      <a:lnTo>
                        <a:pt x="64" y="4"/>
                      </a:lnTo>
                      <a:lnTo>
                        <a:pt x="76" y="8"/>
                      </a:lnTo>
                      <a:lnTo>
                        <a:pt x="87" y="16"/>
                      </a:lnTo>
                      <a:lnTo>
                        <a:pt x="95" y="23"/>
                      </a:lnTo>
                      <a:lnTo>
                        <a:pt x="95" y="21"/>
                      </a:lnTo>
                      <a:lnTo>
                        <a:pt x="95" y="17"/>
                      </a:lnTo>
                      <a:lnTo>
                        <a:pt x="95" y="17"/>
                      </a:lnTo>
                      <a:lnTo>
                        <a:pt x="95" y="17"/>
                      </a:lnTo>
                      <a:close/>
                      <a:moveTo>
                        <a:pt x="2" y="126"/>
                      </a:moveTo>
                      <a:lnTo>
                        <a:pt x="11" y="131"/>
                      </a:lnTo>
                      <a:lnTo>
                        <a:pt x="21" y="137"/>
                      </a:lnTo>
                      <a:lnTo>
                        <a:pt x="32" y="141"/>
                      </a:lnTo>
                      <a:lnTo>
                        <a:pt x="45" y="143"/>
                      </a:lnTo>
                      <a:lnTo>
                        <a:pt x="49" y="141"/>
                      </a:lnTo>
                      <a:lnTo>
                        <a:pt x="51" y="139"/>
                      </a:lnTo>
                      <a:lnTo>
                        <a:pt x="49" y="139"/>
                      </a:lnTo>
                      <a:lnTo>
                        <a:pt x="47" y="139"/>
                      </a:lnTo>
                      <a:lnTo>
                        <a:pt x="34" y="137"/>
                      </a:lnTo>
                      <a:lnTo>
                        <a:pt x="23" y="133"/>
                      </a:lnTo>
                      <a:lnTo>
                        <a:pt x="11" y="127"/>
                      </a:lnTo>
                      <a:lnTo>
                        <a:pt x="0" y="120"/>
                      </a:lnTo>
                      <a:lnTo>
                        <a:pt x="0" y="122"/>
                      </a:lnTo>
                      <a:lnTo>
                        <a:pt x="2" y="126"/>
                      </a:lnTo>
                      <a:close/>
                    </a:path>
                  </a:pathLst>
                </a:custGeom>
                <a:solidFill>
                  <a:srgbClr val="F1AA8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188" name="Freeform 820"/>
                <p:cNvSpPr>
                  <a:spLocks noEditPoints="1"/>
                </p:cNvSpPr>
                <p:nvPr/>
              </p:nvSpPr>
              <p:spPr bwMode="auto">
                <a:xfrm>
                  <a:off x="1267" y="1834"/>
                  <a:ext cx="97" cy="141"/>
                </a:xfrm>
                <a:custGeom>
                  <a:avLst/>
                  <a:gdLst/>
                  <a:ahLst/>
                  <a:cxnLst>
                    <a:cxn ang="0">
                      <a:pos x="95" y="19"/>
                    </a:cxn>
                    <a:cxn ang="0">
                      <a:pos x="87" y="12"/>
                    </a:cxn>
                    <a:cxn ang="0">
                      <a:pos x="76" y="6"/>
                    </a:cxn>
                    <a:cxn ang="0">
                      <a:pos x="64" y="2"/>
                    </a:cxn>
                    <a:cxn ang="0">
                      <a:pos x="53" y="0"/>
                    </a:cxn>
                    <a:cxn ang="0">
                      <a:pos x="51" y="2"/>
                    </a:cxn>
                    <a:cxn ang="0">
                      <a:pos x="49" y="4"/>
                    </a:cxn>
                    <a:cxn ang="0">
                      <a:pos x="63" y="6"/>
                    </a:cxn>
                    <a:cxn ang="0">
                      <a:pos x="76" y="10"/>
                    </a:cxn>
                    <a:cxn ang="0">
                      <a:pos x="85" y="17"/>
                    </a:cxn>
                    <a:cxn ang="0">
                      <a:pos x="97" y="25"/>
                    </a:cxn>
                    <a:cxn ang="0">
                      <a:pos x="95" y="23"/>
                    </a:cxn>
                    <a:cxn ang="0">
                      <a:pos x="95" y="19"/>
                    </a:cxn>
                    <a:cxn ang="0">
                      <a:pos x="0" y="122"/>
                    </a:cxn>
                    <a:cxn ang="0">
                      <a:pos x="11" y="129"/>
                    </a:cxn>
                    <a:cxn ang="0">
                      <a:pos x="23" y="135"/>
                    </a:cxn>
                    <a:cxn ang="0">
                      <a:pos x="34" y="139"/>
                    </a:cxn>
                    <a:cxn ang="0">
                      <a:pos x="47" y="141"/>
                    </a:cxn>
                    <a:cxn ang="0">
                      <a:pos x="47" y="141"/>
                    </a:cxn>
                    <a:cxn ang="0">
                      <a:pos x="49" y="141"/>
                    </a:cxn>
                    <a:cxn ang="0">
                      <a:pos x="51" y="139"/>
                    </a:cxn>
                    <a:cxn ang="0">
                      <a:pos x="53" y="137"/>
                    </a:cxn>
                    <a:cxn ang="0">
                      <a:pos x="51" y="137"/>
                    </a:cxn>
                    <a:cxn ang="0">
                      <a:pos x="47" y="137"/>
                    </a:cxn>
                    <a:cxn ang="0">
                      <a:pos x="34" y="135"/>
                    </a:cxn>
                    <a:cxn ang="0">
                      <a:pos x="21" y="131"/>
                    </a:cxn>
                    <a:cxn ang="0">
                      <a:pos x="9" y="126"/>
                    </a:cxn>
                    <a:cxn ang="0">
                      <a:pos x="0" y="116"/>
                    </a:cxn>
                    <a:cxn ang="0">
                      <a:pos x="0" y="120"/>
                    </a:cxn>
                    <a:cxn ang="0">
                      <a:pos x="0" y="122"/>
                    </a:cxn>
                  </a:cxnLst>
                  <a:rect l="0" t="0" r="r" b="b"/>
                  <a:pathLst>
                    <a:path w="97" h="141">
                      <a:moveTo>
                        <a:pt x="95" y="19"/>
                      </a:moveTo>
                      <a:lnTo>
                        <a:pt x="87" y="12"/>
                      </a:lnTo>
                      <a:lnTo>
                        <a:pt x="76" y="6"/>
                      </a:lnTo>
                      <a:lnTo>
                        <a:pt x="64" y="2"/>
                      </a:lnTo>
                      <a:lnTo>
                        <a:pt x="53" y="0"/>
                      </a:lnTo>
                      <a:lnTo>
                        <a:pt x="51" y="2"/>
                      </a:lnTo>
                      <a:lnTo>
                        <a:pt x="49" y="4"/>
                      </a:lnTo>
                      <a:lnTo>
                        <a:pt x="63" y="6"/>
                      </a:lnTo>
                      <a:lnTo>
                        <a:pt x="76" y="10"/>
                      </a:lnTo>
                      <a:lnTo>
                        <a:pt x="85" y="17"/>
                      </a:lnTo>
                      <a:lnTo>
                        <a:pt x="97" y="25"/>
                      </a:lnTo>
                      <a:lnTo>
                        <a:pt x="95" y="23"/>
                      </a:lnTo>
                      <a:lnTo>
                        <a:pt x="95" y="19"/>
                      </a:lnTo>
                      <a:close/>
                      <a:moveTo>
                        <a:pt x="0" y="122"/>
                      </a:moveTo>
                      <a:lnTo>
                        <a:pt x="11" y="129"/>
                      </a:lnTo>
                      <a:lnTo>
                        <a:pt x="23" y="135"/>
                      </a:lnTo>
                      <a:lnTo>
                        <a:pt x="34" y="139"/>
                      </a:lnTo>
                      <a:lnTo>
                        <a:pt x="47" y="141"/>
                      </a:lnTo>
                      <a:lnTo>
                        <a:pt x="47" y="141"/>
                      </a:lnTo>
                      <a:lnTo>
                        <a:pt x="49" y="141"/>
                      </a:lnTo>
                      <a:lnTo>
                        <a:pt x="51" y="139"/>
                      </a:lnTo>
                      <a:lnTo>
                        <a:pt x="53" y="137"/>
                      </a:lnTo>
                      <a:lnTo>
                        <a:pt x="51" y="137"/>
                      </a:lnTo>
                      <a:lnTo>
                        <a:pt x="47" y="137"/>
                      </a:lnTo>
                      <a:lnTo>
                        <a:pt x="34" y="135"/>
                      </a:lnTo>
                      <a:lnTo>
                        <a:pt x="21" y="131"/>
                      </a:lnTo>
                      <a:lnTo>
                        <a:pt x="9" y="126"/>
                      </a:lnTo>
                      <a:lnTo>
                        <a:pt x="0" y="116"/>
                      </a:lnTo>
                      <a:lnTo>
                        <a:pt x="0" y="120"/>
                      </a:lnTo>
                      <a:lnTo>
                        <a:pt x="0" y="122"/>
                      </a:lnTo>
                      <a:close/>
                    </a:path>
                  </a:pathLst>
                </a:custGeom>
                <a:solidFill>
                  <a:srgbClr val="F1AB8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189" name="Freeform 821"/>
                <p:cNvSpPr>
                  <a:spLocks noEditPoints="1"/>
                </p:cNvSpPr>
                <p:nvPr/>
              </p:nvSpPr>
              <p:spPr bwMode="auto">
                <a:xfrm>
                  <a:off x="1267" y="1836"/>
                  <a:ext cx="97" cy="137"/>
                </a:xfrm>
                <a:custGeom>
                  <a:avLst/>
                  <a:gdLst/>
                  <a:ahLst/>
                  <a:cxnLst>
                    <a:cxn ang="0">
                      <a:pos x="95" y="21"/>
                    </a:cxn>
                    <a:cxn ang="0">
                      <a:pos x="87" y="14"/>
                    </a:cxn>
                    <a:cxn ang="0">
                      <a:pos x="76" y="6"/>
                    </a:cxn>
                    <a:cxn ang="0">
                      <a:pos x="64" y="2"/>
                    </a:cxn>
                    <a:cxn ang="0">
                      <a:pos x="51" y="0"/>
                    </a:cxn>
                    <a:cxn ang="0">
                      <a:pos x="49" y="2"/>
                    </a:cxn>
                    <a:cxn ang="0">
                      <a:pos x="47" y="4"/>
                    </a:cxn>
                    <a:cxn ang="0">
                      <a:pos x="47" y="4"/>
                    </a:cxn>
                    <a:cxn ang="0">
                      <a:pos x="47" y="4"/>
                    </a:cxn>
                    <a:cxn ang="0">
                      <a:pos x="63" y="6"/>
                    </a:cxn>
                    <a:cxn ang="0">
                      <a:pos x="74" y="10"/>
                    </a:cxn>
                    <a:cxn ang="0">
                      <a:pos x="85" y="17"/>
                    </a:cxn>
                    <a:cxn ang="0">
                      <a:pos x="97" y="27"/>
                    </a:cxn>
                    <a:cxn ang="0">
                      <a:pos x="97" y="23"/>
                    </a:cxn>
                    <a:cxn ang="0">
                      <a:pos x="95" y="21"/>
                    </a:cxn>
                    <a:cxn ang="0">
                      <a:pos x="0" y="118"/>
                    </a:cxn>
                    <a:cxn ang="0">
                      <a:pos x="11" y="125"/>
                    </a:cxn>
                    <a:cxn ang="0">
                      <a:pos x="23" y="131"/>
                    </a:cxn>
                    <a:cxn ang="0">
                      <a:pos x="34" y="135"/>
                    </a:cxn>
                    <a:cxn ang="0">
                      <a:pos x="47" y="137"/>
                    </a:cxn>
                    <a:cxn ang="0">
                      <a:pos x="49" y="137"/>
                    </a:cxn>
                    <a:cxn ang="0">
                      <a:pos x="51" y="137"/>
                    </a:cxn>
                    <a:cxn ang="0">
                      <a:pos x="53" y="135"/>
                    </a:cxn>
                    <a:cxn ang="0">
                      <a:pos x="57" y="133"/>
                    </a:cxn>
                    <a:cxn ang="0">
                      <a:pos x="53" y="133"/>
                    </a:cxn>
                    <a:cxn ang="0">
                      <a:pos x="47" y="133"/>
                    </a:cxn>
                    <a:cxn ang="0">
                      <a:pos x="34" y="131"/>
                    </a:cxn>
                    <a:cxn ang="0">
                      <a:pos x="21" y="127"/>
                    </a:cxn>
                    <a:cxn ang="0">
                      <a:pos x="9" y="120"/>
                    </a:cxn>
                    <a:cxn ang="0">
                      <a:pos x="0" y="112"/>
                    </a:cxn>
                    <a:cxn ang="0">
                      <a:pos x="0" y="114"/>
                    </a:cxn>
                    <a:cxn ang="0">
                      <a:pos x="0" y="118"/>
                    </a:cxn>
                  </a:cxnLst>
                  <a:rect l="0" t="0" r="r" b="b"/>
                  <a:pathLst>
                    <a:path w="97" h="137">
                      <a:moveTo>
                        <a:pt x="95" y="21"/>
                      </a:moveTo>
                      <a:lnTo>
                        <a:pt x="87" y="14"/>
                      </a:lnTo>
                      <a:lnTo>
                        <a:pt x="76" y="6"/>
                      </a:lnTo>
                      <a:lnTo>
                        <a:pt x="64" y="2"/>
                      </a:lnTo>
                      <a:lnTo>
                        <a:pt x="51" y="0"/>
                      </a:lnTo>
                      <a:lnTo>
                        <a:pt x="49" y="2"/>
                      </a:lnTo>
                      <a:lnTo>
                        <a:pt x="47" y="4"/>
                      </a:lnTo>
                      <a:lnTo>
                        <a:pt x="47" y="4"/>
                      </a:lnTo>
                      <a:lnTo>
                        <a:pt x="47" y="4"/>
                      </a:lnTo>
                      <a:lnTo>
                        <a:pt x="63" y="6"/>
                      </a:lnTo>
                      <a:lnTo>
                        <a:pt x="74" y="10"/>
                      </a:lnTo>
                      <a:lnTo>
                        <a:pt x="85" y="17"/>
                      </a:lnTo>
                      <a:lnTo>
                        <a:pt x="97" y="27"/>
                      </a:lnTo>
                      <a:lnTo>
                        <a:pt x="97" y="23"/>
                      </a:lnTo>
                      <a:lnTo>
                        <a:pt x="95" y="21"/>
                      </a:lnTo>
                      <a:close/>
                      <a:moveTo>
                        <a:pt x="0" y="118"/>
                      </a:moveTo>
                      <a:lnTo>
                        <a:pt x="11" y="125"/>
                      </a:lnTo>
                      <a:lnTo>
                        <a:pt x="23" y="131"/>
                      </a:lnTo>
                      <a:lnTo>
                        <a:pt x="34" y="135"/>
                      </a:lnTo>
                      <a:lnTo>
                        <a:pt x="47" y="137"/>
                      </a:lnTo>
                      <a:lnTo>
                        <a:pt x="49" y="137"/>
                      </a:lnTo>
                      <a:lnTo>
                        <a:pt x="51" y="137"/>
                      </a:lnTo>
                      <a:lnTo>
                        <a:pt x="53" y="135"/>
                      </a:lnTo>
                      <a:lnTo>
                        <a:pt x="57" y="133"/>
                      </a:lnTo>
                      <a:lnTo>
                        <a:pt x="53" y="133"/>
                      </a:lnTo>
                      <a:lnTo>
                        <a:pt x="47" y="133"/>
                      </a:lnTo>
                      <a:lnTo>
                        <a:pt x="34" y="131"/>
                      </a:lnTo>
                      <a:lnTo>
                        <a:pt x="21" y="127"/>
                      </a:lnTo>
                      <a:lnTo>
                        <a:pt x="9" y="120"/>
                      </a:lnTo>
                      <a:lnTo>
                        <a:pt x="0" y="112"/>
                      </a:lnTo>
                      <a:lnTo>
                        <a:pt x="0" y="114"/>
                      </a:lnTo>
                      <a:lnTo>
                        <a:pt x="0" y="118"/>
                      </a:lnTo>
                      <a:close/>
                    </a:path>
                  </a:pathLst>
                </a:custGeom>
                <a:solidFill>
                  <a:srgbClr val="F2AD8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190" name="Freeform 822"/>
                <p:cNvSpPr>
                  <a:spLocks noEditPoints="1"/>
                </p:cNvSpPr>
                <p:nvPr/>
              </p:nvSpPr>
              <p:spPr bwMode="auto">
                <a:xfrm>
                  <a:off x="1267" y="1838"/>
                  <a:ext cx="97" cy="133"/>
                </a:xfrm>
                <a:custGeom>
                  <a:avLst/>
                  <a:gdLst/>
                  <a:ahLst/>
                  <a:cxnLst>
                    <a:cxn ang="0">
                      <a:pos x="97" y="21"/>
                    </a:cxn>
                    <a:cxn ang="0">
                      <a:pos x="85" y="13"/>
                    </a:cxn>
                    <a:cxn ang="0">
                      <a:pos x="76" y="6"/>
                    </a:cxn>
                    <a:cxn ang="0">
                      <a:pos x="63" y="2"/>
                    </a:cxn>
                    <a:cxn ang="0">
                      <a:pos x="49" y="0"/>
                    </a:cxn>
                    <a:cxn ang="0">
                      <a:pos x="47" y="2"/>
                    </a:cxn>
                    <a:cxn ang="0">
                      <a:pos x="45" y="4"/>
                    </a:cxn>
                    <a:cxn ang="0">
                      <a:pos x="47" y="4"/>
                    </a:cxn>
                    <a:cxn ang="0">
                      <a:pos x="47" y="4"/>
                    </a:cxn>
                    <a:cxn ang="0">
                      <a:pos x="63" y="6"/>
                    </a:cxn>
                    <a:cxn ang="0">
                      <a:pos x="74" y="12"/>
                    </a:cxn>
                    <a:cxn ang="0">
                      <a:pos x="85" y="17"/>
                    </a:cxn>
                    <a:cxn ang="0">
                      <a:pos x="95" y="27"/>
                    </a:cxn>
                    <a:cxn ang="0">
                      <a:pos x="97" y="25"/>
                    </a:cxn>
                    <a:cxn ang="0">
                      <a:pos x="97" y="21"/>
                    </a:cxn>
                    <a:cxn ang="0">
                      <a:pos x="0" y="112"/>
                    </a:cxn>
                    <a:cxn ang="0">
                      <a:pos x="9" y="122"/>
                    </a:cxn>
                    <a:cxn ang="0">
                      <a:pos x="21" y="127"/>
                    </a:cxn>
                    <a:cxn ang="0">
                      <a:pos x="34" y="131"/>
                    </a:cxn>
                    <a:cxn ang="0">
                      <a:pos x="47" y="133"/>
                    </a:cxn>
                    <a:cxn ang="0">
                      <a:pos x="51" y="133"/>
                    </a:cxn>
                    <a:cxn ang="0">
                      <a:pos x="53" y="133"/>
                    </a:cxn>
                    <a:cxn ang="0">
                      <a:pos x="57" y="131"/>
                    </a:cxn>
                    <a:cxn ang="0">
                      <a:pos x="59" y="129"/>
                    </a:cxn>
                    <a:cxn ang="0">
                      <a:pos x="53" y="129"/>
                    </a:cxn>
                    <a:cxn ang="0">
                      <a:pos x="47" y="129"/>
                    </a:cxn>
                    <a:cxn ang="0">
                      <a:pos x="34" y="127"/>
                    </a:cxn>
                    <a:cxn ang="0">
                      <a:pos x="21" y="123"/>
                    </a:cxn>
                    <a:cxn ang="0">
                      <a:pos x="9" y="116"/>
                    </a:cxn>
                    <a:cxn ang="0">
                      <a:pos x="0" y="106"/>
                    </a:cxn>
                    <a:cxn ang="0">
                      <a:pos x="0" y="110"/>
                    </a:cxn>
                    <a:cxn ang="0">
                      <a:pos x="0" y="112"/>
                    </a:cxn>
                  </a:cxnLst>
                  <a:rect l="0" t="0" r="r" b="b"/>
                  <a:pathLst>
                    <a:path w="97" h="133">
                      <a:moveTo>
                        <a:pt x="97" y="21"/>
                      </a:moveTo>
                      <a:lnTo>
                        <a:pt x="85" y="13"/>
                      </a:lnTo>
                      <a:lnTo>
                        <a:pt x="76" y="6"/>
                      </a:lnTo>
                      <a:lnTo>
                        <a:pt x="63" y="2"/>
                      </a:lnTo>
                      <a:lnTo>
                        <a:pt x="49" y="0"/>
                      </a:lnTo>
                      <a:lnTo>
                        <a:pt x="47" y="2"/>
                      </a:lnTo>
                      <a:lnTo>
                        <a:pt x="45" y="4"/>
                      </a:lnTo>
                      <a:lnTo>
                        <a:pt x="47" y="4"/>
                      </a:lnTo>
                      <a:lnTo>
                        <a:pt x="47" y="4"/>
                      </a:lnTo>
                      <a:lnTo>
                        <a:pt x="63" y="6"/>
                      </a:lnTo>
                      <a:lnTo>
                        <a:pt x="74" y="12"/>
                      </a:lnTo>
                      <a:lnTo>
                        <a:pt x="85" y="17"/>
                      </a:lnTo>
                      <a:lnTo>
                        <a:pt x="95" y="27"/>
                      </a:lnTo>
                      <a:lnTo>
                        <a:pt x="97" y="25"/>
                      </a:lnTo>
                      <a:lnTo>
                        <a:pt x="97" y="21"/>
                      </a:lnTo>
                      <a:close/>
                      <a:moveTo>
                        <a:pt x="0" y="112"/>
                      </a:moveTo>
                      <a:lnTo>
                        <a:pt x="9" y="122"/>
                      </a:lnTo>
                      <a:lnTo>
                        <a:pt x="21" y="127"/>
                      </a:lnTo>
                      <a:lnTo>
                        <a:pt x="34" y="131"/>
                      </a:lnTo>
                      <a:lnTo>
                        <a:pt x="47" y="133"/>
                      </a:lnTo>
                      <a:lnTo>
                        <a:pt x="51" y="133"/>
                      </a:lnTo>
                      <a:lnTo>
                        <a:pt x="53" y="133"/>
                      </a:lnTo>
                      <a:lnTo>
                        <a:pt x="57" y="131"/>
                      </a:lnTo>
                      <a:lnTo>
                        <a:pt x="59" y="129"/>
                      </a:lnTo>
                      <a:lnTo>
                        <a:pt x="53" y="129"/>
                      </a:lnTo>
                      <a:lnTo>
                        <a:pt x="47" y="129"/>
                      </a:lnTo>
                      <a:lnTo>
                        <a:pt x="34" y="127"/>
                      </a:lnTo>
                      <a:lnTo>
                        <a:pt x="21" y="123"/>
                      </a:lnTo>
                      <a:lnTo>
                        <a:pt x="9" y="116"/>
                      </a:lnTo>
                      <a:lnTo>
                        <a:pt x="0" y="106"/>
                      </a:lnTo>
                      <a:lnTo>
                        <a:pt x="0" y="110"/>
                      </a:lnTo>
                      <a:lnTo>
                        <a:pt x="0" y="112"/>
                      </a:lnTo>
                      <a:close/>
                    </a:path>
                  </a:pathLst>
                </a:custGeom>
                <a:solidFill>
                  <a:srgbClr val="F2AF8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191" name="Freeform 823"/>
                <p:cNvSpPr>
                  <a:spLocks noEditPoints="1"/>
                </p:cNvSpPr>
                <p:nvPr/>
              </p:nvSpPr>
              <p:spPr bwMode="auto">
                <a:xfrm>
                  <a:off x="1267" y="1840"/>
                  <a:ext cx="97" cy="129"/>
                </a:xfrm>
                <a:custGeom>
                  <a:avLst/>
                  <a:gdLst/>
                  <a:ahLst/>
                  <a:cxnLst>
                    <a:cxn ang="0">
                      <a:pos x="97" y="23"/>
                    </a:cxn>
                    <a:cxn ang="0">
                      <a:pos x="85" y="13"/>
                    </a:cxn>
                    <a:cxn ang="0">
                      <a:pos x="74" y="6"/>
                    </a:cxn>
                    <a:cxn ang="0">
                      <a:pos x="63" y="2"/>
                    </a:cxn>
                    <a:cxn ang="0">
                      <a:pos x="47" y="0"/>
                    </a:cxn>
                    <a:cxn ang="0">
                      <a:pos x="47" y="0"/>
                    </a:cxn>
                    <a:cxn ang="0">
                      <a:pos x="47" y="0"/>
                    </a:cxn>
                    <a:cxn ang="0">
                      <a:pos x="45" y="2"/>
                    </a:cxn>
                    <a:cxn ang="0">
                      <a:pos x="44" y="4"/>
                    </a:cxn>
                    <a:cxn ang="0">
                      <a:pos x="45" y="4"/>
                    </a:cxn>
                    <a:cxn ang="0">
                      <a:pos x="47" y="4"/>
                    </a:cxn>
                    <a:cxn ang="0">
                      <a:pos x="63" y="6"/>
                    </a:cxn>
                    <a:cxn ang="0">
                      <a:pos x="76" y="11"/>
                    </a:cxn>
                    <a:cxn ang="0">
                      <a:pos x="85" y="17"/>
                    </a:cxn>
                    <a:cxn ang="0">
                      <a:pos x="95" y="29"/>
                    </a:cxn>
                    <a:cxn ang="0">
                      <a:pos x="95" y="25"/>
                    </a:cxn>
                    <a:cxn ang="0">
                      <a:pos x="97" y="23"/>
                    </a:cxn>
                    <a:cxn ang="0">
                      <a:pos x="0" y="108"/>
                    </a:cxn>
                    <a:cxn ang="0">
                      <a:pos x="9" y="116"/>
                    </a:cxn>
                    <a:cxn ang="0">
                      <a:pos x="21" y="123"/>
                    </a:cxn>
                    <a:cxn ang="0">
                      <a:pos x="34" y="127"/>
                    </a:cxn>
                    <a:cxn ang="0">
                      <a:pos x="47" y="129"/>
                    </a:cxn>
                    <a:cxn ang="0">
                      <a:pos x="53" y="129"/>
                    </a:cxn>
                    <a:cxn ang="0">
                      <a:pos x="57" y="129"/>
                    </a:cxn>
                    <a:cxn ang="0">
                      <a:pos x="57" y="127"/>
                    </a:cxn>
                    <a:cxn ang="0">
                      <a:pos x="59" y="125"/>
                    </a:cxn>
                    <a:cxn ang="0">
                      <a:pos x="61" y="125"/>
                    </a:cxn>
                    <a:cxn ang="0">
                      <a:pos x="61" y="123"/>
                    </a:cxn>
                    <a:cxn ang="0">
                      <a:pos x="55" y="125"/>
                    </a:cxn>
                    <a:cxn ang="0">
                      <a:pos x="47" y="125"/>
                    </a:cxn>
                    <a:cxn ang="0">
                      <a:pos x="34" y="123"/>
                    </a:cxn>
                    <a:cxn ang="0">
                      <a:pos x="21" y="120"/>
                    </a:cxn>
                    <a:cxn ang="0">
                      <a:pos x="9" y="112"/>
                    </a:cxn>
                    <a:cxn ang="0">
                      <a:pos x="0" y="102"/>
                    </a:cxn>
                    <a:cxn ang="0">
                      <a:pos x="0" y="104"/>
                    </a:cxn>
                    <a:cxn ang="0">
                      <a:pos x="0" y="108"/>
                    </a:cxn>
                  </a:cxnLst>
                  <a:rect l="0" t="0" r="r" b="b"/>
                  <a:pathLst>
                    <a:path w="97" h="129">
                      <a:moveTo>
                        <a:pt x="97" y="23"/>
                      </a:moveTo>
                      <a:lnTo>
                        <a:pt x="85" y="13"/>
                      </a:lnTo>
                      <a:lnTo>
                        <a:pt x="74" y="6"/>
                      </a:lnTo>
                      <a:lnTo>
                        <a:pt x="63" y="2"/>
                      </a:lnTo>
                      <a:lnTo>
                        <a:pt x="47" y="0"/>
                      </a:lnTo>
                      <a:lnTo>
                        <a:pt x="47" y="0"/>
                      </a:lnTo>
                      <a:lnTo>
                        <a:pt x="47" y="0"/>
                      </a:lnTo>
                      <a:lnTo>
                        <a:pt x="45" y="2"/>
                      </a:lnTo>
                      <a:lnTo>
                        <a:pt x="44" y="4"/>
                      </a:lnTo>
                      <a:lnTo>
                        <a:pt x="45" y="4"/>
                      </a:lnTo>
                      <a:lnTo>
                        <a:pt x="47" y="4"/>
                      </a:lnTo>
                      <a:lnTo>
                        <a:pt x="63" y="6"/>
                      </a:lnTo>
                      <a:lnTo>
                        <a:pt x="76" y="11"/>
                      </a:lnTo>
                      <a:lnTo>
                        <a:pt x="85" y="17"/>
                      </a:lnTo>
                      <a:lnTo>
                        <a:pt x="95" y="29"/>
                      </a:lnTo>
                      <a:lnTo>
                        <a:pt x="95" y="25"/>
                      </a:lnTo>
                      <a:lnTo>
                        <a:pt x="97" y="23"/>
                      </a:lnTo>
                      <a:close/>
                      <a:moveTo>
                        <a:pt x="0" y="108"/>
                      </a:moveTo>
                      <a:lnTo>
                        <a:pt x="9" y="116"/>
                      </a:lnTo>
                      <a:lnTo>
                        <a:pt x="21" y="123"/>
                      </a:lnTo>
                      <a:lnTo>
                        <a:pt x="34" y="127"/>
                      </a:lnTo>
                      <a:lnTo>
                        <a:pt x="47" y="129"/>
                      </a:lnTo>
                      <a:lnTo>
                        <a:pt x="53" y="129"/>
                      </a:lnTo>
                      <a:lnTo>
                        <a:pt x="57" y="129"/>
                      </a:lnTo>
                      <a:lnTo>
                        <a:pt x="57" y="127"/>
                      </a:lnTo>
                      <a:lnTo>
                        <a:pt x="59" y="125"/>
                      </a:lnTo>
                      <a:lnTo>
                        <a:pt x="61" y="125"/>
                      </a:lnTo>
                      <a:lnTo>
                        <a:pt x="61" y="123"/>
                      </a:lnTo>
                      <a:lnTo>
                        <a:pt x="55" y="125"/>
                      </a:lnTo>
                      <a:lnTo>
                        <a:pt x="47" y="125"/>
                      </a:lnTo>
                      <a:lnTo>
                        <a:pt x="34" y="123"/>
                      </a:lnTo>
                      <a:lnTo>
                        <a:pt x="21" y="120"/>
                      </a:lnTo>
                      <a:lnTo>
                        <a:pt x="9" y="112"/>
                      </a:lnTo>
                      <a:lnTo>
                        <a:pt x="0" y="102"/>
                      </a:lnTo>
                      <a:lnTo>
                        <a:pt x="0" y="104"/>
                      </a:lnTo>
                      <a:lnTo>
                        <a:pt x="0" y="108"/>
                      </a:lnTo>
                      <a:close/>
                    </a:path>
                  </a:pathLst>
                </a:custGeom>
                <a:solidFill>
                  <a:srgbClr val="F2B18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192" name="Freeform 824"/>
                <p:cNvSpPr>
                  <a:spLocks noEditPoints="1"/>
                </p:cNvSpPr>
                <p:nvPr/>
              </p:nvSpPr>
              <p:spPr bwMode="auto">
                <a:xfrm>
                  <a:off x="1267" y="1842"/>
                  <a:ext cx="95" cy="125"/>
                </a:xfrm>
                <a:custGeom>
                  <a:avLst/>
                  <a:gdLst/>
                  <a:ahLst/>
                  <a:cxnLst>
                    <a:cxn ang="0">
                      <a:pos x="95" y="23"/>
                    </a:cxn>
                    <a:cxn ang="0">
                      <a:pos x="85" y="13"/>
                    </a:cxn>
                    <a:cxn ang="0">
                      <a:pos x="74" y="8"/>
                    </a:cxn>
                    <a:cxn ang="0">
                      <a:pos x="63" y="2"/>
                    </a:cxn>
                    <a:cxn ang="0">
                      <a:pos x="47" y="0"/>
                    </a:cxn>
                    <a:cxn ang="0">
                      <a:pos x="47" y="0"/>
                    </a:cxn>
                    <a:cxn ang="0">
                      <a:pos x="45" y="0"/>
                    </a:cxn>
                    <a:cxn ang="0">
                      <a:pos x="44" y="2"/>
                    </a:cxn>
                    <a:cxn ang="0">
                      <a:pos x="42" y="4"/>
                    </a:cxn>
                    <a:cxn ang="0">
                      <a:pos x="45" y="4"/>
                    </a:cxn>
                    <a:cxn ang="0">
                      <a:pos x="47" y="4"/>
                    </a:cxn>
                    <a:cxn ang="0">
                      <a:pos x="63" y="6"/>
                    </a:cxn>
                    <a:cxn ang="0">
                      <a:pos x="76" y="11"/>
                    </a:cxn>
                    <a:cxn ang="0">
                      <a:pos x="85" y="19"/>
                    </a:cxn>
                    <a:cxn ang="0">
                      <a:pos x="95" y="28"/>
                    </a:cxn>
                    <a:cxn ang="0">
                      <a:pos x="95" y="27"/>
                    </a:cxn>
                    <a:cxn ang="0">
                      <a:pos x="95" y="23"/>
                    </a:cxn>
                    <a:cxn ang="0">
                      <a:pos x="0" y="102"/>
                    </a:cxn>
                    <a:cxn ang="0">
                      <a:pos x="9" y="112"/>
                    </a:cxn>
                    <a:cxn ang="0">
                      <a:pos x="21" y="119"/>
                    </a:cxn>
                    <a:cxn ang="0">
                      <a:pos x="34" y="123"/>
                    </a:cxn>
                    <a:cxn ang="0">
                      <a:pos x="47" y="125"/>
                    </a:cxn>
                    <a:cxn ang="0">
                      <a:pos x="53" y="125"/>
                    </a:cxn>
                    <a:cxn ang="0">
                      <a:pos x="59" y="125"/>
                    </a:cxn>
                    <a:cxn ang="0">
                      <a:pos x="59" y="123"/>
                    </a:cxn>
                    <a:cxn ang="0">
                      <a:pos x="59" y="123"/>
                    </a:cxn>
                    <a:cxn ang="0">
                      <a:pos x="61" y="121"/>
                    </a:cxn>
                    <a:cxn ang="0">
                      <a:pos x="63" y="119"/>
                    </a:cxn>
                    <a:cxn ang="0">
                      <a:pos x="55" y="121"/>
                    </a:cxn>
                    <a:cxn ang="0">
                      <a:pos x="47" y="121"/>
                    </a:cxn>
                    <a:cxn ang="0">
                      <a:pos x="34" y="119"/>
                    </a:cxn>
                    <a:cxn ang="0">
                      <a:pos x="21" y="116"/>
                    </a:cxn>
                    <a:cxn ang="0">
                      <a:pos x="9" y="108"/>
                    </a:cxn>
                    <a:cxn ang="0">
                      <a:pos x="0" y="97"/>
                    </a:cxn>
                    <a:cxn ang="0">
                      <a:pos x="0" y="100"/>
                    </a:cxn>
                    <a:cxn ang="0">
                      <a:pos x="0" y="102"/>
                    </a:cxn>
                  </a:cxnLst>
                  <a:rect l="0" t="0" r="r" b="b"/>
                  <a:pathLst>
                    <a:path w="95" h="125">
                      <a:moveTo>
                        <a:pt x="95" y="23"/>
                      </a:moveTo>
                      <a:lnTo>
                        <a:pt x="85" y="13"/>
                      </a:lnTo>
                      <a:lnTo>
                        <a:pt x="74" y="8"/>
                      </a:lnTo>
                      <a:lnTo>
                        <a:pt x="63" y="2"/>
                      </a:lnTo>
                      <a:lnTo>
                        <a:pt x="47" y="0"/>
                      </a:lnTo>
                      <a:lnTo>
                        <a:pt x="47" y="0"/>
                      </a:lnTo>
                      <a:lnTo>
                        <a:pt x="45" y="0"/>
                      </a:lnTo>
                      <a:lnTo>
                        <a:pt x="44" y="2"/>
                      </a:lnTo>
                      <a:lnTo>
                        <a:pt x="42" y="4"/>
                      </a:lnTo>
                      <a:lnTo>
                        <a:pt x="45" y="4"/>
                      </a:lnTo>
                      <a:lnTo>
                        <a:pt x="47" y="4"/>
                      </a:lnTo>
                      <a:lnTo>
                        <a:pt x="63" y="6"/>
                      </a:lnTo>
                      <a:lnTo>
                        <a:pt x="76" y="11"/>
                      </a:lnTo>
                      <a:lnTo>
                        <a:pt x="85" y="19"/>
                      </a:lnTo>
                      <a:lnTo>
                        <a:pt x="95" y="28"/>
                      </a:lnTo>
                      <a:lnTo>
                        <a:pt x="95" y="27"/>
                      </a:lnTo>
                      <a:lnTo>
                        <a:pt x="95" y="23"/>
                      </a:lnTo>
                      <a:close/>
                      <a:moveTo>
                        <a:pt x="0" y="102"/>
                      </a:moveTo>
                      <a:lnTo>
                        <a:pt x="9" y="112"/>
                      </a:lnTo>
                      <a:lnTo>
                        <a:pt x="21" y="119"/>
                      </a:lnTo>
                      <a:lnTo>
                        <a:pt x="34" y="123"/>
                      </a:lnTo>
                      <a:lnTo>
                        <a:pt x="47" y="125"/>
                      </a:lnTo>
                      <a:lnTo>
                        <a:pt x="53" y="125"/>
                      </a:lnTo>
                      <a:lnTo>
                        <a:pt x="59" y="125"/>
                      </a:lnTo>
                      <a:lnTo>
                        <a:pt x="59" y="123"/>
                      </a:lnTo>
                      <a:lnTo>
                        <a:pt x="59" y="123"/>
                      </a:lnTo>
                      <a:lnTo>
                        <a:pt x="61" y="121"/>
                      </a:lnTo>
                      <a:lnTo>
                        <a:pt x="63" y="119"/>
                      </a:lnTo>
                      <a:lnTo>
                        <a:pt x="55" y="121"/>
                      </a:lnTo>
                      <a:lnTo>
                        <a:pt x="47" y="121"/>
                      </a:lnTo>
                      <a:lnTo>
                        <a:pt x="34" y="119"/>
                      </a:lnTo>
                      <a:lnTo>
                        <a:pt x="21" y="116"/>
                      </a:lnTo>
                      <a:lnTo>
                        <a:pt x="9" y="108"/>
                      </a:lnTo>
                      <a:lnTo>
                        <a:pt x="0" y="97"/>
                      </a:lnTo>
                      <a:lnTo>
                        <a:pt x="0" y="100"/>
                      </a:lnTo>
                      <a:lnTo>
                        <a:pt x="0" y="102"/>
                      </a:lnTo>
                      <a:close/>
                    </a:path>
                  </a:pathLst>
                </a:custGeom>
                <a:solidFill>
                  <a:srgbClr val="F2B39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193" name="Freeform 825"/>
                <p:cNvSpPr>
                  <a:spLocks noEditPoints="1"/>
                </p:cNvSpPr>
                <p:nvPr/>
              </p:nvSpPr>
              <p:spPr bwMode="auto">
                <a:xfrm>
                  <a:off x="1267" y="1844"/>
                  <a:ext cx="95" cy="121"/>
                </a:xfrm>
                <a:custGeom>
                  <a:avLst/>
                  <a:gdLst/>
                  <a:ahLst/>
                  <a:cxnLst>
                    <a:cxn ang="0">
                      <a:pos x="95" y="25"/>
                    </a:cxn>
                    <a:cxn ang="0">
                      <a:pos x="85" y="13"/>
                    </a:cxn>
                    <a:cxn ang="0">
                      <a:pos x="76" y="7"/>
                    </a:cxn>
                    <a:cxn ang="0">
                      <a:pos x="63" y="2"/>
                    </a:cxn>
                    <a:cxn ang="0">
                      <a:pos x="47" y="0"/>
                    </a:cxn>
                    <a:cxn ang="0">
                      <a:pos x="45" y="0"/>
                    </a:cxn>
                    <a:cxn ang="0">
                      <a:pos x="44" y="0"/>
                    </a:cxn>
                    <a:cxn ang="0">
                      <a:pos x="42" y="2"/>
                    </a:cxn>
                    <a:cxn ang="0">
                      <a:pos x="40" y="6"/>
                    </a:cxn>
                    <a:cxn ang="0">
                      <a:pos x="44" y="4"/>
                    </a:cxn>
                    <a:cxn ang="0">
                      <a:pos x="47" y="4"/>
                    </a:cxn>
                    <a:cxn ang="0">
                      <a:pos x="63" y="6"/>
                    </a:cxn>
                    <a:cxn ang="0">
                      <a:pos x="76" y="11"/>
                    </a:cxn>
                    <a:cxn ang="0">
                      <a:pos x="85" y="19"/>
                    </a:cxn>
                    <a:cxn ang="0">
                      <a:pos x="95" y="30"/>
                    </a:cxn>
                    <a:cxn ang="0">
                      <a:pos x="95" y="26"/>
                    </a:cxn>
                    <a:cxn ang="0">
                      <a:pos x="95" y="25"/>
                    </a:cxn>
                    <a:cxn ang="0">
                      <a:pos x="0" y="98"/>
                    </a:cxn>
                    <a:cxn ang="0">
                      <a:pos x="9" y="108"/>
                    </a:cxn>
                    <a:cxn ang="0">
                      <a:pos x="21" y="116"/>
                    </a:cxn>
                    <a:cxn ang="0">
                      <a:pos x="34" y="119"/>
                    </a:cxn>
                    <a:cxn ang="0">
                      <a:pos x="47" y="121"/>
                    </a:cxn>
                    <a:cxn ang="0">
                      <a:pos x="55" y="121"/>
                    </a:cxn>
                    <a:cxn ang="0">
                      <a:pos x="61" y="119"/>
                    </a:cxn>
                    <a:cxn ang="0">
                      <a:pos x="63" y="117"/>
                    </a:cxn>
                    <a:cxn ang="0">
                      <a:pos x="64" y="116"/>
                    </a:cxn>
                    <a:cxn ang="0">
                      <a:pos x="57" y="117"/>
                    </a:cxn>
                    <a:cxn ang="0">
                      <a:pos x="47" y="117"/>
                    </a:cxn>
                    <a:cxn ang="0">
                      <a:pos x="34" y="116"/>
                    </a:cxn>
                    <a:cxn ang="0">
                      <a:pos x="21" y="112"/>
                    </a:cxn>
                    <a:cxn ang="0">
                      <a:pos x="9" y="102"/>
                    </a:cxn>
                    <a:cxn ang="0">
                      <a:pos x="2" y="93"/>
                    </a:cxn>
                    <a:cxn ang="0">
                      <a:pos x="0" y="95"/>
                    </a:cxn>
                    <a:cxn ang="0">
                      <a:pos x="0" y="98"/>
                    </a:cxn>
                  </a:cxnLst>
                  <a:rect l="0" t="0" r="r" b="b"/>
                  <a:pathLst>
                    <a:path w="95" h="121">
                      <a:moveTo>
                        <a:pt x="95" y="25"/>
                      </a:moveTo>
                      <a:lnTo>
                        <a:pt x="85" y="13"/>
                      </a:lnTo>
                      <a:lnTo>
                        <a:pt x="76" y="7"/>
                      </a:lnTo>
                      <a:lnTo>
                        <a:pt x="63" y="2"/>
                      </a:lnTo>
                      <a:lnTo>
                        <a:pt x="47" y="0"/>
                      </a:lnTo>
                      <a:lnTo>
                        <a:pt x="45" y="0"/>
                      </a:lnTo>
                      <a:lnTo>
                        <a:pt x="44" y="0"/>
                      </a:lnTo>
                      <a:lnTo>
                        <a:pt x="42" y="2"/>
                      </a:lnTo>
                      <a:lnTo>
                        <a:pt x="40" y="6"/>
                      </a:lnTo>
                      <a:lnTo>
                        <a:pt x="44" y="4"/>
                      </a:lnTo>
                      <a:lnTo>
                        <a:pt x="47" y="4"/>
                      </a:lnTo>
                      <a:lnTo>
                        <a:pt x="63" y="6"/>
                      </a:lnTo>
                      <a:lnTo>
                        <a:pt x="76" y="11"/>
                      </a:lnTo>
                      <a:lnTo>
                        <a:pt x="85" y="19"/>
                      </a:lnTo>
                      <a:lnTo>
                        <a:pt x="95" y="30"/>
                      </a:lnTo>
                      <a:lnTo>
                        <a:pt x="95" y="26"/>
                      </a:lnTo>
                      <a:lnTo>
                        <a:pt x="95" y="25"/>
                      </a:lnTo>
                      <a:close/>
                      <a:moveTo>
                        <a:pt x="0" y="98"/>
                      </a:moveTo>
                      <a:lnTo>
                        <a:pt x="9" y="108"/>
                      </a:lnTo>
                      <a:lnTo>
                        <a:pt x="21" y="116"/>
                      </a:lnTo>
                      <a:lnTo>
                        <a:pt x="34" y="119"/>
                      </a:lnTo>
                      <a:lnTo>
                        <a:pt x="47" y="121"/>
                      </a:lnTo>
                      <a:lnTo>
                        <a:pt x="55" y="121"/>
                      </a:lnTo>
                      <a:lnTo>
                        <a:pt x="61" y="119"/>
                      </a:lnTo>
                      <a:lnTo>
                        <a:pt x="63" y="117"/>
                      </a:lnTo>
                      <a:lnTo>
                        <a:pt x="64" y="116"/>
                      </a:lnTo>
                      <a:lnTo>
                        <a:pt x="57" y="117"/>
                      </a:lnTo>
                      <a:lnTo>
                        <a:pt x="47" y="117"/>
                      </a:lnTo>
                      <a:lnTo>
                        <a:pt x="34" y="116"/>
                      </a:lnTo>
                      <a:lnTo>
                        <a:pt x="21" y="112"/>
                      </a:lnTo>
                      <a:lnTo>
                        <a:pt x="9" y="102"/>
                      </a:lnTo>
                      <a:lnTo>
                        <a:pt x="2" y="93"/>
                      </a:lnTo>
                      <a:lnTo>
                        <a:pt x="0" y="95"/>
                      </a:lnTo>
                      <a:lnTo>
                        <a:pt x="0" y="98"/>
                      </a:lnTo>
                      <a:close/>
                    </a:path>
                  </a:pathLst>
                </a:custGeom>
                <a:solidFill>
                  <a:srgbClr val="F3B49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194" name="Freeform 826"/>
                <p:cNvSpPr>
                  <a:spLocks noEditPoints="1"/>
                </p:cNvSpPr>
                <p:nvPr/>
              </p:nvSpPr>
              <p:spPr bwMode="auto">
                <a:xfrm>
                  <a:off x="1267" y="1846"/>
                  <a:ext cx="95" cy="117"/>
                </a:xfrm>
                <a:custGeom>
                  <a:avLst/>
                  <a:gdLst/>
                  <a:ahLst/>
                  <a:cxnLst>
                    <a:cxn ang="0">
                      <a:pos x="95" y="24"/>
                    </a:cxn>
                    <a:cxn ang="0">
                      <a:pos x="85" y="15"/>
                    </a:cxn>
                    <a:cxn ang="0">
                      <a:pos x="76" y="7"/>
                    </a:cxn>
                    <a:cxn ang="0">
                      <a:pos x="63" y="2"/>
                    </a:cxn>
                    <a:cxn ang="0">
                      <a:pos x="47" y="0"/>
                    </a:cxn>
                    <a:cxn ang="0">
                      <a:pos x="45" y="0"/>
                    </a:cxn>
                    <a:cxn ang="0">
                      <a:pos x="42" y="0"/>
                    </a:cxn>
                    <a:cxn ang="0">
                      <a:pos x="40" y="4"/>
                    </a:cxn>
                    <a:cxn ang="0">
                      <a:pos x="40" y="5"/>
                    </a:cxn>
                    <a:cxn ang="0">
                      <a:pos x="44" y="4"/>
                    </a:cxn>
                    <a:cxn ang="0">
                      <a:pos x="47" y="4"/>
                    </a:cxn>
                    <a:cxn ang="0">
                      <a:pos x="63" y="5"/>
                    </a:cxn>
                    <a:cxn ang="0">
                      <a:pos x="76" y="11"/>
                    </a:cxn>
                    <a:cxn ang="0">
                      <a:pos x="85" y="19"/>
                    </a:cxn>
                    <a:cxn ang="0">
                      <a:pos x="95" y="30"/>
                    </a:cxn>
                    <a:cxn ang="0">
                      <a:pos x="95" y="28"/>
                    </a:cxn>
                    <a:cxn ang="0">
                      <a:pos x="95" y="24"/>
                    </a:cxn>
                    <a:cxn ang="0">
                      <a:pos x="0" y="93"/>
                    </a:cxn>
                    <a:cxn ang="0">
                      <a:pos x="9" y="104"/>
                    </a:cxn>
                    <a:cxn ang="0">
                      <a:pos x="21" y="112"/>
                    </a:cxn>
                    <a:cxn ang="0">
                      <a:pos x="34" y="115"/>
                    </a:cxn>
                    <a:cxn ang="0">
                      <a:pos x="47" y="117"/>
                    </a:cxn>
                    <a:cxn ang="0">
                      <a:pos x="55" y="117"/>
                    </a:cxn>
                    <a:cxn ang="0">
                      <a:pos x="63" y="115"/>
                    </a:cxn>
                    <a:cxn ang="0">
                      <a:pos x="64" y="114"/>
                    </a:cxn>
                    <a:cxn ang="0">
                      <a:pos x="66" y="110"/>
                    </a:cxn>
                    <a:cxn ang="0">
                      <a:pos x="59" y="114"/>
                    </a:cxn>
                    <a:cxn ang="0">
                      <a:pos x="47" y="114"/>
                    </a:cxn>
                    <a:cxn ang="0">
                      <a:pos x="34" y="112"/>
                    </a:cxn>
                    <a:cxn ang="0">
                      <a:pos x="21" y="106"/>
                    </a:cxn>
                    <a:cxn ang="0">
                      <a:pos x="9" y="98"/>
                    </a:cxn>
                    <a:cxn ang="0">
                      <a:pos x="2" y="89"/>
                    </a:cxn>
                    <a:cxn ang="0">
                      <a:pos x="2" y="91"/>
                    </a:cxn>
                    <a:cxn ang="0">
                      <a:pos x="0" y="93"/>
                    </a:cxn>
                  </a:cxnLst>
                  <a:rect l="0" t="0" r="r" b="b"/>
                  <a:pathLst>
                    <a:path w="95" h="117">
                      <a:moveTo>
                        <a:pt x="95" y="24"/>
                      </a:moveTo>
                      <a:lnTo>
                        <a:pt x="85" y="15"/>
                      </a:lnTo>
                      <a:lnTo>
                        <a:pt x="76" y="7"/>
                      </a:lnTo>
                      <a:lnTo>
                        <a:pt x="63" y="2"/>
                      </a:lnTo>
                      <a:lnTo>
                        <a:pt x="47" y="0"/>
                      </a:lnTo>
                      <a:lnTo>
                        <a:pt x="45" y="0"/>
                      </a:lnTo>
                      <a:lnTo>
                        <a:pt x="42" y="0"/>
                      </a:lnTo>
                      <a:lnTo>
                        <a:pt x="40" y="4"/>
                      </a:lnTo>
                      <a:lnTo>
                        <a:pt x="40" y="5"/>
                      </a:lnTo>
                      <a:lnTo>
                        <a:pt x="44" y="4"/>
                      </a:lnTo>
                      <a:lnTo>
                        <a:pt x="47" y="4"/>
                      </a:lnTo>
                      <a:lnTo>
                        <a:pt x="63" y="5"/>
                      </a:lnTo>
                      <a:lnTo>
                        <a:pt x="76" y="11"/>
                      </a:lnTo>
                      <a:lnTo>
                        <a:pt x="85" y="19"/>
                      </a:lnTo>
                      <a:lnTo>
                        <a:pt x="95" y="30"/>
                      </a:lnTo>
                      <a:lnTo>
                        <a:pt x="95" y="28"/>
                      </a:lnTo>
                      <a:lnTo>
                        <a:pt x="95" y="24"/>
                      </a:lnTo>
                      <a:close/>
                      <a:moveTo>
                        <a:pt x="0" y="93"/>
                      </a:moveTo>
                      <a:lnTo>
                        <a:pt x="9" y="104"/>
                      </a:lnTo>
                      <a:lnTo>
                        <a:pt x="21" y="112"/>
                      </a:lnTo>
                      <a:lnTo>
                        <a:pt x="34" y="115"/>
                      </a:lnTo>
                      <a:lnTo>
                        <a:pt x="47" y="117"/>
                      </a:lnTo>
                      <a:lnTo>
                        <a:pt x="55" y="117"/>
                      </a:lnTo>
                      <a:lnTo>
                        <a:pt x="63" y="115"/>
                      </a:lnTo>
                      <a:lnTo>
                        <a:pt x="64" y="114"/>
                      </a:lnTo>
                      <a:lnTo>
                        <a:pt x="66" y="110"/>
                      </a:lnTo>
                      <a:lnTo>
                        <a:pt x="59" y="114"/>
                      </a:lnTo>
                      <a:lnTo>
                        <a:pt x="47" y="114"/>
                      </a:lnTo>
                      <a:lnTo>
                        <a:pt x="34" y="112"/>
                      </a:lnTo>
                      <a:lnTo>
                        <a:pt x="21" y="106"/>
                      </a:lnTo>
                      <a:lnTo>
                        <a:pt x="9" y="98"/>
                      </a:lnTo>
                      <a:lnTo>
                        <a:pt x="2" y="89"/>
                      </a:lnTo>
                      <a:lnTo>
                        <a:pt x="2" y="91"/>
                      </a:lnTo>
                      <a:lnTo>
                        <a:pt x="0" y="93"/>
                      </a:lnTo>
                      <a:close/>
                    </a:path>
                  </a:pathLst>
                </a:custGeom>
                <a:solidFill>
                  <a:srgbClr val="F3B69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195" name="Freeform 827"/>
                <p:cNvSpPr>
                  <a:spLocks noEditPoints="1"/>
                </p:cNvSpPr>
                <p:nvPr/>
              </p:nvSpPr>
              <p:spPr bwMode="auto">
                <a:xfrm>
                  <a:off x="1269" y="1848"/>
                  <a:ext cx="93" cy="113"/>
                </a:xfrm>
                <a:custGeom>
                  <a:avLst/>
                  <a:gdLst/>
                  <a:ahLst/>
                  <a:cxnLst>
                    <a:cxn ang="0">
                      <a:pos x="93" y="26"/>
                    </a:cxn>
                    <a:cxn ang="0">
                      <a:pos x="83" y="15"/>
                    </a:cxn>
                    <a:cxn ang="0">
                      <a:pos x="74" y="7"/>
                    </a:cxn>
                    <a:cxn ang="0">
                      <a:pos x="61" y="2"/>
                    </a:cxn>
                    <a:cxn ang="0">
                      <a:pos x="45" y="0"/>
                    </a:cxn>
                    <a:cxn ang="0">
                      <a:pos x="42" y="0"/>
                    </a:cxn>
                    <a:cxn ang="0">
                      <a:pos x="38" y="2"/>
                    </a:cxn>
                    <a:cxn ang="0">
                      <a:pos x="38" y="3"/>
                    </a:cxn>
                    <a:cxn ang="0">
                      <a:pos x="36" y="5"/>
                    </a:cxn>
                    <a:cxn ang="0">
                      <a:pos x="42" y="3"/>
                    </a:cxn>
                    <a:cxn ang="0">
                      <a:pos x="45" y="3"/>
                    </a:cxn>
                    <a:cxn ang="0">
                      <a:pos x="53" y="5"/>
                    </a:cxn>
                    <a:cxn ang="0">
                      <a:pos x="61" y="5"/>
                    </a:cxn>
                    <a:cxn ang="0">
                      <a:pos x="66" y="9"/>
                    </a:cxn>
                    <a:cxn ang="0">
                      <a:pos x="74" y="11"/>
                    </a:cxn>
                    <a:cxn ang="0">
                      <a:pos x="83" y="21"/>
                    </a:cxn>
                    <a:cxn ang="0">
                      <a:pos x="93" y="32"/>
                    </a:cxn>
                    <a:cxn ang="0">
                      <a:pos x="93" y="28"/>
                    </a:cxn>
                    <a:cxn ang="0">
                      <a:pos x="93" y="26"/>
                    </a:cxn>
                    <a:cxn ang="0">
                      <a:pos x="0" y="89"/>
                    </a:cxn>
                    <a:cxn ang="0">
                      <a:pos x="7" y="98"/>
                    </a:cxn>
                    <a:cxn ang="0">
                      <a:pos x="19" y="108"/>
                    </a:cxn>
                    <a:cxn ang="0">
                      <a:pos x="32" y="112"/>
                    </a:cxn>
                    <a:cxn ang="0">
                      <a:pos x="45" y="113"/>
                    </a:cxn>
                    <a:cxn ang="0">
                      <a:pos x="55" y="113"/>
                    </a:cxn>
                    <a:cxn ang="0">
                      <a:pos x="62" y="112"/>
                    </a:cxn>
                    <a:cxn ang="0">
                      <a:pos x="64" y="108"/>
                    </a:cxn>
                    <a:cxn ang="0">
                      <a:pos x="66" y="106"/>
                    </a:cxn>
                    <a:cxn ang="0">
                      <a:pos x="57" y="108"/>
                    </a:cxn>
                    <a:cxn ang="0">
                      <a:pos x="45" y="110"/>
                    </a:cxn>
                    <a:cxn ang="0">
                      <a:pos x="32" y="108"/>
                    </a:cxn>
                    <a:cxn ang="0">
                      <a:pos x="19" y="102"/>
                    </a:cxn>
                    <a:cxn ang="0">
                      <a:pos x="9" y="94"/>
                    </a:cxn>
                    <a:cxn ang="0">
                      <a:pos x="0" y="83"/>
                    </a:cxn>
                    <a:cxn ang="0">
                      <a:pos x="0" y="87"/>
                    </a:cxn>
                    <a:cxn ang="0">
                      <a:pos x="0" y="89"/>
                    </a:cxn>
                  </a:cxnLst>
                  <a:rect l="0" t="0" r="r" b="b"/>
                  <a:pathLst>
                    <a:path w="93" h="113">
                      <a:moveTo>
                        <a:pt x="93" y="26"/>
                      </a:moveTo>
                      <a:lnTo>
                        <a:pt x="83" y="15"/>
                      </a:lnTo>
                      <a:lnTo>
                        <a:pt x="74" y="7"/>
                      </a:lnTo>
                      <a:lnTo>
                        <a:pt x="61" y="2"/>
                      </a:lnTo>
                      <a:lnTo>
                        <a:pt x="45" y="0"/>
                      </a:lnTo>
                      <a:lnTo>
                        <a:pt x="42" y="0"/>
                      </a:lnTo>
                      <a:lnTo>
                        <a:pt x="38" y="2"/>
                      </a:lnTo>
                      <a:lnTo>
                        <a:pt x="38" y="3"/>
                      </a:lnTo>
                      <a:lnTo>
                        <a:pt x="36" y="5"/>
                      </a:lnTo>
                      <a:lnTo>
                        <a:pt x="42" y="3"/>
                      </a:lnTo>
                      <a:lnTo>
                        <a:pt x="45" y="3"/>
                      </a:lnTo>
                      <a:lnTo>
                        <a:pt x="53" y="5"/>
                      </a:lnTo>
                      <a:lnTo>
                        <a:pt x="61" y="5"/>
                      </a:lnTo>
                      <a:lnTo>
                        <a:pt x="66" y="9"/>
                      </a:lnTo>
                      <a:lnTo>
                        <a:pt x="74" y="11"/>
                      </a:lnTo>
                      <a:lnTo>
                        <a:pt x="83" y="21"/>
                      </a:lnTo>
                      <a:lnTo>
                        <a:pt x="93" y="32"/>
                      </a:lnTo>
                      <a:lnTo>
                        <a:pt x="93" y="28"/>
                      </a:lnTo>
                      <a:lnTo>
                        <a:pt x="93" y="26"/>
                      </a:lnTo>
                      <a:close/>
                      <a:moveTo>
                        <a:pt x="0" y="89"/>
                      </a:moveTo>
                      <a:lnTo>
                        <a:pt x="7" y="98"/>
                      </a:lnTo>
                      <a:lnTo>
                        <a:pt x="19" y="108"/>
                      </a:lnTo>
                      <a:lnTo>
                        <a:pt x="32" y="112"/>
                      </a:lnTo>
                      <a:lnTo>
                        <a:pt x="45" y="113"/>
                      </a:lnTo>
                      <a:lnTo>
                        <a:pt x="55" y="113"/>
                      </a:lnTo>
                      <a:lnTo>
                        <a:pt x="62" y="112"/>
                      </a:lnTo>
                      <a:lnTo>
                        <a:pt x="64" y="108"/>
                      </a:lnTo>
                      <a:lnTo>
                        <a:pt x="66" y="106"/>
                      </a:lnTo>
                      <a:lnTo>
                        <a:pt x="57" y="108"/>
                      </a:lnTo>
                      <a:lnTo>
                        <a:pt x="45" y="110"/>
                      </a:lnTo>
                      <a:lnTo>
                        <a:pt x="32" y="108"/>
                      </a:lnTo>
                      <a:lnTo>
                        <a:pt x="19" y="102"/>
                      </a:lnTo>
                      <a:lnTo>
                        <a:pt x="9" y="94"/>
                      </a:lnTo>
                      <a:lnTo>
                        <a:pt x="0" y="83"/>
                      </a:lnTo>
                      <a:lnTo>
                        <a:pt x="0" y="87"/>
                      </a:lnTo>
                      <a:lnTo>
                        <a:pt x="0" y="89"/>
                      </a:lnTo>
                      <a:close/>
                    </a:path>
                  </a:pathLst>
                </a:custGeom>
                <a:solidFill>
                  <a:srgbClr val="F3B89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196" name="Freeform 828"/>
                <p:cNvSpPr>
                  <a:spLocks noEditPoints="1"/>
                </p:cNvSpPr>
                <p:nvPr/>
              </p:nvSpPr>
              <p:spPr bwMode="auto">
                <a:xfrm>
                  <a:off x="1269" y="1850"/>
                  <a:ext cx="93" cy="110"/>
                </a:xfrm>
                <a:custGeom>
                  <a:avLst/>
                  <a:gdLst/>
                  <a:ahLst/>
                  <a:cxnLst>
                    <a:cxn ang="0">
                      <a:pos x="93" y="26"/>
                    </a:cxn>
                    <a:cxn ang="0">
                      <a:pos x="83" y="15"/>
                    </a:cxn>
                    <a:cxn ang="0">
                      <a:pos x="74" y="7"/>
                    </a:cxn>
                    <a:cxn ang="0">
                      <a:pos x="61" y="1"/>
                    </a:cxn>
                    <a:cxn ang="0">
                      <a:pos x="45" y="0"/>
                    </a:cxn>
                    <a:cxn ang="0">
                      <a:pos x="42" y="0"/>
                    </a:cxn>
                    <a:cxn ang="0">
                      <a:pos x="38" y="1"/>
                    </a:cxn>
                    <a:cxn ang="0">
                      <a:pos x="36" y="3"/>
                    </a:cxn>
                    <a:cxn ang="0">
                      <a:pos x="34" y="5"/>
                    </a:cxn>
                    <a:cxn ang="0">
                      <a:pos x="40" y="5"/>
                    </a:cxn>
                    <a:cxn ang="0">
                      <a:pos x="45" y="3"/>
                    </a:cxn>
                    <a:cxn ang="0">
                      <a:pos x="53" y="5"/>
                    </a:cxn>
                    <a:cxn ang="0">
                      <a:pos x="61" y="5"/>
                    </a:cxn>
                    <a:cxn ang="0">
                      <a:pos x="66" y="9"/>
                    </a:cxn>
                    <a:cxn ang="0">
                      <a:pos x="74" y="11"/>
                    </a:cxn>
                    <a:cxn ang="0">
                      <a:pos x="79" y="17"/>
                    </a:cxn>
                    <a:cxn ang="0">
                      <a:pos x="83" y="20"/>
                    </a:cxn>
                    <a:cxn ang="0">
                      <a:pos x="89" y="26"/>
                    </a:cxn>
                    <a:cxn ang="0">
                      <a:pos x="93" y="32"/>
                    </a:cxn>
                    <a:cxn ang="0">
                      <a:pos x="93" y="30"/>
                    </a:cxn>
                    <a:cxn ang="0">
                      <a:pos x="93" y="26"/>
                    </a:cxn>
                    <a:cxn ang="0">
                      <a:pos x="0" y="85"/>
                    </a:cxn>
                    <a:cxn ang="0">
                      <a:pos x="7" y="94"/>
                    </a:cxn>
                    <a:cxn ang="0">
                      <a:pos x="19" y="102"/>
                    </a:cxn>
                    <a:cxn ang="0">
                      <a:pos x="32" y="108"/>
                    </a:cxn>
                    <a:cxn ang="0">
                      <a:pos x="45" y="110"/>
                    </a:cxn>
                    <a:cxn ang="0">
                      <a:pos x="57" y="110"/>
                    </a:cxn>
                    <a:cxn ang="0">
                      <a:pos x="64" y="106"/>
                    </a:cxn>
                    <a:cxn ang="0">
                      <a:pos x="66" y="104"/>
                    </a:cxn>
                    <a:cxn ang="0">
                      <a:pos x="70" y="100"/>
                    </a:cxn>
                    <a:cxn ang="0">
                      <a:pos x="59" y="104"/>
                    </a:cxn>
                    <a:cxn ang="0">
                      <a:pos x="45" y="106"/>
                    </a:cxn>
                    <a:cxn ang="0">
                      <a:pos x="40" y="106"/>
                    </a:cxn>
                    <a:cxn ang="0">
                      <a:pos x="32" y="104"/>
                    </a:cxn>
                    <a:cxn ang="0">
                      <a:pos x="24" y="102"/>
                    </a:cxn>
                    <a:cxn ang="0">
                      <a:pos x="19" y="98"/>
                    </a:cxn>
                    <a:cxn ang="0">
                      <a:pos x="9" y="89"/>
                    </a:cxn>
                    <a:cxn ang="0">
                      <a:pos x="2" y="79"/>
                    </a:cxn>
                    <a:cxn ang="0">
                      <a:pos x="0" y="81"/>
                    </a:cxn>
                    <a:cxn ang="0">
                      <a:pos x="0" y="85"/>
                    </a:cxn>
                  </a:cxnLst>
                  <a:rect l="0" t="0" r="r" b="b"/>
                  <a:pathLst>
                    <a:path w="93" h="110">
                      <a:moveTo>
                        <a:pt x="93" y="26"/>
                      </a:moveTo>
                      <a:lnTo>
                        <a:pt x="83" y="15"/>
                      </a:lnTo>
                      <a:lnTo>
                        <a:pt x="74" y="7"/>
                      </a:lnTo>
                      <a:lnTo>
                        <a:pt x="61" y="1"/>
                      </a:lnTo>
                      <a:lnTo>
                        <a:pt x="45" y="0"/>
                      </a:lnTo>
                      <a:lnTo>
                        <a:pt x="42" y="0"/>
                      </a:lnTo>
                      <a:lnTo>
                        <a:pt x="38" y="1"/>
                      </a:lnTo>
                      <a:lnTo>
                        <a:pt x="36" y="3"/>
                      </a:lnTo>
                      <a:lnTo>
                        <a:pt x="34" y="5"/>
                      </a:lnTo>
                      <a:lnTo>
                        <a:pt x="40" y="5"/>
                      </a:lnTo>
                      <a:lnTo>
                        <a:pt x="45" y="3"/>
                      </a:lnTo>
                      <a:lnTo>
                        <a:pt x="53" y="5"/>
                      </a:lnTo>
                      <a:lnTo>
                        <a:pt x="61" y="5"/>
                      </a:lnTo>
                      <a:lnTo>
                        <a:pt x="66" y="9"/>
                      </a:lnTo>
                      <a:lnTo>
                        <a:pt x="74" y="11"/>
                      </a:lnTo>
                      <a:lnTo>
                        <a:pt x="79" y="17"/>
                      </a:lnTo>
                      <a:lnTo>
                        <a:pt x="83" y="20"/>
                      </a:lnTo>
                      <a:lnTo>
                        <a:pt x="89" y="26"/>
                      </a:lnTo>
                      <a:lnTo>
                        <a:pt x="93" y="32"/>
                      </a:lnTo>
                      <a:lnTo>
                        <a:pt x="93" y="30"/>
                      </a:lnTo>
                      <a:lnTo>
                        <a:pt x="93" y="26"/>
                      </a:lnTo>
                      <a:close/>
                      <a:moveTo>
                        <a:pt x="0" y="85"/>
                      </a:moveTo>
                      <a:lnTo>
                        <a:pt x="7" y="94"/>
                      </a:lnTo>
                      <a:lnTo>
                        <a:pt x="19" y="102"/>
                      </a:lnTo>
                      <a:lnTo>
                        <a:pt x="32" y="108"/>
                      </a:lnTo>
                      <a:lnTo>
                        <a:pt x="45" y="110"/>
                      </a:lnTo>
                      <a:lnTo>
                        <a:pt x="57" y="110"/>
                      </a:lnTo>
                      <a:lnTo>
                        <a:pt x="64" y="106"/>
                      </a:lnTo>
                      <a:lnTo>
                        <a:pt x="66" y="104"/>
                      </a:lnTo>
                      <a:lnTo>
                        <a:pt x="70" y="100"/>
                      </a:lnTo>
                      <a:lnTo>
                        <a:pt x="59" y="104"/>
                      </a:lnTo>
                      <a:lnTo>
                        <a:pt x="45" y="106"/>
                      </a:lnTo>
                      <a:lnTo>
                        <a:pt x="40" y="106"/>
                      </a:lnTo>
                      <a:lnTo>
                        <a:pt x="32" y="104"/>
                      </a:lnTo>
                      <a:lnTo>
                        <a:pt x="24" y="102"/>
                      </a:lnTo>
                      <a:lnTo>
                        <a:pt x="19" y="98"/>
                      </a:lnTo>
                      <a:lnTo>
                        <a:pt x="9" y="89"/>
                      </a:lnTo>
                      <a:lnTo>
                        <a:pt x="2" y="79"/>
                      </a:lnTo>
                      <a:lnTo>
                        <a:pt x="0" y="81"/>
                      </a:lnTo>
                      <a:lnTo>
                        <a:pt x="0" y="85"/>
                      </a:lnTo>
                      <a:close/>
                    </a:path>
                  </a:pathLst>
                </a:custGeom>
                <a:solidFill>
                  <a:srgbClr val="F4BB9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197" name="Freeform 829"/>
                <p:cNvSpPr>
                  <a:spLocks noEditPoints="1"/>
                </p:cNvSpPr>
                <p:nvPr/>
              </p:nvSpPr>
              <p:spPr bwMode="auto">
                <a:xfrm>
                  <a:off x="1269" y="1851"/>
                  <a:ext cx="93" cy="107"/>
                </a:xfrm>
                <a:custGeom>
                  <a:avLst/>
                  <a:gdLst/>
                  <a:ahLst/>
                  <a:cxnLst>
                    <a:cxn ang="0">
                      <a:pos x="93" y="29"/>
                    </a:cxn>
                    <a:cxn ang="0">
                      <a:pos x="83" y="18"/>
                    </a:cxn>
                    <a:cxn ang="0">
                      <a:pos x="74" y="8"/>
                    </a:cxn>
                    <a:cxn ang="0">
                      <a:pos x="66" y="6"/>
                    </a:cxn>
                    <a:cxn ang="0">
                      <a:pos x="61" y="2"/>
                    </a:cxn>
                    <a:cxn ang="0">
                      <a:pos x="53" y="2"/>
                    </a:cxn>
                    <a:cxn ang="0">
                      <a:pos x="45" y="0"/>
                    </a:cxn>
                    <a:cxn ang="0">
                      <a:pos x="42" y="0"/>
                    </a:cxn>
                    <a:cxn ang="0">
                      <a:pos x="36" y="2"/>
                    </a:cxn>
                    <a:cxn ang="0">
                      <a:pos x="34" y="4"/>
                    </a:cxn>
                    <a:cxn ang="0">
                      <a:pos x="32" y="6"/>
                    </a:cxn>
                    <a:cxn ang="0">
                      <a:pos x="40" y="6"/>
                    </a:cxn>
                    <a:cxn ang="0">
                      <a:pos x="45" y="4"/>
                    </a:cxn>
                    <a:cxn ang="0">
                      <a:pos x="53" y="6"/>
                    </a:cxn>
                    <a:cxn ang="0">
                      <a:pos x="61" y="6"/>
                    </a:cxn>
                    <a:cxn ang="0">
                      <a:pos x="68" y="10"/>
                    </a:cxn>
                    <a:cxn ang="0">
                      <a:pos x="74" y="14"/>
                    </a:cxn>
                    <a:cxn ang="0">
                      <a:pos x="79" y="18"/>
                    </a:cxn>
                    <a:cxn ang="0">
                      <a:pos x="83" y="23"/>
                    </a:cxn>
                    <a:cxn ang="0">
                      <a:pos x="87" y="29"/>
                    </a:cxn>
                    <a:cxn ang="0">
                      <a:pos x="91" y="35"/>
                    </a:cxn>
                    <a:cxn ang="0">
                      <a:pos x="91" y="31"/>
                    </a:cxn>
                    <a:cxn ang="0">
                      <a:pos x="93" y="29"/>
                    </a:cxn>
                    <a:cxn ang="0">
                      <a:pos x="0" y="80"/>
                    </a:cxn>
                    <a:cxn ang="0">
                      <a:pos x="9" y="91"/>
                    </a:cxn>
                    <a:cxn ang="0">
                      <a:pos x="19" y="99"/>
                    </a:cxn>
                    <a:cxn ang="0">
                      <a:pos x="32" y="105"/>
                    </a:cxn>
                    <a:cxn ang="0">
                      <a:pos x="45" y="107"/>
                    </a:cxn>
                    <a:cxn ang="0">
                      <a:pos x="57" y="105"/>
                    </a:cxn>
                    <a:cxn ang="0">
                      <a:pos x="66" y="103"/>
                    </a:cxn>
                    <a:cxn ang="0">
                      <a:pos x="70" y="99"/>
                    </a:cxn>
                    <a:cxn ang="0">
                      <a:pos x="72" y="95"/>
                    </a:cxn>
                    <a:cxn ang="0">
                      <a:pos x="59" y="101"/>
                    </a:cxn>
                    <a:cxn ang="0">
                      <a:pos x="45" y="103"/>
                    </a:cxn>
                    <a:cxn ang="0">
                      <a:pos x="40" y="103"/>
                    </a:cxn>
                    <a:cxn ang="0">
                      <a:pos x="32" y="101"/>
                    </a:cxn>
                    <a:cxn ang="0">
                      <a:pos x="24" y="99"/>
                    </a:cxn>
                    <a:cxn ang="0">
                      <a:pos x="19" y="95"/>
                    </a:cxn>
                    <a:cxn ang="0">
                      <a:pos x="13" y="91"/>
                    </a:cxn>
                    <a:cxn ang="0">
                      <a:pos x="9" y="86"/>
                    </a:cxn>
                    <a:cxn ang="0">
                      <a:pos x="5" y="80"/>
                    </a:cxn>
                    <a:cxn ang="0">
                      <a:pos x="2" y="74"/>
                    </a:cxn>
                    <a:cxn ang="0">
                      <a:pos x="2" y="78"/>
                    </a:cxn>
                    <a:cxn ang="0">
                      <a:pos x="0" y="80"/>
                    </a:cxn>
                  </a:cxnLst>
                  <a:rect l="0" t="0" r="r" b="b"/>
                  <a:pathLst>
                    <a:path w="93" h="107">
                      <a:moveTo>
                        <a:pt x="93" y="29"/>
                      </a:moveTo>
                      <a:lnTo>
                        <a:pt x="83" y="18"/>
                      </a:lnTo>
                      <a:lnTo>
                        <a:pt x="74" y="8"/>
                      </a:lnTo>
                      <a:lnTo>
                        <a:pt x="66" y="6"/>
                      </a:lnTo>
                      <a:lnTo>
                        <a:pt x="61" y="2"/>
                      </a:lnTo>
                      <a:lnTo>
                        <a:pt x="53" y="2"/>
                      </a:lnTo>
                      <a:lnTo>
                        <a:pt x="45" y="0"/>
                      </a:lnTo>
                      <a:lnTo>
                        <a:pt x="42" y="0"/>
                      </a:lnTo>
                      <a:lnTo>
                        <a:pt x="36" y="2"/>
                      </a:lnTo>
                      <a:lnTo>
                        <a:pt x="34" y="4"/>
                      </a:lnTo>
                      <a:lnTo>
                        <a:pt x="32" y="6"/>
                      </a:lnTo>
                      <a:lnTo>
                        <a:pt x="40" y="6"/>
                      </a:lnTo>
                      <a:lnTo>
                        <a:pt x="45" y="4"/>
                      </a:lnTo>
                      <a:lnTo>
                        <a:pt x="53" y="6"/>
                      </a:lnTo>
                      <a:lnTo>
                        <a:pt x="61" y="6"/>
                      </a:lnTo>
                      <a:lnTo>
                        <a:pt x="68" y="10"/>
                      </a:lnTo>
                      <a:lnTo>
                        <a:pt x="74" y="14"/>
                      </a:lnTo>
                      <a:lnTo>
                        <a:pt x="79" y="18"/>
                      </a:lnTo>
                      <a:lnTo>
                        <a:pt x="83" y="23"/>
                      </a:lnTo>
                      <a:lnTo>
                        <a:pt x="87" y="29"/>
                      </a:lnTo>
                      <a:lnTo>
                        <a:pt x="91" y="35"/>
                      </a:lnTo>
                      <a:lnTo>
                        <a:pt x="91" y="31"/>
                      </a:lnTo>
                      <a:lnTo>
                        <a:pt x="93" y="29"/>
                      </a:lnTo>
                      <a:close/>
                      <a:moveTo>
                        <a:pt x="0" y="80"/>
                      </a:moveTo>
                      <a:lnTo>
                        <a:pt x="9" y="91"/>
                      </a:lnTo>
                      <a:lnTo>
                        <a:pt x="19" y="99"/>
                      </a:lnTo>
                      <a:lnTo>
                        <a:pt x="32" y="105"/>
                      </a:lnTo>
                      <a:lnTo>
                        <a:pt x="45" y="107"/>
                      </a:lnTo>
                      <a:lnTo>
                        <a:pt x="57" y="105"/>
                      </a:lnTo>
                      <a:lnTo>
                        <a:pt x="66" y="103"/>
                      </a:lnTo>
                      <a:lnTo>
                        <a:pt x="70" y="99"/>
                      </a:lnTo>
                      <a:lnTo>
                        <a:pt x="72" y="95"/>
                      </a:lnTo>
                      <a:lnTo>
                        <a:pt x="59" y="101"/>
                      </a:lnTo>
                      <a:lnTo>
                        <a:pt x="45" y="103"/>
                      </a:lnTo>
                      <a:lnTo>
                        <a:pt x="40" y="103"/>
                      </a:lnTo>
                      <a:lnTo>
                        <a:pt x="32" y="101"/>
                      </a:lnTo>
                      <a:lnTo>
                        <a:pt x="24" y="99"/>
                      </a:lnTo>
                      <a:lnTo>
                        <a:pt x="19" y="95"/>
                      </a:lnTo>
                      <a:lnTo>
                        <a:pt x="13" y="91"/>
                      </a:lnTo>
                      <a:lnTo>
                        <a:pt x="9" y="86"/>
                      </a:lnTo>
                      <a:lnTo>
                        <a:pt x="5" y="80"/>
                      </a:lnTo>
                      <a:lnTo>
                        <a:pt x="2" y="74"/>
                      </a:lnTo>
                      <a:lnTo>
                        <a:pt x="2" y="78"/>
                      </a:lnTo>
                      <a:lnTo>
                        <a:pt x="0" y="80"/>
                      </a:lnTo>
                      <a:close/>
                    </a:path>
                  </a:pathLst>
                </a:custGeom>
                <a:solidFill>
                  <a:srgbClr val="F4BD9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198" name="Freeform 830"/>
                <p:cNvSpPr>
                  <a:spLocks noEditPoints="1"/>
                </p:cNvSpPr>
                <p:nvPr/>
              </p:nvSpPr>
              <p:spPr bwMode="auto">
                <a:xfrm>
                  <a:off x="1271" y="1853"/>
                  <a:ext cx="91" cy="103"/>
                </a:xfrm>
                <a:custGeom>
                  <a:avLst/>
                  <a:gdLst/>
                  <a:ahLst/>
                  <a:cxnLst>
                    <a:cxn ang="0">
                      <a:pos x="91" y="29"/>
                    </a:cxn>
                    <a:cxn ang="0">
                      <a:pos x="87" y="23"/>
                    </a:cxn>
                    <a:cxn ang="0">
                      <a:pos x="81" y="17"/>
                    </a:cxn>
                    <a:cxn ang="0">
                      <a:pos x="77" y="14"/>
                    </a:cxn>
                    <a:cxn ang="0">
                      <a:pos x="72" y="8"/>
                    </a:cxn>
                    <a:cxn ang="0">
                      <a:pos x="64" y="6"/>
                    </a:cxn>
                    <a:cxn ang="0">
                      <a:pos x="59" y="2"/>
                    </a:cxn>
                    <a:cxn ang="0">
                      <a:pos x="51" y="2"/>
                    </a:cxn>
                    <a:cxn ang="0">
                      <a:pos x="43" y="0"/>
                    </a:cxn>
                    <a:cxn ang="0">
                      <a:pos x="38" y="2"/>
                    </a:cxn>
                    <a:cxn ang="0">
                      <a:pos x="32" y="2"/>
                    </a:cxn>
                    <a:cxn ang="0">
                      <a:pos x="30" y="4"/>
                    </a:cxn>
                    <a:cxn ang="0">
                      <a:pos x="28" y="8"/>
                    </a:cxn>
                    <a:cxn ang="0">
                      <a:pos x="36" y="6"/>
                    </a:cxn>
                    <a:cxn ang="0">
                      <a:pos x="43" y="4"/>
                    </a:cxn>
                    <a:cxn ang="0">
                      <a:pos x="51" y="6"/>
                    </a:cxn>
                    <a:cxn ang="0">
                      <a:pos x="59" y="8"/>
                    </a:cxn>
                    <a:cxn ang="0">
                      <a:pos x="66" y="10"/>
                    </a:cxn>
                    <a:cxn ang="0">
                      <a:pos x="72" y="14"/>
                    </a:cxn>
                    <a:cxn ang="0">
                      <a:pos x="77" y="17"/>
                    </a:cxn>
                    <a:cxn ang="0">
                      <a:pos x="81" y="23"/>
                    </a:cxn>
                    <a:cxn ang="0">
                      <a:pos x="85" y="29"/>
                    </a:cxn>
                    <a:cxn ang="0">
                      <a:pos x="89" y="36"/>
                    </a:cxn>
                    <a:cxn ang="0">
                      <a:pos x="89" y="33"/>
                    </a:cxn>
                    <a:cxn ang="0">
                      <a:pos x="91" y="29"/>
                    </a:cxn>
                    <a:cxn ang="0">
                      <a:pos x="0" y="76"/>
                    </a:cxn>
                    <a:cxn ang="0">
                      <a:pos x="7" y="86"/>
                    </a:cxn>
                    <a:cxn ang="0">
                      <a:pos x="17" y="95"/>
                    </a:cxn>
                    <a:cxn ang="0">
                      <a:pos x="22" y="99"/>
                    </a:cxn>
                    <a:cxn ang="0">
                      <a:pos x="30" y="101"/>
                    </a:cxn>
                    <a:cxn ang="0">
                      <a:pos x="38" y="103"/>
                    </a:cxn>
                    <a:cxn ang="0">
                      <a:pos x="43" y="103"/>
                    </a:cxn>
                    <a:cxn ang="0">
                      <a:pos x="57" y="101"/>
                    </a:cxn>
                    <a:cxn ang="0">
                      <a:pos x="68" y="97"/>
                    </a:cxn>
                    <a:cxn ang="0">
                      <a:pos x="70" y="93"/>
                    </a:cxn>
                    <a:cxn ang="0">
                      <a:pos x="72" y="91"/>
                    </a:cxn>
                    <a:cxn ang="0">
                      <a:pos x="66" y="93"/>
                    </a:cxn>
                    <a:cxn ang="0">
                      <a:pos x="59" y="97"/>
                    </a:cxn>
                    <a:cxn ang="0">
                      <a:pos x="51" y="99"/>
                    </a:cxn>
                    <a:cxn ang="0">
                      <a:pos x="43" y="99"/>
                    </a:cxn>
                    <a:cxn ang="0">
                      <a:pos x="38" y="99"/>
                    </a:cxn>
                    <a:cxn ang="0">
                      <a:pos x="30" y="97"/>
                    </a:cxn>
                    <a:cxn ang="0">
                      <a:pos x="22" y="95"/>
                    </a:cxn>
                    <a:cxn ang="0">
                      <a:pos x="17" y="91"/>
                    </a:cxn>
                    <a:cxn ang="0">
                      <a:pos x="11" y="86"/>
                    </a:cxn>
                    <a:cxn ang="0">
                      <a:pos x="7" y="82"/>
                    </a:cxn>
                    <a:cxn ang="0">
                      <a:pos x="3" y="76"/>
                    </a:cxn>
                    <a:cxn ang="0">
                      <a:pos x="0" y="70"/>
                    </a:cxn>
                    <a:cxn ang="0">
                      <a:pos x="0" y="72"/>
                    </a:cxn>
                    <a:cxn ang="0">
                      <a:pos x="0" y="76"/>
                    </a:cxn>
                  </a:cxnLst>
                  <a:rect l="0" t="0" r="r" b="b"/>
                  <a:pathLst>
                    <a:path w="91" h="103">
                      <a:moveTo>
                        <a:pt x="91" y="29"/>
                      </a:moveTo>
                      <a:lnTo>
                        <a:pt x="87" y="23"/>
                      </a:lnTo>
                      <a:lnTo>
                        <a:pt x="81" y="17"/>
                      </a:lnTo>
                      <a:lnTo>
                        <a:pt x="77" y="14"/>
                      </a:lnTo>
                      <a:lnTo>
                        <a:pt x="72" y="8"/>
                      </a:lnTo>
                      <a:lnTo>
                        <a:pt x="64" y="6"/>
                      </a:lnTo>
                      <a:lnTo>
                        <a:pt x="59" y="2"/>
                      </a:lnTo>
                      <a:lnTo>
                        <a:pt x="51" y="2"/>
                      </a:lnTo>
                      <a:lnTo>
                        <a:pt x="43" y="0"/>
                      </a:lnTo>
                      <a:lnTo>
                        <a:pt x="38" y="2"/>
                      </a:lnTo>
                      <a:lnTo>
                        <a:pt x="32" y="2"/>
                      </a:lnTo>
                      <a:lnTo>
                        <a:pt x="30" y="4"/>
                      </a:lnTo>
                      <a:lnTo>
                        <a:pt x="28" y="8"/>
                      </a:lnTo>
                      <a:lnTo>
                        <a:pt x="36" y="6"/>
                      </a:lnTo>
                      <a:lnTo>
                        <a:pt x="43" y="4"/>
                      </a:lnTo>
                      <a:lnTo>
                        <a:pt x="51" y="6"/>
                      </a:lnTo>
                      <a:lnTo>
                        <a:pt x="59" y="8"/>
                      </a:lnTo>
                      <a:lnTo>
                        <a:pt x="66" y="10"/>
                      </a:lnTo>
                      <a:lnTo>
                        <a:pt x="72" y="14"/>
                      </a:lnTo>
                      <a:lnTo>
                        <a:pt x="77" y="17"/>
                      </a:lnTo>
                      <a:lnTo>
                        <a:pt x="81" y="23"/>
                      </a:lnTo>
                      <a:lnTo>
                        <a:pt x="85" y="29"/>
                      </a:lnTo>
                      <a:lnTo>
                        <a:pt x="89" y="36"/>
                      </a:lnTo>
                      <a:lnTo>
                        <a:pt x="89" y="33"/>
                      </a:lnTo>
                      <a:lnTo>
                        <a:pt x="91" y="29"/>
                      </a:lnTo>
                      <a:close/>
                      <a:moveTo>
                        <a:pt x="0" y="76"/>
                      </a:moveTo>
                      <a:lnTo>
                        <a:pt x="7" y="86"/>
                      </a:lnTo>
                      <a:lnTo>
                        <a:pt x="17" y="95"/>
                      </a:lnTo>
                      <a:lnTo>
                        <a:pt x="22" y="99"/>
                      </a:lnTo>
                      <a:lnTo>
                        <a:pt x="30" y="101"/>
                      </a:lnTo>
                      <a:lnTo>
                        <a:pt x="38" y="103"/>
                      </a:lnTo>
                      <a:lnTo>
                        <a:pt x="43" y="103"/>
                      </a:lnTo>
                      <a:lnTo>
                        <a:pt x="57" y="101"/>
                      </a:lnTo>
                      <a:lnTo>
                        <a:pt x="68" y="97"/>
                      </a:lnTo>
                      <a:lnTo>
                        <a:pt x="70" y="93"/>
                      </a:lnTo>
                      <a:lnTo>
                        <a:pt x="72" y="91"/>
                      </a:lnTo>
                      <a:lnTo>
                        <a:pt x="66" y="93"/>
                      </a:lnTo>
                      <a:lnTo>
                        <a:pt x="59" y="97"/>
                      </a:lnTo>
                      <a:lnTo>
                        <a:pt x="51" y="99"/>
                      </a:lnTo>
                      <a:lnTo>
                        <a:pt x="43" y="99"/>
                      </a:lnTo>
                      <a:lnTo>
                        <a:pt x="38" y="99"/>
                      </a:lnTo>
                      <a:lnTo>
                        <a:pt x="30" y="97"/>
                      </a:lnTo>
                      <a:lnTo>
                        <a:pt x="22" y="95"/>
                      </a:lnTo>
                      <a:lnTo>
                        <a:pt x="17" y="91"/>
                      </a:lnTo>
                      <a:lnTo>
                        <a:pt x="11" y="86"/>
                      </a:lnTo>
                      <a:lnTo>
                        <a:pt x="7" y="82"/>
                      </a:lnTo>
                      <a:lnTo>
                        <a:pt x="3" y="76"/>
                      </a:lnTo>
                      <a:lnTo>
                        <a:pt x="0" y="70"/>
                      </a:lnTo>
                      <a:lnTo>
                        <a:pt x="0" y="72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rgbClr val="F5BF9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199" name="Freeform 831"/>
                <p:cNvSpPr>
                  <a:spLocks noEditPoints="1"/>
                </p:cNvSpPr>
                <p:nvPr/>
              </p:nvSpPr>
              <p:spPr bwMode="auto">
                <a:xfrm>
                  <a:off x="1271" y="1855"/>
                  <a:ext cx="89" cy="99"/>
                </a:xfrm>
                <a:custGeom>
                  <a:avLst/>
                  <a:gdLst/>
                  <a:ahLst/>
                  <a:cxnLst>
                    <a:cxn ang="0">
                      <a:pos x="89" y="31"/>
                    </a:cxn>
                    <a:cxn ang="0">
                      <a:pos x="85" y="25"/>
                    </a:cxn>
                    <a:cxn ang="0">
                      <a:pos x="81" y="19"/>
                    </a:cxn>
                    <a:cxn ang="0">
                      <a:pos x="77" y="14"/>
                    </a:cxn>
                    <a:cxn ang="0">
                      <a:pos x="72" y="10"/>
                    </a:cxn>
                    <a:cxn ang="0">
                      <a:pos x="66" y="6"/>
                    </a:cxn>
                    <a:cxn ang="0">
                      <a:pos x="59" y="2"/>
                    </a:cxn>
                    <a:cxn ang="0">
                      <a:pos x="51" y="2"/>
                    </a:cxn>
                    <a:cxn ang="0">
                      <a:pos x="43" y="0"/>
                    </a:cxn>
                    <a:cxn ang="0">
                      <a:pos x="38" y="2"/>
                    </a:cxn>
                    <a:cxn ang="0">
                      <a:pos x="30" y="2"/>
                    </a:cxn>
                    <a:cxn ang="0">
                      <a:pos x="28" y="6"/>
                    </a:cxn>
                    <a:cxn ang="0">
                      <a:pos x="26" y="8"/>
                    </a:cxn>
                    <a:cxn ang="0">
                      <a:pos x="36" y="6"/>
                    </a:cxn>
                    <a:cxn ang="0">
                      <a:pos x="43" y="4"/>
                    </a:cxn>
                    <a:cxn ang="0">
                      <a:pos x="51" y="6"/>
                    </a:cxn>
                    <a:cxn ang="0">
                      <a:pos x="59" y="8"/>
                    </a:cxn>
                    <a:cxn ang="0">
                      <a:pos x="66" y="10"/>
                    </a:cxn>
                    <a:cxn ang="0">
                      <a:pos x="72" y="14"/>
                    </a:cxn>
                    <a:cxn ang="0">
                      <a:pos x="77" y="19"/>
                    </a:cxn>
                    <a:cxn ang="0">
                      <a:pos x="81" y="25"/>
                    </a:cxn>
                    <a:cxn ang="0">
                      <a:pos x="85" y="31"/>
                    </a:cxn>
                    <a:cxn ang="0">
                      <a:pos x="87" y="38"/>
                    </a:cxn>
                    <a:cxn ang="0">
                      <a:pos x="89" y="34"/>
                    </a:cxn>
                    <a:cxn ang="0">
                      <a:pos x="89" y="31"/>
                    </a:cxn>
                    <a:cxn ang="0">
                      <a:pos x="0" y="70"/>
                    </a:cxn>
                    <a:cxn ang="0">
                      <a:pos x="3" y="76"/>
                    </a:cxn>
                    <a:cxn ang="0">
                      <a:pos x="7" y="82"/>
                    </a:cxn>
                    <a:cxn ang="0">
                      <a:pos x="11" y="87"/>
                    </a:cxn>
                    <a:cxn ang="0">
                      <a:pos x="17" y="91"/>
                    </a:cxn>
                    <a:cxn ang="0">
                      <a:pos x="22" y="95"/>
                    </a:cxn>
                    <a:cxn ang="0">
                      <a:pos x="30" y="97"/>
                    </a:cxn>
                    <a:cxn ang="0">
                      <a:pos x="38" y="99"/>
                    </a:cxn>
                    <a:cxn ang="0">
                      <a:pos x="43" y="99"/>
                    </a:cxn>
                    <a:cxn ang="0">
                      <a:pos x="57" y="97"/>
                    </a:cxn>
                    <a:cxn ang="0">
                      <a:pos x="70" y="91"/>
                    </a:cxn>
                    <a:cxn ang="0">
                      <a:pos x="72" y="87"/>
                    </a:cxn>
                    <a:cxn ang="0">
                      <a:pos x="74" y="84"/>
                    </a:cxn>
                    <a:cxn ang="0">
                      <a:pos x="68" y="89"/>
                    </a:cxn>
                    <a:cxn ang="0">
                      <a:pos x="60" y="93"/>
                    </a:cxn>
                    <a:cxn ang="0">
                      <a:pos x="53" y="95"/>
                    </a:cxn>
                    <a:cxn ang="0">
                      <a:pos x="43" y="95"/>
                    </a:cxn>
                    <a:cxn ang="0">
                      <a:pos x="38" y="95"/>
                    </a:cxn>
                    <a:cxn ang="0">
                      <a:pos x="30" y="93"/>
                    </a:cxn>
                    <a:cxn ang="0">
                      <a:pos x="22" y="89"/>
                    </a:cxn>
                    <a:cxn ang="0">
                      <a:pos x="17" y="87"/>
                    </a:cxn>
                    <a:cxn ang="0">
                      <a:pos x="13" y="82"/>
                    </a:cxn>
                    <a:cxn ang="0">
                      <a:pos x="7" y="76"/>
                    </a:cxn>
                    <a:cxn ang="0">
                      <a:pos x="3" y="70"/>
                    </a:cxn>
                    <a:cxn ang="0">
                      <a:pos x="2" y="65"/>
                    </a:cxn>
                    <a:cxn ang="0">
                      <a:pos x="0" y="68"/>
                    </a:cxn>
                    <a:cxn ang="0">
                      <a:pos x="0" y="70"/>
                    </a:cxn>
                  </a:cxnLst>
                  <a:rect l="0" t="0" r="r" b="b"/>
                  <a:pathLst>
                    <a:path w="89" h="99">
                      <a:moveTo>
                        <a:pt x="89" y="31"/>
                      </a:moveTo>
                      <a:lnTo>
                        <a:pt x="85" y="25"/>
                      </a:lnTo>
                      <a:lnTo>
                        <a:pt x="81" y="19"/>
                      </a:lnTo>
                      <a:lnTo>
                        <a:pt x="77" y="14"/>
                      </a:lnTo>
                      <a:lnTo>
                        <a:pt x="72" y="10"/>
                      </a:lnTo>
                      <a:lnTo>
                        <a:pt x="66" y="6"/>
                      </a:lnTo>
                      <a:lnTo>
                        <a:pt x="59" y="2"/>
                      </a:lnTo>
                      <a:lnTo>
                        <a:pt x="51" y="2"/>
                      </a:lnTo>
                      <a:lnTo>
                        <a:pt x="43" y="0"/>
                      </a:lnTo>
                      <a:lnTo>
                        <a:pt x="38" y="2"/>
                      </a:lnTo>
                      <a:lnTo>
                        <a:pt x="30" y="2"/>
                      </a:lnTo>
                      <a:lnTo>
                        <a:pt x="28" y="6"/>
                      </a:lnTo>
                      <a:lnTo>
                        <a:pt x="26" y="8"/>
                      </a:lnTo>
                      <a:lnTo>
                        <a:pt x="36" y="6"/>
                      </a:lnTo>
                      <a:lnTo>
                        <a:pt x="43" y="4"/>
                      </a:lnTo>
                      <a:lnTo>
                        <a:pt x="51" y="6"/>
                      </a:lnTo>
                      <a:lnTo>
                        <a:pt x="59" y="8"/>
                      </a:lnTo>
                      <a:lnTo>
                        <a:pt x="66" y="10"/>
                      </a:lnTo>
                      <a:lnTo>
                        <a:pt x="72" y="14"/>
                      </a:lnTo>
                      <a:lnTo>
                        <a:pt x="77" y="19"/>
                      </a:lnTo>
                      <a:lnTo>
                        <a:pt x="81" y="25"/>
                      </a:lnTo>
                      <a:lnTo>
                        <a:pt x="85" y="31"/>
                      </a:lnTo>
                      <a:lnTo>
                        <a:pt x="87" y="38"/>
                      </a:lnTo>
                      <a:lnTo>
                        <a:pt x="89" y="34"/>
                      </a:lnTo>
                      <a:lnTo>
                        <a:pt x="89" y="31"/>
                      </a:lnTo>
                      <a:close/>
                      <a:moveTo>
                        <a:pt x="0" y="70"/>
                      </a:moveTo>
                      <a:lnTo>
                        <a:pt x="3" y="76"/>
                      </a:lnTo>
                      <a:lnTo>
                        <a:pt x="7" y="82"/>
                      </a:lnTo>
                      <a:lnTo>
                        <a:pt x="11" y="87"/>
                      </a:lnTo>
                      <a:lnTo>
                        <a:pt x="17" y="91"/>
                      </a:lnTo>
                      <a:lnTo>
                        <a:pt x="22" y="95"/>
                      </a:lnTo>
                      <a:lnTo>
                        <a:pt x="30" y="97"/>
                      </a:lnTo>
                      <a:lnTo>
                        <a:pt x="38" y="99"/>
                      </a:lnTo>
                      <a:lnTo>
                        <a:pt x="43" y="99"/>
                      </a:lnTo>
                      <a:lnTo>
                        <a:pt x="57" y="97"/>
                      </a:lnTo>
                      <a:lnTo>
                        <a:pt x="70" y="91"/>
                      </a:lnTo>
                      <a:lnTo>
                        <a:pt x="72" y="87"/>
                      </a:lnTo>
                      <a:lnTo>
                        <a:pt x="74" y="84"/>
                      </a:lnTo>
                      <a:lnTo>
                        <a:pt x="68" y="89"/>
                      </a:lnTo>
                      <a:lnTo>
                        <a:pt x="60" y="93"/>
                      </a:lnTo>
                      <a:lnTo>
                        <a:pt x="53" y="95"/>
                      </a:lnTo>
                      <a:lnTo>
                        <a:pt x="43" y="95"/>
                      </a:lnTo>
                      <a:lnTo>
                        <a:pt x="38" y="95"/>
                      </a:lnTo>
                      <a:lnTo>
                        <a:pt x="30" y="93"/>
                      </a:lnTo>
                      <a:lnTo>
                        <a:pt x="22" y="89"/>
                      </a:lnTo>
                      <a:lnTo>
                        <a:pt x="17" y="87"/>
                      </a:lnTo>
                      <a:lnTo>
                        <a:pt x="13" y="82"/>
                      </a:lnTo>
                      <a:lnTo>
                        <a:pt x="7" y="76"/>
                      </a:lnTo>
                      <a:lnTo>
                        <a:pt x="3" y="70"/>
                      </a:lnTo>
                      <a:lnTo>
                        <a:pt x="2" y="65"/>
                      </a:lnTo>
                      <a:lnTo>
                        <a:pt x="0" y="68"/>
                      </a:lnTo>
                      <a:lnTo>
                        <a:pt x="0" y="70"/>
                      </a:lnTo>
                      <a:close/>
                    </a:path>
                  </a:pathLst>
                </a:custGeom>
                <a:solidFill>
                  <a:srgbClr val="F5C0A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200" name="Freeform 832"/>
                <p:cNvSpPr>
                  <a:spLocks noEditPoints="1"/>
                </p:cNvSpPr>
                <p:nvPr/>
              </p:nvSpPr>
              <p:spPr bwMode="auto">
                <a:xfrm>
                  <a:off x="1271" y="1857"/>
                  <a:ext cx="89" cy="95"/>
                </a:xfrm>
                <a:custGeom>
                  <a:avLst/>
                  <a:gdLst/>
                  <a:ahLst/>
                  <a:cxnLst>
                    <a:cxn ang="0">
                      <a:pos x="89" y="32"/>
                    </a:cxn>
                    <a:cxn ang="0">
                      <a:pos x="85" y="25"/>
                    </a:cxn>
                    <a:cxn ang="0">
                      <a:pos x="81" y="19"/>
                    </a:cxn>
                    <a:cxn ang="0">
                      <a:pos x="77" y="13"/>
                    </a:cxn>
                    <a:cxn ang="0">
                      <a:pos x="72" y="10"/>
                    </a:cxn>
                    <a:cxn ang="0">
                      <a:pos x="66" y="6"/>
                    </a:cxn>
                    <a:cxn ang="0">
                      <a:pos x="59" y="4"/>
                    </a:cxn>
                    <a:cxn ang="0">
                      <a:pos x="51" y="2"/>
                    </a:cxn>
                    <a:cxn ang="0">
                      <a:pos x="43" y="0"/>
                    </a:cxn>
                    <a:cxn ang="0">
                      <a:pos x="36" y="2"/>
                    </a:cxn>
                    <a:cxn ang="0">
                      <a:pos x="28" y="4"/>
                    </a:cxn>
                    <a:cxn ang="0">
                      <a:pos x="26" y="6"/>
                    </a:cxn>
                    <a:cxn ang="0">
                      <a:pos x="24" y="10"/>
                    </a:cxn>
                    <a:cxn ang="0">
                      <a:pos x="34" y="6"/>
                    </a:cxn>
                    <a:cxn ang="0">
                      <a:pos x="43" y="4"/>
                    </a:cxn>
                    <a:cxn ang="0">
                      <a:pos x="53" y="6"/>
                    </a:cxn>
                    <a:cxn ang="0">
                      <a:pos x="59" y="8"/>
                    </a:cxn>
                    <a:cxn ang="0">
                      <a:pos x="66" y="10"/>
                    </a:cxn>
                    <a:cxn ang="0">
                      <a:pos x="72" y="15"/>
                    </a:cxn>
                    <a:cxn ang="0">
                      <a:pos x="77" y="21"/>
                    </a:cxn>
                    <a:cxn ang="0">
                      <a:pos x="81" y="27"/>
                    </a:cxn>
                    <a:cxn ang="0">
                      <a:pos x="85" y="32"/>
                    </a:cxn>
                    <a:cxn ang="0">
                      <a:pos x="87" y="40"/>
                    </a:cxn>
                    <a:cxn ang="0">
                      <a:pos x="87" y="36"/>
                    </a:cxn>
                    <a:cxn ang="0">
                      <a:pos x="89" y="32"/>
                    </a:cxn>
                    <a:cxn ang="0">
                      <a:pos x="0" y="66"/>
                    </a:cxn>
                    <a:cxn ang="0">
                      <a:pos x="3" y="72"/>
                    </a:cxn>
                    <a:cxn ang="0">
                      <a:pos x="7" y="78"/>
                    </a:cxn>
                    <a:cxn ang="0">
                      <a:pos x="11" y="82"/>
                    </a:cxn>
                    <a:cxn ang="0">
                      <a:pos x="17" y="87"/>
                    </a:cxn>
                    <a:cxn ang="0">
                      <a:pos x="22" y="91"/>
                    </a:cxn>
                    <a:cxn ang="0">
                      <a:pos x="30" y="93"/>
                    </a:cxn>
                    <a:cxn ang="0">
                      <a:pos x="38" y="95"/>
                    </a:cxn>
                    <a:cxn ang="0">
                      <a:pos x="43" y="95"/>
                    </a:cxn>
                    <a:cxn ang="0">
                      <a:pos x="51" y="95"/>
                    </a:cxn>
                    <a:cxn ang="0">
                      <a:pos x="59" y="93"/>
                    </a:cxn>
                    <a:cxn ang="0">
                      <a:pos x="66" y="89"/>
                    </a:cxn>
                    <a:cxn ang="0">
                      <a:pos x="72" y="87"/>
                    </a:cxn>
                    <a:cxn ang="0">
                      <a:pos x="74" y="82"/>
                    </a:cxn>
                    <a:cxn ang="0">
                      <a:pos x="76" y="78"/>
                    </a:cxn>
                    <a:cxn ang="0">
                      <a:pos x="70" y="84"/>
                    </a:cxn>
                    <a:cxn ang="0">
                      <a:pos x="62" y="87"/>
                    </a:cxn>
                    <a:cxn ang="0">
                      <a:pos x="53" y="91"/>
                    </a:cxn>
                    <a:cxn ang="0">
                      <a:pos x="43" y="91"/>
                    </a:cxn>
                    <a:cxn ang="0">
                      <a:pos x="36" y="91"/>
                    </a:cxn>
                    <a:cxn ang="0">
                      <a:pos x="30" y="89"/>
                    </a:cxn>
                    <a:cxn ang="0">
                      <a:pos x="22" y="85"/>
                    </a:cxn>
                    <a:cxn ang="0">
                      <a:pos x="17" y="82"/>
                    </a:cxn>
                    <a:cxn ang="0">
                      <a:pos x="13" y="78"/>
                    </a:cxn>
                    <a:cxn ang="0">
                      <a:pos x="7" y="72"/>
                    </a:cxn>
                    <a:cxn ang="0">
                      <a:pos x="5" y="66"/>
                    </a:cxn>
                    <a:cxn ang="0">
                      <a:pos x="2" y="59"/>
                    </a:cxn>
                    <a:cxn ang="0">
                      <a:pos x="2" y="63"/>
                    </a:cxn>
                    <a:cxn ang="0">
                      <a:pos x="0" y="66"/>
                    </a:cxn>
                  </a:cxnLst>
                  <a:rect l="0" t="0" r="r" b="b"/>
                  <a:pathLst>
                    <a:path w="89" h="95">
                      <a:moveTo>
                        <a:pt x="89" y="32"/>
                      </a:moveTo>
                      <a:lnTo>
                        <a:pt x="85" y="25"/>
                      </a:lnTo>
                      <a:lnTo>
                        <a:pt x="81" y="19"/>
                      </a:lnTo>
                      <a:lnTo>
                        <a:pt x="77" y="13"/>
                      </a:lnTo>
                      <a:lnTo>
                        <a:pt x="72" y="10"/>
                      </a:lnTo>
                      <a:lnTo>
                        <a:pt x="66" y="6"/>
                      </a:lnTo>
                      <a:lnTo>
                        <a:pt x="59" y="4"/>
                      </a:lnTo>
                      <a:lnTo>
                        <a:pt x="51" y="2"/>
                      </a:lnTo>
                      <a:lnTo>
                        <a:pt x="43" y="0"/>
                      </a:lnTo>
                      <a:lnTo>
                        <a:pt x="36" y="2"/>
                      </a:lnTo>
                      <a:lnTo>
                        <a:pt x="28" y="4"/>
                      </a:lnTo>
                      <a:lnTo>
                        <a:pt x="26" y="6"/>
                      </a:lnTo>
                      <a:lnTo>
                        <a:pt x="24" y="10"/>
                      </a:lnTo>
                      <a:lnTo>
                        <a:pt x="34" y="6"/>
                      </a:lnTo>
                      <a:lnTo>
                        <a:pt x="43" y="4"/>
                      </a:lnTo>
                      <a:lnTo>
                        <a:pt x="53" y="6"/>
                      </a:lnTo>
                      <a:lnTo>
                        <a:pt x="59" y="8"/>
                      </a:lnTo>
                      <a:lnTo>
                        <a:pt x="66" y="10"/>
                      </a:lnTo>
                      <a:lnTo>
                        <a:pt x="72" y="15"/>
                      </a:lnTo>
                      <a:lnTo>
                        <a:pt x="77" y="21"/>
                      </a:lnTo>
                      <a:lnTo>
                        <a:pt x="81" y="27"/>
                      </a:lnTo>
                      <a:lnTo>
                        <a:pt x="85" y="32"/>
                      </a:lnTo>
                      <a:lnTo>
                        <a:pt x="87" y="40"/>
                      </a:lnTo>
                      <a:lnTo>
                        <a:pt x="87" y="36"/>
                      </a:lnTo>
                      <a:lnTo>
                        <a:pt x="89" y="32"/>
                      </a:lnTo>
                      <a:close/>
                      <a:moveTo>
                        <a:pt x="0" y="66"/>
                      </a:moveTo>
                      <a:lnTo>
                        <a:pt x="3" y="72"/>
                      </a:lnTo>
                      <a:lnTo>
                        <a:pt x="7" y="78"/>
                      </a:lnTo>
                      <a:lnTo>
                        <a:pt x="11" y="82"/>
                      </a:lnTo>
                      <a:lnTo>
                        <a:pt x="17" y="87"/>
                      </a:lnTo>
                      <a:lnTo>
                        <a:pt x="22" y="91"/>
                      </a:lnTo>
                      <a:lnTo>
                        <a:pt x="30" y="93"/>
                      </a:lnTo>
                      <a:lnTo>
                        <a:pt x="38" y="95"/>
                      </a:lnTo>
                      <a:lnTo>
                        <a:pt x="43" y="95"/>
                      </a:lnTo>
                      <a:lnTo>
                        <a:pt x="51" y="95"/>
                      </a:lnTo>
                      <a:lnTo>
                        <a:pt x="59" y="93"/>
                      </a:lnTo>
                      <a:lnTo>
                        <a:pt x="66" y="89"/>
                      </a:lnTo>
                      <a:lnTo>
                        <a:pt x="72" y="87"/>
                      </a:lnTo>
                      <a:lnTo>
                        <a:pt x="74" y="82"/>
                      </a:lnTo>
                      <a:lnTo>
                        <a:pt x="76" y="78"/>
                      </a:lnTo>
                      <a:lnTo>
                        <a:pt x="70" y="84"/>
                      </a:lnTo>
                      <a:lnTo>
                        <a:pt x="62" y="87"/>
                      </a:lnTo>
                      <a:lnTo>
                        <a:pt x="53" y="91"/>
                      </a:lnTo>
                      <a:lnTo>
                        <a:pt x="43" y="91"/>
                      </a:lnTo>
                      <a:lnTo>
                        <a:pt x="36" y="91"/>
                      </a:lnTo>
                      <a:lnTo>
                        <a:pt x="30" y="89"/>
                      </a:lnTo>
                      <a:lnTo>
                        <a:pt x="22" y="85"/>
                      </a:lnTo>
                      <a:lnTo>
                        <a:pt x="17" y="82"/>
                      </a:lnTo>
                      <a:lnTo>
                        <a:pt x="13" y="78"/>
                      </a:lnTo>
                      <a:lnTo>
                        <a:pt x="7" y="72"/>
                      </a:lnTo>
                      <a:lnTo>
                        <a:pt x="5" y="66"/>
                      </a:lnTo>
                      <a:lnTo>
                        <a:pt x="2" y="59"/>
                      </a:lnTo>
                      <a:lnTo>
                        <a:pt x="2" y="63"/>
                      </a:lnTo>
                      <a:lnTo>
                        <a:pt x="0" y="66"/>
                      </a:lnTo>
                      <a:close/>
                    </a:path>
                  </a:pathLst>
                </a:custGeom>
                <a:solidFill>
                  <a:srgbClr val="F5C3A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201" name="Freeform 833"/>
                <p:cNvSpPr>
                  <a:spLocks noEditPoints="1"/>
                </p:cNvSpPr>
                <p:nvPr/>
              </p:nvSpPr>
              <p:spPr bwMode="auto">
                <a:xfrm>
                  <a:off x="1273" y="1859"/>
                  <a:ext cx="85" cy="91"/>
                </a:xfrm>
                <a:custGeom>
                  <a:avLst/>
                  <a:gdLst/>
                  <a:ahLst/>
                  <a:cxnLst>
                    <a:cxn ang="0">
                      <a:pos x="85" y="34"/>
                    </a:cxn>
                    <a:cxn ang="0">
                      <a:pos x="83" y="27"/>
                    </a:cxn>
                    <a:cxn ang="0">
                      <a:pos x="79" y="21"/>
                    </a:cxn>
                    <a:cxn ang="0">
                      <a:pos x="75" y="15"/>
                    </a:cxn>
                    <a:cxn ang="0">
                      <a:pos x="70" y="10"/>
                    </a:cxn>
                    <a:cxn ang="0">
                      <a:pos x="64" y="6"/>
                    </a:cxn>
                    <a:cxn ang="0">
                      <a:pos x="57" y="4"/>
                    </a:cxn>
                    <a:cxn ang="0">
                      <a:pos x="49" y="2"/>
                    </a:cxn>
                    <a:cxn ang="0">
                      <a:pos x="41" y="0"/>
                    </a:cxn>
                    <a:cxn ang="0">
                      <a:pos x="34" y="2"/>
                    </a:cxn>
                    <a:cxn ang="0">
                      <a:pos x="24" y="4"/>
                    </a:cxn>
                    <a:cxn ang="0">
                      <a:pos x="22" y="8"/>
                    </a:cxn>
                    <a:cxn ang="0">
                      <a:pos x="20" y="10"/>
                    </a:cxn>
                    <a:cxn ang="0">
                      <a:pos x="32" y="6"/>
                    </a:cxn>
                    <a:cxn ang="0">
                      <a:pos x="41" y="4"/>
                    </a:cxn>
                    <a:cxn ang="0">
                      <a:pos x="51" y="6"/>
                    </a:cxn>
                    <a:cxn ang="0">
                      <a:pos x="58" y="8"/>
                    </a:cxn>
                    <a:cxn ang="0">
                      <a:pos x="64" y="11"/>
                    </a:cxn>
                    <a:cxn ang="0">
                      <a:pos x="72" y="15"/>
                    </a:cxn>
                    <a:cxn ang="0">
                      <a:pos x="75" y="23"/>
                    </a:cxn>
                    <a:cxn ang="0">
                      <a:pos x="79" y="28"/>
                    </a:cxn>
                    <a:cxn ang="0">
                      <a:pos x="83" y="36"/>
                    </a:cxn>
                    <a:cxn ang="0">
                      <a:pos x="83" y="44"/>
                    </a:cxn>
                    <a:cxn ang="0">
                      <a:pos x="85" y="40"/>
                    </a:cxn>
                    <a:cxn ang="0">
                      <a:pos x="85" y="34"/>
                    </a:cxn>
                    <a:cxn ang="0">
                      <a:pos x="0" y="61"/>
                    </a:cxn>
                    <a:cxn ang="0">
                      <a:pos x="1" y="66"/>
                    </a:cxn>
                    <a:cxn ang="0">
                      <a:pos x="5" y="72"/>
                    </a:cxn>
                    <a:cxn ang="0">
                      <a:pos x="11" y="78"/>
                    </a:cxn>
                    <a:cxn ang="0">
                      <a:pos x="15" y="83"/>
                    </a:cxn>
                    <a:cxn ang="0">
                      <a:pos x="20" y="85"/>
                    </a:cxn>
                    <a:cxn ang="0">
                      <a:pos x="28" y="89"/>
                    </a:cxn>
                    <a:cxn ang="0">
                      <a:pos x="36" y="91"/>
                    </a:cxn>
                    <a:cxn ang="0">
                      <a:pos x="41" y="91"/>
                    </a:cxn>
                    <a:cxn ang="0">
                      <a:pos x="51" y="91"/>
                    </a:cxn>
                    <a:cxn ang="0">
                      <a:pos x="58" y="89"/>
                    </a:cxn>
                    <a:cxn ang="0">
                      <a:pos x="66" y="85"/>
                    </a:cxn>
                    <a:cxn ang="0">
                      <a:pos x="72" y="80"/>
                    </a:cxn>
                    <a:cxn ang="0">
                      <a:pos x="74" y="74"/>
                    </a:cxn>
                    <a:cxn ang="0">
                      <a:pos x="77" y="68"/>
                    </a:cxn>
                    <a:cxn ang="0">
                      <a:pos x="70" y="76"/>
                    </a:cxn>
                    <a:cxn ang="0">
                      <a:pos x="62" y="82"/>
                    </a:cxn>
                    <a:cxn ang="0">
                      <a:pos x="53" y="85"/>
                    </a:cxn>
                    <a:cxn ang="0">
                      <a:pos x="41" y="87"/>
                    </a:cxn>
                    <a:cxn ang="0">
                      <a:pos x="34" y="87"/>
                    </a:cxn>
                    <a:cxn ang="0">
                      <a:pos x="28" y="85"/>
                    </a:cxn>
                    <a:cxn ang="0">
                      <a:pos x="20" y="82"/>
                    </a:cxn>
                    <a:cxn ang="0">
                      <a:pos x="15" y="78"/>
                    </a:cxn>
                    <a:cxn ang="0">
                      <a:pos x="11" y="72"/>
                    </a:cxn>
                    <a:cxn ang="0">
                      <a:pos x="7" y="66"/>
                    </a:cxn>
                    <a:cxn ang="0">
                      <a:pos x="3" y="61"/>
                    </a:cxn>
                    <a:cxn ang="0">
                      <a:pos x="1" y="53"/>
                    </a:cxn>
                    <a:cxn ang="0">
                      <a:pos x="0" y="57"/>
                    </a:cxn>
                    <a:cxn ang="0">
                      <a:pos x="0" y="61"/>
                    </a:cxn>
                  </a:cxnLst>
                  <a:rect l="0" t="0" r="r" b="b"/>
                  <a:pathLst>
                    <a:path w="85" h="91">
                      <a:moveTo>
                        <a:pt x="85" y="34"/>
                      </a:moveTo>
                      <a:lnTo>
                        <a:pt x="83" y="27"/>
                      </a:lnTo>
                      <a:lnTo>
                        <a:pt x="79" y="21"/>
                      </a:lnTo>
                      <a:lnTo>
                        <a:pt x="75" y="15"/>
                      </a:lnTo>
                      <a:lnTo>
                        <a:pt x="70" y="10"/>
                      </a:lnTo>
                      <a:lnTo>
                        <a:pt x="64" y="6"/>
                      </a:lnTo>
                      <a:lnTo>
                        <a:pt x="57" y="4"/>
                      </a:lnTo>
                      <a:lnTo>
                        <a:pt x="49" y="2"/>
                      </a:lnTo>
                      <a:lnTo>
                        <a:pt x="41" y="0"/>
                      </a:lnTo>
                      <a:lnTo>
                        <a:pt x="34" y="2"/>
                      </a:lnTo>
                      <a:lnTo>
                        <a:pt x="24" y="4"/>
                      </a:lnTo>
                      <a:lnTo>
                        <a:pt x="22" y="8"/>
                      </a:lnTo>
                      <a:lnTo>
                        <a:pt x="20" y="10"/>
                      </a:lnTo>
                      <a:lnTo>
                        <a:pt x="32" y="6"/>
                      </a:lnTo>
                      <a:lnTo>
                        <a:pt x="41" y="4"/>
                      </a:lnTo>
                      <a:lnTo>
                        <a:pt x="51" y="6"/>
                      </a:lnTo>
                      <a:lnTo>
                        <a:pt x="58" y="8"/>
                      </a:lnTo>
                      <a:lnTo>
                        <a:pt x="64" y="11"/>
                      </a:lnTo>
                      <a:lnTo>
                        <a:pt x="72" y="15"/>
                      </a:lnTo>
                      <a:lnTo>
                        <a:pt x="75" y="23"/>
                      </a:lnTo>
                      <a:lnTo>
                        <a:pt x="79" y="28"/>
                      </a:lnTo>
                      <a:lnTo>
                        <a:pt x="83" y="36"/>
                      </a:lnTo>
                      <a:lnTo>
                        <a:pt x="83" y="44"/>
                      </a:lnTo>
                      <a:lnTo>
                        <a:pt x="85" y="40"/>
                      </a:lnTo>
                      <a:lnTo>
                        <a:pt x="85" y="34"/>
                      </a:lnTo>
                      <a:close/>
                      <a:moveTo>
                        <a:pt x="0" y="61"/>
                      </a:moveTo>
                      <a:lnTo>
                        <a:pt x="1" y="66"/>
                      </a:lnTo>
                      <a:lnTo>
                        <a:pt x="5" y="72"/>
                      </a:lnTo>
                      <a:lnTo>
                        <a:pt x="11" y="78"/>
                      </a:lnTo>
                      <a:lnTo>
                        <a:pt x="15" y="83"/>
                      </a:lnTo>
                      <a:lnTo>
                        <a:pt x="20" y="85"/>
                      </a:lnTo>
                      <a:lnTo>
                        <a:pt x="28" y="89"/>
                      </a:lnTo>
                      <a:lnTo>
                        <a:pt x="36" y="91"/>
                      </a:lnTo>
                      <a:lnTo>
                        <a:pt x="41" y="91"/>
                      </a:lnTo>
                      <a:lnTo>
                        <a:pt x="51" y="91"/>
                      </a:lnTo>
                      <a:lnTo>
                        <a:pt x="58" y="89"/>
                      </a:lnTo>
                      <a:lnTo>
                        <a:pt x="66" y="85"/>
                      </a:lnTo>
                      <a:lnTo>
                        <a:pt x="72" y="80"/>
                      </a:lnTo>
                      <a:lnTo>
                        <a:pt x="74" y="74"/>
                      </a:lnTo>
                      <a:lnTo>
                        <a:pt x="77" y="68"/>
                      </a:lnTo>
                      <a:lnTo>
                        <a:pt x="70" y="76"/>
                      </a:lnTo>
                      <a:lnTo>
                        <a:pt x="62" y="82"/>
                      </a:lnTo>
                      <a:lnTo>
                        <a:pt x="53" y="85"/>
                      </a:lnTo>
                      <a:lnTo>
                        <a:pt x="41" y="87"/>
                      </a:lnTo>
                      <a:lnTo>
                        <a:pt x="34" y="87"/>
                      </a:lnTo>
                      <a:lnTo>
                        <a:pt x="28" y="85"/>
                      </a:lnTo>
                      <a:lnTo>
                        <a:pt x="20" y="82"/>
                      </a:lnTo>
                      <a:lnTo>
                        <a:pt x="15" y="78"/>
                      </a:lnTo>
                      <a:lnTo>
                        <a:pt x="11" y="72"/>
                      </a:lnTo>
                      <a:lnTo>
                        <a:pt x="7" y="66"/>
                      </a:lnTo>
                      <a:lnTo>
                        <a:pt x="3" y="61"/>
                      </a:lnTo>
                      <a:lnTo>
                        <a:pt x="1" y="53"/>
                      </a:lnTo>
                      <a:lnTo>
                        <a:pt x="0" y="57"/>
                      </a:lnTo>
                      <a:lnTo>
                        <a:pt x="0" y="61"/>
                      </a:lnTo>
                      <a:close/>
                    </a:path>
                  </a:pathLst>
                </a:custGeom>
                <a:solidFill>
                  <a:srgbClr val="F6C5A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202" name="Freeform 834"/>
                <p:cNvSpPr>
                  <a:spLocks/>
                </p:cNvSpPr>
                <p:nvPr/>
              </p:nvSpPr>
              <p:spPr bwMode="auto">
                <a:xfrm>
                  <a:off x="1273" y="1861"/>
                  <a:ext cx="85" cy="87"/>
                </a:xfrm>
                <a:custGeom>
                  <a:avLst/>
                  <a:gdLst/>
                  <a:ahLst/>
                  <a:cxnLst>
                    <a:cxn ang="0">
                      <a:pos x="85" y="36"/>
                    </a:cxn>
                    <a:cxn ang="0">
                      <a:pos x="83" y="28"/>
                    </a:cxn>
                    <a:cxn ang="0">
                      <a:pos x="79" y="23"/>
                    </a:cxn>
                    <a:cxn ang="0">
                      <a:pos x="75" y="17"/>
                    </a:cxn>
                    <a:cxn ang="0">
                      <a:pos x="70" y="11"/>
                    </a:cxn>
                    <a:cxn ang="0">
                      <a:pos x="64" y="6"/>
                    </a:cxn>
                    <a:cxn ang="0">
                      <a:pos x="57" y="4"/>
                    </a:cxn>
                    <a:cxn ang="0">
                      <a:pos x="51" y="2"/>
                    </a:cxn>
                    <a:cxn ang="0">
                      <a:pos x="41" y="0"/>
                    </a:cxn>
                    <a:cxn ang="0">
                      <a:pos x="32" y="2"/>
                    </a:cxn>
                    <a:cxn ang="0">
                      <a:pos x="22" y="6"/>
                    </a:cxn>
                    <a:cxn ang="0">
                      <a:pos x="20" y="8"/>
                    </a:cxn>
                    <a:cxn ang="0">
                      <a:pos x="19" y="11"/>
                    </a:cxn>
                    <a:cxn ang="0">
                      <a:pos x="30" y="6"/>
                    </a:cxn>
                    <a:cxn ang="0">
                      <a:pos x="41" y="4"/>
                    </a:cxn>
                    <a:cxn ang="0">
                      <a:pos x="51" y="6"/>
                    </a:cxn>
                    <a:cxn ang="0">
                      <a:pos x="57" y="8"/>
                    </a:cxn>
                    <a:cxn ang="0">
                      <a:pos x="64" y="11"/>
                    </a:cxn>
                    <a:cxn ang="0">
                      <a:pos x="70" y="15"/>
                    </a:cxn>
                    <a:cxn ang="0">
                      <a:pos x="75" y="23"/>
                    </a:cxn>
                    <a:cxn ang="0">
                      <a:pos x="79" y="28"/>
                    </a:cxn>
                    <a:cxn ang="0">
                      <a:pos x="81" y="36"/>
                    </a:cxn>
                    <a:cxn ang="0">
                      <a:pos x="81" y="44"/>
                    </a:cxn>
                    <a:cxn ang="0">
                      <a:pos x="81" y="51"/>
                    </a:cxn>
                    <a:cxn ang="0">
                      <a:pos x="79" y="59"/>
                    </a:cxn>
                    <a:cxn ang="0">
                      <a:pos x="75" y="66"/>
                    </a:cxn>
                    <a:cxn ang="0">
                      <a:pos x="70" y="72"/>
                    </a:cxn>
                    <a:cxn ang="0">
                      <a:pos x="64" y="78"/>
                    </a:cxn>
                    <a:cxn ang="0">
                      <a:pos x="57" y="80"/>
                    </a:cxn>
                    <a:cxn ang="0">
                      <a:pos x="51" y="83"/>
                    </a:cxn>
                    <a:cxn ang="0">
                      <a:pos x="41" y="83"/>
                    </a:cxn>
                    <a:cxn ang="0">
                      <a:pos x="34" y="83"/>
                    </a:cxn>
                    <a:cxn ang="0">
                      <a:pos x="28" y="81"/>
                    </a:cxn>
                    <a:cxn ang="0">
                      <a:pos x="20" y="78"/>
                    </a:cxn>
                    <a:cxn ang="0">
                      <a:pos x="15" y="74"/>
                    </a:cxn>
                    <a:cxn ang="0">
                      <a:pos x="11" y="68"/>
                    </a:cxn>
                    <a:cxn ang="0">
                      <a:pos x="7" y="62"/>
                    </a:cxn>
                    <a:cxn ang="0">
                      <a:pos x="3" y="55"/>
                    </a:cxn>
                    <a:cxn ang="0">
                      <a:pos x="3" y="47"/>
                    </a:cxn>
                    <a:cxn ang="0">
                      <a:pos x="1" y="51"/>
                    </a:cxn>
                    <a:cxn ang="0">
                      <a:pos x="0" y="55"/>
                    </a:cxn>
                    <a:cxn ang="0">
                      <a:pos x="3" y="62"/>
                    </a:cxn>
                    <a:cxn ang="0">
                      <a:pos x="5" y="68"/>
                    </a:cxn>
                    <a:cxn ang="0">
                      <a:pos x="11" y="74"/>
                    </a:cxn>
                    <a:cxn ang="0">
                      <a:pos x="15" y="78"/>
                    </a:cxn>
                    <a:cxn ang="0">
                      <a:pos x="20" y="81"/>
                    </a:cxn>
                    <a:cxn ang="0">
                      <a:pos x="28" y="85"/>
                    </a:cxn>
                    <a:cxn ang="0">
                      <a:pos x="34" y="87"/>
                    </a:cxn>
                    <a:cxn ang="0">
                      <a:pos x="41" y="87"/>
                    </a:cxn>
                    <a:cxn ang="0">
                      <a:pos x="51" y="87"/>
                    </a:cxn>
                    <a:cxn ang="0">
                      <a:pos x="60" y="83"/>
                    </a:cxn>
                    <a:cxn ang="0">
                      <a:pos x="68" y="80"/>
                    </a:cxn>
                    <a:cxn ang="0">
                      <a:pos x="74" y="74"/>
                    </a:cxn>
                    <a:cxn ang="0">
                      <a:pos x="77" y="66"/>
                    </a:cxn>
                    <a:cxn ang="0">
                      <a:pos x="79" y="59"/>
                    </a:cxn>
                    <a:cxn ang="0">
                      <a:pos x="83" y="47"/>
                    </a:cxn>
                    <a:cxn ang="0">
                      <a:pos x="85" y="36"/>
                    </a:cxn>
                  </a:cxnLst>
                  <a:rect l="0" t="0" r="r" b="b"/>
                  <a:pathLst>
                    <a:path w="85" h="87">
                      <a:moveTo>
                        <a:pt x="85" y="36"/>
                      </a:moveTo>
                      <a:lnTo>
                        <a:pt x="83" y="28"/>
                      </a:lnTo>
                      <a:lnTo>
                        <a:pt x="79" y="23"/>
                      </a:lnTo>
                      <a:lnTo>
                        <a:pt x="75" y="17"/>
                      </a:lnTo>
                      <a:lnTo>
                        <a:pt x="70" y="11"/>
                      </a:lnTo>
                      <a:lnTo>
                        <a:pt x="64" y="6"/>
                      </a:lnTo>
                      <a:lnTo>
                        <a:pt x="57" y="4"/>
                      </a:lnTo>
                      <a:lnTo>
                        <a:pt x="51" y="2"/>
                      </a:lnTo>
                      <a:lnTo>
                        <a:pt x="41" y="0"/>
                      </a:lnTo>
                      <a:lnTo>
                        <a:pt x="32" y="2"/>
                      </a:lnTo>
                      <a:lnTo>
                        <a:pt x="22" y="6"/>
                      </a:lnTo>
                      <a:lnTo>
                        <a:pt x="20" y="8"/>
                      </a:lnTo>
                      <a:lnTo>
                        <a:pt x="19" y="11"/>
                      </a:lnTo>
                      <a:lnTo>
                        <a:pt x="30" y="6"/>
                      </a:lnTo>
                      <a:lnTo>
                        <a:pt x="41" y="4"/>
                      </a:lnTo>
                      <a:lnTo>
                        <a:pt x="51" y="6"/>
                      </a:lnTo>
                      <a:lnTo>
                        <a:pt x="57" y="8"/>
                      </a:lnTo>
                      <a:lnTo>
                        <a:pt x="64" y="11"/>
                      </a:lnTo>
                      <a:lnTo>
                        <a:pt x="70" y="15"/>
                      </a:lnTo>
                      <a:lnTo>
                        <a:pt x="75" y="23"/>
                      </a:lnTo>
                      <a:lnTo>
                        <a:pt x="79" y="28"/>
                      </a:lnTo>
                      <a:lnTo>
                        <a:pt x="81" y="36"/>
                      </a:lnTo>
                      <a:lnTo>
                        <a:pt x="81" y="44"/>
                      </a:lnTo>
                      <a:lnTo>
                        <a:pt x="81" y="51"/>
                      </a:lnTo>
                      <a:lnTo>
                        <a:pt x="79" y="59"/>
                      </a:lnTo>
                      <a:lnTo>
                        <a:pt x="75" y="66"/>
                      </a:lnTo>
                      <a:lnTo>
                        <a:pt x="70" y="72"/>
                      </a:lnTo>
                      <a:lnTo>
                        <a:pt x="64" y="78"/>
                      </a:lnTo>
                      <a:lnTo>
                        <a:pt x="57" y="80"/>
                      </a:lnTo>
                      <a:lnTo>
                        <a:pt x="51" y="83"/>
                      </a:lnTo>
                      <a:lnTo>
                        <a:pt x="41" y="83"/>
                      </a:lnTo>
                      <a:lnTo>
                        <a:pt x="34" y="83"/>
                      </a:lnTo>
                      <a:lnTo>
                        <a:pt x="28" y="81"/>
                      </a:lnTo>
                      <a:lnTo>
                        <a:pt x="20" y="78"/>
                      </a:lnTo>
                      <a:lnTo>
                        <a:pt x="15" y="74"/>
                      </a:lnTo>
                      <a:lnTo>
                        <a:pt x="11" y="68"/>
                      </a:lnTo>
                      <a:lnTo>
                        <a:pt x="7" y="62"/>
                      </a:lnTo>
                      <a:lnTo>
                        <a:pt x="3" y="55"/>
                      </a:lnTo>
                      <a:lnTo>
                        <a:pt x="3" y="47"/>
                      </a:lnTo>
                      <a:lnTo>
                        <a:pt x="1" y="51"/>
                      </a:lnTo>
                      <a:lnTo>
                        <a:pt x="0" y="55"/>
                      </a:lnTo>
                      <a:lnTo>
                        <a:pt x="3" y="62"/>
                      </a:lnTo>
                      <a:lnTo>
                        <a:pt x="5" y="68"/>
                      </a:lnTo>
                      <a:lnTo>
                        <a:pt x="11" y="74"/>
                      </a:lnTo>
                      <a:lnTo>
                        <a:pt x="15" y="78"/>
                      </a:lnTo>
                      <a:lnTo>
                        <a:pt x="20" y="81"/>
                      </a:lnTo>
                      <a:lnTo>
                        <a:pt x="28" y="85"/>
                      </a:lnTo>
                      <a:lnTo>
                        <a:pt x="34" y="87"/>
                      </a:lnTo>
                      <a:lnTo>
                        <a:pt x="41" y="87"/>
                      </a:lnTo>
                      <a:lnTo>
                        <a:pt x="51" y="87"/>
                      </a:lnTo>
                      <a:lnTo>
                        <a:pt x="60" y="83"/>
                      </a:lnTo>
                      <a:lnTo>
                        <a:pt x="68" y="80"/>
                      </a:lnTo>
                      <a:lnTo>
                        <a:pt x="74" y="74"/>
                      </a:lnTo>
                      <a:lnTo>
                        <a:pt x="77" y="66"/>
                      </a:lnTo>
                      <a:lnTo>
                        <a:pt x="79" y="59"/>
                      </a:lnTo>
                      <a:lnTo>
                        <a:pt x="83" y="47"/>
                      </a:lnTo>
                      <a:lnTo>
                        <a:pt x="85" y="36"/>
                      </a:lnTo>
                      <a:close/>
                    </a:path>
                  </a:pathLst>
                </a:custGeom>
                <a:solidFill>
                  <a:srgbClr val="F6C7A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203" name="Freeform 835"/>
                <p:cNvSpPr>
                  <a:spLocks/>
                </p:cNvSpPr>
                <p:nvPr/>
              </p:nvSpPr>
              <p:spPr bwMode="auto">
                <a:xfrm>
                  <a:off x="1274" y="1863"/>
                  <a:ext cx="82" cy="83"/>
                </a:xfrm>
                <a:custGeom>
                  <a:avLst/>
                  <a:gdLst/>
                  <a:ahLst/>
                  <a:cxnLst>
                    <a:cxn ang="0">
                      <a:pos x="82" y="40"/>
                    </a:cxn>
                    <a:cxn ang="0">
                      <a:pos x="82" y="32"/>
                    </a:cxn>
                    <a:cxn ang="0">
                      <a:pos x="78" y="24"/>
                    </a:cxn>
                    <a:cxn ang="0">
                      <a:pos x="74" y="19"/>
                    </a:cxn>
                    <a:cxn ang="0">
                      <a:pos x="71" y="11"/>
                    </a:cxn>
                    <a:cxn ang="0">
                      <a:pos x="63" y="7"/>
                    </a:cxn>
                    <a:cxn ang="0">
                      <a:pos x="57" y="4"/>
                    </a:cxn>
                    <a:cxn ang="0">
                      <a:pos x="50" y="2"/>
                    </a:cxn>
                    <a:cxn ang="0">
                      <a:pos x="40" y="0"/>
                    </a:cxn>
                    <a:cxn ang="0">
                      <a:pos x="31" y="2"/>
                    </a:cxn>
                    <a:cxn ang="0">
                      <a:pos x="19" y="6"/>
                    </a:cxn>
                    <a:cxn ang="0">
                      <a:pos x="18" y="9"/>
                    </a:cxn>
                    <a:cxn ang="0">
                      <a:pos x="16" y="13"/>
                    </a:cxn>
                    <a:cxn ang="0">
                      <a:pos x="21" y="9"/>
                    </a:cxn>
                    <a:cxn ang="0">
                      <a:pos x="27" y="7"/>
                    </a:cxn>
                    <a:cxn ang="0">
                      <a:pos x="35" y="6"/>
                    </a:cxn>
                    <a:cxn ang="0">
                      <a:pos x="40" y="4"/>
                    </a:cxn>
                    <a:cxn ang="0">
                      <a:pos x="48" y="6"/>
                    </a:cxn>
                    <a:cxn ang="0">
                      <a:pos x="56" y="7"/>
                    </a:cxn>
                    <a:cxn ang="0">
                      <a:pos x="61" y="11"/>
                    </a:cxn>
                    <a:cxn ang="0">
                      <a:pos x="67" y="15"/>
                    </a:cxn>
                    <a:cxn ang="0">
                      <a:pos x="73" y="21"/>
                    </a:cxn>
                    <a:cxn ang="0">
                      <a:pos x="76" y="26"/>
                    </a:cxn>
                    <a:cxn ang="0">
                      <a:pos x="78" y="34"/>
                    </a:cxn>
                    <a:cxn ang="0">
                      <a:pos x="78" y="42"/>
                    </a:cxn>
                    <a:cxn ang="0">
                      <a:pos x="78" y="49"/>
                    </a:cxn>
                    <a:cxn ang="0">
                      <a:pos x="76" y="57"/>
                    </a:cxn>
                    <a:cxn ang="0">
                      <a:pos x="73" y="62"/>
                    </a:cxn>
                    <a:cxn ang="0">
                      <a:pos x="67" y="68"/>
                    </a:cxn>
                    <a:cxn ang="0">
                      <a:pos x="61" y="74"/>
                    </a:cxn>
                    <a:cxn ang="0">
                      <a:pos x="56" y="78"/>
                    </a:cxn>
                    <a:cxn ang="0">
                      <a:pos x="48" y="79"/>
                    </a:cxn>
                    <a:cxn ang="0">
                      <a:pos x="40" y="79"/>
                    </a:cxn>
                    <a:cxn ang="0">
                      <a:pos x="33" y="79"/>
                    </a:cxn>
                    <a:cxn ang="0">
                      <a:pos x="27" y="78"/>
                    </a:cxn>
                    <a:cxn ang="0">
                      <a:pos x="19" y="74"/>
                    </a:cxn>
                    <a:cxn ang="0">
                      <a:pos x="14" y="68"/>
                    </a:cxn>
                    <a:cxn ang="0">
                      <a:pos x="10" y="62"/>
                    </a:cxn>
                    <a:cxn ang="0">
                      <a:pos x="6" y="57"/>
                    </a:cxn>
                    <a:cxn ang="0">
                      <a:pos x="4" y="49"/>
                    </a:cxn>
                    <a:cxn ang="0">
                      <a:pos x="2" y="42"/>
                    </a:cxn>
                    <a:cxn ang="0">
                      <a:pos x="2" y="42"/>
                    </a:cxn>
                    <a:cxn ang="0">
                      <a:pos x="2" y="42"/>
                    </a:cxn>
                    <a:cxn ang="0">
                      <a:pos x="2" y="45"/>
                    </a:cxn>
                    <a:cxn ang="0">
                      <a:pos x="0" y="49"/>
                    </a:cxn>
                    <a:cxn ang="0">
                      <a:pos x="2" y="57"/>
                    </a:cxn>
                    <a:cxn ang="0">
                      <a:pos x="6" y="62"/>
                    </a:cxn>
                    <a:cxn ang="0">
                      <a:pos x="10" y="68"/>
                    </a:cxn>
                    <a:cxn ang="0">
                      <a:pos x="14" y="74"/>
                    </a:cxn>
                    <a:cxn ang="0">
                      <a:pos x="19" y="78"/>
                    </a:cxn>
                    <a:cxn ang="0">
                      <a:pos x="27" y="81"/>
                    </a:cxn>
                    <a:cxn ang="0">
                      <a:pos x="33" y="83"/>
                    </a:cxn>
                    <a:cxn ang="0">
                      <a:pos x="40" y="83"/>
                    </a:cxn>
                    <a:cxn ang="0">
                      <a:pos x="52" y="81"/>
                    </a:cxn>
                    <a:cxn ang="0">
                      <a:pos x="61" y="78"/>
                    </a:cxn>
                    <a:cxn ang="0">
                      <a:pos x="69" y="72"/>
                    </a:cxn>
                    <a:cxn ang="0">
                      <a:pos x="76" y="64"/>
                    </a:cxn>
                    <a:cxn ang="0">
                      <a:pos x="76" y="60"/>
                    </a:cxn>
                    <a:cxn ang="0">
                      <a:pos x="78" y="57"/>
                    </a:cxn>
                    <a:cxn ang="0">
                      <a:pos x="80" y="47"/>
                    </a:cxn>
                    <a:cxn ang="0">
                      <a:pos x="82" y="40"/>
                    </a:cxn>
                  </a:cxnLst>
                  <a:rect l="0" t="0" r="r" b="b"/>
                  <a:pathLst>
                    <a:path w="82" h="83">
                      <a:moveTo>
                        <a:pt x="82" y="40"/>
                      </a:moveTo>
                      <a:lnTo>
                        <a:pt x="82" y="32"/>
                      </a:lnTo>
                      <a:lnTo>
                        <a:pt x="78" y="24"/>
                      </a:lnTo>
                      <a:lnTo>
                        <a:pt x="74" y="19"/>
                      </a:lnTo>
                      <a:lnTo>
                        <a:pt x="71" y="11"/>
                      </a:lnTo>
                      <a:lnTo>
                        <a:pt x="63" y="7"/>
                      </a:lnTo>
                      <a:lnTo>
                        <a:pt x="57" y="4"/>
                      </a:lnTo>
                      <a:lnTo>
                        <a:pt x="50" y="2"/>
                      </a:lnTo>
                      <a:lnTo>
                        <a:pt x="40" y="0"/>
                      </a:lnTo>
                      <a:lnTo>
                        <a:pt x="31" y="2"/>
                      </a:lnTo>
                      <a:lnTo>
                        <a:pt x="19" y="6"/>
                      </a:lnTo>
                      <a:lnTo>
                        <a:pt x="18" y="9"/>
                      </a:lnTo>
                      <a:lnTo>
                        <a:pt x="16" y="13"/>
                      </a:lnTo>
                      <a:lnTo>
                        <a:pt x="21" y="9"/>
                      </a:lnTo>
                      <a:lnTo>
                        <a:pt x="27" y="7"/>
                      </a:lnTo>
                      <a:lnTo>
                        <a:pt x="35" y="6"/>
                      </a:lnTo>
                      <a:lnTo>
                        <a:pt x="40" y="4"/>
                      </a:lnTo>
                      <a:lnTo>
                        <a:pt x="48" y="6"/>
                      </a:lnTo>
                      <a:lnTo>
                        <a:pt x="56" y="7"/>
                      </a:lnTo>
                      <a:lnTo>
                        <a:pt x="61" y="11"/>
                      </a:lnTo>
                      <a:lnTo>
                        <a:pt x="67" y="15"/>
                      </a:lnTo>
                      <a:lnTo>
                        <a:pt x="73" y="21"/>
                      </a:lnTo>
                      <a:lnTo>
                        <a:pt x="76" y="26"/>
                      </a:lnTo>
                      <a:lnTo>
                        <a:pt x="78" y="34"/>
                      </a:lnTo>
                      <a:lnTo>
                        <a:pt x="78" y="42"/>
                      </a:lnTo>
                      <a:lnTo>
                        <a:pt x="78" y="49"/>
                      </a:lnTo>
                      <a:lnTo>
                        <a:pt x="76" y="57"/>
                      </a:lnTo>
                      <a:lnTo>
                        <a:pt x="73" y="62"/>
                      </a:lnTo>
                      <a:lnTo>
                        <a:pt x="67" y="68"/>
                      </a:lnTo>
                      <a:lnTo>
                        <a:pt x="61" y="74"/>
                      </a:lnTo>
                      <a:lnTo>
                        <a:pt x="56" y="78"/>
                      </a:lnTo>
                      <a:lnTo>
                        <a:pt x="48" y="79"/>
                      </a:lnTo>
                      <a:lnTo>
                        <a:pt x="40" y="79"/>
                      </a:lnTo>
                      <a:lnTo>
                        <a:pt x="33" y="79"/>
                      </a:lnTo>
                      <a:lnTo>
                        <a:pt x="27" y="78"/>
                      </a:lnTo>
                      <a:lnTo>
                        <a:pt x="19" y="74"/>
                      </a:lnTo>
                      <a:lnTo>
                        <a:pt x="14" y="68"/>
                      </a:lnTo>
                      <a:lnTo>
                        <a:pt x="10" y="62"/>
                      </a:lnTo>
                      <a:lnTo>
                        <a:pt x="6" y="57"/>
                      </a:lnTo>
                      <a:lnTo>
                        <a:pt x="4" y="49"/>
                      </a:lnTo>
                      <a:lnTo>
                        <a:pt x="2" y="42"/>
                      </a:lnTo>
                      <a:lnTo>
                        <a:pt x="2" y="42"/>
                      </a:lnTo>
                      <a:lnTo>
                        <a:pt x="2" y="42"/>
                      </a:lnTo>
                      <a:lnTo>
                        <a:pt x="2" y="45"/>
                      </a:lnTo>
                      <a:lnTo>
                        <a:pt x="0" y="49"/>
                      </a:lnTo>
                      <a:lnTo>
                        <a:pt x="2" y="57"/>
                      </a:lnTo>
                      <a:lnTo>
                        <a:pt x="6" y="62"/>
                      </a:lnTo>
                      <a:lnTo>
                        <a:pt x="10" y="68"/>
                      </a:lnTo>
                      <a:lnTo>
                        <a:pt x="14" y="74"/>
                      </a:lnTo>
                      <a:lnTo>
                        <a:pt x="19" y="78"/>
                      </a:lnTo>
                      <a:lnTo>
                        <a:pt x="27" y="81"/>
                      </a:lnTo>
                      <a:lnTo>
                        <a:pt x="33" y="83"/>
                      </a:lnTo>
                      <a:lnTo>
                        <a:pt x="40" y="83"/>
                      </a:lnTo>
                      <a:lnTo>
                        <a:pt x="52" y="81"/>
                      </a:lnTo>
                      <a:lnTo>
                        <a:pt x="61" y="78"/>
                      </a:lnTo>
                      <a:lnTo>
                        <a:pt x="69" y="72"/>
                      </a:lnTo>
                      <a:lnTo>
                        <a:pt x="76" y="64"/>
                      </a:lnTo>
                      <a:lnTo>
                        <a:pt x="76" y="60"/>
                      </a:lnTo>
                      <a:lnTo>
                        <a:pt x="78" y="57"/>
                      </a:lnTo>
                      <a:lnTo>
                        <a:pt x="80" y="47"/>
                      </a:lnTo>
                      <a:lnTo>
                        <a:pt x="82" y="40"/>
                      </a:lnTo>
                      <a:close/>
                    </a:path>
                  </a:pathLst>
                </a:custGeom>
                <a:solidFill>
                  <a:srgbClr val="F7C9A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204" name="Freeform 836"/>
                <p:cNvSpPr>
                  <a:spLocks/>
                </p:cNvSpPr>
                <p:nvPr/>
              </p:nvSpPr>
              <p:spPr bwMode="auto">
                <a:xfrm>
                  <a:off x="1276" y="1865"/>
                  <a:ext cx="78" cy="79"/>
                </a:xfrm>
                <a:custGeom>
                  <a:avLst/>
                  <a:gdLst/>
                  <a:ahLst/>
                  <a:cxnLst>
                    <a:cxn ang="0">
                      <a:pos x="78" y="40"/>
                    </a:cxn>
                    <a:cxn ang="0">
                      <a:pos x="78" y="32"/>
                    </a:cxn>
                    <a:cxn ang="0">
                      <a:pos x="76" y="24"/>
                    </a:cxn>
                    <a:cxn ang="0">
                      <a:pos x="72" y="19"/>
                    </a:cxn>
                    <a:cxn ang="0">
                      <a:pos x="67" y="11"/>
                    </a:cxn>
                    <a:cxn ang="0">
                      <a:pos x="61" y="7"/>
                    </a:cxn>
                    <a:cxn ang="0">
                      <a:pos x="54" y="4"/>
                    </a:cxn>
                    <a:cxn ang="0">
                      <a:pos x="48" y="2"/>
                    </a:cxn>
                    <a:cxn ang="0">
                      <a:pos x="38" y="0"/>
                    </a:cxn>
                    <a:cxn ang="0">
                      <a:pos x="27" y="2"/>
                    </a:cxn>
                    <a:cxn ang="0">
                      <a:pos x="16" y="7"/>
                    </a:cxn>
                    <a:cxn ang="0">
                      <a:pos x="14" y="13"/>
                    </a:cxn>
                    <a:cxn ang="0">
                      <a:pos x="10" y="19"/>
                    </a:cxn>
                    <a:cxn ang="0">
                      <a:pos x="16" y="13"/>
                    </a:cxn>
                    <a:cxn ang="0">
                      <a:pos x="23" y="7"/>
                    </a:cxn>
                    <a:cxn ang="0">
                      <a:pos x="31" y="5"/>
                    </a:cxn>
                    <a:cxn ang="0">
                      <a:pos x="38" y="4"/>
                    </a:cxn>
                    <a:cxn ang="0">
                      <a:pos x="46" y="5"/>
                    </a:cxn>
                    <a:cxn ang="0">
                      <a:pos x="54" y="7"/>
                    </a:cxn>
                    <a:cxn ang="0">
                      <a:pos x="59" y="11"/>
                    </a:cxn>
                    <a:cxn ang="0">
                      <a:pos x="65" y="15"/>
                    </a:cxn>
                    <a:cxn ang="0">
                      <a:pos x="69" y="21"/>
                    </a:cxn>
                    <a:cxn ang="0">
                      <a:pos x="72" y="26"/>
                    </a:cxn>
                    <a:cxn ang="0">
                      <a:pos x="74" y="32"/>
                    </a:cxn>
                    <a:cxn ang="0">
                      <a:pos x="74" y="40"/>
                    </a:cxn>
                    <a:cxn ang="0">
                      <a:pos x="74" y="47"/>
                    </a:cxn>
                    <a:cxn ang="0">
                      <a:pos x="72" y="55"/>
                    </a:cxn>
                    <a:cxn ang="0">
                      <a:pos x="69" y="60"/>
                    </a:cxn>
                    <a:cxn ang="0">
                      <a:pos x="65" y="66"/>
                    </a:cxn>
                    <a:cxn ang="0">
                      <a:pos x="59" y="70"/>
                    </a:cxn>
                    <a:cxn ang="0">
                      <a:pos x="54" y="74"/>
                    </a:cxn>
                    <a:cxn ang="0">
                      <a:pos x="46" y="76"/>
                    </a:cxn>
                    <a:cxn ang="0">
                      <a:pos x="38" y="76"/>
                    </a:cxn>
                    <a:cxn ang="0">
                      <a:pos x="33" y="76"/>
                    </a:cxn>
                    <a:cxn ang="0">
                      <a:pos x="25" y="74"/>
                    </a:cxn>
                    <a:cxn ang="0">
                      <a:pos x="19" y="70"/>
                    </a:cxn>
                    <a:cxn ang="0">
                      <a:pos x="14" y="66"/>
                    </a:cxn>
                    <a:cxn ang="0">
                      <a:pos x="10" y="60"/>
                    </a:cxn>
                    <a:cxn ang="0">
                      <a:pos x="6" y="55"/>
                    </a:cxn>
                    <a:cxn ang="0">
                      <a:pos x="4" y="47"/>
                    </a:cxn>
                    <a:cxn ang="0">
                      <a:pos x="2" y="40"/>
                    </a:cxn>
                    <a:cxn ang="0">
                      <a:pos x="4" y="36"/>
                    </a:cxn>
                    <a:cxn ang="0">
                      <a:pos x="4" y="34"/>
                    </a:cxn>
                    <a:cxn ang="0">
                      <a:pos x="2" y="40"/>
                    </a:cxn>
                    <a:cxn ang="0">
                      <a:pos x="0" y="43"/>
                    </a:cxn>
                    <a:cxn ang="0">
                      <a:pos x="0" y="51"/>
                    </a:cxn>
                    <a:cxn ang="0">
                      <a:pos x="4" y="58"/>
                    </a:cxn>
                    <a:cxn ang="0">
                      <a:pos x="8" y="64"/>
                    </a:cxn>
                    <a:cxn ang="0">
                      <a:pos x="12" y="70"/>
                    </a:cxn>
                    <a:cxn ang="0">
                      <a:pos x="17" y="74"/>
                    </a:cxn>
                    <a:cxn ang="0">
                      <a:pos x="25" y="77"/>
                    </a:cxn>
                    <a:cxn ang="0">
                      <a:pos x="31" y="79"/>
                    </a:cxn>
                    <a:cxn ang="0">
                      <a:pos x="38" y="79"/>
                    </a:cxn>
                    <a:cxn ang="0">
                      <a:pos x="48" y="79"/>
                    </a:cxn>
                    <a:cxn ang="0">
                      <a:pos x="54" y="76"/>
                    </a:cxn>
                    <a:cxn ang="0">
                      <a:pos x="61" y="74"/>
                    </a:cxn>
                    <a:cxn ang="0">
                      <a:pos x="67" y="68"/>
                    </a:cxn>
                    <a:cxn ang="0">
                      <a:pos x="72" y="62"/>
                    </a:cxn>
                    <a:cxn ang="0">
                      <a:pos x="76" y="55"/>
                    </a:cxn>
                    <a:cxn ang="0">
                      <a:pos x="78" y="47"/>
                    </a:cxn>
                    <a:cxn ang="0">
                      <a:pos x="78" y="40"/>
                    </a:cxn>
                  </a:cxnLst>
                  <a:rect l="0" t="0" r="r" b="b"/>
                  <a:pathLst>
                    <a:path w="78" h="79">
                      <a:moveTo>
                        <a:pt x="78" y="40"/>
                      </a:moveTo>
                      <a:lnTo>
                        <a:pt x="78" y="32"/>
                      </a:lnTo>
                      <a:lnTo>
                        <a:pt x="76" y="24"/>
                      </a:lnTo>
                      <a:lnTo>
                        <a:pt x="72" y="19"/>
                      </a:lnTo>
                      <a:lnTo>
                        <a:pt x="67" y="11"/>
                      </a:lnTo>
                      <a:lnTo>
                        <a:pt x="61" y="7"/>
                      </a:lnTo>
                      <a:lnTo>
                        <a:pt x="54" y="4"/>
                      </a:lnTo>
                      <a:lnTo>
                        <a:pt x="48" y="2"/>
                      </a:lnTo>
                      <a:lnTo>
                        <a:pt x="38" y="0"/>
                      </a:lnTo>
                      <a:lnTo>
                        <a:pt x="27" y="2"/>
                      </a:lnTo>
                      <a:lnTo>
                        <a:pt x="16" y="7"/>
                      </a:lnTo>
                      <a:lnTo>
                        <a:pt x="14" y="13"/>
                      </a:lnTo>
                      <a:lnTo>
                        <a:pt x="10" y="19"/>
                      </a:lnTo>
                      <a:lnTo>
                        <a:pt x="16" y="13"/>
                      </a:lnTo>
                      <a:lnTo>
                        <a:pt x="23" y="7"/>
                      </a:lnTo>
                      <a:lnTo>
                        <a:pt x="31" y="5"/>
                      </a:lnTo>
                      <a:lnTo>
                        <a:pt x="38" y="4"/>
                      </a:lnTo>
                      <a:lnTo>
                        <a:pt x="46" y="5"/>
                      </a:lnTo>
                      <a:lnTo>
                        <a:pt x="54" y="7"/>
                      </a:lnTo>
                      <a:lnTo>
                        <a:pt x="59" y="11"/>
                      </a:lnTo>
                      <a:lnTo>
                        <a:pt x="65" y="15"/>
                      </a:lnTo>
                      <a:lnTo>
                        <a:pt x="69" y="21"/>
                      </a:lnTo>
                      <a:lnTo>
                        <a:pt x="72" y="26"/>
                      </a:lnTo>
                      <a:lnTo>
                        <a:pt x="74" y="32"/>
                      </a:lnTo>
                      <a:lnTo>
                        <a:pt x="74" y="40"/>
                      </a:lnTo>
                      <a:lnTo>
                        <a:pt x="74" y="47"/>
                      </a:lnTo>
                      <a:lnTo>
                        <a:pt x="72" y="55"/>
                      </a:lnTo>
                      <a:lnTo>
                        <a:pt x="69" y="60"/>
                      </a:lnTo>
                      <a:lnTo>
                        <a:pt x="65" y="66"/>
                      </a:lnTo>
                      <a:lnTo>
                        <a:pt x="59" y="70"/>
                      </a:lnTo>
                      <a:lnTo>
                        <a:pt x="54" y="74"/>
                      </a:lnTo>
                      <a:lnTo>
                        <a:pt x="46" y="76"/>
                      </a:lnTo>
                      <a:lnTo>
                        <a:pt x="38" y="76"/>
                      </a:lnTo>
                      <a:lnTo>
                        <a:pt x="33" y="76"/>
                      </a:lnTo>
                      <a:lnTo>
                        <a:pt x="25" y="74"/>
                      </a:lnTo>
                      <a:lnTo>
                        <a:pt x="19" y="70"/>
                      </a:lnTo>
                      <a:lnTo>
                        <a:pt x="14" y="66"/>
                      </a:lnTo>
                      <a:lnTo>
                        <a:pt x="10" y="60"/>
                      </a:lnTo>
                      <a:lnTo>
                        <a:pt x="6" y="55"/>
                      </a:lnTo>
                      <a:lnTo>
                        <a:pt x="4" y="47"/>
                      </a:lnTo>
                      <a:lnTo>
                        <a:pt x="2" y="40"/>
                      </a:lnTo>
                      <a:lnTo>
                        <a:pt x="4" y="36"/>
                      </a:lnTo>
                      <a:lnTo>
                        <a:pt x="4" y="34"/>
                      </a:lnTo>
                      <a:lnTo>
                        <a:pt x="2" y="40"/>
                      </a:lnTo>
                      <a:lnTo>
                        <a:pt x="0" y="43"/>
                      </a:lnTo>
                      <a:lnTo>
                        <a:pt x="0" y="51"/>
                      </a:lnTo>
                      <a:lnTo>
                        <a:pt x="4" y="58"/>
                      </a:lnTo>
                      <a:lnTo>
                        <a:pt x="8" y="64"/>
                      </a:lnTo>
                      <a:lnTo>
                        <a:pt x="12" y="70"/>
                      </a:lnTo>
                      <a:lnTo>
                        <a:pt x="17" y="74"/>
                      </a:lnTo>
                      <a:lnTo>
                        <a:pt x="25" y="77"/>
                      </a:lnTo>
                      <a:lnTo>
                        <a:pt x="31" y="79"/>
                      </a:lnTo>
                      <a:lnTo>
                        <a:pt x="38" y="79"/>
                      </a:lnTo>
                      <a:lnTo>
                        <a:pt x="48" y="79"/>
                      </a:lnTo>
                      <a:lnTo>
                        <a:pt x="54" y="76"/>
                      </a:lnTo>
                      <a:lnTo>
                        <a:pt x="61" y="74"/>
                      </a:lnTo>
                      <a:lnTo>
                        <a:pt x="67" y="68"/>
                      </a:lnTo>
                      <a:lnTo>
                        <a:pt x="72" y="62"/>
                      </a:lnTo>
                      <a:lnTo>
                        <a:pt x="76" y="55"/>
                      </a:lnTo>
                      <a:lnTo>
                        <a:pt x="78" y="47"/>
                      </a:lnTo>
                      <a:lnTo>
                        <a:pt x="78" y="40"/>
                      </a:lnTo>
                      <a:close/>
                    </a:path>
                  </a:pathLst>
                </a:custGeom>
                <a:solidFill>
                  <a:srgbClr val="F7CBA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205" name="Freeform 837"/>
                <p:cNvSpPr>
                  <a:spLocks noEditPoints="1"/>
                </p:cNvSpPr>
                <p:nvPr/>
              </p:nvSpPr>
              <p:spPr bwMode="auto">
                <a:xfrm>
                  <a:off x="1276" y="1867"/>
                  <a:ext cx="76" cy="75"/>
                </a:xfrm>
                <a:custGeom>
                  <a:avLst/>
                  <a:gdLst/>
                  <a:ahLst/>
                  <a:cxnLst>
                    <a:cxn ang="0">
                      <a:pos x="76" y="30"/>
                    </a:cxn>
                    <a:cxn ang="0">
                      <a:pos x="71" y="17"/>
                    </a:cxn>
                    <a:cxn ang="0">
                      <a:pos x="59" y="7"/>
                    </a:cxn>
                    <a:cxn ang="0">
                      <a:pos x="46" y="2"/>
                    </a:cxn>
                    <a:cxn ang="0">
                      <a:pos x="33" y="2"/>
                    </a:cxn>
                    <a:cxn ang="0">
                      <a:pos x="19" y="5"/>
                    </a:cxn>
                    <a:cxn ang="0">
                      <a:pos x="10" y="19"/>
                    </a:cxn>
                    <a:cxn ang="0">
                      <a:pos x="2" y="32"/>
                    </a:cxn>
                    <a:cxn ang="0">
                      <a:pos x="0" y="38"/>
                    </a:cxn>
                    <a:cxn ang="0">
                      <a:pos x="2" y="45"/>
                    </a:cxn>
                    <a:cxn ang="0">
                      <a:pos x="8" y="58"/>
                    </a:cxn>
                    <a:cxn ang="0">
                      <a:pos x="17" y="70"/>
                    </a:cxn>
                    <a:cxn ang="0">
                      <a:pos x="31" y="75"/>
                    </a:cxn>
                    <a:cxn ang="0">
                      <a:pos x="46" y="75"/>
                    </a:cxn>
                    <a:cxn ang="0">
                      <a:pos x="59" y="70"/>
                    </a:cxn>
                    <a:cxn ang="0">
                      <a:pos x="71" y="58"/>
                    </a:cxn>
                    <a:cxn ang="0">
                      <a:pos x="76" y="45"/>
                    </a:cxn>
                    <a:cxn ang="0">
                      <a:pos x="72" y="38"/>
                    </a:cxn>
                    <a:cxn ang="0">
                      <a:pos x="71" y="51"/>
                    </a:cxn>
                    <a:cxn ang="0">
                      <a:pos x="63" y="62"/>
                    </a:cxn>
                    <a:cxn ang="0">
                      <a:pos x="52" y="70"/>
                    </a:cxn>
                    <a:cxn ang="0">
                      <a:pos x="38" y="72"/>
                    </a:cxn>
                    <a:cxn ang="0">
                      <a:pos x="25" y="70"/>
                    </a:cxn>
                    <a:cxn ang="0">
                      <a:pos x="16" y="62"/>
                    </a:cxn>
                    <a:cxn ang="0">
                      <a:pos x="8" y="51"/>
                    </a:cxn>
                    <a:cxn ang="0">
                      <a:pos x="4" y="38"/>
                    </a:cxn>
                    <a:cxn ang="0">
                      <a:pos x="8" y="24"/>
                    </a:cxn>
                    <a:cxn ang="0">
                      <a:pos x="16" y="15"/>
                    </a:cxn>
                    <a:cxn ang="0">
                      <a:pos x="25" y="7"/>
                    </a:cxn>
                    <a:cxn ang="0">
                      <a:pos x="38" y="3"/>
                    </a:cxn>
                    <a:cxn ang="0">
                      <a:pos x="52" y="7"/>
                    </a:cxn>
                    <a:cxn ang="0">
                      <a:pos x="63" y="15"/>
                    </a:cxn>
                    <a:cxn ang="0">
                      <a:pos x="71" y="24"/>
                    </a:cxn>
                    <a:cxn ang="0">
                      <a:pos x="72" y="38"/>
                    </a:cxn>
                  </a:cxnLst>
                  <a:rect l="0" t="0" r="r" b="b"/>
                  <a:pathLst>
                    <a:path w="76" h="75">
                      <a:moveTo>
                        <a:pt x="76" y="38"/>
                      </a:moveTo>
                      <a:lnTo>
                        <a:pt x="76" y="30"/>
                      </a:lnTo>
                      <a:lnTo>
                        <a:pt x="74" y="22"/>
                      </a:lnTo>
                      <a:lnTo>
                        <a:pt x="71" y="17"/>
                      </a:lnTo>
                      <a:lnTo>
                        <a:pt x="65" y="11"/>
                      </a:lnTo>
                      <a:lnTo>
                        <a:pt x="59" y="7"/>
                      </a:lnTo>
                      <a:lnTo>
                        <a:pt x="54" y="3"/>
                      </a:lnTo>
                      <a:lnTo>
                        <a:pt x="46" y="2"/>
                      </a:lnTo>
                      <a:lnTo>
                        <a:pt x="38" y="0"/>
                      </a:lnTo>
                      <a:lnTo>
                        <a:pt x="33" y="2"/>
                      </a:lnTo>
                      <a:lnTo>
                        <a:pt x="25" y="3"/>
                      </a:lnTo>
                      <a:lnTo>
                        <a:pt x="19" y="5"/>
                      </a:lnTo>
                      <a:lnTo>
                        <a:pt x="14" y="9"/>
                      </a:lnTo>
                      <a:lnTo>
                        <a:pt x="10" y="19"/>
                      </a:lnTo>
                      <a:lnTo>
                        <a:pt x="6" y="28"/>
                      </a:lnTo>
                      <a:lnTo>
                        <a:pt x="2" y="32"/>
                      </a:lnTo>
                      <a:lnTo>
                        <a:pt x="0" y="38"/>
                      </a:lnTo>
                      <a:lnTo>
                        <a:pt x="0" y="38"/>
                      </a:lnTo>
                      <a:lnTo>
                        <a:pt x="0" y="38"/>
                      </a:lnTo>
                      <a:lnTo>
                        <a:pt x="2" y="45"/>
                      </a:lnTo>
                      <a:lnTo>
                        <a:pt x="4" y="53"/>
                      </a:lnTo>
                      <a:lnTo>
                        <a:pt x="8" y="58"/>
                      </a:lnTo>
                      <a:lnTo>
                        <a:pt x="12" y="64"/>
                      </a:lnTo>
                      <a:lnTo>
                        <a:pt x="17" y="70"/>
                      </a:lnTo>
                      <a:lnTo>
                        <a:pt x="25" y="74"/>
                      </a:lnTo>
                      <a:lnTo>
                        <a:pt x="31" y="75"/>
                      </a:lnTo>
                      <a:lnTo>
                        <a:pt x="38" y="75"/>
                      </a:lnTo>
                      <a:lnTo>
                        <a:pt x="46" y="75"/>
                      </a:lnTo>
                      <a:lnTo>
                        <a:pt x="54" y="74"/>
                      </a:lnTo>
                      <a:lnTo>
                        <a:pt x="59" y="70"/>
                      </a:lnTo>
                      <a:lnTo>
                        <a:pt x="65" y="64"/>
                      </a:lnTo>
                      <a:lnTo>
                        <a:pt x="71" y="58"/>
                      </a:lnTo>
                      <a:lnTo>
                        <a:pt x="74" y="53"/>
                      </a:lnTo>
                      <a:lnTo>
                        <a:pt x="76" y="45"/>
                      </a:lnTo>
                      <a:lnTo>
                        <a:pt x="76" y="38"/>
                      </a:lnTo>
                      <a:close/>
                      <a:moveTo>
                        <a:pt x="72" y="38"/>
                      </a:moveTo>
                      <a:lnTo>
                        <a:pt x="72" y="45"/>
                      </a:lnTo>
                      <a:lnTo>
                        <a:pt x="71" y="51"/>
                      </a:lnTo>
                      <a:lnTo>
                        <a:pt x="67" y="56"/>
                      </a:lnTo>
                      <a:lnTo>
                        <a:pt x="63" y="62"/>
                      </a:lnTo>
                      <a:lnTo>
                        <a:pt x="57" y="66"/>
                      </a:lnTo>
                      <a:lnTo>
                        <a:pt x="52" y="70"/>
                      </a:lnTo>
                      <a:lnTo>
                        <a:pt x="46" y="72"/>
                      </a:lnTo>
                      <a:lnTo>
                        <a:pt x="38" y="72"/>
                      </a:lnTo>
                      <a:lnTo>
                        <a:pt x="33" y="72"/>
                      </a:lnTo>
                      <a:lnTo>
                        <a:pt x="25" y="70"/>
                      </a:lnTo>
                      <a:lnTo>
                        <a:pt x="19" y="66"/>
                      </a:lnTo>
                      <a:lnTo>
                        <a:pt x="16" y="62"/>
                      </a:lnTo>
                      <a:lnTo>
                        <a:pt x="12" y="56"/>
                      </a:lnTo>
                      <a:lnTo>
                        <a:pt x="8" y="51"/>
                      </a:lnTo>
                      <a:lnTo>
                        <a:pt x="6" y="45"/>
                      </a:lnTo>
                      <a:lnTo>
                        <a:pt x="4" y="38"/>
                      </a:lnTo>
                      <a:lnTo>
                        <a:pt x="6" y="32"/>
                      </a:lnTo>
                      <a:lnTo>
                        <a:pt x="8" y="24"/>
                      </a:lnTo>
                      <a:lnTo>
                        <a:pt x="12" y="19"/>
                      </a:lnTo>
                      <a:lnTo>
                        <a:pt x="16" y="15"/>
                      </a:lnTo>
                      <a:lnTo>
                        <a:pt x="19" y="9"/>
                      </a:lnTo>
                      <a:lnTo>
                        <a:pt x="25" y="7"/>
                      </a:lnTo>
                      <a:lnTo>
                        <a:pt x="33" y="5"/>
                      </a:lnTo>
                      <a:lnTo>
                        <a:pt x="38" y="3"/>
                      </a:lnTo>
                      <a:lnTo>
                        <a:pt x="46" y="5"/>
                      </a:lnTo>
                      <a:lnTo>
                        <a:pt x="52" y="7"/>
                      </a:lnTo>
                      <a:lnTo>
                        <a:pt x="57" y="9"/>
                      </a:lnTo>
                      <a:lnTo>
                        <a:pt x="63" y="15"/>
                      </a:lnTo>
                      <a:lnTo>
                        <a:pt x="67" y="19"/>
                      </a:lnTo>
                      <a:lnTo>
                        <a:pt x="71" y="24"/>
                      </a:lnTo>
                      <a:lnTo>
                        <a:pt x="72" y="32"/>
                      </a:lnTo>
                      <a:lnTo>
                        <a:pt x="72" y="38"/>
                      </a:lnTo>
                      <a:close/>
                    </a:path>
                  </a:pathLst>
                </a:custGeom>
                <a:solidFill>
                  <a:srgbClr val="F8CEB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206" name="Freeform 838"/>
                <p:cNvSpPr>
                  <a:spLocks noEditPoints="1"/>
                </p:cNvSpPr>
                <p:nvPr/>
              </p:nvSpPr>
              <p:spPr bwMode="auto">
                <a:xfrm>
                  <a:off x="1278" y="1869"/>
                  <a:ext cx="72" cy="72"/>
                </a:xfrm>
                <a:custGeom>
                  <a:avLst/>
                  <a:gdLst/>
                  <a:ahLst/>
                  <a:cxnLst>
                    <a:cxn ang="0">
                      <a:pos x="72" y="28"/>
                    </a:cxn>
                    <a:cxn ang="0">
                      <a:pos x="67" y="17"/>
                    </a:cxn>
                    <a:cxn ang="0">
                      <a:pos x="57" y="7"/>
                    </a:cxn>
                    <a:cxn ang="0">
                      <a:pos x="44" y="1"/>
                    </a:cxn>
                    <a:cxn ang="0">
                      <a:pos x="29" y="1"/>
                    </a:cxn>
                    <a:cxn ang="0">
                      <a:pos x="14" y="9"/>
                    </a:cxn>
                    <a:cxn ang="0">
                      <a:pos x="6" y="20"/>
                    </a:cxn>
                    <a:cxn ang="0">
                      <a:pos x="2" y="28"/>
                    </a:cxn>
                    <a:cxn ang="0">
                      <a:pos x="2" y="32"/>
                    </a:cxn>
                    <a:cxn ang="0">
                      <a:pos x="2" y="43"/>
                    </a:cxn>
                    <a:cxn ang="0">
                      <a:pos x="8" y="56"/>
                    </a:cxn>
                    <a:cxn ang="0">
                      <a:pos x="17" y="66"/>
                    </a:cxn>
                    <a:cxn ang="0">
                      <a:pos x="31" y="72"/>
                    </a:cxn>
                    <a:cxn ang="0">
                      <a:pos x="44" y="72"/>
                    </a:cxn>
                    <a:cxn ang="0">
                      <a:pos x="57" y="66"/>
                    </a:cxn>
                    <a:cxn ang="0">
                      <a:pos x="67" y="56"/>
                    </a:cxn>
                    <a:cxn ang="0">
                      <a:pos x="72" y="43"/>
                    </a:cxn>
                    <a:cxn ang="0">
                      <a:pos x="69" y="36"/>
                    </a:cxn>
                    <a:cxn ang="0">
                      <a:pos x="67" y="49"/>
                    </a:cxn>
                    <a:cxn ang="0">
                      <a:pos x="59" y="58"/>
                    </a:cxn>
                    <a:cxn ang="0">
                      <a:pos x="50" y="66"/>
                    </a:cxn>
                    <a:cxn ang="0">
                      <a:pos x="36" y="68"/>
                    </a:cxn>
                    <a:cxn ang="0">
                      <a:pos x="25" y="66"/>
                    </a:cxn>
                    <a:cxn ang="0">
                      <a:pos x="14" y="58"/>
                    </a:cxn>
                    <a:cxn ang="0">
                      <a:pos x="8" y="49"/>
                    </a:cxn>
                    <a:cxn ang="0">
                      <a:pos x="4" y="36"/>
                    </a:cxn>
                    <a:cxn ang="0">
                      <a:pos x="8" y="24"/>
                    </a:cxn>
                    <a:cxn ang="0">
                      <a:pos x="14" y="13"/>
                    </a:cxn>
                    <a:cxn ang="0">
                      <a:pos x="25" y="7"/>
                    </a:cxn>
                    <a:cxn ang="0">
                      <a:pos x="36" y="3"/>
                    </a:cxn>
                    <a:cxn ang="0">
                      <a:pos x="50" y="7"/>
                    </a:cxn>
                    <a:cxn ang="0">
                      <a:pos x="59" y="13"/>
                    </a:cxn>
                    <a:cxn ang="0">
                      <a:pos x="67" y="24"/>
                    </a:cxn>
                    <a:cxn ang="0">
                      <a:pos x="69" y="36"/>
                    </a:cxn>
                  </a:cxnLst>
                  <a:rect l="0" t="0" r="r" b="b"/>
                  <a:pathLst>
                    <a:path w="72" h="72">
                      <a:moveTo>
                        <a:pt x="72" y="36"/>
                      </a:moveTo>
                      <a:lnTo>
                        <a:pt x="72" y="28"/>
                      </a:lnTo>
                      <a:lnTo>
                        <a:pt x="70" y="22"/>
                      </a:lnTo>
                      <a:lnTo>
                        <a:pt x="67" y="17"/>
                      </a:lnTo>
                      <a:lnTo>
                        <a:pt x="63" y="11"/>
                      </a:lnTo>
                      <a:lnTo>
                        <a:pt x="57" y="7"/>
                      </a:lnTo>
                      <a:lnTo>
                        <a:pt x="52" y="3"/>
                      </a:lnTo>
                      <a:lnTo>
                        <a:pt x="44" y="1"/>
                      </a:lnTo>
                      <a:lnTo>
                        <a:pt x="36" y="0"/>
                      </a:lnTo>
                      <a:lnTo>
                        <a:pt x="29" y="1"/>
                      </a:lnTo>
                      <a:lnTo>
                        <a:pt x="21" y="3"/>
                      </a:lnTo>
                      <a:lnTo>
                        <a:pt x="14" y="9"/>
                      </a:lnTo>
                      <a:lnTo>
                        <a:pt x="8" y="15"/>
                      </a:lnTo>
                      <a:lnTo>
                        <a:pt x="6" y="20"/>
                      </a:lnTo>
                      <a:lnTo>
                        <a:pt x="4" y="26"/>
                      </a:lnTo>
                      <a:lnTo>
                        <a:pt x="2" y="28"/>
                      </a:lnTo>
                      <a:lnTo>
                        <a:pt x="2" y="30"/>
                      </a:lnTo>
                      <a:lnTo>
                        <a:pt x="2" y="32"/>
                      </a:lnTo>
                      <a:lnTo>
                        <a:pt x="0" y="36"/>
                      </a:lnTo>
                      <a:lnTo>
                        <a:pt x="2" y="43"/>
                      </a:lnTo>
                      <a:lnTo>
                        <a:pt x="4" y="51"/>
                      </a:lnTo>
                      <a:lnTo>
                        <a:pt x="8" y="56"/>
                      </a:lnTo>
                      <a:lnTo>
                        <a:pt x="12" y="62"/>
                      </a:lnTo>
                      <a:lnTo>
                        <a:pt x="17" y="66"/>
                      </a:lnTo>
                      <a:lnTo>
                        <a:pt x="23" y="70"/>
                      </a:lnTo>
                      <a:lnTo>
                        <a:pt x="31" y="72"/>
                      </a:lnTo>
                      <a:lnTo>
                        <a:pt x="36" y="72"/>
                      </a:lnTo>
                      <a:lnTo>
                        <a:pt x="44" y="72"/>
                      </a:lnTo>
                      <a:lnTo>
                        <a:pt x="52" y="70"/>
                      </a:lnTo>
                      <a:lnTo>
                        <a:pt x="57" y="66"/>
                      </a:lnTo>
                      <a:lnTo>
                        <a:pt x="63" y="62"/>
                      </a:lnTo>
                      <a:lnTo>
                        <a:pt x="67" y="56"/>
                      </a:lnTo>
                      <a:lnTo>
                        <a:pt x="70" y="51"/>
                      </a:lnTo>
                      <a:lnTo>
                        <a:pt x="72" y="43"/>
                      </a:lnTo>
                      <a:lnTo>
                        <a:pt x="72" y="36"/>
                      </a:lnTo>
                      <a:close/>
                      <a:moveTo>
                        <a:pt x="69" y="36"/>
                      </a:moveTo>
                      <a:lnTo>
                        <a:pt x="69" y="43"/>
                      </a:lnTo>
                      <a:lnTo>
                        <a:pt x="67" y="49"/>
                      </a:lnTo>
                      <a:lnTo>
                        <a:pt x="63" y="54"/>
                      </a:lnTo>
                      <a:lnTo>
                        <a:pt x="59" y="58"/>
                      </a:lnTo>
                      <a:lnTo>
                        <a:pt x="55" y="62"/>
                      </a:lnTo>
                      <a:lnTo>
                        <a:pt x="50" y="66"/>
                      </a:lnTo>
                      <a:lnTo>
                        <a:pt x="44" y="68"/>
                      </a:lnTo>
                      <a:lnTo>
                        <a:pt x="36" y="68"/>
                      </a:lnTo>
                      <a:lnTo>
                        <a:pt x="31" y="68"/>
                      </a:lnTo>
                      <a:lnTo>
                        <a:pt x="25" y="66"/>
                      </a:lnTo>
                      <a:lnTo>
                        <a:pt x="19" y="62"/>
                      </a:lnTo>
                      <a:lnTo>
                        <a:pt x="14" y="58"/>
                      </a:lnTo>
                      <a:lnTo>
                        <a:pt x="10" y="54"/>
                      </a:lnTo>
                      <a:lnTo>
                        <a:pt x="8" y="49"/>
                      </a:lnTo>
                      <a:lnTo>
                        <a:pt x="6" y="43"/>
                      </a:lnTo>
                      <a:lnTo>
                        <a:pt x="4" y="36"/>
                      </a:lnTo>
                      <a:lnTo>
                        <a:pt x="6" y="30"/>
                      </a:lnTo>
                      <a:lnTo>
                        <a:pt x="8" y="24"/>
                      </a:lnTo>
                      <a:lnTo>
                        <a:pt x="10" y="18"/>
                      </a:lnTo>
                      <a:lnTo>
                        <a:pt x="14" y="13"/>
                      </a:lnTo>
                      <a:lnTo>
                        <a:pt x="19" y="9"/>
                      </a:lnTo>
                      <a:lnTo>
                        <a:pt x="25" y="7"/>
                      </a:lnTo>
                      <a:lnTo>
                        <a:pt x="31" y="5"/>
                      </a:lnTo>
                      <a:lnTo>
                        <a:pt x="36" y="3"/>
                      </a:lnTo>
                      <a:lnTo>
                        <a:pt x="44" y="5"/>
                      </a:lnTo>
                      <a:lnTo>
                        <a:pt x="50" y="7"/>
                      </a:lnTo>
                      <a:lnTo>
                        <a:pt x="55" y="9"/>
                      </a:lnTo>
                      <a:lnTo>
                        <a:pt x="59" y="13"/>
                      </a:lnTo>
                      <a:lnTo>
                        <a:pt x="63" y="18"/>
                      </a:lnTo>
                      <a:lnTo>
                        <a:pt x="67" y="24"/>
                      </a:lnTo>
                      <a:lnTo>
                        <a:pt x="69" y="30"/>
                      </a:lnTo>
                      <a:lnTo>
                        <a:pt x="69" y="36"/>
                      </a:lnTo>
                      <a:close/>
                    </a:path>
                  </a:pathLst>
                </a:custGeom>
                <a:solidFill>
                  <a:srgbClr val="F8D0B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207" name="Freeform 839"/>
                <p:cNvSpPr>
                  <a:spLocks noEditPoints="1"/>
                </p:cNvSpPr>
                <p:nvPr/>
              </p:nvSpPr>
              <p:spPr bwMode="auto">
                <a:xfrm>
                  <a:off x="1280" y="1870"/>
                  <a:ext cx="68" cy="69"/>
                </a:xfrm>
                <a:custGeom>
                  <a:avLst/>
                  <a:gdLst/>
                  <a:ahLst/>
                  <a:cxnLst>
                    <a:cxn ang="0">
                      <a:pos x="68" y="29"/>
                    </a:cxn>
                    <a:cxn ang="0">
                      <a:pos x="63" y="16"/>
                    </a:cxn>
                    <a:cxn ang="0">
                      <a:pos x="53" y="6"/>
                    </a:cxn>
                    <a:cxn ang="0">
                      <a:pos x="42" y="2"/>
                    </a:cxn>
                    <a:cxn ang="0">
                      <a:pos x="29" y="2"/>
                    </a:cxn>
                    <a:cxn ang="0">
                      <a:pos x="15" y="6"/>
                    </a:cxn>
                    <a:cxn ang="0">
                      <a:pos x="8" y="16"/>
                    </a:cxn>
                    <a:cxn ang="0">
                      <a:pos x="2" y="29"/>
                    </a:cxn>
                    <a:cxn ang="0">
                      <a:pos x="2" y="42"/>
                    </a:cxn>
                    <a:cxn ang="0">
                      <a:pos x="8" y="53"/>
                    </a:cxn>
                    <a:cxn ang="0">
                      <a:pos x="15" y="63"/>
                    </a:cxn>
                    <a:cxn ang="0">
                      <a:pos x="29" y="69"/>
                    </a:cxn>
                    <a:cxn ang="0">
                      <a:pos x="42" y="69"/>
                    </a:cxn>
                    <a:cxn ang="0">
                      <a:pos x="53" y="63"/>
                    </a:cxn>
                    <a:cxn ang="0">
                      <a:pos x="63" y="53"/>
                    </a:cxn>
                    <a:cxn ang="0">
                      <a:pos x="68" y="42"/>
                    </a:cxn>
                    <a:cxn ang="0">
                      <a:pos x="65" y="35"/>
                    </a:cxn>
                    <a:cxn ang="0">
                      <a:pos x="63" y="46"/>
                    </a:cxn>
                    <a:cxn ang="0">
                      <a:pos x="57" y="55"/>
                    </a:cxn>
                    <a:cxn ang="0">
                      <a:pos x="48" y="63"/>
                    </a:cxn>
                    <a:cxn ang="0">
                      <a:pos x="34" y="65"/>
                    </a:cxn>
                    <a:cxn ang="0">
                      <a:pos x="23" y="63"/>
                    </a:cxn>
                    <a:cxn ang="0">
                      <a:pos x="13" y="55"/>
                    </a:cxn>
                    <a:cxn ang="0">
                      <a:pos x="8" y="46"/>
                    </a:cxn>
                    <a:cxn ang="0">
                      <a:pos x="4" y="35"/>
                    </a:cxn>
                    <a:cxn ang="0">
                      <a:pos x="8" y="23"/>
                    </a:cxn>
                    <a:cxn ang="0">
                      <a:pos x="13" y="14"/>
                    </a:cxn>
                    <a:cxn ang="0">
                      <a:pos x="23" y="8"/>
                    </a:cxn>
                    <a:cxn ang="0">
                      <a:pos x="34" y="4"/>
                    </a:cxn>
                    <a:cxn ang="0">
                      <a:pos x="48" y="8"/>
                    </a:cxn>
                    <a:cxn ang="0">
                      <a:pos x="57" y="14"/>
                    </a:cxn>
                    <a:cxn ang="0">
                      <a:pos x="63" y="23"/>
                    </a:cxn>
                    <a:cxn ang="0">
                      <a:pos x="65" y="35"/>
                    </a:cxn>
                  </a:cxnLst>
                  <a:rect l="0" t="0" r="r" b="b"/>
                  <a:pathLst>
                    <a:path w="68" h="69">
                      <a:moveTo>
                        <a:pt x="68" y="35"/>
                      </a:moveTo>
                      <a:lnTo>
                        <a:pt x="68" y="29"/>
                      </a:lnTo>
                      <a:lnTo>
                        <a:pt x="67" y="21"/>
                      </a:lnTo>
                      <a:lnTo>
                        <a:pt x="63" y="16"/>
                      </a:lnTo>
                      <a:lnTo>
                        <a:pt x="59" y="12"/>
                      </a:lnTo>
                      <a:lnTo>
                        <a:pt x="53" y="6"/>
                      </a:lnTo>
                      <a:lnTo>
                        <a:pt x="48" y="4"/>
                      </a:lnTo>
                      <a:lnTo>
                        <a:pt x="42" y="2"/>
                      </a:lnTo>
                      <a:lnTo>
                        <a:pt x="34" y="0"/>
                      </a:lnTo>
                      <a:lnTo>
                        <a:pt x="29" y="2"/>
                      </a:lnTo>
                      <a:lnTo>
                        <a:pt x="21" y="4"/>
                      </a:lnTo>
                      <a:lnTo>
                        <a:pt x="15" y="6"/>
                      </a:lnTo>
                      <a:lnTo>
                        <a:pt x="12" y="12"/>
                      </a:lnTo>
                      <a:lnTo>
                        <a:pt x="8" y="16"/>
                      </a:lnTo>
                      <a:lnTo>
                        <a:pt x="4" y="21"/>
                      </a:lnTo>
                      <a:lnTo>
                        <a:pt x="2" y="29"/>
                      </a:lnTo>
                      <a:lnTo>
                        <a:pt x="0" y="35"/>
                      </a:lnTo>
                      <a:lnTo>
                        <a:pt x="2" y="42"/>
                      </a:lnTo>
                      <a:lnTo>
                        <a:pt x="4" y="48"/>
                      </a:lnTo>
                      <a:lnTo>
                        <a:pt x="8" y="53"/>
                      </a:lnTo>
                      <a:lnTo>
                        <a:pt x="12" y="59"/>
                      </a:lnTo>
                      <a:lnTo>
                        <a:pt x="15" y="63"/>
                      </a:lnTo>
                      <a:lnTo>
                        <a:pt x="21" y="67"/>
                      </a:lnTo>
                      <a:lnTo>
                        <a:pt x="29" y="69"/>
                      </a:lnTo>
                      <a:lnTo>
                        <a:pt x="34" y="69"/>
                      </a:lnTo>
                      <a:lnTo>
                        <a:pt x="42" y="69"/>
                      </a:lnTo>
                      <a:lnTo>
                        <a:pt x="48" y="67"/>
                      </a:lnTo>
                      <a:lnTo>
                        <a:pt x="53" y="63"/>
                      </a:lnTo>
                      <a:lnTo>
                        <a:pt x="59" y="59"/>
                      </a:lnTo>
                      <a:lnTo>
                        <a:pt x="63" y="53"/>
                      </a:lnTo>
                      <a:lnTo>
                        <a:pt x="67" y="48"/>
                      </a:lnTo>
                      <a:lnTo>
                        <a:pt x="68" y="42"/>
                      </a:lnTo>
                      <a:lnTo>
                        <a:pt x="68" y="35"/>
                      </a:lnTo>
                      <a:close/>
                      <a:moveTo>
                        <a:pt x="65" y="35"/>
                      </a:moveTo>
                      <a:lnTo>
                        <a:pt x="65" y="40"/>
                      </a:lnTo>
                      <a:lnTo>
                        <a:pt x="63" y="46"/>
                      </a:lnTo>
                      <a:lnTo>
                        <a:pt x="61" y="52"/>
                      </a:lnTo>
                      <a:lnTo>
                        <a:pt x="57" y="55"/>
                      </a:lnTo>
                      <a:lnTo>
                        <a:pt x="51" y="59"/>
                      </a:lnTo>
                      <a:lnTo>
                        <a:pt x="48" y="63"/>
                      </a:lnTo>
                      <a:lnTo>
                        <a:pt x="42" y="65"/>
                      </a:lnTo>
                      <a:lnTo>
                        <a:pt x="34" y="65"/>
                      </a:lnTo>
                      <a:lnTo>
                        <a:pt x="29" y="65"/>
                      </a:lnTo>
                      <a:lnTo>
                        <a:pt x="23" y="63"/>
                      </a:lnTo>
                      <a:lnTo>
                        <a:pt x="17" y="59"/>
                      </a:lnTo>
                      <a:lnTo>
                        <a:pt x="13" y="55"/>
                      </a:lnTo>
                      <a:lnTo>
                        <a:pt x="10" y="52"/>
                      </a:lnTo>
                      <a:lnTo>
                        <a:pt x="8" y="46"/>
                      </a:lnTo>
                      <a:lnTo>
                        <a:pt x="6" y="40"/>
                      </a:lnTo>
                      <a:lnTo>
                        <a:pt x="4" y="35"/>
                      </a:lnTo>
                      <a:lnTo>
                        <a:pt x="6" y="29"/>
                      </a:lnTo>
                      <a:lnTo>
                        <a:pt x="8" y="23"/>
                      </a:lnTo>
                      <a:lnTo>
                        <a:pt x="10" y="17"/>
                      </a:lnTo>
                      <a:lnTo>
                        <a:pt x="13" y="14"/>
                      </a:lnTo>
                      <a:lnTo>
                        <a:pt x="17" y="10"/>
                      </a:lnTo>
                      <a:lnTo>
                        <a:pt x="23" y="8"/>
                      </a:lnTo>
                      <a:lnTo>
                        <a:pt x="29" y="6"/>
                      </a:lnTo>
                      <a:lnTo>
                        <a:pt x="34" y="4"/>
                      </a:lnTo>
                      <a:lnTo>
                        <a:pt x="42" y="6"/>
                      </a:lnTo>
                      <a:lnTo>
                        <a:pt x="48" y="8"/>
                      </a:lnTo>
                      <a:lnTo>
                        <a:pt x="51" y="10"/>
                      </a:lnTo>
                      <a:lnTo>
                        <a:pt x="57" y="14"/>
                      </a:lnTo>
                      <a:lnTo>
                        <a:pt x="61" y="17"/>
                      </a:lnTo>
                      <a:lnTo>
                        <a:pt x="63" y="23"/>
                      </a:lnTo>
                      <a:lnTo>
                        <a:pt x="65" y="29"/>
                      </a:lnTo>
                      <a:lnTo>
                        <a:pt x="65" y="35"/>
                      </a:lnTo>
                      <a:close/>
                    </a:path>
                  </a:pathLst>
                </a:custGeom>
                <a:solidFill>
                  <a:srgbClr val="F8D2B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208" name="Freeform 840"/>
                <p:cNvSpPr>
                  <a:spLocks noEditPoints="1"/>
                </p:cNvSpPr>
                <p:nvPr/>
              </p:nvSpPr>
              <p:spPr bwMode="auto">
                <a:xfrm>
                  <a:off x="1282" y="1872"/>
                  <a:ext cx="65" cy="65"/>
                </a:xfrm>
                <a:custGeom>
                  <a:avLst/>
                  <a:gdLst/>
                  <a:ahLst/>
                  <a:cxnLst>
                    <a:cxn ang="0">
                      <a:pos x="65" y="27"/>
                    </a:cxn>
                    <a:cxn ang="0">
                      <a:pos x="59" y="15"/>
                    </a:cxn>
                    <a:cxn ang="0">
                      <a:pos x="51" y="6"/>
                    </a:cxn>
                    <a:cxn ang="0">
                      <a:pos x="40" y="2"/>
                    </a:cxn>
                    <a:cxn ang="0">
                      <a:pos x="27" y="2"/>
                    </a:cxn>
                    <a:cxn ang="0">
                      <a:pos x="15" y="6"/>
                    </a:cxn>
                    <a:cxn ang="0">
                      <a:pos x="6" y="15"/>
                    </a:cxn>
                    <a:cxn ang="0">
                      <a:pos x="2" y="27"/>
                    </a:cxn>
                    <a:cxn ang="0">
                      <a:pos x="2" y="40"/>
                    </a:cxn>
                    <a:cxn ang="0">
                      <a:pos x="6" y="51"/>
                    </a:cxn>
                    <a:cxn ang="0">
                      <a:pos x="15" y="59"/>
                    </a:cxn>
                    <a:cxn ang="0">
                      <a:pos x="27" y="65"/>
                    </a:cxn>
                    <a:cxn ang="0">
                      <a:pos x="40" y="65"/>
                    </a:cxn>
                    <a:cxn ang="0">
                      <a:pos x="51" y="59"/>
                    </a:cxn>
                    <a:cxn ang="0">
                      <a:pos x="59" y="51"/>
                    </a:cxn>
                    <a:cxn ang="0">
                      <a:pos x="65" y="40"/>
                    </a:cxn>
                    <a:cxn ang="0">
                      <a:pos x="61" y="33"/>
                    </a:cxn>
                    <a:cxn ang="0">
                      <a:pos x="59" y="44"/>
                    </a:cxn>
                    <a:cxn ang="0">
                      <a:pos x="53" y="53"/>
                    </a:cxn>
                    <a:cxn ang="0">
                      <a:pos x="44" y="59"/>
                    </a:cxn>
                    <a:cxn ang="0">
                      <a:pos x="32" y="61"/>
                    </a:cxn>
                    <a:cxn ang="0">
                      <a:pos x="23" y="59"/>
                    </a:cxn>
                    <a:cxn ang="0">
                      <a:pos x="13" y="53"/>
                    </a:cxn>
                    <a:cxn ang="0">
                      <a:pos x="8" y="44"/>
                    </a:cxn>
                    <a:cxn ang="0">
                      <a:pos x="4" y="33"/>
                    </a:cxn>
                    <a:cxn ang="0">
                      <a:pos x="8" y="21"/>
                    </a:cxn>
                    <a:cxn ang="0">
                      <a:pos x="13" y="14"/>
                    </a:cxn>
                    <a:cxn ang="0">
                      <a:pos x="23" y="6"/>
                    </a:cxn>
                    <a:cxn ang="0">
                      <a:pos x="32" y="4"/>
                    </a:cxn>
                    <a:cxn ang="0">
                      <a:pos x="44" y="6"/>
                    </a:cxn>
                    <a:cxn ang="0">
                      <a:pos x="53" y="14"/>
                    </a:cxn>
                    <a:cxn ang="0">
                      <a:pos x="59" y="21"/>
                    </a:cxn>
                    <a:cxn ang="0">
                      <a:pos x="61" y="33"/>
                    </a:cxn>
                  </a:cxnLst>
                  <a:rect l="0" t="0" r="r" b="b"/>
                  <a:pathLst>
                    <a:path w="65" h="65">
                      <a:moveTo>
                        <a:pt x="65" y="33"/>
                      </a:moveTo>
                      <a:lnTo>
                        <a:pt x="65" y="27"/>
                      </a:lnTo>
                      <a:lnTo>
                        <a:pt x="63" y="21"/>
                      </a:lnTo>
                      <a:lnTo>
                        <a:pt x="59" y="15"/>
                      </a:lnTo>
                      <a:lnTo>
                        <a:pt x="55" y="10"/>
                      </a:lnTo>
                      <a:lnTo>
                        <a:pt x="51" y="6"/>
                      </a:lnTo>
                      <a:lnTo>
                        <a:pt x="46" y="4"/>
                      </a:lnTo>
                      <a:lnTo>
                        <a:pt x="40" y="2"/>
                      </a:lnTo>
                      <a:lnTo>
                        <a:pt x="32" y="0"/>
                      </a:lnTo>
                      <a:lnTo>
                        <a:pt x="27" y="2"/>
                      </a:lnTo>
                      <a:lnTo>
                        <a:pt x="21" y="4"/>
                      </a:lnTo>
                      <a:lnTo>
                        <a:pt x="15" y="6"/>
                      </a:lnTo>
                      <a:lnTo>
                        <a:pt x="10" y="10"/>
                      </a:lnTo>
                      <a:lnTo>
                        <a:pt x="6" y="15"/>
                      </a:lnTo>
                      <a:lnTo>
                        <a:pt x="4" y="21"/>
                      </a:lnTo>
                      <a:lnTo>
                        <a:pt x="2" y="27"/>
                      </a:lnTo>
                      <a:lnTo>
                        <a:pt x="0" y="33"/>
                      </a:lnTo>
                      <a:lnTo>
                        <a:pt x="2" y="40"/>
                      </a:lnTo>
                      <a:lnTo>
                        <a:pt x="4" y="46"/>
                      </a:lnTo>
                      <a:lnTo>
                        <a:pt x="6" y="51"/>
                      </a:lnTo>
                      <a:lnTo>
                        <a:pt x="10" y="55"/>
                      </a:lnTo>
                      <a:lnTo>
                        <a:pt x="15" y="59"/>
                      </a:lnTo>
                      <a:lnTo>
                        <a:pt x="21" y="63"/>
                      </a:lnTo>
                      <a:lnTo>
                        <a:pt x="27" y="65"/>
                      </a:lnTo>
                      <a:lnTo>
                        <a:pt x="32" y="65"/>
                      </a:lnTo>
                      <a:lnTo>
                        <a:pt x="40" y="65"/>
                      </a:lnTo>
                      <a:lnTo>
                        <a:pt x="46" y="63"/>
                      </a:lnTo>
                      <a:lnTo>
                        <a:pt x="51" y="59"/>
                      </a:lnTo>
                      <a:lnTo>
                        <a:pt x="55" y="55"/>
                      </a:lnTo>
                      <a:lnTo>
                        <a:pt x="59" y="51"/>
                      </a:lnTo>
                      <a:lnTo>
                        <a:pt x="63" y="46"/>
                      </a:lnTo>
                      <a:lnTo>
                        <a:pt x="65" y="40"/>
                      </a:lnTo>
                      <a:lnTo>
                        <a:pt x="65" y="33"/>
                      </a:lnTo>
                      <a:close/>
                      <a:moveTo>
                        <a:pt x="61" y="33"/>
                      </a:moveTo>
                      <a:lnTo>
                        <a:pt x="61" y="38"/>
                      </a:lnTo>
                      <a:lnTo>
                        <a:pt x="59" y="44"/>
                      </a:lnTo>
                      <a:lnTo>
                        <a:pt x="57" y="50"/>
                      </a:lnTo>
                      <a:lnTo>
                        <a:pt x="53" y="53"/>
                      </a:lnTo>
                      <a:lnTo>
                        <a:pt x="49" y="57"/>
                      </a:lnTo>
                      <a:lnTo>
                        <a:pt x="44" y="59"/>
                      </a:lnTo>
                      <a:lnTo>
                        <a:pt x="38" y="61"/>
                      </a:lnTo>
                      <a:lnTo>
                        <a:pt x="32" y="61"/>
                      </a:lnTo>
                      <a:lnTo>
                        <a:pt x="27" y="61"/>
                      </a:lnTo>
                      <a:lnTo>
                        <a:pt x="23" y="59"/>
                      </a:lnTo>
                      <a:lnTo>
                        <a:pt x="17" y="57"/>
                      </a:lnTo>
                      <a:lnTo>
                        <a:pt x="13" y="53"/>
                      </a:lnTo>
                      <a:lnTo>
                        <a:pt x="10" y="50"/>
                      </a:lnTo>
                      <a:lnTo>
                        <a:pt x="8" y="44"/>
                      </a:lnTo>
                      <a:lnTo>
                        <a:pt x="6" y="38"/>
                      </a:lnTo>
                      <a:lnTo>
                        <a:pt x="4" y="33"/>
                      </a:lnTo>
                      <a:lnTo>
                        <a:pt x="6" y="27"/>
                      </a:lnTo>
                      <a:lnTo>
                        <a:pt x="8" y="21"/>
                      </a:lnTo>
                      <a:lnTo>
                        <a:pt x="10" y="17"/>
                      </a:lnTo>
                      <a:lnTo>
                        <a:pt x="13" y="14"/>
                      </a:lnTo>
                      <a:lnTo>
                        <a:pt x="17" y="10"/>
                      </a:lnTo>
                      <a:lnTo>
                        <a:pt x="23" y="6"/>
                      </a:lnTo>
                      <a:lnTo>
                        <a:pt x="27" y="6"/>
                      </a:lnTo>
                      <a:lnTo>
                        <a:pt x="32" y="4"/>
                      </a:lnTo>
                      <a:lnTo>
                        <a:pt x="38" y="6"/>
                      </a:lnTo>
                      <a:lnTo>
                        <a:pt x="44" y="6"/>
                      </a:lnTo>
                      <a:lnTo>
                        <a:pt x="49" y="10"/>
                      </a:lnTo>
                      <a:lnTo>
                        <a:pt x="53" y="14"/>
                      </a:lnTo>
                      <a:lnTo>
                        <a:pt x="57" y="17"/>
                      </a:lnTo>
                      <a:lnTo>
                        <a:pt x="59" y="21"/>
                      </a:lnTo>
                      <a:lnTo>
                        <a:pt x="61" y="27"/>
                      </a:lnTo>
                      <a:lnTo>
                        <a:pt x="61" y="33"/>
                      </a:lnTo>
                      <a:close/>
                    </a:path>
                  </a:pathLst>
                </a:custGeom>
                <a:solidFill>
                  <a:srgbClr val="F9D4B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209" name="Freeform 841"/>
                <p:cNvSpPr>
                  <a:spLocks noEditPoints="1"/>
                </p:cNvSpPr>
                <p:nvPr/>
              </p:nvSpPr>
              <p:spPr bwMode="auto">
                <a:xfrm>
                  <a:off x="1284" y="1874"/>
                  <a:ext cx="61" cy="61"/>
                </a:xfrm>
                <a:custGeom>
                  <a:avLst/>
                  <a:gdLst/>
                  <a:ahLst/>
                  <a:cxnLst>
                    <a:cxn ang="0">
                      <a:pos x="61" y="25"/>
                    </a:cxn>
                    <a:cxn ang="0">
                      <a:pos x="57" y="13"/>
                    </a:cxn>
                    <a:cxn ang="0">
                      <a:pos x="47" y="6"/>
                    </a:cxn>
                    <a:cxn ang="0">
                      <a:pos x="38" y="2"/>
                    </a:cxn>
                    <a:cxn ang="0">
                      <a:pos x="25" y="2"/>
                    </a:cxn>
                    <a:cxn ang="0">
                      <a:pos x="13" y="6"/>
                    </a:cxn>
                    <a:cxn ang="0">
                      <a:pos x="6" y="13"/>
                    </a:cxn>
                    <a:cxn ang="0">
                      <a:pos x="2" y="25"/>
                    </a:cxn>
                    <a:cxn ang="0">
                      <a:pos x="2" y="36"/>
                    </a:cxn>
                    <a:cxn ang="0">
                      <a:pos x="6" y="48"/>
                    </a:cxn>
                    <a:cxn ang="0">
                      <a:pos x="13" y="55"/>
                    </a:cxn>
                    <a:cxn ang="0">
                      <a:pos x="25" y="61"/>
                    </a:cxn>
                    <a:cxn ang="0">
                      <a:pos x="38" y="61"/>
                    </a:cxn>
                    <a:cxn ang="0">
                      <a:pos x="47" y="55"/>
                    </a:cxn>
                    <a:cxn ang="0">
                      <a:pos x="57" y="48"/>
                    </a:cxn>
                    <a:cxn ang="0">
                      <a:pos x="61" y="36"/>
                    </a:cxn>
                    <a:cxn ang="0">
                      <a:pos x="57" y="31"/>
                    </a:cxn>
                    <a:cxn ang="0">
                      <a:pos x="55" y="42"/>
                    </a:cxn>
                    <a:cxn ang="0">
                      <a:pos x="49" y="49"/>
                    </a:cxn>
                    <a:cxn ang="0">
                      <a:pos x="42" y="55"/>
                    </a:cxn>
                    <a:cxn ang="0">
                      <a:pos x="30" y="57"/>
                    </a:cxn>
                    <a:cxn ang="0">
                      <a:pos x="21" y="55"/>
                    </a:cxn>
                    <a:cxn ang="0">
                      <a:pos x="13" y="49"/>
                    </a:cxn>
                    <a:cxn ang="0">
                      <a:pos x="8" y="42"/>
                    </a:cxn>
                    <a:cxn ang="0">
                      <a:pos x="4" y="31"/>
                    </a:cxn>
                    <a:cxn ang="0">
                      <a:pos x="8" y="21"/>
                    </a:cxn>
                    <a:cxn ang="0">
                      <a:pos x="13" y="12"/>
                    </a:cxn>
                    <a:cxn ang="0">
                      <a:pos x="21" y="6"/>
                    </a:cxn>
                    <a:cxn ang="0">
                      <a:pos x="30" y="4"/>
                    </a:cxn>
                    <a:cxn ang="0">
                      <a:pos x="42" y="6"/>
                    </a:cxn>
                    <a:cxn ang="0">
                      <a:pos x="49" y="12"/>
                    </a:cxn>
                    <a:cxn ang="0">
                      <a:pos x="55" y="21"/>
                    </a:cxn>
                    <a:cxn ang="0">
                      <a:pos x="57" y="31"/>
                    </a:cxn>
                  </a:cxnLst>
                  <a:rect l="0" t="0" r="r" b="b"/>
                  <a:pathLst>
                    <a:path w="61" h="61">
                      <a:moveTo>
                        <a:pt x="61" y="31"/>
                      </a:moveTo>
                      <a:lnTo>
                        <a:pt x="61" y="25"/>
                      </a:lnTo>
                      <a:lnTo>
                        <a:pt x="59" y="19"/>
                      </a:lnTo>
                      <a:lnTo>
                        <a:pt x="57" y="13"/>
                      </a:lnTo>
                      <a:lnTo>
                        <a:pt x="53" y="10"/>
                      </a:lnTo>
                      <a:lnTo>
                        <a:pt x="47" y="6"/>
                      </a:lnTo>
                      <a:lnTo>
                        <a:pt x="44" y="4"/>
                      </a:lnTo>
                      <a:lnTo>
                        <a:pt x="38" y="2"/>
                      </a:lnTo>
                      <a:lnTo>
                        <a:pt x="30" y="0"/>
                      </a:lnTo>
                      <a:lnTo>
                        <a:pt x="25" y="2"/>
                      </a:lnTo>
                      <a:lnTo>
                        <a:pt x="19" y="4"/>
                      </a:lnTo>
                      <a:lnTo>
                        <a:pt x="13" y="6"/>
                      </a:lnTo>
                      <a:lnTo>
                        <a:pt x="9" y="10"/>
                      </a:lnTo>
                      <a:lnTo>
                        <a:pt x="6" y="13"/>
                      </a:lnTo>
                      <a:lnTo>
                        <a:pt x="4" y="19"/>
                      </a:lnTo>
                      <a:lnTo>
                        <a:pt x="2" y="25"/>
                      </a:lnTo>
                      <a:lnTo>
                        <a:pt x="0" y="31"/>
                      </a:lnTo>
                      <a:lnTo>
                        <a:pt x="2" y="36"/>
                      </a:lnTo>
                      <a:lnTo>
                        <a:pt x="4" y="42"/>
                      </a:lnTo>
                      <a:lnTo>
                        <a:pt x="6" y="48"/>
                      </a:lnTo>
                      <a:lnTo>
                        <a:pt x="9" y="51"/>
                      </a:lnTo>
                      <a:lnTo>
                        <a:pt x="13" y="55"/>
                      </a:lnTo>
                      <a:lnTo>
                        <a:pt x="19" y="59"/>
                      </a:lnTo>
                      <a:lnTo>
                        <a:pt x="25" y="61"/>
                      </a:lnTo>
                      <a:lnTo>
                        <a:pt x="30" y="61"/>
                      </a:lnTo>
                      <a:lnTo>
                        <a:pt x="38" y="61"/>
                      </a:lnTo>
                      <a:lnTo>
                        <a:pt x="44" y="59"/>
                      </a:lnTo>
                      <a:lnTo>
                        <a:pt x="47" y="55"/>
                      </a:lnTo>
                      <a:lnTo>
                        <a:pt x="53" y="51"/>
                      </a:lnTo>
                      <a:lnTo>
                        <a:pt x="57" y="48"/>
                      </a:lnTo>
                      <a:lnTo>
                        <a:pt x="59" y="42"/>
                      </a:lnTo>
                      <a:lnTo>
                        <a:pt x="61" y="36"/>
                      </a:lnTo>
                      <a:lnTo>
                        <a:pt x="61" y="31"/>
                      </a:lnTo>
                      <a:close/>
                      <a:moveTo>
                        <a:pt x="57" y="31"/>
                      </a:moveTo>
                      <a:lnTo>
                        <a:pt x="57" y="36"/>
                      </a:lnTo>
                      <a:lnTo>
                        <a:pt x="55" y="42"/>
                      </a:lnTo>
                      <a:lnTo>
                        <a:pt x="53" y="46"/>
                      </a:lnTo>
                      <a:lnTo>
                        <a:pt x="49" y="49"/>
                      </a:lnTo>
                      <a:lnTo>
                        <a:pt x="46" y="53"/>
                      </a:lnTo>
                      <a:lnTo>
                        <a:pt x="42" y="55"/>
                      </a:lnTo>
                      <a:lnTo>
                        <a:pt x="36" y="57"/>
                      </a:lnTo>
                      <a:lnTo>
                        <a:pt x="30" y="57"/>
                      </a:lnTo>
                      <a:lnTo>
                        <a:pt x="27" y="57"/>
                      </a:lnTo>
                      <a:lnTo>
                        <a:pt x="21" y="55"/>
                      </a:lnTo>
                      <a:lnTo>
                        <a:pt x="17" y="53"/>
                      </a:lnTo>
                      <a:lnTo>
                        <a:pt x="13" y="49"/>
                      </a:lnTo>
                      <a:lnTo>
                        <a:pt x="9" y="46"/>
                      </a:lnTo>
                      <a:lnTo>
                        <a:pt x="8" y="42"/>
                      </a:lnTo>
                      <a:lnTo>
                        <a:pt x="6" y="36"/>
                      </a:lnTo>
                      <a:lnTo>
                        <a:pt x="4" y="31"/>
                      </a:lnTo>
                      <a:lnTo>
                        <a:pt x="6" y="25"/>
                      </a:lnTo>
                      <a:lnTo>
                        <a:pt x="8" y="21"/>
                      </a:lnTo>
                      <a:lnTo>
                        <a:pt x="9" y="15"/>
                      </a:lnTo>
                      <a:lnTo>
                        <a:pt x="13" y="12"/>
                      </a:lnTo>
                      <a:lnTo>
                        <a:pt x="17" y="10"/>
                      </a:lnTo>
                      <a:lnTo>
                        <a:pt x="21" y="6"/>
                      </a:lnTo>
                      <a:lnTo>
                        <a:pt x="27" y="6"/>
                      </a:lnTo>
                      <a:lnTo>
                        <a:pt x="30" y="4"/>
                      </a:lnTo>
                      <a:lnTo>
                        <a:pt x="36" y="6"/>
                      </a:lnTo>
                      <a:lnTo>
                        <a:pt x="42" y="6"/>
                      </a:lnTo>
                      <a:lnTo>
                        <a:pt x="46" y="10"/>
                      </a:lnTo>
                      <a:lnTo>
                        <a:pt x="49" y="12"/>
                      </a:lnTo>
                      <a:lnTo>
                        <a:pt x="53" y="15"/>
                      </a:lnTo>
                      <a:lnTo>
                        <a:pt x="55" y="21"/>
                      </a:lnTo>
                      <a:lnTo>
                        <a:pt x="57" y="25"/>
                      </a:lnTo>
                      <a:lnTo>
                        <a:pt x="57" y="31"/>
                      </a:lnTo>
                      <a:close/>
                    </a:path>
                  </a:pathLst>
                </a:custGeom>
                <a:solidFill>
                  <a:srgbClr val="F9D6B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210" name="Freeform 842"/>
                <p:cNvSpPr>
                  <a:spLocks noEditPoints="1"/>
                </p:cNvSpPr>
                <p:nvPr/>
              </p:nvSpPr>
              <p:spPr bwMode="auto">
                <a:xfrm>
                  <a:off x="1286" y="1876"/>
                  <a:ext cx="57" cy="57"/>
                </a:xfrm>
                <a:custGeom>
                  <a:avLst/>
                  <a:gdLst/>
                  <a:ahLst/>
                  <a:cxnLst>
                    <a:cxn ang="0">
                      <a:pos x="57" y="29"/>
                    </a:cxn>
                    <a:cxn ang="0">
                      <a:pos x="57" y="23"/>
                    </a:cxn>
                    <a:cxn ang="0">
                      <a:pos x="55" y="17"/>
                    </a:cxn>
                    <a:cxn ang="0">
                      <a:pos x="53" y="13"/>
                    </a:cxn>
                    <a:cxn ang="0">
                      <a:pos x="49" y="10"/>
                    </a:cxn>
                    <a:cxn ang="0">
                      <a:pos x="45" y="6"/>
                    </a:cxn>
                    <a:cxn ang="0">
                      <a:pos x="40" y="2"/>
                    </a:cxn>
                    <a:cxn ang="0">
                      <a:pos x="34" y="2"/>
                    </a:cxn>
                    <a:cxn ang="0">
                      <a:pos x="28" y="0"/>
                    </a:cxn>
                    <a:cxn ang="0">
                      <a:pos x="23" y="2"/>
                    </a:cxn>
                    <a:cxn ang="0">
                      <a:pos x="19" y="2"/>
                    </a:cxn>
                    <a:cxn ang="0">
                      <a:pos x="13" y="6"/>
                    </a:cxn>
                    <a:cxn ang="0">
                      <a:pos x="9" y="10"/>
                    </a:cxn>
                    <a:cxn ang="0">
                      <a:pos x="6" y="13"/>
                    </a:cxn>
                    <a:cxn ang="0">
                      <a:pos x="4" y="17"/>
                    </a:cxn>
                    <a:cxn ang="0">
                      <a:pos x="2" y="23"/>
                    </a:cxn>
                    <a:cxn ang="0">
                      <a:pos x="0" y="29"/>
                    </a:cxn>
                    <a:cxn ang="0">
                      <a:pos x="2" y="34"/>
                    </a:cxn>
                    <a:cxn ang="0">
                      <a:pos x="4" y="40"/>
                    </a:cxn>
                    <a:cxn ang="0">
                      <a:pos x="6" y="46"/>
                    </a:cxn>
                    <a:cxn ang="0">
                      <a:pos x="9" y="49"/>
                    </a:cxn>
                    <a:cxn ang="0">
                      <a:pos x="13" y="53"/>
                    </a:cxn>
                    <a:cxn ang="0">
                      <a:pos x="19" y="55"/>
                    </a:cxn>
                    <a:cxn ang="0">
                      <a:pos x="23" y="57"/>
                    </a:cxn>
                    <a:cxn ang="0">
                      <a:pos x="28" y="57"/>
                    </a:cxn>
                    <a:cxn ang="0">
                      <a:pos x="34" y="57"/>
                    </a:cxn>
                    <a:cxn ang="0">
                      <a:pos x="40" y="55"/>
                    </a:cxn>
                    <a:cxn ang="0">
                      <a:pos x="45" y="53"/>
                    </a:cxn>
                    <a:cxn ang="0">
                      <a:pos x="49" y="49"/>
                    </a:cxn>
                    <a:cxn ang="0">
                      <a:pos x="53" y="46"/>
                    </a:cxn>
                    <a:cxn ang="0">
                      <a:pos x="55" y="40"/>
                    </a:cxn>
                    <a:cxn ang="0">
                      <a:pos x="57" y="34"/>
                    </a:cxn>
                    <a:cxn ang="0">
                      <a:pos x="57" y="29"/>
                    </a:cxn>
                    <a:cxn ang="0">
                      <a:pos x="53" y="29"/>
                    </a:cxn>
                    <a:cxn ang="0">
                      <a:pos x="51" y="38"/>
                    </a:cxn>
                    <a:cxn ang="0">
                      <a:pos x="47" y="46"/>
                    </a:cxn>
                    <a:cxn ang="0">
                      <a:pos x="38" y="51"/>
                    </a:cxn>
                    <a:cxn ang="0">
                      <a:pos x="28" y="53"/>
                    </a:cxn>
                    <a:cxn ang="0">
                      <a:pos x="19" y="51"/>
                    </a:cxn>
                    <a:cxn ang="0">
                      <a:pos x="11" y="46"/>
                    </a:cxn>
                    <a:cxn ang="0">
                      <a:pos x="6" y="38"/>
                    </a:cxn>
                    <a:cxn ang="0">
                      <a:pos x="4" y="29"/>
                    </a:cxn>
                    <a:cxn ang="0">
                      <a:pos x="6" y="19"/>
                    </a:cxn>
                    <a:cxn ang="0">
                      <a:pos x="11" y="11"/>
                    </a:cxn>
                    <a:cxn ang="0">
                      <a:pos x="19" y="6"/>
                    </a:cxn>
                    <a:cxn ang="0">
                      <a:pos x="28" y="4"/>
                    </a:cxn>
                    <a:cxn ang="0">
                      <a:pos x="38" y="6"/>
                    </a:cxn>
                    <a:cxn ang="0">
                      <a:pos x="47" y="11"/>
                    </a:cxn>
                    <a:cxn ang="0">
                      <a:pos x="51" y="19"/>
                    </a:cxn>
                    <a:cxn ang="0">
                      <a:pos x="53" y="29"/>
                    </a:cxn>
                  </a:cxnLst>
                  <a:rect l="0" t="0" r="r" b="b"/>
                  <a:pathLst>
                    <a:path w="57" h="57">
                      <a:moveTo>
                        <a:pt x="57" y="29"/>
                      </a:moveTo>
                      <a:lnTo>
                        <a:pt x="57" y="23"/>
                      </a:lnTo>
                      <a:lnTo>
                        <a:pt x="55" y="17"/>
                      </a:lnTo>
                      <a:lnTo>
                        <a:pt x="53" y="13"/>
                      </a:lnTo>
                      <a:lnTo>
                        <a:pt x="49" y="10"/>
                      </a:lnTo>
                      <a:lnTo>
                        <a:pt x="45" y="6"/>
                      </a:lnTo>
                      <a:lnTo>
                        <a:pt x="40" y="2"/>
                      </a:lnTo>
                      <a:lnTo>
                        <a:pt x="34" y="2"/>
                      </a:lnTo>
                      <a:lnTo>
                        <a:pt x="28" y="0"/>
                      </a:lnTo>
                      <a:lnTo>
                        <a:pt x="23" y="2"/>
                      </a:lnTo>
                      <a:lnTo>
                        <a:pt x="19" y="2"/>
                      </a:lnTo>
                      <a:lnTo>
                        <a:pt x="13" y="6"/>
                      </a:lnTo>
                      <a:lnTo>
                        <a:pt x="9" y="10"/>
                      </a:lnTo>
                      <a:lnTo>
                        <a:pt x="6" y="13"/>
                      </a:lnTo>
                      <a:lnTo>
                        <a:pt x="4" y="17"/>
                      </a:lnTo>
                      <a:lnTo>
                        <a:pt x="2" y="23"/>
                      </a:lnTo>
                      <a:lnTo>
                        <a:pt x="0" y="29"/>
                      </a:lnTo>
                      <a:lnTo>
                        <a:pt x="2" y="34"/>
                      </a:lnTo>
                      <a:lnTo>
                        <a:pt x="4" y="40"/>
                      </a:lnTo>
                      <a:lnTo>
                        <a:pt x="6" y="46"/>
                      </a:lnTo>
                      <a:lnTo>
                        <a:pt x="9" y="49"/>
                      </a:lnTo>
                      <a:lnTo>
                        <a:pt x="13" y="53"/>
                      </a:lnTo>
                      <a:lnTo>
                        <a:pt x="19" y="55"/>
                      </a:lnTo>
                      <a:lnTo>
                        <a:pt x="23" y="57"/>
                      </a:lnTo>
                      <a:lnTo>
                        <a:pt x="28" y="57"/>
                      </a:lnTo>
                      <a:lnTo>
                        <a:pt x="34" y="57"/>
                      </a:lnTo>
                      <a:lnTo>
                        <a:pt x="40" y="55"/>
                      </a:lnTo>
                      <a:lnTo>
                        <a:pt x="45" y="53"/>
                      </a:lnTo>
                      <a:lnTo>
                        <a:pt x="49" y="49"/>
                      </a:lnTo>
                      <a:lnTo>
                        <a:pt x="53" y="46"/>
                      </a:lnTo>
                      <a:lnTo>
                        <a:pt x="55" y="40"/>
                      </a:lnTo>
                      <a:lnTo>
                        <a:pt x="57" y="34"/>
                      </a:lnTo>
                      <a:lnTo>
                        <a:pt x="57" y="29"/>
                      </a:lnTo>
                      <a:close/>
                      <a:moveTo>
                        <a:pt x="53" y="29"/>
                      </a:moveTo>
                      <a:lnTo>
                        <a:pt x="51" y="38"/>
                      </a:lnTo>
                      <a:lnTo>
                        <a:pt x="47" y="46"/>
                      </a:lnTo>
                      <a:lnTo>
                        <a:pt x="38" y="51"/>
                      </a:lnTo>
                      <a:lnTo>
                        <a:pt x="28" y="53"/>
                      </a:lnTo>
                      <a:lnTo>
                        <a:pt x="19" y="51"/>
                      </a:lnTo>
                      <a:lnTo>
                        <a:pt x="11" y="46"/>
                      </a:lnTo>
                      <a:lnTo>
                        <a:pt x="6" y="38"/>
                      </a:lnTo>
                      <a:lnTo>
                        <a:pt x="4" y="29"/>
                      </a:lnTo>
                      <a:lnTo>
                        <a:pt x="6" y="19"/>
                      </a:lnTo>
                      <a:lnTo>
                        <a:pt x="11" y="11"/>
                      </a:lnTo>
                      <a:lnTo>
                        <a:pt x="19" y="6"/>
                      </a:lnTo>
                      <a:lnTo>
                        <a:pt x="28" y="4"/>
                      </a:lnTo>
                      <a:lnTo>
                        <a:pt x="38" y="6"/>
                      </a:lnTo>
                      <a:lnTo>
                        <a:pt x="47" y="11"/>
                      </a:lnTo>
                      <a:lnTo>
                        <a:pt x="51" y="19"/>
                      </a:lnTo>
                      <a:lnTo>
                        <a:pt x="53" y="29"/>
                      </a:lnTo>
                      <a:close/>
                    </a:path>
                  </a:pathLst>
                </a:custGeom>
                <a:solidFill>
                  <a:srgbClr val="FAD9C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211" name="Freeform 843"/>
                <p:cNvSpPr>
                  <a:spLocks noEditPoints="1"/>
                </p:cNvSpPr>
                <p:nvPr/>
              </p:nvSpPr>
              <p:spPr bwMode="auto">
                <a:xfrm>
                  <a:off x="1288" y="1878"/>
                  <a:ext cx="53" cy="53"/>
                </a:xfrm>
                <a:custGeom>
                  <a:avLst/>
                  <a:gdLst/>
                  <a:ahLst/>
                  <a:cxnLst>
                    <a:cxn ang="0">
                      <a:pos x="53" y="27"/>
                    </a:cxn>
                    <a:cxn ang="0">
                      <a:pos x="53" y="21"/>
                    </a:cxn>
                    <a:cxn ang="0">
                      <a:pos x="51" y="17"/>
                    </a:cxn>
                    <a:cxn ang="0">
                      <a:pos x="49" y="11"/>
                    </a:cxn>
                    <a:cxn ang="0">
                      <a:pos x="45" y="8"/>
                    </a:cxn>
                    <a:cxn ang="0">
                      <a:pos x="42" y="6"/>
                    </a:cxn>
                    <a:cxn ang="0">
                      <a:pos x="38" y="2"/>
                    </a:cxn>
                    <a:cxn ang="0">
                      <a:pos x="32" y="2"/>
                    </a:cxn>
                    <a:cxn ang="0">
                      <a:pos x="26" y="0"/>
                    </a:cxn>
                    <a:cxn ang="0">
                      <a:pos x="23" y="2"/>
                    </a:cxn>
                    <a:cxn ang="0">
                      <a:pos x="17" y="2"/>
                    </a:cxn>
                    <a:cxn ang="0">
                      <a:pos x="13" y="6"/>
                    </a:cxn>
                    <a:cxn ang="0">
                      <a:pos x="9" y="8"/>
                    </a:cxn>
                    <a:cxn ang="0">
                      <a:pos x="5" y="11"/>
                    </a:cxn>
                    <a:cxn ang="0">
                      <a:pos x="4" y="17"/>
                    </a:cxn>
                    <a:cxn ang="0">
                      <a:pos x="2" y="21"/>
                    </a:cxn>
                    <a:cxn ang="0">
                      <a:pos x="0" y="27"/>
                    </a:cxn>
                    <a:cxn ang="0">
                      <a:pos x="2" y="32"/>
                    </a:cxn>
                    <a:cxn ang="0">
                      <a:pos x="4" y="38"/>
                    </a:cxn>
                    <a:cxn ang="0">
                      <a:pos x="5" y="42"/>
                    </a:cxn>
                    <a:cxn ang="0">
                      <a:pos x="9" y="45"/>
                    </a:cxn>
                    <a:cxn ang="0">
                      <a:pos x="13" y="49"/>
                    </a:cxn>
                    <a:cxn ang="0">
                      <a:pos x="17" y="51"/>
                    </a:cxn>
                    <a:cxn ang="0">
                      <a:pos x="23" y="53"/>
                    </a:cxn>
                    <a:cxn ang="0">
                      <a:pos x="26" y="53"/>
                    </a:cxn>
                    <a:cxn ang="0">
                      <a:pos x="32" y="53"/>
                    </a:cxn>
                    <a:cxn ang="0">
                      <a:pos x="38" y="51"/>
                    </a:cxn>
                    <a:cxn ang="0">
                      <a:pos x="42" y="49"/>
                    </a:cxn>
                    <a:cxn ang="0">
                      <a:pos x="45" y="45"/>
                    </a:cxn>
                    <a:cxn ang="0">
                      <a:pos x="49" y="42"/>
                    </a:cxn>
                    <a:cxn ang="0">
                      <a:pos x="51" y="38"/>
                    </a:cxn>
                    <a:cxn ang="0">
                      <a:pos x="53" y="32"/>
                    </a:cxn>
                    <a:cxn ang="0">
                      <a:pos x="53" y="27"/>
                    </a:cxn>
                    <a:cxn ang="0">
                      <a:pos x="49" y="27"/>
                    </a:cxn>
                    <a:cxn ang="0">
                      <a:pos x="47" y="36"/>
                    </a:cxn>
                    <a:cxn ang="0">
                      <a:pos x="43" y="44"/>
                    </a:cxn>
                    <a:cxn ang="0">
                      <a:pos x="36" y="47"/>
                    </a:cxn>
                    <a:cxn ang="0">
                      <a:pos x="26" y="49"/>
                    </a:cxn>
                    <a:cxn ang="0">
                      <a:pos x="19" y="47"/>
                    </a:cxn>
                    <a:cxn ang="0">
                      <a:pos x="11" y="44"/>
                    </a:cxn>
                    <a:cxn ang="0">
                      <a:pos x="5" y="36"/>
                    </a:cxn>
                    <a:cxn ang="0">
                      <a:pos x="4" y="27"/>
                    </a:cxn>
                    <a:cxn ang="0">
                      <a:pos x="5" y="19"/>
                    </a:cxn>
                    <a:cxn ang="0">
                      <a:pos x="11" y="11"/>
                    </a:cxn>
                    <a:cxn ang="0">
                      <a:pos x="19" y="6"/>
                    </a:cxn>
                    <a:cxn ang="0">
                      <a:pos x="26" y="4"/>
                    </a:cxn>
                    <a:cxn ang="0">
                      <a:pos x="36" y="6"/>
                    </a:cxn>
                    <a:cxn ang="0">
                      <a:pos x="43" y="11"/>
                    </a:cxn>
                    <a:cxn ang="0">
                      <a:pos x="47" y="19"/>
                    </a:cxn>
                    <a:cxn ang="0">
                      <a:pos x="49" y="27"/>
                    </a:cxn>
                  </a:cxnLst>
                  <a:rect l="0" t="0" r="r" b="b"/>
                  <a:pathLst>
                    <a:path w="53" h="53">
                      <a:moveTo>
                        <a:pt x="53" y="27"/>
                      </a:moveTo>
                      <a:lnTo>
                        <a:pt x="53" y="21"/>
                      </a:lnTo>
                      <a:lnTo>
                        <a:pt x="51" y="17"/>
                      </a:lnTo>
                      <a:lnTo>
                        <a:pt x="49" y="11"/>
                      </a:lnTo>
                      <a:lnTo>
                        <a:pt x="45" y="8"/>
                      </a:lnTo>
                      <a:lnTo>
                        <a:pt x="42" y="6"/>
                      </a:lnTo>
                      <a:lnTo>
                        <a:pt x="38" y="2"/>
                      </a:lnTo>
                      <a:lnTo>
                        <a:pt x="32" y="2"/>
                      </a:lnTo>
                      <a:lnTo>
                        <a:pt x="26" y="0"/>
                      </a:lnTo>
                      <a:lnTo>
                        <a:pt x="23" y="2"/>
                      </a:lnTo>
                      <a:lnTo>
                        <a:pt x="17" y="2"/>
                      </a:lnTo>
                      <a:lnTo>
                        <a:pt x="13" y="6"/>
                      </a:lnTo>
                      <a:lnTo>
                        <a:pt x="9" y="8"/>
                      </a:lnTo>
                      <a:lnTo>
                        <a:pt x="5" y="11"/>
                      </a:lnTo>
                      <a:lnTo>
                        <a:pt x="4" y="17"/>
                      </a:lnTo>
                      <a:lnTo>
                        <a:pt x="2" y="21"/>
                      </a:lnTo>
                      <a:lnTo>
                        <a:pt x="0" y="27"/>
                      </a:lnTo>
                      <a:lnTo>
                        <a:pt x="2" y="32"/>
                      </a:lnTo>
                      <a:lnTo>
                        <a:pt x="4" y="38"/>
                      </a:lnTo>
                      <a:lnTo>
                        <a:pt x="5" y="42"/>
                      </a:lnTo>
                      <a:lnTo>
                        <a:pt x="9" y="45"/>
                      </a:lnTo>
                      <a:lnTo>
                        <a:pt x="13" y="49"/>
                      </a:lnTo>
                      <a:lnTo>
                        <a:pt x="17" y="51"/>
                      </a:lnTo>
                      <a:lnTo>
                        <a:pt x="23" y="53"/>
                      </a:lnTo>
                      <a:lnTo>
                        <a:pt x="26" y="53"/>
                      </a:lnTo>
                      <a:lnTo>
                        <a:pt x="32" y="53"/>
                      </a:lnTo>
                      <a:lnTo>
                        <a:pt x="38" y="51"/>
                      </a:lnTo>
                      <a:lnTo>
                        <a:pt x="42" y="49"/>
                      </a:lnTo>
                      <a:lnTo>
                        <a:pt x="45" y="45"/>
                      </a:lnTo>
                      <a:lnTo>
                        <a:pt x="49" y="42"/>
                      </a:lnTo>
                      <a:lnTo>
                        <a:pt x="51" y="38"/>
                      </a:lnTo>
                      <a:lnTo>
                        <a:pt x="53" y="32"/>
                      </a:lnTo>
                      <a:lnTo>
                        <a:pt x="53" y="27"/>
                      </a:lnTo>
                      <a:close/>
                      <a:moveTo>
                        <a:pt x="49" y="27"/>
                      </a:moveTo>
                      <a:lnTo>
                        <a:pt x="47" y="36"/>
                      </a:lnTo>
                      <a:lnTo>
                        <a:pt x="43" y="44"/>
                      </a:lnTo>
                      <a:lnTo>
                        <a:pt x="36" y="47"/>
                      </a:lnTo>
                      <a:lnTo>
                        <a:pt x="26" y="49"/>
                      </a:lnTo>
                      <a:lnTo>
                        <a:pt x="19" y="47"/>
                      </a:lnTo>
                      <a:lnTo>
                        <a:pt x="11" y="44"/>
                      </a:lnTo>
                      <a:lnTo>
                        <a:pt x="5" y="36"/>
                      </a:lnTo>
                      <a:lnTo>
                        <a:pt x="4" y="27"/>
                      </a:lnTo>
                      <a:lnTo>
                        <a:pt x="5" y="19"/>
                      </a:lnTo>
                      <a:lnTo>
                        <a:pt x="11" y="11"/>
                      </a:lnTo>
                      <a:lnTo>
                        <a:pt x="19" y="6"/>
                      </a:lnTo>
                      <a:lnTo>
                        <a:pt x="26" y="4"/>
                      </a:lnTo>
                      <a:lnTo>
                        <a:pt x="36" y="6"/>
                      </a:lnTo>
                      <a:lnTo>
                        <a:pt x="43" y="11"/>
                      </a:lnTo>
                      <a:lnTo>
                        <a:pt x="47" y="19"/>
                      </a:lnTo>
                      <a:lnTo>
                        <a:pt x="49" y="27"/>
                      </a:lnTo>
                      <a:close/>
                    </a:path>
                  </a:pathLst>
                </a:custGeom>
                <a:solidFill>
                  <a:srgbClr val="FADCC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212" name="Freeform 844"/>
                <p:cNvSpPr>
                  <a:spLocks noEditPoints="1"/>
                </p:cNvSpPr>
                <p:nvPr/>
              </p:nvSpPr>
              <p:spPr bwMode="auto">
                <a:xfrm>
                  <a:off x="1290" y="1880"/>
                  <a:ext cx="49" cy="49"/>
                </a:xfrm>
                <a:custGeom>
                  <a:avLst/>
                  <a:gdLst/>
                  <a:ahLst/>
                  <a:cxnLst>
                    <a:cxn ang="0">
                      <a:pos x="49" y="25"/>
                    </a:cxn>
                    <a:cxn ang="0">
                      <a:pos x="47" y="15"/>
                    </a:cxn>
                    <a:cxn ang="0">
                      <a:pos x="43" y="7"/>
                    </a:cxn>
                    <a:cxn ang="0">
                      <a:pos x="34" y="2"/>
                    </a:cxn>
                    <a:cxn ang="0">
                      <a:pos x="24" y="0"/>
                    </a:cxn>
                    <a:cxn ang="0">
                      <a:pos x="15" y="2"/>
                    </a:cxn>
                    <a:cxn ang="0">
                      <a:pos x="7" y="7"/>
                    </a:cxn>
                    <a:cxn ang="0">
                      <a:pos x="2" y="15"/>
                    </a:cxn>
                    <a:cxn ang="0">
                      <a:pos x="0" y="25"/>
                    </a:cxn>
                    <a:cxn ang="0">
                      <a:pos x="2" y="34"/>
                    </a:cxn>
                    <a:cxn ang="0">
                      <a:pos x="7" y="42"/>
                    </a:cxn>
                    <a:cxn ang="0">
                      <a:pos x="15" y="47"/>
                    </a:cxn>
                    <a:cxn ang="0">
                      <a:pos x="24" y="49"/>
                    </a:cxn>
                    <a:cxn ang="0">
                      <a:pos x="34" y="47"/>
                    </a:cxn>
                    <a:cxn ang="0">
                      <a:pos x="43" y="42"/>
                    </a:cxn>
                    <a:cxn ang="0">
                      <a:pos x="47" y="34"/>
                    </a:cxn>
                    <a:cxn ang="0">
                      <a:pos x="49" y="25"/>
                    </a:cxn>
                    <a:cxn ang="0">
                      <a:pos x="45" y="25"/>
                    </a:cxn>
                    <a:cxn ang="0">
                      <a:pos x="43" y="32"/>
                    </a:cxn>
                    <a:cxn ang="0">
                      <a:pos x="40" y="40"/>
                    </a:cxn>
                    <a:cxn ang="0">
                      <a:pos x="34" y="43"/>
                    </a:cxn>
                    <a:cxn ang="0">
                      <a:pos x="24" y="45"/>
                    </a:cxn>
                    <a:cxn ang="0">
                      <a:pos x="17" y="43"/>
                    </a:cxn>
                    <a:cxn ang="0">
                      <a:pos x="11" y="40"/>
                    </a:cxn>
                    <a:cxn ang="0">
                      <a:pos x="5" y="32"/>
                    </a:cxn>
                    <a:cxn ang="0">
                      <a:pos x="3" y="25"/>
                    </a:cxn>
                    <a:cxn ang="0">
                      <a:pos x="5" y="17"/>
                    </a:cxn>
                    <a:cxn ang="0">
                      <a:pos x="11" y="9"/>
                    </a:cxn>
                    <a:cxn ang="0">
                      <a:pos x="17" y="6"/>
                    </a:cxn>
                    <a:cxn ang="0">
                      <a:pos x="24" y="4"/>
                    </a:cxn>
                    <a:cxn ang="0">
                      <a:pos x="34" y="6"/>
                    </a:cxn>
                    <a:cxn ang="0">
                      <a:pos x="40" y="9"/>
                    </a:cxn>
                    <a:cxn ang="0">
                      <a:pos x="43" y="17"/>
                    </a:cxn>
                    <a:cxn ang="0">
                      <a:pos x="45" y="25"/>
                    </a:cxn>
                  </a:cxnLst>
                  <a:rect l="0" t="0" r="r" b="b"/>
                  <a:pathLst>
                    <a:path w="49" h="49">
                      <a:moveTo>
                        <a:pt x="49" y="25"/>
                      </a:moveTo>
                      <a:lnTo>
                        <a:pt x="47" y="15"/>
                      </a:lnTo>
                      <a:lnTo>
                        <a:pt x="43" y="7"/>
                      </a:lnTo>
                      <a:lnTo>
                        <a:pt x="34" y="2"/>
                      </a:lnTo>
                      <a:lnTo>
                        <a:pt x="24" y="0"/>
                      </a:lnTo>
                      <a:lnTo>
                        <a:pt x="15" y="2"/>
                      </a:lnTo>
                      <a:lnTo>
                        <a:pt x="7" y="7"/>
                      </a:lnTo>
                      <a:lnTo>
                        <a:pt x="2" y="15"/>
                      </a:lnTo>
                      <a:lnTo>
                        <a:pt x="0" y="25"/>
                      </a:lnTo>
                      <a:lnTo>
                        <a:pt x="2" y="34"/>
                      </a:lnTo>
                      <a:lnTo>
                        <a:pt x="7" y="42"/>
                      </a:lnTo>
                      <a:lnTo>
                        <a:pt x="15" y="47"/>
                      </a:lnTo>
                      <a:lnTo>
                        <a:pt x="24" y="49"/>
                      </a:lnTo>
                      <a:lnTo>
                        <a:pt x="34" y="47"/>
                      </a:lnTo>
                      <a:lnTo>
                        <a:pt x="43" y="42"/>
                      </a:lnTo>
                      <a:lnTo>
                        <a:pt x="47" y="34"/>
                      </a:lnTo>
                      <a:lnTo>
                        <a:pt x="49" y="25"/>
                      </a:lnTo>
                      <a:close/>
                      <a:moveTo>
                        <a:pt x="45" y="25"/>
                      </a:moveTo>
                      <a:lnTo>
                        <a:pt x="43" y="32"/>
                      </a:lnTo>
                      <a:lnTo>
                        <a:pt x="40" y="40"/>
                      </a:lnTo>
                      <a:lnTo>
                        <a:pt x="34" y="43"/>
                      </a:lnTo>
                      <a:lnTo>
                        <a:pt x="24" y="45"/>
                      </a:lnTo>
                      <a:lnTo>
                        <a:pt x="17" y="43"/>
                      </a:lnTo>
                      <a:lnTo>
                        <a:pt x="11" y="40"/>
                      </a:lnTo>
                      <a:lnTo>
                        <a:pt x="5" y="32"/>
                      </a:lnTo>
                      <a:lnTo>
                        <a:pt x="3" y="25"/>
                      </a:lnTo>
                      <a:lnTo>
                        <a:pt x="5" y="17"/>
                      </a:lnTo>
                      <a:lnTo>
                        <a:pt x="11" y="9"/>
                      </a:lnTo>
                      <a:lnTo>
                        <a:pt x="17" y="6"/>
                      </a:lnTo>
                      <a:lnTo>
                        <a:pt x="24" y="4"/>
                      </a:lnTo>
                      <a:lnTo>
                        <a:pt x="34" y="6"/>
                      </a:lnTo>
                      <a:lnTo>
                        <a:pt x="40" y="9"/>
                      </a:lnTo>
                      <a:lnTo>
                        <a:pt x="43" y="17"/>
                      </a:lnTo>
                      <a:lnTo>
                        <a:pt x="45" y="25"/>
                      </a:lnTo>
                      <a:close/>
                    </a:path>
                  </a:pathLst>
                </a:custGeom>
                <a:solidFill>
                  <a:srgbClr val="FBDEC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213" name="Freeform 845"/>
                <p:cNvSpPr>
                  <a:spLocks noEditPoints="1"/>
                </p:cNvSpPr>
                <p:nvPr/>
              </p:nvSpPr>
              <p:spPr bwMode="auto">
                <a:xfrm>
                  <a:off x="1292" y="1882"/>
                  <a:ext cx="45" cy="45"/>
                </a:xfrm>
                <a:custGeom>
                  <a:avLst/>
                  <a:gdLst/>
                  <a:ahLst/>
                  <a:cxnLst>
                    <a:cxn ang="0">
                      <a:pos x="45" y="23"/>
                    </a:cxn>
                    <a:cxn ang="0">
                      <a:pos x="43" y="15"/>
                    </a:cxn>
                    <a:cxn ang="0">
                      <a:pos x="39" y="7"/>
                    </a:cxn>
                    <a:cxn ang="0">
                      <a:pos x="32" y="2"/>
                    </a:cxn>
                    <a:cxn ang="0">
                      <a:pos x="22" y="0"/>
                    </a:cxn>
                    <a:cxn ang="0">
                      <a:pos x="15" y="2"/>
                    </a:cxn>
                    <a:cxn ang="0">
                      <a:pos x="7" y="7"/>
                    </a:cxn>
                    <a:cxn ang="0">
                      <a:pos x="1" y="15"/>
                    </a:cxn>
                    <a:cxn ang="0">
                      <a:pos x="0" y="23"/>
                    </a:cxn>
                    <a:cxn ang="0">
                      <a:pos x="1" y="32"/>
                    </a:cxn>
                    <a:cxn ang="0">
                      <a:pos x="7" y="40"/>
                    </a:cxn>
                    <a:cxn ang="0">
                      <a:pos x="15" y="43"/>
                    </a:cxn>
                    <a:cxn ang="0">
                      <a:pos x="22" y="45"/>
                    </a:cxn>
                    <a:cxn ang="0">
                      <a:pos x="32" y="43"/>
                    </a:cxn>
                    <a:cxn ang="0">
                      <a:pos x="39" y="40"/>
                    </a:cxn>
                    <a:cxn ang="0">
                      <a:pos x="43" y="32"/>
                    </a:cxn>
                    <a:cxn ang="0">
                      <a:pos x="45" y="23"/>
                    </a:cxn>
                    <a:cxn ang="0">
                      <a:pos x="41" y="23"/>
                    </a:cxn>
                    <a:cxn ang="0">
                      <a:pos x="41" y="30"/>
                    </a:cxn>
                    <a:cxn ang="0">
                      <a:pos x="36" y="36"/>
                    </a:cxn>
                    <a:cxn ang="0">
                      <a:pos x="30" y="40"/>
                    </a:cxn>
                    <a:cxn ang="0">
                      <a:pos x="22" y="41"/>
                    </a:cxn>
                    <a:cxn ang="0">
                      <a:pos x="15" y="40"/>
                    </a:cxn>
                    <a:cxn ang="0">
                      <a:pos x="9" y="36"/>
                    </a:cxn>
                    <a:cxn ang="0">
                      <a:pos x="5" y="30"/>
                    </a:cxn>
                    <a:cxn ang="0">
                      <a:pos x="3" y="23"/>
                    </a:cxn>
                    <a:cxn ang="0">
                      <a:pos x="5" y="15"/>
                    </a:cxn>
                    <a:cxn ang="0">
                      <a:pos x="9" y="9"/>
                    </a:cxn>
                    <a:cxn ang="0">
                      <a:pos x="15" y="5"/>
                    </a:cxn>
                    <a:cxn ang="0">
                      <a:pos x="22" y="4"/>
                    </a:cxn>
                    <a:cxn ang="0">
                      <a:pos x="30" y="5"/>
                    </a:cxn>
                    <a:cxn ang="0">
                      <a:pos x="36" y="9"/>
                    </a:cxn>
                    <a:cxn ang="0">
                      <a:pos x="41" y="15"/>
                    </a:cxn>
                    <a:cxn ang="0">
                      <a:pos x="41" y="23"/>
                    </a:cxn>
                  </a:cxnLst>
                  <a:rect l="0" t="0" r="r" b="b"/>
                  <a:pathLst>
                    <a:path w="45" h="45">
                      <a:moveTo>
                        <a:pt x="45" y="23"/>
                      </a:moveTo>
                      <a:lnTo>
                        <a:pt x="43" y="15"/>
                      </a:lnTo>
                      <a:lnTo>
                        <a:pt x="39" y="7"/>
                      </a:lnTo>
                      <a:lnTo>
                        <a:pt x="32" y="2"/>
                      </a:lnTo>
                      <a:lnTo>
                        <a:pt x="22" y="0"/>
                      </a:lnTo>
                      <a:lnTo>
                        <a:pt x="15" y="2"/>
                      </a:lnTo>
                      <a:lnTo>
                        <a:pt x="7" y="7"/>
                      </a:lnTo>
                      <a:lnTo>
                        <a:pt x="1" y="15"/>
                      </a:lnTo>
                      <a:lnTo>
                        <a:pt x="0" y="23"/>
                      </a:lnTo>
                      <a:lnTo>
                        <a:pt x="1" y="32"/>
                      </a:lnTo>
                      <a:lnTo>
                        <a:pt x="7" y="40"/>
                      </a:lnTo>
                      <a:lnTo>
                        <a:pt x="15" y="43"/>
                      </a:lnTo>
                      <a:lnTo>
                        <a:pt x="22" y="45"/>
                      </a:lnTo>
                      <a:lnTo>
                        <a:pt x="32" y="43"/>
                      </a:lnTo>
                      <a:lnTo>
                        <a:pt x="39" y="40"/>
                      </a:lnTo>
                      <a:lnTo>
                        <a:pt x="43" y="32"/>
                      </a:lnTo>
                      <a:lnTo>
                        <a:pt x="45" y="23"/>
                      </a:lnTo>
                      <a:close/>
                      <a:moveTo>
                        <a:pt x="41" y="23"/>
                      </a:moveTo>
                      <a:lnTo>
                        <a:pt x="41" y="30"/>
                      </a:lnTo>
                      <a:lnTo>
                        <a:pt x="36" y="36"/>
                      </a:lnTo>
                      <a:lnTo>
                        <a:pt x="30" y="40"/>
                      </a:lnTo>
                      <a:lnTo>
                        <a:pt x="22" y="41"/>
                      </a:lnTo>
                      <a:lnTo>
                        <a:pt x="15" y="40"/>
                      </a:lnTo>
                      <a:lnTo>
                        <a:pt x="9" y="36"/>
                      </a:lnTo>
                      <a:lnTo>
                        <a:pt x="5" y="30"/>
                      </a:lnTo>
                      <a:lnTo>
                        <a:pt x="3" y="23"/>
                      </a:lnTo>
                      <a:lnTo>
                        <a:pt x="5" y="15"/>
                      </a:lnTo>
                      <a:lnTo>
                        <a:pt x="9" y="9"/>
                      </a:lnTo>
                      <a:lnTo>
                        <a:pt x="15" y="5"/>
                      </a:lnTo>
                      <a:lnTo>
                        <a:pt x="22" y="4"/>
                      </a:lnTo>
                      <a:lnTo>
                        <a:pt x="30" y="5"/>
                      </a:lnTo>
                      <a:lnTo>
                        <a:pt x="36" y="9"/>
                      </a:lnTo>
                      <a:lnTo>
                        <a:pt x="41" y="15"/>
                      </a:lnTo>
                      <a:lnTo>
                        <a:pt x="41" y="23"/>
                      </a:lnTo>
                      <a:close/>
                    </a:path>
                  </a:pathLst>
                </a:custGeom>
                <a:solidFill>
                  <a:srgbClr val="FBE1C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214" name="Freeform 846"/>
                <p:cNvSpPr>
                  <a:spLocks noEditPoints="1"/>
                </p:cNvSpPr>
                <p:nvPr/>
              </p:nvSpPr>
              <p:spPr bwMode="auto">
                <a:xfrm>
                  <a:off x="1293" y="1884"/>
                  <a:ext cx="42" cy="41"/>
                </a:xfrm>
                <a:custGeom>
                  <a:avLst/>
                  <a:gdLst/>
                  <a:ahLst/>
                  <a:cxnLst>
                    <a:cxn ang="0">
                      <a:pos x="42" y="21"/>
                    </a:cxn>
                    <a:cxn ang="0">
                      <a:pos x="40" y="13"/>
                    </a:cxn>
                    <a:cxn ang="0">
                      <a:pos x="37" y="5"/>
                    </a:cxn>
                    <a:cxn ang="0">
                      <a:pos x="31" y="2"/>
                    </a:cxn>
                    <a:cxn ang="0">
                      <a:pos x="21" y="0"/>
                    </a:cxn>
                    <a:cxn ang="0">
                      <a:pos x="14" y="2"/>
                    </a:cxn>
                    <a:cxn ang="0">
                      <a:pos x="8" y="5"/>
                    </a:cxn>
                    <a:cxn ang="0">
                      <a:pos x="2" y="13"/>
                    </a:cxn>
                    <a:cxn ang="0">
                      <a:pos x="0" y="21"/>
                    </a:cxn>
                    <a:cxn ang="0">
                      <a:pos x="2" y="28"/>
                    </a:cxn>
                    <a:cxn ang="0">
                      <a:pos x="8" y="36"/>
                    </a:cxn>
                    <a:cxn ang="0">
                      <a:pos x="14" y="39"/>
                    </a:cxn>
                    <a:cxn ang="0">
                      <a:pos x="21" y="41"/>
                    </a:cxn>
                    <a:cxn ang="0">
                      <a:pos x="31" y="39"/>
                    </a:cxn>
                    <a:cxn ang="0">
                      <a:pos x="37" y="36"/>
                    </a:cxn>
                    <a:cxn ang="0">
                      <a:pos x="40" y="28"/>
                    </a:cxn>
                    <a:cxn ang="0">
                      <a:pos x="42" y="21"/>
                    </a:cxn>
                    <a:cxn ang="0">
                      <a:pos x="38" y="21"/>
                    </a:cxn>
                    <a:cxn ang="0">
                      <a:pos x="38" y="28"/>
                    </a:cxn>
                    <a:cxn ang="0">
                      <a:pos x="35" y="34"/>
                    </a:cxn>
                    <a:cxn ang="0">
                      <a:pos x="29" y="36"/>
                    </a:cxn>
                    <a:cxn ang="0">
                      <a:pos x="21" y="38"/>
                    </a:cxn>
                    <a:cxn ang="0">
                      <a:pos x="16" y="36"/>
                    </a:cxn>
                    <a:cxn ang="0">
                      <a:pos x="10" y="34"/>
                    </a:cxn>
                    <a:cxn ang="0">
                      <a:pos x="6" y="28"/>
                    </a:cxn>
                    <a:cxn ang="0">
                      <a:pos x="4" y="21"/>
                    </a:cxn>
                    <a:cxn ang="0">
                      <a:pos x="6" y="15"/>
                    </a:cxn>
                    <a:cxn ang="0">
                      <a:pos x="10" y="9"/>
                    </a:cxn>
                    <a:cxn ang="0">
                      <a:pos x="16" y="5"/>
                    </a:cxn>
                    <a:cxn ang="0">
                      <a:pos x="21" y="3"/>
                    </a:cxn>
                    <a:cxn ang="0">
                      <a:pos x="29" y="5"/>
                    </a:cxn>
                    <a:cxn ang="0">
                      <a:pos x="35" y="9"/>
                    </a:cxn>
                    <a:cxn ang="0">
                      <a:pos x="38" y="15"/>
                    </a:cxn>
                    <a:cxn ang="0">
                      <a:pos x="38" y="21"/>
                    </a:cxn>
                  </a:cxnLst>
                  <a:rect l="0" t="0" r="r" b="b"/>
                  <a:pathLst>
                    <a:path w="42" h="41">
                      <a:moveTo>
                        <a:pt x="42" y="21"/>
                      </a:moveTo>
                      <a:lnTo>
                        <a:pt x="40" y="13"/>
                      </a:lnTo>
                      <a:lnTo>
                        <a:pt x="37" y="5"/>
                      </a:lnTo>
                      <a:lnTo>
                        <a:pt x="31" y="2"/>
                      </a:lnTo>
                      <a:lnTo>
                        <a:pt x="21" y="0"/>
                      </a:lnTo>
                      <a:lnTo>
                        <a:pt x="14" y="2"/>
                      </a:lnTo>
                      <a:lnTo>
                        <a:pt x="8" y="5"/>
                      </a:lnTo>
                      <a:lnTo>
                        <a:pt x="2" y="13"/>
                      </a:lnTo>
                      <a:lnTo>
                        <a:pt x="0" y="21"/>
                      </a:lnTo>
                      <a:lnTo>
                        <a:pt x="2" y="28"/>
                      </a:lnTo>
                      <a:lnTo>
                        <a:pt x="8" y="36"/>
                      </a:lnTo>
                      <a:lnTo>
                        <a:pt x="14" y="39"/>
                      </a:lnTo>
                      <a:lnTo>
                        <a:pt x="21" y="41"/>
                      </a:lnTo>
                      <a:lnTo>
                        <a:pt x="31" y="39"/>
                      </a:lnTo>
                      <a:lnTo>
                        <a:pt x="37" y="36"/>
                      </a:lnTo>
                      <a:lnTo>
                        <a:pt x="40" y="28"/>
                      </a:lnTo>
                      <a:lnTo>
                        <a:pt x="42" y="21"/>
                      </a:lnTo>
                      <a:close/>
                      <a:moveTo>
                        <a:pt x="38" y="21"/>
                      </a:moveTo>
                      <a:lnTo>
                        <a:pt x="38" y="28"/>
                      </a:lnTo>
                      <a:lnTo>
                        <a:pt x="35" y="34"/>
                      </a:lnTo>
                      <a:lnTo>
                        <a:pt x="29" y="36"/>
                      </a:lnTo>
                      <a:lnTo>
                        <a:pt x="21" y="38"/>
                      </a:lnTo>
                      <a:lnTo>
                        <a:pt x="16" y="36"/>
                      </a:lnTo>
                      <a:lnTo>
                        <a:pt x="10" y="34"/>
                      </a:lnTo>
                      <a:lnTo>
                        <a:pt x="6" y="28"/>
                      </a:lnTo>
                      <a:lnTo>
                        <a:pt x="4" y="21"/>
                      </a:lnTo>
                      <a:lnTo>
                        <a:pt x="6" y="15"/>
                      </a:lnTo>
                      <a:lnTo>
                        <a:pt x="10" y="9"/>
                      </a:lnTo>
                      <a:lnTo>
                        <a:pt x="16" y="5"/>
                      </a:lnTo>
                      <a:lnTo>
                        <a:pt x="21" y="3"/>
                      </a:lnTo>
                      <a:lnTo>
                        <a:pt x="29" y="5"/>
                      </a:lnTo>
                      <a:lnTo>
                        <a:pt x="35" y="9"/>
                      </a:lnTo>
                      <a:lnTo>
                        <a:pt x="38" y="15"/>
                      </a:lnTo>
                      <a:lnTo>
                        <a:pt x="38" y="21"/>
                      </a:lnTo>
                      <a:close/>
                    </a:path>
                  </a:pathLst>
                </a:custGeom>
                <a:solidFill>
                  <a:srgbClr val="FCE3D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215" name="Freeform 847"/>
                <p:cNvSpPr>
                  <a:spLocks noEditPoints="1"/>
                </p:cNvSpPr>
                <p:nvPr/>
              </p:nvSpPr>
              <p:spPr bwMode="auto">
                <a:xfrm>
                  <a:off x="1295" y="1886"/>
                  <a:ext cx="38" cy="37"/>
                </a:xfrm>
                <a:custGeom>
                  <a:avLst/>
                  <a:gdLst/>
                  <a:ahLst/>
                  <a:cxnLst>
                    <a:cxn ang="0">
                      <a:pos x="38" y="19"/>
                    </a:cxn>
                    <a:cxn ang="0">
                      <a:pos x="38" y="11"/>
                    </a:cxn>
                    <a:cxn ang="0">
                      <a:pos x="33" y="5"/>
                    </a:cxn>
                    <a:cxn ang="0">
                      <a:pos x="27" y="1"/>
                    </a:cxn>
                    <a:cxn ang="0">
                      <a:pos x="19" y="0"/>
                    </a:cxn>
                    <a:cxn ang="0">
                      <a:pos x="12" y="1"/>
                    </a:cxn>
                    <a:cxn ang="0">
                      <a:pos x="6" y="5"/>
                    </a:cxn>
                    <a:cxn ang="0">
                      <a:pos x="2" y="11"/>
                    </a:cxn>
                    <a:cxn ang="0">
                      <a:pos x="0" y="19"/>
                    </a:cxn>
                    <a:cxn ang="0">
                      <a:pos x="2" y="26"/>
                    </a:cxn>
                    <a:cxn ang="0">
                      <a:pos x="6" y="32"/>
                    </a:cxn>
                    <a:cxn ang="0">
                      <a:pos x="12" y="36"/>
                    </a:cxn>
                    <a:cxn ang="0">
                      <a:pos x="19" y="37"/>
                    </a:cxn>
                    <a:cxn ang="0">
                      <a:pos x="27" y="36"/>
                    </a:cxn>
                    <a:cxn ang="0">
                      <a:pos x="33" y="32"/>
                    </a:cxn>
                    <a:cxn ang="0">
                      <a:pos x="38" y="26"/>
                    </a:cxn>
                    <a:cxn ang="0">
                      <a:pos x="38" y="19"/>
                    </a:cxn>
                    <a:cxn ang="0">
                      <a:pos x="35" y="19"/>
                    </a:cxn>
                    <a:cxn ang="0">
                      <a:pos x="35" y="24"/>
                    </a:cxn>
                    <a:cxn ang="0">
                      <a:pos x="31" y="30"/>
                    </a:cxn>
                    <a:cxn ang="0">
                      <a:pos x="25" y="34"/>
                    </a:cxn>
                    <a:cxn ang="0">
                      <a:pos x="19" y="34"/>
                    </a:cxn>
                    <a:cxn ang="0">
                      <a:pos x="14" y="34"/>
                    </a:cxn>
                    <a:cxn ang="0">
                      <a:pos x="10" y="30"/>
                    </a:cxn>
                    <a:cxn ang="0">
                      <a:pos x="6" y="24"/>
                    </a:cxn>
                    <a:cxn ang="0">
                      <a:pos x="4" y="19"/>
                    </a:cxn>
                    <a:cxn ang="0">
                      <a:pos x="6" y="13"/>
                    </a:cxn>
                    <a:cxn ang="0">
                      <a:pos x="10" y="9"/>
                    </a:cxn>
                    <a:cxn ang="0">
                      <a:pos x="14" y="5"/>
                    </a:cxn>
                    <a:cxn ang="0">
                      <a:pos x="19" y="3"/>
                    </a:cxn>
                    <a:cxn ang="0">
                      <a:pos x="25" y="5"/>
                    </a:cxn>
                    <a:cxn ang="0">
                      <a:pos x="31" y="9"/>
                    </a:cxn>
                    <a:cxn ang="0">
                      <a:pos x="35" y="13"/>
                    </a:cxn>
                    <a:cxn ang="0">
                      <a:pos x="35" y="19"/>
                    </a:cxn>
                  </a:cxnLst>
                  <a:rect l="0" t="0" r="r" b="b"/>
                  <a:pathLst>
                    <a:path w="38" h="37">
                      <a:moveTo>
                        <a:pt x="38" y="19"/>
                      </a:moveTo>
                      <a:lnTo>
                        <a:pt x="38" y="11"/>
                      </a:lnTo>
                      <a:lnTo>
                        <a:pt x="33" y="5"/>
                      </a:lnTo>
                      <a:lnTo>
                        <a:pt x="27" y="1"/>
                      </a:lnTo>
                      <a:lnTo>
                        <a:pt x="19" y="0"/>
                      </a:lnTo>
                      <a:lnTo>
                        <a:pt x="12" y="1"/>
                      </a:lnTo>
                      <a:lnTo>
                        <a:pt x="6" y="5"/>
                      </a:lnTo>
                      <a:lnTo>
                        <a:pt x="2" y="11"/>
                      </a:lnTo>
                      <a:lnTo>
                        <a:pt x="0" y="19"/>
                      </a:lnTo>
                      <a:lnTo>
                        <a:pt x="2" y="26"/>
                      </a:lnTo>
                      <a:lnTo>
                        <a:pt x="6" y="32"/>
                      </a:lnTo>
                      <a:lnTo>
                        <a:pt x="12" y="36"/>
                      </a:lnTo>
                      <a:lnTo>
                        <a:pt x="19" y="37"/>
                      </a:lnTo>
                      <a:lnTo>
                        <a:pt x="27" y="36"/>
                      </a:lnTo>
                      <a:lnTo>
                        <a:pt x="33" y="32"/>
                      </a:lnTo>
                      <a:lnTo>
                        <a:pt x="38" y="26"/>
                      </a:lnTo>
                      <a:lnTo>
                        <a:pt x="38" y="19"/>
                      </a:lnTo>
                      <a:close/>
                      <a:moveTo>
                        <a:pt x="35" y="19"/>
                      </a:moveTo>
                      <a:lnTo>
                        <a:pt x="35" y="24"/>
                      </a:lnTo>
                      <a:lnTo>
                        <a:pt x="31" y="30"/>
                      </a:lnTo>
                      <a:lnTo>
                        <a:pt x="25" y="34"/>
                      </a:lnTo>
                      <a:lnTo>
                        <a:pt x="19" y="34"/>
                      </a:lnTo>
                      <a:lnTo>
                        <a:pt x="14" y="34"/>
                      </a:lnTo>
                      <a:lnTo>
                        <a:pt x="10" y="30"/>
                      </a:lnTo>
                      <a:lnTo>
                        <a:pt x="6" y="24"/>
                      </a:lnTo>
                      <a:lnTo>
                        <a:pt x="4" y="19"/>
                      </a:lnTo>
                      <a:lnTo>
                        <a:pt x="6" y="13"/>
                      </a:lnTo>
                      <a:lnTo>
                        <a:pt x="10" y="9"/>
                      </a:lnTo>
                      <a:lnTo>
                        <a:pt x="14" y="5"/>
                      </a:lnTo>
                      <a:lnTo>
                        <a:pt x="19" y="3"/>
                      </a:lnTo>
                      <a:lnTo>
                        <a:pt x="25" y="5"/>
                      </a:lnTo>
                      <a:lnTo>
                        <a:pt x="31" y="9"/>
                      </a:lnTo>
                      <a:lnTo>
                        <a:pt x="35" y="13"/>
                      </a:lnTo>
                      <a:lnTo>
                        <a:pt x="35" y="19"/>
                      </a:lnTo>
                      <a:close/>
                    </a:path>
                  </a:pathLst>
                </a:custGeom>
                <a:solidFill>
                  <a:srgbClr val="FDE7D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216" name="Freeform 848"/>
                <p:cNvSpPr>
                  <a:spLocks noEditPoints="1"/>
                </p:cNvSpPr>
                <p:nvPr/>
              </p:nvSpPr>
              <p:spPr bwMode="auto">
                <a:xfrm>
                  <a:off x="1297" y="1887"/>
                  <a:ext cx="34" cy="35"/>
                </a:xfrm>
                <a:custGeom>
                  <a:avLst/>
                  <a:gdLst/>
                  <a:ahLst/>
                  <a:cxnLst>
                    <a:cxn ang="0">
                      <a:pos x="34" y="18"/>
                    </a:cxn>
                    <a:cxn ang="0">
                      <a:pos x="34" y="12"/>
                    </a:cxn>
                    <a:cxn ang="0">
                      <a:pos x="31" y="6"/>
                    </a:cxn>
                    <a:cxn ang="0">
                      <a:pos x="25" y="2"/>
                    </a:cxn>
                    <a:cxn ang="0">
                      <a:pos x="17" y="0"/>
                    </a:cxn>
                    <a:cxn ang="0">
                      <a:pos x="12" y="2"/>
                    </a:cxn>
                    <a:cxn ang="0">
                      <a:pos x="6" y="6"/>
                    </a:cxn>
                    <a:cxn ang="0">
                      <a:pos x="2" y="12"/>
                    </a:cxn>
                    <a:cxn ang="0">
                      <a:pos x="0" y="18"/>
                    </a:cxn>
                    <a:cxn ang="0">
                      <a:pos x="2" y="25"/>
                    </a:cxn>
                    <a:cxn ang="0">
                      <a:pos x="6" y="31"/>
                    </a:cxn>
                    <a:cxn ang="0">
                      <a:pos x="12" y="33"/>
                    </a:cxn>
                    <a:cxn ang="0">
                      <a:pos x="17" y="35"/>
                    </a:cxn>
                    <a:cxn ang="0">
                      <a:pos x="25" y="33"/>
                    </a:cxn>
                    <a:cxn ang="0">
                      <a:pos x="31" y="31"/>
                    </a:cxn>
                    <a:cxn ang="0">
                      <a:pos x="34" y="25"/>
                    </a:cxn>
                    <a:cxn ang="0">
                      <a:pos x="34" y="18"/>
                    </a:cxn>
                    <a:cxn ang="0">
                      <a:pos x="31" y="18"/>
                    </a:cxn>
                    <a:cxn ang="0">
                      <a:pos x="31" y="23"/>
                    </a:cxn>
                    <a:cxn ang="0">
                      <a:pos x="27" y="27"/>
                    </a:cxn>
                    <a:cxn ang="0">
                      <a:pos x="23" y="31"/>
                    </a:cxn>
                    <a:cxn ang="0">
                      <a:pos x="17" y="31"/>
                    </a:cxn>
                    <a:cxn ang="0">
                      <a:pos x="14" y="31"/>
                    </a:cxn>
                    <a:cxn ang="0">
                      <a:pos x="8" y="27"/>
                    </a:cxn>
                    <a:cxn ang="0">
                      <a:pos x="6" y="23"/>
                    </a:cxn>
                    <a:cxn ang="0">
                      <a:pos x="4" y="18"/>
                    </a:cxn>
                    <a:cxn ang="0">
                      <a:pos x="6" y="12"/>
                    </a:cxn>
                    <a:cxn ang="0">
                      <a:pos x="8" y="8"/>
                    </a:cxn>
                    <a:cxn ang="0">
                      <a:pos x="14" y="6"/>
                    </a:cxn>
                    <a:cxn ang="0">
                      <a:pos x="17" y="4"/>
                    </a:cxn>
                    <a:cxn ang="0">
                      <a:pos x="23" y="6"/>
                    </a:cxn>
                    <a:cxn ang="0">
                      <a:pos x="27" y="8"/>
                    </a:cxn>
                    <a:cxn ang="0">
                      <a:pos x="31" y="12"/>
                    </a:cxn>
                    <a:cxn ang="0">
                      <a:pos x="31" y="18"/>
                    </a:cxn>
                  </a:cxnLst>
                  <a:rect l="0" t="0" r="r" b="b"/>
                  <a:pathLst>
                    <a:path w="34" h="35">
                      <a:moveTo>
                        <a:pt x="34" y="18"/>
                      </a:moveTo>
                      <a:lnTo>
                        <a:pt x="34" y="12"/>
                      </a:lnTo>
                      <a:lnTo>
                        <a:pt x="31" y="6"/>
                      </a:lnTo>
                      <a:lnTo>
                        <a:pt x="25" y="2"/>
                      </a:lnTo>
                      <a:lnTo>
                        <a:pt x="17" y="0"/>
                      </a:lnTo>
                      <a:lnTo>
                        <a:pt x="12" y="2"/>
                      </a:lnTo>
                      <a:lnTo>
                        <a:pt x="6" y="6"/>
                      </a:lnTo>
                      <a:lnTo>
                        <a:pt x="2" y="12"/>
                      </a:lnTo>
                      <a:lnTo>
                        <a:pt x="0" y="18"/>
                      </a:lnTo>
                      <a:lnTo>
                        <a:pt x="2" y="25"/>
                      </a:lnTo>
                      <a:lnTo>
                        <a:pt x="6" y="31"/>
                      </a:lnTo>
                      <a:lnTo>
                        <a:pt x="12" y="33"/>
                      </a:lnTo>
                      <a:lnTo>
                        <a:pt x="17" y="35"/>
                      </a:lnTo>
                      <a:lnTo>
                        <a:pt x="25" y="33"/>
                      </a:lnTo>
                      <a:lnTo>
                        <a:pt x="31" y="31"/>
                      </a:lnTo>
                      <a:lnTo>
                        <a:pt x="34" y="25"/>
                      </a:lnTo>
                      <a:lnTo>
                        <a:pt x="34" y="18"/>
                      </a:lnTo>
                      <a:close/>
                      <a:moveTo>
                        <a:pt x="31" y="18"/>
                      </a:moveTo>
                      <a:lnTo>
                        <a:pt x="31" y="23"/>
                      </a:lnTo>
                      <a:lnTo>
                        <a:pt x="27" y="27"/>
                      </a:lnTo>
                      <a:lnTo>
                        <a:pt x="23" y="31"/>
                      </a:lnTo>
                      <a:lnTo>
                        <a:pt x="17" y="31"/>
                      </a:lnTo>
                      <a:lnTo>
                        <a:pt x="14" y="31"/>
                      </a:lnTo>
                      <a:lnTo>
                        <a:pt x="8" y="27"/>
                      </a:lnTo>
                      <a:lnTo>
                        <a:pt x="6" y="23"/>
                      </a:lnTo>
                      <a:lnTo>
                        <a:pt x="4" y="18"/>
                      </a:lnTo>
                      <a:lnTo>
                        <a:pt x="6" y="12"/>
                      </a:lnTo>
                      <a:lnTo>
                        <a:pt x="8" y="8"/>
                      </a:lnTo>
                      <a:lnTo>
                        <a:pt x="14" y="6"/>
                      </a:lnTo>
                      <a:lnTo>
                        <a:pt x="17" y="4"/>
                      </a:lnTo>
                      <a:lnTo>
                        <a:pt x="23" y="6"/>
                      </a:lnTo>
                      <a:lnTo>
                        <a:pt x="27" y="8"/>
                      </a:lnTo>
                      <a:lnTo>
                        <a:pt x="31" y="12"/>
                      </a:lnTo>
                      <a:lnTo>
                        <a:pt x="31" y="18"/>
                      </a:lnTo>
                      <a:close/>
                    </a:path>
                  </a:pathLst>
                </a:custGeom>
                <a:solidFill>
                  <a:srgbClr val="FDE9D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217" name="Freeform 849"/>
                <p:cNvSpPr>
                  <a:spLocks noEditPoints="1"/>
                </p:cNvSpPr>
                <p:nvPr/>
              </p:nvSpPr>
              <p:spPr bwMode="auto">
                <a:xfrm>
                  <a:off x="1299" y="1889"/>
                  <a:ext cx="31" cy="31"/>
                </a:xfrm>
                <a:custGeom>
                  <a:avLst/>
                  <a:gdLst/>
                  <a:ahLst/>
                  <a:cxnLst>
                    <a:cxn ang="0">
                      <a:pos x="31" y="16"/>
                    </a:cxn>
                    <a:cxn ang="0">
                      <a:pos x="31" y="10"/>
                    </a:cxn>
                    <a:cxn ang="0">
                      <a:pos x="27" y="6"/>
                    </a:cxn>
                    <a:cxn ang="0">
                      <a:pos x="21" y="2"/>
                    </a:cxn>
                    <a:cxn ang="0">
                      <a:pos x="15" y="0"/>
                    </a:cxn>
                    <a:cxn ang="0">
                      <a:pos x="10" y="2"/>
                    </a:cxn>
                    <a:cxn ang="0">
                      <a:pos x="6" y="6"/>
                    </a:cxn>
                    <a:cxn ang="0">
                      <a:pos x="2" y="10"/>
                    </a:cxn>
                    <a:cxn ang="0">
                      <a:pos x="0" y="16"/>
                    </a:cxn>
                    <a:cxn ang="0">
                      <a:pos x="2" y="21"/>
                    </a:cxn>
                    <a:cxn ang="0">
                      <a:pos x="6" y="27"/>
                    </a:cxn>
                    <a:cxn ang="0">
                      <a:pos x="10" y="31"/>
                    </a:cxn>
                    <a:cxn ang="0">
                      <a:pos x="15" y="31"/>
                    </a:cxn>
                    <a:cxn ang="0">
                      <a:pos x="21" y="31"/>
                    </a:cxn>
                    <a:cxn ang="0">
                      <a:pos x="27" y="27"/>
                    </a:cxn>
                    <a:cxn ang="0">
                      <a:pos x="31" y="21"/>
                    </a:cxn>
                    <a:cxn ang="0">
                      <a:pos x="31" y="16"/>
                    </a:cxn>
                    <a:cxn ang="0">
                      <a:pos x="27" y="16"/>
                    </a:cxn>
                    <a:cxn ang="0">
                      <a:pos x="27" y="21"/>
                    </a:cxn>
                    <a:cxn ang="0">
                      <a:pos x="25" y="23"/>
                    </a:cxn>
                    <a:cxn ang="0">
                      <a:pos x="21" y="27"/>
                    </a:cxn>
                    <a:cxn ang="0">
                      <a:pos x="15" y="27"/>
                    </a:cxn>
                    <a:cxn ang="0">
                      <a:pos x="12" y="27"/>
                    </a:cxn>
                    <a:cxn ang="0">
                      <a:pos x="8" y="23"/>
                    </a:cxn>
                    <a:cxn ang="0">
                      <a:pos x="6" y="21"/>
                    </a:cxn>
                    <a:cxn ang="0">
                      <a:pos x="4" y="16"/>
                    </a:cxn>
                    <a:cxn ang="0">
                      <a:pos x="6" y="12"/>
                    </a:cxn>
                    <a:cxn ang="0">
                      <a:pos x="8" y="8"/>
                    </a:cxn>
                    <a:cxn ang="0">
                      <a:pos x="12" y="6"/>
                    </a:cxn>
                    <a:cxn ang="0">
                      <a:pos x="15" y="4"/>
                    </a:cxn>
                    <a:cxn ang="0">
                      <a:pos x="21" y="6"/>
                    </a:cxn>
                    <a:cxn ang="0">
                      <a:pos x="25" y="8"/>
                    </a:cxn>
                    <a:cxn ang="0">
                      <a:pos x="27" y="12"/>
                    </a:cxn>
                    <a:cxn ang="0">
                      <a:pos x="27" y="16"/>
                    </a:cxn>
                  </a:cxnLst>
                  <a:rect l="0" t="0" r="r" b="b"/>
                  <a:pathLst>
                    <a:path w="31" h="31">
                      <a:moveTo>
                        <a:pt x="31" y="16"/>
                      </a:moveTo>
                      <a:lnTo>
                        <a:pt x="31" y="10"/>
                      </a:lnTo>
                      <a:lnTo>
                        <a:pt x="27" y="6"/>
                      </a:lnTo>
                      <a:lnTo>
                        <a:pt x="21" y="2"/>
                      </a:lnTo>
                      <a:lnTo>
                        <a:pt x="15" y="0"/>
                      </a:lnTo>
                      <a:lnTo>
                        <a:pt x="10" y="2"/>
                      </a:lnTo>
                      <a:lnTo>
                        <a:pt x="6" y="6"/>
                      </a:lnTo>
                      <a:lnTo>
                        <a:pt x="2" y="10"/>
                      </a:lnTo>
                      <a:lnTo>
                        <a:pt x="0" y="16"/>
                      </a:lnTo>
                      <a:lnTo>
                        <a:pt x="2" y="21"/>
                      </a:lnTo>
                      <a:lnTo>
                        <a:pt x="6" y="27"/>
                      </a:lnTo>
                      <a:lnTo>
                        <a:pt x="10" y="31"/>
                      </a:lnTo>
                      <a:lnTo>
                        <a:pt x="15" y="31"/>
                      </a:lnTo>
                      <a:lnTo>
                        <a:pt x="21" y="31"/>
                      </a:lnTo>
                      <a:lnTo>
                        <a:pt x="27" y="27"/>
                      </a:lnTo>
                      <a:lnTo>
                        <a:pt x="31" y="21"/>
                      </a:lnTo>
                      <a:lnTo>
                        <a:pt x="31" y="16"/>
                      </a:lnTo>
                      <a:close/>
                      <a:moveTo>
                        <a:pt x="27" y="16"/>
                      </a:moveTo>
                      <a:lnTo>
                        <a:pt x="27" y="21"/>
                      </a:lnTo>
                      <a:lnTo>
                        <a:pt x="25" y="23"/>
                      </a:lnTo>
                      <a:lnTo>
                        <a:pt x="21" y="27"/>
                      </a:lnTo>
                      <a:lnTo>
                        <a:pt x="15" y="27"/>
                      </a:lnTo>
                      <a:lnTo>
                        <a:pt x="12" y="27"/>
                      </a:lnTo>
                      <a:lnTo>
                        <a:pt x="8" y="23"/>
                      </a:lnTo>
                      <a:lnTo>
                        <a:pt x="6" y="21"/>
                      </a:lnTo>
                      <a:lnTo>
                        <a:pt x="4" y="16"/>
                      </a:lnTo>
                      <a:lnTo>
                        <a:pt x="6" y="12"/>
                      </a:lnTo>
                      <a:lnTo>
                        <a:pt x="8" y="8"/>
                      </a:lnTo>
                      <a:lnTo>
                        <a:pt x="12" y="6"/>
                      </a:lnTo>
                      <a:lnTo>
                        <a:pt x="15" y="4"/>
                      </a:lnTo>
                      <a:lnTo>
                        <a:pt x="21" y="6"/>
                      </a:lnTo>
                      <a:lnTo>
                        <a:pt x="25" y="8"/>
                      </a:lnTo>
                      <a:lnTo>
                        <a:pt x="27" y="12"/>
                      </a:lnTo>
                      <a:lnTo>
                        <a:pt x="27" y="16"/>
                      </a:lnTo>
                      <a:close/>
                    </a:path>
                  </a:pathLst>
                </a:custGeom>
                <a:solidFill>
                  <a:srgbClr val="FDEBD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218" name="Freeform 850"/>
                <p:cNvSpPr>
                  <a:spLocks noEditPoints="1"/>
                </p:cNvSpPr>
                <p:nvPr/>
              </p:nvSpPr>
              <p:spPr bwMode="auto">
                <a:xfrm>
                  <a:off x="1301" y="1891"/>
                  <a:ext cx="27" cy="27"/>
                </a:xfrm>
                <a:custGeom>
                  <a:avLst/>
                  <a:gdLst/>
                  <a:ahLst/>
                  <a:cxnLst>
                    <a:cxn ang="0">
                      <a:pos x="27" y="14"/>
                    </a:cxn>
                    <a:cxn ang="0">
                      <a:pos x="27" y="8"/>
                    </a:cxn>
                    <a:cxn ang="0">
                      <a:pos x="23" y="4"/>
                    </a:cxn>
                    <a:cxn ang="0">
                      <a:pos x="19" y="2"/>
                    </a:cxn>
                    <a:cxn ang="0">
                      <a:pos x="13" y="0"/>
                    </a:cxn>
                    <a:cxn ang="0">
                      <a:pos x="10" y="2"/>
                    </a:cxn>
                    <a:cxn ang="0">
                      <a:pos x="4" y="4"/>
                    </a:cxn>
                    <a:cxn ang="0">
                      <a:pos x="2" y="8"/>
                    </a:cxn>
                    <a:cxn ang="0">
                      <a:pos x="0" y="14"/>
                    </a:cxn>
                    <a:cxn ang="0">
                      <a:pos x="2" y="19"/>
                    </a:cxn>
                    <a:cxn ang="0">
                      <a:pos x="4" y="23"/>
                    </a:cxn>
                    <a:cxn ang="0">
                      <a:pos x="10" y="27"/>
                    </a:cxn>
                    <a:cxn ang="0">
                      <a:pos x="13" y="27"/>
                    </a:cxn>
                    <a:cxn ang="0">
                      <a:pos x="19" y="27"/>
                    </a:cxn>
                    <a:cxn ang="0">
                      <a:pos x="23" y="23"/>
                    </a:cxn>
                    <a:cxn ang="0">
                      <a:pos x="27" y="19"/>
                    </a:cxn>
                    <a:cxn ang="0">
                      <a:pos x="27" y="14"/>
                    </a:cxn>
                    <a:cxn ang="0">
                      <a:pos x="23" y="14"/>
                    </a:cxn>
                    <a:cxn ang="0">
                      <a:pos x="23" y="17"/>
                    </a:cxn>
                    <a:cxn ang="0">
                      <a:pos x="21" y="21"/>
                    </a:cxn>
                    <a:cxn ang="0">
                      <a:pos x="17" y="23"/>
                    </a:cxn>
                    <a:cxn ang="0">
                      <a:pos x="13" y="23"/>
                    </a:cxn>
                    <a:cxn ang="0">
                      <a:pos x="10" y="23"/>
                    </a:cxn>
                    <a:cxn ang="0">
                      <a:pos x="8" y="21"/>
                    </a:cxn>
                    <a:cxn ang="0">
                      <a:pos x="6" y="17"/>
                    </a:cxn>
                    <a:cxn ang="0">
                      <a:pos x="4" y="14"/>
                    </a:cxn>
                    <a:cxn ang="0">
                      <a:pos x="6" y="10"/>
                    </a:cxn>
                    <a:cxn ang="0">
                      <a:pos x="8" y="8"/>
                    </a:cxn>
                    <a:cxn ang="0">
                      <a:pos x="10" y="6"/>
                    </a:cxn>
                    <a:cxn ang="0">
                      <a:pos x="13" y="4"/>
                    </a:cxn>
                    <a:cxn ang="0">
                      <a:pos x="17" y="6"/>
                    </a:cxn>
                    <a:cxn ang="0">
                      <a:pos x="21" y="8"/>
                    </a:cxn>
                    <a:cxn ang="0">
                      <a:pos x="23" y="10"/>
                    </a:cxn>
                    <a:cxn ang="0">
                      <a:pos x="23" y="14"/>
                    </a:cxn>
                  </a:cxnLst>
                  <a:rect l="0" t="0" r="r" b="b"/>
                  <a:pathLst>
                    <a:path w="27" h="27">
                      <a:moveTo>
                        <a:pt x="27" y="14"/>
                      </a:moveTo>
                      <a:lnTo>
                        <a:pt x="27" y="8"/>
                      </a:lnTo>
                      <a:lnTo>
                        <a:pt x="23" y="4"/>
                      </a:lnTo>
                      <a:lnTo>
                        <a:pt x="19" y="2"/>
                      </a:lnTo>
                      <a:lnTo>
                        <a:pt x="13" y="0"/>
                      </a:lnTo>
                      <a:lnTo>
                        <a:pt x="10" y="2"/>
                      </a:lnTo>
                      <a:lnTo>
                        <a:pt x="4" y="4"/>
                      </a:lnTo>
                      <a:lnTo>
                        <a:pt x="2" y="8"/>
                      </a:lnTo>
                      <a:lnTo>
                        <a:pt x="0" y="14"/>
                      </a:lnTo>
                      <a:lnTo>
                        <a:pt x="2" y="19"/>
                      </a:lnTo>
                      <a:lnTo>
                        <a:pt x="4" y="23"/>
                      </a:lnTo>
                      <a:lnTo>
                        <a:pt x="10" y="27"/>
                      </a:lnTo>
                      <a:lnTo>
                        <a:pt x="13" y="27"/>
                      </a:lnTo>
                      <a:lnTo>
                        <a:pt x="19" y="27"/>
                      </a:lnTo>
                      <a:lnTo>
                        <a:pt x="23" y="23"/>
                      </a:lnTo>
                      <a:lnTo>
                        <a:pt x="27" y="19"/>
                      </a:lnTo>
                      <a:lnTo>
                        <a:pt x="27" y="14"/>
                      </a:lnTo>
                      <a:close/>
                      <a:moveTo>
                        <a:pt x="23" y="14"/>
                      </a:moveTo>
                      <a:lnTo>
                        <a:pt x="23" y="17"/>
                      </a:lnTo>
                      <a:lnTo>
                        <a:pt x="21" y="21"/>
                      </a:lnTo>
                      <a:lnTo>
                        <a:pt x="17" y="23"/>
                      </a:lnTo>
                      <a:lnTo>
                        <a:pt x="13" y="23"/>
                      </a:lnTo>
                      <a:lnTo>
                        <a:pt x="10" y="23"/>
                      </a:lnTo>
                      <a:lnTo>
                        <a:pt x="8" y="21"/>
                      </a:lnTo>
                      <a:lnTo>
                        <a:pt x="6" y="17"/>
                      </a:lnTo>
                      <a:lnTo>
                        <a:pt x="4" y="14"/>
                      </a:lnTo>
                      <a:lnTo>
                        <a:pt x="6" y="10"/>
                      </a:lnTo>
                      <a:lnTo>
                        <a:pt x="8" y="8"/>
                      </a:lnTo>
                      <a:lnTo>
                        <a:pt x="10" y="6"/>
                      </a:lnTo>
                      <a:lnTo>
                        <a:pt x="13" y="4"/>
                      </a:lnTo>
                      <a:lnTo>
                        <a:pt x="17" y="6"/>
                      </a:lnTo>
                      <a:lnTo>
                        <a:pt x="21" y="8"/>
                      </a:lnTo>
                      <a:lnTo>
                        <a:pt x="23" y="10"/>
                      </a:lnTo>
                      <a:lnTo>
                        <a:pt x="23" y="14"/>
                      </a:lnTo>
                      <a:close/>
                    </a:path>
                  </a:pathLst>
                </a:custGeom>
                <a:solidFill>
                  <a:srgbClr val="FEEEE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219" name="Freeform 851"/>
                <p:cNvSpPr>
                  <a:spLocks noEditPoints="1"/>
                </p:cNvSpPr>
                <p:nvPr/>
              </p:nvSpPr>
              <p:spPr bwMode="auto">
                <a:xfrm>
                  <a:off x="1303" y="1893"/>
                  <a:ext cx="23" cy="23"/>
                </a:xfrm>
                <a:custGeom>
                  <a:avLst/>
                  <a:gdLst/>
                  <a:ahLst/>
                  <a:cxnLst>
                    <a:cxn ang="0">
                      <a:pos x="23" y="12"/>
                    </a:cxn>
                    <a:cxn ang="0">
                      <a:pos x="23" y="8"/>
                    </a:cxn>
                    <a:cxn ang="0">
                      <a:pos x="21" y="4"/>
                    </a:cxn>
                    <a:cxn ang="0">
                      <a:pos x="17" y="2"/>
                    </a:cxn>
                    <a:cxn ang="0">
                      <a:pos x="11" y="0"/>
                    </a:cxn>
                    <a:cxn ang="0">
                      <a:pos x="8" y="2"/>
                    </a:cxn>
                    <a:cxn ang="0">
                      <a:pos x="4" y="4"/>
                    </a:cxn>
                    <a:cxn ang="0">
                      <a:pos x="2" y="8"/>
                    </a:cxn>
                    <a:cxn ang="0">
                      <a:pos x="0" y="12"/>
                    </a:cxn>
                    <a:cxn ang="0">
                      <a:pos x="2" y="17"/>
                    </a:cxn>
                    <a:cxn ang="0">
                      <a:pos x="4" y="19"/>
                    </a:cxn>
                    <a:cxn ang="0">
                      <a:pos x="8" y="23"/>
                    </a:cxn>
                    <a:cxn ang="0">
                      <a:pos x="11" y="23"/>
                    </a:cxn>
                    <a:cxn ang="0">
                      <a:pos x="17" y="23"/>
                    </a:cxn>
                    <a:cxn ang="0">
                      <a:pos x="21" y="19"/>
                    </a:cxn>
                    <a:cxn ang="0">
                      <a:pos x="23" y="17"/>
                    </a:cxn>
                    <a:cxn ang="0">
                      <a:pos x="23" y="12"/>
                    </a:cxn>
                    <a:cxn ang="0">
                      <a:pos x="19" y="12"/>
                    </a:cxn>
                    <a:cxn ang="0">
                      <a:pos x="19" y="15"/>
                    </a:cxn>
                    <a:cxn ang="0">
                      <a:pos x="17" y="17"/>
                    </a:cxn>
                    <a:cxn ang="0">
                      <a:pos x="15" y="19"/>
                    </a:cxn>
                    <a:cxn ang="0">
                      <a:pos x="11" y="19"/>
                    </a:cxn>
                    <a:cxn ang="0">
                      <a:pos x="9" y="19"/>
                    </a:cxn>
                    <a:cxn ang="0">
                      <a:pos x="8" y="17"/>
                    </a:cxn>
                    <a:cxn ang="0">
                      <a:pos x="6" y="15"/>
                    </a:cxn>
                    <a:cxn ang="0">
                      <a:pos x="4" y="12"/>
                    </a:cxn>
                    <a:cxn ang="0">
                      <a:pos x="6" y="10"/>
                    </a:cxn>
                    <a:cxn ang="0">
                      <a:pos x="8" y="6"/>
                    </a:cxn>
                    <a:cxn ang="0">
                      <a:pos x="9" y="6"/>
                    </a:cxn>
                    <a:cxn ang="0">
                      <a:pos x="11" y="4"/>
                    </a:cxn>
                    <a:cxn ang="0">
                      <a:pos x="15" y="6"/>
                    </a:cxn>
                    <a:cxn ang="0">
                      <a:pos x="17" y="6"/>
                    </a:cxn>
                    <a:cxn ang="0">
                      <a:pos x="19" y="10"/>
                    </a:cxn>
                    <a:cxn ang="0">
                      <a:pos x="19" y="12"/>
                    </a:cxn>
                  </a:cxnLst>
                  <a:rect l="0" t="0" r="r" b="b"/>
                  <a:pathLst>
                    <a:path w="23" h="23">
                      <a:moveTo>
                        <a:pt x="23" y="12"/>
                      </a:moveTo>
                      <a:lnTo>
                        <a:pt x="23" y="8"/>
                      </a:lnTo>
                      <a:lnTo>
                        <a:pt x="21" y="4"/>
                      </a:lnTo>
                      <a:lnTo>
                        <a:pt x="17" y="2"/>
                      </a:lnTo>
                      <a:lnTo>
                        <a:pt x="11" y="0"/>
                      </a:lnTo>
                      <a:lnTo>
                        <a:pt x="8" y="2"/>
                      </a:lnTo>
                      <a:lnTo>
                        <a:pt x="4" y="4"/>
                      </a:lnTo>
                      <a:lnTo>
                        <a:pt x="2" y="8"/>
                      </a:lnTo>
                      <a:lnTo>
                        <a:pt x="0" y="12"/>
                      </a:lnTo>
                      <a:lnTo>
                        <a:pt x="2" y="17"/>
                      </a:lnTo>
                      <a:lnTo>
                        <a:pt x="4" y="19"/>
                      </a:lnTo>
                      <a:lnTo>
                        <a:pt x="8" y="23"/>
                      </a:lnTo>
                      <a:lnTo>
                        <a:pt x="11" y="23"/>
                      </a:lnTo>
                      <a:lnTo>
                        <a:pt x="17" y="23"/>
                      </a:lnTo>
                      <a:lnTo>
                        <a:pt x="21" y="19"/>
                      </a:lnTo>
                      <a:lnTo>
                        <a:pt x="23" y="17"/>
                      </a:lnTo>
                      <a:lnTo>
                        <a:pt x="23" y="12"/>
                      </a:lnTo>
                      <a:close/>
                      <a:moveTo>
                        <a:pt x="19" y="12"/>
                      </a:moveTo>
                      <a:lnTo>
                        <a:pt x="19" y="15"/>
                      </a:lnTo>
                      <a:lnTo>
                        <a:pt x="17" y="17"/>
                      </a:lnTo>
                      <a:lnTo>
                        <a:pt x="15" y="19"/>
                      </a:lnTo>
                      <a:lnTo>
                        <a:pt x="11" y="19"/>
                      </a:lnTo>
                      <a:lnTo>
                        <a:pt x="9" y="19"/>
                      </a:lnTo>
                      <a:lnTo>
                        <a:pt x="8" y="17"/>
                      </a:lnTo>
                      <a:lnTo>
                        <a:pt x="6" y="15"/>
                      </a:lnTo>
                      <a:lnTo>
                        <a:pt x="4" y="12"/>
                      </a:lnTo>
                      <a:lnTo>
                        <a:pt x="6" y="10"/>
                      </a:lnTo>
                      <a:lnTo>
                        <a:pt x="8" y="6"/>
                      </a:lnTo>
                      <a:lnTo>
                        <a:pt x="9" y="6"/>
                      </a:lnTo>
                      <a:lnTo>
                        <a:pt x="11" y="4"/>
                      </a:lnTo>
                      <a:lnTo>
                        <a:pt x="15" y="6"/>
                      </a:lnTo>
                      <a:lnTo>
                        <a:pt x="17" y="6"/>
                      </a:lnTo>
                      <a:lnTo>
                        <a:pt x="19" y="10"/>
                      </a:lnTo>
                      <a:lnTo>
                        <a:pt x="19" y="12"/>
                      </a:lnTo>
                      <a:close/>
                    </a:path>
                  </a:pathLst>
                </a:custGeom>
                <a:solidFill>
                  <a:srgbClr val="FEF0E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220" name="Freeform 852"/>
                <p:cNvSpPr>
                  <a:spLocks noEditPoints="1"/>
                </p:cNvSpPr>
                <p:nvPr/>
              </p:nvSpPr>
              <p:spPr bwMode="auto">
                <a:xfrm>
                  <a:off x="1305" y="1895"/>
                  <a:ext cx="19" cy="19"/>
                </a:xfrm>
                <a:custGeom>
                  <a:avLst/>
                  <a:gdLst/>
                  <a:ahLst/>
                  <a:cxnLst>
                    <a:cxn ang="0">
                      <a:pos x="19" y="10"/>
                    </a:cxn>
                    <a:cxn ang="0">
                      <a:pos x="19" y="6"/>
                    </a:cxn>
                    <a:cxn ang="0">
                      <a:pos x="17" y="4"/>
                    </a:cxn>
                    <a:cxn ang="0">
                      <a:pos x="13" y="2"/>
                    </a:cxn>
                    <a:cxn ang="0">
                      <a:pos x="9" y="0"/>
                    </a:cxn>
                    <a:cxn ang="0">
                      <a:pos x="6" y="2"/>
                    </a:cxn>
                    <a:cxn ang="0">
                      <a:pos x="4" y="4"/>
                    </a:cxn>
                    <a:cxn ang="0">
                      <a:pos x="2" y="6"/>
                    </a:cxn>
                    <a:cxn ang="0">
                      <a:pos x="0" y="10"/>
                    </a:cxn>
                    <a:cxn ang="0">
                      <a:pos x="2" y="13"/>
                    </a:cxn>
                    <a:cxn ang="0">
                      <a:pos x="4" y="17"/>
                    </a:cxn>
                    <a:cxn ang="0">
                      <a:pos x="6" y="19"/>
                    </a:cxn>
                    <a:cxn ang="0">
                      <a:pos x="9" y="19"/>
                    </a:cxn>
                    <a:cxn ang="0">
                      <a:pos x="13" y="19"/>
                    </a:cxn>
                    <a:cxn ang="0">
                      <a:pos x="17" y="17"/>
                    </a:cxn>
                    <a:cxn ang="0">
                      <a:pos x="19" y="13"/>
                    </a:cxn>
                    <a:cxn ang="0">
                      <a:pos x="19" y="10"/>
                    </a:cxn>
                    <a:cxn ang="0">
                      <a:pos x="15" y="10"/>
                    </a:cxn>
                    <a:cxn ang="0">
                      <a:pos x="13" y="13"/>
                    </a:cxn>
                    <a:cxn ang="0">
                      <a:pos x="9" y="15"/>
                    </a:cxn>
                    <a:cxn ang="0">
                      <a:pos x="6" y="13"/>
                    </a:cxn>
                    <a:cxn ang="0">
                      <a:pos x="4" y="10"/>
                    </a:cxn>
                    <a:cxn ang="0">
                      <a:pos x="6" y="6"/>
                    </a:cxn>
                    <a:cxn ang="0">
                      <a:pos x="9" y="4"/>
                    </a:cxn>
                    <a:cxn ang="0">
                      <a:pos x="13" y="6"/>
                    </a:cxn>
                    <a:cxn ang="0">
                      <a:pos x="15" y="10"/>
                    </a:cxn>
                  </a:cxnLst>
                  <a:rect l="0" t="0" r="r" b="b"/>
                  <a:pathLst>
                    <a:path w="19" h="19">
                      <a:moveTo>
                        <a:pt x="19" y="10"/>
                      </a:moveTo>
                      <a:lnTo>
                        <a:pt x="19" y="6"/>
                      </a:lnTo>
                      <a:lnTo>
                        <a:pt x="17" y="4"/>
                      </a:lnTo>
                      <a:lnTo>
                        <a:pt x="13" y="2"/>
                      </a:lnTo>
                      <a:lnTo>
                        <a:pt x="9" y="0"/>
                      </a:lnTo>
                      <a:lnTo>
                        <a:pt x="6" y="2"/>
                      </a:lnTo>
                      <a:lnTo>
                        <a:pt x="4" y="4"/>
                      </a:lnTo>
                      <a:lnTo>
                        <a:pt x="2" y="6"/>
                      </a:lnTo>
                      <a:lnTo>
                        <a:pt x="0" y="10"/>
                      </a:lnTo>
                      <a:lnTo>
                        <a:pt x="2" y="13"/>
                      </a:lnTo>
                      <a:lnTo>
                        <a:pt x="4" y="17"/>
                      </a:lnTo>
                      <a:lnTo>
                        <a:pt x="6" y="19"/>
                      </a:lnTo>
                      <a:lnTo>
                        <a:pt x="9" y="19"/>
                      </a:lnTo>
                      <a:lnTo>
                        <a:pt x="13" y="19"/>
                      </a:lnTo>
                      <a:lnTo>
                        <a:pt x="17" y="17"/>
                      </a:lnTo>
                      <a:lnTo>
                        <a:pt x="19" y="13"/>
                      </a:lnTo>
                      <a:lnTo>
                        <a:pt x="19" y="10"/>
                      </a:lnTo>
                      <a:close/>
                      <a:moveTo>
                        <a:pt x="15" y="10"/>
                      </a:moveTo>
                      <a:lnTo>
                        <a:pt x="13" y="13"/>
                      </a:lnTo>
                      <a:lnTo>
                        <a:pt x="9" y="15"/>
                      </a:lnTo>
                      <a:lnTo>
                        <a:pt x="6" y="13"/>
                      </a:lnTo>
                      <a:lnTo>
                        <a:pt x="4" y="10"/>
                      </a:lnTo>
                      <a:lnTo>
                        <a:pt x="6" y="6"/>
                      </a:lnTo>
                      <a:lnTo>
                        <a:pt x="9" y="4"/>
                      </a:lnTo>
                      <a:lnTo>
                        <a:pt x="13" y="6"/>
                      </a:lnTo>
                      <a:lnTo>
                        <a:pt x="15" y="10"/>
                      </a:lnTo>
                      <a:close/>
                    </a:path>
                  </a:pathLst>
                </a:custGeom>
                <a:solidFill>
                  <a:srgbClr val="FEF4E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221" name="Freeform 853"/>
                <p:cNvSpPr>
                  <a:spLocks noEditPoints="1"/>
                </p:cNvSpPr>
                <p:nvPr/>
              </p:nvSpPr>
              <p:spPr bwMode="auto">
                <a:xfrm>
                  <a:off x="1307" y="1897"/>
                  <a:ext cx="15" cy="15"/>
                </a:xfrm>
                <a:custGeom>
                  <a:avLst/>
                  <a:gdLst/>
                  <a:ahLst/>
                  <a:cxnLst>
                    <a:cxn ang="0">
                      <a:pos x="15" y="8"/>
                    </a:cxn>
                    <a:cxn ang="0">
                      <a:pos x="15" y="6"/>
                    </a:cxn>
                    <a:cxn ang="0">
                      <a:pos x="13" y="2"/>
                    </a:cxn>
                    <a:cxn ang="0">
                      <a:pos x="11" y="2"/>
                    </a:cxn>
                    <a:cxn ang="0">
                      <a:pos x="7" y="0"/>
                    </a:cxn>
                    <a:cxn ang="0">
                      <a:pos x="5" y="2"/>
                    </a:cxn>
                    <a:cxn ang="0">
                      <a:pos x="4" y="2"/>
                    </a:cxn>
                    <a:cxn ang="0">
                      <a:pos x="2" y="6"/>
                    </a:cxn>
                    <a:cxn ang="0">
                      <a:pos x="0" y="8"/>
                    </a:cxn>
                    <a:cxn ang="0">
                      <a:pos x="2" y="11"/>
                    </a:cxn>
                    <a:cxn ang="0">
                      <a:pos x="4" y="13"/>
                    </a:cxn>
                    <a:cxn ang="0">
                      <a:pos x="5" y="15"/>
                    </a:cxn>
                    <a:cxn ang="0">
                      <a:pos x="7" y="15"/>
                    </a:cxn>
                    <a:cxn ang="0">
                      <a:pos x="11" y="15"/>
                    </a:cxn>
                    <a:cxn ang="0">
                      <a:pos x="13" y="13"/>
                    </a:cxn>
                    <a:cxn ang="0">
                      <a:pos x="15" y="11"/>
                    </a:cxn>
                    <a:cxn ang="0">
                      <a:pos x="15" y="8"/>
                    </a:cxn>
                    <a:cxn ang="0">
                      <a:pos x="11" y="8"/>
                    </a:cxn>
                    <a:cxn ang="0">
                      <a:pos x="11" y="11"/>
                    </a:cxn>
                    <a:cxn ang="0">
                      <a:pos x="7" y="11"/>
                    </a:cxn>
                    <a:cxn ang="0">
                      <a:pos x="5" y="11"/>
                    </a:cxn>
                    <a:cxn ang="0">
                      <a:pos x="4" y="8"/>
                    </a:cxn>
                    <a:cxn ang="0">
                      <a:pos x="5" y="6"/>
                    </a:cxn>
                    <a:cxn ang="0">
                      <a:pos x="7" y="4"/>
                    </a:cxn>
                    <a:cxn ang="0">
                      <a:pos x="11" y="6"/>
                    </a:cxn>
                    <a:cxn ang="0">
                      <a:pos x="11" y="8"/>
                    </a:cxn>
                  </a:cxnLst>
                  <a:rect l="0" t="0" r="r" b="b"/>
                  <a:pathLst>
                    <a:path w="15" h="15">
                      <a:moveTo>
                        <a:pt x="15" y="8"/>
                      </a:moveTo>
                      <a:lnTo>
                        <a:pt x="15" y="6"/>
                      </a:lnTo>
                      <a:lnTo>
                        <a:pt x="13" y="2"/>
                      </a:lnTo>
                      <a:lnTo>
                        <a:pt x="11" y="2"/>
                      </a:lnTo>
                      <a:lnTo>
                        <a:pt x="7" y="0"/>
                      </a:lnTo>
                      <a:lnTo>
                        <a:pt x="5" y="2"/>
                      </a:lnTo>
                      <a:lnTo>
                        <a:pt x="4" y="2"/>
                      </a:lnTo>
                      <a:lnTo>
                        <a:pt x="2" y="6"/>
                      </a:lnTo>
                      <a:lnTo>
                        <a:pt x="0" y="8"/>
                      </a:lnTo>
                      <a:lnTo>
                        <a:pt x="2" y="11"/>
                      </a:lnTo>
                      <a:lnTo>
                        <a:pt x="4" y="13"/>
                      </a:lnTo>
                      <a:lnTo>
                        <a:pt x="5" y="15"/>
                      </a:lnTo>
                      <a:lnTo>
                        <a:pt x="7" y="15"/>
                      </a:lnTo>
                      <a:lnTo>
                        <a:pt x="11" y="15"/>
                      </a:lnTo>
                      <a:lnTo>
                        <a:pt x="13" y="13"/>
                      </a:lnTo>
                      <a:lnTo>
                        <a:pt x="15" y="11"/>
                      </a:lnTo>
                      <a:lnTo>
                        <a:pt x="15" y="8"/>
                      </a:lnTo>
                      <a:close/>
                      <a:moveTo>
                        <a:pt x="11" y="8"/>
                      </a:moveTo>
                      <a:lnTo>
                        <a:pt x="11" y="11"/>
                      </a:lnTo>
                      <a:lnTo>
                        <a:pt x="7" y="11"/>
                      </a:lnTo>
                      <a:lnTo>
                        <a:pt x="5" y="11"/>
                      </a:lnTo>
                      <a:lnTo>
                        <a:pt x="4" y="8"/>
                      </a:lnTo>
                      <a:lnTo>
                        <a:pt x="5" y="6"/>
                      </a:lnTo>
                      <a:lnTo>
                        <a:pt x="7" y="4"/>
                      </a:lnTo>
                      <a:lnTo>
                        <a:pt x="11" y="6"/>
                      </a:lnTo>
                      <a:lnTo>
                        <a:pt x="11" y="8"/>
                      </a:lnTo>
                      <a:close/>
                    </a:path>
                  </a:pathLst>
                </a:custGeom>
                <a:solidFill>
                  <a:srgbClr val="FEF7F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222" name="Freeform 854"/>
                <p:cNvSpPr>
                  <a:spLocks noEditPoints="1"/>
                </p:cNvSpPr>
                <p:nvPr/>
              </p:nvSpPr>
              <p:spPr bwMode="auto">
                <a:xfrm>
                  <a:off x="1309" y="1899"/>
                  <a:ext cx="11" cy="11"/>
                </a:xfrm>
                <a:custGeom>
                  <a:avLst/>
                  <a:gdLst/>
                  <a:ahLst/>
                  <a:cxnLst>
                    <a:cxn ang="0">
                      <a:pos x="11" y="6"/>
                    </a:cxn>
                    <a:cxn ang="0">
                      <a:pos x="9" y="2"/>
                    </a:cxn>
                    <a:cxn ang="0">
                      <a:pos x="5" y="0"/>
                    </a:cxn>
                    <a:cxn ang="0">
                      <a:pos x="2" y="2"/>
                    </a:cxn>
                    <a:cxn ang="0">
                      <a:pos x="0" y="6"/>
                    </a:cxn>
                    <a:cxn ang="0">
                      <a:pos x="2" y="9"/>
                    </a:cxn>
                    <a:cxn ang="0">
                      <a:pos x="5" y="11"/>
                    </a:cxn>
                    <a:cxn ang="0">
                      <a:pos x="9" y="9"/>
                    </a:cxn>
                    <a:cxn ang="0">
                      <a:pos x="11" y="6"/>
                    </a:cxn>
                    <a:cxn ang="0">
                      <a:pos x="7" y="6"/>
                    </a:cxn>
                    <a:cxn ang="0">
                      <a:pos x="7" y="7"/>
                    </a:cxn>
                    <a:cxn ang="0">
                      <a:pos x="5" y="7"/>
                    </a:cxn>
                    <a:cxn ang="0">
                      <a:pos x="5" y="7"/>
                    </a:cxn>
                    <a:cxn ang="0">
                      <a:pos x="3" y="6"/>
                    </a:cxn>
                    <a:cxn ang="0">
                      <a:pos x="5" y="4"/>
                    </a:cxn>
                    <a:cxn ang="0">
                      <a:pos x="5" y="4"/>
                    </a:cxn>
                    <a:cxn ang="0">
                      <a:pos x="7" y="4"/>
                    </a:cxn>
                    <a:cxn ang="0">
                      <a:pos x="7" y="6"/>
                    </a:cxn>
                  </a:cxnLst>
                  <a:rect l="0" t="0" r="r" b="b"/>
                  <a:pathLst>
                    <a:path w="11" h="11">
                      <a:moveTo>
                        <a:pt x="11" y="6"/>
                      </a:moveTo>
                      <a:lnTo>
                        <a:pt x="9" y="2"/>
                      </a:lnTo>
                      <a:lnTo>
                        <a:pt x="5" y="0"/>
                      </a:lnTo>
                      <a:lnTo>
                        <a:pt x="2" y="2"/>
                      </a:lnTo>
                      <a:lnTo>
                        <a:pt x="0" y="6"/>
                      </a:lnTo>
                      <a:lnTo>
                        <a:pt x="2" y="9"/>
                      </a:lnTo>
                      <a:lnTo>
                        <a:pt x="5" y="11"/>
                      </a:lnTo>
                      <a:lnTo>
                        <a:pt x="9" y="9"/>
                      </a:lnTo>
                      <a:lnTo>
                        <a:pt x="11" y="6"/>
                      </a:lnTo>
                      <a:close/>
                      <a:moveTo>
                        <a:pt x="7" y="6"/>
                      </a:moveTo>
                      <a:lnTo>
                        <a:pt x="7" y="7"/>
                      </a:lnTo>
                      <a:lnTo>
                        <a:pt x="5" y="7"/>
                      </a:lnTo>
                      <a:lnTo>
                        <a:pt x="5" y="7"/>
                      </a:lnTo>
                      <a:lnTo>
                        <a:pt x="3" y="6"/>
                      </a:lnTo>
                      <a:lnTo>
                        <a:pt x="5" y="4"/>
                      </a:lnTo>
                      <a:lnTo>
                        <a:pt x="5" y="4"/>
                      </a:lnTo>
                      <a:lnTo>
                        <a:pt x="7" y="4"/>
                      </a:lnTo>
                      <a:lnTo>
                        <a:pt x="7" y="6"/>
                      </a:lnTo>
                      <a:close/>
                    </a:path>
                  </a:pathLst>
                </a:custGeom>
                <a:solidFill>
                  <a:srgbClr val="FFF9F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223" name="Freeform 855"/>
                <p:cNvSpPr>
                  <a:spLocks/>
                </p:cNvSpPr>
                <p:nvPr/>
              </p:nvSpPr>
              <p:spPr bwMode="auto">
                <a:xfrm>
                  <a:off x="1311" y="1901"/>
                  <a:ext cx="7" cy="7"/>
                </a:xfrm>
                <a:custGeom>
                  <a:avLst/>
                  <a:gdLst/>
                  <a:ahLst/>
                  <a:cxnLst>
                    <a:cxn ang="0">
                      <a:pos x="7" y="4"/>
                    </a:cxn>
                    <a:cxn ang="0">
                      <a:pos x="7" y="2"/>
                    </a:cxn>
                    <a:cxn ang="0">
                      <a:pos x="3" y="0"/>
                    </a:cxn>
                    <a:cxn ang="0">
                      <a:pos x="1" y="2"/>
                    </a:cxn>
                    <a:cxn ang="0">
                      <a:pos x="0" y="4"/>
                    </a:cxn>
                    <a:cxn ang="0">
                      <a:pos x="1" y="7"/>
                    </a:cxn>
                    <a:cxn ang="0">
                      <a:pos x="3" y="7"/>
                    </a:cxn>
                    <a:cxn ang="0">
                      <a:pos x="7" y="7"/>
                    </a:cxn>
                    <a:cxn ang="0">
                      <a:pos x="7" y="4"/>
                    </a:cxn>
                  </a:cxnLst>
                  <a:rect l="0" t="0" r="r" b="b"/>
                  <a:pathLst>
                    <a:path w="7" h="7">
                      <a:moveTo>
                        <a:pt x="7" y="4"/>
                      </a:moveTo>
                      <a:lnTo>
                        <a:pt x="7" y="2"/>
                      </a:lnTo>
                      <a:lnTo>
                        <a:pt x="3" y="0"/>
                      </a:lnTo>
                      <a:lnTo>
                        <a:pt x="1" y="2"/>
                      </a:lnTo>
                      <a:lnTo>
                        <a:pt x="0" y="4"/>
                      </a:lnTo>
                      <a:lnTo>
                        <a:pt x="1" y="7"/>
                      </a:lnTo>
                      <a:lnTo>
                        <a:pt x="3" y="7"/>
                      </a:lnTo>
                      <a:lnTo>
                        <a:pt x="7" y="7"/>
                      </a:lnTo>
                      <a:lnTo>
                        <a:pt x="7" y="4"/>
                      </a:lnTo>
                      <a:close/>
                    </a:path>
                  </a:pathLst>
                </a:custGeom>
                <a:solidFill>
                  <a:srgbClr val="FFFCF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224" name="Freeform 856"/>
                <p:cNvSpPr>
                  <a:spLocks/>
                </p:cNvSpPr>
                <p:nvPr/>
              </p:nvSpPr>
              <p:spPr bwMode="auto">
                <a:xfrm>
                  <a:off x="1312" y="1903"/>
                  <a:ext cx="4" cy="3"/>
                </a:xfrm>
                <a:custGeom>
                  <a:avLst/>
                  <a:gdLst/>
                  <a:ahLst/>
                  <a:cxnLst>
                    <a:cxn ang="0">
                      <a:pos x="4" y="2"/>
                    </a:cxn>
                    <a:cxn ang="0">
                      <a:pos x="4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0" y="2"/>
                    </a:cxn>
                    <a:cxn ang="0">
                      <a:pos x="2" y="3"/>
                    </a:cxn>
                    <a:cxn ang="0">
                      <a:pos x="2" y="3"/>
                    </a:cxn>
                    <a:cxn ang="0">
                      <a:pos x="4" y="3"/>
                    </a:cxn>
                    <a:cxn ang="0">
                      <a:pos x="4" y="2"/>
                    </a:cxn>
                  </a:cxnLst>
                  <a:rect l="0" t="0" r="r" b="b"/>
                  <a:pathLst>
                    <a:path w="4" h="3">
                      <a:moveTo>
                        <a:pt x="4" y="2"/>
                      </a:moveTo>
                      <a:lnTo>
                        <a:pt x="4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0" y="2"/>
                      </a:lnTo>
                      <a:lnTo>
                        <a:pt x="2" y="3"/>
                      </a:lnTo>
                      <a:lnTo>
                        <a:pt x="2" y="3"/>
                      </a:lnTo>
                      <a:lnTo>
                        <a:pt x="4" y="3"/>
                      </a:lnTo>
                      <a:lnTo>
                        <a:pt x="4" y="2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225" name="Freeform 857"/>
                <p:cNvSpPr>
                  <a:spLocks/>
                </p:cNvSpPr>
                <p:nvPr/>
              </p:nvSpPr>
              <p:spPr bwMode="auto">
                <a:xfrm>
                  <a:off x="1254" y="1156"/>
                  <a:ext cx="267" cy="428"/>
                </a:xfrm>
                <a:custGeom>
                  <a:avLst/>
                  <a:gdLst/>
                  <a:ahLst/>
                  <a:cxnLst>
                    <a:cxn ang="0">
                      <a:pos x="256" y="142"/>
                    </a:cxn>
                    <a:cxn ang="0">
                      <a:pos x="208" y="81"/>
                    </a:cxn>
                    <a:cxn ang="0">
                      <a:pos x="157" y="17"/>
                    </a:cxn>
                    <a:cxn ang="0">
                      <a:pos x="131" y="0"/>
                    </a:cxn>
                    <a:cxn ang="0">
                      <a:pos x="104" y="1"/>
                    </a:cxn>
                    <a:cxn ang="0">
                      <a:pos x="85" y="13"/>
                    </a:cxn>
                    <a:cxn ang="0">
                      <a:pos x="58" y="38"/>
                    </a:cxn>
                    <a:cxn ang="0">
                      <a:pos x="34" y="75"/>
                    </a:cxn>
                    <a:cxn ang="0">
                      <a:pos x="19" y="115"/>
                    </a:cxn>
                    <a:cxn ang="0">
                      <a:pos x="9" y="151"/>
                    </a:cxn>
                    <a:cxn ang="0">
                      <a:pos x="2" y="178"/>
                    </a:cxn>
                    <a:cxn ang="0">
                      <a:pos x="2" y="220"/>
                    </a:cxn>
                    <a:cxn ang="0">
                      <a:pos x="9" y="256"/>
                    </a:cxn>
                    <a:cxn ang="0">
                      <a:pos x="30" y="288"/>
                    </a:cxn>
                    <a:cxn ang="0">
                      <a:pos x="60" y="326"/>
                    </a:cxn>
                    <a:cxn ang="0">
                      <a:pos x="89" y="364"/>
                    </a:cxn>
                    <a:cxn ang="0">
                      <a:pos x="121" y="403"/>
                    </a:cxn>
                    <a:cxn ang="0">
                      <a:pos x="134" y="424"/>
                    </a:cxn>
                    <a:cxn ang="0">
                      <a:pos x="136" y="426"/>
                    </a:cxn>
                    <a:cxn ang="0">
                      <a:pos x="140" y="426"/>
                    </a:cxn>
                    <a:cxn ang="0">
                      <a:pos x="142" y="426"/>
                    </a:cxn>
                    <a:cxn ang="0">
                      <a:pos x="142" y="426"/>
                    </a:cxn>
                    <a:cxn ang="0">
                      <a:pos x="144" y="426"/>
                    </a:cxn>
                    <a:cxn ang="0">
                      <a:pos x="144" y="426"/>
                    </a:cxn>
                    <a:cxn ang="0">
                      <a:pos x="146" y="426"/>
                    </a:cxn>
                    <a:cxn ang="0">
                      <a:pos x="146" y="428"/>
                    </a:cxn>
                    <a:cxn ang="0">
                      <a:pos x="142" y="421"/>
                    </a:cxn>
                    <a:cxn ang="0">
                      <a:pos x="140" y="366"/>
                    </a:cxn>
                    <a:cxn ang="0">
                      <a:pos x="148" y="335"/>
                    </a:cxn>
                    <a:cxn ang="0">
                      <a:pos x="153" y="324"/>
                    </a:cxn>
                    <a:cxn ang="0">
                      <a:pos x="163" y="316"/>
                    </a:cxn>
                    <a:cxn ang="0">
                      <a:pos x="172" y="312"/>
                    </a:cxn>
                    <a:cxn ang="0">
                      <a:pos x="186" y="312"/>
                    </a:cxn>
                    <a:cxn ang="0">
                      <a:pos x="201" y="259"/>
                    </a:cxn>
                    <a:cxn ang="0">
                      <a:pos x="218" y="220"/>
                    </a:cxn>
                    <a:cxn ang="0">
                      <a:pos x="237" y="189"/>
                    </a:cxn>
                    <a:cxn ang="0">
                      <a:pos x="258" y="165"/>
                    </a:cxn>
                    <a:cxn ang="0">
                      <a:pos x="267" y="157"/>
                    </a:cxn>
                  </a:cxnLst>
                  <a:rect l="0" t="0" r="r" b="b"/>
                  <a:pathLst>
                    <a:path w="267" h="428">
                      <a:moveTo>
                        <a:pt x="267" y="157"/>
                      </a:moveTo>
                      <a:lnTo>
                        <a:pt x="256" y="142"/>
                      </a:lnTo>
                      <a:lnTo>
                        <a:pt x="235" y="115"/>
                      </a:lnTo>
                      <a:lnTo>
                        <a:pt x="208" y="81"/>
                      </a:lnTo>
                      <a:lnTo>
                        <a:pt x="182" y="49"/>
                      </a:lnTo>
                      <a:lnTo>
                        <a:pt x="157" y="17"/>
                      </a:lnTo>
                      <a:lnTo>
                        <a:pt x="144" y="1"/>
                      </a:lnTo>
                      <a:lnTo>
                        <a:pt x="131" y="0"/>
                      </a:lnTo>
                      <a:lnTo>
                        <a:pt x="113" y="0"/>
                      </a:lnTo>
                      <a:lnTo>
                        <a:pt x="104" y="1"/>
                      </a:lnTo>
                      <a:lnTo>
                        <a:pt x="94" y="5"/>
                      </a:lnTo>
                      <a:lnTo>
                        <a:pt x="85" y="13"/>
                      </a:lnTo>
                      <a:lnTo>
                        <a:pt x="76" y="20"/>
                      </a:lnTo>
                      <a:lnTo>
                        <a:pt x="58" y="38"/>
                      </a:lnTo>
                      <a:lnTo>
                        <a:pt x="45" y="53"/>
                      </a:lnTo>
                      <a:lnTo>
                        <a:pt x="34" y="75"/>
                      </a:lnTo>
                      <a:lnTo>
                        <a:pt x="26" y="96"/>
                      </a:lnTo>
                      <a:lnTo>
                        <a:pt x="19" y="115"/>
                      </a:lnTo>
                      <a:lnTo>
                        <a:pt x="11" y="136"/>
                      </a:lnTo>
                      <a:lnTo>
                        <a:pt x="9" y="151"/>
                      </a:lnTo>
                      <a:lnTo>
                        <a:pt x="5" y="165"/>
                      </a:lnTo>
                      <a:lnTo>
                        <a:pt x="2" y="178"/>
                      </a:lnTo>
                      <a:lnTo>
                        <a:pt x="0" y="193"/>
                      </a:lnTo>
                      <a:lnTo>
                        <a:pt x="2" y="220"/>
                      </a:lnTo>
                      <a:lnTo>
                        <a:pt x="2" y="244"/>
                      </a:lnTo>
                      <a:lnTo>
                        <a:pt x="9" y="256"/>
                      </a:lnTo>
                      <a:lnTo>
                        <a:pt x="17" y="267"/>
                      </a:lnTo>
                      <a:lnTo>
                        <a:pt x="30" y="288"/>
                      </a:lnTo>
                      <a:lnTo>
                        <a:pt x="45" y="307"/>
                      </a:lnTo>
                      <a:lnTo>
                        <a:pt x="60" y="326"/>
                      </a:lnTo>
                      <a:lnTo>
                        <a:pt x="74" y="345"/>
                      </a:lnTo>
                      <a:lnTo>
                        <a:pt x="89" y="364"/>
                      </a:lnTo>
                      <a:lnTo>
                        <a:pt x="106" y="384"/>
                      </a:lnTo>
                      <a:lnTo>
                        <a:pt x="121" y="403"/>
                      </a:lnTo>
                      <a:lnTo>
                        <a:pt x="134" y="424"/>
                      </a:lnTo>
                      <a:lnTo>
                        <a:pt x="134" y="424"/>
                      </a:lnTo>
                      <a:lnTo>
                        <a:pt x="136" y="426"/>
                      </a:lnTo>
                      <a:lnTo>
                        <a:pt x="136" y="426"/>
                      </a:lnTo>
                      <a:lnTo>
                        <a:pt x="138" y="426"/>
                      </a:lnTo>
                      <a:lnTo>
                        <a:pt x="140" y="426"/>
                      </a:lnTo>
                      <a:lnTo>
                        <a:pt x="142" y="426"/>
                      </a:lnTo>
                      <a:lnTo>
                        <a:pt x="142" y="426"/>
                      </a:lnTo>
                      <a:lnTo>
                        <a:pt x="142" y="426"/>
                      </a:lnTo>
                      <a:lnTo>
                        <a:pt x="142" y="426"/>
                      </a:lnTo>
                      <a:lnTo>
                        <a:pt x="144" y="426"/>
                      </a:lnTo>
                      <a:lnTo>
                        <a:pt x="144" y="426"/>
                      </a:lnTo>
                      <a:lnTo>
                        <a:pt x="144" y="426"/>
                      </a:lnTo>
                      <a:lnTo>
                        <a:pt x="144" y="426"/>
                      </a:lnTo>
                      <a:lnTo>
                        <a:pt x="144" y="426"/>
                      </a:lnTo>
                      <a:lnTo>
                        <a:pt x="146" y="426"/>
                      </a:lnTo>
                      <a:lnTo>
                        <a:pt x="146" y="426"/>
                      </a:lnTo>
                      <a:lnTo>
                        <a:pt x="146" y="428"/>
                      </a:lnTo>
                      <a:lnTo>
                        <a:pt x="144" y="424"/>
                      </a:lnTo>
                      <a:lnTo>
                        <a:pt x="142" y="421"/>
                      </a:lnTo>
                      <a:lnTo>
                        <a:pt x="138" y="394"/>
                      </a:lnTo>
                      <a:lnTo>
                        <a:pt x="140" y="366"/>
                      </a:lnTo>
                      <a:lnTo>
                        <a:pt x="142" y="350"/>
                      </a:lnTo>
                      <a:lnTo>
                        <a:pt x="148" y="335"/>
                      </a:lnTo>
                      <a:lnTo>
                        <a:pt x="149" y="330"/>
                      </a:lnTo>
                      <a:lnTo>
                        <a:pt x="153" y="324"/>
                      </a:lnTo>
                      <a:lnTo>
                        <a:pt x="157" y="320"/>
                      </a:lnTo>
                      <a:lnTo>
                        <a:pt x="163" y="316"/>
                      </a:lnTo>
                      <a:lnTo>
                        <a:pt x="167" y="314"/>
                      </a:lnTo>
                      <a:lnTo>
                        <a:pt x="172" y="312"/>
                      </a:lnTo>
                      <a:lnTo>
                        <a:pt x="178" y="312"/>
                      </a:lnTo>
                      <a:lnTo>
                        <a:pt x="186" y="312"/>
                      </a:lnTo>
                      <a:lnTo>
                        <a:pt x="189" y="293"/>
                      </a:lnTo>
                      <a:lnTo>
                        <a:pt x="201" y="259"/>
                      </a:lnTo>
                      <a:lnTo>
                        <a:pt x="208" y="240"/>
                      </a:lnTo>
                      <a:lnTo>
                        <a:pt x="218" y="220"/>
                      </a:lnTo>
                      <a:lnTo>
                        <a:pt x="227" y="204"/>
                      </a:lnTo>
                      <a:lnTo>
                        <a:pt x="237" y="189"/>
                      </a:lnTo>
                      <a:lnTo>
                        <a:pt x="246" y="176"/>
                      </a:lnTo>
                      <a:lnTo>
                        <a:pt x="258" y="165"/>
                      </a:lnTo>
                      <a:lnTo>
                        <a:pt x="261" y="161"/>
                      </a:lnTo>
                      <a:lnTo>
                        <a:pt x="267" y="157"/>
                      </a:lnTo>
                      <a:close/>
                    </a:path>
                  </a:pathLst>
                </a:custGeom>
                <a:solidFill>
                  <a:srgbClr val="6A484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226" name="Freeform 858"/>
                <p:cNvSpPr>
                  <a:spLocks/>
                </p:cNvSpPr>
                <p:nvPr/>
              </p:nvSpPr>
              <p:spPr bwMode="auto">
                <a:xfrm>
                  <a:off x="1254" y="1154"/>
                  <a:ext cx="260" cy="423"/>
                </a:xfrm>
                <a:custGeom>
                  <a:avLst/>
                  <a:gdLst/>
                  <a:ahLst/>
                  <a:cxnLst>
                    <a:cxn ang="0">
                      <a:pos x="260" y="163"/>
                    </a:cxn>
                    <a:cxn ang="0">
                      <a:pos x="229" y="127"/>
                    </a:cxn>
                    <a:cxn ang="0">
                      <a:pos x="134" y="3"/>
                    </a:cxn>
                    <a:cxn ang="0">
                      <a:pos x="125" y="2"/>
                    </a:cxn>
                    <a:cxn ang="0">
                      <a:pos x="117" y="0"/>
                    </a:cxn>
                    <a:cxn ang="0">
                      <a:pos x="108" y="2"/>
                    </a:cxn>
                    <a:cxn ang="0">
                      <a:pos x="100" y="5"/>
                    </a:cxn>
                    <a:cxn ang="0">
                      <a:pos x="85" y="15"/>
                    </a:cxn>
                    <a:cxn ang="0">
                      <a:pos x="76" y="24"/>
                    </a:cxn>
                    <a:cxn ang="0">
                      <a:pos x="55" y="43"/>
                    </a:cxn>
                    <a:cxn ang="0">
                      <a:pos x="39" y="62"/>
                    </a:cxn>
                    <a:cxn ang="0">
                      <a:pos x="38" y="66"/>
                    </a:cxn>
                    <a:cxn ang="0">
                      <a:pos x="36" y="72"/>
                    </a:cxn>
                    <a:cxn ang="0">
                      <a:pos x="36" y="76"/>
                    </a:cxn>
                    <a:cxn ang="0">
                      <a:pos x="34" y="77"/>
                    </a:cxn>
                    <a:cxn ang="0">
                      <a:pos x="32" y="83"/>
                    </a:cxn>
                    <a:cxn ang="0">
                      <a:pos x="30" y="89"/>
                    </a:cxn>
                    <a:cxn ang="0">
                      <a:pos x="22" y="106"/>
                    </a:cxn>
                    <a:cxn ang="0">
                      <a:pos x="15" y="123"/>
                    </a:cxn>
                    <a:cxn ang="0">
                      <a:pos x="11" y="140"/>
                    </a:cxn>
                    <a:cxn ang="0">
                      <a:pos x="7" y="157"/>
                    </a:cxn>
                    <a:cxn ang="0">
                      <a:pos x="3" y="176"/>
                    </a:cxn>
                    <a:cxn ang="0">
                      <a:pos x="0" y="195"/>
                    </a:cxn>
                    <a:cxn ang="0">
                      <a:pos x="0" y="210"/>
                    </a:cxn>
                    <a:cxn ang="0">
                      <a:pos x="2" y="229"/>
                    </a:cxn>
                    <a:cxn ang="0">
                      <a:pos x="20" y="254"/>
                    </a:cxn>
                    <a:cxn ang="0">
                      <a:pos x="38" y="277"/>
                    </a:cxn>
                    <a:cxn ang="0">
                      <a:pos x="58" y="305"/>
                    </a:cxn>
                    <a:cxn ang="0">
                      <a:pos x="77" y="332"/>
                    </a:cxn>
                    <a:cxn ang="0">
                      <a:pos x="98" y="360"/>
                    </a:cxn>
                    <a:cxn ang="0">
                      <a:pos x="119" y="390"/>
                    </a:cxn>
                    <a:cxn ang="0">
                      <a:pos x="129" y="405"/>
                    </a:cxn>
                    <a:cxn ang="0">
                      <a:pos x="140" y="423"/>
                    </a:cxn>
                    <a:cxn ang="0">
                      <a:pos x="140" y="423"/>
                    </a:cxn>
                    <a:cxn ang="0">
                      <a:pos x="142" y="423"/>
                    </a:cxn>
                    <a:cxn ang="0">
                      <a:pos x="140" y="415"/>
                    </a:cxn>
                    <a:cxn ang="0">
                      <a:pos x="140" y="409"/>
                    </a:cxn>
                    <a:cxn ang="0">
                      <a:pos x="138" y="381"/>
                    </a:cxn>
                    <a:cxn ang="0">
                      <a:pos x="142" y="354"/>
                    </a:cxn>
                    <a:cxn ang="0">
                      <a:pos x="144" y="345"/>
                    </a:cxn>
                    <a:cxn ang="0">
                      <a:pos x="146" y="335"/>
                    </a:cxn>
                    <a:cxn ang="0">
                      <a:pos x="149" y="328"/>
                    </a:cxn>
                    <a:cxn ang="0">
                      <a:pos x="155" y="322"/>
                    </a:cxn>
                    <a:cxn ang="0">
                      <a:pos x="161" y="318"/>
                    </a:cxn>
                    <a:cxn ang="0">
                      <a:pos x="168" y="314"/>
                    </a:cxn>
                    <a:cxn ang="0">
                      <a:pos x="176" y="314"/>
                    </a:cxn>
                    <a:cxn ang="0">
                      <a:pos x="186" y="314"/>
                    </a:cxn>
                    <a:cxn ang="0">
                      <a:pos x="187" y="301"/>
                    </a:cxn>
                    <a:cxn ang="0">
                      <a:pos x="191" y="284"/>
                    </a:cxn>
                    <a:cxn ang="0">
                      <a:pos x="197" y="267"/>
                    </a:cxn>
                    <a:cxn ang="0">
                      <a:pos x="204" y="250"/>
                    </a:cxn>
                    <a:cxn ang="0">
                      <a:pos x="212" y="233"/>
                    </a:cxn>
                    <a:cxn ang="0">
                      <a:pos x="220" y="218"/>
                    </a:cxn>
                    <a:cxn ang="0">
                      <a:pos x="231" y="201"/>
                    </a:cxn>
                    <a:cxn ang="0">
                      <a:pos x="239" y="186"/>
                    </a:cxn>
                    <a:cxn ang="0">
                      <a:pos x="248" y="176"/>
                    </a:cxn>
                    <a:cxn ang="0">
                      <a:pos x="254" y="170"/>
                    </a:cxn>
                    <a:cxn ang="0">
                      <a:pos x="258" y="167"/>
                    </a:cxn>
                    <a:cxn ang="0">
                      <a:pos x="260" y="163"/>
                    </a:cxn>
                  </a:cxnLst>
                  <a:rect l="0" t="0" r="r" b="b"/>
                  <a:pathLst>
                    <a:path w="260" h="423">
                      <a:moveTo>
                        <a:pt x="260" y="163"/>
                      </a:moveTo>
                      <a:lnTo>
                        <a:pt x="229" y="127"/>
                      </a:lnTo>
                      <a:lnTo>
                        <a:pt x="134" y="3"/>
                      </a:lnTo>
                      <a:lnTo>
                        <a:pt x="125" y="2"/>
                      </a:lnTo>
                      <a:lnTo>
                        <a:pt x="117" y="0"/>
                      </a:lnTo>
                      <a:lnTo>
                        <a:pt x="108" y="2"/>
                      </a:lnTo>
                      <a:lnTo>
                        <a:pt x="100" y="5"/>
                      </a:lnTo>
                      <a:lnTo>
                        <a:pt x="85" y="15"/>
                      </a:lnTo>
                      <a:lnTo>
                        <a:pt x="76" y="24"/>
                      </a:lnTo>
                      <a:lnTo>
                        <a:pt x="55" y="43"/>
                      </a:lnTo>
                      <a:lnTo>
                        <a:pt x="39" y="62"/>
                      </a:lnTo>
                      <a:lnTo>
                        <a:pt x="38" y="66"/>
                      </a:lnTo>
                      <a:lnTo>
                        <a:pt x="36" y="72"/>
                      </a:lnTo>
                      <a:lnTo>
                        <a:pt x="36" y="76"/>
                      </a:lnTo>
                      <a:lnTo>
                        <a:pt x="34" y="77"/>
                      </a:lnTo>
                      <a:lnTo>
                        <a:pt x="32" y="83"/>
                      </a:lnTo>
                      <a:lnTo>
                        <a:pt x="30" y="89"/>
                      </a:lnTo>
                      <a:lnTo>
                        <a:pt x="22" y="106"/>
                      </a:lnTo>
                      <a:lnTo>
                        <a:pt x="15" y="123"/>
                      </a:lnTo>
                      <a:lnTo>
                        <a:pt x="11" y="140"/>
                      </a:lnTo>
                      <a:lnTo>
                        <a:pt x="7" y="157"/>
                      </a:lnTo>
                      <a:lnTo>
                        <a:pt x="3" y="176"/>
                      </a:lnTo>
                      <a:lnTo>
                        <a:pt x="0" y="195"/>
                      </a:lnTo>
                      <a:lnTo>
                        <a:pt x="0" y="210"/>
                      </a:lnTo>
                      <a:lnTo>
                        <a:pt x="2" y="229"/>
                      </a:lnTo>
                      <a:lnTo>
                        <a:pt x="20" y="254"/>
                      </a:lnTo>
                      <a:lnTo>
                        <a:pt x="38" y="277"/>
                      </a:lnTo>
                      <a:lnTo>
                        <a:pt x="58" y="305"/>
                      </a:lnTo>
                      <a:lnTo>
                        <a:pt x="77" y="332"/>
                      </a:lnTo>
                      <a:lnTo>
                        <a:pt x="98" y="360"/>
                      </a:lnTo>
                      <a:lnTo>
                        <a:pt x="119" y="390"/>
                      </a:lnTo>
                      <a:lnTo>
                        <a:pt x="129" y="405"/>
                      </a:lnTo>
                      <a:lnTo>
                        <a:pt x="140" y="423"/>
                      </a:lnTo>
                      <a:lnTo>
                        <a:pt x="140" y="423"/>
                      </a:lnTo>
                      <a:lnTo>
                        <a:pt x="142" y="423"/>
                      </a:lnTo>
                      <a:lnTo>
                        <a:pt x="140" y="415"/>
                      </a:lnTo>
                      <a:lnTo>
                        <a:pt x="140" y="409"/>
                      </a:lnTo>
                      <a:lnTo>
                        <a:pt x="138" y="381"/>
                      </a:lnTo>
                      <a:lnTo>
                        <a:pt x="142" y="354"/>
                      </a:lnTo>
                      <a:lnTo>
                        <a:pt x="144" y="345"/>
                      </a:lnTo>
                      <a:lnTo>
                        <a:pt x="146" y="335"/>
                      </a:lnTo>
                      <a:lnTo>
                        <a:pt x="149" y="328"/>
                      </a:lnTo>
                      <a:lnTo>
                        <a:pt x="155" y="322"/>
                      </a:lnTo>
                      <a:lnTo>
                        <a:pt x="161" y="318"/>
                      </a:lnTo>
                      <a:lnTo>
                        <a:pt x="168" y="314"/>
                      </a:lnTo>
                      <a:lnTo>
                        <a:pt x="176" y="314"/>
                      </a:lnTo>
                      <a:lnTo>
                        <a:pt x="186" y="314"/>
                      </a:lnTo>
                      <a:lnTo>
                        <a:pt x="187" y="301"/>
                      </a:lnTo>
                      <a:lnTo>
                        <a:pt x="191" y="284"/>
                      </a:lnTo>
                      <a:lnTo>
                        <a:pt x="197" y="267"/>
                      </a:lnTo>
                      <a:lnTo>
                        <a:pt x="204" y="250"/>
                      </a:lnTo>
                      <a:lnTo>
                        <a:pt x="212" y="233"/>
                      </a:lnTo>
                      <a:lnTo>
                        <a:pt x="220" y="218"/>
                      </a:lnTo>
                      <a:lnTo>
                        <a:pt x="231" y="201"/>
                      </a:lnTo>
                      <a:lnTo>
                        <a:pt x="239" y="186"/>
                      </a:lnTo>
                      <a:lnTo>
                        <a:pt x="248" y="176"/>
                      </a:lnTo>
                      <a:lnTo>
                        <a:pt x="254" y="170"/>
                      </a:lnTo>
                      <a:lnTo>
                        <a:pt x="258" y="167"/>
                      </a:lnTo>
                      <a:lnTo>
                        <a:pt x="260" y="163"/>
                      </a:lnTo>
                      <a:close/>
                    </a:path>
                  </a:pathLst>
                </a:custGeom>
                <a:solidFill>
                  <a:srgbClr val="54609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227" name="Freeform 859"/>
                <p:cNvSpPr>
                  <a:spLocks/>
                </p:cNvSpPr>
                <p:nvPr/>
              </p:nvSpPr>
              <p:spPr bwMode="auto">
                <a:xfrm>
                  <a:off x="1256" y="1400"/>
                  <a:ext cx="1" cy="2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2"/>
                    </a:cxn>
                    <a:cxn ang="0">
                      <a:pos x="1" y="2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" h="2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1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662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228" name="Freeform 860"/>
                <p:cNvSpPr>
                  <a:spLocks/>
                </p:cNvSpPr>
                <p:nvPr/>
              </p:nvSpPr>
              <p:spPr bwMode="auto">
                <a:xfrm>
                  <a:off x="1254" y="1398"/>
                  <a:ext cx="3" cy="4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" y="0"/>
                    </a:cxn>
                    <a:cxn ang="0">
                      <a:pos x="2" y="2"/>
                    </a:cxn>
                    <a:cxn ang="0">
                      <a:pos x="3" y="4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3" h="4">
                      <a:moveTo>
                        <a:pt x="0" y="0"/>
                      </a:moveTo>
                      <a:lnTo>
                        <a:pt x="2" y="0"/>
                      </a:lnTo>
                      <a:lnTo>
                        <a:pt x="2" y="2"/>
                      </a:lnTo>
                      <a:lnTo>
                        <a:pt x="3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662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229" name="Freeform 861"/>
                <p:cNvSpPr>
                  <a:spLocks/>
                </p:cNvSpPr>
                <p:nvPr/>
              </p:nvSpPr>
              <p:spPr bwMode="auto">
                <a:xfrm>
                  <a:off x="1254" y="1396"/>
                  <a:ext cx="2" cy="4"/>
                </a:xfrm>
                <a:custGeom>
                  <a:avLst/>
                  <a:gdLst/>
                  <a:ahLst/>
                  <a:cxnLst>
                    <a:cxn ang="0">
                      <a:pos x="2" y="4"/>
                    </a:cxn>
                    <a:cxn ang="0">
                      <a:pos x="2" y="4"/>
                    </a:cxn>
                    <a:cxn ang="0">
                      <a:pos x="0" y="0"/>
                    </a:cxn>
                    <a:cxn ang="0">
                      <a:pos x="2" y="0"/>
                    </a:cxn>
                    <a:cxn ang="0">
                      <a:pos x="2" y="2"/>
                    </a:cxn>
                    <a:cxn ang="0">
                      <a:pos x="2" y="4"/>
                    </a:cxn>
                  </a:cxnLst>
                  <a:rect l="0" t="0" r="r" b="b"/>
                  <a:pathLst>
                    <a:path w="2" h="4">
                      <a:moveTo>
                        <a:pt x="2" y="4"/>
                      </a:moveTo>
                      <a:lnTo>
                        <a:pt x="2" y="4"/>
                      </a:lnTo>
                      <a:lnTo>
                        <a:pt x="0" y="0"/>
                      </a:lnTo>
                      <a:lnTo>
                        <a:pt x="2" y="0"/>
                      </a:lnTo>
                      <a:lnTo>
                        <a:pt x="2" y="2"/>
                      </a:lnTo>
                      <a:lnTo>
                        <a:pt x="2" y="4"/>
                      </a:lnTo>
                      <a:close/>
                    </a:path>
                  </a:pathLst>
                </a:custGeom>
                <a:solidFill>
                  <a:srgbClr val="E4662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230" name="Freeform 862"/>
                <p:cNvSpPr>
                  <a:spLocks/>
                </p:cNvSpPr>
                <p:nvPr/>
              </p:nvSpPr>
              <p:spPr bwMode="auto">
                <a:xfrm>
                  <a:off x="1252" y="1394"/>
                  <a:ext cx="4" cy="4"/>
                </a:xfrm>
                <a:custGeom>
                  <a:avLst/>
                  <a:gdLst/>
                  <a:ahLst/>
                  <a:cxnLst>
                    <a:cxn ang="0">
                      <a:pos x="4" y="4"/>
                    </a:cxn>
                    <a:cxn ang="0">
                      <a:pos x="2" y="4"/>
                    </a:cxn>
                    <a:cxn ang="0">
                      <a:pos x="0" y="0"/>
                    </a:cxn>
                    <a:cxn ang="0">
                      <a:pos x="4" y="0"/>
                    </a:cxn>
                    <a:cxn ang="0">
                      <a:pos x="4" y="2"/>
                    </a:cxn>
                    <a:cxn ang="0">
                      <a:pos x="4" y="4"/>
                    </a:cxn>
                  </a:cxnLst>
                  <a:rect l="0" t="0" r="r" b="b"/>
                  <a:pathLst>
                    <a:path w="4" h="4">
                      <a:moveTo>
                        <a:pt x="4" y="4"/>
                      </a:moveTo>
                      <a:lnTo>
                        <a:pt x="2" y="4"/>
                      </a:lnTo>
                      <a:lnTo>
                        <a:pt x="0" y="0"/>
                      </a:lnTo>
                      <a:lnTo>
                        <a:pt x="4" y="0"/>
                      </a:lnTo>
                      <a:lnTo>
                        <a:pt x="4" y="2"/>
                      </a:lnTo>
                      <a:lnTo>
                        <a:pt x="4" y="4"/>
                      </a:lnTo>
                      <a:close/>
                    </a:path>
                  </a:pathLst>
                </a:custGeom>
                <a:solidFill>
                  <a:srgbClr val="E4672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231" name="Freeform 863"/>
                <p:cNvSpPr>
                  <a:spLocks/>
                </p:cNvSpPr>
                <p:nvPr/>
              </p:nvSpPr>
              <p:spPr bwMode="auto">
                <a:xfrm>
                  <a:off x="1250" y="1393"/>
                  <a:ext cx="6" cy="3"/>
                </a:xfrm>
                <a:custGeom>
                  <a:avLst/>
                  <a:gdLst/>
                  <a:ahLst/>
                  <a:cxnLst>
                    <a:cxn ang="0">
                      <a:pos x="6" y="3"/>
                    </a:cxn>
                    <a:cxn ang="0">
                      <a:pos x="4" y="3"/>
                    </a:cxn>
                    <a:cxn ang="0">
                      <a:pos x="0" y="0"/>
                    </a:cxn>
                    <a:cxn ang="0">
                      <a:pos x="6" y="0"/>
                    </a:cxn>
                    <a:cxn ang="0">
                      <a:pos x="6" y="1"/>
                    </a:cxn>
                    <a:cxn ang="0">
                      <a:pos x="6" y="3"/>
                    </a:cxn>
                  </a:cxnLst>
                  <a:rect l="0" t="0" r="r" b="b"/>
                  <a:pathLst>
                    <a:path w="6" h="3">
                      <a:moveTo>
                        <a:pt x="6" y="3"/>
                      </a:moveTo>
                      <a:lnTo>
                        <a:pt x="4" y="3"/>
                      </a:lnTo>
                      <a:lnTo>
                        <a:pt x="0" y="0"/>
                      </a:lnTo>
                      <a:lnTo>
                        <a:pt x="6" y="0"/>
                      </a:lnTo>
                      <a:lnTo>
                        <a:pt x="6" y="1"/>
                      </a:lnTo>
                      <a:lnTo>
                        <a:pt x="6" y="3"/>
                      </a:lnTo>
                      <a:close/>
                    </a:path>
                  </a:pathLst>
                </a:custGeom>
                <a:solidFill>
                  <a:srgbClr val="E4682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232" name="Freeform 864"/>
                <p:cNvSpPr>
                  <a:spLocks/>
                </p:cNvSpPr>
                <p:nvPr/>
              </p:nvSpPr>
              <p:spPr bwMode="auto">
                <a:xfrm>
                  <a:off x="1250" y="1391"/>
                  <a:ext cx="6" cy="3"/>
                </a:xfrm>
                <a:custGeom>
                  <a:avLst/>
                  <a:gdLst/>
                  <a:ahLst/>
                  <a:cxnLst>
                    <a:cxn ang="0">
                      <a:pos x="6" y="3"/>
                    </a:cxn>
                    <a:cxn ang="0">
                      <a:pos x="2" y="3"/>
                    </a:cxn>
                    <a:cxn ang="0">
                      <a:pos x="0" y="0"/>
                    </a:cxn>
                    <a:cxn ang="0">
                      <a:pos x="6" y="0"/>
                    </a:cxn>
                    <a:cxn ang="0">
                      <a:pos x="6" y="2"/>
                    </a:cxn>
                    <a:cxn ang="0">
                      <a:pos x="6" y="3"/>
                    </a:cxn>
                  </a:cxnLst>
                  <a:rect l="0" t="0" r="r" b="b"/>
                  <a:pathLst>
                    <a:path w="6" h="3">
                      <a:moveTo>
                        <a:pt x="6" y="3"/>
                      </a:moveTo>
                      <a:lnTo>
                        <a:pt x="2" y="3"/>
                      </a:lnTo>
                      <a:lnTo>
                        <a:pt x="0" y="0"/>
                      </a:lnTo>
                      <a:lnTo>
                        <a:pt x="6" y="0"/>
                      </a:lnTo>
                      <a:lnTo>
                        <a:pt x="6" y="2"/>
                      </a:lnTo>
                      <a:lnTo>
                        <a:pt x="6" y="3"/>
                      </a:lnTo>
                      <a:close/>
                    </a:path>
                  </a:pathLst>
                </a:custGeom>
                <a:solidFill>
                  <a:srgbClr val="E5692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233" name="Freeform 865"/>
                <p:cNvSpPr>
                  <a:spLocks/>
                </p:cNvSpPr>
                <p:nvPr/>
              </p:nvSpPr>
              <p:spPr bwMode="auto">
                <a:xfrm>
                  <a:off x="1248" y="1389"/>
                  <a:ext cx="8" cy="4"/>
                </a:xfrm>
                <a:custGeom>
                  <a:avLst/>
                  <a:gdLst/>
                  <a:ahLst/>
                  <a:cxnLst>
                    <a:cxn ang="0">
                      <a:pos x="8" y="4"/>
                    </a:cxn>
                    <a:cxn ang="0">
                      <a:pos x="2" y="4"/>
                    </a:cxn>
                    <a:cxn ang="0">
                      <a:pos x="0" y="0"/>
                    </a:cxn>
                    <a:cxn ang="0">
                      <a:pos x="8" y="0"/>
                    </a:cxn>
                    <a:cxn ang="0">
                      <a:pos x="8" y="2"/>
                    </a:cxn>
                    <a:cxn ang="0">
                      <a:pos x="8" y="4"/>
                    </a:cxn>
                  </a:cxnLst>
                  <a:rect l="0" t="0" r="r" b="b"/>
                  <a:pathLst>
                    <a:path w="8" h="4">
                      <a:moveTo>
                        <a:pt x="8" y="4"/>
                      </a:moveTo>
                      <a:lnTo>
                        <a:pt x="2" y="4"/>
                      </a:lnTo>
                      <a:lnTo>
                        <a:pt x="0" y="0"/>
                      </a:lnTo>
                      <a:lnTo>
                        <a:pt x="8" y="0"/>
                      </a:lnTo>
                      <a:lnTo>
                        <a:pt x="8" y="2"/>
                      </a:lnTo>
                      <a:lnTo>
                        <a:pt x="8" y="4"/>
                      </a:lnTo>
                      <a:close/>
                    </a:path>
                  </a:pathLst>
                </a:custGeom>
                <a:solidFill>
                  <a:srgbClr val="E56A2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234" name="Freeform 866"/>
                <p:cNvSpPr>
                  <a:spLocks/>
                </p:cNvSpPr>
                <p:nvPr/>
              </p:nvSpPr>
              <p:spPr bwMode="auto">
                <a:xfrm>
                  <a:off x="1246" y="1387"/>
                  <a:ext cx="10" cy="4"/>
                </a:xfrm>
                <a:custGeom>
                  <a:avLst/>
                  <a:gdLst/>
                  <a:ahLst/>
                  <a:cxnLst>
                    <a:cxn ang="0">
                      <a:pos x="10" y="4"/>
                    </a:cxn>
                    <a:cxn ang="0">
                      <a:pos x="4" y="4"/>
                    </a:cxn>
                    <a:cxn ang="0">
                      <a:pos x="0" y="0"/>
                    </a:cxn>
                    <a:cxn ang="0">
                      <a:pos x="10" y="0"/>
                    </a:cxn>
                    <a:cxn ang="0">
                      <a:pos x="10" y="2"/>
                    </a:cxn>
                    <a:cxn ang="0">
                      <a:pos x="10" y="4"/>
                    </a:cxn>
                  </a:cxnLst>
                  <a:rect l="0" t="0" r="r" b="b"/>
                  <a:pathLst>
                    <a:path w="10" h="4">
                      <a:moveTo>
                        <a:pt x="10" y="4"/>
                      </a:moveTo>
                      <a:lnTo>
                        <a:pt x="4" y="4"/>
                      </a:lnTo>
                      <a:lnTo>
                        <a:pt x="0" y="0"/>
                      </a:lnTo>
                      <a:lnTo>
                        <a:pt x="10" y="0"/>
                      </a:lnTo>
                      <a:lnTo>
                        <a:pt x="10" y="2"/>
                      </a:lnTo>
                      <a:lnTo>
                        <a:pt x="10" y="4"/>
                      </a:lnTo>
                      <a:close/>
                    </a:path>
                  </a:pathLst>
                </a:custGeom>
                <a:solidFill>
                  <a:srgbClr val="E56B2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235" name="Freeform 867"/>
                <p:cNvSpPr>
                  <a:spLocks/>
                </p:cNvSpPr>
                <p:nvPr/>
              </p:nvSpPr>
              <p:spPr bwMode="auto">
                <a:xfrm>
                  <a:off x="1246" y="1385"/>
                  <a:ext cx="10" cy="4"/>
                </a:xfrm>
                <a:custGeom>
                  <a:avLst/>
                  <a:gdLst/>
                  <a:ahLst/>
                  <a:cxnLst>
                    <a:cxn ang="0">
                      <a:pos x="10" y="4"/>
                    </a:cxn>
                    <a:cxn ang="0">
                      <a:pos x="2" y="4"/>
                    </a:cxn>
                    <a:cxn ang="0">
                      <a:pos x="0" y="0"/>
                    </a:cxn>
                    <a:cxn ang="0">
                      <a:pos x="10" y="0"/>
                    </a:cxn>
                    <a:cxn ang="0">
                      <a:pos x="10" y="2"/>
                    </a:cxn>
                    <a:cxn ang="0">
                      <a:pos x="10" y="4"/>
                    </a:cxn>
                  </a:cxnLst>
                  <a:rect l="0" t="0" r="r" b="b"/>
                  <a:pathLst>
                    <a:path w="10" h="4">
                      <a:moveTo>
                        <a:pt x="10" y="4"/>
                      </a:moveTo>
                      <a:lnTo>
                        <a:pt x="2" y="4"/>
                      </a:lnTo>
                      <a:lnTo>
                        <a:pt x="0" y="0"/>
                      </a:lnTo>
                      <a:lnTo>
                        <a:pt x="10" y="0"/>
                      </a:lnTo>
                      <a:lnTo>
                        <a:pt x="10" y="2"/>
                      </a:lnTo>
                      <a:lnTo>
                        <a:pt x="10" y="4"/>
                      </a:lnTo>
                      <a:close/>
                    </a:path>
                  </a:pathLst>
                </a:custGeom>
                <a:solidFill>
                  <a:srgbClr val="E56B2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236" name="Freeform 868"/>
                <p:cNvSpPr>
                  <a:spLocks/>
                </p:cNvSpPr>
                <p:nvPr/>
              </p:nvSpPr>
              <p:spPr bwMode="auto">
                <a:xfrm>
                  <a:off x="1244" y="1383"/>
                  <a:ext cx="12" cy="4"/>
                </a:xfrm>
                <a:custGeom>
                  <a:avLst/>
                  <a:gdLst/>
                  <a:ahLst/>
                  <a:cxnLst>
                    <a:cxn ang="0">
                      <a:pos x="12" y="4"/>
                    </a:cxn>
                    <a:cxn ang="0">
                      <a:pos x="2" y="4"/>
                    </a:cxn>
                    <a:cxn ang="0">
                      <a:pos x="0" y="0"/>
                    </a:cxn>
                    <a:cxn ang="0">
                      <a:pos x="10" y="0"/>
                    </a:cxn>
                    <a:cxn ang="0">
                      <a:pos x="12" y="2"/>
                    </a:cxn>
                    <a:cxn ang="0">
                      <a:pos x="12" y="4"/>
                    </a:cxn>
                  </a:cxnLst>
                  <a:rect l="0" t="0" r="r" b="b"/>
                  <a:pathLst>
                    <a:path w="12" h="4">
                      <a:moveTo>
                        <a:pt x="12" y="4"/>
                      </a:moveTo>
                      <a:lnTo>
                        <a:pt x="2" y="4"/>
                      </a:lnTo>
                      <a:lnTo>
                        <a:pt x="0" y="0"/>
                      </a:lnTo>
                      <a:lnTo>
                        <a:pt x="10" y="0"/>
                      </a:lnTo>
                      <a:lnTo>
                        <a:pt x="12" y="2"/>
                      </a:lnTo>
                      <a:lnTo>
                        <a:pt x="12" y="4"/>
                      </a:lnTo>
                      <a:close/>
                    </a:path>
                  </a:pathLst>
                </a:custGeom>
                <a:solidFill>
                  <a:srgbClr val="E56C2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237" name="Freeform 869"/>
                <p:cNvSpPr>
                  <a:spLocks/>
                </p:cNvSpPr>
                <p:nvPr/>
              </p:nvSpPr>
              <p:spPr bwMode="auto">
                <a:xfrm>
                  <a:off x="1242" y="1381"/>
                  <a:ext cx="14" cy="4"/>
                </a:xfrm>
                <a:custGeom>
                  <a:avLst/>
                  <a:gdLst/>
                  <a:ahLst/>
                  <a:cxnLst>
                    <a:cxn ang="0">
                      <a:pos x="14" y="4"/>
                    </a:cxn>
                    <a:cxn ang="0">
                      <a:pos x="4" y="4"/>
                    </a:cxn>
                    <a:cxn ang="0">
                      <a:pos x="0" y="0"/>
                    </a:cxn>
                    <a:cxn ang="0">
                      <a:pos x="12" y="0"/>
                    </a:cxn>
                    <a:cxn ang="0">
                      <a:pos x="12" y="2"/>
                    </a:cxn>
                    <a:cxn ang="0">
                      <a:pos x="14" y="4"/>
                    </a:cxn>
                  </a:cxnLst>
                  <a:rect l="0" t="0" r="r" b="b"/>
                  <a:pathLst>
                    <a:path w="14" h="4">
                      <a:moveTo>
                        <a:pt x="14" y="4"/>
                      </a:moveTo>
                      <a:lnTo>
                        <a:pt x="4" y="4"/>
                      </a:lnTo>
                      <a:lnTo>
                        <a:pt x="0" y="0"/>
                      </a:lnTo>
                      <a:lnTo>
                        <a:pt x="12" y="0"/>
                      </a:lnTo>
                      <a:lnTo>
                        <a:pt x="12" y="2"/>
                      </a:lnTo>
                      <a:lnTo>
                        <a:pt x="14" y="4"/>
                      </a:lnTo>
                      <a:close/>
                    </a:path>
                  </a:pathLst>
                </a:custGeom>
                <a:solidFill>
                  <a:srgbClr val="E66D3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238" name="Freeform 870"/>
                <p:cNvSpPr>
                  <a:spLocks/>
                </p:cNvSpPr>
                <p:nvPr/>
              </p:nvSpPr>
              <p:spPr bwMode="auto">
                <a:xfrm>
                  <a:off x="1242" y="1379"/>
                  <a:ext cx="12" cy="4"/>
                </a:xfrm>
                <a:custGeom>
                  <a:avLst/>
                  <a:gdLst/>
                  <a:ahLst/>
                  <a:cxnLst>
                    <a:cxn ang="0">
                      <a:pos x="12" y="4"/>
                    </a:cxn>
                    <a:cxn ang="0">
                      <a:pos x="2" y="4"/>
                    </a:cxn>
                    <a:cxn ang="0">
                      <a:pos x="0" y="0"/>
                    </a:cxn>
                    <a:cxn ang="0">
                      <a:pos x="12" y="0"/>
                    </a:cxn>
                    <a:cxn ang="0">
                      <a:pos x="12" y="2"/>
                    </a:cxn>
                    <a:cxn ang="0">
                      <a:pos x="12" y="4"/>
                    </a:cxn>
                  </a:cxnLst>
                  <a:rect l="0" t="0" r="r" b="b"/>
                  <a:pathLst>
                    <a:path w="12" h="4">
                      <a:moveTo>
                        <a:pt x="12" y="4"/>
                      </a:moveTo>
                      <a:lnTo>
                        <a:pt x="2" y="4"/>
                      </a:lnTo>
                      <a:lnTo>
                        <a:pt x="0" y="0"/>
                      </a:lnTo>
                      <a:lnTo>
                        <a:pt x="12" y="0"/>
                      </a:lnTo>
                      <a:lnTo>
                        <a:pt x="12" y="2"/>
                      </a:lnTo>
                      <a:lnTo>
                        <a:pt x="12" y="4"/>
                      </a:lnTo>
                      <a:close/>
                    </a:path>
                  </a:pathLst>
                </a:custGeom>
                <a:solidFill>
                  <a:srgbClr val="E66E3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239" name="Freeform 871"/>
                <p:cNvSpPr>
                  <a:spLocks/>
                </p:cNvSpPr>
                <p:nvPr/>
              </p:nvSpPr>
              <p:spPr bwMode="auto">
                <a:xfrm>
                  <a:off x="1240" y="1377"/>
                  <a:ext cx="14" cy="4"/>
                </a:xfrm>
                <a:custGeom>
                  <a:avLst/>
                  <a:gdLst/>
                  <a:ahLst/>
                  <a:cxnLst>
                    <a:cxn ang="0">
                      <a:pos x="14" y="4"/>
                    </a:cxn>
                    <a:cxn ang="0">
                      <a:pos x="2" y="4"/>
                    </a:cxn>
                    <a:cxn ang="0">
                      <a:pos x="0" y="0"/>
                    </a:cxn>
                    <a:cxn ang="0">
                      <a:pos x="14" y="0"/>
                    </a:cxn>
                    <a:cxn ang="0">
                      <a:pos x="14" y="2"/>
                    </a:cxn>
                    <a:cxn ang="0">
                      <a:pos x="14" y="4"/>
                    </a:cxn>
                  </a:cxnLst>
                  <a:rect l="0" t="0" r="r" b="b"/>
                  <a:pathLst>
                    <a:path w="14" h="4">
                      <a:moveTo>
                        <a:pt x="14" y="4"/>
                      </a:moveTo>
                      <a:lnTo>
                        <a:pt x="2" y="4"/>
                      </a:lnTo>
                      <a:lnTo>
                        <a:pt x="0" y="0"/>
                      </a:lnTo>
                      <a:lnTo>
                        <a:pt x="14" y="0"/>
                      </a:lnTo>
                      <a:lnTo>
                        <a:pt x="14" y="2"/>
                      </a:lnTo>
                      <a:lnTo>
                        <a:pt x="14" y="4"/>
                      </a:lnTo>
                      <a:close/>
                    </a:path>
                  </a:pathLst>
                </a:custGeom>
                <a:solidFill>
                  <a:srgbClr val="E66F3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240" name="Freeform 872"/>
                <p:cNvSpPr>
                  <a:spLocks/>
                </p:cNvSpPr>
                <p:nvPr/>
              </p:nvSpPr>
              <p:spPr bwMode="auto">
                <a:xfrm>
                  <a:off x="1238" y="1376"/>
                  <a:ext cx="16" cy="3"/>
                </a:xfrm>
                <a:custGeom>
                  <a:avLst/>
                  <a:gdLst/>
                  <a:ahLst/>
                  <a:cxnLst>
                    <a:cxn ang="0">
                      <a:pos x="16" y="3"/>
                    </a:cxn>
                    <a:cxn ang="0">
                      <a:pos x="4" y="3"/>
                    </a:cxn>
                    <a:cxn ang="0">
                      <a:pos x="0" y="0"/>
                    </a:cxn>
                    <a:cxn ang="0">
                      <a:pos x="16" y="0"/>
                    </a:cxn>
                    <a:cxn ang="0">
                      <a:pos x="16" y="1"/>
                    </a:cxn>
                    <a:cxn ang="0">
                      <a:pos x="16" y="3"/>
                    </a:cxn>
                  </a:cxnLst>
                  <a:rect l="0" t="0" r="r" b="b"/>
                  <a:pathLst>
                    <a:path w="16" h="3">
                      <a:moveTo>
                        <a:pt x="16" y="3"/>
                      </a:moveTo>
                      <a:lnTo>
                        <a:pt x="4" y="3"/>
                      </a:lnTo>
                      <a:lnTo>
                        <a:pt x="0" y="0"/>
                      </a:lnTo>
                      <a:lnTo>
                        <a:pt x="16" y="0"/>
                      </a:lnTo>
                      <a:lnTo>
                        <a:pt x="16" y="1"/>
                      </a:lnTo>
                      <a:lnTo>
                        <a:pt x="16" y="3"/>
                      </a:lnTo>
                      <a:close/>
                    </a:path>
                  </a:pathLst>
                </a:custGeom>
                <a:solidFill>
                  <a:srgbClr val="E6703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241" name="Freeform 873"/>
                <p:cNvSpPr>
                  <a:spLocks/>
                </p:cNvSpPr>
                <p:nvPr/>
              </p:nvSpPr>
              <p:spPr bwMode="auto">
                <a:xfrm>
                  <a:off x="1238" y="1374"/>
                  <a:ext cx="16" cy="3"/>
                </a:xfrm>
                <a:custGeom>
                  <a:avLst/>
                  <a:gdLst/>
                  <a:ahLst/>
                  <a:cxnLst>
                    <a:cxn ang="0">
                      <a:pos x="16" y="3"/>
                    </a:cxn>
                    <a:cxn ang="0">
                      <a:pos x="2" y="3"/>
                    </a:cxn>
                    <a:cxn ang="0">
                      <a:pos x="0" y="0"/>
                    </a:cxn>
                    <a:cxn ang="0">
                      <a:pos x="16" y="0"/>
                    </a:cxn>
                    <a:cxn ang="0">
                      <a:pos x="16" y="2"/>
                    </a:cxn>
                    <a:cxn ang="0">
                      <a:pos x="16" y="3"/>
                    </a:cxn>
                  </a:cxnLst>
                  <a:rect l="0" t="0" r="r" b="b"/>
                  <a:pathLst>
                    <a:path w="16" h="3">
                      <a:moveTo>
                        <a:pt x="16" y="3"/>
                      </a:moveTo>
                      <a:lnTo>
                        <a:pt x="2" y="3"/>
                      </a:lnTo>
                      <a:lnTo>
                        <a:pt x="0" y="0"/>
                      </a:lnTo>
                      <a:lnTo>
                        <a:pt x="16" y="0"/>
                      </a:lnTo>
                      <a:lnTo>
                        <a:pt x="16" y="2"/>
                      </a:lnTo>
                      <a:lnTo>
                        <a:pt x="16" y="3"/>
                      </a:lnTo>
                      <a:close/>
                    </a:path>
                  </a:pathLst>
                </a:custGeom>
                <a:solidFill>
                  <a:srgbClr val="E6713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242" name="Freeform 874"/>
                <p:cNvSpPr>
                  <a:spLocks/>
                </p:cNvSpPr>
                <p:nvPr/>
              </p:nvSpPr>
              <p:spPr bwMode="auto">
                <a:xfrm>
                  <a:off x="1237" y="1372"/>
                  <a:ext cx="17" cy="4"/>
                </a:xfrm>
                <a:custGeom>
                  <a:avLst/>
                  <a:gdLst/>
                  <a:ahLst/>
                  <a:cxnLst>
                    <a:cxn ang="0">
                      <a:pos x="17" y="4"/>
                    </a:cxn>
                    <a:cxn ang="0">
                      <a:pos x="1" y="4"/>
                    </a:cxn>
                    <a:cxn ang="0">
                      <a:pos x="0" y="0"/>
                    </a:cxn>
                    <a:cxn ang="0">
                      <a:pos x="17" y="0"/>
                    </a:cxn>
                    <a:cxn ang="0">
                      <a:pos x="17" y="2"/>
                    </a:cxn>
                    <a:cxn ang="0">
                      <a:pos x="17" y="4"/>
                    </a:cxn>
                  </a:cxnLst>
                  <a:rect l="0" t="0" r="r" b="b"/>
                  <a:pathLst>
                    <a:path w="17" h="4">
                      <a:moveTo>
                        <a:pt x="17" y="4"/>
                      </a:moveTo>
                      <a:lnTo>
                        <a:pt x="1" y="4"/>
                      </a:lnTo>
                      <a:lnTo>
                        <a:pt x="0" y="0"/>
                      </a:lnTo>
                      <a:lnTo>
                        <a:pt x="17" y="0"/>
                      </a:lnTo>
                      <a:lnTo>
                        <a:pt x="17" y="2"/>
                      </a:lnTo>
                      <a:lnTo>
                        <a:pt x="17" y="4"/>
                      </a:lnTo>
                      <a:close/>
                    </a:path>
                  </a:pathLst>
                </a:custGeom>
                <a:solidFill>
                  <a:srgbClr val="E6713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243" name="Freeform 875"/>
                <p:cNvSpPr>
                  <a:spLocks/>
                </p:cNvSpPr>
                <p:nvPr/>
              </p:nvSpPr>
              <p:spPr bwMode="auto">
                <a:xfrm>
                  <a:off x="1235" y="1370"/>
                  <a:ext cx="19" cy="4"/>
                </a:xfrm>
                <a:custGeom>
                  <a:avLst/>
                  <a:gdLst/>
                  <a:ahLst/>
                  <a:cxnLst>
                    <a:cxn ang="0">
                      <a:pos x="19" y="4"/>
                    </a:cxn>
                    <a:cxn ang="0">
                      <a:pos x="3" y="4"/>
                    </a:cxn>
                    <a:cxn ang="0">
                      <a:pos x="0" y="0"/>
                    </a:cxn>
                    <a:cxn ang="0">
                      <a:pos x="19" y="0"/>
                    </a:cxn>
                    <a:cxn ang="0">
                      <a:pos x="19" y="2"/>
                    </a:cxn>
                    <a:cxn ang="0">
                      <a:pos x="19" y="4"/>
                    </a:cxn>
                  </a:cxnLst>
                  <a:rect l="0" t="0" r="r" b="b"/>
                  <a:pathLst>
                    <a:path w="19" h="4">
                      <a:moveTo>
                        <a:pt x="19" y="4"/>
                      </a:moveTo>
                      <a:lnTo>
                        <a:pt x="3" y="4"/>
                      </a:lnTo>
                      <a:lnTo>
                        <a:pt x="0" y="0"/>
                      </a:lnTo>
                      <a:lnTo>
                        <a:pt x="19" y="0"/>
                      </a:lnTo>
                      <a:lnTo>
                        <a:pt x="19" y="2"/>
                      </a:lnTo>
                      <a:lnTo>
                        <a:pt x="19" y="4"/>
                      </a:lnTo>
                      <a:close/>
                    </a:path>
                  </a:pathLst>
                </a:custGeom>
                <a:solidFill>
                  <a:srgbClr val="E6733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244" name="Freeform 876"/>
                <p:cNvSpPr>
                  <a:spLocks/>
                </p:cNvSpPr>
                <p:nvPr/>
              </p:nvSpPr>
              <p:spPr bwMode="auto">
                <a:xfrm>
                  <a:off x="1235" y="1368"/>
                  <a:ext cx="19" cy="4"/>
                </a:xfrm>
                <a:custGeom>
                  <a:avLst/>
                  <a:gdLst/>
                  <a:ahLst/>
                  <a:cxnLst>
                    <a:cxn ang="0">
                      <a:pos x="19" y="4"/>
                    </a:cxn>
                    <a:cxn ang="0">
                      <a:pos x="2" y="4"/>
                    </a:cxn>
                    <a:cxn ang="0">
                      <a:pos x="0" y="0"/>
                    </a:cxn>
                    <a:cxn ang="0">
                      <a:pos x="19" y="0"/>
                    </a:cxn>
                    <a:cxn ang="0">
                      <a:pos x="19" y="2"/>
                    </a:cxn>
                    <a:cxn ang="0">
                      <a:pos x="19" y="4"/>
                    </a:cxn>
                  </a:cxnLst>
                  <a:rect l="0" t="0" r="r" b="b"/>
                  <a:pathLst>
                    <a:path w="19" h="4">
                      <a:moveTo>
                        <a:pt x="19" y="4"/>
                      </a:moveTo>
                      <a:lnTo>
                        <a:pt x="2" y="4"/>
                      </a:lnTo>
                      <a:lnTo>
                        <a:pt x="0" y="0"/>
                      </a:lnTo>
                      <a:lnTo>
                        <a:pt x="19" y="0"/>
                      </a:lnTo>
                      <a:lnTo>
                        <a:pt x="19" y="2"/>
                      </a:lnTo>
                      <a:lnTo>
                        <a:pt x="19" y="4"/>
                      </a:lnTo>
                      <a:close/>
                    </a:path>
                  </a:pathLst>
                </a:custGeom>
                <a:solidFill>
                  <a:srgbClr val="E7733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245" name="Freeform 877"/>
                <p:cNvSpPr>
                  <a:spLocks/>
                </p:cNvSpPr>
                <p:nvPr/>
              </p:nvSpPr>
              <p:spPr bwMode="auto">
                <a:xfrm>
                  <a:off x="1233" y="1366"/>
                  <a:ext cx="21" cy="4"/>
                </a:xfrm>
                <a:custGeom>
                  <a:avLst/>
                  <a:gdLst/>
                  <a:ahLst/>
                  <a:cxnLst>
                    <a:cxn ang="0">
                      <a:pos x="21" y="4"/>
                    </a:cxn>
                    <a:cxn ang="0">
                      <a:pos x="2" y="4"/>
                    </a:cxn>
                    <a:cxn ang="0">
                      <a:pos x="0" y="0"/>
                    </a:cxn>
                    <a:cxn ang="0">
                      <a:pos x="21" y="0"/>
                    </a:cxn>
                    <a:cxn ang="0">
                      <a:pos x="21" y="2"/>
                    </a:cxn>
                    <a:cxn ang="0">
                      <a:pos x="21" y="4"/>
                    </a:cxn>
                  </a:cxnLst>
                  <a:rect l="0" t="0" r="r" b="b"/>
                  <a:pathLst>
                    <a:path w="21" h="4">
                      <a:moveTo>
                        <a:pt x="21" y="4"/>
                      </a:moveTo>
                      <a:lnTo>
                        <a:pt x="2" y="4"/>
                      </a:lnTo>
                      <a:lnTo>
                        <a:pt x="0" y="0"/>
                      </a:lnTo>
                      <a:lnTo>
                        <a:pt x="21" y="0"/>
                      </a:lnTo>
                      <a:lnTo>
                        <a:pt x="21" y="2"/>
                      </a:lnTo>
                      <a:lnTo>
                        <a:pt x="21" y="4"/>
                      </a:lnTo>
                      <a:close/>
                    </a:path>
                  </a:pathLst>
                </a:custGeom>
                <a:solidFill>
                  <a:srgbClr val="E7743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246" name="Freeform 878"/>
                <p:cNvSpPr>
                  <a:spLocks/>
                </p:cNvSpPr>
                <p:nvPr/>
              </p:nvSpPr>
              <p:spPr bwMode="auto">
                <a:xfrm>
                  <a:off x="1231" y="1364"/>
                  <a:ext cx="23" cy="4"/>
                </a:xfrm>
                <a:custGeom>
                  <a:avLst/>
                  <a:gdLst/>
                  <a:ahLst/>
                  <a:cxnLst>
                    <a:cxn ang="0">
                      <a:pos x="23" y="4"/>
                    </a:cxn>
                    <a:cxn ang="0">
                      <a:pos x="4" y="4"/>
                    </a:cxn>
                    <a:cxn ang="0">
                      <a:pos x="0" y="0"/>
                    </a:cxn>
                    <a:cxn ang="0">
                      <a:pos x="23" y="0"/>
                    </a:cxn>
                    <a:cxn ang="0">
                      <a:pos x="23" y="2"/>
                    </a:cxn>
                    <a:cxn ang="0">
                      <a:pos x="23" y="4"/>
                    </a:cxn>
                  </a:cxnLst>
                  <a:rect l="0" t="0" r="r" b="b"/>
                  <a:pathLst>
                    <a:path w="23" h="4">
                      <a:moveTo>
                        <a:pt x="23" y="4"/>
                      </a:moveTo>
                      <a:lnTo>
                        <a:pt x="4" y="4"/>
                      </a:lnTo>
                      <a:lnTo>
                        <a:pt x="0" y="0"/>
                      </a:lnTo>
                      <a:lnTo>
                        <a:pt x="23" y="0"/>
                      </a:lnTo>
                      <a:lnTo>
                        <a:pt x="23" y="2"/>
                      </a:lnTo>
                      <a:lnTo>
                        <a:pt x="23" y="4"/>
                      </a:lnTo>
                      <a:close/>
                    </a:path>
                  </a:pathLst>
                </a:custGeom>
                <a:solidFill>
                  <a:srgbClr val="E7753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247" name="Freeform 879"/>
                <p:cNvSpPr>
                  <a:spLocks/>
                </p:cNvSpPr>
                <p:nvPr/>
              </p:nvSpPr>
              <p:spPr bwMode="auto">
                <a:xfrm>
                  <a:off x="1231" y="1362"/>
                  <a:ext cx="23" cy="4"/>
                </a:xfrm>
                <a:custGeom>
                  <a:avLst/>
                  <a:gdLst/>
                  <a:ahLst/>
                  <a:cxnLst>
                    <a:cxn ang="0">
                      <a:pos x="23" y="4"/>
                    </a:cxn>
                    <a:cxn ang="0">
                      <a:pos x="2" y="4"/>
                    </a:cxn>
                    <a:cxn ang="0">
                      <a:pos x="0" y="0"/>
                    </a:cxn>
                    <a:cxn ang="0">
                      <a:pos x="23" y="0"/>
                    </a:cxn>
                    <a:cxn ang="0">
                      <a:pos x="23" y="2"/>
                    </a:cxn>
                    <a:cxn ang="0">
                      <a:pos x="23" y="4"/>
                    </a:cxn>
                  </a:cxnLst>
                  <a:rect l="0" t="0" r="r" b="b"/>
                  <a:pathLst>
                    <a:path w="23" h="4">
                      <a:moveTo>
                        <a:pt x="23" y="4"/>
                      </a:moveTo>
                      <a:lnTo>
                        <a:pt x="2" y="4"/>
                      </a:lnTo>
                      <a:lnTo>
                        <a:pt x="0" y="0"/>
                      </a:lnTo>
                      <a:lnTo>
                        <a:pt x="23" y="0"/>
                      </a:lnTo>
                      <a:lnTo>
                        <a:pt x="23" y="2"/>
                      </a:lnTo>
                      <a:lnTo>
                        <a:pt x="23" y="4"/>
                      </a:lnTo>
                      <a:close/>
                    </a:path>
                  </a:pathLst>
                </a:custGeom>
                <a:solidFill>
                  <a:srgbClr val="E7763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248" name="Freeform 880"/>
                <p:cNvSpPr>
                  <a:spLocks/>
                </p:cNvSpPr>
                <p:nvPr/>
              </p:nvSpPr>
              <p:spPr bwMode="auto">
                <a:xfrm>
                  <a:off x="1229" y="1362"/>
                  <a:ext cx="25" cy="2"/>
                </a:xfrm>
                <a:custGeom>
                  <a:avLst/>
                  <a:gdLst/>
                  <a:ahLst/>
                  <a:cxnLst>
                    <a:cxn ang="0">
                      <a:pos x="25" y="2"/>
                    </a:cxn>
                    <a:cxn ang="0">
                      <a:pos x="2" y="2"/>
                    </a:cxn>
                    <a:cxn ang="0">
                      <a:pos x="0" y="0"/>
                    </a:cxn>
                    <a:cxn ang="0">
                      <a:pos x="25" y="0"/>
                    </a:cxn>
                    <a:cxn ang="0">
                      <a:pos x="25" y="0"/>
                    </a:cxn>
                    <a:cxn ang="0">
                      <a:pos x="25" y="2"/>
                    </a:cxn>
                  </a:cxnLst>
                  <a:rect l="0" t="0" r="r" b="b"/>
                  <a:pathLst>
                    <a:path w="25" h="2">
                      <a:moveTo>
                        <a:pt x="25" y="2"/>
                      </a:move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25" y="0"/>
                      </a:lnTo>
                      <a:lnTo>
                        <a:pt x="25" y="0"/>
                      </a:lnTo>
                      <a:lnTo>
                        <a:pt x="25" y="2"/>
                      </a:lnTo>
                      <a:close/>
                    </a:path>
                  </a:pathLst>
                </a:custGeom>
                <a:solidFill>
                  <a:srgbClr val="E7774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249" name="Freeform 881"/>
                <p:cNvSpPr>
                  <a:spLocks/>
                </p:cNvSpPr>
                <p:nvPr/>
              </p:nvSpPr>
              <p:spPr bwMode="auto">
                <a:xfrm>
                  <a:off x="1227" y="1360"/>
                  <a:ext cx="27" cy="2"/>
                </a:xfrm>
                <a:custGeom>
                  <a:avLst/>
                  <a:gdLst/>
                  <a:ahLst/>
                  <a:cxnLst>
                    <a:cxn ang="0">
                      <a:pos x="27" y="2"/>
                    </a:cxn>
                    <a:cxn ang="0">
                      <a:pos x="4" y="2"/>
                    </a:cxn>
                    <a:cxn ang="0">
                      <a:pos x="0" y="0"/>
                    </a:cxn>
                    <a:cxn ang="0">
                      <a:pos x="27" y="0"/>
                    </a:cxn>
                    <a:cxn ang="0">
                      <a:pos x="27" y="0"/>
                    </a:cxn>
                    <a:cxn ang="0">
                      <a:pos x="27" y="2"/>
                    </a:cxn>
                  </a:cxnLst>
                  <a:rect l="0" t="0" r="r" b="b"/>
                  <a:pathLst>
                    <a:path w="27" h="2">
                      <a:moveTo>
                        <a:pt x="27" y="2"/>
                      </a:moveTo>
                      <a:lnTo>
                        <a:pt x="4" y="2"/>
                      </a:lnTo>
                      <a:lnTo>
                        <a:pt x="0" y="0"/>
                      </a:lnTo>
                      <a:lnTo>
                        <a:pt x="27" y="0"/>
                      </a:lnTo>
                      <a:lnTo>
                        <a:pt x="27" y="0"/>
                      </a:lnTo>
                      <a:lnTo>
                        <a:pt x="27" y="2"/>
                      </a:lnTo>
                      <a:close/>
                    </a:path>
                  </a:pathLst>
                </a:custGeom>
                <a:solidFill>
                  <a:srgbClr val="E7784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250" name="Freeform 882"/>
                <p:cNvSpPr>
                  <a:spLocks/>
                </p:cNvSpPr>
                <p:nvPr/>
              </p:nvSpPr>
              <p:spPr bwMode="auto">
                <a:xfrm>
                  <a:off x="1225" y="1358"/>
                  <a:ext cx="29" cy="4"/>
                </a:xfrm>
                <a:custGeom>
                  <a:avLst/>
                  <a:gdLst/>
                  <a:ahLst/>
                  <a:cxnLst>
                    <a:cxn ang="0">
                      <a:pos x="29" y="4"/>
                    </a:cxn>
                    <a:cxn ang="0">
                      <a:pos x="4" y="4"/>
                    </a:cxn>
                    <a:cxn ang="0">
                      <a:pos x="0" y="0"/>
                    </a:cxn>
                    <a:cxn ang="0">
                      <a:pos x="29" y="0"/>
                    </a:cxn>
                    <a:cxn ang="0">
                      <a:pos x="29" y="0"/>
                    </a:cxn>
                    <a:cxn ang="0">
                      <a:pos x="29" y="4"/>
                    </a:cxn>
                  </a:cxnLst>
                  <a:rect l="0" t="0" r="r" b="b"/>
                  <a:pathLst>
                    <a:path w="29" h="4">
                      <a:moveTo>
                        <a:pt x="29" y="4"/>
                      </a:moveTo>
                      <a:lnTo>
                        <a:pt x="4" y="4"/>
                      </a:lnTo>
                      <a:lnTo>
                        <a:pt x="0" y="0"/>
                      </a:lnTo>
                      <a:lnTo>
                        <a:pt x="29" y="0"/>
                      </a:lnTo>
                      <a:lnTo>
                        <a:pt x="29" y="0"/>
                      </a:lnTo>
                      <a:lnTo>
                        <a:pt x="29" y="4"/>
                      </a:lnTo>
                      <a:close/>
                    </a:path>
                  </a:pathLst>
                </a:custGeom>
                <a:solidFill>
                  <a:srgbClr val="E8784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251" name="Freeform 883"/>
                <p:cNvSpPr>
                  <a:spLocks/>
                </p:cNvSpPr>
                <p:nvPr/>
              </p:nvSpPr>
              <p:spPr bwMode="auto">
                <a:xfrm>
                  <a:off x="1225" y="1357"/>
                  <a:ext cx="29" cy="3"/>
                </a:xfrm>
                <a:custGeom>
                  <a:avLst/>
                  <a:gdLst/>
                  <a:ahLst/>
                  <a:cxnLst>
                    <a:cxn ang="0">
                      <a:pos x="29" y="3"/>
                    </a:cxn>
                    <a:cxn ang="0">
                      <a:pos x="2" y="3"/>
                    </a:cxn>
                    <a:cxn ang="0">
                      <a:pos x="0" y="0"/>
                    </a:cxn>
                    <a:cxn ang="0">
                      <a:pos x="29" y="0"/>
                    </a:cxn>
                    <a:cxn ang="0">
                      <a:pos x="29" y="1"/>
                    </a:cxn>
                    <a:cxn ang="0">
                      <a:pos x="29" y="3"/>
                    </a:cxn>
                  </a:cxnLst>
                  <a:rect l="0" t="0" r="r" b="b"/>
                  <a:pathLst>
                    <a:path w="29" h="3">
                      <a:moveTo>
                        <a:pt x="29" y="3"/>
                      </a:moveTo>
                      <a:lnTo>
                        <a:pt x="2" y="3"/>
                      </a:lnTo>
                      <a:lnTo>
                        <a:pt x="0" y="0"/>
                      </a:lnTo>
                      <a:lnTo>
                        <a:pt x="29" y="0"/>
                      </a:lnTo>
                      <a:lnTo>
                        <a:pt x="29" y="1"/>
                      </a:lnTo>
                      <a:lnTo>
                        <a:pt x="29" y="3"/>
                      </a:lnTo>
                      <a:close/>
                    </a:path>
                  </a:pathLst>
                </a:custGeom>
                <a:solidFill>
                  <a:srgbClr val="E87A4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252" name="Freeform 884"/>
                <p:cNvSpPr>
                  <a:spLocks/>
                </p:cNvSpPr>
                <p:nvPr/>
              </p:nvSpPr>
              <p:spPr bwMode="auto">
                <a:xfrm>
                  <a:off x="1223" y="1355"/>
                  <a:ext cx="31" cy="3"/>
                </a:xfrm>
                <a:custGeom>
                  <a:avLst/>
                  <a:gdLst/>
                  <a:ahLst/>
                  <a:cxnLst>
                    <a:cxn ang="0">
                      <a:pos x="31" y="3"/>
                    </a:cxn>
                    <a:cxn ang="0">
                      <a:pos x="2" y="3"/>
                    </a:cxn>
                    <a:cxn ang="0">
                      <a:pos x="0" y="0"/>
                    </a:cxn>
                    <a:cxn ang="0">
                      <a:pos x="31" y="0"/>
                    </a:cxn>
                    <a:cxn ang="0">
                      <a:pos x="31" y="2"/>
                    </a:cxn>
                    <a:cxn ang="0">
                      <a:pos x="31" y="3"/>
                    </a:cxn>
                  </a:cxnLst>
                  <a:rect l="0" t="0" r="r" b="b"/>
                  <a:pathLst>
                    <a:path w="31" h="3">
                      <a:moveTo>
                        <a:pt x="31" y="3"/>
                      </a:moveTo>
                      <a:lnTo>
                        <a:pt x="2" y="3"/>
                      </a:lnTo>
                      <a:lnTo>
                        <a:pt x="0" y="0"/>
                      </a:lnTo>
                      <a:lnTo>
                        <a:pt x="31" y="0"/>
                      </a:lnTo>
                      <a:lnTo>
                        <a:pt x="31" y="2"/>
                      </a:lnTo>
                      <a:lnTo>
                        <a:pt x="31" y="3"/>
                      </a:lnTo>
                      <a:close/>
                    </a:path>
                  </a:pathLst>
                </a:custGeom>
                <a:solidFill>
                  <a:srgbClr val="E87A4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253" name="Freeform 885"/>
                <p:cNvSpPr>
                  <a:spLocks/>
                </p:cNvSpPr>
                <p:nvPr/>
              </p:nvSpPr>
              <p:spPr bwMode="auto">
                <a:xfrm>
                  <a:off x="1221" y="1353"/>
                  <a:ext cx="33" cy="4"/>
                </a:xfrm>
                <a:custGeom>
                  <a:avLst/>
                  <a:gdLst/>
                  <a:ahLst/>
                  <a:cxnLst>
                    <a:cxn ang="0">
                      <a:pos x="33" y="4"/>
                    </a:cxn>
                    <a:cxn ang="0">
                      <a:pos x="4" y="4"/>
                    </a:cxn>
                    <a:cxn ang="0">
                      <a:pos x="0" y="0"/>
                    </a:cxn>
                    <a:cxn ang="0">
                      <a:pos x="33" y="0"/>
                    </a:cxn>
                    <a:cxn ang="0">
                      <a:pos x="33" y="2"/>
                    </a:cxn>
                    <a:cxn ang="0">
                      <a:pos x="33" y="4"/>
                    </a:cxn>
                  </a:cxnLst>
                  <a:rect l="0" t="0" r="r" b="b"/>
                  <a:pathLst>
                    <a:path w="33" h="4">
                      <a:moveTo>
                        <a:pt x="33" y="4"/>
                      </a:moveTo>
                      <a:lnTo>
                        <a:pt x="4" y="4"/>
                      </a:lnTo>
                      <a:lnTo>
                        <a:pt x="0" y="0"/>
                      </a:lnTo>
                      <a:lnTo>
                        <a:pt x="33" y="0"/>
                      </a:lnTo>
                      <a:lnTo>
                        <a:pt x="33" y="2"/>
                      </a:lnTo>
                      <a:lnTo>
                        <a:pt x="33" y="4"/>
                      </a:lnTo>
                      <a:close/>
                    </a:path>
                  </a:pathLst>
                </a:custGeom>
                <a:solidFill>
                  <a:srgbClr val="E87B4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254" name="Freeform 886"/>
                <p:cNvSpPr>
                  <a:spLocks/>
                </p:cNvSpPr>
                <p:nvPr/>
              </p:nvSpPr>
              <p:spPr bwMode="auto">
                <a:xfrm>
                  <a:off x="1221" y="1351"/>
                  <a:ext cx="33" cy="4"/>
                </a:xfrm>
                <a:custGeom>
                  <a:avLst/>
                  <a:gdLst/>
                  <a:ahLst/>
                  <a:cxnLst>
                    <a:cxn ang="0">
                      <a:pos x="33" y="4"/>
                    </a:cxn>
                    <a:cxn ang="0">
                      <a:pos x="2" y="4"/>
                    </a:cxn>
                    <a:cxn ang="0">
                      <a:pos x="0" y="0"/>
                    </a:cxn>
                    <a:cxn ang="0">
                      <a:pos x="33" y="0"/>
                    </a:cxn>
                    <a:cxn ang="0">
                      <a:pos x="33" y="2"/>
                    </a:cxn>
                    <a:cxn ang="0">
                      <a:pos x="33" y="4"/>
                    </a:cxn>
                  </a:cxnLst>
                  <a:rect l="0" t="0" r="r" b="b"/>
                  <a:pathLst>
                    <a:path w="33" h="4">
                      <a:moveTo>
                        <a:pt x="33" y="4"/>
                      </a:moveTo>
                      <a:lnTo>
                        <a:pt x="2" y="4"/>
                      </a:lnTo>
                      <a:lnTo>
                        <a:pt x="0" y="0"/>
                      </a:lnTo>
                      <a:lnTo>
                        <a:pt x="33" y="0"/>
                      </a:lnTo>
                      <a:lnTo>
                        <a:pt x="33" y="2"/>
                      </a:lnTo>
                      <a:lnTo>
                        <a:pt x="33" y="4"/>
                      </a:lnTo>
                      <a:close/>
                    </a:path>
                  </a:pathLst>
                </a:custGeom>
                <a:solidFill>
                  <a:srgbClr val="E87C4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255" name="Freeform 887"/>
                <p:cNvSpPr>
                  <a:spLocks/>
                </p:cNvSpPr>
                <p:nvPr/>
              </p:nvSpPr>
              <p:spPr bwMode="auto">
                <a:xfrm>
                  <a:off x="1219" y="1349"/>
                  <a:ext cx="35" cy="4"/>
                </a:xfrm>
                <a:custGeom>
                  <a:avLst/>
                  <a:gdLst/>
                  <a:ahLst/>
                  <a:cxnLst>
                    <a:cxn ang="0">
                      <a:pos x="35" y="4"/>
                    </a:cxn>
                    <a:cxn ang="0">
                      <a:pos x="2" y="4"/>
                    </a:cxn>
                    <a:cxn ang="0">
                      <a:pos x="0" y="0"/>
                    </a:cxn>
                    <a:cxn ang="0">
                      <a:pos x="35" y="0"/>
                    </a:cxn>
                    <a:cxn ang="0">
                      <a:pos x="35" y="2"/>
                    </a:cxn>
                    <a:cxn ang="0">
                      <a:pos x="35" y="4"/>
                    </a:cxn>
                  </a:cxnLst>
                  <a:rect l="0" t="0" r="r" b="b"/>
                  <a:pathLst>
                    <a:path w="35" h="4">
                      <a:moveTo>
                        <a:pt x="35" y="4"/>
                      </a:moveTo>
                      <a:lnTo>
                        <a:pt x="2" y="4"/>
                      </a:lnTo>
                      <a:lnTo>
                        <a:pt x="0" y="0"/>
                      </a:lnTo>
                      <a:lnTo>
                        <a:pt x="35" y="0"/>
                      </a:lnTo>
                      <a:lnTo>
                        <a:pt x="35" y="2"/>
                      </a:lnTo>
                      <a:lnTo>
                        <a:pt x="35" y="4"/>
                      </a:lnTo>
                      <a:close/>
                    </a:path>
                  </a:pathLst>
                </a:custGeom>
                <a:solidFill>
                  <a:srgbClr val="E97D4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256" name="Freeform 888"/>
                <p:cNvSpPr>
                  <a:spLocks/>
                </p:cNvSpPr>
                <p:nvPr/>
              </p:nvSpPr>
              <p:spPr bwMode="auto">
                <a:xfrm>
                  <a:off x="1218" y="1347"/>
                  <a:ext cx="36" cy="4"/>
                </a:xfrm>
                <a:custGeom>
                  <a:avLst/>
                  <a:gdLst/>
                  <a:ahLst/>
                  <a:cxnLst>
                    <a:cxn ang="0">
                      <a:pos x="36" y="4"/>
                    </a:cxn>
                    <a:cxn ang="0">
                      <a:pos x="3" y="4"/>
                    </a:cxn>
                    <a:cxn ang="0">
                      <a:pos x="0" y="0"/>
                    </a:cxn>
                    <a:cxn ang="0">
                      <a:pos x="36" y="0"/>
                    </a:cxn>
                    <a:cxn ang="0">
                      <a:pos x="36" y="2"/>
                    </a:cxn>
                    <a:cxn ang="0">
                      <a:pos x="36" y="4"/>
                    </a:cxn>
                  </a:cxnLst>
                  <a:rect l="0" t="0" r="r" b="b"/>
                  <a:pathLst>
                    <a:path w="36" h="4">
                      <a:moveTo>
                        <a:pt x="36" y="4"/>
                      </a:moveTo>
                      <a:lnTo>
                        <a:pt x="3" y="4"/>
                      </a:lnTo>
                      <a:lnTo>
                        <a:pt x="0" y="0"/>
                      </a:lnTo>
                      <a:lnTo>
                        <a:pt x="36" y="0"/>
                      </a:lnTo>
                      <a:lnTo>
                        <a:pt x="36" y="2"/>
                      </a:lnTo>
                      <a:lnTo>
                        <a:pt x="36" y="4"/>
                      </a:lnTo>
                      <a:close/>
                    </a:path>
                  </a:pathLst>
                </a:custGeom>
                <a:solidFill>
                  <a:srgbClr val="E97E4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257" name="Freeform 889"/>
                <p:cNvSpPr>
                  <a:spLocks/>
                </p:cNvSpPr>
                <p:nvPr/>
              </p:nvSpPr>
              <p:spPr bwMode="auto">
                <a:xfrm>
                  <a:off x="1218" y="1345"/>
                  <a:ext cx="36" cy="4"/>
                </a:xfrm>
                <a:custGeom>
                  <a:avLst/>
                  <a:gdLst/>
                  <a:ahLst/>
                  <a:cxnLst>
                    <a:cxn ang="0">
                      <a:pos x="36" y="4"/>
                    </a:cxn>
                    <a:cxn ang="0">
                      <a:pos x="1" y="4"/>
                    </a:cxn>
                    <a:cxn ang="0">
                      <a:pos x="0" y="0"/>
                    </a:cxn>
                    <a:cxn ang="0">
                      <a:pos x="36" y="0"/>
                    </a:cxn>
                    <a:cxn ang="0">
                      <a:pos x="36" y="2"/>
                    </a:cxn>
                    <a:cxn ang="0">
                      <a:pos x="36" y="4"/>
                    </a:cxn>
                  </a:cxnLst>
                  <a:rect l="0" t="0" r="r" b="b"/>
                  <a:pathLst>
                    <a:path w="36" h="4">
                      <a:moveTo>
                        <a:pt x="36" y="4"/>
                      </a:moveTo>
                      <a:lnTo>
                        <a:pt x="1" y="4"/>
                      </a:lnTo>
                      <a:lnTo>
                        <a:pt x="0" y="0"/>
                      </a:lnTo>
                      <a:lnTo>
                        <a:pt x="36" y="0"/>
                      </a:lnTo>
                      <a:lnTo>
                        <a:pt x="36" y="2"/>
                      </a:lnTo>
                      <a:lnTo>
                        <a:pt x="36" y="4"/>
                      </a:lnTo>
                      <a:close/>
                    </a:path>
                  </a:pathLst>
                </a:custGeom>
                <a:solidFill>
                  <a:srgbClr val="E97F4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258" name="Freeform 890"/>
                <p:cNvSpPr>
                  <a:spLocks/>
                </p:cNvSpPr>
                <p:nvPr/>
              </p:nvSpPr>
              <p:spPr bwMode="auto">
                <a:xfrm>
                  <a:off x="1216" y="1343"/>
                  <a:ext cx="38" cy="4"/>
                </a:xfrm>
                <a:custGeom>
                  <a:avLst/>
                  <a:gdLst/>
                  <a:ahLst/>
                  <a:cxnLst>
                    <a:cxn ang="0">
                      <a:pos x="38" y="4"/>
                    </a:cxn>
                    <a:cxn ang="0">
                      <a:pos x="2" y="4"/>
                    </a:cxn>
                    <a:cxn ang="0">
                      <a:pos x="0" y="0"/>
                    </a:cxn>
                    <a:cxn ang="0">
                      <a:pos x="38" y="0"/>
                    </a:cxn>
                    <a:cxn ang="0">
                      <a:pos x="38" y="2"/>
                    </a:cxn>
                    <a:cxn ang="0">
                      <a:pos x="38" y="4"/>
                    </a:cxn>
                  </a:cxnLst>
                  <a:rect l="0" t="0" r="r" b="b"/>
                  <a:pathLst>
                    <a:path w="38" h="4">
                      <a:moveTo>
                        <a:pt x="38" y="4"/>
                      </a:moveTo>
                      <a:lnTo>
                        <a:pt x="2" y="4"/>
                      </a:lnTo>
                      <a:lnTo>
                        <a:pt x="0" y="0"/>
                      </a:lnTo>
                      <a:lnTo>
                        <a:pt x="38" y="0"/>
                      </a:lnTo>
                      <a:lnTo>
                        <a:pt x="38" y="2"/>
                      </a:lnTo>
                      <a:lnTo>
                        <a:pt x="38" y="4"/>
                      </a:lnTo>
                      <a:close/>
                    </a:path>
                  </a:pathLst>
                </a:custGeom>
                <a:solidFill>
                  <a:srgbClr val="E9804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259" name="Freeform 891"/>
                <p:cNvSpPr>
                  <a:spLocks/>
                </p:cNvSpPr>
                <p:nvPr/>
              </p:nvSpPr>
              <p:spPr bwMode="auto">
                <a:xfrm>
                  <a:off x="1214" y="1341"/>
                  <a:ext cx="40" cy="4"/>
                </a:xfrm>
                <a:custGeom>
                  <a:avLst/>
                  <a:gdLst/>
                  <a:ahLst/>
                  <a:cxnLst>
                    <a:cxn ang="0">
                      <a:pos x="40" y="4"/>
                    </a:cxn>
                    <a:cxn ang="0">
                      <a:pos x="4" y="4"/>
                    </a:cxn>
                    <a:cxn ang="0">
                      <a:pos x="0" y="0"/>
                    </a:cxn>
                    <a:cxn ang="0">
                      <a:pos x="40" y="0"/>
                    </a:cxn>
                    <a:cxn ang="0">
                      <a:pos x="40" y="0"/>
                    </a:cxn>
                    <a:cxn ang="0">
                      <a:pos x="40" y="0"/>
                    </a:cxn>
                    <a:cxn ang="0">
                      <a:pos x="40" y="2"/>
                    </a:cxn>
                    <a:cxn ang="0">
                      <a:pos x="40" y="4"/>
                    </a:cxn>
                  </a:cxnLst>
                  <a:rect l="0" t="0" r="r" b="b"/>
                  <a:pathLst>
                    <a:path w="40" h="4">
                      <a:moveTo>
                        <a:pt x="40" y="4"/>
                      </a:moveTo>
                      <a:lnTo>
                        <a:pt x="4" y="4"/>
                      </a:lnTo>
                      <a:lnTo>
                        <a:pt x="0" y="0"/>
                      </a:lnTo>
                      <a:lnTo>
                        <a:pt x="40" y="0"/>
                      </a:lnTo>
                      <a:lnTo>
                        <a:pt x="40" y="0"/>
                      </a:lnTo>
                      <a:lnTo>
                        <a:pt x="40" y="0"/>
                      </a:lnTo>
                      <a:lnTo>
                        <a:pt x="40" y="2"/>
                      </a:lnTo>
                      <a:lnTo>
                        <a:pt x="40" y="4"/>
                      </a:lnTo>
                      <a:close/>
                    </a:path>
                  </a:pathLst>
                </a:custGeom>
                <a:solidFill>
                  <a:srgbClr val="E9804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260" name="Freeform 892"/>
                <p:cNvSpPr>
                  <a:spLocks/>
                </p:cNvSpPr>
                <p:nvPr/>
              </p:nvSpPr>
              <p:spPr bwMode="auto">
                <a:xfrm>
                  <a:off x="1214" y="1340"/>
                  <a:ext cx="40" cy="3"/>
                </a:xfrm>
                <a:custGeom>
                  <a:avLst/>
                  <a:gdLst/>
                  <a:ahLst/>
                  <a:cxnLst>
                    <a:cxn ang="0">
                      <a:pos x="40" y="3"/>
                    </a:cxn>
                    <a:cxn ang="0">
                      <a:pos x="2" y="3"/>
                    </a:cxn>
                    <a:cxn ang="0">
                      <a:pos x="0" y="0"/>
                    </a:cxn>
                    <a:cxn ang="0">
                      <a:pos x="40" y="0"/>
                    </a:cxn>
                    <a:cxn ang="0">
                      <a:pos x="40" y="0"/>
                    </a:cxn>
                    <a:cxn ang="0">
                      <a:pos x="40" y="1"/>
                    </a:cxn>
                    <a:cxn ang="0">
                      <a:pos x="40" y="1"/>
                    </a:cxn>
                    <a:cxn ang="0">
                      <a:pos x="40" y="3"/>
                    </a:cxn>
                  </a:cxnLst>
                  <a:rect l="0" t="0" r="r" b="b"/>
                  <a:pathLst>
                    <a:path w="40" h="3">
                      <a:moveTo>
                        <a:pt x="40" y="3"/>
                      </a:moveTo>
                      <a:lnTo>
                        <a:pt x="2" y="3"/>
                      </a:lnTo>
                      <a:lnTo>
                        <a:pt x="0" y="0"/>
                      </a:lnTo>
                      <a:lnTo>
                        <a:pt x="40" y="0"/>
                      </a:lnTo>
                      <a:lnTo>
                        <a:pt x="40" y="0"/>
                      </a:lnTo>
                      <a:lnTo>
                        <a:pt x="40" y="1"/>
                      </a:lnTo>
                      <a:lnTo>
                        <a:pt x="40" y="1"/>
                      </a:lnTo>
                      <a:lnTo>
                        <a:pt x="40" y="3"/>
                      </a:lnTo>
                      <a:close/>
                    </a:path>
                  </a:pathLst>
                </a:custGeom>
                <a:solidFill>
                  <a:srgbClr val="E9815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261" name="Freeform 893"/>
                <p:cNvSpPr>
                  <a:spLocks/>
                </p:cNvSpPr>
                <p:nvPr/>
              </p:nvSpPr>
              <p:spPr bwMode="auto">
                <a:xfrm>
                  <a:off x="1212" y="1338"/>
                  <a:ext cx="44" cy="3"/>
                </a:xfrm>
                <a:custGeom>
                  <a:avLst/>
                  <a:gdLst/>
                  <a:ahLst/>
                  <a:cxnLst>
                    <a:cxn ang="0">
                      <a:pos x="42" y="3"/>
                    </a:cxn>
                    <a:cxn ang="0">
                      <a:pos x="2" y="3"/>
                    </a:cxn>
                    <a:cxn ang="0">
                      <a:pos x="0" y="0"/>
                    </a:cxn>
                    <a:cxn ang="0">
                      <a:pos x="44" y="0"/>
                    </a:cxn>
                    <a:cxn ang="0">
                      <a:pos x="42" y="2"/>
                    </a:cxn>
                    <a:cxn ang="0">
                      <a:pos x="42" y="3"/>
                    </a:cxn>
                  </a:cxnLst>
                  <a:rect l="0" t="0" r="r" b="b"/>
                  <a:pathLst>
                    <a:path w="44" h="3">
                      <a:moveTo>
                        <a:pt x="42" y="3"/>
                      </a:moveTo>
                      <a:lnTo>
                        <a:pt x="2" y="3"/>
                      </a:lnTo>
                      <a:lnTo>
                        <a:pt x="0" y="0"/>
                      </a:lnTo>
                      <a:lnTo>
                        <a:pt x="44" y="0"/>
                      </a:lnTo>
                      <a:lnTo>
                        <a:pt x="42" y="2"/>
                      </a:lnTo>
                      <a:lnTo>
                        <a:pt x="42" y="3"/>
                      </a:lnTo>
                      <a:close/>
                    </a:path>
                  </a:pathLst>
                </a:custGeom>
                <a:solidFill>
                  <a:srgbClr val="EA825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262" name="Freeform 894"/>
                <p:cNvSpPr>
                  <a:spLocks/>
                </p:cNvSpPr>
                <p:nvPr/>
              </p:nvSpPr>
              <p:spPr bwMode="auto">
                <a:xfrm>
                  <a:off x="1210" y="1336"/>
                  <a:ext cx="46" cy="4"/>
                </a:xfrm>
                <a:custGeom>
                  <a:avLst/>
                  <a:gdLst/>
                  <a:ahLst/>
                  <a:cxnLst>
                    <a:cxn ang="0">
                      <a:pos x="44" y="4"/>
                    </a:cxn>
                    <a:cxn ang="0">
                      <a:pos x="4" y="4"/>
                    </a:cxn>
                    <a:cxn ang="0">
                      <a:pos x="0" y="0"/>
                    </a:cxn>
                    <a:cxn ang="0">
                      <a:pos x="46" y="0"/>
                    </a:cxn>
                    <a:cxn ang="0">
                      <a:pos x="46" y="2"/>
                    </a:cxn>
                    <a:cxn ang="0">
                      <a:pos x="44" y="4"/>
                    </a:cxn>
                  </a:cxnLst>
                  <a:rect l="0" t="0" r="r" b="b"/>
                  <a:pathLst>
                    <a:path w="46" h="4">
                      <a:moveTo>
                        <a:pt x="44" y="4"/>
                      </a:moveTo>
                      <a:lnTo>
                        <a:pt x="4" y="4"/>
                      </a:lnTo>
                      <a:lnTo>
                        <a:pt x="0" y="0"/>
                      </a:lnTo>
                      <a:lnTo>
                        <a:pt x="46" y="0"/>
                      </a:lnTo>
                      <a:lnTo>
                        <a:pt x="46" y="2"/>
                      </a:lnTo>
                      <a:lnTo>
                        <a:pt x="44" y="4"/>
                      </a:lnTo>
                      <a:close/>
                    </a:path>
                  </a:pathLst>
                </a:custGeom>
                <a:solidFill>
                  <a:srgbClr val="EA835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263" name="Freeform 895"/>
                <p:cNvSpPr>
                  <a:spLocks/>
                </p:cNvSpPr>
                <p:nvPr/>
              </p:nvSpPr>
              <p:spPr bwMode="auto">
                <a:xfrm>
                  <a:off x="1210" y="1334"/>
                  <a:ext cx="46" cy="4"/>
                </a:xfrm>
                <a:custGeom>
                  <a:avLst/>
                  <a:gdLst/>
                  <a:ahLst/>
                  <a:cxnLst>
                    <a:cxn ang="0">
                      <a:pos x="46" y="4"/>
                    </a:cxn>
                    <a:cxn ang="0">
                      <a:pos x="2" y="4"/>
                    </a:cxn>
                    <a:cxn ang="0">
                      <a:pos x="0" y="0"/>
                    </a:cxn>
                    <a:cxn ang="0">
                      <a:pos x="46" y="0"/>
                    </a:cxn>
                    <a:cxn ang="0">
                      <a:pos x="46" y="2"/>
                    </a:cxn>
                    <a:cxn ang="0">
                      <a:pos x="46" y="4"/>
                    </a:cxn>
                  </a:cxnLst>
                  <a:rect l="0" t="0" r="r" b="b"/>
                  <a:pathLst>
                    <a:path w="46" h="4">
                      <a:moveTo>
                        <a:pt x="46" y="4"/>
                      </a:moveTo>
                      <a:lnTo>
                        <a:pt x="2" y="4"/>
                      </a:lnTo>
                      <a:lnTo>
                        <a:pt x="0" y="0"/>
                      </a:lnTo>
                      <a:lnTo>
                        <a:pt x="46" y="0"/>
                      </a:lnTo>
                      <a:lnTo>
                        <a:pt x="46" y="2"/>
                      </a:lnTo>
                      <a:lnTo>
                        <a:pt x="46" y="4"/>
                      </a:lnTo>
                      <a:close/>
                    </a:path>
                  </a:pathLst>
                </a:custGeom>
                <a:solidFill>
                  <a:srgbClr val="EA845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264" name="Freeform 896"/>
                <p:cNvSpPr>
                  <a:spLocks/>
                </p:cNvSpPr>
                <p:nvPr/>
              </p:nvSpPr>
              <p:spPr bwMode="auto">
                <a:xfrm>
                  <a:off x="1208" y="1332"/>
                  <a:ext cx="48" cy="4"/>
                </a:xfrm>
                <a:custGeom>
                  <a:avLst/>
                  <a:gdLst/>
                  <a:ahLst/>
                  <a:cxnLst>
                    <a:cxn ang="0">
                      <a:pos x="48" y="4"/>
                    </a:cxn>
                    <a:cxn ang="0">
                      <a:pos x="2" y="4"/>
                    </a:cxn>
                    <a:cxn ang="0">
                      <a:pos x="0" y="0"/>
                    </a:cxn>
                    <a:cxn ang="0">
                      <a:pos x="48" y="0"/>
                    </a:cxn>
                    <a:cxn ang="0">
                      <a:pos x="48" y="2"/>
                    </a:cxn>
                    <a:cxn ang="0">
                      <a:pos x="48" y="4"/>
                    </a:cxn>
                  </a:cxnLst>
                  <a:rect l="0" t="0" r="r" b="b"/>
                  <a:pathLst>
                    <a:path w="48" h="4">
                      <a:moveTo>
                        <a:pt x="48" y="4"/>
                      </a:moveTo>
                      <a:lnTo>
                        <a:pt x="2" y="4"/>
                      </a:lnTo>
                      <a:lnTo>
                        <a:pt x="0" y="0"/>
                      </a:lnTo>
                      <a:lnTo>
                        <a:pt x="48" y="0"/>
                      </a:lnTo>
                      <a:lnTo>
                        <a:pt x="48" y="2"/>
                      </a:lnTo>
                      <a:lnTo>
                        <a:pt x="48" y="4"/>
                      </a:lnTo>
                      <a:close/>
                    </a:path>
                  </a:pathLst>
                </a:custGeom>
                <a:solidFill>
                  <a:srgbClr val="EA855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265" name="Freeform 897"/>
                <p:cNvSpPr>
                  <a:spLocks/>
                </p:cNvSpPr>
                <p:nvPr/>
              </p:nvSpPr>
              <p:spPr bwMode="auto">
                <a:xfrm>
                  <a:off x="1206" y="1330"/>
                  <a:ext cx="50" cy="4"/>
                </a:xfrm>
                <a:custGeom>
                  <a:avLst/>
                  <a:gdLst/>
                  <a:ahLst/>
                  <a:cxnLst>
                    <a:cxn ang="0">
                      <a:pos x="50" y="4"/>
                    </a:cxn>
                    <a:cxn ang="0">
                      <a:pos x="4" y="4"/>
                    </a:cxn>
                    <a:cxn ang="0">
                      <a:pos x="0" y="0"/>
                    </a:cxn>
                    <a:cxn ang="0">
                      <a:pos x="50" y="0"/>
                    </a:cxn>
                    <a:cxn ang="0">
                      <a:pos x="50" y="2"/>
                    </a:cxn>
                    <a:cxn ang="0">
                      <a:pos x="50" y="4"/>
                    </a:cxn>
                  </a:cxnLst>
                  <a:rect l="0" t="0" r="r" b="b"/>
                  <a:pathLst>
                    <a:path w="50" h="4">
                      <a:moveTo>
                        <a:pt x="50" y="4"/>
                      </a:moveTo>
                      <a:lnTo>
                        <a:pt x="4" y="4"/>
                      </a:lnTo>
                      <a:lnTo>
                        <a:pt x="0" y="0"/>
                      </a:lnTo>
                      <a:lnTo>
                        <a:pt x="50" y="0"/>
                      </a:lnTo>
                      <a:lnTo>
                        <a:pt x="50" y="2"/>
                      </a:lnTo>
                      <a:lnTo>
                        <a:pt x="50" y="4"/>
                      </a:lnTo>
                      <a:close/>
                    </a:path>
                  </a:pathLst>
                </a:custGeom>
                <a:solidFill>
                  <a:srgbClr val="EA865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266" name="Freeform 898"/>
                <p:cNvSpPr>
                  <a:spLocks/>
                </p:cNvSpPr>
                <p:nvPr/>
              </p:nvSpPr>
              <p:spPr bwMode="auto">
                <a:xfrm>
                  <a:off x="1206" y="1328"/>
                  <a:ext cx="51" cy="4"/>
                </a:xfrm>
                <a:custGeom>
                  <a:avLst/>
                  <a:gdLst/>
                  <a:ahLst/>
                  <a:cxnLst>
                    <a:cxn ang="0">
                      <a:pos x="50" y="4"/>
                    </a:cxn>
                    <a:cxn ang="0">
                      <a:pos x="2" y="4"/>
                    </a:cxn>
                    <a:cxn ang="0">
                      <a:pos x="0" y="0"/>
                    </a:cxn>
                    <a:cxn ang="0">
                      <a:pos x="51" y="0"/>
                    </a:cxn>
                    <a:cxn ang="0">
                      <a:pos x="50" y="2"/>
                    </a:cxn>
                    <a:cxn ang="0">
                      <a:pos x="50" y="4"/>
                    </a:cxn>
                  </a:cxnLst>
                  <a:rect l="0" t="0" r="r" b="b"/>
                  <a:pathLst>
                    <a:path w="51" h="4">
                      <a:moveTo>
                        <a:pt x="50" y="4"/>
                      </a:moveTo>
                      <a:lnTo>
                        <a:pt x="2" y="4"/>
                      </a:lnTo>
                      <a:lnTo>
                        <a:pt x="0" y="0"/>
                      </a:lnTo>
                      <a:lnTo>
                        <a:pt x="51" y="0"/>
                      </a:lnTo>
                      <a:lnTo>
                        <a:pt x="50" y="2"/>
                      </a:lnTo>
                      <a:lnTo>
                        <a:pt x="50" y="4"/>
                      </a:lnTo>
                      <a:close/>
                    </a:path>
                  </a:pathLst>
                </a:custGeom>
                <a:solidFill>
                  <a:srgbClr val="EB875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267" name="Freeform 899"/>
                <p:cNvSpPr>
                  <a:spLocks/>
                </p:cNvSpPr>
                <p:nvPr/>
              </p:nvSpPr>
              <p:spPr bwMode="auto">
                <a:xfrm>
                  <a:off x="1204" y="1326"/>
                  <a:ext cx="53" cy="4"/>
                </a:xfrm>
                <a:custGeom>
                  <a:avLst/>
                  <a:gdLst/>
                  <a:ahLst/>
                  <a:cxnLst>
                    <a:cxn ang="0">
                      <a:pos x="52" y="4"/>
                    </a:cxn>
                    <a:cxn ang="0">
                      <a:pos x="2" y="4"/>
                    </a:cxn>
                    <a:cxn ang="0">
                      <a:pos x="0" y="0"/>
                    </a:cxn>
                    <a:cxn ang="0">
                      <a:pos x="53" y="0"/>
                    </a:cxn>
                    <a:cxn ang="0">
                      <a:pos x="53" y="2"/>
                    </a:cxn>
                    <a:cxn ang="0">
                      <a:pos x="52" y="4"/>
                    </a:cxn>
                  </a:cxnLst>
                  <a:rect l="0" t="0" r="r" b="b"/>
                  <a:pathLst>
                    <a:path w="53" h="4">
                      <a:moveTo>
                        <a:pt x="52" y="4"/>
                      </a:moveTo>
                      <a:lnTo>
                        <a:pt x="2" y="4"/>
                      </a:lnTo>
                      <a:lnTo>
                        <a:pt x="0" y="0"/>
                      </a:lnTo>
                      <a:lnTo>
                        <a:pt x="53" y="0"/>
                      </a:lnTo>
                      <a:lnTo>
                        <a:pt x="53" y="2"/>
                      </a:lnTo>
                      <a:lnTo>
                        <a:pt x="52" y="4"/>
                      </a:lnTo>
                      <a:close/>
                    </a:path>
                  </a:pathLst>
                </a:custGeom>
                <a:solidFill>
                  <a:srgbClr val="EB885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268" name="Freeform 900"/>
                <p:cNvSpPr>
                  <a:spLocks/>
                </p:cNvSpPr>
                <p:nvPr/>
              </p:nvSpPr>
              <p:spPr bwMode="auto">
                <a:xfrm>
                  <a:off x="1202" y="1324"/>
                  <a:ext cx="55" cy="4"/>
                </a:xfrm>
                <a:custGeom>
                  <a:avLst/>
                  <a:gdLst/>
                  <a:ahLst/>
                  <a:cxnLst>
                    <a:cxn ang="0">
                      <a:pos x="55" y="4"/>
                    </a:cxn>
                    <a:cxn ang="0">
                      <a:pos x="4" y="4"/>
                    </a:cxn>
                    <a:cxn ang="0">
                      <a:pos x="0" y="0"/>
                    </a:cxn>
                    <a:cxn ang="0">
                      <a:pos x="55" y="0"/>
                    </a:cxn>
                    <a:cxn ang="0">
                      <a:pos x="55" y="2"/>
                    </a:cxn>
                    <a:cxn ang="0">
                      <a:pos x="55" y="4"/>
                    </a:cxn>
                  </a:cxnLst>
                  <a:rect l="0" t="0" r="r" b="b"/>
                  <a:pathLst>
                    <a:path w="55" h="4">
                      <a:moveTo>
                        <a:pt x="55" y="4"/>
                      </a:moveTo>
                      <a:lnTo>
                        <a:pt x="4" y="4"/>
                      </a:lnTo>
                      <a:lnTo>
                        <a:pt x="0" y="0"/>
                      </a:lnTo>
                      <a:lnTo>
                        <a:pt x="55" y="0"/>
                      </a:lnTo>
                      <a:lnTo>
                        <a:pt x="55" y="2"/>
                      </a:lnTo>
                      <a:lnTo>
                        <a:pt x="55" y="4"/>
                      </a:lnTo>
                      <a:close/>
                    </a:path>
                  </a:pathLst>
                </a:custGeom>
                <a:solidFill>
                  <a:srgbClr val="EB895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269" name="Freeform 901"/>
                <p:cNvSpPr>
                  <a:spLocks/>
                </p:cNvSpPr>
                <p:nvPr/>
              </p:nvSpPr>
              <p:spPr bwMode="auto">
                <a:xfrm>
                  <a:off x="1202" y="1322"/>
                  <a:ext cx="55" cy="4"/>
                </a:xfrm>
                <a:custGeom>
                  <a:avLst/>
                  <a:gdLst/>
                  <a:ahLst/>
                  <a:cxnLst>
                    <a:cxn ang="0">
                      <a:pos x="55" y="4"/>
                    </a:cxn>
                    <a:cxn ang="0">
                      <a:pos x="2" y="4"/>
                    </a:cxn>
                    <a:cxn ang="0">
                      <a:pos x="0" y="0"/>
                    </a:cxn>
                    <a:cxn ang="0">
                      <a:pos x="55" y="0"/>
                    </a:cxn>
                    <a:cxn ang="0">
                      <a:pos x="55" y="2"/>
                    </a:cxn>
                    <a:cxn ang="0">
                      <a:pos x="55" y="4"/>
                    </a:cxn>
                  </a:cxnLst>
                  <a:rect l="0" t="0" r="r" b="b"/>
                  <a:pathLst>
                    <a:path w="55" h="4">
                      <a:moveTo>
                        <a:pt x="55" y="4"/>
                      </a:moveTo>
                      <a:lnTo>
                        <a:pt x="2" y="4"/>
                      </a:lnTo>
                      <a:lnTo>
                        <a:pt x="0" y="0"/>
                      </a:lnTo>
                      <a:lnTo>
                        <a:pt x="55" y="0"/>
                      </a:lnTo>
                      <a:lnTo>
                        <a:pt x="55" y="2"/>
                      </a:lnTo>
                      <a:lnTo>
                        <a:pt x="55" y="4"/>
                      </a:lnTo>
                      <a:close/>
                    </a:path>
                  </a:pathLst>
                </a:custGeom>
                <a:solidFill>
                  <a:srgbClr val="EB8A5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270" name="Freeform 902"/>
                <p:cNvSpPr>
                  <a:spLocks/>
                </p:cNvSpPr>
                <p:nvPr/>
              </p:nvSpPr>
              <p:spPr bwMode="auto">
                <a:xfrm>
                  <a:off x="1201" y="1321"/>
                  <a:ext cx="58" cy="3"/>
                </a:xfrm>
                <a:custGeom>
                  <a:avLst/>
                  <a:gdLst/>
                  <a:ahLst/>
                  <a:cxnLst>
                    <a:cxn ang="0">
                      <a:pos x="56" y="3"/>
                    </a:cxn>
                    <a:cxn ang="0">
                      <a:pos x="1" y="3"/>
                    </a:cxn>
                    <a:cxn ang="0">
                      <a:pos x="0" y="0"/>
                    </a:cxn>
                    <a:cxn ang="0">
                      <a:pos x="58" y="0"/>
                    </a:cxn>
                    <a:cxn ang="0">
                      <a:pos x="56" y="1"/>
                    </a:cxn>
                    <a:cxn ang="0">
                      <a:pos x="56" y="3"/>
                    </a:cxn>
                  </a:cxnLst>
                  <a:rect l="0" t="0" r="r" b="b"/>
                  <a:pathLst>
                    <a:path w="58" h="3">
                      <a:moveTo>
                        <a:pt x="56" y="3"/>
                      </a:moveTo>
                      <a:lnTo>
                        <a:pt x="1" y="3"/>
                      </a:lnTo>
                      <a:lnTo>
                        <a:pt x="0" y="0"/>
                      </a:lnTo>
                      <a:lnTo>
                        <a:pt x="58" y="0"/>
                      </a:lnTo>
                      <a:lnTo>
                        <a:pt x="56" y="1"/>
                      </a:lnTo>
                      <a:lnTo>
                        <a:pt x="56" y="3"/>
                      </a:lnTo>
                      <a:close/>
                    </a:path>
                  </a:pathLst>
                </a:custGeom>
                <a:solidFill>
                  <a:srgbClr val="EB8A5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271" name="Freeform 903"/>
                <p:cNvSpPr>
                  <a:spLocks/>
                </p:cNvSpPr>
                <p:nvPr/>
              </p:nvSpPr>
              <p:spPr bwMode="auto">
                <a:xfrm>
                  <a:off x="1199" y="1319"/>
                  <a:ext cx="60" cy="3"/>
                </a:xfrm>
                <a:custGeom>
                  <a:avLst/>
                  <a:gdLst/>
                  <a:ahLst/>
                  <a:cxnLst>
                    <a:cxn ang="0">
                      <a:pos x="58" y="3"/>
                    </a:cxn>
                    <a:cxn ang="0">
                      <a:pos x="3" y="3"/>
                    </a:cxn>
                    <a:cxn ang="0">
                      <a:pos x="0" y="0"/>
                    </a:cxn>
                    <a:cxn ang="0">
                      <a:pos x="60" y="0"/>
                    </a:cxn>
                    <a:cxn ang="0">
                      <a:pos x="60" y="2"/>
                    </a:cxn>
                    <a:cxn ang="0">
                      <a:pos x="58" y="3"/>
                    </a:cxn>
                  </a:cxnLst>
                  <a:rect l="0" t="0" r="r" b="b"/>
                  <a:pathLst>
                    <a:path w="60" h="3">
                      <a:moveTo>
                        <a:pt x="58" y="3"/>
                      </a:moveTo>
                      <a:lnTo>
                        <a:pt x="3" y="3"/>
                      </a:lnTo>
                      <a:lnTo>
                        <a:pt x="0" y="0"/>
                      </a:lnTo>
                      <a:lnTo>
                        <a:pt x="60" y="0"/>
                      </a:lnTo>
                      <a:lnTo>
                        <a:pt x="60" y="2"/>
                      </a:lnTo>
                      <a:lnTo>
                        <a:pt x="58" y="3"/>
                      </a:lnTo>
                      <a:close/>
                    </a:path>
                  </a:pathLst>
                </a:custGeom>
                <a:solidFill>
                  <a:srgbClr val="EC8C5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272" name="Freeform 904"/>
                <p:cNvSpPr>
                  <a:spLocks/>
                </p:cNvSpPr>
                <p:nvPr/>
              </p:nvSpPr>
              <p:spPr bwMode="auto">
                <a:xfrm>
                  <a:off x="1199" y="1317"/>
                  <a:ext cx="60" cy="4"/>
                </a:xfrm>
                <a:custGeom>
                  <a:avLst/>
                  <a:gdLst/>
                  <a:ahLst/>
                  <a:cxnLst>
                    <a:cxn ang="0">
                      <a:pos x="60" y="4"/>
                    </a:cxn>
                    <a:cxn ang="0">
                      <a:pos x="2" y="4"/>
                    </a:cxn>
                    <a:cxn ang="0">
                      <a:pos x="0" y="0"/>
                    </a:cxn>
                    <a:cxn ang="0">
                      <a:pos x="60" y="0"/>
                    </a:cxn>
                    <a:cxn ang="0">
                      <a:pos x="60" y="2"/>
                    </a:cxn>
                    <a:cxn ang="0">
                      <a:pos x="60" y="4"/>
                    </a:cxn>
                  </a:cxnLst>
                  <a:rect l="0" t="0" r="r" b="b"/>
                  <a:pathLst>
                    <a:path w="60" h="4">
                      <a:moveTo>
                        <a:pt x="60" y="4"/>
                      </a:moveTo>
                      <a:lnTo>
                        <a:pt x="2" y="4"/>
                      </a:lnTo>
                      <a:lnTo>
                        <a:pt x="0" y="0"/>
                      </a:lnTo>
                      <a:lnTo>
                        <a:pt x="60" y="0"/>
                      </a:lnTo>
                      <a:lnTo>
                        <a:pt x="60" y="2"/>
                      </a:lnTo>
                      <a:lnTo>
                        <a:pt x="60" y="4"/>
                      </a:lnTo>
                      <a:close/>
                    </a:path>
                  </a:pathLst>
                </a:custGeom>
                <a:solidFill>
                  <a:srgbClr val="EC8C5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273" name="Freeform 905"/>
                <p:cNvSpPr>
                  <a:spLocks/>
                </p:cNvSpPr>
                <p:nvPr/>
              </p:nvSpPr>
              <p:spPr bwMode="auto">
                <a:xfrm>
                  <a:off x="1197" y="1315"/>
                  <a:ext cx="62" cy="4"/>
                </a:xfrm>
                <a:custGeom>
                  <a:avLst/>
                  <a:gdLst/>
                  <a:ahLst/>
                  <a:cxnLst>
                    <a:cxn ang="0">
                      <a:pos x="62" y="4"/>
                    </a:cxn>
                    <a:cxn ang="0">
                      <a:pos x="2" y="4"/>
                    </a:cxn>
                    <a:cxn ang="0">
                      <a:pos x="0" y="0"/>
                    </a:cxn>
                    <a:cxn ang="0">
                      <a:pos x="62" y="0"/>
                    </a:cxn>
                    <a:cxn ang="0">
                      <a:pos x="62" y="2"/>
                    </a:cxn>
                    <a:cxn ang="0">
                      <a:pos x="62" y="4"/>
                    </a:cxn>
                  </a:cxnLst>
                  <a:rect l="0" t="0" r="r" b="b"/>
                  <a:pathLst>
                    <a:path w="62" h="4">
                      <a:moveTo>
                        <a:pt x="62" y="4"/>
                      </a:moveTo>
                      <a:lnTo>
                        <a:pt x="2" y="4"/>
                      </a:lnTo>
                      <a:lnTo>
                        <a:pt x="0" y="0"/>
                      </a:lnTo>
                      <a:lnTo>
                        <a:pt x="62" y="0"/>
                      </a:lnTo>
                      <a:lnTo>
                        <a:pt x="62" y="2"/>
                      </a:lnTo>
                      <a:lnTo>
                        <a:pt x="62" y="4"/>
                      </a:lnTo>
                      <a:close/>
                    </a:path>
                  </a:pathLst>
                </a:custGeom>
                <a:solidFill>
                  <a:srgbClr val="EC8D6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274" name="Freeform 906"/>
                <p:cNvSpPr>
                  <a:spLocks/>
                </p:cNvSpPr>
                <p:nvPr/>
              </p:nvSpPr>
              <p:spPr bwMode="auto">
                <a:xfrm>
                  <a:off x="1195" y="1313"/>
                  <a:ext cx="66" cy="4"/>
                </a:xfrm>
                <a:custGeom>
                  <a:avLst/>
                  <a:gdLst/>
                  <a:ahLst/>
                  <a:cxnLst>
                    <a:cxn ang="0">
                      <a:pos x="64" y="4"/>
                    </a:cxn>
                    <a:cxn ang="0">
                      <a:pos x="4" y="4"/>
                    </a:cxn>
                    <a:cxn ang="0">
                      <a:pos x="0" y="0"/>
                    </a:cxn>
                    <a:cxn ang="0">
                      <a:pos x="66" y="0"/>
                    </a:cxn>
                    <a:cxn ang="0">
                      <a:pos x="64" y="2"/>
                    </a:cxn>
                    <a:cxn ang="0">
                      <a:pos x="64" y="4"/>
                    </a:cxn>
                  </a:cxnLst>
                  <a:rect l="0" t="0" r="r" b="b"/>
                  <a:pathLst>
                    <a:path w="66" h="4">
                      <a:moveTo>
                        <a:pt x="64" y="4"/>
                      </a:moveTo>
                      <a:lnTo>
                        <a:pt x="4" y="4"/>
                      </a:lnTo>
                      <a:lnTo>
                        <a:pt x="0" y="0"/>
                      </a:lnTo>
                      <a:lnTo>
                        <a:pt x="66" y="0"/>
                      </a:lnTo>
                      <a:lnTo>
                        <a:pt x="64" y="2"/>
                      </a:lnTo>
                      <a:lnTo>
                        <a:pt x="64" y="4"/>
                      </a:lnTo>
                      <a:close/>
                    </a:path>
                  </a:pathLst>
                </a:custGeom>
                <a:solidFill>
                  <a:srgbClr val="EC8E6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275" name="Freeform 907"/>
                <p:cNvSpPr>
                  <a:spLocks/>
                </p:cNvSpPr>
                <p:nvPr/>
              </p:nvSpPr>
              <p:spPr bwMode="auto">
                <a:xfrm>
                  <a:off x="1195" y="1311"/>
                  <a:ext cx="66" cy="4"/>
                </a:xfrm>
                <a:custGeom>
                  <a:avLst/>
                  <a:gdLst/>
                  <a:ahLst/>
                  <a:cxnLst>
                    <a:cxn ang="0">
                      <a:pos x="64" y="4"/>
                    </a:cxn>
                    <a:cxn ang="0">
                      <a:pos x="2" y="4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66" y="0"/>
                    </a:cxn>
                    <a:cxn ang="0">
                      <a:pos x="66" y="2"/>
                    </a:cxn>
                    <a:cxn ang="0">
                      <a:pos x="64" y="4"/>
                    </a:cxn>
                  </a:cxnLst>
                  <a:rect l="0" t="0" r="r" b="b"/>
                  <a:pathLst>
                    <a:path w="66" h="4">
                      <a:moveTo>
                        <a:pt x="64" y="4"/>
                      </a:moveTo>
                      <a:lnTo>
                        <a:pt x="2" y="4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66" y="0"/>
                      </a:lnTo>
                      <a:lnTo>
                        <a:pt x="66" y="2"/>
                      </a:lnTo>
                      <a:lnTo>
                        <a:pt x="64" y="4"/>
                      </a:lnTo>
                      <a:close/>
                    </a:path>
                  </a:pathLst>
                </a:custGeom>
                <a:solidFill>
                  <a:srgbClr val="EC8F6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276" name="Freeform 908"/>
                <p:cNvSpPr>
                  <a:spLocks/>
                </p:cNvSpPr>
                <p:nvPr/>
              </p:nvSpPr>
              <p:spPr bwMode="auto">
                <a:xfrm>
                  <a:off x="1195" y="1309"/>
                  <a:ext cx="66" cy="4"/>
                </a:xfrm>
                <a:custGeom>
                  <a:avLst/>
                  <a:gdLst/>
                  <a:ahLst/>
                  <a:cxnLst>
                    <a:cxn ang="0">
                      <a:pos x="66" y="4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66" y="0"/>
                    </a:cxn>
                    <a:cxn ang="0">
                      <a:pos x="66" y="2"/>
                    </a:cxn>
                    <a:cxn ang="0">
                      <a:pos x="66" y="4"/>
                    </a:cxn>
                  </a:cxnLst>
                  <a:rect l="0" t="0" r="r" b="b"/>
                  <a:pathLst>
                    <a:path w="66" h="4">
                      <a:moveTo>
                        <a:pt x="66" y="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66" y="0"/>
                      </a:lnTo>
                      <a:lnTo>
                        <a:pt x="66" y="2"/>
                      </a:lnTo>
                      <a:lnTo>
                        <a:pt x="66" y="4"/>
                      </a:lnTo>
                      <a:close/>
                    </a:path>
                  </a:pathLst>
                </a:custGeom>
                <a:solidFill>
                  <a:srgbClr val="EC906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277" name="Freeform 909"/>
                <p:cNvSpPr>
                  <a:spLocks/>
                </p:cNvSpPr>
                <p:nvPr/>
              </p:nvSpPr>
              <p:spPr bwMode="auto">
                <a:xfrm>
                  <a:off x="1195" y="1307"/>
                  <a:ext cx="68" cy="4"/>
                </a:xfrm>
                <a:custGeom>
                  <a:avLst/>
                  <a:gdLst/>
                  <a:ahLst/>
                  <a:cxnLst>
                    <a:cxn ang="0">
                      <a:pos x="66" y="4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68" y="0"/>
                    </a:cxn>
                    <a:cxn ang="0">
                      <a:pos x="66" y="2"/>
                    </a:cxn>
                    <a:cxn ang="0">
                      <a:pos x="66" y="4"/>
                    </a:cxn>
                  </a:cxnLst>
                  <a:rect l="0" t="0" r="r" b="b"/>
                  <a:pathLst>
                    <a:path w="68" h="4">
                      <a:moveTo>
                        <a:pt x="66" y="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68" y="0"/>
                      </a:lnTo>
                      <a:lnTo>
                        <a:pt x="66" y="2"/>
                      </a:lnTo>
                      <a:lnTo>
                        <a:pt x="66" y="4"/>
                      </a:lnTo>
                      <a:close/>
                    </a:path>
                  </a:pathLst>
                </a:custGeom>
                <a:solidFill>
                  <a:srgbClr val="ED916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278" name="Freeform 910"/>
                <p:cNvSpPr>
                  <a:spLocks/>
                </p:cNvSpPr>
                <p:nvPr/>
              </p:nvSpPr>
              <p:spPr bwMode="auto">
                <a:xfrm>
                  <a:off x="1195" y="1305"/>
                  <a:ext cx="68" cy="4"/>
                </a:xfrm>
                <a:custGeom>
                  <a:avLst/>
                  <a:gdLst/>
                  <a:ahLst/>
                  <a:cxnLst>
                    <a:cxn ang="0">
                      <a:pos x="66" y="4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68" y="0"/>
                    </a:cxn>
                    <a:cxn ang="0">
                      <a:pos x="68" y="2"/>
                    </a:cxn>
                    <a:cxn ang="0">
                      <a:pos x="66" y="4"/>
                    </a:cxn>
                  </a:cxnLst>
                  <a:rect l="0" t="0" r="r" b="b"/>
                  <a:pathLst>
                    <a:path w="68" h="4">
                      <a:moveTo>
                        <a:pt x="66" y="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68" y="0"/>
                      </a:lnTo>
                      <a:lnTo>
                        <a:pt x="68" y="2"/>
                      </a:lnTo>
                      <a:lnTo>
                        <a:pt x="66" y="4"/>
                      </a:lnTo>
                      <a:close/>
                    </a:path>
                  </a:pathLst>
                </a:custGeom>
                <a:solidFill>
                  <a:srgbClr val="ED926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279" name="Freeform 911"/>
                <p:cNvSpPr>
                  <a:spLocks/>
                </p:cNvSpPr>
                <p:nvPr/>
              </p:nvSpPr>
              <p:spPr bwMode="auto">
                <a:xfrm>
                  <a:off x="1195" y="1303"/>
                  <a:ext cx="68" cy="4"/>
                </a:xfrm>
                <a:custGeom>
                  <a:avLst/>
                  <a:gdLst/>
                  <a:ahLst/>
                  <a:cxnLst>
                    <a:cxn ang="0">
                      <a:pos x="68" y="4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68" y="0"/>
                    </a:cxn>
                    <a:cxn ang="0">
                      <a:pos x="68" y="2"/>
                    </a:cxn>
                    <a:cxn ang="0">
                      <a:pos x="68" y="4"/>
                    </a:cxn>
                  </a:cxnLst>
                  <a:rect l="0" t="0" r="r" b="b"/>
                  <a:pathLst>
                    <a:path w="68" h="4">
                      <a:moveTo>
                        <a:pt x="68" y="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68" y="0"/>
                      </a:lnTo>
                      <a:lnTo>
                        <a:pt x="68" y="2"/>
                      </a:lnTo>
                      <a:lnTo>
                        <a:pt x="68" y="4"/>
                      </a:lnTo>
                      <a:close/>
                    </a:path>
                  </a:pathLst>
                </a:custGeom>
                <a:solidFill>
                  <a:srgbClr val="ED936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280" name="Freeform 912"/>
                <p:cNvSpPr>
                  <a:spLocks/>
                </p:cNvSpPr>
                <p:nvPr/>
              </p:nvSpPr>
              <p:spPr bwMode="auto">
                <a:xfrm>
                  <a:off x="1195" y="1302"/>
                  <a:ext cx="70" cy="3"/>
                </a:xfrm>
                <a:custGeom>
                  <a:avLst/>
                  <a:gdLst/>
                  <a:ahLst/>
                  <a:cxnLst>
                    <a:cxn ang="0">
                      <a:pos x="68" y="3"/>
                    </a:cxn>
                    <a:cxn ang="0">
                      <a:pos x="0" y="3"/>
                    </a:cxn>
                    <a:cxn ang="0">
                      <a:pos x="0" y="1"/>
                    </a:cxn>
                    <a:cxn ang="0">
                      <a:pos x="0" y="0"/>
                    </a:cxn>
                    <a:cxn ang="0">
                      <a:pos x="70" y="0"/>
                    </a:cxn>
                    <a:cxn ang="0">
                      <a:pos x="68" y="1"/>
                    </a:cxn>
                    <a:cxn ang="0">
                      <a:pos x="68" y="3"/>
                    </a:cxn>
                  </a:cxnLst>
                  <a:rect l="0" t="0" r="r" b="b"/>
                  <a:pathLst>
                    <a:path w="70" h="3">
                      <a:moveTo>
                        <a:pt x="68" y="3"/>
                      </a:moveTo>
                      <a:lnTo>
                        <a:pt x="0" y="3"/>
                      </a:ln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70" y="0"/>
                      </a:lnTo>
                      <a:lnTo>
                        <a:pt x="68" y="1"/>
                      </a:lnTo>
                      <a:lnTo>
                        <a:pt x="68" y="3"/>
                      </a:lnTo>
                      <a:close/>
                    </a:path>
                  </a:pathLst>
                </a:custGeom>
                <a:solidFill>
                  <a:srgbClr val="ED946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281" name="Freeform 913"/>
                <p:cNvSpPr>
                  <a:spLocks/>
                </p:cNvSpPr>
                <p:nvPr/>
              </p:nvSpPr>
              <p:spPr bwMode="auto">
                <a:xfrm>
                  <a:off x="1195" y="1300"/>
                  <a:ext cx="70" cy="3"/>
                </a:xfrm>
                <a:custGeom>
                  <a:avLst/>
                  <a:gdLst/>
                  <a:ahLst/>
                  <a:cxnLst>
                    <a:cxn ang="0">
                      <a:pos x="68" y="3"/>
                    </a:cxn>
                    <a:cxn ang="0">
                      <a:pos x="0" y="3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70" y="0"/>
                    </a:cxn>
                    <a:cxn ang="0">
                      <a:pos x="70" y="2"/>
                    </a:cxn>
                    <a:cxn ang="0">
                      <a:pos x="68" y="3"/>
                    </a:cxn>
                  </a:cxnLst>
                  <a:rect l="0" t="0" r="r" b="b"/>
                  <a:pathLst>
                    <a:path w="70" h="3">
                      <a:moveTo>
                        <a:pt x="68" y="3"/>
                      </a:moveTo>
                      <a:lnTo>
                        <a:pt x="0" y="3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70" y="0"/>
                      </a:lnTo>
                      <a:lnTo>
                        <a:pt x="70" y="2"/>
                      </a:lnTo>
                      <a:lnTo>
                        <a:pt x="68" y="3"/>
                      </a:lnTo>
                      <a:close/>
                    </a:path>
                  </a:pathLst>
                </a:custGeom>
                <a:solidFill>
                  <a:srgbClr val="ED956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282" name="Freeform 914"/>
                <p:cNvSpPr>
                  <a:spLocks/>
                </p:cNvSpPr>
                <p:nvPr/>
              </p:nvSpPr>
              <p:spPr bwMode="auto">
                <a:xfrm>
                  <a:off x="1195" y="1298"/>
                  <a:ext cx="70" cy="4"/>
                </a:xfrm>
                <a:custGeom>
                  <a:avLst/>
                  <a:gdLst/>
                  <a:ahLst/>
                  <a:cxnLst>
                    <a:cxn ang="0">
                      <a:pos x="70" y="4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2" y="0"/>
                    </a:cxn>
                    <a:cxn ang="0">
                      <a:pos x="70" y="0"/>
                    </a:cxn>
                    <a:cxn ang="0">
                      <a:pos x="70" y="2"/>
                    </a:cxn>
                    <a:cxn ang="0">
                      <a:pos x="70" y="4"/>
                    </a:cxn>
                  </a:cxnLst>
                  <a:rect l="0" t="0" r="r" b="b"/>
                  <a:pathLst>
                    <a:path w="70" h="4">
                      <a:moveTo>
                        <a:pt x="70" y="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70" y="0"/>
                      </a:lnTo>
                      <a:lnTo>
                        <a:pt x="70" y="2"/>
                      </a:lnTo>
                      <a:lnTo>
                        <a:pt x="70" y="4"/>
                      </a:lnTo>
                      <a:close/>
                    </a:path>
                  </a:pathLst>
                </a:custGeom>
                <a:solidFill>
                  <a:srgbClr val="ED966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283" name="Freeform 915"/>
                <p:cNvSpPr>
                  <a:spLocks/>
                </p:cNvSpPr>
                <p:nvPr/>
              </p:nvSpPr>
              <p:spPr bwMode="auto">
                <a:xfrm>
                  <a:off x="1195" y="1296"/>
                  <a:ext cx="72" cy="4"/>
                </a:xfrm>
                <a:custGeom>
                  <a:avLst/>
                  <a:gdLst/>
                  <a:ahLst/>
                  <a:cxnLst>
                    <a:cxn ang="0">
                      <a:pos x="70" y="4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2" y="0"/>
                    </a:cxn>
                    <a:cxn ang="0">
                      <a:pos x="72" y="0"/>
                    </a:cxn>
                    <a:cxn ang="0">
                      <a:pos x="70" y="2"/>
                    </a:cxn>
                    <a:cxn ang="0">
                      <a:pos x="70" y="4"/>
                    </a:cxn>
                  </a:cxnLst>
                  <a:rect l="0" t="0" r="r" b="b"/>
                  <a:pathLst>
                    <a:path w="72" h="4">
                      <a:moveTo>
                        <a:pt x="70" y="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72" y="0"/>
                      </a:lnTo>
                      <a:lnTo>
                        <a:pt x="70" y="2"/>
                      </a:lnTo>
                      <a:lnTo>
                        <a:pt x="70" y="4"/>
                      </a:lnTo>
                      <a:close/>
                    </a:path>
                  </a:pathLst>
                </a:custGeom>
                <a:solidFill>
                  <a:srgbClr val="EE976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284" name="Freeform 916"/>
                <p:cNvSpPr>
                  <a:spLocks/>
                </p:cNvSpPr>
                <p:nvPr/>
              </p:nvSpPr>
              <p:spPr bwMode="auto">
                <a:xfrm>
                  <a:off x="1197" y="1294"/>
                  <a:ext cx="70" cy="4"/>
                </a:xfrm>
                <a:custGeom>
                  <a:avLst/>
                  <a:gdLst/>
                  <a:ahLst/>
                  <a:cxnLst>
                    <a:cxn ang="0">
                      <a:pos x="68" y="4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70" y="0"/>
                    </a:cxn>
                    <a:cxn ang="0">
                      <a:pos x="70" y="2"/>
                    </a:cxn>
                    <a:cxn ang="0">
                      <a:pos x="68" y="4"/>
                    </a:cxn>
                  </a:cxnLst>
                  <a:rect l="0" t="0" r="r" b="b"/>
                  <a:pathLst>
                    <a:path w="70" h="4">
                      <a:moveTo>
                        <a:pt x="68" y="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70" y="0"/>
                      </a:lnTo>
                      <a:lnTo>
                        <a:pt x="70" y="2"/>
                      </a:lnTo>
                      <a:lnTo>
                        <a:pt x="68" y="4"/>
                      </a:lnTo>
                      <a:close/>
                    </a:path>
                  </a:pathLst>
                </a:custGeom>
                <a:solidFill>
                  <a:srgbClr val="EE986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285" name="Freeform 917"/>
                <p:cNvSpPr>
                  <a:spLocks/>
                </p:cNvSpPr>
                <p:nvPr/>
              </p:nvSpPr>
              <p:spPr bwMode="auto">
                <a:xfrm>
                  <a:off x="1197" y="1292"/>
                  <a:ext cx="70" cy="4"/>
                </a:xfrm>
                <a:custGeom>
                  <a:avLst/>
                  <a:gdLst/>
                  <a:ahLst/>
                  <a:cxnLst>
                    <a:cxn ang="0">
                      <a:pos x="70" y="4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70" y="0"/>
                    </a:cxn>
                    <a:cxn ang="0">
                      <a:pos x="70" y="0"/>
                    </a:cxn>
                    <a:cxn ang="0">
                      <a:pos x="70" y="0"/>
                    </a:cxn>
                    <a:cxn ang="0">
                      <a:pos x="70" y="2"/>
                    </a:cxn>
                    <a:cxn ang="0">
                      <a:pos x="70" y="4"/>
                    </a:cxn>
                  </a:cxnLst>
                  <a:rect l="0" t="0" r="r" b="b"/>
                  <a:pathLst>
                    <a:path w="70" h="4">
                      <a:moveTo>
                        <a:pt x="70" y="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70" y="0"/>
                      </a:lnTo>
                      <a:lnTo>
                        <a:pt x="70" y="0"/>
                      </a:lnTo>
                      <a:lnTo>
                        <a:pt x="70" y="0"/>
                      </a:lnTo>
                      <a:lnTo>
                        <a:pt x="70" y="2"/>
                      </a:lnTo>
                      <a:lnTo>
                        <a:pt x="70" y="4"/>
                      </a:lnTo>
                      <a:close/>
                    </a:path>
                  </a:pathLst>
                </a:custGeom>
                <a:solidFill>
                  <a:srgbClr val="EE986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286" name="Freeform 918"/>
                <p:cNvSpPr>
                  <a:spLocks/>
                </p:cNvSpPr>
                <p:nvPr/>
              </p:nvSpPr>
              <p:spPr bwMode="auto">
                <a:xfrm>
                  <a:off x="1197" y="1290"/>
                  <a:ext cx="72" cy="4"/>
                </a:xfrm>
                <a:custGeom>
                  <a:avLst/>
                  <a:gdLst/>
                  <a:ahLst/>
                  <a:cxnLst>
                    <a:cxn ang="0">
                      <a:pos x="70" y="4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72" y="0"/>
                    </a:cxn>
                    <a:cxn ang="0">
                      <a:pos x="70" y="0"/>
                    </a:cxn>
                    <a:cxn ang="0">
                      <a:pos x="70" y="2"/>
                    </a:cxn>
                    <a:cxn ang="0">
                      <a:pos x="70" y="2"/>
                    </a:cxn>
                    <a:cxn ang="0">
                      <a:pos x="70" y="4"/>
                    </a:cxn>
                  </a:cxnLst>
                  <a:rect l="0" t="0" r="r" b="b"/>
                  <a:pathLst>
                    <a:path w="72" h="4">
                      <a:moveTo>
                        <a:pt x="70" y="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72" y="0"/>
                      </a:lnTo>
                      <a:lnTo>
                        <a:pt x="70" y="0"/>
                      </a:lnTo>
                      <a:lnTo>
                        <a:pt x="70" y="2"/>
                      </a:lnTo>
                      <a:lnTo>
                        <a:pt x="70" y="2"/>
                      </a:lnTo>
                      <a:lnTo>
                        <a:pt x="70" y="4"/>
                      </a:lnTo>
                      <a:close/>
                    </a:path>
                  </a:pathLst>
                </a:custGeom>
                <a:solidFill>
                  <a:srgbClr val="EE9A7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287" name="Freeform 919"/>
                <p:cNvSpPr>
                  <a:spLocks/>
                </p:cNvSpPr>
                <p:nvPr/>
              </p:nvSpPr>
              <p:spPr bwMode="auto">
                <a:xfrm>
                  <a:off x="1197" y="1288"/>
                  <a:ext cx="72" cy="4"/>
                </a:xfrm>
                <a:custGeom>
                  <a:avLst/>
                  <a:gdLst/>
                  <a:ahLst/>
                  <a:cxnLst>
                    <a:cxn ang="0">
                      <a:pos x="70" y="4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72" y="0"/>
                    </a:cxn>
                    <a:cxn ang="0">
                      <a:pos x="72" y="2"/>
                    </a:cxn>
                    <a:cxn ang="0">
                      <a:pos x="70" y="4"/>
                    </a:cxn>
                  </a:cxnLst>
                  <a:rect l="0" t="0" r="r" b="b"/>
                  <a:pathLst>
                    <a:path w="72" h="4">
                      <a:moveTo>
                        <a:pt x="70" y="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72" y="0"/>
                      </a:lnTo>
                      <a:lnTo>
                        <a:pt x="72" y="2"/>
                      </a:lnTo>
                      <a:lnTo>
                        <a:pt x="70" y="4"/>
                      </a:lnTo>
                      <a:close/>
                    </a:path>
                  </a:pathLst>
                </a:custGeom>
                <a:solidFill>
                  <a:srgbClr val="EE9A7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288" name="Freeform 920"/>
                <p:cNvSpPr>
                  <a:spLocks/>
                </p:cNvSpPr>
                <p:nvPr/>
              </p:nvSpPr>
              <p:spPr bwMode="auto">
                <a:xfrm>
                  <a:off x="1197" y="1286"/>
                  <a:ext cx="72" cy="4"/>
                </a:xfrm>
                <a:custGeom>
                  <a:avLst/>
                  <a:gdLst/>
                  <a:ahLst/>
                  <a:cxnLst>
                    <a:cxn ang="0">
                      <a:pos x="72" y="4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72" y="0"/>
                    </a:cxn>
                    <a:cxn ang="0">
                      <a:pos x="72" y="2"/>
                    </a:cxn>
                    <a:cxn ang="0">
                      <a:pos x="72" y="4"/>
                    </a:cxn>
                  </a:cxnLst>
                  <a:rect l="0" t="0" r="r" b="b"/>
                  <a:pathLst>
                    <a:path w="72" h="4">
                      <a:moveTo>
                        <a:pt x="72" y="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72" y="0"/>
                      </a:lnTo>
                      <a:lnTo>
                        <a:pt x="72" y="2"/>
                      </a:lnTo>
                      <a:lnTo>
                        <a:pt x="72" y="4"/>
                      </a:lnTo>
                      <a:close/>
                    </a:path>
                  </a:pathLst>
                </a:custGeom>
                <a:solidFill>
                  <a:srgbClr val="EF9C7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289" name="Freeform 921"/>
                <p:cNvSpPr>
                  <a:spLocks/>
                </p:cNvSpPr>
                <p:nvPr/>
              </p:nvSpPr>
              <p:spPr bwMode="auto">
                <a:xfrm>
                  <a:off x="1197" y="1285"/>
                  <a:ext cx="72" cy="3"/>
                </a:xfrm>
                <a:custGeom>
                  <a:avLst/>
                  <a:gdLst/>
                  <a:ahLst/>
                  <a:cxnLst>
                    <a:cxn ang="0">
                      <a:pos x="72" y="3"/>
                    </a:cxn>
                    <a:cxn ang="0">
                      <a:pos x="0" y="3"/>
                    </a:cxn>
                    <a:cxn ang="0">
                      <a:pos x="0" y="1"/>
                    </a:cxn>
                    <a:cxn ang="0">
                      <a:pos x="0" y="0"/>
                    </a:cxn>
                    <a:cxn ang="0">
                      <a:pos x="72" y="0"/>
                    </a:cxn>
                    <a:cxn ang="0">
                      <a:pos x="72" y="1"/>
                    </a:cxn>
                    <a:cxn ang="0">
                      <a:pos x="72" y="3"/>
                    </a:cxn>
                  </a:cxnLst>
                  <a:rect l="0" t="0" r="r" b="b"/>
                  <a:pathLst>
                    <a:path w="72" h="3">
                      <a:moveTo>
                        <a:pt x="72" y="3"/>
                      </a:moveTo>
                      <a:lnTo>
                        <a:pt x="0" y="3"/>
                      </a:ln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72" y="0"/>
                      </a:lnTo>
                      <a:lnTo>
                        <a:pt x="72" y="1"/>
                      </a:lnTo>
                      <a:lnTo>
                        <a:pt x="72" y="3"/>
                      </a:lnTo>
                      <a:close/>
                    </a:path>
                  </a:pathLst>
                </a:custGeom>
                <a:solidFill>
                  <a:srgbClr val="EF9D7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290" name="Freeform 922"/>
                <p:cNvSpPr>
                  <a:spLocks/>
                </p:cNvSpPr>
                <p:nvPr/>
              </p:nvSpPr>
              <p:spPr bwMode="auto">
                <a:xfrm>
                  <a:off x="1197" y="1283"/>
                  <a:ext cx="72" cy="3"/>
                </a:xfrm>
                <a:custGeom>
                  <a:avLst/>
                  <a:gdLst/>
                  <a:ahLst/>
                  <a:cxnLst>
                    <a:cxn ang="0">
                      <a:pos x="72" y="3"/>
                    </a:cxn>
                    <a:cxn ang="0">
                      <a:pos x="0" y="3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72" y="0"/>
                    </a:cxn>
                    <a:cxn ang="0">
                      <a:pos x="72" y="2"/>
                    </a:cxn>
                    <a:cxn ang="0">
                      <a:pos x="72" y="3"/>
                    </a:cxn>
                  </a:cxnLst>
                  <a:rect l="0" t="0" r="r" b="b"/>
                  <a:pathLst>
                    <a:path w="72" h="3">
                      <a:moveTo>
                        <a:pt x="72" y="3"/>
                      </a:moveTo>
                      <a:lnTo>
                        <a:pt x="0" y="3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72" y="0"/>
                      </a:lnTo>
                      <a:lnTo>
                        <a:pt x="72" y="2"/>
                      </a:lnTo>
                      <a:lnTo>
                        <a:pt x="72" y="3"/>
                      </a:lnTo>
                      <a:close/>
                    </a:path>
                  </a:pathLst>
                </a:custGeom>
                <a:solidFill>
                  <a:srgbClr val="EF9E7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291" name="Freeform 923"/>
                <p:cNvSpPr>
                  <a:spLocks/>
                </p:cNvSpPr>
                <p:nvPr/>
              </p:nvSpPr>
              <p:spPr bwMode="auto">
                <a:xfrm>
                  <a:off x="1197" y="1281"/>
                  <a:ext cx="74" cy="4"/>
                </a:xfrm>
                <a:custGeom>
                  <a:avLst/>
                  <a:gdLst/>
                  <a:ahLst/>
                  <a:cxnLst>
                    <a:cxn ang="0">
                      <a:pos x="72" y="4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74" y="0"/>
                    </a:cxn>
                    <a:cxn ang="0">
                      <a:pos x="72" y="2"/>
                    </a:cxn>
                    <a:cxn ang="0">
                      <a:pos x="72" y="4"/>
                    </a:cxn>
                  </a:cxnLst>
                  <a:rect l="0" t="0" r="r" b="b"/>
                  <a:pathLst>
                    <a:path w="74" h="4">
                      <a:moveTo>
                        <a:pt x="72" y="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74" y="0"/>
                      </a:lnTo>
                      <a:lnTo>
                        <a:pt x="72" y="2"/>
                      </a:lnTo>
                      <a:lnTo>
                        <a:pt x="72" y="4"/>
                      </a:lnTo>
                      <a:close/>
                    </a:path>
                  </a:pathLst>
                </a:custGeom>
                <a:solidFill>
                  <a:srgbClr val="EF9F7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292" name="Freeform 924"/>
                <p:cNvSpPr>
                  <a:spLocks/>
                </p:cNvSpPr>
                <p:nvPr/>
              </p:nvSpPr>
              <p:spPr bwMode="auto">
                <a:xfrm>
                  <a:off x="1197" y="1279"/>
                  <a:ext cx="74" cy="4"/>
                </a:xfrm>
                <a:custGeom>
                  <a:avLst/>
                  <a:gdLst/>
                  <a:ahLst/>
                  <a:cxnLst>
                    <a:cxn ang="0">
                      <a:pos x="72" y="4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74" y="0"/>
                    </a:cxn>
                    <a:cxn ang="0">
                      <a:pos x="74" y="2"/>
                    </a:cxn>
                    <a:cxn ang="0">
                      <a:pos x="72" y="4"/>
                    </a:cxn>
                  </a:cxnLst>
                  <a:rect l="0" t="0" r="r" b="b"/>
                  <a:pathLst>
                    <a:path w="74" h="4">
                      <a:moveTo>
                        <a:pt x="72" y="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74" y="0"/>
                      </a:lnTo>
                      <a:lnTo>
                        <a:pt x="74" y="2"/>
                      </a:lnTo>
                      <a:lnTo>
                        <a:pt x="72" y="4"/>
                      </a:lnTo>
                      <a:close/>
                    </a:path>
                  </a:pathLst>
                </a:custGeom>
                <a:solidFill>
                  <a:srgbClr val="EFA07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293" name="Freeform 925"/>
                <p:cNvSpPr>
                  <a:spLocks/>
                </p:cNvSpPr>
                <p:nvPr/>
              </p:nvSpPr>
              <p:spPr bwMode="auto">
                <a:xfrm>
                  <a:off x="1197" y="1277"/>
                  <a:ext cx="74" cy="4"/>
                </a:xfrm>
                <a:custGeom>
                  <a:avLst/>
                  <a:gdLst/>
                  <a:ahLst/>
                  <a:cxnLst>
                    <a:cxn ang="0">
                      <a:pos x="74" y="4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74" y="0"/>
                    </a:cxn>
                    <a:cxn ang="0">
                      <a:pos x="74" y="2"/>
                    </a:cxn>
                    <a:cxn ang="0">
                      <a:pos x="74" y="4"/>
                    </a:cxn>
                  </a:cxnLst>
                  <a:rect l="0" t="0" r="r" b="b"/>
                  <a:pathLst>
                    <a:path w="74" h="4">
                      <a:moveTo>
                        <a:pt x="74" y="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74" y="0"/>
                      </a:lnTo>
                      <a:lnTo>
                        <a:pt x="74" y="2"/>
                      </a:lnTo>
                      <a:lnTo>
                        <a:pt x="74" y="4"/>
                      </a:lnTo>
                      <a:close/>
                    </a:path>
                  </a:pathLst>
                </a:custGeom>
                <a:solidFill>
                  <a:srgbClr val="EFA17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294" name="Freeform 926"/>
                <p:cNvSpPr>
                  <a:spLocks/>
                </p:cNvSpPr>
                <p:nvPr/>
              </p:nvSpPr>
              <p:spPr bwMode="auto">
                <a:xfrm>
                  <a:off x="1197" y="1275"/>
                  <a:ext cx="74" cy="4"/>
                </a:xfrm>
                <a:custGeom>
                  <a:avLst/>
                  <a:gdLst/>
                  <a:ahLst/>
                  <a:cxnLst>
                    <a:cxn ang="0">
                      <a:pos x="74" y="4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74" y="0"/>
                    </a:cxn>
                    <a:cxn ang="0">
                      <a:pos x="74" y="2"/>
                    </a:cxn>
                    <a:cxn ang="0">
                      <a:pos x="74" y="4"/>
                    </a:cxn>
                  </a:cxnLst>
                  <a:rect l="0" t="0" r="r" b="b"/>
                  <a:pathLst>
                    <a:path w="74" h="4">
                      <a:moveTo>
                        <a:pt x="74" y="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74" y="0"/>
                      </a:lnTo>
                      <a:lnTo>
                        <a:pt x="74" y="2"/>
                      </a:lnTo>
                      <a:lnTo>
                        <a:pt x="74" y="4"/>
                      </a:lnTo>
                      <a:close/>
                    </a:path>
                  </a:pathLst>
                </a:custGeom>
                <a:solidFill>
                  <a:srgbClr val="F0A27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295" name="Freeform 927"/>
                <p:cNvSpPr>
                  <a:spLocks/>
                </p:cNvSpPr>
                <p:nvPr/>
              </p:nvSpPr>
              <p:spPr bwMode="auto">
                <a:xfrm>
                  <a:off x="1197" y="1273"/>
                  <a:ext cx="74" cy="4"/>
                </a:xfrm>
                <a:custGeom>
                  <a:avLst/>
                  <a:gdLst/>
                  <a:ahLst/>
                  <a:cxnLst>
                    <a:cxn ang="0">
                      <a:pos x="74" y="4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74" y="0"/>
                    </a:cxn>
                    <a:cxn ang="0">
                      <a:pos x="74" y="2"/>
                    </a:cxn>
                    <a:cxn ang="0">
                      <a:pos x="74" y="4"/>
                    </a:cxn>
                  </a:cxnLst>
                  <a:rect l="0" t="0" r="r" b="b"/>
                  <a:pathLst>
                    <a:path w="74" h="4">
                      <a:moveTo>
                        <a:pt x="74" y="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74" y="0"/>
                      </a:lnTo>
                      <a:lnTo>
                        <a:pt x="74" y="2"/>
                      </a:lnTo>
                      <a:lnTo>
                        <a:pt x="74" y="4"/>
                      </a:lnTo>
                      <a:close/>
                    </a:path>
                  </a:pathLst>
                </a:custGeom>
                <a:solidFill>
                  <a:srgbClr val="F0A37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296" name="Freeform 928"/>
                <p:cNvSpPr>
                  <a:spLocks/>
                </p:cNvSpPr>
                <p:nvPr/>
              </p:nvSpPr>
              <p:spPr bwMode="auto">
                <a:xfrm>
                  <a:off x="1197" y="1271"/>
                  <a:ext cx="74" cy="4"/>
                </a:xfrm>
                <a:custGeom>
                  <a:avLst/>
                  <a:gdLst/>
                  <a:ahLst/>
                  <a:cxnLst>
                    <a:cxn ang="0">
                      <a:pos x="74" y="4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74" y="0"/>
                    </a:cxn>
                    <a:cxn ang="0">
                      <a:pos x="74" y="2"/>
                    </a:cxn>
                    <a:cxn ang="0">
                      <a:pos x="74" y="4"/>
                    </a:cxn>
                  </a:cxnLst>
                  <a:rect l="0" t="0" r="r" b="b"/>
                  <a:pathLst>
                    <a:path w="74" h="4">
                      <a:moveTo>
                        <a:pt x="74" y="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74" y="0"/>
                      </a:lnTo>
                      <a:lnTo>
                        <a:pt x="74" y="2"/>
                      </a:lnTo>
                      <a:lnTo>
                        <a:pt x="74" y="4"/>
                      </a:lnTo>
                      <a:close/>
                    </a:path>
                  </a:pathLst>
                </a:custGeom>
                <a:solidFill>
                  <a:srgbClr val="F0A47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297" name="Freeform 929"/>
                <p:cNvSpPr>
                  <a:spLocks/>
                </p:cNvSpPr>
                <p:nvPr/>
              </p:nvSpPr>
              <p:spPr bwMode="auto">
                <a:xfrm>
                  <a:off x="1197" y="1269"/>
                  <a:ext cx="76" cy="4"/>
                </a:xfrm>
                <a:custGeom>
                  <a:avLst/>
                  <a:gdLst/>
                  <a:ahLst/>
                  <a:cxnLst>
                    <a:cxn ang="0">
                      <a:pos x="74" y="4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2" y="2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76" y="0"/>
                    </a:cxn>
                    <a:cxn ang="0">
                      <a:pos x="74" y="2"/>
                    </a:cxn>
                    <a:cxn ang="0">
                      <a:pos x="74" y="4"/>
                    </a:cxn>
                  </a:cxnLst>
                  <a:rect l="0" t="0" r="r" b="b"/>
                  <a:pathLst>
                    <a:path w="76" h="4">
                      <a:moveTo>
                        <a:pt x="74" y="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76" y="0"/>
                      </a:lnTo>
                      <a:lnTo>
                        <a:pt x="74" y="2"/>
                      </a:lnTo>
                      <a:lnTo>
                        <a:pt x="74" y="4"/>
                      </a:lnTo>
                      <a:close/>
                    </a:path>
                  </a:pathLst>
                </a:custGeom>
                <a:solidFill>
                  <a:srgbClr val="F0A47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298" name="Freeform 930"/>
                <p:cNvSpPr>
                  <a:spLocks/>
                </p:cNvSpPr>
                <p:nvPr/>
              </p:nvSpPr>
              <p:spPr bwMode="auto">
                <a:xfrm>
                  <a:off x="1199" y="1267"/>
                  <a:ext cx="74" cy="4"/>
                </a:xfrm>
                <a:custGeom>
                  <a:avLst/>
                  <a:gdLst/>
                  <a:ahLst/>
                  <a:cxnLst>
                    <a:cxn ang="0">
                      <a:pos x="72" y="4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74" y="0"/>
                    </a:cxn>
                    <a:cxn ang="0">
                      <a:pos x="74" y="0"/>
                    </a:cxn>
                    <a:cxn ang="0">
                      <a:pos x="74" y="0"/>
                    </a:cxn>
                    <a:cxn ang="0">
                      <a:pos x="74" y="2"/>
                    </a:cxn>
                    <a:cxn ang="0">
                      <a:pos x="72" y="4"/>
                    </a:cxn>
                  </a:cxnLst>
                  <a:rect l="0" t="0" r="r" b="b"/>
                  <a:pathLst>
                    <a:path w="74" h="4">
                      <a:moveTo>
                        <a:pt x="72" y="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74" y="0"/>
                      </a:lnTo>
                      <a:lnTo>
                        <a:pt x="74" y="0"/>
                      </a:lnTo>
                      <a:lnTo>
                        <a:pt x="74" y="0"/>
                      </a:lnTo>
                      <a:lnTo>
                        <a:pt x="74" y="2"/>
                      </a:lnTo>
                      <a:lnTo>
                        <a:pt x="72" y="4"/>
                      </a:lnTo>
                      <a:close/>
                    </a:path>
                  </a:pathLst>
                </a:custGeom>
                <a:solidFill>
                  <a:srgbClr val="F0A47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299" name="Freeform 931"/>
                <p:cNvSpPr>
                  <a:spLocks/>
                </p:cNvSpPr>
                <p:nvPr/>
              </p:nvSpPr>
              <p:spPr bwMode="auto">
                <a:xfrm>
                  <a:off x="1199" y="1266"/>
                  <a:ext cx="74" cy="3"/>
                </a:xfrm>
                <a:custGeom>
                  <a:avLst/>
                  <a:gdLst/>
                  <a:ahLst/>
                  <a:cxnLst>
                    <a:cxn ang="0">
                      <a:pos x="74" y="3"/>
                    </a:cxn>
                    <a:cxn ang="0">
                      <a:pos x="0" y="3"/>
                    </a:cxn>
                    <a:cxn ang="0">
                      <a:pos x="0" y="1"/>
                    </a:cxn>
                    <a:cxn ang="0">
                      <a:pos x="0" y="0"/>
                    </a:cxn>
                    <a:cxn ang="0">
                      <a:pos x="74" y="0"/>
                    </a:cxn>
                    <a:cxn ang="0">
                      <a:pos x="74" y="1"/>
                    </a:cxn>
                    <a:cxn ang="0">
                      <a:pos x="74" y="1"/>
                    </a:cxn>
                    <a:cxn ang="0">
                      <a:pos x="74" y="3"/>
                    </a:cxn>
                    <a:cxn ang="0">
                      <a:pos x="74" y="3"/>
                    </a:cxn>
                  </a:cxnLst>
                  <a:rect l="0" t="0" r="r" b="b"/>
                  <a:pathLst>
                    <a:path w="74" h="3">
                      <a:moveTo>
                        <a:pt x="74" y="3"/>
                      </a:moveTo>
                      <a:lnTo>
                        <a:pt x="0" y="3"/>
                      </a:ln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74" y="0"/>
                      </a:lnTo>
                      <a:lnTo>
                        <a:pt x="74" y="1"/>
                      </a:lnTo>
                      <a:lnTo>
                        <a:pt x="74" y="1"/>
                      </a:lnTo>
                      <a:lnTo>
                        <a:pt x="74" y="3"/>
                      </a:lnTo>
                      <a:lnTo>
                        <a:pt x="74" y="3"/>
                      </a:lnTo>
                      <a:close/>
                    </a:path>
                  </a:pathLst>
                </a:custGeom>
                <a:solidFill>
                  <a:srgbClr val="F0A57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300" name="Freeform 932"/>
                <p:cNvSpPr>
                  <a:spLocks/>
                </p:cNvSpPr>
                <p:nvPr/>
              </p:nvSpPr>
              <p:spPr bwMode="auto">
                <a:xfrm>
                  <a:off x="1199" y="1264"/>
                  <a:ext cx="75" cy="3"/>
                </a:xfrm>
                <a:custGeom>
                  <a:avLst/>
                  <a:gdLst/>
                  <a:ahLst/>
                  <a:cxnLst>
                    <a:cxn ang="0">
                      <a:pos x="74" y="3"/>
                    </a:cxn>
                    <a:cxn ang="0">
                      <a:pos x="0" y="3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75" y="0"/>
                    </a:cxn>
                    <a:cxn ang="0">
                      <a:pos x="74" y="2"/>
                    </a:cxn>
                    <a:cxn ang="0">
                      <a:pos x="74" y="3"/>
                    </a:cxn>
                  </a:cxnLst>
                  <a:rect l="0" t="0" r="r" b="b"/>
                  <a:pathLst>
                    <a:path w="75" h="3">
                      <a:moveTo>
                        <a:pt x="74" y="3"/>
                      </a:moveTo>
                      <a:lnTo>
                        <a:pt x="0" y="3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75" y="0"/>
                      </a:lnTo>
                      <a:lnTo>
                        <a:pt x="74" y="2"/>
                      </a:lnTo>
                      <a:lnTo>
                        <a:pt x="74" y="3"/>
                      </a:lnTo>
                      <a:close/>
                    </a:path>
                  </a:pathLst>
                </a:custGeom>
                <a:solidFill>
                  <a:srgbClr val="F0A68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301" name="Freeform 933"/>
                <p:cNvSpPr>
                  <a:spLocks/>
                </p:cNvSpPr>
                <p:nvPr/>
              </p:nvSpPr>
              <p:spPr bwMode="auto">
                <a:xfrm>
                  <a:off x="1199" y="1262"/>
                  <a:ext cx="75" cy="4"/>
                </a:xfrm>
                <a:custGeom>
                  <a:avLst/>
                  <a:gdLst/>
                  <a:ahLst/>
                  <a:cxnLst>
                    <a:cxn ang="0">
                      <a:pos x="74" y="4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75" y="0"/>
                    </a:cxn>
                    <a:cxn ang="0">
                      <a:pos x="75" y="2"/>
                    </a:cxn>
                    <a:cxn ang="0">
                      <a:pos x="74" y="4"/>
                    </a:cxn>
                  </a:cxnLst>
                  <a:rect l="0" t="0" r="r" b="b"/>
                  <a:pathLst>
                    <a:path w="75" h="4">
                      <a:moveTo>
                        <a:pt x="74" y="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75" y="0"/>
                      </a:lnTo>
                      <a:lnTo>
                        <a:pt x="75" y="2"/>
                      </a:lnTo>
                      <a:lnTo>
                        <a:pt x="74" y="4"/>
                      </a:lnTo>
                      <a:close/>
                    </a:path>
                  </a:pathLst>
                </a:custGeom>
                <a:solidFill>
                  <a:srgbClr val="F1A78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302" name="Freeform 934"/>
                <p:cNvSpPr>
                  <a:spLocks/>
                </p:cNvSpPr>
                <p:nvPr/>
              </p:nvSpPr>
              <p:spPr bwMode="auto">
                <a:xfrm>
                  <a:off x="1199" y="1260"/>
                  <a:ext cx="77" cy="4"/>
                </a:xfrm>
                <a:custGeom>
                  <a:avLst/>
                  <a:gdLst/>
                  <a:ahLst/>
                  <a:cxnLst>
                    <a:cxn ang="0">
                      <a:pos x="75" y="4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77" y="0"/>
                    </a:cxn>
                    <a:cxn ang="0">
                      <a:pos x="75" y="2"/>
                    </a:cxn>
                    <a:cxn ang="0">
                      <a:pos x="75" y="4"/>
                    </a:cxn>
                  </a:cxnLst>
                  <a:rect l="0" t="0" r="r" b="b"/>
                  <a:pathLst>
                    <a:path w="77" h="4">
                      <a:moveTo>
                        <a:pt x="75" y="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77" y="0"/>
                      </a:lnTo>
                      <a:lnTo>
                        <a:pt x="75" y="2"/>
                      </a:lnTo>
                      <a:lnTo>
                        <a:pt x="75" y="4"/>
                      </a:lnTo>
                      <a:close/>
                    </a:path>
                  </a:pathLst>
                </a:custGeom>
                <a:solidFill>
                  <a:srgbClr val="F1A78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303" name="Freeform 935"/>
                <p:cNvSpPr>
                  <a:spLocks/>
                </p:cNvSpPr>
                <p:nvPr/>
              </p:nvSpPr>
              <p:spPr bwMode="auto">
                <a:xfrm>
                  <a:off x="1199" y="1258"/>
                  <a:ext cx="77" cy="4"/>
                </a:xfrm>
                <a:custGeom>
                  <a:avLst/>
                  <a:gdLst/>
                  <a:ahLst/>
                  <a:cxnLst>
                    <a:cxn ang="0">
                      <a:pos x="75" y="4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77" y="0"/>
                    </a:cxn>
                    <a:cxn ang="0">
                      <a:pos x="77" y="2"/>
                    </a:cxn>
                    <a:cxn ang="0">
                      <a:pos x="75" y="4"/>
                    </a:cxn>
                  </a:cxnLst>
                  <a:rect l="0" t="0" r="r" b="b"/>
                  <a:pathLst>
                    <a:path w="77" h="4">
                      <a:moveTo>
                        <a:pt x="75" y="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77" y="0"/>
                      </a:lnTo>
                      <a:lnTo>
                        <a:pt x="77" y="2"/>
                      </a:lnTo>
                      <a:lnTo>
                        <a:pt x="75" y="4"/>
                      </a:lnTo>
                      <a:close/>
                    </a:path>
                  </a:pathLst>
                </a:custGeom>
                <a:solidFill>
                  <a:srgbClr val="F1A88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304" name="Freeform 936"/>
                <p:cNvSpPr>
                  <a:spLocks/>
                </p:cNvSpPr>
                <p:nvPr/>
              </p:nvSpPr>
              <p:spPr bwMode="auto">
                <a:xfrm>
                  <a:off x="1199" y="1256"/>
                  <a:ext cx="79" cy="4"/>
                </a:xfrm>
                <a:custGeom>
                  <a:avLst/>
                  <a:gdLst/>
                  <a:ahLst/>
                  <a:cxnLst>
                    <a:cxn ang="0">
                      <a:pos x="77" y="4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79" y="0"/>
                    </a:cxn>
                    <a:cxn ang="0">
                      <a:pos x="77" y="2"/>
                    </a:cxn>
                    <a:cxn ang="0">
                      <a:pos x="77" y="4"/>
                    </a:cxn>
                  </a:cxnLst>
                  <a:rect l="0" t="0" r="r" b="b"/>
                  <a:pathLst>
                    <a:path w="79" h="4">
                      <a:moveTo>
                        <a:pt x="77" y="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79" y="0"/>
                      </a:lnTo>
                      <a:lnTo>
                        <a:pt x="77" y="2"/>
                      </a:lnTo>
                      <a:lnTo>
                        <a:pt x="77" y="4"/>
                      </a:lnTo>
                      <a:close/>
                    </a:path>
                  </a:pathLst>
                </a:custGeom>
                <a:solidFill>
                  <a:srgbClr val="F1A88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305" name="Freeform 937"/>
                <p:cNvSpPr>
                  <a:spLocks/>
                </p:cNvSpPr>
                <p:nvPr/>
              </p:nvSpPr>
              <p:spPr bwMode="auto">
                <a:xfrm>
                  <a:off x="1199" y="1254"/>
                  <a:ext cx="81" cy="4"/>
                </a:xfrm>
                <a:custGeom>
                  <a:avLst/>
                  <a:gdLst/>
                  <a:ahLst/>
                  <a:cxnLst>
                    <a:cxn ang="0">
                      <a:pos x="77" y="4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81" y="0"/>
                    </a:cxn>
                    <a:cxn ang="0">
                      <a:pos x="79" y="2"/>
                    </a:cxn>
                    <a:cxn ang="0">
                      <a:pos x="77" y="4"/>
                    </a:cxn>
                  </a:cxnLst>
                  <a:rect l="0" t="0" r="r" b="b"/>
                  <a:pathLst>
                    <a:path w="81" h="4">
                      <a:moveTo>
                        <a:pt x="77" y="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81" y="0"/>
                      </a:lnTo>
                      <a:lnTo>
                        <a:pt x="79" y="2"/>
                      </a:lnTo>
                      <a:lnTo>
                        <a:pt x="77" y="4"/>
                      </a:lnTo>
                      <a:close/>
                    </a:path>
                  </a:pathLst>
                </a:custGeom>
                <a:solidFill>
                  <a:srgbClr val="F1A98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306" name="Freeform 938"/>
                <p:cNvSpPr>
                  <a:spLocks/>
                </p:cNvSpPr>
                <p:nvPr/>
              </p:nvSpPr>
              <p:spPr bwMode="auto">
                <a:xfrm>
                  <a:off x="1199" y="1252"/>
                  <a:ext cx="81" cy="4"/>
                </a:xfrm>
                <a:custGeom>
                  <a:avLst/>
                  <a:gdLst/>
                  <a:ahLst/>
                  <a:cxnLst>
                    <a:cxn ang="0">
                      <a:pos x="79" y="4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2" y="0"/>
                    </a:cxn>
                    <a:cxn ang="0">
                      <a:pos x="81" y="0"/>
                    </a:cxn>
                    <a:cxn ang="0">
                      <a:pos x="81" y="2"/>
                    </a:cxn>
                    <a:cxn ang="0">
                      <a:pos x="79" y="4"/>
                    </a:cxn>
                  </a:cxnLst>
                  <a:rect l="0" t="0" r="r" b="b"/>
                  <a:pathLst>
                    <a:path w="81" h="4">
                      <a:moveTo>
                        <a:pt x="79" y="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81" y="0"/>
                      </a:lnTo>
                      <a:lnTo>
                        <a:pt x="81" y="2"/>
                      </a:lnTo>
                      <a:lnTo>
                        <a:pt x="79" y="4"/>
                      </a:lnTo>
                      <a:close/>
                    </a:path>
                  </a:pathLst>
                </a:custGeom>
                <a:solidFill>
                  <a:srgbClr val="F1AA8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307" name="Freeform 939"/>
                <p:cNvSpPr>
                  <a:spLocks/>
                </p:cNvSpPr>
                <p:nvPr/>
              </p:nvSpPr>
              <p:spPr bwMode="auto">
                <a:xfrm>
                  <a:off x="1199" y="1250"/>
                  <a:ext cx="83" cy="4"/>
                </a:xfrm>
                <a:custGeom>
                  <a:avLst/>
                  <a:gdLst/>
                  <a:ahLst/>
                  <a:cxnLst>
                    <a:cxn ang="0">
                      <a:pos x="81" y="4"/>
                    </a:cxn>
                    <a:cxn ang="0">
                      <a:pos x="0" y="4"/>
                    </a:cxn>
                    <a:cxn ang="0">
                      <a:pos x="2" y="2"/>
                    </a:cxn>
                    <a:cxn ang="0">
                      <a:pos x="2" y="0"/>
                    </a:cxn>
                    <a:cxn ang="0">
                      <a:pos x="83" y="0"/>
                    </a:cxn>
                    <a:cxn ang="0">
                      <a:pos x="81" y="2"/>
                    </a:cxn>
                    <a:cxn ang="0">
                      <a:pos x="81" y="4"/>
                    </a:cxn>
                  </a:cxnLst>
                  <a:rect l="0" t="0" r="r" b="b"/>
                  <a:pathLst>
                    <a:path w="83" h="4">
                      <a:moveTo>
                        <a:pt x="81" y="4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83" y="0"/>
                      </a:lnTo>
                      <a:lnTo>
                        <a:pt x="81" y="2"/>
                      </a:lnTo>
                      <a:lnTo>
                        <a:pt x="81" y="4"/>
                      </a:lnTo>
                      <a:close/>
                    </a:path>
                  </a:pathLst>
                </a:custGeom>
                <a:solidFill>
                  <a:srgbClr val="F1AB8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308" name="Freeform 940"/>
                <p:cNvSpPr>
                  <a:spLocks/>
                </p:cNvSpPr>
                <p:nvPr/>
              </p:nvSpPr>
              <p:spPr bwMode="auto">
                <a:xfrm>
                  <a:off x="1201" y="1248"/>
                  <a:ext cx="81" cy="4"/>
                </a:xfrm>
                <a:custGeom>
                  <a:avLst/>
                  <a:gdLst/>
                  <a:ahLst/>
                  <a:cxnLst>
                    <a:cxn ang="0">
                      <a:pos x="79" y="4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81" y="0"/>
                    </a:cxn>
                    <a:cxn ang="0">
                      <a:pos x="81" y="2"/>
                    </a:cxn>
                    <a:cxn ang="0">
                      <a:pos x="79" y="4"/>
                    </a:cxn>
                  </a:cxnLst>
                  <a:rect l="0" t="0" r="r" b="b"/>
                  <a:pathLst>
                    <a:path w="81" h="4">
                      <a:moveTo>
                        <a:pt x="79" y="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81" y="0"/>
                      </a:lnTo>
                      <a:lnTo>
                        <a:pt x="81" y="2"/>
                      </a:lnTo>
                      <a:lnTo>
                        <a:pt x="79" y="4"/>
                      </a:lnTo>
                      <a:close/>
                    </a:path>
                  </a:pathLst>
                </a:custGeom>
                <a:solidFill>
                  <a:srgbClr val="F1AB8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309" name="Freeform 941"/>
                <p:cNvSpPr>
                  <a:spLocks/>
                </p:cNvSpPr>
                <p:nvPr/>
              </p:nvSpPr>
              <p:spPr bwMode="auto">
                <a:xfrm>
                  <a:off x="1201" y="1247"/>
                  <a:ext cx="83" cy="3"/>
                </a:xfrm>
                <a:custGeom>
                  <a:avLst/>
                  <a:gdLst/>
                  <a:ahLst/>
                  <a:cxnLst>
                    <a:cxn ang="0">
                      <a:pos x="81" y="3"/>
                    </a:cxn>
                    <a:cxn ang="0">
                      <a:pos x="0" y="3"/>
                    </a:cxn>
                    <a:cxn ang="0">
                      <a:pos x="0" y="1"/>
                    </a:cxn>
                    <a:cxn ang="0">
                      <a:pos x="0" y="0"/>
                    </a:cxn>
                    <a:cxn ang="0">
                      <a:pos x="83" y="0"/>
                    </a:cxn>
                    <a:cxn ang="0">
                      <a:pos x="81" y="1"/>
                    </a:cxn>
                    <a:cxn ang="0">
                      <a:pos x="81" y="3"/>
                    </a:cxn>
                  </a:cxnLst>
                  <a:rect l="0" t="0" r="r" b="b"/>
                  <a:pathLst>
                    <a:path w="83" h="3">
                      <a:moveTo>
                        <a:pt x="81" y="3"/>
                      </a:moveTo>
                      <a:lnTo>
                        <a:pt x="0" y="3"/>
                      </a:ln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83" y="0"/>
                      </a:lnTo>
                      <a:lnTo>
                        <a:pt x="81" y="1"/>
                      </a:lnTo>
                      <a:lnTo>
                        <a:pt x="81" y="3"/>
                      </a:lnTo>
                      <a:close/>
                    </a:path>
                  </a:pathLst>
                </a:custGeom>
                <a:solidFill>
                  <a:srgbClr val="F1AC8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310" name="Freeform 942"/>
                <p:cNvSpPr>
                  <a:spLocks/>
                </p:cNvSpPr>
                <p:nvPr/>
              </p:nvSpPr>
              <p:spPr bwMode="auto">
                <a:xfrm>
                  <a:off x="1201" y="1245"/>
                  <a:ext cx="83" cy="3"/>
                </a:xfrm>
                <a:custGeom>
                  <a:avLst/>
                  <a:gdLst/>
                  <a:ahLst/>
                  <a:cxnLst>
                    <a:cxn ang="0">
                      <a:pos x="81" y="3"/>
                    </a:cxn>
                    <a:cxn ang="0">
                      <a:pos x="0" y="3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83" y="0"/>
                    </a:cxn>
                    <a:cxn ang="0">
                      <a:pos x="83" y="2"/>
                    </a:cxn>
                    <a:cxn ang="0">
                      <a:pos x="81" y="3"/>
                    </a:cxn>
                  </a:cxnLst>
                  <a:rect l="0" t="0" r="r" b="b"/>
                  <a:pathLst>
                    <a:path w="83" h="3">
                      <a:moveTo>
                        <a:pt x="81" y="3"/>
                      </a:moveTo>
                      <a:lnTo>
                        <a:pt x="0" y="3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83" y="0"/>
                      </a:lnTo>
                      <a:lnTo>
                        <a:pt x="83" y="2"/>
                      </a:lnTo>
                      <a:lnTo>
                        <a:pt x="81" y="3"/>
                      </a:lnTo>
                      <a:close/>
                    </a:path>
                  </a:pathLst>
                </a:custGeom>
                <a:solidFill>
                  <a:srgbClr val="F1AC8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311" name="Freeform 943"/>
                <p:cNvSpPr>
                  <a:spLocks/>
                </p:cNvSpPr>
                <p:nvPr/>
              </p:nvSpPr>
              <p:spPr bwMode="auto">
                <a:xfrm>
                  <a:off x="1201" y="1243"/>
                  <a:ext cx="83" cy="4"/>
                </a:xfrm>
                <a:custGeom>
                  <a:avLst/>
                  <a:gdLst/>
                  <a:ahLst/>
                  <a:cxnLst>
                    <a:cxn ang="0">
                      <a:pos x="83" y="4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83" y="0"/>
                    </a:cxn>
                    <a:cxn ang="0">
                      <a:pos x="83" y="2"/>
                    </a:cxn>
                    <a:cxn ang="0">
                      <a:pos x="83" y="4"/>
                    </a:cxn>
                  </a:cxnLst>
                  <a:rect l="0" t="0" r="r" b="b"/>
                  <a:pathLst>
                    <a:path w="83" h="4">
                      <a:moveTo>
                        <a:pt x="83" y="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83" y="0"/>
                      </a:lnTo>
                      <a:lnTo>
                        <a:pt x="83" y="2"/>
                      </a:lnTo>
                      <a:lnTo>
                        <a:pt x="83" y="4"/>
                      </a:lnTo>
                      <a:close/>
                    </a:path>
                  </a:pathLst>
                </a:custGeom>
                <a:solidFill>
                  <a:srgbClr val="F2AD8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312" name="Freeform 944"/>
                <p:cNvSpPr>
                  <a:spLocks/>
                </p:cNvSpPr>
                <p:nvPr/>
              </p:nvSpPr>
              <p:spPr bwMode="auto">
                <a:xfrm>
                  <a:off x="1201" y="1241"/>
                  <a:ext cx="85" cy="4"/>
                </a:xfrm>
                <a:custGeom>
                  <a:avLst/>
                  <a:gdLst/>
                  <a:ahLst/>
                  <a:cxnLst>
                    <a:cxn ang="0">
                      <a:pos x="83" y="4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1" y="0"/>
                    </a:cxn>
                    <a:cxn ang="0">
                      <a:pos x="85" y="0"/>
                    </a:cxn>
                    <a:cxn ang="0">
                      <a:pos x="85" y="0"/>
                    </a:cxn>
                    <a:cxn ang="0">
                      <a:pos x="83" y="2"/>
                    </a:cxn>
                    <a:cxn ang="0">
                      <a:pos x="83" y="2"/>
                    </a:cxn>
                    <a:cxn ang="0">
                      <a:pos x="83" y="4"/>
                    </a:cxn>
                  </a:cxnLst>
                  <a:rect l="0" t="0" r="r" b="b"/>
                  <a:pathLst>
                    <a:path w="85" h="4">
                      <a:moveTo>
                        <a:pt x="83" y="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1" y="0"/>
                      </a:lnTo>
                      <a:lnTo>
                        <a:pt x="85" y="0"/>
                      </a:lnTo>
                      <a:lnTo>
                        <a:pt x="85" y="0"/>
                      </a:lnTo>
                      <a:lnTo>
                        <a:pt x="83" y="2"/>
                      </a:lnTo>
                      <a:lnTo>
                        <a:pt x="83" y="2"/>
                      </a:lnTo>
                      <a:lnTo>
                        <a:pt x="83" y="4"/>
                      </a:lnTo>
                      <a:close/>
                    </a:path>
                  </a:pathLst>
                </a:custGeom>
                <a:solidFill>
                  <a:srgbClr val="F2AE8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313" name="Freeform 945"/>
                <p:cNvSpPr>
                  <a:spLocks/>
                </p:cNvSpPr>
                <p:nvPr/>
              </p:nvSpPr>
              <p:spPr bwMode="auto">
                <a:xfrm>
                  <a:off x="1201" y="1239"/>
                  <a:ext cx="85" cy="4"/>
                </a:xfrm>
                <a:custGeom>
                  <a:avLst/>
                  <a:gdLst/>
                  <a:ahLst/>
                  <a:cxnLst>
                    <a:cxn ang="0">
                      <a:pos x="83" y="4"/>
                    </a:cxn>
                    <a:cxn ang="0">
                      <a:pos x="0" y="4"/>
                    </a:cxn>
                    <a:cxn ang="0">
                      <a:pos x="1" y="2"/>
                    </a:cxn>
                    <a:cxn ang="0">
                      <a:pos x="1" y="0"/>
                    </a:cxn>
                    <a:cxn ang="0">
                      <a:pos x="85" y="0"/>
                    </a:cxn>
                    <a:cxn ang="0">
                      <a:pos x="85" y="2"/>
                    </a:cxn>
                    <a:cxn ang="0">
                      <a:pos x="83" y="4"/>
                    </a:cxn>
                    <a:cxn ang="0">
                      <a:pos x="83" y="4"/>
                    </a:cxn>
                    <a:cxn ang="0">
                      <a:pos x="83" y="4"/>
                    </a:cxn>
                  </a:cxnLst>
                  <a:rect l="0" t="0" r="r" b="b"/>
                  <a:pathLst>
                    <a:path w="85" h="4">
                      <a:moveTo>
                        <a:pt x="83" y="4"/>
                      </a:moveTo>
                      <a:lnTo>
                        <a:pt x="0" y="4"/>
                      </a:lnTo>
                      <a:lnTo>
                        <a:pt x="1" y="2"/>
                      </a:lnTo>
                      <a:lnTo>
                        <a:pt x="1" y="0"/>
                      </a:lnTo>
                      <a:lnTo>
                        <a:pt x="85" y="0"/>
                      </a:lnTo>
                      <a:lnTo>
                        <a:pt x="85" y="2"/>
                      </a:lnTo>
                      <a:lnTo>
                        <a:pt x="83" y="4"/>
                      </a:lnTo>
                      <a:lnTo>
                        <a:pt x="83" y="4"/>
                      </a:lnTo>
                      <a:lnTo>
                        <a:pt x="83" y="4"/>
                      </a:lnTo>
                      <a:close/>
                    </a:path>
                  </a:pathLst>
                </a:custGeom>
                <a:solidFill>
                  <a:srgbClr val="F2AF8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314" name="Freeform 946"/>
                <p:cNvSpPr>
                  <a:spLocks/>
                </p:cNvSpPr>
                <p:nvPr/>
              </p:nvSpPr>
              <p:spPr bwMode="auto">
                <a:xfrm>
                  <a:off x="1202" y="1237"/>
                  <a:ext cx="84" cy="4"/>
                </a:xfrm>
                <a:custGeom>
                  <a:avLst/>
                  <a:gdLst/>
                  <a:ahLst/>
                  <a:cxnLst>
                    <a:cxn ang="0">
                      <a:pos x="84" y="4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84" y="0"/>
                    </a:cxn>
                    <a:cxn ang="0">
                      <a:pos x="84" y="2"/>
                    </a:cxn>
                    <a:cxn ang="0">
                      <a:pos x="84" y="4"/>
                    </a:cxn>
                  </a:cxnLst>
                  <a:rect l="0" t="0" r="r" b="b"/>
                  <a:pathLst>
                    <a:path w="84" h="4">
                      <a:moveTo>
                        <a:pt x="84" y="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84" y="0"/>
                      </a:lnTo>
                      <a:lnTo>
                        <a:pt x="84" y="2"/>
                      </a:lnTo>
                      <a:lnTo>
                        <a:pt x="84" y="4"/>
                      </a:lnTo>
                      <a:close/>
                    </a:path>
                  </a:pathLst>
                </a:custGeom>
                <a:solidFill>
                  <a:srgbClr val="F2AF8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315" name="Freeform 947"/>
                <p:cNvSpPr>
                  <a:spLocks/>
                </p:cNvSpPr>
                <p:nvPr/>
              </p:nvSpPr>
              <p:spPr bwMode="auto">
                <a:xfrm>
                  <a:off x="1202" y="1235"/>
                  <a:ext cx="86" cy="4"/>
                </a:xfrm>
                <a:custGeom>
                  <a:avLst/>
                  <a:gdLst/>
                  <a:ahLst/>
                  <a:cxnLst>
                    <a:cxn ang="0">
                      <a:pos x="84" y="4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86" y="0"/>
                    </a:cxn>
                    <a:cxn ang="0">
                      <a:pos x="84" y="2"/>
                    </a:cxn>
                    <a:cxn ang="0">
                      <a:pos x="84" y="4"/>
                    </a:cxn>
                  </a:cxnLst>
                  <a:rect l="0" t="0" r="r" b="b"/>
                  <a:pathLst>
                    <a:path w="86" h="4">
                      <a:moveTo>
                        <a:pt x="84" y="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86" y="0"/>
                      </a:lnTo>
                      <a:lnTo>
                        <a:pt x="84" y="2"/>
                      </a:lnTo>
                      <a:lnTo>
                        <a:pt x="84" y="4"/>
                      </a:lnTo>
                      <a:close/>
                    </a:path>
                  </a:pathLst>
                </a:custGeom>
                <a:solidFill>
                  <a:srgbClr val="F2B08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316" name="Freeform 948"/>
                <p:cNvSpPr>
                  <a:spLocks/>
                </p:cNvSpPr>
                <p:nvPr/>
              </p:nvSpPr>
              <p:spPr bwMode="auto">
                <a:xfrm>
                  <a:off x="1202" y="1233"/>
                  <a:ext cx="86" cy="4"/>
                </a:xfrm>
                <a:custGeom>
                  <a:avLst/>
                  <a:gdLst/>
                  <a:ahLst/>
                  <a:cxnLst>
                    <a:cxn ang="0">
                      <a:pos x="84" y="4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86" y="0"/>
                    </a:cxn>
                    <a:cxn ang="0">
                      <a:pos x="86" y="2"/>
                    </a:cxn>
                    <a:cxn ang="0">
                      <a:pos x="84" y="4"/>
                    </a:cxn>
                  </a:cxnLst>
                  <a:rect l="0" t="0" r="r" b="b"/>
                  <a:pathLst>
                    <a:path w="86" h="4">
                      <a:moveTo>
                        <a:pt x="84" y="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86" y="0"/>
                      </a:lnTo>
                      <a:lnTo>
                        <a:pt x="86" y="2"/>
                      </a:lnTo>
                      <a:lnTo>
                        <a:pt x="84" y="4"/>
                      </a:lnTo>
                      <a:close/>
                    </a:path>
                  </a:pathLst>
                </a:custGeom>
                <a:solidFill>
                  <a:srgbClr val="F2B08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317" name="Freeform 949"/>
                <p:cNvSpPr>
                  <a:spLocks/>
                </p:cNvSpPr>
                <p:nvPr/>
              </p:nvSpPr>
              <p:spPr bwMode="auto">
                <a:xfrm>
                  <a:off x="1202" y="1231"/>
                  <a:ext cx="86" cy="4"/>
                </a:xfrm>
                <a:custGeom>
                  <a:avLst/>
                  <a:gdLst/>
                  <a:ahLst/>
                  <a:cxnLst>
                    <a:cxn ang="0">
                      <a:pos x="86" y="4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2" y="0"/>
                    </a:cxn>
                    <a:cxn ang="0">
                      <a:pos x="86" y="0"/>
                    </a:cxn>
                    <a:cxn ang="0">
                      <a:pos x="86" y="0"/>
                    </a:cxn>
                    <a:cxn ang="0">
                      <a:pos x="86" y="0"/>
                    </a:cxn>
                    <a:cxn ang="0">
                      <a:pos x="86" y="2"/>
                    </a:cxn>
                    <a:cxn ang="0">
                      <a:pos x="86" y="4"/>
                    </a:cxn>
                  </a:cxnLst>
                  <a:rect l="0" t="0" r="r" b="b"/>
                  <a:pathLst>
                    <a:path w="86" h="4">
                      <a:moveTo>
                        <a:pt x="86" y="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86" y="0"/>
                      </a:lnTo>
                      <a:lnTo>
                        <a:pt x="86" y="0"/>
                      </a:lnTo>
                      <a:lnTo>
                        <a:pt x="86" y="0"/>
                      </a:lnTo>
                      <a:lnTo>
                        <a:pt x="86" y="2"/>
                      </a:lnTo>
                      <a:lnTo>
                        <a:pt x="86" y="4"/>
                      </a:lnTo>
                      <a:close/>
                    </a:path>
                  </a:pathLst>
                </a:custGeom>
                <a:solidFill>
                  <a:srgbClr val="F2B18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318" name="Freeform 950"/>
                <p:cNvSpPr>
                  <a:spLocks/>
                </p:cNvSpPr>
                <p:nvPr/>
              </p:nvSpPr>
              <p:spPr bwMode="auto">
                <a:xfrm>
                  <a:off x="1202" y="1230"/>
                  <a:ext cx="86" cy="3"/>
                </a:xfrm>
                <a:custGeom>
                  <a:avLst/>
                  <a:gdLst/>
                  <a:ahLst/>
                  <a:cxnLst>
                    <a:cxn ang="0">
                      <a:pos x="86" y="3"/>
                    </a:cxn>
                    <a:cxn ang="0">
                      <a:pos x="0" y="3"/>
                    </a:cxn>
                    <a:cxn ang="0">
                      <a:pos x="2" y="1"/>
                    </a:cxn>
                    <a:cxn ang="0">
                      <a:pos x="2" y="0"/>
                    </a:cxn>
                    <a:cxn ang="0">
                      <a:pos x="86" y="0"/>
                    </a:cxn>
                    <a:cxn ang="0">
                      <a:pos x="86" y="1"/>
                    </a:cxn>
                    <a:cxn ang="0">
                      <a:pos x="86" y="1"/>
                    </a:cxn>
                    <a:cxn ang="0">
                      <a:pos x="86" y="3"/>
                    </a:cxn>
                    <a:cxn ang="0">
                      <a:pos x="86" y="3"/>
                    </a:cxn>
                  </a:cxnLst>
                  <a:rect l="0" t="0" r="r" b="b"/>
                  <a:pathLst>
                    <a:path w="86" h="3">
                      <a:moveTo>
                        <a:pt x="86" y="3"/>
                      </a:moveTo>
                      <a:lnTo>
                        <a:pt x="0" y="3"/>
                      </a:lnTo>
                      <a:lnTo>
                        <a:pt x="2" y="1"/>
                      </a:lnTo>
                      <a:lnTo>
                        <a:pt x="2" y="0"/>
                      </a:lnTo>
                      <a:lnTo>
                        <a:pt x="86" y="0"/>
                      </a:lnTo>
                      <a:lnTo>
                        <a:pt x="86" y="1"/>
                      </a:lnTo>
                      <a:lnTo>
                        <a:pt x="86" y="1"/>
                      </a:lnTo>
                      <a:lnTo>
                        <a:pt x="86" y="3"/>
                      </a:lnTo>
                      <a:lnTo>
                        <a:pt x="86" y="3"/>
                      </a:lnTo>
                      <a:close/>
                    </a:path>
                  </a:pathLst>
                </a:custGeom>
                <a:solidFill>
                  <a:srgbClr val="F2B28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319" name="Freeform 951"/>
                <p:cNvSpPr>
                  <a:spLocks/>
                </p:cNvSpPr>
                <p:nvPr/>
              </p:nvSpPr>
              <p:spPr bwMode="auto">
                <a:xfrm>
                  <a:off x="1204" y="1228"/>
                  <a:ext cx="84" cy="3"/>
                </a:xfrm>
                <a:custGeom>
                  <a:avLst/>
                  <a:gdLst/>
                  <a:ahLst/>
                  <a:cxnLst>
                    <a:cxn ang="0">
                      <a:pos x="84" y="3"/>
                    </a:cxn>
                    <a:cxn ang="0">
                      <a:pos x="0" y="3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84" y="0"/>
                    </a:cxn>
                    <a:cxn ang="0">
                      <a:pos x="84" y="2"/>
                    </a:cxn>
                    <a:cxn ang="0">
                      <a:pos x="84" y="3"/>
                    </a:cxn>
                  </a:cxnLst>
                  <a:rect l="0" t="0" r="r" b="b"/>
                  <a:pathLst>
                    <a:path w="84" h="3">
                      <a:moveTo>
                        <a:pt x="84" y="3"/>
                      </a:moveTo>
                      <a:lnTo>
                        <a:pt x="0" y="3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84" y="0"/>
                      </a:lnTo>
                      <a:lnTo>
                        <a:pt x="84" y="2"/>
                      </a:lnTo>
                      <a:lnTo>
                        <a:pt x="84" y="3"/>
                      </a:lnTo>
                      <a:close/>
                    </a:path>
                  </a:pathLst>
                </a:custGeom>
                <a:solidFill>
                  <a:srgbClr val="F2B39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320" name="Freeform 952"/>
                <p:cNvSpPr>
                  <a:spLocks/>
                </p:cNvSpPr>
                <p:nvPr/>
              </p:nvSpPr>
              <p:spPr bwMode="auto">
                <a:xfrm>
                  <a:off x="1204" y="1226"/>
                  <a:ext cx="86" cy="4"/>
                </a:xfrm>
                <a:custGeom>
                  <a:avLst/>
                  <a:gdLst/>
                  <a:ahLst/>
                  <a:cxnLst>
                    <a:cxn ang="0">
                      <a:pos x="84" y="4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86" y="0"/>
                    </a:cxn>
                    <a:cxn ang="0">
                      <a:pos x="84" y="2"/>
                    </a:cxn>
                    <a:cxn ang="0">
                      <a:pos x="84" y="4"/>
                    </a:cxn>
                  </a:cxnLst>
                  <a:rect l="0" t="0" r="r" b="b"/>
                  <a:pathLst>
                    <a:path w="86" h="4">
                      <a:moveTo>
                        <a:pt x="84" y="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86" y="0"/>
                      </a:lnTo>
                      <a:lnTo>
                        <a:pt x="84" y="2"/>
                      </a:lnTo>
                      <a:lnTo>
                        <a:pt x="84" y="4"/>
                      </a:lnTo>
                      <a:close/>
                    </a:path>
                  </a:pathLst>
                </a:custGeom>
                <a:solidFill>
                  <a:srgbClr val="F2B39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321" name="Freeform 953"/>
                <p:cNvSpPr>
                  <a:spLocks/>
                </p:cNvSpPr>
                <p:nvPr/>
              </p:nvSpPr>
              <p:spPr bwMode="auto">
                <a:xfrm>
                  <a:off x="1204" y="1224"/>
                  <a:ext cx="86" cy="4"/>
                </a:xfrm>
                <a:custGeom>
                  <a:avLst/>
                  <a:gdLst/>
                  <a:ahLst/>
                  <a:cxnLst>
                    <a:cxn ang="0">
                      <a:pos x="84" y="4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2" y="0"/>
                    </a:cxn>
                    <a:cxn ang="0">
                      <a:pos x="86" y="0"/>
                    </a:cxn>
                    <a:cxn ang="0">
                      <a:pos x="86" y="2"/>
                    </a:cxn>
                    <a:cxn ang="0">
                      <a:pos x="84" y="4"/>
                    </a:cxn>
                  </a:cxnLst>
                  <a:rect l="0" t="0" r="r" b="b"/>
                  <a:pathLst>
                    <a:path w="86" h="4">
                      <a:moveTo>
                        <a:pt x="84" y="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86" y="0"/>
                      </a:lnTo>
                      <a:lnTo>
                        <a:pt x="86" y="2"/>
                      </a:lnTo>
                      <a:lnTo>
                        <a:pt x="84" y="4"/>
                      </a:lnTo>
                      <a:close/>
                    </a:path>
                  </a:pathLst>
                </a:custGeom>
                <a:solidFill>
                  <a:srgbClr val="F3B49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322" name="Freeform 954"/>
                <p:cNvSpPr>
                  <a:spLocks/>
                </p:cNvSpPr>
                <p:nvPr/>
              </p:nvSpPr>
              <p:spPr bwMode="auto">
                <a:xfrm>
                  <a:off x="1204" y="1222"/>
                  <a:ext cx="86" cy="4"/>
                </a:xfrm>
                <a:custGeom>
                  <a:avLst/>
                  <a:gdLst/>
                  <a:ahLst/>
                  <a:cxnLst>
                    <a:cxn ang="0">
                      <a:pos x="86" y="4"/>
                    </a:cxn>
                    <a:cxn ang="0">
                      <a:pos x="0" y="4"/>
                    </a:cxn>
                    <a:cxn ang="0">
                      <a:pos x="2" y="2"/>
                    </a:cxn>
                    <a:cxn ang="0">
                      <a:pos x="2" y="0"/>
                    </a:cxn>
                    <a:cxn ang="0">
                      <a:pos x="86" y="0"/>
                    </a:cxn>
                    <a:cxn ang="0">
                      <a:pos x="86" y="2"/>
                    </a:cxn>
                    <a:cxn ang="0">
                      <a:pos x="86" y="4"/>
                    </a:cxn>
                  </a:cxnLst>
                  <a:rect l="0" t="0" r="r" b="b"/>
                  <a:pathLst>
                    <a:path w="86" h="4">
                      <a:moveTo>
                        <a:pt x="86" y="4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86" y="0"/>
                      </a:lnTo>
                      <a:lnTo>
                        <a:pt x="86" y="2"/>
                      </a:lnTo>
                      <a:lnTo>
                        <a:pt x="86" y="4"/>
                      </a:lnTo>
                      <a:close/>
                    </a:path>
                  </a:pathLst>
                </a:custGeom>
                <a:solidFill>
                  <a:srgbClr val="F3B49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323" name="Freeform 955"/>
                <p:cNvSpPr>
                  <a:spLocks/>
                </p:cNvSpPr>
                <p:nvPr/>
              </p:nvSpPr>
              <p:spPr bwMode="auto">
                <a:xfrm>
                  <a:off x="1206" y="1220"/>
                  <a:ext cx="84" cy="4"/>
                </a:xfrm>
                <a:custGeom>
                  <a:avLst/>
                  <a:gdLst/>
                  <a:ahLst/>
                  <a:cxnLst>
                    <a:cxn ang="0">
                      <a:pos x="84" y="4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84" y="0"/>
                    </a:cxn>
                    <a:cxn ang="0">
                      <a:pos x="84" y="2"/>
                    </a:cxn>
                    <a:cxn ang="0">
                      <a:pos x="84" y="4"/>
                    </a:cxn>
                  </a:cxnLst>
                  <a:rect l="0" t="0" r="r" b="b"/>
                  <a:pathLst>
                    <a:path w="84" h="4">
                      <a:moveTo>
                        <a:pt x="84" y="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84" y="0"/>
                      </a:lnTo>
                      <a:lnTo>
                        <a:pt x="84" y="2"/>
                      </a:lnTo>
                      <a:lnTo>
                        <a:pt x="84" y="4"/>
                      </a:lnTo>
                      <a:close/>
                    </a:path>
                  </a:pathLst>
                </a:custGeom>
                <a:solidFill>
                  <a:srgbClr val="F3B59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324" name="Freeform 956"/>
                <p:cNvSpPr>
                  <a:spLocks/>
                </p:cNvSpPr>
                <p:nvPr/>
              </p:nvSpPr>
              <p:spPr bwMode="auto">
                <a:xfrm>
                  <a:off x="1206" y="1218"/>
                  <a:ext cx="86" cy="4"/>
                </a:xfrm>
                <a:custGeom>
                  <a:avLst/>
                  <a:gdLst/>
                  <a:ahLst/>
                  <a:cxnLst>
                    <a:cxn ang="0">
                      <a:pos x="84" y="4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2" y="0"/>
                    </a:cxn>
                    <a:cxn ang="0">
                      <a:pos x="86" y="0"/>
                    </a:cxn>
                    <a:cxn ang="0">
                      <a:pos x="84" y="2"/>
                    </a:cxn>
                    <a:cxn ang="0">
                      <a:pos x="84" y="4"/>
                    </a:cxn>
                  </a:cxnLst>
                  <a:rect l="0" t="0" r="r" b="b"/>
                  <a:pathLst>
                    <a:path w="86" h="4">
                      <a:moveTo>
                        <a:pt x="84" y="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86" y="0"/>
                      </a:lnTo>
                      <a:lnTo>
                        <a:pt x="84" y="2"/>
                      </a:lnTo>
                      <a:lnTo>
                        <a:pt x="84" y="4"/>
                      </a:lnTo>
                      <a:close/>
                    </a:path>
                  </a:pathLst>
                </a:custGeom>
                <a:solidFill>
                  <a:srgbClr val="F3B69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325" name="Freeform 957"/>
                <p:cNvSpPr>
                  <a:spLocks/>
                </p:cNvSpPr>
                <p:nvPr/>
              </p:nvSpPr>
              <p:spPr bwMode="auto">
                <a:xfrm>
                  <a:off x="1206" y="1216"/>
                  <a:ext cx="86" cy="4"/>
                </a:xfrm>
                <a:custGeom>
                  <a:avLst/>
                  <a:gdLst/>
                  <a:ahLst/>
                  <a:cxnLst>
                    <a:cxn ang="0">
                      <a:pos x="84" y="4"/>
                    </a:cxn>
                    <a:cxn ang="0">
                      <a:pos x="0" y="4"/>
                    </a:cxn>
                    <a:cxn ang="0">
                      <a:pos x="2" y="2"/>
                    </a:cxn>
                    <a:cxn ang="0">
                      <a:pos x="2" y="0"/>
                    </a:cxn>
                    <a:cxn ang="0">
                      <a:pos x="86" y="0"/>
                    </a:cxn>
                    <a:cxn ang="0">
                      <a:pos x="86" y="2"/>
                    </a:cxn>
                    <a:cxn ang="0">
                      <a:pos x="84" y="4"/>
                    </a:cxn>
                  </a:cxnLst>
                  <a:rect l="0" t="0" r="r" b="b"/>
                  <a:pathLst>
                    <a:path w="86" h="4">
                      <a:moveTo>
                        <a:pt x="84" y="4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86" y="0"/>
                      </a:lnTo>
                      <a:lnTo>
                        <a:pt x="86" y="2"/>
                      </a:lnTo>
                      <a:lnTo>
                        <a:pt x="84" y="4"/>
                      </a:lnTo>
                      <a:close/>
                    </a:path>
                  </a:pathLst>
                </a:custGeom>
                <a:solidFill>
                  <a:srgbClr val="F3B79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326" name="Freeform 958"/>
                <p:cNvSpPr>
                  <a:spLocks/>
                </p:cNvSpPr>
                <p:nvPr/>
              </p:nvSpPr>
              <p:spPr bwMode="auto">
                <a:xfrm>
                  <a:off x="1208" y="1214"/>
                  <a:ext cx="85" cy="4"/>
                </a:xfrm>
                <a:custGeom>
                  <a:avLst/>
                  <a:gdLst/>
                  <a:ahLst/>
                  <a:cxnLst>
                    <a:cxn ang="0">
                      <a:pos x="84" y="4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85" y="0"/>
                    </a:cxn>
                    <a:cxn ang="0">
                      <a:pos x="84" y="2"/>
                    </a:cxn>
                    <a:cxn ang="0">
                      <a:pos x="84" y="4"/>
                    </a:cxn>
                  </a:cxnLst>
                  <a:rect l="0" t="0" r="r" b="b"/>
                  <a:pathLst>
                    <a:path w="85" h="4">
                      <a:moveTo>
                        <a:pt x="84" y="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85" y="0"/>
                      </a:lnTo>
                      <a:lnTo>
                        <a:pt x="84" y="2"/>
                      </a:lnTo>
                      <a:lnTo>
                        <a:pt x="84" y="4"/>
                      </a:lnTo>
                      <a:close/>
                    </a:path>
                  </a:pathLst>
                </a:custGeom>
                <a:solidFill>
                  <a:srgbClr val="F3B89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327" name="Freeform 959"/>
                <p:cNvSpPr>
                  <a:spLocks/>
                </p:cNvSpPr>
                <p:nvPr/>
              </p:nvSpPr>
              <p:spPr bwMode="auto">
                <a:xfrm>
                  <a:off x="1208" y="1212"/>
                  <a:ext cx="87" cy="4"/>
                </a:xfrm>
                <a:custGeom>
                  <a:avLst/>
                  <a:gdLst/>
                  <a:ahLst/>
                  <a:cxnLst>
                    <a:cxn ang="0">
                      <a:pos x="84" y="4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2" y="0"/>
                    </a:cxn>
                    <a:cxn ang="0">
                      <a:pos x="87" y="0"/>
                    </a:cxn>
                    <a:cxn ang="0">
                      <a:pos x="85" y="0"/>
                    </a:cxn>
                    <a:cxn ang="0">
                      <a:pos x="85" y="2"/>
                    </a:cxn>
                    <a:cxn ang="0">
                      <a:pos x="85" y="2"/>
                    </a:cxn>
                    <a:cxn ang="0">
                      <a:pos x="84" y="4"/>
                    </a:cxn>
                  </a:cxnLst>
                  <a:rect l="0" t="0" r="r" b="b"/>
                  <a:pathLst>
                    <a:path w="87" h="4">
                      <a:moveTo>
                        <a:pt x="84" y="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87" y="0"/>
                      </a:lnTo>
                      <a:lnTo>
                        <a:pt x="85" y="0"/>
                      </a:lnTo>
                      <a:lnTo>
                        <a:pt x="85" y="2"/>
                      </a:lnTo>
                      <a:lnTo>
                        <a:pt x="85" y="2"/>
                      </a:lnTo>
                      <a:lnTo>
                        <a:pt x="84" y="4"/>
                      </a:lnTo>
                      <a:close/>
                    </a:path>
                  </a:pathLst>
                </a:custGeom>
                <a:solidFill>
                  <a:srgbClr val="F3B99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328" name="Freeform 960"/>
                <p:cNvSpPr>
                  <a:spLocks/>
                </p:cNvSpPr>
                <p:nvPr/>
              </p:nvSpPr>
              <p:spPr bwMode="auto">
                <a:xfrm>
                  <a:off x="1208" y="1211"/>
                  <a:ext cx="87" cy="3"/>
                </a:xfrm>
                <a:custGeom>
                  <a:avLst/>
                  <a:gdLst/>
                  <a:ahLst/>
                  <a:cxnLst>
                    <a:cxn ang="0">
                      <a:pos x="85" y="3"/>
                    </a:cxn>
                    <a:cxn ang="0">
                      <a:pos x="0" y="3"/>
                    </a:cxn>
                    <a:cxn ang="0">
                      <a:pos x="2" y="1"/>
                    </a:cxn>
                    <a:cxn ang="0">
                      <a:pos x="2" y="0"/>
                    </a:cxn>
                    <a:cxn ang="0">
                      <a:pos x="87" y="0"/>
                    </a:cxn>
                    <a:cxn ang="0">
                      <a:pos x="87" y="1"/>
                    </a:cxn>
                    <a:cxn ang="0">
                      <a:pos x="85" y="3"/>
                    </a:cxn>
                    <a:cxn ang="0">
                      <a:pos x="85" y="3"/>
                    </a:cxn>
                    <a:cxn ang="0">
                      <a:pos x="85" y="3"/>
                    </a:cxn>
                  </a:cxnLst>
                  <a:rect l="0" t="0" r="r" b="b"/>
                  <a:pathLst>
                    <a:path w="87" h="3">
                      <a:moveTo>
                        <a:pt x="85" y="3"/>
                      </a:moveTo>
                      <a:lnTo>
                        <a:pt x="0" y="3"/>
                      </a:lnTo>
                      <a:lnTo>
                        <a:pt x="2" y="1"/>
                      </a:lnTo>
                      <a:lnTo>
                        <a:pt x="2" y="0"/>
                      </a:lnTo>
                      <a:lnTo>
                        <a:pt x="87" y="0"/>
                      </a:lnTo>
                      <a:lnTo>
                        <a:pt x="87" y="1"/>
                      </a:lnTo>
                      <a:lnTo>
                        <a:pt x="85" y="3"/>
                      </a:lnTo>
                      <a:lnTo>
                        <a:pt x="85" y="3"/>
                      </a:lnTo>
                      <a:lnTo>
                        <a:pt x="85" y="3"/>
                      </a:lnTo>
                      <a:close/>
                    </a:path>
                  </a:pathLst>
                </a:custGeom>
                <a:solidFill>
                  <a:srgbClr val="F3B99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329" name="Freeform 961"/>
                <p:cNvSpPr>
                  <a:spLocks/>
                </p:cNvSpPr>
                <p:nvPr/>
              </p:nvSpPr>
              <p:spPr bwMode="auto">
                <a:xfrm>
                  <a:off x="1210" y="1209"/>
                  <a:ext cx="87" cy="3"/>
                </a:xfrm>
                <a:custGeom>
                  <a:avLst/>
                  <a:gdLst/>
                  <a:ahLst/>
                  <a:cxnLst>
                    <a:cxn ang="0">
                      <a:pos x="85" y="3"/>
                    </a:cxn>
                    <a:cxn ang="0">
                      <a:pos x="0" y="3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87" y="0"/>
                    </a:cxn>
                    <a:cxn ang="0">
                      <a:pos x="85" y="2"/>
                    </a:cxn>
                    <a:cxn ang="0">
                      <a:pos x="85" y="3"/>
                    </a:cxn>
                  </a:cxnLst>
                  <a:rect l="0" t="0" r="r" b="b"/>
                  <a:pathLst>
                    <a:path w="87" h="3">
                      <a:moveTo>
                        <a:pt x="85" y="3"/>
                      </a:moveTo>
                      <a:lnTo>
                        <a:pt x="0" y="3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87" y="0"/>
                      </a:lnTo>
                      <a:lnTo>
                        <a:pt x="85" y="2"/>
                      </a:lnTo>
                      <a:lnTo>
                        <a:pt x="85" y="3"/>
                      </a:lnTo>
                      <a:close/>
                    </a:path>
                  </a:pathLst>
                </a:custGeom>
                <a:solidFill>
                  <a:srgbClr val="F4BA9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330" name="Freeform 962"/>
                <p:cNvSpPr>
                  <a:spLocks/>
                </p:cNvSpPr>
                <p:nvPr/>
              </p:nvSpPr>
              <p:spPr bwMode="auto">
                <a:xfrm>
                  <a:off x="1210" y="1207"/>
                  <a:ext cx="89" cy="4"/>
                </a:xfrm>
                <a:custGeom>
                  <a:avLst/>
                  <a:gdLst/>
                  <a:ahLst/>
                  <a:cxnLst>
                    <a:cxn ang="0">
                      <a:pos x="85" y="4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2" y="0"/>
                    </a:cxn>
                    <a:cxn ang="0">
                      <a:pos x="89" y="0"/>
                    </a:cxn>
                    <a:cxn ang="0">
                      <a:pos x="87" y="2"/>
                    </a:cxn>
                    <a:cxn ang="0">
                      <a:pos x="85" y="4"/>
                    </a:cxn>
                  </a:cxnLst>
                  <a:rect l="0" t="0" r="r" b="b"/>
                  <a:pathLst>
                    <a:path w="89" h="4">
                      <a:moveTo>
                        <a:pt x="85" y="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89" y="0"/>
                      </a:lnTo>
                      <a:lnTo>
                        <a:pt x="87" y="2"/>
                      </a:lnTo>
                      <a:lnTo>
                        <a:pt x="85" y="4"/>
                      </a:lnTo>
                      <a:close/>
                    </a:path>
                  </a:pathLst>
                </a:custGeom>
                <a:solidFill>
                  <a:srgbClr val="F4BB9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331" name="Freeform 963"/>
                <p:cNvSpPr>
                  <a:spLocks/>
                </p:cNvSpPr>
                <p:nvPr/>
              </p:nvSpPr>
              <p:spPr bwMode="auto">
                <a:xfrm>
                  <a:off x="1210" y="1205"/>
                  <a:ext cx="91" cy="4"/>
                </a:xfrm>
                <a:custGeom>
                  <a:avLst/>
                  <a:gdLst/>
                  <a:ahLst/>
                  <a:cxnLst>
                    <a:cxn ang="0">
                      <a:pos x="87" y="4"/>
                    </a:cxn>
                    <a:cxn ang="0">
                      <a:pos x="0" y="4"/>
                    </a:cxn>
                    <a:cxn ang="0">
                      <a:pos x="2" y="2"/>
                    </a:cxn>
                    <a:cxn ang="0">
                      <a:pos x="2" y="0"/>
                    </a:cxn>
                    <a:cxn ang="0">
                      <a:pos x="91" y="0"/>
                    </a:cxn>
                    <a:cxn ang="0">
                      <a:pos x="91" y="0"/>
                    </a:cxn>
                    <a:cxn ang="0">
                      <a:pos x="89" y="0"/>
                    </a:cxn>
                    <a:cxn ang="0">
                      <a:pos x="89" y="2"/>
                    </a:cxn>
                    <a:cxn ang="0">
                      <a:pos x="87" y="4"/>
                    </a:cxn>
                  </a:cxnLst>
                  <a:rect l="0" t="0" r="r" b="b"/>
                  <a:pathLst>
                    <a:path w="91" h="4">
                      <a:moveTo>
                        <a:pt x="87" y="4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91" y="0"/>
                      </a:lnTo>
                      <a:lnTo>
                        <a:pt x="91" y="0"/>
                      </a:lnTo>
                      <a:lnTo>
                        <a:pt x="89" y="0"/>
                      </a:lnTo>
                      <a:lnTo>
                        <a:pt x="89" y="2"/>
                      </a:lnTo>
                      <a:lnTo>
                        <a:pt x="87" y="4"/>
                      </a:lnTo>
                      <a:close/>
                    </a:path>
                  </a:pathLst>
                </a:custGeom>
                <a:solidFill>
                  <a:srgbClr val="F4BC9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332" name="Freeform 964"/>
                <p:cNvSpPr>
                  <a:spLocks/>
                </p:cNvSpPr>
                <p:nvPr/>
              </p:nvSpPr>
              <p:spPr bwMode="auto">
                <a:xfrm>
                  <a:off x="1212" y="1203"/>
                  <a:ext cx="91" cy="4"/>
                </a:xfrm>
                <a:custGeom>
                  <a:avLst/>
                  <a:gdLst/>
                  <a:ahLst/>
                  <a:cxnLst>
                    <a:cxn ang="0">
                      <a:pos x="87" y="4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91" y="0"/>
                    </a:cxn>
                    <a:cxn ang="0">
                      <a:pos x="89" y="2"/>
                    </a:cxn>
                    <a:cxn ang="0">
                      <a:pos x="87" y="2"/>
                    </a:cxn>
                    <a:cxn ang="0">
                      <a:pos x="87" y="4"/>
                    </a:cxn>
                    <a:cxn ang="0">
                      <a:pos x="87" y="4"/>
                    </a:cxn>
                  </a:cxnLst>
                  <a:rect l="0" t="0" r="r" b="b"/>
                  <a:pathLst>
                    <a:path w="91" h="4">
                      <a:moveTo>
                        <a:pt x="87" y="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91" y="0"/>
                      </a:lnTo>
                      <a:lnTo>
                        <a:pt x="89" y="2"/>
                      </a:lnTo>
                      <a:lnTo>
                        <a:pt x="87" y="2"/>
                      </a:lnTo>
                      <a:lnTo>
                        <a:pt x="87" y="4"/>
                      </a:lnTo>
                      <a:lnTo>
                        <a:pt x="87" y="4"/>
                      </a:lnTo>
                      <a:close/>
                    </a:path>
                  </a:pathLst>
                </a:custGeom>
                <a:solidFill>
                  <a:srgbClr val="F4BD9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333" name="Freeform 965"/>
                <p:cNvSpPr>
                  <a:spLocks/>
                </p:cNvSpPr>
                <p:nvPr/>
              </p:nvSpPr>
              <p:spPr bwMode="auto">
                <a:xfrm>
                  <a:off x="1212" y="1201"/>
                  <a:ext cx="93" cy="4"/>
                </a:xfrm>
                <a:custGeom>
                  <a:avLst/>
                  <a:gdLst/>
                  <a:ahLst/>
                  <a:cxnLst>
                    <a:cxn ang="0">
                      <a:pos x="89" y="4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2" y="0"/>
                    </a:cxn>
                    <a:cxn ang="0">
                      <a:pos x="93" y="0"/>
                    </a:cxn>
                    <a:cxn ang="0">
                      <a:pos x="91" y="2"/>
                    </a:cxn>
                    <a:cxn ang="0">
                      <a:pos x="89" y="4"/>
                    </a:cxn>
                  </a:cxnLst>
                  <a:rect l="0" t="0" r="r" b="b"/>
                  <a:pathLst>
                    <a:path w="93" h="4">
                      <a:moveTo>
                        <a:pt x="89" y="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93" y="0"/>
                      </a:lnTo>
                      <a:lnTo>
                        <a:pt x="91" y="2"/>
                      </a:lnTo>
                      <a:lnTo>
                        <a:pt x="89" y="4"/>
                      </a:lnTo>
                      <a:close/>
                    </a:path>
                  </a:pathLst>
                </a:custGeom>
                <a:solidFill>
                  <a:srgbClr val="F4BE9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334" name="Freeform 966"/>
                <p:cNvSpPr>
                  <a:spLocks/>
                </p:cNvSpPr>
                <p:nvPr/>
              </p:nvSpPr>
              <p:spPr bwMode="auto">
                <a:xfrm>
                  <a:off x="1212" y="1199"/>
                  <a:ext cx="95" cy="4"/>
                </a:xfrm>
                <a:custGeom>
                  <a:avLst/>
                  <a:gdLst/>
                  <a:ahLst/>
                  <a:cxnLst>
                    <a:cxn ang="0">
                      <a:pos x="91" y="4"/>
                    </a:cxn>
                    <a:cxn ang="0">
                      <a:pos x="0" y="4"/>
                    </a:cxn>
                    <a:cxn ang="0">
                      <a:pos x="2" y="2"/>
                    </a:cxn>
                    <a:cxn ang="0">
                      <a:pos x="2" y="0"/>
                    </a:cxn>
                    <a:cxn ang="0">
                      <a:pos x="95" y="0"/>
                    </a:cxn>
                    <a:cxn ang="0">
                      <a:pos x="93" y="2"/>
                    </a:cxn>
                    <a:cxn ang="0">
                      <a:pos x="91" y="4"/>
                    </a:cxn>
                  </a:cxnLst>
                  <a:rect l="0" t="0" r="r" b="b"/>
                  <a:pathLst>
                    <a:path w="95" h="4">
                      <a:moveTo>
                        <a:pt x="91" y="4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95" y="0"/>
                      </a:lnTo>
                      <a:lnTo>
                        <a:pt x="93" y="2"/>
                      </a:lnTo>
                      <a:lnTo>
                        <a:pt x="91" y="4"/>
                      </a:lnTo>
                      <a:close/>
                    </a:path>
                  </a:pathLst>
                </a:custGeom>
                <a:solidFill>
                  <a:srgbClr val="F4BE9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335" name="Freeform 967"/>
                <p:cNvSpPr>
                  <a:spLocks/>
                </p:cNvSpPr>
                <p:nvPr/>
              </p:nvSpPr>
              <p:spPr bwMode="auto">
                <a:xfrm>
                  <a:off x="1214" y="1197"/>
                  <a:ext cx="95" cy="4"/>
                </a:xfrm>
                <a:custGeom>
                  <a:avLst/>
                  <a:gdLst/>
                  <a:ahLst/>
                  <a:cxnLst>
                    <a:cxn ang="0">
                      <a:pos x="91" y="4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2" y="0"/>
                    </a:cxn>
                    <a:cxn ang="0">
                      <a:pos x="95" y="0"/>
                    </a:cxn>
                    <a:cxn ang="0">
                      <a:pos x="93" y="2"/>
                    </a:cxn>
                    <a:cxn ang="0">
                      <a:pos x="91" y="4"/>
                    </a:cxn>
                  </a:cxnLst>
                  <a:rect l="0" t="0" r="r" b="b"/>
                  <a:pathLst>
                    <a:path w="95" h="4">
                      <a:moveTo>
                        <a:pt x="91" y="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95" y="0"/>
                      </a:lnTo>
                      <a:lnTo>
                        <a:pt x="93" y="2"/>
                      </a:lnTo>
                      <a:lnTo>
                        <a:pt x="91" y="4"/>
                      </a:lnTo>
                      <a:close/>
                    </a:path>
                  </a:pathLst>
                </a:custGeom>
                <a:solidFill>
                  <a:srgbClr val="F5BF9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336" name="Freeform 968"/>
                <p:cNvSpPr>
                  <a:spLocks/>
                </p:cNvSpPr>
                <p:nvPr/>
              </p:nvSpPr>
              <p:spPr bwMode="auto">
                <a:xfrm>
                  <a:off x="1214" y="1195"/>
                  <a:ext cx="97" cy="4"/>
                </a:xfrm>
                <a:custGeom>
                  <a:avLst/>
                  <a:gdLst/>
                  <a:ahLst/>
                  <a:cxnLst>
                    <a:cxn ang="0">
                      <a:pos x="93" y="4"/>
                    </a:cxn>
                    <a:cxn ang="0">
                      <a:pos x="0" y="4"/>
                    </a:cxn>
                    <a:cxn ang="0">
                      <a:pos x="2" y="2"/>
                    </a:cxn>
                    <a:cxn ang="0">
                      <a:pos x="2" y="0"/>
                    </a:cxn>
                    <a:cxn ang="0">
                      <a:pos x="97" y="0"/>
                    </a:cxn>
                    <a:cxn ang="0">
                      <a:pos x="95" y="2"/>
                    </a:cxn>
                    <a:cxn ang="0">
                      <a:pos x="93" y="4"/>
                    </a:cxn>
                  </a:cxnLst>
                  <a:rect l="0" t="0" r="r" b="b"/>
                  <a:pathLst>
                    <a:path w="97" h="4">
                      <a:moveTo>
                        <a:pt x="93" y="4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97" y="0"/>
                      </a:lnTo>
                      <a:lnTo>
                        <a:pt x="95" y="2"/>
                      </a:lnTo>
                      <a:lnTo>
                        <a:pt x="93" y="4"/>
                      </a:lnTo>
                      <a:close/>
                    </a:path>
                  </a:pathLst>
                </a:custGeom>
                <a:solidFill>
                  <a:srgbClr val="F5BFA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337" name="Freeform 969"/>
                <p:cNvSpPr>
                  <a:spLocks/>
                </p:cNvSpPr>
                <p:nvPr/>
              </p:nvSpPr>
              <p:spPr bwMode="auto">
                <a:xfrm>
                  <a:off x="1216" y="1194"/>
                  <a:ext cx="96" cy="3"/>
                </a:xfrm>
                <a:custGeom>
                  <a:avLst/>
                  <a:gdLst/>
                  <a:ahLst/>
                  <a:cxnLst>
                    <a:cxn ang="0">
                      <a:pos x="93" y="3"/>
                    </a:cxn>
                    <a:cxn ang="0">
                      <a:pos x="0" y="3"/>
                    </a:cxn>
                    <a:cxn ang="0">
                      <a:pos x="0" y="1"/>
                    </a:cxn>
                    <a:cxn ang="0">
                      <a:pos x="2" y="0"/>
                    </a:cxn>
                    <a:cxn ang="0">
                      <a:pos x="96" y="0"/>
                    </a:cxn>
                    <a:cxn ang="0">
                      <a:pos x="95" y="1"/>
                    </a:cxn>
                    <a:cxn ang="0">
                      <a:pos x="93" y="3"/>
                    </a:cxn>
                  </a:cxnLst>
                  <a:rect l="0" t="0" r="r" b="b"/>
                  <a:pathLst>
                    <a:path w="96" h="3">
                      <a:moveTo>
                        <a:pt x="93" y="3"/>
                      </a:moveTo>
                      <a:lnTo>
                        <a:pt x="0" y="3"/>
                      </a:lnTo>
                      <a:lnTo>
                        <a:pt x="0" y="1"/>
                      </a:lnTo>
                      <a:lnTo>
                        <a:pt x="2" y="0"/>
                      </a:lnTo>
                      <a:lnTo>
                        <a:pt x="96" y="0"/>
                      </a:lnTo>
                      <a:lnTo>
                        <a:pt x="95" y="1"/>
                      </a:lnTo>
                      <a:lnTo>
                        <a:pt x="93" y="3"/>
                      </a:lnTo>
                      <a:close/>
                    </a:path>
                  </a:pathLst>
                </a:custGeom>
                <a:solidFill>
                  <a:srgbClr val="F5C0A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338" name="Freeform 970"/>
                <p:cNvSpPr>
                  <a:spLocks/>
                </p:cNvSpPr>
                <p:nvPr/>
              </p:nvSpPr>
              <p:spPr bwMode="auto">
                <a:xfrm>
                  <a:off x="1216" y="1192"/>
                  <a:ext cx="98" cy="3"/>
                </a:xfrm>
                <a:custGeom>
                  <a:avLst/>
                  <a:gdLst/>
                  <a:ahLst/>
                  <a:cxnLst>
                    <a:cxn ang="0">
                      <a:pos x="95" y="3"/>
                    </a:cxn>
                    <a:cxn ang="0">
                      <a:pos x="0" y="3"/>
                    </a:cxn>
                    <a:cxn ang="0">
                      <a:pos x="2" y="2"/>
                    </a:cxn>
                    <a:cxn ang="0">
                      <a:pos x="2" y="0"/>
                    </a:cxn>
                    <a:cxn ang="0">
                      <a:pos x="98" y="0"/>
                    </a:cxn>
                    <a:cxn ang="0">
                      <a:pos x="96" y="2"/>
                    </a:cxn>
                    <a:cxn ang="0">
                      <a:pos x="95" y="3"/>
                    </a:cxn>
                  </a:cxnLst>
                  <a:rect l="0" t="0" r="r" b="b"/>
                  <a:pathLst>
                    <a:path w="98" h="3">
                      <a:moveTo>
                        <a:pt x="95" y="3"/>
                      </a:moveTo>
                      <a:lnTo>
                        <a:pt x="0" y="3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98" y="0"/>
                      </a:lnTo>
                      <a:lnTo>
                        <a:pt x="96" y="2"/>
                      </a:lnTo>
                      <a:lnTo>
                        <a:pt x="95" y="3"/>
                      </a:lnTo>
                      <a:close/>
                    </a:path>
                  </a:pathLst>
                </a:custGeom>
                <a:solidFill>
                  <a:srgbClr val="F5C1A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339" name="Freeform 971"/>
                <p:cNvSpPr>
                  <a:spLocks/>
                </p:cNvSpPr>
                <p:nvPr/>
              </p:nvSpPr>
              <p:spPr bwMode="auto">
                <a:xfrm>
                  <a:off x="1218" y="1190"/>
                  <a:ext cx="98" cy="4"/>
                </a:xfrm>
                <a:custGeom>
                  <a:avLst/>
                  <a:gdLst/>
                  <a:ahLst/>
                  <a:cxnLst>
                    <a:cxn ang="0">
                      <a:pos x="94" y="4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1" y="0"/>
                    </a:cxn>
                    <a:cxn ang="0">
                      <a:pos x="98" y="0"/>
                    </a:cxn>
                    <a:cxn ang="0">
                      <a:pos x="96" y="2"/>
                    </a:cxn>
                    <a:cxn ang="0">
                      <a:pos x="94" y="4"/>
                    </a:cxn>
                  </a:cxnLst>
                  <a:rect l="0" t="0" r="r" b="b"/>
                  <a:pathLst>
                    <a:path w="98" h="4">
                      <a:moveTo>
                        <a:pt x="94" y="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1" y="0"/>
                      </a:lnTo>
                      <a:lnTo>
                        <a:pt x="98" y="0"/>
                      </a:lnTo>
                      <a:lnTo>
                        <a:pt x="96" y="2"/>
                      </a:lnTo>
                      <a:lnTo>
                        <a:pt x="94" y="4"/>
                      </a:lnTo>
                      <a:close/>
                    </a:path>
                  </a:pathLst>
                </a:custGeom>
                <a:solidFill>
                  <a:srgbClr val="F5C2A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340" name="Freeform 972"/>
                <p:cNvSpPr>
                  <a:spLocks/>
                </p:cNvSpPr>
                <p:nvPr/>
              </p:nvSpPr>
              <p:spPr bwMode="auto">
                <a:xfrm>
                  <a:off x="1218" y="1188"/>
                  <a:ext cx="100" cy="4"/>
                </a:xfrm>
                <a:custGeom>
                  <a:avLst/>
                  <a:gdLst/>
                  <a:ahLst/>
                  <a:cxnLst>
                    <a:cxn ang="0">
                      <a:pos x="96" y="4"/>
                    </a:cxn>
                    <a:cxn ang="0">
                      <a:pos x="0" y="4"/>
                    </a:cxn>
                    <a:cxn ang="0">
                      <a:pos x="1" y="2"/>
                    </a:cxn>
                    <a:cxn ang="0">
                      <a:pos x="1" y="0"/>
                    </a:cxn>
                    <a:cxn ang="0">
                      <a:pos x="100" y="0"/>
                    </a:cxn>
                    <a:cxn ang="0">
                      <a:pos x="98" y="2"/>
                    </a:cxn>
                    <a:cxn ang="0">
                      <a:pos x="96" y="4"/>
                    </a:cxn>
                  </a:cxnLst>
                  <a:rect l="0" t="0" r="r" b="b"/>
                  <a:pathLst>
                    <a:path w="100" h="4">
                      <a:moveTo>
                        <a:pt x="96" y="4"/>
                      </a:moveTo>
                      <a:lnTo>
                        <a:pt x="0" y="4"/>
                      </a:lnTo>
                      <a:lnTo>
                        <a:pt x="1" y="2"/>
                      </a:lnTo>
                      <a:lnTo>
                        <a:pt x="1" y="0"/>
                      </a:lnTo>
                      <a:lnTo>
                        <a:pt x="100" y="0"/>
                      </a:lnTo>
                      <a:lnTo>
                        <a:pt x="98" y="2"/>
                      </a:lnTo>
                      <a:lnTo>
                        <a:pt x="96" y="4"/>
                      </a:lnTo>
                      <a:close/>
                    </a:path>
                  </a:pathLst>
                </a:custGeom>
                <a:solidFill>
                  <a:srgbClr val="F5C2A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341" name="Freeform 973"/>
                <p:cNvSpPr>
                  <a:spLocks/>
                </p:cNvSpPr>
                <p:nvPr/>
              </p:nvSpPr>
              <p:spPr bwMode="auto">
                <a:xfrm>
                  <a:off x="1219" y="1186"/>
                  <a:ext cx="101" cy="4"/>
                </a:xfrm>
                <a:custGeom>
                  <a:avLst/>
                  <a:gdLst/>
                  <a:ahLst/>
                  <a:cxnLst>
                    <a:cxn ang="0">
                      <a:pos x="97" y="4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2" y="0"/>
                    </a:cxn>
                    <a:cxn ang="0">
                      <a:pos x="101" y="0"/>
                    </a:cxn>
                    <a:cxn ang="0">
                      <a:pos x="101" y="0"/>
                    </a:cxn>
                    <a:cxn ang="0">
                      <a:pos x="101" y="0"/>
                    </a:cxn>
                    <a:cxn ang="0">
                      <a:pos x="99" y="2"/>
                    </a:cxn>
                    <a:cxn ang="0">
                      <a:pos x="97" y="4"/>
                    </a:cxn>
                  </a:cxnLst>
                  <a:rect l="0" t="0" r="r" b="b"/>
                  <a:pathLst>
                    <a:path w="101" h="4">
                      <a:moveTo>
                        <a:pt x="97" y="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101" y="0"/>
                      </a:lnTo>
                      <a:lnTo>
                        <a:pt x="101" y="0"/>
                      </a:lnTo>
                      <a:lnTo>
                        <a:pt x="101" y="0"/>
                      </a:lnTo>
                      <a:lnTo>
                        <a:pt x="99" y="2"/>
                      </a:lnTo>
                      <a:lnTo>
                        <a:pt x="97" y="4"/>
                      </a:lnTo>
                      <a:close/>
                    </a:path>
                  </a:pathLst>
                </a:custGeom>
                <a:solidFill>
                  <a:srgbClr val="F6C3A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342" name="Freeform 974"/>
                <p:cNvSpPr>
                  <a:spLocks/>
                </p:cNvSpPr>
                <p:nvPr/>
              </p:nvSpPr>
              <p:spPr bwMode="auto">
                <a:xfrm>
                  <a:off x="1219" y="1184"/>
                  <a:ext cx="103" cy="4"/>
                </a:xfrm>
                <a:custGeom>
                  <a:avLst/>
                  <a:gdLst/>
                  <a:ahLst/>
                  <a:cxnLst>
                    <a:cxn ang="0">
                      <a:pos x="99" y="4"/>
                    </a:cxn>
                    <a:cxn ang="0">
                      <a:pos x="0" y="4"/>
                    </a:cxn>
                    <a:cxn ang="0">
                      <a:pos x="2" y="2"/>
                    </a:cxn>
                    <a:cxn ang="0">
                      <a:pos x="2" y="0"/>
                    </a:cxn>
                    <a:cxn ang="0">
                      <a:pos x="103" y="0"/>
                    </a:cxn>
                    <a:cxn ang="0">
                      <a:pos x="103" y="0"/>
                    </a:cxn>
                    <a:cxn ang="0">
                      <a:pos x="101" y="2"/>
                    </a:cxn>
                    <a:cxn ang="0">
                      <a:pos x="99" y="2"/>
                    </a:cxn>
                    <a:cxn ang="0">
                      <a:pos x="99" y="4"/>
                    </a:cxn>
                  </a:cxnLst>
                  <a:rect l="0" t="0" r="r" b="b"/>
                  <a:pathLst>
                    <a:path w="103" h="4">
                      <a:moveTo>
                        <a:pt x="99" y="4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103" y="0"/>
                      </a:lnTo>
                      <a:lnTo>
                        <a:pt x="103" y="0"/>
                      </a:lnTo>
                      <a:lnTo>
                        <a:pt x="101" y="2"/>
                      </a:lnTo>
                      <a:lnTo>
                        <a:pt x="99" y="2"/>
                      </a:lnTo>
                      <a:lnTo>
                        <a:pt x="99" y="4"/>
                      </a:lnTo>
                      <a:close/>
                    </a:path>
                  </a:pathLst>
                </a:custGeom>
                <a:solidFill>
                  <a:srgbClr val="F6C4A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343" name="Freeform 975"/>
                <p:cNvSpPr>
                  <a:spLocks/>
                </p:cNvSpPr>
                <p:nvPr/>
              </p:nvSpPr>
              <p:spPr bwMode="auto">
                <a:xfrm>
                  <a:off x="1221" y="1182"/>
                  <a:ext cx="103" cy="4"/>
                </a:xfrm>
                <a:custGeom>
                  <a:avLst/>
                  <a:gdLst/>
                  <a:ahLst/>
                  <a:cxnLst>
                    <a:cxn ang="0">
                      <a:pos x="99" y="4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2" y="0"/>
                    </a:cxn>
                    <a:cxn ang="0">
                      <a:pos x="103" y="0"/>
                    </a:cxn>
                    <a:cxn ang="0">
                      <a:pos x="101" y="2"/>
                    </a:cxn>
                    <a:cxn ang="0">
                      <a:pos x="99" y="4"/>
                    </a:cxn>
                  </a:cxnLst>
                  <a:rect l="0" t="0" r="r" b="b"/>
                  <a:pathLst>
                    <a:path w="103" h="4">
                      <a:moveTo>
                        <a:pt x="99" y="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103" y="0"/>
                      </a:lnTo>
                      <a:lnTo>
                        <a:pt x="101" y="2"/>
                      </a:lnTo>
                      <a:lnTo>
                        <a:pt x="99" y="4"/>
                      </a:lnTo>
                      <a:close/>
                    </a:path>
                  </a:pathLst>
                </a:custGeom>
                <a:solidFill>
                  <a:srgbClr val="F6C5A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344" name="Freeform 976"/>
                <p:cNvSpPr>
                  <a:spLocks/>
                </p:cNvSpPr>
                <p:nvPr/>
              </p:nvSpPr>
              <p:spPr bwMode="auto">
                <a:xfrm>
                  <a:off x="1221" y="1180"/>
                  <a:ext cx="105" cy="4"/>
                </a:xfrm>
                <a:custGeom>
                  <a:avLst/>
                  <a:gdLst/>
                  <a:ahLst/>
                  <a:cxnLst>
                    <a:cxn ang="0">
                      <a:pos x="101" y="4"/>
                    </a:cxn>
                    <a:cxn ang="0">
                      <a:pos x="0" y="4"/>
                    </a:cxn>
                    <a:cxn ang="0">
                      <a:pos x="2" y="2"/>
                    </a:cxn>
                    <a:cxn ang="0">
                      <a:pos x="2" y="0"/>
                    </a:cxn>
                    <a:cxn ang="0">
                      <a:pos x="105" y="0"/>
                    </a:cxn>
                    <a:cxn ang="0">
                      <a:pos x="103" y="2"/>
                    </a:cxn>
                    <a:cxn ang="0">
                      <a:pos x="101" y="4"/>
                    </a:cxn>
                  </a:cxnLst>
                  <a:rect l="0" t="0" r="r" b="b"/>
                  <a:pathLst>
                    <a:path w="105" h="4">
                      <a:moveTo>
                        <a:pt x="101" y="4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105" y="0"/>
                      </a:lnTo>
                      <a:lnTo>
                        <a:pt x="103" y="2"/>
                      </a:lnTo>
                      <a:lnTo>
                        <a:pt x="101" y="4"/>
                      </a:lnTo>
                      <a:close/>
                    </a:path>
                  </a:pathLst>
                </a:custGeom>
                <a:solidFill>
                  <a:srgbClr val="F6C6A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345" name="Freeform 977"/>
                <p:cNvSpPr>
                  <a:spLocks/>
                </p:cNvSpPr>
                <p:nvPr/>
              </p:nvSpPr>
              <p:spPr bwMode="auto">
                <a:xfrm>
                  <a:off x="1223" y="1178"/>
                  <a:ext cx="107" cy="4"/>
                </a:xfrm>
                <a:custGeom>
                  <a:avLst/>
                  <a:gdLst/>
                  <a:ahLst/>
                  <a:cxnLst>
                    <a:cxn ang="0">
                      <a:pos x="101" y="4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2" y="0"/>
                    </a:cxn>
                    <a:cxn ang="0">
                      <a:pos x="107" y="0"/>
                    </a:cxn>
                    <a:cxn ang="0">
                      <a:pos x="103" y="2"/>
                    </a:cxn>
                    <a:cxn ang="0">
                      <a:pos x="101" y="4"/>
                    </a:cxn>
                  </a:cxnLst>
                  <a:rect l="0" t="0" r="r" b="b"/>
                  <a:pathLst>
                    <a:path w="107" h="4">
                      <a:moveTo>
                        <a:pt x="101" y="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107" y="0"/>
                      </a:lnTo>
                      <a:lnTo>
                        <a:pt x="103" y="2"/>
                      </a:lnTo>
                      <a:lnTo>
                        <a:pt x="101" y="4"/>
                      </a:lnTo>
                      <a:close/>
                    </a:path>
                  </a:pathLst>
                </a:custGeom>
                <a:solidFill>
                  <a:srgbClr val="F6C7A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346" name="Freeform 978"/>
                <p:cNvSpPr>
                  <a:spLocks/>
                </p:cNvSpPr>
                <p:nvPr/>
              </p:nvSpPr>
              <p:spPr bwMode="auto">
                <a:xfrm>
                  <a:off x="1223" y="1176"/>
                  <a:ext cx="108" cy="4"/>
                </a:xfrm>
                <a:custGeom>
                  <a:avLst/>
                  <a:gdLst/>
                  <a:ahLst/>
                  <a:cxnLst>
                    <a:cxn ang="0">
                      <a:pos x="103" y="4"/>
                    </a:cxn>
                    <a:cxn ang="0">
                      <a:pos x="0" y="4"/>
                    </a:cxn>
                    <a:cxn ang="0">
                      <a:pos x="2" y="2"/>
                    </a:cxn>
                    <a:cxn ang="0">
                      <a:pos x="4" y="0"/>
                    </a:cxn>
                    <a:cxn ang="0">
                      <a:pos x="108" y="0"/>
                    </a:cxn>
                    <a:cxn ang="0">
                      <a:pos x="107" y="2"/>
                    </a:cxn>
                    <a:cxn ang="0">
                      <a:pos x="103" y="4"/>
                    </a:cxn>
                  </a:cxnLst>
                  <a:rect l="0" t="0" r="r" b="b"/>
                  <a:pathLst>
                    <a:path w="108" h="4">
                      <a:moveTo>
                        <a:pt x="103" y="4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4" y="0"/>
                      </a:lnTo>
                      <a:lnTo>
                        <a:pt x="108" y="0"/>
                      </a:lnTo>
                      <a:lnTo>
                        <a:pt x="107" y="2"/>
                      </a:lnTo>
                      <a:lnTo>
                        <a:pt x="103" y="4"/>
                      </a:lnTo>
                      <a:close/>
                    </a:path>
                  </a:pathLst>
                </a:custGeom>
                <a:solidFill>
                  <a:srgbClr val="F6C7A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347" name="Freeform 979"/>
                <p:cNvSpPr>
                  <a:spLocks/>
                </p:cNvSpPr>
                <p:nvPr/>
              </p:nvSpPr>
              <p:spPr bwMode="auto">
                <a:xfrm>
                  <a:off x="1225" y="1175"/>
                  <a:ext cx="108" cy="3"/>
                </a:xfrm>
                <a:custGeom>
                  <a:avLst/>
                  <a:gdLst/>
                  <a:ahLst/>
                  <a:cxnLst>
                    <a:cxn ang="0">
                      <a:pos x="105" y="3"/>
                    </a:cxn>
                    <a:cxn ang="0">
                      <a:pos x="0" y="3"/>
                    </a:cxn>
                    <a:cxn ang="0">
                      <a:pos x="2" y="1"/>
                    </a:cxn>
                    <a:cxn ang="0">
                      <a:pos x="2" y="0"/>
                    </a:cxn>
                    <a:cxn ang="0">
                      <a:pos x="108" y="0"/>
                    </a:cxn>
                    <a:cxn ang="0">
                      <a:pos x="106" y="1"/>
                    </a:cxn>
                    <a:cxn ang="0">
                      <a:pos x="105" y="3"/>
                    </a:cxn>
                  </a:cxnLst>
                  <a:rect l="0" t="0" r="r" b="b"/>
                  <a:pathLst>
                    <a:path w="108" h="3">
                      <a:moveTo>
                        <a:pt x="105" y="3"/>
                      </a:moveTo>
                      <a:lnTo>
                        <a:pt x="0" y="3"/>
                      </a:lnTo>
                      <a:lnTo>
                        <a:pt x="2" y="1"/>
                      </a:lnTo>
                      <a:lnTo>
                        <a:pt x="2" y="0"/>
                      </a:lnTo>
                      <a:lnTo>
                        <a:pt x="108" y="0"/>
                      </a:lnTo>
                      <a:lnTo>
                        <a:pt x="106" y="1"/>
                      </a:lnTo>
                      <a:lnTo>
                        <a:pt x="105" y="3"/>
                      </a:lnTo>
                      <a:close/>
                    </a:path>
                  </a:pathLst>
                </a:custGeom>
                <a:solidFill>
                  <a:srgbClr val="F6C8A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348" name="Freeform 980"/>
                <p:cNvSpPr>
                  <a:spLocks/>
                </p:cNvSpPr>
                <p:nvPr/>
              </p:nvSpPr>
              <p:spPr bwMode="auto">
                <a:xfrm>
                  <a:off x="1227" y="1173"/>
                  <a:ext cx="108" cy="3"/>
                </a:xfrm>
                <a:custGeom>
                  <a:avLst/>
                  <a:gdLst/>
                  <a:ahLst/>
                  <a:cxnLst>
                    <a:cxn ang="0">
                      <a:pos x="104" y="3"/>
                    </a:cxn>
                    <a:cxn ang="0">
                      <a:pos x="0" y="3"/>
                    </a:cxn>
                    <a:cxn ang="0">
                      <a:pos x="0" y="2"/>
                    </a:cxn>
                    <a:cxn ang="0">
                      <a:pos x="2" y="0"/>
                    </a:cxn>
                    <a:cxn ang="0">
                      <a:pos x="108" y="0"/>
                    </a:cxn>
                    <a:cxn ang="0">
                      <a:pos x="106" y="2"/>
                    </a:cxn>
                    <a:cxn ang="0">
                      <a:pos x="104" y="3"/>
                    </a:cxn>
                  </a:cxnLst>
                  <a:rect l="0" t="0" r="r" b="b"/>
                  <a:pathLst>
                    <a:path w="108" h="3">
                      <a:moveTo>
                        <a:pt x="104" y="3"/>
                      </a:moveTo>
                      <a:lnTo>
                        <a:pt x="0" y="3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108" y="0"/>
                      </a:lnTo>
                      <a:lnTo>
                        <a:pt x="106" y="2"/>
                      </a:lnTo>
                      <a:lnTo>
                        <a:pt x="104" y="3"/>
                      </a:lnTo>
                      <a:close/>
                    </a:path>
                  </a:pathLst>
                </a:custGeom>
                <a:solidFill>
                  <a:srgbClr val="F7C9A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349" name="Freeform 981"/>
                <p:cNvSpPr>
                  <a:spLocks/>
                </p:cNvSpPr>
                <p:nvPr/>
              </p:nvSpPr>
              <p:spPr bwMode="auto">
                <a:xfrm>
                  <a:off x="1227" y="1171"/>
                  <a:ext cx="110" cy="4"/>
                </a:xfrm>
                <a:custGeom>
                  <a:avLst/>
                  <a:gdLst/>
                  <a:ahLst/>
                  <a:cxnLst>
                    <a:cxn ang="0">
                      <a:pos x="106" y="4"/>
                    </a:cxn>
                    <a:cxn ang="0">
                      <a:pos x="0" y="4"/>
                    </a:cxn>
                    <a:cxn ang="0">
                      <a:pos x="2" y="2"/>
                    </a:cxn>
                    <a:cxn ang="0">
                      <a:pos x="2" y="2"/>
                    </a:cxn>
                    <a:cxn ang="0">
                      <a:pos x="2" y="0"/>
                    </a:cxn>
                    <a:cxn ang="0">
                      <a:pos x="4" y="0"/>
                    </a:cxn>
                    <a:cxn ang="0">
                      <a:pos x="110" y="0"/>
                    </a:cxn>
                    <a:cxn ang="0">
                      <a:pos x="108" y="2"/>
                    </a:cxn>
                    <a:cxn ang="0">
                      <a:pos x="106" y="4"/>
                    </a:cxn>
                  </a:cxnLst>
                  <a:rect l="0" t="0" r="r" b="b"/>
                  <a:pathLst>
                    <a:path w="110" h="4">
                      <a:moveTo>
                        <a:pt x="106" y="4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4" y="0"/>
                      </a:lnTo>
                      <a:lnTo>
                        <a:pt x="110" y="0"/>
                      </a:lnTo>
                      <a:lnTo>
                        <a:pt x="108" y="2"/>
                      </a:lnTo>
                      <a:lnTo>
                        <a:pt x="106" y="4"/>
                      </a:lnTo>
                      <a:close/>
                    </a:path>
                  </a:pathLst>
                </a:custGeom>
                <a:solidFill>
                  <a:srgbClr val="F7CAA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350" name="Freeform 982"/>
                <p:cNvSpPr>
                  <a:spLocks/>
                </p:cNvSpPr>
                <p:nvPr/>
              </p:nvSpPr>
              <p:spPr bwMode="auto">
                <a:xfrm>
                  <a:off x="1229" y="1169"/>
                  <a:ext cx="112" cy="4"/>
                </a:xfrm>
                <a:custGeom>
                  <a:avLst/>
                  <a:gdLst/>
                  <a:ahLst/>
                  <a:cxnLst>
                    <a:cxn ang="0">
                      <a:pos x="106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2" y="2"/>
                    </a:cxn>
                    <a:cxn ang="0">
                      <a:pos x="2" y="0"/>
                    </a:cxn>
                    <a:cxn ang="0">
                      <a:pos x="112" y="0"/>
                    </a:cxn>
                    <a:cxn ang="0">
                      <a:pos x="108" y="2"/>
                    </a:cxn>
                    <a:cxn ang="0">
                      <a:pos x="106" y="4"/>
                    </a:cxn>
                  </a:cxnLst>
                  <a:rect l="0" t="0" r="r" b="b"/>
                  <a:pathLst>
                    <a:path w="112" h="4">
                      <a:moveTo>
                        <a:pt x="106" y="4"/>
                      </a:move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112" y="0"/>
                      </a:lnTo>
                      <a:lnTo>
                        <a:pt x="108" y="2"/>
                      </a:lnTo>
                      <a:lnTo>
                        <a:pt x="106" y="4"/>
                      </a:lnTo>
                      <a:close/>
                    </a:path>
                  </a:pathLst>
                </a:custGeom>
                <a:solidFill>
                  <a:srgbClr val="F7CBA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351" name="Freeform 983"/>
                <p:cNvSpPr>
                  <a:spLocks/>
                </p:cNvSpPr>
                <p:nvPr/>
              </p:nvSpPr>
              <p:spPr bwMode="auto">
                <a:xfrm>
                  <a:off x="1231" y="1167"/>
                  <a:ext cx="112" cy="4"/>
                </a:xfrm>
                <a:custGeom>
                  <a:avLst/>
                  <a:gdLst/>
                  <a:ahLst/>
                  <a:cxnLst>
                    <a:cxn ang="0">
                      <a:pos x="106" y="4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2" y="0"/>
                    </a:cxn>
                    <a:cxn ang="0">
                      <a:pos x="112" y="0"/>
                    </a:cxn>
                    <a:cxn ang="0">
                      <a:pos x="110" y="2"/>
                    </a:cxn>
                    <a:cxn ang="0">
                      <a:pos x="106" y="4"/>
                    </a:cxn>
                  </a:cxnLst>
                  <a:rect l="0" t="0" r="r" b="b"/>
                  <a:pathLst>
                    <a:path w="112" h="4">
                      <a:moveTo>
                        <a:pt x="106" y="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112" y="0"/>
                      </a:lnTo>
                      <a:lnTo>
                        <a:pt x="110" y="2"/>
                      </a:lnTo>
                      <a:lnTo>
                        <a:pt x="106" y="4"/>
                      </a:lnTo>
                      <a:close/>
                    </a:path>
                  </a:pathLst>
                </a:custGeom>
                <a:solidFill>
                  <a:srgbClr val="F7CBA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352" name="Freeform 984"/>
                <p:cNvSpPr>
                  <a:spLocks/>
                </p:cNvSpPr>
                <p:nvPr/>
              </p:nvSpPr>
              <p:spPr bwMode="auto">
                <a:xfrm>
                  <a:off x="1231" y="1165"/>
                  <a:ext cx="114" cy="4"/>
                </a:xfrm>
                <a:custGeom>
                  <a:avLst/>
                  <a:gdLst/>
                  <a:ahLst/>
                  <a:cxnLst>
                    <a:cxn ang="0">
                      <a:pos x="110" y="4"/>
                    </a:cxn>
                    <a:cxn ang="0">
                      <a:pos x="0" y="4"/>
                    </a:cxn>
                    <a:cxn ang="0">
                      <a:pos x="2" y="2"/>
                    </a:cxn>
                    <a:cxn ang="0">
                      <a:pos x="4" y="0"/>
                    </a:cxn>
                    <a:cxn ang="0">
                      <a:pos x="114" y="0"/>
                    </a:cxn>
                    <a:cxn ang="0">
                      <a:pos x="112" y="2"/>
                    </a:cxn>
                    <a:cxn ang="0">
                      <a:pos x="110" y="4"/>
                    </a:cxn>
                  </a:cxnLst>
                  <a:rect l="0" t="0" r="r" b="b"/>
                  <a:pathLst>
                    <a:path w="114" h="4">
                      <a:moveTo>
                        <a:pt x="110" y="4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4" y="0"/>
                      </a:lnTo>
                      <a:lnTo>
                        <a:pt x="114" y="0"/>
                      </a:lnTo>
                      <a:lnTo>
                        <a:pt x="112" y="2"/>
                      </a:lnTo>
                      <a:lnTo>
                        <a:pt x="110" y="4"/>
                      </a:lnTo>
                      <a:close/>
                    </a:path>
                  </a:pathLst>
                </a:custGeom>
                <a:solidFill>
                  <a:srgbClr val="F7CCB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353" name="Freeform 985"/>
                <p:cNvSpPr>
                  <a:spLocks/>
                </p:cNvSpPr>
                <p:nvPr/>
              </p:nvSpPr>
              <p:spPr bwMode="auto">
                <a:xfrm>
                  <a:off x="1233" y="1163"/>
                  <a:ext cx="115" cy="4"/>
                </a:xfrm>
                <a:custGeom>
                  <a:avLst/>
                  <a:gdLst/>
                  <a:ahLst/>
                  <a:cxnLst>
                    <a:cxn ang="0">
                      <a:pos x="110" y="4"/>
                    </a:cxn>
                    <a:cxn ang="0">
                      <a:pos x="0" y="4"/>
                    </a:cxn>
                    <a:cxn ang="0">
                      <a:pos x="2" y="2"/>
                    </a:cxn>
                    <a:cxn ang="0">
                      <a:pos x="4" y="0"/>
                    </a:cxn>
                    <a:cxn ang="0">
                      <a:pos x="115" y="0"/>
                    </a:cxn>
                    <a:cxn ang="0">
                      <a:pos x="112" y="2"/>
                    </a:cxn>
                    <a:cxn ang="0">
                      <a:pos x="110" y="4"/>
                    </a:cxn>
                  </a:cxnLst>
                  <a:rect l="0" t="0" r="r" b="b"/>
                  <a:pathLst>
                    <a:path w="115" h="4">
                      <a:moveTo>
                        <a:pt x="110" y="4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4" y="0"/>
                      </a:lnTo>
                      <a:lnTo>
                        <a:pt x="115" y="0"/>
                      </a:lnTo>
                      <a:lnTo>
                        <a:pt x="112" y="2"/>
                      </a:lnTo>
                      <a:lnTo>
                        <a:pt x="110" y="4"/>
                      </a:lnTo>
                      <a:close/>
                    </a:path>
                  </a:pathLst>
                </a:custGeom>
                <a:solidFill>
                  <a:srgbClr val="F7CDB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354" name="Freeform 986"/>
                <p:cNvSpPr>
                  <a:spLocks/>
                </p:cNvSpPr>
                <p:nvPr/>
              </p:nvSpPr>
              <p:spPr bwMode="auto">
                <a:xfrm>
                  <a:off x="1235" y="1161"/>
                  <a:ext cx="115" cy="4"/>
                </a:xfrm>
                <a:custGeom>
                  <a:avLst/>
                  <a:gdLst/>
                  <a:ahLst/>
                  <a:cxnLst>
                    <a:cxn ang="0">
                      <a:pos x="110" y="4"/>
                    </a:cxn>
                    <a:cxn ang="0">
                      <a:pos x="0" y="4"/>
                    </a:cxn>
                    <a:cxn ang="0">
                      <a:pos x="2" y="2"/>
                    </a:cxn>
                    <a:cxn ang="0">
                      <a:pos x="2" y="0"/>
                    </a:cxn>
                    <a:cxn ang="0">
                      <a:pos x="115" y="0"/>
                    </a:cxn>
                    <a:cxn ang="0">
                      <a:pos x="113" y="2"/>
                    </a:cxn>
                    <a:cxn ang="0">
                      <a:pos x="110" y="4"/>
                    </a:cxn>
                  </a:cxnLst>
                  <a:rect l="0" t="0" r="r" b="b"/>
                  <a:pathLst>
                    <a:path w="115" h="4">
                      <a:moveTo>
                        <a:pt x="110" y="4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115" y="0"/>
                      </a:lnTo>
                      <a:lnTo>
                        <a:pt x="113" y="2"/>
                      </a:lnTo>
                      <a:lnTo>
                        <a:pt x="110" y="4"/>
                      </a:lnTo>
                      <a:close/>
                    </a:path>
                  </a:pathLst>
                </a:custGeom>
                <a:solidFill>
                  <a:srgbClr val="F8CEB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355" name="Freeform 987"/>
                <p:cNvSpPr>
                  <a:spLocks/>
                </p:cNvSpPr>
                <p:nvPr/>
              </p:nvSpPr>
              <p:spPr bwMode="auto">
                <a:xfrm>
                  <a:off x="1237" y="1159"/>
                  <a:ext cx="117" cy="4"/>
                </a:xfrm>
                <a:custGeom>
                  <a:avLst/>
                  <a:gdLst/>
                  <a:ahLst/>
                  <a:cxnLst>
                    <a:cxn ang="0">
                      <a:pos x="111" y="4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1" y="0"/>
                    </a:cxn>
                    <a:cxn ang="0">
                      <a:pos x="117" y="0"/>
                    </a:cxn>
                    <a:cxn ang="0">
                      <a:pos x="113" y="2"/>
                    </a:cxn>
                    <a:cxn ang="0">
                      <a:pos x="111" y="4"/>
                    </a:cxn>
                  </a:cxnLst>
                  <a:rect l="0" t="0" r="r" b="b"/>
                  <a:pathLst>
                    <a:path w="117" h="4">
                      <a:moveTo>
                        <a:pt x="111" y="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1" y="0"/>
                      </a:lnTo>
                      <a:lnTo>
                        <a:pt x="117" y="0"/>
                      </a:lnTo>
                      <a:lnTo>
                        <a:pt x="113" y="2"/>
                      </a:lnTo>
                      <a:lnTo>
                        <a:pt x="111" y="4"/>
                      </a:lnTo>
                      <a:close/>
                    </a:path>
                  </a:pathLst>
                </a:custGeom>
                <a:solidFill>
                  <a:srgbClr val="F8CFB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356" name="Freeform 988"/>
                <p:cNvSpPr>
                  <a:spLocks/>
                </p:cNvSpPr>
                <p:nvPr/>
              </p:nvSpPr>
              <p:spPr bwMode="auto">
                <a:xfrm>
                  <a:off x="1237" y="1157"/>
                  <a:ext cx="119" cy="4"/>
                </a:xfrm>
                <a:custGeom>
                  <a:avLst/>
                  <a:gdLst/>
                  <a:ahLst/>
                  <a:cxnLst>
                    <a:cxn ang="0">
                      <a:pos x="113" y="4"/>
                    </a:cxn>
                    <a:cxn ang="0">
                      <a:pos x="0" y="4"/>
                    </a:cxn>
                    <a:cxn ang="0">
                      <a:pos x="1" y="2"/>
                    </a:cxn>
                    <a:cxn ang="0">
                      <a:pos x="3" y="0"/>
                    </a:cxn>
                    <a:cxn ang="0">
                      <a:pos x="119" y="0"/>
                    </a:cxn>
                    <a:cxn ang="0">
                      <a:pos x="117" y="2"/>
                    </a:cxn>
                    <a:cxn ang="0">
                      <a:pos x="113" y="4"/>
                    </a:cxn>
                  </a:cxnLst>
                  <a:rect l="0" t="0" r="r" b="b"/>
                  <a:pathLst>
                    <a:path w="119" h="4">
                      <a:moveTo>
                        <a:pt x="113" y="4"/>
                      </a:moveTo>
                      <a:lnTo>
                        <a:pt x="0" y="4"/>
                      </a:lnTo>
                      <a:lnTo>
                        <a:pt x="1" y="2"/>
                      </a:lnTo>
                      <a:lnTo>
                        <a:pt x="3" y="0"/>
                      </a:lnTo>
                      <a:lnTo>
                        <a:pt x="119" y="0"/>
                      </a:lnTo>
                      <a:lnTo>
                        <a:pt x="117" y="2"/>
                      </a:lnTo>
                      <a:lnTo>
                        <a:pt x="113" y="4"/>
                      </a:lnTo>
                      <a:close/>
                    </a:path>
                  </a:pathLst>
                </a:custGeom>
                <a:solidFill>
                  <a:srgbClr val="F8D0B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357" name="Freeform 989"/>
                <p:cNvSpPr>
                  <a:spLocks noEditPoints="1"/>
                </p:cNvSpPr>
                <p:nvPr/>
              </p:nvSpPr>
              <p:spPr bwMode="auto">
                <a:xfrm>
                  <a:off x="1238" y="1156"/>
                  <a:ext cx="160" cy="3"/>
                </a:xfrm>
                <a:custGeom>
                  <a:avLst/>
                  <a:gdLst/>
                  <a:ahLst/>
                  <a:cxnLst>
                    <a:cxn ang="0">
                      <a:pos x="116" y="3"/>
                    </a:cxn>
                    <a:cxn ang="0">
                      <a:pos x="0" y="3"/>
                    </a:cxn>
                    <a:cxn ang="0">
                      <a:pos x="2" y="1"/>
                    </a:cxn>
                    <a:cxn ang="0">
                      <a:pos x="4" y="0"/>
                    </a:cxn>
                    <a:cxn ang="0">
                      <a:pos x="124" y="0"/>
                    </a:cxn>
                    <a:cxn ang="0">
                      <a:pos x="122" y="0"/>
                    </a:cxn>
                    <a:cxn ang="0">
                      <a:pos x="118" y="1"/>
                    </a:cxn>
                    <a:cxn ang="0">
                      <a:pos x="116" y="1"/>
                    </a:cxn>
                    <a:cxn ang="0">
                      <a:pos x="116" y="3"/>
                    </a:cxn>
                    <a:cxn ang="0">
                      <a:pos x="148" y="0"/>
                    </a:cxn>
                    <a:cxn ang="0">
                      <a:pos x="160" y="0"/>
                    </a:cxn>
                    <a:cxn ang="0">
                      <a:pos x="160" y="0"/>
                    </a:cxn>
                    <a:cxn ang="0">
                      <a:pos x="156" y="1"/>
                    </a:cxn>
                    <a:cxn ang="0">
                      <a:pos x="150" y="0"/>
                    </a:cxn>
                    <a:cxn ang="0">
                      <a:pos x="150" y="0"/>
                    </a:cxn>
                    <a:cxn ang="0">
                      <a:pos x="148" y="0"/>
                    </a:cxn>
                  </a:cxnLst>
                  <a:rect l="0" t="0" r="r" b="b"/>
                  <a:pathLst>
                    <a:path w="160" h="3">
                      <a:moveTo>
                        <a:pt x="116" y="3"/>
                      </a:moveTo>
                      <a:lnTo>
                        <a:pt x="0" y="3"/>
                      </a:lnTo>
                      <a:lnTo>
                        <a:pt x="2" y="1"/>
                      </a:lnTo>
                      <a:lnTo>
                        <a:pt x="4" y="0"/>
                      </a:lnTo>
                      <a:lnTo>
                        <a:pt x="124" y="0"/>
                      </a:lnTo>
                      <a:lnTo>
                        <a:pt x="122" y="0"/>
                      </a:lnTo>
                      <a:lnTo>
                        <a:pt x="118" y="1"/>
                      </a:lnTo>
                      <a:lnTo>
                        <a:pt x="116" y="1"/>
                      </a:lnTo>
                      <a:lnTo>
                        <a:pt x="116" y="3"/>
                      </a:lnTo>
                      <a:close/>
                      <a:moveTo>
                        <a:pt x="148" y="0"/>
                      </a:moveTo>
                      <a:lnTo>
                        <a:pt x="160" y="0"/>
                      </a:lnTo>
                      <a:lnTo>
                        <a:pt x="160" y="0"/>
                      </a:lnTo>
                      <a:lnTo>
                        <a:pt x="156" y="1"/>
                      </a:lnTo>
                      <a:lnTo>
                        <a:pt x="150" y="0"/>
                      </a:lnTo>
                      <a:lnTo>
                        <a:pt x="150" y="0"/>
                      </a:lnTo>
                      <a:lnTo>
                        <a:pt x="148" y="0"/>
                      </a:lnTo>
                      <a:close/>
                    </a:path>
                  </a:pathLst>
                </a:custGeom>
                <a:solidFill>
                  <a:srgbClr val="F8D0B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358" name="Freeform 990"/>
                <p:cNvSpPr>
                  <a:spLocks/>
                </p:cNvSpPr>
                <p:nvPr/>
              </p:nvSpPr>
              <p:spPr bwMode="auto">
                <a:xfrm>
                  <a:off x="1240" y="1154"/>
                  <a:ext cx="158" cy="3"/>
                </a:xfrm>
                <a:custGeom>
                  <a:avLst/>
                  <a:gdLst/>
                  <a:ahLst/>
                  <a:cxnLst>
                    <a:cxn ang="0">
                      <a:pos x="116" y="3"/>
                    </a:cxn>
                    <a:cxn ang="0">
                      <a:pos x="0" y="3"/>
                    </a:cxn>
                    <a:cxn ang="0">
                      <a:pos x="2" y="2"/>
                    </a:cxn>
                    <a:cxn ang="0">
                      <a:pos x="2" y="0"/>
                    </a:cxn>
                    <a:cxn ang="0">
                      <a:pos x="158" y="0"/>
                    </a:cxn>
                    <a:cxn ang="0">
                      <a:pos x="158" y="2"/>
                    </a:cxn>
                    <a:cxn ang="0">
                      <a:pos x="154" y="3"/>
                    </a:cxn>
                    <a:cxn ang="0">
                      <a:pos x="148" y="2"/>
                    </a:cxn>
                    <a:cxn ang="0">
                      <a:pos x="141" y="0"/>
                    </a:cxn>
                    <a:cxn ang="0">
                      <a:pos x="131" y="0"/>
                    </a:cxn>
                    <a:cxn ang="0">
                      <a:pos x="124" y="2"/>
                    </a:cxn>
                    <a:cxn ang="0">
                      <a:pos x="116" y="3"/>
                    </a:cxn>
                    <a:cxn ang="0">
                      <a:pos x="116" y="3"/>
                    </a:cxn>
                    <a:cxn ang="0">
                      <a:pos x="116" y="3"/>
                    </a:cxn>
                  </a:cxnLst>
                  <a:rect l="0" t="0" r="r" b="b"/>
                  <a:pathLst>
                    <a:path w="158" h="3">
                      <a:moveTo>
                        <a:pt x="116" y="3"/>
                      </a:moveTo>
                      <a:lnTo>
                        <a:pt x="0" y="3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158" y="0"/>
                      </a:lnTo>
                      <a:lnTo>
                        <a:pt x="158" y="2"/>
                      </a:lnTo>
                      <a:lnTo>
                        <a:pt x="154" y="3"/>
                      </a:lnTo>
                      <a:lnTo>
                        <a:pt x="148" y="2"/>
                      </a:lnTo>
                      <a:lnTo>
                        <a:pt x="141" y="0"/>
                      </a:lnTo>
                      <a:lnTo>
                        <a:pt x="131" y="0"/>
                      </a:lnTo>
                      <a:lnTo>
                        <a:pt x="124" y="2"/>
                      </a:lnTo>
                      <a:lnTo>
                        <a:pt x="116" y="3"/>
                      </a:lnTo>
                      <a:lnTo>
                        <a:pt x="116" y="3"/>
                      </a:lnTo>
                      <a:lnTo>
                        <a:pt x="116" y="3"/>
                      </a:lnTo>
                      <a:close/>
                    </a:path>
                  </a:pathLst>
                </a:custGeom>
                <a:solidFill>
                  <a:srgbClr val="F8D1B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359" name="Freeform 991"/>
                <p:cNvSpPr>
                  <a:spLocks/>
                </p:cNvSpPr>
                <p:nvPr/>
              </p:nvSpPr>
              <p:spPr bwMode="auto">
                <a:xfrm>
                  <a:off x="1242" y="1152"/>
                  <a:ext cx="156" cy="4"/>
                </a:xfrm>
                <a:custGeom>
                  <a:avLst/>
                  <a:gdLst/>
                  <a:ahLst/>
                  <a:cxnLst>
                    <a:cxn ang="0">
                      <a:pos x="156" y="4"/>
                    </a:cxn>
                    <a:cxn ang="0">
                      <a:pos x="144" y="4"/>
                    </a:cxn>
                    <a:cxn ang="0">
                      <a:pos x="137" y="2"/>
                    </a:cxn>
                    <a:cxn ang="0">
                      <a:pos x="129" y="2"/>
                    </a:cxn>
                    <a:cxn ang="0">
                      <a:pos x="124" y="4"/>
                    </a:cxn>
                    <a:cxn ang="0">
                      <a:pos x="120" y="4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2" y="0"/>
                    </a:cxn>
                    <a:cxn ang="0">
                      <a:pos x="154" y="0"/>
                    </a:cxn>
                    <a:cxn ang="0">
                      <a:pos x="156" y="4"/>
                    </a:cxn>
                  </a:cxnLst>
                  <a:rect l="0" t="0" r="r" b="b"/>
                  <a:pathLst>
                    <a:path w="156" h="4">
                      <a:moveTo>
                        <a:pt x="156" y="4"/>
                      </a:moveTo>
                      <a:lnTo>
                        <a:pt x="144" y="4"/>
                      </a:lnTo>
                      <a:lnTo>
                        <a:pt x="137" y="2"/>
                      </a:lnTo>
                      <a:lnTo>
                        <a:pt x="129" y="2"/>
                      </a:lnTo>
                      <a:lnTo>
                        <a:pt x="124" y="4"/>
                      </a:lnTo>
                      <a:lnTo>
                        <a:pt x="120" y="4"/>
                      </a:ln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154" y="0"/>
                      </a:lnTo>
                      <a:lnTo>
                        <a:pt x="156" y="4"/>
                      </a:lnTo>
                      <a:close/>
                    </a:path>
                  </a:pathLst>
                </a:custGeom>
                <a:solidFill>
                  <a:srgbClr val="F8D2B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360" name="Freeform 992"/>
                <p:cNvSpPr>
                  <a:spLocks/>
                </p:cNvSpPr>
                <p:nvPr/>
              </p:nvSpPr>
              <p:spPr bwMode="auto">
                <a:xfrm>
                  <a:off x="1242" y="1150"/>
                  <a:ext cx="156" cy="4"/>
                </a:xfrm>
                <a:custGeom>
                  <a:avLst/>
                  <a:gdLst/>
                  <a:ahLst/>
                  <a:cxnLst>
                    <a:cxn ang="0">
                      <a:pos x="156" y="4"/>
                    </a:cxn>
                    <a:cxn ang="0">
                      <a:pos x="0" y="4"/>
                    </a:cxn>
                    <a:cxn ang="0">
                      <a:pos x="2" y="2"/>
                    </a:cxn>
                    <a:cxn ang="0">
                      <a:pos x="4" y="0"/>
                    </a:cxn>
                    <a:cxn ang="0">
                      <a:pos x="152" y="0"/>
                    </a:cxn>
                    <a:cxn ang="0">
                      <a:pos x="156" y="4"/>
                    </a:cxn>
                  </a:cxnLst>
                  <a:rect l="0" t="0" r="r" b="b"/>
                  <a:pathLst>
                    <a:path w="156" h="4">
                      <a:moveTo>
                        <a:pt x="156" y="4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4" y="0"/>
                      </a:lnTo>
                      <a:lnTo>
                        <a:pt x="152" y="0"/>
                      </a:lnTo>
                      <a:lnTo>
                        <a:pt x="156" y="4"/>
                      </a:lnTo>
                      <a:close/>
                    </a:path>
                  </a:pathLst>
                </a:custGeom>
                <a:solidFill>
                  <a:srgbClr val="F9D3B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361" name="Freeform 993"/>
                <p:cNvSpPr>
                  <a:spLocks/>
                </p:cNvSpPr>
                <p:nvPr/>
              </p:nvSpPr>
              <p:spPr bwMode="auto">
                <a:xfrm>
                  <a:off x="1244" y="1148"/>
                  <a:ext cx="152" cy="4"/>
                </a:xfrm>
                <a:custGeom>
                  <a:avLst/>
                  <a:gdLst/>
                  <a:ahLst/>
                  <a:cxnLst>
                    <a:cxn ang="0">
                      <a:pos x="152" y="4"/>
                    </a:cxn>
                    <a:cxn ang="0">
                      <a:pos x="0" y="4"/>
                    </a:cxn>
                    <a:cxn ang="0">
                      <a:pos x="2" y="2"/>
                    </a:cxn>
                    <a:cxn ang="0">
                      <a:pos x="4" y="0"/>
                    </a:cxn>
                    <a:cxn ang="0">
                      <a:pos x="150" y="0"/>
                    </a:cxn>
                    <a:cxn ang="0">
                      <a:pos x="152" y="4"/>
                    </a:cxn>
                  </a:cxnLst>
                  <a:rect l="0" t="0" r="r" b="b"/>
                  <a:pathLst>
                    <a:path w="152" h="4">
                      <a:moveTo>
                        <a:pt x="152" y="4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4" y="0"/>
                      </a:lnTo>
                      <a:lnTo>
                        <a:pt x="150" y="0"/>
                      </a:lnTo>
                      <a:lnTo>
                        <a:pt x="152" y="4"/>
                      </a:lnTo>
                      <a:close/>
                    </a:path>
                  </a:pathLst>
                </a:custGeom>
                <a:solidFill>
                  <a:srgbClr val="F9D4B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362" name="Freeform 994"/>
                <p:cNvSpPr>
                  <a:spLocks/>
                </p:cNvSpPr>
                <p:nvPr/>
              </p:nvSpPr>
              <p:spPr bwMode="auto">
                <a:xfrm>
                  <a:off x="1246" y="1146"/>
                  <a:ext cx="148" cy="4"/>
                </a:xfrm>
                <a:custGeom>
                  <a:avLst/>
                  <a:gdLst/>
                  <a:ahLst/>
                  <a:cxnLst>
                    <a:cxn ang="0">
                      <a:pos x="148" y="4"/>
                    </a:cxn>
                    <a:cxn ang="0">
                      <a:pos x="0" y="4"/>
                    </a:cxn>
                    <a:cxn ang="0">
                      <a:pos x="2" y="2"/>
                    </a:cxn>
                    <a:cxn ang="0">
                      <a:pos x="4" y="0"/>
                    </a:cxn>
                    <a:cxn ang="0">
                      <a:pos x="146" y="0"/>
                    </a:cxn>
                    <a:cxn ang="0">
                      <a:pos x="148" y="4"/>
                    </a:cxn>
                  </a:cxnLst>
                  <a:rect l="0" t="0" r="r" b="b"/>
                  <a:pathLst>
                    <a:path w="148" h="4">
                      <a:moveTo>
                        <a:pt x="148" y="4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4" y="0"/>
                      </a:lnTo>
                      <a:lnTo>
                        <a:pt x="146" y="0"/>
                      </a:lnTo>
                      <a:lnTo>
                        <a:pt x="148" y="4"/>
                      </a:lnTo>
                      <a:close/>
                    </a:path>
                  </a:pathLst>
                </a:custGeom>
                <a:solidFill>
                  <a:srgbClr val="F9D5B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363" name="Freeform 995"/>
                <p:cNvSpPr>
                  <a:spLocks/>
                </p:cNvSpPr>
                <p:nvPr/>
              </p:nvSpPr>
              <p:spPr bwMode="auto">
                <a:xfrm>
                  <a:off x="1248" y="1144"/>
                  <a:ext cx="146" cy="4"/>
                </a:xfrm>
                <a:custGeom>
                  <a:avLst/>
                  <a:gdLst/>
                  <a:ahLst/>
                  <a:cxnLst>
                    <a:cxn ang="0">
                      <a:pos x="146" y="4"/>
                    </a:cxn>
                    <a:cxn ang="0">
                      <a:pos x="0" y="4"/>
                    </a:cxn>
                    <a:cxn ang="0">
                      <a:pos x="2" y="2"/>
                    </a:cxn>
                    <a:cxn ang="0">
                      <a:pos x="4" y="0"/>
                    </a:cxn>
                    <a:cxn ang="0">
                      <a:pos x="144" y="0"/>
                    </a:cxn>
                    <a:cxn ang="0">
                      <a:pos x="146" y="4"/>
                    </a:cxn>
                  </a:cxnLst>
                  <a:rect l="0" t="0" r="r" b="b"/>
                  <a:pathLst>
                    <a:path w="146" h="4">
                      <a:moveTo>
                        <a:pt x="146" y="4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4" y="0"/>
                      </a:lnTo>
                      <a:lnTo>
                        <a:pt x="144" y="0"/>
                      </a:lnTo>
                      <a:lnTo>
                        <a:pt x="146" y="4"/>
                      </a:lnTo>
                      <a:close/>
                    </a:path>
                  </a:pathLst>
                </a:custGeom>
                <a:solidFill>
                  <a:srgbClr val="F9D5B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364" name="Freeform 996"/>
                <p:cNvSpPr>
                  <a:spLocks/>
                </p:cNvSpPr>
                <p:nvPr/>
              </p:nvSpPr>
              <p:spPr bwMode="auto">
                <a:xfrm>
                  <a:off x="1250" y="1142"/>
                  <a:ext cx="142" cy="4"/>
                </a:xfrm>
                <a:custGeom>
                  <a:avLst/>
                  <a:gdLst/>
                  <a:ahLst/>
                  <a:cxnLst>
                    <a:cxn ang="0">
                      <a:pos x="142" y="4"/>
                    </a:cxn>
                    <a:cxn ang="0">
                      <a:pos x="0" y="4"/>
                    </a:cxn>
                    <a:cxn ang="0">
                      <a:pos x="2" y="2"/>
                    </a:cxn>
                    <a:cxn ang="0">
                      <a:pos x="2" y="0"/>
                    </a:cxn>
                    <a:cxn ang="0">
                      <a:pos x="140" y="0"/>
                    </a:cxn>
                    <a:cxn ang="0">
                      <a:pos x="142" y="4"/>
                    </a:cxn>
                  </a:cxnLst>
                  <a:rect l="0" t="0" r="r" b="b"/>
                  <a:pathLst>
                    <a:path w="142" h="4">
                      <a:moveTo>
                        <a:pt x="142" y="4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140" y="0"/>
                      </a:lnTo>
                      <a:lnTo>
                        <a:pt x="142" y="4"/>
                      </a:lnTo>
                      <a:close/>
                    </a:path>
                  </a:pathLst>
                </a:custGeom>
                <a:solidFill>
                  <a:srgbClr val="F9D6B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365" name="Freeform 997"/>
                <p:cNvSpPr>
                  <a:spLocks/>
                </p:cNvSpPr>
                <p:nvPr/>
              </p:nvSpPr>
              <p:spPr bwMode="auto">
                <a:xfrm>
                  <a:off x="1252" y="1140"/>
                  <a:ext cx="140" cy="4"/>
                </a:xfrm>
                <a:custGeom>
                  <a:avLst/>
                  <a:gdLst/>
                  <a:ahLst/>
                  <a:cxnLst>
                    <a:cxn ang="0">
                      <a:pos x="140" y="4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2" y="0"/>
                    </a:cxn>
                    <a:cxn ang="0">
                      <a:pos x="136" y="0"/>
                    </a:cxn>
                    <a:cxn ang="0">
                      <a:pos x="140" y="4"/>
                    </a:cxn>
                  </a:cxnLst>
                  <a:rect l="0" t="0" r="r" b="b"/>
                  <a:pathLst>
                    <a:path w="140" h="4">
                      <a:moveTo>
                        <a:pt x="140" y="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136" y="0"/>
                      </a:lnTo>
                      <a:lnTo>
                        <a:pt x="140" y="4"/>
                      </a:lnTo>
                      <a:close/>
                    </a:path>
                  </a:pathLst>
                </a:custGeom>
                <a:solidFill>
                  <a:srgbClr val="F9D7C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366" name="Freeform 998"/>
                <p:cNvSpPr>
                  <a:spLocks/>
                </p:cNvSpPr>
                <p:nvPr/>
              </p:nvSpPr>
              <p:spPr bwMode="auto">
                <a:xfrm>
                  <a:off x="1252" y="1139"/>
                  <a:ext cx="138" cy="3"/>
                </a:xfrm>
                <a:custGeom>
                  <a:avLst/>
                  <a:gdLst/>
                  <a:ahLst/>
                  <a:cxnLst>
                    <a:cxn ang="0">
                      <a:pos x="138" y="3"/>
                    </a:cxn>
                    <a:cxn ang="0">
                      <a:pos x="0" y="3"/>
                    </a:cxn>
                    <a:cxn ang="0">
                      <a:pos x="2" y="1"/>
                    </a:cxn>
                    <a:cxn ang="0">
                      <a:pos x="4" y="0"/>
                    </a:cxn>
                    <a:cxn ang="0">
                      <a:pos x="136" y="0"/>
                    </a:cxn>
                    <a:cxn ang="0">
                      <a:pos x="138" y="3"/>
                    </a:cxn>
                  </a:cxnLst>
                  <a:rect l="0" t="0" r="r" b="b"/>
                  <a:pathLst>
                    <a:path w="138" h="3">
                      <a:moveTo>
                        <a:pt x="138" y="3"/>
                      </a:moveTo>
                      <a:lnTo>
                        <a:pt x="0" y="3"/>
                      </a:lnTo>
                      <a:lnTo>
                        <a:pt x="2" y="1"/>
                      </a:lnTo>
                      <a:lnTo>
                        <a:pt x="4" y="0"/>
                      </a:lnTo>
                      <a:lnTo>
                        <a:pt x="136" y="0"/>
                      </a:lnTo>
                      <a:lnTo>
                        <a:pt x="138" y="3"/>
                      </a:lnTo>
                      <a:close/>
                    </a:path>
                  </a:pathLst>
                </a:custGeom>
                <a:solidFill>
                  <a:srgbClr val="FAD8C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367" name="Freeform 999"/>
                <p:cNvSpPr>
                  <a:spLocks/>
                </p:cNvSpPr>
                <p:nvPr/>
              </p:nvSpPr>
              <p:spPr bwMode="auto">
                <a:xfrm>
                  <a:off x="1254" y="1137"/>
                  <a:ext cx="134" cy="3"/>
                </a:xfrm>
                <a:custGeom>
                  <a:avLst/>
                  <a:gdLst/>
                  <a:ahLst/>
                  <a:cxnLst>
                    <a:cxn ang="0">
                      <a:pos x="134" y="3"/>
                    </a:cxn>
                    <a:cxn ang="0">
                      <a:pos x="0" y="3"/>
                    </a:cxn>
                    <a:cxn ang="0">
                      <a:pos x="2" y="2"/>
                    </a:cxn>
                    <a:cxn ang="0">
                      <a:pos x="3" y="0"/>
                    </a:cxn>
                    <a:cxn ang="0">
                      <a:pos x="132" y="0"/>
                    </a:cxn>
                    <a:cxn ang="0">
                      <a:pos x="134" y="3"/>
                    </a:cxn>
                  </a:cxnLst>
                  <a:rect l="0" t="0" r="r" b="b"/>
                  <a:pathLst>
                    <a:path w="134" h="3">
                      <a:moveTo>
                        <a:pt x="134" y="3"/>
                      </a:moveTo>
                      <a:lnTo>
                        <a:pt x="0" y="3"/>
                      </a:lnTo>
                      <a:lnTo>
                        <a:pt x="2" y="2"/>
                      </a:lnTo>
                      <a:lnTo>
                        <a:pt x="3" y="0"/>
                      </a:lnTo>
                      <a:lnTo>
                        <a:pt x="132" y="0"/>
                      </a:lnTo>
                      <a:lnTo>
                        <a:pt x="134" y="3"/>
                      </a:lnTo>
                      <a:close/>
                    </a:path>
                  </a:pathLst>
                </a:custGeom>
                <a:solidFill>
                  <a:srgbClr val="FAD9C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368" name="Freeform 1000"/>
                <p:cNvSpPr>
                  <a:spLocks/>
                </p:cNvSpPr>
                <p:nvPr/>
              </p:nvSpPr>
              <p:spPr bwMode="auto">
                <a:xfrm>
                  <a:off x="1256" y="1135"/>
                  <a:ext cx="132" cy="4"/>
                </a:xfrm>
                <a:custGeom>
                  <a:avLst/>
                  <a:gdLst/>
                  <a:ahLst/>
                  <a:cxnLst>
                    <a:cxn ang="0">
                      <a:pos x="132" y="4"/>
                    </a:cxn>
                    <a:cxn ang="0">
                      <a:pos x="0" y="4"/>
                    </a:cxn>
                    <a:cxn ang="0">
                      <a:pos x="1" y="2"/>
                    </a:cxn>
                    <a:cxn ang="0">
                      <a:pos x="3" y="0"/>
                    </a:cxn>
                    <a:cxn ang="0">
                      <a:pos x="130" y="0"/>
                    </a:cxn>
                    <a:cxn ang="0">
                      <a:pos x="132" y="4"/>
                    </a:cxn>
                  </a:cxnLst>
                  <a:rect l="0" t="0" r="r" b="b"/>
                  <a:pathLst>
                    <a:path w="132" h="4">
                      <a:moveTo>
                        <a:pt x="132" y="4"/>
                      </a:moveTo>
                      <a:lnTo>
                        <a:pt x="0" y="4"/>
                      </a:lnTo>
                      <a:lnTo>
                        <a:pt x="1" y="2"/>
                      </a:lnTo>
                      <a:lnTo>
                        <a:pt x="3" y="0"/>
                      </a:lnTo>
                      <a:lnTo>
                        <a:pt x="130" y="0"/>
                      </a:lnTo>
                      <a:lnTo>
                        <a:pt x="132" y="4"/>
                      </a:lnTo>
                      <a:close/>
                    </a:path>
                  </a:pathLst>
                </a:custGeom>
                <a:solidFill>
                  <a:srgbClr val="FADBC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369" name="Freeform 1001"/>
                <p:cNvSpPr>
                  <a:spLocks/>
                </p:cNvSpPr>
                <p:nvPr/>
              </p:nvSpPr>
              <p:spPr bwMode="auto">
                <a:xfrm>
                  <a:off x="1257" y="1133"/>
                  <a:ext cx="129" cy="4"/>
                </a:xfrm>
                <a:custGeom>
                  <a:avLst/>
                  <a:gdLst/>
                  <a:ahLst/>
                  <a:cxnLst>
                    <a:cxn ang="0">
                      <a:pos x="129" y="4"/>
                    </a:cxn>
                    <a:cxn ang="0">
                      <a:pos x="0" y="4"/>
                    </a:cxn>
                    <a:cxn ang="0">
                      <a:pos x="2" y="2"/>
                    </a:cxn>
                    <a:cxn ang="0">
                      <a:pos x="4" y="0"/>
                    </a:cxn>
                    <a:cxn ang="0">
                      <a:pos x="128" y="0"/>
                    </a:cxn>
                    <a:cxn ang="0">
                      <a:pos x="129" y="4"/>
                    </a:cxn>
                  </a:cxnLst>
                  <a:rect l="0" t="0" r="r" b="b"/>
                  <a:pathLst>
                    <a:path w="129" h="4">
                      <a:moveTo>
                        <a:pt x="129" y="4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4" y="0"/>
                      </a:lnTo>
                      <a:lnTo>
                        <a:pt x="128" y="0"/>
                      </a:lnTo>
                      <a:lnTo>
                        <a:pt x="129" y="4"/>
                      </a:lnTo>
                      <a:close/>
                    </a:path>
                  </a:pathLst>
                </a:custGeom>
                <a:solidFill>
                  <a:srgbClr val="FADBC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370" name="Freeform 1002"/>
                <p:cNvSpPr>
                  <a:spLocks/>
                </p:cNvSpPr>
                <p:nvPr/>
              </p:nvSpPr>
              <p:spPr bwMode="auto">
                <a:xfrm>
                  <a:off x="1259" y="1131"/>
                  <a:ext cx="127" cy="4"/>
                </a:xfrm>
                <a:custGeom>
                  <a:avLst/>
                  <a:gdLst/>
                  <a:ahLst/>
                  <a:cxnLst>
                    <a:cxn ang="0">
                      <a:pos x="127" y="4"/>
                    </a:cxn>
                    <a:cxn ang="0">
                      <a:pos x="0" y="4"/>
                    </a:cxn>
                    <a:cxn ang="0">
                      <a:pos x="2" y="2"/>
                    </a:cxn>
                    <a:cxn ang="0">
                      <a:pos x="4" y="0"/>
                    </a:cxn>
                    <a:cxn ang="0">
                      <a:pos x="124" y="0"/>
                    </a:cxn>
                    <a:cxn ang="0">
                      <a:pos x="127" y="4"/>
                    </a:cxn>
                  </a:cxnLst>
                  <a:rect l="0" t="0" r="r" b="b"/>
                  <a:pathLst>
                    <a:path w="127" h="4">
                      <a:moveTo>
                        <a:pt x="127" y="4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4" y="0"/>
                      </a:lnTo>
                      <a:lnTo>
                        <a:pt x="124" y="0"/>
                      </a:lnTo>
                      <a:lnTo>
                        <a:pt x="127" y="4"/>
                      </a:lnTo>
                      <a:close/>
                    </a:path>
                  </a:pathLst>
                </a:custGeom>
                <a:solidFill>
                  <a:srgbClr val="FADCC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371" name="Freeform 1003"/>
                <p:cNvSpPr>
                  <a:spLocks/>
                </p:cNvSpPr>
                <p:nvPr/>
              </p:nvSpPr>
              <p:spPr bwMode="auto">
                <a:xfrm>
                  <a:off x="1261" y="1129"/>
                  <a:ext cx="124" cy="4"/>
                </a:xfrm>
                <a:custGeom>
                  <a:avLst/>
                  <a:gdLst/>
                  <a:ahLst/>
                  <a:cxnLst>
                    <a:cxn ang="0">
                      <a:pos x="124" y="4"/>
                    </a:cxn>
                    <a:cxn ang="0">
                      <a:pos x="0" y="4"/>
                    </a:cxn>
                    <a:cxn ang="0">
                      <a:pos x="2" y="2"/>
                    </a:cxn>
                    <a:cxn ang="0">
                      <a:pos x="4" y="0"/>
                    </a:cxn>
                    <a:cxn ang="0">
                      <a:pos x="122" y="0"/>
                    </a:cxn>
                    <a:cxn ang="0">
                      <a:pos x="124" y="4"/>
                    </a:cxn>
                  </a:cxnLst>
                  <a:rect l="0" t="0" r="r" b="b"/>
                  <a:pathLst>
                    <a:path w="124" h="4">
                      <a:moveTo>
                        <a:pt x="124" y="4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4" y="0"/>
                      </a:lnTo>
                      <a:lnTo>
                        <a:pt x="122" y="0"/>
                      </a:lnTo>
                      <a:lnTo>
                        <a:pt x="124" y="4"/>
                      </a:lnTo>
                      <a:close/>
                    </a:path>
                  </a:pathLst>
                </a:custGeom>
                <a:solidFill>
                  <a:srgbClr val="FBDDC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372" name="Freeform 1004"/>
                <p:cNvSpPr>
                  <a:spLocks/>
                </p:cNvSpPr>
                <p:nvPr/>
              </p:nvSpPr>
              <p:spPr bwMode="auto">
                <a:xfrm>
                  <a:off x="1263" y="1127"/>
                  <a:ext cx="120" cy="4"/>
                </a:xfrm>
                <a:custGeom>
                  <a:avLst/>
                  <a:gdLst/>
                  <a:ahLst/>
                  <a:cxnLst>
                    <a:cxn ang="0">
                      <a:pos x="120" y="4"/>
                    </a:cxn>
                    <a:cxn ang="0">
                      <a:pos x="0" y="4"/>
                    </a:cxn>
                    <a:cxn ang="0">
                      <a:pos x="2" y="2"/>
                    </a:cxn>
                    <a:cxn ang="0">
                      <a:pos x="4" y="0"/>
                    </a:cxn>
                    <a:cxn ang="0">
                      <a:pos x="118" y="0"/>
                    </a:cxn>
                    <a:cxn ang="0">
                      <a:pos x="120" y="4"/>
                    </a:cxn>
                  </a:cxnLst>
                  <a:rect l="0" t="0" r="r" b="b"/>
                  <a:pathLst>
                    <a:path w="120" h="4">
                      <a:moveTo>
                        <a:pt x="120" y="4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4" y="0"/>
                      </a:lnTo>
                      <a:lnTo>
                        <a:pt x="118" y="0"/>
                      </a:lnTo>
                      <a:lnTo>
                        <a:pt x="120" y="4"/>
                      </a:lnTo>
                      <a:close/>
                    </a:path>
                  </a:pathLst>
                </a:custGeom>
                <a:solidFill>
                  <a:srgbClr val="FBDEC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373" name="Freeform 1005"/>
                <p:cNvSpPr>
                  <a:spLocks/>
                </p:cNvSpPr>
                <p:nvPr/>
              </p:nvSpPr>
              <p:spPr bwMode="auto">
                <a:xfrm>
                  <a:off x="1265" y="1125"/>
                  <a:ext cx="118" cy="4"/>
                </a:xfrm>
                <a:custGeom>
                  <a:avLst/>
                  <a:gdLst/>
                  <a:ahLst/>
                  <a:cxnLst>
                    <a:cxn ang="0">
                      <a:pos x="118" y="4"/>
                    </a:cxn>
                    <a:cxn ang="0">
                      <a:pos x="0" y="4"/>
                    </a:cxn>
                    <a:cxn ang="0">
                      <a:pos x="2" y="2"/>
                    </a:cxn>
                    <a:cxn ang="0">
                      <a:pos x="4" y="0"/>
                    </a:cxn>
                    <a:cxn ang="0">
                      <a:pos x="116" y="0"/>
                    </a:cxn>
                    <a:cxn ang="0">
                      <a:pos x="118" y="4"/>
                    </a:cxn>
                  </a:cxnLst>
                  <a:rect l="0" t="0" r="r" b="b"/>
                  <a:pathLst>
                    <a:path w="118" h="4">
                      <a:moveTo>
                        <a:pt x="118" y="4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4" y="0"/>
                      </a:lnTo>
                      <a:lnTo>
                        <a:pt x="116" y="0"/>
                      </a:lnTo>
                      <a:lnTo>
                        <a:pt x="118" y="4"/>
                      </a:lnTo>
                      <a:close/>
                    </a:path>
                  </a:pathLst>
                </a:custGeom>
                <a:solidFill>
                  <a:srgbClr val="FBDFC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374" name="Freeform 1006"/>
                <p:cNvSpPr>
                  <a:spLocks/>
                </p:cNvSpPr>
                <p:nvPr/>
              </p:nvSpPr>
              <p:spPr bwMode="auto">
                <a:xfrm>
                  <a:off x="1267" y="1123"/>
                  <a:ext cx="114" cy="4"/>
                </a:xfrm>
                <a:custGeom>
                  <a:avLst/>
                  <a:gdLst/>
                  <a:ahLst/>
                  <a:cxnLst>
                    <a:cxn ang="0">
                      <a:pos x="114" y="4"/>
                    </a:cxn>
                    <a:cxn ang="0">
                      <a:pos x="0" y="4"/>
                    </a:cxn>
                    <a:cxn ang="0">
                      <a:pos x="2" y="2"/>
                    </a:cxn>
                    <a:cxn ang="0">
                      <a:pos x="4" y="0"/>
                    </a:cxn>
                    <a:cxn ang="0">
                      <a:pos x="112" y="0"/>
                    </a:cxn>
                    <a:cxn ang="0">
                      <a:pos x="114" y="4"/>
                    </a:cxn>
                  </a:cxnLst>
                  <a:rect l="0" t="0" r="r" b="b"/>
                  <a:pathLst>
                    <a:path w="114" h="4">
                      <a:moveTo>
                        <a:pt x="114" y="4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4" y="0"/>
                      </a:lnTo>
                      <a:lnTo>
                        <a:pt x="112" y="0"/>
                      </a:lnTo>
                      <a:lnTo>
                        <a:pt x="114" y="4"/>
                      </a:lnTo>
                      <a:close/>
                    </a:path>
                  </a:pathLst>
                </a:custGeom>
                <a:solidFill>
                  <a:srgbClr val="FBE1C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375" name="Freeform 1007"/>
                <p:cNvSpPr>
                  <a:spLocks/>
                </p:cNvSpPr>
                <p:nvPr/>
              </p:nvSpPr>
              <p:spPr bwMode="auto">
                <a:xfrm>
                  <a:off x="1269" y="1121"/>
                  <a:ext cx="112" cy="4"/>
                </a:xfrm>
                <a:custGeom>
                  <a:avLst/>
                  <a:gdLst/>
                  <a:ahLst/>
                  <a:cxnLst>
                    <a:cxn ang="0">
                      <a:pos x="112" y="4"/>
                    </a:cxn>
                    <a:cxn ang="0">
                      <a:pos x="0" y="4"/>
                    </a:cxn>
                    <a:cxn ang="0">
                      <a:pos x="2" y="2"/>
                    </a:cxn>
                    <a:cxn ang="0">
                      <a:pos x="4" y="0"/>
                    </a:cxn>
                    <a:cxn ang="0">
                      <a:pos x="108" y="0"/>
                    </a:cxn>
                    <a:cxn ang="0">
                      <a:pos x="112" y="4"/>
                    </a:cxn>
                  </a:cxnLst>
                  <a:rect l="0" t="0" r="r" b="b"/>
                  <a:pathLst>
                    <a:path w="112" h="4">
                      <a:moveTo>
                        <a:pt x="112" y="4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4" y="0"/>
                      </a:lnTo>
                      <a:lnTo>
                        <a:pt x="108" y="0"/>
                      </a:lnTo>
                      <a:lnTo>
                        <a:pt x="112" y="4"/>
                      </a:lnTo>
                      <a:close/>
                    </a:path>
                  </a:pathLst>
                </a:custGeom>
                <a:solidFill>
                  <a:srgbClr val="FBE1C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376" name="Freeform 1008"/>
                <p:cNvSpPr>
                  <a:spLocks/>
                </p:cNvSpPr>
                <p:nvPr/>
              </p:nvSpPr>
              <p:spPr bwMode="auto">
                <a:xfrm>
                  <a:off x="1271" y="1120"/>
                  <a:ext cx="108" cy="3"/>
                </a:xfrm>
                <a:custGeom>
                  <a:avLst/>
                  <a:gdLst/>
                  <a:ahLst/>
                  <a:cxnLst>
                    <a:cxn ang="0">
                      <a:pos x="108" y="3"/>
                    </a:cxn>
                    <a:cxn ang="0">
                      <a:pos x="0" y="3"/>
                    </a:cxn>
                    <a:cxn ang="0">
                      <a:pos x="2" y="1"/>
                    </a:cxn>
                    <a:cxn ang="0">
                      <a:pos x="3" y="0"/>
                    </a:cxn>
                    <a:cxn ang="0">
                      <a:pos x="106" y="0"/>
                    </a:cxn>
                    <a:cxn ang="0">
                      <a:pos x="108" y="3"/>
                    </a:cxn>
                  </a:cxnLst>
                  <a:rect l="0" t="0" r="r" b="b"/>
                  <a:pathLst>
                    <a:path w="108" h="3">
                      <a:moveTo>
                        <a:pt x="108" y="3"/>
                      </a:moveTo>
                      <a:lnTo>
                        <a:pt x="0" y="3"/>
                      </a:lnTo>
                      <a:lnTo>
                        <a:pt x="2" y="1"/>
                      </a:lnTo>
                      <a:lnTo>
                        <a:pt x="3" y="0"/>
                      </a:lnTo>
                      <a:lnTo>
                        <a:pt x="106" y="0"/>
                      </a:lnTo>
                      <a:lnTo>
                        <a:pt x="108" y="3"/>
                      </a:lnTo>
                      <a:close/>
                    </a:path>
                  </a:pathLst>
                </a:custGeom>
                <a:solidFill>
                  <a:srgbClr val="FCE2C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377" name="Freeform 1009"/>
                <p:cNvSpPr>
                  <a:spLocks/>
                </p:cNvSpPr>
                <p:nvPr/>
              </p:nvSpPr>
              <p:spPr bwMode="auto">
                <a:xfrm>
                  <a:off x="1273" y="1118"/>
                  <a:ext cx="104" cy="3"/>
                </a:xfrm>
                <a:custGeom>
                  <a:avLst/>
                  <a:gdLst/>
                  <a:ahLst/>
                  <a:cxnLst>
                    <a:cxn ang="0">
                      <a:pos x="104" y="3"/>
                    </a:cxn>
                    <a:cxn ang="0">
                      <a:pos x="0" y="3"/>
                    </a:cxn>
                    <a:cxn ang="0">
                      <a:pos x="1" y="2"/>
                    </a:cxn>
                    <a:cxn ang="0">
                      <a:pos x="3" y="0"/>
                    </a:cxn>
                    <a:cxn ang="0">
                      <a:pos x="102" y="0"/>
                    </a:cxn>
                    <a:cxn ang="0">
                      <a:pos x="104" y="3"/>
                    </a:cxn>
                  </a:cxnLst>
                  <a:rect l="0" t="0" r="r" b="b"/>
                  <a:pathLst>
                    <a:path w="104" h="3">
                      <a:moveTo>
                        <a:pt x="104" y="3"/>
                      </a:moveTo>
                      <a:lnTo>
                        <a:pt x="0" y="3"/>
                      </a:lnTo>
                      <a:lnTo>
                        <a:pt x="1" y="2"/>
                      </a:lnTo>
                      <a:lnTo>
                        <a:pt x="3" y="0"/>
                      </a:lnTo>
                      <a:lnTo>
                        <a:pt x="102" y="0"/>
                      </a:lnTo>
                      <a:lnTo>
                        <a:pt x="104" y="3"/>
                      </a:lnTo>
                      <a:close/>
                    </a:path>
                  </a:pathLst>
                </a:custGeom>
                <a:solidFill>
                  <a:srgbClr val="FCE3D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378" name="Freeform 1010"/>
                <p:cNvSpPr>
                  <a:spLocks/>
                </p:cNvSpPr>
                <p:nvPr/>
              </p:nvSpPr>
              <p:spPr bwMode="auto">
                <a:xfrm>
                  <a:off x="1274" y="1116"/>
                  <a:ext cx="103" cy="4"/>
                </a:xfrm>
                <a:custGeom>
                  <a:avLst/>
                  <a:gdLst/>
                  <a:ahLst/>
                  <a:cxnLst>
                    <a:cxn ang="0">
                      <a:pos x="103" y="4"/>
                    </a:cxn>
                    <a:cxn ang="0">
                      <a:pos x="0" y="4"/>
                    </a:cxn>
                    <a:cxn ang="0">
                      <a:pos x="2" y="2"/>
                    </a:cxn>
                    <a:cxn ang="0">
                      <a:pos x="4" y="0"/>
                    </a:cxn>
                    <a:cxn ang="0">
                      <a:pos x="99" y="0"/>
                    </a:cxn>
                    <a:cxn ang="0">
                      <a:pos x="103" y="4"/>
                    </a:cxn>
                  </a:cxnLst>
                  <a:rect l="0" t="0" r="r" b="b"/>
                  <a:pathLst>
                    <a:path w="103" h="4">
                      <a:moveTo>
                        <a:pt x="103" y="4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4" y="0"/>
                      </a:lnTo>
                      <a:lnTo>
                        <a:pt x="99" y="0"/>
                      </a:lnTo>
                      <a:lnTo>
                        <a:pt x="103" y="4"/>
                      </a:lnTo>
                      <a:close/>
                    </a:path>
                  </a:pathLst>
                </a:custGeom>
                <a:solidFill>
                  <a:srgbClr val="FCE4D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187379" name="Group 1011"/>
              <p:cNvGrpSpPr>
                <a:grpSpLocks/>
              </p:cNvGrpSpPr>
              <p:nvPr/>
            </p:nvGrpSpPr>
            <p:grpSpPr bwMode="auto">
              <a:xfrm>
                <a:off x="777" y="537"/>
                <a:ext cx="1512" cy="964"/>
                <a:chOff x="777" y="537"/>
                <a:chExt cx="1512" cy="964"/>
              </a:xfrm>
            </p:grpSpPr>
            <p:sp>
              <p:nvSpPr>
                <p:cNvPr id="187380" name="Freeform 1012"/>
                <p:cNvSpPr>
                  <a:spLocks/>
                </p:cNvSpPr>
                <p:nvPr/>
              </p:nvSpPr>
              <p:spPr bwMode="auto">
                <a:xfrm>
                  <a:off x="1276" y="1114"/>
                  <a:ext cx="99" cy="4"/>
                </a:xfrm>
                <a:custGeom>
                  <a:avLst/>
                  <a:gdLst/>
                  <a:ahLst/>
                  <a:cxnLst>
                    <a:cxn ang="0">
                      <a:pos x="99" y="4"/>
                    </a:cxn>
                    <a:cxn ang="0">
                      <a:pos x="0" y="4"/>
                    </a:cxn>
                    <a:cxn ang="0">
                      <a:pos x="2" y="2"/>
                    </a:cxn>
                    <a:cxn ang="0">
                      <a:pos x="4" y="0"/>
                    </a:cxn>
                    <a:cxn ang="0">
                      <a:pos x="97" y="0"/>
                    </a:cxn>
                    <a:cxn ang="0">
                      <a:pos x="99" y="4"/>
                    </a:cxn>
                  </a:cxnLst>
                  <a:rect l="0" t="0" r="r" b="b"/>
                  <a:pathLst>
                    <a:path w="99" h="4">
                      <a:moveTo>
                        <a:pt x="99" y="4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4" y="0"/>
                      </a:lnTo>
                      <a:lnTo>
                        <a:pt x="97" y="0"/>
                      </a:lnTo>
                      <a:lnTo>
                        <a:pt x="99" y="4"/>
                      </a:lnTo>
                      <a:close/>
                    </a:path>
                  </a:pathLst>
                </a:custGeom>
                <a:solidFill>
                  <a:srgbClr val="FCE5D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381" name="Freeform 1013"/>
                <p:cNvSpPr>
                  <a:spLocks/>
                </p:cNvSpPr>
                <p:nvPr/>
              </p:nvSpPr>
              <p:spPr bwMode="auto">
                <a:xfrm>
                  <a:off x="1278" y="1112"/>
                  <a:ext cx="95" cy="4"/>
                </a:xfrm>
                <a:custGeom>
                  <a:avLst/>
                  <a:gdLst/>
                  <a:ahLst/>
                  <a:cxnLst>
                    <a:cxn ang="0">
                      <a:pos x="95" y="4"/>
                    </a:cxn>
                    <a:cxn ang="0">
                      <a:pos x="0" y="4"/>
                    </a:cxn>
                    <a:cxn ang="0">
                      <a:pos x="2" y="2"/>
                    </a:cxn>
                    <a:cxn ang="0">
                      <a:pos x="4" y="0"/>
                    </a:cxn>
                    <a:cxn ang="0">
                      <a:pos x="93" y="0"/>
                    </a:cxn>
                    <a:cxn ang="0">
                      <a:pos x="95" y="4"/>
                    </a:cxn>
                  </a:cxnLst>
                  <a:rect l="0" t="0" r="r" b="b"/>
                  <a:pathLst>
                    <a:path w="95" h="4">
                      <a:moveTo>
                        <a:pt x="95" y="4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4" y="0"/>
                      </a:lnTo>
                      <a:lnTo>
                        <a:pt x="93" y="0"/>
                      </a:lnTo>
                      <a:lnTo>
                        <a:pt x="95" y="4"/>
                      </a:lnTo>
                      <a:close/>
                    </a:path>
                  </a:pathLst>
                </a:custGeom>
                <a:solidFill>
                  <a:srgbClr val="FDE7D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382" name="Freeform 1014"/>
                <p:cNvSpPr>
                  <a:spLocks/>
                </p:cNvSpPr>
                <p:nvPr/>
              </p:nvSpPr>
              <p:spPr bwMode="auto">
                <a:xfrm>
                  <a:off x="1280" y="1110"/>
                  <a:ext cx="93" cy="4"/>
                </a:xfrm>
                <a:custGeom>
                  <a:avLst/>
                  <a:gdLst/>
                  <a:ahLst/>
                  <a:cxnLst>
                    <a:cxn ang="0">
                      <a:pos x="93" y="4"/>
                    </a:cxn>
                    <a:cxn ang="0">
                      <a:pos x="0" y="4"/>
                    </a:cxn>
                    <a:cxn ang="0">
                      <a:pos x="2" y="2"/>
                    </a:cxn>
                    <a:cxn ang="0">
                      <a:pos x="4" y="0"/>
                    </a:cxn>
                    <a:cxn ang="0">
                      <a:pos x="91" y="0"/>
                    </a:cxn>
                    <a:cxn ang="0">
                      <a:pos x="93" y="4"/>
                    </a:cxn>
                  </a:cxnLst>
                  <a:rect l="0" t="0" r="r" b="b"/>
                  <a:pathLst>
                    <a:path w="93" h="4">
                      <a:moveTo>
                        <a:pt x="93" y="4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4" y="0"/>
                      </a:lnTo>
                      <a:lnTo>
                        <a:pt x="91" y="0"/>
                      </a:lnTo>
                      <a:lnTo>
                        <a:pt x="93" y="4"/>
                      </a:lnTo>
                      <a:close/>
                    </a:path>
                  </a:pathLst>
                </a:custGeom>
                <a:solidFill>
                  <a:srgbClr val="FDE7D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383" name="Freeform 1015"/>
                <p:cNvSpPr>
                  <a:spLocks/>
                </p:cNvSpPr>
                <p:nvPr/>
              </p:nvSpPr>
              <p:spPr bwMode="auto">
                <a:xfrm>
                  <a:off x="1282" y="1108"/>
                  <a:ext cx="89" cy="4"/>
                </a:xfrm>
                <a:custGeom>
                  <a:avLst/>
                  <a:gdLst/>
                  <a:ahLst/>
                  <a:cxnLst>
                    <a:cxn ang="0">
                      <a:pos x="89" y="4"/>
                    </a:cxn>
                    <a:cxn ang="0">
                      <a:pos x="0" y="4"/>
                    </a:cxn>
                    <a:cxn ang="0">
                      <a:pos x="2" y="2"/>
                    </a:cxn>
                    <a:cxn ang="0">
                      <a:pos x="4" y="0"/>
                    </a:cxn>
                    <a:cxn ang="0">
                      <a:pos x="87" y="0"/>
                    </a:cxn>
                    <a:cxn ang="0">
                      <a:pos x="89" y="4"/>
                    </a:cxn>
                  </a:cxnLst>
                  <a:rect l="0" t="0" r="r" b="b"/>
                  <a:pathLst>
                    <a:path w="89" h="4">
                      <a:moveTo>
                        <a:pt x="89" y="4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4" y="0"/>
                      </a:lnTo>
                      <a:lnTo>
                        <a:pt x="87" y="0"/>
                      </a:lnTo>
                      <a:lnTo>
                        <a:pt x="89" y="4"/>
                      </a:lnTo>
                      <a:close/>
                    </a:path>
                  </a:pathLst>
                </a:custGeom>
                <a:solidFill>
                  <a:srgbClr val="FDE8D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384" name="Freeform 1016"/>
                <p:cNvSpPr>
                  <a:spLocks/>
                </p:cNvSpPr>
                <p:nvPr/>
              </p:nvSpPr>
              <p:spPr bwMode="auto">
                <a:xfrm>
                  <a:off x="1284" y="1106"/>
                  <a:ext cx="87" cy="4"/>
                </a:xfrm>
                <a:custGeom>
                  <a:avLst/>
                  <a:gdLst/>
                  <a:ahLst/>
                  <a:cxnLst>
                    <a:cxn ang="0">
                      <a:pos x="87" y="4"/>
                    </a:cxn>
                    <a:cxn ang="0">
                      <a:pos x="0" y="4"/>
                    </a:cxn>
                    <a:cxn ang="0">
                      <a:pos x="2" y="2"/>
                    </a:cxn>
                    <a:cxn ang="0">
                      <a:pos x="4" y="0"/>
                    </a:cxn>
                    <a:cxn ang="0">
                      <a:pos x="83" y="0"/>
                    </a:cxn>
                    <a:cxn ang="0">
                      <a:pos x="87" y="4"/>
                    </a:cxn>
                  </a:cxnLst>
                  <a:rect l="0" t="0" r="r" b="b"/>
                  <a:pathLst>
                    <a:path w="87" h="4">
                      <a:moveTo>
                        <a:pt x="87" y="4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4" y="0"/>
                      </a:lnTo>
                      <a:lnTo>
                        <a:pt x="83" y="0"/>
                      </a:lnTo>
                      <a:lnTo>
                        <a:pt x="87" y="4"/>
                      </a:lnTo>
                      <a:close/>
                    </a:path>
                  </a:pathLst>
                </a:custGeom>
                <a:solidFill>
                  <a:srgbClr val="FDE9D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385" name="Freeform 1017"/>
                <p:cNvSpPr>
                  <a:spLocks/>
                </p:cNvSpPr>
                <p:nvPr/>
              </p:nvSpPr>
              <p:spPr bwMode="auto">
                <a:xfrm>
                  <a:off x="1286" y="1104"/>
                  <a:ext cx="83" cy="4"/>
                </a:xfrm>
                <a:custGeom>
                  <a:avLst/>
                  <a:gdLst/>
                  <a:ahLst/>
                  <a:cxnLst>
                    <a:cxn ang="0">
                      <a:pos x="83" y="4"/>
                    </a:cxn>
                    <a:cxn ang="0">
                      <a:pos x="0" y="4"/>
                    </a:cxn>
                    <a:cxn ang="0">
                      <a:pos x="2" y="2"/>
                    </a:cxn>
                    <a:cxn ang="0">
                      <a:pos x="6" y="0"/>
                    </a:cxn>
                    <a:cxn ang="0">
                      <a:pos x="81" y="0"/>
                    </a:cxn>
                    <a:cxn ang="0">
                      <a:pos x="83" y="4"/>
                    </a:cxn>
                  </a:cxnLst>
                  <a:rect l="0" t="0" r="r" b="b"/>
                  <a:pathLst>
                    <a:path w="83" h="4">
                      <a:moveTo>
                        <a:pt x="83" y="4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6" y="0"/>
                      </a:lnTo>
                      <a:lnTo>
                        <a:pt x="81" y="0"/>
                      </a:lnTo>
                      <a:lnTo>
                        <a:pt x="83" y="4"/>
                      </a:lnTo>
                      <a:close/>
                    </a:path>
                  </a:pathLst>
                </a:custGeom>
                <a:solidFill>
                  <a:srgbClr val="FDEAD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386" name="Freeform 1018"/>
                <p:cNvSpPr>
                  <a:spLocks/>
                </p:cNvSpPr>
                <p:nvPr/>
              </p:nvSpPr>
              <p:spPr bwMode="auto">
                <a:xfrm>
                  <a:off x="1288" y="1103"/>
                  <a:ext cx="79" cy="3"/>
                </a:xfrm>
                <a:custGeom>
                  <a:avLst/>
                  <a:gdLst/>
                  <a:ahLst/>
                  <a:cxnLst>
                    <a:cxn ang="0">
                      <a:pos x="79" y="3"/>
                    </a:cxn>
                    <a:cxn ang="0">
                      <a:pos x="0" y="3"/>
                    </a:cxn>
                    <a:cxn ang="0">
                      <a:pos x="4" y="1"/>
                    </a:cxn>
                    <a:cxn ang="0">
                      <a:pos x="5" y="0"/>
                    </a:cxn>
                    <a:cxn ang="0">
                      <a:pos x="78" y="0"/>
                    </a:cxn>
                    <a:cxn ang="0">
                      <a:pos x="79" y="3"/>
                    </a:cxn>
                  </a:cxnLst>
                  <a:rect l="0" t="0" r="r" b="b"/>
                  <a:pathLst>
                    <a:path w="79" h="3">
                      <a:moveTo>
                        <a:pt x="79" y="3"/>
                      </a:moveTo>
                      <a:lnTo>
                        <a:pt x="0" y="3"/>
                      </a:lnTo>
                      <a:lnTo>
                        <a:pt x="4" y="1"/>
                      </a:lnTo>
                      <a:lnTo>
                        <a:pt x="5" y="0"/>
                      </a:lnTo>
                      <a:lnTo>
                        <a:pt x="78" y="0"/>
                      </a:lnTo>
                      <a:lnTo>
                        <a:pt x="79" y="3"/>
                      </a:lnTo>
                      <a:close/>
                    </a:path>
                  </a:pathLst>
                </a:custGeom>
                <a:solidFill>
                  <a:srgbClr val="FDEBD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387" name="Freeform 1019"/>
                <p:cNvSpPr>
                  <a:spLocks/>
                </p:cNvSpPr>
                <p:nvPr/>
              </p:nvSpPr>
              <p:spPr bwMode="auto">
                <a:xfrm>
                  <a:off x="1292" y="1101"/>
                  <a:ext cx="75" cy="3"/>
                </a:xfrm>
                <a:custGeom>
                  <a:avLst/>
                  <a:gdLst/>
                  <a:ahLst/>
                  <a:cxnLst>
                    <a:cxn ang="0">
                      <a:pos x="75" y="3"/>
                    </a:cxn>
                    <a:cxn ang="0">
                      <a:pos x="0" y="3"/>
                    </a:cxn>
                    <a:cxn ang="0">
                      <a:pos x="1" y="2"/>
                    </a:cxn>
                    <a:cxn ang="0">
                      <a:pos x="3" y="0"/>
                    </a:cxn>
                    <a:cxn ang="0">
                      <a:pos x="74" y="0"/>
                    </a:cxn>
                    <a:cxn ang="0">
                      <a:pos x="75" y="3"/>
                    </a:cxn>
                  </a:cxnLst>
                  <a:rect l="0" t="0" r="r" b="b"/>
                  <a:pathLst>
                    <a:path w="75" h="3">
                      <a:moveTo>
                        <a:pt x="75" y="3"/>
                      </a:moveTo>
                      <a:lnTo>
                        <a:pt x="0" y="3"/>
                      </a:lnTo>
                      <a:lnTo>
                        <a:pt x="1" y="2"/>
                      </a:lnTo>
                      <a:lnTo>
                        <a:pt x="3" y="0"/>
                      </a:lnTo>
                      <a:lnTo>
                        <a:pt x="74" y="0"/>
                      </a:lnTo>
                      <a:lnTo>
                        <a:pt x="75" y="3"/>
                      </a:lnTo>
                      <a:close/>
                    </a:path>
                  </a:pathLst>
                </a:custGeom>
                <a:solidFill>
                  <a:srgbClr val="FEEDE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388" name="Freeform 1020"/>
                <p:cNvSpPr>
                  <a:spLocks/>
                </p:cNvSpPr>
                <p:nvPr/>
              </p:nvSpPr>
              <p:spPr bwMode="auto">
                <a:xfrm>
                  <a:off x="1293" y="1099"/>
                  <a:ext cx="73" cy="4"/>
                </a:xfrm>
                <a:custGeom>
                  <a:avLst/>
                  <a:gdLst/>
                  <a:ahLst/>
                  <a:cxnLst>
                    <a:cxn ang="0">
                      <a:pos x="73" y="4"/>
                    </a:cxn>
                    <a:cxn ang="0">
                      <a:pos x="0" y="4"/>
                    </a:cxn>
                    <a:cxn ang="0">
                      <a:pos x="2" y="2"/>
                    </a:cxn>
                    <a:cxn ang="0">
                      <a:pos x="6" y="0"/>
                    </a:cxn>
                    <a:cxn ang="0">
                      <a:pos x="71" y="0"/>
                    </a:cxn>
                    <a:cxn ang="0">
                      <a:pos x="73" y="4"/>
                    </a:cxn>
                  </a:cxnLst>
                  <a:rect l="0" t="0" r="r" b="b"/>
                  <a:pathLst>
                    <a:path w="73" h="4">
                      <a:moveTo>
                        <a:pt x="73" y="4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6" y="0"/>
                      </a:lnTo>
                      <a:lnTo>
                        <a:pt x="71" y="0"/>
                      </a:lnTo>
                      <a:lnTo>
                        <a:pt x="73" y="4"/>
                      </a:lnTo>
                      <a:close/>
                    </a:path>
                  </a:pathLst>
                </a:custGeom>
                <a:solidFill>
                  <a:srgbClr val="FEEDE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389" name="Freeform 1021"/>
                <p:cNvSpPr>
                  <a:spLocks/>
                </p:cNvSpPr>
                <p:nvPr/>
              </p:nvSpPr>
              <p:spPr bwMode="auto">
                <a:xfrm>
                  <a:off x="1295" y="1097"/>
                  <a:ext cx="71" cy="4"/>
                </a:xfrm>
                <a:custGeom>
                  <a:avLst/>
                  <a:gdLst/>
                  <a:ahLst/>
                  <a:cxnLst>
                    <a:cxn ang="0">
                      <a:pos x="71" y="4"/>
                    </a:cxn>
                    <a:cxn ang="0">
                      <a:pos x="0" y="4"/>
                    </a:cxn>
                    <a:cxn ang="0">
                      <a:pos x="4" y="2"/>
                    </a:cxn>
                    <a:cxn ang="0">
                      <a:pos x="6" y="0"/>
                    </a:cxn>
                    <a:cxn ang="0">
                      <a:pos x="67" y="0"/>
                    </a:cxn>
                    <a:cxn ang="0">
                      <a:pos x="71" y="4"/>
                    </a:cxn>
                  </a:cxnLst>
                  <a:rect l="0" t="0" r="r" b="b"/>
                  <a:pathLst>
                    <a:path w="71" h="4">
                      <a:moveTo>
                        <a:pt x="71" y="4"/>
                      </a:moveTo>
                      <a:lnTo>
                        <a:pt x="0" y="4"/>
                      </a:lnTo>
                      <a:lnTo>
                        <a:pt x="4" y="2"/>
                      </a:lnTo>
                      <a:lnTo>
                        <a:pt x="6" y="0"/>
                      </a:lnTo>
                      <a:lnTo>
                        <a:pt x="67" y="0"/>
                      </a:lnTo>
                      <a:lnTo>
                        <a:pt x="71" y="4"/>
                      </a:lnTo>
                      <a:close/>
                    </a:path>
                  </a:pathLst>
                </a:custGeom>
                <a:solidFill>
                  <a:srgbClr val="FEEEE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390" name="Freeform 1022"/>
                <p:cNvSpPr>
                  <a:spLocks/>
                </p:cNvSpPr>
                <p:nvPr/>
              </p:nvSpPr>
              <p:spPr bwMode="auto">
                <a:xfrm>
                  <a:off x="1299" y="1095"/>
                  <a:ext cx="65" cy="4"/>
                </a:xfrm>
                <a:custGeom>
                  <a:avLst/>
                  <a:gdLst/>
                  <a:ahLst/>
                  <a:cxnLst>
                    <a:cxn ang="0">
                      <a:pos x="65" y="4"/>
                    </a:cxn>
                    <a:cxn ang="0">
                      <a:pos x="0" y="4"/>
                    </a:cxn>
                    <a:cxn ang="0">
                      <a:pos x="2" y="2"/>
                    </a:cxn>
                    <a:cxn ang="0">
                      <a:pos x="6" y="0"/>
                    </a:cxn>
                    <a:cxn ang="0">
                      <a:pos x="63" y="0"/>
                    </a:cxn>
                    <a:cxn ang="0">
                      <a:pos x="65" y="4"/>
                    </a:cxn>
                  </a:cxnLst>
                  <a:rect l="0" t="0" r="r" b="b"/>
                  <a:pathLst>
                    <a:path w="65" h="4">
                      <a:moveTo>
                        <a:pt x="65" y="4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6" y="0"/>
                      </a:lnTo>
                      <a:lnTo>
                        <a:pt x="63" y="0"/>
                      </a:lnTo>
                      <a:lnTo>
                        <a:pt x="65" y="4"/>
                      </a:lnTo>
                      <a:close/>
                    </a:path>
                  </a:pathLst>
                </a:custGeom>
                <a:solidFill>
                  <a:srgbClr val="FEEFE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391" name="Freeform 1023"/>
                <p:cNvSpPr>
                  <a:spLocks/>
                </p:cNvSpPr>
                <p:nvPr/>
              </p:nvSpPr>
              <p:spPr bwMode="auto">
                <a:xfrm>
                  <a:off x="1301" y="1093"/>
                  <a:ext cx="61" cy="4"/>
                </a:xfrm>
                <a:custGeom>
                  <a:avLst/>
                  <a:gdLst/>
                  <a:ahLst/>
                  <a:cxnLst>
                    <a:cxn ang="0">
                      <a:pos x="61" y="4"/>
                    </a:cxn>
                    <a:cxn ang="0">
                      <a:pos x="0" y="4"/>
                    </a:cxn>
                    <a:cxn ang="0">
                      <a:pos x="4" y="2"/>
                    </a:cxn>
                    <a:cxn ang="0">
                      <a:pos x="6" y="0"/>
                    </a:cxn>
                    <a:cxn ang="0">
                      <a:pos x="59" y="0"/>
                    </a:cxn>
                    <a:cxn ang="0">
                      <a:pos x="61" y="4"/>
                    </a:cxn>
                  </a:cxnLst>
                  <a:rect l="0" t="0" r="r" b="b"/>
                  <a:pathLst>
                    <a:path w="61" h="4">
                      <a:moveTo>
                        <a:pt x="61" y="4"/>
                      </a:moveTo>
                      <a:lnTo>
                        <a:pt x="0" y="4"/>
                      </a:lnTo>
                      <a:lnTo>
                        <a:pt x="4" y="2"/>
                      </a:lnTo>
                      <a:lnTo>
                        <a:pt x="6" y="0"/>
                      </a:lnTo>
                      <a:lnTo>
                        <a:pt x="59" y="0"/>
                      </a:lnTo>
                      <a:lnTo>
                        <a:pt x="61" y="4"/>
                      </a:lnTo>
                      <a:close/>
                    </a:path>
                  </a:pathLst>
                </a:custGeom>
                <a:solidFill>
                  <a:srgbClr val="FEF0E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392" name="Freeform 0"/>
                <p:cNvSpPr>
                  <a:spLocks/>
                </p:cNvSpPr>
                <p:nvPr/>
              </p:nvSpPr>
              <p:spPr bwMode="auto">
                <a:xfrm>
                  <a:off x="1305" y="1091"/>
                  <a:ext cx="57" cy="4"/>
                </a:xfrm>
                <a:custGeom>
                  <a:avLst/>
                  <a:gdLst/>
                  <a:ahLst/>
                  <a:cxnLst>
                    <a:cxn ang="0">
                      <a:pos x="57" y="4"/>
                    </a:cxn>
                    <a:cxn ang="0">
                      <a:pos x="0" y="4"/>
                    </a:cxn>
                    <a:cxn ang="0">
                      <a:pos x="2" y="2"/>
                    </a:cxn>
                    <a:cxn ang="0">
                      <a:pos x="6" y="0"/>
                    </a:cxn>
                    <a:cxn ang="0">
                      <a:pos x="55" y="0"/>
                    </a:cxn>
                    <a:cxn ang="0">
                      <a:pos x="57" y="4"/>
                    </a:cxn>
                  </a:cxnLst>
                  <a:rect l="0" t="0" r="r" b="b"/>
                  <a:pathLst>
                    <a:path w="57" h="4">
                      <a:moveTo>
                        <a:pt x="57" y="4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6" y="0"/>
                      </a:lnTo>
                      <a:lnTo>
                        <a:pt x="55" y="0"/>
                      </a:lnTo>
                      <a:lnTo>
                        <a:pt x="57" y="4"/>
                      </a:lnTo>
                      <a:close/>
                    </a:path>
                  </a:pathLst>
                </a:custGeom>
                <a:solidFill>
                  <a:srgbClr val="FEF2E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393" name="Freeform 1"/>
                <p:cNvSpPr>
                  <a:spLocks/>
                </p:cNvSpPr>
                <p:nvPr/>
              </p:nvSpPr>
              <p:spPr bwMode="auto">
                <a:xfrm>
                  <a:off x="1307" y="1089"/>
                  <a:ext cx="53" cy="4"/>
                </a:xfrm>
                <a:custGeom>
                  <a:avLst/>
                  <a:gdLst/>
                  <a:ahLst/>
                  <a:cxnLst>
                    <a:cxn ang="0">
                      <a:pos x="53" y="4"/>
                    </a:cxn>
                    <a:cxn ang="0">
                      <a:pos x="0" y="4"/>
                    </a:cxn>
                    <a:cxn ang="0">
                      <a:pos x="4" y="2"/>
                    </a:cxn>
                    <a:cxn ang="0">
                      <a:pos x="7" y="0"/>
                    </a:cxn>
                    <a:cxn ang="0">
                      <a:pos x="51" y="0"/>
                    </a:cxn>
                    <a:cxn ang="0">
                      <a:pos x="53" y="4"/>
                    </a:cxn>
                  </a:cxnLst>
                  <a:rect l="0" t="0" r="r" b="b"/>
                  <a:pathLst>
                    <a:path w="53" h="4">
                      <a:moveTo>
                        <a:pt x="53" y="4"/>
                      </a:moveTo>
                      <a:lnTo>
                        <a:pt x="0" y="4"/>
                      </a:lnTo>
                      <a:lnTo>
                        <a:pt x="4" y="2"/>
                      </a:lnTo>
                      <a:lnTo>
                        <a:pt x="7" y="0"/>
                      </a:lnTo>
                      <a:lnTo>
                        <a:pt x="51" y="0"/>
                      </a:lnTo>
                      <a:lnTo>
                        <a:pt x="53" y="4"/>
                      </a:lnTo>
                      <a:close/>
                    </a:path>
                  </a:pathLst>
                </a:custGeom>
                <a:solidFill>
                  <a:srgbClr val="FEF3E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394" name="Freeform 2"/>
                <p:cNvSpPr>
                  <a:spLocks/>
                </p:cNvSpPr>
                <p:nvPr/>
              </p:nvSpPr>
              <p:spPr bwMode="auto">
                <a:xfrm>
                  <a:off x="1311" y="1087"/>
                  <a:ext cx="49" cy="4"/>
                </a:xfrm>
                <a:custGeom>
                  <a:avLst/>
                  <a:gdLst/>
                  <a:ahLst/>
                  <a:cxnLst>
                    <a:cxn ang="0">
                      <a:pos x="49" y="4"/>
                    </a:cxn>
                    <a:cxn ang="0">
                      <a:pos x="0" y="4"/>
                    </a:cxn>
                    <a:cxn ang="0">
                      <a:pos x="3" y="2"/>
                    </a:cxn>
                    <a:cxn ang="0">
                      <a:pos x="7" y="0"/>
                    </a:cxn>
                    <a:cxn ang="0">
                      <a:pos x="45" y="0"/>
                    </a:cxn>
                    <a:cxn ang="0">
                      <a:pos x="49" y="4"/>
                    </a:cxn>
                  </a:cxnLst>
                  <a:rect l="0" t="0" r="r" b="b"/>
                  <a:pathLst>
                    <a:path w="49" h="4">
                      <a:moveTo>
                        <a:pt x="49" y="4"/>
                      </a:moveTo>
                      <a:lnTo>
                        <a:pt x="0" y="4"/>
                      </a:lnTo>
                      <a:lnTo>
                        <a:pt x="3" y="2"/>
                      </a:lnTo>
                      <a:lnTo>
                        <a:pt x="7" y="0"/>
                      </a:lnTo>
                      <a:lnTo>
                        <a:pt x="45" y="0"/>
                      </a:lnTo>
                      <a:lnTo>
                        <a:pt x="49" y="4"/>
                      </a:lnTo>
                      <a:close/>
                    </a:path>
                  </a:pathLst>
                </a:custGeom>
                <a:solidFill>
                  <a:srgbClr val="FEF3E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395" name="Freeform 3"/>
                <p:cNvSpPr>
                  <a:spLocks/>
                </p:cNvSpPr>
                <p:nvPr/>
              </p:nvSpPr>
              <p:spPr bwMode="auto">
                <a:xfrm>
                  <a:off x="1314" y="1085"/>
                  <a:ext cx="44" cy="4"/>
                </a:xfrm>
                <a:custGeom>
                  <a:avLst/>
                  <a:gdLst/>
                  <a:ahLst/>
                  <a:cxnLst>
                    <a:cxn ang="0">
                      <a:pos x="44" y="4"/>
                    </a:cxn>
                    <a:cxn ang="0">
                      <a:pos x="0" y="4"/>
                    </a:cxn>
                    <a:cxn ang="0">
                      <a:pos x="4" y="2"/>
                    </a:cxn>
                    <a:cxn ang="0">
                      <a:pos x="10" y="0"/>
                    </a:cxn>
                    <a:cxn ang="0">
                      <a:pos x="42" y="0"/>
                    </a:cxn>
                    <a:cxn ang="0">
                      <a:pos x="42" y="0"/>
                    </a:cxn>
                    <a:cxn ang="0">
                      <a:pos x="42" y="0"/>
                    </a:cxn>
                    <a:cxn ang="0">
                      <a:pos x="44" y="4"/>
                    </a:cxn>
                  </a:cxnLst>
                  <a:rect l="0" t="0" r="r" b="b"/>
                  <a:pathLst>
                    <a:path w="44" h="4">
                      <a:moveTo>
                        <a:pt x="44" y="4"/>
                      </a:moveTo>
                      <a:lnTo>
                        <a:pt x="0" y="4"/>
                      </a:lnTo>
                      <a:lnTo>
                        <a:pt x="4" y="2"/>
                      </a:lnTo>
                      <a:lnTo>
                        <a:pt x="10" y="0"/>
                      </a:lnTo>
                      <a:lnTo>
                        <a:pt x="42" y="0"/>
                      </a:lnTo>
                      <a:lnTo>
                        <a:pt x="42" y="0"/>
                      </a:lnTo>
                      <a:lnTo>
                        <a:pt x="42" y="0"/>
                      </a:lnTo>
                      <a:lnTo>
                        <a:pt x="44" y="4"/>
                      </a:lnTo>
                      <a:close/>
                    </a:path>
                  </a:pathLst>
                </a:custGeom>
                <a:solidFill>
                  <a:srgbClr val="FEF4E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396" name="Freeform 4"/>
                <p:cNvSpPr>
                  <a:spLocks/>
                </p:cNvSpPr>
                <p:nvPr/>
              </p:nvSpPr>
              <p:spPr bwMode="auto">
                <a:xfrm>
                  <a:off x="1318" y="1084"/>
                  <a:ext cx="38" cy="3"/>
                </a:xfrm>
                <a:custGeom>
                  <a:avLst/>
                  <a:gdLst/>
                  <a:ahLst/>
                  <a:cxnLst>
                    <a:cxn ang="0">
                      <a:pos x="38" y="3"/>
                    </a:cxn>
                    <a:cxn ang="0">
                      <a:pos x="0" y="3"/>
                    </a:cxn>
                    <a:cxn ang="0">
                      <a:pos x="6" y="1"/>
                    </a:cxn>
                    <a:cxn ang="0">
                      <a:pos x="12" y="0"/>
                    </a:cxn>
                    <a:cxn ang="0">
                      <a:pos x="32" y="0"/>
                    </a:cxn>
                    <a:cxn ang="0">
                      <a:pos x="36" y="1"/>
                    </a:cxn>
                    <a:cxn ang="0">
                      <a:pos x="38" y="1"/>
                    </a:cxn>
                    <a:cxn ang="0">
                      <a:pos x="38" y="3"/>
                    </a:cxn>
                  </a:cxnLst>
                  <a:rect l="0" t="0" r="r" b="b"/>
                  <a:pathLst>
                    <a:path w="38" h="3">
                      <a:moveTo>
                        <a:pt x="38" y="3"/>
                      </a:moveTo>
                      <a:lnTo>
                        <a:pt x="0" y="3"/>
                      </a:lnTo>
                      <a:lnTo>
                        <a:pt x="6" y="1"/>
                      </a:lnTo>
                      <a:lnTo>
                        <a:pt x="12" y="0"/>
                      </a:lnTo>
                      <a:lnTo>
                        <a:pt x="32" y="0"/>
                      </a:lnTo>
                      <a:lnTo>
                        <a:pt x="36" y="1"/>
                      </a:lnTo>
                      <a:lnTo>
                        <a:pt x="38" y="1"/>
                      </a:lnTo>
                      <a:lnTo>
                        <a:pt x="38" y="3"/>
                      </a:lnTo>
                      <a:close/>
                    </a:path>
                  </a:pathLst>
                </a:custGeom>
                <a:solidFill>
                  <a:srgbClr val="FEF5E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397" name="Freeform 5"/>
                <p:cNvSpPr>
                  <a:spLocks/>
                </p:cNvSpPr>
                <p:nvPr/>
              </p:nvSpPr>
              <p:spPr bwMode="auto">
                <a:xfrm>
                  <a:off x="1324" y="1082"/>
                  <a:ext cx="32" cy="3"/>
                </a:xfrm>
                <a:custGeom>
                  <a:avLst/>
                  <a:gdLst/>
                  <a:ahLst/>
                  <a:cxnLst>
                    <a:cxn ang="0">
                      <a:pos x="32" y="3"/>
                    </a:cxn>
                    <a:cxn ang="0">
                      <a:pos x="0" y="3"/>
                    </a:cxn>
                    <a:cxn ang="0">
                      <a:pos x="7" y="2"/>
                    </a:cxn>
                    <a:cxn ang="0">
                      <a:pos x="17" y="0"/>
                    </a:cxn>
                    <a:cxn ang="0">
                      <a:pos x="24" y="2"/>
                    </a:cxn>
                    <a:cxn ang="0">
                      <a:pos x="32" y="3"/>
                    </a:cxn>
                  </a:cxnLst>
                  <a:rect l="0" t="0" r="r" b="b"/>
                  <a:pathLst>
                    <a:path w="32" h="3">
                      <a:moveTo>
                        <a:pt x="32" y="3"/>
                      </a:moveTo>
                      <a:lnTo>
                        <a:pt x="0" y="3"/>
                      </a:lnTo>
                      <a:lnTo>
                        <a:pt x="7" y="2"/>
                      </a:lnTo>
                      <a:lnTo>
                        <a:pt x="17" y="0"/>
                      </a:lnTo>
                      <a:lnTo>
                        <a:pt x="24" y="2"/>
                      </a:lnTo>
                      <a:lnTo>
                        <a:pt x="32" y="3"/>
                      </a:lnTo>
                      <a:close/>
                    </a:path>
                  </a:pathLst>
                </a:custGeom>
                <a:solidFill>
                  <a:srgbClr val="FEF7F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398" name="Freeform 6"/>
                <p:cNvSpPr>
                  <a:spLocks/>
                </p:cNvSpPr>
                <p:nvPr/>
              </p:nvSpPr>
              <p:spPr bwMode="auto">
                <a:xfrm>
                  <a:off x="1330" y="1082"/>
                  <a:ext cx="20" cy="2"/>
                </a:xfrm>
                <a:custGeom>
                  <a:avLst/>
                  <a:gdLst/>
                  <a:ahLst/>
                  <a:cxnLst>
                    <a:cxn ang="0">
                      <a:pos x="20" y="2"/>
                    </a:cxn>
                    <a:cxn ang="0">
                      <a:pos x="0" y="2"/>
                    </a:cxn>
                    <a:cxn ang="0">
                      <a:pos x="11" y="0"/>
                    </a:cxn>
                    <a:cxn ang="0">
                      <a:pos x="20" y="2"/>
                    </a:cxn>
                  </a:cxnLst>
                  <a:rect l="0" t="0" r="r" b="b"/>
                  <a:pathLst>
                    <a:path w="20" h="2">
                      <a:moveTo>
                        <a:pt x="20" y="2"/>
                      </a:moveTo>
                      <a:lnTo>
                        <a:pt x="0" y="2"/>
                      </a:lnTo>
                      <a:lnTo>
                        <a:pt x="11" y="0"/>
                      </a:lnTo>
                      <a:lnTo>
                        <a:pt x="20" y="2"/>
                      </a:lnTo>
                      <a:close/>
                    </a:path>
                  </a:pathLst>
                </a:custGeom>
                <a:solidFill>
                  <a:srgbClr val="FFF8F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399" name="Freeform 7"/>
                <p:cNvSpPr>
                  <a:spLocks/>
                </p:cNvSpPr>
                <p:nvPr/>
              </p:nvSpPr>
              <p:spPr bwMode="auto">
                <a:xfrm>
                  <a:off x="1341" y="1082"/>
                  <a:ext cx="61" cy="75"/>
                </a:xfrm>
                <a:custGeom>
                  <a:avLst/>
                  <a:gdLst/>
                  <a:ahLst/>
                  <a:cxnLst>
                    <a:cxn ang="0">
                      <a:pos x="15" y="3"/>
                    </a:cxn>
                    <a:cxn ang="0">
                      <a:pos x="13" y="3"/>
                    </a:cxn>
                    <a:cxn ang="0">
                      <a:pos x="13" y="3"/>
                    </a:cxn>
                    <a:cxn ang="0">
                      <a:pos x="13" y="3"/>
                    </a:cxn>
                    <a:cxn ang="0">
                      <a:pos x="7" y="2"/>
                    </a:cxn>
                    <a:cxn ang="0">
                      <a:pos x="0" y="0"/>
                    </a:cxn>
                    <a:cxn ang="0">
                      <a:pos x="7" y="13"/>
                    </a:cxn>
                    <a:cxn ang="0">
                      <a:pos x="21" y="34"/>
                    </a:cxn>
                    <a:cxn ang="0">
                      <a:pos x="38" y="60"/>
                    </a:cxn>
                    <a:cxn ang="0">
                      <a:pos x="47" y="74"/>
                    </a:cxn>
                    <a:cxn ang="0">
                      <a:pos x="55" y="74"/>
                    </a:cxn>
                    <a:cxn ang="0">
                      <a:pos x="61" y="75"/>
                    </a:cxn>
                    <a:cxn ang="0">
                      <a:pos x="61" y="75"/>
                    </a:cxn>
                    <a:cxn ang="0">
                      <a:pos x="61" y="75"/>
                    </a:cxn>
                    <a:cxn ang="0">
                      <a:pos x="61" y="75"/>
                    </a:cxn>
                    <a:cxn ang="0">
                      <a:pos x="59" y="75"/>
                    </a:cxn>
                    <a:cxn ang="0">
                      <a:pos x="51" y="64"/>
                    </a:cxn>
                    <a:cxn ang="0">
                      <a:pos x="38" y="41"/>
                    </a:cxn>
                    <a:cxn ang="0">
                      <a:pos x="23" y="17"/>
                    </a:cxn>
                    <a:cxn ang="0">
                      <a:pos x="15" y="3"/>
                    </a:cxn>
                  </a:cxnLst>
                  <a:rect l="0" t="0" r="r" b="b"/>
                  <a:pathLst>
                    <a:path w="61" h="75">
                      <a:moveTo>
                        <a:pt x="15" y="3"/>
                      </a:moveTo>
                      <a:lnTo>
                        <a:pt x="13" y="3"/>
                      </a:lnTo>
                      <a:lnTo>
                        <a:pt x="13" y="3"/>
                      </a:lnTo>
                      <a:lnTo>
                        <a:pt x="13" y="3"/>
                      </a:lnTo>
                      <a:lnTo>
                        <a:pt x="7" y="2"/>
                      </a:lnTo>
                      <a:lnTo>
                        <a:pt x="0" y="0"/>
                      </a:lnTo>
                      <a:lnTo>
                        <a:pt x="7" y="13"/>
                      </a:lnTo>
                      <a:lnTo>
                        <a:pt x="21" y="34"/>
                      </a:lnTo>
                      <a:lnTo>
                        <a:pt x="38" y="60"/>
                      </a:lnTo>
                      <a:lnTo>
                        <a:pt x="47" y="74"/>
                      </a:lnTo>
                      <a:lnTo>
                        <a:pt x="55" y="74"/>
                      </a:lnTo>
                      <a:lnTo>
                        <a:pt x="61" y="75"/>
                      </a:lnTo>
                      <a:lnTo>
                        <a:pt x="61" y="75"/>
                      </a:lnTo>
                      <a:lnTo>
                        <a:pt x="61" y="75"/>
                      </a:lnTo>
                      <a:lnTo>
                        <a:pt x="61" y="75"/>
                      </a:lnTo>
                      <a:lnTo>
                        <a:pt x="59" y="75"/>
                      </a:lnTo>
                      <a:lnTo>
                        <a:pt x="51" y="64"/>
                      </a:lnTo>
                      <a:lnTo>
                        <a:pt x="38" y="41"/>
                      </a:lnTo>
                      <a:lnTo>
                        <a:pt x="23" y="17"/>
                      </a:lnTo>
                      <a:lnTo>
                        <a:pt x="15" y="3"/>
                      </a:lnTo>
                      <a:close/>
                    </a:path>
                  </a:pathLst>
                </a:custGeom>
                <a:solidFill>
                  <a:srgbClr val="D63B3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400" name="Freeform 8"/>
                <p:cNvSpPr>
                  <a:spLocks/>
                </p:cNvSpPr>
                <p:nvPr/>
              </p:nvSpPr>
              <p:spPr bwMode="auto">
                <a:xfrm>
                  <a:off x="1195" y="1296"/>
                  <a:ext cx="62" cy="106"/>
                </a:xfrm>
                <a:custGeom>
                  <a:avLst/>
                  <a:gdLst/>
                  <a:ahLst/>
                  <a:cxnLst>
                    <a:cxn ang="0">
                      <a:pos x="59" y="83"/>
                    </a:cxn>
                    <a:cxn ang="0">
                      <a:pos x="2" y="0"/>
                    </a:cxn>
                    <a:cxn ang="0">
                      <a:pos x="2" y="2"/>
                    </a:cxn>
                    <a:cxn ang="0">
                      <a:pos x="2" y="2"/>
                    </a:cxn>
                    <a:cxn ang="0">
                      <a:pos x="2" y="2"/>
                    </a:cxn>
                    <a:cxn ang="0">
                      <a:pos x="2" y="4"/>
                    </a:cxn>
                    <a:cxn ang="0">
                      <a:pos x="2" y="4"/>
                    </a:cxn>
                    <a:cxn ang="0">
                      <a:pos x="2" y="4"/>
                    </a:cxn>
                    <a:cxn ang="0">
                      <a:pos x="2" y="4"/>
                    </a:cxn>
                    <a:cxn ang="0">
                      <a:pos x="2" y="4"/>
                    </a:cxn>
                    <a:cxn ang="0">
                      <a:pos x="2" y="6"/>
                    </a:cxn>
                    <a:cxn ang="0">
                      <a:pos x="2" y="6"/>
                    </a:cxn>
                    <a:cxn ang="0">
                      <a:pos x="2" y="6"/>
                    </a:cxn>
                    <a:cxn ang="0">
                      <a:pos x="2" y="6"/>
                    </a:cxn>
                    <a:cxn ang="0">
                      <a:pos x="2" y="6"/>
                    </a:cxn>
                    <a:cxn ang="0">
                      <a:pos x="2" y="6"/>
                    </a:cxn>
                    <a:cxn ang="0">
                      <a:pos x="0" y="6"/>
                    </a:cxn>
                    <a:cxn ang="0">
                      <a:pos x="0" y="7"/>
                    </a:cxn>
                    <a:cxn ang="0">
                      <a:pos x="0" y="7"/>
                    </a:cxn>
                    <a:cxn ang="0">
                      <a:pos x="0" y="7"/>
                    </a:cxn>
                    <a:cxn ang="0">
                      <a:pos x="0" y="9"/>
                    </a:cxn>
                    <a:cxn ang="0">
                      <a:pos x="0" y="9"/>
                    </a:cxn>
                    <a:cxn ang="0">
                      <a:pos x="0" y="11"/>
                    </a:cxn>
                    <a:cxn ang="0">
                      <a:pos x="0" y="11"/>
                    </a:cxn>
                    <a:cxn ang="0">
                      <a:pos x="0" y="11"/>
                    </a:cxn>
                    <a:cxn ang="0">
                      <a:pos x="0" y="11"/>
                    </a:cxn>
                    <a:cxn ang="0">
                      <a:pos x="0" y="11"/>
                    </a:cxn>
                    <a:cxn ang="0">
                      <a:pos x="0" y="11"/>
                    </a:cxn>
                    <a:cxn ang="0">
                      <a:pos x="0" y="13"/>
                    </a:cxn>
                    <a:cxn ang="0">
                      <a:pos x="0" y="13"/>
                    </a:cxn>
                    <a:cxn ang="0">
                      <a:pos x="0" y="13"/>
                    </a:cxn>
                    <a:cxn ang="0">
                      <a:pos x="62" y="106"/>
                    </a:cxn>
                    <a:cxn ang="0">
                      <a:pos x="59" y="83"/>
                    </a:cxn>
                  </a:cxnLst>
                  <a:rect l="0" t="0" r="r" b="b"/>
                  <a:pathLst>
                    <a:path w="62" h="106">
                      <a:moveTo>
                        <a:pt x="59" y="83"/>
                      </a:moveTo>
                      <a:lnTo>
                        <a:pt x="2" y="0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2" y="6"/>
                      </a:lnTo>
                      <a:lnTo>
                        <a:pt x="2" y="6"/>
                      </a:lnTo>
                      <a:lnTo>
                        <a:pt x="2" y="6"/>
                      </a:lnTo>
                      <a:lnTo>
                        <a:pt x="2" y="6"/>
                      </a:lnTo>
                      <a:lnTo>
                        <a:pt x="2" y="6"/>
                      </a:lnTo>
                      <a:lnTo>
                        <a:pt x="2" y="6"/>
                      </a:lnTo>
                      <a:lnTo>
                        <a:pt x="0" y="6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9"/>
                      </a:lnTo>
                      <a:lnTo>
                        <a:pt x="0" y="9"/>
                      </a:lnTo>
                      <a:lnTo>
                        <a:pt x="0" y="11"/>
                      </a:lnTo>
                      <a:lnTo>
                        <a:pt x="0" y="11"/>
                      </a:lnTo>
                      <a:lnTo>
                        <a:pt x="0" y="11"/>
                      </a:lnTo>
                      <a:lnTo>
                        <a:pt x="0" y="11"/>
                      </a:lnTo>
                      <a:lnTo>
                        <a:pt x="0" y="11"/>
                      </a:lnTo>
                      <a:lnTo>
                        <a:pt x="0" y="11"/>
                      </a:lnTo>
                      <a:lnTo>
                        <a:pt x="0" y="13"/>
                      </a:lnTo>
                      <a:lnTo>
                        <a:pt x="0" y="13"/>
                      </a:lnTo>
                      <a:lnTo>
                        <a:pt x="0" y="13"/>
                      </a:lnTo>
                      <a:lnTo>
                        <a:pt x="62" y="106"/>
                      </a:lnTo>
                      <a:lnTo>
                        <a:pt x="59" y="83"/>
                      </a:lnTo>
                      <a:close/>
                    </a:path>
                  </a:pathLst>
                </a:custGeom>
                <a:solidFill>
                  <a:srgbClr val="D63B3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401" name="Freeform 9"/>
                <p:cNvSpPr>
                  <a:spLocks/>
                </p:cNvSpPr>
                <p:nvPr/>
              </p:nvSpPr>
              <p:spPr bwMode="auto">
                <a:xfrm>
                  <a:off x="1153" y="1021"/>
                  <a:ext cx="201" cy="288"/>
                </a:xfrm>
                <a:custGeom>
                  <a:avLst/>
                  <a:gdLst/>
                  <a:ahLst/>
                  <a:cxnLst>
                    <a:cxn ang="0">
                      <a:pos x="201" y="64"/>
                    </a:cxn>
                    <a:cxn ang="0">
                      <a:pos x="169" y="0"/>
                    </a:cxn>
                    <a:cxn ang="0">
                      <a:pos x="161" y="0"/>
                    </a:cxn>
                    <a:cxn ang="0">
                      <a:pos x="154" y="0"/>
                    </a:cxn>
                    <a:cxn ang="0">
                      <a:pos x="150" y="2"/>
                    </a:cxn>
                    <a:cxn ang="0">
                      <a:pos x="146" y="2"/>
                    </a:cxn>
                    <a:cxn ang="0">
                      <a:pos x="131" y="4"/>
                    </a:cxn>
                    <a:cxn ang="0">
                      <a:pos x="118" y="9"/>
                    </a:cxn>
                    <a:cxn ang="0">
                      <a:pos x="104" y="17"/>
                    </a:cxn>
                    <a:cxn ang="0">
                      <a:pos x="91" y="27"/>
                    </a:cxn>
                    <a:cxn ang="0">
                      <a:pos x="72" y="44"/>
                    </a:cxn>
                    <a:cxn ang="0">
                      <a:pos x="55" y="64"/>
                    </a:cxn>
                    <a:cxn ang="0">
                      <a:pos x="42" y="87"/>
                    </a:cxn>
                    <a:cxn ang="0">
                      <a:pos x="29" y="112"/>
                    </a:cxn>
                    <a:cxn ang="0">
                      <a:pos x="17" y="136"/>
                    </a:cxn>
                    <a:cxn ang="0">
                      <a:pos x="10" y="159"/>
                    </a:cxn>
                    <a:cxn ang="0">
                      <a:pos x="4" y="182"/>
                    </a:cxn>
                    <a:cxn ang="0">
                      <a:pos x="0" y="199"/>
                    </a:cxn>
                    <a:cxn ang="0">
                      <a:pos x="2" y="210"/>
                    </a:cxn>
                    <a:cxn ang="0">
                      <a:pos x="4" y="222"/>
                    </a:cxn>
                    <a:cxn ang="0">
                      <a:pos x="10" y="237"/>
                    </a:cxn>
                    <a:cxn ang="0">
                      <a:pos x="21" y="260"/>
                    </a:cxn>
                    <a:cxn ang="0">
                      <a:pos x="27" y="271"/>
                    </a:cxn>
                    <a:cxn ang="0">
                      <a:pos x="32" y="279"/>
                    </a:cxn>
                    <a:cxn ang="0">
                      <a:pos x="36" y="286"/>
                    </a:cxn>
                    <a:cxn ang="0">
                      <a:pos x="42" y="288"/>
                    </a:cxn>
                    <a:cxn ang="0">
                      <a:pos x="42" y="275"/>
                    </a:cxn>
                    <a:cxn ang="0">
                      <a:pos x="44" y="260"/>
                    </a:cxn>
                    <a:cxn ang="0">
                      <a:pos x="44" y="246"/>
                    </a:cxn>
                    <a:cxn ang="0">
                      <a:pos x="46" y="231"/>
                    </a:cxn>
                    <a:cxn ang="0">
                      <a:pos x="51" y="209"/>
                    </a:cxn>
                    <a:cxn ang="0">
                      <a:pos x="57" y="188"/>
                    </a:cxn>
                    <a:cxn ang="0">
                      <a:pos x="63" y="173"/>
                    </a:cxn>
                    <a:cxn ang="0">
                      <a:pos x="72" y="155"/>
                    </a:cxn>
                    <a:cxn ang="0">
                      <a:pos x="82" y="140"/>
                    </a:cxn>
                    <a:cxn ang="0">
                      <a:pos x="95" y="125"/>
                    </a:cxn>
                    <a:cxn ang="0">
                      <a:pos x="120" y="100"/>
                    </a:cxn>
                    <a:cxn ang="0">
                      <a:pos x="146" y="78"/>
                    </a:cxn>
                    <a:cxn ang="0">
                      <a:pos x="156" y="70"/>
                    </a:cxn>
                    <a:cxn ang="0">
                      <a:pos x="165" y="66"/>
                    </a:cxn>
                    <a:cxn ang="0">
                      <a:pos x="165" y="66"/>
                    </a:cxn>
                    <a:cxn ang="0">
                      <a:pos x="165" y="66"/>
                    </a:cxn>
                    <a:cxn ang="0">
                      <a:pos x="173" y="63"/>
                    </a:cxn>
                    <a:cxn ang="0">
                      <a:pos x="184" y="61"/>
                    </a:cxn>
                    <a:cxn ang="0">
                      <a:pos x="188" y="61"/>
                    </a:cxn>
                    <a:cxn ang="0">
                      <a:pos x="194" y="61"/>
                    </a:cxn>
                    <a:cxn ang="0">
                      <a:pos x="197" y="61"/>
                    </a:cxn>
                    <a:cxn ang="0">
                      <a:pos x="201" y="64"/>
                    </a:cxn>
                  </a:cxnLst>
                  <a:rect l="0" t="0" r="r" b="b"/>
                  <a:pathLst>
                    <a:path w="201" h="288">
                      <a:moveTo>
                        <a:pt x="201" y="64"/>
                      </a:moveTo>
                      <a:lnTo>
                        <a:pt x="169" y="0"/>
                      </a:lnTo>
                      <a:lnTo>
                        <a:pt x="161" y="0"/>
                      </a:lnTo>
                      <a:lnTo>
                        <a:pt x="154" y="0"/>
                      </a:lnTo>
                      <a:lnTo>
                        <a:pt x="150" y="2"/>
                      </a:lnTo>
                      <a:lnTo>
                        <a:pt x="146" y="2"/>
                      </a:lnTo>
                      <a:lnTo>
                        <a:pt x="131" y="4"/>
                      </a:lnTo>
                      <a:lnTo>
                        <a:pt x="118" y="9"/>
                      </a:lnTo>
                      <a:lnTo>
                        <a:pt x="104" y="17"/>
                      </a:lnTo>
                      <a:lnTo>
                        <a:pt x="91" y="27"/>
                      </a:lnTo>
                      <a:lnTo>
                        <a:pt x="72" y="44"/>
                      </a:lnTo>
                      <a:lnTo>
                        <a:pt x="55" y="64"/>
                      </a:lnTo>
                      <a:lnTo>
                        <a:pt x="42" y="87"/>
                      </a:lnTo>
                      <a:lnTo>
                        <a:pt x="29" y="112"/>
                      </a:lnTo>
                      <a:lnTo>
                        <a:pt x="17" y="136"/>
                      </a:lnTo>
                      <a:lnTo>
                        <a:pt x="10" y="159"/>
                      </a:lnTo>
                      <a:lnTo>
                        <a:pt x="4" y="182"/>
                      </a:lnTo>
                      <a:lnTo>
                        <a:pt x="0" y="199"/>
                      </a:lnTo>
                      <a:lnTo>
                        <a:pt x="2" y="210"/>
                      </a:lnTo>
                      <a:lnTo>
                        <a:pt x="4" y="222"/>
                      </a:lnTo>
                      <a:lnTo>
                        <a:pt x="10" y="237"/>
                      </a:lnTo>
                      <a:lnTo>
                        <a:pt x="21" y="260"/>
                      </a:lnTo>
                      <a:lnTo>
                        <a:pt x="27" y="271"/>
                      </a:lnTo>
                      <a:lnTo>
                        <a:pt x="32" y="279"/>
                      </a:lnTo>
                      <a:lnTo>
                        <a:pt x="36" y="286"/>
                      </a:lnTo>
                      <a:lnTo>
                        <a:pt x="42" y="288"/>
                      </a:lnTo>
                      <a:lnTo>
                        <a:pt x="42" y="275"/>
                      </a:lnTo>
                      <a:lnTo>
                        <a:pt x="44" y="260"/>
                      </a:lnTo>
                      <a:lnTo>
                        <a:pt x="44" y="246"/>
                      </a:lnTo>
                      <a:lnTo>
                        <a:pt x="46" y="231"/>
                      </a:lnTo>
                      <a:lnTo>
                        <a:pt x="51" y="209"/>
                      </a:lnTo>
                      <a:lnTo>
                        <a:pt x="57" y="188"/>
                      </a:lnTo>
                      <a:lnTo>
                        <a:pt x="63" y="173"/>
                      </a:lnTo>
                      <a:lnTo>
                        <a:pt x="72" y="155"/>
                      </a:lnTo>
                      <a:lnTo>
                        <a:pt x="82" y="140"/>
                      </a:lnTo>
                      <a:lnTo>
                        <a:pt x="95" y="125"/>
                      </a:lnTo>
                      <a:lnTo>
                        <a:pt x="120" y="100"/>
                      </a:lnTo>
                      <a:lnTo>
                        <a:pt x="146" y="78"/>
                      </a:lnTo>
                      <a:lnTo>
                        <a:pt x="156" y="70"/>
                      </a:lnTo>
                      <a:lnTo>
                        <a:pt x="165" y="66"/>
                      </a:lnTo>
                      <a:lnTo>
                        <a:pt x="165" y="66"/>
                      </a:lnTo>
                      <a:lnTo>
                        <a:pt x="165" y="66"/>
                      </a:lnTo>
                      <a:lnTo>
                        <a:pt x="173" y="63"/>
                      </a:lnTo>
                      <a:lnTo>
                        <a:pt x="184" y="61"/>
                      </a:lnTo>
                      <a:lnTo>
                        <a:pt x="188" y="61"/>
                      </a:lnTo>
                      <a:lnTo>
                        <a:pt x="194" y="61"/>
                      </a:lnTo>
                      <a:lnTo>
                        <a:pt x="197" y="61"/>
                      </a:lnTo>
                      <a:lnTo>
                        <a:pt x="201" y="64"/>
                      </a:lnTo>
                      <a:close/>
                    </a:path>
                  </a:pathLst>
                </a:custGeom>
                <a:solidFill>
                  <a:srgbClr val="6A484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402" name="Freeform 10"/>
                <p:cNvSpPr>
                  <a:spLocks/>
                </p:cNvSpPr>
                <p:nvPr/>
              </p:nvSpPr>
              <p:spPr bwMode="auto">
                <a:xfrm>
                  <a:off x="1164" y="1034"/>
                  <a:ext cx="181" cy="262"/>
                </a:xfrm>
                <a:custGeom>
                  <a:avLst/>
                  <a:gdLst/>
                  <a:ahLst/>
                  <a:cxnLst>
                    <a:cxn ang="0">
                      <a:pos x="177" y="46"/>
                    </a:cxn>
                    <a:cxn ang="0">
                      <a:pos x="154" y="0"/>
                    </a:cxn>
                    <a:cxn ang="0">
                      <a:pos x="137" y="0"/>
                    </a:cxn>
                    <a:cxn ang="0">
                      <a:pos x="120" y="6"/>
                    </a:cxn>
                    <a:cxn ang="0">
                      <a:pos x="103" y="15"/>
                    </a:cxn>
                    <a:cxn ang="0">
                      <a:pos x="88" y="27"/>
                    </a:cxn>
                    <a:cxn ang="0">
                      <a:pos x="71" y="42"/>
                    </a:cxn>
                    <a:cxn ang="0">
                      <a:pos x="57" y="57"/>
                    </a:cxn>
                    <a:cxn ang="0">
                      <a:pos x="42" y="76"/>
                    </a:cxn>
                    <a:cxn ang="0">
                      <a:pos x="31" y="95"/>
                    </a:cxn>
                    <a:cxn ang="0">
                      <a:pos x="18" y="122"/>
                    </a:cxn>
                    <a:cxn ang="0">
                      <a:pos x="8" y="148"/>
                    </a:cxn>
                    <a:cxn ang="0">
                      <a:pos x="4" y="161"/>
                    </a:cxn>
                    <a:cxn ang="0">
                      <a:pos x="2" y="175"/>
                    </a:cxn>
                    <a:cxn ang="0">
                      <a:pos x="0" y="188"/>
                    </a:cxn>
                    <a:cxn ang="0">
                      <a:pos x="0" y="199"/>
                    </a:cxn>
                    <a:cxn ang="0">
                      <a:pos x="2" y="211"/>
                    </a:cxn>
                    <a:cxn ang="0">
                      <a:pos x="8" y="220"/>
                    </a:cxn>
                    <a:cxn ang="0">
                      <a:pos x="12" y="230"/>
                    </a:cxn>
                    <a:cxn ang="0">
                      <a:pos x="19" y="239"/>
                    </a:cxn>
                    <a:cxn ang="0">
                      <a:pos x="19" y="241"/>
                    </a:cxn>
                    <a:cxn ang="0">
                      <a:pos x="21" y="243"/>
                    </a:cxn>
                    <a:cxn ang="0">
                      <a:pos x="21" y="245"/>
                    </a:cxn>
                    <a:cxn ang="0">
                      <a:pos x="23" y="245"/>
                    </a:cxn>
                    <a:cxn ang="0">
                      <a:pos x="23" y="249"/>
                    </a:cxn>
                    <a:cxn ang="0">
                      <a:pos x="23" y="254"/>
                    </a:cxn>
                    <a:cxn ang="0">
                      <a:pos x="25" y="256"/>
                    </a:cxn>
                    <a:cxn ang="0">
                      <a:pos x="27" y="256"/>
                    </a:cxn>
                    <a:cxn ang="0">
                      <a:pos x="29" y="260"/>
                    </a:cxn>
                    <a:cxn ang="0">
                      <a:pos x="31" y="262"/>
                    </a:cxn>
                    <a:cxn ang="0">
                      <a:pos x="31" y="254"/>
                    </a:cxn>
                    <a:cxn ang="0">
                      <a:pos x="33" y="247"/>
                    </a:cxn>
                    <a:cxn ang="0">
                      <a:pos x="35" y="232"/>
                    </a:cxn>
                    <a:cxn ang="0">
                      <a:pos x="37" y="214"/>
                    </a:cxn>
                    <a:cxn ang="0">
                      <a:pos x="40" y="197"/>
                    </a:cxn>
                    <a:cxn ang="0">
                      <a:pos x="44" y="180"/>
                    </a:cxn>
                    <a:cxn ang="0">
                      <a:pos x="52" y="158"/>
                    </a:cxn>
                    <a:cxn ang="0">
                      <a:pos x="59" y="144"/>
                    </a:cxn>
                    <a:cxn ang="0">
                      <a:pos x="67" y="131"/>
                    </a:cxn>
                    <a:cxn ang="0">
                      <a:pos x="76" y="120"/>
                    </a:cxn>
                    <a:cxn ang="0">
                      <a:pos x="99" y="97"/>
                    </a:cxn>
                    <a:cxn ang="0">
                      <a:pos x="122" y="74"/>
                    </a:cxn>
                    <a:cxn ang="0">
                      <a:pos x="143" y="61"/>
                    </a:cxn>
                    <a:cxn ang="0">
                      <a:pos x="166" y="48"/>
                    </a:cxn>
                    <a:cxn ang="0">
                      <a:pos x="181" y="44"/>
                    </a:cxn>
                    <a:cxn ang="0">
                      <a:pos x="177" y="46"/>
                    </a:cxn>
                  </a:cxnLst>
                  <a:rect l="0" t="0" r="r" b="b"/>
                  <a:pathLst>
                    <a:path w="181" h="262">
                      <a:moveTo>
                        <a:pt x="177" y="46"/>
                      </a:moveTo>
                      <a:lnTo>
                        <a:pt x="154" y="0"/>
                      </a:lnTo>
                      <a:lnTo>
                        <a:pt x="137" y="0"/>
                      </a:lnTo>
                      <a:lnTo>
                        <a:pt x="120" y="6"/>
                      </a:lnTo>
                      <a:lnTo>
                        <a:pt x="103" y="15"/>
                      </a:lnTo>
                      <a:lnTo>
                        <a:pt x="88" y="27"/>
                      </a:lnTo>
                      <a:lnTo>
                        <a:pt x="71" y="42"/>
                      </a:lnTo>
                      <a:lnTo>
                        <a:pt x="57" y="57"/>
                      </a:lnTo>
                      <a:lnTo>
                        <a:pt x="42" y="76"/>
                      </a:lnTo>
                      <a:lnTo>
                        <a:pt x="31" y="95"/>
                      </a:lnTo>
                      <a:lnTo>
                        <a:pt x="18" y="122"/>
                      </a:lnTo>
                      <a:lnTo>
                        <a:pt x="8" y="148"/>
                      </a:lnTo>
                      <a:lnTo>
                        <a:pt x="4" y="161"/>
                      </a:lnTo>
                      <a:lnTo>
                        <a:pt x="2" y="175"/>
                      </a:lnTo>
                      <a:lnTo>
                        <a:pt x="0" y="188"/>
                      </a:lnTo>
                      <a:lnTo>
                        <a:pt x="0" y="199"/>
                      </a:lnTo>
                      <a:lnTo>
                        <a:pt x="2" y="211"/>
                      </a:lnTo>
                      <a:lnTo>
                        <a:pt x="8" y="220"/>
                      </a:lnTo>
                      <a:lnTo>
                        <a:pt x="12" y="230"/>
                      </a:lnTo>
                      <a:lnTo>
                        <a:pt x="19" y="239"/>
                      </a:lnTo>
                      <a:lnTo>
                        <a:pt x="19" y="241"/>
                      </a:lnTo>
                      <a:lnTo>
                        <a:pt x="21" y="243"/>
                      </a:lnTo>
                      <a:lnTo>
                        <a:pt x="21" y="245"/>
                      </a:lnTo>
                      <a:lnTo>
                        <a:pt x="23" y="245"/>
                      </a:lnTo>
                      <a:lnTo>
                        <a:pt x="23" y="249"/>
                      </a:lnTo>
                      <a:lnTo>
                        <a:pt x="23" y="254"/>
                      </a:lnTo>
                      <a:lnTo>
                        <a:pt x="25" y="256"/>
                      </a:lnTo>
                      <a:lnTo>
                        <a:pt x="27" y="256"/>
                      </a:lnTo>
                      <a:lnTo>
                        <a:pt x="29" y="260"/>
                      </a:lnTo>
                      <a:lnTo>
                        <a:pt x="31" y="262"/>
                      </a:lnTo>
                      <a:lnTo>
                        <a:pt x="31" y="254"/>
                      </a:lnTo>
                      <a:lnTo>
                        <a:pt x="33" y="247"/>
                      </a:lnTo>
                      <a:lnTo>
                        <a:pt x="35" y="232"/>
                      </a:lnTo>
                      <a:lnTo>
                        <a:pt x="37" y="214"/>
                      </a:lnTo>
                      <a:lnTo>
                        <a:pt x="40" y="197"/>
                      </a:lnTo>
                      <a:lnTo>
                        <a:pt x="44" y="180"/>
                      </a:lnTo>
                      <a:lnTo>
                        <a:pt x="52" y="158"/>
                      </a:lnTo>
                      <a:lnTo>
                        <a:pt x="59" y="144"/>
                      </a:lnTo>
                      <a:lnTo>
                        <a:pt x="67" y="131"/>
                      </a:lnTo>
                      <a:lnTo>
                        <a:pt x="76" y="120"/>
                      </a:lnTo>
                      <a:lnTo>
                        <a:pt x="99" y="97"/>
                      </a:lnTo>
                      <a:lnTo>
                        <a:pt x="122" y="74"/>
                      </a:lnTo>
                      <a:lnTo>
                        <a:pt x="143" y="61"/>
                      </a:lnTo>
                      <a:lnTo>
                        <a:pt x="166" y="48"/>
                      </a:lnTo>
                      <a:lnTo>
                        <a:pt x="181" y="44"/>
                      </a:lnTo>
                      <a:lnTo>
                        <a:pt x="177" y="46"/>
                      </a:lnTo>
                      <a:close/>
                    </a:path>
                  </a:pathLst>
                </a:custGeom>
                <a:solidFill>
                  <a:srgbClr val="54609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403" name="Freeform 11"/>
                <p:cNvSpPr>
                  <a:spLocks/>
                </p:cNvSpPr>
                <p:nvPr/>
              </p:nvSpPr>
              <p:spPr bwMode="auto">
                <a:xfrm>
                  <a:off x="777" y="704"/>
                  <a:ext cx="526" cy="527"/>
                </a:xfrm>
                <a:custGeom>
                  <a:avLst/>
                  <a:gdLst/>
                  <a:ahLst/>
                  <a:cxnLst>
                    <a:cxn ang="0">
                      <a:pos x="496" y="281"/>
                    </a:cxn>
                    <a:cxn ang="0">
                      <a:pos x="490" y="239"/>
                    </a:cxn>
                    <a:cxn ang="0">
                      <a:pos x="477" y="182"/>
                    </a:cxn>
                    <a:cxn ang="0">
                      <a:pos x="441" y="150"/>
                    </a:cxn>
                    <a:cxn ang="0">
                      <a:pos x="418" y="135"/>
                    </a:cxn>
                    <a:cxn ang="0">
                      <a:pos x="424" y="108"/>
                    </a:cxn>
                    <a:cxn ang="0">
                      <a:pos x="446" y="74"/>
                    </a:cxn>
                    <a:cxn ang="0">
                      <a:pos x="465" y="40"/>
                    </a:cxn>
                    <a:cxn ang="0">
                      <a:pos x="463" y="17"/>
                    </a:cxn>
                    <a:cxn ang="0">
                      <a:pos x="452" y="6"/>
                    </a:cxn>
                    <a:cxn ang="0">
                      <a:pos x="420" y="0"/>
                    </a:cxn>
                    <a:cxn ang="0">
                      <a:pos x="367" y="21"/>
                    </a:cxn>
                    <a:cxn ang="0">
                      <a:pos x="336" y="50"/>
                    </a:cxn>
                    <a:cxn ang="0">
                      <a:pos x="321" y="88"/>
                    </a:cxn>
                    <a:cxn ang="0">
                      <a:pos x="315" y="133"/>
                    </a:cxn>
                    <a:cxn ang="0">
                      <a:pos x="308" y="148"/>
                    </a:cxn>
                    <a:cxn ang="0">
                      <a:pos x="285" y="161"/>
                    </a:cxn>
                    <a:cxn ang="0">
                      <a:pos x="207" y="190"/>
                    </a:cxn>
                    <a:cxn ang="0">
                      <a:pos x="147" y="218"/>
                    </a:cxn>
                    <a:cxn ang="0">
                      <a:pos x="97" y="253"/>
                    </a:cxn>
                    <a:cxn ang="0">
                      <a:pos x="54" y="306"/>
                    </a:cxn>
                    <a:cxn ang="0">
                      <a:pos x="27" y="364"/>
                    </a:cxn>
                    <a:cxn ang="0">
                      <a:pos x="23" y="389"/>
                    </a:cxn>
                    <a:cxn ang="0">
                      <a:pos x="23" y="391"/>
                    </a:cxn>
                    <a:cxn ang="0">
                      <a:pos x="23" y="393"/>
                    </a:cxn>
                    <a:cxn ang="0">
                      <a:pos x="25" y="395"/>
                    </a:cxn>
                    <a:cxn ang="0">
                      <a:pos x="25" y="397"/>
                    </a:cxn>
                    <a:cxn ang="0">
                      <a:pos x="25" y="400"/>
                    </a:cxn>
                    <a:cxn ang="0">
                      <a:pos x="25" y="400"/>
                    </a:cxn>
                    <a:cxn ang="0">
                      <a:pos x="27" y="404"/>
                    </a:cxn>
                    <a:cxn ang="0">
                      <a:pos x="10" y="448"/>
                    </a:cxn>
                    <a:cxn ang="0">
                      <a:pos x="0" y="497"/>
                    </a:cxn>
                    <a:cxn ang="0">
                      <a:pos x="10" y="524"/>
                    </a:cxn>
                    <a:cxn ang="0">
                      <a:pos x="21" y="527"/>
                    </a:cxn>
                    <a:cxn ang="0">
                      <a:pos x="44" y="520"/>
                    </a:cxn>
                    <a:cxn ang="0">
                      <a:pos x="76" y="505"/>
                    </a:cxn>
                    <a:cxn ang="0">
                      <a:pos x="128" y="472"/>
                    </a:cxn>
                    <a:cxn ang="0">
                      <a:pos x="186" y="442"/>
                    </a:cxn>
                    <a:cxn ang="0">
                      <a:pos x="221" y="438"/>
                    </a:cxn>
                    <a:cxn ang="0">
                      <a:pos x="270" y="438"/>
                    </a:cxn>
                    <a:cxn ang="0">
                      <a:pos x="325" y="425"/>
                    </a:cxn>
                    <a:cxn ang="0">
                      <a:pos x="351" y="408"/>
                    </a:cxn>
                    <a:cxn ang="0">
                      <a:pos x="374" y="440"/>
                    </a:cxn>
                    <a:cxn ang="0">
                      <a:pos x="386" y="471"/>
                    </a:cxn>
                    <a:cxn ang="0">
                      <a:pos x="437" y="376"/>
                    </a:cxn>
                    <a:cxn ang="0">
                      <a:pos x="482" y="330"/>
                    </a:cxn>
                    <a:cxn ang="0">
                      <a:pos x="515" y="319"/>
                    </a:cxn>
                  </a:cxnLst>
                  <a:rect l="0" t="0" r="r" b="b"/>
                  <a:pathLst>
                    <a:path w="526" h="527">
                      <a:moveTo>
                        <a:pt x="526" y="319"/>
                      </a:moveTo>
                      <a:lnTo>
                        <a:pt x="509" y="300"/>
                      </a:lnTo>
                      <a:lnTo>
                        <a:pt x="496" y="281"/>
                      </a:lnTo>
                      <a:lnTo>
                        <a:pt x="492" y="273"/>
                      </a:lnTo>
                      <a:lnTo>
                        <a:pt x="490" y="264"/>
                      </a:lnTo>
                      <a:lnTo>
                        <a:pt x="490" y="239"/>
                      </a:lnTo>
                      <a:lnTo>
                        <a:pt x="486" y="207"/>
                      </a:lnTo>
                      <a:lnTo>
                        <a:pt x="482" y="196"/>
                      </a:lnTo>
                      <a:lnTo>
                        <a:pt x="477" y="182"/>
                      </a:lnTo>
                      <a:lnTo>
                        <a:pt x="467" y="171"/>
                      </a:lnTo>
                      <a:lnTo>
                        <a:pt x="454" y="158"/>
                      </a:lnTo>
                      <a:lnTo>
                        <a:pt x="441" y="150"/>
                      </a:lnTo>
                      <a:lnTo>
                        <a:pt x="429" y="143"/>
                      </a:lnTo>
                      <a:lnTo>
                        <a:pt x="424" y="139"/>
                      </a:lnTo>
                      <a:lnTo>
                        <a:pt x="418" y="135"/>
                      </a:lnTo>
                      <a:lnTo>
                        <a:pt x="416" y="131"/>
                      </a:lnTo>
                      <a:lnTo>
                        <a:pt x="414" y="127"/>
                      </a:lnTo>
                      <a:lnTo>
                        <a:pt x="424" y="108"/>
                      </a:lnTo>
                      <a:lnTo>
                        <a:pt x="435" y="91"/>
                      </a:lnTo>
                      <a:lnTo>
                        <a:pt x="441" y="82"/>
                      </a:lnTo>
                      <a:lnTo>
                        <a:pt x="446" y="74"/>
                      </a:lnTo>
                      <a:lnTo>
                        <a:pt x="454" y="63"/>
                      </a:lnTo>
                      <a:lnTo>
                        <a:pt x="461" y="52"/>
                      </a:lnTo>
                      <a:lnTo>
                        <a:pt x="465" y="40"/>
                      </a:lnTo>
                      <a:lnTo>
                        <a:pt x="467" y="29"/>
                      </a:lnTo>
                      <a:lnTo>
                        <a:pt x="465" y="23"/>
                      </a:lnTo>
                      <a:lnTo>
                        <a:pt x="463" y="17"/>
                      </a:lnTo>
                      <a:lnTo>
                        <a:pt x="461" y="14"/>
                      </a:lnTo>
                      <a:lnTo>
                        <a:pt x="458" y="10"/>
                      </a:lnTo>
                      <a:lnTo>
                        <a:pt x="452" y="6"/>
                      </a:lnTo>
                      <a:lnTo>
                        <a:pt x="442" y="2"/>
                      </a:lnTo>
                      <a:lnTo>
                        <a:pt x="433" y="0"/>
                      </a:lnTo>
                      <a:lnTo>
                        <a:pt x="420" y="0"/>
                      </a:lnTo>
                      <a:lnTo>
                        <a:pt x="399" y="6"/>
                      </a:lnTo>
                      <a:lnTo>
                        <a:pt x="382" y="12"/>
                      </a:lnTo>
                      <a:lnTo>
                        <a:pt x="367" y="21"/>
                      </a:lnTo>
                      <a:lnTo>
                        <a:pt x="355" y="31"/>
                      </a:lnTo>
                      <a:lnTo>
                        <a:pt x="346" y="40"/>
                      </a:lnTo>
                      <a:lnTo>
                        <a:pt x="336" y="50"/>
                      </a:lnTo>
                      <a:lnTo>
                        <a:pt x="329" y="59"/>
                      </a:lnTo>
                      <a:lnTo>
                        <a:pt x="325" y="70"/>
                      </a:lnTo>
                      <a:lnTo>
                        <a:pt x="321" y="88"/>
                      </a:lnTo>
                      <a:lnTo>
                        <a:pt x="319" y="105"/>
                      </a:lnTo>
                      <a:lnTo>
                        <a:pt x="317" y="120"/>
                      </a:lnTo>
                      <a:lnTo>
                        <a:pt x="315" y="133"/>
                      </a:lnTo>
                      <a:lnTo>
                        <a:pt x="313" y="139"/>
                      </a:lnTo>
                      <a:lnTo>
                        <a:pt x="312" y="144"/>
                      </a:lnTo>
                      <a:lnTo>
                        <a:pt x="308" y="148"/>
                      </a:lnTo>
                      <a:lnTo>
                        <a:pt x="302" y="152"/>
                      </a:lnTo>
                      <a:lnTo>
                        <a:pt x="295" y="156"/>
                      </a:lnTo>
                      <a:lnTo>
                        <a:pt x="285" y="161"/>
                      </a:lnTo>
                      <a:lnTo>
                        <a:pt x="258" y="171"/>
                      </a:lnTo>
                      <a:lnTo>
                        <a:pt x="230" y="182"/>
                      </a:lnTo>
                      <a:lnTo>
                        <a:pt x="207" y="190"/>
                      </a:lnTo>
                      <a:lnTo>
                        <a:pt x="179" y="201"/>
                      </a:lnTo>
                      <a:lnTo>
                        <a:pt x="162" y="209"/>
                      </a:lnTo>
                      <a:lnTo>
                        <a:pt x="147" y="218"/>
                      </a:lnTo>
                      <a:lnTo>
                        <a:pt x="131" y="228"/>
                      </a:lnTo>
                      <a:lnTo>
                        <a:pt x="114" y="239"/>
                      </a:lnTo>
                      <a:lnTo>
                        <a:pt x="97" y="253"/>
                      </a:lnTo>
                      <a:lnTo>
                        <a:pt x="82" y="270"/>
                      </a:lnTo>
                      <a:lnTo>
                        <a:pt x="67" y="287"/>
                      </a:lnTo>
                      <a:lnTo>
                        <a:pt x="54" y="306"/>
                      </a:lnTo>
                      <a:lnTo>
                        <a:pt x="42" y="325"/>
                      </a:lnTo>
                      <a:lnTo>
                        <a:pt x="33" y="344"/>
                      </a:lnTo>
                      <a:lnTo>
                        <a:pt x="27" y="364"/>
                      </a:lnTo>
                      <a:lnTo>
                        <a:pt x="23" y="387"/>
                      </a:lnTo>
                      <a:lnTo>
                        <a:pt x="23" y="389"/>
                      </a:lnTo>
                      <a:lnTo>
                        <a:pt x="23" y="389"/>
                      </a:lnTo>
                      <a:lnTo>
                        <a:pt x="23" y="389"/>
                      </a:lnTo>
                      <a:lnTo>
                        <a:pt x="23" y="391"/>
                      </a:lnTo>
                      <a:lnTo>
                        <a:pt x="23" y="391"/>
                      </a:lnTo>
                      <a:lnTo>
                        <a:pt x="23" y="391"/>
                      </a:lnTo>
                      <a:lnTo>
                        <a:pt x="23" y="391"/>
                      </a:lnTo>
                      <a:lnTo>
                        <a:pt x="23" y="393"/>
                      </a:lnTo>
                      <a:lnTo>
                        <a:pt x="23" y="393"/>
                      </a:lnTo>
                      <a:lnTo>
                        <a:pt x="23" y="393"/>
                      </a:lnTo>
                      <a:lnTo>
                        <a:pt x="25" y="395"/>
                      </a:lnTo>
                      <a:lnTo>
                        <a:pt x="25" y="397"/>
                      </a:lnTo>
                      <a:lnTo>
                        <a:pt x="25" y="397"/>
                      </a:lnTo>
                      <a:lnTo>
                        <a:pt x="25" y="397"/>
                      </a:lnTo>
                      <a:lnTo>
                        <a:pt x="25" y="399"/>
                      </a:lnTo>
                      <a:lnTo>
                        <a:pt x="25" y="399"/>
                      </a:lnTo>
                      <a:lnTo>
                        <a:pt x="25" y="400"/>
                      </a:lnTo>
                      <a:lnTo>
                        <a:pt x="25" y="400"/>
                      </a:lnTo>
                      <a:lnTo>
                        <a:pt x="25" y="400"/>
                      </a:lnTo>
                      <a:lnTo>
                        <a:pt x="25" y="400"/>
                      </a:lnTo>
                      <a:lnTo>
                        <a:pt x="25" y="402"/>
                      </a:lnTo>
                      <a:lnTo>
                        <a:pt x="27" y="402"/>
                      </a:lnTo>
                      <a:lnTo>
                        <a:pt x="27" y="404"/>
                      </a:lnTo>
                      <a:lnTo>
                        <a:pt x="23" y="414"/>
                      </a:lnTo>
                      <a:lnTo>
                        <a:pt x="19" y="425"/>
                      </a:lnTo>
                      <a:lnTo>
                        <a:pt x="10" y="448"/>
                      </a:lnTo>
                      <a:lnTo>
                        <a:pt x="4" y="467"/>
                      </a:lnTo>
                      <a:lnTo>
                        <a:pt x="0" y="482"/>
                      </a:lnTo>
                      <a:lnTo>
                        <a:pt x="0" y="497"/>
                      </a:lnTo>
                      <a:lnTo>
                        <a:pt x="2" y="510"/>
                      </a:lnTo>
                      <a:lnTo>
                        <a:pt x="6" y="520"/>
                      </a:lnTo>
                      <a:lnTo>
                        <a:pt x="10" y="524"/>
                      </a:lnTo>
                      <a:lnTo>
                        <a:pt x="14" y="526"/>
                      </a:lnTo>
                      <a:lnTo>
                        <a:pt x="18" y="527"/>
                      </a:lnTo>
                      <a:lnTo>
                        <a:pt x="21" y="527"/>
                      </a:lnTo>
                      <a:lnTo>
                        <a:pt x="29" y="527"/>
                      </a:lnTo>
                      <a:lnTo>
                        <a:pt x="37" y="524"/>
                      </a:lnTo>
                      <a:lnTo>
                        <a:pt x="44" y="520"/>
                      </a:lnTo>
                      <a:lnTo>
                        <a:pt x="52" y="512"/>
                      </a:lnTo>
                      <a:lnTo>
                        <a:pt x="63" y="510"/>
                      </a:lnTo>
                      <a:lnTo>
                        <a:pt x="76" y="505"/>
                      </a:lnTo>
                      <a:lnTo>
                        <a:pt x="90" y="499"/>
                      </a:lnTo>
                      <a:lnTo>
                        <a:pt x="101" y="491"/>
                      </a:lnTo>
                      <a:lnTo>
                        <a:pt x="128" y="472"/>
                      </a:lnTo>
                      <a:lnTo>
                        <a:pt x="152" y="455"/>
                      </a:lnTo>
                      <a:lnTo>
                        <a:pt x="167" y="448"/>
                      </a:lnTo>
                      <a:lnTo>
                        <a:pt x="186" y="442"/>
                      </a:lnTo>
                      <a:lnTo>
                        <a:pt x="194" y="440"/>
                      </a:lnTo>
                      <a:lnTo>
                        <a:pt x="202" y="440"/>
                      </a:lnTo>
                      <a:lnTo>
                        <a:pt x="221" y="438"/>
                      </a:lnTo>
                      <a:lnTo>
                        <a:pt x="243" y="438"/>
                      </a:lnTo>
                      <a:lnTo>
                        <a:pt x="257" y="438"/>
                      </a:lnTo>
                      <a:lnTo>
                        <a:pt x="270" y="438"/>
                      </a:lnTo>
                      <a:lnTo>
                        <a:pt x="289" y="436"/>
                      </a:lnTo>
                      <a:lnTo>
                        <a:pt x="313" y="429"/>
                      </a:lnTo>
                      <a:lnTo>
                        <a:pt x="325" y="425"/>
                      </a:lnTo>
                      <a:lnTo>
                        <a:pt x="336" y="419"/>
                      </a:lnTo>
                      <a:lnTo>
                        <a:pt x="346" y="416"/>
                      </a:lnTo>
                      <a:lnTo>
                        <a:pt x="351" y="408"/>
                      </a:lnTo>
                      <a:lnTo>
                        <a:pt x="359" y="416"/>
                      </a:lnTo>
                      <a:lnTo>
                        <a:pt x="365" y="423"/>
                      </a:lnTo>
                      <a:lnTo>
                        <a:pt x="374" y="440"/>
                      </a:lnTo>
                      <a:lnTo>
                        <a:pt x="382" y="455"/>
                      </a:lnTo>
                      <a:lnTo>
                        <a:pt x="384" y="465"/>
                      </a:lnTo>
                      <a:lnTo>
                        <a:pt x="386" y="471"/>
                      </a:lnTo>
                      <a:lnTo>
                        <a:pt x="405" y="431"/>
                      </a:lnTo>
                      <a:lnTo>
                        <a:pt x="425" y="393"/>
                      </a:lnTo>
                      <a:lnTo>
                        <a:pt x="437" y="376"/>
                      </a:lnTo>
                      <a:lnTo>
                        <a:pt x="450" y="359"/>
                      </a:lnTo>
                      <a:lnTo>
                        <a:pt x="465" y="344"/>
                      </a:lnTo>
                      <a:lnTo>
                        <a:pt x="482" y="330"/>
                      </a:lnTo>
                      <a:lnTo>
                        <a:pt x="494" y="325"/>
                      </a:lnTo>
                      <a:lnTo>
                        <a:pt x="503" y="321"/>
                      </a:lnTo>
                      <a:lnTo>
                        <a:pt x="515" y="319"/>
                      </a:lnTo>
                      <a:lnTo>
                        <a:pt x="526" y="319"/>
                      </a:lnTo>
                      <a:close/>
                    </a:path>
                  </a:pathLst>
                </a:custGeom>
                <a:solidFill>
                  <a:srgbClr val="6A484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404" name="Freeform 12"/>
                <p:cNvSpPr>
                  <a:spLocks/>
                </p:cNvSpPr>
                <p:nvPr/>
              </p:nvSpPr>
              <p:spPr bwMode="auto">
                <a:xfrm>
                  <a:off x="787" y="718"/>
                  <a:ext cx="499" cy="506"/>
                </a:xfrm>
                <a:custGeom>
                  <a:avLst/>
                  <a:gdLst/>
                  <a:ahLst/>
                  <a:cxnLst>
                    <a:cxn ang="0">
                      <a:pos x="302" y="405"/>
                    </a:cxn>
                    <a:cxn ang="0">
                      <a:pos x="347" y="383"/>
                    </a:cxn>
                    <a:cxn ang="0">
                      <a:pos x="357" y="390"/>
                    </a:cxn>
                    <a:cxn ang="0">
                      <a:pos x="372" y="417"/>
                    </a:cxn>
                    <a:cxn ang="0">
                      <a:pos x="383" y="439"/>
                    </a:cxn>
                    <a:cxn ang="0">
                      <a:pos x="417" y="373"/>
                    </a:cxn>
                    <a:cxn ang="0">
                      <a:pos x="448" y="335"/>
                    </a:cxn>
                    <a:cxn ang="0">
                      <a:pos x="482" y="312"/>
                    </a:cxn>
                    <a:cxn ang="0">
                      <a:pos x="484" y="284"/>
                    </a:cxn>
                    <a:cxn ang="0">
                      <a:pos x="470" y="248"/>
                    </a:cxn>
                    <a:cxn ang="0">
                      <a:pos x="467" y="204"/>
                    </a:cxn>
                    <a:cxn ang="0">
                      <a:pos x="448" y="165"/>
                    </a:cxn>
                    <a:cxn ang="0">
                      <a:pos x="421" y="140"/>
                    </a:cxn>
                    <a:cxn ang="0">
                      <a:pos x="395" y="123"/>
                    </a:cxn>
                    <a:cxn ang="0">
                      <a:pos x="396" y="110"/>
                    </a:cxn>
                    <a:cxn ang="0">
                      <a:pos x="419" y="66"/>
                    </a:cxn>
                    <a:cxn ang="0">
                      <a:pos x="446" y="17"/>
                    </a:cxn>
                    <a:cxn ang="0">
                      <a:pos x="429" y="2"/>
                    </a:cxn>
                    <a:cxn ang="0">
                      <a:pos x="395" y="0"/>
                    </a:cxn>
                    <a:cxn ang="0">
                      <a:pos x="368" y="11"/>
                    </a:cxn>
                    <a:cxn ang="0">
                      <a:pos x="345" y="30"/>
                    </a:cxn>
                    <a:cxn ang="0">
                      <a:pos x="324" y="62"/>
                    </a:cxn>
                    <a:cxn ang="0">
                      <a:pos x="315" y="98"/>
                    </a:cxn>
                    <a:cxn ang="0">
                      <a:pos x="313" y="127"/>
                    </a:cxn>
                    <a:cxn ang="0">
                      <a:pos x="298" y="144"/>
                    </a:cxn>
                    <a:cxn ang="0">
                      <a:pos x="220" y="176"/>
                    </a:cxn>
                    <a:cxn ang="0">
                      <a:pos x="119" y="227"/>
                    </a:cxn>
                    <a:cxn ang="0">
                      <a:pos x="66" y="275"/>
                    </a:cxn>
                    <a:cxn ang="0">
                      <a:pos x="42" y="312"/>
                    </a:cxn>
                    <a:cxn ang="0">
                      <a:pos x="27" y="356"/>
                    </a:cxn>
                    <a:cxn ang="0">
                      <a:pos x="49" y="345"/>
                    </a:cxn>
                    <a:cxn ang="0">
                      <a:pos x="104" y="286"/>
                    </a:cxn>
                    <a:cxn ang="0">
                      <a:pos x="146" y="259"/>
                    </a:cxn>
                    <a:cxn ang="0">
                      <a:pos x="99" y="303"/>
                    </a:cxn>
                    <a:cxn ang="0">
                      <a:pos x="55" y="358"/>
                    </a:cxn>
                    <a:cxn ang="0">
                      <a:pos x="19" y="417"/>
                    </a:cxn>
                    <a:cxn ang="0">
                      <a:pos x="2" y="468"/>
                    </a:cxn>
                    <a:cxn ang="0">
                      <a:pos x="2" y="498"/>
                    </a:cxn>
                    <a:cxn ang="0">
                      <a:pos x="11" y="506"/>
                    </a:cxn>
                    <a:cxn ang="0">
                      <a:pos x="28" y="483"/>
                    </a:cxn>
                    <a:cxn ang="0">
                      <a:pos x="28" y="443"/>
                    </a:cxn>
                    <a:cxn ang="0">
                      <a:pos x="53" y="407"/>
                    </a:cxn>
                    <a:cxn ang="0">
                      <a:pos x="102" y="366"/>
                    </a:cxn>
                    <a:cxn ang="0">
                      <a:pos x="192" y="318"/>
                    </a:cxn>
                    <a:cxn ang="0">
                      <a:pos x="137" y="356"/>
                    </a:cxn>
                    <a:cxn ang="0">
                      <a:pos x="61" y="417"/>
                    </a:cxn>
                    <a:cxn ang="0">
                      <a:pos x="42" y="453"/>
                    </a:cxn>
                    <a:cxn ang="0">
                      <a:pos x="45" y="479"/>
                    </a:cxn>
                    <a:cxn ang="0">
                      <a:pos x="63" y="483"/>
                    </a:cxn>
                    <a:cxn ang="0">
                      <a:pos x="121" y="445"/>
                    </a:cxn>
                    <a:cxn ang="0">
                      <a:pos x="152" y="426"/>
                    </a:cxn>
                    <a:cxn ang="0">
                      <a:pos x="197" y="417"/>
                    </a:cxn>
                    <a:cxn ang="0">
                      <a:pos x="245" y="417"/>
                    </a:cxn>
                  </a:cxnLst>
                  <a:rect l="0" t="0" r="r" b="b"/>
                  <a:pathLst>
                    <a:path w="499" h="506">
                      <a:moveTo>
                        <a:pt x="262" y="415"/>
                      </a:moveTo>
                      <a:lnTo>
                        <a:pt x="281" y="409"/>
                      </a:lnTo>
                      <a:lnTo>
                        <a:pt x="302" y="405"/>
                      </a:lnTo>
                      <a:lnTo>
                        <a:pt x="322" y="398"/>
                      </a:lnTo>
                      <a:lnTo>
                        <a:pt x="336" y="390"/>
                      </a:lnTo>
                      <a:lnTo>
                        <a:pt x="347" y="383"/>
                      </a:lnTo>
                      <a:lnTo>
                        <a:pt x="360" y="375"/>
                      </a:lnTo>
                      <a:lnTo>
                        <a:pt x="358" y="381"/>
                      </a:lnTo>
                      <a:lnTo>
                        <a:pt x="357" y="390"/>
                      </a:lnTo>
                      <a:lnTo>
                        <a:pt x="362" y="400"/>
                      </a:lnTo>
                      <a:lnTo>
                        <a:pt x="368" y="409"/>
                      </a:lnTo>
                      <a:lnTo>
                        <a:pt x="372" y="417"/>
                      </a:lnTo>
                      <a:lnTo>
                        <a:pt x="376" y="422"/>
                      </a:lnTo>
                      <a:lnTo>
                        <a:pt x="379" y="430"/>
                      </a:lnTo>
                      <a:lnTo>
                        <a:pt x="383" y="439"/>
                      </a:lnTo>
                      <a:lnTo>
                        <a:pt x="391" y="424"/>
                      </a:lnTo>
                      <a:lnTo>
                        <a:pt x="406" y="394"/>
                      </a:lnTo>
                      <a:lnTo>
                        <a:pt x="417" y="373"/>
                      </a:lnTo>
                      <a:lnTo>
                        <a:pt x="431" y="354"/>
                      </a:lnTo>
                      <a:lnTo>
                        <a:pt x="440" y="345"/>
                      </a:lnTo>
                      <a:lnTo>
                        <a:pt x="448" y="335"/>
                      </a:lnTo>
                      <a:lnTo>
                        <a:pt x="457" y="328"/>
                      </a:lnTo>
                      <a:lnTo>
                        <a:pt x="467" y="322"/>
                      </a:lnTo>
                      <a:lnTo>
                        <a:pt x="482" y="312"/>
                      </a:lnTo>
                      <a:lnTo>
                        <a:pt x="499" y="305"/>
                      </a:lnTo>
                      <a:lnTo>
                        <a:pt x="491" y="293"/>
                      </a:lnTo>
                      <a:lnTo>
                        <a:pt x="484" y="284"/>
                      </a:lnTo>
                      <a:lnTo>
                        <a:pt x="478" y="273"/>
                      </a:lnTo>
                      <a:lnTo>
                        <a:pt x="474" y="261"/>
                      </a:lnTo>
                      <a:lnTo>
                        <a:pt x="470" y="248"/>
                      </a:lnTo>
                      <a:lnTo>
                        <a:pt x="469" y="235"/>
                      </a:lnTo>
                      <a:lnTo>
                        <a:pt x="467" y="220"/>
                      </a:lnTo>
                      <a:lnTo>
                        <a:pt x="467" y="204"/>
                      </a:lnTo>
                      <a:lnTo>
                        <a:pt x="463" y="193"/>
                      </a:lnTo>
                      <a:lnTo>
                        <a:pt x="457" y="178"/>
                      </a:lnTo>
                      <a:lnTo>
                        <a:pt x="448" y="165"/>
                      </a:lnTo>
                      <a:lnTo>
                        <a:pt x="440" y="157"/>
                      </a:lnTo>
                      <a:lnTo>
                        <a:pt x="431" y="146"/>
                      </a:lnTo>
                      <a:lnTo>
                        <a:pt x="421" y="140"/>
                      </a:lnTo>
                      <a:lnTo>
                        <a:pt x="412" y="132"/>
                      </a:lnTo>
                      <a:lnTo>
                        <a:pt x="396" y="127"/>
                      </a:lnTo>
                      <a:lnTo>
                        <a:pt x="395" y="123"/>
                      </a:lnTo>
                      <a:lnTo>
                        <a:pt x="395" y="119"/>
                      </a:lnTo>
                      <a:lnTo>
                        <a:pt x="395" y="115"/>
                      </a:lnTo>
                      <a:lnTo>
                        <a:pt x="396" y="110"/>
                      </a:lnTo>
                      <a:lnTo>
                        <a:pt x="400" y="98"/>
                      </a:lnTo>
                      <a:lnTo>
                        <a:pt x="408" y="83"/>
                      </a:lnTo>
                      <a:lnTo>
                        <a:pt x="419" y="66"/>
                      </a:lnTo>
                      <a:lnTo>
                        <a:pt x="431" y="47"/>
                      </a:lnTo>
                      <a:lnTo>
                        <a:pt x="440" y="30"/>
                      </a:lnTo>
                      <a:lnTo>
                        <a:pt x="446" y="17"/>
                      </a:lnTo>
                      <a:lnTo>
                        <a:pt x="446" y="11"/>
                      </a:lnTo>
                      <a:lnTo>
                        <a:pt x="444" y="7"/>
                      </a:lnTo>
                      <a:lnTo>
                        <a:pt x="429" y="2"/>
                      </a:lnTo>
                      <a:lnTo>
                        <a:pt x="414" y="0"/>
                      </a:lnTo>
                      <a:lnTo>
                        <a:pt x="404" y="0"/>
                      </a:lnTo>
                      <a:lnTo>
                        <a:pt x="395" y="0"/>
                      </a:lnTo>
                      <a:lnTo>
                        <a:pt x="385" y="3"/>
                      </a:lnTo>
                      <a:lnTo>
                        <a:pt x="376" y="7"/>
                      </a:lnTo>
                      <a:lnTo>
                        <a:pt x="368" y="11"/>
                      </a:lnTo>
                      <a:lnTo>
                        <a:pt x="360" y="17"/>
                      </a:lnTo>
                      <a:lnTo>
                        <a:pt x="353" y="24"/>
                      </a:lnTo>
                      <a:lnTo>
                        <a:pt x="345" y="30"/>
                      </a:lnTo>
                      <a:lnTo>
                        <a:pt x="338" y="41"/>
                      </a:lnTo>
                      <a:lnTo>
                        <a:pt x="332" y="51"/>
                      </a:lnTo>
                      <a:lnTo>
                        <a:pt x="324" y="62"/>
                      </a:lnTo>
                      <a:lnTo>
                        <a:pt x="321" y="75"/>
                      </a:lnTo>
                      <a:lnTo>
                        <a:pt x="317" y="87"/>
                      </a:lnTo>
                      <a:lnTo>
                        <a:pt x="315" y="98"/>
                      </a:lnTo>
                      <a:lnTo>
                        <a:pt x="315" y="110"/>
                      </a:lnTo>
                      <a:lnTo>
                        <a:pt x="315" y="119"/>
                      </a:lnTo>
                      <a:lnTo>
                        <a:pt x="313" y="127"/>
                      </a:lnTo>
                      <a:lnTo>
                        <a:pt x="309" y="132"/>
                      </a:lnTo>
                      <a:lnTo>
                        <a:pt x="303" y="140"/>
                      </a:lnTo>
                      <a:lnTo>
                        <a:pt x="298" y="144"/>
                      </a:lnTo>
                      <a:lnTo>
                        <a:pt x="281" y="151"/>
                      </a:lnTo>
                      <a:lnTo>
                        <a:pt x="266" y="159"/>
                      </a:lnTo>
                      <a:lnTo>
                        <a:pt x="220" y="176"/>
                      </a:lnTo>
                      <a:lnTo>
                        <a:pt x="169" y="199"/>
                      </a:lnTo>
                      <a:lnTo>
                        <a:pt x="144" y="212"/>
                      </a:lnTo>
                      <a:lnTo>
                        <a:pt x="119" y="227"/>
                      </a:lnTo>
                      <a:lnTo>
                        <a:pt x="97" y="244"/>
                      </a:lnTo>
                      <a:lnTo>
                        <a:pt x="76" y="263"/>
                      </a:lnTo>
                      <a:lnTo>
                        <a:pt x="66" y="275"/>
                      </a:lnTo>
                      <a:lnTo>
                        <a:pt x="57" y="288"/>
                      </a:lnTo>
                      <a:lnTo>
                        <a:pt x="49" y="299"/>
                      </a:lnTo>
                      <a:lnTo>
                        <a:pt x="42" y="312"/>
                      </a:lnTo>
                      <a:lnTo>
                        <a:pt x="36" y="326"/>
                      </a:lnTo>
                      <a:lnTo>
                        <a:pt x="30" y="341"/>
                      </a:lnTo>
                      <a:lnTo>
                        <a:pt x="27" y="356"/>
                      </a:lnTo>
                      <a:lnTo>
                        <a:pt x="25" y="371"/>
                      </a:lnTo>
                      <a:lnTo>
                        <a:pt x="38" y="360"/>
                      </a:lnTo>
                      <a:lnTo>
                        <a:pt x="49" y="345"/>
                      </a:lnTo>
                      <a:lnTo>
                        <a:pt x="70" y="320"/>
                      </a:lnTo>
                      <a:lnTo>
                        <a:pt x="93" y="297"/>
                      </a:lnTo>
                      <a:lnTo>
                        <a:pt x="104" y="286"/>
                      </a:lnTo>
                      <a:lnTo>
                        <a:pt x="118" y="276"/>
                      </a:lnTo>
                      <a:lnTo>
                        <a:pt x="131" y="267"/>
                      </a:lnTo>
                      <a:lnTo>
                        <a:pt x="146" y="259"/>
                      </a:lnTo>
                      <a:lnTo>
                        <a:pt x="129" y="273"/>
                      </a:lnTo>
                      <a:lnTo>
                        <a:pt x="114" y="288"/>
                      </a:lnTo>
                      <a:lnTo>
                        <a:pt x="99" y="303"/>
                      </a:lnTo>
                      <a:lnTo>
                        <a:pt x="83" y="320"/>
                      </a:lnTo>
                      <a:lnTo>
                        <a:pt x="68" y="339"/>
                      </a:lnTo>
                      <a:lnTo>
                        <a:pt x="55" y="358"/>
                      </a:lnTo>
                      <a:lnTo>
                        <a:pt x="42" y="373"/>
                      </a:lnTo>
                      <a:lnTo>
                        <a:pt x="28" y="396"/>
                      </a:lnTo>
                      <a:lnTo>
                        <a:pt x="19" y="417"/>
                      </a:lnTo>
                      <a:lnTo>
                        <a:pt x="11" y="436"/>
                      </a:lnTo>
                      <a:lnTo>
                        <a:pt x="6" y="453"/>
                      </a:lnTo>
                      <a:lnTo>
                        <a:pt x="2" y="468"/>
                      </a:lnTo>
                      <a:lnTo>
                        <a:pt x="0" y="483"/>
                      </a:lnTo>
                      <a:lnTo>
                        <a:pt x="0" y="494"/>
                      </a:lnTo>
                      <a:lnTo>
                        <a:pt x="2" y="498"/>
                      </a:lnTo>
                      <a:lnTo>
                        <a:pt x="4" y="502"/>
                      </a:lnTo>
                      <a:lnTo>
                        <a:pt x="6" y="506"/>
                      </a:lnTo>
                      <a:lnTo>
                        <a:pt x="11" y="506"/>
                      </a:lnTo>
                      <a:lnTo>
                        <a:pt x="21" y="504"/>
                      </a:lnTo>
                      <a:lnTo>
                        <a:pt x="34" y="496"/>
                      </a:lnTo>
                      <a:lnTo>
                        <a:pt x="28" y="483"/>
                      </a:lnTo>
                      <a:lnTo>
                        <a:pt x="25" y="470"/>
                      </a:lnTo>
                      <a:lnTo>
                        <a:pt x="27" y="457"/>
                      </a:lnTo>
                      <a:lnTo>
                        <a:pt x="28" y="443"/>
                      </a:lnTo>
                      <a:lnTo>
                        <a:pt x="36" y="432"/>
                      </a:lnTo>
                      <a:lnTo>
                        <a:pt x="44" y="419"/>
                      </a:lnTo>
                      <a:lnTo>
                        <a:pt x="53" y="407"/>
                      </a:lnTo>
                      <a:lnTo>
                        <a:pt x="63" y="398"/>
                      </a:lnTo>
                      <a:lnTo>
                        <a:pt x="83" y="381"/>
                      </a:lnTo>
                      <a:lnTo>
                        <a:pt x="102" y="366"/>
                      </a:lnTo>
                      <a:lnTo>
                        <a:pt x="121" y="356"/>
                      </a:lnTo>
                      <a:lnTo>
                        <a:pt x="133" y="348"/>
                      </a:lnTo>
                      <a:lnTo>
                        <a:pt x="192" y="318"/>
                      </a:lnTo>
                      <a:lnTo>
                        <a:pt x="178" y="331"/>
                      </a:lnTo>
                      <a:lnTo>
                        <a:pt x="163" y="341"/>
                      </a:lnTo>
                      <a:lnTo>
                        <a:pt x="137" y="356"/>
                      </a:lnTo>
                      <a:lnTo>
                        <a:pt x="112" y="371"/>
                      </a:lnTo>
                      <a:lnTo>
                        <a:pt x="83" y="394"/>
                      </a:lnTo>
                      <a:lnTo>
                        <a:pt x="61" y="417"/>
                      </a:lnTo>
                      <a:lnTo>
                        <a:pt x="53" y="428"/>
                      </a:lnTo>
                      <a:lnTo>
                        <a:pt x="45" y="441"/>
                      </a:lnTo>
                      <a:lnTo>
                        <a:pt x="42" y="453"/>
                      </a:lnTo>
                      <a:lnTo>
                        <a:pt x="40" y="464"/>
                      </a:lnTo>
                      <a:lnTo>
                        <a:pt x="42" y="474"/>
                      </a:lnTo>
                      <a:lnTo>
                        <a:pt x="45" y="479"/>
                      </a:lnTo>
                      <a:lnTo>
                        <a:pt x="51" y="483"/>
                      </a:lnTo>
                      <a:lnTo>
                        <a:pt x="57" y="485"/>
                      </a:lnTo>
                      <a:lnTo>
                        <a:pt x="63" y="483"/>
                      </a:lnTo>
                      <a:lnTo>
                        <a:pt x="68" y="481"/>
                      </a:lnTo>
                      <a:lnTo>
                        <a:pt x="93" y="464"/>
                      </a:lnTo>
                      <a:lnTo>
                        <a:pt x="121" y="445"/>
                      </a:lnTo>
                      <a:lnTo>
                        <a:pt x="131" y="438"/>
                      </a:lnTo>
                      <a:lnTo>
                        <a:pt x="142" y="430"/>
                      </a:lnTo>
                      <a:lnTo>
                        <a:pt x="152" y="426"/>
                      </a:lnTo>
                      <a:lnTo>
                        <a:pt x="163" y="422"/>
                      </a:lnTo>
                      <a:lnTo>
                        <a:pt x="182" y="419"/>
                      </a:lnTo>
                      <a:lnTo>
                        <a:pt x="197" y="417"/>
                      </a:lnTo>
                      <a:lnTo>
                        <a:pt x="214" y="417"/>
                      </a:lnTo>
                      <a:lnTo>
                        <a:pt x="230" y="419"/>
                      </a:lnTo>
                      <a:lnTo>
                        <a:pt x="245" y="417"/>
                      </a:lnTo>
                      <a:lnTo>
                        <a:pt x="262" y="415"/>
                      </a:lnTo>
                      <a:close/>
                    </a:path>
                  </a:pathLst>
                </a:custGeom>
                <a:solidFill>
                  <a:srgbClr val="F2E3E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405" name="Freeform 13"/>
                <p:cNvSpPr>
                  <a:spLocks/>
                </p:cNvSpPr>
                <p:nvPr/>
              </p:nvSpPr>
              <p:spPr bwMode="auto">
                <a:xfrm>
                  <a:off x="1072" y="938"/>
                  <a:ext cx="129" cy="51"/>
                </a:xfrm>
                <a:custGeom>
                  <a:avLst/>
                  <a:gdLst/>
                  <a:ahLst/>
                  <a:cxnLst>
                    <a:cxn ang="0">
                      <a:pos x="127" y="51"/>
                    </a:cxn>
                    <a:cxn ang="0">
                      <a:pos x="127" y="41"/>
                    </a:cxn>
                    <a:cxn ang="0">
                      <a:pos x="123" y="32"/>
                    </a:cxn>
                    <a:cxn ang="0">
                      <a:pos x="119" y="24"/>
                    </a:cxn>
                    <a:cxn ang="0">
                      <a:pos x="111" y="17"/>
                    </a:cxn>
                    <a:cxn ang="0">
                      <a:pos x="102" y="11"/>
                    </a:cxn>
                    <a:cxn ang="0">
                      <a:pos x="91" y="5"/>
                    </a:cxn>
                    <a:cxn ang="0">
                      <a:pos x="79" y="3"/>
                    </a:cxn>
                    <a:cxn ang="0">
                      <a:pos x="68" y="1"/>
                    </a:cxn>
                    <a:cxn ang="0">
                      <a:pos x="56" y="0"/>
                    </a:cxn>
                    <a:cxn ang="0">
                      <a:pos x="45" y="1"/>
                    </a:cxn>
                    <a:cxn ang="0">
                      <a:pos x="34" y="3"/>
                    </a:cxn>
                    <a:cxn ang="0">
                      <a:pos x="22" y="7"/>
                    </a:cxn>
                    <a:cxn ang="0">
                      <a:pos x="11" y="13"/>
                    </a:cxn>
                    <a:cxn ang="0">
                      <a:pos x="0" y="20"/>
                    </a:cxn>
                    <a:cxn ang="0">
                      <a:pos x="17" y="15"/>
                    </a:cxn>
                    <a:cxn ang="0">
                      <a:pos x="34" y="11"/>
                    </a:cxn>
                    <a:cxn ang="0">
                      <a:pos x="51" y="9"/>
                    </a:cxn>
                    <a:cxn ang="0">
                      <a:pos x="68" y="7"/>
                    </a:cxn>
                    <a:cxn ang="0">
                      <a:pos x="83" y="9"/>
                    </a:cxn>
                    <a:cxn ang="0">
                      <a:pos x="98" y="15"/>
                    </a:cxn>
                    <a:cxn ang="0">
                      <a:pos x="108" y="20"/>
                    </a:cxn>
                    <a:cxn ang="0">
                      <a:pos x="115" y="28"/>
                    </a:cxn>
                    <a:cxn ang="0">
                      <a:pos x="123" y="37"/>
                    </a:cxn>
                    <a:cxn ang="0">
                      <a:pos x="129" y="45"/>
                    </a:cxn>
                    <a:cxn ang="0">
                      <a:pos x="129" y="49"/>
                    </a:cxn>
                    <a:cxn ang="0">
                      <a:pos x="127" y="51"/>
                    </a:cxn>
                  </a:cxnLst>
                  <a:rect l="0" t="0" r="r" b="b"/>
                  <a:pathLst>
                    <a:path w="129" h="51">
                      <a:moveTo>
                        <a:pt x="127" y="51"/>
                      </a:moveTo>
                      <a:lnTo>
                        <a:pt x="127" y="41"/>
                      </a:lnTo>
                      <a:lnTo>
                        <a:pt x="123" y="32"/>
                      </a:lnTo>
                      <a:lnTo>
                        <a:pt x="119" y="24"/>
                      </a:lnTo>
                      <a:lnTo>
                        <a:pt x="111" y="17"/>
                      </a:lnTo>
                      <a:lnTo>
                        <a:pt x="102" y="11"/>
                      </a:lnTo>
                      <a:lnTo>
                        <a:pt x="91" y="5"/>
                      </a:lnTo>
                      <a:lnTo>
                        <a:pt x="79" y="3"/>
                      </a:lnTo>
                      <a:lnTo>
                        <a:pt x="68" y="1"/>
                      </a:lnTo>
                      <a:lnTo>
                        <a:pt x="56" y="0"/>
                      </a:lnTo>
                      <a:lnTo>
                        <a:pt x="45" y="1"/>
                      </a:lnTo>
                      <a:lnTo>
                        <a:pt x="34" y="3"/>
                      </a:lnTo>
                      <a:lnTo>
                        <a:pt x="22" y="7"/>
                      </a:lnTo>
                      <a:lnTo>
                        <a:pt x="11" y="13"/>
                      </a:lnTo>
                      <a:lnTo>
                        <a:pt x="0" y="20"/>
                      </a:lnTo>
                      <a:lnTo>
                        <a:pt x="17" y="15"/>
                      </a:lnTo>
                      <a:lnTo>
                        <a:pt x="34" y="11"/>
                      </a:lnTo>
                      <a:lnTo>
                        <a:pt x="51" y="9"/>
                      </a:lnTo>
                      <a:lnTo>
                        <a:pt x="68" y="7"/>
                      </a:lnTo>
                      <a:lnTo>
                        <a:pt x="83" y="9"/>
                      </a:lnTo>
                      <a:lnTo>
                        <a:pt x="98" y="15"/>
                      </a:lnTo>
                      <a:lnTo>
                        <a:pt x="108" y="20"/>
                      </a:lnTo>
                      <a:lnTo>
                        <a:pt x="115" y="28"/>
                      </a:lnTo>
                      <a:lnTo>
                        <a:pt x="123" y="37"/>
                      </a:lnTo>
                      <a:lnTo>
                        <a:pt x="129" y="45"/>
                      </a:lnTo>
                      <a:lnTo>
                        <a:pt x="129" y="49"/>
                      </a:lnTo>
                      <a:lnTo>
                        <a:pt x="127" y="51"/>
                      </a:lnTo>
                      <a:close/>
                    </a:path>
                  </a:pathLst>
                </a:custGeom>
                <a:solidFill>
                  <a:srgbClr val="6A484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406" name="Freeform 14"/>
                <p:cNvSpPr>
                  <a:spLocks/>
                </p:cNvSpPr>
                <p:nvPr/>
              </p:nvSpPr>
              <p:spPr bwMode="auto">
                <a:xfrm>
                  <a:off x="1908" y="537"/>
                  <a:ext cx="381" cy="615"/>
                </a:xfrm>
                <a:custGeom>
                  <a:avLst/>
                  <a:gdLst/>
                  <a:ahLst/>
                  <a:cxnLst>
                    <a:cxn ang="0">
                      <a:pos x="254" y="594"/>
                    </a:cxn>
                    <a:cxn ang="0">
                      <a:pos x="285" y="609"/>
                    </a:cxn>
                    <a:cxn ang="0">
                      <a:pos x="309" y="615"/>
                    </a:cxn>
                    <a:cxn ang="0">
                      <a:pos x="334" y="615"/>
                    </a:cxn>
                    <a:cxn ang="0">
                      <a:pos x="355" y="609"/>
                    </a:cxn>
                    <a:cxn ang="0">
                      <a:pos x="370" y="600"/>
                    </a:cxn>
                    <a:cxn ang="0">
                      <a:pos x="376" y="588"/>
                    </a:cxn>
                    <a:cxn ang="0">
                      <a:pos x="381" y="571"/>
                    </a:cxn>
                    <a:cxn ang="0">
                      <a:pos x="381" y="548"/>
                    </a:cxn>
                    <a:cxn ang="0">
                      <a:pos x="374" y="514"/>
                    </a:cxn>
                    <a:cxn ang="0">
                      <a:pos x="355" y="480"/>
                    </a:cxn>
                    <a:cxn ang="0">
                      <a:pos x="330" y="440"/>
                    </a:cxn>
                    <a:cxn ang="0">
                      <a:pos x="309" y="410"/>
                    </a:cxn>
                    <a:cxn ang="0">
                      <a:pos x="296" y="391"/>
                    </a:cxn>
                    <a:cxn ang="0">
                      <a:pos x="294" y="374"/>
                    </a:cxn>
                    <a:cxn ang="0">
                      <a:pos x="296" y="346"/>
                    </a:cxn>
                    <a:cxn ang="0">
                      <a:pos x="298" y="308"/>
                    </a:cxn>
                    <a:cxn ang="0">
                      <a:pos x="304" y="275"/>
                    </a:cxn>
                    <a:cxn ang="0">
                      <a:pos x="305" y="239"/>
                    </a:cxn>
                    <a:cxn ang="0">
                      <a:pos x="311" y="192"/>
                    </a:cxn>
                    <a:cxn ang="0">
                      <a:pos x="309" y="152"/>
                    </a:cxn>
                    <a:cxn ang="0">
                      <a:pos x="305" y="118"/>
                    </a:cxn>
                    <a:cxn ang="0">
                      <a:pos x="296" y="88"/>
                    </a:cxn>
                    <a:cxn ang="0">
                      <a:pos x="287" y="63"/>
                    </a:cxn>
                    <a:cxn ang="0">
                      <a:pos x="268" y="38"/>
                    </a:cxn>
                    <a:cxn ang="0">
                      <a:pos x="243" y="18"/>
                    </a:cxn>
                    <a:cxn ang="0">
                      <a:pos x="216" y="4"/>
                    </a:cxn>
                    <a:cxn ang="0">
                      <a:pos x="188" y="0"/>
                    </a:cxn>
                    <a:cxn ang="0">
                      <a:pos x="161" y="2"/>
                    </a:cxn>
                    <a:cxn ang="0">
                      <a:pos x="125" y="14"/>
                    </a:cxn>
                    <a:cxn ang="0">
                      <a:pos x="84" y="38"/>
                    </a:cxn>
                    <a:cxn ang="0">
                      <a:pos x="55" y="65"/>
                    </a:cxn>
                    <a:cxn ang="0">
                      <a:pos x="38" y="90"/>
                    </a:cxn>
                    <a:cxn ang="0">
                      <a:pos x="21" y="122"/>
                    </a:cxn>
                    <a:cxn ang="0">
                      <a:pos x="8" y="169"/>
                    </a:cxn>
                    <a:cxn ang="0">
                      <a:pos x="0" y="203"/>
                    </a:cxn>
                    <a:cxn ang="0">
                      <a:pos x="4" y="217"/>
                    </a:cxn>
                    <a:cxn ang="0">
                      <a:pos x="17" y="236"/>
                    </a:cxn>
                    <a:cxn ang="0">
                      <a:pos x="51" y="260"/>
                    </a:cxn>
                    <a:cxn ang="0">
                      <a:pos x="87" y="285"/>
                    </a:cxn>
                    <a:cxn ang="0">
                      <a:pos x="104" y="306"/>
                    </a:cxn>
                    <a:cxn ang="0">
                      <a:pos x="114" y="327"/>
                    </a:cxn>
                    <a:cxn ang="0">
                      <a:pos x="121" y="340"/>
                    </a:cxn>
                    <a:cxn ang="0">
                      <a:pos x="139" y="357"/>
                    </a:cxn>
                    <a:cxn ang="0">
                      <a:pos x="163" y="376"/>
                    </a:cxn>
                    <a:cxn ang="0">
                      <a:pos x="178" y="393"/>
                    </a:cxn>
                    <a:cxn ang="0">
                      <a:pos x="186" y="408"/>
                    </a:cxn>
                    <a:cxn ang="0">
                      <a:pos x="195" y="452"/>
                    </a:cxn>
                    <a:cxn ang="0">
                      <a:pos x="203" y="480"/>
                    </a:cxn>
                    <a:cxn ang="0">
                      <a:pos x="211" y="493"/>
                    </a:cxn>
                    <a:cxn ang="0">
                      <a:pos x="224" y="537"/>
                    </a:cxn>
                  </a:cxnLst>
                  <a:rect l="0" t="0" r="r" b="b"/>
                  <a:pathLst>
                    <a:path w="381" h="615">
                      <a:moveTo>
                        <a:pt x="239" y="583"/>
                      </a:moveTo>
                      <a:lnTo>
                        <a:pt x="254" y="594"/>
                      </a:lnTo>
                      <a:lnTo>
                        <a:pt x="273" y="605"/>
                      </a:lnTo>
                      <a:lnTo>
                        <a:pt x="285" y="609"/>
                      </a:lnTo>
                      <a:lnTo>
                        <a:pt x="298" y="613"/>
                      </a:lnTo>
                      <a:lnTo>
                        <a:pt x="309" y="615"/>
                      </a:lnTo>
                      <a:lnTo>
                        <a:pt x="323" y="615"/>
                      </a:lnTo>
                      <a:lnTo>
                        <a:pt x="334" y="615"/>
                      </a:lnTo>
                      <a:lnTo>
                        <a:pt x="345" y="613"/>
                      </a:lnTo>
                      <a:lnTo>
                        <a:pt x="355" y="609"/>
                      </a:lnTo>
                      <a:lnTo>
                        <a:pt x="364" y="603"/>
                      </a:lnTo>
                      <a:lnTo>
                        <a:pt x="370" y="600"/>
                      </a:lnTo>
                      <a:lnTo>
                        <a:pt x="374" y="594"/>
                      </a:lnTo>
                      <a:lnTo>
                        <a:pt x="376" y="588"/>
                      </a:lnTo>
                      <a:lnTo>
                        <a:pt x="379" y="581"/>
                      </a:lnTo>
                      <a:lnTo>
                        <a:pt x="381" y="571"/>
                      </a:lnTo>
                      <a:lnTo>
                        <a:pt x="381" y="560"/>
                      </a:lnTo>
                      <a:lnTo>
                        <a:pt x="381" y="548"/>
                      </a:lnTo>
                      <a:lnTo>
                        <a:pt x="379" y="533"/>
                      </a:lnTo>
                      <a:lnTo>
                        <a:pt x="374" y="514"/>
                      </a:lnTo>
                      <a:lnTo>
                        <a:pt x="366" y="497"/>
                      </a:lnTo>
                      <a:lnTo>
                        <a:pt x="355" y="480"/>
                      </a:lnTo>
                      <a:lnTo>
                        <a:pt x="345" y="463"/>
                      </a:lnTo>
                      <a:lnTo>
                        <a:pt x="330" y="440"/>
                      </a:lnTo>
                      <a:lnTo>
                        <a:pt x="315" y="420"/>
                      </a:lnTo>
                      <a:lnTo>
                        <a:pt x="309" y="410"/>
                      </a:lnTo>
                      <a:lnTo>
                        <a:pt x="302" y="401"/>
                      </a:lnTo>
                      <a:lnTo>
                        <a:pt x="296" y="391"/>
                      </a:lnTo>
                      <a:lnTo>
                        <a:pt x="294" y="382"/>
                      </a:lnTo>
                      <a:lnTo>
                        <a:pt x="294" y="374"/>
                      </a:lnTo>
                      <a:lnTo>
                        <a:pt x="294" y="366"/>
                      </a:lnTo>
                      <a:lnTo>
                        <a:pt x="296" y="346"/>
                      </a:lnTo>
                      <a:lnTo>
                        <a:pt x="298" y="325"/>
                      </a:lnTo>
                      <a:lnTo>
                        <a:pt x="298" y="308"/>
                      </a:lnTo>
                      <a:lnTo>
                        <a:pt x="300" y="291"/>
                      </a:lnTo>
                      <a:lnTo>
                        <a:pt x="304" y="275"/>
                      </a:lnTo>
                      <a:lnTo>
                        <a:pt x="304" y="262"/>
                      </a:lnTo>
                      <a:lnTo>
                        <a:pt x="305" y="239"/>
                      </a:lnTo>
                      <a:lnTo>
                        <a:pt x="309" y="217"/>
                      </a:lnTo>
                      <a:lnTo>
                        <a:pt x="311" y="192"/>
                      </a:lnTo>
                      <a:lnTo>
                        <a:pt x="311" y="169"/>
                      </a:lnTo>
                      <a:lnTo>
                        <a:pt x="309" y="152"/>
                      </a:lnTo>
                      <a:lnTo>
                        <a:pt x="307" y="135"/>
                      </a:lnTo>
                      <a:lnTo>
                        <a:pt x="305" y="118"/>
                      </a:lnTo>
                      <a:lnTo>
                        <a:pt x="300" y="101"/>
                      </a:lnTo>
                      <a:lnTo>
                        <a:pt x="296" y="88"/>
                      </a:lnTo>
                      <a:lnTo>
                        <a:pt x="292" y="76"/>
                      </a:lnTo>
                      <a:lnTo>
                        <a:pt x="287" y="63"/>
                      </a:lnTo>
                      <a:lnTo>
                        <a:pt x="279" y="52"/>
                      </a:lnTo>
                      <a:lnTo>
                        <a:pt x="268" y="38"/>
                      </a:lnTo>
                      <a:lnTo>
                        <a:pt x="254" y="27"/>
                      </a:lnTo>
                      <a:lnTo>
                        <a:pt x="243" y="18"/>
                      </a:lnTo>
                      <a:lnTo>
                        <a:pt x="232" y="10"/>
                      </a:lnTo>
                      <a:lnTo>
                        <a:pt x="216" y="4"/>
                      </a:lnTo>
                      <a:lnTo>
                        <a:pt x="201" y="2"/>
                      </a:lnTo>
                      <a:lnTo>
                        <a:pt x="188" y="0"/>
                      </a:lnTo>
                      <a:lnTo>
                        <a:pt x="175" y="0"/>
                      </a:lnTo>
                      <a:lnTo>
                        <a:pt x="161" y="2"/>
                      </a:lnTo>
                      <a:lnTo>
                        <a:pt x="148" y="6"/>
                      </a:lnTo>
                      <a:lnTo>
                        <a:pt x="125" y="14"/>
                      </a:lnTo>
                      <a:lnTo>
                        <a:pt x="104" y="25"/>
                      </a:lnTo>
                      <a:lnTo>
                        <a:pt x="84" y="38"/>
                      </a:lnTo>
                      <a:lnTo>
                        <a:pt x="65" y="55"/>
                      </a:lnTo>
                      <a:lnTo>
                        <a:pt x="55" y="65"/>
                      </a:lnTo>
                      <a:lnTo>
                        <a:pt x="46" y="76"/>
                      </a:lnTo>
                      <a:lnTo>
                        <a:pt x="38" y="90"/>
                      </a:lnTo>
                      <a:lnTo>
                        <a:pt x="30" y="101"/>
                      </a:lnTo>
                      <a:lnTo>
                        <a:pt x="21" y="122"/>
                      </a:lnTo>
                      <a:lnTo>
                        <a:pt x="13" y="145"/>
                      </a:lnTo>
                      <a:lnTo>
                        <a:pt x="8" y="169"/>
                      </a:lnTo>
                      <a:lnTo>
                        <a:pt x="0" y="198"/>
                      </a:lnTo>
                      <a:lnTo>
                        <a:pt x="0" y="203"/>
                      </a:lnTo>
                      <a:lnTo>
                        <a:pt x="2" y="211"/>
                      </a:lnTo>
                      <a:lnTo>
                        <a:pt x="4" y="217"/>
                      </a:lnTo>
                      <a:lnTo>
                        <a:pt x="8" y="222"/>
                      </a:lnTo>
                      <a:lnTo>
                        <a:pt x="17" y="236"/>
                      </a:lnTo>
                      <a:lnTo>
                        <a:pt x="30" y="247"/>
                      </a:lnTo>
                      <a:lnTo>
                        <a:pt x="51" y="260"/>
                      </a:lnTo>
                      <a:lnTo>
                        <a:pt x="76" y="275"/>
                      </a:lnTo>
                      <a:lnTo>
                        <a:pt x="87" y="285"/>
                      </a:lnTo>
                      <a:lnTo>
                        <a:pt x="97" y="294"/>
                      </a:lnTo>
                      <a:lnTo>
                        <a:pt x="104" y="306"/>
                      </a:lnTo>
                      <a:lnTo>
                        <a:pt x="110" y="317"/>
                      </a:lnTo>
                      <a:lnTo>
                        <a:pt x="114" y="327"/>
                      </a:lnTo>
                      <a:lnTo>
                        <a:pt x="118" y="334"/>
                      </a:lnTo>
                      <a:lnTo>
                        <a:pt x="121" y="340"/>
                      </a:lnTo>
                      <a:lnTo>
                        <a:pt x="127" y="346"/>
                      </a:lnTo>
                      <a:lnTo>
                        <a:pt x="139" y="357"/>
                      </a:lnTo>
                      <a:lnTo>
                        <a:pt x="152" y="366"/>
                      </a:lnTo>
                      <a:lnTo>
                        <a:pt x="163" y="376"/>
                      </a:lnTo>
                      <a:lnTo>
                        <a:pt x="175" y="387"/>
                      </a:lnTo>
                      <a:lnTo>
                        <a:pt x="178" y="393"/>
                      </a:lnTo>
                      <a:lnTo>
                        <a:pt x="184" y="401"/>
                      </a:lnTo>
                      <a:lnTo>
                        <a:pt x="186" y="408"/>
                      </a:lnTo>
                      <a:lnTo>
                        <a:pt x="190" y="418"/>
                      </a:lnTo>
                      <a:lnTo>
                        <a:pt x="195" y="452"/>
                      </a:lnTo>
                      <a:lnTo>
                        <a:pt x="201" y="471"/>
                      </a:lnTo>
                      <a:lnTo>
                        <a:pt x="203" y="480"/>
                      </a:lnTo>
                      <a:lnTo>
                        <a:pt x="207" y="486"/>
                      </a:lnTo>
                      <a:lnTo>
                        <a:pt x="211" y="493"/>
                      </a:lnTo>
                      <a:lnTo>
                        <a:pt x="216" y="509"/>
                      </a:lnTo>
                      <a:lnTo>
                        <a:pt x="224" y="537"/>
                      </a:lnTo>
                      <a:lnTo>
                        <a:pt x="239" y="583"/>
                      </a:lnTo>
                      <a:close/>
                    </a:path>
                  </a:pathLst>
                </a:custGeom>
                <a:solidFill>
                  <a:srgbClr val="251E1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407" name="Freeform 15"/>
                <p:cNvSpPr>
                  <a:spLocks/>
                </p:cNvSpPr>
                <p:nvPr/>
              </p:nvSpPr>
              <p:spPr bwMode="auto">
                <a:xfrm>
                  <a:off x="1921" y="556"/>
                  <a:ext cx="359" cy="586"/>
                </a:xfrm>
                <a:custGeom>
                  <a:avLst/>
                  <a:gdLst/>
                  <a:ahLst/>
                  <a:cxnLst>
                    <a:cxn ang="0">
                      <a:pos x="277" y="418"/>
                    </a:cxn>
                    <a:cxn ang="0">
                      <a:pos x="274" y="385"/>
                    </a:cxn>
                    <a:cxn ang="0">
                      <a:pos x="275" y="342"/>
                    </a:cxn>
                    <a:cxn ang="0">
                      <a:pos x="281" y="289"/>
                    </a:cxn>
                    <a:cxn ang="0">
                      <a:pos x="285" y="228"/>
                    </a:cxn>
                    <a:cxn ang="0">
                      <a:pos x="287" y="160"/>
                    </a:cxn>
                    <a:cxn ang="0">
                      <a:pos x="283" y="109"/>
                    </a:cxn>
                    <a:cxn ang="0">
                      <a:pos x="274" y="74"/>
                    </a:cxn>
                    <a:cxn ang="0">
                      <a:pos x="260" y="48"/>
                    </a:cxn>
                    <a:cxn ang="0">
                      <a:pos x="245" y="29"/>
                    </a:cxn>
                    <a:cxn ang="0">
                      <a:pos x="228" y="16"/>
                    </a:cxn>
                    <a:cxn ang="0">
                      <a:pos x="211" y="6"/>
                    </a:cxn>
                    <a:cxn ang="0">
                      <a:pos x="182" y="0"/>
                    </a:cxn>
                    <a:cxn ang="0">
                      <a:pos x="141" y="2"/>
                    </a:cxn>
                    <a:cxn ang="0">
                      <a:pos x="99" y="19"/>
                    </a:cxn>
                    <a:cxn ang="0">
                      <a:pos x="65" y="44"/>
                    </a:cxn>
                    <a:cxn ang="0">
                      <a:pos x="38" y="78"/>
                    </a:cxn>
                    <a:cxn ang="0">
                      <a:pos x="14" y="120"/>
                    </a:cxn>
                    <a:cxn ang="0">
                      <a:pos x="2" y="154"/>
                    </a:cxn>
                    <a:cxn ang="0">
                      <a:pos x="0" y="175"/>
                    </a:cxn>
                    <a:cxn ang="0">
                      <a:pos x="0" y="194"/>
                    </a:cxn>
                    <a:cxn ang="0">
                      <a:pos x="4" y="215"/>
                    </a:cxn>
                    <a:cxn ang="0">
                      <a:pos x="31" y="239"/>
                    </a:cxn>
                    <a:cxn ang="0">
                      <a:pos x="65" y="258"/>
                    </a:cxn>
                    <a:cxn ang="0">
                      <a:pos x="82" y="273"/>
                    </a:cxn>
                    <a:cxn ang="0">
                      <a:pos x="95" y="296"/>
                    </a:cxn>
                    <a:cxn ang="0">
                      <a:pos x="114" y="327"/>
                    </a:cxn>
                    <a:cxn ang="0">
                      <a:pos x="127" y="340"/>
                    </a:cxn>
                    <a:cxn ang="0">
                      <a:pos x="143" y="347"/>
                    </a:cxn>
                    <a:cxn ang="0">
                      <a:pos x="160" y="363"/>
                    </a:cxn>
                    <a:cxn ang="0">
                      <a:pos x="173" y="391"/>
                    </a:cxn>
                    <a:cxn ang="0">
                      <a:pos x="181" y="435"/>
                    </a:cxn>
                    <a:cxn ang="0">
                      <a:pos x="198" y="476"/>
                    </a:cxn>
                    <a:cxn ang="0">
                      <a:pos x="213" y="520"/>
                    </a:cxn>
                    <a:cxn ang="0">
                      <a:pos x="222" y="554"/>
                    </a:cxn>
                    <a:cxn ang="0">
                      <a:pos x="237" y="575"/>
                    </a:cxn>
                    <a:cxn ang="0">
                      <a:pos x="270" y="583"/>
                    </a:cxn>
                    <a:cxn ang="0">
                      <a:pos x="302" y="586"/>
                    </a:cxn>
                    <a:cxn ang="0">
                      <a:pos x="325" y="586"/>
                    </a:cxn>
                    <a:cxn ang="0">
                      <a:pos x="342" y="579"/>
                    </a:cxn>
                    <a:cxn ang="0">
                      <a:pos x="351" y="565"/>
                    </a:cxn>
                    <a:cxn ang="0">
                      <a:pos x="359" y="545"/>
                    </a:cxn>
                    <a:cxn ang="0">
                      <a:pos x="359" y="522"/>
                    </a:cxn>
                    <a:cxn ang="0">
                      <a:pos x="353" y="497"/>
                    </a:cxn>
                    <a:cxn ang="0">
                      <a:pos x="342" y="469"/>
                    </a:cxn>
                    <a:cxn ang="0">
                      <a:pos x="321" y="433"/>
                    </a:cxn>
                    <a:cxn ang="0">
                      <a:pos x="294" y="389"/>
                    </a:cxn>
                    <a:cxn ang="0">
                      <a:pos x="277" y="383"/>
                    </a:cxn>
                    <a:cxn ang="0">
                      <a:pos x="279" y="419"/>
                    </a:cxn>
                  </a:cxnLst>
                  <a:rect l="0" t="0" r="r" b="b"/>
                  <a:pathLst>
                    <a:path w="359" h="586">
                      <a:moveTo>
                        <a:pt x="279" y="431"/>
                      </a:moveTo>
                      <a:lnTo>
                        <a:pt x="277" y="418"/>
                      </a:lnTo>
                      <a:lnTo>
                        <a:pt x="275" y="402"/>
                      </a:lnTo>
                      <a:lnTo>
                        <a:pt x="274" y="385"/>
                      </a:lnTo>
                      <a:lnTo>
                        <a:pt x="274" y="368"/>
                      </a:lnTo>
                      <a:lnTo>
                        <a:pt x="275" y="342"/>
                      </a:lnTo>
                      <a:lnTo>
                        <a:pt x="277" y="315"/>
                      </a:lnTo>
                      <a:lnTo>
                        <a:pt x="281" y="289"/>
                      </a:lnTo>
                      <a:lnTo>
                        <a:pt x="283" y="262"/>
                      </a:lnTo>
                      <a:lnTo>
                        <a:pt x="285" y="228"/>
                      </a:lnTo>
                      <a:lnTo>
                        <a:pt x="287" y="194"/>
                      </a:lnTo>
                      <a:lnTo>
                        <a:pt x="287" y="160"/>
                      </a:lnTo>
                      <a:lnTo>
                        <a:pt x="285" y="126"/>
                      </a:lnTo>
                      <a:lnTo>
                        <a:pt x="283" y="109"/>
                      </a:lnTo>
                      <a:lnTo>
                        <a:pt x="279" y="91"/>
                      </a:lnTo>
                      <a:lnTo>
                        <a:pt x="274" y="74"/>
                      </a:lnTo>
                      <a:lnTo>
                        <a:pt x="266" y="57"/>
                      </a:lnTo>
                      <a:lnTo>
                        <a:pt x="260" y="48"/>
                      </a:lnTo>
                      <a:lnTo>
                        <a:pt x="253" y="38"/>
                      </a:lnTo>
                      <a:lnTo>
                        <a:pt x="245" y="29"/>
                      </a:lnTo>
                      <a:lnTo>
                        <a:pt x="237" y="23"/>
                      </a:lnTo>
                      <a:lnTo>
                        <a:pt x="228" y="16"/>
                      </a:lnTo>
                      <a:lnTo>
                        <a:pt x="220" y="12"/>
                      </a:lnTo>
                      <a:lnTo>
                        <a:pt x="211" y="6"/>
                      </a:lnTo>
                      <a:lnTo>
                        <a:pt x="201" y="4"/>
                      </a:lnTo>
                      <a:lnTo>
                        <a:pt x="182" y="0"/>
                      </a:lnTo>
                      <a:lnTo>
                        <a:pt x="162" y="0"/>
                      </a:lnTo>
                      <a:lnTo>
                        <a:pt x="141" y="2"/>
                      </a:lnTo>
                      <a:lnTo>
                        <a:pt x="120" y="10"/>
                      </a:lnTo>
                      <a:lnTo>
                        <a:pt x="99" y="19"/>
                      </a:lnTo>
                      <a:lnTo>
                        <a:pt x="78" y="33"/>
                      </a:lnTo>
                      <a:lnTo>
                        <a:pt x="65" y="44"/>
                      </a:lnTo>
                      <a:lnTo>
                        <a:pt x="52" y="59"/>
                      </a:lnTo>
                      <a:lnTo>
                        <a:pt x="38" y="78"/>
                      </a:lnTo>
                      <a:lnTo>
                        <a:pt x="25" y="99"/>
                      </a:lnTo>
                      <a:lnTo>
                        <a:pt x="14" y="120"/>
                      </a:lnTo>
                      <a:lnTo>
                        <a:pt x="6" y="143"/>
                      </a:lnTo>
                      <a:lnTo>
                        <a:pt x="2" y="154"/>
                      </a:lnTo>
                      <a:lnTo>
                        <a:pt x="0" y="164"/>
                      </a:lnTo>
                      <a:lnTo>
                        <a:pt x="0" y="175"/>
                      </a:lnTo>
                      <a:lnTo>
                        <a:pt x="0" y="184"/>
                      </a:lnTo>
                      <a:lnTo>
                        <a:pt x="0" y="194"/>
                      </a:lnTo>
                      <a:lnTo>
                        <a:pt x="2" y="205"/>
                      </a:lnTo>
                      <a:lnTo>
                        <a:pt x="4" y="215"/>
                      </a:lnTo>
                      <a:lnTo>
                        <a:pt x="10" y="222"/>
                      </a:lnTo>
                      <a:lnTo>
                        <a:pt x="31" y="239"/>
                      </a:lnTo>
                      <a:lnTo>
                        <a:pt x="53" y="253"/>
                      </a:lnTo>
                      <a:lnTo>
                        <a:pt x="65" y="258"/>
                      </a:lnTo>
                      <a:lnTo>
                        <a:pt x="74" y="266"/>
                      </a:lnTo>
                      <a:lnTo>
                        <a:pt x="82" y="273"/>
                      </a:lnTo>
                      <a:lnTo>
                        <a:pt x="88" y="283"/>
                      </a:lnTo>
                      <a:lnTo>
                        <a:pt x="95" y="296"/>
                      </a:lnTo>
                      <a:lnTo>
                        <a:pt x="107" y="317"/>
                      </a:lnTo>
                      <a:lnTo>
                        <a:pt x="114" y="327"/>
                      </a:lnTo>
                      <a:lnTo>
                        <a:pt x="120" y="334"/>
                      </a:lnTo>
                      <a:lnTo>
                        <a:pt x="127" y="340"/>
                      </a:lnTo>
                      <a:lnTo>
                        <a:pt x="133" y="342"/>
                      </a:lnTo>
                      <a:lnTo>
                        <a:pt x="143" y="347"/>
                      </a:lnTo>
                      <a:lnTo>
                        <a:pt x="152" y="355"/>
                      </a:lnTo>
                      <a:lnTo>
                        <a:pt x="160" y="363"/>
                      </a:lnTo>
                      <a:lnTo>
                        <a:pt x="165" y="372"/>
                      </a:lnTo>
                      <a:lnTo>
                        <a:pt x="173" y="391"/>
                      </a:lnTo>
                      <a:lnTo>
                        <a:pt x="177" y="412"/>
                      </a:lnTo>
                      <a:lnTo>
                        <a:pt x="181" y="435"/>
                      </a:lnTo>
                      <a:lnTo>
                        <a:pt x="188" y="454"/>
                      </a:lnTo>
                      <a:lnTo>
                        <a:pt x="198" y="476"/>
                      </a:lnTo>
                      <a:lnTo>
                        <a:pt x="205" y="501"/>
                      </a:lnTo>
                      <a:lnTo>
                        <a:pt x="213" y="520"/>
                      </a:lnTo>
                      <a:lnTo>
                        <a:pt x="219" y="539"/>
                      </a:lnTo>
                      <a:lnTo>
                        <a:pt x="222" y="554"/>
                      </a:lnTo>
                      <a:lnTo>
                        <a:pt x="230" y="569"/>
                      </a:lnTo>
                      <a:lnTo>
                        <a:pt x="237" y="575"/>
                      </a:lnTo>
                      <a:lnTo>
                        <a:pt x="249" y="579"/>
                      </a:lnTo>
                      <a:lnTo>
                        <a:pt x="270" y="583"/>
                      </a:lnTo>
                      <a:lnTo>
                        <a:pt x="287" y="584"/>
                      </a:lnTo>
                      <a:lnTo>
                        <a:pt x="302" y="586"/>
                      </a:lnTo>
                      <a:lnTo>
                        <a:pt x="315" y="586"/>
                      </a:lnTo>
                      <a:lnTo>
                        <a:pt x="325" y="586"/>
                      </a:lnTo>
                      <a:lnTo>
                        <a:pt x="334" y="583"/>
                      </a:lnTo>
                      <a:lnTo>
                        <a:pt x="342" y="579"/>
                      </a:lnTo>
                      <a:lnTo>
                        <a:pt x="348" y="573"/>
                      </a:lnTo>
                      <a:lnTo>
                        <a:pt x="351" y="565"/>
                      </a:lnTo>
                      <a:lnTo>
                        <a:pt x="355" y="556"/>
                      </a:lnTo>
                      <a:lnTo>
                        <a:pt x="359" y="545"/>
                      </a:lnTo>
                      <a:lnTo>
                        <a:pt x="359" y="533"/>
                      </a:lnTo>
                      <a:lnTo>
                        <a:pt x="359" y="522"/>
                      </a:lnTo>
                      <a:lnTo>
                        <a:pt x="357" y="510"/>
                      </a:lnTo>
                      <a:lnTo>
                        <a:pt x="353" y="497"/>
                      </a:lnTo>
                      <a:lnTo>
                        <a:pt x="349" y="486"/>
                      </a:lnTo>
                      <a:lnTo>
                        <a:pt x="342" y="469"/>
                      </a:lnTo>
                      <a:lnTo>
                        <a:pt x="332" y="450"/>
                      </a:lnTo>
                      <a:lnTo>
                        <a:pt x="321" y="433"/>
                      </a:lnTo>
                      <a:lnTo>
                        <a:pt x="311" y="418"/>
                      </a:lnTo>
                      <a:lnTo>
                        <a:pt x="294" y="389"/>
                      </a:lnTo>
                      <a:lnTo>
                        <a:pt x="277" y="366"/>
                      </a:lnTo>
                      <a:lnTo>
                        <a:pt x="277" y="383"/>
                      </a:lnTo>
                      <a:lnTo>
                        <a:pt x="277" y="402"/>
                      </a:lnTo>
                      <a:lnTo>
                        <a:pt x="279" y="419"/>
                      </a:lnTo>
                      <a:lnTo>
                        <a:pt x="279" y="431"/>
                      </a:lnTo>
                      <a:close/>
                    </a:path>
                  </a:pathLst>
                </a:custGeom>
                <a:solidFill>
                  <a:srgbClr val="7A4F7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408" name="Freeform 16"/>
                <p:cNvSpPr>
                  <a:spLocks/>
                </p:cNvSpPr>
                <p:nvPr/>
              </p:nvSpPr>
              <p:spPr bwMode="auto">
                <a:xfrm>
                  <a:off x="1411" y="733"/>
                  <a:ext cx="753" cy="768"/>
                </a:xfrm>
                <a:custGeom>
                  <a:avLst/>
                  <a:gdLst/>
                  <a:ahLst/>
                  <a:cxnLst>
                    <a:cxn ang="0">
                      <a:pos x="190" y="658"/>
                    </a:cxn>
                    <a:cxn ang="0">
                      <a:pos x="226" y="709"/>
                    </a:cxn>
                    <a:cxn ang="0">
                      <a:pos x="292" y="753"/>
                    </a:cxn>
                    <a:cxn ang="0">
                      <a:pos x="353" y="768"/>
                    </a:cxn>
                    <a:cxn ang="0">
                      <a:pos x="400" y="743"/>
                    </a:cxn>
                    <a:cxn ang="0">
                      <a:pos x="440" y="679"/>
                    </a:cxn>
                    <a:cxn ang="0">
                      <a:pos x="489" y="614"/>
                    </a:cxn>
                    <a:cxn ang="0">
                      <a:pos x="569" y="576"/>
                    </a:cxn>
                    <a:cxn ang="0">
                      <a:pos x="641" y="517"/>
                    </a:cxn>
                    <a:cxn ang="0">
                      <a:pos x="662" y="497"/>
                    </a:cxn>
                    <a:cxn ang="0">
                      <a:pos x="677" y="479"/>
                    </a:cxn>
                    <a:cxn ang="0">
                      <a:pos x="683" y="493"/>
                    </a:cxn>
                    <a:cxn ang="0">
                      <a:pos x="700" y="478"/>
                    </a:cxn>
                    <a:cxn ang="0">
                      <a:pos x="713" y="445"/>
                    </a:cxn>
                    <a:cxn ang="0">
                      <a:pos x="721" y="461"/>
                    </a:cxn>
                    <a:cxn ang="0">
                      <a:pos x="734" y="451"/>
                    </a:cxn>
                    <a:cxn ang="0">
                      <a:pos x="736" y="390"/>
                    </a:cxn>
                    <a:cxn ang="0">
                      <a:pos x="734" y="366"/>
                    </a:cxn>
                    <a:cxn ang="0">
                      <a:pos x="749" y="356"/>
                    </a:cxn>
                    <a:cxn ang="0">
                      <a:pos x="727" y="339"/>
                    </a:cxn>
                    <a:cxn ang="0">
                      <a:pos x="704" y="284"/>
                    </a:cxn>
                    <a:cxn ang="0">
                      <a:pos x="704" y="229"/>
                    </a:cxn>
                    <a:cxn ang="0">
                      <a:pos x="702" y="163"/>
                    </a:cxn>
                    <a:cxn ang="0">
                      <a:pos x="685" y="131"/>
                    </a:cxn>
                    <a:cxn ang="0">
                      <a:pos x="639" y="121"/>
                    </a:cxn>
                    <a:cxn ang="0">
                      <a:pos x="620" y="106"/>
                    </a:cxn>
                    <a:cxn ang="0">
                      <a:pos x="605" y="53"/>
                    </a:cxn>
                    <a:cxn ang="0">
                      <a:pos x="605" y="19"/>
                    </a:cxn>
                    <a:cxn ang="0">
                      <a:pos x="588" y="32"/>
                    </a:cxn>
                    <a:cxn ang="0">
                      <a:pos x="581" y="59"/>
                    </a:cxn>
                    <a:cxn ang="0">
                      <a:pos x="543" y="13"/>
                    </a:cxn>
                    <a:cxn ang="0">
                      <a:pos x="512" y="0"/>
                    </a:cxn>
                    <a:cxn ang="0">
                      <a:pos x="520" y="15"/>
                    </a:cxn>
                    <a:cxn ang="0">
                      <a:pos x="545" y="53"/>
                    </a:cxn>
                    <a:cxn ang="0">
                      <a:pos x="541" y="64"/>
                    </a:cxn>
                    <a:cxn ang="0">
                      <a:pos x="520" y="55"/>
                    </a:cxn>
                    <a:cxn ang="0">
                      <a:pos x="514" y="55"/>
                    </a:cxn>
                    <a:cxn ang="0">
                      <a:pos x="520" y="32"/>
                    </a:cxn>
                    <a:cxn ang="0">
                      <a:pos x="495" y="15"/>
                    </a:cxn>
                    <a:cxn ang="0">
                      <a:pos x="425" y="43"/>
                    </a:cxn>
                    <a:cxn ang="0">
                      <a:pos x="397" y="70"/>
                    </a:cxn>
                    <a:cxn ang="0">
                      <a:pos x="326" y="127"/>
                    </a:cxn>
                    <a:cxn ang="0">
                      <a:pos x="275" y="208"/>
                    </a:cxn>
                    <a:cxn ang="0">
                      <a:pos x="249" y="269"/>
                    </a:cxn>
                    <a:cxn ang="0">
                      <a:pos x="214" y="267"/>
                    </a:cxn>
                    <a:cxn ang="0">
                      <a:pos x="197" y="288"/>
                    </a:cxn>
                    <a:cxn ang="0">
                      <a:pos x="203" y="320"/>
                    </a:cxn>
                    <a:cxn ang="0">
                      <a:pos x="182" y="320"/>
                    </a:cxn>
                    <a:cxn ang="0">
                      <a:pos x="146" y="299"/>
                    </a:cxn>
                    <a:cxn ang="0">
                      <a:pos x="68" y="218"/>
                    </a:cxn>
                    <a:cxn ang="0">
                      <a:pos x="29" y="201"/>
                    </a:cxn>
                    <a:cxn ang="0">
                      <a:pos x="8" y="210"/>
                    </a:cxn>
                    <a:cxn ang="0">
                      <a:pos x="0" y="235"/>
                    </a:cxn>
                    <a:cxn ang="0">
                      <a:pos x="27" y="303"/>
                    </a:cxn>
                    <a:cxn ang="0">
                      <a:pos x="93" y="358"/>
                    </a:cxn>
                    <a:cxn ang="0">
                      <a:pos x="125" y="371"/>
                    </a:cxn>
                    <a:cxn ang="0">
                      <a:pos x="150" y="406"/>
                    </a:cxn>
                    <a:cxn ang="0">
                      <a:pos x="184" y="478"/>
                    </a:cxn>
                    <a:cxn ang="0">
                      <a:pos x="182" y="561"/>
                    </a:cxn>
                  </a:cxnLst>
                  <a:rect l="0" t="0" r="r" b="b"/>
                  <a:pathLst>
                    <a:path w="753" h="768">
                      <a:moveTo>
                        <a:pt x="180" y="605"/>
                      </a:moveTo>
                      <a:lnTo>
                        <a:pt x="180" y="625"/>
                      </a:lnTo>
                      <a:lnTo>
                        <a:pt x="184" y="644"/>
                      </a:lnTo>
                      <a:lnTo>
                        <a:pt x="190" y="658"/>
                      </a:lnTo>
                      <a:lnTo>
                        <a:pt x="195" y="671"/>
                      </a:lnTo>
                      <a:lnTo>
                        <a:pt x="205" y="684"/>
                      </a:lnTo>
                      <a:lnTo>
                        <a:pt x="214" y="696"/>
                      </a:lnTo>
                      <a:lnTo>
                        <a:pt x="226" y="709"/>
                      </a:lnTo>
                      <a:lnTo>
                        <a:pt x="239" y="720"/>
                      </a:lnTo>
                      <a:lnTo>
                        <a:pt x="254" y="730"/>
                      </a:lnTo>
                      <a:lnTo>
                        <a:pt x="269" y="741"/>
                      </a:lnTo>
                      <a:lnTo>
                        <a:pt x="292" y="753"/>
                      </a:lnTo>
                      <a:lnTo>
                        <a:pt x="317" y="762"/>
                      </a:lnTo>
                      <a:lnTo>
                        <a:pt x="328" y="766"/>
                      </a:lnTo>
                      <a:lnTo>
                        <a:pt x="342" y="768"/>
                      </a:lnTo>
                      <a:lnTo>
                        <a:pt x="353" y="768"/>
                      </a:lnTo>
                      <a:lnTo>
                        <a:pt x="362" y="766"/>
                      </a:lnTo>
                      <a:lnTo>
                        <a:pt x="379" y="758"/>
                      </a:lnTo>
                      <a:lnTo>
                        <a:pt x="393" y="749"/>
                      </a:lnTo>
                      <a:lnTo>
                        <a:pt x="400" y="743"/>
                      </a:lnTo>
                      <a:lnTo>
                        <a:pt x="406" y="735"/>
                      </a:lnTo>
                      <a:lnTo>
                        <a:pt x="417" y="720"/>
                      </a:lnTo>
                      <a:lnTo>
                        <a:pt x="431" y="699"/>
                      </a:lnTo>
                      <a:lnTo>
                        <a:pt x="440" y="679"/>
                      </a:lnTo>
                      <a:lnTo>
                        <a:pt x="453" y="654"/>
                      </a:lnTo>
                      <a:lnTo>
                        <a:pt x="465" y="639"/>
                      </a:lnTo>
                      <a:lnTo>
                        <a:pt x="480" y="624"/>
                      </a:lnTo>
                      <a:lnTo>
                        <a:pt x="489" y="614"/>
                      </a:lnTo>
                      <a:lnTo>
                        <a:pt x="501" y="607"/>
                      </a:lnTo>
                      <a:lnTo>
                        <a:pt x="524" y="597"/>
                      </a:lnTo>
                      <a:lnTo>
                        <a:pt x="546" y="588"/>
                      </a:lnTo>
                      <a:lnTo>
                        <a:pt x="569" y="576"/>
                      </a:lnTo>
                      <a:lnTo>
                        <a:pt x="592" y="565"/>
                      </a:lnTo>
                      <a:lnTo>
                        <a:pt x="613" y="548"/>
                      </a:lnTo>
                      <a:lnTo>
                        <a:pt x="630" y="533"/>
                      </a:lnTo>
                      <a:lnTo>
                        <a:pt x="641" y="517"/>
                      </a:lnTo>
                      <a:lnTo>
                        <a:pt x="649" y="504"/>
                      </a:lnTo>
                      <a:lnTo>
                        <a:pt x="653" y="502"/>
                      </a:lnTo>
                      <a:lnTo>
                        <a:pt x="655" y="502"/>
                      </a:lnTo>
                      <a:lnTo>
                        <a:pt x="662" y="497"/>
                      </a:lnTo>
                      <a:lnTo>
                        <a:pt x="670" y="487"/>
                      </a:lnTo>
                      <a:lnTo>
                        <a:pt x="673" y="481"/>
                      </a:lnTo>
                      <a:lnTo>
                        <a:pt x="675" y="479"/>
                      </a:lnTo>
                      <a:lnTo>
                        <a:pt x="677" y="479"/>
                      </a:lnTo>
                      <a:lnTo>
                        <a:pt x="679" y="479"/>
                      </a:lnTo>
                      <a:lnTo>
                        <a:pt x="679" y="489"/>
                      </a:lnTo>
                      <a:lnTo>
                        <a:pt x="681" y="493"/>
                      </a:lnTo>
                      <a:lnTo>
                        <a:pt x="683" y="493"/>
                      </a:lnTo>
                      <a:lnTo>
                        <a:pt x="687" y="493"/>
                      </a:lnTo>
                      <a:lnTo>
                        <a:pt x="691" y="489"/>
                      </a:lnTo>
                      <a:lnTo>
                        <a:pt x="694" y="485"/>
                      </a:lnTo>
                      <a:lnTo>
                        <a:pt x="700" y="478"/>
                      </a:lnTo>
                      <a:lnTo>
                        <a:pt x="706" y="466"/>
                      </a:lnTo>
                      <a:lnTo>
                        <a:pt x="708" y="459"/>
                      </a:lnTo>
                      <a:lnTo>
                        <a:pt x="711" y="449"/>
                      </a:lnTo>
                      <a:lnTo>
                        <a:pt x="713" y="445"/>
                      </a:lnTo>
                      <a:lnTo>
                        <a:pt x="713" y="442"/>
                      </a:lnTo>
                      <a:lnTo>
                        <a:pt x="715" y="442"/>
                      </a:lnTo>
                      <a:lnTo>
                        <a:pt x="717" y="442"/>
                      </a:lnTo>
                      <a:lnTo>
                        <a:pt x="721" y="461"/>
                      </a:lnTo>
                      <a:lnTo>
                        <a:pt x="725" y="470"/>
                      </a:lnTo>
                      <a:lnTo>
                        <a:pt x="727" y="468"/>
                      </a:lnTo>
                      <a:lnTo>
                        <a:pt x="729" y="466"/>
                      </a:lnTo>
                      <a:lnTo>
                        <a:pt x="734" y="451"/>
                      </a:lnTo>
                      <a:lnTo>
                        <a:pt x="740" y="434"/>
                      </a:lnTo>
                      <a:lnTo>
                        <a:pt x="742" y="421"/>
                      </a:lnTo>
                      <a:lnTo>
                        <a:pt x="740" y="406"/>
                      </a:lnTo>
                      <a:lnTo>
                        <a:pt x="736" y="390"/>
                      </a:lnTo>
                      <a:lnTo>
                        <a:pt x="729" y="375"/>
                      </a:lnTo>
                      <a:lnTo>
                        <a:pt x="725" y="368"/>
                      </a:lnTo>
                      <a:lnTo>
                        <a:pt x="725" y="364"/>
                      </a:lnTo>
                      <a:lnTo>
                        <a:pt x="734" y="366"/>
                      </a:lnTo>
                      <a:lnTo>
                        <a:pt x="746" y="364"/>
                      </a:lnTo>
                      <a:lnTo>
                        <a:pt x="753" y="358"/>
                      </a:lnTo>
                      <a:lnTo>
                        <a:pt x="753" y="356"/>
                      </a:lnTo>
                      <a:lnTo>
                        <a:pt x="749" y="356"/>
                      </a:lnTo>
                      <a:lnTo>
                        <a:pt x="742" y="352"/>
                      </a:lnTo>
                      <a:lnTo>
                        <a:pt x="736" y="349"/>
                      </a:lnTo>
                      <a:lnTo>
                        <a:pt x="732" y="345"/>
                      </a:lnTo>
                      <a:lnTo>
                        <a:pt x="727" y="339"/>
                      </a:lnTo>
                      <a:lnTo>
                        <a:pt x="723" y="332"/>
                      </a:lnTo>
                      <a:lnTo>
                        <a:pt x="713" y="313"/>
                      </a:lnTo>
                      <a:lnTo>
                        <a:pt x="708" y="296"/>
                      </a:lnTo>
                      <a:lnTo>
                        <a:pt x="704" y="284"/>
                      </a:lnTo>
                      <a:lnTo>
                        <a:pt x="702" y="273"/>
                      </a:lnTo>
                      <a:lnTo>
                        <a:pt x="700" y="260"/>
                      </a:lnTo>
                      <a:lnTo>
                        <a:pt x="702" y="246"/>
                      </a:lnTo>
                      <a:lnTo>
                        <a:pt x="704" y="229"/>
                      </a:lnTo>
                      <a:lnTo>
                        <a:pt x="706" y="206"/>
                      </a:lnTo>
                      <a:lnTo>
                        <a:pt x="706" y="189"/>
                      </a:lnTo>
                      <a:lnTo>
                        <a:pt x="704" y="170"/>
                      </a:lnTo>
                      <a:lnTo>
                        <a:pt x="702" y="163"/>
                      </a:lnTo>
                      <a:lnTo>
                        <a:pt x="700" y="153"/>
                      </a:lnTo>
                      <a:lnTo>
                        <a:pt x="696" y="146"/>
                      </a:lnTo>
                      <a:lnTo>
                        <a:pt x="692" y="138"/>
                      </a:lnTo>
                      <a:lnTo>
                        <a:pt x="685" y="131"/>
                      </a:lnTo>
                      <a:lnTo>
                        <a:pt x="675" y="125"/>
                      </a:lnTo>
                      <a:lnTo>
                        <a:pt x="664" y="121"/>
                      </a:lnTo>
                      <a:lnTo>
                        <a:pt x="651" y="121"/>
                      </a:lnTo>
                      <a:lnTo>
                        <a:pt x="639" y="121"/>
                      </a:lnTo>
                      <a:lnTo>
                        <a:pt x="626" y="121"/>
                      </a:lnTo>
                      <a:lnTo>
                        <a:pt x="626" y="119"/>
                      </a:lnTo>
                      <a:lnTo>
                        <a:pt x="624" y="115"/>
                      </a:lnTo>
                      <a:lnTo>
                        <a:pt x="620" y="106"/>
                      </a:lnTo>
                      <a:lnTo>
                        <a:pt x="617" y="93"/>
                      </a:lnTo>
                      <a:lnTo>
                        <a:pt x="613" y="81"/>
                      </a:lnTo>
                      <a:lnTo>
                        <a:pt x="609" y="70"/>
                      </a:lnTo>
                      <a:lnTo>
                        <a:pt x="605" y="53"/>
                      </a:lnTo>
                      <a:lnTo>
                        <a:pt x="603" y="34"/>
                      </a:lnTo>
                      <a:lnTo>
                        <a:pt x="603" y="30"/>
                      </a:lnTo>
                      <a:lnTo>
                        <a:pt x="603" y="24"/>
                      </a:lnTo>
                      <a:lnTo>
                        <a:pt x="605" y="19"/>
                      </a:lnTo>
                      <a:lnTo>
                        <a:pt x="601" y="19"/>
                      </a:lnTo>
                      <a:lnTo>
                        <a:pt x="598" y="21"/>
                      </a:lnTo>
                      <a:lnTo>
                        <a:pt x="592" y="24"/>
                      </a:lnTo>
                      <a:lnTo>
                        <a:pt x="588" y="32"/>
                      </a:lnTo>
                      <a:lnTo>
                        <a:pt x="584" y="41"/>
                      </a:lnTo>
                      <a:lnTo>
                        <a:pt x="582" y="57"/>
                      </a:lnTo>
                      <a:lnTo>
                        <a:pt x="581" y="62"/>
                      </a:lnTo>
                      <a:lnTo>
                        <a:pt x="581" y="59"/>
                      </a:lnTo>
                      <a:lnTo>
                        <a:pt x="577" y="51"/>
                      </a:lnTo>
                      <a:lnTo>
                        <a:pt x="563" y="34"/>
                      </a:lnTo>
                      <a:lnTo>
                        <a:pt x="554" y="23"/>
                      </a:lnTo>
                      <a:lnTo>
                        <a:pt x="543" y="13"/>
                      </a:lnTo>
                      <a:lnTo>
                        <a:pt x="520" y="2"/>
                      </a:lnTo>
                      <a:lnTo>
                        <a:pt x="516" y="0"/>
                      </a:lnTo>
                      <a:lnTo>
                        <a:pt x="512" y="0"/>
                      </a:lnTo>
                      <a:lnTo>
                        <a:pt x="512" y="0"/>
                      </a:lnTo>
                      <a:lnTo>
                        <a:pt x="512" y="2"/>
                      </a:lnTo>
                      <a:lnTo>
                        <a:pt x="512" y="4"/>
                      </a:lnTo>
                      <a:lnTo>
                        <a:pt x="514" y="7"/>
                      </a:lnTo>
                      <a:lnTo>
                        <a:pt x="520" y="15"/>
                      </a:lnTo>
                      <a:lnTo>
                        <a:pt x="527" y="24"/>
                      </a:lnTo>
                      <a:lnTo>
                        <a:pt x="535" y="36"/>
                      </a:lnTo>
                      <a:lnTo>
                        <a:pt x="541" y="47"/>
                      </a:lnTo>
                      <a:lnTo>
                        <a:pt x="545" y="53"/>
                      </a:lnTo>
                      <a:lnTo>
                        <a:pt x="546" y="57"/>
                      </a:lnTo>
                      <a:lnTo>
                        <a:pt x="546" y="60"/>
                      </a:lnTo>
                      <a:lnTo>
                        <a:pt x="545" y="64"/>
                      </a:lnTo>
                      <a:lnTo>
                        <a:pt x="541" y="64"/>
                      </a:lnTo>
                      <a:lnTo>
                        <a:pt x="533" y="62"/>
                      </a:lnTo>
                      <a:lnTo>
                        <a:pt x="529" y="60"/>
                      </a:lnTo>
                      <a:lnTo>
                        <a:pt x="524" y="57"/>
                      </a:lnTo>
                      <a:lnTo>
                        <a:pt x="520" y="55"/>
                      </a:lnTo>
                      <a:lnTo>
                        <a:pt x="518" y="55"/>
                      </a:lnTo>
                      <a:lnTo>
                        <a:pt x="516" y="55"/>
                      </a:lnTo>
                      <a:lnTo>
                        <a:pt x="514" y="57"/>
                      </a:lnTo>
                      <a:lnTo>
                        <a:pt x="514" y="55"/>
                      </a:lnTo>
                      <a:lnTo>
                        <a:pt x="518" y="47"/>
                      </a:lnTo>
                      <a:lnTo>
                        <a:pt x="520" y="43"/>
                      </a:lnTo>
                      <a:lnTo>
                        <a:pt x="520" y="38"/>
                      </a:lnTo>
                      <a:lnTo>
                        <a:pt x="520" y="32"/>
                      </a:lnTo>
                      <a:lnTo>
                        <a:pt x="518" y="28"/>
                      </a:lnTo>
                      <a:lnTo>
                        <a:pt x="510" y="19"/>
                      </a:lnTo>
                      <a:lnTo>
                        <a:pt x="503" y="15"/>
                      </a:lnTo>
                      <a:lnTo>
                        <a:pt x="495" y="15"/>
                      </a:lnTo>
                      <a:lnTo>
                        <a:pt x="486" y="17"/>
                      </a:lnTo>
                      <a:lnTo>
                        <a:pt x="465" y="23"/>
                      </a:lnTo>
                      <a:lnTo>
                        <a:pt x="444" y="30"/>
                      </a:lnTo>
                      <a:lnTo>
                        <a:pt x="425" y="43"/>
                      </a:lnTo>
                      <a:lnTo>
                        <a:pt x="408" y="57"/>
                      </a:lnTo>
                      <a:lnTo>
                        <a:pt x="404" y="60"/>
                      </a:lnTo>
                      <a:lnTo>
                        <a:pt x="400" y="66"/>
                      </a:lnTo>
                      <a:lnTo>
                        <a:pt x="397" y="70"/>
                      </a:lnTo>
                      <a:lnTo>
                        <a:pt x="393" y="76"/>
                      </a:lnTo>
                      <a:lnTo>
                        <a:pt x="368" y="93"/>
                      </a:lnTo>
                      <a:lnTo>
                        <a:pt x="343" y="112"/>
                      </a:lnTo>
                      <a:lnTo>
                        <a:pt x="326" y="127"/>
                      </a:lnTo>
                      <a:lnTo>
                        <a:pt x="309" y="150"/>
                      </a:lnTo>
                      <a:lnTo>
                        <a:pt x="296" y="169"/>
                      </a:lnTo>
                      <a:lnTo>
                        <a:pt x="285" y="187"/>
                      </a:lnTo>
                      <a:lnTo>
                        <a:pt x="275" y="208"/>
                      </a:lnTo>
                      <a:lnTo>
                        <a:pt x="266" y="231"/>
                      </a:lnTo>
                      <a:lnTo>
                        <a:pt x="258" y="258"/>
                      </a:lnTo>
                      <a:lnTo>
                        <a:pt x="254" y="267"/>
                      </a:lnTo>
                      <a:lnTo>
                        <a:pt x="249" y="269"/>
                      </a:lnTo>
                      <a:lnTo>
                        <a:pt x="235" y="269"/>
                      </a:lnTo>
                      <a:lnTo>
                        <a:pt x="228" y="265"/>
                      </a:lnTo>
                      <a:lnTo>
                        <a:pt x="218" y="267"/>
                      </a:lnTo>
                      <a:lnTo>
                        <a:pt x="214" y="267"/>
                      </a:lnTo>
                      <a:lnTo>
                        <a:pt x="209" y="269"/>
                      </a:lnTo>
                      <a:lnTo>
                        <a:pt x="203" y="273"/>
                      </a:lnTo>
                      <a:lnTo>
                        <a:pt x="199" y="278"/>
                      </a:lnTo>
                      <a:lnTo>
                        <a:pt x="197" y="288"/>
                      </a:lnTo>
                      <a:lnTo>
                        <a:pt x="197" y="299"/>
                      </a:lnTo>
                      <a:lnTo>
                        <a:pt x="201" y="305"/>
                      </a:lnTo>
                      <a:lnTo>
                        <a:pt x="203" y="316"/>
                      </a:lnTo>
                      <a:lnTo>
                        <a:pt x="203" y="320"/>
                      </a:lnTo>
                      <a:lnTo>
                        <a:pt x="203" y="324"/>
                      </a:lnTo>
                      <a:lnTo>
                        <a:pt x="197" y="324"/>
                      </a:lnTo>
                      <a:lnTo>
                        <a:pt x="190" y="324"/>
                      </a:lnTo>
                      <a:lnTo>
                        <a:pt x="182" y="320"/>
                      </a:lnTo>
                      <a:lnTo>
                        <a:pt x="171" y="316"/>
                      </a:lnTo>
                      <a:lnTo>
                        <a:pt x="165" y="315"/>
                      </a:lnTo>
                      <a:lnTo>
                        <a:pt x="156" y="309"/>
                      </a:lnTo>
                      <a:lnTo>
                        <a:pt x="146" y="299"/>
                      </a:lnTo>
                      <a:lnTo>
                        <a:pt x="137" y="286"/>
                      </a:lnTo>
                      <a:lnTo>
                        <a:pt x="112" y="256"/>
                      </a:lnTo>
                      <a:lnTo>
                        <a:pt x="82" y="227"/>
                      </a:lnTo>
                      <a:lnTo>
                        <a:pt x="68" y="218"/>
                      </a:lnTo>
                      <a:lnTo>
                        <a:pt x="53" y="208"/>
                      </a:lnTo>
                      <a:lnTo>
                        <a:pt x="46" y="205"/>
                      </a:lnTo>
                      <a:lnTo>
                        <a:pt x="38" y="203"/>
                      </a:lnTo>
                      <a:lnTo>
                        <a:pt x="29" y="201"/>
                      </a:lnTo>
                      <a:lnTo>
                        <a:pt x="21" y="203"/>
                      </a:lnTo>
                      <a:lnTo>
                        <a:pt x="17" y="205"/>
                      </a:lnTo>
                      <a:lnTo>
                        <a:pt x="11" y="206"/>
                      </a:lnTo>
                      <a:lnTo>
                        <a:pt x="8" y="210"/>
                      </a:lnTo>
                      <a:lnTo>
                        <a:pt x="4" y="214"/>
                      </a:lnTo>
                      <a:lnTo>
                        <a:pt x="2" y="220"/>
                      </a:lnTo>
                      <a:lnTo>
                        <a:pt x="0" y="227"/>
                      </a:lnTo>
                      <a:lnTo>
                        <a:pt x="0" y="235"/>
                      </a:lnTo>
                      <a:lnTo>
                        <a:pt x="2" y="242"/>
                      </a:lnTo>
                      <a:lnTo>
                        <a:pt x="6" y="261"/>
                      </a:lnTo>
                      <a:lnTo>
                        <a:pt x="13" y="280"/>
                      </a:lnTo>
                      <a:lnTo>
                        <a:pt x="27" y="303"/>
                      </a:lnTo>
                      <a:lnTo>
                        <a:pt x="42" y="322"/>
                      </a:lnTo>
                      <a:lnTo>
                        <a:pt x="59" y="339"/>
                      </a:lnTo>
                      <a:lnTo>
                        <a:pt x="76" y="351"/>
                      </a:lnTo>
                      <a:lnTo>
                        <a:pt x="93" y="358"/>
                      </a:lnTo>
                      <a:lnTo>
                        <a:pt x="108" y="362"/>
                      </a:lnTo>
                      <a:lnTo>
                        <a:pt x="114" y="364"/>
                      </a:lnTo>
                      <a:lnTo>
                        <a:pt x="120" y="368"/>
                      </a:lnTo>
                      <a:lnTo>
                        <a:pt x="125" y="371"/>
                      </a:lnTo>
                      <a:lnTo>
                        <a:pt x="129" y="377"/>
                      </a:lnTo>
                      <a:lnTo>
                        <a:pt x="137" y="387"/>
                      </a:lnTo>
                      <a:lnTo>
                        <a:pt x="142" y="396"/>
                      </a:lnTo>
                      <a:lnTo>
                        <a:pt x="150" y="406"/>
                      </a:lnTo>
                      <a:lnTo>
                        <a:pt x="156" y="415"/>
                      </a:lnTo>
                      <a:lnTo>
                        <a:pt x="169" y="434"/>
                      </a:lnTo>
                      <a:lnTo>
                        <a:pt x="178" y="453"/>
                      </a:lnTo>
                      <a:lnTo>
                        <a:pt x="184" y="478"/>
                      </a:lnTo>
                      <a:lnTo>
                        <a:pt x="184" y="504"/>
                      </a:lnTo>
                      <a:lnTo>
                        <a:pt x="184" y="523"/>
                      </a:lnTo>
                      <a:lnTo>
                        <a:pt x="184" y="542"/>
                      </a:lnTo>
                      <a:lnTo>
                        <a:pt x="182" y="561"/>
                      </a:lnTo>
                      <a:lnTo>
                        <a:pt x="180" y="582"/>
                      </a:lnTo>
                      <a:lnTo>
                        <a:pt x="180" y="593"/>
                      </a:lnTo>
                      <a:lnTo>
                        <a:pt x="180" y="605"/>
                      </a:lnTo>
                      <a:close/>
                    </a:path>
                  </a:pathLst>
                </a:custGeom>
                <a:solidFill>
                  <a:srgbClr val="251E1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409" name="Freeform 17"/>
                <p:cNvSpPr>
                  <a:spLocks/>
                </p:cNvSpPr>
                <p:nvPr/>
              </p:nvSpPr>
              <p:spPr bwMode="auto">
                <a:xfrm>
                  <a:off x="2035" y="1256"/>
                  <a:ext cx="2" cy="2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" y="0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" h="2">
                      <a:moveTo>
                        <a:pt x="0" y="0"/>
                      </a:moveTo>
                      <a:lnTo>
                        <a:pt x="2" y="0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99B9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410" name="Freeform 18"/>
                <p:cNvSpPr>
                  <a:spLocks/>
                </p:cNvSpPr>
                <p:nvPr/>
              </p:nvSpPr>
              <p:spPr bwMode="auto">
                <a:xfrm>
                  <a:off x="2035" y="1254"/>
                  <a:ext cx="4" cy="4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4" y="0"/>
                    </a:cxn>
                    <a:cxn ang="0">
                      <a:pos x="2" y="4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4" h="4">
                      <a:moveTo>
                        <a:pt x="0" y="0"/>
                      </a:moveTo>
                      <a:lnTo>
                        <a:pt x="4" y="0"/>
                      </a:lnTo>
                      <a:lnTo>
                        <a:pt x="2" y="4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A9E9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411" name="Freeform 19"/>
                <p:cNvSpPr>
                  <a:spLocks/>
                </p:cNvSpPr>
                <p:nvPr/>
              </p:nvSpPr>
              <p:spPr bwMode="auto">
                <a:xfrm>
                  <a:off x="2035" y="1252"/>
                  <a:ext cx="6" cy="4"/>
                </a:xfrm>
                <a:custGeom>
                  <a:avLst/>
                  <a:gdLst/>
                  <a:ahLst/>
                  <a:cxnLst>
                    <a:cxn ang="0">
                      <a:pos x="2" y="4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6" y="0"/>
                    </a:cxn>
                    <a:cxn ang="0">
                      <a:pos x="4" y="2"/>
                    </a:cxn>
                    <a:cxn ang="0">
                      <a:pos x="2" y="4"/>
                    </a:cxn>
                  </a:cxnLst>
                  <a:rect l="0" t="0" r="r" b="b"/>
                  <a:pathLst>
                    <a:path w="6" h="4">
                      <a:moveTo>
                        <a:pt x="2" y="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6" y="0"/>
                      </a:lnTo>
                      <a:lnTo>
                        <a:pt x="4" y="2"/>
                      </a:lnTo>
                      <a:lnTo>
                        <a:pt x="2" y="4"/>
                      </a:lnTo>
                      <a:close/>
                    </a:path>
                  </a:pathLst>
                </a:custGeom>
                <a:solidFill>
                  <a:srgbClr val="E99F9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412" name="Freeform 20"/>
                <p:cNvSpPr>
                  <a:spLocks/>
                </p:cNvSpPr>
                <p:nvPr/>
              </p:nvSpPr>
              <p:spPr bwMode="auto">
                <a:xfrm>
                  <a:off x="2035" y="1250"/>
                  <a:ext cx="8" cy="4"/>
                </a:xfrm>
                <a:custGeom>
                  <a:avLst/>
                  <a:gdLst/>
                  <a:ahLst/>
                  <a:cxnLst>
                    <a:cxn ang="0">
                      <a:pos x="4" y="4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8" y="0"/>
                    </a:cxn>
                    <a:cxn ang="0">
                      <a:pos x="6" y="2"/>
                    </a:cxn>
                    <a:cxn ang="0">
                      <a:pos x="4" y="4"/>
                    </a:cxn>
                  </a:cxnLst>
                  <a:rect l="0" t="0" r="r" b="b"/>
                  <a:pathLst>
                    <a:path w="8" h="4">
                      <a:moveTo>
                        <a:pt x="4" y="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8" y="0"/>
                      </a:lnTo>
                      <a:lnTo>
                        <a:pt x="6" y="2"/>
                      </a:lnTo>
                      <a:lnTo>
                        <a:pt x="4" y="4"/>
                      </a:lnTo>
                      <a:close/>
                    </a:path>
                  </a:pathLst>
                </a:custGeom>
                <a:solidFill>
                  <a:srgbClr val="EAA19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413" name="Freeform 21"/>
                <p:cNvSpPr>
                  <a:spLocks/>
                </p:cNvSpPr>
                <p:nvPr/>
              </p:nvSpPr>
              <p:spPr bwMode="auto">
                <a:xfrm>
                  <a:off x="2035" y="1248"/>
                  <a:ext cx="8" cy="4"/>
                </a:xfrm>
                <a:custGeom>
                  <a:avLst/>
                  <a:gdLst/>
                  <a:ahLst/>
                  <a:cxnLst>
                    <a:cxn ang="0">
                      <a:pos x="6" y="4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8" y="0"/>
                    </a:cxn>
                    <a:cxn ang="0">
                      <a:pos x="8" y="2"/>
                    </a:cxn>
                    <a:cxn ang="0">
                      <a:pos x="6" y="4"/>
                    </a:cxn>
                  </a:cxnLst>
                  <a:rect l="0" t="0" r="r" b="b"/>
                  <a:pathLst>
                    <a:path w="8" h="4">
                      <a:moveTo>
                        <a:pt x="6" y="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8" y="0"/>
                      </a:lnTo>
                      <a:lnTo>
                        <a:pt x="8" y="2"/>
                      </a:lnTo>
                      <a:lnTo>
                        <a:pt x="6" y="4"/>
                      </a:lnTo>
                      <a:close/>
                    </a:path>
                  </a:pathLst>
                </a:custGeom>
                <a:solidFill>
                  <a:srgbClr val="E9A29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414" name="Freeform 22"/>
                <p:cNvSpPr>
                  <a:spLocks/>
                </p:cNvSpPr>
                <p:nvPr/>
              </p:nvSpPr>
              <p:spPr bwMode="auto">
                <a:xfrm>
                  <a:off x="2035" y="1247"/>
                  <a:ext cx="10" cy="3"/>
                </a:xfrm>
                <a:custGeom>
                  <a:avLst/>
                  <a:gdLst/>
                  <a:ahLst/>
                  <a:cxnLst>
                    <a:cxn ang="0">
                      <a:pos x="8" y="3"/>
                    </a:cxn>
                    <a:cxn ang="0">
                      <a:pos x="0" y="3"/>
                    </a:cxn>
                    <a:cxn ang="0">
                      <a:pos x="0" y="1"/>
                    </a:cxn>
                    <a:cxn ang="0">
                      <a:pos x="0" y="0"/>
                    </a:cxn>
                    <a:cxn ang="0">
                      <a:pos x="10" y="0"/>
                    </a:cxn>
                    <a:cxn ang="0">
                      <a:pos x="8" y="1"/>
                    </a:cxn>
                    <a:cxn ang="0">
                      <a:pos x="8" y="3"/>
                    </a:cxn>
                  </a:cxnLst>
                  <a:rect l="0" t="0" r="r" b="b"/>
                  <a:pathLst>
                    <a:path w="10" h="3">
                      <a:moveTo>
                        <a:pt x="8" y="3"/>
                      </a:moveTo>
                      <a:lnTo>
                        <a:pt x="0" y="3"/>
                      </a:ln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10" y="0"/>
                      </a:lnTo>
                      <a:lnTo>
                        <a:pt x="8" y="1"/>
                      </a:lnTo>
                      <a:lnTo>
                        <a:pt x="8" y="3"/>
                      </a:lnTo>
                      <a:close/>
                    </a:path>
                  </a:pathLst>
                </a:custGeom>
                <a:solidFill>
                  <a:srgbClr val="E9A5A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415" name="Freeform 23"/>
                <p:cNvSpPr>
                  <a:spLocks/>
                </p:cNvSpPr>
                <p:nvPr/>
              </p:nvSpPr>
              <p:spPr bwMode="auto">
                <a:xfrm>
                  <a:off x="2035" y="1245"/>
                  <a:ext cx="10" cy="3"/>
                </a:xfrm>
                <a:custGeom>
                  <a:avLst/>
                  <a:gdLst/>
                  <a:ahLst/>
                  <a:cxnLst>
                    <a:cxn ang="0">
                      <a:pos x="8" y="3"/>
                    </a:cxn>
                    <a:cxn ang="0">
                      <a:pos x="0" y="3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10" y="0"/>
                    </a:cxn>
                    <a:cxn ang="0">
                      <a:pos x="10" y="2"/>
                    </a:cxn>
                    <a:cxn ang="0">
                      <a:pos x="8" y="3"/>
                    </a:cxn>
                  </a:cxnLst>
                  <a:rect l="0" t="0" r="r" b="b"/>
                  <a:pathLst>
                    <a:path w="10" h="3">
                      <a:moveTo>
                        <a:pt x="8" y="3"/>
                      </a:moveTo>
                      <a:lnTo>
                        <a:pt x="0" y="3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10" y="0"/>
                      </a:lnTo>
                      <a:lnTo>
                        <a:pt x="10" y="2"/>
                      </a:lnTo>
                      <a:lnTo>
                        <a:pt x="8" y="3"/>
                      </a:lnTo>
                      <a:close/>
                    </a:path>
                  </a:pathLst>
                </a:custGeom>
                <a:solidFill>
                  <a:srgbClr val="E8A6A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416" name="Freeform 24"/>
                <p:cNvSpPr>
                  <a:spLocks/>
                </p:cNvSpPr>
                <p:nvPr/>
              </p:nvSpPr>
              <p:spPr bwMode="auto">
                <a:xfrm>
                  <a:off x="2035" y="1243"/>
                  <a:ext cx="12" cy="4"/>
                </a:xfrm>
                <a:custGeom>
                  <a:avLst/>
                  <a:gdLst/>
                  <a:ahLst/>
                  <a:cxnLst>
                    <a:cxn ang="0">
                      <a:pos x="1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12" y="0"/>
                    </a:cxn>
                    <a:cxn ang="0">
                      <a:pos x="10" y="2"/>
                    </a:cxn>
                    <a:cxn ang="0">
                      <a:pos x="10" y="4"/>
                    </a:cxn>
                  </a:cxnLst>
                  <a:rect l="0" t="0" r="r" b="b"/>
                  <a:pathLst>
                    <a:path w="12" h="4">
                      <a:moveTo>
                        <a:pt x="10" y="4"/>
                      </a:move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2" y="0"/>
                      </a:lnTo>
                      <a:lnTo>
                        <a:pt x="10" y="2"/>
                      </a:lnTo>
                      <a:lnTo>
                        <a:pt x="10" y="4"/>
                      </a:lnTo>
                      <a:close/>
                    </a:path>
                  </a:pathLst>
                </a:custGeom>
                <a:solidFill>
                  <a:srgbClr val="E9A8A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417" name="Freeform 25"/>
                <p:cNvSpPr>
                  <a:spLocks/>
                </p:cNvSpPr>
                <p:nvPr/>
              </p:nvSpPr>
              <p:spPr bwMode="auto">
                <a:xfrm>
                  <a:off x="2035" y="1241"/>
                  <a:ext cx="12" cy="4"/>
                </a:xfrm>
                <a:custGeom>
                  <a:avLst/>
                  <a:gdLst/>
                  <a:ahLst/>
                  <a:cxnLst>
                    <a:cxn ang="0">
                      <a:pos x="10" y="4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12" y="0"/>
                    </a:cxn>
                    <a:cxn ang="0">
                      <a:pos x="12" y="2"/>
                    </a:cxn>
                    <a:cxn ang="0">
                      <a:pos x="10" y="4"/>
                    </a:cxn>
                  </a:cxnLst>
                  <a:rect l="0" t="0" r="r" b="b"/>
                  <a:pathLst>
                    <a:path w="12" h="4">
                      <a:moveTo>
                        <a:pt x="10" y="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2" y="0"/>
                      </a:lnTo>
                      <a:lnTo>
                        <a:pt x="12" y="2"/>
                      </a:lnTo>
                      <a:lnTo>
                        <a:pt x="10" y="4"/>
                      </a:lnTo>
                      <a:close/>
                    </a:path>
                  </a:pathLst>
                </a:custGeom>
                <a:solidFill>
                  <a:srgbClr val="E9ABA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418" name="Freeform 26"/>
                <p:cNvSpPr>
                  <a:spLocks/>
                </p:cNvSpPr>
                <p:nvPr/>
              </p:nvSpPr>
              <p:spPr bwMode="auto">
                <a:xfrm>
                  <a:off x="2035" y="1239"/>
                  <a:ext cx="13" cy="4"/>
                </a:xfrm>
                <a:custGeom>
                  <a:avLst/>
                  <a:gdLst/>
                  <a:ahLst/>
                  <a:cxnLst>
                    <a:cxn ang="0">
                      <a:pos x="12" y="4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13" y="0"/>
                    </a:cxn>
                    <a:cxn ang="0">
                      <a:pos x="12" y="2"/>
                    </a:cxn>
                    <a:cxn ang="0">
                      <a:pos x="12" y="4"/>
                    </a:cxn>
                  </a:cxnLst>
                  <a:rect l="0" t="0" r="r" b="b"/>
                  <a:pathLst>
                    <a:path w="13" h="4">
                      <a:moveTo>
                        <a:pt x="12" y="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3" y="0"/>
                      </a:lnTo>
                      <a:lnTo>
                        <a:pt x="12" y="2"/>
                      </a:lnTo>
                      <a:lnTo>
                        <a:pt x="12" y="4"/>
                      </a:lnTo>
                      <a:close/>
                    </a:path>
                  </a:pathLst>
                </a:custGeom>
                <a:solidFill>
                  <a:srgbClr val="E8ACA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419" name="Freeform 27"/>
                <p:cNvSpPr>
                  <a:spLocks/>
                </p:cNvSpPr>
                <p:nvPr/>
              </p:nvSpPr>
              <p:spPr bwMode="auto">
                <a:xfrm>
                  <a:off x="2035" y="1235"/>
                  <a:ext cx="13" cy="6"/>
                </a:xfrm>
                <a:custGeom>
                  <a:avLst/>
                  <a:gdLst/>
                  <a:ahLst/>
                  <a:cxnLst>
                    <a:cxn ang="0">
                      <a:pos x="12" y="6"/>
                    </a:cxn>
                    <a:cxn ang="0">
                      <a:pos x="0" y="6"/>
                    </a:cxn>
                    <a:cxn ang="0">
                      <a:pos x="0" y="4"/>
                    </a:cxn>
                    <a:cxn ang="0">
                      <a:pos x="0" y="0"/>
                    </a:cxn>
                    <a:cxn ang="0">
                      <a:pos x="13" y="2"/>
                    </a:cxn>
                    <a:cxn ang="0">
                      <a:pos x="12" y="4"/>
                    </a:cxn>
                    <a:cxn ang="0">
                      <a:pos x="12" y="6"/>
                    </a:cxn>
                  </a:cxnLst>
                  <a:rect l="0" t="0" r="r" b="b"/>
                  <a:pathLst>
                    <a:path w="13" h="6">
                      <a:moveTo>
                        <a:pt x="12" y="6"/>
                      </a:moveTo>
                      <a:lnTo>
                        <a:pt x="0" y="6"/>
                      </a:lnTo>
                      <a:lnTo>
                        <a:pt x="0" y="4"/>
                      </a:lnTo>
                      <a:lnTo>
                        <a:pt x="0" y="0"/>
                      </a:lnTo>
                      <a:lnTo>
                        <a:pt x="13" y="2"/>
                      </a:lnTo>
                      <a:lnTo>
                        <a:pt x="12" y="4"/>
                      </a:lnTo>
                      <a:lnTo>
                        <a:pt x="12" y="6"/>
                      </a:lnTo>
                      <a:close/>
                    </a:path>
                  </a:pathLst>
                </a:custGeom>
                <a:solidFill>
                  <a:srgbClr val="E8AEA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420" name="Freeform 28"/>
                <p:cNvSpPr>
                  <a:spLocks/>
                </p:cNvSpPr>
                <p:nvPr/>
              </p:nvSpPr>
              <p:spPr bwMode="auto">
                <a:xfrm>
                  <a:off x="2035" y="1233"/>
                  <a:ext cx="13" cy="6"/>
                </a:xfrm>
                <a:custGeom>
                  <a:avLst/>
                  <a:gdLst/>
                  <a:ahLst/>
                  <a:cxnLst>
                    <a:cxn ang="0">
                      <a:pos x="13" y="6"/>
                    </a:cxn>
                    <a:cxn ang="0">
                      <a:pos x="0" y="6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13" y="2"/>
                    </a:cxn>
                    <a:cxn ang="0">
                      <a:pos x="13" y="4"/>
                    </a:cxn>
                    <a:cxn ang="0">
                      <a:pos x="13" y="6"/>
                    </a:cxn>
                  </a:cxnLst>
                  <a:rect l="0" t="0" r="r" b="b"/>
                  <a:pathLst>
                    <a:path w="13" h="6">
                      <a:moveTo>
                        <a:pt x="13" y="6"/>
                      </a:moveTo>
                      <a:lnTo>
                        <a:pt x="0" y="6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3" y="2"/>
                      </a:lnTo>
                      <a:lnTo>
                        <a:pt x="13" y="4"/>
                      </a:lnTo>
                      <a:lnTo>
                        <a:pt x="13" y="6"/>
                      </a:lnTo>
                      <a:close/>
                    </a:path>
                  </a:pathLst>
                </a:custGeom>
                <a:solidFill>
                  <a:srgbClr val="E7B0A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421" name="Freeform 29"/>
                <p:cNvSpPr>
                  <a:spLocks/>
                </p:cNvSpPr>
                <p:nvPr/>
              </p:nvSpPr>
              <p:spPr bwMode="auto">
                <a:xfrm>
                  <a:off x="2035" y="1231"/>
                  <a:ext cx="15" cy="6"/>
                </a:xfrm>
                <a:custGeom>
                  <a:avLst/>
                  <a:gdLst/>
                  <a:ahLst/>
                  <a:cxnLst>
                    <a:cxn ang="0">
                      <a:pos x="13" y="6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15" y="2"/>
                    </a:cxn>
                    <a:cxn ang="0">
                      <a:pos x="13" y="4"/>
                    </a:cxn>
                    <a:cxn ang="0">
                      <a:pos x="13" y="6"/>
                    </a:cxn>
                  </a:cxnLst>
                  <a:rect l="0" t="0" r="r" b="b"/>
                  <a:pathLst>
                    <a:path w="15" h="6">
                      <a:moveTo>
                        <a:pt x="13" y="6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5" y="2"/>
                      </a:lnTo>
                      <a:lnTo>
                        <a:pt x="13" y="4"/>
                      </a:lnTo>
                      <a:lnTo>
                        <a:pt x="13" y="6"/>
                      </a:lnTo>
                      <a:close/>
                    </a:path>
                  </a:pathLst>
                </a:custGeom>
                <a:solidFill>
                  <a:srgbClr val="E8B2A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422" name="Freeform 30"/>
                <p:cNvSpPr>
                  <a:spLocks/>
                </p:cNvSpPr>
                <p:nvPr/>
              </p:nvSpPr>
              <p:spPr bwMode="auto">
                <a:xfrm>
                  <a:off x="2035" y="1230"/>
                  <a:ext cx="15" cy="5"/>
                </a:xfrm>
                <a:custGeom>
                  <a:avLst/>
                  <a:gdLst/>
                  <a:ahLst/>
                  <a:cxnLst>
                    <a:cxn ang="0">
                      <a:pos x="13" y="5"/>
                    </a:cxn>
                    <a:cxn ang="0">
                      <a:pos x="0" y="3"/>
                    </a:cxn>
                    <a:cxn ang="0">
                      <a:pos x="0" y="1"/>
                    </a:cxn>
                    <a:cxn ang="0">
                      <a:pos x="0" y="0"/>
                    </a:cxn>
                    <a:cxn ang="0">
                      <a:pos x="15" y="1"/>
                    </a:cxn>
                    <a:cxn ang="0">
                      <a:pos x="15" y="3"/>
                    </a:cxn>
                    <a:cxn ang="0">
                      <a:pos x="13" y="5"/>
                    </a:cxn>
                  </a:cxnLst>
                  <a:rect l="0" t="0" r="r" b="b"/>
                  <a:pathLst>
                    <a:path w="15" h="5">
                      <a:moveTo>
                        <a:pt x="13" y="5"/>
                      </a:moveTo>
                      <a:lnTo>
                        <a:pt x="0" y="3"/>
                      </a:ln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15" y="1"/>
                      </a:lnTo>
                      <a:lnTo>
                        <a:pt x="15" y="3"/>
                      </a:lnTo>
                      <a:lnTo>
                        <a:pt x="13" y="5"/>
                      </a:lnTo>
                      <a:close/>
                    </a:path>
                  </a:pathLst>
                </a:custGeom>
                <a:solidFill>
                  <a:srgbClr val="E7B3A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423" name="Freeform 31"/>
                <p:cNvSpPr>
                  <a:spLocks/>
                </p:cNvSpPr>
                <p:nvPr/>
              </p:nvSpPr>
              <p:spPr bwMode="auto">
                <a:xfrm>
                  <a:off x="2035" y="1228"/>
                  <a:ext cx="15" cy="5"/>
                </a:xfrm>
                <a:custGeom>
                  <a:avLst/>
                  <a:gdLst/>
                  <a:ahLst/>
                  <a:cxnLst>
                    <a:cxn ang="0">
                      <a:pos x="15" y="5"/>
                    </a:cxn>
                    <a:cxn ang="0">
                      <a:pos x="0" y="3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15" y="2"/>
                    </a:cxn>
                    <a:cxn ang="0">
                      <a:pos x="15" y="2"/>
                    </a:cxn>
                    <a:cxn ang="0">
                      <a:pos x="15" y="2"/>
                    </a:cxn>
                    <a:cxn ang="0">
                      <a:pos x="15" y="3"/>
                    </a:cxn>
                    <a:cxn ang="0">
                      <a:pos x="15" y="5"/>
                    </a:cxn>
                  </a:cxnLst>
                  <a:rect l="0" t="0" r="r" b="b"/>
                  <a:pathLst>
                    <a:path w="15" h="5">
                      <a:moveTo>
                        <a:pt x="15" y="5"/>
                      </a:moveTo>
                      <a:lnTo>
                        <a:pt x="0" y="3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5" y="2"/>
                      </a:lnTo>
                      <a:lnTo>
                        <a:pt x="15" y="2"/>
                      </a:lnTo>
                      <a:lnTo>
                        <a:pt x="15" y="2"/>
                      </a:lnTo>
                      <a:lnTo>
                        <a:pt x="15" y="3"/>
                      </a:lnTo>
                      <a:lnTo>
                        <a:pt x="15" y="5"/>
                      </a:lnTo>
                      <a:close/>
                    </a:path>
                  </a:pathLst>
                </a:custGeom>
                <a:solidFill>
                  <a:srgbClr val="E7B6B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424" name="Freeform 32"/>
                <p:cNvSpPr>
                  <a:spLocks/>
                </p:cNvSpPr>
                <p:nvPr/>
              </p:nvSpPr>
              <p:spPr bwMode="auto">
                <a:xfrm>
                  <a:off x="2033" y="1226"/>
                  <a:ext cx="19" cy="5"/>
                </a:xfrm>
                <a:custGeom>
                  <a:avLst/>
                  <a:gdLst/>
                  <a:ahLst/>
                  <a:cxnLst>
                    <a:cxn ang="0">
                      <a:pos x="17" y="5"/>
                    </a:cxn>
                    <a:cxn ang="0">
                      <a:pos x="2" y="4"/>
                    </a:cxn>
                    <a:cxn ang="0">
                      <a:pos x="2" y="2"/>
                    </a:cxn>
                    <a:cxn ang="0">
                      <a:pos x="0" y="0"/>
                    </a:cxn>
                    <a:cxn ang="0">
                      <a:pos x="19" y="0"/>
                    </a:cxn>
                    <a:cxn ang="0">
                      <a:pos x="17" y="2"/>
                    </a:cxn>
                    <a:cxn ang="0">
                      <a:pos x="17" y="4"/>
                    </a:cxn>
                    <a:cxn ang="0">
                      <a:pos x="17" y="4"/>
                    </a:cxn>
                    <a:cxn ang="0">
                      <a:pos x="17" y="5"/>
                    </a:cxn>
                  </a:cxnLst>
                  <a:rect l="0" t="0" r="r" b="b"/>
                  <a:pathLst>
                    <a:path w="19" h="5">
                      <a:moveTo>
                        <a:pt x="17" y="5"/>
                      </a:moveTo>
                      <a:lnTo>
                        <a:pt x="2" y="4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19" y="0"/>
                      </a:lnTo>
                      <a:lnTo>
                        <a:pt x="17" y="2"/>
                      </a:lnTo>
                      <a:lnTo>
                        <a:pt x="17" y="4"/>
                      </a:lnTo>
                      <a:lnTo>
                        <a:pt x="17" y="4"/>
                      </a:lnTo>
                      <a:lnTo>
                        <a:pt x="17" y="5"/>
                      </a:lnTo>
                      <a:close/>
                    </a:path>
                  </a:pathLst>
                </a:custGeom>
                <a:solidFill>
                  <a:srgbClr val="E7B8B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425" name="Freeform 33"/>
                <p:cNvSpPr>
                  <a:spLocks noEditPoints="1"/>
                </p:cNvSpPr>
                <p:nvPr/>
              </p:nvSpPr>
              <p:spPr bwMode="auto">
                <a:xfrm>
                  <a:off x="2033" y="1224"/>
                  <a:ext cx="31" cy="6"/>
                </a:xfrm>
                <a:custGeom>
                  <a:avLst/>
                  <a:gdLst/>
                  <a:ahLst/>
                  <a:cxnLst>
                    <a:cxn ang="0">
                      <a:pos x="17" y="6"/>
                    </a:cxn>
                    <a:cxn ang="0">
                      <a:pos x="2" y="4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19" y="0"/>
                    </a:cxn>
                    <a:cxn ang="0">
                      <a:pos x="19" y="2"/>
                    </a:cxn>
                    <a:cxn ang="0">
                      <a:pos x="17" y="6"/>
                    </a:cxn>
                    <a:cxn ang="0">
                      <a:pos x="31" y="2"/>
                    </a:cxn>
                    <a:cxn ang="0">
                      <a:pos x="31" y="2"/>
                    </a:cxn>
                    <a:cxn ang="0">
                      <a:pos x="31" y="2"/>
                    </a:cxn>
                    <a:cxn ang="0">
                      <a:pos x="31" y="4"/>
                    </a:cxn>
                    <a:cxn ang="0">
                      <a:pos x="31" y="2"/>
                    </a:cxn>
                    <a:cxn ang="0">
                      <a:pos x="31" y="2"/>
                    </a:cxn>
                  </a:cxnLst>
                  <a:rect l="0" t="0" r="r" b="b"/>
                  <a:pathLst>
                    <a:path w="31" h="6">
                      <a:moveTo>
                        <a:pt x="17" y="6"/>
                      </a:moveTo>
                      <a:lnTo>
                        <a:pt x="2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9" y="0"/>
                      </a:lnTo>
                      <a:lnTo>
                        <a:pt x="19" y="2"/>
                      </a:lnTo>
                      <a:lnTo>
                        <a:pt x="17" y="6"/>
                      </a:lnTo>
                      <a:close/>
                      <a:moveTo>
                        <a:pt x="31" y="2"/>
                      </a:moveTo>
                      <a:lnTo>
                        <a:pt x="31" y="2"/>
                      </a:lnTo>
                      <a:lnTo>
                        <a:pt x="31" y="2"/>
                      </a:lnTo>
                      <a:lnTo>
                        <a:pt x="31" y="4"/>
                      </a:lnTo>
                      <a:lnTo>
                        <a:pt x="31" y="2"/>
                      </a:lnTo>
                      <a:lnTo>
                        <a:pt x="31" y="2"/>
                      </a:lnTo>
                      <a:close/>
                    </a:path>
                  </a:pathLst>
                </a:custGeom>
                <a:solidFill>
                  <a:srgbClr val="E7BAB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426" name="Freeform 34"/>
                <p:cNvSpPr>
                  <a:spLocks noEditPoints="1"/>
                </p:cNvSpPr>
                <p:nvPr/>
              </p:nvSpPr>
              <p:spPr bwMode="auto">
                <a:xfrm>
                  <a:off x="2033" y="1222"/>
                  <a:ext cx="33" cy="6"/>
                </a:xfrm>
                <a:custGeom>
                  <a:avLst/>
                  <a:gdLst/>
                  <a:ahLst/>
                  <a:cxnLst>
                    <a:cxn ang="0">
                      <a:pos x="19" y="4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19" y="0"/>
                    </a:cxn>
                    <a:cxn ang="0">
                      <a:pos x="19" y="2"/>
                    </a:cxn>
                    <a:cxn ang="0">
                      <a:pos x="19" y="4"/>
                    </a:cxn>
                    <a:cxn ang="0">
                      <a:pos x="31" y="2"/>
                    </a:cxn>
                    <a:cxn ang="0">
                      <a:pos x="33" y="2"/>
                    </a:cxn>
                    <a:cxn ang="0">
                      <a:pos x="31" y="4"/>
                    </a:cxn>
                    <a:cxn ang="0">
                      <a:pos x="31" y="6"/>
                    </a:cxn>
                    <a:cxn ang="0">
                      <a:pos x="31" y="4"/>
                    </a:cxn>
                    <a:cxn ang="0">
                      <a:pos x="31" y="2"/>
                    </a:cxn>
                  </a:cxnLst>
                  <a:rect l="0" t="0" r="r" b="b"/>
                  <a:pathLst>
                    <a:path w="33" h="6">
                      <a:moveTo>
                        <a:pt x="19" y="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9" y="0"/>
                      </a:lnTo>
                      <a:lnTo>
                        <a:pt x="19" y="2"/>
                      </a:lnTo>
                      <a:lnTo>
                        <a:pt x="19" y="4"/>
                      </a:lnTo>
                      <a:close/>
                      <a:moveTo>
                        <a:pt x="31" y="2"/>
                      </a:moveTo>
                      <a:lnTo>
                        <a:pt x="33" y="2"/>
                      </a:lnTo>
                      <a:lnTo>
                        <a:pt x="31" y="4"/>
                      </a:lnTo>
                      <a:lnTo>
                        <a:pt x="31" y="6"/>
                      </a:lnTo>
                      <a:lnTo>
                        <a:pt x="31" y="4"/>
                      </a:lnTo>
                      <a:lnTo>
                        <a:pt x="31" y="2"/>
                      </a:lnTo>
                      <a:close/>
                    </a:path>
                  </a:pathLst>
                </a:custGeom>
                <a:solidFill>
                  <a:srgbClr val="E7BAB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427" name="Freeform 35"/>
                <p:cNvSpPr>
                  <a:spLocks noEditPoints="1"/>
                </p:cNvSpPr>
                <p:nvPr/>
              </p:nvSpPr>
              <p:spPr bwMode="auto">
                <a:xfrm>
                  <a:off x="2033" y="1220"/>
                  <a:ext cx="33" cy="6"/>
                </a:xfrm>
                <a:custGeom>
                  <a:avLst/>
                  <a:gdLst/>
                  <a:ahLst/>
                  <a:cxnLst>
                    <a:cxn ang="0">
                      <a:pos x="31" y="6"/>
                    </a:cxn>
                    <a:cxn ang="0">
                      <a:pos x="31" y="6"/>
                    </a:cxn>
                    <a:cxn ang="0">
                      <a:pos x="31" y="4"/>
                    </a:cxn>
                    <a:cxn ang="0">
                      <a:pos x="31" y="2"/>
                    </a:cxn>
                    <a:cxn ang="0">
                      <a:pos x="33" y="2"/>
                    </a:cxn>
                    <a:cxn ang="0">
                      <a:pos x="33" y="4"/>
                    </a:cxn>
                    <a:cxn ang="0">
                      <a:pos x="31" y="6"/>
                    </a:cxn>
                    <a:cxn ang="0">
                      <a:pos x="19" y="4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19" y="0"/>
                    </a:cxn>
                    <a:cxn ang="0">
                      <a:pos x="19" y="2"/>
                    </a:cxn>
                    <a:cxn ang="0">
                      <a:pos x="19" y="4"/>
                    </a:cxn>
                  </a:cxnLst>
                  <a:rect l="0" t="0" r="r" b="b"/>
                  <a:pathLst>
                    <a:path w="33" h="6">
                      <a:moveTo>
                        <a:pt x="31" y="6"/>
                      </a:moveTo>
                      <a:lnTo>
                        <a:pt x="31" y="6"/>
                      </a:lnTo>
                      <a:lnTo>
                        <a:pt x="31" y="4"/>
                      </a:lnTo>
                      <a:lnTo>
                        <a:pt x="31" y="2"/>
                      </a:lnTo>
                      <a:lnTo>
                        <a:pt x="33" y="2"/>
                      </a:lnTo>
                      <a:lnTo>
                        <a:pt x="33" y="4"/>
                      </a:lnTo>
                      <a:lnTo>
                        <a:pt x="31" y="6"/>
                      </a:lnTo>
                      <a:close/>
                      <a:moveTo>
                        <a:pt x="19" y="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19" y="0"/>
                      </a:lnTo>
                      <a:lnTo>
                        <a:pt x="19" y="2"/>
                      </a:lnTo>
                      <a:lnTo>
                        <a:pt x="19" y="4"/>
                      </a:lnTo>
                      <a:close/>
                    </a:path>
                  </a:pathLst>
                </a:custGeom>
                <a:solidFill>
                  <a:srgbClr val="E7BAB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428" name="Freeform 36"/>
                <p:cNvSpPr>
                  <a:spLocks noEditPoints="1"/>
                </p:cNvSpPr>
                <p:nvPr/>
              </p:nvSpPr>
              <p:spPr bwMode="auto">
                <a:xfrm>
                  <a:off x="2033" y="1218"/>
                  <a:ext cx="34" cy="6"/>
                </a:xfrm>
                <a:custGeom>
                  <a:avLst/>
                  <a:gdLst/>
                  <a:ahLst/>
                  <a:cxnLst>
                    <a:cxn ang="0">
                      <a:pos x="33" y="6"/>
                    </a:cxn>
                    <a:cxn ang="0">
                      <a:pos x="31" y="6"/>
                    </a:cxn>
                    <a:cxn ang="0">
                      <a:pos x="31" y="4"/>
                    </a:cxn>
                    <a:cxn ang="0">
                      <a:pos x="31" y="0"/>
                    </a:cxn>
                    <a:cxn ang="0">
                      <a:pos x="34" y="2"/>
                    </a:cxn>
                    <a:cxn ang="0">
                      <a:pos x="33" y="4"/>
                    </a:cxn>
                    <a:cxn ang="0">
                      <a:pos x="33" y="6"/>
                    </a:cxn>
                    <a:cxn ang="0">
                      <a:pos x="19" y="4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19" y="0"/>
                    </a:cxn>
                    <a:cxn ang="0">
                      <a:pos x="19" y="2"/>
                    </a:cxn>
                    <a:cxn ang="0">
                      <a:pos x="19" y="4"/>
                    </a:cxn>
                  </a:cxnLst>
                  <a:rect l="0" t="0" r="r" b="b"/>
                  <a:pathLst>
                    <a:path w="34" h="6">
                      <a:moveTo>
                        <a:pt x="33" y="6"/>
                      </a:moveTo>
                      <a:lnTo>
                        <a:pt x="31" y="6"/>
                      </a:lnTo>
                      <a:lnTo>
                        <a:pt x="31" y="4"/>
                      </a:lnTo>
                      <a:lnTo>
                        <a:pt x="31" y="0"/>
                      </a:lnTo>
                      <a:lnTo>
                        <a:pt x="34" y="2"/>
                      </a:lnTo>
                      <a:lnTo>
                        <a:pt x="33" y="4"/>
                      </a:lnTo>
                      <a:lnTo>
                        <a:pt x="33" y="6"/>
                      </a:lnTo>
                      <a:close/>
                      <a:moveTo>
                        <a:pt x="19" y="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19" y="0"/>
                      </a:lnTo>
                      <a:lnTo>
                        <a:pt x="19" y="2"/>
                      </a:lnTo>
                      <a:lnTo>
                        <a:pt x="19" y="4"/>
                      </a:lnTo>
                      <a:close/>
                    </a:path>
                  </a:pathLst>
                </a:custGeom>
                <a:solidFill>
                  <a:srgbClr val="E7BBB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429" name="Freeform 37"/>
                <p:cNvSpPr>
                  <a:spLocks noEditPoints="1"/>
                </p:cNvSpPr>
                <p:nvPr/>
              </p:nvSpPr>
              <p:spPr bwMode="auto">
                <a:xfrm>
                  <a:off x="2031" y="1216"/>
                  <a:ext cx="38" cy="6"/>
                </a:xfrm>
                <a:custGeom>
                  <a:avLst/>
                  <a:gdLst/>
                  <a:ahLst/>
                  <a:cxnLst>
                    <a:cxn ang="0">
                      <a:pos x="35" y="6"/>
                    </a:cxn>
                    <a:cxn ang="0">
                      <a:pos x="33" y="6"/>
                    </a:cxn>
                    <a:cxn ang="0">
                      <a:pos x="33" y="2"/>
                    </a:cxn>
                    <a:cxn ang="0">
                      <a:pos x="33" y="0"/>
                    </a:cxn>
                    <a:cxn ang="0">
                      <a:pos x="38" y="2"/>
                    </a:cxn>
                    <a:cxn ang="0">
                      <a:pos x="36" y="4"/>
                    </a:cxn>
                    <a:cxn ang="0">
                      <a:pos x="35" y="6"/>
                    </a:cxn>
                    <a:cxn ang="0">
                      <a:pos x="21" y="4"/>
                    </a:cxn>
                    <a:cxn ang="0">
                      <a:pos x="2" y="4"/>
                    </a:cxn>
                    <a:cxn ang="0">
                      <a:pos x="2" y="2"/>
                    </a:cxn>
                    <a:cxn ang="0">
                      <a:pos x="0" y="0"/>
                    </a:cxn>
                    <a:cxn ang="0">
                      <a:pos x="21" y="0"/>
                    </a:cxn>
                    <a:cxn ang="0">
                      <a:pos x="21" y="2"/>
                    </a:cxn>
                    <a:cxn ang="0">
                      <a:pos x="21" y="4"/>
                    </a:cxn>
                  </a:cxnLst>
                  <a:rect l="0" t="0" r="r" b="b"/>
                  <a:pathLst>
                    <a:path w="38" h="6">
                      <a:moveTo>
                        <a:pt x="35" y="6"/>
                      </a:moveTo>
                      <a:lnTo>
                        <a:pt x="33" y="6"/>
                      </a:lnTo>
                      <a:lnTo>
                        <a:pt x="33" y="2"/>
                      </a:lnTo>
                      <a:lnTo>
                        <a:pt x="33" y="0"/>
                      </a:lnTo>
                      <a:lnTo>
                        <a:pt x="38" y="2"/>
                      </a:lnTo>
                      <a:lnTo>
                        <a:pt x="36" y="4"/>
                      </a:lnTo>
                      <a:lnTo>
                        <a:pt x="35" y="6"/>
                      </a:lnTo>
                      <a:close/>
                      <a:moveTo>
                        <a:pt x="21" y="4"/>
                      </a:moveTo>
                      <a:lnTo>
                        <a:pt x="2" y="4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21" y="0"/>
                      </a:lnTo>
                      <a:lnTo>
                        <a:pt x="21" y="2"/>
                      </a:lnTo>
                      <a:lnTo>
                        <a:pt x="21" y="4"/>
                      </a:lnTo>
                      <a:close/>
                    </a:path>
                  </a:pathLst>
                </a:custGeom>
                <a:solidFill>
                  <a:srgbClr val="E7BBB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430" name="Freeform 38"/>
                <p:cNvSpPr>
                  <a:spLocks noEditPoints="1"/>
                </p:cNvSpPr>
                <p:nvPr/>
              </p:nvSpPr>
              <p:spPr bwMode="auto">
                <a:xfrm>
                  <a:off x="2031" y="1212"/>
                  <a:ext cx="40" cy="8"/>
                </a:xfrm>
                <a:custGeom>
                  <a:avLst/>
                  <a:gdLst/>
                  <a:ahLst/>
                  <a:cxnLst>
                    <a:cxn ang="0">
                      <a:pos x="36" y="8"/>
                    </a:cxn>
                    <a:cxn ang="0">
                      <a:pos x="33" y="6"/>
                    </a:cxn>
                    <a:cxn ang="0">
                      <a:pos x="33" y="4"/>
                    </a:cxn>
                    <a:cxn ang="0">
                      <a:pos x="31" y="2"/>
                    </a:cxn>
                    <a:cxn ang="0">
                      <a:pos x="40" y="2"/>
                    </a:cxn>
                    <a:cxn ang="0">
                      <a:pos x="38" y="6"/>
                    </a:cxn>
                    <a:cxn ang="0">
                      <a:pos x="36" y="8"/>
                    </a:cxn>
                    <a:cxn ang="0">
                      <a:pos x="21" y="6"/>
                    </a:cxn>
                    <a:cxn ang="0">
                      <a:pos x="2" y="6"/>
                    </a:cxn>
                    <a:cxn ang="0">
                      <a:pos x="0" y="4"/>
                    </a:cxn>
                    <a:cxn ang="0">
                      <a:pos x="0" y="0"/>
                    </a:cxn>
                    <a:cxn ang="0">
                      <a:pos x="21" y="2"/>
                    </a:cxn>
                    <a:cxn ang="0">
                      <a:pos x="21" y="2"/>
                    </a:cxn>
                    <a:cxn ang="0">
                      <a:pos x="21" y="4"/>
                    </a:cxn>
                    <a:cxn ang="0">
                      <a:pos x="21" y="4"/>
                    </a:cxn>
                    <a:cxn ang="0">
                      <a:pos x="21" y="6"/>
                    </a:cxn>
                  </a:cxnLst>
                  <a:rect l="0" t="0" r="r" b="b"/>
                  <a:pathLst>
                    <a:path w="40" h="8">
                      <a:moveTo>
                        <a:pt x="36" y="8"/>
                      </a:moveTo>
                      <a:lnTo>
                        <a:pt x="33" y="6"/>
                      </a:lnTo>
                      <a:lnTo>
                        <a:pt x="33" y="4"/>
                      </a:lnTo>
                      <a:lnTo>
                        <a:pt x="31" y="2"/>
                      </a:lnTo>
                      <a:lnTo>
                        <a:pt x="40" y="2"/>
                      </a:lnTo>
                      <a:lnTo>
                        <a:pt x="38" y="6"/>
                      </a:lnTo>
                      <a:lnTo>
                        <a:pt x="36" y="8"/>
                      </a:lnTo>
                      <a:close/>
                      <a:moveTo>
                        <a:pt x="21" y="6"/>
                      </a:moveTo>
                      <a:lnTo>
                        <a:pt x="2" y="6"/>
                      </a:lnTo>
                      <a:lnTo>
                        <a:pt x="0" y="4"/>
                      </a:lnTo>
                      <a:lnTo>
                        <a:pt x="0" y="0"/>
                      </a:lnTo>
                      <a:lnTo>
                        <a:pt x="21" y="2"/>
                      </a:lnTo>
                      <a:lnTo>
                        <a:pt x="21" y="2"/>
                      </a:lnTo>
                      <a:lnTo>
                        <a:pt x="21" y="4"/>
                      </a:lnTo>
                      <a:lnTo>
                        <a:pt x="21" y="4"/>
                      </a:lnTo>
                      <a:lnTo>
                        <a:pt x="21" y="6"/>
                      </a:lnTo>
                      <a:close/>
                    </a:path>
                  </a:pathLst>
                </a:custGeom>
                <a:solidFill>
                  <a:srgbClr val="E7BBB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431" name="Freeform 39"/>
                <p:cNvSpPr>
                  <a:spLocks noEditPoints="1"/>
                </p:cNvSpPr>
                <p:nvPr/>
              </p:nvSpPr>
              <p:spPr bwMode="auto">
                <a:xfrm>
                  <a:off x="2029" y="1211"/>
                  <a:ext cx="44" cy="7"/>
                </a:xfrm>
                <a:custGeom>
                  <a:avLst/>
                  <a:gdLst/>
                  <a:ahLst/>
                  <a:cxnLst>
                    <a:cxn ang="0">
                      <a:pos x="40" y="7"/>
                    </a:cxn>
                    <a:cxn ang="0">
                      <a:pos x="35" y="5"/>
                    </a:cxn>
                    <a:cxn ang="0">
                      <a:pos x="33" y="3"/>
                    </a:cxn>
                    <a:cxn ang="0">
                      <a:pos x="33" y="1"/>
                    </a:cxn>
                    <a:cxn ang="0">
                      <a:pos x="44" y="1"/>
                    </a:cxn>
                    <a:cxn ang="0">
                      <a:pos x="42" y="3"/>
                    </a:cxn>
                    <a:cxn ang="0">
                      <a:pos x="40" y="7"/>
                    </a:cxn>
                    <a:cxn ang="0">
                      <a:pos x="23" y="5"/>
                    </a:cxn>
                    <a:cxn ang="0">
                      <a:pos x="2" y="5"/>
                    </a:cxn>
                    <a:cxn ang="0">
                      <a:pos x="2" y="1"/>
                    </a:cxn>
                    <a:cxn ang="0">
                      <a:pos x="0" y="0"/>
                    </a:cxn>
                    <a:cxn ang="0">
                      <a:pos x="25" y="1"/>
                    </a:cxn>
                    <a:cxn ang="0">
                      <a:pos x="23" y="3"/>
                    </a:cxn>
                    <a:cxn ang="0">
                      <a:pos x="23" y="5"/>
                    </a:cxn>
                    <a:cxn ang="0">
                      <a:pos x="23" y="5"/>
                    </a:cxn>
                    <a:cxn ang="0">
                      <a:pos x="23" y="5"/>
                    </a:cxn>
                  </a:cxnLst>
                  <a:rect l="0" t="0" r="r" b="b"/>
                  <a:pathLst>
                    <a:path w="44" h="7">
                      <a:moveTo>
                        <a:pt x="40" y="7"/>
                      </a:moveTo>
                      <a:lnTo>
                        <a:pt x="35" y="5"/>
                      </a:lnTo>
                      <a:lnTo>
                        <a:pt x="33" y="3"/>
                      </a:lnTo>
                      <a:lnTo>
                        <a:pt x="33" y="1"/>
                      </a:lnTo>
                      <a:lnTo>
                        <a:pt x="44" y="1"/>
                      </a:lnTo>
                      <a:lnTo>
                        <a:pt x="42" y="3"/>
                      </a:lnTo>
                      <a:lnTo>
                        <a:pt x="40" y="7"/>
                      </a:lnTo>
                      <a:close/>
                      <a:moveTo>
                        <a:pt x="23" y="5"/>
                      </a:moveTo>
                      <a:lnTo>
                        <a:pt x="2" y="5"/>
                      </a:lnTo>
                      <a:lnTo>
                        <a:pt x="2" y="1"/>
                      </a:lnTo>
                      <a:lnTo>
                        <a:pt x="0" y="0"/>
                      </a:lnTo>
                      <a:lnTo>
                        <a:pt x="25" y="1"/>
                      </a:lnTo>
                      <a:lnTo>
                        <a:pt x="23" y="3"/>
                      </a:lnTo>
                      <a:lnTo>
                        <a:pt x="23" y="5"/>
                      </a:lnTo>
                      <a:lnTo>
                        <a:pt x="23" y="5"/>
                      </a:lnTo>
                      <a:lnTo>
                        <a:pt x="23" y="5"/>
                      </a:lnTo>
                      <a:close/>
                    </a:path>
                  </a:pathLst>
                </a:custGeom>
                <a:solidFill>
                  <a:srgbClr val="E7BBB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432" name="Freeform 40"/>
                <p:cNvSpPr>
                  <a:spLocks noEditPoints="1"/>
                </p:cNvSpPr>
                <p:nvPr/>
              </p:nvSpPr>
              <p:spPr bwMode="auto">
                <a:xfrm>
                  <a:off x="2029" y="1209"/>
                  <a:ext cx="46" cy="5"/>
                </a:xfrm>
                <a:custGeom>
                  <a:avLst/>
                  <a:gdLst/>
                  <a:ahLst/>
                  <a:cxnLst>
                    <a:cxn ang="0">
                      <a:pos x="42" y="5"/>
                    </a:cxn>
                    <a:cxn ang="0">
                      <a:pos x="33" y="5"/>
                    </a:cxn>
                    <a:cxn ang="0">
                      <a:pos x="33" y="3"/>
                    </a:cxn>
                    <a:cxn ang="0">
                      <a:pos x="33" y="2"/>
                    </a:cxn>
                    <a:cxn ang="0">
                      <a:pos x="46" y="2"/>
                    </a:cxn>
                    <a:cxn ang="0">
                      <a:pos x="44" y="3"/>
                    </a:cxn>
                    <a:cxn ang="0">
                      <a:pos x="42" y="5"/>
                    </a:cxn>
                    <a:cxn ang="0">
                      <a:pos x="23" y="5"/>
                    </a:cxn>
                    <a:cxn ang="0">
                      <a:pos x="2" y="3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25" y="2"/>
                    </a:cxn>
                    <a:cxn ang="0">
                      <a:pos x="25" y="3"/>
                    </a:cxn>
                    <a:cxn ang="0">
                      <a:pos x="23" y="5"/>
                    </a:cxn>
                  </a:cxnLst>
                  <a:rect l="0" t="0" r="r" b="b"/>
                  <a:pathLst>
                    <a:path w="46" h="5">
                      <a:moveTo>
                        <a:pt x="42" y="5"/>
                      </a:moveTo>
                      <a:lnTo>
                        <a:pt x="33" y="5"/>
                      </a:lnTo>
                      <a:lnTo>
                        <a:pt x="33" y="3"/>
                      </a:lnTo>
                      <a:lnTo>
                        <a:pt x="33" y="2"/>
                      </a:lnTo>
                      <a:lnTo>
                        <a:pt x="46" y="2"/>
                      </a:lnTo>
                      <a:lnTo>
                        <a:pt x="44" y="3"/>
                      </a:lnTo>
                      <a:lnTo>
                        <a:pt x="42" y="5"/>
                      </a:lnTo>
                      <a:close/>
                      <a:moveTo>
                        <a:pt x="23" y="5"/>
                      </a:moveTo>
                      <a:lnTo>
                        <a:pt x="2" y="3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25" y="2"/>
                      </a:lnTo>
                      <a:lnTo>
                        <a:pt x="25" y="3"/>
                      </a:lnTo>
                      <a:lnTo>
                        <a:pt x="23" y="5"/>
                      </a:lnTo>
                      <a:close/>
                    </a:path>
                  </a:pathLst>
                </a:custGeom>
                <a:solidFill>
                  <a:srgbClr val="E7BBB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433" name="Freeform 41"/>
                <p:cNvSpPr>
                  <a:spLocks noEditPoints="1"/>
                </p:cNvSpPr>
                <p:nvPr/>
              </p:nvSpPr>
              <p:spPr bwMode="auto">
                <a:xfrm>
                  <a:off x="2028" y="1207"/>
                  <a:ext cx="49" cy="5"/>
                </a:xfrm>
                <a:custGeom>
                  <a:avLst/>
                  <a:gdLst/>
                  <a:ahLst/>
                  <a:cxnLst>
                    <a:cxn ang="0">
                      <a:pos x="45" y="5"/>
                    </a:cxn>
                    <a:cxn ang="0">
                      <a:pos x="34" y="5"/>
                    </a:cxn>
                    <a:cxn ang="0">
                      <a:pos x="34" y="4"/>
                    </a:cxn>
                    <a:cxn ang="0">
                      <a:pos x="34" y="2"/>
                    </a:cxn>
                    <a:cxn ang="0">
                      <a:pos x="49" y="2"/>
                    </a:cxn>
                    <a:cxn ang="0">
                      <a:pos x="47" y="4"/>
                    </a:cxn>
                    <a:cxn ang="0">
                      <a:pos x="45" y="5"/>
                    </a:cxn>
                    <a:cxn ang="0">
                      <a:pos x="26" y="5"/>
                    </a:cxn>
                    <a:cxn ang="0">
                      <a:pos x="1" y="4"/>
                    </a:cxn>
                    <a:cxn ang="0">
                      <a:pos x="1" y="2"/>
                    </a:cxn>
                    <a:cxn ang="0">
                      <a:pos x="0" y="0"/>
                    </a:cxn>
                    <a:cxn ang="0">
                      <a:pos x="26" y="2"/>
                    </a:cxn>
                    <a:cxn ang="0">
                      <a:pos x="26" y="4"/>
                    </a:cxn>
                    <a:cxn ang="0">
                      <a:pos x="26" y="5"/>
                    </a:cxn>
                  </a:cxnLst>
                  <a:rect l="0" t="0" r="r" b="b"/>
                  <a:pathLst>
                    <a:path w="49" h="5">
                      <a:moveTo>
                        <a:pt x="45" y="5"/>
                      </a:moveTo>
                      <a:lnTo>
                        <a:pt x="34" y="5"/>
                      </a:lnTo>
                      <a:lnTo>
                        <a:pt x="34" y="4"/>
                      </a:lnTo>
                      <a:lnTo>
                        <a:pt x="34" y="2"/>
                      </a:lnTo>
                      <a:lnTo>
                        <a:pt x="49" y="2"/>
                      </a:lnTo>
                      <a:lnTo>
                        <a:pt x="47" y="4"/>
                      </a:lnTo>
                      <a:lnTo>
                        <a:pt x="45" y="5"/>
                      </a:lnTo>
                      <a:close/>
                      <a:moveTo>
                        <a:pt x="26" y="5"/>
                      </a:moveTo>
                      <a:lnTo>
                        <a:pt x="1" y="4"/>
                      </a:lnTo>
                      <a:lnTo>
                        <a:pt x="1" y="2"/>
                      </a:lnTo>
                      <a:lnTo>
                        <a:pt x="0" y="0"/>
                      </a:lnTo>
                      <a:lnTo>
                        <a:pt x="26" y="2"/>
                      </a:lnTo>
                      <a:lnTo>
                        <a:pt x="26" y="4"/>
                      </a:lnTo>
                      <a:lnTo>
                        <a:pt x="26" y="5"/>
                      </a:lnTo>
                      <a:close/>
                    </a:path>
                  </a:pathLst>
                </a:custGeom>
                <a:solidFill>
                  <a:srgbClr val="E7BBB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434" name="Freeform 42"/>
                <p:cNvSpPr>
                  <a:spLocks noEditPoints="1"/>
                </p:cNvSpPr>
                <p:nvPr/>
              </p:nvSpPr>
              <p:spPr bwMode="auto">
                <a:xfrm>
                  <a:off x="2028" y="1205"/>
                  <a:ext cx="51" cy="6"/>
                </a:xfrm>
                <a:custGeom>
                  <a:avLst/>
                  <a:gdLst/>
                  <a:ahLst/>
                  <a:cxnLst>
                    <a:cxn ang="0">
                      <a:pos x="47" y="6"/>
                    </a:cxn>
                    <a:cxn ang="0">
                      <a:pos x="34" y="6"/>
                    </a:cxn>
                    <a:cxn ang="0">
                      <a:pos x="34" y="4"/>
                    </a:cxn>
                    <a:cxn ang="0">
                      <a:pos x="34" y="2"/>
                    </a:cxn>
                    <a:cxn ang="0">
                      <a:pos x="51" y="2"/>
                    </a:cxn>
                    <a:cxn ang="0">
                      <a:pos x="51" y="2"/>
                    </a:cxn>
                    <a:cxn ang="0">
                      <a:pos x="51" y="2"/>
                    </a:cxn>
                    <a:cxn ang="0">
                      <a:pos x="49" y="4"/>
                    </a:cxn>
                    <a:cxn ang="0">
                      <a:pos x="47" y="6"/>
                    </a:cxn>
                    <a:cxn ang="0">
                      <a:pos x="26" y="6"/>
                    </a:cxn>
                    <a:cxn ang="0">
                      <a:pos x="1" y="4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26" y="2"/>
                    </a:cxn>
                    <a:cxn ang="0">
                      <a:pos x="26" y="4"/>
                    </a:cxn>
                    <a:cxn ang="0">
                      <a:pos x="26" y="6"/>
                    </a:cxn>
                  </a:cxnLst>
                  <a:rect l="0" t="0" r="r" b="b"/>
                  <a:pathLst>
                    <a:path w="51" h="6">
                      <a:moveTo>
                        <a:pt x="47" y="6"/>
                      </a:moveTo>
                      <a:lnTo>
                        <a:pt x="34" y="6"/>
                      </a:lnTo>
                      <a:lnTo>
                        <a:pt x="34" y="4"/>
                      </a:lnTo>
                      <a:lnTo>
                        <a:pt x="34" y="2"/>
                      </a:lnTo>
                      <a:lnTo>
                        <a:pt x="51" y="2"/>
                      </a:lnTo>
                      <a:lnTo>
                        <a:pt x="51" y="2"/>
                      </a:lnTo>
                      <a:lnTo>
                        <a:pt x="51" y="2"/>
                      </a:lnTo>
                      <a:lnTo>
                        <a:pt x="49" y="4"/>
                      </a:lnTo>
                      <a:lnTo>
                        <a:pt x="47" y="6"/>
                      </a:lnTo>
                      <a:close/>
                      <a:moveTo>
                        <a:pt x="26" y="6"/>
                      </a:moveTo>
                      <a:lnTo>
                        <a:pt x="1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26" y="2"/>
                      </a:lnTo>
                      <a:lnTo>
                        <a:pt x="26" y="4"/>
                      </a:lnTo>
                      <a:lnTo>
                        <a:pt x="26" y="6"/>
                      </a:lnTo>
                      <a:close/>
                    </a:path>
                  </a:pathLst>
                </a:custGeom>
                <a:solidFill>
                  <a:srgbClr val="E7BCB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435" name="Freeform 43"/>
                <p:cNvSpPr>
                  <a:spLocks noEditPoints="1"/>
                </p:cNvSpPr>
                <p:nvPr/>
              </p:nvSpPr>
              <p:spPr bwMode="auto">
                <a:xfrm>
                  <a:off x="2026" y="1203"/>
                  <a:ext cx="55" cy="6"/>
                </a:xfrm>
                <a:custGeom>
                  <a:avLst/>
                  <a:gdLst/>
                  <a:ahLst/>
                  <a:cxnLst>
                    <a:cxn ang="0">
                      <a:pos x="51" y="6"/>
                    </a:cxn>
                    <a:cxn ang="0">
                      <a:pos x="36" y="6"/>
                    </a:cxn>
                    <a:cxn ang="0">
                      <a:pos x="36" y="4"/>
                    </a:cxn>
                    <a:cxn ang="0">
                      <a:pos x="36" y="2"/>
                    </a:cxn>
                    <a:cxn ang="0">
                      <a:pos x="55" y="2"/>
                    </a:cxn>
                    <a:cxn ang="0">
                      <a:pos x="53" y="4"/>
                    </a:cxn>
                    <a:cxn ang="0">
                      <a:pos x="53" y="4"/>
                    </a:cxn>
                    <a:cxn ang="0">
                      <a:pos x="51" y="6"/>
                    </a:cxn>
                    <a:cxn ang="0">
                      <a:pos x="51" y="6"/>
                    </a:cxn>
                    <a:cxn ang="0">
                      <a:pos x="28" y="6"/>
                    </a:cxn>
                    <a:cxn ang="0">
                      <a:pos x="2" y="4"/>
                    </a:cxn>
                    <a:cxn ang="0">
                      <a:pos x="2" y="4"/>
                    </a:cxn>
                    <a:cxn ang="0">
                      <a:pos x="2" y="2"/>
                    </a:cxn>
                    <a:cxn ang="0">
                      <a:pos x="2" y="0"/>
                    </a:cxn>
                    <a:cxn ang="0">
                      <a:pos x="0" y="0"/>
                    </a:cxn>
                    <a:cxn ang="0">
                      <a:pos x="26" y="2"/>
                    </a:cxn>
                    <a:cxn ang="0">
                      <a:pos x="28" y="4"/>
                    </a:cxn>
                    <a:cxn ang="0">
                      <a:pos x="28" y="6"/>
                    </a:cxn>
                  </a:cxnLst>
                  <a:rect l="0" t="0" r="r" b="b"/>
                  <a:pathLst>
                    <a:path w="55" h="6">
                      <a:moveTo>
                        <a:pt x="51" y="6"/>
                      </a:moveTo>
                      <a:lnTo>
                        <a:pt x="36" y="6"/>
                      </a:lnTo>
                      <a:lnTo>
                        <a:pt x="36" y="4"/>
                      </a:lnTo>
                      <a:lnTo>
                        <a:pt x="36" y="2"/>
                      </a:lnTo>
                      <a:lnTo>
                        <a:pt x="55" y="2"/>
                      </a:lnTo>
                      <a:lnTo>
                        <a:pt x="53" y="4"/>
                      </a:lnTo>
                      <a:lnTo>
                        <a:pt x="53" y="4"/>
                      </a:lnTo>
                      <a:lnTo>
                        <a:pt x="51" y="6"/>
                      </a:lnTo>
                      <a:lnTo>
                        <a:pt x="51" y="6"/>
                      </a:lnTo>
                      <a:close/>
                      <a:moveTo>
                        <a:pt x="28" y="6"/>
                      </a:move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26" y="2"/>
                      </a:lnTo>
                      <a:lnTo>
                        <a:pt x="28" y="4"/>
                      </a:lnTo>
                      <a:lnTo>
                        <a:pt x="28" y="6"/>
                      </a:lnTo>
                      <a:close/>
                    </a:path>
                  </a:pathLst>
                </a:custGeom>
                <a:solidFill>
                  <a:srgbClr val="E7BCB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436" name="Freeform 44"/>
                <p:cNvSpPr>
                  <a:spLocks noEditPoints="1"/>
                </p:cNvSpPr>
                <p:nvPr/>
              </p:nvSpPr>
              <p:spPr bwMode="auto">
                <a:xfrm>
                  <a:off x="2026" y="1201"/>
                  <a:ext cx="77" cy="6"/>
                </a:xfrm>
                <a:custGeom>
                  <a:avLst/>
                  <a:gdLst/>
                  <a:ahLst/>
                  <a:cxnLst>
                    <a:cxn ang="0">
                      <a:pos x="53" y="6"/>
                    </a:cxn>
                    <a:cxn ang="0">
                      <a:pos x="36" y="6"/>
                    </a:cxn>
                    <a:cxn ang="0">
                      <a:pos x="36" y="4"/>
                    </a:cxn>
                    <a:cxn ang="0">
                      <a:pos x="34" y="2"/>
                    </a:cxn>
                    <a:cxn ang="0">
                      <a:pos x="57" y="2"/>
                    </a:cxn>
                    <a:cxn ang="0">
                      <a:pos x="55" y="4"/>
                    </a:cxn>
                    <a:cxn ang="0">
                      <a:pos x="53" y="6"/>
                    </a:cxn>
                    <a:cxn ang="0">
                      <a:pos x="28" y="6"/>
                    </a:cxn>
                    <a:cxn ang="0">
                      <a:pos x="2" y="4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26" y="2"/>
                    </a:cxn>
                    <a:cxn ang="0">
                      <a:pos x="26" y="4"/>
                    </a:cxn>
                    <a:cxn ang="0">
                      <a:pos x="28" y="6"/>
                    </a:cxn>
                    <a:cxn ang="0">
                      <a:pos x="77" y="4"/>
                    </a:cxn>
                    <a:cxn ang="0">
                      <a:pos x="77" y="4"/>
                    </a:cxn>
                    <a:cxn ang="0">
                      <a:pos x="77" y="4"/>
                    </a:cxn>
                    <a:cxn ang="0">
                      <a:pos x="77" y="4"/>
                    </a:cxn>
                    <a:cxn ang="0">
                      <a:pos x="77" y="4"/>
                    </a:cxn>
                    <a:cxn ang="0">
                      <a:pos x="77" y="4"/>
                    </a:cxn>
                  </a:cxnLst>
                  <a:rect l="0" t="0" r="r" b="b"/>
                  <a:pathLst>
                    <a:path w="77" h="6">
                      <a:moveTo>
                        <a:pt x="53" y="6"/>
                      </a:moveTo>
                      <a:lnTo>
                        <a:pt x="36" y="6"/>
                      </a:lnTo>
                      <a:lnTo>
                        <a:pt x="36" y="4"/>
                      </a:lnTo>
                      <a:lnTo>
                        <a:pt x="34" y="2"/>
                      </a:lnTo>
                      <a:lnTo>
                        <a:pt x="57" y="2"/>
                      </a:lnTo>
                      <a:lnTo>
                        <a:pt x="55" y="4"/>
                      </a:lnTo>
                      <a:lnTo>
                        <a:pt x="53" y="6"/>
                      </a:lnTo>
                      <a:close/>
                      <a:moveTo>
                        <a:pt x="28" y="6"/>
                      </a:moveTo>
                      <a:lnTo>
                        <a:pt x="2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26" y="2"/>
                      </a:lnTo>
                      <a:lnTo>
                        <a:pt x="26" y="4"/>
                      </a:lnTo>
                      <a:lnTo>
                        <a:pt x="28" y="6"/>
                      </a:lnTo>
                      <a:close/>
                      <a:moveTo>
                        <a:pt x="77" y="4"/>
                      </a:moveTo>
                      <a:lnTo>
                        <a:pt x="77" y="4"/>
                      </a:lnTo>
                      <a:lnTo>
                        <a:pt x="77" y="4"/>
                      </a:lnTo>
                      <a:lnTo>
                        <a:pt x="77" y="4"/>
                      </a:lnTo>
                      <a:lnTo>
                        <a:pt x="77" y="4"/>
                      </a:lnTo>
                      <a:lnTo>
                        <a:pt x="77" y="4"/>
                      </a:lnTo>
                      <a:close/>
                    </a:path>
                  </a:pathLst>
                </a:custGeom>
                <a:solidFill>
                  <a:srgbClr val="E7BCB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437" name="Freeform 45"/>
                <p:cNvSpPr>
                  <a:spLocks noEditPoints="1"/>
                </p:cNvSpPr>
                <p:nvPr/>
              </p:nvSpPr>
              <p:spPr bwMode="auto">
                <a:xfrm>
                  <a:off x="2024" y="1199"/>
                  <a:ext cx="81" cy="6"/>
                </a:xfrm>
                <a:custGeom>
                  <a:avLst/>
                  <a:gdLst/>
                  <a:ahLst/>
                  <a:cxnLst>
                    <a:cxn ang="0">
                      <a:pos x="57" y="6"/>
                    </a:cxn>
                    <a:cxn ang="0">
                      <a:pos x="38" y="6"/>
                    </a:cxn>
                    <a:cxn ang="0">
                      <a:pos x="36" y="4"/>
                    </a:cxn>
                    <a:cxn ang="0">
                      <a:pos x="36" y="2"/>
                    </a:cxn>
                    <a:cxn ang="0">
                      <a:pos x="59" y="2"/>
                    </a:cxn>
                    <a:cxn ang="0">
                      <a:pos x="57" y="4"/>
                    </a:cxn>
                    <a:cxn ang="0">
                      <a:pos x="57" y="6"/>
                    </a:cxn>
                    <a:cxn ang="0">
                      <a:pos x="28" y="6"/>
                    </a:cxn>
                    <a:cxn ang="0">
                      <a:pos x="2" y="4"/>
                    </a:cxn>
                    <a:cxn ang="0">
                      <a:pos x="2" y="2"/>
                    </a:cxn>
                    <a:cxn ang="0">
                      <a:pos x="0" y="0"/>
                    </a:cxn>
                    <a:cxn ang="0">
                      <a:pos x="28" y="0"/>
                    </a:cxn>
                    <a:cxn ang="0">
                      <a:pos x="28" y="4"/>
                    </a:cxn>
                    <a:cxn ang="0">
                      <a:pos x="28" y="6"/>
                    </a:cxn>
                    <a:cxn ang="0">
                      <a:pos x="79" y="4"/>
                    </a:cxn>
                    <a:cxn ang="0">
                      <a:pos x="81" y="4"/>
                    </a:cxn>
                    <a:cxn ang="0">
                      <a:pos x="81" y="6"/>
                    </a:cxn>
                    <a:cxn ang="0">
                      <a:pos x="79" y="6"/>
                    </a:cxn>
                    <a:cxn ang="0">
                      <a:pos x="79" y="6"/>
                    </a:cxn>
                    <a:cxn ang="0">
                      <a:pos x="79" y="4"/>
                    </a:cxn>
                  </a:cxnLst>
                  <a:rect l="0" t="0" r="r" b="b"/>
                  <a:pathLst>
                    <a:path w="81" h="6">
                      <a:moveTo>
                        <a:pt x="57" y="6"/>
                      </a:moveTo>
                      <a:lnTo>
                        <a:pt x="38" y="6"/>
                      </a:lnTo>
                      <a:lnTo>
                        <a:pt x="36" y="4"/>
                      </a:lnTo>
                      <a:lnTo>
                        <a:pt x="36" y="2"/>
                      </a:lnTo>
                      <a:lnTo>
                        <a:pt x="59" y="2"/>
                      </a:lnTo>
                      <a:lnTo>
                        <a:pt x="57" y="4"/>
                      </a:lnTo>
                      <a:lnTo>
                        <a:pt x="57" y="6"/>
                      </a:lnTo>
                      <a:close/>
                      <a:moveTo>
                        <a:pt x="28" y="6"/>
                      </a:moveTo>
                      <a:lnTo>
                        <a:pt x="2" y="4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28" y="0"/>
                      </a:lnTo>
                      <a:lnTo>
                        <a:pt x="28" y="4"/>
                      </a:lnTo>
                      <a:lnTo>
                        <a:pt x="28" y="6"/>
                      </a:lnTo>
                      <a:close/>
                      <a:moveTo>
                        <a:pt x="79" y="4"/>
                      </a:moveTo>
                      <a:lnTo>
                        <a:pt x="81" y="4"/>
                      </a:lnTo>
                      <a:lnTo>
                        <a:pt x="81" y="6"/>
                      </a:lnTo>
                      <a:lnTo>
                        <a:pt x="79" y="6"/>
                      </a:lnTo>
                      <a:lnTo>
                        <a:pt x="79" y="6"/>
                      </a:lnTo>
                      <a:lnTo>
                        <a:pt x="79" y="4"/>
                      </a:lnTo>
                      <a:close/>
                    </a:path>
                  </a:pathLst>
                </a:custGeom>
                <a:solidFill>
                  <a:srgbClr val="E7BCB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438" name="Freeform 46"/>
                <p:cNvSpPr>
                  <a:spLocks noEditPoints="1"/>
                </p:cNvSpPr>
                <p:nvPr/>
              </p:nvSpPr>
              <p:spPr bwMode="auto">
                <a:xfrm>
                  <a:off x="2022" y="1197"/>
                  <a:ext cx="83" cy="8"/>
                </a:xfrm>
                <a:custGeom>
                  <a:avLst/>
                  <a:gdLst/>
                  <a:ahLst/>
                  <a:cxnLst>
                    <a:cxn ang="0">
                      <a:pos x="81" y="8"/>
                    </a:cxn>
                    <a:cxn ang="0">
                      <a:pos x="81" y="8"/>
                    </a:cxn>
                    <a:cxn ang="0">
                      <a:pos x="81" y="6"/>
                    </a:cxn>
                    <a:cxn ang="0">
                      <a:pos x="83" y="4"/>
                    </a:cxn>
                    <a:cxn ang="0">
                      <a:pos x="83" y="4"/>
                    </a:cxn>
                    <a:cxn ang="0">
                      <a:pos x="83" y="6"/>
                    </a:cxn>
                    <a:cxn ang="0">
                      <a:pos x="81" y="8"/>
                    </a:cxn>
                    <a:cxn ang="0">
                      <a:pos x="61" y="6"/>
                    </a:cxn>
                    <a:cxn ang="0">
                      <a:pos x="38" y="6"/>
                    </a:cxn>
                    <a:cxn ang="0">
                      <a:pos x="38" y="4"/>
                    </a:cxn>
                    <a:cxn ang="0">
                      <a:pos x="38" y="2"/>
                    </a:cxn>
                    <a:cxn ang="0">
                      <a:pos x="62" y="2"/>
                    </a:cxn>
                    <a:cxn ang="0">
                      <a:pos x="61" y="4"/>
                    </a:cxn>
                    <a:cxn ang="0">
                      <a:pos x="61" y="6"/>
                    </a:cxn>
                    <a:cxn ang="0">
                      <a:pos x="30" y="6"/>
                    </a:cxn>
                    <a:cxn ang="0">
                      <a:pos x="4" y="4"/>
                    </a:cxn>
                    <a:cxn ang="0">
                      <a:pos x="2" y="2"/>
                    </a:cxn>
                    <a:cxn ang="0">
                      <a:pos x="0" y="0"/>
                    </a:cxn>
                    <a:cxn ang="0">
                      <a:pos x="32" y="0"/>
                    </a:cxn>
                    <a:cxn ang="0">
                      <a:pos x="30" y="2"/>
                    </a:cxn>
                    <a:cxn ang="0">
                      <a:pos x="30" y="6"/>
                    </a:cxn>
                  </a:cxnLst>
                  <a:rect l="0" t="0" r="r" b="b"/>
                  <a:pathLst>
                    <a:path w="83" h="8">
                      <a:moveTo>
                        <a:pt x="81" y="8"/>
                      </a:moveTo>
                      <a:lnTo>
                        <a:pt x="81" y="8"/>
                      </a:lnTo>
                      <a:lnTo>
                        <a:pt x="81" y="6"/>
                      </a:lnTo>
                      <a:lnTo>
                        <a:pt x="83" y="4"/>
                      </a:lnTo>
                      <a:lnTo>
                        <a:pt x="83" y="4"/>
                      </a:lnTo>
                      <a:lnTo>
                        <a:pt x="83" y="6"/>
                      </a:lnTo>
                      <a:lnTo>
                        <a:pt x="81" y="8"/>
                      </a:lnTo>
                      <a:close/>
                      <a:moveTo>
                        <a:pt x="61" y="6"/>
                      </a:moveTo>
                      <a:lnTo>
                        <a:pt x="38" y="6"/>
                      </a:lnTo>
                      <a:lnTo>
                        <a:pt x="38" y="4"/>
                      </a:lnTo>
                      <a:lnTo>
                        <a:pt x="38" y="2"/>
                      </a:lnTo>
                      <a:lnTo>
                        <a:pt x="62" y="2"/>
                      </a:lnTo>
                      <a:lnTo>
                        <a:pt x="61" y="4"/>
                      </a:lnTo>
                      <a:lnTo>
                        <a:pt x="61" y="6"/>
                      </a:lnTo>
                      <a:close/>
                      <a:moveTo>
                        <a:pt x="30" y="6"/>
                      </a:moveTo>
                      <a:lnTo>
                        <a:pt x="4" y="4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32" y="0"/>
                      </a:lnTo>
                      <a:lnTo>
                        <a:pt x="30" y="2"/>
                      </a:lnTo>
                      <a:lnTo>
                        <a:pt x="30" y="6"/>
                      </a:lnTo>
                      <a:close/>
                    </a:path>
                  </a:pathLst>
                </a:custGeom>
                <a:solidFill>
                  <a:srgbClr val="E7BCB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439" name="Freeform 47"/>
                <p:cNvSpPr>
                  <a:spLocks noEditPoints="1"/>
                </p:cNvSpPr>
                <p:nvPr/>
              </p:nvSpPr>
              <p:spPr bwMode="auto">
                <a:xfrm>
                  <a:off x="2020" y="1194"/>
                  <a:ext cx="87" cy="9"/>
                </a:xfrm>
                <a:custGeom>
                  <a:avLst/>
                  <a:gdLst/>
                  <a:ahLst/>
                  <a:cxnLst>
                    <a:cxn ang="0">
                      <a:pos x="85" y="9"/>
                    </a:cxn>
                    <a:cxn ang="0">
                      <a:pos x="83" y="9"/>
                    </a:cxn>
                    <a:cxn ang="0">
                      <a:pos x="85" y="7"/>
                    </a:cxn>
                    <a:cxn ang="0">
                      <a:pos x="85" y="5"/>
                    </a:cxn>
                    <a:cxn ang="0">
                      <a:pos x="87" y="5"/>
                    </a:cxn>
                    <a:cxn ang="0">
                      <a:pos x="85" y="7"/>
                    </a:cxn>
                    <a:cxn ang="0">
                      <a:pos x="85" y="9"/>
                    </a:cxn>
                    <a:cxn ang="0">
                      <a:pos x="63" y="7"/>
                    </a:cxn>
                    <a:cxn ang="0">
                      <a:pos x="40" y="7"/>
                    </a:cxn>
                    <a:cxn ang="0">
                      <a:pos x="40" y="5"/>
                    </a:cxn>
                    <a:cxn ang="0">
                      <a:pos x="40" y="1"/>
                    </a:cxn>
                    <a:cxn ang="0">
                      <a:pos x="66" y="3"/>
                    </a:cxn>
                    <a:cxn ang="0">
                      <a:pos x="64" y="5"/>
                    </a:cxn>
                    <a:cxn ang="0">
                      <a:pos x="63" y="7"/>
                    </a:cxn>
                    <a:cxn ang="0">
                      <a:pos x="32" y="5"/>
                    </a:cxn>
                    <a:cxn ang="0">
                      <a:pos x="4" y="5"/>
                    </a:cxn>
                    <a:cxn ang="0">
                      <a:pos x="2" y="3"/>
                    </a:cxn>
                    <a:cxn ang="0">
                      <a:pos x="0" y="0"/>
                    </a:cxn>
                    <a:cxn ang="0">
                      <a:pos x="34" y="1"/>
                    </a:cxn>
                    <a:cxn ang="0">
                      <a:pos x="34" y="3"/>
                    </a:cxn>
                    <a:cxn ang="0">
                      <a:pos x="32" y="5"/>
                    </a:cxn>
                  </a:cxnLst>
                  <a:rect l="0" t="0" r="r" b="b"/>
                  <a:pathLst>
                    <a:path w="87" h="9">
                      <a:moveTo>
                        <a:pt x="85" y="9"/>
                      </a:moveTo>
                      <a:lnTo>
                        <a:pt x="83" y="9"/>
                      </a:lnTo>
                      <a:lnTo>
                        <a:pt x="85" y="7"/>
                      </a:lnTo>
                      <a:lnTo>
                        <a:pt x="85" y="5"/>
                      </a:lnTo>
                      <a:lnTo>
                        <a:pt x="87" y="5"/>
                      </a:lnTo>
                      <a:lnTo>
                        <a:pt x="85" y="7"/>
                      </a:lnTo>
                      <a:lnTo>
                        <a:pt x="85" y="9"/>
                      </a:lnTo>
                      <a:close/>
                      <a:moveTo>
                        <a:pt x="63" y="7"/>
                      </a:moveTo>
                      <a:lnTo>
                        <a:pt x="40" y="7"/>
                      </a:lnTo>
                      <a:lnTo>
                        <a:pt x="40" y="5"/>
                      </a:lnTo>
                      <a:lnTo>
                        <a:pt x="40" y="1"/>
                      </a:lnTo>
                      <a:lnTo>
                        <a:pt x="66" y="3"/>
                      </a:lnTo>
                      <a:lnTo>
                        <a:pt x="64" y="5"/>
                      </a:lnTo>
                      <a:lnTo>
                        <a:pt x="63" y="7"/>
                      </a:lnTo>
                      <a:close/>
                      <a:moveTo>
                        <a:pt x="32" y="5"/>
                      </a:moveTo>
                      <a:lnTo>
                        <a:pt x="4" y="5"/>
                      </a:lnTo>
                      <a:lnTo>
                        <a:pt x="2" y="3"/>
                      </a:lnTo>
                      <a:lnTo>
                        <a:pt x="0" y="0"/>
                      </a:lnTo>
                      <a:lnTo>
                        <a:pt x="34" y="1"/>
                      </a:lnTo>
                      <a:lnTo>
                        <a:pt x="34" y="3"/>
                      </a:lnTo>
                      <a:lnTo>
                        <a:pt x="32" y="5"/>
                      </a:lnTo>
                      <a:close/>
                    </a:path>
                  </a:pathLst>
                </a:custGeom>
                <a:solidFill>
                  <a:srgbClr val="E7BDB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440" name="Freeform 48"/>
                <p:cNvSpPr>
                  <a:spLocks noEditPoints="1"/>
                </p:cNvSpPr>
                <p:nvPr/>
              </p:nvSpPr>
              <p:spPr bwMode="auto">
                <a:xfrm>
                  <a:off x="2018" y="1192"/>
                  <a:ext cx="89" cy="9"/>
                </a:xfrm>
                <a:custGeom>
                  <a:avLst/>
                  <a:gdLst/>
                  <a:ahLst/>
                  <a:cxnLst>
                    <a:cxn ang="0">
                      <a:pos x="87" y="9"/>
                    </a:cxn>
                    <a:cxn ang="0">
                      <a:pos x="87" y="9"/>
                    </a:cxn>
                    <a:cxn ang="0">
                      <a:pos x="87" y="7"/>
                    </a:cxn>
                    <a:cxn ang="0">
                      <a:pos x="87" y="5"/>
                    </a:cxn>
                    <a:cxn ang="0">
                      <a:pos x="89" y="5"/>
                    </a:cxn>
                    <a:cxn ang="0">
                      <a:pos x="89" y="7"/>
                    </a:cxn>
                    <a:cxn ang="0">
                      <a:pos x="87" y="9"/>
                    </a:cxn>
                    <a:cxn ang="0">
                      <a:pos x="66" y="7"/>
                    </a:cxn>
                    <a:cxn ang="0">
                      <a:pos x="42" y="7"/>
                    </a:cxn>
                    <a:cxn ang="0">
                      <a:pos x="42" y="3"/>
                    </a:cxn>
                    <a:cxn ang="0">
                      <a:pos x="42" y="2"/>
                    </a:cxn>
                    <a:cxn ang="0">
                      <a:pos x="70" y="3"/>
                    </a:cxn>
                    <a:cxn ang="0">
                      <a:pos x="68" y="5"/>
                    </a:cxn>
                    <a:cxn ang="0">
                      <a:pos x="66" y="7"/>
                    </a:cxn>
                    <a:cxn ang="0">
                      <a:pos x="36" y="5"/>
                    </a:cxn>
                    <a:cxn ang="0">
                      <a:pos x="4" y="5"/>
                    </a:cxn>
                    <a:cxn ang="0">
                      <a:pos x="2" y="2"/>
                    </a:cxn>
                    <a:cxn ang="0">
                      <a:pos x="0" y="0"/>
                    </a:cxn>
                    <a:cxn ang="0">
                      <a:pos x="36" y="2"/>
                    </a:cxn>
                    <a:cxn ang="0">
                      <a:pos x="36" y="3"/>
                    </a:cxn>
                    <a:cxn ang="0">
                      <a:pos x="36" y="3"/>
                    </a:cxn>
                    <a:cxn ang="0">
                      <a:pos x="36" y="5"/>
                    </a:cxn>
                    <a:cxn ang="0">
                      <a:pos x="36" y="5"/>
                    </a:cxn>
                  </a:cxnLst>
                  <a:rect l="0" t="0" r="r" b="b"/>
                  <a:pathLst>
                    <a:path w="89" h="9">
                      <a:moveTo>
                        <a:pt x="87" y="9"/>
                      </a:moveTo>
                      <a:lnTo>
                        <a:pt x="87" y="9"/>
                      </a:lnTo>
                      <a:lnTo>
                        <a:pt x="87" y="7"/>
                      </a:lnTo>
                      <a:lnTo>
                        <a:pt x="87" y="5"/>
                      </a:lnTo>
                      <a:lnTo>
                        <a:pt x="89" y="5"/>
                      </a:lnTo>
                      <a:lnTo>
                        <a:pt x="89" y="7"/>
                      </a:lnTo>
                      <a:lnTo>
                        <a:pt x="87" y="9"/>
                      </a:lnTo>
                      <a:close/>
                      <a:moveTo>
                        <a:pt x="66" y="7"/>
                      </a:moveTo>
                      <a:lnTo>
                        <a:pt x="42" y="7"/>
                      </a:lnTo>
                      <a:lnTo>
                        <a:pt x="42" y="3"/>
                      </a:lnTo>
                      <a:lnTo>
                        <a:pt x="42" y="2"/>
                      </a:lnTo>
                      <a:lnTo>
                        <a:pt x="70" y="3"/>
                      </a:lnTo>
                      <a:lnTo>
                        <a:pt x="68" y="5"/>
                      </a:lnTo>
                      <a:lnTo>
                        <a:pt x="66" y="7"/>
                      </a:lnTo>
                      <a:close/>
                      <a:moveTo>
                        <a:pt x="36" y="5"/>
                      </a:moveTo>
                      <a:lnTo>
                        <a:pt x="4" y="5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36" y="2"/>
                      </a:lnTo>
                      <a:lnTo>
                        <a:pt x="36" y="3"/>
                      </a:lnTo>
                      <a:lnTo>
                        <a:pt x="36" y="3"/>
                      </a:lnTo>
                      <a:lnTo>
                        <a:pt x="36" y="5"/>
                      </a:lnTo>
                      <a:lnTo>
                        <a:pt x="36" y="5"/>
                      </a:lnTo>
                      <a:close/>
                    </a:path>
                  </a:pathLst>
                </a:custGeom>
                <a:solidFill>
                  <a:srgbClr val="E7BDB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441" name="Freeform 49"/>
                <p:cNvSpPr>
                  <a:spLocks noEditPoints="1"/>
                </p:cNvSpPr>
                <p:nvPr/>
              </p:nvSpPr>
              <p:spPr bwMode="auto">
                <a:xfrm>
                  <a:off x="2014" y="1190"/>
                  <a:ext cx="95" cy="9"/>
                </a:xfrm>
                <a:custGeom>
                  <a:avLst/>
                  <a:gdLst/>
                  <a:ahLst/>
                  <a:cxnLst>
                    <a:cxn ang="0">
                      <a:pos x="93" y="9"/>
                    </a:cxn>
                    <a:cxn ang="0">
                      <a:pos x="91" y="9"/>
                    </a:cxn>
                    <a:cxn ang="0">
                      <a:pos x="91" y="7"/>
                    </a:cxn>
                    <a:cxn ang="0">
                      <a:pos x="91" y="4"/>
                    </a:cxn>
                    <a:cxn ang="0">
                      <a:pos x="95" y="5"/>
                    </a:cxn>
                    <a:cxn ang="0">
                      <a:pos x="93" y="7"/>
                    </a:cxn>
                    <a:cxn ang="0">
                      <a:pos x="93" y="9"/>
                    </a:cxn>
                    <a:cxn ang="0">
                      <a:pos x="72" y="7"/>
                    </a:cxn>
                    <a:cxn ang="0">
                      <a:pos x="46" y="5"/>
                    </a:cxn>
                    <a:cxn ang="0">
                      <a:pos x="46" y="4"/>
                    </a:cxn>
                    <a:cxn ang="0">
                      <a:pos x="46" y="2"/>
                    </a:cxn>
                    <a:cxn ang="0">
                      <a:pos x="74" y="4"/>
                    </a:cxn>
                    <a:cxn ang="0">
                      <a:pos x="74" y="5"/>
                    </a:cxn>
                    <a:cxn ang="0">
                      <a:pos x="72" y="7"/>
                    </a:cxn>
                    <a:cxn ang="0">
                      <a:pos x="40" y="5"/>
                    </a:cxn>
                    <a:cxn ang="0">
                      <a:pos x="6" y="4"/>
                    </a:cxn>
                    <a:cxn ang="0">
                      <a:pos x="4" y="2"/>
                    </a:cxn>
                    <a:cxn ang="0">
                      <a:pos x="0" y="0"/>
                    </a:cxn>
                    <a:cxn ang="0">
                      <a:pos x="40" y="2"/>
                    </a:cxn>
                    <a:cxn ang="0">
                      <a:pos x="40" y="4"/>
                    </a:cxn>
                    <a:cxn ang="0">
                      <a:pos x="40" y="5"/>
                    </a:cxn>
                    <a:cxn ang="0">
                      <a:pos x="40" y="5"/>
                    </a:cxn>
                    <a:cxn ang="0">
                      <a:pos x="40" y="5"/>
                    </a:cxn>
                  </a:cxnLst>
                  <a:rect l="0" t="0" r="r" b="b"/>
                  <a:pathLst>
                    <a:path w="95" h="9">
                      <a:moveTo>
                        <a:pt x="93" y="9"/>
                      </a:moveTo>
                      <a:lnTo>
                        <a:pt x="91" y="9"/>
                      </a:lnTo>
                      <a:lnTo>
                        <a:pt x="91" y="7"/>
                      </a:lnTo>
                      <a:lnTo>
                        <a:pt x="91" y="4"/>
                      </a:lnTo>
                      <a:lnTo>
                        <a:pt x="95" y="5"/>
                      </a:lnTo>
                      <a:lnTo>
                        <a:pt x="93" y="7"/>
                      </a:lnTo>
                      <a:lnTo>
                        <a:pt x="93" y="9"/>
                      </a:lnTo>
                      <a:close/>
                      <a:moveTo>
                        <a:pt x="72" y="7"/>
                      </a:moveTo>
                      <a:lnTo>
                        <a:pt x="46" y="5"/>
                      </a:lnTo>
                      <a:lnTo>
                        <a:pt x="46" y="4"/>
                      </a:lnTo>
                      <a:lnTo>
                        <a:pt x="46" y="2"/>
                      </a:lnTo>
                      <a:lnTo>
                        <a:pt x="74" y="4"/>
                      </a:lnTo>
                      <a:lnTo>
                        <a:pt x="74" y="5"/>
                      </a:lnTo>
                      <a:lnTo>
                        <a:pt x="72" y="7"/>
                      </a:lnTo>
                      <a:close/>
                      <a:moveTo>
                        <a:pt x="40" y="5"/>
                      </a:moveTo>
                      <a:lnTo>
                        <a:pt x="6" y="4"/>
                      </a:lnTo>
                      <a:lnTo>
                        <a:pt x="4" y="2"/>
                      </a:lnTo>
                      <a:lnTo>
                        <a:pt x="0" y="0"/>
                      </a:lnTo>
                      <a:lnTo>
                        <a:pt x="40" y="2"/>
                      </a:lnTo>
                      <a:lnTo>
                        <a:pt x="40" y="4"/>
                      </a:lnTo>
                      <a:lnTo>
                        <a:pt x="40" y="5"/>
                      </a:lnTo>
                      <a:lnTo>
                        <a:pt x="40" y="5"/>
                      </a:lnTo>
                      <a:lnTo>
                        <a:pt x="40" y="5"/>
                      </a:lnTo>
                      <a:close/>
                    </a:path>
                  </a:pathLst>
                </a:custGeom>
                <a:solidFill>
                  <a:srgbClr val="E6BCB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442" name="Freeform 50"/>
                <p:cNvSpPr>
                  <a:spLocks noEditPoints="1"/>
                </p:cNvSpPr>
                <p:nvPr/>
              </p:nvSpPr>
              <p:spPr bwMode="auto">
                <a:xfrm>
                  <a:off x="2012" y="1188"/>
                  <a:ext cx="97" cy="9"/>
                </a:xfrm>
                <a:custGeom>
                  <a:avLst/>
                  <a:gdLst/>
                  <a:ahLst/>
                  <a:cxnLst>
                    <a:cxn ang="0">
                      <a:pos x="95" y="9"/>
                    </a:cxn>
                    <a:cxn ang="0">
                      <a:pos x="93" y="9"/>
                    </a:cxn>
                    <a:cxn ang="0">
                      <a:pos x="93" y="6"/>
                    </a:cxn>
                    <a:cxn ang="0">
                      <a:pos x="93" y="4"/>
                    </a:cxn>
                    <a:cxn ang="0">
                      <a:pos x="97" y="4"/>
                    </a:cxn>
                    <a:cxn ang="0">
                      <a:pos x="97" y="7"/>
                    </a:cxn>
                    <a:cxn ang="0">
                      <a:pos x="95" y="9"/>
                    </a:cxn>
                    <a:cxn ang="0">
                      <a:pos x="76" y="7"/>
                    </a:cxn>
                    <a:cxn ang="0">
                      <a:pos x="48" y="6"/>
                    </a:cxn>
                    <a:cxn ang="0">
                      <a:pos x="48" y="4"/>
                    </a:cxn>
                    <a:cxn ang="0">
                      <a:pos x="46" y="2"/>
                    </a:cxn>
                    <a:cxn ang="0">
                      <a:pos x="78" y="4"/>
                    </a:cxn>
                    <a:cxn ang="0">
                      <a:pos x="76" y="6"/>
                    </a:cxn>
                    <a:cxn ang="0">
                      <a:pos x="76" y="7"/>
                    </a:cxn>
                    <a:cxn ang="0">
                      <a:pos x="42" y="6"/>
                    </a:cxn>
                    <a:cxn ang="0">
                      <a:pos x="6" y="4"/>
                    </a:cxn>
                    <a:cxn ang="0">
                      <a:pos x="2" y="2"/>
                    </a:cxn>
                    <a:cxn ang="0">
                      <a:pos x="0" y="0"/>
                    </a:cxn>
                    <a:cxn ang="0">
                      <a:pos x="42" y="2"/>
                    </a:cxn>
                    <a:cxn ang="0">
                      <a:pos x="42" y="4"/>
                    </a:cxn>
                    <a:cxn ang="0">
                      <a:pos x="42" y="6"/>
                    </a:cxn>
                  </a:cxnLst>
                  <a:rect l="0" t="0" r="r" b="b"/>
                  <a:pathLst>
                    <a:path w="97" h="9">
                      <a:moveTo>
                        <a:pt x="95" y="9"/>
                      </a:moveTo>
                      <a:lnTo>
                        <a:pt x="93" y="9"/>
                      </a:lnTo>
                      <a:lnTo>
                        <a:pt x="93" y="6"/>
                      </a:lnTo>
                      <a:lnTo>
                        <a:pt x="93" y="4"/>
                      </a:lnTo>
                      <a:lnTo>
                        <a:pt x="97" y="4"/>
                      </a:lnTo>
                      <a:lnTo>
                        <a:pt x="97" y="7"/>
                      </a:lnTo>
                      <a:lnTo>
                        <a:pt x="95" y="9"/>
                      </a:lnTo>
                      <a:close/>
                      <a:moveTo>
                        <a:pt x="76" y="7"/>
                      </a:moveTo>
                      <a:lnTo>
                        <a:pt x="48" y="6"/>
                      </a:lnTo>
                      <a:lnTo>
                        <a:pt x="48" y="4"/>
                      </a:lnTo>
                      <a:lnTo>
                        <a:pt x="46" y="2"/>
                      </a:lnTo>
                      <a:lnTo>
                        <a:pt x="78" y="4"/>
                      </a:lnTo>
                      <a:lnTo>
                        <a:pt x="76" y="6"/>
                      </a:lnTo>
                      <a:lnTo>
                        <a:pt x="76" y="7"/>
                      </a:lnTo>
                      <a:close/>
                      <a:moveTo>
                        <a:pt x="42" y="6"/>
                      </a:moveTo>
                      <a:lnTo>
                        <a:pt x="6" y="4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42" y="2"/>
                      </a:lnTo>
                      <a:lnTo>
                        <a:pt x="42" y="4"/>
                      </a:lnTo>
                      <a:lnTo>
                        <a:pt x="42" y="6"/>
                      </a:lnTo>
                      <a:close/>
                    </a:path>
                  </a:pathLst>
                </a:custGeom>
                <a:solidFill>
                  <a:srgbClr val="E6BCB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443" name="Freeform 51"/>
                <p:cNvSpPr>
                  <a:spLocks noEditPoints="1"/>
                </p:cNvSpPr>
                <p:nvPr/>
              </p:nvSpPr>
              <p:spPr bwMode="auto">
                <a:xfrm>
                  <a:off x="2007" y="1186"/>
                  <a:ext cx="104" cy="9"/>
                </a:xfrm>
                <a:custGeom>
                  <a:avLst/>
                  <a:gdLst/>
                  <a:ahLst/>
                  <a:cxnLst>
                    <a:cxn ang="0">
                      <a:pos x="102" y="9"/>
                    </a:cxn>
                    <a:cxn ang="0">
                      <a:pos x="98" y="8"/>
                    </a:cxn>
                    <a:cxn ang="0">
                      <a:pos x="98" y="6"/>
                    </a:cxn>
                    <a:cxn ang="0">
                      <a:pos x="98" y="4"/>
                    </a:cxn>
                    <a:cxn ang="0">
                      <a:pos x="104" y="4"/>
                    </a:cxn>
                    <a:cxn ang="0">
                      <a:pos x="102" y="8"/>
                    </a:cxn>
                    <a:cxn ang="0">
                      <a:pos x="102" y="9"/>
                    </a:cxn>
                    <a:cxn ang="0">
                      <a:pos x="81" y="8"/>
                    </a:cxn>
                    <a:cxn ang="0">
                      <a:pos x="53" y="6"/>
                    </a:cxn>
                    <a:cxn ang="0">
                      <a:pos x="51" y="4"/>
                    </a:cxn>
                    <a:cxn ang="0">
                      <a:pos x="51" y="2"/>
                    </a:cxn>
                    <a:cxn ang="0">
                      <a:pos x="83" y="4"/>
                    </a:cxn>
                    <a:cxn ang="0">
                      <a:pos x="83" y="4"/>
                    </a:cxn>
                    <a:cxn ang="0">
                      <a:pos x="83" y="4"/>
                    </a:cxn>
                    <a:cxn ang="0">
                      <a:pos x="83" y="6"/>
                    </a:cxn>
                    <a:cxn ang="0">
                      <a:pos x="81" y="8"/>
                    </a:cxn>
                    <a:cxn ang="0">
                      <a:pos x="47" y="6"/>
                    </a:cxn>
                    <a:cxn ang="0">
                      <a:pos x="7" y="4"/>
                    </a:cxn>
                    <a:cxn ang="0">
                      <a:pos x="4" y="2"/>
                    </a:cxn>
                    <a:cxn ang="0">
                      <a:pos x="0" y="0"/>
                    </a:cxn>
                    <a:cxn ang="0">
                      <a:pos x="45" y="2"/>
                    </a:cxn>
                    <a:cxn ang="0">
                      <a:pos x="47" y="4"/>
                    </a:cxn>
                    <a:cxn ang="0">
                      <a:pos x="47" y="6"/>
                    </a:cxn>
                  </a:cxnLst>
                  <a:rect l="0" t="0" r="r" b="b"/>
                  <a:pathLst>
                    <a:path w="104" h="9">
                      <a:moveTo>
                        <a:pt x="102" y="9"/>
                      </a:moveTo>
                      <a:lnTo>
                        <a:pt x="98" y="8"/>
                      </a:lnTo>
                      <a:lnTo>
                        <a:pt x="98" y="6"/>
                      </a:lnTo>
                      <a:lnTo>
                        <a:pt x="98" y="4"/>
                      </a:lnTo>
                      <a:lnTo>
                        <a:pt x="104" y="4"/>
                      </a:lnTo>
                      <a:lnTo>
                        <a:pt x="102" y="8"/>
                      </a:lnTo>
                      <a:lnTo>
                        <a:pt x="102" y="9"/>
                      </a:lnTo>
                      <a:close/>
                      <a:moveTo>
                        <a:pt x="81" y="8"/>
                      </a:moveTo>
                      <a:lnTo>
                        <a:pt x="53" y="6"/>
                      </a:lnTo>
                      <a:lnTo>
                        <a:pt x="51" y="4"/>
                      </a:lnTo>
                      <a:lnTo>
                        <a:pt x="51" y="2"/>
                      </a:lnTo>
                      <a:lnTo>
                        <a:pt x="83" y="4"/>
                      </a:lnTo>
                      <a:lnTo>
                        <a:pt x="83" y="4"/>
                      </a:lnTo>
                      <a:lnTo>
                        <a:pt x="83" y="4"/>
                      </a:lnTo>
                      <a:lnTo>
                        <a:pt x="83" y="6"/>
                      </a:lnTo>
                      <a:lnTo>
                        <a:pt x="81" y="8"/>
                      </a:lnTo>
                      <a:close/>
                      <a:moveTo>
                        <a:pt x="47" y="6"/>
                      </a:moveTo>
                      <a:lnTo>
                        <a:pt x="7" y="4"/>
                      </a:lnTo>
                      <a:lnTo>
                        <a:pt x="4" y="2"/>
                      </a:lnTo>
                      <a:lnTo>
                        <a:pt x="0" y="0"/>
                      </a:lnTo>
                      <a:lnTo>
                        <a:pt x="45" y="2"/>
                      </a:lnTo>
                      <a:lnTo>
                        <a:pt x="47" y="4"/>
                      </a:lnTo>
                      <a:lnTo>
                        <a:pt x="47" y="6"/>
                      </a:lnTo>
                      <a:close/>
                    </a:path>
                  </a:pathLst>
                </a:custGeom>
                <a:solidFill>
                  <a:srgbClr val="E6BCB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444" name="Freeform 52"/>
                <p:cNvSpPr>
                  <a:spLocks noEditPoints="1"/>
                </p:cNvSpPr>
                <p:nvPr/>
              </p:nvSpPr>
              <p:spPr bwMode="auto">
                <a:xfrm>
                  <a:off x="2001" y="1184"/>
                  <a:ext cx="110" cy="8"/>
                </a:xfrm>
                <a:custGeom>
                  <a:avLst/>
                  <a:gdLst/>
                  <a:ahLst/>
                  <a:cxnLst>
                    <a:cxn ang="0">
                      <a:pos x="108" y="8"/>
                    </a:cxn>
                    <a:cxn ang="0">
                      <a:pos x="104" y="8"/>
                    </a:cxn>
                    <a:cxn ang="0">
                      <a:pos x="104" y="6"/>
                    </a:cxn>
                    <a:cxn ang="0">
                      <a:pos x="104" y="4"/>
                    </a:cxn>
                    <a:cxn ang="0">
                      <a:pos x="110" y="4"/>
                    </a:cxn>
                    <a:cxn ang="0">
                      <a:pos x="110" y="6"/>
                    </a:cxn>
                    <a:cxn ang="0">
                      <a:pos x="108" y="8"/>
                    </a:cxn>
                    <a:cxn ang="0">
                      <a:pos x="89" y="8"/>
                    </a:cxn>
                    <a:cxn ang="0">
                      <a:pos x="57" y="6"/>
                    </a:cxn>
                    <a:cxn ang="0">
                      <a:pos x="57" y="4"/>
                    </a:cxn>
                    <a:cxn ang="0">
                      <a:pos x="57" y="2"/>
                    </a:cxn>
                    <a:cxn ang="0">
                      <a:pos x="91" y="4"/>
                    </a:cxn>
                    <a:cxn ang="0">
                      <a:pos x="91" y="6"/>
                    </a:cxn>
                    <a:cxn ang="0">
                      <a:pos x="89" y="6"/>
                    </a:cxn>
                    <a:cxn ang="0">
                      <a:pos x="89" y="8"/>
                    </a:cxn>
                    <a:cxn ang="0">
                      <a:pos x="89" y="8"/>
                    </a:cxn>
                    <a:cxn ang="0">
                      <a:pos x="53" y="6"/>
                    </a:cxn>
                    <a:cxn ang="0">
                      <a:pos x="11" y="4"/>
                    </a:cxn>
                    <a:cxn ang="0">
                      <a:pos x="8" y="2"/>
                    </a:cxn>
                    <a:cxn ang="0">
                      <a:pos x="6" y="2"/>
                    </a:cxn>
                    <a:cxn ang="0">
                      <a:pos x="4" y="0"/>
                    </a:cxn>
                    <a:cxn ang="0">
                      <a:pos x="0" y="0"/>
                    </a:cxn>
                    <a:cxn ang="0">
                      <a:pos x="51" y="2"/>
                    </a:cxn>
                    <a:cxn ang="0">
                      <a:pos x="51" y="4"/>
                    </a:cxn>
                    <a:cxn ang="0">
                      <a:pos x="53" y="6"/>
                    </a:cxn>
                  </a:cxnLst>
                  <a:rect l="0" t="0" r="r" b="b"/>
                  <a:pathLst>
                    <a:path w="110" h="8">
                      <a:moveTo>
                        <a:pt x="108" y="8"/>
                      </a:moveTo>
                      <a:lnTo>
                        <a:pt x="104" y="8"/>
                      </a:lnTo>
                      <a:lnTo>
                        <a:pt x="104" y="6"/>
                      </a:lnTo>
                      <a:lnTo>
                        <a:pt x="104" y="4"/>
                      </a:lnTo>
                      <a:lnTo>
                        <a:pt x="110" y="4"/>
                      </a:lnTo>
                      <a:lnTo>
                        <a:pt x="110" y="6"/>
                      </a:lnTo>
                      <a:lnTo>
                        <a:pt x="108" y="8"/>
                      </a:lnTo>
                      <a:close/>
                      <a:moveTo>
                        <a:pt x="89" y="8"/>
                      </a:moveTo>
                      <a:lnTo>
                        <a:pt x="57" y="6"/>
                      </a:lnTo>
                      <a:lnTo>
                        <a:pt x="57" y="4"/>
                      </a:lnTo>
                      <a:lnTo>
                        <a:pt x="57" y="2"/>
                      </a:lnTo>
                      <a:lnTo>
                        <a:pt x="91" y="4"/>
                      </a:lnTo>
                      <a:lnTo>
                        <a:pt x="91" y="6"/>
                      </a:lnTo>
                      <a:lnTo>
                        <a:pt x="89" y="6"/>
                      </a:lnTo>
                      <a:lnTo>
                        <a:pt x="89" y="8"/>
                      </a:lnTo>
                      <a:lnTo>
                        <a:pt x="89" y="8"/>
                      </a:lnTo>
                      <a:close/>
                      <a:moveTo>
                        <a:pt x="53" y="6"/>
                      </a:moveTo>
                      <a:lnTo>
                        <a:pt x="11" y="4"/>
                      </a:lnTo>
                      <a:lnTo>
                        <a:pt x="8" y="2"/>
                      </a:lnTo>
                      <a:lnTo>
                        <a:pt x="6" y="2"/>
                      </a:lnTo>
                      <a:lnTo>
                        <a:pt x="4" y="0"/>
                      </a:lnTo>
                      <a:lnTo>
                        <a:pt x="0" y="0"/>
                      </a:lnTo>
                      <a:lnTo>
                        <a:pt x="51" y="2"/>
                      </a:lnTo>
                      <a:lnTo>
                        <a:pt x="51" y="4"/>
                      </a:lnTo>
                      <a:lnTo>
                        <a:pt x="53" y="6"/>
                      </a:lnTo>
                      <a:close/>
                    </a:path>
                  </a:pathLst>
                </a:custGeom>
                <a:solidFill>
                  <a:srgbClr val="E6BCB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445" name="Freeform 53"/>
                <p:cNvSpPr>
                  <a:spLocks noEditPoints="1"/>
                </p:cNvSpPr>
                <p:nvPr/>
              </p:nvSpPr>
              <p:spPr bwMode="auto">
                <a:xfrm>
                  <a:off x="1971" y="1180"/>
                  <a:ext cx="142" cy="10"/>
                </a:xfrm>
                <a:custGeom>
                  <a:avLst/>
                  <a:gdLst/>
                  <a:ahLst/>
                  <a:cxnLst>
                    <a:cxn ang="0">
                      <a:pos x="140" y="10"/>
                    </a:cxn>
                    <a:cxn ang="0">
                      <a:pos x="134" y="10"/>
                    </a:cxn>
                    <a:cxn ang="0">
                      <a:pos x="134" y="10"/>
                    </a:cxn>
                    <a:cxn ang="0">
                      <a:pos x="134" y="8"/>
                    </a:cxn>
                    <a:cxn ang="0">
                      <a:pos x="134" y="8"/>
                    </a:cxn>
                    <a:cxn ang="0">
                      <a:pos x="134" y="6"/>
                    </a:cxn>
                    <a:cxn ang="0">
                      <a:pos x="142" y="6"/>
                    </a:cxn>
                    <a:cxn ang="0">
                      <a:pos x="140" y="8"/>
                    </a:cxn>
                    <a:cxn ang="0">
                      <a:pos x="140" y="10"/>
                    </a:cxn>
                    <a:cxn ang="0">
                      <a:pos x="119" y="10"/>
                    </a:cxn>
                    <a:cxn ang="0">
                      <a:pos x="87" y="8"/>
                    </a:cxn>
                    <a:cxn ang="0">
                      <a:pos x="87" y="6"/>
                    </a:cxn>
                    <a:cxn ang="0">
                      <a:pos x="87" y="4"/>
                    </a:cxn>
                    <a:cxn ang="0">
                      <a:pos x="123" y="6"/>
                    </a:cxn>
                    <a:cxn ang="0">
                      <a:pos x="121" y="8"/>
                    </a:cxn>
                    <a:cxn ang="0">
                      <a:pos x="119" y="10"/>
                    </a:cxn>
                    <a:cxn ang="0">
                      <a:pos x="81" y="8"/>
                    </a:cxn>
                    <a:cxn ang="0">
                      <a:pos x="36" y="6"/>
                    </a:cxn>
                    <a:cxn ang="0">
                      <a:pos x="36" y="6"/>
                    </a:cxn>
                    <a:cxn ang="0">
                      <a:pos x="36" y="6"/>
                    </a:cxn>
                    <a:cxn ang="0">
                      <a:pos x="13" y="0"/>
                    </a:cxn>
                    <a:cxn ang="0">
                      <a:pos x="2" y="2"/>
                    </a:cxn>
                    <a:cxn ang="0">
                      <a:pos x="0" y="0"/>
                    </a:cxn>
                    <a:cxn ang="0">
                      <a:pos x="2" y="0"/>
                    </a:cxn>
                    <a:cxn ang="0">
                      <a:pos x="81" y="4"/>
                    </a:cxn>
                    <a:cxn ang="0">
                      <a:pos x="81" y="6"/>
                    </a:cxn>
                    <a:cxn ang="0">
                      <a:pos x="81" y="8"/>
                    </a:cxn>
                  </a:cxnLst>
                  <a:rect l="0" t="0" r="r" b="b"/>
                  <a:pathLst>
                    <a:path w="142" h="10">
                      <a:moveTo>
                        <a:pt x="140" y="10"/>
                      </a:moveTo>
                      <a:lnTo>
                        <a:pt x="134" y="10"/>
                      </a:lnTo>
                      <a:lnTo>
                        <a:pt x="134" y="10"/>
                      </a:lnTo>
                      <a:lnTo>
                        <a:pt x="134" y="8"/>
                      </a:lnTo>
                      <a:lnTo>
                        <a:pt x="134" y="8"/>
                      </a:lnTo>
                      <a:lnTo>
                        <a:pt x="134" y="6"/>
                      </a:lnTo>
                      <a:lnTo>
                        <a:pt x="142" y="6"/>
                      </a:lnTo>
                      <a:lnTo>
                        <a:pt x="140" y="8"/>
                      </a:lnTo>
                      <a:lnTo>
                        <a:pt x="140" y="10"/>
                      </a:lnTo>
                      <a:close/>
                      <a:moveTo>
                        <a:pt x="119" y="10"/>
                      </a:moveTo>
                      <a:lnTo>
                        <a:pt x="87" y="8"/>
                      </a:lnTo>
                      <a:lnTo>
                        <a:pt x="87" y="6"/>
                      </a:lnTo>
                      <a:lnTo>
                        <a:pt x="87" y="4"/>
                      </a:lnTo>
                      <a:lnTo>
                        <a:pt x="123" y="6"/>
                      </a:lnTo>
                      <a:lnTo>
                        <a:pt x="121" y="8"/>
                      </a:lnTo>
                      <a:lnTo>
                        <a:pt x="119" y="10"/>
                      </a:lnTo>
                      <a:close/>
                      <a:moveTo>
                        <a:pt x="81" y="8"/>
                      </a:moveTo>
                      <a:lnTo>
                        <a:pt x="36" y="6"/>
                      </a:lnTo>
                      <a:lnTo>
                        <a:pt x="36" y="6"/>
                      </a:lnTo>
                      <a:lnTo>
                        <a:pt x="36" y="6"/>
                      </a:lnTo>
                      <a:lnTo>
                        <a:pt x="13" y="0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2" y="0"/>
                      </a:lnTo>
                      <a:lnTo>
                        <a:pt x="81" y="4"/>
                      </a:lnTo>
                      <a:lnTo>
                        <a:pt x="81" y="6"/>
                      </a:lnTo>
                      <a:lnTo>
                        <a:pt x="81" y="8"/>
                      </a:lnTo>
                      <a:close/>
                    </a:path>
                  </a:pathLst>
                </a:custGeom>
                <a:solidFill>
                  <a:srgbClr val="E6BDB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446" name="Freeform 54"/>
                <p:cNvSpPr>
                  <a:spLocks noEditPoints="1"/>
                </p:cNvSpPr>
                <p:nvPr/>
              </p:nvSpPr>
              <p:spPr bwMode="auto">
                <a:xfrm>
                  <a:off x="1971" y="1178"/>
                  <a:ext cx="142" cy="10"/>
                </a:xfrm>
                <a:custGeom>
                  <a:avLst/>
                  <a:gdLst/>
                  <a:ahLst/>
                  <a:cxnLst>
                    <a:cxn ang="0">
                      <a:pos x="140" y="10"/>
                    </a:cxn>
                    <a:cxn ang="0">
                      <a:pos x="134" y="10"/>
                    </a:cxn>
                    <a:cxn ang="0">
                      <a:pos x="134" y="10"/>
                    </a:cxn>
                    <a:cxn ang="0">
                      <a:pos x="134" y="10"/>
                    </a:cxn>
                    <a:cxn ang="0">
                      <a:pos x="134" y="8"/>
                    </a:cxn>
                    <a:cxn ang="0">
                      <a:pos x="134" y="6"/>
                    </a:cxn>
                    <a:cxn ang="0">
                      <a:pos x="142" y="6"/>
                    </a:cxn>
                    <a:cxn ang="0">
                      <a:pos x="142" y="8"/>
                    </a:cxn>
                    <a:cxn ang="0">
                      <a:pos x="140" y="10"/>
                    </a:cxn>
                    <a:cxn ang="0">
                      <a:pos x="121" y="10"/>
                    </a:cxn>
                    <a:cxn ang="0">
                      <a:pos x="87" y="8"/>
                    </a:cxn>
                    <a:cxn ang="0">
                      <a:pos x="87" y="6"/>
                    </a:cxn>
                    <a:cxn ang="0">
                      <a:pos x="87" y="4"/>
                    </a:cxn>
                    <a:cxn ang="0">
                      <a:pos x="87" y="4"/>
                    </a:cxn>
                    <a:cxn ang="0">
                      <a:pos x="87" y="4"/>
                    </a:cxn>
                    <a:cxn ang="0">
                      <a:pos x="123" y="6"/>
                    </a:cxn>
                    <a:cxn ang="0">
                      <a:pos x="123" y="8"/>
                    </a:cxn>
                    <a:cxn ang="0">
                      <a:pos x="121" y="10"/>
                    </a:cxn>
                    <a:cxn ang="0">
                      <a:pos x="81" y="8"/>
                    </a:cxn>
                    <a:cxn ang="0">
                      <a:pos x="30" y="6"/>
                    </a:cxn>
                    <a:cxn ang="0">
                      <a:pos x="11" y="2"/>
                    </a:cxn>
                    <a:cxn ang="0">
                      <a:pos x="2" y="4"/>
                    </a:cxn>
                    <a:cxn ang="0">
                      <a:pos x="0" y="2"/>
                    </a:cxn>
                    <a:cxn ang="0">
                      <a:pos x="2" y="0"/>
                    </a:cxn>
                    <a:cxn ang="0">
                      <a:pos x="81" y="4"/>
                    </a:cxn>
                    <a:cxn ang="0">
                      <a:pos x="81" y="6"/>
                    </a:cxn>
                    <a:cxn ang="0">
                      <a:pos x="81" y="8"/>
                    </a:cxn>
                  </a:cxnLst>
                  <a:rect l="0" t="0" r="r" b="b"/>
                  <a:pathLst>
                    <a:path w="142" h="10">
                      <a:moveTo>
                        <a:pt x="140" y="10"/>
                      </a:moveTo>
                      <a:lnTo>
                        <a:pt x="134" y="10"/>
                      </a:lnTo>
                      <a:lnTo>
                        <a:pt x="134" y="10"/>
                      </a:lnTo>
                      <a:lnTo>
                        <a:pt x="134" y="10"/>
                      </a:lnTo>
                      <a:lnTo>
                        <a:pt x="134" y="8"/>
                      </a:lnTo>
                      <a:lnTo>
                        <a:pt x="134" y="6"/>
                      </a:lnTo>
                      <a:lnTo>
                        <a:pt x="142" y="6"/>
                      </a:lnTo>
                      <a:lnTo>
                        <a:pt x="142" y="8"/>
                      </a:lnTo>
                      <a:lnTo>
                        <a:pt x="140" y="10"/>
                      </a:lnTo>
                      <a:close/>
                      <a:moveTo>
                        <a:pt x="121" y="10"/>
                      </a:moveTo>
                      <a:lnTo>
                        <a:pt x="87" y="8"/>
                      </a:lnTo>
                      <a:lnTo>
                        <a:pt x="87" y="6"/>
                      </a:lnTo>
                      <a:lnTo>
                        <a:pt x="87" y="4"/>
                      </a:lnTo>
                      <a:lnTo>
                        <a:pt x="87" y="4"/>
                      </a:lnTo>
                      <a:lnTo>
                        <a:pt x="87" y="4"/>
                      </a:lnTo>
                      <a:lnTo>
                        <a:pt x="123" y="6"/>
                      </a:lnTo>
                      <a:lnTo>
                        <a:pt x="123" y="8"/>
                      </a:lnTo>
                      <a:lnTo>
                        <a:pt x="121" y="10"/>
                      </a:lnTo>
                      <a:close/>
                      <a:moveTo>
                        <a:pt x="81" y="8"/>
                      </a:moveTo>
                      <a:lnTo>
                        <a:pt x="30" y="6"/>
                      </a:lnTo>
                      <a:lnTo>
                        <a:pt x="11" y="2"/>
                      </a:lnTo>
                      <a:lnTo>
                        <a:pt x="2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81" y="4"/>
                      </a:lnTo>
                      <a:lnTo>
                        <a:pt x="81" y="6"/>
                      </a:lnTo>
                      <a:lnTo>
                        <a:pt x="81" y="8"/>
                      </a:lnTo>
                      <a:close/>
                    </a:path>
                  </a:pathLst>
                </a:custGeom>
                <a:solidFill>
                  <a:srgbClr val="E6BDB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447" name="Freeform 55"/>
                <p:cNvSpPr>
                  <a:spLocks noEditPoints="1"/>
                </p:cNvSpPr>
                <p:nvPr/>
              </p:nvSpPr>
              <p:spPr bwMode="auto">
                <a:xfrm>
                  <a:off x="1973" y="1176"/>
                  <a:ext cx="167" cy="10"/>
                </a:xfrm>
                <a:custGeom>
                  <a:avLst/>
                  <a:gdLst/>
                  <a:ahLst/>
                  <a:cxnLst>
                    <a:cxn ang="0">
                      <a:pos x="140" y="10"/>
                    </a:cxn>
                    <a:cxn ang="0">
                      <a:pos x="132" y="10"/>
                    </a:cxn>
                    <a:cxn ang="0">
                      <a:pos x="132" y="8"/>
                    </a:cxn>
                    <a:cxn ang="0">
                      <a:pos x="132" y="6"/>
                    </a:cxn>
                    <a:cxn ang="0">
                      <a:pos x="142" y="6"/>
                    </a:cxn>
                    <a:cxn ang="0">
                      <a:pos x="140" y="8"/>
                    </a:cxn>
                    <a:cxn ang="0">
                      <a:pos x="140" y="10"/>
                    </a:cxn>
                    <a:cxn ang="0">
                      <a:pos x="121" y="10"/>
                    </a:cxn>
                    <a:cxn ang="0">
                      <a:pos x="85" y="8"/>
                    </a:cxn>
                    <a:cxn ang="0">
                      <a:pos x="85" y="8"/>
                    </a:cxn>
                    <a:cxn ang="0">
                      <a:pos x="85" y="6"/>
                    </a:cxn>
                    <a:cxn ang="0">
                      <a:pos x="85" y="6"/>
                    </a:cxn>
                    <a:cxn ang="0">
                      <a:pos x="85" y="4"/>
                    </a:cxn>
                    <a:cxn ang="0">
                      <a:pos x="123" y="6"/>
                    </a:cxn>
                    <a:cxn ang="0">
                      <a:pos x="121" y="8"/>
                    </a:cxn>
                    <a:cxn ang="0">
                      <a:pos x="121" y="10"/>
                    </a:cxn>
                    <a:cxn ang="0">
                      <a:pos x="79" y="8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1" y="0"/>
                    </a:cxn>
                    <a:cxn ang="0">
                      <a:pos x="79" y="4"/>
                    </a:cxn>
                    <a:cxn ang="0">
                      <a:pos x="79" y="6"/>
                    </a:cxn>
                    <a:cxn ang="0">
                      <a:pos x="79" y="8"/>
                    </a:cxn>
                    <a:cxn ang="0">
                      <a:pos x="165" y="8"/>
                    </a:cxn>
                    <a:cxn ang="0">
                      <a:pos x="167" y="8"/>
                    </a:cxn>
                    <a:cxn ang="0">
                      <a:pos x="167" y="8"/>
                    </a:cxn>
                    <a:cxn ang="0">
                      <a:pos x="165" y="8"/>
                    </a:cxn>
                    <a:cxn ang="0">
                      <a:pos x="165" y="8"/>
                    </a:cxn>
                    <a:cxn ang="0">
                      <a:pos x="165" y="8"/>
                    </a:cxn>
                  </a:cxnLst>
                  <a:rect l="0" t="0" r="r" b="b"/>
                  <a:pathLst>
                    <a:path w="167" h="10">
                      <a:moveTo>
                        <a:pt x="140" y="10"/>
                      </a:moveTo>
                      <a:lnTo>
                        <a:pt x="132" y="10"/>
                      </a:lnTo>
                      <a:lnTo>
                        <a:pt x="132" y="8"/>
                      </a:lnTo>
                      <a:lnTo>
                        <a:pt x="132" y="6"/>
                      </a:lnTo>
                      <a:lnTo>
                        <a:pt x="142" y="6"/>
                      </a:lnTo>
                      <a:lnTo>
                        <a:pt x="140" y="8"/>
                      </a:lnTo>
                      <a:lnTo>
                        <a:pt x="140" y="10"/>
                      </a:lnTo>
                      <a:close/>
                      <a:moveTo>
                        <a:pt x="121" y="10"/>
                      </a:moveTo>
                      <a:lnTo>
                        <a:pt x="85" y="8"/>
                      </a:lnTo>
                      <a:lnTo>
                        <a:pt x="85" y="8"/>
                      </a:lnTo>
                      <a:lnTo>
                        <a:pt x="85" y="6"/>
                      </a:lnTo>
                      <a:lnTo>
                        <a:pt x="85" y="6"/>
                      </a:lnTo>
                      <a:lnTo>
                        <a:pt x="85" y="4"/>
                      </a:lnTo>
                      <a:lnTo>
                        <a:pt x="123" y="6"/>
                      </a:lnTo>
                      <a:lnTo>
                        <a:pt x="121" y="8"/>
                      </a:lnTo>
                      <a:lnTo>
                        <a:pt x="121" y="10"/>
                      </a:lnTo>
                      <a:close/>
                      <a:moveTo>
                        <a:pt x="79" y="8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1" y="0"/>
                      </a:lnTo>
                      <a:lnTo>
                        <a:pt x="79" y="4"/>
                      </a:lnTo>
                      <a:lnTo>
                        <a:pt x="79" y="6"/>
                      </a:lnTo>
                      <a:lnTo>
                        <a:pt x="79" y="8"/>
                      </a:lnTo>
                      <a:close/>
                      <a:moveTo>
                        <a:pt x="165" y="8"/>
                      </a:moveTo>
                      <a:lnTo>
                        <a:pt x="167" y="8"/>
                      </a:lnTo>
                      <a:lnTo>
                        <a:pt x="167" y="8"/>
                      </a:lnTo>
                      <a:lnTo>
                        <a:pt x="165" y="8"/>
                      </a:lnTo>
                      <a:lnTo>
                        <a:pt x="165" y="8"/>
                      </a:lnTo>
                      <a:lnTo>
                        <a:pt x="165" y="8"/>
                      </a:lnTo>
                      <a:close/>
                    </a:path>
                  </a:pathLst>
                </a:custGeom>
                <a:solidFill>
                  <a:srgbClr val="E6BDB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448" name="Freeform 56"/>
                <p:cNvSpPr>
                  <a:spLocks noEditPoints="1"/>
                </p:cNvSpPr>
                <p:nvPr/>
              </p:nvSpPr>
              <p:spPr bwMode="auto">
                <a:xfrm>
                  <a:off x="1973" y="1175"/>
                  <a:ext cx="168" cy="9"/>
                </a:xfrm>
                <a:custGeom>
                  <a:avLst/>
                  <a:gdLst/>
                  <a:ahLst/>
                  <a:cxnLst>
                    <a:cxn ang="0">
                      <a:pos x="140" y="9"/>
                    </a:cxn>
                    <a:cxn ang="0">
                      <a:pos x="132" y="9"/>
                    </a:cxn>
                    <a:cxn ang="0">
                      <a:pos x="132" y="7"/>
                    </a:cxn>
                    <a:cxn ang="0">
                      <a:pos x="132" y="5"/>
                    </a:cxn>
                    <a:cxn ang="0">
                      <a:pos x="144" y="5"/>
                    </a:cxn>
                    <a:cxn ang="0">
                      <a:pos x="142" y="7"/>
                    </a:cxn>
                    <a:cxn ang="0">
                      <a:pos x="142" y="7"/>
                    </a:cxn>
                    <a:cxn ang="0">
                      <a:pos x="142" y="9"/>
                    </a:cxn>
                    <a:cxn ang="0">
                      <a:pos x="140" y="9"/>
                    </a:cxn>
                    <a:cxn ang="0">
                      <a:pos x="121" y="9"/>
                    </a:cxn>
                    <a:cxn ang="0">
                      <a:pos x="85" y="7"/>
                    </a:cxn>
                    <a:cxn ang="0">
                      <a:pos x="85" y="5"/>
                    </a:cxn>
                    <a:cxn ang="0">
                      <a:pos x="85" y="3"/>
                    </a:cxn>
                    <a:cxn ang="0">
                      <a:pos x="123" y="5"/>
                    </a:cxn>
                    <a:cxn ang="0">
                      <a:pos x="123" y="7"/>
                    </a:cxn>
                    <a:cxn ang="0">
                      <a:pos x="121" y="9"/>
                    </a:cxn>
                    <a:cxn ang="0">
                      <a:pos x="79" y="7"/>
                    </a:cxn>
                    <a:cxn ang="0">
                      <a:pos x="0" y="3"/>
                    </a:cxn>
                    <a:cxn ang="0">
                      <a:pos x="0" y="1"/>
                    </a:cxn>
                    <a:cxn ang="0">
                      <a:pos x="1" y="0"/>
                    </a:cxn>
                    <a:cxn ang="0">
                      <a:pos x="79" y="3"/>
                    </a:cxn>
                    <a:cxn ang="0">
                      <a:pos x="79" y="5"/>
                    </a:cxn>
                    <a:cxn ang="0">
                      <a:pos x="79" y="7"/>
                    </a:cxn>
                    <a:cxn ang="0">
                      <a:pos x="163" y="7"/>
                    </a:cxn>
                    <a:cxn ang="0">
                      <a:pos x="168" y="7"/>
                    </a:cxn>
                    <a:cxn ang="0">
                      <a:pos x="167" y="7"/>
                    </a:cxn>
                    <a:cxn ang="0">
                      <a:pos x="167" y="7"/>
                    </a:cxn>
                    <a:cxn ang="0">
                      <a:pos x="167" y="9"/>
                    </a:cxn>
                    <a:cxn ang="0">
                      <a:pos x="165" y="9"/>
                    </a:cxn>
                    <a:cxn ang="0">
                      <a:pos x="165" y="9"/>
                    </a:cxn>
                    <a:cxn ang="0">
                      <a:pos x="163" y="7"/>
                    </a:cxn>
                  </a:cxnLst>
                  <a:rect l="0" t="0" r="r" b="b"/>
                  <a:pathLst>
                    <a:path w="168" h="9">
                      <a:moveTo>
                        <a:pt x="140" y="9"/>
                      </a:moveTo>
                      <a:lnTo>
                        <a:pt x="132" y="9"/>
                      </a:lnTo>
                      <a:lnTo>
                        <a:pt x="132" y="7"/>
                      </a:lnTo>
                      <a:lnTo>
                        <a:pt x="132" y="5"/>
                      </a:lnTo>
                      <a:lnTo>
                        <a:pt x="144" y="5"/>
                      </a:lnTo>
                      <a:lnTo>
                        <a:pt x="142" y="7"/>
                      </a:lnTo>
                      <a:lnTo>
                        <a:pt x="142" y="7"/>
                      </a:lnTo>
                      <a:lnTo>
                        <a:pt x="142" y="9"/>
                      </a:lnTo>
                      <a:lnTo>
                        <a:pt x="140" y="9"/>
                      </a:lnTo>
                      <a:close/>
                      <a:moveTo>
                        <a:pt x="121" y="9"/>
                      </a:moveTo>
                      <a:lnTo>
                        <a:pt x="85" y="7"/>
                      </a:lnTo>
                      <a:lnTo>
                        <a:pt x="85" y="5"/>
                      </a:lnTo>
                      <a:lnTo>
                        <a:pt x="85" y="3"/>
                      </a:lnTo>
                      <a:lnTo>
                        <a:pt x="123" y="5"/>
                      </a:lnTo>
                      <a:lnTo>
                        <a:pt x="123" y="7"/>
                      </a:lnTo>
                      <a:lnTo>
                        <a:pt x="121" y="9"/>
                      </a:lnTo>
                      <a:close/>
                      <a:moveTo>
                        <a:pt x="79" y="7"/>
                      </a:moveTo>
                      <a:lnTo>
                        <a:pt x="0" y="3"/>
                      </a:lnTo>
                      <a:lnTo>
                        <a:pt x="0" y="1"/>
                      </a:lnTo>
                      <a:lnTo>
                        <a:pt x="1" y="0"/>
                      </a:lnTo>
                      <a:lnTo>
                        <a:pt x="79" y="3"/>
                      </a:lnTo>
                      <a:lnTo>
                        <a:pt x="79" y="5"/>
                      </a:lnTo>
                      <a:lnTo>
                        <a:pt x="79" y="7"/>
                      </a:lnTo>
                      <a:close/>
                      <a:moveTo>
                        <a:pt x="163" y="7"/>
                      </a:moveTo>
                      <a:lnTo>
                        <a:pt x="168" y="7"/>
                      </a:lnTo>
                      <a:lnTo>
                        <a:pt x="167" y="7"/>
                      </a:lnTo>
                      <a:lnTo>
                        <a:pt x="167" y="7"/>
                      </a:lnTo>
                      <a:lnTo>
                        <a:pt x="167" y="9"/>
                      </a:lnTo>
                      <a:lnTo>
                        <a:pt x="165" y="9"/>
                      </a:lnTo>
                      <a:lnTo>
                        <a:pt x="165" y="9"/>
                      </a:lnTo>
                      <a:lnTo>
                        <a:pt x="163" y="7"/>
                      </a:lnTo>
                      <a:close/>
                    </a:path>
                  </a:pathLst>
                </a:custGeom>
                <a:solidFill>
                  <a:srgbClr val="E6BDB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449" name="Freeform 57"/>
                <p:cNvSpPr>
                  <a:spLocks noEditPoints="1"/>
                </p:cNvSpPr>
                <p:nvPr/>
              </p:nvSpPr>
              <p:spPr bwMode="auto">
                <a:xfrm>
                  <a:off x="1974" y="1171"/>
                  <a:ext cx="167" cy="13"/>
                </a:xfrm>
                <a:custGeom>
                  <a:avLst/>
                  <a:gdLst/>
                  <a:ahLst/>
                  <a:cxnLst>
                    <a:cxn ang="0">
                      <a:pos x="166" y="13"/>
                    </a:cxn>
                    <a:cxn ang="0">
                      <a:pos x="164" y="13"/>
                    </a:cxn>
                    <a:cxn ang="0">
                      <a:pos x="162" y="11"/>
                    </a:cxn>
                    <a:cxn ang="0">
                      <a:pos x="162" y="9"/>
                    </a:cxn>
                    <a:cxn ang="0">
                      <a:pos x="167" y="9"/>
                    </a:cxn>
                    <a:cxn ang="0">
                      <a:pos x="167" y="11"/>
                    </a:cxn>
                    <a:cxn ang="0">
                      <a:pos x="166" y="11"/>
                    </a:cxn>
                    <a:cxn ang="0">
                      <a:pos x="166" y="13"/>
                    </a:cxn>
                    <a:cxn ang="0">
                      <a:pos x="166" y="13"/>
                    </a:cxn>
                    <a:cxn ang="0">
                      <a:pos x="141" y="11"/>
                    </a:cxn>
                    <a:cxn ang="0">
                      <a:pos x="131" y="11"/>
                    </a:cxn>
                    <a:cxn ang="0">
                      <a:pos x="131" y="9"/>
                    </a:cxn>
                    <a:cxn ang="0">
                      <a:pos x="131" y="7"/>
                    </a:cxn>
                    <a:cxn ang="0">
                      <a:pos x="143" y="7"/>
                    </a:cxn>
                    <a:cxn ang="0">
                      <a:pos x="143" y="9"/>
                    </a:cxn>
                    <a:cxn ang="0">
                      <a:pos x="141" y="11"/>
                    </a:cxn>
                    <a:cxn ang="0">
                      <a:pos x="141" y="11"/>
                    </a:cxn>
                    <a:cxn ang="0">
                      <a:pos x="141" y="11"/>
                    </a:cxn>
                    <a:cxn ang="0">
                      <a:pos x="122" y="11"/>
                    </a:cxn>
                    <a:cxn ang="0">
                      <a:pos x="84" y="9"/>
                    </a:cxn>
                    <a:cxn ang="0">
                      <a:pos x="84" y="7"/>
                    </a:cxn>
                    <a:cxn ang="0">
                      <a:pos x="82" y="5"/>
                    </a:cxn>
                    <a:cxn ang="0">
                      <a:pos x="124" y="7"/>
                    </a:cxn>
                    <a:cxn ang="0">
                      <a:pos x="122" y="9"/>
                    </a:cxn>
                    <a:cxn ang="0">
                      <a:pos x="122" y="11"/>
                    </a:cxn>
                    <a:cxn ang="0">
                      <a:pos x="78" y="9"/>
                    </a:cxn>
                    <a:cxn ang="0">
                      <a:pos x="0" y="5"/>
                    </a:cxn>
                    <a:cxn ang="0">
                      <a:pos x="0" y="4"/>
                    </a:cxn>
                    <a:cxn ang="0">
                      <a:pos x="2" y="0"/>
                    </a:cxn>
                    <a:cxn ang="0">
                      <a:pos x="78" y="4"/>
                    </a:cxn>
                    <a:cxn ang="0">
                      <a:pos x="78" y="7"/>
                    </a:cxn>
                    <a:cxn ang="0">
                      <a:pos x="78" y="9"/>
                    </a:cxn>
                  </a:cxnLst>
                  <a:rect l="0" t="0" r="r" b="b"/>
                  <a:pathLst>
                    <a:path w="167" h="13">
                      <a:moveTo>
                        <a:pt x="166" y="13"/>
                      </a:moveTo>
                      <a:lnTo>
                        <a:pt x="164" y="13"/>
                      </a:lnTo>
                      <a:lnTo>
                        <a:pt x="162" y="11"/>
                      </a:lnTo>
                      <a:lnTo>
                        <a:pt x="162" y="9"/>
                      </a:lnTo>
                      <a:lnTo>
                        <a:pt x="167" y="9"/>
                      </a:lnTo>
                      <a:lnTo>
                        <a:pt x="167" y="11"/>
                      </a:lnTo>
                      <a:lnTo>
                        <a:pt x="166" y="11"/>
                      </a:lnTo>
                      <a:lnTo>
                        <a:pt x="166" y="13"/>
                      </a:lnTo>
                      <a:lnTo>
                        <a:pt x="166" y="13"/>
                      </a:lnTo>
                      <a:close/>
                      <a:moveTo>
                        <a:pt x="141" y="11"/>
                      </a:moveTo>
                      <a:lnTo>
                        <a:pt x="131" y="11"/>
                      </a:lnTo>
                      <a:lnTo>
                        <a:pt x="131" y="9"/>
                      </a:lnTo>
                      <a:lnTo>
                        <a:pt x="131" y="7"/>
                      </a:lnTo>
                      <a:lnTo>
                        <a:pt x="143" y="7"/>
                      </a:lnTo>
                      <a:lnTo>
                        <a:pt x="143" y="9"/>
                      </a:lnTo>
                      <a:lnTo>
                        <a:pt x="141" y="11"/>
                      </a:lnTo>
                      <a:lnTo>
                        <a:pt x="141" y="11"/>
                      </a:lnTo>
                      <a:lnTo>
                        <a:pt x="141" y="11"/>
                      </a:lnTo>
                      <a:close/>
                      <a:moveTo>
                        <a:pt x="122" y="11"/>
                      </a:moveTo>
                      <a:lnTo>
                        <a:pt x="84" y="9"/>
                      </a:lnTo>
                      <a:lnTo>
                        <a:pt x="84" y="7"/>
                      </a:lnTo>
                      <a:lnTo>
                        <a:pt x="82" y="5"/>
                      </a:lnTo>
                      <a:lnTo>
                        <a:pt x="124" y="7"/>
                      </a:lnTo>
                      <a:lnTo>
                        <a:pt x="122" y="9"/>
                      </a:lnTo>
                      <a:lnTo>
                        <a:pt x="122" y="11"/>
                      </a:lnTo>
                      <a:close/>
                      <a:moveTo>
                        <a:pt x="78" y="9"/>
                      </a:moveTo>
                      <a:lnTo>
                        <a:pt x="0" y="5"/>
                      </a:lnTo>
                      <a:lnTo>
                        <a:pt x="0" y="4"/>
                      </a:lnTo>
                      <a:lnTo>
                        <a:pt x="2" y="0"/>
                      </a:lnTo>
                      <a:lnTo>
                        <a:pt x="78" y="4"/>
                      </a:lnTo>
                      <a:lnTo>
                        <a:pt x="78" y="7"/>
                      </a:lnTo>
                      <a:lnTo>
                        <a:pt x="78" y="9"/>
                      </a:lnTo>
                      <a:close/>
                    </a:path>
                  </a:pathLst>
                </a:custGeom>
                <a:solidFill>
                  <a:srgbClr val="E6BDB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450" name="Freeform 58"/>
                <p:cNvSpPr>
                  <a:spLocks noEditPoints="1"/>
                </p:cNvSpPr>
                <p:nvPr/>
              </p:nvSpPr>
              <p:spPr bwMode="auto">
                <a:xfrm>
                  <a:off x="1768" y="1159"/>
                  <a:ext cx="375" cy="23"/>
                </a:xfrm>
                <a:custGeom>
                  <a:avLst/>
                  <a:gdLst/>
                  <a:ahLst/>
                  <a:cxnLst>
                    <a:cxn ang="0">
                      <a:pos x="373" y="23"/>
                    </a:cxn>
                    <a:cxn ang="0">
                      <a:pos x="368" y="23"/>
                    </a:cxn>
                    <a:cxn ang="0">
                      <a:pos x="368" y="21"/>
                    </a:cxn>
                    <a:cxn ang="0">
                      <a:pos x="368" y="17"/>
                    </a:cxn>
                    <a:cxn ang="0">
                      <a:pos x="375" y="19"/>
                    </a:cxn>
                    <a:cxn ang="0">
                      <a:pos x="373" y="21"/>
                    </a:cxn>
                    <a:cxn ang="0">
                      <a:pos x="373" y="23"/>
                    </a:cxn>
                    <a:cxn ang="0">
                      <a:pos x="349" y="21"/>
                    </a:cxn>
                    <a:cxn ang="0">
                      <a:pos x="337" y="21"/>
                    </a:cxn>
                    <a:cxn ang="0">
                      <a:pos x="337" y="19"/>
                    </a:cxn>
                    <a:cxn ang="0">
                      <a:pos x="339" y="17"/>
                    </a:cxn>
                    <a:cxn ang="0">
                      <a:pos x="349" y="17"/>
                    </a:cxn>
                    <a:cxn ang="0">
                      <a:pos x="349" y="19"/>
                    </a:cxn>
                    <a:cxn ang="0">
                      <a:pos x="349" y="21"/>
                    </a:cxn>
                    <a:cxn ang="0">
                      <a:pos x="328" y="21"/>
                    </a:cxn>
                    <a:cxn ang="0">
                      <a:pos x="290" y="19"/>
                    </a:cxn>
                    <a:cxn ang="0">
                      <a:pos x="288" y="17"/>
                    </a:cxn>
                    <a:cxn ang="0">
                      <a:pos x="288" y="14"/>
                    </a:cxn>
                    <a:cxn ang="0">
                      <a:pos x="330" y="17"/>
                    </a:cxn>
                    <a:cxn ang="0">
                      <a:pos x="330" y="19"/>
                    </a:cxn>
                    <a:cxn ang="0">
                      <a:pos x="328" y="21"/>
                    </a:cxn>
                    <a:cxn ang="0">
                      <a:pos x="284" y="19"/>
                    </a:cxn>
                    <a:cxn ang="0">
                      <a:pos x="206" y="16"/>
                    </a:cxn>
                    <a:cxn ang="0">
                      <a:pos x="208" y="14"/>
                    </a:cxn>
                    <a:cxn ang="0">
                      <a:pos x="210" y="10"/>
                    </a:cxn>
                    <a:cxn ang="0">
                      <a:pos x="284" y="14"/>
                    </a:cxn>
                    <a:cxn ang="0">
                      <a:pos x="284" y="16"/>
                    </a:cxn>
                    <a:cxn ang="0">
                      <a:pos x="284" y="19"/>
                    </a:cxn>
                    <a:cxn ang="0">
                      <a:pos x="0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2"/>
                    </a:cxn>
                    <a:cxn ang="0">
                      <a:pos x="2" y="2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375" h="23">
                      <a:moveTo>
                        <a:pt x="373" y="23"/>
                      </a:moveTo>
                      <a:lnTo>
                        <a:pt x="368" y="23"/>
                      </a:lnTo>
                      <a:lnTo>
                        <a:pt x="368" y="21"/>
                      </a:lnTo>
                      <a:lnTo>
                        <a:pt x="368" y="17"/>
                      </a:lnTo>
                      <a:lnTo>
                        <a:pt x="375" y="19"/>
                      </a:lnTo>
                      <a:lnTo>
                        <a:pt x="373" y="21"/>
                      </a:lnTo>
                      <a:lnTo>
                        <a:pt x="373" y="23"/>
                      </a:lnTo>
                      <a:close/>
                      <a:moveTo>
                        <a:pt x="349" y="21"/>
                      </a:moveTo>
                      <a:lnTo>
                        <a:pt x="337" y="21"/>
                      </a:lnTo>
                      <a:lnTo>
                        <a:pt x="337" y="19"/>
                      </a:lnTo>
                      <a:lnTo>
                        <a:pt x="339" y="17"/>
                      </a:lnTo>
                      <a:lnTo>
                        <a:pt x="349" y="17"/>
                      </a:lnTo>
                      <a:lnTo>
                        <a:pt x="349" y="19"/>
                      </a:lnTo>
                      <a:lnTo>
                        <a:pt x="349" y="21"/>
                      </a:lnTo>
                      <a:close/>
                      <a:moveTo>
                        <a:pt x="328" y="21"/>
                      </a:moveTo>
                      <a:lnTo>
                        <a:pt x="290" y="19"/>
                      </a:lnTo>
                      <a:lnTo>
                        <a:pt x="288" y="17"/>
                      </a:lnTo>
                      <a:lnTo>
                        <a:pt x="288" y="14"/>
                      </a:lnTo>
                      <a:lnTo>
                        <a:pt x="330" y="17"/>
                      </a:lnTo>
                      <a:lnTo>
                        <a:pt x="330" y="19"/>
                      </a:lnTo>
                      <a:lnTo>
                        <a:pt x="328" y="21"/>
                      </a:lnTo>
                      <a:close/>
                      <a:moveTo>
                        <a:pt x="284" y="19"/>
                      </a:moveTo>
                      <a:lnTo>
                        <a:pt x="206" y="16"/>
                      </a:lnTo>
                      <a:lnTo>
                        <a:pt x="208" y="14"/>
                      </a:lnTo>
                      <a:lnTo>
                        <a:pt x="210" y="10"/>
                      </a:lnTo>
                      <a:lnTo>
                        <a:pt x="284" y="14"/>
                      </a:lnTo>
                      <a:lnTo>
                        <a:pt x="284" y="16"/>
                      </a:lnTo>
                      <a:lnTo>
                        <a:pt x="284" y="19"/>
                      </a:lnTo>
                      <a:close/>
                      <a:moveTo>
                        <a:pt x="0" y="0"/>
                      </a:move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2"/>
                      </a:lnTo>
                      <a:lnTo>
                        <a:pt x="2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7BEB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451" name="Freeform 59"/>
                <p:cNvSpPr>
                  <a:spLocks noEditPoints="1"/>
                </p:cNvSpPr>
                <p:nvPr/>
              </p:nvSpPr>
              <p:spPr bwMode="auto">
                <a:xfrm>
                  <a:off x="1766" y="1157"/>
                  <a:ext cx="377" cy="23"/>
                </a:xfrm>
                <a:custGeom>
                  <a:avLst/>
                  <a:gdLst/>
                  <a:ahLst/>
                  <a:cxnLst>
                    <a:cxn ang="0">
                      <a:pos x="375" y="23"/>
                    </a:cxn>
                    <a:cxn ang="0">
                      <a:pos x="370" y="23"/>
                    </a:cxn>
                    <a:cxn ang="0">
                      <a:pos x="370" y="21"/>
                    </a:cxn>
                    <a:cxn ang="0">
                      <a:pos x="368" y="18"/>
                    </a:cxn>
                    <a:cxn ang="0">
                      <a:pos x="377" y="19"/>
                    </a:cxn>
                    <a:cxn ang="0">
                      <a:pos x="375" y="21"/>
                    </a:cxn>
                    <a:cxn ang="0">
                      <a:pos x="375" y="23"/>
                    </a:cxn>
                    <a:cxn ang="0">
                      <a:pos x="351" y="21"/>
                    </a:cxn>
                    <a:cxn ang="0">
                      <a:pos x="339" y="21"/>
                    </a:cxn>
                    <a:cxn ang="0">
                      <a:pos x="341" y="19"/>
                    </a:cxn>
                    <a:cxn ang="0">
                      <a:pos x="341" y="18"/>
                    </a:cxn>
                    <a:cxn ang="0">
                      <a:pos x="353" y="18"/>
                    </a:cxn>
                    <a:cxn ang="0">
                      <a:pos x="351" y="19"/>
                    </a:cxn>
                    <a:cxn ang="0">
                      <a:pos x="351" y="21"/>
                    </a:cxn>
                    <a:cxn ang="0">
                      <a:pos x="332" y="21"/>
                    </a:cxn>
                    <a:cxn ang="0">
                      <a:pos x="290" y="19"/>
                    </a:cxn>
                    <a:cxn ang="0">
                      <a:pos x="290" y="16"/>
                    </a:cxn>
                    <a:cxn ang="0">
                      <a:pos x="290" y="14"/>
                    </a:cxn>
                    <a:cxn ang="0">
                      <a:pos x="334" y="16"/>
                    </a:cxn>
                    <a:cxn ang="0">
                      <a:pos x="332" y="19"/>
                    </a:cxn>
                    <a:cxn ang="0">
                      <a:pos x="332" y="21"/>
                    </a:cxn>
                    <a:cxn ang="0">
                      <a:pos x="286" y="18"/>
                    </a:cxn>
                    <a:cxn ang="0">
                      <a:pos x="210" y="14"/>
                    </a:cxn>
                    <a:cxn ang="0">
                      <a:pos x="212" y="12"/>
                    </a:cxn>
                    <a:cxn ang="0">
                      <a:pos x="212" y="10"/>
                    </a:cxn>
                    <a:cxn ang="0">
                      <a:pos x="286" y="14"/>
                    </a:cxn>
                    <a:cxn ang="0">
                      <a:pos x="286" y="16"/>
                    </a:cxn>
                    <a:cxn ang="0">
                      <a:pos x="286" y="18"/>
                    </a:cxn>
                    <a:cxn ang="0">
                      <a:pos x="0" y="0"/>
                    </a:cxn>
                    <a:cxn ang="0">
                      <a:pos x="7" y="0"/>
                    </a:cxn>
                    <a:cxn ang="0">
                      <a:pos x="5" y="2"/>
                    </a:cxn>
                    <a:cxn ang="0">
                      <a:pos x="5" y="4"/>
                    </a:cxn>
                    <a:cxn ang="0">
                      <a:pos x="4" y="2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377" h="23">
                      <a:moveTo>
                        <a:pt x="375" y="23"/>
                      </a:moveTo>
                      <a:lnTo>
                        <a:pt x="370" y="23"/>
                      </a:lnTo>
                      <a:lnTo>
                        <a:pt x="370" y="21"/>
                      </a:lnTo>
                      <a:lnTo>
                        <a:pt x="368" y="18"/>
                      </a:lnTo>
                      <a:lnTo>
                        <a:pt x="377" y="19"/>
                      </a:lnTo>
                      <a:lnTo>
                        <a:pt x="375" y="21"/>
                      </a:lnTo>
                      <a:lnTo>
                        <a:pt x="375" y="23"/>
                      </a:lnTo>
                      <a:close/>
                      <a:moveTo>
                        <a:pt x="351" y="21"/>
                      </a:moveTo>
                      <a:lnTo>
                        <a:pt x="339" y="21"/>
                      </a:lnTo>
                      <a:lnTo>
                        <a:pt x="341" y="19"/>
                      </a:lnTo>
                      <a:lnTo>
                        <a:pt x="341" y="18"/>
                      </a:lnTo>
                      <a:lnTo>
                        <a:pt x="353" y="18"/>
                      </a:lnTo>
                      <a:lnTo>
                        <a:pt x="351" y="19"/>
                      </a:lnTo>
                      <a:lnTo>
                        <a:pt x="351" y="21"/>
                      </a:lnTo>
                      <a:close/>
                      <a:moveTo>
                        <a:pt x="332" y="21"/>
                      </a:moveTo>
                      <a:lnTo>
                        <a:pt x="290" y="19"/>
                      </a:lnTo>
                      <a:lnTo>
                        <a:pt x="290" y="16"/>
                      </a:lnTo>
                      <a:lnTo>
                        <a:pt x="290" y="14"/>
                      </a:lnTo>
                      <a:lnTo>
                        <a:pt x="334" y="16"/>
                      </a:lnTo>
                      <a:lnTo>
                        <a:pt x="332" y="19"/>
                      </a:lnTo>
                      <a:lnTo>
                        <a:pt x="332" y="21"/>
                      </a:lnTo>
                      <a:close/>
                      <a:moveTo>
                        <a:pt x="286" y="18"/>
                      </a:moveTo>
                      <a:lnTo>
                        <a:pt x="210" y="14"/>
                      </a:lnTo>
                      <a:lnTo>
                        <a:pt x="212" y="12"/>
                      </a:lnTo>
                      <a:lnTo>
                        <a:pt x="212" y="10"/>
                      </a:lnTo>
                      <a:lnTo>
                        <a:pt x="286" y="14"/>
                      </a:lnTo>
                      <a:lnTo>
                        <a:pt x="286" y="16"/>
                      </a:lnTo>
                      <a:lnTo>
                        <a:pt x="286" y="18"/>
                      </a:lnTo>
                      <a:close/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5" y="2"/>
                      </a:lnTo>
                      <a:lnTo>
                        <a:pt x="5" y="4"/>
                      </a:lnTo>
                      <a:lnTo>
                        <a:pt x="4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7BEB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452" name="Freeform 60"/>
                <p:cNvSpPr>
                  <a:spLocks noEditPoints="1"/>
                </p:cNvSpPr>
                <p:nvPr/>
              </p:nvSpPr>
              <p:spPr bwMode="auto">
                <a:xfrm>
                  <a:off x="1766" y="1156"/>
                  <a:ext cx="377" cy="22"/>
                </a:xfrm>
                <a:custGeom>
                  <a:avLst/>
                  <a:gdLst/>
                  <a:ahLst/>
                  <a:cxnLst>
                    <a:cxn ang="0">
                      <a:pos x="377" y="22"/>
                    </a:cxn>
                    <a:cxn ang="0">
                      <a:pos x="370" y="20"/>
                    </a:cxn>
                    <a:cxn ang="0">
                      <a:pos x="368" y="19"/>
                    </a:cxn>
                    <a:cxn ang="0">
                      <a:pos x="368" y="17"/>
                    </a:cxn>
                    <a:cxn ang="0">
                      <a:pos x="377" y="19"/>
                    </a:cxn>
                    <a:cxn ang="0">
                      <a:pos x="377" y="20"/>
                    </a:cxn>
                    <a:cxn ang="0">
                      <a:pos x="377" y="22"/>
                    </a:cxn>
                    <a:cxn ang="0">
                      <a:pos x="351" y="20"/>
                    </a:cxn>
                    <a:cxn ang="0">
                      <a:pos x="341" y="20"/>
                    </a:cxn>
                    <a:cxn ang="0">
                      <a:pos x="341" y="19"/>
                    </a:cxn>
                    <a:cxn ang="0">
                      <a:pos x="341" y="17"/>
                    </a:cxn>
                    <a:cxn ang="0">
                      <a:pos x="353" y="17"/>
                    </a:cxn>
                    <a:cxn ang="0">
                      <a:pos x="353" y="19"/>
                    </a:cxn>
                    <a:cxn ang="0">
                      <a:pos x="351" y="20"/>
                    </a:cxn>
                    <a:cxn ang="0">
                      <a:pos x="332" y="20"/>
                    </a:cxn>
                    <a:cxn ang="0">
                      <a:pos x="290" y="17"/>
                    </a:cxn>
                    <a:cxn ang="0">
                      <a:pos x="290" y="15"/>
                    </a:cxn>
                    <a:cxn ang="0">
                      <a:pos x="290" y="13"/>
                    </a:cxn>
                    <a:cxn ang="0">
                      <a:pos x="334" y="15"/>
                    </a:cxn>
                    <a:cxn ang="0">
                      <a:pos x="334" y="17"/>
                    </a:cxn>
                    <a:cxn ang="0">
                      <a:pos x="332" y="20"/>
                    </a:cxn>
                    <a:cxn ang="0">
                      <a:pos x="286" y="17"/>
                    </a:cxn>
                    <a:cxn ang="0">
                      <a:pos x="212" y="13"/>
                    </a:cxn>
                    <a:cxn ang="0">
                      <a:pos x="212" y="11"/>
                    </a:cxn>
                    <a:cxn ang="0">
                      <a:pos x="214" y="9"/>
                    </a:cxn>
                    <a:cxn ang="0">
                      <a:pos x="286" y="13"/>
                    </a:cxn>
                    <a:cxn ang="0">
                      <a:pos x="286" y="15"/>
                    </a:cxn>
                    <a:cxn ang="0">
                      <a:pos x="286" y="17"/>
                    </a:cxn>
                    <a:cxn ang="0">
                      <a:pos x="5" y="3"/>
                    </a:cxn>
                    <a:cxn ang="0">
                      <a:pos x="2" y="3"/>
                    </a:cxn>
                    <a:cxn ang="0">
                      <a:pos x="2" y="1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7" y="0"/>
                    </a:cxn>
                    <a:cxn ang="0">
                      <a:pos x="7" y="1"/>
                    </a:cxn>
                    <a:cxn ang="0">
                      <a:pos x="5" y="3"/>
                    </a:cxn>
                  </a:cxnLst>
                  <a:rect l="0" t="0" r="r" b="b"/>
                  <a:pathLst>
                    <a:path w="377" h="22">
                      <a:moveTo>
                        <a:pt x="377" y="22"/>
                      </a:moveTo>
                      <a:lnTo>
                        <a:pt x="370" y="20"/>
                      </a:lnTo>
                      <a:lnTo>
                        <a:pt x="368" y="19"/>
                      </a:lnTo>
                      <a:lnTo>
                        <a:pt x="368" y="17"/>
                      </a:lnTo>
                      <a:lnTo>
                        <a:pt x="377" y="19"/>
                      </a:lnTo>
                      <a:lnTo>
                        <a:pt x="377" y="20"/>
                      </a:lnTo>
                      <a:lnTo>
                        <a:pt x="377" y="22"/>
                      </a:lnTo>
                      <a:close/>
                      <a:moveTo>
                        <a:pt x="351" y="20"/>
                      </a:moveTo>
                      <a:lnTo>
                        <a:pt x="341" y="20"/>
                      </a:lnTo>
                      <a:lnTo>
                        <a:pt x="341" y="19"/>
                      </a:lnTo>
                      <a:lnTo>
                        <a:pt x="341" y="17"/>
                      </a:lnTo>
                      <a:lnTo>
                        <a:pt x="353" y="17"/>
                      </a:lnTo>
                      <a:lnTo>
                        <a:pt x="353" y="19"/>
                      </a:lnTo>
                      <a:lnTo>
                        <a:pt x="351" y="20"/>
                      </a:lnTo>
                      <a:close/>
                      <a:moveTo>
                        <a:pt x="332" y="20"/>
                      </a:moveTo>
                      <a:lnTo>
                        <a:pt x="290" y="17"/>
                      </a:lnTo>
                      <a:lnTo>
                        <a:pt x="290" y="15"/>
                      </a:lnTo>
                      <a:lnTo>
                        <a:pt x="290" y="13"/>
                      </a:lnTo>
                      <a:lnTo>
                        <a:pt x="334" y="15"/>
                      </a:lnTo>
                      <a:lnTo>
                        <a:pt x="334" y="17"/>
                      </a:lnTo>
                      <a:lnTo>
                        <a:pt x="332" y="20"/>
                      </a:lnTo>
                      <a:close/>
                      <a:moveTo>
                        <a:pt x="286" y="17"/>
                      </a:moveTo>
                      <a:lnTo>
                        <a:pt x="212" y="13"/>
                      </a:lnTo>
                      <a:lnTo>
                        <a:pt x="212" y="11"/>
                      </a:lnTo>
                      <a:lnTo>
                        <a:pt x="214" y="9"/>
                      </a:lnTo>
                      <a:lnTo>
                        <a:pt x="286" y="13"/>
                      </a:lnTo>
                      <a:lnTo>
                        <a:pt x="286" y="15"/>
                      </a:lnTo>
                      <a:lnTo>
                        <a:pt x="286" y="17"/>
                      </a:lnTo>
                      <a:close/>
                      <a:moveTo>
                        <a:pt x="5" y="3"/>
                      </a:moveTo>
                      <a:lnTo>
                        <a:pt x="2" y="3"/>
                      </a:lnTo>
                      <a:lnTo>
                        <a:pt x="2" y="1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7" y="0"/>
                      </a:lnTo>
                      <a:lnTo>
                        <a:pt x="7" y="1"/>
                      </a:lnTo>
                      <a:lnTo>
                        <a:pt x="5" y="3"/>
                      </a:lnTo>
                      <a:close/>
                    </a:path>
                  </a:pathLst>
                </a:custGeom>
                <a:solidFill>
                  <a:srgbClr val="E7BEB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453" name="Freeform 61"/>
                <p:cNvSpPr>
                  <a:spLocks noEditPoints="1"/>
                </p:cNvSpPr>
                <p:nvPr/>
              </p:nvSpPr>
              <p:spPr bwMode="auto">
                <a:xfrm>
                  <a:off x="1764" y="1154"/>
                  <a:ext cx="379" cy="22"/>
                </a:xfrm>
                <a:custGeom>
                  <a:avLst/>
                  <a:gdLst/>
                  <a:ahLst/>
                  <a:cxnLst>
                    <a:cxn ang="0">
                      <a:pos x="379" y="22"/>
                    </a:cxn>
                    <a:cxn ang="0">
                      <a:pos x="370" y="21"/>
                    </a:cxn>
                    <a:cxn ang="0">
                      <a:pos x="370" y="19"/>
                    </a:cxn>
                    <a:cxn ang="0">
                      <a:pos x="370" y="17"/>
                    </a:cxn>
                    <a:cxn ang="0">
                      <a:pos x="379" y="17"/>
                    </a:cxn>
                    <a:cxn ang="0">
                      <a:pos x="379" y="21"/>
                    </a:cxn>
                    <a:cxn ang="0">
                      <a:pos x="379" y="22"/>
                    </a:cxn>
                    <a:cxn ang="0">
                      <a:pos x="355" y="21"/>
                    </a:cxn>
                    <a:cxn ang="0">
                      <a:pos x="343" y="21"/>
                    </a:cxn>
                    <a:cxn ang="0">
                      <a:pos x="343" y="19"/>
                    </a:cxn>
                    <a:cxn ang="0">
                      <a:pos x="343" y="17"/>
                    </a:cxn>
                    <a:cxn ang="0">
                      <a:pos x="355" y="17"/>
                    </a:cxn>
                    <a:cxn ang="0">
                      <a:pos x="355" y="19"/>
                    </a:cxn>
                    <a:cxn ang="0">
                      <a:pos x="355" y="21"/>
                    </a:cxn>
                    <a:cxn ang="0">
                      <a:pos x="336" y="19"/>
                    </a:cxn>
                    <a:cxn ang="0">
                      <a:pos x="292" y="17"/>
                    </a:cxn>
                    <a:cxn ang="0">
                      <a:pos x="292" y="15"/>
                    </a:cxn>
                    <a:cxn ang="0">
                      <a:pos x="290" y="13"/>
                    </a:cxn>
                    <a:cxn ang="0">
                      <a:pos x="338" y="15"/>
                    </a:cxn>
                    <a:cxn ang="0">
                      <a:pos x="336" y="17"/>
                    </a:cxn>
                    <a:cxn ang="0">
                      <a:pos x="336" y="19"/>
                    </a:cxn>
                    <a:cxn ang="0">
                      <a:pos x="288" y="17"/>
                    </a:cxn>
                    <a:cxn ang="0">
                      <a:pos x="214" y="13"/>
                    </a:cxn>
                    <a:cxn ang="0">
                      <a:pos x="216" y="11"/>
                    </a:cxn>
                    <a:cxn ang="0">
                      <a:pos x="218" y="9"/>
                    </a:cxn>
                    <a:cxn ang="0">
                      <a:pos x="288" y="13"/>
                    </a:cxn>
                    <a:cxn ang="0">
                      <a:pos x="288" y="15"/>
                    </a:cxn>
                    <a:cxn ang="0">
                      <a:pos x="288" y="17"/>
                    </a:cxn>
                    <a:cxn ang="0">
                      <a:pos x="9" y="3"/>
                    </a:cxn>
                    <a:cxn ang="0">
                      <a:pos x="2" y="3"/>
                    </a:cxn>
                    <a:cxn ang="0">
                      <a:pos x="2" y="3"/>
                    </a:cxn>
                    <a:cxn ang="0">
                      <a:pos x="2" y="2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9" y="0"/>
                    </a:cxn>
                    <a:cxn ang="0">
                      <a:pos x="9" y="2"/>
                    </a:cxn>
                    <a:cxn ang="0">
                      <a:pos x="9" y="3"/>
                    </a:cxn>
                  </a:cxnLst>
                  <a:rect l="0" t="0" r="r" b="b"/>
                  <a:pathLst>
                    <a:path w="379" h="22">
                      <a:moveTo>
                        <a:pt x="379" y="22"/>
                      </a:moveTo>
                      <a:lnTo>
                        <a:pt x="370" y="21"/>
                      </a:lnTo>
                      <a:lnTo>
                        <a:pt x="370" y="19"/>
                      </a:lnTo>
                      <a:lnTo>
                        <a:pt x="370" y="17"/>
                      </a:lnTo>
                      <a:lnTo>
                        <a:pt x="379" y="17"/>
                      </a:lnTo>
                      <a:lnTo>
                        <a:pt x="379" y="21"/>
                      </a:lnTo>
                      <a:lnTo>
                        <a:pt x="379" y="22"/>
                      </a:lnTo>
                      <a:close/>
                      <a:moveTo>
                        <a:pt x="355" y="21"/>
                      </a:moveTo>
                      <a:lnTo>
                        <a:pt x="343" y="21"/>
                      </a:lnTo>
                      <a:lnTo>
                        <a:pt x="343" y="19"/>
                      </a:lnTo>
                      <a:lnTo>
                        <a:pt x="343" y="17"/>
                      </a:lnTo>
                      <a:lnTo>
                        <a:pt x="355" y="17"/>
                      </a:lnTo>
                      <a:lnTo>
                        <a:pt x="355" y="19"/>
                      </a:lnTo>
                      <a:lnTo>
                        <a:pt x="355" y="21"/>
                      </a:lnTo>
                      <a:close/>
                      <a:moveTo>
                        <a:pt x="336" y="19"/>
                      </a:moveTo>
                      <a:lnTo>
                        <a:pt x="292" y="17"/>
                      </a:lnTo>
                      <a:lnTo>
                        <a:pt x="292" y="15"/>
                      </a:lnTo>
                      <a:lnTo>
                        <a:pt x="290" y="13"/>
                      </a:lnTo>
                      <a:lnTo>
                        <a:pt x="338" y="15"/>
                      </a:lnTo>
                      <a:lnTo>
                        <a:pt x="336" y="17"/>
                      </a:lnTo>
                      <a:lnTo>
                        <a:pt x="336" y="19"/>
                      </a:lnTo>
                      <a:close/>
                      <a:moveTo>
                        <a:pt x="288" y="17"/>
                      </a:moveTo>
                      <a:lnTo>
                        <a:pt x="214" y="13"/>
                      </a:lnTo>
                      <a:lnTo>
                        <a:pt x="216" y="11"/>
                      </a:lnTo>
                      <a:lnTo>
                        <a:pt x="218" y="9"/>
                      </a:lnTo>
                      <a:lnTo>
                        <a:pt x="288" y="13"/>
                      </a:lnTo>
                      <a:lnTo>
                        <a:pt x="288" y="15"/>
                      </a:lnTo>
                      <a:lnTo>
                        <a:pt x="288" y="17"/>
                      </a:lnTo>
                      <a:close/>
                      <a:moveTo>
                        <a:pt x="9" y="3"/>
                      </a:moveTo>
                      <a:lnTo>
                        <a:pt x="2" y="3"/>
                      </a:lnTo>
                      <a:lnTo>
                        <a:pt x="2" y="3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9" y="0"/>
                      </a:lnTo>
                      <a:lnTo>
                        <a:pt x="9" y="2"/>
                      </a:lnTo>
                      <a:lnTo>
                        <a:pt x="9" y="3"/>
                      </a:lnTo>
                      <a:close/>
                    </a:path>
                  </a:pathLst>
                </a:custGeom>
                <a:solidFill>
                  <a:srgbClr val="E7BEB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454" name="Freeform 62"/>
                <p:cNvSpPr>
                  <a:spLocks noEditPoints="1"/>
                </p:cNvSpPr>
                <p:nvPr/>
              </p:nvSpPr>
              <p:spPr bwMode="auto">
                <a:xfrm>
                  <a:off x="1762" y="1152"/>
                  <a:ext cx="381" cy="23"/>
                </a:xfrm>
                <a:custGeom>
                  <a:avLst/>
                  <a:gdLst/>
                  <a:ahLst/>
                  <a:cxnLst>
                    <a:cxn ang="0">
                      <a:pos x="381" y="23"/>
                    </a:cxn>
                    <a:cxn ang="0">
                      <a:pos x="372" y="21"/>
                    </a:cxn>
                    <a:cxn ang="0">
                      <a:pos x="372" y="19"/>
                    </a:cxn>
                    <a:cxn ang="0">
                      <a:pos x="372" y="17"/>
                    </a:cxn>
                    <a:cxn ang="0">
                      <a:pos x="381" y="17"/>
                    </a:cxn>
                    <a:cxn ang="0">
                      <a:pos x="381" y="21"/>
                    </a:cxn>
                    <a:cxn ang="0">
                      <a:pos x="381" y="23"/>
                    </a:cxn>
                    <a:cxn ang="0">
                      <a:pos x="357" y="21"/>
                    </a:cxn>
                    <a:cxn ang="0">
                      <a:pos x="345" y="21"/>
                    </a:cxn>
                    <a:cxn ang="0">
                      <a:pos x="345" y="19"/>
                    </a:cxn>
                    <a:cxn ang="0">
                      <a:pos x="345" y="15"/>
                    </a:cxn>
                    <a:cxn ang="0">
                      <a:pos x="357" y="17"/>
                    </a:cxn>
                    <a:cxn ang="0">
                      <a:pos x="357" y="19"/>
                    </a:cxn>
                    <a:cxn ang="0">
                      <a:pos x="357" y="21"/>
                    </a:cxn>
                    <a:cxn ang="0">
                      <a:pos x="338" y="19"/>
                    </a:cxn>
                    <a:cxn ang="0">
                      <a:pos x="294" y="17"/>
                    </a:cxn>
                    <a:cxn ang="0">
                      <a:pos x="292" y="15"/>
                    </a:cxn>
                    <a:cxn ang="0">
                      <a:pos x="292" y="13"/>
                    </a:cxn>
                    <a:cxn ang="0">
                      <a:pos x="340" y="15"/>
                    </a:cxn>
                    <a:cxn ang="0">
                      <a:pos x="340" y="17"/>
                    </a:cxn>
                    <a:cxn ang="0">
                      <a:pos x="338" y="19"/>
                    </a:cxn>
                    <a:cxn ang="0">
                      <a:pos x="290" y="17"/>
                    </a:cxn>
                    <a:cxn ang="0">
                      <a:pos x="218" y="13"/>
                    </a:cxn>
                    <a:cxn ang="0">
                      <a:pos x="220" y="13"/>
                    </a:cxn>
                    <a:cxn ang="0">
                      <a:pos x="222" y="11"/>
                    </a:cxn>
                    <a:cxn ang="0">
                      <a:pos x="222" y="9"/>
                    </a:cxn>
                    <a:cxn ang="0">
                      <a:pos x="222" y="9"/>
                    </a:cxn>
                    <a:cxn ang="0">
                      <a:pos x="288" y="13"/>
                    </a:cxn>
                    <a:cxn ang="0">
                      <a:pos x="290" y="15"/>
                    </a:cxn>
                    <a:cxn ang="0">
                      <a:pos x="290" y="17"/>
                    </a:cxn>
                    <a:cxn ang="0">
                      <a:pos x="11" y="4"/>
                    </a:cxn>
                    <a:cxn ang="0">
                      <a:pos x="4" y="4"/>
                    </a:cxn>
                    <a:cxn ang="0">
                      <a:pos x="2" y="2"/>
                    </a:cxn>
                    <a:cxn ang="0">
                      <a:pos x="0" y="0"/>
                    </a:cxn>
                    <a:cxn ang="0">
                      <a:pos x="11" y="0"/>
                    </a:cxn>
                    <a:cxn ang="0">
                      <a:pos x="11" y="2"/>
                    </a:cxn>
                    <a:cxn ang="0">
                      <a:pos x="11" y="4"/>
                    </a:cxn>
                  </a:cxnLst>
                  <a:rect l="0" t="0" r="r" b="b"/>
                  <a:pathLst>
                    <a:path w="381" h="23">
                      <a:moveTo>
                        <a:pt x="381" y="23"/>
                      </a:moveTo>
                      <a:lnTo>
                        <a:pt x="372" y="21"/>
                      </a:lnTo>
                      <a:lnTo>
                        <a:pt x="372" y="19"/>
                      </a:lnTo>
                      <a:lnTo>
                        <a:pt x="372" y="17"/>
                      </a:lnTo>
                      <a:lnTo>
                        <a:pt x="381" y="17"/>
                      </a:lnTo>
                      <a:lnTo>
                        <a:pt x="381" y="21"/>
                      </a:lnTo>
                      <a:lnTo>
                        <a:pt x="381" y="23"/>
                      </a:lnTo>
                      <a:close/>
                      <a:moveTo>
                        <a:pt x="357" y="21"/>
                      </a:moveTo>
                      <a:lnTo>
                        <a:pt x="345" y="21"/>
                      </a:lnTo>
                      <a:lnTo>
                        <a:pt x="345" y="19"/>
                      </a:lnTo>
                      <a:lnTo>
                        <a:pt x="345" y="15"/>
                      </a:lnTo>
                      <a:lnTo>
                        <a:pt x="357" y="17"/>
                      </a:lnTo>
                      <a:lnTo>
                        <a:pt x="357" y="19"/>
                      </a:lnTo>
                      <a:lnTo>
                        <a:pt x="357" y="21"/>
                      </a:lnTo>
                      <a:close/>
                      <a:moveTo>
                        <a:pt x="338" y="19"/>
                      </a:moveTo>
                      <a:lnTo>
                        <a:pt x="294" y="17"/>
                      </a:lnTo>
                      <a:lnTo>
                        <a:pt x="292" y="15"/>
                      </a:lnTo>
                      <a:lnTo>
                        <a:pt x="292" y="13"/>
                      </a:lnTo>
                      <a:lnTo>
                        <a:pt x="340" y="15"/>
                      </a:lnTo>
                      <a:lnTo>
                        <a:pt x="340" y="17"/>
                      </a:lnTo>
                      <a:lnTo>
                        <a:pt x="338" y="19"/>
                      </a:lnTo>
                      <a:close/>
                      <a:moveTo>
                        <a:pt x="290" y="17"/>
                      </a:moveTo>
                      <a:lnTo>
                        <a:pt x="218" y="13"/>
                      </a:lnTo>
                      <a:lnTo>
                        <a:pt x="220" y="13"/>
                      </a:lnTo>
                      <a:lnTo>
                        <a:pt x="222" y="11"/>
                      </a:lnTo>
                      <a:lnTo>
                        <a:pt x="222" y="9"/>
                      </a:lnTo>
                      <a:lnTo>
                        <a:pt x="222" y="9"/>
                      </a:lnTo>
                      <a:lnTo>
                        <a:pt x="288" y="13"/>
                      </a:lnTo>
                      <a:lnTo>
                        <a:pt x="290" y="15"/>
                      </a:lnTo>
                      <a:lnTo>
                        <a:pt x="290" y="17"/>
                      </a:lnTo>
                      <a:close/>
                      <a:moveTo>
                        <a:pt x="11" y="4"/>
                      </a:moveTo>
                      <a:lnTo>
                        <a:pt x="4" y="4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11" y="0"/>
                      </a:lnTo>
                      <a:lnTo>
                        <a:pt x="11" y="2"/>
                      </a:lnTo>
                      <a:lnTo>
                        <a:pt x="11" y="4"/>
                      </a:lnTo>
                      <a:close/>
                    </a:path>
                  </a:pathLst>
                </a:custGeom>
                <a:solidFill>
                  <a:srgbClr val="E7BEB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455" name="Freeform 63"/>
                <p:cNvSpPr>
                  <a:spLocks noEditPoints="1"/>
                </p:cNvSpPr>
                <p:nvPr/>
              </p:nvSpPr>
              <p:spPr bwMode="auto">
                <a:xfrm>
                  <a:off x="1762" y="1148"/>
                  <a:ext cx="383" cy="23"/>
                </a:xfrm>
                <a:custGeom>
                  <a:avLst/>
                  <a:gdLst/>
                  <a:ahLst/>
                  <a:cxnLst>
                    <a:cxn ang="0">
                      <a:pos x="381" y="23"/>
                    </a:cxn>
                    <a:cxn ang="0">
                      <a:pos x="372" y="23"/>
                    </a:cxn>
                    <a:cxn ang="0">
                      <a:pos x="372" y="21"/>
                    </a:cxn>
                    <a:cxn ang="0">
                      <a:pos x="370" y="19"/>
                    </a:cxn>
                    <a:cxn ang="0">
                      <a:pos x="383" y="19"/>
                    </a:cxn>
                    <a:cxn ang="0">
                      <a:pos x="381" y="21"/>
                    </a:cxn>
                    <a:cxn ang="0">
                      <a:pos x="381" y="23"/>
                    </a:cxn>
                    <a:cxn ang="0">
                      <a:pos x="357" y="23"/>
                    </a:cxn>
                    <a:cxn ang="0">
                      <a:pos x="345" y="23"/>
                    </a:cxn>
                    <a:cxn ang="0">
                      <a:pos x="345" y="19"/>
                    </a:cxn>
                    <a:cxn ang="0">
                      <a:pos x="345" y="17"/>
                    </a:cxn>
                    <a:cxn ang="0">
                      <a:pos x="357" y="19"/>
                    </a:cxn>
                    <a:cxn ang="0">
                      <a:pos x="357" y="21"/>
                    </a:cxn>
                    <a:cxn ang="0">
                      <a:pos x="357" y="23"/>
                    </a:cxn>
                    <a:cxn ang="0">
                      <a:pos x="340" y="21"/>
                    </a:cxn>
                    <a:cxn ang="0">
                      <a:pos x="292" y="19"/>
                    </a:cxn>
                    <a:cxn ang="0">
                      <a:pos x="292" y="17"/>
                    </a:cxn>
                    <a:cxn ang="0">
                      <a:pos x="292" y="15"/>
                    </a:cxn>
                    <a:cxn ang="0">
                      <a:pos x="341" y="17"/>
                    </a:cxn>
                    <a:cxn ang="0">
                      <a:pos x="340" y="19"/>
                    </a:cxn>
                    <a:cxn ang="0">
                      <a:pos x="340" y="21"/>
                    </a:cxn>
                    <a:cxn ang="0">
                      <a:pos x="290" y="19"/>
                    </a:cxn>
                    <a:cxn ang="0">
                      <a:pos x="220" y="15"/>
                    </a:cxn>
                    <a:cxn ang="0">
                      <a:pos x="220" y="15"/>
                    </a:cxn>
                    <a:cxn ang="0">
                      <a:pos x="222" y="15"/>
                    </a:cxn>
                    <a:cxn ang="0">
                      <a:pos x="222" y="13"/>
                    </a:cxn>
                    <a:cxn ang="0">
                      <a:pos x="224" y="11"/>
                    </a:cxn>
                    <a:cxn ang="0">
                      <a:pos x="290" y="15"/>
                    </a:cxn>
                    <a:cxn ang="0">
                      <a:pos x="288" y="17"/>
                    </a:cxn>
                    <a:cxn ang="0">
                      <a:pos x="290" y="19"/>
                    </a:cxn>
                    <a:cxn ang="0">
                      <a:pos x="11" y="6"/>
                    </a:cxn>
                    <a:cxn ang="0">
                      <a:pos x="2" y="6"/>
                    </a:cxn>
                    <a:cxn ang="0">
                      <a:pos x="0" y="4"/>
                    </a:cxn>
                    <a:cxn ang="0">
                      <a:pos x="0" y="0"/>
                    </a:cxn>
                    <a:cxn ang="0">
                      <a:pos x="11" y="2"/>
                    </a:cxn>
                    <a:cxn ang="0">
                      <a:pos x="11" y="4"/>
                    </a:cxn>
                    <a:cxn ang="0">
                      <a:pos x="11" y="6"/>
                    </a:cxn>
                  </a:cxnLst>
                  <a:rect l="0" t="0" r="r" b="b"/>
                  <a:pathLst>
                    <a:path w="383" h="23">
                      <a:moveTo>
                        <a:pt x="381" y="23"/>
                      </a:moveTo>
                      <a:lnTo>
                        <a:pt x="372" y="23"/>
                      </a:lnTo>
                      <a:lnTo>
                        <a:pt x="372" y="21"/>
                      </a:lnTo>
                      <a:lnTo>
                        <a:pt x="370" y="19"/>
                      </a:lnTo>
                      <a:lnTo>
                        <a:pt x="383" y="19"/>
                      </a:lnTo>
                      <a:lnTo>
                        <a:pt x="381" y="21"/>
                      </a:lnTo>
                      <a:lnTo>
                        <a:pt x="381" y="23"/>
                      </a:lnTo>
                      <a:close/>
                      <a:moveTo>
                        <a:pt x="357" y="23"/>
                      </a:moveTo>
                      <a:lnTo>
                        <a:pt x="345" y="23"/>
                      </a:lnTo>
                      <a:lnTo>
                        <a:pt x="345" y="19"/>
                      </a:lnTo>
                      <a:lnTo>
                        <a:pt x="345" y="17"/>
                      </a:lnTo>
                      <a:lnTo>
                        <a:pt x="357" y="19"/>
                      </a:lnTo>
                      <a:lnTo>
                        <a:pt x="357" y="21"/>
                      </a:lnTo>
                      <a:lnTo>
                        <a:pt x="357" y="23"/>
                      </a:lnTo>
                      <a:close/>
                      <a:moveTo>
                        <a:pt x="340" y="21"/>
                      </a:moveTo>
                      <a:lnTo>
                        <a:pt x="292" y="19"/>
                      </a:lnTo>
                      <a:lnTo>
                        <a:pt x="292" y="17"/>
                      </a:lnTo>
                      <a:lnTo>
                        <a:pt x="292" y="15"/>
                      </a:lnTo>
                      <a:lnTo>
                        <a:pt x="341" y="17"/>
                      </a:lnTo>
                      <a:lnTo>
                        <a:pt x="340" y="19"/>
                      </a:lnTo>
                      <a:lnTo>
                        <a:pt x="340" y="21"/>
                      </a:lnTo>
                      <a:close/>
                      <a:moveTo>
                        <a:pt x="290" y="19"/>
                      </a:moveTo>
                      <a:lnTo>
                        <a:pt x="220" y="15"/>
                      </a:lnTo>
                      <a:lnTo>
                        <a:pt x="220" y="15"/>
                      </a:lnTo>
                      <a:lnTo>
                        <a:pt x="222" y="15"/>
                      </a:lnTo>
                      <a:lnTo>
                        <a:pt x="222" y="13"/>
                      </a:lnTo>
                      <a:lnTo>
                        <a:pt x="224" y="11"/>
                      </a:lnTo>
                      <a:lnTo>
                        <a:pt x="290" y="15"/>
                      </a:lnTo>
                      <a:lnTo>
                        <a:pt x="288" y="17"/>
                      </a:lnTo>
                      <a:lnTo>
                        <a:pt x="290" y="19"/>
                      </a:lnTo>
                      <a:close/>
                      <a:moveTo>
                        <a:pt x="11" y="6"/>
                      </a:moveTo>
                      <a:lnTo>
                        <a:pt x="2" y="6"/>
                      </a:lnTo>
                      <a:lnTo>
                        <a:pt x="0" y="4"/>
                      </a:lnTo>
                      <a:lnTo>
                        <a:pt x="0" y="0"/>
                      </a:lnTo>
                      <a:lnTo>
                        <a:pt x="11" y="2"/>
                      </a:lnTo>
                      <a:lnTo>
                        <a:pt x="11" y="4"/>
                      </a:lnTo>
                      <a:lnTo>
                        <a:pt x="11" y="6"/>
                      </a:lnTo>
                      <a:close/>
                    </a:path>
                  </a:pathLst>
                </a:custGeom>
                <a:solidFill>
                  <a:srgbClr val="E7BEB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456" name="Freeform 64"/>
                <p:cNvSpPr>
                  <a:spLocks noEditPoints="1"/>
                </p:cNvSpPr>
                <p:nvPr/>
              </p:nvSpPr>
              <p:spPr bwMode="auto">
                <a:xfrm>
                  <a:off x="1760" y="1146"/>
                  <a:ext cx="385" cy="23"/>
                </a:xfrm>
                <a:custGeom>
                  <a:avLst/>
                  <a:gdLst/>
                  <a:ahLst/>
                  <a:cxnLst>
                    <a:cxn ang="0">
                      <a:pos x="383" y="23"/>
                    </a:cxn>
                    <a:cxn ang="0">
                      <a:pos x="374" y="23"/>
                    </a:cxn>
                    <a:cxn ang="0">
                      <a:pos x="372" y="21"/>
                    </a:cxn>
                    <a:cxn ang="0">
                      <a:pos x="372" y="19"/>
                    </a:cxn>
                    <a:cxn ang="0">
                      <a:pos x="385" y="19"/>
                    </a:cxn>
                    <a:cxn ang="0">
                      <a:pos x="385" y="21"/>
                    </a:cxn>
                    <a:cxn ang="0">
                      <a:pos x="383" y="23"/>
                    </a:cxn>
                    <a:cxn ang="0">
                      <a:pos x="359" y="23"/>
                    </a:cxn>
                    <a:cxn ang="0">
                      <a:pos x="347" y="21"/>
                    </a:cxn>
                    <a:cxn ang="0">
                      <a:pos x="347" y="19"/>
                    </a:cxn>
                    <a:cxn ang="0">
                      <a:pos x="347" y="17"/>
                    </a:cxn>
                    <a:cxn ang="0">
                      <a:pos x="359" y="19"/>
                    </a:cxn>
                    <a:cxn ang="0">
                      <a:pos x="359" y="21"/>
                    </a:cxn>
                    <a:cxn ang="0">
                      <a:pos x="359" y="23"/>
                    </a:cxn>
                    <a:cxn ang="0">
                      <a:pos x="342" y="21"/>
                    </a:cxn>
                    <a:cxn ang="0">
                      <a:pos x="294" y="19"/>
                    </a:cxn>
                    <a:cxn ang="0">
                      <a:pos x="294" y="17"/>
                    </a:cxn>
                    <a:cxn ang="0">
                      <a:pos x="292" y="15"/>
                    </a:cxn>
                    <a:cxn ang="0">
                      <a:pos x="343" y="17"/>
                    </a:cxn>
                    <a:cxn ang="0">
                      <a:pos x="343" y="19"/>
                    </a:cxn>
                    <a:cxn ang="0">
                      <a:pos x="342" y="21"/>
                    </a:cxn>
                    <a:cxn ang="0">
                      <a:pos x="290" y="19"/>
                    </a:cxn>
                    <a:cxn ang="0">
                      <a:pos x="224" y="15"/>
                    </a:cxn>
                    <a:cxn ang="0">
                      <a:pos x="226" y="13"/>
                    </a:cxn>
                    <a:cxn ang="0">
                      <a:pos x="226" y="11"/>
                    </a:cxn>
                    <a:cxn ang="0">
                      <a:pos x="292" y="15"/>
                    </a:cxn>
                    <a:cxn ang="0">
                      <a:pos x="292" y="15"/>
                    </a:cxn>
                    <a:cxn ang="0">
                      <a:pos x="292" y="15"/>
                    </a:cxn>
                    <a:cxn ang="0">
                      <a:pos x="292" y="17"/>
                    </a:cxn>
                    <a:cxn ang="0">
                      <a:pos x="290" y="19"/>
                    </a:cxn>
                    <a:cxn ang="0">
                      <a:pos x="13" y="6"/>
                    </a:cxn>
                    <a:cxn ang="0">
                      <a:pos x="2" y="6"/>
                    </a:cxn>
                    <a:cxn ang="0">
                      <a:pos x="2" y="2"/>
                    </a:cxn>
                    <a:cxn ang="0">
                      <a:pos x="0" y="0"/>
                    </a:cxn>
                    <a:cxn ang="0">
                      <a:pos x="15" y="2"/>
                    </a:cxn>
                    <a:cxn ang="0">
                      <a:pos x="13" y="4"/>
                    </a:cxn>
                    <a:cxn ang="0">
                      <a:pos x="13" y="6"/>
                    </a:cxn>
                  </a:cxnLst>
                  <a:rect l="0" t="0" r="r" b="b"/>
                  <a:pathLst>
                    <a:path w="385" h="23">
                      <a:moveTo>
                        <a:pt x="383" y="23"/>
                      </a:moveTo>
                      <a:lnTo>
                        <a:pt x="374" y="23"/>
                      </a:lnTo>
                      <a:lnTo>
                        <a:pt x="372" y="21"/>
                      </a:lnTo>
                      <a:lnTo>
                        <a:pt x="372" y="19"/>
                      </a:lnTo>
                      <a:lnTo>
                        <a:pt x="385" y="19"/>
                      </a:lnTo>
                      <a:lnTo>
                        <a:pt x="385" y="21"/>
                      </a:lnTo>
                      <a:lnTo>
                        <a:pt x="383" y="23"/>
                      </a:lnTo>
                      <a:close/>
                      <a:moveTo>
                        <a:pt x="359" y="23"/>
                      </a:moveTo>
                      <a:lnTo>
                        <a:pt x="347" y="21"/>
                      </a:lnTo>
                      <a:lnTo>
                        <a:pt x="347" y="19"/>
                      </a:lnTo>
                      <a:lnTo>
                        <a:pt x="347" y="17"/>
                      </a:lnTo>
                      <a:lnTo>
                        <a:pt x="359" y="19"/>
                      </a:lnTo>
                      <a:lnTo>
                        <a:pt x="359" y="21"/>
                      </a:lnTo>
                      <a:lnTo>
                        <a:pt x="359" y="23"/>
                      </a:lnTo>
                      <a:close/>
                      <a:moveTo>
                        <a:pt x="342" y="21"/>
                      </a:moveTo>
                      <a:lnTo>
                        <a:pt x="294" y="19"/>
                      </a:lnTo>
                      <a:lnTo>
                        <a:pt x="294" y="17"/>
                      </a:lnTo>
                      <a:lnTo>
                        <a:pt x="292" y="15"/>
                      </a:lnTo>
                      <a:lnTo>
                        <a:pt x="343" y="17"/>
                      </a:lnTo>
                      <a:lnTo>
                        <a:pt x="343" y="19"/>
                      </a:lnTo>
                      <a:lnTo>
                        <a:pt x="342" y="21"/>
                      </a:lnTo>
                      <a:close/>
                      <a:moveTo>
                        <a:pt x="290" y="19"/>
                      </a:moveTo>
                      <a:lnTo>
                        <a:pt x="224" y="15"/>
                      </a:lnTo>
                      <a:lnTo>
                        <a:pt x="226" y="13"/>
                      </a:lnTo>
                      <a:lnTo>
                        <a:pt x="226" y="11"/>
                      </a:lnTo>
                      <a:lnTo>
                        <a:pt x="292" y="15"/>
                      </a:lnTo>
                      <a:lnTo>
                        <a:pt x="292" y="15"/>
                      </a:lnTo>
                      <a:lnTo>
                        <a:pt x="292" y="15"/>
                      </a:lnTo>
                      <a:lnTo>
                        <a:pt x="292" y="17"/>
                      </a:lnTo>
                      <a:lnTo>
                        <a:pt x="290" y="19"/>
                      </a:lnTo>
                      <a:close/>
                      <a:moveTo>
                        <a:pt x="13" y="6"/>
                      </a:moveTo>
                      <a:lnTo>
                        <a:pt x="2" y="6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15" y="2"/>
                      </a:lnTo>
                      <a:lnTo>
                        <a:pt x="13" y="4"/>
                      </a:lnTo>
                      <a:lnTo>
                        <a:pt x="13" y="6"/>
                      </a:lnTo>
                      <a:close/>
                    </a:path>
                  </a:pathLst>
                </a:custGeom>
                <a:solidFill>
                  <a:srgbClr val="E7BFB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457" name="Freeform 65"/>
                <p:cNvSpPr>
                  <a:spLocks noEditPoints="1"/>
                </p:cNvSpPr>
                <p:nvPr/>
              </p:nvSpPr>
              <p:spPr bwMode="auto">
                <a:xfrm>
                  <a:off x="1758" y="1144"/>
                  <a:ext cx="387" cy="23"/>
                </a:xfrm>
                <a:custGeom>
                  <a:avLst/>
                  <a:gdLst/>
                  <a:ahLst/>
                  <a:cxnLst>
                    <a:cxn ang="0">
                      <a:pos x="387" y="23"/>
                    </a:cxn>
                    <a:cxn ang="0">
                      <a:pos x="374" y="23"/>
                    </a:cxn>
                    <a:cxn ang="0">
                      <a:pos x="374" y="21"/>
                    </a:cxn>
                    <a:cxn ang="0">
                      <a:pos x="374" y="19"/>
                    </a:cxn>
                    <a:cxn ang="0">
                      <a:pos x="374" y="19"/>
                    </a:cxn>
                    <a:cxn ang="0">
                      <a:pos x="374" y="19"/>
                    </a:cxn>
                    <a:cxn ang="0">
                      <a:pos x="387" y="19"/>
                    </a:cxn>
                    <a:cxn ang="0">
                      <a:pos x="387" y="21"/>
                    </a:cxn>
                    <a:cxn ang="0">
                      <a:pos x="387" y="23"/>
                    </a:cxn>
                    <a:cxn ang="0">
                      <a:pos x="361" y="23"/>
                    </a:cxn>
                    <a:cxn ang="0">
                      <a:pos x="349" y="21"/>
                    </a:cxn>
                    <a:cxn ang="0">
                      <a:pos x="349" y="19"/>
                    </a:cxn>
                    <a:cxn ang="0">
                      <a:pos x="349" y="17"/>
                    </a:cxn>
                    <a:cxn ang="0">
                      <a:pos x="361" y="19"/>
                    </a:cxn>
                    <a:cxn ang="0">
                      <a:pos x="361" y="21"/>
                    </a:cxn>
                    <a:cxn ang="0">
                      <a:pos x="361" y="23"/>
                    </a:cxn>
                    <a:cxn ang="0">
                      <a:pos x="345" y="21"/>
                    </a:cxn>
                    <a:cxn ang="0">
                      <a:pos x="296" y="19"/>
                    </a:cxn>
                    <a:cxn ang="0">
                      <a:pos x="294" y="17"/>
                    </a:cxn>
                    <a:cxn ang="0">
                      <a:pos x="294" y="15"/>
                    </a:cxn>
                    <a:cxn ang="0">
                      <a:pos x="294" y="17"/>
                    </a:cxn>
                    <a:cxn ang="0">
                      <a:pos x="294" y="17"/>
                    </a:cxn>
                    <a:cxn ang="0">
                      <a:pos x="294" y="19"/>
                    </a:cxn>
                    <a:cxn ang="0">
                      <a:pos x="294" y="19"/>
                    </a:cxn>
                    <a:cxn ang="0">
                      <a:pos x="228" y="15"/>
                    </a:cxn>
                    <a:cxn ang="0">
                      <a:pos x="228" y="15"/>
                    </a:cxn>
                    <a:cxn ang="0">
                      <a:pos x="230" y="13"/>
                    </a:cxn>
                    <a:cxn ang="0">
                      <a:pos x="230" y="13"/>
                    </a:cxn>
                    <a:cxn ang="0">
                      <a:pos x="230" y="12"/>
                    </a:cxn>
                    <a:cxn ang="0">
                      <a:pos x="345" y="17"/>
                    </a:cxn>
                    <a:cxn ang="0">
                      <a:pos x="345" y="19"/>
                    </a:cxn>
                    <a:cxn ang="0">
                      <a:pos x="345" y="21"/>
                    </a:cxn>
                    <a:cxn ang="0">
                      <a:pos x="15" y="6"/>
                    </a:cxn>
                    <a:cxn ang="0">
                      <a:pos x="4" y="4"/>
                    </a:cxn>
                    <a:cxn ang="0">
                      <a:pos x="2" y="2"/>
                    </a:cxn>
                    <a:cxn ang="0">
                      <a:pos x="0" y="0"/>
                    </a:cxn>
                    <a:cxn ang="0">
                      <a:pos x="17" y="2"/>
                    </a:cxn>
                    <a:cxn ang="0">
                      <a:pos x="17" y="4"/>
                    </a:cxn>
                    <a:cxn ang="0">
                      <a:pos x="15" y="6"/>
                    </a:cxn>
                  </a:cxnLst>
                  <a:rect l="0" t="0" r="r" b="b"/>
                  <a:pathLst>
                    <a:path w="387" h="23">
                      <a:moveTo>
                        <a:pt x="387" y="23"/>
                      </a:moveTo>
                      <a:lnTo>
                        <a:pt x="374" y="23"/>
                      </a:lnTo>
                      <a:lnTo>
                        <a:pt x="374" y="21"/>
                      </a:lnTo>
                      <a:lnTo>
                        <a:pt x="374" y="19"/>
                      </a:lnTo>
                      <a:lnTo>
                        <a:pt x="374" y="19"/>
                      </a:lnTo>
                      <a:lnTo>
                        <a:pt x="374" y="19"/>
                      </a:lnTo>
                      <a:lnTo>
                        <a:pt x="387" y="19"/>
                      </a:lnTo>
                      <a:lnTo>
                        <a:pt x="387" y="21"/>
                      </a:lnTo>
                      <a:lnTo>
                        <a:pt x="387" y="23"/>
                      </a:lnTo>
                      <a:close/>
                      <a:moveTo>
                        <a:pt x="361" y="23"/>
                      </a:moveTo>
                      <a:lnTo>
                        <a:pt x="349" y="21"/>
                      </a:lnTo>
                      <a:lnTo>
                        <a:pt x="349" y="19"/>
                      </a:lnTo>
                      <a:lnTo>
                        <a:pt x="349" y="17"/>
                      </a:lnTo>
                      <a:lnTo>
                        <a:pt x="361" y="19"/>
                      </a:lnTo>
                      <a:lnTo>
                        <a:pt x="361" y="21"/>
                      </a:lnTo>
                      <a:lnTo>
                        <a:pt x="361" y="23"/>
                      </a:lnTo>
                      <a:close/>
                      <a:moveTo>
                        <a:pt x="345" y="21"/>
                      </a:moveTo>
                      <a:lnTo>
                        <a:pt x="296" y="19"/>
                      </a:lnTo>
                      <a:lnTo>
                        <a:pt x="294" y="17"/>
                      </a:lnTo>
                      <a:lnTo>
                        <a:pt x="294" y="15"/>
                      </a:lnTo>
                      <a:lnTo>
                        <a:pt x="294" y="17"/>
                      </a:lnTo>
                      <a:lnTo>
                        <a:pt x="294" y="17"/>
                      </a:lnTo>
                      <a:lnTo>
                        <a:pt x="294" y="19"/>
                      </a:lnTo>
                      <a:lnTo>
                        <a:pt x="294" y="19"/>
                      </a:lnTo>
                      <a:lnTo>
                        <a:pt x="228" y="15"/>
                      </a:lnTo>
                      <a:lnTo>
                        <a:pt x="228" y="15"/>
                      </a:lnTo>
                      <a:lnTo>
                        <a:pt x="230" y="13"/>
                      </a:lnTo>
                      <a:lnTo>
                        <a:pt x="230" y="13"/>
                      </a:lnTo>
                      <a:lnTo>
                        <a:pt x="230" y="12"/>
                      </a:lnTo>
                      <a:lnTo>
                        <a:pt x="345" y="17"/>
                      </a:lnTo>
                      <a:lnTo>
                        <a:pt x="345" y="19"/>
                      </a:lnTo>
                      <a:lnTo>
                        <a:pt x="345" y="21"/>
                      </a:lnTo>
                      <a:close/>
                      <a:moveTo>
                        <a:pt x="15" y="6"/>
                      </a:moveTo>
                      <a:lnTo>
                        <a:pt x="4" y="4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17" y="2"/>
                      </a:lnTo>
                      <a:lnTo>
                        <a:pt x="17" y="4"/>
                      </a:lnTo>
                      <a:lnTo>
                        <a:pt x="15" y="6"/>
                      </a:lnTo>
                      <a:close/>
                    </a:path>
                  </a:pathLst>
                </a:custGeom>
                <a:solidFill>
                  <a:srgbClr val="E7BFB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458" name="Freeform 66"/>
                <p:cNvSpPr>
                  <a:spLocks noEditPoints="1"/>
                </p:cNvSpPr>
                <p:nvPr/>
              </p:nvSpPr>
              <p:spPr bwMode="auto">
                <a:xfrm>
                  <a:off x="1758" y="1142"/>
                  <a:ext cx="387" cy="23"/>
                </a:xfrm>
                <a:custGeom>
                  <a:avLst/>
                  <a:gdLst/>
                  <a:ahLst/>
                  <a:cxnLst>
                    <a:cxn ang="0">
                      <a:pos x="387" y="23"/>
                    </a:cxn>
                    <a:cxn ang="0">
                      <a:pos x="374" y="23"/>
                    </a:cxn>
                    <a:cxn ang="0">
                      <a:pos x="374" y="21"/>
                    </a:cxn>
                    <a:cxn ang="0">
                      <a:pos x="374" y="21"/>
                    </a:cxn>
                    <a:cxn ang="0">
                      <a:pos x="374" y="19"/>
                    </a:cxn>
                    <a:cxn ang="0">
                      <a:pos x="374" y="19"/>
                    </a:cxn>
                    <a:cxn ang="0">
                      <a:pos x="387" y="19"/>
                    </a:cxn>
                    <a:cxn ang="0">
                      <a:pos x="387" y="21"/>
                    </a:cxn>
                    <a:cxn ang="0">
                      <a:pos x="387" y="23"/>
                    </a:cxn>
                    <a:cxn ang="0">
                      <a:pos x="361" y="23"/>
                    </a:cxn>
                    <a:cxn ang="0">
                      <a:pos x="349" y="21"/>
                    </a:cxn>
                    <a:cxn ang="0">
                      <a:pos x="349" y="19"/>
                    </a:cxn>
                    <a:cxn ang="0">
                      <a:pos x="349" y="17"/>
                    </a:cxn>
                    <a:cxn ang="0">
                      <a:pos x="363" y="17"/>
                    </a:cxn>
                    <a:cxn ang="0">
                      <a:pos x="361" y="21"/>
                    </a:cxn>
                    <a:cxn ang="0">
                      <a:pos x="361" y="23"/>
                    </a:cxn>
                    <a:cxn ang="0">
                      <a:pos x="345" y="21"/>
                    </a:cxn>
                    <a:cxn ang="0">
                      <a:pos x="294" y="19"/>
                    </a:cxn>
                    <a:cxn ang="0">
                      <a:pos x="294" y="17"/>
                    </a:cxn>
                    <a:cxn ang="0">
                      <a:pos x="294" y="19"/>
                    </a:cxn>
                    <a:cxn ang="0">
                      <a:pos x="228" y="15"/>
                    </a:cxn>
                    <a:cxn ang="0">
                      <a:pos x="230" y="15"/>
                    </a:cxn>
                    <a:cxn ang="0">
                      <a:pos x="230" y="15"/>
                    </a:cxn>
                    <a:cxn ang="0">
                      <a:pos x="230" y="14"/>
                    </a:cxn>
                    <a:cxn ang="0">
                      <a:pos x="232" y="12"/>
                    </a:cxn>
                    <a:cxn ang="0">
                      <a:pos x="347" y="17"/>
                    </a:cxn>
                    <a:cxn ang="0">
                      <a:pos x="345" y="19"/>
                    </a:cxn>
                    <a:cxn ang="0">
                      <a:pos x="345" y="21"/>
                    </a:cxn>
                    <a:cxn ang="0">
                      <a:pos x="17" y="6"/>
                    </a:cxn>
                    <a:cxn ang="0">
                      <a:pos x="2" y="4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17" y="2"/>
                    </a:cxn>
                    <a:cxn ang="0">
                      <a:pos x="17" y="2"/>
                    </a:cxn>
                    <a:cxn ang="0">
                      <a:pos x="17" y="2"/>
                    </a:cxn>
                    <a:cxn ang="0">
                      <a:pos x="17" y="4"/>
                    </a:cxn>
                    <a:cxn ang="0">
                      <a:pos x="17" y="6"/>
                    </a:cxn>
                  </a:cxnLst>
                  <a:rect l="0" t="0" r="r" b="b"/>
                  <a:pathLst>
                    <a:path w="387" h="23">
                      <a:moveTo>
                        <a:pt x="387" y="23"/>
                      </a:moveTo>
                      <a:lnTo>
                        <a:pt x="374" y="23"/>
                      </a:lnTo>
                      <a:lnTo>
                        <a:pt x="374" y="21"/>
                      </a:lnTo>
                      <a:lnTo>
                        <a:pt x="374" y="21"/>
                      </a:lnTo>
                      <a:lnTo>
                        <a:pt x="374" y="19"/>
                      </a:lnTo>
                      <a:lnTo>
                        <a:pt x="374" y="19"/>
                      </a:lnTo>
                      <a:lnTo>
                        <a:pt x="387" y="19"/>
                      </a:lnTo>
                      <a:lnTo>
                        <a:pt x="387" y="21"/>
                      </a:lnTo>
                      <a:lnTo>
                        <a:pt x="387" y="23"/>
                      </a:lnTo>
                      <a:close/>
                      <a:moveTo>
                        <a:pt x="361" y="23"/>
                      </a:moveTo>
                      <a:lnTo>
                        <a:pt x="349" y="21"/>
                      </a:lnTo>
                      <a:lnTo>
                        <a:pt x="349" y="19"/>
                      </a:lnTo>
                      <a:lnTo>
                        <a:pt x="349" y="17"/>
                      </a:lnTo>
                      <a:lnTo>
                        <a:pt x="363" y="17"/>
                      </a:lnTo>
                      <a:lnTo>
                        <a:pt x="361" y="21"/>
                      </a:lnTo>
                      <a:lnTo>
                        <a:pt x="361" y="23"/>
                      </a:lnTo>
                      <a:close/>
                      <a:moveTo>
                        <a:pt x="345" y="21"/>
                      </a:moveTo>
                      <a:lnTo>
                        <a:pt x="294" y="19"/>
                      </a:lnTo>
                      <a:lnTo>
                        <a:pt x="294" y="17"/>
                      </a:lnTo>
                      <a:lnTo>
                        <a:pt x="294" y="19"/>
                      </a:lnTo>
                      <a:lnTo>
                        <a:pt x="228" y="15"/>
                      </a:lnTo>
                      <a:lnTo>
                        <a:pt x="230" y="15"/>
                      </a:lnTo>
                      <a:lnTo>
                        <a:pt x="230" y="15"/>
                      </a:lnTo>
                      <a:lnTo>
                        <a:pt x="230" y="14"/>
                      </a:lnTo>
                      <a:lnTo>
                        <a:pt x="232" y="12"/>
                      </a:lnTo>
                      <a:lnTo>
                        <a:pt x="347" y="17"/>
                      </a:lnTo>
                      <a:lnTo>
                        <a:pt x="345" y="19"/>
                      </a:lnTo>
                      <a:lnTo>
                        <a:pt x="345" y="21"/>
                      </a:lnTo>
                      <a:close/>
                      <a:moveTo>
                        <a:pt x="17" y="6"/>
                      </a:moveTo>
                      <a:lnTo>
                        <a:pt x="2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7" y="2"/>
                      </a:lnTo>
                      <a:lnTo>
                        <a:pt x="17" y="2"/>
                      </a:lnTo>
                      <a:lnTo>
                        <a:pt x="17" y="2"/>
                      </a:lnTo>
                      <a:lnTo>
                        <a:pt x="17" y="4"/>
                      </a:lnTo>
                      <a:lnTo>
                        <a:pt x="17" y="6"/>
                      </a:lnTo>
                      <a:close/>
                    </a:path>
                  </a:pathLst>
                </a:custGeom>
                <a:solidFill>
                  <a:srgbClr val="E7BFB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459" name="Freeform 67"/>
                <p:cNvSpPr>
                  <a:spLocks noEditPoints="1"/>
                </p:cNvSpPr>
                <p:nvPr/>
              </p:nvSpPr>
              <p:spPr bwMode="auto">
                <a:xfrm>
                  <a:off x="1756" y="1140"/>
                  <a:ext cx="389" cy="23"/>
                </a:xfrm>
                <a:custGeom>
                  <a:avLst/>
                  <a:gdLst/>
                  <a:ahLst/>
                  <a:cxnLst>
                    <a:cxn ang="0">
                      <a:pos x="389" y="23"/>
                    </a:cxn>
                    <a:cxn ang="0">
                      <a:pos x="376" y="23"/>
                    </a:cxn>
                    <a:cxn ang="0">
                      <a:pos x="376" y="21"/>
                    </a:cxn>
                    <a:cxn ang="0">
                      <a:pos x="374" y="19"/>
                    </a:cxn>
                    <a:cxn ang="0">
                      <a:pos x="389" y="19"/>
                    </a:cxn>
                    <a:cxn ang="0">
                      <a:pos x="389" y="21"/>
                    </a:cxn>
                    <a:cxn ang="0">
                      <a:pos x="389" y="23"/>
                    </a:cxn>
                    <a:cxn ang="0">
                      <a:pos x="363" y="23"/>
                    </a:cxn>
                    <a:cxn ang="0">
                      <a:pos x="351" y="21"/>
                    </a:cxn>
                    <a:cxn ang="0">
                      <a:pos x="351" y="19"/>
                    </a:cxn>
                    <a:cxn ang="0">
                      <a:pos x="349" y="17"/>
                    </a:cxn>
                    <a:cxn ang="0">
                      <a:pos x="349" y="19"/>
                    </a:cxn>
                    <a:cxn ang="0">
                      <a:pos x="347" y="21"/>
                    </a:cxn>
                    <a:cxn ang="0">
                      <a:pos x="232" y="16"/>
                    </a:cxn>
                    <a:cxn ang="0">
                      <a:pos x="234" y="14"/>
                    </a:cxn>
                    <a:cxn ang="0">
                      <a:pos x="236" y="12"/>
                    </a:cxn>
                    <a:cxn ang="0">
                      <a:pos x="365" y="17"/>
                    </a:cxn>
                    <a:cxn ang="0">
                      <a:pos x="365" y="19"/>
                    </a:cxn>
                    <a:cxn ang="0">
                      <a:pos x="363" y="23"/>
                    </a:cxn>
                    <a:cxn ang="0">
                      <a:pos x="19" y="6"/>
                    </a:cxn>
                    <a:cxn ang="0">
                      <a:pos x="2" y="4"/>
                    </a:cxn>
                    <a:cxn ang="0">
                      <a:pos x="2" y="2"/>
                    </a:cxn>
                    <a:cxn ang="0">
                      <a:pos x="0" y="0"/>
                    </a:cxn>
                    <a:cxn ang="0">
                      <a:pos x="21" y="2"/>
                    </a:cxn>
                    <a:cxn ang="0">
                      <a:pos x="21" y="2"/>
                    </a:cxn>
                    <a:cxn ang="0">
                      <a:pos x="19" y="4"/>
                    </a:cxn>
                    <a:cxn ang="0">
                      <a:pos x="19" y="4"/>
                    </a:cxn>
                    <a:cxn ang="0">
                      <a:pos x="19" y="6"/>
                    </a:cxn>
                  </a:cxnLst>
                  <a:rect l="0" t="0" r="r" b="b"/>
                  <a:pathLst>
                    <a:path w="389" h="23">
                      <a:moveTo>
                        <a:pt x="389" y="23"/>
                      </a:moveTo>
                      <a:lnTo>
                        <a:pt x="376" y="23"/>
                      </a:lnTo>
                      <a:lnTo>
                        <a:pt x="376" y="21"/>
                      </a:lnTo>
                      <a:lnTo>
                        <a:pt x="374" y="19"/>
                      </a:lnTo>
                      <a:lnTo>
                        <a:pt x="389" y="19"/>
                      </a:lnTo>
                      <a:lnTo>
                        <a:pt x="389" y="21"/>
                      </a:lnTo>
                      <a:lnTo>
                        <a:pt x="389" y="23"/>
                      </a:lnTo>
                      <a:close/>
                      <a:moveTo>
                        <a:pt x="363" y="23"/>
                      </a:moveTo>
                      <a:lnTo>
                        <a:pt x="351" y="21"/>
                      </a:lnTo>
                      <a:lnTo>
                        <a:pt x="351" y="19"/>
                      </a:lnTo>
                      <a:lnTo>
                        <a:pt x="349" y="17"/>
                      </a:lnTo>
                      <a:lnTo>
                        <a:pt x="349" y="19"/>
                      </a:lnTo>
                      <a:lnTo>
                        <a:pt x="347" y="21"/>
                      </a:lnTo>
                      <a:lnTo>
                        <a:pt x="232" y="16"/>
                      </a:lnTo>
                      <a:lnTo>
                        <a:pt x="234" y="14"/>
                      </a:lnTo>
                      <a:lnTo>
                        <a:pt x="236" y="12"/>
                      </a:lnTo>
                      <a:lnTo>
                        <a:pt x="365" y="17"/>
                      </a:lnTo>
                      <a:lnTo>
                        <a:pt x="365" y="19"/>
                      </a:lnTo>
                      <a:lnTo>
                        <a:pt x="363" y="23"/>
                      </a:lnTo>
                      <a:close/>
                      <a:moveTo>
                        <a:pt x="19" y="6"/>
                      </a:moveTo>
                      <a:lnTo>
                        <a:pt x="2" y="4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21" y="2"/>
                      </a:lnTo>
                      <a:lnTo>
                        <a:pt x="21" y="2"/>
                      </a:lnTo>
                      <a:lnTo>
                        <a:pt x="19" y="4"/>
                      </a:lnTo>
                      <a:lnTo>
                        <a:pt x="19" y="4"/>
                      </a:lnTo>
                      <a:lnTo>
                        <a:pt x="19" y="6"/>
                      </a:lnTo>
                      <a:close/>
                    </a:path>
                  </a:pathLst>
                </a:custGeom>
                <a:solidFill>
                  <a:srgbClr val="E7BFB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460" name="Freeform 68"/>
                <p:cNvSpPr>
                  <a:spLocks noEditPoints="1"/>
                </p:cNvSpPr>
                <p:nvPr/>
              </p:nvSpPr>
              <p:spPr bwMode="auto">
                <a:xfrm>
                  <a:off x="1756" y="1139"/>
                  <a:ext cx="389" cy="22"/>
                </a:xfrm>
                <a:custGeom>
                  <a:avLst/>
                  <a:gdLst/>
                  <a:ahLst/>
                  <a:cxnLst>
                    <a:cxn ang="0">
                      <a:pos x="389" y="22"/>
                    </a:cxn>
                    <a:cxn ang="0">
                      <a:pos x="376" y="22"/>
                    </a:cxn>
                    <a:cxn ang="0">
                      <a:pos x="374" y="20"/>
                    </a:cxn>
                    <a:cxn ang="0">
                      <a:pos x="372" y="18"/>
                    </a:cxn>
                    <a:cxn ang="0">
                      <a:pos x="389" y="18"/>
                    </a:cxn>
                    <a:cxn ang="0">
                      <a:pos x="389" y="20"/>
                    </a:cxn>
                    <a:cxn ang="0">
                      <a:pos x="389" y="22"/>
                    </a:cxn>
                    <a:cxn ang="0">
                      <a:pos x="365" y="20"/>
                    </a:cxn>
                    <a:cxn ang="0">
                      <a:pos x="351" y="20"/>
                    </a:cxn>
                    <a:cxn ang="0">
                      <a:pos x="349" y="20"/>
                    </a:cxn>
                    <a:cxn ang="0">
                      <a:pos x="349" y="18"/>
                    </a:cxn>
                    <a:cxn ang="0">
                      <a:pos x="349" y="20"/>
                    </a:cxn>
                    <a:cxn ang="0">
                      <a:pos x="349" y="20"/>
                    </a:cxn>
                    <a:cxn ang="0">
                      <a:pos x="234" y="15"/>
                    </a:cxn>
                    <a:cxn ang="0">
                      <a:pos x="236" y="13"/>
                    </a:cxn>
                    <a:cxn ang="0">
                      <a:pos x="236" y="11"/>
                    </a:cxn>
                    <a:cxn ang="0">
                      <a:pos x="365" y="17"/>
                    </a:cxn>
                    <a:cxn ang="0">
                      <a:pos x="365" y="18"/>
                    </a:cxn>
                    <a:cxn ang="0">
                      <a:pos x="365" y="20"/>
                    </a:cxn>
                    <a:cxn ang="0">
                      <a:pos x="19" y="5"/>
                    </a:cxn>
                    <a:cxn ang="0">
                      <a:pos x="2" y="3"/>
                    </a:cxn>
                    <a:cxn ang="0">
                      <a:pos x="0" y="1"/>
                    </a:cxn>
                    <a:cxn ang="0">
                      <a:pos x="0" y="0"/>
                    </a:cxn>
                    <a:cxn ang="0">
                      <a:pos x="21" y="0"/>
                    </a:cxn>
                    <a:cxn ang="0">
                      <a:pos x="21" y="3"/>
                    </a:cxn>
                    <a:cxn ang="0">
                      <a:pos x="19" y="5"/>
                    </a:cxn>
                  </a:cxnLst>
                  <a:rect l="0" t="0" r="r" b="b"/>
                  <a:pathLst>
                    <a:path w="389" h="22">
                      <a:moveTo>
                        <a:pt x="389" y="22"/>
                      </a:moveTo>
                      <a:lnTo>
                        <a:pt x="376" y="22"/>
                      </a:lnTo>
                      <a:lnTo>
                        <a:pt x="374" y="20"/>
                      </a:lnTo>
                      <a:lnTo>
                        <a:pt x="372" y="18"/>
                      </a:lnTo>
                      <a:lnTo>
                        <a:pt x="389" y="18"/>
                      </a:lnTo>
                      <a:lnTo>
                        <a:pt x="389" y="20"/>
                      </a:lnTo>
                      <a:lnTo>
                        <a:pt x="389" y="22"/>
                      </a:lnTo>
                      <a:close/>
                      <a:moveTo>
                        <a:pt x="365" y="20"/>
                      </a:moveTo>
                      <a:lnTo>
                        <a:pt x="351" y="20"/>
                      </a:lnTo>
                      <a:lnTo>
                        <a:pt x="349" y="20"/>
                      </a:lnTo>
                      <a:lnTo>
                        <a:pt x="349" y="18"/>
                      </a:lnTo>
                      <a:lnTo>
                        <a:pt x="349" y="20"/>
                      </a:lnTo>
                      <a:lnTo>
                        <a:pt x="349" y="20"/>
                      </a:lnTo>
                      <a:lnTo>
                        <a:pt x="234" y="15"/>
                      </a:lnTo>
                      <a:lnTo>
                        <a:pt x="236" y="13"/>
                      </a:lnTo>
                      <a:lnTo>
                        <a:pt x="236" y="11"/>
                      </a:lnTo>
                      <a:lnTo>
                        <a:pt x="365" y="17"/>
                      </a:lnTo>
                      <a:lnTo>
                        <a:pt x="365" y="18"/>
                      </a:lnTo>
                      <a:lnTo>
                        <a:pt x="365" y="20"/>
                      </a:lnTo>
                      <a:close/>
                      <a:moveTo>
                        <a:pt x="19" y="5"/>
                      </a:moveTo>
                      <a:lnTo>
                        <a:pt x="2" y="3"/>
                      </a:ln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21" y="0"/>
                      </a:lnTo>
                      <a:lnTo>
                        <a:pt x="21" y="3"/>
                      </a:lnTo>
                      <a:lnTo>
                        <a:pt x="19" y="5"/>
                      </a:lnTo>
                      <a:close/>
                    </a:path>
                  </a:pathLst>
                </a:custGeom>
                <a:solidFill>
                  <a:srgbClr val="E7BFB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461" name="Freeform 69"/>
                <p:cNvSpPr>
                  <a:spLocks noEditPoints="1"/>
                </p:cNvSpPr>
                <p:nvPr/>
              </p:nvSpPr>
              <p:spPr bwMode="auto">
                <a:xfrm>
                  <a:off x="1754" y="1137"/>
                  <a:ext cx="391" cy="22"/>
                </a:xfrm>
                <a:custGeom>
                  <a:avLst/>
                  <a:gdLst/>
                  <a:ahLst/>
                  <a:cxnLst>
                    <a:cxn ang="0">
                      <a:pos x="391" y="22"/>
                    </a:cxn>
                    <a:cxn ang="0">
                      <a:pos x="376" y="22"/>
                    </a:cxn>
                    <a:cxn ang="0">
                      <a:pos x="374" y="19"/>
                    </a:cxn>
                    <a:cxn ang="0">
                      <a:pos x="374" y="17"/>
                    </a:cxn>
                    <a:cxn ang="0">
                      <a:pos x="391" y="19"/>
                    </a:cxn>
                    <a:cxn ang="0">
                      <a:pos x="391" y="20"/>
                    </a:cxn>
                    <a:cxn ang="0">
                      <a:pos x="391" y="22"/>
                    </a:cxn>
                    <a:cxn ang="0">
                      <a:pos x="367" y="20"/>
                    </a:cxn>
                    <a:cxn ang="0">
                      <a:pos x="238" y="15"/>
                    </a:cxn>
                    <a:cxn ang="0">
                      <a:pos x="238" y="13"/>
                    </a:cxn>
                    <a:cxn ang="0">
                      <a:pos x="239" y="11"/>
                    </a:cxn>
                    <a:cxn ang="0">
                      <a:pos x="367" y="17"/>
                    </a:cxn>
                    <a:cxn ang="0">
                      <a:pos x="367" y="17"/>
                    </a:cxn>
                    <a:cxn ang="0">
                      <a:pos x="367" y="19"/>
                    </a:cxn>
                    <a:cxn ang="0">
                      <a:pos x="367" y="20"/>
                    </a:cxn>
                    <a:cxn ang="0">
                      <a:pos x="367" y="20"/>
                    </a:cxn>
                    <a:cxn ang="0">
                      <a:pos x="23" y="5"/>
                    </a:cxn>
                    <a:cxn ang="0">
                      <a:pos x="2" y="3"/>
                    </a:cxn>
                    <a:cxn ang="0">
                      <a:pos x="2" y="2"/>
                    </a:cxn>
                    <a:cxn ang="0">
                      <a:pos x="0" y="0"/>
                    </a:cxn>
                    <a:cxn ang="0">
                      <a:pos x="25" y="0"/>
                    </a:cxn>
                    <a:cxn ang="0">
                      <a:pos x="23" y="3"/>
                    </a:cxn>
                    <a:cxn ang="0">
                      <a:pos x="23" y="5"/>
                    </a:cxn>
                  </a:cxnLst>
                  <a:rect l="0" t="0" r="r" b="b"/>
                  <a:pathLst>
                    <a:path w="391" h="22">
                      <a:moveTo>
                        <a:pt x="391" y="22"/>
                      </a:moveTo>
                      <a:lnTo>
                        <a:pt x="376" y="22"/>
                      </a:lnTo>
                      <a:lnTo>
                        <a:pt x="374" y="19"/>
                      </a:lnTo>
                      <a:lnTo>
                        <a:pt x="374" y="17"/>
                      </a:lnTo>
                      <a:lnTo>
                        <a:pt x="391" y="19"/>
                      </a:lnTo>
                      <a:lnTo>
                        <a:pt x="391" y="20"/>
                      </a:lnTo>
                      <a:lnTo>
                        <a:pt x="391" y="22"/>
                      </a:lnTo>
                      <a:close/>
                      <a:moveTo>
                        <a:pt x="367" y="20"/>
                      </a:moveTo>
                      <a:lnTo>
                        <a:pt x="238" y="15"/>
                      </a:lnTo>
                      <a:lnTo>
                        <a:pt x="238" y="13"/>
                      </a:lnTo>
                      <a:lnTo>
                        <a:pt x="239" y="11"/>
                      </a:lnTo>
                      <a:lnTo>
                        <a:pt x="367" y="17"/>
                      </a:lnTo>
                      <a:lnTo>
                        <a:pt x="367" y="17"/>
                      </a:lnTo>
                      <a:lnTo>
                        <a:pt x="367" y="19"/>
                      </a:lnTo>
                      <a:lnTo>
                        <a:pt x="367" y="20"/>
                      </a:lnTo>
                      <a:lnTo>
                        <a:pt x="367" y="20"/>
                      </a:lnTo>
                      <a:close/>
                      <a:moveTo>
                        <a:pt x="23" y="5"/>
                      </a:moveTo>
                      <a:lnTo>
                        <a:pt x="2" y="3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25" y="0"/>
                      </a:lnTo>
                      <a:lnTo>
                        <a:pt x="23" y="3"/>
                      </a:lnTo>
                      <a:lnTo>
                        <a:pt x="23" y="5"/>
                      </a:lnTo>
                      <a:close/>
                    </a:path>
                  </a:pathLst>
                </a:custGeom>
                <a:solidFill>
                  <a:srgbClr val="E7C0B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462" name="Freeform 70"/>
                <p:cNvSpPr>
                  <a:spLocks noEditPoints="1"/>
                </p:cNvSpPr>
                <p:nvPr/>
              </p:nvSpPr>
              <p:spPr bwMode="auto">
                <a:xfrm>
                  <a:off x="1753" y="1135"/>
                  <a:ext cx="392" cy="22"/>
                </a:xfrm>
                <a:custGeom>
                  <a:avLst/>
                  <a:gdLst/>
                  <a:ahLst/>
                  <a:cxnLst>
                    <a:cxn ang="0">
                      <a:pos x="392" y="22"/>
                    </a:cxn>
                    <a:cxn ang="0">
                      <a:pos x="375" y="22"/>
                    </a:cxn>
                    <a:cxn ang="0">
                      <a:pos x="375" y="19"/>
                    </a:cxn>
                    <a:cxn ang="0">
                      <a:pos x="373" y="17"/>
                    </a:cxn>
                    <a:cxn ang="0">
                      <a:pos x="392" y="19"/>
                    </a:cxn>
                    <a:cxn ang="0">
                      <a:pos x="392" y="21"/>
                    </a:cxn>
                    <a:cxn ang="0">
                      <a:pos x="392" y="22"/>
                    </a:cxn>
                    <a:cxn ang="0">
                      <a:pos x="368" y="21"/>
                    </a:cxn>
                    <a:cxn ang="0">
                      <a:pos x="239" y="15"/>
                    </a:cxn>
                    <a:cxn ang="0">
                      <a:pos x="240" y="13"/>
                    </a:cxn>
                    <a:cxn ang="0">
                      <a:pos x="242" y="11"/>
                    </a:cxn>
                    <a:cxn ang="0">
                      <a:pos x="368" y="17"/>
                    </a:cxn>
                    <a:cxn ang="0">
                      <a:pos x="368" y="19"/>
                    </a:cxn>
                    <a:cxn ang="0">
                      <a:pos x="368" y="21"/>
                    </a:cxn>
                    <a:cxn ang="0">
                      <a:pos x="368" y="21"/>
                    </a:cxn>
                    <a:cxn ang="0">
                      <a:pos x="368" y="21"/>
                    </a:cxn>
                    <a:cxn ang="0">
                      <a:pos x="24" y="4"/>
                    </a:cxn>
                    <a:cxn ang="0">
                      <a:pos x="3" y="4"/>
                    </a:cxn>
                    <a:cxn ang="0">
                      <a:pos x="1" y="2"/>
                    </a:cxn>
                    <a:cxn ang="0">
                      <a:pos x="0" y="0"/>
                    </a:cxn>
                    <a:cxn ang="0">
                      <a:pos x="26" y="0"/>
                    </a:cxn>
                    <a:cxn ang="0">
                      <a:pos x="26" y="2"/>
                    </a:cxn>
                    <a:cxn ang="0">
                      <a:pos x="24" y="4"/>
                    </a:cxn>
                  </a:cxnLst>
                  <a:rect l="0" t="0" r="r" b="b"/>
                  <a:pathLst>
                    <a:path w="392" h="22">
                      <a:moveTo>
                        <a:pt x="392" y="22"/>
                      </a:moveTo>
                      <a:lnTo>
                        <a:pt x="375" y="22"/>
                      </a:lnTo>
                      <a:lnTo>
                        <a:pt x="375" y="19"/>
                      </a:lnTo>
                      <a:lnTo>
                        <a:pt x="373" y="17"/>
                      </a:lnTo>
                      <a:lnTo>
                        <a:pt x="392" y="19"/>
                      </a:lnTo>
                      <a:lnTo>
                        <a:pt x="392" y="21"/>
                      </a:lnTo>
                      <a:lnTo>
                        <a:pt x="392" y="22"/>
                      </a:lnTo>
                      <a:close/>
                      <a:moveTo>
                        <a:pt x="368" y="21"/>
                      </a:moveTo>
                      <a:lnTo>
                        <a:pt x="239" y="15"/>
                      </a:lnTo>
                      <a:lnTo>
                        <a:pt x="240" y="13"/>
                      </a:lnTo>
                      <a:lnTo>
                        <a:pt x="242" y="11"/>
                      </a:lnTo>
                      <a:lnTo>
                        <a:pt x="368" y="17"/>
                      </a:lnTo>
                      <a:lnTo>
                        <a:pt x="368" y="19"/>
                      </a:lnTo>
                      <a:lnTo>
                        <a:pt x="368" y="21"/>
                      </a:lnTo>
                      <a:lnTo>
                        <a:pt x="368" y="21"/>
                      </a:lnTo>
                      <a:lnTo>
                        <a:pt x="368" y="21"/>
                      </a:lnTo>
                      <a:close/>
                      <a:moveTo>
                        <a:pt x="24" y="4"/>
                      </a:moveTo>
                      <a:lnTo>
                        <a:pt x="3" y="4"/>
                      </a:lnTo>
                      <a:lnTo>
                        <a:pt x="1" y="2"/>
                      </a:lnTo>
                      <a:lnTo>
                        <a:pt x="0" y="0"/>
                      </a:lnTo>
                      <a:lnTo>
                        <a:pt x="26" y="0"/>
                      </a:lnTo>
                      <a:lnTo>
                        <a:pt x="26" y="2"/>
                      </a:lnTo>
                      <a:lnTo>
                        <a:pt x="24" y="4"/>
                      </a:lnTo>
                      <a:close/>
                    </a:path>
                  </a:pathLst>
                </a:custGeom>
                <a:solidFill>
                  <a:srgbClr val="E7C0B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463" name="Freeform 71"/>
                <p:cNvSpPr>
                  <a:spLocks noEditPoints="1"/>
                </p:cNvSpPr>
                <p:nvPr/>
              </p:nvSpPr>
              <p:spPr bwMode="auto">
                <a:xfrm>
                  <a:off x="1753" y="1133"/>
                  <a:ext cx="392" cy="23"/>
                </a:xfrm>
                <a:custGeom>
                  <a:avLst/>
                  <a:gdLst/>
                  <a:ahLst/>
                  <a:cxnLst>
                    <a:cxn ang="0">
                      <a:pos x="392" y="23"/>
                    </a:cxn>
                    <a:cxn ang="0">
                      <a:pos x="375" y="21"/>
                    </a:cxn>
                    <a:cxn ang="0">
                      <a:pos x="373" y="21"/>
                    </a:cxn>
                    <a:cxn ang="0">
                      <a:pos x="373" y="19"/>
                    </a:cxn>
                    <a:cxn ang="0">
                      <a:pos x="373" y="19"/>
                    </a:cxn>
                    <a:cxn ang="0">
                      <a:pos x="371" y="17"/>
                    </a:cxn>
                    <a:cxn ang="0">
                      <a:pos x="392" y="19"/>
                    </a:cxn>
                    <a:cxn ang="0">
                      <a:pos x="392" y="21"/>
                    </a:cxn>
                    <a:cxn ang="0">
                      <a:pos x="392" y="23"/>
                    </a:cxn>
                    <a:cxn ang="0">
                      <a:pos x="368" y="21"/>
                    </a:cxn>
                    <a:cxn ang="0">
                      <a:pos x="240" y="15"/>
                    </a:cxn>
                    <a:cxn ang="0">
                      <a:pos x="242" y="13"/>
                    </a:cxn>
                    <a:cxn ang="0">
                      <a:pos x="242" y="11"/>
                    </a:cxn>
                    <a:cxn ang="0">
                      <a:pos x="368" y="17"/>
                    </a:cxn>
                    <a:cxn ang="0">
                      <a:pos x="368" y="19"/>
                    </a:cxn>
                    <a:cxn ang="0">
                      <a:pos x="368" y="21"/>
                    </a:cxn>
                    <a:cxn ang="0">
                      <a:pos x="26" y="4"/>
                    </a:cxn>
                    <a:cxn ang="0">
                      <a:pos x="1" y="4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28" y="0"/>
                    </a:cxn>
                    <a:cxn ang="0">
                      <a:pos x="26" y="2"/>
                    </a:cxn>
                    <a:cxn ang="0">
                      <a:pos x="26" y="4"/>
                    </a:cxn>
                  </a:cxnLst>
                  <a:rect l="0" t="0" r="r" b="b"/>
                  <a:pathLst>
                    <a:path w="392" h="23">
                      <a:moveTo>
                        <a:pt x="392" y="23"/>
                      </a:moveTo>
                      <a:lnTo>
                        <a:pt x="375" y="21"/>
                      </a:lnTo>
                      <a:lnTo>
                        <a:pt x="373" y="21"/>
                      </a:lnTo>
                      <a:lnTo>
                        <a:pt x="373" y="19"/>
                      </a:lnTo>
                      <a:lnTo>
                        <a:pt x="373" y="19"/>
                      </a:lnTo>
                      <a:lnTo>
                        <a:pt x="371" y="17"/>
                      </a:lnTo>
                      <a:lnTo>
                        <a:pt x="392" y="19"/>
                      </a:lnTo>
                      <a:lnTo>
                        <a:pt x="392" y="21"/>
                      </a:lnTo>
                      <a:lnTo>
                        <a:pt x="392" y="23"/>
                      </a:lnTo>
                      <a:close/>
                      <a:moveTo>
                        <a:pt x="368" y="21"/>
                      </a:moveTo>
                      <a:lnTo>
                        <a:pt x="240" y="15"/>
                      </a:lnTo>
                      <a:lnTo>
                        <a:pt x="242" y="13"/>
                      </a:lnTo>
                      <a:lnTo>
                        <a:pt x="242" y="11"/>
                      </a:lnTo>
                      <a:lnTo>
                        <a:pt x="368" y="17"/>
                      </a:lnTo>
                      <a:lnTo>
                        <a:pt x="368" y="19"/>
                      </a:lnTo>
                      <a:lnTo>
                        <a:pt x="368" y="21"/>
                      </a:lnTo>
                      <a:close/>
                      <a:moveTo>
                        <a:pt x="26" y="4"/>
                      </a:moveTo>
                      <a:lnTo>
                        <a:pt x="1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28" y="0"/>
                      </a:lnTo>
                      <a:lnTo>
                        <a:pt x="26" y="2"/>
                      </a:lnTo>
                      <a:lnTo>
                        <a:pt x="26" y="4"/>
                      </a:lnTo>
                      <a:close/>
                    </a:path>
                  </a:pathLst>
                </a:custGeom>
                <a:solidFill>
                  <a:srgbClr val="E7C0B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464" name="Freeform 72"/>
                <p:cNvSpPr>
                  <a:spLocks noEditPoints="1"/>
                </p:cNvSpPr>
                <p:nvPr/>
              </p:nvSpPr>
              <p:spPr bwMode="auto">
                <a:xfrm>
                  <a:off x="1751" y="1129"/>
                  <a:ext cx="394" cy="25"/>
                </a:xfrm>
                <a:custGeom>
                  <a:avLst/>
                  <a:gdLst/>
                  <a:ahLst/>
                  <a:cxnLst>
                    <a:cxn ang="0">
                      <a:pos x="394" y="25"/>
                    </a:cxn>
                    <a:cxn ang="0">
                      <a:pos x="375" y="23"/>
                    </a:cxn>
                    <a:cxn ang="0">
                      <a:pos x="375" y="23"/>
                    </a:cxn>
                    <a:cxn ang="0">
                      <a:pos x="375" y="23"/>
                    </a:cxn>
                    <a:cxn ang="0">
                      <a:pos x="373" y="21"/>
                    </a:cxn>
                    <a:cxn ang="0">
                      <a:pos x="371" y="19"/>
                    </a:cxn>
                    <a:cxn ang="0">
                      <a:pos x="394" y="21"/>
                    </a:cxn>
                    <a:cxn ang="0">
                      <a:pos x="394" y="23"/>
                    </a:cxn>
                    <a:cxn ang="0">
                      <a:pos x="394" y="25"/>
                    </a:cxn>
                    <a:cxn ang="0">
                      <a:pos x="370" y="23"/>
                    </a:cxn>
                    <a:cxn ang="0">
                      <a:pos x="244" y="17"/>
                    </a:cxn>
                    <a:cxn ang="0">
                      <a:pos x="244" y="15"/>
                    </a:cxn>
                    <a:cxn ang="0">
                      <a:pos x="246" y="13"/>
                    </a:cxn>
                    <a:cxn ang="0">
                      <a:pos x="370" y="19"/>
                    </a:cxn>
                    <a:cxn ang="0">
                      <a:pos x="370" y="21"/>
                    </a:cxn>
                    <a:cxn ang="0">
                      <a:pos x="370" y="23"/>
                    </a:cxn>
                    <a:cxn ang="0">
                      <a:pos x="28" y="6"/>
                    </a:cxn>
                    <a:cxn ang="0">
                      <a:pos x="2" y="6"/>
                    </a:cxn>
                    <a:cxn ang="0">
                      <a:pos x="2" y="4"/>
                    </a:cxn>
                    <a:cxn ang="0">
                      <a:pos x="0" y="0"/>
                    </a:cxn>
                    <a:cxn ang="0">
                      <a:pos x="32" y="2"/>
                    </a:cxn>
                    <a:cxn ang="0">
                      <a:pos x="30" y="4"/>
                    </a:cxn>
                    <a:cxn ang="0">
                      <a:pos x="28" y="6"/>
                    </a:cxn>
                  </a:cxnLst>
                  <a:rect l="0" t="0" r="r" b="b"/>
                  <a:pathLst>
                    <a:path w="394" h="25">
                      <a:moveTo>
                        <a:pt x="394" y="25"/>
                      </a:moveTo>
                      <a:lnTo>
                        <a:pt x="375" y="23"/>
                      </a:lnTo>
                      <a:lnTo>
                        <a:pt x="375" y="23"/>
                      </a:lnTo>
                      <a:lnTo>
                        <a:pt x="375" y="23"/>
                      </a:lnTo>
                      <a:lnTo>
                        <a:pt x="373" y="21"/>
                      </a:lnTo>
                      <a:lnTo>
                        <a:pt x="371" y="19"/>
                      </a:lnTo>
                      <a:lnTo>
                        <a:pt x="394" y="21"/>
                      </a:lnTo>
                      <a:lnTo>
                        <a:pt x="394" y="23"/>
                      </a:lnTo>
                      <a:lnTo>
                        <a:pt x="394" y="25"/>
                      </a:lnTo>
                      <a:close/>
                      <a:moveTo>
                        <a:pt x="370" y="23"/>
                      </a:moveTo>
                      <a:lnTo>
                        <a:pt x="244" y="17"/>
                      </a:lnTo>
                      <a:lnTo>
                        <a:pt x="244" y="15"/>
                      </a:lnTo>
                      <a:lnTo>
                        <a:pt x="246" y="13"/>
                      </a:lnTo>
                      <a:lnTo>
                        <a:pt x="370" y="19"/>
                      </a:lnTo>
                      <a:lnTo>
                        <a:pt x="370" y="21"/>
                      </a:lnTo>
                      <a:lnTo>
                        <a:pt x="370" y="23"/>
                      </a:lnTo>
                      <a:close/>
                      <a:moveTo>
                        <a:pt x="28" y="6"/>
                      </a:moveTo>
                      <a:lnTo>
                        <a:pt x="2" y="6"/>
                      </a:lnTo>
                      <a:lnTo>
                        <a:pt x="2" y="4"/>
                      </a:lnTo>
                      <a:lnTo>
                        <a:pt x="0" y="0"/>
                      </a:lnTo>
                      <a:lnTo>
                        <a:pt x="32" y="2"/>
                      </a:lnTo>
                      <a:lnTo>
                        <a:pt x="30" y="4"/>
                      </a:lnTo>
                      <a:lnTo>
                        <a:pt x="28" y="6"/>
                      </a:lnTo>
                      <a:close/>
                    </a:path>
                  </a:pathLst>
                </a:custGeom>
                <a:solidFill>
                  <a:srgbClr val="E7C0B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465" name="Freeform 73"/>
                <p:cNvSpPr>
                  <a:spLocks noEditPoints="1"/>
                </p:cNvSpPr>
                <p:nvPr/>
              </p:nvSpPr>
              <p:spPr bwMode="auto">
                <a:xfrm>
                  <a:off x="1749" y="1127"/>
                  <a:ext cx="396" cy="25"/>
                </a:xfrm>
                <a:custGeom>
                  <a:avLst/>
                  <a:gdLst/>
                  <a:ahLst/>
                  <a:cxnLst>
                    <a:cxn ang="0">
                      <a:pos x="396" y="25"/>
                    </a:cxn>
                    <a:cxn ang="0">
                      <a:pos x="375" y="23"/>
                    </a:cxn>
                    <a:cxn ang="0">
                      <a:pos x="373" y="21"/>
                    </a:cxn>
                    <a:cxn ang="0">
                      <a:pos x="372" y="19"/>
                    </a:cxn>
                    <a:cxn ang="0">
                      <a:pos x="372" y="21"/>
                    </a:cxn>
                    <a:cxn ang="0">
                      <a:pos x="372" y="23"/>
                    </a:cxn>
                    <a:cxn ang="0">
                      <a:pos x="246" y="17"/>
                    </a:cxn>
                    <a:cxn ang="0">
                      <a:pos x="248" y="15"/>
                    </a:cxn>
                    <a:cxn ang="0">
                      <a:pos x="250" y="13"/>
                    </a:cxn>
                    <a:cxn ang="0">
                      <a:pos x="396" y="21"/>
                    </a:cxn>
                    <a:cxn ang="0">
                      <a:pos x="396" y="23"/>
                    </a:cxn>
                    <a:cxn ang="0">
                      <a:pos x="396" y="25"/>
                    </a:cxn>
                    <a:cxn ang="0">
                      <a:pos x="32" y="6"/>
                    </a:cxn>
                    <a:cxn ang="0">
                      <a:pos x="4" y="6"/>
                    </a:cxn>
                    <a:cxn ang="0">
                      <a:pos x="2" y="2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34" y="2"/>
                    </a:cxn>
                    <a:cxn ang="0">
                      <a:pos x="32" y="4"/>
                    </a:cxn>
                    <a:cxn ang="0">
                      <a:pos x="32" y="6"/>
                    </a:cxn>
                  </a:cxnLst>
                  <a:rect l="0" t="0" r="r" b="b"/>
                  <a:pathLst>
                    <a:path w="396" h="25">
                      <a:moveTo>
                        <a:pt x="396" y="25"/>
                      </a:moveTo>
                      <a:lnTo>
                        <a:pt x="375" y="23"/>
                      </a:lnTo>
                      <a:lnTo>
                        <a:pt x="373" y="21"/>
                      </a:lnTo>
                      <a:lnTo>
                        <a:pt x="372" y="19"/>
                      </a:lnTo>
                      <a:lnTo>
                        <a:pt x="372" y="21"/>
                      </a:lnTo>
                      <a:lnTo>
                        <a:pt x="372" y="23"/>
                      </a:lnTo>
                      <a:lnTo>
                        <a:pt x="246" y="17"/>
                      </a:lnTo>
                      <a:lnTo>
                        <a:pt x="248" y="15"/>
                      </a:lnTo>
                      <a:lnTo>
                        <a:pt x="250" y="13"/>
                      </a:lnTo>
                      <a:lnTo>
                        <a:pt x="396" y="21"/>
                      </a:lnTo>
                      <a:lnTo>
                        <a:pt x="396" y="23"/>
                      </a:lnTo>
                      <a:lnTo>
                        <a:pt x="396" y="25"/>
                      </a:lnTo>
                      <a:close/>
                      <a:moveTo>
                        <a:pt x="32" y="6"/>
                      </a:moveTo>
                      <a:lnTo>
                        <a:pt x="4" y="6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34" y="2"/>
                      </a:lnTo>
                      <a:lnTo>
                        <a:pt x="32" y="4"/>
                      </a:lnTo>
                      <a:lnTo>
                        <a:pt x="32" y="6"/>
                      </a:lnTo>
                      <a:close/>
                    </a:path>
                  </a:pathLst>
                </a:custGeom>
                <a:solidFill>
                  <a:srgbClr val="E7C0B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466" name="Freeform 74"/>
                <p:cNvSpPr>
                  <a:spLocks noEditPoints="1"/>
                </p:cNvSpPr>
                <p:nvPr/>
              </p:nvSpPr>
              <p:spPr bwMode="auto">
                <a:xfrm>
                  <a:off x="1747" y="1125"/>
                  <a:ext cx="400" cy="25"/>
                </a:xfrm>
                <a:custGeom>
                  <a:avLst/>
                  <a:gdLst/>
                  <a:ahLst/>
                  <a:cxnLst>
                    <a:cxn ang="0">
                      <a:pos x="398" y="25"/>
                    </a:cxn>
                    <a:cxn ang="0">
                      <a:pos x="375" y="23"/>
                    </a:cxn>
                    <a:cxn ang="0">
                      <a:pos x="374" y="21"/>
                    </a:cxn>
                    <a:cxn ang="0">
                      <a:pos x="374" y="21"/>
                    </a:cxn>
                    <a:cxn ang="0">
                      <a:pos x="374" y="21"/>
                    </a:cxn>
                    <a:cxn ang="0">
                      <a:pos x="374" y="23"/>
                    </a:cxn>
                    <a:cxn ang="0">
                      <a:pos x="250" y="17"/>
                    </a:cxn>
                    <a:cxn ang="0">
                      <a:pos x="252" y="15"/>
                    </a:cxn>
                    <a:cxn ang="0">
                      <a:pos x="252" y="14"/>
                    </a:cxn>
                    <a:cxn ang="0">
                      <a:pos x="400" y="19"/>
                    </a:cxn>
                    <a:cxn ang="0">
                      <a:pos x="400" y="21"/>
                    </a:cxn>
                    <a:cxn ang="0">
                      <a:pos x="400" y="21"/>
                    </a:cxn>
                    <a:cxn ang="0">
                      <a:pos x="398" y="23"/>
                    </a:cxn>
                    <a:cxn ang="0">
                      <a:pos x="398" y="25"/>
                    </a:cxn>
                    <a:cxn ang="0">
                      <a:pos x="36" y="6"/>
                    </a:cxn>
                    <a:cxn ang="0">
                      <a:pos x="4" y="4"/>
                    </a:cxn>
                    <a:cxn ang="0">
                      <a:pos x="4" y="4"/>
                    </a:cxn>
                    <a:cxn ang="0">
                      <a:pos x="2" y="2"/>
                    </a:cxn>
                    <a:cxn ang="0">
                      <a:pos x="2" y="2"/>
                    </a:cxn>
                    <a:cxn ang="0">
                      <a:pos x="0" y="0"/>
                    </a:cxn>
                    <a:cxn ang="0">
                      <a:pos x="38" y="2"/>
                    </a:cxn>
                    <a:cxn ang="0">
                      <a:pos x="36" y="4"/>
                    </a:cxn>
                    <a:cxn ang="0">
                      <a:pos x="36" y="6"/>
                    </a:cxn>
                  </a:cxnLst>
                  <a:rect l="0" t="0" r="r" b="b"/>
                  <a:pathLst>
                    <a:path w="400" h="25">
                      <a:moveTo>
                        <a:pt x="398" y="25"/>
                      </a:moveTo>
                      <a:lnTo>
                        <a:pt x="375" y="23"/>
                      </a:lnTo>
                      <a:lnTo>
                        <a:pt x="374" y="21"/>
                      </a:lnTo>
                      <a:lnTo>
                        <a:pt x="374" y="21"/>
                      </a:lnTo>
                      <a:lnTo>
                        <a:pt x="374" y="21"/>
                      </a:lnTo>
                      <a:lnTo>
                        <a:pt x="374" y="23"/>
                      </a:lnTo>
                      <a:lnTo>
                        <a:pt x="250" y="17"/>
                      </a:lnTo>
                      <a:lnTo>
                        <a:pt x="252" y="15"/>
                      </a:lnTo>
                      <a:lnTo>
                        <a:pt x="252" y="14"/>
                      </a:lnTo>
                      <a:lnTo>
                        <a:pt x="400" y="19"/>
                      </a:lnTo>
                      <a:lnTo>
                        <a:pt x="400" y="21"/>
                      </a:lnTo>
                      <a:lnTo>
                        <a:pt x="400" y="21"/>
                      </a:lnTo>
                      <a:lnTo>
                        <a:pt x="398" y="23"/>
                      </a:lnTo>
                      <a:lnTo>
                        <a:pt x="398" y="25"/>
                      </a:lnTo>
                      <a:close/>
                      <a:moveTo>
                        <a:pt x="36" y="6"/>
                      </a:move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38" y="2"/>
                      </a:lnTo>
                      <a:lnTo>
                        <a:pt x="36" y="4"/>
                      </a:lnTo>
                      <a:lnTo>
                        <a:pt x="36" y="6"/>
                      </a:lnTo>
                      <a:close/>
                    </a:path>
                  </a:pathLst>
                </a:custGeom>
                <a:solidFill>
                  <a:srgbClr val="E7C0B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467" name="Freeform 75"/>
                <p:cNvSpPr>
                  <a:spLocks noEditPoints="1"/>
                </p:cNvSpPr>
                <p:nvPr/>
              </p:nvSpPr>
              <p:spPr bwMode="auto">
                <a:xfrm>
                  <a:off x="1745" y="1123"/>
                  <a:ext cx="402" cy="25"/>
                </a:xfrm>
                <a:custGeom>
                  <a:avLst/>
                  <a:gdLst/>
                  <a:ahLst/>
                  <a:cxnLst>
                    <a:cxn ang="0">
                      <a:pos x="400" y="25"/>
                    </a:cxn>
                    <a:cxn ang="0">
                      <a:pos x="254" y="17"/>
                    </a:cxn>
                    <a:cxn ang="0">
                      <a:pos x="254" y="16"/>
                    </a:cxn>
                    <a:cxn ang="0">
                      <a:pos x="256" y="14"/>
                    </a:cxn>
                    <a:cxn ang="0">
                      <a:pos x="402" y="19"/>
                    </a:cxn>
                    <a:cxn ang="0">
                      <a:pos x="402" y="21"/>
                    </a:cxn>
                    <a:cxn ang="0">
                      <a:pos x="402" y="23"/>
                    </a:cxn>
                    <a:cxn ang="0">
                      <a:pos x="402" y="23"/>
                    </a:cxn>
                    <a:cxn ang="0">
                      <a:pos x="400" y="25"/>
                    </a:cxn>
                    <a:cxn ang="0">
                      <a:pos x="38" y="6"/>
                    </a:cxn>
                    <a:cxn ang="0">
                      <a:pos x="4" y="4"/>
                    </a:cxn>
                    <a:cxn ang="0">
                      <a:pos x="2" y="2"/>
                    </a:cxn>
                    <a:cxn ang="0">
                      <a:pos x="0" y="0"/>
                    </a:cxn>
                    <a:cxn ang="0">
                      <a:pos x="40" y="2"/>
                    </a:cxn>
                    <a:cxn ang="0">
                      <a:pos x="40" y="4"/>
                    </a:cxn>
                    <a:cxn ang="0">
                      <a:pos x="38" y="6"/>
                    </a:cxn>
                  </a:cxnLst>
                  <a:rect l="0" t="0" r="r" b="b"/>
                  <a:pathLst>
                    <a:path w="402" h="25">
                      <a:moveTo>
                        <a:pt x="400" y="25"/>
                      </a:moveTo>
                      <a:lnTo>
                        <a:pt x="254" y="17"/>
                      </a:lnTo>
                      <a:lnTo>
                        <a:pt x="254" y="16"/>
                      </a:lnTo>
                      <a:lnTo>
                        <a:pt x="256" y="14"/>
                      </a:lnTo>
                      <a:lnTo>
                        <a:pt x="402" y="19"/>
                      </a:lnTo>
                      <a:lnTo>
                        <a:pt x="402" y="21"/>
                      </a:lnTo>
                      <a:lnTo>
                        <a:pt x="402" y="23"/>
                      </a:lnTo>
                      <a:lnTo>
                        <a:pt x="402" y="23"/>
                      </a:lnTo>
                      <a:lnTo>
                        <a:pt x="400" y="25"/>
                      </a:lnTo>
                      <a:close/>
                      <a:moveTo>
                        <a:pt x="38" y="6"/>
                      </a:moveTo>
                      <a:lnTo>
                        <a:pt x="4" y="4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40" y="2"/>
                      </a:lnTo>
                      <a:lnTo>
                        <a:pt x="40" y="4"/>
                      </a:lnTo>
                      <a:lnTo>
                        <a:pt x="38" y="6"/>
                      </a:lnTo>
                      <a:close/>
                    </a:path>
                  </a:pathLst>
                </a:custGeom>
                <a:solidFill>
                  <a:srgbClr val="E7C1B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468" name="Freeform 76"/>
                <p:cNvSpPr>
                  <a:spLocks noEditPoints="1"/>
                </p:cNvSpPr>
                <p:nvPr/>
              </p:nvSpPr>
              <p:spPr bwMode="auto">
                <a:xfrm>
                  <a:off x="1743" y="1121"/>
                  <a:ext cx="404" cy="23"/>
                </a:xfrm>
                <a:custGeom>
                  <a:avLst/>
                  <a:gdLst/>
                  <a:ahLst/>
                  <a:cxnLst>
                    <a:cxn ang="0">
                      <a:pos x="404" y="23"/>
                    </a:cxn>
                    <a:cxn ang="0">
                      <a:pos x="256" y="18"/>
                    </a:cxn>
                    <a:cxn ang="0">
                      <a:pos x="258" y="16"/>
                    </a:cxn>
                    <a:cxn ang="0">
                      <a:pos x="258" y="14"/>
                    </a:cxn>
                    <a:cxn ang="0">
                      <a:pos x="402" y="19"/>
                    </a:cxn>
                    <a:cxn ang="0">
                      <a:pos x="404" y="21"/>
                    </a:cxn>
                    <a:cxn ang="0">
                      <a:pos x="404" y="23"/>
                    </a:cxn>
                    <a:cxn ang="0">
                      <a:pos x="42" y="6"/>
                    </a:cxn>
                    <a:cxn ang="0">
                      <a:pos x="4" y="4"/>
                    </a:cxn>
                    <a:cxn ang="0">
                      <a:pos x="2" y="2"/>
                    </a:cxn>
                    <a:cxn ang="0">
                      <a:pos x="0" y="0"/>
                    </a:cxn>
                    <a:cxn ang="0">
                      <a:pos x="44" y="2"/>
                    </a:cxn>
                    <a:cxn ang="0">
                      <a:pos x="42" y="4"/>
                    </a:cxn>
                    <a:cxn ang="0">
                      <a:pos x="42" y="6"/>
                    </a:cxn>
                  </a:cxnLst>
                  <a:rect l="0" t="0" r="r" b="b"/>
                  <a:pathLst>
                    <a:path w="404" h="23">
                      <a:moveTo>
                        <a:pt x="404" y="23"/>
                      </a:moveTo>
                      <a:lnTo>
                        <a:pt x="256" y="18"/>
                      </a:lnTo>
                      <a:lnTo>
                        <a:pt x="258" y="16"/>
                      </a:lnTo>
                      <a:lnTo>
                        <a:pt x="258" y="14"/>
                      </a:lnTo>
                      <a:lnTo>
                        <a:pt x="402" y="19"/>
                      </a:lnTo>
                      <a:lnTo>
                        <a:pt x="404" y="21"/>
                      </a:lnTo>
                      <a:lnTo>
                        <a:pt x="404" y="23"/>
                      </a:lnTo>
                      <a:close/>
                      <a:moveTo>
                        <a:pt x="42" y="6"/>
                      </a:moveTo>
                      <a:lnTo>
                        <a:pt x="4" y="4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44" y="2"/>
                      </a:lnTo>
                      <a:lnTo>
                        <a:pt x="42" y="4"/>
                      </a:lnTo>
                      <a:lnTo>
                        <a:pt x="42" y="6"/>
                      </a:lnTo>
                      <a:close/>
                    </a:path>
                  </a:pathLst>
                </a:custGeom>
                <a:solidFill>
                  <a:srgbClr val="E7C1B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469" name="Freeform 77"/>
                <p:cNvSpPr>
                  <a:spLocks noEditPoints="1"/>
                </p:cNvSpPr>
                <p:nvPr/>
              </p:nvSpPr>
              <p:spPr bwMode="auto">
                <a:xfrm>
                  <a:off x="1741" y="1120"/>
                  <a:ext cx="406" cy="22"/>
                </a:xfrm>
                <a:custGeom>
                  <a:avLst/>
                  <a:gdLst/>
                  <a:ahLst/>
                  <a:cxnLst>
                    <a:cxn ang="0">
                      <a:pos x="406" y="22"/>
                    </a:cxn>
                    <a:cxn ang="0">
                      <a:pos x="260" y="17"/>
                    </a:cxn>
                    <a:cxn ang="0">
                      <a:pos x="260" y="15"/>
                    </a:cxn>
                    <a:cxn ang="0">
                      <a:pos x="262" y="13"/>
                    </a:cxn>
                    <a:cxn ang="0">
                      <a:pos x="404" y="19"/>
                    </a:cxn>
                    <a:cxn ang="0">
                      <a:pos x="404" y="20"/>
                    </a:cxn>
                    <a:cxn ang="0">
                      <a:pos x="406" y="22"/>
                    </a:cxn>
                    <a:cxn ang="0">
                      <a:pos x="44" y="5"/>
                    </a:cxn>
                    <a:cxn ang="0">
                      <a:pos x="4" y="3"/>
                    </a:cxn>
                    <a:cxn ang="0">
                      <a:pos x="2" y="1"/>
                    </a:cxn>
                    <a:cxn ang="0">
                      <a:pos x="0" y="0"/>
                    </a:cxn>
                    <a:cxn ang="0">
                      <a:pos x="46" y="1"/>
                    </a:cxn>
                    <a:cxn ang="0">
                      <a:pos x="46" y="3"/>
                    </a:cxn>
                    <a:cxn ang="0">
                      <a:pos x="44" y="5"/>
                    </a:cxn>
                  </a:cxnLst>
                  <a:rect l="0" t="0" r="r" b="b"/>
                  <a:pathLst>
                    <a:path w="406" h="22">
                      <a:moveTo>
                        <a:pt x="406" y="22"/>
                      </a:moveTo>
                      <a:lnTo>
                        <a:pt x="260" y="17"/>
                      </a:lnTo>
                      <a:lnTo>
                        <a:pt x="260" y="15"/>
                      </a:lnTo>
                      <a:lnTo>
                        <a:pt x="262" y="13"/>
                      </a:lnTo>
                      <a:lnTo>
                        <a:pt x="404" y="19"/>
                      </a:lnTo>
                      <a:lnTo>
                        <a:pt x="404" y="20"/>
                      </a:lnTo>
                      <a:lnTo>
                        <a:pt x="406" y="22"/>
                      </a:lnTo>
                      <a:close/>
                      <a:moveTo>
                        <a:pt x="44" y="5"/>
                      </a:moveTo>
                      <a:lnTo>
                        <a:pt x="4" y="3"/>
                      </a:lnTo>
                      <a:lnTo>
                        <a:pt x="2" y="1"/>
                      </a:lnTo>
                      <a:lnTo>
                        <a:pt x="0" y="0"/>
                      </a:lnTo>
                      <a:lnTo>
                        <a:pt x="46" y="1"/>
                      </a:lnTo>
                      <a:lnTo>
                        <a:pt x="46" y="3"/>
                      </a:lnTo>
                      <a:lnTo>
                        <a:pt x="44" y="5"/>
                      </a:lnTo>
                      <a:close/>
                    </a:path>
                  </a:pathLst>
                </a:custGeom>
                <a:solidFill>
                  <a:srgbClr val="E7C1B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470" name="Freeform 78"/>
                <p:cNvSpPr>
                  <a:spLocks noEditPoints="1"/>
                </p:cNvSpPr>
                <p:nvPr/>
              </p:nvSpPr>
              <p:spPr bwMode="auto">
                <a:xfrm>
                  <a:off x="1739" y="1118"/>
                  <a:ext cx="406" cy="22"/>
                </a:xfrm>
                <a:custGeom>
                  <a:avLst/>
                  <a:gdLst/>
                  <a:ahLst/>
                  <a:cxnLst>
                    <a:cxn ang="0">
                      <a:pos x="406" y="22"/>
                    </a:cxn>
                    <a:cxn ang="0">
                      <a:pos x="262" y="17"/>
                    </a:cxn>
                    <a:cxn ang="0">
                      <a:pos x="264" y="15"/>
                    </a:cxn>
                    <a:cxn ang="0">
                      <a:pos x="266" y="11"/>
                    </a:cxn>
                    <a:cxn ang="0">
                      <a:pos x="406" y="19"/>
                    </a:cxn>
                    <a:cxn ang="0">
                      <a:pos x="406" y="21"/>
                    </a:cxn>
                    <a:cxn ang="0">
                      <a:pos x="406" y="22"/>
                    </a:cxn>
                    <a:cxn ang="0">
                      <a:pos x="48" y="5"/>
                    </a:cxn>
                    <a:cxn ang="0">
                      <a:pos x="4" y="3"/>
                    </a:cxn>
                    <a:cxn ang="0">
                      <a:pos x="2" y="2"/>
                    </a:cxn>
                    <a:cxn ang="0">
                      <a:pos x="0" y="0"/>
                    </a:cxn>
                    <a:cxn ang="0">
                      <a:pos x="50" y="2"/>
                    </a:cxn>
                    <a:cxn ang="0">
                      <a:pos x="48" y="3"/>
                    </a:cxn>
                    <a:cxn ang="0">
                      <a:pos x="48" y="5"/>
                    </a:cxn>
                  </a:cxnLst>
                  <a:rect l="0" t="0" r="r" b="b"/>
                  <a:pathLst>
                    <a:path w="406" h="22">
                      <a:moveTo>
                        <a:pt x="406" y="22"/>
                      </a:moveTo>
                      <a:lnTo>
                        <a:pt x="262" y="17"/>
                      </a:lnTo>
                      <a:lnTo>
                        <a:pt x="264" y="15"/>
                      </a:lnTo>
                      <a:lnTo>
                        <a:pt x="266" y="11"/>
                      </a:lnTo>
                      <a:lnTo>
                        <a:pt x="406" y="19"/>
                      </a:lnTo>
                      <a:lnTo>
                        <a:pt x="406" y="21"/>
                      </a:lnTo>
                      <a:lnTo>
                        <a:pt x="406" y="22"/>
                      </a:lnTo>
                      <a:close/>
                      <a:moveTo>
                        <a:pt x="48" y="5"/>
                      </a:moveTo>
                      <a:lnTo>
                        <a:pt x="4" y="3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50" y="2"/>
                      </a:lnTo>
                      <a:lnTo>
                        <a:pt x="48" y="3"/>
                      </a:lnTo>
                      <a:lnTo>
                        <a:pt x="48" y="5"/>
                      </a:lnTo>
                      <a:close/>
                    </a:path>
                  </a:pathLst>
                </a:custGeom>
                <a:solidFill>
                  <a:srgbClr val="E7C1B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471" name="Freeform 79"/>
                <p:cNvSpPr>
                  <a:spLocks noEditPoints="1"/>
                </p:cNvSpPr>
                <p:nvPr/>
              </p:nvSpPr>
              <p:spPr bwMode="auto">
                <a:xfrm>
                  <a:off x="1737" y="1116"/>
                  <a:ext cx="408" cy="23"/>
                </a:xfrm>
                <a:custGeom>
                  <a:avLst/>
                  <a:gdLst/>
                  <a:ahLst/>
                  <a:cxnLst>
                    <a:cxn ang="0">
                      <a:pos x="408" y="23"/>
                    </a:cxn>
                    <a:cxn ang="0">
                      <a:pos x="266" y="17"/>
                    </a:cxn>
                    <a:cxn ang="0">
                      <a:pos x="268" y="15"/>
                    </a:cxn>
                    <a:cxn ang="0">
                      <a:pos x="268" y="11"/>
                    </a:cxn>
                    <a:cxn ang="0">
                      <a:pos x="408" y="19"/>
                    </a:cxn>
                    <a:cxn ang="0">
                      <a:pos x="408" y="21"/>
                    </a:cxn>
                    <a:cxn ang="0">
                      <a:pos x="408" y="23"/>
                    </a:cxn>
                    <a:cxn ang="0">
                      <a:pos x="50" y="5"/>
                    </a:cxn>
                    <a:cxn ang="0">
                      <a:pos x="4" y="4"/>
                    </a:cxn>
                    <a:cxn ang="0">
                      <a:pos x="2" y="2"/>
                    </a:cxn>
                    <a:cxn ang="0">
                      <a:pos x="0" y="0"/>
                    </a:cxn>
                    <a:cxn ang="0">
                      <a:pos x="52" y="2"/>
                    </a:cxn>
                    <a:cxn ang="0">
                      <a:pos x="52" y="4"/>
                    </a:cxn>
                    <a:cxn ang="0">
                      <a:pos x="50" y="5"/>
                    </a:cxn>
                  </a:cxnLst>
                  <a:rect l="0" t="0" r="r" b="b"/>
                  <a:pathLst>
                    <a:path w="408" h="23">
                      <a:moveTo>
                        <a:pt x="408" y="23"/>
                      </a:moveTo>
                      <a:lnTo>
                        <a:pt x="266" y="17"/>
                      </a:lnTo>
                      <a:lnTo>
                        <a:pt x="268" y="15"/>
                      </a:lnTo>
                      <a:lnTo>
                        <a:pt x="268" y="11"/>
                      </a:lnTo>
                      <a:lnTo>
                        <a:pt x="408" y="19"/>
                      </a:lnTo>
                      <a:lnTo>
                        <a:pt x="408" y="21"/>
                      </a:lnTo>
                      <a:lnTo>
                        <a:pt x="408" y="23"/>
                      </a:lnTo>
                      <a:close/>
                      <a:moveTo>
                        <a:pt x="50" y="5"/>
                      </a:moveTo>
                      <a:lnTo>
                        <a:pt x="4" y="4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52" y="2"/>
                      </a:lnTo>
                      <a:lnTo>
                        <a:pt x="52" y="4"/>
                      </a:lnTo>
                      <a:lnTo>
                        <a:pt x="50" y="5"/>
                      </a:lnTo>
                      <a:close/>
                    </a:path>
                  </a:pathLst>
                </a:custGeom>
                <a:solidFill>
                  <a:srgbClr val="E7C1B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472" name="Freeform 80"/>
                <p:cNvSpPr>
                  <a:spLocks noEditPoints="1"/>
                </p:cNvSpPr>
                <p:nvPr/>
              </p:nvSpPr>
              <p:spPr bwMode="auto">
                <a:xfrm>
                  <a:off x="1735" y="1112"/>
                  <a:ext cx="410" cy="25"/>
                </a:xfrm>
                <a:custGeom>
                  <a:avLst/>
                  <a:gdLst/>
                  <a:ahLst/>
                  <a:cxnLst>
                    <a:cxn ang="0">
                      <a:pos x="410" y="25"/>
                    </a:cxn>
                    <a:cxn ang="0">
                      <a:pos x="270" y="17"/>
                    </a:cxn>
                    <a:cxn ang="0">
                      <a:pos x="270" y="15"/>
                    </a:cxn>
                    <a:cxn ang="0">
                      <a:pos x="272" y="13"/>
                    </a:cxn>
                    <a:cxn ang="0">
                      <a:pos x="410" y="21"/>
                    </a:cxn>
                    <a:cxn ang="0">
                      <a:pos x="410" y="23"/>
                    </a:cxn>
                    <a:cxn ang="0">
                      <a:pos x="410" y="25"/>
                    </a:cxn>
                    <a:cxn ang="0">
                      <a:pos x="54" y="8"/>
                    </a:cxn>
                    <a:cxn ang="0">
                      <a:pos x="4" y="6"/>
                    </a:cxn>
                    <a:cxn ang="0">
                      <a:pos x="2" y="4"/>
                    </a:cxn>
                    <a:cxn ang="0">
                      <a:pos x="0" y="0"/>
                    </a:cxn>
                    <a:cxn ang="0">
                      <a:pos x="55" y="4"/>
                    </a:cxn>
                    <a:cxn ang="0">
                      <a:pos x="54" y="6"/>
                    </a:cxn>
                    <a:cxn ang="0">
                      <a:pos x="54" y="8"/>
                    </a:cxn>
                  </a:cxnLst>
                  <a:rect l="0" t="0" r="r" b="b"/>
                  <a:pathLst>
                    <a:path w="410" h="25">
                      <a:moveTo>
                        <a:pt x="410" y="25"/>
                      </a:moveTo>
                      <a:lnTo>
                        <a:pt x="270" y="17"/>
                      </a:lnTo>
                      <a:lnTo>
                        <a:pt x="270" y="15"/>
                      </a:lnTo>
                      <a:lnTo>
                        <a:pt x="272" y="13"/>
                      </a:lnTo>
                      <a:lnTo>
                        <a:pt x="410" y="21"/>
                      </a:lnTo>
                      <a:lnTo>
                        <a:pt x="410" y="23"/>
                      </a:lnTo>
                      <a:lnTo>
                        <a:pt x="410" y="25"/>
                      </a:lnTo>
                      <a:close/>
                      <a:moveTo>
                        <a:pt x="54" y="8"/>
                      </a:moveTo>
                      <a:lnTo>
                        <a:pt x="4" y="6"/>
                      </a:lnTo>
                      <a:lnTo>
                        <a:pt x="2" y="4"/>
                      </a:lnTo>
                      <a:lnTo>
                        <a:pt x="0" y="0"/>
                      </a:lnTo>
                      <a:lnTo>
                        <a:pt x="55" y="4"/>
                      </a:lnTo>
                      <a:lnTo>
                        <a:pt x="54" y="6"/>
                      </a:lnTo>
                      <a:lnTo>
                        <a:pt x="54" y="8"/>
                      </a:lnTo>
                      <a:close/>
                    </a:path>
                  </a:pathLst>
                </a:custGeom>
                <a:solidFill>
                  <a:srgbClr val="E7C2B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473" name="Freeform 81"/>
                <p:cNvSpPr>
                  <a:spLocks noEditPoints="1"/>
                </p:cNvSpPr>
                <p:nvPr/>
              </p:nvSpPr>
              <p:spPr bwMode="auto">
                <a:xfrm>
                  <a:off x="1734" y="1110"/>
                  <a:ext cx="411" cy="25"/>
                </a:xfrm>
                <a:custGeom>
                  <a:avLst/>
                  <a:gdLst/>
                  <a:ahLst/>
                  <a:cxnLst>
                    <a:cxn ang="0">
                      <a:pos x="411" y="25"/>
                    </a:cxn>
                    <a:cxn ang="0">
                      <a:pos x="271" y="17"/>
                    </a:cxn>
                    <a:cxn ang="0">
                      <a:pos x="273" y="15"/>
                    </a:cxn>
                    <a:cxn ang="0">
                      <a:pos x="273" y="13"/>
                    </a:cxn>
                    <a:cxn ang="0">
                      <a:pos x="411" y="21"/>
                    </a:cxn>
                    <a:cxn ang="0">
                      <a:pos x="411" y="23"/>
                    </a:cxn>
                    <a:cxn ang="0">
                      <a:pos x="411" y="25"/>
                    </a:cxn>
                    <a:cxn ang="0">
                      <a:pos x="55" y="8"/>
                    </a:cxn>
                    <a:cxn ang="0">
                      <a:pos x="3" y="6"/>
                    </a:cxn>
                    <a:cxn ang="0">
                      <a:pos x="1" y="2"/>
                    </a:cxn>
                    <a:cxn ang="0">
                      <a:pos x="0" y="0"/>
                    </a:cxn>
                    <a:cxn ang="0">
                      <a:pos x="56" y="4"/>
                    </a:cxn>
                    <a:cxn ang="0">
                      <a:pos x="56" y="6"/>
                    </a:cxn>
                    <a:cxn ang="0">
                      <a:pos x="55" y="8"/>
                    </a:cxn>
                  </a:cxnLst>
                  <a:rect l="0" t="0" r="r" b="b"/>
                  <a:pathLst>
                    <a:path w="411" h="25">
                      <a:moveTo>
                        <a:pt x="411" y="25"/>
                      </a:moveTo>
                      <a:lnTo>
                        <a:pt x="271" y="17"/>
                      </a:lnTo>
                      <a:lnTo>
                        <a:pt x="273" y="15"/>
                      </a:lnTo>
                      <a:lnTo>
                        <a:pt x="273" y="13"/>
                      </a:lnTo>
                      <a:lnTo>
                        <a:pt x="411" y="21"/>
                      </a:lnTo>
                      <a:lnTo>
                        <a:pt x="411" y="23"/>
                      </a:lnTo>
                      <a:lnTo>
                        <a:pt x="411" y="25"/>
                      </a:lnTo>
                      <a:close/>
                      <a:moveTo>
                        <a:pt x="55" y="8"/>
                      </a:moveTo>
                      <a:lnTo>
                        <a:pt x="3" y="6"/>
                      </a:lnTo>
                      <a:lnTo>
                        <a:pt x="1" y="2"/>
                      </a:lnTo>
                      <a:lnTo>
                        <a:pt x="0" y="0"/>
                      </a:lnTo>
                      <a:lnTo>
                        <a:pt x="56" y="4"/>
                      </a:lnTo>
                      <a:lnTo>
                        <a:pt x="56" y="6"/>
                      </a:lnTo>
                      <a:lnTo>
                        <a:pt x="55" y="8"/>
                      </a:lnTo>
                      <a:close/>
                    </a:path>
                  </a:pathLst>
                </a:custGeom>
                <a:solidFill>
                  <a:srgbClr val="E6C1B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474" name="Freeform 82"/>
                <p:cNvSpPr>
                  <a:spLocks noEditPoints="1"/>
                </p:cNvSpPr>
                <p:nvPr/>
              </p:nvSpPr>
              <p:spPr bwMode="auto">
                <a:xfrm>
                  <a:off x="1732" y="1108"/>
                  <a:ext cx="413" cy="25"/>
                </a:xfrm>
                <a:custGeom>
                  <a:avLst/>
                  <a:gdLst/>
                  <a:ahLst/>
                  <a:cxnLst>
                    <a:cxn ang="0">
                      <a:pos x="413" y="25"/>
                    </a:cxn>
                    <a:cxn ang="0">
                      <a:pos x="275" y="17"/>
                    </a:cxn>
                    <a:cxn ang="0">
                      <a:pos x="275" y="15"/>
                    </a:cxn>
                    <a:cxn ang="0">
                      <a:pos x="277" y="13"/>
                    </a:cxn>
                    <a:cxn ang="0">
                      <a:pos x="413" y="21"/>
                    </a:cxn>
                    <a:cxn ang="0">
                      <a:pos x="413" y="23"/>
                    </a:cxn>
                    <a:cxn ang="0">
                      <a:pos x="413" y="25"/>
                    </a:cxn>
                    <a:cxn ang="0">
                      <a:pos x="58" y="8"/>
                    </a:cxn>
                    <a:cxn ang="0">
                      <a:pos x="3" y="4"/>
                    </a:cxn>
                    <a:cxn ang="0">
                      <a:pos x="2" y="2"/>
                    </a:cxn>
                    <a:cxn ang="0">
                      <a:pos x="0" y="0"/>
                    </a:cxn>
                    <a:cxn ang="0">
                      <a:pos x="60" y="4"/>
                    </a:cxn>
                    <a:cxn ang="0">
                      <a:pos x="58" y="6"/>
                    </a:cxn>
                    <a:cxn ang="0">
                      <a:pos x="58" y="8"/>
                    </a:cxn>
                  </a:cxnLst>
                  <a:rect l="0" t="0" r="r" b="b"/>
                  <a:pathLst>
                    <a:path w="413" h="25">
                      <a:moveTo>
                        <a:pt x="413" y="25"/>
                      </a:moveTo>
                      <a:lnTo>
                        <a:pt x="275" y="17"/>
                      </a:lnTo>
                      <a:lnTo>
                        <a:pt x="275" y="15"/>
                      </a:lnTo>
                      <a:lnTo>
                        <a:pt x="277" y="13"/>
                      </a:lnTo>
                      <a:lnTo>
                        <a:pt x="413" y="21"/>
                      </a:lnTo>
                      <a:lnTo>
                        <a:pt x="413" y="23"/>
                      </a:lnTo>
                      <a:lnTo>
                        <a:pt x="413" y="25"/>
                      </a:lnTo>
                      <a:close/>
                      <a:moveTo>
                        <a:pt x="58" y="8"/>
                      </a:moveTo>
                      <a:lnTo>
                        <a:pt x="3" y="4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60" y="4"/>
                      </a:lnTo>
                      <a:lnTo>
                        <a:pt x="58" y="6"/>
                      </a:lnTo>
                      <a:lnTo>
                        <a:pt x="58" y="8"/>
                      </a:lnTo>
                      <a:close/>
                    </a:path>
                  </a:pathLst>
                </a:custGeom>
                <a:solidFill>
                  <a:srgbClr val="E6C1B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475" name="Freeform 83"/>
                <p:cNvSpPr>
                  <a:spLocks noEditPoints="1"/>
                </p:cNvSpPr>
                <p:nvPr/>
              </p:nvSpPr>
              <p:spPr bwMode="auto">
                <a:xfrm>
                  <a:off x="1730" y="1106"/>
                  <a:ext cx="415" cy="25"/>
                </a:xfrm>
                <a:custGeom>
                  <a:avLst/>
                  <a:gdLst/>
                  <a:ahLst/>
                  <a:cxnLst>
                    <a:cxn ang="0">
                      <a:pos x="415" y="25"/>
                    </a:cxn>
                    <a:cxn ang="0">
                      <a:pos x="277" y="17"/>
                    </a:cxn>
                    <a:cxn ang="0">
                      <a:pos x="279" y="15"/>
                    </a:cxn>
                    <a:cxn ang="0">
                      <a:pos x="279" y="14"/>
                    </a:cxn>
                    <a:cxn ang="0">
                      <a:pos x="415" y="21"/>
                    </a:cxn>
                    <a:cxn ang="0">
                      <a:pos x="415" y="23"/>
                    </a:cxn>
                    <a:cxn ang="0">
                      <a:pos x="415" y="25"/>
                    </a:cxn>
                    <a:cxn ang="0">
                      <a:pos x="60" y="8"/>
                    </a:cxn>
                    <a:cxn ang="0">
                      <a:pos x="4" y="4"/>
                    </a:cxn>
                    <a:cxn ang="0">
                      <a:pos x="2" y="2"/>
                    </a:cxn>
                    <a:cxn ang="0">
                      <a:pos x="0" y="0"/>
                    </a:cxn>
                    <a:cxn ang="0">
                      <a:pos x="62" y="4"/>
                    </a:cxn>
                    <a:cxn ang="0">
                      <a:pos x="62" y="6"/>
                    </a:cxn>
                    <a:cxn ang="0">
                      <a:pos x="60" y="8"/>
                    </a:cxn>
                  </a:cxnLst>
                  <a:rect l="0" t="0" r="r" b="b"/>
                  <a:pathLst>
                    <a:path w="415" h="25">
                      <a:moveTo>
                        <a:pt x="415" y="25"/>
                      </a:moveTo>
                      <a:lnTo>
                        <a:pt x="277" y="17"/>
                      </a:lnTo>
                      <a:lnTo>
                        <a:pt x="279" y="15"/>
                      </a:lnTo>
                      <a:lnTo>
                        <a:pt x="279" y="14"/>
                      </a:lnTo>
                      <a:lnTo>
                        <a:pt x="415" y="21"/>
                      </a:lnTo>
                      <a:lnTo>
                        <a:pt x="415" y="23"/>
                      </a:lnTo>
                      <a:lnTo>
                        <a:pt x="415" y="25"/>
                      </a:lnTo>
                      <a:close/>
                      <a:moveTo>
                        <a:pt x="60" y="8"/>
                      </a:moveTo>
                      <a:lnTo>
                        <a:pt x="4" y="4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62" y="4"/>
                      </a:lnTo>
                      <a:lnTo>
                        <a:pt x="62" y="6"/>
                      </a:lnTo>
                      <a:lnTo>
                        <a:pt x="60" y="8"/>
                      </a:lnTo>
                      <a:close/>
                    </a:path>
                  </a:pathLst>
                </a:custGeom>
                <a:solidFill>
                  <a:srgbClr val="E6C1B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476" name="Freeform 84"/>
                <p:cNvSpPr>
                  <a:spLocks noEditPoints="1"/>
                </p:cNvSpPr>
                <p:nvPr/>
              </p:nvSpPr>
              <p:spPr bwMode="auto">
                <a:xfrm>
                  <a:off x="1728" y="1104"/>
                  <a:ext cx="417" cy="25"/>
                </a:xfrm>
                <a:custGeom>
                  <a:avLst/>
                  <a:gdLst/>
                  <a:ahLst/>
                  <a:cxnLst>
                    <a:cxn ang="0">
                      <a:pos x="417" y="25"/>
                    </a:cxn>
                    <a:cxn ang="0">
                      <a:pos x="281" y="17"/>
                    </a:cxn>
                    <a:cxn ang="0">
                      <a:pos x="281" y="16"/>
                    </a:cxn>
                    <a:cxn ang="0">
                      <a:pos x="283" y="14"/>
                    </a:cxn>
                    <a:cxn ang="0">
                      <a:pos x="415" y="21"/>
                    </a:cxn>
                    <a:cxn ang="0">
                      <a:pos x="417" y="21"/>
                    </a:cxn>
                    <a:cxn ang="0">
                      <a:pos x="417" y="21"/>
                    </a:cxn>
                    <a:cxn ang="0">
                      <a:pos x="417" y="23"/>
                    </a:cxn>
                    <a:cxn ang="0">
                      <a:pos x="417" y="25"/>
                    </a:cxn>
                    <a:cxn ang="0">
                      <a:pos x="64" y="8"/>
                    </a:cxn>
                    <a:cxn ang="0">
                      <a:pos x="4" y="4"/>
                    </a:cxn>
                    <a:cxn ang="0">
                      <a:pos x="2" y="2"/>
                    </a:cxn>
                    <a:cxn ang="0">
                      <a:pos x="0" y="0"/>
                    </a:cxn>
                    <a:cxn ang="0">
                      <a:pos x="66" y="4"/>
                    </a:cxn>
                    <a:cxn ang="0">
                      <a:pos x="64" y="6"/>
                    </a:cxn>
                    <a:cxn ang="0">
                      <a:pos x="64" y="8"/>
                    </a:cxn>
                  </a:cxnLst>
                  <a:rect l="0" t="0" r="r" b="b"/>
                  <a:pathLst>
                    <a:path w="417" h="25">
                      <a:moveTo>
                        <a:pt x="417" y="25"/>
                      </a:moveTo>
                      <a:lnTo>
                        <a:pt x="281" y="17"/>
                      </a:lnTo>
                      <a:lnTo>
                        <a:pt x="281" y="16"/>
                      </a:lnTo>
                      <a:lnTo>
                        <a:pt x="283" y="14"/>
                      </a:lnTo>
                      <a:lnTo>
                        <a:pt x="415" y="21"/>
                      </a:lnTo>
                      <a:lnTo>
                        <a:pt x="417" y="21"/>
                      </a:lnTo>
                      <a:lnTo>
                        <a:pt x="417" y="21"/>
                      </a:lnTo>
                      <a:lnTo>
                        <a:pt x="417" y="23"/>
                      </a:lnTo>
                      <a:lnTo>
                        <a:pt x="417" y="25"/>
                      </a:lnTo>
                      <a:close/>
                      <a:moveTo>
                        <a:pt x="64" y="8"/>
                      </a:moveTo>
                      <a:lnTo>
                        <a:pt x="4" y="4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66" y="4"/>
                      </a:lnTo>
                      <a:lnTo>
                        <a:pt x="64" y="6"/>
                      </a:lnTo>
                      <a:lnTo>
                        <a:pt x="64" y="8"/>
                      </a:lnTo>
                      <a:close/>
                    </a:path>
                  </a:pathLst>
                </a:custGeom>
                <a:solidFill>
                  <a:srgbClr val="E6C1B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477" name="Freeform 85"/>
                <p:cNvSpPr>
                  <a:spLocks noEditPoints="1"/>
                </p:cNvSpPr>
                <p:nvPr/>
              </p:nvSpPr>
              <p:spPr bwMode="auto">
                <a:xfrm>
                  <a:off x="1726" y="1103"/>
                  <a:ext cx="419" cy="24"/>
                </a:xfrm>
                <a:custGeom>
                  <a:avLst/>
                  <a:gdLst/>
                  <a:ahLst/>
                  <a:cxnLst>
                    <a:cxn ang="0">
                      <a:pos x="419" y="24"/>
                    </a:cxn>
                    <a:cxn ang="0">
                      <a:pos x="283" y="17"/>
                    </a:cxn>
                    <a:cxn ang="0">
                      <a:pos x="285" y="15"/>
                    </a:cxn>
                    <a:cxn ang="0">
                      <a:pos x="285" y="13"/>
                    </a:cxn>
                    <a:cxn ang="0">
                      <a:pos x="417" y="20"/>
                    </a:cxn>
                    <a:cxn ang="0">
                      <a:pos x="417" y="20"/>
                    </a:cxn>
                    <a:cxn ang="0">
                      <a:pos x="419" y="22"/>
                    </a:cxn>
                    <a:cxn ang="0">
                      <a:pos x="419" y="24"/>
                    </a:cxn>
                    <a:cxn ang="0">
                      <a:pos x="419" y="24"/>
                    </a:cxn>
                    <a:cxn ang="0">
                      <a:pos x="66" y="7"/>
                    </a:cxn>
                    <a:cxn ang="0">
                      <a:pos x="4" y="3"/>
                    </a:cxn>
                    <a:cxn ang="0">
                      <a:pos x="2" y="1"/>
                    </a:cxn>
                    <a:cxn ang="0">
                      <a:pos x="0" y="0"/>
                    </a:cxn>
                    <a:cxn ang="0">
                      <a:pos x="70" y="3"/>
                    </a:cxn>
                    <a:cxn ang="0">
                      <a:pos x="68" y="5"/>
                    </a:cxn>
                    <a:cxn ang="0">
                      <a:pos x="66" y="7"/>
                    </a:cxn>
                  </a:cxnLst>
                  <a:rect l="0" t="0" r="r" b="b"/>
                  <a:pathLst>
                    <a:path w="419" h="24">
                      <a:moveTo>
                        <a:pt x="419" y="24"/>
                      </a:moveTo>
                      <a:lnTo>
                        <a:pt x="283" y="17"/>
                      </a:lnTo>
                      <a:lnTo>
                        <a:pt x="285" y="15"/>
                      </a:lnTo>
                      <a:lnTo>
                        <a:pt x="285" y="13"/>
                      </a:lnTo>
                      <a:lnTo>
                        <a:pt x="417" y="20"/>
                      </a:lnTo>
                      <a:lnTo>
                        <a:pt x="417" y="20"/>
                      </a:lnTo>
                      <a:lnTo>
                        <a:pt x="419" y="22"/>
                      </a:lnTo>
                      <a:lnTo>
                        <a:pt x="419" y="24"/>
                      </a:lnTo>
                      <a:lnTo>
                        <a:pt x="419" y="24"/>
                      </a:lnTo>
                      <a:close/>
                      <a:moveTo>
                        <a:pt x="66" y="7"/>
                      </a:moveTo>
                      <a:lnTo>
                        <a:pt x="4" y="3"/>
                      </a:lnTo>
                      <a:lnTo>
                        <a:pt x="2" y="1"/>
                      </a:lnTo>
                      <a:lnTo>
                        <a:pt x="0" y="0"/>
                      </a:lnTo>
                      <a:lnTo>
                        <a:pt x="70" y="3"/>
                      </a:lnTo>
                      <a:lnTo>
                        <a:pt x="68" y="5"/>
                      </a:lnTo>
                      <a:lnTo>
                        <a:pt x="66" y="7"/>
                      </a:lnTo>
                      <a:close/>
                    </a:path>
                  </a:pathLst>
                </a:custGeom>
                <a:solidFill>
                  <a:srgbClr val="E6C3B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478" name="Freeform 86"/>
                <p:cNvSpPr>
                  <a:spLocks noEditPoints="1"/>
                </p:cNvSpPr>
                <p:nvPr/>
              </p:nvSpPr>
              <p:spPr bwMode="auto">
                <a:xfrm>
                  <a:off x="1724" y="1101"/>
                  <a:ext cx="419" cy="24"/>
                </a:xfrm>
                <a:custGeom>
                  <a:avLst/>
                  <a:gdLst/>
                  <a:ahLst/>
                  <a:cxnLst>
                    <a:cxn ang="0">
                      <a:pos x="419" y="24"/>
                    </a:cxn>
                    <a:cxn ang="0">
                      <a:pos x="287" y="17"/>
                    </a:cxn>
                    <a:cxn ang="0">
                      <a:pos x="287" y="15"/>
                    </a:cxn>
                    <a:cxn ang="0">
                      <a:pos x="288" y="13"/>
                    </a:cxn>
                    <a:cxn ang="0">
                      <a:pos x="419" y="19"/>
                    </a:cxn>
                    <a:cxn ang="0">
                      <a:pos x="419" y="22"/>
                    </a:cxn>
                    <a:cxn ang="0">
                      <a:pos x="419" y="24"/>
                    </a:cxn>
                    <a:cxn ang="0">
                      <a:pos x="70" y="7"/>
                    </a:cxn>
                    <a:cxn ang="0">
                      <a:pos x="4" y="3"/>
                    </a:cxn>
                    <a:cxn ang="0">
                      <a:pos x="2" y="2"/>
                    </a:cxn>
                    <a:cxn ang="0">
                      <a:pos x="0" y="0"/>
                    </a:cxn>
                    <a:cxn ang="0">
                      <a:pos x="72" y="2"/>
                    </a:cxn>
                    <a:cxn ang="0">
                      <a:pos x="72" y="5"/>
                    </a:cxn>
                    <a:cxn ang="0">
                      <a:pos x="70" y="7"/>
                    </a:cxn>
                  </a:cxnLst>
                  <a:rect l="0" t="0" r="r" b="b"/>
                  <a:pathLst>
                    <a:path w="419" h="24">
                      <a:moveTo>
                        <a:pt x="419" y="24"/>
                      </a:moveTo>
                      <a:lnTo>
                        <a:pt x="287" y="17"/>
                      </a:lnTo>
                      <a:lnTo>
                        <a:pt x="287" y="15"/>
                      </a:lnTo>
                      <a:lnTo>
                        <a:pt x="288" y="13"/>
                      </a:lnTo>
                      <a:lnTo>
                        <a:pt x="419" y="19"/>
                      </a:lnTo>
                      <a:lnTo>
                        <a:pt x="419" y="22"/>
                      </a:lnTo>
                      <a:lnTo>
                        <a:pt x="419" y="24"/>
                      </a:lnTo>
                      <a:close/>
                      <a:moveTo>
                        <a:pt x="70" y="7"/>
                      </a:moveTo>
                      <a:lnTo>
                        <a:pt x="4" y="3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72" y="2"/>
                      </a:lnTo>
                      <a:lnTo>
                        <a:pt x="72" y="5"/>
                      </a:lnTo>
                      <a:lnTo>
                        <a:pt x="70" y="7"/>
                      </a:lnTo>
                      <a:close/>
                    </a:path>
                  </a:pathLst>
                </a:custGeom>
                <a:solidFill>
                  <a:srgbClr val="E6C3B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479" name="Freeform 87"/>
                <p:cNvSpPr>
                  <a:spLocks noEditPoints="1"/>
                </p:cNvSpPr>
                <p:nvPr/>
              </p:nvSpPr>
              <p:spPr bwMode="auto">
                <a:xfrm>
                  <a:off x="1720" y="1097"/>
                  <a:ext cx="423" cy="26"/>
                </a:xfrm>
                <a:custGeom>
                  <a:avLst/>
                  <a:gdLst/>
                  <a:ahLst/>
                  <a:cxnLst>
                    <a:cxn ang="0">
                      <a:pos x="423" y="26"/>
                    </a:cxn>
                    <a:cxn ang="0">
                      <a:pos x="291" y="19"/>
                    </a:cxn>
                    <a:cxn ang="0">
                      <a:pos x="292" y="17"/>
                    </a:cxn>
                    <a:cxn ang="0">
                      <a:pos x="292" y="15"/>
                    </a:cxn>
                    <a:cxn ang="0">
                      <a:pos x="421" y="21"/>
                    </a:cxn>
                    <a:cxn ang="0">
                      <a:pos x="423" y="23"/>
                    </a:cxn>
                    <a:cxn ang="0">
                      <a:pos x="423" y="26"/>
                    </a:cxn>
                    <a:cxn ang="0">
                      <a:pos x="76" y="9"/>
                    </a:cxn>
                    <a:cxn ang="0">
                      <a:pos x="6" y="6"/>
                    </a:cxn>
                    <a:cxn ang="0">
                      <a:pos x="4" y="4"/>
                    </a:cxn>
                    <a:cxn ang="0">
                      <a:pos x="0" y="0"/>
                    </a:cxn>
                    <a:cxn ang="0">
                      <a:pos x="78" y="4"/>
                    </a:cxn>
                    <a:cxn ang="0">
                      <a:pos x="76" y="6"/>
                    </a:cxn>
                    <a:cxn ang="0">
                      <a:pos x="76" y="9"/>
                    </a:cxn>
                  </a:cxnLst>
                  <a:rect l="0" t="0" r="r" b="b"/>
                  <a:pathLst>
                    <a:path w="423" h="26">
                      <a:moveTo>
                        <a:pt x="423" y="26"/>
                      </a:moveTo>
                      <a:lnTo>
                        <a:pt x="291" y="19"/>
                      </a:lnTo>
                      <a:lnTo>
                        <a:pt x="292" y="17"/>
                      </a:lnTo>
                      <a:lnTo>
                        <a:pt x="292" y="15"/>
                      </a:lnTo>
                      <a:lnTo>
                        <a:pt x="421" y="21"/>
                      </a:lnTo>
                      <a:lnTo>
                        <a:pt x="423" y="23"/>
                      </a:lnTo>
                      <a:lnTo>
                        <a:pt x="423" y="26"/>
                      </a:lnTo>
                      <a:close/>
                      <a:moveTo>
                        <a:pt x="76" y="9"/>
                      </a:moveTo>
                      <a:lnTo>
                        <a:pt x="6" y="6"/>
                      </a:lnTo>
                      <a:lnTo>
                        <a:pt x="4" y="4"/>
                      </a:lnTo>
                      <a:lnTo>
                        <a:pt x="0" y="0"/>
                      </a:lnTo>
                      <a:lnTo>
                        <a:pt x="78" y="4"/>
                      </a:lnTo>
                      <a:lnTo>
                        <a:pt x="76" y="6"/>
                      </a:lnTo>
                      <a:lnTo>
                        <a:pt x="76" y="9"/>
                      </a:lnTo>
                      <a:close/>
                    </a:path>
                  </a:pathLst>
                </a:custGeom>
                <a:solidFill>
                  <a:srgbClr val="E6C3B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480" name="Freeform 88"/>
                <p:cNvSpPr>
                  <a:spLocks noEditPoints="1"/>
                </p:cNvSpPr>
                <p:nvPr/>
              </p:nvSpPr>
              <p:spPr bwMode="auto">
                <a:xfrm>
                  <a:off x="1718" y="1095"/>
                  <a:ext cx="425" cy="25"/>
                </a:xfrm>
                <a:custGeom>
                  <a:avLst/>
                  <a:gdLst/>
                  <a:ahLst/>
                  <a:cxnLst>
                    <a:cxn ang="0">
                      <a:pos x="425" y="25"/>
                    </a:cxn>
                    <a:cxn ang="0">
                      <a:pos x="294" y="19"/>
                    </a:cxn>
                    <a:cxn ang="0">
                      <a:pos x="294" y="17"/>
                    </a:cxn>
                    <a:cxn ang="0">
                      <a:pos x="296" y="15"/>
                    </a:cxn>
                    <a:cxn ang="0">
                      <a:pos x="423" y="21"/>
                    </a:cxn>
                    <a:cxn ang="0">
                      <a:pos x="423" y="23"/>
                    </a:cxn>
                    <a:cxn ang="0">
                      <a:pos x="425" y="25"/>
                    </a:cxn>
                    <a:cxn ang="0">
                      <a:pos x="78" y="8"/>
                    </a:cxn>
                    <a:cxn ang="0">
                      <a:pos x="6" y="6"/>
                    </a:cxn>
                    <a:cxn ang="0">
                      <a:pos x="2" y="2"/>
                    </a:cxn>
                    <a:cxn ang="0">
                      <a:pos x="0" y="0"/>
                    </a:cxn>
                    <a:cxn ang="0">
                      <a:pos x="80" y="4"/>
                    </a:cxn>
                    <a:cxn ang="0">
                      <a:pos x="80" y="6"/>
                    </a:cxn>
                    <a:cxn ang="0">
                      <a:pos x="78" y="8"/>
                    </a:cxn>
                  </a:cxnLst>
                  <a:rect l="0" t="0" r="r" b="b"/>
                  <a:pathLst>
                    <a:path w="425" h="25">
                      <a:moveTo>
                        <a:pt x="425" y="25"/>
                      </a:moveTo>
                      <a:lnTo>
                        <a:pt x="294" y="19"/>
                      </a:lnTo>
                      <a:lnTo>
                        <a:pt x="294" y="17"/>
                      </a:lnTo>
                      <a:lnTo>
                        <a:pt x="296" y="15"/>
                      </a:lnTo>
                      <a:lnTo>
                        <a:pt x="423" y="21"/>
                      </a:lnTo>
                      <a:lnTo>
                        <a:pt x="423" y="23"/>
                      </a:lnTo>
                      <a:lnTo>
                        <a:pt x="425" y="25"/>
                      </a:lnTo>
                      <a:close/>
                      <a:moveTo>
                        <a:pt x="78" y="8"/>
                      </a:moveTo>
                      <a:lnTo>
                        <a:pt x="6" y="6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80" y="4"/>
                      </a:lnTo>
                      <a:lnTo>
                        <a:pt x="80" y="6"/>
                      </a:lnTo>
                      <a:lnTo>
                        <a:pt x="78" y="8"/>
                      </a:lnTo>
                      <a:close/>
                    </a:path>
                  </a:pathLst>
                </a:custGeom>
                <a:solidFill>
                  <a:srgbClr val="E6C3B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481" name="Freeform 89"/>
                <p:cNvSpPr>
                  <a:spLocks noEditPoints="1"/>
                </p:cNvSpPr>
                <p:nvPr/>
              </p:nvSpPr>
              <p:spPr bwMode="auto">
                <a:xfrm>
                  <a:off x="1716" y="1093"/>
                  <a:ext cx="425" cy="25"/>
                </a:xfrm>
                <a:custGeom>
                  <a:avLst/>
                  <a:gdLst/>
                  <a:ahLst/>
                  <a:cxnLst>
                    <a:cxn ang="0">
                      <a:pos x="425" y="25"/>
                    </a:cxn>
                    <a:cxn ang="0">
                      <a:pos x="296" y="19"/>
                    </a:cxn>
                    <a:cxn ang="0">
                      <a:pos x="298" y="17"/>
                    </a:cxn>
                    <a:cxn ang="0">
                      <a:pos x="298" y="15"/>
                    </a:cxn>
                    <a:cxn ang="0">
                      <a:pos x="424" y="21"/>
                    </a:cxn>
                    <a:cxn ang="0">
                      <a:pos x="425" y="23"/>
                    </a:cxn>
                    <a:cxn ang="0">
                      <a:pos x="425" y="25"/>
                    </a:cxn>
                    <a:cxn ang="0">
                      <a:pos x="82" y="8"/>
                    </a:cxn>
                    <a:cxn ang="0">
                      <a:pos x="4" y="4"/>
                    </a:cxn>
                    <a:cxn ang="0">
                      <a:pos x="2" y="2"/>
                    </a:cxn>
                    <a:cxn ang="0">
                      <a:pos x="0" y="0"/>
                    </a:cxn>
                    <a:cxn ang="0">
                      <a:pos x="84" y="4"/>
                    </a:cxn>
                    <a:cxn ang="0">
                      <a:pos x="82" y="6"/>
                    </a:cxn>
                    <a:cxn ang="0">
                      <a:pos x="82" y="8"/>
                    </a:cxn>
                  </a:cxnLst>
                  <a:rect l="0" t="0" r="r" b="b"/>
                  <a:pathLst>
                    <a:path w="425" h="25">
                      <a:moveTo>
                        <a:pt x="425" y="25"/>
                      </a:moveTo>
                      <a:lnTo>
                        <a:pt x="296" y="19"/>
                      </a:lnTo>
                      <a:lnTo>
                        <a:pt x="298" y="17"/>
                      </a:lnTo>
                      <a:lnTo>
                        <a:pt x="298" y="15"/>
                      </a:lnTo>
                      <a:lnTo>
                        <a:pt x="424" y="21"/>
                      </a:lnTo>
                      <a:lnTo>
                        <a:pt x="425" y="23"/>
                      </a:lnTo>
                      <a:lnTo>
                        <a:pt x="425" y="25"/>
                      </a:lnTo>
                      <a:close/>
                      <a:moveTo>
                        <a:pt x="82" y="8"/>
                      </a:moveTo>
                      <a:lnTo>
                        <a:pt x="4" y="4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84" y="4"/>
                      </a:lnTo>
                      <a:lnTo>
                        <a:pt x="82" y="6"/>
                      </a:lnTo>
                      <a:lnTo>
                        <a:pt x="82" y="8"/>
                      </a:lnTo>
                      <a:close/>
                    </a:path>
                  </a:pathLst>
                </a:custGeom>
                <a:solidFill>
                  <a:srgbClr val="E6C3B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482" name="Freeform 90"/>
                <p:cNvSpPr>
                  <a:spLocks noEditPoints="1"/>
                </p:cNvSpPr>
                <p:nvPr/>
              </p:nvSpPr>
              <p:spPr bwMode="auto">
                <a:xfrm>
                  <a:off x="1713" y="1091"/>
                  <a:ext cx="428" cy="25"/>
                </a:xfrm>
                <a:custGeom>
                  <a:avLst/>
                  <a:gdLst/>
                  <a:ahLst/>
                  <a:cxnLst>
                    <a:cxn ang="0">
                      <a:pos x="428" y="25"/>
                    </a:cxn>
                    <a:cxn ang="0">
                      <a:pos x="301" y="19"/>
                    </a:cxn>
                    <a:cxn ang="0">
                      <a:pos x="301" y="17"/>
                    </a:cxn>
                    <a:cxn ang="0">
                      <a:pos x="303" y="15"/>
                    </a:cxn>
                    <a:cxn ang="0">
                      <a:pos x="427" y="21"/>
                    </a:cxn>
                    <a:cxn ang="0">
                      <a:pos x="427" y="23"/>
                    </a:cxn>
                    <a:cxn ang="0">
                      <a:pos x="428" y="25"/>
                    </a:cxn>
                    <a:cxn ang="0">
                      <a:pos x="85" y="8"/>
                    </a:cxn>
                    <a:cxn ang="0">
                      <a:pos x="5" y="4"/>
                    </a:cxn>
                    <a:cxn ang="0">
                      <a:pos x="3" y="2"/>
                    </a:cxn>
                    <a:cxn ang="0">
                      <a:pos x="0" y="0"/>
                    </a:cxn>
                    <a:cxn ang="0">
                      <a:pos x="87" y="4"/>
                    </a:cxn>
                    <a:cxn ang="0">
                      <a:pos x="87" y="4"/>
                    </a:cxn>
                    <a:cxn ang="0">
                      <a:pos x="87" y="4"/>
                    </a:cxn>
                    <a:cxn ang="0">
                      <a:pos x="87" y="6"/>
                    </a:cxn>
                    <a:cxn ang="0">
                      <a:pos x="85" y="8"/>
                    </a:cxn>
                  </a:cxnLst>
                  <a:rect l="0" t="0" r="r" b="b"/>
                  <a:pathLst>
                    <a:path w="428" h="25">
                      <a:moveTo>
                        <a:pt x="428" y="25"/>
                      </a:moveTo>
                      <a:lnTo>
                        <a:pt x="301" y="19"/>
                      </a:lnTo>
                      <a:lnTo>
                        <a:pt x="301" y="17"/>
                      </a:lnTo>
                      <a:lnTo>
                        <a:pt x="303" y="15"/>
                      </a:lnTo>
                      <a:lnTo>
                        <a:pt x="427" y="21"/>
                      </a:lnTo>
                      <a:lnTo>
                        <a:pt x="427" y="23"/>
                      </a:lnTo>
                      <a:lnTo>
                        <a:pt x="428" y="25"/>
                      </a:lnTo>
                      <a:close/>
                      <a:moveTo>
                        <a:pt x="85" y="8"/>
                      </a:moveTo>
                      <a:lnTo>
                        <a:pt x="5" y="4"/>
                      </a:lnTo>
                      <a:lnTo>
                        <a:pt x="3" y="2"/>
                      </a:lnTo>
                      <a:lnTo>
                        <a:pt x="0" y="0"/>
                      </a:lnTo>
                      <a:lnTo>
                        <a:pt x="87" y="4"/>
                      </a:lnTo>
                      <a:lnTo>
                        <a:pt x="87" y="4"/>
                      </a:lnTo>
                      <a:lnTo>
                        <a:pt x="87" y="4"/>
                      </a:lnTo>
                      <a:lnTo>
                        <a:pt x="87" y="6"/>
                      </a:lnTo>
                      <a:lnTo>
                        <a:pt x="85" y="8"/>
                      </a:lnTo>
                      <a:close/>
                    </a:path>
                  </a:pathLst>
                </a:custGeom>
                <a:solidFill>
                  <a:srgbClr val="E6C3B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483" name="Freeform 91"/>
                <p:cNvSpPr>
                  <a:spLocks noEditPoints="1"/>
                </p:cNvSpPr>
                <p:nvPr/>
              </p:nvSpPr>
              <p:spPr bwMode="auto">
                <a:xfrm>
                  <a:off x="1711" y="1089"/>
                  <a:ext cx="429" cy="25"/>
                </a:xfrm>
                <a:custGeom>
                  <a:avLst/>
                  <a:gdLst/>
                  <a:ahLst/>
                  <a:cxnLst>
                    <a:cxn ang="0">
                      <a:pos x="429" y="25"/>
                    </a:cxn>
                    <a:cxn ang="0">
                      <a:pos x="303" y="19"/>
                    </a:cxn>
                    <a:cxn ang="0">
                      <a:pos x="305" y="17"/>
                    </a:cxn>
                    <a:cxn ang="0">
                      <a:pos x="305" y="15"/>
                    </a:cxn>
                    <a:cxn ang="0">
                      <a:pos x="427" y="21"/>
                    </a:cxn>
                    <a:cxn ang="0">
                      <a:pos x="429" y="23"/>
                    </a:cxn>
                    <a:cxn ang="0">
                      <a:pos x="429" y="25"/>
                    </a:cxn>
                    <a:cxn ang="0">
                      <a:pos x="89" y="8"/>
                    </a:cxn>
                    <a:cxn ang="0">
                      <a:pos x="5" y="4"/>
                    </a:cxn>
                    <a:cxn ang="0">
                      <a:pos x="2" y="2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91" y="4"/>
                    </a:cxn>
                    <a:cxn ang="0">
                      <a:pos x="89" y="6"/>
                    </a:cxn>
                    <a:cxn ang="0">
                      <a:pos x="89" y="6"/>
                    </a:cxn>
                    <a:cxn ang="0">
                      <a:pos x="89" y="8"/>
                    </a:cxn>
                    <a:cxn ang="0">
                      <a:pos x="89" y="8"/>
                    </a:cxn>
                  </a:cxnLst>
                  <a:rect l="0" t="0" r="r" b="b"/>
                  <a:pathLst>
                    <a:path w="429" h="25">
                      <a:moveTo>
                        <a:pt x="429" y="25"/>
                      </a:moveTo>
                      <a:lnTo>
                        <a:pt x="303" y="19"/>
                      </a:lnTo>
                      <a:lnTo>
                        <a:pt x="305" y="17"/>
                      </a:lnTo>
                      <a:lnTo>
                        <a:pt x="305" y="15"/>
                      </a:lnTo>
                      <a:lnTo>
                        <a:pt x="427" y="21"/>
                      </a:lnTo>
                      <a:lnTo>
                        <a:pt x="429" y="23"/>
                      </a:lnTo>
                      <a:lnTo>
                        <a:pt x="429" y="25"/>
                      </a:lnTo>
                      <a:close/>
                      <a:moveTo>
                        <a:pt x="89" y="8"/>
                      </a:moveTo>
                      <a:lnTo>
                        <a:pt x="5" y="4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91" y="4"/>
                      </a:lnTo>
                      <a:lnTo>
                        <a:pt x="89" y="6"/>
                      </a:lnTo>
                      <a:lnTo>
                        <a:pt x="89" y="6"/>
                      </a:lnTo>
                      <a:lnTo>
                        <a:pt x="89" y="8"/>
                      </a:lnTo>
                      <a:lnTo>
                        <a:pt x="89" y="8"/>
                      </a:lnTo>
                      <a:close/>
                    </a:path>
                  </a:pathLst>
                </a:custGeom>
                <a:solidFill>
                  <a:srgbClr val="E6C4B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484" name="Freeform 92"/>
                <p:cNvSpPr>
                  <a:spLocks noEditPoints="1"/>
                </p:cNvSpPr>
                <p:nvPr/>
              </p:nvSpPr>
              <p:spPr bwMode="auto">
                <a:xfrm>
                  <a:off x="1709" y="1087"/>
                  <a:ext cx="431" cy="25"/>
                </a:xfrm>
                <a:custGeom>
                  <a:avLst/>
                  <a:gdLst/>
                  <a:ahLst/>
                  <a:cxnLst>
                    <a:cxn ang="0">
                      <a:pos x="431" y="25"/>
                    </a:cxn>
                    <a:cxn ang="0">
                      <a:pos x="307" y="19"/>
                    </a:cxn>
                    <a:cxn ang="0">
                      <a:pos x="307" y="17"/>
                    </a:cxn>
                    <a:cxn ang="0">
                      <a:pos x="309" y="16"/>
                    </a:cxn>
                    <a:cxn ang="0">
                      <a:pos x="427" y="21"/>
                    </a:cxn>
                    <a:cxn ang="0">
                      <a:pos x="429" y="23"/>
                    </a:cxn>
                    <a:cxn ang="0">
                      <a:pos x="431" y="25"/>
                    </a:cxn>
                    <a:cxn ang="0">
                      <a:pos x="91" y="8"/>
                    </a:cxn>
                    <a:cxn ang="0">
                      <a:pos x="4" y="4"/>
                    </a:cxn>
                    <a:cxn ang="0">
                      <a:pos x="4" y="4"/>
                    </a:cxn>
                    <a:cxn ang="0">
                      <a:pos x="2" y="2"/>
                    </a:cxn>
                    <a:cxn ang="0">
                      <a:pos x="2" y="0"/>
                    </a:cxn>
                    <a:cxn ang="0">
                      <a:pos x="0" y="0"/>
                    </a:cxn>
                    <a:cxn ang="0">
                      <a:pos x="93" y="4"/>
                    </a:cxn>
                    <a:cxn ang="0">
                      <a:pos x="93" y="6"/>
                    </a:cxn>
                    <a:cxn ang="0">
                      <a:pos x="91" y="8"/>
                    </a:cxn>
                  </a:cxnLst>
                  <a:rect l="0" t="0" r="r" b="b"/>
                  <a:pathLst>
                    <a:path w="431" h="25">
                      <a:moveTo>
                        <a:pt x="431" y="25"/>
                      </a:moveTo>
                      <a:lnTo>
                        <a:pt x="307" y="19"/>
                      </a:lnTo>
                      <a:lnTo>
                        <a:pt x="307" y="17"/>
                      </a:lnTo>
                      <a:lnTo>
                        <a:pt x="309" y="16"/>
                      </a:lnTo>
                      <a:lnTo>
                        <a:pt x="427" y="21"/>
                      </a:lnTo>
                      <a:lnTo>
                        <a:pt x="429" y="23"/>
                      </a:lnTo>
                      <a:lnTo>
                        <a:pt x="431" y="25"/>
                      </a:lnTo>
                      <a:close/>
                      <a:moveTo>
                        <a:pt x="91" y="8"/>
                      </a:move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93" y="4"/>
                      </a:lnTo>
                      <a:lnTo>
                        <a:pt x="93" y="6"/>
                      </a:lnTo>
                      <a:lnTo>
                        <a:pt x="91" y="8"/>
                      </a:lnTo>
                      <a:close/>
                    </a:path>
                  </a:pathLst>
                </a:custGeom>
                <a:solidFill>
                  <a:srgbClr val="E6C4B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485" name="Freeform 93"/>
                <p:cNvSpPr>
                  <a:spLocks noEditPoints="1"/>
                </p:cNvSpPr>
                <p:nvPr/>
              </p:nvSpPr>
              <p:spPr bwMode="auto">
                <a:xfrm>
                  <a:off x="1707" y="1085"/>
                  <a:ext cx="431" cy="25"/>
                </a:xfrm>
                <a:custGeom>
                  <a:avLst/>
                  <a:gdLst/>
                  <a:ahLst/>
                  <a:cxnLst>
                    <a:cxn ang="0">
                      <a:pos x="431" y="25"/>
                    </a:cxn>
                    <a:cxn ang="0">
                      <a:pos x="309" y="19"/>
                    </a:cxn>
                    <a:cxn ang="0">
                      <a:pos x="311" y="18"/>
                    </a:cxn>
                    <a:cxn ang="0">
                      <a:pos x="311" y="16"/>
                    </a:cxn>
                    <a:cxn ang="0">
                      <a:pos x="429" y="21"/>
                    </a:cxn>
                    <a:cxn ang="0">
                      <a:pos x="429" y="23"/>
                    </a:cxn>
                    <a:cxn ang="0">
                      <a:pos x="431" y="25"/>
                    </a:cxn>
                    <a:cxn ang="0">
                      <a:pos x="95" y="8"/>
                    </a:cxn>
                    <a:cxn ang="0">
                      <a:pos x="4" y="4"/>
                    </a:cxn>
                    <a:cxn ang="0">
                      <a:pos x="2" y="2"/>
                    </a:cxn>
                    <a:cxn ang="0">
                      <a:pos x="0" y="0"/>
                    </a:cxn>
                    <a:cxn ang="0">
                      <a:pos x="97" y="4"/>
                    </a:cxn>
                    <a:cxn ang="0">
                      <a:pos x="95" y="6"/>
                    </a:cxn>
                    <a:cxn ang="0">
                      <a:pos x="95" y="8"/>
                    </a:cxn>
                  </a:cxnLst>
                  <a:rect l="0" t="0" r="r" b="b"/>
                  <a:pathLst>
                    <a:path w="431" h="25">
                      <a:moveTo>
                        <a:pt x="431" y="25"/>
                      </a:moveTo>
                      <a:lnTo>
                        <a:pt x="309" y="19"/>
                      </a:lnTo>
                      <a:lnTo>
                        <a:pt x="311" y="18"/>
                      </a:lnTo>
                      <a:lnTo>
                        <a:pt x="311" y="16"/>
                      </a:lnTo>
                      <a:lnTo>
                        <a:pt x="429" y="21"/>
                      </a:lnTo>
                      <a:lnTo>
                        <a:pt x="429" y="23"/>
                      </a:lnTo>
                      <a:lnTo>
                        <a:pt x="431" y="25"/>
                      </a:lnTo>
                      <a:close/>
                      <a:moveTo>
                        <a:pt x="95" y="8"/>
                      </a:moveTo>
                      <a:lnTo>
                        <a:pt x="4" y="4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97" y="4"/>
                      </a:lnTo>
                      <a:lnTo>
                        <a:pt x="95" y="6"/>
                      </a:lnTo>
                      <a:lnTo>
                        <a:pt x="95" y="8"/>
                      </a:lnTo>
                      <a:close/>
                    </a:path>
                  </a:pathLst>
                </a:custGeom>
                <a:solidFill>
                  <a:srgbClr val="E6C4B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486" name="Freeform 94"/>
                <p:cNvSpPr>
                  <a:spLocks noEditPoints="1"/>
                </p:cNvSpPr>
                <p:nvPr/>
              </p:nvSpPr>
              <p:spPr bwMode="auto">
                <a:xfrm>
                  <a:off x="1707" y="1084"/>
                  <a:ext cx="429" cy="24"/>
                </a:xfrm>
                <a:custGeom>
                  <a:avLst/>
                  <a:gdLst/>
                  <a:ahLst/>
                  <a:cxnLst>
                    <a:cxn ang="0">
                      <a:pos x="429" y="24"/>
                    </a:cxn>
                    <a:cxn ang="0">
                      <a:pos x="311" y="19"/>
                    </a:cxn>
                    <a:cxn ang="0">
                      <a:pos x="311" y="17"/>
                    </a:cxn>
                    <a:cxn ang="0">
                      <a:pos x="313" y="15"/>
                    </a:cxn>
                    <a:cxn ang="0">
                      <a:pos x="427" y="20"/>
                    </a:cxn>
                    <a:cxn ang="0">
                      <a:pos x="427" y="20"/>
                    </a:cxn>
                    <a:cxn ang="0">
                      <a:pos x="427" y="20"/>
                    </a:cxn>
                    <a:cxn ang="0">
                      <a:pos x="429" y="22"/>
                    </a:cxn>
                    <a:cxn ang="0">
                      <a:pos x="429" y="24"/>
                    </a:cxn>
                    <a:cxn ang="0">
                      <a:pos x="95" y="7"/>
                    </a:cxn>
                    <a:cxn ang="0">
                      <a:pos x="2" y="3"/>
                    </a:cxn>
                    <a:cxn ang="0">
                      <a:pos x="0" y="1"/>
                    </a:cxn>
                    <a:cxn ang="0">
                      <a:pos x="0" y="0"/>
                    </a:cxn>
                    <a:cxn ang="0">
                      <a:pos x="97" y="3"/>
                    </a:cxn>
                    <a:cxn ang="0">
                      <a:pos x="97" y="5"/>
                    </a:cxn>
                    <a:cxn ang="0">
                      <a:pos x="95" y="7"/>
                    </a:cxn>
                  </a:cxnLst>
                  <a:rect l="0" t="0" r="r" b="b"/>
                  <a:pathLst>
                    <a:path w="429" h="24">
                      <a:moveTo>
                        <a:pt x="429" y="24"/>
                      </a:moveTo>
                      <a:lnTo>
                        <a:pt x="311" y="19"/>
                      </a:lnTo>
                      <a:lnTo>
                        <a:pt x="311" y="17"/>
                      </a:lnTo>
                      <a:lnTo>
                        <a:pt x="313" y="15"/>
                      </a:lnTo>
                      <a:lnTo>
                        <a:pt x="427" y="20"/>
                      </a:lnTo>
                      <a:lnTo>
                        <a:pt x="427" y="20"/>
                      </a:lnTo>
                      <a:lnTo>
                        <a:pt x="427" y="20"/>
                      </a:lnTo>
                      <a:lnTo>
                        <a:pt x="429" y="22"/>
                      </a:lnTo>
                      <a:lnTo>
                        <a:pt x="429" y="24"/>
                      </a:lnTo>
                      <a:close/>
                      <a:moveTo>
                        <a:pt x="95" y="7"/>
                      </a:moveTo>
                      <a:lnTo>
                        <a:pt x="2" y="3"/>
                      </a:ln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97" y="3"/>
                      </a:lnTo>
                      <a:lnTo>
                        <a:pt x="97" y="5"/>
                      </a:lnTo>
                      <a:lnTo>
                        <a:pt x="95" y="7"/>
                      </a:lnTo>
                      <a:close/>
                    </a:path>
                  </a:pathLst>
                </a:custGeom>
                <a:solidFill>
                  <a:srgbClr val="E6C4B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487" name="Freeform 95"/>
                <p:cNvSpPr>
                  <a:spLocks noEditPoints="1"/>
                </p:cNvSpPr>
                <p:nvPr/>
              </p:nvSpPr>
              <p:spPr bwMode="auto">
                <a:xfrm>
                  <a:off x="1707" y="1080"/>
                  <a:ext cx="429" cy="26"/>
                </a:xfrm>
                <a:custGeom>
                  <a:avLst/>
                  <a:gdLst/>
                  <a:ahLst/>
                  <a:cxnLst>
                    <a:cxn ang="0">
                      <a:pos x="429" y="26"/>
                    </a:cxn>
                    <a:cxn ang="0">
                      <a:pos x="311" y="21"/>
                    </a:cxn>
                    <a:cxn ang="0">
                      <a:pos x="313" y="19"/>
                    </a:cxn>
                    <a:cxn ang="0">
                      <a:pos x="313" y="17"/>
                    </a:cxn>
                    <a:cxn ang="0">
                      <a:pos x="427" y="21"/>
                    </a:cxn>
                    <a:cxn ang="0">
                      <a:pos x="427" y="23"/>
                    </a:cxn>
                    <a:cxn ang="0">
                      <a:pos x="427" y="24"/>
                    </a:cxn>
                    <a:cxn ang="0">
                      <a:pos x="429" y="24"/>
                    </a:cxn>
                    <a:cxn ang="0">
                      <a:pos x="429" y="26"/>
                    </a:cxn>
                    <a:cxn ang="0">
                      <a:pos x="97" y="9"/>
                    </a:cxn>
                    <a:cxn ang="0">
                      <a:pos x="0" y="5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99" y="5"/>
                    </a:cxn>
                    <a:cxn ang="0">
                      <a:pos x="97" y="7"/>
                    </a:cxn>
                    <a:cxn ang="0">
                      <a:pos x="97" y="9"/>
                    </a:cxn>
                  </a:cxnLst>
                  <a:rect l="0" t="0" r="r" b="b"/>
                  <a:pathLst>
                    <a:path w="429" h="26">
                      <a:moveTo>
                        <a:pt x="429" y="26"/>
                      </a:moveTo>
                      <a:lnTo>
                        <a:pt x="311" y="21"/>
                      </a:lnTo>
                      <a:lnTo>
                        <a:pt x="313" y="19"/>
                      </a:lnTo>
                      <a:lnTo>
                        <a:pt x="313" y="17"/>
                      </a:lnTo>
                      <a:lnTo>
                        <a:pt x="427" y="21"/>
                      </a:lnTo>
                      <a:lnTo>
                        <a:pt x="427" y="23"/>
                      </a:lnTo>
                      <a:lnTo>
                        <a:pt x="427" y="24"/>
                      </a:lnTo>
                      <a:lnTo>
                        <a:pt x="429" y="24"/>
                      </a:lnTo>
                      <a:lnTo>
                        <a:pt x="429" y="26"/>
                      </a:lnTo>
                      <a:close/>
                      <a:moveTo>
                        <a:pt x="97" y="9"/>
                      </a:moveTo>
                      <a:lnTo>
                        <a:pt x="0" y="5"/>
                      </a:ln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99" y="5"/>
                      </a:lnTo>
                      <a:lnTo>
                        <a:pt x="97" y="7"/>
                      </a:lnTo>
                      <a:lnTo>
                        <a:pt x="97" y="9"/>
                      </a:lnTo>
                      <a:close/>
                    </a:path>
                  </a:pathLst>
                </a:custGeom>
                <a:solidFill>
                  <a:srgbClr val="E6C4B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488" name="Freeform 96"/>
                <p:cNvSpPr>
                  <a:spLocks noEditPoints="1"/>
                </p:cNvSpPr>
                <p:nvPr/>
              </p:nvSpPr>
              <p:spPr bwMode="auto">
                <a:xfrm>
                  <a:off x="1707" y="1078"/>
                  <a:ext cx="427" cy="26"/>
                </a:xfrm>
                <a:custGeom>
                  <a:avLst/>
                  <a:gdLst/>
                  <a:ahLst/>
                  <a:cxnLst>
                    <a:cxn ang="0">
                      <a:pos x="427" y="26"/>
                    </a:cxn>
                    <a:cxn ang="0">
                      <a:pos x="313" y="21"/>
                    </a:cxn>
                    <a:cxn ang="0">
                      <a:pos x="313" y="19"/>
                    </a:cxn>
                    <a:cxn ang="0">
                      <a:pos x="315" y="15"/>
                    </a:cxn>
                    <a:cxn ang="0">
                      <a:pos x="425" y="21"/>
                    </a:cxn>
                    <a:cxn ang="0">
                      <a:pos x="427" y="23"/>
                    </a:cxn>
                    <a:cxn ang="0">
                      <a:pos x="427" y="26"/>
                    </a:cxn>
                    <a:cxn ang="0">
                      <a:pos x="97" y="9"/>
                    </a:cxn>
                    <a:cxn ang="0">
                      <a:pos x="0" y="6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2" y="0"/>
                    </a:cxn>
                    <a:cxn ang="0">
                      <a:pos x="101" y="6"/>
                    </a:cxn>
                    <a:cxn ang="0">
                      <a:pos x="99" y="7"/>
                    </a:cxn>
                    <a:cxn ang="0">
                      <a:pos x="97" y="9"/>
                    </a:cxn>
                  </a:cxnLst>
                  <a:rect l="0" t="0" r="r" b="b"/>
                  <a:pathLst>
                    <a:path w="427" h="26">
                      <a:moveTo>
                        <a:pt x="427" y="26"/>
                      </a:moveTo>
                      <a:lnTo>
                        <a:pt x="313" y="21"/>
                      </a:lnTo>
                      <a:lnTo>
                        <a:pt x="313" y="19"/>
                      </a:lnTo>
                      <a:lnTo>
                        <a:pt x="315" y="15"/>
                      </a:lnTo>
                      <a:lnTo>
                        <a:pt x="425" y="21"/>
                      </a:lnTo>
                      <a:lnTo>
                        <a:pt x="427" y="23"/>
                      </a:lnTo>
                      <a:lnTo>
                        <a:pt x="427" y="26"/>
                      </a:lnTo>
                      <a:close/>
                      <a:moveTo>
                        <a:pt x="97" y="9"/>
                      </a:moveTo>
                      <a:lnTo>
                        <a:pt x="0" y="6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101" y="6"/>
                      </a:lnTo>
                      <a:lnTo>
                        <a:pt x="99" y="7"/>
                      </a:lnTo>
                      <a:lnTo>
                        <a:pt x="97" y="9"/>
                      </a:lnTo>
                      <a:close/>
                    </a:path>
                  </a:pathLst>
                </a:custGeom>
                <a:solidFill>
                  <a:srgbClr val="E6C4B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489" name="Freeform 97"/>
                <p:cNvSpPr>
                  <a:spLocks noEditPoints="1"/>
                </p:cNvSpPr>
                <p:nvPr/>
              </p:nvSpPr>
              <p:spPr bwMode="auto">
                <a:xfrm>
                  <a:off x="1707" y="1076"/>
                  <a:ext cx="427" cy="25"/>
                </a:xfrm>
                <a:custGeom>
                  <a:avLst/>
                  <a:gdLst/>
                  <a:ahLst/>
                  <a:cxnLst>
                    <a:cxn ang="0">
                      <a:pos x="427" y="25"/>
                    </a:cxn>
                    <a:cxn ang="0">
                      <a:pos x="313" y="21"/>
                    </a:cxn>
                    <a:cxn ang="0">
                      <a:pos x="315" y="17"/>
                    </a:cxn>
                    <a:cxn ang="0">
                      <a:pos x="315" y="15"/>
                    </a:cxn>
                    <a:cxn ang="0">
                      <a:pos x="425" y="21"/>
                    </a:cxn>
                    <a:cxn ang="0">
                      <a:pos x="425" y="23"/>
                    </a:cxn>
                    <a:cxn ang="0">
                      <a:pos x="427" y="25"/>
                    </a:cxn>
                    <a:cxn ang="0">
                      <a:pos x="99" y="9"/>
                    </a:cxn>
                    <a:cxn ang="0">
                      <a:pos x="0" y="4"/>
                    </a:cxn>
                    <a:cxn ang="0">
                      <a:pos x="2" y="2"/>
                    </a:cxn>
                    <a:cxn ang="0">
                      <a:pos x="2" y="0"/>
                    </a:cxn>
                    <a:cxn ang="0">
                      <a:pos x="101" y="6"/>
                    </a:cxn>
                    <a:cxn ang="0">
                      <a:pos x="101" y="8"/>
                    </a:cxn>
                    <a:cxn ang="0">
                      <a:pos x="99" y="9"/>
                    </a:cxn>
                  </a:cxnLst>
                  <a:rect l="0" t="0" r="r" b="b"/>
                  <a:pathLst>
                    <a:path w="427" h="25">
                      <a:moveTo>
                        <a:pt x="427" y="25"/>
                      </a:moveTo>
                      <a:lnTo>
                        <a:pt x="313" y="21"/>
                      </a:lnTo>
                      <a:lnTo>
                        <a:pt x="315" y="17"/>
                      </a:lnTo>
                      <a:lnTo>
                        <a:pt x="315" y="15"/>
                      </a:lnTo>
                      <a:lnTo>
                        <a:pt x="425" y="21"/>
                      </a:lnTo>
                      <a:lnTo>
                        <a:pt x="425" y="23"/>
                      </a:lnTo>
                      <a:lnTo>
                        <a:pt x="427" y="25"/>
                      </a:lnTo>
                      <a:close/>
                      <a:moveTo>
                        <a:pt x="99" y="9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101" y="6"/>
                      </a:lnTo>
                      <a:lnTo>
                        <a:pt x="101" y="8"/>
                      </a:lnTo>
                      <a:lnTo>
                        <a:pt x="99" y="9"/>
                      </a:lnTo>
                      <a:close/>
                    </a:path>
                  </a:pathLst>
                </a:custGeom>
                <a:solidFill>
                  <a:srgbClr val="E6C4B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490" name="Freeform 98"/>
                <p:cNvSpPr>
                  <a:spLocks noEditPoints="1"/>
                </p:cNvSpPr>
                <p:nvPr/>
              </p:nvSpPr>
              <p:spPr bwMode="auto">
                <a:xfrm>
                  <a:off x="1709" y="1074"/>
                  <a:ext cx="423" cy="25"/>
                </a:xfrm>
                <a:custGeom>
                  <a:avLst/>
                  <a:gdLst/>
                  <a:ahLst/>
                  <a:cxnLst>
                    <a:cxn ang="0">
                      <a:pos x="423" y="25"/>
                    </a:cxn>
                    <a:cxn ang="0">
                      <a:pos x="313" y="19"/>
                    </a:cxn>
                    <a:cxn ang="0">
                      <a:pos x="313" y="17"/>
                    </a:cxn>
                    <a:cxn ang="0">
                      <a:pos x="315" y="15"/>
                    </a:cxn>
                    <a:cxn ang="0">
                      <a:pos x="421" y="21"/>
                    </a:cxn>
                    <a:cxn ang="0">
                      <a:pos x="421" y="23"/>
                    </a:cxn>
                    <a:cxn ang="0">
                      <a:pos x="423" y="23"/>
                    </a:cxn>
                    <a:cxn ang="0">
                      <a:pos x="423" y="25"/>
                    </a:cxn>
                    <a:cxn ang="0">
                      <a:pos x="423" y="25"/>
                    </a:cxn>
                    <a:cxn ang="0">
                      <a:pos x="99" y="10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2" y="0"/>
                    </a:cxn>
                    <a:cxn ang="0">
                      <a:pos x="100" y="6"/>
                    </a:cxn>
                    <a:cxn ang="0">
                      <a:pos x="99" y="8"/>
                    </a:cxn>
                    <a:cxn ang="0">
                      <a:pos x="99" y="10"/>
                    </a:cxn>
                  </a:cxnLst>
                  <a:rect l="0" t="0" r="r" b="b"/>
                  <a:pathLst>
                    <a:path w="423" h="25">
                      <a:moveTo>
                        <a:pt x="423" y="25"/>
                      </a:moveTo>
                      <a:lnTo>
                        <a:pt x="313" y="19"/>
                      </a:lnTo>
                      <a:lnTo>
                        <a:pt x="313" y="17"/>
                      </a:lnTo>
                      <a:lnTo>
                        <a:pt x="315" y="15"/>
                      </a:lnTo>
                      <a:lnTo>
                        <a:pt x="421" y="21"/>
                      </a:lnTo>
                      <a:lnTo>
                        <a:pt x="421" y="23"/>
                      </a:lnTo>
                      <a:lnTo>
                        <a:pt x="423" y="23"/>
                      </a:lnTo>
                      <a:lnTo>
                        <a:pt x="423" y="25"/>
                      </a:lnTo>
                      <a:lnTo>
                        <a:pt x="423" y="25"/>
                      </a:lnTo>
                      <a:close/>
                      <a:moveTo>
                        <a:pt x="99" y="10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100" y="6"/>
                      </a:lnTo>
                      <a:lnTo>
                        <a:pt x="99" y="8"/>
                      </a:lnTo>
                      <a:lnTo>
                        <a:pt x="99" y="10"/>
                      </a:lnTo>
                      <a:close/>
                    </a:path>
                  </a:pathLst>
                </a:custGeom>
                <a:solidFill>
                  <a:srgbClr val="E6C4B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491" name="Freeform 99"/>
                <p:cNvSpPr>
                  <a:spLocks noEditPoints="1"/>
                </p:cNvSpPr>
                <p:nvPr/>
              </p:nvSpPr>
              <p:spPr bwMode="auto">
                <a:xfrm>
                  <a:off x="1709" y="1072"/>
                  <a:ext cx="423" cy="25"/>
                </a:xfrm>
                <a:custGeom>
                  <a:avLst/>
                  <a:gdLst/>
                  <a:ahLst/>
                  <a:cxnLst>
                    <a:cxn ang="0">
                      <a:pos x="423" y="25"/>
                    </a:cxn>
                    <a:cxn ang="0">
                      <a:pos x="313" y="19"/>
                    </a:cxn>
                    <a:cxn ang="0">
                      <a:pos x="315" y="17"/>
                    </a:cxn>
                    <a:cxn ang="0">
                      <a:pos x="315" y="15"/>
                    </a:cxn>
                    <a:cxn ang="0">
                      <a:pos x="419" y="21"/>
                    </a:cxn>
                    <a:cxn ang="0">
                      <a:pos x="421" y="23"/>
                    </a:cxn>
                    <a:cxn ang="0">
                      <a:pos x="423" y="25"/>
                    </a:cxn>
                    <a:cxn ang="0">
                      <a:pos x="423" y="25"/>
                    </a:cxn>
                    <a:cxn ang="0">
                      <a:pos x="423" y="25"/>
                    </a:cxn>
                    <a:cxn ang="0">
                      <a:pos x="99" y="10"/>
                    </a:cxn>
                    <a:cxn ang="0">
                      <a:pos x="0" y="4"/>
                    </a:cxn>
                    <a:cxn ang="0">
                      <a:pos x="2" y="2"/>
                    </a:cxn>
                    <a:cxn ang="0">
                      <a:pos x="4" y="0"/>
                    </a:cxn>
                    <a:cxn ang="0">
                      <a:pos x="100" y="6"/>
                    </a:cxn>
                    <a:cxn ang="0">
                      <a:pos x="100" y="8"/>
                    </a:cxn>
                    <a:cxn ang="0">
                      <a:pos x="99" y="10"/>
                    </a:cxn>
                  </a:cxnLst>
                  <a:rect l="0" t="0" r="r" b="b"/>
                  <a:pathLst>
                    <a:path w="423" h="25">
                      <a:moveTo>
                        <a:pt x="423" y="25"/>
                      </a:moveTo>
                      <a:lnTo>
                        <a:pt x="313" y="19"/>
                      </a:lnTo>
                      <a:lnTo>
                        <a:pt x="315" y="17"/>
                      </a:lnTo>
                      <a:lnTo>
                        <a:pt x="315" y="15"/>
                      </a:lnTo>
                      <a:lnTo>
                        <a:pt x="419" y="21"/>
                      </a:lnTo>
                      <a:lnTo>
                        <a:pt x="421" y="23"/>
                      </a:lnTo>
                      <a:lnTo>
                        <a:pt x="423" y="25"/>
                      </a:lnTo>
                      <a:lnTo>
                        <a:pt x="423" y="25"/>
                      </a:lnTo>
                      <a:lnTo>
                        <a:pt x="423" y="25"/>
                      </a:lnTo>
                      <a:close/>
                      <a:moveTo>
                        <a:pt x="99" y="10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4" y="0"/>
                      </a:lnTo>
                      <a:lnTo>
                        <a:pt x="100" y="6"/>
                      </a:lnTo>
                      <a:lnTo>
                        <a:pt x="100" y="8"/>
                      </a:lnTo>
                      <a:lnTo>
                        <a:pt x="99" y="10"/>
                      </a:lnTo>
                      <a:close/>
                    </a:path>
                  </a:pathLst>
                </a:custGeom>
                <a:solidFill>
                  <a:srgbClr val="E6C4B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492" name="Freeform 100"/>
                <p:cNvSpPr>
                  <a:spLocks noEditPoints="1"/>
                </p:cNvSpPr>
                <p:nvPr/>
              </p:nvSpPr>
              <p:spPr bwMode="auto">
                <a:xfrm>
                  <a:off x="1711" y="1070"/>
                  <a:ext cx="438" cy="25"/>
                </a:xfrm>
                <a:custGeom>
                  <a:avLst/>
                  <a:gdLst/>
                  <a:ahLst/>
                  <a:cxnLst>
                    <a:cxn ang="0">
                      <a:pos x="419" y="25"/>
                    </a:cxn>
                    <a:cxn ang="0">
                      <a:pos x="313" y="19"/>
                    </a:cxn>
                    <a:cxn ang="0">
                      <a:pos x="313" y="17"/>
                    </a:cxn>
                    <a:cxn ang="0">
                      <a:pos x="315" y="15"/>
                    </a:cxn>
                    <a:cxn ang="0">
                      <a:pos x="427" y="21"/>
                    </a:cxn>
                    <a:cxn ang="0">
                      <a:pos x="427" y="21"/>
                    </a:cxn>
                    <a:cxn ang="0">
                      <a:pos x="427" y="21"/>
                    </a:cxn>
                    <a:cxn ang="0">
                      <a:pos x="421" y="21"/>
                    </a:cxn>
                    <a:cxn ang="0">
                      <a:pos x="417" y="23"/>
                    </a:cxn>
                    <a:cxn ang="0">
                      <a:pos x="419" y="23"/>
                    </a:cxn>
                    <a:cxn ang="0">
                      <a:pos x="419" y="25"/>
                    </a:cxn>
                    <a:cxn ang="0">
                      <a:pos x="98" y="10"/>
                    </a:cxn>
                    <a:cxn ang="0">
                      <a:pos x="0" y="4"/>
                    </a:cxn>
                    <a:cxn ang="0">
                      <a:pos x="2" y="2"/>
                    </a:cxn>
                    <a:cxn ang="0">
                      <a:pos x="2" y="0"/>
                    </a:cxn>
                    <a:cxn ang="0">
                      <a:pos x="100" y="6"/>
                    </a:cxn>
                    <a:cxn ang="0">
                      <a:pos x="98" y="8"/>
                    </a:cxn>
                    <a:cxn ang="0">
                      <a:pos x="98" y="10"/>
                    </a:cxn>
                    <a:cxn ang="0">
                      <a:pos x="430" y="21"/>
                    </a:cxn>
                    <a:cxn ang="0">
                      <a:pos x="438" y="21"/>
                    </a:cxn>
                    <a:cxn ang="0">
                      <a:pos x="438" y="23"/>
                    </a:cxn>
                    <a:cxn ang="0">
                      <a:pos x="438" y="23"/>
                    </a:cxn>
                    <a:cxn ang="0">
                      <a:pos x="434" y="23"/>
                    </a:cxn>
                    <a:cxn ang="0">
                      <a:pos x="430" y="21"/>
                    </a:cxn>
                  </a:cxnLst>
                  <a:rect l="0" t="0" r="r" b="b"/>
                  <a:pathLst>
                    <a:path w="438" h="25">
                      <a:moveTo>
                        <a:pt x="419" y="25"/>
                      </a:moveTo>
                      <a:lnTo>
                        <a:pt x="313" y="19"/>
                      </a:lnTo>
                      <a:lnTo>
                        <a:pt x="313" y="17"/>
                      </a:lnTo>
                      <a:lnTo>
                        <a:pt x="315" y="15"/>
                      </a:lnTo>
                      <a:lnTo>
                        <a:pt x="427" y="21"/>
                      </a:lnTo>
                      <a:lnTo>
                        <a:pt x="427" y="21"/>
                      </a:lnTo>
                      <a:lnTo>
                        <a:pt x="427" y="21"/>
                      </a:lnTo>
                      <a:lnTo>
                        <a:pt x="421" y="21"/>
                      </a:lnTo>
                      <a:lnTo>
                        <a:pt x="417" y="23"/>
                      </a:lnTo>
                      <a:lnTo>
                        <a:pt x="419" y="23"/>
                      </a:lnTo>
                      <a:lnTo>
                        <a:pt x="419" y="25"/>
                      </a:lnTo>
                      <a:close/>
                      <a:moveTo>
                        <a:pt x="98" y="10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100" y="6"/>
                      </a:lnTo>
                      <a:lnTo>
                        <a:pt x="98" y="8"/>
                      </a:lnTo>
                      <a:lnTo>
                        <a:pt x="98" y="10"/>
                      </a:lnTo>
                      <a:close/>
                      <a:moveTo>
                        <a:pt x="430" y="21"/>
                      </a:moveTo>
                      <a:lnTo>
                        <a:pt x="438" y="21"/>
                      </a:lnTo>
                      <a:lnTo>
                        <a:pt x="438" y="23"/>
                      </a:lnTo>
                      <a:lnTo>
                        <a:pt x="438" y="23"/>
                      </a:lnTo>
                      <a:lnTo>
                        <a:pt x="434" y="23"/>
                      </a:lnTo>
                      <a:lnTo>
                        <a:pt x="430" y="21"/>
                      </a:lnTo>
                      <a:close/>
                    </a:path>
                  </a:pathLst>
                </a:custGeom>
                <a:solidFill>
                  <a:srgbClr val="E6C4B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493" name="Freeform 101"/>
                <p:cNvSpPr>
                  <a:spLocks noEditPoints="1"/>
                </p:cNvSpPr>
                <p:nvPr/>
              </p:nvSpPr>
              <p:spPr bwMode="auto">
                <a:xfrm>
                  <a:off x="1713" y="1068"/>
                  <a:ext cx="436" cy="25"/>
                </a:xfrm>
                <a:custGeom>
                  <a:avLst/>
                  <a:gdLst/>
                  <a:ahLst/>
                  <a:cxnLst>
                    <a:cxn ang="0">
                      <a:pos x="415" y="25"/>
                    </a:cxn>
                    <a:cxn ang="0">
                      <a:pos x="311" y="19"/>
                    </a:cxn>
                    <a:cxn ang="0">
                      <a:pos x="313" y="17"/>
                    </a:cxn>
                    <a:cxn ang="0">
                      <a:pos x="313" y="16"/>
                    </a:cxn>
                    <a:cxn ang="0">
                      <a:pos x="436" y="21"/>
                    </a:cxn>
                    <a:cxn ang="0">
                      <a:pos x="436" y="25"/>
                    </a:cxn>
                    <a:cxn ang="0">
                      <a:pos x="436" y="25"/>
                    </a:cxn>
                    <a:cxn ang="0">
                      <a:pos x="430" y="25"/>
                    </a:cxn>
                    <a:cxn ang="0">
                      <a:pos x="425" y="23"/>
                    </a:cxn>
                    <a:cxn ang="0">
                      <a:pos x="419" y="23"/>
                    </a:cxn>
                    <a:cxn ang="0">
                      <a:pos x="415" y="25"/>
                    </a:cxn>
                    <a:cxn ang="0">
                      <a:pos x="415" y="25"/>
                    </a:cxn>
                    <a:cxn ang="0">
                      <a:pos x="415" y="25"/>
                    </a:cxn>
                    <a:cxn ang="0">
                      <a:pos x="96" y="10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2" y="0"/>
                    </a:cxn>
                    <a:cxn ang="0">
                      <a:pos x="98" y="6"/>
                    </a:cxn>
                    <a:cxn ang="0">
                      <a:pos x="98" y="8"/>
                    </a:cxn>
                    <a:cxn ang="0">
                      <a:pos x="96" y="10"/>
                    </a:cxn>
                  </a:cxnLst>
                  <a:rect l="0" t="0" r="r" b="b"/>
                  <a:pathLst>
                    <a:path w="436" h="25">
                      <a:moveTo>
                        <a:pt x="415" y="25"/>
                      </a:moveTo>
                      <a:lnTo>
                        <a:pt x="311" y="19"/>
                      </a:lnTo>
                      <a:lnTo>
                        <a:pt x="313" y="17"/>
                      </a:lnTo>
                      <a:lnTo>
                        <a:pt x="313" y="16"/>
                      </a:lnTo>
                      <a:lnTo>
                        <a:pt x="436" y="21"/>
                      </a:lnTo>
                      <a:lnTo>
                        <a:pt x="436" y="25"/>
                      </a:lnTo>
                      <a:lnTo>
                        <a:pt x="436" y="25"/>
                      </a:lnTo>
                      <a:lnTo>
                        <a:pt x="430" y="25"/>
                      </a:lnTo>
                      <a:lnTo>
                        <a:pt x="425" y="23"/>
                      </a:lnTo>
                      <a:lnTo>
                        <a:pt x="419" y="23"/>
                      </a:lnTo>
                      <a:lnTo>
                        <a:pt x="415" y="25"/>
                      </a:lnTo>
                      <a:lnTo>
                        <a:pt x="415" y="25"/>
                      </a:lnTo>
                      <a:lnTo>
                        <a:pt x="415" y="25"/>
                      </a:lnTo>
                      <a:close/>
                      <a:moveTo>
                        <a:pt x="96" y="10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98" y="6"/>
                      </a:lnTo>
                      <a:lnTo>
                        <a:pt x="98" y="8"/>
                      </a:lnTo>
                      <a:lnTo>
                        <a:pt x="96" y="10"/>
                      </a:lnTo>
                      <a:close/>
                    </a:path>
                  </a:pathLst>
                </a:custGeom>
                <a:solidFill>
                  <a:srgbClr val="E6C4B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494" name="Freeform 102"/>
                <p:cNvSpPr>
                  <a:spLocks noEditPoints="1"/>
                </p:cNvSpPr>
                <p:nvPr/>
              </p:nvSpPr>
              <p:spPr bwMode="auto">
                <a:xfrm>
                  <a:off x="1713" y="1066"/>
                  <a:ext cx="436" cy="25"/>
                </a:xfrm>
                <a:custGeom>
                  <a:avLst/>
                  <a:gdLst/>
                  <a:ahLst/>
                  <a:cxnLst>
                    <a:cxn ang="0">
                      <a:pos x="436" y="25"/>
                    </a:cxn>
                    <a:cxn ang="0">
                      <a:pos x="428" y="25"/>
                    </a:cxn>
                    <a:cxn ang="0">
                      <a:pos x="427" y="25"/>
                    </a:cxn>
                    <a:cxn ang="0">
                      <a:pos x="425" y="25"/>
                    </a:cxn>
                    <a:cxn ang="0">
                      <a:pos x="313" y="19"/>
                    </a:cxn>
                    <a:cxn ang="0">
                      <a:pos x="313" y="18"/>
                    </a:cxn>
                    <a:cxn ang="0">
                      <a:pos x="315" y="16"/>
                    </a:cxn>
                    <a:cxn ang="0">
                      <a:pos x="434" y="21"/>
                    </a:cxn>
                    <a:cxn ang="0">
                      <a:pos x="436" y="23"/>
                    </a:cxn>
                    <a:cxn ang="0">
                      <a:pos x="436" y="25"/>
                    </a:cxn>
                    <a:cxn ang="0">
                      <a:pos x="98" y="10"/>
                    </a:cxn>
                    <a:cxn ang="0">
                      <a:pos x="0" y="4"/>
                    </a:cxn>
                    <a:cxn ang="0">
                      <a:pos x="2" y="2"/>
                    </a:cxn>
                    <a:cxn ang="0">
                      <a:pos x="3" y="0"/>
                    </a:cxn>
                    <a:cxn ang="0">
                      <a:pos x="100" y="6"/>
                    </a:cxn>
                    <a:cxn ang="0">
                      <a:pos x="98" y="8"/>
                    </a:cxn>
                    <a:cxn ang="0">
                      <a:pos x="98" y="10"/>
                    </a:cxn>
                  </a:cxnLst>
                  <a:rect l="0" t="0" r="r" b="b"/>
                  <a:pathLst>
                    <a:path w="436" h="25">
                      <a:moveTo>
                        <a:pt x="436" y="25"/>
                      </a:moveTo>
                      <a:lnTo>
                        <a:pt x="428" y="25"/>
                      </a:lnTo>
                      <a:lnTo>
                        <a:pt x="427" y="25"/>
                      </a:lnTo>
                      <a:lnTo>
                        <a:pt x="425" y="25"/>
                      </a:lnTo>
                      <a:lnTo>
                        <a:pt x="313" y="19"/>
                      </a:lnTo>
                      <a:lnTo>
                        <a:pt x="313" y="18"/>
                      </a:lnTo>
                      <a:lnTo>
                        <a:pt x="315" y="16"/>
                      </a:lnTo>
                      <a:lnTo>
                        <a:pt x="434" y="21"/>
                      </a:lnTo>
                      <a:lnTo>
                        <a:pt x="436" y="23"/>
                      </a:lnTo>
                      <a:lnTo>
                        <a:pt x="436" y="25"/>
                      </a:lnTo>
                      <a:close/>
                      <a:moveTo>
                        <a:pt x="98" y="10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3" y="0"/>
                      </a:lnTo>
                      <a:lnTo>
                        <a:pt x="100" y="6"/>
                      </a:lnTo>
                      <a:lnTo>
                        <a:pt x="98" y="8"/>
                      </a:lnTo>
                      <a:lnTo>
                        <a:pt x="98" y="10"/>
                      </a:lnTo>
                      <a:close/>
                    </a:path>
                  </a:pathLst>
                </a:custGeom>
                <a:solidFill>
                  <a:srgbClr val="E7C5B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495" name="Freeform 103"/>
                <p:cNvSpPr>
                  <a:spLocks noEditPoints="1"/>
                </p:cNvSpPr>
                <p:nvPr/>
              </p:nvSpPr>
              <p:spPr bwMode="auto">
                <a:xfrm>
                  <a:off x="1715" y="1065"/>
                  <a:ext cx="434" cy="24"/>
                </a:xfrm>
                <a:custGeom>
                  <a:avLst/>
                  <a:gdLst/>
                  <a:ahLst/>
                  <a:cxnLst>
                    <a:cxn ang="0">
                      <a:pos x="434" y="24"/>
                    </a:cxn>
                    <a:cxn ang="0">
                      <a:pos x="311" y="19"/>
                    </a:cxn>
                    <a:cxn ang="0">
                      <a:pos x="313" y="17"/>
                    </a:cxn>
                    <a:cxn ang="0">
                      <a:pos x="313" y="15"/>
                    </a:cxn>
                    <a:cxn ang="0">
                      <a:pos x="428" y="20"/>
                    </a:cxn>
                    <a:cxn ang="0">
                      <a:pos x="432" y="22"/>
                    </a:cxn>
                    <a:cxn ang="0">
                      <a:pos x="434" y="24"/>
                    </a:cxn>
                    <a:cxn ang="0">
                      <a:pos x="96" y="9"/>
                    </a:cxn>
                    <a:cxn ang="0">
                      <a:pos x="0" y="3"/>
                    </a:cxn>
                    <a:cxn ang="0">
                      <a:pos x="1" y="1"/>
                    </a:cxn>
                    <a:cxn ang="0">
                      <a:pos x="3" y="0"/>
                    </a:cxn>
                    <a:cxn ang="0">
                      <a:pos x="100" y="5"/>
                    </a:cxn>
                    <a:cxn ang="0">
                      <a:pos x="98" y="7"/>
                    </a:cxn>
                    <a:cxn ang="0">
                      <a:pos x="96" y="9"/>
                    </a:cxn>
                  </a:cxnLst>
                  <a:rect l="0" t="0" r="r" b="b"/>
                  <a:pathLst>
                    <a:path w="434" h="24">
                      <a:moveTo>
                        <a:pt x="434" y="24"/>
                      </a:moveTo>
                      <a:lnTo>
                        <a:pt x="311" y="19"/>
                      </a:lnTo>
                      <a:lnTo>
                        <a:pt x="313" y="17"/>
                      </a:lnTo>
                      <a:lnTo>
                        <a:pt x="313" y="15"/>
                      </a:lnTo>
                      <a:lnTo>
                        <a:pt x="428" y="20"/>
                      </a:lnTo>
                      <a:lnTo>
                        <a:pt x="432" y="22"/>
                      </a:lnTo>
                      <a:lnTo>
                        <a:pt x="434" y="24"/>
                      </a:lnTo>
                      <a:close/>
                      <a:moveTo>
                        <a:pt x="96" y="9"/>
                      </a:moveTo>
                      <a:lnTo>
                        <a:pt x="0" y="3"/>
                      </a:lnTo>
                      <a:lnTo>
                        <a:pt x="1" y="1"/>
                      </a:lnTo>
                      <a:lnTo>
                        <a:pt x="3" y="0"/>
                      </a:lnTo>
                      <a:lnTo>
                        <a:pt x="100" y="5"/>
                      </a:lnTo>
                      <a:lnTo>
                        <a:pt x="98" y="7"/>
                      </a:lnTo>
                      <a:lnTo>
                        <a:pt x="96" y="9"/>
                      </a:lnTo>
                      <a:close/>
                    </a:path>
                  </a:pathLst>
                </a:custGeom>
                <a:solidFill>
                  <a:srgbClr val="E7C5C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496" name="Freeform 104"/>
                <p:cNvSpPr>
                  <a:spLocks noEditPoints="1"/>
                </p:cNvSpPr>
                <p:nvPr/>
              </p:nvSpPr>
              <p:spPr bwMode="auto">
                <a:xfrm>
                  <a:off x="1716" y="1063"/>
                  <a:ext cx="431" cy="24"/>
                </a:xfrm>
                <a:custGeom>
                  <a:avLst/>
                  <a:gdLst/>
                  <a:ahLst/>
                  <a:cxnLst>
                    <a:cxn ang="0">
                      <a:pos x="431" y="24"/>
                    </a:cxn>
                    <a:cxn ang="0">
                      <a:pos x="312" y="19"/>
                    </a:cxn>
                    <a:cxn ang="0">
                      <a:pos x="312" y="17"/>
                    </a:cxn>
                    <a:cxn ang="0">
                      <a:pos x="313" y="15"/>
                    </a:cxn>
                    <a:cxn ang="0">
                      <a:pos x="425" y="21"/>
                    </a:cxn>
                    <a:cxn ang="0">
                      <a:pos x="427" y="22"/>
                    </a:cxn>
                    <a:cxn ang="0">
                      <a:pos x="431" y="24"/>
                    </a:cxn>
                    <a:cxn ang="0">
                      <a:pos x="97" y="9"/>
                    </a:cxn>
                    <a:cxn ang="0">
                      <a:pos x="0" y="3"/>
                    </a:cxn>
                    <a:cxn ang="0">
                      <a:pos x="2" y="2"/>
                    </a:cxn>
                    <a:cxn ang="0">
                      <a:pos x="2" y="0"/>
                    </a:cxn>
                    <a:cxn ang="0">
                      <a:pos x="99" y="5"/>
                    </a:cxn>
                    <a:cxn ang="0">
                      <a:pos x="99" y="7"/>
                    </a:cxn>
                    <a:cxn ang="0">
                      <a:pos x="97" y="9"/>
                    </a:cxn>
                  </a:cxnLst>
                  <a:rect l="0" t="0" r="r" b="b"/>
                  <a:pathLst>
                    <a:path w="431" h="24">
                      <a:moveTo>
                        <a:pt x="431" y="24"/>
                      </a:moveTo>
                      <a:lnTo>
                        <a:pt x="312" y="19"/>
                      </a:lnTo>
                      <a:lnTo>
                        <a:pt x="312" y="17"/>
                      </a:lnTo>
                      <a:lnTo>
                        <a:pt x="313" y="15"/>
                      </a:lnTo>
                      <a:lnTo>
                        <a:pt x="425" y="21"/>
                      </a:lnTo>
                      <a:lnTo>
                        <a:pt x="427" y="22"/>
                      </a:lnTo>
                      <a:lnTo>
                        <a:pt x="431" y="24"/>
                      </a:lnTo>
                      <a:close/>
                      <a:moveTo>
                        <a:pt x="97" y="9"/>
                      </a:moveTo>
                      <a:lnTo>
                        <a:pt x="0" y="3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99" y="5"/>
                      </a:lnTo>
                      <a:lnTo>
                        <a:pt x="99" y="7"/>
                      </a:lnTo>
                      <a:lnTo>
                        <a:pt x="97" y="9"/>
                      </a:lnTo>
                      <a:close/>
                    </a:path>
                  </a:pathLst>
                </a:custGeom>
                <a:solidFill>
                  <a:srgbClr val="E7C5C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497" name="Freeform 105"/>
                <p:cNvSpPr>
                  <a:spLocks noEditPoints="1"/>
                </p:cNvSpPr>
                <p:nvPr/>
              </p:nvSpPr>
              <p:spPr bwMode="auto">
                <a:xfrm>
                  <a:off x="1718" y="1061"/>
                  <a:ext cx="425" cy="24"/>
                </a:xfrm>
                <a:custGeom>
                  <a:avLst/>
                  <a:gdLst/>
                  <a:ahLst/>
                  <a:cxnLst>
                    <a:cxn ang="0">
                      <a:pos x="425" y="24"/>
                    </a:cxn>
                    <a:cxn ang="0">
                      <a:pos x="310" y="19"/>
                    </a:cxn>
                    <a:cxn ang="0">
                      <a:pos x="311" y="17"/>
                    </a:cxn>
                    <a:cxn ang="0">
                      <a:pos x="311" y="15"/>
                    </a:cxn>
                    <a:cxn ang="0">
                      <a:pos x="422" y="21"/>
                    </a:cxn>
                    <a:cxn ang="0">
                      <a:pos x="423" y="23"/>
                    </a:cxn>
                    <a:cxn ang="0">
                      <a:pos x="425" y="24"/>
                    </a:cxn>
                    <a:cxn ang="0">
                      <a:pos x="97" y="9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2" y="0"/>
                    </a:cxn>
                    <a:cxn ang="0">
                      <a:pos x="99" y="4"/>
                    </a:cxn>
                    <a:cxn ang="0">
                      <a:pos x="97" y="7"/>
                    </a:cxn>
                    <a:cxn ang="0">
                      <a:pos x="97" y="9"/>
                    </a:cxn>
                  </a:cxnLst>
                  <a:rect l="0" t="0" r="r" b="b"/>
                  <a:pathLst>
                    <a:path w="425" h="24">
                      <a:moveTo>
                        <a:pt x="425" y="24"/>
                      </a:moveTo>
                      <a:lnTo>
                        <a:pt x="310" y="19"/>
                      </a:lnTo>
                      <a:lnTo>
                        <a:pt x="311" y="17"/>
                      </a:lnTo>
                      <a:lnTo>
                        <a:pt x="311" y="15"/>
                      </a:lnTo>
                      <a:lnTo>
                        <a:pt x="422" y="21"/>
                      </a:lnTo>
                      <a:lnTo>
                        <a:pt x="423" y="23"/>
                      </a:lnTo>
                      <a:lnTo>
                        <a:pt x="425" y="24"/>
                      </a:lnTo>
                      <a:close/>
                      <a:moveTo>
                        <a:pt x="97" y="9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99" y="4"/>
                      </a:lnTo>
                      <a:lnTo>
                        <a:pt x="97" y="7"/>
                      </a:lnTo>
                      <a:lnTo>
                        <a:pt x="97" y="9"/>
                      </a:lnTo>
                      <a:close/>
                    </a:path>
                  </a:pathLst>
                </a:custGeom>
                <a:solidFill>
                  <a:srgbClr val="E7C5C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498" name="Freeform 106"/>
                <p:cNvSpPr>
                  <a:spLocks noEditPoints="1"/>
                </p:cNvSpPr>
                <p:nvPr/>
              </p:nvSpPr>
              <p:spPr bwMode="auto">
                <a:xfrm>
                  <a:off x="1718" y="1059"/>
                  <a:ext cx="423" cy="25"/>
                </a:xfrm>
                <a:custGeom>
                  <a:avLst/>
                  <a:gdLst/>
                  <a:ahLst/>
                  <a:cxnLst>
                    <a:cxn ang="0">
                      <a:pos x="423" y="25"/>
                    </a:cxn>
                    <a:cxn ang="0">
                      <a:pos x="311" y="19"/>
                    </a:cxn>
                    <a:cxn ang="0">
                      <a:pos x="311" y="17"/>
                    </a:cxn>
                    <a:cxn ang="0">
                      <a:pos x="311" y="15"/>
                    </a:cxn>
                    <a:cxn ang="0">
                      <a:pos x="420" y="21"/>
                    </a:cxn>
                    <a:cxn ang="0">
                      <a:pos x="422" y="23"/>
                    </a:cxn>
                    <a:cxn ang="0">
                      <a:pos x="423" y="25"/>
                    </a:cxn>
                    <a:cxn ang="0">
                      <a:pos x="97" y="9"/>
                    </a:cxn>
                    <a:cxn ang="0">
                      <a:pos x="0" y="4"/>
                    </a:cxn>
                    <a:cxn ang="0">
                      <a:pos x="2" y="2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4" y="0"/>
                    </a:cxn>
                    <a:cxn ang="0">
                      <a:pos x="101" y="4"/>
                    </a:cxn>
                    <a:cxn ang="0">
                      <a:pos x="99" y="6"/>
                    </a:cxn>
                    <a:cxn ang="0">
                      <a:pos x="97" y="9"/>
                    </a:cxn>
                  </a:cxnLst>
                  <a:rect l="0" t="0" r="r" b="b"/>
                  <a:pathLst>
                    <a:path w="423" h="25">
                      <a:moveTo>
                        <a:pt x="423" y="25"/>
                      </a:moveTo>
                      <a:lnTo>
                        <a:pt x="311" y="19"/>
                      </a:lnTo>
                      <a:lnTo>
                        <a:pt x="311" y="17"/>
                      </a:lnTo>
                      <a:lnTo>
                        <a:pt x="311" y="15"/>
                      </a:lnTo>
                      <a:lnTo>
                        <a:pt x="420" y="21"/>
                      </a:lnTo>
                      <a:lnTo>
                        <a:pt x="422" y="23"/>
                      </a:lnTo>
                      <a:lnTo>
                        <a:pt x="423" y="25"/>
                      </a:lnTo>
                      <a:close/>
                      <a:moveTo>
                        <a:pt x="97" y="9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4" y="0"/>
                      </a:lnTo>
                      <a:lnTo>
                        <a:pt x="101" y="4"/>
                      </a:lnTo>
                      <a:lnTo>
                        <a:pt x="99" y="6"/>
                      </a:lnTo>
                      <a:lnTo>
                        <a:pt x="97" y="9"/>
                      </a:lnTo>
                      <a:close/>
                    </a:path>
                  </a:pathLst>
                </a:custGeom>
                <a:solidFill>
                  <a:srgbClr val="E7C5C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499" name="Freeform 107"/>
                <p:cNvSpPr>
                  <a:spLocks noEditPoints="1"/>
                </p:cNvSpPr>
                <p:nvPr/>
              </p:nvSpPr>
              <p:spPr bwMode="auto">
                <a:xfrm>
                  <a:off x="1720" y="1057"/>
                  <a:ext cx="420" cy="25"/>
                </a:xfrm>
                <a:custGeom>
                  <a:avLst/>
                  <a:gdLst/>
                  <a:ahLst/>
                  <a:cxnLst>
                    <a:cxn ang="0">
                      <a:pos x="420" y="25"/>
                    </a:cxn>
                    <a:cxn ang="0">
                      <a:pos x="309" y="19"/>
                    </a:cxn>
                    <a:cxn ang="0">
                      <a:pos x="309" y="17"/>
                    </a:cxn>
                    <a:cxn ang="0">
                      <a:pos x="311" y="17"/>
                    </a:cxn>
                    <a:cxn ang="0">
                      <a:pos x="311" y="15"/>
                    </a:cxn>
                    <a:cxn ang="0">
                      <a:pos x="311" y="15"/>
                    </a:cxn>
                    <a:cxn ang="0">
                      <a:pos x="416" y="21"/>
                    </a:cxn>
                    <a:cxn ang="0">
                      <a:pos x="418" y="23"/>
                    </a:cxn>
                    <a:cxn ang="0">
                      <a:pos x="420" y="25"/>
                    </a:cxn>
                    <a:cxn ang="0">
                      <a:pos x="97" y="8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2" y="2"/>
                    </a:cxn>
                    <a:cxn ang="0">
                      <a:pos x="2" y="0"/>
                    </a:cxn>
                    <a:cxn ang="0">
                      <a:pos x="99" y="4"/>
                    </a:cxn>
                    <a:cxn ang="0">
                      <a:pos x="99" y="6"/>
                    </a:cxn>
                    <a:cxn ang="0">
                      <a:pos x="97" y="8"/>
                    </a:cxn>
                  </a:cxnLst>
                  <a:rect l="0" t="0" r="r" b="b"/>
                  <a:pathLst>
                    <a:path w="420" h="25">
                      <a:moveTo>
                        <a:pt x="420" y="25"/>
                      </a:moveTo>
                      <a:lnTo>
                        <a:pt x="309" y="19"/>
                      </a:lnTo>
                      <a:lnTo>
                        <a:pt x="309" y="17"/>
                      </a:lnTo>
                      <a:lnTo>
                        <a:pt x="311" y="17"/>
                      </a:lnTo>
                      <a:lnTo>
                        <a:pt x="311" y="15"/>
                      </a:lnTo>
                      <a:lnTo>
                        <a:pt x="311" y="15"/>
                      </a:lnTo>
                      <a:lnTo>
                        <a:pt x="416" y="21"/>
                      </a:lnTo>
                      <a:lnTo>
                        <a:pt x="418" y="23"/>
                      </a:lnTo>
                      <a:lnTo>
                        <a:pt x="420" y="25"/>
                      </a:lnTo>
                      <a:close/>
                      <a:moveTo>
                        <a:pt x="97" y="8"/>
                      </a:move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99" y="4"/>
                      </a:lnTo>
                      <a:lnTo>
                        <a:pt x="99" y="6"/>
                      </a:lnTo>
                      <a:lnTo>
                        <a:pt x="97" y="8"/>
                      </a:lnTo>
                      <a:close/>
                    </a:path>
                  </a:pathLst>
                </a:custGeom>
                <a:solidFill>
                  <a:srgbClr val="E7C6C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500" name="Freeform 108"/>
                <p:cNvSpPr>
                  <a:spLocks noEditPoints="1"/>
                </p:cNvSpPr>
                <p:nvPr/>
              </p:nvSpPr>
              <p:spPr bwMode="auto">
                <a:xfrm>
                  <a:off x="1722" y="1055"/>
                  <a:ext cx="416" cy="25"/>
                </a:xfrm>
                <a:custGeom>
                  <a:avLst/>
                  <a:gdLst/>
                  <a:ahLst/>
                  <a:cxnLst>
                    <a:cxn ang="0">
                      <a:pos x="416" y="25"/>
                    </a:cxn>
                    <a:cxn ang="0">
                      <a:pos x="307" y="19"/>
                    </a:cxn>
                    <a:cxn ang="0">
                      <a:pos x="309" y="19"/>
                    </a:cxn>
                    <a:cxn ang="0">
                      <a:pos x="309" y="19"/>
                    </a:cxn>
                    <a:cxn ang="0">
                      <a:pos x="309" y="17"/>
                    </a:cxn>
                    <a:cxn ang="0">
                      <a:pos x="309" y="15"/>
                    </a:cxn>
                    <a:cxn ang="0">
                      <a:pos x="412" y="19"/>
                    </a:cxn>
                    <a:cxn ang="0">
                      <a:pos x="414" y="21"/>
                    </a:cxn>
                    <a:cxn ang="0">
                      <a:pos x="416" y="25"/>
                    </a:cxn>
                    <a:cxn ang="0">
                      <a:pos x="97" y="8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2" y="0"/>
                    </a:cxn>
                    <a:cxn ang="0">
                      <a:pos x="99" y="4"/>
                    </a:cxn>
                    <a:cxn ang="0">
                      <a:pos x="97" y="6"/>
                    </a:cxn>
                    <a:cxn ang="0">
                      <a:pos x="97" y="8"/>
                    </a:cxn>
                  </a:cxnLst>
                  <a:rect l="0" t="0" r="r" b="b"/>
                  <a:pathLst>
                    <a:path w="416" h="25">
                      <a:moveTo>
                        <a:pt x="416" y="25"/>
                      </a:moveTo>
                      <a:lnTo>
                        <a:pt x="307" y="19"/>
                      </a:lnTo>
                      <a:lnTo>
                        <a:pt x="309" y="19"/>
                      </a:lnTo>
                      <a:lnTo>
                        <a:pt x="309" y="19"/>
                      </a:lnTo>
                      <a:lnTo>
                        <a:pt x="309" y="17"/>
                      </a:lnTo>
                      <a:lnTo>
                        <a:pt x="309" y="15"/>
                      </a:lnTo>
                      <a:lnTo>
                        <a:pt x="412" y="19"/>
                      </a:lnTo>
                      <a:lnTo>
                        <a:pt x="414" y="21"/>
                      </a:lnTo>
                      <a:lnTo>
                        <a:pt x="416" y="25"/>
                      </a:lnTo>
                      <a:close/>
                      <a:moveTo>
                        <a:pt x="97" y="8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99" y="4"/>
                      </a:lnTo>
                      <a:lnTo>
                        <a:pt x="97" y="6"/>
                      </a:lnTo>
                      <a:lnTo>
                        <a:pt x="97" y="8"/>
                      </a:lnTo>
                      <a:close/>
                    </a:path>
                  </a:pathLst>
                </a:custGeom>
                <a:solidFill>
                  <a:srgbClr val="E7C6C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501" name="Freeform 109"/>
                <p:cNvSpPr>
                  <a:spLocks noEditPoints="1"/>
                </p:cNvSpPr>
                <p:nvPr/>
              </p:nvSpPr>
              <p:spPr bwMode="auto">
                <a:xfrm>
                  <a:off x="1722" y="1053"/>
                  <a:ext cx="414" cy="25"/>
                </a:xfrm>
                <a:custGeom>
                  <a:avLst/>
                  <a:gdLst/>
                  <a:ahLst/>
                  <a:cxnLst>
                    <a:cxn ang="0">
                      <a:pos x="414" y="25"/>
                    </a:cxn>
                    <a:cxn ang="0">
                      <a:pos x="309" y="19"/>
                    </a:cxn>
                    <a:cxn ang="0">
                      <a:pos x="309" y="17"/>
                    </a:cxn>
                    <a:cxn ang="0">
                      <a:pos x="311" y="15"/>
                    </a:cxn>
                    <a:cxn ang="0">
                      <a:pos x="410" y="19"/>
                    </a:cxn>
                    <a:cxn ang="0">
                      <a:pos x="410" y="21"/>
                    </a:cxn>
                    <a:cxn ang="0">
                      <a:pos x="414" y="25"/>
                    </a:cxn>
                    <a:cxn ang="0">
                      <a:pos x="97" y="8"/>
                    </a:cxn>
                    <a:cxn ang="0">
                      <a:pos x="0" y="4"/>
                    </a:cxn>
                    <a:cxn ang="0">
                      <a:pos x="2" y="2"/>
                    </a:cxn>
                    <a:cxn ang="0">
                      <a:pos x="4" y="0"/>
                    </a:cxn>
                    <a:cxn ang="0">
                      <a:pos x="101" y="4"/>
                    </a:cxn>
                    <a:cxn ang="0">
                      <a:pos x="99" y="6"/>
                    </a:cxn>
                    <a:cxn ang="0">
                      <a:pos x="97" y="8"/>
                    </a:cxn>
                  </a:cxnLst>
                  <a:rect l="0" t="0" r="r" b="b"/>
                  <a:pathLst>
                    <a:path w="414" h="25">
                      <a:moveTo>
                        <a:pt x="414" y="25"/>
                      </a:moveTo>
                      <a:lnTo>
                        <a:pt x="309" y="19"/>
                      </a:lnTo>
                      <a:lnTo>
                        <a:pt x="309" y="17"/>
                      </a:lnTo>
                      <a:lnTo>
                        <a:pt x="311" y="15"/>
                      </a:lnTo>
                      <a:lnTo>
                        <a:pt x="410" y="19"/>
                      </a:lnTo>
                      <a:lnTo>
                        <a:pt x="410" y="21"/>
                      </a:lnTo>
                      <a:lnTo>
                        <a:pt x="414" y="25"/>
                      </a:lnTo>
                      <a:close/>
                      <a:moveTo>
                        <a:pt x="97" y="8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4" y="0"/>
                      </a:lnTo>
                      <a:lnTo>
                        <a:pt x="101" y="4"/>
                      </a:lnTo>
                      <a:lnTo>
                        <a:pt x="99" y="6"/>
                      </a:lnTo>
                      <a:lnTo>
                        <a:pt x="97" y="8"/>
                      </a:lnTo>
                      <a:close/>
                    </a:path>
                  </a:pathLst>
                </a:custGeom>
                <a:solidFill>
                  <a:srgbClr val="E7C6C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502" name="Freeform 110"/>
                <p:cNvSpPr>
                  <a:spLocks noEditPoints="1"/>
                </p:cNvSpPr>
                <p:nvPr/>
              </p:nvSpPr>
              <p:spPr bwMode="auto">
                <a:xfrm>
                  <a:off x="1724" y="1051"/>
                  <a:ext cx="410" cy="23"/>
                </a:xfrm>
                <a:custGeom>
                  <a:avLst/>
                  <a:gdLst/>
                  <a:ahLst/>
                  <a:cxnLst>
                    <a:cxn ang="0">
                      <a:pos x="410" y="23"/>
                    </a:cxn>
                    <a:cxn ang="0">
                      <a:pos x="307" y="19"/>
                    </a:cxn>
                    <a:cxn ang="0">
                      <a:pos x="309" y="17"/>
                    </a:cxn>
                    <a:cxn ang="0">
                      <a:pos x="309" y="15"/>
                    </a:cxn>
                    <a:cxn ang="0">
                      <a:pos x="406" y="19"/>
                    </a:cxn>
                    <a:cxn ang="0">
                      <a:pos x="406" y="19"/>
                    </a:cxn>
                    <a:cxn ang="0">
                      <a:pos x="406" y="21"/>
                    </a:cxn>
                    <a:cxn ang="0">
                      <a:pos x="408" y="21"/>
                    </a:cxn>
                    <a:cxn ang="0">
                      <a:pos x="410" y="23"/>
                    </a:cxn>
                    <a:cxn ang="0">
                      <a:pos x="97" y="8"/>
                    </a:cxn>
                    <a:cxn ang="0">
                      <a:pos x="0" y="4"/>
                    </a:cxn>
                    <a:cxn ang="0">
                      <a:pos x="2" y="2"/>
                    </a:cxn>
                    <a:cxn ang="0">
                      <a:pos x="2" y="0"/>
                    </a:cxn>
                    <a:cxn ang="0">
                      <a:pos x="99" y="4"/>
                    </a:cxn>
                    <a:cxn ang="0">
                      <a:pos x="99" y="6"/>
                    </a:cxn>
                    <a:cxn ang="0">
                      <a:pos x="97" y="8"/>
                    </a:cxn>
                  </a:cxnLst>
                  <a:rect l="0" t="0" r="r" b="b"/>
                  <a:pathLst>
                    <a:path w="410" h="23">
                      <a:moveTo>
                        <a:pt x="410" y="23"/>
                      </a:moveTo>
                      <a:lnTo>
                        <a:pt x="307" y="19"/>
                      </a:lnTo>
                      <a:lnTo>
                        <a:pt x="309" y="17"/>
                      </a:lnTo>
                      <a:lnTo>
                        <a:pt x="309" y="15"/>
                      </a:lnTo>
                      <a:lnTo>
                        <a:pt x="406" y="19"/>
                      </a:lnTo>
                      <a:lnTo>
                        <a:pt x="406" y="19"/>
                      </a:lnTo>
                      <a:lnTo>
                        <a:pt x="406" y="21"/>
                      </a:lnTo>
                      <a:lnTo>
                        <a:pt x="408" y="21"/>
                      </a:lnTo>
                      <a:lnTo>
                        <a:pt x="410" y="23"/>
                      </a:lnTo>
                      <a:close/>
                      <a:moveTo>
                        <a:pt x="97" y="8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99" y="4"/>
                      </a:lnTo>
                      <a:lnTo>
                        <a:pt x="99" y="6"/>
                      </a:lnTo>
                      <a:lnTo>
                        <a:pt x="97" y="8"/>
                      </a:lnTo>
                      <a:close/>
                    </a:path>
                  </a:pathLst>
                </a:custGeom>
                <a:solidFill>
                  <a:srgbClr val="E7C6C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503" name="Freeform 111"/>
                <p:cNvSpPr>
                  <a:spLocks noEditPoints="1"/>
                </p:cNvSpPr>
                <p:nvPr/>
              </p:nvSpPr>
              <p:spPr bwMode="auto">
                <a:xfrm>
                  <a:off x="1726" y="1049"/>
                  <a:ext cx="406" cy="23"/>
                </a:xfrm>
                <a:custGeom>
                  <a:avLst/>
                  <a:gdLst/>
                  <a:ahLst/>
                  <a:cxnLst>
                    <a:cxn ang="0">
                      <a:pos x="406" y="23"/>
                    </a:cxn>
                    <a:cxn ang="0">
                      <a:pos x="307" y="19"/>
                    </a:cxn>
                    <a:cxn ang="0">
                      <a:pos x="307" y="17"/>
                    </a:cxn>
                    <a:cxn ang="0">
                      <a:pos x="309" y="16"/>
                    </a:cxn>
                    <a:cxn ang="0">
                      <a:pos x="404" y="19"/>
                    </a:cxn>
                    <a:cxn ang="0">
                      <a:pos x="404" y="21"/>
                    </a:cxn>
                    <a:cxn ang="0">
                      <a:pos x="404" y="23"/>
                    </a:cxn>
                    <a:cxn ang="0">
                      <a:pos x="404" y="23"/>
                    </a:cxn>
                    <a:cxn ang="0">
                      <a:pos x="406" y="23"/>
                    </a:cxn>
                    <a:cxn ang="0">
                      <a:pos x="97" y="8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2" y="0"/>
                    </a:cxn>
                    <a:cxn ang="0">
                      <a:pos x="99" y="4"/>
                    </a:cxn>
                    <a:cxn ang="0">
                      <a:pos x="97" y="6"/>
                    </a:cxn>
                    <a:cxn ang="0">
                      <a:pos x="97" y="8"/>
                    </a:cxn>
                  </a:cxnLst>
                  <a:rect l="0" t="0" r="r" b="b"/>
                  <a:pathLst>
                    <a:path w="406" h="23">
                      <a:moveTo>
                        <a:pt x="406" y="23"/>
                      </a:moveTo>
                      <a:lnTo>
                        <a:pt x="307" y="19"/>
                      </a:lnTo>
                      <a:lnTo>
                        <a:pt x="307" y="17"/>
                      </a:lnTo>
                      <a:lnTo>
                        <a:pt x="309" y="16"/>
                      </a:lnTo>
                      <a:lnTo>
                        <a:pt x="404" y="19"/>
                      </a:lnTo>
                      <a:lnTo>
                        <a:pt x="404" y="21"/>
                      </a:lnTo>
                      <a:lnTo>
                        <a:pt x="404" y="23"/>
                      </a:lnTo>
                      <a:lnTo>
                        <a:pt x="404" y="23"/>
                      </a:lnTo>
                      <a:lnTo>
                        <a:pt x="406" y="23"/>
                      </a:lnTo>
                      <a:close/>
                      <a:moveTo>
                        <a:pt x="97" y="8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99" y="4"/>
                      </a:lnTo>
                      <a:lnTo>
                        <a:pt x="97" y="6"/>
                      </a:lnTo>
                      <a:lnTo>
                        <a:pt x="97" y="8"/>
                      </a:lnTo>
                      <a:close/>
                    </a:path>
                  </a:pathLst>
                </a:custGeom>
                <a:solidFill>
                  <a:srgbClr val="E7C6C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504" name="Freeform 112"/>
                <p:cNvSpPr>
                  <a:spLocks noEditPoints="1"/>
                </p:cNvSpPr>
                <p:nvPr/>
              </p:nvSpPr>
              <p:spPr bwMode="auto">
                <a:xfrm>
                  <a:off x="1726" y="1048"/>
                  <a:ext cx="404" cy="22"/>
                </a:xfrm>
                <a:custGeom>
                  <a:avLst/>
                  <a:gdLst/>
                  <a:ahLst/>
                  <a:cxnLst>
                    <a:cxn ang="0">
                      <a:pos x="404" y="22"/>
                    </a:cxn>
                    <a:cxn ang="0">
                      <a:pos x="307" y="18"/>
                    </a:cxn>
                    <a:cxn ang="0">
                      <a:pos x="309" y="17"/>
                    </a:cxn>
                    <a:cxn ang="0">
                      <a:pos x="309" y="15"/>
                    </a:cxn>
                    <a:cxn ang="0">
                      <a:pos x="404" y="18"/>
                    </a:cxn>
                    <a:cxn ang="0">
                      <a:pos x="404" y="20"/>
                    </a:cxn>
                    <a:cxn ang="0">
                      <a:pos x="404" y="22"/>
                    </a:cxn>
                    <a:cxn ang="0">
                      <a:pos x="97" y="7"/>
                    </a:cxn>
                    <a:cxn ang="0">
                      <a:pos x="0" y="3"/>
                    </a:cxn>
                    <a:cxn ang="0">
                      <a:pos x="2" y="1"/>
                    </a:cxn>
                    <a:cxn ang="0">
                      <a:pos x="4" y="0"/>
                    </a:cxn>
                    <a:cxn ang="0">
                      <a:pos x="101" y="3"/>
                    </a:cxn>
                    <a:cxn ang="0">
                      <a:pos x="99" y="5"/>
                    </a:cxn>
                    <a:cxn ang="0">
                      <a:pos x="97" y="7"/>
                    </a:cxn>
                  </a:cxnLst>
                  <a:rect l="0" t="0" r="r" b="b"/>
                  <a:pathLst>
                    <a:path w="404" h="22">
                      <a:moveTo>
                        <a:pt x="404" y="22"/>
                      </a:moveTo>
                      <a:lnTo>
                        <a:pt x="307" y="18"/>
                      </a:lnTo>
                      <a:lnTo>
                        <a:pt x="309" y="17"/>
                      </a:lnTo>
                      <a:lnTo>
                        <a:pt x="309" y="15"/>
                      </a:lnTo>
                      <a:lnTo>
                        <a:pt x="404" y="18"/>
                      </a:lnTo>
                      <a:lnTo>
                        <a:pt x="404" y="20"/>
                      </a:lnTo>
                      <a:lnTo>
                        <a:pt x="404" y="22"/>
                      </a:lnTo>
                      <a:close/>
                      <a:moveTo>
                        <a:pt x="97" y="7"/>
                      </a:moveTo>
                      <a:lnTo>
                        <a:pt x="0" y="3"/>
                      </a:lnTo>
                      <a:lnTo>
                        <a:pt x="2" y="1"/>
                      </a:lnTo>
                      <a:lnTo>
                        <a:pt x="4" y="0"/>
                      </a:lnTo>
                      <a:lnTo>
                        <a:pt x="101" y="3"/>
                      </a:lnTo>
                      <a:lnTo>
                        <a:pt x="99" y="5"/>
                      </a:lnTo>
                      <a:lnTo>
                        <a:pt x="97" y="7"/>
                      </a:lnTo>
                      <a:close/>
                    </a:path>
                  </a:pathLst>
                </a:custGeom>
                <a:solidFill>
                  <a:srgbClr val="E7C6C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505" name="Freeform 113"/>
                <p:cNvSpPr>
                  <a:spLocks noEditPoints="1"/>
                </p:cNvSpPr>
                <p:nvPr/>
              </p:nvSpPr>
              <p:spPr bwMode="auto">
                <a:xfrm>
                  <a:off x="1728" y="1046"/>
                  <a:ext cx="402" cy="22"/>
                </a:xfrm>
                <a:custGeom>
                  <a:avLst/>
                  <a:gdLst/>
                  <a:ahLst/>
                  <a:cxnLst>
                    <a:cxn ang="0">
                      <a:pos x="402" y="22"/>
                    </a:cxn>
                    <a:cxn ang="0">
                      <a:pos x="307" y="19"/>
                    </a:cxn>
                    <a:cxn ang="0">
                      <a:pos x="307" y="17"/>
                    </a:cxn>
                    <a:cxn ang="0">
                      <a:pos x="307" y="13"/>
                    </a:cxn>
                    <a:cxn ang="0">
                      <a:pos x="402" y="19"/>
                    </a:cxn>
                    <a:cxn ang="0">
                      <a:pos x="402" y="20"/>
                    </a:cxn>
                    <a:cxn ang="0">
                      <a:pos x="402" y="22"/>
                    </a:cxn>
                    <a:cxn ang="0">
                      <a:pos x="97" y="7"/>
                    </a:cxn>
                    <a:cxn ang="0">
                      <a:pos x="0" y="3"/>
                    </a:cxn>
                    <a:cxn ang="0">
                      <a:pos x="2" y="2"/>
                    </a:cxn>
                    <a:cxn ang="0">
                      <a:pos x="2" y="0"/>
                    </a:cxn>
                    <a:cxn ang="0">
                      <a:pos x="99" y="3"/>
                    </a:cxn>
                    <a:cxn ang="0">
                      <a:pos x="99" y="5"/>
                    </a:cxn>
                    <a:cxn ang="0">
                      <a:pos x="97" y="7"/>
                    </a:cxn>
                  </a:cxnLst>
                  <a:rect l="0" t="0" r="r" b="b"/>
                  <a:pathLst>
                    <a:path w="402" h="22">
                      <a:moveTo>
                        <a:pt x="402" y="22"/>
                      </a:moveTo>
                      <a:lnTo>
                        <a:pt x="307" y="19"/>
                      </a:lnTo>
                      <a:lnTo>
                        <a:pt x="307" y="17"/>
                      </a:lnTo>
                      <a:lnTo>
                        <a:pt x="307" y="13"/>
                      </a:lnTo>
                      <a:lnTo>
                        <a:pt x="402" y="19"/>
                      </a:lnTo>
                      <a:lnTo>
                        <a:pt x="402" y="20"/>
                      </a:lnTo>
                      <a:lnTo>
                        <a:pt x="402" y="22"/>
                      </a:lnTo>
                      <a:close/>
                      <a:moveTo>
                        <a:pt x="97" y="7"/>
                      </a:moveTo>
                      <a:lnTo>
                        <a:pt x="0" y="3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99" y="3"/>
                      </a:lnTo>
                      <a:lnTo>
                        <a:pt x="99" y="5"/>
                      </a:lnTo>
                      <a:lnTo>
                        <a:pt x="97" y="7"/>
                      </a:lnTo>
                      <a:close/>
                    </a:path>
                  </a:pathLst>
                </a:custGeom>
                <a:solidFill>
                  <a:srgbClr val="E5C6C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506" name="Freeform 114"/>
                <p:cNvSpPr>
                  <a:spLocks noEditPoints="1"/>
                </p:cNvSpPr>
                <p:nvPr/>
              </p:nvSpPr>
              <p:spPr bwMode="auto">
                <a:xfrm>
                  <a:off x="1730" y="1044"/>
                  <a:ext cx="400" cy="22"/>
                </a:xfrm>
                <a:custGeom>
                  <a:avLst/>
                  <a:gdLst/>
                  <a:ahLst/>
                  <a:cxnLst>
                    <a:cxn ang="0">
                      <a:pos x="400" y="22"/>
                    </a:cxn>
                    <a:cxn ang="0">
                      <a:pos x="305" y="19"/>
                    </a:cxn>
                    <a:cxn ang="0">
                      <a:pos x="305" y="15"/>
                    </a:cxn>
                    <a:cxn ang="0">
                      <a:pos x="307" y="13"/>
                    </a:cxn>
                    <a:cxn ang="0">
                      <a:pos x="398" y="19"/>
                    </a:cxn>
                    <a:cxn ang="0">
                      <a:pos x="400" y="21"/>
                    </a:cxn>
                    <a:cxn ang="0">
                      <a:pos x="400" y="22"/>
                    </a:cxn>
                    <a:cxn ang="0">
                      <a:pos x="97" y="7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2" y="0"/>
                    </a:cxn>
                    <a:cxn ang="0">
                      <a:pos x="98" y="4"/>
                    </a:cxn>
                    <a:cxn ang="0">
                      <a:pos x="97" y="5"/>
                    </a:cxn>
                    <a:cxn ang="0">
                      <a:pos x="97" y="7"/>
                    </a:cxn>
                  </a:cxnLst>
                  <a:rect l="0" t="0" r="r" b="b"/>
                  <a:pathLst>
                    <a:path w="400" h="22">
                      <a:moveTo>
                        <a:pt x="400" y="22"/>
                      </a:moveTo>
                      <a:lnTo>
                        <a:pt x="305" y="19"/>
                      </a:lnTo>
                      <a:lnTo>
                        <a:pt x="305" y="15"/>
                      </a:lnTo>
                      <a:lnTo>
                        <a:pt x="307" y="13"/>
                      </a:lnTo>
                      <a:lnTo>
                        <a:pt x="398" y="19"/>
                      </a:lnTo>
                      <a:lnTo>
                        <a:pt x="400" y="21"/>
                      </a:lnTo>
                      <a:lnTo>
                        <a:pt x="400" y="22"/>
                      </a:lnTo>
                      <a:close/>
                      <a:moveTo>
                        <a:pt x="97" y="7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98" y="4"/>
                      </a:lnTo>
                      <a:lnTo>
                        <a:pt x="97" y="5"/>
                      </a:lnTo>
                      <a:lnTo>
                        <a:pt x="97" y="7"/>
                      </a:lnTo>
                      <a:close/>
                    </a:path>
                  </a:pathLst>
                </a:custGeom>
                <a:solidFill>
                  <a:srgbClr val="E5C6C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507" name="Freeform 115"/>
                <p:cNvSpPr>
                  <a:spLocks noEditPoints="1"/>
                </p:cNvSpPr>
                <p:nvPr/>
              </p:nvSpPr>
              <p:spPr bwMode="auto">
                <a:xfrm>
                  <a:off x="1730" y="1042"/>
                  <a:ext cx="400" cy="23"/>
                </a:xfrm>
                <a:custGeom>
                  <a:avLst/>
                  <a:gdLst/>
                  <a:ahLst/>
                  <a:cxnLst>
                    <a:cxn ang="0">
                      <a:pos x="400" y="23"/>
                    </a:cxn>
                    <a:cxn ang="0">
                      <a:pos x="305" y="17"/>
                    </a:cxn>
                    <a:cxn ang="0">
                      <a:pos x="307" y="15"/>
                    </a:cxn>
                    <a:cxn ang="0">
                      <a:pos x="307" y="13"/>
                    </a:cxn>
                    <a:cxn ang="0">
                      <a:pos x="353" y="17"/>
                    </a:cxn>
                    <a:cxn ang="0">
                      <a:pos x="353" y="17"/>
                    </a:cxn>
                    <a:cxn ang="0">
                      <a:pos x="353" y="19"/>
                    </a:cxn>
                    <a:cxn ang="0">
                      <a:pos x="354" y="17"/>
                    </a:cxn>
                    <a:cxn ang="0">
                      <a:pos x="354" y="17"/>
                    </a:cxn>
                    <a:cxn ang="0">
                      <a:pos x="398" y="19"/>
                    </a:cxn>
                    <a:cxn ang="0">
                      <a:pos x="398" y="21"/>
                    </a:cxn>
                    <a:cxn ang="0">
                      <a:pos x="400" y="23"/>
                    </a:cxn>
                    <a:cxn ang="0">
                      <a:pos x="97" y="7"/>
                    </a:cxn>
                    <a:cxn ang="0">
                      <a:pos x="0" y="4"/>
                    </a:cxn>
                    <a:cxn ang="0">
                      <a:pos x="2" y="2"/>
                    </a:cxn>
                    <a:cxn ang="0">
                      <a:pos x="4" y="0"/>
                    </a:cxn>
                    <a:cxn ang="0">
                      <a:pos x="100" y="4"/>
                    </a:cxn>
                    <a:cxn ang="0">
                      <a:pos x="98" y="6"/>
                    </a:cxn>
                    <a:cxn ang="0">
                      <a:pos x="97" y="7"/>
                    </a:cxn>
                  </a:cxnLst>
                  <a:rect l="0" t="0" r="r" b="b"/>
                  <a:pathLst>
                    <a:path w="400" h="23">
                      <a:moveTo>
                        <a:pt x="400" y="23"/>
                      </a:moveTo>
                      <a:lnTo>
                        <a:pt x="305" y="17"/>
                      </a:lnTo>
                      <a:lnTo>
                        <a:pt x="307" y="15"/>
                      </a:lnTo>
                      <a:lnTo>
                        <a:pt x="307" y="13"/>
                      </a:lnTo>
                      <a:lnTo>
                        <a:pt x="353" y="17"/>
                      </a:lnTo>
                      <a:lnTo>
                        <a:pt x="353" y="17"/>
                      </a:lnTo>
                      <a:lnTo>
                        <a:pt x="353" y="19"/>
                      </a:lnTo>
                      <a:lnTo>
                        <a:pt x="354" y="17"/>
                      </a:lnTo>
                      <a:lnTo>
                        <a:pt x="354" y="17"/>
                      </a:lnTo>
                      <a:lnTo>
                        <a:pt x="398" y="19"/>
                      </a:lnTo>
                      <a:lnTo>
                        <a:pt x="398" y="21"/>
                      </a:lnTo>
                      <a:lnTo>
                        <a:pt x="400" y="23"/>
                      </a:lnTo>
                      <a:close/>
                      <a:moveTo>
                        <a:pt x="97" y="7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4" y="0"/>
                      </a:lnTo>
                      <a:lnTo>
                        <a:pt x="100" y="4"/>
                      </a:lnTo>
                      <a:lnTo>
                        <a:pt x="98" y="6"/>
                      </a:lnTo>
                      <a:lnTo>
                        <a:pt x="97" y="7"/>
                      </a:lnTo>
                      <a:close/>
                    </a:path>
                  </a:pathLst>
                </a:custGeom>
                <a:solidFill>
                  <a:srgbClr val="E5C6C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508" name="Freeform 116"/>
                <p:cNvSpPr>
                  <a:spLocks noEditPoints="1"/>
                </p:cNvSpPr>
                <p:nvPr/>
              </p:nvSpPr>
              <p:spPr bwMode="auto">
                <a:xfrm>
                  <a:off x="1732" y="1038"/>
                  <a:ext cx="396" cy="25"/>
                </a:xfrm>
                <a:custGeom>
                  <a:avLst/>
                  <a:gdLst/>
                  <a:ahLst/>
                  <a:cxnLst>
                    <a:cxn ang="0">
                      <a:pos x="396" y="25"/>
                    </a:cxn>
                    <a:cxn ang="0">
                      <a:pos x="305" y="19"/>
                    </a:cxn>
                    <a:cxn ang="0">
                      <a:pos x="305" y="17"/>
                    </a:cxn>
                    <a:cxn ang="0">
                      <a:pos x="307" y="15"/>
                    </a:cxn>
                    <a:cxn ang="0">
                      <a:pos x="352" y="17"/>
                    </a:cxn>
                    <a:cxn ang="0">
                      <a:pos x="351" y="21"/>
                    </a:cxn>
                    <a:cxn ang="0">
                      <a:pos x="351" y="23"/>
                    </a:cxn>
                    <a:cxn ang="0">
                      <a:pos x="352" y="21"/>
                    </a:cxn>
                    <a:cxn ang="0">
                      <a:pos x="354" y="19"/>
                    </a:cxn>
                    <a:cxn ang="0">
                      <a:pos x="394" y="21"/>
                    </a:cxn>
                    <a:cxn ang="0">
                      <a:pos x="396" y="23"/>
                    </a:cxn>
                    <a:cxn ang="0">
                      <a:pos x="396" y="25"/>
                    </a:cxn>
                    <a:cxn ang="0">
                      <a:pos x="96" y="10"/>
                    </a:cxn>
                    <a:cxn ang="0">
                      <a:pos x="0" y="6"/>
                    </a:cxn>
                    <a:cxn ang="0">
                      <a:pos x="2" y="4"/>
                    </a:cxn>
                    <a:cxn ang="0">
                      <a:pos x="2" y="0"/>
                    </a:cxn>
                    <a:cxn ang="0">
                      <a:pos x="98" y="6"/>
                    </a:cxn>
                    <a:cxn ang="0">
                      <a:pos x="98" y="8"/>
                    </a:cxn>
                    <a:cxn ang="0">
                      <a:pos x="96" y="10"/>
                    </a:cxn>
                  </a:cxnLst>
                  <a:rect l="0" t="0" r="r" b="b"/>
                  <a:pathLst>
                    <a:path w="396" h="25">
                      <a:moveTo>
                        <a:pt x="396" y="25"/>
                      </a:moveTo>
                      <a:lnTo>
                        <a:pt x="305" y="19"/>
                      </a:lnTo>
                      <a:lnTo>
                        <a:pt x="305" y="17"/>
                      </a:lnTo>
                      <a:lnTo>
                        <a:pt x="307" y="15"/>
                      </a:lnTo>
                      <a:lnTo>
                        <a:pt x="352" y="17"/>
                      </a:lnTo>
                      <a:lnTo>
                        <a:pt x="351" y="21"/>
                      </a:lnTo>
                      <a:lnTo>
                        <a:pt x="351" y="23"/>
                      </a:lnTo>
                      <a:lnTo>
                        <a:pt x="352" y="21"/>
                      </a:lnTo>
                      <a:lnTo>
                        <a:pt x="354" y="19"/>
                      </a:lnTo>
                      <a:lnTo>
                        <a:pt x="394" y="21"/>
                      </a:lnTo>
                      <a:lnTo>
                        <a:pt x="396" y="23"/>
                      </a:lnTo>
                      <a:lnTo>
                        <a:pt x="396" y="25"/>
                      </a:lnTo>
                      <a:close/>
                      <a:moveTo>
                        <a:pt x="96" y="10"/>
                      </a:moveTo>
                      <a:lnTo>
                        <a:pt x="0" y="6"/>
                      </a:lnTo>
                      <a:lnTo>
                        <a:pt x="2" y="4"/>
                      </a:lnTo>
                      <a:lnTo>
                        <a:pt x="2" y="0"/>
                      </a:lnTo>
                      <a:lnTo>
                        <a:pt x="98" y="6"/>
                      </a:lnTo>
                      <a:lnTo>
                        <a:pt x="98" y="8"/>
                      </a:lnTo>
                      <a:lnTo>
                        <a:pt x="96" y="10"/>
                      </a:lnTo>
                      <a:close/>
                    </a:path>
                  </a:pathLst>
                </a:custGeom>
                <a:solidFill>
                  <a:srgbClr val="E5C6C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509" name="Freeform 117"/>
                <p:cNvSpPr>
                  <a:spLocks noEditPoints="1"/>
                </p:cNvSpPr>
                <p:nvPr/>
              </p:nvSpPr>
              <p:spPr bwMode="auto">
                <a:xfrm>
                  <a:off x="1734" y="1036"/>
                  <a:ext cx="394" cy="25"/>
                </a:xfrm>
                <a:custGeom>
                  <a:avLst/>
                  <a:gdLst/>
                  <a:ahLst/>
                  <a:cxnLst>
                    <a:cxn ang="0">
                      <a:pos x="394" y="25"/>
                    </a:cxn>
                    <a:cxn ang="0">
                      <a:pos x="350" y="23"/>
                    </a:cxn>
                    <a:cxn ang="0">
                      <a:pos x="352" y="21"/>
                    </a:cxn>
                    <a:cxn ang="0">
                      <a:pos x="354" y="17"/>
                    </a:cxn>
                    <a:cxn ang="0">
                      <a:pos x="392" y="19"/>
                    </a:cxn>
                    <a:cxn ang="0">
                      <a:pos x="392" y="23"/>
                    </a:cxn>
                    <a:cxn ang="0">
                      <a:pos x="394" y="25"/>
                    </a:cxn>
                    <a:cxn ang="0">
                      <a:pos x="349" y="23"/>
                    </a:cxn>
                    <a:cxn ang="0">
                      <a:pos x="303" y="19"/>
                    </a:cxn>
                    <a:cxn ang="0">
                      <a:pos x="305" y="17"/>
                    </a:cxn>
                    <a:cxn ang="0">
                      <a:pos x="305" y="15"/>
                    </a:cxn>
                    <a:cxn ang="0">
                      <a:pos x="352" y="17"/>
                    </a:cxn>
                    <a:cxn ang="0">
                      <a:pos x="350" y="19"/>
                    </a:cxn>
                    <a:cxn ang="0">
                      <a:pos x="349" y="23"/>
                    </a:cxn>
                    <a:cxn ang="0">
                      <a:pos x="96" y="10"/>
                    </a:cxn>
                    <a:cxn ang="0">
                      <a:pos x="0" y="6"/>
                    </a:cxn>
                    <a:cxn ang="0">
                      <a:pos x="0" y="2"/>
                    </a:cxn>
                    <a:cxn ang="0">
                      <a:pos x="1" y="0"/>
                    </a:cxn>
                    <a:cxn ang="0">
                      <a:pos x="98" y="6"/>
                    </a:cxn>
                    <a:cxn ang="0">
                      <a:pos x="96" y="8"/>
                    </a:cxn>
                    <a:cxn ang="0">
                      <a:pos x="96" y="10"/>
                    </a:cxn>
                  </a:cxnLst>
                  <a:rect l="0" t="0" r="r" b="b"/>
                  <a:pathLst>
                    <a:path w="394" h="25">
                      <a:moveTo>
                        <a:pt x="394" y="25"/>
                      </a:moveTo>
                      <a:lnTo>
                        <a:pt x="350" y="23"/>
                      </a:lnTo>
                      <a:lnTo>
                        <a:pt x="352" y="21"/>
                      </a:lnTo>
                      <a:lnTo>
                        <a:pt x="354" y="17"/>
                      </a:lnTo>
                      <a:lnTo>
                        <a:pt x="392" y="19"/>
                      </a:lnTo>
                      <a:lnTo>
                        <a:pt x="392" y="23"/>
                      </a:lnTo>
                      <a:lnTo>
                        <a:pt x="394" y="25"/>
                      </a:lnTo>
                      <a:close/>
                      <a:moveTo>
                        <a:pt x="349" y="23"/>
                      </a:moveTo>
                      <a:lnTo>
                        <a:pt x="303" y="19"/>
                      </a:lnTo>
                      <a:lnTo>
                        <a:pt x="305" y="17"/>
                      </a:lnTo>
                      <a:lnTo>
                        <a:pt x="305" y="15"/>
                      </a:lnTo>
                      <a:lnTo>
                        <a:pt x="352" y="17"/>
                      </a:lnTo>
                      <a:lnTo>
                        <a:pt x="350" y="19"/>
                      </a:lnTo>
                      <a:lnTo>
                        <a:pt x="349" y="23"/>
                      </a:lnTo>
                      <a:close/>
                      <a:moveTo>
                        <a:pt x="96" y="10"/>
                      </a:moveTo>
                      <a:lnTo>
                        <a:pt x="0" y="6"/>
                      </a:lnTo>
                      <a:lnTo>
                        <a:pt x="0" y="2"/>
                      </a:lnTo>
                      <a:lnTo>
                        <a:pt x="1" y="0"/>
                      </a:lnTo>
                      <a:lnTo>
                        <a:pt x="98" y="6"/>
                      </a:lnTo>
                      <a:lnTo>
                        <a:pt x="96" y="8"/>
                      </a:lnTo>
                      <a:lnTo>
                        <a:pt x="96" y="10"/>
                      </a:lnTo>
                      <a:close/>
                    </a:path>
                  </a:pathLst>
                </a:custGeom>
                <a:solidFill>
                  <a:srgbClr val="E5C6C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510" name="Freeform 118"/>
                <p:cNvSpPr>
                  <a:spLocks noEditPoints="1"/>
                </p:cNvSpPr>
                <p:nvPr/>
              </p:nvSpPr>
              <p:spPr bwMode="auto">
                <a:xfrm>
                  <a:off x="1734" y="1034"/>
                  <a:ext cx="392" cy="25"/>
                </a:xfrm>
                <a:custGeom>
                  <a:avLst/>
                  <a:gdLst/>
                  <a:ahLst/>
                  <a:cxnLst>
                    <a:cxn ang="0">
                      <a:pos x="392" y="25"/>
                    </a:cxn>
                    <a:cxn ang="0">
                      <a:pos x="352" y="23"/>
                    </a:cxn>
                    <a:cxn ang="0">
                      <a:pos x="354" y="21"/>
                    </a:cxn>
                    <a:cxn ang="0">
                      <a:pos x="356" y="17"/>
                    </a:cxn>
                    <a:cxn ang="0">
                      <a:pos x="390" y="19"/>
                    </a:cxn>
                    <a:cxn ang="0">
                      <a:pos x="392" y="21"/>
                    </a:cxn>
                    <a:cxn ang="0">
                      <a:pos x="392" y="25"/>
                    </a:cxn>
                    <a:cxn ang="0">
                      <a:pos x="350" y="21"/>
                    </a:cxn>
                    <a:cxn ang="0">
                      <a:pos x="305" y="19"/>
                    </a:cxn>
                    <a:cxn ang="0">
                      <a:pos x="305" y="17"/>
                    </a:cxn>
                    <a:cxn ang="0">
                      <a:pos x="305" y="15"/>
                    </a:cxn>
                    <a:cxn ang="0">
                      <a:pos x="352" y="17"/>
                    </a:cxn>
                    <a:cxn ang="0">
                      <a:pos x="352" y="19"/>
                    </a:cxn>
                    <a:cxn ang="0">
                      <a:pos x="350" y="21"/>
                    </a:cxn>
                    <a:cxn ang="0">
                      <a:pos x="96" y="10"/>
                    </a:cxn>
                    <a:cxn ang="0">
                      <a:pos x="0" y="4"/>
                    </a:cxn>
                    <a:cxn ang="0">
                      <a:pos x="1" y="2"/>
                    </a:cxn>
                    <a:cxn ang="0">
                      <a:pos x="3" y="0"/>
                    </a:cxn>
                    <a:cxn ang="0">
                      <a:pos x="100" y="6"/>
                    </a:cxn>
                    <a:cxn ang="0">
                      <a:pos x="98" y="8"/>
                    </a:cxn>
                    <a:cxn ang="0">
                      <a:pos x="96" y="10"/>
                    </a:cxn>
                  </a:cxnLst>
                  <a:rect l="0" t="0" r="r" b="b"/>
                  <a:pathLst>
                    <a:path w="392" h="25">
                      <a:moveTo>
                        <a:pt x="392" y="25"/>
                      </a:moveTo>
                      <a:lnTo>
                        <a:pt x="352" y="23"/>
                      </a:lnTo>
                      <a:lnTo>
                        <a:pt x="354" y="21"/>
                      </a:lnTo>
                      <a:lnTo>
                        <a:pt x="356" y="17"/>
                      </a:lnTo>
                      <a:lnTo>
                        <a:pt x="390" y="19"/>
                      </a:lnTo>
                      <a:lnTo>
                        <a:pt x="392" y="21"/>
                      </a:lnTo>
                      <a:lnTo>
                        <a:pt x="392" y="25"/>
                      </a:lnTo>
                      <a:close/>
                      <a:moveTo>
                        <a:pt x="350" y="21"/>
                      </a:moveTo>
                      <a:lnTo>
                        <a:pt x="305" y="19"/>
                      </a:lnTo>
                      <a:lnTo>
                        <a:pt x="305" y="17"/>
                      </a:lnTo>
                      <a:lnTo>
                        <a:pt x="305" y="15"/>
                      </a:lnTo>
                      <a:lnTo>
                        <a:pt x="352" y="17"/>
                      </a:lnTo>
                      <a:lnTo>
                        <a:pt x="352" y="19"/>
                      </a:lnTo>
                      <a:lnTo>
                        <a:pt x="350" y="21"/>
                      </a:lnTo>
                      <a:close/>
                      <a:moveTo>
                        <a:pt x="96" y="10"/>
                      </a:moveTo>
                      <a:lnTo>
                        <a:pt x="0" y="4"/>
                      </a:lnTo>
                      <a:lnTo>
                        <a:pt x="1" y="2"/>
                      </a:lnTo>
                      <a:lnTo>
                        <a:pt x="3" y="0"/>
                      </a:lnTo>
                      <a:lnTo>
                        <a:pt x="100" y="6"/>
                      </a:lnTo>
                      <a:lnTo>
                        <a:pt x="98" y="8"/>
                      </a:lnTo>
                      <a:lnTo>
                        <a:pt x="96" y="10"/>
                      </a:lnTo>
                      <a:close/>
                    </a:path>
                  </a:pathLst>
                </a:custGeom>
                <a:solidFill>
                  <a:srgbClr val="E5C7C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511" name="Freeform 119"/>
                <p:cNvSpPr>
                  <a:spLocks noEditPoints="1"/>
                </p:cNvSpPr>
                <p:nvPr/>
              </p:nvSpPr>
              <p:spPr bwMode="auto">
                <a:xfrm>
                  <a:off x="1735" y="1032"/>
                  <a:ext cx="391" cy="23"/>
                </a:xfrm>
                <a:custGeom>
                  <a:avLst/>
                  <a:gdLst/>
                  <a:ahLst/>
                  <a:cxnLst>
                    <a:cxn ang="0">
                      <a:pos x="391" y="23"/>
                    </a:cxn>
                    <a:cxn ang="0">
                      <a:pos x="353" y="21"/>
                    </a:cxn>
                    <a:cxn ang="0">
                      <a:pos x="355" y="19"/>
                    </a:cxn>
                    <a:cxn ang="0">
                      <a:pos x="355" y="17"/>
                    </a:cxn>
                    <a:cxn ang="0">
                      <a:pos x="387" y="19"/>
                    </a:cxn>
                    <a:cxn ang="0">
                      <a:pos x="389" y="21"/>
                    </a:cxn>
                    <a:cxn ang="0">
                      <a:pos x="391" y="23"/>
                    </a:cxn>
                    <a:cxn ang="0">
                      <a:pos x="351" y="21"/>
                    </a:cxn>
                    <a:cxn ang="0">
                      <a:pos x="304" y="19"/>
                    </a:cxn>
                    <a:cxn ang="0">
                      <a:pos x="304" y="17"/>
                    </a:cxn>
                    <a:cxn ang="0">
                      <a:pos x="306" y="16"/>
                    </a:cxn>
                    <a:cxn ang="0">
                      <a:pos x="353" y="17"/>
                    </a:cxn>
                    <a:cxn ang="0">
                      <a:pos x="351" y="19"/>
                    </a:cxn>
                    <a:cxn ang="0">
                      <a:pos x="351" y="21"/>
                    </a:cxn>
                    <a:cxn ang="0">
                      <a:pos x="97" y="10"/>
                    </a:cxn>
                    <a:cxn ang="0">
                      <a:pos x="0" y="4"/>
                    </a:cxn>
                    <a:cxn ang="0">
                      <a:pos x="2" y="2"/>
                    </a:cxn>
                    <a:cxn ang="0">
                      <a:pos x="4" y="0"/>
                    </a:cxn>
                    <a:cxn ang="0">
                      <a:pos x="101" y="6"/>
                    </a:cxn>
                    <a:cxn ang="0">
                      <a:pos x="99" y="8"/>
                    </a:cxn>
                    <a:cxn ang="0">
                      <a:pos x="97" y="10"/>
                    </a:cxn>
                  </a:cxnLst>
                  <a:rect l="0" t="0" r="r" b="b"/>
                  <a:pathLst>
                    <a:path w="391" h="23">
                      <a:moveTo>
                        <a:pt x="391" y="23"/>
                      </a:moveTo>
                      <a:lnTo>
                        <a:pt x="353" y="21"/>
                      </a:lnTo>
                      <a:lnTo>
                        <a:pt x="355" y="19"/>
                      </a:lnTo>
                      <a:lnTo>
                        <a:pt x="355" y="17"/>
                      </a:lnTo>
                      <a:lnTo>
                        <a:pt x="387" y="19"/>
                      </a:lnTo>
                      <a:lnTo>
                        <a:pt x="389" y="21"/>
                      </a:lnTo>
                      <a:lnTo>
                        <a:pt x="391" y="23"/>
                      </a:lnTo>
                      <a:close/>
                      <a:moveTo>
                        <a:pt x="351" y="21"/>
                      </a:moveTo>
                      <a:lnTo>
                        <a:pt x="304" y="19"/>
                      </a:lnTo>
                      <a:lnTo>
                        <a:pt x="304" y="17"/>
                      </a:lnTo>
                      <a:lnTo>
                        <a:pt x="306" y="16"/>
                      </a:lnTo>
                      <a:lnTo>
                        <a:pt x="353" y="17"/>
                      </a:lnTo>
                      <a:lnTo>
                        <a:pt x="351" y="19"/>
                      </a:lnTo>
                      <a:lnTo>
                        <a:pt x="351" y="21"/>
                      </a:lnTo>
                      <a:close/>
                      <a:moveTo>
                        <a:pt x="97" y="10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4" y="0"/>
                      </a:lnTo>
                      <a:lnTo>
                        <a:pt x="101" y="6"/>
                      </a:lnTo>
                      <a:lnTo>
                        <a:pt x="99" y="8"/>
                      </a:lnTo>
                      <a:lnTo>
                        <a:pt x="97" y="10"/>
                      </a:lnTo>
                      <a:close/>
                    </a:path>
                  </a:pathLst>
                </a:custGeom>
                <a:solidFill>
                  <a:srgbClr val="E5C7C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512" name="Freeform 120"/>
                <p:cNvSpPr>
                  <a:spLocks noEditPoints="1"/>
                </p:cNvSpPr>
                <p:nvPr/>
              </p:nvSpPr>
              <p:spPr bwMode="auto">
                <a:xfrm>
                  <a:off x="1737" y="1030"/>
                  <a:ext cx="387" cy="23"/>
                </a:xfrm>
                <a:custGeom>
                  <a:avLst/>
                  <a:gdLst/>
                  <a:ahLst/>
                  <a:cxnLst>
                    <a:cxn ang="0">
                      <a:pos x="387" y="23"/>
                    </a:cxn>
                    <a:cxn ang="0">
                      <a:pos x="353" y="21"/>
                    </a:cxn>
                    <a:cxn ang="0">
                      <a:pos x="353" y="19"/>
                    </a:cxn>
                    <a:cxn ang="0">
                      <a:pos x="355" y="18"/>
                    </a:cxn>
                    <a:cxn ang="0">
                      <a:pos x="385" y="19"/>
                    </a:cxn>
                    <a:cxn ang="0">
                      <a:pos x="385" y="21"/>
                    </a:cxn>
                    <a:cxn ang="0">
                      <a:pos x="387" y="23"/>
                    </a:cxn>
                    <a:cxn ang="0">
                      <a:pos x="349" y="21"/>
                    </a:cxn>
                    <a:cxn ang="0">
                      <a:pos x="302" y="19"/>
                    </a:cxn>
                    <a:cxn ang="0">
                      <a:pos x="304" y="18"/>
                    </a:cxn>
                    <a:cxn ang="0">
                      <a:pos x="304" y="16"/>
                    </a:cxn>
                    <a:cxn ang="0">
                      <a:pos x="351" y="18"/>
                    </a:cxn>
                    <a:cxn ang="0">
                      <a:pos x="351" y="19"/>
                    </a:cxn>
                    <a:cxn ang="0">
                      <a:pos x="349" y="21"/>
                    </a:cxn>
                    <a:cxn ang="0">
                      <a:pos x="97" y="10"/>
                    </a:cxn>
                    <a:cxn ang="0">
                      <a:pos x="0" y="4"/>
                    </a:cxn>
                    <a:cxn ang="0">
                      <a:pos x="2" y="2"/>
                    </a:cxn>
                    <a:cxn ang="0">
                      <a:pos x="2" y="0"/>
                    </a:cxn>
                    <a:cxn ang="0">
                      <a:pos x="99" y="6"/>
                    </a:cxn>
                    <a:cxn ang="0">
                      <a:pos x="99" y="8"/>
                    </a:cxn>
                    <a:cxn ang="0">
                      <a:pos x="97" y="10"/>
                    </a:cxn>
                  </a:cxnLst>
                  <a:rect l="0" t="0" r="r" b="b"/>
                  <a:pathLst>
                    <a:path w="387" h="23">
                      <a:moveTo>
                        <a:pt x="387" y="23"/>
                      </a:moveTo>
                      <a:lnTo>
                        <a:pt x="353" y="21"/>
                      </a:lnTo>
                      <a:lnTo>
                        <a:pt x="353" y="19"/>
                      </a:lnTo>
                      <a:lnTo>
                        <a:pt x="355" y="18"/>
                      </a:lnTo>
                      <a:lnTo>
                        <a:pt x="385" y="19"/>
                      </a:lnTo>
                      <a:lnTo>
                        <a:pt x="385" y="21"/>
                      </a:lnTo>
                      <a:lnTo>
                        <a:pt x="387" y="23"/>
                      </a:lnTo>
                      <a:close/>
                      <a:moveTo>
                        <a:pt x="349" y="21"/>
                      </a:moveTo>
                      <a:lnTo>
                        <a:pt x="302" y="19"/>
                      </a:lnTo>
                      <a:lnTo>
                        <a:pt x="304" y="18"/>
                      </a:lnTo>
                      <a:lnTo>
                        <a:pt x="304" y="16"/>
                      </a:lnTo>
                      <a:lnTo>
                        <a:pt x="351" y="18"/>
                      </a:lnTo>
                      <a:lnTo>
                        <a:pt x="351" y="19"/>
                      </a:lnTo>
                      <a:lnTo>
                        <a:pt x="349" y="21"/>
                      </a:lnTo>
                      <a:close/>
                      <a:moveTo>
                        <a:pt x="97" y="10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99" y="6"/>
                      </a:lnTo>
                      <a:lnTo>
                        <a:pt x="99" y="8"/>
                      </a:lnTo>
                      <a:lnTo>
                        <a:pt x="97" y="10"/>
                      </a:lnTo>
                      <a:close/>
                    </a:path>
                  </a:pathLst>
                </a:custGeom>
                <a:solidFill>
                  <a:srgbClr val="E5C7C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513" name="Freeform 121"/>
                <p:cNvSpPr>
                  <a:spLocks noEditPoints="1"/>
                </p:cNvSpPr>
                <p:nvPr/>
              </p:nvSpPr>
              <p:spPr bwMode="auto">
                <a:xfrm>
                  <a:off x="1739" y="1029"/>
                  <a:ext cx="383" cy="22"/>
                </a:xfrm>
                <a:custGeom>
                  <a:avLst/>
                  <a:gdLst/>
                  <a:ahLst/>
                  <a:cxnLst>
                    <a:cxn ang="0">
                      <a:pos x="383" y="22"/>
                    </a:cxn>
                    <a:cxn ang="0">
                      <a:pos x="351" y="20"/>
                    </a:cxn>
                    <a:cxn ang="0">
                      <a:pos x="353" y="19"/>
                    </a:cxn>
                    <a:cxn ang="0">
                      <a:pos x="355" y="17"/>
                    </a:cxn>
                    <a:cxn ang="0">
                      <a:pos x="382" y="19"/>
                    </a:cxn>
                    <a:cxn ang="0">
                      <a:pos x="383" y="20"/>
                    </a:cxn>
                    <a:cxn ang="0">
                      <a:pos x="383" y="20"/>
                    </a:cxn>
                    <a:cxn ang="0">
                      <a:pos x="383" y="22"/>
                    </a:cxn>
                    <a:cxn ang="0">
                      <a:pos x="383" y="22"/>
                    </a:cxn>
                    <a:cxn ang="0">
                      <a:pos x="349" y="20"/>
                    </a:cxn>
                    <a:cxn ang="0">
                      <a:pos x="302" y="19"/>
                    </a:cxn>
                    <a:cxn ang="0">
                      <a:pos x="302" y="17"/>
                    </a:cxn>
                    <a:cxn ang="0">
                      <a:pos x="302" y="15"/>
                    </a:cxn>
                    <a:cxn ang="0">
                      <a:pos x="351" y="17"/>
                    </a:cxn>
                    <a:cxn ang="0">
                      <a:pos x="349" y="19"/>
                    </a:cxn>
                    <a:cxn ang="0">
                      <a:pos x="349" y="20"/>
                    </a:cxn>
                    <a:cxn ang="0">
                      <a:pos x="97" y="9"/>
                    </a:cxn>
                    <a:cxn ang="0">
                      <a:pos x="0" y="3"/>
                    </a:cxn>
                    <a:cxn ang="0">
                      <a:pos x="0" y="1"/>
                    </a:cxn>
                    <a:cxn ang="0">
                      <a:pos x="2" y="0"/>
                    </a:cxn>
                    <a:cxn ang="0">
                      <a:pos x="99" y="5"/>
                    </a:cxn>
                    <a:cxn ang="0">
                      <a:pos x="97" y="7"/>
                    </a:cxn>
                    <a:cxn ang="0">
                      <a:pos x="97" y="9"/>
                    </a:cxn>
                  </a:cxnLst>
                  <a:rect l="0" t="0" r="r" b="b"/>
                  <a:pathLst>
                    <a:path w="383" h="22">
                      <a:moveTo>
                        <a:pt x="383" y="22"/>
                      </a:moveTo>
                      <a:lnTo>
                        <a:pt x="351" y="20"/>
                      </a:lnTo>
                      <a:lnTo>
                        <a:pt x="353" y="19"/>
                      </a:lnTo>
                      <a:lnTo>
                        <a:pt x="355" y="17"/>
                      </a:lnTo>
                      <a:lnTo>
                        <a:pt x="382" y="19"/>
                      </a:lnTo>
                      <a:lnTo>
                        <a:pt x="383" y="20"/>
                      </a:lnTo>
                      <a:lnTo>
                        <a:pt x="383" y="20"/>
                      </a:lnTo>
                      <a:lnTo>
                        <a:pt x="383" y="22"/>
                      </a:lnTo>
                      <a:lnTo>
                        <a:pt x="383" y="22"/>
                      </a:lnTo>
                      <a:close/>
                      <a:moveTo>
                        <a:pt x="349" y="20"/>
                      </a:moveTo>
                      <a:lnTo>
                        <a:pt x="302" y="19"/>
                      </a:lnTo>
                      <a:lnTo>
                        <a:pt x="302" y="17"/>
                      </a:lnTo>
                      <a:lnTo>
                        <a:pt x="302" y="15"/>
                      </a:lnTo>
                      <a:lnTo>
                        <a:pt x="351" y="17"/>
                      </a:lnTo>
                      <a:lnTo>
                        <a:pt x="349" y="19"/>
                      </a:lnTo>
                      <a:lnTo>
                        <a:pt x="349" y="20"/>
                      </a:lnTo>
                      <a:close/>
                      <a:moveTo>
                        <a:pt x="97" y="9"/>
                      </a:moveTo>
                      <a:lnTo>
                        <a:pt x="0" y="3"/>
                      </a:lnTo>
                      <a:lnTo>
                        <a:pt x="0" y="1"/>
                      </a:lnTo>
                      <a:lnTo>
                        <a:pt x="2" y="0"/>
                      </a:lnTo>
                      <a:lnTo>
                        <a:pt x="99" y="5"/>
                      </a:lnTo>
                      <a:lnTo>
                        <a:pt x="97" y="7"/>
                      </a:lnTo>
                      <a:lnTo>
                        <a:pt x="97" y="9"/>
                      </a:lnTo>
                      <a:close/>
                    </a:path>
                  </a:pathLst>
                </a:custGeom>
                <a:solidFill>
                  <a:srgbClr val="E5C7C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514" name="Freeform 122"/>
                <p:cNvSpPr>
                  <a:spLocks noEditPoints="1"/>
                </p:cNvSpPr>
                <p:nvPr/>
              </p:nvSpPr>
              <p:spPr bwMode="auto">
                <a:xfrm>
                  <a:off x="1739" y="1027"/>
                  <a:ext cx="383" cy="22"/>
                </a:xfrm>
                <a:custGeom>
                  <a:avLst/>
                  <a:gdLst/>
                  <a:ahLst/>
                  <a:cxnLst>
                    <a:cxn ang="0">
                      <a:pos x="383" y="22"/>
                    </a:cxn>
                    <a:cxn ang="0">
                      <a:pos x="353" y="21"/>
                    </a:cxn>
                    <a:cxn ang="0">
                      <a:pos x="355" y="19"/>
                    </a:cxn>
                    <a:cxn ang="0">
                      <a:pos x="355" y="17"/>
                    </a:cxn>
                    <a:cxn ang="0">
                      <a:pos x="382" y="19"/>
                    </a:cxn>
                    <a:cxn ang="0">
                      <a:pos x="382" y="21"/>
                    </a:cxn>
                    <a:cxn ang="0">
                      <a:pos x="383" y="22"/>
                    </a:cxn>
                    <a:cxn ang="0">
                      <a:pos x="383" y="22"/>
                    </a:cxn>
                    <a:cxn ang="0">
                      <a:pos x="383" y="22"/>
                    </a:cxn>
                    <a:cxn ang="0">
                      <a:pos x="349" y="21"/>
                    </a:cxn>
                    <a:cxn ang="0">
                      <a:pos x="302" y="19"/>
                    </a:cxn>
                    <a:cxn ang="0">
                      <a:pos x="302" y="17"/>
                    </a:cxn>
                    <a:cxn ang="0">
                      <a:pos x="304" y="15"/>
                    </a:cxn>
                    <a:cxn ang="0">
                      <a:pos x="353" y="17"/>
                    </a:cxn>
                    <a:cxn ang="0">
                      <a:pos x="351" y="19"/>
                    </a:cxn>
                    <a:cxn ang="0">
                      <a:pos x="349" y="21"/>
                    </a:cxn>
                    <a:cxn ang="0">
                      <a:pos x="97" y="9"/>
                    </a:cxn>
                    <a:cxn ang="0">
                      <a:pos x="0" y="3"/>
                    </a:cxn>
                    <a:cxn ang="0">
                      <a:pos x="2" y="2"/>
                    </a:cxn>
                    <a:cxn ang="0">
                      <a:pos x="4" y="0"/>
                    </a:cxn>
                    <a:cxn ang="0">
                      <a:pos x="101" y="5"/>
                    </a:cxn>
                    <a:cxn ang="0">
                      <a:pos x="99" y="7"/>
                    </a:cxn>
                    <a:cxn ang="0">
                      <a:pos x="97" y="9"/>
                    </a:cxn>
                  </a:cxnLst>
                  <a:rect l="0" t="0" r="r" b="b"/>
                  <a:pathLst>
                    <a:path w="383" h="22">
                      <a:moveTo>
                        <a:pt x="383" y="22"/>
                      </a:moveTo>
                      <a:lnTo>
                        <a:pt x="353" y="21"/>
                      </a:lnTo>
                      <a:lnTo>
                        <a:pt x="355" y="19"/>
                      </a:lnTo>
                      <a:lnTo>
                        <a:pt x="355" y="17"/>
                      </a:lnTo>
                      <a:lnTo>
                        <a:pt x="382" y="19"/>
                      </a:lnTo>
                      <a:lnTo>
                        <a:pt x="382" y="21"/>
                      </a:lnTo>
                      <a:lnTo>
                        <a:pt x="383" y="22"/>
                      </a:lnTo>
                      <a:lnTo>
                        <a:pt x="383" y="22"/>
                      </a:lnTo>
                      <a:lnTo>
                        <a:pt x="383" y="22"/>
                      </a:lnTo>
                      <a:close/>
                      <a:moveTo>
                        <a:pt x="349" y="21"/>
                      </a:moveTo>
                      <a:lnTo>
                        <a:pt x="302" y="19"/>
                      </a:lnTo>
                      <a:lnTo>
                        <a:pt x="302" y="17"/>
                      </a:lnTo>
                      <a:lnTo>
                        <a:pt x="304" y="15"/>
                      </a:lnTo>
                      <a:lnTo>
                        <a:pt x="353" y="17"/>
                      </a:lnTo>
                      <a:lnTo>
                        <a:pt x="351" y="19"/>
                      </a:lnTo>
                      <a:lnTo>
                        <a:pt x="349" y="21"/>
                      </a:lnTo>
                      <a:close/>
                      <a:moveTo>
                        <a:pt x="97" y="9"/>
                      </a:moveTo>
                      <a:lnTo>
                        <a:pt x="0" y="3"/>
                      </a:lnTo>
                      <a:lnTo>
                        <a:pt x="2" y="2"/>
                      </a:lnTo>
                      <a:lnTo>
                        <a:pt x="4" y="0"/>
                      </a:lnTo>
                      <a:lnTo>
                        <a:pt x="101" y="5"/>
                      </a:lnTo>
                      <a:lnTo>
                        <a:pt x="99" y="7"/>
                      </a:lnTo>
                      <a:lnTo>
                        <a:pt x="97" y="9"/>
                      </a:lnTo>
                      <a:close/>
                    </a:path>
                  </a:pathLst>
                </a:custGeom>
                <a:solidFill>
                  <a:srgbClr val="E5C7C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515" name="Freeform 123"/>
                <p:cNvSpPr>
                  <a:spLocks noEditPoints="1"/>
                </p:cNvSpPr>
                <p:nvPr/>
              </p:nvSpPr>
              <p:spPr bwMode="auto">
                <a:xfrm>
                  <a:off x="1741" y="1025"/>
                  <a:ext cx="380" cy="23"/>
                </a:xfrm>
                <a:custGeom>
                  <a:avLst/>
                  <a:gdLst/>
                  <a:ahLst/>
                  <a:cxnLst>
                    <a:cxn ang="0">
                      <a:pos x="380" y="23"/>
                    </a:cxn>
                    <a:cxn ang="0">
                      <a:pos x="353" y="21"/>
                    </a:cxn>
                    <a:cxn ang="0">
                      <a:pos x="353" y="19"/>
                    </a:cxn>
                    <a:cxn ang="0">
                      <a:pos x="355" y="17"/>
                    </a:cxn>
                    <a:cxn ang="0">
                      <a:pos x="378" y="19"/>
                    </a:cxn>
                    <a:cxn ang="0">
                      <a:pos x="380" y="21"/>
                    </a:cxn>
                    <a:cxn ang="0">
                      <a:pos x="380" y="23"/>
                    </a:cxn>
                    <a:cxn ang="0">
                      <a:pos x="349" y="21"/>
                    </a:cxn>
                    <a:cxn ang="0">
                      <a:pos x="300" y="19"/>
                    </a:cxn>
                    <a:cxn ang="0">
                      <a:pos x="302" y="17"/>
                    </a:cxn>
                    <a:cxn ang="0">
                      <a:pos x="302" y="15"/>
                    </a:cxn>
                    <a:cxn ang="0">
                      <a:pos x="351" y="17"/>
                    </a:cxn>
                    <a:cxn ang="0">
                      <a:pos x="351" y="19"/>
                    </a:cxn>
                    <a:cxn ang="0">
                      <a:pos x="349" y="21"/>
                    </a:cxn>
                    <a:cxn ang="0">
                      <a:pos x="97" y="9"/>
                    </a:cxn>
                    <a:cxn ang="0">
                      <a:pos x="0" y="4"/>
                    </a:cxn>
                    <a:cxn ang="0">
                      <a:pos x="2" y="2"/>
                    </a:cxn>
                    <a:cxn ang="0">
                      <a:pos x="4" y="0"/>
                    </a:cxn>
                    <a:cxn ang="0">
                      <a:pos x="101" y="5"/>
                    </a:cxn>
                    <a:cxn ang="0">
                      <a:pos x="99" y="7"/>
                    </a:cxn>
                    <a:cxn ang="0">
                      <a:pos x="97" y="9"/>
                    </a:cxn>
                  </a:cxnLst>
                  <a:rect l="0" t="0" r="r" b="b"/>
                  <a:pathLst>
                    <a:path w="380" h="23">
                      <a:moveTo>
                        <a:pt x="380" y="23"/>
                      </a:moveTo>
                      <a:lnTo>
                        <a:pt x="353" y="21"/>
                      </a:lnTo>
                      <a:lnTo>
                        <a:pt x="353" y="19"/>
                      </a:lnTo>
                      <a:lnTo>
                        <a:pt x="355" y="17"/>
                      </a:lnTo>
                      <a:lnTo>
                        <a:pt x="378" y="19"/>
                      </a:lnTo>
                      <a:lnTo>
                        <a:pt x="380" y="21"/>
                      </a:lnTo>
                      <a:lnTo>
                        <a:pt x="380" y="23"/>
                      </a:lnTo>
                      <a:close/>
                      <a:moveTo>
                        <a:pt x="349" y="21"/>
                      </a:moveTo>
                      <a:lnTo>
                        <a:pt x="300" y="19"/>
                      </a:lnTo>
                      <a:lnTo>
                        <a:pt x="302" y="17"/>
                      </a:lnTo>
                      <a:lnTo>
                        <a:pt x="302" y="15"/>
                      </a:lnTo>
                      <a:lnTo>
                        <a:pt x="351" y="17"/>
                      </a:lnTo>
                      <a:lnTo>
                        <a:pt x="351" y="19"/>
                      </a:lnTo>
                      <a:lnTo>
                        <a:pt x="349" y="21"/>
                      </a:lnTo>
                      <a:close/>
                      <a:moveTo>
                        <a:pt x="97" y="9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4" y="0"/>
                      </a:lnTo>
                      <a:lnTo>
                        <a:pt x="101" y="5"/>
                      </a:lnTo>
                      <a:lnTo>
                        <a:pt x="99" y="7"/>
                      </a:lnTo>
                      <a:lnTo>
                        <a:pt x="97" y="9"/>
                      </a:lnTo>
                      <a:close/>
                    </a:path>
                  </a:pathLst>
                </a:custGeom>
                <a:solidFill>
                  <a:srgbClr val="E5C7C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516" name="Freeform 124"/>
                <p:cNvSpPr>
                  <a:spLocks noEditPoints="1"/>
                </p:cNvSpPr>
                <p:nvPr/>
              </p:nvSpPr>
              <p:spPr bwMode="auto">
                <a:xfrm>
                  <a:off x="1743" y="1023"/>
                  <a:ext cx="378" cy="23"/>
                </a:xfrm>
                <a:custGeom>
                  <a:avLst/>
                  <a:gdLst/>
                  <a:ahLst/>
                  <a:cxnLst>
                    <a:cxn ang="0">
                      <a:pos x="378" y="23"/>
                    </a:cxn>
                    <a:cxn ang="0">
                      <a:pos x="351" y="21"/>
                    </a:cxn>
                    <a:cxn ang="0">
                      <a:pos x="353" y="19"/>
                    </a:cxn>
                    <a:cxn ang="0">
                      <a:pos x="353" y="17"/>
                    </a:cxn>
                    <a:cxn ang="0">
                      <a:pos x="376" y="19"/>
                    </a:cxn>
                    <a:cxn ang="0">
                      <a:pos x="376" y="21"/>
                    </a:cxn>
                    <a:cxn ang="0">
                      <a:pos x="378" y="23"/>
                    </a:cxn>
                    <a:cxn ang="0">
                      <a:pos x="349" y="21"/>
                    </a:cxn>
                    <a:cxn ang="0">
                      <a:pos x="300" y="19"/>
                    </a:cxn>
                    <a:cxn ang="0">
                      <a:pos x="300" y="17"/>
                    </a:cxn>
                    <a:cxn ang="0">
                      <a:pos x="302" y="15"/>
                    </a:cxn>
                    <a:cxn ang="0">
                      <a:pos x="351" y="17"/>
                    </a:cxn>
                    <a:cxn ang="0">
                      <a:pos x="351" y="17"/>
                    </a:cxn>
                    <a:cxn ang="0">
                      <a:pos x="349" y="19"/>
                    </a:cxn>
                    <a:cxn ang="0">
                      <a:pos x="349" y="19"/>
                    </a:cxn>
                    <a:cxn ang="0">
                      <a:pos x="349" y="21"/>
                    </a:cxn>
                    <a:cxn ang="0">
                      <a:pos x="97" y="9"/>
                    </a:cxn>
                    <a:cxn ang="0">
                      <a:pos x="0" y="4"/>
                    </a:cxn>
                    <a:cxn ang="0">
                      <a:pos x="2" y="2"/>
                    </a:cxn>
                    <a:cxn ang="0">
                      <a:pos x="2" y="0"/>
                    </a:cxn>
                    <a:cxn ang="0">
                      <a:pos x="99" y="6"/>
                    </a:cxn>
                    <a:cxn ang="0">
                      <a:pos x="99" y="7"/>
                    </a:cxn>
                    <a:cxn ang="0">
                      <a:pos x="97" y="9"/>
                    </a:cxn>
                  </a:cxnLst>
                  <a:rect l="0" t="0" r="r" b="b"/>
                  <a:pathLst>
                    <a:path w="378" h="23">
                      <a:moveTo>
                        <a:pt x="378" y="23"/>
                      </a:moveTo>
                      <a:lnTo>
                        <a:pt x="351" y="21"/>
                      </a:lnTo>
                      <a:lnTo>
                        <a:pt x="353" y="19"/>
                      </a:lnTo>
                      <a:lnTo>
                        <a:pt x="353" y="17"/>
                      </a:lnTo>
                      <a:lnTo>
                        <a:pt x="376" y="19"/>
                      </a:lnTo>
                      <a:lnTo>
                        <a:pt x="376" y="21"/>
                      </a:lnTo>
                      <a:lnTo>
                        <a:pt x="378" y="23"/>
                      </a:lnTo>
                      <a:close/>
                      <a:moveTo>
                        <a:pt x="349" y="21"/>
                      </a:moveTo>
                      <a:lnTo>
                        <a:pt x="300" y="19"/>
                      </a:lnTo>
                      <a:lnTo>
                        <a:pt x="300" y="17"/>
                      </a:lnTo>
                      <a:lnTo>
                        <a:pt x="302" y="15"/>
                      </a:lnTo>
                      <a:lnTo>
                        <a:pt x="351" y="17"/>
                      </a:lnTo>
                      <a:lnTo>
                        <a:pt x="351" y="17"/>
                      </a:lnTo>
                      <a:lnTo>
                        <a:pt x="349" y="19"/>
                      </a:lnTo>
                      <a:lnTo>
                        <a:pt x="349" y="19"/>
                      </a:lnTo>
                      <a:lnTo>
                        <a:pt x="349" y="21"/>
                      </a:lnTo>
                      <a:close/>
                      <a:moveTo>
                        <a:pt x="97" y="9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99" y="6"/>
                      </a:lnTo>
                      <a:lnTo>
                        <a:pt x="99" y="7"/>
                      </a:lnTo>
                      <a:lnTo>
                        <a:pt x="97" y="9"/>
                      </a:lnTo>
                      <a:close/>
                    </a:path>
                  </a:pathLst>
                </a:custGeom>
                <a:solidFill>
                  <a:srgbClr val="E6C8C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517" name="Freeform 125"/>
                <p:cNvSpPr>
                  <a:spLocks noEditPoints="1"/>
                </p:cNvSpPr>
                <p:nvPr/>
              </p:nvSpPr>
              <p:spPr bwMode="auto">
                <a:xfrm>
                  <a:off x="1745" y="1021"/>
                  <a:ext cx="374" cy="23"/>
                </a:xfrm>
                <a:custGeom>
                  <a:avLst/>
                  <a:gdLst/>
                  <a:ahLst/>
                  <a:cxnLst>
                    <a:cxn ang="0">
                      <a:pos x="374" y="23"/>
                    </a:cxn>
                    <a:cxn ang="0">
                      <a:pos x="351" y="21"/>
                    </a:cxn>
                    <a:cxn ang="0">
                      <a:pos x="351" y="19"/>
                    </a:cxn>
                    <a:cxn ang="0">
                      <a:pos x="353" y="17"/>
                    </a:cxn>
                    <a:cxn ang="0">
                      <a:pos x="374" y="19"/>
                    </a:cxn>
                    <a:cxn ang="0">
                      <a:pos x="374" y="21"/>
                    </a:cxn>
                    <a:cxn ang="0">
                      <a:pos x="374" y="23"/>
                    </a:cxn>
                    <a:cxn ang="0">
                      <a:pos x="347" y="21"/>
                    </a:cxn>
                    <a:cxn ang="0">
                      <a:pos x="298" y="19"/>
                    </a:cxn>
                    <a:cxn ang="0">
                      <a:pos x="300" y="17"/>
                    </a:cxn>
                    <a:cxn ang="0">
                      <a:pos x="300" y="15"/>
                    </a:cxn>
                    <a:cxn ang="0">
                      <a:pos x="349" y="17"/>
                    </a:cxn>
                    <a:cxn ang="0">
                      <a:pos x="349" y="19"/>
                    </a:cxn>
                    <a:cxn ang="0">
                      <a:pos x="347" y="21"/>
                    </a:cxn>
                    <a:cxn ang="0">
                      <a:pos x="347" y="21"/>
                    </a:cxn>
                    <a:cxn ang="0">
                      <a:pos x="347" y="21"/>
                    </a:cxn>
                    <a:cxn ang="0">
                      <a:pos x="97" y="9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2" y="0"/>
                    </a:cxn>
                    <a:cxn ang="0">
                      <a:pos x="99" y="6"/>
                    </a:cxn>
                    <a:cxn ang="0">
                      <a:pos x="97" y="8"/>
                    </a:cxn>
                    <a:cxn ang="0">
                      <a:pos x="97" y="9"/>
                    </a:cxn>
                  </a:cxnLst>
                  <a:rect l="0" t="0" r="r" b="b"/>
                  <a:pathLst>
                    <a:path w="374" h="23">
                      <a:moveTo>
                        <a:pt x="374" y="23"/>
                      </a:moveTo>
                      <a:lnTo>
                        <a:pt x="351" y="21"/>
                      </a:lnTo>
                      <a:lnTo>
                        <a:pt x="351" y="19"/>
                      </a:lnTo>
                      <a:lnTo>
                        <a:pt x="353" y="17"/>
                      </a:lnTo>
                      <a:lnTo>
                        <a:pt x="374" y="19"/>
                      </a:lnTo>
                      <a:lnTo>
                        <a:pt x="374" y="21"/>
                      </a:lnTo>
                      <a:lnTo>
                        <a:pt x="374" y="23"/>
                      </a:lnTo>
                      <a:close/>
                      <a:moveTo>
                        <a:pt x="347" y="21"/>
                      </a:moveTo>
                      <a:lnTo>
                        <a:pt x="298" y="19"/>
                      </a:lnTo>
                      <a:lnTo>
                        <a:pt x="300" y="17"/>
                      </a:lnTo>
                      <a:lnTo>
                        <a:pt x="300" y="15"/>
                      </a:lnTo>
                      <a:lnTo>
                        <a:pt x="349" y="17"/>
                      </a:lnTo>
                      <a:lnTo>
                        <a:pt x="349" y="19"/>
                      </a:lnTo>
                      <a:lnTo>
                        <a:pt x="347" y="21"/>
                      </a:lnTo>
                      <a:lnTo>
                        <a:pt x="347" y="21"/>
                      </a:lnTo>
                      <a:lnTo>
                        <a:pt x="347" y="21"/>
                      </a:lnTo>
                      <a:close/>
                      <a:moveTo>
                        <a:pt x="97" y="9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99" y="6"/>
                      </a:lnTo>
                      <a:lnTo>
                        <a:pt x="97" y="8"/>
                      </a:lnTo>
                      <a:lnTo>
                        <a:pt x="97" y="9"/>
                      </a:lnTo>
                      <a:close/>
                    </a:path>
                  </a:pathLst>
                </a:custGeom>
                <a:solidFill>
                  <a:srgbClr val="E6C8C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518" name="Freeform 126"/>
                <p:cNvSpPr>
                  <a:spLocks noEditPoints="1"/>
                </p:cNvSpPr>
                <p:nvPr/>
              </p:nvSpPr>
              <p:spPr bwMode="auto">
                <a:xfrm>
                  <a:off x="1745" y="1019"/>
                  <a:ext cx="374" cy="23"/>
                </a:xfrm>
                <a:custGeom>
                  <a:avLst/>
                  <a:gdLst/>
                  <a:ahLst/>
                  <a:cxnLst>
                    <a:cxn ang="0">
                      <a:pos x="374" y="23"/>
                    </a:cxn>
                    <a:cxn ang="0">
                      <a:pos x="351" y="21"/>
                    </a:cxn>
                    <a:cxn ang="0">
                      <a:pos x="353" y="19"/>
                    </a:cxn>
                    <a:cxn ang="0">
                      <a:pos x="355" y="17"/>
                    </a:cxn>
                    <a:cxn ang="0">
                      <a:pos x="372" y="19"/>
                    </a:cxn>
                    <a:cxn ang="0">
                      <a:pos x="372" y="19"/>
                    </a:cxn>
                    <a:cxn ang="0">
                      <a:pos x="372" y="19"/>
                    </a:cxn>
                    <a:cxn ang="0">
                      <a:pos x="374" y="21"/>
                    </a:cxn>
                    <a:cxn ang="0">
                      <a:pos x="374" y="23"/>
                    </a:cxn>
                    <a:cxn ang="0">
                      <a:pos x="349" y="21"/>
                    </a:cxn>
                    <a:cxn ang="0">
                      <a:pos x="300" y="19"/>
                    </a:cxn>
                    <a:cxn ang="0">
                      <a:pos x="300" y="17"/>
                    </a:cxn>
                    <a:cxn ang="0">
                      <a:pos x="300" y="15"/>
                    </a:cxn>
                    <a:cxn ang="0">
                      <a:pos x="351" y="17"/>
                    </a:cxn>
                    <a:cxn ang="0">
                      <a:pos x="349" y="19"/>
                    </a:cxn>
                    <a:cxn ang="0">
                      <a:pos x="349" y="21"/>
                    </a:cxn>
                    <a:cxn ang="0">
                      <a:pos x="97" y="10"/>
                    </a:cxn>
                    <a:cxn ang="0">
                      <a:pos x="0" y="4"/>
                    </a:cxn>
                    <a:cxn ang="0">
                      <a:pos x="2" y="2"/>
                    </a:cxn>
                    <a:cxn ang="0">
                      <a:pos x="4" y="0"/>
                    </a:cxn>
                    <a:cxn ang="0">
                      <a:pos x="100" y="6"/>
                    </a:cxn>
                    <a:cxn ang="0">
                      <a:pos x="99" y="8"/>
                    </a:cxn>
                    <a:cxn ang="0">
                      <a:pos x="97" y="10"/>
                    </a:cxn>
                  </a:cxnLst>
                  <a:rect l="0" t="0" r="r" b="b"/>
                  <a:pathLst>
                    <a:path w="374" h="23">
                      <a:moveTo>
                        <a:pt x="374" y="23"/>
                      </a:moveTo>
                      <a:lnTo>
                        <a:pt x="351" y="21"/>
                      </a:lnTo>
                      <a:lnTo>
                        <a:pt x="353" y="19"/>
                      </a:lnTo>
                      <a:lnTo>
                        <a:pt x="355" y="17"/>
                      </a:lnTo>
                      <a:lnTo>
                        <a:pt x="372" y="19"/>
                      </a:lnTo>
                      <a:lnTo>
                        <a:pt x="372" y="19"/>
                      </a:lnTo>
                      <a:lnTo>
                        <a:pt x="372" y="19"/>
                      </a:lnTo>
                      <a:lnTo>
                        <a:pt x="374" y="21"/>
                      </a:lnTo>
                      <a:lnTo>
                        <a:pt x="374" y="23"/>
                      </a:lnTo>
                      <a:close/>
                      <a:moveTo>
                        <a:pt x="349" y="21"/>
                      </a:moveTo>
                      <a:lnTo>
                        <a:pt x="300" y="19"/>
                      </a:lnTo>
                      <a:lnTo>
                        <a:pt x="300" y="17"/>
                      </a:lnTo>
                      <a:lnTo>
                        <a:pt x="300" y="15"/>
                      </a:lnTo>
                      <a:lnTo>
                        <a:pt x="351" y="17"/>
                      </a:lnTo>
                      <a:lnTo>
                        <a:pt x="349" y="19"/>
                      </a:lnTo>
                      <a:lnTo>
                        <a:pt x="349" y="21"/>
                      </a:lnTo>
                      <a:close/>
                      <a:moveTo>
                        <a:pt x="97" y="10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4" y="0"/>
                      </a:lnTo>
                      <a:lnTo>
                        <a:pt x="100" y="6"/>
                      </a:lnTo>
                      <a:lnTo>
                        <a:pt x="99" y="8"/>
                      </a:lnTo>
                      <a:lnTo>
                        <a:pt x="97" y="10"/>
                      </a:lnTo>
                      <a:close/>
                    </a:path>
                  </a:pathLst>
                </a:custGeom>
                <a:solidFill>
                  <a:srgbClr val="E6C8C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519" name="Freeform 127"/>
                <p:cNvSpPr>
                  <a:spLocks noEditPoints="1"/>
                </p:cNvSpPr>
                <p:nvPr/>
              </p:nvSpPr>
              <p:spPr bwMode="auto">
                <a:xfrm>
                  <a:off x="1747" y="1017"/>
                  <a:ext cx="372" cy="23"/>
                </a:xfrm>
                <a:custGeom>
                  <a:avLst/>
                  <a:gdLst/>
                  <a:ahLst/>
                  <a:cxnLst>
                    <a:cxn ang="0">
                      <a:pos x="372" y="23"/>
                    </a:cxn>
                    <a:cxn ang="0">
                      <a:pos x="351" y="21"/>
                    </a:cxn>
                    <a:cxn ang="0">
                      <a:pos x="353" y="19"/>
                    </a:cxn>
                    <a:cxn ang="0">
                      <a:pos x="353" y="17"/>
                    </a:cxn>
                    <a:cxn ang="0">
                      <a:pos x="370" y="17"/>
                    </a:cxn>
                    <a:cxn ang="0">
                      <a:pos x="370" y="19"/>
                    </a:cxn>
                    <a:cxn ang="0">
                      <a:pos x="370" y="21"/>
                    </a:cxn>
                    <a:cxn ang="0">
                      <a:pos x="370" y="21"/>
                    </a:cxn>
                    <a:cxn ang="0">
                      <a:pos x="372" y="23"/>
                    </a:cxn>
                    <a:cxn ang="0">
                      <a:pos x="347" y="21"/>
                    </a:cxn>
                    <a:cxn ang="0">
                      <a:pos x="298" y="19"/>
                    </a:cxn>
                    <a:cxn ang="0">
                      <a:pos x="298" y="17"/>
                    </a:cxn>
                    <a:cxn ang="0">
                      <a:pos x="300" y="15"/>
                    </a:cxn>
                    <a:cxn ang="0">
                      <a:pos x="351" y="17"/>
                    </a:cxn>
                    <a:cxn ang="0">
                      <a:pos x="349" y="19"/>
                    </a:cxn>
                    <a:cxn ang="0">
                      <a:pos x="347" y="21"/>
                    </a:cxn>
                    <a:cxn ang="0">
                      <a:pos x="97" y="10"/>
                    </a:cxn>
                    <a:cxn ang="0">
                      <a:pos x="0" y="4"/>
                    </a:cxn>
                    <a:cxn ang="0">
                      <a:pos x="2" y="2"/>
                    </a:cxn>
                    <a:cxn ang="0">
                      <a:pos x="2" y="0"/>
                    </a:cxn>
                    <a:cxn ang="0">
                      <a:pos x="100" y="4"/>
                    </a:cxn>
                    <a:cxn ang="0">
                      <a:pos x="98" y="8"/>
                    </a:cxn>
                    <a:cxn ang="0">
                      <a:pos x="97" y="10"/>
                    </a:cxn>
                  </a:cxnLst>
                  <a:rect l="0" t="0" r="r" b="b"/>
                  <a:pathLst>
                    <a:path w="372" h="23">
                      <a:moveTo>
                        <a:pt x="372" y="23"/>
                      </a:moveTo>
                      <a:lnTo>
                        <a:pt x="351" y="21"/>
                      </a:lnTo>
                      <a:lnTo>
                        <a:pt x="353" y="19"/>
                      </a:lnTo>
                      <a:lnTo>
                        <a:pt x="353" y="17"/>
                      </a:lnTo>
                      <a:lnTo>
                        <a:pt x="370" y="17"/>
                      </a:lnTo>
                      <a:lnTo>
                        <a:pt x="370" y="19"/>
                      </a:lnTo>
                      <a:lnTo>
                        <a:pt x="370" y="21"/>
                      </a:lnTo>
                      <a:lnTo>
                        <a:pt x="370" y="21"/>
                      </a:lnTo>
                      <a:lnTo>
                        <a:pt x="372" y="23"/>
                      </a:lnTo>
                      <a:close/>
                      <a:moveTo>
                        <a:pt x="347" y="21"/>
                      </a:moveTo>
                      <a:lnTo>
                        <a:pt x="298" y="19"/>
                      </a:lnTo>
                      <a:lnTo>
                        <a:pt x="298" y="17"/>
                      </a:lnTo>
                      <a:lnTo>
                        <a:pt x="300" y="15"/>
                      </a:lnTo>
                      <a:lnTo>
                        <a:pt x="351" y="17"/>
                      </a:lnTo>
                      <a:lnTo>
                        <a:pt x="349" y="19"/>
                      </a:lnTo>
                      <a:lnTo>
                        <a:pt x="347" y="21"/>
                      </a:lnTo>
                      <a:close/>
                      <a:moveTo>
                        <a:pt x="97" y="10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100" y="4"/>
                      </a:lnTo>
                      <a:lnTo>
                        <a:pt x="98" y="8"/>
                      </a:lnTo>
                      <a:lnTo>
                        <a:pt x="97" y="10"/>
                      </a:lnTo>
                      <a:close/>
                    </a:path>
                  </a:pathLst>
                </a:custGeom>
                <a:solidFill>
                  <a:srgbClr val="E6C8C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520" name="Freeform 128"/>
                <p:cNvSpPr>
                  <a:spLocks noEditPoints="1"/>
                </p:cNvSpPr>
                <p:nvPr/>
              </p:nvSpPr>
              <p:spPr bwMode="auto">
                <a:xfrm>
                  <a:off x="1749" y="1015"/>
                  <a:ext cx="368" cy="23"/>
                </a:xfrm>
                <a:custGeom>
                  <a:avLst/>
                  <a:gdLst/>
                  <a:ahLst/>
                  <a:cxnLst>
                    <a:cxn ang="0">
                      <a:pos x="368" y="23"/>
                    </a:cxn>
                    <a:cxn ang="0">
                      <a:pos x="351" y="21"/>
                    </a:cxn>
                    <a:cxn ang="0">
                      <a:pos x="351" y="19"/>
                    </a:cxn>
                    <a:cxn ang="0">
                      <a:pos x="353" y="17"/>
                    </a:cxn>
                    <a:cxn ang="0">
                      <a:pos x="368" y="17"/>
                    </a:cxn>
                    <a:cxn ang="0">
                      <a:pos x="368" y="21"/>
                    </a:cxn>
                    <a:cxn ang="0">
                      <a:pos x="368" y="23"/>
                    </a:cxn>
                    <a:cxn ang="0">
                      <a:pos x="347" y="21"/>
                    </a:cxn>
                    <a:cxn ang="0">
                      <a:pos x="296" y="19"/>
                    </a:cxn>
                    <a:cxn ang="0">
                      <a:pos x="298" y="17"/>
                    </a:cxn>
                    <a:cxn ang="0">
                      <a:pos x="298" y="15"/>
                    </a:cxn>
                    <a:cxn ang="0">
                      <a:pos x="349" y="17"/>
                    </a:cxn>
                    <a:cxn ang="0">
                      <a:pos x="349" y="19"/>
                    </a:cxn>
                    <a:cxn ang="0">
                      <a:pos x="347" y="21"/>
                    </a:cxn>
                    <a:cxn ang="0">
                      <a:pos x="96" y="10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2" y="0"/>
                    </a:cxn>
                    <a:cxn ang="0">
                      <a:pos x="100" y="4"/>
                    </a:cxn>
                    <a:cxn ang="0">
                      <a:pos x="98" y="6"/>
                    </a:cxn>
                    <a:cxn ang="0">
                      <a:pos x="96" y="10"/>
                    </a:cxn>
                  </a:cxnLst>
                  <a:rect l="0" t="0" r="r" b="b"/>
                  <a:pathLst>
                    <a:path w="368" h="23">
                      <a:moveTo>
                        <a:pt x="368" y="23"/>
                      </a:moveTo>
                      <a:lnTo>
                        <a:pt x="351" y="21"/>
                      </a:lnTo>
                      <a:lnTo>
                        <a:pt x="351" y="19"/>
                      </a:lnTo>
                      <a:lnTo>
                        <a:pt x="353" y="17"/>
                      </a:lnTo>
                      <a:lnTo>
                        <a:pt x="368" y="17"/>
                      </a:lnTo>
                      <a:lnTo>
                        <a:pt x="368" y="21"/>
                      </a:lnTo>
                      <a:lnTo>
                        <a:pt x="368" y="23"/>
                      </a:lnTo>
                      <a:close/>
                      <a:moveTo>
                        <a:pt x="347" y="21"/>
                      </a:moveTo>
                      <a:lnTo>
                        <a:pt x="296" y="19"/>
                      </a:lnTo>
                      <a:lnTo>
                        <a:pt x="298" y="17"/>
                      </a:lnTo>
                      <a:lnTo>
                        <a:pt x="298" y="15"/>
                      </a:lnTo>
                      <a:lnTo>
                        <a:pt x="349" y="17"/>
                      </a:lnTo>
                      <a:lnTo>
                        <a:pt x="349" y="19"/>
                      </a:lnTo>
                      <a:lnTo>
                        <a:pt x="347" y="21"/>
                      </a:lnTo>
                      <a:close/>
                      <a:moveTo>
                        <a:pt x="96" y="10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100" y="4"/>
                      </a:lnTo>
                      <a:lnTo>
                        <a:pt x="98" y="6"/>
                      </a:lnTo>
                      <a:lnTo>
                        <a:pt x="96" y="10"/>
                      </a:lnTo>
                      <a:close/>
                    </a:path>
                  </a:pathLst>
                </a:custGeom>
                <a:solidFill>
                  <a:srgbClr val="E6C8C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521" name="Freeform 129"/>
                <p:cNvSpPr>
                  <a:spLocks noEditPoints="1"/>
                </p:cNvSpPr>
                <p:nvPr/>
              </p:nvSpPr>
              <p:spPr bwMode="auto">
                <a:xfrm>
                  <a:off x="1749" y="1013"/>
                  <a:ext cx="368" cy="21"/>
                </a:xfrm>
                <a:custGeom>
                  <a:avLst/>
                  <a:gdLst/>
                  <a:ahLst/>
                  <a:cxnLst>
                    <a:cxn ang="0">
                      <a:pos x="368" y="21"/>
                    </a:cxn>
                    <a:cxn ang="0">
                      <a:pos x="351" y="21"/>
                    </a:cxn>
                    <a:cxn ang="0">
                      <a:pos x="353" y="19"/>
                    </a:cxn>
                    <a:cxn ang="0">
                      <a:pos x="353" y="17"/>
                    </a:cxn>
                    <a:cxn ang="0">
                      <a:pos x="368" y="17"/>
                    </a:cxn>
                    <a:cxn ang="0">
                      <a:pos x="368" y="19"/>
                    </a:cxn>
                    <a:cxn ang="0">
                      <a:pos x="368" y="21"/>
                    </a:cxn>
                    <a:cxn ang="0">
                      <a:pos x="349" y="21"/>
                    </a:cxn>
                    <a:cxn ang="0">
                      <a:pos x="298" y="19"/>
                    </a:cxn>
                    <a:cxn ang="0">
                      <a:pos x="298" y="17"/>
                    </a:cxn>
                    <a:cxn ang="0">
                      <a:pos x="298" y="14"/>
                    </a:cxn>
                    <a:cxn ang="0">
                      <a:pos x="351" y="17"/>
                    </a:cxn>
                    <a:cxn ang="0">
                      <a:pos x="349" y="19"/>
                    </a:cxn>
                    <a:cxn ang="0">
                      <a:pos x="349" y="21"/>
                    </a:cxn>
                    <a:cxn ang="0">
                      <a:pos x="98" y="8"/>
                    </a:cxn>
                    <a:cxn ang="0">
                      <a:pos x="0" y="4"/>
                    </a:cxn>
                    <a:cxn ang="0">
                      <a:pos x="2" y="2"/>
                    </a:cxn>
                    <a:cxn ang="0">
                      <a:pos x="4" y="0"/>
                    </a:cxn>
                    <a:cxn ang="0">
                      <a:pos x="100" y="4"/>
                    </a:cxn>
                    <a:cxn ang="0">
                      <a:pos x="100" y="6"/>
                    </a:cxn>
                    <a:cxn ang="0">
                      <a:pos x="98" y="8"/>
                    </a:cxn>
                  </a:cxnLst>
                  <a:rect l="0" t="0" r="r" b="b"/>
                  <a:pathLst>
                    <a:path w="368" h="21">
                      <a:moveTo>
                        <a:pt x="368" y="21"/>
                      </a:moveTo>
                      <a:lnTo>
                        <a:pt x="351" y="21"/>
                      </a:lnTo>
                      <a:lnTo>
                        <a:pt x="353" y="19"/>
                      </a:lnTo>
                      <a:lnTo>
                        <a:pt x="353" y="17"/>
                      </a:lnTo>
                      <a:lnTo>
                        <a:pt x="368" y="17"/>
                      </a:lnTo>
                      <a:lnTo>
                        <a:pt x="368" y="19"/>
                      </a:lnTo>
                      <a:lnTo>
                        <a:pt x="368" y="21"/>
                      </a:lnTo>
                      <a:close/>
                      <a:moveTo>
                        <a:pt x="349" y="21"/>
                      </a:moveTo>
                      <a:lnTo>
                        <a:pt x="298" y="19"/>
                      </a:lnTo>
                      <a:lnTo>
                        <a:pt x="298" y="17"/>
                      </a:lnTo>
                      <a:lnTo>
                        <a:pt x="298" y="14"/>
                      </a:lnTo>
                      <a:lnTo>
                        <a:pt x="351" y="17"/>
                      </a:lnTo>
                      <a:lnTo>
                        <a:pt x="349" y="19"/>
                      </a:lnTo>
                      <a:lnTo>
                        <a:pt x="349" y="21"/>
                      </a:lnTo>
                      <a:close/>
                      <a:moveTo>
                        <a:pt x="98" y="8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4" y="0"/>
                      </a:lnTo>
                      <a:lnTo>
                        <a:pt x="100" y="4"/>
                      </a:lnTo>
                      <a:lnTo>
                        <a:pt x="100" y="6"/>
                      </a:lnTo>
                      <a:lnTo>
                        <a:pt x="98" y="8"/>
                      </a:lnTo>
                      <a:close/>
                    </a:path>
                  </a:pathLst>
                </a:custGeom>
                <a:solidFill>
                  <a:srgbClr val="E6C9C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522" name="Freeform 130"/>
                <p:cNvSpPr>
                  <a:spLocks noEditPoints="1"/>
                </p:cNvSpPr>
                <p:nvPr/>
              </p:nvSpPr>
              <p:spPr bwMode="auto">
                <a:xfrm>
                  <a:off x="1751" y="1011"/>
                  <a:ext cx="366" cy="21"/>
                </a:xfrm>
                <a:custGeom>
                  <a:avLst/>
                  <a:gdLst/>
                  <a:ahLst/>
                  <a:cxnLst>
                    <a:cxn ang="0">
                      <a:pos x="366" y="21"/>
                    </a:cxn>
                    <a:cxn ang="0">
                      <a:pos x="351" y="21"/>
                    </a:cxn>
                    <a:cxn ang="0">
                      <a:pos x="351" y="19"/>
                    </a:cxn>
                    <a:cxn ang="0">
                      <a:pos x="352" y="18"/>
                    </a:cxn>
                    <a:cxn ang="0">
                      <a:pos x="364" y="18"/>
                    </a:cxn>
                    <a:cxn ang="0">
                      <a:pos x="366" y="19"/>
                    </a:cxn>
                    <a:cxn ang="0">
                      <a:pos x="366" y="21"/>
                    </a:cxn>
                    <a:cxn ang="0">
                      <a:pos x="347" y="21"/>
                    </a:cxn>
                    <a:cxn ang="0">
                      <a:pos x="296" y="19"/>
                    </a:cxn>
                    <a:cxn ang="0">
                      <a:pos x="296" y="16"/>
                    </a:cxn>
                    <a:cxn ang="0">
                      <a:pos x="296" y="14"/>
                    </a:cxn>
                    <a:cxn ang="0">
                      <a:pos x="349" y="18"/>
                    </a:cxn>
                    <a:cxn ang="0">
                      <a:pos x="349" y="19"/>
                    </a:cxn>
                    <a:cxn ang="0">
                      <a:pos x="347" y="21"/>
                    </a:cxn>
                    <a:cxn ang="0">
                      <a:pos x="98" y="8"/>
                    </a:cxn>
                    <a:cxn ang="0">
                      <a:pos x="0" y="4"/>
                    </a:cxn>
                    <a:cxn ang="0">
                      <a:pos x="2" y="2"/>
                    </a:cxn>
                    <a:cxn ang="0">
                      <a:pos x="3" y="0"/>
                    </a:cxn>
                    <a:cxn ang="0">
                      <a:pos x="100" y="4"/>
                    </a:cxn>
                    <a:cxn ang="0">
                      <a:pos x="98" y="6"/>
                    </a:cxn>
                    <a:cxn ang="0">
                      <a:pos x="98" y="8"/>
                    </a:cxn>
                  </a:cxnLst>
                  <a:rect l="0" t="0" r="r" b="b"/>
                  <a:pathLst>
                    <a:path w="366" h="21">
                      <a:moveTo>
                        <a:pt x="366" y="21"/>
                      </a:moveTo>
                      <a:lnTo>
                        <a:pt x="351" y="21"/>
                      </a:lnTo>
                      <a:lnTo>
                        <a:pt x="351" y="19"/>
                      </a:lnTo>
                      <a:lnTo>
                        <a:pt x="352" y="18"/>
                      </a:lnTo>
                      <a:lnTo>
                        <a:pt x="364" y="18"/>
                      </a:lnTo>
                      <a:lnTo>
                        <a:pt x="366" y="19"/>
                      </a:lnTo>
                      <a:lnTo>
                        <a:pt x="366" y="21"/>
                      </a:lnTo>
                      <a:close/>
                      <a:moveTo>
                        <a:pt x="347" y="21"/>
                      </a:moveTo>
                      <a:lnTo>
                        <a:pt x="296" y="19"/>
                      </a:lnTo>
                      <a:lnTo>
                        <a:pt x="296" y="16"/>
                      </a:lnTo>
                      <a:lnTo>
                        <a:pt x="296" y="14"/>
                      </a:lnTo>
                      <a:lnTo>
                        <a:pt x="349" y="18"/>
                      </a:lnTo>
                      <a:lnTo>
                        <a:pt x="349" y="19"/>
                      </a:lnTo>
                      <a:lnTo>
                        <a:pt x="347" y="21"/>
                      </a:lnTo>
                      <a:close/>
                      <a:moveTo>
                        <a:pt x="98" y="8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3" y="0"/>
                      </a:lnTo>
                      <a:lnTo>
                        <a:pt x="100" y="4"/>
                      </a:lnTo>
                      <a:lnTo>
                        <a:pt x="98" y="6"/>
                      </a:lnTo>
                      <a:lnTo>
                        <a:pt x="98" y="8"/>
                      </a:lnTo>
                      <a:close/>
                    </a:path>
                  </a:pathLst>
                </a:custGeom>
                <a:solidFill>
                  <a:srgbClr val="E6C9C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523" name="Freeform 131"/>
                <p:cNvSpPr>
                  <a:spLocks noEditPoints="1"/>
                </p:cNvSpPr>
                <p:nvPr/>
              </p:nvSpPr>
              <p:spPr bwMode="auto">
                <a:xfrm>
                  <a:off x="1753" y="1010"/>
                  <a:ext cx="364" cy="20"/>
                </a:xfrm>
                <a:custGeom>
                  <a:avLst/>
                  <a:gdLst/>
                  <a:ahLst/>
                  <a:cxnLst>
                    <a:cxn ang="0">
                      <a:pos x="364" y="20"/>
                    </a:cxn>
                    <a:cxn ang="0">
                      <a:pos x="349" y="20"/>
                    </a:cxn>
                    <a:cxn ang="0">
                      <a:pos x="350" y="19"/>
                    </a:cxn>
                    <a:cxn ang="0">
                      <a:pos x="350" y="17"/>
                    </a:cxn>
                    <a:cxn ang="0">
                      <a:pos x="350" y="17"/>
                    </a:cxn>
                    <a:cxn ang="0">
                      <a:pos x="350" y="17"/>
                    </a:cxn>
                    <a:cxn ang="0">
                      <a:pos x="362" y="17"/>
                    </a:cxn>
                    <a:cxn ang="0">
                      <a:pos x="362" y="19"/>
                    </a:cxn>
                    <a:cxn ang="0">
                      <a:pos x="364" y="20"/>
                    </a:cxn>
                    <a:cxn ang="0">
                      <a:pos x="347" y="20"/>
                    </a:cxn>
                    <a:cxn ang="0">
                      <a:pos x="294" y="17"/>
                    </a:cxn>
                    <a:cxn ang="0">
                      <a:pos x="294" y="15"/>
                    </a:cxn>
                    <a:cxn ang="0">
                      <a:pos x="295" y="13"/>
                    </a:cxn>
                    <a:cxn ang="0">
                      <a:pos x="349" y="17"/>
                    </a:cxn>
                    <a:cxn ang="0">
                      <a:pos x="347" y="19"/>
                    </a:cxn>
                    <a:cxn ang="0">
                      <a:pos x="347" y="20"/>
                    </a:cxn>
                    <a:cxn ang="0">
                      <a:pos x="96" y="7"/>
                    </a:cxn>
                    <a:cxn ang="0">
                      <a:pos x="0" y="3"/>
                    </a:cxn>
                    <a:cxn ang="0">
                      <a:pos x="1" y="1"/>
                    </a:cxn>
                    <a:cxn ang="0">
                      <a:pos x="1" y="0"/>
                    </a:cxn>
                    <a:cxn ang="0">
                      <a:pos x="100" y="3"/>
                    </a:cxn>
                    <a:cxn ang="0">
                      <a:pos x="98" y="5"/>
                    </a:cxn>
                    <a:cxn ang="0">
                      <a:pos x="96" y="7"/>
                    </a:cxn>
                  </a:cxnLst>
                  <a:rect l="0" t="0" r="r" b="b"/>
                  <a:pathLst>
                    <a:path w="364" h="20">
                      <a:moveTo>
                        <a:pt x="364" y="20"/>
                      </a:moveTo>
                      <a:lnTo>
                        <a:pt x="349" y="20"/>
                      </a:lnTo>
                      <a:lnTo>
                        <a:pt x="350" y="19"/>
                      </a:lnTo>
                      <a:lnTo>
                        <a:pt x="350" y="17"/>
                      </a:lnTo>
                      <a:lnTo>
                        <a:pt x="350" y="17"/>
                      </a:lnTo>
                      <a:lnTo>
                        <a:pt x="350" y="17"/>
                      </a:lnTo>
                      <a:lnTo>
                        <a:pt x="362" y="17"/>
                      </a:lnTo>
                      <a:lnTo>
                        <a:pt x="362" y="19"/>
                      </a:lnTo>
                      <a:lnTo>
                        <a:pt x="364" y="20"/>
                      </a:lnTo>
                      <a:close/>
                      <a:moveTo>
                        <a:pt x="347" y="20"/>
                      </a:moveTo>
                      <a:lnTo>
                        <a:pt x="294" y="17"/>
                      </a:lnTo>
                      <a:lnTo>
                        <a:pt x="294" y="15"/>
                      </a:lnTo>
                      <a:lnTo>
                        <a:pt x="295" y="13"/>
                      </a:lnTo>
                      <a:lnTo>
                        <a:pt x="349" y="17"/>
                      </a:lnTo>
                      <a:lnTo>
                        <a:pt x="347" y="19"/>
                      </a:lnTo>
                      <a:lnTo>
                        <a:pt x="347" y="20"/>
                      </a:lnTo>
                      <a:close/>
                      <a:moveTo>
                        <a:pt x="96" y="7"/>
                      </a:moveTo>
                      <a:lnTo>
                        <a:pt x="0" y="3"/>
                      </a:lnTo>
                      <a:lnTo>
                        <a:pt x="1" y="1"/>
                      </a:lnTo>
                      <a:lnTo>
                        <a:pt x="1" y="0"/>
                      </a:lnTo>
                      <a:lnTo>
                        <a:pt x="100" y="3"/>
                      </a:lnTo>
                      <a:lnTo>
                        <a:pt x="98" y="5"/>
                      </a:lnTo>
                      <a:lnTo>
                        <a:pt x="96" y="7"/>
                      </a:lnTo>
                      <a:close/>
                    </a:path>
                  </a:pathLst>
                </a:custGeom>
                <a:solidFill>
                  <a:srgbClr val="E6C9C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524" name="Freeform 132"/>
                <p:cNvSpPr>
                  <a:spLocks noEditPoints="1"/>
                </p:cNvSpPr>
                <p:nvPr/>
              </p:nvSpPr>
              <p:spPr bwMode="auto">
                <a:xfrm>
                  <a:off x="1754" y="1008"/>
                  <a:ext cx="361" cy="21"/>
                </a:xfrm>
                <a:custGeom>
                  <a:avLst/>
                  <a:gdLst/>
                  <a:ahLst/>
                  <a:cxnLst>
                    <a:cxn ang="0">
                      <a:pos x="361" y="21"/>
                    </a:cxn>
                    <a:cxn ang="0">
                      <a:pos x="349" y="21"/>
                    </a:cxn>
                    <a:cxn ang="0">
                      <a:pos x="349" y="21"/>
                    </a:cxn>
                    <a:cxn ang="0">
                      <a:pos x="349" y="19"/>
                    </a:cxn>
                    <a:cxn ang="0">
                      <a:pos x="351" y="19"/>
                    </a:cxn>
                    <a:cxn ang="0">
                      <a:pos x="351" y="17"/>
                    </a:cxn>
                    <a:cxn ang="0">
                      <a:pos x="361" y="17"/>
                    </a:cxn>
                    <a:cxn ang="0">
                      <a:pos x="361" y="19"/>
                    </a:cxn>
                    <a:cxn ang="0">
                      <a:pos x="361" y="21"/>
                    </a:cxn>
                    <a:cxn ang="0">
                      <a:pos x="346" y="21"/>
                    </a:cxn>
                    <a:cxn ang="0">
                      <a:pos x="293" y="17"/>
                    </a:cxn>
                    <a:cxn ang="0">
                      <a:pos x="294" y="15"/>
                    </a:cxn>
                    <a:cxn ang="0">
                      <a:pos x="294" y="13"/>
                    </a:cxn>
                    <a:cxn ang="0">
                      <a:pos x="348" y="17"/>
                    </a:cxn>
                    <a:cxn ang="0">
                      <a:pos x="348" y="19"/>
                    </a:cxn>
                    <a:cxn ang="0">
                      <a:pos x="346" y="21"/>
                    </a:cxn>
                    <a:cxn ang="0">
                      <a:pos x="97" y="7"/>
                    </a:cxn>
                    <a:cxn ang="0">
                      <a:pos x="0" y="3"/>
                    </a:cxn>
                    <a:cxn ang="0">
                      <a:pos x="0" y="2"/>
                    </a:cxn>
                    <a:cxn ang="0">
                      <a:pos x="2" y="0"/>
                    </a:cxn>
                    <a:cxn ang="0">
                      <a:pos x="101" y="3"/>
                    </a:cxn>
                    <a:cxn ang="0">
                      <a:pos x="99" y="5"/>
                    </a:cxn>
                    <a:cxn ang="0">
                      <a:pos x="97" y="7"/>
                    </a:cxn>
                  </a:cxnLst>
                  <a:rect l="0" t="0" r="r" b="b"/>
                  <a:pathLst>
                    <a:path w="361" h="21">
                      <a:moveTo>
                        <a:pt x="361" y="21"/>
                      </a:moveTo>
                      <a:lnTo>
                        <a:pt x="349" y="21"/>
                      </a:lnTo>
                      <a:lnTo>
                        <a:pt x="349" y="21"/>
                      </a:lnTo>
                      <a:lnTo>
                        <a:pt x="349" y="19"/>
                      </a:lnTo>
                      <a:lnTo>
                        <a:pt x="351" y="19"/>
                      </a:lnTo>
                      <a:lnTo>
                        <a:pt x="351" y="17"/>
                      </a:lnTo>
                      <a:lnTo>
                        <a:pt x="361" y="17"/>
                      </a:lnTo>
                      <a:lnTo>
                        <a:pt x="361" y="19"/>
                      </a:lnTo>
                      <a:lnTo>
                        <a:pt x="361" y="21"/>
                      </a:lnTo>
                      <a:close/>
                      <a:moveTo>
                        <a:pt x="346" y="21"/>
                      </a:moveTo>
                      <a:lnTo>
                        <a:pt x="293" y="17"/>
                      </a:lnTo>
                      <a:lnTo>
                        <a:pt x="294" y="15"/>
                      </a:lnTo>
                      <a:lnTo>
                        <a:pt x="294" y="13"/>
                      </a:lnTo>
                      <a:lnTo>
                        <a:pt x="348" y="17"/>
                      </a:lnTo>
                      <a:lnTo>
                        <a:pt x="348" y="19"/>
                      </a:lnTo>
                      <a:lnTo>
                        <a:pt x="346" y="21"/>
                      </a:lnTo>
                      <a:close/>
                      <a:moveTo>
                        <a:pt x="97" y="7"/>
                      </a:moveTo>
                      <a:lnTo>
                        <a:pt x="0" y="3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101" y="3"/>
                      </a:lnTo>
                      <a:lnTo>
                        <a:pt x="99" y="5"/>
                      </a:lnTo>
                      <a:lnTo>
                        <a:pt x="97" y="7"/>
                      </a:lnTo>
                      <a:close/>
                    </a:path>
                  </a:pathLst>
                </a:custGeom>
                <a:solidFill>
                  <a:srgbClr val="E6C9C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525" name="Freeform 133"/>
                <p:cNvSpPr>
                  <a:spLocks noEditPoints="1"/>
                </p:cNvSpPr>
                <p:nvPr/>
              </p:nvSpPr>
              <p:spPr bwMode="auto">
                <a:xfrm>
                  <a:off x="1754" y="1006"/>
                  <a:ext cx="361" cy="21"/>
                </a:xfrm>
                <a:custGeom>
                  <a:avLst/>
                  <a:gdLst/>
                  <a:ahLst/>
                  <a:cxnLst>
                    <a:cxn ang="0">
                      <a:pos x="361" y="21"/>
                    </a:cxn>
                    <a:cxn ang="0">
                      <a:pos x="349" y="21"/>
                    </a:cxn>
                    <a:cxn ang="0">
                      <a:pos x="351" y="19"/>
                    </a:cxn>
                    <a:cxn ang="0">
                      <a:pos x="351" y="17"/>
                    </a:cxn>
                    <a:cxn ang="0">
                      <a:pos x="361" y="17"/>
                    </a:cxn>
                    <a:cxn ang="0">
                      <a:pos x="361" y="19"/>
                    </a:cxn>
                    <a:cxn ang="0">
                      <a:pos x="361" y="21"/>
                    </a:cxn>
                    <a:cxn ang="0">
                      <a:pos x="348" y="21"/>
                    </a:cxn>
                    <a:cxn ang="0">
                      <a:pos x="294" y="17"/>
                    </a:cxn>
                    <a:cxn ang="0">
                      <a:pos x="294" y="15"/>
                    </a:cxn>
                    <a:cxn ang="0">
                      <a:pos x="294" y="13"/>
                    </a:cxn>
                    <a:cxn ang="0">
                      <a:pos x="348" y="17"/>
                    </a:cxn>
                    <a:cxn ang="0">
                      <a:pos x="348" y="19"/>
                    </a:cxn>
                    <a:cxn ang="0">
                      <a:pos x="348" y="21"/>
                    </a:cxn>
                    <a:cxn ang="0">
                      <a:pos x="99" y="7"/>
                    </a:cxn>
                    <a:cxn ang="0">
                      <a:pos x="0" y="4"/>
                    </a:cxn>
                    <a:cxn ang="0">
                      <a:pos x="2" y="2"/>
                    </a:cxn>
                    <a:cxn ang="0">
                      <a:pos x="4" y="0"/>
                    </a:cxn>
                    <a:cxn ang="0">
                      <a:pos x="103" y="4"/>
                    </a:cxn>
                    <a:cxn ang="0">
                      <a:pos x="101" y="5"/>
                    </a:cxn>
                    <a:cxn ang="0">
                      <a:pos x="99" y="7"/>
                    </a:cxn>
                  </a:cxnLst>
                  <a:rect l="0" t="0" r="r" b="b"/>
                  <a:pathLst>
                    <a:path w="361" h="21">
                      <a:moveTo>
                        <a:pt x="361" y="21"/>
                      </a:moveTo>
                      <a:lnTo>
                        <a:pt x="349" y="21"/>
                      </a:lnTo>
                      <a:lnTo>
                        <a:pt x="351" y="19"/>
                      </a:lnTo>
                      <a:lnTo>
                        <a:pt x="351" y="17"/>
                      </a:lnTo>
                      <a:lnTo>
                        <a:pt x="361" y="17"/>
                      </a:lnTo>
                      <a:lnTo>
                        <a:pt x="361" y="19"/>
                      </a:lnTo>
                      <a:lnTo>
                        <a:pt x="361" y="21"/>
                      </a:lnTo>
                      <a:close/>
                      <a:moveTo>
                        <a:pt x="348" y="21"/>
                      </a:moveTo>
                      <a:lnTo>
                        <a:pt x="294" y="17"/>
                      </a:lnTo>
                      <a:lnTo>
                        <a:pt x="294" y="15"/>
                      </a:lnTo>
                      <a:lnTo>
                        <a:pt x="294" y="13"/>
                      </a:lnTo>
                      <a:lnTo>
                        <a:pt x="348" y="17"/>
                      </a:lnTo>
                      <a:lnTo>
                        <a:pt x="348" y="19"/>
                      </a:lnTo>
                      <a:lnTo>
                        <a:pt x="348" y="21"/>
                      </a:lnTo>
                      <a:close/>
                      <a:moveTo>
                        <a:pt x="99" y="7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4" y="0"/>
                      </a:lnTo>
                      <a:lnTo>
                        <a:pt x="103" y="4"/>
                      </a:lnTo>
                      <a:lnTo>
                        <a:pt x="101" y="5"/>
                      </a:lnTo>
                      <a:lnTo>
                        <a:pt x="99" y="7"/>
                      </a:lnTo>
                      <a:close/>
                    </a:path>
                  </a:pathLst>
                </a:custGeom>
                <a:solidFill>
                  <a:srgbClr val="E6C9C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526" name="Freeform 134"/>
                <p:cNvSpPr>
                  <a:spLocks noEditPoints="1"/>
                </p:cNvSpPr>
                <p:nvPr/>
              </p:nvSpPr>
              <p:spPr bwMode="auto">
                <a:xfrm>
                  <a:off x="1756" y="1004"/>
                  <a:ext cx="359" cy="21"/>
                </a:xfrm>
                <a:custGeom>
                  <a:avLst/>
                  <a:gdLst/>
                  <a:ahLst/>
                  <a:cxnLst>
                    <a:cxn ang="0">
                      <a:pos x="359" y="21"/>
                    </a:cxn>
                    <a:cxn ang="0">
                      <a:pos x="349" y="21"/>
                    </a:cxn>
                    <a:cxn ang="0">
                      <a:pos x="349" y="19"/>
                    </a:cxn>
                    <a:cxn ang="0">
                      <a:pos x="351" y="17"/>
                    </a:cxn>
                    <a:cxn ang="0">
                      <a:pos x="357" y="17"/>
                    </a:cxn>
                    <a:cxn ang="0">
                      <a:pos x="359" y="19"/>
                    </a:cxn>
                    <a:cxn ang="0">
                      <a:pos x="359" y="21"/>
                    </a:cxn>
                    <a:cxn ang="0">
                      <a:pos x="346" y="21"/>
                    </a:cxn>
                    <a:cxn ang="0">
                      <a:pos x="292" y="17"/>
                    </a:cxn>
                    <a:cxn ang="0">
                      <a:pos x="292" y="15"/>
                    </a:cxn>
                    <a:cxn ang="0">
                      <a:pos x="294" y="13"/>
                    </a:cxn>
                    <a:cxn ang="0">
                      <a:pos x="347" y="15"/>
                    </a:cxn>
                    <a:cxn ang="0">
                      <a:pos x="346" y="19"/>
                    </a:cxn>
                    <a:cxn ang="0">
                      <a:pos x="346" y="21"/>
                    </a:cxn>
                    <a:cxn ang="0">
                      <a:pos x="99" y="7"/>
                    </a:cxn>
                    <a:cxn ang="0">
                      <a:pos x="0" y="4"/>
                    </a:cxn>
                    <a:cxn ang="0">
                      <a:pos x="2" y="2"/>
                    </a:cxn>
                    <a:cxn ang="0">
                      <a:pos x="4" y="0"/>
                    </a:cxn>
                    <a:cxn ang="0">
                      <a:pos x="103" y="4"/>
                    </a:cxn>
                    <a:cxn ang="0">
                      <a:pos x="101" y="6"/>
                    </a:cxn>
                    <a:cxn ang="0">
                      <a:pos x="99" y="7"/>
                    </a:cxn>
                  </a:cxnLst>
                  <a:rect l="0" t="0" r="r" b="b"/>
                  <a:pathLst>
                    <a:path w="359" h="21">
                      <a:moveTo>
                        <a:pt x="359" y="21"/>
                      </a:moveTo>
                      <a:lnTo>
                        <a:pt x="349" y="21"/>
                      </a:lnTo>
                      <a:lnTo>
                        <a:pt x="349" y="19"/>
                      </a:lnTo>
                      <a:lnTo>
                        <a:pt x="351" y="17"/>
                      </a:lnTo>
                      <a:lnTo>
                        <a:pt x="357" y="17"/>
                      </a:lnTo>
                      <a:lnTo>
                        <a:pt x="359" y="19"/>
                      </a:lnTo>
                      <a:lnTo>
                        <a:pt x="359" y="21"/>
                      </a:lnTo>
                      <a:close/>
                      <a:moveTo>
                        <a:pt x="346" y="21"/>
                      </a:moveTo>
                      <a:lnTo>
                        <a:pt x="292" y="17"/>
                      </a:lnTo>
                      <a:lnTo>
                        <a:pt x="292" y="15"/>
                      </a:lnTo>
                      <a:lnTo>
                        <a:pt x="294" y="13"/>
                      </a:lnTo>
                      <a:lnTo>
                        <a:pt x="347" y="15"/>
                      </a:lnTo>
                      <a:lnTo>
                        <a:pt x="346" y="19"/>
                      </a:lnTo>
                      <a:lnTo>
                        <a:pt x="346" y="21"/>
                      </a:lnTo>
                      <a:close/>
                      <a:moveTo>
                        <a:pt x="99" y="7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4" y="0"/>
                      </a:lnTo>
                      <a:lnTo>
                        <a:pt x="103" y="4"/>
                      </a:lnTo>
                      <a:lnTo>
                        <a:pt x="101" y="6"/>
                      </a:lnTo>
                      <a:lnTo>
                        <a:pt x="99" y="7"/>
                      </a:lnTo>
                      <a:close/>
                    </a:path>
                  </a:pathLst>
                </a:custGeom>
                <a:solidFill>
                  <a:srgbClr val="E6C9C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527" name="Freeform 135"/>
                <p:cNvSpPr>
                  <a:spLocks noEditPoints="1"/>
                </p:cNvSpPr>
                <p:nvPr/>
              </p:nvSpPr>
              <p:spPr bwMode="auto">
                <a:xfrm>
                  <a:off x="1758" y="1002"/>
                  <a:ext cx="357" cy="21"/>
                </a:xfrm>
                <a:custGeom>
                  <a:avLst/>
                  <a:gdLst/>
                  <a:ahLst/>
                  <a:cxnLst>
                    <a:cxn ang="0">
                      <a:pos x="357" y="21"/>
                    </a:cxn>
                    <a:cxn ang="0">
                      <a:pos x="347" y="21"/>
                    </a:cxn>
                    <a:cxn ang="0">
                      <a:pos x="349" y="19"/>
                    </a:cxn>
                    <a:cxn ang="0">
                      <a:pos x="349" y="17"/>
                    </a:cxn>
                    <a:cxn ang="0">
                      <a:pos x="355" y="17"/>
                    </a:cxn>
                    <a:cxn ang="0">
                      <a:pos x="355" y="17"/>
                    </a:cxn>
                    <a:cxn ang="0">
                      <a:pos x="355" y="17"/>
                    </a:cxn>
                    <a:cxn ang="0">
                      <a:pos x="355" y="19"/>
                    </a:cxn>
                    <a:cxn ang="0">
                      <a:pos x="357" y="21"/>
                    </a:cxn>
                    <a:cxn ang="0">
                      <a:pos x="344" y="21"/>
                    </a:cxn>
                    <a:cxn ang="0">
                      <a:pos x="290" y="17"/>
                    </a:cxn>
                    <a:cxn ang="0">
                      <a:pos x="292" y="15"/>
                    </a:cxn>
                    <a:cxn ang="0">
                      <a:pos x="292" y="13"/>
                    </a:cxn>
                    <a:cxn ang="0">
                      <a:pos x="345" y="15"/>
                    </a:cxn>
                    <a:cxn ang="0">
                      <a:pos x="345" y="17"/>
                    </a:cxn>
                    <a:cxn ang="0">
                      <a:pos x="344" y="21"/>
                    </a:cxn>
                    <a:cxn ang="0">
                      <a:pos x="99" y="8"/>
                    </a:cxn>
                    <a:cxn ang="0">
                      <a:pos x="0" y="4"/>
                    </a:cxn>
                    <a:cxn ang="0">
                      <a:pos x="2" y="2"/>
                    </a:cxn>
                    <a:cxn ang="0">
                      <a:pos x="2" y="0"/>
                    </a:cxn>
                    <a:cxn ang="0">
                      <a:pos x="103" y="4"/>
                    </a:cxn>
                    <a:cxn ang="0">
                      <a:pos x="101" y="6"/>
                    </a:cxn>
                    <a:cxn ang="0">
                      <a:pos x="99" y="8"/>
                    </a:cxn>
                  </a:cxnLst>
                  <a:rect l="0" t="0" r="r" b="b"/>
                  <a:pathLst>
                    <a:path w="357" h="21">
                      <a:moveTo>
                        <a:pt x="357" y="21"/>
                      </a:moveTo>
                      <a:lnTo>
                        <a:pt x="347" y="21"/>
                      </a:lnTo>
                      <a:lnTo>
                        <a:pt x="349" y="19"/>
                      </a:lnTo>
                      <a:lnTo>
                        <a:pt x="349" y="17"/>
                      </a:lnTo>
                      <a:lnTo>
                        <a:pt x="355" y="17"/>
                      </a:lnTo>
                      <a:lnTo>
                        <a:pt x="355" y="17"/>
                      </a:lnTo>
                      <a:lnTo>
                        <a:pt x="355" y="17"/>
                      </a:lnTo>
                      <a:lnTo>
                        <a:pt x="355" y="19"/>
                      </a:lnTo>
                      <a:lnTo>
                        <a:pt x="357" y="21"/>
                      </a:lnTo>
                      <a:close/>
                      <a:moveTo>
                        <a:pt x="344" y="21"/>
                      </a:moveTo>
                      <a:lnTo>
                        <a:pt x="290" y="17"/>
                      </a:lnTo>
                      <a:lnTo>
                        <a:pt x="292" y="15"/>
                      </a:lnTo>
                      <a:lnTo>
                        <a:pt x="292" y="13"/>
                      </a:lnTo>
                      <a:lnTo>
                        <a:pt x="345" y="15"/>
                      </a:lnTo>
                      <a:lnTo>
                        <a:pt x="345" y="17"/>
                      </a:lnTo>
                      <a:lnTo>
                        <a:pt x="344" y="21"/>
                      </a:lnTo>
                      <a:close/>
                      <a:moveTo>
                        <a:pt x="99" y="8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103" y="4"/>
                      </a:lnTo>
                      <a:lnTo>
                        <a:pt x="101" y="6"/>
                      </a:lnTo>
                      <a:lnTo>
                        <a:pt x="99" y="8"/>
                      </a:lnTo>
                      <a:close/>
                    </a:path>
                  </a:pathLst>
                </a:custGeom>
                <a:solidFill>
                  <a:srgbClr val="E6CAC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528" name="Freeform 136"/>
                <p:cNvSpPr>
                  <a:spLocks noEditPoints="1"/>
                </p:cNvSpPr>
                <p:nvPr/>
              </p:nvSpPr>
              <p:spPr bwMode="auto">
                <a:xfrm>
                  <a:off x="1760" y="1000"/>
                  <a:ext cx="353" cy="21"/>
                </a:xfrm>
                <a:custGeom>
                  <a:avLst/>
                  <a:gdLst/>
                  <a:ahLst/>
                  <a:cxnLst>
                    <a:cxn ang="0">
                      <a:pos x="353" y="21"/>
                    </a:cxn>
                    <a:cxn ang="0">
                      <a:pos x="347" y="21"/>
                    </a:cxn>
                    <a:cxn ang="0">
                      <a:pos x="347" y="17"/>
                    </a:cxn>
                    <a:cxn ang="0">
                      <a:pos x="349" y="15"/>
                    </a:cxn>
                    <a:cxn ang="0">
                      <a:pos x="353" y="17"/>
                    </a:cxn>
                    <a:cxn ang="0">
                      <a:pos x="353" y="17"/>
                    </a:cxn>
                    <a:cxn ang="0">
                      <a:pos x="353" y="19"/>
                    </a:cxn>
                    <a:cxn ang="0">
                      <a:pos x="353" y="21"/>
                    </a:cxn>
                    <a:cxn ang="0">
                      <a:pos x="353" y="21"/>
                    </a:cxn>
                    <a:cxn ang="0">
                      <a:pos x="343" y="19"/>
                    </a:cxn>
                    <a:cxn ang="0">
                      <a:pos x="290" y="17"/>
                    </a:cxn>
                    <a:cxn ang="0">
                      <a:pos x="290" y="15"/>
                    </a:cxn>
                    <a:cxn ang="0">
                      <a:pos x="290" y="13"/>
                    </a:cxn>
                    <a:cxn ang="0">
                      <a:pos x="343" y="15"/>
                    </a:cxn>
                    <a:cxn ang="0">
                      <a:pos x="343" y="17"/>
                    </a:cxn>
                    <a:cxn ang="0">
                      <a:pos x="343" y="19"/>
                    </a:cxn>
                    <a:cxn ang="0">
                      <a:pos x="99" y="8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2" y="0"/>
                    </a:cxn>
                    <a:cxn ang="0">
                      <a:pos x="101" y="4"/>
                    </a:cxn>
                    <a:cxn ang="0">
                      <a:pos x="101" y="6"/>
                    </a:cxn>
                    <a:cxn ang="0">
                      <a:pos x="99" y="8"/>
                    </a:cxn>
                  </a:cxnLst>
                  <a:rect l="0" t="0" r="r" b="b"/>
                  <a:pathLst>
                    <a:path w="353" h="21">
                      <a:moveTo>
                        <a:pt x="353" y="21"/>
                      </a:moveTo>
                      <a:lnTo>
                        <a:pt x="347" y="21"/>
                      </a:lnTo>
                      <a:lnTo>
                        <a:pt x="347" y="17"/>
                      </a:lnTo>
                      <a:lnTo>
                        <a:pt x="349" y="15"/>
                      </a:lnTo>
                      <a:lnTo>
                        <a:pt x="353" y="17"/>
                      </a:lnTo>
                      <a:lnTo>
                        <a:pt x="353" y="17"/>
                      </a:lnTo>
                      <a:lnTo>
                        <a:pt x="353" y="19"/>
                      </a:lnTo>
                      <a:lnTo>
                        <a:pt x="353" y="21"/>
                      </a:lnTo>
                      <a:lnTo>
                        <a:pt x="353" y="21"/>
                      </a:lnTo>
                      <a:close/>
                      <a:moveTo>
                        <a:pt x="343" y="19"/>
                      </a:moveTo>
                      <a:lnTo>
                        <a:pt x="290" y="17"/>
                      </a:lnTo>
                      <a:lnTo>
                        <a:pt x="290" y="15"/>
                      </a:lnTo>
                      <a:lnTo>
                        <a:pt x="290" y="13"/>
                      </a:lnTo>
                      <a:lnTo>
                        <a:pt x="343" y="15"/>
                      </a:lnTo>
                      <a:lnTo>
                        <a:pt x="343" y="17"/>
                      </a:lnTo>
                      <a:lnTo>
                        <a:pt x="343" y="19"/>
                      </a:lnTo>
                      <a:close/>
                      <a:moveTo>
                        <a:pt x="99" y="8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101" y="4"/>
                      </a:lnTo>
                      <a:lnTo>
                        <a:pt x="101" y="6"/>
                      </a:lnTo>
                      <a:lnTo>
                        <a:pt x="99" y="8"/>
                      </a:lnTo>
                      <a:close/>
                    </a:path>
                  </a:pathLst>
                </a:custGeom>
                <a:solidFill>
                  <a:srgbClr val="E6CAC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529" name="Freeform 137"/>
                <p:cNvSpPr>
                  <a:spLocks noEditPoints="1"/>
                </p:cNvSpPr>
                <p:nvPr/>
              </p:nvSpPr>
              <p:spPr bwMode="auto">
                <a:xfrm>
                  <a:off x="1760" y="996"/>
                  <a:ext cx="353" cy="23"/>
                </a:xfrm>
                <a:custGeom>
                  <a:avLst/>
                  <a:gdLst/>
                  <a:ahLst/>
                  <a:cxnLst>
                    <a:cxn ang="0">
                      <a:pos x="353" y="23"/>
                    </a:cxn>
                    <a:cxn ang="0">
                      <a:pos x="347" y="23"/>
                    </a:cxn>
                    <a:cxn ang="0">
                      <a:pos x="349" y="21"/>
                    </a:cxn>
                    <a:cxn ang="0">
                      <a:pos x="349" y="19"/>
                    </a:cxn>
                    <a:cxn ang="0">
                      <a:pos x="349" y="19"/>
                    </a:cxn>
                    <a:cxn ang="0">
                      <a:pos x="351" y="17"/>
                    </a:cxn>
                    <a:cxn ang="0">
                      <a:pos x="353" y="17"/>
                    </a:cxn>
                    <a:cxn ang="0">
                      <a:pos x="353" y="19"/>
                    </a:cxn>
                    <a:cxn ang="0">
                      <a:pos x="353" y="23"/>
                    </a:cxn>
                    <a:cxn ang="0">
                      <a:pos x="343" y="21"/>
                    </a:cxn>
                    <a:cxn ang="0">
                      <a:pos x="290" y="19"/>
                    </a:cxn>
                    <a:cxn ang="0">
                      <a:pos x="290" y="17"/>
                    </a:cxn>
                    <a:cxn ang="0">
                      <a:pos x="290" y="15"/>
                    </a:cxn>
                    <a:cxn ang="0">
                      <a:pos x="345" y="17"/>
                    </a:cxn>
                    <a:cxn ang="0">
                      <a:pos x="343" y="19"/>
                    </a:cxn>
                    <a:cxn ang="0">
                      <a:pos x="343" y="19"/>
                    </a:cxn>
                    <a:cxn ang="0">
                      <a:pos x="343" y="21"/>
                    </a:cxn>
                    <a:cxn ang="0">
                      <a:pos x="343" y="21"/>
                    </a:cxn>
                    <a:cxn ang="0">
                      <a:pos x="101" y="10"/>
                    </a:cxn>
                    <a:cxn ang="0">
                      <a:pos x="0" y="6"/>
                    </a:cxn>
                    <a:cxn ang="0">
                      <a:pos x="2" y="4"/>
                    </a:cxn>
                    <a:cxn ang="0">
                      <a:pos x="2" y="2"/>
                    </a:cxn>
                    <a:cxn ang="0">
                      <a:pos x="2" y="2"/>
                    </a:cxn>
                    <a:cxn ang="0">
                      <a:pos x="4" y="0"/>
                    </a:cxn>
                    <a:cxn ang="0">
                      <a:pos x="103" y="6"/>
                    </a:cxn>
                    <a:cxn ang="0">
                      <a:pos x="101" y="8"/>
                    </a:cxn>
                    <a:cxn ang="0">
                      <a:pos x="101" y="10"/>
                    </a:cxn>
                  </a:cxnLst>
                  <a:rect l="0" t="0" r="r" b="b"/>
                  <a:pathLst>
                    <a:path w="353" h="23">
                      <a:moveTo>
                        <a:pt x="353" y="23"/>
                      </a:moveTo>
                      <a:lnTo>
                        <a:pt x="347" y="23"/>
                      </a:lnTo>
                      <a:lnTo>
                        <a:pt x="349" y="21"/>
                      </a:lnTo>
                      <a:lnTo>
                        <a:pt x="349" y="19"/>
                      </a:lnTo>
                      <a:lnTo>
                        <a:pt x="349" y="19"/>
                      </a:lnTo>
                      <a:lnTo>
                        <a:pt x="351" y="17"/>
                      </a:lnTo>
                      <a:lnTo>
                        <a:pt x="353" y="17"/>
                      </a:lnTo>
                      <a:lnTo>
                        <a:pt x="353" y="19"/>
                      </a:lnTo>
                      <a:lnTo>
                        <a:pt x="353" y="23"/>
                      </a:lnTo>
                      <a:close/>
                      <a:moveTo>
                        <a:pt x="343" y="21"/>
                      </a:moveTo>
                      <a:lnTo>
                        <a:pt x="290" y="19"/>
                      </a:lnTo>
                      <a:lnTo>
                        <a:pt x="290" y="17"/>
                      </a:lnTo>
                      <a:lnTo>
                        <a:pt x="290" y="15"/>
                      </a:lnTo>
                      <a:lnTo>
                        <a:pt x="345" y="17"/>
                      </a:lnTo>
                      <a:lnTo>
                        <a:pt x="343" y="19"/>
                      </a:lnTo>
                      <a:lnTo>
                        <a:pt x="343" y="19"/>
                      </a:lnTo>
                      <a:lnTo>
                        <a:pt x="343" y="21"/>
                      </a:lnTo>
                      <a:lnTo>
                        <a:pt x="343" y="21"/>
                      </a:lnTo>
                      <a:close/>
                      <a:moveTo>
                        <a:pt x="101" y="10"/>
                      </a:moveTo>
                      <a:lnTo>
                        <a:pt x="0" y="6"/>
                      </a:lnTo>
                      <a:lnTo>
                        <a:pt x="2" y="4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4" y="0"/>
                      </a:lnTo>
                      <a:lnTo>
                        <a:pt x="103" y="6"/>
                      </a:lnTo>
                      <a:lnTo>
                        <a:pt x="101" y="8"/>
                      </a:lnTo>
                      <a:lnTo>
                        <a:pt x="101" y="10"/>
                      </a:lnTo>
                      <a:close/>
                    </a:path>
                  </a:pathLst>
                </a:custGeom>
                <a:solidFill>
                  <a:srgbClr val="E6CAC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530" name="Freeform 138"/>
                <p:cNvSpPr>
                  <a:spLocks noEditPoints="1"/>
                </p:cNvSpPr>
                <p:nvPr/>
              </p:nvSpPr>
              <p:spPr bwMode="auto">
                <a:xfrm>
                  <a:off x="1762" y="994"/>
                  <a:ext cx="351" cy="23"/>
                </a:xfrm>
                <a:custGeom>
                  <a:avLst/>
                  <a:gdLst/>
                  <a:ahLst/>
                  <a:cxnLst>
                    <a:cxn ang="0">
                      <a:pos x="351" y="23"/>
                    </a:cxn>
                    <a:cxn ang="0">
                      <a:pos x="347" y="21"/>
                    </a:cxn>
                    <a:cxn ang="0">
                      <a:pos x="347" y="21"/>
                    </a:cxn>
                    <a:cxn ang="0">
                      <a:pos x="347" y="21"/>
                    </a:cxn>
                    <a:cxn ang="0">
                      <a:pos x="349" y="19"/>
                    </a:cxn>
                    <a:cxn ang="0">
                      <a:pos x="349" y="19"/>
                    </a:cxn>
                    <a:cxn ang="0">
                      <a:pos x="351" y="21"/>
                    </a:cxn>
                    <a:cxn ang="0">
                      <a:pos x="351" y="23"/>
                    </a:cxn>
                    <a:cxn ang="0">
                      <a:pos x="341" y="21"/>
                    </a:cxn>
                    <a:cxn ang="0">
                      <a:pos x="288" y="19"/>
                    </a:cxn>
                    <a:cxn ang="0">
                      <a:pos x="288" y="17"/>
                    </a:cxn>
                    <a:cxn ang="0">
                      <a:pos x="290" y="16"/>
                    </a:cxn>
                    <a:cxn ang="0">
                      <a:pos x="343" y="17"/>
                    </a:cxn>
                    <a:cxn ang="0">
                      <a:pos x="343" y="19"/>
                    </a:cxn>
                    <a:cxn ang="0">
                      <a:pos x="341" y="21"/>
                    </a:cxn>
                    <a:cxn ang="0">
                      <a:pos x="341" y="21"/>
                    </a:cxn>
                    <a:cxn ang="0">
                      <a:pos x="341" y="21"/>
                    </a:cxn>
                    <a:cxn ang="0">
                      <a:pos x="99" y="10"/>
                    </a:cxn>
                    <a:cxn ang="0">
                      <a:pos x="0" y="6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2" y="2"/>
                    </a:cxn>
                    <a:cxn ang="0">
                      <a:pos x="2" y="0"/>
                    </a:cxn>
                    <a:cxn ang="0">
                      <a:pos x="102" y="6"/>
                    </a:cxn>
                    <a:cxn ang="0">
                      <a:pos x="101" y="8"/>
                    </a:cxn>
                    <a:cxn ang="0">
                      <a:pos x="99" y="10"/>
                    </a:cxn>
                  </a:cxnLst>
                  <a:rect l="0" t="0" r="r" b="b"/>
                  <a:pathLst>
                    <a:path w="351" h="23">
                      <a:moveTo>
                        <a:pt x="351" y="23"/>
                      </a:moveTo>
                      <a:lnTo>
                        <a:pt x="347" y="21"/>
                      </a:lnTo>
                      <a:lnTo>
                        <a:pt x="347" y="21"/>
                      </a:lnTo>
                      <a:lnTo>
                        <a:pt x="347" y="21"/>
                      </a:lnTo>
                      <a:lnTo>
                        <a:pt x="349" y="19"/>
                      </a:lnTo>
                      <a:lnTo>
                        <a:pt x="349" y="19"/>
                      </a:lnTo>
                      <a:lnTo>
                        <a:pt x="351" y="21"/>
                      </a:lnTo>
                      <a:lnTo>
                        <a:pt x="351" y="23"/>
                      </a:lnTo>
                      <a:close/>
                      <a:moveTo>
                        <a:pt x="341" y="21"/>
                      </a:moveTo>
                      <a:lnTo>
                        <a:pt x="288" y="19"/>
                      </a:lnTo>
                      <a:lnTo>
                        <a:pt x="288" y="17"/>
                      </a:lnTo>
                      <a:lnTo>
                        <a:pt x="290" y="16"/>
                      </a:lnTo>
                      <a:lnTo>
                        <a:pt x="343" y="17"/>
                      </a:lnTo>
                      <a:lnTo>
                        <a:pt x="343" y="19"/>
                      </a:lnTo>
                      <a:lnTo>
                        <a:pt x="341" y="21"/>
                      </a:lnTo>
                      <a:lnTo>
                        <a:pt x="341" y="21"/>
                      </a:lnTo>
                      <a:lnTo>
                        <a:pt x="341" y="21"/>
                      </a:lnTo>
                      <a:close/>
                      <a:moveTo>
                        <a:pt x="99" y="10"/>
                      </a:moveTo>
                      <a:lnTo>
                        <a:pt x="0" y="6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102" y="6"/>
                      </a:lnTo>
                      <a:lnTo>
                        <a:pt x="101" y="8"/>
                      </a:lnTo>
                      <a:lnTo>
                        <a:pt x="99" y="10"/>
                      </a:lnTo>
                      <a:close/>
                    </a:path>
                  </a:pathLst>
                </a:custGeom>
                <a:solidFill>
                  <a:srgbClr val="E6CAC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531" name="Freeform 139"/>
                <p:cNvSpPr>
                  <a:spLocks noEditPoints="1"/>
                </p:cNvSpPr>
                <p:nvPr/>
              </p:nvSpPr>
              <p:spPr bwMode="auto">
                <a:xfrm>
                  <a:off x="1764" y="993"/>
                  <a:ext cx="349" cy="20"/>
                </a:xfrm>
                <a:custGeom>
                  <a:avLst/>
                  <a:gdLst/>
                  <a:ahLst/>
                  <a:cxnLst>
                    <a:cxn ang="0">
                      <a:pos x="349" y="20"/>
                    </a:cxn>
                    <a:cxn ang="0">
                      <a:pos x="347" y="20"/>
                    </a:cxn>
                    <a:cxn ang="0">
                      <a:pos x="347" y="20"/>
                    </a:cxn>
                    <a:cxn ang="0">
                      <a:pos x="349" y="20"/>
                    </a:cxn>
                    <a:cxn ang="0">
                      <a:pos x="341" y="20"/>
                    </a:cxn>
                    <a:cxn ang="0">
                      <a:pos x="286" y="18"/>
                    </a:cxn>
                    <a:cxn ang="0">
                      <a:pos x="288" y="17"/>
                    </a:cxn>
                    <a:cxn ang="0">
                      <a:pos x="288" y="15"/>
                    </a:cxn>
                    <a:cxn ang="0">
                      <a:pos x="341" y="17"/>
                    </a:cxn>
                    <a:cxn ang="0">
                      <a:pos x="341" y="18"/>
                    </a:cxn>
                    <a:cxn ang="0">
                      <a:pos x="341" y="20"/>
                    </a:cxn>
                    <a:cxn ang="0">
                      <a:pos x="99" y="9"/>
                    </a:cxn>
                    <a:cxn ang="0">
                      <a:pos x="0" y="3"/>
                    </a:cxn>
                    <a:cxn ang="0">
                      <a:pos x="0" y="1"/>
                    </a:cxn>
                    <a:cxn ang="0">
                      <a:pos x="2" y="0"/>
                    </a:cxn>
                    <a:cxn ang="0">
                      <a:pos x="102" y="5"/>
                    </a:cxn>
                    <a:cxn ang="0">
                      <a:pos x="100" y="7"/>
                    </a:cxn>
                    <a:cxn ang="0">
                      <a:pos x="99" y="9"/>
                    </a:cxn>
                  </a:cxnLst>
                  <a:rect l="0" t="0" r="r" b="b"/>
                  <a:pathLst>
                    <a:path w="349" h="20">
                      <a:moveTo>
                        <a:pt x="349" y="20"/>
                      </a:moveTo>
                      <a:lnTo>
                        <a:pt x="347" y="20"/>
                      </a:lnTo>
                      <a:lnTo>
                        <a:pt x="347" y="20"/>
                      </a:lnTo>
                      <a:lnTo>
                        <a:pt x="349" y="20"/>
                      </a:lnTo>
                      <a:close/>
                      <a:moveTo>
                        <a:pt x="341" y="20"/>
                      </a:moveTo>
                      <a:lnTo>
                        <a:pt x="286" y="18"/>
                      </a:lnTo>
                      <a:lnTo>
                        <a:pt x="288" y="17"/>
                      </a:lnTo>
                      <a:lnTo>
                        <a:pt x="288" y="15"/>
                      </a:lnTo>
                      <a:lnTo>
                        <a:pt x="341" y="17"/>
                      </a:lnTo>
                      <a:lnTo>
                        <a:pt x="341" y="18"/>
                      </a:lnTo>
                      <a:lnTo>
                        <a:pt x="341" y="20"/>
                      </a:lnTo>
                      <a:close/>
                      <a:moveTo>
                        <a:pt x="99" y="9"/>
                      </a:moveTo>
                      <a:lnTo>
                        <a:pt x="0" y="3"/>
                      </a:lnTo>
                      <a:lnTo>
                        <a:pt x="0" y="1"/>
                      </a:lnTo>
                      <a:lnTo>
                        <a:pt x="2" y="0"/>
                      </a:lnTo>
                      <a:lnTo>
                        <a:pt x="102" y="5"/>
                      </a:lnTo>
                      <a:lnTo>
                        <a:pt x="100" y="7"/>
                      </a:lnTo>
                      <a:lnTo>
                        <a:pt x="99" y="9"/>
                      </a:lnTo>
                      <a:close/>
                    </a:path>
                  </a:pathLst>
                </a:custGeom>
                <a:solidFill>
                  <a:srgbClr val="E6CAC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532" name="Freeform 140"/>
                <p:cNvSpPr>
                  <a:spLocks noEditPoints="1"/>
                </p:cNvSpPr>
                <p:nvPr/>
              </p:nvSpPr>
              <p:spPr bwMode="auto">
                <a:xfrm>
                  <a:off x="1764" y="991"/>
                  <a:ext cx="341" cy="20"/>
                </a:xfrm>
                <a:custGeom>
                  <a:avLst/>
                  <a:gdLst/>
                  <a:ahLst/>
                  <a:cxnLst>
                    <a:cxn ang="0">
                      <a:pos x="341" y="20"/>
                    </a:cxn>
                    <a:cxn ang="0">
                      <a:pos x="288" y="19"/>
                    </a:cxn>
                    <a:cxn ang="0">
                      <a:pos x="288" y="17"/>
                    </a:cxn>
                    <a:cxn ang="0">
                      <a:pos x="288" y="15"/>
                    </a:cxn>
                    <a:cxn ang="0">
                      <a:pos x="341" y="17"/>
                    </a:cxn>
                    <a:cxn ang="0">
                      <a:pos x="341" y="19"/>
                    </a:cxn>
                    <a:cxn ang="0">
                      <a:pos x="341" y="20"/>
                    </a:cxn>
                    <a:cxn ang="0">
                      <a:pos x="100" y="9"/>
                    </a:cxn>
                    <a:cxn ang="0">
                      <a:pos x="0" y="3"/>
                    </a:cxn>
                    <a:cxn ang="0">
                      <a:pos x="2" y="2"/>
                    </a:cxn>
                    <a:cxn ang="0">
                      <a:pos x="4" y="0"/>
                    </a:cxn>
                    <a:cxn ang="0">
                      <a:pos x="104" y="5"/>
                    </a:cxn>
                    <a:cxn ang="0">
                      <a:pos x="102" y="7"/>
                    </a:cxn>
                    <a:cxn ang="0">
                      <a:pos x="100" y="9"/>
                    </a:cxn>
                  </a:cxnLst>
                  <a:rect l="0" t="0" r="r" b="b"/>
                  <a:pathLst>
                    <a:path w="341" h="20">
                      <a:moveTo>
                        <a:pt x="341" y="20"/>
                      </a:moveTo>
                      <a:lnTo>
                        <a:pt x="288" y="19"/>
                      </a:lnTo>
                      <a:lnTo>
                        <a:pt x="288" y="17"/>
                      </a:lnTo>
                      <a:lnTo>
                        <a:pt x="288" y="15"/>
                      </a:lnTo>
                      <a:lnTo>
                        <a:pt x="341" y="17"/>
                      </a:lnTo>
                      <a:lnTo>
                        <a:pt x="341" y="19"/>
                      </a:lnTo>
                      <a:lnTo>
                        <a:pt x="341" y="20"/>
                      </a:lnTo>
                      <a:close/>
                      <a:moveTo>
                        <a:pt x="100" y="9"/>
                      </a:moveTo>
                      <a:lnTo>
                        <a:pt x="0" y="3"/>
                      </a:lnTo>
                      <a:lnTo>
                        <a:pt x="2" y="2"/>
                      </a:lnTo>
                      <a:lnTo>
                        <a:pt x="4" y="0"/>
                      </a:lnTo>
                      <a:lnTo>
                        <a:pt x="104" y="5"/>
                      </a:lnTo>
                      <a:lnTo>
                        <a:pt x="102" y="7"/>
                      </a:lnTo>
                      <a:lnTo>
                        <a:pt x="100" y="9"/>
                      </a:lnTo>
                      <a:close/>
                    </a:path>
                  </a:pathLst>
                </a:custGeom>
                <a:solidFill>
                  <a:srgbClr val="E6CBC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533" name="Freeform 141"/>
                <p:cNvSpPr>
                  <a:spLocks noEditPoints="1"/>
                </p:cNvSpPr>
                <p:nvPr/>
              </p:nvSpPr>
              <p:spPr bwMode="auto">
                <a:xfrm>
                  <a:off x="1766" y="989"/>
                  <a:ext cx="339" cy="21"/>
                </a:xfrm>
                <a:custGeom>
                  <a:avLst/>
                  <a:gdLst/>
                  <a:ahLst/>
                  <a:cxnLst>
                    <a:cxn ang="0">
                      <a:pos x="339" y="21"/>
                    </a:cxn>
                    <a:cxn ang="0">
                      <a:pos x="286" y="19"/>
                    </a:cxn>
                    <a:cxn ang="0">
                      <a:pos x="286" y="17"/>
                    </a:cxn>
                    <a:cxn ang="0">
                      <a:pos x="286" y="15"/>
                    </a:cxn>
                    <a:cxn ang="0">
                      <a:pos x="339" y="17"/>
                    </a:cxn>
                    <a:cxn ang="0">
                      <a:pos x="339" y="19"/>
                    </a:cxn>
                    <a:cxn ang="0">
                      <a:pos x="339" y="21"/>
                    </a:cxn>
                    <a:cxn ang="0">
                      <a:pos x="100" y="9"/>
                    </a:cxn>
                    <a:cxn ang="0">
                      <a:pos x="0" y="4"/>
                    </a:cxn>
                    <a:cxn ang="0">
                      <a:pos x="2" y="2"/>
                    </a:cxn>
                    <a:cxn ang="0">
                      <a:pos x="4" y="0"/>
                    </a:cxn>
                    <a:cxn ang="0">
                      <a:pos x="104" y="5"/>
                    </a:cxn>
                    <a:cxn ang="0">
                      <a:pos x="102" y="7"/>
                    </a:cxn>
                    <a:cxn ang="0">
                      <a:pos x="100" y="9"/>
                    </a:cxn>
                  </a:cxnLst>
                  <a:rect l="0" t="0" r="r" b="b"/>
                  <a:pathLst>
                    <a:path w="339" h="21">
                      <a:moveTo>
                        <a:pt x="339" y="21"/>
                      </a:moveTo>
                      <a:lnTo>
                        <a:pt x="286" y="19"/>
                      </a:lnTo>
                      <a:lnTo>
                        <a:pt x="286" y="17"/>
                      </a:lnTo>
                      <a:lnTo>
                        <a:pt x="286" y="15"/>
                      </a:lnTo>
                      <a:lnTo>
                        <a:pt x="339" y="17"/>
                      </a:lnTo>
                      <a:lnTo>
                        <a:pt x="339" y="19"/>
                      </a:lnTo>
                      <a:lnTo>
                        <a:pt x="339" y="21"/>
                      </a:lnTo>
                      <a:close/>
                      <a:moveTo>
                        <a:pt x="100" y="9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4" y="0"/>
                      </a:lnTo>
                      <a:lnTo>
                        <a:pt x="104" y="5"/>
                      </a:lnTo>
                      <a:lnTo>
                        <a:pt x="102" y="7"/>
                      </a:lnTo>
                      <a:lnTo>
                        <a:pt x="100" y="9"/>
                      </a:lnTo>
                      <a:close/>
                    </a:path>
                  </a:pathLst>
                </a:custGeom>
                <a:solidFill>
                  <a:srgbClr val="E6CBC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534" name="Freeform 142"/>
                <p:cNvSpPr>
                  <a:spLocks noEditPoints="1"/>
                </p:cNvSpPr>
                <p:nvPr/>
              </p:nvSpPr>
              <p:spPr bwMode="auto">
                <a:xfrm>
                  <a:off x="1768" y="987"/>
                  <a:ext cx="337" cy="21"/>
                </a:xfrm>
                <a:custGeom>
                  <a:avLst/>
                  <a:gdLst/>
                  <a:ahLst/>
                  <a:cxnLst>
                    <a:cxn ang="0">
                      <a:pos x="337" y="21"/>
                    </a:cxn>
                    <a:cxn ang="0">
                      <a:pos x="284" y="19"/>
                    </a:cxn>
                    <a:cxn ang="0">
                      <a:pos x="284" y="17"/>
                    </a:cxn>
                    <a:cxn ang="0">
                      <a:pos x="286" y="15"/>
                    </a:cxn>
                    <a:cxn ang="0">
                      <a:pos x="337" y="17"/>
                    </a:cxn>
                    <a:cxn ang="0">
                      <a:pos x="337" y="17"/>
                    </a:cxn>
                    <a:cxn ang="0">
                      <a:pos x="337" y="19"/>
                    </a:cxn>
                    <a:cxn ang="0">
                      <a:pos x="337" y="19"/>
                    </a:cxn>
                    <a:cxn ang="0">
                      <a:pos x="337" y="21"/>
                    </a:cxn>
                    <a:cxn ang="0">
                      <a:pos x="100" y="9"/>
                    </a:cxn>
                    <a:cxn ang="0">
                      <a:pos x="0" y="4"/>
                    </a:cxn>
                    <a:cxn ang="0">
                      <a:pos x="2" y="2"/>
                    </a:cxn>
                    <a:cxn ang="0">
                      <a:pos x="2" y="0"/>
                    </a:cxn>
                    <a:cxn ang="0">
                      <a:pos x="104" y="6"/>
                    </a:cxn>
                    <a:cxn ang="0">
                      <a:pos x="102" y="7"/>
                    </a:cxn>
                    <a:cxn ang="0">
                      <a:pos x="100" y="9"/>
                    </a:cxn>
                  </a:cxnLst>
                  <a:rect l="0" t="0" r="r" b="b"/>
                  <a:pathLst>
                    <a:path w="337" h="21">
                      <a:moveTo>
                        <a:pt x="337" y="21"/>
                      </a:moveTo>
                      <a:lnTo>
                        <a:pt x="284" y="19"/>
                      </a:lnTo>
                      <a:lnTo>
                        <a:pt x="284" y="17"/>
                      </a:lnTo>
                      <a:lnTo>
                        <a:pt x="286" y="15"/>
                      </a:lnTo>
                      <a:lnTo>
                        <a:pt x="337" y="17"/>
                      </a:lnTo>
                      <a:lnTo>
                        <a:pt x="337" y="17"/>
                      </a:lnTo>
                      <a:lnTo>
                        <a:pt x="337" y="19"/>
                      </a:lnTo>
                      <a:lnTo>
                        <a:pt x="337" y="19"/>
                      </a:lnTo>
                      <a:lnTo>
                        <a:pt x="337" y="21"/>
                      </a:lnTo>
                      <a:close/>
                      <a:moveTo>
                        <a:pt x="100" y="9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104" y="6"/>
                      </a:lnTo>
                      <a:lnTo>
                        <a:pt x="102" y="7"/>
                      </a:lnTo>
                      <a:lnTo>
                        <a:pt x="100" y="9"/>
                      </a:lnTo>
                      <a:close/>
                    </a:path>
                  </a:pathLst>
                </a:custGeom>
                <a:solidFill>
                  <a:srgbClr val="E6CBC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535" name="Freeform 143"/>
                <p:cNvSpPr>
                  <a:spLocks noEditPoints="1"/>
                </p:cNvSpPr>
                <p:nvPr/>
              </p:nvSpPr>
              <p:spPr bwMode="auto">
                <a:xfrm>
                  <a:off x="1770" y="985"/>
                  <a:ext cx="335" cy="21"/>
                </a:xfrm>
                <a:custGeom>
                  <a:avLst/>
                  <a:gdLst/>
                  <a:ahLst/>
                  <a:cxnLst>
                    <a:cxn ang="0">
                      <a:pos x="335" y="21"/>
                    </a:cxn>
                    <a:cxn ang="0">
                      <a:pos x="282" y="19"/>
                    </a:cxn>
                    <a:cxn ang="0">
                      <a:pos x="284" y="17"/>
                    </a:cxn>
                    <a:cxn ang="0">
                      <a:pos x="284" y="13"/>
                    </a:cxn>
                    <a:cxn ang="0">
                      <a:pos x="335" y="17"/>
                    </a:cxn>
                    <a:cxn ang="0">
                      <a:pos x="335" y="19"/>
                    </a:cxn>
                    <a:cxn ang="0">
                      <a:pos x="335" y="21"/>
                    </a:cxn>
                    <a:cxn ang="0">
                      <a:pos x="335" y="21"/>
                    </a:cxn>
                    <a:cxn ang="0">
                      <a:pos x="335" y="21"/>
                    </a:cxn>
                    <a:cxn ang="0">
                      <a:pos x="100" y="9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1" y="0"/>
                    </a:cxn>
                    <a:cxn ang="0">
                      <a:pos x="104" y="6"/>
                    </a:cxn>
                    <a:cxn ang="0">
                      <a:pos x="102" y="8"/>
                    </a:cxn>
                    <a:cxn ang="0">
                      <a:pos x="100" y="9"/>
                    </a:cxn>
                  </a:cxnLst>
                  <a:rect l="0" t="0" r="r" b="b"/>
                  <a:pathLst>
                    <a:path w="335" h="21">
                      <a:moveTo>
                        <a:pt x="335" y="21"/>
                      </a:moveTo>
                      <a:lnTo>
                        <a:pt x="282" y="19"/>
                      </a:lnTo>
                      <a:lnTo>
                        <a:pt x="284" y="17"/>
                      </a:lnTo>
                      <a:lnTo>
                        <a:pt x="284" y="13"/>
                      </a:lnTo>
                      <a:lnTo>
                        <a:pt x="335" y="17"/>
                      </a:lnTo>
                      <a:lnTo>
                        <a:pt x="335" y="19"/>
                      </a:lnTo>
                      <a:lnTo>
                        <a:pt x="335" y="21"/>
                      </a:lnTo>
                      <a:lnTo>
                        <a:pt x="335" y="21"/>
                      </a:lnTo>
                      <a:lnTo>
                        <a:pt x="335" y="21"/>
                      </a:lnTo>
                      <a:close/>
                      <a:moveTo>
                        <a:pt x="100" y="9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1" y="0"/>
                      </a:lnTo>
                      <a:lnTo>
                        <a:pt x="104" y="6"/>
                      </a:lnTo>
                      <a:lnTo>
                        <a:pt x="102" y="8"/>
                      </a:lnTo>
                      <a:lnTo>
                        <a:pt x="100" y="9"/>
                      </a:lnTo>
                      <a:close/>
                    </a:path>
                  </a:pathLst>
                </a:custGeom>
                <a:solidFill>
                  <a:srgbClr val="E6CBC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536" name="Freeform 144"/>
                <p:cNvSpPr>
                  <a:spLocks noEditPoints="1"/>
                </p:cNvSpPr>
                <p:nvPr/>
              </p:nvSpPr>
              <p:spPr bwMode="auto">
                <a:xfrm>
                  <a:off x="1770" y="983"/>
                  <a:ext cx="337" cy="21"/>
                </a:xfrm>
                <a:custGeom>
                  <a:avLst/>
                  <a:gdLst/>
                  <a:ahLst/>
                  <a:cxnLst>
                    <a:cxn ang="0">
                      <a:pos x="335" y="21"/>
                    </a:cxn>
                    <a:cxn ang="0">
                      <a:pos x="284" y="19"/>
                    </a:cxn>
                    <a:cxn ang="0">
                      <a:pos x="284" y="15"/>
                    </a:cxn>
                    <a:cxn ang="0">
                      <a:pos x="284" y="13"/>
                    </a:cxn>
                    <a:cxn ang="0">
                      <a:pos x="337" y="17"/>
                    </a:cxn>
                    <a:cxn ang="0">
                      <a:pos x="335" y="19"/>
                    </a:cxn>
                    <a:cxn ang="0">
                      <a:pos x="335" y="21"/>
                    </a:cxn>
                    <a:cxn ang="0">
                      <a:pos x="102" y="10"/>
                    </a:cxn>
                    <a:cxn ang="0">
                      <a:pos x="0" y="4"/>
                    </a:cxn>
                    <a:cxn ang="0">
                      <a:pos x="1" y="2"/>
                    </a:cxn>
                    <a:cxn ang="0">
                      <a:pos x="3" y="0"/>
                    </a:cxn>
                    <a:cxn ang="0">
                      <a:pos x="106" y="6"/>
                    </a:cxn>
                    <a:cxn ang="0">
                      <a:pos x="104" y="8"/>
                    </a:cxn>
                    <a:cxn ang="0">
                      <a:pos x="102" y="10"/>
                    </a:cxn>
                  </a:cxnLst>
                  <a:rect l="0" t="0" r="r" b="b"/>
                  <a:pathLst>
                    <a:path w="337" h="21">
                      <a:moveTo>
                        <a:pt x="335" y="21"/>
                      </a:moveTo>
                      <a:lnTo>
                        <a:pt x="284" y="19"/>
                      </a:lnTo>
                      <a:lnTo>
                        <a:pt x="284" y="15"/>
                      </a:lnTo>
                      <a:lnTo>
                        <a:pt x="284" y="13"/>
                      </a:lnTo>
                      <a:lnTo>
                        <a:pt x="337" y="17"/>
                      </a:lnTo>
                      <a:lnTo>
                        <a:pt x="335" y="19"/>
                      </a:lnTo>
                      <a:lnTo>
                        <a:pt x="335" y="21"/>
                      </a:lnTo>
                      <a:close/>
                      <a:moveTo>
                        <a:pt x="102" y="10"/>
                      </a:moveTo>
                      <a:lnTo>
                        <a:pt x="0" y="4"/>
                      </a:lnTo>
                      <a:lnTo>
                        <a:pt x="1" y="2"/>
                      </a:lnTo>
                      <a:lnTo>
                        <a:pt x="3" y="0"/>
                      </a:lnTo>
                      <a:lnTo>
                        <a:pt x="106" y="6"/>
                      </a:lnTo>
                      <a:lnTo>
                        <a:pt x="104" y="8"/>
                      </a:lnTo>
                      <a:lnTo>
                        <a:pt x="102" y="10"/>
                      </a:lnTo>
                      <a:close/>
                    </a:path>
                  </a:pathLst>
                </a:custGeom>
                <a:solidFill>
                  <a:srgbClr val="E6CBC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537" name="Freeform 145"/>
                <p:cNvSpPr>
                  <a:spLocks noEditPoints="1"/>
                </p:cNvSpPr>
                <p:nvPr/>
              </p:nvSpPr>
              <p:spPr bwMode="auto">
                <a:xfrm>
                  <a:off x="1771" y="981"/>
                  <a:ext cx="336" cy="21"/>
                </a:xfrm>
                <a:custGeom>
                  <a:avLst/>
                  <a:gdLst/>
                  <a:ahLst/>
                  <a:cxnLst>
                    <a:cxn ang="0">
                      <a:pos x="334" y="21"/>
                    </a:cxn>
                    <a:cxn ang="0">
                      <a:pos x="283" y="17"/>
                    </a:cxn>
                    <a:cxn ang="0">
                      <a:pos x="283" y="15"/>
                    </a:cxn>
                    <a:cxn ang="0">
                      <a:pos x="283" y="13"/>
                    </a:cxn>
                    <a:cxn ang="0">
                      <a:pos x="336" y="17"/>
                    </a:cxn>
                    <a:cxn ang="0">
                      <a:pos x="336" y="19"/>
                    </a:cxn>
                    <a:cxn ang="0">
                      <a:pos x="334" y="21"/>
                    </a:cxn>
                    <a:cxn ang="0">
                      <a:pos x="103" y="10"/>
                    </a:cxn>
                    <a:cxn ang="0">
                      <a:pos x="0" y="4"/>
                    </a:cxn>
                    <a:cxn ang="0">
                      <a:pos x="2" y="2"/>
                    </a:cxn>
                    <a:cxn ang="0">
                      <a:pos x="2" y="0"/>
                    </a:cxn>
                    <a:cxn ang="0">
                      <a:pos x="107" y="6"/>
                    </a:cxn>
                    <a:cxn ang="0">
                      <a:pos x="105" y="8"/>
                    </a:cxn>
                    <a:cxn ang="0">
                      <a:pos x="103" y="10"/>
                    </a:cxn>
                  </a:cxnLst>
                  <a:rect l="0" t="0" r="r" b="b"/>
                  <a:pathLst>
                    <a:path w="336" h="21">
                      <a:moveTo>
                        <a:pt x="334" y="21"/>
                      </a:moveTo>
                      <a:lnTo>
                        <a:pt x="283" y="17"/>
                      </a:lnTo>
                      <a:lnTo>
                        <a:pt x="283" y="15"/>
                      </a:lnTo>
                      <a:lnTo>
                        <a:pt x="283" y="13"/>
                      </a:lnTo>
                      <a:lnTo>
                        <a:pt x="336" y="17"/>
                      </a:lnTo>
                      <a:lnTo>
                        <a:pt x="336" y="19"/>
                      </a:lnTo>
                      <a:lnTo>
                        <a:pt x="334" y="21"/>
                      </a:lnTo>
                      <a:close/>
                      <a:moveTo>
                        <a:pt x="103" y="10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107" y="6"/>
                      </a:lnTo>
                      <a:lnTo>
                        <a:pt x="105" y="8"/>
                      </a:lnTo>
                      <a:lnTo>
                        <a:pt x="103" y="10"/>
                      </a:lnTo>
                      <a:close/>
                    </a:path>
                  </a:pathLst>
                </a:custGeom>
                <a:solidFill>
                  <a:srgbClr val="E4CAC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538" name="Freeform 146"/>
                <p:cNvSpPr>
                  <a:spLocks noEditPoints="1"/>
                </p:cNvSpPr>
                <p:nvPr/>
              </p:nvSpPr>
              <p:spPr bwMode="auto">
                <a:xfrm>
                  <a:off x="1773" y="979"/>
                  <a:ext cx="334" cy="21"/>
                </a:xfrm>
                <a:custGeom>
                  <a:avLst/>
                  <a:gdLst/>
                  <a:ahLst/>
                  <a:cxnLst>
                    <a:cxn ang="0">
                      <a:pos x="334" y="21"/>
                    </a:cxn>
                    <a:cxn ang="0">
                      <a:pos x="281" y="17"/>
                    </a:cxn>
                    <a:cxn ang="0">
                      <a:pos x="281" y="15"/>
                    </a:cxn>
                    <a:cxn ang="0">
                      <a:pos x="281" y="14"/>
                    </a:cxn>
                    <a:cxn ang="0">
                      <a:pos x="334" y="17"/>
                    </a:cxn>
                    <a:cxn ang="0">
                      <a:pos x="334" y="19"/>
                    </a:cxn>
                    <a:cxn ang="0">
                      <a:pos x="334" y="21"/>
                    </a:cxn>
                    <a:cxn ang="0">
                      <a:pos x="103" y="10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2" y="0"/>
                    </a:cxn>
                    <a:cxn ang="0">
                      <a:pos x="107" y="6"/>
                    </a:cxn>
                    <a:cxn ang="0">
                      <a:pos x="105" y="8"/>
                    </a:cxn>
                    <a:cxn ang="0">
                      <a:pos x="103" y="10"/>
                    </a:cxn>
                  </a:cxnLst>
                  <a:rect l="0" t="0" r="r" b="b"/>
                  <a:pathLst>
                    <a:path w="334" h="21">
                      <a:moveTo>
                        <a:pt x="334" y="21"/>
                      </a:moveTo>
                      <a:lnTo>
                        <a:pt x="281" y="17"/>
                      </a:lnTo>
                      <a:lnTo>
                        <a:pt x="281" y="15"/>
                      </a:lnTo>
                      <a:lnTo>
                        <a:pt x="281" y="14"/>
                      </a:lnTo>
                      <a:lnTo>
                        <a:pt x="334" y="17"/>
                      </a:lnTo>
                      <a:lnTo>
                        <a:pt x="334" y="19"/>
                      </a:lnTo>
                      <a:lnTo>
                        <a:pt x="334" y="21"/>
                      </a:lnTo>
                      <a:close/>
                      <a:moveTo>
                        <a:pt x="103" y="10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107" y="6"/>
                      </a:lnTo>
                      <a:lnTo>
                        <a:pt x="105" y="8"/>
                      </a:lnTo>
                      <a:lnTo>
                        <a:pt x="103" y="10"/>
                      </a:lnTo>
                      <a:close/>
                    </a:path>
                  </a:pathLst>
                </a:custGeom>
                <a:solidFill>
                  <a:srgbClr val="E4CBC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539" name="Freeform 147"/>
                <p:cNvSpPr>
                  <a:spLocks noEditPoints="1"/>
                </p:cNvSpPr>
                <p:nvPr/>
              </p:nvSpPr>
              <p:spPr bwMode="auto">
                <a:xfrm>
                  <a:off x="1773" y="977"/>
                  <a:ext cx="334" cy="21"/>
                </a:xfrm>
                <a:custGeom>
                  <a:avLst/>
                  <a:gdLst/>
                  <a:ahLst/>
                  <a:cxnLst>
                    <a:cxn ang="0">
                      <a:pos x="334" y="21"/>
                    </a:cxn>
                    <a:cxn ang="0">
                      <a:pos x="281" y="17"/>
                    </a:cxn>
                    <a:cxn ang="0">
                      <a:pos x="281" y="16"/>
                    </a:cxn>
                    <a:cxn ang="0">
                      <a:pos x="283" y="14"/>
                    </a:cxn>
                    <a:cxn ang="0">
                      <a:pos x="334" y="17"/>
                    </a:cxn>
                    <a:cxn ang="0">
                      <a:pos x="334" y="19"/>
                    </a:cxn>
                    <a:cxn ang="0">
                      <a:pos x="334" y="21"/>
                    </a:cxn>
                    <a:cxn ang="0">
                      <a:pos x="105" y="10"/>
                    </a:cxn>
                    <a:cxn ang="0">
                      <a:pos x="0" y="4"/>
                    </a:cxn>
                    <a:cxn ang="0">
                      <a:pos x="2" y="2"/>
                    </a:cxn>
                    <a:cxn ang="0">
                      <a:pos x="4" y="0"/>
                    </a:cxn>
                    <a:cxn ang="0">
                      <a:pos x="109" y="6"/>
                    </a:cxn>
                    <a:cxn ang="0">
                      <a:pos x="107" y="8"/>
                    </a:cxn>
                    <a:cxn ang="0">
                      <a:pos x="105" y="10"/>
                    </a:cxn>
                  </a:cxnLst>
                  <a:rect l="0" t="0" r="r" b="b"/>
                  <a:pathLst>
                    <a:path w="334" h="21">
                      <a:moveTo>
                        <a:pt x="334" y="21"/>
                      </a:moveTo>
                      <a:lnTo>
                        <a:pt x="281" y="17"/>
                      </a:lnTo>
                      <a:lnTo>
                        <a:pt x="281" y="16"/>
                      </a:lnTo>
                      <a:lnTo>
                        <a:pt x="283" y="14"/>
                      </a:lnTo>
                      <a:lnTo>
                        <a:pt x="334" y="17"/>
                      </a:lnTo>
                      <a:lnTo>
                        <a:pt x="334" y="19"/>
                      </a:lnTo>
                      <a:lnTo>
                        <a:pt x="334" y="21"/>
                      </a:lnTo>
                      <a:close/>
                      <a:moveTo>
                        <a:pt x="105" y="10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4" y="0"/>
                      </a:lnTo>
                      <a:lnTo>
                        <a:pt x="109" y="6"/>
                      </a:lnTo>
                      <a:lnTo>
                        <a:pt x="107" y="8"/>
                      </a:lnTo>
                      <a:lnTo>
                        <a:pt x="105" y="10"/>
                      </a:lnTo>
                      <a:close/>
                    </a:path>
                  </a:pathLst>
                </a:custGeom>
                <a:solidFill>
                  <a:srgbClr val="E4CBC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540" name="Freeform 148"/>
                <p:cNvSpPr>
                  <a:spLocks noEditPoints="1"/>
                </p:cNvSpPr>
                <p:nvPr/>
              </p:nvSpPr>
              <p:spPr bwMode="auto">
                <a:xfrm>
                  <a:off x="1775" y="975"/>
                  <a:ext cx="332" cy="21"/>
                </a:xfrm>
                <a:custGeom>
                  <a:avLst/>
                  <a:gdLst/>
                  <a:ahLst/>
                  <a:cxnLst>
                    <a:cxn ang="0">
                      <a:pos x="332" y="21"/>
                    </a:cxn>
                    <a:cxn ang="0">
                      <a:pos x="279" y="18"/>
                    </a:cxn>
                    <a:cxn ang="0">
                      <a:pos x="281" y="16"/>
                    </a:cxn>
                    <a:cxn ang="0">
                      <a:pos x="281" y="14"/>
                    </a:cxn>
                    <a:cxn ang="0">
                      <a:pos x="332" y="16"/>
                    </a:cxn>
                    <a:cxn ang="0">
                      <a:pos x="332" y="19"/>
                    </a:cxn>
                    <a:cxn ang="0">
                      <a:pos x="332" y="21"/>
                    </a:cxn>
                    <a:cxn ang="0">
                      <a:pos x="105" y="10"/>
                    </a:cxn>
                    <a:cxn ang="0">
                      <a:pos x="0" y="4"/>
                    </a:cxn>
                    <a:cxn ang="0">
                      <a:pos x="2" y="2"/>
                    </a:cxn>
                    <a:cxn ang="0">
                      <a:pos x="4" y="0"/>
                    </a:cxn>
                    <a:cxn ang="0">
                      <a:pos x="108" y="6"/>
                    </a:cxn>
                    <a:cxn ang="0">
                      <a:pos x="107" y="8"/>
                    </a:cxn>
                    <a:cxn ang="0">
                      <a:pos x="105" y="10"/>
                    </a:cxn>
                  </a:cxnLst>
                  <a:rect l="0" t="0" r="r" b="b"/>
                  <a:pathLst>
                    <a:path w="332" h="21">
                      <a:moveTo>
                        <a:pt x="332" y="21"/>
                      </a:moveTo>
                      <a:lnTo>
                        <a:pt x="279" y="18"/>
                      </a:lnTo>
                      <a:lnTo>
                        <a:pt x="281" y="16"/>
                      </a:lnTo>
                      <a:lnTo>
                        <a:pt x="281" y="14"/>
                      </a:lnTo>
                      <a:lnTo>
                        <a:pt x="332" y="16"/>
                      </a:lnTo>
                      <a:lnTo>
                        <a:pt x="332" y="19"/>
                      </a:lnTo>
                      <a:lnTo>
                        <a:pt x="332" y="21"/>
                      </a:lnTo>
                      <a:close/>
                      <a:moveTo>
                        <a:pt x="105" y="10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4" y="0"/>
                      </a:lnTo>
                      <a:lnTo>
                        <a:pt x="108" y="6"/>
                      </a:lnTo>
                      <a:lnTo>
                        <a:pt x="107" y="8"/>
                      </a:lnTo>
                      <a:lnTo>
                        <a:pt x="105" y="10"/>
                      </a:lnTo>
                      <a:close/>
                    </a:path>
                  </a:pathLst>
                </a:custGeom>
                <a:solidFill>
                  <a:srgbClr val="E4CBC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541" name="Freeform 149"/>
                <p:cNvSpPr>
                  <a:spLocks noEditPoints="1"/>
                </p:cNvSpPr>
                <p:nvPr/>
              </p:nvSpPr>
              <p:spPr bwMode="auto">
                <a:xfrm>
                  <a:off x="1777" y="974"/>
                  <a:ext cx="332" cy="20"/>
                </a:xfrm>
                <a:custGeom>
                  <a:avLst/>
                  <a:gdLst/>
                  <a:ahLst/>
                  <a:cxnLst>
                    <a:cxn ang="0">
                      <a:pos x="330" y="20"/>
                    </a:cxn>
                    <a:cxn ang="0">
                      <a:pos x="279" y="17"/>
                    </a:cxn>
                    <a:cxn ang="0">
                      <a:pos x="279" y="15"/>
                    </a:cxn>
                    <a:cxn ang="0">
                      <a:pos x="279" y="13"/>
                    </a:cxn>
                    <a:cxn ang="0">
                      <a:pos x="279" y="13"/>
                    </a:cxn>
                    <a:cxn ang="0">
                      <a:pos x="279" y="13"/>
                    </a:cxn>
                    <a:cxn ang="0">
                      <a:pos x="332" y="15"/>
                    </a:cxn>
                    <a:cxn ang="0">
                      <a:pos x="330" y="17"/>
                    </a:cxn>
                    <a:cxn ang="0">
                      <a:pos x="330" y="20"/>
                    </a:cxn>
                    <a:cxn ang="0">
                      <a:pos x="105" y="9"/>
                    </a:cxn>
                    <a:cxn ang="0">
                      <a:pos x="0" y="3"/>
                    </a:cxn>
                    <a:cxn ang="0">
                      <a:pos x="2" y="1"/>
                    </a:cxn>
                    <a:cxn ang="0">
                      <a:pos x="2" y="0"/>
                    </a:cxn>
                    <a:cxn ang="0">
                      <a:pos x="108" y="5"/>
                    </a:cxn>
                    <a:cxn ang="0">
                      <a:pos x="106" y="7"/>
                    </a:cxn>
                    <a:cxn ang="0">
                      <a:pos x="105" y="9"/>
                    </a:cxn>
                  </a:cxnLst>
                  <a:rect l="0" t="0" r="r" b="b"/>
                  <a:pathLst>
                    <a:path w="332" h="20">
                      <a:moveTo>
                        <a:pt x="330" y="20"/>
                      </a:moveTo>
                      <a:lnTo>
                        <a:pt x="279" y="17"/>
                      </a:lnTo>
                      <a:lnTo>
                        <a:pt x="279" y="15"/>
                      </a:lnTo>
                      <a:lnTo>
                        <a:pt x="279" y="13"/>
                      </a:lnTo>
                      <a:lnTo>
                        <a:pt x="279" y="13"/>
                      </a:lnTo>
                      <a:lnTo>
                        <a:pt x="279" y="13"/>
                      </a:lnTo>
                      <a:lnTo>
                        <a:pt x="332" y="15"/>
                      </a:lnTo>
                      <a:lnTo>
                        <a:pt x="330" y="17"/>
                      </a:lnTo>
                      <a:lnTo>
                        <a:pt x="330" y="20"/>
                      </a:lnTo>
                      <a:close/>
                      <a:moveTo>
                        <a:pt x="105" y="9"/>
                      </a:moveTo>
                      <a:lnTo>
                        <a:pt x="0" y="3"/>
                      </a:lnTo>
                      <a:lnTo>
                        <a:pt x="2" y="1"/>
                      </a:lnTo>
                      <a:lnTo>
                        <a:pt x="2" y="0"/>
                      </a:lnTo>
                      <a:lnTo>
                        <a:pt x="108" y="5"/>
                      </a:lnTo>
                      <a:lnTo>
                        <a:pt x="106" y="7"/>
                      </a:lnTo>
                      <a:lnTo>
                        <a:pt x="105" y="9"/>
                      </a:lnTo>
                      <a:close/>
                    </a:path>
                  </a:pathLst>
                </a:custGeom>
                <a:solidFill>
                  <a:srgbClr val="E4CBC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542" name="Freeform 150"/>
                <p:cNvSpPr>
                  <a:spLocks noEditPoints="1"/>
                </p:cNvSpPr>
                <p:nvPr/>
              </p:nvSpPr>
              <p:spPr bwMode="auto">
                <a:xfrm>
                  <a:off x="1779" y="972"/>
                  <a:ext cx="330" cy="19"/>
                </a:xfrm>
                <a:custGeom>
                  <a:avLst/>
                  <a:gdLst/>
                  <a:ahLst/>
                  <a:cxnLst>
                    <a:cxn ang="0">
                      <a:pos x="328" y="19"/>
                    </a:cxn>
                    <a:cxn ang="0">
                      <a:pos x="277" y="17"/>
                    </a:cxn>
                    <a:cxn ang="0">
                      <a:pos x="277" y="17"/>
                    </a:cxn>
                    <a:cxn ang="0">
                      <a:pos x="277" y="15"/>
                    </a:cxn>
                    <a:cxn ang="0">
                      <a:pos x="277" y="15"/>
                    </a:cxn>
                    <a:cxn ang="0">
                      <a:pos x="277" y="13"/>
                    </a:cxn>
                    <a:cxn ang="0">
                      <a:pos x="330" y="15"/>
                    </a:cxn>
                    <a:cxn ang="0">
                      <a:pos x="330" y="17"/>
                    </a:cxn>
                    <a:cxn ang="0">
                      <a:pos x="328" y="19"/>
                    </a:cxn>
                    <a:cxn ang="0">
                      <a:pos x="104" y="9"/>
                    </a:cxn>
                    <a:cxn ang="0">
                      <a:pos x="0" y="3"/>
                    </a:cxn>
                    <a:cxn ang="0">
                      <a:pos x="0" y="2"/>
                    </a:cxn>
                    <a:cxn ang="0">
                      <a:pos x="2" y="0"/>
                    </a:cxn>
                    <a:cxn ang="0">
                      <a:pos x="108" y="5"/>
                    </a:cxn>
                    <a:cxn ang="0">
                      <a:pos x="106" y="7"/>
                    </a:cxn>
                    <a:cxn ang="0">
                      <a:pos x="104" y="9"/>
                    </a:cxn>
                  </a:cxnLst>
                  <a:rect l="0" t="0" r="r" b="b"/>
                  <a:pathLst>
                    <a:path w="330" h="19">
                      <a:moveTo>
                        <a:pt x="328" y="19"/>
                      </a:moveTo>
                      <a:lnTo>
                        <a:pt x="277" y="17"/>
                      </a:lnTo>
                      <a:lnTo>
                        <a:pt x="277" y="17"/>
                      </a:lnTo>
                      <a:lnTo>
                        <a:pt x="277" y="15"/>
                      </a:lnTo>
                      <a:lnTo>
                        <a:pt x="277" y="15"/>
                      </a:lnTo>
                      <a:lnTo>
                        <a:pt x="277" y="13"/>
                      </a:lnTo>
                      <a:lnTo>
                        <a:pt x="330" y="15"/>
                      </a:lnTo>
                      <a:lnTo>
                        <a:pt x="330" y="17"/>
                      </a:lnTo>
                      <a:lnTo>
                        <a:pt x="328" y="19"/>
                      </a:lnTo>
                      <a:close/>
                      <a:moveTo>
                        <a:pt x="104" y="9"/>
                      </a:moveTo>
                      <a:lnTo>
                        <a:pt x="0" y="3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108" y="5"/>
                      </a:lnTo>
                      <a:lnTo>
                        <a:pt x="106" y="7"/>
                      </a:lnTo>
                      <a:lnTo>
                        <a:pt x="104" y="9"/>
                      </a:lnTo>
                      <a:close/>
                    </a:path>
                  </a:pathLst>
                </a:custGeom>
                <a:solidFill>
                  <a:srgbClr val="E5CBC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543" name="Freeform 151"/>
                <p:cNvSpPr>
                  <a:spLocks noEditPoints="1"/>
                </p:cNvSpPr>
                <p:nvPr/>
              </p:nvSpPr>
              <p:spPr bwMode="auto">
                <a:xfrm>
                  <a:off x="1779" y="970"/>
                  <a:ext cx="330" cy="19"/>
                </a:xfrm>
                <a:custGeom>
                  <a:avLst/>
                  <a:gdLst/>
                  <a:ahLst/>
                  <a:cxnLst>
                    <a:cxn ang="0">
                      <a:pos x="330" y="19"/>
                    </a:cxn>
                    <a:cxn ang="0">
                      <a:pos x="277" y="17"/>
                    </a:cxn>
                    <a:cxn ang="0">
                      <a:pos x="277" y="15"/>
                    </a:cxn>
                    <a:cxn ang="0">
                      <a:pos x="277" y="13"/>
                    </a:cxn>
                    <a:cxn ang="0">
                      <a:pos x="330" y="15"/>
                    </a:cxn>
                    <a:cxn ang="0">
                      <a:pos x="330" y="17"/>
                    </a:cxn>
                    <a:cxn ang="0">
                      <a:pos x="330" y="19"/>
                    </a:cxn>
                    <a:cxn ang="0">
                      <a:pos x="106" y="9"/>
                    </a:cxn>
                    <a:cxn ang="0">
                      <a:pos x="0" y="4"/>
                    </a:cxn>
                    <a:cxn ang="0">
                      <a:pos x="2" y="2"/>
                    </a:cxn>
                    <a:cxn ang="0">
                      <a:pos x="4" y="0"/>
                    </a:cxn>
                    <a:cxn ang="0">
                      <a:pos x="110" y="5"/>
                    </a:cxn>
                    <a:cxn ang="0">
                      <a:pos x="108" y="7"/>
                    </a:cxn>
                    <a:cxn ang="0">
                      <a:pos x="106" y="9"/>
                    </a:cxn>
                  </a:cxnLst>
                  <a:rect l="0" t="0" r="r" b="b"/>
                  <a:pathLst>
                    <a:path w="330" h="19">
                      <a:moveTo>
                        <a:pt x="330" y="19"/>
                      </a:moveTo>
                      <a:lnTo>
                        <a:pt x="277" y="17"/>
                      </a:lnTo>
                      <a:lnTo>
                        <a:pt x="277" y="15"/>
                      </a:lnTo>
                      <a:lnTo>
                        <a:pt x="277" y="13"/>
                      </a:lnTo>
                      <a:lnTo>
                        <a:pt x="330" y="15"/>
                      </a:lnTo>
                      <a:lnTo>
                        <a:pt x="330" y="17"/>
                      </a:lnTo>
                      <a:lnTo>
                        <a:pt x="330" y="19"/>
                      </a:lnTo>
                      <a:close/>
                      <a:moveTo>
                        <a:pt x="106" y="9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4" y="0"/>
                      </a:lnTo>
                      <a:lnTo>
                        <a:pt x="110" y="5"/>
                      </a:lnTo>
                      <a:lnTo>
                        <a:pt x="108" y="7"/>
                      </a:lnTo>
                      <a:lnTo>
                        <a:pt x="106" y="9"/>
                      </a:lnTo>
                      <a:close/>
                    </a:path>
                  </a:pathLst>
                </a:custGeom>
                <a:solidFill>
                  <a:srgbClr val="E5CCC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544" name="Freeform 152"/>
                <p:cNvSpPr>
                  <a:spLocks noEditPoints="1"/>
                </p:cNvSpPr>
                <p:nvPr/>
              </p:nvSpPr>
              <p:spPr bwMode="auto">
                <a:xfrm>
                  <a:off x="1781" y="968"/>
                  <a:ext cx="328" cy="19"/>
                </a:xfrm>
                <a:custGeom>
                  <a:avLst/>
                  <a:gdLst/>
                  <a:ahLst/>
                  <a:cxnLst>
                    <a:cxn ang="0">
                      <a:pos x="328" y="19"/>
                    </a:cxn>
                    <a:cxn ang="0">
                      <a:pos x="275" y="17"/>
                    </a:cxn>
                    <a:cxn ang="0">
                      <a:pos x="275" y="15"/>
                    </a:cxn>
                    <a:cxn ang="0">
                      <a:pos x="275" y="13"/>
                    </a:cxn>
                    <a:cxn ang="0">
                      <a:pos x="328" y="15"/>
                    </a:cxn>
                    <a:cxn ang="0">
                      <a:pos x="328" y="17"/>
                    </a:cxn>
                    <a:cxn ang="0">
                      <a:pos x="328" y="19"/>
                    </a:cxn>
                    <a:cxn ang="0">
                      <a:pos x="106" y="9"/>
                    </a:cxn>
                    <a:cxn ang="0">
                      <a:pos x="0" y="4"/>
                    </a:cxn>
                    <a:cxn ang="0">
                      <a:pos x="2" y="2"/>
                    </a:cxn>
                    <a:cxn ang="0">
                      <a:pos x="4" y="0"/>
                    </a:cxn>
                    <a:cxn ang="0">
                      <a:pos x="110" y="6"/>
                    </a:cxn>
                    <a:cxn ang="0">
                      <a:pos x="108" y="7"/>
                    </a:cxn>
                    <a:cxn ang="0">
                      <a:pos x="106" y="9"/>
                    </a:cxn>
                  </a:cxnLst>
                  <a:rect l="0" t="0" r="r" b="b"/>
                  <a:pathLst>
                    <a:path w="328" h="19">
                      <a:moveTo>
                        <a:pt x="328" y="19"/>
                      </a:moveTo>
                      <a:lnTo>
                        <a:pt x="275" y="17"/>
                      </a:lnTo>
                      <a:lnTo>
                        <a:pt x="275" y="15"/>
                      </a:lnTo>
                      <a:lnTo>
                        <a:pt x="275" y="13"/>
                      </a:lnTo>
                      <a:lnTo>
                        <a:pt x="328" y="15"/>
                      </a:lnTo>
                      <a:lnTo>
                        <a:pt x="328" y="17"/>
                      </a:lnTo>
                      <a:lnTo>
                        <a:pt x="328" y="19"/>
                      </a:lnTo>
                      <a:close/>
                      <a:moveTo>
                        <a:pt x="106" y="9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4" y="0"/>
                      </a:lnTo>
                      <a:lnTo>
                        <a:pt x="110" y="6"/>
                      </a:lnTo>
                      <a:lnTo>
                        <a:pt x="108" y="7"/>
                      </a:lnTo>
                      <a:lnTo>
                        <a:pt x="106" y="9"/>
                      </a:lnTo>
                      <a:close/>
                    </a:path>
                  </a:pathLst>
                </a:custGeom>
                <a:solidFill>
                  <a:srgbClr val="E5CCC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545" name="Freeform 153"/>
                <p:cNvSpPr>
                  <a:spLocks noEditPoints="1"/>
                </p:cNvSpPr>
                <p:nvPr/>
              </p:nvSpPr>
              <p:spPr bwMode="auto">
                <a:xfrm>
                  <a:off x="1783" y="966"/>
                  <a:ext cx="326" cy="19"/>
                </a:xfrm>
                <a:custGeom>
                  <a:avLst/>
                  <a:gdLst/>
                  <a:ahLst/>
                  <a:cxnLst>
                    <a:cxn ang="0">
                      <a:pos x="326" y="19"/>
                    </a:cxn>
                    <a:cxn ang="0">
                      <a:pos x="273" y="17"/>
                    </a:cxn>
                    <a:cxn ang="0">
                      <a:pos x="273" y="15"/>
                    </a:cxn>
                    <a:cxn ang="0">
                      <a:pos x="273" y="13"/>
                    </a:cxn>
                    <a:cxn ang="0">
                      <a:pos x="326" y="15"/>
                    </a:cxn>
                    <a:cxn ang="0">
                      <a:pos x="326" y="17"/>
                    </a:cxn>
                    <a:cxn ang="0">
                      <a:pos x="326" y="19"/>
                    </a:cxn>
                    <a:cxn ang="0">
                      <a:pos x="106" y="9"/>
                    </a:cxn>
                    <a:cxn ang="0">
                      <a:pos x="0" y="4"/>
                    </a:cxn>
                    <a:cxn ang="0">
                      <a:pos x="2" y="2"/>
                    </a:cxn>
                    <a:cxn ang="0">
                      <a:pos x="2" y="0"/>
                    </a:cxn>
                    <a:cxn ang="0">
                      <a:pos x="110" y="6"/>
                    </a:cxn>
                    <a:cxn ang="0">
                      <a:pos x="108" y="8"/>
                    </a:cxn>
                    <a:cxn ang="0">
                      <a:pos x="106" y="9"/>
                    </a:cxn>
                  </a:cxnLst>
                  <a:rect l="0" t="0" r="r" b="b"/>
                  <a:pathLst>
                    <a:path w="326" h="19">
                      <a:moveTo>
                        <a:pt x="326" y="19"/>
                      </a:moveTo>
                      <a:lnTo>
                        <a:pt x="273" y="17"/>
                      </a:lnTo>
                      <a:lnTo>
                        <a:pt x="273" y="15"/>
                      </a:lnTo>
                      <a:lnTo>
                        <a:pt x="273" y="13"/>
                      </a:lnTo>
                      <a:lnTo>
                        <a:pt x="326" y="15"/>
                      </a:lnTo>
                      <a:lnTo>
                        <a:pt x="326" y="17"/>
                      </a:lnTo>
                      <a:lnTo>
                        <a:pt x="326" y="19"/>
                      </a:lnTo>
                      <a:close/>
                      <a:moveTo>
                        <a:pt x="106" y="9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110" y="6"/>
                      </a:lnTo>
                      <a:lnTo>
                        <a:pt x="108" y="8"/>
                      </a:lnTo>
                      <a:lnTo>
                        <a:pt x="106" y="9"/>
                      </a:lnTo>
                      <a:close/>
                    </a:path>
                  </a:pathLst>
                </a:custGeom>
                <a:solidFill>
                  <a:srgbClr val="E5CCC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546" name="Freeform 154"/>
                <p:cNvSpPr>
                  <a:spLocks noEditPoints="1"/>
                </p:cNvSpPr>
                <p:nvPr/>
              </p:nvSpPr>
              <p:spPr bwMode="auto">
                <a:xfrm>
                  <a:off x="1785" y="964"/>
                  <a:ext cx="326" cy="19"/>
                </a:xfrm>
                <a:custGeom>
                  <a:avLst/>
                  <a:gdLst/>
                  <a:ahLst/>
                  <a:cxnLst>
                    <a:cxn ang="0">
                      <a:pos x="324" y="19"/>
                    </a:cxn>
                    <a:cxn ang="0">
                      <a:pos x="271" y="17"/>
                    </a:cxn>
                    <a:cxn ang="0">
                      <a:pos x="271" y="15"/>
                    </a:cxn>
                    <a:cxn ang="0">
                      <a:pos x="271" y="13"/>
                    </a:cxn>
                    <a:cxn ang="0">
                      <a:pos x="326" y="15"/>
                    </a:cxn>
                    <a:cxn ang="0">
                      <a:pos x="324" y="17"/>
                    </a:cxn>
                    <a:cxn ang="0">
                      <a:pos x="324" y="19"/>
                    </a:cxn>
                    <a:cxn ang="0">
                      <a:pos x="106" y="10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2" y="0"/>
                    </a:cxn>
                    <a:cxn ang="0">
                      <a:pos x="110" y="6"/>
                    </a:cxn>
                    <a:cxn ang="0">
                      <a:pos x="108" y="8"/>
                    </a:cxn>
                    <a:cxn ang="0">
                      <a:pos x="106" y="10"/>
                    </a:cxn>
                  </a:cxnLst>
                  <a:rect l="0" t="0" r="r" b="b"/>
                  <a:pathLst>
                    <a:path w="326" h="19">
                      <a:moveTo>
                        <a:pt x="324" y="19"/>
                      </a:moveTo>
                      <a:lnTo>
                        <a:pt x="271" y="17"/>
                      </a:lnTo>
                      <a:lnTo>
                        <a:pt x="271" y="15"/>
                      </a:lnTo>
                      <a:lnTo>
                        <a:pt x="271" y="13"/>
                      </a:lnTo>
                      <a:lnTo>
                        <a:pt x="326" y="15"/>
                      </a:lnTo>
                      <a:lnTo>
                        <a:pt x="324" y="17"/>
                      </a:lnTo>
                      <a:lnTo>
                        <a:pt x="324" y="19"/>
                      </a:lnTo>
                      <a:close/>
                      <a:moveTo>
                        <a:pt x="106" y="10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110" y="6"/>
                      </a:lnTo>
                      <a:lnTo>
                        <a:pt x="108" y="8"/>
                      </a:lnTo>
                      <a:lnTo>
                        <a:pt x="106" y="10"/>
                      </a:lnTo>
                      <a:close/>
                    </a:path>
                  </a:pathLst>
                </a:custGeom>
                <a:solidFill>
                  <a:srgbClr val="E5CCC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547" name="Freeform 155"/>
                <p:cNvSpPr>
                  <a:spLocks noEditPoints="1"/>
                </p:cNvSpPr>
                <p:nvPr/>
              </p:nvSpPr>
              <p:spPr bwMode="auto">
                <a:xfrm>
                  <a:off x="1785" y="962"/>
                  <a:ext cx="326" cy="19"/>
                </a:xfrm>
                <a:custGeom>
                  <a:avLst/>
                  <a:gdLst/>
                  <a:ahLst/>
                  <a:cxnLst>
                    <a:cxn ang="0">
                      <a:pos x="324" y="19"/>
                    </a:cxn>
                    <a:cxn ang="0">
                      <a:pos x="271" y="17"/>
                    </a:cxn>
                    <a:cxn ang="0">
                      <a:pos x="271" y="15"/>
                    </a:cxn>
                    <a:cxn ang="0">
                      <a:pos x="271" y="13"/>
                    </a:cxn>
                    <a:cxn ang="0">
                      <a:pos x="326" y="15"/>
                    </a:cxn>
                    <a:cxn ang="0">
                      <a:pos x="326" y="15"/>
                    </a:cxn>
                    <a:cxn ang="0">
                      <a:pos x="326" y="15"/>
                    </a:cxn>
                    <a:cxn ang="0">
                      <a:pos x="326" y="17"/>
                    </a:cxn>
                    <a:cxn ang="0">
                      <a:pos x="324" y="19"/>
                    </a:cxn>
                    <a:cxn ang="0">
                      <a:pos x="108" y="10"/>
                    </a:cxn>
                    <a:cxn ang="0">
                      <a:pos x="0" y="4"/>
                    </a:cxn>
                    <a:cxn ang="0">
                      <a:pos x="2" y="2"/>
                    </a:cxn>
                    <a:cxn ang="0">
                      <a:pos x="4" y="0"/>
                    </a:cxn>
                    <a:cxn ang="0">
                      <a:pos x="112" y="4"/>
                    </a:cxn>
                    <a:cxn ang="0">
                      <a:pos x="110" y="8"/>
                    </a:cxn>
                    <a:cxn ang="0">
                      <a:pos x="108" y="10"/>
                    </a:cxn>
                  </a:cxnLst>
                  <a:rect l="0" t="0" r="r" b="b"/>
                  <a:pathLst>
                    <a:path w="326" h="19">
                      <a:moveTo>
                        <a:pt x="324" y="19"/>
                      </a:moveTo>
                      <a:lnTo>
                        <a:pt x="271" y="17"/>
                      </a:lnTo>
                      <a:lnTo>
                        <a:pt x="271" y="15"/>
                      </a:lnTo>
                      <a:lnTo>
                        <a:pt x="271" y="13"/>
                      </a:lnTo>
                      <a:lnTo>
                        <a:pt x="326" y="15"/>
                      </a:lnTo>
                      <a:lnTo>
                        <a:pt x="326" y="15"/>
                      </a:lnTo>
                      <a:lnTo>
                        <a:pt x="326" y="15"/>
                      </a:lnTo>
                      <a:lnTo>
                        <a:pt x="326" y="17"/>
                      </a:lnTo>
                      <a:lnTo>
                        <a:pt x="324" y="19"/>
                      </a:lnTo>
                      <a:close/>
                      <a:moveTo>
                        <a:pt x="108" y="10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4" y="0"/>
                      </a:lnTo>
                      <a:lnTo>
                        <a:pt x="112" y="4"/>
                      </a:lnTo>
                      <a:lnTo>
                        <a:pt x="110" y="8"/>
                      </a:lnTo>
                      <a:lnTo>
                        <a:pt x="108" y="10"/>
                      </a:lnTo>
                      <a:close/>
                    </a:path>
                  </a:pathLst>
                </a:custGeom>
                <a:solidFill>
                  <a:srgbClr val="E5CCC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548" name="Freeform 156"/>
                <p:cNvSpPr>
                  <a:spLocks noEditPoints="1"/>
                </p:cNvSpPr>
                <p:nvPr/>
              </p:nvSpPr>
              <p:spPr bwMode="auto">
                <a:xfrm>
                  <a:off x="1787" y="960"/>
                  <a:ext cx="324" cy="19"/>
                </a:xfrm>
                <a:custGeom>
                  <a:avLst/>
                  <a:gdLst/>
                  <a:ahLst/>
                  <a:cxnLst>
                    <a:cxn ang="0">
                      <a:pos x="324" y="19"/>
                    </a:cxn>
                    <a:cxn ang="0">
                      <a:pos x="269" y="17"/>
                    </a:cxn>
                    <a:cxn ang="0">
                      <a:pos x="269" y="15"/>
                    </a:cxn>
                    <a:cxn ang="0">
                      <a:pos x="269" y="14"/>
                    </a:cxn>
                    <a:cxn ang="0">
                      <a:pos x="324" y="15"/>
                    </a:cxn>
                    <a:cxn ang="0">
                      <a:pos x="324" y="17"/>
                    </a:cxn>
                    <a:cxn ang="0">
                      <a:pos x="324" y="17"/>
                    </a:cxn>
                    <a:cxn ang="0">
                      <a:pos x="324" y="19"/>
                    </a:cxn>
                    <a:cxn ang="0">
                      <a:pos x="324" y="19"/>
                    </a:cxn>
                    <a:cxn ang="0">
                      <a:pos x="108" y="10"/>
                    </a:cxn>
                    <a:cxn ang="0">
                      <a:pos x="0" y="4"/>
                    </a:cxn>
                    <a:cxn ang="0">
                      <a:pos x="2" y="2"/>
                    </a:cxn>
                    <a:cxn ang="0">
                      <a:pos x="3" y="0"/>
                    </a:cxn>
                    <a:cxn ang="0">
                      <a:pos x="112" y="4"/>
                    </a:cxn>
                    <a:cxn ang="0">
                      <a:pos x="110" y="6"/>
                    </a:cxn>
                    <a:cxn ang="0">
                      <a:pos x="108" y="10"/>
                    </a:cxn>
                  </a:cxnLst>
                  <a:rect l="0" t="0" r="r" b="b"/>
                  <a:pathLst>
                    <a:path w="324" h="19">
                      <a:moveTo>
                        <a:pt x="324" y="19"/>
                      </a:moveTo>
                      <a:lnTo>
                        <a:pt x="269" y="17"/>
                      </a:lnTo>
                      <a:lnTo>
                        <a:pt x="269" y="15"/>
                      </a:lnTo>
                      <a:lnTo>
                        <a:pt x="269" y="14"/>
                      </a:lnTo>
                      <a:lnTo>
                        <a:pt x="324" y="15"/>
                      </a:lnTo>
                      <a:lnTo>
                        <a:pt x="324" y="17"/>
                      </a:lnTo>
                      <a:lnTo>
                        <a:pt x="324" y="17"/>
                      </a:lnTo>
                      <a:lnTo>
                        <a:pt x="324" y="19"/>
                      </a:lnTo>
                      <a:lnTo>
                        <a:pt x="324" y="19"/>
                      </a:lnTo>
                      <a:close/>
                      <a:moveTo>
                        <a:pt x="108" y="10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3" y="0"/>
                      </a:lnTo>
                      <a:lnTo>
                        <a:pt x="112" y="4"/>
                      </a:lnTo>
                      <a:lnTo>
                        <a:pt x="110" y="6"/>
                      </a:lnTo>
                      <a:lnTo>
                        <a:pt x="108" y="10"/>
                      </a:lnTo>
                      <a:close/>
                    </a:path>
                  </a:pathLst>
                </a:custGeom>
                <a:solidFill>
                  <a:srgbClr val="E5CCC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549" name="Freeform 157"/>
                <p:cNvSpPr>
                  <a:spLocks noEditPoints="1"/>
                </p:cNvSpPr>
                <p:nvPr/>
              </p:nvSpPr>
              <p:spPr bwMode="auto">
                <a:xfrm>
                  <a:off x="1789" y="958"/>
                  <a:ext cx="322" cy="19"/>
                </a:xfrm>
                <a:custGeom>
                  <a:avLst/>
                  <a:gdLst/>
                  <a:ahLst/>
                  <a:cxnLst>
                    <a:cxn ang="0">
                      <a:pos x="322" y="19"/>
                    </a:cxn>
                    <a:cxn ang="0">
                      <a:pos x="267" y="17"/>
                    </a:cxn>
                    <a:cxn ang="0">
                      <a:pos x="267" y="16"/>
                    </a:cxn>
                    <a:cxn ang="0">
                      <a:pos x="269" y="12"/>
                    </a:cxn>
                    <a:cxn ang="0">
                      <a:pos x="322" y="16"/>
                    </a:cxn>
                    <a:cxn ang="0">
                      <a:pos x="322" y="17"/>
                    </a:cxn>
                    <a:cxn ang="0">
                      <a:pos x="322" y="19"/>
                    </a:cxn>
                    <a:cxn ang="0">
                      <a:pos x="108" y="8"/>
                    </a:cxn>
                    <a:cxn ang="0">
                      <a:pos x="0" y="4"/>
                    </a:cxn>
                    <a:cxn ang="0">
                      <a:pos x="1" y="2"/>
                    </a:cxn>
                    <a:cxn ang="0">
                      <a:pos x="1" y="0"/>
                    </a:cxn>
                    <a:cxn ang="0">
                      <a:pos x="113" y="4"/>
                    </a:cxn>
                    <a:cxn ang="0">
                      <a:pos x="110" y="6"/>
                    </a:cxn>
                    <a:cxn ang="0">
                      <a:pos x="108" y="8"/>
                    </a:cxn>
                  </a:cxnLst>
                  <a:rect l="0" t="0" r="r" b="b"/>
                  <a:pathLst>
                    <a:path w="322" h="19">
                      <a:moveTo>
                        <a:pt x="322" y="19"/>
                      </a:moveTo>
                      <a:lnTo>
                        <a:pt x="267" y="17"/>
                      </a:lnTo>
                      <a:lnTo>
                        <a:pt x="267" y="16"/>
                      </a:lnTo>
                      <a:lnTo>
                        <a:pt x="269" y="12"/>
                      </a:lnTo>
                      <a:lnTo>
                        <a:pt x="322" y="16"/>
                      </a:lnTo>
                      <a:lnTo>
                        <a:pt x="322" y="17"/>
                      </a:lnTo>
                      <a:lnTo>
                        <a:pt x="322" y="19"/>
                      </a:lnTo>
                      <a:close/>
                      <a:moveTo>
                        <a:pt x="108" y="8"/>
                      </a:moveTo>
                      <a:lnTo>
                        <a:pt x="0" y="4"/>
                      </a:lnTo>
                      <a:lnTo>
                        <a:pt x="1" y="2"/>
                      </a:lnTo>
                      <a:lnTo>
                        <a:pt x="1" y="0"/>
                      </a:lnTo>
                      <a:lnTo>
                        <a:pt x="113" y="4"/>
                      </a:lnTo>
                      <a:lnTo>
                        <a:pt x="110" y="6"/>
                      </a:lnTo>
                      <a:lnTo>
                        <a:pt x="108" y="8"/>
                      </a:lnTo>
                      <a:close/>
                    </a:path>
                  </a:pathLst>
                </a:custGeom>
                <a:solidFill>
                  <a:srgbClr val="E5CDC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550" name="Freeform 158"/>
                <p:cNvSpPr>
                  <a:spLocks noEditPoints="1"/>
                </p:cNvSpPr>
                <p:nvPr/>
              </p:nvSpPr>
              <p:spPr bwMode="auto">
                <a:xfrm>
                  <a:off x="1790" y="957"/>
                  <a:ext cx="321" cy="18"/>
                </a:xfrm>
                <a:custGeom>
                  <a:avLst/>
                  <a:gdLst/>
                  <a:ahLst/>
                  <a:cxnLst>
                    <a:cxn ang="0">
                      <a:pos x="321" y="18"/>
                    </a:cxn>
                    <a:cxn ang="0">
                      <a:pos x="266" y="17"/>
                    </a:cxn>
                    <a:cxn ang="0">
                      <a:pos x="268" y="13"/>
                    </a:cxn>
                    <a:cxn ang="0">
                      <a:pos x="268" y="11"/>
                    </a:cxn>
                    <a:cxn ang="0">
                      <a:pos x="321" y="15"/>
                    </a:cxn>
                    <a:cxn ang="0">
                      <a:pos x="321" y="17"/>
                    </a:cxn>
                    <a:cxn ang="0">
                      <a:pos x="321" y="18"/>
                    </a:cxn>
                    <a:cxn ang="0">
                      <a:pos x="109" y="7"/>
                    </a:cxn>
                    <a:cxn ang="0">
                      <a:pos x="0" y="3"/>
                    </a:cxn>
                    <a:cxn ang="0">
                      <a:pos x="0" y="1"/>
                    </a:cxn>
                    <a:cxn ang="0">
                      <a:pos x="2" y="0"/>
                    </a:cxn>
                    <a:cxn ang="0">
                      <a:pos x="114" y="3"/>
                    </a:cxn>
                    <a:cxn ang="0">
                      <a:pos x="112" y="5"/>
                    </a:cxn>
                    <a:cxn ang="0">
                      <a:pos x="109" y="7"/>
                    </a:cxn>
                  </a:cxnLst>
                  <a:rect l="0" t="0" r="r" b="b"/>
                  <a:pathLst>
                    <a:path w="321" h="18">
                      <a:moveTo>
                        <a:pt x="321" y="18"/>
                      </a:moveTo>
                      <a:lnTo>
                        <a:pt x="266" y="17"/>
                      </a:lnTo>
                      <a:lnTo>
                        <a:pt x="268" y="13"/>
                      </a:lnTo>
                      <a:lnTo>
                        <a:pt x="268" y="11"/>
                      </a:lnTo>
                      <a:lnTo>
                        <a:pt x="321" y="15"/>
                      </a:lnTo>
                      <a:lnTo>
                        <a:pt x="321" y="17"/>
                      </a:lnTo>
                      <a:lnTo>
                        <a:pt x="321" y="18"/>
                      </a:lnTo>
                      <a:close/>
                      <a:moveTo>
                        <a:pt x="109" y="7"/>
                      </a:moveTo>
                      <a:lnTo>
                        <a:pt x="0" y="3"/>
                      </a:lnTo>
                      <a:lnTo>
                        <a:pt x="0" y="1"/>
                      </a:lnTo>
                      <a:lnTo>
                        <a:pt x="2" y="0"/>
                      </a:lnTo>
                      <a:lnTo>
                        <a:pt x="114" y="3"/>
                      </a:lnTo>
                      <a:lnTo>
                        <a:pt x="112" y="5"/>
                      </a:lnTo>
                      <a:lnTo>
                        <a:pt x="109" y="7"/>
                      </a:lnTo>
                      <a:close/>
                    </a:path>
                  </a:pathLst>
                </a:custGeom>
                <a:solidFill>
                  <a:srgbClr val="E5CDC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551" name="Freeform 159"/>
                <p:cNvSpPr>
                  <a:spLocks noEditPoints="1"/>
                </p:cNvSpPr>
                <p:nvPr/>
              </p:nvSpPr>
              <p:spPr bwMode="auto">
                <a:xfrm>
                  <a:off x="1790" y="955"/>
                  <a:ext cx="321" cy="19"/>
                </a:xfrm>
                <a:custGeom>
                  <a:avLst/>
                  <a:gdLst/>
                  <a:ahLst/>
                  <a:cxnLst>
                    <a:cxn ang="0">
                      <a:pos x="321" y="19"/>
                    </a:cxn>
                    <a:cxn ang="0">
                      <a:pos x="268" y="15"/>
                    </a:cxn>
                    <a:cxn ang="0">
                      <a:pos x="268" y="13"/>
                    </a:cxn>
                    <a:cxn ang="0">
                      <a:pos x="268" y="11"/>
                    </a:cxn>
                    <a:cxn ang="0">
                      <a:pos x="321" y="15"/>
                    </a:cxn>
                    <a:cxn ang="0">
                      <a:pos x="321" y="17"/>
                    </a:cxn>
                    <a:cxn ang="0">
                      <a:pos x="321" y="19"/>
                    </a:cxn>
                    <a:cxn ang="0">
                      <a:pos x="112" y="7"/>
                    </a:cxn>
                    <a:cxn ang="0">
                      <a:pos x="0" y="3"/>
                    </a:cxn>
                    <a:cxn ang="0">
                      <a:pos x="2" y="2"/>
                    </a:cxn>
                    <a:cxn ang="0">
                      <a:pos x="4" y="0"/>
                    </a:cxn>
                    <a:cxn ang="0">
                      <a:pos x="116" y="3"/>
                    </a:cxn>
                    <a:cxn ang="0">
                      <a:pos x="114" y="5"/>
                    </a:cxn>
                    <a:cxn ang="0">
                      <a:pos x="112" y="7"/>
                    </a:cxn>
                  </a:cxnLst>
                  <a:rect l="0" t="0" r="r" b="b"/>
                  <a:pathLst>
                    <a:path w="321" h="19">
                      <a:moveTo>
                        <a:pt x="321" y="19"/>
                      </a:moveTo>
                      <a:lnTo>
                        <a:pt x="268" y="15"/>
                      </a:lnTo>
                      <a:lnTo>
                        <a:pt x="268" y="13"/>
                      </a:lnTo>
                      <a:lnTo>
                        <a:pt x="268" y="11"/>
                      </a:lnTo>
                      <a:lnTo>
                        <a:pt x="321" y="15"/>
                      </a:lnTo>
                      <a:lnTo>
                        <a:pt x="321" y="17"/>
                      </a:lnTo>
                      <a:lnTo>
                        <a:pt x="321" y="19"/>
                      </a:lnTo>
                      <a:close/>
                      <a:moveTo>
                        <a:pt x="112" y="7"/>
                      </a:moveTo>
                      <a:lnTo>
                        <a:pt x="0" y="3"/>
                      </a:lnTo>
                      <a:lnTo>
                        <a:pt x="2" y="2"/>
                      </a:lnTo>
                      <a:lnTo>
                        <a:pt x="4" y="0"/>
                      </a:lnTo>
                      <a:lnTo>
                        <a:pt x="116" y="3"/>
                      </a:lnTo>
                      <a:lnTo>
                        <a:pt x="114" y="5"/>
                      </a:lnTo>
                      <a:lnTo>
                        <a:pt x="112" y="7"/>
                      </a:lnTo>
                      <a:close/>
                    </a:path>
                  </a:pathLst>
                </a:custGeom>
                <a:solidFill>
                  <a:srgbClr val="E5CDC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552" name="Freeform 160"/>
                <p:cNvSpPr>
                  <a:spLocks noEditPoints="1"/>
                </p:cNvSpPr>
                <p:nvPr/>
              </p:nvSpPr>
              <p:spPr bwMode="auto">
                <a:xfrm>
                  <a:off x="1792" y="951"/>
                  <a:ext cx="321" cy="21"/>
                </a:xfrm>
                <a:custGeom>
                  <a:avLst/>
                  <a:gdLst/>
                  <a:ahLst/>
                  <a:cxnLst>
                    <a:cxn ang="0">
                      <a:pos x="319" y="21"/>
                    </a:cxn>
                    <a:cxn ang="0">
                      <a:pos x="266" y="17"/>
                    </a:cxn>
                    <a:cxn ang="0">
                      <a:pos x="266" y="15"/>
                    </a:cxn>
                    <a:cxn ang="0">
                      <a:pos x="266" y="13"/>
                    </a:cxn>
                    <a:cxn ang="0">
                      <a:pos x="321" y="17"/>
                    </a:cxn>
                    <a:cxn ang="0">
                      <a:pos x="319" y="19"/>
                    </a:cxn>
                    <a:cxn ang="0">
                      <a:pos x="319" y="21"/>
                    </a:cxn>
                    <a:cxn ang="0">
                      <a:pos x="112" y="9"/>
                    </a:cxn>
                    <a:cxn ang="0">
                      <a:pos x="0" y="6"/>
                    </a:cxn>
                    <a:cxn ang="0">
                      <a:pos x="2" y="4"/>
                    </a:cxn>
                    <a:cxn ang="0">
                      <a:pos x="4" y="0"/>
                    </a:cxn>
                    <a:cxn ang="0">
                      <a:pos x="116" y="6"/>
                    </a:cxn>
                    <a:cxn ang="0">
                      <a:pos x="114" y="7"/>
                    </a:cxn>
                    <a:cxn ang="0">
                      <a:pos x="112" y="9"/>
                    </a:cxn>
                  </a:cxnLst>
                  <a:rect l="0" t="0" r="r" b="b"/>
                  <a:pathLst>
                    <a:path w="321" h="21">
                      <a:moveTo>
                        <a:pt x="319" y="21"/>
                      </a:moveTo>
                      <a:lnTo>
                        <a:pt x="266" y="17"/>
                      </a:lnTo>
                      <a:lnTo>
                        <a:pt x="266" y="15"/>
                      </a:lnTo>
                      <a:lnTo>
                        <a:pt x="266" y="13"/>
                      </a:lnTo>
                      <a:lnTo>
                        <a:pt x="321" y="17"/>
                      </a:lnTo>
                      <a:lnTo>
                        <a:pt x="319" y="19"/>
                      </a:lnTo>
                      <a:lnTo>
                        <a:pt x="319" y="21"/>
                      </a:lnTo>
                      <a:close/>
                      <a:moveTo>
                        <a:pt x="112" y="9"/>
                      </a:moveTo>
                      <a:lnTo>
                        <a:pt x="0" y="6"/>
                      </a:lnTo>
                      <a:lnTo>
                        <a:pt x="2" y="4"/>
                      </a:lnTo>
                      <a:lnTo>
                        <a:pt x="4" y="0"/>
                      </a:lnTo>
                      <a:lnTo>
                        <a:pt x="116" y="6"/>
                      </a:lnTo>
                      <a:lnTo>
                        <a:pt x="114" y="7"/>
                      </a:lnTo>
                      <a:lnTo>
                        <a:pt x="112" y="9"/>
                      </a:lnTo>
                      <a:close/>
                    </a:path>
                  </a:pathLst>
                </a:custGeom>
                <a:solidFill>
                  <a:srgbClr val="E5CDC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553" name="Freeform 161"/>
                <p:cNvSpPr>
                  <a:spLocks noEditPoints="1"/>
                </p:cNvSpPr>
                <p:nvPr/>
              </p:nvSpPr>
              <p:spPr bwMode="auto">
                <a:xfrm>
                  <a:off x="1794" y="949"/>
                  <a:ext cx="319" cy="21"/>
                </a:xfrm>
                <a:custGeom>
                  <a:avLst/>
                  <a:gdLst/>
                  <a:ahLst/>
                  <a:cxnLst>
                    <a:cxn ang="0">
                      <a:pos x="317" y="21"/>
                    </a:cxn>
                    <a:cxn ang="0">
                      <a:pos x="264" y="17"/>
                    </a:cxn>
                    <a:cxn ang="0">
                      <a:pos x="264" y="15"/>
                    </a:cxn>
                    <a:cxn ang="0">
                      <a:pos x="264" y="13"/>
                    </a:cxn>
                    <a:cxn ang="0">
                      <a:pos x="319" y="17"/>
                    </a:cxn>
                    <a:cxn ang="0">
                      <a:pos x="319" y="19"/>
                    </a:cxn>
                    <a:cxn ang="0">
                      <a:pos x="317" y="21"/>
                    </a:cxn>
                    <a:cxn ang="0">
                      <a:pos x="112" y="9"/>
                    </a:cxn>
                    <a:cxn ang="0">
                      <a:pos x="0" y="6"/>
                    </a:cxn>
                    <a:cxn ang="0">
                      <a:pos x="2" y="2"/>
                    </a:cxn>
                    <a:cxn ang="0">
                      <a:pos x="4" y="0"/>
                    </a:cxn>
                    <a:cxn ang="0">
                      <a:pos x="116" y="6"/>
                    </a:cxn>
                    <a:cxn ang="0">
                      <a:pos x="116" y="8"/>
                    </a:cxn>
                    <a:cxn ang="0">
                      <a:pos x="116" y="8"/>
                    </a:cxn>
                    <a:cxn ang="0">
                      <a:pos x="114" y="9"/>
                    </a:cxn>
                    <a:cxn ang="0">
                      <a:pos x="112" y="9"/>
                    </a:cxn>
                  </a:cxnLst>
                  <a:rect l="0" t="0" r="r" b="b"/>
                  <a:pathLst>
                    <a:path w="319" h="21">
                      <a:moveTo>
                        <a:pt x="317" y="21"/>
                      </a:moveTo>
                      <a:lnTo>
                        <a:pt x="264" y="17"/>
                      </a:lnTo>
                      <a:lnTo>
                        <a:pt x="264" y="15"/>
                      </a:lnTo>
                      <a:lnTo>
                        <a:pt x="264" y="13"/>
                      </a:lnTo>
                      <a:lnTo>
                        <a:pt x="319" y="17"/>
                      </a:lnTo>
                      <a:lnTo>
                        <a:pt x="319" y="19"/>
                      </a:lnTo>
                      <a:lnTo>
                        <a:pt x="317" y="21"/>
                      </a:lnTo>
                      <a:close/>
                      <a:moveTo>
                        <a:pt x="112" y="9"/>
                      </a:moveTo>
                      <a:lnTo>
                        <a:pt x="0" y="6"/>
                      </a:lnTo>
                      <a:lnTo>
                        <a:pt x="2" y="2"/>
                      </a:lnTo>
                      <a:lnTo>
                        <a:pt x="4" y="0"/>
                      </a:lnTo>
                      <a:lnTo>
                        <a:pt x="116" y="6"/>
                      </a:lnTo>
                      <a:lnTo>
                        <a:pt x="116" y="8"/>
                      </a:lnTo>
                      <a:lnTo>
                        <a:pt x="116" y="8"/>
                      </a:lnTo>
                      <a:lnTo>
                        <a:pt x="114" y="9"/>
                      </a:lnTo>
                      <a:lnTo>
                        <a:pt x="112" y="9"/>
                      </a:lnTo>
                      <a:close/>
                    </a:path>
                  </a:pathLst>
                </a:custGeom>
                <a:solidFill>
                  <a:srgbClr val="E5CDC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554" name="Freeform 162"/>
                <p:cNvSpPr>
                  <a:spLocks noEditPoints="1"/>
                </p:cNvSpPr>
                <p:nvPr/>
              </p:nvSpPr>
              <p:spPr bwMode="auto">
                <a:xfrm>
                  <a:off x="1796" y="947"/>
                  <a:ext cx="317" cy="21"/>
                </a:xfrm>
                <a:custGeom>
                  <a:avLst/>
                  <a:gdLst/>
                  <a:ahLst/>
                  <a:cxnLst>
                    <a:cxn ang="0">
                      <a:pos x="317" y="21"/>
                    </a:cxn>
                    <a:cxn ang="0">
                      <a:pos x="262" y="17"/>
                    </a:cxn>
                    <a:cxn ang="0">
                      <a:pos x="262" y="15"/>
                    </a:cxn>
                    <a:cxn ang="0">
                      <a:pos x="260" y="13"/>
                    </a:cxn>
                    <a:cxn ang="0">
                      <a:pos x="317" y="15"/>
                    </a:cxn>
                    <a:cxn ang="0">
                      <a:pos x="317" y="19"/>
                    </a:cxn>
                    <a:cxn ang="0">
                      <a:pos x="317" y="21"/>
                    </a:cxn>
                    <a:cxn ang="0">
                      <a:pos x="112" y="10"/>
                    </a:cxn>
                    <a:cxn ang="0">
                      <a:pos x="0" y="4"/>
                    </a:cxn>
                    <a:cxn ang="0">
                      <a:pos x="2" y="2"/>
                    </a:cxn>
                    <a:cxn ang="0">
                      <a:pos x="2" y="0"/>
                    </a:cxn>
                    <a:cxn ang="0">
                      <a:pos x="118" y="6"/>
                    </a:cxn>
                    <a:cxn ang="0">
                      <a:pos x="116" y="8"/>
                    </a:cxn>
                    <a:cxn ang="0">
                      <a:pos x="114" y="10"/>
                    </a:cxn>
                    <a:cxn ang="0">
                      <a:pos x="112" y="10"/>
                    </a:cxn>
                    <a:cxn ang="0">
                      <a:pos x="112" y="10"/>
                    </a:cxn>
                  </a:cxnLst>
                  <a:rect l="0" t="0" r="r" b="b"/>
                  <a:pathLst>
                    <a:path w="317" h="21">
                      <a:moveTo>
                        <a:pt x="317" y="21"/>
                      </a:moveTo>
                      <a:lnTo>
                        <a:pt x="262" y="17"/>
                      </a:lnTo>
                      <a:lnTo>
                        <a:pt x="262" y="15"/>
                      </a:lnTo>
                      <a:lnTo>
                        <a:pt x="260" y="13"/>
                      </a:lnTo>
                      <a:lnTo>
                        <a:pt x="317" y="15"/>
                      </a:lnTo>
                      <a:lnTo>
                        <a:pt x="317" y="19"/>
                      </a:lnTo>
                      <a:lnTo>
                        <a:pt x="317" y="21"/>
                      </a:lnTo>
                      <a:close/>
                      <a:moveTo>
                        <a:pt x="112" y="10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118" y="6"/>
                      </a:lnTo>
                      <a:lnTo>
                        <a:pt x="116" y="8"/>
                      </a:lnTo>
                      <a:lnTo>
                        <a:pt x="114" y="10"/>
                      </a:lnTo>
                      <a:lnTo>
                        <a:pt x="112" y="10"/>
                      </a:lnTo>
                      <a:lnTo>
                        <a:pt x="112" y="10"/>
                      </a:lnTo>
                      <a:close/>
                    </a:path>
                  </a:pathLst>
                </a:custGeom>
                <a:solidFill>
                  <a:srgbClr val="E5CEC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555" name="Freeform 163"/>
                <p:cNvSpPr>
                  <a:spLocks noEditPoints="1"/>
                </p:cNvSpPr>
                <p:nvPr/>
              </p:nvSpPr>
              <p:spPr bwMode="auto">
                <a:xfrm>
                  <a:off x="1798" y="945"/>
                  <a:ext cx="315" cy="21"/>
                </a:xfrm>
                <a:custGeom>
                  <a:avLst/>
                  <a:gdLst/>
                  <a:ahLst/>
                  <a:cxnLst>
                    <a:cxn ang="0">
                      <a:pos x="315" y="21"/>
                    </a:cxn>
                    <a:cxn ang="0">
                      <a:pos x="260" y="17"/>
                    </a:cxn>
                    <a:cxn ang="0">
                      <a:pos x="258" y="15"/>
                    </a:cxn>
                    <a:cxn ang="0">
                      <a:pos x="258" y="13"/>
                    </a:cxn>
                    <a:cxn ang="0">
                      <a:pos x="315" y="15"/>
                    </a:cxn>
                    <a:cxn ang="0">
                      <a:pos x="315" y="17"/>
                    </a:cxn>
                    <a:cxn ang="0">
                      <a:pos x="315" y="21"/>
                    </a:cxn>
                    <a:cxn ang="0">
                      <a:pos x="112" y="10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2" y="0"/>
                    </a:cxn>
                    <a:cxn ang="0">
                      <a:pos x="118" y="6"/>
                    </a:cxn>
                    <a:cxn ang="0">
                      <a:pos x="116" y="8"/>
                    </a:cxn>
                    <a:cxn ang="0">
                      <a:pos x="112" y="10"/>
                    </a:cxn>
                  </a:cxnLst>
                  <a:rect l="0" t="0" r="r" b="b"/>
                  <a:pathLst>
                    <a:path w="315" h="21">
                      <a:moveTo>
                        <a:pt x="315" y="21"/>
                      </a:moveTo>
                      <a:lnTo>
                        <a:pt x="260" y="17"/>
                      </a:lnTo>
                      <a:lnTo>
                        <a:pt x="258" y="15"/>
                      </a:lnTo>
                      <a:lnTo>
                        <a:pt x="258" y="13"/>
                      </a:lnTo>
                      <a:lnTo>
                        <a:pt x="315" y="15"/>
                      </a:lnTo>
                      <a:lnTo>
                        <a:pt x="315" y="17"/>
                      </a:lnTo>
                      <a:lnTo>
                        <a:pt x="315" y="21"/>
                      </a:lnTo>
                      <a:close/>
                      <a:moveTo>
                        <a:pt x="112" y="10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118" y="6"/>
                      </a:lnTo>
                      <a:lnTo>
                        <a:pt x="116" y="8"/>
                      </a:lnTo>
                      <a:lnTo>
                        <a:pt x="112" y="10"/>
                      </a:lnTo>
                      <a:close/>
                    </a:path>
                  </a:pathLst>
                </a:custGeom>
                <a:solidFill>
                  <a:srgbClr val="E5CEC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556" name="Freeform 164"/>
                <p:cNvSpPr>
                  <a:spLocks noEditPoints="1"/>
                </p:cNvSpPr>
                <p:nvPr/>
              </p:nvSpPr>
              <p:spPr bwMode="auto">
                <a:xfrm>
                  <a:off x="1798" y="943"/>
                  <a:ext cx="315" cy="19"/>
                </a:xfrm>
                <a:custGeom>
                  <a:avLst/>
                  <a:gdLst/>
                  <a:ahLst/>
                  <a:cxnLst>
                    <a:cxn ang="0">
                      <a:pos x="315" y="19"/>
                    </a:cxn>
                    <a:cxn ang="0">
                      <a:pos x="258" y="17"/>
                    </a:cxn>
                    <a:cxn ang="0">
                      <a:pos x="258" y="15"/>
                    </a:cxn>
                    <a:cxn ang="0">
                      <a:pos x="258" y="14"/>
                    </a:cxn>
                    <a:cxn ang="0">
                      <a:pos x="315" y="15"/>
                    </a:cxn>
                    <a:cxn ang="0">
                      <a:pos x="315" y="17"/>
                    </a:cxn>
                    <a:cxn ang="0">
                      <a:pos x="315" y="19"/>
                    </a:cxn>
                    <a:cxn ang="0">
                      <a:pos x="116" y="10"/>
                    </a:cxn>
                    <a:cxn ang="0">
                      <a:pos x="0" y="4"/>
                    </a:cxn>
                    <a:cxn ang="0">
                      <a:pos x="2" y="2"/>
                    </a:cxn>
                    <a:cxn ang="0">
                      <a:pos x="4" y="0"/>
                    </a:cxn>
                    <a:cxn ang="0">
                      <a:pos x="120" y="6"/>
                    </a:cxn>
                    <a:cxn ang="0">
                      <a:pos x="118" y="8"/>
                    </a:cxn>
                    <a:cxn ang="0">
                      <a:pos x="116" y="10"/>
                    </a:cxn>
                  </a:cxnLst>
                  <a:rect l="0" t="0" r="r" b="b"/>
                  <a:pathLst>
                    <a:path w="315" h="19">
                      <a:moveTo>
                        <a:pt x="315" y="19"/>
                      </a:moveTo>
                      <a:lnTo>
                        <a:pt x="258" y="17"/>
                      </a:lnTo>
                      <a:lnTo>
                        <a:pt x="258" y="15"/>
                      </a:lnTo>
                      <a:lnTo>
                        <a:pt x="258" y="14"/>
                      </a:lnTo>
                      <a:lnTo>
                        <a:pt x="315" y="15"/>
                      </a:lnTo>
                      <a:lnTo>
                        <a:pt x="315" y="17"/>
                      </a:lnTo>
                      <a:lnTo>
                        <a:pt x="315" y="19"/>
                      </a:lnTo>
                      <a:close/>
                      <a:moveTo>
                        <a:pt x="116" y="10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4" y="0"/>
                      </a:lnTo>
                      <a:lnTo>
                        <a:pt x="120" y="6"/>
                      </a:lnTo>
                      <a:lnTo>
                        <a:pt x="118" y="8"/>
                      </a:lnTo>
                      <a:lnTo>
                        <a:pt x="116" y="10"/>
                      </a:lnTo>
                      <a:close/>
                    </a:path>
                  </a:pathLst>
                </a:custGeom>
                <a:solidFill>
                  <a:srgbClr val="E5CEC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557" name="Freeform 165"/>
                <p:cNvSpPr>
                  <a:spLocks noEditPoints="1"/>
                </p:cNvSpPr>
                <p:nvPr/>
              </p:nvSpPr>
              <p:spPr bwMode="auto">
                <a:xfrm>
                  <a:off x="1800" y="941"/>
                  <a:ext cx="313" cy="19"/>
                </a:xfrm>
                <a:custGeom>
                  <a:avLst/>
                  <a:gdLst/>
                  <a:ahLst/>
                  <a:cxnLst>
                    <a:cxn ang="0">
                      <a:pos x="313" y="19"/>
                    </a:cxn>
                    <a:cxn ang="0">
                      <a:pos x="256" y="17"/>
                    </a:cxn>
                    <a:cxn ang="0">
                      <a:pos x="256" y="16"/>
                    </a:cxn>
                    <a:cxn ang="0">
                      <a:pos x="256" y="14"/>
                    </a:cxn>
                    <a:cxn ang="0">
                      <a:pos x="313" y="16"/>
                    </a:cxn>
                    <a:cxn ang="0">
                      <a:pos x="313" y="17"/>
                    </a:cxn>
                    <a:cxn ang="0">
                      <a:pos x="313" y="19"/>
                    </a:cxn>
                    <a:cxn ang="0">
                      <a:pos x="116" y="10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2" y="2"/>
                    </a:cxn>
                    <a:cxn ang="0">
                      <a:pos x="2" y="2"/>
                    </a:cxn>
                    <a:cxn ang="0">
                      <a:pos x="4" y="0"/>
                    </a:cxn>
                    <a:cxn ang="0">
                      <a:pos x="119" y="6"/>
                    </a:cxn>
                    <a:cxn ang="0">
                      <a:pos x="118" y="8"/>
                    </a:cxn>
                    <a:cxn ang="0">
                      <a:pos x="116" y="10"/>
                    </a:cxn>
                  </a:cxnLst>
                  <a:rect l="0" t="0" r="r" b="b"/>
                  <a:pathLst>
                    <a:path w="313" h="19">
                      <a:moveTo>
                        <a:pt x="313" y="19"/>
                      </a:moveTo>
                      <a:lnTo>
                        <a:pt x="256" y="17"/>
                      </a:lnTo>
                      <a:lnTo>
                        <a:pt x="256" y="16"/>
                      </a:lnTo>
                      <a:lnTo>
                        <a:pt x="256" y="14"/>
                      </a:lnTo>
                      <a:lnTo>
                        <a:pt x="313" y="16"/>
                      </a:lnTo>
                      <a:lnTo>
                        <a:pt x="313" y="17"/>
                      </a:lnTo>
                      <a:lnTo>
                        <a:pt x="313" y="19"/>
                      </a:lnTo>
                      <a:close/>
                      <a:moveTo>
                        <a:pt x="116" y="10"/>
                      </a:move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4" y="0"/>
                      </a:lnTo>
                      <a:lnTo>
                        <a:pt x="119" y="6"/>
                      </a:lnTo>
                      <a:lnTo>
                        <a:pt x="118" y="8"/>
                      </a:lnTo>
                      <a:lnTo>
                        <a:pt x="116" y="10"/>
                      </a:lnTo>
                      <a:close/>
                    </a:path>
                  </a:pathLst>
                </a:custGeom>
                <a:solidFill>
                  <a:srgbClr val="E5CEC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558" name="Freeform 166"/>
                <p:cNvSpPr>
                  <a:spLocks noEditPoints="1"/>
                </p:cNvSpPr>
                <p:nvPr/>
              </p:nvSpPr>
              <p:spPr bwMode="auto">
                <a:xfrm>
                  <a:off x="1802" y="939"/>
                  <a:ext cx="311" cy="19"/>
                </a:xfrm>
                <a:custGeom>
                  <a:avLst/>
                  <a:gdLst/>
                  <a:ahLst/>
                  <a:cxnLst>
                    <a:cxn ang="0">
                      <a:pos x="311" y="19"/>
                    </a:cxn>
                    <a:cxn ang="0">
                      <a:pos x="254" y="18"/>
                    </a:cxn>
                    <a:cxn ang="0">
                      <a:pos x="254" y="16"/>
                    </a:cxn>
                    <a:cxn ang="0">
                      <a:pos x="254" y="14"/>
                    </a:cxn>
                    <a:cxn ang="0">
                      <a:pos x="311" y="16"/>
                    </a:cxn>
                    <a:cxn ang="0">
                      <a:pos x="311" y="18"/>
                    </a:cxn>
                    <a:cxn ang="0">
                      <a:pos x="311" y="19"/>
                    </a:cxn>
                    <a:cxn ang="0">
                      <a:pos x="116" y="10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2" y="2"/>
                    </a:cxn>
                    <a:cxn ang="0">
                      <a:pos x="2" y="0"/>
                    </a:cxn>
                    <a:cxn ang="0">
                      <a:pos x="121" y="6"/>
                    </a:cxn>
                    <a:cxn ang="0">
                      <a:pos x="117" y="8"/>
                    </a:cxn>
                    <a:cxn ang="0">
                      <a:pos x="116" y="10"/>
                    </a:cxn>
                  </a:cxnLst>
                  <a:rect l="0" t="0" r="r" b="b"/>
                  <a:pathLst>
                    <a:path w="311" h="19">
                      <a:moveTo>
                        <a:pt x="311" y="19"/>
                      </a:moveTo>
                      <a:lnTo>
                        <a:pt x="254" y="18"/>
                      </a:lnTo>
                      <a:lnTo>
                        <a:pt x="254" y="16"/>
                      </a:lnTo>
                      <a:lnTo>
                        <a:pt x="254" y="14"/>
                      </a:lnTo>
                      <a:lnTo>
                        <a:pt x="311" y="16"/>
                      </a:lnTo>
                      <a:lnTo>
                        <a:pt x="311" y="18"/>
                      </a:lnTo>
                      <a:lnTo>
                        <a:pt x="311" y="19"/>
                      </a:lnTo>
                      <a:close/>
                      <a:moveTo>
                        <a:pt x="116" y="10"/>
                      </a:move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121" y="6"/>
                      </a:lnTo>
                      <a:lnTo>
                        <a:pt x="117" y="8"/>
                      </a:lnTo>
                      <a:lnTo>
                        <a:pt x="116" y="10"/>
                      </a:lnTo>
                      <a:close/>
                    </a:path>
                  </a:pathLst>
                </a:custGeom>
                <a:solidFill>
                  <a:srgbClr val="E5CEC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559" name="Freeform 167"/>
                <p:cNvSpPr>
                  <a:spLocks noEditPoints="1"/>
                </p:cNvSpPr>
                <p:nvPr/>
              </p:nvSpPr>
              <p:spPr bwMode="auto">
                <a:xfrm>
                  <a:off x="1804" y="938"/>
                  <a:ext cx="309" cy="19"/>
                </a:xfrm>
                <a:custGeom>
                  <a:avLst/>
                  <a:gdLst/>
                  <a:ahLst/>
                  <a:cxnLst>
                    <a:cxn ang="0">
                      <a:pos x="309" y="19"/>
                    </a:cxn>
                    <a:cxn ang="0">
                      <a:pos x="252" y="17"/>
                    </a:cxn>
                    <a:cxn ang="0">
                      <a:pos x="252" y="15"/>
                    </a:cxn>
                    <a:cxn ang="0">
                      <a:pos x="252" y="13"/>
                    </a:cxn>
                    <a:cxn ang="0">
                      <a:pos x="309" y="15"/>
                    </a:cxn>
                    <a:cxn ang="0">
                      <a:pos x="309" y="17"/>
                    </a:cxn>
                    <a:cxn ang="0">
                      <a:pos x="309" y="19"/>
                    </a:cxn>
                    <a:cxn ang="0">
                      <a:pos x="115" y="9"/>
                    </a:cxn>
                    <a:cxn ang="0">
                      <a:pos x="0" y="3"/>
                    </a:cxn>
                    <a:cxn ang="0">
                      <a:pos x="0" y="1"/>
                    </a:cxn>
                    <a:cxn ang="0">
                      <a:pos x="2" y="0"/>
                    </a:cxn>
                    <a:cxn ang="0">
                      <a:pos x="121" y="5"/>
                    </a:cxn>
                    <a:cxn ang="0">
                      <a:pos x="119" y="7"/>
                    </a:cxn>
                    <a:cxn ang="0">
                      <a:pos x="115" y="9"/>
                    </a:cxn>
                  </a:cxnLst>
                  <a:rect l="0" t="0" r="r" b="b"/>
                  <a:pathLst>
                    <a:path w="309" h="19">
                      <a:moveTo>
                        <a:pt x="309" y="19"/>
                      </a:moveTo>
                      <a:lnTo>
                        <a:pt x="252" y="17"/>
                      </a:lnTo>
                      <a:lnTo>
                        <a:pt x="252" y="15"/>
                      </a:lnTo>
                      <a:lnTo>
                        <a:pt x="252" y="13"/>
                      </a:lnTo>
                      <a:lnTo>
                        <a:pt x="309" y="15"/>
                      </a:lnTo>
                      <a:lnTo>
                        <a:pt x="309" y="17"/>
                      </a:lnTo>
                      <a:lnTo>
                        <a:pt x="309" y="19"/>
                      </a:lnTo>
                      <a:close/>
                      <a:moveTo>
                        <a:pt x="115" y="9"/>
                      </a:moveTo>
                      <a:lnTo>
                        <a:pt x="0" y="3"/>
                      </a:lnTo>
                      <a:lnTo>
                        <a:pt x="0" y="1"/>
                      </a:lnTo>
                      <a:lnTo>
                        <a:pt x="2" y="0"/>
                      </a:lnTo>
                      <a:lnTo>
                        <a:pt x="121" y="5"/>
                      </a:lnTo>
                      <a:lnTo>
                        <a:pt x="119" y="7"/>
                      </a:lnTo>
                      <a:lnTo>
                        <a:pt x="115" y="9"/>
                      </a:lnTo>
                      <a:close/>
                    </a:path>
                  </a:pathLst>
                </a:custGeom>
                <a:solidFill>
                  <a:srgbClr val="E5CEC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560" name="Freeform 168"/>
                <p:cNvSpPr>
                  <a:spLocks noEditPoints="1"/>
                </p:cNvSpPr>
                <p:nvPr/>
              </p:nvSpPr>
              <p:spPr bwMode="auto">
                <a:xfrm>
                  <a:off x="1804" y="936"/>
                  <a:ext cx="309" cy="19"/>
                </a:xfrm>
                <a:custGeom>
                  <a:avLst/>
                  <a:gdLst/>
                  <a:ahLst/>
                  <a:cxnLst>
                    <a:cxn ang="0">
                      <a:pos x="309" y="19"/>
                    </a:cxn>
                    <a:cxn ang="0">
                      <a:pos x="252" y="17"/>
                    </a:cxn>
                    <a:cxn ang="0">
                      <a:pos x="252" y="15"/>
                    </a:cxn>
                    <a:cxn ang="0">
                      <a:pos x="252" y="13"/>
                    </a:cxn>
                    <a:cxn ang="0">
                      <a:pos x="309" y="15"/>
                    </a:cxn>
                    <a:cxn ang="0">
                      <a:pos x="309" y="17"/>
                    </a:cxn>
                    <a:cxn ang="0">
                      <a:pos x="309" y="19"/>
                    </a:cxn>
                    <a:cxn ang="0">
                      <a:pos x="119" y="9"/>
                    </a:cxn>
                    <a:cxn ang="0">
                      <a:pos x="0" y="3"/>
                    </a:cxn>
                    <a:cxn ang="0">
                      <a:pos x="2" y="2"/>
                    </a:cxn>
                    <a:cxn ang="0">
                      <a:pos x="4" y="0"/>
                    </a:cxn>
                    <a:cxn ang="0">
                      <a:pos x="123" y="5"/>
                    </a:cxn>
                    <a:cxn ang="0">
                      <a:pos x="121" y="7"/>
                    </a:cxn>
                    <a:cxn ang="0">
                      <a:pos x="119" y="9"/>
                    </a:cxn>
                  </a:cxnLst>
                  <a:rect l="0" t="0" r="r" b="b"/>
                  <a:pathLst>
                    <a:path w="309" h="19">
                      <a:moveTo>
                        <a:pt x="309" y="19"/>
                      </a:moveTo>
                      <a:lnTo>
                        <a:pt x="252" y="17"/>
                      </a:lnTo>
                      <a:lnTo>
                        <a:pt x="252" y="15"/>
                      </a:lnTo>
                      <a:lnTo>
                        <a:pt x="252" y="13"/>
                      </a:lnTo>
                      <a:lnTo>
                        <a:pt x="309" y="15"/>
                      </a:lnTo>
                      <a:lnTo>
                        <a:pt x="309" y="17"/>
                      </a:lnTo>
                      <a:lnTo>
                        <a:pt x="309" y="19"/>
                      </a:lnTo>
                      <a:close/>
                      <a:moveTo>
                        <a:pt x="119" y="9"/>
                      </a:moveTo>
                      <a:lnTo>
                        <a:pt x="0" y="3"/>
                      </a:lnTo>
                      <a:lnTo>
                        <a:pt x="2" y="2"/>
                      </a:lnTo>
                      <a:lnTo>
                        <a:pt x="4" y="0"/>
                      </a:lnTo>
                      <a:lnTo>
                        <a:pt x="123" y="5"/>
                      </a:lnTo>
                      <a:lnTo>
                        <a:pt x="121" y="7"/>
                      </a:lnTo>
                      <a:lnTo>
                        <a:pt x="119" y="9"/>
                      </a:lnTo>
                      <a:close/>
                    </a:path>
                  </a:pathLst>
                </a:custGeom>
                <a:solidFill>
                  <a:srgbClr val="E5CEC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561" name="Freeform 169"/>
                <p:cNvSpPr>
                  <a:spLocks noEditPoints="1"/>
                </p:cNvSpPr>
                <p:nvPr/>
              </p:nvSpPr>
              <p:spPr bwMode="auto">
                <a:xfrm>
                  <a:off x="1806" y="934"/>
                  <a:ext cx="307" cy="19"/>
                </a:xfrm>
                <a:custGeom>
                  <a:avLst/>
                  <a:gdLst/>
                  <a:ahLst/>
                  <a:cxnLst>
                    <a:cxn ang="0">
                      <a:pos x="307" y="19"/>
                    </a:cxn>
                    <a:cxn ang="0">
                      <a:pos x="250" y="17"/>
                    </a:cxn>
                    <a:cxn ang="0">
                      <a:pos x="250" y="13"/>
                    </a:cxn>
                    <a:cxn ang="0">
                      <a:pos x="248" y="11"/>
                    </a:cxn>
                    <a:cxn ang="0">
                      <a:pos x="307" y="15"/>
                    </a:cxn>
                    <a:cxn ang="0">
                      <a:pos x="307" y="17"/>
                    </a:cxn>
                    <a:cxn ang="0">
                      <a:pos x="307" y="19"/>
                    </a:cxn>
                    <a:cxn ang="0">
                      <a:pos x="119" y="9"/>
                    </a:cxn>
                    <a:cxn ang="0">
                      <a:pos x="0" y="4"/>
                    </a:cxn>
                    <a:cxn ang="0">
                      <a:pos x="2" y="2"/>
                    </a:cxn>
                    <a:cxn ang="0">
                      <a:pos x="3" y="0"/>
                    </a:cxn>
                    <a:cxn ang="0">
                      <a:pos x="125" y="5"/>
                    </a:cxn>
                    <a:cxn ang="0">
                      <a:pos x="121" y="7"/>
                    </a:cxn>
                    <a:cxn ang="0">
                      <a:pos x="119" y="9"/>
                    </a:cxn>
                  </a:cxnLst>
                  <a:rect l="0" t="0" r="r" b="b"/>
                  <a:pathLst>
                    <a:path w="307" h="19">
                      <a:moveTo>
                        <a:pt x="307" y="19"/>
                      </a:moveTo>
                      <a:lnTo>
                        <a:pt x="250" y="17"/>
                      </a:lnTo>
                      <a:lnTo>
                        <a:pt x="250" y="13"/>
                      </a:lnTo>
                      <a:lnTo>
                        <a:pt x="248" y="11"/>
                      </a:lnTo>
                      <a:lnTo>
                        <a:pt x="307" y="15"/>
                      </a:lnTo>
                      <a:lnTo>
                        <a:pt x="307" y="17"/>
                      </a:lnTo>
                      <a:lnTo>
                        <a:pt x="307" y="19"/>
                      </a:lnTo>
                      <a:close/>
                      <a:moveTo>
                        <a:pt x="119" y="9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3" y="0"/>
                      </a:lnTo>
                      <a:lnTo>
                        <a:pt x="125" y="5"/>
                      </a:lnTo>
                      <a:lnTo>
                        <a:pt x="121" y="7"/>
                      </a:lnTo>
                      <a:lnTo>
                        <a:pt x="119" y="9"/>
                      </a:lnTo>
                      <a:close/>
                    </a:path>
                  </a:pathLst>
                </a:custGeom>
                <a:solidFill>
                  <a:srgbClr val="E5CEC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562" name="Freeform 170"/>
                <p:cNvSpPr>
                  <a:spLocks noEditPoints="1"/>
                </p:cNvSpPr>
                <p:nvPr/>
              </p:nvSpPr>
              <p:spPr bwMode="auto">
                <a:xfrm>
                  <a:off x="1808" y="932"/>
                  <a:ext cx="305" cy="19"/>
                </a:xfrm>
                <a:custGeom>
                  <a:avLst/>
                  <a:gdLst/>
                  <a:ahLst/>
                  <a:cxnLst>
                    <a:cxn ang="0">
                      <a:pos x="305" y="19"/>
                    </a:cxn>
                    <a:cxn ang="0">
                      <a:pos x="248" y="17"/>
                    </a:cxn>
                    <a:cxn ang="0">
                      <a:pos x="246" y="13"/>
                    </a:cxn>
                    <a:cxn ang="0">
                      <a:pos x="246" y="11"/>
                    </a:cxn>
                    <a:cxn ang="0">
                      <a:pos x="305" y="15"/>
                    </a:cxn>
                    <a:cxn ang="0">
                      <a:pos x="305" y="17"/>
                    </a:cxn>
                    <a:cxn ang="0">
                      <a:pos x="305" y="19"/>
                    </a:cxn>
                    <a:cxn ang="0">
                      <a:pos x="119" y="9"/>
                    </a:cxn>
                    <a:cxn ang="0">
                      <a:pos x="0" y="4"/>
                    </a:cxn>
                    <a:cxn ang="0">
                      <a:pos x="1" y="2"/>
                    </a:cxn>
                    <a:cxn ang="0">
                      <a:pos x="1" y="0"/>
                    </a:cxn>
                    <a:cxn ang="0">
                      <a:pos x="125" y="6"/>
                    </a:cxn>
                    <a:cxn ang="0">
                      <a:pos x="123" y="7"/>
                    </a:cxn>
                    <a:cxn ang="0">
                      <a:pos x="119" y="9"/>
                    </a:cxn>
                  </a:cxnLst>
                  <a:rect l="0" t="0" r="r" b="b"/>
                  <a:pathLst>
                    <a:path w="305" h="19">
                      <a:moveTo>
                        <a:pt x="305" y="19"/>
                      </a:moveTo>
                      <a:lnTo>
                        <a:pt x="248" y="17"/>
                      </a:lnTo>
                      <a:lnTo>
                        <a:pt x="246" y="13"/>
                      </a:lnTo>
                      <a:lnTo>
                        <a:pt x="246" y="11"/>
                      </a:lnTo>
                      <a:lnTo>
                        <a:pt x="305" y="15"/>
                      </a:lnTo>
                      <a:lnTo>
                        <a:pt x="305" y="17"/>
                      </a:lnTo>
                      <a:lnTo>
                        <a:pt x="305" y="19"/>
                      </a:lnTo>
                      <a:close/>
                      <a:moveTo>
                        <a:pt x="119" y="9"/>
                      </a:moveTo>
                      <a:lnTo>
                        <a:pt x="0" y="4"/>
                      </a:lnTo>
                      <a:lnTo>
                        <a:pt x="1" y="2"/>
                      </a:lnTo>
                      <a:lnTo>
                        <a:pt x="1" y="0"/>
                      </a:lnTo>
                      <a:lnTo>
                        <a:pt x="125" y="6"/>
                      </a:lnTo>
                      <a:lnTo>
                        <a:pt x="123" y="7"/>
                      </a:lnTo>
                      <a:lnTo>
                        <a:pt x="119" y="9"/>
                      </a:lnTo>
                      <a:close/>
                    </a:path>
                  </a:pathLst>
                </a:custGeom>
                <a:solidFill>
                  <a:srgbClr val="E5CEC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563" name="Freeform 171"/>
                <p:cNvSpPr>
                  <a:spLocks noEditPoints="1"/>
                </p:cNvSpPr>
                <p:nvPr/>
              </p:nvSpPr>
              <p:spPr bwMode="auto">
                <a:xfrm>
                  <a:off x="1809" y="930"/>
                  <a:ext cx="304" cy="19"/>
                </a:xfrm>
                <a:custGeom>
                  <a:avLst/>
                  <a:gdLst/>
                  <a:ahLst/>
                  <a:cxnLst>
                    <a:cxn ang="0">
                      <a:pos x="304" y="19"/>
                    </a:cxn>
                    <a:cxn ang="0">
                      <a:pos x="245" y="15"/>
                    </a:cxn>
                    <a:cxn ang="0">
                      <a:pos x="245" y="15"/>
                    </a:cxn>
                    <a:cxn ang="0">
                      <a:pos x="245" y="13"/>
                    </a:cxn>
                    <a:cxn ang="0">
                      <a:pos x="245" y="13"/>
                    </a:cxn>
                    <a:cxn ang="0">
                      <a:pos x="245" y="11"/>
                    </a:cxn>
                    <a:cxn ang="0">
                      <a:pos x="304" y="15"/>
                    </a:cxn>
                    <a:cxn ang="0">
                      <a:pos x="304" y="17"/>
                    </a:cxn>
                    <a:cxn ang="0">
                      <a:pos x="304" y="19"/>
                    </a:cxn>
                    <a:cxn ang="0">
                      <a:pos x="122" y="9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2" y="0"/>
                    </a:cxn>
                    <a:cxn ang="0">
                      <a:pos x="126" y="6"/>
                    </a:cxn>
                    <a:cxn ang="0">
                      <a:pos x="124" y="8"/>
                    </a:cxn>
                    <a:cxn ang="0">
                      <a:pos x="122" y="9"/>
                    </a:cxn>
                  </a:cxnLst>
                  <a:rect l="0" t="0" r="r" b="b"/>
                  <a:pathLst>
                    <a:path w="304" h="19">
                      <a:moveTo>
                        <a:pt x="304" y="19"/>
                      </a:moveTo>
                      <a:lnTo>
                        <a:pt x="245" y="15"/>
                      </a:lnTo>
                      <a:lnTo>
                        <a:pt x="245" y="15"/>
                      </a:lnTo>
                      <a:lnTo>
                        <a:pt x="245" y="13"/>
                      </a:lnTo>
                      <a:lnTo>
                        <a:pt x="245" y="13"/>
                      </a:lnTo>
                      <a:lnTo>
                        <a:pt x="245" y="11"/>
                      </a:lnTo>
                      <a:lnTo>
                        <a:pt x="304" y="15"/>
                      </a:lnTo>
                      <a:lnTo>
                        <a:pt x="304" y="17"/>
                      </a:lnTo>
                      <a:lnTo>
                        <a:pt x="304" y="19"/>
                      </a:lnTo>
                      <a:close/>
                      <a:moveTo>
                        <a:pt x="122" y="9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126" y="6"/>
                      </a:lnTo>
                      <a:lnTo>
                        <a:pt x="124" y="8"/>
                      </a:lnTo>
                      <a:lnTo>
                        <a:pt x="122" y="9"/>
                      </a:lnTo>
                      <a:close/>
                    </a:path>
                  </a:pathLst>
                </a:custGeom>
                <a:solidFill>
                  <a:srgbClr val="E5CEC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564" name="Freeform 172"/>
                <p:cNvSpPr>
                  <a:spLocks noEditPoints="1"/>
                </p:cNvSpPr>
                <p:nvPr/>
              </p:nvSpPr>
              <p:spPr bwMode="auto">
                <a:xfrm>
                  <a:off x="1809" y="928"/>
                  <a:ext cx="304" cy="19"/>
                </a:xfrm>
                <a:custGeom>
                  <a:avLst/>
                  <a:gdLst/>
                  <a:ahLst/>
                  <a:cxnLst>
                    <a:cxn ang="0">
                      <a:pos x="304" y="19"/>
                    </a:cxn>
                    <a:cxn ang="0">
                      <a:pos x="245" y="15"/>
                    </a:cxn>
                    <a:cxn ang="0">
                      <a:pos x="245" y="15"/>
                    </a:cxn>
                    <a:cxn ang="0">
                      <a:pos x="245" y="15"/>
                    </a:cxn>
                    <a:cxn ang="0">
                      <a:pos x="245" y="13"/>
                    </a:cxn>
                    <a:cxn ang="0">
                      <a:pos x="243" y="11"/>
                    </a:cxn>
                    <a:cxn ang="0">
                      <a:pos x="304" y="15"/>
                    </a:cxn>
                    <a:cxn ang="0">
                      <a:pos x="304" y="17"/>
                    </a:cxn>
                    <a:cxn ang="0">
                      <a:pos x="304" y="19"/>
                    </a:cxn>
                    <a:cxn ang="0">
                      <a:pos x="124" y="10"/>
                    </a:cxn>
                    <a:cxn ang="0">
                      <a:pos x="0" y="4"/>
                    </a:cxn>
                    <a:cxn ang="0">
                      <a:pos x="2" y="2"/>
                    </a:cxn>
                    <a:cxn ang="0">
                      <a:pos x="4" y="0"/>
                    </a:cxn>
                    <a:cxn ang="0">
                      <a:pos x="129" y="6"/>
                    </a:cxn>
                    <a:cxn ang="0">
                      <a:pos x="128" y="8"/>
                    </a:cxn>
                    <a:cxn ang="0">
                      <a:pos x="124" y="10"/>
                    </a:cxn>
                  </a:cxnLst>
                  <a:rect l="0" t="0" r="r" b="b"/>
                  <a:pathLst>
                    <a:path w="304" h="19">
                      <a:moveTo>
                        <a:pt x="304" y="19"/>
                      </a:moveTo>
                      <a:lnTo>
                        <a:pt x="245" y="15"/>
                      </a:lnTo>
                      <a:lnTo>
                        <a:pt x="245" y="15"/>
                      </a:lnTo>
                      <a:lnTo>
                        <a:pt x="245" y="15"/>
                      </a:lnTo>
                      <a:lnTo>
                        <a:pt x="245" y="13"/>
                      </a:lnTo>
                      <a:lnTo>
                        <a:pt x="243" y="11"/>
                      </a:lnTo>
                      <a:lnTo>
                        <a:pt x="304" y="15"/>
                      </a:lnTo>
                      <a:lnTo>
                        <a:pt x="304" y="17"/>
                      </a:lnTo>
                      <a:lnTo>
                        <a:pt x="304" y="19"/>
                      </a:lnTo>
                      <a:close/>
                      <a:moveTo>
                        <a:pt x="124" y="10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4" y="0"/>
                      </a:lnTo>
                      <a:lnTo>
                        <a:pt x="129" y="6"/>
                      </a:lnTo>
                      <a:lnTo>
                        <a:pt x="128" y="8"/>
                      </a:lnTo>
                      <a:lnTo>
                        <a:pt x="124" y="10"/>
                      </a:lnTo>
                      <a:close/>
                    </a:path>
                  </a:pathLst>
                </a:custGeom>
                <a:solidFill>
                  <a:srgbClr val="E5CEC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565" name="Freeform 173"/>
                <p:cNvSpPr>
                  <a:spLocks noEditPoints="1"/>
                </p:cNvSpPr>
                <p:nvPr/>
              </p:nvSpPr>
              <p:spPr bwMode="auto">
                <a:xfrm>
                  <a:off x="1811" y="926"/>
                  <a:ext cx="302" cy="19"/>
                </a:xfrm>
                <a:custGeom>
                  <a:avLst/>
                  <a:gdLst/>
                  <a:ahLst/>
                  <a:cxnLst>
                    <a:cxn ang="0">
                      <a:pos x="302" y="19"/>
                    </a:cxn>
                    <a:cxn ang="0">
                      <a:pos x="243" y="15"/>
                    </a:cxn>
                    <a:cxn ang="0">
                      <a:pos x="241" y="13"/>
                    </a:cxn>
                    <a:cxn ang="0">
                      <a:pos x="241" y="12"/>
                    </a:cxn>
                    <a:cxn ang="0">
                      <a:pos x="302" y="15"/>
                    </a:cxn>
                    <a:cxn ang="0">
                      <a:pos x="302" y="17"/>
                    </a:cxn>
                    <a:cxn ang="0">
                      <a:pos x="302" y="19"/>
                    </a:cxn>
                    <a:cxn ang="0">
                      <a:pos x="124" y="10"/>
                    </a:cxn>
                    <a:cxn ang="0">
                      <a:pos x="0" y="4"/>
                    </a:cxn>
                    <a:cxn ang="0">
                      <a:pos x="2" y="2"/>
                    </a:cxn>
                    <a:cxn ang="0">
                      <a:pos x="4" y="0"/>
                    </a:cxn>
                    <a:cxn ang="0">
                      <a:pos x="131" y="6"/>
                    </a:cxn>
                    <a:cxn ang="0">
                      <a:pos x="127" y="8"/>
                    </a:cxn>
                    <a:cxn ang="0">
                      <a:pos x="124" y="10"/>
                    </a:cxn>
                  </a:cxnLst>
                  <a:rect l="0" t="0" r="r" b="b"/>
                  <a:pathLst>
                    <a:path w="302" h="19">
                      <a:moveTo>
                        <a:pt x="302" y="19"/>
                      </a:moveTo>
                      <a:lnTo>
                        <a:pt x="243" y="15"/>
                      </a:lnTo>
                      <a:lnTo>
                        <a:pt x="241" y="13"/>
                      </a:lnTo>
                      <a:lnTo>
                        <a:pt x="241" y="12"/>
                      </a:lnTo>
                      <a:lnTo>
                        <a:pt x="302" y="15"/>
                      </a:lnTo>
                      <a:lnTo>
                        <a:pt x="302" y="17"/>
                      </a:lnTo>
                      <a:lnTo>
                        <a:pt x="302" y="19"/>
                      </a:lnTo>
                      <a:close/>
                      <a:moveTo>
                        <a:pt x="124" y="10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4" y="0"/>
                      </a:lnTo>
                      <a:lnTo>
                        <a:pt x="131" y="6"/>
                      </a:lnTo>
                      <a:lnTo>
                        <a:pt x="127" y="8"/>
                      </a:lnTo>
                      <a:lnTo>
                        <a:pt x="124" y="10"/>
                      </a:lnTo>
                      <a:close/>
                    </a:path>
                  </a:pathLst>
                </a:custGeom>
                <a:solidFill>
                  <a:srgbClr val="E5D0C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566" name="Freeform 174"/>
                <p:cNvSpPr>
                  <a:spLocks noEditPoints="1"/>
                </p:cNvSpPr>
                <p:nvPr/>
              </p:nvSpPr>
              <p:spPr bwMode="auto">
                <a:xfrm>
                  <a:off x="1813" y="924"/>
                  <a:ext cx="300" cy="19"/>
                </a:xfrm>
                <a:custGeom>
                  <a:avLst/>
                  <a:gdLst/>
                  <a:ahLst/>
                  <a:cxnLst>
                    <a:cxn ang="0">
                      <a:pos x="300" y="19"/>
                    </a:cxn>
                    <a:cxn ang="0">
                      <a:pos x="239" y="15"/>
                    </a:cxn>
                    <a:cxn ang="0">
                      <a:pos x="239" y="14"/>
                    </a:cxn>
                    <a:cxn ang="0">
                      <a:pos x="237" y="12"/>
                    </a:cxn>
                    <a:cxn ang="0">
                      <a:pos x="300" y="15"/>
                    </a:cxn>
                    <a:cxn ang="0">
                      <a:pos x="300" y="17"/>
                    </a:cxn>
                    <a:cxn ang="0">
                      <a:pos x="300" y="19"/>
                    </a:cxn>
                    <a:cxn ang="0">
                      <a:pos x="125" y="10"/>
                    </a:cxn>
                    <a:cxn ang="0">
                      <a:pos x="0" y="4"/>
                    </a:cxn>
                    <a:cxn ang="0">
                      <a:pos x="2" y="2"/>
                    </a:cxn>
                    <a:cxn ang="0">
                      <a:pos x="2" y="0"/>
                    </a:cxn>
                    <a:cxn ang="0">
                      <a:pos x="131" y="6"/>
                    </a:cxn>
                    <a:cxn ang="0">
                      <a:pos x="129" y="8"/>
                    </a:cxn>
                    <a:cxn ang="0">
                      <a:pos x="125" y="10"/>
                    </a:cxn>
                  </a:cxnLst>
                  <a:rect l="0" t="0" r="r" b="b"/>
                  <a:pathLst>
                    <a:path w="300" h="19">
                      <a:moveTo>
                        <a:pt x="300" y="19"/>
                      </a:moveTo>
                      <a:lnTo>
                        <a:pt x="239" y="15"/>
                      </a:lnTo>
                      <a:lnTo>
                        <a:pt x="239" y="14"/>
                      </a:lnTo>
                      <a:lnTo>
                        <a:pt x="237" y="12"/>
                      </a:lnTo>
                      <a:lnTo>
                        <a:pt x="300" y="15"/>
                      </a:lnTo>
                      <a:lnTo>
                        <a:pt x="300" y="17"/>
                      </a:lnTo>
                      <a:lnTo>
                        <a:pt x="300" y="19"/>
                      </a:lnTo>
                      <a:close/>
                      <a:moveTo>
                        <a:pt x="125" y="10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131" y="6"/>
                      </a:lnTo>
                      <a:lnTo>
                        <a:pt x="129" y="8"/>
                      </a:lnTo>
                      <a:lnTo>
                        <a:pt x="125" y="10"/>
                      </a:lnTo>
                      <a:close/>
                    </a:path>
                  </a:pathLst>
                </a:custGeom>
                <a:solidFill>
                  <a:srgbClr val="E5D0C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567" name="Freeform 175"/>
                <p:cNvSpPr>
                  <a:spLocks noEditPoints="1"/>
                </p:cNvSpPr>
                <p:nvPr/>
              </p:nvSpPr>
              <p:spPr bwMode="auto">
                <a:xfrm>
                  <a:off x="1815" y="922"/>
                  <a:ext cx="298" cy="19"/>
                </a:xfrm>
                <a:custGeom>
                  <a:avLst/>
                  <a:gdLst/>
                  <a:ahLst/>
                  <a:cxnLst>
                    <a:cxn ang="0">
                      <a:pos x="298" y="19"/>
                    </a:cxn>
                    <a:cxn ang="0">
                      <a:pos x="237" y="16"/>
                    </a:cxn>
                    <a:cxn ang="0">
                      <a:pos x="235" y="14"/>
                    </a:cxn>
                    <a:cxn ang="0">
                      <a:pos x="235" y="12"/>
                    </a:cxn>
                    <a:cxn ang="0">
                      <a:pos x="298" y="14"/>
                    </a:cxn>
                    <a:cxn ang="0">
                      <a:pos x="298" y="17"/>
                    </a:cxn>
                    <a:cxn ang="0">
                      <a:pos x="298" y="19"/>
                    </a:cxn>
                    <a:cxn ang="0">
                      <a:pos x="127" y="10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2" y="0"/>
                    </a:cxn>
                    <a:cxn ang="0">
                      <a:pos x="133" y="6"/>
                    </a:cxn>
                    <a:cxn ang="0">
                      <a:pos x="129" y="8"/>
                    </a:cxn>
                    <a:cxn ang="0">
                      <a:pos x="127" y="10"/>
                    </a:cxn>
                  </a:cxnLst>
                  <a:rect l="0" t="0" r="r" b="b"/>
                  <a:pathLst>
                    <a:path w="298" h="19">
                      <a:moveTo>
                        <a:pt x="298" y="19"/>
                      </a:moveTo>
                      <a:lnTo>
                        <a:pt x="237" y="16"/>
                      </a:lnTo>
                      <a:lnTo>
                        <a:pt x="235" y="14"/>
                      </a:lnTo>
                      <a:lnTo>
                        <a:pt x="235" y="12"/>
                      </a:lnTo>
                      <a:lnTo>
                        <a:pt x="298" y="14"/>
                      </a:lnTo>
                      <a:lnTo>
                        <a:pt x="298" y="17"/>
                      </a:lnTo>
                      <a:lnTo>
                        <a:pt x="298" y="19"/>
                      </a:lnTo>
                      <a:close/>
                      <a:moveTo>
                        <a:pt x="127" y="10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133" y="6"/>
                      </a:lnTo>
                      <a:lnTo>
                        <a:pt x="129" y="8"/>
                      </a:lnTo>
                      <a:lnTo>
                        <a:pt x="127" y="10"/>
                      </a:lnTo>
                      <a:close/>
                    </a:path>
                  </a:pathLst>
                </a:custGeom>
                <a:solidFill>
                  <a:srgbClr val="E5D0C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568" name="Freeform 176"/>
                <p:cNvSpPr>
                  <a:spLocks noEditPoints="1"/>
                </p:cNvSpPr>
                <p:nvPr/>
              </p:nvSpPr>
              <p:spPr bwMode="auto">
                <a:xfrm>
                  <a:off x="1815" y="920"/>
                  <a:ext cx="298" cy="19"/>
                </a:xfrm>
                <a:custGeom>
                  <a:avLst/>
                  <a:gdLst/>
                  <a:ahLst/>
                  <a:cxnLst>
                    <a:cxn ang="0">
                      <a:pos x="298" y="19"/>
                    </a:cxn>
                    <a:cxn ang="0">
                      <a:pos x="235" y="16"/>
                    </a:cxn>
                    <a:cxn ang="0">
                      <a:pos x="235" y="14"/>
                    </a:cxn>
                    <a:cxn ang="0">
                      <a:pos x="233" y="12"/>
                    </a:cxn>
                    <a:cxn ang="0">
                      <a:pos x="298" y="14"/>
                    </a:cxn>
                    <a:cxn ang="0">
                      <a:pos x="298" y="16"/>
                    </a:cxn>
                    <a:cxn ang="0">
                      <a:pos x="298" y="19"/>
                    </a:cxn>
                    <a:cxn ang="0">
                      <a:pos x="129" y="10"/>
                    </a:cxn>
                    <a:cxn ang="0">
                      <a:pos x="0" y="4"/>
                    </a:cxn>
                    <a:cxn ang="0">
                      <a:pos x="2" y="2"/>
                    </a:cxn>
                    <a:cxn ang="0">
                      <a:pos x="4" y="0"/>
                    </a:cxn>
                    <a:cxn ang="0">
                      <a:pos x="137" y="6"/>
                    </a:cxn>
                    <a:cxn ang="0">
                      <a:pos x="133" y="8"/>
                    </a:cxn>
                    <a:cxn ang="0">
                      <a:pos x="129" y="10"/>
                    </a:cxn>
                  </a:cxnLst>
                  <a:rect l="0" t="0" r="r" b="b"/>
                  <a:pathLst>
                    <a:path w="298" h="19">
                      <a:moveTo>
                        <a:pt x="298" y="19"/>
                      </a:moveTo>
                      <a:lnTo>
                        <a:pt x="235" y="16"/>
                      </a:lnTo>
                      <a:lnTo>
                        <a:pt x="235" y="14"/>
                      </a:lnTo>
                      <a:lnTo>
                        <a:pt x="233" y="12"/>
                      </a:lnTo>
                      <a:lnTo>
                        <a:pt x="298" y="14"/>
                      </a:lnTo>
                      <a:lnTo>
                        <a:pt x="298" y="16"/>
                      </a:lnTo>
                      <a:lnTo>
                        <a:pt x="298" y="19"/>
                      </a:lnTo>
                      <a:close/>
                      <a:moveTo>
                        <a:pt x="129" y="10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4" y="0"/>
                      </a:lnTo>
                      <a:lnTo>
                        <a:pt x="137" y="6"/>
                      </a:lnTo>
                      <a:lnTo>
                        <a:pt x="133" y="8"/>
                      </a:lnTo>
                      <a:lnTo>
                        <a:pt x="129" y="10"/>
                      </a:lnTo>
                      <a:close/>
                    </a:path>
                  </a:pathLst>
                </a:custGeom>
                <a:solidFill>
                  <a:srgbClr val="E3CFC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569" name="Freeform 177"/>
                <p:cNvSpPr>
                  <a:spLocks noEditPoints="1"/>
                </p:cNvSpPr>
                <p:nvPr/>
              </p:nvSpPr>
              <p:spPr bwMode="auto">
                <a:xfrm>
                  <a:off x="1817" y="919"/>
                  <a:ext cx="296" cy="17"/>
                </a:xfrm>
                <a:custGeom>
                  <a:avLst/>
                  <a:gdLst/>
                  <a:ahLst/>
                  <a:cxnLst>
                    <a:cxn ang="0">
                      <a:pos x="296" y="17"/>
                    </a:cxn>
                    <a:cxn ang="0">
                      <a:pos x="233" y="15"/>
                    </a:cxn>
                    <a:cxn ang="0">
                      <a:pos x="231" y="13"/>
                    </a:cxn>
                    <a:cxn ang="0">
                      <a:pos x="230" y="11"/>
                    </a:cxn>
                    <a:cxn ang="0">
                      <a:pos x="296" y="13"/>
                    </a:cxn>
                    <a:cxn ang="0">
                      <a:pos x="296" y="15"/>
                    </a:cxn>
                    <a:cxn ang="0">
                      <a:pos x="296" y="17"/>
                    </a:cxn>
                    <a:cxn ang="0">
                      <a:pos x="131" y="9"/>
                    </a:cxn>
                    <a:cxn ang="0">
                      <a:pos x="0" y="3"/>
                    </a:cxn>
                    <a:cxn ang="0">
                      <a:pos x="2" y="1"/>
                    </a:cxn>
                    <a:cxn ang="0">
                      <a:pos x="4" y="0"/>
                    </a:cxn>
                    <a:cxn ang="0">
                      <a:pos x="139" y="5"/>
                    </a:cxn>
                    <a:cxn ang="0">
                      <a:pos x="135" y="7"/>
                    </a:cxn>
                    <a:cxn ang="0">
                      <a:pos x="131" y="9"/>
                    </a:cxn>
                  </a:cxnLst>
                  <a:rect l="0" t="0" r="r" b="b"/>
                  <a:pathLst>
                    <a:path w="296" h="17">
                      <a:moveTo>
                        <a:pt x="296" y="17"/>
                      </a:moveTo>
                      <a:lnTo>
                        <a:pt x="233" y="15"/>
                      </a:lnTo>
                      <a:lnTo>
                        <a:pt x="231" y="13"/>
                      </a:lnTo>
                      <a:lnTo>
                        <a:pt x="230" y="11"/>
                      </a:lnTo>
                      <a:lnTo>
                        <a:pt x="296" y="13"/>
                      </a:lnTo>
                      <a:lnTo>
                        <a:pt x="296" y="15"/>
                      </a:lnTo>
                      <a:lnTo>
                        <a:pt x="296" y="17"/>
                      </a:lnTo>
                      <a:close/>
                      <a:moveTo>
                        <a:pt x="131" y="9"/>
                      </a:moveTo>
                      <a:lnTo>
                        <a:pt x="0" y="3"/>
                      </a:lnTo>
                      <a:lnTo>
                        <a:pt x="2" y="1"/>
                      </a:lnTo>
                      <a:lnTo>
                        <a:pt x="4" y="0"/>
                      </a:lnTo>
                      <a:lnTo>
                        <a:pt x="139" y="5"/>
                      </a:lnTo>
                      <a:lnTo>
                        <a:pt x="135" y="7"/>
                      </a:lnTo>
                      <a:lnTo>
                        <a:pt x="131" y="9"/>
                      </a:lnTo>
                      <a:close/>
                    </a:path>
                  </a:pathLst>
                </a:custGeom>
                <a:solidFill>
                  <a:srgbClr val="E3CFC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570" name="Freeform 178"/>
                <p:cNvSpPr>
                  <a:spLocks noEditPoints="1"/>
                </p:cNvSpPr>
                <p:nvPr/>
              </p:nvSpPr>
              <p:spPr bwMode="auto">
                <a:xfrm>
                  <a:off x="1819" y="917"/>
                  <a:ext cx="294" cy="17"/>
                </a:xfrm>
                <a:custGeom>
                  <a:avLst/>
                  <a:gdLst/>
                  <a:ahLst/>
                  <a:cxnLst>
                    <a:cxn ang="0">
                      <a:pos x="294" y="17"/>
                    </a:cxn>
                    <a:cxn ang="0">
                      <a:pos x="229" y="15"/>
                    </a:cxn>
                    <a:cxn ang="0">
                      <a:pos x="228" y="13"/>
                    </a:cxn>
                    <a:cxn ang="0">
                      <a:pos x="228" y="9"/>
                    </a:cxn>
                    <a:cxn ang="0">
                      <a:pos x="294" y="13"/>
                    </a:cxn>
                    <a:cxn ang="0">
                      <a:pos x="294" y="15"/>
                    </a:cxn>
                    <a:cxn ang="0">
                      <a:pos x="294" y="17"/>
                    </a:cxn>
                    <a:cxn ang="0">
                      <a:pos x="133" y="9"/>
                    </a:cxn>
                    <a:cxn ang="0">
                      <a:pos x="0" y="3"/>
                    </a:cxn>
                    <a:cxn ang="0">
                      <a:pos x="2" y="2"/>
                    </a:cxn>
                    <a:cxn ang="0">
                      <a:pos x="2" y="0"/>
                    </a:cxn>
                    <a:cxn ang="0">
                      <a:pos x="140" y="5"/>
                    </a:cxn>
                    <a:cxn ang="0">
                      <a:pos x="137" y="7"/>
                    </a:cxn>
                    <a:cxn ang="0">
                      <a:pos x="133" y="9"/>
                    </a:cxn>
                  </a:cxnLst>
                  <a:rect l="0" t="0" r="r" b="b"/>
                  <a:pathLst>
                    <a:path w="294" h="17">
                      <a:moveTo>
                        <a:pt x="294" y="17"/>
                      </a:moveTo>
                      <a:lnTo>
                        <a:pt x="229" y="15"/>
                      </a:lnTo>
                      <a:lnTo>
                        <a:pt x="228" y="13"/>
                      </a:lnTo>
                      <a:lnTo>
                        <a:pt x="228" y="9"/>
                      </a:lnTo>
                      <a:lnTo>
                        <a:pt x="294" y="13"/>
                      </a:lnTo>
                      <a:lnTo>
                        <a:pt x="294" y="15"/>
                      </a:lnTo>
                      <a:lnTo>
                        <a:pt x="294" y="17"/>
                      </a:lnTo>
                      <a:close/>
                      <a:moveTo>
                        <a:pt x="133" y="9"/>
                      </a:moveTo>
                      <a:lnTo>
                        <a:pt x="0" y="3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140" y="5"/>
                      </a:lnTo>
                      <a:lnTo>
                        <a:pt x="137" y="7"/>
                      </a:lnTo>
                      <a:lnTo>
                        <a:pt x="133" y="9"/>
                      </a:lnTo>
                      <a:close/>
                    </a:path>
                  </a:pathLst>
                </a:custGeom>
                <a:solidFill>
                  <a:srgbClr val="E4D0C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571" name="Freeform 179"/>
                <p:cNvSpPr>
                  <a:spLocks noEditPoints="1"/>
                </p:cNvSpPr>
                <p:nvPr/>
              </p:nvSpPr>
              <p:spPr bwMode="auto">
                <a:xfrm>
                  <a:off x="1821" y="915"/>
                  <a:ext cx="292" cy="17"/>
                </a:xfrm>
                <a:custGeom>
                  <a:avLst/>
                  <a:gdLst/>
                  <a:ahLst/>
                  <a:cxnLst>
                    <a:cxn ang="0">
                      <a:pos x="292" y="17"/>
                    </a:cxn>
                    <a:cxn ang="0">
                      <a:pos x="226" y="15"/>
                    </a:cxn>
                    <a:cxn ang="0">
                      <a:pos x="226" y="11"/>
                    </a:cxn>
                    <a:cxn ang="0">
                      <a:pos x="224" y="9"/>
                    </a:cxn>
                    <a:cxn ang="0">
                      <a:pos x="292" y="13"/>
                    </a:cxn>
                    <a:cxn ang="0">
                      <a:pos x="292" y="15"/>
                    </a:cxn>
                    <a:cxn ang="0">
                      <a:pos x="292" y="17"/>
                    </a:cxn>
                    <a:cxn ang="0">
                      <a:pos x="135" y="9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2" y="0"/>
                    </a:cxn>
                    <a:cxn ang="0">
                      <a:pos x="142" y="5"/>
                    </a:cxn>
                    <a:cxn ang="0">
                      <a:pos x="138" y="7"/>
                    </a:cxn>
                    <a:cxn ang="0">
                      <a:pos x="135" y="9"/>
                    </a:cxn>
                  </a:cxnLst>
                  <a:rect l="0" t="0" r="r" b="b"/>
                  <a:pathLst>
                    <a:path w="292" h="17">
                      <a:moveTo>
                        <a:pt x="292" y="17"/>
                      </a:moveTo>
                      <a:lnTo>
                        <a:pt x="226" y="15"/>
                      </a:lnTo>
                      <a:lnTo>
                        <a:pt x="226" y="11"/>
                      </a:lnTo>
                      <a:lnTo>
                        <a:pt x="224" y="9"/>
                      </a:lnTo>
                      <a:lnTo>
                        <a:pt x="292" y="13"/>
                      </a:lnTo>
                      <a:lnTo>
                        <a:pt x="292" y="15"/>
                      </a:lnTo>
                      <a:lnTo>
                        <a:pt x="292" y="17"/>
                      </a:lnTo>
                      <a:close/>
                      <a:moveTo>
                        <a:pt x="135" y="9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142" y="5"/>
                      </a:lnTo>
                      <a:lnTo>
                        <a:pt x="138" y="7"/>
                      </a:lnTo>
                      <a:lnTo>
                        <a:pt x="135" y="9"/>
                      </a:lnTo>
                      <a:close/>
                    </a:path>
                  </a:pathLst>
                </a:custGeom>
                <a:solidFill>
                  <a:srgbClr val="E4D0C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572" name="Freeform 180"/>
                <p:cNvSpPr>
                  <a:spLocks noEditPoints="1"/>
                </p:cNvSpPr>
                <p:nvPr/>
              </p:nvSpPr>
              <p:spPr bwMode="auto">
                <a:xfrm>
                  <a:off x="1821" y="913"/>
                  <a:ext cx="292" cy="17"/>
                </a:xfrm>
                <a:custGeom>
                  <a:avLst/>
                  <a:gdLst/>
                  <a:ahLst/>
                  <a:cxnLst>
                    <a:cxn ang="0">
                      <a:pos x="292" y="17"/>
                    </a:cxn>
                    <a:cxn ang="0">
                      <a:pos x="226" y="13"/>
                    </a:cxn>
                    <a:cxn ang="0">
                      <a:pos x="224" y="11"/>
                    </a:cxn>
                    <a:cxn ang="0">
                      <a:pos x="222" y="9"/>
                    </a:cxn>
                    <a:cxn ang="0">
                      <a:pos x="292" y="13"/>
                    </a:cxn>
                    <a:cxn ang="0">
                      <a:pos x="292" y="15"/>
                    </a:cxn>
                    <a:cxn ang="0">
                      <a:pos x="292" y="17"/>
                    </a:cxn>
                    <a:cxn ang="0">
                      <a:pos x="138" y="9"/>
                    </a:cxn>
                    <a:cxn ang="0">
                      <a:pos x="0" y="4"/>
                    </a:cxn>
                    <a:cxn ang="0">
                      <a:pos x="2" y="2"/>
                    </a:cxn>
                    <a:cxn ang="0">
                      <a:pos x="4" y="0"/>
                    </a:cxn>
                    <a:cxn ang="0">
                      <a:pos x="148" y="6"/>
                    </a:cxn>
                    <a:cxn ang="0">
                      <a:pos x="142" y="7"/>
                    </a:cxn>
                    <a:cxn ang="0">
                      <a:pos x="138" y="9"/>
                    </a:cxn>
                  </a:cxnLst>
                  <a:rect l="0" t="0" r="r" b="b"/>
                  <a:pathLst>
                    <a:path w="292" h="17">
                      <a:moveTo>
                        <a:pt x="292" y="17"/>
                      </a:moveTo>
                      <a:lnTo>
                        <a:pt x="226" y="13"/>
                      </a:lnTo>
                      <a:lnTo>
                        <a:pt x="224" y="11"/>
                      </a:lnTo>
                      <a:lnTo>
                        <a:pt x="222" y="9"/>
                      </a:lnTo>
                      <a:lnTo>
                        <a:pt x="292" y="13"/>
                      </a:lnTo>
                      <a:lnTo>
                        <a:pt x="292" y="15"/>
                      </a:lnTo>
                      <a:lnTo>
                        <a:pt x="292" y="17"/>
                      </a:lnTo>
                      <a:close/>
                      <a:moveTo>
                        <a:pt x="138" y="9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4" y="0"/>
                      </a:lnTo>
                      <a:lnTo>
                        <a:pt x="148" y="6"/>
                      </a:lnTo>
                      <a:lnTo>
                        <a:pt x="142" y="7"/>
                      </a:lnTo>
                      <a:lnTo>
                        <a:pt x="138" y="9"/>
                      </a:lnTo>
                      <a:close/>
                    </a:path>
                  </a:pathLst>
                </a:custGeom>
                <a:solidFill>
                  <a:srgbClr val="E4D0C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573" name="Freeform 181"/>
                <p:cNvSpPr>
                  <a:spLocks noEditPoints="1"/>
                </p:cNvSpPr>
                <p:nvPr/>
              </p:nvSpPr>
              <p:spPr bwMode="auto">
                <a:xfrm>
                  <a:off x="1823" y="911"/>
                  <a:ext cx="290" cy="17"/>
                </a:xfrm>
                <a:custGeom>
                  <a:avLst/>
                  <a:gdLst/>
                  <a:ahLst/>
                  <a:cxnLst>
                    <a:cxn ang="0">
                      <a:pos x="290" y="17"/>
                    </a:cxn>
                    <a:cxn ang="0">
                      <a:pos x="222" y="13"/>
                    </a:cxn>
                    <a:cxn ang="0">
                      <a:pos x="220" y="11"/>
                    </a:cxn>
                    <a:cxn ang="0">
                      <a:pos x="218" y="9"/>
                    </a:cxn>
                    <a:cxn ang="0">
                      <a:pos x="216" y="9"/>
                    </a:cxn>
                    <a:cxn ang="0">
                      <a:pos x="216" y="9"/>
                    </a:cxn>
                    <a:cxn ang="0">
                      <a:pos x="290" y="13"/>
                    </a:cxn>
                    <a:cxn ang="0">
                      <a:pos x="290" y="15"/>
                    </a:cxn>
                    <a:cxn ang="0">
                      <a:pos x="290" y="17"/>
                    </a:cxn>
                    <a:cxn ang="0">
                      <a:pos x="140" y="9"/>
                    </a:cxn>
                    <a:cxn ang="0">
                      <a:pos x="0" y="4"/>
                    </a:cxn>
                    <a:cxn ang="0">
                      <a:pos x="2" y="2"/>
                    </a:cxn>
                    <a:cxn ang="0">
                      <a:pos x="2" y="0"/>
                    </a:cxn>
                    <a:cxn ang="0">
                      <a:pos x="151" y="6"/>
                    </a:cxn>
                    <a:cxn ang="0">
                      <a:pos x="148" y="8"/>
                    </a:cxn>
                    <a:cxn ang="0">
                      <a:pos x="146" y="8"/>
                    </a:cxn>
                    <a:cxn ang="0">
                      <a:pos x="144" y="9"/>
                    </a:cxn>
                    <a:cxn ang="0">
                      <a:pos x="140" y="9"/>
                    </a:cxn>
                  </a:cxnLst>
                  <a:rect l="0" t="0" r="r" b="b"/>
                  <a:pathLst>
                    <a:path w="290" h="17">
                      <a:moveTo>
                        <a:pt x="290" y="17"/>
                      </a:moveTo>
                      <a:lnTo>
                        <a:pt x="222" y="13"/>
                      </a:lnTo>
                      <a:lnTo>
                        <a:pt x="220" y="11"/>
                      </a:lnTo>
                      <a:lnTo>
                        <a:pt x="218" y="9"/>
                      </a:lnTo>
                      <a:lnTo>
                        <a:pt x="216" y="9"/>
                      </a:lnTo>
                      <a:lnTo>
                        <a:pt x="216" y="9"/>
                      </a:lnTo>
                      <a:lnTo>
                        <a:pt x="290" y="13"/>
                      </a:lnTo>
                      <a:lnTo>
                        <a:pt x="290" y="15"/>
                      </a:lnTo>
                      <a:lnTo>
                        <a:pt x="290" y="17"/>
                      </a:lnTo>
                      <a:close/>
                      <a:moveTo>
                        <a:pt x="140" y="9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151" y="6"/>
                      </a:lnTo>
                      <a:lnTo>
                        <a:pt x="148" y="8"/>
                      </a:lnTo>
                      <a:lnTo>
                        <a:pt x="146" y="8"/>
                      </a:lnTo>
                      <a:lnTo>
                        <a:pt x="144" y="9"/>
                      </a:lnTo>
                      <a:lnTo>
                        <a:pt x="140" y="9"/>
                      </a:lnTo>
                      <a:close/>
                    </a:path>
                  </a:pathLst>
                </a:custGeom>
                <a:solidFill>
                  <a:srgbClr val="E4D0C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574" name="Freeform 182"/>
                <p:cNvSpPr>
                  <a:spLocks noEditPoints="1"/>
                </p:cNvSpPr>
                <p:nvPr/>
              </p:nvSpPr>
              <p:spPr bwMode="auto">
                <a:xfrm>
                  <a:off x="1825" y="907"/>
                  <a:ext cx="288" cy="19"/>
                </a:xfrm>
                <a:custGeom>
                  <a:avLst/>
                  <a:gdLst/>
                  <a:ahLst/>
                  <a:cxnLst>
                    <a:cxn ang="0">
                      <a:pos x="288" y="19"/>
                    </a:cxn>
                    <a:cxn ang="0">
                      <a:pos x="218" y="15"/>
                    </a:cxn>
                    <a:cxn ang="0">
                      <a:pos x="216" y="15"/>
                    </a:cxn>
                    <a:cxn ang="0">
                      <a:pos x="216" y="13"/>
                    </a:cxn>
                    <a:cxn ang="0">
                      <a:pos x="214" y="13"/>
                    </a:cxn>
                    <a:cxn ang="0">
                      <a:pos x="214" y="12"/>
                    </a:cxn>
                    <a:cxn ang="0">
                      <a:pos x="288" y="15"/>
                    </a:cxn>
                    <a:cxn ang="0">
                      <a:pos x="288" y="17"/>
                    </a:cxn>
                    <a:cxn ang="0">
                      <a:pos x="288" y="19"/>
                    </a:cxn>
                    <a:cxn ang="0">
                      <a:pos x="144" y="12"/>
                    </a:cxn>
                    <a:cxn ang="0">
                      <a:pos x="0" y="6"/>
                    </a:cxn>
                    <a:cxn ang="0">
                      <a:pos x="0" y="4"/>
                    </a:cxn>
                    <a:cxn ang="0">
                      <a:pos x="2" y="0"/>
                    </a:cxn>
                    <a:cxn ang="0">
                      <a:pos x="155" y="8"/>
                    </a:cxn>
                    <a:cxn ang="0">
                      <a:pos x="149" y="10"/>
                    </a:cxn>
                    <a:cxn ang="0">
                      <a:pos x="144" y="12"/>
                    </a:cxn>
                    <a:cxn ang="0">
                      <a:pos x="144" y="12"/>
                    </a:cxn>
                    <a:cxn ang="0">
                      <a:pos x="144" y="12"/>
                    </a:cxn>
                  </a:cxnLst>
                  <a:rect l="0" t="0" r="r" b="b"/>
                  <a:pathLst>
                    <a:path w="288" h="19">
                      <a:moveTo>
                        <a:pt x="288" y="19"/>
                      </a:moveTo>
                      <a:lnTo>
                        <a:pt x="218" y="15"/>
                      </a:lnTo>
                      <a:lnTo>
                        <a:pt x="216" y="15"/>
                      </a:lnTo>
                      <a:lnTo>
                        <a:pt x="216" y="13"/>
                      </a:lnTo>
                      <a:lnTo>
                        <a:pt x="214" y="13"/>
                      </a:lnTo>
                      <a:lnTo>
                        <a:pt x="214" y="12"/>
                      </a:lnTo>
                      <a:lnTo>
                        <a:pt x="288" y="15"/>
                      </a:lnTo>
                      <a:lnTo>
                        <a:pt x="288" y="17"/>
                      </a:lnTo>
                      <a:lnTo>
                        <a:pt x="288" y="19"/>
                      </a:lnTo>
                      <a:close/>
                      <a:moveTo>
                        <a:pt x="144" y="12"/>
                      </a:moveTo>
                      <a:lnTo>
                        <a:pt x="0" y="6"/>
                      </a:lnTo>
                      <a:lnTo>
                        <a:pt x="0" y="4"/>
                      </a:lnTo>
                      <a:lnTo>
                        <a:pt x="2" y="0"/>
                      </a:lnTo>
                      <a:lnTo>
                        <a:pt x="155" y="8"/>
                      </a:lnTo>
                      <a:lnTo>
                        <a:pt x="149" y="10"/>
                      </a:lnTo>
                      <a:lnTo>
                        <a:pt x="144" y="12"/>
                      </a:lnTo>
                      <a:lnTo>
                        <a:pt x="144" y="12"/>
                      </a:lnTo>
                      <a:lnTo>
                        <a:pt x="144" y="12"/>
                      </a:lnTo>
                      <a:close/>
                    </a:path>
                  </a:pathLst>
                </a:custGeom>
                <a:solidFill>
                  <a:srgbClr val="E4D0C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575" name="Freeform 183"/>
                <p:cNvSpPr>
                  <a:spLocks noEditPoints="1"/>
                </p:cNvSpPr>
                <p:nvPr/>
              </p:nvSpPr>
              <p:spPr bwMode="auto">
                <a:xfrm>
                  <a:off x="1825" y="905"/>
                  <a:ext cx="288" cy="19"/>
                </a:xfrm>
                <a:custGeom>
                  <a:avLst/>
                  <a:gdLst/>
                  <a:ahLst/>
                  <a:cxnLst>
                    <a:cxn ang="0">
                      <a:pos x="288" y="19"/>
                    </a:cxn>
                    <a:cxn ang="0">
                      <a:pos x="214" y="15"/>
                    </a:cxn>
                    <a:cxn ang="0">
                      <a:pos x="212" y="14"/>
                    </a:cxn>
                    <a:cxn ang="0">
                      <a:pos x="210" y="12"/>
                    </a:cxn>
                    <a:cxn ang="0">
                      <a:pos x="288" y="15"/>
                    </a:cxn>
                    <a:cxn ang="0">
                      <a:pos x="288" y="17"/>
                    </a:cxn>
                    <a:cxn ang="0">
                      <a:pos x="288" y="19"/>
                    </a:cxn>
                    <a:cxn ang="0">
                      <a:pos x="149" y="12"/>
                    </a:cxn>
                    <a:cxn ang="0">
                      <a:pos x="0" y="6"/>
                    </a:cxn>
                    <a:cxn ang="0">
                      <a:pos x="2" y="2"/>
                    </a:cxn>
                    <a:cxn ang="0">
                      <a:pos x="3" y="0"/>
                    </a:cxn>
                    <a:cxn ang="0">
                      <a:pos x="163" y="10"/>
                    </a:cxn>
                    <a:cxn ang="0">
                      <a:pos x="155" y="10"/>
                    </a:cxn>
                    <a:cxn ang="0">
                      <a:pos x="149" y="12"/>
                    </a:cxn>
                  </a:cxnLst>
                  <a:rect l="0" t="0" r="r" b="b"/>
                  <a:pathLst>
                    <a:path w="288" h="19">
                      <a:moveTo>
                        <a:pt x="288" y="19"/>
                      </a:moveTo>
                      <a:lnTo>
                        <a:pt x="214" y="15"/>
                      </a:lnTo>
                      <a:lnTo>
                        <a:pt x="212" y="14"/>
                      </a:lnTo>
                      <a:lnTo>
                        <a:pt x="210" y="12"/>
                      </a:lnTo>
                      <a:lnTo>
                        <a:pt x="288" y="15"/>
                      </a:lnTo>
                      <a:lnTo>
                        <a:pt x="288" y="17"/>
                      </a:lnTo>
                      <a:lnTo>
                        <a:pt x="288" y="19"/>
                      </a:lnTo>
                      <a:close/>
                      <a:moveTo>
                        <a:pt x="149" y="12"/>
                      </a:moveTo>
                      <a:lnTo>
                        <a:pt x="0" y="6"/>
                      </a:lnTo>
                      <a:lnTo>
                        <a:pt x="2" y="2"/>
                      </a:lnTo>
                      <a:lnTo>
                        <a:pt x="3" y="0"/>
                      </a:lnTo>
                      <a:lnTo>
                        <a:pt x="163" y="10"/>
                      </a:lnTo>
                      <a:lnTo>
                        <a:pt x="155" y="10"/>
                      </a:lnTo>
                      <a:lnTo>
                        <a:pt x="149" y="12"/>
                      </a:lnTo>
                      <a:close/>
                    </a:path>
                  </a:pathLst>
                </a:custGeom>
                <a:solidFill>
                  <a:srgbClr val="E4D0C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576" name="Freeform 184"/>
                <p:cNvSpPr>
                  <a:spLocks noEditPoints="1"/>
                </p:cNvSpPr>
                <p:nvPr/>
              </p:nvSpPr>
              <p:spPr bwMode="auto">
                <a:xfrm>
                  <a:off x="1827" y="903"/>
                  <a:ext cx="286" cy="19"/>
                </a:xfrm>
                <a:custGeom>
                  <a:avLst/>
                  <a:gdLst/>
                  <a:ahLst/>
                  <a:cxnLst>
                    <a:cxn ang="0">
                      <a:pos x="286" y="19"/>
                    </a:cxn>
                    <a:cxn ang="0">
                      <a:pos x="212" y="16"/>
                    </a:cxn>
                    <a:cxn ang="0">
                      <a:pos x="208" y="14"/>
                    </a:cxn>
                    <a:cxn ang="0">
                      <a:pos x="204" y="12"/>
                    </a:cxn>
                    <a:cxn ang="0">
                      <a:pos x="286" y="16"/>
                    </a:cxn>
                    <a:cxn ang="0">
                      <a:pos x="286" y="16"/>
                    </a:cxn>
                    <a:cxn ang="0">
                      <a:pos x="286" y="17"/>
                    </a:cxn>
                    <a:cxn ang="0">
                      <a:pos x="286" y="17"/>
                    </a:cxn>
                    <a:cxn ang="0">
                      <a:pos x="286" y="19"/>
                    </a:cxn>
                    <a:cxn ang="0">
                      <a:pos x="153" y="12"/>
                    </a:cxn>
                    <a:cxn ang="0">
                      <a:pos x="0" y="4"/>
                    </a:cxn>
                    <a:cxn ang="0">
                      <a:pos x="1" y="2"/>
                    </a:cxn>
                    <a:cxn ang="0">
                      <a:pos x="3" y="0"/>
                    </a:cxn>
                    <a:cxn ang="0">
                      <a:pos x="168" y="10"/>
                    </a:cxn>
                    <a:cxn ang="0">
                      <a:pos x="161" y="10"/>
                    </a:cxn>
                    <a:cxn ang="0">
                      <a:pos x="153" y="12"/>
                    </a:cxn>
                  </a:cxnLst>
                  <a:rect l="0" t="0" r="r" b="b"/>
                  <a:pathLst>
                    <a:path w="286" h="19">
                      <a:moveTo>
                        <a:pt x="286" y="19"/>
                      </a:moveTo>
                      <a:lnTo>
                        <a:pt x="212" y="16"/>
                      </a:lnTo>
                      <a:lnTo>
                        <a:pt x="208" y="14"/>
                      </a:lnTo>
                      <a:lnTo>
                        <a:pt x="204" y="12"/>
                      </a:lnTo>
                      <a:lnTo>
                        <a:pt x="286" y="16"/>
                      </a:lnTo>
                      <a:lnTo>
                        <a:pt x="286" y="16"/>
                      </a:lnTo>
                      <a:lnTo>
                        <a:pt x="286" y="17"/>
                      </a:lnTo>
                      <a:lnTo>
                        <a:pt x="286" y="17"/>
                      </a:lnTo>
                      <a:lnTo>
                        <a:pt x="286" y="19"/>
                      </a:lnTo>
                      <a:close/>
                      <a:moveTo>
                        <a:pt x="153" y="12"/>
                      </a:moveTo>
                      <a:lnTo>
                        <a:pt x="0" y="4"/>
                      </a:lnTo>
                      <a:lnTo>
                        <a:pt x="1" y="2"/>
                      </a:lnTo>
                      <a:lnTo>
                        <a:pt x="3" y="0"/>
                      </a:lnTo>
                      <a:lnTo>
                        <a:pt x="168" y="10"/>
                      </a:lnTo>
                      <a:lnTo>
                        <a:pt x="161" y="10"/>
                      </a:lnTo>
                      <a:lnTo>
                        <a:pt x="153" y="12"/>
                      </a:lnTo>
                      <a:close/>
                    </a:path>
                  </a:pathLst>
                </a:custGeom>
                <a:solidFill>
                  <a:srgbClr val="E4D2C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577" name="Freeform 185"/>
                <p:cNvSpPr>
                  <a:spLocks noEditPoints="1"/>
                </p:cNvSpPr>
                <p:nvPr/>
              </p:nvSpPr>
              <p:spPr bwMode="auto">
                <a:xfrm>
                  <a:off x="1828" y="902"/>
                  <a:ext cx="285" cy="18"/>
                </a:xfrm>
                <a:custGeom>
                  <a:avLst/>
                  <a:gdLst/>
                  <a:ahLst/>
                  <a:cxnLst>
                    <a:cxn ang="0">
                      <a:pos x="285" y="18"/>
                    </a:cxn>
                    <a:cxn ang="0">
                      <a:pos x="207" y="15"/>
                    </a:cxn>
                    <a:cxn ang="0">
                      <a:pos x="203" y="11"/>
                    </a:cxn>
                    <a:cxn ang="0">
                      <a:pos x="198" y="9"/>
                    </a:cxn>
                    <a:cxn ang="0">
                      <a:pos x="285" y="15"/>
                    </a:cxn>
                    <a:cxn ang="0">
                      <a:pos x="285" y="17"/>
                    </a:cxn>
                    <a:cxn ang="0">
                      <a:pos x="285" y="18"/>
                    </a:cxn>
                    <a:cxn ang="0">
                      <a:pos x="285" y="18"/>
                    </a:cxn>
                    <a:cxn ang="0">
                      <a:pos x="285" y="18"/>
                    </a:cxn>
                    <a:cxn ang="0">
                      <a:pos x="160" y="13"/>
                    </a:cxn>
                    <a:cxn ang="0">
                      <a:pos x="0" y="3"/>
                    </a:cxn>
                    <a:cxn ang="0">
                      <a:pos x="2" y="1"/>
                    </a:cxn>
                    <a:cxn ang="0">
                      <a:pos x="2" y="0"/>
                    </a:cxn>
                    <a:cxn ang="0">
                      <a:pos x="179" y="9"/>
                    </a:cxn>
                    <a:cxn ang="0">
                      <a:pos x="169" y="11"/>
                    </a:cxn>
                    <a:cxn ang="0">
                      <a:pos x="160" y="13"/>
                    </a:cxn>
                  </a:cxnLst>
                  <a:rect l="0" t="0" r="r" b="b"/>
                  <a:pathLst>
                    <a:path w="285" h="18">
                      <a:moveTo>
                        <a:pt x="285" y="18"/>
                      </a:moveTo>
                      <a:lnTo>
                        <a:pt x="207" y="15"/>
                      </a:lnTo>
                      <a:lnTo>
                        <a:pt x="203" y="11"/>
                      </a:lnTo>
                      <a:lnTo>
                        <a:pt x="198" y="9"/>
                      </a:lnTo>
                      <a:lnTo>
                        <a:pt x="285" y="15"/>
                      </a:lnTo>
                      <a:lnTo>
                        <a:pt x="285" y="17"/>
                      </a:lnTo>
                      <a:lnTo>
                        <a:pt x="285" y="18"/>
                      </a:lnTo>
                      <a:lnTo>
                        <a:pt x="285" y="18"/>
                      </a:lnTo>
                      <a:lnTo>
                        <a:pt x="285" y="18"/>
                      </a:lnTo>
                      <a:close/>
                      <a:moveTo>
                        <a:pt x="160" y="13"/>
                      </a:moveTo>
                      <a:lnTo>
                        <a:pt x="0" y="3"/>
                      </a:lnTo>
                      <a:lnTo>
                        <a:pt x="2" y="1"/>
                      </a:lnTo>
                      <a:lnTo>
                        <a:pt x="2" y="0"/>
                      </a:lnTo>
                      <a:lnTo>
                        <a:pt x="179" y="9"/>
                      </a:lnTo>
                      <a:lnTo>
                        <a:pt x="169" y="11"/>
                      </a:lnTo>
                      <a:lnTo>
                        <a:pt x="160" y="13"/>
                      </a:lnTo>
                      <a:close/>
                    </a:path>
                  </a:pathLst>
                </a:custGeom>
                <a:solidFill>
                  <a:srgbClr val="E4D2C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578" name="Freeform 186"/>
                <p:cNvSpPr>
                  <a:spLocks/>
                </p:cNvSpPr>
                <p:nvPr/>
              </p:nvSpPr>
              <p:spPr bwMode="auto">
                <a:xfrm>
                  <a:off x="1830" y="900"/>
                  <a:ext cx="283" cy="19"/>
                </a:xfrm>
                <a:custGeom>
                  <a:avLst/>
                  <a:gdLst/>
                  <a:ahLst/>
                  <a:cxnLst>
                    <a:cxn ang="0">
                      <a:pos x="283" y="19"/>
                    </a:cxn>
                    <a:cxn ang="0">
                      <a:pos x="201" y="15"/>
                    </a:cxn>
                    <a:cxn ang="0">
                      <a:pos x="194" y="11"/>
                    </a:cxn>
                    <a:cxn ang="0">
                      <a:pos x="182" y="11"/>
                    </a:cxn>
                    <a:cxn ang="0">
                      <a:pos x="175" y="11"/>
                    </a:cxn>
                    <a:cxn ang="0">
                      <a:pos x="165" y="13"/>
                    </a:cxn>
                    <a:cxn ang="0">
                      <a:pos x="0" y="3"/>
                    </a:cxn>
                    <a:cxn ang="0">
                      <a:pos x="0" y="2"/>
                    </a:cxn>
                    <a:cxn ang="0">
                      <a:pos x="2" y="0"/>
                    </a:cxn>
                    <a:cxn ang="0">
                      <a:pos x="281" y="13"/>
                    </a:cxn>
                    <a:cxn ang="0">
                      <a:pos x="283" y="17"/>
                    </a:cxn>
                    <a:cxn ang="0">
                      <a:pos x="283" y="19"/>
                    </a:cxn>
                  </a:cxnLst>
                  <a:rect l="0" t="0" r="r" b="b"/>
                  <a:pathLst>
                    <a:path w="283" h="19">
                      <a:moveTo>
                        <a:pt x="283" y="19"/>
                      </a:moveTo>
                      <a:lnTo>
                        <a:pt x="201" y="15"/>
                      </a:lnTo>
                      <a:lnTo>
                        <a:pt x="194" y="11"/>
                      </a:lnTo>
                      <a:lnTo>
                        <a:pt x="182" y="11"/>
                      </a:lnTo>
                      <a:lnTo>
                        <a:pt x="175" y="11"/>
                      </a:lnTo>
                      <a:lnTo>
                        <a:pt x="165" y="13"/>
                      </a:lnTo>
                      <a:lnTo>
                        <a:pt x="0" y="3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281" y="13"/>
                      </a:lnTo>
                      <a:lnTo>
                        <a:pt x="283" y="17"/>
                      </a:lnTo>
                      <a:lnTo>
                        <a:pt x="283" y="19"/>
                      </a:lnTo>
                      <a:close/>
                    </a:path>
                  </a:pathLst>
                </a:custGeom>
                <a:solidFill>
                  <a:srgbClr val="E4D2C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579" name="Freeform 187"/>
                <p:cNvSpPr>
                  <a:spLocks/>
                </p:cNvSpPr>
                <p:nvPr/>
              </p:nvSpPr>
              <p:spPr bwMode="auto">
                <a:xfrm>
                  <a:off x="1830" y="898"/>
                  <a:ext cx="283" cy="19"/>
                </a:xfrm>
                <a:custGeom>
                  <a:avLst/>
                  <a:gdLst/>
                  <a:ahLst/>
                  <a:cxnLst>
                    <a:cxn ang="0">
                      <a:pos x="283" y="19"/>
                    </a:cxn>
                    <a:cxn ang="0">
                      <a:pos x="196" y="13"/>
                    </a:cxn>
                    <a:cxn ang="0">
                      <a:pos x="190" y="13"/>
                    </a:cxn>
                    <a:cxn ang="0">
                      <a:pos x="182" y="13"/>
                    </a:cxn>
                    <a:cxn ang="0">
                      <a:pos x="181" y="13"/>
                    </a:cxn>
                    <a:cxn ang="0">
                      <a:pos x="177" y="13"/>
                    </a:cxn>
                    <a:cxn ang="0">
                      <a:pos x="0" y="4"/>
                    </a:cxn>
                    <a:cxn ang="0">
                      <a:pos x="2" y="2"/>
                    </a:cxn>
                    <a:cxn ang="0">
                      <a:pos x="4" y="0"/>
                    </a:cxn>
                    <a:cxn ang="0">
                      <a:pos x="281" y="13"/>
                    </a:cxn>
                    <a:cxn ang="0">
                      <a:pos x="281" y="15"/>
                    </a:cxn>
                    <a:cxn ang="0">
                      <a:pos x="283" y="19"/>
                    </a:cxn>
                  </a:cxnLst>
                  <a:rect l="0" t="0" r="r" b="b"/>
                  <a:pathLst>
                    <a:path w="283" h="19">
                      <a:moveTo>
                        <a:pt x="283" y="19"/>
                      </a:moveTo>
                      <a:lnTo>
                        <a:pt x="196" y="13"/>
                      </a:lnTo>
                      <a:lnTo>
                        <a:pt x="190" y="13"/>
                      </a:lnTo>
                      <a:lnTo>
                        <a:pt x="182" y="13"/>
                      </a:lnTo>
                      <a:lnTo>
                        <a:pt x="181" y="13"/>
                      </a:lnTo>
                      <a:lnTo>
                        <a:pt x="177" y="13"/>
                      </a:ln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4" y="0"/>
                      </a:lnTo>
                      <a:lnTo>
                        <a:pt x="281" y="13"/>
                      </a:lnTo>
                      <a:lnTo>
                        <a:pt x="281" y="15"/>
                      </a:lnTo>
                      <a:lnTo>
                        <a:pt x="283" y="19"/>
                      </a:lnTo>
                      <a:close/>
                    </a:path>
                  </a:pathLst>
                </a:custGeom>
                <a:solidFill>
                  <a:srgbClr val="E4D2C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87580" name="Freeform 188"/>
              <p:cNvSpPr>
                <a:spLocks/>
              </p:cNvSpPr>
              <p:nvPr/>
            </p:nvSpPr>
            <p:spPr bwMode="auto">
              <a:xfrm>
                <a:off x="1832" y="896"/>
                <a:ext cx="279" cy="17"/>
              </a:xfrm>
              <a:custGeom>
                <a:avLst/>
                <a:gdLst/>
                <a:ahLst/>
                <a:cxnLst>
                  <a:cxn ang="0">
                    <a:pos x="279" y="17"/>
                  </a:cxn>
                  <a:cxn ang="0">
                    <a:pos x="0" y="4"/>
                  </a:cxn>
                  <a:cxn ang="0">
                    <a:pos x="2" y="2"/>
                  </a:cxn>
                  <a:cxn ang="0">
                    <a:pos x="2" y="0"/>
                  </a:cxn>
                  <a:cxn ang="0">
                    <a:pos x="279" y="13"/>
                  </a:cxn>
                  <a:cxn ang="0">
                    <a:pos x="279" y="15"/>
                  </a:cxn>
                  <a:cxn ang="0">
                    <a:pos x="279" y="17"/>
                  </a:cxn>
                </a:cxnLst>
                <a:rect l="0" t="0" r="r" b="b"/>
                <a:pathLst>
                  <a:path w="279" h="17">
                    <a:moveTo>
                      <a:pt x="279" y="17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279" y="13"/>
                    </a:lnTo>
                    <a:lnTo>
                      <a:pt x="279" y="15"/>
                    </a:lnTo>
                    <a:lnTo>
                      <a:pt x="279" y="17"/>
                    </a:lnTo>
                    <a:close/>
                  </a:path>
                </a:pathLst>
              </a:custGeom>
              <a:solidFill>
                <a:srgbClr val="E4D2C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7581" name="Freeform 189"/>
              <p:cNvSpPr>
                <a:spLocks/>
              </p:cNvSpPr>
              <p:nvPr/>
            </p:nvSpPr>
            <p:spPr bwMode="auto">
              <a:xfrm>
                <a:off x="1834" y="894"/>
                <a:ext cx="277" cy="17"/>
              </a:xfrm>
              <a:custGeom>
                <a:avLst/>
                <a:gdLst/>
                <a:ahLst/>
                <a:cxnLst>
                  <a:cxn ang="0">
                    <a:pos x="277" y="17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2" y="0"/>
                  </a:cxn>
                  <a:cxn ang="0">
                    <a:pos x="277" y="13"/>
                  </a:cxn>
                  <a:cxn ang="0">
                    <a:pos x="277" y="15"/>
                  </a:cxn>
                  <a:cxn ang="0">
                    <a:pos x="277" y="17"/>
                  </a:cxn>
                </a:cxnLst>
                <a:rect l="0" t="0" r="r" b="b"/>
                <a:pathLst>
                  <a:path w="277" h="17">
                    <a:moveTo>
                      <a:pt x="277" y="17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277" y="13"/>
                    </a:lnTo>
                    <a:lnTo>
                      <a:pt x="277" y="15"/>
                    </a:lnTo>
                    <a:lnTo>
                      <a:pt x="277" y="17"/>
                    </a:lnTo>
                    <a:close/>
                  </a:path>
                </a:pathLst>
              </a:custGeom>
              <a:solidFill>
                <a:srgbClr val="E4D3D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7582" name="Freeform 190"/>
              <p:cNvSpPr>
                <a:spLocks/>
              </p:cNvSpPr>
              <p:nvPr/>
            </p:nvSpPr>
            <p:spPr bwMode="auto">
              <a:xfrm>
                <a:off x="1834" y="892"/>
                <a:ext cx="277" cy="17"/>
              </a:xfrm>
              <a:custGeom>
                <a:avLst/>
                <a:gdLst/>
                <a:ahLst/>
                <a:cxnLst>
                  <a:cxn ang="0">
                    <a:pos x="277" y="17"/>
                  </a:cxn>
                  <a:cxn ang="0">
                    <a:pos x="0" y="4"/>
                  </a:cxn>
                  <a:cxn ang="0">
                    <a:pos x="2" y="2"/>
                  </a:cxn>
                  <a:cxn ang="0">
                    <a:pos x="4" y="0"/>
                  </a:cxn>
                  <a:cxn ang="0">
                    <a:pos x="277" y="13"/>
                  </a:cxn>
                  <a:cxn ang="0">
                    <a:pos x="277" y="15"/>
                  </a:cxn>
                  <a:cxn ang="0">
                    <a:pos x="277" y="17"/>
                  </a:cxn>
                </a:cxnLst>
                <a:rect l="0" t="0" r="r" b="b"/>
                <a:pathLst>
                  <a:path w="277" h="17">
                    <a:moveTo>
                      <a:pt x="277" y="17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277" y="13"/>
                    </a:lnTo>
                    <a:lnTo>
                      <a:pt x="277" y="15"/>
                    </a:lnTo>
                    <a:lnTo>
                      <a:pt x="277" y="17"/>
                    </a:lnTo>
                    <a:close/>
                  </a:path>
                </a:pathLst>
              </a:custGeom>
              <a:solidFill>
                <a:srgbClr val="E4D3D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7583" name="Freeform 191"/>
              <p:cNvSpPr>
                <a:spLocks/>
              </p:cNvSpPr>
              <p:nvPr/>
            </p:nvSpPr>
            <p:spPr bwMode="auto">
              <a:xfrm>
                <a:off x="1836" y="890"/>
                <a:ext cx="275" cy="17"/>
              </a:xfrm>
              <a:custGeom>
                <a:avLst/>
                <a:gdLst/>
                <a:ahLst/>
                <a:cxnLst>
                  <a:cxn ang="0">
                    <a:pos x="275" y="17"/>
                  </a:cxn>
                  <a:cxn ang="0">
                    <a:pos x="0" y="4"/>
                  </a:cxn>
                  <a:cxn ang="0">
                    <a:pos x="2" y="2"/>
                  </a:cxn>
                  <a:cxn ang="0">
                    <a:pos x="2" y="0"/>
                  </a:cxn>
                  <a:cxn ang="0">
                    <a:pos x="273" y="13"/>
                  </a:cxn>
                  <a:cxn ang="0">
                    <a:pos x="275" y="15"/>
                  </a:cxn>
                  <a:cxn ang="0">
                    <a:pos x="275" y="17"/>
                  </a:cxn>
                </a:cxnLst>
                <a:rect l="0" t="0" r="r" b="b"/>
                <a:pathLst>
                  <a:path w="275" h="17">
                    <a:moveTo>
                      <a:pt x="275" y="17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273" y="13"/>
                    </a:lnTo>
                    <a:lnTo>
                      <a:pt x="275" y="15"/>
                    </a:lnTo>
                    <a:lnTo>
                      <a:pt x="275" y="17"/>
                    </a:lnTo>
                    <a:close/>
                  </a:path>
                </a:pathLst>
              </a:custGeom>
              <a:solidFill>
                <a:srgbClr val="E4D3D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7584" name="Freeform 192"/>
              <p:cNvSpPr>
                <a:spLocks/>
              </p:cNvSpPr>
              <p:nvPr/>
            </p:nvSpPr>
            <p:spPr bwMode="auto">
              <a:xfrm>
                <a:off x="1838" y="888"/>
                <a:ext cx="273" cy="17"/>
              </a:xfrm>
              <a:custGeom>
                <a:avLst/>
                <a:gdLst/>
                <a:ahLst/>
                <a:cxnLst>
                  <a:cxn ang="0">
                    <a:pos x="273" y="17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271" y="14"/>
                  </a:cxn>
                  <a:cxn ang="0">
                    <a:pos x="271" y="15"/>
                  </a:cxn>
                  <a:cxn ang="0">
                    <a:pos x="273" y="17"/>
                  </a:cxn>
                </a:cxnLst>
                <a:rect l="0" t="0" r="r" b="b"/>
                <a:pathLst>
                  <a:path w="273" h="17">
                    <a:moveTo>
                      <a:pt x="273" y="17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71" y="14"/>
                    </a:lnTo>
                    <a:lnTo>
                      <a:pt x="271" y="15"/>
                    </a:lnTo>
                    <a:lnTo>
                      <a:pt x="273" y="17"/>
                    </a:lnTo>
                    <a:close/>
                  </a:path>
                </a:pathLst>
              </a:custGeom>
              <a:solidFill>
                <a:srgbClr val="E4D3D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7585" name="Freeform 193"/>
              <p:cNvSpPr>
                <a:spLocks/>
              </p:cNvSpPr>
              <p:nvPr/>
            </p:nvSpPr>
            <p:spPr bwMode="auto">
              <a:xfrm>
                <a:off x="1838" y="886"/>
                <a:ext cx="271" cy="17"/>
              </a:xfrm>
              <a:custGeom>
                <a:avLst/>
                <a:gdLst/>
                <a:ahLst/>
                <a:cxnLst>
                  <a:cxn ang="0">
                    <a:pos x="271" y="17"/>
                  </a:cxn>
                  <a:cxn ang="0">
                    <a:pos x="0" y="4"/>
                  </a:cxn>
                  <a:cxn ang="0">
                    <a:pos x="2" y="4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4" y="0"/>
                  </a:cxn>
                  <a:cxn ang="0">
                    <a:pos x="116" y="6"/>
                  </a:cxn>
                  <a:cxn ang="0">
                    <a:pos x="114" y="6"/>
                  </a:cxn>
                  <a:cxn ang="0">
                    <a:pos x="114" y="8"/>
                  </a:cxn>
                  <a:cxn ang="0">
                    <a:pos x="116" y="6"/>
                  </a:cxn>
                  <a:cxn ang="0">
                    <a:pos x="118" y="6"/>
                  </a:cxn>
                  <a:cxn ang="0">
                    <a:pos x="271" y="14"/>
                  </a:cxn>
                  <a:cxn ang="0">
                    <a:pos x="271" y="16"/>
                  </a:cxn>
                  <a:cxn ang="0">
                    <a:pos x="271" y="17"/>
                  </a:cxn>
                </a:cxnLst>
                <a:rect l="0" t="0" r="r" b="b"/>
                <a:pathLst>
                  <a:path w="271" h="17">
                    <a:moveTo>
                      <a:pt x="271" y="17"/>
                    </a:moveTo>
                    <a:lnTo>
                      <a:pt x="0" y="4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16" y="6"/>
                    </a:lnTo>
                    <a:lnTo>
                      <a:pt x="114" y="6"/>
                    </a:lnTo>
                    <a:lnTo>
                      <a:pt x="114" y="8"/>
                    </a:lnTo>
                    <a:lnTo>
                      <a:pt x="116" y="6"/>
                    </a:lnTo>
                    <a:lnTo>
                      <a:pt x="118" y="6"/>
                    </a:lnTo>
                    <a:lnTo>
                      <a:pt x="271" y="14"/>
                    </a:lnTo>
                    <a:lnTo>
                      <a:pt x="271" y="16"/>
                    </a:lnTo>
                    <a:lnTo>
                      <a:pt x="271" y="17"/>
                    </a:lnTo>
                    <a:close/>
                  </a:path>
                </a:pathLst>
              </a:custGeom>
              <a:solidFill>
                <a:srgbClr val="E4D3D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7586" name="Freeform 194"/>
              <p:cNvSpPr>
                <a:spLocks/>
              </p:cNvSpPr>
              <p:nvPr/>
            </p:nvSpPr>
            <p:spPr bwMode="auto">
              <a:xfrm>
                <a:off x="1840" y="884"/>
                <a:ext cx="269" cy="18"/>
              </a:xfrm>
              <a:custGeom>
                <a:avLst/>
                <a:gdLst/>
                <a:ahLst/>
                <a:cxnLst>
                  <a:cxn ang="0">
                    <a:pos x="269" y="18"/>
                  </a:cxn>
                  <a:cxn ang="0">
                    <a:pos x="0" y="4"/>
                  </a:cxn>
                  <a:cxn ang="0">
                    <a:pos x="2" y="2"/>
                  </a:cxn>
                  <a:cxn ang="0">
                    <a:pos x="2" y="0"/>
                  </a:cxn>
                  <a:cxn ang="0">
                    <a:pos x="116" y="6"/>
                  </a:cxn>
                  <a:cxn ang="0">
                    <a:pos x="114" y="8"/>
                  </a:cxn>
                  <a:cxn ang="0">
                    <a:pos x="112" y="10"/>
                  </a:cxn>
                  <a:cxn ang="0">
                    <a:pos x="116" y="8"/>
                  </a:cxn>
                  <a:cxn ang="0">
                    <a:pos x="117" y="6"/>
                  </a:cxn>
                  <a:cxn ang="0">
                    <a:pos x="267" y="14"/>
                  </a:cxn>
                  <a:cxn ang="0">
                    <a:pos x="269" y="16"/>
                  </a:cxn>
                  <a:cxn ang="0">
                    <a:pos x="269" y="18"/>
                  </a:cxn>
                </a:cxnLst>
                <a:rect l="0" t="0" r="r" b="b"/>
                <a:pathLst>
                  <a:path w="269" h="18">
                    <a:moveTo>
                      <a:pt x="269" y="18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16" y="6"/>
                    </a:lnTo>
                    <a:lnTo>
                      <a:pt x="114" y="8"/>
                    </a:lnTo>
                    <a:lnTo>
                      <a:pt x="112" y="10"/>
                    </a:lnTo>
                    <a:lnTo>
                      <a:pt x="116" y="8"/>
                    </a:lnTo>
                    <a:lnTo>
                      <a:pt x="117" y="6"/>
                    </a:lnTo>
                    <a:lnTo>
                      <a:pt x="267" y="14"/>
                    </a:lnTo>
                    <a:lnTo>
                      <a:pt x="269" y="16"/>
                    </a:lnTo>
                    <a:lnTo>
                      <a:pt x="269" y="18"/>
                    </a:lnTo>
                    <a:close/>
                  </a:path>
                </a:pathLst>
              </a:custGeom>
              <a:solidFill>
                <a:srgbClr val="E4D3D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7587" name="Freeform 195"/>
              <p:cNvSpPr>
                <a:spLocks noEditPoints="1"/>
              </p:cNvSpPr>
              <p:nvPr/>
            </p:nvSpPr>
            <p:spPr bwMode="auto">
              <a:xfrm>
                <a:off x="1842" y="883"/>
                <a:ext cx="267" cy="17"/>
              </a:xfrm>
              <a:custGeom>
                <a:avLst/>
                <a:gdLst/>
                <a:ahLst/>
                <a:cxnLst>
                  <a:cxn ang="0">
                    <a:pos x="267" y="17"/>
                  </a:cxn>
                  <a:cxn ang="0">
                    <a:pos x="114" y="9"/>
                  </a:cxn>
                  <a:cxn ang="0">
                    <a:pos x="115" y="7"/>
                  </a:cxn>
                  <a:cxn ang="0">
                    <a:pos x="119" y="5"/>
                  </a:cxn>
                  <a:cxn ang="0">
                    <a:pos x="265" y="13"/>
                  </a:cxn>
                  <a:cxn ang="0">
                    <a:pos x="265" y="15"/>
                  </a:cxn>
                  <a:cxn ang="0">
                    <a:pos x="267" y="17"/>
                  </a:cxn>
                  <a:cxn ang="0">
                    <a:pos x="112" y="9"/>
                  </a:cxn>
                  <a:cxn ang="0">
                    <a:pos x="0" y="3"/>
                  </a:cxn>
                  <a:cxn ang="0">
                    <a:pos x="0" y="1"/>
                  </a:cxn>
                  <a:cxn ang="0">
                    <a:pos x="2" y="0"/>
                  </a:cxn>
                  <a:cxn ang="0">
                    <a:pos x="115" y="5"/>
                  </a:cxn>
                  <a:cxn ang="0">
                    <a:pos x="114" y="7"/>
                  </a:cxn>
                  <a:cxn ang="0">
                    <a:pos x="112" y="9"/>
                  </a:cxn>
                </a:cxnLst>
                <a:rect l="0" t="0" r="r" b="b"/>
                <a:pathLst>
                  <a:path w="267" h="17">
                    <a:moveTo>
                      <a:pt x="267" y="17"/>
                    </a:moveTo>
                    <a:lnTo>
                      <a:pt x="114" y="9"/>
                    </a:lnTo>
                    <a:lnTo>
                      <a:pt x="115" y="7"/>
                    </a:lnTo>
                    <a:lnTo>
                      <a:pt x="119" y="5"/>
                    </a:lnTo>
                    <a:lnTo>
                      <a:pt x="265" y="13"/>
                    </a:lnTo>
                    <a:lnTo>
                      <a:pt x="265" y="15"/>
                    </a:lnTo>
                    <a:lnTo>
                      <a:pt x="267" y="17"/>
                    </a:lnTo>
                    <a:close/>
                    <a:moveTo>
                      <a:pt x="112" y="9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115" y="5"/>
                    </a:lnTo>
                    <a:lnTo>
                      <a:pt x="114" y="7"/>
                    </a:lnTo>
                    <a:lnTo>
                      <a:pt x="112" y="9"/>
                    </a:lnTo>
                    <a:close/>
                  </a:path>
                </a:pathLst>
              </a:custGeom>
              <a:solidFill>
                <a:srgbClr val="E4D4D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7588" name="Freeform 196"/>
              <p:cNvSpPr>
                <a:spLocks noEditPoints="1"/>
              </p:cNvSpPr>
              <p:nvPr/>
            </p:nvSpPr>
            <p:spPr bwMode="auto">
              <a:xfrm>
                <a:off x="1842" y="881"/>
                <a:ext cx="265" cy="17"/>
              </a:xfrm>
              <a:custGeom>
                <a:avLst/>
                <a:gdLst/>
                <a:ahLst/>
                <a:cxnLst>
                  <a:cxn ang="0">
                    <a:pos x="265" y="17"/>
                  </a:cxn>
                  <a:cxn ang="0">
                    <a:pos x="115" y="9"/>
                  </a:cxn>
                  <a:cxn ang="0">
                    <a:pos x="119" y="7"/>
                  </a:cxn>
                  <a:cxn ang="0">
                    <a:pos x="123" y="5"/>
                  </a:cxn>
                  <a:cxn ang="0">
                    <a:pos x="265" y="13"/>
                  </a:cxn>
                  <a:cxn ang="0">
                    <a:pos x="265" y="15"/>
                  </a:cxn>
                  <a:cxn ang="0">
                    <a:pos x="265" y="17"/>
                  </a:cxn>
                  <a:cxn ang="0">
                    <a:pos x="114" y="9"/>
                  </a:cxn>
                  <a:cxn ang="0">
                    <a:pos x="0" y="3"/>
                  </a:cxn>
                  <a:cxn ang="0">
                    <a:pos x="2" y="2"/>
                  </a:cxn>
                  <a:cxn ang="0">
                    <a:pos x="2" y="0"/>
                  </a:cxn>
                  <a:cxn ang="0">
                    <a:pos x="117" y="5"/>
                  </a:cxn>
                  <a:cxn ang="0">
                    <a:pos x="115" y="7"/>
                  </a:cxn>
                  <a:cxn ang="0">
                    <a:pos x="114" y="9"/>
                  </a:cxn>
                </a:cxnLst>
                <a:rect l="0" t="0" r="r" b="b"/>
                <a:pathLst>
                  <a:path w="265" h="17">
                    <a:moveTo>
                      <a:pt x="265" y="17"/>
                    </a:moveTo>
                    <a:lnTo>
                      <a:pt x="115" y="9"/>
                    </a:lnTo>
                    <a:lnTo>
                      <a:pt x="119" y="7"/>
                    </a:lnTo>
                    <a:lnTo>
                      <a:pt x="123" y="5"/>
                    </a:lnTo>
                    <a:lnTo>
                      <a:pt x="265" y="13"/>
                    </a:lnTo>
                    <a:lnTo>
                      <a:pt x="265" y="15"/>
                    </a:lnTo>
                    <a:lnTo>
                      <a:pt x="265" y="17"/>
                    </a:lnTo>
                    <a:close/>
                    <a:moveTo>
                      <a:pt x="114" y="9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17" y="5"/>
                    </a:lnTo>
                    <a:lnTo>
                      <a:pt x="115" y="7"/>
                    </a:lnTo>
                    <a:lnTo>
                      <a:pt x="114" y="9"/>
                    </a:lnTo>
                    <a:close/>
                  </a:path>
                </a:pathLst>
              </a:custGeom>
              <a:solidFill>
                <a:srgbClr val="E4D4D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7589" name="Freeform 197"/>
              <p:cNvSpPr>
                <a:spLocks noEditPoints="1"/>
              </p:cNvSpPr>
              <p:nvPr/>
            </p:nvSpPr>
            <p:spPr bwMode="auto">
              <a:xfrm>
                <a:off x="1844" y="879"/>
                <a:ext cx="263" cy="17"/>
              </a:xfrm>
              <a:custGeom>
                <a:avLst/>
                <a:gdLst/>
                <a:ahLst/>
                <a:cxnLst>
                  <a:cxn ang="0">
                    <a:pos x="263" y="17"/>
                  </a:cxn>
                  <a:cxn ang="0">
                    <a:pos x="117" y="9"/>
                  </a:cxn>
                  <a:cxn ang="0">
                    <a:pos x="121" y="7"/>
                  </a:cxn>
                  <a:cxn ang="0">
                    <a:pos x="123" y="5"/>
                  </a:cxn>
                  <a:cxn ang="0">
                    <a:pos x="261" y="11"/>
                  </a:cxn>
                  <a:cxn ang="0">
                    <a:pos x="263" y="15"/>
                  </a:cxn>
                  <a:cxn ang="0">
                    <a:pos x="263" y="17"/>
                  </a:cxn>
                  <a:cxn ang="0">
                    <a:pos x="113" y="9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1" y="0"/>
                  </a:cxn>
                  <a:cxn ang="0">
                    <a:pos x="117" y="5"/>
                  </a:cxn>
                  <a:cxn ang="0">
                    <a:pos x="115" y="7"/>
                  </a:cxn>
                  <a:cxn ang="0">
                    <a:pos x="113" y="9"/>
                  </a:cxn>
                </a:cxnLst>
                <a:rect l="0" t="0" r="r" b="b"/>
                <a:pathLst>
                  <a:path w="263" h="17">
                    <a:moveTo>
                      <a:pt x="263" y="17"/>
                    </a:moveTo>
                    <a:lnTo>
                      <a:pt x="117" y="9"/>
                    </a:lnTo>
                    <a:lnTo>
                      <a:pt x="121" y="7"/>
                    </a:lnTo>
                    <a:lnTo>
                      <a:pt x="123" y="5"/>
                    </a:lnTo>
                    <a:lnTo>
                      <a:pt x="261" y="11"/>
                    </a:lnTo>
                    <a:lnTo>
                      <a:pt x="263" y="15"/>
                    </a:lnTo>
                    <a:lnTo>
                      <a:pt x="263" y="17"/>
                    </a:lnTo>
                    <a:close/>
                    <a:moveTo>
                      <a:pt x="113" y="9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1" y="0"/>
                    </a:lnTo>
                    <a:lnTo>
                      <a:pt x="117" y="5"/>
                    </a:lnTo>
                    <a:lnTo>
                      <a:pt x="115" y="7"/>
                    </a:lnTo>
                    <a:lnTo>
                      <a:pt x="113" y="9"/>
                    </a:lnTo>
                    <a:close/>
                  </a:path>
                </a:pathLst>
              </a:custGeom>
              <a:solidFill>
                <a:srgbClr val="E4D4D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7590" name="Freeform 198"/>
              <p:cNvSpPr>
                <a:spLocks noEditPoints="1"/>
              </p:cNvSpPr>
              <p:nvPr/>
            </p:nvSpPr>
            <p:spPr bwMode="auto">
              <a:xfrm>
                <a:off x="1844" y="877"/>
                <a:ext cx="263" cy="17"/>
              </a:xfrm>
              <a:custGeom>
                <a:avLst/>
                <a:gdLst/>
                <a:ahLst/>
                <a:cxnLst>
                  <a:cxn ang="0">
                    <a:pos x="263" y="17"/>
                  </a:cxn>
                  <a:cxn ang="0">
                    <a:pos x="121" y="9"/>
                  </a:cxn>
                  <a:cxn ang="0">
                    <a:pos x="123" y="7"/>
                  </a:cxn>
                  <a:cxn ang="0">
                    <a:pos x="127" y="6"/>
                  </a:cxn>
                  <a:cxn ang="0">
                    <a:pos x="261" y="11"/>
                  </a:cxn>
                  <a:cxn ang="0">
                    <a:pos x="261" y="13"/>
                  </a:cxn>
                  <a:cxn ang="0">
                    <a:pos x="263" y="17"/>
                  </a:cxn>
                  <a:cxn ang="0">
                    <a:pos x="115" y="9"/>
                  </a:cxn>
                  <a:cxn ang="0">
                    <a:pos x="0" y="4"/>
                  </a:cxn>
                  <a:cxn ang="0">
                    <a:pos x="1" y="2"/>
                  </a:cxn>
                  <a:cxn ang="0">
                    <a:pos x="3" y="0"/>
                  </a:cxn>
                  <a:cxn ang="0">
                    <a:pos x="119" y="6"/>
                  </a:cxn>
                  <a:cxn ang="0">
                    <a:pos x="117" y="7"/>
                  </a:cxn>
                  <a:cxn ang="0">
                    <a:pos x="115" y="9"/>
                  </a:cxn>
                </a:cxnLst>
                <a:rect l="0" t="0" r="r" b="b"/>
                <a:pathLst>
                  <a:path w="263" h="17">
                    <a:moveTo>
                      <a:pt x="263" y="17"/>
                    </a:moveTo>
                    <a:lnTo>
                      <a:pt x="121" y="9"/>
                    </a:lnTo>
                    <a:lnTo>
                      <a:pt x="123" y="7"/>
                    </a:lnTo>
                    <a:lnTo>
                      <a:pt x="127" y="6"/>
                    </a:lnTo>
                    <a:lnTo>
                      <a:pt x="261" y="11"/>
                    </a:lnTo>
                    <a:lnTo>
                      <a:pt x="261" y="13"/>
                    </a:lnTo>
                    <a:lnTo>
                      <a:pt x="263" y="17"/>
                    </a:lnTo>
                    <a:close/>
                    <a:moveTo>
                      <a:pt x="115" y="9"/>
                    </a:moveTo>
                    <a:lnTo>
                      <a:pt x="0" y="4"/>
                    </a:lnTo>
                    <a:lnTo>
                      <a:pt x="1" y="2"/>
                    </a:lnTo>
                    <a:lnTo>
                      <a:pt x="3" y="0"/>
                    </a:lnTo>
                    <a:lnTo>
                      <a:pt x="119" y="6"/>
                    </a:lnTo>
                    <a:lnTo>
                      <a:pt x="117" y="7"/>
                    </a:lnTo>
                    <a:lnTo>
                      <a:pt x="115" y="9"/>
                    </a:lnTo>
                    <a:close/>
                  </a:path>
                </a:pathLst>
              </a:custGeom>
              <a:solidFill>
                <a:srgbClr val="E4D4D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7591" name="Freeform 199"/>
              <p:cNvSpPr>
                <a:spLocks noEditPoints="1"/>
              </p:cNvSpPr>
              <p:nvPr/>
            </p:nvSpPr>
            <p:spPr bwMode="auto">
              <a:xfrm>
                <a:off x="1845" y="875"/>
                <a:ext cx="260" cy="15"/>
              </a:xfrm>
              <a:custGeom>
                <a:avLst/>
                <a:gdLst/>
                <a:ahLst/>
                <a:cxnLst>
                  <a:cxn ang="0">
                    <a:pos x="260" y="15"/>
                  </a:cxn>
                  <a:cxn ang="0">
                    <a:pos x="122" y="9"/>
                  </a:cxn>
                  <a:cxn ang="0">
                    <a:pos x="126" y="8"/>
                  </a:cxn>
                  <a:cxn ang="0">
                    <a:pos x="129" y="6"/>
                  </a:cxn>
                  <a:cxn ang="0">
                    <a:pos x="129" y="6"/>
                  </a:cxn>
                  <a:cxn ang="0">
                    <a:pos x="129" y="6"/>
                  </a:cxn>
                  <a:cxn ang="0">
                    <a:pos x="258" y="11"/>
                  </a:cxn>
                  <a:cxn ang="0">
                    <a:pos x="260" y="13"/>
                  </a:cxn>
                  <a:cxn ang="0">
                    <a:pos x="260" y="15"/>
                  </a:cxn>
                  <a:cxn ang="0">
                    <a:pos x="116" y="9"/>
                  </a:cxn>
                  <a:cxn ang="0">
                    <a:pos x="0" y="4"/>
                  </a:cxn>
                  <a:cxn ang="0">
                    <a:pos x="2" y="2"/>
                  </a:cxn>
                  <a:cxn ang="0">
                    <a:pos x="2" y="0"/>
                  </a:cxn>
                  <a:cxn ang="0">
                    <a:pos x="122" y="6"/>
                  </a:cxn>
                  <a:cxn ang="0">
                    <a:pos x="118" y="8"/>
                  </a:cxn>
                  <a:cxn ang="0">
                    <a:pos x="116" y="9"/>
                  </a:cxn>
                </a:cxnLst>
                <a:rect l="0" t="0" r="r" b="b"/>
                <a:pathLst>
                  <a:path w="260" h="15">
                    <a:moveTo>
                      <a:pt x="260" y="15"/>
                    </a:moveTo>
                    <a:lnTo>
                      <a:pt x="122" y="9"/>
                    </a:lnTo>
                    <a:lnTo>
                      <a:pt x="126" y="8"/>
                    </a:lnTo>
                    <a:lnTo>
                      <a:pt x="129" y="6"/>
                    </a:lnTo>
                    <a:lnTo>
                      <a:pt x="129" y="6"/>
                    </a:lnTo>
                    <a:lnTo>
                      <a:pt x="129" y="6"/>
                    </a:lnTo>
                    <a:lnTo>
                      <a:pt x="258" y="11"/>
                    </a:lnTo>
                    <a:lnTo>
                      <a:pt x="260" y="13"/>
                    </a:lnTo>
                    <a:lnTo>
                      <a:pt x="260" y="15"/>
                    </a:lnTo>
                    <a:close/>
                    <a:moveTo>
                      <a:pt x="116" y="9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22" y="6"/>
                    </a:lnTo>
                    <a:lnTo>
                      <a:pt x="118" y="8"/>
                    </a:lnTo>
                    <a:lnTo>
                      <a:pt x="116" y="9"/>
                    </a:lnTo>
                    <a:close/>
                  </a:path>
                </a:pathLst>
              </a:custGeom>
              <a:solidFill>
                <a:srgbClr val="E4D4D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7592" name="Freeform 200"/>
              <p:cNvSpPr>
                <a:spLocks noEditPoints="1"/>
              </p:cNvSpPr>
              <p:nvPr/>
            </p:nvSpPr>
            <p:spPr bwMode="auto">
              <a:xfrm>
                <a:off x="1847" y="873"/>
                <a:ext cx="258" cy="15"/>
              </a:xfrm>
              <a:custGeom>
                <a:avLst/>
                <a:gdLst/>
                <a:ahLst/>
                <a:cxnLst>
                  <a:cxn ang="0">
                    <a:pos x="258" y="15"/>
                  </a:cxn>
                  <a:cxn ang="0">
                    <a:pos x="124" y="10"/>
                  </a:cxn>
                  <a:cxn ang="0">
                    <a:pos x="126" y="8"/>
                  </a:cxn>
                  <a:cxn ang="0">
                    <a:pos x="127" y="8"/>
                  </a:cxn>
                  <a:cxn ang="0">
                    <a:pos x="129" y="8"/>
                  </a:cxn>
                  <a:cxn ang="0">
                    <a:pos x="131" y="6"/>
                  </a:cxn>
                  <a:cxn ang="0">
                    <a:pos x="256" y="11"/>
                  </a:cxn>
                  <a:cxn ang="0">
                    <a:pos x="256" y="13"/>
                  </a:cxn>
                  <a:cxn ang="0">
                    <a:pos x="258" y="15"/>
                  </a:cxn>
                  <a:cxn ang="0">
                    <a:pos x="116" y="10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2" y="0"/>
                  </a:cxn>
                  <a:cxn ang="0">
                    <a:pos x="122" y="6"/>
                  </a:cxn>
                  <a:cxn ang="0">
                    <a:pos x="120" y="8"/>
                  </a:cxn>
                  <a:cxn ang="0">
                    <a:pos x="116" y="10"/>
                  </a:cxn>
                </a:cxnLst>
                <a:rect l="0" t="0" r="r" b="b"/>
                <a:pathLst>
                  <a:path w="258" h="15">
                    <a:moveTo>
                      <a:pt x="258" y="15"/>
                    </a:moveTo>
                    <a:lnTo>
                      <a:pt x="124" y="10"/>
                    </a:lnTo>
                    <a:lnTo>
                      <a:pt x="126" y="8"/>
                    </a:lnTo>
                    <a:lnTo>
                      <a:pt x="127" y="8"/>
                    </a:lnTo>
                    <a:lnTo>
                      <a:pt x="129" y="8"/>
                    </a:lnTo>
                    <a:lnTo>
                      <a:pt x="131" y="6"/>
                    </a:lnTo>
                    <a:lnTo>
                      <a:pt x="256" y="11"/>
                    </a:lnTo>
                    <a:lnTo>
                      <a:pt x="256" y="13"/>
                    </a:lnTo>
                    <a:lnTo>
                      <a:pt x="258" y="15"/>
                    </a:lnTo>
                    <a:close/>
                    <a:moveTo>
                      <a:pt x="116" y="10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22" y="6"/>
                    </a:lnTo>
                    <a:lnTo>
                      <a:pt x="120" y="8"/>
                    </a:lnTo>
                    <a:lnTo>
                      <a:pt x="116" y="10"/>
                    </a:lnTo>
                    <a:close/>
                  </a:path>
                </a:pathLst>
              </a:custGeom>
              <a:solidFill>
                <a:srgbClr val="E4D5D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7593" name="Freeform 201"/>
              <p:cNvSpPr>
                <a:spLocks noEditPoints="1"/>
              </p:cNvSpPr>
              <p:nvPr/>
            </p:nvSpPr>
            <p:spPr bwMode="auto">
              <a:xfrm>
                <a:off x="1847" y="871"/>
                <a:ext cx="256" cy="15"/>
              </a:xfrm>
              <a:custGeom>
                <a:avLst/>
                <a:gdLst/>
                <a:ahLst/>
                <a:cxnLst>
                  <a:cxn ang="0">
                    <a:pos x="256" y="15"/>
                  </a:cxn>
                  <a:cxn ang="0">
                    <a:pos x="127" y="10"/>
                  </a:cxn>
                  <a:cxn ang="0">
                    <a:pos x="131" y="8"/>
                  </a:cxn>
                  <a:cxn ang="0">
                    <a:pos x="135" y="6"/>
                  </a:cxn>
                  <a:cxn ang="0">
                    <a:pos x="255" y="12"/>
                  </a:cxn>
                  <a:cxn ang="0">
                    <a:pos x="256" y="13"/>
                  </a:cxn>
                  <a:cxn ang="0">
                    <a:pos x="256" y="15"/>
                  </a:cxn>
                  <a:cxn ang="0">
                    <a:pos x="120" y="10"/>
                  </a:cxn>
                  <a:cxn ang="0">
                    <a:pos x="0" y="4"/>
                  </a:cxn>
                  <a:cxn ang="0">
                    <a:pos x="2" y="2"/>
                  </a:cxn>
                  <a:cxn ang="0">
                    <a:pos x="2" y="0"/>
                  </a:cxn>
                  <a:cxn ang="0">
                    <a:pos x="126" y="6"/>
                  </a:cxn>
                  <a:cxn ang="0">
                    <a:pos x="124" y="6"/>
                  </a:cxn>
                  <a:cxn ang="0">
                    <a:pos x="122" y="8"/>
                  </a:cxn>
                  <a:cxn ang="0">
                    <a:pos x="120" y="8"/>
                  </a:cxn>
                  <a:cxn ang="0">
                    <a:pos x="120" y="10"/>
                  </a:cxn>
                </a:cxnLst>
                <a:rect l="0" t="0" r="r" b="b"/>
                <a:pathLst>
                  <a:path w="256" h="15">
                    <a:moveTo>
                      <a:pt x="256" y="15"/>
                    </a:moveTo>
                    <a:lnTo>
                      <a:pt x="127" y="10"/>
                    </a:lnTo>
                    <a:lnTo>
                      <a:pt x="131" y="8"/>
                    </a:lnTo>
                    <a:lnTo>
                      <a:pt x="135" y="6"/>
                    </a:lnTo>
                    <a:lnTo>
                      <a:pt x="255" y="12"/>
                    </a:lnTo>
                    <a:lnTo>
                      <a:pt x="256" y="13"/>
                    </a:lnTo>
                    <a:lnTo>
                      <a:pt x="256" y="15"/>
                    </a:lnTo>
                    <a:close/>
                    <a:moveTo>
                      <a:pt x="120" y="1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26" y="6"/>
                    </a:lnTo>
                    <a:lnTo>
                      <a:pt x="124" y="6"/>
                    </a:lnTo>
                    <a:lnTo>
                      <a:pt x="122" y="8"/>
                    </a:lnTo>
                    <a:lnTo>
                      <a:pt x="120" y="8"/>
                    </a:lnTo>
                    <a:lnTo>
                      <a:pt x="120" y="10"/>
                    </a:lnTo>
                    <a:close/>
                  </a:path>
                </a:pathLst>
              </a:custGeom>
              <a:solidFill>
                <a:srgbClr val="E4D5D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7594" name="Freeform 202"/>
              <p:cNvSpPr>
                <a:spLocks noEditPoints="1"/>
              </p:cNvSpPr>
              <p:nvPr/>
            </p:nvSpPr>
            <p:spPr bwMode="auto">
              <a:xfrm>
                <a:off x="1849" y="867"/>
                <a:ext cx="254" cy="17"/>
              </a:xfrm>
              <a:custGeom>
                <a:avLst/>
                <a:gdLst/>
                <a:ahLst/>
                <a:cxnLst>
                  <a:cxn ang="0">
                    <a:pos x="254" y="17"/>
                  </a:cxn>
                  <a:cxn ang="0">
                    <a:pos x="129" y="12"/>
                  </a:cxn>
                  <a:cxn ang="0">
                    <a:pos x="133" y="10"/>
                  </a:cxn>
                  <a:cxn ang="0">
                    <a:pos x="137" y="8"/>
                  </a:cxn>
                  <a:cxn ang="0">
                    <a:pos x="253" y="14"/>
                  </a:cxn>
                  <a:cxn ang="0">
                    <a:pos x="253" y="16"/>
                  </a:cxn>
                  <a:cxn ang="0">
                    <a:pos x="254" y="17"/>
                  </a:cxn>
                  <a:cxn ang="0">
                    <a:pos x="120" y="12"/>
                  </a:cxn>
                  <a:cxn ang="0">
                    <a:pos x="0" y="6"/>
                  </a:cxn>
                  <a:cxn ang="0">
                    <a:pos x="0" y="4"/>
                  </a:cxn>
                  <a:cxn ang="0">
                    <a:pos x="2" y="0"/>
                  </a:cxn>
                  <a:cxn ang="0">
                    <a:pos x="125" y="8"/>
                  </a:cxn>
                  <a:cxn ang="0">
                    <a:pos x="124" y="10"/>
                  </a:cxn>
                  <a:cxn ang="0">
                    <a:pos x="120" y="12"/>
                  </a:cxn>
                  <a:cxn ang="0">
                    <a:pos x="120" y="12"/>
                  </a:cxn>
                  <a:cxn ang="0">
                    <a:pos x="120" y="12"/>
                  </a:cxn>
                </a:cxnLst>
                <a:rect l="0" t="0" r="r" b="b"/>
                <a:pathLst>
                  <a:path w="254" h="17">
                    <a:moveTo>
                      <a:pt x="254" y="17"/>
                    </a:moveTo>
                    <a:lnTo>
                      <a:pt x="129" y="12"/>
                    </a:lnTo>
                    <a:lnTo>
                      <a:pt x="133" y="10"/>
                    </a:lnTo>
                    <a:lnTo>
                      <a:pt x="137" y="8"/>
                    </a:lnTo>
                    <a:lnTo>
                      <a:pt x="253" y="14"/>
                    </a:lnTo>
                    <a:lnTo>
                      <a:pt x="253" y="16"/>
                    </a:lnTo>
                    <a:lnTo>
                      <a:pt x="254" y="17"/>
                    </a:lnTo>
                    <a:close/>
                    <a:moveTo>
                      <a:pt x="120" y="12"/>
                    </a:moveTo>
                    <a:lnTo>
                      <a:pt x="0" y="6"/>
                    </a:lnTo>
                    <a:lnTo>
                      <a:pt x="0" y="4"/>
                    </a:lnTo>
                    <a:lnTo>
                      <a:pt x="2" y="0"/>
                    </a:lnTo>
                    <a:lnTo>
                      <a:pt x="125" y="8"/>
                    </a:lnTo>
                    <a:lnTo>
                      <a:pt x="124" y="10"/>
                    </a:lnTo>
                    <a:lnTo>
                      <a:pt x="120" y="12"/>
                    </a:lnTo>
                    <a:lnTo>
                      <a:pt x="120" y="12"/>
                    </a:lnTo>
                    <a:lnTo>
                      <a:pt x="120" y="12"/>
                    </a:lnTo>
                    <a:close/>
                  </a:path>
                </a:pathLst>
              </a:custGeom>
              <a:solidFill>
                <a:srgbClr val="E4D5D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7595" name="Freeform 203"/>
              <p:cNvSpPr>
                <a:spLocks noEditPoints="1"/>
              </p:cNvSpPr>
              <p:nvPr/>
            </p:nvSpPr>
            <p:spPr bwMode="auto">
              <a:xfrm>
                <a:off x="1849" y="865"/>
                <a:ext cx="253" cy="18"/>
              </a:xfrm>
              <a:custGeom>
                <a:avLst/>
                <a:gdLst/>
                <a:ahLst/>
                <a:cxnLst>
                  <a:cxn ang="0">
                    <a:pos x="253" y="18"/>
                  </a:cxn>
                  <a:cxn ang="0">
                    <a:pos x="133" y="12"/>
                  </a:cxn>
                  <a:cxn ang="0">
                    <a:pos x="137" y="10"/>
                  </a:cxn>
                  <a:cxn ang="0">
                    <a:pos x="141" y="8"/>
                  </a:cxn>
                  <a:cxn ang="0">
                    <a:pos x="251" y="14"/>
                  </a:cxn>
                  <a:cxn ang="0">
                    <a:pos x="251" y="14"/>
                  </a:cxn>
                  <a:cxn ang="0">
                    <a:pos x="251" y="14"/>
                  </a:cxn>
                  <a:cxn ang="0">
                    <a:pos x="253" y="16"/>
                  </a:cxn>
                  <a:cxn ang="0">
                    <a:pos x="253" y="18"/>
                  </a:cxn>
                  <a:cxn ang="0">
                    <a:pos x="124" y="12"/>
                  </a:cxn>
                  <a:cxn ang="0">
                    <a:pos x="0" y="6"/>
                  </a:cxn>
                  <a:cxn ang="0">
                    <a:pos x="2" y="2"/>
                  </a:cxn>
                  <a:cxn ang="0">
                    <a:pos x="2" y="0"/>
                  </a:cxn>
                  <a:cxn ang="0">
                    <a:pos x="129" y="8"/>
                  </a:cxn>
                  <a:cxn ang="0">
                    <a:pos x="125" y="10"/>
                  </a:cxn>
                  <a:cxn ang="0">
                    <a:pos x="124" y="12"/>
                  </a:cxn>
                </a:cxnLst>
                <a:rect l="0" t="0" r="r" b="b"/>
                <a:pathLst>
                  <a:path w="253" h="18">
                    <a:moveTo>
                      <a:pt x="253" y="18"/>
                    </a:moveTo>
                    <a:lnTo>
                      <a:pt x="133" y="12"/>
                    </a:lnTo>
                    <a:lnTo>
                      <a:pt x="137" y="10"/>
                    </a:lnTo>
                    <a:lnTo>
                      <a:pt x="141" y="8"/>
                    </a:lnTo>
                    <a:lnTo>
                      <a:pt x="251" y="14"/>
                    </a:lnTo>
                    <a:lnTo>
                      <a:pt x="251" y="14"/>
                    </a:lnTo>
                    <a:lnTo>
                      <a:pt x="251" y="14"/>
                    </a:lnTo>
                    <a:lnTo>
                      <a:pt x="253" y="16"/>
                    </a:lnTo>
                    <a:lnTo>
                      <a:pt x="253" y="18"/>
                    </a:lnTo>
                    <a:close/>
                    <a:moveTo>
                      <a:pt x="124" y="12"/>
                    </a:moveTo>
                    <a:lnTo>
                      <a:pt x="0" y="6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29" y="8"/>
                    </a:lnTo>
                    <a:lnTo>
                      <a:pt x="125" y="10"/>
                    </a:lnTo>
                    <a:lnTo>
                      <a:pt x="124" y="12"/>
                    </a:lnTo>
                    <a:close/>
                  </a:path>
                </a:pathLst>
              </a:custGeom>
              <a:solidFill>
                <a:srgbClr val="E4D5D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7596" name="Freeform 204"/>
              <p:cNvSpPr>
                <a:spLocks noEditPoints="1"/>
              </p:cNvSpPr>
              <p:nvPr/>
            </p:nvSpPr>
            <p:spPr bwMode="auto">
              <a:xfrm>
                <a:off x="1851" y="864"/>
                <a:ext cx="251" cy="17"/>
              </a:xfrm>
              <a:custGeom>
                <a:avLst/>
                <a:gdLst/>
                <a:ahLst/>
                <a:cxnLst>
                  <a:cxn ang="0">
                    <a:pos x="251" y="17"/>
                  </a:cxn>
                  <a:cxn ang="0">
                    <a:pos x="135" y="11"/>
                  </a:cxn>
                  <a:cxn ang="0">
                    <a:pos x="139" y="9"/>
                  </a:cxn>
                  <a:cxn ang="0">
                    <a:pos x="142" y="7"/>
                  </a:cxn>
                  <a:cxn ang="0">
                    <a:pos x="247" y="13"/>
                  </a:cxn>
                  <a:cxn ang="0">
                    <a:pos x="249" y="13"/>
                  </a:cxn>
                  <a:cxn ang="0">
                    <a:pos x="249" y="15"/>
                  </a:cxn>
                  <a:cxn ang="0">
                    <a:pos x="251" y="17"/>
                  </a:cxn>
                  <a:cxn ang="0">
                    <a:pos x="251" y="17"/>
                  </a:cxn>
                  <a:cxn ang="0">
                    <a:pos x="123" y="11"/>
                  </a:cxn>
                  <a:cxn ang="0">
                    <a:pos x="0" y="3"/>
                  </a:cxn>
                  <a:cxn ang="0">
                    <a:pos x="0" y="1"/>
                  </a:cxn>
                  <a:cxn ang="0">
                    <a:pos x="2" y="0"/>
                  </a:cxn>
                  <a:cxn ang="0">
                    <a:pos x="129" y="7"/>
                  </a:cxn>
                  <a:cxn ang="0">
                    <a:pos x="127" y="9"/>
                  </a:cxn>
                  <a:cxn ang="0">
                    <a:pos x="123" y="11"/>
                  </a:cxn>
                </a:cxnLst>
                <a:rect l="0" t="0" r="r" b="b"/>
                <a:pathLst>
                  <a:path w="251" h="17">
                    <a:moveTo>
                      <a:pt x="251" y="17"/>
                    </a:moveTo>
                    <a:lnTo>
                      <a:pt x="135" y="11"/>
                    </a:lnTo>
                    <a:lnTo>
                      <a:pt x="139" y="9"/>
                    </a:lnTo>
                    <a:lnTo>
                      <a:pt x="142" y="7"/>
                    </a:lnTo>
                    <a:lnTo>
                      <a:pt x="247" y="13"/>
                    </a:lnTo>
                    <a:lnTo>
                      <a:pt x="249" y="13"/>
                    </a:lnTo>
                    <a:lnTo>
                      <a:pt x="249" y="15"/>
                    </a:lnTo>
                    <a:lnTo>
                      <a:pt x="251" y="17"/>
                    </a:lnTo>
                    <a:lnTo>
                      <a:pt x="251" y="17"/>
                    </a:lnTo>
                    <a:close/>
                    <a:moveTo>
                      <a:pt x="123" y="11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129" y="7"/>
                    </a:lnTo>
                    <a:lnTo>
                      <a:pt x="127" y="9"/>
                    </a:lnTo>
                    <a:lnTo>
                      <a:pt x="123" y="11"/>
                    </a:lnTo>
                    <a:close/>
                  </a:path>
                </a:pathLst>
              </a:custGeom>
              <a:solidFill>
                <a:srgbClr val="E4D5D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7597" name="Freeform 205"/>
              <p:cNvSpPr>
                <a:spLocks noEditPoints="1"/>
              </p:cNvSpPr>
              <p:nvPr/>
            </p:nvSpPr>
            <p:spPr bwMode="auto">
              <a:xfrm>
                <a:off x="1851" y="862"/>
                <a:ext cx="249" cy="17"/>
              </a:xfrm>
              <a:custGeom>
                <a:avLst/>
                <a:gdLst/>
                <a:ahLst/>
                <a:cxnLst>
                  <a:cxn ang="0">
                    <a:pos x="249" y="17"/>
                  </a:cxn>
                  <a:cxn ang="0">
                    <a:pos x="139" y="11"/>
                  </a:cxn>
                  <a:cxn ang="0">
                    <a:pos x="142" y="9"/>
                  </a:cxn>
                  <a:cxn ang="0">
                    <a:pos x="146" y="7"/>
                  </a:cxn>
                  <a:cxn ang="0">
                    <a:pos x="245" y="13"/>
                  </a:cxn>
                  <a:cxn ang="0">
                    <a:pos x="247" y="15"/>
                  </a:cxn>
                  <a:cxn ang="0">
                    <a:pos x="249" y="17"/>
                  </a:cxn>
                  <a:cxn ang="0">
                    <a:pos x="127" y="11"/>
                  </a:cxn>
                  <a:cxn ang="0">
                    <a:pos x="0" y="3"/>
                  </a:cxn>
                  <a:cxn ang="0">
                    <a:pos x="2" y="2"/>
                  </a:cxn>
                  <a:cxn ang="0">
                    <a:pos x="2" y="0"/>
                  </a:cxn>
                  <a:cxn ang="0">
                    <a:pos x="133" y="7"/>
                  </a:cxn>
                  <a:cxn ang="0">
                    <a:pos x="129" y="9"/>
                  </a:cxn>
                  <a:cxn ang="0">
                    <a:pos x="127" y="11"/>
                  </a:cxn>
                </a:cxnLst>
                <a:rect l="0" t="0" r="r" b="b"/>
                <a:pathLst>
                  <a:path w="249" h="17">
                    <a:moveTo>
                      <a:pt x="249" y="17"/>
                    </a:moveTo>
                    <a:lnTo>
                      <a:pt x="139" y="11"/>
                    </a:lnTo>
                    <a:lnTo>
                      <a:pt x="142" y="9"/>
                    </a:lnTo>
                    <a:lnTo>
                      <a:pt x="146" y="7"/>
                    </a:lnTo>
                    <a:lnTo>
                      <a:pt x="245" y="13"/>
                    </a:lnTo>
                    <a:lnTo>
                      <a:pt x="247" y="15"/>
                    </a:lnTo>
                    <a:lnTo>
                      <a:pt x="249" y="17"/>
                    </a:lnTo>
                    <a:close/>
                    <a:moveTo>
                      <a:pt x="127" y="11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33" y="7"/>
                    </a:lnTo>
                    <a:lnTo>
                      <a:pt x="129" y="9"/>
                    </a:lnTo>
                    <a:lnTo>
                      <a:pt x="127" y="11"/>
                    </a:lnTo>
                    <a:close/>
                  </a:path>
                </a:pathLst>
              </a:custGeom>
              <a:solidFill>
                <a:srgbClr val="E4D5D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7598" name="Freeform 206"/>
              <p:cNvSpPr>
                <a:spLocks noEditPoints="1"/>
              </p:cNvSpPr>
              <p:nvPr/>
            </p:nvSpPr>
            <p:spPr bwMode="auto">
              <a:xfrm>
                <a:off x="1853" y="860"/>
                <a:ext cx="245" cy="17"/>
              </a:xfrm>
              <a:custGeom>
                <a:avLst/>
                <a:gdLst/>
                <a:ahLst/>
                <a:cxnLst>
                  <a:cxn ang="0">
                    <a:pos x="245" y="17"/>
                  </a:cxn>
                  <a:cxn ang="0">
                    <a:pos x="140" y="11"/>
                  </a:cxn>
                  <a:cxn ang="0">
                    <a:pos x="144" y="9"/>
                  </a:cxn>
                  <a:cxn ang="0">
                    <a:pos x="150" y="7"/>
                  </a:cxn>
                  <a:cxn ang="0">
                    <a:pos x="241" y="11"/>
                  </a:cxn>
                  <a:cxn ang="0">
                    <a:pos x="243" y="13"/>
                  </a:cxn>
                  <a:cxn ang="0">
                    <a:pos x="245" y="17"/>
                  </a:cxn>
                  <a:cxn ang="0">
                    <a:pos x="127" y="11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2" y="0"/>
                  </a:cxn>
                  <a:cxn ang="0">
                    <a:pos x="135" y="7"/>
                  </a:cxn>
                  <a:cxn ang="0">
                    <a:pos x="131" y="9"/>
                  </a:cxn>
                  <a:cxn ang="0">
                    <a:pos x="127" y="11"/>
                  </a:cxn>
                </a:cxnLst>
                <a:rect l="0" t="0" r="r" b="b"/>
                <a:pathLst>
                  <a:path w="245" h="17">
                    <a:moveTo>
                      <a:pt x="245" y="17"/>
                    </a:moveTo>
                    <a:lnTo>
                      <a:pt x="140" y="11"/>
                    </a:lnTo>
                    <a:lnTo>
                      <a:pt x="144" y="9"/>
                    </a:lnTo>
                    <a:lnTo>
                      <a:pt x="150" y="7"/>
                    </a:lnTo>
                    <a:lnTo>
                      <a:pt x="241" y="11"/>
                    </a:lnTo>
                    <a:lnTo>
                      <a:pt x="243" y="13"/>
                    </a:lnTo>
                    <a:lnTo>
                      <a:pt x="245" y="17"/>
                    </a:lnTo>
                    <a:close/>
                    <a:moveTo>
                      <a:pt x="127" y="1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35" y="7"/>
                    </a:lnTo>
                    <a:lnTo>
                      <a:pt x="131" y="9"/>
                    </a:lnTo>
                    <a:lnTo>
                      <a:pt x="127" y="11"/>
                    </a:lnTo>
                    <a:close/>
                  </a:path>
                </a:pathLst>
              </a:custGeom>
              <a:solidFill>
                <a:srgbClr val="E4D7D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7599" name="Freeform 207"/>
              <p:cNvSpPr>
                <a:spLocks noEditPoints="1"/>
              </p:cNvSpPr>
              <p:nvPr/>
            </p:nvSpPr>
            <p:spPr bwMode="auto">
              <a:xfrm>
                <a:off x="1853" y="858"/>
                <a:ext cx="243" cy="17"/>
              </a:xfrm>
              <a:custGeom>
                <a:avLst/>
                <a:gdLst/>
                <a:ahLst/>
                <a:cxnLst>
                  <a:cxn ang="0">
                    <a:pos x="243" y="17"/>
                  </a:cxn>
                  <a:cxn ang="0">
                    <a:pos x="144" y="11"/>
                  </a:cxn>
                  <a:cxn ang="0">
                    <a:pos x="150" y="9"/>
                  </a:cxn>
                  <a:cxn ang="0">
                    <a:pos x="154" y="7"/>
                  </a:cxn>
                  <a:cxn ang="0">
                    <a:pos x="237" y="11"/>
                  </a:cxn>
                  <a:cxn ang="0">
                    <a:pos x="241" y="13"/>
                  </a:cxn>
                  <a:cxn ang="0">
                    <a:pos x="243" y="17"/>
                  </a:cxn>
                  <a:cxn ang="0">
                    <a:pos x="131" y="11"/>
                  </a:cxn>
                  <a:cxn ang="0">
                    <a:pos x="0" y="4"/>
                  </a:cxn>
                  <a:cxn ang="0">
                    <a:pos x="2" y="2"/>
                  </a:cxn>
                  <a:cxn ang="0">
                    <a:pos x="2" y="0"/>
                  </a:cxn>
                  <a:cxn ang="0">
                    <a:pos x="139" y="7"/>
                  </a:cxn>
                  <a:cxn ang="0">
                    <a:pos x="135" y="9"/>
                  </a:cxn>
                  <a:cxn ang="0">
                    <a:pos x="131" y="11"/>
                  </a:cxn>
                </a:cxnLst>
                <a:rect l="0" t="0" r="r" b="b"/>
                <a:pathLst>
                  <a:path w="243" h="17">
                    <a:moveTo>
                      <a:pt x="243" y="17"/>
                    </a:moveTo>
                    <a:lnTo>
                      <a:pt x="144" y="11"/>
                    </a:lnTo>
                    <a:lnTo>
                      <a:pt x="150" y="9"/>
                    </a:lnTo>
                    <a:lnTo>
                      <a:pt x="154" y="7"/>
                    </a:lnTo>
                    <a:lnTo>
                      <a:pt x="237" y="11"/>
                    </a:lnTo>
                    <a:lnTo>
                      <a:pt x="241" y="13"/>
                    </a:lnTo>
                    <a:lnTo>
                      <a:pt x="243" y="17"/>
                    </a:lnTo>
                    <a:close/>
                    <a:moveTo>
                      <a:pt x="131" y="11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39" y="7"/>
                    </a:lnTo>
                    <a:lnTo>
                      <a:pt x="135" y="9"/>
                    </a:lnTo>
                    <a:lnTo>
                      <a:pt x="131" y="11"/>
                    </a:lnTo>
                    <a:close/>
                  </a:path>
                </a:pathLst>
              </a:custGeom>
              <a:solidFill>
                <a:srgbClr val="E4D7D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7600" name="Freeform 208"/>
              <p:cNvSpPr>
                <a:spLocks noEditPoints="1"/>
              </p:cNvSpPr>
              <p:nvPr/>
            </p:nvSpPr>
            <p:spPr bwMode="auto">
              <a:xfrm>
                <a:off x="1855" y="856"/>
                <a:ext cx="239" cy="15"/>
              </a:xfrm>
              <a:custGeom>
                <a:avLst/>
                <a:gdLst/>
                <a:ahLst/>
                <a:cxnLst>
                  <a:cxn ang="0">
                    <a:pos x="239" y="15"/>
                  </a:cxn>
                  <a:cxn ang="0">
                    <a:pos x="148" y="11"/>
                  </a:cxn>
                  <a:cxn ang="0">
                    <a:pos x="154" y="9"/>
                  </a:cxn>
                  <a:cxn ang="0">
                    <a:pos x="157" y="8"/>
                  </a:cxn>
                  <a:cxn ang="0">
                    <a:pos x="231" y="11"/>
                  </a:cxn>
                  <a:cxn ang="0">
                    <a:pos x="235" y="13"/>
                  </a:cxn>
                  <a:cxn ang="0">
                    <a:pos x="239" y="15"/>
                  </a:cxn>
                  <a:cxn ang="0">
                    <a:pos x="133" y="11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2" y="0"/>
                  </a:cxn>
                  <a:cxn ang="0">
                    <a:pos x="140" y="8"/>
                  </a:cxn>
                  <a:cxn ang="0">
                    <a:pos x="137" y="9"/>
                  </a:cxn>
                  <a:cxn ang="0">
                    <a:pos x="133" y="11"/>
                  </a:cxn>
                </a:cxnLst>
                <a:rect l="0" t="0" r="r" b="b"/>
                <a:pathLst>
                  <a:path w="239" h="15">
                    <a:moveTo>
                      <a:pt x="239" y="15"/>
                    </a:moveTo>
                    <a:lnTo>
                      <a:pt x="148" y="11"/>
                    </a:lnTo>
                    <a:lnTo>
                      <a:pt x="154" y="9"/>
                    </a:lnTo>
                    <a:lnTo>
                      <a:pt x="157" y="8"/>
                    </a:lnTo>
                    <a:lnTo>
                      <a:pt x="231" y="11"/>
                    </a:lnTo>
                    <a:lnTo>
                      <a:pt x="235" y="13"/>
                    </a:lnTo>
                    <a:lnTo>
                      <a:pt x="239" y="15"/>
                    </a:lnTo>
                    <a:close/>
                    <a:moveTo>
                      <a:pt x="133" y="1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40" y="8"/>
                    </a:lnTo>
                    <a:lnTo>
                      <a:pt x="137" y="9"/>
                    </a:lnTo>
                    <a:lnTo>
                      <a:pt x="133" y="11"/>
                    </a:lnTo>
                    <a:close/>
                  </a:path>
                </a:pathLst>
              </a:custGeom>
              <a:solidFill>
                <a:srgbClr val="E3D6D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7601" name="Freeform 209"/>
              <p:cNvSpPr>
                <a:spLocks noEditPoints="1"/>
              </p:cNvSpPr>
              <p:nvPr/>
            </p:nvSpPr>
            <p:spPr bwMode="auto">
              <a:xfrm>
                <a:off x="1855" y="854"/>
                <a:ext cx="235" cy="15"/>
              </a:xfrm>
              <a:custGeom>
                <a:avLst/>
                <a:gdLst/>
                <a:ahLst/>
                <a:cxnLst>
                  <a:cxn ang="0">
                    <a:pos x="235" y="15"/>
                  </a:cxn>
                  <a:cxn ang="0">
                    <a:pos x="152" y="11"/>
                  </a:cxn>
                  <a:cxn ang="0">
                    <a:pos x="161" y="10"/>
                  </a:cxn>
                  <a:cxn ang="0">
                    <a:pos x="169" y="10"/>
                  </a:cxn>
                  <a:cxn ang="0">
                    <a:pos x="178" y="10"/>
                  </a:cxn>
                  <a:cxn ang="0">
                    <a:pos x="190" y="10"/>
                  </a:cxn>
                  <a:cxn ang="0">
                    <a:pos x="226" y="11"/>
                  </a:cxn>
                  <a:cxn ang="0">
                    <a:pos x="226" y="11"/>
                  </a:cxn>
                  <a:cxn ang="0">
                    <a:pos x="228" y="11"/>
                  </a:cxn>
                  <a:cxn ang="0">
                    <a:pos x="231" y="13"/>
                  </a:cxn>
                  <a:cxn ang="0">
                    <a:pos x="235" y="15"/>
                  </a:cxn>
                  <a:cxn ang="0">
                    <a:pos x="137" y="11"/>
                  </a:cxn>
                  <a:cxn ang="0">
                    <a:pos x="0" y="4"/>
                  </a:cxn>
                  <a:cxn ang="0">
                    <a:pos x="2" y="2"/>
                  </a:cxn>
                  <a:cxn ang="0">
                    <a:pos x="2" y="0"/>
                  </a:cxn>
                  <a:cxn ang="0">
                    <a:pos x="144" y="8"/>
                  </a:cxn>
                  <a:cxn ang="0">
                    <a:pos x="140" y="10"/>
                  </a:cxn>
                  <a:cxn ang="0">
                    <a:pos x="137" y="11"/>
                  </a:cxn>
                </a:cxnLst>
                <a:rect l="0" t="0" r="r" b="b"/>
                <a:pathLst>
                  <a:path w="235" h="15">
                    <a:moveTo>
                      <a:pt x="235" y="15"/>
                    </a:moveTo>
                    <a:lnTo>
                      <a:pt x="152" y="11"/>
                    </a:lnTo>
                    <a:lnTo>
                      <a:pt x="161" y="10"/>
                    </a:lnTo>
                    <a:lnTo>
                      <a:pt x="169" y="10"/>
                    </a:lnTo>
                    <a:lnTo>
                      <a:pt x="178" y="10"/>
                    </a:lnTo>
                    <a:lnTo>
                      <a:pt x="190" y="10"/>
                    </a:lnTo>
                    <a:lnTo>
                      <a:pt x="226" y="11"/>
                    </a:lnTo>
                    <a:lnTo>
                      <a:pt x="226" y="11"/>
                    </a:lnTo>
                    <a:lnTo>
                      <a:pt x="228" y="11"/>
                    </a:lnTo>
                    <a:lnTo>
                      <a:pt x="231" y="13"/>
                    </a:lnTo>
                    <a:lnTo>
                      <a:pt x="235" y="15"/>
                    </a:lnTo>
                    <a:close/>
                    <a:moveTo>
                      <a:pt x="137" y="11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44" y="8"/>
                    </a:lnTo>
                    <a:lnTo>
                      <a:pt x="140" y="10"/>
                    </a:lnTo>
                    <a:lnTo>
                      <a:pt x="137" y="11"/>
                    </a:lnTo>
                    <a:close/>
                  </a:path>
                </a:pathLst>
              </a:custGeom>
              <a:solidFill>
                <a:srgbClr val="E3D6D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7602" name="Freeform 210"/>
              <p:cNvSpPr>
                <a:spLocks noEditPoints="1"/>
              </p:cNvSpPr>
              <p:nvPr/>
            </p:nvSpPr>
            <p:spPr bwMode="auto">
              <a:xfrm>
                <a:off x="1857" y="852"/>
                <a:ext cx="229" cy="15"/>
              </a:xfrm>
              <a:custGeom>
                <a:avLst/>
                <a:gdLst/>
                <a:ahLst/>
                <a:cxnLst>
                  <a:cxn ang="0">
                    <a:pos x="229" y="15"/>
                  </a:cxn>
                  <a:cxn ang="0">
                    <a:pos x="155" y="12"/>
                  </a:cxn>
                  <a:cxn ang="0">
                    <a:pos x="161" y="12"/>
                  </a:cxn>
                  <a:cxn ang="0">
                    <a:pos x="167" y="12"/>
                  </a:cxn>
                  <a:cxn ang="0">
                    <a:pos x="180" y="12"/>
                  </a:cxn>
                  <a:cxn ang="0">
                    <a:pos x="193" y="12"/>
                  </a:cxn>
                  <a:cxn ang="0">
                    <a:pos x="210" y="12"/>
                  </a:cxn>
                  <a:cxn ang="0">
                    <a:pos x="226" y="13"/>
                  </a:cxn>
                  <a:cxn ang="0">
                    <a:pos x="227" y="15"/>
                  </a:cxn>
                  <a:cxn ang="0">
                    <a:pos x="229" y="15"/>
                  </a:cxn>
                  <a:cxn ang="0">
                    <a:pos x="138" y="12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148" y="8"/>
                  </a:cxn>
                  <a:cxn ang="0">
                    <a:pos x="142" y="10"/>
                  </a:cxn>
                  <a:cxn ang="0">
                    <a:pos x="138" y="12"/>
                  </a:cxn>
                </a:cxnLst>
                <a:rect l="0" t="0" r="r" b="b"/>
                <a:pathLst>
                  <a:path w="229" h="15">
                    <a:moveTo>
                      <a:pt x="229" y="15"/>
                    </a:moveTo>
                    <a:lnTo>
                      <a:pt x="155" y="12"/>
                    </a:lnTo>
                    <a:lnTo>
                      <a:pt x="161" y="12"/>
                    </a:lnTo>
                    <a:lnTo>
                      <a:pt x="167" y="12"/>
                    </a:lnTo>
                    <a:lnTo>
                      <a:pt x="180" y="12"/>
                    </a:lnTo>
                    <a:lnTo>
                      <a:pt x="193" y="12"/>
                    </a:lnTo>
                    <a:lnTo>
                      <a:pt x="210" y="12"/>
                    </a:lnTo>
                    <a:lnTo>
                      <a:pt x="226" y="13"/>
                    </a:lnTo>
                    <a:lnTo>
                      <a:pt x="227" y="15"/>
                    </a:lnTo>
                    <a:lnTo>
                      <a:pt x="229" y="15"/>
                    </a:lnTo>
                    <a:close/>
                    <a:moveTo>
                      <a:pt x="138" y="12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148" y="8"/>
                    </a:lnTo>
                    <a:lnTo>
                      <a:pt x="142" y="10"/>
                    </a:lnTo>
                    <a:lnTo>
                      <a:pt x="138" y="12"/>
                    </a:lnTo>
                    <a:close/>
                  </a:path>
                </a:pathLst>
              </a:custGeom>
              <a:solidFill>
                <a:srgbClr val="E3D6D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7603" name="Freeform 211"/>
              <p:cNvSpPr>
                <a:spLocks noEditPoints="1"/>
              </p:cNvSpPr>
              <p:nvPr/>
            </p:nvSpPr>
            <p:spPr bwMode="auto">
              <a:xfrm>
                <a:off x="1857" y="850"/>
                <a:ext cx="224" cy="15"/>
              </a:xfrm>
              <a:custGeom>
                <a:avLst/>
                <a:gdLst/>
                <a:ahLst/>
                <a:cxnLst>
                  <a:cxn ang="0">
                    <a:pos x="224" y="15"/>
                  </a:cxn>
                  <a:cxn ang="0">
                    <a:pos x="188" y="14"/>
                  </a:cxn>
                  <a:cxn ang="0">
                    <a:pos x="190" y="14"/>
                  </a:cxn>
                  <a:cxn ang="0">
                    <a:pos x="193" y="14"/>
                  </a:cxn>
                  <a:cxn ang="0">
                    <a:pos x="209" y="14"/>
                  </a:cxn>
                  <a:cxn ang="0">
                    <a:pos x="224" y="15"/>
                  </a:cxn>
                  <a:cxn ang="0">
                    <a:pos x="142" y="12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2" y="0"/>
                  </a:cxn>
                  <a:cxn ang="0">
                    <a:pos x="152" y="8"/>
                  </a:cxn>
                  <a:cxn ang="0">
                    <a:pos x="148" y="10"/>
                  </a:cxn>
                  <a:cxn ang="0">
                    <a:pos x="142" y="12"/>
                  </a:cxn>
                </a:cxnLst>
                <a:rect l="0" t="0" r="r" b="b"/>
                <a:pathLst>
                  <a:path w="224" h="15">
                    <a:moveTo>
                      <a:pt x="224" y="15"/>
                    </a:moveTo>
                    <a:lnTo>
                      <a:pt x="188" y="14"/>
                    </a:lnTo>
                    <a:lnTo>
                      <a:pt x="190" y="14"/>
                    </a:lnTo>
                    <a:lnTo>
                      <a:pt x="193" y="14"/>
                    </a:lnTo>
                    <a:lnTo>
                      <a:pt x="209" y="14"/>
                    </a:lnTo>
                    <a:lnTo>
                      <a:pt x="224" y="15"/>
                    </a:lnTo>
                    <a:close/>
                    <a:moveTo>
                      <a:pt x="142" y="12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52" y="8"/>
                    </a:lnTo>
                    <a:lnTo>
                      <a:pt x="148" y="10"/>
                    </a:lnTo>
                    <a:lnTo>
                      <a:pt x="142" y="12"/>
                    </a:lnTo>
                    <a:close/>
                  </a:path>
                </a:pathLst>
              </a:custGeom>
              <a:solidFill>
                <a:srgbClr val="E3D7D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7604" name="Freeform 212"/>
              <p:cNvSpPr>
                <a:spLocks/>
              </p:cNvSpPr>
              <p:nvPr/>
            </p:nvSpPr>
            <p:spPr bwMode="auto">
              <a:xfrm>
                <a:off x="1857" y="848"/>
                <a:ext cx="157" cy="12"/>
              </a:xfrm>
              <a:custGeom>
                <a:avLst/>
                <a:gdLst/>
                <a:ahLst/>
                <a:cxnLst>
                  <a:cxn ang="0">
                    <a:pos x="148" y="12"/>
                  </a:cxn>
                  <a:cxn ang="0">
                    <a:pos x="0" y="4"/>
                  </a:cxn>
                  <a:cxn ang="0">
                    <a:pos x="2" y="2"/>
                  </a:cxn>
                  <a:cxn ang="0">
                    <a:pos x="2" y="0"/>
                  </a:cxn>
                  <a:cxn ang="0">
                    <a:pos x="36" y="2"/>
                  </a:cxn>
                  <a:cxn ang="0">
                    <a:pos x="36" y="2"/>
                  </a:cxn>
                  <a:cxn ang="0">
                    <a:pos x="34" y="4"/>
                  </a:cxn>
                  <a:cxn ang="0">
                    <a:pos x="36" y="4"/>
                  </a:cxn>
                  <a:cxn ang="0">
                    <a:pos x="40" y="2"/>
                  </a:cxn>
                  <a:cxn ang="0">
                    <a:pos x="157" y="8"/>
                  </a:cxn>
                  <a:cxn ang="0">
                    <a:pos x="154" y="10"/>
                  </a:cxn>
                  <a:cxn ang="0">
                    <a:pos x="148" y="12"/>
                  </a:cxn>
                </a:cxnLst>
                <a:rect l="0" t="0" r="r" b="b"/>
                <a:pathLst>
                  <a:path w="157" h="12">
                    <a:moveTo>
                      <a:pt x="148" y="12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36" y="2"/>
                    </a:lnTo>
                    <a:lnTo>
                      <a:pt x="36" y="2"/>
                    </a:lnTo>
                    <a:lnTo>
                      <a:pt x="34" y="4"/>
                    </a:lnTo>
                    <a:lnTo>
                      <a:pt x="36" y="4"/>
                    </a:lnTo>
                    <a:lnTo>
                      <a:pt x="40" y="2"/>
                    </a:lnTo>
                    <a:lnTo>
                      <a:pt x="157" y="8"/>
                    </a:lnTo>
                    <a:lnTo>
                      <a:pt x="154" y="10"/>
                    </a:lnTo>
                    <a:lnTo>
                      <a:pt x="148" y="12"/>
                    </a:lnTo>
                    <a:close/>
                  </a:path>
                </a:pathLst>
              </a:custGeom>
              <a:solidFill>
                <a:srgbClr val="E3D7D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7605" name="Freeform 213"/>
              <p:cNvSpPr>
                <a:spLocks/>
              </p:cNvSpPr>
              <p:nvPr/>
            </p:nvSpPr>
            <p:spPr bwMode="auto">
              <a:xfrm>
                <a:off x="1859" y="847"/>
                <a:ext cx="163" cy="11"/>
              </a:xfrm>
              <a:custGeom>
                <a:avLst/>
                <a:gdLst/>
                <a:ahLst/>
                <a:cxnLst>
                  <a:cxn ang="0">
                    <a:pos x="150" y="11"/>
                  </a:cxn>
                  <a:cxn ang="0">
                    <a:pos x="0" y="3"/>
                  </a:cxn>
                  <a:cxn ang="0">
                    <a:pos x="0" y="1"/>
                  </a:cxn>
                  <a:cxn ang="0">
                    <a:pos x="2" y="0"/>
                  </a:cxn>
                  <a:cxn ang="0">
                    <a:pos x="34" y="1"/>
                  </a:cxn>
                  <a:cxn ang="0">
                    <a:pos x="34" y="3"/>
                  </a:cxn>
                  <a:cxn ang="0">
                    <a:pos x="32" y="5"/>
                  </a:cxn>
                  <a:cxn ang="0">
                    <a:pos x="34" y="3"/>
                  </a:cxn>
                  <a:cxn ang="0">
                    <a:pos x="38" y="3"/>
                  </a:cxn>
                  <a:cxn ang="0">
                    <a:pos x="38" y="1"/>
                  </a:cxn>
                  <a:cxn ang="0">
                    <a:pos x="40" y="1"/>
                  </a:cxn>
                  <a:cxn ang="0">
                    <a:pos x="163" y="7"/>
                  </a:cxn>
                  <a:cxn ang="0">
                    <a:pos x="163" y="7"/>
                  </a:cxn>
                  <a:cxn ang="0">
                    <a:pos x="163" y="7"/>
                  </a:cxn>
                  <a:cxn ang="0">
                    <a:pos x="155" y="9"/>
                  </a:cxn>
                  <a:cxn ang="0">
                    <a:pos x="150" y="11"/>
                  </a:cxn>
                </a:cxnLst>
                <a:rect l="0" t="0" r="r" b="b"/>
                <a:pathLst>
                  <a:path w="163" h="11">
                    <a:moveTo>
                      <a:pt x="150" y="11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34" y="1"/>
                    </a:lnTo>
                    <a:lnTo>
                      <a:pt x="34" y="3"/>
                    </a:lnTo>
                    <a:lnTo>
                      <a:pt x="32" y="5"/>
                    </a:lnTo>
                    <a:lnTo>
                      <a:pt x="34" y="3"/>
                    </a:lnTo>
                    <a:lnTo>
                      <a:pt x="38" y="3"/>
                    </a:lnTo>
                    <a:lnTo>
                      <a:pt x="38" y="1"/>
                    </a:lnTo>
                    <a:lnTo>
                      <a:pt x="40" y="1"/>
                    </a:lnTo>
                    <a:lnTo>
                      <a:pt x="163" y="7"/>
                    </a:lnTo>
                    <a:lnTo>
                      <a:pt x="163" y="7"/>
                    </a:lnTo>
                    <a:lnTo>
                      <a:pt x="163" y="7"/>
                    </a:lnTo>
                    <a:lnTo>
                      <a:pt x="155" y="9"/>
                    </a:lnTo>
                    <a:lnTo>
                      <a:pt x="150" y="11"/>
                    </a:lnTo>
                    <a:close/>
                  </a:path>
                </a:pathLst>
              </a:custGeom>
              <a:solidFill>
                <a:srgbClr val="E3D7D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7606" name="Freeform 214"/>
              <p:cNvSpPr>
                <a:spLocks noEditPoints="1"/>
              </p:cNvSpPr>
              <p:nvPr/>
            </p:nvSpPr>
            <p:spPr bwMode="auto">
              <a:xfrm>
                <a:off x="1859" y="845"/>
                <a:ext cx="174" cy="11"/>
              </a:xfrm>
              <a:custGeom>
                <a:avLst/>
                <a:gdLst/>
                <a:ahLst/>
                <a:cxnLst>
                  <a:cxn ang="0">
                    <a:pos x="155" y="11"/>
                  </a:cxn>
                  <a:cxn ang="0">
                    <a:pos x="38" y="5"/>
                  </a:cxn>
                  <a:cxn ang="0">
                    <a:pos x="38" y="5"/>
                  </a:cxn>
                  <a:cxn ang="0">
                    <a:pos x="38" y="5"/>
                  </a:cxn>
                  <a:cxn ang="0">
                    <a:pos x="40" y="3"/>
                  </a:cxn>
                  <a:cxn ang="0">
                    <a:pos x="41" y="2"/>
                  </a:cxn>
                  <a:cxn ang="0">
                    <a:pos x="174" y="7"/>
                  </a:cxn>
                  <a:cxn ang="0">
                    <a:pos x="174" y="7"/>
                  </a:cxn>
                  <a:cxn ang="0">
                    <a:pos x="174" y="7"/>
                  </a:cxn>
                  <a:cxn ang="0">
                    <a:pos x="169" y="7"/>
                  </a:cxn>
                  <a:cxn ang="0">
                    <a:pos x="163" y="9"/>
                  </a:cxn>
                  <a:cxn ang="0">
                    <a:pos x="159" y="9"/>
                  </a:cxn>
                  <a:cxn ang="0">
                    <a:pos x="155" y="11"/>
                  </a:cxn>
                  <a:cxn ang="0">
                    <a:pos x="34" y="5"/>
                  </a:cxn>
                  <a:cxn ang="0">
                    <a:pos x="0" y="3"/>
                  </a:cxn>
                  <a:cxn ang="0">
                    <a:pos x="2" y="2"/>
                  </a:cxn>
                  <a:cxn ang="0">
                    <a:pos x="2" y="0"/>
                  </a:cxn>
                  <a:cxn ang="0">
                    <a:pos x="36" y="2"/>
                  </a:cxn>
                  <a:cxn ang="0">
                    <a:pos x="34" y="3"/>
                  </a:cxn>
                  <a:cxn ang="0">
                    <a:pos x="34" y="5"/>
                  </a:cxn>
                </a:cxnLst>
                <a:rect l="0" t="0" r="r" b="b"/>
                <a:pathLst>
                  <a:path w="174" h="11">
                    <a:moveTo>
                      <a:pt x="155" y="11"/>
                    </a:moveTo>
                    <a:lnTo>
                      <a:pt x="38" y="5"/>
                    </a:lnTo>
                    <a:lnTo>
                      <a:pt x="38" y="5"/>
                    </a:lnTo>
                    <a:lnTo>
                      <a:pt x="38" y="5"/>
                    </a:lnTo>
                    <a:lnTo>
                      <a:pt x="40" y="3"/>
                    </a:lnTo>
                    <a:lnTo>
                      <a:pt x="41" y="2"/>
                    </a:lnTo>
                    <a:lnTo>
                      <a:pt x="174" y="7"/>
                    </a:lnTo>
                    <a:lnTo>
                      <a:pt x="174" y="7"/>
                    </a:lnTo>
                    <a:lnTo>
                      <a:pt x="174" y="7"/>
                    </a:lnTo>
                    <a:lnTo>
                      <a:pt x="169" y="7"/>
                    </a:lnTo>
                    <a:lnTo>
                      <a:pt x="163" y="9"/>
                    </a:lnTo>
                    <a:lnTo>
                      <a:pt x="159" y="9"/>
                    </a:lnTo>
                    <a:lnTo>
                      <a:pt x="155" y="11"/>
                    </a:lnTo>
                    <a:close/>
                    <a:moveTo>
                      <a:pt x="34" y="5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36" y="2"/>
                    </a:lnTo>
                    <a:lnTo>
                      <a:pt x="34" y="3"/>
                    </a:lnTo>
                    <a:lnTo>
                      <a:pt x="34" y="5"/>
                    </a:lnTo>
                    <a:close/>
                  </a:path>
                </a:pathLst>
              </a:custGeom>
              <a:solidFill>
                <a:srgbClr val="E3D7D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7607" name="Freeform 215"/>
              <p:cNvSpPr>
                <a:spLocks noEditPoints="1"/>
              </p:cNvSpPr>
              <p:nvPr/>
            </p:nvSpPr>
            <p:spPr bwMode="auto">
              <a:xfrm>
                <a:off x="1861" y="843"/>
                <a:ext cx="172" cy="11"/>
              </a:xfrm>
              <a:custGeom>
                <a:avLst/>
                <a:gdLst/>
                <a:ahLst/>
                <a:cxnLst>
                  <a:cxn ang="0">
                    <a:pos x="161" y="11"/>
                  </a:cxn>
                  <a:cxn ang="0">
                    <a:pos x="38" y="5"/>
                  </a:cxn>
                  <a:cxn ang="0">
                    <a:pos x="39" y="4"/>
                  </a:cxn>
                  <a:cxn ang="0">
                    <a:pos x="41" y="2"/>
                  </a:cxn>
                  <a:cxn ang="0">
                    <a:pos x="41" y="2"/>
                  </a:cxn>
                  <a:cxn ang="0">
                    <a:pos x="41" y="2"/>
                  </a:cxn>
                  <a:cxn ang="0">
                    <a:pos x="170" y="7"/>
                  </a:cxn>
                  <a:cxn ang="0">
                    <a:pos x="172" y="9"/>
                  </a:cxn>
                  <a:cxn ang="0">
                    <a:pos x="172" y="9"/>
                  </a:cxn>
                  <a:cxn ang="0">
                    <a:pos x="167" y="9"/>
                  </a:cxn>
                  <a:cxn ang="0">
                    <a:pos x="161" y="11"/>
                  </a:cxn>
                  <a:cxn ang="0">
                    <a:pos x="32" y="5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36" y="2"/>
                  </a:cxn>
                  <a:cxn ang="0">
                    <a:pos x="34" y="4"/>
                  </a:cxn>
                  <a:cxn ang="0">
                    <a:pos x="32" y="5"/>
                  </a:cxn>
                </a:cxnLst>
                <a:rect l="0" t="0" r="r" b="b"/>
                <a:pathLst>
                  <a:path w="172" h="11">
                    <a:moveTo>
                      <a:pt x="161" y="11"/>
                    </a:moveTo>
                    <a:lnTo>
                      <a:pt x="38" y="5"/>
                    </a:lnTo>
                    <a:lnTo>
                      <a:pt x="39" y="4"/>
                    </a:lnTo>
                    <a:lnTo>
                      <a:pt x="41" y="2"/>
                    </a:lnTo>
                    <a:lnTo>
                      <a:pt x="41" y="2"/>
                    </a:lnTo>
                    <a:lnTo>
                      <a:pt x="41" y="2"/>
                    </a:lnTo>
                    <a:lnTo>
                      <a:pt x="170" y="7"/>
                    </a:lnTo>
                    <a:lnTo>
                      <a:pt x="172" y="9"/>
                    </a:lnTo>
                    <a:lnTo>
                      <a:pt x="172" y="9"/>
                    </a:lnTo>
                    <a:lnTo>
                      <a:pt x="167" y="9"/>
                    </a:lnTo>
                    <a:lnTo>
                      <a:pt x="161" y="11"/>
                    </a:lnTo>
                    <a:close/>
                    <a:moveTo>
                      <a:pt x="32" y="5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36" y="2"/>
                    </a:lnTo>
                    <a:lnTo>
                      <a:pt x="34" y="4"/>
                    </a:lnTo>
                    <a:lnTo>
                      <a:pt x="32" y="5"/>
                    </a:lnTo>
                    <a:close/>
                  </a:path>
                </a:pathLst>
              </a:custGeom>
              <a:solidFill>
                <a:srgbClr val="E3D7D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7608" name="Freeform 216"/>
              <p:cNvSpPr>
                <a:spLocks noEditPoints="1"/>
              </p:cNvSpPr>
              <p:nvPr/>
            </p:nvSpPr>
            <p:spPr bwMode="auto">
              <a:xfrm>
                <a:off x="1861" y="841"/>
                <a:ext cx="172" cy="11"/>
              </a:xfrm>
              <a:custGeom>
                <a:avLst/>
                <a:gdLst/>
                <a:ahLst/>
                <a:cxnLst>
                  <a:cxn ang="0">
                    <a:pos x="172" y="11"/>
                  </a:cxn>
                  <a:cxn ang="0">
                    <a:pos x="39" y="6"/>
                  </a:cxn>
                  <a:cxn ang="0">
                    <a:pos x="39" y="4"/>
                  </a:cxn>
                  <a:cxn ang="0">
                    <a:pos x="41" y="4"/>
                  </a:cxn>
                  <a:cxn ang="0">
                    <a:pos x="41" y="2"/>
                  </a:cxn>
                  <a:cxn ang="0">
                    <a:pos x="43" y="2"/>
                  </a:cxn>
                  <a:cxn ang="0">
                    <a:pos x="60" y="2"/>
                  </a:cxn>
                  <a:cxn ang="0">
                    <a:pos x="62" y="2"/>
                  </a:cxn>
                  <a:cxn ang="0">
                    <a:pos x="62" y="2"/>
                  </a:cxn>
                  <a:cxn ang="0">
                    <a:pos x="170" y="7"/>
                  </a:cxn>
                  <a:cxn ang="0">
                    <a:pos x="170" y="9"/>
                  </a:cxn>
                  <a:cxn ang="0">
                    <a:pos x="172" y="11"/>
                  </a:cxn>
                  <a:cxn ang="0">
                    <a:pos x="34" y="6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2" y="0"/>
                  </a:cxn>
                  <a:cxn ang="0">
                    <a:pos x="36" y="2"/>
                  </a:cxn>
                  <a:cxn ang="0">
                    <a:pos x="36" y="4"/>
                  </a:cxn>
                  <a:cxn ang="0">
                    <a:pos x="34" y="6"/>
                  </a:cxn>
                </a:cxnLst>
                <a:rect l="0" t="0" r="r" b="b"/>
                <a:pathLst>
                  <a:path w="172" h="11">
                    <a:moveTo>
                      <a:pt x="172" y="11"/>
                    </a:moveTo>
                    <a:lnTo>
                      <a:pt x="39" y="6"/>
                    </a:lnTo>
                    <a:lnTo>
                      <a:pt x="39" y="4"/>
                    </a:lnTo>
                    <a:lnTo>
                      <a:pt x="41" y="4"/>
                    </a:lnTo>
                    <a:lnTo>
                      <a:pt x="41" y="2"/>
                    </a:lnTo>
                    <a:lnTo>
                      <a:pt x="43" y="2"/>
                    </a:lnTo>
                    <a:lnTo>
                      <a:pt x="60" y="2"/>
                    </a:lnTo>
                    <a:lnTo>
                      <a:pt x="62" y="2"/>
                    </a:lnTo>
                    <a:lnTo>
                      <a:pt x="62" y="2"/>
                    </a:lnTo>
                    <a:lnTo>
                      <a:pt x="170" y="7"/>
                    </a:lnTo>
                    <a:lnTo>
                      <a:pt x="170" y="9"/>
                    </a:lnTo>
                    <a:lnTo>
                      <a:pt x="172" y="11"/>
                    </a:lnTo>
                    <a:close/>
                    <a:moveTo>
                      <a:pt x="34" y="6"/>
                    </a:moveTo>
                    <a:lnTo>
                      <a:pt x="0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36" y="2"/>
                    </a:lnTo>
                    <a:lnTo>
                      <a:pt x="36" y="4"/>
                    </a:lnTo>
                    <a:lnTo>
                      <a:pt x="34" y="6"/>
                    </a:lnTo>
                    <a:close/>
                  </a:path>
                </a:pathLst>
              </a:custGeom>
              <a:solidFill>
                <a:srgbClr val="E3D7D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7609" name="Freeform 217"/>
              <p:cNvSpPr>
                <a:spLocks noEditPoints="1"/>
              </p:cNvSpPr>
              <p:nvPr/>
            </p:nvSpPr>
            <p:spPr bwMode="auto">
              <a:xfrm>
                <a:off x="1861" y="839"/>
                <a:ext cx="170" cy="11"/>
              </a:xfrm>
              <a:custGeom>
                <a:avLst/>
                <a:gdLst/>
                <a:ahLst/>
                <a:cxnLst>
                  <a:cxn ang="0">
                    <a:pos x="170" y="11"/>
                  </a:cxn>
                  <a:cxn ang="0">
                    <a:pos x="41" y="6"/>
                  </a:cxn>
                  <a:cxn ang="0">
                    <a:pos x="43" y="4"/>
                  </a:cxn>
                  <a:cxn ang="0">
                    <a:pos x="43" y="2"/>
                  </a:cxn>
                  <a:cxn ang="0">
                    <a:pos x="58" y="2"/>
                  </a:cxn>
                  <a:cxn ang="0">
                    <a:pos x="60" y="4"/>
                  </a:cxn>
                  <a:cxn ang="0">
                    <a:pos x="62" y="4"/>
                  </a:cxn>
                  <a:cxn ang="0">
                    <a:pos x="64" y="4"/>
                  </a:cxn>
                  <a:cxn ang="0">
                    <a:pos x="66" y="2"/>
                  </a:cxn>
                  <a:cxn ang="0">
                    <a:pos x="170" y="8"/>
                  </a:cxn>
                  <a:cxn ang="0">
                    <a:pos x="170" y="9"/>
                  </a:cxn>
                  <a:cxn ang="0">
                    <a:pos x="170" y="11"/>
                  </a:cxn>
                  <a:cxn ang="0">
                    <a:pos x="36" y="6"/>
                  </a:cxn>
                  <a:cxn ang="0">
                    <a:pos x="0" y="4"/>
                  </a:cxn>
                  <a:cxn ang="0">
                    <a:pos x="2" y="2"/>
                  </a:cxn>
                  <a:cxn ang="0">
                    <a:pos x="2" y="0"/>
                  </a:cxn>
                  <a:cxn ang="0">
                    <a:pos x="38" y="0"/>
                  </a:cxn>
                  <a:cxn ang="0">
                    <a:pos x="36" y="4"/>
                  </a:cxn>
                  <a:cxn ang="0">
                    <a:pos x="36" y="6"/>
                  </a:cxn>
                </a:cxnLst>
                <a:rect l="0" t="0" r="r" b="b"/>
                <a:pathLst>
                  <a:path w="170" h="11">
                    <a:moveTo>
                      <a:pt x="170" y="11"/>
                    </a:moveTo>
                    <a:lnTo>
                      <a:pt x="41" y="6"/>
                    </a:lnTo>
                    <a:lnTo>
                      <a:pt x="43" y="4"/>
                    </a:lnTo>
                    <a:lnTo>
                      <a:pt x="43" y="2"/>
                    </a:lnTo>
                    <a:lnTo>
                      <a:pt x="58" y="2"/>
                    </a:lnTo>
                    <a:lnTo>
                      <a:pt x="60" y="4"/>
                    </a:lnTo>
                    <a:lnTo>
                      <a:pt x="62" y="4"/>
                    </a:lnTo>
                    <a:lnTo>
                      <a:pt x="64" y="4"/>
                    </a:lnTo>
                    <a:lnTo>
                      <a:pt x="66" y="2"/>
                    </a:lnTo>
                    <a:lnTo>
                      <a:pt x="170" y="8"/>
                    </a:lnTo>
                    <a:lnTo>
                      <a:pt x="170" y="9"/>
                    </a:lnTo>
                    <a:lnTo>
                      <a:pt x="170" y="11"/>
                    </a:lnTo>
                    <a:close/>
                    <a:moveTo>
                      <a:pt x="36" y="6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38" y="0"/>
                    </a:lnTo>
                    <a:lnTo>
                      <a:pt x="36" y="4"/>
                    </a:lnTo>
                    <a:lnTo>
                      <a:pt x="36" y="6"/>
                    </a:lnTo>
                    <a:close/>
                  </a:path>
                </a:pathLst>
              </a:custGeom>
              <a:solidFill>
                <a:srgbClr val="E3D8D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7610" name="Freeform 218"/>
              <p:cNvSpPr>
                <a:spLocks noEditPoints="1"/>
              </p:cNvSpPr>
              <p:nvPr/>
            </p:nvSpPr>
            <p:spPr bwMode="auto">
              <a:xfrm>
                <a:off x="1863" y="835"/>
                <a:ext cx="168" cy="13"/>
              </a:xfrm>
              <a:custGeom>
                <a:avLst/>
                <a:gdLst/>
                <a:ahLst/>
                <a:cxnLst>
                  <a:cxn ang="0">
                    <a:pos x="168" y="13"/>
                  </a:cxn>
                  <a:cxn ang="0">
                    <a:pos x="60" y="8"/>
                  </a:cxn>
                  <a:cxn ang="0">
                    <a:pos x="64" y="6"/>
                  </a:cxn>
                  <a:cxn ang="0">
                    <a:pos x="66" y="4"/>
                  </a:cxn>
                  <a:cxn ang="0">
                    <a:pos x="166" y="10"/>
                  </a:cxn>
                  <a:cxn ang="0">
                    <a:pos x="168" y="12"/>
                  </a:cxn>
                  <a:cxn ang="0">
                    <a:pos x="168" y="13"/>
                  </a:cxn>
                  <a:cxn ang="0">
                    <a:pos x="58" y="8"/>
                  </a:cxn>
                  <a:cxn ang="0">
                    <a:pos x="41" y="8"/>
                  </a:cxn>
                  <a:cxn ang="0">
                    <a:pos x="41" y="6"/>
                  </a:cxn>
                  <a:cxn ang="0">
                    <a:pos x="43" y="4"/>
                  </a:cxn>
                  <a:cxn ang="0">
                    <a:pos x="56" y="4"/>
                  </a:cxn>
                  <a:cxn ang="0">
                    <a:pos x="56" y="4"/>
                  </a:cxn>
                  <a:cxn ang="0">
                    <a:pos x="56" y="4"/>
                  </a:cxn>
                  <a:cxn ang="0">
                    <a:pos x="56" y="6"/>
                  </a:cxn>
                  <a:cxn ang="0">
                    <a:pos x="58" y="8"/>
                  </a:cxn>
                  <a:cxn ang="0">
                    <a:pos x="34" y="8"/>
                  </a:cxn>
                  <a:cxn ang="0">
                    <a:pos x="0" y="6"/>
                  </a:cxn>
                  <a:cxn ang="0">
                    <a:pos x="0" y="4"/>
                  </a:cxn>
                  <a:cxn ang="0">
                    <a:pos x="0" y="0"/>
                  </a:cxn>
                  <a:cxn ang="0">
                    <a:pos x="37" y="2"/>
                  </a:cxn>
                  <a:cxn ang="0">
                    <a:pos x="36" y="4"/>
                  </a:cxn>
                  <a:cxn ang="0">
                    <a:pos x="34" y="8"/>
                  </a:cxn>
                </a:cxnLst>
                <a:rect l="0" t="0" r="r" b="b"/>
                <a:pathLst>
                  <a:path w="168" h="13">
                    <a:moveTo>
                      <a:pt x="168" y="13"/>
                    </a:moveTo>
                    <a:lnTo>
                      <a:pt x="60" y="8"/>
                    </a:lnTo>
                    <a:lnTo>
                      <a:pt x="64" y="6"/>
                    </a:lnTo>
                    <a:lnTo>
                      <a:pt x="66" y="4"/>
                    </a:lnTo>
                    <a:lnTo>
                      <a:pt x="166" y="10"/>
                    </a:lnTo>
                    <a:lnTo>
                      <a:pt x="168" y="12"/>
                    </a:lnTo>
                    <a:lnTo>
                      <a:pt x="168" y="13"/>
                    </a:lnTo>
                    <a:close/>
                    <a:moveTo>
                      <a:pt x="58" y="8"/>
                    </a:moveTo>
                    <a:lnTo>
                      <a:pt x="41" y="8"/>
                    </a:lnTo>
                    <a:lnTo>
                      <a:pt x="41" y="6"/>
                    </a:lnTo>
                    <a:lnTo>
                      <a:pt x="43" y="4"/>
                    </a:lnTo>
                    <a:lnTo>
                      <a:pt x="56" y="4"/>
                    </a:lnTo>
                    <a:lnTo>
                      <a:pt x="56" y="4"/>
                    </a:lnTo>
                    <a:lnTo>
                      <a:pt x="56" y="4"/>
                    </a:lnTo>
                    <a:lnTo>
                      <a:pt x="56" y="6"/>
                    </a:lnTo>
                    <a:lnTo>
                      <a:pt x="58" y="8"/>
                    </a:lnTo>
                    <a:close/>
                    <a:moveTo>
                      <a:pt x="34" y="8"/>
                    </a:moveTo>
                    <a:lnTo>
                      <a:pt x="0" y="6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37" y="2"/>
                    </a:lnTo>
                    <a:lnTo>
                      <a:pt x="36" y="4"/>
                    </a:lnTo>
                    <a:lnTo>
                      <a:pt x="34" y="8"/>
                    </a:lnTo>
                    <a:close/>
                  </a:path>
                </a:pathLst>
              </a:custGeom>
              <a:solidFill>
                <a:srgbClr val="E3D8D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7611" name="Freeform 219"/>
              <p:cNvSpPr>
                <a:spLocks noEditPoints="1"/>
              </p:cNvSpPr>
              <p:nvPr/>
            </p:nvSpPr>
            <p:spPr bwMode="auto">
              <a:xfrm>
                <a:off x="1863" y="833"/>
                <a:ext cx="168" cy="14"/>
              </a:xfrm>
              <a:custGeom>
                <a:avLst/>
                <a:gdLst/>
                <a:ahLst/>
                <a:cxnLst>
                  <a:cxn ang="0">
                    <a:pos x="168" y="14"/>
                  </a:cxn>
                  <a:cxn ang="0">
                    <a:pos x="64" y="8"/>
                  </a:cxn>
                  <a:cxn ang="0">
                    <a:pos x="66" y="8"/>
                  </a:cxn>
                  <a:cxn ang="0">
                    <a:pos x="66" y="6"/>
                  </a:cxn>
                  <a:cxn ang="0">
                    <a:pos x="66" y="4"/>
                  </a:cxn>
                  <a:cxn ang="0">
                    <a:pos x="68" y="4"/>
                  </a:cxn>
                  <a:cxn ang="0">
                    <a:pos x="166" y="10"/>
                  </a:cxn>
                  <a:cxn ang="0">
                    <a:pos x="166" y="12"/>
                  </a:cxn>
                  <a:cxn ang="0">
                    <a:pos x="168" y="14"/>
                  </a:cxn>
                  <a:cxn ang="0">
                    <a:pos x="56" y="8"/>
                  </a:cxn>
                  <a:cxn ang="0">
                    <a:pos x="41" y="8"/>
                  </a:cxn>
                  <a:cxn ang="0">
                    <a:pos x="43" y="6"/>
                  </a:cxn>
                  <a:cxn ang="0">
                    <a:pos x="45" y="4"/>
                  </a:cxn>
                  <a:cxn ang="0">
                    <a:pos x="56" y="4"/>
                  </a:cxn>
                  <a:cxn ang="0">
                    <a:pos x="56" y="6"/>
                  </a:cxn>
                  <a:cxn ang="0">
                    <a:pos x="56" y="6"/>
                  </a:cxn>
                  <a:cxn ang="0">
                    <a:pos x="56" y="8"/>
                  </a:cxn>
                  <a:cxn ang="0">
                    <a:pos x="56" y="8"/>
                  </a:cxn>
                  <a:cxn ang="0">
                    <a:pos x="36" y="6"/>
                  </a:cxn>
                  <a:cxn ang="0">
                    <a:pos x="0" y="6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37" y="2"/>
                  </a:cxn>
                  <a:cxn ang="0">
                    <a:pos x="37" y="4"/>
                  </a:cxn>
                  <a:cxn ang="0">
                    <a:pos x="36" y="6"/>
                  </a:cxn>
                </a:cxnLst>
                <a:rect l="0" t="0" r="r" b="b"/>
                <a:pathLst>
                  <a:path w="168" h="14">
                    <a:moveTo>
                      <a:pt x="168" y="14"/>
                    </a:moveTo>
                    <a:lnTo>
                      <a:pt x="64" y="8"/>
                    </a:lnTo>
                    <a:lnTo>
                      <a:pt x="66" y="8"/>
                    </a:lnTo>
                    <a:lnTo>
                      <a:pt x="66" y="6"/>
                    </a:lnTo>
                    <a:lnTo>
                      <a:pt x="66" y="4"/>
                    </a:lnTo>
                    <a:lnTo>
                      <a:pt x="68" y="4"/>
                    </a:lnTo>
                    <a:lnTo>
                      <a:pt x="166" y="10"/>
                    </a:lnTo>
                    <a:lnTo>
                      <a:pt x="166" y="12"/>
                    </a:lnTo>
                    <a:lnTo>
                      <a:pt x="168" y="14"/>
                    </a:lnTo>
                    <a:close/>
                    <a:moveTo>
                      <a:pt x="56" y="8"/>
                    </a:moveTo>
                    <a:lnTo>
                      <a:pt x="41" y="8"/>
                    </a:lnTo>
                    <a:lnTo>
                      <a:pt x="43" y="6"/>
                    </a:lnTo>
                    <a:lnTo>
                      <a:pt x="45" y="4"/>
                    </a:lnTo>
                    <a:lnTo>
                      <a:pt x="56" y="4"/>
                    </a:lnTo>
                    <a:lnTo>
                      <a:pt x="56" y="6"/>
                    </a:lnTo>
                    <a:lnTo>
                      <a:pt x="56" y="6"/>
                    </a:lnTo>
                    <a:lnTo>
                      <a:pt x="56" y="8"/>
                    </a:lnTo>
                    <a:lnTo>
                      <a:pt x="56" y="8"/>
                    </a:lnTo>
                    <a:close/>
                    <a:moveTo>
                      <a:pt x="36" y="6"/>
                    </a:moveTo>
                    <a:lnTo>
                      <a:pt x="0" y="6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37" y="2"/>
                    </a:lnTo>
                    <a:lnTo>
                      <a:pt x="37" y="4"/>
                    </a:lnTo>
                    <a:lnTo>
                      <a:pt x="36" y="6"/>
                    </a:lnTo>
                    <a:close/>
                  </a:path>
                </a:pathLst>
              </a:custGeom>
              <a:solidFill>
                <a:srgbClr val="E3D8D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7612" name="Freeform 220"/>
              <p:cNvSpPr>
                <a:spLocks noEditPoints="1"/>
              </p:cNvSpPr>
              <p:nvPr/>
            </p:nvSpPr>
            <p:spPr bwMode="auto">
              <a:xfrm>
                <a:off x="1863" y="831"/>
                <a:ext cx="166" cy="14"/>
              </a:xfrm>
              <a:custGeom>
                <a:avLst/>
                <a:gdLst/>
                <a:ahLst/>
                <a:cxnLst>
                  <a:cxn ang="0">
                    <a:pos x="166" y="14"/>
                  </a:cxn>
                  <a:cxn ang="0">
                    <a:pos x="66" y="8"/>
                  </a:cxn>
                  <a:cxn ang="0">
                    <a:pos x="66" y="8"/>
                  </a:cxn>
                  <a:cxn ang="0">
                    <a:pos x="66" y="8"/>
                  </a:cxn>
                  <a:cxn ang="0">
                    <a:pos x="68" y="6"/>
                  </a:cxn>
                  <a:cxn ang="0">
                    <a:pos x="68" y="4"/>
                  </a:cxn>
                  <a:cxn ang="0">
                    <a:pos x="166" y="10"/>
                  </a:cxn>
                  <a:cxn ang="0">
                    <a:pos x="166" y="12"/>
                  </a:cxn>
                  <a:cxn ang="0">
                    <a:pos x="166" y="14"/>
                  </a:cxn>
                  <a:cxn ang="0">
                    <a:pos x="56" y="8"/>
                  </a:cxn>
                  <a:cxn ang="0">
                    <a:pos x="43" y="8"/>
                  </a:cxn>
                  <a:cxn ang="0">
                    <a:pos x="45" y="6"/>
                  </a:cxn>
                  <a:cxn ang="0">
                    <a:pos x="45" y="4"/>
                  </a:cxn>
                  <a:cxn ang="0">
                    <a:pos x="56" y="4"/>
                  </a:cxn>
                  <a:cxn ang="0">
                    <a:pos x="56" y="6"/>
                  </a:cxn>
                  <a:cxn ang="0">
                    <a:pos x="56" y="8"/>
                  </a:cxn>
                  <a:cxn ang="0">
                    <a:pos x="37" y="6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1" y="0"/>
                  </a:cxn>
                  <a:cxn ang="0">
                    <a:pos x="39" y="2"/>
                  </a:cxn>
                  <a:cxn ang="0">
                    <a:pos x="37" y="4"/>
                  </a:cxn>
                  <a:cxn ang="0">
                    <a:pos x="37" y="6"/>
                  </a:cxn>
                </a:cxnLst>
                <a:rect l="0" t="0" r="r" b="b"/>
                <a:pathLst>
                  <a:path w="166" h="14">
                    <a:moveTo>
                      <a:pt x="166" y="14"/>
                    </a:moveTo>
                    <a:lnTo>
                      <a:pt x="66" y="8"/>
                    </a:lnTo>
                    <a:lnTo>
                      <a:pt x="66" y="8"/>
                    </a:lnTo>
                    <a:lnTo>
                      <a:pt x="66" y="8"/>
                    </a:lnTo>
                    <a:lnTo>
                      <a:pt x="68" y="6"/>
                    </a:lnTo>
                    <a:lnTo>
                      <a:pt x="68" y="4"/>
                    </a:lnTo>
                    <a:lnTo>
                      <a:pt x="166" y="10"/>
                    </a:lnTo>
                    <a:lnTo>
                      <a:pt x="166" y="12"/>
                    </a:lnTo>
                    <a:lnTo>
                      <a:pt x="166" y="14"/>
                    </a:lnTo>
                    <a:close/>
                    <a:moveTo>
                      <a:pt x="56" y="8"/>
                    </a:moveTo>
                    <a:lnTo>
                      <a:pt x="43" y="8"/>
                    </a:lnTo>
                    <a:lnTo>
                      <a:pt x="45" y="6"/>
                    </a:lnTo>
                    <a:lnTo>
                      <a:pt x="45" y="4"/>
                    </a:lnTo>
                    <a:lnTo>
                      <a:pt x="56" y="4"/>
                    </a:lnTo>
                    <a:lnTo>
                      <a:pt x="56" y="6"/>
                    </a:lnTo>
                    <a:lnTo>
                      <a:pt x="56" y="8"/>
                    </a:lnTo>
                    <a:close/>
                    <a:moveTo>
                      <a:pt x="37" y="6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1" y="0"/>
                    </a:lnTo>
                    <a:lnTo>
                      <a:pt x="39" y="2"/>
                    </a:lnTo>
                    <a:lnTo>
                      <a:pt x="37" y="4"/>
                    </a:lnTo>
                    <a:lnTo>
                      <a:pt x="37" y="6"/>
                    </a:lnTo>
                    <a:close/>
                  </a:path>
                </a:pathLst>
              </a:custGeom>
              <a:solidFill>
                <a:srgbClr val="E3D8D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7613" name="Freeform 221"/>
              <p:cNvSpPr>
                <a:spLocks noEditPoints="1"/>
              </p:cNvSpPr>
              <p:nvPr/>
            </p:nvSpPr>
            <p:spPr bwMode="auto">
              <a:xfrm>
                <a:off x="1863" y="829"/>
                <a:ext cx="166" cy="14"/>
              </a:xfrm>
              <a:custGeom>
                <a:avLst/>
                <a:gdLst/>
                <a:ahLst/>
                <a:cxnLst>
                  <a:cxn ang="0">
                    <a:pos x="166" y="14"/>
                  </a:cxn>
                  <a:cxn ang="0">
                    <a:pos x="68" y="8"/>
                  </a:cxn>
                  <a:cxn ang="0">
                    <a:pos x="68" y="6"/>
                  </a:cxn>
                  <a:cxn ang="0">
                    <a:pos x="70" y="4"/>
                  </a:cxn>
                  <a:cxn ang="0">
                    <a:pos x="165" y="8"/>
                  </a:cxn>
                  <a:cxn ang="0">
                    <a:pos x="166" y="12"/>
                  </a:cxn>
                  <a:cxn ang="0">
                    <a:pos x="166" y="14"/>
                  </a:cxn>
                  <a:cxn ang="0">
                    <a:pos x="56" y="8"/>
                  </a:cxn>
                  <a:cxn ang="0">
                    <a:pos x="45" y="8"/>
                  </a:cxn>
                  <a:cxn ang="0">
                    <a:pos x="45" y="4"/>
                  </a:cxn>
                  <a:cxn ang="0">
                    <a:pos x="47" y="2"/>
                  </a:cxn>
                  <a:cxn ang="0">
                    <a:pos x="56" y="4"/>
                  </a:cxn>
                  <a:cxn ang="0">
                    <a:pos x="56" y="6"/>
                  </a:cxn>
                  <a:cxn ang="0">
                    <a:pos x="56" y="8"/>
                  </a:cxn>
                  <a:cxn ang="0">
                    <a:pos x="37" y="6"/>
                  </a:cxn>
                  <a:cxn ang="0">
                    <a:pos x="0" y="4"/>
                  </a:cxn>
                  <a:cxn ang="0">
                    <a:pos x="1" y="2"/>
                  </a:cxn>
                  <a:cxn ang="0">
                    <a:pos x="1" y="0"/>
                  </a:cxn>
                  <a:cxn ang="0">
                    <a:pos x="39" y="2"/>
                  </a:cxn>
                  <a:cxn ang="0">
                    <a:pos x="39" y="4"/>
                  </a:cxn>
                  <a:cxn ang="0">
                    <a:pos x="37" y="6"/>
                  </a:cxn>
                </a:cxnLst>
                <a:rect l="0" t="0" r="r" b="b"/>
                <a:pathLst>
                  <a:path w="166" h="14">
                    <a:moveTo>
                      <a:pt x="166" y="14"/>
                    </a:moveTo>
                    <a:lnTo>
                      <a:pt x="68" y="8"/>
                    </a:lnTo>
                    <a:lnTo>
                      <a:pt x="68" y="6"/>
                    </a:lnTo>
                    <a:lnTo>
                      <a:pt x="70" y="4"/>
                    </a:lnTo>
                    <a:lnTo>
                      <a:pt x="165" y="8"/>
                    </a:lnTo>
                    <a:lnTo>
                      <a:pt x="166" y="12"/>
                    </a:lnTo>
                    <a:lnTo>
                      <a:pt x="166" y="14"/>
                    </a:lnTo>
                    <a:close/>
                    <a:moveTo>
                      <a:pt x="56" y="8"/>
                    </a:moveTo>
                    <a:lnTo>
                      <a:pt x="45" y="8"/>
                    </a:lnTo>
                    <a:lnTo>
                      <a:pt x="45" y="4"/>
                    </a:lnTo>
                    <a:lnTo>
                      <a:pt x="47" y="2"/>
                    </a:lnTo>
                    <a:lnTo>
                      <a:pt x="56" y="4"/>
                    </a:lnTo>
                    <a:lnTo>
                      <a:pt x="56" y="6"/>
                    </a:lnTo>
                    <a:lnTo>
                      <a:pt x="56" y="8"/>
                    </a:lnTo>
                    <a:close/>
                    <a:moveTo>
                      <a:pt x="37" y="6"/>
                    </a:moveTo>
                    <a:lnTo>
                      <a:pt x="0" y="4"/>
                    </a:lnTo>
                    <a:lnTo>
                      <a:pt x="1" y="2"/>
                    </a:lnTo>
                    <a:lnTo>
                      <a:pt x="1" y="0"/>
                    </a:lnTo>
                    <a:lnTo>
                      <a:pt x="39" y="2"/>
                    </a:lnTo>
                    <a:lnTo>
                      <a:pt x="39" y="4"/>
                    </a:lnTo>
                    <a:lnTo>
                      <a:pt x="37" y="6"/>
                    </a:lnTo>
                    <a:close/>
                  </a:path>
                </a:pathLst>
              </a:custGeom>
              <a:solidFill>
                <a:srgbClr val="E3D8D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7614" name="Freeform 222"/>
              <p:cNvSpPr>
                <a:spLocks noEditPoints="1"/>
              </p:cNvSpPr>
              <p:nvPr/>
            </p:nvSpPr>
            <p:spPr bwMode="auto">
              <a:xfrm>
                <a:off x="1864" y="828"/>
                <a:ext cx="165" cy="13"/>
              </a:xfrm>
              <a:custGeom>
                <a:avLst/>
                <a:gdLst/>
                <a:ahLst/>
                <a:cxnLst>
                  <a:cxn ang="0">
                    <a:pos x="165" y="13"/>
                  </a:cxn>
                  <a:cxn ang="0">
                    <a:pos x="67" y="7"/>
                  </a:cxn>
                  <a:cxn ang="0">
                    <a:pos x="67" y="5"/>
                  </a:cxn>
                  <a:cxn ang="0">
                    <a:pos x="69" y="3"/>
                  </a:cxn>
                  <a:cxn ang="0">
                    <a:pos x="164" y="7"/>
                  </a:cxn>
                  <a:cxn ang="0">
                    <a:pos x="164" y="9"/>
                  </a:cxn>
                  <a:cxn ang="0">
                    <a:pos x="165" y="13"/>
                  </a:cxn>
                  <a:cxn ang="0">
                    <a:pos x="55" y="7"/>
                  </a:cxn>
                  <a:cxn ang="0">
                    <a:pos x="44" y="7"/>
                  </a:cxn>
                  <a:cxn ang="0">
                    <a:pos x="46" y="3"/>
                  </a:cxn>
                  <a:cxn ang="0">
                    <a:pos x="48" y="1"/>
                  </a:cxn>
                  <a:cxn ang="0">
                    <a:pos x="55" y="3"/>
                  </a:cxn>
                  <a:cxn ang="0">
                    <a:pos x="55" y="5"/>
                  </a:cxn>
                  <a:cxn ang="0">
                    <a:pos x="55" y="7"/>
                  </a:cxn>
                  <a:cxn ang="0">
                    <a:pos x="38" y="5"/>
                  </a:cxn>
                  <a:cxn ang="0">
                    <a:pos x="0" y="3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40" y="1"/>
                  </a:cxn>
                  <a:cxn ang="0">
                    <a:pos x="38" y="3"/>
                  </a:cxn>
                  <a:cxn ang="0">
                    <a:pos x="38" y="5"/>
                  </a:cxn>
                </a:cxnLst>
                <a:rect l="0" t="0" r="r" b="b"/>
                <a:pathLst>
                  <a:path w="165" h="13">
                    <a:moveTo>
                      <a:pt x="165" y="13"/>
                    </a:moveTo>
                    <a:lnTo>
                      <a:pt x="67" y="7"/>
                    </a:lnTo>
                    <a:lnTo>
                      <a:pt x="67" y="5"/>
                    </a:lnTo>
                    <a:lnTo>
                      <a:pt x="69" y="3"/>
                    </a:lnTo>
                    <a:lnTo>
                      <a:pt x="164" y="7"/>
                    </a:lnTo>
                    <a:lnTo>
                      <a:pt x="164" y="9"/>
                    </a:lnTo>
                    <a:lnTo>
                      <a:pt x="165" y="13"/>
                    </a:lnTo>
                    <a:close/>
                    <a:moveTo>
                      <a:pt x="55" y="7"/>
                    </a:moveTo>
                    <a:lnTo>
                      <a:pt x="44" y="7"/>
                    </a:lnTo>
                    <a:lnTo>
                      <a:pt x="46" y="3"/>
                    </a:lnTo>
                    <a:lnTo>
                      <a:pt x="48" y="1"/>
                    </a:lnTo>
                    <a:lnTo>
                      <a:pt x="55" y="3"/>
                    </a:lnTo>
                    <a:lnTo>
                      <a:pt x="55" y="5"/>
                    </a:lnTo>
                    <a:lnTo>
                      <a:pt x="55" y="7"/>
                    </a:lnTo>
                    <a:close/>
                    <a:moveTo>
                      <a:pt x="38" y="5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40" y="1"/>
                    </a:lnTo>
                    <a:lnTo>
                      <a:pt x="38" y="3"/>
                    </a:lnTo>
                    <a:lnTo>
                      <a:pt x="38" y="5"/>
                    </a:lnTo>
                    <a:close/>
                  </a:path>
                </a:pathLst>
              </a:custGeom>
              <a:solidFill>
                <a:srgbClr val="E3DAD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7615" name="Freeform 223"/>
              <p:cNvSpPr>
                <a:spLocks noEditPoints="1"/>
              </p:cNvSpPr>
              <p:nvPr/>
            </p:nvSpPr>
            <p:spPr bwMode="auto">
              <a:xfrm>
                <a:off x="1864" y="826"/>
                <a:ext cx="164" cy="11"/>
              </a:xfrm>
              <a:custGeom>
                <a:avLst/>
                <a:gdLst/>
                <a:ahLst/>
                <a:cxnLst>
                  <a:cxn ang="0">
                    <a:pos x="164" y="11"/>
                  </a:cxn>
                  <a:cxn ang="0">
                    <a:pos x="69" y="7"/>
                  </a:cxn>
                  <a:cxn ang="0">
                    <a:pos x="69" y="5"/>
                  </a:cxn>
                  <a:cxn ang="0">
                    <a:pos x="69" y="3"/>
                  </a:cxn>
                  <a:cxn ang="0">
                    <a:pos x="164" y="7"/>
                  </a:cxn>
                  <a:cxn ang="0">
                    <a:pos x="164" y="9"/>
                  </a:cxn>
                  <a:cxn ang="0">
                    <a:pos x="164" y="11"/>
                  </a:cxn>
                  <a:cxn ang="0">
                    <a:pos x="55" y="7"/>
                  </a:cxn>
                  <a:cxn ang="0">
                    <a:pos x="46" y="5"/>
                  </a:cxn>
                  <a:cxn ang="0">
                    <a:pos x="48" y="3"/>
                  </a:cxn>
                  <a:cxn ang="0">
                    <a:pos x="50" y="2"/>
                  </a:cxn>
                  <a:cxn ang="0">
                    <a:pos x="57" y="3"/>
                  </a:cxn>
                  <a:cxn ang="0">
                    <a:pos x="57" y="3"/>
                  </a:cxn>
                  <a:cxn ang="0">
                    <a:pos x="57" y="3"/>
                  </a:cxn>
                  <a:cxn ang="0">
                    <a:pos x="55" y="5"/>
                  </a:cxn>
                  <a:cxn ang="0">
                    <a:pos x="55" y="7"/>
                  </a:cxn>
                  <a:cxn ang="0">
                    <a:pos x="38" y="5"/>
                  </a:cxn>
                  <a:cxn ang="0">
                    <a:pos x="0" y="3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42" y="2"/>
                  </a:cxn>
                  <a:cxn ang="0">
                    <a:pos x="40" y="3"/>
                  </a:cxn>
                  <a:cxn ang="0">
                    <a:pos x="38" y="5"/>
                  </a:cxn>
                </a:cxnLst>
                <a:rect l="0" t="0" r="r" b="b"/>
                <a:pathLst>
                  <a:path w="164" h="11">
                    <a:moveTo>
                      <a:pt x="164" y="11"/>
                    </a:moveTo>
                    <a:lnTo>
                      <a:pt x="69" y="7"/>
                    </a:lnTo>
                    <a:lnTo>
                      <a:pt x="69" y="5"/>
                    </a:lnTo>
                    <a:lnTo>
                      <a:pt x="69" y="3"/>
                    </a:lnTo>
                    <a:lnTo>
                      <a:pt x="164" y="7"/>
                    </a:lnTo>
                    <a:lnTo>
                      <a:pt x="164" y="9"/>
                    </a:lnTo>
                    <a:lnTo>
                      <a:pt x="164" y="11"/>
                    </a:lnTo>
                    <a:close/>
                    <a:moveTo>
                      <a:pt x="55" y="7"/>
                    </a:moveTo>
                    <a:lnTo>
                      <a:pt x="46" y="5"/>
                    </a:lnTo>
                    <a:lnTo>
                      <a:pt x="48" y="3"/>
                    </a:lnTo>
                    <a:lnTo>
                      <a:pt x="50" y="2"/>
                    </a:lnTo>
                    <a:lnTo>
                      <a:pt x="57" y="3"/>
                    </a:lnTo>
                    <a:lnTo>
                      <a:pt x="57" y="3"/>
                    </a:lnTo>
                    <a:lnTo>
                      <a:pt x="57" y="3"/>
                    </a:lnTo>
                    <a:lnTo>
                      <a:pt x="55" y="5"/>
                    </a:lnTo>
                    <a:lnTo>
                      <a:pt x="55" y="7"/>
                    </a:lnTo>
                    <a:close/>
                    <a:moveTo>
                      <a:pt x="38" y="5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42" y="2"/>
                    </a:lnTo>
                    <a:lnTo>
                      <a:pt x="40" y="3"/>
                    </a:lnTo>
                    <a:lnTo>
                      <a:pt x="38" y="5"/>
                    </a:lnTo>
                    <a:close/>
                  </a:path>
                </a:pathLst>
              </a:custGeom>
              <a:solidFill>
                <a:srgbClr val="E3DAD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7616" name="Freeform 224"/>
              <p:cNvSpPr>
                <a:spLocks noEditPoints="1"/>
              </p:cNvSpPr>
              <p:nvPr/>
            </p:nvSpPr>
            <p:spPr bwMode="auto">
              <a:xfrm>
                <a:off x="1864" y="824"/>
                <a:ext cx="164" cy="11"/>
              </a:xfrm>
              <a:custGeom>
                <a:avLst/>
                <a:gdLst/>
                <a:ahLst/>
                <a:cxnLst>
                  <a:cxn ang="0">
                    <a:pos x="164" y="11"/>
                  </a:cxn>
                  <a:cxn ang="0">
                    <a:pos x="69" y="7"/>
                  </a:cxn>
                  <a:cxn ang="0">
                    <a:pos x="69" y="5"/>
                  </a:cxn>
                  <a:cxn ang="0">
                    <a:pos x="69" y="4"/>
                  </a:cxn>
                  <a:cxn ang="0">
                    <a:pos x="162" y="7"/>
                  </a:cxn>
                  <a:cxn ang="0">
                    <a:pos x="164" y="9"/>
                  </a:cxn>
                  <a:cxn ang="0">
                    <a:pos x="164" y="11"/>
                  </a:cxn>
                  <a:cxn ang="0">
                    <a:pos x="55" y="7"/>
                  </a:cxn>
                  <a:cxn ang="0">
                    <a:pos x="48" y="5"/>
                  </a:cxn>
                  <a:cxn ang="0">
                    <a:pos x="50" y="4"/>
                  </a:cxn>
                  <a:cxn ang="0">
                    <a:pos x="52" y="2"/>
                  </a:cxn>
                  <a:cxn ang="0">
                    <a:pos x="55" y="2"/>
                  </a:cxn>
                  <a:cxn ang="0">
                    <a:pos x="57" y="4"/>
                  </a:cxn>
                  <a:cxn ang="0">
                    <a:pos x="57" y="5"/>
                  </a:cxn>
                  <a:cxn ang="0">
                    <a:pos x="55" y="5"/>
                  </a:cxn>
                  <a:cxn ang="0">
                    <a:pos x="55" y="7"/>
                  </a:cxn>
                  <a:cxn ang="0">
                    <a:pos x="40" y="5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2" y="2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42" y="2"/>
                  </a:cxn>
                  <a:cxn ang="0">
                    <a:pos x="42" y="4"/>
                  </a:cxn>
                  <a:cxn ang="0">
                    <a:pos x="40" y="5"/>
                  </a:cxn>
                </a:cxnLst>
                <a:rect l="0" t="0" r="r" b="b"/>
                <a:pathLst>
                  <a:path w="164" h="11">
                    <a:moveTo>
                      <a:pt x="164" y="11"/>
                    </a:moveTo>
                    <a:lnTo>
                      <a:pt x="69" y="7"/>
                    </a:lnTo>
                    <a:lnTo>
                      <a:pt x="69" y="5"/>
                    </a:lnTo>
                    <a:lnTo>
                      <a:pt x="69" y="4"/>
                    </a:lnTo>
                    <a:lnTo>
                      <a:pt x="162" y="7"/>
                    </a:lnTo>
                    <a:lnTo>
                      <a:pt x="164" y="9"/>
                    </a:lnTo>
                    <a:lnTo>
                      <a:pt x="164" y="11"/>
                    </a:lnTo>
                    <a:close/>
                    <a:moveTo>
                      <a:pt x="55" y="7"/>
                    </a:moveTo>
                    <a:lnTo>
                      <a:pt x="48" y="5"/>
                    </a:lnTo>
                    <a:lnTo>
                      <a:pt x="50" y="4"/>
                    </a:lnTo>
                    <a:lnTo>
                      <a:pt x="52" y="2"/>
                    </a:lnTo>
                    <a:lnTo>
                      <a:pt x="55" y="2"/>
                    </a:lnTo>
                    <a:lnTo>
                      <a:pt x="57" y="4"/>
                    </a:lnTo>
                    <a:lnTo>
                      <a:pt x="57" y="5"/>
                    </a:lnTo>
                    <a:lnTo>
                      <a:pt x="55" y="5"/>
                    </a:lnTo>
                    <a:lnTo>
                      <a:pt x="55" y="7"/>
                    </a:lnTo>
                    <a:close/>
                    <a:moveTo>
                      <a:pt x="40" y="5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42" y="2"/>
                    </a:lnTo>
                    <a:lnTo>
                      <a:pt x="42" y="4"/>
                    </a:lnTo>
                    <a:lnTo>
                      <a:pt x="40" y="5"/>
                    </a:lnTo>
                    <a:close/>
                  </a:path>
                </a:pathLst>
              </a:custGeom>
              <a:solidFill>
                <a:srgbClr val="E3DAD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7617" name="Freeform 225"/>
              <p:cNvSpPr>
                <a:spLocks noEditPoints="1"/>
              </p:cNvSpPr>
              <p:nvPr/>
            </p:nvSpPr>
            <p:spPr bwMode="auto">
              <a:xfrm>
                <a:off x="1864" y="822"/>
                <a:ext cx="164" cy="11"/>
              </a:xfrm>
              <a:custGeom>
                <a:avLst/>
                <a:gdLst/>
                <a:ahLst/>
                <a:cxnLst>
                  <a:cxn ang="0">
                    <a:pos x="164" y="11"/>
                  </a:cxn>
                  <a:cxn ang="0">
                    <a:pos x="69" y="7"/>
                  </a:cxn>
                  <a:cxn ang="0">
                    <a:pos x="69" y="6"/>
                  </a:cxn>
                  <a:cxn ang="0">
                    <a:pos x="69" y="6"/>
                  </a:cxn>
                  <a:cxn ang="0">
                    <a:pos x="67" y="4"/>
                  </a:cxn>
                  <a:cxn ang="0">
                    <a:pos x="67" y="4"/>
                  </a:cxn>
                  <a:cxn ang="0">
                    <a:pos x="162" y="7"/>
                  </a:cxn>
                  <a:cxn ang="0">
                    <a:pos x="162" y="9"/>
                  </a:cxn>
                  <a:cxn ang="0">
                    <a:pos x="164" y="11"/>
                  </a:cxn>
                  <a:cxn ang="0">
                    <a:pos x="57" y="7"/>
                  </a:cxn>
                  <a:cxn ang="0">
                    <a:pos x="50" y="6"/>
                  </a:cxn>
                  <a:cxn ang="0">
                    <a:pos x="52" y="6"/>
                  </a:cxn>
                  <a:cxn ang="0">
                    <a:pos x="52" y="4"/>
                  </a:cxn>
                  <a:cxn ang="0">
                    <a:pos x="54" y="4"/>
                  </a:cxn>
                  <a:cxn ang="0">
                    <a:pos x="55" y="2"/>
                  </a:cxn>
                  <a:cxn ang="0">
                    <a:pos x="55" y="2"/>
                  </a:cxn>
                  <a:cxn ang="0">
                    <a:pos x="55" y="2"/>
                  </a:cxn>
                  <a:cxn ang="0">
                    <a:pos x="55" y="2"/>
                  </a:cxn>
                  <a:cxn ang="0">
                    <a:pos x="55" y="4"/>
                  </a:cxn>
                  <a:cxn ang="0">
                    <a:pos x="57" y="7"/>
                  </a:cxn>
                  <a:cxn ang="0">
                    <a:pos x="42" y="6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2" y="4"/>
                  </a:cxn>
                  <a:cxn ang="0">
                    <a:pos x="2" y="2"/>
                  </a:cxn>
                  <a:cxn ang="0">
                    <a:pos x="2" y="0"/>
                  </a:cxn>
                  <a:cxn ang="0">
                    <a:pos x="44" y="2"/>
                  </a:cxn>
                  <a:cxn ang="0">
                    <a:pos x="42" y="4"/>
                  </a:cxn>
                  <a:cxn ang="0">
                    <a:pos x="42" y="6"/>
                  </a:cxn>
                </a:cxnLst>
                <a:rect l="0" t="0" r="r" b="b"/>
                <a:pathLst>
                  <a:path w="164" h="11">
                    <a:moveTo>
                      <a:pt x="164" y="11"/>
                    </a:moveTo>
                    <a:lnTo>
                      <a:pt x="69" y="7"/>
                    </a:lnTo>
                    <a:lnTo>
                      <a:pt x="69" y="6"/>
                    </a:lnTo>
                    <a:lnTo>
                      <a:pt x="69" y="6"/>
                    </a:lnTo>
                    <a:lnTo>
                      <a:pt x="67" y="4"/>
                    </a:lnTo>
                    <a:lnTo>
                      <a:pt x="67" y="4"/>
                    </a:lnTo>
                    <a:lnTo>
                      <a:pt x="162" y="7"/>
                    </a:lnTo>
                    <a:lnTo>
                      <a:pt x="162" y="9"/>
                    </a:lnTo>
                    <a:lnTo>
                      <a:pt x="164" y="11"/>
                    </a:lnTo>
                    <a:close/>
                    <a:moveTo>
                      <a:pt x="57" y="7"/>
                    </a:moveTo>
                    <a:lnTo>
                      <a:pt x="50" y="6"/>
                    </a:lnTo>
                    <a:lnTo>
                      <a:pt x="52" y="6"/>
                    </a:lnTo>
                    <a:lnTo>
                      <a:pt x="52" y="4"/>
                    </a:lnTo>
                    <a:lnTo>
                      <a:pt x="54" y="4"/>
                    </a:lnTo>
                    <a:lnTo>
                      <a:pt x="55" y="2"/>
                    </a:lnTo>
                    <a:lnTo>
                      <a:pt x="55" y="2"/>
                    </a:lnTo>
                    <a:lnTo>
                      <a:pt x="55" y="2"/>
                    </a:lnTo>
                    <a:lnTo>
                      <a:pt x="55" y="2"/>
                    </a:lnTo>
                    <a:lnTo>
                      <a:pt x="55" y="4"/>
                    </a:lnTo>
                    <a:lnTo>
                      <a:pt x="57" y="7"/>
                    </a:lnTo>
                    <a:close/>
                    <a:moveTo>
                      <a:pt x="42" y="6"/>
                    </a:moveTo>
                    <a:lnTo>
                      <a:pt x="0" y="4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44" y="2"/>
                    </a:lnTo>
                    <a:lnTo>
                      <a:pt x="42" y="4"/>
                    </a:lnTo>
                    <a:lnTo>
                      <a:pt x="42" y="6"/>
                    </a:lnTo>
                    <a:close/>
                  </a:path>
                </a:pathLst>
              </a:custGeom>
              <a:solidFill>
                <a:srgbClr val="E3DAD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7618" name="Freeform 226"/>
              <p:cNvSpPr>
                <a:spLocks noEditPoints="1"/>
              </p:cNvSpPr>
              <p:nvPr/>
            </p:nvSpPr>
            <p:spPr bwMode="auto">
              <a:xfrm>
                <a:off x="1866" y="820"/>
                <a:ext cx="160" cy="11"/>
              </a:xfrm>
              <a:custGeom>
                <a:avLst/>
                <a:gdLst/>
                <a:ahLst/>
                <a:cxnLst>
                  <a:cxn ang="0">
                    <a:pos x="160" y="11"/>
                  </a:cxn>
                  <a:cxn ang="0">
                    <a:pos x="67" y="8"/>
                  </a:cxn>
                  <a:cxn ang="0">
                    <a:pos x="67" y="8"/>
                  </a:cxn>
                  <a:cxn ang="0">
                    <a:pos x="67" y="8"/>
                  </a:cxn>
                  <a:cxn ang="0">
                    <a:pos x="65" y="6"/>
                  </a:cxn>
                  <a:cxn ang="0">
                    <a:pos x="65" y="4"/>
                  </a:cxn>
                  <a:cxn ang="0">
                    <a:pos x="158" y="8"/>
                  </a:cxn>
                  <a:cxn ang="0">
                    <a:pos x="160" y="9"/>
                  </a:cxn>
                  <a:cxn ang="0">
                    <a:pos x="160" y="11"/>
                  </a:cxn>
                  <a:cxn ang="0">
                    <a:pos x="53" y="6"/>
                  </a:cxn>
                  <a:cxn ang="0">
                    <a:pos x="50" y="6"/>
                  </a:cxn>
                  <a:cxn ang="0">
                    <a:pos x="50" y="6"/>
                  </a:cxn>
                  <a:cxn ang="0">
                    <a:pos x="50" y="6"/>
                  </a:cxn>
                  <a:cxn ang="0">
                    <a:pos x="53" y="4"/>
                  </a:cxn>
                  <a:cxn ang="0">
                    <a:pos x="53" y="4"/>
                  </a:cxn>
                  <a:cxn ang="0">
                    <a:pos x="53" y="6"/>
                  </a:cxn>
                  <a:cxn ang="0">
                    <a:pos x="53" y="6"/>
                  </a:cxn>
                  <a:cxn ang="0">
                    <a:pos x="40" y="6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42" y="2"/>
                  </a:cxn>
                  <a:cxn ang="0">
                    <a:pos x="42" y="4"/>
                  </a:cxn>
                  <a:cxn ang="0">
                    <a:pos x="40" y="6"/>
                  </a:cxn>
                </a:cxnLst>
                <a:rect l="0" t="0" r="r" b="b"/>
                <a:pathLst>
                  <a:path w="160" h="11">
                    <a:moveTo>
                      <a:pt x="160" y="11"/>
                    </a:moveTo>
                    <a:lnTo>
                      <a:pt x="67" y="8"/>
                    </a:lnTo>
                    <a:lnTo>
                      <a:pt x="67" y="8"/>
                    </a:lnTo>
                    <a:lnTo>
                      <a:pt x="67" y="8"/>
                    </a:lnTo>
                    <a:lnTo>
                      <a:pt x="65" y="6"/>
                    </a:lnTo>
                    <a:lnTo>
                      <a:pt x="65" y="4"/>
                    </a:lnTo>
                    <a:lnTo>
                      <a:pt x="158" y="8"/>
                    </a:lnTo>
                    <a:lnTo>
                      <a:pt x="160" y="9"/>
                    </a:lnTo>
                    <a:lnTo>
                      <a:pt x="160" y="11"/>
                    </a:lnTo>
                    <a:close/>
                    <a:moveTo>
                      <a:pt x="53" y="6"/>
                    </a:moveTo>
                    <a:lnTo>
                      <a:pt x="50" y="6"/>
                    </a:lnTo>
                    <a:lnTo>
                      <a:pt x="50" y="6"/>
                    </a:lnTo>
                    <a:lnTo>
                      <a:pt x="50" y="6"/>
                    </a:lnTo>
                    <a:lnTo>
                      <a:pt x="53" y="4"/>
                    </a:lnTo>
                    <a:lnTo>
                      <a:pt x="53" y="4"/>
                    </a:lnTo>
                    <a:lnTo>
                      <a:pt x="53" y="6"/>
                    </a:lnTo>
                    <a:lnTo>
                      <a:pt x="53" y="6"/>
                    </a:lnTo>
                    <a:close/>
                    <a:moveTo>
                      <a:pt x="40" y="6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42" y="2"/>
                    </a:lnTo>
                    <a:lnTo>
                      <a:pt x="42" y="4"/>
                    </a:lnTo>
                    <a:lnTo>
                      <a:pt x="40" y="6"/>
                    </a:lnTo>
                    <a:close/>
                  </a:path>
                </a:pathLst>
              </a:custGeom>
              <a:solidFill>
                <a:srgbClr val="E3DAD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7619" name="Freeform 227"/>
              <p:cNvSpPr>
                <a:spLocks noEditPoints="1"/>
              </p:cNvSpPr>
              <p:nvPr/>
            </p:nvSpPr>
            <p:spPr bwMode="auto">
              <a:xfrm>
                <a:off x="1866" y="818"/>
                <a:ext cx="160" cy="11"/>
              </a:xfrm>
              <a:custGeom>
                <a:avLst/>
                <a:gdLst/>
                <a:ahLst/>
                <a:cxnLst>
                  <a:cxn ang="0">
                    <a:pos x="160" y="11"/>
                  </a:cxn>
                  <a:cxn ang="0">
                    <a:pos x="65" y="8"/>
                  </a:cxn>
                  <a:cxn ang="0">
                    <a:pos x="65" y="6"/>
                  </a:cxn>
                  <a:cxn ang="0">
                    <a:pos x="63" y="2"/>
                  </a:cxn>
                  <a:cxn ang="0">
                    <a:pos x="158" y="8"/>
                  </a:cxn>
                  <a:cxn ang="0">
                    <a:pos x="158" y="10"/>
                  </a:cxn>
                  <a:cxn ang="0">
                    <a:pos x="160" y="11"/>
                  </a:cxn>
                  <a:cxn ang="0">
                    <a:pos x="53" y="6"/>
                  </a:cxn>
                  <a:cxn ang="0">
                    <a:pos x="53" y="6"/>
                  </a:cxn>
                  <a:cxn ang="0">
                    <a:pos x="53" y="6"/>
                  </a:cxn>
                  <a:cxn ang="0">
                    <a:pos x="53" y="6"/>
                  </a:cxn>
                  <a:cxn ang="0">
                    <a:pos x="42" y="6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44" y="2"/>
                  </a:cxn>
                  <a:cxn ang="0">
                    <a:pos x="42" y="4"/>
                  </a:cxn>
                  <a:cxn ang="0">
                    <a:pos x="42" y="6"/>
                  </a:cxn>
                </a:cxnLst>
                <a:rect l="0" t="0" r="r" b="b"/>
                <a:pathLst>
                  <a:path w="160" h="11">
                    <a:moveTo>
                      <a:pt x="160" y="11"/>
                    </a:moveTo>
                    <a:lnTo>
                      <a:pt x="65" y="8"/>
                    </a:lnTo>
                    <a:lnTo>
                      <a:pt x="65" y="6"/>
                    </a:lnTo>
                    <a:lnTo>
                      <a:pt x="63" y="2"/>
                    </a:lnTo>
                    <a:lnTo>
                      <a:pt x="158" y="8"/>
                    </a:lnTo>
                    <a:lnTo>
                      <a:pt x="158" y="10"/>
                    </a:lnTo>
                    <a:lnTo>
                      <a:pt x="160" y="11"/>
                    </a:lnTo>
                    <a:close/>
                    <a:moveTo>
                      <a:pt x="53" y="6"/>
                    </a:moveTo>
                    <a:lnTo>
                      <a:pt x="53" y="6"/>
                    </a:lnTo>
                    <a:lnTo>
                      <a:pt x="53" y="6"/>
                    </a:lnTo>
                    <a:lnTo>
                      <a:pt x="53" y="6"/>
                    </a:lnTo>
                    <a:close/>
                    <a:moveTo>
                      <a:pt x="42" y="6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44" y="2"/>
                    </a:lnTo>
                    <a:lnTo>
                      <a:pt x="42" y="4"/>
                    </a:lnTo>
                    <a:lnTo>
                      <a:pt x="42" y="6"/>
                    </a:lnTo>
                    <a:close/>
                  </a:path>
                </a:pathLst>
              </a:custGeom>
              <a:solidFill>
                <a:srgbClr val="E3DAD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7620" name="Freeform 228"/>
              <p:cNvSpPr>
                <a:spLocks noEditPoints="1"/>
              </p:cNvSpPr>
              <p:nvPr/>
            </p:nvSpPr>
            <p:spPr bwMode="auto">
              <a:xfrm>
                <a:off x="1866" y="816"/>
                <a:ext cx="158" cy="12"/>
              </a:xfrm>
              <a:custGeom>
                <a:avLst/>
                <a:gdLst/>
                <a:ahLst/>
                <a:cxnLst>
                  <a:cxn ang="0">
                    <a:pos x="158" y="12"/>
                  </a:cxn>
                  <a:cxn ang="0">
                    <a:pos x="65" y="8"/>
                  </a:cxn>
                  <a:cxn ang="0">
                    <a:pos x="63" y="4"/>
                  </a:cxn>
                  <a:cxn ang="0">
                    <a:pos x="63" y="2"/>
                  </a:cxn>
                  <a:cxn ang="0">
                    <a:pos x="158" y="8"/>
                  </a:cxn>
                  <a:cxn ang="0">
                    <a:pos x="158" y="10"/>
                  </a:cxn>
                  <a:cxn ang="0">
                    <a:pos x="158" y="12"/>
                  </a:cxn>
                  <a:cxn ang="0">
                    <a:pos x="42" y="6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44" y="2"/>
                  </a:cxn>
                  <a:cxn ang="0">
                    <a:pos x="44" y="4"/>
                  </a:cxn>
                  <a:cxn ang="0">
                    <a:pos x="42" y="6"/>
                  </a:cxn>
                </a:cxnLst>
                <a:rect l="0" t="0" r="r" b="b"/>
                <a:pathLst>
                  <a:path w="158" h="12">
                    <a:moveTo>
                      <a:pt x="158" y="12"/>
                    </a:moveTo>
                    <a:lnTo>
                      <a:pt x="65" y="8"/>
                    </a:lnTo>
                    <a:lnTo>
                      <a:pt x="63" y="4"/>
                    </a:lnTo>
                    <a:lnTo>
                      <a:pt x="63" y="2"/>
                    </a:lnTo>
                    <a:lnTo>
                      <a:pt x="158" y="8"/>
                    </a:lnTo>
                    <a:lnTo>
                      <a:pt x="158" y="10"/>
                    </a:lnTo>
                    <a:lnTo>
                      <a:pt x="158" y="12"/>
                    </a:lnTo>
                    <a:close/>
                    <a:moveTo>
                      <a:pt x="42" y="6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44" y="2"/>
                    </a:lnTo>
                    <a:lnTo>
                      <a:pt x="44" y="4"/>
                    </a:lnTo>
                    <a:lnTo>
                      <a:pt x="42" y="6"/>
                    </a:lnTo>
                    <a:close/>
                  </a:path>
                </a:pathLst>
              </a:custGeom>
              <a:solidFill>
                <a:srgbClr val="E4DB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7621" name="Freeform 229"/>
              <p:cNvSpPr>
                <a:spLocks noEditPoints="1"/>
              </p:cNvSpPr>
              <p:nvPr/>
            </p:nvSpPr>
            <p:spPr bwMode="auto">
              <a:xfrm>
                <a:off x="1866" y="814"/>
                <a:ext cx="158" cy="12"/>
              </a:xfrm>
              <a:custGeom>
                <a:avLst/>
                <a:gdLst/>
                <a:ahLst/>
                <a:cxnLst>
                  <a:cxn ang="0">
                    <a:pos x="158" y="12"/>
                  </a:cxn>
                  <a:cxn ang="0">
                    <a:pos x="63" y="6"/>
                  </a:cxn>
                  <a:cxn ang="0">
                    <a:pos x="63" y="4"/>
                  </a:cxn>
                  <a:cxn ang="0">
                    <a:pos x="61" y="2"/>
                  </a:cxn>
                  <a:cxn ang="0">
                    <a:pos x="156" y="8"/>
                  </a:cxn>
                  <a:cxn ang="0">
                    <a:pos x="158" y="10"/>
                  </a:cxn>
                  <a:cxn ang="0">
                    <a:pos x="158" y="12"/>
                  </a:cxn>
                  <a:cxn ang="0">
                    <a:pos x="44" y="6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46" y="2"/>
                  </a:cxn>
                  <a:cxn ang="0">
                    <a:pos x="44" y="4"/>
                  </a:cxn>
                  <a:cxn ang="0">
                    <a:pos x="44" y="6"/>
                  </a:cxn>
                </a:cxnLst>
                <a:rect l="0" t="0" r="r" b="b"/>
                <a:pathLst>
                  <a:path w="158" h="12">
                    <a:moveTo>
                      <a:pt x="158" y="12"/>
                    </a:moveTo>
                    <a:lnTo>
                      <a:pt x="63" y="6"/>
                    </a:lnTo>
                    <a:lnTo>
                      <a:pt x="63" y="4"/>
                    </a:lnTo>
                    <a:lnTo>
                      <a:pt x="61" y="2"/>
                    </a:lnTo>
                    <a:lnTo>
                      <a:pt x="156" y="8"/>
                    </a:lnTo>
                    <a:lnTo>
                      <a:pt x="158" y="10"/>
                    </a:lnTo>
                    <a:lnTo>
                      <a:pt x="158" y="12"/>
                    </a:lnTo>
                    <a:close/>
                    <a:moveTo>
                      <a:pt x="44" y="6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46" y="2"/>
                    </a:lnTo>
                    <a:lnTo>
                      <a:pt x="44" y="4"/>
                    </a:lnTo>
                    <a:lnTo>
                      <a:pt x="44" y="6"/>
                    </a:lnTo>
                    <a:close/>
                  </a:path>
                </a:pathLst>
              </a:custGeom>
              <a:solidFill>
                <a:srgbClr val="E4DB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7622" name="Freeform 230"/>
              <p:cNvSpPr>
                <a:spLocks noEditPoints="1"/>
              </p:cNvSpPr>
              <p:nvPr/>
            </p:nvSpPr>
            <p:spPr bwMode="auto">
              <a:xfrm>
                <a:off x="1866" y="812"/>
                <a:ext cx="158" cy="12"/>
              </a:xfrm>
              <a:custGeom>
                <a:avLst/>
                <a:gdLst/>
                <a:ahLst/>
                <a:cxnLst>
                  <a:cxn ang="0">
                    <a:pos x="158" y="12"/>
                  </a:cxn>
                  <a:cxn ang="0">
                    <a:pos x="63" y="6"/>
                  </a:cxn>
                  <a:cxn ang="0">
                    <a:pos x="61" y="4"/>
                  </a:cxn>
                  <a:cxn ang="0">
                    <a:pos x="59" y="2"/>
                  </a:cxn>
                  <a:cxn ang="0">
                    <a:pos x="156" y="8"/>
                  </a:cxn>
                  <a:cxn ang="0">
                    <a:pos x="156" y="10"/>
                  </a:cxn>
                  <a:cxn ang="0">
                    <a:pos x="158" y="12"/>
                  </a:cxn>
                  <a:cxn ang="0">
                    <a:pos x="44" y="6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46" y="2"/>
                  </a:cxn>
                  <a:cxn ang="0">
                    <a:pos x="46" y="4"/>
                  </a:cxn>
                  <a:cxn ang="0">
                    <a:pos x="44" y="6"/>
                  </a:cxn>
                </a:cxnLst>
                <a:rect l="0" t="0" r="r" b="b"/>
                <a:pathLst>
                  <a:path w="158" h="12">
                    <a:moveTo>
                      <a:pt x="158" y="12"/>
                    </a:moveTo>
                    <a:lnTo>
                      <a:pt x="63" y="6"/>
                    </a:lnTo>
                    <a:lnTo>
                      <a:pt x="61" y="4"/>
                    </a:lnTo>
                    <a:lnTo>
                      <a:pt x="59" y="2"/>
                    </a:lnTo>
                    <a:lnTo>
                      <a:pt x="156" y="8"/>
                    </a:lnTo>
                    <a:lnTo>
                      <a:pt x="156" y="10"/>
                    </a:lnTo>
                    <a:lnTo>
                      <a:pt x="158" y="12"/>
                    </a:lnTo>
                    <a:close/>
                    <a:moveTo>
                      <a:pt x="44" y="6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46" y="2"/>
                    </a:lnTo>
                    <a:lnTo>
                      <a:pt x="46" y="4"/>
                    </a:lnTo>
                    <a:lnTo>
                      <a:pt x="44" y="6"/>
                    </a:lnTo>
                    <a:close/>
                  </a:path>
                </a:pathLst>
              </a:custGeom>
              <a:solidFill>
                <a:srgbClr val="E4DB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7623" name="Freeform 231"/>
              <p:cNvSpPr>
                <a:spLocks noEditPoints="1"/>
              </p:cNvSpPr>
              <p:nvPr/>
            </p:nvSpPr>
            <p:spPr bwMode="auto">
              <a:xfrm>
                <a:off x="1866" y="809"/>
                <a:ext cx="156" cy="13"/>
              </a:xfrm>
              <a:custGeom>
                <a:avLst/>
                <a:gdLst/>
                <a:ahLst/>
                <a:cxnLst>
                  <a:cxn ang="0">
                    <a:pos x="156" y="13"/>
                  </a:cxn>
                  <a:cxn ang="0">
                    <a:pos x="61" y="7"/>
                  </a:cxn>
                  <a:cxn ang="0">
                    <a:pos x="59" y="5"/>
                  </a:cxn>
                  <a:cxn ang="0">
                    <a:pos x="57" y="3"/>
                  </a:cxn>
                  <a:cxn ang="0">
                    <a:pos x="156" y="7"/>
                  </a:cxn>
                  <a:cxn ang="0">
                    <a:pos x="156" y="11"/>
                  </a:cxn>
                  <a:cxn ang="0">
                    <a:pos x="156" y="13"/>
                  </a:cxn>
                  <a:cxn ang="0">
                    <a:pos x="46" y="7"/>
                  </a:cxn>
                  <a:cxn ang="0">
                    <a:pos x="0" y="5"/>
                  </a:cxn>
                  <a:cxn ang="0">
                    <a:pos x="0" y="3"/>
                  </a:cxn>
                  <a:cxn ang="0">
                    <a:pos x="0" y="0"/>
                  </a:cxn>
                  <a:cxn ang="0">
                    <a:pos x="46" y="3"/>
                  </a:cxn>
                  <a:cxn ang="0">
                    <a:pos x="46" y="5"/>
                  </a:cxn>
                  <a:cxn ang="0">
                    <a:pos x="46" y="7"/>
                  </a:cxn>
                </a:cxnLst>
                <a:rect l="0" t="0" r="r" b="b"/>
                <a:pathLst>
                  <a:path w="156" h="13">
                    <a:moveTo>
                      <a:pt x="156" y="13"/>
                    </a:moveTo>
                    <a:lnTo>
                      <a:pt x="61" y="7"/>
                    </a:lnTo>
                    <a:lnTo>
                      <a:pt x="59" y="5"/>
                    </a:lnTo>
                    <a:lnTo>
                      <a:pt x="57" y="3"/>
                    </a:lnTo>
                    <a:lnTo>
                      <a:pt x="156" y="7"/>
                    </a:lnTo>
                    <a:lnTo>
                      <a:pt x="156" y="11"/>
                    </a:lnTo>
                    <a:lnTo>
                      <a:pt x="156" y="13"/>
                    </a:lnTo>
                    <a:close/>
                    <a:moveTo>
                      <a:pt x="46" y="7"/>
                    </a:moveTo>
                    <a:lnTo>
                      <a:pt x="0" y="5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46" y="3"/>
                    </a:lnTo>
                    <a:lnTo>
                      <a:pt x="46" y="5"/>
                    </a:lnTo>
                    <a:lnTo>
                      <a:pt x="46" y="7"/>
                    </a:lnTo>
                    <a:close/>
                  </a:path>
                </a:pathLst>
              </a:custGeom>
              <a:solidFill>
                <a:srgbClr val="E4DB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7624" name="Freeform 232"/>
              <p:cNvSpPr>
                <a:spLocks noEditPoints="1"/>
              </p:cNvSpPr>
              <p:nvPr/>
            </p:nvSpPr>
            <p:spPr bwMode="auto">
              <a:xfrm>
                <a:off x="1866" y="807"/>
                <a:ext cx="156" cy="13"/>
              </a:xfrm>
              <a:custGeom>
                <a:avLst/>
                <a:gdLst/>
                <a:ahLst/>
                <a:cxnLst>
                  <a:cxn ang="0">
                    <a:pos x="156" y="13"/>
                  </a:cxn>
                  <a:cxn ang="0">
                    <a:pos x="59" y="7"/>
                  </a:cxn>
                  <a:cxn ang="0">
                    <a:pos x="57" y="5"/>
                  </a:cxn>
                  <a:cxn ang="0">
                    <a:pos x="57" y="4"/>
                  </a:cxn>
                  <a:cxn ang="0">
                    <a:pos x="93" y="5"/>
                  </a:cxn>
                  <a:cxn ang="0">
                    <a:pos x="93" y="5"/>
                  </a:cxn>
                  <a:cxn ang="0">
                    <a:pos x="95" y="7"/>
                  </a:cxn>
                  <a:cxn ang="0">
                    <a:pos x="95" y="7"/>
                  </a:cxn>
                  <a:cxn ang="0">
                    <a:pos x="97" y="7"/>
                  </a:cxn>
                  <a:cxn ang="0">
                    <a:pos x="97" y="5"/>
                  </a:cxn>
                  <a:cxn ang="0">
                    <a:pos x="95" y="5"/>
                  </a:cxn>
                  <a:cxn ang="0">
                    <a:pos x="154" y="7"/>
                  </a:cxn>
                  <a:cxn ang="0">
                    <a:pos x="156" y="9"/>
                  </a:cxn>
                  <a:cxn ang="0">
                    <a:pos x="156" y="13"/>
                  </a:cxn>
                  <a:cxn ang="0">
                    <a:pos x="46" y="7"/>
                  </a:cxn>
                  <a:cxn ang="0">
                    <a:pos x="0" y="5"/>
                  </a:cxn>
                  <a:cxn ang="0">
                    <a:pos x="0" y="4"/>
                  </a:cxn>
                  <a:cxn ang="0">
                    <a:pos x="0" y="0"/>
                  </a:cxn>
                  <a:cxn ang="0">
                    <a:pos x="46" y="4"/>
                  </a:cxn>
                  <a:cxn ang="0">
                    <a:pos x="46" y="5"/>
                  </a:cxn>
                  <a:cxn ang="0">
                    <a:pos x="46" y="7"/>
                  </a:cxn>
                </a:cxnLst>
                <a:rect l="0" t="0" r="r" b="b"/>
                <a:pathLst>
                  <a:path w="156" h="13">
                    <a:moveTo>
                      <a:pt x="156" y="13"/>
                    </a:moveTo>
                    <a:lnTo>
                      <a:pt x="59" y="7"/>
                    </a:lnTo>
                    <a:lnTo>
                      <a:pt x="57" y="5"/>
                    </a:lnTo>
                    <a:lnTo>
                      <a:pt x="57" y="4"/>
                    </a:lnTo>
                    <a:lnTo>
                      <a:pt x="93" y="5"/>
                    </a:lnTo>
                    <a:lnTo>
                      <a:pt x="93" y="5"/>
                    </a:lnTo>
                    <a:lnTo>
                      <a:pt x="95" y="7"/>
                    </a:lnTo>
                    <a:lnTo>
                      <a:pt x="95" y="7"/>
                    </a:lnTo>
                    <a:lnTo>
                      <a:pt x="97" y="7"/>
                    </a:lnTo>
                    <a:lnTo>
                      <a:pt x="97" y="5"/>
                    </a:lnTo>
                    <a:lnTo>
                      <a:pt x="95" y="5"/>
                    </a:lnTo>
                    <a:lnTo>
                      <a:pt x="154" y="7"/>
                    </a:lnTo>
                    <a:lnTo>
                      <a:pt x="156" y="9"/>
                    </a:lnTo>
                    <a:lnTo>
                      <a:pt x="156" y="13"/>
                    </a:lnTo>
                    <a:close/>
                    <a:moveTo>
                      <a:pt x="46" y="7"/>
                    </a:moveTo>
                    <a:lnTo>
                      <a:pt x="0" y="5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46" y="4"/>
                    </a:lnTo>
                    <a:lnTo>
                      <a:pt x="46" y="5"/>
                    </a:lnTo>
                    <a:lnTo>
                      <a:pt x="46" y="7"/>
                    </a:lnTo>
                    <a:close/>
                  </a:path>
                </a:pathLst>
              </a:custGeom>
              <a:solidFill>
                <a:srgbClr val="E4DB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7625" name="Freeform 233"/>
              <p:cNvSpPr>
                <a:spLocks noEditPoints="1"/>
              </p:cNvSpPr>
              <p:nvPr/>
            </p:nvSpPr>
            <p:spPr bwMode="auto">
              <a:xfrm>
                <a:off x="1864" y="805"/>
                <a:ext cx="158" cy="11"/>
              </a:xfrm>
              <a:custGeom>
                <a:avLst/>
                <a:gdLst/>
                <a:ahLst/>
                <a:cxnLst>
                  <a:cxn ang="0">
                    <a:pos x="158" y="11"/>
                  </a:cxn>
                  <a:cxn ang="0">
                    <a:pos x="59" y="7"/>
                  </a:cxn>
                  <a:cxn ang="0">
                    <a:pos x="59" y="6"/>
                  </a:cxn>
                  <a:cxn ang="0">
                    <a:pos x="57" y="4"/>
                  </a:cxn>
                  <a:cxn ang="0">
                    <a:pos x="93" y="6"/>
                  </a:cxn>
                  <a:cxn ang="0">
                    <a:pos x="93" y="6"/>
                  </a:cxn>
                  <a:cxn ang="0">
                    <a:pos x="93" y="6"/>
                  </a:cxn>
                  <a:cxn ang="0">
                    <a:pos x="95" y="7"/>
                  </a:cxn>
                  <a:cxn ang="0">
                    <a:pos x="97" y="9"/>
                  </a:cxn>
                  <a:cxn ang="0">
                    <a:pos x="97" y="9"/>
                  </a:cxn>
                  <a:cxn ang="0">
                    <a:pos x="99" y="9"/>
                  </a:cxn>
                  <a:cxn ang="0">
                    <a:pos x="97" y="7"/>
                  </a:cxn>
                  <a:cxn ang="0">
                    <a:pos x="95" y="6"/>
                  </a:cxn>
                  <a:cxn ang="0">
                    <a:pos x="156" y="7"/>
                  </a:cxn>
                  <a:cxn ang="0">
                    <a:pos x="156" y="9"/>
                  </a:cxn>
                  <a:cxn ang="0">
                    <a:pos x="158" y="11"/>
                  </a:cxn>
                  <a:cxn ang="0">
                    <a:pos x="48" y="7"/>
                  </a:cxn>
                  <a:cxn ang="0">
                    <a:pos x="2" y="4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44" y="2"/>
                  </a:cxn>
                  <a:cxn ang="0">
                    <a:pos x="46" y="4"/>
                  </a:cxn>
                  <a:cxn ang="0">
                    <a:pos x="48" y="4"/>
                  </a:cxn>
                  <a:cxn ang="0">
                    <a:pos x="48" y="6"/>
                  </a:cxn>
                  <a:cxn ang="0">
                    <a:pos x="48" y="7"/>
                  </a:cxn>
                </a:cxnLst>
                <a:rect l="0" t="0" r="r" b="b"/>
                <a:pathLst>
                  <a:path w="158" h="11">
                    <a:moveTo>
                      <a:pt x="158" y="11"/>
                    </a:moveTo>
                    <a:lnTo>
                      <a:pt x="59" y="7"/>
                    </a:lnTo>
                    <a:lnTo>
                      <a:pt x="59" y="6"/>
                    </a:lnTo>
                    <a:lnTo>
                      <a:pt x="57" y="4"/>
                    </a:lnTo>
                    <a:lnTo>
                      <a:pt x="93" y="6"/>
                    </a:lnTo>
                    <a:lnTo>
                      <a:pt x="93" y="6"/>
                    </a:lnTo>
                    <a:lnTo>
                      <a:pt x="93" y="6"/>
                    </a:lnTo>
                    <a:lnTo>
                      <a:pt x="95" y="7"/>
                    </a:lnTo>
                    <a:lnTo>
                      <a:pt x="97" y="9"/>
                    </a:lnTo>
                    <a:lnTo>
                      <a:pt x="97" y="9"/>
                    </a:lnTo>
                    <a:lnTo>
                      <a:pt x="99" y="9"/>
                    </a:lnTo>
                    <a:lnTo>
                      <a:pt x="97" y="7"/>
                    </a:lnTo>
                    <a:lnTo>
                      <a:pt x="95" y="6"/>
                    </a:lnTo>
                    <a:lnTo>
                      <a:pt x="156" y="7"/>
                    </a:lnTo>
                    <a:lnTo>
                      <a:pt x="156" y="9"/>
                    </a:lnTo>
                    <a:lnTo>
                      <a:pt x="158" y="11"/>
                    </a:lnTo>
                    <a:close/>
                    <a:moveTo>
                      <a:pt x="48" y="7"/>
                    </a:moveTo>
                    <a:lnTo>
                      <a:pt x="2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44" y="2"/>
                    </a:lnTo>
                    <a:lnTo>
                      <a:pt x="46" y="4"/>
                    </a:lnTo>
                    <a:lnTo>
                      <a:pt x="48" y="4"/>
                    </a:lnTo>
                    <a:lnTo>
                      <a:pt x="48" y="6"/>
                    </a:lnTo>
                    <a:lnTo>
                      <a:pt x="48" y="7"/>
                    </a:lnTo>
                    <a:close/>
                  </a:path>
                </a:pathLst>
              </a:custGeom>
              <a:solidFill>
                <a:srgbClr val="E4DC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7626" name="Freeform 234"/>
              <p:cNvSpPr>
                <a:spLocks noEditPoints="1"/>
              </p:cNvSpPr>
              <p:nvPr/>
            </p:nvSpPr>
            <p:spPr bwMode="auto">
              <a:xfrm>
                <a:off x="1864" y="803"/>
                <a:ext cx="156" cy="11"/>
              </a:xfrm>
              <a:custGeom>
                <a:avLst/>
                <a:gdLst/>
                <a:ahLst/>
                <a:cxnLst>
                  <a:cxn ang="0">
                    <a:pos x="156" y="11"/>
                  </a:cxn>
                  <a:cxn ang="0">
                    <a:pos x="97" y="9"/>
                  </a:cxn>
                  <a:cxn ang="0">
                    <a:pos x="95" y="8"/>
                  </a:cxn>
                  <a:cxn ang="0">
                    <a:pos x="93" y="6"/>
                  </a:cxn>
                  <a:cxn ang="0">
                    <a:pos x="154" y="8"/>
                  </a:cxn>
                  <a:cxn ang="0">
                    <a:pos x="156" y="9"/>
                  </a:cxn>
                  <a:cxn ang="0">
                    <a:pos x="156" y="11"/>
                  </a:cxn>
                  <a:cxn ang="0">
                    <a:pos x="95" y="9"/>
                  </a:cxn>
                  <a:cxn ang="0">
                    <a:pos x="59" y="8"/>
                  </a:cxn>
                  <a:cxn ang="0">
                    <a:pos x="57" y="6"/>
                  </a:cxn>
                  <a:cxn ang="0">
                    <a:pos x="55" y="4"/>
                  </a:cxn>
                  <a:cxn ang="0">
                    <a:pos x="90" y="6"/>
                  </a:cxn>
                  <a:cxn ang="0">
                    <a:pos x="92" y="6"/>
                  </a:cxn>
                  <a:cxn ang="0">
                    <a:pos x="93" y="8"/>
                  </a:cxn>
                  <a:cxn ang="0">
                    <a:pos x="95" y="9"/>
                  </a:cxn>
                  <a:cxn ang="0">
                    <a:pos x="95" y="9"/>
                  </a:cxn>
                  <a:cxn ang="0">
                    <a:pos x="48" y="8"/>
                  </a:cxn>
                  <a:cxn ang="0">
                    <a:pos x="2" y="4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38" y="2"/>
                  </a:cxn>
                  <a:cxn ang="0">
                    <a:pos x="44" y="4"/>
                  </a:cxn>
                  <a:cxn ang="0">
                    <a:pos x="48" y="6"/>
                  </a:cxn>
                  <a:cxn ang="0">
                    <a:pos x="48" y="8"/>
                  </a:cxn>
                  <a:cxn ang="0">
                    <a:pos x="48" y="8"/>
                  </a:cxn>
                </a:cxnLst>
                <a:rect l="0" t="0" r="r" b="b"/>
                <a:pathLst>
                  <a:path w="156" h="11">
                    <a:moveTo>
                      <a:pt x="156" y="11"/>
                    </a:moveTo>
                    <a:lnTo>
                      <a:pt x="97" y="9"/>
                    </a:lnTo>
                    <a:lnTo>
                      <a:pt x="95" y="8"/>
                    </a:lnTo>
                    <a:lnTo>
                      <a:pt x="93" y="6"/>
                    </a:lnTo>
                    <a:lnTo>
                      <a:pt x="154" y="8"/>
                    </a:lnTo>
                    <a:lnTo>
                      <a:pt x="156" y="9"/>
                    </a:lnTo>
                    <a:lnTo>
                      <a:pt x="156" y="11"/>
                    </a:lnTo>
                    <a:close/>
                    <a:moveTo>
                      <a:pt x="95" y="9"/>
                    </a:moveTo>
                    <a:lnTo>
                      <a:pt x="59" y="8"/>
                    </a:lnTo>
                    <a:lnTo>
                      <a:pt x="57" y="6"/>
                    </a:lnTo>
                    <a:lnTo>
                      <a:pt x="55" y="4"/>
                    </a:lnTo>
                    <a:lnTo>
                      <a:pt x="90" y="6"/>
                    </a:lnTo>
                    <a:lnTo>
                      <a:pt x="92" y="6"/>
                    </a:lnTo>
                    <a:lnTo>
                      <a:pt x="93" y="8"/>
                    </a:lnTo>
                    <a:lnTo>
                      <a:pt x="95" y="9"/>
                    </a:lnTo>
                    <a:lnTo>
                      <a:pt x="95" y="9"/>
                    </a:lnTo>
                    <a:close/>
                    <a:moveTo>
                      <a:pt x="48" y="8"/>
                    </a:moveTo>
                    <a:lnTo>
                      <a:pt x="2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38" y="2"/>
                    </a:lnTo>
                    <a:lnTo>
                      <a:pt x="44" y="4"/>
                    </a:lnTo>
                    <a:lnTo>
                      <a:pt x="48" y="6"/>
                    </a:lnTo>
                    <a:lnTo>
                      <a:pt x="48" y="8"/>
                    </a:lnTo>
                    <a:lnTo>
                      <a:pt x="48" y="8"/>
                    </a:lnTo>
                    <a:close/>
                  </a:path>
                </a:pathLst>
              </a:custGeom>
              <a:solidFill>
                <a:srgbClr val="E4DCD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7627" name="Freeform 235"/>
              <p:cNvSpPr>
                <a:spLocks noEditPoints="1"/>
              </p:cNvSpPr>
              <p:nvPr/>
            </p:nvSpPr>
            <p:spPr bwMode="auto">
              <a:xfrm>
                <a:off x="1864" y="801"/>
                <a:ext cx="156" cy="11"/>
              </a:xfrm>
              <a:custGeom>
                <a:avLst/>
                <a:gdLst/>
                <a:ahLst/>
                <a:cxnLst>
                  <a:cxn ang="0">
                    <a:pos x="156" y="11"/>
                  </a:cxn>
                  <a:cxn ang="0">
                    <a:pos x="95" y="10"/>
                  </a:cxn>
                  <a:cxn ang="0">
                    <a:pos x="93" y="8"/>
                  </a:cxn>
                  <a:cxn ang="0">
                    <a:pos x="90" y="4"/>
                  </a:cxn>
                  <a:cxn ang="0">
                    <a:pos x="154" y="8"/>
                  </a:cxn>
                  <a:cxn ang="0">
                    <a:pos x="154" y="10"/>
                  </a:cxn>
                  <a:cxn ang="0">
                    <a:pos x="156" y="11"/>
                  </a:cxn>
                  <a:cxn ang="0">
                    <a:pos x="93" y="10"/>
                  </a:cxn>
                  <a:cxn ang="0">
                    <a:pos x="57" y="8"/>
                  </a:cxn>
                  <a:cxn ang="0">
                    <a:pos x="54" y="6"/>
                  </a:cxn>
                  <a:cxn ang="0">
                    <a:pos x="52" y="2"/>
                  </a:cxn>
                  <a:cxn ang="0">
                    <a:pos x="88" y="4"/>
                  </a:cxn>
                  <a:cxn ang="0">
                    <a:pos x="90" y="6"/>
                  </a:cxn>
                  <a:cxn ang="0">
                    <a:pos x="93" y="10"/>
                  </a:cxn>
                  <a:cxn ang="0">
                    <a:pos x="44" y="6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33" y="2"/>
                  </a:cxn>
                  <a:cxn ang="0">
                    <a:pos x="38" y="4"/>
                  </a:cxn>
                  <a:cxn ang="0">
                    <a:pos x="44" y="6"/>
                  </a:cxn>
                </a:cxnLst>
                <a:rect l="0" t="0" r="r" b="b"/>
                <a:pathLst>
                  <a:path w="156" h="11">
                    <a:moveTo>
                      <a:pt x="156" y="11"/>
                    </a:moveTo>
                    <a:lnTo>
                      <a:pt x="95" y="10"/>
                    </a:lnTo>
                    <a:lnTo>
                      <a:pt x="93" y="8"/>
                    </a:lnTo>
                    <a:lnTo>
                      <a:pt x="90" y="4"/>
                    </a:lnTo>
                    <a:lnTo>
                      <a:pt x="154" y="8"/>
                    </a:lnTo>
                    <a:lnTo>
                      <a:pt x="154" y="10"/>
                    </a:lnTo>
                    <a:lnTo>
                      <a:pt x="156" y="11"/>
                    </a:lnTo>
                    <a:close/>
                    <a:moveTo>
                      <a:pt x="93" y="10"/>
                    </a:moveTo>
                    <a:lnTo>
                      <a:pt x="57" y="8"/>
                    </a:lnTo>
                    <a:lnTo>
                      <a:pt x="54" y="6"/>
                    </a:lnTo>
                    <a:lnTo>
                      <a:pt x="52" y="2"/>
                    </a:lnTo>
                    <a:lnTo>
                      <a:pt x="88" y="4"/>
                    </a:lnTo>
                    <a:lnTo>
                      <a:pt x="90" y="6"/>
                    </a:lnTo>
                    <a:lnTo>
                      <a:pt x="93" y="10"/>
                    </a:lnTo>
                    <a:close/>
                    <a:moveTo>
                      <a:pt x="44" y="6"/>
                    </a:move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33" y="2"/>
                    </a:lnTo>
                    <a:lnTo>
                      <a:pt x="38" y="4"/>
                    </a:lnTo>
                    <a:lnTo>
                      <a:pt x="44" y="6"/>
                    </a:lnTo>
                    <a:close/>
                  </a:path>
                </a:pathLst>
              </a:custGeom>
              <a:solidFill>
                <a:srgbClr val="E4DCD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7628" name="Freeform 236"/>
              <p:cNvSpPr>
                <a:spLocks noEditPoints="1"/>
              </p:cNvSpPr>
              <p:nvPr/>
            </p:nvSpPr>
            <p:spPr bwMode="auto">
              <a:xfrm>
                <a:off x="1821" y="797"/>
                <a:ext cx="197" cy="14"/>
              </a:xfrm>
              <a:custGeom>
                <a:avLst/>
                <a:gdLst/>
                <a:ahLst/>
                <a:cxnLst>
                  <a:cxn ang="0">
                    <a:pos x="197" y="14"/>
                  </a:cxn>
                  <a:cxn ang="0">
                    <a:pos x="136" y="12"/>
                  </a:cxn>
                  <a:cxn ang="0">
                    <a:pos x="133" y="8"/>
                  </a:cxn>
                  <a:cxn ang="0">
                    <a:pos x="131" y="6"/>
                  </a:cxn>
                  <a:cxn ang="0">
                    <a:pos x="197" y="10"/>
                  </a:cxn>
                  <a:cxn ang="0">
                    <a:pos x="197" y="12"/>
                  </a:cxn>
                  <a:cxn ang="0">
                    <a:pos x="197" y="14"/>
                  </a:cxn>
                  <a:cxn ang="0">
                    <a:pos x="133" y="12"/>
                  </a:cxn>
                  <a:cxn ang="0">
                    <a:pos x="98" y="10"/>
                  </a:cxn>
                  <a:cxn ang="0">
                    <a:pos x="95" y="6"/>
                  </a:cxn>
                  <a:cxn ang="0">
                    <a:pos x="93" y="4"/>
                  </a:cxn>
                  <a:cxn ang="0">
                    <a:pos x="125" y="6"/>
                  </a:cxn>
                  <a:cxn ang="0">
                    <a:pos x="129" y="8"/>
                  </a:cxn>
                  <a:cxn ang="0">
                    <a:pos x="133" y="12"/>
                  </a:cxn>
                  <a:cxn ang="0">
                    <a:pos x="81" y="8"/>
                  </a:cxn>
                  <a:cxn ang="0">
                    <a:pos x="43" y="6"/>
                  </a:cxn>
                  <a:cxn ang="0">
                    <a:pos x="43" y="4"/>
                  </a:cxn>
                  <a:cxn ang="0">
                    <a:pos x="42" y="2"/>
                  </a:cxn>
                  <a:cxn ang="0">
                    <a:pos x="70" y="4"/>
                  </a:cxn>
                  <a:cxn ang="0">
                    <a:pos x="76" y="6"/>
                  </a:cxn>
                  <a:cxn ang="0">
                    <a:pos x="81" y="8"/>
                  </a:cxn>
                  <a:cxn ang="0">
                    <a:pos x="0" y="0"/>
                  </a:cxn>
                  <a:cxn ang="0">
                    <a:pos x="9" y="0"/>
                  </a:cxn>
                  <a:cxn ang="0">
                    <a:pos x="9" y="0"/>
                  </a:cxn>
                  <a:cxn ang="0">
                    <a:pos x="9" y="0"/>
                  </a:cxn>
                  <a:cxn ang="0">
                    <a:pos x="4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0"/>
                  </a:cxn>
                </a:cxnLst>
                <a:rect l="0" t="0" r="r" b="b"/>
                <a:pathLst>
                  <a:path w="197" h="14">
                    <a:moveTo>
                      <a:pt x="197" y="14"/>
                    </a:moveTo>
                    <a:lnTo>
                      <a:pt x="136" y="12"/>
                    </a:lnTo>
                    <a:lnTo>
                      <a:pt x="133" y="8"/>
                    </a:lnTo>
                    <a:lnTo>
                      <a:pt x="131" y="6"/>
                    </a:lnTo>
                    <a:lnTo>
                      <a:pt x="197" y="10"/>
                    </a:lnTo>
                    <a:lnTo>
                      <a:pt x="197" y="12"/>
                    </a:lnTo>
                    <a:lnTo>
                      <a:pt x="197" y="14"/>
                    </a:lnTo>
                    <a:close/>
                    <a:moveTo>
                      <a:pt x="133" y="12"/>
                    </a:moveTo>
                    <a:lnTo>
                      <a:pt x="98" y="10"/>
                    </a:lnTo>
                    <a:lnTo>
                      <a:pt x="95" y="6"/>
                    </a:lnTo>
                    <a:lnTo>
                      <a:pt x="93" y="4"/>
                    </a:lnTo>
                    <a:lnTo>
                      <a:pt x="125" y="6"/>
                    </a:lnTo>
                    <a:lnTo>
                      <a:pt x="129" y="8"/>
                    </a:lnTo>
                    <a:lnTo>
                      <a:pt x="133" y="12"/>
                    </a:lnTo>
                    <a:close/>
                    <a:moveTo>
                      <a:pt x="81" y="8"/>
                    </a:moveTo>
                    <a:lnTo>
                      <a:pt x="43" y="6"/>
                    </a:lnTo>
                    <a:lnTo>
                      <a:pt x="43" y="4"/>
                    </a:lnTo>
                    <a:lnTo>
                      <a:pt x="42" y="2"/>
                    </a:lnTo>
                    <a:lnTo>
                      <a:pt x="70" y="4"/>
                    </a:lnTo>
                    <a:lnTo>
                      <a:pt x="76" y="6"/>
                    </a:lnTo>
                    <a:lnTo>
                      <a:pt x="81" y="8"/>
                    </a:lnTo>
                    <a:close/>
                    <a:moveTo>
                      <a:pt x="0" y="0"/>
                    </a:move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4DCD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7629" name="Freeform 237"/>
              <p:cNvSpPr>
                <a:spLocks noEditPoints="1"/>
              </p:cNvSpPr>
              <p:nvPr/>
            </p:nvSpPr>
            <p:spPr bwMode="auto">
              <a:xfrm>
                <a:off x="1821" y="795"/>
                <a:ext cx="197" cy="14"/>
              </a:xfrm>
              <a:custGeom>
                <a:avLst/>
                <a:gdLst/>
                <a:ahLst/>
                <a:cxnLst>
                  <a:cxn ang="0">
                    <a:pos x="197" y="14"/>
                  </a:cxn>
                  <a:cxn ang="0">
                    <a:pos x="133" y="10"/>
                  </a:cxn>
                  <a:cxn ang="0">
                    <a:pos x="133" y="10"/>
                  </a:cxn>
                  <a:cxn ang="0">
                    <a:pos x="131" y="8"/>
                  </a:cxn>
                  <a:cxn ang="0">
                    <a:pos x="133" y="8"/>
                  </a:cxn>
                  <a:cxn ang="0">
                    <a:pos x="135" y="6"/>
                  </a:cxn>
                  <a:cxn ang="0">
                    <a:pos x="195" y="10"/>
                  </a:cxn>
                  <a:cxn ang="0">
                    <a:pos x="197" y="12"/>
                  </a:cxn>
                  <a:cxn ang="0">
                    <a:pos x="197" y="14"/>
                  </a:cxn>
                  <a:cxn ang="0">
                    <a:pos x="131" y="10"/>
                  </a:cxn>
                  <a:cxn ang="0">
                    <a:pos x="95" y="8"/>
                  </a:cxn>
                  <a:cxn ang="0">
                    <a:pos x="93" y="6"/>
                  </a:cxn>
                  <a:cxn ang="0">
                    <a:pos x="91" y="4"/>
                  </a:cxn>
                  <a:cxn ang="0">
                    <a:pos x="119" y="6"/>
                  </a:cxn>
                  <a:cxn ang="0">
                    <a:pos x="125" y="8"/>
                  </a:cxn>
                  <a:cxn ang="0">
                    <a:pos x="131" y="10"/>
                  </a:cxn>
                  <a:cxn ang="0">
                    <a:pos x="76" y="8"/>
                  </a:cxn>
                  <a:cxn ang="0">
                    <a:pos x="43" y="6"/>
                  </a:cxn>
                  <a:cxn ang="0">
                    <a:pos x="42" y="4"/>
                  </a:cxn>
                  <a:cxn ang="0">
                    <a:pos x="38" y="2"/>
                  </a:cxn>
                  <a:cxn ang="0">
                    <a:pos x="66" y="4"/>
                  </a:cxn>
                  <a:cxn ang="0">
                    <a:pos x="70" y="6"/>
                  </a:cxn>
                  <a:cxn ang="0">
                    <a:pos x="76" y="8"/>
                  </a:cxn>
                  <a:cxn ang="0">
                    <a:pos x="2" y="0"/>
                  </a:cxn>
                  <a:cxn ang="0">
                    <a:pos x="21" y="0"/>
                  </a:cxn>
                  <a:cxn ang="0">
                    <a:pos x="15" y="2"/>
                  </a:cxn>
                  <a:cxn ang="0">
                    <a:pos x="9" y="2"/>
                  </a:cxn>
                  <a:cxn ang="0">
                    <a:pos x="4" y="4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2" y="0"/>
                  </a:cxn>
                  <a:cxn ang="0">
                    <a:pos x="2" y="0"/>
                  </a:cxn>
                </a:cxnLst>
                <a:rect l="0" t="0" r="r" b="b"/>
                <a:pathLst>
                  <a:path w="197" h="14">
                    <a:moveTo>
                      <a:pt x="197" y="14"/>
                    </a:moveTo>
                    <a:lnTo>
                      <a:pt x="133" y="10"/>
                    </a:lnTo>
                    <a:lnTo>
                      <a:pt x="133" y="10"/>
                    </a:lnTo>
                    <a:lnTo>
                      <a:pt x="131" y="8"/>
                    </a:lnTo>
                    <a:lnTo>
                      <a:pt x="133" y="8"/>
                    </a:lnTo>
                    <a:lnTo>
                      <a:pt x="135" y="6"/>
                    </a:lnTo>
                    <a:lnTo>
                      <a:pt x="195" y="10"/>
                    </a:lnTo>
                    <a:lnTo>
                      <a:pt x="197" y="12"/>
                    </a:lnTo>
                    <a:lnTo>
                      <a:pt x="197" y="14"/>
                    </a:lnTo>
                    <a:close/>
                    <a:moveTo>
                      <a:pt x="131" y="10"/>
                    </a:moveTo>
                    <a:lnTo>
                      <a:pt x="95" y="8"/>
                    </a:lnTo>
                    <a:lnTo>
                      <a:pt x="93" y="6"/>
                    </a:lnTo>
                    <a:lnTo>
                      <a:pt x="91" y="4"/>
                    </a:lnTo>
                    <a:lnTo>
                      <a:pt x="119" y="6"/>
                    </a:lnTo>
                    <a:lnTo>
                      <a:pt x="125" y="8"/>
                    </a:lnTo>
                    <a:lnTo>
                      <a:pt x="131" y="10"/>
                    </a:lnTo>
                    <a:close/>
                    <a:moveTo>
                      <a:pt x="76" y="8"/>
                    </a:moveTo>
                    <a:lnTo>
                      <a:pt x="43" y="6"/>
                    </a:lnTo>
                    <a:lnTo>
                      <a:pt x="42" y="4"/>
                    </a:lnTo>
                    <a:lnTo>
                      <a:pt x="38" y="2"/>
                    </a:lnTo>
                    <a:lnTo>
                      <a:pt x="66" y="4"/>
                    </a:lnTo>
                    <a:lnTo>
                      <a:pt x="70" y="6"/>
                    </a:lnTo>
                    <a:lnTo>
                      <a:pt x="76" y="8"/>
                    </a:lnTo>
                    <a:close/>
                    <a:moveTo>
                      <a:pt x="2" y="0"/>
                    </a:moveTo>
                    <a:lnTo>
                      <a:pt x="21" y="0"/>
                    </a:lnTo>
                    <a:lnTo>
                      <a:pt x="15" y="2"/>
                    </a:lnTo>
                    <a:lnTo>
                      <a:pt x="9" y="2"/>
                    </a:lnTo>
                    <a:lnTo>
                      <a:pt x="4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4DCD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7630" name="Freeform 238"/>
              <p:cNvSpPr>
                <a:spLocks noEditPoints="1"/>
              </p:cNvSpPr>
              <p:nvPr/>
            </p:nvSpPr>
            <p:spPr bwMode="auto">
              <a:xfrm>
                <a:off x="1821" y="793"/>
                <a:ext cx="197" cy="14"/>
              </a:xfrm>
              <a:custGeom>
                <a:avLst/>
                <a:gdLst/>
                <a:ahLst/>
                <a:cxnLst>
                  <a:cxn ang="0">
                    <a:pos x="197" y="14"/>
                  </a:cxn>
                  <a:cxn ang="0">
                    <a:pos x="131" y="10"/>
                  </a:cxn>
                  <a:cxn ang="0">
                    <a:pos x="131" y="10"/>
                  </a:cxn>
                  <a:cxn ang="0">
                    <a:pos x="131" y="10"/>
                  </a:cxn>
                  <a:cxn ang="0">
                    <a:pos x="135" y="10"/>
                  </a:cxn>
                  <a:cxn ang="0">
                    <a:pos x="136" y="6"/>
                  </a:cxn>
                  <a:cxn ang="0">
                    <a:pos x="195" y="10"/>
                  </a:cxn>
                  <a:cxn ang="0">
                    <a:pos x="195" y="10"/>
                  </a:cxn>
                  <a:cxn ang="0">
                    <a:pos x="195" y="10"/>
                  </a:cxn>
                  <a:cxn ang="0">
                    <a:pos x="197" y="12"/>
                  </a:cxn>
                  <a:cxn ang="0">
                    <a:pos x="197" y="14"/>
                  </a:cxn>
                  <a:cxn ang="0">
                    <a:pos x="125" y="10"/>
                  </a:cxn>
                  <a:cxn ang="0">
                    <a:pos x="93" y="8"/>
                  </a:cxn>
                  <a:cxn ang="0">
                    <a:pos x="89" y="6"/>
                  </a:cxn>
                  <a:cxn ang="0">
                    <a:pos x="89" y="4"/>
                  </a:cxn>
                  <a:cxn ang="0">
                    <a:pos x="91" y="4"/>
                  </a:cxn>
                  <a:cxn ang="0">
                    <a:pos x="93" y="4"/>
                  </a:cxn>
                  <a:cxn ang="0">
                    <a:pos x="93" y="4"/>
                  </a:cxn>
                  <a:cxn ang="0">
                    <a:pos x="93" y="4"/>
                  </a:cxn>
                  <a:cxn ang="0">
                    <a:pos x="110" y="6"/>
                  </a:cxn>
                  <a:cxn ang="0">
                    <a:pos x="117" y="8"/>
                  </a:cxn>
                  <a:cxn ang="0">
                    <a:pos x="125" y="10"/>
                  </a:cxn>
                  <a:cxn ang="0">
                    <a:pos x="70" y="8"/>
                  </a:cxn>
                  <a:cxn ang="0">
                    <a:pos x="42" y="6"/>
                  </a:cxn>
                  <a:cxn ang="0">
                    <a:pos x="38" y="4"/>
                  </a:cxn>
                  <a:cxn ang="0">
                    <a:pos x="34" y="2"/>
                  </a:cxn>
                  <a:cxn ang="0">
                    <a:pos x="23" y="2"/>
                  </a:cxn>
                  <a:cxn ang="0">
                    <a:pos x="9" y="4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2" y="2"/>
                  </a:cxn>
                  <a:cxn ang="0">
                    <a:pos x="6" y="0"/>
                  </a:cxn>
                  <a:cxn ang="0">
                    <a:pos x="62" y="2"/>
                  </a:cxn>
                  <a:cxn ang="0">
                    <a:pos x="62" y="4"/>
                  </a:cxn>
                  <a:cxn ang="0">
                    <a:pos x="62" y="4"/>
                  </a:cxn>
                  <a:cxn ang="0">
                    <a:pos x="66" y="6"/>
                  </a:cxn>
                  <a:cxn ang="0">
                    <a:pos x="70" y="8"/>
                  </a:cxn>
                </a:cxnLst>
                <a:rect l="0" t="0" r="r" b="b"/>
                <a:pathLst>
                  <a:path w="197" h="14">
                    <a:moveTo>
                      <a:pt x="197" y="14"/>
                    </a:moveTo>
                    <a:lnTo>
                      <a:pt x="131" y="10"/>
                    </a:lnTo>
                    <a:lnTo>
                      <a:pt x="131" y="10"/>
                    </a:lnTo>
                    <a:lnTo>
                      <a:pt x="131" y="10"/>
                    </a:lnTo>
                    <a:lnTo>
                      <a:pt x="135" y="10"/>
                    </a:lnTo>
                    <a:lnTo>
                      <a:pt x="136" y="6"/>
                    </a:lnTo>
                    <a:lnTo>
                      <a:pt x="195" y="10"/>
                    </a:lnTo>
                    <a:lnTo>
                      <a:pt x="195" y="10"/>
                    </a:lnTo>
                    <a:lnTo>
                      <a:pt x="195" y="10"/>
                    </a:lnTo>
                    <a:lnTo>
                      <a:pt x="197" y="12"/>
                    </a:lnTo>
                    <a:lnTo>
                      <a:pt x="197" y="14"/>
                    </a:lnTo>
                    <a:close/>
                    <a:moveTo>
                      <a:pt x="125" y="10"/>
                    </a:moveTo>
                    <a:lnTo>
                      <a:pt x="93" y="8"/>
                    </a:lnTo>
                    <a:lnTo>
                      <a:pt x="89" y="6"/>
                    </a:lnTo>
                    <a:lnTo>
                      <a:pt x="89" y="4"/>
                    </a:lnTo>
                    <a:lnTo>
                      <a:pt x="91" y="4"/>
                    </a:lnTo>
                    <a:lnTo>
                      <a:pt x="93" y="4"/>
                    </a:lnTo>
                    <a:lnTo>
                      <a:pt x="93" y="4"/>
                    </a:lnTo>
                    <a:lnTo>
                      <a:pt x="93" y="4"/>
                    </a:lnTo>
                    <a:lnTo>
                      <a:pt x="110" y="6"/>
                    </a:lnTo>
                    <a:lnTo>
                      <a:pt x="117" y="8"/>
                    </a:lnTo>
                    <a:lnTo>
                      <a:pt x="125" y="10"/>
                    </a:lnTo>
                    <a:close/>
                    <a:moveTo>
                      <a:pt x="70" y="8"/>
                    </a:moveTo>
                    <a:lnTo>
                      <a:pt x="42" y="6"/>
                    </a:lnTo>
                    <a:lnTo>
                      <a:pt x="38" y="4"/>
                    </a:lnTo>
                    <a:lnTo>
                      <a:pt x="34" y="2"/>
                    </a:lnTo>
                    <a:lnTo>
                      <a:pt x="23" y="2"/>
                    </a:lnTo>
                    <a:lnTo>
                      <a:pt x="9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6" y="0"/>
                    </a:lnTo>
                    <a:lnTo>
                      <a:pt x="62" y="2"/>
                    </a:lnTo>
                    <a:lnTo>
                      <a:pt x="62" y="4"/>
                    </a:lnTo>
                    <a:lnTo>
                      <a:pt x="62" y="4"/>
                    </a:lnTo>
                    <a:lnTo>
                      <a:pt x="66" y="6"/>
                    </a:lnTo>
                    <a:lnTo>
                      <a:pt x="70" y="8"/>
                    </a:lnTo>
                    <a:close/>
                  </a:path>
                </a:pathLst>
              </a:custGeom>
              <a:solidFill>
                <a:srgbClr val="E4DCD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7631" name="Freeform 239"/>
              <p:cNvSpPr>
                <a:spLocks noEditPoints="1"/>
              </p:cNvSpPr>
              <p:nvPr/>
            </p:nvSpPr>
            <p:spPr bwMode="auto">
              <a:xfrm>
                <a:off x="1823" y="792"/>
                <a:ext cx="193" cy="13"/>
              </a:xfrm>
              <a:custGeom>
                <a:avLst/>
                <a:gdLst/>
                <a:ahLst/>
                <a:cxnLst>
                  <a:cxn ang="0">
                    <a:pos x="193" y="13"/>
                  </a:cxn>
                  <a:cxn ang="0">
                    <a:pos x="133" y="9"/>
                  </a:cxn>
                  <a:cxn ang="0">
                    <a:pos x="134" y="7"/>
                  </a:cxn>
                  <a:cxn ang="0">
                    <a:pos x="136" y="5"/>
                  </a:cxn>
                  <a:cxn ang="0">
                    <a:pos x="170" y="7"/>
                  </a:cxn>
                  <a:cxn ang="0">
                    <a:pos x="170" y="7"/>
                  </a:cxn>
                  <a:cxn ang="0">
                    <a:pos x="170" y="9"/>
                  </a:cxn>
                  <a:cxn ang="0">
                    <a:pos x="170" y="9"/>
                  </a:cxn>
                  <a:cxn ang="0">
                    <a:pos x="170" y="7"/>
                  </a:cxn>
                  <a:cxn ang="0">
                    <a:pos x="193" y="9"/>
                  </a:cxn>
                  <a:cxn ang="0">
                    <a:pos x="193" y="9"/>
                  </a:cxn>
                  <a:cxn ang="0">
                    <a:pos x="193" y="11"/>
                  </a:cxn>
                  <a:cxn ang="0">
                    <a:pos x="193" y="13"/>
                  </a:cxn>
                  <a:cxn ang="0">
                    <a:pos x="193" y="13"/>
                  </a:cxn>
                  <a:cxn ang="0">
                    <a:pos x="117" y="9"/>
                  </a:cxn>
                  <a:cxn ang="0">
                    <a:pos x="89" y="7"/>
                  </a:cxn>
                  <a:cxn ang="0">
                    <a:pos x="87" y="5"/>
                  </a:cxn>
                  <a:cxn ang="0">
                    <a:pos x="87" y="5"/>
                  </a:cxn>
                  <a:cxn ang="0">
                    <a:pos x="89" y="5"/>
                  </a:cxn>
                  <a:cxn ang="0">
                    <a:pos x="91" y="5"/>
                  </a:cxn>
                  <a:cxn ang="0">
                    <a:pos x="98" y="5"/>
                  </a:cxn>
                  <a:cxn ang="0">
                    <a:pos x="106" y="5"/>
                  </a:cxn>
                  <a:cxn ang="0">
                    <a:pos x="112" y="7"/>
                  </a:cxn>
                  <a:cxn ang="0">
                    <a:pos x="117" y="9"/>
                  </a:cxn>
                  <a:cxn ang="0">
                    <a:pos x="64" y="7"/>
                  </a:cxn>
                  <a:cxn ang="0">
                    <a:pos x="36" y="5"/>
                  </a:cxn>
                  <a:cxn ang="0">
                    <a:pos x="34" y="3"/>
                  </a:cxn>
                  <a:cxn ang="0">
                    <a:pos x="32" y="3"/>
                  </a:cxn>
                  <a:cxn ang="0">
                    <a:pos x="26" y="3"/>
                  </a:cxn>
                  <a:cxn ang="0">
                    <a:pos x="19" y="3"/>
                  </a:cxn>
                  <a:cxn ang="0">
                    <a:pos x="0" y="3"/>
                  </a:cxn>
                  <a:cxn ang="0">
                    <a:pos x="4" y="1"/>
                  </a:cxn>
                  <a:cxn ang="0">
                    <a:pos x="5" y="0"/>
                  </a:cxn>
                  <a:cxn ang="0">
                    <a:pos x="60" y="1"/>
                  </a:cxn>
                  <a:cxn ang="0">
                    <a:pos x="60" y="3"/>
                  </a:cxn>
                  <a:cxn ang="0">
                    <a:pos x="60" y="5"/>
                  </a:cxn>
                  <a:cxn ang="0">
                    <a:pos x="62" y="5"/>
                  </a:cxn>
                  <a:cxn ang="0">
                    <a:pos x="64" y="7"/>
                  </a:cxn>
                </a:cxnLst>
                <a:rect l="0" t="0" r="r" b="b"/>
                <a:pathLst>
                  <a:path w="193" h="13">
                    <a:moveTo>
                      <a:pt x="193" y="13"/>
                    </a:moveTo>
                    <a:lnTo>
                      <a:pt x="133" y="9"/>
                    </a:lnTo>
                    <a:lnTo>
                      <a:pt x="134" y="7"/>
                    </a:lnTo>
                    <a:lnTo>
                      <a:pt x="136" y="5"/>
                    </a:lnTo>
                    <a:lnTo>
                      <a:pt x="170" y="7"/>
                    </a:lnTo>
                    <a:lnTo>
                      <a:pt x="170" y="7"/>
                    </a:lnTo>
                    <a:lnTo>
                      <a:pt x="170" y="9"/>
                    </a:lnTo>
                    <a:lnTo>
                      <a:pt x="170" y="9"/>
                    </a:lnTo>
                    <a:lnTo>
                      <a:pt x="170" y="7"/>
                    </a:lnTo>
                    <a:lnTo>
                      <a:pt x="193" y="9"/>
                    </a:lnTo>
                    <a:lnTo>
                      <a:pt x="193" y="9"/>
                    </a:lnTo>
                    <a:lnTo>
                      <a:pt x="193" y="11"/>
                    </a:lnTo>
                    <a:lnTo>
                      <a:pt x="193" y="13"/>
                    </a:lnTo>
                    <a:lnTo>
                      <a:pt x="193" y="13"/>
                    </a:lnTo>
                    <a:close/>
                    <a:moveTo>
                      <a:pt x="117" y="9"/>
                    </a:moveTo>
                    <a:lnTo>
                      <a:pt x="89" y="7"/>
                    </a:lnTo>
                    <a:lnTo>
                      <a:pt x="87" y="5"/>
                    </a:lnTo>
                    <a:lnTo>
                      <a:pt x="87" y="5"/>
                    </a:lnTo>
                    <a:lnTo>
                      <a:pt x="89" y="5"/>
                    </a:lnTo>
                    <a:lnTo>
                      <a:pt x="91" y="5"/>
                    </a:lnTo>
                    <a:lnTo>
                      <a:pt x="98" y="5"/>
                    </a:lnTo>
                    <a:lnTo>
                      <a:pt x="106" y="5"/>
                    </a:lnTo>
                    <a:lnTo>
                      <a:pt x="112" y="7"/>
                    </a:lnTo>
                    <a:lnTo>
                      <a:pt x="117" y="9"/>
                    </a:lnTo>
                    <a:close/>
                    <a:moveTo>
                      <a:pt x="64" y="7"/>
                    </a:moveTo>
                    <a:lnTo>
                      <a:pt x="36" y="5"/>
                    </a:lnTo>
                    <a:lnTo>
                      <a:pt x="34" y="3"/>
                    </a:lnTo>
                    <a:lnTo>
                      <a:pt x="32" y="3"/>
                    </a:lnTo>
                    <a:lnTo>
                      <a:pt x="26" y="3"/>
                    </a:lnTo>
                    <a:lnTo>
                      <a:pt x="19" y="3"/>
                    </a:lnTo>
                    <a:lnTo>
                      <a:pt x="0" y="3"/>
                    </a:lnTo>
                    <a:lnTo>
                      <a:pt x="4" y="1"/>
                    </a:lnTo>
                    <a:lnTo>
                      <a:pt x="5" y="0"/>
                    </a:lnTo>
                    <a:lnTo>
                      <a:pt x="60" y="1"/>
                    </a:lnTo>
                    <a:lnTo>
                      <a:pt x="60" y="3"/>
                    </a:lnTo>
                    <a:lnTo>
                      <a:pt x="60" y="5"/>
                    </a:lnTo>
                    <a:lnTo>
                      <a:pt x="62" y="5"/>
                    </a:lnTo>
                    <a:lnTo>
                      <a:pt x="64" y="7"/>
                    </a:lnTo>
                    <a:close/>
                  </a:path>
                </a:pathLst>
              </a:custGeom>
              <a:solidFill>
                <a:srgbClr val="E4DDD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7632" name="Freeform 240"/>
              <p:cNvSpPr>
                <a:spLocks noEditPoints="1"/>
              </p:cNvSpPr>
              <p:nvPr/>
            </p:nvSpPr>
            <p:spPr bwMode="auto">
              <a:xfrm>
                <a:off x="1827" y="790"/>
                <a:ext cx="189" cy="13"/>
              </a:xfrm>
              <a:custGeom>
                <a:avLst/>
                <a:gdLst/>
                <a:ahLst/>
                <a:cxnLst>
                  <a:cxn ang="0">
                    <a:pos x="189" y="13"/>
                  </a:cxn>
                  <a:cxn ang="0">
                    <a:pos x="130" y="9"/>
                  </a:cxn>
                  <a:cxn ang="0">
                    <a:pos x="132" y="7"/>
                  </a:cxn>
                  <a:cxn ang="0">
                    <a:pos x="132" y="5"/>
                  </a:cxn>
                  <a:cxn ang="0">
                    <a:pos x="163" y="7"/>
                  </a:cxn>
                  <a:cxn ang="0">
                    <a:pos x="166" y="9"/>
                  </a:cxn>
                  <a:cxn ang="0">
                    <a:pos x="166" y="11"/>
                  </a:cxn>
                  <a:cxn ang="0">
                    <a:pos x="166" y="9"/>
                  </a:cxn>
                  <a:cxn ang="0">
                    <a:pos x="168" y="7"/>
                  </a:cxn>
                  <a:cxn ang="0">
                    <a:pos x="189" y="9"/>
                  </a:cxn>
                  <a:cxn ang="0">
                    <a:pos x="189" y="11"/>
                  </a:cxn>
                  <a:cxn ang="0">
                    <a:pos x="189" y="13"/>
                  </a:cxn>
                  <a:cxn ang="0">
                    <a:pos x="104" y="9"/>
                  </a:cxn>
                  <a:cxn ang="0">
                    <a:pos x="87" y="7"/>
                  </a:cxn>
                  <a:cxn ang="0">
                    <a:pos x="94" y="7"/>
                  </a:cxn>
                  <a:cxn ang="0">
                    <a:pos x="102" y="7"/>
                  </a:cxn>
                  <a:cxn ang="0">
                    <a:pos x="104" y="9"/>
                  </a:cxn>
                  <a:cxn ang="0">
                    <a:pos x="104" y="9"/>
                  </a:cxn>
                  <a:cxn ang="0">
                    <a:pos x="56" y="5"/>
                  </a:cxn>
                  <a:cxn ang="0">
                    <a:pos x="0" y="3"/>
                  </a:cxn>
                  <a:cxn ang="0">
                    <a:pos x="1" y="2"/>
                  </a:cxn>
                  <a:cxn ang="0">
                    <a:pos x="3" y="0"/>
                  </a:cxn>
                  <a:cxn ang="0">
                    <a:pos x="58" y="2"/>
                  </a:cxn>
                  <a:cxn ang="0">
                    <a:pos x="56" y="3"/>
                  </a:cxn>
                  <a:cxn ang="0">
                    <a:pos x="56" y="3"/>
                  </a:cxn>
                  <a:cxn ang="0">
                    <a:pos x="56" y="5"/>
                  </a:cxn>
                  <a:cxn ang="0">
                    <a:pos x="56" y="5"/>
                  </a:cxn>
                </a:cxnLst>
                <a:rect l="0" t="0" r="r" b="b"/>
                <a:pathLst>
                  <a:path w="189" h="13">
                    <a:moveTo>
                      <a:pt x="189" y="13"/>
                    </a:moveTo>
                    <a:lnTo>
                      <a:pt x="130" y="9"/>
                    </a:lnTo>
                    <a:lnTo>
                      <a:pt x="132" y="7"/>
                    </a:lnTo>
                    <a:lnTo>
                      <a:pt x="132" y="5"/>
                    </a:lnTo>
                    <a:lnTo>
                      <a:pt x="163" y="7"/>
                    </a:lnTo>
                    <a:lnTo>
                      <a:pt x="166" y="9"/>
                    </a:lnTo>
                    <a:lnTo>
                      <a:pt x="166" y="11"/>
                    </a:lnTo>
                    <a:lnTo>
                      <a:pt x="166" y="9"/>
                    </a:lnTo>
                    <a:lnTo>
                      <a:pt x="168" y="7"/>
                    </a:lnTo>
                    <a:lnTo>
                      <a:pt x="189" y="9"/>
                    </a:lnTo>
                    <a:lnTo>
                      <a:pt x="189" y="11"/>
                    </a:lnTo>
                    <a:lnTo>
                      <a:pt x="189" y="13"/>
                    </a:lnTo>
                    <a:close/>
                    <a:moveTo>
                      <a:pt x="104" y="9"/>
                    </a:moveTo>
                    <a:lnTo>
                      <a:pt x="87" y="7"/>
                    </a:lnTo>
                    <a:lnTo>
                      <a:pt x="94" y="7"/>
                    </a:lnTo>
                    <a:lnTo>
                      <a:pt x="102" y="7"/>
                    </a:lnTo>
                    <a:lnTo>
                      <a:pt x="104" y="9"/>
                    </a:lnTo>
                    <a:lnTo>
                      <a:pt x="104" y="9"/>
                    </a:lnTo>
                    <a:close/>
                    <a:moveTo>
                      <a:pt x="56" y="5"/>
                    </a:moveTo>
                    <a:lnTo>
                      <a:pt x="0" y="3"/>
                    </a:lnTo>
                    <a:lnTo>
                      <a:pt x="1" y="2"/>
                    </a:lnTo>
                    <a:lnTo>
                      <a:pt x="3" y="0"/>
                    </a:lnTo>
                    <a:lnTo>
                      <a:pt x="58" y="2"/>
                    </a:lnTo>
                    <a:lnTo>
                      <a:pt x="56" y="3"/>
                    </a:lnTo>
                    <a:lnTo>
                      <a:pt x="56" y="3"/>
                    </a:lnTo>
                    <a:lnTo>
                      <a:pt x="56" y="5"/>
                    </a:lnTo>
                    <a:lnTo>
                      <a:pt x="56" y="5"/>
                    </a:lnTo>
                    <a:close/>
                  </a:path>
                </a:pathLst>
              </a:custGeom>
              <a:solidFill>
                <a:srgbClr val="E3DDD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7633" name="Freeform 241"/>
              <p:cNvSpPr>
                <a:spLocks noEditPoints="1"/>
              </p:cNvSpPr>
              <p:nvPr/>
            </p:nvSpPr>
            <p:spPr bwMode="auto">
              <a:xfrm>
                <a:off x="1828" y="788"/>
                <a:ext cx="188" cy="13"/>
              </a:xfrm>
              <a:custGeom>
                <a:avLst/>
                <a:gdLst/>
                <a:ahLst/>
                <a:cxnLst>
                  <a:cxn ang="0">
                    <a:pos x="188" y="13"/>
                  </a:cxn>
                  <a:cxn ang="0">
                    <a:pos x="165" y="11"/>
                  </a:cxn>
                  <a:cxn ang="0">
                    <a:pos x="167" y="9"/>
                  </a:cxn>
                  <a:cxn ang="0">
                    <a:pos x="167" y="7"/>
                  </a:cxn>
                  <a:cxn ang="0">
                    <a:pos x="167" y="7"/>
                  </a:cxn>
                  <a:cxn ang="0">
                    <a:pos x="167" y="7"/>
                  </a:cxn>
                  <a:cxn ang="0">
                    <a:pos x="186" y="9"/>
                  </a:cxn>
                  <a:cxn ang="0">
                    <a:pos x="188" y="11"/>
                  </a:cxn>
                  <a:cxn ang="0">
                    <a:pos x="188" y="13"/>
                  </a:cxn>
                  <a:cxn ang="0">
                    <a:pos x="165" y="11"/>
                  </a:cxn>
                  <a:cxn ang="0">
                    <a:pos x="131" y="9"/>
                  </a:cxn>
                  <a:cxn ang="0">
                    <a:pos x="131" y="7"/>
                  </a:cxn>
                  <a:cxn ang="0">
                    <a:pos x="131" y="5"/>
                  </a:cxn>
                  <a:cxn ang="0">
                    <a:pos x="162" y="7"/>
                  </a:cxn>
                  <a:cxn ang="0">
                    <a:pos x="164" y="9"/>
                  </a:cxn>
                  <a:cxn ang="0">
                    <a:pos x="165" y="11"/>
                  </a:cxn>
                  <a:cxn ang="0">
                    <a:pos x="55" y="5"/>
                  </a:cxn>
                  <a:cxn ang="0">
                    <a:pos x="0" y="4"/>
                  </a:cxn>
                  <a:cxn ang="0">
                    <a:pos x="2" y="2"/>
                  </a:cxn>
                  <a:cxn ang="0">
                    <a:pos x="6" y="0"/>
                  </a:cxn>
                  <a:cxn ang="0">
                    <a:pos x="63" y="2"/>
                  </a:cxn>
                  <a:cxn ang="0">
                    <a:pos x="61" y="4"/>
                  </a:cxn>
                  <a:cxn ang="0">
                    <a:pos x="57" y="4"/>
                  </a:cxn>
                  <a:cxn ang="0">
                    <a:pos x="57" y="4"/>
                  </a:cxn>
                  <a:cxn ang="0">
                    <a:pos x="55" y="5"/>
                  </a:cxn>
                  <a:cxn ang="0">
                    <a:pos x="55" y="5"/>
                  </a:cxn>
                  <a:cxn ang="0">
                    <a:pos x="55" y="5"/>
                  </a:cxn>
                </a:cxnLst>
                <a:rect l="0" t="0" r="r" b="b"/>
                <a:pathLst>
                  <a:path w="188" h="13">
                    <a:moveTo>
                      <a:pt x="188" y="13"/>
                    </a:moveTo>
                    <a:lnTo>
                      <a:pt x="165" y="11"/>
                    </a:lnTo>
                    <a:lnTo>
                      <a:pt x="167" y="9"/>
                    </a:lnTo>
                    <a:lnTo>
                      <a:pt x="167" y="7"/>
                    </a:lnTo>
                    <a:lnTo>
                      <a:pt x="167" y="7"/>
                    </a:lnTo>
                    <a:lnTo>
                      <a:pt x="167" y="7"/>
                    </a:lnTo>
                    <a:lnTo>
                      <a:pt x="186" y="9"/>
                    </a:lnTo>
                    <a:lnTo>
                      <a:pt x="188" y="11"/>
                    </a:lnTo>
                    <a:lnTo>
                      <a:pt x="188" y="13"/>
                    </a:lnTo>
                    <a:close/>
                    <a:moveTo>
                      <a:pt x="165" y="11"/>
                    </a:moveTo>
                    <a:lnTo>
                      <a:pt x="131" y="9"/>
                    </a:lnTo>
                    <a:lnTo>
                      <a:pt x="131" y="7"/>
                    </a:lnTo>
                    <a:lnTo>
                      <a:pt x="131" y="5"/>
                    </a:lnTo>
                    <a:lnTo>
                      <a:pt x="162" y="7"/>
                    </a:lnTo>
                    <a:lnTo>
                      <a:pt x="164" y="9"/>
                    </a:lnTo>
                    <a:lnTo>
                      <a:pt x="165" y="11"/>
                    </a:lnTo>
                    <a:close/>
                    <a:moveTo>
                      <a:pt x="55" y="5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6" y="0"/>
                    </a:lnTo>
                    <a:lnTo>
                      <a:pt x="63" y="2"/>
                    </a:lnTo>
                    <a:lnTo>
                      <a:pt x="61" y="4"/>
                    </a:lnTo>
                    <a:lnTo>
                      <a:pt x="57" y="4"/>
                    </a:lnTo>
                    <a:lnTo>
                      <a:pt x="57" y="4"/>
                    </a:lnTo>
                    <a:lnTo>
                      <a:pt x="55" y="5"/>
                    </a:lnTo>
                    <a:lnTo>
                      <a:pt x="55" y="5"/>
                    </a:lnTo>
                    <a:lnTo>
                      <a:pt x="55" y="5"/>
                    </a:lnTo>
                    <a:close/>
                  </a:path>
                </a:pathLst>
              </a:custGeom>
              <a:solidFill>
                <a:srgbClr val="E3DDD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7634" name="Freeform 242"/>
              <p:cNvSpPr>
                <a:spLocks noEditPoints="1"/>
              </p:cNvSpPr>
              <p:nvPr/>
            </p:nvSpPr>
            <p:spPr bwMode="auto">
              <a:xfrm>
                <a:off x="1830" y="786"/>
                <a:ext cx="186" cy="13"/>
              </a:xfrm>
              <a:custGeom>
                <a:avLst/>
                <a:gdLst/>
                <a:ahLst/>
                <a:cxnLst>
                  <a:cxn ang="0">
                    <a:pos x="186" y="13"/>
                  </a:cxn>
                  <a:cxn ang="0">
                    <a:pos x="165" y="11"/>
                  </a:cxn>
                  <a:cxn ang="0">
                    <a:pos x="165" y="11"/>
                  </a:cxn>
                  <a:cxn ang="0">
                    <a:pos x="165" y="9"/>
                  </a:cxn>
                  <a:cxn ang="0">
                    <a:pos x="165" y="9"/>
                  </a:cxn>
                  <a:cxn ang="0">
                    <a:pos x="165" y="7"/>
                  </a:cxn>
                  <a:cxn ang="0">
                    <a:pos x="184" y="7"/>
                  </a:cxn>
                  <a:cxn ang="0">
                    <a:pos x="184" y="11"/>
                  </a:cxn>
                  <a:cxn ang="0">
                    <a:pos x="186" y="13"/>
                  </a:cxn>
                  <a:cxn ang="0">
                    <a:pos x="160" y="11"/>
                  </a:cxn>
                  <a:cxn ang="0">
                    <a:pos x="129" y="9"/>
                  </a:cxn>
                  <a:cxn ang="0">
                    <a:pos x="129" y="7"/>
                  </a:cxn>
                  <a:cxn ang="0">
                    <a:pos x="129" y="6"/>
                  </a:cxn>
                  <a:cxn ang="0">
                    <a:pos x="158" y="7"/>
                  </a:cxn>
                  <a:cxn ang="0">
                    <a:pos x="160" y="9"/>
                  </a:cxn>
                  <a:cxn ang="0">
                    <a:pos x="160" y="11"/>
                  </a:cxn>
                  <a:cxn ang="0">
                    <a:pos x="55" y="6"/>
                  </a:cxn>
                  <a:cxn ang="0">
                    <a:pos x="0" y="4"/>
                  </a:cxn>
                  <a:cxn ang="0">
                    <a:pos x="4" y="2"/>
                  </a:cxn>
                  <a:cxn ang="0">
                    <a:pos x="6" y="0"/>
                  </a:cxn>
                  <a:cxn ang="0">
                    <a:pos x="76" y="4"/>
                  </a:cxn>
                  <a:cxn ang="0">
                    <a:pos x="65" y="4"/>
                  </a:cxn>
                  <a:cxn ang="0">
                    <a:pos x="55" y="6"/>
                  </a:cxn>
                  <a:cxn ang="0">
                    <a:pos x="55" y="6"/>
                  </a:cxn>
                  <a:cxn ang="0">
                    <a:pos x="55" y="6"/>
                  </a:cxn>
                </a:cxnLst>
                <a:rect l="0" t="0" r="r" b="b"/>
                <a:pathLst>
                  <a:path w="186" h="13">
                    <a:moveTo>
                      <a:pt x="186" y="13"/>
                    </a:moveTo>
                    <a:lnTo>
                      <a:pt x="165" y="11"/>
                    </a:lnTo>
                    <a:lnTo>
                      <a:pt x="165" y="11"/>
                    </a:lnTo>
                    <a:lnTo>
                      <a:pt x="165" y="9"/>
                    </a:lnTo>
                    <a:lnTo>
                      <a:pt x="165" y="9"/>
                    </a:lnTo>
                    <a:lnTo>
                      <a:pt x="165" y="7"/>
                    </a:lnTo>
                    <a:lnTo>
                      <a:pt x="184" y="7"/>
                    </a:lnTo>
                    <a:lnTo>
                      <a:pt x="184" y="11"/>
                    </a:lnTo>
                    <a:lnTo>
                      <a:pt x="186" y="13"/>
                    </a:lnTo>
                    <a:close/>
                    <a:moveTo>
                      <a:pt x="160" y="11"/>
                    </a:moveTo>
                    <a:lnTo>
                      <a:pt x="129" y="9"/>
                    </a:lnTo>
                    <a:lnTo>
                      <a:pt x="129" y="7"/>
                    </a:lnTo>
                    <a:lnTo>
                      <a:pt x="129" y="6"/>
                    </a:lnTo>
                    <a:lnTo>
                      <a:pt x="158" y="7"/>
                    </a:lnTo>
                    <a:lnTo>
                      <a:pt x="160" y="9"/>
                    </a:lnTo>
                    <a:lnTo>
                      <a:pt x="160" y="11"/>
                    </a:lnTo>
                    <a:close/>
                    <a:moveTo>
                      <a:pt x="55" y="6"/>
                    </a:moveTo>
                    <a:lnTo>
                      <a:pt x="0" y="4"/>
                    </a:lnTo>
                    <a:lnTo>
                      <a:pt x="4" y="2"/>
                    </a:lnTo>
                    <a:lnTo>
                      <a:pt x="6" y="0"/>
                    </a:lnTo>
                    <a:lnTo>
                      <a:pt x="76" y="4"/>
                    </a:lnTo>
                    <a:lnTo>
                      <a:pt x="65" y="4"/>
                    </a:lnTo>
                    <a:lnTo>
                      <a:pt x="55" y="6"/>
                    </a:lnTo>
                    <a:lnTo>
                      <a:pt x="55" y="6"/>
                    </a:lnTo>
                    <a:lnTo>
                      <a:pt x="55" y="6"/>
                    </a:lnTo>
                    <a:close/>
                  </a:path>
                </a:pathLst>
              </a:custGeom>
              <a:solidFill>
                <a:srgbClr val="E3DDD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7635" name="Freeform 243"/>
              <p:cNvSpPr>
                <a:spLocks noEditPoints="1"/>
              </p:cNvSpPr>
              <p:nvPr/>
            </p:nvSpPr>
            <p:spPr bwMode="auto">
              <a:xfrm>
                <a:off x="1834" y="784"/>
                <a:ext cx="180" cy="13"/>
              </a:xfrm>
              <a:custGeom>
                <a:avLst/>
                <a:gdLst/>
                <a:ahLst/>
                <a:cxnLst>
                  <a:cxn ang="0">
                    <a:pos x="180" y="13"/>
                  </a:cxn>
                  <a:cxn ang="0">
                    <a:pos x="161" y="11"/>
                  </a:cxn>
                  <a:cxn ang="0">
                    <a:pos x="161" y="9"/>
                  </a:cxn>
                  <a:cxn ang="0">
                    <a:pos x="161" y="8"/>
                  </a:cxn>
                  <a:cxn ang="0">
                    <a:pos x="180" y="8"/>
                  </a:cxn>
                  <a:cxn ang="0">
                    <a:pos x="180" y="9"/>
                  </a:cxn>
                  <a:cxn ang="0">
                    <a:pos x="180" y="13"/>
                  </a:cxn>
                  <a:cxn ang="0">
                    <a:pos x="156" y="11"/>
                  </a:cxn>
                  <a:cxn ang="0">
                    <a:pos x="125" y="9"/>
                  </a:cxn>
                  <a:cxn ang="0">
                    <a:pos x="125" y="8"/>
                  </a:cxn>
                  <a:cxn ang="0">
                    <a:pos x="125" y="6"/>
                  </a:cxn>
                  <a:cxn ang="0">
                    <a:pos x="152" y="8"/>
                  </a:cxn>
                  <a:cxn ang="0">
                    <a:pos x="154" y="9"/>
                  </a:cxn>
                  <a:cxn ang="0">
                    <a:pos x="156" y="11"/>
                  </a:cxn>
                  <a:cxn ang="0">
                    <a:pos x="57" y="6"/>
                  </a:cxn>
                  <a:cxn ang="0">
                    <a:pos x="0" y="4"/>
                  </a:cxn>
                  <a:cxn ang="0">
                    <a:pos x="2" y="2"/>
                  </a:cxn>
                  <a:cxn ang="0">
                    <a:pos x="4" y="0"/>
                  </a:cxn>
                  <a:cxn ang="0">
                    <a:pos x="87" y="4"/>
                  </a:cxn>
                  <a:cxn ang="0">
                    <a:pos x="87" y="4"/>
                  </a:cxn>
                  <a:cxn ang="0">
                    <a:pos x="87" y="6"/>
                  </a:cxn>
                  <a:cxn ang="0">
                    <a:pos x="74" y="6"/>
                  </a:cxn>
                  <a:cxn ang="0">
                    <a:pos x="57" y="6"/>
                  </a:cxn>
                </a:cxnLst>
                <a:rect l="0" t="0" r="r" b="b"/>
                <a:pathLst>
                  <a:path w="180" h="13">
                    <a:moveTo>
                      <a:pt x="180" y="13"/>
                    </a:moveTo>
                    <a:lnTo>
                      <a:pt x="161" y="11"/>
                    </a:lnTo>
                    <a:lnTo>
                      <a:pt x="161" y="9"/>
                    </a:lnTo>
                    <a:lnTo>
                      <a:pt x="161" y="8"/>
                    </a:lnTo>
                    <a:lnTo>
                      <a:pt x="180" y="8"/>
                    </a:lnTo>
                    <a:lnTo>
                      <a:pt x="180" y="9"/>
                    </a:lnTo>
                    <a:lnTo>
                      <a:pt x="180" y="13"/>
                    </a:lnTo>
                    <a:close/>
                    <a:moveTo>
                      <a:pt x="156" y="11"/>
                    </a:moveTo>
                    <a:lnTo>
                      <a:pt x="125" y="9"/>
                    </a:lnTo>
                    <a:lnTo>
                      <a:pt x="125" y="8"/>
                    </a:lnTo>
                    <a:lnTo>
                      <a:pt x="125" y="6"/>
                    </a:lnTo>
                    <a:lnTo>
                      <a:pt x="152" y="8"/>
                    </a:lnTo>
                    <a:lnTo>
                      <a:pt x="154" y="9"/>
                    </a:lnTo>
                    <a:lnTo>
                      <a:pt x="156" y="11"/>
                    </a:lnTo>
                    <a:close/>
                    <a:moveTo>
                      <a:pt x="57" y="6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87" y="4"/>
                    </a:lnTo>
                    <a:lnTo>
                      <a:pt x="87" y="4"/>
                    </a:lnTo>
                    <a:lnTo>
                      <a:pt x="87" y="6"/>
                    </a:lnTo>
                    <a:lnTo>
                      <a:pt x="74" y="6"/>
                    </a:lnTo>
                    <a:lnTo>
                      <a:pt x="57" y="6"/>
                    </a:lnTo>
                    <a:close/>
                  </a:path>
                </a:pathLst>
              </a:custGeom>
              <a:solidFill>
                <a:srgbClr val="E3DDD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7636" name="Freeform 244"/>
              <p:cNvSpPr>
                <a:spLocks noEditPoints="1"/>
              </p:cNvSpPr>
              <p:nvPr/>
            </p:nvSpPr>
            <p:spPr bwMode="auto">
              <a:xfrm>
                <a:off x="1836" y="782"/>
                <a:ext cx="178" cy="11"/>
              </a:xfrm>
              <a:custGeom>
                <a:avLst/>
                <a:gdLst/>
                <a:ahLst/>
                <a:cxnLst>
                  <a:cxn ang="0">
                    <a:pos x="178" y="11"/>
                  </a:cxn>
                  <a:cxn ang="0">
                    <a:pos x="159" y="11"/>
                  </a:cxn>
                  <a:cxn ang="0">
                    <a:pos x="159" y="10"/>
                  </a:cxn>
                  <a:cxn ang="0">
                    <a:pos x="161" y="8"/>
                  </a:cxn>
                  <a:cxn ang="0">
                    <a:pos x="178" y="8"/>
                  </a:cxn>
                  <a:cxn ang="0">
                    <a:pos x="178" y="10"/>
                  </a:cxn>
                  <a:cxn ang="0">
                    <a:pos x="178" y="11"/>
                  </a:cxn>
                  <a:cxn ang="0">
                    <a:pos x="152" y="11"/>
                  </a:cxn>
                  <a:cxn ang="0">
                    <a:pos x="123" y="10"/>
                  </a:cxn>
                  <a:cxn ang="0">
                    <a:pos x="123" y="8"/>
                  </a:cxn>
                  <a:cxn ang="0">
                    <a:pos x="123" y="8"/>
                  </a:cxn>
                  <a:cxn ang="0">
                    <a:pos x="123" y="6"/>
                  </a:cxn>
                  <a:cxn ang="0">
                    <a:pos x="123" y="6"/>
                  </a:cxn>
                  <a:cxn ang="0">
                    <a:pos x="150" y="8"/>
                  </a:cxn>
                  <a:cxn ang="0">
                    <a:pos x="150" y="8"/>
                  </a:cxn>
                  <a:cxn ang="0">
                    <a:pos x="150" y="8"/>
                  </a:cxn>
                  <a:cxn ang="0">
                    <a:pos x="150" y="10"/>
                  </a:cxn>
                  <a:cxn ang="0">
                    <a:pos x="152" y="11"/>
                  </a:cxn>
                  <a:cxn ang="0">
                    <a:pos x="70" y="8"/>
                  </a:cxn>
                  <a:cxn ang="0">
                    <a:pos x="0" y="4"/>
                  </a:cxn>
                  <a:cxn ang="0">
                    <a:pos x="2" y="2"/>
                  </a:cxn>
                  <a:cxn ang="0">
                    <a:pos x="6" y="0"/>
                  </a:cxn>
                  <a:cxn ang="0">
                    <a:pos x="85" y="4"/>
                  </a:cxn>
                  <a:cxn ang="0">
                    <a:pos x="85" y="6"/>
                  </a:cxn>
                  <a:cxn ang="0">
                    <a:pos x="85" y="8"/>
                  </a:cxn>
                  <a:cxn ang="0">
                    <a:pos x="80" y="8"/>
                  </a:cxn>
                  <a:cxn ang="0">
                    <a:pos x="70" y="8"/>
                  </a:cxn>
                </a:cxnLst>
                <a:rect l="0" t="0" r="r" b="b"/>
                <a:pathLst>
                  <a:path w="178" h="11">
                    <a:moveTo>
                      <a:pt x="178" y="11"/>
                    </a:moveTo>
                    <a:lnTo>
                      <a:pt x="159" y="11"/>
                    </a:lnTo>
                    <a:lnTo>
                      <a:pt x="159" y="10"/>
                    </a:lnTo>
                    <a:lnTo>
                      <a:pt x="161" y="8"/>
                    </a:lnTo>
                    <a:lnTo>
                      <a:pt x="178" y="8"/>
                    </a:lnTo>
                    <a:lnTo>
                      <a:pt x="178" y="10"/>
                    </a:lnTo>
                    <a:lnTo>
                      <a:pt x="178" y="11"/>
                    </a:lnTo>
                    <a:close/>
                    <a:moveTo>
                      <a:pt x="152" y="11"/>
                    </a:moveTo>
                    <a:lnTo>
                      <a:pt x="123" y="10"/>
                    </a:lnTo>
                    <a:lnTo>
                      <a:pt x="123" y="8"/>
                    </a:lnTo>
                    <a:lnTo>
                      <a:pt x="123" y="8"/>
                    </a:lnTo>
                    <a:lnTo>
                      <a:pt x="123" y="6"/>
                    </a:lnTo>
                    <a:lnTo>
                      <a:pt x="123" y="6"/>
                    </a:lnTo>
                    <a:lnTo>
                      <a:pt x="150" y="8"/>
                    </a:lnTo>
                    <a:lnTo>
                      <a:pt x="150" y="8"/>
                    </a:lnTo>
                    <a:lnTo>
                      <a:pt x="150" y="8"/>
                    </a:lnTo>
                    <a:lnTo>
                      <a:pt x="150" y="10"/>
                    </a:lnTo>
                    <a:lnTo>
                      <a:pt x="152" y="11"/>
                    </a:lnTo>
                    <a:close/>
                    <a:moveTo>
                      <a:pt x="70" y="8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6" y="0"/>
                    </a:lnTo>
                    <a:lnTo>
                      <a:pt x="85" y="4"/>
                    </a:lnTo>
                    <a:lnTo>
                      <a:pt x="85" y="6"/>
                    </a:lnTo>
                    <a:lnTo>
                      <a:pt x="85" y="8"/>
                    </a:lnTo>
                    <a:lnTo>
                      <a:pt x="80" y="8"/>
                    </a:lnTo>
                    <a:lnTo>
                      <a:pt x="70" y="8"/>
                    </a:lnTo>
                    <a:close/>
                  </a:path>
                </a:pathLst>
              </a:custGeom>
              <a:solidFill>
                <a:srgbClr val="E3DED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7637" name="Freeform 245"/>
              <p:cNvSpPr>
                <a:spLocks noEditPoints="1"/>
              </p:cNvSpPr>
              <p:nvPr/>
            </p:nvSpPr>
            <p:spPr bwMode="auto">
              <a:xfrm>
                <a:off x="1838" y="780"/>
                <a:ext cx="176" cy="12"/>
              </a:xfrm>
              <a:custGeom>
                <a:avLst/>
                <a:gdLst/>
                <a:ahLst/>
                <a:cxnLst>
                  <a:cxn ang="0">
                    <a:pos x="176" y="12"/>
                  </a:cxn>
                  <a:cxn ang="0">
                    <a:pos x="157" y="12"/>
                  </a:cxn>
                  <a:cxn ang="0">
                    <a:pos x="159" y="10"/>
                  </a:cxn>
                  <a:cxn ang="0">
                    <a:pos x="159" y="8"/>
                  </a:cxn>
                  <a:cxn ang="0">
                    <a:pos x="174" y="8"/>
                  </a:cxn>
                  <a:cxn ang="0">
                    <a:pos x="176" y="10"/>
                  </a:cxn>
                  <a:cxn ang="0">
                    <a:pos x="176" y="12"/>
                  </a:cxn>
                  <a:cxn ang="0">
                    <a:pos x="148" y="12"/>
                  </a:cxn>
                  <a:cxn ang="0">
                    <a:pos x="121" y="10"/>
                  </a:cxn>
                  <a:cxn ang="0">
                    <a:pos x="121" y="10"/>
                  </a:cxn>
                  <a:cxn ang="0">
                    <a:pos x="121" y="10"/>
                  </a:cxn>
                  <a:cxn ang="0">
                    <a:pos x="121" y="8"/>
                  </a:cxn>
                  <a:cxn ang="0">
                    <a:pos x="119" y="6"/>
                  </a:cxn>
                  <a:cxn ang="0">
                    <a:pos x="146" y="6"/>
                  </a:cxn>
                  <a:cxn ang="0">
                    <a:pos x="148" y="8"/>
                  </a:cxn>
                  <a:cxn ang="0">
                    <a:pos x="148" y="10"/>
                  </a:cxn>
                  <a:cxn ang="0">
                    <a:pos x="148" y="10"/>
                  </a:cxn>
                  <a:cxn ang="0">
                    <a:pos x="148" y="12"/>
                  </a:cxn>
                  <a:cxn ang="0">
                    <a:pos x="83" y="8"/>
                  </a:cxn>
                  <a:cxn ang="0">
                    <a:pos x="0" y="4"/>
                  </a:cxn>
                  <a:cxn ang="0">
                    <a:pos x="4" y="2"/>
                  </a:cxn>
                  <a:cxn ang="0">
                    <a:pos x="6" y="0"/>
                  </a:cxn>
                  <a:cxn ang="0">
                    <a:pos x="6" y="0"/>
                  </a:cxn>
                  <a:cxn ang="0">
                    <a:pos x="6" y="0"/>
                  </a:cxn>
                  <a:cxn ang="0">
                    <a:pos x="83" y="4"/>
                  </a:cxn>
                  <a:cxn ang="0">
                    <a:pos x="83" y="6"/>
                  </a:cxn>
                  <a:cxn ang="0">
                    <a:pos x="83" y="8"/>
                  </a:cxn>
                </a:cxnLst>
                <a:rect l="0" t="0" r="r" b="b"/>
                <a:pathLst>
                  <a:path w="176" h="12">
                    <a:moveTo>
                      <a:pt x="176" y="12"/>
                    </a:moveTo>
                    <a:lnTo>
                      <a:pt x="157" y="12"/>
                    </a:lnTo>
                    <a:lnTo>
                      <a:pt x="159" y="10"/>
                    </a:lnTo>
                    <a:lnTo>
                      <a:pt x="159" y="8"/>
                    </a:lnTo>
                    <a:lnTo>
                      <a:pt x="174" y="8"/>
                    </a:lnTo>
                    <a:lnTo>
                      <a:pt x="176" y="10"/>
                    </a:lnTo>
                    <a:lnTo>
                      <a:pt x="176" y="12"/>
                    </a:lnTo>
                    <a:close/>
                    <a:moveTo>
                      <a:pt x="148" y="12"/>
                    </a:moveTo>
                    <a:lnTo>
                      <a:pt x="121" y="10"/>
                    </a:lnTo>
                    <a:lnTo>
                      <a:pt x="121" y="10"/>
                    </a:lnTo>
                    <a:lnTo>
                      <a:pt x="121" y="10"/>
                    </a:lnTo>
                    <a:lnTo>
                      <a:pt x="121" y="8"/>
                    </a:lnTo>
                    <a:lnTo>
                      <a:pt x="119" y="6"/>
                    </a:lnTo>
                    <a:lnTo>
                      <a:pt x="146" y="6"/>
                    </a:lnTo>
                    <a:lnTo>
                      <a:pt x="148" y="8"/>
                    </a:lnTo>
                    <a:lnTo>
                      <a:pt x="148" y="10"/>
                    </a:lnTo>
                    <a:lnTo>
                      <a:pt x="148" y="10"/>
                    </a:lnTo>
                    <a:lnTo>
                      <a:pt x="148" y="12"/>
                    </a:lnTo>
                    <a:close/>
                    <a:moveTo>
                      <a:pt x="83" y="8"/>
                    </a:moveTo>
                    <a:lnTo>
                      <a:pt x="0" y="4"/>
                    </a:lnTo>
                    <a:lnTo>
                      <a:pt x="4" y="2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83" y="4"/>
                    </a:lnTo>
                    <a:lnTo>
                      <a:pt x="83" y="6"/>
                    </a:lnTo>
                    <a:lnTo>
                      <a:pt x="83" y="8"/>
                    </a:lnTo>
                    <a:close/>
                  </a:path>
                </a:pathLst>
              </a:custGeom>
              <a:solidFill>
                <a:srgbClr val="E3DED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7638" name="Freeform 246"/>
              <p:cNvSpPr>
                <a:spLocks noEditPoints="1"/>
              </p:cNvSpPr>
              <p:nvPr/>
            </p:nvSpPr>
            <p:spPr bwMode="auto">
              <a:xfrm>
                <a:off x="1842" y="778"/>
                <a:ext cx="172" cy="12"/>
              </a:xfrm>
              <a:custGeom>
                <a:avLst/>
                <a:gdLst/>
                <a:ahLst/>
                <a:cxnLst>
                  <a:cxn ang="0">
                    <a:pos x="172" y="12"/>
                  </a:cxn>
                  <a:cxn ang="0">
                    <a:pos x="155" y="12"/>
                  </a:cxn>
                  <a:cxn ang="0">
                    <a:pos x="155" y="10"/>
                  </a:cxn>
                  <a:cxn ang="0">
                    <a:pos x="155" y="8"/>
                  </a:cxn>
                  <a:cxn ang="0">
                    <a:pos x="170" y="8"/>
                  </a:cxn>
                  <a:cxn ang="0">
                    <a:pos x="170" y="10"/>
                  </a:cxn>
                  <a:cxn ang="0">
                    <a:pos x="172" y="12"/>
                  </a:cxn>
                  <a:cxn ang="0">
                    <a:pos x="144" y="12"/>
                  </a:cxn>
                  <a:cxn ang="0">
                    <a:pos x="117" y="10"/>
                  </a:cxn>
                  <a:cxn ang="0">
                    <a:pos x="115" y="8"/>
                  </a:cxn>
                  <a:cxn ang="0">
                    <a:pos x="115" y="6"/>
                  </a:cxn>
                  <a:cxn ang="0">
                    <a:pos x="142" y="6"/>
                  </a:cxn>
                  <a:cxn ang="0">
                    <a:pos x="142" y="8"/>
                  </a:cxn>
                  <a:cxn ang="0">
                    <a:pos x="144" y="12"/>
                  </a:cxn>
                  <a:cxn ang="0">
                    <a:pos x="79" y="8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2" y="2"/>
                  </a:cxn>
                  <a:cxn ang="0">
                    <a:pos x="3" y="0"/>
                  </a:cxn>
                  <a:cxn ang="0">
                    <a:pos x="5" y="0"/>
                  </a:cxn>
                  <a:cxn ang="0">
                    <a:pos x="79" y="4"/>
                  </a:cxn>
                  <a:cxn ang="0">
                    <a:pos x="79" y="6"/>
                  </a:cxn>
                  <a:cxn ang="0">
                    <a:pos x="79" y="8"/>
                  </a:cxn>
                </a:cxnLst>
                <a:rect l="0" t="0" r="r" b="b"/>
                <a:pathLst>
                  <a:path w="172" h="12">
                    <a:moveTo>
                      <a:pt x="172" y="12"/>
                    </a:moveTo>
                    <a:lnTo>
                      <a:pt x="155" y="12"/>
                    </a:lnTo>
                    <a:lnTo>
                      <a:pt x="155" y="10"/>
                    </a:lnTo>
                    <a:lnTo>
                      <a:pt x="155" y="8"/>
                    </a:lnTo>
                    <a:lnTo>
                      <a:pt x="170" y="8"/>
                    </a:lnTo>
                    <a:lnTo>
                      <a:pt x="170" y="10"/>
                    </a:lnTo>
                    <a:lnTo>
                      <a:pt x="172" y="12"/>
                    </a:lnTo>
                    <a:close/>
                    <a:moveTo>
                      <a:pt x="144" y="12"/>
                    </a:moveTo>
                    <a:lnTo>
                      <a:pt x="117" y="10"/>
                    </a:lnTo>
                    <a:lnTo>
                      <a:pt x="115" y="8"/>
                    </a:lnTo>
                    <a:lnTo>
                      <a:pt x="115" y="6"/>
                    </a:lnTo>
                    <a:lnTo>
                      <a:pt x="142" y="6"/>
                    </a:lnTo>
                    <a:lnTo>
                      <a:pt x="142" y="8"/>
                    </a:lnTo>
                    <a:lnTo>
                      <a:pt x="144" y="12"/>
                    </a:lnTo>
                    <a:close/>
                    <a:moveTo>
                      <a:pt x="79" y="8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79" y="4"/>
                    </a:lnTo>
                    <a:lnTo>
                      <a:pt x="79" y="6"/>
                    </a:lnTo>
                    <a:lnTo>
                      <a:pt x="79" y="8"/>
                    </a:lnTo>
                    <a:close/>
                  </a:path>
                </a:pathLst>
              </a:custGeom>
              <a:solidFill>
                <a:srgbClr val="E3DED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7639" name="Freeform 247"/>
              <p:cNvSpPr>
                <a:spLocks noEditPoints="1"/>
              </p:cNvSpPr>
              <p:nvPr/>
            </p:nvSpPr>
            <p:spPr bwMode="auto">
              <a:xfrm>
                <a:off x="1844" y="776"/>
                <a:ext cx="168" cy="12"/>
              </a:xfrm>
              <a:custGeom>
                <a:avLst/>
                <a:gdLst/>
                <a:ahLst/>
                <a:cxnLst>
                  <a:cxn ang="0">
                    <a:pos x="168" y="12"/>
                  </a:cxn>
                  <a:cxn ang="0">
                    <a:pos x="153" y="12"/>
                  </a:cxn>
                  <a:cxn ang="0">
                    <a:pos x="153" y="10"/>
                  </a:cxn>
                  <a:cxn ang="0">
                    <a:pos x="153" y="8"/>
                  </a:cxn>
                  <a:cxn ang="0">
                    <a:pos x="168" y="8"/>
                  </a:cxn>
                  <a:cxn ang="0">
                    <a:pos x="168" y="10"/>
                  </a:cxn>
                  <a:cxn ang="0">
                    <a:pos x="168" y="12"/>
                  </a:cxn>
                  <a:cxn ang="0">
                    <a:pos x="140" y="10"/>
                  </a:cxn>
                  <a:cxn ang="0">
                    <a:pos x="113" y="10"/>
                  </a:cxn>
                  <a:cxn ang="0">
                    <a:pos x="113" y="8"/>
                  </a:cxn>
                  <a:cxn ang="0">
                    <a:pos x="113" y="6"/>
                  </a:cxn>
                  <a:cxn ang="0">
                    <a:pos x="138" y="6"/>
                  </a:cxn>
                  <a:cxn ang="0">
                    <a:pos x="140" y="8"/>
                  </a:cxn>
                  <a:cxn ang="0">
                    <a:pos x="140" y="10"/>
                  </a:cxn>
                  <a:cxn ang="0">
                    <a:pos x="77" y="8"/>
                  </a:cxn>
                  <a:cxn ang="0">
                    <a:pos x="0" y="4"/>
                  </a:cxn>
                  <a:cxn ang="0">
                    <a:pos x="3" y="2"/>
                  </a:cxn>
                  <a:cxn ang="0">
                    <a:pos x="7" y="0"/>
                  </a:cxn>
                  <a:cxn ang="0">
                    <a:pos x="77" y="4"/>
                  </a:cxn>
                  <a:cxn ang="0">
                    <a:pos x="77" y="6"/>
                  </a:cxn>
                  <a:cxn ang="0">
                    <a:pos x="77" y="8"/>
                  </a:cxn>
                </a:cxnLst>
                <a:rect l="0" t="0" r="r" b="b"/>
                <a:pathLst>
                  <a:path w="168" h="12">
                    <a:moveTo>
                      <a:pt x="168" y="12"/>
                    </a:moveTo>
                    <a:lnTo>
                      <a:pt x="153" y="12"/>
                    </a:lnTo>
                    <a:lnTo>
                      <a:pt x="153" y="10"/>
                    </a:lnTo>
                    <a:lnTo>
                      <a:pt x="153" y="8"/>
                    </a:lnTo>
                    <a:lnTo>
                      <a:pt x="168" y="8"/>
                    </a:lnTo>
                    <a:lnTo>
                      <a:pt x="168" y="10"/>
                    </a:lnTo>
                    <a:lnTo>
                      <a:pt x="168" y="12"/>
                    </a:lnTo>
                    <a:close/>
                    <a:moveTo>
                      <a:pt x="140" y="10"/>
                    </a:moveTo>
                    <a:lnTo>
                      <a:pt x="113" y="10"/>
                    </a:lnTo>
                    <a:lnTo>
                      <a:pt x="113" y="8"/>
                    </a:lnTo>
                    <a:lnTo>
                      <a:pt x="113" y="6"/>
                    </a:lnTo>
                    <a:lnTo>
                      <a:pt x="138" y="6"/>
                    </a:lnTo>
                    <a:lnTo>
                      <a:pt x="140" y="8"/>
                    </a:lnTo>
                    <a:lnTo>
                      <a:pt x="140" y="10"/>
                    </a:lnTo>
                    <a:close/>
                    <a:moveTo>
                      <a:pt x="77" y="8"/>
                    </a:moveTo>
                    <a:lnTo>
                      <a:pt x="0" y="4"/>
                    </a:lnTo>
                    <a:lnTo>
                      <a:pt x="3" y="2"/>
                    </a:lnTo>
                    <a:lnTo>
                      <a:pt x="7" y="0"/>
                    </a:lnTo>
                    <a:lnTo>
                      <a:pt x="77" y="4"/>
                    </a:lnTo>
                    <a:lnTo>
                      <a:pt x="77" y="6"/>
                    </a:lnTo>
                    <a:lnTo>
                      <a:pt x="77" y="8"/>
                    </a:lnTo>
                    <a:close/>
                  </a:path>
                </a:pathLst>
              </a:custGeom>
              <a:solidFill>
                <a:srgbClr val="E3DED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7640" name="Freeform 248"/>
              <p:cNvSpPr>
                <a:spLocks noEditPoints="1"/>
              </p:cNvSpPr>
              <p:nvPr/>
            </p:nvSpPr>
            <p:spPr bwMode="auto">
              <a:xfrm>
                <a:off x="1847" y="774"/>
                <a:ext cx="165" cy="12"/>
              </a:xfrm>
              <a:custGeom>
                <a:avLst/>
                <a:gdLst/>
                <a:ahLst/>
                <a:cxnLst>
                  <a:cxn ang="0">
                    <a:pos x="165" y="12"/>
                  </a:cxn>
                  <a:cxn ang="0">
                    <a:pos x="150" y="12"/>
                  </a:cxn>
                  <a:cxn ang="0">
                    <a:pos x="150" y="8"/>
                  </a:cxn>
                  <a:cxn ang="0">
                    <a:pos x="150" y="8"/>
                  </a:cxn>
                  <a:cxn ang="0">
                    <a:pos x="165" y="8"/>
                  </a:cxn>
                  <a:cxn ang="0">
                    <a:pos x="165" y="10"/>
                  </a:cxn>
                  <a:cxn ang="0">
                    <a:pos x="165" y="12"/>
                  </a:cxn>
                  <a:cxn ang="0">
                    <a:pos x="137" y="10"/>
                  </a:cxn>
                  <a:cxn ang="0">
                    <a:pos x="110" y="10"/>
                  </a:cxn>
                  <a:cxn ang="0">
                    <a:pos x="110" y="8"/>
                  </a:cxn>
                  <a:cxn ang="0">
                    <a:pos x="109" y="4"/>
                  </a:cxn>
                  <a:cxn ang="0">
                    <a:pos x="135" y="6"/>
                  </a:cxn>
                  <a:cxn ang="0">
                    <a:pos x="135" y="8"/>
                  </a:cxn>
                  <a:cxn ang="0">
                    <a:pos x="137" y="10"/>
                  </a:cxn>
                  <a:cxn ang="0">
                    <a:pos x="74" y="8"/>
                  </a:cxn>
                  <a:cxn ang="0">
                    <a:pos x="0" y="4"/>
                  </a:cxn>
                  <a:cxn ang="0">
                    <a:pos x="4" y="2"/>
                  </a:cxn>
                  <a:cxn ang="0">
                    <a:pos x="6" y="0"/>
                  </a:cxn>
                  <a:cxn ang="0">
                    <a:pos x="76" y="4"/>
                  </a:cxn>
                  <a:cxn ang="0">
                    <a:pos x="74" y="6"/>
                  </a:cxn>
                  <a:cxn ang="0">
                    <a:pos x="74" y="8"/>
                  </a:cxn>
                </a:cxnLst>
                <a:rect l="0" t="0" r="r" b="b"/>
                <a:pathLst>
                  <a:path w="165" h="12">
                    <a:moveTo>
                      <a:pt x="165" y="12"/>
                    </a:moveTo>
                    <a:lnTo>
                      <a:pt x="150" y="12"/>
                    </a:lnTo>
                    <a:lnTo>
                      <a:pt x="150" y="8"/>
                    </a:lnTo>
                    <a:lnTo>
                      <a:pt x="150" y="8"/>
                    </a:lnTo>
                    <a:lnTo>
                      <a:pt x="165" y="8"/>
                    </a:lnTo>
                    <a:lnTo>
                      <a:pt x="165" y="10"/>
                    </a:lnTo>
                    <a:lnTo>
                      <a:pt x="165" y="12"/>
                    </a:lnTo>
                    <a:close/>
                    <a:moveTo>
                      <a:pt x="137" y="10"/>
                    </a:moveTo>
                    <a:lnTo>
                      <a:pt x="110" y="10"/>
                    </a:lnTo>
                    <a:lnTo>
                      <a:pt x="110" y="8"/>
                    </a:lnTo>
                    <a:lnTo>
                      <a:pt x="109" y="4"/>
                    </a:lnTo>
                    <a:lnTo>
                      <a:pt x="135" y="6"/>
                    </a:lnTo>
                    <a:lnTo>
                      <a:pt x="135" y="8"/>
                    </a:lnTo>
                    <a:lnTo>
                      <a:pt x="137" y="10"/>
                    </a:lnTo>
                    <a:close/>
                    <a:moveTo>
                      <a:pt x="74" y="8"/>
                    </a:moveTo>
                    <a:lnTo>
                      <a:pt x="0" y="4"/>
                    </a:lnTo>
                    <a:lnTo>
                      <a:pt x="4" y="2"/>
                    </a:lnTo>
                    <a:lnTo>
                      <a:pt x="6" y="0"/>
                    </a:lnTo>
                    <a:lnTo>
                      <a:pt x="76" y="4"/>
                    </a:lnTo>
                    <a:lnTo>
                      <a:pt x="74" y="6"/>
                    </a:lnTo>
                    <a:lnTo>
                      <a:pt x="74" y="8"/>
                    </a:lnTo>
                    <a:close/>
                  </a:path>
                </a:pathLst>
              </a:custGeom>
              <a:solidFill>
                <a:srgbClr val="E3DED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7641" name="Freeform 249"/>
              <p:cNvSpPr>
                <a:spLocks noEditPoints="1"/>
              </p:cNvSpPr>
              <p:nvPr/>
            </p:nvSpPr>
            <p:spPr bwMode="auto">
              <a:xfrm>
                <a:off x="1851" y="773"/>
                <a:ext cx="161" cy="11"/>
              </a:xfrm>
              <a:custGeom>
                <a:avLst/>
                <a:gdLst/>
                <a:ahLst/>
                <a:cxnLst>
                  <a:cxn ang="0">
                    <a:pos x="161" y="11"/>
                  </a:cxn>
                  <a:cxn ang="0">
                    <a:pos x="146" y="11"/>
                  </a:cxn>
                  <a:cxn ang="0">
                    <a:pos x="146" y="9"/>
                  </a:cxn>
                  <a:cxn ang="0">
                    <a:pos x="146" y="7"/>
                  </a:cxn>
                  <a:cxn ang="0">
                    <a:pos x="148" y="7"/>
                  </a:cxn>
                  <a:cxn ang="0">
                    <a:pos x="148" y="5"/>
                  </a:cxn>
                  <a:cxn ang="0">
                    <a:pos x="161" y="7"/>
                  </a:cxn>
                  <a:cxn ang="0">
                    <a:pos x="161" y="9"/>
                  </a:cxn>
                  <a:cxn ang="0">
                    <a:pos x="161" y="11"/>
                  </a:cxn>
                  <a:cxn ang="0">
                    <a:pos x="131" y="9"/>
                  </a:cxn>
                  <a:cxn ang="0">
                    <a:pos x="106" y="9"/>
                  </a:cxn>
                  <a:cxn ang="0">
                    <a:pos x="105" y="5"/>
                  </a:cxn>
                  <a:cxn ang="0">
                    <a:pos x="105" y="3"/>
                  </a:cxn>
                  <a:cxn ang="0">
                    <a:pos x="129" y="5"/>
                  </a:cxn>
                  <a:cxn ang="0">
                    <a:pos x="131" y="7"/>
                  </a:cxn>
                  <a:cxn ang="0">
                    <a:pos x="131" y="9"/>
                  </a:cxn>
                  <a:cxn ang="0">
                    <a:pos x="70" y="7"/>
                  </a:cxn>
                  <a:cxn ang="0">
                    <a:pos x="0" y="3"/>
                  </a:cxn>
                  <a:cxn ang="0">
                    <a:pos x="2" y="1"/>
                  </a:cxn>
                  <a:cxn ang="0">
                    <a:pos x="6" y="0"/>
                  </a:cxn>
                  <a:cxn ang="0">
                    <a:pos x="72" y="3"/>
                  </a:cxn>
                  <a:cxn ang="0">
                    <a:pos x="72" y="5"/>
                  </a:cxn>
                  <a:cxn ang="0">
                    <a:pos x="70" y="7"/>
                  </a:cxn>
                </a:cxnLst>
                <a:rect l="0" t="0" r="r" b="b"/>
                <a:pathLst>
                  <a:path w="161" h="11">
                    <a:moveTo>
                      <a:pt x="161" y="11"/>
                    </a:moveTo>
                    <a:lnTo>
                      <a:pt x="146" y="11"/>
                    </a:lnTo>
                    <a:lnTo>
                      <a:pt x="146" y="9"/>
                    </a:lnTo>
                    <a:lnTo>
                      <a:pt x="146" y="7"/>
                    </a:lnTo>
                    <a:lnTo>
                      <a:pt x="148" y="7"/>
                    </a:lnTo>
                    <a:lnTo>
                      <a:pt x="148" y="5"/>
                    </a:lnTo>
                    <a:lnTo>
                      <a:pt x="161" y="7"/>
                    </a:lnTo>
                    <a:lnTo>
                      <a:pt x="161" y="9"/>
                    </a:lnTo>
                    <a:lnTo>
                      <a:pt x="161" y="11"/>
                    </a:lnTo>
                    <a:close/>
                    <a:moveTo>
                      <a:pt x="131" y="9"/>
                    </a:moveTo>
                    <a:lnTo>
                      <a:pt x="106" y="9"/>
                    </a:lnTo>
                    <a:lnTo>
                      <a:pt x="105" y="5"/>
                    </a:lnTo>
                    <a:lnTo>
                      <a:pt x="105" y="3"/>
                    </a:lnTo>
                    <a:lnTo>
                      <a:pt x="129" y="5"/>
                    </a:lnTo>
                    <a:lnTo>
                      <a:pt x="131" y="7"/>
                    </a:lnTo>
                    <a:lnTo>
                      <a:pt x="131" y="9"/>
                    </a:lnTo>
                    <a:close/>
                    <a:moveTo>
                      <a:pt x="70" y="7"/>
                    </a:moveTo>
                    <a:lnTo>
                      <a:pt x="0" y="3"/>
                    </a:lnTo>
                    <a:lnTo>
                      <a:pt x="2" y="1"/>
                    </a:lnTo>
                    <a:lnTo>
                      <a:pt x="6" y="0"/>
                    </a:lnTo>
                    <a:lnTo>
                      <a:pt x="72" y="3"/>
                    </a:lnTo>
                    <a:lnTo>
                      <a:pt x="72" y="5"/>
                    </a:lnTo>
                    <a:lnTo>
                      <a:pt x="70" y="7"/>
                    </a:lnTo>
                    <a:close/>
                  </a:path>
                </a:pathLst>
              </a:custGeom>
              <a:solidFill>
                <a:srgbClr val="E3DED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7642" name="Freeform 250"/>
              <p:cNvSpPr>
                <a:spLocks noEditPoints="1"/>
              </p:cNvSpPr>
              <p:nvPr/>
            </p:nvSpPr>
            <p:spPr bwMode="auto">
              <a:xfrm>
                <a:off x="1853" y="771"/>
                <a:ext cx="159" cy="11"/>
              </a:xfrm>
              <a:custGeom>
                <a:avLst/>
                <a:gdLst/>
                <a:ahLst/>
                <a:cxnLst>
                  <a:cxn ang="0">
                    <a:pos x="159" y="11"/>
                  </a:cxn>
                  <a:cxn ang="0">
                    <a:pos x="144" y="11"/>
                  </a:cxn>
                  <a:cxn ang="0">
                    <a:pos x="144" y="9"/>
                  </a:cxn>
                  <a:cxn ang="0">
                    <a:pos x="144" y="9"/>
                  </a:cxn>
                  <a:cxn ang="0">
                    <a:pos x="146" y="7"/>
                  </a:cxn>
                  <a:cxn ang="0">
                    <a:pos x="146" y="5"/>
                  </a:cxn>
                  <a:cxn ang="0">
                    <a:pos x="159" y="7"/>
                  </a:cxn>
                  <a:cxn ang="0">
                    <a:pos x="159" y="9"/>
                  </a:cxn>
                  <a:cxn ang="0">
                    <a:pos x="159" y="11"/>
                  </a:cxn>
                  <a:cxn ang="0">
                    <a:pos x="129" y="9"/>
                  </a:cxn>
                  <a:cxn ang="0">
                    <a:pos x="103" y="7"/>
                  </a:cxn>
                  <a:cxn ang="0">
                    <a:pos x="103" y="5"/>
                  </a:cxn>
                  <a:cxn ang="0">
                    <a:pos x="101" y="3"/>
                  </a:cxn>
                  <a:cxn ang="0">
                    <a:pos x="125" y="5"/>
                  </a:cxn>
                  <a:cxn ang="0">
                    <a:pos x="127" y="7"/>
                  </a:cxn>
                  <a:cxn ang="0">
                    <a:pos x="129" y="9"/>
                  </a:cxn>
                  <a:cxn ang="0">
                    <a:pos x="70" y="7"/>
                  </a:cxn>
                  <a:cxn ang="0">
                    <a:pos x="0" y="3"/>
                  </a:cxn>
                  <a:cxn ang="0">
                    <a:pos x="4" y="2"/>
                  </a:cxn>
                  <a:cxn ang="0">
                    <a:pos x="8" y="0"/>
                  </a:cxn>
                  <a:cxn ang="0">
                    <a:pos x="70" y="2"/>
                  </a:cxn>
                  <a:cxn ang="0">
                    <a:pos x="70" y="5"/>
                  </a:cxn>
                  <a:cxn ang="0">
                    <a:pos x="70" y="7"/>
                  </a:cxn>
                </a:cxnLst>
                <a:rect l="0" t="0" r="r" b="b"/>
                <a:pathLst>
                  <a:path w="159" h="11">
                    <a:moveTo>
                      <a:pt x="159" y="11"/>
                    </a:moveTo>
                    <a:lnTo>
                      <a:pt x="144" y="11"/>
                    </a:lnTo>
                    <a:lnTo>
                      <a:pt x="144" y="9"/>
                    </a:lnTo>
                    <a:lnTo>
                      <a:pt x="144" y="9"/>
                    </a:lnTo>
                    <a:lnTo>
                      <a:pt x="146" y="7"/>
                    </a:lnTo>
                    <a:lnTo>
                      <a:pt x="146" y="5"/>
                    </a:lnTo>
                    <a:lnTo>
                      <a:pt x="159" y="7"/>
                    </a:lnTo>
                    <a:lnTo>
                      <a:pt x="159" y="9"/>
                    </a:lnTo>
                    <a:lnTo>
                      <a:pt x="159" y="11"/>
                    </a:lnTo>
                    <a:close/>
                    <a:moveTo>
                      <a:pt x="129" y="9"/>
                    </a:moveTo>
                    <a:lnTo>
                      <a:pt x="103" y="7"/>
                    </a:lnTo>
                    <a:lnTo>
                      <a:pt x="103" y="5"/>
                    </a:lnTo>
                    <a:lnTo>
                      <a:pt x="101" y="3"/>
                    </a:lnTo>
                    <a:lnTo>
                      <a:pt x="125" y="5"/>
                    </a:lnTo>
                    <a:lnTo>
                      <a:pt x="127" y="7"/>
                    </a:lnTo>
                    <a:lnTo>
                      <a:pt x="129" y="9"/>
                    </a:lnTo>
                    <a:close/>
                    <a:moveTo>
                      <a:pt x="70" y="7"/>
                    </a:moveTo>
                    <a:lnTo>
                      <a:pt x="0" y="3"/>
                    </a:lnTo>
                    <a:lnTo>
                      <a:pt x="4" y="2"/>
                    </a:lnTo>
                    <a:lnTo>
                      <a:pt x="8" y="0"/>
                    </a:lnTo>
                    <a:lnTo>
                      <a:pt x="70" y="2"/>
                    </a:lnTo>
                    <a:lnTo>
                      <a:pt x="70" y="5"/>
                    </a:lnTo>
                    <a:lnTo>
                      <a:pt x="70" y="7"/>
                    </a:lnTo>
                    <a:close/>
                  </a:path>
                </a:pathLst>
              </a:custGeom>
              <a:solidFill>
                <a:srgbClr val="E3DFD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7643" name="Freeform 251"/>
              <p:cNvSpPr>
                <a:spLocks noEditPoints="1"/>
              </p:cNvSpPr>
              <p:nvPr/>
            </p:nvSpPr>
            <p:spPr bwMode="auto">
              <a:xfrm>
                <a:off x="1857" y="769"/>
                <a:ext cx="155" cy="11"/>
              </a:xfrm>
              <a:custGeom>
                <a:avLst/>
                <a:gdLst/>
                <a:ahLst/>
                <a:cxnLst>
                  <a:cxn ang="0">
                    <a:pos x="155" y="11"/>
                  </a:cxn>
                  <a:cxn ang="0">
                    <a:pos x="142" y="9"/>
                  </a:cxn>
                  <a:cxn ang="0">
                    <a:pos x="142" y="7"/>
                  </a:cxn>
                  <a:cxn ang="0">
                    <a:pos x="142" y="5"/>
                  </a:cxn>
                  <a:cxn ang="0">
                    <a:pos x="155" y="7"/>
                  </a:cxn>
                  <a:cxn ang="0">
                    <a:pos x="155" y="9"/>
                  </a:cxn>
                  <a:cxn ang="0">
                    <a:pos x="155" y="11"/>
                  </a:cxn>
                  <a:cxn ang="0">
                    <a:pos x="123" y="9"/>
                  </a:cxn>
                  <a:cxn ang="0">
                    <a:pos x="99" y="7"/>
                  </a:cxn>
                  <a:cxn ang="0">
                    <a:pos x="97" y="5"/>
                  </a:cxn>
                  <a:cxn ang="0">
                    <a:pos x="97" y="4"/>
                  </a:cxn>
                  <a:cxn ang="0">
                    <a:pos x="121" y="5"/>
                  </a:cxn>
                  <a:cxn ang="0">
                    <a:pos x="121" y="7"/>
                  </a:cxn>
                  <a:cxn ang="0">
                    <a:pos x="123" y="9"/>
                  </a:cxn>
                  <a:cxn ang="0">
                    <a:pos x="66" y="7"/>
                  </a:cxn>
                  <a:cxn ang="0">
                    <a:pos x="0" y="4"/>
                  </a:cxn>
                  <a:cxn ang="0">
                    <a:pos x="4" y="2"/>
                  </a:cxn>
                  <a:cxn ang="0">
                    <a:pos x="7" y="0"/>
                  </a:cxn>
                  <a:cxn ang="0">
                    <a:pos x="66" y="2"/>
                  </a:cxn>
                  <a:cxn ang="0">
                    <a:pos x="66" y="4"/>
                  </a:cxn>
                  <a:cxn ang="0">
                    <a:pos x="66" y="7"/>
                  </a:cxn>
                </a:cxnLst>
                <a:rect l="0" t="0" r="r" b="b"/>
                <a:pathLst>
                  <a:path w="155" h="11">
                    <a:moveTo>
                      <a:pt x="155" y="11"/>
                    </a:moveTo>
                    <a:lnTo>
                      <a:pt x="142" y="9"/>
                    </a:lnTo>
                    <a:lnTo>
                      <a:pt x="142" y="7"/>
                    </a:lnTo>
                    <a:lnTo>
                      <a:pt x="142" y="5"/>
                    </a:lnTo>
                    <a:lnTo>
                      <a:pt x="155" y="7"/>
                    </a:lnTo>
                    <a:lnTo>
                      <a:pt x="155" y="9"/>
                    </a:lnTo>
                    <a:lnTo>
                      <a:pt x="155" y="11"/>
                    </a:lnTo>
                    <a:close/>
                    <a:moveTo>
                      <a:pt x="123" y="9"/>
                    </a:moveTo>
                    <a:lnTo>
                      <a:pt x="99" y="7"/>
                    </a:lnTo>
                    <a:lnTo>
                      <a:pt x="97" y="5"/>
                    </a:lnTo>
                    <a:lnTo>
                      <a:pt x="97" y="4"/>
                    </a:lnTo>
                    <a:lnTo>
                      <a:pt x="121" y="5"/>
                    </a:lnTo>
                    <a:lnTo>
                      <a:pt x="121" y="7"/>
                    </a:lnTo>
                    <a:lnTo>
                      <a:pt x="123" y="9"/>
                    </a:lnTo>
                    <a:close/>
                    <a:moveTo>
                      <a:pt x="66" y="7"/>
                    </a:moveTo>
                    <a:lnTo>
                      <a:pt x="0" y="4"/>
                    </a:lnTo>
                    <a:lnTo>
                      <a:pt x="4" y="2"/>
                    </a:lnTo>
                    <a:lnTo>
                      <a:pt x="7" y="0"/>
                    </a:lnTo>
                    <a:lnTo>
                      <a:pt x="66" y="2"/>
                    </a:lnTo>
                    <a:lnTo>
                      <a:pt x="66" y="4"/>
                    </a:lnTo>
                    <a:lnTo>
                      <a:pt x="66" y="7"/>
                    </a:lnTo>
                    <a:close/>
                  </a:path>
                </a:pathLst>
              </a:custGeom>
              <a:solidFill>
                <a:srgbClr val="E3DFD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7644" name="Freeform 252"/>
              <p:cNvSpPr>
                <a:spLocks noEditPoints="1"/>
              </p:cNvSpPr>
              <p:nvPr/>
            </p:nvSpPr>
            <p:spPr bwMode="auto">
              <a:xfrm>
                <a:off x="1861" y="767"/>
                <a:ext cx="151" cy="11"/>
              </a:xfrm>
              <a:custGeom>
                <a:avLst/>
                <a:gdLst/>
                <a:ahLst/>
                <a:cxnLst>
                  <a:cxn ang="0">
                    <a:pos x="151" y="11"/>
                  </a:cxn>
                  <a:cxn ang="0">
                    <a:pos x="138" y="9"/>
                  </a:cxn>
                  <a:cxn ang="0">
                    <a:pos x="138" y="7"/>
                  </a:cxn>
                  <a:cxn ang="0">
                    <a:pos x="138" y="6"/>
                  </a:cxn>
                  <a:cxn ang="0">
                    <a:pos x="151" y="7"/>
                  </a:cxn>
                  <a:cxn ang="0">
                    <a:pos x="151" y="9"/>
                  </a:cxn>
                  <a:cxn ang="0">
                    <a:pos x="151" y="11"/>
                  </a:cxn>
                  <a:cxn ang="0">
                    <a:pos x="117" y="9"/>
                  </a:cxn>
                  <a:cxn ang="0">
                    <a:pos x="93" y="7"/>
                  </a:cxn>
                  <a:cxn ang="0">
                    <a:pos x="93" y="6"/>
                  </a:cxn>
                  <a:cxn ang="0">
                    <a:pos x="91" y="4"/>
                  </a:cxn>
                  <a:cxn ang="0">
                    <a:pos x="115" y="6"/>
                  </a:cxn>
                  <a:cxn ang="0">
                    <a:pos x="117" y="7"/>
                  </a:cxn>
                  <a:cxn ang="0">
                    <a:pos x="117" y="9"/>
                  </a:cxn>
                  <a:cxn ang="0">
                    <a:pos x="62" y="6"/>
                  </a:cxn>
                  <a:cxn ang="0">
                    <a:pos x="0" y="4"/>
                  </a:cxn>
                  <a:cxn ang="0">
                    <a:pos x="3" y="2"/>
                  </a:cxn>
                  <a:cxn ang="0">
                    <a:pos x="7" y="0"/>
                  </a:cxn>
                  <a:cxn ang="0">
                    <a:pos x="62" y="2"/>
                  </a:cxn>
                  <a:cxn ang="0">
                    <a:pos x="62" y="4"/>
                  </a:cxn>
                  <a:cxn ang="0">
                    <a:pos x="62" y="6"/>
                  </a:cxn>
                </a:cxnLst>
                <a:rect l="0" t="0" r="r" b="b"/>
                <a:pathLst>
                  <a:path w="151" h="11">
                    <a:moveTo>
                      <a:pt x="151" y="11"/>
                    </a:moveTo>
                    <a:lnTo>
                      <a:pt x="138" y="9"/>
                    </a:lnTo>
                    <a:lnTo>
                      <a:pt x="138" y="7"/>
                    </a:lnTo>
                    <a:lnTo>
                      <a:pt x="138" y="6"/>
                    </a:lnTo>
                    <a:lnTo>
                      <a:pt x="151" y="7"/>
                    </a:lnTo>
                    <a:lnTo>
                      <a:pt x="151" y="9"/>
                    </a:lnTo>
                    <a:lnTo>
                      <a:pt x="151" y="11"/>
                    </a:lnTo>
                    <a:close/>
                    <a:moveTo>
                      <a:pt x="117" y="9"/>
                    </a:moveTo>
                    <a:lnTo>
                      <a:pt x="93" y="7"/>
                    </a:lnTo>
                    <a:lnTo>
                      <a:pt x="93" y="6"/>
                    </a:lnTo>
                    <a:lnTo>
                      <a:pt x="91" y="4"/>
                    </a:lnTo>
                    <a:lnTo>
                      <a:pt x="115" y="6"/>
                    </a:lnTo>
                    <a:lnTo>
                      <a:pt x="117" y="7"/>
                    </a:lnTo>
                    <a:lnTo>
                      <a:pt x="117" y="9"/>
                    </a:lnTo>
                    <a:close/>
                    <a:moveTo>
                      <a:pt x="62" y="6"/>
                    </a:moveTo>
                    <a:lnTo>
                      <a:pt x="0" y="4"/>
                    </a:lnTo>
                    <a:lnTo>
                      <a:pt x="3" y="2"/>
                    </a:lnTo>
                    <a:lnTo>
                      <a:pt x="7" y="0"/>
                    </a:lnTo>
                    <a:lnTo>
                      <a:pt x="62" y="2"/>
                    </a:lnTo>
                    <a:lnTo>
                      <a:pt x="62" y="4"/>
                    </a:lnTo>
                    <a:lnTo>
                      <a:pt x="62" y="6"/>
                    </a:lnTo>
                    <a:close/>
                  </a:path>
                </a:pathLst>
              </a:custGeom>
              <a:solidFill>
                <a:srgbClr val="E3DFD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7645" name="Freeform 253"/>
              <p:cNvSpPr>
                <a:spLocks noEditPoints="1"/>
              </p:cNvSpPr>
              <p:nvPr/>
            </p:nvSpPr>
            <p:spPr bwMode="auto">
              <a:xfrm>
                <a:off x="1864" y="765"/>
                <a:ext cx="148" cy="11"/>
              </a:xfrm>
              <a:custGeom>
                <a:avLst/>
                <a:gdLst/>
                <a:ahLst/>
                <a:cxnLst>
                  <a:cxn ang="0">
                    <a:pos x="148" y="11"/>
                  </a:cxn>
                  <a:cxn ang="0">
                    <a:pos x="135" y="9"/>
                  </a:cxn>
                  <a:cxn ang="0">
                    <a:pos x="135" y="8"/>
                  </a:cxn>
                  <a:cxn ang="0">
                    <a:pos x="137" y="6"/>
                  </a:cxn>
                  <a:cxn ang="0">
                    <a:pos x="148" y="6"/>
                  </a:cxn>
                  <a:cxn ang="0">
                    <a:pos x="148" y="9"/>
                  </a:cxn>
                  <a:cxn ang="0">
                    <a:pos x="148" y="11"/>
                  </a:cxn>
                  <a:cxn ang="0">
                    <a:pos x="114" y="9"/>
                  </a:cxn>
                  <a:cxn ang="0">
                    <a:pos x="90" y="8"/>
                  </a:cxn>
                  <a:cxn ang="0">
                    <a:pos x="88" y="6"/>
                  </a:cxn>
                  <a:cxn ang="0">
                    <a:pos x="86" y="4"/>
                  </a:cxn>
                  <a:cxn ang="0">
                    <a:pos x="110" y="6"/>
                  </a:cxn>
                  <a:cxn ang="0">
                    <a:pos x="112" y="8"/>
                  </a:cxn>
                  <a:cxn ang="0">
                    <a:pos x="114" y="9"/>
                  </a:cxn>
                  <a:cxn ang="0">
                    <a:pos x="59" y="6"/>
                  </a:cxn>
                  <a:cxn ang="0">
                    <a:pos x="0" y="4"/>
                  </a:cxn>
                  <a:cxn ang="0">
                    <a:pos x="6" y="2"/>
                  </a:cxn>
                  <a:cxn ang="0">
                    <a:pos x="10" y="0"/>
                  </a:cxn>
                  <a:cxn ang="0">
                    <a:pos x="59" y="2"/>
                  </a:cxn>
                  <a:cxn ang="0">
                    <a:pos x="59" y="4"/>
                  </a:cxn>
                  <a:cxn ang="0">
                    <a:pos x="59" y="6"/>
                  </a:cxn>
                </a:cxnLst>
                <a:rect l="0" t="0" r="r" b="b"/>
                <a:pathLst>
                  <a:path w="148" h="11">
                    <a:moveTo>
                      <a:pt x="148" y="11"/>
                    </a:moveTo>
                    <a:lnTo>
                      <a:pt x="135" y="9"/>
                    </a:lnTo>
                    <a:lnTo>
                      <a:pt x="135" y="8"/>
                    </a:lnTo>
                    <a:lnTo>
                      <a:pt x="137" y="6"/>
                    </a:lnTo>
                    <a:lnTo>
                      <a:pt x="148" y="6"/>
                    </a:lnTo>
                    <a:lnTo>
                      <a:pt x="148" y="9"/>
                    </a:lnTo>
                    <a:lnTo>
                      <a:pt x="148" y="11"/>
                    </a:lnTo>
                    <a:close/>
                    <a:moveTo>
                      <a:pt x="114" y="9"/>
                    </a:moveTo>
                    <a:lnTo>
                      <a:pt x="90" y="8"/>
                    </a:lnTo>
                    <a:lnTo>
                      <a:pt x="88" y="6"/>
                    </a:lnTo>
                    <a:lnTo>
                      <a:pt x="86" y="4"/>
                    </a:lnTo>
                    <a:lnTo>
                      <a:pt x="110" y="6"/>
                    </a:lnTo>
                    <a:lnTo>
                      <a:pt x="112" y="8"/>
                    </a:lnTo>
                    <a:lnTo>
                      <a:pt x="114" y="9"/>
                    </a:lnTo>
                    <a:close/>
                    <a:moveTo>
                      <a:pt x="59" y="6"/>
                    </a:moveTo>
                    <a:lnTo>
                      <a:pt x="0" y="4"/>
                    </a:lnTo>
                    <a:lnTo>
                      <a:pt x="6" y="2"/>
                    </a:lnTo>
                    <a:lnTo>
                      <a:pt x="10" y="0"/>
                    </a:lnTo>
                    <a:lnTo>
                      <a:pt x="59" y="2"/>
                    </a:lnTo>
                    <a:lnTo>
                      <a:pt x="59" y="4"/>
                    </a:lnTo>
                    <a:lnTo>
                      <a:pt x="59" y="6"/>
                    </a:lnTo>
                    <a:close/>
                  </a:path>
                </a:pathLst>
              </a:custGeom>
              <a:solidFill>
                <a:srgbClr val="E3DFD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7646" name="Freeform 254"/>
              <p:cNvSpPr>
                <a:spLocks noEditPoints="1"/>
              </p:cNvSpPr>
              <p:nvPr/>
            </p:nvSpPr>
            <p:spPr bwMode="auto">
              <a:xfrm>
                <a:off x="1868" y="763"/>
                <a:ext cx="144" cy="11"/>
              </a:xfrm>
              <a:custGeom>
                <a:avLst/>
                <a:gdLst/>
                <a:ahLst/>
                <a:cxnLst>
                  <a:cxn ang="0">
                    <a:pos x="144" y="11"/>
                  </a:cxn>
                  <a:cxn ang="0">
                    <a:pos x="131" y="10"/>
                  </a:cxn>
                  <a:cxn ang="0">
                    <a:pos x="133" y="8"/>
                  </a:cxn>
                  <a:cxn ang="0">
                    <a:pos x="133" y="6"/>
                  </a:cxn>
                  <a:cxn ang="0">
                    <a:pos x="144" y="6"/>
                  </a:cxn>
                  <a:cxn ang="0">
                    <a:pos x="144" y="8"/>
                  </a:cxn>
                  <a:cxn ang="0">
                    <a:pos x="144" y="11"/>
                  </a:cxn>
                  <a:cxn ang="0">
                    <a:pos x="108" y="10"/>
                  </a:cxn>
                  <a:cxn ang="0">
                    <a:pos x="84" y="8"/>
                  </a:cxn>
                  <a:cxn ang="0">
                    <a:pos x="82" y="6"/>
                  </a:cxn>
                  <a:cxn ang="0">
                    <a:pos x="82" y="4"/>
                  </a:cxn>
                  <a:cxn ang="0">
                    <a:pos x="105" y="4"/>
                  </a:cxn>
                  <a:cxn ang="0">
                    <a:pos x="106" y="6"/>
                  </a:cxn>
                  <a:cxn ang="0">
                    <a:pos x="108" y="10"/>
                  </a:cxn>
                  <a:cxn ang="0">
                    <a:pos x="55" y="6"/>
                  </a:cxn>
                  <a:cxn ang="0">
                    <a:pos x="0" y="4"/>
                  </a:cxn>
                  <a:cxn ang="0">
                    <a:pos x="6" y="2"/>
                  </a:cxn>
                  <a:cxn ang="0">
                    <a:pos x="12" y="0"/>
                  </a:cxn>
                  <a:cxn ang="0">
                    <a:pos x="53" y="2"/>
                  </a:cxn>
                  <a:cxn ang="0">
                    <a:pos x="53" y="4"/>
                  </a:cxn>
                  <a:cxn ang="0">
                    <a:pos x="55" y="6"/>
                  </a:cxn>
                </a:cxnLst>
                <a:rect l="0" t="0" r="r" b="b"/>
                <a:pathLst>
                  <a:path w="144" h="11">
                    <a:moveTo>
                      <a:pt x="144" y="11"/>
                    </a:moveTo>
                    <a:lnTo>
                      <a:pt x="131" y="10"/>
                    </a:lnTo>
                    <a:lnTo>
                      <a:pt x="133" y="8"/>
                    </a:lnTo>
                    <a:lnTo>
                      <a:pt x="133" y="6"/>
                    </a:lnTo>
                    <a:lnTo>
                      <a:pt x="144" y="6"/>
                    </a:lnTo>
                    <a:lnTo>
                      <a:pt x="144" y="8"/>
                    </a:lnTo>
                    <a:lnTo>
                      <a:pt x="144" y="11"/>
                    </a:lnTo>
                    <a:close/>
                    <a:moveTo>
                      <a:pt x="108" y="10"/>
                    </a:moveTo>
                    <a:lnTo>
                      <a:pt x="84" y="8"/>
                    </a:lnTo>
                    <a:lnTo>
                      <a:pt x="82" y="6"/>
                    </a:lnTo>
                    <a:lnTo>
                      <a:pt x="82" y="4"/>
                    </a:lnTo>
                    <a:lnTo>
                      <a:pt x="105" y="4"/>
                    </a:lnTo>
                    <a:lnTo>
                      <a:pt x="106" y="6"/>
                    </a:lnTo>
                    <a:lnTo>
                      <a:pt x="108" y="10"/>
                    </a:lnTo>
                    <a:close/>
                    <a:moveTo>
                      <a:pt x="55" y="6"/>
                    </a:moveTo>
                    <a:lnTo>
                      <a:pt x="0" y="4"/>
                    </a:lnTo>
                    <a:lnTo>
                      <a:pt x="6" y="2"/>
                    </a:lnTo>
                    <a:lnTo>
                      <a:pt x="12" y="0"/>
                    </a:lnTo>
                    <a:lnTo>
                      <a:pt x="53" y="2"/>
                    </a:lnTo>
                    <a:lnTo>
                      <a:pt x="53" y="4"/>
                    </a:lnTo>
                    <a:lnTo>
                      <a:pt x="55" y="6"/>
                    </a:lnTo>
                    <a:close/>
                  </a:path>
                </a:pathLst>
              </a:custGeom>
              <a:solidFill>
                <a:srgbClr val="E3DFD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7647" name="Freeform 255"/>
              <p:cNvSpPr>
                <a:spLocks noEditPoints="1"/>
              </p:cNvSpPr>
              <p:nvPr/>
            </p:nvSpPr>
            <p:spPr bwMode="auto">
              <a:xfrm>
                <a:off x="1874" y="761"/>
                <a:ext cx="138" cy="10"/>
              </a:xfrm>
              <a:custGeom>
                <a:avLst/>
                <a:gdLst/>
                <a:ahLst/>
                <a:cxnLst>
                  <a:cxn ang="0">
                    <a:pos x="138" y="10"/>
                  </a:cxn>
                  <a:cxn ang="0">
                    <a:pos x="127" y="10"/>
                  </a:cxn>
                  <a:cxn ang="0">
                    <a:pos x="127" y="8"/>
                  </a:cxn>
                  <a:cxn ang="0">
                    <a:pos x="129" y="6"/>
                  </a:cxn>
                  <a:cxn ang="0">
                    <a:pos x="138" y="6"/>
                  </a:cxn>
                  <a:cxn ang="0">
                    <a:pos x="138" y="8"/>
                  </a:cxn>
                  <a:cxn ang="0">
                    <a:pos x="138" y="10"/>
                  </a:cxn>
                  <a:cxn ang="0">
                    <a:pos x="100" y="10"/>
                  </a:cxn>
                  <a:cxn ang="0">
                    <a:pos x="76" y="8"/>
                  </a:cxn>
                  <a:cxn ang="0">
                    <a:pos x="76" y="6"/>
                  </a:cxn>
                  <a:cxn ang="0">
                    <a:pos x="74" y="4"/>
                  </a:cxn>
                  <a:cxn ang="0">
                    <a:pos x="97" y="4"/>
                  </a:cxn>
                  <a:cxn ang="0">
                    <a:pos x="99" y="6"/>
                  </a:cxn>
                  <a:cxn ang="0">
                    <a:pos x="100" y="10"/>
                  </a:cxn>
                  <a:cxn ang="0">
                    <a:pos x="49" y="6"/>
                  </a:cxn>
                  <a:cxn ang="0">
                    <a:pos x="0" y="4"/>
                  </a:cxn>
                  <a:cxn ang="0">
                    <a:pos x="8" y="2"/>
                  </a:cxn>
                  <a:cxn ang="0">
                    <a:pos x="13" y="0"/>
                  </a:cxn>
                  <a:cxn ang="0">
                    <a:pos x="47" y="2"/>
                  </a:cxn>
                  <a:cxn ang="0">
                    <a:pos x="47" y="4"/>
                  </a:cxn>
                  <a:cxn ang="0">
                    <a:pos x="49" y="6"/>
                  </a:cxn>
                </a:cxnLst>
                <a:rect l="0" t="0" r="r" b="b"/>
                <a:pathLst>
                  <a:path w="138" h="10">
                    <a:moveTo>
                      <a:pt x="138" y="10"/>
                    </a:moveTo>
                    <a:lnTo>
                      <a:pt x="127" y="10"/>
                    </a:lnTo>
                    <a:lnTo>
                      <a:pt x="127" y="8"/>
                    </a:lnTo>
                    <a:lnTo>
                      <a:pt x="129" y="6"/>
                    </a:lnTo>
                    <a:lnTo>
                      <a:pt x="138" y="6"/>
                    </a:lnTo>
                    <a:lnTo>
                      <a:pt x="138" y="8"/>
                    </a:lnTo>
                    <a:lnTo>
                      <a:pt x="138" y="10"/>
                    </a:lnTo>
                    <a:close/>
                    <a:moveTo>
                      <a:pt x="100" y="10"/>
                    </a:moveTo>
                    <a:lnTo>
                      <a:pt x="76" y="8"/>
                    </a:lnTo>
                    <a:lnTo>
                      <a:pt x="76" y="6"/>
                    </a:lnTo>
                    <a:lnTo>
                      <a:pt x="74" y="4"/>
                    </a:lnTo>
                    <a:lnTo>
                      <a:pt x="97" y="4"/>
                    </a:lnTo>
                    <a:lnTo>
                      <a:pt x="99" y="6"/>
                    </a:lnTo>
                    <a:lnTo>
                      <a:pt x="100" y="10"/>
                    </a:lnTo>
                    <a:close/>
                    <a:moveTo>
                      <a:pt x="49" y="6"/>
                    </a:moveTo>
                    <a:lnTo>
                      <a:pt x="0" y="4"/>
                    </a:lnTo>
                    <a:lnTo>
                      <a:pt x="8" y="2"/>
                    </a:lnTo>
                    <a:lnTo>
                      <a:pt x="13" y="0"/>
                    </a:lnTo>
                    <a:lnTo>
                      <a:pt x="47" y="2"/>
                    </a:lnTo>
                    <a:lnTo>
                      <a:pt x="47" y="4"/>
                    </a:lnTo>
                    <a:lnTo>
                      <a:pt x="49" y="6"/>
                    </a:lnTo>
                    <a:close/>
                  </a:path>
                </a:pathLst>
              </a:custGeom>
              <a:solidFill>
                <a:srgbClr val="E3E0D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7648" name="Freeform 256"/>
              <p:cNvSpPr>
                <a:spLocks noEditPoints="1"/>
              </p:cNvSpPr>
              <p:nvPr/>
            </p:nvSpPr>
            <p:spPr bwMode="auto">
              <a:xfrm>
                <a:off x="1880" y="759"/>
                <a:ext cx="132" cy="10"/>
              </a:xfrm>
              <a:custGeom>
                <a:avLst/>
                <a:gdLst/>
                <a:ahLst/>
                <a:cxnLst>
                  <a:cxn ang="0">
                    <a:pos x="132" y="10"/>
                  </a:cxn>
                  <a:cxn ang="0">
                    <a:pos x="121" y="10"/>
                  </a:cxn>
                  <a:cxn ang="0">
                    <a:pos x="123" y="8"/>
                  </a:cxn>
                  <a:cxn ang="0">
                    <a:pos x="123" y="6"/>
                  </a:cxn>
                  <a:cxn ang="0">
                    <a:pos x="132" y="6"/>
                  </a:cxn>
                  <a:cxn ang="0">
                    <a:pos x="132" y="8"/>
                  </a:cxn>
                  <a:cxn ang="0">
                    <a:pos x="132" y="10"/>
                  </a:cxn>
                  <a:cxn ang="0">
                    <a:pos x="93" y="8"/>
                  </a:cxn>
                  <a:cxn ang="0">
                    <a:pos x="70" y="8"/>
                  </a:cxn>
                  <a:cxn ang="0">
                    <a:pos x="68" y="6"/>
                  </a:cxn>
                  <a:cxn ang="0">
                    <a:pos x="66" y="4"/>
                  </a:cxn>
                  <a:cxn ang="0">
                    <a:pos x="89" y="4"/>
                  </a:cxn>
                  <a:cxn ang="0">
                    <a:pos x="91" y="6"/>
                  </a:cxn>
                  <a:cxn ang="0">
                    <a:pos x="93" y="8"/>
                  </a:cxn>
                  <a:cxn ang="0">
                    <a:pos x="41" y="6"/>
                  </a:cxn>
                  <a:cxn ang="0">
                    <a:pos x="0" y="4"/>
                  </a:cxn>
                  <a:cxn ang="0">
                    <a:pos x="3" y="2"/>
                  </a:cxn>
                  <a:cxn ang="0">
                    <a:pos x="9" y="2"/>
                  </a:cxn>
                  <a:cxn ang="0">
                    <a:pos x="15" y="2"/>
                  </a:cxn>
                  <a:cxn ang="0">
                    <a:pos x="20" y="0"/>
                  </a:cxn>
                  <a:cxn ang="0">
                    <a:pos x="38" y="2"/>
                  </a:cxn>
                  <a:cxn ang="0">
                    <a:pos x="39" y="4"/>
                  </a:cxn>
                  <a:cxn ang="0">
                    <a:pos x="41" y="6"/>
                  </a:cxn>
                </a:cxnLst>
                <a:rect l="0" t="0" r="r" b="b"/>
                <a:pathLst>
                  <a:path w="132" h="10">
                    <a:moveTo>
                      <a:pt x="132" y="10"/>
                    </a:moveTo>
                    <a:lnTo>
                      <a:pt x="121" y="10"/>
                    </a:lnTo>
                    <a:lnTo>
                      <a:pt x="123" y="8"/>
                    </a:lnTo>
                    <a:lnTo>
                      <a:pt x="123" y="6"/>
                    </a:lnTo>
                    <a:lnTo>
                      <a:pt x="132" y="6"/>
                    </a:lnTo>
                    <a:lnTo>
                      <a:pt x="132" y="8"/>
                    </a:lnTo>
                    <a:lnTo>
                      <a:pt x="132" y="10"/>
                    </a:lnTo>
                    <a:close/>
                    <a:moveTo>
                      <a:pt x="93" y="8"/>
                    </a:moveTo>
                    <a:lnTo>
                      <a:pt x="70" y="8"/>
                    </a:lnTo>
                    <a:lnTo>
                      <a:pt x="68" y="6"/>
                    </a:lnTo>
                    <a:lnTo>
                      <a:pt x="66" y="4"/>
                    </a:lnTo>
                    <a:lnTo>
                      <a:pt x="89" y="4"/>
                    </a:lnTo>
                    <a:lnTo>
                      <a:pt x="91" y="6"/>
                    </a:lnTo>
                    <a:lnTo>
                      <a:pt x="93" y="8"/>
                    </a:lnTo>
                    <a:close/>
                    <a:moveTo>
                      <a:pt x="41" y="6"/>
                    </a:moveTo>
                    <a:lnTo>
                      <a:pt x="0" y="4"/>
                    </a:lnTo>
                    <a:lnTo>
                      <a:pt x="3" y="2"/>
                    </a:lnTo>
                    <a:lnTo>
                      <a:pt x="9" y="2"/>
                    </a:lnTo>
                    <a:lnTo>
                      <a:pt x="15" y="2"/>
                    </a:lnTo>
                    <a:lnTo>
                      <a:pt x="20" y="0"/>
                    </a:lnTo>
                    <a:lnTo>
                      <a:pt x="38" y="2"/>
                    </a:lnTo>
                    <a:lnTo>
                      <a:pt x="39" y="4"/>
                    </a:lnTo>
                    <a:lnTo>
                      <a:pt x="41" y="6"/>
                    </a:lnTo>
                    <a:close/>
                  </a:path>
                </a:pathLst>
              </a:custGeom>
              <a:solidFill>
                <a:srgbClr val="E3E0D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7649" name="Freeform 257"/>
              <p:cNvSpPr>
                <a:spLocks noEditPoints="1"/>
              </p:cNvSpPr>
              <p:nvPr/>
            </p:nvSpPr>
            <p:spPr bwMode="auto">
              <a:xfrm>
                <a:off x="1887" y="759"/>
                <a:ext cx="125" cy="8"/>
              </a:xfrm>
              <a:custGeom>
                <a:avLst/>
                <a:gdLst/>
                <a:ahLst/>
                <a:cxnLst>
                  <a:cxn ang="0">
                    <a:pos x="125" y="8"/>
                  </a:cxn>
                  <a:cxn ang="0">
                    <a:pos x="116" y="8"/>
                  </a:cxn>
                  <a:cxn ang="0">
                    <a:pos x="116" y="6"/>
                  </a:cxn>
                  <a:cxn ang="0">
                    <a:pos x="118" y="4"/>
                  </a:cxn>
                  <a:cxn ang="0">
                    <a:pos x="125" y="4"/>
                  </a:cxn>
                  <a:cxn ang="0">
                    <a:pos x="125" y="6"/>
                  </a:cxn>
                  <a:cxn ang="0">
                    <a:pos x="125" y="8"/>
                  </a:cxn>
                  <a:cxn ang="0">
                    <a:pos x="84" y="6"/>
                  </a:cxn>
                  <a:cxn ang="0">
                    <a:pos x="61" y="6"/>
                  </a:cxn>
                  <a:cxn ang="0">
                    <a:pos x="59" y="4"/>
                  </a:cxn>
                  <a:cxn ang="0">
                    <a:pos x="59" y="0"/>
                  </a:cxn>
                  <a:cxn ang="0">
                    <a:pos x="80" y="2"/>
                  </a:cxn>
                  <a:cxn ang="0">
                    <a:pos x="82" y="4"/>
                  </a:cxn>
                  <a:cxn ang="0">
                    <a:pos x="84" y="6"/>
                  </a:cxn>
                  <a:cxn ang="0">
                    <a:pos x="34" y="4"/>
                  </a:cxn>
                  <a:cxn ang="0">
                    <a:pos x="0" y="2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13" y="0"/>
                  </a:cxn>
                  <a:cxn ang="0">
                    <a:pos x="29" y="0"/>
                  </a:cxn>
                  <a:cxn ang="0">
                    <a:pos x="32" y="2"/>
                  </a:cxn>
                  <a:cxn ang="0">
                    <a:pos x="34" y="4"/>
                  </a:cxn>
                </a:cxnLst>
                <a:rect l="0" t="0" r="r" b="b"/>
                <a:pathLst>
                  <a:path w="125" h="8">
                    <a:moveTo>
                      <a:pt x="125" y="8"/>
                    </a:moveTo>
                    <a:lnTo>
                      <a:pt x="116" y="8"/>
                    </a:lnTo>
                    <a:lnTo>
                      <a:pt x="116" y="6"/>
                    </a:lnTo>
                    <a:lnTo>
                      <a:pt x="118" y="4"/>
                    </a:lnTo>
                    <a:lnTo>
                      <a:pt x="125" y="4"/>
                    </a:lnTo>
                    <a:lnTo>
                      <a:pt x="125" y="6"/>
                    </a:lnTo>
                    <a:lnTo>
                      <a:pt x="125" y="8"/>
                    </a:lnTo>
                    <a:close/>
                    <a:moveTo>
                      <a:pt x="84" y="6"/>
                    </a:moveTo>
                    <a:lnTo>
                      <a:pt x="61" y="6"/>
                    </a:lnTo>
                    <a:lnTo>
                      <a:pt x="59" y="4"/>
                    </a:lnTo>
                    <a:lnTo>
                      <a:pt x="59" y="0"/>
                    </a:lnTo>
                    <a:lnTo>
                      <a:pt x="80" y="2"/>
                    </a:lnTo>
                    <a:lnTo>
                      <a:pt x="82" y="4"/>
                    </a:lnTo>
                    <a:lnTo>
                      <a:pt x="84" y="6"/>
                    </a:lnTo>
                    <a:close/>
                    <a:moveTo>
                      <a:pt x="34" y="4"/>
                    </a:moveTo>
                    <a:lnTo>
                      <a:pt x="0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13" y="0"/>
                    </a:lnTo>
                    <a:lnTo>
                      <a:pt x="29" y="0"/>
                    </a:lnTo>
                    <a:lnTo>
                      <a:pt x="32" y="2"/>
                    </a:lnTo>
                    <a:lnTo>
                      <a:pt x="34" y="4"/>
                    </a:lnTo>
                    <a:close/>
                  </a:path>
                </a:pathLst>
              </a:custGeom>
              <a:solidFill>
                <a:srgbClr val="E3E0D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7650" name="Freeform 258"/>
              <p:cNvSpPr>
                <a:spLocks noEditPoints="1"/>
              </p:cNvSpPr>
              <p:nvPr/>
            </p:nvSpPr>
            <p:spPr bwMode="auto">
              <a:xfrm>
                <a:off x="1900" y="757"/>
                <a:ext cx="112" cy="8"/>
              </a:xfrm>
              <a:custGeom>
                <a:avLst/>
                <a:gdLst/>
                <a:ahLst/>
                <a:cxnLst>
                  <a:cxn ang="0">
                    <a:pos x="112" y="8"/>
                  </a:cxn>
                  <a:cxn ang="0">
                    <a:pos x="103" y="8"/>
                  </a:cxn>
                  <a:cxn ang="0">
                    <a:pos x="103" y="6"/>
                  </a:cxn>
                  <a:cxn ang="0">
                    <a:pos x="105" y="6"/>
                  </a:cxn>
                  <a:cxn ang="0">
                    <a:pos x="105" y="4"/>
                  </a:cxn>
                  <a:cxn ang="0">
                    <a:pos x="105" y="4"/>
                  </a:cxn>
                  <a:cxn ang="0">
                    <a:pos x="112" y="4"/>
                  </a:cxn>
                  <a:cxn ang="0">
                    <a:pos x="112" y="6"/>
                  </a:cxn>
                  <a:cxn ang="0">
                    <a:pos x="112" y="8"/>
                  </a:cxn>
                  <a:cxn ang="0">
                    <a:pos x="69" y="6"/>
                  </a:cxn>
                  <a:cxn ang="0">
                    <a:pos x="46" y="6"/>
                  </a:cxn>
                  <a:cxn ang="0">
                    <a:pos x="46" y="2"/>
                  </a:cxn>
                  <a:cxn ang="0">
                    <a:pos x="44" y="0"/>
                  </a:cxn>
                  <a:cxn ang="0">
                    <a:pos x="65" y="2"/>
                  </a:cxn>
                  <a:cxn ang="0">
                    <a:pos x="67" y="4"/>
                  </a:cxn>
                  <a:cxn ang="0">
                    <a:pos x="69" y="6"/>
                  </a:cxn>
                  <a:cxn ang="0">
                    <a:pos x="18" y="4"/>
                  </a:cxn>
                  <a:cxn ang="0">
                    <a:pos x="0" y="2"/>
                  </a:cxn>
                  <a:cxn ang="0">
                    <a:pos x="8" y="2"/>
                  </a:cxn>
                  <a:cxn ang="0">
                    <a:pos x="16" y="2"/>
                  </a:cxn>
                  <a:cxn ang="0">
                    <a:pos x="18" y="4"/>
                  </a:cxn>
                  <a:cxn ang="0">
                    <a:pos x="18" y="4"/>
                  </a:cxn>
                </a:cxnLst>
                <a:rect l="0" t="0" r="r" b="b"/>
                <a:pathLst>
                  <a:path w="112" h="8">
                    <a:moveTo>
                      <a:pt x="112" y="8"/>
                    </a:moveTo>
                    <a:lnTo>
                      <a:pt x="103" y="8"/>
                    </a:lnTo>
                    <a:lnTo>
                      <a:pt x="103" y="6"/>
                    </a:lnTo>
                    <a:lnTo>
                      <a:pt x="105" y="6"/>
                    </a:lnTo>
                    <a:lnTo>
                      <a:pt x="105" y="4"/>
                    </a:lnTo>
                    <a:lnTo>
                      <a:pt x="105" y="4"/>
                    </a:lnTo>
                    <a:lnTo>
                      <a:pt x="112" y="4"/>
                    </a:lnTo>
                    <a:lnTo>
                      <a:pt x="112" y="6"/>
                    </a:lnTo>
                    <a:lnTo>
                      <a:pt x="112" y="8"/>
                    </a:lnTo>
                    <a:close/>
                    <a:moveTo>
                      <a:pt x="69" y="6"/>
                    </a:moveTo>
                    <a:lnTo>
                      <a:pt x="46" y="6"/>
                    </a:lnTo>
                    <a:lnTo>
                      <a:pt x="46" y="2"/>
                    </a:lnTo>
                    <a:lnTo>
                      <a:pt x="44" y="0"/>
                    </a:lnTo>
                    <a:lnTo>
                      <a:pt x="65" y="2"/>
                    </a:lnTo>
                    <a:lnTo>
                      <a:pt x="67" y="4"/>
                    </a:lnTo>
                    <a:lnTo>
                      <a:pt x="69" y="6"/>
                    </a:lnTo>
                    <a:close/>
                    <a:moveTo>
                      <a:pt x="18" y="4"/>
                    </a:moveTo>
                    <a:lnTo>
                      <a:pt x="0" y="2"/>
                    </a:lnTo>
                    <a:lnTo>
                      <a:pt x="8" y="2"/>
                    </a:lnTo>
                    <a:lnTo>
                      <a:pt x="16" y="2"/>
                    </a:lnTo>
                    <a:lnTo>
                      <a:pt x="18" y="4"/>
                    </a:lnTo>
                    <a:lnTo>
                      <a:pt x="18" y="4"/>
                    </a:lnTo>
                    <a:close/>
                  </a:path>
                </a:pathLst>
              </a:custGeom>
              <a:solidFill>
                <a:srgbClr val="E3E0D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7651" name="Freeform 259"/>
              <p:cNvSpPr>
                <a:spLocks noEditPoints="1"/>
              </p:cNvSpPr>
              <p:nvPr/>
            </p:nvSpPr>
            <p:spPr bwMode="auto">
              <a:xfrm>
                <a:off x="1942" y="756"/>
                <a:ext cx="70" cy="7"/>
              </a:xfrm>
              <a:custGeom>
                <a:avLst/>
                <a:gdLst/>
                <a:ahLst/>
                <a:cxnLst>
                  <a:cxn ang="0">
                    <a:pos x="70" y="7"/>
                  </a:cxn>
                  <a:cxn ang="0">
                    <a:pos x="63" y="7"/>
                  </a:cxn>
                  <a:cxn ang="0">
                    <a:pos x="63" y="7"/>
                  </a:cxn>
                  <a:cxn ang="0">
                    <a:pos x="63" y="7"/>
                  </a:cxn>
                  <a:cxn ang="0">
                    <a:pos x="63" y="5"/>
                  </a:cxn>
                  <a:cxn ang="0">
                    <a:pos x="65" y="3"/>
                  </a:cxn>
                  <a:cxn ang="0">
                    <a:pos x="70" y="3"/>
                  </a:cxn>
                  <a:cxn ang="0">
                    <a:pos x="70" y="3"/>
                  </a:cxn>
                  <a:cxn ang="0">
                    <a:pos x="70" y="5"/>
                  </a:cxn>
                  <a:cxn ang="0">
                    <a:pos x="70" y="5"/>
                  </a:cxn>
                  <a:cxn ang="0">
                    <a:pos x="70" y="7"/>
                  </a:cxn>
                  <a:cxn ang="0">
                    <a:pos x="25" y="5"/>
                  </a:cxn>
                  <a:cxn ang="0">
                    <a:pos x="4" y="3"/>
                  </a:cxn>
                  <a:cxn ang="0">
                    <a:pos x="2" y="1"/>
                  </a:cxn>
                  <a:cxn ang="0">
                    <a:pos x="0" y="0"/>
                  </a:cxn>
                  <a:cxn ang="0">
                    <a:pos x="21" y="1"/>
                  </a:cxn>
                  <a:cxn ang="0">
                    <a:pos x="23" y="3"/>
                  </a:cxn>
                  <a:cxn ang="0">
                    <a:pos x="25" y="5"/>
                  </a:cxn>
                </a:cxnLst>
                <a:rect l="0" t="0" r="r" b="b"/>
                <a:pathLst>
                  <a:path w="70" h="7">
                    <a:moveTo>
                      <a:pt x="70" y="7"/>
                    </a:moveTo>
                    <a:lnTo>
                      <a:pt x="63" y="7"/>
                    </a:lnTo>
                    <a:lnTo>
                      <a:pt x="63" y="7"/>
                    </a:lnTo>
                    <a:lnTo>
                      <a:pt x="63" y="7"/>
                    </a:lnTo>
                    <a:lnTo>
                      <a:pt x="63" y="5"/>
                    </a:lnTo>
                    <a:lnTo>
                      <a:pt x="65" y="3"/>
                    </a:lnTo>
                    <a:lnTo>
                      <a:pt x="70" y="3"/>
                    </a:lnTo>
                    <a:lnTo>
                      <a:pt x="70" y="3"/>
                    </a:lnTo>
                    <a:lnTo>
                      <a:pt x="70" y="5"/>
                    </a:lnTo>
                    <a:lnTo>
                      <a:pt x="70" y="5"/>
                    </a:lnTo>
                    <a:lnTo>
                      <a:pt x="70" y="7"/>
                    </a:lnTo>
                    <a:close/>
                    <a:moveTo>
                      <a:pt x="25" y="5"/>
                    </a:moveTo>
                    <a:lnTo>
                      <a:pt x="4" y="3"/>
                    </a:lnTo>
                    <a:lnTo>
                      <a:pt x="2" y="1"/>
                    </a:lnTo>
                    <a:lnTo>
                      <a:pt x="0" y="0"/>
                    </a:lnTo>
                    <a:lnTo>
                      <a:pt x="21" y="1"/>
                    </a:lnTo>
                    <a:lnTo>
                      <a:pt x="23" y="3"/>
                    </a:lnTo>
                    <a:lnTo>
                      <a:pt x="25" y="5"/>
                    </a:lnTo>
                    <a:close/>
                  </a:path>
                </a:pathLst>
              </a:custGeom>
              <a:solidFill>
                <a:srgbClr val="E3E0D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7652" name="Freeform 260"/>
              <p:cNvSpPr>
                <a:spLocks noEditPoints="1"/>
              </p:cNvSpPr>
              <p:nvPr/>
            </p:nvSpPr>
            <p:spPr bwMode="auto">
              <a:xfrm>
                <a:off x="1940" y="754"/>
                <a:ext cx="72" cy="7"/>
              </a:xfrm>
              <a:custGeom>
                <a:avLst/>
                <a:gdLst/>
                <a:ahLst/>
                <a:cxnLst>
                  <a:cxn ang="0">
                    <a:pos x="72" y="7"/>
                  </a:cxn>
                  <a:cxn ang="0">
                    <a:pos x="65" y="7"/>
                  </a:cxn>
                  <a:cxn ang="0">
                    <a:pos x="67" y="5"/>
                  </a:cxn>
                  <a:cxn ang="0">
                    <a:pos x="67" y="3"/>
                  </a:cxn>
                  <a:cxn ang="0">
                    <a:pos x="72" y="3"/>
                  </a:cxn>
                  <a:cxn ang="0">
                    <a:pos x="72" y="3"/>
                  </a:cxn>
                  <a:cxn ang="0">
                    <a:pos x="72" y="3"/>
                  </a:cxn>
                  <a:cxn ang="0">
                    <a:pos x="72" y="5"/>
                  </a:cxn>
                  <a:cxn ang="0">
                    <a:pos x="72" y="7"/>
                  </a:cxn>
                  <a:cxn ang="0">
                    <a:pos x="72" y="7"/>
                  </a:cxn>
                  <a:cxn ang="0">
                    <a:pos x="72" y="7"/>
                  </a:cxn>
                  <a:cxn ang="0">
                    <a:pos x="25" y="5"/>
                  </a:cxn>
                  <a:cxn ang="0">
                    <a:pos x="4" y="3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19" y="2"/>
                  </a:cxn>
                  <a:cxn ang="0">
                    <a:pos x="23" y="3"/>
                  </a:cxn>
                  <a:cxn ang="0">
                    <a:pos x="25" y="5"/>
                  </a:cxn>
                </a:cxnLst>
                <a:rect l="0" t="0" r="r" b="b"/>
                <a:pathLst>
                  <a:path w="72" h="7">
                    <a:moveTo>
                      <a:pt x="72" y="7"/>
                    </a:moveTo>
                    <a:lnTo>
                      <a:pt x="65" y="7"/>
                    </a:lnTo>
                    <a:lnTo>
                      <a:pt x="67" y="5"/>
                    </a:lnTo>
                    <a:lnTo>
                      <a:pt x="67" y="3"/>
                    </a:lnTo>
                    <a:lnTo>
                      <a:pt x="72" y="3"/>
                    </a:lnTo>
                    <a:lnTo>
                      <a:pt x="72" y="3"/>
                    </a:lnTo>
                    <a:lnTo>
                      <a:pt x="72" y="3"/>
                    </a:lnTo>
                    <a:lnTo>
                      <a:pt x="72" y="5"/>
                    </a:lnTo>
                    <a:lnTo>
                      <a:pt x="72" y="7"/>
                    </a:lnTo>
                    <a:lnTo>
                      <a:pt x="72" y="7"/>
                    </a:lnTo>
                    <a:lnTo>
                      <a:pt x="72" y="7"/>
                    </a:lnTo>
                    <a:close/>
                    <a:moveTo>
                      <a:pt x="25" y="5"/>
                    </a:moveTo>
                    <a:lnTo>
                      <a:pt x="4" y="3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19" y="2"/>
                    </a:lnTo>
                    <a:lnTo>
                      <a:pt x="23" y="3"/>
                    </a:lnTo>
                    <a:lnTo>
                      <a:pt x="25" y="5"/>
                    </a:lnTo>
                    <a:close/>
                  </a:path>
                </a:pathLst>
              </a:custGeom>
              <a:solidFill>
                <a:srgbClr val="E3E0D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7653" name="Freeform 261"/>
              <p:cNvSpPr>
                <a:spLocks noEditPoints="1"/>
              </p:cNvSpPr>
              <p:nvPr/>
            </p:nvSpPr>
            <p:spPr bwMode="auto">
              <a:xfrm>
                <a:off x="1938" y="752"/>
                <a:ext cx="76" cy="7"/>
              </a:xfrm>
              <a:custGeom>
                <a:avLst/>
                <a:gdLst/>
                <a:ahLst/>
                <a:cxnLst>
                  <a:cxn ang="0">
                    <a:pos x="74" y="7"/>
                  </a:cxn>
                  <a:cxn ang="0">
                    <a:pos x="69" y="7"/>
                  </a:cxn>
                  <a:cxn ang="0">
                    <a:pos x="69" y="4"/>
                  </a:cxn>
                  <a:cxn ang="0">
                    <a:pos x="71" y="4"/>
                  </a:cxn>
                  <a:cxn ang="0">
                    <a:pos x="76" y="4"/>
                  </a:cxn>
                  <a:cxn ang="0">
                    <a:pos x="74" y="4"/>
                  </a:cxn>
                  <a:cxn ang="0">
                    <a:pos x="74" y="5"/>
                  </a:cxn>
                  <a:cxn ang="0">
                    <a:pos x="74" y="7"/>
                  </a:cxn>
                  <a:cxn ang="0">
                    <a:pos x="74" y="7"/>
                  </a:cxn>
                  <a:cxn ang="0">
                    <a:pos x="25" y="5"/>
                  </a:cxn>
                  <a:cxn ang="0">
                    <a:pos x="4" y="4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19" y="0"/>
                  </a:cxn>
                  <a:cxn ang="0">
                    <a:pos x="19" y="0"/>
                  </a:cxn>
                  <a:cxn ang="0">
                    <a:pos x="19" y="2"/>
                  </a:cxn>
                  <a:cxn ang="0">
                    <a:pos x="21" y="4"/>
                  </a:cxn>
                  <a:cxn ang="0">
                    <a:pos x="25" y="5"/>
                  </a:cxn>
                </a:cxnLst>
                <a:rect l="0" t="0" r="r" b="b"/>
                <a:pathLst>
                  <a:path w="76" h="7">
                    <a:moveTo>
                      <a:pt x="74" y="7"/>
                    </a:moveTo>
                    <a:lnTo>
                      <a:pt x="69" y="7"/>
                    </a:lnTo>
                    <a:lnTo>
                      <a:pt x="69" y="4"/>
                    </a:lnTo>
                    <a:lnTo>
                      <a:pt x="71" y="4"/>
                    </a:lnTo>
                    <a:lnTo>
                      <a:pt x="76" y="4"/>
                    </a:lnTo>
                    <a:lnTo>
                      <a:pt x="74" y="4"/>
                    </a:lnTo>
                    <a:lnTo>
                      <a:pt x="74" y="5"/>
                    </a:lnTo>
                    <a:lnTo>
                      <a:pt x="74" y="7"/>
                    </a:lnTo>
                    <a:lnTo>
                      <a:pt x="74" y="7"/>
                    </a:lnTo>
                    <a:close/>
                    <a:moveTo>
                      <a:pt x="25" y="5"/>
                    </a:move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19" y="2"/>
                    </a:lnTo>
                    <a:lnTo>
                      <a:pt x="21" y="4"/>
                    </a:lnTo>
                    <a:lnTo>
                      <a:pt x="25" y="5"/>
                    </a:lnTo>
                    <a:close/>
                  </a:path>
                </a:pathLst>
              </a:custGeom>
              <a:solidFill>
                <a:srgbClr val="E3E1D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7654" name="Freeform 262"/>
              <p:cNvSpPr>
                <a:spLocks noEditPoints="1"/>
              </p:cNvSpPr>
              <p:nvPr/>
            </p:nvSpPr>
            <p:spPr bwMode="auto">
              <a:xfrm>
                <a:off x="1938" y="750"/>
                <a:ext cx="76" cy="7"/>
              </a:xfrm>
              <a:custGeom>
                <a:avLst/>
                <a:gdLst/>
                <a:ahLst/>
                <a:cxnLst>
                  <a:cxn ang="0">
                    <a:pos x="74" y="7"/>
                  </a:cxn>
                  <a:cxn ang="0">
                    <a:pos x="69" y="7"/>
                  </a:cxn>
                  <a:cxn ang="0">
                    <a:pos x="71" y="6"/>
                  </a:cxn>
                  <a:cxn ang="0">
                    <a:pos x="71" y="6"/>
                  </a:cxn>
                  <a:cxn ang="0">
                    <a:pos x="74" y="4"/>
                  </a:cxn>
                  <a:cxn ang="0">
                    <a:pos x="74" y="4"/>
                  </a:cxn>
                  <a:cxn ang="0">
                    <a:pos x="76" y="6"/>
                  </a:cxn>
                  <a:cxn ang="0">
                    <a:pos x="74" y="7"/>
                  </a:cxn>
                  <a:cxn ang="0">
                    <a:pos x="21" y="6"/>
                  </a:cxn>
                  <a:cxn ang="0">
                    <a:pos x="2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16" y="0"/>
                  </a:cxn>
                  <a:cxn ang="0">
                    <a:pos x="18" y="2"/>
                  </a:cxn>
                  <a:cxn ang="0">
                    <a:pos x="19" y="4"/>
                  </a:cxn>
                  <a:cxn ang="0">
                    <a:pos x="21" y="4"/>
                  </a:cxn>
                  <a:cxn ang="0">
                    <a:pos x="21" y="6"/>
                  </a:cxn>
                </a:cxnLst>
                <a:rect l="0" t="0" r="r" b="b"/>
                <a:pathLst>
                  <a:path w="76" h="7">
                    <a:moveTo>
                      <a:pt x="74" y="7"/>
                    </a:moveTo>
                    <a:lnTo>
                      <a:pt x="69" y="7"/>
                    </a:lnTo>
                    <a:lnTo>
                      <a:pt x="71" y="6"/>
                    </a:lnTo>
                    <a:lnTo>
                      <a:pt x="71" y="6"/>
                    </a:lnTo>
                    <a:lnTo>
                      <a:pt x="74" y="4"/>
                    </a:lnTo>
                    <a:lnTo>
                      <a:pt x="74" y="4"/>
                    </a:lnTo>
                    <a:lnTo>
                      <a:pt x="76" y="6"/>
                    </a:lnTo>
                    <a:lnTo>
                      <a:pt x="74" y="7"/>
                    </a:lnTo>
                    <a:close/>
                    <a:moveTo>
                      <a:pt x="21" y="6"/>
                    </a:move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16" y="0"/>
                    </a:lnTo>
                    <a:lnTo>
                      <a:pt x="18" y="2"/>
                    </a:lnTo>
                    <a:lnTo>
                      <a:pt x="19" y="4"/>
                    </a:lnTo>
                    <a:lnTo>
                      <a:pt x="21" y="4"/>
                    </a:lnTo>
                    <a:lnTo>
                      <a:pt x="21" y="6"/>
                    </a:lnTo>
                    <a:close/>
                  </a:path>
                </a:pathLst>
              </a:custGeom>
              <a:solidFill>
                <a:srgbClr val="E3E1E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7655" name="Freeform 263"/>
              <p:cNvSpPr>
                <a:spLocks noEditPoints="1"/>
              </p:cNvSpPr>
              <p:nvPr/>
            </p:nvSpPr>
            <p:spPr bwMode="auto">
              <a:xfrm>
                <a:off x="1937" y="748"/>
                <a:ext cx="77" cy="8"/>
              </a:xfrm>
              <a:custGeom>
                <a:avLst/>
                <a:gdLst/>
                <a:ahLst/>
                <a:cxnLst>
                  <a:cxn ang="0">
                    <a:pos x="77" y="8"/>
                  </a:cxn>
                  <a:cxn ang="0">
                    <a:pos x="72" y="8"/>
                  </a:cxn>
                  <a:cxn ang="0">
                    <a:pos x="72" y="8"/>
                  </a:cxn>
                  <a:cxn ang="0">
                    <a:pos x="72" y="8"/>
                  </a:cxn>
                  <a:cxn ang="0">
                    <a:pos x="75" y="6"/>
                  </a:cxn>
                  <a:cxn ang="0">
                    <a:pos x="75" y="6"/>
                  </a:cxn>
                  <a:cxn ang="0">
                    <a:pos x="77" y="6"/>
                  </a:cxn>
                  <a:cxn ang="0">
                    <a:pos x="77" y="8"/>
                  </a:cxn>
                  <a:cxn ang="0">
                    <a:pos x="20" y="4"/>
                  </a:cxn>
                  <a:cxn ang="0">
                    <a:pos x="1" y="4"/>
                  </a:cxn>
                  <a:cxn ang="0">
                    <a:pos x="1" y="2"/>
                  </a:cxn>
                  <a:cxn ang="0">
                    <a:pos x="0" y="0"/>
                  </a:cxn>
                  <a:cxn ang="0">
                    <a:pos x="15" y="0"/>
                  </a:cxn>
                  <a:cxn ang="0">
                    <a:pos x="17" y="2"/>
                  </a:cxn>
                  <a:cxn ang="0">
                    <a:pos x="20" y="4"/>
                  </a:cxn>
                </a:cxnLst>
                <a:rect l="0" t="0" r="r" b="b"/>
                <a:pathLst>
                  <a:path w="77" h="8">
                    <a:moveTo>
                      <a:pt x="77" y="8"/>
                    </a:moveTo>
                    <a:lnTo>
                      <a:pt x="72" y="8"/>
                    </a:lnTo>
                    <a:lnTo>
                      <a:pt x="72" y="8"/>
                    </a:lnTo>
                    <a:lnTo>
                      <a:pt x="72" y="8"/>
                    </a:lnTo>
                    <a:lnTo>
                      <a:pt x="75" y="6"/>
                    </a:lnTo>
                    <a:lnTo>
                      <a:pt x="75" y="6"/>
                    </a:lnTo>
                    <a:lnTo>
                      <a:pt x="77" y="6"/>
                    </a:lnTo>
                    <a:lnTo>
                      <a:pt x="77" y="8"/>
                    </a:lnTo>
                    <a:close/>
                    <a:moveTo>
                      <a:pt x="20" y="4"/>
                    </a:moveTo>
                    <a:lnTo>
                      <a:pt x="1" y="4"/>
                    </a:lnTo>
                    <a:lnTo>
                      <a:pt x="1" y="2"/>
                    </a:lnTo>
                    <a:lnTo>
                      <a:pt x="0" y="0"/>
                    </a:lnTo>
                    <a:lnTo>
                      <a:pt x="15" y="0"/>
                    </a:lnTo>
                    <a:lnTo>
                      <a:pt x="17" y="2"/>
                    </a:lnTo>
                    <a:lnTo>
                      <a:pt x="20" y="4"/>
                    </a:lnTo>
                    <a:close/>
                  </a:path>
                </a:pathLst>
              </a:custGeom>
              <a:solidFill>
                <a:srgbClr val="E3E1E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7656" name="Freeform 264"/>
              <p:cNvSpPr>
                <a:spLocks/>
              </p:cNvSpPr>
              <p:nvPr/>
            </p:nvSpPr>
            <p:spPr bwMode="auto">
              <a:xfrm>
                <a:off x="1935" y="746"/>
                <a:ext cx="19" cy="4"/>
              </a:xfrm>
              <a:custGeom>
                <a:avLst/>
                <a:gdLst/>
                <a:ahLst/>
                <a:cxnLst>
                  <a:cxn ang="0">
                    <a:pos x="19" y="4"/>
                  </a:cxn>
                  <a:cxn ang="0">
                    <a:pos x="3" y="4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13" y="0"/>
                  </a:cxn>
                  <a:cxn ang="0">
                    <a:pos x="17" y="2"/>
                  </a:cxn>
                  <a:cxn ang="0">
                    <a:pos x="19" y="4"/>
                  </a:cxn>
                </a:cxnLst>
                <a:rect l="0" t="0" r="r" b="b"/>
                <a:pathLst>
                  <a:path w="19" h="4">
                    <a:moveTo>
                      <a:pt x="19" y="4"/>
                    </a:moveTo>
                    <a:lnTo>
                      <a:pt x="3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13" y="0"/>
                    </a:lnTo>
                    <a:lnTo>
                      <a:pt x="17" y="2"/>
                    </a:lnTo>
                    <a:lnTo>
                      <a:pt x="19" y="4"/>
                    </a:lnTo>
                    <a:close/>
                  </a:path>
                </a:pathLst>
              </a:custGeom>
              <a:solidFill>
                <a:srgbClr val="E3E1E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7657" name="Freeform 265"/>
              <p:cNvSpPr>
                <a:spLocks/>
              </p:cNvSpPr>
              <p:nvPr/>
            </p:nvSpPr>
            <p:spPr bwMode="auto">
              <a:xfrm>
                <a:off x="1933" y="742"/>
                <a:ext cx="19" cy="6"/>
              </a:xfrm>
              <a:custGeom>
                <a:avLst/>
                <a:gdLst/>
                <a:ahLst/>
                <a:cxnLst>
                  <a:cxn ang="0">
                    <a:pos x="19" y="6"/>
                  </a:cxn>
                  <a:cxn ang="0">
                    <a:pos x="4" y="6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11" y="2"/>
                  </a:cxn>
                  <a:cxn ang="0">
                    <a:pos x="15" y="4"/>
                  </a:cxn>
                  <a:cxn ang="0">
                    <a:pos x="19" y="6"/>
                  </a:cxn>
                </a:cxnLst>
                <a:rect l="0" t="0" r="r" b="b"/>
                <a:pathLst>
                  <a:path w="19" h="6">
                    <a:moveTo>
                      <a:pt x="19" y="6"/>
                    </a:moveTo>
                    <a:lnTo>
                      <a:pt x="4" y="6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11" y="2"/>
                    </a:lnTo>
                    <a:lnTo>
                      <a:pt x="15" y="4"/>
                    </a:lnTo>
                    <a:lnTo>
                      <a:pt x="19" y="6"/>
                    </a:lnTo>
                    <a:close/>
                  </a:path>
                </a:pathLst>
              </a:custGeom>
              <a:solidFill>
                <a:srgbClr val="E3E1E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7658" name="Freeform 266"/>
              <p:cNvSpPr>
                <a:spLocks/>
              </p:cNvSpPr>
              <p:nvPr/>
            </p:nvSpPr>
            <p:spPr bwMode="auto">
              <a:xfrm>
                <a:off x="1929" y="740"/>
                <a:ext cx="19" cy="6"/>
              </a:xfrm>
              <a:custGeom>
                <a:avLst/>
                <a:gdLst/>
                <a:ahLst/>
                <a:cxnLst>
                  <a:cxn ang="0">
                    <a:pos x="19" y="6"/>
                  </a:cxn>
                  <a:cxn ang="0">
                    <a:pos x="6" y="6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11" y="2"/>
                  </a:cxn>
                  <a:cxn ang="0">
                    <a:pos x="15" y="4"/>
                  </a:cxn>
                  <a:cxn ang="0">
                    <a:pos x="19" y="6"/>
                  </a:cxn>
                </a:cxnLst>
                <a:rect l="0" t="0" r="r" b="b"/>
                <a:pathLst>
                  <a:path w="19" h="6">
                    <a:moveTo>
                      <a:pt x="19" y="6"/>
                    </a:moveTo>
                    <a:lnTo>
                      <a:pt x="6" y="6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11" y="2"/>
                    </a:lnTo>
                    <a:lnTo>
                      <a:pt x="15" y="4"/>
                    </a:lnTo>
                    <a:lnTo>
                      <a:pt x="19" y="6"/>
                    </a:lnTo>
                    <a:close/>
                  </a:path>
                </a:pathLst>
              </a:custGeom>
              <a:solidFill>
                <a:srgbClr val="E3E2E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7659" name="Freeform 267"/>
              <p:cNvSpPr>
                <a:spLocks/>
              </p:cNvSpPr>
              <p:nvPr/>
            </p:nvSpPr>
            <p:spPr bwMode="auto">
              <a:xfrm>
                <a:off x="1927" y="738"/>
                <a:ext cx="17" cy="6"/>
              </a:xfrm>
              <a:custGeom>
                <a:avLst/>
                <a:gdLst/>
                <a:ahLst/>
                <a:cxnLst>
                  <a:cxn ang="0">
                    <a:pos x="17" y="6"/>
                  </a:cxn>
                  <a:cxn ang="0">
                    <a:pos x="6" y="4"/>
                  </a:cxn>
                  <a:cxn ang="0">
                    <a:pos x="4" y="4"/>
                  </a:cxn>
                  <a:cxn ang="0">
                    <a:pos x="2" y="2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8" y="0"/>
                  </a:cxn>
                  <a:cxn ang="0">
                    <a:pos x="11" y="2"/>
                  </a:cxn>
                  <a:cxn ang="0">
                    <a:pos x="17" y="6"/>
                  </a:cxn>
                </a:cxnLst>
                <a:rect l="0" t="0" r="r" b="b"/>
                <a:pathLst>
                  <a:path w="17" h="6">
                    <a:moveTo>
                      <a:pt x="17" y="6"/>
                    </a:moveTo>
                    <a:lnTo>
                      <a:pt x="6" y="4"/>
                    </a:lnTo>
                    <a:lnTo>
                      <a:pt x="4" y="4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8" y="0"/>
                    </a:lnTo>
                    <a:lnTo>
                      <a:pt x="11" y="2"/>
                    </a:lnTo>
                    <a:lnTo>
                      <a:pt x="17" y="6"/>
                    </a:lnTo>
                    <a:close/>
                  </a:path>
                </a:pathLst>
              </a:custGeom>
              <a:solidFill>
                <a:srgbClr val="E3E2E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7660" name="Freeform 268"/>
              <p:cNvSpPr>
                <a:spLocks/>
              </p:cNvSpPr>
              <p:nvPr/>
            </p:nvSpPr>
            <p:spPr bwMode="auto">
              <a:xfrm>
                <a:off x="1925" y="737"/>
                <a:ext cx="15" cy="5"/>
              </a:xfrm>
              <a:custGeom>
                <a:avLst/>
                <a:gdLst/>
                <a:ahLst/>
                <a:cxnLst>
                  <a:cxn ang="0">
                    <a:pos x="15" y="5"/>
                  </a:cxn>
                  <a:cxn ang="0">
                    <a:pos x="4" y="3"/>
                  </a:cxn>
                  <a:cxn ang="0">
                    <a:pos x="4" y="3"/>
                  </a:cxn>
                  <a:cxn ang="0">
                    <a:pos x="4" y="3"/>
                  </a:cxn>
                  <a:cxn ang="0">
                    <a:pos x="2" y="1"/>
                  </a:cxn>
                  <a:cxn ang="0">
                    <a:pos x="0" y="0"/>
                  </a:cxn>
                  <a:cxn ang="0">
                    <a:pos x="4" y="0"/>
                  </a:cxn>
                  <a:cxn ang="0">
                    <a:pos x="4" y="0"/>
                  </a:cxn>
                  <a:cxn ang="0">
                    <a:pos x="6" y="1"/>
                  </a:cxn>
                  <a:cxn ang="0">
                    <a:pos x="10" y="1"/>
                  </a:cxn>
                  <a:cxn ang="0">
                    <a:pos x="15" y="5"/>
                  </a:cxn>
                </a:cxnLst>
                <a:rect l="0" t="0" r="r" b="b"/>
                <a:pathLst>
                  <a:path w="15" h="5">
                    <a:moveTo>
                      <a:pt x="15" y="5"/>
                    </a:move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2" y="1"/>
                    </a:lnTo>
                    <a:lnTo>
                      <a:pt x="0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6" y="1"/>
                    </a:lnTo>
                    <a:lnTo>
                      <a:pt x="10" y="1"/>
                    </a:lnTo>
                    <a:lnTo>
                      <a:pt x="15" y="5"/>
                    </a:lnTo>
                    <a:close/>
                  </a:path>
                </a:pathLst>
              </a:custGeom>
              <a:solidFill>
                <a:srgbClr val="E3E2E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7661" name="Freeform 269"/>
              <p:cNvSpPr>
                <a:spLocks/>
              </p:cNvSpPr>
              <p:nvPr/>
            </p:nvSpPr>
            <p:spPr bwMode="auto">
              <a:xfrm>
                <a:off x="1925" y="735"/>
                <a:ext cx="10" cy="3"/>
              </a:xfrm>
              <a:custGeom>
                <a:avLst/>
                <a:gdLst/>
                <a:ahLst/>
                <a:cxnLst>
                  <a:cxn ang="0">
                    <a:pos x="10" y="3"/>
                  </a:cxn>
                  <a:cxn ang="0">
                    <a:pos x="2" y="3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2" y="2"/>
                  </a:cxn>
                  <a:cxn ang="0">
                    <a:pos x="6" y="3"/>
                  </a:cxn>
                  <a:cxn ang="0">
                    <a:pos x="8" y="3"/>
                  </a:cxn>
                  <a:cxn ang="0">
                    <a:pos x="10" y="3"/>
                  </a:cxn>
                </a:cxnLst>
                <a:rect l="0" t="0" r="r" b="b"/>
                <a:pathLst>
                  <a:path w="10" h="3">
                    <a:moveTo>
                      <a:pt x="10" y="3"/>
                    </a:moveTo>
                    <a:lnTo>
                      <a:pt x="2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6" y="3"/>
                    </a:lnTo>
                    <a:lnTo>
                      <a:pt x="8" y="3"/>
                    </a:lnTo>
                    <a:lnTo>
                      <a:pt x="10" y="3"/>
                    </a:lnTo>
                    <a:close/>
                  </a:path>
                </a:pathLst>
              </a:custGeom>
              <a:solidFill>
                <a:srgbClr val="E3E2E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7662" name="Freeform 270"/>
              <p:cNvSpPr>
                <a:spLocks/>
              </p:cNvSpPr>
              <p:nvPr/>
            </p:nvSpPr>
            <p:spPr bwMode="auto">
              <a:xfrm>
                <a:off x="1925" y="735"/>
                <a:ext cx="4" cy="2"/>
              </a:xfrm>
              <a:custGeom>
                <a:avLst/>
                <a:gdLst/>
                <a:ahLst/>
                <a:cxnLst>
                  <a:cxn ang="0">
                    <a:pos x="4" y="2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2" y="2"/>
                  </a:cxn>
                  <a:cxn ang="0">
                    <a:pos x="4" y="2"/>
                  </a:cxn>
                </a:cxnLst>
                <a:rect l="0" t="0" r="r" b="b"/>
                <a:pathLst>
                  <a:path w="4" h="2">
                    <a:moveTo>
                      <a:pt x="4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E3E2E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7663" name="Freeform 271"/>
              <p:cNvSpPr>
                <a:spLocks/>
              </p:cNvSpPr>
              <p:nvPr/>
            </p:nvSpPr>
            <p:spPr bwMode="auto">
              <a:xfrm>
                <a:off x="1967" y="740"/>
                <a:ext cx="123" cy="120"/>
              </a:xfrm>
              <a:custGeom>
                <a:avLst/>
                <a:gdLst/>
                <a:ahLst/>
                <a:cxnLst>
                  <a:cxn ang="0">
                    <a:pos x="121" y="118"/>
                  </a:cxn>
                  <a:cxn ang="0">
                    <a:pos x="123" y="103"/>
                  </a:cxn>
                  <a:cxn ang="0">
                    <a:pos x="123" y="88"/>
                  </a:cxn>
                  <a:cxn ang="0">
                    <a:pos x="123" y="80"/>
                  </a:cxn>
                  <a:cxn ang="0">
                    <a:pos x="121" y="72"/>
                  </a:cxn>
                  <a:cxn ang="0">
                    <a:pos x="117" y="67"/>
                  </a:cxn>
                  <a:cxn ang="0">
                    <a:pos x="112" y="59"/>
                  </a:cxn>
                  <a:cxn ang="0">
                    <a:pos x="99" y="52"/>
                  </a:cxn>
                  <a:cxn ang="0">
                    <a:pos x="83" y="42"/>
                  </a:cxn>
                  <a:cxn ang="0">
                    <a:pos x="74" y="38"/>
                  </a:cxn>
                  <a:cxn ang="0">
                    <a:pos x="68" y="33"/>
                  </a:cxn>
                  <a:cxn ang="0">
                    <a:pos x="62" y="29"/>
                  </a:cxn>
                  <a:cxn ang="0">
                    <a:pos x="59" y="23"/>
                  </a:cxn>
                  <a:cxn ang="0">
                    <a:pos x="55" y="14"/>
                  </a:cxn>
                  <a:cxn ang="0">
                    <a:pos x="51" y="6"/>
                  </a:cxn>
                  <a:cxn ang="0">
                    <a:pos x="47" y="2"/>
                  </a:cxn>
                  <a:cxn ang="0">
                    <a:pos x="44" y="0"/>
                  </a:cxn>
                  <a:cxn ang="0">
                    <a:pos x="40" y="0"/>
                  </a:cxn>
                  <a:cxn ang="0">
                    <a:pos x="34" y="4"/>
                  </a:cxn>
                  <a:cxn ang="0">
                    <a:pos x="26" y="8"/>
                  </a:cxn>
                  <a:cxn ang="0">
                    <a:pos x="15" y="8"/>
                  </a:cxn>
                  <a:cxn ang="0">
                    <a:pos x="9" y="10"/>
                  </a:cxn>
                  <a:cxn ang="0">
                    <a:pos x="6" y="10"/>
                  </a:cxn>
                  <a:cxn ang="0">
                    <a:pos x="2" y="12"/>
                  </a:cxn>
                  <a:cxn ang="0">
                    <a:pos x="0" y="17"/>
                  </a:cxn>
                  <a:cxn ang="0">
                    <a:pos x="7" y="27"/>
                  </a:cxn>
                  <a:cxn ang="0">
                    <a:pos x="17" y="36"/>
                  </a:cxn>
                  <a:cxn ang="0">
                    <a:pos x="23" y="42"/>
                  </a:cxn>
                  <a:cxn ang="0">
                    <a:pos x="26" y="44"/>
                  </a:cxn>
                  <a:cxn ang="0">
                    <a:pos x="28" y="42"/>
                  </a:cxn>
                  <a:cxn ang="0">
                    <a:pos x="30" y="38"/>
                  </a:cxn>
                  <a:cxn ang="0">
                    <a:pos x="32" y="27"/>
                  </a:cxn>
                  <a:cxn ang="0">
                    <a:pos x="38" y="16"/>
                  </a:cxn>
                  <a:cxn ang="0">
                    <a:pos x="42" y="12"/>
                  </a:cxn>
                  <a:cxn ang="0">
                    <a:pos x="45" y="12"/>
                  </a:cxn>
                  <a:cxn ang="0">
                    <a:pos x="47" y="14"/>
                  </a:cxn>
                  <a:cxn ang="0">
                    <a:pos x="49" y="17"/>
                  </a:cxn>
                  <a:cxn ang="0">
                    <a:pos x="49" y="27"/>
                  </a:cxn>
                  <a:cxn ang="0">
                    <a:pos x="49" y="36"/>
                  </a:cxn>
                  <a:cxn ang="0">
                    <a:pos x="51" y="50"/>
                  </a:cxn>
                  <a:cxn ang="0">
                    <a:pos x="55" y="69"/>
                  </a:cxn>
                  <a:cxn ang="0">
                    <a:pos x="61" y="89"/>
                  </a:cxn>
                  <a:cxn ang="0">
                    <a:pos x="64" y="99"/>
                  </a:cxn>
                  <a:cxn ang="0">
                    <a:pos x="68" y="105"/>
                  </a:cxn>
                  <a:cxn ang="0">
                    <a:pos x="70" y="108"/>
                  </a:cxn>
                  <a:cxn ang="0">
                    <a:pos x="72" y="112"/>
                  </a:cxn>
                  <a:cxn ang="0">
                    <a:pos x="81" y="114"/>
                  </a:cxn>
                  <a:cxn ang="0">
                    <a:pos x="91" y="116"/>
                  </a:cxn>
                  <a:cxn ang="0">
                    <a:pos x="104" y="120"/>
                  </a:cxn>
                  <a:cxn ang="0">
                    <a:pos x="110" y="120"/>
                  </a:cxn>
                  <a:cxn ang="0">
                    <a:pos x="116" y="120"/>
                  </a:cxn>
                  <a:cxn ang="0">
                    <a:pos x="119" y="120"/>
                  </a:cxn>
                  <a:cxn ang="0">
                    <a:pos x="121" y="118"/>
                  </a:cxn>
                </a:cxnLst>
                <a:rect l="0" t="0" r="r" b="b"/>
                <a:pathLst>
                  <a:path w="123" h="120">
                    <a:moveTo>
                      <a:pt x="121" y="118"/>
                    </a:moveTo>
                    <a:lnTo>
                      <a:pt x="123" y="103"/>
                    </a:lnTo>
                    <a:lnTo>
                      <a:pt x="123" y="88"/>
                    </a:lnTo>
                    <a:lnTo>
                      <a:pt x="123" y="80"/>
                    </a:lnTo>
                    <a:lnTo>
                      <a:pt x="121" y="72"/>
                    </a:lnTo>
                    <a:lnTo>
                      <a:pt x="117" y="67"/>
                    </a:lnTo>
                    <a:lnTo>
                      <a:pt x="112" y="59"/>
                    </a:lnTo>
                    <a:lnTo>
                      <a:pt x="99" y="52"/>
                    </a:lnTo>
                    <a:lnTo>
                      <a:pt x="83" y="42"/>
                    </a:lnTo>
                    <a:lnTo>
                      <a:pt x="74" y="38"/>
                    </a:lnTo>
                    <a:lnTo>
                      <a:pt x="68" y="33"/>
                    </a:lnTo>
                    <a:lnTo>
                      <a:pt x="62" y="29"/>
                    </a:lnTo>
                    <a:lnTo>
                      <a:pt x="59" y="23"/>
                    </a:lnTo>
                    <a:lnTo>
                      <a:pt x="55" y="14"/>
                    </a:lnTo>
                    <a:lnTo>
                      <a:pt x="51" y="6"/>
                    </a:lnTo>
                    <a:lnTo>
                      <a:pt x="47" y="2"/>
                    </a:lnTo>
                    <a:lnTo>
                      <a:pt x="44" y="0"/>
                    </a:lnTo>
                    <a:lnTo>
                      <a:pt x="40" y="0"/>
                    </a:lnTo>
                    <a:lnTo>
                      <a:pt x="34" y="4"/>
                    </a:lnTo>
                    <a:lnTo>
                      <a:pt x="26" y="8"/>
                    </a:lnTo>
                    <a:lnTo>
                      <a:pt x="15" y="8"/>
                    </a:lnTo>
                    <a:lnTo>
                      <a:pt x="9" y="10"/>
                    </a:lnTo>
                    <a:lnTo>
                      <a:pt x="6" y="10"/>
                    </a:lnTo>
                    <a:lnTo>
                      <a:pt x="2" y="12"/>
                    </a:lnTo>
                    <a:lnTo>
                      <a:pt x="0" y="17"/>
                    </a:lnTo>
                    <a:lnTo>
                      <a:pt x="7" y="27"/>
                    </a:lnTo>
                    <a:lnTo>
                      <a:pt x="17" y="36"/>
                    </a:lnTo>
                    <a:lnTo>
                      <a:pt x="23" y="42"/>
                    </a:lnTo>
                    <a:lnTo>
                      <a:pt x="26" y="44"/>
                    </a:lnTo>
                    <a:lnTo>
                      <a:pt x="28" y="42"/>
                    </a:lnTo>
                    <a:lnTo>
                      <a:pt x="30" y="38"/>
                    </a:lnTo>
                    <a:lnTo>
                      <a:pt x="32" y="27"/>
                    </a:lnTo>
                    <a:lnTo>
                      <a:pt x="38" y="16"/>
                    </a:lnTo>
                    <a:lnTo>
                      <a:pt x="42" y="12"/>
                    </a:lnTo>
                    <a:lnTo>
                      <a:pt x="45" y="12"/>
                    </a:lnTo>
                    <a:lnTo>
                      <a:pt x="47" y="14"/>
                    </a:lnTo>
                    <a:lnTo>
                      <a:pt x="49" y="17"/>
                    </a:lnTo>
                    <a:lnTo>
                      <a:pt x="49" y="27"/>
                    </a:lnTo>
                    <a:lnTo>
                      <a:pt x="49" y="36"/>
                    </a:lnTo>
                    <a:lnTo>
                      <a:pt x="51" y="50"/>
                    </a:lnTo>
                    <a:lnTo>
                      <a:pt x="55" y="69"/>
                    </a:lnTo>
                    <a:lnTo>
                      <a:pt x="61" y="89"/>
                    </a:lnTo>
                    <a:lnTo>
                      <a:pt x="64" y="99"/>
                    </a:lnTo>
                    <a:lnTo>
                      <a:pt x="68" y="105"/>
                    </a:lnTo>
                    <a:lnTo>
                      <a:pt x="70" y="108"/>
                    </a:lnTo>
                    <a:lnTo>
                      <a:pt x="72" y="112"/>
                    </a:lnTo>
                    <a:lnTo>
                      <a:pt x="81" y="114"/>
                    </a:lnTo>
                    <a:lnTo>
                      <a:pt x="91" y="116"/>
                    </a:lnTo>
                    <a:lnTo>
                      <a:pt x="104" y="120"/>
                    </a:lnTo>
                    <a:lnTo>
                      <a:pt x="110" y="120"/>
                    </a:lnTo>
                    <a:lnTo>
                      <a:pt x="116" y="120"/>
                    </a:lnTo>
                    <a:lnTo>
                      <a:pt x="119" y="120"/>
                    </a:lnTo>
                    <a:lnTo>
                      <a:pt x="121" y="118"/>
                    </a:lnTo>
                    <a:close/>
                  </a:path>
                </a:pathLst>
              </a:custGeom>
              <a:solidFill>
                <a:srgbClr val="5E37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7664" name="Freeform 272"/>
              <p:cNvSpPr>
                <a:spLocks/>
              </p:cNvSpPr>
              <p:nvPr/>
            </p:nvSpPr>
            <p:spPr bwMode="auto">
              <a:xfrm>
                <a:off x="1669" y="801"/>
                <a:ext cx="192" cy="271"/>
              </a:xfrm>
              <a:custGeom>
                <a:avLst/>
                <a:gdLst/>
                <a:ahLst/>
                <a:cxnLst>
                  <a:cxn ang="0">
                    <a:pos x="87" y="197"/>
                  </a:cxn>
                  <a:cxn ang="0">
                    <a:pos x="93" y="190"/>
                  </a:cxn>
                  <a:cxn ang="0">
                    <a:pos x="101" y="178"/>
                  </a:cxn>
                  <a:cxn ang="0">
                    <a:pos x="120" y="152"/>
                  </a:cxn>
                  <a:cxn ang="0">
                    <a:pos x="146" y="112"/>
                  </a:cxn>
                  <a:cxn ang="0">
                    <a:pos x="159" y="89"/>
                  </a:cxn>
                  <a:cxn ang="0">
                    <a:pos x="173" y="66"/>
                  </a:cxn>
                  <a:cxn ang="0">
                    <a:pos x="182" y="46"/>
                  </a:cxn>
                  <a:cxn ang="0">
                    <a:pos x="190" y="28"/>
                  </a:cxn>
                  <a:cxn ang="0">
                    <a:pos x="192" y="19"/>
                  </a:cxn>
                  <a:cxn ang="0">
                    <a:pos x="192" y="11"/>
                  </a:cxn>
                  <a:cxn ang="0">
                    <a:pos x="190" y="6"/>
                  </a:cxn>
                  <a:cxn ang="0">
                    <a:pos x="186" y="2"/>
                  </a:cxn>
                  <a:cxn ang="0">
                    <a:pos x="178" y="0"/>
                  </a:cxn>
                  <a:cxn ang="0">
                    <a:pos x="171" y="0"/>
                  </a:cxn>
                  <a:cxn ang="0">
                    <a:pos x="161" y="4"/>
                  </a:cxn>
                  <a:cxn ang="0">
                    <a:pos x="150" y="10"/>
                  </a:cxn>
                  <a:cxn ang="0">
                    <a:pos x="133" y="17"/>
                  </a:cxn>
                  <a:cxn ang="0">
                    <a:pos x="116" y="28"/>
                  </a:cxn>
                  <a:cxn ang="0">
                    <a:pos x="102" y="38"/>
                  </a:cxn>
                  <a:cxn ang="0">
                    <a:pos x="93" y="47"/>
                  </a:cxn>
                  <a:cxn ang="0">
                    <a:pos x="82" y="59"/>
                  </a:cxn>
                  <a:cxn ang="0">
                    <a:pos x="68" y="74"/>
                  </a:cxn>
                  <a:cxn ang="0">
                    <a:pos x="59" y="87"/>
                  </a:cxn>
                  <a:cxn ang="0">
                    <a:pos x="47" y="104"/>
                  </a:cxn>
                  <a:cxn ang="0">
                    <a:pos x="36" y="121"/>
                  </a:cxn>
                  <a:cxn ang="0">
                    <a:pos x="29" y="138"/>
                  </a:cxn>
                  <a:cxn ang="0">
                    <a:pos x="19" y="157"/>
                  </a:cxn>
                  <a:cxn ang="0">
                    <a:pos x="11" y="174"/>
                  </a:cxn>
                  <a:cxn ang="0">
                    <a:pos x="4" y="201"/>
                  </a:cxn>
                  <a:cxn ang="0">
                    <a:pos x="0" y="226"/>
                  </a:cxn>
                  <a:cxn ang="0">
                    <a:pos x="0" y="237"/>
                  </a:cxn>
                  <a:cxn ang="0">
                    <a:pos x="0" y="256"/>
                  </a:cxn>
                  <a:cxn ang="0">
                    <a:pos x="0" y="264"/>
                  </a:cxn>
                  <a:cxn ang="0">
                    <a:pos x="2" y="269"/>
                  </a:cxn>
                  <a:cxn ang="0">
                    <a:pos x="4" y="271"/>
                  </a:cxn>
                  <a:cxn ang="0">
                    <a:pos x="4" y="271"/>
                  </a:cxn>
                  <a:cxn ang="0">
                    <a:pos x="6" y="271"/>
                  </a:cxn>
                  <a:cxn ang="0">
                    <a:pos x="8" y="269"/>
                  </a:cxn>
                  <a:cxn ang="0">
                    <a:pos x="10" y="262"/>
                  </a:cxn>
                  <a:cxn ang="0">
                    <a:pos x="11" y="252"/>
                  </a:cxn>
                  <a:cxn ang="0">
                    <a:pos x="17" y="239"/>
                  </a:cxn>
                  <a:cxn ang="0">
                    <a:pos x="21" y="226"/>
                  </a:cxn>
                  <a:cxn ang="0">
                    <a:pos x="29" y="214"/>
                  </a:cxn>
                  <a:cxn ang="0">
                    <a:pos x="38" y="201"/>
                  </a:cxn>
                  <a:cxn ang="0">
                    <a:pos x="47" y="190"/>
                  </a:cxn>
                  <a:cxn ang="0">
                    <a:pos x="57" y="180"/>
                  </a:cxn>
                  <a:cxn ang="0">
                    <a:pos x="63" y="178"/>
                  </a:cxn>
                  <a:cxn ang="0">
                    <a:pos x="66" y="178"/>
                  </a:cxn>
                  <a:cxn ang="0">
                    <a:pos x="72" y="178"/>
                  </a:cxn>
                  <a:cxn ang="0">
                    <a:pos x="76" y="180"/>
                  </a:cxn>
                  <a:cxn ang="0">
                    <a:pos x="82" y="184"/>
                  </a:cxn>
                  <a:cxn ang="0">
                    <a:pos x="85" y="186"/>
                  </a:cxn>
                  <a:cxn ang="0">
                    <a:pos x="87" y="192"/>
                  </a:cxn>
                  <a:cxn ang="0">
                    <a:pos x="87" y="197"/>
                  </a:cxn>
                </a:cxnLst>
                <a:rect l="0" t="0" r="r" b="b"/>
                <a:pathLst>
                  <a:path w="192" h="271">
                    <a:moveTo>
                      <a:pt x="87" y="197"/>
                    </a:moveTo>
                    <a:lnTo>
                      <a:pt x="93" y="190"/>
                    </a:lnTo>
                    <a:lnTo>
                      <a:pt x="101" y="178"/>
                    </a:lnTo>
                    <a:lnTo>
                      <a:pt x="120" y="152"/>
                    </a:lnTo>
                    <a:lnTo>
                      <a:pt x="146" y="112"/>
                    </a:lnTo>
                    <a:lnTo>
                      <a:pt x="159" y="89"/>
                    </a:lnTo>
                    <a:lnTo>
                      <a:pt x="173" y="66"/>
                    </a:lnTo>
                    <a:lnTo>
                      <a:pt x="182" y="46"/>
                    </a:lnTo>
                    <a:lnTo>
                      <a:pt x="190" y="28"/>
                    </a:lnTo>
                    <a:lnTo>
                      <a:pt x="192" y="19"/>
                    </a:lnTo>
                    <a:lnTo>
                      <a:pt x="192" y="11"/>
                    </a:lnTo>
                    <a:lnTo>
                      <a:pt x="190" y="6"/>
                    </a:lnTo>
                    <a:lnTo>
                      <a:pt x="186" y="2"/>
                    </a:lnTo>
                    <a:lnTo>
                      <a:pt x="178" y="0"/>
                    </a:lnTo>
                    <a:lnTo>
                      <a:pt x="171" y="0"/>
                    </a:lnTo>
                    <a:lnTo>
                      <a:pt x="161" y="4"/>
                    </a:lnTo>
                    <a:lnTo>
                      <a:pt x="150" y="10"/>
                    </a:lnTo>
                    <a:lnTo>
                      <a:pt x="133" y="17"/>
                    </a:lnTo>
                    <a:lnTo>
                      <a:pt x="116" y="28"/>
                    </a:lnTo>
                    <a:lnTo>
                      <a:pt x="102" y="38"/>
                    </a:lnTo>
                    <a:lnTo>
                      <a:pt x="93" y="47"/>
                    </a:lnTo>
                    <a:lnTo>
                      <a:pt x="82" y="59"/>
                    </a:lnTo>
                    <a:lnTo>
                      <a:pt x="68" y="74"/>
                    </a:lnTo>
                    <a:lnTo>
                      <a:pt x="59" y="87"/>
                    </a:lnTo>
                    <a:lnTo>
                      <a:pt x="47" y="104"/>
                    </a:lnTo>
                    <a:lnTo>
                      <a:pt x="36" y="121"/>
                    </a:lnTo>
                    <a:lnTo>
                      <a:pt x="29" y="138"/>
                    </a:lnTo>
                    <a:lnTo>
                      <a:pt x="19" y="157"/>
                    </a:lnTo>
                    <a:lnTo>
                      <a:pt x="11" y="174"/>
                    </a:lnTo>
                    <a:lnTo>
                      <a:pt x="4" y="201"/>
                    </a:lnTo>
                    <a:lnTo>
                      <a:pt x="0" y="226"/>
                    </a:lnTo>
                    <a:lnTo>
                      <a:pt x="0" y="237"/>
                    </a:lnTo>
                    <a:lnTo>
                      <a:pt x="0" y="256"/>
                    </a:lnTo>
                    <a:lnTo>
                      <a:pt x="0" y="264"/>
                    </a:lnTo>
                    <a:lnTo>
                      <a:pt x="2" y="269"/>
                    </a:lnTo>
                    <a:lnTo>
                      <a:pt x="4" y="271"/>
                    </a:lnTo>
                    <a:lnTo>
                      <a:pt x="4" y="271"/>
                    </a:lnTo>
                    <a:lnTo>
                      <a:pt x="6" y="271"/>
                    </a:lnTo>
                    <a:lnTo>
                      <a:pt x="8" y="269"/>
                    </a:lnTo>
                    <a:lnTo>
                      <a:pt x="10" y="262"/>
                    </a:lnTo>
                    <a:lnTo>
                      <a:pt x="11" y="252"/>
                    </a:lnTo>
                    <a:lnTo>
                      <a:pt x="17" y="239"/>
                    </a:lnTo>
                    <a:lnTo>
                      <a:pt x="21" y="226"/>
                    </a:lnTo>
                    <a:lnTo>
                      <a:pt x="29" y="214"/>
                    </a:lnTo>
                    <a:lnTo>
                      <a:pt x="38" y="201"/>
                    </a:lnTo>
                    <a:lnTo>
                      <a:pt x="47" y="190"/>
                    </a:lnTo>
                    <a:lnTo>
                      <a:pt x="57" y="180"/>
                    </a:lnTo>
                    <a:lnTo>
                      <a:pt x="63" y="178"/>
                    </a:lnTo>
                    <a:lnTo>
                      <a:pt x="66" y="178"/>
                    </a:lnTo>
                    <a:lnTo>
                      <a:pt x="72" y="178"/>
                    </a:lnTo>
                    <a:lnTo>
                      <a:pt x="76" y="180"/>
                    </a:lnTo>
                    <a:lnTo>
                      <a:pt x="82" y="184"/>
                    </a:lnTo>
                    <a:lnTo>
                      <a:pt x="85" y="186"/>
                    </a:lnTo>
                    <a:lnTo>
                      <a:pt x="87" y="192"/>
                    </a:lnTo>
                    <a:lnTo>
                      <a:pt x="87" y="197"/>
                    </a:lnTo>
                    <a:close/>
                  </a:path>
                </a:pathLst>
              </a:custGeom>
              <a:solidFill>
                <a:srgbClr val="F3CCC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7665" name="Freeform 273"/>
              <p:cNvSpPr>
                <a:spLocks/>
              </p:cNvSpPr>
              <p:nvPr/>
            </p:nvSpPr>
            <p:spPr bwMode="auto">
              <a:xfrm>
                <a:off x="1777" y="919"/>
                <a:ext cx="271" cy="318"/>
              </a:xfrm>
              <a:custGeom>
                <a:avLst/>
                <a:gdLst/>
                <a:ahLst/>
                <a:cxnLst>
                  <a:cxn ang="0">
                    <a:pos x="125" y="309"/>
                  </a:cxn>
                  <a:cxn ang="0">
                    <a:pos x="148" y="295"/>
                  </a:cxn>
                  <a:cxn ang="0">
                    <a:pos x="180" y="265"/>
                  </a:cxn>
                  <a:cxn ang="0">
                    <a:pos x="203" y="235"/>
                  </a:cxn>
                  <a:cxn ang="0">
                    <a:pos x="222" y="204"/>
                  </a:cxn>
                  <a:cxn ang="0">
                    <a:pos x="237" y="172"/>
                  </a:cxn>
                  <a:cxn ang="0">
                    <a:pos x="249" y="144"/>
                  </a:cxn>
                  <a:cxn ang="0">
                    <a:pos x="264" y="104"/>
                  </a:cxn>
                  <a:cxn ang="0">
                    <a:pos x="271" y="62"/>
                  </a:cxn>
                  <a:cxn ang="0">
                    <a:pos x="271" y="38"/>
                  </a:cxn>
                  <a:cxn ang="0">
                    <a:pos x="266" y="19"/>
                  </a:cxn>
                  <a:cxn ang="0">
                    <a:pos x="258" y="7"/>
                  </a:cxn>
                  <a:cxn ang="0">
                    <a:pos x="241" y="1"/>
                  </a:cxn>
                  <a:cxn ang="0">
                    <a:pos x="209" y="1"/>
                  </a:cxn>
                  <a:cxn ang="0">
                    <a:pos x="182" y="11"/>
                  </a:cxn>
                  <a:cxn ang="0">
                    <a:pos x="154" y="28"/>
                  </a:cxn>
                  <a:cxn ang="0">
                    <a:pos x="112" y="66"/>
                  </a:cxn>
                  <a:cxn ang="0">
                    <a:pos x="74" y="108"/>
                  </a:cxn>
                  <a:cxn ang="0">
                    <a:pos x="44" y="153"/>
                  </a:cxn>
                  <a:cxn ang="0">
                    <a:pos x="19" y="201"/>
                  </a:cxn>
                  <a:cxn ang="0">
                    <a:pos x="2" y="237"/>
                  </a:cxn>
                  <a:cxn ang="0">
                    <a:pos x="0" y="250"/>
                  </a:cxn>
                  <a:cxn ang="0">
                    <a:pos x="4" y="263"/>
                  </a:cxn>
                  <a:cxn ang="0">
                    <a:pos x="19" y="286"/>
                  </a:cxn>
                  <a:cxn ang="0">
                    <a:pos x="48" y="311"/>
                  </a:cxn>
                  <a:cxn ang="0">
                    <a:pos x="65" y="314"/>
                  </a:cxn>
                  <a:cxn ang="0">
                    <a:pos x="59" y="299"/>
                  </a:cxn>
                  <a:cxn ang="0">
                    <a:pos x="61" y="278"/>
                  </a:cxn>
                  <a:cxn ang="0">
                    <a:pos x="74" y="244"/>
                  </a:cxn>
                  <a:cxn ang="0">
                    <a:pos x="97" y="212"/>
                  </a:cxn>
                  <a:cxn ang="0">
                    <a:pos x="123" y="189"/>
                  </a:cxn>
                  <a:cxn ang="0">
                    <a:pos x="142" y="185"/>
                  </a:cxn>
                  <a:cxn ang="0">
                    <a:pos x="154" y="191"/>
                  </a:cxn>
                  <a:cxn ang="0">
                    <a:pos x="161" y="202"/>
                  </a:cxn>
                  <a:cxn ang="0">
                    <a:pos x="163" y="221"/>
                  </a:cxn>
                  <a:cxn ang="0">
                    <a:pos x="156" y="250"/>
                  </a:cxn>
                  <a:cxn ang="0">
                    <a:pos x="142" y="280"/>
                  </a:cxn>
                  <a:cxn ang="0">
                    <a:pos x="131" y="295"/>
                  </a:cxn>
                </a:cxnLst>
                <a:rect l="0" t="0" r="r" b="b"/>
                <a:pathLst>
                  <a:path w="271" h="318">
                    <a:moveTo>
                      <a:pt x="120" y="309"/>
                    </a:moveTo>
                    <a:lnTo>
                      <a:pt x="125" y="309"/>
                    </a:lnTo>
                    <a:lnTo>
                      <a:pt x="131" y="307"/>
                    </a:lnTo>
                    <a:lnTo>
                      <a:pt x="148" y="295"/>
                    </a:lnTo>
                    <a:lnTo>
                      <a:pt x="165" y="282"/>
                    </a:lnTo>
                    <a:lnTo>
                      <a:pt x="180" y="265"/>
                    </a:lnTo>
                    <a:lnTo>
                      <a:pt x="194" y="250"/>
                    </a:lnTo>
                    <a:lnTo>
                      <a:pt x="203" y="235"/>
                    </a:lnTo>
                    <a:lnTo>
                      <a:pt x="213" y="220"/>
                    </a:lnTo>
                    <a:lnTo>
                      <a:pt x="222" y="204"/>
                    </a:lnTo>
                    <a:lnTo>
                      <a:pt x="230" y="187"/>
                    </a:lnTo>
                    <a:lnTo>
                      <a:pt x="237" y="172"/>
                    </a:lnTo>
                    <a:lnTo>
                      <a:pt x="243" y="159"/>
                    </a:lnTo>
                    <a:lnTo>
                      <a:pt x="249" y="144"/>
                    </a:lnTo>
                    <a:lnTo>
                      <a:pt x="254" y="129"/>
                    </a:lnTo>
                    <a:lnTo>
                      <a:pt x="264" y="104"/>
                    </a:lnTo>
                    <a:lnTo>
                      <a:pt x="270" y="75"/>
                    </a:lnTo>
                    <a:lnTo>
                      <a:pt x="271" y="62"/>
                    </a:lnTo>
                    <a:lnTo>
                      <a:pt x="271" y="49"/>
                    </a:lnTo>
                    <a:lnTo>
                      <a:pt x="271" y="38"/>
                    </a:lnTo>
                    <a:lnTo>
                      <a:pt x="270" y="24"/>
                    </a:lnTo>
                    <a:lnTo>
                      <a:pt x="266" y="19"/>
                    </a:lnTo>
                    <a:lnTo>
                      <a:pt x="262" y="13"/>
                    </a:lnTo>
                    <a:lnTo>
                      <a:pt x="258" y="7"/>
                    </a:lnTo>
                    <a:lnTo>
                      <a:pt x="251" y="3"/>
                    </a:lnTo>
                    <a:lnTo>
                      <a:pt x="241" y="1"/>
                    </a:lnTo>
                    <a:lnTo>
                      <a:pt x="228" y="0"/>
                    </a:lnTo>
                    <a:lnTo>
                      <a:pt x="209" y="1"/>
                    </a:lnTo>
                    <a:lnTo>
                      <a:pt x="188" y="9"/>
                    </a:lnTo>
                    <a:lnTo>
                      <a:pt x="182" y="11"/>
                    </a:lnTo>
                    <a:lnTo>
                      <a:pt x="175" y="15"/>
                    </a:lnTo>
                    <a:lnTo>
                      <a:pt x="154" y="28"/>
                    </a:lnTo>
                    <a:lnTo>
                      <a:pt x="131" y="47"/>
                    </a:lnTo>
                    <a:lnTo>
                      <a:pt x="112" y="66"/>
                    </a:lnTo>
                    <a:lnTo>
                      <a:pt x="97" y="81"/>
                    </a:lnTo>
                    <a:lnTo>
                      <a:pt x="74" y="108"/>
                    </a:lnTo>
                    <a:lnTo>
                      <a:pt x="57" y="132"/>
                    </a:lnTo>
                    <a:lnTo>
                      <a:pt x="44" y="153"/>
                    </a:lnTo>
                    <a:lnTo>
                      <a:pt x="31" y="176"/>
                    </a:lnTo>
                    <a:lnTo>
                      <a:pt x="19" y="201"/>
                    </a:lnTo>
                    <a:lnTo>
                      <a:pt x="6" y="229"/>
                    </a:lnTo>
                    <a:lnTo>
                      <a:pt x="2" y="237"/>
                    </a:lnTo>
                    <a:lnTo>
                      <a:pt x="0" y="244"/>
                    </a:lnTo>
                    <a:lnTo>
                      <a:pt x="0" y="250"/>
                    </a:lnTo>
                    <a:lnTo>
                      <a:pt x="0" y="257"/>
                    </a:lnTo>
                    <a:lnTo>
                      <a:pt x="4" y="263"/>
                    </a:lnTo>
                    <a:lnTo>
                      <a:pt x="8" y="271"/>
                    </a:lnTo>
                    <a:lnTo>
                      <a:pt x="19" y="286"/>
                    </a:lnTo>
                    <a:lnTo>
                      <a:pt x="32" y="299"/>
                    </a:lnTo>
                    <a:lnTo>
                      <a:pt x="48" y="311"/>
                    </a:lnTo>
                    <a:lnTo>
                      <a:pt x="65" y="318"/>
                    </a:lnTo>
                    <a:lnTo>
                      <a:pt x="65" y="314"/>
                    </a:lnTo>
                    <a:lnTo>
                      <a:pt x="63" y="311"/>
                    </a:lnTo>
                    <a:lnTo>
                      <a:pt x="59" y="299"/>
                    </a:lnTo>
                    <a:lnTo>
                      <a:pt x="59" y="290"/>
                    </a:lnTo>
                    <a:lnTo>
                      <a:pt x="61" y="278"/>
                    </a:lnTo>
                    <a:lnTo>
                      <a:pt x="65" y="267"/>
                    </a:lnTo>
                    <a:lnTo>
                      <a:pt x="74" y="244"/>
                    </a:lnTo>
                    <a:lnTo>
                      <a:pt x="86" y="227"/>
                    </a:lnTo>
                    <a:lnTo>
                      <a:pt x="97" y="212"/>
                    </a:lnTo>
                    <a:lnTo>
                      <a:pt x="110" y="199"/>
                    </a:lnTo>
                    <a:lnTo>
                      <a:pt x="123" y="189"/>
                    </a:lnTo>
                    <a:lnTo>
                      <a:pt x="135" y="185"/>
                    </a:lnTo>
                    <a:lnTo>
                      <a:pt x="142" y="185"/>
                    </a:lnTo>
                    <a:lnTo>
                      <a:pt x="148" y="187"/>
                    </a:lnTo>
                    <a:lnTo>
                      <a:pt x="154" y="191"/>
                    </a:lnTo>
                    <a:lnTo>
                      <a:pt x="158" y="195"/>
                    </a:lnTo>
                    <a:lnTo>
                      <a:pt x="161" y="202"/>
                    </a:lnTo>
                    <a:lnTo>
                      <a:pt x="163" y="212"/>
                    </a:lnTo>
                    <a:lnTo>
                      <a:pt x="163" y="221"/>
                    </a:lnTo>
                    <a:lnTo>
                      <a:pt x="161" y="231"/>
                    </a:lnTo>
                    <a:lnTo>
                      <a:pt x="156" y="250"/>
                    </a:lnTo>
                    <a:lnTo>
                      <a:pt x="150" y="267"/>
                    </a:lnTo>
                    <a:lnTo>
                      <a:pt x="142" y="280"/>
                    </a:lnTo>
                    <a:lnTo>
                      <a:pt x="139" y="286"/>
                    </a:lnTo>
                    <a:lnTo>
                      <a:pt x="131" y="295"/>
                    </a:lnTo>
                    <a:lnTo>
                      <a:pt x="120" y="309"/>
                    </a:lnTo>
                    <a:close/>
                  </a:path>
                </a:pathLst>
              </a:custGeom>
              <a:solidFill>
                <a:srgbClr val="F3CCC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7666" name="Freeform 274"/>
              <p:cNvSpPr>
                <a:spLocks/>
              </p:cNvSpPr>
              <p:nvPr/>
            </p:nvSpPr>
            <p:spPr bwMode="auto">
              <a:xfrm>
                <a:off x="1411" y="936"/>
                <a:ext cx="622" cy="559"/>
              </a:xfrm>
              <a:custGeom>
                <a:avLst/>
                <a:gdLst/>
                <a:ahLst/>
                <a:cxnLst>
                  <a:cxn ang="0">
                    <a:pos x="605" y="345"/>
                  </a:cxn>
                  <a:cxn ang="0">
                    <a:pos x="620" y="312"/>
                  </a:cxn>
                  <a:cxn ang="0">
                    <a:pos x="620" y="278"/>
                  </a:cxn>
                  <a:cxn ang="0">
                    <a:pos x="598" y="250"/>
                  </a:cxn>
                  <a:cxn ang="0">
                    <a:pos x="573" y="244"/>
                  </a:cxn>
                  <a:cxn ang="0">
                    <a:pos x="556" y="250"/>
                  </a:cxn>
                  <a:cxn ang="0">
                    <a:pos x="512" y="284"/>
                  </a:cxn>
                  <a:cxn ang="0">
                    <a:pos x="478" y="301"/>
                  </a:cxn>
                  <a:cxn ang="0">
                    <a:pos x="438" y="305"/>
                  </a:cxn>
                  <a:cxn ang="0">
                    <a:pos x="395" y="280"/>
                  </a:cxn>
                  <a:cxn ang="0">
                    <a:pos x="368" y="244"/>
                  </a:cxn>
                  <a:cxn ang="0">
                    <a:pos x="353" y="218"/>
                  </a:cxn>
                  <a:cxn ang="0">
                    <a:pos x="332" y="184"/>
                  </a:cxn>
                  <a:cxn ang="0">
                    <a:pos x="307" y="161"/>
                  </a:cxn>
                  <a:cxn ang="0">
                    <a:pos x="298" y="153"/>
                  </a:cxn>
                  <a:cxn ang="0">
                    <a:pos x="268" y="140"/>
                  </a:cxn>
                  <a:cxn ang="0">
                    <a:pos x="254" y="127"/>
                  </a:cxn>
                  <a:cxn ang="0">
                    <a:pos x="249" y="91"/>
                  </a:cxn>
                  <a:cxn ang="0">
                    <a:pos x="256" y="64"/>
                  </a:cxn>
                  <a:cxn ang="0">
                    <a:pos x="233" y="66"/>
                  </a:cxn>
                  <a:cxn ang="0">
                    <a:pos x="207" y="66"/>
                  </a:cxn>
                  <a:cxn ang="0">
                    <a:pos x="199" y="81"/>
                  </a:cxn>
                  <a:cxn ang="0">
                    <a:pos x="203" y="117"/>
                  </a:cxn>
                  <a:cxn ang="0">
                    <a:pos x="203" y="127"/>
                  </a:cxn>
                  <a:cxn ang="0">
                    <a:pos x="173" y="121"/>
                  </a:cxn>
                  <a:cxn ang="0">
                    <a:pos x="146" y="96"/>
                  </a:cxn>
                  <a:cxn ang="0">
                    <a:pos x="116" y="58"/>
                  </a:cxn>
                  <a:cxn ang="0">
                    <a:pos x="97" y="39"/>
                  </a:cxn>
                  <a:cxn ang="0">
                    <a:pos x="53" y="3"/>
                  </a:cxn>
                  <a:cxn ang="0">
                    <a:pos x="34" y="0"/>
                  </a:cxn>
                  <a:cxn ang="0">
                    <a:pos x="11" y="3"/>
                  </a:cxn>
                  <a:cxn ang="0">
                    <a:pos x="0" y="19"/>
                  </a:cxn>
                  <a:cxn ang="0">
                    <a:pos x="10" y="68"/>
                  </a:cxn>
                  <a:cxn ang="0">
                    <a:pos x="34" y="110"/>
                  </a:cxn>
                  <a:cxn ang="0">
                    <a:pos x="74" y="146"/>
                  </a:cxn>
                  <a:cxn ang="0">
                    <a:pos x="97" y="155"/>
                  </a:cxn>
                  <a:cxn ang="0">
                    <a:pos x="108" y="161"/>
                  </a:cxn>
                  <a:cxn ang="0">
                    <a:pos x="135" y="178"/>
                  </a:cxn>
                  <a:cxn ang="0">
                    <a:pos x="148" y="203"/>
                  </a:cxn>
                  <a:cxn ang="0">
                    <a:pos x="171" y="233"/>
                  </a:cxn>
                  <a:cxn ang="0">
                    <a:pos x="180" y="261"/>
                  </a:cxn>
                  <a:cxn ang="0">
                    <a:pos x="184" y="330"/>
                  </a:cxn>
                  <a:cxn ang="0">
                    <a:pos x="182" y="405"/>
                  </a:cxn>
                  <a:cxn ang="0">
                    <a:pos x="182" y="443"/>
                  </a:cxn>
                  <a:cxn ang="0">
                    <a:pos x="195" y="464"/>
                  </a:cxn>
                  <a:cxn ang="0">
                    <a:pos x="235" y="513"/>
                  </a:cxn>
                  <a:cxn ang="0">
                    <a:pos x="294" y="550"/>
                  </a:cxn>
                  <a:cxn ang="0">
                    <a:pos x="328" y="559"/>
                  </a:cxn>
                  <a:cxn ang="0">
                    <a:pos x="376" y="555"/>
                  </a:cxn>
                  <a:cxn ang="0">
                    <a:pos x="400" y="538"/>
                  </a:cxn>
                  <a:cxn ang="0">
                    <a:pos x="431" y="496"/>
                  </a:cxn>
                  <a:cxn ang="0">
                    <a:pos x="455" y="447"/>
                  </a:cxn>
                  <a:cxn ang="0">
                    <a:pos x="480" y="421"/>
                  </a:cxn>
                  <a:cxn ang="0">
                    <a:pos x="512" y="398"/>
                  </a:cxn>
                  <a:cxn ang="0">
                    <a:pos x="541" y="386"/>
                  </a:cxn>
                  <a:cxn ang="0">
                    <a:pos x="548" y="383"/>
                  </a:cxn>
                  <a:cxn ang="0">
                    <a:pos x="548" y="381"/>
                  </a:cxn>
                  <a:cxn ang="0">
                    <a:pos x="550" y="379"/>
                  </a:cxn>
                  <a:cxn ang="0">
                    <a:pos x="556" y="377"/>
                  </a:cxn>
                  <a:cxn ang="0">
                    <a:pos x="558" y="375"/>
                  </a:cxn>
                  <a:cxn ang="0">
                    <a:pos x="560" y="373"/>
                  </a:cxn>
                </a:cxnLst>
                <a:rect l="0" t="0" r="r" b="b"/>
                <a:pathLst>
                  <a:path w="622" h="559">
                    <a:moveTo>
                      <a:pt x="563" y="371"/>
                    </a:moveTo>
                    <a:lnTo>
                      <a:pt x="584" y="360"/>
                    </a:lnTo>
                    <a:lnTo>
                      <a:pt x="605" y="345"/>
                    </a:lnTo>
                    <a:lnTo>
                      <a:pt x="611" y="337"/>
                    </a:lnTo>
                    <a:lnTo>
                      <a:pt x="617" y="322"/>
                    </a:lnTo>
                    <a:lnTo>
                      <a:pt x="620" y="312"/>
                    </a:lnTo>
                    <a:lnTo>
                      <a:pt x="622" y="301"/>
                    </a:lnTo>
                    <a:lnTo>
                      <a:pt x="622" y="290"/>
                    </a:lnTo>
                    <a:lnTo>
                      <a:pt x="620" y="278"/>
                    </a:lnTo>
                    <a:lnTo>
                      <a:pt x="615" y="267"/>
                    </a:lnTo>
                    <a:lnTo>
                      <a:pt x="605" y="256"/>
                    </a:lnTo>
                    <a:lnTo>
                      <a:pt x="598" y="250"/>
                    </a:lnTo>
                    <a:lnTo>
                      <a:pt x="584" y="244"/>
                    </a:lnTo>
                    <a:lnTo>
                      <a:pt x="579" y="244"/>
                    </a:lnTo>
                    <a:lnTo>
                      <a:pt x="573" y="244"/>
                    </a:lnTo>
                    <a:lnTo>
                      <a:pt x="567" y="244"/>
                    </a:lnTo>
                    <a:lnTo>
                      <a:pt x="562" y="246"/>
                    </a:lnTo>
                    <a:lnTo>
                      <a:pt x="556" y="250"/>
                    </a:lnTo>
                    <a:lnTo>
                      <a:pt x="552" y="254"/>
                    </a:lnTo>
                    <a:lnTo>
                      <a:pt x="533" y="269"/>
                    </a:lnTo>
                    <a:lnTo>
                      <a:pt x="512" y="284"/>
                    </a:lnTo>
                    <a:lnTo>
                      <a:pt x="501" y="292"/>
                    </a:lnTo>
                    <a:lnTo>
                      <a:pt x="489" y="297"/>
                    </a:lnTo>
                    <a:lnTo>
                      <a:pt x="478" y="301"/>
                    </a:lnTo>
                    <a:lnTo>
                      <a:pt x="467" y="303"/>
                    </a:lnTo>
                    <a:lnTo>
                      <a:pt x="453" y="305"/>
                    </a:lnTo>
                    <a:lnTo>
                      <a:pt x="438" y="305"/>
                    </a:lnTo>
                    <a:lnTo>
                      <a:pt x="421" y="299"/>
                    </a:lnTo>
                    <a:lnTo>
                      <a:pt x="406" y="292"/>
                    </a:lnTo>
                    <a:lnTo>
                      <a:pt x="395" y="280"/>
                    </a:lnTo>
                    <a:lnTo>
                      <a:pt x="385" y="269"/>
                    </a:lnTo>
                    <a:lnTo>
                      <a:pt x="378" y="258"/>
                    </a:lnTo>
                    <a:lnTo>
                      <a:pt x="368" y="244"/>
                    </a:lnTo>
                    <a:lnTo>
                      <a:pt x="362" y="237"/>
                    </a:lnTo>
                    <a:lnTo>
                      <a:pt x="357" y="227"/>
                    </a:lnTo>
                    <a:lnTo>
                      <a:pt x="353" y="218"/>
                    </a:lnTo>
                    <a:lnTo>
                      <a:pt x="345" y="203"/>
                    </a:lnTo>
                    <a:lnTo>
                      <a:pt x="340" y="193"/>
                    </a:lnTo>
                    <a:lnTo>
                      <a:pt x="332" y="184"/>
                    </a:lnTo>
                    <a:lnTo>
                      <a:pt x="323" y="174"/>
                    </a:lnTo>
                    <a:lnTo>
                      <a:pt x="313" y="167"/>
                    </a:lnTo>
                    <a:lnTo>
                      <a:pt x="307" y="161"/>
                    </a:lnTo>
                    <a:lnTo>
                      <a:pt x="304" y="157"/>
                    </a:lnTo>
                    <a:lnTo>
                      <a:pt x="302" y="155"/>
                    </a:lnTo>
                    <a:lnTo>
                      <a:pt x="298" y="153"/>
                    </a:lnTo>
                    <a:lnTo>
                      <a:pt x="285" y="148"/>
                    </a:lnTo>
                    <a:lnTo>
                      <a:pt x="273" y="144"/>
                    </a:lnTo>
                    <a:lnTo>
                      <a:pt x="268" y="140"/>
                    </a:lnTo>
                    <a:lnTo>
                      <a:pt x="262" y="136"/>
                    </a:lnTo>
                    <a:lnTo>
                      <a:pt x="258" y="132"/>
                    </a:lnTo>
                    <a:lnTo>
                      <a:pt x="254" y="127"/>
                    </a:lnTo>
                    <a:lnTo>
                      <a:pt x="252" y="117"/>
                    </a:lnTo>
                    <a:lnTo>
                      <a:pt x="250" y="104"/>
                    </a:lnTo>
                    <a:lnTo>
                      <a:pt x="249" y="91"/>
                    </a:lnTo>
                    <a:lnTo>
                      <a:pt x="250" y="81"/>
                    </a:lnTo>
                    <a:lnTo>
                      <a:pt x="254" y="74"/>
                    </a:lnTo>
                    <a:lnTo>
                      <a:pt x="256" y="64"/>
                    </a:lnTo>
                    <a:lnTo>
                      <a:pt x="249" y="64"/>
                    </a:lnTo>
                    <a:lnTo>
                      <a:pt x="243" y="66"/>
                    </a:lnTo>
                    <a:lnTo>
                      <a:pt x="233" y="66"/>
                    </a:lnTo>
                    <a:lnTo>
                      <a:pt x="224" y="64"/>
                    </a:lnTo>
                    <a:lnTo>
                      <a:pt x="214" y="64"/>
                    </a:lnTo>
                    <a:lnTo>
                      <a:pt x="207" y="66"/>
                    </a:lnTo>
                    <a:lnTo>
                      <a:pt x="203" y="70"/>
                    </a:lnTo>
                    <a:lnTo>
                      <a:pt x="201" y="75"/>
                    </a:lnTo>
                    <a:lnTo>
                      <a:pt x="199" y="81"/>
                    </a:lnTo>
                    <a:lnTo>
                      <a:pt x="197" y="87"/>
                    </a:lnTo>
                    <a:lnTo>
                      <a:pt x="201" y="102"/>
                    </a:lnTo>
                    <a:lnTo>
                      <a:pt x="203" y="117"/>
                    </a:lnTo>
                    <a:lnTo>
                      <a:pt x="207" y="121"/>
                    </a:lnTo>
                    <a:lnTo>
                      <a:pt x="209" y="125"/>
                    </a:lnTo>
                    <a:lnTo>
                      <a:pt x="203" y="127"/>
                    </a:lnTo>
                    <a:lnTo>
                      <a:pt x="195" y="127"/>
                    </a:lnTo>
                    <a:lnTo>
                      <a:pt x="184" y="125"/>
                    </a:lnTo>
                    <a:lnTo>
                      <a:pt x="173" y="121"/>
                    </a:lnTo>
                    <a:lnTo>
                      <a:pt x="169" y="117"/>
                    </a:lnTo>
                    <a:lnTo>
                      <a:pt x="159" y="110"/>
                    </a:lnTo>
                    <a:lnTo>
                      <a:pt x="146" y="96"/>
                    </a:lnTo>
                    <a:lnTo>
                      <a:pt x="140" y="89"/>
                    </a:lnTo>
                    <a:lnTo>
                      <a:pt x="129" y="75"/>
                    </a:lnTo>
                    <a:lnTo>
                      <a:pt x="116" y="58"/>
                    </a:lnTo>
                    <a:lnTo>
                      <a:pt x="112" y="55"/>
                    </a:lnTo>
                    <a:lnTo>
                      <a:pt x="108" y="51"/>
                    </a:lnTo>
                    <a:lnTo>
                      <a:pt x="97" y="39"/>
                    </a:lnTo>
                    <a:lnTo>
                      <a:pt x="85" y="28"/>
                    </a:lnTo>
                    <a:lnTo>
                      <a:pt x="68" y="15"/>
                    </a:lnTo>
                    <a:lnTo>
                      <a:pt x="53" y="3"/>
                    </a:lnTo>
                    <a:lnTo>
                      <a:pt x="49" y="2"/>
                    </a:lnTo>
                    <a:lnTo>
                      <a:pt x="42" y="0"/>
                    </a:lnTo>
                    <a:lnTo>
                      <a:pt x="34" y="0"/>
                    </a:lnTo>
                    <a:lnTo>
                      <a:pt x="25" y="0"/>
                    </a:lnTo>
                    <a:lnTo>
                      <a:pt x="17" y="2"/>
                    </a:lnTo>
                    <a:lnTo>
                      <a:pt x="11" y="3"/>
                    </a:lnTo>
                    <a:lnTo>
                      <a:pt x="6" y="7"/>
                    </a:lnTo>
                    <a:lnTo>
                      <a:pt x="2" y="13"/>
                    </a:lnTo>
                    <a:lnTo>
                      <a:pt x="0" y="19"/>
                    </a:lnTo>
                    <a:lnTo>
                      <a:pt x="0" y="26"/>
                    </a:lnTo>
                    <a:lnTo>
                      <a:pt x="2" y="47"/>
                    </a:lnTo>
                    <a:lnTo>
                      <a:pt x="10" y="68"/>
                    </a:lnTo>
                    <a:lnTo>
                      <a:pt x="21" y="91"/>
                    </a:lnTo>
                    <a:lnTo>
                      <a:pt x="30" y="104"/>
                    </a:lnTo>
                    <a:lnTo>
                      <a:pt x="34" y="110"/>
                    </a:lnTo>
                    <a:lnTo>
                      <a:pt x="38" y="115"/>
                    </a:lnTo>
                    <a:lnTo>
                      <a:pt x="55" y="130"/>
                    </a:lnTo>
                    <a:lnTo>
                      <a:pt x="74" y="146"/>
                    </a:lnTo>
                    <a:lnTo>
                      <a:pt x="82" y="151"/>
                    </a:lnTo>
                    <a:lnTo>
                      <a:pt x="89" y="153"/>
                    </a:lnTo>
                    <a:lnTo>
                      <a:pt x="97" y="155"/>
                    </a:lnTo>
                    <a:lnTo>
                      <a:pt x="104" y="157"/>
                    </a:lnTo>
                    <a:lnTo>
                      <a:pt x="108" y="159"/>
                    </a:lnTo>
                    <a:lnTo>
                      <a:pt x="108" y="161"/>
                    </a:lnTo>
                    <a:lnTo>
                      <a:pt x="114" y="161"/>
                    </a:lnTo>
                    <a:lnTo>
                      <a:pt x="123" y="168"/>
                    </a:lnTo>
                    <a:lnTo>
                      <a:pt x="135" y="178"/>
                    </a:lnTo>
                    <a:lnTo>
                      <a:pt x="139" y="185"/>
                    </a:lnTo>
                    <a:lnTo>
                      <a:pt x="142" y="193"/>
                    </a:lnTo>
                    <a:lnTo>
                      <a:pt x="148" y="203"/>
                    </a:lnTo>
                    <a:lnTo>
                      <a:pt x="156" y="212"/>
                    </a:lnTo>
                    <a:lnTo>
                      <a:pt x="163" y="223"/>
                    </a:lnTo>
                    <a:lnTo>
                      <a:pt x="171" y="233"/>
                    </a:lnTo>
                    <a:lnTo>
                      <a:pt x="176" y="242"/>
                    </a:lnTo>
                    <a:lnTo>
                      <a:pt x="180" y="250"/>
                    </a:lnTo>
                    <a:lnTo>
                      <a:pt x="180" y="261"/>
                    </a:lnTo>
                    <a:lnTo>
                      <a:pt x="184" y="286"/>
                    </a:lnTo>
                    <a:lnTo>
                      <a:pt x="184" y="307"/>
                    </a:lnTo>
                    <a:lnTo>
                      <a:pt x="184" y="330"/>
                    </a:lnTo>
                    <a:lnTo>
                      <a:pt x="182" y="356"/>
                    </a:lnTo>
                    <a:lnTo>
                      <a:pt x="180" y="379"/>
                    </a:lnTo>
                    <a:lnTo>
                      <a:pt x="182" y="405"/>
                    </a:lnTo>
                    <a:lnTo>
                      <a:pt x="180" y="421"/>
                    </a:lnTo>
                    <a:lnTo>
                      <a:pt x="180" y="436"/>
                    </a:lnTo>
                    <a:lnTo>
                      <a:pt x="182" y="443"/>
                    </a:lnTo>
                    <a:lnTo>
                      <a:pt x="186" y="451"/>
                    </a:lnTo>
                    <a:lnTo>
                      <a:pt x="190" y="458"/>
                    </a:lnTo>
                    <a:lnTo>
                      <a:pt x="195" y="464"/>
                    </a:lnTo>
                    <a:lnTo>
                      <a:pt x="209" y="483"/>
                    </a:lnTo>
                    <a:lnTo>
                      <a:pt x="220" y="500"/>
                    </a:lnTo>
                    <a:lnTo>
                      <a:pt x="235" y="513"/>
                    </a:lnTo>
                    <a:lnTo>
                      <a:pt x="252" y="525"/>
                    </a:lnTo>
                    <a:lnTo>
                      <a:pt x="273" y="540"/>
                    </a:lnTo>
                    <a:lnTo>
                      <a:pt x="294" y="550"/>
                    </a:lnTo>
                    <a:lnTo>
                      <a:pt x="305" y="553"/>
                    </a:lnTo>
                    <a:lnTo>
                      <a:pt x="317" y="557"/>
                    </a:lnTo>
                    <a:lnTo>
                      <a:pt x="328" y="559"/>
                    </a:lnTo>
                    <a:lnTo>
                      <a:pt x="340" y="559"/>
                    </a:lnTo>
                    <a:lnTo>
                      <a:pt x="360" y="559"/>
                    </a:lnTo>
                    <a:lnTo>
                      <a:pt x="376" y="555"/>
                    </a:lnTo>
                    <a:lnTo>
                      <a:pt x="383" y="551"/>
                    </a:lnTo>
                    <a:lnTo>
                      <a:pt x="393" y="546"/>
                    </a:lnTo>
                    <a:lnTo>
                      <a:pt x="400" y="538"/>
                    </a:lnTo>
                    <a:lnTo>
                      <a:pt x="410" y="531"/>
                    </a:lnTo>
                    <a:lnTo>
                      <a:pt x="421" y="512"/>
                    </a:lnTo>
                    <a:lnTo>
                      <a:pt x="431" y="496"/>
                    </a:lnTo>
                    <a:lnTo>
                      <a:pt x="438" y="479"/>
                    </a:lnTo>
                    <a:lnTo>
                      <a:pt x="448" y="462"/>
                    </a:lnTo>
                    <a:lnTo>
                      <a:pt x="455" y="447"/>
                    </a:lnTo>
                    <a:lnTo>
                      <a:pt x="465" y="434"/>
                    </a:lnTo>
                    <a:lnTo>
                      <a:pt x="472" y="426"/>
                    </a:lnTo>
                    <a:lnTo>
                      <a:pt x="480" y="421"/>
                    </a:lnTo>
                    <a:lnTo>
                      <a:pt x="489" y="413"/>
                    </a:lnTo>
                    <a:lnTo>
                      <a:pt x="501" y="404"/>
                    </a:lnTo>
                    <a:lnTo>
                      <a:pt x="512" y="398"/>
                    </a:lnTo>
                    <a:lnTo>
                      <a:pt x="524" y="394"/>
                    </a:lnTo>
                    <a:lnTo>
                      <a:pt x="535" y="390"/>
                    </a:lnTo>
                    <a:lnTo>
                      <a:pt x="541" y="386"/>
                    </a:lnTo>
                    <a:lnTo>
                      <a:pt x="545" y="385"/>
                    </a:lnTo>
                    <a:lnTo>
                      <a:pt x="546" y="383"/>
                    </a:lnTo>
                    <a:lnTo>
                      <a:pt x="548" y="383"/>
                    </a:lnTo>
                    <a:lnTo>
                      <a:pt x="548" y="383"/>
                    </a:lnTo>
                    <a:lnTo>
                      <a:pt x="548" y="381"/>
                    </a:lnTo>
                    <a:lnTo>
                      <a:pt x="548" y="381"/>
                    </a:lnTo>
                    <a:lnTo>
                      <a:pt x="550" y="381"/>
                    </a:lnTo>
                    <a:lnTo>
                      <a:pt x="550" y="381"/>
                    </a:lnTo>
                    <a:lnTo>
                      <a:pt x="550" y="379"/>
                    </a:lnTo>
                    <a:lnTo>
                      <a:pt x="552" y="379"/>
                    </a:lnTo>
                    <a:lnTo>
                      <a:pt x="554" y="379"/>
                    </a:lnTo>
                    <a:lnTo>
                      <a:pt x="556" y="377"/>
                    </a:lnTo>
                    <a:lnTo>
                      <a:pt x="556" y="377"/>
                    </a:lnTo>
                    <a:lnTo>
                      <a:pt x="556" y="377"/>
                    </a:lnTo>
                    <a:lnTo>
                      <a:pt x="558" y="375"/>
                    </a:lnTo>
                    <a:lnTo>
                      <a:pt x="558" y="375"/>
                    </a:lnTo>
                    <a:lnTo>
                      <a:pt x="560" y="375"/>
                    </a:lnTo>
                    <a:lnTo>
                      <a:pt x="560" y="373"/>
                    </a:lnTo>
                    <a:lnTo>
                      <a:pt x="562" y="373"/>
                    </a:lnTo>
                    <a:lnTo>
                      <a:pt x="563" y="371"/>
                    </a:lnTo>
                    <a:close/>
                  </a:path>
                </a:pathLst>
              </a:custGeom>
              <a:solidFill>
                <a:srgbClr val="A74C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7667" name="Freeform 275"/>
              <p:cNvSpPr>
                <a:spLocks/>
              </p:cNvSpPr>
              <p:nvPr/>
            </p:nvSpPr>
            <p:spPr bwMode="auto">
              <a:xfrm>
                <a:off x="1422" y="947"/>
                <a:ext cx="607" cy="546"/>
              </a:xfrm>
              <a:custGeom>
                <a:avLst/>
                <a:gdLst/>
                <a:ahLst/>
                <a:cxnLst>
                  <a:cxn ang="0">
                    <a:pos x="384" y="275"/>
                  </a:cxn>
                  <a:cxn ang="0">
                    <a:pos x="344" y="220"/>
                  </a:cxn>
                  <a:cxn ang="0">
                    <a:pos x="300" y="159"/>
                  </a:cxn>
                  <a:cxn ang="0">
                    <a:pos x="243" y="121"/>
                  </a:cxn>
                  <a:cxn ang="0">
                    <a:pos x="234" y="85"/>
                  </a:cxn>
                  <a:cxn ang="0">
                    <a:pos x="236" y="76"/>
                  </a:cxn>
                  <a:cxn ang="0">
                    <a:pos x="230" y="64"/>
                  </a:cxn>
                  <a:cxn ang="0">
                    <a:pos x="200" y="61"/>
                  </a:cxn>
                  <a:cxn ang="0">
                    <a:pos x="196" y="87"/>
                  </a:cxn>
                  <a:cxn ang="0">
                    <a:pos x="209" y="110"/>
                  </a:cxn>
                  <a:cxn ang="0">
                    <a:pos x="184" y="118"/>
                  </a:cxn>
                  <a:cxn ang="0">
                    <a:pos x="209" y="180"/>
                  </a:cxn>
                  <a:cxn ang="0">
                    <a:pos x="226" y="222"/>
                  </a:cxn>
                  <a:cxn ang="0">
                    <a:pos x="183" y="150"/>
                  </a:cxn>
                  <a:cxn ang="0">
                    <a:pos x="76" y="30"/>
                  </a:cxn>
                  <a:cxn ang="0">
                    <a:pos x="23" y="0"/>
                  </a:cxn>
                  <a:cxn ang="0">
                    <a:pos x="2" y="11"/>
                  </a:cxn>
                  <a:cxn ang="0">
                    <a:pos x="6" y="49"/>
                  </a:cxn>
                  <a:cxn ang="0">
                    <a:pos x="38" y="104"/>
                  </a:cxn>
                  <a:cxn ang="0">
                    <a:pos x="88" y="138"/>
                  </a:cxn>
                  <a:cxn ang="0">
                    <a:pos x="90" y="110"/>
                  </a:cxn>
                  <a:cxn ang="0">
                    <a:pos x="46" y="66"/>
                  </a:cxn>
                  <a:cxn ang="0">
                    <a:pos x="71" y="76"/>
                  </a:cxn>
                  <a:cxn ang="0">
                    <a:pos x="101" y="112"/>
                  </a:cxn>
                  <a:cxn ang="0">
                    <a:pos x="129" y="165"/>
                  </a:cxn>
                  <a:cxn ang="0">
                    <a:pos x="169" y="220"/>
                  </a:cxn>
                  <a:cxn ang="0">
                    <a:pos x="217" y="288"/>
                  </a:cxn>
                  <a:cxn ang="0">
                    <a:pos x="291" y="356"/>
                  </a:cxn>
                  <a:cxn ang="0">
                    <a:pos x="367" y="381"/>
                  </a:cxn>
                  <a:cxn ang="0">
                    <a:pos x="448" y="368"/>
                  </a:cxn>
                  <a:cxn ang="0">
                    <a:pos x="522" y="328"/>
                  </a:cxn>
                  <a:cxn ang="0">
                    <a:pos x="532" y="311"/>
                  </a:cxn>
                  <a:cxn ang="0">
                    <a:pos x="518" y="303"/>
                  </a:cxn>
                  <a:cxn ang="0">
                    <a:pos x="554" y="309"/>
                  </a:cxn>
                  <a:cxn ang="0">
                    <a:pos x="564" y="317"/>
                  </a:cxn>
                  <a:cxn ang="0">
                    <a:pos x="543" y="317"/>
                  </a:cxn>
                  <a:cxn ang="0">
                    <a:pos x="516" y="339"/>
                  </a:cxn>
                  <a:cxn ang="0">
                    <a:pos x="467" y="370"/>
                  </a:cxn>
                  <a:cxn ang="0">
                    <a:pos x="427" y="402"/>
                  </a:cxn>
                  <a:cxn ang="0">
                    <a:pos x="387" y="474"/>
                  </a:cxn>
                  <a:cxn ang="0">
                    <a:pos x="355" y="514"/>
                  </a:cxn>
                  <a:cxn ang="0">
                    <a:pos x="312" y="516"/>
                  </a:cxn>
                  <a:cxn ang="0">
                    <a:pos x="249" y="484"/>
                  </a:cxn>
                  <a:cxn ang="0">
                    <a:pos x="202" y="434"/>
                  </a:cxn>
                  <a:cxn ang="0">
                    <a:pos x="192" y="379"/>
                  </a:cxn>
                  <a:cxn ang="0">
                    <a:pos x="202" y="288"/>
                  </a:cxn>
                  <a:cxn ang="0">
                    <a:pos x="179" y="267"/>
                  </a:cxn>
                  <a:cxn ang="0">
                    <a:pos x="179" y="356"/>
                  </a:cxn>
                  <a:cxn ang="0">
                    <a:pos x="181" y="419"/>
                  </a:cxn>
                  <a:cxn ang="0">
                    <a:pos x="219" y="482"/>
                  </a:cxn>
                  <a:cxn ang="0">
                    <a:pos x="291" y="535"/>
                  </a:cxn>
                  <a:cxn ang="0">
                    <a:pos x="348" y="544"/>
                  </a:cxn>
                  <a:cxn ang="0">
                    <a:pos x="393" y="518"/>
                  </a:cxn>
                  <a:cxn ang="0">
                    <a:pos x="431" y="455"/>
                  </a:cxn>
                  <a:cxn ang="0">
                    <a:pos x="469" y="406"/>
                  </a:cxn>
                  <a:cxn ang="0">
                    <a:pos x="539" y="370"/>
                  </a:cxn>
                  <a:cxn ang="0">
                    <a:pos x="575" y="347"/>
                  </a:cxn>
                  <a:cxn ang="0">
                    <a:pos x="598" y="317"/>
                  </a:cxn>
                  <a:cxn ang="0">
                    <a:pos x="602" y="267"/>
                  </a:cxn>
                  <a:cxn ang="0">
                    <a:pos x="568" y="237"/>
                  </a:cxn>
                  <a:cxn ang="0">
                    <a:pos x="530" y="258"/>
                  </a:cxn>
                  <a:cxn ang="0">
                    <a:pos x="469" y="292"/>
                  </a:cxn>
                </a:cxnLst>
                <a:rect l="0" t="0" r="r" b="b"/>
                <a:pathLst>
                  <a:path w="607" h="546">
                    <a:moveTo>
                      <a:pt x="425" y="296"/>
                    </a:moveTo>
                    <a:lnTo>
                      <a:pt x="410" y="292"/>
                    </a:lnTo>
                    <a:lnTo>
                      <a:pt x="397" y="284"/>
                    </a:lnTo>
                    <a:lnTo>
                      <a:pt x="384" y="275"/>
                    </a:lnTo>
                    <a:lnTo>
                      <a:pt x="374" y="264"/>
                    </a:lnTo>
                    <a:lnTo>
                      <a:pt x="363" y="248"/>
                    </a:lnTo>
                    <a:lnTo>
                      <a:pt x="353" y="233"/>
                    </a:lnTo>
                    <a:lnTo>
                      <a:pt x="344" y="220"/>
                    </a:lnTo>
                    <a:lnTo>
                      <a:pt x="338" y="209"/>
                    </a:lnTo>
                    <a:lnTo>
                      <a:pt x="329" y="192"/>
                    </a:lnTo>
                    <a:lnTo>
                      <a:pt x="313" y="173"/>
                    </a:lnTo>
                    <a:lnTo>
                      <a:pt x="300" y="159"/>
                    </a:lnTo>
                    <a:lnTo>
                      <a:pt x="285" y="148"/>
                    </a:lnTo>
                    <a:lnTo>
                      <a:pt x="266" y="137"/>
                    </a:lnTo>
                    <a:lnTo>
                      <a:pt x="249" y="127"/>
                    </a:lnTo>
                    <a:lnTo>
                      <a:pt x="243" y="121"/>
                    </a:lnTo>
                    <a:lnTo>
                      <a:pt x="239" y="112"/>
                    </a:lnTo>
                    <a:lnTo>
                      <a:pt x="236" y="101"/>
                    </a:lnTo>
                    <a:lnTo>
                      <a:pt x="234" y="89"/>
                    </a:lnTo>
                    <a:lnTo>
                      <a:pt x="234" y="85"/>
                    </a:lnTo>
                    <a:lnTo>
                      <a:pt x="234" y="82"/>
                    </a:lnTo>
                    <a:lnTo>
                      <a:pt x="236" y="82"/>
                    </a:lnTo>
                    <a:lnTo>
                      <a:pt x="236" y="80"/>
                    </a:lnTo>
                    <a:lnTo>
                      <a:pt x="236" y="76"/>
                    </a:lnTo>
                    <a:lnTo>
                      <a:pt x="238" y="72"/>
                    </a:lnTo>
                    <a:lnTo>
                      <a:pt x="238" y="70"/>
                    </a:lnTo>
                    <a:lnTo>
                      <a:pt x="239" y="66"/>
                    </a:lnTo>
                    <a:lnTo>
                      <a:pt x="230" y="64"/>
                    </a:lnTo>
                    <a:lnTo>
                      <a:pt x="217" y="61"/>
                    </a:lnTo>
                    <a:lnTo>
                      <a:pt x="211" y="61"/>
                    </a:lnTo>
                    <a:lnTo>
                      <a:pt x="203" y="59"/>
                    </a:lnTo>
                    <a:lnTo>
                      <a:pt x="200" y="61"/>
                    </a:lnTo>
                    <a:lnTo>
                      <a:pt x="198" y="63"/>
                    </a:lnTo>
                    <a:lnTo>
                      <a:pt x="196" y="68"/>
                    </a:lnTo>
                    <a:lnTo>
                      <a:pt x="194" y="76"/>
                    </a:lnTo>
                    <a:lnTo>
                      <a:pt x="196" y="87"/>
                    </a:lnTo>
                    <a:lnTo>
                      <a:pt x="198" y="97"/>
                    </a:lnTo>
                    <a:lnTo>
                      <a:pt x="205" y="102"/>
                    </a:lnTo>
                    <a:lnTo>
                      <a:pt x="211" y="106"/>
                    </a:lnTo>
                    <a:lnTo>
                      <a:pt x="209" y="110"/>
                    </a:lnTo>
                    <a:lnTo>
                      <a:pt x="203" y="116"/>
                    </a:lnTo>
                    <a:lnTo>
                      <a:pt x="198" y="119"/>
                    </a:lnTo>
                    <a:lnTo>
                      <a:pt x="194" y="119"/>
                    </a:lnTo>
                    <a:lnTo>
                      <a:pt x="184" y="118"/>
                    </a:lnTo>
                    <a:lnTo>
                      <a:pt x="171" y="119"/>
                    </a:lnTo>
                    <a:lnTo>
                      <a:pt x="184" y="140"/>
                    </a:lnTo>
                    <a:lnTo>
                      <a:pt x="198" y="159"/>
                    </a:lnTo>
                    <a:lnTo>
                      <a:pt x="209" y="180"/>
                    </a:lnTo>
                    <a:lnTo>
                      <a:pt x="221" y="201"/>
                    </a:lnTo>
                    <a:lnTo>
                      <a:pt x="232" y="226"/>
                    </a:lnTo>
                    <a:lnTo>
                      <a:pt x="234" y="237"/>
                    </a:lnTo>
                    <a:lnTo>
                      <a:pt x="226" y="222"/>
                    </a:lnTo>
                    <a:lnTo>
                      <a:pt x="217" y="205"/>
                    </a:lnTo>
                    <a:lnTo>
                      <a:pt x="209" y="193"/>
                    </a:lnTo>
                    <a:lnTo>
                      <a:pt x="196" y="173"/>
                    </a:lnTo>
                    <a:lnTo>
                      <a:pt x="183" y="150"/>
                    </a:lnTo>
                    <a:lnTo>
                      <a:pt x="158" y="118"/>
                    </a:lnTo>
                    <a:lnTo>
                      <a:pt x="128" y="82"/>
                    </a:lnTo>
                    <a:lnTo>
                      <a:pt x="93" y="46"/>
                    </a:lnTo>
                    <a:lnTo>
                      <a:pt x="76" y="30"/>
                    </a:lnTo>
                    <a:lnTo>
                      <a:pt x="59" y="17"/>
                    </a:lnTo>
                    <a:lnTo>
                      <a:pt x="44" y="8"/>
                    </a:lnTo>
                    <a:lnTo>
                      <a:pt x="31" y="2"/>
                    </a:lnTo>
                    <a:lnTo>
                      <a:pt x="23" y="0"/>
                    </a:lnTo>
                    <a:lnTo>
                      <a:pt x="16" y="0"/>
                    </a:lnTo>
                    <a:lnTo>
                      <a:pt x="10" y="2"/>
                    </a:lnTo>
                    <a:lnTo>
                      <a:pt x="4" y="8"/>
                    </a:lnTo>
                    <a:lnTo>
                      <a:pt x="2" y="11"/>
                    </a:lnTo>
                    <a:lnTo>
                      <a:pt x="0" y="19"/>
                    </a:lnTo>
                    <a:lnTo>
                      <a:pt x="0" y="27"/>
                    </a:lnTo>
                    <a:lnTo>
                      <a:pt x="2" y="36"/>
                    </a:lnTo>
                    <a:lnTo>
                      <a:pt x="6" y="49"/>
                    </a:lnTo>
                    <a:lnTo>
                      <a:pt x="12" y="63"/>
                    </a:lnTo>
                    <a:lnTo>
                      <a:pt x="19" y="78"/>
                    </a:lnTo>
                    <a:lnTo>
                      <a:pt x="29" y="93"/>
                    </a:lnTo>
                    <a:lnTo>
                      <a:pt x="38" y="104"/>
                    </a:lnTo>
                    <a:lnTo>
                      <a:pt x="48" y="116"/>
                    </a:lnTo>
                    <a:lnTo>
                      <a:pt x="59" y="123"/>
                    </a:lnTo>
                    <a:lnTo>
                      <a:pt x="71" y="131"/>
                    </a:lnTo>
                    <a:lnTo>
                      <a:pt x="88" y="138"/>
                    </a:lnTo>
                    <a:lnTo>
                      <a:pt x="107" y="146"/>
                    </a:lnTo>
                    <a:lnTo>
                      <a:pt x="103" y="137"/>
                    </a:lnTo>
                    <a:lnTo>
                      <a:pt x="97" y="123"/>
                    </a:lnTo>
                    <a:lnTo>
                      <a:pt x="90" y="110"/>
                    </a:lnTo>
                    <a:lnTo>
                      <a:pt x="80" y="97"/>
                    </a:lnTo>
                    <a:lnTo>
                      <a:pt x="69" y="83"/>
                    </a:lnTo>
                    <a:lnTo>
                      <a:pt x="57" y="74"/>
                    </a:lnTo>
                    <a:lnTo>
                      <a:pt x="46" y="66"/>
                    </a:lnTo>
                    <a:lnTo>
                      <a:pt x="36" y="63"/>
                    </a:lnTo>
                    <a:lnTo>
                      <a:pt x="50" y="64"/>
                    </a:lnTo>
                    <a:lnTo>
                      <a:pt x="61" y="70"/>
                    </a:lnTo>
                    <a:lnTo>
                      <a:pt x="71" y="76"/>
                    </a:lnTo>
                    <a:lnTo>
                      <a:pt x="80" y="83"/>
                    </a:lnTo>
                    <a:lnTo>
                      <a:pt x="88" y="93"/>
                    </a:lnTo>
                    <a:lnTo>
                      <a:pt x="95" y="102"/>
                    </a:lnTo>
                    <a:lnTo>
                      <a:pt x="101" y="112"/>
                    </a:lnTo>
                    <a:lnTo>
                      <a:pt x="107" y="123"/>
                    </a:lnTo>
                    <a:lnTo>
                      <a:pt x="112" y="135"/>
                    </a:lnTo>
                    <a:lnTo>
                      <a:pt x="120" y="146"/>
                    </a:lnTo>
                    <a:lnTo>
                      <a:pt x="129" y="165"/>
                    </a:lnTo>
                    <a:lnTo>
                      <a:pt x="139" y="180"/>
                    </a:lnTo>
                    <a:lnTo>
                      <a:pt x="150" y="192"/>
                    </a:lnTo>
                    <a:lnTo>
                      <a:pt x="160" y="205"/>
                    </a:lnTo>
                    <a:lnTo>
                      <a:pt x="169" y="220"/>
                    </a:lnTo>
                    <a:lnTo>
                      <a:pt x="179" y="237"/>
                    </a:lnTo>
                    <a:lnTo>
                      <a:pt x="188" y="252"/>
                    </a:lnTo>
                    <a:lnTo>
                      <a:pt x="202" y="269"/>
                    </a:lnTo>
                    <a:lnTo>
                      <a:pt x="217" y="288"/>
                    </a:lnTo>
                    <a:lnTo>
                      <a:pt x="232" y="307"/>
                    </a:lnTo>
                    <a:lnTo>
                      <a:pt x="255" y="330"/>
                    </a:lnTo>
                    <a:lnTo>
                      <a:pt x="274" y="347"/>
                    </a:lnTo>
                    <a:lnTo>
                      <a:pt x="291" y="356"/>
                    </a:lnTo>
                    <a:lnTo>
                      <a:pt x="308" y="364"/>
                    </a:lnTo>
                    <a:lnTo>
                      <a:pt x="327" y="372"/>
                    </a:lnTo>
                    <a:lnTo>
                      <a:pt x="348" y="377"/>
                    </a:lnTo>
                    <a:lnTo>
                      <a:pt x="367" y="381"/>
                    </a:lnTo>
                    <a:lnTo>
                      <a:pt x="386" y="381"/>
                    </a:lnTo>
                    <a:lnTo>
                      <a:pt x="405" y="379"/>
                    </a:lnTo>
                    <a:lnTo>
                      <a:pt x="422" y="375"/>
                    </a:lnTo>
                    <a:lnTo>
                      <a:pt x="448" y="368"/>
                    </a:lnTo>
                    <a:lnTo>
                      <a:pt x="475" y="356"/>
                    </a:lnTo>
                    <a:lnTo>
                      <a:pt x="492" y="347"/>
                    </a:lnTo>
                    <a:lnTo>
                      <a:pt x="509" y="338"/>
                    </a:lnTo>
                    <a:lnTo>
                      <a:pt x="522" y="328"/>
                    </a:lnTo>
                    <a:lnTo>
                      <a:pt x="534" y="319"/>
                    </a:lnTo>
                    <a:lnTo>
                      <a:pt x="537" y="315"/>
                    </a:lnTo>
                    <a:lnTo>
                      <a:pt x="535" y="313"/>
                    </a:lnTo>
                    <a:lnTo>
                      <a:pt x="532" y="311"/>
                    </a:lnTo>
                    <a:lnTo>
                      <a:pt x="526" y="311"/>
                    </a:lnTo>
                    <a:lnTo>
                      <a:pt x="515" y="309"/>
                    </a:lnTo>
                    <a:lnTo>
                      <a:pt x="509" y="307"/>
                    </a:lnTo>
                    <a:lnTo>
                      <a:pt x="518" y="303"/>
                    </a:lnTo>
                    <a:lnTo>
                      <a:pt x="528" y="303"/>
                    </a:lnTo>
                    <a:lnTo>
                      <a:pt x="537" y="303"/>
                    </a:lnTo>
                    <a:lnTo>
                      <a:pt x="547" y="305"/>
                    </a:lnTo>
                    <a:lnTo>
                      <a:pt x="554" y="309"/>
                    </a:lnTo>
                    <a:lnTo>
                      <a:pt x="560" y="311"/>
                    </a:lnTo>
                    <a:lnTo>
                      <a:pt x="566" y="315"/>
                    </a:lnTo>
                    <a:lnTo>
                      <a:pt x="566" y="317"/>
                    </a:lnTo>
                    <a:lnTo>
                      <a:pt x="564" y="317"/>
                    </a:lnTo>
                    <a:lnTo>
                      <a:pt x="556" y="315"/>
                    </a:lnTo>
                    <a:lnTo>
                      <a:pt x="552" y="315"/>
                    </a:lnTo>
                    <a:lnTo>
                      <a:pt x="549" y="315"/>
                    </a:lnTo>
                    <a:lnTo>
                      <a:pt x="543" y="317"/>
                    </a:lnTo>
                    <a:lnTo>
                      <a:pt x="539" y="320"/>
                    </a:lnTo>
                    <a:lnTo>
                      <a:pt x="530" y="328"/>
                    </a:lnTo>
                    <a:lnTo>
                      <a:pt x="522" y="336"/>
                    </a:lnTo>
                    <a:lnTo>
                      <a:pt x="516" y="339"/>
                    </a:lnTo>
                    <a:lnTo>
                      <a:pt x="511" y="345"/>
                    </a:lnTo>
                    <a:lnTo>
                      <a:pt x="499" y="353"/>
                    </a:lnTo>
                    <a:lnTo>
                      <a:pt x="484" y="360"/>
                    </a:lnTo>
                    <a:lnTo>
                      <a:pt x="467" y="370"/>
                    </a:lnTo>
                    <a:lnTo>
                      <a:pt x="452" y="375"/>
                    </a:lnTo>
                    <a:lnTo>
                      <a:pt x="446" y="379"/>
                    </a:lnTo>
                    <a:lnTo>
                      <a:pt x="441" y="383"/>
                    </a:lnTo>
                    <a:lnTo>
                      <a:pt x="427" y="402"/>
                    </a:lnTo>
                    <a:lnTo>
                      <a:pt x="414" y="427"/>
                    </a:lnTo>
                    <a:lnTo>
                      <a:pt x="406" y="442"/>
                    </a:lnTo>
                    <a:lnTo>
                      <a:pt x="397" y="459"/>
                    </a:lnTo>
                    <a:lnTo>
                      <a:pt x="387" y="474"/>
                    </a:lnTo>
                    <a:lnTo>
                      <a:pt x="378" y="489"/>
                    </a:lnTo>
                    <a:lnTo>
                      <a:pt x="370" y="497"/>
                    </a:lnTo>
                    <a:lnTo>
                      <a:pt x="363" y="506"/>
                    </a:lnTo>
                    <a:lnTo>
                      <a:pt x="355" y="514"/>
                    </a:lnTo>
                    <a:lnTo>
                      <a:pt x="346" y="518"/>
                    </a:lnTo>
                    <a:lnTo>
                      <a:pt x="334" y="518"/>
                    </a:lnTo>
                    <a:lnTo>
                      <a:pt x="323" y="518"/>
                    </a:lnTo>
                    <a:lnTo>
                      <a:pt x="312" y="516"/>
                    </a:lnTo>
                    <a:lnTo>
                      <a:pt x="300" y="514"/>
                    </a:lnTo>
                    <a:lnTo>
                      <a:pt x="289" y="510"/>
                    </a:lnTo>
                    <a:lnTo>
                      <a:pt x="281" y="504"/>
                    </a:lnTo>
                    <a:lnTo>
                      <a:pt x="249" y="484"/>
                    </a:lnTo>
                    <a:lnTo>
                      <a:pt x="224" y="465"/>
                    </a:lnTo>
                    <a:lnTo>
                      <a:pt x="215" y="453"/>
                    </a:lnTo>
                    <a:lnTo>
                      <a:pt x="207" y="444"/>
                    </a:lnTo>
                    <a:lnTo>
                      <a:pt x="202" y="434"/>
                    </a:lnTo>
                    <a:lnTo>
                      <a:pt x="198" y="427"/>
                    </a:lnTo>
                    <a:lnTo>
                      <a:pt x="194" y="410"/>
                    </a:lnTo>
                    <a:lnTo>
                      <a:pt x="192" y="394"/>
                    </a:lnTo>
                    <a:lnTo>
                      <a:pt x="192" y="379"/>
                    </a:lnTo>
                    <a:lnTo>
                      <a:pt x="194" y="358"/>
                    </a:lnTo>
                    <a:lnTo>
                      <a:pt x="196" y="336"/>
                    </a:lnTo>
                    <a:lnTo>
                      <a:pt x="200" y="315"/>
                    </a:lnTo>
                    <a:lnTo>
                      <a:pt x="202" y="288"/>
                    </a:lnTo>
                    <a:lnTo>
                      <a:pt x="200" y="277"/>
                    </a:lnTo>
                    <a:lnTo>
                      <a:pt x="190" y="264"/>
                    </a:lnTo>
                    <a:lnTo>
                      <a:pt x="179" y="252"/>
                    </a:lnTo>
                    <a:lnTo>
                      <a:pt x="179" y="267"/>
                    </a:lnTo>
                    <a:lnTo>
                      <a:pt x="179" y="284"/>
                    </a:lnTo>
                    <a:lnTo>
                      <a:pt x="179" y="309"/>
                    </a:lnTo>
                    <a:lnTo>
                      <a:pt x="179" y="338"/>
                    </a:lnTo>
                    <a:lnTo>
                      <a:pt x="179" y="356"/>
                    </a:lnTo>
                    <a:lnTo>
                      <a:pt x="179" y="375"/>
                    </a:lnTo>
                    <a:lnTo>
                      <a:pt x="179" y="393"/>
                    </a:lnTo>
                    <a:lnTo>
                      <a:pt x="179" y="408"/>
                    </a:lnTo>
                    <a:lnTo>
                      <a:pt x="181" y="419"/>
                    </a:lnTo>
                    <a:lnTo>
                      <a:pt x="184" y="430"/>
                    </a:lnTo>
                    <a:lnTo>
                      <a:pt x="190" y="444"/>
                    </a:lnTo>
                    <a:lnTo>
                      <a:pt x="198" y="457"/>
                    </a:lnTo>
                    <a:lnTo>
                      <a:pt x="219" y="482"/>
                    </a:lnTo>
                    <a:lnTo>
                      <a:pt x="241" y="504"/>
                    </a:lnTo>
                    <a:lnTo>
                      <a:pt x="253" y="514"/>
                    </a:lnTo>
                    <a:lnTo>
                      <a:pt x="270" y="523"/>
                    </a:lnTo>
                    <a:lnTo>
                      <a:pt x="291" y="535"/>
                    </a:lnTo>
                    <a:lnTo>
                      <a:pt x="310" y="542"/>
                    </a:lnTo>
                    <a:lnTo>
                      <a:pt x="323" y="546"/>
                    </a:lnTo>
                    <a:lnTo>
                      <a:pt x="334" y="546"/>
                    </a:lnTo>
                    <a:lnTo>
                      <a:pt x="348" y="544"/>
                    </a:lnTo>
                    <a:lnTo>
                      <a:pt x="361" y="542"/>
                    </a:lnTo>
                    <a:lnTo>
                      <a:pt x="372" y="537"/>
                    </a:lnTo>
                    <a:lnTo>
                      <a:pt x="382" y="529"/>
                    </a:lnTo>
                    <a:lnTo>
                      <a:pt x="393" y="518"/>
                    </a:lnTo>
                    <a:lnTo>
                      <a:pt x="403" y="504"/>
                    </a:lnTo>
                    <a:lnTo>
                      <a:pt x="412" y="491"/>
                    </a:lnTo>
                    <a:lnTo>
                      <a:pt x="420" y="478"/>
                    </a:lnTo>
                    <a:lnTo>
                      <a:pt x="431" y="455"/>
                    </a:lnTo>
                    <a:lnTo>
                      <a:pt x="444" y="432"/>
                    </a:lnTo>
                    <a:lnTo>
                      <a:pt x="452" y="423"/>
                    </a:lnTo>
                    <a:lnTo>
                      <a:pt x="460" y="413"/>
                    </a:lnTo>
                    <a:lnTo>
                      <a:pt x="469" y="406"/>
                    </a:lnTo>
                    <a:lnTo>
                      <a:pt x="480" y="398"/>
                    </a:lnTo>
                    <a:lnTo>
                      <a:pt x="503" y="389"/>
                    </a:lnTo>
                    <a:lnTo>
                      <a:pt x="530" y="375"/>
                    </a:lnTo>
                    <a:lnTo>
                      <a:pt x="539" y="370"/>
                    </a:lnTo>
                    <a:lnTo>
                      <a:pt x="549" y="362"/>
                    </a:lnTo>
                    <a:lnTo>
                      <a:pt x="556" y="356"/>
                    </a:lnTo>
                    <a:lnTo>
                      <a:pt x="566" y="353"/>
                    </a:lnTo>
                    <a:lnTo>
                      <a:pt x="575" y="347"/>
                    </a:lnTo>
                    <a:lnTo>
                      <a:pt x="581" y="341"/>
                    </a:lnTo>
                    <a:lnTo>
                      <a:pt x="589" y="334"/>
                    </a:lnTo>
                    <a:lnTo>
                      <a:pt x="594" y="326"/>
                    </a:lnTo>
                    <a:lnTo>
                      <a:pt x="598" y="317"/>
                    </a:lnTo>
                    <a:lnTo>
                      <a:pt x="602" y="307"/>
                    </a:lnTo>
                    <a:lnTo>
                      <a:pt x="606" y="296"/>
                    </a:lnTo>
                    <a:lnTo>
                      <a:pt x="607" y="281"/>
                    </a:lnTo>
                    <a:lnTo>
                      <a:pt x="602" y="267"/>
                    </a:lnTo>
                    <a:lnTo>
                      <a:pt x="596" y="254"/>
                    </a:lnTo>
                    <a:lnTo>
                      <a:pt x="585" y="245"/>
                    </a:lnTo>
                    <a:lnTo>
                      <a:pt x="575" y="241"/>
                    </a:lnTo>
                    <a:lnTo>
                      <a:pt x="568" y="237"/>
                    </a:lnTo>
                    <a:lnTo>
                      <a:pt x="560" y="237"/>
                    </a:lnTo>
                    <a:lnTo>
                      <a:pt x="551" y="241"/>
                    </a:lnTo>
                    <a:lnTo>
                      <a:pt x="541" y="248"/>
                    </a:lnTo>
                    <a:lnTo>
                      <a:pt x="530" y="258"/>
                    </a:lnTo>
                    <a:lnTo>
                      <a:pt x="516" y="267"/>
                    </a:lnTo>
                    <a:lnTo>
                      <a:pt x="501" y="279"/>
                    </a:lnTo>
                    <a:lnTo>
                      <a:pt x="480" y="288"/>
                    </a:lnTo>
                    <a:lnTo>
                      <a:pt x="469" y="292"/>
                    </a:lnTo>
                    <a:lnTo>
                      <a:pt x="456" y="294"/>
                    </a:lnTo>
                    <a:lnTo>
                      <a:pt x="441" y="296"/>
                    </a:lnTo>
                    <a:lnTo>
                      <a:pt x="425" y="296"/>
                    </a:lnTo>
                    <a:close/>
                  </a:path>
                </a:pathLst>
              </a:custGeom>
              <a:solidFill>
                <a:srgbClr val="E2594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7668" name="Freeform 276"/>
              <p:cNvSpPr>
                <a:spLocks/>
              </p:cNvSpPr>
              <p:nvPr/>
            </p:nvSpPr>
            <p:spPr bwMode="auto">
              <a:xfrm>
                <a:off x="1624" y="1237"/>
                <a:ext cx="229" cy="228"/>
              </a:xfrm>
              <a:custGeom>
                <a:avLst/>
                <a:gdLst/>
                <a:ahLst/>
                <a:cxnLst>
                  <a:cxn ang="0">
                    <a:pos x="229" y="91"/>
                  </a:cxn>
                  <a:cxn ang="0">
                    <a:pos x="206" y="95"/>
                  </a:cxn>
                  <a:cxn ang="0">
                    <a:pos x="185" y="97"/>
                  </a:cxn>
                  <a:cxn ang="0">
                    <a:pos x="165" y="97"/>
                  </a:cxn>
                  <a:cxn ang="0">
                    <a:pos x="144" y="93"/>
                  </a:cxn>
                  <a:cxn ang="0">
                    <a:pos x="130" y="91"/>
                  </a:cxn>
                  <a:cxn ang="0">
                    <a:pos x="117" y="85"/>
                  </a:cxn>
                  <a:cxn ang="0">
                    <a:pos x="102" y="80"/>
                  </a:cxn>
                  <a:cxn ang="0">
                    <a:pos x="87" y="72"/>
                  </a:cxn>
                  <a:cxn ang="0">
                    <a:pos x="66" y="61"/>
                  </a:cxn>
                  <a:cxn ang="0">
                    <a:pos x="47" y="46"/>
                  </a:cxn>
                  <a:cxn ang="0">
                    <a:pos x="30" y="30"/>
                  </a:cxn>
                  <a:cxn ang="0">
                    <a:pos x="17" y="13"/>
                  </a:cxn>
                  <a:cxn ang="0">
                    <a:pos x="13" y="6"/>
                  </a:cxn>
                  <a:cxn ang="0">
                    <a:pos x="9" y="0"/>
                  </a:cxn>
                  <a:cxn ang="0">
                    <a:pos x="5" y="13"/>
                  </a:cxn>
                  <a:cxn ang="0">
                    <a:pos x="3" y="29"/>
                  </a:cxn>
                  <a:cxn ang="0">
                    <a:pos x="1" y="42"/>
                  </a:cxn>
                  <a:cxn ang="0">
                    <a:pos x="0" y="57"/>
                  </a:cxn>
                  <a:cxn ang="0">
                    <a:pos x="0" y="78"/>
                  </a:cxn>
                  <a:cxn ang="0">
                    <a:pos x="0" y="99"/>
                  </a:cxn>
                  <a:cxn ang="0">
                    <a:pos x="0" y="114"/>
                  </a:cxn>
                  <a:cxn ang="0">
                    <a:pos x="1" y="127"/>
                  </a:cxn>
                  <a:cxn ang="0">
                    <a:pos x="7" y="142"/>
                  </a:cxn>
                  <a:cxn ang="0">
                    <a:pos x="19" y="157"/>
                  </a:cxn>
                  <a:cxn ang="0">
                    <a:pos x="30" y="173"/>
                  </a:cxn>
                  <a:cxn ang="0">
                    <a:pos x="45" y="188"/>
                  </a:cxn>
                  <a:cxn ang="0">
                    <a:pos x="58" y="197"/>
                  </a:cxn>
                  <a:cxn ang="0">
                    <a:pos x="72" y="207"/>
                  </a:cxn>
                  <a:cxn ang="0">
                    <a:pos x="87" y="214"/>
                  </a:cxn>
                  <a:cxn ang="0">
                    <a:pos x="102" y="220"/>
                  </a:cxn>
                  <a:cxn ang="0">
                    <a:pos x="113" y="224"/>
                  </a:cxn>
                  <a:cxn ang="0">
                    <a:pos x="125" y="226"/>
                  </a:cxn>
                  <a:cxn ang="0">
                    <a:pos x="136" y="228"/>
                  </a:cxn>
                  <a:cxn ang="0">
                    <a:pos x="147" y="224"/>
                  </a:cxn>
                  <a:cxn ang="0">
                    <a:pos x="157" y="218"/>
                  </a:cxn>
                  <a:cxn ang="0">
                    <a:pos x="166" y="209"/>
                  </a:cxn>
                  <a:cxn ang="0">
                    <a:pos x="174" y="197"/>
                  </a:cxn>
                  <a:cxn ang="0">
                    <a:pos x="184" y="188"/>
                  </a:cxn>
                  <a:cxn ang="0">
                    <a:pos x="191" y="176"/>
                  </a:cxn>
                  <a:cxn ang="0">
                    <a:pos x="197" y="163"/>
                  </a:cxn>
                  <a:cxn ang="0">
                    <a:pos x="208" y="139"/>
                  </a:cxn>
                  <a:cxn ang="0">
                    <a:pos x="218" y="118"/>
                  </a:cxn>
                  <a:cxn ang="0">
                    <a:pos x="223" y="101"/>
                  </a:cxn>
                  <a:cxn ang="0">
                    <a:pos x="229" y="91"/>
                  </a:cxn>
                </a:cxnLst>
                <a:rect l="0" t="0" r="r" b="b"/>
                <a:pathLst>
                  <a:path w="229" h="228">
                    <a:moveTo>
                      <a:pt x="229" y="91"/>
                    </a:moveTo>
                    <a:lnTo>
                      <a:pt x="206" y="95"/>
                    </a:lnTo>
                    <a:lnTo>
                      <a:pt x="185" y="97"/>
                    </a:lnTo>
                    <a:lnTo>
                      <a:pt x="165" y="97"/>
                    </a:lnTo>
                    <a:lnTo>
                      <a:pt x="144" y="93"/>
                    </a:lnTo>
                    <a:lnTo>
                      <a:pt x="130" y="91"/>
                    </a:lnTo>
                    <a:lnTo>
                      <a:pt x="117" y="85"/>
                    </a:lnTo>
                    <a:lnTo>
                      <a:pt x="102" y="80"/>
                    </a:lnTo>
                    <a:lnTo>
                      <a:pt x="87" y="72"/>
                    </a:lnTo>
                    <a:lnTo>
                      <a:pt x="66" y="61"/>
                    </a:lnTo>
                    <a:lnTo>
                      <a:pt x="47" y="46"/>
                    </a:lnTo>
                    <a:lnTo>
                      <a:pt x="30" y="30"/>
                    </a:lnTo>
                    <a:lnTo>
                      <a:pt x="17" y="13"/>
                    </a:lnTo>
                    <a:lnTo>
                      <a:pt x="13" y="6"/>
                    </a:lnTo>
                    <a:lnTo>
                      <a:pt x="9" y="0"/>
                    </a:lnTo>
                    <a:lnTo>
                      <a:pt x="5" y="13"/>
                    </a:lnTo>
                    <a:lnTo>
                      <a:pt x="3" y="29"/>
                    </a:lnTo>
                    <a:lnTo>
                      <a:pt x="1" y="42"/>
                    </a:lnTo>
                    <a:lnTo>
                      <a:pt x="0" y="57"/>
                    </a:lnTo>
                    <a:lnTo>
                      <a:pt x="0" y="78"/>
                    </a:lnTo>
                    <a:lnTo>
                      <a:pt x="0" y="99"/>
                    </a:lnTo>
                    <a:lnTo>
                      <a:pt x="0" y="114"/>
                    </a:lnTo>
                    <a:lnTo>
                      <a:pt x="1" y="127"/>
                    </a:lnTo>
                    <a:lnTo>
                      <a:pt x="7" y="142"/>
                    </a:lnTo>
                    <a:lnTo>
                      <a:pt x="19" y="157"/>
                    </a:lnTo>
                    <a:lnTo>
                      <a:pt x="30" y="173"/>
                    </a:lnTo>
                    <a:lnTo>
                      <a:pt x="45" y="188"/>
                    </a:lnTo>
                    <a:lnTo>
                      <a:pt x="58" y="197"/>
                    </a:lnTo>
                    <a:lnTo>
                      <a:pt x="72" y="207"/>
                    </a:lnTo>
                    <a:lnTo>
                      <a:pt x="87" y="214"/>
                    </a:lnTo>
                    <a:lnTo>
                      <a:pt x="102" y="220"/>
                    </a:lnTo>
                    <a:lnTo>
                      <a:pt x="113" y="224"/>
                    </a:lnTo>
                    <a:lnTo>
                      <a:pt x="125" y="226"/>
                    </a:lnTo>
                    <a:lnTo>
                      <a:pt x="136" y="228"/>
                    </a:lnTo>
                    <a:lnTo>
                      <a:pt x="147" y="224"/>
                    </a:lnTo>
                    <a:lnTo>
                      <a:pt x="157" y="218"/>
                    </a:lnTo>
                    <a:lnTo>
                      <a:pt x="166" y="209"/>
                    </a:lnTo>
                    <a:lnTo>
                      <a:pt x="174" y="197"/>
                    </a:lnTo>
                    <a:lnTo>
                      <a:pt x="184" y="188"/>
                    </a:lnTo>
                    <a:lnTo>
                      <a:pt x="191" y="176"/>
                    </a:lnTo>
                    <a:lnTo>
                      <a:pt x="197" y="163"/>
                    </a:lnTo>
                    <a:lnTo>
                      <a:pt x="208" y="139"/>
                    </a:lnTo>
                    <a:lnTo>
                      <a:pt x="218" y="118"/>
                    </a:lnTo>
                    <a:lnTo>
                      <a:pt x="223" y="101"/>
                    </a:lnTo>
                    <a:lnTo>
                      <a:pt x="229" y="91"/>
                    </a:lnTo>
                    <a:close/>
                  </a:path>
                </a:pathLst>
              </a:custGeom>
              <a:solidFill>
                <a:srgbClr val="D63B3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7669" name="Freeform 277"/>
              <p:cNvSpPr>
                <a:spLocks/>
              </p:cNvSpPr>
              <p:nvPr/>
            </p:nvSpPr>
            <p:spPr bwMode="auto">
              <a:xfrm>
                <a:off x="1696" y="1303"/>
                <a:ext cx="43" cy="71"/>
              </a:xfrm>
              <a:custGeom>
                <a:avLst/>
                <a:gdLst/>
                <a:ahLst/>
                <a:cxnLst>
                  <a:cxn ang="0">
                    <a:pos x="43" y="23"/>
                  </a:cxn>
                  <a:cxn ang="0">
                    <a:pos x="36" y="21"/>
                  </a:cxn>
                  <a:cxn ang="0">
                    <a:pos x="30" y="18"/>
                  </a:cxn>
                  <a:cxn ang="0">
                    <a:pos x="24" y="14"/>
                  </a:cxn>
                  <a:cxn ang="0">
                    <a:pos x="20" y="10"/>
                  </a:cxn>
                  <a:cxn ang="0">
                    <a:pos x="15" y="8"/>
                  </a:cxn>
                  <a:cxn ang="0">
                    <a:pos x="9" y="6"/>
                  </a:cxn>
                  <a:cxn ang="0">
                    <a:pos x="3" y="2"/>
                  </a:cxn>
                  <a:cxn ang="0">
                    <a:pos x="0" y="0"/>
                  </a:cxn>
                  <a:cxn ang="0">
                    <a:pos x="0" y="4"/>
                  </a:cxn>
                  <a:cxn ang="0">
                    <a:pos x="0" y="10"/>
                  </a:cxn>
                  <a:cxn ang="0">
                    <a:pos x="0" y="25"/>
                  </a:cxn>
                  <a:cxn ang="0">
                    <a:pos x="2" y="42"/>
                  </a:cxn>
                  <a:cxn ang="0">
                    <a:pos x="3" y="52"/>
                  </a:cxn>
                  <a:cxn ang="0">
                    <a:pos x="5" y="59"/>
                  </a:cxn>
                  <a:cxn ang="0">
                    <a:pos x="9" y="65"/>
                  </a:cxn>
                  <a:cxn ang="0">
                    <a:pos x="13" y="71"/>
                  </a:cxn>
                  <a:cxn ang="0">
                    <a:pos x="13" y="69"/>
                  </a:cxn>
                  <a:cxn ang="0">
                    <a:pos x="13" y="67"/>
                  </a:cxn>
                  <a:cxn ang="0">
                    <a:pos x="13" y="65"/>
                  </a:cxn>
                  <a:cxn ang="0">
                    <a:pos x="13" y="65"/>
                  </a:cxn>
                  <a:cxn ang="0">
                    <a:pos x="15" y="57"/>
                  </a:cxn>
                  <a:cxn ang="0">
                    <a:pos x="17" y="50"/>
                  </a:cxn>
                  <a:cxn ang="0">
                    <a:pos x="19" y="48"/>
                  </a:cxn>
                  <a:cxn ang="0">
                    <a:pos x="19" y="46"/>
                  </a:cxn>
                  <a:cxn ang="0">
                    <a:pos x="20" y="44"/>
                  </a:cxn>
                  <a:cxn ang="0">
                    <a:pos x="20" y="42"/>
                  </a:cxn>
                  <a:cxn ang="0">
                    <a:pos x="22" y="42"/>
                  </a:cxn>
                  <a:cxn ang="0">
                    <a:pos x="24" y="40"/>
                  </a:cxn>
                  <a:cxn ang="0">
                    <a:pos x="24" y="38"/>
                  </a:cxn>
                  <a:cxn ang="0">
                    <a:pos x="26" y="38"/>
                  </a:cxn>
                  <a:cxn ang="0">
                    <a:pos x="28" y="37"/>
                  </a:cxn>
                  <a:cxn ang="0">
                    <a:pos x="30" y="35"/>
                  </a:cxn>
                  <a:cxn ang="0">
                    <a:pos x="32" y="33"/>
                  </a:cxn>
                  <a:cxn ang="0">
                    <a:pos x="34" y="33"/>
                  </a:cxn>
                  <a:cxn ang="0">
                    <a:pos x="36" y="31"/>
                  </a:cxn>
                  <a:cxn ang="0">
                    <a:pos x="38" y="29"/>
                  </a:cxn>
                  <a:cxn ang="0">
                    <a:pos x="41" y="27"/>
                  </a:cxn>
                  <a:cxn ang="0">
                    <a:pos x="43" y="23"/>
                  </a:cxn>
                </a:cxnLst>
                <a:rect l="0" t="0" r="r" b="b"/>
                <a:pathLst>
                  <a:path w="43" h="71">
                    <a:moveTo>
                      <a:pt x="43" y="23"/>
                    </a:moveTo>
                    <a:lnTo>
                      <a:pt x="36" y="21"/>
                    </a:lnTo>
                    <a:lnTo>
                      <a:pt x="30" y="18"/>
                    </a:lnTo>
                    <a:lnTo>
                      <a:pt x="24" y="14"/>
                    </a:lnTo>
                    <a:lnTo>
                      <a:pt x="20" y="10"/>
                    </a:lnTo>
                    <a:lnTo>
                      <a:pt x="15" y="8"/>
                    </a:lnTo>
                    <a:lnTo>
                      <a:pt x="9" y="6"/>
                    </a:lnTo>
                    <a:lnTo>
                      <a:pt x="3" y="2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0" y="10"/>
                    </a:lnTo>
                    <a:lnTo>
                      <a:pt x="0" y="25"/>
                    </a:lnTo>
                    <a:lnTo>
                      <a:pt x="2" y="42"/>
                    </a:lnTo>
                    <a:lnTo>
                      <a:pt x="3" y="52"/>
                    </a:lnTo>
                    <a:lnTo>
                      <a:pt x="5" y="59"/>
                    </a:lnTo>
                    <a:lnTo>
                      <a:pt x="9" y="65"/>
                    </a:lnTo>
                    <a:lnTo>
                      <a:pt x="13" y="71"/>
                    </a:lnTo>
                    <a:lnTo>
                      <a:pt x="13" y="69"/>
                    </a:lnTo>
                    <a:lnTo>
                      <a:pt x="13" y="67"/>
                    </a:lnTo>
                    <a:lnTo>
                      <a:pt x="13" y="65"/>
                    </a:lnTo>
                    <a:lnTo>
                      <a:pt x="13" y="65"/>
                    </a:lnTo>
                    <a:lnTo>
                      <a:pt x="15" y="57"/>
                    </a:lnTo>
                    <a:lnTo>
                      <a:pt x="17" y="50"/>
                    </a:lnTo>
                    <a:lnTo>
                      <a:pt x="19" y="48"/>
                    </a:lnTo>
                    <a:lnTo>
                      <a:pt x="19" y="46"/>
                    </a:lnTo>
                    <a:lnTo>
                      <a:pt x="20" y="44"/>
                    </a:lnTo>
                    <a:lnTo>
                      <a:pt x="20" y="42"/>
                    </a:lnTo>
                    <a:lnTo>
                      <a:pt x="22" y="42"/>
                    </a:lnTo>
                    <a:lnTo>
                      <a:pt x="24" y="40"/>
                    </a:lnTo>
                    <a:lnTo>
                      <a:pt x="24" y="38"/>
                    </a:lnTo>
                    <a:lnTo>
                      <a:pt x="26" y="38"/>
                    </a:lnTo>
                    <a:lnTo>
                      <a:pt x="28" y="37"/>
                    </a:lnTo>
                    <a:lnTo>
                      <a:pt x="30" y="35"/>
                    </a:lnTo>
                    <a:lnTo>
                      <a:pt x="32" y="33"/>
                    </a:lnTo>
                    <a:lnTo>
                      <a:pt x="34" y="33"/>
                    </a:lnTo>
                    <a:lnTo>
                      <a:pt x="36" y="31"/>
                    </a:lnTo>
                    <a:lnTo>
                      <a:pt x="38" y="29"/>
                    </a:lnTo>
                    <a:lnTo>
                      <a:pt x="41" y="27"/>
                    </a:lnTo>
                    <a:lnTo>
                      <a:pt x="43" y="23"/>
                    </a:lnTo>
                    <a:close/>
                  </a:path>
                </a:pathLst>
              </a:custGeom>
              <a:solidFill>
                <a:srgbClr val="E8878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7670" name="Freeform 278"/>
              <p:cNvSpPr>
                <a:spLocks/>
              </p:cNvSpPr>
              <p:nvPr/>
            </p:nvSpPr>
            <p:spPr bwMode="auto">
              <a:xfrm>
                <a:off x="2113" y="1144"/>
                <a:ext cx="176" cy="326"/>
              </a:xfrm>
              <a:custGeom>
                <a:avLst/>
                <a:gdLst/>
                <a:ahLst/>
                <a:cxnLst>
                  <a:cxn ang="0">
                    <a:pos x="154" y="0"/>
                  </a:cxn>
                  <a:cxn ang="0">
                    <a:pos x="163" y="27"/>
                  </a:cxn>
                  <a:cxn ang="0">
                    <a:pos x="169" y="53"/>
                  </a:cxn>
                  <a:cxn ang="0">
                    <a:pos x="174" y="82"/>
                  </a:cxn>
                  <a:cxn ang="0">
                    <a:pos x="176" y="108"/>
                  </a:cxn>
                  <a:cxn ang="0">
                    <a:pos x="176" y="137"/>
                  </a:cxn>
                  <a:cxn ang="0">
                    <a:pos x="173" y="163"/>
                  </a:cxn>
                  <a:cxn ang="0">
                    <a:pos x="171" y="190"/>
                  </a:cxn>
                  <a:cxn ang="0">
                    <a:pos x="165" y="214"/>
                  </a:cxn>
                  <a:cxn ang="0">
                    <a:pos x="161" y="230"/>
                  </a:cxn>
                  <a:cxn ang="0">
                    <a:pos x="157" y="247"/>
                  </a:cxn>
                  <a:cxn ang="0">
                    <a:pos x="150" y="264"/>
                  </a:cxn>
                  <a:cxn ang="0">
                    <a:pos x="142" y="283"/>
                  </a:cxn>
                  <a:cxn ang="0">
                    <a:pos x="127" y="315"/>
                  </a:cxn>
                  <a:cxn ang="0">
                    <a:pos x="119" y="326"/>
                  </a:cxn>
                  <a:cxn ang="0">
                    <a:pos x="119" y="315"/>
                  </a:cxn>
                  <a:cxn ang="0">
                    <a:pos x="121" y="302"/>
                  </a:cxn>
                  <a:cxn ang="0">
                    <a:pos x="121" y="288"/>
                  </a:cxn>
                  <a:cxn ang="0">
                    <a:pos x="121" y="275"/>
                  </a:cxn>
                  <a:cxn ang="0">
                    <a:pos x="119" y="250"/>
                  </a:cxn>
                  <a:cxn ang="0">
                    <a:pos x="118" y="228"/>
                  </a:cxn>
                  <a:cxn ang="0">
                    <a:pos x="116" y="224"/>
                  </a:cxn>
                  <a:cxn ang="0">
                    <a:pos x="114" y="218"/>
                  </a:cxn>
                  <a:cxn ang="0">
                    <a:pos x="110" y="214"/>
                  </a:cxn>
                  <a:cxn ang="0">
                    <a:pos x="108" y="213"/>
                  </a:cxn>
                  <a:cxn ang="0">
                    <a:pos x="100" y="222"/>
                  </a:cxn>
                  <a:cxn ang="0">
                    <a:pos x="91" y="230"/>
                  </a:cxn>
                  <a:cxn ang="0">
                    <a:pos x="82" y="235"/>
                  </a:cxn>
                  <a:cxn ang="0">
                    <a:pos x="70" y="241"/>
                  </a:cxn>
                  <a:cxn ang="0">
                    <a:pos x="57" y="247"/>
                  </a:cxn>
                  <a:cxn ang="0">
                    <a:pos x="44" y="250"/>
                  </a:cxn>
                  <a:cxn ang="0">
                    <a:pos x="30" y="254"/>
                  </a:cxn>
                  <a:cxn ang="0">
                    <a:pos x="15" y="258"/>
                  </a:cxn>
                  <a:cxn ang="0">
                    <a:pos x="9" y="258"/>
                  </a:cxn>
                  <a:cxn ang="0">
                    <a:pos x="6" y="258"/>
                  </a:cxn>
                  <a:cxn ang="0">
                    <a:pos x="2" y="256"/>
                  </a:cxn>
                  <a:cxn ang="0">
                    <a:pos x="0" y="254"/>
                  </a:cxn>
                  <a:cxn ang="0">
                    <a:pos x="4" y="250"/>
                  </a:cxn>
                  <a:cxn ang="0">
                    <a:pos x="13" y="243"/>
                  </a:cxn>
                  <a:cxn ang="0">
                    <a:pos x="27" y="230"/>
                  </a:cxn>
                  <a:cxn ang="0">
                    <a:pos x="42" y="209"/>
                  </a:cxn>
                  <a:cxn ang="0">
                    <a:pos x="47" y="196"/>
                  </a:cxn>
                  <a:cxn ang="0">
                    <a:pos x="55" y="182"/>
                  </a:cxn>
                  <a:cxn ang="0">
                    <a:pos x="66" y="161"/>
                  </a:cxn>
                  <a:cxn ang="0">
                    <a:pos x="74" y="137"/>
                  </a:cxn>
                  <a:cxn ang="0">
                    <a:pos x="80" y="116"/>
                  </a:cxn>
                  <a:cxn ang="0">
                    <a:pos x="87" y="99"/>
                  </a:cxn>
                  <a:cxn ang="0">
                    <a:pos x="91" y="84"/>
                  </a:cxn>
                  <a:cxn ang="0">
                    <a:pos x="93" y="70"/>
                  </a:cxn>
                  <a:cxn ang="0">
                    <a:pos x="97" y="40"/>
                  </a:cxn>
                  <a:cxn ang="0">
                    <a:pos x="100" y="13"/>
                  </a:cxn>
                  <a:cxn ang="0">
                    <a:pos x="100" y="10"/>
                  </a:cxn>
                  <a:cxn ang="0">
                    <a:pos x="99" y="8"/>
                  </a:cxn>
                  <a:cxn ang="0">
                    <a:pos x="99" y="6"/>
                  </a:cxn>
                  <a:cxn ang="0">
                    <a:pos x="100" y="4"/>
                  </a:cxn>
                  <a:cxn ang="0">
                    <a:pos x="102" y="4"/>
                  </a:cxn>
                  <a:cxn ang="0">
                    <a:pos x="106" y="4"/>
                  </a:cxn>
                  <a:cxn ang="0">
                    <a:pos x="114" y="4"/>
                  </a:cxn>
                  <a:cxn ang="0">
                    <a:pos x="121" y="4"/>
                  </a:cxn>
                  <a:cxn ang="0">
                    <a:pos x="135" y="2"/>
                  </a:cxn>
                  <a:cxn ang="0">
                    <a:pos x="154" y="0"/>
                  </a:cxn>
                </a:cxnLst>
                <a:rect l="0" t="0" r="r" b="b"/>
                <a:pathLst>
                  <a:path w="176" h="326">
                    <a:moveTo>
                      <a:pt x="154" y="0"/>
                    </a:moveTo>
                    <a:lnTo>
                      <a:pt x="163" y="27"/>
                    </a:lnTo>
                    <a:lnTo>
                      <a:pt x="169" y="53"/>
                    </a:lnTo>
                    <a:lnTo>
                      <a:pt x="174" y="82"/>
                    </a:lnTo>
                    <a:lnTo>
                      <a:pt x="176" y="108"/>
                    </a:lnTo>
                    <a:lnTo>
                      <a:pt x="176" y="137"/>
                    </a:lnTo>
                    <a:lnTo>
                      <a:pt x="173" y="163"/>
                    </a:lnTo>
                    <a:lnTo>
                      <a:pt x="171" y="190"/>
                    </a:lnTo>
                    <a:lnTo>
                      <a:pt x="165" y="214"/>
                    </a:lnTo>
                    <a:lnTo>
                      <a:pt x="161" y="230"/>
                    </a:lnTo>
                    <a:lnTo>
                      <a:pt x="157" y="247"/>
                    </a:lnTo>
                    <a:lnTo>
                      <a:pt x="150" y="264"/>
                    </a:lnTo>
                    <a:lnTo>
                      <a:pt x="142" y="283"/>
                    </a:lnTo>
                    <a:lnTo>
                      <a:pt x="127" y="315"/>
                    </a:lnTo>
                    <a:lnTo>
                      <a:pt x="119" y="326"/>
                    </a:lnTo>
                    <a:lnTo>
                      <a:pt x="119" y="315"/>
                    </a:lnTo>
                    <a:lnTo>
                      <a:pt x="121" y="302"/>
                    </a:lnTo>
                    <a:lnTo>
                      <a:pt x="121" y="288"/>
                    </a:lnTo>
                    <a:lnTo>
                      <a:pt x="121" y="275"/>
                    </a:lnTo>
                    <a:lnTo>
                      <a:pt x="119" y="250"/>
                    </a:lnTo>
                    <a:lnTo>
                      <a:pt x="118" y="228"/>
                    </a:lnTo>
                    <a:lnTo>
                      <a:pt x="116" y="224"/>
                    </a:lnTo>
                    <a:lnTo>
                      <a:pt x="114" y="218"/>
                    </a:lnTo>
                    <a:lnTo>
                      <a:pt x="110" y="214"/>
                    </a:lnTo>
                    <a:lnTo>
                      <a:pt x="108" y="213"/>
                    </a:lnTo>
                    <a:lnTo>
                      <a:pt x="100" y="222"/>
                    </a:lnTo>
                    <a:lnTo>
                      <a:pt x="91" y="230"/>
                    </a:lnTo>
                    <a:lnTo>
                      <a:pt x="82" y="235"/>
                    </a:lnTo>
                    <a:lnTo>
                      <a:pt x="70" y="241"/>
                    </a:lnTo>
                    <a:lnTo>
                      <a:pt x="57" y="247"/>
                    </a:lnTo>
                    <a:lnTo>
                      <a:pt x="44" y="250"/>
                    </a:lnTo>
                    <a:lnTo>
                      <a:pt x="30" y="254"/>
                    </a:lnTo>
                    <a:lnTo>
                      <a:pt x="15" y="258"/>
                    </a:lnTo>
                    <a:lnTo>
                      <a:pt x="9" y="258"/>
                    </a:lnTo>
                    <a:lnTo>
                      <a:pt x="6" y="258"/>
                    </a:lnTo>
                    <a:lnTo>
                      <a:pt x="2" y="256"/>
                    </a:lnTo>
                    <a:lnTo>
                      <a:pt x="0" y="254"/>
                    </a:lnTo>
                    <a:lnTo>
                      <a:pt x="4" y="250"/>
                    </a:lnTo>
                    <a:lnTo>
                      <a:pt x="13" y="243"/>
                    </a:lnTo>
                    <a:lnTo>
                      <a:pt x="27" y="230"/>
                    </a:lnTo>
                    <a:lnTo>
                      <a:pt x="42" y="209"/>
                    </a:lnTo>
                    <a:lnTo>
                      <a:pt x="47" y="196"/>
                    </a:lnTo>
                    <a:lnTo>
                      <a:pt x="55" y="182"/>
                    </a:lnTo>
                    <a:lnTo>
                      <a:pt x="66" y="161"/>
                    </a:lnTo>
                    <a:lnTo>
                      <a:pt x="74" y="137"/>
                    </a:lnTo>
                    <a:lnTo>
                      <a:pt x="80" y="116"/>
                    </a:lnTo>
                    <a:lnTo>
                      <a:pt x="87" y="99"/>
                    </a:lnTo>
                    <a:lnTo>
                      <a:pt x="91" y="84"/>
                    </a:lnTo>
                    <a:lnTo>
                      <a:pt x="93" y="70"/>
                    </a:lnTo>
                    <a:lnTo>
                      <a:pt x="97" y="40"/>
                    </a:lnTo>
                    <a:lnTo>
                      <a:pt x="100" y="13"/>
                    </a:lnTo>
                    <a:lnTo>
                      <a:pt x="100" y="10"/>
                    </a:lnTo>
                    <a:lnTo>
                      <a:pt x="99" y="8"/>
                    </a:lnTo>
                    <a:lnTo>
                      <a:pt x="99" y="6"/>
                    </a:lnTo>
                    <a:lnTo>
                      <a:pt x="100" y="4"/>
                    </a:lnTo>
                    <a:lnTo>
                      <a:pt x="102" y="4"/>
                    </a:lnTo>
                    <a:lnTo>
                      <a:pt x="106" y="4"/>
                    </a:lnTo>
                    <a:lnTo>
                      <a:pt x="114" y="4"/>
                    </a:lnTo>
                    <a:lnTo>
                      <a:pt x="121" y="4"/>
                    </a:lnTo>
                    <a:lnTo>
                      <a:pt x="135" y="2"/>
                    </a:lnTo>
                    <a:lnTo>
                      <a:pt x="154" y="0"/>
                    </a:lnTo>
                    <a:close/>
                  </a:path>
                </a:pathLst>
              </a:custGeom>
              <a:solidFill>
                <a:srgbClr val="251E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7671" name="Freeform 279"/>
              <p:cNvSpPr>
                <a:spLocks/>
              </p:cNvSpPr>
              <p:nvPr/>
            </p:nvSpPr>
            <p:spPr bwMode="auto">
              <a:xfrm>
                <a:off x="1857" y="2502"/>
                <a:ext cx="220" cy="78"/>
              </a:xfrm>
              <a:custGeom>
                <a:avLst/>
                <a:gdLst/>
                <a:ahLst/>
                <a:cxnLst>
                  <a:cxn ang="0">
                    <a:pos x="220" y="32"/>
                  </a:cxn>
                  <a:cxn ang="0">
                    <a:pos x="207" y="40"/>
                  </a:cxn>
                  <a:cxn ang="0">
                    <a:pos x="184" y="47"/>
                  </a:cxn>
                  <a:cxn ang="0">
                    <a:pos x="178" y="47"/>
                  </a:cxn>
                  <a:cxn ang="0">
                    <a:pos x="174" y="45"/>
                  </a:cxn>
                  <a:cxn ang="0">
                    <a:pos x="171" y="45"/>
                  </a:cxn>
                  <a:cxn ang="0">
                    <a:pos x="167" y="42"/>
                  </a:cxn>
                  <a:cxn ang="0">
                    <a:pos x="165" y="38"/>
                  </a:cxn>
                  <a:cxn ang="0">
                    <a:pos x="163" y="34"/>
                  </a:cxn>
                  <a:cxn ang="0">
                    <a:pos x="174" y="28"/>
                  </a:cxn>
                  <a:cxn ang="0">
                    <a:pos x="182" y="24"/>
                  </a:cxn>
                  <a:cxn ang="0">
                    <a:pos x="191" y="19"/>
                  </a:cxn>
                  <a:cxn ang="0">
                    <a:pos x="201" y="9"/>
                  </a:cxn>
                  <a:cxn ang="0">
                    <a:pos x="190" y="17"/>
                  </a:cxn>
                  <a:cxn ang="0">
                    <a:pos x="178" y="23"/>
                  </a:cxn>
                  <a:cxn ang="0">
                    <a:pos x="167" y="26"/>
                  </a:cxn>
                  <a:cxn ang="0">
                    <a:pos x="155" y="30"/>
                  </a:cxn>
                  <a:cxn ang="0">
                    <a:pos x="135" y="32"/>
                  </a:cxn>
                  <a:cxn ang="0">
                    <a:pos x="110" y="32"/>
                  </a:cxn>
                  <a:cxn ang="0">
                    <a:pos x="114" y="28"/>
                  </a:cxn>
                  <a:cxn ang="0">
                    <a:pos x="117" y="23"/>
                  </a:cxn>
                  <a:cxn ang="0">
                    <a:pos x="123" y="9"/>
                  </a:cxn>
                  <a:cxn ang="0">
                    <a:pos x="127" y="0"/>
                  </a:cxn>
                  <a:cxn ang="0">
                    <a:pos x="125" y="2"/>
                  </a:cxn>
                  <a:cxn ang="0">
                    <a:pos x="123" y="2"/>
                  </a:cxn>
                  <a:cxn ang="0">
                    <a:pos x="108" y="21"/>
                  </a:cxn>
                  <a:cxn ang="0">
                    <a:pos x="93" y="38"/>
                  </a:cxn>
                  <a:cxn ang="0">
                    <a:pos x="78" y="51"/>
                  </a:cxn>
                  <a:cxn ang="0">
                    <a:pos x="59" y="60"/>
                  </a:cxn>
                  <a:cxn ang="0">
                    <a:pos x="45" y="66"/>
                  </a:cxn>
                  <a:cxn ang="0">
                    <a:pos x="32" y="70"/>
                  </a:cxn>
                  <a:cxn ang="0">
                    <a:pos x="17" y="72"/>
                  </a:cxn>
                  <a:cxn ang="0">
                    <a:pos x="0" y="74"/>
                  </a:cxn>
                  <a:cxn ang="0">
                    <a:pos x="11" y="76"/>
                  </a:cxn>
                  <a:cxn ang="0">
                    <a:pos x="23" y="78"/>
                  </a:cxn>
                  <a:cxn ang="0">
                    <a:pos x="32" y="76"/>
                  </a:cxn>
                  <a:cxn ang="0">
                    <a:pos x="42" y="74"/>
                  </a:cxn>
                  <a:cxn ang="0">
                    <a:pos x="61" y="68"/>
                  </a:cxn>
                  <a:cxn ang="0">
                    <a:pos x="76" y="59"/>
                  </a:cxn>
                  <a:cxn ang="0">
                    <a:pos x="89" y="49"/>
                  </a:cxn>
                  <a:cxn ang="0">
                    <a:pos x="99" y="43"/>
                  </a:cxn>
                  <a:cxn ang="0">
                    <a:pos x="100" y="42"/>
                  </a:cxn>
                  <a:cxn ang="0">
                    <a:pos x="102" y="40"/>
                  </a:cxn>
                  <a:cxn ang="0">
                    <a:pos x="112" y="42"/>
                  </a:cxn>
                  <a:cxn ang="0">
                    <a:pos x="121" y="42"/>
                  </a:cxn>
                  <a:cxn ang="0">
                    <a:pos x="136" y="40"/>
                  </a:cxn>
                  <a:cxn ang="0">
                    <a:pos x="152" y="38"/>
                  </a:cxn>
                  <a:cxn ang="0">
                    <a:pos x="155" y="43"/>
                  </a:cxn>
                  <a:cxn ang="0">
                    <a:pos x="159" y="49"/>
                  </a:cxn>
                  <a:cxn ang="0">
                    <a:pos x="165" y="51"/>
                  </a:cxn>
                  <a:cxn ang="0">
                    <a:pos x="171" y="53"/>
                  </a:cxn>
                  <a:cxn ang="0">
                    <a:pos x="184" y="55"/>
                  </a:cxn>
                  <a:cxn ang="0">
                    <a:pos x="195" y="51"/>
                  </a:cxn>
                  <a:cxn ang="0">
                    <a:pos x="207" y="45"/>
                  </a:cxn>
                  <a:cxn ang="0">
                    <a:pos x="214" y="40"/>
                  </a:cxn>
                  <a:cxn ang="0">
                    <a:pos x="218" y="36"/>
                  </a:cxn>
                  <a:cxn ang="0">
                    <a:pos x="220" y="32"/>
                  </a:cxn>
                </a:cxnLst>
                <a:rect l="0" t="0" r="r" b="b"/>
                <a:pathLst>
                  <a:path w="220" h="78">
                    <a:moveTo>
                      <a:pt x="220" y="32"/>
                    </a:moveTo>
                    <a:lnTo>
                      <a:pt x="207" y="40"/>
                    </a:lnTo>
                    <a:lnTo>
                      <a:pt x="184" y="47"/>
                    </a:lnTo>
                    <a:lnTo>
                      <a:pt x="178" y="47"/>
                    </a:lnTo>
                    <a:lnTo>
                      <a:pt x="174" y="45"/>
                    </a:lnTo>
                    <a:lnTo>
                      <a:pt x="171" y="45"/>
                    </a:lnTo>
                    <a:lnTo>
                      <a:pt x="167" y="42"/>
                    </a:lnTo>
                    <a:lnTo>
                      <a:pt x="165" y="38"/>
                    </a:lnTo>
                    <a:lnTo>
                      <a:pt x="163" y="34"/>
                    </a:lnTo>
                    <a:lnTo>
                      <a:pt x="174" y="28"/>
                    </a:lnTo>
                    <a:lnTo>
                      <a:pt x="182" y="24"/>
                    </a:lnTo>
                    <a:lnTo>
                      <a:pt x="191" y="19"/>
                    </a:lnTo>
                    <a:lnTo>
                      <a:pt x="201" y="9"/>
                    </a:lnTo>
                    <a:lnTo>
                      <a:pt x="190" y="17"/>
                    </a:lnTo>
                    <a:lnTo>
                      <a:pt x="178" y="23"/>
                    </a:lnTo>
                    <a:lnTo>
                      <a:pt x="167" y="26"/>
                    </a:lnTo>
                    <a:lnTo>
                      <a:pt x="155" y="30"/>
                    </a:lnTo>
                    <a:lnTo>
                      <a:pt x="135" y="32"/>
                    </a:lnTo>
                    <a:lnTo>
                      <a:pt x="110" y="32"/>
                    </a:lnTo>
                    <a:lnTo>
                      <a:pt x="114" y="28"/>
                    </a:lnTo>
                    <a:lnTo>
                      <a:pt x="117" y="23"/>
                    </a:lnTo>
                    <a:lnTo>
                      <a:pt x="123" y="9"/>
                    </a:lnTo>
                    <a:lnTo>
                      <a:pt x="127" y="0"/>
                    </a:lnTo>
                    <a:lnTo>
                      <a:pt x="125" y="2"/>
                    </a:lnTo>
                    <a:lnTo>
                      <a:pt x="123" y="2"/>
                    </a:lnTo>
                    <a:lnTo>
                      <a:pt x="108" y="21"/>
                    </a:lnTo>
                    <a:lnTo>
                      <a:pt x="93" y="38"/>
                    </a:lnTo>
                    <a:lnTo>
                      <a:pt x="78" y="51"/>
                    </a:lnTo>
                    <a:lnTo>
                      <a:pt x="59" y="60"/>
                    </a:lnTo>
                    <a:lnTo>
                      <a:pt x="45" y="66"/>
                    </a:lnTo>
                    <a:lnTo>
                      <a:pt x="32" y="70"/>
                    </a:lnTo>
                    <a:lnTo>
                      <a:pt x="17" y="72"/>
                    </a:lnTo>
                    <a:lnTo>
                      <a:pt x="0" y="74"/>
                    </a:lnTo>
                    <a:lnTo>
                      <a:pt x="11" y="76"/>
                    </a:lnTo>
                    <a:lnTo>
                      <a:pt x="23" y="78"/>
                    </a:lnTo>
                    <a:lnTo>
                      <a:pt x="32" y="76"/>
                    </a:lnTo>
                    <a:lnTo>
                      <a:pt x="42" y="74"/>
                    </a:lnTo>
                    <a:lnTo>
                      <a:pt x="61" y="68"/>
                    </a:lnTo>
                    <a:lnTo>
                      <a:pt x="76" y="59"/>
                    </a:lnTo>
                    <a:lnTo>
                      <a:pt x="89" y="49"/>
                    </a:lnTo>
                    <a:lnTo>
                      <a:pt x="99" y="43"/>
                    </a:lnTo>
                    <a:lnTo>
                      <a:pt x="100" y="42"/>
                    </a:lnTo>
                    <a:lnTo>
                      <a:pt x="102" y="40"/>
                    </a:lnTo>
                    <a:lnTo>
                      <a:pt x="112" y="42"/>
                    </a:lnTo>
                    <a:lnTo>
                      <a:pt x="121" y="42"/>
                    </a:lnTo>
                    <a:lnTo>
                      <a:pt x="136" y="40"/>
                    </a:lnTo>
                    <a:lnTo>
                      <a:pt x="152" y="38"/>
                    </a:lnTo>
                    <a:lnTo>
                      <a:pt x="155" y="43"/>
                    </a:lnTo>
                    <a:lnTo>
                      <a:pt x="159" y="49"/>
                    </a:lnTo>
                    <a:lnTo>
                      <a:pt x="165" y="51"/>
                    </a:lnTo>
                    <a:lnTo>
                      <a:pt x="171" y="53"/>
                    </a:lnTo>
                    <a:lnTo>
                      <a:pt x="184" y="55"/>
                    </a:lnTo>
                    <a:lnTo>
                      <a:pt x="195" y="51"/>
                    </a:lnTo>
                    <a:lnTo>
                      <a:pt x="207" y="45"/>
                    </a:lnTo>
                    <a:lnTo>
                      <a:pt x="214" y="40"/>
                    </a:lnTo>
                    <a:lnTo>
                      <a:pt x="218" y="36"/>
                    </a:lnTo>
                    <a:lnTo>
                      <a:pt x="220" y="32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7672" name="Freeform 280"/>
              <p:cNvSpPr>
                <a:spLocks/>
              </p:cNvSpPr>
              <p:nvPr/>
            </p:nvSpPr>
            <p:spPr bwMode="auto">
              <a:xfrm>
                <a:off x="1677" y="2538"/>
                <a:ext cx="647" cy="717"/>
              </a:xfrm>
              <a:custGeom>
                <a:avLst/>
                <a:gdLst/>
                <a:ahLst/>
                <a:cxnLst>
                  <a:cxn ang="0">
                    <a:pos x="286" y="282"/>
                  </a:cxn>
                  <a:cxn ang="0">
                    <a:pos x="299" y="254"/>
                  </a:cxn>
                  <a:cxn ang="0">
                    <a:pos x="315" y="218"/>
                  </a:cxn>
                  <a:cxn ang="0">
                    <a:pos x="332" y="161"/>
                  </a:cxn>
                  <a:cxn ang="0">
                    <a:pos x="341" y="104"/>
                  </a:cxn>
                  <a:cxn ang="0">
                    <a:pos x="345" y="72"/>
                  </a:cxn>
                  <a:cxn ang="0">
                    <a:pos x="345" y="34"/>
                  </a:cxn>
                  <a:cxn ang="0">
                    <a:pos x="343" y="15"/>
                  </a:cxn>
                  <a:cxn ang="0">
                    <a:pos x="334" y="6"/>
                  </a:cxn>
                  <a:cxn ang="0">
                    <a:pos x="322" y="2"/>
                  </a:cxn>
                  <a:cxn ang="0">
                    <a:pos x="307" y="6"/>
                  </a:cxn>
                  <a:cxn ang="0">
                    <a:pos x="290" y="6"/>
                  </a:cxn>
                  <a:cxn ang="0">
                    <a:pos x="269" y="13"/>
                  </a:cxn>
                  <a:cxn ang="0">
                    <a:pos x="237" y="34"/>
                  </a:cxn>
                  <a:cxn ang="0">
                    <a:pos x="222" y="55"/>
                  </a:cxn>
                  <a:cxn ang="0">
                    <a:pos x="216" y="89"/>
                  </a:cxn>
                  <a:cxn ang="0">
                    <a:pos x="208" y="127"/>
                  </a:cxn>
                  <a:cxn ang="0">
                    <a:pos x="191" y="172"/>
                  </a:cxn>
                  <a:cxn ang="0">
                    <a:pos x="168" y="220"/>
                  </a:cxn>
                  <a:cxn ang="0">
                    <a:pos x="144" y="256"/>
                  </a:cxn>
                  <a:cxn ang="0">
                    <a:pos x="110" y="273"/>
                  </a:cxn>
                  <a:cxn ang="0">
                    <a:pos x="79" y="280"/>
                  </a:cxn>
                  <a:cxn ang="0">
                    <a:pos x="62" y="290"/>
                  </a:cxn>
                  <a:cxn ang="0">
                    <a:pos x="49" y="301"/>
                  </a:cxn>
                  <a:cxn ang="0">
                    <a:pos x="34" y="320"/>
                  </a:cxn>
                  <a:cxn ang="0">
                    <a:pos x="17" y="349"/>
                  </a:cxn>
                  <a:cxn ang="0">
                    <a:pos x="11" y="377"/>
                  </a:cxn>
                  <a:cxn ang="0">
                    <a:pos x="5" y="413"/>
                  </a:cxn>
                  <a:cxn ang="0">
                    <a:pos x="0" y="464"/>
                  </a:cxn>
                  <a:cxn ang="0">
                    <a:pos x="9" y="510"/>
                  </a:cxn>
                  <a:cxn ang="0">
                    <a:pos x="24" y="548"/>
                  </a:cxn>
                  <a:cxn ang="0">
                    <a:pos x="36" y="569"/>
                  </a:cxn>
                  <a:cxn ang="0">
                    <a:pos x="43" y="584"/>
                  </a:cxn>
                  <a:cxn ang="0">
                    <a:pos x="79" y="610"/>
                  </a:cxn>
                  <a:cxn ang="0">
                    <a:pos x="136" y="643"/>
                  </a:cxn>
                  <a:cxn ang="0">
                    <a:pos x="187" y="665"/>
                  </a:cxn>
                  <a:cxn ang="0">
                    <a:pos x="239" y="682"/>
                  </a:cxn>
                  <a:cxn ang="0">
                    <a:pos x="309" y="699"/>
                  </a:cxn>
                  <a:cxn ang="0">
                    <a:pos x="396" y="711"/>
                  </a:cxn>
                  <a:cxn ang="0">
                    <a:pos x="451" y="717"/>
                  </a:cxn>
                  <a:cxn ang="0">
                    <a:pos x="476" y="715"/>
                  </a:cxn>
                  <a:cxn ang="0">
                    <a:pos x="495" y="707"/>
                  </a:cxn>
                  <a:cxn ang="0">
                    <a:pos x="510" y="690"/>
                  </a:cxn>
                  <a:cxn ang="0">
                    <a:pos x="521" y="667"/>
                  </a:cxn>
                  <a:cxn ang="0">
                    <a:pos x="527" y="644"/>
                  </a:cxn>
                  <a:cxn ang="0">
                    <a:pos x="529" y="605"/>
                  </a:cxn>
                  <a:cxn ang="0">
                    <a:pos x="535" y="572"/>
                  </a:cxn>
                  <a:cxn ang="0">
                    <a:pos x="542" y="557"/>
                  </a:cxn>
                  <a:cxn ang="0">
                    <a:pos x="554" y="546"/>
                  </a:cxn>
                  <a:cxn ang="0">
                    <a:pos x="574" y="540"/>
                  </a:cxn>
                  <a:cxn ang="0">
                    <a:pos x="603" y="531"/>
                  </a:cxn>
                  <a:cxn ang="0">
                    <a:pos x="629" y="519"/>
                  </a:cxn>
                  <a:cxn ang="0">
                    <a:pos x="643" y="506"/>
                  </a:cxn>
                  <a:cxn ang="0">
                    <a:pos x="647" y="497"/>
                  </a:cxn>
                  <a:cxn ang="0">
                    <a:pos x="635" y="476"/>
                  </a:cxn>
                  <a:cxn ang="0">
                    <a:pos x="607" y="443"/>
                  </a:cxn>
                  <a:cxn ang="0">
                    <a:pos x="574" y="417"/>
                  </a:cxn>
                  <a:cxn ang="0">
                    <a:pos x="521" y="385"/>
                  </a:cxn>
                  <a:cxn ang="0">
                    <a:pos x="421" y="335"/>
                  </a:cxn>
                  <a:cxn ang="0">
                    <a:pos x="343" y="305"/>
                  </a:cxn>
                  <a:cxn ang="0">
                    <a:pos x="299" y="297"/>
                  </a:cxn>
                </a:cxnLst>
                <a:rect l="0" t="0" r="r" b="b"/>
                <a:pathLst>
                  <a:path w="647" h="717">
                    <a:moveTo>
                      <a:pt x="280" y="294"/>
                    </a:moveTo>
                    <a:lnTo>
                      <a:pt x="286" y="282"/>
                    </a:lnTo>
                    <a:lnTo>
                      <a:pt x="290" y="271"/>
                    </a:lnTo>
                    <a:lnTo>
                      <a:pt x="299" y="254"/>
                    </a:lnTo>
                    <a:lnTo>
                      <a:pt x="307" y="237"/>
                    </a:lnTo>
                    <a:lnTo>
                      <a:pt x="315" y="218"/>
                    </a:lnTo>
                    <a:lnTo>
                      <a:pt x="320" y="199"/>
                    </a:lnTo>
                    <a:lnTo>
                      <a:pt x="332" y="161"/>
                    </a:lnTo>
                    <a:lnTo>
                      <a:pt x="337" y="121"/>
                    </a:lnTo>
                    <a:lnTo>
                      <a:pt x="341" y="104"/>
                    </a:lnTo>
                    <a:lnTo>
                      <a:pt x="343" y="89"/>
                    </a:lnTo>
                    <a:lnTo>
                      <a:pt x="345" y="72"/>
                    </a:lnTo>
                    <a:lnTo>
                      <a:pt x="347" y="57"/>
                    </a:lnTo>
                    <a:lnTo>
                      <a:pt x="345" y="34"/>
                    </a:lnTo>
                    <a:lnTo>
                      <a:pt x="345" y="13"/>
                    </a:lnTo>
                    <a:lnTo>
                      <a:pt x="343" y="15"/>
                    </a:lnTo>
                    <a:lnTo>
                      <a:pt x="339" y="11"/>
                    </a:lnTo>
                    <a:lnTo>
                      <a:pt x="334" y="6"/>
                    </a:lnTo>
                    <a:lnTo>
                      <a:pt x="330" y="0"/>
                    </a:lnTo>
                    <a:lnTo>
                      <a:pt x="322" y="2"/>
                    </a:lnTo>
                    <a:lnTo>
                      <a:pt x="315" y="4"/>
                    </a:lnTo>
                    <a:lnTo>
                      <a:pt x="307" y="6"/>
                    </a:lnTo>
                    <a:lnTo>
                      <a:pt x="299" y="7"/>
                    </a:lnTo>
                    <a:lnTo>
                      <a:pt x="290" y="6"/>
                    </a:lnTo>
                    <a:lnTo>
                      <a:pt x="282" y="4"/>
                    </a:lnTo>
                    <a:lnTo>
                      <a:pt x="269" y="13"/>
                    </a:lnTo>
                    <a:lnTo>
                      <a:pt x="256" y="23"/>
                    </a:lnTo>
                    <a:lnTo>
                      <a:pt x="237" y="34"/>
                    </a:lnTo>
                    <a:lnTo>
                      <a:pt x="223" y="38"/>
                    </a:lnTo>
                    <a:lnTo>
                      <a:pt x="222" y="55"/>
                    </a:lnTo>
                    <a:lnTo>
                      <a:pt x="220" y="72"/>
                    </a:lnTo>
                    <a:lnTo>
                      <a:pt x="216" y="89"/>
                    </a:lnTo>
                    <a:lnTo>
                      <a:pt x="214" y="104"/>
                    </a:lnTo>
                    <a:lnTo>
                      <a:pt x="208" y="127"/>
                    </a:lnTo>
                    <a:lnTo>
                      <a:pt x="201" y="150"/>
                    </a:lnTo>
                    <a:lnTo>
                      <a:pt x="191" y="172"/>
                    </a:lnTo>
                    <a:lnTo>
                      <a:pt x="180" y="199"/>
                    </a:lnTo>
                    <a:lnTo>
                      <a:pt x="168" y="220"/>
                    </a:lnTo>
                    <a:lnTo>
                      <a:pt x="157" y="239"/>
                    </a:lnTo>
                    <a:lnTo>
                      <a:pt x="144" y="256"/>
                    </a:lnTo>
                    <a:lnTo>
                      <a:pt x="134" y="271"/>
                    </a:lnTo>
                    <a:lnTo>
                      <a:pt x="110" y="273"/>
                    </a:lnTo>
                    <a:lnTo>
                      <a:pt x="91" y="277"/>
                    </a:lnTo>
                    <a:lnTo>
                      <a:pt x="79" y="280"/>
                    </a:lnTo>
                    <a:lnTo>
                      <a:pt x="70" y="284"/>
                    </a:lnTo>
                    <a:lnTo>
                      <a:pt x="62" y="290"/>
                    </a:lnTo>
                    <a:lnTo>
                      <a:pt x="55" y="297"/>
                    </a:lnTo>
                    <a:lnTo>
                      <a:pt x="49" y="301"/>
                    </a:lnTo>
                    <a:lnTo>
                      <a:pt x="45" y="307"/>
                    </a:lnTo>
                    <a:lnTo>
                      <a:pt x="34" y="320"/>
                    </a:lnTo>
                    <a:lnTo>
                      <a:pt x="24" y="334"/>
                    </a:lnTo>
                    <a:lnTo>
                      <a:pt x="17" y="349"/>
                    </a:lnTo>
                    <a:lnTo>
                      <a:pt x="11" y="370"/>
                    </a:lnTo>
                    <a:lnTo>
                      <a:pt x="11" y="377"/>
                    </a:lnTo>
                    <a:lnTo>
                      <a:pt x="9" y="389"/>
                    </a:lnTo>
                    <a:lnTo>
                      <a:pt x="5" y="413"/>
                    </a:lnTo>
                    <a:lnTo>
                      <a:pt x="2" y="442"/>
                    </a:lnTo>
                    <a:lnTo>
                      <a:pt x="0" y="464"/>
                    </a:lnTo>
                    <a:lnTo>
                      <a:pt x="3" y="489"/>
                    </a:lnTo>
                    <a:lnTo>
                      <a:pt x="9" y="510"/>
                    </a:lnTo>
                    <a:lnTo>
                      <a:pt x="15" y="529"/>
                    </a:lnTo>
                    <a:lnTo>
                      <a:pt x="24" y="548"/>
                    </a:lnTo>
                    <a:lnTo>
                      <a:pt x="32" y="559"/>
                    </a:lnTo>
                    <a:lnTo>
                      <a:pt x="36" y="569"/>
                    </a:lnTo>
                    <a:lnTo>
                      <a:pt x="39" y="576"/>
                    </a:lnTo>
                    <a:lnTo>
                      <a:pt x="43" y="584"/>
                    </a:lnTo>
                    <a:lnTo>
                      <a:pt x="51" y="589"/>
                    </a:lnTo>
                    <a:lnTo>
                      <a:pt x="79" y="610"/>
                    </a:lnTo>
                    <a:lnTo>
                      <a:pt x="108" y="627"/>
                    </a:lnTo>
                    <a:lnTo>
                      <a:pt x="136" y="643"/>
                    </a:lnTo>
                    <a:lnTo>
                      <a:pt x="163" y="656"/>
                    </a:lnTo>
                    <a:lnTo>
                      <a:pt x="187" y="665"/>
                    </a:lnTo>
                    <a:lnTo>
                      <a:pt x="214" y="675"/>
                    </a:lnTo>
                    <a:lnTo>
                      <a:pt x="239" y="682"/>
                    </a:lnTo>
                    <a:lnTo>
                      <a:pt x="261" y="690"/>
                    </a:lnTo>
                    <a:lnTo>
                      <a:pt x="309" y="699"/>
                    </a:lnTo>
                    <a:lnTo>
                      <a:pt x="352" y="705"/>
                    </a:lnTo>
                    <a:lnTo>
                      <a:pt x="396" y="711"/>
                    </a:lnTo>
                    <a:lnTo>
                      <a:pt x="438" y="717"/>
                    </a:lnTo>
                    <a:lnTo>
                      <a:pt x="451" y="717"/>
                    </a:lnTo>
                    <a:lnTo>
                      <a:pt x="464" y="717"/>
                    </a:lnTo>
                    <a:lnTo>
                      <a:pt x="476" y="715"/>
                    </a:lnTo>
                    <a:lnTo>
                      <a:pt x="485" y="713"/>
                    </a:lnTo>
                    <a:lnTo>
                      <a:pt x="495" y="707"/>
                    </a:lnTo>
                    <a:lnTo>
                      <a:pt x="502" y="699"/>
                    </a:lnTo>
                    <a:lnTo>
                      <a:pt x="510" y="690"/>
                    </a:lnTo>
                    <a:lnTo>
                      <a:pt x="518" y="677"/>
                    </a:lnTo>
                    <a:lnTo>
                      <a:pt x="521" y="667"/>
                    </a:lnTo>
                    <a:lnTo>
                      <a:pt x="525" y="656"/>
                    </a:lnTo>
                    <a:lnTo>
                      <a:pt x="527" y="644"/>
                    </a:lnTo>
                    <a:lnTo>
                      <a:pt x="527" y="629"/>
                    </a:lnTo>
                    <a:lnTo>
                      <a:pt x="529" y="605"/>
                    </a:lnTo>
                    <a:lnTo>
                      <a:pt x="533" y="582"/>
                    </a:lnTo>
                    <a:lnTo>
                      <a:pt x="535" y="572"/>
                    </a:lnTo>
                    <a:lnTo>
                      <a:pt x="538" y="565"/>
                    </a:lnTo>
                    <a:lnTo>
                      <a:pt x="542" y="557"/>
                    </a:lnTo>
                    <a:lnTo>
                      <a:pt x="548" y="552"/>
                    </a:lnTo>
                    <a:lnTo>
                      <a:pt x="554" y="546"/>
                    </a:lnTo>
                    <a:lnTo>
                      <a:pt x="563" y="542"/>
                    </a:lnTo>
                    <a:lnTo>
                      <a:pt x="574" y="540"/>
                    </a:lnTo>
                    <a:lnTo>
                      <a:pt x="586" y="538"/>
                    </a:lnTo>
                    <a:lnTo>
                      <a:pt x="603" y="531"/>
                    </a:lnTo>
                    <a:lnTo>
                      <a:pt x="618" y="525"/>
                    </a:lnTo>
                    <a:lnTo>
                      <a:pt x="629" y="519"/>
                    </a:lnTo>
                    <a:lnTo>
                      <a:pt x="637" y="512"/>
                    </a:lnTo>
                    <a:lnTo>
                      <a:pt x="643" y="506"/>
                    </a:lnTo>
                    <a:lnTo>
                      <a:pt x="647" y="500"/>
                    </a:lnTo>
                    <a:lnTo>
                      <a:pt x="647" y="497"/>
                    </a:lnTo>
                    <a:lnTo>
                      <a:pt x="647" y="493"/>
                    </a:lnTo>
                    <a:lnTo>
                      <a:pt x="635" y="476"/>
                    </a:lnTo>
                    <a:lnTo>
                      <a:pt x="620" y="459"/>
                    </a:lnTo>
                    <a:lnTo>
                      <a:pt x="607" y="443"/>
                    </a:lnTo>
                    <a:lnTo>
                      <a:pt x="592" y="430"/>
                    </a:lnTo>
                    <a:lnTo>
                      <a:pt x="574" y="417"/>
                    </a:lnTo>
                    <a:lnTo>
                      <a:pt x="555" y="406"/>
                    </a:lnTo>
                    <a:lnTo>
                      <a:pt x="521" y="385"/>
                    </a:lnTo>
                    <a:lnTo>
                      <a:pt x="474" y="360"/>
                    </a:lnTo>
                    <a:lnTo>
                      <a:pt x="421" y="335"/>
                    </a:lnTo>
                    <a:lnTo>
                      <a:pt x="364" y="313"/>
                    </a:lnTo>
                    <a:lnTo>
                      <a:pt x="343" y="305"/>
                    </a:lnTo>
                    <a:lnTo>
                      <a:pt x="320" y="301"/>
                    </a:lnTo>
                    <a:lnTo>
                      <a:pt x="299" y="297"/>
                    </a:lnTo>
                    <a:lnTo>
                      <a:pt x="280" y="294"/>
                    </a:lnTo>
                    <a:close/>
                  </a:path>
                </a:pathLst>
              </a:custGeom>
              <a:solidFill>
                <a:srgbClr val="9A4D4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7673" name="Freeform 281"/>
              <p:cNvSpPr>
                <a:spLocks/>
              </p:cNvSpPr>
              <p:nvPr/>
            </p:nvSpPr>
            <p:spPr bwMode="auto">
              <a:xfrm>
                <a:off x="1684" y="2540"/>
                <a:ext cx="628" cy="707"/>
              </a:xfrm>
              <a:custGeom>
                <a:avLst/>
                <a:gdLst/>
                <a:ahLst/>
                <a:cxnLst>
                  <a:cxn ang="0">
                    <a:pos x="440" y="358"/>
                  </a:cxn>
                  <a:cxn ang="0">
                    <a:pos x="330" y="314"/>
                  </a:cxn>
                  <a:cxn ang="0">
                    <a:pos x="275" y="299"/>
                  </a:cxn>
                  <a:cxn ang="0">
                    <a:pos x="273" y="299"/>
                  </a:cxn>
                  <a:cxn ang="0">
                    <a:pos x="262" y="313"/>
                  </a:cxn>
                  <a:cxn ang="0">
                    <a:pos x="228" y="356"/>
                  </a:cxn>
                  <a:cxn ang="0">
                    <a:pos x="253" y="316"/>
                  </a:cxn>
                  <a:cxn ang="0">
                    <a:pos x="268" y="288"/>
                  </a:cxn>
                  <a:cxn ang="0">
                    <a:pos x="290" y="233"/>
                  </a:cxn>
                  <a:cxn ang="0">
                    <a:pos x="309" y="176"/>
                  </a:cxn>
                  <a:cxn ang="0">
                    <a:pos x="325" y="117"/>
                  </a:cxn>
                  <a:cxn ang="0">
                    <a:pos x="330" y="58"/>
                  </a:cxn>
                  <a:cxn ang="0">
                    <a:pos x="327" y="5"/>
                  </a:cxn>
                  <a:cxn ang="0">
                    <a:pos x="327" y="5"/>
                  </a:cxn>
                  <a:cxn ang="0">
                    <a:pos x="327" y="5"/>
                  </a:cxn>
                  <a:cxn ang="0">
                    <a:pos x="327" y="5"/>
                  </a:cxn>
                  <a:cxn ang="0">
                    <a:pos x="325" y="4"/>
                  </a:cxn>
                  <a:cxn ang="0">
                    <a:pos x="325" y="4"/>
                  </a:cxn>
                  <a:cxn ang="0">
                    <a:pos x="325" y="2"/>
                  </a:cxn>
                  <a:cxn ang="0">
                    <a:pos x="325" y="2"/>
                  </a:cxn>
                  <a:cxn ang="0">
                    <a:pos x="323" y="0"/>
                  </a:cxn>
                  <a:cxn ang="0">
                    <a:pos x="311" y="2"/>
                  </a:cxn>
                  <a:cxn ang="0">
                    <a:pos x="285" y="5"/>
                  </a:cxn>
                  <a:cxn ang="0">
                    <a:pos x="268" y="7"/>
                  </a:cxn>
                  <a:cxn ang="0">
                    <a:pos x="247" y="22"/>
                  </a:cxn>
                  <a:cxn ang="0">
                    <a:pos x="228" y="32"/>
                  </a:cxn>
                  <a:cxn ang="0">
                    <a:pos x="215" y="113"/>
                  </a:cxn>
                  <a:cxn ang="0">
                    <a:pos x="184" y="193"/>
                  </a:cxn>
                  <a:cxn ang="0">
                    <a:pos x="150" y="248"/>
                  </a:cxn>
                  <a:cxn ang="0">
                    <a:pos x="105" y="299"/>
                  </a:cxn>
                  <a:cxn ang="0">
                    <a:pos x="116" y="284"/>
                  </a:cxn>
                  <a:cxn ang="0">
                    <a:pos x="101" y="275"/>
                  </a:cxn>
                  <a:cxn ang="0">
                    <a:pos x="72" y="284"/>
                  </a:cxn>
                  <a:cxn ang="0">
                    <a:pos x="46" y="301"/>
                  </a:cxn>
                  <a:cxn ang="0">
                    <a:pos x="23" y="330"/>
                  </a:cxn>
                  <a:cxn ang="0">
                    <a:pos x="6" y="385"/>
                  </a:cxn>
                  <a:cxn ang="0">
                    <a:pos x="2" y="451"/>
                  </a:cxn>
                  <a:cxn ang="0">
                    <a:pos x="10" y="506"/>
                  </a:cxn>
                  <a:cxn ang="0">
                    <a:pos x="31" y="555"/>
                  </a:cxn>
                  <a:cxn ang="0">
                    <a:pos x="70" y="597"/>
                  </a:cxn>
                  <a:cxn ang="0">
                    <a:pos x="124" y="631"/>
                  </a:cxn>
                  <a:cxn ang="0">
                    <a:pos x="184" y="660"/>
                  </a:cxn>
                  <a:cxn ang="0">
                    <a:pos x="277" y="686"/>
                  </a:cxn>
                  <a:cxn ang="0">
                    <a:pos x="344" y="697"/>
                  </a:cxn>
                  <a:cxn ang="0">
                    <a:pos x="402" y="705"/>
                  </a:cxn>
                  <a:cxn ang="0">
                    <a:pos x="471" y="705"/>
                  </a:cxn>
                  <a:cxn ang="0">
                    <a:pos x="497" y="688"/>
                  </a:cxn>
                  <a:cxn ang="0">
                    <a:pos x="514" y="644"/>
                  </a:cxn>
                  <a:cxn ang="0">
                    <a:pos x="518" y="593"/>
                  </a:cxn>
                  <a:cxn ang="0">
                    <a:pos x="528" y="557"/>
                  </a:cxn>
                  <a:cxn ang="0">
                    <a:pos x="547" y="536"/>
                  </a:cxn>
                  <a:cxn ang="0">
                    <a:pos x="586" y="525"/>
                  </a:cxn>
                  <a:cxn ang="0">
                    <a:pos x="621" y="508"/>
                  </a:cxn>
                  <a:cxn ang="0">
                    <a:pos x="628" y="489"/>
                  </a:cxn>
                  <a:cxn ang="0">
                    <a:pos x="605" y="457"/>
                  </a:cxn>
                  <a:cxn ang="0">
                    <a:pos x="569" y="423"/>
                  </a:cxn>
                </a:cxnLst>
                <a:rect l="0" t="0" r="r" b="b"/>
                <a:pathLst>
                  <a:path w="628" h="707">
                    <a:moveTo>
                      <a:pt x="533" y="404"/>
                    </a:moveTo>
                    <a:lnTo>
                      <a:pt x="486" y="381"/>
                    </a:lnTo>
                    <a:lnTo>
                      <a:pt x="440" y="358"/>
                    </a:lnTo>
                    <a:lnTo>
                      <a:pt x="395" y="337"/>
                    </a:lnTo>
                    <a:lnTo>
                      <a:pt x="347" y="320"/>
                    </a:lnTo>
                    <a:lnTo>
                      <a:pt x="330" y="314"/>
                    </a:lnTo>
                    <a:lnTo>
                      <a:pt x="311" y="309"/>
                    </a:lnTo>
                    <a:lnTo>
                      <a:pt x="294" y="305"/>
                    </a:lnTo>
                    <a:lnTo>
                      <a:pt x="275" y="299"/>
                    </a:lnTo>
                    <a:lnTo>
                      <a:pt x="273" y="299"/>
                    </a:lnTo>
                    <a:lnTo>
                      <a:pt x="273" y="299"/>
                    </a:lnTo>
                    <a:lnTo>
                      <a:pt x="273" y="299"/>
                    </a:lnTo>
                    <a:lnTo>
                      <a:pt x="273" y="299"/>
                    </a:lnTo>
                    <a:lnTo>
                      <a:pt x="272" y="299"/>
                    </a:lnTo>
                    <a:lnTo>
                      <a:pt x="262" y="313"/>
                    </a:lnTo>
                    <a:lnTo>
                      <a:pt x="253" y="326"/>
                    </a:lnTo>
                    <a:lnTo>
                      <a:pt x="239" y="341"/>
                    </a:lnTo>
                    <a:lnTo>
                      <a:pt x="228" y="356"/>
                    </a:lnTo>
                    <a:lnTo>
                      <a:pt x="234" y="349"/>
                    </a:lnTo>
                    <a:lnTo>
                      <a:pt x="241" y="335"/>
                    </a:lnTo>
                    <a:lnTo>
                      <a:pt x="253" y="316"/>
                    </a:lnTo>
                    <a:lnTo>
                      <a:pt x="262" y="297"/>
                    </a:lnTo>
                    <a:lnTo>
                      <a:pt x="266" y="294"/>
                    </a:lnTo>
                    <a:lnTo>
                      <a:pt x="268" y="288"/>
                    </a:lnTo>
                    <a:lnTo>
                      <a:pt x="275" y="271"/>
                    </a:lnTo>
                    <a:lnTo>
                      <a:pt x="283" y="252"/>
                    </a:lnTo>
                    <a:lnTo>
                      <a:pt x="290" y="233"/>
                    </a:lnTo>
                    <a:lnTo>
                      <a:pt x="298" y="214"/>
                    </a:lnTo>
                    <a:lnTo>
                      <a:pt x="304" y="197"/>
                    </a:lnTo>
                    <a:lnTo>
                      <a:pt x="309" y="176"/>
                    </a:lnTo>
                    <a:lnTo>
                      <a:pt x="315" y="157"/>
                    </a:lnTo>
                    <a:lnTo>
                      <a:pt x="321" y="136"/>
                    </a:lnTo>
                    <a:lnTo>
                      <a:pt x="325" y="117"/>
                    </a:lnTo>
                    <a:lnTo>
                      <a:pt x="327" y="96"/>
                    </a:lnTo>
                    <a:lnTo>
                      <a:pt x="328" y="77"/>
                    </a:lnTo>
                    <a:lnTo>
                      <a:pt x="330" y="58"/>
                    </a:lnTo>
                    <a:lnTo>
                      <a:pt x="330" y="34"/>
                    </a:lnTo>
                    <a:lnTo>
                      <a:pt x="328" y="7"/>
                    </a:lnTo>
                    <a:lnTo>
                      <a:pt x="327" y="5"/>
                    </a:lnTo>
                    <a:lnTo>
                      <a:pt x="327" y="5"/>
                    </a:lnTo>
                    <a:lnTo>
                      <a:pt x="327" y="5"/>
                    </a:lnTo>
                    <a:lnTo>
                      <a:pt x="327" y="5"/>
                    </a:lnTo>
                    <a:lnTo>
                      <a:pt x="327" y="5"/>
                    </a:lnTo>
                    <a:lnTo>
                      <a:pt x="327" y="5"/>
                    </a:lnTo>
                    <a:lnTo>
                      <a:pt x="327" y="5"/>
                    </a:lnTo>
                    <a:lnTo>
                      <a:pt x="327" y="5"/>
                    </a:lnTo>
                    <a:lnTo>
                      <a:pt x="327" y="5"/>
                    </a:lnTo>
                    <a:lnTo>
                      <a:pt x="327" y="5"/>
                    </a:lnTo>
                    <a:lnTo>
                      <a:pt x="327" y="5"/>
                    </a:lnTo>
                    <a:lnTo>
                      <a:pt x="327" y="5"/>
                    </a:lnTo>
                    <a:lnTo>
                      <a:pt x="325" y="4"/>
                    </a:lnTo>
                    <a:lnTo>
                      <a:pt x="325" y="4"/>
                    </a:lnTo>
                    <a:lnTo>
                      <a:pt x="325" y="4"/>
                    </a:lnTo>
                    <a:lnTo>
                      <a:pt x="325" y="4"/>
                    </a:lnTo>
                    <a:lnTo>
                      <a:pt x="325" y="2"/>
                    </a:lnTo>
                    <a:lnTo>
                      <a:pt x="325" y="2"/>
                    </a:lnTo>
                    <a:lnTo>
                      <a:pt x="325" y="2"/>
                    </a:lnTo>
                    <a:lnTo>
                      <a:pt x="325" y="2"/>
                    </a:lnTo>
                    <a:lnTo>
                      <a:pt x="325" y="2"/>
                    </a:lnTo>
                    <a:lnTo>
                      <a:pt x="325" y="2"/>
                    </a:lnTo>
                    <a:lnTo>
                      <a:pt x="323" y="2"/>
                    </a:lnTo>
                    <a:lnTo>
                      <a:pt x="323" y="0"/>
                    </a:lnTo>
                    <a:lnTo>
                      <a:pt x="323" y="0"/>
                    </a:lnTo>
                    <a:lnTo>
                      <a:pt x="323" y="0"/>
                    </a:lnTo>
                    <a:lnTo>
                      <a:pt x="317" y="2"/>
                    </a:lnTo>
                    <a:lnTo>
                      <a:pt x="311" y="2"/>
                    </a:lnTo>
                    <a:lnTo>
                      <a:pt x="302" y="4"/>
                    </a:lnTo>
                    <a:lnTo>
                      <a:pt x="292" y="5"/>
                    </a:lnTo>
                    <a:lnTo>
                      <a:pt x="285" y="5"/>
                    </a:lnTo>
                    <a:lnTo>
                      <a:pt x="275" y="4"/>
                    </a:lnTo>
                    <a:lnTo>
                      <a:pt x="272" y="5"/>
                    </a:lnTo>
                    <a:lnTo>
                      <a:pt x="268" y="7"/>
                    </a:lnTo>
                    <a:lnTo>
                      <a:pt x="260" y="13"/>
                    </a:lnTo>
                    <a:lnTo>
                      <a:pt x="253" y="19"/>
                    </a:lnTo>
                    <a:lnTo>
                      <a:pt x="247" y="22"/>
                    </a:lnTo>
                    <a:lnTo>
                      <a:pt x="243" y="24"/>
                    </a:lnTo>
                    <a:lnTo>
                      <a:pt x="235" y="30"/>
                    </a:lnTo>
                    <a:lnTo>
                      <a:pt x="228" y="32"/>
                    </a:lnTo>
                    <a:lnTo>
                      <a:pt x="228" y="57"/>
                    </a:lnTo>
                    <a:lnTo>
                      <a:pt x="222" y="85"/>
                    </a:lnTo>
                    <a:lnTo>
                      <a:pt x="215" y="113"/>
                    </a:lnTo>
                    <a:lnTo>
                      <a:pt x="205" y="144"/>
                    </a:lnTo>
                    <a:lnTo>
                      <a:pt x="196" y="168"/>
                    </a:lnTo>
                    <a:lnTo>
                      <a:pt x="184" y="193"/>
                    </a:lnTo>
                    <a:lnTo>
                      <a:pt x="173" y="214"/>
                    </a:lnTo>
                    <a:lnTo>
                      <a:pt x="161" y="233"/>
                    </a:lnTo>
                    <a:lnTo>
                      <a:pt x="150" y="248"/>
                    </a:lnTo>
                    <a:lnTo>
                      <a:pt x="131" y="271"/>
                    </a:lnTo>
                    <a:lnTo>
                      <a:pt x="116" y="290"/>
                    </a:lnTo>
                    <a:lnTo>
                      <a:pt x="105" y="299"/>
                    </a:lnTo>
                    <a:lnTo>
                      <a:pt x="106" y="297"/>
                    </a:lnTo>
                    <a:lnTo>
                      <a:pt x="106" y="295"/>
                    </a:lnTo>
                    <a:lnTo>
                      <a:pt x="116" y="284"/>
                    </a:lnTo>
                    <a:lnTo>
                      <a:pt x="122" y="273"/>
                    </a:lnTo>
                    <a:lnTo>
                      <a:pt x="112" y="273"/>
                    </a:lnTo>
                    <a:lnTo>
                      <a:pt x="101" y="275"/>
                    </a:lnTo>
                    <a:lnTo>
                      <a:pt x="91" y="277"/>
                    </a:lnTo>
                    <a:lnTo>
                      <a:pt x="82" y="280"/>
                    </a:lnTo>
                    <a:lnTo>
                      <a:pt x="72" y="284"/>
                    </a:lnTo>
                    <a:lnTo>
                      <a:pt x="63" y="288"/>
                    </a:lnTo>
                    <a:lnTo>
                      <a:pt x="53" y="295"/>
                    </a:lnTo>
                    <a:lnTo>
                      <a:pt x="46" y="301"/>
                    </a:lnTo>
                    <a:lnTo>
                      <a:pt x="36" y="309"/>
                    </a:lnTo>
                    <a:lnTo>
                      <a:pt x="29" y="318"/>
                    </a:lnTo>
                    <a:lnTo>
                      <a:pt x="23" y="330"/>
                    </a:lnTo>
                    <a:lnTo>
                      <a:pt x="17" y="339"/>
                    </a:lnTo>
                    <a:lnTo>
                      <a:pt x="10" y="360"/>
                    </a:lnTo>
                    <a:lnTo>
                      <a:pt x="6" y="385"/>
                    </a:lnTo>
                    <a:lnTo>
                      <a:pt x="2" y="407"/>
                    </a:lnTo>
                    <a:lnTo>
                      <a:pt x="0" y="434"/>
                    </a:lnTo>
                    <a:lnTo>
                      <a:pt x="2" y="451"/>
                    </a:lnTo>
                    <a:lnTo>
                      <a:pt x="2" y="470"/>
                    </a:lnTo>
                    <a:lnTo>
                      <a:pt x="6" y="489"/>
                    </a:lnTo>
                    <a:lnTo>
                      <a:pt x="10" y="506"/>
                    </a:lnTo>
                    <a:lnTo>
                      <a:pt x="15" y="523"/>
                    </a:lnTo>
                    <a:lnTo>
                      <a:pt x="23" y="540"/>
                    </a:lnTo>
                    <a:lnTo>
                      <a:pt x="31" y="555"/>
                    </a:lnTo>
                    <a:lnTo>
                      <a:pt x="42" y="569"/>
                    </a:lnTo>
                    <a:lnTo>
                      <a:pt x="55" y="584"/>
                    </a:lnTo>
                    <a:lnTo>
                      <a:pt x="70" y="597"/>
                    </a:lnTo>
                    <a:lnTo>
                      <a:pt x="87" y="610"/>
                    </a:lnTo>
                    <a:lnTo>
                      <a:pt x="106" y="622"/>
                    </a:lnTo>
                    <a:lnTo>
                      <a:pt x="124" y="631"/>
                    </a:lnTo>
                    <a:lnTo>
                      <a:pt x="143" y="641"/>
                    </a:lnTo>
                    <a:lnTo>
                      <a:pt x="163" y="650"/>
                    </a:lnTo>
                    <a:lnTo>
                      <a:pt x="184" y="660"/>
                    </a:lnTo>
                    <a:lnTo>
                      <a:pt x="215" y="671"/>
                    </a:lnTo>
                    <a:lnTo>
                      <a:pt x="247" y="678"/>
                    </a:lnTo>
                    <a:lnTo>
                      <a:pt x="277" y="686"/>
                    </a:lnTo>
                    <a:lnTo>
                      <a:pt x="309" y="692"/>
                    </a:lnTo>
                    <a:lnTo>
                      <a:pt x="327" y="696"/>
                    </a:lnTo>
                    <a:lnTo>
                      <a:pt x="344" y="697"/>
                    </a:lnTo>
                    <a:lnTo>
                      <a:pt x="361" y="699"/>
                    </a:lnTo>
                    <a:lnTo>
                      <a:pt x="376" y="701"/>
                    </a:lnTo>
                    <a:lnTo>
                      <a:pt x="402" y="705"/>
                    </a:lnTo>
                    <a:lnTo>
                      <a:pt x="427" y="707"/>
                    </a:lnTo>
                    <a:lnTo>
                      <a:pt x="450" y="707"/>
                    </a:lnTo>
                    <a:lnTo>
                      <a:pt x="471" y="705"/>
                    </a:lnTo>
                    <a:lnTo>
                      <a:pt x="480" y="701"/>
                    </a:lnTo>
                    <a:lnTo>
                      <a:pt x="490" y="696"/>
                    </a:lnTo>
                    <a:lnTo>
                      <a:pt x="497" y="688"/>
                    </a:lnTo>
                    <a:lnTo>
                      <a:pt x="505" y="677"/>
                    </a:lnTo>
                    <a:lnTo>
                      <a:pt x="511" y="660"/>
                    </a:lnTo>
                    <a:lnTo>
                      <a:pt x="514" y="644"/>
                    </a:lnTo>
                    <a:lnTo>
                      <a:pt x="516" y="627"/>
                    </a:lnTo>
                    <a:lnTo>
                      <a:pt x="516" y="610"/>
                    </a:lnTo>
                    <a:lnTo>
                      <a:pt x="518" y="593"/>
                    </a:lnTo>
                    <a:lnTo>
                      <a:pt x="522" y="578"/>
                    </a:lnTo>
                    <a:lnTo>
                      <a:pt x="524" y="567"/>
                    </a:lnTo>
                    <a:lnTo>
                      <a:pt x="528" y="557"/>
                    </a:lnTo>
                    <a:lnTo>
                      <a:pt x="533" y="550"/>
                    </a:lnTo>
                    <a:lnTo>
                      <a:pt x="539" y="542"/>
                    </a:lnTo>
                    <a:lnTo>
                      <a:pt x="547" y="536"/>
                    </a:lnTo>
                    <a:lnTo>
                      <a:pt x="558" y="532"/>
                    </a:lnTo>
                    <a:lnTo>
                      <a:pt x="569" y="531"/>
                    </a:lnTo>
                    <a:lnTo>
                      <a:pt x="586" y="525"/>
                    </a:lnTo>
                    <a:lnTo>
                      <a:pt x="598" y="519"/>
                    </a:lnTo>
                    <a:lnTo>
                      <a:pt x="611" y="514"/>
                    </a:lnTo>
                    <a:lnTo>
                      <a:pt x="621" y="508"/>
                    </a:lnTo>
                    <a:lnTo>
                      <a:pt x="626" y="502"/>
                    </a:lnTo>
                    <a:lnTo>
                      <a:pt x="628" y="495"/>
                    </a:lnTo>
                    <a:lnTo>
                      <a:pt x="628" y="489"/>
                    </a:lnTo>
                    <a:lnTo>
                      <a:pt x="622" y="478"/>
                    </a:lnTo>
                    <a:lnTo>
                      <a:pt x="615" y="466"/>
                    </a:lnTo>
                    <a:lnTo>
                      <a:pt x="605" y="457"/>
                    </a:lnTo>
                    <a:lnTo>
                      <a:pt x="598" y="449"/>
                    </a:lnTo>
                    <a:lnTo>
                      <a:pt x="585" y="434"/>
                    </a:lnTo>
                    <a:lnTo>
                      <a:pt x="569" y="423"/>
                    </a:lnTo>
                    <a:lnTo>
                      <a:pt x="552" y="413"/>
                    </a:lnTo>
                    <a:lnTo>
                      <a:pt x="533" y="404"/>
                    </a:lnTo>
                    <a:close/>
                  </a:path>
                </a:pathLst>
              </a:custGeom>
              <a:solidFill>
                <a:srgbClr val="E04D4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7674" name="Freeform 282"/>
              <p:cNvSpPr>
                <a:spLocks/>
              </p:cNvSpPr>
              <p:nvPr/>
            </p:nvSpPr>
            <p:spPr bwMode="auto">
              <a:xfrm>
                <a:off x="1766" y="2997"/>
                <a:ext cx="442" cy="64"/>
              </a:xfrm>
              <a:custGeom>
                <a:avLst/>
                <a:gdLst/>
                <a:ahLst/>
                <a:cxnLst>
                  <a:cxn ang="0">
                    <a:pos x="442" y="13"/>
                  </a:cxn>
                  <a:cxn ang="0">
                    <a:pos x="402" y="11"/>
                  </a:cxn>
                  <a:cxn ang="0">
                    <a:pos x="360" y="9"/>
                  </a:cxn>
                  <a:cxn ang="0">
                    <a:pos x="317" y="7"/>
                  </a:cxn>
                  <a:cxn ang="0">
                    <a:pos x="271" y="9"/>
                  </a:cxn>
                  <a:cxn ang="0">
                    <a:pos x="227" y="11"/>
                  </a:cxn>
                  <a:cxn ang="0">
                    <a:pos x="186" y="19"/>
                  </a:cxn>
                  <a:cxn ang="0">
                    <a:pos x="144" y="26"/>
                  </a:cxn>
                  <a:cxn ang="0">
                    <a:pos x="102" y="34"/>
                  </a:cxn>
                  <a:cxn ang="0">
                    <a:pos x="83" y="38"/>
                  </a:cxn>
                  <a:cxn ang="0">
                    <a:pos x="64" y="43"/>
                  </a:cxn>
                  <a:cxn ang="0">
                    <a:pos x="45" y="47"/>
                  </a:cxn>
                  <a:cxn ang="0">
                    <a:pos x="28" y="53"/>
                  </a:cxn>
                  <a:cxn ang="0">
                    <a:pos x="13" y="58"/>
                  </a:cxn>
                  <a:cxn ang="0">
                    <a:pos x="0" y="64"/>
                  </a:cxn>
                  <a:cxn ang="0">
                    <a:pos x="9" y="57"/>
                  </a:cxn>
                  <a:cxn ang="0">
                    <a:pos x="21" y="51"/>
                  </a:cxn>
                  <a:cxn ang="0">
                    <a:pos x="32" y="43"/>
                  </a:cxn>
                  <a:cxn ang="0">
                    <a:pos x="47" y="38"/>
                  </a:cxn>
                  <a:cxn ang="0">
                    <a:pos x="78" y="28"/>
                  </a:cxn>
                  <a:cxn ang="0">
                    <a:pos x="112" y="19"/>
                  </a:cxn>
                  <a:cxn ang="0">
                    <a:pos x="152" y="11"/>
                  </a:cxn>
                  <a:cxn ang="0">
                    <a:pos x="195" y="5"/>
                  </a:cxn>
                  <a:cxn ang="0">
                    <a:pos x="239" y="2"/>
                  </a:cxn>
                  <a:cxn ang="0">
                    <a:pos x="281" y="0"/>
                  </a:cxn>
                  <a:cxn ang="0">
                    <a:pos x="318" y="0"/>
                  </a:cxn>
                  <a:cxn ang="0">
                    <a:pos x="353" y="0"/>
                  </a:cxn>
                  <a:cxn ang="0">
                    <a:pos x="379" y="2"/>
                  </a:cxn>
                  <a:cxn ang="0">
                    <a:pos x="400" y="3"/>
                  </a:cxn>
                  <a:cxn ang="0">
                    <a:pos x="421" y="9"/>
                  </a:cxn>
                  <a:cxn ang="0">
                    <a:pos x="442" y="13"/>
                  </a:cxn>
                </a:cxnLst>
                <a:rect l="0" t="0" r="r" b="b"/>
                <a:pathLst>
                  <a:path w="442" h="64">
                    <a:moveTo>
                      <a:pt x="442" y="13"/>
                    </a:moveTo>
                    <a:lnTo>
                      <a:pt x="402" y="11"/>
                    </a:lnTo>
                    <a:lnTo>
                      <a:pt x="360" y="9"/>
                    </a:lnTo>
                    <a:lnTo>
                      <a:pt x="317" y="7"/>
                    </a:lnTo>
                    <a:lnTo>
                      <a:pt x="271" y="9"/>
                    </a:lnTo>
                    <a:lnTo>
                      <a:pt x="227" y="11"/>
                    </a:lnTo>
                    <a:lnTo>
                      <a:pt x="186" y="19"/>
                    </a:lnTo>
                    <a:lnTo>
                      <a:pt x="144" y="26"/>
                    </a:lnTo>
                    <a:lnTo>
                      <a:pt x="102" y="34"/>
                    </a:lnTo>
                    <a:lnTo>
                      <a:pt x="83" y="38"/>
                    </a:lnTo>
                    <a:lnTo>
                      <a:pt x="64" y="43"/>
                    </a:lnTo>
                    <a:lnTo>
                      <a:pt x="45" y="47"/>
                    </a:lnTo>
                    <a:lnTo>
                      <a:pt x="28" y="53"/>
                    </a:lnTo>
                    <a:lnTo>
                      <a:pt x="13" y="58"/>
                    </a:lnTo>
                    <a:lnTo>
                      <a:pt x="0" y="64"/>
                    </a:lnTo>
                    <a:lnTo>
                      <a:pt x="9" y="57"/>
                    </a:lnTo>
                    <a:lnTo>
                      <a:pt x="21" y="51"/>
                    </a:lnTo>
                    <a:lnTo>
                      <a:pt x="32" y="43"/>
                    </a:lnTo>
                    <a:lnTo>
                      <a:pt x="47" y="38"/>
                    </a:lnTo>
                    <a:lnTo>
                      <a:pt x="78" y="28"/>
                    </a:lnTo>
                    <a:lnTo>
                      <a:pt x="112" y="19"/>
                    </a:lnTo>
                    <a:lnTo>
                      <a:pt x="152" y="11"/>
                    </a:lnTo>
                    <a:lnTo>
                      <a:pt x="195" y="5"/>
                    </a:lnTo>
                    <a:lnTo>
                      <a:pt x="239" y="2"/>
                    </a:lnTo>
                    <a:lnTo>
                      <a:pt x="281" y="0"/>
                    </a:lnTo>
                    <a:lnTo>
                      <a:pt x="318" y="0"/>
                    </a:lnTo>
                    <a:lnTo>
                      <a:pt x="353" y="0"/>
                    </a:lnTo>
                    <a:lnTo>
                      <a:pt x="379" y="2"/>
                    </a:lnTo>
                    <a:lnTo>
                      <a:pt x="400" y="3"/>
                    </a:lnTo>
                    <a:lnTo>
                      <a:pt x="421" y="9"/>
                    </a:lnTo>
                    <a:lnTo>
                      <a:pt x="442" y="13"/>
                    </a:lnTo>
                    <a:close/>
                  </a:path>
                </a:pathLst>
              </a:custGeom>
              <a:solidFill>
                <a:srgbClr val="9A4D4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7675" name="Freeform 283"/>
              <p:cNvSpPr>
                <a:spLocks/>
              </p:cNvSpPr>
              <p:nvPr/>
            </p:nvSpPr>
            <p:spPr bwMode="auto">
              <a:xfrm>
                <a:off x="1802" y="2983"/>
                <a:ext cx="201" cy="35"/>
              </a:xfrm>
              <a:custGeom>
                <a:avLst/>
                <a:gdLst/>
                <a:ahLst/>
                <a:cxnLst>
                  <a:cxn ang="0">
                    <a:pos x="0" y="35"/>
                  </a:cxn>
                  <a:cxn ang="0">
                    <a:pos x="21" y="31"/>
                  </a:cxn>
                  <a:cxn ang="0">
                    <a:pos x="42" y="27"/>
                  </a:cxn>
                  <a:cxn ang="0">
                    <a:pos x="62" y="19"/>
                  </a:cxn>
                  <a:cxn ang="0">
                    <a:pos x="81" y="14"/>
                  </a:cxn>
                  <a:cxn ang="0">
                    <a:pos x="97" y="10"/>
                  </a:cxn>
                  <a:cxn ang="0">
                    <a:pos x="110" y="6"/>
                  </a:cxn>
                  <a:cxn ang="0">
                    <a:pos x="129" y="2"/>
                  </a:cxn>
                  <a:cxn ang="0">
                    <a:pos x="152" y="0"/>
                  </a:cxn>
                  <a:cxn ang="0">
                    <a:pos x="163" y="0"/>
                  </a:cxn>
                  <a:cxn ang="0">
                    <a:pos x="174" y="0"/>
                  </a:cxn>
                  <a:cxn ang="0">
                    <a:pos x="184" y="2"/>
                  </a:cxn>
                  <a:cxn ang="0">
                    <a:pos x="191" y="4"/>
                  </a:cxn>
                  <a:cxn ang="0">
                    <a:pos x="197" y="8"/>
                  </a:cxn>
                  <a:cxn ang="0">
                    <a:pos x="201" y="8"/>
                  </a:cxn>
                  <a:cxn ang="0">
                    <a:pos x="197" y="8"/>
                  </a:cxn>
                  <a:cxn ang="0">
                    <a:pos x="188" y="6"/>
                  </a:cxn>
                  <a:cxn ang="0">
                    <a:pos x="174" y="6"/>
                  </a:cxn>
                  <a:cxn ang="0">
                    <a:pos x="161" y="4"/>
                  </a:cxn>
                  <a:cxn ang="0">
                    <a:pos x="148" y="6"/>
                  </a:cxn>
                  <a:cxn ang="0">
                    <a:pos x="135" y="8"/>
                  </a:cxn>
                  <a:cxn ang="0">
                    <a:pos x="108" y="12"/>
                  </a:cxn>
                  <a:cxn ang="0">
                    <a:pos x="80" y="19"/>
                  </a:cxn>
                  <a:cxn ang="0">
                    <a:pos x="61" y="23"/>
                  </a:cxn>
                  <a:cxn ang="0">
                    <a:pos x="40" y="27"/>
                  </a:cxn>
                  <a:cxn ang="0">
                    <a:pos x="21" y="33"/>
                  </a:cxn>
                  <a:cxn ang="0">
                    <a:pos x="0" y="35"/>
                  </a:cxn>
                </a:cxnLst>
                <a:rect l="0" t="0" r="r" b="b"/>
                <a:pathLst>
                  <a:path w="201" h="35">
                    <a:moveTo>
                      <a:pt x="0" y="35"/>
                    </a:moveTo>
                    <a:lnTo>
                      <a:pt x="21" y="31"/>
                    </a:lnTo>
                    <a:lnTo>
                      <a:pt x="42" y="27"/>
                    </a:lnTo>
                    <a:lnTo>
                      <a:pt x="62" y="19"/>
                    </a:lnTo>
                    <a:lnTo>
                      <a:pt x="81" y="14"/>
                    </a:lnTo>
                    <a:lnTo>
                      <a:pt x="97" y="10"/>
                    </a:lnTo>
                    <a:lnTo>
                      <a:pt x="110" y="6"/>
                    </a:lnTo>
                    <a:lnTo>
                      <a:pt x="129" y="2"/>
                    </a:lnTo>
                    <a:lnTo>
                      <a:pt x="152" y="0"/>
                    </a:lnTo>
                    <a:lnTo>
                      <a:pt x="163" y="0"/>
                    </a:lnTo>
                    <a:lnTo>
                      <a:pt x="174" y="0"/>
                    </a:lnTo>
                    <a:lnTo>
                      <a:pt x="184" y="2"/>
                    </a:lnTo>
                    <a:lnTo>
                      <a:pt x="191" y="4"/>
                    </a:lnTo>
                    <a:lnTo>
                      <a:pt x="197" y="8"/>
                    </a:lnTo>
                    <a:lnTo>
                      <a:pt x="201" y="8"/>
                    </a:lnTo>
                    <a:lnTo>
                      <a:pt x="197" y="8"/>
                    </a:lnTo>
                    <a:lnTo>
                      <a:pt x="188" y="6"/>
                    </a:lnTo>
                    <a:lnTo>
                      <a:pt x="174" y="6"/>
                    </a:lnTo>
                    <a:lnTo>
                      <a:pt x="161" y="4"/>
                    </a:lnTo>
                    <a:lnTo>
                      <a:pt x="148" y="6"/>
                    </a:lnTo>
                    <a:lnTo>
                      <a:pt x="135" y="8"/>
                    </a:lnTo>
                    <a:lnTo>
                      <a:pt x="108" y="12"/>
                    </a:lnTo>
                    <a:lnTo>
                      <a:pt x="80" y="19"/>
                    </a:lnTo>
                    <a:lnTo>
                      <a:pt x="61" y="23"/>
                    </a:lnTo>
                    <a:lnTo>
                      <a:pt x="40" y="27"/>
                    </a:lnTo>
                    <a:lnTo>
                      <a:pt x="21" y="33"/>
                    </a:lnTo>
                    <a:lnTo>
                      <a:pt x="0" y="35"/>
                    </a:lnTo>
                    <a:close/>
                  </a:path>
                </a:pathLst>
              </a:custGeom>
              <a:solidFill>
                <a:srgbClr val="9A4D4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7676" name="Freeform 284"/>
              <p:cNvSpPr>
                <a:spLocks/>
              </p:cNvSpPr>
              <p:nvPr/>
            </p:nvSpPr>
            <p:spPr bwMode="auto">
              <a:xfrm>
                <a:off x="982" y="2430"/>
                <a:ext cx="668" cy="483"/>
              </a:xfrm>
              <a:custGeom>
                <a:avLst/>
                <a:gdLst/>
                <a:ahLst/>
                <a:cxnLst>
                  <a:cxn ang="0">
                    <a:pos x="588" y="96"/>
                  </a:cxn>
                  <a:cxn ang="0">
                    <a:pos x="560" y="74"/>
                  </a:cxn>
                  <a:cxn ang="0">
                    <a:pos x="533" y="49"/>
                  </a:cxn>
                  <a:cxn ang="0">
                    <a:pos x="499" y="9"/>
                  </a:cxn>
                  <a:cxn ang="0">
                    <a:pos x="475" y="5"/>
                  </a:cxn>
                  <a:cxn ang="0">
                    <a:pos x="437" y="19"/>
                  </a:cxn>
                  <a:cxn ang="0">
                    <a:pos x="382" y="40"/>
                  </a:cxn>
                  <a:cxn ang="0">
                    <a:pos x="334" y="66"/>
                  </a:cxn>
                  <a:cxn ang="0">
                    <a:pos x="310" y="87"/>
                  </a:cxn>
                  <a:cxn ang="0">
                    <a:pos x="296" y="104"/>
                  </a:cxn>
                  <a:cxn ang="0">
                    <a:pos x="291" y="121"/>
                  </a:cxn>
                  <a:cxn ang="0">
                    <a:pos x="289" y="138"/>
                  </a:cxn>
                  <a:cxn ang="0">
                    <a:pos x="292" y="157"/>
                  </a:cxn>
                  <a:cxn ang="0">
                    <a:pos x="283" y="163"/>
                  </a:cxn>
                  <a:cxn ang="0">
                    <a:pos x="249" y="153"/>
                  </a:cxn>
                  <a:cxn ang="0">
                    <a:pos x="201" y="142"/>
                  </a:cxn>
                  <a:cxn ang="0">
                    <a:pos x="137" y="125"/>
                  </a:cxn>
                  <a:cxn ang="0">
                    <a:pos x="86" y="121"/>
                  </a:cxn>
                  <a:cxn ang="0">
                    <a:pos x="50" y="125"/>
                  </a:cxn>
                  <a:cxn ang="0">
                    <a:pos x="29" y="134"/>
                  </a:cxn>
                  <a:cxn ang="0">
                    <a:pos x="23" y="144"/>
                  </a:cxn>
                  <a:cxn ang="0">
                    <a:pos x="21" y="165"/>
                  </a:cxn>
                  <a:cxn ang="0">
                    <a:pos x="29" y="187"/>
                  </a:cxn>
                  <a:cxn ang="0">
                    <a:pos x="33" y="199"/>
                  </a:cxn>
                  <a:cxn ang="0">
                    <a:pos x="17" y="218"/>
                  </a:cxn>
                  <a:cxn ang="0">
                    <a:pos x="2" y="239"/>
                  </a:cxn>
                  <a:cxn ang="0">
                    <a:pos x="0" y="252"/>
                  </a:cxn>
                  <a:cxn ang="0">
                    <a:pos x="0" y="267"/>
                  </a:cxn>
                  <a:cxn ang="0">
                    <a:pos x="8" y="282"/>
                  </a:cxn>
                  <a:cxn ang="0">
                    <a:pos x="25" y="301"/>
                  </a:cxn>
                  <a:cxn ang="0">
                    <a:pos x="63" y="330"/>
                  </a:cxn>
                  <a:cxn ang="0">
                    <a:pos x="108" y="358"/>
                  </a:cxn>
                  <a:cxn ang="0">
                    <a:pos x="143" y="381"/>
                  </a:cxn>
                  <a:cxn ang="0">
                    <a:pos x="169" y="405"/>
                  </a:cxn>
                  <a:cxn ang="0">
                    <a:pos x="207" y="440"/>
                  </a:cxn>
                  <a:cxn ang="0">
                    <a:pos x="241" y="464"/>
                  </a:cxn>
                  <a:cxn ang="0">
                    <a:pos x="274" y="478"/>
                  </a:cxn>
                  <a:cxn ang="0">
                    <a:pos x="304" y="483"/>
                  </a:cxn>
                  <a:cxn ang="0">
                    <a:pos x="334" y="483"/>
                  </a:cxn>
                  <a:cxn ang="0">
                    <a:pos x="378" y="474"/>
                  </a:cxn>
                  <a:cxn ang="0">
                    <a:pos x="435" y="457"/>
                  </a:cxn>
                  <a:cxn ang="0">
                    <a:pos x="490" y="438"/>
                  </a:cxn>
                  <a:cxn ang="0">
                    <a:pos x="532" y="419"/>
                  </a:cxn>
                  <a:cxn ang="0">
                    <a:pos x="566" y="398"/>
                  </a:cxn>
                  <a:cxn ang="0">
                    <a:pos x="598" y="373"/>
                  </a:cxn>
                  <a:cxn ang="0">
                    <a:pos x="626" y="349"/>
                  </a:cxn>
                  <a:cxn ang="0">
                    <a:pos x="651" y="320"/>
                  </a:cxn>
                  <a:cxn ang="0">
                    <a:pos x="664" y="290"/>
                  </a:cxn>
                  <a:cxn ang="0">
                    <a:pos x="668" y="263"/>
                  </a:cxn>
                  <a:cxn ang="0">
                    <a:pos x="662" y="244"/>
                  </a:cxn>
                  <a:cxn ang="0">
                    <a:pos x="653" y="227"/>
                  </a:cxn>
                  <a:cxn ang="0">
                    <a:pos x="638" y="214"/>
                  </a:cxn>
                  <a:cxn ang="0">
                    <a:pos x="611" y="199"/>
                  </a:cxn>
                  <a:cxn ang="0">
                    <a:pos x="568" y="187"/>
                  </a:cxn>
                  <a:cxn ang="0">
                    <a:pos x="539" y="184"/>
                  </a:cxn>
                  <a:cxn ang="0">
                    <a:pos x="526" y="176"/>
                  </a:cxn>
                  <a:cxn ang="0">
                    <a:pos x="511" y="165"/>
                  </a:cxn>
                  <a:cxn ang="0">
                    <a:pos x="494" y="146"/>
                  </a:cxn>
                  <a:cxn ang="0">
                    <a:pos x="499" y="134"/>
                  </a:cxn>
                  <a:cxn ang="0">
                    <a:pos x="526" y="125"/>
                  </a:cxn>
                  <a:cxn ang="0">
                    <a:pos x="556" y="117"/>
                  </a:cxn>
                  <a:cxn ang="0">
                    <a:pos x="592" y="112"/>
                  </a:cxn>
                </a:cxnLst>
                <a:rect l="0" t="0" r="r" b="b"/>
                <a:pathLst>
                  <a:path w="668" h="483">
                    <a:moveTo>
                      <a:pt x="605" y="110"/>
                    </a:moveTo>
                    <a:lnTo>
                      <a:pt x="588" y="96"/>
                    </a:lnTo>
                    <a:lnTo>
                      <a:pt x="573" y="85"/>
                    </a:lnTo>
                    <a:lnTo>
                      <a:pt x="560" y="74"/>
                    </a:lnTo>
                    <a:lnTo>
                      <a:pt x="549" y="62"/>
                    </a:lnTo>
                    <a:lnTo>
                      <a:pt x="533" y="49"/>
                    </a:lnTo>
                    <a:lnTo>
                      <a:pt x="522" y="38"/>
                    </a:lnTo>
                    <a:lnTo>
                      <a:pt x="499" y="9"/>
                    </a:lnTo>
                    <a:lnTo>
                      <a:pt x="492" y="0"/>
                    </a:lnTo>
                    <a:lnTo>
                      <a:pt x="475" y="5"/>
                    </a:lnTo>
                    <a:lnTo>
                      <a:pt x="456" y="11"/>
                    </a:lnTo>
                    <a:lnTo>
                      <a:pt x="437" y="19"/>
                    </a:lnTo>
                    <a:lnTo>
                      <a:pt x="418" y="24"/>
                    </a:lnTo>
                    <a:lnTo>
                      <a:pt x="382" y="40"/>
                    </a:lnTo>
                    <a:lnTo>
                      <a:pt x="349" y="57"/>
                    </a:lnTo>
                    <a:lnTo>
                      <a:pt x="334" y="66"/>
                    </a:lnTo>
                    <a:lnTo>
                      <a:pt x="321" y="76"/>
                    </a:lnTo>
                    <a:lnTo>
                      <a:pt x="310" y="87"/>
                    </a:lnTo>
                    <a:lnTo>
                      <a:pt x="302" y="96"/>
                    </a:lnTo>
                    <a:lnTo>
                      <a:pt x="296" y="104"/>
                    </a:lnTo>
                    <a:lnTo>
                      <a:pt x="292" y="112"/>
                    </a:lnTo>
                    <a:lnTo>
                      <a:pt x="291" y="121"/>
                    </a:lnTo>
                    <a:lnTo>
                      <a:pt x="289" y="129"/>
                    </a:lnTo>
                    <a:lnTo>
                      <a:pt x="289" y="138"/>
                    </a:lnTo>
                    <a:lnTo>
                      <a:pt x="291" y="148"/>
                    </a:lnTo>
                    <a:lnTo>
                      <a:pt x="292" y="157"/>
                    </a:lnTo>
                    <a:lnTo>
                      <a:pt x="298" y="167"/>
                    </a:lnTo>
                    <a:lnTo>
                      <a:pt x="283" y="163"/>
                    </a:lnTo>
                    <a:lnTo>
                      <a:pt x="270" y="159"/>
                    </a:lnTo>
                    <a:lnTo>
                      <a:pt x="249" y="153"/>
                    </a:lnTo>
                    <a:lnTo>
                      <a:pt x="230" y="148"/>
                    </a:lnTo>
                    <a:lnTo>
                      <a:pt x="201" y="142"/>
                    </a:lnTo>
                    <a:lnTo>
                      <a:pt x="171" y="132"/>
                    </a:lnTo>
                    <a:lnTo>
                      <a:pt x="137" y="125"/>
                    </a:lnTo>
                    <a:lnTo>
                      <a:pt x="107" y="121"/>
                    </a:lnTo>
                    <a:lnTo>
                      <a:pt x="86" y="121"/>
                    </a:lnTo>
                    <a:lnTo>
                      <a:pt x="69" y="123"/>
                    </a:lnTo>
                    <a:lnTo>
                      <a:pt x="50" y="125"/>
                    </a:lnTo>
                    <a:lnTo>
                      <a:pt x="33" y="131"/>
                    </a:lnTo>
                    <a:lnTo>
                      <a:pt x="29" y="134"/>
                    </a:lnTo>
                    <a:lnTo>
                      <a:pt x="25" y="138"/>
                    </a:lnTo>
                    <a:lnTo>
                      <a:pt x="23" y="144"/>
                    </a:lnTo>
                    <a:lnTo>
                      <a:pt x="21" y="150"/>
                    </a:lnTo>
                    <a:lnTo>
                      <a:pt x="21" y="165"/>
                    </a:lnTo>
                    <a:lnTo>
                      <a:pt x="25" y="182"/>
                    </a:lnTo>
                    <a:lnTo>
                      <a:pt x="29" y="187"/>
                    </a:lnTo>
                    <a:lnTo>
                      <a:pt x="31" y="193"/>
                    </a:lnTo>
                    <a:lnTo>
                      <a:pt x="33" y="199"/>
                    </a:lnTo>
                    <a:lnTo>
                      <a:pt x="31" y="205"/>
                    </a:lnTo>
                    <a:lnTo>
                      <a:pt x="17" y="218"/>
                    </a:lnTo>
                    <a:lnTo>
                      <a:pt x="6" y="233"/>
                    </a:lnTo>
                    <a:lnTo>
                      <a:pt x="2" y="239"/>
                    </a:lnTo>
                    <a:lnTo>
                      <a:pt x="0" y="246"/>
                    </a:lnTo>
                    <a:lnTo>
                      <a:pt x="0" y="252"/>
                    </a:lnTo>
                    <a:lnTo>
                      <a:pt x="0" y="259"/>
                    </a:lnTo>
                    <a:lnTo>
                      <a:pt x="0" y="267"/>
                    </a:lnTo>
                    <a:lnTo>
                      <a:pt x="4" y="275"/>
                    </a:lnTo>
                    <a:lnTo>
                      <a:pt x="8" y="282"/>
                    </a:lnTo>
                    <a:lnTo>
                      <a:pt x="14" y="292"/>
                    </a:lnTo>
                    <a:lnTo>
                      <a:pt x="25" y="301"/>
                    </a:lnTo>
                    <a:lnTo>
                      <a:pt x="42" y="314"/>
                    </a:lnTo>
                    <a:lnTo>
                      <a:pt x="63" y="330"/>
                    </a:lnTo>
                    <a:lnTo>
                      <a:pt x="86" y="345"/>
                    </a:lnTo>
                    <a:lnTo>
                      <a:pt x="108" y="358"/>
                    </a:lnTo>
                    <a:lnTo>
                      <a:pt x="129" y="369"/>
                    </a:lnTo>
                    <a:lnTo>
                      <a:pt x="143" y="381"/>
                    </a:lnTo>
                    <a:lnTo>
                      <a:pt x="150" y="387"/>
                    </a:lnTo>
                    <a:lnTo>
                      <a:pt x="169" y="405"/>
                    </a:lnTo>
                    <a:lnTo>
                      <a:pt x="188" y="423"/>
                    </a:lnTo>
                    <a:lnTo>
                      <a:pt x="207" y="440"/>
                    </a:lnTo>
                    <a:lnTo>
                      <a:pt x="226" y="455"/>
                    </a:lnTo>
                    <a:lnTo>
                      <a:pt x="241" y="464"/>
                    </a:lnTo>
                    <a:lnTo>
                      <a:pt x="258" y="472"/>
                    </a:lnTo>
                    <a:lnTo>
                      <a:pt x="274" y="478"/>
                    </a:lnTo>
                    <a:lnTo>
                      <a:pt x="291" y="481"/>
                    </a:lnTo>
                    <a:lnTo>
                      <a:pt x="304" y="483"/>
                    </a:lnTo>
                    <a:lnTo>
                      <a:pt x="319" y="483"/>
                    </a:lnTo>
                    <a:lnTo>
                      <a:pt x="334" y="483"/>
                    </a:lnTo>
                    <a:lnTo>
                      <a:pt x="349" y="481"/>
                    </a:lnTo>
                    <a:lnTo>
                      <a:pt x="378" y="474"/>
                    </a:lnTo>
                    <a:lnTo>
                      <a:pt x="408" y="466"/>
                    </a:lnTo>
                    <a:lnTo>
                      <a:pt x="435" y="457"/>
                    </a:lnTo>
                    <a:lnTo>
                      <a:pt x="463" y="449"/>
                    </a:lnTo>
                    <a:lnTo>
                      <a:pt x="490" y="438"/>
                    </a:lnTo>
                    <a:lnTo>
                      <a:pt x="518" y="426"/>
                    </a:lnTo>
                    <a:lnTo>
                      <a:pt x="532" y="419"/>
                    </a:lnTo>
                    <a:lnTo>
                      <a:pt x="549" y="409"/>
                    </a:lnTo>
                    <a:lnTo>
                      <a:pt x="566" y="398"/>
                    </a:lnTo>
                    <a:lnTo>
                      <a:pt x="583" y="387"/>
                    </a:lnTo>
                    <a:lnTo>
                      <a:pt x="598" y="373"/>
                    </a:lnTo>
                    <a:lnTo>
                      <a:pt x="613" y="362"/>
                    </a:lnTo>
                    <a:lnTo>
                      <a:pt x="626" y="349"/>
                    </a:lnTo>
                    <a:lnTo>
                      <a:pt x="640" y="333"/>
                    </a:lnTo>
                    <a:lnTo>
                      <a:pt x="651" y="320"/>
                    </a:lnTo>
                    <a:lnTo>
                      <a:pt x="659" y="305"/>
                    </a:lnTo>
                    <a:lnTo>
                      <a:pt x="664" y="290"/>
                    </a:lnTo>
                    <a:lnTo>
                      <a:pt x="668" y="275"/>
                    </a:lnTo>
                    <a:lnTo>
                      <a:pt x="668" y="263"/>
                    </a:lnTo>
                    <a:lnTo>
                      <a:pt x="666" y="254"/>
                    </a:lnTo>
                    <a:lnTo>
                      <a:pt x="662" y="244"/>
                    </a:lnTo>
                    <a:lnTo>
                      <a:pt x="659" y="237"/>
                    </a:lnTo>
                    <a:lnTo>
                      <a:pt x="653" y="227"/>
                    </a:lnTo>
                    <a:lnTo>
                      <a:pt x="645" y="222"/>
                    </a:lnTo>
                    <a:lnTo>
                      <a:pt x="638" y="214"/>
                    </a:lnTo>
                    <a:lnTo>
                      <a:pt x="630" y="208"/>
                    </a:lnTo>
                    <a:lnTo>
                      <a:pt x="611" y="199"/>
                    </a:lnTo>
                    <a:lnTo>
                      <a:pt x="590" y="193"/>
                    </a:lnTo>
                    <a:lnTo>
                      <a:pt x="568" y="187"/>
                    </a:lnTo>
                    <a:lnTo>
                      <a:pt x="545" y="186"/>
                    </a:lnTo>
                    <a:lnTo>
                      <a:pt x="539" y="184"/>
                    </a:lnTo>
                    <a:lnTo>
                      <a:pt x="535" y="182"/>
                    </a:lnTo>
                    <a:lnTo>
                      <a:pt x="526" y="176"/>
                    </a:lnTo>
                    <a:lnTo>
                      <a:pt x="518" y="170"/>
                    </a:lnTo>
                    <a:lnTo>
                      <a:pt x="511" y="165"/>
                    </a:lnTo>
                    <a:lnTo>
                      <a:pt x="503" y="157"/>
                    </a:lnTo>
                    <a:lnTo>
                      <a:pt x="494" y="146"/>
                    </a:lnTo>
                    <a:lnTo>
                      <a:pt x="490" y="140"/>
                    </a:lnTo>
                    <a:lnTo>
                      <a:pt x="499" y="134"/>
                    </a:lnTo>
                    <a:lnTo>
                      <a:pt x="511" y="131"/>
                    </a:lnTo>
                    <a:lnTo>
                      <a:pt x="526" y="125"/>
                    </a:lnTo>
                    <a:lnTo>
                      <a:pt x="541" y="121"/>
                    </a:lnTo>
                    <a:lnTo>
                      <a:pt x="556" y="117"/>
                    </a:lnTo>
                    <a:lnTo>
                      <a:pt x="571" y="115"/>
                    </a:lnTo>
                    <a:lnTo>
                      <a:pt x="592" y="112"/>
                    </a:lnTo>
                    <a:lnTo>
                      <a:pt x="605" y="110"/>
                    </a:lnTo>
                    <a:close/>
                  </a:path>
                </a:pathLst>
              </a:custGeom>
              <a:solidFill>
                <a:srgbClr val="9A4D4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7677" name="Freeform 285"/>
              <p:cNvSpPr>
                <a:spLocks/>
              </p:cNvSpPr>
              <p:nvPr/>
            </p:nvSpPr>
            <p:spPr bwMode="auto">
              <a:xfrm>
                <a:off x="982" y="2430"/>
                <a:ext cx="668" cy="483"/>
              </a:xfrm>
              <a:custGeom>
                <a:avLst/>
                <a:gdLst/>
                <a:ahLst/>
                <a:cxnLst>
                  <a:cxn ang="0">
                    <a:pos x="588" y="96"/>
                  </a:cxn>
                  <a:cxn ang="0">
                    <a:pos x="560" y="74"/>
                  </a:cxn>
                  <a:cxn ang="0">
                    <a:pos x="533" y="49"/>
                  </a:cxn>
                  <a:cxn ang="0">
                    <a:pos x="499" y="9"/>
                  </a:cxn>
                  <a:cxn ang="0">
                    <a:pos x="475" y="5"/>
                  </a:cxn>
                  <a:cxn ang="0">
                    <a:pos x="437" y="19"/>
                  </a:cxn>
                  <a:cxn ang="0">
                    <a:pos x="382" y="40"/>
                  </a:cxn>
                  <a:cxn ang="0">
                    <a:pos x="334" y="66"/>
                  </a:cxn>
                  <a:cxn ang="0">
                    <a:pos x="310" y="87"/>
                  </a:cxn>
                  <a:cxn ang="0">
                    <a:pos x="296" y="104"/>
                  </a:cxn>
                  <a:cxn ang="0">
                    <a:pos x="291" y="121"/>
                  </a:cxn>
                  <a:cxn ang="0">
                    <a:pos x="289" y="138"/>
                  </a:cxn>
                  <a:cxn ang="0">
                    <a:pos x="292" y="157"/>
                  </a:cxn>
                  <a:cxn ang="0">
                    <a:pos x="283" y="163"/>
                  </a:cxn>
                  <a:cxn ang="0">
                    <a:pos x="249" y="153"/>
                  </a:cxn>
                  <a:cxn ang="0">
                    <a:pos x="201" y="142"/>
                  </a:cxn>
                  <a:cxn ang="0">
                    <a:pos x="137" y="125"/>
                  </a:cxn>
                  <a:cxn ang="0">
                    <a:pos x="86" y="121"/>
                  </a:cxn>
                  <a:cxn ang="0">
                    <a:pos x="50" y="125"/>
                  </a:cxn>
                  <a:cxn ang="0">
                    <a:pos x="29" y="134"/>
                  </a:cxn>
                  <a:cxn ang="0">
                    <a:pos x="23" y="144"/>
                  </a:cxn>
                  <a:cxn ang="0">
                    <a:pos x="21" y="165"/>
                  </a:cxn>
                  <a:cxn ang="0">
                    <a:pos x="29" y="187"/>
                  </a:cxn>
                  <a:cxn ang="0">
                    <a:pos x="33" y="199"/>
                  </a:cxn>
                  <a:cxn ang="0">
                    <a:pos x="17" y="218"/>
                  </a:cxn>
                  <a:cxn ang="0">
                    <a:pos x="2" y="239"/>
                  </a:cxn>
                  <a:cxn ang="0">
                    <a:pos x="0" y="252"/>
                  </a:cxn>
                  <a:cxn ang="0">
                    <a:pos x="0" y="267"/>
                  </a:cxn>
                  <a:cxn ang="0">
                    <a:pos x="8" y="282"/>
                  </a:cxn>
                  <a:cxn ang="0">
                    <a:pos x="25" y="301"/>
                  </a:cxn>
                  <a:cxn ang="0">
                    <a:pos x="63" y="330"/>
                  </a:cxn>
                  <a:cxn ang="0">
                    <a:pos x="108" y="358"/>
                  </a:cxn>
                  <a:cxn ang="0">
                    <a:pos x="143" y="381"/>
                  </a:cxn>
                  <a:cxn ang="0">
                    <a:pos x="169" y="405"/>
                  </a:cxn>
                  <a:cxn ang="0">
                    <a:pos x="207" y="440"/>
                  </a:cxn>
                  <a:cxn ang="0">
                    <a:pos x="241" y="464"/>
                  </a:cxn>
                  <a:cxn ang="0">
                    <a:pos x="274" y="478"/>
                  </a:cxn>
                  <a:cxn ang="0">
                    <a:pos x="304" y="483"/>
                  </a:cxn>
                  <a:cxn ang="0">
                    <a:pos x="334" y="483"/>
                  </a:cxn>
                  <a:cxn ang="0">
                    <a:pos x="378" y="474"/>
                  </a:cxn>
                  <a:cxn ang="0">
                    <a:pos x="435" y="457"/>
                  </a:cxn>
                  <a:cxn ang="0">
                    <a:pos x="490" y="438"/>
                  </a:cxn>
                  <a:cxn ang="0">
                    <a:pos x="532" y="419"/>
                  </a:cxn>
                  <a:cxn ang="0">
                    <a:pos x="566" y="398"/>
                  </a:cxn>
                  <a:cxn ang="0">
                    <a:pos x="598" y="373"/>
                  </a:cxn>
                  <a:cxn ang="0">
                    <a:pos x="626" y="349"/>
                  </a:cxn>
                  <a:cxn ang="0">
                    <a:pos x="651" y="320"/>
                  </a:cxn>
                  <a:cxn ang="0">
                    <a:pos x="664" y="290"/>
                  </a:cxn>
                  <a:cxn ang="0">
                    <a:pos x="668" y="263"/>
                  </a:cxn>
                  <a:cxn ang="0">
                    <a:pos x="662" y="244"/>
                  </a:cxn>
                  <a:cxn ang="0">
                    <a:pos x="653" y="227"/>
                  </a:cxn>
                  <a:cxn ang="0">
                    <a:pos x="638" y="214"/>
                  </a:cxn>
                  <a:cxn ang="0">
                    <a:pos x="611" y="199"/>
                  </a:cxn>
                  <a:cxn ang="0">
                    <a:pos x="568" y="187"/>
                  </a:cxn>
                  <a:cxn ang="0">
                    <a:pos x="539" y="184"/>
                  </a:cxn>
                  <a:cxn ang="0">
                    <a:pos x="526" y="176"/>
                  </a:cxn>
                  <a:cxn ang="0">
                    <a:pos x="511" y="165"/>
                  </a:cxn>
                  <a:cxn ang="0">
                    <a:pos x="494" y="146"/>
                  </a:cxn>
                  <a:cxn ang="0">
                    <a:pos x="499" y="134"/>
                  </a:cxn>
                  <a:cxn ang="0">
                    <a:pos x="526" y="125"/>
                  </a:cxn>
                  <a:cxn ang="0">
                    <a:pos x="556" y="117"/>
                  </a:cxn>
                  <a:cxn ang="0">
                    <a:pos x="592" y="112"/>
                  </a:cxn>
                </a:cxnLst>
                <a:rect l="0" t="0" r="r" b="b"/>
                <a:pathLst>
                  <a:path w="668" h="483">
                    <a:moveTo>
                      <a:pt x="605" y="110"/>
                    </a:moveTo>
                    <a:lnTo>
                      <a:pt x="588" y="96"/>
                    </a:lnTo>
                    <a:lnTo>
                      <a:pt x="573" y="85"/>
                    </a:lnTo>
                    <a:lnTo>
                      <a:pt x="560" y="74"/>
                    </a:lnTo>
                    <a:lnTo>
                      <a:pt x="549" y="62"/>
                    </a:lnTo>
                    <a:lnTo>
                      <a:pt x="533" y="49"/>
                    </a:lnTo>
                    <a:lnTo>
                      <a:pt x="522" y="38"/>
                    </a:lnTo>
                    <a:lnTo>
                      <a:pt x="499" y="9"/>
                    </a:lnTo>
                    <a:lnTo>
                      <a:pt x="492" y="0"/>
                    </a:lnTo>
                    <a:lnTo>
                      <a:pt x="475" y="5"/>
                    </a:lnTo>
                    <a:lnTo>
                      <a:pt x="456" y="11"/>
                    </a:lnTo>
                    <a:lnTo>
                      <a:pt x="437" y="19"/>
                    </a:lnTo>
                    <a:lnTo>
                      <a:pt x="418" y="24"/>
                    </a:lnTo>
                    <a:lnTo>
                      <a:pt x="382" y="40"/>
                    </a:lnTo>
                    <a:lnTo>
                      <a:pt x="349" y="57"/>
                    </a:lnTo>
                    <a:lnTo>
                      <a:pt x="334" y="66"/>
                    </a:lnTo>
                    <a:lnTo>
                      <a:pt x="321" y="76"/>
                    </a:lnTo>
                    <a:lnTo>
                      <a:pt x="310" y="87"/>
                    </a:lnTo>
                    <a:lnTo>
                      <a:pt x="302" y="96"/>
                    </a:lnTo>
                    <a:lnTo>
                      <a:pt x="296" y="104"/>
                    </a:lnTo>
                    <a:lnTo>
                      <a:pt x="292" y="112"/>
                    </a:lnTo>
                    <a:lnTo>
                      <a:pt x="291" y="121"/>
                    </a:lnTo>
                    <a:lnTo>
                      <a:pt x="289" y="129"/>
                    </a:lnTo>
                    <a:lnTo>
                      <a:pt x="289" y="138"/>
                    </a:lnTo>
                    <a:lnTo>
                      <a:pt x="291" y="148"/>
                    </a:lnTo>
                    <a:lnTo>
                      <a:pt x="292" y="157"/>
                    </a:lnTo>
                    <a:lnTo>
                      <a:pt x="298" y="167"/>
                    </a:lnTo>
                    <a:lnTo>
                      <a:pt x="283" y="163"/>
                    </a:lnTo>
                    <a:lnTo>
                      <a:pt x="270" y="159"/>
                    </a:lnTo>
                    <a:lnTo>
                      <a:pt x="249" y="153"/>
                    </a:lnTo>
                    <a:lnTo>
                      <a:pt x="230" y="148"/>
                    </a:lnTo>
                    <a:lnTo>
                      <a:pt x="201" y="142"/>
                    </a:lnTo>
                    <a:lnTo>
                      <a:pt x="171" y="132"/>
                    </a:lnTo>
                    <a:lnTo>
                      <a:pt x="137" y="125"/>
                    </a:lnTo>
                    <a:lnTo>
                      <a:pt x="107" y="121"/>
                    </a:lnTo>
                    <a:lnTo>
                      <a:pt x="86" y="121"/>
                    </a:lnTo>
                    <a:lnTo>
                      <a:pt x="69" y="123"/>
                    </a:lnTo>
                    <a:lnTo>
                      <a:pt x="50" y="125"/>
                    </a:lnTo>
                    <a:lnTo>
                      <a:pt x="33" y="131"/>
                    </a:lnTo>
                    <a:lnTo>
                      <a:pt x="29" y="134"/>
                    </a:lnTo>
                    <a:lnTo>
                      <a:pt x="25" y="138"/>
                    </a:lnTo>
                    <a:lnTo>
                      <a:pt x="23" y="144"/>
                    </a:lnTo>
                    <a:lnTo>
                      <a:pt x="21" y="150"/>
                    </a:lnTo>
                    <a:lnTo>
                      <a:pt x="21" y="165"/>
                    </a:lnTo>
                    <a:lnTo>
                      <a:pt x="25" y="182"/>
                    </a:lnTo>
                    <a:lnTo>
                      <a:pt x="29" y="187"/>
                    </a:lnTo>
                    <a:lnTo>
                      <a:pt x="31" y="193"/>
                    </a:lnTo>
                    <a:lnTo>
                      <a:pt x="33" y="199"/>
                    </a:lnTo>
                    <a:lnTo>
                      <a:pt x="31" y="205"/>
                    </a:lnTo>
                    <a:lnTo>
                      <a:pt x="17" y="218"/>
                    </a:lnTo>
                    <a:lnTo>
                      <a:pt x="6" y="233"/>
                    </a:lnTo>
                    <a:lnTo>
                      <a:pt x="2" y="239"/>
                    </a:lnTo>
                    <a:lnTo>
                      <a:pt x="0" y="246"/>
                    </a:lnTo>
                    <a:lnTo>
                      <a:pt x="0" y="252"/>
                    </a:lnTo>
                    <a:lnTo>
                      <a:pt x="0" y="259"/>
                    </a:lnTo>
                    <a:lnTo>
                      <a:pt x="0" y="267"/>
                    </a:lnTo>
                    <a:lnTo>
                      <a:pt x="4" y="275"/>
                    </a:lnTo>
                    <a:lnTo>
                      <a:pt x="8" y="282"/>
                    </a:lnTo>
                    <a:lnTo>
                      <a:pt x="14" y="292"/>
                    </a:lnTo>
                    <a:lnTo>
                      <a:pt x="25" y="301"/>
                    </a:lnTo>
                    <a:lnTo>
                      <a:pt x="42" y="314"/>
                    </a:lnTo>
                    <a:lnTo>
                      <a:pt x="63" y="330"/>
                    </a:lnTo>
                    <a:lnTo>
                      <a:pt x="86" y="345"/>
                    </a:lnTo>
                    <a:lnTo>
                      <a:pt x="108" y="358"/>
                    </a:lnTo>
                    <a:lnTo>
                      <a:pt x="129" y="369"/>
                    </a:lnTo>
                    <a:lnTo>
                      <a:pt x="143" y="381"/>
                    </a:lnTo>
                    <a:lnTo>
                      <a:pt x="150" y="387"/>
                    </a:lnTo>
                    <a:lnTo>
                      <a:pt x="169" y="405"/>
                    </a:lnTo>
                    <a:lnTo>
                      <a:pt x="188" y="423"/>
                    </a:lnTo>
                    <a:lnTo>
                      <a:pt x="207" y="440"/>
                    </a:lnTo>
                    <a:lnTo>
                      <a:pt x="226" y="455"/>
                    </a:lnTo>
                    <a:lnTo>
                      <a:pt x="241" y="464"/>
                    </a:lnTo>
                    <a:lnTo>
                      <a:pt x="258" y="472"/>
                    </a:lnTo>
                    <a:lnTo>
                      <a:pt x="274" y="478"/>
                    </a:lnTo>
                    <a:lnTo>
                      <a:pt x="291" y="481"/>
                    </a:lnTo>
                    <a:lnTo>
                      <a:pt x="304" y="483"/>
                    </a:lnTo>
                    <a:lnTo>
                      <a:pt x="319" y="483"/>
                    </a:lnTo>
                    <a:lnTo>
                      <a:pt x="334" y="483"/>
                    </a:lnTo>
                    <a:lnTo>
                      <a:pt x="349" y="481"/>
                    </a:lnTo>
                    <a:lnTo>
                      <a:pt x="378" y="474"/>
                    </a:lnTo>
                    <a:lnTo>
                      <a:pt x="408" y="466"/>
                    </a:lnTo>
                    <a:lnTo>
                      <a:pt x="435" y="457"/>
                    </a:lnTo>
                    <a:lnTo>
                      <a:pt x="463" y="449"/>
                    </a:lnTo>
                    <a:lnTo>
                      <a:pt x="490" y="438"/>
                    </a:lnTo>
                    <a:lnTo>
                      <a:pt x="518" y="426"/>
                    </a:lnTo>
                    <a:lnTo>
                      <a:pt x="532" y="419"/>
                    </a:lnTo>
                    <a:lnTo>
                      <a:pt x="549" y="409"/>
                    </a:lnTo>
                    <a:lnTo>
                      <a:pt x="566" y="398"/>
                    </a:lnTo>
                    <a:lnTo>
                      <a:pt x="583" y="387"/>
                    </a:lnTo>
                    <a:lnTo>
                      <a:pt x="598" y="373"/>
                    </a:lnTo>
                    <a:lnTo>
                      <a:pt x="613" y="362"/>
                    </a:lnTo>
                    <a:lnTo>
                      <a:pt x="626" y="349"/>
                    </a:lnTo>
                    <a:lnTo>
                      <a:pt x="640" y="333"/>
                    </a:lnTo>
                    <a:lnTo>
                      <a:pt x="651" y="320"/>
                    </a:lnTo>
                    <a:lnTo>
                      <a:pt x="659" y="305"/>
                    </a:lnTo>
                    <a:lnTo>
                      <a:pt x="664" y="290"/>
                    </a:lnTo>
                    <a:lnTo>
                      <a:pt x="668" y="275"/>
                    </a:lnTo>
                    <a:lnTo>
                      <a:pt x="668" y="263"/>
                    </a:lnTo>
                    <a:lnTo>
                      <a:pt x="666" y="254"/>
                    </a:lnTo>
                    <a:lnTo>
                      <a:pt x="662" y="244"/>
                    </a:lnTo>
                    <a:lnTo>
                      <a:pt x="659" y="237"/>
                    </a:lnTo>
                    <a:lnTo>
                      <a:pt x="653" y="227"/>
                    </a:lnTo>
                    <a:lnTo>
                      <a:pt x="645" y="222"/>
                    </a:lnTo>
                    <a:lnTo>
                      <a:pt x="638" y="214"/>
                    </a:lnTo>
                    <a:lnTo>
                      <a:pt x="630" y="208"/>
                    </a:lnTo>
                    <a:lnTo>
                      <a:pt x="611" y="199"/>
                    </a:lnTo>
                    <a:lnTo>
                      <a:pt x="590" y="193"/>
                    </a:lnTo>
                    <a:lnTo>
                      <a:pt x="568" y="187"/>
                    </a:lnTo>
                    <a:lnTo>
                      <a:pt x="545" y="186"/>
                    </a:lnTo>
                    <a:lnTo>
                      <a:pt x="539" y="184"/>
                    </a:lnTo>
                    <a:lnTo>
                      <a:pt x="535" y="182"/>
                    </a:lnTo>
                    <a:lnTo>
                      <a:pt x="526" y="176"/>
                    </a:lnTo>
                    <a:lnTo>
                      <a:pt x="518" y="170"/>
                    </a:lnTo>
                    <a:lnTo>
                      <a:pt x="511" y="165"/>
                    </a:lnTo>
                    <a:lnTo>
                      <a:pt x="503" y="157"/>
                    </a:lnTo>
                    <a:lnTo>
                      <a:pt x="494" y="146"/>
                    </a:lnTo>
                    <a:lnTo>
                      <a:pt x="490" y="140"/>
                    </a:lnTo>
                    <a:lnTo>
                      <a:pt x="499" y="134"/>
                    </a:lnTo>
                    <a:lnTo>
                      <a:pt x="511" y="131"/>
                    </a:lnTo>
                    <a:lnTo>
                      <a:pt x="526" y="125"/>
                    </a:lnTo>
                    <a:lnTo>
                      <a:pt x="541" y="121"/>
                    </a:lnTo>
                    <a:lnTo>
                      <a:pt x="556" y="117"/>
                    </a:lnTo>
                    <a:lnTo>
                      <a:pt x="571" y="115"/>
                    </a:lnTo>
                    <a:lnTo>
                      <a:pt x="592" y="112"/>
                    </a:lnTo>
                    <a:lnTo>
                      <a:pt x="605" y="110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7678" name="Freeform 286"/>
              <p:cNvSpPr>
                <a:spLocks/>
              </p:cNvSpPr>
              <p:nvPr/>
            </p:nvSpPr>
            <p:spPr bwMode="auto">
              <a:xfrm>
                <a:off x="994" y="2441"/>
                <a:ext cx="650" cy="465"/>
              </a:xfrm>
              <a:custGeom>
                <a:avLst/>
                <a:gdLst/>
                <a:ahLst/>
                <a:cxnLst>
                  <a:cxn ang="0">
                    <a:pos x="542" y="70"/>
                  </a:cxn>
                  <a:cxn ang="0">
                    <a:pos x="495" y="25"/>
                  </a:cxn>
                  <a:cxn ang="0">
                    <a:pos x="480" y="0"/>
                  </a:cxn>
                  <a:cxn ang="0">
                    <a:pos x="440" y="15"/>
                  </a:cxn>
                  <a:cxn ang="0">
                    <a:pos x="356" y="46"/>
                  </a:cxn>
                  <a:cxn ang="0">
                    <a:pos x="317" y="76"/>
                  </a:cxn>
                  <a:cxn ang="0">
                    <a:pos x="299" y="104"/>
                  </a:cxn>
                  <a:cxn ang="0">
                    <a:pos x="303" y="139"/>
                  </a:cxn>
                  <a:cxn ang="0">
                    <a:pos x="322" y="176"/>
                  </a:cxn>
                  <a:cxn ang="0">
                    <a:pos x="354" y="209"/>
                  </a:cxn>
                  <a:cxn ang="0">
                    <a:pos x="419" y="248"/>
                  </a:cxn>
                  <a:cxn ang="0">
                    <a:pos x="451" y="262"/>
                  </a:cxn>
                  <a:cxn ang="0">
                    <a:pos x="396" y="243"/>
                  </a:cxn>
                  <a:cxn ang="0">
                    <a:pos x="392" y="245"/>
                  </a:cxn>
                  <a:cxn ang="0">
                    <a:pos x="427" y="275"/>
                  </a:cxn>
                  <a:cxn ang="0">
                    <a:pos x="455" y="286"/>
                  </a:cxn>
                  <a:cxn ang="0">
                    <a:pos x="436" y="285"/>
                  </a:cxn>
                  <a:cxn ang="0">
                    <a:pos x="392" y="254"/>
                  </a:cxn>
                  <a:cxn ang="0">
                    <a:pos x="356" y="226"/>
                  </a:cxn>
                  <a:cxn ang="0">
                    <a:pos x="303" y="182"/>
                  </a:cxn>
                  <a:cxn ang="0">
                    <a:pos x="290" y="161"/>
                  </a:cxn>
                  <a:cxn ang="0">
                    <a:pos x="241" y="150"/>
                  </a:cxn>
                  <a:cxn ang="0">
                    <a:pos x="134" y="121"/>
                  </a:cxn>
                  <a:cxn ang="0">
                    <a:pos x="74" y="114"/>
                  </a:cxn>
                  <a:cxn ang="0">
                    <a:pos x="32" y="125"/>
                  </a:cxn>
                  <a:cxn ang="0">
                    <a:pos x="19" y="144"/>
                  </a:cxn>
                  <a:cxn ang="0">
                    <a:pos x="21" y="165"/>
                  </a:cxn>
                  <a:cxn ang="0">
                    <a:pos x="19" y="201"/>
                  </a:cxn>
                  <a:cxn ang="0">
                    <a:pos x="4" y="226"/>
                  </a:cxn>
                  <a:cxn ang="0">
                    <a:pos x="0" y="258"/>
                  </a:cxn>
                  <a:cxn ang="0">
                    <a:pos x="17" y="283"/>
                  </a:cxn>
                  <a:cxn ang="0">
                    <a:pos x="53" y="309"/>
                  </a:cxn>
                  <a:cxn ang="0">
                    <a:pos x="106" y="341"/>
                  </a:cxn>
                  <a:cxn ang="0">
                    <a:pos x="167" y="389"/>
                  </a:cxn>
                  <a:cxn ang="0">
                    <a:pos x="210" y="432"/>
                  </a:cxn>
                  <a:cxn ang="0">
                    <a:pos x="244" y="457"/>
                  </a:cxn>
                  <a:cxn ang="0">
                    <a:pos x="280" y="465"/>
                  </a:cxn>
                  <a:cxn ang="0">
                    <a:pos x="364" y="449"/>
                  </a:cxn>
                  <a:cxn ang="0">
                    <a:pos x="476" y="412"/>
                  </a:cxn>
                  <a:cxn ang="0">
                    <a:pos x="538" y="379"/>
                  </a:cxn>
                  <a:cxn ang="0">
                    <a:pos x="593" y="343"/>
                  </a:cxn>
                  <a:cxn ang="0">
                    <a:pos x="633" y="302"/>
                  </a:cxn>
                  <a:cxn ang="0">
                    <a:pos x="650" y="267"/>
                  </a:cxn>
                  <a:cxn ang="0">
                    <a:pos x="649" y="241"/>
                  </a:cxn>
                  <a:cxn ang="0">
                    <a:pos x="624" y="209"/>
                  </a:cxn>
                  <a:cxn ang="0">
                    <a:pos x="569" y="184"/>
                  </a:cxn>
                  <a:cxn ang="0">
                    <a:pos x="537" y="178"/>
                  </a:cxn>
                  <a:cxn ang="0">
                    <a:pos x="561" y="199"/>
                  </a:cxn>
                  <a:cxn ang="0">
                    <a:pos x="544" y="197"/>
                  </a:cxn>
                  <a:cxn ang="0">
                    <a:pos x="487" y="157"/>
                  </a:cxn>
                  <a:cxn ang="0">
                    <a:pos x="464" y="135"/>
                  </a:cxn>
                  <a:cxn ang="0">
                    <a:pos x="463" y="133"/>
                  </a:cxn>
                  <a:cxn ang="0">
                    <a:pos x="463" y="133"/>
                  </a:cxn>
                  <a:cxn ang="0">
                    <a:pos x="461" y="131"/>
                  </a:cxn>
                  <a:cxn ang="0">
                    <a:pos x="472" y="121"/>
                  </a:cxn>
                  <a:cxn ang="0">
                    <a:pos x="506" y="104"/>
                  </a:cxn>
                  <a:cxn ang="0">
                    <a:pos x="544" y="93"/>
                  </a:cxn>
                </a:cxnLst>
                <a:rect l="0" t="0" r="r" b="b"/>
                <a:pathLst>
                  <a:path w="650" h="465">
                    <a:moveTo>
                      <a:pt x="561" y="87"/>
                    </a:moveTo>
                    <a:lnTo>
                      <a:pt x="554" y="80"/>
                    </a:lnTo>
                    <a:lnTo>
                      <a:pt x="542" y="70"/>
                    </a:lnTo>
                    <a:lnTo>
                      <a:pt x="525" y="51"/>
                    </a:lnTo>
                    <a:lnTo>
                      <a:pt x="504" y="32"/>
                    </a:lnTo>
                    <a:lnTo>
                      <a:pt x="495" y="25"/>
                    </a:lnTo>
                    <a:lnTo>
                      <a:pt x="487" y="17"/>
                    </a:lnTo>
                    <a:lnTo>
                      <a:pt x="483" y="8"/>
                    </a:lnTo>
                    <a:lnTo>
                      <a:pt x="480" y="0"/>
                    </a:lnTo>
                    <a:lnTo>
                      <a:pt x="474" y="4"/>
                    </a:lnTo>
                    <a:lnTo>
                      <a:pt x="463" y="8"/>
                    </a:lnTo>
                    <a:lnTo>
                      <a:pt x="440" y="15"/>
                    </a:lnTo>
                    <a:lnTo>
                      <a:pt x="421" y="19"/>
                    </a:lnTo>
                    <a:lnTo>
                      <a:pt x="389" y="30"/>
                    </a:lnTo>
                    <a:lnTo>
                      <a:pt x="356" y="46"/>
                    </a:lnTo>
                    <a:lnTo>
                      <a:pt x="341" y="55"/>
                    </a:lnTo>
                    <a:lnTo>
                      <a:pt x="328" y="65"/>
                    </a:lnTo>
                    <a:lnTo>
                      <a:pt x="317" y="76"/>
                    </a:lnTo>
                    <a:lnTo>
                      <a:pt x="307" y="87"/>
                    </a:lnTo>
                    <a:lnTo>
                      <a:pt x="303" y="95"/>
                    </a:lnTo>
                    <a:lnTo>
                      <a:pt x="299" y="104"/>
                    </a:lnTo>
                    <a:lnTo>
                      <a:pt x="299" y="114"/>
                    </a:lnTo>
                    <a:lnTo>
                      <a:pt x="299" y="123"/>
                    </a:lnTo>
                    <a:lnTo>
                      <a:pt x="303" y="139"/>
                    </a:lnTo>
                    <a:lnTo>
                      <a:pt x="309" y="152"/>
                    </a:lnTo>
                    <a:lnTo>
                      <a:pt x="315" y="163"/>
                    </a:lnTo>
                    <a:lnTo>
                      <a:pt x="322" y="176"/>
                    </a:lnTo>
                    <a:lnTo>
                      <a:pt x="332" y="188"/>
                    </a:lnTo>
                    <a:lnTo>
                      <a:pt x="343" y="199"/>
                    </a:lnTo>
                    <a:lnTo>
                      <a:pt x="354" y="209"/>
                    </a:lnTo>
                    <a:lnTo>
                      <a:pt x="366" y="218"/>
                    </a:lnTo>
                    <a:lnTo>
                      <a:pt x="392" y="233"/>
                    </a:lnTo>
                    <a:lnTo>
                      <a:pt x="419" y="248"/>
                    </a:lnTo>
                    <a:lnTo>
                      <a:pt x="444" y="258"/>
                    </a:lnTo>
                    <a:lnTo>
                      <a:pt x="470" y="266"/>
                    </a:lnTo>
                    <a:lnTo>
                      <a:pt x="451" y="262"/>
                    </a:lnTo>
                    <a:lnTo>
                      <a:pt x="428" y="258"/>
                    </a:lnTo>
                    <a:lnTo>
                      <a:pt x="409" y="250"/>
                    </a:lnTo>
                    <a:lnTo>
                      <a:pt x="396" y="243"/>
                    </a:lnTo>
                    <a:lnTo>
                      <a:pt x="392" y="243"/>
                    </a:lnTo>
                    <a:lnTo>
                      <a:pt x="387" y="241"/>
                    </a:lnTo>
                    <a:lnTo>
                      <a:pt x="392" y="245"/>
                    </a:lnTo>
                    <a:lnTo>
                      <a:pt x="396" y="250"/>
                    </a:lnTo>
                    <a:lnTo>
                      <a:pt x="409" y="264"/>
                    </a:lnTo>
                    <a:lnTo>
                      <a:pt x="427" y="275"/>
                    </a:lnTo>
                    <a:lnTo>
                      <a:pt x="436" y="281"/>
                    </a:lnTo>
                    <a:lnTo>
                      <a:pt x="446" y="285"/>
                    </a:lnTo>
                    <a:lnTo>
                      <a:pt x="455" y="286"/>
                    </a:lnTo>
                    <a:lnTo>
                      <a:pt x="464" y="288"/>
                    </a:lnTo>
                    <a:lnTo>
                      <a:pt x="449" y="288"/>
                    </a:lnTo>
                    <a:lnTo>
                      <a:pt x="436" y="285"/>
                    </a:lnTo>
                    <a:lnTo>
                      <a:pt x="425" y="279"/>
                    </a:lnTo>
                    <a:lnTo>
                      <a:pt x="413" y="271"/>
                    </a:lnTo>
                    <a:lnTo>
                      <a:pt x="392" y="254"/>
                    </a:lnTo>
                    <a:lnTo>
                      <a:pt x="373" y="233"/>
                    </a:lnTo>
                    <a:lnTo>
                      <a:pt x="366" y="231"/>
                    </a:lnTo>
                    <a:lnTo>
                      <a:pt x="356" y="226"/>
                    </a:lnTo>
                    <a:lnTo>
                      <a:pt x="334" y="209"/>
                    </a:lnTo>
                    <a:lnTo>
                      <a:pt x="313" y="190"/>
                    </a:lnTo>
                    <a:lnTo>
                      <a:pt x="303" y="182"/>
                    </a:lnTo>
                    <a:lnTo>
                      <a:pt x="296" y="173"/>
                    </a:lnTo>
                    <a:lnTo>
                      <a:pt x="292" y="167"/>
                    </a:lnTo>
                    <a:lnTo>
                      <a:pt x="290" y="161"/>
                    </a:lnTo>
                    <a:lnTo>
                      <a:pt x="275" y="157"/>
                    </a:lnTo>
                    <a:lnTo>
                      <a:pt x="258" y="154"/>
                    </a:lnTo>
                    <a:lnTo>
                      <a:pt x="241" y="150"/>
                    </a:lnTo>
                    <a:lnTo>
                      <a:pt x="225" y="146"/>
                    </a:lnTo>
                    <a:lnTo>
                      <a:pt x="180" y="133"/>
                    </a:lnTo>
                    <a:lnTo>
                      <a:pt x="134" y="121"/>
                    </a:lnTo>
                    <a:lnTo>
                      <a:pt x="114" y="118"/>
                    </a:lnTo>
                    <a:lnTo>
                      <a:pt x="93" y="114"/>
                    </a:lnTo>
                    <a:lnTo>
                      <a:pt x="74" y="114"/>
                    </a:lnTo>
                    <a:lnTo>
                      <a:pt x="55" y="116"/>
                    </a:lnTo>
                    <a:lnTo>
                      <a:pt x="41" y="120"/>
                    </a:lnTo>
                    <a:lnTo>
                      <a:pt x="32" y="125"/>
                    </a:lnTo>
                    <a:lnTo>
                      <a:pt x="24" y="131"/>
                    </a:lnTo>
                    <a:lnTo>
                      <a:pt x="21" y="139"/>
                    </a:lnTo>
                    <a:lnTo>
                      <a:pt x="19" y="144"/>
                    </a:lnTo>
                    <a:lnTo>
                      <a:pt x="19" y="152"/>
                    </a:lnTo>
                    <a:lnTo>
                      <a:pt x="21" y="157"/>
                    </a:lnTo>
                    <a:lnTo>
                      <a:pt x="21" y="165"/>
                    </a:lnTo>
                    <a:lnTo>
                      <a:pt x="24" y="178"/>
                    </a:lnTo>
                    <a:lnTo>
                      <a:pt x="28" y="192"/>
                    </a:lnTo>
                    <a:lnTo>
                      <a:pt x="19" y="201"/>
                    </a:lnTo>
                    <a:lnTo>
                      <a:pt x="11" y="209"/>
                    </a:lnTo>
                    <a:lnTo>
                      <a:pt x="5" y="218"/>
                    </a:lnTo>
                    <a:lnTo>
                      <a:pt x="4" y="226"/>
                    </a:lnTo>
                    <a:lnTo>
                      <a:pt x="0" y="237"/>
                    </a:lnTo>
                    <a:lnTo>
                      <a:pt x="0" y="248"/>
                    </a:lnTo>
                    <a:lnTo>
                      <a:pt x="0" y="258"/>
                    </a:lnTo>
                    <a:lnTo>
                      <a:pt x="4" y="267"/>
                    </a:lnTo>
                    <a:lnTo>
                      <a:pt x="9" y="275"/>
                    </a:lnTo>
                    <a:lnTo>
                      <a:pt x="17" y="283"/>
                    </a:lnTo>
                    <a:lnTo>
                      <a:pt x="24" y="290"/>
                    </a:lnTo>
                    <a:lnTo>
                      <a:pt x="34" y="298"/>
                    </a:lnTo>
                    <a:lnTo>
                      <a:pt x="53" y="309"/>
                    </a:lnTo>
                    <a:lnTo>
                      <a:pt x="72" y="321"/>
                    </a:lnTo>
                    <a:lnTo>
                      <a:pt x="89" y="332"/>
                    </a:lnTo>
                    <a:lnTo>
                      <a:pt x="106" y="341"/>
                    </a:lnTo>
                    <a:lnTo>
                      <a:pt x="123" y="355"/>
                    </a:lnTo>
                    <a:lnTo>
                      <a:pt x="140" y="366"/>
                    </a:lnTo>
                    <a:lnTo>
                      <a:pt x="167" y="389"/>
                    </a:lnTo>
                    <a:lnTo>
                      <a:pt x="189" y="410"/>
                    </a:lnTo>
                    <a:lnTo>
                      <a:pt x="199" y="423"/>
                    </a:lnTo>
                    <a:lnTo>
                      <a:pt x="210" y="432"/>
                    </a:lnTo>
                    <a:lnTo>
                      <a:pt x="222" y="442"/>
                    </a:lnTo>
                    <a:lnTo>
                      <a:pt x="233" y="451"/>
                    </a:lnTo>
                    <a:lnTo>
                      <a:pt x="244" y="457"/>
                    </a:lnTo>
                    <a:lnTo>
                      <a:pt x="256" y="463"/>
                    </a:lnTo>
                    <a:lnTo>
                      <a:pt x="267" y="465"/>
                    </a:lnTo>
                    <a:lnTo>
                      <a:pt x="280" y="465"/>
                    </a:lnTo>
                    <a:lnTo>
                      <a:pt x="311" y="461"/>
                    </a:lnTo>
                    <a:lnTo>
                      <a:pt x="337" y="457"/>
                    </a:lnTo>
                    <a:lnTo>
                      <a:pt x="364" y="449"/>
                    </a:lnTo>
                    <a:lnTo>
                      <a:pt x="389" y="444"/>
                    </a:lnTo>
                    <a:lnTo>
                      <a:pt x="434" y="427"/>
                    </a:lnTo>
                    <a:lnTo>
                      <a:pt x="476" y="412"/>
                    </a:lnTo>
                    <a:lnTo>
                      <a:pt x="499" y="402"/>
                    </a:lnTo>
                    <a:lnTo>
                      <a:pt x="520" y="391"/>
                    </a:lnTo>
                    <a:lnTo>
                      <a:pt x="538" y="379"/>
                    </a:lnTo>
                    <a:lnTo>
                      <a:pt x="557" y="368"/>
                    </a:lnTo>
                    <a:lnTo>
                      <a:pt x="576" y="357"/>
                    </a:lnTo>
                    <a:lnTo>
                      <a:pt x="593" y="343"/>
                    </a:lnTo>
                    <a:lnTo>
                      <a:pt x="609" y="330"/>
                    </a:lnTo>
                    <a:lnTo>
                      <a:pt x="622" y="315"/>
                    </a:lnTo>
                    <a:lnTo>
                      <a:pt x="633" y="302"/>
                    </a:lnTo>
                    <a:lnTo>
                      <a:pt x="641" y="290"/>
                    </a:lnTo>
                    <a:lnTo>
                      <a:pt x="647" y="279"/>
                    </a:lnTo>
                    <a:lnTo>
                      <a:pt x="650" y="267"/>
                    </a:lnTo>
                    <a:lnTo>
                      <a:pt x="650" y="258"/>
                    </a:lnTo>
                    <a:lnTo>
                      <a:pt x="650" y="248"/>
                    </a:lnTo>
                    <a:lnTo>
                      <a:pt x="649" y="241"/>
                    </a:lnTo>
                    <a:lnTo>
                      <a:pt x="645" y="233"/>
                    </a:lnTo>
                    <a:lnTo>
                      <a:pt x="635" y="220"/>
                    </a:lnTo>
                    <a:lnTo>
                      <a:pt x="624" y="209"/>
                    </a:lnTo>
                    <a:lnTo>
                      <a:pt x="609" y="199"/>
                    </a:lnTo>
                    <a:lnTo>
                      <a:pt x="592" y="192"/>
                    </a:lnTo>
                    <a:lnTo>
                      <a:pt x="569" y="184"/>
                    </a:lnTo>
                    <a:lnTo>
                      <a:pt x="554" y="180"/>
                    </a:lnTo>
                    <a:lnTo>
                      <a:pt x="542" y="178"/>
                    </a:lnTo>
                    <a:lnTo>
                      <a:pt x="537" y="178"/>
                    </a:lnTo>
                    <a:lnTo>
                      <a:pt x="538" y="184"/>
                    </a:lnTo>
                    <a:lnTo>
                      <a:pt x="548" y="192"/>
                    </a:lnTo>
                    <a:lnTo>
                      <a:pt x="561" y="199"/>
                    </a:lnTo>
                    <a:lnTo>
                      <a:pt x="571" y="203"/>
                    </a:lnTo>
                    <a:lnTo>
                      <a:pt x="557" y="201"/>
                    </a:lnTo>
                    <a:lnTo>
                      <a:pt x="544" y="197"/>
                    </a:lnTo>
                    <a:lnTo>
                      <a:pt x="531" y="188"/>
                    </a:lnTo>
                    <a:lnTo>
                      <a:pt x="516" y="178"/>
                    </a:lnTo>
                    <a:lnTo>
                      <a:pt x="487" y="157"/>
                    </a:lnTo>
                    <a:lnTo>
                      <a:pt x="466" y="139"/>
                    </a:lnTo>
                    <a:lnTo>
                      <a:pt x="466" y="137"/>
                    </a:lnTo>
                    <a:lnTo>
                      <a:pt x="464" y="135"/>
                    </a:lnTo>
                    <a:lnTo>
                      <a:pt x="464" y="135"/>
                    </a:lnTo>
                    <a:lnTo>
                      <a:pt x="464" y="133"/>
                    </a:lnTo>
                    <a:lnTo>
                      <a:pt x="463" y="133"/>
                    </a:lnTo>
                    <a:lnTo>
                      <a:pt x="463" y="133"/>
                    </a:lnTo>
                    <a:lnTo>
                      <a:pt x="463" y="133"/>
                    </a:lnTo>
                    <a:lnTo>
                      <a:pt x="463" y="133"/>
                    </a:lnTo>
                    <a:lnTo>
                      <a:pt x="463" y="133"/>
                    </a:lnTo>
                    <a:lnTo>
                      <a:pt x="463" y="133"/>
                    </a:lnTo>
                    <a:lnTo>
                      <a:pt x="461" y="131"/>
                    </a:lnTo>
                    <a:lnTo>
                      <a:pt x="459" y="131"/>
                    </a:lnTo>
                    <a:lnTo>
                      <a:pt x="466" y="123"/>
                    </a:lnTo>
                    <a:lnTo>
                      <a:pt x="472" y="121"/>
                    </a:lnTo>
                    <a:lnTo>
                      <a:pt x="480" y="118"/>
                    </a:lnTo>
                    <a:lnTo>
                      <a:pt x="487" y="114"/>
                    </a:lnTo>
                    <a:lnTo>
                      <a:pt x="506" y="104"/>
                    </a:lnTo>
                    <a:lnTo>
                      <a:pt x="525" y="97"/>
                    </a:lnTo>
                    <a:lnTo>
                      <a:pt x="535" y="95"/>
                    </a:lnTo>
                    <a:lnTo>
                      <a:pt x="544" y="93"/>
                    </a:lnTo>
                    <a:lnTo>
                      <a:pt x="554" y="89"/>
                    </a:lnTo>
                    <a:lnTo>
                      <a:pt x="561" y="87"/>
                    </a:lnTo>
                    <a:close/>
                  </a:path>
                </a:pathLst>
              </a:custGeom>
              <a:solidFill>
                <a:srgbClr val="E04D4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7679" name="Freeform 287"/>
              <p:cNvSpPr>
                <a:spLocks/>
              </p:cNvSpPr>
              <p:nvPr/>
            </p:nvSpPr>
            <p:spPr bwMode="auto">
              <a:xfrm>
                <a:off x="1077" y="2585"/>
                <a:ext cx="218" cy="239"/>
              </a:xfrm>
              <a:custGeom>
                <a:avLst/>
                <a:gdLst/>
                <a:ahLst/>
                <a:cxnLst>
                  <a:cxn ang="0">
                    <a:pos x="173" y="163"/>
                  </a:cxn>
                  <a:cxn ang="0">
                    <a:pos x="180" y="173"/>
                  </a:cxn>
                  <a:cxn ang="0">
                    <a:pos x="188" y="184"/>
                  </a:cxn>
                  <a:cxn ang="0">
                    <a:pos x="197" y="196"/>
                  </a:cxn>
                  <a:cxn ang="0">
                    <a:pos x="205" y="209"/>
                  </a:cxn>
                  <a:cxn ang="0">
                    <a:pos x="213" y="224"/>
                  </a:cxn>
                  <a:cxn ang="0">
                    <a:pos x="218" y="239"/>
                  </a:cxn>
                  <a:cxn ang="0">
                    <a:pos x="216" y="228"/>
                  </a:cxn>
                  <a:cxn ang="0">
                    <a:pos x="213" y="216"/>
                  </a:cxn>
                  <a:cxn ang="0">
                    <a:pos x="209" y="203"/>
                  </a:cxn>
                  <a:cxn ang="0">
                    <a:pos x="201" y="190"/>
                  </a:cxn>
                  <a:cxn ang="0">
                    <a:pos x="196" y="178"/>
                  </a:cxn>
                  <a:cxn ang="0">
                    <a:pos x="186" y="165"/>
                  </a:cxn>
                  <a:cxn ang="0">
                    <a:pos x="171" y="146"/>
                  </a:cxn>
                  <a:cxn ang="0">
                    <a:pos x="154" y="125"/>
                  </a:cxn>
                  <a:cxn ang="0">
                    <a:pos x="133" y="103"/>
                  </a:cxn>
                  <a:cxn ang="0">
                    <a:pos x="110" y="80"/>
                  </a:cxn>
                  <a:cxn ang="0">
                    <a:pos x="95" y="65"/>
                  </a:cxn>
                  <a:cxn ang="0">
                    <a:pos x="76" y="50"/>
                  </a:cxn>
                  <a:cxn ang="0">
                    <a:pos x="57" y="36"/>
                  </a:cxn>
                  <a:cxn ang="0">
                    <a:pos x="40" y="23"/>
                  </a:cxn>
                  <a:cxn ang="0">
                    <a:pos x="25" y="13"/>
                  </a:cxn>
                  <a:cxn ang="0">
                    <a:pos x="15" y="6"/>
                  </a:cxn>
                  <a:cxn ang="0">
                    <a:pos x="8" y="2"/>
                  </a:cxn>
                  <a:cxn ang="0">
                    <a:pos x="4" y="0"/>
                  </a:cxn>
                  <a:cxn ang="0">
                    <a:pos x="0" y="2"/>
                  </a:cxn>
                  <a:cxn ang="0">
                    <a:pos x="2" y="2"/>
                  </a:cxn>
                  <a:cxn ang="0">
                    <a:pos x="8" y="8"/>
                  </a:cxn>
                  <a:cxn ang="0">
                    <a:pos x="27" y="21"/>
                  </a:cxn>
                  <a:cxn ang="0">
                    <a:pos x="50" y="40"/>
                  </a:cxn>
                  <a:cxn ang="0">
                    <a:pos x="78" y="63"/>
                  </a:cxn>
                  <a:cxn ang="0">
                    <a:pos x="106" y="89"/>
                  </a:cxn>
                  <a:cxn ang="0">
                    <a:pos x="135" y="118"/>
                  </a:cxn>
                  <a:cxn ang="0">
                    <a:pos x="158" y="142"/>
                  </a:cxn>
                  <a:cxn ang="0">
                    <a:pos x="173" y="163"/>
                  </a:cxn>
                </a:cxnLst>
                <a:rect l="0" t="0" r="r" b="b"/>
                <a:pathLst>
                  <a:path w="218" h="239">
                    <a:moveTo>
                      <a:pt x="173" y="163"/>
                    </a:moveTo>
                    <a:lnTo>
                      <a:pt x="180" y="173"/>
                    </a:lnTo>
                    <a:lnTo>
                      <a:pt x="188" y="184"/>
                    </a:lnTo>
                    <a:lnTo>
                      <a:pt x="197" y="196"/>
                    </a:lnTo>
                    <a:lnTo>
                      <a:pt x="205" y="209"/>
                    </a:lnTo>
                    <a:lnTo>
                      <a:pt x="213" y="224"/>
                    </a:lnTo>
                    <a:lnTo>
                      <a:pt x="218" y="239"/>
                    </a:lnTo>
                    <a:lnTo>
                      <a:pt x="216" y="228"/>
                    </a:lnTo>
                    <a:lnTo>
                      <a:pt x="213" y="216"/>
                    </a:lnTo>
                    <a:lnTo>
                      <a:pt x="209" y="203"/>
                    </a:lnTo>
                    <a:lnTo>
                      <a:pt x="201" y="190"/>
                    </a:lnTo>
                    <a:lnTo>
                      <a:pt x="196" y="178"/>
                    </a:lnTo>
                    <a:lnTo>
                      <a:pt x="186" y="165"/>
                    </a:lnTo>
                    <a:lnTo>
                      <a:pt x="171" y="146"/>
                    </a:lnTo>
                    <a:lnTo>
                      <a:pt x="154" y="125"/>
                    </a:lnTo>
                    <a:lnTo>
                      <a:pt x="133" y="103"/>
                    </a:lnTo>
                    <a:lnTo>
                      <a:pt x="110" y="80"/>
                    </a:lnTo>
                    <a:lnTo>
                      <a:pt x="95" y="65"/>
                    </a:lnTo>
                    <a:lnTo>
                      <a:pt x="76" y="50"/>
                    </a:lnTo>
                    <a:lnTo>
                      <a:pt x="57" y="36"/>
                    </a:lnTo>
                    <a:lnTo>
                      <a:pt x="40" y="23"/>
                    </a:lnTo>
                    <a:lnTo>
                      <a:pt x="25" y="13"/>
                    </a:lnTo>
                    <a:lnTo>
                      <a:pt x="15" y="6"/>
                    </a:lnTo>
                    <a:lnTo>
                      <a:pt x="8" y="2"/>
                    </a:lnTo>
                    <a:lnTo>
                      <a:pt x="4" y="0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8" y="8"/>
                    </a:lnTo>
                    <a:lnTo>
                      <a:pt x="27" y="21"/>
                    </a:lnTo>
                    <a:lnTo>
                      <a:pt x="50" y="40"/>
                    </a:lnTo>
                    <a:lnTo>
                      <a:pt x="78" y="63"/>
                    </a:lnTo>
                    <a:lnTo>
                      <a:pt x="106" y="89"/>
                    </a:lnTo>
                    <a:lnTo>
                      <a:pt x="135" y="118"/>
                    </a:lnTo>
                    <a:lnTo>
                      <a:pt x="158" y="142"/>
                    </a:lnTo>
                    <a:lnTo>
                      <a:pt x="173" y="163"/>
                    </a:lnTo>
                    <a:close/>
                  </a:path>
                </a:pathLst>
              </a:custGeom>
              <a:solidFill>
                <a:srgbClr val="9A4D4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pic>
          <p:nvPicPr>
            <p:cNvPr id="187680" name="Picture 288" descr="Froc1"/>
            <p:cNvPicPr>
              <a:picLocks noChangeAspect="1" noChangeArrowheads="1" noCrop="1"/>
            </p:cNvPicPr>
            <p:nvPr/>
          </p:nvPicPr>
          <p:blipFill>
            <a:blip r:embed="rId3"/>
            <a:srcRect/>
            <a:stretch>
              <a:fillRect/>
            </a:stretch>
          </p:blipFill>
          <p:spPr bwMode="auto">
            <a:xfrm rot="-2235048">
              <a:off x="336" y="107"/>
              <a:ext cx="1152" cy="1141"/>
            </a:xfrm>
            <a:prstGeom prst="rect">
              <a:avLst/>
            </a:prstGeom>
            <a:noFill/>
          </p:spPr>
        </p:pic>
        <p:pic>
          <p:nvPicPr>
            <p:cNvPr id="187681" name="Picture 289" descr="Froc1"/>
            <p:cNvPicPr>
              <a:picLocks noChangeAspect="1" noChangeArrowheads="1" noCrop="1"/>
            </p:cNvPicPr>
            <p:nvPr/>
          </p:nvPicPr>
          <p:blipFill>
            <a:blip r:embed="rId3"/>
            <a:srcRect/>
            <a:stretch>
              <a:fillRect/>
            </a:stretch>
          </p:blipFill>
          <p:spPr bwMode="auto">
            <a:xfrm rot="-3206117">
              <a:off x="0" y="1019"/>
              <a:ext cx="1152" cy="1141"/>
            </a:xfrm>
            <a:prstGeom prst="rect">
              <a:avLst/>
            </a:prstGeom>
            <a:noFill/>
          </p:spPr>
        </p:pic>
        <p:pic>
          <p:nvPicPr>
            <p:cNvPr id="187682" name="Picture 290" descr="Froc1"/>
            <p:cNvPicPr>
              <a:picLocks noChangeAspect="1" noChangeArrowheads="1" noCrop="1"/>
            </p:cNvPicPr>
            <p:nvPr/>
          </p:nvPicPr>
          <p:blipFill>
            <a:blip r:embed="rId3"/>
            <a:srcRect/>
            <a:stretch>
              <a:fillRect/>
            </a:stretch>
          </p:blipFill>
          <p:spPr bwMode="auto">
            <a:xfrm rot="282824">
              <a:off x="1344" y="-37"/>
              <a:ext cx="1152" cy="1141"/>
            </a:xfrm>
            <a:prstGeom prst="rect">
              <a:avLst/>
            </a:prstGeom>
            <a:noFill/>
          </p:spPr>
        </p:pic>
        <p:pic>
          <p:nvPicPr>
            <p:cNvPr id="187683" name="Picture 291" descr="Froc1"/>
            <p:cNvPicPr>
              <a:picLocks noChangeAspect="1" noChangeArrowheads="1" noCrop="1"/>
            </p:cNvPicPr>
            <p:nvPr/>
          </p:nvPicPr>
          <p:blipFill>
            <a:blip r:embed="rId3"/>
            <a:srcRect/>
            <a:stretch>
              <a:fillRect/>
            </a:stretch>
          </p:blipFill>
          <p:spPr bwMode="auto">
            <a:xfrm rot="1502466">
              <a:off x="2304" y="192"/>
              <a:ext cx="1152" cy="1141"/>
            </a:xfrm>
            <a:prstGeom prst="rect">
              <a:avLst/>
            </a:prstGeom>
            <a:noFill/>
          </p:spPr>
        </p:pic>
        <p:pic>
          <p:nvPicPr>
            <p:cNvPr id="187684" name="Picture 292" descr="Froc1"/>
            <p:cNvPicPr>
              <a:picLocks noChangeAspect="1" noChangeArrowheads="1" noCrop="1"/>
            </p:cNvPicPr>
            <p:nvPr/>
          </p:nvPicPr>
          <p:blipFill>
            <a:blip r:embed="rId3"/>
            <a:srcRect/>
            <a:stretch>
              <a:fillRect/>
            </a:stretch>
          </p:blipFill>
          <p:spPr bwMode="auto">
            <a:xfrm rot="1658504">
              <a:off x="2496" y="1211"/>
              <a:ext cx="1152" cy="1141"/>
            </a:xfrm>
            <a:prstGeom prst="rect">
              <a:avLst/>
            </a:prstGeom>
            <a:noFill/>
          </p:spPr>
        </p:pic>
        <p:pic>
          <p:nvPicPr>
            <p:cNvPr id="187685" name="Picture 293" descr="Froc1"/>
            <p:cNvPicPr>
              <a:picLocks noChangeAspect="1" noChangeArrowheads="1" noCrop="1"/>
            </p:cNvPicPr>
            <p:nvPr/>
          </p:nvPicPr>
          <p:blipFill>
            <a:blip r:embed="rId3"/>
            <a:srcRect/>
            <a:stretch>
              <a:fillRect/>
            </a:stretch>
          </p:blipFill>
          <p:spPr bwMode="auto">
            <a:xfrm rot="3223895">
              <a:off x="2304" y="2069"/>
              <a:ext cx="1152" cy="1141"/>
            </a:xfrm>
            <a:prstGeom prst="rect">
              <a:avLst/>
            </a:prstGeom>
            <a:noFill/>
          </p:spPr>
        </p:pic>
        <p:pic>
          <p:nvPicPr>
            <p:cNvPr id="187686" name="Picture 294" descr="Froc1"/>
            <p:cNvPicPr>
              <a:picLocks noChangeAspect="1" noChangeArrowheads="1" noCrop="1"/>
            </p:cNvPicPr>
            <p:nvPr/>
          </p:nvPicPr>
          <p:blipFill>
            <a:blip r:embed="rId3"/>
            <a:srcRect/>
            <a:stretch>
              <a:fillRect/>
            </a:stretch>
          </p:blipFill>
          <p:spPr bwMode="auto">
            <a:xfrm rot="3158513">
              <a:off x="1536" y="2405"/>
              <a:ext cx="1152" cy="1141"/>
            </a:xfrm>
            <a:prstGeom prst="rect">
              <a:avLst/>
            </a:prstGeom>
            <a:noFill/>
          </p:spPr>
        </p:pic>
        <p:pic>
          <p:nvPicPr>
            <p:cNvPr id="187687" name="Picture 295" descr="Froc1"/>
            <p:cNvPicPr>
              <a:picLocks noChangeAspect="1" noChangeArrowheads="1" noCrop="1"/>
            </p:cNvPicPr>
            <p:nvPr/>
          </p:nvPicPr>
          <p:blipFill>
            <a:blip r:embed="rId3"/>
            <a:srcRect/>
            <a:stretch>
              <a:fillRect/>
            </a:stretch>
          </p:blipFill>
          <p:spPr bwMode="auto">
            <a:xfrm rot="-4375518">
              <a:off x="672" y="2405"/>
              <a:ext cx="1152" cy="1141"/>
            </a:xfrm>
            <a:prstGeom prst="rect">
              <a:avLst/>
            </a:prstGeom>
            <a:noFill/>
          </p:spPr>
        </p:pic>
        <p:pic>
          <p:nvPicPr>
            <p:cNvPr id="187688" name="Picture 296" descr="Froc1"/>
            <p:cNvPicPr>
              <a:picLocks noChangeAspect="1" noChangeArrowheads="1" noCrop="1"/>
            </p:cNvPicPr>
            <p:nvPr/>
          </p:nvPicPr>
          <p:blipFill>
            <a:blip r:embed="rId3"/>
            <a:srcRect/>
            <a:stretch>
              <a:fillRect/>
            </a:stretch>
          </p:blipFill>
          <p:spPr bwMode="auto">
            <a:xfrm rot="-3523964">
              <a:off x="0" y="1920"/>
              <a:ext cx="1152" cy="1141"/>
            </a:xfrm>
            <a:prstGeom prst="rect">
              <a:avLst/>
            </a:prstGeom>
            <a:noFill/>
          </p:spPr>
        </p:pic>
      </p:grpSp>
      <p:sp>
        <p:nvSpPr>
          <p:cNvPr id="187689" name="AutoShape 297"/>
          <p:cNvSpPr>
            <a:spLocks noChangeArrowheads="1"/>
          </p:cNvSpPr>
          <p:nvPr/>
        </p:nvSpPr>
        <p:spPr bwMode="auto">
          <a:xfrm>
            <a:off x="1135063" y="1219200"/>
            <a:ext cx="3505200" cy="3048000"/>
          </a:xfrm>
          <a:prstGeom prst="wedgeEllipseCallout">
            <a:avLst>
              <a:gd name="adj1" fmla="val 78352"/>
              <a:gd name="adj2" fmla="val -30310"/>
            </a:avLst>
          </a:prstGeom>
          <a:solidFill>
            <a:srgbClr val="FF66CC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/>
          <a:lstStyle/>
          <a:p>
            <a:pPr algn="ctr"/>
            <a:endParaRPr lang="en-US" sz="4400"/>
          </a:p>
          <a:p>
            <a:pPr algn="ctr"/>
            <a:r>
              <a:rPr lang="en-US" sz="4400"/>
              <a:t>Đúng rồi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17090" name="Object 2"/>
          <p:cNvGraphicFramePr>
            <a:graphicFrameLocks noChangeAspect="1"/>
          </p:cNvGraphicFramePr>
          <p:nvPr/>
        </p:nvGraphicFramePr>
        <p:xfrm>
          <a:off x="0" y="1143000"/>
          <a:ext cx="5257800" cy="5267325"/>
        </p:xfrm>
        <a:graphic>
          <a:graphicData uri="http://schemas.openxmlformats.org/presentationml/2006/ole">
            <p:oleObj spid="_x0000_s217090" name="CorelDRAW" r:id="rId4" imgW="2652840" imgH="1773360" progId="">
              <p:embed/>
            </p:oleObj>
          </a:graphicData>
        </a:graphic>
      </p:graphicFrame>
      <p:sp>
        <p:nvSpPr>
          <p:cNvPr id="217091" name="AutoShape 3">
            <a:hlinkClick r:id="rId5" action="ppaction://hlinksldjump" highlightClick="1"/>
          </p:cNvPr>
          <p:cNvSpPr>
            <a:spLocks noChangeArrowheads="1"/>
          </p:cNvSpPr>
          <p:nvPr/>
        </p:nvSpPr>
        <p:spPr bwMode="auto">
          <a:xfrm>
            <a:off x="6934200" y="6172200"/>
            <a:ext cx="1295400" cy="457200"/>
          </a:xfrm>
          <a:prstGeom prst="actionButtonReturn">
            <a:avLst/>
          </a:prstGeom>
          <a:solidFill>
            <a:schemeClr val="accent1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217092" name="AutoShape 4"/>
          <p:cNvSpPr>
            <a:spLocks noChangeArrowheads="1"/>
          </p:cNvSpPr>
          <p:nvPr/>
        </p:nvSpPr>
        <p:spPr bwMode="auto">
          <a:xfrm>
            <a:off x="5105400" y="1219200"/>
            <a:ext cx="3733800" cy="2514600"/>
          </a:xfrm>
          <a:prstGeom prst="wedgeRoundRectCallout">
            <a:avLst>
              <a:gd name="adj1" fmla="val -72449"/>
              <a:gd name="adj2" fmla="val 86046"/>
              <a:gd name="adj3" fmla="val 16667"/>
            </a:avLst>
          </a:prstGeom>
          <a:solidFill>
            <a:srgbClr val="00FFFF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/>
          <a:lstStyle/>
          <a:p>
            <a:pPr algn="ctr"/>
            <a:endParaRPr lang="en-US" sz="4400">
              <a:solidFill>
                <a:srgbClr val="CC3300"/>
              </a:solidFill>
              <a:latin typeface="Tahoma" pitchFamily="34" charset="0"/>
            </a:endParaRPr>
          </a:p>
          <a:p>
            <a:pPr algn="ctr"/>
            <a:r>
              <a:rPr lang="en-US" sz="4400">
                <a:solidFill>
                  <a:srgbClr val="CC3300"/>
                </a:solidFill>
                <a:latin typeface="Tahoma" pitchFamily="34" charset="0"/>
              </a:rPr>
              <a:t>Sai rồi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5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70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21709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1709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1709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1000" fill="hold"/>
                                        <p:tgtEl>
                                          <p:spTgt spid="2170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drumroll.wav" builtIn="1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1000"/>
                            </p:stCondLst>
                            <p:childTnLst>
                              <p:par>
                                <p:cTn id="12" presetID="2" presetClass="entr" presetSubtype="8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7092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217092">
                                            <p:bg/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217092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" presetID="2" presetClass="entr" presetSubtype="8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709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21709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1709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7092" grpId="0" build="allAtOnce" animBg="1" autoUpdateAnimBg="0"/>
    </p:bld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9138" name="AutoShape 2">
            <a:hlinkClick r:id="rId2" action="ppaction://hlinksldjump" highlightClick="1"/>
          </p:cNvPr>
          <p:cNvSpPr>
            <a:spLocks noChangeArrowheads="1"/>
          </p:cNvSpPr>
          <p:nvPr/>
        </p:nvSpPr>
        <p:spPr bwMode="auto">
          <a:xfrm>
            <a:off x="4724400" y="5943600"/>
            <a:ext cx="1295400" cy="457200"/>
          </a:xfrm>
          <a:prstGeom prst="actionButtonReturn">
            <a:avLst/>
          </a:prstGeom>
          <a:solidFill>
            <a:schemeClr val="accent1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>
            <a:spAutoFit/>
          </a:bodyPr>
          <a:lstStyle/>
          <a:p>
            <a:endParaRPr lang="en-US"/>
          </a:p>
        </p:txBody>
      </p:sp>
      <p:grpSp>
        <p:nvGrpSpPr>
          <p:cNvPr id="219139" name="Group 3"/>
          <p:cNvGrpSpPr>
            <a:grpSpLocks/>
          </p:cNvGrpSpPr>
          <p:nvPr/>
        </p:nvGrpSpPr>
        <p:grpSpPr bwMode="auto">
          <a:xfrm>
            <a:off x="0" y="-58738"/>
            <a:ext cx="9136063" cy="6916738"/>
            <a:chOff x="5" y="-37"/>
            <a:chExt cx="5755" cy="4357"/>
          </a:xfrm>
        </p:grpSpPr>
        <p:grpSp>
          <p:nvGrpSpPr>
            <p:cNvPr id="219140" name="Group 4"/>
            <p:cNvGrpSpPr>
              <a:grpSpLocks/>
            </p:cNvGrpSpPr>
            <p:nvPr/>
          </p:nvGrpSpPr>
          <p:grpSpPr bwMode="auto">
            <a:xfrm>
              <a:off x="3168" y="432"/>
              <a:ext cx="2592" cy="3888"/>
              <a:chOff x="777" y="537"/>
              <a:chExt cx="1547" cy="2718"/>
            </a:xfrm>
          </p:grpSpPr>
          <p:sp>
            <p:nvSpPr>
              <p:cNvPr id="219141" name="Text Box 5"/>
              <p:cNvSpPr txBox="1">
                <a:spLocks noChangeArrowheads="1"/>
              </p:cNvSpPr>
              <p:nvPr/>
            </p:nvSpPr>
            <p:spPr bwMode="auto">
              <a:xfrm>
                <a:off x="1094" y="602"/>
                <a:ext cx="38" cy="20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>
                <a:spAutoFit/>
              </a:bodyPr>
              <a:lstStyle/>
              <a:p>
                <a:endParaRPr lang="en-US" sz="2400" b="0">
                  <a:latin typeface="Times New Roman" pitchFamily="18" charset="0"/>
                </a:endParaRPr>
              </a:p>
            </p:txBody>
          </p:sp>
          <p:grpSp>
            <p:nvGrpSpPr>
              <p:cNvPr id="219142" name="Group 6"/>
              <p:cNvGrpSpPr>
                <a:grpSpLocks/>
              </p:cNvGrpSpPr>
              <p:nvPr/>
            </p:nvGrpSpPr>
            <p:grpSpPr bwMode="auto">
              <a:xfrm>
                <a:off x="1392" y="1309"/>
                <a:ext cx="746" cy="789"/>
                <a:chOff x="1392" y="1309"/>
                <a:chExt cx="746" cy="789"/>
              </a:xfrm>
            </p:grpSpPr>
            <p:sp>
              <p:nvSpPr>
                <p:cNvPr id="219143" name="Freeform 7"/>
                <p:cNvSpPr>
                  <a:spLocks/>
                </p:cNvSpPr>
                <p:nvPr/>
              </p:nvSpPr>
              <p:spPr bwMode="auto">
                <a:xfrm>
                  <a:off x="1715" y="1694"/>
                  <a:ext cx="423" cy="404"/>
                </a:xfrm>
                <a:custGeom>
                  <a:avLst/>
                  <a:gdLst/>
                  <a:ahLst/>
                  <a:cxnLst>
                    <a:cxn ang="0">
                      <a:pos x="15" y="63"/>
                    </a:cxn>
                    <a:cxn ang="0">
                      <a:pos x="58" y="49"/>
                    </a:cxn>
                    <a:cxn ang="0">
                      <a:pos x="115" y="32"/>
                    </a:cxn>
                    <a:cxn ang="0">
                      <a:pos x="204" y="8"/>
                    </a:cxn>
                    <a:cxn ang="0">
                      <a:pos x="248" y="0"/>
                    </a:cxn>
                    <a:cxn ang="0">
                      <a:pos x="269" y="10"/>
                    </a:cxn>
                    <a:cxn ang="0">
                      <a:pos x="309" y="38"/>
                    </a:cxn>
                    <a:cxn ang="0">
                      <a:pos x="354" y="76"/>
                    </a:cxn>
                    <a:cxn ang="0">
                      <a:pos x="387" y="116"/>
                    </a:cxn>
                    <a:cxn ang="0">
                      <a:pos x="407" y="156"/>
                    </a:cxn>
                    <a:cxn ang="0">
                      <a:pos x="419" y="188"/>
                    </a:cxn>
                    <a:cxn ang="0">
                      <a:pos x="423" y="214"/>
                    </a:cxn>
                    <a:cxn ang="0">
                      <a:pos x="421" y="241"/>
                    </a:cxn>
                    <a:cxn ang="0">
                      <a:pos x="415" y="264"/>
                    </a:cxn>
                    <a:cxn ang="0">
                      <a:pos x="394" y="296"/>
                    </a:cxn>
                    <a:cxn ang="0">
                      <a:pos x="358" y="338"/>
                    </a:cxn>
                    <a:cxn ang="0">
                      <a:pos x="311" y="370"/>
                    </a:cxn>
                    <a:cxn ang="0">
                      <a:pos x="267" y="389"/>
                    </a:cxn>
                    <a:cxn ang="0">
                      <a:pos x="227" y="398"/>
                    </a:cxn>
                    <a:cxn ang="0">
                      <a:pos x="185" y="404"/>
                    </a:cxn>
                    <a:cxn ang="0">
                      <a:pos x="142" y="402"/>
                    </a:cxn>
                    <a:cxn ang="0">
                      <a:pos x="106" y="396"/>
                    </a:cxn>
                    <a:cxn ang="0">
                      <a:pos x="85" y="385"/>
                    </a:cxn>
                    <a:cxn ang="0">
                      <a:pos x="74" y="374"/>
                    </a:cxn>
                    <a:cxn ang="0">
                      <a:pos x="64" y="351"/>
                    </a:cxn>
                    <a:cxn ang="0">
                      <a:pos x="60" y="313"/>
                    </a:cxn>
                    <a:cxn ang="0">
                      <a:pos x="64" y="271"/>
                    </a:cxn>
                    <a:cxn ang="0">
                      <a:pos x="74" y="209"/>
                    </a:cxn>
                    <a:cxn ang="0">
                      <a:pos x="74" y="157"/>
                    </a:cxn>
                    <a:cxn ang="0">
                      <a:pos x="66" y="140"/>
                    </a:cxn>
                    <a:cxn ang="0">
                      <a:pos x="56" y="135"/>
                    </a:cxn>
                    <a:cxn ang="0">
                      <a:pos x="43" y="129"/>
                    </a:cxn>
                    <a:cxn ang="0">
                      <a:pos x="32" y="118"/>
                    </a:cxn>
                    <a:cxn ang="0">
                      <a:pos x="19" y="97"/>
                    </a:cxn>
                    <a:cxn ang="0">
                      <a:pos x="5" y="82"/>
                    </a:cxn>
                    <a:cxn ang="0">
                      <a:pos x="0" y="72"/>
                    </a:cxn>
                  </a:cxnLst>
                  <a:rect l="0" t="0" r="r" b="b"/>
                  <a:pathLst>
                    <a:path w="423" h="404">
                      <a:moveTo>
                        <a:pt x="0" y="68"/>
                      </a:moveTo>
                      <a:lnTo>
                        <a:pt x="15" y="63"/>
                      </a:lnTo>
                      <a:lnTo>
                        <a:pt x="38" y="57"/>
                      </a:lnTo>
                      <a:lnTo>
                        <a:pt x="58" y="49"/>
                      </a:lnTo>
                      <a:lnTo>
                        <a:pt x="74" y="46"/>
                      </a:lnTo>
                      <a:lnTo>
                        <a:pt x="115" y="32"/>
                      </a:lnTo>
                      <a:lnTo>
                        <a:pt x="159" y="19"/>
                      </a:lnTo>
                      <a:lnTo>
                        <a:pt x="204" y="8"/>
                      </a:lnTo>
                      <a:lnTo>
                        <a:pt x="244" y="0"/>
                      </a:lnTo>
                      <a:lnTo>
                        <a:pt x="248" y="0"/>
                      </a:lnTo>
                      <a:lnTo>
                        <a:pt x="252" y="0"/>
                      </a:lnTo>
                      <a:lnTo>
                        <a:pt x="269" y="10"/>
                      </a:lnTo>
                      <a:lnTo>
                        <a:pt x="282" y="19"/>
                      </a:lnTo>
                      <a:lnTo>
                        <a:pt x="309" y="38"/>
                      </a:lnTo>
                      <a:lnTo>
                        <a:pt x="333" y="57"/>
                      </a:lnTo>
                      <a:lnTo>
                        <a:pt x="354" y="76"/>
                      </a:lnTo>
                      <a:lnTo>
                        <a:pt x="371" y="95"/>
                      </a:lnTo>
                      <a:lnTo>
                        <a:pt x="387" y="116"/>
                      </a:lnTo>
                      <a:lnTo>
                        <a:pt x="398" y="135"/>
                      </a:lnTo>
                      <a:lnTo>
                        <a:pt x="407" y="156"/>
                      </a:lnTo>
                      <a:lnTo>
                        <a:pt x="415" y="175"/>
                      </a:lnTo>
                      <a:lnTo>
                        <a:pt x="419" y="188"/>
                      </a:lnTo>
                      <a:lnTo>
                        <a:pt x="421" y="201"/>
                      </a:lnTo>
                      <a:lnTo>
                        <a:pt x="423" y="214"/>
                      </a:lnTo>
                      <a:lnTo>
                        <a:pt x="423" y="228"/>
                      </a:lnTo>
                      <a:lnTo>
                        <a:pt x="421" y="241"/>
                      </a:lnTo>
                      <a:lnTo>
                        <a:pt x="419" y="252"/>
                      </a:lnTo>
                      <a:lnTo>
                        <a:pt x="415" y="264"/>
                      </a:lnTo>
                      <a:lnTo>
                        <a:pt x="409" y="275"/>
                      </a:lnTo>
                      <a:lnTo>
                        <a:pt x="394" y="296"/>
                      </a:lnTo>
                      <a:lnTo>
                        <a:pt x="377" y="319"/>
                      </a:lnTo>
                      <a:lnTo>
                        <a:pt x="358" y="338"/>
                      </a:lnTo>
                      <a:lnTo>
                        <a:pt x="335" y="355"/>
                      </a:lnTo>
                      <a:lnTo>
                        <a:pt x="311" y="370"/>
                      </a:lnTo>
                      <a:lnTo>
                        <a:pt x="286" y="381"/>
                      </a:lnTo>
                      <a:lnTo>
                        <a:pt x="267" y="389"/>
                      </a:lnTo>
                      <a:lnTo>
                        <a:pt x="248" y="394"/>
                      </a:lnTo>
                      <a:lnTo>
                        <a:pt x="227" y="398"/>
                      </a:lnTo>
                      <a:lnTo>
                        <a:pt x="208" y="402"/>
                      </a:lnTo>
                      <a:lnTo>
                        <a:pt x="185" y="404"/>
                      </a:lnTo>
                      <a:lnTo>
                        <a:pt x="165" y="404"/>
                      </a:lnTo>
                      <a:lnTo>
                        <a:pt x="142" y="402"/>
                      </a:lnTo>
                      <a:lnTo>
                        <a:pt x="119" y="400"/>
                      </a:lnTo>
                      <a:lnTo>
                        <a:pt x="106" y="396"/>
                      </a:lnTo>
                      <a:lnTo>
                        <a:pt x="93" y="391"/>
                      </a:lnTo>
                      <a:lnTo>
                        <a:pt x="85" y="385"/>
                      </a:lnTo>
                      <a:lnTo>
                        <a:pt x="79" y="379"/>
                      </a:lnTo>
                      <a:lnTo>
                        <a:pt x="74" y="374"/>
                      </a:lnTo>
                      <a:lnTo>
                        <a:pt x="70" y="366"/>
                      </a:lnTo>
                      <a:lnTo>
                        <a:pt x="64" y="351"/>
                      </a:lnTo>
                      <a:lnTo>
                        <a:pt x="60" y="332"/>
                      </a:lnTo>
                      <a:lnTo>
                        <a:pt x="60" y="313"/>
                      </a:lnTo>
                      <a:lnTo>
                        <a:pt x="62" y="292"/>
                      </a:lnTo>
                      <a:lnTo>
                        <a:pt x="64" y="271"/>
                      </a:lnTo>
                      <a:lnTo>
                        <a:pt x="68" y="250"/>
                      </a:lnTo>
                      <a:lnTo>
                        <a:pt x="74" y="209"/>
                      </a:lnTo>
                      <a:lnTo>
                        <a:pt x="75" y="173"/>
                      </a:lnTo>
                      <a:lnTo>
                        <a:pt x="74" y="157"/>
                      </a:lnTo>
                      <a:lnTo>
                        <a:pt x="70" y="146"/>
                      </a:lnTo>
                      <a:lnTo>
                        <a:pt x="66" y="140"/>
                      </a:lnTo>
                      <a:lnTo>
                        <a:pt x="62" y="137"/>
                      </a:lnTo>
                      <a:lnTo>
                        <a:pt x="56" y="135"/>
                      </a:lnTo>
                      <a:lnTo>
                        <a:pt x="49" y="133"/>
                      </a:lnTo>
                      <a:lnTo>
                        <a:pt x="43" y="129"/>
                      </a:lnTo>
                      <a:lnTo>
                        <a:pt x="38" y="123"/>
                      </a:lnTo>
                      <a:lnTo>
                        <a:pt x="32" y="118"/>
                      </a:lnTo>
                      <a:lnTo>
                        <a:pt x="28" y="110"/>
                      </a:lnTo>
                      <a:lnTo>
                        <a:pt x="19" y="97"/>
                      </a:lnTo>
                      <a:lnTo>
                        <a:pt x="11" y="85"/>
                      </a:lnTo>
                      <a:lnTo>
                        <a:pt x="5" y="82"/>
                      </a:lnTo>
                      <a:lnTo>
                        <a:pt x="1" y="76"/>
                      </a:lnTo>
                      <a:lnTo>
                        <a:pt x="0" y="72"/>
                      </a:lnTo>
                      <a:lnTo>
                        <a:pt x="0" y="68"/>
                      </a:lnTo>
                      <a:close/>
                    </a:path>
                  </a:pathLst>
                </a:custGeom>
                <a:solidFill>
                  <a:srgbClr val="64565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144" name="Freeform 8"/>
                <p:cNvSpPr>
                  <a:spLocks/>
                </p:cNvSpPr>
                <p:nvPr/>
              </p:nvSpPr>
              <p:spPr bwMode="auto">
                <a:xfrm>
                  <a:off x="1785" y="1719"/>
                  <a:ext cx="343" cy="360"/>
                </a:xfrm>
                <a:custGeom>
                  <a:avLst/>
                  <a:gdLst/>
                  <a:ahLst/>
                  <a:cxnLst>
                    <a:cxn ang="0">
                      <a:pos x="201" y="337"/>
                    </a:cxn>
                    <a:cxn ang="0">
                      <a:pos x="220" y="296"/>
                    </a:cxn>
                    <a:cxn ang="0">
                      <a:pos x="227" y="239"/>
                    </a:cxn>
                    <a:cxn ang="0">
                      <a:pos x="214" y="157"/>
                    </a:cxn>
                    <a:cxn ang="0">
                      <a:pos x="174" y="95"/>
                    </a:cxn>
                    <a:cxn ang="0">
                      <a:pos x="140" y="68"/>
                    </a:cxn>
                    <a:cxn ang="0">
                      <a:pos x="142" y="68"/>
                    </a:cxn>
                    <a:cxn ang="0">
                      <a:pos x="144" y="68"/>
                    </a:cxn>
                    <a:cxn ang="0">
                      <a:pos x="146" y="66"/>
                    </a:cxn>
                    <a:cxn ang="0">
                      <a:pos x="148" y="66"/>
                    </a:cxn>
                    <a:cxn ang="0">
                      <a:pos x="152" y="64"/>
                    </a:cxn>
                    <a:cxn ang="0">
                      <a:pos x="153" y="64"/>
                    </a:cxn>
                    <a:cxn ang="0">
                      <a:pos x="153" y="64"/>
                    </a:cxn>
                    <a:cxn ang="0">
                      <a:pos x="155" y="64"/>
                    </a:cxn>
                    <a:cxn ang="0">
                      <a:pos x="157" y="62"/>
                    </a:cxn>
                    <a:cxn ang="0">
                      <a:pos x="157" y="62"/>
                    </a:cxn>
                    <a:cxn ang="0">
                      <a:pos x="159" y="62"/>
                    </a:cxn>
                    <a:cxn ang="0">
                      <a:pos x="161" y="60"/>
                    </a:cxn>
                    <a:cxn ang="0">
                      <a:pos x="161" y="58"/>
                    </a:cxn>
                    <a:cxn ang="0">
                      <a:pos x="163" y="58"/>
                    </a:cxn>
                    <a:cxn ang="0">
                      <a:pos x="165" y="57"/>
                    </a:cxn>
                    <a:cxn ang="0">
                      <a:pos x="167" y="57"/>
                    </a:cxn>
                    <a:cxn ang="0">
                      <a:pos x="169" y="55"/>
                    </a:cxn>
                    <a:cxn ang="0">
                      <a:pos x="165" y="55"/>
                    </a:cxn>
                    <a:cxn ang="0">
                      <a:pos x="163" y="57"/>
                    </a:cxn>
                    <a:cxn ang="0">
                      <a:pos x="159" y="57"/>
                    </a:cxn>
                    <a:cxn ang="0">
                      <a:pos x="153" y="58"/>
                    </a:cxn>
                    <a:cxn ang="0">
                      <a:pos x="152" y="58"/>
                    </a:cxn>
                    <a:cxn ang="0">
                      <a:pos x="150" y="60"/>
                    </a:cxn>
                    <a:cxn ang="0">
                      <a:pos x="148" y="60"/>
                    </a:cxn>
                    <a:cxn ang="0">
                      <a:pos x="146" y="60"/>
                    </a:cxn>
                    <a:cxn ang="0">
                      <a:pos x="144" y="62"/>
                    </a:cxn>
                    <a:cxn ang="0">
                      <a:pos x="144" y="62"/>
                    </a:cxn>
                    <a:cxn ang="0">
                      <a:pos x="142" y="62"/>
                    </a:cxn>
                    <a:cxn ang="0">
                      <a:pos x="123" y="68"/>
                    </a:cxn>
                    <a:cxn ang="0">
                      <a:pos x="64" y="83"/>
                    </a:cxn>
                    <a:cxn ang="0">
                      <a:pos x="32" y="89"/>
                    </a:cxn>
                    <a:cxn ang="0">
                      <a:pos x="0" y="81"/>
                    </a:cxn>
                    <a:cxn ang="0">
                      <a:pos x="2" y="70"/>
                    </a:cxn>
                    <a:cxn ang="0">
                      <a:pos x="49" y="41"/>
                    </a:cxn>
                    <a:cxn ang="0">
                      <a:pos x="152" y="11"/>
                    </a:cxn>
                    <a:cxn ang="0">
                      <a:pos x="210" y="0"/>
                    </a:cxn>
                    <a:cxn ang="0">
                      <a:pos x="229" y="15"/>
                    </a:cxn>
                    <a:cxn ang="0">
                      <a:pos x="303" y="87"/>
                    </a:cxn>
                    <a:cxn ang="0">
                      <a:pos x="336" y="148"/>
                    </a:cxn>
                    <a:cxn ang="0">
                      <a:pos x="343" y="206"/>
                    </a:cxn>
                    <a:cxn ang="0">
                      <a:pos x="320" y="263"/>
                    </a:cxn>
                    <a:cxn ang="0">
                      <a:pos x="250" y="328"/>
                    </a:cxn>
                    <a:cxn ang="0">
                      <a:pos x="199" y="354"/>
                    </a:cxn>
                  </a:cxnLst>
                  <a:rect l="0" t="0" r="r" b="b"/>
                  <a:pathLst>
                    <a:path w="343" h="360">
                      <a:moveTo>
                        <a:pt x="184" y="360"/>
                      </a:moveTo>
                      <a:lnTo>
                        <a:pt x="193" y="349"/>
                      </a:lnTo>
                      <a:lnTo>
                        <a:pt x="201" y="337"/>
                      </a:lnTo>
                      <a:lnTo>
                        <a:pt x="208" y="326"/>
                      </a:lnTo>
                      <a:lnTo>
                        <a:pt x="214" y="313"/>
                      </a:lnTo>
                      <a:lnTo>
                        <a:pt x="220" y="296"/>
                      </a:lnTo>
                      <a:lnTo>
                        <a:pt x="226" y="277"/>
                      </a:lnTo>
                      <a:lnTo>
                        <a:pt x="227" y="258"/>
                      </a:lnTo>
                      <a:lnTo>
                        <a:pt x="227" y="239"/>
                      </a:lnTo>
                      <a:lnTo>
                        <a:pt x="227" y="210"/>
                      </a:lnTo>
                      <a:lnTo>
                        <a:pt x="222" y="184"/>
                      </a:lnTo>
                      <a:lnTo>
                        <a:pt x="214" y="157"/>
                      </a:lnTo>
                      <a:lnTo>
                        <a:pt x="203" y="134"/>
                      </a:lnTo>
                      <a:lnTo>
                        <a:pt x="189" y="113"/>
                      </a:lnTo>
                      <a:lnTo>
                        <a:pt x="174" y="95"/>
                      </a:lnTo>
                      <a:lnTo>
                        <a:pt x="157" y="79"/>
                      </a:lnTo>
                      <a:lnTo>
                        <a:pt x="138" y="68"/>
                      </a:lnTo>
                      <a:lnTo>
                        <a:pt x="140" y="68"/>
                      </a:lnTo>
                      <a:lnTo>
                        <a:pt x="142" y="68"/>
                      </a:lnTo>
                      <a:lnTo>
                        <a:pt x="142" y="68"/>
                      </a:lnTo>
                      <a:lnTo>
                        <a:pt x="142" y="68"/>
                      </a:lnTo>
                      <a:lnTo>
                        <a:pt x="142" y="68"/>
                      </a:lnTo>
                      <a:lnTo>
                        <a:pt x="142" y="68"/>
                      </a:lnTo>
                      <a:lnTo>
                        <a:pt x="144" y="68"/>
                      </a:lnTo>
                      <a:lnTo>
                        <a:pt x="144" y="66"/>
                      </a:lnTo>
                      <a:lnTo>
                        <a:pt x="144" y="66"/>
                      </a:lnTo>
                      <a:lnTo>
                        <a:pt x="146" y="66"/>
                      </a:lnTo>
                      <a:lnTo>
                        <a:pt x="148" y="66"/>
                      </a:lnTo>
                      <a:lnTo>
                        <a:pt x="148" y="66"/>
                      </a:lnTo>
                      <a:lnTo>
                        <a:pt x="148" y="66"/>
                      </a:lnTo>
                      <a:lnTo>
                        <a:pt x="150" y="64"/>
                      </a:lnTo>
                      <a:lnTo>
                        <a:pt x="150" y="64"/>
                      </a:lnTo>
                      <a:lnTo>
                        <a:pt x="152" y="64"/>
                      </a:lnTo>
                      <a:lnTo>
                        <a:pt x="152" y="64"/>
                      </a:lnTo>
                      <a:lnTo>
                        <a:pt x="152" y="64"/>
                      </a:lnTo>
                      <a:lnTo>
                        <a:pt x="153" y="64"/>
                      </a:lnTo>
                      <a:lnTo>
                        <a:pt x="153" y="64"/>
                      </a:lnTo>
                      <a:lnTo>
                        <a:pt x="153" y="64"/>
                      </a:lnTo>
                      <a:lnTo>
                        <a:pt x="153" y="64"/>
                      </a:lnTo>
                      <a:lnTo>
                        <a:pt x="153" y="64"/>
                      </a:lnTo>
                      <a:lnTo>
                        <a:pt x="155" y="64"/>
                      </a:lnTo>
                      <a:lnTo>
                        <a:pt x="155" y="64"/>
                      </a:lnTo>
                      <a:lnTo>
                        <a:pt x="155" y="62"/>
                      </a:lnTo>
                      <a:lnTo>
                        <a:pt x="155" y="62"/>
                      </a:lnTo>
                      <a:lnTo>
                        <a:pt x="157" y="62"/>
                      </a:lnTo>
                      <a:lnTo>
                        <a:pt x="157" y="62"/>
                      </a:lnTo>
                      <a:lnTo>
                        <a:pt x="157" y="62"/>
                      </a:lnTo>
                      <a:lnTo>
                        <a:pt x="157" y="62"/>
                      </a:lnTo>
                      <a:lnTo>
                        <a:pt x="159" y="62"/>
                      </a:lnTo>
                      <a:lnTo>
                        <a:pt x="159" y="62"/>
                      </a:lnTo>
                      <a:lnTo>
                        <a:pt x="159" y="62"/>
                      </a:lnTo>
                      <a:lnTo>
                        <a:pt x="159" y="60"/>
                      </a:lnTo>
                      <a:lnTo>
                        <a:pt x="159" y="60"/>
                      </a:lnTo>
                      <a:lnTo>
                        <a:pt x="161" y="60"/>
                      </a:lnTo>
                      <a:lnTo>
                        <a:pt x="161" y="60"/>
                      </a:lnTo>
                      <a:lnTo>
                        <a:pt x="161" y="60"/>
                      </a:lnTo>
                      <a:lnTo>
                        <a:pt x="161" y="58"/>
                      </a:lnTo>
                      <a:lnTo>
                        <a:pt x="163" y="58"/>
                      </a:lnTo>
                      <a:lnTo>
                        <a:pt x="163" y="58"/>
                      </a:lnTo>
                      <a:lnTo>
                        <a:pt x="163" y="58"/>
                      </a:lnTo>
                      <a:lnTo>
                        <a:pt x="163" y="58"/>
                      </a:lnTo>
                      <a:lnTo>
                        <a:pt x="165" y="58"/>
                      </a:lnTo>
                      <a:lnTo>
                        <a:pt x="165" y="57"/>
                      </a:lnTo>
                      <a:lnTo>
                        <a:pt x="165" y="57"/>
                      </a:lnTo>
                      <a:lnTo>
                        <a:pt x="165" y="57"/>
                      </a:lnTo>
                      <a:lnTo>
                        <a:pt x="167" y="57"/>
                      </a:lnTo>
                      <a:lnTo>
                        <a:pt x="167" y="55"/>
                      </a:lnTo>
                      <a:lnTo>
                        <a:pt x="169" y="55"/>
                      </a:lnTo>
                      <a:lnTo>
                        <a:pt x="169" y="55"/>
                      </a:lnTo>
                      <a:lnTo>
                        <a:pt x="167" y="55"/>
                      </a:lnTo>
                      <a:lnTo>
                        <a:pt x="165" y="55"/>
                      </a:lnTo>
                      <a:lnTo>
                        <a:pt x="165" y="55"/>
                      </a:lnTo>
                      <a:lnTo>
                        <a:pt x="165" y="57"/>
                      </a:lnTo>
                      <a:lnTo>
                        <a:pt x="163" y="57"/>
                      </a:lnTo>
                      <a:lnTo>
                        <a:pt x="163" y="57"/>
                      </a:lnTo>
                      <a:lnTo>
                        <a:pt x="161" y="57"/>
                      </a:lnTo>
                      <a:lnTo>
                        <a:pt x="159" y="57"/>
                      </a:lnTo>
                      <a:lnTo>
                        <a:pt x="159" y="57"/>
                      </a:lnTo>
                      <a:lnTo>
                        <a:pt x="155" y="58"/>
                      </a:lnTo>
                      <a:lnTo>
                        <a:pt x="155" y="58"/>
                      </a:lnTo>
                      <a:lnTo>
                        <a:pt x="153" y="58"/>
                      </a:lnTo>
                      <a:lnTo>
                        <a:pt x="153" y="58"/>
                      </a:lnTo>
                      <a:lnTo>
                        <a:pt x="152" y="58"/>
                      </a:lnTo>
                      <a:lnTo>
                        <a:pt x="152" y="58"/>
                      </a:lnTo>
                      <a:lnTo>
                        <a:pt x="150" y="58"/>
                      </a:lnTo>
                      <a:lnTo>
                        <a:pt x="150" y="60"/>
                      </a:lnTo>
                      <a:lnTo>
                        <a:pt x="150" y="60"/>
                      </a:lnTo>
                      <a:lnTo>
                        <a:pt x="148" y="60"/>
                      </a:lnTo>
                      <a:lnTo>
                        <a:pt x="148" y="60"/>
                      </a:lnTo>
                      <a:lnTo>
                        <a:pt x="148" y="60"/>
                      </a:lnTo>
                      <a:lnTo>
                        <a:pt x="148" y="60"/>
                      </a:lnTo>
                      <a:lnTo>
                        <a:pt x="146" y="60"/>
                      </a:lnTo>
                      <a:lnTo>
                        <a:pt x="146" y="60"/>
                      </a:lnTo>
                      <a:lnTo>
                        <a:pt x="146" y="60"/>
                      </a:lnTo>
                      <a:lnTo>
                        <a:pt x="144" y="62"/>
                      </a:lnTo>
                      <a:lnTo>
                        <a:pt x="144" y="62"/>
                      </a:lnTo>
                      <a:lnTo>
                        <a:pt x="144" y="62"/>
                      </a:lnTo>
                      <a:lnTo>
                        <a:pt x="144" y="62"/>
                      </a:lnTo>
                      <a:lnTo>
                        <a:pt x="144" y="62"/>
                      </a:lnTo>
                      <a:lnTo>
                        <a:pt x="142" y="62"/>
                      </a:lnTo>
                      <a:lnTo>
                        <a:pt x="142" y="62"/>
                      </a:lnTo>
                      <a:lnTo>
                        <a:pt x="142" y="62"/>
                      </a:lnTo>
                      <a:lnTo>
                        <a:pt x="142" y="64"/>
                      </a:lnTo>
                      <a:lnTo>
                        <a:pt x="138" y="64"/>
                      </a:lnTo>
                      <a:lnTo>
                        <a:pt x="123" y="68"/>
                      </a:lnTo>
                      <a:lnTo>
                        <a:pt x="102" y="74"/>
                      </a:lnTo>
                      <a:lnTo>
                        <a:pt x="79" y="79"/>
                      </a:lnTo>
                      <a:lnTo>
                        <a:pt x="64" y="83"/>
                      </a:lnTo>
                      <a:lnTo>
                        <a:pt x="57" y="87"/>
                      </a:lnTo>
                      <a:lnTo>
                        <a:pt x="45" y="87"/>
                      </a:lnTo>
                      <a:lnTo>
                        <a:pt x="32" y="89"/>
                      </a:lnTo>
                      <a:lnTo>
                        <a:pt x="19" y="87"/>
                      </a:lnTo>
                      <a:lnTo>
                        <a:pt x="7" y="85"/>
                      </a:lnTo>
                      <a:lnTo>
                        <a:pt x="0" y="81"/>
                      </a:lnTo>
                      <a:lnTo>
                        <a:pt x="0" y="77"/>
                      </a:lnTo>
                      <a:lnTo>
                        <a:pt x="0" y="74"/>
                      </a:lnTo>
                      <a:lnTo>
                        <a:pt x="2" y="70"/>
                      </a:lnTo>
                      <a:lnTo>
                        <a:pt x="7" y="64"/>
                      </a:lnTo>
                      <a:lnTo>
                        <a:pt x="23" y="53"/>
                      </a:lnTo>
                      <a:lnTo>
                        <a:pt x="49" y="41"/>
                      </a:lnTo>
                      <a:lnTo>
                        <a:pt x="81" y="30"/>
                      </a:lnTo>
                      <a:lnTo>
                        <a:pt x="117" y="21"/>
                      </a:lnTo>
                      <a:lnTo>
                        <a:pt x="152" y="11"/>
                      </a:lnTo>
                      <a:lnTo>
                        <a:pt x="180" y="4"/>
                      </a:lnTo>
                      <a:lnTo>
                        <a:pt x="201" y="0"/>
                      </a:lnTo>
                      <a:lnTo>
                        <a:pt x="210" y="0"/>
                      </a:lnTo>
                      <a:lnTo>
                        <a:pt x="214" y="4"/>
                      </a:lnTo>
                      <a:lnTo>
                        <a:pt x="218" y="7"/>
                      </a:lnTo>
                      <a:lnTo>
                        <a:pt x="229" y="15"/>
                      </a:lnTo>
                      <a:lnTo>
                        <a:pt x="239" y="22"/>
                      </a:lnTo>
                      <a:lnTo>
                        <a:pt x="273" y="53"/>
                      </a:lnTo>
                      <a:lnTo>
                        <a:pt x="303" y="87"/>
                      </a:lnTo>
                      <a:lnTo>
                        <a:pt x="317" y="104"/>
                      </a:lnTo>
                      <a:lnTo>
                        <a:pt x="328" y="125"/>
                      </a:lnTo>
                      <a:lnTo>
                        <a:pt x="336" y="148"/>
                      </a:lnTo>
                      <a:lnTo>
                        <a:pt x="341" y="172"/>
                      </a:lnTo>
                      <a:lnTo>
                        <a:pt x="343" y="189"/>
                      </a:lnTo>
                      <a:lnTo>
                        <a:pt x="343" y="206"/>
                      </a:lnTo>
                      <a:lnTo>
                        <a:pt x="339" y="225"/>
                      </a:lnTo>
                      <a:lnTo>
                        <a:pt x="334" y="244"/>
                      </a:lnTo>
                      <a:lnTo>
                        <a:pt x="320" y="263"/>
                      </a:lnTo>
                      <a:lnTo>
                        <a:pt x="299" y="288"/>
                      </a:lnTo>
                      <a:lnTo>
                        <a:pt x="279" y="307"/>
                      </a:lnTo>
                      <a:lnTo>
                        <a:pt x="250" y="328"/>
                      </a:lnTo>
                      <a:lnTo>
                        <a:pt x="231" y="339"/>
                      </a:lnTo>
                      <a:lnTo>
                        <a:pt x="214" y="349"/>
                      </a:lnTo>
                      <a:lnTo>
                        <a:pt x="199" y="354"/>
                      </a:lnTo>
                      <a:lnTo>
                        <a:pt x="184" y="360"/>
                      </a:lnTo>
                      <a:close/>
                    </a:path>
                  </a:pathLst>
                </a:custGeom>
                <a:solidFill>
                  <a:srgbClr val="54609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145" name="Freeform 9"/>
                <p:cNvSpPr>
                  <a:spLocks/>
                </p:cNvSpPr>
                <p:nvPr/>
              </p:nvSpPr>
              <p:spPr bwMode="auto">
                <a:xfrm>
                  <a:off x="1900" y="2092"/>
                  <a:ext cx="10" cy="2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0" y="2"/>
                    </a:cxn>
                    <a:cxn ang="0">
                      <a:pos x="4" y="2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0" h="2">
                      <a:moveTo>
                        <a:pt x="0" y="0"/>
                      </a:moveTo>
                      <a:lnTo>
                        <a:pt x="10" y="2"/>
                      </a:lnTo>
                      <a:lnTo>
                        <a:pt x="4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682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146" name="Freeform 10"/>
                <p:cNvSpPr>
                  <a:spLocks/>
                </p:cNvSpPr>
                <p:nvPr/>
              </p:nvSpPr>
              <p:spPr bwMode="auto">
                <a:xfrm>
                  <a:off x="1900" y="2090"/>
                  <a:ext cx="18" cy="4"/>
                </a:xfrm>
                <a:custGeom>
                  <a:avLst/>
                  <a:gdLst/>
                  <a:ahLst/>
                  <a:cxnLst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2" y="0"/>
                    </a:cxn>
                    <a:cxn ang="0">
                      <a:pos x="18" y="4"/>
                    </a:cxn>
                    <a:cxn ang="0">
                      <a:pos x="10" y="4"/>
                    </a:cxn>
                    <a:cxn ang="0">
                      <a:pos x="0" y="4"/>
                    </a:cxn>
                  </a:cxnLst>
                  <a:rect l="0" t="0" r="r" b="b"/>
                  <a:pathLst>
                    <a:path w="18" h="4">
                      <a:moveTo>
                        <a:pt x="0" y="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18" y="4"/>
                      </a:lnTo>
                      <a:lnTo>
                        <a:pt x="10" y="4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rgbClr val="E56A2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147" name="Freeform 11"/>
                <p:cNvSpPr>
                  <a:spLocks/>
                </p:cNvSpPr>
                <p:nvPr/>
              </p:nvSpPr>
              <p:spPr bwMode="auto">
                <a:xfrm>
                  <a:off x="1900" y="2088"/>
                  <a:ext cx="25" cy="6"/>
                </a:xfrm>
                <a:custGeom>
                  <a:avLst/>
                  <a:gdLst/>
                  <a:ahLst/>
                  <a:cxnLst>
                    <a:cxn ang="0">
                      <a:pos x="10" y="6"/>
                    </a:cxn>
                    <a:cxn ang="0">
                      <a:pos x="0" y="4"/>
                    </a:cxn>
                    <a:cxn ang="0">
                      <a:pos x="2" y="2"/>
                    </a:cxn>
                    <a:cxn ang="0">
                      <a:pos x="2" y="0"/>
                    </a:cxn>
                    <a:cxn ang="0">
                      <a:pos x="25" y="6"/>
                    </a:cxn>
                    <a:cxn ang="0">
                      <a:pos x="18" y="6"/>
                    </a:cxn>
                    <a:cxn ang="0">
                      <a:pos x="10" y="6"/>
                    </a:cxn>
                  </a:cxnLst>
                  <a:rect l="0" t="0" r="r" b="b"/>
                  <a:pathLst>
                    <a:path w="25" h="6">
                      <a:moveTo>
                        <a:pt x="10" y="6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25" y="6"/>
                      </a:lnTo>
                      <a:lnTo>
                        <a:pt x="18" y="6"/>
                      </a:lnTo>
                      <a:lnTo>
                        <a:pt x="10" y="6"/>
                      </a:lnTo>
                      <a:close/>
                    </a:path>
                  </a:pathLst>
                </a:custGeom>
                <a:solidFill>
                  <a:srgbClr val="E56A2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148" name="Freeform 12"/>
                <p:cNvSpPr>
                  <a:spLocks/>
                </p:cNvSpPr>
                <p:nvPr/>
              </p:nvSpPr>
              <p:spPr bwMode="auto">
                <a:xfrm>
                  <a:off x="1902" y="2088"/>
                  <a:ext cx="31" cy="6"/>
                </a:xfrm>
                <a:custGeom>
                  <a:avLst/>
                  <a:gdLst/>
                  <a:ahLst/>
                  <a:cxnLst>
                    <a:cxn ang="0">
                      <a:pos x="16" y="6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2" y="0"/>
                    </a:cxn>
                    <a:cxn ang="0">
                      <a:pos x="31" y="6"/>
                    </a:cxn>
                    <a:cxn ang="0">
                      <a:pos x="23" y="6"/>
                    </a:cxn>
                    <a:cxn ang="0">
                      <a:pos x="16" y="6"/>
                    </a:cxn>
                  </a:cxnLst>
                  <a:rect l="0" t="0" r="r" b="b"/>
                  <a:pathLst>
                    <a:path w="31" h="6">
                      <a:moveTo>
                        <a:pt x="16" y="6"/>
                      </a:move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2" y="0"/>
                      </a:lnTo>
                      <a:lnTo>
                        <a:pt x="31" y="6"/>
                      </a:lnTo>
                      <a:lnTo>
                        <a:pt x="23" y="6"/>
                      </a:lnTo>
                      <a:lnTo>
                        <a:pt x="16" y="6"/>
                      </a:lnTo>
                      <a:close/>
                    </a:path>
                  </a:pathLst>
                </a:custGeom>
                <a:solidFill>
                  <a:srgbClr val="E56C2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149" name="Freeform 13"/>
                <p:cNvSpPr>
                  <a:spLocks/>
                </p:cNvSpPr>
                <p:nvPr/>
              </p:nvSpPr>
              <p:spPr bwMode="auto">
                <a:xfrm>
                  <a:off x="1902" y="2087"/>
                  <a:ext cx="36" cy="7"/>
                </a:xfrm>
                <a:custGeom>
                  <a:avLst/>
                  <a:gdLst/>
                  <a:ahLst/>
                  <a:cxnLst>
                    <a:cxn ang="0">
                      <a:pos x="23" y="7"/>
                    </a:cxn>
                    <a:cxn ang="0">
                      <a:pos x="0" y="1"/>
                    </a:cxn>
                    <a:cxn ang="0">
                      <a:pos x="2" y="1"/>
                    </a:cxn>
                    <a:cxn ang="0">
                      <a:pos x="4" y="0"/>
                    </a:cxn>
                    <a:cxn ang="0">
                      <a:pos x="36" y="7"/>
                    </a:cxn>
                    <a:cxn ang="0">
                      <a:pos x="35" y="7"/>
                    </a:cxn>
                    <a:cxn ang="0">
                      <a:pos x="33" y="7"/>
                    </a:cxn>
                    <a:cxn ang="0">
                      <a:pos x="27" y="7"/>
                    </a:cxn>
                    <a:cxn ang="0">
                      <a:pos x="23" y="7"/>
                    </a:cxn>
                  </a:cxnLst>
                  <a:rect l="0" t="0" r="r" b="b"/>
                  <a:pathLst>
                    <a:path w="36" h="7">
                      <a:moveTo>
                        <a:pt x="23" y="7"/>
                      </a:moveTo>
                      <a:lnTo>
                        <a:pt x="0" y="1"/>
                      </a:lnTo>
                      <a:lnTo>
                        <a:pt x="2" y="1"/>
                      </a:lnTo>
                      <a:lnTo>
                        <a:pt x="4" y="0"/>
                      </a:lnTo>
                      <a:lnTo>
                        <a:pt x="36" y="7"/>
                      </a:lnTo>
                      <a:lnTo>
                        <a:pt x="35" y="7"/>
                      </a:lnTo>
                      <a:lnTo>
                        <a:pt x="33" y="7"/>
                      </a:lnTo>
                      <a:lnTo>
                        <a:pt x="27" y="7"/>
                      </a:lnTo>
                      <a:lnTo>
                        <a:pt x="23" y="7"/>
                      </a:lnTo>
                      <a:close/>
                    </a:path>
                  </a:pathLst>
                </a:custGeom>
                <a:solidFill>
                  <a:srgbClr val="E56C2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150" name="Freeform 14"/>
                <p:cNvSpPr>
                  <a:spLocks/>
                </p:cNvSpPr>
                <p:nvPr/>
              </p:nvSpPr>
              <p:spPr bwMode="auto">
                <a:xfrm>
                  <a:off x="1904" y="2085"/>
                  <a:ext cx="38" cy="9"/>
                </a:xfrm>
                <a:custGeom>
                  <a:avLst/>
                  <a:gdLst/>
                  <a:ahLst/>
                  <a:cxnLst>
                    <a:cxn ang="0">
                      <a:pos x="29" y="9"/>
                    </a:cxn>
                    <a:cxn ang="0">
                      <a:pos x="0" y="3"/>
                    </a:cxn>
                    <a:cxn ang="0">
                      <a:pos x="2" y="2"/>
                    </a:cxn>
                    <a:cxn ang="0">
                      <a:pos x="2" y="0"/>
                    </a:cxn>
                    <a:cxn ang="0">
                      <a:pos x="38" y="7"/>
                    </a:cxn>
                    <a:cxn ang="0">
                      <a:pos x="34" y="9"/>
                    </a:cxn>
                    <a:cxn ang="0">
                      <a:pos x="31" y="9"/>
                    </a:cxn>
                    <a:cxn ang="0">
                      <a:pos x="29" y="9"/>
                    </a:cxn>
                    <a:cxn ang="0">
                      <a:pos x="29" y="9"/>
                    </a:cxn>
                  </a:cxnLst>
                  <a:rect l="0" t="0" r="r" b="b"/>
                  <a:pathLst>
                    <a:path w="38" h="9">
                      <a:moveTo>
                        <a:pt x="29" y="9"/>
                      </a:moveTo>
                      <a:lnTo>
                        <a:pt x="0" y="3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38" y="7"/>
                      </a:lnTo>
                      <a:lnTo>
                        <a:pt x="34" y="9"/>
                      </a:lnTo>
                      <a:lnTo>
                        <a:pt x="31" y="9"/>
                      </a:lnTo>
                      <a:lnTo>
                        <a:pt x="29" y="9"/>
                      </a:lnTo>
                      <a:lnTo>
                        <a:pt x="29" y="9"/>
                      </a:lnTo>
                      <a:close/>
                    </a:path>
                  </a:pathLst>
                </a:custGeom>
                <a:solidFill>
                  <a:srgbClr val="E56E2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151" name="Freeform 15"/>
                <p:cNvSpPr>
                  <a:spLocks/>
                </p:cNvSpPr>
                <p:nvPr/>
              </p:nvSpPr>
              <p:spPr bwMode="auto">
                <a:xfrm>
                  <a:off x="1906" y="2083"/>
                  <a:ext cx="42" cy="11"/>
                </a:xfrm>
                <a:custGeom>
                  <a:avLst/>
                  <a:gdLst/>
                  <a:ahLst/>
                  <a:cxnLst>
                    <a:cxn ang="0">
                      <a:pos x="32" y="11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2" y="0"/>
                    </a:cxn>
                    <a:cxn ang="0">
                      <a:pos x="42" y="9"/>
                    </a:cxn>
                    <a:cxn ang="0">
                      <a:pos x="42" y="9"/>
                    </a:cxn>
                    <a:cxn ang="0">
                      <a:pos x="40" y="9"/>
                    </a:cxn>
                    <a:cxn ang="0">
                      <a:pos x="36" y="9"/>
                    </a:cxn>
                    <a:cxn ang="0">
                      <a:pos x="32" y="11"/>
                    </a:cxn>
                  </a:cxnLst>
                  <a:rect l="0" t="0" r="r" b="b"/>
                  <a:pathLst>
                    <a:path w="42" h="11">
                      <a:moveTo>
                        <a:pt x="32" y="11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42" y="9"/>
                      </a:lnTo>
                      <a:lnTo>
                        <a:pt x="42" y="9"/>
                      </a:lnTo>
                      <a:lnTo>
                        <a:pt x="40" y="9"/>
                      </a:lnTo>
                      <a:lnTo>
                        <a:pt x="36" y="9"/>
                      </a:lnTo>
                      <a:lnTo>
                        <a:pt x="32" y="11"/>
                      </a:lnTo>
                      <a:close/>
                    </a:path>
                  </a:pathLst>
                </a:custGeom>
                <a:solidFill>
                  <a:srgbClr val="E66E2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152" name="Freeform 16"/>
                <p:cNvSpPr>
                  <a:spLocks/>
                </p:cNvSpPr>
                <p:nvPr/>
              </p:nvSpPr>
              <p:spPr bwMode="auto">
                <a:xfrm>
                  <a:off x="1906" y="2081"/>
                  <a:ext cx="46" cy="11"/>
                </a:xfrm>
                <a:custGeom>
                  <a:avLst/>
                  <a:gdLst/>
                  <a:ahLst/>
                  <a:cxnLst>
                    <a:cxn ang="0">
                      <a:pos x="36" y="11"/>
                    </a:cxn>
                    <a:cxn ang="0">
                      <a:pos x="0" y="4"/>
                    </a:cxn>
                    <a:cxn ang="0">
                      <a:pos x="2" y="2"/>
                    </a:cxn>
                    <a:cxn ang="0">
                      <a:pos x="2" y="0"/>
                    </a:cxn>
                    <a:cxn ang="0">
                      <a:pos x="46" y="9"/>
                    </a:cxn>
                    <a:cxn ang="0">
                      <a:pos x="44" y="11"/>
                    </a:cxn>
                    <a:cxn ang="0">
                      <a:pos x="40" y="11"/>
                    </a:cxn>
                    <a:cxn ang="0">
                      <a:pos x="38" y="11"/>
                    </a:cxn>
                    <a:cxn ang="0">
                      <a:pos x="36" y="11"/>
                    </a:cxn>
                  </a:cxnLst>
                  <a:rect l="0" t="0" r="r" b="b"/>
                  <a:pathLst>
                    <a:path w="46" h="11">
                      <a:moveTo>
                        <a:pt x="36" y="11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46" y="9"/>
                      </a:lnTo>
                      <a:lnTo>
                        <a:pt x="44" y="11"/>
                      </a:lnTo>
                      <a:lnTo>
                        <a:pt x="40" y="11"/>
                      </a:lnTo>
                      <a:lnTo>
                        <a:pt x="38" y="11"/>
                      </a:lnTo>
                      <a:lnTo>
                        <a:pt x="36" y="11"/>
                      </a:lnTo>
                      <a:close/>
                    </a:path>
                  </a:pathLst>
                </a:custGeom>
                <a:solidFill>
                  <a:srgbClr val="E6702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153" name="Freeform 17"/>
                <p:cNvSpPr>
                  <a:spLocks/>
                </p:cNvSpPr>
                <p:nvPr/>
              </p:nvSpPr>
              <p:spPr bwMode="auto">
                <a:xfrm>
                  <a:off x="1908" y="2079"/>
                  <a:ext cx="48" cy="13"/>
                </a:xfrm>
                <a:custGeom>
                  <a:avLst/>
                  <a:gdLst/>
                  <a:ahLst/>
                  <a:cxnLst>
                    <a:cxn ang="0">
                      <a:pos x="40" y="13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2" y="0"/>
                    </a:cxn>
                    <a:cxn ang="0">
                      <a:pos x="48" y="11"/>
                    </a:cxn>
                    <a:cxn ang="0">
                      <a:pos x="44" y="11"/>
                    </a:cxn>
                    <a:cxn ang="0">
                      <a:pos x="40" y="13"/>
                    </a:cxn>
                  </a:cxnLst>
                  <a:rect l="0" t="0" r="r" b="b"/>
                  <a:pathLst>
                    <a:path w="48" h="13">
                      <a:moveTo>
                        <a:pt x="40" y="13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48" y="11"/>
                      </a:lnTo>
                      <a:lnTo>
                        <a:pt x="44" y="11"/>
                      </a:lnTo>
                      <a:lnTo>
                        <a:pt x="40" y="13"/>
                      </a:lnTo>
                      <a:close/>
                    </a:path>
                  </a:pathLst>
                </a:custGeom>
                <a:solidFill>
                  <a:srgbClr val="E5702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154" name="Freeform 18"/>
                <p:cNvSpPr>
                  <a:spLocks/>
                </p:cNvSpPr>
                <p:nvPr/>
              </p:nvSpPr>
              <p:spPr bwMode="auto">
                <a:xfrm>
                  <a:off x="1908" y="2077"/>
                  <a:ext cx="51" cy="13"/>
                </a:xfrm>
                <a:custGeom>
                  <a:avLst/>
                  <a:gdLst/>
                  <a:ahLst/>
                  <a:cxnLst>
                    <a:cxn ang="0">
                      <a:pos x="44" y="13"/>
                    </a:cxn>
                    <a:cxn ang="0">
                      <a:pos x="0" y="4"/>
                    </a:cxn>
                    <a:cxn ang="0">
                      <a:pos x="2" y="2"/>
                    </a:cxn>
                    <a:cxn ang="0">
                      <a:pos x="4" y="0"/>
                    </a:cxn>
                    <a:cxn ang="0">
                      <a:pos x="51" y="11"/>
                    </a:cxn>
                    <a:cxn ang="0">
                      <a:pos x="48" y="13"/>
                    </a:cxn>
                    <a:cxn ang="0">
                      <a:pos x="44" y="13"/>
                    </a:cxn>
                  </a:cxnLst>
                  <a:rect l="0" t="0" r="r" b="b"/>
                  <a:pathLst>
                    <a:path w="51" h="13">
                      <a:moveTo>
                        <a:pt x="44" y="13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4" y="0"/>
                      </a:lnTo>
                      <a:lnTo>
                        <a:pt x="51" y="11"/>
                      </a:lnTo>
                      <a:lnTo>
                        <a:pt x="48" y="13"/>
                      </a:lnTo>
                      <a:lnTo>
                        <a:pt x="44" y="13"/>
                      </a:lnTo>
                      <a:close/>
                    </a:path>
                  </a:pathLst>
                </a:custGeom>
                <a:solidFill>
                  <a:srgbClr val="E5722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155" name="Freeform 19"/>
                <p:cNvSpPr>
                  <a:spLocks/>
                </p:cNvSpPr>
                <p:nvPr/>
              </p:nvSpPr>
              <p:spPr bwMode="auto">
                <a:xfrm>
                  <a:off x="1910" y="2075"/>
                  <a:ext cx="53" cy="15"/>
                </a:xfrm>
                <a:custGeom>
                  <a:avLst/>
                  <a:gdLst/>
                  <a:ahLst/>
                  <a:cxnLst>
                    <a:cxn ang="0">
                      <a:pos x="46" y="15"/>
                    </a:cxn>
                    <a:cxn ang="0">
                      <a:pos x="0" y="4"/>
                    </a:cxn>
                    <a:cxn ang="0">
                      <a:pos x="2" y="2"/>
                    </a:cxn>
                    <a:cxn ang="0">
                      <a:pos x="2" y="0"/>
                    </a:cxn>
                    <a:cxn ang="0">
                      <a:pos x="53" y="13"/>
                    </a:cxn>
                    <a:cxn ang="0">
                      <a:pos x="53" y="13"/>
                    </a:cxn>
                    <a:cxn ang="0">
                      <a:pos x="51" y="13"/>
                    </a:cxn>
                    <a:cxn ang="0">
                      <a:pos x="49" y="13"/>
                    </a:cxn>
                    <a:cxn ang="0">
                      <a:pos x="46" y="15"/>
                    </a:cxn>
                  </a:cxnLst>
                  <a:rect l="0" t="0" r="r" b="b"/>
                  <a:pathLst>
                    <a:path w="53" h="15">
                      <a:moveTo>
                        <a:pt x="46" y="15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53" y="13"/>
                      </a:lnTo>
                      <a:lnTo>
                        <a:pt x="53" y="13"/>
                      </a:lnTo>
                      <a:lnTo>
                        <a:pt x="51" y="13"/>
                      </a:lnTo>
                      <a:lnTo>
                        <a:pt x="49" y="13"/>
                      </a:lnTo>
                      <a:lnTo>
                        <a:pt x="46" y="15"/>
                      </a:lnTo>
                      <a:close/>
                    </a:path>
                  </a:pathLst>
                </a:custGeom>
                <a:solidFill>
                  <a:srgbClr val="E5722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156" name="Freeform 20"/>
                <p:cNvSpPr>
                  <a:spLocks/>
                </p:cNvSpPr>
                <p:nvPr/>
              </p:nvSpPr>
              <p:spPr bwMode="auto">
                <a:xfrm>
                  <a:off x="1912" y="2073"/>
                  <a:ext cx="53" cy="15"/>
                </a:xfrm>
                <a:custGeom>
                  <a:avLst/>
                  <a:gdLst/>
                  <a:ahLst/>
                  <a:cxnLst>
                    <a:cxn ang="0">
                      <a:pos x="47" y="15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2" y="0"/>
                    </a:cxn>
                    <a:cxn ang="0">
                      <a:pos x="53" y="14"/>
                    </a:cxn>
                    <a:cxn ang="0">
                      <a:pos x="51" y="14"/>
                    </a:cxn>
                    <a:cxn ang="0">
                      <a:pos x="49" y="15"/>
                    </a:cxn>
                    <a:cxn ang="0">
                      <a:pos x="49" y="15"/>
                    </a:cxn>
                    <a:cxn ang="0">
                      <a:pos x="47" y="15"/>
                    </a:cxn>
                  </a:cxnLst>
                  <a:rect l="0" t="0" r="r" b="b"/>
                  <a:pathLst>
                    <a:path w="53" h="15">
                      <a:moveTo>
                        <a:pt x="47" y="15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53" y="14"/>
                      </a:lnTo>
                      <a:lnTo>
                        <a:pt x="51" y="14"/>
                      </a:lnTo>
                      <a:lnTo>
                        <a:pt x="49" y="15"/>
                      </a:lnTo>
                      <a:lnTo>
                        <a:pt x="49" y="15"/>
                      </a:lnTo>
                      <a:lnTo>
                        <a:pt x="47" y="15"/>
                      </a:lnTo>
                      <a:close/>
                    </a:path>
                  </a:pathLst>
                </a:custGeom>
                <a:solidFill>
                  <a:srgbClr val="E6742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157" name="Freeform 21"/>
                <p:cNvSpPr>
                  <a:spLocks/>
                </p:cNvSpPr>
                <p:nvPr/>
              </p:nvSpPr>
              <p:spPr bwMode="auto">
                <a:xfrm>
                  <a:off x="1912" y="2071"/>
                  <a:ext cx="53" cy="17"/>
                </a:xfrm>
                <a:custGeom>
                  <a:avLst/>
                  <a:gdLst/>
                  <a:ahLst/>
                  <a:cxnLst>
                    <a:cxn ang="0">
                      <a:pos x="51" y="17"/>
                    </a:cxn>
                    <a:cxn ang="0">
                      <a:pos x="0" y="4"/>
                    </a:cxn>
                    <a:cxn ang="0">
                      <a:pos x="2" y="2"/>
                    </a:cxn>
                    <a:cxn ang="0">
                      <a:pos x="2" y="0"/>
                    </a:cxn>
                    <a:cxn ang="0">
                      <a:pos x="53" y="14"/>
                    </a:cxn>
                    <a:cxn ang="0">
                      <a:pos x="53" y="16"/>
                    </a:cxn>
                    <a:cxn ang="0">
                      <a:pos x="51" y="17"/>
                    </a:cxn>
                  </a:cxnLst>
                  <a:rect l="0" t="0" r="r" b="b"/>
                  <a:pathLst>
                    <a:path w="53" h="17">
                      <a:moveTo>
                        <a:pt x="51" y="17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53" y="14"/>
                      </a:lnTo>
                      <a:lnTo>
                        <a:pt x="53" y="16"/>
                      </a:lnTo>
                      <a:lnTo>
                        <a:pt x="51" y="17"/>
                      </a:lnTo>
                      <a:close/>
                    </a:path>
                  </a:pathLst>
                </a:custGeom>
                <a:solidFill>
                  <a:srgbClr val="E6752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158" name="Freeform 22"/>
                <p:cNvSpPr>
                  <a:spLocks/>
                </p:cNvSpPr>
                <p:nvPr/>
              </p:nvSpPr>
              <p:spPr bwMode="auto">
                <a:xfrm>
                  <a:off x="1914" y="2071"/>
                  <a:ext cx="53" cy="16"/>
                </a:xfrm>
                <a:custGeom>
                  <a:avLst/>
                  <a:gdLst/>
                  <a:ahLst/>
                  <a:cxnLst>
                    <a:cxn ang="0">
                      <a:pos x="51" y="16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2" y="0"/>
                    </a:cxn>
                    <a:cxn ang="0">
                      <a:pos x="53" y="12"/>
                    </a:cxn>
                    <a:cxn ang="0">
                      <a:pos x="51" y="14"/>
                    </a:cxn>
                    <a:cxn ang="0">
                      <a:pos x="51" y="16"/>
                    </a:cxn>
                  </a:cxnLst>
                  <a:rect l="0" t="0" r="r" b="b"/>
                  <a:pathLst>
                    <a:path w="53" h="16">
                      <a:moveTo>
                        <a:pt x="51" y="16"/>
                      </a:move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2" y="0"/>
                      </a:lnTo>
                      <a:lnTo>
                        <a:pt x="53" y="12"/>
                      </a:lnTo>
                      <a:lnTo>
                        <a:pt x="51" y="14"/>
                      </a:lnTo>
                      <a:lnTo>
                        <a:pt x="51" y="16"/>
                      </a:lnTo>
                      <a:close/>
                    </a:path>
                  </a:pathLst>
                </a:custGeom>
                <a:solidFill>
                  <a:srgbClr val="E6752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159" name="Freeform 23"/>
                <p:cNvSpPr>
                  <a:spLocks/>
                </p:cNvSpPr>
                <p:nvPr/>
              </p:nvSpPr>
              <p:spPr bwMode="auto">
                <a:xfrm>
                  <a:off x="1914" y="2069"/>
                  <a:ext cx="55" cy="16"/>
                </a:xfrm>
                <a:custGeom>
                  <a:avLst/>
                  <a:gdLst/>
                  <a:ahLst/>
                  <a:cxnLst>
                    <a:cxn ang="0">
                      <a:pos x="51" y="16"/>
                    </a:cxn>
                    <a:cxn ang="0">
                      <a:pos x="0" y="2"/>
                    </a:cxn>
                    <a:cxn ang="0">
                      <a:pos x="2" y="2"/>
                    </a:cxn>
                    <a:cxn ang="0">
                      <a:pos x="2" y="0"/>
                    </a:cxn>
                    <a:cxn ang="0">
                      <a:pos x="55" y="12"/>
                    </a:cxn>
                    <a:cxn ang="0">
                      <a:pos x="53" y="14"/>
                    </a:cxn>
                    <a:cxn ang="0">
                      <a:pos x="51" y="16"/>
                    </a:cxn>
                  </a:cxnLst>
                  <a:rect l="0" t="0" r="r" b="b"/>
                  <a:pathLst>
                    <a:path w="55" h="16">
                      <a:moveTo>
                        <a:pt x="51" y="16"/>
                      </a:moveTo>
                      <a:lnTo>
                        <a:pt x="0" y="2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55" y="12"/>
                      </a:lnTo>
                      <a:lnTo>
                        <a:pt x="53" y="14"/>
                      </a:lnTo>
                      <a:lnTo>
                        <a:pt x="51" y="16"/>
                      </a:lnTo>
                      <a:close/>
                    </a:path>
                  </a:pathLst>
                </a:custGeom>
                <a:solidFill>
                  <a:srgbClr val="E6772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160" name="Freeform 24"/>
                <p:cNvSpPr>
                  <a:spLocks/>
                </p:cNvSpPr>
                <p:nvPr/>
              </p:nvSpPr>
              <p:spPr bwMode="auto">
                <a:xfrm>
                  <a:off x="1916" y="2068"/>
                  <a:ext cx="53" cy="15"/>
                </a:xfrm>
                <a:custGeom>
                  <a:avLst/>
                  <a:gdLst/>
                  <a:ahLst/>
                  <a:cxnLst>
                    <a:cxn ang="0">
                      <a:pos x="51" y="15"/>
                    </a:cxn>
                    <a:cxn ang="0">
                      <a:pos x="0" y="3"/>
                    </a:cxn>
                    <a:cxn ang="0">
                      <a:pos x="0" y="1"/>
                    </a:cxn>
                    <a:cxn ang="0">
                      <a:pos x="2" y="0"/>
                    </a:cxn>
                    <a:cxn ang="0">
                      <a:pos x="53" y="11"/>
                    </a:cxn>
                    <a:cxn ang="0">
                      <a:pos x="53" y="13"/>
                    </a:cxn>
                    <a:cxn ang="0">
                      <a:pos x="51" y="15"/>
                    </a:cxn>
                  </a:cxnLst>
                  <a:rect l="0" t="0" r="r" b="b"/>
                  <a:pathLst>
                    <a:path w="53" h="15">
                      <a:moveTo>
                        <a:pt x="51" y="15"/>
                      </a:moveTo>
                      <a:lnTo>
                        <a:pt x="0" y="3"/>
                      </a:lnTo>
                      <a:lnTo>
                        <a:pt x="0" y="1"/>
                      </a:lnTo>
                      <a:lnTo>
                        <a:pt x="2" y="0"/>
                      </a:lnTo>
                      <a:lnTo>
                        <a:pt x="53" y="11"/>
                      </a:lnTo>
                      <a:lnTo>
                        <a:pt x="53" y="13"/>
                      </a:lnTo>
                      <a:lnTo>
                        <a:pt x="51" y="15"/>
                      </a:lnTo>
                      <a:close/>
                    </a:path>
                  </a:pathLst>
                </a:custGeom>
                <a:solidFill>
                  <a:srgbClr val="E6772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161" name="Freeform 25"/>
                <p:cNvSpPr>
                  <a:spLocks/>
                </p:cNvSpPr>
                <p:nvPr/>
              </p:nvSpPr>
              <p:spPr bwMode="auto">
                <a:xfrm>
                  <a:off x="1916" y="2066"/>
                  <a:ext cx="55" cy="15"/>
                </a:xfrm>
                <a:custGeom>
                  <a:avLst/>
                  <a:gdLst/>
                  <a:ahLst/>
                  <a:cxnLst>
                    <a:cxn ang="0">
                      <a:pos x="53" y="15"/>
                    </a:cxn>
                    <a:cxn ang="0">
                      <a:pos x="0" y="3"/>
                    </a:cxn>
                    <a:cxn ang="0">
                      <a:pos x="2" y="2"/>
                    </a:cxn>
                    <a:cxn ang="0">
                      <a:pos x="2" y="0"/>
                    </a:cxn>
                    <a:cxn ang="0">
                      <a:pos x="55" y="11"/>
                    </a:cxn>
                    <a:cxn ang="0">
                      <a:pos x="53" y="13"/>
                    </a:cxn>
                    <a:cxn ang="0">
                      <a:pos x="53" y="15"/>
                    </a:cxn>
                  </a:cxnLst>
                  <a:rect l="0" t="0" r="r" b="b"/>
                  <a:pathLst>
                    <a:path w="55" h="15">
                      <a:moveTo>
                        <a:pt x="53" y="15"/>
                      </a:moveTo>
                      <a:lnTo>
                        <a:pt x="0" y="3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55" y="11"/>
                      </a:lnTo>
                      <a:lnTo>
                        <a:pt x="53" y="13"/>
                      </a:lnTo>
                      <a:lnTo>
                        <a:pt x="53" y="15"/>
                      </a:lnTo>
                      <a:close/>
                    </a:path>
                  </a:pathLst>
                </a:custGeom>
                <a:solidFill>
                  <a:srgbClr val="E6792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162" name="Freeform 26"/>
                <p:cNvSpPr>
                  <a:spLocks/>
                </p:cNvSpPr>
                <p:nvPr/>
              </p:nvSpPr>
              <p:spPr bwMode="auto">
                <a:xfrm>
                  <a:off x="1918" y="2064"/>
                  <a:ext cx="55" cy="15"/>
                </a:xfrm>
                <a:custGeom>
                  <a:avLst/>
                  <a:gdLst/>
                  <a:ahLst/>
                  <a:cxnLst>
                    <a:cxn ang="0">
                      <a:pos x="51" y="15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1" y="0"/>
                    </a:cxn>
                    <a:cxn ang="0">
                      <a:pos x="55" y="11"/>
                    </a:cxn>
                    <a:cxn ang="0">
                      <a:pos x="53" y="13"/>
                    </a:cxn>
                    <a:cxn ang="0">
                      <a:pos x="51" y="15"/>
                    </a:cxn>
                  </a:cxnLst>
                  <a:rect l="0" t="0" r="r" b="b"/>
                  <a:pathLst>
                    <a:path w="55" h="15">
                      <a:moveTo>
                        <a:pt x="51" y="15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1" y="0"/>
                      </a:lnTo>
                      <a:lnTo>
                        <a:pt x="55" y="11"/>
                      </a:lnTo>
                      <a:lnTo>
                        <a:pt x="53" y="13"/>
                      </a:lnTo>
                      <a:lnTo>
                        <a:pt x="51" y="15"/>
                      </a:lnTo>
                      <a:close/>
                    </a:path>
                  </a:pathLst>
                </a:custGeom>
                <a:solidFill>
                  <a:srgbClr val="E7792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163" name="Freeform 27"/>
                <p:cNvSpPr>
                  <a:spLocks/>
                </p:cNvSpPr>
                <p:nvPr/>
              </p:nvSpPr>
              <p:spPr bwMode="auto">
                <a:xfrm>
                  <a:off x="1918" y="2062"/>
                  <a:ext cx="55" cy="15"/>
                </a:xfrm>
                <a:custGeom>
                  <a:avLst/>
                  <a:gdLst/>
                  <a:ahLst/>
                  <a:cxnLst>
                    <a:cxn ang="0">
                      <a:pos x="53" y="15"/>
                    </a:cxn>
                    <a:cxn ang="0">
                      <a:pos x="0" y="4"/>
                    </a:cxn>
                    <a:cxn ang="0">
                      <a:pos x="1" y="2"/>
                    </a:cxn>
                    <a:cxn ang="0">
                      <a:pos x="1" y="0"/>
                    </a:cxn>
                    <a:cxn ang="0">
                      <a:pos x="55" y="13"/>
                    </a:cxn>
                    <a:cxn ang="0">
                      <a:pos x="55" y="13"/>
                    </a:cxn>
                    <a:cxn ang="0">
                      <a:pos x="53" y="15"/>
                    </a:cxn>
                  </a:cxnLst>
                  <a:rect l="0" t="0" r="r" b="b"/>
                  <a:pathLst>
                    <a:path w="55" h="15">
                      <a:moveTo>
                        <a:pt x="53" y="15"/>
                      </a:moveTo>
                      <a:lnTo>
                        <a:pt x="0" y="4"/>
                      </a:lnTo>
                      <a:lnTo>
                        <a:pt x="1" y="2"/>
                      </a:lnTo>
                      <a:lnTo>
                        <a:pt x="1" y="0"/>
                      </a:lnTo>
                      <a:lnTo>
                        <a:pt x="55" y="13"/>
                      </a:lnTo>
                      <a:lnTo>
                        <a:pt x="55" y="13"/>
                      </a:lnTo>
                      <a:lnTo>
                        <a:pt x="53" y="15"/>
                      </a:lnTo>
                      <a:close/>
                    </a:path>
                  </a:pathLst>
                </a:custGeom>
                <a:solidFill>
                  <a:srgbClr val="E77B2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164" name="Freeform 28"/>
                <p:cNvSpPr>
                  <a:spLocks/>
                </p:cNvSpPr>
                <p:nvPr/>
              </p:nvSpPr>
              <p:spPr bwMode="auto">
                <a:xfrm>
                  <a:off x="1919" y="2060"/>
                  <a:ext cx="55" cy="15"/>
                </a:xfrm>
                <a:custGeom>
                  <a:avLst/>
                  <a:gdLst/>
                  <a:ahLst/>
                  <a:cxnLst>
                    <a:cxn ang="0">
                      <a:pos x="54" y="15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2" y="0"/>
                    </a:cxn>
                    <a:cxn ang="0">
                      <a:pos x="55" y="13"/>
                    </a:cxn>
                    <a:cxn ang="0">
                      <a:pos x="54" y="15"/>
                    </a:cxn>
                    <a:cxn ang="0">
                      <a:pos x="54" y="15"/>
                    </a:cxn>
                  </a:cxnLst>
                  <a:rect l="0" t="0" r="r" b="b"/>
                  <a:pathLst>
                    <a:path w="55" h="15">
                      <a:moveTo>
                        <a:pt x="54" y="15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55" y="13"/>
                      </a:lnTo>
                      <a:lnTo>
                        <a:pt x="54" y="15"/>
                      </a:lnTo>
                      <a:lnTo>
                        <a:pt x="54" y="15"/>
                      </a:lnTo>
                      <a:close/>
                    </a:path>
                  </a:pathLst>
                </a:custGeom>
                <a:solidFill>
                  <a:srgbClr val="E67B2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165" name="Freeform 29"/>
                <p:cNvSpPr>
                  <a:spLocks/>
                </p:cNvSpPr>
                <p:nvPr/>
              </p:nvSpPr>
              <p:spPr bwMode="auto">
                <a:xfrm>
                  <a:off x="1919" y="2058"/>
                  <a:ext cx="57" cy="17"/>
                </a:xfrm>
                <a:custGeom>
                  <a:avLst/>
                  <a:gdLst/>
                  <a:ahLst/>
                  <a:cxnLst>
                    <a:cxn ang="0">
                      <a:pos x="54" y="17"/>
                    </a:cxn>
                    <a:cxn ang="0">
                      <a:pos x="0" y="4"/>
                    </a:cxn>
                    <a:cxn ang="0">
                      <a:pos x="2" y="2"/>
                    </a:cxn>
                    <a:cxn ang="0">
                      <a:pos x="2" y="0"/>
                    </a:cxn>
                    <a:cxn ang="0">
                      <a:pos x="57" y="13"/>
                    </a:cxn>
                    <a:cxn ang="0">
                      <a:pos x="55" y="15"/>
                    </a:cxn>
                    <a:cxn ang="0">
                      <a:pos x="54" y="17"/>
                    </a:cxn>
                  </a:cxnLst>
                  <a:rect l="0" t="0" r="r" b="b"/>
                  <a:pathLst>
                    <a:path w="57" h="17">
                      <a:moveTo>
                        <a:pt x="54" y="17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57" y="13"/>
                      </a:lnTo>
                      <a:lnTo>
                        <a:pt x="55" y="15"/>
                      </a:lnTo>
                      <a:lnTo>
                        <a:pt x="54" y="17"/>
                      </a:lnTo>
                      <a:close/>
                    </a:path>
                  </a:pathLst>
                </a:custGeom>
                <a:solidFill>
                  <a:srgbClr val="E67D2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166" name="Freeform 30"/>
                <p:cNvSpPr>
                  <a:spLocks/>
                </p:cNvSpPr>
                <p:nvPr/>
              </p:nvSpPr>
              <p:spPr bwMode="auto">
                <a:xfrm>
                  <a:off x="1921" y="2056"/>
                  <a:ext cx="55" cy="17"/>
                </a:xfrm>
                <a:custGeom>
                  <a:avLst/>
                  <a:gdLst/>
                  <a:ahLst/>
                  <a:cxnLst>
                    <a:cxn ang="0">
                      <a:pos x="53" y="17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2" y="0"/>
                    </a:cxn>
                    <a:cxn ang="0">
                      <a:pos x="55" y="13"/>
                    </a:cxn>
                    <a:cxn ang="0">
                      <a:pos x="55" y="15"/>
                    </a:cxn>
                    <a:cxn ang="0">
                      <a:pos x="53" y="17"/>
                    </a:cxn>
                  </a:cxnLst>
                  <a:rect l="0" t="0" r="r" b="b"/>
                  <a:pathLst>
                    <a:path w="55" h="17">
                      <a:moveTo>
                        <a:pt x="53" y="17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55" y="13"/>
                      </a:lnTo>
                      <a:lnTo>
                        <a:pt x="55" y="15"/>
                      </a:lnTo>
                      <a:lnTo>
                        <a:pt x="53" y="17"/>
                      </a:lnTo>
                      <a:close/>
                    </a:path>
                  </a:pathLst>
                </a:custGeom>
                <a:solidFill>
                  <a:srgbClr val="E67D2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167" name="Freeform 31"/>
                <p:cNvSpPr>
                  <a:spLocks/>
                </p:cNvSpPr>
                <p:nvPr/>
              </p:nvSpPr>
              <p:spPr bwMode="auto">
                <a:xfrm>
                  <a:off x="1921" y="2054"/>
                  <a:ext cx="57" cy="17"/>
                </a:xfrm>
                <a:custGeom>
                  <a:avLst/>
                  <a:gdLst/>
                  <a:ahLst/>
                  <a:cxnLst>
                    <a:cxn ang="0">
                      <a:pos x="55" y="17"/>
                    </a:cxn>
                    <a:cxn ang="0">
                      <a:pos x="0" y="4"/>
                    </a:cxn>
                    <a:cxn ang="0">
                      <a:pos x="2" y="2"/>
                    </a:cxn>
                    <a:cxn ang="0">
                      <a:pos x="2" y="0"/>
                    </a:cxn>
                    <a:cxn ang="0">
                      <a:pos x="57" y="14"/>
                    </a:cxn>
                    <a:cxn ang="0">
                      <a:pos x="55" y="15"/>
                    </a:cxn>
                    <a:cxn ang="0">
                      <a:pos x="55" y="17"/>
                    </a:cxn>
                  </a:cxnLst>
                  <a:rect l="0" t="0" r="r" b="b"/>
                  <a:pathLst>
                    <a:path w="57" h="17">
                      <a:moveTo>
                        <a:pt x="55" y="17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57" y="14"/>
                      </a:lnTo>
                      <a:lnTo>
                        <a:pt x="55" y="15"/>
                      </a:lnTo>
                      <a:lnTo>
                        <a:pt x="55" y="17"/>
                      </a:lnTo>
                      <a:close/>
                    </a:path>
                  </a:pathLst>
                </a:custGeom>
                <a:solidFill>
                  <a:srgbClr val="E77F2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168" name="Freeform 32"/>
                <p:cNvSpPr>
                  <a:spLocks/>
                </p:cNvSpPr>
                <p:nvPr/>
              </p:nvSpPr>
              <p:spPr bwMode="auto">
                <a:xfrm>
                  <a:off x="1923" y="2052"/>
                  <a:ext cx="57" cy="17"/>
                </a:xfrm>
                <a:custGeom>
                  <a:avLst/>
                  <a:gdLst/>
                  <a:ahLst/>
                  <a:cxnLst>
                    <a:cxn ang="0">
                      <a:pos x="53" y="17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2" y="0"/>
                    </a:cxn>
                    <a:cxn ang="0">
                      <a:pos x="57" y="14"/>
                    </a:cxn>
                    <a:cxn ang="0">
                      <a:pos x="55" y="16"/>
                    </a:cxn>
                    <a:cxn ang="0">
                      <a:pos x="53" y="17"/>
                    </a:cxn>
                  </a:cxnLst>
                  <a:rect l="0" t="0" r="r" b="b"/>
                  <a:pathLst>
                    <a:path w="57" h="17">
                      <a:moveTo>
                        <a:pt x="53" y="17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57" y="14"/>
                      </a:lnTo>
                      <a:lnTo>
                        <a:pt x="55" y="16"/>
                      </a:lnTo>
                      <a:lnTo>
                        <a:pt x="53" y="17"/>
                      </a:lnTo>
                      <a:close/>
                    </a:path>
                  </a:pathLst>
                </a:custGeom>
                <a:solidFill>
                  <a:srgbClr val="E77F2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169" name="Freeform 33"/>
                <p:cNvSpPr>
                  <a:spLocks/>
                </p:cNvSpPr>
                <p:nvPr/>
              </p:nvSpPr>
              <p:spPr bwMode="auto">
                <a:xfrm>
                  <a:off x="1923" y="2052"/>
                  <a:ext cx="57" cy="16"/>
                </a:xfrm>
                <a:custGeom>
                  <a:avLst/>
                  <a:gdLst/>
                  <a:ahLst/>
                  <a:cxnLst>
                    <a:cxn ang="0">
                      <a:pos x="55" y="16"/>
                    </a:cxn>
                    <a:cxn ang="0">
                      <a:pos x="0" y="2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57" y="12"/>
                    </a:cxn>
                    <a:cxn ang="0">
                      <a:pos x="57" y="14"/>
                    </a:cxn>
                    <a:cxn ang="0">
                      <a:pos x="55" y="16"/>
                    </a:cxn>
                  </a:cxnLst>
                  <a:rect l="0" t="0" r="r" b="b"/>
                  <a:pathLst>
                    <a:path w="57" h="16">
                      <a:moveTo>
                        <a:pt x="55" y="16"/>
                      </a:move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57" y="12"/>
                      </a:lnTo>
                      <a:lnTo>
                        <a:pt x="57" y="14"/>
                      </a:lnTo>
                      <a:lnTo>
                        <a:pt x="55" y="16"/>
                      </a:lnTo>
                      <a:close/>
                    </a:path>
                  </a:pathLst>
                </a:custGeom>
                <a:solidFill>
                  <a:srgbClr val="E7802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170" name="Freeform 34"/>
                <p:cNvSpPr>
                  <a:spLocks/>
                </p:cNvSpPr>
                <p:nvPr/>
              </p:nvSpPr>
              <p:spPr bwMode="auto">
                <a:xfrm>
                  <a:off x="1925" y="2051"/>
                  <a:ext cx="57" cy="15"/>
                </a:xfrm>
                <a:custGeom>
                  <a:avLst/>
                  <a:gdLst/>
                  <a:ahLst/>
                  <a:cxnLst>
                    <a:cxn ang="0">
                      <a:pos x="55" y="15"/>
                    </a:cxn>
                    <a:cxn ang="0">
                      <a:pos x="0" y="1"/>
                    </a:cxn>
                    <a:cxn ang="0">
                      <a:pos x="0" y="1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2" y="0"/>
                    </a:cxn>
                    <a:cxn ang="0">
                      <a:pos x="57" y="13"/>
                    </a:cxn>
                    <a:cxn ang="0">
                      <a:pos x="55" y="13"/>
                    </a:cxn>
                    <a:cxn ang="0">
                      <a:pos x="55" y="15"/>
                    </a:cxn>
                  </a:cxnLst>
                  <a:rect l="0" t="0" r="r" b="b"/>
                  <a:pathLst>
                    <a:path w="57" h="15">
                      <a:moveTo>
                        <a:pt x="55" y="15"/>
                      </a:move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2" y="0"/>
                      </a:lnTo>
                      <a:lnTo>
                        <a:pt x="57" y="13"/>
                      </a:lnTo>
                      <a:lnTo>
                        <a:pt x="55" y="13"/>
                      </a:lnTo>
                      <a:lnTo>
                        <a:pt x="55" y="15"/>
                      </a:lnTo>
                      <a:close/>
                    </a:path>
                  </a:pathLst>
                </a:custGeom>
                <a:solidFill>
                  <a:srgbClr val="E7822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171" name="Freeform 35"/>
                <p:cNvSpPr>
                  <a:spLocks/>
                </p:cNvSpPr>
                <p:nvPr/>
              </p:nvSpPr>
              <p:spPr bwMode="auto">
                <a:xfrm>
                  <a:off x="1925" y="2049"/>
                  <a:ext cx="59" cy="15"/>
                </a:xfrm>
                <a:custGeom>
                  <a:avLst/>
                  <a:gdLst/>
                  <a:ahLst/>
                  <a:cxnLst>
                    <a:cxn ang="0">
                      <a:pos x="55" y="15"/>
                    </a:cxn>
                    <a:cxn ang="0">
                      <a:pos x="0" y="3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59" y="13"/>
                    </a:cxn>
                    <a:cxn ang="0">
                      <a:pos x="57" y="15"/>
                    </a:cxn>
                    <a:cxn ang="0">
                      <a:pos x="55" y="15"/>
                    </a:cxn>
                  </a:cxnLst>
                  <a:rect l="0" t="0" r="r" b="b"/>
                  <a:pathLst>
                    <a:path w="59" h="15">
                      <a:moveTo>
                        <a:pt x="55" y="15"/>
                      </a:moveTo>
                      <a:lnTo>
                        <a:pt x="0" y="3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59" y="13"/>
                      </a:lnTo>
                      <a:lnTo>
                        <a:pt x="57" y="15"/>
                      </a:lnTo>
                      <a:lnTo>
                        <a:pt x="55" y="15"/>
                      </a:lnTo>
                      <a:close/>
                    </a:path>
                  </a:pathLst>
                </a:custGeom>
                <a:solidFill>
                  <a:srgbClr val="E7822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172" name="Freeform 36"/>
                <p:cNvSpPr>
                  <a:spLocks/>
                </p:cNvSpPr>
                <p:nvPr/>
              </p:nvSpPr>
              <p:spPr bwMode="auto">
                <a:xfrm>
                  <a:off x="1927" y="2047"/>
                  <a:ext cx="57" cy="17"/>
                </a:xfrm>
                <a:custGeom>
                  <a:avLst/>
                  <a:gdLst/>
                  <a:ahLst/>
                  <a:cxnLst>
                    <a:cxn ang="0">
                      <a:pos x="55" y="17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57" y="13"/>
                    </a:cxn>
                    <a:cxn ang="0">
                      <a:pos x="57" y="15"/>
                    </a:cxn>
                    <a:cxn ang="0">
                      <a:pos x="55" y="17"/>
                    </a:cxn>
                  </a:cxnLst>
                  <a:rect l="0" t="0" r="r" b="b"/>
                  <a:pathLst>
                    <a:path w="57" h="17">
                      <a:moveTo>
                        <a:pt x="55" y="17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57" y="13"/>
                      </a:lnTo>
                      <a:lnTo>
                        <a:pt x="57" y="15"/>
                      </a:lnTo>
                      <a:lnTo>
                        <a:pt x="55" y="17"/>
                      </a:lnTo>
                      <a:close/>
                    </a:path>
                  </a:pathLst>
                </a:custGeom>
                <a:solidFill>
                  <a:srgbClr val="E8842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173" name="Freeform 37"/>
                <p:cNvSpPr>
                  <a:spLocks/>
                </p:cNvSpPr>
                <p:nvPr/>
              </p:nvSpPr>
              <p:spPr bwMode="auto">
                <a:xfrm>
                  <a:off x="1927" y="2045"/>
                  <a:ext cx="59" cy="17"/>
                </a:xfrm>
                <a:custGeom>
                  <a:avLst/>
                  <a:gdLst/>
                  <a:ahLst/>
                  <a:cxnLst>
                    <a:cxn ang="0">
                      <a:pos x="57" y="17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2" y="0"/>
                    </a:cxn>
                    <a:cxn ang="0">
                      <a:pos x="59" y="13"/>
                    </a:cxn>
                    <a:cxn ang="0">
                      <a:pos x="57" y="15"/>
                    </a:cxn>
                    <a:cxn ang="0">
                      <a:pos x="57" y="17"/>
                    </a:cxn>
                  </a:cxnLst>
                  <a:rect l="0" t="0" r="r" b="b"/>
                  <a:pathLst>
                    <a:path w="59" h="17">
                      <a:moveTo>
                        <a:pt x="57" y="17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59" y="13"/>
                      </a:lnTo>
                      <a:lnTo>
                        <a:pt x="57" y="15"/>
                      </a:lnTo>
                      <a:lnTo>
                        <a:pt x="57" y="17"/>
                      </a:lnTo>
                      <a:close/>
                    </a:path>
                  </a:pathLst>
                </a:custGeom>
                <a:solidFill>
                  <a:srgbClr val="E8842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174" name="Freeform 38"/>
                <p:cNvSpPr>
                  <a:spLocks/>
                </p:cNvSpPr>
                <p:nvPr/>
              </p:nvSpPr>
              <p:spPr bwMode="auto">
                <a:xfrm>
                  <a:off x="1927" y="2043"/>
                  <a:ext cx="59" cy="17"/>
                </a:xfrm>
                <a:custGeom>
                  <a:avLst/>
                  <a:gdLst/>
                  <a:ahLst/>
                  <a:cxnLst>
                    <a:cxn ang="0">
                      <a:pos x="57" y="17"/>
                    </a:cxn>
                    <a:cxn ang="0">
                      <a:pos x="0" y="4"/>
                    </a:cxn>
                    <a:cxn ang="0">
                      <a:pos x="2" y="2"/>
                    </a:cxn>
                    <a:cxn ang="0">
                      <a:pos x="2" y="0"/>
                    </a:cxn>
                    <a:cxn ang="0">
                      <a:pos x="59" y="13"/>
                    </a:cxn>
                    <a:cxn ang="0">
                      <a:pos x="59" y="15"/>
                    </a:cxn>
                    <a:cxn ang="0">
                      <a:pos x="57" y="17"/>
                    </a:cxn>
                  </a:cxnLst>
                  <a:rect l="0" t="0" r="r" b="b"/>
                  <a:pathLst>
                    <a:path w="59" h="17">
                      <a:moveTo>
                        <a:pt x="57" y="17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59" y="13"/>
                      </a:lnTo>
                      <a:lnTo>
                        <a:pt x="59" y="15"/>
                      </a:lnTo>
                      <a:lnTo>
                        <a:pt x="57" y="17"/>
                      </a:lnTo>
                      <a:close/>
                    </a:path>
                  </a:pathLst>
                </a:custGeom>
                <a:solidFill>
                  <a:srgbClr val="E8862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175" name="Freeform 39"/>
                <p:cNvSpPr>
                  <a:spLocks/>
                </p:cNvSpPr>
                <p:nvPr/>
              </p:nvSpPr>
              <p:spPr bwMode="auto">
                <a:xfrm>
                  <a:off x="1929" y="2041"/>
                  <a:ext cx="59" cy="17"/>
                </a:xfrm>
                <a:custGeom>
                  <a:avLst/>
                  <a:gdLst/>
                  <a:ahLst/>
                  <a:cxnLst>
                    <a:cxn ang="0">
                      <a:pos x="57" y="17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59" y="13"/>
                    </a:cxn>
                    <a:cxn ang="0">
                      <a:pos x="57" y="15"/>
                    </a:cxn>
                    <a:cxn ang="0">
                      <a:pos x="57" y="17"/>
                    </a:cxn>
                  </a:cxnLst>
                  <a:rect l="0" t="0" r="r" b="b"/>
                  <a:pathLst>
                    <a:path w="59" h="17">
                      <a:moveTo>
                        <a:pt x="57" y="17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59" y="13"/>
                      </a:lnTo>
                      <a:lnTo>
                        <a:pt x="57" y="15"/>
                      </a:lnTo>
                      <a:lnTo>
                        <a:pt x="57" y="17"/>
                      </a:lnTo>
                      <a:close/>
                    </a:path>
                  </a:pathLst>
                </a:custGeom>
                <a:solidFill>
                  <a:srgbClr val="E7862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176" name="Freeform 40"/>
                <p:cNvSpPr>
                  <a:spLocks/>
                </p:cNvSpPr>
                <p:nvPr/>
              </p:nvSpPr>
              <p:spPr bwMode="auto">
                <a:xfrm>
                  <a:off x="1929" y="2039"/>
                  <a:ext cx="59" cy="17"/>
                </a:xfrm>
                <a:custGeom>
                  <a:avLst/>
                  <a:gdLst/>
                  <a:ahLst/>
                  <a:cxnLst>
                    <a:cxn ang="0">
                      <a:pos x="57" y="17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2" y="0"/>
                    </a:cxn>
                    <a:cxn ang="0">
                      <a:pos x="59" y="13"/>
                    </a:cxn>
                    <a:cxn ang="0">
                      <a:pos x="59" y="15"/>
                    </a:cxn>
                    <a:cxn ang="0">
                      <a:pos x="57" y="17"/>
                    </a:cxn>
                  </a:cxnLst>
                  <a:rect l="0" t="0" r="r" b="b"/>
                  <a:pathLst>
                    <a:path w="59" h="17">
                      <a:moveTo>
                        <a:pt x="57" y="17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59" y="13"/>
                      </a:lnTo>
                      <a:lnTo>
                        <a:pt x="59" y="15"/>
                      </a:lnTo>
                      <a:lnTo>
                        <a:pt x="57" y="17"/>
                      </a:lnTo>
                      <a:close/>
                    </a:path>
                  </a:pathLst>
                </a:custGeom>
                <a:solidFill>
                  <a:srgbClr val="E8882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177" name="Freeform 41"/>
                <p:cNvSpPr>
                  <a:spLocks/>
                </p:cNvSpPr>
                <p:nvPr/>
              </p:nvSpPr>
              <p:spPr bwMode="auto">
                <a:xfrm>
                  <a:off x="1929" y="2037"/>
                  <a:ext cx="61" cy="17"/>
                </a:xfrm>
                <a:custGeom>
                  <a:avLst/>
                  <a:gdLst/>
                  <a:ahLst/>
                  <a:cxnLst>
                    <a:cxn ang="0">
                      <a:pos x="59" y="17"/>
                    </a:cxn>
                    <a:cxn ang="0">
                      <a:pos x="0" y="4"/>
                    </a:cxn>
                    <a:cxn ang="0">
                      <a:pos x="2" y="2"/>
                    </a:cxn>
                    <a:cxn ang="0">
                      <a:pos x="2" y="0"/>
                    </a:cxn>
                    <a:cxn ang="0">
                      <a:pos x="61" y="14"/>
                    </a:cxn>
                    <a:cxn ang="0">
                      <a:pos x="61" y="15"/>
                    </a:cxn>
                    <a:cxn ang="0">
                      <a:pos x="59" y="15"/>
                    </a:cxn>
                    <a:cxn ang="0">
                      <a:pos x="59" y="15"/>
                    </a:cxn>
                    <a:cxn ang="0">
                      <a:pos x="59" y="17"/>
                    </a:cxn>
                  </a:cxnLst>
                  <a:rect l="0" t="0" r="r" b="b"/>
                  <a:pathLst>
                    <a:path w="61" h="17">
                      <a:moveTo>
                        <a:pt x="59" y="17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61" y="14"/>
                      </a:lnTo>
                      <a:lnTo>
                        <a:pt x="61" y="15"/>
                      </a:lnTo>
                      <a:lnTo>
                        <a:pt x="59" y="15"/>
                      </a:lnTo>
                      <a:lnTo>
                        <a:pt x="59" y="15"/>
                      </a:lnTo>
                      <a:lnTo>
                        <a:pt x="59" y="17"/>
                      </a:lnTo>
                      <a:close/>
                    </a:path>
                  </a:pathLst>
                </a:custGeom>
                <a:solidFill>
                  <a:srgbClr val="E8882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178" name="Freeform 42"/>
                <p:cNvSpPr>
                  <a:spLocks/>
                </p:cNvSpPr>
                <p:nvPr/>
              </p:nvSpPr>
              <p:spPr bwMode="auto">
                <a:xfrm>
                  <a:off x="1931" y="2035"/>
                  <a:ext cx="59" cy="17"/>
                </a:xfrm>
                <a:custGeom>
                  <a:avLst/>
                  <a:gdLst/>
                  <a:ahLst/>
                  <a:cxnLst>
                    <a:cxn ang="0">
                      <a:pos x="57" y="17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59" y="14"/>
                    </a:cxn>
                    <a:cxn ang="0">
                      <a:pos x="59" y="16"/>
                    </a:cxn>
                    <a:cxn ang="0">
                      <a:pos x="57" y="17"/>
                    </a:cxn>
                    <a:cxn ang="0">
                      <a:pos x="57" y="17"/>
                    </a:cxn>
                    <a:cxn ang="0">
                      <a:pos x="57" y="17"/>
                    </a:cxn>
                  </a:cxnLst>
                  <a:rect l="0" t="0" r="r" b="b"/>
                  <a:pathLst>
                    <a:path w="59" h="17">
                      <a:moveTo>
                        <a:pt x="57" y="17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59" y="14"/>
                      </a:lnTo>
                      <a:lnTo>
                        <a:pt x="59" y="16"/>
                      </a:lnTo>
                      <a:lnTo>
                        <a:pt x="57" y="17"/>
                      </a:lnTo>
                      <a:lnTo>
                        <a:pt x="57" y="17"/>
                      </a:lnTo>
                      <a:lnTo>
                        <a:pt x="57" y="17"/>
                      </a:lnTo>
                      <a:close/>
                    </a:path>
                  </a:pathLst>
                </a:custGeom>
                <a:solidFill>
                  <a:srgbClr val="E88A2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179" name="Freeform 43"/>
                <p:cNvSpPr>
                  <a:spLocks/>
                </p:cNvSpPr>
                <p:nvPr/>
              </p:nvSpPr>
              <p:spPr bwMode="auto">
                <a:xfrm>
                  <a:off x="1931" y="2033"/>
                  <a:ext cx="61" cy="18"/>
                </a:xfrm>
                <a:custGeom>
                  <a:avLst/>
                  <a:gdLst/>
                  <a:ahLst/>
                  <a:cxnLst>
                    <a:cxn ang="0">
                      <a:pos x="59" y="18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2" y="0"/>
                    </a:cxn>
                    <a:cxn ang="0">
                      <a:pos x="61" y="14"/>
                    </a:cxn>
                    <a:cxn ang="0">
                      <a:pos x="59" y="16"/>
                    </a:cxn>
                    <a:cxn ang="0">
                      <a:pos x="59" y="18"/>
                    </a:cxn>
                  </a:cxnLst>
                  <a:rect l="0" t="0" r="r" b="b"/>
                  <a:pathLst>
                    <a:path w="61" h="18">
                      <a:moveTo>
                        <a:pt x="59" y="18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61" y="14"/>
                      </a:lnTo>
                      <a:lnTo>
                        <a:pt x="59" y="16"/>
                      </a:lnTo>
                      <a:lnTo>
                        <a:pt x="59" y="18"/>
                      </a:lnTo>
                      <a:close/>
                    </a:path>
                  </a:pathLst>
                </a:custGeom>
                <a:solidFill>
                  <a:srgbClr val="E88B2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180" name="Freeform 44"/>
                <p:cNvSpPr>
                  <a:spLocks/>
                </p:cNvSpPr>
                <p:nvPr/>
              </p:nvSpPr>
              <p:spPr bwMode="auto">
                <a:xfrm>
                  <a:off x="1931" y="2032"/>
                  <a:ext cx="61" cy="17"/>
                </a:xfrm>
                <a:custGeom>
                  <a:avLst/>
                  <a:gdLst/>
                  <a:ahLst/>
                  <a:cxnLst>
                    <a:cxn ang="0">
                      <a:pos x="59" y="17"/>
                    </a:cxn>
                    <a:cxn ang="0">
                      <a:pos x="0" y="3"/>
                    </a:cxn>
                    <a:cxn ang="0">
                      <a:pos x="2" y="1"/>
                    </a:cxn>
                    <a:cxn ang="0">
                      <a:pos x="2" y="0"/>
                    </a:cxn>
                    <a:cxn ang="0">
                      <a:pos x="61" y="13"/>
                    </a:cxn>
                    <a:cxn ang="0">
                      <a:pos x="61" y="15"/>
                    </a:cxn>
                    <a:cxn ang="0">
                      <a:pos x="59" y="17"/>
                    </a:cxn>
                  </a:cxnLst>
                  <a:rect l="0" t="0" r="r" b="b"/>
                  <a:pathLst>
                    <a:path w="61" h="17">
                      <a:moveTo>
                        <a:pt x="59" y="17"/>
                      </a:moveTo>
                      <a:lnTo>
                        <a:pt x="0" y="3"/>
                      </a:lnTo>
                      <a:lnTo>
                        <a:pt x="2" y="1"/>
                      </a:lnTo>
                      <a:lnTo>
                        <a:pt x="2" y="0"/>
                      </a:lnTo>
                      <a:lnTo>
                        <a:pt x="61" y="13"/>
                      </a:lnTo>
                      <a:lnTo>
                        <a:pt x="61" y="15"/>
                      </a:lnTo>
                      <a:lnTo>
                        <a:pt x="59" y="17"/>
                      </a:lnTo>
                      <a:close/>
                    </a:path>
                  </a:pathLst>
                </a:custGeom>
                <a:solidFill>
                  <a:srgbClr val="E98C2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181" name="Freeform 45"/>
                <p:cNvSpPr>
                  <a:spLocks/>
                </p:cNvSpPr>
                <p:nvPr/>
              </p:nvSpPr>
              <p:spPr bwMode="auto">
                <a:xfrm>
                  <a:off x="1933" y="2030"/>
                  <a:ext cx="59" cy="17"/>
                </a:xfrm>
                <a:custGeom>
                  <a:avLst/>
                  <a:gdLst/>
                  <a:ahLst/>
                  <a:cxnLst>
                    <a:cxn ang="0">
                      <a:pos x="59" y="17"/>
                    </a:cxn>
                    <a:cxn ang="0">
                      <a:pos x="0" y="3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59" y="13"/>
                    </a:cxn>
                    <a:cxn ang="0">
                      <a:pos x="59" y="15"/>
                    </a:cxn>
                    <a:cxn ang="0">
                      <a:pos x="59" y="17"/>
                    </a:cxn>
                  </a:cxnLst>
                  <a:rect l="0" t="0" r="r" b="b"/>
                  <a:pathLst>
                    <a:path w="59" h="17">
                      <a:moveTo>
                        <a:pt x="59" y="17"/>
                      </a:moveTo>
                      <a:lnTo>
                        <a:pt x="0" y="3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59" y="13"/>
                      </a:lnTo>
                      <a:lnTo>
                        <a:pt x="59" y="15"/>
                      </a:lnTo>
                      <a:lnTo>
                        <a:pt x="59" y="17"/>
                      </a:lnTo>
                      <a:close/>
                    </a:path>
                  </a:pathLst>
                </a:custGeom>
                <a:solidFill>
                  <a:srgbClr val="E98D2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182" name="Freeform 46"/>
                <p:cNvSpPr>
                  <a:spLocks/>
                </p:cNvSpPr>
                <p:nvPr/>
              </p:nvSpPr>
              <p:spPr bwMode="auto">
                <a:xfrm>
                  <a:off x="1933" y="2028"/>
                  <a:ext cx="60" cy="17"/>
                </a:xfrm>
                <a:custGeom>
                  <a:avLst/>
                  <a:gdLst/>
                  <a:ahLst/>
                  <a:cxnLst>
                    <a:cxn ang="0">
                      <a:pos x="59" y="17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60" y="15"/>
                    </a:cxn>
                    <a:cxn ang="0">
                      <a:pos x="59" y="15"/>
                    </a:cxn>
                    <a:cxn ang="0">
                      <a:pos x="59" y="17"/>
                    </a:cxn>
                  </a:cxnLst>
                  <a:rect l="0" t="0" r="r" b="b"/>
                  <a:pathLst>
                    <a:path w="60" h="17">
                      <a:moveTo>
                        <a:pt x="59" y="17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60" y="15"/>
                      </a:lnTo>
                      <a:lnTo>
                        <a:pt x="59" y="15"/>
                      </a:lnTo>
                      <a:lnTo>
                        <a:pt x="59" y="17"/>
                      </a:lnTo>
                      <a:close/>
                    </a:path>
                  </a:pathLst>
                </a:custGeom>
                <a:solidFill>
                  <a:srgbClr val="E98E2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183" name="Freeform 47"/>
                <p:cNvSpPr>
                  <a:spLocks/>
                </p:cNvSpPr>
                <p:nvPr/>
              </p:nvSpPr>
              <p:spPr bwMode="auto">
                <a:xfrm>
                  <a:off x="1933" y="2026"/>
                  <a:ext cx="60" cy="17"/>
                </a:xfrm>
                <a:custGeom>
                  <a:avLst/>
                  <a:gdLst/>
                  <a:ahLst/>
                  <a:cxnLst>
                    <a:cxn ang="0">
                      <a:pos x="59" y="17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2" y="0"/>
                    </a:cxn>
                    <a:cxn ang="0">
                      <a:pos x="60" y="15"/>
                    </a:cxn>
                    <a:cxn ang="0">
                      <a:pos x="60" y="17"/>
                    </a:cxn>
                    <a:cxn ang="0">
                      <a:pos x="59" y="17"/>
                    </a:cxn>
                  </a:cxnLst>
                  <a:rect l="0" t="0" r="r" b="b"/>
                  <a:pathLst>
                    <a:path w="60" h="17">
                      <a:moveTo>
                        <a:pt x="59" y="17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60" y="15"/>
                      </a:lnTo>
                      <a:lnTo>
                        <a:pt x="60" y="17"/>
                      </a:lnTo>
                      <a:lnTo>
                        <a:pt x="59" y="17"/>
                      </a:lnTo>
                      <a:close/>
                    </a:path>
                  </a:pathLst>
                </a:custGeom>
                <a:solidFill>
                  <a:srgbClr val="E98F2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184" name="Freeform 48"/>
                <p:cNvSpPr>
                  <a:spLocks/>
                </p:cNvSpPr>
                <p:nvPr/>
              </p:nvSpPr>
              <p:spPr bwMode="auto">
                <a:xfrm>
                  <a:off x="1933" y="2024"/>
                  <a:ext cx="62" cy="19"/>
                </a:xfrm>
                <a:custGeom>
                  <a:avLst/>
                  <a:gdLst/>
                  <a:ahLst/>
                  <a:cxnLst>
                    <a:cxn ang="0">
                      <a:pos x="60" y="19"/>
                    </a:cxn>
                    <a:cxn ang="0">
                      <a:pos x="0" y="4"/>
                    </a:cxn>
                    <a:cxn ang="0">
                      <a:pos x="2" y="2"/>
                    </a:cxn>
                    <a:cxn ang="0">
                      <a:pos x="2" y="0"/>
                    </a:cxn>
                    <a:cxn ang="0">
                      <a:pos x="62" y="15"/>
                    </a:cxn>
                    <a:cxn ang="0">
                      <a:pos x="60" y="17"/>
                    </a:cxn>
                    <a:cxn ang="0">
                      <a:pos x="60" y="19"/>
                    </a:cxn>
                  </a:cxnLst>
                  <a:rect l="0" t="0" r="r" b="b"/>
                  <a:pathLst>
                    <a:path w="62" h="19">
                      <a:moveTo>
                        <a:pt x="60" y="19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62" y="15"/>
                      </a:lnTo>
                      <a:lnTo>
                        <a:pt x="60" y="17"/>
                      </a:lnTo>
                      <a:lnTo>
                        <a:pt x="60" y="19"/>
                      </a:lnTo>
                      <a:close/>
                    </a:path>
                  </a:pathLst>
                </a:custGeom>
                <a:solidFill>
                  <a:srgbClr val="E9902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185" name="Freeform 49"/>
                <p:cNvSpPr>
                  <a:spLocks/>
                </p:cNvSpPr>
                <p:nvPr/>
              </p:nvSpPr>
              <p:spPr bwMode="auto">
                <a:xfrm>
                  <a:off x="1935" y="2022"/>
                  <a:ext cx="60" cy="19"/>
                </a:xfrm>
                <a:custGeom>
                  <a:avLst/>
                  <a:gdLst/>
                  <a:ahLst/>
                  <a:cxnLst>
                    <a:cxn ang="0">
                      <a:pos x="58" y="19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60" y="15"/>
                    </a:cxn>
                    <a:cxn ang="0">
                      <a:pos x="60" y="17"/>
                    </a:cxn>
                    <a:cxn ang="0">
                      <a:pos x="58" y="19"/>
                    </a:cxn>
                  </a:cxnLst>
                  <a:rect l="0" t="0" r="r" b="b"/>
                  <a:pathLst>
                    <a:path w="60" h="19">
                      <a:moveTo>
                        <a:pt x="58" y="19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60" y="15"/>
                      </a:lnTo>
                      <a:lnTo>
                        <a:pt x="60" y="17"/>
                      </a:lnTo>
                      <a:lnTo>
                        <a:pt x="58" y="19"/>
                      </a:lnTo>
                      <a:close/>
                    </a:path>
                  </a:pathLst>
                </a:custGeom>
                <a:solidFill>
                  <a:srgbClr val="EA912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186" name="Freeform 50"/>
                <p:cNvSpPr>
                  <a:spLocks/>
                </p:cNvSpPr>
                <p:nvPr/>
              </p:nvSpPr>
              <p:spPr bwMode="auto">
                <a:xfrm>
                  <a:off x="1935" y="2020"/>
                  <a:ext cx="60" cy="19"/>
                </a:xfrm>
                <a:custGeom>
                  <a:avLst/>
                  <a:gdLst/>
                  <a:ahLst/>
                  <a:cxnLst>
                    <a:cxn ang="0">
                      <a:pos x="60" y="19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60" y="15"/>
                    </a:cxn>
                    <a:cxn ang="0">
                      <a:pos x="60" y="17"/>
                    </a:cxn>
                    <a:cxn ang="0">
                      <a:pos x="60" y="19"/>
                    </a:cxn>
                  </a:cxnLst>
                  <a:rect l="0" t="0" r="r" b="b"/>
                  <a:pathLst>
                    <a:path w="60" h="19">
                      <a:moveTo>
                        <a:pt x="60" y="19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60" y="15"/>
                      </a:lnTo>
                      <a:lnTo>
                        <a:pt x="60" y="17"/>
                      </a:lnTo>
                      <a:lnTo>
                        <a:pt x="60" y="19"/>
                      </a:lnTo>
                      <a:close/>
                    </a:path>
                  </a:pathLst>
                </a:custGeom>
                <a:solidFill>
                  <a:srgbClr val="E9922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187" name="Freeform 51"/>
                <p:cNvSpPr>
                  <a:spLocks/>
                </p:cNvSpPr>
                <p:nvPr/>
              </p:nvSpPr>
              <p:spPr bwMode="auto">
                <a:xfrm>
                  <a:off x="1935" y="2018"/>
                  <a:ext cx="62" cy="19"/>
                </a:xfrm>
                <a:custGeom>
                  <a:avLst/>
                  <a:gdLst/>
                  <a:ahLst/>
                  <a:cxnLst>
                    <a:cxn ang="0">
                      <a:pos x="60" y="19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2" y="0"/>
                    </a:cxn>
                    <a:cxn ang="0">
                      <a:pos x="62" y="15"/>
                    </a:cxn>
                    <a:cxn ang="0">
                      <a:pos x="60" y="17"/>
                    </a:cxn>
                    <a:cxn ang="0">
                      <a:pos x="60" y="19"/>
                    </a:cxn>
                  </a:cxnLst>
                  <a:rect l="0" t="0" r="r" b="b"/>
                  <a:pathLst>
                    <a:path w="62" h="19">
                      <a:moveTo>
                        <a:pt x="60" y="19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62" y="15"/>
                      </a:lnTo>
                      <a:lnTo>
                        <a:pt x="60" y="17"/>
                      </a:lnTo>
                      <a:lnTo>
                        <a:pt x="60" y="19"/>
                      </a:lnTo>
                      <a:close/>
                    </a:path>
                  </a:pathLst>
                </a:custGeom>
                <a:solidFill>
                  <a:srgbClr val="E9932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188" name="Freeform 52"/>
                <p:cNvSpPr>
                  <a:spLocks/>
                </p:cNvSpPr>
                <p:nvPr/>
              </p:nvSpPr>
              <p:spPr bwMode="auto">
                <a:xfrm>
                  <a:off x="1935" y="2016"/>
                  <a:ext cx="62" cy="19"/>
                </a:xfrm>
                <a:custGeom>
                  <a:avLst/>
                  <a:gdLst/>
                  <a:ahLst/>
                  <a:cxnLst>
                    <a:cxn ang="0">
                      <a:pos x="60" y="19"/>
                    </a:cxn>
                    <a:cxn ang="0">
                      <a:pos x="0" y="4"/>
                    </a:cxn>
                    <a:cxn ang="0">
                      <a:pos x="2" y="2"/>
                    </a:cxn>
                    <a:cxn ang="0">
                      <a:pos x="2" y="0"/>
                    </a:cxn>
                    <a:cxn ang="0">
                      <a:pos x="62" y="16"/>
                    </a:cxn>
                    <a:cxn ang="0">
                      <a:pos x="62" y="17"/>
                    </a:cxn>
                    <a:cxn ang="0">
                      <a:pos x="60" y="19"/>
                    </a:cxn>
                  </a:cxnLst>
                  <a:rect l="0" t="0" r="r" b="b"/>
                  <a:pathLst>
                    <a:path w="62" h="19">
                      <a:moveTo>
                        <a:pt x="60" y="19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62" y="16"/>
                      </a:lnTo>
                      <a:lnTo>
                        <a:pt x="62" y="17"/>
                      </a:lnTo>
                      <a:lnTo>
                        <a:pt x="60" y="19"/>
                      </a:lnTo>
                      <a:close/>
                    </a:path>
                  </a:pathLst>
                </a:custGeom>
                <a:solidFill>
                  <a:srgbClr val="E9942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189" name="Freeform 53"/>
                <p:cNvSpPr>
                  <a:spLocks/>
                </p:cNvSpPr>
                <p:nvPr/>
              </p:nvSpPr>
              <p:spPr bwMode="auto">
                <a:xfrm>
                  <a:off x="1937" y="2015"/>
                  <a:ext cx="62" cy="18"/>
                </a:xfrm>
                <a:custGeom>
                  <a:avLst/>
                  <a:gdLst/>
                  <a:ahLst/>
                  <a:cxnLst>
                    <a:cxn ang="0">
                      <a:pos x="60" y="18"/>
                    </a:cxn>
                    <a:cxn ang="0">
                      <a:pos x="0" y="3"/>
                    </a:cxn>
                    <a:cxn ang="0">
                      <a:pos x="0" y="1"/>
                    </a:cxn>
                    <a:cxn ang="0">
                      <a:pos x="0" y="0"/>
                    </a:cxn>
                    <a:cxn ang="0">
                      <a:pos x="62" y="15"/>
                    </a:cxn>
                    <a:cxn ang="0">
                      <a:pos x="60" y="17"/>
                    </a:cxn>
                    <a:cxn ang="0">
                      <a:pos x="60" y="18"/>
                    </a:cxn>
                  </a:cxnLst>
                  <a:rect l="0" t="0" r="r" b="b"/>
                  <a:pathLst>
                    <a:path w="62" h="18">
                      <a:moveTo>
                        <a:pt x="60" y="18"/>
                      </a:moveTo>
                      <a:lnTo>
                        <a:pt x="0" y="3"/>
                      </a:ln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62" y="15"/>
                      </a:lnTo>
                      <a:lnTo>
                        <a:pt x="60" y="17"/>
                      </a:lnTo>
                      <a:lnTo>
                        <a:pt x="60" y="18"/>
                      </a:lnTo>
                      <a:close/>
                    </a:path>
                  </a:pathLst>
                </a:custGeom>
                <a:solidFill>
                  <a:srgbClr val="EA952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190" name="Freeform 54"/>
                <p:cNvSpPr>
                  <a:spLocks/>
                </p:cNvSpPr>
                <p:nvPr/>
              </p:nvSpPr>
              <p:spPr bwMode="auto">
                <a:xfrm>
                  <a:off x="1937" y="2013"/>
                  <a:ext cx="62" cy="19"/>
                </a:xfrm>
                <a:custGeom>
                  <a:avLst/>
                  <a:gdLst/>
                  <a:ahLst/>
                  <a:cxnLst>
                    <a:cxn ang="0">
                      <a:pos x="60" y="19"/>
                    </a:cxn>
                    <a:cxn ang="0">
                      <a:pos x="0" y="3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62" y="15"/>
                    </a:cxn>
                    <a:cxn ang="0">
                      <a:pos x="62" y="17"/>
                    </a:cxn>
                    <a:cxn ang="0">
                      <a:pos x="60" y="19"/>
                    </a:cxn>
                  </a:cxnLst>
                  <a:rect l="0" t="0" r="r" b="b"/>
                  <a:pathLst>
                    <a:path w="62" h="19">
                      <a:moveTo>
                        <a:pt x="60" y="19"/>
                      </a:moveTo>
                      <a:lnTo>
                        <a:pt x="0" y="3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62" y="15"/>
                      </a:lnTo>
                      <a:lnTo>
                        <a:pt x="62" y="17"/>
                      </a:lnTo>
                      <a:lnTo>
                        <a:pt x="60" y="19"/>
                      </a:lnTo>
                      <a:close/>
                    </a:path>
                  </a:pathLst>
                </a:custGeom>
                <a:solidFill>
                  <a:srgbClr val="EA962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191" name="Freeform 55"/>
                <p:cNvSpPr>
                  <a:spLocks/>
                </p:cNvSpPr>
                <p:nvPr/>
              </p:nvSpPr>
              <p:spPr bwMode="auto">
                <a:xfrm>
                  <a:off x="1937" y="2011"/>
                  <a:ext cx="62" cy="19"/>
                </a:xfrm>
                <a:custGeom>
                  <a:avLst/>
                  <a:gdLst/>
                  <a:ahLst/>
                  <a:cxnLst>
                    <a:cxn ang="0">
                      <a:pos x="62" y="19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62" y="15"/>
                    </a:cxn>
                    <a:cxn ang="0">
                      <a:pos x="62" y="17"/>
                    </a:cxn>
                    <a:cxn ang="0">
                      <a:pos x="62" y="19"/>
                    </a:cxn>
                  </a:cxnLst>
                  <a:rect l="0" t="0" r="r" b="b"/>
                  <a:pathLst>
                    <a:path w="62" h="19">
                      <a:moveTo>
                        <a:pt x="62" y="19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62" y="15"/>
                      </a:lnTo>
                      <a:lnTo>
                        <a:pt x="62" y="17"/>
                      </a:lnTo>
                      <a:lnTo>
                        <a:pt x="62" y="19"/>
                      </a:lnTo>
                      <a:close/>
                    </a:path>
                  </a:pathLst>
                </a:custGeom>
                <a:solidFill>
                  <a:srgbClr val="EA972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192" name="Freeform 56"/>
                <p:cNvSpPr>
                  <a:spLocks/>
                </p:cNvSpPr>
                <p:nvPr/>
              </p:nvSpPr>
              <p:spPr bwMode="auto">
                <a:xfrm>
                  <a:off x="1937" y="2009"/>
                  <a:ext cx="64" cy="19"/>
                </a:xfrm>
                <a:custGeom>
                  <a:avLst/>
                  <a:gdLst/>
                  <a:ahLst/>
                  <a:cxnLst>
                    <a:cxn ang="0">
                      <a:pos x="62" y="19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64" y="15"/>
                    </a:cxn>
                    <a:cxn ang="0">
                      <a:pos x="62" y="17"/>
                    </a:cxn>
                    <a:cxn ang="0">
                      <a:pos x="62" y="19"/>
                    </a:cxn>
                  </a:cxnLst>
                  <a:rect l="0" t="0" r="r" b="b"/>
                  <a:pathLst>
                    <a:path w="64" h="19">
                      <a:moveTo>
                        <a:pt x="62" y="19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64" y="15"/>
                      </a:lnTo>
                      <a:lnTo>
                        <a:pt x="62" y="17"/>
                      </a:lnTo>
                      <a:lnTo>
                        <a:pt x="62" y="19"/>
                      </a:lnTo>
                      <a:close/>
                    </a:path>
                  </a:pathLst>
                </a:custGeom>
                <a:solidFill>
                  <a:srgbClr val="EA982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193" name="Freeform 57"/>
                <p:cNvSpPr>
                  <a:spLocks/>
                </p:cNvSpPr>
                <p:nvPr/>
              </p:nvSpPr>
              <p:spPr bwMode="auto">
                <a:xfrm>
                  <a:off x="1937" y="2007"/>
                  <a:ext cx="64" cy="19"/>
                </a:xfrm>
                <a:custGeom>
                  <a:avLst/>
                  <a:gdLst/>
                  <a:ahLst/>
                  <a:cxnLst>
                    <a:cxn ang="0">
                      <a:pos x="62" y="19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1" y="0"/>
                    </a:cxn>
                    <a:cxn ang="0">
                      <a:pos x="64" y="15"/>
                    </a:cxn>
                    <a:cxn ang="0">
                      <a:pos x="64" y="17"/>
                    </a:cxn>
                    <a:cxn ang="0">
                      <a:pos x="62" y="19"/>
                    </a:cxn>
                  </a:cxnLst>
                  <a:rect l="0" t="0" r="r" b="b"/>
                  <a:pathLst>
                    <a:path w="64" h="19">
                      <a:moveTo>
                        <a:pt x="62" y="19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1" y="0"/>
                      </a:lnTo>
                      <a:lnTo>
                        <a:pt x="64" y="15"/>
                      </a:lnTo>
                      <a:lnTo>
                        <a:pt x="64" y="17"/>
                      </a:lnTo>
                      <a:lnTo>
                        <a:pt x="62" y="19"/>
                      </a:lnTo>
                      <a:close/>
                    </a:path>
                  </a:pathLst>
                </a:custGeom>
                <a:solidFill>
                  <a:srgbClr val="EA992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194" name="Freeform 58"/>
                <p:cNvSpPr>
                  <a:spLocks/>
                </p:cNvSpPr>
                <p:nvPr/>
              </p:nvSpPr>
              <p:spPr bwMode="auto">
                <a:xfrm>
                  <a:off x="1937" y="2005"/>
                  <a:ext cx="64" cy="19"/>
                </a:xfrm>
                <a:custGeom>
                  <a:avLst/>
                  <a:gdLst/>
                  <a:ahLst/>
                  <a:cxnLst>
                    <a:cxn ang="0">
                      <a:pos x="64" y="19"/>
                    </a:cxn>
                    <a:cxn ang="0">
                      <a:pos x="0" y="4"/>
                    </a:cxn>
                    <a:cxn ang="0">
                      <a:pos x="1" y="2"/>
                    </a:cxn>
                    <a:cxn ang="0">
                      <a:pos x="1" y="0"/>
                    </a:cxn>
                    <a:cxn ang="0">
                      <a:pos x="64" y="15"/>
                    </a:cxn>
                    <a:cxn ang="0">
                      <a:pos x="64" y="17"/>
                    </a:cxn>
                    <a:cxn ang="0">
                      <a:pos x="64" y="19"/>
                    </a:cxn>
                  </a:cxnLst>
                  <a:rect l="0" t="0" r="r" b="b"/>
                  <a:pathLst>
                    <a:path w="64" h="19">
                      <a:moveTo>
                        <a:pt x="64" y="19"/>
                      </a:moveTo>
                      <a:lnTo>
                        <a:pt x="0" y="4"/>
                      </a:lnTo>
                      <a:lnTo>
                        <a:pt x="1" y="2"/>
                      </a:lnTo>
                      <a:lnTo>
                        <a:pt x="1" y="0"/>
                      </a:lnTo>
                      <a:lnTo>
                        <a:pt x="64" y="15"/>
                      </a:lnTo>
                      <a:lnTo>
                        <a:pt x="64" y="17"/>
                      </a:lnTo>
                      <a:lnTo>
                        <a:pt x="64" y="19"/>
                      </a:lnTo>
                      <a:close/>
                    </a:path>
                  </a:pathLst>
                </a:custGeom>
                <a:solidFill>
                  <a:srgbClr val="EB9A2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195" name="Freeform 59"/>
                <p:cNvSpPr>
                  <a:spLocks/>
                </p:cNvSpPr>
                <p:nvPr/>
              </p:nvSpPr>
              <p:spPr bwMode="auto">
                <a:xfrm>
                  <a:off x="1938" y="2003"/>
                  <a:ext cx="65" cy="19"/>
                </a:xfrm>
                <a:custGeom>
                  <a:avLst/>
                  <a:gdLst/>
                  <a:ahLst/>
                  <a:cxnLst>
                    <a:cxn ang="0">
                      <a:pos x="63" y="19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65" y="15"/>
                    </a:cxn>
                    <a:cxn ang="0">
                      <a:pos x="63" y="17"/>
                    </a:cxn>
                    <a:cxn ang="0">
                      <a:pos x="63" y="19"/>
                    </a:cxn>
                  </a:cxnLst>
                  <a:rect l="0" t="0" r="r" b="b"/>
                  <a:pathLst>
                    <a:path w="65" h="19">
                      <a:moveTo>
                        <a:pt x="63" y="19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65" y="15"/>
                      </a:lnTo>
                      <a:lnTo>
                        <a:pt x="63" y="17"/>
                      </a:lnTo>
                      <a:lnTo>
                        <a:pt x="63" y="19"/>
                      </a:lnTo>
                      <a:close/>
                    </a:path>
                  </a:pathLst>
                </a:custGeom>
                <a:solidFill>
                  <a:srgbClr val="EB9B2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196" name="Freeform 60"/>
                <p:cNvSpPr>
                  <a:spLocks/>
                </p:cNvSpPr>
                <p:nvPr/>
              </p:nvSpPr>
              <p:spPr bwMode="auto">
                <a:xfrm>
                  <a:off x="1938" y="2001"/>
                  <a:ext cx="65" cy="19"/>
                </a:xfrm>
                <a:custGeom>
                  <a:avLst/>
                  <a:gdLst/>
                  <a:ahLst/>
                  <a:cxnLst>
                    <a:cxn ang="0">
                      <a:pos x="63" y="19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65" y="15"/>
                    </a:cxn>
                    <a:cxn ang="0">
                      <a:pos x="65" y="17"/>
                    </a:cxn>
                    <a:cxn ang="0">
                      <a:pos x="63" y="19"/>
                    </a:cxn>
                  </a:cxnLst>
                  <a:rect l="0" t="0" r="r" b="b"/>
                  <a:pathLst>
                    <a:path w="65" h="19">
                      <a:moveTo>
                        <a:pt x="63" y="19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65" y="15"/>
                      </a:lnTo>
                      <a:lnTo>
                        <a:pt x="65" y="17"/>
                      </a:lnTo>
                      <a:lnTo>
                        <a:pt x="63" y="19"/>
                      </a:lnTo>
                      <a:close/>
                    </a:path>
                  </a:pathLst>
                </a:custGeom>
                <a:solidFill>
                  <a:srgbClr val="EA9D2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197" name="Freeform 61"/>
                <p:cNvSpPr>
                  <a:spLocks/>
                </p:cNvSpPr>
                <p:nvPr/>
              </p:nvSpPr>
              <p:spPr bwMode="auto">
                <a:xfrm>
                  <a:off x="1938" y="1999"/>
                  <a:ext cx="65" cy="19"/>
                </a:xfrm>
                <a:custGeom>
                  <a:avLst/>
                  <a:gdLst/>
                  <a:ahLst/>
                  <a:cxnLst>
                    <a:cxn ang="0">
                      <a:pos x="65" y="19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65" y="16"/>
                    </a:cxn>
                    <a:cxn ang="0">
                      <a:pos x="65" y="17"/>
                    </a:cxn>
                    <a:cxn ang="0">
                      <a:pos x="65" y="17"/>
                    </a:cxn>
                    <a:cxn ang="0">
                      <a:pos x="65" y="17"/>
                    </a:cxn>
                    <a:cxn ang="0">
                      <a:pos x="65" y="19"/>
                    </a:cxn>
                  </a:cxnLst>
                  <a:rect l="0" t="0" r="r" b="b"/>
                  <a:pathLst>
                    <a:path w="65" h="19">
                      <a:moveTo>
                        <a:pt x="65" y="19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65" y="16"/>
                      </a:lnTo>
                      <a:lnTo>
                        <a:pt x="65" y="17"/>
                      </a:lnTo>
                      <a:lnTo>
                        <a:pt x="65" y="17"/>
                      </a:lnTo>
                      <a:lnTo>
                        <a:pt x="65" y="17"/>
                      </a:lnTo>
                      <a:lnTo>
                        <a:pt x="65" y="19"/>
                      </a:lnTo>
                      <a:close/>
                    </a:path>
                  </a:pathLst>
                </a:custGeom>
                <a:solidFill>
                  <a:srgbClr val="EA9D2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198" name="Freeform 62"/>
                <p:cNvSpPr>
                  <a:spLocks/>
                </p:cNvSpPr>
                <p:nvPr/>
              </p:nvSpPr>
              <p:spPr bwMode="auto">
                <a:xfrm>
                  <a:off x="1938" y="1997"/>
                  <a:ext cx="67" cy="19"/>
                </a:xfrm>
                <a:custGeom>
                  <a:avLst/>
                  <a:gdLst/>
                  <a:ahLst/>
                  <a:cxnLst>
                    <a:cxn ang="0">
                      <a:pos x="65" y="19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67" y="16"/>
                    </a:cxn>
                    <a:cxn ang="0">
                      <a:pos x="67" y="18"/>
                    </a:cxn>
                    <a:cxn ang="0">
                      <a:pos x="65" y="19"/>
                    </a:cxn>
                    <a:cxn ang="0">
                      <a:pos x="65" y="19"/>
                    </a:cxn>
                    <a:cxn ang="0">
                      <a:pos x="65" y="19"/>
                    </a:cxn>
                  </a:cxnLst>
                  <a:rect l="0" t="0" r="r" b="b"/>
                  <a:pathLst>
                    <a:path w="67" h="19">
                      <a:moveTo>
                        <a:pt x="65" y="19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67" y="16"/>
                      </a:lnTo>
                      <a:lnTo>
                        <a:pt x="67" y="18"/>
                      </a:lnTo>
                      <a:lnTo>
                        <a:pt x="65" y="19"/>
                      </a:lnTo>
                      <a:lnTo>
                        <a:pt x="65" y="19"/>
                      </a:lnTo>
                      <a:lnTo>
                        <a:pt x="65" y="19"/>
                      </a:lnTo>
                      <a:close/>
                    </a:path>
                  </a:pathLst>
                </a:custGeom>
                <a:solidFill>
                  <a:srgbClr val="EA9E2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199" name="Freeform 63"/>
                <p:cNvSpPr>
                  <a:spLocks/>
                </p:cNvSpPr>
                <p:nvPr/>
              </p:nvSpPr>
              <p:spPr bwMode="auto">
                <a:xfrm>
                  <a:off x="1938" y="1996"/>
                  <a:ext cx="67" cy="19"/>
                </a:xfrm>
                <a:custGeom>
                  <a:avLst/>
                  <a:gdLst/>
                  <a:ahLst/>
                  <a:cxnLst>
                    <a:cxn ang="0">
                      <a:pos x="65" y="19"/>
                    </a:cxn>
                    <a:cxn ang="0">
                      <a:pos x="0" y="3"/>
                    </a:cxn>
                    <a:cxn ang="0">
                      <a:pos x="0" y="1"/>
                    </a:cxn>
                    <a:cxn ang="0">
                      <a:pos x="2" y="0"/>
                    </a:cxn>
                    <a:cxn ang="0">
                      <a:pos x="67" y="17"/>
                    </a:cxn>
                    <a:cxn ang="0">
                      <a:pos x="67" y="17"/>
                    </a:cxn>
                    <a:cxn ang="0">
                      <a:pos x="65" y="19"/>
                    </a:cxn>
                  </a:cxnLst>
                  <a:rect l="0" t="0" r="r" b="b"/>
                  <a:pathLst>
                    <a:path w="67" h="19">
                      <a:moveTo>
                        <a:pt x="65" y="19"/>
                      </a:moveTo>
                      <a:lnTo>
                        <a:pt x="0" y="3"/>
                      </a:lnTo>
                      <a:lnTo>
                        <a:pt x="0" y="1"/>
                      </a:lnTo>
                      <a:lnTo>
                        <a:pt x="2" y="0"/>
                      </a:lnTo>
                      <a:lnTo>
                        <a:pt x="67" y="17"/>
                      </a:lnTo>
                      <a:lnTo>
                        <a:pt x="67" y="17"/>
                      </a:lnTo>
                      <a:lnTo>
                        <a:pt x="65" y="19"/>
                      </a:lnTo>
                      <a:close/>
                    </a:path>
                  </a:pathLst>
                </a:custGeom>
                <a:solidFill>
                  <a:srgbClr val="EA9E2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200" name="Freeform 64"/>
                <p:cNvSpPr>
                  <a:spLocks/>
                </p:cNvSpPr>
                <p:nvPr/>
              </p:nvSpPr>
              <p:spPr bwMode="auto">
                <a:xfrm>
                  <a:off x="1938" y="1994"/>
                  <a:ext cx="67" cy="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0" y="3"/>
                    </a:cxn>
                    <a:cxn ang="0">
                      <a:pos x="2" y="2"/>
                    </a:cxn>
                    <a:cxn ang="0">
                      <a:pos x="2" y="0"/>
                    </a:cxn>
                    <a:cxn ang="0">
                      <a:pos x="67" y="17"/>
                    </a:cxn>
                    <a:cxn ang="0">
                      <a:pos x="67" y="19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67" h="19">
                      <a:moveTo>
                        <a:pt x="67" y="19"/>
                      </a:moveTo>
                      <a:lnTo>
                        <a:pt x="0" y="3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67" y="17"/>
                      </a:lnTo>
                      <a:lnTo>
                        <a:pt x="67" y="19"/>
                      </a:lnTo>
                      <a:lnTo>
                        <a:pt x="67" y="19"/>
                      </a:lnTo>
                      <a:close/>
                    </a:path>
                  </a:pathLst>
                </a:custGeom>
                <a:solidFill>
                  <a:srgbClr val="EA9E2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201" name="Freeform 65"/>
                <p:cNvSpPr>
                  <a:spLocks/>
                </p:cNvSpPr>
                <p:nvPr/>
              </p:nvSpPr>
              <p:spPr bwMode="auto">
                <a:xfrm>
                  <a:off x="1940" y="1992"/>
                  <a:ext cx="67" cy="21"/>
                </a:xfrm>
                <a:custGeom>
                  <a:avLst/>
                  <a:gdLst/>
                  <a:ahLst/>
                  <a:cxnLst>
                    <a:cxn ang="0">
                      <a:pos x="65" y="21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67" y="17"/>
                    </a:cxn>
                    <a:cxn ang="0">
                      <a:pos x="65" y="19"/>
                    </a:cxn>
                    <a:cxn ang="0">
                      <a:pos x="65" y="21"/>
                    </a:cxn>
                  </a:cxnLst>
                  <a:rect l="0" t="0" r="r" b="b"/>
                  <a:pathLst>
                    <a:path w="67" h="21">
                      <a:moveTo>
                        <a:pt x="65" y="21"/>
                      </a:move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67" y="17"/>
                      </a:lnTo>
                      <a:lnTo>
                        <a:pt x="65" y="19"/>
                      </a:lnTo>
                      <a:lnTo>
                        <a:pt x="65" y="21"/>
                      </a:lnTo>
                      <a:close/>
                    </a:path>
                  </a:pathLst>
                </a:custGeom>
                <a:solidFill>
                  <a:srgbClr val="EB9F2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202" name="Freeform 66"/>
                <p:cNvSpPr>
                  <a:spLocks/>
                </p:cNvSpPr>
                <p:nvPr/>
              </p:nvSpPr>
              <p:spPr bwMode="auto">
                <a:xfrm>
                  <a:off x="1940" y="1990"/>
                  <a:ext cx="67" cy="21"/>
                </a:xfrm>
                <a:custGeom>
                  <a:avLst/>
                  <a:gdLst/>
                  <a:ahLst/>
                  <a:cxnLst>
                    <a:cxn ang="0">
                      <a:pos x="65" y="21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67" y="17"/>
                    </a:cxn>
                    <a:cxn ang="0">
                      <a:pos x="67" y="19"/>
                    </a:cxn>
                    <a:cxn ang="0">
                      <a:pos x="65" y="21"/>
                    </a:cxn>
                  </a:cxnLst>
                  <a:rect l="0" t="0" r="r" b="b"/>
                  <a:pathLst>
                    <a:path w="67" h="21">
                      <a:moveTo>
                        <a:pt x="65" y="21"/>
                      </a:move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67" y="17"/>
                      </a:lnTo>
                      <a:lnTo>
                        <a:pt x="67" y="19"/>
                      </a:lnTo>
                      <a:lnTo>
                        <a:pt x="65" y="21"/>
                      </a:lnTo>
                      <a:close/>
                    </a:path>
                  </a:pathLst>
                </a:custGeom>
                <a:solidFill>
                  <a:srgbClr val="EBA02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203" name="Freeform 67"/>
                <p:cNvSpPr>
                  <a:spLocks/>
                </p:cNvSpPr>
                <p:nvPr/>
              </p:nvSpPr>
              <p:spPr bwMode="auto">
                <a:xfrm>
                  <a:off x="1940" y="1988"/>
                  <a:ext cx="67" cy="21"/>
                </a:xfrm>
                <a:custGeom>
                  <a:avLst/>
                  <a:gdLst/>
                  <a:ahLst/>
                  <a:cxnLst>
                    <a:cxn ang="0">
                      <a:pos x="67" y="21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67" y="17"/>
                    </a:cxn>
                    <a:cxn ang="0">
                      <a:pos x="67" y="19"/>
                    </a:cxn>
                    <a:cxn ang="0">
                      <a:pos x="67" y="21"/>
                    </a:cxn>
                  </a:cxnLst>
                  <a:rect l="0" t="0" r="r" b="b"/>
                  <a:pathLst>
                    <a:path w="67" h="21">
                      <a:moveTo>
                        <a:pt x="67" y="21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67" y="17"/>
                      </a:lnTo>
                      <a:lnTo>
                        <a:pt x="67" y="19"/>
                      </a:lnTo>
                      <a:lnTo>
                        <a:pt x="67" y="21"/>
                      </a:lnTo>
                      <a:close/>
                    </a:path>
                  </a:pathLst>
                </a:custGeom>
                <a:solidFill>
                  <a:srgbClr val="EBA12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204" name="Freeform 68"/>
                <p:cNvSpPr>
                  <a:spLocks/>
                </p:cNvSpPr>
                <p:nvPr/>
              </p:nvSpPr>
              <p:spPr bwMode="auto">
                <a:xfrm>
                  <a:off x="1940" y="1986"/>
                  <a:ext cx="67" cy="21"/>
                </a:xfrm>
                <a:custGeom>
                  <a:avLst/>
                  <a:gdLst/>
                  <a:ahLst/>
                  <a:cxnLst>
                    <a:cxn ang="0">
                      <a:pos x="67" y="21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67" y="17"/>
                    </a:cxn>
                    <a:cxn ang="0">
                      <a:pos x="67" y="19"/>
                    </a:cxn>
                    <a:cxn ang="0">
                      <a:pos x="67" y="21"/>
                    </a:cxn>
                  </a:cxnLst>
                  <a:rect l="0" t="0" r="r" b="b"/>
                  <a:pathLst>
                    <a:path w="67" h="21">
                      <a:moveTo>
                        <a:pt x="67" y="21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67" y="17"/>
                      </a:lnTo>
                      <a:lnTo>
                        <a:pt x="67" y="19"/>
                      </a:lnTo>
                      <a:lnTo>
                        <a:pt x="67" y="21"/>
                      </a:lnTo>
                      <a:close/>
                    </a:path>
                  </a:pathLst>
                </a:custGeom>
                <a:solidFill>
                  <a:srgbClr val="EBA12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205" name="Freeform 69"/>
                <p:cNvSpPr>
                  <a:spLocks/>
                </p:cNvSpPr>
                <p:nvPr/>
              </p:nvSpPr>
              <p:spPr bwMode="auto">
                <a:xfrm>
                  <a:off x="1940" y="1984"/>
                  <a:ext cx="69" cy="21"/>
                </a:xfrm>
                <a:custGeom>
                  <a:avLst/>
                  <a:gdLst/>
                  <a:ahLst/>
                  <a:cxnLst>
                    <a:cxn ang="0">
                      <a:pos x="67" y="21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69" y="17"/>
                    </a:cxn>
                    <a:cxn ang="0">
                      <a:pos x="67" y="19"/>
                    </a:cxn>
                    <a:cxn ang="0">
                      <a:pos x="67" y="21"/>
                    </a:cxn>
                  </a:cxnLst>
                  <a:rect l="0" t="0" r="r" b="b"/>
                  <a:pathLst>
                    <a:path w="69" h="21">
                      <a:moveTo>
                        <a:pt x="67" y="21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69" y="17"/>
                      </a:lnTo>
                      <a:lnTo>
                        <a:pt x="67" y="19"/>
                      </a:lnTo>
                      <a:lnTo>
                        <a:pt x="67" y="21"/>
                      </a:lnTo>
                      <a:close/>
                    </a:path>
                  </a:pathLst>
                </a:custGeom>
                <a:solidFill>
                  <a:srgbClr val="EBA12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206" name="Freeform 70"/>
                <p:cNvSpPr>
                  <a:spLocks/>
                </p:cNvSpPr>
                <p:nvPr/>
              </p:nvSpPr>
              <p:spPr bwMode="auto">
                <a:xfrm>
                  <a:off x="1940" y="1982"/>
                  <a:ext cx="69" cy="21"/>
                </a:xfrm>
                <a:custGeom>
                  <a:avLst/>
                  <a:gdLst/>
                  <a:ahLst/>
                  <a:cxnLst>
                    <a:cxn ang="0">
                      <a:pos x="67" y="21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2" y="0"/>
                    </a:cxn>
                    <a:cxn ang="0">
                      <a:pos x="69" y="17"/>
                    </a:cxn>
                    <a:cxn ang="0">
                      <a:pos x="69" y="19"/>
                    </a:cxn>
                    <a:cxn ang="0">
                      <a:pos x="67" y="21"/>
                    </a:cxn>
                  </a:cxnLst>
                  <a:rect l="0" t="0" r="r" b="b"/>
                  <a:pathLst>
                    <a:path w="69" h="21">
                      <a:moveTo>
                        <a:pt x="67" y="21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69" y="17"/>
                      </a:lnTo>
                      <a:lnTo>
                        <a:pt x="69" y="19"/>
                      </a:lnTo>
                      <a:lnTo>
                        <a:pt x="67" y="21"/>
                      </a:lnTo>
                      <a:close/>
                    </a:path>
                  </a:pathLst>
                </a:custGeom>
                <a:solidFill>
                  <a:srgbClr val="EBA22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207" name="Freeform 71"/>
                <p:cNvSpPr>
                  <a:spLocks/>
                </p:cNvSpPr>
                <p:nvPr/>
              </p:nvSpPr>
              <p:spPr bwMode="auto">
                <a:xfrm>
                  <a:off x="1940" y="1980"/>
                  <a:ext cx="69" cy="21"/>
                </a:xfrm>
                <a:custGeom>
                  <a:avLst/>
                  <a:gdLst/>
                  <a:ahLst/>
                  <a:cxnLst>
                    <a:cxn ang="0">
                      <a:pos x="69" y="21"/>
                    </a:cxn>
                    <a:cxn ang="0">
                      <a:pos x="0" y="4"/>
                    </a:cxn>
                    <a:cxn ang="0">
                      <a:pos x="2" y="2"/>
                    </a:cxn>
                    <a:cxn ang="0">
                      <a:pos x="2" y="0"/>
                    </a:cxn>
                    <a:cxn ang="0">
                      <a:pos x="69" y="17"/>
                    </a:cxn>
                    <a:cxn ang="0">
                      <a:pos x="69" y="19"/>
                    </a:cxn>
                    <a:cxn ang="0">
                      <a:pos x="69" y="21"/>
                    </a:cxn>
                  </a:cxnLst>
                  <a:rect l="0" t="0" r="r" b="b"/>
                  <a:pathLst>
                    <a:path w="69" h="21">
                      <a:moveTo>
                        <a:pt x="69" y="21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69" y="17"/>
                      </a:lnTo>
                      <a:lnTo>
                        <a:pt x="69" y="19"/>
                      </a:lnTo>
                      <a:lnTo>
                        <a:pt x="69" y="21"/>
                      </a:lnTo>
                      <a:close/>
                    </a:path>
                  </a:pathLst>
                </a:custGeom>
                <a:solidFill>
                  <a:srgbClr val="EBA32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208" name="Freeform 72"/>
                <p:cNvSpPr>
                  <a:spLocks/>
                </p:cNvSpPr>
                <p:nvPr/>
              </p:nvSpPr>
              <p:spPr bwMode="auto">
                <a:xfrm>
                  <a:off x="1942" y="1978"/>
                  <a:ext cx="67" cy="21"/>
                </a:xfrm>
                <a:custGeom>
                  <a:avLst/>
                  <a:gdLst/>
                  <a:ahLst/>
                  <a:cxnLst>
                    <a:cxn ang="0">
                      <a:pos x="67" y="21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67" y="18"/>
                    </a:cxn>
                    <a:cxn ang="0">
                      <a:pos x="67" y="19"/>
                    </a:cxn>
                    <a:cxn ang="0">
                      <a:pos x="67" y="21"/>
                    </a:cxn>
                  </a:cxnLst>
                  <a:rect l="0" t="0" r="r" b="b"/>
                  <a:pathLst>
                    <a:path w="67" h="21">
                      <a:moveTo>
                        <a:pt x="67" y="21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67" y="18"/>
                      </a:lnTo>
                      <a:lnTo>
                        <a:pt x="67" y="19"/>
                      </a:lnTo>
                      <a:lnTo>
                        <a:pt x="67" y="21"/>
                      </a:lnTo>
                      <a:close/>
                    </a:path>
                  </a:pathLst>
                </a:custGeom>
                <a:solidFill>
                  <a:srgbClr val="EBA32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209" name="Freeform 73"/>
                <p:cNvSpPr>
                  <a:spLocks/>
                </p:cNvSpPr>
                <p:nvPr/>
              </p:nvSpPr>
              <p:spPr bwMode="auto">
                <a:xfrm>
                  <a:off x="1942" y="1977"/>
                  <a:ext cx="67" cy="20"/>
                </a:xfrm>
                <a:custGeom>
                  <a:avLst/>
                  <a:gdLst/>
                  <a:ahLst/>
                  <a:cxnLst>
                    <a:cxn ang="0">
                      <a:pos x="67" y="20"/>
                    </a:cxn>
                    <a:cxn ang="0">
                      <a:pos x="0" y="3"/>
                    </a:cxn>
                    <a:cxn ang="0">
                      <a:pos x="0" y="1"/>
                    </a:cxn>
                    <a:cxn ang="0">
                      <a:pos x="0" y="0"/>
                    </a:cxn>
                    <a:cxn ang="0">
                      <a:pos x="67" y="17"/>
                    </a:cxn>
                    <a:cxn ang="0">
                      <a:pos x="67" y="19"/>
                    </a:cxn>
                    <a:cxn ang="0">
                      <a:pos x="67" y="20"/>
                    </a:cxn>
                  </a:cxnLst>
                  <a:rect l="0" t="0" r="r" b="b"/>
                  <a:pathLst>
                    <a:path w="67" h="20">
                      <a:moveTo>
                        <a:pt x="67" y="20"/>
                      </a:moveTo>
                      <a:lnTo>
                        <a:pt x="0" y="3"/>
                      </a:ln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67" y="17"/>
                      </a:lnTo>
                      <a:lnTo>
                        <a:pt x="67" y="19"/>
                      </a:lnTo>
                      <a:lnTo>
                        <a:pt x="67" y="20"/>
                      </a:lnTo>
                      <a:close/>
                    </a:path>
                  </a:pathLst>
                </a:custGeom>
                <a:solidFill>
                  <a:srgbClr val="EBA42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210" name="Freeform 74"/>
                <p:cNvSpPr>
                  <a:spLocks/>
                </p:cNvSpPr>
                <p:nvPr/>
              </p:nvSpPr>
              <p:spPr bwMode="auto">
                <a:xfrm>
                  <a:off x="1942" y="1975"/>
                  <a:ext cx="69" cy="21"/>
                </a:xfrm>
                <a:custGeom>
                  <a:avLst/>
                  <a:gdLst/>
                  <a:ahLst/>
                  <a:cxnLst>
                    <a:cxn ang="0">
                      <a:pos x="67" y="21"/>
                    </a:cxn>
                    <a:cxn ang="0">
                      <a:pos x="0" y="3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69" y="17"/>
                    </a:cxn>
                    <a:cxn ang="0">
                      <a:pos x="67" y="19"/>
                    </a:cxn>
                    <a:cxn ang="0">
                      <a:pos x="67" y="21"/>
                    </a:cxn>
                  </a:cxnLst>
                  <a:rect l="0" t="0" r="r" b="b"/>
                  <a:pathLst>
                    <a:path w="69" h="21">
                      <a:moveTo>
                        <a:pt x="67" y="21"/>
                      </a:moveTo>
                      <a:lnTo>
                        <a:pt x="0" y="3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69" y="17"/>
                      </a:lnTo>
                      <a:lnTo>
                        <a:pt x="67" y="19"/>
                      </a:lnTo>
                      <a:lnTo>
                        <a:pt x="67" y="21"/>
                      </a:lnTo>
                      <a:close/>
                    </a:path>
                  </a:pathLst>
                </a:custGeom>
                <a:solidFill>
                  <a:srgbClr val="ECA42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211" name="Freeform 75"/>
                <p:cNvSpPr>
                  <a:spLocks/>
                </p:cNvSpPr>
                <p:nvPr/>
              </p:nvSpPr>
              <p:spPr bwMode="auto">
                <a:xfrm>
                  <a:off x="1942" y="1973"/>
                  <a:ext cx="69" cy="21"/>
                </a:xfrm>
                <a:custGeom>
                  <a:avLst/>
                  <a:gdLst/>
                  <a:ahLst/>
                  <a:cxnLst>
                    <a:cxn ang="0">
                      <a:pos x="67" y="21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69" y="17"/>
                    </a:cxn>
                    <a:cxn ang="0">
                      <a:pos x="69" y="19"/>
                    </a:cxn>
                    <a:cxn ang="0">
                      <a:pos x="67" y="21"/>
                    </a:cxn>
                  </a:cxnLst>
                  <a:rect l="0" t="0" r="r" b="b"/>
                  <a:pathLst>
                    <a:path w="69" h="21">
                      <a:moveTo>
                        <a:pt x="67" y="21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69" y="17"/>
                      </a:lnTo>
                      <a:lnTo>
                        <a:pt x="69" y="19"/>
                      </a:lnTo>
                      <a:lnTo>
                        <a:pt x="67" y="21"/>
                      </a:lnTo>
                      <a:close/>
                    </a:path>
                  </a:pathLst>
                </a:custGeom>
                <a:solidFill>
                  <a:srgbClr val="ECA42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212" name="Freeform 76"/>
                <p:cNvSpPr>
                  <a:spLocks/>
                </p:cNvSpPr>
                <p:nvPr/>
              </p:nvSpPr>
              <p:spPr bwMode="auto">
                <a:xfrm>
                  <a:off x="1942" y="1971"/>
                  <a:ext cx="69" cy="21"/>
                </a:xfrm>
                <a:custGeom>
                  <a:avLst/>
                  <a:gdLst/>
                  <a:ahLst/>
                  <a:cxnLst>
                    <a:cxn ang="0">
                      <a:pos x="69" y="21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69" y="17"/>
                    </a:cxn>
                    <a:cxn ang="0">
                      <a:pos x="69" y="19"/>
                    </a:cxn>
                    <a:cxn ang="0">
                      <a:pos x="69" y="21"/>
                    </a:cxn>
                  </a:cxnLst>
                  <a:rect l="0" t="0" r="r" b="b"/>
                  <a:pathLst>
                    <a:path w="69" h="21">
                      <a:moveTo>
                        <a:pt x="69" y="21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69" y="17"/>
                      </a:lnTo>
                      <a:lnTo>
                        <a:pt x="69" y="19"/>
                      </a:lnTo>
                      <a:lnTo>
                        <a:pt x="69" y="21"/>
                      </a:lnTo>
                      <a:close/>
                    </a:path>
                  </a:pathLst>
                </a:custGeom>
                <a:solidFill>
                  <a:srgbClr val="ECA52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213" name="Freeform 77"/>
                <p:cNvSpPr>
                  <a:spLocks/>
                </p:cNvSpPr>
                <p:nvPr/>
              </p:nvSpPr>
              <p:spPr bwMode="auto">
                <a:xfrm>
                  <a:off x="1942" y="1969"/>
                  <a:ext cx="69" cy="21"/>
                </a:xfrm>
                <a:custGeom>
                  <a:avLst/>
                  <a:gdLst/>
                  <a:ahLst/>
                  <a:cxnLst>
                    <a:cxn ang="0">
                      <a:pos x="69" y="21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69" y="17"/>
                    </a:cxn>
                    <a:cxn ang="0">
                      <a:pos x="69" y="19"/>
                    </a:cxn>
                    <a:cxn ang="0">
                      <a:pos x="69" y="21"/>
                    </a:cxn>
                  </a:cxnLst>
                  <a:rect l="0" t="0" r="r" b="b"/>
                  <a:pathLst>
                    <a:path w="69" h="21">
                      <a:moveTo>
                        <a:pt x="69" y="21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69" y="17"/>
                      </a:lnTo>
                      <a:lnTo>
                        <a:pt x="69" y="19"/>
                      </a:lnTo>
                      <a:lnTo>
                        <a:pt x="69" y="21"/>
                      </a:lnTo>
                      <a:close/>
                    </a:path>
                  </a:pathLst>
                </a:custGeom>
                <a:solidFill>
                  <a:srgbClr val="ECA62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214" name="Freeform 78"/>
                <p:cNvSpPr>
                  <a:spLocks/>
                </p:cNvSpPr>
                <p:nvPr/>
              </p:nvSpPr>
              <p:spPr bwMode="auto">
                <a:xfrm>
                  <a:off x="1942" y="1967"/>
                  <a:ext cx="69" cy="21"/>
                </a:xfrm>
                <a:custGeom>
                  <a:avLst/>
                  <a:gdLst/>
                  <a:ahLst/>
                  <a:cxnLst>
                    <a:cxn ang="0">
                      <a:pos x="69" y="21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69" y="17"/>
                    </a:cxn>
                    <a:cxn ang="0">
                      <a:pos x="69" y="19"/>
                    </a:cxn>
                    <a:cxn ang="0">
                      <a:pos x="69" y="21"/>
                    </a:cxn>
                  </a:cxnLst>
                  <a:rect l="0" t="0" r="r" b="b"/>
                  <a:pathLst>
                    <a:path w="69" h="21">
                      <a:moveTo>
                        <a:pt x="69" y="21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69" y="17"/>
                      </a:lnTo>
                      <a:lnTo>
                        <a:pt x="69" y="19"/>
                      </a:lnTo>
                      <a:lnTo>
                        <a:pt x="69" y="21"/>
                      </a:lnTo>
                      <a:close/>
                    </a:path>
                  </a:pathLst>
                </a:custGeom>
                <a:solidFill>
                  <a:srgbClr val="ECA62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215" name="Freeform 79"/>
                <p:cNvSpPr>
                  <a:spLocks/>
                </p:cNvSpPr>
                <p:nvPr/>
              </p:nvSpPr>
              <p:spPr bwMode="auto">
                <a:xfrm>
                  <a:off x="1942" y="1965"/>
                  <a:ext cx="69" cy="21"/>
                </a:xfrm>
                <a:custGeom>
                  <a:avLst/>
                  <a:gdLst/>
                  <a:ahLst/>
                  <a:cxnLst>
                    <a:cxn ang="0">
                      <a:pos x="69" y="21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69" y="17"/>
                    </a:cxn>
                    <a:cxn ang="0">
                      <a:pos x="69" y="19"/>
                    </a:cxn>
                    <a:cxn ang="0">
                      <a:pos x="69" y="21"/>
                    </a:cxn>
                  </a:cxnLst>
                  <a:rect l="0" t="0" r="r" b="b"/>
                  <a:pathLst>
                    <a:path w="69" h="21">
                      <a:moveTo>
                        <a:pt x="69" y="21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69" y="17"/>
                      </a:lnTo>
                      <a:lnTo>
                        <a:pt x="69" y="19"/>
                      </a:lnTo>
                      <a:lnTo>
                        <a:pt x="69" y="21"/>
                      </a:lnTo>
                      <a:close/>
                    </a:path>
                  </a:pathLst>
                </a:custGeom>
                <a:solidFill>
                  <a:srgbClr val="ECA62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216" name="Freeform 80"/>
                <p:cNvSpPr>
                  <a:spLocks/>
                </p:cNvSpPr>
                <p:nvPr/>
              </p:nvSpPr>
              <p:spPr bwMode="auto">
                <a:xfrm>
                  <a:off x="1942" y="1963"/>
                  <a:ext cx="70" cy="21"/>
                </a:xfrm>
                <a:custGeom>
                  <a:avLst/>
                  <a:gdLst/>
                  <a:ahLst/>
                  <a:cxnLst>
                    <a:cxn ang="0">
                      <a:pos x="69" y="21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70" y="17"/>
                    </a:cxn>
                    <a:cxn ang="0">
                      <a:pos x="69" y="19"/>
                    </a:cxn>
                    <a:cxn ang="0">
                      <a:pos x="69" y="21"/>
                    </a:cxn>
                  </a:cxnLst>
                  <a:rect l="0" t="0" r="r" b="b"/>
                  <a:pathLst>
                    <a:path w="70" h="21">
                      <a:moveTo>
                        <a:pt x="69" y="21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70" y="17"/>
                      </a:lnTo>
                      <a:lnTo>
                        <a:pt x="69" y="19"/>
                      </a:lnTo>
                      <a:lnTo>
                        <a:pt x="69" y="21"/>
                      </a:lnTo>
                      <a:close/>
                    </a:path>
                  </a:pathLst>
                </a:custGeom>
                <a:solidFill>
                  <a:srgbClr val="ECA72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217" name="Freeform 81"/>
                <p:cNvSpPr>
                  <a:spLocks/>
                </p:cNvSpPr>
                <p:nvPr/>
              </p:nvSpPr>
              <p:spPr bwMode="auto">
                <a:xfrm>
                  <a:off x="1942" y="1961"/>
                  <a:ext cx="70" cy="21"/>
                </a:xfrm>
                <a:custGeom>
                  <a:avLst/>
                  <a:gdLst/>
                  <a:ahLst/>
                  <a:cxnLst>
                    <a:cxn ang="0">
                      <a:pos x="69" y="21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70" y="17"/>
                    </a:cxn>
                    <a:cxn ang="0">
                      <a:pos x="70" y="19"/>
                    </a:cxn>
                    <a:cxn ang="0">
                      <a:pos x="69" y="21"/>
                    </a:cxn>
                  </a:cxnLst>
                  <a:rect l="0" t="0" r="r" b="b"/>
                  <a:pathLst>
                    <a:path w="70" h="21">
                      <a:moveTo>
                        <a:pt x="69" y="21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70" y="17"/>
                      </a:lnTo>
                      <a:lnTo>
                        <a:pt x="70" y="19"/>
                      </a:lnTo>
                      <a:lnTo>
                        <a:pt x="69" y="21"/>
                      </a:lnTo>
                      <a:close/>
                    </a:path>
                  </a:pathLst>
                </a:custGeom>
                <a:solidFill>
                  <a:srgbClr val="ECA81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218" name="Freeform 82"/>
                <p:cNvSpPr>
                  <a:spLocks/>
                </p:cNvSpPr>
                <p:nvPr/>
              </p:nvSpPr>
              <p:spPr bwMode="auto">
                <a:xfrm>
                  <a:off x="1942" y="1960"/>
                  <a:ext cx="70" cy="20"/>
                </a:xfrm>
                <a:custGeom>
                  <a:avLst/>
                  <a:gdLst/>
                  <a:ahLst/>
                  <a:cxnLst>
                    <a:cxn ang="0">
                      <a:pos x="70" y="20"/>
                    </a:cxn>
                    <a:cxn ang="0">
                      <a:pos x="0" y="3"/>
                    </a:cxn>
                    <a:cxn ang="0">
                      <a:pos x="0" y="1"/>
                    </a:cxn>
                    <a:cxn ang="0">
                      <a:pos x="0" y="0"/>
                    </a:cxn>
                    <a:cxn ang="0">
                      <a:pos x="70" y="17"/>
                    </a:cxn>
                    <a:cxn ang="0">
                      <a:pos x="70" y="18"/>
                    </a:cxn>
                    <a:cxn ang="0">
                      <a:pos x="70" y="20"/>
                    </a:cxn>
                  </a:cxnLst>
                  <a:rect l="0" t="0" r="r" b="b"/>
                  <a:pathLst>
                    <a:path w="70" h="20">
                      <a:moveTo>
                        <a:pt x="70" y="20"/>
                      </a:moveTo>
                      <a:lnTo>
                        <a:pt x="0" y="3"/>
                      </a:ln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70" y="17"/>
                      </a:lnTo>
                      <a:lnTo>
                        <a:pt x="70" y="18"/>
                      </a:lnTo>
                      <a:lnTo>
                        <a:pt x="70" y="20"/>
                      </a:lnTo>
                      <a:close/>
                    </a:path>
                  </a:pathLst>
                </a:custGeom>
                <a:solidFill>
                  <a:srgbClr val="EDA91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219" name="Freeform 83"/>
                <p:cNvSpPr>
                  <a:spLocks/>
                </p:cNvSpPr>
                <p:nvPr/>
              </p:nvSpPr>
              <p:spPr bwMode="auto">
                <a:xfrm>
                  <a:off x="1942" y="1958"/>
                  <a:ext cx="70" cy="20"/>
                </a:xfrm>
                <a:custGeom>
                  <a:avLst/>
                  <a:gdLst/>
                  <a:ahLst/>
                  <a:cxnLst>
                    <a:cxn ang="0">
                      <a:pos x="70" y="20"/>
                    </a:cxn>
                    <a:cxn ang="0">
                      <a:pos x="0" y="3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70" y="17"/>
                    </a:cxn>
                    <a:cxn ang="0">
                      <a:pos x="70" y="19"/>
                    </a:cxn>
                    <a:cxn ang="0">
                      <a:pos x="70" y="20"/>
                    </a:cxn>
                  </a:cxnLst>
                  <a:rect l="0" t="0" r="r" b="b"/>
                  <a:pathLst>
                    <a:path w="70" h="20">
                      <a:moveTo>
                        <a:pt x="70" y="20"/>
                      </a:moveTo>
                      <a:lnTo>
                        <a:pt x="0" y="3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70" y="17"/>
                      </a:lnTo>
                      <a:lnTo>
                        <a:pt x="70" y="19"/>
                      </a:lnTo>
                      <a:lnTo>
                        <a:pt x="70" y="20"/>
                      </a:lnTo>
                      <a:close/>
                    </a:path>
                  </a:pathLst>
                </a:custGeom>
                <a:solidFill>
                  <a:srgbClr val="ECA81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220" name="Freeform 84"/>
                <p:cNvSpPr>
                  <a:spLocks/>
                </p:cNvSpPr>
                <p:nvPr/>
              </p:nvSpPr>
              <p:spPr bwMode="auto">
                <a:xfrm>
                  <a:off x="1942" y="1956"/>
                  <a:ext cx="70" cy="21"/>
                </a:xfrm>
                <a:custGeom>
                  <a:avLst/>
                  <a:gdLst/>
                  <a:ahLst/>
                  <a:cxnLst>
                    <a:cxn ang="0">
                      <a:pos x="70" y="21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70" y="17"/>
                    </a:cxn>
                    <a:cxn ang="0">
                      <a:pos x="70" y="19"/>
                    </a:cxn>
                    <a:cxn ang="0">
                      <a:pos x="70" y="21"/>
                    </a:cxn>
                  </a:cxnLst>
                  <a:rect l="0" t="0" r="r" b="b"/>
                  <a:pathLst>
                    <a:path w="70" h="21">
                      <a:moveTo>
                        <a:pt x="70" y="21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70" y="17"/>
                      </a:lnTo>
                      <a:lnTo>
                        <a:pt x="70" y="19"/>
                      </a:lnTo>
                      <a:lnTo>
                        <a:pt x="70" y="21"/>
                      </a:lnTo>
                      <a:close/>
                    </a:path>
                  </a:pathLst>
                </a:custGeom>
                <a:solidFill>
                  <a:srgbClr val="ECA91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221" name="Freeform 85"/>
                <p:cNvSpPr>
                  <a:spLocks/>
                </p:cNvSpPr>
                <p:nvPr/>
              </p:nvSpPr>
              <p:spPr bwMode="auto">
                <a:xfrm>
                  <a:off x="1942" y="1954"/>
                  <a:ext cx="70" cy="21"/>
                </a:xfrm>
                <a:custGeom>
                  <a:avLst/>
                  <a:gdLst/>
                  <a:ahLst/>
                  <a:cxnLst>
                    <a:cxn ang="0">
                      <a:pos x="70" y="21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70" y="17"/>
                    </a:cxn>
                    <a:cxn ang="0">
                      <a:pos x="70" y="19"/>
                    </a:cxn>
                    <a:cxn ang="0">
                      <a:pos x="70" y="21"/>
                    </a:cxn>
                  </a:cxnLst>
                  <a:rect l="0" t="0" r="r" b="b"/>
                  <a:pathLst>
                    <a:path w="70" h="21">
                      <a:moveTo>
                        <a:pt x="70" y="21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70" y="17"/>
                      </a:lnTo>
                      <a:lnTo>
                        <a:pt x="70" y="19"/>
                      </a:lnTo>
                      <a:lnTo>
                        <a:pt x="70" y="21"/>
                      </a:lnTo>
                      <a:close/>
                    </a:path>
                  </a:pathLst>
                </a:custGeom>
                <a:solidFill>
                  <a:srgbClr val="ECAA1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222" name="Freeform 86"/>
                <p:cNvSpPr>
                  <a:spLocks/>
                </p:cNvSpPr>
                <p:nvPr/>
              </p:nvSpPr>
              <p:spPr bwMode="auto">
                <a:xfrm>
                  <a:off x="1942" y="1952"/>
                  <a:ext cx="70" cy="21"/>
                </a:xfrm>
                <a:custGeom>
                  <a:avLst/>
                  <a:gdLst/>
                  <a:ahLst/>
                  <a:cxnLst>
                    <a:cxn ang="0">
                      <a:pos x="70" y="21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70" y="17"/>
                    </a:cxn>
                    <a:cxn ang="0">
                      <a:pos x="70" y="19"/>
                    </a:cxn>
                    <a:cxn ang="0">
                      <a:pos x="70" y="21"/>
                    </a:cxn>
                  </a:cxnLst>
                  <a:rect l="0" t="0" r="r" b="b"/>
                  <a:pathLst>
                    <a:path w="70" h="21">
                      <a:moveTo>
                        <a:pt x="70" y="21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70" y="17"/>
                      </a:lnTo>
                      <a:lnTo>
                        <a:pt x="70" y="19"/>
                      </a:lnTo>
                      <a:lnTo>
                        <a:pt x="70" y="21"/>
                      </a:lnTo>
                      <a:close/>
                    </a:path>
                  </a:pathLst>
                </a:custGeom>
                <a:solidFill>
                  <a:srgbClr val="ECAA1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223" name="Freeform 87"/>
                <p:cNvSpPr>
                  <a:spLocks/>
                </p:cNvSpPr>
                <p:nvPr/>
              </p:nvSpPr>
              <p:spPr bwMode="auto">
                <a:xfrm>
                  <a:off x="1942" y="1950"/>
                  <a:ext cx="70" cy="21"/>
                </a:xfrm>
                <a:custGeom>
                  <a:avLst/>
                  <a:gdLst/>
                  <a:ahLst/>
                  <a:cxnLst>
                    <a:cxn ang="0">
                      <a:pos x="70" y="21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70" y="17"/>
                    </a:cxn>
                    <a:cxn ang="0">
                      <a:pos x="70" y="19"/>
                    </a:cxn>
                    <a:cxn ang="0">
                      <a:pos x="70" y="21"/>
                    </a:cxn>
                  </a:cxnLst>
                  <a:rect l="0" t="0" r="r" b="b"/>
                  <a:pathLst>
                    <a:path w="70" h="21">
                      <a:moveTo>
                        <a:pt x="70" y="21"/>
                      </a:move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70" y="17"/>
                      </a:lnTo>
                      <a:lnTo>
                        <a:pt x="70" y="19"/>
                      </a:lnTo>
                      <a:lnTo>
                        <a:pt x="70" y="21"/>
                      </a:lnTo>
                      <a:close/>
                    </a:path>
                  </a:pathLst>
                </a:custGeom>
                <a:solidFill>
                  <a:srgbClr val="ECAB1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224" name="Freeform 88"/>
                <p:cNvSpPr>
                  <a:spLocks/>
                </p:cNvSpPr>
                <p:nvPr/>
              </p:nvSpPr>
              <p:spPr bwMode="auto">
                <a:xfrm>
                  <a:off x="1942" y="1948"/>
                  <a:ext cx="70" cy="21"/>
                </a:xfrm>
                <a:custGeom>
                  <a:avLst/>
                  <a:gdLst/>
                  <a:ahLst/>
                  <a:cxnLst>
                    <a:cxn ang="0">
                      <a:pos x="70" y="21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70" y="17"/>
                    </a:cxn>
                    <a:cxn ang="0">
                      <a:pos x="70" y="19"/>
                    </a:cxn>
                    <a:cxn ang="0">
                      <a:pos x="70" y="21"/>
                    </a:cxn>
                  </a:cxnLst>
                  <a:rect l="0" t="0" r="r" b="b"/>
                  <a:pathLst>
                    <a:path w="70" h="21">
                      <a:moveTo>
                        <a:pt x="70" y="21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70" y="17"/>
                      </a:lnTo>
                      <a:lnTo>
                        <a:pt x="70" y="19"/>
                      </a:lnTo>
                      <a:lnTo>
                        <a:pt x="70" y="21"/>
                      </a:lnTo>
                      <a:close/>
                    </a:path>
                  </a:pathLst>
                </a:custGeom>
                <a:solidFill>
                  <a:srgbClr val="ECAC1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225" name="Freeform 89"/>
                <p:cNvSpPr>
                  <a:spLocks/>
                </p:cNvSpPr>
                <p:nvPr/>
              </p:nvSpPr>
              <p:spPr bwMode="auto">
                <a:xfrm>
                  <a:off x="1942" y="1946"/>
                  <a:ext cx="70" cy="21"/>
                </a:xfrm>
                <a:custGeom>
                  <a:avLst/>
                  <a:gdLst/>
                  <a:ahLst/>
                  <a:cxnLst>
                    <a:cxn ang="0">
                      <a:pos x="70" y="21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70" y="17"/>
                    </a:cxn>
                    <a:cxn ang="0">
                      <a:pos x="70" y="19"/>
                    </a:cxn>
                    <a:cxn ang="0">
                      <a:pos x="70" y="21"/>
                    </a:cxn>
                  </a:cxnLst>
                  <a:rect l="0" t="0" r="r" b="b"/>
                  <a:pathLst>
                    <a:path w="70" h="21">
                      <a:moveTo>
                        <a:pt x="70" y="21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70" y="17"/>
                      </a:lnTo>
                      <a:lnTo>
                        <a:pt x="70" y="19"/>
                      </a:lnTo>
                      <a:lnTo>
                        <a:pt x="70" y="21"/>
                      </a:lnTo>
                      <a:close/>
                    </a:path>
                  </a:pathLst>
                </a:custGeom>
                <a:solidFill>
                  <a:srgbClr val="EDAC1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226" name="Freeform 90"/>
                <p:cNvSpPr>
                  <a:spLocks/>
                </p:cNvSpPr>
                <p:nvPr/>
              </p:nvSpPr>
              <p:spPr bwMode="auto">
                <a:xfrm>
                  <a:off x="1942" y="1944"/>
                  <a:ext cx="70" cy="21"/>
                </a:xfrm>
                <a:custGeom>
                  <a:avLst/>
                  <a:gdLst/>
                  <a:ahLst/>
                  <a:cxnLst>
                    <a:cxn ang="0">
                      <a:pos x="70" y="21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70" y="17"/>
                    </a:cxn>
                    <a:cxn ang="0">
                      <a:pos x="70" y="19"/>
                    </a:cxn>
                    <a:cxn ang="0">
                      <a:pos x="70" y="21"/>
                    </a:cxn>
                  </a:cxnLst>
                  <a:rect l="0" t="0" r="r" b="b"/>
                  <a:pathLst>
                    <a:path w="70" h="21">
                      <a:moveTo>
                        <a:pt x="70" y="21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70" y="17"/>
                      </a:lnTo>
                      <a:lnTo>
                        <a:pt x="70" y="19"/>
                      </a:lnTo>
                      <a:lnTo>
                        <a:pt x="70" y="21"/>
                      </a:lnTo>
                      <a:close/>
                    </a:path>
                  </a:pathLst>
                </a:custGeom>
                <a:solidFill>
                  <a:srgbClr val="EDAC1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227" name="Freeform 91"/>
                <p:cNvSpPr>
                  <a:spLocks/>
                </p:cNvSpPr>
                <p:nvPr/>
              </p:nvSpPr>
              <p:spPr bwMode="auto">
                <a:xfrm>
                  <a:off x="1942" y="1942"/>
                  <a:ext cx="70" cy="21"/>
                </a:xfrm>
                <a:custGeom>
                  <a:avLst/>
                  <a:gdLst/>
                  <a:ahLst/>
                  <a:cxnLst>
                    <a:cxn ang="0">
                      <a:pos x="70" y="21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70" y="18"/>
                    </a:cxn>
                    <a:cxn ang="0">
                      <a:pos x="70" y="19"/>
                    </a:cxn>
                    <a:cxn ang="0">
                      <a:pos x="70" y="21"/>
                    </a:cxn>
                  </a:cxnLst>
                  <a:rect l="0" t="0" r="r" b="b"/>
                  <a:pathLst>
                    <a:path w="70" h="21">
                      <a:moveTo>
                        <a:pt x="70" y="21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70" y="18"/>
                      </a:lnTo>
                      <a:lnTo>
                        <a:pt x="70" y="19"/>
                      </a:lnTo>
                      <a:lnTo>
                        <a:pt x="70" y="21"/>
                      </a:lnTo>
                      <a:close/>
                    </a:path>
                  </a:pathLst>
                </a:custGeom>
                <a:solidFill>
                  <a:srgbClr val="EDAD1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228" name="Freeform 92"/>
                <p:cNvSpPr>
                  <a:spLocks/>
                </p:cNvSpPr>
                <p:nvPr/>
              </p:nvSpPr>
              <p:spPr bwMode="auto">
                <a:xfrm>
                  <a:off x="1942" y="1941"/>
                  <a:ext cx="70" cy="20"/>
                </a:xfrm>
                <a:custGeom>
                  <a:avLst/>
                  <a:gdLst/>
                  <a:ahLst/>
                  <a:cxnLst>
                    <a:cxn ang="0">
                      <a:pos x="70" y="20"/>
                    </a:cxn>
                    <a:cxn ang="0">
                      <a:pos x="0" y="3"/>
                    </a:cxn>
                    <a:cxn ang="0">
                      <a:pos x="0" y="1"/>
                    </a:cxn>
                    <a:cxn ang="0">
                      <a:pos x="0" y="0"/>
                    </a:cxn>
                    <a:cxn ang="0">
                      <a:pos x="70" y="17"/>
                    </a:cxn>
                    <a:cxn ang="0">
                      <a:pos x="70" y="19"/>
                    </a:cxn>
                    <a:cxn ang="0">
                      <a:pos x="70" y="20"/>
                    </a:cxn>
                  </a:cxnLst>
                  <a:rect l="0" t="0" r="r" b="b"/>
                  <a:pathLst>
                    <a:path w="70" h="20">
                      <a:moveTo>
                        <a:pt x="70" y="20"/>
                      </a:moveTo>
                      <a:lnTo>
                        <a:pt x="0" y="3"/>
                      </a:ln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70" y="17"/>
                      </a:lnTo>
                      <a:lnTo>
                        <a:pt x="70" y="19"/>
                      </a:lnTo>
                      <a:lnTo>
                        <a:pt x="70" y="20"/>
                      </a:lnTo>
                      <a:close/>
                    </a:path>
                  </a:pathLst>
                </a:custGeom>
                <a:solidFill>
                  <a:srgbClr val="EDAE1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229" name="Freeform 93"/>
                <p:cNvSpPr>
                  <a:spLocks/>
                </p:cNvSpPr>
                <p:nvPr/>
              </p:nvSpPr>
              <p:spPr bwMode="auto">
                <a:xfrm>
                  <a:off x="1942" y="1939"/>
                  <a:ext cx="70" cy="21"/>
                </a:xfrm>
                <a:custGeom>
                  <a:avLst/>
                  <a:gdLst/>
                  <a:ahLst/>
                  <a:cxnLst>
                    <a:cxn ang="0">
                      <a:pos x="70" y="21"/>
                    </a:cxn>
                    <a:cxn ang="0">
                      <a:pos x="0" y="3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70" y="17"/>
                    </a:cxn>
                    <a:cxn ang="0">
                      <a:pos x="70" y="19"/>
                    </a:cxn>
                    <a:cxn ang="0">
                      <a:pos x="70" y="21"/>
                    </a:cxn>
                  </a:cxnLst>
                  <a:rect l="0" t="0" r="r" b="b"/>
                  <a:pathLst>
                    <a:path w="70" h="21">
                      <a:moveTo>
                        <a:pt x="70" y="21"/>
                      </a:moveTo>
                      <a:lnTo>
                        <a:pt x="0" y="3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70" y="17"/>
                      </a:lnTo>
                      <a:lnTo>
                        <a:pt x="70" y="19"/>
                      </a:lnTo>
                      <a:lnTo>
                        <a:pt x="70" y="21"/>
                      </a:lnTo>
                      <a:close/>
                    </a:path>
                  </a:pathLst>
                </a:custGeom>
                <a:solidFill>
                  <a:srgbClr val="EDAF1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230" name="Freeform 94"/>
                <p:cNvSpPr>
                  <a:spLocks/>
                </p:cNvSpPr>
                <p:nvPr/>
              </p:nvSpPr>
              <p:spPr bwMode="auto">
                <a:xfrm>
                  <a:off x="1942" y="1937"/>
                  <a:ext cx="70" cy="21"/>
                </a:xfrm>
                <a:custGeom>
                  <a:avLst/>
                  <a:gdLst/>
                  <a:ahLst/>
                  <a:cxnLst>
                    <a:cxn ang="0">
                      <a:pos x="70" y="21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70" y="17"/>
                    </a:cxn>
                    <a:cxn ang="0">
                      <a:pos x="70" y="19"/>
                    </a:cxn>
                    <a:cxn ang="0">
                      <a:pos x="70" y="21"/>
                    </a:cxn>
                  </a:cxnLst>
                  <a:rect l="0" t="0" r="r" b="b"/>
                  <a:pathLst>
                    <a:path w="70" h="21">
                      <a:moveTo>
                        <a:pt x="70" y="21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70" y="17"/>
                      </a:lnTo>
                      <a:lnTo>
                        <a:pt x="70" y="19"/>
                      </a:lnTo>
                      <a:lnTo>
                        <a:pt x="70" y="21"/>
                      </a:lnTo>
                      <a:close/>
                    </a:path>
                  </a:pathLst>
                </a:custGeom>
                <a:solidFill>
                  <a:srgbClr val="EDAF1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231" name="Freeform 95"/>
                <p:cNvSpPr>
                  <a:spLocks/>
                </p:cNvSpPr>
                <p:nvPr/>
              </p:nvSpPr>
              <p:spPr bwMode="auto">
                <a:xfrm>
                  <a:off x="1942" y="1935"/>
                  <a:ext cx="70" cy="21"/>
                </a:xfrm>
                <a:custGeom>
                  <a:avLst/>
                  <a:gdLst/>
                  <a:ahLst/>
                  <a:cxnLst>
                    <a:cxn ang="0">
                      <a:pos x="70" y="21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70" y="17"/>
                    </a:cxn>
                    <a:cxn ang="0">
                      <a:pos x="70" y="19"/>
                    </a:cxn>
                    <a:cxn ang="0">
                      <a:pos x="70" y="21"/>
                    </a:cxn>
                  </a:cxnLst>
                  <a:rect l="0" t="0" r="r" b="b"/>
                  <a:pathLst>
                    <a:path w="70" h="21">
                      <a:moveTo>
                        <a:pt x="70" y="21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70" y="17"/>
                      </a:lnTo>
                      <a:lnTo>
                        <a:pt x="70" y="19"/>
                      </a:lnTo>
                      <a:lnTo>
                        <a:pt x="70" y="21"/>
                      </a:lnTo>
                      <a:close/>
                    </a:path>
                  </a:pathLst>
                </a:custGeom>
                <a:solidFill>
                  <a:srgbClr val="EDAF1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232" name="Freeform 96"/>
                <p:cNvSpPr>
                  <a:spLocks/>
                </p:cNvSpPr>
                <p:nvPr/>
              </p:nvSpPr>
              <p:spPr bwMode="auto">
                <a:xfrm>
                  <a:off x="1940" y="1933"/>
                  <a:ext cx="72" cy="21"/>
                </a:xfrm>
                <a:custGeom>
                  <a:avLst/>
                  <a:gdLst/>
                  <a:ahLst/>
                  <a:cxnLst>
                    <a:cxn ang="0">
                      <a:pos x="72" y="21"/>
                    </a:cxn>
                    <a:cxn ang="0">
                      <a:pos x="2" y="4"/>
                    </a:cxn>
                    <a:cxn ang="0">
                      <a:pos x="2" y="2"/>
                    </a:cxn>
                    <a:cxn ang="0">
                      <a:pos x="0" y="0"/>
                    </a:cxn>
                    <a:cxn ang="0">
                      <a:pos x="72" y="17"/>
                    </a:cxn>
                    <a:cxn ang="0">
                      <a:pos x="72" y="19"/>
                    </a:cxn>
                    <a:cxn ang="0">
                      <a:pos x="72" y="21"/>
                    </a:cxn>
                  </a:cxnLst>
                  <a:rect l="0" t="0" r="r" b="b"/>
                  <a:pathLst>
                    <a:path w="72" h="21">
                      <a:moveTo>
                        <a:pt x="72" y="21"/>
                      </a:moveTo>
                      <a:lnTo>
                        <a:pt x="2" y="4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72" y="17"/>
                      </a:lnTo>
                      <a:lnTo>
                        <a:pt x="72" y="19"/>
                      </a:lnTo>
                      <a:lnTo>
                        <a:pt x="72" y="21"/>
                      </a:lnTo>
                      <a:close/>
                    </a:path>
                  </a:pathLst>
                </a:custGeom>
                <a:solidFill>
                  <a:srgbClr val="EEB01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233" name="Freeform 97"/>
                <p:cNvSpPr>
                  <a:spLocks/>
                </p:cNvSpPr>
                <p:nvPr/>
              </p:nvSpPr>
              <p:spPr bwMode="auto">
                <a:xfrm>
                  <a:off x="1940" y="1931"/>
                  <a:ext cx="72" cy="21"/>
                </a:xfrm>
                <a:custGeom>
                  <a:avLst/>
                  <a:gdLst/>
                  <a:ahLst/>
                  <a:cxnLst>
                    <a:cxn ang="0">
                      <a:pos x="72" y="21"/>
                    </a:cxn>
                    <a:cxn ang="0">
                      <a:pos x="2" y="4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72" y="15"/>
                    </a:cxn>
                    <a:cxn ang="0">
                      <a:pos x="72" y="19"/>
                    </a:cxn>
                    <a:cxn ang="0">
                      <a:pos x="72" y="21"/>
                    </a:cxn>
                  </a:cxnLst>
                  <a:rect l="0" t="0" r="r" b="b"/>
                  <a:pathLst>
                    <a:path w="72" h="21">
                      <a:moveTo>
                        <a:pt x="72" y="21"/>
                      </a:moveTo>
                      <a:lnTo>
                        <a:pt x="2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72" y="15"/>
                      </a:lnTo>
                      <a:lnTo>
                        <a:pt x="72" y="19"/>
                      </a:lnTo>
                      <a:lnTo>
                        <a:pt x="72" y="21"/>
                      </a:lnTo>
                      <a:close/>
                    </a:path>
                  </a:pathLst>
                </a:custGeom>
                <a:solidFill>
                  <a:srgbClr val="EEB01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234" name="Freeform 98"/>
                <p:cNvSpPr>
                  <a:spLocks/>
                </p:cNvSpPr>
                <p:nvPr/>
              </p:nvSpPr>
              <p:spPr bwMode="auto">
                <a:xfrm>
                  <a:off x="1940" y="1929"/>
                  <a:ext cx="72" cy="21"/>
                </a:xfrm>
                <a:custGeom>
                  <a:avLst/>
                  <a:gdLst/>
                  <a:ahLst/>
                  <a:cxnLst>
                    <a:cxn ang="0">
                      <a:pos x="72" y="21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72" y="15"/>
                    </a:cxn>
                    <a:cxn ang="0">
                      <a:pos x="72" y="17"/>
                    </a:cxn>
                    <a:cxn ang="0">
                      <a:pos x="72" y="21"/>
                    </a:cxn>
                  </a:cxnLst>
                  <a:rect l="0" t="0" r="r" b="b"/>
                  <a:pathLst>
                    <a:path w="72" h="21">
                      <a:moveTo>
                        <a:pt x="72" y="21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72" y="15"/>
                      </a:lnTo>
                      <a:lnTo>
                        <a:pt x="72" y="17"/>
                      </a:lnTo>
                      <a:lnTo>
                        <a:pt x="72" y="21"/>
                      </a:lnTo>
                      <a:close/>
                    </a:path>
                  </a:pathLst>
                </a:custGeom>
                <a:solidFill>
                  <a:srgbClr val="EEB11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235" name="Freeform 99"/>
                <p:cNvSpPr>
                  <a:spLocks/>
                </p:cNvSpPr>
                <p:nvPr/>
              </p:nvSpPr>
              <p:spPr bwMode="auto">
                <a:xfrm>
                  <a:off x="1940" y="1925"/>
                  <a:ext cx="72" cy="21"/>
                </a:xfrm>
                <a:custGeom>
                  <a:avLst/>
                  <a:gdLst/>
                  <a:ahLst/>
                  <a:cxnLst>
                    <a:cxn ang="0">
                      <a:pos x="72" y="21"/>
                    </a:cxn>
                    <a:cxn ang="0">
                      <a:pos x="0" y="6"/>
                    </a:cxn>
                    <a:cxn ang="0">
                      <a:pos x="0" y="4"/>
                    </a:cxn>
                    <a:cxn ang="0">
                      <a:pos x="0" y="0"/>
                    </a:cxn>
                    <a:cxn ang="0">
                      <a:pos x="72" y="17"/>
                    </a:cxn>
                    <a:cxn ang="0">
                      <a:pos x="72" y="19"/>
                    </a:cxn>
                    <a:cxn ang="0">
                      <a:pos x="72" y="21"/>
                    </a:cxn>
                  </a:cxnLst>
                  <a:rect l="0" t="0" r="r" b="b"/>
                  <a:pathLst>
                    <a:path w="72" h="21">
                      <a:moveTo>
                        <a:pt x="72" y="21"/>
                      </a:moveTo>
                      <a:lnTo>
                        <a:pt x="0" y="6"/>
                      </a:lnTo>
                      <a:lnTo>
                        <a:pt x="0" y="4"/>
                      </a:lnTo>
                      <a:lnTo>
                        <a:pt x="0" y="0"/>
                      </a:lnTo>
                      <a:lnTo>
                        <a:pt x="72" y="17"/>
                      </a:lnTo>
                      <a:lnTo>
                        <a:pt x="72" y="19"/>
                      </a:lnTo>
                      <a:lnTo>
                        <a:pt x="72" y="21"/>
                      </a:lnTo>
                      <a:close/>
                    </a:path>
                  </a:pathLst>
                </a:custGeom>
                <a:solidFill>
                  <a:srgbClr val="EEB21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236" name="Freeform 100"/>
                <p:cNvSpPr>
                  <a:spLocks/>
                </p:cNvSpPr>
                <p:nvPr/>
              </p:nvSpPr>
              <p:spPr bwMode="auto">
                <a:xfrm>
                  <a:off x="1940" y="1923"/>
                  <a:ext cx="72" cy="21"/>
                </a:xfrm>
                <a:custGeom>
                  <a:avLst/>
                  <a:gdLst/>
                  <a:ahLst/>
                  <a:cxnLst>
                    <a:cxn ang="0">
                      <a:pos x="72" y="21"/>
                    </a:cxn>
                    <a:cxn ang="0">
                      <a:pos x="0" y="6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72" y="18"/>
                    </a:cxn>
                    <a:cxn ang="0">
                      <a:pos x="72" y="19"/>
                    </a:cxn>
                    <a:cxn ang="0">
                      <a:pos x="72" y="21"/>
                    </a:cxn>
                  </a:cxnLst>
                  <a:rect l="0" t="0" r="r" b="b"/>
                  <a:pathLst>
                    <a:path w="72" h="21">
                      <a:moveTo>
                        <a:pt x="72" y="21"/>
                      </a:moveTo>
                      <a:lnTo>
                        <a:pt x="0" y="6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72" y="18"/>
                      </a:lnTo>
                      <a:lnTo>
                        <a:pt x="72" y="19"/>
                      </a:lnTo>
                      <a:lnTo>
                        <a:pt x="72" y="21"/>
                      </a:lnTo>
                      <a:close/>
                    </a:path>
                  </a:pathLst>
                </a:custGeom>
                <a:solidFill>
                  <a:srgbClr val="EEB20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237" name="Freeform 101"/>
                <p:cNvSpPr>
                  <a:spLocks/>
                </p:cNvSpPr>
                <p:nvPr/>
              </p:nvSpPr>
              <p:spPr bwMode="auto">
                <a:xfrm>
                  <a:off x="1938" y="1922"/>
                  <a:ext cx="74" cy="20"/>
                </a:xfrm>
                <a:custGeom>
                  <a:avLst/>
                  <a:gdLst/>
                  <a:ahLst/>
                  <a:cxnLst>
                    <a:cxn ang="0">
                      <a:pos x="74" y="20"/>
                    </a:cxn>
                    <a:cxn ang="0">
                      <a:pos x="2" y="3"/>
                    </a:cxn>
                    <a:cxn ang="0">
                      <a:pos x="2" y="1"/>
                    </a:cxn>
                    <a:cxn ang="0">
                      <a:pos x="0" y="0"/>
                    </a:cxn>
                    <a:cxn ang="0">
                      <a:pos x="74" y="17"/>
                    </a:cxn>
                    <a:cxn ang="0">
                      <a:pos x="74" y="19"/>
                    </a:cxn>
                    <a:cxn ang="0">
                      <a:pos x="74" y="20"/>
                    </a:cxn>
                  </a:cxnLst>
                  <a:rect l="0" t="0" r="r" b="b"/>
                  <a:pathLst>
                    <a:path w="74" h="20">
                      <a:moveTo>
                        <a:pt x="74" y="20"/>
                      </a:moveTo>
                      <a:lnTo>
                        <a:pt x="2" y="3"/>
                      </a:lnTo>
                      <a:lnTo>
                        <a:pt x="2" y="1"/>
                      </a:lnTo>
                      <a:lnTo>
                        <a:pt x="0" y="0"/>
                      </a:lnTo>
                      <a:lnTo>
                        <a:pt x="74" y="17"/>
                      </a:lnTo>
                      <a:lnTo>
                        <a:pt x="74" y="19"/>
                      </a:lnTo>
                      <a:lnTo>
                        <a:pt x="74" y="20"/>
                      </a:lnTo>
                      <a:close/>
                    </a:path>
                  </a:pathLst>
                </a:custGeom>
                <a:solidFill>
                  <a:srgbClr val="EEB20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238" name="Freeform 102"/>
                <p:cNvSpPr>
                  <a:spLocks/>
                </p:cNvSpPr>
                <p:nvPr/>
              </p:nvSpPr>
              <p:spPr bwMode="auto">
                <a:xfrm>
                  <a:off x="1938" y="1920"/>
                  <a:ext cx="74" cy="21"/>
                </a:xfrm>
                <a:custGeom>
                  <a:avLst/>
                  <a:gdLst/>
                  <a:ahLst/>
                  <a:cxnLst>
                    <a:cxn ang="0">
                      <a:pos x="74" y="21"/>
                    </a:cxn>
                    <a:cxn ang="0">
                      <a:pos x="2" y="3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74" y="17"/>
                    </a:cxn>
                    <a:cxn ang="0">
                      <a:pos x="74" y="19"/>
                    </a:cxn>
                    <a:cxn ang="0">
                      <a:pos x="74" y="19"/>
                    </a:cxn>
                    <a:cxn ang="0">
                      <a:pos x="74" y="21"/>
                    </a:cxn>
                    <a:cxn ang="0">
                      <a:pos x="74" y="21"/>
                    </a:cxn>
                  </a:cxnLst>
                  <a:rect l="0" t="0" r="r" b="b"/>
                  <a:pathLst>
                    <a:path w="74" h="21">
                      <a:moveTo>
                        <a:pt x="74" y="21"/>
                      </a:moveTo>
                      <a:lnTo>
                        <a:pt x="2" y="3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74" y="17"/>
                      </a:lnTo>
                      <a:lnTo>
                        <a:pt x="74" y="19"/>
                      </a:lnTo>
                      <a:lnTo>
                        <a:pt x="74" y="19"/>
                      </a:lnTo>
                      <a:lnTo>
                        <a:pt x="74" y="21"/>
                      </a:lnTo>
                      <a:lnTo>
                        <a:pt x="74" y="21"/>
                      </a:lnTo>
                      <a:close/>
                    </a:path>
                  </a:pathLst>
                </a:custGeom>
                <a:solidFill>
                  <a:srgbClr val="EEB30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239" name="Freeform 103"/>
                <p:cNvSpPr>
                  <a:spLocks/>
                </p:cNvSpPr>
                <p:nvPr/>
              </p:nvSpPr>
              <p:spPr bwMode="auto">
                <a:xfrm>
                  <a:off x="1938" y="1918"/>
                  <a:ext cx="74" cy="21"/>
                </a:xfrm>
                <a:custGeom>
                  <a:avLst/>
                  <a:gdLst/>
                  <a:ahLst/>
                  <a:cxnLst>
                    <a:cxn ang="0">
                      <a:pos x="74" y="21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74" y="17"/>
                    </a:cxn>
                    <a:cxn ang="0">
                      <a:pos x="74" y="19"/>
                    </a:cxn>
                    <a:cxn ang="0">
                      <a:pos x="74" y="21"/>
                    </a:cxn>
                    <a:cxn ang="0">
                      <a:pos x="74" y="21"/>
                    </a:cxn>
                    <a:cxn ang="0">
                      <a:pos x="74" y="21"/>
                    </a:cxn>
                  </a:cxnLst>
                  <a:rect l="0" t="0" r="r" b="b"/>
                  <a:pathLst>
                    <a:path w="74" h="21">
                      <a:moveTo>
                        <a:pt x="74" y="21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74" y="17"/>
                      </a:lnTo>
                      <a:lnTo>
                        <a:pt x="74" y="19"/>
                      </a:lnTo>
                      <a:lnTo>
                        <a:pt x="74" y="21"/>
                      </a:lnTo>
                      <a:lnTo>
                        <a:pt x="74" y="21"/>
                      </a:lnTo>
                      <a:lnTo>
                        <a:pt x="74" y="21"/>
                      </a:lnTo>
                      <a:close/>
                    </a:path>
                  </a:pathLst>
                </a:custGeom>
                <a:solidFill>
                  <a:srgbClr val="EEB40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240" name="Freeform 104"/>
                <p:cNvSpPr>
                  <a:spLocks/>
                </p:cNvSpPr>
                <p:nvPr/>
              </p:nvSpPr>
              <p:spPr bwMode="auto">
                <a:xfrm>
                  <a:off x="1938" y="1916"/>
                  <a:ext cx="74" cy="21"/>
                </a:xfrm>
                <a:custGeom>
                  <a:avLst/>
                  <a:gdLst/>
                  <a:ahLst/>
                  <a:cxnLst>
                    <a:cxn ang="0">
                      <a:pos x="74" y="21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74" y="17"/>
                    </a:cxn>
                    <a:cxn ang="0">
                      <a:pos x="74" y="19"/>
                    </a:cxn>
                    <a:cxn ang="0">
                      <a:pos x="74" y="21"/>
                    </a:cxn>
                  </a:cxnLst>
                  <a:rect l="0" t="0" r="r" b="b"/>
                  <a:pathLst>
                    <a:path w="74" h="21">
                      <a:moveTo>
                        <a:pt x="74" y="21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74" y="17"/>
                      </a:lnTo>
                      <a:lnTo>
                        <a:pt x="74" y="19"/>
                      </a:lnTo>
                      <a:lnTo>
                        <a:pt x="74" y="21"/>
                      </a:lnTo>
                      <a:close/>
                    </a:path>
                  </a:pathLst>
                </a:custGeom>
                <a:solidFill>
                  <a:srgbClr val="EEB50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241" name="Freeform 105"/>
                <p:cNvSpPr>
                  <a:spLocks/>
                </p:cNvSpPr>
                <p:nvPr/>
              </p:nvSpPr>
              <p:spPr bwMode="auto">
                <a:xfrm>
                  <a:off x="1938" y="1914"/>
                  <a:ext cx="74" cy="21"/>
                </a:xfrm>
                <a:custGeom>
                  <a:avLst/>
                  <a:gdLst/>
                  <a:ahLst/>
                  <a:cxnLst>
                    <a:cxn ang="0">
                      <a:pos x="74" y="21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74" y="17"/>
                    </a:cxn>
                    <a:cxn ang="0">
                      <a:pos x="74" y="19"/>
                    </a:cxn>
                    <a:cxn ang="0">
                      <a:pos x="74" y="21"/>
                    </a:cxn>
                  </a:cxnLst>
                  <a:rect l="0" t="0" r="r" b="b"/>
                  <a:pathLst>
                    <a:path w="74" h="21">
                      <a:moveTo>
                        <a:pt x="74" y="21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74" y="17"/>
                      </a:lnTo>
                      <a:lnTo>
                        <a:pt x="74" y="19"/>
                      </a:lnTo>
                      <a:lnTo>
                        <a:pt x="74" y="21"/>
                      </a:lnTo>
                      <a:close/>
                    </a:path>
                  </a:pathLst>
                </a:custGeom>
                <a:solidFill>
                  <a:srgbClr val="EEB50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242" name="Freeform 106"/>
                <p:cNvSpPr>
                  <a:spLocks/>
                </p:cNvSpPr>
                <p:nvPr/>
              </p:nvSpPr>
              <p:spPr bwMode="auto">
                <a:xfrm>
                  <a:off x="1937" y="1912"/>
                  <a:ext cx="75" cy="21"/>
                </a:xfrm>
                <a:custGeom>
                  <a:avLst/>
                  <a:gdLst/>
                  <a:ahLst/>
                  <a:cxnLst>
                    <a:cxn ang="0">
                      <a:pos x="75" y="21"/>
                    </a:cxn>
                    <a:cxn ang="0">
                      <a:pos x="1" y="4"/>
                    </a:cxn>
                    <a:cxn ang="0">
                      <a:pos x="1" y="2"/>
                    </a:cxn>
                    <a:cxn ang="0">
                      <a:pos x="0" y="0"/>
                    </a:cxn>
                    <a:cxn ang="0">
                      <a:pos x="74" y="17"/>
                    </a:cxn>
                    <a:cxn ang="0">
                      <a:pos x="75" y="19"/>
                    </a:cxn>
                    <a:cxn ang="0">
                      <a:pos x="75" y="21"/>
                    </a:cxn>
                  </a:cxnLst>
                  <a:rect l="0" t="0" r="r" b="b"/>
                  <a:pathLst>
                    <a:path w="75" h="21">
                      <a:moveTo>
                        <a:pt x="75" y="21"/>
                      </a:moveTo>
                      <a:lnTo>
                        <a:pt x="1" y="4"/>
                      </a:lnTo>
                      <a:lnTo>
                        <a:pt x="1" y="2"/>
                      </a:lnTo>
                      <a:lnTo>
                        <a:pt x="0" y="0"/>
                      </a:lnTo>
                      <a:lnTo>
                        <a:pt x="74" y="17"/>
                      </a:lnTo>
                      <a:lnTo>
                        <a:pt x="75" y="19"/>
                      </a:lnTo>
                      <a:lnTo>
                        <a:pt x="75" y="21"/>
                      </a:lnTo>
                      <a:close/>
                    </a:path>
                  </a:pathLst>
                </a:custGeom>
                <a:solidFill>
                  <a:srgbClr val="EDB50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243" name="Freeform 107"/>
                <p:cNvSpPr>
                  <a:spLocks/>
                </p:cNvSpPr>
                <p:nvPr/>
              </p:nvSpPr>
              <p:spPr bwMode="auto">
                <a:xfrm>
                  <a:off x="1937" y="1910"/>
                  <a:ext cx="75" cy="21"/>
                </a:xfrm>
                <a:custGeom>
                  <a:avLst/>
                  <a:gdLst/>
                  <a:ahLst/>
                  <a:cxnLst>
                    <a:cxn ang="0">
                      <a:pos x="75" y="21"/>
                    </a:cxn>
                    <a:cxn ang="0">
                      <a:pos x="1" y="4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74" y="17"/>
                    </a:cxn>
                    <a:cxn ang="0">
                      <a:pos x="74" y="19"/>
                    </a:cxn>
                    <a:cxn ang="0">
                      <a:pos x="75" y="21"/>
                    </a:cxn>
                  </a:cxnLst>
                  <a:rect l="0" t="0" r="r" b="b"/>
                  <a:pathLst>
                    <a:path w="75" h="21">
                      <a:moveTo>
                        <a:pt x="75" y="21"/>
                      </a:moveTo>
                      <a:lnTo>
                        <a:pt x="1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74" y="17"/>
                      </a:lnTo>
                      <a:lnTo>
                        <a:pt x="74" y="19"/>
                      </a:lnTo>
                      <a:lnTo>
                        <a:pt x="75" y="21"/>
                      </a:lnTo>
                      <a:close/>
                    </a:path>
                  </a:pathLst>
                </a:custGeom>
                <a:solidFill>
                  <a:srgbClr val="EEB60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244" name="Freeform 108"/>
                <p:cNvSpPr>
                  <a:spLocks/>
                </p:cNvSpPr>
                <p:nvPr/>
              </p:nvSpPr>
              <p:spPr bwMode="auto">
                <a:xfrm>
                  <a:off x="1937" y="1908"/>
                  <a:ext cx="74" cy="21"/>
                </a:xfrm>
                <a:custGeom>
                  <a:avLst/>
                  <a:gdLst/>
                  <a:ahLst/>
                  <a:cxnLst>
                    <a:cxn ang="0">
                      <a:pos x="74" y="21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74" y="17"/>
                    </a:cxn>
                    <a:cxn ang="0">
                      <a:pos x="74" y="19"/>
                    </a:cxn>
                    <a:cxn ang="0">
                      <a:pos x="74" y="21"/>
                    </a:cxn>
                  </a:cxnLst>
                  <a:rect l="0" t="0" r="r" b="b"/>
                  <a:pathLst>
                    <a:path w="74" h="21">
                      <a:moveTo>
                        <a:pt x="74" y="21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74" y="17"/>
                      </a:lnTo>
                      <a:lnTo>
                        <a:pt x="74" y="19"/>
                      </a:lnTo>
                      <a:lnTo>
                        <a:pt x="74" y="21"/>
                      </a:lnTo>
                      <a:close/>
                    </a:path>
                  </a:pathLst>
                </a:custGeom>
                <a:solidFill>
                  <a:srgbClr val="EEB60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245" name="Freeform 109"/>
                <p:cNvSpPr>
                  <a:spLocks/>
                </p:cNvSpPr>
                <p:nvPr/>
              </p:nvSpPr>
              <p:spPr bwMode="auto">
                <a:xfrm>
                  <a:off x="1935" y="1906"/>
                  <a:ext cx="76" cy="21"/>
                </a:xfrm>
                <a:custGeom>
                  <a:avLst/>
                  <a:gdLst/>
                  <a:ahLst/>
                  <a:cxnLst>
                    <a:cxn ang="0">
                      <a:pos x="76" y="21"/>
                    </a:cxn>
                    <a:cxn ang="0">
                      <a:pos x="2" y="4"/>
                    </a:cxn>
                    <a:cxn ang="0">
                      <a:pos x="2" y="2"/>
                    </a:cxn>
                    <a:cxn ang="0">
                      <a:pos x="0" y="0"/>
                    </a:cxn>
                    <a:cxn ang="0">
                      <a:pos x="76" y="17"/>
                    </a:cxn>
                    <a:cxn ang="0">
                      <a:pos x="76" y="19"/>
                    </a:cxn>
                    <a:cxn ang="0">
                      <a:pos x="76" y="21"/>
                    </a:cxn>
                  </a:cxnLst>
                  <a:rect l="0" t="0" r="r" b="b"/>
                  <a:pathLst>
                    <a:path w="76" h="21">
                      <a:moveTo>
                        <a:pt x="76" y="21"/>
                      </a:moveTo>
                      <a:lnTo>
                        <a:pt x="2" y="4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76" y="17"/>
                      </a:lnTo>
                      <a:lnTo>
                        <a:pt x="76" y="19"/>
                      </a:lnTo>
                      <a:lnTo>
                        <a:pt x="76" y="21"/>
                      </a:lnTo>
                      <a:close/>
                    </a:path>
                  </a:pathLst>
                </a:custGeom>
                <a:solidFill>
                  <a:srgbClr val="EEB70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246" name="Freeform 110"/>
                <p:cNvSpPr>
                  <a:spLocks/>
                </p:cNvSpPr>
                <p:nvPr/>
              </p:nvSpPr>
              <p:spPr bwMode="auto">
                <a:xfrm>
                  <a:off x="1935" y="1903"/>
                  <a:ext cx="76" cy="22"/>
                </a:xfrm>
                <a:custGeom>
                  <a:avLst/>
                  <a:gdLst/>
                  <a:ahLst/>
                  <a:cxnLst>
                    <a:cxn ang="0">
                      <a:pos x="76" y="22"/>
                    </a:cxn>
                    <a:cxn ang="0">
                      <a:pos x="2" y="5"/>
                    </a:cxn>
                    <a:cxn ang="0">
                      <a:pos x="0" y="3"/>
                    </a:cxn>
                    <a:cxn ang="0">
                      <a:pos x="0" y="0"/>
                    </a:cxn>
                    <a:cxn ang="0">
                      <a:pos x="76" y="19"/>
                    </a:cxn>
                    <a:cxn ang="0">
                      <a:pos x="76" y="20"/>
                    </a:cxn>
                    <a:cxn ang="0">
                      <a:pos x="76" y="22"/>
                    </a:cxn>
                  </a:cxnLst>
                  <a:rect l="0" t="0" r="r" b="b"/>
                  <a:pathLst>
                    <a:path w="76" h="22">
                      <a:moveTo>
                        <a:pt x="76" y="22"/>
                      </a:moveTo>
                      <a:lnTo>
                        <a:pt x="2" y="5"/>
                      </a:lnTo>
                      <a:lnTo>
                        <a:pt x="0" y="3"/>
                      </a:lnTo>
                      <a:lnTo>
                        <a:pt x="0" y="0"/>
                      </a:lnTo>
                      <a:lnTo>
                        <a:pt x="76" y="19"/>
                      </a:lnTo>
                      <a:lnTo>
                        <a:pt x="76" y="20"/>
                      </a:lnTo>
                      <a:lnTo>
                        <a:pt x="76" y="22"/>
                      </a:lnTo>
                      <a:close/>
                    </a:path>
                  </a:pathLst>
                </a:custGeom>
                <a:solidFill>
                  <a:srgbClr val="EEB80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247" name="Freeform 111"/>
                <p:cNvSpPr>
                  <a:spLocks/>
                </p:cNvSpPr>
                <p:nvPr/>
              </p:nvSpPr>
              <p:spPr bwMode="auto">
                <a:xfrm>
                  <a:off x="1935" y="1901"/>
                  <a:ext cx="76" cy="22"/>
                </a:xfrm>
                <a:custGeom>
                  <a:avLst/>
                  <a:gdLst/>
                  <a:ahLst/>
                  <a:cxnLst>
                    <a:cxn ang="0">
                      <a:pos x="76" y="22"/>
                    </a:cxn>
                    <a:cxn ang="0">
                      <a:pos x="0" y="5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76" y="19"/>
                    </a:cxn>
                    <a:cxn ang="0">
                      <a:pos x="76" y="21"/>
                    </a:cxn>
                    <a:cxn ang="0">
                      <a:pos x="76" y="22"/>
                    </a:cxn>
                  </a:cxnLst>
                  <a:rect l="0" t="0" r="r" b="b"/>
                  <a:pathLst>
                    <a:path w="76" h="22">
                      <a:moveTo>
                        <a:pt x="76" y="22"/>
                      </a:moveTo>
                      <a:lnTo>
                        <a:pt x="0" y="5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76" y="19"/>
                      </a:lnTo>
                      <a:lnTo>
                        <a:pt x="76" y="21"/>
                      </a:lnTo>
                      <a:lnTo>
                        <a:pt x="76" y="22"/>
                      </a:lnTo>
                      <a:close/>
                    </a:path>
                  </a:pathLst>
                </a:custGeom>
                <a:solidFill>
                  <a:srgbClr val="EEB90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248" name="Freeform 112"/>
                <p:cNvSpPr>
                  <a:spLocks/>
                </p:cNvSpPr>
                <p:nvPr/>
              </p:nvSpPr>
              <p:spPr bwMode="auto">
                <a:xfrm>
                  <a:off x="1933" y="1899"/>
                  <a:ext cx="78" cy="23"/>
                </a:xfrm>
                <a:custGeom>
                  <a:avLst/>
                  <a:gdLst/>
                  <a:ahLst/>
                  <a:cxnLst>
                    <a:cxn ang="0">
                      <a:pos x="78" y="23"/>
                    </a:cxn>
                    <a:cxn ang="0">
                      <a:pos x="2" y="4"/>
                    </a:cxn>
                    <a:cxn ang="0">
                      <a:pos x="2" y="2"/>
                    </a:cxn>
                    <a:cxn ang="0">
                      <a:pos x="0" y="0"/>
                    </a:cxn>
                    <a:cxn ang="0">
                      <a:pos x="78" y="19"/>
                    </a:cxn>
                    <a:cxn ang="0">
                      <a:pos x="78" y="21"/>
                    </a:cxn>
                    <a:cxn ang="0">
                      <a:pos x="78" y="23"/>
                    </a:cxn>
                  </a:cxnLst>
                  <a:rect l="0" t="0" r="r" b="b"/>
                  <a:pathLst>
                    <a:path w="78" h="23">
                      <a:moveTo>
                        <a:pt x="78" y="23"/>
                      </a:moveTo>
                      <a:lnTo>
                        <a:pt x="2" y="4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78" y="19"/>
                      </a:lnTo>
                      <a:lnTo>
                        <a:pt x="78" y="21"/>
                      </a:lnTo>
                      <a:lnTo>
                        <a:pt x="78" y="23"/>
                      </a:lnTo>
                      <a:close/>
                    </a:path>
                  </a:pathLst>
                </a:custGeom>
                <a:solidFill>
                  <a:srgbClr val="EEB90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249" name="Freeform 113"/>
                <p:cNvSpPr>
                  <a:spLocks/>
                </p:cNvSpPr>
                <p:nvPr/>
              </p:nvSpPr>
              <p:spPr bwMode="auto">
                <a:xfrm>
                  <a:off x="1933" y="1897"/>
                  <a:ext cx="78" cy="23"/>
                </a:xfrm>
                <a:custGeom>
                  <a:avLst/>
                  <a:gdLst/>
                  <a:ahLst/>
                  <a:cxnLst>
                    <a:cxn ang="0">
                      <a:pos x="78" y="23"/>
                    </a:cxn>
                    <a:cxn ang="0">
                      <a:pos x="2" y="4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76" y="19"/>
                    </a:cxn>
                    <a:cxn ang="0">
                      <a:pos x="78" y="21"/>
                    </a:cxn>
                    <a:cxn ang="0">
                      <a:pos x="78" y="23"/>
                    </a:cxn>
                  </a:cxnLst>
                  <a:rect l="0" t="0" r="r" b="b"/>
                  <a:pathLst>
                    <a:path w="78" h="23">
                      <a:moveTo>
                        <a:pt x="78" y="23"/>
                      </a:moveTo>
                      <a:lnTo>
                        <a:pt x="2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76" y="19"/>
                      </a:lnTo>
                      <a:lnTo>
                        <a:pt x="78" y="21"/>
                      </a:lnTo>
                      <a:lnTo>
                        <a:pt x="78" y="23"/>
                      </a:lnTo>
                      <a:close/>
                    </a:path>
                  </a:pathLst>
                </a:custGeom>
                <a:solidFill>
                  <a:srgbClr val="EEBA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250" name="Freeform 114"/>
                <p:cNvSpPr>
                  <a:spLocks/>
                </p:cNvSpPr>
                <p:nvPr/>
              </p:nvSpPr>
              <p:spPr bwMode="auto">
                <a:xfrm>
                  <a:off x="1931" y="1895"/>
                  <a:ext cx="80" cy="23"/>
                </a:xfrm>
                <a:custGeom>
                  <a:avLst/>
                  <a:gdLst/>
                  <a:ahLst/>
                  <a:cxnLst>
                    <a:cxn ang="0">
                      <a:pos x="80" y="23"/>
                    </a:cxn>
                    <a:cxn ang="0">
                      <a:pos x="2" y="4"/>
                    </a:cxn>
                    <a:cxn ang="0">
                      <a:pos x="2" y="2"/>
                    </a:cxn>
                    <a:cxn ang="0">
                      <a:pos x="0" y="0"/>
                    </a:cxn>
                    <a:cxn ang="0">
                      <a:pos x="78" y="19"/>
                    </a:cxn>
                    <a:cxn ang="0">
                      <a:pos x="78" y="21"/>
                    </a:cxn>
                    <a:cxn ang="0">
                      <a:pos x="80" y="23"/>
                    </a:cxn>
                  </a:cxnLst>
                  <a:rect l="0" t="0" r="r" b="b"/>
                  <a:pathLst>
                    <a:path w="80" h="23">
                      <a:moveTo>
                        <a:pt x="80" y="23"/>
                      </a:moveTo>
                      <a:lnTo>
                        <a:pt x="2" y="4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78" y="19"/>
                      </a:lnTo>
                      <a:lnTo>
                        <a:pt x="78" y="21"/>
                      </a:lnTo>
                      <a:lnTo>
                        <a:pt x="80" y="23"/>
                      </a:lnTo>
                      <a:close/>
                    </a:path>
                  </a:pathLst>
                </a:custGeom>
                <a:solidFill>
                  <a:srgbClr val="EFBB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251" name="Freeform 115"/>
                <p:cNvSpPr>
                  <a:spLocks/>
                </p:cNvSpPr>
                <p:nvPr/>
              </p:nvSpPr>
              <p:spPr bwMode="auto">
                <a:xfrm>
                  <a:off x="1931" y="1893"/>
                  <a:ext cx="78" cy="23"/>
                </a:xfrm>
                <a:custGeom>
                  <a:avLst/>
                  <a:gdLst/>
                  <a:ahLst/>
                  <a:cxnLst>
                    <a:cxn ang="0">
                      <a:pos x="78" y="23"/>
                    </a:cxn>
                    <a:cxn ang="0">
                      <a:pos x="2" y="4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78" y="19"/>
                    </a:cxn>
                    <a:cxn ang="0">
                      <a:pos x="78" y="21"/>
                    </a:cxn>
                    <a:cxn ang="0">
                      <a:pos x="78" y="23"/>
                    </a:cxn>
                  </a:cxnLst>
                  <a:rect l="0" t="0" r="r" b="b"/>
                  <a:pathLst>
                    <a:path w="78" h="23">
                      <a:moveTo>
                        <a:pt x="78" y="23"/>
                      </a:moveTo>
                      <a:lnTo>
                        <a:pt x="2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78" y="19"/>
                      </a:lnTo>
                      <a:lnTo>
                        <a:pt x="78" y="21"/>
                      </a:lnTo>
                      <a:lnTo>
                        <a:pt x="78" y="23"/>
                      </a:lnTo>
                      <a:close/>
                    </a:path>
                  </a:pathLst>
                </a:custGeom>
                <a:solidFill>
                  <a:srgbClr val="EFBC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252" name="Freeform 116"/>
                <p:cNvSpPr>
                  <a:spLocks/>
                </p:cNvSpPr>
                <p:nvPr/>
              </p:nvSpPr>
              <p:spPr bwMode="auto">
                <a:xfrm>
                  <a:off x="1929" y="1891"/>
                  <a:ext cx="80" cy="23"/>
                </a:xfrm>
                <a:custGeom>
                  <a:avLst/>
                  <a:gdLst/>
                  <a:ahLst/>
                  <a:cxnLst>
                    <a:cxn ang="0">
                      <a:pos x="80" y="23"/>
                    </a:cxn>
                    <a:cxn ang="0">
                      <a:pos x="2" y="4"/>
                    </a:cxn>
                    <a:cxn ang="0">
                      <a:pos x="2" y="2"/>
                    </a:cxn>
                    <a:cxn ang="0">
                      <a:pos x="0" y="0"/>
                    </a:cxn>
                    <a:cxn ang="0">
                      <a:pos x="80" y="17"/>
                    </a:cxn>
                    <a:cxn ang="0">
                      <a:pos x="80" y="21"/>
                    </a:cxn>
                    <a:cxn ang="0">
                      <a:pos x="80" y="23"/>
                    </a:cxn>
                  </a:cxnLst>
                  <a:rect l="0" t="0" r="r" b="b"/>
                  <a:pathLst>
                    <a:path w="80" h="23">
                      <a:moveTo>
                        <a:pt x="80" y="23"/>
                      </a:moveTo>
                      <a:lnTo>
                        <a:pt x="2" y="4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80" y="17"/>
                      </a:lnTo>
                      <a:lnTo>
                        <a:pt x="80" y="21"/>
                      </a:lnTo>
                      <a:lnTo>
                        <a:pt x="80" y="23"/>
                      </a:lnTo>
                      <a:close/>
                    </a:path>
                  </a:pathLst>
                </a:custGeom>
                <a:solidFill>
                  <a:srgbClr val="EFBC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253" name="Freeform 117"/>
                <p:cNvSpPr>
                  <a:spLocks/>
                </p:cNvSpPr>
                <p:nvPr/>
              </p:nvSpPr>
              <p:spPr bwMode="auto">
                <a:xfrm>
                  <a:off x="1929" y="1889"/>
                  <a:ext cx="80" cy="23"/>
                </a:xfrm>
                <a:custGeom>
                  <a:avLst/>
                  <a:gdLst/>
                  <a:ahLst/>
                  <a:cxnLst>
                    <a:cxn ang="0">
                      <a:pos x="80" y="23"/>
                    </a:cxn>
                    <a:cxn ang="0">
                      <a:pos x="2" y="4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80" y="17"/>
                    </a:cxn>
                    <a:cxn ang="0">
                      <a:pos x="80" y="19"/>
                    </a:cxn>
                    <a:cxn ang="0">
                      <a:pos x="80" y="23"/>
                    </a:cxn>
                  </a:cxnLst>
                  <a:rect l="0" t="0" r="r" b="b"/>
                  <a:pathLst>
                    <a:path w="80" h="23">
                      <a:moveTo>
                        <a:pt x="80" y="23"/>
                      </a:moveTo>
                      <a:lnTo>
                        <a:pt x="2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80" y="17"/>
                      </a:lnTo>
                      <a:lnTo>
                        <a:pt x="80" y="19"/>
                      </a:lnTo>
                      <a:lnTo>
                        <a:pt x="80" y="23"/>
                      </a:lnTo>
                      <a:close/>
                    </a:path>
                  </a:pathLst>
                </a:custGeom>
                <a:solidFill>
                  <a:srgbClr val="EFBC0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254" name="Freeform 118"/>
                <p:cNvSpPr>
                  <a:spLocks/>
                </p:cNvSpPr>
                <p:nvPr/>
              </p:nvSpPr>
              <p:spPr bwMode="auto">
                <a:xfrm>
                  <a:off x="1927" y="1886"/>
                  <a:ext cx="82" cy="22"/>
                </a:xfrm>
                <a:custGeom>
                  <a:avLst/>
                  <a:gdLst/>
                  <a:ahLst/>
                  <a:cxnLst>
                    <a:cxn ang="0">
                      <a:pos x="82" y="22"/>
                    </a:cxn>
                    <a:cxn ang="0">
                      <a:pos x="2" y="5"/>
                    </a:cxn>
                    <a:cxn ang="0">
                      <a:pos x="2" y="3"/>
                    </a:cxn>
                    <a:cxn ang="0">
                      <a:pos x="0" y="0"/>
                    </a:cxn>
                    <a:cxn ang="0">
                      <a:pos x="80" y="19"/>
                    </a:cxn>
                    <a:cxn ang="0">
                      <a:pos x="82" y="20"/>
                    </a:cxn>
                    <a:cxn ang="0">
                      <a:pos x="82" y="22"/>
                    </a:cxn>
                  </a:cxnLst>
                  <a:rect l="0" t="0" r="r" b="b"/>
                  <a:pathLst>
                    <a:path w="82" h="22">
                      <a:moveTo>
                        <a:pt x="82" y="22"/>
                      </a:moveTo>
                      <a:lnTo>
                        <a:pt x="2" y="5"/>
                      </a:lnTo>
                      <a:lnTo>
                        <a:pt x="2" y="3"/>
                      </a:lnTo>
                      <a:lnTo>
                        <a:pt x="0" y="0"/>
                      </a:lnTo>
                      <a:lnTo>
                        <a:pt x="80" y="19"/>
                      </a:lnTo>
                      <a:lnTo>
                        <a:pt x="82" y="20"/>
                      </a:lnTo>
                      <a:lnTo>
                        <a:pt x="82" y="22"/>
                      </a:lnTo>
                      <a:close/>
                    </a:path>
                  </a:pathLst>
                </a:custGeom>
                <a:solidFill>
                  <a:srgbClr val="EFBD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255" name="Freeform 119"/>
                <p:cNvSpPr>
                  <a:spLocks/>
                </p:cNvSpPr>
                <p:nvPr/>
              </p:nvSpPr>
              <p:spPr bwMode="auto">
                <a:xfrm>
                  <a:off x="1927" y="1884"/>
                  <a:ext cx="82" cy="22"/>
                </a:xfrm>
                <a:custGeom>
                  <a:avLst/>
                  <a:gdLst/>
                  <a:ahLst/>
                  <a:cxnLst>
                    <a:cxn ang="0">
                      <a:pos x="82" y="22"/>
                    </a:cxn>
                    <a:cxn ang="0">
                      <a:pos x="2" y="5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80" y="19"/>
                    </a:cxn>
                    <a:cxn ang="0">
                      <a:pos x="80" y="21"/>
                    </a:cxn>
                    <a:cxn ang="0">
                      <a:pos x="82" y="22"/>
                    </a:cxn>
                  </a:cxnLst>
                  <a:rect l="0" t="0" r="r" b="b"/>
                  <a:pathLst>
                    <a:path w="82" h="22">
                      <a:moveTo>
                        <a:pt x="82" y="22"/>
                      </a:moveTo>
                      <a:lnTo>
                        <a:pt x="2" y="5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80" y="19"/>
                      </a:lnTo>
                      <a:lnTo>
                        <a:pt x="80" y="21"/>
                      </a:lnTo>
                      <a:lnTo>
                        <a:pt x="82" y="22"/>
                      </a:lnTo>
                      <a:close/>
                    </a:path>
                  </a:pathLst>
                </a:custGeom>
                <a:solidFill>
                  <a:srgbClr val="EFBD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256" name="Freeform 120"/>
                <p:cNvSpPr>
                  <a:spLocks/>
                </p:cNvSpPr>
                <p:nvPr/>
              </p:nvSpPr>
              <p:spPr bwMode="auto">
                <a:xfrm>
                  <a:off x="1925" y="1882"/>
                  <a:ext cx="82" cy="23"/>
                </a:xfrm>
                <a:custGeom>
                  <a:avLst/>
                  <a:gdLst/>
                  <a:ahLst/>
                  <a:cxnLst>
                    <a:cxn ang="0">
                      <a:pos x="82" y="23"/>
                    </a:cxn>
                    <a:cxn ang="0">
                      <a:pos x="2" y="4"/>
                    </a:cxn>
                    <a:cxn ang="0">
                      <a:pos x="2" y="2"/>
                    </a:cxn>
                    <a:cxn ang="0">
                      <a:pos x="0" y="0"/>
                    </a:cxn>
                    <a:cxn ang="0">
                      <a:pos x="82" y="19"/>
                    </a:cxn>
                    <a:cxn ang="0">
                      <a:pos x="82" y="21"/>
                    </a:cxn>
                    <a:cxn ang="0">
                      <a:pos x="82" y="23"/>
                    </a:cxn>
                  </a:cxnLst>
                  <a:rect l="0" t="0" r="r" b="b"/>
                  <a:pathLst>
                    <a:path w="82" h="23">
                      <a:moveTo>
                        <a:pt x="82" y="23"/>
                      </a:moveTo>
                      <a:lnTo>
                        <a:pt x="2" y="4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82" y="19"/>
                      </a:lnTo>
                      <a:lnTo>
                        <a:pt x="82" y="21"/>
                      </a:lnTo>
                      <a:lnTo>
                        <a:pt x="82" y="23"/>
                      </a:lnTo>
                      <a:close/>
                    </a:path>
                  </a:pathLst>
                </a:custGeom>
                <a:solidFill>
                  <a:srgbClr val="EFBE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257" name="Freeform 121"/>
                <p:cNvSpPr>
                  <a:spLocks/>
                </p:cNvSpPr>
                <p:nvPr/>
              </p:nvSpPr>
              <p:spPr bwMode="auto">
                <a:xfrm>
                  <a:off x="1925" y="1880"/>
                  <a:ext cx="82" cy="23"/>
                </a:xfrm>
                <a:custGeom>
                  <a:avLst/>
                  <a:gdLst/>
                  <a:ahLst/>
                  <a:cxnLst>
                    <a:cxn ang="0">
                      <a:pos x="82" y="23"/>
                    </a:cxn>
                    <a:cxn ang="0">
                      <a:pos x="2" y="4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82" y="19"/>
                    </a:cxn>
                    <a:cxn ang="0">
                      <a:pos x="82" y="21"/>
                    </a:cxn>
                    <a:cxn ang="0">
                      <a:pos x="82" y="23"/>
                    </a:cxn>
                  </a:cxnLst>
                  <a:rect l="0" t="0" r="r" b="b"/>
                  <a:pathLst>
                    <a:path w="82" h="23">
                      <a:moveTo>
                        <a:pt x="82" y="23"/>
                      </a:moveTo>
                      <a:lnTo>
                        <a:pt x="2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82" y="19"/>
                      </a:lnTo>
                      <a:lnTo>
                        <a:pt x="82" y="21"/>
                      </a:lnTo>
                      <a:lnTo>
                        <a:pt x="82" y="23"/>
                      </a:lnTo>
                      <a:close/>
                    </a:path>
                  </a:pathLst>
                </a:custGeom>
                <a:solidFill>
                  <a:srgbClr val="EFBF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258" name="Freeform 122"/>
                <p:cNvSpPr>
                  <a:spLocks/>
                </p:cNvSpPr>
                <p:nvPr/>
              </p:nvSpPr>
              <p:spPr bwMode="auto">
                <a:xfrm>
                  <a:off x="1923" y="1878"/>
                  <a:ext cx="84" cy="23"/>
                </a:xfrm>
                <a:custGeom>
                  <a:avLst/>
                  <a:gdLst/>
                  <a:ahLst/>
                  <a:cxnLst>
                    <a:cxn ang="0">
                      <a:pos x="84" y="23"/>
                    </a:cxn>
                    <a:cxn ang="0">
                      <a:pos x="2" y="4"/>
                    </a:cxn>
                    <a:cxn ang="0">
                      <a:pos x="2" y="2"/>
                    </a:cxn>
                    <a:cxn ang="0">
                      <a:pos x="0" y="0"/>
                    </a:cxn>
                    <a:cxn ang="0">
                      <a:pos x="82" y="19"/>
                    </a:cxn>
                    <a:cxn ang="0">
                      <a:pos x="84" y="21"/>
                    </a:cxn>
                    <a:cxn ang="0">
                      <a:pos x="84" y="23"/>
                    </a:cxn>
                  </a:cxnLst>
                  <a:rect l="0" t="0" r="r" b="b"/>
                  <a:pathLst>
                    <a:path w="84" h="23">
                      <a:moveTo>
                        <a:pt x="84" y="23"/>
                      </a:moveTo>
                      <a:lnTo>
                        <a:pt x="2" y="4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82" y="19"/>
                      </a:lnTo>
                      <a:lnTo>
                        <a:pt x="84" y="21"/>
                      </a:lnTo>
                      <a:lnTo>
                        <a:pt x="84" y="23"/>
                      </a:lnTo>
                      <a:close/>
                    </a:path>
                  </a:pathLst>
                </a:custGeom>
                <a:solidFill>
                  <a:srgbClr val="EFC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259" name="Freeform 123"/>
                <p:cNvSpPr>
                  <a:spLocks/>
                </p:cNvSpPr>
                <p:nvPr/>
              </p:nvSpPr>
              <p:spPr bwMode="auto">
                <a:xfrm>
                  <a:off x="1921" y="1876"/>
                  <a:ext cx="86" cy="23"/>
                </a:xfrm>
                <a:custGeom>
                  <a:avLst/>
                  <a:gdLst/>
                  <a:ahLst/>
                  <a:cxnLst>
                    <a:cxn ang="0">
                      <a:pos x="86" y="23"/>
                    </a:cxn>
                    <a:cxn ang="0">
                      <a:pos x="4" y="4"/>
                    </a:cxn>
                    <a:cxn ang="0">
                      <a:pos x="2" y="2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84" y="19"/>
                    </a:cxn>
                    <a:cxn ang="0">
                      <a:pos x="84" y="21"/>
                    </a:cxn>
                    <a:cxn ang="0">
                      <a:pos x="86" y="23"/>
                    </a:cxn>
                  </a:cxnLst>
                  <a:rect l="0" t="0" r="r" b="b"/>
                  <a:pathLst>
                    <a:path w="86" h="23">
                      <a:moveTo>
                        <a:pt x="86" y="23"/>
                      </a:moveTo>
                      <a:lnTo>
                        <a:pt x="4" y="4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84" y="19"/>
                      </a:lnTo>
                      <a:lnTo>
                        <a:pt x="84" y="21"/>
                      </a:lnTo>
                      <a:lnTo>
                        <a:pt x="86" y="23"/>
                      </a:lnTo>
                      <a:close/>
                    </a:path>
                  </a:pathLst>
                </a:custGeom>
                <a:solidFill>
                  <a:srgbClr val="EFC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260" name="Freeform 124"/>
                <p:cNvSpPr>
                  <a:spLocks/>
                </p:cNvSpPr>
                <p:nvPr/>
              </p:nvSpPr>
              <p:spPr bwMode="auto">
                <a:xfrm>
                  <a:off x="1921" y="1872"/>
                  <a:ext cx="84" cy="25"/>
                </a:xfrm>
                <a:custGeom>
                  <a:avLst/>
                  <a:gdLst/>
                  <a:ahLst/>
                  <a:cxnLst>
                    <a:cxn ang="0">
                      <a:pos x="84" y="25"/>
                    </a:cxn>
                    <a:cxn ang="0">
                      <a:pos x="2" y="6"/>
                    </a:cxn>
                    <a:cxn ang="0">
                      <a:pos x="2" y="4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84" y="21"/>
                    </a:cxn>
                    <a:cxn ang="0">
                      <a:pos x="84" y="23"/>
                    </a:cxn>
                    <a:cxn ang="0">
                      <a:pos x="84" y="25"/>
                    </a:cxn>
                  </a:cxnLst>
                  <a:rect l="0" t="0" r="r" b="b"/>
                  <a:pathLst>
                    <a:path w="84" h="25">
                      <a:moveTo>
                        <a:pt x="84" y="25"/>
                      </a:moveTo>
                      <a:lnTo>
                        <a:pt x="2" y="6"/>
                      </a:lnTo>
                      <a:lnTo>
                        <a:pt x="2" y="4"/>
                      </a:ln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84" y="21"/>
                      </a:lnTo>
                      <a:lnTo>
                        <a:pt x="84" y="23"/>
                      </a:lnTo>
                      <a:lnTo>
                        <a:pt x="84" y="25"/>
                      </a:lnTo>
                      <a:close/>
                    </a:path>
                  </a:pathLst>
                </a:custGeom>
                <a:solidFill>
                  <a:srgbClr val="F0C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261" name="Freeform 125"/>
                <p:cNvSpPr>
                  <a:spLocks/>
                </p:cNvSpPr>
                <p:nvPr/>
              </p:nvSpPr>
              <p:spPr bwMode="auto">
                <a:xfrm>
                  <a:off x="1919" y="1870"/>
                  <a:ext cx="86" cy="25"/>
                </a:xfrm>
                <a:custGeom>
                  <a:avLst/>
                  <a:gdLst/>
                  <a:ahLst/>
                  <a:cxnLst>
                    <a:cxn ang="0">
                      <a:pos x="86" y="25"/>
                    </a:cxn>
                    <a:cxn ang="0">
                      <a:pos x="2" y="6"/>
                    </a:cxn>
                    <a:cxn ang="0">
                      <a:pos x="2" y="2"/>
                    </a:cxn>
                    <a:cxn ang="0">
                      <a:pos x="0" y="0"/>
                    </a:cxn>
                    <a:cxn ang="0">
                      <a:pos x="84" y="21"/>
                    </a:cxn>
                    <a:cxn ang="0">
                      <a:pos x="86" y="23"/>
                    </a:cxn>
                    <a:cxn ang="0">
                      <a:pos x="86" y="25"/>
                    </a:cxn>
                  </a:cxnLst>
                  <a:rect l="0" t="0" r="r" b="b"/>
                  <a:pathLst>
                    <a:path w="86" h="25">
                      <a:moveTo>
                        <a:pt x="86" y="25"/>
                      </a:moveTo>
                      <a:lnTo>
                        <a:pt x="2" y="6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84" y="21"/>
                      </a:lnTo>
                      <a:lnTo>
                        <a:pt x="86" y="23"/>
                      </a:lnTo>
                      <a:lnTo>
                        <a:pt x="86" y="25"/>
                      </a:lnTo>
                      <a:close/>
                    </a:path>
                  </a:pathLst>
                </a:custGeom>
                <a:solidFill>
                  <a:srgbClr val="F0C1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262" name="Freeform 126"/>
                <p:cNvSpPr>
                  <a:spLocks/>
                </p:cNvSpPr>
                <p:nvPr/>
              </p:nvSpPr>
              <p:spPr bwMode="auto">
                <a:xfrm>
                  <a:off x="1918" y="1869"/>
                  <a:ext cx="87" cy="24"/>
                </a:xfrm>
                <a:custGeom>
                  <a:avLst/>
                  <a:gdLst/>
                  <a:ahLst/>
                  <a:cxnLst>
                    <a:cxn ang="0">
                      <a:pos x="87" y="24"/>
                    </a:cxn>
                    <a:cxn ang="0">
                      <a:pos x="3" y="3"/>
                    </a:cxn>
                    <a:cxn ang="0">
                      <a:pos x="1" y="1"/>
                    </a:cxn>
                    <a:cxn ang="0">
                      <a:pos x="0" y="0"/>
                    </a:cxn>
                    <a:cxn ang="0">
                      <a:pos x="85" y="20"/>
                    </a:cxn>
                    <a:cxn ang="0">
                      <a:pos x="85" y="22"/>
                    </a:cxn>
                    <a:cxn ang="0">
                      <a:pos x="87" y="24"/>
                    </a:cxn>
                  </a:cxnLst>
                  <a:rect l="0" t="0" r="r" b="b"/>
                  <a:pathLst>
                    <a:path w="87" h="24">
                      <a:moveTo>
                        <a:pt x="87" y="24"/>
                      </a:moveTo>
                      <a:lnTo>
                        <a:pt x="3" y="3"/>
                      </a:lnTo>
                      <a:lnTo>
                        <a:pt x="1" y="1"/>
                      </a:lnTo>
                      <a:lnTo>
                        <a:pt x="0" y="0"/>
                      </a:lnTo>
                      <a:lnTo>
                        <a:pt x="85" y="20"/>
                      </a:lnTo>
                      <a:lnTo>
                        <a:pt x="85" y="22"/>
                      </a:lnTo>
                      <a:lnTo>
                        <a:pt x="87" y="24"/>
                      </a:lnTo>
                      <a:close/>
                    </a:path>
                  </a:pathLst>
                </a:custGeom>
                <a:solidFill>
                  <a:srgbClr val="F0C2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263" name="Freeform 127"/>
                <p:cNvSpPr>
                  <a:spLocks/>
                </p:cNvSpPr>
                <p:nvPr/>
              </p:nvSpPr>
              <p:spPr bwMode="auto">
                <a:xfrm>
                  <a:off x="1916" y="1867"/>
                  <a:ext cx="87" cy="24"/>
                </a:xfrm>
                <a:custGeom>
                  <a:avLst/>
                  <a:gdLst/>
                  <a:ahLst/>
                  <a:cxnLst>
                    <a:cxn ang="0">
                      <a:pos x="87" y="24"/>
                    </a:cxn>
                    <a:cxn ang="0">
                      <a:pos x="3" y="3"/>
                    </a:cxn>
                    <a:cxn ang="0">
                      <a:pos x="2" y="2"/>
                    </a:cxn>
                    <a:cxn ang="0">
                      <a:pos x="0" y="0"/>
                    </a:cxn>
                    <a:cxn ang="0">
                      <a:pos x="87" y="19"/>
                    </a:cxn>
                    <a:cxn ang="0">
                      <a:pos x="87" y="22"/>
                    </a:cxn>
                    <a:cxn ang="0">
                      <a:pos x="87" y="24"/>
                    </a:cxn>
                  </a:cxnLst>
                  <a:rect l="0" t="0" r="r" b="b"/>
                  <a:pathLst>
                    <a:path w="87" h="24">
                      <a:moveTo>
                        <a:pt x="87" y="24"/>
                      </a:moveTo>
                      <a:lnTo>
                        <a:pt x="3" y="3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87" y="19"/>
                      </a:lnTo>
                      <a:lnTo>
                        <a:pt x="87" y="22"/>
                      </a:lnTo>
                      <a:lnTo>
                        <a:pt x="87" y="24"/>
                      </a:lnTo>
                      <a:close/>
                    </a:path>
                  </a:pathLst>
                </a:custGeom>
                <a:solidFill>
                  <a:srgbClr val="F0C2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264" name="Freeform 128"/>
                <p:cNvSpPr>
                  <a:spLocks/>
                </p:cNvSpPr>
                <p:nvPr/>
              </p:nvSpPr>
              <p:spPr bwMode="auto">
                <a:xfrm>
                  <a:off x="1916" y="1865"/>
                  <a:ext cx="87" cy="24"/>
                </a:xfrm>
                <a:custGeom>
                  <a:avLst/>
                  <a:gdLst/>
                  <a:ahLst/>
                  <a:cxnLst>
                    <a:cxn ang="0">
                      <a:pos x="87" y="24"/>
                    </a:cxn>
                    <a:cxn ang="0">
                      <a:pos x="2" y="4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85" y="19"/>
                    </a:cxn>
                    <a:cxn ang="0">
                      <a:pos x="87" y="21"/>
                    </a:cxn>
                    <a:cxn ang="0">
                      <a:pos x="87" y="24"/>
                    </a:cxn>
                  </a:cxnLst>
                  <a:rect l="0" t="0" r="r" b="b"/>
                  <a:pathLst>
                    <a:path w="87" h="24">
                      <a:moveTo>
                        <a:pt x="87" y="24"/>
                      </a:moveTo>
                      <a:lnTo>
                        <a:pt x="2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85" y="19"/>
                      </a:lnTo>
                      <a:lnTo>
                        <a:pt x="87" y="21"/>
                      </a:lnTo>
                      <a:lnTo>
                        <a:pt x="87" y="24"/>
                      </a:lnTo>
                      <a:close/>
                    </a:path>
                  </a:pathLst>
                </a:custGeom>
                <a:solidFill>
                  <a:srgbClr val="F0C3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265" name="Freeform 129"/>
                <p:cNvSpPr>
                  <a:spLocks/>
                </p:cNvSpPr>
                <p:nvPr/>
              </p:nvSpPr>
              <p:spPr bwMode="auto">
                <a:xfrm>
                  <a:off x="1914" y="1861"/>
                  <a:ext cx="89" cy="25"/>
                </a:xfrm>
                <a:custGeom>
                  <a:avLst/>
                  <a:gdLst/>
                  <a:ahLst/>
                  <a:cxnLst>
                    <a:cxn ang="0">
                      <a:pos x="89" y="25"/>
                    </a:cxn>
                    <a:cxn ang="0">
                      <a:pos x="2" y="6"/>
                    </a:cxn>
                    <a:cxn ang="0">
                      <a:pos x="2" y="4"/>
                    </a:cxn>
                    <a:cxn ang="0">
                      <a:pos x="0" y="0"/>
                    </a:cxn>
                    <a:cxn ang="0">
                      <a:pos x="87" y="21"/>
                    </a:cxn>
                    <a:cxn ang="0">
                      <a:pos x="87" y="23"/>
                    </a:cxn>
                    <a:cxn ang="0">
                      <a:pos x="89" y="25"/>
                    </a:cxn>
                  </a:cxnLst>
                  <a:rect l="0" t="0" r="r" b="b"/>
                  <a:pathLst>
                    <a:path w="89" h="25">
                      <a:moveTo>
                        <a:pt x="89" y="25"/>
                      </a:moveTo>
                      <a:lnTo>
                        <a:pt x="2" y="6"/>
                      </a:lnTo>
                      <a:lnTo>
                        <a:pt x="2" y="4"/>
                      </a:lnTo>
                      <a:lnTo>
                        <a:pt x="0" y="0"/>
                      </a:lnTo>
                      <a:lnTo>
                        <a:pt x="87" y="21"/>
                      </a:lnTo>
                      <a:lnTo>
                        <a:pt x="87" y="23"/>
                      </a:lnTo>
                      <a:lnTo>
                        <a:pt x="89" y="25"/>
                      </a:lnTo>
                      <a:close/>
                    </a:path>
                  </a:pathLst>
                </a:custGeom>
                <a:solidFill>
                  <a:srgbClr val="EFC4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266" name="Freeform 130"/>
                <p:cNvSpPr>
                  <a:spLocks/>
                </p:cNvSpPr>
                <p:nvPr/>
              </p:nvSpPr>
              <p:spPr bwMode="auto">
                <a:xfrm>
                  <a:off x="1912" y="1859"/>
                  <a:ext cx="89" cy="25"/>
                </a:xfrm>
                <a:custGeom>
                  <a:avLst/>
                  <a:gdLst/>
                  <a:ahLst/>
                  <a:cxnLst>
                    <a:cxn ang="0">
                      <a:pos x="89" y="25"/>
                    </a:cxn>
                    <a:cxn ang="0">
                      <a:pos x="4" y="6"/>
                    </a:cxn>
                    <a:cxn ang="0">
                      <a:pos x="2" y="2"/>
                    </a:cxn>
                    <a:cxn ang="0">
                      <a:pos x="0" y="0"/>
                    </a:cxn>
                    <a:cxn ang="0">
                      <a:pos x="89" y="21"/>
                    </a:cxn>
                    <a:cxn ang="0">
                      <a:pos x="89" y="23"/>
                    </a:cxn>
                    <a:cxn ang="0">
                      <a:pos x="89" y="25"/>
                    </a:cxn>
                  </a:cxnLst>
                  <a:rect l="0" t="0" r="r" b="b"/>
                  <a:pathLst>
                    <a:path w="89" h="25">
                      <a:moveTo>
                        <a:pt x="89" y="25"/>
                      </a:moveTo>
                      <a:lnTo>
                        <a:pt x="4" y="6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89" y="21"/>
                      </a:lnTo>
                      <a:lnTo>
                        <a:pt x="89" y="23"/>
                      </a:lnTo>
                      <a:lnTo>
                        <a:pt x="89" y="25"/>
                      </a:lnTo>
                      <a:close/>
                    </a:path>
                  </a:pathLst>
                </a:custGeom>
                <a:solidFill>
                  <a:srgbClr val="EFC4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267" name="Freeform 131"/>
                <p:cNvSpPr>
                  <a:spLocks/>
                </p:cNvSpPr>
                <p:nvPr/>
              </p:nvSpPr>
              <p:spPr bwMode="auto">
                <a:xfrm>
                  <a:off x="1910" y="1857"/>
                  <a:ext cx="91" cy="25"/>
                </a:xfrm>
                <a:custGeom>
                  <a:avLst/>
                  <a:gdLst/>
                  <a:ahLst/>
                  <a:cxnLst>
                    <a:cxn ang="0">
                      <a:pos x="91" y="25"/>
                    </a:cxn>
                    <a:cxn ang="0">
                      <a:pos x="4" y="4"/>
                    </a:cxn>
                    <a:cxn ang="0">
                      <a:pos x="2" y="2"/>
                    </a:cxn>
                    <a:cxn ang="0">
                      <a:pos x="0" y="0"/>
                    </a:cxn>
                    <a:cxn ang="0">
                      <a:pos x="89" y="21"/>
                    </a:cxn>
                    <a:cxn ang="0">
                      <a:pos x="91" y="23"/>
                    </a:cxn>
                    <a:cxn ang="0">
                      <a:pos x="91" y="25"/>
                    </a:cxn>
                  </a:cxnLst>
                  <a:rect l="0" t="0" r="r" b="b"/>
                  <a:pathLst>
                    <a:path w="91" h="25">
                      <a:moveTo>
                        <a:pt x="91" y="25"/>
                      </a:moveTo>
                      <a:lnTo>
                        <a:pt x="4" y="4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89" y="21"/>
                      </a:lnTo>
                      <a:lnTo>
                        <a:pt x="91" y="23"/>
                      </a:lnTo>
                      <a:lnTo>
                        <a:pt x="91" y="25"/>
                      </a:lnTo>
                      <a:close/>
                    </a:path>
                  </a:pathLst>
                </a:custGeom>
                <a:solidFill>
                  <a:srgbClr val="EFC5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268" name="Freeform 132"/>
                <p:cNvSpPr>
                  <a:spLocks/>
                </p:cNvSpPr>
                <p:nvPr/>
              </p:nvSpPr>
              <p:spPr bwMode="auto">
                <a:xfrm>
                  <a:off x="1908" y="1855"/>
                  <a:ext cx="93" cy="25"/>
                </a:xfrm>
                <a:custGeom>
                  <a:avLst/>
                  <a:gdLst/>
                  <a:ahLst/>
                  <a:cxnLst>
                    <a:cxn ang="0">
                      <a:pos x="93" y="25"/>
                    </a:cxn>
                    <a:cxn ang="0">
                      <a:pos x="4" y="4"/>
                    </a:cxn>
                    <a:cxn ang="0">
                      <a:pos x="2" y="2"/>
                    </a:cxn>
                    <a:cxn ang="0">
                      <a:pos x="0" y="0"/>
                    </a:cxn>
                    <a:cxn ang="0">
                      <a:pos x="91" y="21"/>
                    </a:cxn>
                    <a:cxn ang="0">
                      <a:pos x="91" y="23"/>
                    </a:cxn>
                    <a:cxn ang="0">
                      <a:pos x="93" y="25"/>
                    </a:cxn>
                  </a:cxnLst>
                  <a:rect l="0" t="0" r="r" b="b"/>
                  <a:pathLst>
                    <a:path w="93" h="25">
                      <a:moveTo>
                        <a:pt x="93" y="25"/>
                      </a:moveTo>
                      <a:lnTo>
                        <a:pt x="4" y="4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91" y="21"/>
                      </a:lnTo>
                      <a:lnTo>
                        <a:pt x="91" y="23"/>
                      </a:lnTo>
                      <a:lnTo>
                        <a:pt x="93" y="25"/>
                      </a:lnTo>
                      <a:close/>
                    </a:path>
                  </a:pathLst>
                </a:custGeom>
                <a:solidFill>
                  <a:srgbClr val="F0C6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269" name="Freeform 133"/>
                <p:cNvSpPr>
                  <a:spLocks/>
                </p:cNvSpPr>
                <p:nvPr/>
              </p:nvSpPr>
              <p:spPr bwMode="auto">
                <a:xfrm>
                  <a:off x="1908" y="1851"/>
                  <a:ext cx="91" cy="27"/>
                </a:xfrm>
                <a:custGeom>
                  <a:avLst/>
                  <a:gdLst/>
                  <a:ahLst/>
                  <a:cxnLst>
                    <a:cxn ang="0">
                      <a:pos x="91" y="27"/>
                    </a:cxn>
                    <a:cxn ang="0">
                      <a:pos x="2" y="6"/>
                    </a:cxn>
                    <a:cxn ang="0">
                      <a:pos x="0" y="4"/>
                    </a:cxn>
                    <a:cxn ang="0">
                      <a:pos x="0" y="0"/>
                    </a:cxn>
                    <a:cxn ang="0">
                      <a:pos x="89" y="23"/>
                    </a:cxn>
                    <a:cxn ang="0">
                      <a:pos x="91" y="25"/>
                    </a:cxn>
                    <a:cxn ang="0">
                      <a:pos x="91" y="27"/>
                    </a:cxn>
                  </a:cxnLst>
                  <a:rect l="0" t="0" r="r" b="b"/>
                  <a:pathLst>
                    <a:path w="91" h="27">
                      <a:moveTo>
                        <a:pt x="91" y="27"/>
                      </a:moveTo>
                      <a:lnTo>
                        <a:pt x="2" y="6"/>
                      </a:lnTo>
                      <a:lnTo>
                        <a:pt x="0" y="4"/>
                      </a:lnTo>
                      <a:lnTo>
                        <a:pt x="0" y="0"/>
                      </a:lnTo>
                      <a:lnTo>
                        <a:pt x="89" y="23"/>
                      </a:lnTo>
                      <a:lnTo>
                        <a:pt x="91" y="25"/>
                      </a:lnTo>
                      <a:lnTo>
                        <a:pt x="91" y="27"/>
                      </a:lnTo>
                      <a:close/>
                    </a:path>
                  </a:pathLst>
                </a:custGeom>
                <a:solidFill>
                  <a:srgbClr val="F0C7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270" name="Freeform 134"/>
                <p:cNvSpPr>
                  <a:spLocks/>
                </p:cNvSpPr>
                <p:nvPr/>
              </p:nvSpPr>
              <p:spPr bwMode="auto">
                <a:xfrm>
                  <a:off x="1906" y="1850"/>
                  <a:ext cx="93" cy="26"/>
                </a:xfrm>
                <a:custGeom>
                  <a:avLst/>
                  <a:gdLst/>
                  <a:ahLst/>
                  <a:cxnLst>
                    <a:cxn ang="0">
                      <a:pos x="93" y="26"/>
                    </a:cxn>
                    <a:cxn ang="0">
                      <a:pos x="2" y="5"/>
                    </a:cxn>
                    <a:cxn ang="0">
                      <a:pos x="2" y="1"/>
                    </a:cxn>
                    <a:cxn ang="0">
                      <a:pos x="0" y="0"/>
                    </a:cxn>
                    <a:cxn ang="0">
                      <a:pos x="91" y="22"/>
                    </a:cxn>
                    <a:cxn ang="0">
                      <a:pos x="91" y="24"/>
                    </a:cxn>
                    <a:cxn ang="0">
                      <a:pos x="93" y="26"/>
                    </a:cxn>
                  </a:cxnLst>
                  <a:rect l="0" t="0" r="r" b="b"/>
                  <a:pathLst>
                    <a:path w="93" h="26">
                      <a:moveTo>
                        <a:pt x="93" y="26"/>
                      </a:moveTo>
                      <a:lnTo>
                        <a:pt x="2" y="5"/>
                      </a:lnTo>
                      <a:lnTo>
                        <a:pt x="2" y="1"/>
                      </a:lnTo>
                      <a:lnTo>
                        <a:pt x="0" y="0"/>
                      </a:lnTo>
                      <a:lnTo>
                        <a:pt x="91" y="22"/>
                      </a:lnTo>
                      <a:lnTo>
                        <a:pt x="91" y="24"/>
                      </a:lnTo>
                      <a:lnTo>
                        <a:pt x="93" y="26"/>
                      </a:lnTo>
                      <a:close/>
                    </a:path>
                  </a:pathLst>
                </a:custGeom>
                <a:solidFill>
                  <a:srgbClr val="F0C7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271" name="Freeform 135"/>
                <p:cNvSpPr>
                  <a:spLocks/>
                </p:cNvSpPr>
                <p:nvPr/>
              </p:nvSpPr>
              <p:spPr bwMode="auto">
                <a:xfrm>
                  <a:off x="1904" y="1848"/>
                  <a:ext cx="93" cy="26"/>
                </a:xfrm>
                <a:custGeom>
                  <a:avLst/>
                  <a:gdLst/>
                  <a:ahLst/>
                  <a:cxnLst>
                    <a:cxn ang="0">
                      <a:pos x="93" y="26"/>
                    </a:cxn>
                    <a:cxn ang="0">
                      <a:pos x="4" y="3"/>
                    </a:cxn>
                    <a:cxn ang="0">
                      <a:pos x="2" y="2"/>
                    </a:cxn>
                    <a:cxn ang="0">
                      <a:pos x="0" y="0"/>
                    </a:cxn>
                    <a:cxn ang="0">
                      <a:pos x="91" y="21"/>
                    </a:cxn>
                    <a:cxn ang="0">
                      <a:pos x="93" y="24"/>
                    </a:cxn>
                    <a:cxn ang="0">
                      <a:pos x="93" y="26"/>
                    </a:cxn>
                  </a:cxnLst>
                  <a:rect l="0" t="0" r="r" b="b"/>
                  <a:pathLst>
                    <a:path w="93" h="26">
                      <a:moveTo>
                        <a:pt x="93" y="26"/>
                      </a:moveTo>
                      <a:lnTo>
                        <a:pt x="4" y="3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91" y="21"/>
                      </a:lnTo>
                      <a:lnTo>
                        <a:pt x="93" y="24"/>
                      </a:lnTo>
                      <a:lnTo>
                        <a:pt x="93" y="26"/>
                      </a:lnTo>
                      <a:close/>
                    </a:path>
                  </a:pathLst>
                </a:custGeom>
                <a:solidFill>
                  <a:srgbClr val="F0C7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272" name="Freeform 136"/>
                <p:cNvSpPr>
                  <a:spLocks/>
                </p:cNvSpPr>
                <p:nvPr/>
              </p:nvSpPr>
              <p:spPr bwMode="auto">
                <a:xfrm>
                  <a:off x="1902" y="1846"/>
                  <a:ext cx="95" cy="26"/>
                </a:xfrm>
                <a:custGeom>
                  <a:avLst/>
                  <a:gdLst/>
                  <a:ahLst/>
                  <a:cxnLst>
                    <a:cxn ang="0">
                      <a:pos x="95" y="26"/>
                    </a:cxn>
                    <a:cxn ang="0">
                      <a:pos x="4" y="4"/>
                    </a:cxn>
                    <a:cxn ang="0">
                      <a:pos x="2" y="2"/>
                    </a:cxn>
                    <a:cxn ang="0">
                      <a:pos x="0" y="0"/>
                    </a:cxn>
                    <a:cxn ang="0">
                      <a:pos x="93" y="21"/>
                    </a:cxn>
                    <a:cxn ang="0">
                      <a:pos x="93" y="23"/>
                    </a:cxn>
                    <a:cxn ang="0">
                      <a:pos x="95" y="26"/>
                    </a:cxn>
                  </a:cxnLst>
                  <a:rect l="0" t="0" r="r" b="b"/>
                  <a:pathLst>
                    <a:path w="95" h="26">
                      <a:moveTo>
                        <a:pt x="95" y="26"/>
                      </a:moveTo>
                      <a:lnTo>
                        <a:pt x="4" y="4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93" y="21"/>
                      </a:lnTo>
                      <a:lnTo>
                        <a:pt x="93" y="23"/>
                      </a:lnTo>
                      <a:lnTo>
                        <a:pt x="95" y="26"/>
                      </a:lnTo>
                      <a:close/>
                    </a:path>
                  </a:pathLst>
                </a:custGeom>
                <a:solidFill>
                  <a:srgbClr val="F0C8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273" name="Freeform 137"/>
                <p:cNvSpPr>
                  <a:spLocks/>
                </p:cNvSpPr>
                <p:nvPr/>
              </p:nvSpPr>
              <p:spPr bwMode="auto">
                <a:xfrm>
                  <a:off x="1900" y="1842"/>
                  <a:ext cx="95" cy="27"/>
                </a:xfrm>
                <a:custGeom>
                  <a:avLst/>
                  <a:gdLst/>
                  <a:ahLst/>
                  <a:cxnLst>
                    <a:cxn ang="0">
                      <a:pos x="95" y="27"/>
                    </a:cxn>
                    <a:cxn ang="0">
                      <a:pos x="4" y="6"/>
                    </a:cxn>
                    <a:cxn ang="0">
                      <a:pos x="2" y="4"/>
                    </a:cxn>
                    <a:cxn ang="0">
                      <a:pos x="0" y="0"/>
                    </a:cxn>
                    <a:cxn ang="0">
                      <a:pos x="93" y="23"/>
                    </a:cxn>
                    <a:cxn ang="0">
                      <a:pos x="95" y="25"/>
                    </a:cxn>
                    <a:cxn ang="0">
                      <a:pos x="95" y="27"/>
                    </a:cxn>
                  </a:cxnLst>
                  <a:rect l="0" t="0" r="r" b="b"/>
                  <a:pathLst>
                    <a:path w="95" h="27">
                      <a:moveTo>
                        <a:pt x="95" y="27"/>
                      </a:moveTo>
                      <a:lnTo>
                        <a:pt x="4" y="6"/>
                      </a:lnTo>
                      <a:lnTo>
                        <a:pt x="2" y="4"/>
                      </a:lnTo>
                      <a:lnTo>
                        <a:pt x="0" y="0"/>
                      </a:lnTo>
                      <a:lnTo>
                        <a:pt x="93" y="23"/>
                      </a:lnTo>
                      <a:lnTo>
                        <a:pt x="95" y="25"/>
                      </a:lnTo>
                      <a:lnTo>
                        <a:pt x="95" y="27"/>
                      </a:lnTo>
                      <a:close/>
                    </a:path>
                  </a:pathLst>
                </a:custGeom>
                <a:solidFill>
                  <a:srgbClr val="F0C9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274" name="Freeform 138"/>
                <p:cNvSpPr>
                  <a:spLocks/>
                </p:cNvSpPr>
                <p:nvPr/>
              </p:nvSpPr>
              <p:spPr bwMode="auto">
                <a:xfrm>
                  <a:off x="1899" y="1840"/>
                  <a:ext cx="96" cy="27"/>
                </a:xfrm>
                <a:custGeom>
                  <a:avLst/>
                  <a:gdLst/>
                  <a:ahLst/>
                  <a:cxnLst>
                    <a:cxn ang="0">
                      <a:pos x="96" y="27"/>
                    </a:cxn>
                    <a:cxn ang="0">
                      <a:pos x="3" y="6"/>
                    </a:cxn>
                    <a:cxn ang="0">
                      <a:pos x="1" y="2"/>
                    </a:cxn>
                    <a:cxn ang="0">
                      <a:pos x="0" y="0"/>
                    </a:cxn>
                    <a:cxn ang="0">
                      <a:pos x="94" y="23"/>
                    </a:cxn>
                    <a:cxn ang="0">
                      <a:pos x="94" y="25"/>
                    </a:cxn>
                    <a:cxn ang="0">
                      <a:pos x="96" y="27"/>
                    </a:cxn>
                  </a:cxnLst>
                  <a:rect l="0" t="0" r="r" b="b"/>
                  <a:pathLst>
                    <a:path w="96" h="27">
                      <a:moveTo>
                        <a:pt x="96" y="27"/>
                      </a:moveTo>
                      <a:lnTo>
                        <a:pt x="3" y="6"/>
                      </a:lnTo>
                      <a:lnTo>
                        <a:pt x="1" y="2"/>
                      </a:lnTo>
                      <a:lnTo>
                        <a:pt x="0" y="0"/>
                      </a:lnTo>
                      <a:lnTo>
                        <a:pt x="94" y="23"/>
                      </a:lnTo>
                      <a:lnTo>
                        <a:pt x="94" y="25"/>
                      </a:lnTo>
                      <a:lnTo>
                        <a:pt x="96" y="27"/>
                      </a:lnTo>
                      <a:close/>
                    </a:path>
                  </a:pathLst>
                </a:custGeom>
                <a:solidFill>
                  <a:srgbClr val="F0C9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275" name="Freeform 139"/>
                <p:cNvSpPr>
                  <a:spLocks/>
                </p:cNvSpPr>
                <p:nvPr/>
              </p:nvSpPr>
              <p:spPr bwMode="auto">
                <a:xfrm>
                  <a:off x="1897" y="1838"/>
                  <a:ext cx="96" cy="27"/>
                </a:xfrm>
                <a:custGeom>
                  <a:avLst/>
                  <a:gdLst/>
                  <a:ahLst/>
                  <a:cxnLst>
                    <a:cxn ang="0">
                      <a:pos x="96" y="27"/>
                    </a:cxn>
                    <a:cxn ang="0">
                      <a:pos x="3" y="4"/>
                    </a:cxn>
                    <a:cxn ang="0">
                      <a:pos x="2" y="2"/>
                    </a:cxn>
                    <a:cxn ang="0">
                      <a:pos x="0" y="0"/>
                    </a:cxn>
                    <a:cxn ang="0">
                      <a:pos x="95" y="23"/>
                    </a:cxn>
                    <a:cxn ang="0">
                      <a:pos x="96" y="25"/>
                    </a:cxn>
                    <a:cxn ang="0">
                      <a:pos x="96" y="27"/>
                    </a:cxn>
                  </a:cxnLst>
                  <a:rect l="0" t="0" r="r" b="b"/>
                  <a:pathLst>
                    <a:path w="96" h="27">
                      <a:moveTo>
                        <a:pt x="96" y="27"/>
                      </a:moveTo>
                      <a:lnTo>
                        <a:pt x="3" y="4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95" y="23"/>
                      </a:lnTo>
                      <a:lnTo>
                        <a:pt x="96" y="25"/>
                      </a:lnTo>
                      <a:lnTo>
                        <a:pt x="96" y="27"/>
                      </a:lnTo>
                      <a:close/>
                    </a:path>
                  </a:pathLst>
                </a:custGeom>
                <a:solidFill>
                  <a:srgbClr val="F0CA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276" name="Freeform 140"/>
                <p:cNvSpPr>
                  <a:spLocks/>
                </p:cNvSpPr>
                <p:nvPr/>
              </p:nvSpPr>
              <p:spPr bwMode="auto">
                <a:xfrm>
                  <a:off x="1893" y="1836"/>
                  <a:ext cx="100" cy="27"/>
                </a:xfrm>
                <a:custGeom>
                  <a:avLst/>
                  <a:gdLst/>
                  <a:ahLst/>
                  <a:cxnLst>
                    <a:cxn ang="0">
                      <a:pos x="100" y="27"/>
                    </a:cxn>
                    <a:cxn ang="0">
                      <a:pos x="6" y="4"/>
                    </a:cxn>
                    <a:cxn ang="0">
                      <a:pos x="4" y="2"/>
                    </a:cxn>
                    <a:cxn ang="0">
                      <a:pos x="0" y="0"/>
                    </a:cxn>
                    <a:cxn ang="0">
                      <a:pos x="99" y="23"/>
                    </a:cxn>
                    <a:cxn ang="0">
                      <a:pos x="99" y="25"/>
                    </a:cxn>
                    <a:cxn ang="0">
                      <a:pos x="100" y="27"/>
                    </a:cxn>
                  </a:cxnLst>
                  <a:rect l="0" t="0" r="r" b="b"/>
                  <a:pathLst>
                    <a:path w="100" h="27">
                      <a:moveTo>
                        <a:pt x="100" y="27"/>
                      </a:moveTo>
                      <a:lnTo>
                        <a:pt x="6" y="4"/>
                      </a:lnTo>
                      <a:lnTo>
                        <a:pt x="4" y="2"/>
                      </a:lnTo>
                      <a:lnTo>
                        <a:pt x="0" y="0"/>
                      </a:lnTo>
                      <a:lnTo>
                        <a:pt x="99" y="23"/>
                      </a:lnTo>
                      <a:lnTo>
                        <a:pt x="99" y="25"/>
                      </a:lnTo>
                      <a:lnTo>
                        <a:pt x="100" y="27"/>
                      </a:lnTo>
                      <a:close/>
                    </a:path>
                  </a:pathLst>
                </a:custGeom>
                <a:solidFill>
                  <a:srgbClr val="F1CB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277" name="Freeform 141"/>
                <p:cNvSpPr>
                  <a:spLocks/>
                </p:cNvSpPr>
                <p:nvPr/>
              </p:nvSpPr>
              <p:spPr bwMode="auto">
                <a:xfrm>
                  <a:off x="1891" y="1832"/>
                  <a:ext cx="101" cy="29"/>
                </a:xfrm>
                <a:custGeom>
                  <a:avLst/>
                  <a:gdLst/>
                  <a:ahLst/>
                  <a:cxnLst>
                    <a:cxn ang="0">
                      <a:pos x="101" y="29"/>
                    </a:cxn>
                    <a:cxn ang="0">
                      <a:pos x="6" y="6"/>
                    </a:cxn>
                    <a:cxn ang="0">
                      <a:pos x="2" y="4"/>
                    </a:cxn>
                    <a:cxn ang="0">
                      <a:pos x="0" y="0"/>
                    </a:cxn>
                    <a:cxn ang="0">
                      <a:pos x="99" y="25"/>
                    </a:cxn>
                    <a:cxn ang="0">
                      <a:pos x="101" y="25"/>
                    </a:cxn>
                    <a:cxn ang="0">
                      <a:pos x="101" y="25"/>
                    </a:cxn>
                    <a:cxn ang="0">
                      <a:pos x="101" y="27"/>
                    </a:cxn>
                    <a:cxn ang="0">
                      <a:pos x="101" y="29"/>
                    </a:cxn>
                  </a:cxnLst>
                  <a:rect l="0" t="0" r="r" b="b"/>
                  <a:pathLst>
                    <a:path w="101" h="29">
                      <a:moveTo>
                        <a:pt x="101" y="29"/>
                      </a:moveTo>
                      <a:lnTo>
                        <a:pt x="6" y="6"/>
                      </a:lnTo>
                      <a:lnTo>
                        <a:pt x="2" y="4"/>
                      </a:lnTo>
                      <a:lnTo>
                        <a:pt x="0" y="0"/>
                      </a:lnTo>
                      <a:lnTo>
                        <a:pt x="99" y="25"/>
                      </a:lnTo>
                      <a:lnTo>
                        <a:pt x="101" y="25"/>
                      </a:lnTo>
                      <a:lnTo>
                        <a:pt x="101" y="25"/>
                      </a:lnTo>
                      <a:lnTo>
                        <a:pt x="101" y="27"/>
                      </a:lnTo>
                      <a:lnTo>
                        <a:pt x="101" y="29"/>
                      </a:lnTo>
                      <a:close/>
                    </a:path>
                  </a:pathLst>
                </a:custGeom>
                <a:solidFill>
                  <a:srgbClr val="F1CB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278" name="Freeform 142"/>
                <p:cNvSpPr>
                  <a:spLocks/>
                </p:cNvSpPr>
                <p:nvPr/>
              </p:nvSpPr>
              <p:spPr bwMode="auto">
                <a:xfrm>
                  <a:off x="1889" y="1831"/>
                  <a:ext cx="103" cy="28"/>
                </a:xfrm>
                <a:custGeom>
                  <a:avLst/>
                  <a:gdLst/>
                  <a:ahLst/>
                  <a:cxnLst>
                    <a:cxn ang="0">
                      <a:pos x="103" y="28"/>
                    </a:cxn>
                    <a:cxn ang="0">
                      <a:pos x="4" y="5"/>
                    </a:cxn>
                    <a:cxn ang="0">
                      <a:pos x="2" y="1"/>
                    </a:cxn>
                    <a:cxn ang="0">
                      <a:pos x="0" y="0"/>
                    </a:cxn>
                    <a:cxn ang="0">
                      <a:pos x="101" y="22"/>
                    </a:cxn>
                    <a:cxn ang="0">
                      <a:pos x="101" y="24"/>
                    </a:cxn>
                    <a:cxn ang="0">
                      <a:pos x="103" y="26"/>
                    </a:cxn>
                    <a:cxn ang="0">
                      <a:pos x="103" y="28"/>
                    </a:cxn>
                    <a:cxn ang="0">
                      <a:pos x="103" y="28"/>
                    </a:cxn>
                  </a:cxnLst>
                  <a:rect l="0" t="0" r="r" b="b"/>
                  <a:pathLst>
                    <a:path w="103" h="28">
                      <a:moveTo>
                        <a:pt x="103" y="28"/>
                      </a:moveTo>
                      <a:lnTo>
                        <a:pt x="4" y="5"/>
                      </a:lnTo>
                      <a:lnTo>
                        <a:pt x="2" y="1"/>
                      </a:lnTo>
                      <a:lnTo>
                        <a:pt x="0" y="0"/>
                      </a:lnTo>
                      <a:lnTo>
                        <a:pt x="101" y="22"/>
                      </a:lnTo>
                      <a:lnTo>
                        <a:pt x="101" y="24"/>
                      </a:lnTo>
                      <a:lnTo>
                        <a:pt x="103" y="26"/>
                      </a:lnTo>
                      <a:lnTo>
                        <a:pt x="103" y="28"/>
                      </a:lnTo>
                      <a:lnTo>
                        <a:pt x="103" y="28"/>
                      </a:lnTo>
                      <a:close/>
                    </a:path>
                  </a:pathLst>
                </a:custGeom>
                <a:solidFill>
                  <a:srgbClr val="F1CC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279" name="Freeform 143"/>
                <p:cNvSpPr>
                  <a:spLocks/>
                </p:cNvSpPr>
                <p:nvPr/>
              </p:nvSpPr>
              <p:spPr bwMode="auto">
                <a:xfrm>
                  <a:off x="1887" y="1829"/>
                  <a:ext cx="103" cy="28"/>
                </a:xfrm>
                <a:custGeom>
                  <a:avLst/>
                  <a:gdLst/>
                  <a:ahLst/>
                  <a:cxnLst>
                    <a:cxn ang="0">
                      <a:pos x="103" y="28"/>
                    </a:cxn>
                    <a:cxn ang="0">
                      <a:pos x="4" y="3"/>
                    </a:cxn>
                    <a:cxn ang="0">
                      <a:pos x="2" y="2"/>
                    </a:cxn>
                    <a:cxn ang="0">
                      <a:pos x="0" y="0"/>
                    </a:cxn>
                    <a:cxn ang="0">
                      <a:pos x="101" y="22"/>
                    </a:cxn>
                    <a:cxn ang="0">
                      <a:pos x="103" y="24"/>
                    </a:cxn>
                    <a:cxn ang="0">
                      <a:pos x="103" y="28"/>
                    </a:cxn>
                  </a:cxnLst>
                  <a:rect l="0" t="0" r="r" b="b"/>
                  <a:pathLst>
                    <a:path w="103" h="28">
                      <a:moveTo>
                        <a:pt x="103" y="28"/>
                      </a:moveTo>
                      <a:lnTo>
                        <a:pt x="4" y="3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101" y="22"/>
                      </a:lnTo>
                      <a:lnTo>
                        <a:pt x="103" y="24"/>
                      </a:lnTo>
                      <a:lnTo>
                        <a:pt x="103" y="28"/>
                      </a:lnTo>
                      <a:close/>
                    </a:path>
                  </a:pathLst>
                </a:custGeom>
                <a:solidFill>
                  <a:srgbClr val="F1CC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280" name="Freeform 144"/>
                <p:cNvSpPr>
                  <a:spLocks/>
                </p:cNvSpPr>
                <p:nvPr/>
              </p:nvSpPr>
              <p:spPr bwMode="auto">
                <a:xfrm>
                  <a:off x="1883" y="1825"/>
                  <a:ext cx="107" cy="28"/>
                </a:xfrm>
                <a:custGeom>
                  <a:avLst/>
                  <a:gdLst/>
                  <a:ahLst/>
                  <a:cxnLst>
                    <a:cxn ang="0">
                      <a:pos x="107" y="28"/>
                    </a:cxn>
                    <a:cxn ang="0">
                      <a:pos x="6" y="6"/>
                    </a:cxn>
                    <a:cxn ang="0">
                      <a:pos x="4" y="4"/>
                    </a:cxn>
                    <a:cxn ang="0">
                      <a:pos x="0" y="0"/>
                    </a:cxn>
                    <a:cxn ang="0">
                      <a:pos x="103" y="25"/>
                    </a:cxn>
                    <a:cxn ang="0">
                      <a:pos x="105" y="26"/>
                    </a:cxn>
                    <a:cxn ang="0">
                      <a:pos x="107" y="28"/>
                    </a:cxn>
                  </a:cxnLst>
                  <a:rect l="0" t="0" r="r" b="b"/>
                  <a:pathLst>
                    <a:path w="107" h="28">
                      <a:moveTo>
                        <a:pt x="107" y="28"/>
                      </a:moveTo>
                      <a:lnTo>
                        <a:pt x="6" y="6"/>
                      </a:lnTo>
                      <a:lnTo>
                        <a:pt x="4" y="4"/>
                      </a:lnTo>
                      <a:lnTo>
                        <a:pt x="0" y="0"/>
                      </a:lnTo>
                      <a:lnTo>
                        <a:pt x="103" y="25"/>
                      </a:lnTo>
                      <a:lnTo>
                        <a:pt x="105" y="26"/>
                      </a:lnTo>
                      <a:lnTo>
                        <a:pt x="107" y="28"/>
                      </a:lnTo>
                      <a:close/>
                    </a:path>
                  </a:pathLst>
                </a:custGeom>
                <a:solidFill>
                  <a:srgbClr val="F1CD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281" name="Freeform 145"/>
                <p:cNvSpPr>
                  <a:spLocks/>
                </p:cNvSpPr>
                <p:nvPr/>
              </p:nvSpPr>
              <p:spPr bwMode="auto">
                <a:xfrm>
                  <a:off x="1882" y="1823"/>
                  <a:ext cx="106" cy="28"/>
                </a:xfrm>
                <a:custGeom>
                  <a:avLst/>
                  <a:gdLst/>
                  <a:ahLst/>
                  <a:cxnLst>
                    <a:cxn ang="0">
                      <a:pos x="106" y="28"/>
                    </a:cxn>
                    <a:cxn ang="0">
                      <a:pos x="5" y="6"/>
                    </a:cxn>
                    <a:cxn ang="0">
                      <a:pos x="1" y="2"/>
                    </a:cxn>
                    <a:cxn ang="0">
                      <a:pos x="0" y="0"/>
                    </a:cxn>
                    <a:cxn ang="0">
                      <a:pos x="104" y="25"/>
                    </a:cxn>
                    <a:cxn ang="0">
                      <a:pos x="104" y="27"/>
                    </a:cxn>
                    <a:cxn ang="0">
                      <a:pos x="106" y="28"/>
                    </a:cxn>
                  </a:cxnLst>
                  <a:rect l="0" t="0" r="r" b="b"/>
                  <a:pathLst>
                    <a:path w="106" h="28">
                      <a:moveTo>
                        <a:pt x="106" y="28"/>
                      </a:moveTo>
                      <a:lnTo>
                        <a:pt x="5" y="6"/>
                      </a:lnTo>
                      <a:lnTo>
                        <a:pt x="1" y="2"/>
                      </a:lnTo>
                      <a:lnTo>
                        <a:pt x="0" y="0"/>
                      </a:lnTo>
                      <a:lnTo>
                        <a:pt x="104" y="25"/>
                      </a:lnTo>
                      <a:lnTo>
                        <a:pt x="104" y="27"/>
                      </a:lnTo>
                      <a:lnTo>
                        <a:pt x="106" y="28"/>
                      </a:lnTo>
                      <a:close/>
                    </a:path>
                  </a:pathLst>
                </a:custGeom>
                <a:solidFill>
                  <a:srgbClr val="F1CD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282" name="Freeform 146"/>
                <p:cNvSpPr>
                  <a:spLocks/>
                </p:cNvSpPr>
                <p:nvPr/>
              </p:nvSpPr>
              <p:spPr bwMode="auto">
                <a:xfrm>
                  <a:off x="1878" y="1821"/>
                  <a:ext cx="108" cy="29"/>
                </a:xfrm>
                <a:custGeom>
                  <a:avLst/>
                  <a:gdLst/>
                  <a:ahLst/>
                  <a:cxnLst>
                    <a:cxn ang="0">
                      <a:pos x="108" y="29"/>
                    </a:cxn>
                    <a:cxn ang="0">
                      <a:pos x="5" y="4"/>
                    </a:cxn>
                    <a:cxn ang="0">
                      <a:pos x="4" y="2"/>
                    </a:cxn>
                    <a:cxn ang="0">
                      <a:pos x="0" y="0"/>
                    </a:cxn>
                    <a:cxn ang="0">
                      <a:pos x="106" y="25"/>
                    </a:cxn>
                    <a:cxn ang="0">
                      <a:pos x="108" y="27"/>
                    </a:cxn>
                    <a:cxn ang="0">
                      <a:pos x="108" y="29"/>
                    </a:cxn>
                  </a:cxnLst>
                  <a:rect l="0" t="0" r="r" b="b"/>
                  <a:pathLst>
                    <a:path w="108" h="29">
                      <a:moveTo>
                        <a:pt x="108" y="29"/>
                      </a:moveTo>
                      <a:lnTo>
                        <a:pt x="5" y="4"/>
                      </a:lnTo>
                      <a:lnTo>
                        <a:pt x="4" y="2"/>
                      </a:lnTo>
                      <a:lnTo>
                        <a:pt x="0" y="0"/>
                      </a:lnTo>
                      <a:lnTo>
                        <a:pt x="106" y="25"/>
                      </a:lnTo>
                      <a:lnTo>
                        <a:pt x="108" y="27"/>
                      </a:lnTo>
                      <a:lnTo>
                        <a:pt x="108" y="29"/>
                      </a:lnTo>
                      <a:close/>
                    </a:path>
                  </a:pathLst>
                </a:custGeom>
                <a:solidFill>
                  <a:srgbClr val="F1CE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283" name="Freeform 147"/>
                <p:cNvSpPr>
                  <a:spLocks/>
                </p:cNvSpPr>
                <p:nvPr/>
              </p:nvSpPr>
              <p:spPr bwMode="auto">
                <a:xfrm>
                  <a:off x="1874" y="1817"/>
                  <a:ext cx="112" cy="31"/>
                </a:xfrm>
                <a:custGeom>
                  <a:avLst/>
                  <a:gdLst/>
                  <a:ahLst/>
                  <a:cxnLst>
                    <a:cxn ang="0">
                      <a:pos x="112" y="31"/>
                    </a:cxn>
                    <a:cxn ang="0">
                      <a:pos x="8" y="6"/>
                    </a:cxn>
                    <a:cxn ang="0">
                      <a:pos x="6" y="4"/>
                    </a:cxn>
                    <a:cxn ang="0">
                      <a:pos x="4" y="2"/>
                    </a:cxn>
                    <a:cxn ang="0">
                      <a:pos x="2" y="2"/>
                    </a:cxn>
                    <a:cxn ang="0">
                      <a:pos x="0" y="0"/>
                    </a:cxn>
                    <a:cxn ang="0">
                      <a:pos x="108" y="25"/>
                    </a:cxn>
                    <a:cxn ang="0">
                      <a:pos x="110" y="29"/>
                    </a:cxn>
                    <a:cxn ang="0">
                      <a:pos x="112" y="31"/>
                    </a:cxn>
                  </a:cxnLst>
                  <a:rect l="0" t="0" r="r" b="b"/>
                  <a:pathLst>
                    <a:path w="112" h="31">
                      <a:moveTo>
                        <a:pt x="112" y="31"/>
                      </a:moveTo>
                      <a:lnTo>
                        <a:pt x="8" y="6"/>
                      </a:lnTo>
                      <a:lnTo>
                        <a:pt x="6" y="4"/>
                      </a:lnTo>
                      <a:lnTo>
                        <a:pt x="4" y="2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108" y="25"/>
                      </a:lnTo>
                      <a:lnTo>
                        <a:pt x="110" y="29"/>
                      </a:lnTo>
                      <a:lnTo>
                        <a:pt x="112" y="31"/>
                      </a:lnTo>
                      <a:close/>
                    </a:path>
                  </a:pathLst>
                </a:custGeom>
                <a:solidFill>
                  <a:srgbClr val="F1CF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284" name="Freeform 148"/>
                <p:cNvSpPr>
                  <a:spLocks/>
                </p:cNvSpPr>
                <p:nvPr/>
              </p:nvSpPr>
              <p:spPr bwMode="auto">
                <a:xfrm>
                  <a:off x="1870" y="1815"/>
                  <a:ext cx="114" cy="31"/>
                </a:xfrm>
                <a:custGeom>
                  <a:avLst/>
                  <a:gdLst/>
                  <a:ahLst/>
                  <a:cxnLst>
                    <a:cxn ang="0">
                      <a:pos x="114" y="31"/>
                    </a:cxn>
                    <a:cxn ang="0">
                      <a:pos x="8" y="6"/>
                    </a:cxn>
                    <a:cxn ang="0">
                      <a:pos x="8" y="4"/>
                    </a:cxn>
                    <a:cxn ang="0">
                      <a:pos x="8" y="4"/>
                    </a:cxn>
                    <a:cxn ang="0">
                      <a:pos x="4" y="2"/>
                    </a:cxn>
                    <a:cxn ang="0">
                      <a:pos x="0" y="0"/>
                    </a:cxn>
                    <a:cxn ang="0">
                      <a:pos x="110" y="25"/>
                    </a:cxn>
                    <a:cxn ang="0">
                      <a:pos x="112" y="27"/>
                    </a:cxn>
                    <a:cxn ang="0">
                      <a:pos x="114" y="31"/>
                    </a:cxn>
                  </a:cxnLst>
                  <a:rect l="0" t="0" r="r" b="b"/>
                  <a:pathLst>
                    <a:path w="114" h="31">
                      <a:moveTo>
                        <a:pt x="114" y="31"/>
                      </a:moveTo>
                      <a:lnTo>
                        <a:pt x="8" y="6"/>
                      </a:lnTo>
                      <a:lnTo>
                        <a:pt x="8" y="4"/>
                      </a:lnTo>
                      <a:lnTo>
                        <a:pt x="8" y="4"/>
                      </a:lnTo>
                      <a:lnTo>
                        <a:pt x="4" y="2"/>
                      </a:lnTo>
                      <a:lnTo>
                        <a:pt x="0" y="0"/>
                      </a:lnTo>
                      <a:lnTo>
                        <a:pt x="110" y="25"/>
                      </a:lnTo>
                      <a:lnTo>
                        <a:pt x="112" y="27"/>
                      </a:lnTo>
                      <a:lnTo>
                        <a:pt x="114" y="31"/>
                      </a:lnTo>
                      <a:close/>
                    </a:path>
                  </a:pathLst>
                </a:custGeom>
                <a:solidFill>
                  <a:srgbClr val="F1CF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285" name="Freeform 149"/>
                <p:cNvSpPr>
                  <a:spLocks/>
                </p:cNvSpPr>
                <p:nvPr/>
              </p:nvSpPr>
              <p:spPr bwMode="auto">
                <a:xfrm>
                  <a:off x="1866" y="1812"/>
                  <a:ext cx="116" cy="30"/>
                </a:xfrm>
                <a:custGeom>
                  <a:avLst/>
                  <a:gdLst/>
                  <a:ahLst/>
                  <a:cxnLst>
                    <a:cxn ang="0">
                      <a:pos x="116" y="30"/>
                    </a:cxn>
                    <a:cxn ang="0">
                      <a:pos x="8" y="5"/>
                    </a:cxn>
                    <a:cxn ang="0">
                      <a:pos x="4" y="3"/>
                    </a:cxn>
                    <a:cxn ang="0">
                      <a:pos x="0" y="0"/>
                    </a:cxn>
                    <a:cxn ang="0">
                      <a:pos x="112" y="26"/>
                    </a:cxn>
                    <a:cxn ang="0">
                      <a:pos x="114" y="28"/>
                    </a:cxn>
                    <a:cxn ang="0">
                      <a:pos x="116" y="30"/>
                    </a:cxn>
                  </a:cxnLst>
                  <a:rect l="0" t="0" r="r" b="b"/>
                  <a:pathLst>
                    <a:path w="116" h="30">
                      <a:moveTo>
                        <a:pt x="116" y="30"/>
                      </a:moveTo>
                      <a:lnTo>
                        <a:pt x="8" y="5"/>
                      </a:lnTo>
                      <a:lnTo>
                        <a:pt x="4" y="3"/>
                      </a:lnTo>
                      <a:lnTo>
                        <a:pt x="0" y="0"/>
                      </a:lnTo>
                      <a:lnTo>
                        <a:pt x="112" y="26"/>
                      </a:lnTo>
                      <a:lnTo>
                        <a:pt x="114" y="28"/>
                      </a:lnTo>
                      <a:lnTo>
                        <a:pt x="116" y="30"/>
                      </a:lnTo>
                      <a:close/>
                    </a:path>
                  </a:pathLst>
                </a:custGeom>
                <a:solidFill>
                  <a:srgbClr val="F1CF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286" name="Freeform 150"/>
                <p:cNvSpPr>
                  <a:spLocks/>
                </p:cNvSpPr>
                <p:nvPr/>
              </p:nvSpPr>
              <p:spPr bwMode="auto">
                <a:xfrm>
                  <a:off x="1863" y="1810"/>
                  <a:ext cx="117" cy="30"/>
                </a:xfrm>
                <a:custGeom>
                  <a:avLst/>
                  <a:gdLst/>
                  <a:ahLst/>
                  <a:cxnLst>
                    <a:cxn ang="0">
                      <a:pos x="117" y="30"/>
                    </a:cxn>
                    <a:cxn ang="0">
                      <a:pos x="7" y="5"/>
                    </a:cxn>
                    <a:cxn ang="0">
                      <a:pos x="3" y="2"/>
                    </a:cxn>
                    <a:cxn ang="0">
                      <a:pos x="0" y="0"/>
                    </a:cxn>
                    <a:cxn ang="0">
                      <a:pos x="113" y="26"/>
                    </a:cxn>
                    <a:cxn ang="0">
                      <a:pos x="115" y="28"/>
                    </a:cxn>
                    <a:cxn ang="0">
                      <a:pos x="117" y="30"/>
                    </a:cxn>
                  </a:cxnLst>
                  <a:rect l="0" t="0" r="r" b="b"/>
                  <a:pathLst>
                    <a:path w="117" h="30">
                      <a:moveTo>
                        <a:pt x="117" y="30"/>
                      </a:moveTo>
                      <a:lnTo>
                        <a:pt x="7" y="5"/>
                      </a:lnTo>
                      <a:lnTo>
                        <a:pt x="3" y="2"/>
                      </a:lnTo>
                      <a:lnTo>
                        <a:pt x="0" y="0"/>
                      </a:lnTo>
                      <a:lnTo>
                        <a:pt x="113" y="26"/>
                      </a:lnTo>
                      <a:lnTo>
                        <a:pt x="115" y="28"/>
                      </a:lnTo>
                      <a:lnTo>
                        <a:pt x="117" y="30"/>
                      </a:lnTo>
                      <a:close/>
                    </a:path>
                  </a:pathLst>
                </a:custGeom>
                <a:solidFill>
                  <a:srgbClr val="F1D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287" name="Freeform 151"/>
                <p:cNvSpPr>
                  <a:spLocks/>
                </p:cNvSpPr>
                <p:nvPr/>
              </p:nvSpPr>
              <p:spPr bwMode="auto">
                <a:xfrm>
                  <a:off x="1861" y="1806"/>
                  <a:ext cx="117" cy="32"/>
                </a:xfrm>
                <a:custGeom>
                  <a:avLst/>
                  <a:gdLst/>
                  <a:ahLst/>
                  <a:cxnLst>
                    <a:cxn ang="0">
                      <a:pos x="117" y="32"/>
                    </a:cxn>
                    <a:cxn ang="0">
                      <a:pos x="5" y="6"/>
                    </a:cxn>
                    <a:cxn ang="0">
                      <a:pos x="2" y="4"/>
                    </a:cxn>
                    <a:cxn ang="0">
                      <a:pos x="0" y="0"/>
                    </a:cxn>
                    <a:cxn ang="0">
                      <a:pos x="113" y="26"/>
                    </a:cxn>
                    <a:cxn ang="0">
                      <a:pos x="115" y="30"/>
                    </a:cxn>
                    <a:cxn ang="0">
                      <a:pos x="117" y="32"/>
                    </a:cxn>
                  </a:cxnLst>
                  <a:rect l="0" t="0" r="r" b="b"/>
                  <a:pathLst>
                    <a:path w="117" h="32">
                      <a:moveTo>
                        <a:pt x="117" y="32"/>
                      </a:moveTo>
                      <a:lnTo>
                        <a:pt x="5" y="6"/>
                      </a:lnTo>
                      <a:lnTo>
                        <a:pt x="2" y="4"/>
                      </a:lnTo>
                      <a:lnTo>
                        <a:pt x="0" y="0"/>
                      </a:lnTo>
                      <a:lnTo>
                        <a:pt x="113" y="26"/>
                      </a:lnTo>
                      <a:lnTo>
                        <a:pt x="115" y="30"/>
                      </a:lnTo>
                      <a:lnTo>
                        <a:pt x="117" y="32"/>
                      </a:lnTo>
                      <a:close/>
                    </a:path>
                  </a:pathLst>
                </a:custGeom>
                <a:solidFill>
                  <a:srgbClr val="F2D2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288" name="Freeform 152"/>
                <p:cNvSpPr>
                  <a:spLocks/>
                </p:cNvSpPr>
                <p:nvPr/>
              </p:nvSpPr>
              <p:spPr bwMode="auto">
                <a:xfrm>
                  <a:off x="1859" y="1804"/>
                  <a:ext cx="117" cy="32"/>
                </a:xfrm>
                <a:custGeom>
                  <a:avLst/>
                  <a:gdLst/>
                  <a:ahLst/>
                  <a:cxnLst>
                    <a:cxn ang="0">
                      <a:pos x="117" y="32"/>
                    </a:cxn>
                    <a:cxn ang="0">
                      <a:pos x="4" y="6"/>
                    </a:cxn>
                    <a:cxn ang="0">
                      <a:pos x="2" y="2"/>
                    </a:cxn>
                    <a:cxn ang="0">
                      <a:pos x="0" y="0"/>
                    </a:cxn>
                    <a:cxn ang="0">
                      <a:pos x="114" y="27"/>
                    </a:cxn>
                    <a:cxn ang="0">
                      <a:pos x="115" y="28"/>
                    </a:cxn>
                    <a:cxn ang="0">
                      <a:pos x="117" y="32"/>
                    </a:cxn>
                  </a:cxnLst>
                  <a:rect l="0" t="0" r="r" b="b"/>
                  <a:pathLst>
                    <a:path w="117" h="32">
                      <a:moveTo>
                        <a:pt x="117" y="32"/>
                      </a:moveTo>
                      <a:lnTo>
                        <a:pt x="4" y="6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114" y="27"/>
                      </a:lnTo>
                      <a:lnTo>
                        <a:pt x="115" y="28"/>
                      </a:lnTo>
                      <a:lnTo>
                        <a:pt x="117" y="32"/>
                      </a:lnTo>
                      <a:close/>
                    </a:path>
                  </a:pathLst>
                </a:custGeom>
                <a:solidFill>
                  <a:srgbClr val="F0D1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289" name="Freeform 153"/>
                <p:cNvSpPr>
                  <a:spLocks/>
                </p:cNvSpPr>
                <p:nvPr/>
              </p:nvSpPr>
              <p:spPr bwMode="auto">
                <a:xfrm>
                  <a:off x="1857" y="1802"/>
                  <a:ext cx="117" cy="30"/>
                </a:xfrm>
                <a:custGeom>
                  <a:avLst/>
                  <a:gdLst/>
                  <a:ahLst/>
                  <a:cxnLst>
                    <a:cxn ang="0">
                      <a:pos x="117" y="30"/>
                    </a:cxn>
                    <a:cxn ang="0">
                      <a:pos x="4" y="4"/>
                    </a:cxn>
                    <a:cxn ang="0">
                      <a:pos x="2" y="2"/>
                    </a:cxn>
                    <a:cxn ang="0">
                      <a:pos x="0" y="0"/>
                    </a:cxn>
                    <a:cxn ang="0">
                      <a:pos x="114" y="27"/>
                    </a:cxn>
                    <a:cxn ang="0">
                      <a:pos x="116" y="29"/>
                    </a:cxn>
                    <a:cxn ang="0">
                      <a:pos x="117" y="30"/>
                    </a:cxn>
                  </a:cxnLst>
                  <a:rect l="0" t="0" r="r" b="b"/>
                  <a:pathLst>
                    <a:path w="117" h="30">
                      <a:moveTo>
                        <a:pt x="117" y="30"/>
                      </a:moveTo>
                      <a:lnTo>
                        <a:pt x="4" y="4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114" y="27"/>
                      </a:lnTo>
                      <a:lnTo>
                        <a:pt x="116" y="29"/>
                      </a:lnTo>
                      <a:lnTo>
                        <a:pt x="117" y="30"/>
                      </a:lnTo>
                      <a:close/>
                    </a:path>
                  </a:pathLst>
                </a:custGeom>
                <a:solidFill>
                  <a:srgbClr val="F0D2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290" name="Freeform 154"/>
                <p:cNvSpPr>
                  <a:spLocks/>
                </p:cNvSpPr>
                <p:nvPr/>
              </p:nvSpPr>
              <p:spPr bwMode="auto">
                <a:xfrm>
                  <a:off x="1857" y="1800"/>
                  <a:ext cx="116" cy="31"/>
                </a:xfrm>
                <a:custGeom>
                  <a:avLst/>
                  <a:gdLst/>
                  <a:ahLst/>
                  <a:cxnLst>
                    <a:cxn ang="0">
                      <a:pos x="116" y="31"/>
                    </a:cxn>
                    <a:cxn ang="0">
                      <a:pos x="2" y="4"/>
                    </a:cxn>
                    <a:cxn ang="0">
                      <a:pos x="2" y="2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2" y="0"/>
                    </a:cxn>
                    <a:cxn ang="0">
                      <a:pos x="112" y="27"/>
                    </a:cxn>
                    <a:cxn ang="0">
                      <a:pos x="114" y="29"/>
                    </a:cxn>
                    <a:cxn ang="0">
                      <a:pos x="116" y="31"/>
                    </a:cxn>
                  </a:cxnLst>
                  <a:rect l="0" t="0" r="r" b="b"/>
                  <a:pathLst>
                    <a:path w="116" h="31">
                      <a:moveTo>
                        <a:pt x="116" y="31"/>
                      </a:moveTo>
                      <a:lnTo>
                        <a:pt x="2" y="4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2" y="0"/>
                      </a:lnTo>
                      <a:lnTo>
                        <a:pt x="112" y="27"/>
                      </a:lnTo>
                      <a:lnTo>
                        <a:pt x="114" y="29"/>
                      </a:lnTo>
                      <a:lnTo>
                        <a:pt x="116" y="31"/>
                      </a:lnTo>
                      <a:close/>
                    </a:path>
                  </a:pathLst>
                </a:custGeom>
                <a:solidFill>
                  <a:srgbClr val="F1D3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291" name="Freeform 155"/>
                <p:cNvSpPr>
                  <a:spLocks/>
                </p:cNvSpPr>
                <p:nvPr/>
              </p:nvSpPr>
              <p:spPr bwMode="auto">
                <a:xfrm>
                  <a:off x="1857" y="1798"/>
                  <a:ext cx="114" cy="31"/>
                </a:xfrm>
                <a:custGeom>
                  <a:avLst/>
                  <a:gdLst/>
                  <a:ahLst/>
                  <a:cxnLst>
                    <a:cxn ang="0">
                      <a:pos x="114" y="31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2" y="2"/>
                    </a:cxn>
                    <a:cxn ang="0">
                      <a:pos x="6" y="0"/>
                    </a:cxn>
                    <a:cxn ang="0">
                      <a:pos x="110" y="25"/>
                    </a:cxn>
                    <a:cxn ang="0">
                      <a:pos x="112" y="29"/>
                    </a:cxn>
                    <a:cxn ang="0">
                      <a:pos x="114" y="31"/>
                    </a:cxn>
                  </a:cxnLst>
                  <a:rect l="0" t="0" r="r" b="b"/>
                  <a:pathLst>
                    <a:path w="114" h="31">
                      <a:moveTo>
                        <a:pt x="114" y="31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2" y="2"/>
                      </a:lnTo>
                      <a:lnTo>
                        <a:pt x="6" y="0"/>
                      </a:lnTo>
                      <a:lnTo>
                        <a:pt x="110" y="25"/>
                      </a:lnTo>
                      <a:lnTo>
                        <a:pt x="112" y="29"/>
                      </a:lnTo>
                      <a:lnTo>
                        <a:pt x="114" y="31"/>
                      </a:lnTo>
                      <a:close/>
                    </a:path>
                  </a:pathLst>
                </a:custGeom>
                <a:solidFill>
                  <a:srgbClr val="F1D5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292" name="Freeform 156"/>
                <p:cNvSpPr>
                  <a:spLocks/>
                </p:cNvSpPr>
                <p:nvPr/>
              </p:nvSpPr>
              <p:spPr bwMode="auto">
                <a:xfrm>
                  <a:off x="1859" y="1798"/>
                  <a:ext cx="110" cy="29"/>
                </a:xfrm>
                <a:custGeom>
                  <a:avLst/>
                  <a:gdLst/>
                  <a:ahLst/>
                  <a:cxnLst>
                    <a:cxn ang="0">
                      <a:pos x="110" y="29"/>
                    </a:cxn>
                    <a:cxn ang="0">
                      <a:pos x="0" y="2"/>
                    </a:cxn>
                    <a:cxn ang="0">
                      <a:pos x="2" y="0"/>
                    </a:cxn>
                    <a:cxn ang="0">
                      <a:pos x="5" y="0"/>
                    </a:cxn>
                    <a:cxn ang="0">
                      <a:pos x="106" y="23"/>
                    </a:cxn>
                    <a:cxn ang="0">
                      <a:pos x="108" y="25"/>
                    </a:cxn>
                    <a:cxn ang="0">
                      <a:pos x="110" y="29"/>
                    </a:cxn>
                  </a:cxnLst>
                  <a:rect l="0" t="0" r="r" b="b"/>
                  <a:pathLst>
                    <a:path w="110" h="29">
                      <a:moveTo>
                        <a:pt x="110" y="29"/>
                      </a:move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5" y="0"/>
                      </a:lnTo>
                      <a:lnTo>
                        <a:pt x="106" y="23"/>
                      </a:lnTo>
                      <a:lnTo>
                        <a:pt x="108" y="25"/>
                      </a:lnTo>
                      <a:lnTo>
                        <a:pt x="110" y="29"/>
                      </a:lnTo>
                      <a:close/>
                    </a:path>
                  </a:pathLst>
                </a:custGeom>
                <a:solidFill>
                  <a:srgbClr val="F1D5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293" name="Freeform 157"/>
                <p:cNvSpPr>
                  <a:spLocks/>
                </p:cNvSpPr>
                <p:nvPr/>
              </p:nvSpPr>
              <p:spPr bwMode="auto">
                <a:xfrm>
                  <a:off x="1863" y="1796"/>
                  <a:ext cx="104" cy="27"/>
                </a:xfrm>
                <a:custGeom>
                  <a:avLst/>
                  <a:gdLst/>
                  <a:ahLst/>
                  <a:cxnLst>
                    <a:cxn ang="0">
                      <a:pos x="104" y="27"/>
                    </a:cxn>
                    <a:cxn ang="0">
                      <a:pos x="0" y="2"/>
                    </a:cxn>
                    <a:cxn ang="0">
                      <a:pos x="1" y="2"/>
                    </a:cxn>
                    <a:cxn ang="0">
                      <a:pos x="5" y="0"/>
                    </a:cxn>
                    <a:cxn ang="0">
                      <a:pos x="100" y="23"/>
                    </a:cxn>
                    <a:cxn ang="0">
                      <a:pos x="102" y="23"/>
                    </a:cxn>
                    <a:cxn ang="0">
                      <a:pos x="102" y="25"/>
                    </a:cxn>
                    <a:cxn ang="0">
                      <a:pos x="104" y="25"/>
                    </a:cxn>
                    <a:cxn ang="0">
                      <a:pos x="104" y="27"/>
                    </a:cxn>
                  </a:cxnLst>
                  <a:rect l="0" t="0" r="r" b="b"/>
                  <a:pathLst>
                    <a:path w="104" h="27">
                      <a:moveTo>
                        <a:pt x="104" y="27"/>
                      </a:moveTo>
                      <a:lnTo>
                        <a:pt x="0" y="2"/>
                      </a:lnTo>
                      <a:lnTo>
                        <a:pt x="1" y="2"/>
                      </a:lnTo>
                      <a:lnTo>
                        <a:pt x="5" y="0"/>
                      </a:lnTo>
                      <a:lnTo>
                        <a:pt x="100" y="23"/>
                      </a:lnTo>
                      <a:lnTo>
                        <a:pt x="102" y="23"/>
                      </a:lnTo>
                      <a:lnTo>
                        <a:pt x="102" y="25"/>
                      </a:lnTo>
                      <a:lnTo>
                        <a:pt x="104" y="25"/>
                      </a:lnTo>
                      <a:lnTo>
                        <a:pt x="104" y="27"/>
                      </a:lnTo>
                      <a:close/>
                    </a:path>
                  </a:pathLst>
                </a:custGeom>
                <a:solidFill>
                  <a:srgbClr val="F1D6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294" name="Freeform 158"/>
                <p:cNvSpPr>
                  <a:spLocks/>
                </p:cNvSpPr>
                <p:nvPr/>
              </p:nvSpPr>
              <p:spPr bwMode="auto">
                <a:xfrm>
                  <a:off x="1864" y="1796"/>
                  <a:ext cx="101" cy="25"/>
                </a:xfrm>
                <a:custGeom>
                  <a:avLst/>
                  <a:gdLst/>
                  <a:ahLst/>
                  <a:cxnLst>
                    <a:cxn ang="0">
                      <a:pos x="101" y="25"/>
                    </a:cxn>
                    <a:cxn ang="0">
                      <a:pos x="0" y="2"/>
                    </a:cxn>
                    <a:cxn ang="0">
                      <a:pos x="4" y="0"/>
                    </a:cxn>
                    <a:cxn ang="0">
                      <a:pos x="8" y="0"/>
                    </a:cxn>
                    <a:cxn ang="0">
                      <a:pos x="8" y="0"/>
                    </a:cxn>
                    <a:cxn ang="0">
                      <a:pos x="10" y="0"/>
                    </a:cxn>
                    <a:cxn ang="0">
                      <a:pos x="97" y="19"/>
                    </a:cxn>
                    <a:cxn ang="0">
                      <a:pos x="99" y="23"/>
                    </a:cxn>
                    <a:cxn ang="0">
                      <a:pos x="101" y="25"/>
                    </a:cxn>
                    <a:cxn ang="0">
                      <a:pos x="101" y="25"/>
                    </a:cxn>
                    <a:cxn ang="0">
                      <a:pos x="101" y="25"/>
                    </a:cxn>
                  </a:cxnLst>
                  <a:rect l="0" t="0" r="r" b="b"/>
                  <a:pathLst>
                    <a:path w="101" h="25">
                      <a:moveTo>
                        <a:pt x="101" y="25"/>
                      </a:moveTo>
                      <a:lnTo>
                        <a:pt x="0" y="2"/>
                      </a:lnTo>
                      <a:lnTo>
                        <a:pt x="4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10" y="0"/>
                      </a:lnTo>
                      <a:lnTo>
                        <a:pt x="97" y="19"/>
                      </a:lnTo>
                      <a:lnTo>
                        <a:pt x="99" y="23"/>
                      </a:lnTo>
                      <a:lnTo>
                        <a:pt x="101" y="25"/>
                      </a:lnTo>
                      <a:lnTo>
                        <a:pt x="101" y="25"/>
                      </a:lnTo>
                      <a:lnTo>
                        <a:pt x="101" y="25"/>
                      </a:lnTo>
                      <a:close/>
                    </a:path>
                  </a:pathLst>
                </a:custGeom>
                <a:solidFill>
                  <a:srgbClr val="F1D7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295" name="Freeform 159"/>
                <p:cNvSpPr>
                  <a:spLocks/>
                </p:cNvSpPr>
                <p:nvPr/>
              </p:nvSpPr>
              <p:spPr bwMode="auto">
                <a:xfrm>
                  <a:off x="1868" y="1795"/>
                  <a:ext cx="95" cy="24"/>
                </a:xfrm>
                <a:custGeom>
                  <a:avLst/>
                  <a:gdLst/>
                  <a:ahLst/>
                  <a:cxnLst>
                    <a:cxn ang="0">
                      <a:pos x="95" y="24"/>
                    </a:cxn>
                    <a:cxn ang="0">
                      <a:pos x="0" y="1"/>
                    </a:cxn>
                    <a:cxn ang="0">
                      <a:pos x="2" y="1"/>
                    </a:cxn>
                    <a:cxn ang="0">
                      <a:pos x="4" y="1"/>
                    </a:cxn>
                    <a:cxn ang="0">
                      <a:pos x="6" y="1"/>
                    </a:cxn>
                    <a:cxn ang="0">
                      <a:pos x="10" y="0"/>
                    </a:cxn>
                    <a:cxn ang="0">
                      <a:pos x="91" y="19"/>
                    </a:cxn>
                    <a:cxn ang="0">
                      <a:pos x="93" y="20"/>
                    </a:cxn>
                    <a:cxn ang="0">
                      <a:pos x="95" y="24"/>
                    </a:cxn>
                  </a:cxnLst>
                  <a:rect l="0" t="0" r="r" b="b"/>
                  <a:pathLst>
                    <a:path w="95" h="24">
                      <a:moveTo>
                        <a:pt x="95" y="24"/>
                      </a:moveTo>
                      <a:lnTo>
                        <a:pt x="0" y="1"/>
                      </a:lnTo>
                      <a:lnTo>
                        <a:pt x="2" y="1"/>
                      </a:lnTo>
                      <a:lnTo>
                        <a:pt x="4" y="1"/>
                      </a:lnTo>
                      <a:lnTo>
                        <a:pt x="6" y="1"/>
                      </a:lnTo>
                      <a:lnTo>
                        <a:pt x="10" y="0"/>
                      </a:lnTo>
                      <a:lnTo>
                        <a:pt x="91" y="19"/>
                      </a:lnTo>
                      <a:lnTo>
                        <a:pt x="93" y="20"/>
                      </a:lnTo>
                      <a:lnTo>
                        <a:pt x="95" y="24"/>
                      </a:lnTo>
                      <a:close/>
                    </a:path>
                  </a:pathLst>
                </a:custGeom>
                <a:solidFill>
                  <a:srgbClr val="F1D8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296" name="Freeform 160"/>
                <p:cNvSpPr>
                  <a:spLocks/>
                </p:cNvSpPr>
                <p:nvPr/>
              </p:nvSpPr>
              <p:spPr bwMode="auto">
                <a:xfrm>
                  <a:off x="1874" y="1795"/>
                  <a:ext cx="87" cy="20"/>
                </a:xfrm>
                <a:custGeom>
                  <a:avLst/>
                  <a:gdLst/>
                  <a:ahLst/>
                  <a:cxnLst>
                    <a:cxn ang="0">
                      <a:pos x="87" y="20"/>
                    </a:cxn>
                    <a:cxn ang="0">
                      <a:pos x="0" y="1"/>
                    </a:cxn>
                    <a:cxn ang="0">
                      <a:pos x="4" y="0"/>
                    </a:cxn>
                    <a:cxn ang="0">
                      <a:pos x="8" y="0"/>
                    </a:cxn>
                    <a:cxn ang="0">
                      <a:pos x="83" y="17"/>
                    </a:cxn>
                    <a:cxn ang="0">
                      <a:pos x="85" y="19"/>
                    </a:cxn>
                    <a:cxn ang="0">
                      <a:pos x="87" y="20"/>
                    </a:cxn>
                  </a:cxnLst>
                  <a:rect l="0" t="0" r="r" b="b"/>
                  <a:pathLst>
                    <a:path w="87" h="20">
                      <a:moveTo>
                        <a:pt x="87" y="20"/>
                      </a:moveTo>
                      <a:lnTo>
                        <a:pt x="0" y="1"/>
                      </a:lnTo>
                      <a:lnTo>
                        <a:pt x="4" y="0"/>
                      </a:lnTo>
                      <a:lnTo>
                        <a:pt x="8" y="0"/>
                      </a:lnTo>
                      <a:lnTo>
                        <a:pt x="83" y="17"/>
                      </a:lnTo>
                      <a:lnTo>
                        <a:pt x="85" y="19"/>
                      </a:lnTo>
                      <a:lnTo>
                        <a:pt x="87" y="20"/>
                      </a:lnTo>
                      <a:close/>
                    </a:path>
                  </a:pathLst>
                </a:custGeom>
                <a:solidFill>
                  <a:srgbClr val="F1D8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297" name="Freeform 161"/>
                <p:cNvSpPr>
                  <a:spLocks/>
                </p:cNvSpPr>
                <p:nvPr/>
              </p:nvSpPr>
              <p:spPr bwMode="auto">
                <a:xfrm>
                  <a:off x="1878" y="1793"/>
                  <a:ext cx="81" cy="21"/>
                </a:xfrm>
                <a:custGeom>
                  <a:avLst/>
                  <a:gdLst/>
                  <a:ahLst/>
                  <a:cxnLst>
                    <a:cxn ang="0">
                      <a:pos x="81" y="21"/>
                    </a:cxn>
                    <a:cxn ang="0">
                      <a:pos x="0" y="2"/>
                    </a:cxn>
                    <a:cxn ang="0">
                      <a:pos x="4" y="2"/>
                    </a:cxn>
                    <a:cxn ang="0">
                      <a:pos x="7" y="0"/>
                    </a:cxn>
                    <a:cxn ang="0">
                      <a:pos x="78" y="17"/>
                    </a:cxn>
                    <a:cxn ang="0">
                      <a:pos x="79" y="19"/>
                    </a:cxn>
                    <a:cxn ang="0">
                      <a:pos x="81" y="21"/>
                    </a:cxn>
                  </a:cxnLst>
                  <a:rect l="0" t="0" r="r" b="b"/>
                  <a:pathLst>
                    <a:path w="81" h="21">
                      <a:moveTo>
                        <a:pt x="81" y="21"/>
                      </a:moveTo>
                      <a:lnTo>
                        <a:pt x="0" y="2"/>
                      </a:lnTo>
                      <a:lnTo>
                        <a:pt x="4" y="2"/>
                      </a:lnTo>
                      <a:lnTo>
                        <a:pt x="7" y="0"/>
                      </a:lnTo>
                      <a:lnTo>
                        <a:pt x="78" y="17"/>
                      </a:lnTo>
                      <a:lnTo>
                        <a:pt x="79" y="19"/>
                      </a:lnTo>
                      <a:lnTo>
                        <a:pt x="81" y="21"/>
                      </a:lnTo>
                      <a:close/>
                    </a:path>
                  </a:pathLst>
                </a:custGeom>
                <a:solidFill>
                  <a:srgbClr val="F2D9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298" name="Freeform 162"/>
                <p:cNvSpPr>
                  <a:spLocks/>
                </p:cNvSpPr>
                <p:nvPr/>
              </p:nvSpPr>
              <p:spPr bwMode="auto">
                <a:xfrm>
                  <a:off x="1882" y="1791"/>
                  <a:ext cx="75" cy="21"/>
                </a:xfrm>
                <a:custGeom>
                  <a:avLst/>
                  <a:gdLst/>
                  <a:ahLst/>
                  <a:cxnLst>
                    <a:cxn ang="0">
                      <a:pos x="75" y="21"/>
                    </a:cxn>
                    <a:cxn ang="0">
                      <a:pos x="0" y="4"/>
                    </a:cxn>
                    <a:cxn ang="0">
                      <a:pos x="3" y="2"/>
                    </a:cxn>
                    <a:cxn ang="0">
                      <a:pos x="7" y="0"/>
                    </a:cxn>
                    <a:cxn ang="0">
                      <a:pos x="70" y="15"/>
                    </a:cxn>
                    <a:cxn ang="0">
                      <a:pos x="74" y="19"/>
                    </a:cxn>
                    <a:cxn ang="0">
                      <a:pos x="75" y="21"/>
                    </a:cxn>
                  </a:cxnLst>
                  <a:rect l="0" t="0" r="r" b="b"/>
                  <a:pathLst>
                    <a:path w="75" h="21">
                      <a:moveTo>
                        <a:pt x="75" y="21"/>
                      </a:moveTo>
                      <a:lnTo>
                        <a:pt x="0" y="4"/>
                      </a:lnTo>
                      <a:lnTo>
                        <a:pt x="3" y="2"/>
                      </a:lnTo>
                      <a:lnTo>
                        <a:pt x="7" y="0"/>
                      </a:lnTo>
                      <a:lnTo>
                        <a:pt x="70" y="15"/>
                      </a:lnTo>
                      <a:lnTo>
                        <a:pt x="74" y="19"/>
                      </a:lnTo>
                      <a:lnTo>
                        <a:pt x="75" y="21"/>
                      </a:lnTo>
                      <a:close/>
                    </a:path>
                  </a:pathLst>
                </a:custGeom>
                <a:solidFill>
                  <a:srgbClr val="F2DA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299" name="Freeform 163"/>
                <p:cNvSpPr>
                  <a:spLocks/>
                </p:cNvSpPr>
                <p:nvPr/>
              </p:nvSpPr>
              <p:spPr bwMode="auto">
                <a:xfrm>
                  <a:off x="1885" y="1791"/>
                  <a:ext cx="71" cy="19"/>
                </a:xfrm>
                <a:custGeom>
                  <a:avLst/>
                  <a:gdLst/>
                  <a:ahLst/>
                  <a:cxnLst>
                    <a:cxn ang="0">
                      <a:pos x="71" y="19"/>
                    </a:cxn>
                    <a:cxn ang="0">
                      <a:pos x="0" y="2"/>
                    </a:cxn>
                    <a:cxn ang="0">
                      <a:pos x="4" y="2"/>
                    </a:cxn>
                    <a:cxn ang="0">
                      <a:pos x="8" y="0"/>
                    </a:cxn>
                    <a:cxn ang="0">
                      <a:pos x="8" y="0"/>
                    </a:cxn>
                    <a:cxn ang="0">
                      <a:pos x="10" y="0"/>
                    </a:cxn>
                    <a:cxn ang="0">
                      <a:pos x="63" y="13"/>
                    </a:cxn>
                    <a:cxn ang="0">
                      <a:pos x="67" y="15"/>
                    </a:cxn>
                    <a:cxn ang="0">
                      <a:pos x="71" y="19"/>
                    </a:cxn>
                  </a:cxnLst>
                  <a:rect l="0" t="0" r="r" b="b"/>
                  <a:pathLst>
                    <a:path w="71" h="19">
                      <a:moveTo>
                        <a:pt x="71" y="19"/>
                      </a:moveTo>
                      <a:lnTo>
                        <a:pt x="0" y="2"/>
                      </a:lnTo>
                      <a:lnTo>
                        <a:pt x="4" y="2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10" y="0"/>
                      </a:lnTo>
                      <a:lnTo>
                        <a:pt x="63" y="13"/>
                      </a:lnTo>
                      <a:lnTo>
                        <a:pt x="67" y="15"/>
                      </a:lnTo>
                      <a:lnTo>
                        <a:pt x="71" y="19"/>
                      </a:lnTo>
                      <a:close/>
                    </a:path>
                  </a:pathLst>
                </a:custGeom>
                <a:solidFill>
                  <a:srgbClr val="F2DA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300" name="Freeform 164"/>
                <p:cNvSpPr>
                  <a:spLocks/>
                </p:cNvSpPr>
                <p:nvPr/>
              </p:nvSpPr>
              <p:spPr bwMode="auto">
                <a:xfrm>
                  <a:off x="1889" y="1789"/>
                  <a:ext cx="63" cy="17"/>
                </a:xfrm>
                <a:custGeom>
                  <a:avLst/>
                  <a:gdLst/>
                  <a:ahLst/>
                  <a:cxnLst>
                    <a:cxn ang="0">
                      <a:pos x="63" y="17"/>
                    </a:cxn>
                    <a:cxn ang="0">
                      <a:pos x="0" y="2"/>
                    </a:cxn>
                    <a:cxn ang="0">
                      <a:pos x="2" y="2"/>
                    </a:cxn>
                    <a:cxn ang="0">
                      <a:pos x="4" y="2"/>
                    </a:cxn>
                    <a:cxn ang="0">
                      <a:pos x="6" y="2"/>
                    </a:cxn>
                    <a:cxn ang="0">
                      <a:pos x="10" y="0"/>
                    </a:cxn>
                    <a:cxn ang="0">
                      <a:pos x="57" y="11"/>
                    </a:cxn>
                    <a:cxn ang="0">
                      <a:pos x="59" y="15"/>
                    </a:cxn>
                    <a:cxn ang="0">
                      <a:pos x="63" y="17"/>
                    </a:cxn>
                  </a:cxnLst>
                  <a:rect l="0" t="0" r="r" b="b"/>
                  <a:pathLst>
                    <a:path w="63" h="17">
                      <a:moveTo>
                        <a:pt x="63" y="17"/>
                      </a:moveTo>
                      <a:lnTo>
                        <a:pt x="0" y="2"/>
                      </a:lnTo>
                      <a:lnTo>
                        <a:pt x="2" y="2"/>
                      </a:lnTo>
                      <a:lnTo>
                        <a:pt x="4" y="2"/>
                      </a:lnTo>
                      <a:lnTo>
                        <a:pt x="6" y="2"/>
                      </a:lnTo>
                      <a:lnTo>
                        <a:pt x="10" y="0"/>
                      </a:lnTo>
                      <a:lnTo>
                        <a:pt x="57" y="11"/>
                      </a:lnTo>
                      <a:lnTo>
                        <a:pt x="59" y="15"/>
                      </a:lnTo>
                      <a:lnTo>
                        <a:pt x="63" y="17"/>
                      </a:lnTo>
                      <a:close/>
                    </a:path>
                  </a:pathLst>
                </a:custGeom>
                <a:solidFill>
                  <a:srgbClr val="F2DB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301" name="Freeform 165"/>
                <p:cNvSpPr>
                  <a:spLocks/>
                </p:cNvSpPr>
                <p:nvPr/>
              </p:nvSpPr>
              <p:spPr bwMode="auto">
                <a:xfrm>
                  <a:off x="1895" y="1789"/>
                  <a:ext cx="53" cy="15"/>
                </a:xfrm>
                <a:custGeom>
                  <a:avLst/>
                  <a:gdLst/>
                  <a:ahLst/>
                  <a:cxnLst>
                    <a:cxn ang="0">
                      <a:pos x="53" y="15"/>
                    </a:cxn>
                    <a:cxn ang="0">
                      <a:pos x="0" y="2"/>
                    </a:cxn>
                    <a:cxn ang="0">
                      <a:pos x="4" y="0"/>
                    </a:cxn>
                    <a:cxn ang="0">
                      <a:pos x="5" y="0"/>
                    </a:cxn>
                    <a:cxn ang="0">
                      <a:pos x="47" y="9"/>
                    </a:cxn>
                    <a:cxn ang="0">
                      <a:pos x="47" y="9"/>
                    </a:cxn>
                    <a:cxn ang="0">
                      <a:pos x="49" y="11"/>
                    </a:cxn>
                    <a:cxn ang="0">
                      <a:pos x="51" y="13"/>
                    </a:cxn>
                    <a:cxn ang="0">
                      <a:pos x="53" y="15"/>
                    </a:cxn>
                  </a:cxnLst>
                  <a:rect l="0" t="0" r="r" b="b"/>
                  <a:pathLst>
                    <a:path w="53" h="15">
                      <a:moveTo>
                        <a:pt x="53" y="15"/>
                      </a:moveTo>
                      <a:lnTo>
                        <a:pt x="0" y="2"/>
                      </a:lnTo>
                      <a:lnTo>
                        <a:pt x="4" y="0"/>
                      </a:lnTo>
                      <a:lnTo>
                        <a:pt x="5" y="0"/>
                      </a:lnTo>
                      <a:lnTo>
                        <a:pt x="47" y="9"/>
                      </a:lnTo>
                      <a:lnTo>
                        <a:pt x="47" y="9"/>
                      </a:lnTo>
                      <a:lnTo>
                        <a:pt x="49" y="11"/>
                      </a:lnTo>
                      <a:lnTo>
                        <a:pt x="51" y="13"/>
                      </a:lnTo>
                      <a:lnTo>
                        <a:pt x="53" y="15"/>
                      </a:lnTo>
                      <a:close/>
                    </a:path>
                  </a:pathLst>
                </a:custGeom>
                <a:solidFill>
                  <a:srgbClr val="F2DC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302" name="Freeform 166"/>
                <p:cNvSpPr>
                  <a:spLocks/>
                </p:cNvSpPr>
                <p:nvPr/>
              </p:nvSpPr>
              <p:spPr bwMode="auto">
                <a:xfrm>
                  <a:off x="1899" y="1787"/>
                  <a:ext cx="47" cy="13"/>
                </a:xfrm>
                <a:custGeom>
                  <a:avLst/>
                  <a:gdLst/>
                  <a:ahLst/>
                  <a:cxnLst>
                    <a:cxn ang="0">
                      <a:pos x="47" y="13"/>
                    </a:cxn>
                    <a:cxn ang="0">
                      <a:pos x="0" y="2"/>
                    </a:cxn>
                    <a:cxn ang="0">
                      <a:pos x="3" y="2"/>
                    </a:cxn>
                    <a:cxn ang="0">
                      <a:pos x="5" y="0"/>
                    </a:cxn>
                    <a:cxn ang="0">
                      <a:pos x="7" y="0"/>
                    </a:cxn>
                    <a:cxn ang="0">
                      <a:pos x="7" y="0"/>
                    </a:cxn>
                    <a:cxn ang="0">
                      <a:pos x="38" y="8"/>
                    </a:cxn>
                    <a:cxn ang="0">
                      <a:pos x="41" y="11"/>
                    </a:cxn>
                    <a:cxn ang="0">
                      <a:pos x="45" y="13"/>
                    </a:cxn>
                    <a:cxn ang="0">
                      <a:pos x="45" y="13"/>
                    </a:cxn>
                    <a:cxn ang="0">
                      <a:pos x="47" y="13"/>
                    </a:cxn>
                  </a:cxnLst>
                  <a:rect l="0" t="0" r="r" b="b"/>
                  <a:pathLst>
                    <a:path w="47" h="13">
                      <a:moveTo>
                        <a:pt x="47" y="13"/>
                      </a:moveTo>
                      <a:lnTo>
                        <a:pt x="0" y="2"/>
                      </a:lnTo>
                      <a:lnTo>
                        <a:pt x="3" y="2"/>
                      </a:lnTo>
                      <a:lnTo>
                        <a:pt x="5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38" y="8"/>
                      </a:lnTo>
                      <a:lnTo>
                        <a:pt x="41" y="11"/>
                      </a:lnTo>
                      <a:lnTo>
                        <a:pt x="45" y="13"/>
                      </a:lnTo>
                      <a:lnTo>
                        <a:pt x="45" y="13"/>
                      </a:lnTo>
                      <a:lnTo>
                        <a:pt x="47" y="13"/>
                      </a:lnTo>
                      <a:close/>
                    </a:path>
                  </a:pathLst>
                </a:custGeom>
                <a:solidFill>
                  <a:srgbClr val="F2DD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303" name="Freeform 167"/>
                <p:cNvSpPr>
                  <a:spLocks/>
                </p:cNvSpPr>
                <p:nvPr/>
              </p:nvSpPr>
              <p:spPr bwMode="auto">
                <a:xfrm>
                  <a:off x="1900" y="1787"/>
                  <a:ext cx="42" cy="11"/>
                </a:xfrm>
                <a:custGeom>
                  <a:avLst/>
                  <a:gdLst/>
                  <a:ahLst/>
                  <a:cxnLst>
                    <a:cxn ang="0">
                      <a:pos x="42" y="11"/>
                    </a:cxn>
                    <a:cxn ang="0">
                      <a:pos x="0" y="2"/>
                    </a:cxn>
                    <a:cxn ang="0">
                      <a:pos x="2" y="2"/>
                    </a:cxn>
                    <a:cxn ang="0">
                      <a:pos x="4" y="0"/>
                    </a:cxn>
                    <a:cxn ang="0">
                      <a:pos x="8" y="0"/>
                    </a:cxn>
                    <a:cxn ang="0">
                      <a:pos x="10" y="0"/>
                    </a:cxn>
                    <a:cxn ang="0">
                      <a:pos x="33" y="6"/>
                    </a:cxn>
                    <a:cxn ang="0">
                      <a:pos x="33" y="6"/>
                    </a:cxn>
                    <a:cxn ang="0">
                      <a:pos x="33" y="6"/>
                    </a:cxn>
                    <a:cxn ang="0">
                      <a:pos x="37" y="8"/>
                    </a:cxn>
                    <a:cxn ang="0">
                      <a:pos x="42" y="11"/>
                    </a:cxn>
                  </a:cxnLst>
                  <a:rect l="0" t="0" r="r" b="b"/>
                  <a:pathLst>
                    <a:path w="42" h="11">
                      <a:moveTo>
                        <a:pt x="42" y="11"/>
                      </a:moveTo>
                      <a:lnTo>
                        <a:pt x="0" y="2"/>
                      </a:lnTo>
                      <a:lnTo>
                        <a:pt x="2" y="2"/>
                      </a:lnTo>
                      <a:lnTo>
                        <a:pt x="4" y="0"/>
                      </a:lnTo>
                      <a:lnTo>
                        <a:pt x="8" y="0"/>
                      </a:lnTo>
                      <a:lnTo>
                        <a:pt x="10" y="0"/>
                      </a:lnTo>
                      <a:lnTo>
                        <a:pt x="33" y="6"/>
                      </a:lnTo>
                      <a:lnTo>
                        <a:pt x="33" y="6"/>
                      </a:lnTo>
                      <a:lnTo>
                        <a:pt x="33" y="6"/>
                      </a:lnTo>
                      <a:lnTo>
                        <a:pt x="37" y="8"/>
                      </a:lnTo>
                      <a:lnTo>
                        <a:pt x="42" y="11"/>
                      </a:lnTo>
                      <a:close/>
                    </a:path>
                  </a:pathLst>
                </a:custGeom>
                <a:solidFill>
                  <a:srgbClr val="F2DD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304" name="Freeform 168"/>
                <p:cNvSpPr>
                  <a:spLocks/>
                </p:cNvSpPr>
                <p:nvPr/>
              </p:nvSpPr>
              <p:spPr bwMode="auto">
                <a:xfrm>
                  <a:off x="1906" y="1785"/>
                  <a:ext cx="31" cy="10"/>
                </a:xfrm>
                <a:custGeom>
                  <a:avLst/>
                  <a:gdLst/>
                  <a:ahLst/>
                  <a:cxnLst>
                    <a:cxn ang="0">
                      <a:pos x="31" y="10"/>
                    </a:cxn>
                    <a:cxn ang="0">
                      <a:pos x="0" y="2"/>
                    </a:cxn>
                    <a:cxn ang="0">
                      <a:pos x="4" y="2"/>
                    </a:cxn>
                    <a:cxn ang="0">
                      <a:pos x="8" y="0"/>
                    </a:cxn>
                    <a:cxn ang="0">
                      <a:pos x="23" y="4"/>
                    </a:cxn>
                    <a:cxn ang="0">
                      <a:pos x="25" y="6"/>
                    </a:cxn>
                    <a:cxn ang="0">
                      <a:pos x="27" y="8"/>
                    </a:cxn>
                    <a:cxn ang="0">
                      <a:pos x="29" y="10"/>
                    </a:cxn>
                    <a:cxn ang="0">
                      <a:pos x="31" y="10"/>
                    </a:cxn>
                  </a:cxnLst>
                  <a:rect l="0" t="0" r="r" b="b"/>
                  <a:pathLst>
                    <a:path w="31" h="10">
                      <a:moveTo>
                        <a:pt x="31" y="10"/>
                      </a:moveTo>
                      <a:lnTo>
                        <a:pt x="0" y="2"/>
                      </a:lnTo>
                      <a:lnTo>
                        <a:pt x="4" y="2"/>
                      </a:lnTo>
                      <a:lnTo>
                        <a:pt x="8" y="0"/>
                      </a:lnTo>
                      <a:lnTo>
                        <a:pt x="23" y="4"/>
                      </a:lnTo>
                      <a:lnTo>
                        <a:pt x="25" y="6"/>
                      </a:lnTo>
                      <a:lnTo>
                        <a:pt x="27" y="8"/>
                      </a:lnTo>
                      <a:lnTo>
                        <a:pt x="29" y="10"/>
                      </a:lnTo>
                      <a:lnTo>
                        <a:pt x="31" y="10"/>
                      </a:lnTo>
                      <a:close/>
                    </a:path>
                  </a:pathLst>
                </a:custGeom>
                <a:solidFill>
                  <a:srgbClr val="F2DE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305" name="Freeform 169"/>
                <p:cNvSpPr>
                  <a:spLocks/>
                </p:cNvSpPr>
                <p:nvPr/>
              </p:nvSpPr>
              <p:spPr bwMode="auto">
                <a:xfrm>
                  <a:off x="1910" y="1785"/>
                  <a:ext cx="23" cy="8"/>
                </a:xfrm>
                <a:custGeom>
                  <a:avLst/>
                  <a:gdLst/>
                  <a:ahLst/>
                  <a:cxnLst>
                    <a:cxn ang="0">
                      <a:pos x="23" y="8"/>
                    </a:cxn>
                    <a:cxn ang="0">
                      <a:pos x="0" y="2"/>
                    </a:cxn>
                    <a:cxn ang="0">
                      <a:pos x="4" y="0"/>
                    </a:cxn>
                    <a:cxn ang="0">
                      <a:pos x="9" y="0"/>
                    </a:cxn>
                    <a:cxn ang="0">
                      <a:pos x="13" y="2"/>
                    </a:cxn>
                    <a:cxn ang="0">
                      <a:pos x="19" y="4"/>
                    </a:cxn>
                    <a:cxn ang="0">
                      <a:pos x="23" y="8"/>
                    </a:cxn>
                  </a:cxnLst>
                  <a:rect l="0" t="0" r="r" b="b"/>
                  <a:pathLst>
                    <a:path w="23" h="8">
                      <a:moveTo>
                        <a:pt x="23" y="8"/>
                      </a:moveTo>
                      <a:lnTo>
                        <a:pt x="0" y="2"/>
                      </a:lnTo>
                      <a:lnTo>
                        <a:pt x="4" y="0"/>
                      </a:lnTo>
                      <a:lnTo>
                        <a:pt x="9" y="0"/>
                      </a:lnTo>
                      <a:lnTo>
                        <a:pt x="13" y="2"/>
                      </a:lnTo>
                      <a:lnTo>
                        <a:pt x="19" y="4"/>
                      </a:lnTo>
                      <a:lnTo>
                        <a:pt x="23" y="8"/>
                      </a:lnTo>
                      <a:close/>
                    </a:path>
                  </a:pathLst>
                </a:custGeom>
                <a:solidFill>
                  <a:srgbClr val="F2DF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306" name="Freeform 170"/>
                <p:cNvSpPr>
                  <a:spLocks/>
                </p:cNvSpPr>
                <p:nvPr/>
              </p:nvSpPr>
              <p:spPr bwMode="auto">
                <a:xfrm>
                  <a:off x="1914" y="1785"/>
                  <a:ext cx="15" cy="4"/>
                </a:xfrm>
                <a:custGeom>
                  <a:avLst/>
                  <a:gdLst/>
                  <a:ahLst/>
                  <a:cxnLst>
                    <a:cxn ang="0">
                      <a:pos x="15" y="4"/>
                    </a:cxn>
                    <a:cxn ang="0">
                      <a:pos x="0" y="0"/>
                    </a:cxn>
                    <a:cxn ang="0">
                      <a:pos x="4" y="0"/>
                    </a:cxn>
                    <a:cxn ang="0">
                      <a:pos x="7" y="0"/>
                    </a:cxn>
                    <a:cxn ang="0">
                      <a:pos x="11" y="2"/>
                    </a:cxn>
                    <a:cxn ang="0">
                      <a:pos x="15" y="4"/>
                    </a:cxn>
                  </a:cxnLst>
                  <a:rect l="0" t="0" r="r" b="b"/>
                  <a:pathLst>
                    <a:path w="15" h="4">
                      <a:moveTo>
                        <a:pt x="15" y="4"/>
                      </a:moveTo>
                      <a:lnTo>
                        <a:pt x="0" y="0"/>
                      </a:lnTo>
                      <a:lnTo>
                        <a:pt x="4" y="0"/>
                      </a:lnTo>
                      <a:lnTo>
                        <a:pt x="7" y="0"/>
                      </a:lnTo>
                      <a:lnTo>
                        <a:pt x="11" y="2"/>
                      </a:lnTo>
                      <a:lnTo>
                        <a:pt x="15" y="4"/>
                      </a:lnTo>
                      <a:close/>
                    </a:path>
                  </a:pathLst>
                </a:custGeom>
                <a:solidFill>
                  <a:srgbClr val="F3E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307" name="Freeform 171"/>
                <p:cNvSpPr>
                  <a:spLocks/>
                </p:cNvSpPr>
                <p:nvPr/>
              </p:nvSpPr>
              <p:spPr bwMode="auto">
                <a:xfrm>
                  <a:off x="1919" y="1785"/>
                  <a:ext cx="4" cy="2"/>
                </a:xfrm>
                <a:custGeom>
                  <a:avLst/>
                  <a:gdLst/>
                  <a:ahLst/>
                  <a:cxnLst>
                    <a:cxn ang="0">
                      <a:pos x="4" y="2"/>
                    </a:cxn>
                    <a:cxn ang="0">
                      <a:pos x="0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4" y="0"/>
                    </a:cxn>
                    <a:cxn ang="0">
                      <a:pos x="4" y="2"/>
                    </a:cxn>
                  </a:cxnLst>
                  <a:rect l="0" t="0" r="r" b="b"/>
                  <a:pathLst>
                    <a:path w="4" h="2">
                      <a:moveTo>
                        <a:pt x="4" y="2"/>
                      </a:moveTo>
                      <a:lnTo>
                        <a:pt x="0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4" y="0"/>
                      </a:lnTo>
                      <a:lnTo>
                        <a:pt x="4" y="2"/>
                      </a:lnTo>
                      <a:close/>
                    </a:path>
                  </a:pathLst>
                </a:custGeom>
                <a:solidFill>
                  <a:srgbClr val="F3E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308" name="Freeform 172"/>
                <p:cNvSpPr>
                  <a:spLocks/>
                </p:cNvSpPr>
                <p:nvPr/>
              </p:nvSpPr>
              <p:spPr bwMode="auto">
                <a:xfrm>
                  <a:off x="1808" y="1804"/>
                  <a:ext cx="134" cy="288"/>
                </a:xfrm>
                <a:custGeom>
                  <a:avLst/>
                  <a:gdLst/>
                  <a:ahLst/>
                  <a:cxnLst>
                    <a:cxn ang="0">
                      <a:pos x="92" y="288"/>
                    </a:cxn>
                    <a:cxn ang="0">
                      <a:pos x="102" y="277"/>
                    </a:cxn>
                    <a:cxn ang="0">
                      <a:pos x="110" y="264"/>
                    </a:cxn>
                    <a:cxn ang="0">
                      <a:pos x="117" y="250"/>
                    </a:cxn>
                    <a:cxn ang="0">
                      <a:pos x="123" y="233"/>
                    </a:cxn>
                    <a:cxn ang="0">
                      <a:pos x="127" y="216"/>
                    </a:cxn>
                    <a:cxn ang="0">
                      <a:pos x="130" y="201"/>
                    </a:cxn>
                    <a:cxn ang="0">
                      <a:pos x="134" y="184"/>
                    </a:cxn>
                    <a:cxn ang="0">
                      <a:pos x="134" y="167"/>
                    </a:cxn>
                    <a:cxn ang="0">
                      <a:pos x="134" y="144"/>
                    </a:cxn>
                    <a:cxn ang="0">
                      <a:pos x="132" y="119"/>
                    </a:cxn>
                    <a:cxn ang="0">
                      <a:pos x="129" y="108"/>
                    </a:cxn>
                    <a:cxn ang="0">
                      <a:pos x="127" y="99"/>
                    </a:cxn>
                    <a:cxn ang="0">
                      <a:pos x="119" y="80"/>
                    </a:cxn>
                    <a:cxn ang="0">
                      <a:pos x="110" y="65"/>
                    </a:cxn>
                    <a:cxn ang="0">
                      <a:pos x="106" y="59"/>
                    </a:cxn>
                    <a:cxn ang="0">
                      <a:pos x="104" y="55"/>
                    </a:cxn>
                    <a:cxn ang="0">
                      <a:pos x="91" y="38"/>
                    </a:cxn>
                    <a:cxn ang="0">
                      <a:pos x="77" y="23"/>
                    </a:cxn>
                    <a:cxn ang="0">
                      <a:pos x="60" y="10"/>
                    </a:cxn>
                    <a:cxn ang="0">
                      <a:pos x="47" y="0"/>
                    </a:cxn>
                    <a:cxn ang="0">
                      <a:pos x="43" y="4"/>
                    </a:cxn>
                    <a:cxn ang="0">
                      <a:pos x="34" y="8"/>
                    </a:cxn>
                    <a:cxn ang="0">
                      <a:pos x="22" y="10"/>
                    </a:cxn>
                    <a:cxn ang="0">
                      <a:pos x="13" y="10"/>
                    </a:cxn>
                    <a:cxn ang="0">
                      <a:pos x="3" y="11"/>
                    </a:cxn>
                    <a:cxn ang="0">
                      <a:pos x="0" y="11"/>
                    </a:cxn>
                    <a:cxn ang="0">
                      <a:pos x="15" y="27"/>
                    </a:cxn>
                    <a:cxn ang="0">
                      <a:pos x="30" y="44"/>
                    </a:cxn>
                    <a:cxn ang="0">
                      <a:pos x="47" y="63"/>
                    </a:cxn>
                    <a:cxn ang="0">
                      <a:pos x="58" y="83"/>
                    </a:cxn>
                    <a:cxn ang="0">
                      <a:pos x="72" y="110"/>
                    </a:cxn>
                    <a:cxn ang="0">
                      <a:pos x="81" y="140"/>
                    </a:cxn>
                    <a:cxn ang="0">
                      <a:pos x="83" y="156"/>
                    </a:cxn>
                    <a:cxn ang="0">
                      <a:pos x="85" y="173"/>
                    </a:cxn>
                    <a:cxn ang="0">
                      <a:pos x="87" y="190"/>
                    </a:cxn>
                    <a:cxn ang="0">
                      <a:pos x="85" y="207"/>
                    </a:cxn>
                    <a:cxn ang="0">
                      <a:pos x="79" y="231"/>
                    </a:cxn>
                    <a:cxn ang="0">
                      <a:pos x="70" y="258"/>
                    </a:cxn>
                    <a:cxn ang="0">
                      <a:pos x="62" y="269"/>
                    </a:cxn>
                    <a:cxn ang="0">
                      <a:pos x="53" y="277"/>
                    </a:cxn>
                    <a:cxn ang="0">
                      <a:pos x="53" y="281"/>
                    </a:cxn>
                    <a:cxn ang="0">
                      <a:pos x="53" y="283"/>
                    </a:cxn>
                    <a:cxn ang="0">
                      <a:pos x="58" y="286"/>
                    </a:cxn>
                    <a:cxn ang="0">
                      <a:pos x="70" y="288"/>
                    </a:cxn>
                    <a:cxn ang="0">
                      <a:pos x="83" y="288"/>
                    </a:cxn>
                    <a:cxn ang="0">
                      <a:pos x="92" y="288"/>
                    </a:cxn>
                  </a:cxnLst>
                  <a:rect l="0" t="0" r="r" b="b"/>
                  <a:pathLst>
                    <a:path w="134" h="288">
                      <a:moveTo>
                        <a:pt x="92" y="288"/>
                      </a:moveTo>
                      <a:lnTo>
                        <a:pt x="102" y="277"/>
                      </a:lnTo>
                      <a:lnTo>
                        <a:pt x="110" y="264"/>
                      </a:lnTo>
                      <a:lnTo>
                        <a:pt x="117" y="250"/>
                      </a:lnTo>
                      <a:lnTo>
                        <a:pt x="123" y="233"/>
                      </a:lnTo>
                      <a:lnTo>
                        <a:pt x="127" y="216"/>
                      </a:lnTo>
                      <a:lnTo>
                        <a:pt x="130" y="201"/>
                      </a:lnTo>
                      <a:lnTo>
                        <a:pt x="134" y="184"/>
                      </a:lnTo>
                      <a:lnTo>
                        <a:pt x="134" y="167"/>
                      </a:lnTo>
                      <a:lnTo>
                        <a:pt x="134" y="144"/>
                      </a:lnTo>
                      <a:lnTo>
                        <a:pt x="132" y="119"/>
                      </a:lnTo>
                      <a:lnTo>
                        <a:pt x="129" y="108"/>
                      </a:lnTo>
                      <a:lnTo>
                        <a:pt x="127" y="99"/>
                      </a:lnTo>
                      <a:lnTo>
                        <a:pt x="119" y="80"/>
                      </a:lnTo>
                      <a:lnTo>
                        <a:pt x="110" y="65"/>
                      </a:lnTo>
                      <a:lnTo>
                        <a:pt x="106" y="59"/>
                      </a:lnTo>
                      <a:lnTo>
                        <a:pt x="104" y="55"/>
                      </a:lnTo>
                      <a:lnTo>
                        <a:pt x="91" y="38"/>
                      </a:lnTo>
                      <a:lnTo>
                        <a:pt x="77" y="23"/>
                      </a:lnTo>
                      <a:lnTo>
                        <a:pt x="60" y="10"/>
                      </a:lnTo>
                      <a:lnTo>
                        <a:pt x="47" y="0"/>
                      </a:lnTo>
                      <a:lnTo>
                        <a:pt x="43" y="4"/>
                      </a:lnTo>
                      <a:lnTo>
                        <a:pt x="34" y="8"/>
                      </a:lnTo>
                      <a:lnTo>
                        <a:pt x="22" y="10"/>
                      </a:lnTo>
                      <a:lnTo>
                        <a:pt x="13" y="10"/>
                      </a:lnTo>
                      <a:lnTo>
                        <a:pt x="3" y="11"/>
                      </a:lnTo>
                      <a:lnTo>
                        <a:pt x="0" y="11"/>
                      </a:lnTo>
                      <a:lnTo>
                        <a:pt x="15" y="27"/>
                      </a:lnTo>
                      <a:lnTo>
                        <a:pt x="30" y="44"/>
                      </a:lnTo>
                      <a:lnTo>
                        <a:pt x="47" y="63"/>
                      </a:lnTo>
                      <a:lnTo>
                        <a:pt x="58" y="83"/>
                      </a:lnTo>
                      <a:lnTo>
                        <a:pt x="72" y="110"/>
                      </a:lnTo>
                      <a:lnTo>
                        <a:pt x="81" y="140"/>
                      </a:lnTo>
                      <a:lnTo>
                        <a:pt x="83" y="156"/>
                      </a:lnTo>
                      <a:lnTo>
                        <a:pt x="85" y="173"/>
                      </a:lnTo>
                      <a:lnTo>
                        <a:pt x="87" y="190"/>
                      </a:lnTo>
                      <a:lnTo>
                        <a:pt x="85" y="207"/>
                      </a:lnTo>
                      <a:lnTo>
                        <a:pt x="79" y="231"/>
                      </a:lnTo>
                      <a:lnTo>
                        <a:pt x="70" y="258"/>
                      </a:lnTo>
                      <a:lnTo>
                        <a:pt x="62" y="269"/>
                      </a:lnTo>
                      <a:lnTo>
                        <a:pt x="53" y="277"/>
                      </a:lnTo>
                      <a:lnTo>
                        <a:pt x="53" y="281"/>
                      </a:lnTo>
                      <a:lnTo>
                        <a:pt x="53" y="283"/>
                      </a:lnTo>
                      <a:lnTo>
                        <a:pt x="58" y="286"/>
                      </a:lnTo>
                      <a:lnTo>
                        <a:pt x="70" y="288"/>
                      </a:lnTo>
                      <a:lnTo>
                        <a:pt x="83" y="288"/>
                      </a:lnTo>
                      <a:lnTo>
                        <a:pt x="92" y="288"/>
                      </a:lnTo>
                      <a:close/>
                    </a:path>
                  </a:pathLst>
                </a:custGeom>
                <a:solidFill>
                  <a:srgbClr val="54609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309" name="Freeform 173"/>
                <p:cNvSpPr>
                  <a:spLocks/>
                </p:cNvSpPr>
                <p:nvPr/>
              </p:nvSpPr>
              <p:spPr bwMode="auto">
                <a:xfrm>
                  <a:off x="1764" y="1817"/>
                  <a:ext cx="127" cy="260"/>
                </a:xfrm>
                <a:custGeom>
                  <a:avLst/>
                  <a:gdLst/>
                  <a:ahLst/>
                  <a:cxnLst>
                    <a:cxn ang="0">
                      <a:pos x="47" y="4"/>
                    </a:cxn>
                    <a:cxn ang="0">
                      <a:pos x="40" y="0"/>
                    </a:cxn>
                    <a:cxn ang="0">
                      <a:pos x="32" y="0"/>
                    </a:cxn>
                    <a:cxn ang="0">
                      <a:pos x="26" y="0"/>
                    </a:cxn>
                    <a:cxn ang="0">
                      <a:pos x="23" y="2"/>
                    </a:cxn>
                    <a:cxn ang="0">
                      <a:pos x="19" y="4"/>
                    </a:cxn>
                    <a:cxn ang="0">
                      <a:pos x="15" y="8"/>
                    </a:cxn>
                    <a:cxn ang="0">
                      <a:pos x="13" y="14"/>
                    </a:cxn>
                    <a:cxn ang="0">
                      <a:pos x="11" y="19"/>
                    </a:cxn>
                    <a:cxn ang="0">
                      <a:pos x="7" y="44"/>
                    </a:cxn>
                    <a:cxn ang="0">
                      <a:pos x="4" y="70"/>
                    </a:cxn>
                    <a:cxn ang="0">
                      <a:pos x="2" y="97"/>
                    </a:cxn>
                    <a:cxn ang="0">
                      <a:pos x="0" y="124"/>
                    </a:cxn>
                    <a:cxn ang="0">
                      <a:pos x="0" y="150"/>
                    </a:cxn>
                    <a:cxn ang="0">
                      <a:pos x="4" y="173"/>
                    </a:cxn>
                    <a:cxn ang="0">
                      <a:pos x="9" y="196"/>
                    </a:cxn>
                    <a:cxn ang="0">
                      <a:pos x="19" y="215"/>
                    </a:cxn>
                    <a:cxn ang="0">
                      <a:pos x="30" y="234"/>
                    </a:cxn>
                    <a:cxn ang="0">
                      <a:pos x="45" y="249"/>
                    </a:cxn>
                    <a:cxn ang="0">
                      <a:pos x="57" y="256"/>
                    </a:cxn>
                    <a:cxn ang="0">
                      <a:pos x="70" y="260"/>
                    </a:cxn>
                    <a:cxn ang="0">
                      <a:pos x="78" y="260"/>
                    </a:cxn>
                    <a:cxn ang="0">
                      <a:pos x="85" y="260"/>
                    </a:cxn>
                    <a:cxn ang="0">
                      <a:pos x="91" y="258"/>
                    </a:cxn>
                    <a:cxn ang="0">
                      <a:pos x="97" y="254"/>
                    </a:cxn>
                    <a:cxn ang="0">
                      <a:pos x="106" y="243"/>
                    </a:cxn>
                    <a:cxn ang="0">
                      <a:pos x="114" y="228"/>
                    </a:cxn>
                    <a:cxn ang="0">
                      <a:pos x="116" y="226"/>
                    </a:cxn>
                    <a:cxn ang="0">
                      <a:pos x="118" y="224"/>
                    </a:cxn>
                    <a:cxn ang="0">
                      <a:pos x="123" y="211"/>
                    </a:cxn>
                    <a:cxn ang="0">
                      <a:pos x="127" y="196"/>
                    </a:cxn>
                    <a:cxn ang="0">
                      <a:pos x="127" y="182"/>
                    </a:cxn>
                    <a:cxn ang="0">
                      <a:pos x="125" y="167"/>
                    </a:cxn>
                    <a:cxn ang="0">
                      <a:pos x="119" y="139"/>
                    </a:cxn>
                    <a:cxn ang="0">
                      <a:pos x="110" y="110"/>
                    </a:cxn>
                    <a:cxn ang="0">
                      <a:pos x="95" y="74"/>
                    </a:cxn>
                    <a:cxn ang="0">
                      <a:pos x="78" y="42"/>
                    </a:cxn>
                    <a:cxn ang="0">
                      <a:pos x="70" y="29"/>
                    </a:cxn>
                    <a:cxn ang="0">
                      <a:pos x="61" y="17"/>
                    </a:cxn>
                    <a:cxn ang="0">
                      <a:pos x="53" y="10"/>
                    </a:cxn>
                    <a:cxn ang="0">
                      <a:pos x="47" y="4"/>
                    </a:cxn>
                  </a:cxnLst>
                  <a:rect l="0" t="0" r="r" b="b"/>
                  <a:pathLst>
                    <a:path w="127" h="260">
                      <a:moveTo>
                        <a:pt x="47" y="4"/>
                      </a:moveTo>
                      <a:lnTo>
                        <a:pt x="40" y="0"/>
                      </a:lnTo>
                      <a:lnTo>
                        <a:pt x="32" y="0"/>
                      </a:lnTo>
                      <a:lnTo>
                        <a:pt x="26" y="0"/>
                      </a:lnTo>
                      <a:lnTo>
                        <a:pt x="23" y="2"/>
                      </a:lnTo>
                      <a:lnTo>
                        <a:pt x="19" y="4"/>
                      </a:lnTo>
                      <a:lnTo>
                        <a:pt x="15" y="8"/>
                      </a:lnTo>
                      <a:lnTo>
                        <a:pt x="13" y="14"/>
                      </a:lnTo>
                      <a:lnTo>
                        <a:pt x="11" y="19"/>
                      </a:lnTo>
                      <a:lnTo>
                        <a:pt x="7" y="44"/>
                      </a:lnTo>
                      <a:lnTo>
                        <a:pt x="4" y="70"/>
                      </a:lnTo>
                      <a:lnTo>
                        <a:pt x="2" y="97"/>
                      </a:lnTo>
                      <a:lnTo>
                        <a:pt x="0" y="124"/>
                      </a:lnTo>
                      <a:lnTo>
                        <a:pt x="0" y="150"/>
                      </a:lnTo>
                      <a:lnTo>
                        <a:pt x="4" y="173"/>
                      </a:lnTo>
                      <a:lnTo>
                        <a:pt x="9" y="196"/>
                      </a:lnTo>
                      <a:lnTo>
                        <a:pt x="19" y="215"/>
                      </a:lnTo>
                      <a:lnTo>
                        <a:pt x="30" y="234"/>
                      </a:lnTo>
                      <a:lnTo>
                        <a:pt x="45" y="249"/>
                      </a:lnTo>
                      <a:lnTo>
                        <a:pt x="57" y="256"/>
                      </a:lnTo>
                      <a:lnTo>
                        <a:pt x="70" y="260"/>
                      </a:lnTo>
                      <a:lnTo>
                        <a:pt x="78" y="260"/>
                      </a:lnTo>
                      <a:lnTo>
                        <a:pt x="85" y="260"/>
                      </a:lnTo>
                      <a:lnTo>
                        <a:pt x="91" y="258"/>
                      </a:lnTo>
                      <a:lnTo>
                        <a:pt x="97" y="254"/>
                      </a:lnTo>
                      <a:lnTo>
                        <a:pt x="106" y="243"/>
                      </a:lnTo>
                      <a:lnTo>
                        <a:pt x="114" y="228"/>
                      </a:lnTo>
                      <a:lnTo>
                        <a:pt x="116" y="226"/>
                      </a:lnTo>
                      <a:lnTo>
                        <a:pt x="118" y="224"/>
                      </a:lnTo>
                      <a:lnTo>
                        <a:pt x="123" y="211"/>
                      </a:lnTo>
                      <a:lnTo>
                        <a:pt x="127" y="196"/>
                      </a:lnTo>
                      <a:lnTo>
                        <a:pt x="127" y="182"/>
                      </a:lnTo>
                      <a:lnTo>
                        <a:pt x="125" y="167"/>
                      </a:lnTo>
                      <a:lnTo>
                        <a:pt x="119" y="139"/>
                      </a:lnTo>
                      <a:lnTo>
                        <a:pt x="110" y="110"/>
                      </a:lnTo>
                      <a:lnTo>
                        <a:pt x="95" y="74"/>
                      </a:lnTo>
                      <a:lnTo>
                        <a:pt x="78" y="42"/>
                      </a:lnTo>
                      <a:lnTo>
                        <a:pt x="70" y="29"/>
                      </a:lnTo>
                      <a:lnTo>
                        <a:pt x="61" y="17"/>
                      </a:lnTo>
                      <a:lnTo>
                        <a:pt x="53" y="10"/>
                      </a:lnTo>
                      <a:lnTo>
                        <a:pt x="47" y="4"/>
                      </a:lnTo>
                      <a:close/>
                    </a:path>
                  </a:pathLst>
                </a:custGeom>
                <a:solidFill>
                  <a:srgbClr val="563D3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310" name="Freeform 174"/>
                <p:cNvSpPr>
                  <a:spLocks/>
                </p:cNvSpPr>
                <p:nvPr/>
              </p:nvSpPr>
              <p:spPr bwMode="auto">
                <a:xfrm>
                  <a:off x="1392" y="1309"/>
                  <a:ext cx="706" cy="450"/>
                </a:xfrm>
                <a:custGeom>
                  <a:avLst/>
                  <a:gdLst/>
                  <a:ahLst/>
                  <a:cxnLst>
                    <a:cxn ang="0">
                      <a:pos x="218" y="68"/>
                    </a:cxn>
                    <a:cxn ang="0">
                      <a:pos x="220" y="74"/>
                    </a:cxn>
                    <a:cxn ang="0">
                      <a:pos x="222" y="80"/>
                    </a:cxn>
                    <a:cxn ang="0">
                      <a:pos x="230" y="89"/>
                    </a:cxn>
                    <a:cxn ang="0">
                      <a:pos x="243" y="110"/>
                    </a:cxn>
                    <a:cxn ang="0">
                      <a:pos x="262" y="129"/>
                    </a:cxn>
                    <a:cxn ang="0">
                      <a:pos x="285" y="146"/>
                    </a:cxn>
                    <a:cxn ang="0">
                      <a:pos x="300" y="156"/>
                    </a:cxn>
                    <a:cxn ang="0">
                      <a:pos x="323" y="169"/>
                    </a:cxn>
                    <a:cxn ang="0">
                      <a:pos x="357" y="180"/>
                    </a:cxn>
                    <a:cxn ang="0">
                      <a:pos x="387" y="180"/>
                    </a:cxn>
                    <a:cxn ang="0">
                      <a:pos x="404" y="180"/>
                    </a:cxn>
                    <a:cxn ang="0">
                      <a:pos x="416" y="188"/>
                    </a:cxn>
                    <a:cxn ang="0">
                      <a:pos x="431" y="195"/>
                    </a:cxn>
                    <a:cxn ang="0">
                      <a:pos x="455" y="207"/>
                    </a:cxn>
                    <a:cxn ang="0">
                      <a:pos x="490" y="222"/>
                    </a:cxn>
                    <a:cxn ang="0">
                      <a:pos x="524" y="239"/>
                    </a:cxn>
                    <a:cxn ang="0">
                      <a:pos x="565" y="264"/>
                    </a:cxn>
                    <a:cxn ang="0">
                      <a:pos x="619" y="305"/>
                    </a:cxn>
                    <a:cxn ang="0">
                      <a:pos x="675" y="360"/>
                    </a:cxn>
                    <a:cxn ang="0">
                      <a:pos x="704" y="396"/>
                    </a:cxn>
                    <a:cxn ang="0">
                      <a:pos x="706" y="402"/>
                    </a:cxn>
                    <a:cxn ang="0">
                      <a:pos x="687" y="398"/>
                    </a:cxn>
                    <a:cxn ang="0">
                      <a:pos x="653" y="389"/>
                    </a:cxn>
                    <a:cxn ang="0">
                      <a:pos x="615" y="383"/>
                    </a:cxn>
                    <a:cxn ang="0">
                      <a:pos x="573" y="385"/>
                    </a:cxn>
                    <a:cxn ang="0">
                      <a:pos x="529" y="391"/>
                    </a:cxn>
                    <a:cxn ang="0">
                      <a:pos x="486" y="402"/>
                    </a:cxn>
                    <a:cxn ang="0">
                      <a:pos x="440" y="415"/>
                    </a:cxn>
                    <a:cxn ang="0">
                      <a:pos x="389" y="431"/>
                    </a:cxn>
                    <a:cxn ang="0">
                      <a:pos x="342" y="446"/>
                    </a:cxn>
                    <a:cxn ang="0">
                      <a:pos x="311" y="446"/>
                    </a:cxn>
                    <a:cxn ang="0">
                      <a:pos x="285" y="417"/>
                    </a:cxn>
                    <a:cxn ang="0">
                      <a:pos x="232" y="372"/>
                    </a:cxn>
                    <a:cxn ang="0">
                      <a:pos x="178" y="341"/>
                    </a:cxn>
                    <a:cxn ang="0">
                      <a:pos x="131" y="323"/>
                    </a:cxn>
                    <a:cxn ang="0">
                      <a:pos x="108" y="309"/>
                    </a:cxn>
                    <a:cxn ang="0">
                      <a:pos x="91" y="302"/>
                    </a:cxn>
                    <a:cxn ang="0">
                      <a:pos x="59" y="288"/>
                    </a:cxn>
                    <a:cxn ang="0">
                      <a:pos x="25" y="277"/>
                    </a:cxn>
                    <a:cxn ang="0">
                      <a:pos x="8" y="271"/>
                    </a:cxn>
                    <a:cxn ang="0">
                      <a:pos x="2" y="264"/>
                    </a:cxn>
                    <a:cxn ang="0">
                      <a:pos x="2" y="256"/>
                    </a:cxn>
                    <a:cxn ang="0">
                      <a:pos x="2" y="243"/>
                    </a:cxn>
                    <a:cxn ang="0">
                      <a:pos x="2" y="220"/>
                    </a:cxn>
                    <a:cxn ang="0">
                      <a:pos x="4" y="197"/>
                    </a:cxn>
                    <a:cxn ang="0">
                      <a:pos x="11" y="178"/>
                    </a:cxn>
                    <a:cxn ang="0">
                      <a:pos x="21" y="165"/>
                    </a:cxn>
                    <a:cxn ang="0">
                      <a:pos x="38" y="159"/>
                    </a:cxn>
                    <a:cxn ang="0">
                      <a:pos x="49" y="154"/>
                    </a:cxn>
                    <a:cxn ang="0">
                      <a:pos x="55" y="123"/>
                    </a:cxn>
                    <a:cxn ang="0">
                      <a:pos x="76" y="76"/>
                    </a:cxn>
                    <a:cxn ang="0">
                      <a:pos x="95" y="40"/>
                    </a:cxn>
                    <a:cxn ang="0">
                      <a:pos x="118" y="13"/>
                    </a:cxn>
                    <a:cxn ang="0">
                      <a:pos x="137" y="0"/>
                    </a:cxn>
                    <a:cxn ang="0">
                      <a:pos x="148" y="0"/>
                    </a:cxn>
                    <a:cxn ang="0">
                      <a:pos x="156" y="8"/>
                    </a:cxn>
                    <a:cxn ang="0">
                      <a:pos x="165" y="27"/>
                    </a:cxn>
                    <a:cxn ang="0">
                      <a:pos x="184" y="49"/>
                    </a:cxn>
                    <a:cxn ang="0">
                      <a:pos x="197" y="63"/>
                    </a:cxn>
                    <a:cxn ang="0">
                      <a:pos x="209" y="68"/>
                    </a:cxn>
                  </a:cxnLst>
                  <a:rect l="0" t="0" r="r" b="b"/>
                  <a:pathLst>
                    <a:path w="706" h="450">
                      <a:moveTo>
                        <a:pt x="216" y="68"/>
                      </a:moveTo>
                      <a:lnTo>
                        <a:pt x="218" y="68"/>
                      </a:lnTo>
                      <a:lnTo>
                        <a:pt x="220" y="70"/>
                      </a:lnTo>
                      <a:lnTo>
                        <a:pt x="220" y="74"/>
                      </a:lnTo>
                      <a:lnTo>
                        <a:pt x="222" y="78"/>
                      </a:lnTo>
                      <a:lnTo>
                        <a:pt x="222" y="80"/>
                      </a:lnTo>
                      <a:lnTo>
                        <a:pt x="224" y="80"/>
                      </a:lnTo>
                      <a:lnTo>
                        <a:pt x="230" y="89"/>
                      </a:lnTo>
                      <a:lnTo>
                        <a:pt x="237" y="101"/>
                      </a:lnTo>
                      <a:lnTo>
                        <a:pt x="243" y="110"/>
                      </a:lnTo>
                      <a:lnTo>
                        <a:pt x="251" y="120"/>
                      </a:lnTo>
                      <a:lnTo>
                        <a:pt x="262" y="129"/>
                      </a:lnTo>
                      <a:lnTo>
                        <a:pt x="273" y="137"/>
                      </a:lnTo>
                      <a:lnTo>
                        <a:pt x="285" y="146"/>
                      </a:lnTo>
                      <a:lnTo>
                        <a:pt x="294" y="154"/>
                      </a:lnTo>
                      <a:lnTo>
                        <a:pt x="300" y="156"/>
                      </a:lnTo>
                      <a:lnTo>
                        <a:pt x="304" y="159"/>
                      </a:lnTo>
                      <a:lnTo>
                        <a:pt x="323" y="169"/>
                      </a:lnTo>
                      <a:lnTo>
                        <a:pt x="340" y="177"/>
                      </a:lnTo>
                      <a:lnTo>
                        <a:pt x="357" y="180"/>
                      </a:lnTo>
                      <a:lnTo>
                        <a:pt x="374" y="182"/>
                      </a:lnTo>
                      <a:lnTo>
                        <a:pt x="387" y="180"/>
                      </a:lnTo>
                      <a:lnTo>
                        <a:pt x="397" y="178"/>
                      </a:lnTo>
                      <a:lnTo>
                        <a:pt x="404" y="180"/>
                      </a:lnTo>
                      <a:lnTo>
                        <a:pt x="410" y="184"/>
                      </a:lnTo>
                      <a:lnTo>
                        <a:pt x="416" y="188"/>
                      </a:lnTo>
                      <a:lnTo>
                        <a:pt x="421" y="192"/>
                      </a:lnTo>
                      <a:lnTo>
                        <a:pt x="431" y="195"/>
                      </a:lnTo>
                      <a:lnTo>
                        <a:pt x="440" y="199"/>
                      </a:lnTo>
                      <a:lnTo>
                        <a:pt x="455" y="207"/>
                      </a:lnTo>
                      <a:lnTo>
                        <a:pt x="472" y="214"/>
                      </a:lnTo>
                      <a:lnTo>
                        <a:pt x="490" y="222"/>
                      </a:lnTo>
                      <a:lnTo>
                        <a:pt x="507" y="230"/>
                      </a:lnTo>
                      <a:lnTo>
                        <a:pt x="524" y="239"/>
                      </a:lnTo>
                      <a:lnTo>
                        <a:pt x="539" y="247"/>
                      </a:lnTo>
                      <a:lnTo>
                        <a:pt x="565" y="264"/>
                      </a:lnTo>
                      <a:lnTo>
                        <a:pt x="588" y="281"/>
                      </a:lnTo>
                      <a:lnTo>
                        <a:pt x="619" y="305"/>
                      </a:lnTo>
                      <a:lnTo>
                        <a:pt x="647" y="332"/>
                      </a:lnTo>
                      <a:lnTo>
                        <a:pt x="675" y="360"/>
                      </a:lnTo>
                      <a:lnTo>
                        <a:pt x="700" y="391"/>
                      </a:lnTo>
                      <a:lnTo>
                        <a:pt x="704" y="396"/>
                      </a:lnTo>
                      <a:lnTo>
                        <a:pt x="706" y="400"/>
                      </a:lnTo>
                      <a:lnTo>
                        <a:pt x="706" y="402"/>
                      </a:lnTo>
                      <a:lnTo>
                        <a:pt x="704" y="402"/>
                      </a:lnTo>
                      <a:lnTo>
                        <a:pt x="687" y="398"/>
                      </a:lnTo>
                      <a:lnTo>
                        <a:pt x="668" y="393"/>
                      </a:lnTo>
                      <a:lnTo>
                        <a:pt x="653" y="389"/>
                      </a:lnTo>
                      <a:lnTo>
                        <a:pt x="636" y="385"/>
                      </a:lnTo>
                      <a:lnTo>
                        <a:pt x="615" y="383"/>
                      </a:lnTo>
                      <a:lnTo>
                        <a:pt x="594" y="383"/>
                      </a:lnTo>
                      <a:lnTo>
                        <a:pt x="573" y="385"/>
                      </a:lnTo>
                      <a:lnTo>
                        <a:pt x="552" y="387"/>
                      </a:lnTo>
                      <a:lnTo>
                        <a:pt x="529" y="391"/>
                      </a:lnTo>
                      <a:lnTo>
                        <a:pt x="507" y="396"/>
                      </a:lnTo>
                      <a:lnTo>
                        <a:pt x="486" y="402"/>
                      </a:lnTo>
                      <a:lnTo>
                        <a:pt x="465" y="408"/>
                      </a:lnTo>
                      <a:lnTo>
                        <a:pt x="440" y="415"/>
                      </a:lnTo>
                      <a:lnTo>
                        <a:pt x="414" y="423"/>
                      </a:lnTo>
                      <a:lnTo>
                        <a:pt x="389" y="431"/>
                      </a:lnTo>
                      <a:lnTo>
                        <a:pt x="370" y="438"/>
                      </a:lnTo>
                      <a:lnTo>
                        <a:pt x="342" y="446"/>
                      </a:lnTo>
                      <a:lnTo>
                        <a:pt x="317" y="450"/>
                      </a:lnTo>
                      <a:lnTo>
                        <a:pt x="311" y="446"/>
                      </a:lnTo>
                      <a:lnTo>
                        <a:pt x="307" y="442"/>
                      </a:lnTo>
                      <a:lnTo>
                        <a:pt x="285" y="417"/>
                      </a:lnTo>
                      <a:lnTo>
                        <a:pt x="258" y="393"/>
                      </a:lnTo>
                      <a:lnTo>
                        <a:pt x="232" y="372"/>
                      </a:lnTo>
                      <a:lnTo>
                        <a:pt x="207" y="355"/>
                      </a:lnTo>
                      <a:lnTo>
                        <a:pt x="178" y="341"/>
                      </a:lnTo>
                      <a:lnTo>
                        <a:pt x="148" y="330"/>
                      </a:lnTo>
                      <a:lnTo>
                        <a:pt x="131" y="323"/>
                      </a:lnTo>
                      <a:lnTo>
                        <a:pt x="114" y="313"/>
                      </a:lnTo>
                      <a:lnTo>
                        <a:pt x="108" y="309"/>
                      </a:lnTo>
                      <a:lnTo>
                        <a:pt x="95" y="304"/>
                      </a:lnTo>
                      <a:lnTo>
                        <a:pt x="91" y="302"/>
                      </a:lnTo>
                      <a:lnTo>
                        <a:pt x="85" y="300"/>
                      </a:lnTo>
                      <a:lnTo>
                        <a:pt x="59" y="288"/>
                      </a:lnTo>
                      <a:lnTo>
                        <a:pt x="32" y="279"/>
                      </a:lnTo>
                      <a:lnTo>
                        <a:pt x="25" y="277"/>
                      </a:lnTo>
                      <a:lnTo>
                        <a:pt x="15" y="275"/>
                      </a:lnTo>
                      <a:lnTo>
                        <a:pt x="8" y="271"/>
                      </a:lnTo>
                      <a:lnTo>
                        <a:pt x="4" y="268"/>
                      </a:lnTo>
                      <a:lnTo>
                        <a:pt x="2" y="264"/>
                      </a:lnTo>
                      <a:lnTo>
                        <a:pt x="2" y="260"/>
                      </a:lnTo>
                      <a:lnTo>
                        <a:pt x="2" y="256"/>
                      </a:lnTo>
                      <a:lnTo>
                        <a:pt x="2" y="254"/>
                      </a:lnTo>
                      <a:lnTo>
                        <a:pt x="2" y="243"/>
                      </a:lnTo>
                      <a:lnTo>
                        <a:pt x="0" y="233"/>
                      </a:lnTo>
                      <a:lnTo>
                        <a:pt x="2" y="220"/>
                      </a:lnTo>
                      <a:lnTo>
                        <a:pt x="2" y="209"/>
                      </a:lnTo>
                      <a:lnTo>
                        <a:pt x="4" y="197"/>
                      </a:lnTo>
                      <a:lnTo>
                        <a:pt x="8" y="186"/>
                      </a:lnTo>
                      <a:lnTo>
                        <a:pt x="11" y="178"/>
                      </a:lnTo>
                      <a:lnTo>
                        <a:pt x="15" y="173"/>
                      </a:lnTo>
                      <a:lnTo>
                        <a:pt x="21" y="165"/>
                      </a:lnTo>
                      <a:lnTo>
                        <a:pt x="29" y="161"/>
                      </a:lnTo>
                      <a:lnTo>
                        <a:pt x="38" y="159"/>
                      </a:lnTo>
                      <a:lnTo>
                        <a:pt x="48" y="161"/>
                      </a:lnTo>
                      <a:lnTo>
                        <a:pt x="49" y="154"/>
                      </a:lnTo>
                      <a:lnTo>
                        <a:pt x="51" y="140"/>
                      </a:lnTo>
                      <a:lnTo>
                        <a:pt x="55" y="123"/>
                      </a:lnTo>
                      <a:lnTo>
                        <a:pt x="65" y="103"/>
                      </a:lnTo>
                      <a:lnTo>
                        <a:pt x="76" y="76"/>
                      </a:lnTo>
                      <a:lnTo>
                        <a:pt x="85" y="57"/>
                      </a:lnTo>
                      <a:lnTo>
                        <a:pt x="95" y="40"/>
                      </a:lnTo>
                      <a:lnTo>
                        <a:pt x="106" y="25"/>
                      </a:lnTo>
                      <a:lnTo>
                        <a:pt x="118" y="13"/>
                      </a:lnTo>
                      <a:lnTo>
                        <a:pt x="127" y="6"/>
                      </a:lnTo>
                      <a:lnTo>
                        <a:pt x="137" y="0"/>
                      </a:lnTo>
                      <a:lnTo>
                        <a:pt x="144" y="0"/>
                      </a:lnTo>
                      <a:lnTo>
                        <a:pt x="148" y="0"/>
                      </a:lnTo>
                      <a:lnTo>
                        <a:pt x="152" y="4"/>
                      </a:lnTo>
                      <a:lnTo>
                        <a:pt x="156" y="8"/>
                      </a:lnTo>
                      <a:lnTo>
                        <a:pt x="158" y="13"/>
                      </a:lnTo>
                      <a:lnTo>
                        <a:pt x="165" y="27"/>
                      </a:lnTo>
                      <a:lnTo>
                        <a:pt x="175" y="38"/>
                      </a:lnTo>
                      <a:lnTo>
                        <a:pt x="184" y="49"/>
                      </a:lnTo>
                      <a:lnTo>
                        <a:pt x="192" y="59"/>
                      </a:lnTo>
                      <a:lnTo>
                        <a:pt x="197" y="63"/>
                      </a:lnTo>
                      <a:lnTo>
                        <a:pt x="203" y="67"/>
                      </a:lnTo>
                      <a:lnTo>
                        <a:pt x="209" y="68"/>
                      </a:lnTo>
                      <a:lnTo>
                        <a:pt x="216" y="68"/>
                      </a:lnTo>
                      <a:close/>
                    </a:path>
                  </a:pathLst>
                </a:custGeom>
                <a:solidFill>
                  <a:srgbClr val="BF4B4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311" name="Freeform 175"/>
                <p:cNvSpPr>
                  <a:spLocks/>
                </p:cNvSpPr>
                <p:nvPr/>
              </p:nvSpPr>
              <p:spPr bwMode="auto">
                <a:xfrm>
                  <a:off x="1502" y="1355"/>
                  <a:ext cx="133" cy="242"/>
                </a:xfrm>
                <a:custGeom>
                  <a:avLst/>
                  <a:gdLst/>
                  <a:ahLst/>
                  <a:cxnLst>
                    <a:cxn ang="0">
                      <a:pos x="110" y="24"/>
                    </a:cxn>
                    <a:cxn ang="0">
                      <a:pos x="104" y="24"/>
                    </a:cxn>
                    <a:cxn ang="0">
                      <a:pos x="99" y="22"/>
                    </a:cxn>
                    <a:cxn ang="0">
                      <a:pos x="89" y="19"/>
                    </a:cxn>
                    <a:cxn ang="0">
                      <a:pos x="84" y="13"/>
                    </a:cxn>
                    <a:cxn ang="0">
                      <a:pos x="76" y="5"/>
                    </a:cxn>
                    <a:cxn ang="0">
                      <a:pos x="68" y="0"/>
                    </a:cxn>
                    <a:cxn ang="0">
                      <a:pos x="65" y="0"/>
                    </a:cxn>
                    <a:cxn ang="0">
                      <a:pos x="61" y="2"/>
                    </a:cxn>
                    <a:cxn ang="0">
                      <a:pos x="55" y="7"/>
                    </a:cxn>
                    <a:cxn ang="0">
                      <a:pos x="49" y="13"/>
                    </a:cxn>
                    <a:cxn ang="0">
                      <a:pos x="46" y="17"/>
                    </a:cxn>
                    <a:cxn ang="0">
                      <a:pos x="42" y="21"/>
                    </a:cxn>
                    <a:cxn ang="0">
                      <a:pos x="40" y="26"/>
                    </a:cxn>
                    <a:cxn ang="0">
                      <a:pos x="36" y="34"/>
                    </a:cxn>
                    <a:cxn ang="0">
                      <a:pos x="25" y="58"/>
                    </a:cxn>
                    <a:cxn ang="0">
                      <a:pos x="13" y="91"/>
                    </a:cxn>
                    <a:cxn ang="0">
                      <a:pos x="8" y="112"/>
                    </a:cxn>
                    <a:cxn ang="0">
                      <a:pos x="4" y="131"/>
                    </a:cxn>
                    <a:cxn ang="0">
                      <a:pos x="2" y="149"/>
                    </a:cxn>
                    <a:cxn ang="0">
                      <a:pos x="0" y="170"/>
                    </a:cxn>
                    <a:cxn ang="0">
                      <a:pos x="0" y="184"/>
                    </a:cxn>
                    <a:cxn ang="0">
                      <a:pos x="2" y="199"/>
                    </a:cxn>
                    <a:cxn ang="0">
                      <a:pos x="2" y="212"/>
                    </a:cxn>
                    <a:cxn ang="0">
                      <a:pos x="6" y="225"/>
                    </a:cxn>
                    <a:cxn ang="0">
                      <a:pos x="10" y="235"/>
                    </a:cxn>
                    <a:cxn ang="0">
                      <a:pos x="13" y="240"/>
                    </a:cxn>
                    <a:cxn ang="0">
                      <a:pos x="15" y="240"/>
                    </a:cxn>
                    <a:cxn ang="0">
                      <a:pos x="19" y="240"/>
                    </a:cxn>
                    <a:cxn ang="0">
                      <a:pos x="27" y="242"/>
                    </a:cxn>
                    <a:cxn ang="0">
                      <a:pos x="30" y="240"/>
                    </a:cxn>
                    <a:cxn ang="0">
                      <a:pos x="32" y="235"/>
                    </a:cxn>
                    <a:cxn ang="0">
                      <a:pos x="34" y="223"/>
                    </a:cxn>
                    <a:cxn ang="0">
                      <a:pos x="38" y="203"/>
                    </a:cxn>
                    <a:cxn ang="0">
                      <a:pos x="46" y="180"/>
                    </a:cxn>
                    <a:cxn ang="0">
                      <a:pos x="53" y="165"/>
                    </a:cxn>
                    <a:cxn ang="0">
                      <a:pos x="59" y="149"/>
                    </a:cxn>
                    <a:cxn ang="0">
                      <a:pos x="68" y="134"/>
                    </a:cxn>
                    <a:cxn ang="0">
                      <a:pos x="76" y="121"/>
                    </a:cxn>
                    <a:cxn ang="0">
                      <a:pos x="82" y="113"/>
                    </a:cxn>
                    <a:cxn ang="0">
                      <a:pos x="87" y="106"/>
                    </a:cxn>
                    <a:cxn ang="0">
                      <a:pos x="93" y="98"/>
                    </a:cxn>
                    <a:cxn ang="0">
                      <a:pos x="103" y="91"/>
                    </a:cxn>
                    <a:cxn ang="0">
                      <a:pos x="108" y="87"/>
                    </a:cxn>
                    <a:cxn ang="0">
                      <a:pos x="114" y="87"/>
                    </a:cxn>
                    <a:cxn ang="0">
                      <a:pos x="112" y="89"/>
                    </a:cxn>
                    <a:cxn ang="0">
                      <a:pos x="106" y="96"/>
                    </a:cxn>
                    <a:cxn ang="0">
                      <a:pos x="97" y="108"/>
                    </a:cxn>
                    <a:cxn ang="0">
                      <a:pos x="89" y="119"/>
                    </a:cxn>
                    <a:cxn ang="0">
                      <a:pos x="85" y="123"/>
                    </a:cxn>
                    <a:cxn ang="0">
                      <a:pos x="87" y="125"/>
                    </a:cxn>
                    <a:cxn ang="0">
                      <a:pos x="95" y="121"/>
                    </a:cxn>
                    <a:cxn ang="0">
                      <a:pos x="104" y="113"/>
                    </a:cxn>
                    <a:cxn ang="0">
                      <a:pos x="114" y="102"/>
                    </a:cxn>
                    <a:cxn ang="0">
                      <a:pos x="123" y="89"/>
                    </a:cxn>
                    <a:cxn ang="0">
                      <a:pos x="131" y="76"/>
                    </a:cxn>
                    <a:cxn ang="0">
                      <a:pos x="133" y="66"/>
                    </a:cxn>
                    <a:cxn ang="0">
                      <a:pos x="127" y="55"/>
                    </a:cxn>
                    <a:cxn ang="0">
                      <a:pos x="120" y="43"/>
                    </a:cxn>
                    <a:cxn ang="0">
                      <a:pos x="112" y="32"/>
                    </a:cxn>
                    <a:cxn ang="0">
                      <a:pos x="110" y="24"/>
                    </a:cxn>
                  </a:cxnLst>
                  <a:rect l="0" t="0" r="r" b="b"/>
                  <a:pathLst>
                    <a:path w="133" h="242">
                      <a:moveTo>
                        <a:pt x="110" y="24"/>
                      </a:moveTo>
                      <a:lnTo>
                        <a:pt x="104" y="24"/>
                      </a:lnTo>
                      <a:lnTo>
                        <a:pt x="99" y="22"/>
                      </a:lnTo>
                      <a:lnTo>
                        <a:pt x="89" y="19"/>
                      </a:lnTo>
                      <a:lnTo>
                        <a:pt x="84" y="13"/>
                      </a:lnTo>
                      <a:lnTo>
                        <a:pt x="76" y="5"/>
                      </a:lnTo>
                      <a:lnTo>
                        <a:pt x="68" y="0"/>
                      </a:lnTo>
                      <a:lnTo>
                        <a:pt x="65" y="0"/>
                      </a:lnTo>
                      <a:lnTo>
                        <a:pt x="61" y="2"/>
                      </a:lnTo>
                      <a:lnTo>
                        <a:pt x="55" y="7"/>
                      </a:lnTo>
                      <a:lnTo>
                        <a:pt x="49" y="13"/>
                      </a:lnTo>
                      <a:lnTo>
                        <a:pt x="46" y="17"/>
                      </a:lnTo>
                      <a:lnTo>
                        <a:pt x="42" y="21"/>
                      </a:lnTo>
                      <a:lnTo>
                        <a:pt x="40" y="26"/>
                      </a:lnTo>
                      <a:lnTo>
                        <a:pt x="36" y="34"/>
                      </a:lnTo>
                      <a:lnTo>
                        <a:pt x="25" y="58"/>
                      </a:lnTo>
                      <a:lnTo>
                        <a:pt x="13" y="91"/>
                      </a:lnTo>
                      <a:lnTo>
                        <a:pt x="8" y="112"/>
                      </a:lnTo>
                      <a:lnTo>
                        <a:pt x="4" y="131"/>
                      </a:lnTo>
                      <a:lnTo>
                        <a:pt x="2" y="149"/>
                      </a:lnTo>
                      <a:lnTo>
                        <a:pt x="0" y="170"/>
                      </a:lnTo>
                      <a:lnTo>
                        <a:pt x="0" y="184"/>
                      </a:lnTo>
                      <a:lnTo>
                        <a:pt x="2" y="199"/>
                      </a:lnTo>
                      <a:lnTo>
                        <a:pt x="2" y="212"/>
                      </a:lnTo>
                      <a:lnTo>
                        <a:pt x="6" y="225"/>
                      </a:lnTo>
                      <a:lnTo>
                        <a:pt x="10" y="235"/>
                      </a:lnTo>
                      <a:lnTo>
                        <a:pt x="13" y="240"/>
                      </a:lnTo>
                      <a:lnTo>
                        <a:pt x="15" y="240"/>
                      </a:lnTo>
                      <a:lnTo>
                        <a:pt x="19" y="240"/>
                      </a:lnTo>
                      <a:lnTo>
                        <a:pt x="27" y="242"/>
                      </a:lnTo>
                      <a:lnTo>
                        <a:pt x="30" y="240"/>
                      </a:lnTo>
                      <a:lnTo>
                        <a:pt x="32" y="235"/>
                      </a:lnTo>
                      <a:lnTo>
                        <a:pt x="34" y="223"/>
                      </a:lnTo>
                      <a:lnTo>
                        <a:pt x="38" y="203"/>
                      </a:lnTo>
                      <a:lnTo>
                        <a:pt x="46" y="180"/>
                      </a:lnTo>
                      <a:lnTo>
                        <a:pt x="53" y="165"/>
                      </a:lnTo>
                      <a:lnTo>
                        <a:pt x="59" y="149"/>
                      </a:lnTo>
                      <a:lnTo>
                        <a:pt x="68" y="134"/>
                      </a:lnTo>
                      <a:lnTo>
                        <a:pt x="76" y="121"/>
                      </a:lnTo>
                      <a:lnTo>
                        <a:pt x="82" y="113"/>
                      </a:lnTo>
                      <a:lnTo>
                        <a:pt x="87" y="106"/>
                      </a:lnTo>
                      <a:lnTo>
                        <a:pt x="93" y="98"/>
                      </a:lnTo>
                      <a:lnTo>
                        <a:pt x="103" y="91"/>
                      </a:lnTo>
                      <a:lnTo>
                        <a:pt x="108" y="87"/>
                      </a:lnTo>
                      <a:lnTo>
                        <a:pt x="114" y="87"/>
                      </a:lnTo>
                      <a:lnTo>
                        <a:pt x="112" y="89"/>
                      </a:lnTo>
                      <a:lnTo>
                        <a:pt x="106" y="96"/>
                      </a:lnTo>
                      <a:lnTo>
                        <a:pt x="97" y="108"/>
                      </a:lnTo>
                      <a:lnTo>
                        <a:pt x="89" y="119"/>
                      </a:lnTo>
                      <a:lnTo>
                        <a:pt x="85" y="123"/>
                      </a:lnTo>
                      <a:lnTo>
                        <a:pt x="87" y="125"/>
                      </a:lnTo>
                      <a:lnTo>
                        <a:pt x="95" y="121"/>
                      </a:lnTo>
                      <a:lnTo>
                        <a:pt x="104" y="113"/>
                      </a:lnTo>
                      <a:lnTo>
                        <a:pt x="114" y="102"/>
                      </a:lnTo>
                      <a:lnTo>
                        <a:pt x="123" y="89"/>
                      </a:lnTo>
                      <a:lnTo>
                        <a:pt x="131" y="76"/>
                      </a:lnTo>
                      <a:lnTo>
                        <a:pt x="133" y="66"/>
                      </a:lnTo>
                      <a:lnTo>
                        <a:pt x="127" y="55"/>
                      </a:lnTo>
                      <a:lnTo>
                        <a:pt x="120" y="43"/>
                      </a:lnTo>
                      <a:lnTo>
                        <a:pt x="112" y="32"/>
                      </a:lnTo>
                      <a:lnTo>
                        <a:pt x="110" y="24"/>
                      </a:lnTo>
                      <a:close/>
                    </a:path>
                  </a:pathLst>
                </a:custGeom>
                <a:solidFill>
                  <a:srgbClr val="54609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312" name="Freeform 176"/>
                <p:cNvSpPr>
                  <a:spLocks/>
                </p:cNvSpPr>
                <p:nvPr/>
              </p:nvSpPr>
              <p:spPr bwMode="auto">
                <a:xfrm>
                  <a:off x="1551" y="1355"/>
                  <a:ext cx="65" cy="72"/>
                </a:xfrm>
                <a:custGeom>
                  <a:avLst/>
                  <a:gdLst/>
                  <a:ahLst/>
                  <a:cxnLst>
                    <a:cxn ang="0">
                      <a:pos x="65" y="36"/>
                    </a:cxn>
                    <a:cxn ang="0">
                      <a:pos x="65" y="36"/>
                    </a:cxn>
                    <a:cxn ang="0">
                      <a:pos x="63" y="34"/>
                    </a:cxn>
                    <a:cxn ang="0">
                      <a:pos x="63" y="34"/>
                    </a:cxn>
                    <a:cxn ang="0">
                      <a:pos x="63" y="34"/>
                    </a:cxn>
                    <a:cxn ang="0">
                      <a:pos x="63" y="34"/>
                    </a:cxn>
                    <a:cxn ang="0">
                      <a:pos x="63" y="32"/>
                    </a:cxn>
                    <a:cxn ang="0">
                      <a:pos x="63" y="32"/>
                    </a:cxn>
                    <a:cxn ang="0">
                      <a:pos x="63" y="32"/>
                    </a:cxn>
                    <a:cxn ang="0">
                      <a:pos x="63" y="30"/>
                    </a:cxn>
                    <a:cxn ang="0">
                      <a:pos x="63" y="30"/>
                    </a:cxn>
                    <a:cxn ang="0">
                      <a:pos x="63" y="28"/>
                    </a:cxn>
                    <a:cxn ang="0">
                      <a:pos x="61" y="26"/>
                    </a:cxn>
                    <a:cxn ang="0">
                      <a:pos x="61" y="26"/>
                    </a:cxn>
                    <a:cxn ang="0">
                      <a:pos x="61" y="26"/>
                    </a:cxn>
                    <a:cxn ang="0">
                      <a:pos x="61" y="24"/>
                    </a:cxn>
                    <a:cxn ang="0">
                      <a:pos x="54" y="22"/>
                    </a:cxn>
                    <a:cxn ang="0">
                      <a:pos x="46" y="21"/>
                    </a:cxn>
                    <a:cxn ang="0">
                      <a:pos x="42" y="19"/>
                    </a:cxn>
                    <a:cxn ang="0">
                      <a:pos x="33" y="9"/>
                    </a:cxn>
                    <a:cxn ang="0">
                      <a:pos x="23" y="2"/>
                    </a:cxn>
                    <a:cxn ang="0">
                      <a:pos x="18" y="2"/>
                    </a:cxn>
                    <a:cxn ang="0">
                      <a:pos x="23" y="5"/>
                    </a:cxn>
                    <a:cxn ang="0">
                      <a:pos x="29" y="15"/>
                    </a:cxn>
                    <a:cxn ang="0">
                      <a:pos x="38" y="26"/>
                    </a:cxn>
                    <a:cxn ang="0">
                      <a:pos x="35" y="36"/>
                    </a:cxn>
                    <a:cxn ang="0">
                      <a:pos x="19" y="49"/>
                    </a:cxn>
                    <a:cxn ang="0">
                      <a:pos x="4" y="68"/>
                    </a:cxn>
                    <a:cxn ang="0">
                      <a:pos x="6" y="72"/>
                    </a:cxn>
                    <a:cxn ang="0">
                      <a:pos x="16" y="60"/>
                    </a:cxn>
                    <a:cxn ang="0">
                      <a:pos x="36" y="43"/>
                    </a:cxn>
                    <a:cxn ang="0">
                      <a:pos x="57" y="36"/>
                    </a:cxn>
                  </a:cxnLst>
                  <a:rect l="0" t="0" r="r" b="b"/>
                  <a:pathLst>
                    <a:path w="65" h="72">
                      <a:moveTo>
                        <a:pt x="65" y="38"/>
                      </a:moveTo>
                      <a:lnTo>
                        <a:pt x="65" y="36"/>
                      </a:lnTo>
                      <a:lnTo>
                        <a:pt x="65" y="36"/>
                      </a:lnTo>
                      <a:lnTo>
                        <a:pt x="65" y="36"/>
                      </a:lnTo>
                      <a:lnTo>
                        <a:pt x="65" y="34"/>
                      </a:lnTo>
                      <a:lnTo>
                        <a:pt x="63" y="34"/>
                      </a:lnTo>
                      <a:lnTo>
                        <a:pt x="63" y="34"/>
                      </a:lnTo>
                      <a:lnTo>
                        <a:pt x="63" y="34"/>
                      </a:lnTo>
                      <a:lnTo>
                        <a:pt x="63" y="34"/>
                      </a:lnTo>
                      <a:lnTo>
                        <a:pt x="63" y="34"/>
                      </a:lnTo>
                      <a:lnTo>
                        <a:pt x="63" y="34"/>
                      </a:lnTo>
                      <a:lnTo>
                        <a:pt x="63" y="34"/>
                      </a:lnTo>
                      <a:lnTo>
                        <a:pt x="63" y="32"/>
                      </a:lnTo>
                      <a:lnTo>
                        <a:pt x="63" y="32"/>
                      </a:lnTo>
                      <a:lnTo>
                        <a:pt x="63" y="32"/>
                      </a:lnTo>
                      <a:lnTo>
                        <a:pt x="63" y="32"/>
                      </a:lnTo>
                      <a:lnTo>
                        <a:pt x="63" y="32"/>
                      </a:lnTo>
                      <a:lnTo>
                        <a:pt x="63" y="32"/>
                      </a:lnTo>
                      <a:lnTo>
                        <a:pt x="63" y="32"/>
                      </a:lnTo>
                      <a:lnTo>
                        <a:pt x="63" y="30"/>
                      </a:lnTo>
                      <a:lnTo>
                        <a:pt x="63" y="30"/>
                      </a:lnTo>
                      <a:lnTo>
                        <a:pt x="63" y="30"/>
                      </a:lnTo>
                      <a:lnTo>
                        <a:pt x="63" y="28"/>
                      </a:lnTo>
                      <a:lnTo>
                        <a:pt x="63" y="28"/>
                      </a:lnTo>
                      <a:lnTo>
                        <a:pt x="63" y="28"/>
                      </a:lnTo>
                      <a:lnTo>
                        <a:pt x="61" y="26"/>
                      </a:lnTo>
                      <a:lnTo>
                        <a:pt x="61" y="26"/>
                      </a:lnTo>
                      <a:lnTo>
                        <a:pt x="61" y="26"/>
                      </a:lnTo>
                      <a:lnTo>
                        <a:pt x="61" y="26"/>
                      </a:lnTo>
                      <a:lnTo>
                        <a:pt x="61" y="26"/>
                      </a:lnTo>
                      <a:lnTo>
                        <a:pt x="61" y="26"/>
                      </a:lnTo>
                      <a:lnTo>
                        <a:pt x="61" y="24"/>
                      </a:lnTo>
                      <a:lnTo>
                        <a:pt x="61" y="24"/>
                      </a:lnTo>
                      <a:lnTo>
                        <a:pt x="54" y="22"/>
                      </a:lnTo>
                      <a:lnTo>
                        <a:pt x="50" y="21"/>
                      </a:lnTo>
                      <a:lnTo>
                        <a:pt x="46" y="21"/>
                      </a:lnTo>
                      <a:lnTo>
                        <a:pt x="44" y="21"/>
                      </a:lnTo>
                      <a:lnTo>
                        <a:pt x="42" y="19"/>
                      </a:lnTo>
                      <a:lnTo>
                        <a:pt x="36" y="17"/>
                      </a:lnTo>
                      <a:lnTo>
                        <a:pt x="33" y="9"/>
                      </a:lnTo>
                      <a:lnTo>
                        <a:pt x="27" y="5"/>
                      </a:lnTo>
                      <a:lnTo>
                        <a:pt x="23" y="2"/>
                      </a:lnTo>
                      <a:lnTo>
                        <a:pt x="18" y="0"/>
                      </a:lnTo>
                      <a:lnTo>
                        <a:pt x="18" y="2"/>
                      </a:lnTo>
                      <a:lnTo>
                        <a:pt x="19" y="2"/>
                      </a:lnTo>
                      <a:lnTo>
                        <a:pt x="23" y="5"/>
                      </a:lnTo>
                      <a:lnTo>
                        <a:pt x="25" y="9"/>
                      </a:lnTo>
                      <a:lnTo>
                        <a:pt x="29" y="15"/>
                      </a:lnTo>
                      <a:lnTo>
                        <a:pt x="35" y="21"/>
                      </a:lnTo>
                      <a:lnTo>
                        <a:pt x="38" y="26"/>
                      </a:lnTo>
                      <a:lnTo>
                        <a:pt x="42" y="32"/>
                      </a:lnTo>
                      <a:lnTo>
                        <a:pt x="35" y="36"/>
                      </a:lnTo>
                      <a:lnTo>
                        <a:pt x="29" y="39"/>
                      </a:lnTo>
                      <a:lnTo>
                        <a:pt x="19" y="49"/>
                      </a:lnTo>
                      <a:lnTo>
                        <a:pt x="10" y="60"/>
                      </a:lnTo>
                      <a:lnTo>
                        <a:pt x="4" y="68"/>
                      </a:lnTo>
                      <a:lnTo>
                        <a:pt x="0" y="72"/>
                      </a:lnTo>
                      <a:lnTo>
                        <a:pt x="6" y="72"/>
                      </a:lnTo>
                      <a:lnTo>
                        <a:pt x="10" y="68"/>
                      </a:lnTo>
                      <a:lnTo>
                        <a:pt x="16" y="60"/>
                      </a:lnTo>
                      <a:lnTo>
                        <a:pt x="23" y="55"/>
                      </a:lnTo>
                      <a:lnTo>
                        <a:pt x="36" y="43"/>
                      </a:lnTo>
                      <a:lnTo>
                        <a:pt x="48" y="38"/>
                      </a:lnTo>
                      <a:lnTo>
                        <a:pt x="57" y="36"/>
                      </a:lnTo>
                      <a:lnTo>
                        <a:pt x="65" y="38"/>
                      </a:lnTo>
                      <a:close/>
                    </a:path>
                  </a:pathLst>
                </a:custGeom>
                <a:solidFill>
                  <a:srgbClr val="6A484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313" name="Freeform 177"/>
                <p:cNvSpPr>
                  <a:spLocks/>
                </p:cNvSpPr>
                <p:nvPr/>
              </p:nvSpPr>
              <p:spPr bwMode="auto">
                <a:xfrm>
                  <a:off x="1532" y="1595"/>
                  <a:ext cx="4" cy="4"/>
                </a:xfrm>
                <a:custGeom>
                  <a:avLst/>
                  <a:gdLst/>
                  <a:ahLst/>
                  <a:cxnLst>
                    <a:cxn ang="0">
                      <a:pos x="4" y="4"/>
                    </a:cxn>
                    <a:cxn ang="0">
                      <a:pos x="4" y="2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2" y="2"/>
                    </a:cxn>
                    <a:cxn ang="0">
                      <a:pos x="4" y="4"/>
                    </a:cxn>
                  </a:cxnLst>
                  <a:rect l="0" t="0" r="r" b="b"/>
                  <a:pathLst>
                    <a:path w="4" h="4">
                      <a:moveTo>
                        <a:pt x="4" y="4"/>
                      </a:moveTo>
                      <a:lnTo>
                        <a:pt x="4" y="2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2" y="2"/>
                      </a:lnTo>
                      <a:lnTo>
                        <a:pt x="4" y="4"/>
                      </a:lnTo>
                      <a:close/>
                    </a:path>
                  </a:pathLst>
                </a:custGeom>
                <a:solidFill>
                  <a:srgbClr val="8582A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314" name="Freeform 178"/>
                <p:cNvSpPr>
                  <a:spLocks/>
                </p:cNvSpPr>
                <p:nvPr/>
              </p:nvSpPr>
              <p:spPr bwMode="auto">
                <a:xfrm>
                  <a:off x="1532" y="1592"/>
                  <a:ext cx="14" cy="13"/>
                </a:xfrm>
                <a:custGeom>
                  <a:avLst/>
                  <a:gdLst/>
                  <a:ahLst/>
                  <a:cxnLst>
                    <a:cxn ang="0">
                      <a:pos x="14" y="13"/>
                    </a:cxn>
                    <a:cxn ang="0">
                      <a:pos x="12" y="13"/>
                    </a:cxn>
                    <a:cxn ang="0">
                      <a:pos x="8" y="9"/>
                    </a:cxn>
                    <a:cxn ang="0">
                      <a:pos x="6" y="7"/>
                    </a:cxn>
                    <a:cxn ang="0">
                      <a:pos x="0" y="5"/>
                    </a:cxn>
                    <a:cxn ang="0">
                      <a:pos x="0" y="2"/>
                    </a:cxn>
                    <a:cxn ang="0">
                      <a:pos x="2" y="0"/>
                    </a:cxn>
                    <a:cxn ang="0">
                      <a:pos x="8" y="7"/>
                    </a:cxn>
                    <a:cxn ang="0">
                      <a:pos x="14" y="13"/>
                    </a:cxn>
                  </a:cxnLst>
                  <a:rect l="0" t="0" r="r" b="b"/>
                  <a:pathLst>
                    <a:path w="14" h="13">
                      <a:moveTo>
                        <a:pt x="14" y="13"/>
                      </a:moveTo>
                      <a:lnTo>
                        <a:pt x="12" y="13"/>
                      </a:lnTo>
                      <a:lnTo>
                        <a:pt x="8" y="9"/>
                      </a:lnTo>
                      <a:lnTo>
                        <a:pt x="6" y="7"/>
                      </a:lnTo>
                      <a:lnTo>
                        <a:pt x="0" y="5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8" y="7"/>
                      </a:lnTo>
                      <a:lnTo>
                        <a:pt x="14" y="13"/>
                      </a:lnTo>
                      <a:close/>
                    </a:path>
                  </a:pathLst>
                </a:custGeom>
                <a:solidFill>
                  <a:srgbClr val="8983A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315" name="Freeform 179"/>
                <p:cNvSpPr>
                  <a:spLocks/>
                </p:cNvSpPr>
                <p:nvPr/>
              </p:nvSpPr>
              <p:spPr bwMode="auto">
                <a:xfrm>
                  <a:off x="1532" y="1590"/>
                  <a:ext cx="18" cy="15"/>
                </a:xfrm>
                <a:custGeom>
                  <a:avLst/>
                  <a:gdLst/>
                  <a:ahLst/>
                  <a:cxnLst>
                    <a:cxn ang="0">
                      <a:pos x="0" y="5"/>
                    </a:cxn>
                    <a:cxn ang="0">
                      <a:pos x="2" y="7"/>
                    </a:cxn>
                    <a:cxn ang="0">
                      <a:pos x="4" y="9"/>
                    </a:cxn>
                    <a:cxn ang="0">
                      <a:pos x="6" y="9"/>
                    </a:cxn>
                    <a:cxn ang="0">
                      <a:pos x="8" y="11"/>
                    </a:cxn>
                    <a:cxn ang="0">
                      <a:pos x="14" y="15"/>
                    </a:cxn>
                    <a:cxn ang="0">
                      <a:pos x="18" y="15"/>
                    </a:cxn>
                    <a:cxn ang="0">
                      <a:pos x="10" y="7"/>
                    </a:cxn>
                    <a:cxn ang="0">
                      <a:pos x="2" y="0"/>
                    </a:cxn>
                    <a:cxn ang="0">
                      <a:pos x="2" y="2"/>
                    </a:cxn>
                    <a:cxn ang="0">
                      <a:pos x="0" y="5"/>
                    </a:cxn>
                  </a:cxnLst>
                  <a:rect l="0" t="0" r="r" b="b"/>
                  <a:pathLst>
                    <a:path w="18" h="15">
                      <a:moveTo>
                        <a:pt x="0" y="5"/>
                      </a:moveTo>
                      <a:lnTo>
                        <a:pt x="2" y="7"/>
                      </a:lnTo>
                      <a:lnTo>
                        <a:pt x="4" y="9"/>
                      </a:lnTo>
                      <a:lnTo>
                        <a:pt x="6" y="9"/>
                      </a:lnTo>
                      <a:lnTo>
                        <a:pt x="8" y="11"/>
                      </a:lnTo>
                      <a:lnTo>
                        <a:pt x="14" y="15"/>
                      </a:lnTo>
                      <a:lnTo>
                        <a:pt x="18" y="15"/>
                      </a:lnTo>
                      <a:lnTo>
                        <a:pt x="10" y="7"/>
                      </a:lnTo>
                      <a:lnTo>
                        <a:pt x="2" y="0"/>
                      </a:lnTo>
                      <a:lnTo>
                        <a:pt x="2" y="2"/>
                      </a:lnTo>
                      <a:lnTo>
                        <a:pt x="0" y="5"/>
                      </a:lnTo>
                      <a:close/>
                    </a:path>
                  </a:pathLst>
                </a:custGeom>
                <a:solidFill>
                  <a:srgbClr val="8D84A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316" name="Freeform 180"/>
                <p:cNvSpPr>
                  <a:spLocks/>
                </p:cNvSpPr>
                <p:nvPr/>
              </p:nvSpPr>
              <p:spPr bwMode="auto">
                <a:xfrm>
                  <a:off x="1534" y="1586"/>
                  <a:ext cx="17" cy="19"/>
                </a:xfrm>
                <a:custGeom>
                  <a:avLst/>
                  <a:gdLst/>
                  <a:ahLst/>
                  <a:cxnLst>
                    <a:cxn ang="0">
                      <a:pos x="0" y="6"/>
                    </a:cxn>
                    <a:cxn ang="0">
                      <a:pos x="6" y="13"/>
                    </a:cxn>
                    <a:cxn ang="0">
                      <a:pos x="12" y="19"/>
                    </a:cxn>
                    <a:cxn ang="0">
                      <a:pos x="14" y="19"/>
                    </a:cxn>
                    <a:cxn ang="0">
                      <a:pos x="16" y="19"/>
                    </a:cxn>
                    <a:cxn ang="0">
                      <a:pos x="16" y="19"/>
                    </a:cxn>
                    <a:cxn ang="0">
                      <a:pos x="17" y="19"/>
                    </a:cxn>
                    <a:cxn ang="0">
                      <a:pos x="8" y="9"/>
                    </a:cxn>
                    <a:cxn ang="0">
                      <a:pos x="0" y="0"/>
                    </a:cxn>
                    <a:cxn ang="0">
                      <a:pos x="0" y="4"/>
                    </a:cxn>
                    <a:cxn ang="0">
                      <a:pos x="0" y="6"/>
                    </a:cxn>
                  </a:cxnLst>
                  <a:rect l="0" t="0" r="r" b="b"/>
                  <a:pathLst>
                    <a:path w="17" h="19">
                      <a:moveTo>
                        <a:pt x="0" y="6"/>
                      </a:moveTo>
                      <a:lnTo>
                        <a:pt x="6" y="13"/>
                      </a:lnTo>
                      <a:lnTo>
                        <a:pt x="12" y="19"/>
                      </a:lnTo>
                      <a:lnTo>
                        <a:pt x="14" y="19"/>
                      </a:lnTo>
                      <a:lnTo>
                        <a:pt x="16" y="19"/>
                      </a:lnTo>
                      <a:lnTo>
                        <a:pt x="16" y="19"/>
                      </a:lnTo>
                      <a:lnTo>
                        <a:pt x="17" y="19"/>
                      </a:lnTo>
                      <a:lnTo>
                        <a:pt x="8" y="9"/>
                      </a:lnTo>
                      <a:lnTo>
                        <a:pt x="0" y="0"/>
                      </a:lnTo>
                      <a:lnTo>
                        <a:pt x="0" y="4"/>
                      </a:lnTo>
                      <a:lnTo>
                        <a:pt x="0" y="6"/>
                      </a:lnTo>
                      <a:close/>
                    </a:path>
                  </a:pathLst>
                </a:custGeom>
                <a:solidFill>
                  <a:srgbClr val="9185A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317" name="Freeform 181"/>
                <p:cNvSpPr>
                  <a:spLocks/>
                </p:cNvSpPr>
                <p:nvPr/>
              </p:nvSpPr>
              <p:spPr bwMode="auto">
                <a:xfrm>
                  <a:off x="1534" y="1584"/>
                  <a:ext cx="19" cy="21"/>
                </a:xfrm>
                <a:custGeom>
                  <a:avLst/>
                  <a:gdLst/>
                  <a:ahLst/>
                  <a:cxnLst>
                    <a:cxn ang="0">
                      <a:pos x="0" y="6"/>
                    </a:cxn>
                    <a:cxn ang="0">
                      <a:pos x="8" y="13"/>
                    </a:cxn>
                    <a:cxn ang="0">
                      <a:pos x="16" y="21"/>
                    </a:cxn>
                    <a:cxn ang="0">
                      <a:pos x="16" y="21"/>
                    </a:cxn>
                    <a:cxn ang="0">
                      <a:pos x="16" y="21"/>
                    </a:cxn>
                    <a:cxn ang="0">
                      <a:pos x="17" y="21"/>
                    </a:cxn>
                    <a:cxn ang="0">
                      <a:pos x="19" y="19"/>
                    </a:cxn>
                    <a:cxn ang="0">
                      <a:pos x="10" y="10"/>
                    </a:cxn>
                    <a:cxn ang="0">
                      <a:pos x="0" y="0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0" y="4"/>
                    </a:cxn>
                    <a:cxn ang="0">
                      <a:pos x="0" y="6"/>
                    </a:cxn>
                  </a:cxnLst>
                  <a:rect l="0" t="0" r="r" b="b"/>
                  <a:pathLst>
                    <a:path w="19" h="21">
                      <a:moveTo>
                        <a:pt x="0" y="6"/>
                      </a:moveTo>
                      <a:lnTo>
                        <a:pt x="8" y="13"/>
                      </a:lnTo>
                      <a:lnTo>
                        <a:pt x="16" y="21"/>
                      </a:lnTo>
                      <a:lnTo>
                        <a:pt x="16" y="21"/>
                      </a:lnTo>
                      <a:lnTo>
                        <a:pt x="16" y="21"/>
                      </a:lnTo>
                      <a:lnTo>
                        <a:pt x="17" y="21"/>
                      </a:lnTo>
                      <a:lnTo>
                        <a:pt x="19" y="19"/>
                      </a:lnTo>
                      <a:lnTo>
                        <a:pt x="10" y="10"/>
                      </a:ln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4"/>
                      </a:lnTo>
                      <a:lnTo>
                        <a:pt x="0" y="6"/>
                      </a:lnTo>
                      <a:close/>
                    </a:path>
                  </a:pathLst>
                </a:custGeom>
                <a:solidFill>
                  <a:srgbClr val="9586A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318" name="Freeform 182"/>
                <p:cNvSpPr>
                  <a:spLocks/>
                </p:cNvSpPr>
                <p:nvPr/>
              </p:nvSpPr>
              <p:spPr bwMode="auto">
                <a:xfrm>
                  <a:off x="1534" y="1582"/>
                  <a:ext cx="19" cy="23"/>
                </a:xfrm>
                <a:custGeom>
                  <a:avLst/>
                  <a:gdLst/>
                  <a:ahLst/>
                  <a:cxnLst>
                    <a:cxn ang="0">
                      <a:pos x="0" y="4"/>
                    </a:cxn>
                    <a:cxn ang="0">
                      <a:pos x="8" y="13"/>
                    </a:cxn>
                    <a:cxn ang="0">
                      <a:pos x="17" y="23"/>
                    </a:cxn>
                    <a:cxn ang="0">
                      <a:pos x="19" y="21"/>
                    </a:cxn>
                    <a:cxn ang="0">
                      <a:pos x="19" y="21"/>
                    </a:cxn>
                    <a:cxn ang="0">
                      <a:pos x="10" y="10"/>
                    </a:cxn>
                    <a:cxn ang="0">
                      <a:pos x="0" y="0"/>
                    </a:cxn>
                    <a:cxn ang="0">
                      <a:pos x="0" y="2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</a:cxnLst>
                  <a:rect l="0" t="0" r="r" b="b"/>
                  <a:pathLst>
                    <a:path w="19" h="23">
                      <a:moveTo>
                        <a:pt x="0" y="4"/>
                      </a:moveTo>
                      <a:lnTo>
                        <a:pt x="8" y="13"/>
                      </a:lnTo>
                      <a:lnTo>
                        <a:pt x="17" y="23"/>
                      </a:lnTo>
                      <a:lnTo>
                        <a:pt x="19" y="21"/>
                      </a:lnTo>
                      <a:lnTo>
                        <a:pt x="19" y="21"/>
                      </a:lnTo>
                      <a:lnTo>
                        <a:pt x="10" y="10"/>
                      </a:ln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rgbClr val="9987A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319" name="Freeform 183"/>
                <p:cNvSpPr>
                  <a:spLocks/>
                </p:cNvSpPr>
                <p:nvPr/>
              </p:nvSpPr>
              <p:spPr bwMode="auto">
                <a:xfrm>
                  <a:off x="1534" y="1578"/>
                  <a:ext cx="21" cy="25"/>
                </a:xfrm>
                <a:custGeom>
                  <a:avLst/>
                  <a:gdLst/>
                  <a:ahLst/>
                  <a:cxnLst>
                    <a:cxn ang="0">
                      <a:pos x="0" y="6"/>
                    </a:cxn>
                    <a:cxn ang="0">
                      <a:pos x="10" y="16"/>
                    </a:cxn>
                    <a:cxn ang="0">
                      <a:pos x="19" y="25"/>
                    </a:cxn>
                    <a:cxn ang="0">
                      <a:pos x="21" y="25"/>
                    </a:cxn>
                    <a:cxn ang="0">
                      <a:pos x="21" y="23"/>
                    </a:cxn>
                    <a:cxn ang="0">
                      <a:pos x="21" y="23"/>
                    </a:cxn>
                    <a:cxn ang="0">
                      <a:pos x="21" y="23"/>
                    </a:cxn>
                    <a:cxn ang="0">
                      <a:pos x="12" y="12"/>
                    </a:cxn>
                    <a:cxn ang="0">
                      <a:pos x="2" y="0"/>
                    </a:cxn>
                    <a:cxn ang="0">
                      <a:pos x="0" y="4"/>
                    </a:cxn>
                    <a:cxn ang="0">
                      <a:pos x="0" y="6"/>
                    </a:cxn>
                  </a:cxnLst>
                  <a:rect l="0" t="0" r="r" b="b"/>
                  <a:pathLst>
                    <a:path w="21" h="25">
                      <a:moveTo>
                        <a:pt x="0" y="6"/>
                      </a:moveTo>
                      <a:lnTo>
                        <a:pt x="10" y="16"/>
                      </a:lnTo>
                      <a:lnTo>
                        <a:pt x="19" y="25"/>
                      </a:lnTo>
                      <a:lnTo>
                        <a:pt x="21" y="25"/>
                      </a:lnTo>
                      <a:lnTo>
                        <a:pt x="21" y="23"/>
                      </a:lnTo>
                      <a:lnTo>
                        <a:pt x="21" y="23"/>
                      </a:lnTo>
                      <a:lnTo>
                        <a:pt x="21" y="23"/>
                      </a:lnTo>
                      <a:lnTo>
                        <a:pt x="12" y="12"/>
                      </a:lnTo>
                      <a:lnTo>
                        <a:pt x="2" y="0"/>
                      </a:lnTo>
                      <a:lnTo>
                        <a:pt x="0" y="4"/>
                      </a:lnTo>
                      <a:lnTo>
                        <a:pt x="0" y="6"/>
                      </a:lnTo>
                      <a:close/>
                    </a:path>
                  </a:pathLst>
                </a:custGeom>
                <a:solidFill>
                  <a:srgbClr val="9D88A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320" name="Freeform 184"/>
                <p:cNvSpPr>
                  <a:spLocks/>
                </p:cNvSpPr>
                <p:nvPr/>
              </p:nvSpPr>
              <p:spPr bwMode="auto">
                <a:xfrm>
                  <a:off x="1534" y="1577"/>
                  <a:ext cx="23" cy="26"/>
                </a:xfrm>
                <a:custGeom>
                  <a:avLst/>
                  <a:gdLst/>
                  <a:ahLst/>
                  <a:cxnLst>
                    <a:cxn ang="0">
                      <a:pos x="0" y="5"/>
                    </a:cxn>
                    <a:cxn ang="0">
                      <a:pos x="10" y="15"/>
                    </a:cxn>
                    <a:cxn ang="0">
                      <a:pos x="19" y="26"/>
                    </a:cxn>
                    <a:cxn ang="0">
                      <a:pos x="21" y="24"/>
                    </a:cxn>
                    <a:cxn ang="0">
                      <a:pos x="21" y="24"/>
                    </a:cxn>
                    <a:cxn ang="0">
                      <a:pos x="21" y="24"/>
                    </a:cxn>
                    <a:cxn ang="0">
                      <a:pos x="23" y="22"/>
                    </a:cxn>
                    <a:cxn ang="0">
                      <a:pos x="12" y="11"/>
                    </a:cxn>
                    <a:cxn ang="0">
                      <a:pos x="2" y="0"/>
                    </a:cxn>
                    <a:cxn ang="0">
                      <a:pos x="2" y="1"/>
                    </a:cxn>
                    <a:cxn ang="0">
                      <a:pos x="0" y="5"/>
                    </a:cxn>
                  </a:cxnLst>
                  <a:rect l="0" t="0" r="r" b="b"/>
                  <a:pathLst>
                    <a:path w="23" h="26">
                      <a:moveTo>
                        <a:pt x="0" y="5"/>
                      </a:moveTo>
                      <a:lnTo>
                        <a:pt x="10" y="15"/>
                      </a:lnTo>
                      <a:lnTo>
                        <a:pt x="19" y="26"/>
                      </a:lnTo>
                      <a:lnTo>
                        <a:pt x="21" y="24"/>
                      </a:lnTo>
                      <a:lnTo>
                        <a:pt x="21" y="24"/>
                      </a:lnTo>
                      <a:lnTo>
                        <a:pt x="21" y="24"/>
                      </a:lnTo>
                      <a:lnTo>
                        <a:pt x="23" y="22"/>
                      </a:lnTo>
                      <a:lnTo>
                        <a:pt x="12" y="11"/>
                      </a:lnTo>
                      <a:lnTo>
                        <a:pt x="2" y="0"/>
                      </a:lnTo>
                      <a:lnTo>
                        <a:pt x="2" y="1"/>
                      </a:lnTo>
                      <a:lnTo>
                        <a:pt x="0" y="5"/>
                      </a:lnTo>
                      <a:close/>
                    </a:path>
                  </a:pathLst>
                </a:custGeom>
                <a:solidFill>
                  <a:srgbClr val="A089A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321" name="Freeform 185"/>
                <p:cNvSpPr>
                  <a:spLocks/>
                </p:cNvSpPr>
                <p:nvPr/>
              </p:nvSpPr>
              <p:spPr bwMode="auto">
                <a:xfrm>
                  <a:off x="1536" y="1575"/>
                  <a:ext cx="23" cy="26"/>
                </a:xfrm>
                <a:custGeom>
                  <a:avLst/>
                  <a:gdLst/>
                  <a:ahLst/>
                  <a:cxnLst>
                    <a:cxn ang="0">
                      <a:pos x="0" y="3"/>
                    </a:cxn>
                    <a:cxn ang="0">
                      <a:pos x="10" y="15"/>
                    </a:cxn>
                    <a:cxn ang="0">
                      <a:pos x="19" y="26"/>
                    </a:cxn>
                    <a:cxn ang="0">
                      <a:pos x="21" y="24"/>
                    </a:cxn>
                    <a:cxn ang="0">
                      <a:pos x="23" y="22"/>
                    </a:cxn>
                    <a:cxn ang="0">
                      <a:pos x="10" y="11"/>
                    </a:cxn>
                    <a:cxn ang="0">
                      <a:pos x="0" y="0"/>
                    </a:cxn>
                    <a:cxn ang="0">
                      <a:pos x="0" y="2"/>
                    </a:cxn>
                    <a:cxn ang="0">
                      <a:pos x="0" y="3"/>
                    </a:cxn>
                  </a:cxnLst>
                  <a:rect l="0" t="0" r="r" b="b"/>
                  <a:pathLst>
                    <a:path w="23" h="26">
                      <a:moveTo>
                        <a:pt x="0" y="3"/>
                      </a:moveTo>
                      <a:lnTo>
                        <a:pt x="10" y="15"/>
                      </a:lnTo>
                      <a:lnTo>
                        <a:pt x="19" y="26"/>
                      </a:lnTo>
                      <a:lnTo>
                        <a:pt x="21" y="24"/>
                      </a:lnTo>
                      <a:lnTo>
                        <a:pt x="23" y="22"/>
                      </a:lnTo>
                      <a:lnTo>
                        <a:pt x="10" y="11"/>
                      </a:ln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A48AA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322" name="Freeform 186"/>
                <p:cNvSpPr>
                  <a:spLocks/>
                </p:cNvSpPr>
                <p:nvPr/>
              </p:nvSpPr>
              <p:spPr bwMode="auto">
                <a:xfrm>
                  <a:off x="1536" y="1571"/>
                  <a:ext cx="23" cy="28"/>
                </a:xfrm>
                <a:custGeom>
                  <a:avLst/>
                  <a:gdLst/>
                  <a:ahLst/>
                  <a:cxnLst>
                    <a:cxn ang="0">
                      <a:pos x="0" y="6"/>
                    </a:cxn>
                    <a:cxn ang="0">
                      <a:pos x="10" y="17"/>
                    </a:cxn>
                    <a:cxn ang="0">
                      <a:pos x="21" y="28"/>
                    </a:cxn>
                    <a:cxn ang="0">
                      <a:pos x="23" y="26"/>
                    </a:cxn>
                    <a:cxn ang="0">
                      <a:pos x="23" y="26"/>
                    </a:cxn>
                    <a:cxn ang="0">
                      <a:pos x="12" y="13"/>
                    </a:cxn>
                    <a:cxn ang="0">
                      <a:pos x="2" y="0"/>
                    </a:cxn>
                    <a:cxn ang="0">
                      <a:pos x="0" y="4"/>
                    </a:cxn>
                    <a:cxn ang="0">
                      <a:pos x="0" y="6"/>
                    </a:cxn>
                  </a:cxnLst>
                  <a:rect l="0" t="0" r="r" b="b"/>
                  <a:pathLst>
                    <a:path w="23" h="28">
                      <a:moveTo>
                        <a:pt x="0" y="6"/>
                      </a:moveTo>
                      <a:lnTo>
                        <a:pt x="10" y="17"/>
                      </a:lnTo>
                      <a:lnTo>
                        <a:pt x="21" y="28"/>
                      </a:lnTo>
                      <a:lnTo>
                        <a:pt x="23" y="26"/>
                      </a:lnTo>
                      <a:lnTo>
                        <a:pt x="23" y="26"/>
                      </a:lnTo>
                      <a:lnTo>
                        <a:pt x="12" y="13"/>
                      </a:lnTo>
                      <a:lnTo>
                        <a:pt x="2" y="0"/>
                      </a:lnTo>
                      <a:lnTo>
                        <a:pt x="0" y="4"/>
                      </a:lnTo>
                      <a:lnTo>
                        <a:pt x="0" y="6"/>
                      </a:lnTo>
                      <a:close/>
                    </a:path>
                  </a:pathLst>
                </a:custGeom>
                <a:solidFill>
                  <a:srgbClr val="A88BA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323" name="Freeform 187"/>
                <p:cNvSpPr>
                  <a:spLocks/>
                </p:cNvSpPr>
                <p:nvPr/>
              </p:nvSpPr>
              <p:spPr bwMode="auto">
                <a:xfrm>
                  <a:off x="1536" y="1569"/>
                  <a:ext cx="25" cy="28"/>
                </a:xfrm>
                <a:custGeom>
                  <a:avLst/>
                  <a:gdLst/>
                  <a:ahLst/>
                  <a:cxnLst>
                    <a:cxn ang="0">
                      <a:pos x="0" y="6"/>
                    </a:cxn>
                    <a:cxn ang="0">
                      <a:pos x="10" y="17"/>
                    </a:cxn>
                    <a:cxn ang="0">
                      <a:pos x="23" y="28"/>
                    </a:cxn>
                    <a:cxn ang="0">
                      <a:pos x="23" y="28"/>
                    </a:cxn>
                    <a:cxn ang="0">
                      <a:pos x="23" y="28"/>
                    </a:cxn>
                    <a:cxn ang="0">
                      <a:pos x="23" y="28"/>
                    </a:cxn>
                    <a:cxn ang="0">
                      <a:pos x="23" y="26"/>
                    </a:cxn>
                    <a:cxn ang="0">
                      <a:pos x="25" y="26"/>
                    </a:cxn>
                    <a:cxn ang="0">
                      <a:pos x="25" y="26"/>
                    </a:cxn>
                    <a:cxn ang="0">
                      <a:pos x="12" y="13"/>
                    </a:cxn>
                    <a:cxn ang="0">
                      <a:pos x="2" y="0"/>
                    </a:cxn>
                    <a:cxn ang="0">
                      <a:pos x="2" y="2"/>
                    </a:cxn>
                    <a:cxn ang="0">
                      <a:pos x="0" y="6"/>
                    </a:cxn>
                  </a:cxnLst>
                  <a:rect l="0" t="0" r="r" b="b"/>
                  <a:pathLst>
                    <a:path w="25" h="28">
                      <a:moveTo>
                        <a:pt x="0" y="6"/>
                      </a:moveTo>
                      <a:lnTo>
                        <a:pt x="10" y="17"/>
                      </a:lnTo>
                      <a:lnTo>
                        <a:pt x="23" y="28"/>
                      </a:lnTo>
                      <a:lnTo>
                        <a:pt x="23" y="28"/>
                      </a:lnTo>
                      <a:lnTo>
                        <a:pt x="23" y="28"/>
                      </a:lnTo>
                      <a:lnTo>
                        <a:pt x="23" y="28"/>
                      </a:lnTo>
                      <a:lnTo>
                        <a:pt x="23" y="26"/>
                      </a:lnTo>
                      <a:lnTo>
                        <a:pt x="25" y="26"/>
                      </a:lnTo>
                      <a:lnTo>
                        <a:pt x="25" y="26"/>
                      </a:lnTo>
                      <a:lnTo>
                        <a:pt x="12" y="13"/>
                      </a:lnTo>
                      <a:lnTo>
                        <a:pt x="2" y="0"/>
                      </a:lnTo>
                      <a:lnTo>
                        <a:pt x="2" y="2"/>
                      </a:lnTo>
                      <a:lnTo>
                        <a:pt x="0" y="6"/>
                      </a:lnTo>
                      <a:close/>
                    </a:path>
                  </a:pathLst>
                </a:custGeom>
                <a:solidFill>
                  <a:srgbClr val="AD8CA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324" name="Freeform 188"/>
                <p:cNvSpPr>
                  <a:spLocks/>
                </p:cNvSpPr>
                <p:nvPr/>
              </p:nvSpPr>
              <p:spPr bwMode="auto">
                <a:xfrm>
                  <a:off x="1538" y="1567"/>
                  <a:ext cx="25" cy="30"/>
                </a:xfrm>
                <a:custGeom>
                  <a:avLst/>
                  <a:gdLst/>
                  <a:ahLst/>
                  <a:cxnLst>
                    <a:cxn ang="0">
                      <a:pos x="0" y="4"/>
                    </a:cxn>
                    <a:cxn ang="0">
                      <a:pos x="10" y="17"/>
                    </a:cxn>
                    <a:cxn ang="0">
                      <a:pos x="21" y="30"/>
                    </a:cxn>
                    <a:cxn ang="0">
                      <a:pos x="21" y="30"/>
                    </a:cxn>
                    <a:cxn ang="0">
                      <a:pos x="21" y="30"/>
                    </a:cxn>
                    <a:cxn ang="0">
                      <a:pos x="21" y="30"/>
                    </a:cxn>
                    <a:cxn ang="0">
                      <a:pos x="21" y="28"/>
                    </a:cxn>
                    <a:cxn ang="0">
                      <a:pos x="23" y="28"/>
                    </a:cxn>
                    <a:cxn ang="0">
                      <a:pos x="23" y="27"/>
                    </a:cxn>
                    <a:cxn ang="0">
                      <a:pos x="25" y="27"/>
                    </a:cxn>
                    <a:cxn ang="0">
                      <a:pos x="25" y="27"/>
                    </a:cxn>
                    <a:cxn ang="0">
                      <a:pos x="12" y="13"/>
                    </a:cxn>
                    <a:cxn ang="0">
                      <a:pos x="0" y="0"/>
                    </a:cxn>
                    <a:cxn ang="0">
                      <a:pos x="0" y="2"/>
                    </a:cxn>
                    <a:cxn ang="0">
                      <a:pos x="0" y="4"/>
                    </a:cxn>
                  </a:cxnLst>
                  <a:rect l="0" t="0" r="r" b="b"/>
                  <a:pathLst>
                    <a:path w="25" h="30">
                      <a:moveTo>
                        <a:pt x="0" y="4"/>
                      </a:moveTo>
                      <a:lnTo>
                        <a:pt x="10" y="17"/>
                      </a:lnTo>
                      <a:lnTo>
                        <a:pt x="21" y="30"/>
                      </a:lnTo>
                      <a:lnTo>
                        <a:pt x="21" y="30"/>
                      </a:lnTo>
                      <a:lnTo>
                        <a:pt x="21" y="30"/>
                      </a:lnTo>
                      <a:lnTo>
                        <a:pt x="21" y="30"/>
                      </a:lnTo>
                      <a:lnTo>
                        <a:pt x="21" y="28"/>
                      </a:lnTo>
                      <a:lnTo>
                        <a:pt x="23" y="28"/>
                      </a:lnTo>
                      <a:lnTo>
                        <a:pt x="23" y="27"/>
                      </a:lnTo>
                      <a:lnTo>
                        <a:pt x="25" y="27"/>
                      </a:lnTo>
                      <a:lnTo>
                        <a:pt x="25" y="27"/>
                      </a:lnTo>
                      <a:lnTo>
                        <a:pt x="12" y="13"/>
                      </a:ln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rgbClr val="AE8CA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325" name="Freeform 189"/>
                <p:cNvSpPr>
                  <a:spLocks/>
                </p:cNvSpPr>
                <p:nvPr/>
              </p:nvSpPr>
              <p:spPr bwMode="auto">
                <a:xfrm>
                  <a:off x="1538" y="1563"/>
                  <a:ext cx="25" cy="32"/>
                </a:xfrm>
                <a:custGeom>
                  <a:avLst/>
                  <a:gdLst/>
                  <a:ahLst/>
                  <a:cxnLst>
                    <a:cxn ang="0">
                      <a:pos x="0" y="6"/>
                    </a:cxn>
                    <a:cxn ang="0">
                      <a:pos x="10" y="19"/>
                    </a:cxn>
                    <a:cxn ang="0">
                      <a:pos x="23" y="32"/>
                    </a:cxn>
                    <a:cxn ang="0">
                      <a:pos x="23" y="32"/>
                    </a:cxn>
                    <a:cxn ang="0">
                      <a:pos x="23" y="31"/>
                    </a:cxn>
                    <a:cxn ang="0">
                      <a:pos x="25" y="31"/>
                    </a:cxn>
                    <a:cxn ang="0">
                      <a:pos x="25" y="31"/>
                    </a:cxn>
                    <a:cxn ang="0">
                      <a:pos x="25" y="31"/>
                    </a:cxn>
                    <a:cxn ang="0">
                      <a:pos x="25" y="31"/>
                    </a:cxn>
                    <a:cxn ang="0">
                      <a:pos x="25" y="31"/>
                    </a:cxn>
                    <a:cxn ang="0">
                      <a:pos x="25" y="31"/>
                    </a:cxn>
                    <a:cxn ang="0">
                      <a:pos x="12" y="15"/>
                    </a:cxn>
                    <a:cxn ang="0">
                      <a:pos x="2" y="0"/>
                    </a:cxn>
                    <a:cxn ang="0">
                      <a:pos x="0" y="2"/>
                    </a:cxn>
                    <a:cxn ang="0">
                      <a:pos x="0" y="6"/>
                    </a:cxn>
                  </a:cxnLst>
                  <a:rect l="0" t="0" r="r" b="b"/>
                  <a:pathLst>
                    <a:path w="25" h="32">
                      <a:moveTo>
                        <a:pt x="0" y="6"/>
                      </a:moveTo>
                      <a:lnTo>
                        <a:pt x="10" y="19"/>
                      </a:lnTo>
                      <a:lnTo>
                        <a:pt x="23" y="32"/>
                      </a:lnTo>
                      <a:lnTo>
                        <a:pt x="23" y="32"/>
                      </a:lnTo>
                      <a:lnTo>
                        <a:pt x="23" y="31"/>
                      </a:lnTo>
                      <a:lnTo>
                        <a:pt x="25" y="31"/>
                      </a:lnTo>
                      <a:lnTo>
                        <a:pt x="25" y="31"/>
                      </a:lnTo>
                      <a:lnTo>
                        <a:pt x="25" y="31"/>
                      </a:lnTo>
                      <a:lnTo>
                        <a:pt x="25" y="31"/>
                      </a:lnTo>
                      <a:lnTo>
                        <a:pt x="25" y="31"/>
                      </a:lnTo>
                      <a:lnTo>
                        <a:pt x="25" y="31"/>
                      </a:lnTo>
                      <a:lnTo>
                        <a:pt x="12" y="15"/>
                      </a:lnTo>
                      <a:lnTo>
                        <a:pt x="2" y="0"/>
                      </a:lnTo>
                      <a:lnTo>
                        <a:pt x="0" y="2"/>
                      </a:lnTo>
                      <a:lnTo>
                        <a:pt x="0" y="6"/>
                      </a:lnTo>
                      <a:close/>
                    </a:path>
                  </a:pathLst>
                </a:custGeom>
                <a:solidFill>
                  <a:srgbClr val="AF8CA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326" name="Freeform 190"/>
                <p:cNvSpPr>
                  <a:spLocks/>
                </p:cNvSpPr>
                <p:nvPr/>
              </p:nvSpPr>
              <p:spPr bwMode="auto">
                <a:xfrm>
                  <a:off x="1538" y="1561"/>
                  <a:ext cx="27" cy="33"/>
                </a:xfrm>
                <a:custGeom>
                  <a:avLst/>
                  <a:gdLst/>
                  <a:ahLst/>
                  <a:cxnLst>
                    <a:cxn ang="0">
                      <a:pos x="0" y="6"/>
                    </a:cxn>
                    <a:cxn ang="0">
                      <a:pos x="12" y="19"/>
                    </a:cxn>
                    <a:cxn ang="0">
                      <a:pos x="25" y="33"/>
                    </a:cxn>
                    <a:cxn ang="0">
                      <a:pos x="25" y="33"/>
                    </a:cxn>
                    <a:cxn ang="0">
                      <a:pos x="25" y="33"/>
                    </a:cxn>
                    <a:cxn ang="0">
                      <a:pos x="25" y="33"/>
                    </a:cxn>
                    <a:cxn ang="0">
                      <a:pos x="25" y="33"/>
                    </a:cxn>
                    <a:cxn ang="0">
                      <a:pos x="25" y="33"/>
                    </a:cxn>
                    <a:cxn ang="0">
                      <a:pos x="27" y="31"/>
                    </a:cxn>
                    <a:cxn ang="0">
                      <a:pos x="27" y="31"/>
                    </a:cxn>
                    <a:cxn ang="0">
                      <a:pos x="27" y="31"/>
                    </a:cxn>
                    <a:cxn ang="0">
                      <a:pos x="19" y="23"/>
                    </a:cxn>
                    <a:cxn ang="0">
                      <a:pos x="13" y="16"/>
                    </a:cxn>
                    <a:cxn ang="0">
                      <a:pos x="8" y="8"/>
                    </a:cxn>
                    <a:cxn ang="0">
                      <a:pos x="2" y="0"/>
                    </a:cxn>
                    <a:cxn ang="0">
                      <a:pos x="2" y="2"/>
                    </a:cxn>
                    <a:cxn ang="0">
                      <a:pos x="0" y="6"/>
                    </a:cxn>
                  </a:cxnLst>
                  <a:rect l="0" t="0" r="r" b="b"/>
                  <a:pathLst>
                    <a:path w="27" h="33">
                      <a:moveTo>
                        <a:pt x="0" y="6"/>
                      </a:moveTo>
                      <a:lnTo>
                        <a:pt x="12" y="19"/>
                      </a:lnTo>
                      <a:lnTo>
                        <a:pt x="25" y="33"/>
                      </a:lnTo>
                      <a:lnTo>
                        <a:pt x="25" y="33"/>
                      </a:lnTo>
                      <a:lnTo>
                        <a:pt x="25" y="33"/>
                      </a:lnTo>
                      <a:lnTo>
                        <a:pt x="25" y="33"/>
                      </a:lnTo>
                      <a:lnTo>
                        <a:pt x="25" y="33"/>
                      </a:lnTo>
                      <a:lnTo>
                        <a:pt x="25" y="33"/>
                      </a:lnTo>
                      <a:lnTo>
                        <a:pt x="27" y="31"/>
                      </a:lnTo>
                      <a:lnTo>
                        <a:pt x="27" y="31"/>
                      </a:lnTo>
                      <a:lnTo>
                        <a:pt x="27" y="31"/>
                      </a:lnTo>
                      <a:lnTo>
                        <a:pt x="19" y="23"/>
                      </a:lnTo>
                      <a:lnTo>
                        <a:pt x="13" y="16"/>
                      </a:lnTo>
                      <a:lnTo>
                        <a:pt x="8" y="8"/>
                      </a:lnTo>
                      <a:lnTo>
                        <a:pt x="2" y="0"/>
                      </a:lnTo>
                      <a:lnTo>
                        <a:pt x="2" y="2"/>
                      </a:lnTo>
                      <a:lnTo>
                        <a:pt x="0" y="6"/>
                      </a:lnTo>
                      <a:close/>
                    </a:path>
                  </a:pathLst>
                </a:custGeom>
                <a:solidFill>
                  <a:srgbClr val="B08DA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327" name="Freeform 191"/>
                <p:cNvSpPr>
                  <a:spLocks noEditPoints="1"/>
                </p:cNvSpPr>
                <p:nvPr/>
              </p:nvSpPr>
              <p:spPr bwMode="auto">
                <a:xfrm>
                  <a:off x="1540" y="1487"/>
                  <a:ext cx="188" cy="107"/>
                </a:xfrm>
                <a:custGeom>
                  <a:avLst/>
                  <a:gdLst/>
                  <a:ahLst/>
                  <a:cxnLst>
                    <a:cxn ang="0">
                      <a:pos x="0" y="76"/>
                    </a:cxn>
                    <a:cxn ang="0">
                      <a:pos x="10" y="91"/>
                    </a:cxn>
                    <a:cxn ang="0">
                      <a:pos x="23" y="107"/>
                    </a:cxn>
                    <a:cxn ang="0">
                      <a:pos x="25" y="105"/>
                    </a:cxn>
                    <a:cxn ang="0">
                      <a:pos x="25" y="105"/>
                    </a:cxn>
                    <a:cxn ang="0">
                      <a:pos x="25" y="105"/>
                    </a:cxn>
                    <a:cxn ang="0">
                      <a:pos x="25" y="103"/>
                    </a:cxn>
                    <a:cxn ang="0">
                      <a:pos x="27" y="103"/>
                    </a:cxn>
                    <a:cxn ang="0">
                      <a:pos x="25" y="103"/>
                    </a:cxn>
                    <a:cxn ang="0">
                      <a:pos x="19" y="95"/>
                    </a:cxn>
                    <a:cxn ang="0">
                      <a:pos x="11" y="88"/>
                    </a:cxn>
                    <a:cxn ang="0">
                      <a:pos x="6" y="80"/>
                    </a:cxn>
                    <a:cxn ang="0">
                      <a:pos x="0" y="71"/>
                    </a:cxn>
                    <a:cxn ang="0">
                      <a:pos x="0" y="72"/>
                    </a:cxn>
                    <a:cxn ang="0">
                      <a:pos x="0" y="72"/>
                    </a:cxn>
                    <a:cxn ang="0">
                      <a:pos x="0" y="74"/>
                    </a:cxn>
                    <a:cxn ang="0">
                      <a:pos x="0" y="76"/>
                    </a:cxn>
                    <a:cxn ang="0">
                      <a:pos x="188" y="0"/>
                    </a:cxn>
                    <a:cxn ang="0">
                      <a:pos x="188" y="0"/>
                    </a:cxn>
                    <a:cxn ang="0">
                      <a:pos x="188" y="2"/>
                    </a:cxn>
                    <a:cxn ang="0">
                      <a:pos x="188" y="2"/>
                    </a:cxn>
                    <a:cxn ang="0">
                      <a:pos x="188" y="2"/>
                    </a:cxn>
                    <a:cxn ang="0">
                      <a:pos x="188" y="0"/>
                    </a:cxn>
                    <a:cxn ang="0">
                      <a:pos x="188" y="0"/>
                    </a:cxn>
                  </a:cxnLst>
                  <a:rect l="0" t="0" r="r" b="b"/>
                  <a:pathLst>
                    <a:path w="188" h="107">
                      <a:moveTo>
                        <a:pt x="0" y="76"/>
                      </a:moveTo>
                      <a:lnTo>
                        <a:pt x="10" y="91"/>
                      </a:lnTo>
                      <a:lnTo>
                        <a:pt x="23" y="107"/>
                      </a:lnTo>
                      <a:lnTo>
                        <a:pt x="25" y="105"/>
                      </a:lnTo>
                      <a:lnTo>
                        <a:pt x="25" y="105"/>
                      </a:lnTo>
                      <a:lnTo>
                        <a:pt x="25" y="105"/>
                      </a:lnTo>
                      <a:lnTo>
                        <a:pt x="25" y="103"/>
                      </a:lnTo>
                      <a:lnTo>
                        <a:pt x="27" y="103"/>
                      </a:lnTo>
                      <a:lnTo>
                        <a:pt x="25" y="103"/>
                      </a:lnTo>
                      <a:lnTo>
                        <a:pt x="19" y="95"/>
                      </a:lnTo>
                      <a:lnTo>
                        <a:pt x="11" y="88"/>
                      </a:lnTo>
                      <a:lnTo>
                        <a:pt x="6" y="80"/>
                      </a:lnTo>
                      <a:lnTo>
                        <a:pt x="0" y="71"/>
                      </a:lnTo>
                      <a:lnTo>
                        <a:pt x="0" y="72"/>
                      </a:lnTo>
                      <a:lnTo>
                        <a:pt x="0" y="72"/>
                      </a:lnTo>
                      <a:lnTo>
                        <a:pt x="0" y="74"/>
                      </a:lnTo>
                      <a:lnTo>
                        <a:pt x="0" y="76"/>
                      </a:lnTo>
                      <a:close/>
                      <a:moveTo>
                        <a:pt x="188" y="0"/>
                      </a:moveTo>
                      <a:lnTo>
                        <a:pt x="188" y="0"/>
                      </a:lnTo>
                      <a:lnTo>
                        <a:pt x="188" y="2"/>
                      </a:lnTo>
                      <a:lnTo>
                        <a:pt x="188" y="2"/>
                      </a:lnTo>
                      <a:lnTo>
                        <a:pt x="188" y="2"/>
                      </a:lnTo>
                      <a:lnTo>
                        <a:pt x="188" y="0"/>
                      </a:lnTo>
                      <a:lnTo>
                        <a:pt x="188" y="0"/>
                      </a:lnTo>
                      <a:close/>
                    </a:path>
                  </a:pathLst>
                </a:custGeom>
                <a:solidFill>
                  <a:srgbClr val="B18DA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328" name="Freeform 192"/>
                <p:cNvSpPr>
                  <a:spLocks noEditPoints="1"/>
                </p:cNvSpPr>
                <p:nvPr/>
              </p:nvSpPr>
              <p:spPr bwMode="auto">
                <a:xfrm>
                  <a:off x="1540" y="1486"/>
                  <a:ext cx="188" cy="106"/>
                </a:xfrm>
                <a:custGeom>
                  <a:avLst/>
                  <a:gdLst/>
                  <a:ahLst/>
                  <a:cxnLst>
                    <a:cxn ang="0">
                      <a:pos x="0" y="75"/>
                    </a:cxn>
                    <a:cxn ang="0">
                      <a:pos x="6" y="83"/>
                    </a:cxn>
                    <a:cxn ang="0">
                      <a:pos x="11" y="91"/>
                    </a:cxn>
                    <a:cxn ang="0">
                      <a:pos x="17" y="98"/>
                    </a:cxn>
                    <a:cxn ang="0">
                      <a:pos x="25" y="106"/>
                    </a:cxn>
                    <a:cxn ang="0">
                      <a:pos x="25" y="106"/>
                    </a:cxn>
                    <a:cxn ang="0">
                      <a:pos x="25" y="104"/>
                    </a:cxn>
                    <a:cxn ang="0">
                      <a:pos x="27" y="104"/>
                    </a:cxn>
                    <a:cxn ang="0">
                      <a:pos x="25" y="104"/>
                    </a:cxn>
                    <a:cxn ang="0">
                      <a:pos x="27" y="104"/>
                    </a:cxn>
                    <a:cxn ang="0">
                      <a:pos x="27" y="102"/>
                    </a:cxn>
                    <a:cxn ang="0">
                      <a:pos x="19" y="94"/>
                    </a:cxn>
                    <a:cxn ang="0">
                      <a:pos x="13" y="87"/>
                    </a:cxn>
                    <a:cxn ang="0">
                      <a:pos x="6" y="79"/>
                    </a:cxn>
                    <a:cxn ang="0">
                      <a:pos x="2" y="70"/>
                    </a:cxn>
                    <a:cxn ang="0">
                      <a:pos x="0" y="72"/>
                    </a:cxn>
                    <a:cxn ang="0">
                      <a:pos x="0" y="73"/>
                    </a:cxn>
                    <a:cxn ang="0">
                      <a:pos x="0" y="75"/>
                    </a:cxn>
                    <a:cxn ang="0">
                      <a:pos x="0" y="75"/>
                    </a:cxn>
                    <a:cxn ang="0">
                      <a:pos x="186" y="0"/>
                    </a:cxn>
                    <a:cxn ang="0">
                      <a:pos x="188" y="0"/>
                    </a:cxn>
                    <a:cxn ang="0">
                      <a:pos x="188" y="3"/>
                    </a:cxn>
                    <a:cxn ang="0">
                      <a:pos x="188" y="3"/>
                    </a:cxn>
                    <a:cxn ang="0">
                      <a:pos x="188" y="5"/>
                    </a:cxn>
                    <a:cxn ang="0">
                      <a:pos x="188" y="5"/>
                    </a:cxn>
                    <a:cxn ang="0">
                      <a:pos x="188" y="5"/>
                    </a:cxn>
                    <a:cxn ang="0">
                      <a:pos x="186" y="3"/>
                    </a:cxn>
                    <a:cxn ang="0">
                      <a:pos x="186" y="0"/>
                    </a:cxn>
                  </a:cxnLst>
                  <a:rect l="0" t="0" r="r" b="b"/>
                  <a:pathLst>
                    <a:path w="188" h="106">
                      <a:moveTo>
                        <a:pt x="0" y="75"/>
                      </a:moveTo>
                      <a:lnTo>
                        <a:pt x="6" y="83"/>
                      </a:lnTo>
                      <a:lnTo>
                        <a:pt x="11" y="91"/>
                      </a:lnTo>
                      <a:lnTo>
                        <a:pt x="17" y="98"/>
                      </a:lnTo>
                      <a:lnTo>
                        <a:pt x="25" y="106"/>
                      </a:lnTo>
                      <a:lnTo>
                        <a:pt x="25" y="106"/>
                      </a:lnTo>
                      <a:lnTo>
                        <a:pt x="25" y="104"/>
                      </a:lnTo>
                      <a:lnTo>
                        <a:pt x="27" y="104"/>
                      </a:lnTo>
                      <a:lnTo>
                        <a:pt x="25" y="104"/>
                      </a:lnTo>
                      <a:lnTo>
                        <a:pt x="27" y="104"/>
                      </a:lnTo>
                      <a:lnTo>
                        <a:pt x="27" y="102"/>
                      </a:lnTo>
                      <a:lnTo>
                        <a:pt x="19" y="94"/>
                      </a:lnTo>
                      <a:lnTo>
                        <a:pt x="13" y="87"/>
                      </a:lnTo>
                      <a:lnTo>
                        <a:pt x="6" y="79"/>
                      </a:lnTo>
                      <a:lnTo>
                        <a:pt x="2" y="70"/>
                      </a:lnTo>
                      <a:lnTo>
                        <a:pt x="0" y="72"/>
                      </a:lnTo>
                      <a:lnTo>
                        <a:pt x="0" y="73"/>
                      </a:lnTo>
                      <a:lnTo>
                        <a:pt x="0" y="75"/>
                      </a:lnTo>
                      <a:lnTo>
                        <a:pt x="0" y="75"/>
                      </a:lnTo>
                      <a:close/>
                      <a:moveTo>
                        <a:pt x="186" y="0"/>
                      </a:moveTo>
                      <a:lnTo>
                        <a:pt x="188" y="0"/>
                      </a:lnTo>
                      <a:lnTo>
                        <a:pt x="188" y="3"/>
                      </a:lnTo>
                      <a:lnTo>
                        <a:pt x="188" y="3"/>
                      </a:lnTo>
                      <a:lnTo>
                        <a:pt x="188" y="5"/>
                      </a:lnTo>
                      <a:lnTo>
                        <a:pt x="188" y="5"/>
                      </a:lnTo>
                      <a:lnTo>
                        <a:pt x="188" y="5"/>
                      </a:lnTo>
                      <a:lnTo>
                        <a:pt x="186" y="3"/>
                      </a:lnTo>
                      <a:lnTo>
                        <a:pt x="186" y="0"/>
                      </a:lnTo>
                      <a:close/>
                    </a:path>
                  </a:pathLst>
                </a:custGeom>
                <a:solidFill>
                  <a:srgbClr val="B28DA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329" name="Freeform 193"/>
                <p:cNvSpPr>
                  <a:spLocks noEditPoints="1"/>
                </p:cNvSpPr>
                <p:nvPr/>
              </p:nvSpPr>
              <p:spPr bwMode="auto">
                <a:xfrm>
                  <a:off x="1540" y="1484"/>
                  <a:ext cx="188" cy="106"/>
                </a:xfrm>
                <a:custGeom>
                  <a:avLst/>
                  <a:gdLst/>
                  <a:ahLst/>
                  <a:cxnLst>
                    <a:cxn ang="0">
                      <a:pos x="188" y="5"/>
                    </a:cxn>
                    <a:cxn ang="0">
                      <a:pos x="188" y="3"/>
                    </a:cxn>
                    <a:cxn ang="0">
                      <a:pos x="188" y="3"/>
                    </a:cxn>
                    <a:cxn ang="0">
                      <a:pos x="186" y="2"/>
                    </a:cxn>
                    <a:cxn ang="0">
                      <a:pos x="184" y="0"/>
                    </a:cxn>
                    <a:cxn ang="0">
                      <a:pos x="182" y="0"/>
                    </a:cxn>
                    <a:cxn ang="0">
                      <a:pos x="182" y="0"/>
                    </a:cxn>
                    <a:cxn ang="0">
                      <a:pos x="184" y="5"/>
                    </a:cxn>
                    <a:cxn ang="0">
                      <a:pos x="186" y="9"/>
                    </a:cxn>
                    <a:cxn ang="0">
                      <a:pos x="186" y="9"/>
                    </a:cxn>
                    <a:cxn ang="0">
                      <a:pos x="186" y="9"/>
                    </a:cxn>
                    <a:cxn ang="0">
                      <a:pos x="186" y="9"/>
                    </a:cxn>
                    <a:cxn ang="0">
                      <a:pos x="188" y="7"/>
                    </a:cxn>
                    <a:cxn ang="0">
                      <a:pos x="188" y="7"/>
                    </a:cxn>
                    <a:cxn ang="0">
                      <a:pos x="188" y="5"/>
                    </a:cxn>
                    <a:cxn ang="0">
                      <a:pos x="0" y="74"/>
                    </a:cxn>
                    <a:cxn ang="0">
                      <a:pos x="6" y="83"/>
                    </a:cxn>
                    <a:cxn ang="0">
                      <a:pos x="11" y="91"/>
                    </a:cxn>
                    <a:cxn ang="0">
                      <a:pos x="19" y="98"/>
                    </a:cxn>
                    <a:cxn ang="0">
                      <a:pos x="25" y="106"/>
                    </a:cxn>
                    <a:cxn ang="0">
                      <a:pos x="25" y="106"/>
                    </a:cxn>
                    <a:cxn ang="0">
                      <a:pos x="25" y="106"/>
                    </a:cxn>
                    <a:cxn ang="0">
                      <a:pos x="27" y="104"/>
                    </a:cxn>
                    <a:cxn ang="0">
                      <a:pos x="29" y="104"/>
                    </a:cxn>
                    <a:cxn ang="0">
                      <a:pos x="21" y="96"/>
                    </a:cxn>
                    <a:cxn ang="0">
                      <a:pos x="13" y="87"/>
                    </a:cxn>
                    <a:cxn ang="0">
                      <a:pos x="8" y="79"/>
                    </a:cxn>
                    <a:cxn ang="0">
                      <a:pos x="2" y="68"/>
                    </a:cxn>
                    <a:cxn ang="0">
                      <a:pos x="2" y="72"/>
                    </a:cxn>
                    <a:cxn ang="0">
                      <a:pos x="0" y="74"/>
                    </a:cxn>
                  </a:cxnLst>
                  <a:rect l="0" t="0" r="r" b="b"/>
                  <a:pathLst>
                    <a:path w="188" h="106">
                      <a:moveTo>
                        <a:pt x="188" y="5"/>
                      </a:moveTo>
                      <a:lnTo>
                        <a:pt x="188" y="3"/>
                      </a:lnTo>
                      <a:lnTo>
                        <a:pt x="188" y="3"/>
                      </a:lnTo>
                      <a:lnTo>
                        <a:pt x="186" y="2"/>
                      </a:lnTo>
                      <a:lnTo>
                        <a:pt x="184" y="0"/>
                      </a:lnTo>
                      <a:lnTo>
                        <a:pt x="182" y="0"/>
                      </a:lnTo>
                      <a:lnTo>
                        <a:pt x="182" y="0"/>
                      </a:lnTo>
                      <a:lnTo>
                        <a:pt x="184" y="5"/>
                      </a:lnTo>
                      <a:lnTo>
                        <a:pt x="186" y="9"/>
                      </a:lnTo>
                      <a:lnTo>
                        <a:pt x="186" y="9"/>
                      </a:lnTo>
                      <a:lnTo>
                        <a:pt x="186" y="9"/>
                      </a:lnTo>
                      <a:lnTo>
                        <a:pt x="186" y="9"/>
                      </a:lnTo>
                      <a:lnTo>
                        <a:pt x="188" y="7"/>
                      </a:lnTo>
                      <a:lnTo>
                        <a:pt x="188" y="7"/>
                      </a:lnTo>
                      <a:lnTo>
                        <a:pt x="188" y="5"/>
                      </a:lnTo>
                      <a:close/>
                      <a:moveTo>
                        <a:pt x="0" y="74"/>
                      </a:moveTo>
                      <a:lnTo>
                        <a:pt x="6" y="83"/>
                      </a:lnTo>
                      <a:lnTo>
                        <a:pt x="11" y="91"/>
                      </a:lnTo>
                      <a:lnTo>
                        <a:pt x="19" y="98"/>
                      </a:lnTo>
                      <a:lnTo>
                        <a:pt x="25" y="106"/>
                      </a:lnTo>
                      <a:lnTo>
                        <a:pt x="25" y="106"/>
                      </a:lnTo>
                      <a:lnTo>
                        <a:pt x="25" y="106"/>
                      </a:lnTo>
                      <a:lnTo>
                        <a:pt x="27" y="104"/>
                      </a:lnTo>
                      <a:lnTo>
                        <a:pt x="29" y="104"/>
                      </a:lnTo>
                      <a:lnTo>
                        <a:pt x="21" y="96"/>
                      </a:lnTo>
                      <a:lnTo>
                        <a:pt x="13" y="87"/>
                      </a:lnTo>
                      <a:lnTo>
                        <a:pt x="8" y="79"/>
                      </a:lnTo>
                      <a:lnTo>
                        <a:pt x="2" y="68"/>
                      </a:lnTo>
                      <a:lnTo>
                        <a:pt x="2" y="72"/>
                      </a:lnTo>
                      <a:lnTo>
                        <a:pt x="0" y="74"/>
                      </a:lnTo>
                      <a:close/>
                    </a:path>
                  </a:pathLst>
                </a:custGeom>
                <a:solidFill>
                  <a:srgbClr val="B38DA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330" name="Freeform 194"/>
                <p:cNvSpPr>
                  <a:spLocks noEditPoints="1"/>
                </p:cNvSpPr>
                <p:nvPr/>
              </p:nvSpPr>
              <p:spPr bwMode="auto">
                <a:xfrm>
                  <a:off x="1542" y="1482"/>
                  <a:ext cx="186" cy="106"/>
                </a:xfrm>
                <a:custGeom>
                  <a:avLst/>
                  <a:gdLst/>
                  <a:ahLst/>
                  <a:cxnLst>
                    <a:cxn ang="0">
                      <a:pos x="186" y="9"/>
                    </a:cxn>
                    <a:cxn ang="0">
                      <a:pos x="184" y="7"/>
                    </a:cxn>
                    <a:cxn ang="0">
                      <a:pos x="184" y="4"/>
                    </a:cxn>
                    <a:cxn ang="0">
                      <a:pos x="182" y="2"/>
                    </a:cxn>
                    <a:cxn ang="0">
                      <a:pos x="182" y="2"/>
                    </a:cxn>
                    <a:cxn ang="0">
                      <a:pos x="180" y="2"/>
                    </a:cxn>
                    <a:cxn ang="0">
                      <a:pos x="178" y="0"/>
                    </a:cxn>
                    <a:cxn ang="0">
                      <a:pos x="180" y="7"/>
                    </a:cxn>
                    <a:cxn ang="0">
                      <a:pos x="182" y="15"/>
                    </a:cxn>
                    <a:cxn ang="0">
                      <a:pos x="184" y="13"/>
                    </a:cxn>
                    <a:cxn ang="0">
                      <a:pos x="184" y="11"/>
                    </a:cxn>
                    <a:cxn ang="0">
                      <a:pos x="184" y="11"/>
                    </a:cxn>
                    <a:cxn ang="0">
                      <a:pos x="186" y="9"/>
                    </a:cxn>
                    <a:cxn ang="0">
                      <a:pos x="0" y="74"/>
                    </a:cxn>
                    <a:cxn ang="0">
                      <a:pos x="4" y="83"/>
                    </a:cxn>
                    <a:cxn ang="0">
                      <a:pos x="11" y="91"/>
                    </a:cxn>
                    <a:cxn ang="0">
                      <a:pos x="17" y="98"/>
                    </a:cxn>
                    <a:cxn ang="0">
                      <a:pos x="25" y="106"/>
                    </a:cxn>
                    <a:cxn ang="0">
                      <a:pos x="27" y="106"/>
                    </a:cxn>
                    <a:cxn ang="0">
                      <a:pos x="27" y="104"/>
                    </a:cxn>
                    <a:cxn ang="0">
                      <a:pos x="27" y="104"/>
                    </a:cxn>
                    <a:cxn ang="0">
                      <a:pos x="27" y="104"/>
                    </a:cxn>
                    <a:cxn ang="0">
                      <a:pos x="19" y="96"/>
                    </a:cxn>
                    <a:cxn ang="0">
                      <a:pos x="13" y="87"/>
                    </a:cxn>
                    <a:cxn ang="0">
                      <a:pos x="6" y="77"/>
                    </a:cxn>
                    <a:cxn ang="0">
                      <a:pos x="2" y="68"/>
                    </a:cxn>
                    <a:cxn ang="0">
                      <a:pos x="0" y="70"/>
                    </a:cxn>
                    <a:cxn ang="0">
                      <a:pos x="0" y="74"/>
                    </a:cxn>
                  </a:cxnLst>
                  <a:rect l="0" t="0" r="r" b="b"/>
                  <a:pathLst>
                    <a:path w="186" h="106">
                      <a:moveTo>
                        <a:pt x="186" y="9"/>
                      </a:moveTo>
                      <a:lnTo>
                        <a:pt x="184" y="7"/>
                      </a:lnTo>
                      <a:lnTo>
                        <a:pt x="184" y="4"/>
                      </a:lnTo>
                      <a:lnTo>
                        <a:pt x="182" y="2"/>
                      </a:lnTo>
                      <a:lnTo>
                        <a:pt x="182" y="2"/>
                      </a:lnTo>
                      <a:lnTo>
                        <a:pt x="180" y="2"/>
                      </a:lnTo>
                      <a:lnTo>
                        <a:pt x="178" y="0"/>
                      </a:lnTo>
                      <a:lnTo>
                        <a:pt x="180" y="7"/>
                      </a:lnTo>
                      <a:lnTo>
                        <a:pt x="182" y="15"/>
                      </a:lnTo>
                      <a:lnTo>
                        <a:pt x="184" y="13"/>
                      </a:lnTo>
                      <a:lnTo>
                        <a:pt x="184" y="11"/>
                      </a:lnTo>
                      <a:lnTo>
                        <a:pt x="184" y="11"/>
                      </a:lnTo>
                      <a:lnTo>
                        <a:pt x="186" y="9"/>
                      </a:lnTo>
                      <a:close/>
                      <a:moveTo>
                        <a:pt x="0" y="74"/>
                      </a:moveTo>
                      <a:lnTo>
                        <a:pt x="4" y="83"/>
                      </a:lnTo>
                      <a:lnTo>
                        <a:pt x="11" y="91"/>
                      </a:lnTo>
                      <a:lnTo>
                        <a:pt x="17" y="98"/>
                      </a:lnTo>
                      <a:lnTo>
                        <a:pt x="25" y="106"/>
                      </a:lnTo>
                      <a:lnTo>
                        <a:pt x="27" y="106"/>
                      </a:lnTo>
                      <a:lnTo>
                        <a:pt x="27" y="104"/>
                      </a:lnTo>
                      <a:lnTo>
                        <a:pt x="27" y="104"/>
                      </a:lnTo>
                      <a:lnTo>
                        <a:pt x="27" y="104"/>
                      </a:lnTo>
                      <a:lnTo>
                        <a:pt x="19" y="96"/>
                      </a:lnTo>
                      <a:lnTo>
                        <a:pt x="13" y="87"/>
                      </a:lnTo>
                      <a:lnTo>
                        <a:pt x="6" y="77"/>
                      </a:lnTo>
                      <a:lnTo>
                        <a:pt x="2" y="68"/>
                      </a:lnTo>
                      <a:lnTo>
                        <a:pt x="0" y="70"/>
                      </a:lnTo>
                      <a:lnTo>
                        <a:pt x="0" y="74"/>
                      </a:lnTo>
                      <a:close/>
                    </a:path>
                  </a:pathLst>
                </a:custGeom>
                <a:solidFill>
                  <a:srgbClr val="B48EA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331" name="Freeform 195"/>
                <p:cNvSpPr>
                  <a:spLocks noEditPoints="1"/>
                </p:cNvSpPr>
                <p:nvPr/>
              </p:nvSpPr>
              <p:spPr bwMode="auto">
                <a:xfrm>
                  <a:off x="1542" y="1482"/>
                  <a:ext cx="184" cy="106"/>
                </a:xfrm>
                <a:custGeom>
                  <a:avLst/>
                  <a:gdLst/>
                  <a:ahLst/>
                  <a:cxnLst>
                    <a:cxn ang="0">
                      <a:pos x="184" y="11"/>
                    </a:cxn>
                    <a:cxn ang="0">
                      <a:pos x="182" y="7"/>
                    </a:cxn>
                    <a:cxn ang="0">
                      <a:pos x="180" y="2"/>
                    </a:cxn>
                    <a:cxn ang="0">
                      <a:pos x="178" y="2"/>
                    </a:cxn>
                    <a:cxn ang="0">
                      <a:pos x="178" y="0"/>
                    </a:cxn>
                    <a:cxn ang="0">
                      <a:pos x="178" y="0"/>
                    </a:cxn>
                    <a:cxn ang="0">
                      <a:pos x="176" y="0"/>
                    </a:cxn>
                    <a:cxn ang="0">
                      <a:pos x="176" y="0"/>
                    </a:cxn>
                    <a:cxn ang="0">
                      <a:pos x="176" y="0"/>
                    </a:cxn>
                    <a:cxn ang="0">
                      <a:pos x="178" y="7"/>
                    </a:cxn>
                    <a:cxn ang="0">
                      <a:pos x="180" y="17"/>
                    </a:cxn>
                    <a:cxn ang="0">
                      <a:pos x="182" y="15"/>
                    </a:cxn>
                    <a:cxn ang="0">
                      <a:pos x="184" y="11"/>
                    </a:cxn>
                    <a:cxn ang="0">
                      <a:pos x="0" y="70"/>
                    </a:cxn>
                    <a:cxn ang="0">
                      <a:pos x="6" y="81"/>
                    </a:cxn>
                    <a:cxn ang="0">
                      <a:pos x="11" y="89"/>
                    </a:cxn>
                    <a:cxn ang="0">
                      <a:pos x="19" y="98"/>
                    </a:cxn>
                    <a:cxn ang="0">
                      <a:pos x="27" y="106"/>
                    </a:cxn>
                    <a:cxn ang="0">
                      <a:pos x="27" y="104"/>
                    </a:cxn>
                    <a:cxn ang="0">
                      <a:pos x="27" y="104"/>
                    </a:cxn>
                    <a:cxn ang="0">
                      <a:pos x="27" y="104"/>
                    </a:cxn>
                    <a:cxn ang="0">
                      <a:pos x="28" y="102"/>
                    </a:cxn>
                    <a:cxn ang="0">
                      <a:pos x="21" y="95"/>
                    </a:cxn>
                    <a:cxn ang="0">
                      <a:pos x="13" y="85"/>
                    </a:cxn>
                    <a:cxn ang="0">
                      <a:pos x="8" y="76"/>
                    </a:cxn>
                    <a:cxn ang="0">
                      <a:pos x="2" y="64"/>
                    </a:cxn>
                    <a:cxn ang="0">
                      <a:pos x="2" y="68"/>
                    </a:cxn>
                    <a:cxn ang="0">
                      <a:pos x="0" y="70"/>
                    </a:cxn>
                  </a:cxnLst>
                  <a:rect l="0" t="0" r="r" b="b"/>
                  <a:pathLst>
                    <a:path w="184" h="106">
                      <a:moveTo>
                        <a:pt x="184" y="11"/>
                      </a:moveTo>
                      <a:lnTo>
                        <a:pt x="182" y="7"/>
                      </a:lnTo>
                      <a:lnTo>
                        <a:pt x="180" y="2"/>
                      </a:lnTo>
                      <a:lnTo>
                        <a:pt x="178" y="2"/>
                      </a:lnTo>
                      <a:lnTo>
                        <a:pt x="178" y="0"/>
                      </a:lnTo>
                      <a:lnTo>
                        <a:pt x="178" y="0"/>
                      </a:lnTo>
                      <a:lnTo>
                        <a:pt x="176" y="0"/>
                      </a:lnTo>
                      <a:lnTo>
                        <a:pt x="176" y="0"/>
                      </a:lnTo>
                      <a:lnTo>
                        <a:pt x="176" y="0"/>
                      </a:lnTo>
                      <a:lnTo>
                        <a:pt x="178" y="7"/>
                      </a:lnTo>
                      <a:lnTo>
                        <a:pt x="180" y="17"/>
                      </a:lnTo>
                      <a:lnTo>
                        <a:pt x="182" y="15"/>
                      </a:lnTo>
                      <a:lnTo>
                        <a:pt x="184" y="11"/>
                      </a:lnTo>
                      <a:close/>
                      <a:moveTo>
                        <a:pt x="0" y="70"/>
                      </a:moveTo>
                      <a:lnTo>
                        <a:pt x="6" y="81"/>
                      </a:lnTo>
                      <a:lnTo>
                        <a:pt x="11" y="89"/>
                      </a:lnTo>
                      <a:lnTo>
                        <a:pt x="19" y="98"/>
                      </a:lnTo>
                      <a:lnTo>
                        <a:pt x="27" y="106"/>
                      </a:lnTo>
                      <a:lnTo>
                        <a:pt x="27" y="104"/>
                      </a:lnTo>
                      <a:lnTo>
                        <a:pt x="27" y="104"/>
                      </a:lnTo>
                      <a:lnTo>
                        <a:pt x="27" y="104"/>
                      </a:lnTo>
                      <a:lnTo>
                        <a:pt x="28" y="102"/>
                      </a:lnTo>
                      <a:lnTo>
                        <a:pt x="21" y="95"/>
                      </a:lnTo>
                      <a:lnTo>
                        <a:pt x="13" y="85"/>
                      </a:lnTo>
                      <a:lnTo>
                        <a:pt x="8" y="76"/>
                      </a:lnTo>
                      <a:lnTo>
                        <a:pt x="2" y="64"/>
                      </a:lnTo>
                      <a:lnTo>
                        <a:pt x="2" y="68"/>
                      </a:lnTo>
                      <a:lnTo>
                        <a:pt x="0" y="70"/>
                      </a:lnTo>
                      <a:close/>
                    </a:path>
                  </a:pathLst>
                </a:custGeom>
                <a:solidFill>
                  <a:srgbClr val="B48EA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332" name="Freeform 196"/>
                <p:cNvSpPr>
                  <a:spLocks noEditPoints="1"/>
                </p:cNvSpPr>
                <p:nvPr/>
              </p:nvSpPr>
              <p:spPr bwMode="auto">
                <a:xfrm>
                  <a:off x="1544" y="1421"/>
                  <a:ext cx="180" cy="165"/>
                </a:xfrm>
                <a:custGeom>
                  <a:avLst/>
                  <a:gdLst/>
                  <a:ahLst/>
                  <a:cxnLst>
                    <a:cxn ang="0">
                      <a:pos x="180" y="76"/>
                    </a:cxn>
                    <a:cxn ang="0">
                      <a:pos x="178" y="68"/>
                    </a:cxn>
                    <a:cxn ang="0">
                      <a:pos x="176" y="61"/>
                    </a:cxn>
                    <a:cxn ang="0">
                      <a:pos x="176" y="61"/>
                    </a:cxn>
                    <a:cxn ang="0">
                      <a:pos x="176" y="61"/>
                    </a:cxn>
                    <a:cxn ang="0">
                      <a:pos x="176" y="61"/>
                    </a:cxn>
                    <a:cxn ang="0">
                      <a:pos x="174" y="61"/>
                    </a:cxn>
                    <a:cxn ang="0">
                      <a:pos x="172" y="61"/>
                    </a:cxn>
                    <a:cxn ang="0">
                      <a:pos x="171" y="59"/>
                    </a:cxn>
                    <a:cxn ang="0">
                      <a:pos x="174" y="70"/>
                    </a:cxn>
                    <a:cxn ang="0">
                      <a:pos x="176" y="80"/>
                    </a:cxn>
                    <a:cxn ang="0">
                      <a:pos x="178" y="78"/>
                    </a:cxn>
                    <a:cxn ang="0">
                      <a:pos x="180" y="76"/>
                    </a:cxn>
                    <a:cxn ang="0">
                      <a:pos x="0" y="129"/>
                    </a:cxn>
                    <a:cxn ang="0">
                      <a:pos x="4" y="138"/>
                    </a:cxn>
                    <a:cxn ang="0">
                      <a:pos x="11" y="148"/>
                    </a:cxn>
                    <a:cxn ang="0">
                      <a:pos x="17" y="157"/>
                    </a:cxn>
                    <a:cxn ang="0">
                      <a:pos x="25" y="165"/>
                    </a:cxn>
                    <a:cxn ang="0">
                      <a:pos x="26" y="163"/>
                    </a:cxn>
                    <a:cxn ang="0">
                      <a:pos x="28" y="163"/>
                    </a:cxn>
                    <a:cxn ang="0">
                      <a:pos x="28" y="163"/>
                    </a:cxn>
                    <a:cxn ang="0">
                      <a:pos x="28" y="161"/>
                    </a:cxn>
                    <a:cxn ang="0">
                      <a:pos x="21" y="154"/>
                    </a:cxn>
                    <a:cxn ang="0">
                      <a:pos x="13" y="144"/>
                    </a:cxn>
                    <a:cxn ang="0">
                      <a:pos x="6" y="135"/>
                    </a:cxn>
                    <a:cxn ang="0">
                      <a:pos x="2" y="123"/>
                    </a:cxn>
                    <a:cxn ang="0">
                      <a:pos x="0" y="125"/>
                    </a:cxn>
                    <a:cxn ang="0">
                      <a:pos x="0" y="129"/>
                    </a:cxn>
                    <a:cxn ang="0">
                      <a:pos x="91" y="0"/>
                    </a:cxn>
                    <a:cxn ang="0">
                      <a:pos x="91" y="0"/>
                    </a:cxn>
                    <a:cxn ang="0">
                      <a:pos x="93" y="2"/>
                    </a:cxn>
                    <a:cxn ang="0">
                      <a:pos x="91" y="2"/>
                    </a:cxn>
                    <a:cxn ang="0">
                      <a:pos x="91" y="2"/>
                    </a:cxn>
                    <a:cxn ang="0">
                      <a:pos x="91" y="0"/>
                    </a:cxn>
                    <a:cxn ang="0">
                      <a:pos x="91" y="0"/>
                    </a:cxn>
                  </a:cxnLst>
                  <a:rect l="0" t="0" r="r" b="b"/>
                  <a:pathLst>
                    <a:path w="180" h="165">
                      <a:moveTo>
                        <a:pt x="180" y="76"/>
                      </a:moveTo>
                      <a:lnTo>
                        <a:pt x="178" y="68"/>
                      </a:lnTo>
                      <a:lnTo>
                        <a:pt x="176" y="61"/>
                      </a:lnTo>
                      <a:lnTo>
                        <a:pt x="176" y="61"/>
                      </a:lnTo>
                      <a:lnTo>
                        <a:pt x="176" y="61"/>
                      </a:lnTo>
                      <a:lnTo>
                        <a:pt x="176" y="61"/>
                      </a:lnTo>
                      <a:lnTo>
                        <a:pt x="174" y="61"/>
                      </a:lnTo>
                      <a:lnTo>
                        <a:pt x="172" y="61"/>
                      </a:lnTo>
                      <a:lnTo>
                        <a:pt x="171" y="59"/>
                      </a:lnTo>
                      <a:lnTo>
                        <a:pt x="174" y="70"/>
                      </a:lnTo>
                      <a:lnTo>
                        <a:pt x="176" y="80"/>
                      </a:lnTo>
                      <a:lnTo>
                        <a:pt x="178" y="78"/>
                      </a:lnTo>
                      <a:lnTo>
                        <a:pt x="180" y="76"/>
                      </a:lnTo>
                      <a:close/>
                      <a:moveTo>
                        <a:pt x="0" y="129"/>
                      </a:moveTo>
                      <a:lnTo>
                        <a:pt x="4" y="138"/>
                      </a:lnTo>
                      <a:lnTo>
                        <a:pt x="11" y="148"/>
                      </a:lnTo>
                      <a:lnTo>
                        <a:pt x="17" y="157"/>
                      </a:lnTo>
                      <a:lnTo>
                        <a:pt x="25" y="165"/>
                      </a:lnTo>
                      <a:lnTo>
                        <a:pt x="26" y="163"/>
                      </a:lnTo>
                      <a:lnTo>
                        <a:pt x="28" y="163"/>
                      </a:lnTo>
                      <a:lnTo>
                        <a:pt x="28" y="163"/>
                      </a:lnTo>
                      <a:lnTo>
                        <a:pt x="28" y="161"/>
                      </a:lnTo>
                      <a:lnTo>
                        <a:pt x="21" y="154"/>
                      </a:lnTo>
                      <a:lnTo>
                        <a:pt x="13" y="144"/>
                      </a:lnTo>
                      <a:lnTo>
                        <a:pt x="6" y="135"/>
                      </a:lnTo>
                      <a:lnTo>
                        <a:pt x="2" y="123"/>
                      </a:lnTo>
                      <a:lnTo>
                        <a:pt x="0" y="125"/>
                      </a:lnTo>
                      <a:lnTo>
                        <a:pt x="0" y="129"/>
                      </a:lnTo>
                      <a:close/>
                      <a:moveTo>
                        <a:pt x="91" y="0"/>
                      </a:moveTo>
                      <a:lnTo>
                        <a:pt x="91" y="0"/>
                      </a:lnTo>
                      <a:lnTo>
                        <a:pt x="93" y="2"/>
                      </a:lnTo>
                      <a:lnTo>
                        <a:pt x="91" y="2"/>
                      </a:lnTo>
                      <a:lnTo>
                        <a:pt x="91" y="2"/>
                      </a:lnTo>
                      <a:lnTo>
                        <a:pt x="91" y="0"/>
                      </a:lnTo>
                      <a:lnTo>
                        <a:pt x="91" y="0"/>
                      </a:lnTo>
                      <a:close/>
                    </a:path>
                  </a:pathLst>
                </a:custGeom>
                <a:solidFill>
                  <a:srgbClr val="B58EA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333" name="Freeform 197"/>
                <p:cNvSpPr>
                  <a:spLocks noEditPoints="1"/>
                </p:cNvSpPr>
                <p:nvPr/>
              </p:nvSpPr>
              <p:spPr bwMode="auto">
                <a:xfrm>
                  <a:off x="1544" y="1421"/>
                  <a:ext cx="178" cy="163"/>
                </a:xfrm>
                <a:custGeom>
                  <a:avLst/>
                  <a:gdLst/>
                  <a:ahLst/>
                  <a:cxnLst>
                    <a:cxn ang="0">
                      <a:pos x="178" y="78"/>
                    </a:cxn>
                    <a:cxn ang="0">
                      <a:pos x="176" y="68"/>
                    </a:cxn>
                    <a:cxn ang="0">
                      <a:pos x="174" y="61"/>
                    </a:cxn>
                    <a:cxn ang="0">
                      <a:pos x="172" y="59"/>
                    </a:cxn>
                    <a:cxn ang="0">
                      <a:pos x="169" y="59"/>
                    </a:cxn>
                    <a:cxn ang="0">
                      <a:pos x="172" y="70"/>
                    </a:cxn>
                    <a:cxn ang="0">
                      <a:pos x="174" y="83"/>
                    </a:cxn>
                    <a:cxn ang="0">
                      <a:pos x="176" y="80"/>
                    </a:cxn>
                    <a:cxn ang="0">
                      <a:pos x="178" y="78"/>
                    </a:cxn>
                    <a:cxn ang="0">
                      <a:pos x="0" y="125"/>
                    </a:cxn>
                    <a:cxn ang="0">
                      <a:pos x="6" y="137"/>
                    </a:cxn>
                    <a:cxn ang="0">
                      <a:pos x="11" y="146"/>
                    </a:cxn>
                    <a:cxn ang="0">
                      <a:pos x="19" y="156"/>
                    </a:cxn>
                    <a:cxn ang="0">
                      <a:pos x="26" y="163"/>
                    </a:cxn>
                    <a:cxn ang="0">
                      <a:pos x="28" y="163"/>
                    </a:cxn>
                    <a:cxn ang="0">
                      <a:pos x="28" y="163"/>
                    </a:cxn>
                    <a:cxn ang="0">
                      <a:pos x="28" y="161"/>
                    </a:cxn>
                    <a:cxn ang="0">
                      <a:pos x="30" y="161"/>
                    </a:cxn>
                    <a:cxn ang="0">
                      <a:pos x="21" y="152"/>
                    </a:cxn>
                    <a:cxn ang="0">
                      <a:pos x="13" y="142"/>
                    </a:cxn>
                    <a:cxn ang="0">
                      <a:pos x="7" y="131"/>
                    </a:cxn>
                    <a:cxn ang="0">
                      <a:pos x="2" y="119"/>
                    </a:cxn>
                    <a:cxn ang="0">
                      <a:pos x="2" y="121"/>
                    </a:cxn>
                    <a:cxn ang="0">
                      <a:pos x="2" y="121"/>
                    </a:cxn>
                    <a:cxn ang="0">
                      <a:pos x="2" y="123"/>
                    </a:cxn>
                    <a:cxn ang="0">
                      <a:pos x="0" y="125"/>
                    </a:cxn>
                    <a:cxn ang="0">
                      <a:pos x="91" y="0"/>
                    </a:cxn>
                    <a:cxn ang="0">
                      <a:pos x="93" y="2"/>
                    </a:cxn>
                    <a:cxn ang="0">
                      <a:pos x="93" y="4"/>
                    </a:cxn>
                    <a:cxn ang="0">
                      <a:pos x="93" y="4"/>
                    </a:cxn>
                    <a:cxn ang="0">
                      <a:pos x="91" y="4"/>
                    </a:cxn>
                    <a:cxn ang="0">
                      <a:pos x="91" y="2"/>
                    </a:cxn>
                    <a:cxn ang="0">
                      <a:pos x="91" y="0"/>
                    </a:cxn>
                  </a:cxnLst>
                  <a:rect l="0" t="0" r="r" b="b"/>
                  <a:pathLst>
                    <a:path w="178" h="163">
                      <a:moveTo>
                        <a:pt x="178" y="78"/>
                      </a:moveTo>
                      <a:lnTo>
                        <a:pt x="176" y="68"/>
                      </a:lnTo>
                      <a:lnTo>
                        <a:pt x="174" y="61"/>
                      </a:lnTo>
                      <a:lnTo>
                        <a:pt x="172" y="59"/>
                      </a:lnTo>
                      <a:lnTo>
                        <a:pt x="169" y="59"/>
                      </a:lnTo>
                      <a:lnTo>
                        <a:pt x="172" y="70"/>
                      </a:lnTo>
                      <a:lnTo>
                        <a:pt x="174" y="83"/>
                      </a:lnTo>
                      <a:lnTo>
                        <a:pt x="176" y="80"/>
                      </a:lnTo>
                      <a:lnTo>
                        <a:pt x="178" y="78"/>
                      </a:lnTo>
                      <a:close/>
                      <a:moveTo>
                        <a:pt x="0" y="125"/>
                      </a:moveTo>
                      <a:lnTo>
                        <a:pt x="6" y="137"/>
                      </a:lnTo>
                      <a:lnTo>
                        <a:pt x="11" y="146"/>
                      </a:lnTo>
                      <a:lnTo>
                        <a:pt x="19" y="156"/>
                      </a:lnTo>
                      <a:lnTo>
                        <a:pt x="26" y="163"/>
                      </a:lnTo>
                      <a:lnTo>
                        <a:pt x="28" y="163"/>
                      </a:lnTo>
                      <a:lnTo>
                        <a:pt x="28" y="163"/>
                      </a:lnTo>
                      <a:lnTo>
                        <a:pt x="28" y="161"/>
                      </a:lnTo>
                      <a:lnTo>
                        <a:pt x="30" y="161"/>
                      </a:lnTo>
                      <a:lnTo>
                        <a:pt x="21" y="152"/>
                      </a:lnTo>
                      <a:lnTo>
                        <a:pt x="13" y="142"/>
                      </a:lnTo>
                      <a:lnTo>
                        <a:pt x="7" y="131"/>
                      </a:lnTo>
                      <a:lnTo>
                        <a:pt x="2" y="119"/>
                      </a:lnTo>
                      <a:lnTo>
                        <a:pt x="2" y="121"/>
                      </a:lnTo>
                      <a:lnTo>
                        <a:pt x="2" y="121"/>
                      </a:lnTo>
                      <a:lnTo>
                        <a:pt x="2" y="123"/>
                      </a:lnTo>
                      <a:lnTo>
                        <a:pt x="0" y="125"/>
                      </a:lnTo>
                      <a:close/>
                      <a:moveTo>
                        <a:pt x="91" y="0"/>
                      </a:moveTo>
                      <a:lnTo>
                        <a:pt x="93" y="2"/>
                      </a:lnTo>
                      <a:lnTo>
                        <a:pt x="93" y="4"/>
                      </a:lnTo>
                      <a:lnTo>
                        <a:pt x="93" y="4"/>
                      </a:lnTo>
                      <a:lnTo>
                        <a:pt x="91" y="4"/>
                      </a:lnTo>
                      <a:lnTo>
                        <a:pt x="91" y="2"/>
                      </a:lnTo>
                      <a:lnTo>
                        <a:pt x="91" y="0"/>
                      </a:lnTo>
                      <a:close/>
                    </a:path>
                  </a:pathLst>
                </a:custGeom>
                <a:solidFill>
                  <a:srgbClr val="B68EA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334" name="Freeform 198"/>
                <p:cNvSpPr>
                  <a:spLocks noEditPoints="1"/>
                </p:cNvSpPr>
                <p:nvPr/>
              </p:nvSpPr>
              <p:spPr bwMode="auto">
                <a:xfrm>
                  <a:off x="1546" y="1423"/>
                  <a:ext cx="174" cy="159"/>
                </a:xfrm>
                <a:custGeom>
                  <a:avLst/>
                  <a:gdLst/>
                  <a:ahLst/>
                  <a:cxnLst>
                    <a:cxn ang="0">
                      <a:pos x="174" y="78"/>
                    </a:cxn>
                    <a:cxn ang="0">
                      <a:pos x="172" y="68"/>
                    </a:cxn>
                    <a:cxn ang="0">
                      <a:pos x="169" y="57"/>
                    </a:cxn>
                    <a:cxn ang="0">
                      <a:pos x="167" y="57"/>
                    </a:cxn>
                    <a:cxn ang="0">
                      <a:pos x="165" y="55"/>
                    </a:cxn>
                    <a:cxn ang="0">
                      <a:pos x="169" y="68"/>
                    </a:cxn>
                    <a:cxn ang="0">
                      <a:pos x="172" y="83"/>
                    </a:cxn>
                    <a:cxn ang="0">
                      <a:pos x="172" y="81"/>
                    </a:cxn>
                    <a:cxn ang="0">
                      <a:pos x="174" y="78"/>
                    </a:cxn>
                    <a:cxn ang="0">
                      <a:pos x="91" y="0"/>
                    </a:cxn>
                    <a:cxn ang="0">
                      <a:pos x="89" y="0"/>
                    </a:cxn>
                    <a:cxn ang="0">
                      <a:pos x="89" y="0"/>
                    </a:cxn>
                    <a:cxn ang="0">
                      <a:pos x="89" y="2"/>
                    </a:cxn>
                    <a:cxn ang="0">
                      <a:pos x="87" y="4"/>
                    </a:cxn>
                    <a:cxn ang="0">
                      <a:pos x="91" y="4"/>
                    </a:cxn>
                    <a:cxn ang="0">
                      <a:pos x="93" y="4"/>
                    </a:cxn>
                    <a:cxn ang="0">
                      <a:pos x="93" y="2"/>
                    </a:cxn>
                    <a:cxn ang="0">
                      <a:pos x="91" y="0"/>
                    </a:cxn>
                    <a:cxn ang="0">
                      <a:pos x="0" y="121"/>
                    </a:cxn>
                    <a:cxn ang="0">
                      <a:pos x="4" y="133"/>
                    </a:cxn>
                    <a:cxn ang="0">
                      <a:pos x="11" y="142"/>
                    </a:cxn>
                    <a:cxn ang="0">
                      <a:pos x="19" y="152"/>
                    </a:cxn>
                    <a:cxn ang="0">
                      <a:pos x="26" y="159"/>
                    </a:cxn>
                    <a:cxn ang="0">
                      <a:pos x="28" y="159"/>
                    </a:cxn>
                    <a:cxn ang="0">
                      <a:pos x="30" y="157"/>
                    </a:cxn>
                    <a:cxn ang="0">
                      <a:pos x="21" y="150"/>
                    </a:cxn>
                    <a:cxn ang="0">
                      <a:pos x="13" y="138"/>
                    </a:cxn>
                    <a:cxn ang="0">
                      <a:pos x="5" y="127"/>
                    </a:cxn>
                    <a:cxn ang="0">
                      <a:pos x="2" y="116"/>
                    </a:cxn>
                    <a:cxn ang="0">
                      <a:pos x="0" y="117"/>
                    </a:cxn>
                    <a:cxn ang="0">
                      <a:pos x="0" y="119"/>
                    </a:cxn>
                    <a:cxn ang="0">
                      <a:pos x="0" y="119"/>
                    </a:cxn>
                    <a:cxn ang="0">
                      <a:pos x="0" y="121"/>
                    </a:cxn>
                  </a:cxnLst>
                  <a:rect l="0" t="0" r="r" b="b"/>
                  <a:pathLst>
                    <a:path w="174" h="159">
                      <a:moveTo>
                        <a:pt x="174" y="78"/>
                      </a:moveTo>
                      <a:lnTo>
                        <a:pt x="172" y="68"/>
                      </a:lnTo>
                      <a:lnTo>
                        <a:pt x="169" y="57"/>
                      </a:lnTo>
                      <a:lnTo>
                        <a:pt x="167" y="57"/>
                      </a:lnTo>
                      <a:lnTo>
                        <a:pt x="165" y="55"/>
                      </a:lnTo>
                      <a:lnTo>
                        <a:pt x="169" y="68"/>
                      </a:lnTo>
                      <a:lnTo>
                        <a:pt x="172" y="83"/>
                      </a:lnTo>
                      <a:lnTo>
                        <a:pt x="172" y="81"/>
                      </a:lnTo>
                      <a:lnTo>
                        <a:pt x="174" y="78"/>
                      </a:lnTo>
                      <a:close/>
                      <a:moveTo>
                        <a:pt x="91" y="0"/>
                      </a:moveTo>
                      <a:lnTo>
                        <a:pt x="89" y="0"/>
                      </a:lnTo>
                      <a:lnTo>
                        <a:pt x="89" y="0"/>
                      </a:lnTo>
                      <a:lnTo>
                        <a:pt x="89" y="2"/>
                      </a:lnTo>
                      <a:lnTo>
                        <a:pt x="87" y="4"/>
                      </a:lnTo>
                      <a:lnTo>
                        <a:pt x="91" y="4"/>
                      </a:lnTo>
                      <a:lnTo>
                        <a:pt x="93" y="4"/>
                      </a:lnTo>
                      <a:lnTo>
                        <a:pt x="93" y="2"/>
                      </a:lnTo>
                      <a:lnTo>
                        <a:pt x="91" y="0"/>
                      </a:lnTo>
                      <a:close/>
                      <a:moveTo>
                        <a:pt x="0" y="121"/>
                      </a:moveTo>
                      <a:lnTo>
                        <a:pt x="4" y="133"/>
                      </a:lnTo>
                      <a:lnTo>
                        <a:pt x="11" y="142"/>
                      </a:lnTo>
                      <a:lnTo>
                        <a:pt x="19" y="152"/>
                      </a:lnTo>
                      <a:lnTo>
                        <a:pt x="26" y="159"/>
                      </a:lnTo>
                      <a:lnTo>
                        <a:pt x="28" y="159"/>
                      </a:lnTo>
                      <a:lnTo>
                        <a:pt x="30" y="157"/>
                      </a:lnTo>
                      <a:lnTo>
                        <a:pt x="21" y="150"/>
                      </a:lnTo>
                      <a:lnTo>
                        <a:pt x="13" y="138"/>
                      </a:lnTo>
                      <a:lnTo>
                        <a:pt x="5" y="127"/>
                      </a:lnTo>
                      <a:lnTo>
                        <a:pt x="2" y="116"/>
                      </a:lnTo>
                      <a:lnTo>
                        <a:pt x="0" y="117"/>
                      </a:lnTo>
                      <a:lnTo>
                        <a:pt x="0" y="119"/>
                      </a:lnTo>
                      <a:lnTo>
                        <a:pt x="0" y="119"/>
                      </a:lnTo>
                      <a:lnTo>
                        <a:pt x="0" y="121"/>
                      </a:lnTo>
                      <a:close/>
                    </a:path>
                  </a:pathLst>
                </a:custGeom>
                <a:solidFill>
                  <a:srgbClr val="B78FA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335" name="Freeform 199"/>
                <p:cNvSpPr>
                  <a:spLocks noEditPoints="1"/>
                </p:cNvSpPr>
                <p:nvPr/>
              </p:nvSpPr>
              <p:spPr bwMode="auto">
                <a:xfrm>
                  <a:off x="1546" y="1425"/>
                  <a:ext cx="172" cy="157"/>
                </a:xfrm>
                <a:custGeom>
                  <a:avLst/>
                  <a:gdLst/>
                  <a:ahLst/>
                  <a:cxnLst>
                    <a:cxn ang="0">
                      <a:pos x="172" y="79"/>
                    </a:cxn>
                    <a:cxn ang="0">
                      <a:pos x="170" y="66"/>
                    </a:cxn>
                    <a:cxn ang="0">
                      <a:pos x="167" y="55"/>
                    </a:cxn>
                    <a:cxn ang="0">
                      <a:pos x="165" y="53"/>
                    </a:cxn>
                    <a:cxn ang="0">
                      <a:pos x="161" y="51"/>
                    </a:cxn>
                    <a:cxn ang="0">
                      <a:pos x="167" y="66"/>
                    </a:cxn>
                    <a:cxn ang="0">
                      <a:pos x="170" y="85"/>
                    </a:cxn>
                    <a:cxn ang="0">
                      <a:pos x="172" y="81"/>
                    </a:cxn>
                    <a:cxn ang="0">
                      <a:pos x="172" y="79"/>
                    </a:cxn>
                    <a:cxn ang="0">
                      <a:pos x="91" y="0"/>
                    </a:cxn>
                    <a:cxn ang="0">
                      <a:pos x="91" y="0"/>
                    </a:cxn>
                    <a:cxn ang="0">
                      <a:pos x="89" y="0"/>
                    </a:cxn>
                    <a:cxn ang="0">
                      <a:pos x="87" y="2"/>
                    </a:cxn>
                    <a:cxn ang="0">
                      <a:pos x="87" y="4"/>
                    </a:cxn>
                    <a:cxn ang="0">
                      <a:pos x="91" y="4"/>
                    </a:cxn>
                    <a:cxn ang="0">
                      <a:pos x="97" y="4"/>
                    </a:cxn>
                    <a:cxn ang="0">
                      <a:pos x="97" y="4"/>
                    </a:cxn>
                    <a:cxn ang="0">
                      <a:pos x="97" y="4"/>
                    </a:cxn>
                    <a:cxn ang="0">
                      <a:pos x="95" y="4"/>
                    </a:cxn>
                    <a:cxn ang="0">
                      <a:pos x="95" y="4"/>
                    </a:cxn>
                    <a:cxn ang="0">
                      <a:pos x="93" y="2"/>
                    </a:cxn>
                    <a:cxn ang="0">
                      <a:pos x="91" y="0"/>
                    </a:cxn>
                    <a:cxn ang="0">
                      <a:pos x="0" y="115"/>
                    </a:cxn>
                    <a:cxn ang="0">
                      <a:pos x="5" y="127"/>
                    </a:cxn>
                    <a:cxn ang="0">
                      <a:pos x="11" y="138"/>
                    </a:cxn>
                    <a:cxn ang="0">
                      <a:pos x="19" y="148"/>
                    </a:cxn>
                    <a:cxn ang="0">
                      <a:pos x="28" y="157"/>
                    </a:cxn>
                    <a:cxn ang="0">
                      <a:pos x="30" y="155"/>
                    </a:cxn>
                    <a:cxn ang="0">
                      <a:pos x="32" y="155"/>
                    </a:cxn>
                    <a:cxn ang="0">
                      <a:pos x="23" y="146"/>
                    </a:cxn>
                    <a:cxn ang="0">
                      <a:pos x="13" y="134"/>
                    </a:cxn>
                    <a:cxn ang="0">
                      <a:pos x="7" y="123"/>
                    </a:cxn>
                    <a:cxn ang="0">
                      <a:pos x="2" y="110"/>
                    </a:cxn>
                    <a:cxn ang="0">
                      <a:pos x="2" y="114"/>
                    </a:cxn>
                    <a:cxn ang="0">
                      <a:pos x="0" y="115"/>
                    </a:cxn>
                  </a:cxnLst>
                  <a:rect l="0" t="0" r="r" b="b"/>
                  <a:pathLst>
                    <a:path w="172" h="157">
                      <a:moveTo>
                        <a:pt x="172" y="79"/>
                      </a:moveTo>
                      <a:lnTo>
                        <a:pt x="170" y="66"/>
                      </a:lnTo>
                      <a:lnTo>
                        <a:pt x="167" y="55"/>
                      </a:lnTo>
                      <a:lnTo>
                        <a:pt x="165" y="53"/>
                      </a:lnTo>
                      <a:lnTo>
                        <a:pt x="161" y="51"/>
                      </a:lnTo>
                      <a:lnTo>
                        <a:pt x="167" y="66"/>
                      </a:lnTo>
                      <a:lnTo>
                        <a:pt x="170" y="85"/>
                      </a:lnTo>
                      <a:lnTo>
                        <a:pt x="172" y="81"/>
                      </a:lnTo>
                      <a:lnTo>
                        <a:pt x="172" y="79"/>
                      </a:lnTo>
                      <a:close/>
                      <a:moveTo>
                        <a:pt x="91" y="0"/>
                      </a:moveTo>
                      <a:lnTo>
                        <a:pt x="91" y="0"/>
                      </a:lnTo>
                      <a:lnTo>
                        <a:pt x="89" y="0"/>
                      </a:lnTo>
                      <a:lnTo>
                        <a:pt x="87" y="2"/>
                      </a:lnTo>
                      <a:lnTo>
                        <a:pt x="87" y="4"/>
                      </a:lnTo>
                      <a:lnTo>
                        <a:pt x="91" y="4"/>
                      </a:lnTo>
                      <a:lnTo>
                        <a:pt x="97" y="4"/>
                      </a:lnTo>
                      <a:lnTo>
                        <a:pt x="97" y="4"/>
                      </a:lnTo>
                      <a:lnTo>
                        <a:pt x="97" y="4"/>
                      </a:lnTo>
                      <a:lnTo>
                        <a:pt x="95" y="4"/>
                      </a:lnTo>
                      <a:lnTo>
                        <a:pt x="95" y="4"/>
                      </a:lnTo>
                      <a:lnTo>
                        <a:pt x="93" y="2"/>
                      </a:lnTo>
                      <a:lnTo>
                        <a:pt x="91" y="0"/>
                      </a:lnTo>
                      <a:close/>
                      <a:moveTo>
                        <a:pt x="0" y="115"/>
                      </a:moveTo>
                      <a:lnTo>
                        <a:pt x="5" y="127"/>
                      </a:lnTo>
                      <a:lnTo>
                        <a:pt x="11" y="138"/>
                      </a:lnTo>
                      <a:lnTo>
                        <a:pt x="19" y="148"/>
                      </a:lnTo>
                      <a:lnTo>
                        <a:pt x="28" y="157"/>
                      </a:lnTo>
                      <a:lnTo>
                        <a:pt x="30" y="155"/>
                      </a:lnTo>
                      <a:lnTo>
                        <a:pt x="32" y="155"/>
                      </a:lnTo>
                      <a:lnTo>
                        <a:pt x="23" y="146"/>
                      </a:lnTo>
                      <a:lnTo>
                        <a:pt x="13" y="134"/>
                      </a:lnTo>
                      <a:lnTo>
                        <a:pt x="7" y="123"/>
                      </a:lnTo>
                      <a:lnTo>
                        <a:pt x="2" y="110"/>
                      </a:lnTo>
                      <a:lnTo>
                        <a:pt x="2" y="114"/>
                      </a:lnTo>
                      <a:lnTo>
                        <a:pt x="0" y="115"/>
                      </a:lnTo>
                      <a:close/>
                    </a:path>
                  </a:pathLst>
                </a:custGeom>
                <a:solidFill>
                  <a:srgbClr val="B88FA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336" name="Freeform 200"/>
                <p:cNvSpPr>
                  <a:spLocks noEditPoints="1"/>
                </p:cNvSpPr>
                <p:nvPr/>
              </p:nvSpPr>
              <p:spPr bwMode="auto">
                <a:xfrm>
                  <a:off x="1548" y="1427"/>
                  <a:ext cx="170" cy="153"/>
                </a:xfrm>
                <a:custGeom>
                  <a:avLst/>
                  <a:gdLst/>
                  <a:ahLst/>
                  <a:cxnLst>
                    <a:cxn ang="0">
                      <a:pos x="170" y="79"/>
                    </a:cxn>
                    <a:cxn ang="0">
                      <a:pos x="167" y="64"/>
                    </a:cxn>
                    <a:cxn ang="0">
                      <a:pos x="163" y="51"/>
                    </a:cxn>
                    <a:cxn ang="0">
                      <a:pos x="159" y="49"/>
                    </a:cxn>
                    <a:cxn ang="0">
                      <a:pos x="157" y="47"/>
                    </a:cxn>
                    <a:cxn ang="0">
                      <a:pos x="161" y="57"/>
                    </a:cxn>
                    <a:cxn ang="0">
                      <a:pos x="163" y="66"/>
                    </a:cxn>
                    <a:cxn ang="0">
                      <a:pos x="165" y="76"/>
                    </a:cxn>
                    <a:cxn ang="0">
                      <a:pos x="167" y="85"/>
                    </a:cxn>
                    <a:cxn ang="0">
                      <a:pos x="168" y="81"/>
                    </a:cxn>
                    <a:cxn ang="0">
                      <a:pos x="170" y="79"/>
                    </a:cxn>
                    <a:cxn ang="0">
                      <a:pos x="91" y="0"/>
                    </a:cxn>
                    <a:cxn ang="0">
                      <a:pos x="89" y="0"/>
                    </a:cxn>
                    <a:cxn ang="0">
                      <a:pos x="85" y="0"/>
                    </a:cxn>
                    <a:cxn ang="0">
                      <a:pos x="85" y="2"/>
                    </a:cxn>
                    <a:cxn ang="0">
                      <a:pos x="85" y="4"/>
                    </a:cxn>
                    <a:cxn ang="0">
                      <a:pos x="91" y="4"/>
                    </a:cxn>
                    <a:cxn ang="0">
                      <a:pos x="96" y="4"/>
                    </a:cxn>
                    <a:cxn ang="0">
                      <a:pos x="95" y="2"/>
                    </a:cxn>
                    <a:cxn ang="0">
                      <a:pos x="95" y="2"/>
                    </a:cxn>
                    <a:cxn ang="0">
                      <a:pos x="93" y="2"/>
                    </a:cxn>
                    <a:cxn ang="0">
                      <a:pos x="93" y="2"/>
                    </a:cxn>
                    <a:cxn ang="0">
                      <a:pos x="93" y="0"/>
                    </a:cxn>
                    <a:cxn ang="0">
                      <a:pos x="91" y="0"/>
                    </a:cxn>
                    <a:cxn ang="0">
                      <a:pos x="0" y="112"/>
                    </a:cxn>
                    <a:cxn ang="0">
                      <a:pos x="3" y="123"/>
                    </a:cxn>
                    <a:cxn ang="0">
                      <a:pos x="11" y="134"/>
                    </a:cxn>
                    <a:cxn ang="0">
                      <a:pos x="19" y="146"/>
                    </a:cxn>
                    <a:cxn ang="0">
                      <a:pos x="28" y="153"/>
                    </a:cxn>
                    <a:cxn ang="0">
                      <a:pos x="30" y="153"/>
                    </a:cxn>
                    <a:cxn ang="0">
                      <a:pos x="32" y="151"/>
                    </a:cxn>
                    <a:cxn ang="0">
                      <a:pos x="21" y="142"/>
                    </a:cxn>
                    <a:cxn ang="0">
                      <a:pos x="13" y="132"/>
                    </a:cxn>
                    <a:cxn ang="0">
                      <a:pos x="5" y="119"/>
                    </a:cxn>
                    <a:cxn ang="0">
                      <a:pos x="2" y="106"/>
                    </a:cxn>
                    <a:cxn ang="0">
                      <a:pos x="0" y="108"/>
                    </a:cxn>
                    <a:cxn ang="0">
                      <a:pos x="0" y="112"/>
                    </a:cxn>
                  </a:cxnLst>
                  <a:rect l="0" t="0" r="r" b="b"/>
                  <a:pathLst>
                    <a:path w="170" h="153">
                      <a:moveTo>
                        <a:pt x="170" y="79"/>
                      </a:moveTo>
                      <a:lnTo>
                        <a:pt x="167" y="64"/>
                      </a:lnTo>
                      <a:lnTo>
                        <a:pt x="163" y="51"/>
                      </a:lnTo>
                      <a:lnTo>
                        <a:pt x="159" y="49"/>
                      </a:lnTo>
                      <a:lnTo>
                        <a:pt x="157" y="47"/>
                      </a:lnTo>
                      <a:lnTo>
                        <a:pt x="161" y="57"/>
                      </a:lnTo>
                      <a:lnTo>
                        <a:pt x="163" y="66"/>
                      </a:lnTo>
                      <a:lnTo>
                        <a:pt x="165" y="76"/>
                      </a:lnTo>
                      <a:lnTo>
                        <a:pt x="167" y="85"/>
                      </a:lnTo>
                      <a:lnTo>
                        <a:pt x="168" y="81"/>
                      </a:lnTo>
                      <a:lnTo>
                        <a:pt x="170" y="79"/>
                      </a:lnTo>
                      <a:close/>
                      <a:moveTo>
                        <a:pt x="91" y="0"/>
                      </a:moveTo>
                      <a:lnTo>
                        <a:pt x="89" y="0"/>
                      </a:lnTo>
                      <a:lnTo>
                        <a:pt x="85" y="0"/>
                      </a:lnTo>
                      <a:lnTo>
                        <a:pt x="85" y="2"/>
                      </a:lnTo>
                      <a:lnTo>
                        <a:pt x="85" y="4"/>
                      </a:lnTo>
                      <a:lnTo>
                        <a:pt x="91" y="4"/>
                      </a:lnTo>
                      <a:lnTo>
                        <a:pt x="96" y="4"/>
                      </a:lnTo>
                      <a:lnTo>
                        <a:pt x="95" y="2"/>
                      </a:lnTo>
                      <a:lnTo>
                        <a:pt x="95" y="2"/>
                      </a:lnTo>
                      <a:lnTo>
                        <a:pt x="93" y="2"/>
                      </a:lnTo>
                      <a:lnTo>
                        <a:pt x="93" y="2"/>
                      </a:lnTo>
                      <a:lnTo>
                        <a:pt x="93" y="0"/>
                      </a:lnTo>
                      <a:lnTo>
                        <a:pt x="91" y="0"/>
                      </a:lnTo>
                      <a:close/>
                      <a:moveTo>
                        <a:pt x="0" y="112"/>
                      </a:moveTo>
                      <a:lnTo>
                        <a:pt x="3" y="123"/>
                      </a:lnTo>
                      <a:lnTo>
                        <a:pt x="11" y="134"/>
                      </a:lnTo>
                      <a:lnTo>
                        <a:pt x="19" y="146"/>
                      </a:lnTo>
                      <a:lnTo>
                        <a:pt x="28" y="153"/>
                      </a:lnTo>
                      <a:lnTo>
                        <a:pt x="30" y="153"/>
                      </a:lnTo>
                      <a:lnTo>
                        <a:pt x="32" y="151"/>
                      </a:lnTo>
                      <a:lnTo>
                        <a:pt x="21" y="142"/>
                      </a:lnTo>
                      <a:lnTo>
                        <a:pt x="13" y="132"/>
                      </a:lnTo>
                      <a:lnTo>
                        <a:pt x="5" y="119"/>
                      </a:lnTo>
                      <a:lnTo>
                        <a:pt x="2" y="106"/>
                      </a:lnTo>
                      <a:lnTo>
                        <a:pt x="0" y="108"/>
                      </a:lnTo>
                      <a:lnTo>
                        <a:pt x="0" y="112"/>
                      </a:lnTo>
                      <a:close/>
                    </a:path>
                  </a:pathLst>
                </a:custGeom>
                <a:solidFill>
                  <a:srgbClr val="B98FA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337" name="Freeform 201"/>
                <p:cNvSpPr>
                  <a:spLocks noEditPoints="1"/>
                </p:cNvSpPr>
                <p:nvPr/>
              </p:nvSpPr>
              <p:spPr bwMode="auto">
                <a:xfrm>
                  <a:off x="1548" y="1429"/>
                  <a:ext cx="168" cy="151"/>
                </a:xfrm>
                <a:custGeom>
                  <a:avLst/>
                  <a:gdLst/>
                  <a:ahLst/>
                  <a:cxnLst>
                    <a:cxn ang="0">
                      <a:pos x="168" y="81"/>
                    </a:cxn>
                    <a:cxn ang="0">
                      <a:pos x="165" y="62"/>
                    </a:cxn>
                    <a:cxn ang="0">
                      <a:pos x="159" y="47"/>
                    </a:cxn>
                    <a:cxn ang="0">
                      <a:pos x="157" y="45"/>
                    </a:cxn>
                    <a:cxn ang="0">
                      <a:pos x="153" y="43"/>
                    </a:cxn>
                    <a:cxn ang="0">
                      <a:pos x="157" y="53"/>
                    </a:cxn>
                    <a:cxn ang="0">
                      <a:pos x="161" y="62"/>
                    </a:cxn>
                    <a:cxn ang="0">
                      <a:pos x="163" y="74"/>
                    </a:cxn>
                    <a:cxn ang="0">
                      <a:pos x="165" y="85"/>
                    </a:cxn>
                    <a:cxn ang="0">
                      <a:pos x="165" y="85"/>
                    </a:cxn>
                    <a:cxn ang="0">
                      <a:pos x="165" y="85"/>
                    </a:cxn>
                    <a:cxn ang="0">
                      <a:pos x="167" y="83"/>
                    </a:cxn>
                    <a:cxn ang="0">
                      <a:pos x="168" y="81"/>
                    </a:cxn>
                    <a:cxn ang="0">
                      <a:pos x="95" y="0"/>
                    </a:cxn>
                    <a:cxn ang="0">
                      <a:pos x="89" y="0"/>
                    </a:cxn>
                    <a:cxn ang="0">
                      <a:pos x="85" y="0"/>
                    </a:cxn>
                    <a:cxn ang="0">
                      <a:pos x="85" y="2"/>
                    </a:cxn>
                    <a:cxn ang="0">
                      <a:pos x="85" y="3"/>
                    </a:cxn>
                    <a:cxn ang="0">
                      <a:pos x="93" y="3"/>
                    </a:cxn>
                    <a:cxn ang="0">
                      <a:pos x="100" y="5"/>
                    </a:cxn>
                    <a:cxn ang="0">
                      <a:pos x="96" y="2"/>
                    </a:cxn>
                    <a:cxn ang="0">
                      <a:pos x="95" y="0"/>
                    </a:cxn>
                    <a:cxn ang="0">
                      <a:pos x="0" y="106"/>
                    </a:cxn>
                    <a:cxn ang="0">
                      <a:pos x="5" y="119"/>
                    </a:cxn>
                    <a:cxn ang="0">
                      <a:pos x="11" y="130"/>
                    </a:cxn>
                    <a:cxn ang="0">
                      <a:pos x="21" y="142"/>
                    </a:cxn>
                    <a:cxn ang="0">
                      <a:pos x="30" y="151"/>
                    </a:cxn>
                    <a:cxn ang="0">
                      <a:pos x="32" y="149"/>
                    </a:cxn>
                    <a:cxn ang="0">
                      <a:pos x="32" y="149"/>
                    </a:cxn>
                    <a:cxn ang="0">
                      <a:pos x="32" y="149"/>
                    </a:cxn>
                    <a:cxn ang="0">
                      <a:pos x="34" y="149"/>
                    </a:cxn>
                    <a:cxn ang="0">
                      <a:pos x="22" y="140"/>
                    </a:cxn>
                    <a:cxn ang="0">
                      <a:pos x="13" y="129"/>
                    </a:cxn>
                    <a:cxn ang="0">
                      <a:pos x="7" y="115"/>
                    </a:cxn>
                    <a:cxn ang="0">
                      <a:pos x="3" y="100"/>
                    </a:cxn>
                    <a:cxn ang="0">
                      <a:pos x="2" y="104"/>
                    </a:cxn>
                    <a:cxn ang="0">
                      <a:pos x="0" y="106"/>
                    </a:cxn>
                  </a:cxnLst>
                  <a:rect l="0" t="0" r="r" b="b"/>
                  <a:pathLst>
                    <a:path w="168" h="151">
                      <a:moveTo>
                        <a:pt x="168" y="81"/>
                      </a:moveTo>
                      <a:lnTo>
                        <a:pt x="165" y="62"/>
                      </a:lnTo>
                      <a:lnTo>
                        <a:pt x="159" y="47"/>
                      </a:lnTo>
                      <a:lnTo>
                        <a:pt x="157" y="45"/>
                      </a:lnTo>
                      <a:lnTo>
                        <a:pt x="153" y="43"/>
                      </a:lnTo>
                      <a:lnTo>
                        <a:pt x="157" y="53"/>
                      </a:lnTo>
                      <a:lnTo>
                        <a:pt x="161" y="62"/>
                      </a:lnTo>
                      <a:lnTo>
                        <a:pt x="163" y="74"/>
                      </a:lnTo>
                      <a:lnTo>
                        <a:pt x="165" y="85"/>
                      </a:lnTo>
                      <a:lnTo>
                        <a:pt x="165" y="85"/>
                      </a:lnTo>
                      <a:lnTo>
                        <a:pt x="165" y="85"/>
                      </a:lnTo>
                      <a:lnTo>
                        <a:pt x="167" y="83"/>
                      </a:lnTo>
                      <a:lnTo>
                        <a:pt x="168" y="81"/>
                      </a:lnTo>
                      <a:close/>
                      <a:moveTo>
                        <a:pt x="95" y="0"/>
                      </a:moveTo>
                      <a:lnTo>
                        <a:pt x="89" y="0"/>
                      </a:lnTo>
                      <a:lnTo>
                        <a:pt x="85" y="0"/>
                      </a:lnTo>
                      <a:lnTo>
                        <a:pt x="85" y="2"/>
                      </a:lnTo>
                      <a:lnTo>
                        <a:pt x="85" y="3"/>
                      </a:lnTo>
                      <a:lnTo>
                        <a:pt x="93" y="3"/>
                      </a:lnTo>
                      <a:lnTo>
                        <a:pt x="100" y="5"/>
                      </a:lnTo>
                      <a:lnTo>
                        <a:pt x="96" y="2"/>
                      </a:lnTo>
                      <a:lnTo>
                        <a:pt x="95" y="0"/>
                      </a:lnTo>
                      <a:close/>
                      <a:moveTo>
                        <a:pt x="0" y="106"/>
                      </a:moveTo>
                      <a:lnTo>
                        <a:pt x="5" y="119"/>
                      </a:lnTo>
                      <a:lnTo>
                        <a:pt x="11" y="130"/>
                      </a:lnTo>
                      <a:lnTo>
                        <a:pt x="21" y="142"/>
                      </a:lnTo>
                      <a:lnTo>
                        <a:pt x="30" y="151"/>
                      </a:lnTo>
                      <a:lnTo>
                        <a:pt x="32" y="149"/>
                      </a:lnTo>
                      <a:lnTo>
                        <a:pt x="32" y="149"/>
                      </a:lnTo>
                      <a:lnTo>
                        <a:pt x="32" y="149"/>
                      </a:lnTo>
                      <a:lnTo>
                        <a:pt x="34" y="149"/>
                      </a:lnTo>
                      <a:lnTo>
                        <a:pt x="22" y="140"/>
                      </a:lnTo>
                      <a:lnTo>
                        <a:pt x="13" y="129"/>
                      </a:lnTo>
                      <a:lnTo>
                        <a:pt x="7" y="115"/>
                      </a:lnTo>
                      <a:lnTo>
                        <a:pt x="3" y="100"/>
                      </a:lnTo>
                      <a:lnTo>
                        <a:pt x="2" y="104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BA8FA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338" name="Freeform 202"/>
                <p:cNvSpPr>
                  <a:spLocks noEditPoints="1"/>
                </p:cNvSpPr>
                <p:nvPr/>
              </p:nvSpPr>
              <p:spPr bwMode="auto">
                <a:xfrm>
                  <a:off x="1550" y="1431"/>
                  <a:ext cx="165" cy="147"/>
                </a:xfrm>
                <a:custGeom>
                  <a:avLst/>
                  <a:gdLst/>
                  <a:ahLst/>
                  <a:cxnLst>
                    <a:cxn ang="0">
                      <a:pos x="165" y="81"/>
                    </a:cxn>
                    <a:cxn ang="0">
                      <a:pos x="163" y="72"/>
                    </a:cxn>
                    <a:cxn ang="0">
                      <a:pos x="161" y="62"/>
                    </a:cxn>
                    <a:cxn ang="0">
                      <a:pos x="159" y="53"/>
                    </a:cxn>
                    <a:cxn ang="0">
                      <a:pos x="155" y="43"/>
                    </a:cxn>
                    <a:cxn ang="0">
                      <a:pos x="151" y="41"/>
                    </a:cxn>
                    <a:cxn ang="0">
                      <a:pos x="148" y="39"/>
                    </a:cxn>
                    <a:cxn ang="0">
                      <a:pos x="153" y="49"/>
                    </a:cxn>
                    <a:cxn ang="0">
                      <a:pos x="157" y="58"/>
                    </a:cxn>
                    <a:cxn ang="0">
                      <a:pos x="159" y="70"/>
                    </a:cxn>
                    <a:cxn ang="0">
                      <a:pos x="161" y="83"/>
                    </a:cxn>
                    <a:cxn ang="0">
                      <a:pos x="161" y="83"/>
                    </a:cxn>
                    <a:cxn ang="0">
                      <a:pos x="161" y="85"/>
                    </a:cxn>
                    <a:cxn ang="0">
                      <a:pos x="163" y="83"/>
                    </a:cxn>
                    <a:cxn ang="0">
                      <a:pos x="165" y="81"/>
                    </a:cxn>
                    <a:cxn ang="0">
                      <a:pos x="94" y="0"/>
                    </a:cxn>
                    <a:cxn ang="0">
                      <a:pos x="89" y="0"/>
                    </a:cxn>
                    <a:cxn ang="0">
                      <a:pos x="83" y="0"/>
                    </a:cxn>
                    <a:cxn ang="0">
                      <a:pos x="83" y="0"/>
                    </a:cxn>
                    <a:cxn ang="0">
                      <a:pos x="81" y="1"/>
                    </a:cxn>
                    <a:cxn ang="0">
                      <a:pos x="81" y="1"/>
                    </a:cxn>
                    <a:cxn ang="0">
                      <a:pos x="81" y="3"/>
                    </a:cxn>
                    <a:cxn ang="0">
                      <a:pos x="93" y="3"/>
                    </a:cxn>
                    <a:cxn ang="0">
                      <a:pos x="102" y="5"/>
                    </a:cxn>
                    <a:cxn ang="0">
                      <a:pos x="98" y="3"/>
                    </a:cxn>
                    <a:cxn ang="0">
                      <a:pos x="94" y="0"/>
                    </a:cxn>
                    <a:cxn ang="0">
                      <a:pos x="0" y="102"/>
                    </a:cxn>
                    <a:cxn ang="0">
                      <a:pos x="3" y="115"/>
                    </a:cxn>
                    <a:cxn ang="0">
                      <a:pos x="11" y="128"/>
                    </a:cxn>
                    <a:cxn ang="0">
                      <a:pos x="19" y="138"/>
                    </a:cxn>
                    <a:cxn ang="0">
                      <a:pos x="30" y="147"/>
                    </a:cxn>
                    <a:cxn ang="0">
                      <a:pos x="30" y="147"/>
                    </a:cxn>
                    <a:cxn ang="0">
                      <a:pos x="30" y="147"/>
                    </a:cxn>
                    <a:cxn ang="0">
                      <a:pos x="32" y="147"/>
                    </a:cxn>
                    <a:cxn ang="0">
                      <a:pos x="34" y="146"/>
                    </a:cxn>
                    <a:cxn ang="0">
                      <a:pos x="22" y="136"/>
                    </a:cxn>
                    <a:cxn ang="0">
                      <a:pos x="13" y="125"/>
                    </a:cxn>
                    <a:cxn ang="0">
                      <a:pos x="7" y="111"/>
                    </a:cxn>
                    <a:cxn ang="0">
                      <a:pos x="1" y="96"/>
                    </a:cxn>
                    <a:cxn ang="0">
                      <a:pos x="1" y="98"/>
                    </a:cxn>
                    <a:cxn ang="0">
                      <a:pos x="0" y="102"/>
                    </a:cxn>
                  </a:cxnLst>
                  <a:rect l="0" t="0" r="r" b="b"/>
                  <a:pathLst>
                    <a:path w="165" h="147">
                      <a:moveTo>
                        <a:pt x="165" y="81"/>
                      </a:moveTo>
                      <a:lnTo>
                        <a:pt x="163" y="72"/>
                      </a:lnTo>
                      <a:lnTo>
                        <a:pt x="161" y="62"/>
                      </a:lnTo>
                      <a:lnTo>
                        <a:pt x="159" y="53"/>
                      </a:lnTo>
                      <a:lnTo>
                        <a:pt x="155" y="43"/>
                      </a:lnTo>
                      <a:lnTo>
                        <a:pt x="151" y="41"/>
                      </a:lnTo>
                      <a:lnTo>
                        <a:pt x="148" y="39"/>
                      </a:lnTo>
                      <a:lnTo>
                        <a:pt x="153" y="49"/>
                      </a:lnTo>
                      <a:lnTo>
                        <a:pt x="157" y="58"/>
                      </a:lnTo>
                      <a:lnTo>
                        <a:pt x="159" y="70"/>
                      </a:lnTo>
                      <a:lnTo>
                        <a:pt x="161" y="83"/>
                      </a:lnTo>
                      <a:lnTo>
                        <a:pt x="161" y="83"/>
                      </a:lnTo>
                      <a:lnTo>
                        <a:pt x="161" y="85"/>
                      </a:lnTo>
                      <a:lnTo>
                        <a:pt x="163" y="83"/>
                      </a:lnTo>
                      <a:lnTo>
                        <a:pt x="165" y="81"/>
                      </a:lnTo>
                      <a:close/>
                      <a:moveTo>
                        <a:pt x="94" y="0"/>
                      </a:moveTo>
                      <a:lnTo>
                        <a:pt x="89" y="0"/>
                      </a:lnTo>
                      <a:lnTo>
                        <a:pt x="83" y="0"/>
                      </a:lnTo>
                      <a:lnTo>
                        <a:pt x="83" y="0"/>
                      </a:lnTo>
                      <a:lnTo>
                        <a:pt x="81" y="1"/>
                      </a:lnTo>
                      <a:lnTo>
                        <a:pt x="81" y="1"/>
                      </a:lnTo>
                      <a:lnTo>
                        <a:pt x="81" y="3"/>
                      </a:lnTo>
                      <a:lnTo>
                        <a:pt x="93" y="3"/>
                      </a:lnTo>
                      <a:lnTo>
                        <a:pt x="102" y="5"/>
                      </a:lnTo>
                      <a:lnTo>
                        <a:pt x="98" y="3"/>
                      </a:lnTo>
                      <a:lnTo>
                        <a:pt x="94" y="0"/>
                      </a:lnTo>
                      <a:close/>
                      <a:moveTo>
                        <a:pt x="0" y="102"/>
                      </a:moveTo>
                      <a:lnTo>
                        <a:pt x="3" y="115"/>
                      </a:lnTo>
                      <a:lnTo>
                        <a:pt x="11" y="128"/>
                      </a:lnTo>
                      <a:lnTo>
                        <a:pt x="19" y="138"/>
                      </a:lnTo>
                      <a:lnTo>
                        <a:pt x="30" y="147"/>
                      </a:lnTo>
                      <a:lnTo>
                        <a:pt x="30" y="147"/>
                      </a:lnTo>
                      <a:lnTo>
                        <a:pt x="30" y="147"/>
                      </a:lnTo>
                      <a:lnTo>
                        <a:pt x="32" y="147"/>
                      </a:lnTo>
                      <a:lnTo>
                        <a:pt x="34" y="146"/>
                      </a:lnTo>
                      <a:lnTo>
                        <a:pt x="22" y="136"/>
                      </a:lnTo>
                      <a:lnTo>
                        <a:pt x="13" y="125"/>
                      </a:lnTo>
                      <a:lnTo>
                        <a:pt x="7" y="111"/>
                      </a:lnTo>
                      <a:lnTo>
                        <a:pt x="1" y="96"/>
                      </a:lnTo>
                      <a:lnTo>
                        <a:pt x="1" y="98"/>
                      </a:lnTo>
                      <a:lnTo>
                        <a:pt x="0" y="102"/>
                      </a:lnTo>
                      <a:close/>
                    </a:path>
                  </a:pathLst>
                </a:custGeom>
                <a:solidFill>
                  <a:srgbClr val="BB8FA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339" name="Freeform 203"/>
                <p:cNvSpPr>
                  <a:spLocks noEditPoints="1"/>
                </p:cNvSpPr>
                <p:nvPr/>
              </p:nvSpPr>
              <p:spPr bwMode="auto">
                <a:xfrm>
                  <a:off x="1551" y="1432"/>
                  <a:ext cx="162" cy="146"/>
                </a:xfrm>
                <a:custGeom>
                  <a:avLst/>
                  <a:gdLst/>
                  <a:ahLst/>
                  <a:cxnLst>
                    <a:cxn ang="0">
                      <a:pos x="162" y="82"/>
                    </a:cxn>
                    <a:cxn ang="0">
                      <a:pos x="160" y="71"/>
                    </a:cxn>
                    <a:cxn ang="0">
                      <a:pos x="158" y="59"/>
                    </a:cxn>
                    <a:cxn ang="0">
                      <a:pos x="154" y="50"/>
                    </a:cxn>
                    <a:cxn ang="0">
                      <a:pos x="150" y="40"/>
                    </a:cxn>
                    <a:cxn ang="0">
                      <a:pos x="148" y="38"/>
                    </a:cxn>
                    <a:cxn ang="0">
                      <a:pos x="147" y="36"/>
                    </a:cxn>
                    <a:cxn ang="0">
                      <a:pos x="145" y="36"/>
                    </a:cxn>
                    <a:cxn ang="0">
                      <a:pos x="143" y="35"/>
                    </a:cxn>
                    <a:cxn ang="0">
                      <a:pos x="148" y="44"/>
                    </a:cxn>
                    <a:cxn ang="0">
                      <a:pos x="154" y="55"/>
                    </a:cxn>
                    <a:cxn ang="0">
                      <a:pos x="156" y="69"/>
                    </a:cxn>
                    <a:cxn ang="0">
                      <a:pos x="158" y="82"/>
                    </a:cxn>
                    <a:cxn ang="0">
                      <a:pos x="158" y="84"/>
                    </a:cxn>
                    <a:cxn ang="0">
                      <a:pos x="158" y="86"/>
                    </a:cxn>
                    <a:cxn ang="0">
                      <a:pos x="158" y="86"/>
                    </a:cxn>
                    <a:cxn ang="0">
                      <a:pos x="158" y="86"/>
                    </a:cxn>
                    <a:cxn ang="0">
                      <a:pos x="160" y="84"/>
                    </a:cxn>
                    <a:cxn ang="0">
                      <a:pos x="162" y="82"/>
                    </a:cxn>
                    <a:cxn ang="0">
                      <a:pos x="162" y="82"/>
                    </a:cxn>
                    <a:cxn ang="0">
                      <a:pos x="162" y="82"/>
                    </a:cxn>
                    <a:cxn ang="0">
                      <a:pos x="97" y="2"/>
                    </a:cxn>
                    <a:cxn ang="0">
                      <a:pos x="90" y="0"/>
                    </a:cxn>
                    <a:cxn ang="0">
                      <a:pos x="82" y="0"/>
                    </a:cxn>
                    <a:cxn ang="0">
                      <a:pos x="80" y="0"/>
                    </a:cxn>
                    <a:cxn ang="0">
                      <a:pos x="80" y="0"/>
                    </a:cxn>
                    <a:cxn ang="0">
                      <a:pos x="80" y="2"/>
                    </a:cxn>
                    <a:cxn ang="0">
                      <a:pos x="80" y="4"/>
                    </a:cxn>
                    <a:cxn ang="0">
                      <a:pos x="80" y="4"/>
                    </a:cxn>
                    <a:cxn ang="0">
                      <a:pos x="80" y="4"/>
                    </a:cxn>
                    <a:cxn ang="0">
                      <a:pos x="93" y="4"/>
                    </a:cxn>
                    <a:cxn ang="0">
                      <a:pos x="105" y="8"/>
                    </a:cxn>
                    <a:cxn ang="0">
                      <a:pos x="101" y="4"/>
                    </a:cxn>
                    <a:cxn ang="0">
                      <a:pos x="97" y="2"/>
                    </a:cxn>
                    <a:cxn ang="0">
                      <a:pos x="0" y="97"/>
                    </a:cxn>
                    <a:cxn ang="0">
                      <a:pos x="4" y="112"/>
                    </a:cxn>
                    <a:cxn ang="0">
                      <a:pos x="10" y="126"/>
                    </a:cxn>
                    <a:cxn ang="0">
                      <a:pos x="19" y="137"/>
                    </a:cxn>
                    <a:cxn ang="0">
                      <a:pos x="31" y="146"/>
                    </a:cxn>
                    <a:cxn ang="0">
                      <a:pos x="31" y="145"/>
                    </a:cxn>
                    <a:cxn ang="0">
                      <a:pos x="33" y="145"/>
                    </a:cxn>
                    <a:cxn ang="0">
                      <a:pos x="21" y="133"/>
                    </a:cxn>
                    <a:cxn ang="0">
                      <a:pos x="14" y="122"/>
                    </a:cxn>
                    <a:cxn ang="0">
                      <a:pos x="6" y="107"/>
                    </a:cxn>
                    <a:cxn ang="0">
                      <a:pos x="2" y="91"/>
                    </a:cxn>
                    <a:cxn ang="0">
                      <a:pos x="0" y="95"/>
                    </a:cxn>
                    <a:cxn ang="0">
                      <a:pos x="0" y="97"/>
                    </a:cxn>
                  </a:cxnLst>
                  <a:rect l="0" t="0" r="r" b="b"/>
                  <a:pathLst>
                    <a:path w="162" h="146">
                      <a:moveTo>
                        <a:pt x="162" y="82"/>
                      </a:moveTo>
                      <a:lnTo>
                        <a:pt x="160" y="71"/>
                      </a:lnTo>
                      <a:lnTo>
                        <a:pt x="158" y="59"/>
                      </a:lnTo>
                      <a:lnTo>
                        <a:pt x="154" y="50"/>
                      </a:lnTo>
                      <a:lnTo>
                        <a:pt x="150" y="40"/>
                      </a:lnTo>
                      <a:lnTo>
                        <a:pt x="148" y="38"/>
                      </a:lnTo>
                      <a:lnTo>
                        <a:pt x="147" y="36"/>
                      </a:lnTo>
                      <a:lnTo>
                        <a:pt x="145" y="36"/>
                      </a:lnTo>
                      <a:lnTo>
                        <a:pt x="143" y="35"/>
                      </a:lnTo>
                      <a:lnTo>
                        <a:pt x="148" y="44"/>
                      </a:lnTo>
                      <a:lnTo>
                        <a:pt x="154" y="55"/>
                      </a:lnTo>
                      <a:lnTo>
                        <a:pt x="156" y="69"/>
                      </a:lnTo>
                      <a:lnTo>
                        <a:pt x="158" y="82"/>
                      </a:lnTo>
                      <a:lnTo>
                        <a:pt x="158" y="84"/>
                      </a:lnTo>
                      <a:lnTo>
                        <a:pt x="158" y="86"/>
                      </a:lnTo>
                      <a:lnTo>
                        <a:pt x="158" y="86"/>
                      </a:lnTo>
                      <a:lnTo>
                        <a:pt x="158" y="86"/>
                      </a:lnTo>
                      <a:lnTo>
                        <a:pt x="160" y="84"/>
                      </a:lnTo>
                      <a:lnTo>
                        <a:pt x="162" y="82"/>
                      </a:lnTo>
                      <a:lnTo>
                        <a:pt x="162" y="82"/>
                      </a:lnTo>
                      <a:lnTo>
                        <a:pt x="162" y="82"/>
                      </a:lnTo>
                      <a:close/>
                      <a:moveTo>
                        <a:pt x="97" y="2"/>
                      </a:moveTo>
                      <a:lnTo>
                        <a:pt x="90" y="0"/>
                      </a:lnTo>
                      <a:lnTo>
                        <a:pt x="82" y="0"/>
                      </a:lnTo>
                      <a:lnTo>
                        <a:pt x="80" y="0"/>
                      </a:lnTo>
                      <a:lnTo>
                        <a:pt x="80" y="0"/>
                      </a:lnTo>
                      <a:lnTo>
                        <a:pt x="80" y="2"/>
                      </a:lnTo>
                      <a:lnTo>
                        <a:pt x="80" y="4"/>
                      </a:lnTo>
                      <a:lnTo>
                        <a:pt x="80" y="4"/>
                      </a:lnTo>
                      <a:lnTo>
                        <a:pt x="80" y="4"/>
                      </a:lnTo>
                      <a:lnTo>
                        <a:pt x="93" y="4"/>
                      </a:lnTo>
                      <a:lnTo>
                        <a:pt x="105" y="8"/>
                      </a:lnTo>
                      <a:lnTo>
                        <a:pt x="101" y="4"/>
                      </a:lnTo>
                      <a:lnTo>
                        <a:pt x="97" y="2"/>
                      </a:lnTo>
                      <a:close/>
                      <a:moveTo>
                        <a:pt x="0" y="97"/>
                      </a:moveTo>
                      <a:lnTo>
                        <a:pt x="4" y="112"/>
                      </a:lnTo>
                      <a:lnTo>
                        <a:pt x="10" y="126"/>
                      </a:lnTo>
                      <a:lnTo>
                        <a:pt x="19" y="137"/>
                      </a:lnTo>
                      <a:lnTo>
                        <a:pt x="31" y="146"/>
                      </a:lnTo>
                      <a:lnTo>
                        <a:pt x="31" y="145"/>
                      </a:lnTo>
                      <a:lnTo>
                        <a:pt x="33" y="145"/>
                      </a:lnTo>
                      <a:lnTo>
                        <a:pt x="21" y="133"/>
                      </a:lnTo>
                      <a:lnTo>
                        <a:pt x="14" y="122"/>
                      </a:lnTo>
                      <a:lnTo>
                        <a:pt x="6" y="107"/>
                      </a:lnTo>
                      <a:lnTo>
                        <a:pt x="2" y="91"/>
                      </a:lnTo>
                      <a:lnTo>
                        <a:pt x="0" y="95"/>
                      </a:lnTo>
                      <a:lnTo>
                        <a:pt x="0" y="97"/>
                      </a:lnTo>
                      <a:close/>
                    </a:path>
                  </a:pathLst>
                </a:custGeom>
                <a:solidFill>
                  <a:srgbClr val="BC90A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340" name="Freeform 204"/>
                <p:cNvSpPr>
                  <a:spLocks noEditPoints="1"/>
                </p:cNvSpPr>
                <p:nvPr/>
              </p:nvSpPr>
              <p:spPr bwMode="auto">
                <a:xfrm>
                  <a:off x="1551" y="1434"/>
                  <a:ext cx="160" cy="143"/>
                </a:xfrm>
                <a:custGeom>
                  <a:avLst/>
                  <a:gdLst/>
                  <a:ahLst/>
                  <a:cxnLst>
                    <a:cxn ang="0">
                      <a:pos x="160" y="80"/>
                    </a:cxn>
                    <a:cxn ang="0">
                      <a:pos x="158" y="67"/>
                    </a:cxn>
                    <a:cxn ang="0">
                      <a:pos x="156" y="55"/>
                    </a:cxn>
                    <a:cxn ang="0">
                      <a:pos x="152" y="46"/>
                    </a:cxn>
                    <a:cxn ang="0">
                      <a:pos x="147" y="36"/>
                    </a:cxn>
                    <a:cxn ang="0">
                      <a:pos x="147" y="34"/>
                    </a:cxn>
                    <a:cxn ang="0">
                      <a:pos x="147" y="34"/>
                    </a:cxn>
                    <a:cxn ang="0">
                      <a:pos x="141" y="33"/>
                    </a:cxn>
                    <a:cxn ang="0">
                      <a:pos x="137" y="29"/>
                    </a:cxn>
                    <a:cxn ang="0">
                      <a:pos x="145" y="40"/>
                    </a:cxn>
                    <a:cxn ang="0">
                      <a:pos x="150" y="52"/>
                    </a:cxn>
                    <a:cxn ang="0">
                      <a:pos x="154" y="65"/>
                    </a:cxn>
                    <a:cxn ang="0">
                      <a:pos x="156" y="80"/>
                    </a:cxn>
                    <a:cxn ang="0">
                      <a:pos x="156" y="82"/>
                    </a:cxn>
                    <a:cxn ang="0">
                      <a:pos x="156" y="86"/>
                    </a:cxn>
                    <a:cxn ang="0">
                      <a:pos x="156" y="86"/>
                    </a:cxn>
                    <a:cxn ang="0">
                      <a:pos x="158" y="84"/>
                    </a:cxn>
                    <a:cxn ang="0">
                      <a:pos x="158" y="84"/>
                    </a:cxn>
                    <a:cxn ang="0">
                      <a:pos x="160" y="82"/>
                    </a:cxn>
                    <a:cxn ang="0">
                      <a:pos x="160" y="80"/>
                    </a:cxn>
                    <a:cxn ang="0">
                      <a:pos x="160" y="80"/>
                    </a:cxn>
                    <a:cxn ang="0">
                      <a:pos x="101" y="2"/>
                    </a:cxn>
                    <a:cxn ang="0">
                      <a:pos x="92" y="0"/>
                    </a:cxn>
                    <a:cxn ang="0">
                      <a:pos x="80" y="0"/>
                    </a:cxn>
                    <a:cxn ang="0">
                      <a:pos x="80" y="2"/>
                    </a:cxn>
                    <a:cxn ang="0">
                      <a:pos x="78" y="4"/>
                    </a:cxn>
                    <a:cxn ang="0">
                      <a:pos x="78" y="4"/>
                    </a:cxn>
                    <a:cxn ang="0">
                      <a:pos x="80" y="4"/>
                    </a:cxn>
                    <a:cxn ang="0">
                      <a:pos x="95" y="4"/>
                    </a:cxn>
                    <a:cxn ang="0">
                      <a:pos x="110" y="10"/>
                    </a:cxn>
                    <a:cxn ang="0">
                      <a:pos x="107" y="6"/>
                    </a:cxn>
                    <a:cxn ang="0">
                      <a:pos x="101" y="2"/>
                    </a:cxn>
                    <a:cxn ang="0">
                      <a:pos x="0" y="93"/>
                    </a:cxn>
                    <a:cxn ang="0">
                      <a:pos x="6" y="108"/>
                    </a:cxn>
                    <a:cxn ang="0">
                      <a:pos x="12" y="122"/>
                    </a:cxn>
                    <a:cxn ang="0">
                      <a:pos x="21" y="133"/>
                    </a:cxn>
                    <a:cxn ang="0">
                      <a:pos x="33" y="143"/>
                    </a:cxn>
                    <a:cxn ang="0">
                      <a:pos x="33" y="143"/>
                    </a:cxn>
                    <a:cxn ang="0">
                      <a:pos x="35" y="141"/>
                    </a:cxn>
                    <a:cxn ang="0">
                      <a:pos x="23" y="129"/>
                    </a:cxn>
                    <a:cxn ang="0">
                      <a:pos x="14" y="118"/>
                    </a:cxn>
                    <a:cxn ang="0">
                      <a:pos x="8" y="103"/>
                    </a:cxn>
                    <a:cxn ang="0">
                      <a:pos x="4" y="86"/>
                    </a:cxn>
                    <a:cxn ang="0">
                      <a:pos x="4" y="86"/>
                    </a:cxn>
                    <a:cxn ang="0">
                      <a:pos x="4" y="88"/>
                    </a:cxn>
                    <a:cxn ang="0">
                      <a:pos x="2" y="89"/>
                    </a:cxn>
                    <a:cxn ang="0">
                      <a:pos x="0" y="93"/>
                    </a:cxn>
                  </a:cxnLst>
                  <a:rect l="0" t="0" r="r" b="b"/>
                  <a:pathLst>
                    <a:path w="160" h="143">
                      <a:moveTo>
                        <a:pt x="160" y="80"/>
                      </a:moveTo>
                      <a:lnTo>
                        <a:pt x="158" y="67"/>
                      </a:lnTo>
                      <a:lnTo>
                        <a:pt x="156" y="55"/>
                      </a:lnTo>
                      <a:lnTo>
                        <a:pt x="152" y="46"/>
                      </a:lnTo>
                      <a:lnTo>
                        <a:pt x="147" y="36"/>
                      </a:lnTo>
                      <a:lnTo>
                        <a:pt x="147" y="34"/>
                      </a:lnTo>
                      <a:lnTo>
                        <a:pt x="147" y="34"/>
                      </a:lnTo>
                      <a:lnTo>
                        <a:pt x="141" y="33"/>
                      </a:lnTo>
                      <a:lnTo>
                        <a:pt x="137" y="29"/>
                      </a:lnTo>
                      <a:lnTo>
                        <a:pt x="145" y="40"/>
                      </a:lnTo>
                      <a:lnTo>
                        <a:pt x="150" y="52"/>
                      </a:lnTo>
                      <a:lnTo>
                        <a:pt x="154" y="65"/>
                      </a:lnTo>
                      <a:lnTo>
                        <a:pt x="156" y="80"/>
                      </a:lnTo>
                      <a:lnTo>
                        <a:pt x="156" y="82"/>
                      </a:lnTo>
                      <a:lnTo>
                        <a:pt x="156" y="86"/>
                      </a:lnTo>
                      <a:lnTo>
                        <a:pt x="156" y="86"/>
                      </a:lnTo>
                      <a:lnTo>
                        <a:pt x="158" y="84"/>
                      </a:lnTo>
                      <a:lnTo>
                        <a:pt x="158" y="84"/>
                      </a:lnTo>
                      <a:lnTo>
                        <a:pt x="160" y="82"/>
                      </a:lnTo>
                      <a:lnTo>
                        <a:pt x="160" y="80"/>
                      </a:lnTo>
                      <a:lnTo>
                        <a:pt x="160" y="80"/>
                      </a:lnTo>
                      <a:close/>
                      <a:moveTo>
                        <a:pt x="101" y="2"/>
                      </a:moveTo>
                      <a:lnTo>
                        <a:pt x="92" y="0"/>
                      </a:lnTo>
                      <a:lnTo>
                        <a:pt x="80" y="0"/>
                      </a:lnTo>
                      <a:lnTo>
                        <a:pt x="80" y="2"/>
                      </a:lnTo>
                      <a:lnTo>
                        <a:pt x="78" y="4"/>
                      </a:lnTo>
                      <a:lnTo>
                        <a:pt x="78" y="4"/>
                      </a:lnTo>
                      <a:lnTo>
                        <a:pt x="80" y="4"/>
                      </a:lnTo>
                      <a:lnTo>
                        <a:pt x="95" y="4"/>
                      </a:lnTo>
                      <a:lnTo>
                        <a:pt x="110" y="10"/>
                      </a:lnTo>
                      <a:lnTo>
                        <a:pt x="107" y="6"/>
                      </a:lnTo>
                      <a:lnTo>
                        <a:pt x="101" y="2"/>
                      </a:lnTo>
                      <a:close/>
                      <a:moveTo>
                        <a:pt x="0" y="93"/>
                      </a:moveTo>
                      <a:lnTo>
                        <a:pt x="6" y="108"/>
                      </a:lnTo>
                      <a:lnTo>
                        <a:pt x="12" y="122"/>
                      </a:lnTo>
                      <a:lnTo>
                        <a:pt x="21" y="133"/>
                      </a:lnTo>
                      <a:lnTo>
                        <a:pt x="33" y="143"/>
                      </a:lnTo>
                      <a:lnTo>
                        <a:pt x="33" y="143"/>
                      </a:lnTo>
                      <a:lnTo>
                        <a:pt x="35" y="141"/>
                      </a:lnTo>
                      <a:lnTo>
                        <a:pt x="23" y="129"/>
                      </a:lnTo>
                      <a:lnTo>
                        <a:pt x="14" y="118"/>
                      </a:lnTo>
                      <a:lnTo>
                        <a:pt x="8" y="103"/>
                      </a:lnTo>
                      <a:lnTo>
                        <a:pt x="4" y="86"/>
                      </a:lnTo>
                      <a:lnTo>
                        <a:pt x="4" y="86"/>
                      </a:lnTo>
                      <a:lnTo>
                        <a:pt x="4" y="88"/>
                      </a:lnTo>
                      <a:lnTo>
                        <a:pt x="2" y="89"/>
                      </a:lnTo>
                      <a:lnTo>
                        <a:pt x="0" y="93"/>
                      </a:lnTo>
                      <a:close/>
                    </a:path>
                  </a:pathLst>
                </a:custGeom>
                <a:solidFill>
                  <a:srgbClr val="BD90A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341" name="Freeform 205"/>
                <p:cNvSpPr>
                  <a:spLocks noEditPoints="1"/>
                </p:cNvSpPr>
                <p:nvPr/>
              </p:nvSpPr>
              <p:spPr bwMode="auto">
                <a:xfrm>
                  <a:off x="1553" y="1436"/>
                  <a:ext cx="156" cy="141"/>
                </a:xfrm>
                <a:custGeom>
                  <a:avLst/>
                  <a:gdLst/>
                  <a:ahLst/>
                  <a:cxnLst>
                    <a:cxn ang="0">
                      <a:pos x="156" y="78"/>
                    </a:cxn>
                    <a:cxn ang="0">
                      <a:pos x="154" y="65"/>
                    </a:cxn>
                    <a:cxn ang="0">
                      <a:pos x="152" y="51"/>
                    </a:cxn>
                    <a:cxn ang="0">
                      <a:pos x="146" y="40"/>
                    </a:cxn>
                    <a:cxn ang="0">
                      <a:pos x="141" y="31"/>
                    </a:cxn>
                    <a:cxn ang="0">
                      <a:pos x="122" y="17"/>
                    </a:cxn>
                    <a:cxn ang="0">
                      <a:pos x="103" y="4"/>
                    </a:cxn>
                    <a:cxn ang="0">
                      <a:pos x="91" y="0"/>
                    </a:cxn>
                    <a:cxn ang="0">
                      <a:pos x="78" y="0"/>
                    </a:cxn>
                    <a:cxn ang="0">
                      <a:pos x="78" y="0"/>
                    </a:cxn>
                    <a:cxn ang="0">
                      <a:pos x="78" y="0"/>
                    </a:cxn>
                    <a:cxn ang="0">
                      <a:pos x="76" y="0"/>
                    </a:cxn>
                    <a:cxn ang="0">
                      <a:pos x="76" y="2"/>
                    </a:cxn>
                    <a:cxn ang="0">
                      <a:pos x="76" y="2"/>
                    </a:cxn>
                    <a:cxn ang="0">
                      <a:pos x="76" y="4"/>
                    </a:cxn>
                    <a:cxn ang="0">
                      <a:pos x="76" y="4"/>
                    </a:cxn>
                    <a:cxn ang="0">
                      <a:pos x="78" y="4"/>
                    </a:cxn>
                    <a:cxn ang="0">
                      <a:pos x="93" y="4"/>
                    </a:cxn>
                    <a:cxn ang="0">
                      <a:pos x="107" y="10"/>
                    </a:cxn>
                    <a:cxn ang="0">
                      <a:pos x="120" y="15"/>
                    </a:cxn>
                    <a:cxn ang="0">
                      <a:pos x="129" y="25"/>
                    </a:cxn>
                    <a:cxn ang="0">
                      <a:pos x="139" y="36"/>
                    </a:cxn>
                    <a:cxn ang="0">
                      <a:pos x="146" y="48"/>
                    </a:cxn>
                    <a:cxn ang="0">
                      <a:pos x="150" y="63"/>
                    </a:cxn>
                    <a:cxn ang="0">
                      <a:pos x="152" y="78"/>
                    </a:cxn>
                    <a:cxn ang="0">
                      <a:pos x="152" y="82"/>
                    </a:cxn>
                    <a:cxn ang="0">
                      <a:pos x="150" y="86"/>
                    </a:cxn>
                    <a:cxn ang="0">
                      <a:pos x="154" y="84"/>
                    </a:cxn>
                    <a:cxn ang="0">
                      <a:pos x="156" y="82"/>
                    </a:cxn>
                    <a:cxn ang="0">
                      <a:pos x="156" y="80"/>
                    </a:cxn>
                    <a:cxn ang="0">
                      <a:pos x="156" y="78"/>
                    </a:cxn>
                    <a:cxn ang="0">
                      <a:pos x="0" y="87"/>
                    </a:cxn>
                    <a:cxn ang="0">
                      <a:pos x="4" y="103"/>
                    </a:cxn>
                    <a:cxn ang="0">
                      <a:pos x="12" y="118"/>
                    </a:cxn>
                    <a:cxn ang="0">
                      <a:pos x="19" y="129"/>
                    </a:cxn>
                    <a:cxn ang="0">
                      <a:pos x="31" y="141"/>
                    </a:cxn>
                    <a:cxn ang="0">
                      <a:pos x="33" y="139"/>
                    </a:cxn>
                    <a:cxn ang="0">
                      <a:pos x="34" y="137"/>
                    </a:cxn>
                    <a:cxn ang="0">
                      <a:pos x="23" y="127"/>
                    </a:cxn>
                    <a:cxn ang="0">
                      <a:pos x="14" y="112"/>
                    </a:cxn>
                    <a:cxn ang="0">
                      <a:pos x="10" y="104"/>
                    </a:cxn>
                    <a:cxn ang="0">
                      <a:pos x="6" y="97"/>
                    </a:cxn>
                    <a:cxn ang="0">
                      <a:pos x="4" y="89"/>
                    </a:cxn>
                    <a:cxn ang="0">
                      <a:pos x="4" y="80"/>
                    </a:cxn>
                    <a:cxn ang="0">
                      <a:pos x="2" y="82"/>
                    </a:cxn>
                    <a:cxn ang="0">
                      <a:pos x="2" y="86"/>
                    </a:cxn>
                    <a:cxn ang="0">
                      <a:pos x="0" y="86"/>
                    </a:cxn>
                    <a:cxn ang="0">
                      <a:pos x="0" y="87"/>
                    </a:cxn>
                    <a:cxn ang="0">
                      <a:pos x="53" y="8"/>
                    </a:cxn>
                    <a:cxn ang="0">
                      <a:pos x="57" y="6"/>
                    </a:cxn>
                    <a:cxn ang="0">
                      <a:pos x="61" y="4"/>
                    </a:cxn>
                    <a:cxn ang="0">
                      <a:pos x="61" y="4"/>
                    </a:cxn>
                    <a:cxn ang="0">
                      <a:pos x="61" y="4"/>
                    </a:cxn>
                    <a:cxn ang="0">
                      <a:pos x="57" y="6"/>
                    </a:cxn>
                    <a:cxn ang="0">
                      <a:pos x="53" y="8"/>
                    </a:cxn>
                  </a:cxnLst>
                  <a:rect l="0" t="0" r="r" b="b"/>
                  <a:pathLst>
                    <a:path w="156" h="141">
                      <a:moveTo>
                        <a:pt x="156" y="78"/>
                      </a:moveTo>
                      <a:lnTo>
                        <a:pt x="154" y="65"/>
                      </a:lnTo>
                      <a:lnTo>
                        <a:pt x="152" y="51"/>
                      </a:lnTo>
                      <a:lnTo>
                        <a:pt x="146" y="40"/>
                      </a:lnTo>
                      <a:lnTo>
                        <a:pt x="141" y="31"/>
                      </a:lnTo>
                      <a:lnTo>
                        <a:pt x="122" y="17"/>
                      </a:lnTo>
                      <a:lnTo>
                        <a:pt x="103" y="4"/>
                      </a:lnTo>
                      <a:lnTo>
                        <a:pt x="91" y="0"/>
                      </a:lnTo>
                      <a:lnTo>
                        <a:pt x="78" y="0"/>
                      </a:lnTo>
                      <a:lnTo>
                        <a:pt x="78" y="0"/>
                      </a:lnTo>
                      <a:lnTo>
                        <a:pt x="78" y="0"/>
                      </a:lnTo>
                      <a:lnTo>
                        <a:pt x="76" y="0"/>
                      </a:lnTo>
                      <a:lnTo>
                        <a:pt x="76" y="2"/>
                      </a:lnTo>
                      <a:lnTo>
                        <a:pt x="76" y="2"/>
                      </a:lnTo>
                      <a:lnTo>
                        <a:pt x="76" y="4"/>
                      </a:lnTo>
                      <a:lnTo>
                        <a:pt x="76" y="4"/>
                      </a:lnTo>
                      <a:lnTo>
                        <a:pt x="78" y="4"/>
                      </a:lnTo>
                      <a:lnTo>
                        <a:pt x="93" y="4"/>
                      </a:lnTo>
                      <a:lnTo>
                        <a:pt x="107" y="10"/>
                      </a:lnTo>
                      <a:lnTo>
                        <a:pt x="120" y="15"/>
                      </a:lnTo>
                      <a:lnTo>
                        <a:pt x="129" y="25"/>
                      </a:lnTo>
                      <a:lnTo>
                        <a:pt x="139" y="36"/>
                      </a:lnTo>
                      <a:lnTo>
                        <a:pt x="146" y="48"/>
                      </a:lnTo>
                      <a:lnTo>
                        <a:pt x="150" y="63"/>
                      </a:lnTo>
                      <a:lnTo>
                        <a:pt x="152" y="78"/>
                      </a:lnTo>
                      <a:lnTo>
                        <a:pt x="152" y="82"/>
                      </a:lnTo>
                      <a:lnTo>
                        <a:pt x="150" y="86"/>
                      </a:lnTo>
                      <a:lnTo>
                        <a:pt x="154" y="84"/>
                      </a:lnTo>
                      <a:lnTo>
                        <a:pt x="156" y="82"/>
                      </a:lnTo>
                      <a:lnTo>
                        <a:pt x="156" y="80"/>
                      </a:lnTo>
                      <a:lnTo>
                        <a:pt x="156" y="78"/>
                      </a:lnTo>
                      <a:close/>
                      <a:moveTo>
                        <a:pt x="0" y="87"/>
                      </a:moveTo>
                      <a:lnTo>
                        <a:pt x="4" y="103"/>
                      </a:lnTo>
                      <a:lnTo>
                        <a:pt x="12" y="118"/>
                      </a:lnTo>
                      <a:lnTo>
                        <a:pt x="19" y="129"/>
                      </a:lnTo>
                      <a:lnTo>
                        <a:pt x="31" y="141"/>
                      </a:lnTo>
                      <a:lnTo>
                        <a:pt x="33" y="139"/>
                      </a:lnTo>
                      <a:lnTo>
                        <a:pt x="34" y="137"/>
                      </a:lnTo>
                      <a:lnTo>
                        <a:pt x="23" y="127"/>
                      </a:lnTo>
                      <a:lnTo>
                        <a:pt x="14" y="112"/>
                      </a:lnTo>
                      <a:lnTo>
                        <a:pt x="10" y="104"/>
                      </a:lnTo>
                      <a:lnTo>
                        <a:pt x="6" y="97"/>
                      </a:lnTo>
                      <a:lnTo>
                        <a:pt x="4" y="89"/>
                      </a:lnTo>
                      <a:lnTo>
                        <a:pt x="4" y="80"/>
                      </a:lnTo>
                      <a:lnTo>
                        <a:pt x="2" y="82"/>
                      </a:lnTo>
                      <a:lnTo>
                        <a:pt x="2" y="86"/>
                      </a:lnTo>
                      <a:lnTo>
                        <a:pt x="0" y="86"/>
                      </a:lnTo>
                      <a:lnTo>
                        <a:pt x="0" y="87"/>
                      </a:lnTo>
                      <a:close/>
                      <a:moveTo>
                        <a:pt x="53" y="8"/>
                      </a:moveTo>
                      <a:lnTo>
                        <a:pt x="57" y="6"/>
                      </a:lnTo>
                      <a:lnTo>
                        <a:pt x="61" y="4"/>
                      </a:lnTo>
                      <a:lnTo>
                        <a:pt x="61" y="4"/>
                      </a:lnTo>
                      <a:lnTo>
                        <a:pt x="61" y="4"/>
                      </a:lnTo>
                      <a:lnTo>
                        <a:pt x="57" y="6"/>
                      </a:lnTo>
                      <a:lnTo>
                        <a:pt x="53" y="8"/>
                      </a:lnTo>
                      <a:close/>
                    </a:path>
                  </a:pathLst>
                </a:custGeom>
                <a:solidFill>
                  <a:srgbClr val="BE90A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342" name="Freeform 206"/>
                <p:cNvSpPr>
                  <a:spLocks noEditPoints="1"/>
                </p:cNvSpPr>
                <p:nvPr/>
              </p:nvSpPr>
              <p:spPr bwMode="auto">
                <a:xfrm>
                  <a:off x="1555" y="1438"/>
                  <a:ext cx="152" cy="137"/>
                </a:xfrm>
                <a:custGeom>
                  <a:avLst/>
                  <a:gdLst/>
                  <a:ahLst/>
                  <a:cxnLst>
                    <a:cxn ang="0">
                      <a:pos x="152" y="76"/>
                    </a:cxn>
                    <a:cxn ang="0">
                      <a:pos x="150" y="61"/>
                    </a:cxn>
                    <a:cxn ang="0">
                      <a:pos x="146" y="48"/>
                    </a:cxn>
                    <a:cxn ang="0">
                      <a:pos x="141" y="36"/>
                    </a:cxn>
                    <a:cxn ang="0">
                      <a:pos x="133" y="25"/>
                    </a:cxn>
                    <a:cxn ang="0">
                      <a:pos x="120" y="15"/>
                    </a:cxn>
                    <a:cxn ang="0">
                      <a:pos x="106" y="6"/>
                    </a:cxn>
                    <a:cxn ang="0">
                      <a:pos x="91" y="0"/>
                    </a:cxn>
                    <a:cxn ang="0">
                      <a:pos x="76" y="0"/>
                    </a:cxn>
                    <a:cxn ang="0">
                      <a:pos x="74" y="0"/>
                    </a:cxn>
                    <a:cxn ang="0">
                      <a:pos x="74" y="0"/>
                    </a:cxn>
                    <a:cxn ang="0">
                      <a:pos x="74" y="0"/>
                    </a:cxn>
                    <a:cxn ang="0">
                      <a:pos x="74" y="0"/>
                    </a:cxn>
                    <a:cxn ang="0">
                      <a:pos x="72" y="2"/>
                    </a:cxn>
                    <a:cxn ang="0">
                      <a:pos x="72" y="4"/>
                    </a:cxn>
                    <a:cxn ang="0">
                      <a:pos x="74" y="4"/>
                    </a:cxn>
                    <a:cxn ang="0">
                      <a:pos x="76" y="4"/>
                    </a:cxn>
                    <a:cxn ang="0">
                      <a:pos x="89" y="4"/>
                    </a:cxn>
                    <a:cxn ang="0">
                      <a:pos x="105" y="10"/>
                    </a:cxn>
                    <a:cxn ang="0">
                      <a:pos x="116" y="15"/>
                    </a:cxn>
                    <a:cxn ang="0">
                      <a:pos x="127" y="25"/>
                    </a:cxn>
                    <a:cxn ang="0">
                      <a:pos x="135" y="34"/>
                    </a:cxn>
                    <a:cxn ang="0">
                      <a:pos x="143" y="48"/>
                    </a:cxn>
                    <a:cxn ang="0">
                      <a:pos x="146" y="61"/>
                    </a:cxn>
                    <a:cxn ang="0">
                      <a:pos x="148" y="76"/>
                    </a:cxn>
                    <a:cxn ang="0">
                      <a:pos x="148" y="80"/>
                    </a:cxn>
                    <a:cxn ang="0">
                      <a:pos x="146" y="85"/>
                    </a:cxn>
                    <a:cxn ang="0">
                      <a:pos x="148" y="84"/>
                    </a:cxn>
                    <a:cxn ang="0">
                      <a:pos x="152" y="82"/>
                    </a:cxn>
                    <a:cxn ang="0">
                      <a:pos x="152" y="78"/>
                    </a:cxn>
                    <a:cxn ang="0">
                      <a:pos x="152" y="76"/>
                    </a:cxn>
                    <a:cxn ang="0">
                      <a:pos x="0" y="82"/>
                    </a:cxn>
                    <a:cxn ang="0">
                      <a:pos x="4" y="99"/>
                    </a:cxn>
                    <a:cxn ang="0">
                      <a:pos x="10" y="114"/>
                    </a:cxn>
                    <a:cxn ang="0">
                      <a:pos x="19" y="125"/>
                    </a:cxn>
                    <a:cxn ang="0">
                      <a:pos x="31" y="137"/>
                    </a:cxn>
                    <a:cxn ang="0">
                      <a:pos x="32" y="135"/>
                    </a:cxn>
                    <a:cxn ang="0">
                      <a:pos x="34" y="135"/>
                    </a:cxn>
                    <a:cxn ang="0">
                      <a:pos x="34" y="135"/>
                    </a:cxn>
                    <a:cxn ang="0">
                      <a:pos x="34" y="135"/>
                    </a:cxn>
                    <a:cxn ang="0">
                      <a:pos x="29" y="129"/>
                    </a:cxn>
                    <a:cxn ang="0">
                      <a:pos x="21" y="123"/>
                    </a:cxn>
                    <a:cxn ang="0">
                      <a:pos x="17" y="116"/>
                    </a:cxn>
                    <a:cxn ang="0">
                      <a:pos x="12" y="108"/>
                    </a:cxn>
                    <a:cxn ang="0">
                      <a:pos x="8" y="101"/>
                    </a:cxn>
                    <a:cxn ang="0">
                      <a:pos x="6" y="93"/>
                    </a:cxn>
                    <a:cxn ang="0">
                      <a:pos x="4" y="84"/>
                    </a:cxn>
                    <a:cxn ang="0">
                      <a:pos x="4" y="76"/>
                    </a:cxn>
                    <a:cxn ang="0">
                      <a:pos x="4" y="74"/>
                    </a:cxn>
                    <a:cxn ang="0">
                      <a:pos x="4" y="74"/>
                    </a:cxn>
                    <a:cxn ang="0">
                      <a:pos x="2" y="78"/>
                    </a:cxn>
                    <a:cxn ang="0">
                      <a:pos x="0" y="82"/>
                    </a:cxn>
                    <a:cxn ang="0">
                      <a:pos x="46" y="10"/>
                    </a:cxn>
                    <a:cxn ang="0">
                      <a:pos x="48" y="8"/>
                    </a:cxn>
                    <a:cxn ang="0">
                      <a:pos x="50" y="6"/>
                    </a:cxn>
                    <a:cxn ang="0">
                      <a:pos x="53" y="4"/>
                    </a:cxn>
                    <a:cxn ang="0">
                      <a:pos x="59" y="2"/>
                    </a:cxn>
                    <a:cxn ang="0">
                      <a:pos x="59" y="4"/>
                    </a:cxn>
                    <a:cxn ang="0">
                      <a:pos x="59" y="6"/>
                    </a:cxn>
                    <a:cxn ang="0">
                      <a:pos x="53" y="8"/>
                    </a:cxn>
                    <a:cxn ang="0">
                      <a:pos x="46" y="10"/>
                    </a:cxn>
                  </a:cxnLst>
                  <a:rect l="0" t="0" r="r" b="b"/>
                  <a:pathLst>
                    <a:path w="152" h="137">
                      <a:moveTo>
                        <a:pt x="152" y="76"/>
                      </a:moveTo>
                      <a:lnTo>
                        <a:pt x="150" y="61"/>
                      </a:lnTo>
                      <a:lnTo>
                        <a:pt x="146" y="48"/>
                      </a:lnTo>
                      <a:lnTo>
                        <a:pt x="141" y="36"/>
                      </a:lnTo>
                      <a:lnTo>
                        <a:pt x="133" y="25"/>
                      </a:lnTo>
                      <a:lnTo>
                        <a:pt x="120" y="15"/>
                      </a:lnTo>
                      <a:lnTo>
                        <a:pt x="106" y="6"/>
                      </a:lnTo>
                      <a:lnTo>
                        <a:pt x="91" y="0"/>
                      </a:lnTo>
                      <a:lnTo>
                        <a:pt x="76" y="0"/>
                      </a:lnTo>
                      <a:lnTo>
                        <a:pt x="74" y="0"/>
                      </a:lnTo>
                      <a:lnTo>
                        <a:pt x="74" y="0"/>
                      </a:lnTo>
                      <a:lnTo>
                        <a:pt x="74" y="0"/>
                      </a:lnTo>
                      <a:lnTo>
                        <a:pt x="74" y="0"/>
                      </a:lnTo>
                      <a:lnTo>
                        <a:pt x="72" y="2"/>
                      </a:lnTo>
                      <a:lnTo>
                        <a:pt x="72" y="4"/>
                      </a:lnTo>
                      <a:lnTo>
                        <a:pt x="74" y="4"/>
                      </a:lnTo>
                      <a:lnTo>
                        <a:pt x="76" y="4"/>
                      </a:lnTo>
                      <a:lnTo>
                        <a:pt x="89" y="4"/>
                      </a:lnTo>
                      <a:lnTo>
                        <a:pt x="105" y="10"/>
                      </a:lnTo>
                      <a:lnTo>
                        <a:pt x="116" y="15"/>
                      </a:lnTo>
                      <a:lnTo>
                        <a:pt x="127" y="25"/>
                      </a:lnTo>
                      <a:lnTo>
                        <a:pt x="135" y="34"/>
                      </a:lnTo>
                      <a:lnTo>
                        <a:pt x="143" y="48"/>
                      </a:lnTo>
                      <a:lnTo>
                        <a:pt x="146" y="61"/>
                      </a:lnTo>
                      <a:lnTo>
                        <a:pt x="148" y="76"/>
                      </a:lnTo>
                      <a:lnTo>
                        <a:pt x="148" y="80"/>
                      </a:lnTo>
                      <a:lnTo>
                        <a:pt x="146" y="85"/>
                      </a:lnTo>
                      <a:lnTo>
                        <a:pt x="148" y="84"/>
                      </a:lnTo>
                      <a:lnTo>
                        <a:pt x="152" y="82"/>
                      </a:lnTo>
                      <a:lnTo>
                        <a:pt x="152" y="78"/>
                      </a:lnTo>
                      <a:lnTo>
                        <a:pt x="152" y="76"/>
                      </a:lnTo>
                      <a:close/>
                      <a:moveTo>
                        <a:pt x="0" y="82"/>
                      </a:moveTo>
                      <a:lnTo>
                        <a:pt x="4" y="99"/>
                      </a:lnTo>
                      <a:lnTo>
                        <a:pt x="10" y="114"/>
                      </a:lnTo>
                      <a:lnTo>
                        <a:pt x="19" y="125"/>
                      </a:lnTo>
                      <a:lnTo>
                        <a:pt x="31" y="137"/>
                      </a:lnTo>
                      <a:lnTo>
                        <a:pt x="32" y="135"/>
                      </a:lnTo>
                      <a:lnTo>
                        <a:pt x="34" y="135"/>
                      </a:lnTo>
                      <a:lnTo>
                        <a:pt x="34" y="135"/>
                      </a:lnTo>
                      <a:lnTo>
                        <a:pt x="34" y="135"/>
                      </a:lnTo>
                      <a:lnTo>
                        <a:pt x="29" y="129"/>
                      </a:lnTo>
                      <a:lnTo>
                        <a:pt x="21" y="123"/>
                      </a:lnTo>
                      <a:lnTo>
                        <a:pt x="17" y="116"/>
                      </a:lnTo>
                      <a:lnTo>
                        <a:pt x="12" y="108"/>
                      </a:lnTo>
                      <a:lnTo>
                        <a:pt x="8" y="101"/>
                      </a:lnTo>
                      <a:lnTo>
                        <a:pt x="6" y="93"/>
                      </a:lnTo>
                      <a:lnTo>
                        <a:pt x="4" y="84"/>
                      </a:lnTo>
                      <a:lnTo>
                        <a:pt x="4" y="76"/>
                      </a:lnTo>
                      <a:lnTo>
                        <a:pt x="4" y="74"/>
                      </a:lnTo>
                      <a:lnTo>
                        <a:pt x="4" y="74"/>
                      </a:lnTo>
                      <a:lnTo>
                        <a:pt x="2" y="78"/>
                      </a:lnTo>
                      <a:lnTo>
                        <a:pt x="0" y="82"/>
                      </a:lnTo>
                      <a:close/>
                      <a:moveTo>
                        <a:pt x="46" y="10"/>
                      </a:moveTo>
                      <a:lnTo>
                        <a:pt x="48" y="8"/>
                      </a:lnTo>
                      <a:lnTo>
                        <a:pt x="50" y="6"/>
                      </a:lnTo>
                      <a:lnTo>
                        <a:pt x="53" y="4"/>
                      </a:lnTo>
                      <a:lnTo>
                        <a:pt x="59" y="2"/>
                      </a:lnTo>
                      <a:lnTo>
                        <a:pt x="59" y="4"/>
                      </a:lnTo>
                      <a:lnTo>
                        <a:pt x="59" y="6"/>
                      </a:lnTo>
                      <a:lnTo>
                        <a:pt x="53" y="8"/>
                      </a:lnTo>
                      <a:lnTo>
                        <a:pt x="46" y="10"/>
                      </a:lnTo>
                      <a:close/>
                    </a:path>
                  </a:pathLst>
                </a:custGeom>
                <a:solidFill>
                  <a:srgbClr val="BF90A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219343" name="Group 207"/>
              <p:cNvGrpSpPr>
                <a:grpSpLocks/>
              </p:cNvGrpSpPr>
              <p:nvPr/>
            </p:nvGrpSpPr>
            <p:grpSpPr bwMode="auto">
              <a:xfrm>
                <a:off x="1470" y="1317"/>
                <a:ext cx="609" cy="442"/>
                <a:chOff x="1470" y="1317"/>
                <a:chExt cx="609" cy="442"/>
              </a:xfrm>
            </p:grpSpPr>
            <p:sp>
              <p:nvSpPr>
                <p:cNvPr id="219344" name="Freeform 208"/>
                <p:cNvSpPr>
                  <a:spLocks noEditPoints="1"/>
                </p:cNvSpPr>
                <p:nvPr/>
              </p:nvSpPr>
              <p:spPr bwMode="auto">
                <a:xfrm>
                  <a:off x="1557" y="1440"/>
                  <a:ext cx="148" cy="133"/>
                </a:xfrm>
                <a:custGeom>
                  <a:avLst/>
                  <a:gdLst/>
                  <a:ahLst/>
                  <a:cxnLst>
                    <a:cxn ang="0">
                      <a:pos x="146" y="59"/>
                    </a:cxn>
                    <a:cxn ang="0">
                      <a:pos x="135" y="32"/>
                    </a:cxn>
                    <a:cxn ang="0">
                      <a:pos x="116" y="11"/>
                    </a:cxn>
                    <a:cxn ang="0">
                      <a:pos x="89" y="0"/>
                    </a:cxn>
                    <a:cxn ang="0">
                      <a:pos x="72" y="0"/>
                    </a:cxn>
                    <a:cxn ang="0">
                      <a:pos x="70" y="2"/>
                    </a:cxn>
                    <a:cxn ang="0">
                      <a:pos x="70" y="4"/>
                    </a:cxn>
                    <a:cxn ang="0">
                      <a:pos x="87" y="4"/>
                    </a:cxn>
                    <a:cxn ang="0">
                      <a:pos x="112" y="15"/>
                    </a:cxn>
                    <a:cxn ang="0">
                      <a:pos x="131" y="34"/>
                    </a:cxn>
                    <a:cxn ang="0">
                      <a:pos x="142" y="59"/>
                    </a:cxn>
                    <a:cxn ang="0">
                      <a:pos x="144" y="80"/>
                    </a:cxn>
                    <a:cxn ang="0">
                      <a:pos x="144" y="83"/>
                    </a:cxn>
                    <a:cxn ang="0">
                      <a:pos x="148" y="78"/>
                    </a:cxn>
                    <a:cxn ang="0">
                      <a:pos x="57" y="0"/>
                    </a:cxn>
                    <a:cxn ang="0">
                      <a:pos x="49" y="4"/>
                    </a:cxn>
                    <a:cxn ang="0">
                      <a:pos x="48" y="4"/>
                    </a:cxn>
                    <a:cxn ang="0">
                      <a:pos x="44" y="8"/>
                    </a:cxn>
                    <a:cxn ang="0">
                      <a:pos x="40" y="11"/>
                    </a:cxn>
                    <a:cxn ang="0">
                      <a:pos x="55" y="6"/>
                    </a:cxn>
                    <a:cxn ang="0">
                      <a:pos x="57" y="0"/>
                    </a:cxn>
                    <a:cxn ang="0">
                      <a:pos x="0" y="85"/>
                    </a:cxn>
                    <a:cxn ang="0">
                      <a:pos x="6" y="100"/>
                    </a:cxn>
                    <a:cxn ang="0">
                      <a:pos x="19" y="123"/>
                    </a:cxn>
                    <a:cxn ang="0">
                      <a:pos x="32" y="133"/>
                    </a:cxn>
                    <a:cxn ang="0">
                      <a:pos x="32" y="133"/>
                    </a:cxn>
                    <a:cxn ang="0">
                      <a:pos x="27" y="125"/>
                    </a:cxn>
                    <a:cxn ang="0">
                      <a:pos x="17" y="114"/>
                    </a:cxn>
                    <a:cxn ang="0">
                      <a:pos x="8" y="99"/>
                    </a:cxn>
                    <a:cxn ang="0">
                      <a:pos x="4" y="82"/>
                    </a:cxn>
                    <a:cxn ang="0">
                      <a:pos x="4" y="70"/>
                    </a:cxn>
                    <a:cxn ang="0">
                      <a:pos x="2" y="70"/>
                    </a:cxn>
                    <a:cxn ang="0">
                      <a:pos x="0" y="74"/>
                    </a:cxn>
                  </a:cxnLst>
                  <a:rect l="0" t="0" r="r" b="b"/>
                  <a:pathLst>
                    <a:path w="148" h="133">
                      <a:moveTo>
                        <a:pt x="148" y="74"/>
                      </a:moveTo>
                      <a:lnTo>
                        <a:pt x="146" y="59"/>
                      </a:lnTo>
                      <a:lnTo>
                        <a:pt x="142" y="44"/>
                      </a:lnTo>
                      <a:lnTo>
                        <a:pt x="135" y="32"/>
                      </a:lnTo>
                      <a:lnTo>
                        <a:pt x="125" y="21"/>
                      </a:lnTo>
                      <a:lnTo>
                        <a:pt x="116" y="11"/>
                      </a:lnTo>
                      <a:lnTo>
                        <a:pt x="103" y="6"/>
                      </a:lnTo>
                      <a:lnTo>
                        <a:pt x="89" y="0"/>
                      </a:lnTo>
                      <a:lnTo>
                        <a:pt x="74" y="0"/>
                      </a:lnTo>
                      <a:lnTo>
                        <a:pt x="72" y="0"/>
                      </a:lnTo>
                      <a:lnTo>
                        <a:pt x="72" y="0"/>
                      </a:lnTo>
                      <a:lnTo>
                        <a:pt x="70" y="2"/>
                      </a:lnTo>
                      <a:lnTo>
                        <a:pt x="68" y="4"/>
                      </a:lnTo>
                      <a:lnTo>
                        <a:pt x="70" y="4"/>
                      </a:lnTo>
                      <a:lnTo>
                        <a:pt x="74" y="4"/>
                      </a:lnTo>
                      <a:lnTo>
                        <a:pt x="87" y="4"/>
                      </a:lnTo>
                      <a:lnTo>
                        <a:pt x="101" y="8"/>
                      </a:lnTo>
                      <a:lnTo>
                        <a:pt x="112" y="15"/>
                      </a:lnTo>
                      <a:lnTo>
                        <a:pt x="123" y="23"/>
                      </a:lnTo>
                      <a:lnTo>
                        <a:pt x="131" y="34"/>
                      </a:lnTo>
                      <a:lnTo>
                        <a:pt x="139" y="46"/>
                      </a:lnTo>
                      <a:lnTo>
                        <a:pt x="142" y="59"/>
                      </a:lnTo>
                      <a:lnTo>
                        <a:pt x="144" y="74"/>
                      </a:lnTo>
                      <a:lnTo>
                        <a:pt x="144" y="80"/>
                      </a:lnTo>
                      <a:lnTo>
                        <a:pt x="142" y="85"/>
                      </a:lnTo>
                      <a:lnTo>
                        <a:pt x="144" y="83"/>
                      </a:lnTo>
                      <a:lnTo>
                        <a:pt x="146" y="82"/>
                      </a:lnTo>
                      <a:lnTo>
                        <a:pt x="148" y="78"/>
                      </a:lnTo>
                      <a:lnTo>
                        <a:pt x="148" y="74"/>
                      </a:lnTo>
                      <a:close/>
                      <a:moveTo>
                        <a:pt x="57" y="0"/>
                      </a:moveTo>
                      <a:lnTo>
                        <a:pt x="53" y="2"/>
                      </a:lnTo>
                      <a:lnTo>
                        <a:pt x="49" y="4"/>
                      </a:lnTo>
                      <a:lnTo>
                        <a:pt x="49" y="4"/>
                      </a:lnTo>
                      <a:lnTo>
                        <a:pt x="48" y="4"/>
                      </a:lnTo>
                      <a:lnTo>
                        <a:pt x="46" y="6"/>
                      </a:lnTo>
                      <a:lnTo>
                        <a:pt x="44" y="8"/>
                      </a:lnTo>
                      <a:lnTo>
                        <a:pt x="42" y="9"/>
                      </a:lnTo>
                      <a:lnTo>
                        <a:pt x="40" y="11"/>
                      </a:lnTo>
                      <a:lnTo>
                        <a:pt x="48" y="8"/>
                      </a:lnTo>
                      <a:lnTo>
                        <a:pt x="55" y="6"/>
                      </a:lnTo>
                      <a:lnTo>
                        <a:pt x="57" y="4"/>
                      </a:lnTo>
                      <a:lnTo>
                        <a:pt x="57" y="0"/>
                      </a:lnTo>
                      <a:close/>
                      <a:moveTo>
                        <a:pt x="0" y="76"/>
                      </a:moveTo>
                      <a:lnTo>
                        <a:pt x="0" y="85"/>
                      </a:lnTo>
                      <a:lnTo>
                        <a:pt x="2" y="93"/>
                      </a:lnTo>
                      <a:lnTo>
                        <a:pt x="6" y="100"/>
                      </a:lnTo>
                      <a:lnTo>
                        <a:pt x="10" y="108"/>
                      </a:lnTo>
                      <a:lnTo>
                        <a:pt x="19" y="123"/>
                      </a:lnTo>
                      <a:lnTo>
                        <a:pt x="30" y="133"/>
                      </a:lnTo>
                      <a:lnTo>
                        <a:pt x="32" y="133"/>
                      </a:lnTo>
                      <a:lnTo>
                        <a:pt x="32" y="133"/>
                      </a:lnTo>
                      <a:lnTo>
                        <a:pt x="32" y="133"/>
                      </a:lnTo>
                      <a:lnTo>
                        <a:pt x="34" y="131"/>
                      </a:lnTo>
                      <a:lnTo>
                        <a:pt x="27" y="125"/>
                      </a:lnTo>
                      <a:lnTo>
                        <a:pt x="21" y="119"/>
                      </a:lnTo>
                      <a:lnTo>
                        <a:pt x="17" y="114"/>
                      </a:lnTo>
                      <a:lnTo>
                        <a:pt x="12" y="106"/>
                      </a:lnTo>
                      <a:lnTo>
                        <a:pt x="8" y="99"/>
                      </a:lnTo>
                      <a:lnTo>
                        <a:pt x="6" y="91"/>
                      </a:lnTo>
                      <a:lnTo>
                        <a:pt x="4" y="82"/>
                      </a:lnTo>
                      <a:lnTo>
                        <a:pt x="4" y="74"/>
                      </a:lnTo>
                      <a:lnTo>
                        <a:pt x="4" y="70"/>
                      </a:lnTo>
                      <a:lnTo>
                        <a:pt x="4" y="66"/>
                      </a:lnTo>
                      <a:lnTo>
                        <a:pt x="2" y="70"/>
                      </a:lnTo>
                      <a:lnTo>
                        <a:pt x="2" y="72"/>
                      </a:lnTo>
                      <a:lnTo>
                        <a:pt x="0" y="74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rgbClr val="C090A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345" name="Freeform 209"/>
                <p:cNvSpPr>
                  <a:spLocks noEditPoints="1"/>
                </p:cNvSpPr>
                <p:nvPr/>
              </p:nvSpPr>
              <p:spPr bwMode="auto">
                <a:xfrm>
                  <a:off x="1559" y="1442"/>
                  <a:ext cx="144" cy="131"/>
                </a:xfrm>
                <a:custGeom>
                  <a:avLst/>
                  <a:gdLst/>
                  <a:ahLst/>
                  <a:cxnLst>
                    <a:cxn ang="0">
                      <a:pos x="142" y="57"/>
                    </a:cxn>
                    <a:cxn ang="0">
                      <a:pos x="131" y="30"/>
                    </a:cxn>
                    <a:cxn ang="0">
                      <a:pos x="112" y="11"/>
                    </a:cxn>
                    <a:cxn ang="0">
                      <a:pos x="85" y="0"/>
                    </a:cxn>
                    <a:cxn ang="0">
                      <a:pos x="70" y="0"/>
                    </a:cxn>
                    <a:cxn ang="0">
                      <a:pos x="66" y="2"/>
                    </a:cxn>
                    <a:cxn ang="0">
                      <a:pos x="68" y="4"/>
                    </a:cxn>
                    <a:cxn ang="0">
                      <a:pos x="85" y="4"/>
                    </a:cxn>
                    <a:cxn ang="0">
                      <a:pos x="110" y="15"/>
                    </a:cxn>
                    <a:cxn ang="0">
                      <a:pos x="129" y="32"/>
                    </a:cxn>
                    <a:cxn ang="0">
                      <a:pos x="139" y="57"/>
                    </a:cxn>
                    <a:cxn ang="0">
                      <a:pos x="140" y="78"/>
                    </a:cxn>
                    <a:cxn ang="0">
                      <a:pos x="139" y="83"/>
                    </a:cxn>
                    <a:cxn ang="0">
                      <a:pos x="140" y="83"/>
                    </a:cxn>
                    <a:cxn ang="0">
                      <a:pos x="144" y="76"/>
                    </a:cxn>
                    <a:cxn ang="0">
                      <a:pos x="55" y="2"/>
                    </a:cxn>
                    <a:cxn ang="0">
                      <a:pos x="42" y="6"/>
                    </a:cxn>
                    <a:cxn ang="0">
                      <a:pos x="42" y="6"/>
                    </a:cxn>
                    <a:cxn ang="0">
                      <a:pos x="34" y="13"/>
                    </a:cxn>
                    <a:cxn ang="0">
                      <a:pos x="51" y="6"/>
                    </a:cxn>
                    <a:cxn ang="0">
                      <a:pos x="51" y="6"/>
                    </a:cxn>
                    <a:cxn ang="0">
                      <a:pos x="55" y="2"/>
                    </a:cxn>
                    <a:cxn ang="0">
                      <a:pos x="0" y="70"/>
                    </a:cxn>
                    <a:cxn ang="0">
                      <a:pos x="0" y="80"/>
                    </a:cxn>
                    <a:cxn ang="0">
                      <a:pos x="4" y="97"/>
                    </a:cxn>
                    <a:cxn ang="0">
                      <a:pos x="13" y="112"/>
                    </a:cxn>
                    <a:cxn ang="0">
                      <a:pos x="25" y="125"/>
                    </a:cxn>
                    <a:cxn ang="0">
                      <a:pos x="32" y="129"/>
                    </a:cxn>
                    <a:cxn ang="0">
                      <a:pos x="27" y="123"/>
                    </a:cxn>
                    <a:cxn ang="0">
                      <a:pos x="17" y="112"/>
                    </a:cxn>
                    <a:cxn ang="0">
                      <a:pos x="8" y="97"/>
                    </a:cxn>
                    <a:cxn ang="0">
                      <a:pos x="4" y="80"/>
                    </a:cxn>
                    <a:cxn ang="0">
                      <a:pos x="4" y="66"/>
                    </a:cxn>
                    <a:cxn ang="0">
                      <a:pos x="2" y="64"/>
                    </a:cxn>
                    <a:cxn ang="0">
                      <a:pos x="0" y="70"/>
                    </a:cxn>
                  </a:cxnLst>
                  <a:rect l="0" t="0" r="r" b="b"/>
                  <a:pathLst>
                    <a:path w="144" h="131">
                      <a:moveTo>
                        <a:pt x="144" y="72"/>
                      </a:moveTo>
                      <a:lnTo>
                        <a:pt x="142" y="57"/>
                      </a:lnTo>
                      <a:lnTo>
                        <a:pt x="139" y="44"/>
                      </a:lnTo>
                      <a:lnTo>
                        <a:pt x="131" y="30"/>
                      </a:lnTo>
                      <a:lnTo>
                        <a:pt x="123" y="21"/>
                      </a:lnTo>
                      <a:lnTo>
                        <a:pt x="112" y="11"/>
                      </a:lnTo>
                      <a:lnTo>
                        <a:pt x="101" y="6"/>
                      </a:lnTo>
                      <a:lnTo>
                        <a:pt x="85" y="0"/>
                      </a:lnTo>
                      <a:lnTo>
                        <a:pt x="72" y="0"/>
                      </a:lnTo>
                      <a:lnTo>
                        <a:pt x="70" y="0"/>
                      </a:lnTo>
                      <a:lnTo>
                        <a:pt x="68" y="0"/>
                      </a:lnTo>
                      <a:lnTo>
                        <a:pt x="66" y="2"/>
                      </a:lnTo>
                      <a:lnTo>
                        <a:pt x="65" y="4"/>
                      </a:lnTo>
                      <a:lnTo>
                        <a:pt x="68" y="4"/>
                      </a:lnTo>
                      <a:lnTo>
                        <a:pt x="72" y="4"/>
                      </a:lnTo>
                      <a:lnTo>
                        <a:pt x="85" y="4"/>
                      </a:lnTo>
                      <a:lnTo>
                        <a:pt x="99" y="7"/>
                      </a:lnTo>
                      <a:lnTo>
                        <a:pt x="110" y="15"/>
                      </a:lnTo>
                      <a:lnTo>
                        <a:pt x="120" y="23"/>
                      </a:lnTo>
                      <a:lnTo>
                        <a:pt x="129" y="32"/>
                      </a:lnTo>
                      <a:lnTo>
                        <a:pt x="135" y="45"/>
                      </a:lnTo>
                      <a:lnTo>
                        <a:pt x="139" y="57"/>
                      </a:lnTo>
                      <a:lnTo>
                        <a:pt x="140" y="72"/>
                      </a:lnTo>
                      <a:lnTo>
                        <a:pt x="140" y="78"/>
                      </a:lnTo>
                      <a:lnTo>
                        <a:pt x="139" y="83"/>
                      </a:lnTo>
                      <a:lnTo>
                        <a:pt x="139" y="83"/>
                      </a:lnTo>
                      <a:lnTo>
                        <a:pt x="140" y="83"/>
                      </a:lnTo>
                      <a:lnTo>
                        <a:pt x="140" y="83"/>
                      </a:lnTo>
                      <a:lnTo>
                        <a:pt x="142" y="81"/>
                      </a:lnTo>
                      <a:lnTo>
                        <a:pt x="144" y="76"/>
                      </a:lnTo>
                      <a:lnTo>
                        <a:pt x="144" y="72"/>
                      </a:lnTo>
                      <a:close/>
                      <a:moveTo>
                        <a:pt x="55" y="2"/>
                      </a:moveTo>
                      <a:lnTo>
                        <a:pt x="49" y="4"/>
                      </a:lnTo>
                      <a:lnTo>
                        <a:pt x="42" y="6"/>
                      </a:lnTo>
                      <a:lnTo>
                        <a:pt x="42" y="6"/>
                      </a:lnTo>
                      <a:lnTo>
                        <a:pt x="42" y="6"/>
                      </a:lnTo>
                      <a:lnTo>
                        <a:pt x="38" y="9"/>
                      </a:lnTo>
                      <a:lnTo>
                        <a:pt x="34" y="13"/>
                      </a:lnTo>
                      <a:lnTo>
                        <a:pt x="42" y="9"/>
                      </a:lnTo>
                      <a:lnTo>
                        <a:pt x="51" y="6"/>
                      </a:lnTo>
                      <a:lnTo>
                        <a:pt x="51" y="6"/>
                      </a:lnTo>
                      <a:lnTo>
                        <a:pt x="51" y="6"/>
                      </a:lnTo>
                      <a:lnTo>
                        <a:pt x="53" y="4"/>
                      </a:lnTo>
                      <a:lnTo>
                        <a:pt x="55" y="2"/>
                      </a:lnTo>
                      <a:close/>
                      <a:moveTo>
                        <a:pt x="0" y="70"/>
                      </a:moveTo>
                      <a:lnTo>
                        <a:pt x="0" y="70"/>
                      </a:lnTo>
                      <a:lnTo>
                        <a:pt x="0" y="72"/>
                      </a:lnTo>
                      <a:lnTo>
                        <a:pt x="0" y="80"/>
                      </a:lnTo>
                      <a:lnTo>
                        <a:pt x="2" y="89"/>
                      </a:lnTo>
                      <a:lnTo>
                        <a:pt x="4" y="97"/>
                      </a:lnTo>
                      <a:lnTo>
                        <a:pt x="8" y="104"/>
                      </a:lnTo>
                      <a:lnTo>
                        <a:pt x="13" y="112"/>
                      </a:lnTo>
                      <a:lnTo>
                        <a:pt x="17" y="119"/>
                      </a:lnTo>
                      <a:lnTo>
                        <a:pt x="25" y="125"/>
                      </a:lnTo>
                      <a:lnTo>
                        <a:pt x="30" y="131"/>
                      </a:lnTo>
                      <a:lnTo>
                        <a:pt x="32" y="129"/>
                      </a:lnTo>
                      <a:lnTo>
                        <a:pt x="34" y="129"/>
                      </a:lnTo>
                      <a:lnTo>
                        <a:pt x="27" y="123"/>
                      </a:lnTo>
                      <a:lnTo>
                        <a:pt x="21" y="117"/>
                      </a:lnTo>
                      <a:lnTo>
                        <a:pt x="17" y="112"/>
                      </a:lnTo>
                      <a:lnTo>
                        <a:pt x="11" y="104"/>
                      </a:lnTo>
                      <a:lnTo>
                        <a:pt x="8" y="97"/>
                      </a:lnTo>
                      <a:lnTo>
                        <a:pt x="6" y="89"/>
                      </a:lnTo>
                      <a:lnTo>
                        <a:pt x="4" y="80"/>
                      </a:lnTo>
                      <a:lnTo>
                        <a:pt x="4" y="72"/>
                      </a:lnTo>
                      <a:lnTo>
                        <a:pt x="4" y="66"/>
                      </a:lnTo>
                      <a:lnTo>
                        <a:pt x="4" y="61"/>
                      </a:lnTo>
                      <a:lnTo>
                        <a:pt x="2" y="64"/>
                      </a:lnTo>
                      <a:lnTo>
                        <a:pt x="0" y="70"/>
                      </a:lnTo>
                      <a:lnTo>
                        <a:pt x="0" y="70"/>
                      </a:lnTo>
                      <a:lnTo>
                        <a:pt x="0" y="70"/>
                      </a:lnTo>
                      <a:close/>
                    </a:path>
                  </a:pathLst>
                </a:custGeom>
                <a:solidFill>
                  <a:srgbClr val="C1919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346" name="Freeform 210"/>
                <p:cNvSpPr>
                  <a:spLocks noEditPoints="1"/>
                </p:cNvSpPr>
                <p:nvPr/>
              </p:nvSpPr>
              <p:spPr bwMode="auto">
                <a:xfrm>
                  <a:off x="1561" y="1444"/>
                  <a:ext cx="140" cy="127"/>
                </a:xfrm>
                <a:custGeom>
                  <a:avLst/>
                  <a:gdLst/>
                  <a:ahLst/>
                  <a:cxnLst>
                    <a:cxn ang="0">
                      <a:pos x="138" y="55"/>
                    </a:cxn>
                    <a:cxn ang="0">
                      <a:pos x="127" y="30"/>
                    </a:cxn>
                    <a:cxn ang="0">
                      <a:pos x="108" y="11"/>
                    </a:cxn>
                    <a:cxn ang="0">
                      <a:pos x="83" y="0"/>
                    </a:cxn>
                    <a:cxn ang="0">
                      <a:pos x="66" y="0"/>
                    </a:cxn>
                    <a:cxn ang="0">
                      <a:pos x="63" y="2"/>
                    </a:cxn>
                    <a:cxn ang="0">
                      <a:pos x="66" y="4"/>
                    </a:cxn>
                    <a:cxn ang="0">
                      <a:pos x="83" y="4"/>
                    </a:cxn>
                    <a:cxn ang="0">
                      <a:pos x="106" y="15"/>
                    </a:cxn>
                    <a:cxn ang="0">
                      <a:pos x="125" y="32"/>
                    </a:cxn>
                    <a:cxn ang="0">
                      <a:pos x="135" y="55"/>
                    </a:cxn>
                    <a:cxn ang="0">
                      <a:pos x="137" y="76"/>
                    </a:cxn>
                    <a:cxn ang="0">
                      <a:pos x="137" y="81"/>
                    </a:cxn>
                    <a:cxn ang="0">
                      <a:pos x="138" y="81"/>
                    </a:cxn>
                    <a:cxn ang="0">
                      <a:pos x="140" y="76"/>
                    </a:cxn>
                    <a:cxn ang="0">
                      <a:pos x="51" y="2"/>
                    </a:cxn>
                    <a:cxn ang="0">
                      <a:pos x="36" y="7"/>
                    </a:cxn>
                    <a:cxn ang="0">
                      <a:pos x="28" y="17"/>
                    </a:cxn>
                    <a:cxn ang="0">
                      <a:pos x="47" y="5"/>
                    </a:cxn>
                    <a:cxn ang="0">
                      <a:pos x="49" y="4"/>
                    </a:cxn>
                    <a:cxn ang="0">
                      <a:pos x="51" y="2"/>
                    </a:cxn>
                    <a:cxn ang="0">
                      <a:pos x="0" y="66"/>
                    </a:cxn>
                    <a:cxn ang="0">
                      <a:pos x="0" y="78"/>
                    </a:cxn>
                    <a:cxn ang="0">
                      <a:pos x="4" y="95"/>
                    </a:cxn>
                    <a:cxn ang="0">
                      <a:pos x="13" y="110"/>
                    </a:cxn>
                    <a:cxn ang="0">
                      <a:pos x="23" y="121"/>
                    </a:cxn>
                    <a:cxn ang="0">
                      <a:pos x="32" y="127"/>
                    </a:cxn>
                    <a:cxn ang="0">
                      <a:pos x="26" y="119"/>
                    </a:cxn>
                    <a:cxn ang="0">
                      <a:pos x="15" y="108"/>
                    </a:cxn>
                    <a:cxn ang="0">
                      <a:pos x="8" y="95"/>
                    </a:cxn>
                    <a:cxn ang="0">
                      <a:pos x="4" y="78"/>
                    </a:cxn>
                    <a:cxn ang="0">
                      <a:pos x="4" y="60"/>
                    </a:cxn>
                    <a:cxn ang="0">
                      <a:pos x="6" y="55"/>
                    </a:cxn>
                    <a:cxn ang="0">
                      <a:pos x="2" y="59"/>
                    </a:cxn>
                  </a:cxnLst>
                  <a:rect l="0" t="0" r="r" b="b"/>
                  <a:pathLst>
                    <a:path w="140" h="127">
                      <a:moveTo>
                        <a:pt x="140" y="70"/>
                      </a:moveTo>
                      <a:lnTo>
                        <a:pt x="138" y="55"/>
                      </a:lnTo>
                      <a:lnTo>
                        <a:pt x="135" y="42"/>
                      </a:lnTo>
                      <a:lnTo>
                        <a:pt x="127" y="30"/>
                      </a:lnTo>
                      <a:lnTo>
                        <a:pt x="119" y="19"/>
                      </a:lnTo>
                      <a:lnTo>
                        <a:pt x="108" y="11"/>
                      </a:lnTo>
                      <a:lnTo>
                        <a:pt x="97" y="4"/>
                      </a:lnTo>
                      <a:lnTo>
                        <a:pt x="83" y="0"/>
                      </a:lnTo>
                      <a:lnTo>
                        <a:pt x="70" y="0"/>
                      </a:lnTo>
                      <a:lnTo>
                        <a:pt x="66" y="0"/>
                      </a:lnTo>
                      <a:lnTo>
                        <a:pt x="64" y="0"/>
                      </a:lnTo>
                      <a:lnTo>
                        <a:pt x="63" y="2"/>
                      </a:lnTo>
                      <a:lnTo>
                        <a:pt x="61" y="4"/>
                      </a:lnTo>
                      <a:lnTo>
                        <a:pt x="66" y="4"/>
                      </a:lnTo>
                      <a:lnTo>
                        <a:pt x="70" y="4"/>
                      </a:lnTo>
                      <a:lnTo>
                        <a:pt x="83" y="4"/>
                      </a:lnTo>
                      <a:lnTo>
                        <a:pt x="95" y="7"/>
                      </a:lnTo>
                      <a:lnTo>
                        <a:pt x="106" y="15"/>
                      </a:lnTo>
                      <a:lnTo>
                        <a:pt x="116" y="23"/>
                      </a:lnTo>
                      <a:lnTo>
                        <a:pt x="125" y="32"/>
                      </a:lnTo>
                      <a:lnTo>
                        <a:pt x="131" y="43"/>
                      </a:lnTo>
                      <a:lnTo>
                        <a:pt x="135" y="55"/>
                      </a:lnTo>
                      <a:lnTo>
                        <a:pt x="137" y="70"/>
                      </a:lnTo>
                      <a:lnTo>
                        <a:pt x="137" y="76"/>
                      </a:lnTo>
                      <a:lnTo>
                        <a:pt x="135" y="83"/>
                      </a:lnTo>
                      <a:lnTo>
                        <a:pt x="137" y="81"/>
                      </a:lnTo>
                      <a:lnTo>
                        <a:pt x="138" y="81"/>
                      </a:lnTo>
                      <a:lnTo>
                        <a:pt x="138" y="81"/>
                      </a:lnTo>
                      <a:lnTo>
                        <a:pt x="138" y="81"/>
                      </a:lnTo>
                      <a:lnTo>
                        <a:pt x="140" y="76"/>
                      </a:lnTo>
                      <a:lnTo>
                        <a:pt x="140" y="70"/>
                      </a:lnTo>
                      <a:close/>
                      <a:moveTo>
                        <a:pt x="51" y="2"/>
                      </a:moveTo>
                      <a:lnTo>
                        <a:pt x="44" y="4"/>
                      </a:lnTo>
                      <a:lnTo>
                        <a:pt x="36" y="7"/>
                      </a:lnTo>
                      <a:lnTo>
                        <a:pt x="32" y="13"/>
                      </a:lnTo>
                      <a:lnTo>
                        <a:pt x="28" y="17"/>
                      </a:lnTo>
                      <a:lnTo>
                        <a:pt x="38" y="11"/>
                      </a:lnTo>
                      <a:lnTo>
                        <a:pt x="47" y="5"/>
                      </a:lnTo>
                      <a:lnTo>
                        <a:pt x="49" y="5"/>
                      </a:lnTo>
                      <a:lnTo>
                        <a:pt x="49" y="4"/>
                      </a:lnTo>
                      <a:lnTo>
                        <a:pt x="51" y="2"/>
                      </a:lnTo>
                      <a:lnTo>
                        <a:pt x="51" y="2"/>
                      </a:lnTo>
                      <a:close/>
                      <a:moveTo>
                        <a:pt x="0" y="62"/>
                      </a:moveTo>
                      <a:lnTo>
                        <a:pt x="0" y="66"/>
                      </a:lnTo>
                      <a:lnTo>
                        <a:pt x="0" y="70"/>
                      </a:lnTo>
                      <a:lnTo>
                        <a:pt x="0" y="78"/>
                      </a:lnTo>
                      <a:lnTo>
                        <a:pt x="2" y="87"/>
                      </a:lnTo>
                      <a:lnTo>
                        <a:pt x="4" y="95"/>
                      </a:lnTo>
                      <a:lnTo>
                        <a:pt x="8" y="102"/>
                      </a:lnTo>
                      <a:lnTo>
                        <a:pt x="13" y="110"/>
                      </a:lnTo>
                      <a:lnTo>
                        <a:pt x="17" y="115"/>
                      </a:lnTo>
                      <a:lnTo>
                        <a:pt x="23" y="121"/>
                      </a:lnTo>
                      <a:lnTo>
                        <a:pt x="30" y="127"/>
                      </a:lnTo>
                      <a:lnTo>
                        <a:pt x="32" y="127"/>
                      </a:lnTo>
                      <a:lnTo>
                        <a:pt x="34" y="125"/>
                      </a:lnTo>
                      <a:lnTo>
                        <a:pt x="26" y="119"/>
                      </a:lnTo>
                      <a:lnTo>
                        <a:pt x="21" y="114"/>
                      </a:lnTo>
                      <a:lnTo>
                        <a:pt x="15" y="108"/>
                      </a:lnTo>
                      <a:lnTo>
                        <a:pt x="11" y="102"/>
                      </a:lnTo>
                      <a:lnTo>
                        <a:pt x="8" y="95"/>
                      </a:lnTo>
                      <a:lnTo>
                        <a:pt x="6" y="85"/>
                      </a:lnTo>
                      <a:lnTo>
                        <a:pt x="4" y="78"/>
                      </a:lnTo>
                      <a:lnTo>
                        <a:pt x="4" y="70"/>
                      </a:lnTo>
                      <a:lnTo>
                        <a:pt x="4" y="60"/>
                      </a:lnTo>
                      <a:lnTo>
                        <a:pt x="6" y="53"/>
                      </a:lnTo>
                      <a:lnTo>
                        <a:pt x="6" y="55"/>
                      </a:lnTo>
                      <a:lnTo>
                        <a:pt x="4" y="55"/>
                      </a:lnTo>
                      <a:lnTo>
                        <a:pt x="2" y="59"/>
                      </a:lnTo>
                      <a:lnTo>
                        <a:pt x="0" y="62"/>
                      </a:lnTo>
                      <a:close/>
                    </a:path>
                  </a:pathLst>
                </a:custGeom>
                <a:solidFill>
                  <a:srgbClr val="C1919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347" name="Freeform 211"/>
                <p:cNvSpPr>
                  <a:spLocks noEditPoints="1"/>
                </p:cNvSpPr>
                <p:nvPr/>
              </p:nvSpPr>
              <p:spPr bwMode="auto">
                <a:xfrm>
                  <a:off x="1563" y="1446"/>
                  <a:ext cx="136" cy="125"/>
                </a:xfrm>
                <a:custGeom>
                  <a:avLst/>
                  <a:gdLst/>
                  <a:ahLst/>
                  <a:cxnLst>
                    <a:cxn ang="0">
                      <a:pos x="135" y="53"/>
                    </a:cxn>
                    <a:cxn ang="0">
                      <a:pos x="125" y="28"/>
                    </a:cxn>
                    <a:cxn ang="0">
                      <a:pos x="106" y="11"/>
                    </a:cxn>
                    <a:cxn ang="0">
                      <a:pos x="81" y="0"/>
                    </a:cxn>
                    <a:cxn ang="0">
                      <a:pos x="64" y="0"/>
                    </a:cxn>
                    <a:cxn ang="0">
                      <a:pos x="59" y="2"/>
                    </a:cxn>
                    <a:cxn ang="0">
                      <a:pos x="62" y="3"/>
                    </a:cxn>
                    <a:cxn ang="0">
                      <a:pos x="81" y="3"/>
                    </a:cxn>
                    <a:cxn ang="0">
                      <a:pos x="104" y="13"/>
                    </a:cxn>
                    <a:cxn ang="0">
                      <a:pos x="121" y="32"/>
                    </a:cxn>
                    <a:cxn ang="0">
                      <a:pos x="131" y="55"/>
                    </a:cxn>
                    <a:cxn ang="0">
                      <a:pos x="133" y="74"/>
                    </a:cxn>
                    <a:cxn ang="0">
                      <a:pos x="133" y="81"/>
                    </a:cxn>
                    <a:cxn ang="0">
                      <a:pos x="136" y="74"/>
                    </a:cxn>
                    <a:cxn ang="0">
                      <a:pos x="47" y="2"/>
                    </a:cxn>
                    <a:cxn ang="0">
                      <a:pos x="30" y="9"/>
                    </a:cxn>
                    <a:cxn ang="0">
                      <a:pos x="17" y="26"/>
                    </a:cxn>
                    <a:cxn ang="0">
                      <a:pos x="17" y="28"/>
                    </a:cxn>
                    <a:cxn ang="0">
                      <a:pos x="28" y="15"/>
                    </a:cxn>
                    <a:cxn ang="0">
                      <a:pos x="43" y="7"/>
                    </a:cxn>
                    <a:cxn ang="0">
                      <a:pos x="47" y="2"/>
                    </a:cxn>
                    <a:cxn ang="0">
                      <a:pos x="0" y="62"/>
                    </a:cxn>
                    <a:cxn ang="0">
                      <a:pos x="0" y="76"/>
                    </a:cxn>
                    <a:cxn ang="0">
                      <a:pos x="4" y="93"/>
                    </a:cxn>
                    <a:cxn ang="0">
                      <a:pos x="13" y="108"/>
                    </a:cxn>
                    <a:cxn ang="0">
                      <a:pos x="23" y="119"/>
                    </a:cxn>
                    <a:cxn ang="0">
                      <a:pos x="32" y="123"/>
                    </a:cxn>
                    <a:cxn ang="0">
                      <a:pos x="26" y="117"/>
                    </a:cxn>
                    <a:cxn ang="0">
                      <a:pos x="15" y="106"/>
                    </a:cxn>
                    <a:cxn ang="0">
                      <a:pos x="7" y="91"/>
                    </a:cxn>
                    <a:cxn ang="0">
                      <a:pos x="4" y="76"/>
                    </a:cxn>
                    <a:cxn ang="0">
                      <a:pos x="4" y="55"/>
                    </a:cxn>
                    <a:cxn ang="0">
                      <a:pos x="6" y="47"/>
                    </a:cxn>
                    <a:cxn ang="0">
                      <a:pos x="2" y="55"/>
                    </a:cxn>
                  </a:cxnLst>
                  <a:rect l="0" t="0" r="r" b="b"/>
                  <a:pathLst>
                    <a:path w="136" h="125">
                      <a:moveTo>
                        <a:pt x="136" y="68"/>
                      </a:moveTo>
                      <a:lnTo>
                        <a:pt x="135" y="53"/>
                      </a:lnTo>
                      <a:lnTo>
                        <a:pt x="131" y="41"/>
                      </a:lnTo>
                      <a:lnTo>
                        <a:pt x="125" y="28"/>
                      </a:lnTo>
                      <a:lnTo>
                        <a:pt x="116" y="19"/>
                      </a:lnTo>
                      <a:lnTo>
                        <a:pt x="106" y="11"/>
                      </a:lnTo>
                      <a:lnTo>
                        <a:pt x="95" y="3"/>
                      </a:lnTo>
                      <a:lnTo>
                        <a:pt x="81" y="0"/>
                      </a:lnTo>
                      <a:lnTo>
                        <a:pt x="68" y="0"/>
                      </a:lnTo>
                      <a:lnTo>
                        <a:pt x="64" y="0"/>
                      </a:lnTo>
                      <a:lnTo>
                        <a:pt x="61" y="0"/>
                      </a:lnTo>
                      <a:lnTo>
                        <a:pt x="59" y="2"/>
                      </a:lnTo>
                      <a:lnTo>
                        <a:pt x="59" y="3"/>
                      </a:lnTo>
                      <a:lnTo>
                        <a:pt x="62" y="3"/>
                      </a:lnTo>
                      <a:lnTo>
                        <a:pt x="68" y="3"/>
                      </a:lnTo>
                      <a:lnTo>
                        <a:pt x="81" y="3"/>
                      </a:lnTo>
                      <a:lnTo>
                        <a:pt x="93" y="7"/>
                      </a:lnTo>
                      <a:lnTo>
                        <a:pt x="104" y="13"/>
                      </a:lnTo>
                      <a:lnTo>
                        <a:pt x="114" y="21"/>
                      </a:lnTo>
                      <a:lnTo>
                        <a:pt x="121" y="32"/>
                      </a:lnTo>
                      <a:lnTo>
                        <a:pt x="127" y="41"/>
                      </a:lnTo>
                      <a:lnTo>
                        <a:pt x="131" y="55"/>
                      </a:lnTo>
                      <a:lnTo>
                        <a:pt x="133" y="68"/>
                      </a:lnTo>
                      <a:lnTo>
                        <a:pt x="133" y="74"/>
                      </a:lnTo>
                      <a:lnTo>
                        <a:pt x="131" y="81"/>
                      </a:lnTo>
                      <a:lnTo>
                        <a:pt x="133" y="81"/>
                      </a:lnTo>
                      <a:lnTo>
                        <a:pt x="135" y="79"/>
                      </a:lnTo>
                      <a:lnTo>
                        <a:pt x="136" y="74"/>
                      </a:lnTo>
                      <a:lnTo>
                        <a:pt x="136" y="68"/>
                      </a:lnTo>
                      <a:close/>
                      <a:moveTo>
                        <a:pt x="47" y="2"/>
                      </a:moveTo>
                      <a:lnTo>
                        <a:pt x="38" y="5"/>
                      </a:lnTo>
                      <a:lnTo>
                        <a:pt x="30" y="9"/>
                      </a:lnTo>
                      <a:lnTo>
                        <a:pt x="23" y="19"/>
                      </a:lnTo>
                      <a:lnTo>
                        <a:pt x="17" y="26"/>
                      </a:lnTo>
                      <a:lnTo>
                        <a:pt x="17" y="26"/>
                      </a:lnTo>
                      <a:lnTo>
                        <a:pt x="17" y="28"/>
                      </a:lnTo>
                      <a:lnTo>
                        <a:pt x="23" y="21"/>
                      </a:lnTo>
                      <a:lnTo>
                        <a:pt x="28" y="15"/>
                      </a:lnTo>
                      <a:lnTo>
                        <a:pt x="36" y="11"/>
                      </a:lnTo>
                      <a:lnTo>
                        <a:pt x="43" y="7"/>
                      </a:lnTo>
                      <a:lnTo>
                        <a:pt x="45" y="5"/>
                      </a:lnTo>
                      <a:lnTo>
                        <a:pt x="47" y="2"/>
                      </a:lnTo>
                      <a:close/>
                      <a:moveTo>
                        <a:pt x="0" y="57"/>
                      </a:moveTo>
                      <a:lnTo>
                        <a:pt x="0" y="62"/>
                      </a:lnTo>
                      <a:lnTo>
                        <a:pt x="0" y="68"/>
                      </a:lnTo>
                      <a:lnTo>
                        <a:pt x="0" y="76"/>
                      </a:lnTo>
                      <a:lnTo>
                        <a:pt x="2" y="85"/>
                      </a:lnTo>
                      <a:lnTo>
                        <a:pt x="4" y="93"/>
                      </a:lnTo>
                      <a:lnTo>
                        <a:pt x="7" y="100"/>
                      </a:lnTo>
                      <a:lnTo>
                        <a:pt x="13" y="108"/>
                      </a:lnTo>
                      <a:lnTo>
                        <a:pt x="17" y="113"/>
                      </a:lnTo>
                      <a:lnTo>
                        <a:pt x="23" y="119"/>
                      </a:lnTo>
                      <a:lnTo>
                        <a:pt x="30" y="125"/>
                      </a:lnTo>
                      <a:lnTo>
                        <a:pt x="32" y="123"/>
                      </a:lnTo>
                      <a:lnTo>
                        <a:pt x="34" y="121"/>
                      </a:lnTo>
                      <a:lnTo>
                        <a:pt x="26" y="117"/>
                      </a:lnTo>
                      <a:lnTo>
                        <a:pt x="21" y="112"/>
                      </a:lnTo>
                      <a:lnTo>
                        <a:pt x="15" y="106"/>
                      </a:lnTo>
                      <a:lnTo>
                        <a:pt x="11" y="98"/>
                      </a:lnTo>
                      <a:lnTo>
                        <a:pt x="7" y="91"/>
                      </a:lnTo>
                      <a:lnTo>
                        <a:pt x="6" y="83"/>
                      </a:lnTo>
                      <a:lnTo>
                        <a:pt x="4" y="76"/>
                      </a:lnTo>
                      <a:lnTo>
                        <a:pt x="4" y="68"/>
                      </a:lnTo>
                      <a:lnTo>
                        <a:pt x="4" y="55"/>
                      </a:lnTo>
                      <a:lnTo>
                        <a:pt x="9" y="41"/>
                      </a:lnTo>
                      <a:lnTo>
                        <a:pt x="6" y="47"/>
                      </a:lnTo>
                      <a:lnTo>
                        <a:pt x="2" y="53"/>
                      </a:lnTo>
                      <a:lnTo>
                        <a:pt x="2" y="55"/>
                      </a:lnTo>
                      <a:lnTo>
                        <a:pt x="0" y="57"/>
                      </a:lnTo>
                      <a:close/>
                    </a:path>
                  </a:pathLst>
                </a:custGeom>
                <a:solidFill>
                  <a:srgbClr val="C2919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348" name="Freeform 212"/>
                <p:cNvSpPr>
                  <a:spLocks noEditPoints="1"/>
                </p:cNvSpPr>
                <p:nvPr/>
              </p:nvSpPr>
              <p:spPr bwMode="auto">
                <a:xfrm>
                  <a:off x="1565" y="1448"/>
                  <a:ext cx="133" cy="121"/>
                </a:xfrm>
                <a:custGeom>
                  <a:avLst/>
                  <a:gdLst/>
                  <a:ahLst/>
                  <a:cxnLst>
                    <a:cxn ang="0">
                      <a:pos x="131" y="51"/>
                    </a:cxn>
                    <a:cxn ang="0">
                      <a:pos x="121" y="28"/>
                    </a:cxn>
                    <a:cxn ang="0">
                      <a:pos x="102" y="11"/>
                    </a:cxn>
                    <a:cxn ang="0">
                      <a:pos x="79" y="0"/>
                    </a:cxn>
                    <a:cxn ang="0">
                      <a:pos x="62" y="0"/>
                    </a:cxn>
                    <a:cxn ang="0">
                      <a:pos x="57" y="1"/>
                    </a:cxn>
                    <a:cxn ang="0">
                      <a:pos x="60" y="3"/>
                    </a:cxn>
                    <a:cxn ang="0">
                      <a:pos x="78" y="3"/>
                    </a:cxn>
                    <a:cxn ang="0">
                      <a:pos x="100" y="13"/>
                    </a:cxn>
                    <a:cxn ang="0">
                      <a:pos x="117" y="30"/>
                    </a:cxn>
                    <a:cxn ang="0">
                      <a:pos x="127" y="53"/>
                    </a:cxn>
                    <a:cxn ang="0">
                      <a:pos x="127" y="72"/>
                    </a:cxn>
                    <a:cxn ang="0">
                      <a:pos x="129" y="79"/>
                    </a:cxn>
                    <a:cxn ang="0">
                      <a:pos x="133" y="72"/>
                    </a:cxn>
                    <a:cxn ang="0">
                      <a:pos x="43" y="1"/>
                    </a:cxn>
                    <a:cxn ang="0">
                      <a:pos x="24" y="13"/>
                    </a:cxn>
                    <a:cxn ang="0">
                      <a:pos x="15" y="24"/>
                    </a:cxn>
                    <a:cxn ang="0">
                      <a:pos x="2" y="49"/>
                    </a:cxn>
                    <a:cxn ang="0">
                      <a:pos x="0" y="66"/>
                    </a:cxn>
                    <a:cxn ang="0">
                      <a:pos x="2" y="81"/>
                    </a:cxn>
                    <a:cxn ang="0">
                      <a:pos x="7" y="98"/>
                    </a:cxn>
                    <a:cxn ang="0">
                      <a:pos x="17" y="110"/>
                    </a:cxn>
                    <a:cxn ang="0">
                      <a:pos x="30" y="121"/>
                    </a:cxn>
                    <a:cxn ang="0">
                      <a:pos x="34" y="119"/>
                    </a:cxn>
                    <a:cxn ang="0">
                      <a:pos x="21" y="110"/>
                    </a:cxn>
                    <a:cxn ang="0">
                      <a:pos x="11" y="96"/>
                    </a:cxn>
                    <a:cxn ang="0">
                      <a:pos x="5" y="81"/>
                    </a:cxn>
                    <a:cxn ang="0">
                      <a:pos x="4" y="66"/>
                    </a:cxn>
                    <a:cxn ang="0">
                      <a:pos x="5" y="47"/>
                    </a:cxn>
                    <a:cxn ang="0">
                      <a:pos x="13" y="30"/>
                    </a:cxn>
                    <a:cxn ang="0">
                      <a:pos x="24" y="19"/>
                    </a:cxn>
                    <a:cxn ang="0">
                      <a:pos x="40" y="9"/>
                    </a:cxn>
                    <a:cxn ang="0">
                      <a:pos x="43" y="1"/>
                    </a:cxn>
                  </a:cxnLst>
                  <a:rect l="0" t="0" r="r" b="b"/>
                  <a:pathLst>
                    <a:path w="133" h="121">
                      <a:moveTo>
                        <a:pt x="133" y="66"/>
                      </a:moveTo>
                      <a:lnTo>
                        <a:pt x="131" y="51"/>
                      </a:lnTo>
                      <a:lnTo>
                        <a:pt x="127" y="39"/>
                      </a:lnTo>
                      <a:lnTo>
                        <a:pt x="121" y="28"/>
                      </a:lnTo>
                      <a:lnTo>
                        <a:pt x="112" y="19"/>
                      </a:lnTo>
                      <a:lnTo>
                        <a:pt x="102" y="11"/>
                      </a:lnTo>
                      <a:lnTo>
                        <a:pt x="91" y="3"/>
                      </a:lnTo>
                      <a:lnTo>
                        <a:pt x="79" y="0"/>
                      </a:lnTo>
                      <a:lnTo>
                        <a:pt x="66" y="0"/>
                      </a:lnTo>
                      <a:lnTo>
                        <a:pt x="62" y="0"/>
                      </a:lnTo>
                      <a:lnTo>
                        <a:pt x="57" y="0"/>
                      </a:lnTo>
                      <a:lnTo>
                        <a:pt x="57" y="1"/>
                      </a:lnTo>
                      <a:lnTo>
                        <a:pt x="55" y="3"/>
                      </a:lnTo>
                      <a:lnTo>
                        <a:pt x="60" y="3"/>
                      </a:lnTo>
                      <a:lnTo>
                        <a:pt x="66" y="3"/>
                      </a:lnTo>
                      <a:lnTo>
                        <a:pt x="78" y="3"/>
                      </a:lnTo>
                      <a:lnTo>
                        <a:pt x="91" y="7"/>
                      </a:lnTo>
                      <a:lnTo>
                        <a:pt x="100" y="13"/>
                      </a:lnTo>
                      <a:lnTo>
                        <a:pt x="110" y="20"/>
                      </a:lnTo>
                      <a:lnTo>
                        <a:pt x="117" y="30"/>
                      </a:lnTo>
                      <a:lnTo>
                        <a:pt x="123" y="41"/>
                      </a:lnTo>
                      <a:lnTo>
                        <a:pt x="127" y="53"/>
                      </a:lnTo>
                      <a:lnTo>
                        <a:pt x="129" y="66"/>
                      </a:lnTo>
                      <a:lnTo>
                        <a:pt x="127" y="72"/>
                      </a:lnTo>
                      <a:lnTo>
                        <a:pt x="127" y="79"/>
                      </a:lnTo>
                      <a:lnTo>
                        <a:pt x="129" y="79"/>
                      </a:lnTo>
                      <a:lnTo>
                        <a:pt x="131" y="79"/>
                      </a:lnTo>
                      <a:lnTo>
                        <a:pt x="133" y="72"/>
                      </a:lnTo>
                      <a:lnTo>
                        <a:pt x="133" y="66"/>
                      </a:lnTo>
                      <a:close/>
                      <a:moveTo>
                        <a:pt x="43" y="1"/>
                      </a:moveTo>
                      <a:lnTo>
                        <a:pt x="34" y="7"/>
                      </a:lnTo>
                      <a:lnTo>
                        <a:pt x="24" y="13"/>
                      </a:lnTo>
                      <a:lnTo>
                        <a:pt x="19" y="20"/>
                      </a:lnTo>
                      <a:lnTo>
                        <a:pt x="15" y="24"/>
                      </a:lnTo>
                      <a:lnTo>
                        <a:pt x="7" y="38"/>
                      </a:lnTo>
                      <a:lnTo>
                        <a:pt x="2" y="49"/>
                      </a:lnTo>
                      <a:lnTo>
                        <a:pt x="0" y="56"/>
                      </a:lnTo>
                      <a:lnTo>
                        <a:pt x="0" y="66"/>
                      </a:lnTo>
                      <a:lnTo>
                        <a:pt x="0" y="74"/>
                      </a:lnTo>
                      <a:lnTo>
                        <a:pt x="2" y="81"/>
                      </a:lnTo>
                      <a:lnTo>
                        <a:pt x="4" y="91"/>
                      </a:lnTo>
                      <a:lnTo>
                        <a:pt x="7" y="98"/>
                      </a:lnTo>
                      <a:lnTo>
                        <a:pt x="11" y="104"/>
                      </a:lnTo>
                      <a:lnTo>
                        <a:pt x="17" y="110"/>
                      </a:lnTo>
                      <a:lnTo>
                        <a:pt x="22" y="115"/>
                      </a:lnTo>
                      <a:lnTo>
                        <a:pt x="30" y="121"/>
                      </a:lnTo>
                      <a:lnTo>
                        <a:pt x="32" y="119"/>
                      </a:lnTo>
                      <a:lnTo>
                        <a:pt x="34" y="119"/>
                      </a:lnTo>
                      <a:lnTo>
                        <a:pt x="26" y="113"/>
                      </a:lnTo>
                      <a:lnTo>
                        <a:pt x="21" y="110"/>
                      </a:lnTo>
                      <a:lnTo>
                        <a:pt x="15" y="102"/>
                      </a:lnTo>
                      <a:lnTo>
                        <a:pt x="11" y="96"/>
                      </a:lnTo>
                      <a:lnTo>
                        <a:pt x="7" y="89"/>
                      </a:lnTo>
                      <a:lnTo>
                        <a:pt x="5" y="81"/>
                      </a:lnTo>
                      <a:lnTo>
                        <a:pt x="4" y="74"/>
                      </a:lnTo>
                      <a:lnTo>
                        <a:pt x="4" y="66"/>
                      </a:lnTo>
                      <a:lnTo>
                        <a:pt x="4" y="56"/>
                      </a:lnTo>
                      <a:lnTo>
                        <a:pt x="5" y="47"/>
                      </a:lnTo>
                      <a:lnTo>
                        <a:pt x="9" y="39"/>
                      </a:lnTo>
                      <a:lnTo>
                        <a:pt x="13" y="30"/>
                      </a:lnTo>
                      <a:lnTo>
                        <a:pt x="19" y="24"/>
                      </a:lnTo>
                      <a:lnTo>
                        <a:pt x="24" y="19"/>
                      </a:lnTo>
                      <a:lnTo>
                        <a:pt x="32" y="13"/>
                      </a:lnTo>
                      <a:lnTo>
                        <a:pt x="40" y="9"/>
                      </a:lnTo>
                      <a:lnTo>
                        <a:pt x="41" y="5"/>
                      </a:lnTo>
                      <a:lnTo>
                        <a:pt x="43" y="1"/>
                      </a:lnTo>
                      <a:close/>
                    </a:path>
                  </a:pathLst>
                </a:custGeom>
                <a:solidFill>
                  <a:srgbClr val="C3919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349" name="Freeform 213"/>
                <p:cNvSpPr>
                  <a:spLocks noEditPoints="1"/>
                </p:cNvSpPr>
                <p:nvPr/>
              </p:nvSpPr>
              <p:spPr bwMode="auto">
                <a:xfrm>
                  <a:off x="1567" y="1449"/>
                  <a:ext cx="129" cy="118"/>
                </a:xfrm>
                <a:custGeom>
                  <a:avLst/>
                  <a:gdLst/>
                  <a:ahLst/>
                  <a:cxnLst>
                    <a:cxn ang="0">
                      <a:pos x="127" y="52"/>
                    </a:cxn>
                    <a:cxn ang="0">
                      <a:pos x="117" y="29"/>
                    </a:cxn>
                    <a:cxn ang="0">
                      <a:pos x="100" y="10"/>
                    </a:cxn>
                    <a:cxn ang="0">
                      <a:pos x="77" y="0"/>
                    </a:cxn>
                    <a:cxn ang="0">
                      <a:pos x="58" y="0"/>
                    </a:cxn>
                    <a:cxn ang="0">
                      <a:pos x="53" y="2"/>
                    </a:cxn>
                    <a:cxn ang="0">
                      <a:pos x="57" y="4"/>
                    </a:cxn>
                    <a:cxn ang="0">
                      <a:pos x="76" y="4"/>
                    </a:cxn>
                    <a:cxn ang="0">
                      <a:pos x="98" y="14"/>
                    </a:cxn>
                    <a:cxn ang="0">
                      <a:pos x="113" y="31"/>
                    </a:cxn>
                    <a:cxn ang="0">
                      <a:pos x="123" y="52"/>
                    </a:cxn>
                    <a:cxn ang="0">
                      <a:pos x="123" y="71"/>
                    </a:cxn>
                    <a:cxn ang="0">
                      <a:pos x="125" y="78"/>
                    </a:cxn>
                    <a:cxn ang="0">
                      <a:pos x="129" y="71"/>
                    </a:cxn>
                    <a:cxn ang="0">
                      <a:pos x="39" y="4"/>
                    </a:cxn>
                    <a:cxn ang="0">
                      <a:pos x="24" y="12"/>
                    </a:cxn>
                    <a:cxn ang="0">
                      <a:pos x="13" y="25"/>
                    </a:cxn>
                    <a:cxn ang="0">
                      <a:pos x="5" y="38"/>
                    </a:cxn>
                    <a:cxn ang="0">
                      <a:pos x="0" y="65"/>
                    </a:cxn>
                    <a:cxn ang="0">
                      <a:pos x="2" y="80"/>
                    </a:cxn>
                    <a:cxn ang="0">
                      <a:pos x="7" y="95"/>
                    </a:cxn>
                    <a:cxn ang="0">
                      <a:pos x="17" y="109"/>
                    </a:cxn>
                    <a:cxn ang="0">
                      <a:pos x="30" y="118"/>
                    </a:cxn>
                    <a:cxn ang="0">
                      <a:pos x="32" y="116"/>
                    </a:cxn>
                    <a:cxn ang="0">
                      <a:pos x="20" y="107"/>
                    </a:cxn>
                    <a:cxn ang="0">
                      <a:pos x="11" y="95"/>
                    </a:cxn>
                    <a:cxn ang="0">
                      <a:pos x="5" y="80"/>
                    </a:cxn>
                    <a:cxn ang="0">
                      <a:pos x="3" y="65"/>
                    </a:cxn>
                    <a:cxn ang="0">
                      <a:pos x="5" y="48"/>
                    </a:cxn>
                    <a:cxn ang="0">
                      <a:pos x="11" y="33"/>
                    </a:cxn>
                    <a:cxn ang="0">
                      <a:pos x="22" y="19"/>
                    </a:cxn>
                    <a:cxn ang="0">
                      <a:pos x="34" y="10"/>
                    </a:cxn>
                    <a:cxn ang="0">
                      <a:pos x="39" y="4"/>
                    </a:cxn>
                  </a:cxnLst>
                  <a:rect l="0" t="0" r="r" b="b"/>
                  <a:pathLst>
                    <a:path w="129" h="118">
                      <a:moveTo>
                        <a:pt x="129" y="65"/>
                      </a:moveTo>
                      <a:lnTo>
                        <a:pt x="127" y="52"/>
                      </a:lnTo>
                      <a:lnTo>
                        <a:pt x="123" y="38"/>
                      </a:lnTo>
                      <a:lnTo>
                        <a:pt x="117" y="29"/>
                      </a:lnTo>
                      <a:lnTo>
                        <a:pt x="110" y="18"/>
                      </a:lnTo>
                      <a:lnTo>
                        <a:pt x="100" y="10"/>
                      </a:lnTo>
                      <a:lnTo>
                        <a:pt x="89" y="4"/>
                      </a:lnTo>
                      <a:lnTo>
                        <a:pt x="77" y="0"/>
                      </a:lnTo>
                      <a:lnTo>
                        <a:pt x="64" y="0"/>
                      </a:lnTo>
                      <a:lnTo>
                        <a:pt x="58" y="0"/>
                      </a:lnTo>
                      <a:lnTo>
                        <a:pt x="55" y="0"/>
                      </a:lnTo>
                      <a:lnTo>
                        <a:pt x="53" y="2"/>
                      </a:lnTo>
                      <a:lnTo>
                        <a:pt x="51" y="4"/>
                      </a:lnTo>
                      <a:lnTo>
                        <a:pt x="57" y="4"/>
                      </a:lnTo>
                      <a:lnTo>
                        <a:pt x="64" y="4"/>
                      </a:lnTo>
                      <a:lnTo>
                        <a:pt x="76" y="4"/>
                      </a:lnTo>
                      <a:lnTo>
                        <a:pt x="87" y="8"/>
                      </a:lnTo>
                      <a:lnTo>
                        <a:pt x="98" y="14"/>
                      </a:lnTo>
                      <a:lnTo>
                        <a:pt x="106" y="21"/>
                      </a:lnTo>
                      <a:lnTo>
                        <a:pt x="113" y="31"/>
                      </a:lnTo>
                      <a:lnTo>
                        <a:pt x="119" y="40"/>
                      </a:lnTo>
                      <a:lnTo>
                        <a:pt x="123" y="52"/>
                      </a:lnTo>
                      <a:lnTo>
                        <a:pt x="125" y="65"/>
                      </a:lnTo>
                      <a:lnTo>
                        <a:pt x="123" y="71"/>
                      </a:lnTo>
                      <a:lnTo>
                        <a:pt x="123" y="78"/>
                      </a:lnTo>
                      <a:lnTo>
                        <a:pt x="125" y="78"/>
                      </a:lnTo>
                      <a:lnTo>
                        <a:pt x="127" y="78"/>
                      </a:lnTo>
                      <a:lnTo>
                        <a:pt x="129" y="71"/>
                      </a:lnTo>
                      <a:lnTo>
                        <a:pt x="129" y="65"/>
                      </a:lnTo>
                      <a:close/>
                      <a:moveTo>
                        <a:pt x="39" y="4"/>
                      </a:moveTo>
                      <a:lnTo>
                        <a:pt x="32" y="8"/>
                      </a:lnTo>
                      <a:lnTo>
                        <a:pt x="24" y="12"/>
                      </a:lnTo>
                      <a:lnTo>
                        <a:pt x="19" y="18"/>
                      </a:lnTo>
                      <a:lnTo>
                        <a:pt x="13" y="25"/>
                      </a:lnTo>
                      <a:lnTo>
                        <a:pt x="9" y="31"/>
                      </a:lnTo>
                      <a:lnTo>
                        <a:pt x="5" y="38"/>
                      </a:lnTo>
                      <a:lnTo>
                        <a:pt x="0" y="52"/>
                      </a:lnTo>
                      <a:lnTo>
                        <a:pt x="0" y="65"/>
                      </a:lnTo>
                      <a:lnTo>
                        <a:pt x="0" y="73"/>
                      </a:lnTo>
                      <a:lnTo>
                        <a:pt x="2" y="80"/>
                      </a:lnTo>
                      <a:lnTo>
                        <a:pt x="3" y="88"/>
                      </a:lnTo>
                      <a:lnTo>
                        <a:pt x="7" y="95"/>
                      </a:lnTo>
                      <a:lnTo>
                        <a:pt x="11" y="103"/>
                      </a:lnTo>
                      <a:lnTo>
                        <a:pt x="17" y="109"/>
                      </a:lnTo>
                      <a:lnTo>
                        <a:pt x="22" y="114"/>
                      </a:lnTo>
                      <a:lnTo>
                        <a:pt x="30" y="118"/>
                      </a:lnTo>
                      <a:lnTo>
                        <a:pt x="32" y="118"/>
                      </a:lnTo>
                      <a:lnTo>
                        <a:pt x="32" y="116"/>
                      </a:lnTo>
                      <a:lnTo>
                        <a:pt x="26" y="112"/>
                      </a:lnTo>
                      <a:lnTo>
                        <a:pt x="20" y="107"/>
                      </a:lnTo>
                      <a:lnTo>
                        <a:pt x="15" y="101"/>
                      </a:lnTo>
                      <a:lnTo>
                        <a:pt x="11" y="95"/>
                      </a:lnTo>
                      <a:lnTo>
                        <a:pt x="7" y="88"/>
                      </a:lnTo>
                      <a:lnTo>
                        <a:pt x="5" y="80"/>
                      </a:lnTo>
                      <a:lnTo>
                        <a:pt x="3" y="73"/>
                      </a:lnTo>
                      <a:lnTo>
                        <a:pt x="3" y="65"/>
                      </a:lnTo>
                      <a:lnTo>
                        <a:pt x="3" y="55"/>
                      </a:lnTo>
                      <a:lnTo>
                        <a:pt x="5" y="48"/>
                      </a:lnTo>
                      <a:lnTo>
                        <a:pt x="7" y="40"/>
                      </a:lnTo>
                      <a:lnTo>
                        <a:pt x="11" y="33"/>
                      </a:lnTo>
                      <a:lnTo>
                        <a:pt x="17" y="27"/>
                      </a:lnTo>
                      <a:lnTo>
                        <a:pt x="22" y="19"/>
                      </a:lnTo>
                      <a:lnTo>
                        <a:pt x="28" y="16"/>
                      </a:lnTo>
                      <a:lnTo>
                        <a:pt x="34" y="10"/>
                      </a:lnTo>
                      <a:lnTo>
                        <a:pt x="38" y="8"/>
                      </a:lnTo>
                      <a:lnTo>
                        <a:pt x="39" y="4"/>
                      </a:lnTo>
                      <a:close/>
                    </a:path>
                  </a:pathLst>
                </a:custGeom>
                <a:solidFill>
                  <a:srgbClr val="C4929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350" name="Freeform 214"/>
                <p:cNvSpPr>
                  <a:spLocks noEditPoints="1"/>
                </p:cNvSpPr>
                <p:nvPr/>
              </p:nvSpPr>
              <p:spPr bwMode="auto">
                <a:xfrm>
                  <a:off x="1569" y="1451"/>
                  <a:ext cx="125" cy="116"/>
                </a:xfrm>
                <a:custGeom>
                  <a:avLst/>
                  <a:gdLst/>
                  <a:ahLst/>
                  <a:cxnLst>
                    <a:cxn ang="0">
                      <a:pos x="123" y="50"/>
                    </a:cxn>
                    <a:cxn ang="0">
                      <a:pos x="113" y="27"/>
                    </a:cxn>
                    <a:cxn ang="0">
                      <a:pos x="96" y="10"/>
                    </a:cxn>
                    <a:cxn ang="0">
                      <a:pos x="74" y="0"/>
                    </a:cxn>
                    <a:cxn ang="0">
                      <a:pos x="56" y="0"/>
                    </a:cxn>
                    <a:cxn ang="0">
                      <a:pos x="49" y="2"/>
                    </a:cxn>
                    <a:cxn ang="0">
                      <a:pos x="55" y="4"/>
                    </a:cxn>
                    <a:cxn ang="0">
                      <a:pos x="74" y="4"/>
                    </a:cxn>
                    <a:cxn ang="0">
                      <a:pos x="94" y="14"/>
                    </a:cxn>
                    <a:cxn ang="0">
                      <a:pos x="110" y="29"/>
                    </a:cxn>
                    <a:cxn ang="0">
                      <a:pos x="119" y="50"/>
                    </a:cxn>
                    <a:cxn ang="0">
                      <a:pos x="119" y="71"/>
                    </a:cxn>
                    <a:cxn ang="0">
                      <a:pos x="121" y="76"/>
                    </a:cxn>
                    <a:cxn ang="0">
                      <a:pos x="123" y="69"/>
                    </a:cxn>
                    <a:cxn ang="0">
                      <a:pos x="36" y="6"/>
                    </a:cxn>
                    <a:cxn ang="0">
                      <a:pos x="20" y="16"/>
                    </a:cxn>
                    <a:cxn ang="0">
                      <a:pos x="9" y="27"/>
                    </a:cxn>
                    <a:cxn ang="0">
                      <a:pos x="1" y="44"/>
                    </a:cxn>
                    <a:cxn ang="0">
                      <a:pos x="0" y="63"/>
                    </a:cxn>
                    <a:cxn ang="0">
                      <a:pos x="1" y="78"/>
                    </a:cxn>
                    <a:cxn ang="0">
                      <a:pos x="7" y="93"/>
                    </a:cxn>
                    <a:cxn ang="0">
                      <a:pos x="17" y="107"/>
                    </a:cxn>
                    <a:cxn ang="0">
                      <a:pos x="30" y="116"/>
                    </a:cxn>
                    <a:cxn ang="0">
                      <a:pos x="32" y="112"/>
                    </a:cxn>
                    <a:cxn ang="0">
                      <a:pos x="20" y="105"/>
                    </a:cxn>
                    <a:cxn ang="0">
                      <a:pos x="11" y="91"/>
                    </a:cxn>
                    <a:cxn ang="0">
                      <a:pos x="5" y="78"/>
                    </a:cxn>
                    <a:cxn ang="0">
                      <a:pos x="3" y="63"/>
                    </a:cxn>
                    <a:cxn ang="0">
                      <a:pos x="11" y="35"/>
                    </a:cxn>
                    <a:cxn ang="0">
                      <a:pos x="28" y="14"/>
                    </a:cxn>
                    <a:cxn ang="0">
                      <a:pos x="30" y="14"/>
                    </a:cxn>
                    <a:cxn ang="0">
                      <a:pos x="36" y="6"/>
                    </a:cxn>
                  </a:cxnLst>
                  <a:rect l="0" t="0" r="r" b="b"/>
                  <a:pathLst>
                    <a:path w="125" h="116">
                      <a:moveTo>
                        <a:pt x="125" y="63"/>
                      </a:moveTo>
                      <a:lnTo>
                        <a:pt x="123" y="50"/>
                      </a:lnTo>
                      <a:lnTo>
                        <a:pt x="119" y="38"/>
                      </a:lnTo>
                      <a:lnTo>
                        <a:pt x="113" y="27"/>
                      </a:lnTo>
                      <a:lnTo>
                        <a:pt x="106" y="17"/>
                      </a:lnTo>
                      <a:lnTo>
                        <a:pt x="96" y="10"/>
                      </a:lnTo>
                      <a:lnTo>
                        <a:pt x="87" y="4"/>
                      </a:lnTo>
                      <a:lnTo>
                        <a:pt x="74" y="0"/>
                      </a:lnTo>
                      <a:lnTo>
                        <a:pt x="62" y="0"/>
                      </a:lnTo>
                      <a:lnTo>
                        <a:pt x="56" y="0"/>
                      </a:lnTo>
                      <a:lnTo>
                        <a:pt x="51" y="0"/>
                      </a:lnTo>
                      <a:lnTo>
                        <a:pt x="49" y="2"/>
                      </a:lnTo>
                      <a:lnTo>
                        <a:pt x="47" y="4"/>
                      </a:lnTo>
                      <a:lnTo>
                        <a:pt x="55" y="4"/>
                      </a:lnTo>
                      <a:lnTo>
                        <a:pt x="62" y="4"/>
                      </a:lnTo>
                      <a:lnTo>
                        <a:pt x="74" y="4"/>
                      </a:lnTo>
                      <a:lnTo>
                        <a:pt x="85" y="8"/>
                      </a:lnTo>
                      <a:lnTo>
                        <a:pt x="94" y="14"/>
                      </a:lnTo>
                      <a:lnTo>
                        <a:pt x="104" y="21"/>
                      </a:lnTo>
                      <a:lnTo>
                        <a:pt x="110" y="29"/>
                      </a:lnTo>
                      <a:lnTo>
                        <a:pt x="115" y="38"/>
                      </a:lnTo>
                      <a:lnTo>
                        <a:pt x="119" y="50"/>
                      </a:lnTo>
                      <a:lnTo>
                        <a:pt x="121" y="63"/>
                      </a:lnTo>
                      <a:lnTo>
                        <a:pt x="119" y="71"/>
                      </a:lnTo>
                      <a:lnTo>
                        <a:pt x="119" y="78"/>
                      </a:lnTo>
                      <a:lnTo>
                        <a:pt x="121" y="76"/>
                      </a:lnTo>
                      <a:lnTo>
                        <a:pt x="123" y="76"/>
                      </a:lnTo>
                      <a:lnTo>
                        <a:pt x="123" y="69"/>
                      </a:lnTo>
                      <a:lnTo>
                        <a:pt x="125" y="63"/>
                      </a:lnTo>
                      <a:close/>
                      <a:moveTo>
                        <a:pt x="36" y="6"/>
                      </a:moveTo>
                      <a:lnTo>
                        <a:pt x="28" y="10"/>
                      </a:lnTo>
                      <a:lnTo>
                        <a:pt x="20" y="16"/>
                      </a:lnTo>
                      <a:lnTo>
                        <a:pt x="15" y="21"/>
                      </a:lnTo>
                      <a:lnTo>
                        <a:pt x="9" y="27"/>
                      </a:lnTo>
                      <a:lnTo>
                        <a:pt x="5" y="36"/>
                      </a:lnTo>
                      <a:lnTo>
                        <a:pt x="1" y="44"/>
                      </a:lnTo>
                      <a:lnTo>
                        <a:pt x="0" y="53"/>
                      </a:lnTo>
                      <a:lnTo>
                        <a:pt x="0" y="63"/>
                      </a:lnTo>
                      <a:lnTo>
                        <a:pt x="0" y="71"/>
                      </a:lnTo>
                      <a:lnTo>
                        <a:pt x="1" y="78"/>
                      </a:lnTo>
                      <a:lnTo>
                        <a:pt x="3" y="86"/>
                      </a:lnTo>
                      <a:lnTo>
                        <a:pt x="7" y="93"/>
                      </a:lnTo>
                      <a:lnTo>
                        <a:pt x="11" y="99"/>
                      </a:lnTo>
                      <a:lnTo>
                        <a:pt x="17" y="107"/>
                      </a:lnTo>
                      <a:lnTo>
                        <a:pt x="22" y="110"/>
                      </a:lnTo>
                      <a:lnTo>
                        <a:pt x="30" y="116"/>
                      </a:lnTo>
                      <a:lnTo>
                        <a:pt x="30" y="114"/>
                      </a:lnTo>
                      <a:lnTo>
                        <a:pt x="32" y="112"/>
                      </a:lnTo>
                      <a:lnTo>
                        <a:pt x="26" y="108"/>
                      </a:lnTo>
                      <a:lnTo>
                        <a:pt x="20" y="105"/>
                      </a:lnTo>
                      <a:lnTo>
                        <a:pt x="15" y="99"/>
                      </a:lnTo>
                      <a:lnTo>
                        <a:pt x="11" y="91"/>
                      </a:lnTo>
                      <a:lnTo>
                        <a:pt x="7" y="86"/>
                      </a:lnTo>
                      <a:lnTo>
                        <a:pt x="5" y="78"/>
                      </a:lnTo>
                      <a:lnTo>
                        <a:pt x="3" y="71"/>
                      </a:lnTo>
                      <a:lnTo>
                        <a:pt x="3" y="63"/>
                      </a:lnTo>
                      <a:lnTo>
                        <a:pt x="5" y="48"/>
                      </a:lnTo>
                      <a:lnTo>
                        <a:pt x="11" y="35"/>
                      </a:lnTo>
                      <a:lnTo>
                        <a:pt x="18" y="23"/>
                      </a:lnTo>
                      <a:lnTo>
                        <a:pt x="28" y="14"/>
                      </a:lnTo>
                      <a:lnTo>
                        <a:pt x="30" y="14"/>
                      </a:lnTo>
                      <a:lnTo>
                        <a:pt x="30" y="14"/>
                      </a:lnTo>
                      <a:lnTo>
                        <a:pt x="32" y="10"/>
                      </a:lnTo>
                      <a:lnTo>
                        <a:pt x="36" y="6"/>
                      </a:lnTo>
                      <a:close/>
                    </a:path>
                  </a:pathLst>
                </a:custGeom>
                <a:solidFill>
                  <a:srgbClr val="C5929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351" name="Freeform 215"/>
                <p:cNvSpPr>
                  <a:spLocks noEditPoints="1"/>
                </p:cNvSpPr>
                <p:nvPr/>
              </p:nvSpPr>
              <p:spPr bwMode="auto">
                <a:xfrm>
                  <a:off x="1570" y="1453"/>
                  <a:ext cx="122" cy="112"/>
                </a:xfrm>
                <a:custGeom>
                  <a:avLst/>
                  <a:gdLst/>
                  <a:ahLst/>
                  <a:cxnLst>
                    <a:cxn ang="0">
                      <a:pos x="120" y="48"/>
                    </a:cxn>
                    <a:cxn ang="0">
                      <a:pos x="110" y="27"/>
                    </a:cxn>
                    <a:cxn ang="0">
                      <a:pos x="95" y="10"/>
                    </a:cxn>
                    <a:cxn ang="0">
                      <a:pos x="73" y="0"/>
                    </a:cxn>
                    <a:cxn ang="0">
                      <a:pos x="54" y="0"/>
                    </a:cxn>
                    <a:cxn ang="0">
                      <a:pos x="46" y="4"/>
                    </a:cxn>
                    <a:cxn ang="0">
                      <a:pos x="52" y="4"/>
                    </a:cxn>
                    <a:cxn ang="0">
                      <a:pos x="73" y="4"/>
                    </a:cxn>
                    <a:cxn ang="0">
                      <a:pos x="91" y="14"/>
                    </a:cxn>
                    <a:cxn ang="0">
                      <a:pos x="109" y="29"/>
                    </a:cxn>
                    <a:cxn ang="0">
                      <a:pos x="116" y="48"/>
                    </a:cxn>
                    <a:cxn ang="0">
                      <a:pos x="116" y="69"/>
                    </a:cxn>
                    <a:cxn ang="0">
                      <a:pos x="116" y="76"/>
                    </a:cxn>
                    <a:cxn ang="0">
                      <a:pos x="118" y="76"/>
                    </a:cxn>
                    <a:cxn ang="0">
                      <a:pos x="120" y="67"/>
                    </a:cxn>
                    <a:cxn ang="0">
                      <a:pos x="31" y="6"/>
                    </a:cxn>
                    <a:cxn ang="0">
                      <a:pos x="19" y="15"/>
                    </a:cxn>
                    <a:cxn ang="0">
                      <a:pos x="8" y="29"/>
                    </a:cxn>
                    <a:cxn ang="0">
                      <a:pos x="2" y="44"/>
                    </a:cxn>
                    <a:cxn ang="0">
                      <a:pos x="0" y="61"/>
                    </a:cxn>
                    <a:cxn ang="0">
                      <a:pos x="2" y="76"/>
                    </a:cxn>
                    <a:cxn ang="0">
                      <a:pos x="8" y="91"/>
                    </a:cxn>
                    <a:cxn ang="0">
                      <a:pos x="17" y="103"/>
                    </a:cxn>
                    <a:cxn ang="0">
                      <a:pos x="29" y="112"/>
                    </a:cxn>
                    <a:cxn ang="0">
                      <a:pos x="33" y="110"/>
                    </a:cxn>
                    <a:cxn ang="0">
                      <a:pos x="33" y="110"/>
                    </a:cxn>
                    <a:cxn ang="0">
                      <a:pos x="21" y="101"/>
                    </a:cxn>
                    <a:cxn ang="0">
                      <a:pos x="12" y="89"/>
                    </a:cxn>
                    <a:cxn ang="0">
                      <a:pos x="6" y="76"/>
                    </a:cxn>
                    <a:cxn ang="0">
                      <a:pos x="4" y="61"/>
                    </a:cxn>
                    <a:cxn ang="0">
                      <a:pos x="10" y="36"/>
                    </a:cxn>
                    <a:cxn ang="0">
                      <a:pos x="23" y="17"/>
                    </a:cxn>
                    <a:cxn ang="0">
                      <a:pos x="29" y="12"/>
                    </a:cxn>
                    <a:cxn ang="0">
                      <a:pos x="31" y="6"/>
                    </a:cxn>
                  </a:cxnLst>
                  <a:rect l="0" t="0" r="r" b="b"/>
                  <a:pathLst>
                    <a:path w="122" h="112">
                      <a:moveTo>
                        <a:pt x="122" y="61"/>
                      </a:moveTo>
                      <a:lnTo>
                        <a:pt x="120" y="48"/>
                      </a:lnTo>
                      <a:lnTo>
                        <a:pt x="116" y="36"/>
                      </a:lnTo>
                      <a:lnTo>
                        <a:pt x="110" y="27"/>
                      </a:lnTo>
                      <a:lnTo>
                        <a:pt x="103" y="17"/>
                      </a:lnTo>
                      <a:lnTo>
                        <a:pt x="95" y="10"/>
                      </a:lnTo>
                      <a:lnTo>
                        <a:pt x="84" y="4"/>
                      </a:lnTo>
                      <a:lnTo>
                        <a:pt x="73" y="0"/>
                      </a:lnTo>
                      <a:lnTo>
                        <a:pt x="61" y="0"/>
                      </a:lnTo>
                      <a:lnTo>
                        <a:pt x="54" y="0"/>
                      </a:lnTo>
                      <a:lnTo>
                        <a:pt x="48" y="0"/>
                      </a:lnTo>
                      <a:lnTo>
                        <a:pt x="46" y="4"/>
                      </a:lnTo>
                      <a:lnTo>
                        <a:pt x="44" y="6"/>
                      </a:lnTo>
                      <a:lnTo>
                        <a:pt x="52" y="4"/>
                      </a:lnTo>
                      <a:lnTo>
                        <a:pt x="61" y="4"/>
                      </a:lnTo>
                      <a:lnTo>
                        <a:pt x="73" y="4"/>
                      </a:lnTo>
                      <a:lnTo>
                        <a:pt x="82" y="8"/>
                      </a:lnTo>
                      <a:lnTo>
                        <a:pt x="91" y="14"/>
                      </a:lnTo>
                      <a:lnTo>
                        <a:pt x="101" y="19"/>
                      </a:lnTo>
                      <a:lnTo>
                        <a:pt x="109" y="29"/>
                      </a:lnTo>
                      <a:lnTo>
                        <a:pt x="112" y="38"/>
                      </a:lnTo>
                      <a:lnTo>
                        <a:pt x="116" y="48"/>
                      </a:lnTo>
                      <a:lnTo>
                        <a:pt x="118" y="61"/>
                      </a:lnTo>
                      <a:lnTo>
                        <a:pt x="116" y="69"/>
                      </a:lnTo>
                      <a:lnTo>
                        <a:pt x="116" y="76"/>
                      </a:lnTo>
                      <a:lnTo>
                        <a:pt x="116" y="76"/>
                      </a:lnTo>
                      <a:lnTo>
                        <a:pt x="116" y="76"/>
                      </a:lnTo>
                      <a:lnTo>
                        <a:pt x="118" y="76"/>
                      </a:lnTo>
                      <a:lnTo>
                        <a:pt x="120" y="74"/>
                      </a:lnTo>
                      <a:lnTo>
                        <a:pt x="120" y="67"/>
                      </a:lnTo>
                      <a:lnTo>
                        <a:pt x="122" y="61"/>
                      </a:lnTo>
                      <a:close/>
                      <a:moveTo>
                        <a:pt x="31" y="6"/>
                      </a:moveTo>
                      <a:lnTo>
                        <a:pt x="25" y="12"/>
                      </a:lnTo>
                      <a:lnTo>
                        <a:pt x="19" y="15"/>
                      </a:lnTo>
                      <a:lnTo>
                        <a:pt x="14" y="23"/>
                      </a:lnTo>
                      <a:lnTo>
                        <a:pt x="8" y="29"/>
                      </a:lnTo>
                      <a:lnTo>
                        <a:pt x="4" y="36"/>
                      </a:lnTo>
                      <a:lnTo>
                        <a:pt x="2" y="44"/>
                      </a:lnTo>
                      <a:lnTo>
                        <a:pt x="0" y="51"/>
                      </a:lnTo>
                      <a:lnTo>
                        <a:pt x="0" y="61"/>
                      </a:lnTo>
                      <a:lnTo>
                        <a:pt x="0" y="69"/>
                      </a:lnTo>
                      <a:lnTo>
                        <a:pt x="2" y="76"/>
                      </a:lnTo>
                      <a:lnTo>
                        <a:pt x="4" y="84"/>
                      </a:lnTo>
                      <a:lnTo>
                        <a:pt x="8" y="91"/>
                      </a:lnTo>
                      <a:lnTo>
                        <a:pt x="12" y="97"/>
                      </a:lnTo>
                      <a:lnTo>
                        <a:pt x="17" y="103"/>
                      </a:lnTo>
                      <a:lnTo>
                        <a:pt x="23" y="108"/>
                      </a:lnTo>
                      <a:lnTo>
                        <a:pt x="29" y="112"/>
                      </a:lnTo>
                      <a:lnTo>
                        <a:pt x="31" y="110"/>
                      </a:lnTo>
                      <a:lnTo>
                        <a:pt x="33" y="110"/>
                      </a:lnTo>
                      <a:lnTo>
                        <a:pt x="33" y="110"/>
                      </a:lnTo>
                      <a:lnTo>
                        <a:pt x="33" y="110"/>
                      </a:lnTo>
                      <a:lnTo>
                        <a:pt x="27" y="106"/>
                      </a:lnTo>
                      <a:lnTo>
                        <a:pt x="21" y="101"/>
                      </a:lnTo>
                      <a:lnTo>
                        <a:pt x="16" y="95"/>
                      </a:lnTo>
                      <a:lnTo>
                        <a:pt x="12" y="89"/>
                      </a:lnTo>
                      <a:lnTo>
                        <a:pt x="8" y="82"/>
                      </a:lnTo>
                      <a:lnTo>
                        <a:pt x="6" y="76"/>
                      </a:lnTo>
                      <a:lnTo>
                        <a:pt x="4" y="69"/>
                      </a:lnTo>
                      <a:lnTo>
                        <a:pt x="4" y="61"/>
                      </a:lnTo>
                      <a:lnTo>
                        <a:pt x="6" y="48"/>
                      </a:lnTo>
                      <a:lnTo>
                        <a:pt x="10" y="36"/>
                      </a:lnTo>
                      <a:lnTo>
                        <a:pt x="16" y="25"/>
                      </a:lnTo>
                      <a:lnTo>
                        <a:pt x="23" y="17"/>
                      </a:lnTo>
                      <a:lnTo>
                        <a:pt x="25" y="14"/>
                      </a:lnTo>
                      <a:lnTo>
                        <a:pt x="29" y="12"/>
                      </a:lnTo>
                      <a:lnTo>
                        <a:pt x="31" y="8"/>
                      </a:lnTo>
                      <a:lnTo>
                        <a:pt x="31" y="6"/>
                      </a:lnTo>
                      <a:close/>
                    </a:path>
                  </a:pathLst>
                </a:custGeom>
                <a:solidFill>
                  <a:srgbClr val="C6929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352" name="Freeform 216"/>
                <p:cNvSpPr>
                  <a:spLocks noEditPoints="1"/>
                </p:cNvSpPr>
                <p:nvPr/>
              </p:nvSpPr>
              <p:spPr bwMode="auto">
                <a:xfrm>
                  <a:off x="1572" y="1455"/>
                  <a:ext cx="118" cy="108"/>
                </a:xfrm>
                <a:custGeom>
                  <a:avLst/>
                  <a:gdLst/>
                  <a:ahLst/>
                  <a:cxnLst>
                    <a:cxn ang="0">
                      <a:pos x="116" y="46"/>
                    </a:cxn>
                    <a:cxn ang="0">
                      <a:pos x="107" y="25"/>
                    </a:cxn>
                    <a:cxn ang="0">
                      <a:pos x="91" y="10"/>
                    </a:cxn>
                    <a:cxn ang="0">
                      <a:pos x="71" y="0"/>
                    </a:cxn>
                    <a:cxn ang="0">
                      <a:pos x="52" y="0"/>
                    </a:cxn>
                    <a:cxn ang="0">
                      <a:pos x="42" y="4"/>
                    </a:cxn>
                    <a:cxn ang="0">
                      <a:pos x="50" y="4"/>
                    </a:cxn>
                    <a:cxn ang="0">
                      <a:pos x="71" y="4"/>
                    </a:cxn>
                    <a:cxn ang="0">
                      <a:pos x="89" y="12"/>
                    </a:cxn>
                    <a:cxn ang="0">
                      <a:pos x="105" y="27"/>
                    </a:cxn>
                    <a:cxn ang="0">
                      <a:pos x="112" y="48"/>
                    </a:cxn>
                    <a:cxn ang="0">
                      <a:pos x="112" y="67"/>
                    </a:cxn>
                    <a:cxn ang="0">
                      <a:pos x="112" y="74"/>
                    </a:cxn>
                    <a:cxn ang="0">
                      <a:pos x="114" y="74"/>
                    </a:cxn>
                    <a:cxn ang="0">
                      <a:pos x="116" y="67"/>
                    </a:cxn>
                    <a:cxn ang="0">
                      <a:pos x="25" y="10"/>
                    </a:cxn>
                    <a:cxn ang="0">
                      <a:pos x="8" y="31"/>
                    </a:cxn>
                    <a:cxn ang="0">
                      <a:pos x="0" y="59"/>
                    </a:cxn>
                    <a:cxn ang="0">
                      <a:pos x="2" y="74"/>
                    </a:cxn>
                    <a:cxn ang="0">
                      <a:pos x="8" y="87"/>
                    </a:cxn>
                    <a:cxn ang="0">
                      <a:pos x="17" y="101"/>
                    </a:cxn>
                    <a:cxn ang="0">
                      <a:pos x="29" y="108"/>
                    </a:cxn>
                    <a:cxn ang="0">
                      <a:pos x="31" y="108"/>
                    </a:cxn>
                    <a:cxn ang="0">
                      <a:pos x="33" y="106"/>
                    </a:cxn>
                    <a:cxn ang="0">
                      <a:pos x="21" y="99"/>
                    </a:cxn>
                    <a:cxn ang="0">
                      <a:pos x="12" y="87"/>
                    </a:cxn>
                    <a:cxn ang="0">
                      <a:pos x="6" y="74"/>
                    </a:cxn>
                    <a:cxn ang="0">
                      <a:pos x="4" y="59"/>
                    </a:cxn>
                    <a:cxn ang="0">
                      <a:pos x="8" y="38"/>
                    </a:cxn>
                    <a:cxn ang="0">
                      <a:pos x="17" y="23"/>
                    </a:cxn>
                    <a:cxn ang="0">
                      <a:pos x="17" y="21"/>
                    </a:cxn>
                    <a:cxn ang="0">
                      <a:pos x="25" y="10"/>
                    </a:cxn>
                  </a:cxnLst>
                  <a:rect l="0" t="0" r="r" b="b"/>
                  <a:pathLst>
                    <a:path w="118" h="108">
                      <a:moveTo>
                        <a:pt x="118" y="59"/>
                      </a:moveTo>
                      <a:lnTo>
                        <a:pt x="116" y="46"/>
                      </a:lnTo>
                      <a:lnTo>
                        <a:pt x="112" y="34"/>
                      </a:lnTo>
                      <a:lnTo>
                        <a:pt x="107" y="25"/>
                      </a:lnTo>
                      <a:lnTo>
                        <a:pt x="101" y="17"/>
                      </a:lnTo>
                      <a:lnTo>
                        <a:pt x="91" y="10"/>
                      </a:lnTo>
                      <a:lnTo>
                        <a:pt x="82" y="4"/>
                      </a:lnTo>
                      <a:lnTo>
                        <a:pt x="71" y="0"/>
                      </a:lnTo>
                      <a:lnTo>
                        <a:pt x="59" y="0"/>
                      </a:lnTo>
                      <a:lnTo>
                        <a:pt x="52" y="0"/>
                      </a:lnTo>
                      <a:lnTo>
                        <a:pt x="44" y="0"/>
                      </a:lnTo>
                      <a:lnTo>
                        <a:pt x="42" y="4"/>
                      </a:lnTo>
                      <a:lnTo>
                        <a:pt x="40" y="6"/>
                      </a:lnTo>
                      <a:lnTo>
                        <a:pt x="50" y="4"/>
                      </a:lnTo>
                      <a:lnTo>
                        <a:pt x="59" y="4"/>
                      </a:lnTo>
                      <a:lnTo>
                        <a:pt x="71" y="4"/>
                      </a:lnTo>
                      <a:lnTo>
                        <a:pt x="80" y="8"/>
                      </a:lnTo>
                      <a:lnTo>
                        <a:pt x="89" y="12"/>
                      </a:lnTo>
                      <a:lnTo>
                        <a:pt x="97" y="19"/>
                      </a:lnTo>
                      <a:lnTo>
                        <a:pt x="105" y="27"/>
                      </a:lnTo>
                      <a:lnTo>
                        <a:pt x="108" y="36"/>
                      </a:lnTo>
                      <a:lnTo>
                        <a:pt x="112" y="48"/>
                      </a:lnTo>
                      <a:lnTo>
                        <a:pt x="114" y="59"/>
                      </a:lnTo>
                      <a:lnTo>
                        <a:pt x="112" y="67"/>
                      </a:lnTo>
                      <a:lnTo>
                        <a:pt x="110" y="74"/>
                      </a:lnTo>
                      <a:lnTo>
                        <a:pt x="112" y="74"/>
                      </a:lnTo>
                      <a:lnTo>
                        <a:pt x="114" y="74"/>
                      </a:lnTo>
                      <a:lnTo>
                        <a:pt x="114" y="74"/>
                      </a:lnTo>
                      <a:lnTo>
                        <a:pt x="116" y="74"/>
                      </a:lnTo>
                      <a:lnTo>
                        <a:pt x="116" y="67"/>
                      </a:lnTo>
                      <a:lnTo>
                        <a:pt x="118" y="59"/>
                      </a:lnTo>
                      <a:close/>
                      <a:moveTo>
                        <a:pt x="25" y="10"/>
                      </a:moveTo>
                      <a:lnTo>
                        <a:pt x="15" y="19"/>
                      </a:lnTo>
                      <a:lnTo>
                        <a:pt x="8" y="31"/>
                      </a:lnTo>
                      <a:lnTo>
                        <a:pt x="2" y="44"/>
                      </a:lnTo>
                      <a:lnTo>
                        <a:pt x="0" y="59"/>
                      </a:lnTo>
                      <a:lnTo>
                        <a:pt x="0" y="67"/>
                      </a:lnTo>
                      <a:lnTo>
                        <a:pt x="2" y="74"/>
                      </a:lnTo>
                      <a:lnTo>
                        <a:pt x="4" y="82"/>
                      </a:lnTo>
                      <a:lnTo>
                        <a:pt x="8" y="87"/>
                      </a:lnTo>
                      <a:lnTo>
                        <a:pt x="12" y="95"/>
                      </a:lnTo>
                      <a:lnTo>
                        <a:pt x="17" y="101"/>
                      </a:lnTo>
                      <a:lnTo>
                        <a:pt x="23" y="104"/>
                      </a:lnTo>
                      <a:lnTo>
                        <a:pt x="29" y="108"/>
                      </a:lnTo>
                      <a:lnTo>
                        <a:pt x="31" y="108"/>
                      </a:lnTo>
                      <a:lnTo>
                        <a:pt x="31" y="108"/>
                      </a:lnTo>
                      <a:lnTo>
                        <a:pt x="31" y="106"/>
                      </a:lnTo>
                      <a:lnTo>
                        <a:pt x="33" y="106"/>
                      </a:lnTo>
                      <a:lnTo>
                        <a:pt x="27" y="103"/>
                      </a:lnTo>
                      <a:lnTo>
                        <a:pt x="21" y="99"/>
                      </a:lnTo>
                      <a:lnTo>
                        <a:pt x="15" y="93"/>
                      </a:lnTo>
                      <a:lnTo>
                        <a:pt x="12" y="87"/>
                      </a:lnTo>
                      <a:lnTo>
                        <a:pt x="8" y="80"/>
                      </a:lnTo>
                      <a:lnTo>
                        <a:pt x="6" y="74"/>
                      </a:lnTo>
                      <a:lnTo>
                        <a:pt x="4" y="67"/>
                      </a:lnTo>
                      <a:lnTo>
                        <a:pt x="4" y="59"/>
                      </a:lnTo>
                      <a:lnTo>
                        <a:pt x="4" y="48"/>
                      </a:lnTo>
                      <a:lnTo>
                        <a:pt x="8" y="38"/>
                      </a:lnTo>
                      <a:lnTo>
                        <a:pt x="12" y="31"/>
                      </a:lnTo>
                      <a:lnTo>
                        <a:pt x="17" y="23"/>
                      </a:lnTo>
                      <a:lnTo>
                        <a:pt x="17" y="21"/>
                      </a:lnTo>
                      <a:lnTo>
                        <a:pt x="17" y="21"/>
                      </a:lnTo>
                      <a:lnTo>
                        <a:pt x="21" y="13"/>
                      </a:lnTo>
                      <a:lnTo>
                        <a:pt x="25" y="10"/>
                      </a:lnTo>
                      <a:close/>
                    </a:path>
                  </a:pathLst>
                </a:custGeom>
                <a:solidFill>
                  <a:srgbClr val="C7929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353" name="Freeform 217"/>
                <p:cNvSpPr>
                  <a:spLocks noEditPoints="1"/>
                </p:cNvSpPr>
                <p:nvPr/>
              </p:nvSpPr>
              <p:spPr bwMode="auto">
                <a:xfrm>
                  <a:off x="1574" y="1457"/>
                  <a:ext cx="114" cy="106"/>
                </a:xfrm>
                <a:custGeom>
                  <a:avLst/>
                  <a:gdLst/>
                  <a:ahLst/>
                  <a:cxnLst>
                    <a:cxn ang="0">
                      <a:pos x="112" y="44"/>
                    </a:cxn>
                    <a:cxn ang="0">
                      <a:pos x="105" y="25"/>
                    </a:cxn>
                    <a:cxn ang="0">
                      <a:pos x="87" y="10"/>
                    </a:cxn>
                    <a:cxn ang="0">
                      <a:pos x="69" y="0"/>
                    </a:cxn>
                    <a:cxn ang="0">
                      <a:pos x="48" y="0"/>
                    </a:cxn>
                    <a:cxn ang="0">
                      <a:pos x="38" y="4"/>
                    </a:cxn>
                    <a:cxn ang="0">
                      <a:pos x="46" y="4"/>
                    </a:cxn>
                    <a:cxn ang="0">
                      <a:pos x="67" y="4"/>
                    </a:cxn>
                    <a:cxn ang="0">
                      <a:pos x="86" y="11"/>
                    </a:cxn>
                    <a:cxn ang="0">
                      <a:pos x="101" y="27"/>
                    </a:cxn>
                    <a:cxn ang="0">
                      <a:pos x="108" y="46"/>
                    </a:cxn>
                    <a:cxn ang="0">
                      <a:pos x="108" y="65"/>
                    </a:cxn>
                    <a:cxn ang="0">
                      <a:pos x="108" y="72"/>
                    </a:cxn>
                    <a:cxn ang="0">
                      <a:pos x="112" y="65"/>
                    </a:cxn>
                    <a:cxn ang="0">
                      <a:pos x="19" y="13"/>
                    </a:cxn>
                    <a:cxn ang="0">
                      <a:pos x="6" y="32"/>
                    </a:cxn>
                    <a:cxn ang="0">
                      <a:pos x="0" y="57"/>
                    </a:cxn>
                    <a:cxn ang="0">
                      <a:pos x="2" y="72"/>
                    </a:cxn>
                    <a:cxn ang="0">
                      <a:pos x="8" y="85"/>
                    </a:cxn>
                    <a:cxn ang="0">
                      <a:pos x="17" y="97"/>
                    </a:cxn>
                    <a:cxn ang="0">
                      <a:pos x="29" y="106"/>
                    </a:cxn>
                    <a:cxn ang="0">
                      <a:pos x="32" y="104"/>
                    </a:cxn>
                    <a:cxn ang="0">
                      <a:pos x="32" y="104"/>
                    </a:cxn>
                    <a:cxn ang="0">
                      <a:pos x="21" y="95"/>
                    </a:cxn>
                    <a:cxn ang="0">
                      <a:pos x="12" y="85"/>
                    </a:cxn>
                    <a:cxn ang="0">
                      <a:pos x="6" y="70"/>
                    </a:cxn>
                    <a:cxn ang="0">
                      <a:pos x="4" y="57"/>
                    </a:cxn>
                    <a:cxn ang="0">
                      <a:pos x="6" y="38"/>
                    </a:cxn>
                    <a:cxn ang="0">
                      <a:pos x="15" y="23"/>
                    </a:cxn>
                    <a:cxn ang="0">
                      <a:pos x="13" y="23"/>
                    </a:cxn>
                    <a:cxn ang="0">
                      <a:pos x="15" y="19"/>
                    </a:cxn>
                    <a:cxn ang="0">
                      <a:pos x="19" y="13"/>
                    </a:cxn>
                  </a:cxnLst>
                  <a:rect l="0" t="0" r="r" b="b"/>
                  <a:pathLst>
                    <a:path w="114" h="106">
                      <a:moveTo>
                        <a:pt x="114" y="57"/>
                      </a:moveTo>
                      <a:lnTo>
                        <a:pt x="112" y="44"/>
                      </a:lnTo>
                      <a:lnTo>
                        <a:pt x="108" y="34"/>
                      </a:lnTo>
                      <a:lnTo>
                        <a:pt x="105" y="25"/>
                      </a:lnTo>
                      <a:lnTo>
                        <a:pt x="97" y="15"/>
                      </a:lnTo>
                      <a:lnTo>
                        <a:pt x="87" y="10"/>
                      </a:lnTo>
                      <a:lnTo>
                        <a:pt x="78" y="4"/>
                      </a:lnTo>
                      <a:lnTo>
                        <a:pt x="69" y="0"/>
                      </a:lnTo>
                      <a:lnTo>
                        <a:pt x="57" y="0"/>
                      </a:lnTo>
                      <a:lnTo>
                        <a:pt x="48" y="0"/>
                      </a:lnTo>
                      <a:lnTo>
                        <a:pt x="40" y="2"/>
                      </a:lnTo>
                      <a:lnTo>
                        <a:pt x="38" y="4"/>
                      </a:lnTo>
                      <a:lnTo>
                        <a:pt x="36" y="8"/>
                      </a:lnTo>
                      <a:lnTo>
                        <a:pt x="46" y="4"/>
                      </a:lnTo>
                      <a:lnTo>
                        <a:pt x="57" y="4"/>
                      </a:lnTo>
                      <a:lnTo>
                        <a:pt x="67" y="4"/>
                      </a:lnTo>
                      <a:lnTo>
                        <a:pt x="78" y="8"/>
                      </a:lnTo>
                      <a:lnTo>
                        <a:pt x="86" y="11"/>
                      </a:lnTo>
                      <a:lnTo>
                        <a:pt x="95" y="19"/>
                      </a:lnTo>
                      <a:lnTo>
                        <a:pt x="101" y="27"/>
                      </a:lnTo>
                      <a:lnTo>
                        <a:pt x="106" y="36"/>
                      </a:lnTo>
                      <a:lnTo>
                        <a:pt x="108" y="46"/>
                      </a:lnTo>
                      <a:lnTo>
                        <a:pt x="110" y="57"/>
                      </a:lnTo>
                      <a:lnTo>
                        <a:pt x="108" y="65"/>
                      </a:lnTo>
                      <a:lnTo>
                        <a:pt x="106" y="72"/>
                      </a:lnTo>
                      <a:lnTo>
                        <a:pt x="108" y="72"/>
                      </a:lnTo>
                      <a:lnTo>
                        <a:pt x="112" y="72"/>
                      </a:lnTo>
                      <a:lnTo>
                        <a:pt x="112" y="65"/>
                      </a:lnTo>
                      <a:lnTo>
                        <a:pt x="114" y="57"/>
                      </a:lnTo>
                      <a:close/>
                      <a:moveTo>
                        <a:pt x="19" y="13"/>
                      </a:moveTo>
                      <a:lnTo>
                        <a:pt x="12" y="21"/>
                      </a:lnTo>
                      <a:lnTo>
                        <a:pt x="6" y="32"/>
                      </a:lnTo>
                      <a:lnTo>
                        <a:pt x="2" y="44"/>
                      </a:lnTo>
                      <a:lnTo>
                        <a:pt x="0" y="57"/>
                      </a:lnTo>
                      <a:lnTo>
                        <a:pt x="0" y="65"/>
                      </a:lnTo>
                      <a:lnTo>
                        <a:pt x="2" y="72"/>
                      </a:lnTo>
                      <a:lnTo>
                        <a:pt x="4" y="78"/>
                      </a:lnTo>
                      <a:lnTo>
                        <a:pt x="8" y="85"/>
                      </a:lnTo>
                      <a:lnTo>
                        <a:pt x="12" y="91"/>
                      </a:lnTo>
                      <a:lnTo>
                        <a:pt x="17" y="97"/>
                      </a:lnTo>
                      <a:lnTo>
                        <a:pt x="23" y="102"/>
                      </a:lnTo>
                      <a:lnTo>
                        <a:pt x="29" y="106"/>
                      </a:lnTo>
                      <a:lnTo>
                        <a:pt x="31" y="104"/>
                      </a:lnTo>
                      <a:lnTo>
                        <a:pt x="32" y="104"/>
                      </a:lnTo>
                      <a:lnTo>
                        <a:pt x="32" y="104"/>
                      </a:lnTo>
                      <a:lnTo>
                        <a:pt x="32" y="104"/>
                      </a:lnTo>
                      <a:lnTo>
                        <a:pt x="27" y="101"/>
                      </a:lnTo>
                      <a:lnTo>
                        <a:pt x="21" y="95"/>
                      </a:lnTo>
                      <a:lnTo>
                        <a:pt x="15" y="91"/>
                      </a:lnTo>
                      <a:lnTo>
                        <a:pt x="12" y="85"/>
                      </a:lnTo>
                      <a:lnTo>
                        <a:pt x="8" y="78"/>
                      </a:lnTo>
                      <a:lnTo>
                        <a:pt x="6" y="70"/>
                      </a:lnTo>
                      <a:lnTo>
                        <a:pt x="4" y="65"/>
                      </a:lnTo>
                      <a:lnTo>
                        <a:pt x="4" y="57"/>
                      </a:lnTo>
                      <a:lnTo>
                        <a:pt x="4" y="47"/>
                      </a:lnTo>
                      <a:lnTo>
                        <a:pt x="6" y="38"/>
                      </a:lnTo>
                      <a:lnTo>
                        <a:pt x="10" y="30"/>
                      </a:lnTo>
                      <a:lnTo>
                        <a:pt x="15" y="23"/>
                      </a:lnTo>
                      <a:lnTo>
                        <a:pt x="15" y="23"/>
                      </a:lnTo>
                      <a:lnTo>
                        <a:pt x="13" y="23"/>
                      </a:lnTo>
                      <a:lnTo>
                        <a:pt x="15" y="21"/>
                      </a:lnTo>
                      <a:lnTo>
                        <a:pt x="15" y="19"/>
                      </a:lnTo>
                      <a:lnTo>
                        <a:pt x="17" y="15"/>
                      </a:lnTo>
                      <a:lnTo>
                        <a:pt x="19" y="13"/>
                      </a:lnTo>
                      <a:close/>
                    </a:path>
                  </a:pathLst>
                </a:custGeom>
                <a:solidFill>
                  <a:srgbClr val="C8939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354" name="Freeform 218"/>
                <p:cNvSpPr>
                  <a:spLocks noEditPoints="1"/>
                </p:cNvSpPr>
                <p:nvPr/>
              </p:nvSpPr>
              <p:spPr bwMode="auto">
                <a:xfrm>
                  <a:off x="1576" y="1459"/>
                  <a:ext cx="110" cy="102"/>
                </a:xfrm>
                <a:custGeom>
                  <a:avLst/>
                  <a:gdLst/>
                  <a:ahLst/>
                  <a:cxnLst>
                    <a:cxn ang="0">
                      <a:pos x="108" y="44"/>
                    </a:cxn>
                    <a:cxn ang="0">
                      <a:pos x="101" y="23"/>
                    </a:cxn>
                    <a:cxn ang="0">
                      <a:pos x="85" y="8"/>
                    </a:cxn>
                    <a:cxn ang="0">
                      <a:pos x="67" y="0"/>
                    </a:cxn>
                    <a:cxn ang="0">
                      <a:pos x="46" y="0"/>
                    </a:cxn>
                    <a:cxn ang="0">
                      <a:pos x="34" y="6"/>
                    </a:cxn>
                    <a:cxn ang="0">
                      <a:pos x="30" y="8"/>
                    </a:cxn>
                    <a:cxn ang="0">
                      <a:pos x="42" y="4"/>
                    </a:cxn>
                    <a:cxn ang="0">
                      <a:pos x="65" y="4"/>
                    </a:cxn>
                    <a:cxn ang="0">
                      <a:pos x="84" y="11"/>
                    </a:cxn>
                    <a:cxn ang="0">
                      <a:pos x="97" y="25"/>
                    </a:cxn>
                    <a:cxn ang="0">
                      <a:pos x="104" y="44"/>
                    </a:cxn>
                    <a:cxn ang="0">
                      <a:pos x="104" y="63"/>
                    </a:cxn>
                    <a:cxn ang="0">
                      <a:pos x="104" y="70"/>
                    </a:cxn>
                    <a:cxn ang="0">
                      <a:pos x="108" y="63"/>
                    </a:cxn>
                    <a:cxn ang="0">
                      <a:pos x="13" y="19"/>
                    </a:cxn>
                    <a:cxn ang="0">
                      <a:pos x="4" y="34"/>
                    </a:cxn>
                    <a:cxn ang="0">
                      <a:pos x="0" y="55"/>
                    </a:cxn>
                    <a:cxn ang="0">
                      <a:pos x="2" y="70"/>
                    </a:cxn>
                    <a:cxn ang="0">
                      <a:pos x="8" y="83"/>
                    </a:cxn>
                    <a:cxn ang="0">
                      <a:pos x="17" y="95"/>
                    </a:cxn>
                    <a:cxn ang="0">
                      <a:pos x="29" y="102"/>
                    </a:cxn>
                    <a:cxn ang="0">
                      <a:pos x="30" y="102"/>
                    </a:cxn>
                    <a:cxn ang="0">
                      <a:pos x="32" y="100"/>
                    </a:cxn>
                    <a:cxn ang="0">
                      <a:pos x="21" y="93"/>
                    </a:cxn>
                    <a:cxn ang="0">
                      <a:pos x="11" y="81"/>
                    </a:cxn>
                    <a:cxn ang="0">
                      <a:pos x="6" y="68"/>
                    </a:cxn>
                    <a:cxn ang="0">
                      <a:pos x="4" y="55"/>
                    </a:cxn>
                    <a:cxn ang="0">
                      <a:pos x="8" y="34"/>
                    </a:cxn>
                    <a:cxn ang="0">
                      <a:pos x="17" y="19"/>
                    </a:cxn>
                    <a:cxn ang="0">
                      <a:pos x="11" y="21"/>
                    </a:cxn>
                    <a:cxn ang="0">
                      <a:pos x="13" y="19"/>
                    </a:cxn>
                  </a:cxnLst>
                  <a:rect l="0" t="0" r="r" b="b"/>
                  <a:pathLst>
                    <a:path w="110" h="102">
                      <a:moveTo>
                        <a:pt x="110" y="55"/>
                      </a:moveTo>
                      <a:lnTo>
                        <a:pt x="108" y="44"/>
                      </a:lnTo>
                      <a:lnTo>
                        <a:pt x="104" y="32"/>
                      </a:lnTo>
                      <a:lnTo>
                        <a:pt x="101" y="23"/>
                      </a:lnTo>
                      <a:lnTo>
                        <a:pt x="93" y="15"/>
                      </a:lnTo>
                      <a:lnTo>
                        <a:pt x="85" y="8"/>
                      </a:lnTo>
                      <a:lnTo>
                        <a:pt x="76" y="4"/>
                      </a:lnTo>
                      <a:lnTo>
                        <a:pt x="67" y="0"/>
                      </a:lnTo>
                      <a:lnTo>
                        <a:pt x="55" y="0"/>
                      </a:lnTo>
                      <a:lnTo>
                        <a:pt x="46" y="0"/>
                      </a:lnTo>
                      <a:lnTo>
                        <a:pt x="36" y="2"/>
                      </a:lnTo>
                      <a:lnTo>
                        <a:pt x="34" y="6"/>
                      </a:lnTo>
                      <a:lnTo>
                        <a:pt x="32" y="8"/>
                      </a:lnTo>
                      <a:lnTo>
                        <a:pt x="30" y="8"/>
                      </a:lnTo>
                      <a:lnTo>
                        <a:pt x="30" y="9"/>
                      </a:lnTo>
                      <a:lnTo>
                        <a:pt x="42" y="4"/>
                      </a:lnTo>
                      <a:lnTo>
                        <a:pt x="55" y="4"/>
                      </a:lnTo>
                      <a:lnTo>
                        <a:pt x="65" y="4"/>
                      </a:lnTo>
                      <a:lnTo>
                        <a:pt x="74" y="8"/>
                      </a:lnTo>
                      <a:lnTo>
                        <a:pt x="84" y="11"/>
                      </a:lnTo>
                      <a:lnTo>
                        <a:pt x="91" y="17"/>
                      </a:lnTo>
                      <a:lnTo>
                        <a:pt x="97" y="25"/>
                      </a:lnTo>
                      <a:lnTo>
                        <a:pt x="103" y="34"/>
                      </a:lnTo>
                      <a:lnTo>
                        <a:pt x="104" y="44"/>
                      </a:lnTo>
                      <a:lnTo>
                        <a:pt x="106" y="55"/>
                      </a:lnTo>
                      <a:lnTo>
                        <a:pt x="104" y="63"/>
                      </a:lnTo>
                      <a:lnTo>
                        <a:pt x="103" y="72"/>
                      </a:lnTo>
                      <a:lnTo>
                        <a:pt x="104" y="70"/>
                      </a:lnTo>
                      <a:lnTo>
                        <a:pt x="106" y="70"/>
                      </a:lnTo>
                      <a:lnTo>
                        <a:pt x="108" y="63"/>
                      </a:lnTo>
                      <a:lnTo>
                        <a:pt x="110" y="55"/>
                      </a:lnTo>
                      <a:close/>
                      <a:moveTo>
                        <a:pt x="13" y="19"/>
                      </a:moveTo>
                      <a:lnTo>
                        <a:pt x="8" y="27"/>
                      </a:lnTo>
                      <a:lnTo>
                        <a:pt x="4" y="34"/>
                      </a:lnTo>
                      <a:lnTo>
                        <a:pt x="0" y="44"/>
                      </a:lnTo>
                      <a:lnTo>
                        <a:pt x="0" y="55"/>
                      </a:lnTo>
                      <a:lnTo>
                        <a:pt x="0" y="63"/>
                      </a:lnTo>
                      <a:lnTo>
                        <a:pt x="2" y="70"/>
                      </a:lnTo>
                      <a:lnTo>
                        <a:pt x="4" y="76"/>
                      </a:lnTo>
                      <a:lnTo>
                        <a:pt x="8" y="83"/>
                      </a:lnTo>
                      <a:lnTo>
                        <a:pt x="11" y="89"/>
                      </a:lnTo>
                      <a:lnTo>
                        <a:pt x="17" y="95"/>
                      </a:lnTo>
                      <a:lnTo>
                        <a:pt x="23" y="99"/>
                      </a:lnTo>
                      <a:lnTo>
                        <a:pt x="29" y="102"/>
                      </a:lnTo>
                      <a:lnTo>
                        <a:pt x="30" y="102"/>
                      </a:lnTo>
                      <a:lnTo>
                        <a:pt x="30" y="102"/>
                      </a:lnTo>
                      <a:lnTo>
                        <a:pt x="32" y="100"/>
                      </a:lnTo>
                      <a:lnTo>
                        <a:pt x="32" y="100"/>
                      </a:lnTo>
                      <a:lnTo>
                        <a:pt x="27" y="97"/>
                      </a:lnTo>
                      <a:lnTo>
                        <a:pt x="21" y="93"/>
                      </a:lnTo>
                      <a:lnTo>
                        <a:pt x="15" y="87"/>
                      </a:lnTo>
                      <a:lnTo>
                        <a:pt x="11" y="81"/>
                      </a:lnTo>
                      <a:lnTo>
                        <a:pt x="8" y="76"/>
                      </a:lnTo>
                      <a:lnTo>
                        <a:pt x="6" y="68"/>
                      </a:lnTo>
                      <a:lnTo>
                        <a:pt x="4" y="63"/>
                      </a:lnTo>
                      <a:lnTo>
                        <a:pt x="4" y="55"/>
                      </a:lnTo>
                      <a:lnTo>
                        <a:pt x="4" y="44"/>
                      </a:lnTo>
                      <a:lnTo>
                        <a:pt x="8" y="34"/>
                      </a:lnTo>
                      <a:lnTo>
                        <a:pt x="11" y="27"/>
                      </a:lnTo>
                      <a:lnTo>
                        <a:pt x="17" y="19"/>
                      </a:lnTo>
                      <a:lnTo>
                        <a:pt x="15" y="21"/>
                      </a:lnTo>
                      <a:lnTo>
                        <a:pt x="11" y="21"/>
                      </a:lnTo>
                      <a:lnTo>
                        <a:pt x="11" y="19"/>
                      </a:lnTo>
                      <a:lnTo>
                        <a:pt x="13" y="19"/>
                      </a:lnTo>
                      <a:close/>
                    </a:path>
                  </a:pathLst>
                </a:custGeom>
                <a:solidFill>
                  <a:srgbClr val="C9939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355" name="Freeform 219"/>
                <p:cNvSpPr>
                  <a:spLocks/>
                </p:cNvSpPr>
                <p:nvPr/>
              </p:nvSpPr>
              <p:spPr bwMode="auto">
                <a:xfrm>
                  <a:off x="1578" y="1461"/>
                  <a:ext cx="106" cy="100"/>
                </a:xfrm>
                <a:custGeom>
                  <a:avLst/>
                  <a:gdLst/>
                  <a:ahLst/>
                  <a:cxnLst>
                    <a:cxn ang="0">
                      <a:pos x="106" y="53"/>
                    </a:cxn>
                    <a:cxn ang="0">
                      <a:pos x="104" y="42"/>
                    </a:cxn>
                    <a:cxn ang="0">
                      <a:pos x="102" y="32"/>
                    </a:cxn>
                    <a:cxn ang="0">
                      <a:pos x="97" y="23"/>
                    </a:cxn>
                    <a:cxn ang="0">
                      <a:pos x="91" y="15"/>
                    </a:cxn>
                    <a:cxn ang="0">
                      <a:pos x="82" y="7"/>
                    </a:cxn>
                    <a:cxn ang="0">
                      <a:pos x="74" y="4"/>
                    </a:cxn>
                    <a:cxn ang="0">
                      <a:pos x="63" y="0"/>
                    </a:cxn>
                    <a:cxn ang="0">
                      <a:pos x="53" y="0"/>
                    </a:cxn>
                    <a:cxn ang="0">
                      <a:pos x="42" y="0"/>
                    </a:cxn>
                    <a:cxn ang="0">
                      <a:pos x="32" y="4"/>
                    </a:cxn>
                    <a:cxn ang="0">
                      <a:pos x="30" y="6"/>
                    </a:cxn>
                    <a:cxn ang="0">
                      <a:pos x="30" y="6"/>
                    </a:cxn>
                    <a:cxn ang="0">
                      <a:pos x="25" y="11"/>
                    </a:cxn>
                    <a:cxn ang="0">
                      <a:pos x="19" y="15"/>
                    </a:cxn>
                    <a:cxn ang="0">
                      <a:pos x="15" y="17"/>
                    </a:cxn>
                    <a:cxn ang="0">
                      <a:pos x="11" y="19"/>
                    </a:cxn>
                    <a:cxn ang="0">
                      <a:pos x="6" y="26"/>
                    </a:cxn>
                    <a:cxn ang="0">
                      <a:pos x="2" y="34"/>
                    </a:cxn>
                    <a:cxn ang="0">
                      <a:pos x="0" y="43"/>
                    </a:cxn>
                    <a:cxn ang="0">
                      <a:pos x="0" y="53"/>
                    </a:cxn>
                    <a:cxn ang="0">
                      <a:pos x="0" y="61"/>
                    </a:cxn>
                    <a:cxn ang="0">
                      <a:pos x="2" y="66"/>
                    </a:cxn>
                    <a:cxn ang="0">
                      <a:pos x="4" y="74"/>
                    </a:cxn>
                    <a:cxn ang="0">
                      <a:pos x="8" y="81"/>
                    </a:cxn>
                    <a:cxn ang="0">
                      <a:pos x="11" y="87"/>
                    </a:cxn>
                    <a:cxn ang="0">
                      <a:pos x="17" y="91"/>
                    </a:cxn>
                    <a:cxn ang="0">
                      <a:pos x="23" y="97"/>
                    </a:cxn>
                    <a:cxn ang="0">
                      <a:pos x="28" y="100"/>
                    </a:cxn>
                    <a:cxn ang="0">
                      <a:pos x="30" y="98"/>
                    </a:cxn>
                    <a:cxn ang="0">
                      <a:pos x="32" y="97"/>
                    </a:cxn>
                    <a:cxn ang="0">
                      <a:pos x="27" y="95"/>
                    </a:cxn>
                    <a:cxn ang="0">
                      <a:pos x="21" y="89"/>
                    </a:cxn>
                    <a:cxn ang="0">
                      <a:pos x="15" y="85"/>
                    </a:cxn>
                    <a:cxn ang="0">
                      <a:pos x="11" y="79"/>
                    </a:cxn>
                    <a:cxn ang="0">
                      <a:pos x="8" y="74"/>
                    </a:cxn>
                    <a:cxn ang="0">
                      <a:pos x="6" y="66"/>
                    </a:cxn>
                    <a:cxn ang="0">
                      <a:pos x="4" y="59"/>
                    </a:cxn>
                    <a:cxn ang="0">
                      <a:pos x="4" y="53"/>
                    </a:cxn>
                    <a:cxn ang="0">
                      <a:pos x="4" y="42"/>
                    </a:cxn>
                    <a:cxn ang="0">
                      <a:pos x="8" y="32"/>
                    </a:cxn>
                    <a:cxn ang="0">
                      <a:pos x="11" y="25"/>
                    </a:cxn>
                    <a:cxn ang="0">
                      <a:pos x="17" y="17"/>
                    </a:cxn>
                    <a:cxn ang="0">
                      <a:pos x="25" y="11"/>
                    </a:cxn>
                    <a:cxn ang="0">
                      <a:pos x="34" y="7"/>
                    </a:cxn>
                    <a:cxn ang="0">
                      <a:pos x="44" y="4"/>
                    </a:cxn>
                    <a:cxn ang="0">
                      <a:pos x="53" y="4"/>
                    </a:cxn>
                    <a:cxn ang="0">
                      <a:pos x="63" y="4"/>
                    </a:cxn>
                    <a:cxn ang="0">
                      <a:pos x="72" y="7"/>
                    </a:cxn>
                    <a:cxn ang="0">
                      <a:pos x="80" y="11"/>
                    </a:cxn>
                    <a:cxn ang="0">
                      <a:pos x="87" y="17"/>
                    </a:cxn>
                    <a:cxn ang="0">
                      <a:pos x="93" y="25"/>
                    </a:cxn>
                    <a:cxn ang="0">
                      <a:pos x="99" y="32"/>
                    </a:cxn>
                    <a:cxn ang="0">
                      <a:pos x="101" y="42"/>
                    </a:cxn>
                    <a:cxn ang="0">
                      <a:pos x="102" y="53"/>
                    </a:cxn>
                    <a:cxn ang="0">
                      <a:pos x="101" y="62"/>
                    </a:cxn>
                    <a:cxn ang="0">
                      <a:pos x="99" y="70"/>
                    </a:cxn>
                    <a:cxn ang="0">
                      <a:pos x="101" y="70"/>
                    </a:cxn>
                    <a:cxn ang="0">
                      <a:pos x="102" y="68"/>
                    </a:cxn>
                    <a:cxn ang="0">
                      <a:pos x="104" y="61"/>
                    </a:cxn>
                    <a:cxn ang="0">
                      <a:pos x="106" y="53"/>
                    </a:cxn>
                  </a:cxnLst>
                  <a:rect l="0" t="0" r="r" b="b"/>
                  <a:pathLst>
                    <a:path w="106" h="100">
                      <a:moveTo>
                        <a:pt x="106" y="53"/>
                      </a:moveTo>
                      <a:lnTo>
                        <a:pt x="104" y="42"/>
                      </a:lnTo>
                      <a:lnTo>
                        <a:pt x="102" y="32"/>
                      </a:lnTo>
                      <a:lnTo>
                        <a:pt x="97" y="23"/>
                      </a:lnTo>
                      <a:lnTo>
                        <a:pt x="91" y="15"/>
                      </a:lnTo>
                      <a:lnTo>
                        <a:pt x="82" y="7"/>
                      </a:lnTo>
                      <a:lnTo>
                        <a:pt x="74" y="4"/>
                      </a:lnTo>
                      <a:lnTo>
                        <a:pt x="63" y="0"/>
                      </a:lnTo>
                      <a:lnTo>
                        <a:pt x="53" y="0"/>
                      </a:lnTo>
                      <a:lnTo>
                        <a:pt x="42" y="0"/>
                      </a:lnTo>
                      <a:lnTo>
                        <a:pt x="32" y="4"/>
                      </a:lnTo>
                      <a:lnTo>
                        <a:pt x="30" y="6"/>
                      </a:lnTo>
                      <a:lnTo>
                        <a:pt x="30" y="6"/>
                      </a:lnTo>
                      <a:lnTo>
                        <a:pt x="25" y="11"/>
                      </a:lnTo>
                      <a:lnTo>
                        <a:pt x="19" y="15"/>
                      </a:lnTo>
                      <a:lnTo>
                        <a:pt x="15" y="17"/>
                      </a:lnTo>
                      <a:lnTo>
                        <a:pt x="11" y="19"/>
                      </a:lnTo>
                      <a:lnTo>
                        <a:pt x="6" y="26"/>
                      </a:lnTo>
                      <a:lnTo>
                        <a:pt x="2" y="34"/>
                      </a:lnTo>
                      <a:lnTo>
                        <a:pt x="0" y="43"/>
                      </a:lnTo>
                      <a:lnTo>
                        <a:pt x="0" y="53"/>
                      </a:lnTo>
                      <a:lnTo>
                        <a:pt x="0" y="61"/>
                      </a:lnTo>
                      <a:lnTo>
                        <a:pt x="2" y="66"/>
                      </a:lnTo>
                      <a:lnTo>
                        <a:pt x="4" y="74"/>
                      </a:lnTo>
                      <a:lnTo>
                        <a:pt x="8" y="81"/>
                      </a:lnTo>
                      <a:lnTo>
                        <a:pt x="11" y="87"/>
                      </a:lnTo>
                      <a:lnTo>
                        <a:pt x="17" y="91"/>
                      </a:lnTo>
                      <a:lnTo>
                        <a:pt x="23" y="97"/>
                      </a:lnTo>
                      <a:lnTo>
                        <a:pt x="28" y="100"/>
                      </a:lnTo>
                      <a:lnTo>
                        <a:pt x="30" y="98"/>
                      </a:lnTo>
                      <a:lnTo>
                        <a:pt x="32" y="97"/>
                      </a:lnTo>
                      <a:lnTo>
                        <a:pt x="27" y="95"/>
                      </a:lnTo>
                      <a:lnTo>
                        <a:pt x="21" y="89"/>
                      </a:lnTo>
                      <a:lnTo>
                        <a:pt x="15" y="85"/>
                      </a:lnTo>
                      <a:lnTo>
                        <a:pt x="11" y="79"/>
                      </a:lnTo>
                      <a:lnTo>
                        <a:pt x="8" y="74"/>
                      </a:lnTo>
                      <a:lnTo>
                        <a:pt x="6" y="66"/>
                      </a:lnTo>
                      <a:lnTo>
                        <a:pt x="4" y="59"/>
                      </a:lnTo>
                      <a:lnTo>
                        <a:pt x="4" y="53"/>
                      </a:lnTo>
                      <a:lnTo>
                        <a:pt x="4" y="42"/>
                      </a:lnTo>
                      <a:lnTo>
                        <a:pt x="8" y="32"/>
                      </a:lnTo>
                      <a:lnTo>
                        <a:pt x="11" y="25"/>
                      </a:lnTo>
                      <a:lnTo>
                        <a:pt x="17" y="17"/>
                      </a:lnTo>
                      <a:lnTo>
                        <a:pt x="25" y="11"/>
                      </a:lnTo>
                      <a:lnTo>
                        <a:pt x="34" y="7"/>
                      </a:lnTo>
                      <a:lnTo>
                        <a:pt x="44" y="4"/>
                      </a:lnTo>
                      <a:lnTo>
                        <a:pt x="53" y="4"/>
                      </a:lnTo>
                      <a:lnTo>
                        <a:pt x="63" y="4"/>
                      </a:lnTo>
                      <a:lnTo>
                        <a:pt x="72" y="7"/>
                      </a:lnTo>
                      <a:lnTo>
                        <a:pt x="80" y="11"/>
                      </a:lnTo>
                      <a:lnTo>
                        <a:pt x="87" y="17"/>
                      </a:lnTo>
                      <a:lnTo>
                        <a:pt x="93" y="25"/>
                      </a:lnTo>
                      <a:lnTo>
                        <a:pt x="99" y="32"/>
                      </a:lnTo>
                      <a:lnTo>
                        <a:pt x="101" y="42"/>
                      </a:lnTo>
                      <a:lnTo>
                        <a:pt x="102" y="53"/>
                      </a:lnTo>
                      <a:lnTo>
                        <a:pt x="101" y="62"/>
                      </a:lnTo>
                      <a:lnTo>
                        <a:pt x="99" y="70"/>
                      </a:lnTo>
                      <a:lnTo>
                        <a:pt x="101" y="70"/>
                      </a:lnTo>
                      <a:lnTo>
                        <a:pt x="102" y="68"/>
                      </a:lnTo>
                      <a:lnTo>
                        <a:pt x="104" y="61"/>
                      </a:lnTo>
                      <a:lnTo>
                        <a:pt x="106" y="53"/>
                      </a:lnTo>
                      <a:close/>
                    </a:path>
                  </a:pathLst>
                </a:custGeom>
                <a:solidFill>
                  <a:srgbClr val="CA939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356" name="Freeform 220"/>
                <p:cNvSpPr>
                  <a:spLocks/>
                </p:cNvSpPr>
                <p:nvPr/>
              </p:nvSpPr>
              <p:spPr bwMode="auto">
                <a:xfrm>
                  <a:off x="1580" y="1463"/>
                  <a:ext cx="102" cy="96"/>
                </a:xfrm>
                <a:custGeom>
                  <a:avLst/>
                  <a:gdLst/>
                  <a:ahLst/>
                  <a:cxnLst>
                    <a:cxn ang="0">
                      <a:pos x="102" y="51"/>
                    </a:cxn>
                    <a:cxn ang="0">
                      <a:pos x="100" y="40"/>
                    </a:cxn>
                    <a:cxn ang="0">
                      <a:pos x="99" y="30"/>
                    </a:cxn>
                    <a:cxn ang="0">
                      <a:pos x="93" y="21"/>
                    </a:cxn>
                    <a:cxn ang="0">
                      <a:pos x="87" y="13"/>
                    </a:cxn>
                    <a:cxn ang="0">
                      <a:pos x="80" y="7"/>
                    </a:cxn>
                    <a:cxn ang="0">
                      <a:pos x="70" y="4"/>
                    </a:cxn>
                    <a:cxn ang="0">
                      <a:pos x="61" y="0"/>
                    </a:cxn>
                    <a:cxn ang="0">
                      <a:pos x="51" y="0"/>
                    </a:cxn>
                    <a:cxn ang="0">
                      <a:pos x="38" y="0"/>
                    </a:cxn>
                    <a:cxn ang="0">
                      <a:pos x="26" y="5"/>
                    </a:cxn>
                    <a:cxn ang="0">
                      <a:pos x="23" y="9"/>
                    </a:cxn>
                    <a:cxn ang="0">
                      <a:pos x="17" y="13"/>
                    </a:cxn>
                    <a:cxn ang="0">
                      <a:pos x="15" y="15"/>
                    </a:cxn>
                    <a:cxn ang="0">
                      <a:pos x="13" y="15"/>
                    </a:cxn>
                    <a:cxn ang="0">
                      <a:pos x="7" y="23"/>
                    </a:cxn>
                    <a:cxn ang="0">
                      <a:pos x="4" y="30"/>
                    </a:cxn>
                    <a:cxn ang="0">
                      <a:pos x="0" y="40"/>
                    </a:cxn>
                    <a:cxn ang="0">
                      <a:pos x="0" y="51"/>
                    </a:cxn>
                    <a:cxn ang="0">
                      <a:pos x="0" y="59"/>
                    </a:cxn>
                    <a:cxn ang="0">
                      <a:pos x="2" y="64"/>
                    </a:cxn>
                    <a:cxn ang="0">
                      <a:pos x="4" y="72"/>
                    </a:cxn>
                    <a:cxn ang="0">
                      <a:pos x="7" y="77"/>
                    </a:cxn>
                    <a:cxn ang="0">
                      <a:pos x="11" y="83"/>
                    </a:cxn>
                    <a:cxn ang="0">
                      <a:pos x="17" y="89"/>
                    </a:cxn>
                    <a:cxn ang="0">
                      <a:pos x="23" y="93"/>
                    </a:cxn>
                    <a:cxn ang="0">
                      <a:pos x="28" y="96"/>
                    </a:cxn>
                    <a:cxn ang="0">
                      <a:pos x="30" y="95"/>
                    </a:cxn>
                    <a:cxn ang="0">
                      <a:pos x="32" y="95"/>
                    </a:cxn>
                    <a:cxn ang="0">
                      <a:pos x="26" y="91"/>
                    </a:cxn>
                    <a:cxn ang="0">
                      <a:pos x="21" y="87"/>
                    </a:cxn>
                    <a:cxn ang="0">
                      <a:pos x="15" y="81"/>
                    </a:cxn>
                    <a:cxn ang="0">
                      <a:pos x="11" y="77"/>
                    </a:cxn>
                    <a:cxn ang="0">
                      <a:pos x="7" y="70"/>
                    </a:cxn>
                    <a:cxn ang="0">
                      <a:pos x="6" y="64"/>
                    </a:cxn>
                    <a:cxn ang="0">
                      <a:pos x="4" y="57"/>
                    </a:cxn>
                    <a:cxn ang="0">
                      <a:pos x="4" y="51"/>
                    </a:cxn>
                    <a:cxn ang="0">
                      <a:pos x="4" y="40"/>
                    </a:cxn>
                    <a:cxn ang="0">
                      <a:pos x="7" y="32"/>
                    </a:cxn>
                    <a:cxn ang="0">
                      <a:pos x="11" y="24"/>
                    </a:cxn>
                    <a:cxn ang="0">
                      <a:pos x="17" y="17"/>
                    </a:cxn>
                    <a:cxn ang="0">
                      <a:pos x="25" y="11"/>
                    </a:cxn>
                    <a:cxn ang="0">
                      <a:pos x="32" y="5"/>
                    </a:cxn>
                    <a:cxn ang="0">
                      <a:pos x="42" y="4"/>
                    </a:cxn>
                    <a:cxn ang="0">
                      <a:pos x="51" y="4"/>
                    </a:cxn>
                    <a:cxn ang="0">
                      <a:pos x="61" y="4"/>
                    </a:cxn>
                    <a:cxn ang="0">
                      <a:pos x="68" y="5"/>
                    </a:cxn>
                    <a:cxn ang="0">
                      <a:pos x="78" y="11"/>
                    </a:cxn>
                    <a:cxn ang="0">
                      <a:pos x="83" y="17"/>
                    </a:cxn>
                    <a:cxn ang="0">
                      <a:pos x="89" y="24"/>
                    </a:cxn>
                    <a:cxn ang="0">
                      <a:pos x="95" y="32"/>
                    </a:cxn>
                    <a:cxn ang="0">
                      <a:pos x="97" y="40"/>
                    </a:cxn>
                    <a:cxn ang="0">
                      <a:pos x="99" y="51"/>
                    </a:cxn>
                    <a:cxn ang="0">
                      <a:pos x="97" y="60"/>
                    </a:cxn>
                    <a:cxn ang="0">
                      <a:pos x="95" y="70"/>
                    </a:cxn>
                    <a:cxn ang="0">
                      <a:pos x="97" y="68"/>
                    </a:cxn>
                    <a:cxn ang="0">
                      <a:pos x="99" y="68"/>
                    </a:cxn>
                    <a:cxn ang="0">
                      <a:pos x="100" y="59"/>
                    </a:cxn>
                    <a:cxn ang="0">
                      <a:pos x="102" y="51"/>
                    </a:cxn>
                  </a:cxnLst>
                  <a:rect l="0" t="0" r="r" b="b"/>
                  <a:pathLst>
                    <a:path w="102" h="96">
                      <a:moveTo>
                        <a:pt x="102" y="51"/>
                      </a:moveTo>
                      <a:lnTo>
                        <a:pt x="100" y="40"/>
                      </a:lnTo>
                      <a:lnTo>
                        <a:pt x="99" y="30"/>
                      </a:lnTo>
                      <a:lnTo>
                        <a:pt x="93" y="21"/>
                      </a:lnTo>
                      <a:lnTo>
                        <a:pt x="87" y="13"/>
                      </a:lnTo>
                      <a:lnTo>
                        <a:pt x="80" y="7"/>
                      </a:lnTo>
                      <a:lnTo>
                        <a:pt x="70" y="4"/>
                      </a:lnTo>
                      <a:lnTo>
                        <a:pt x="61" y="0"/>
                      </a:lnTo>
                      <a:lnTo>
                        <a:pt x="51" y="0"/>
                      </a:lnTo>
                      <a:lnTo>
                        <a:pt x="38" y="0"/>
                      </a:lnTo>
                      <a:lnTo>
                        <a:pt x="26" y="5"/>
                      </a:lnTo>
                      <a:lnTo>
                        <a:pt x="23" y="9"/>
                      </a:lnTo>
                      <a:lnTo>
                        <a:pt x="17" y="13"/>
                      </a:lnTo>
                      <a:lnTo>
                        <a:pt x="15" y="15"/>
                      </a:lnTo>
                      <a:lnTo>
                        <a:pt x="13" y="15"/>
                      </a:lnTo>
                      <a:lnTo>
                        <a:pt x="7" y="23"/>
                      </a:lnTo>
                      <a:lnTo>
                        <a:pt x="4" y="30"/>
                      </a:lnTo>
                      <a:lnTo>
                        <a:pt x="0" y="40"/>
                      </a:lnTo>
                      <a:lnTo>
                        <a:pt x="0" y="51"/>
                      </a:lnTo>
                      <a:lnTo>
                        <a:pt x="0" y="59"/>
                      </a:lnTo>
                      <a:lnTo>
                        <a:pt x="2" y="64"/>
                      </a:lnTo>
                      <a:lnTo>
                        <a:pt x="4" y="72"/>
                      </a:lnTo>
                      <a:lnTo>
                        <a:pt x="7" y="77"/>
                      </a:lnTo>
                      <a:lnTo>
                        <a:pt x="11" y="83"/>
                      </a:lnTo>
                      <a:lnTo>
                        <a:pt x="17" y="89"/>
                      </a:lnTo>
                      <a:lnTo>
                        <a:pt x="23" y="93"/>
                      </a:lnTo>
                      <a:lnTo>
                        <a:pt x="28" y="96"/>
                      </a:lnTo>
                      <a:lnTo>
                        <a:pt x="30" y="95"/>
                      </a:lnTo>
                      <a:lnTo>
                        <a:pt x="32" y="95"/>
                      </a:lnTo>
                      <a:lnTo>
                        <a:pt x="26" y="91"/>
                      </a:lnTo>
                      <a:lnTo>
                        <a:pt x="21" y="87"/>
                      </a:lnTo>
                      <a:lnTo>
                        <a:pt x="15" y="81"/>
                      </a:lnTo>
                      <a:lnTo>
                        <a:pt x="11" y="77"/>
                      </a:lnTo>
                      <a:lnTo>
                        <a:pt x="7" y="70"/>
                      </a:lnTo>
                      <a:lnTo>
                        <a:pt x="6" y="64"/>
                      </a:lnTo>
                      <a:lnTo>
                        <a:pt x="4" y="57"/>
                      </a:lnTo>
                      <a:lnTo>
                        <a:pt x="4" y="51"/>
                      </a:lnTo>
                      <a:lnTo>
                        <a:pt x="4" y="40"/>
                      </a:lnTo>
                      <a:lnTo>
                        <a:pt x="7" y="32"/>
                      </a:lnTo>
                      <a:lnTo>
                        <a:pt x="11" y="24"/>
                      </a:lnTo>
                      <a:lnTo>
                        <a:pt x="17" y="17"/>
                      </a:lnTo>
                      <a:lnTo>
                        <a:pt x="25" y="11"/>
                      </a:lnTo>
                      <a:lnTo>
                        <a:pt x="32" y="5"/>
                      </a:lnTo>
                      <a:lnTo>
                        <a:pt x="42" y="4"/>
                      </a:lnTo>
                      <a:lnTo>
                        <a:pt x="51" y="4"/>
                      </a:lnTo>
                      <a:lnTo>
                        <a:pt x="61" y="4"/>
                      </a:lnTo>
                      <a:lnTo>
                        <a:pt x="68" y="5"/>
                      </a:lnTo>
                      <a:lnTo>
                        <a:pt x="78" y="11"/>
                      </a:lnTo>
                      <a:lnTo>
                        <a:pt x="83" y="17"/>
                      </a:lnTo>
                      <a:lnTo>
                        <a:pt x="89" y="24"/>
                      </a:lnTo>
                      <a:lnTo>
                        <a:pt x="95" y="32"/>
                      </a:lnTo>
                      <a:lnTo>
                        <a:pt x="97" y="40"/>
                      </a:lnTo>
                      <a:lnTo>
                        <a:pt x="99" y="51"/>
                      </a:lnTo>
                      <a:lnTo>
                        <a:pt x="97" y="60"/>
                      </a:lnTo>
                      <a:lnTo>
                        <a:pt x="95" y="70"/>
                      </a:lnTo>
                      <a:lnTo>
                        <a:pt x="97" y="68"/>
                      </a:lnTo>
                      <a:lnTo>
                        <a:pt x="99" y="68"/>
                      </a:lnTo>
                      <a:lnTo>
                        <a:pt x="100" y="59"/>
                      </a:lnTo>
                      <a:lnTo>
                        <a:pt x="102" y="51"/>
                      </a:lnTo>
                      <a:close/>
                    </a:path>
                  </a:pathLst>
                </a:custGeom>
                <a:solidFill>
                  <a:srgbClr val="CB939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357" name="Freeform 221"/>
                <p:cNvSpPr>
                  <a:spLocks/>
                </p:cNvSpPr>
                <p:nvPr/>
              </p:nvSpPr>
              <p:spPr bwMode="auto">
                <a:xfrm>
                  <a:off x="1582" y="1465"/>
                  <a:ext cx="98" cy="93"/>
                </a:xfrm>
                <a:custGeom>
                  <a:avLst/>
                  <a:gdLst/>
                  <a:ahLst/>
                  <a:cxnLst>
                    <a:cxn ang="0">
                      <a:pos x="98" y="49"/>
                    </a:cxn>
                    <a:cxn ang="0">
                      <a:pos x="97" y="38"/>
                    </a:cxn>
                    <a:cxn ang="0">
                      <a:pos x="95" y="28"/>
                    </a:cxn>
                    <a:cxn ang="0">
                      <a:pos x="89" y="21"/>
                    </a:cxn>
                    <a:cxn ang="0">
                      <a:pos x="83" y="13"/>
                    </a:cxn>
                    <a:cxn ang="0">
                      <a:pos x="76" y="7"/>
                    </a:cxn>
                    <a:cxn ang="0">
                      <a:pos x="68" y="3"/>
                    </a:cxn>
                    <a:cxn ang="0">
                      <a:pos x="59" y="0"/>
                    </a:cxn>
                    <a:cxn ang="0">
                      <a:pos x="49" y="0"/>
                    </a:cxn>
                    <a:cxn ang="0">
                      <a:pos x="40" y="0"/>
                    </a:cxn>
                    <a:cxn ang="0">
                      <a:pos x="30" y="3"/>
                    </a:cxn>
                    <a:cxn ang="0">
                      <a:pos x="21" y="7"/>
                    </a:cxn>
                    <a:cxn ang="0">
                      <a:pos x="13" y="13"/>
                    </a:cxn>
                    <a:cxn ang="0">
                      <a:pos x="7" y="21"/>
                    </a:cxn>
                    <a:cxn ang="0">
                      <a:pos x="4" y="28"/>
                    </a:cxn>
                    <a:cxn ang="0">
                      <a:pos x="0" y="38"/>
                    </a:cxn>
                    <a:cxn ang="0">
                      <a:pos x="0" y="49"/>
                    </a:cxn>
                    <a:cxn ang="0">
                      <a:pos x="0" y="55"/>
                    </a:cxn>
                    <a:cxn ang="0">
                      <a:pos x="2" y="62"/>
                    </a:cxn>
                    <a:cxn ang="0">
                      <a:pos x="4" y="70"/>
                    </a:cxn>
                    <a:cxn ang="0">
                      <a:pos x="7" y="75"/>
                    </a:cxn>
                    <a:cxn ang="0">
                      <a:pos x="11" y="81"/>
                    </a:cxn>
                    <a:cxn ang="0">
                      <a:pos x="17" y="85"/>
                    </a:cxn>
                    <a:cxn ang="0">
                      <a:pos x="23" y="91"/>
                    </a:cxn>
                    <a:cxn ang="0">
                      <a:pos x="28" y="93"/>
                    </a:cxn>
                    <a:cxn ang="0">
                      <a:pos x="30" y="93"/>
                    </a:cxn>
                    <a:cxn ang="0">
                      <a:pos x="32" y="91"/>
                    </a:cxn>
                    <a:cxn ang="0">
                      <a:pos x="26" y="89"/>
                    </a:cxn>
                    <a:cxn ang="0">
                      <a:pos x="21" y="85"/>
                    </a:cxn>
                    <a:cxn ang="0">
                      <a:pos x="15" y="79"/>
                    </a:cxn>
                    <a:cxn ang="0">
                      <a:pos x="11" y="74"/>
                    </a:cxn>
                    <a:cxn ang="0">
                      <a:pos x="7" y="68"/>
                    </a:cxn>
                    <a:cxn ang="0">
                      <a:pos x="5" y="62"/>
                    </a:cxn>
                    <a:cxn ang="0">
                      <a:pos x="4" y="55"/>
                    </a:cxn>
                    <a:cxn ang="0">
                      <a:pos x="4" y="49"/>
                    </a:cxn>
                    <a:cxn ang="0">
                      <a:pos x="4" y="39"/>
                    </a:cxn>
                    <a:cxn ang="0">
                      <a:pos x="7" y="30"/>
                    </a:cxn>
                    <a:cxn ang="0">
                      <a:pos x="11" y="22"/>
                    </a:cxn>
                    <a:cxn ang="0">
                      <a:pos x="17" y="17"/>
                    </a:cxn>
                    <a:cxn ang="0">
                      <a:pos x="23" y="11"/>
                    </a:cxn>
                    <a:cxn ang="0">
                      <a:pos x="30" y="5"/>
                    </a:cxn>
                    <a:cxn ang="0">
                      <a:pos x="40" y="3"/>
                    </a:cxn>
                    <a:cxn ang="0">
                      <a:pos x="49" y="3"/>
                    </a:cxn>
                    <a:cxn ang="0">
                      <a:pos x="59" y="3"/>
                    </a:cxn>
                    <a:cxn ang="0">
                      <a:pos x="66" y="5"/>
                    </a:cxn>
                    <a:cxn ang="0">
                      <a:pos x="74" y="11"/>
                    </a:cxn>
                    <a:cxn ang="0">
                      <a:pos x="81" y="17"/>
                    </a:cxn>
                    <a:cxn ang="0">
                      <a:pos x="87" y="22"/>
                    </a:cxn>
                    <a:cxn ang="0">
                      <a:pos x="91" y="30"/>
                    </a:cxn>
                    <a:cxn ang="0">
                      <a:pos x="93" y="39"/>
                    </a:cxn>
                    <a:cxn ang="0">
                      <a:pos x="95" y="49"/>
                    </a:cxn>
                    <a:cxn ang="0">
                      <a:pos x="93" y="58"/>
                    </a:cxn>
                    <a:cxn ang="0">
                      <a:pos x="89" y="68"/>
                    </a:cxn>
                    <a:cxn ang="0">
                      <a:pos x="93" y="68"/>
                    </a:cxn>
                    <a:cxn ang="0">
                      <a:pos x="95" y="66"/>
                    </a:cxn>
                    <a:cxn ang="0">
                      <a:pos x="97" y="58"/>
                    </a:cxn>
                    <a:cxn ang="0">
                      <a:pos x="98" y="49"/>
                    </a:cxn>
                  </a:cxnLst>
                  <a:rect l="0" t="0" r="r" b="b"/>
                  <a:pathLst>
                    <a:path w="98" h="93">
                      <a:moveTo>
                        <a:pt x="98" y="49"/>
                      </a:moveTo>
                      <a:lnTo>
                        <a:pt x="97" y="38"/>
                      </a:lnTo>
                      <a:lnTo>
                        <a:pt x="95" y="28"/>
                      </a:lnTo>
                      <a:lnTo>
                        <a:pt x="89" y="21"/>
                      </a:lnTo>
                      <a:lnTo>
                        <a:pt x="83" y="13"/>
                      </a:lnTo>
                      <a:lnTo>
                        <a:pt x="76" y="7"/>
                      </a:lnTo>
                      <a:lnTo>
                        <a:pt x="68" y="3"/>
                      </a:lnTo>
                      <a:lnTo>
                        <a:pt x="59" y="0"/>
                      </a:lnTo>
                      <a:lnTo>
                        <a:pt x="49" y="0"/>
                      </a:lnTo>
                      <a:lnTo>
                        <a:pt x="40" y="0"/>
                      </a:lnTo>
                      <a:lnTo>
                        <a:pt x="30" y="3"/>
                      </a:lnTo>
                      <a:lnTo>
                        <a:pt x="21" y="7"/>
                      </a:lnTo>
                      <a:lnTo>
                        <a:pt x="13" y="13"/>
                      </a:lnTo>
                      <a:lnTo>
                        <a:pt x="7" y="21"/>
                      </a:lnTo>
                      <a:lnTo>
                        <a:pt x="4" y="28"/>
                      </a:lnTo>
                      <a:lnTo>
                        <a:pt x="0" y="38"/>
                      </a:lnTo>
                      <a:lnTo>
                        <a:pt x="0" y="49"/>
                      </a:lnTo>
                      <a:lnTo>
                        <a:pt x="0" y="55"/>
                      </a:lnTo>
                      <a:lnTo>
                        <a:pt x="2" y="62"/>
                      </a:lnTo>
                      <a:lnTo>
                        <a:pt x="4" y="70"/>
                      </a:lnTo>
                      <a:lnTo>
                        <a:pt x="7" y="75"/>
                      </a:lnTo>
                      <a:lnTo>
                        <a:pt x="11" y="81"/>
                      </a:lnTo>
                      <a:lnTo>
                        <a:pt x="17" y="85"/>
                      </a:lnTo>
                      <a:lnTo>
                        <a:pt x="23" y="91"/>
                      </a:lnTo>
                      <a:lnTo>
                        <a:pt x="28" y="93"/>
                      </a:lnTo>
                      <a:lnTo>
                        <a:pt x="30" y="93"/>
                      </a:lnTo>
                      <a:lnTo>
                        <a:pt x="32" y="91"/>
                      </a:lnTo>
                      <a:lnTo>
                        <a:pt x="26" y="89"/>
                      </a:lnTo>
                      <a:lnTo>
                        <a:pt x="21" y="85"/>
                      </a:lnTo>
                      <a:lnTo>
                        <a:pt x="15" y="79"/>
                      </a:lnTo>
                      <a:lnTo>
                        <a:pt x="11" y="74"/>
                      </a:lnTo>
                      <a:lnTo>
                        <a:pt x="7" y="68"/>
                      </a:lnTo>
                      <a:lnTo>
                        <a:pt x="5" y="62"/>
                      </a:lnTo>
                      <a:lnTo>
                        <a:pt x="4" y="55"/>
                      </a:lnTo>
                      <a:lnTo>
                        <a:pt x="4" y="49"/>
                      </a:lnTo>
                      <a:lnTo>
                        <a:pt x="4" y="39"/>
                      </a:lnTo>
                      <a:lnTo>
                        <a:pt x="7" y="30"/>
                      </a:lnTo>
                      <a:lnTo>
                        <a:pt x="11" y="22"/>
                      </a:lnTo>
                      <a:lnTo>
                        <a:pt x="17" y="17"/>
                      </a:lnTo>
                      <a:lnTo>
                        <a:pt x="23" y="11"/>
                      </a:lnTo>
                      <a:lnTo>
                        <a:pt x="30" y="5"/>
                      </a:lnTo>
                      <a:lnTo>
                        <a:pt x="40" y="3"/>
                      </a:lnTo>
                      <a:lnTo>
                        <a:pt x="49" y="3"/>
                      </a:lnTo>
                      <a:lnTo>
                        <a:pt x="59" y="3"/>
                      </a:lnTo>
                      <a:lnTo>
                        <a:pt x="66" y="5"/>
                      </a:lnTo>
                      <a:lnTo>
                        <a:pt x="74" y="11"/>
                      </a:lnTo>
                      <a:lnTo>
                        <a:pt x="81" y="17"/>
                      </a:lnTo>
                      <a:lnTo>
                        <a:pt x="87" y="22"/>
                      </a:lnTo>
                      <a:lnTo>
                        <a:pt x="91" y="30"/>
                      </a:lnTo>
                      <a:lnTo>
                        <a:pt x="93" y="39"/>
                      </a:lnTo>
                      <a:lnTo>
                        <a:pt x="95" y="49"/>
                      </a:lnTo>
                      <a:lnTo>
                        <a:pt x="93" y="58"/>
                      </a:lnTo>
                      <a:lnTo>
                        <a:pt x="89" y="68"/>
                      </a:lnTo>
                      <a:lnTo>
                        <a:pt x="93" y="68"/>
                      </a:lnTo>
                      <a:lnTo>
                        <a:pt x="95" y="66"/>
                      </a:lnTo>
                      <a:lnTo>
                        <a:pt x="97" y="58"/>
                      </a:lnTo>
                      <a:lnTo>
                        <a:pt x="98" y="49"/>
                      </a:lnTo>
                      <a:close/>
                    </a:path>
                  </a:pathLst>
                </a:custGeom>
                <a:solidFill>
                  <a:srgbClr val="CC939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358" name="Freeform 222"/>
                <p:cNvSpPr>
                  <a:spLocks/>
                </p:cNvSpPr>
                <p:nvPr/>
              </p:nvSpPr>
              <p:spPr bwMode="auto">
                <a:xfrm>
                  <a:off x="1584" y="1467"/>
                  <a:ext cx="95" cy="91"/>
                </a:xfrm>
                <a:custGeom>
                  <a:avLst/>
                  <a:gdLst/>
                  <a:ahLst/>
                  <a:cxnLst>
                    <a:cxn ang="0">
                      <a:pos x="95" y="47"/>
                    </a:cxn>
                    <a:cxn ang="0">
                      <a:pos x="93" y="36"/>
                    </a:cxn>
                    <a:cxn ang="0">
                      <a:pos x="91" y="28"/>
                    </a:cxn>
                    <a:cxn ang="0">
                      <a:pos x="85" y="20"/>
                    </a:cxn>
                    <a:cxn ang="0">
                      <a:pos x="79" y="13"/>
                    </a:cxn>
                    <a:cxn ang="0">
                      <a:pos x="74" y="7"/>
                    </a:cxn>
                    <a:cxn ang="0">
                      <a:pos x="64" y="1"/>
                    </a:cxn>
                    <a:cxn ang="0">
                      <a:pos x="57" y="0"/>
                    </a:cxn>
                    <a:cxn ang="0">
                      <a:pos x="47" y="0"/>
                    </a:cxn>
                    <a:cxn ang="0">
                      <a:pos x="38" y="0"/>
                    </a:cxn>
                    <a:cxn ang="0">
                      <a:pos x="28" y="1"/>
                    </a:cxn>
                    <a:cxn ang="0">
                      <a:pos x="21" y="7"/>
                    </a:cxn>
                    <a:cxn ang="0">
                      <a:pos x="13" y="13"/>
                    </a:cxn>
                    <a:cxn ang="0">
                      <a:pos x="7" y="20"/>
                    </a:cxn>
                    <a:cxn ang="0">
                      <a:pos x="3" y="28"/>
                    </a:cxn>
                    <a:cxn ang="0">
                      <a:pos x="0" y="36"/>
                    </a:cxn>
                    <a:cxn ang="0">
                      <a:pos x="0" y="47"/>
                    </a:cxn>
                    <a:cxn ang="0">
                      <a:pos x="0" y="53"/>
                    </a:cxn>
                    <a:cxn ang="0">
                      <a:pos x="2" y="60"/>
                    </a:cxn>
                    <a:cxn ang="0">
                      <a:pos x="3" y="66"/>
                    </a:cxn>
                    <a:cxn ang="0">
                      <a:pos x="7" y="73"/>
                    </a:cxn>
                    <a:cxn ang="0">
                      <a:pos x="11" y="77"/>
                    </a:cxn>
                    <a:cxn ang="0">
                      <a:pos x="17" y="83"/>
                    </a:cxn>
                    <a:cxn ang="0">
                      <a:pos x="22" y="87"/>
                    </a:cxn>
                    <a:cxn ang="0">
                      <a:pos x="28" y="91"/>
                    </a:cxn>
                    <a:cxn ang="0">
                      <a:pos x="30" y="89"/>
                    </a:cxn>
                    <a:cxn ang="0">
                      <a:pos x="32" y="89"/>
                    </a:cxn>
                    <a:cxn ang="0">
                      <a:pos x="34" y="89"/>
                    </a:cxn>
                    <a:cxn ang="0">
                      <a:pos x="34" y="89"/>
                    </a:cxn>
                    <a:cxn ang="0">
                      <a:pos x="28" y="85"/>
                    </a:cxn>
                    <a:cxn ang="0">
                      <a:pos x="21" y="81"/>
                    </a:cxn>
                    <a:cxn ang="0">
                      <a:pos x="17" y="77"/>
                    </a:cxn>
                    <a:cxn ang="0">
                      <a:pos x="11" y="72"/>
                    </a:cxn>
                    <a:cxn ang="0">
                      <a:pos x="7" y="66"/>
                    </a:cxn>
                    <a:cxn ang="0">
                      <a:pos x="5" y="60"/>
                    </a:cxn>
                    <a:cxn ang="0">
                      <a:pos x="3" y="53"/>
                    </a:cxn>
                    <a:cxn ang="0">
                      <a:pos x="3" y="47"/>
                    </a:cxn>
                    <a:cxn ang="0">
                      <a:pos x="3" y="37"/>
                    </a:cxn>
                    <a:cxn ang="0">
                      <a:pos x="7" y="30"/>
                    </a:cxn>
                    <a:cxn ang="0">
                      <a:pos x="11" y="22"/>
                    </a:cxn>
                    <a:cxn ang="0">
                      <a:pos x="15" y="15"/>
                    </a:cxn>
                    <a:cxn ang="0">
                      <a:pos x="22" y="9"/>
                    </a:cxn>
                    <a:cxn ang="0">
                      <a:pos x="30" y="5"/>
                    </a:cxn>
                    <a:cxn ang="0">
                      <a:pos x="38" y="3"/>
                    </a:cxn>
                    <a:cxn ang="0">
                      <a:pos x="47" y="3"/>
                    </a:cxn>
                    <a:cxn ang="0">
                      <a:pos x="55" y="3"/>
                    </a:cxn>
                    <a:cxn ang="0">
                      <a:pos x="64" y="5"/>
                    </a:cxn>
                    <a:cxn ang="0">
                      <a:pos x="72" y="9"/>
                    </a:cxn>
                    <a:cxn ang="0">
                      <a:pos x="77" y="15"/>
                    </a:cxn>
                    <a:cxn ang="0">
                      <a:pos x="83" y="22"/>
                    </a:cxn>
                    <a:cxn ang="0">
                      <a:pos x="87" y="30"/>
                    </a:cxn>
                    <a:cxn ang="0">
                      <a:pos x="89" y="37"/>
                    </a:cxn>
                    <a:cxn ang="0">
                      <a:pos x="91" y="47"/>
                    </a:cxn>
                    <a:cxn ang="0">
                      <a:pos x="89" y="56"/>
                    </a:cxn>
                    <a:cxn ang="0">
                      <a:pos x="85" y="68"/>
                    </a:cxn>
                    <a:cxn ang="0">
                      <a:pos x="87" y="66"/>
                    </a:cxn>
                    <a:cxn ang="0">
                      <a:pos x="91" y="66"/>
                    </a:cxn>
                    <a:cxn ang="0">
                      <a:pos x="93" y="56"/>
                    </a:cxn>
                    <a:cxn ang="0">
                      <a:pos x="95" y="47"/>
                    </a:cxn>
                  </a:cxnLst>
                  <a:rect l="0" t="0" r="r" b="b"/>
                  <a:pathLst>
                    <a:path w="95" h="91">
                      <a:moveTo>
                        <a:pt x="95" y="47"/>
                      </a:moveTo>
                      <a:lnTo>
                        <a:pt x="93" y="36"/>
                      </a:lnTo>
                      <a:lnTo>
                        <a:pt x="91" y="28"/>
                      </a:lnTo>
                      <a:lnTo>
                        <a:pt x="85" y="20"/>
                      </a:lnTo>
                      <a:lnTo>
                        <a:pt x="79" y="13"/>
                      </a:lnTo>
                      <a:lnTo>
                        <a:pt x="74" y="7"/>
                      </a:lnTo>
                      <a:lnTo>
                        <a:pt x="64" y="1"/>
                      </a:lnTo>
                      <a:lnTo>
                        <a:pt x="57" y="0"/>
                      </a:lnTo>
                      <a:lnTo>
                        <a:pt x="47" y="0"/>
                      </a:lnTo>
                      <a:lnTo>
                        <a:pt x="38" y="0"/>
                      </a:lnTo>
                      <a:lnTo>
                        <a:pt x="28" y="1"/>
                      </a:lnTo>
                      <a:lnTo>
                        <a:pt x="21" y="7"/>
                      </a:lnTo>
                      <a:lnTo>
                        <a:pt x="13" y="13"/>
                      </a:lnTo>
                      <a:lnTo>
                        <a:pt x="7" y="20"/>
                      </a:lnTo>
                      <a:lnTo>
                        <a:pt x="3" y="28"/>
                      </a:lnTo>
                      <a:lnTo>
                        <a:pt x="0" y="36"/>
                      </a:lnTo>
                      <a:lnTo>
                        <a:pt x="0" y="47"/>
                      </a:lnTo>
                      <a:lnTo>
                        <a:pt x="0" y="53"/>
                      </a:lnTo>
                      <a:lnTo>
                        <a:pt x="2" y="60"/>
                      </a:lnTo>
                      <a:lnTo>
                        <a:pt x="3" y="66"/>
                      </a:lnTo>
                      <a:lnTo>
                        <a:pt x="7" y="73"/>
                      </a:lnTo>
                      <a:lnTo>
                        <a:pt x="11" y="77"/>
                      </a:lnTo>
                      <a:lnTo>
                        <a:pt x="17" y="83"/>
                      </a:lnTo>
                      <a:lnTo>
                        <a:pt x="22" y="87"/>
                      </a:lnTo>
                      <a:lnTo>
                        <a:pt x="28" y="91"/>
                      </a:lnTo>
                      <a:lnTo>
                        <a:pt x="30" y="89"/>
                      </a:lnTo>
                      <a:lnTo>
                        <a:pt x="32" y="89"/>
                      </a:lnTo>
                      <a:lnTo>
                        <a:pt x="34" y="89"/>
                      </a:lnTo>
                      <a:lnTo>
                        <a:pt x="34" y="89"/>
                      </a:lnTo>
                      <a:lnTo>
                        <a:pt x="28" y="85"/>
                      </a:lnTo>
                      <a:lnTo>
                        <a:pt x="21" y="81"/>
                      </a:lnTo>
                      <a:lnTo>
                        <a:pt x="17" y="77"/>
                      </a:lnTo>
                      <a:lnTo>
                        <a:pt x="11" y="72"/>
                      </a:lnTo>
                      <a:lnTo>
                        <a:pt x="7" y="66"/>
                      </a:lnTo>
                      <a:lnTo>
                        <a:pt x="5" y="60"/>
                      </a:lnTo>
                      <a:lnTo>
                        <a:pt x="3" y="53"/>
                      </a:lnTo>
                      <a:lnTo>
                        <a:pt x="3" y="47"/>
                      </a:lnTo>
                      <a:lnTo>
                        <a:pt x="3" y="37"/>
                      </a:lnTo>
                      <a:lnTo>
                        <a:pt x="7" y="30"/>
                      </a:lnTo>
                      <a:lnTo>
                        <a:pt x="11" y="22"/>
                      </a:lnTo>
                      <a:lnTo>
                        <a:pt x="15" y="15"/>
                      </a:lnTo>
                      <a:lnTo>
                        <a:pt x="22" y="9"/>
                      </a:lnTo>
                      <a:lnTo>
                        <a:pt x="30" y="5"/>
                      </a:lnTo>
                      <a:lnTo>
                        <a:pt x="38" y="3"/>
                      </a:lnTo>
                      <a:lnTo>
                        <a:pt x="47" y="3"/>
                      </a:lnTo>
                      <a:lnTo>
                        <a:pt x="55" y="3"/>
                      </a:lnTo>
                      <a:lnTo>
                        <a:pt x="64" y="5"/>
                      </a:lnTo>
                      <a:lnTo>
                        <a:pt x="72" y="9"/>
                      </a:lnTo>
                      <a:lnTo>
                        <a:pt x="77" y="15"/>
                      </a:lnTo>
                      <a:lnTo>
                        <a:pt x="83" y="22"/>
                      </a:lnTo>
                      <a:lnTo>
                        <a:pt x="87" y="30"/>
                      </a:lnTo>
                      <a:lnTo>
                        <a:pt x="89" y="37"/>
                      </a:lnTo>
                      <a:lnTo>
                        <a:pt x="91" y="47"/>
                      </a:lnTo>
                      <a:lnTo>
                        <a:pt x="89" y="56"/>
                      </a:lnTo>
                      <a:lnTo>
                        <a:pt x="85" y="68"/>
                      </a:lnTo>
                      <a:lnTo>
                        <a:pt x="87" y="66"/>
                      </a:lnTo>
                      <a:lnTo>
                        <a:pt x="91" y="66"/>
                      </a:lnTo>
                      <a:lnTo>
                        <a:pt x="93" y="56"/>
                      </a:lnTo>
                      <a:lnTo>
                        <a:pt x="95" y="47"/>
                      </a:lnTo>
                      <a:close/>
                    </a:path>
                  </a:pathLst>
                </a:custGeom>
                <a:solidFill>
                  <a:srgbClr val="CD949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359" name="Freeform 223"/>
                <p:cNvSpPr>
                  <a:spLocks/>
                </p:cNvSpPr>
                <p:nvPr/>
              </p:nvSpPr>
              <p:spPr bwMode="auto">
                <a:xfrm>
                  <a:off x="1586" y="1468"/>
                  <a:ext cx="91" cy="88"/>
                </a:xfrm>
                <a:custGeom>
                  <a:avLst/>
                  <a:gdLst/>
                  <a:ahLst/>
                  <a:cxnLst>
                    <a:cxn ang="0">
                      <a:pos x="91" y="46"/>
                    </a:cxn>
                    <a:cxn ang="0">
                      <a:pos x="89" y="36"/>
                    </a:cxn>
                    <a:cxn ang="0">
                      <a:pos x="87" y="27"/>
                    </a:cxn>
                    <a:cxn ang="0">
                      <a:pos x="83" y="19"/>
                    </a:cxn>
                    <a:cxn ang="0">
                      <a:pos x="77" y="14"/>
                    </a:cxn>
                    <a:cxn ang="0">
                      <a:pos x="70" y="8"/>
                    </a:cxn>
                    <a:cxn ang="0">
                      <a:pos x="62" y="2"/>
                    </a:cxn>
                    <a:cxn ang="0">
                      <a:pos x="55" y="0"/>
                    </a:cxn>
                    <a:cxn ang="0">
                      <a:pos x="45" y="0"/>
                    </a:cxn>
                    <a:cxn ang="0">
                      <a:pos x="36" y="0"/>
                    </a:cxn>
                    <a:cxn ang="0">
                      <a:pos x="26" y="2"/>
                    </a:cxn>
                    <a:cxn ang="0">
                      <a:pos x="19" y="8"/>
                    </a:cxn>
                    <a:cxn ang="0">
                      <a:pos x="13" y="14"/>
                    </a:cxn>
                    <a:cxn ang="0">
                      <a:pos x="7" y="19"/>
                    </a:cxn>
                    <a:cxn ang="0">
                      <a:pos x="3" y="27"/>
                    </a:cxn>
                    <a:cxn ang="0">
                      <a:pos x="0" y="36"/>
                    </a:cxn>
                    <a:cxn ang="0">
                      <a:pos x="0" y="46"/>
                    </a:cxn>
                    <a:cxn ang="0">
                      <a:pos x="0" y="52"/>
                    </a:cxn>
                    <a:cxn ang="0">
                      <a:pos x="1" y="59"/>
                    </a:cxn>
                    <a:cxn ang="0">
                      <a:pos x="3" y="65"/>
                    </a:cxn>
                    <a:cxn ang="0">
                      <a:pos x="7" y="71"/>
                    </a:cxn>
                    <a:cxn ang="0">
                      <a:pos x="11" y="76"/>
                    </a:cxn>
                    <a:cxn ang="0">
                      <a:pos x="17" y="82"/>
                    </a:cxn>
                    <a:cxn ang="0">
                      <a:pos x="22" y="86"/>
                    </a:cxn>
                    <a:cxn ang="0">
                      <a:pos x="28" y="88"/>
                    </a:cxn>
                    <a:cxn ang="0">
                      <a:pos x="30" y="88"/>
                    </a:cxn>
                    <a:cxn ang="0">
                      <a:pos x="30" y="88"/>
                    </a:cxn>
                    <a:cxn ang="0">
                      <a:pos x="32" y="88"/>
                    </a:cxn>
                    <a:cxn ang="0">
                      <a:pos x="34" y="86"/>
                    </a:cxn>
                    <a:cxn ang="0">
                      <a:pos x="34" y="86"/>
                    </a:cxn>
                    <a:cxn ang="0">
                      <a:pos x="34" y="86"/>
                    </a:cxn>
                    <a:cxn ang="0">
                      <a:pos x="28" y="84"/>
                    </a:cxn>
                    <a:cxn ang="0">
                      <a:pos x="22" y="80"/>
                    </a:cxn>
                    <a:cxn ang="0">
                      <a:pos x="17" y="76"/>
                    </a:cxn>
                    <a:cxn ang="0">
                      <a:pos x="11" y="71"/>
                    </a:cxn>
                    <a:cxn ang="0">
                      <a:pos x="7" y="65"/>
                    </a:cxn>
                    <a:cxn ang="0">
                      <a:pos x="5" y="59"/>
                    </a:cxn>
                    <a:cxn ang="0">
                      <a:pos x="3" y="52"/>
                    </a:cxn>
                    <a:cxn ang="0">
                      <a:pos x="3" y="46"/>
                    </a:cxn>
                    <a:cxn ang="0">
                      <a:pos x="3" y="36"/>
                    </a:cxn>
                    <a:cxn ang="0">
                      <a:pos x="5" y="29"/>
                    </a:cxn>
                    <a:cxn ang="0">
                      <a:pos x="11" y="21"/>
                    </a:cxn>
                    <a:cxn ang="0">
                      <a:pos x="15" y="16"/>
                    </a:cxn>
                    <a:cxn ang="0">
                      <a:pos x="20" y="10"/>
                    </a:cxn>
                    <a:cxn ang="0">
                      <a:pos x="28" y="6"/>
                    </a:cxn>
                    <a:cxn ang="0">
                      <a:pos x="36" y="4"/>
                    </a:cxn>
                    <a:cxn ang="0">
                      <a:pos x="45" y="4"/>
                    </a:cxn>
                    <a:cxn ang="0">
                      <a:pos x="53" y="4"/>
                    </a:cxn>
                    <a:cxn ang="0">
                      <a:pos x="60" y="6"/>
                    </a:cxn>
                    <a:cxn ang="0">
                      <a:pos x="68" y="10"/>
                    </a:cxn>
                    <a:cxn ang="0">
                      <a:pos x="74" y="16"/>
                    </a:cxn>
                    <a:cxn ang="0">
                      <a:pos x="79" y="21"/>
                    </a:cxn>
                    <a:cxn ang="0">
                      <a:pos x="83" y="29"/>
                    </a:cxn>
                    <a:cxn ang="0">
                      <a:pos x="85" y="36"/>
                    </a:cxn>
                    <a:cxn ang="0">
                      <a:pos x="87" y="46"/>
                    </a:cxn>
                    <a:cxn ang="0">
                      <a:pos x="85" y="57"/>
                    </a:cxn>
                    <a:cxn ang="0">
                      <a:pos x="79" y="69"/>
                    </a:cxn>
                    <a:cxn ang="0">
                      <a:pos x="83" y="67"/>
                    </a:cxn>
                    <a:cxn ang="0">
                      <a:pos x="85" y="65"/>
                    </a:cxn>
                    <a:cxn ang="0">
                      <a:pos x="89" y="55"/>
                    </a:cxn>
                    <a:cxn ang="0">
                      <a:pos x="91" y="46"/>
                    </a:cxn>
                  </a:cxnLst>
                  <a:rect l="0" t="0" r="r" b="b"/>
                  <a:pathLst>
                    <a:path w="91" h="88">
                      <a:moveTo>
                        <a:pt x="91" y="46"/>
                      </a:moveTo>
                      <a:lnTo>
                        <a:pt x="89" y="36"/>
                      </a:lnTo>
                      <a:lnTo>
                        <a:pt x="87" y="27"/>
                      </a:lnTo>
                      <a:lnTo>
                        <a:pt x="83" y="19"/>
                      </a:lnTo>
                      <a:lnTo>
                        <a:pt x="77" y="14"/>
                      </a:lnTo>
                      <a:lnTo>
                        <a:pt x="70" y="8"/>
                      </a:lnTo>
                      <a:lnTo>
                        <a:pt x="62" y="2"/>
                      </a:lnTo>
                      <a:lnTo>
                        <a:pt x="55" y="0"/>
                      </a:lnTo>
                      <a:lnTo>
                        <a:pt x="45" y="0"/>
                      </a:lnTo>
                      <a:lnTo>
                        <a:pt x="36" y="0"/>
                      </a:lnTo>
                      <a:lnTo>
                        <a:pt x="26" y="2"/>
                      </a:lnTo>
                      <a:lnTo>
                        <a:pt x="19" y="8"/>
                      </a:lnTo>
                      <a:lnTo>
                        <a:pt x="13" y="14"/>
                      </a:lnTo>
                      <a:lnTo>
                        <a:pt x="7" y="19"/>
                      </a:lnTo>
                      <a:lnTo>
                        <a:pt x="3" y="27"/>
                      </a:lnTo>
                      <a:lnTo>
                        <a:pt x="0" y="36"/>
                      </a:lnTo>
                      <a:lnTo>
                        <a:pt x="0" y="46"/>
                      </a:lnTo>
                      <a:lnTo>
                        <a:pt x="0" y="52"/>
                      </a:lnTo>
                      <a:lnTo>
                        <a:pt x="1" y="59"/>
                      </a:lnTo>
                      <a:lnTo>
                        <a:pt x="3" y="65"/>
                      </a:lnTo>
                      <a:lnTo>
                        <a:pt x="7" y="71"/>
                      </a:lnTo>
                      <a:lnTo>
                        <a:pt x="11" y="76"/>
                      </a:lnTo>
                      <a:lnTo>
                        <a:pt x="17" y="82"/>
                      </a:lnTo>
                      <a:lnTo>
                        <a:pt x="22" y="86"/>
                      </a:lnTo>
                      <a:lnTo>
                        <a:pt x="28" y="88"/>
                      </a:lnTo>
                      <a:lnTo>
                        <a:pt x="30" y="88"/>
                      </a:lnTo>
                      <a:lnTo>
                        <a:pt x="30" y="88"/>
                      </a:lnTo>
                      <a:lnTo>
                        <a:pt x="32" y="88"/>
                      </a:lnTo>
                      <a:lnTo>
                        <a:pt x="34" y="86"/>
                      </a:lnTo>
                      <a:lnTo>
                        <a:pt x="34" y="86"/>
                      </a:lnTo>
                      <a:lnTo>
                        <a:pt x="34" y="86"/>
                      </a:lnTo>
                      <a:lnTo>
                        <a:pt x="28" y="84"/>
                      </a:lnTo>
                      <a:lnTo>
                        <a:pt x="22" y="80"/>
                      </a:lnTo>
                      <a:lnTo>
                        <a:pt x="17" y="76"/>
                      </a:lnTo>
                      <a:lnTo>
                        <a:pt x="11" y="71"/>
                      </a:lnTo>
                      <a:lnTo>
                        <a:pt x="7" y="65"/>
                      </a:lnTo>
                      <a:lnTo>
                        <a:pt x="5" y="59"/>
                      </a:lnTo>
                      <a:lnTo>
                        <a:pt x="3" y="52"/>
                      </a:lnTo>
                      <a:lnTo>
                        <a:pt x="3" y="46"/>
                      </a:lnTo>
                      <a:lnTo>
                        <a:pt x="3" y="36"/>
                      </a:lnTo>
                      <a:lnTo>
                        <a:pt x="5" y="29"/>
                      </a:lnTo>
                      <a:lnTo>
                        <a:pt x="11" y="21"/>
                      </a:lnTo>
                      <a:lnTo>
                        <a:pt x="15" y="16"/>
                      </a:lnTo>
                      <a:lnTo>
                        <a:pt x="20" y="10"/>
                      </a:lnTo>
                      <a:lnTo>
                        <a:pt x="28" y="6"/>
                      </a:lnTo>
                      <a:lnTo>
                        <a:pt x="36" y="4"/>
                      </a:lnTo>
                      <a:lnTo>
                        <a:pt x="45" y="4"/>
                      </a:lnTo>
                      <a:lnTo>
                        <a:pt x="53" y="4"/>
                      </a:lnTo>
                      <a:lnTo>
                        <a:pt x="60" y="6"/>
                      </a:lnTo>
                      <a:lnTo>
                        <a:pt x="68" y="10"/>
                      </a:lnTo>
                      <a:lnTo>
                        <a:pt x="74" y="16"/>
                      </a:lnTo>
                      <a:lnTo>
                        <a:pt x="79" y="21"/>
                      </a:lnTo>
                      <a:lnTo>
                        <a:pt x="83" y="29"/>
                      </a:lnTo>
                      <a:lnTo>
                        <a:pt x="85" y="36"/>
                      </a:lnTo>
                      <a:lnTo>
                        <a:pt x="87" y="46"/>
                      </a:lnTo>
                      <a:lnTo>
                        <a:pt x="85" y="57"/>
                      </a:lnTo>
                      <a:lnTo>
                        <a:pt x="79" y="69"/>
                      </a:lnTo>
                      <a:lnTo>
                        <a:pt x="83" y="67"/>
                      </a:lnTo>
                      <a:lnTo>
                        <a:pt x="85" y="65"/>
                      </a:lnTo>
                      <a:lnTo>
                        <a:pt x="89" y="55"/>
                      </a:lnTo>
                      <a:lnTo>
                        <a:pt x="91" y="46"/>
                      </a:lnTo>
                      <a:close/>
                    </a:path>
                  </a:pathLst>
                </a:custGeom>
                <a:solidFill>
                  <a:srgbClr val="CE949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360" name="Freeform 224"/>
                <p:cNvSpPr>
                  <a:spLocks/>
                </p:cNvSpPr>
                <p:nvPr/>
              </p:nvSpPr>
              <p:spPr bwMode="auto">
                <a:xfrm>
                  <a:off x="1587" y="1470"/>
                  <a:ext cx="88" cy="86"/>
                </a:xfrm>
                <a:custGeom>
                  <a:avLst/>
                  <a:gdLst/>
                  <a:ahLst/>
                  <a:cxnLst>
                    <a:cxn ang="0">
                      <a:pos x="86" y="34"/>
                    </a:cxn>
                    <a:cxn ang="0">
                      <a:pos x="80" y="19"/>
                    </a:cxn>
                    <a:cxn ang="0">
                      <a:pos x="69" y="6"/>
                    </a:cxn>
                    <a:cxn ang="0">
                      <a:pos x="52" y="0"/>
                    </a:cxn>
                    <a:cxn ang="0">
                      <a:pos x="35" y="0"/>
                    </a:cxn>
                    <a:cxn ang="0">
                      <a:pos x="19" y="6"/>
                    </a:cxn>
                    <a:cxn ang="0">
                      <a:pos x="8" y="19"/>
                    </a:cxn>
                    <a:cxn ang="0">
                      <a:pos x="0" y="34"/>
                    </a:cxn>
                    <a:cxn ang="0">
                      <a:pos x="0" y="50"/>
                    </a:cxn>
                    <a:cxn ang="0">
                      <a:pos x="4" y="63"/>
                    </a:cxn>
                    <a:cxn ang="0">
                      <a:pos x="14" y="74"/>
                    </a:cxn>
                    <a:cxn ang="0">
                      <a:pos x="25" y="82"/>
                    </a:cxn>
                    <a:cxn ang="0">
                      <a:pos x="31" y="84"/>
                    </a:cxn>
                    <a:cxn ang="0">
                      <a:pos x="33" y="84"/>
                    </a:cxn>
                    <a:cxn ang="0">
                      <a:pos x="35" y="82"/>
                    </a:cxn>
                    <a:cxn ang="0">
                      <a:pos x="35" y="82"/>
                    </a:cxn>
                    <a:cxn ang="0">
                      <a:pos x="29" y="80"/>
                    </a:cxn>
                    <a:cxn ang="0">
                      <a:pos x="18" y="72"/>
                    </a:cxn>
                    <a:cxn ang="0">
                      <a:pos x="10" y="63"/>
                    </a:cxn>
                    <a:cxn ang="0">
                      <a:pos x="4" y="50"/>
                    </a:cxn>
                    <a:cxn ang="0">
                      <a:pos x="4" y="34"/>
                    </a:cxn>
                    <a:cxn ang="0">
                      <a:pos x="10" y="21"/>
                    </a:cxn>
                    <a:cxn ang="0">
                      <a:pos x="21" y="10"/>
                    </a:cxn>
                    <a:cxn ang="0">
                      <a:pos x="37" y="4"/>
                    </a:cxn>
                    <a:cxn ang="0">
                      <a:pos x="52" y="4"/>
                    </a:cxn>
                    <a:cxn ang="0">
                      <a:pos x="65" y="10"/>
                    </a:cxn>
                    <a:cxn ang="0">
                      <a:pos x="76" y="21"/>
                    </a:cxn>
                    <a:cxn ang="0">
                      <a:pos x="82" y="34"/>
                    </a:cxn>
                    <a:cxn ang="0">
                      <a:pos x="82" y="50"/>
                    </a:cxn>
                    <a:cxn ang="0">
                      <a:pos x="78" y="63"/>
                    </a:cxn>
                    <a:cxn ang="0">
                      <a:pos x="74" y="67"/>
                    </a:cxn>
                    <a:cxn ang="0">
                      <a:pos x="82" y="65"/>
                    </a:cxn>
                    <a:cxn ang="0">
                      <a:pos x="88" y="44"/>
                    </a:cxn>
                  </a:cxnLst>
                  <a:rect l="0" t="0" r="r" b="b"/>
                  <a:pathLst>
                    <a:path w="88" h="86">
                      <a:moveTo>
                        <a:pt x="88" y="44"/>
                      </a:moveTo>
                      <a:lnTo>
                        <a:pt x="86" y="34"/>
                      </a:lnTo>
                      <a:lnTo>
                        <a:pt x="84" y="27"/>
                      </a:lnTo>
                      <a:lnTo>
                        <a:pt x="80" y="19"/>
                      </a:lnTo>
                      <a:lnTo>
                        <a:pt x="74" y="12"/>
                      </a:lnTo>
                      <a:lnTo>
                        <a:pt x="69" y="6"/>
                      </a:lnTo>
                      <a:lnTo>
                        <a:pt x="61" y="2"/>
                      </a:lnTo>
                      <a:lnTo>
                        <a:pt x="52" y="0"/>
                      </a:lnTo>
                      <a:lnTo>
                        <a:pt x="44" y="0"/>
                      </a:lnTo>
                      <a:lnTo>
                        <a:pt x="35" y="0"/>
                      </a:lnTo>
                      <a:lnTo>
                        <a:pt x="27" y="2"/>
                      </a:lnTo>
                      <a:lnTo>
                        <a:pt x="19" y="6"/>
                      </a:lnTo>
                      <a:lnTo>
                        <a:pt x="12" y="12"/>
                      </a:lnTo>
                      <a:lnTo>
                        <a:pt x="8" y="19"/>
                      </a:lnTo>
                      <a:lnTo>
                        <a:pt x="4" y="27"/>
                      </a:lnTo>
                      <a:lnTo>
                        <a:pt x="0" y="34"/>
                      </a:lnTo>
                      <a:lnTo>
                        <a:pt x="0" y="44"/>
                      </a:lnTo>
                      <a:lnTo>
                        <a:pt x="0" y="50"/>
                      </a:lnTo>
                      <a:lnTo>
                        <a:pt x="2" y="57"/>
                      </a:lnTo>
                      <a:lnTo>
                        <a:pt x="4" y="63"/>
                      </a:lnTo>
                      <a:lnTo>
                        <a:pt x="8" y="69"/>
                      </a:lnTo>
                      <a:lnTo>
                        <a:pt x="14" y="74"/>
                      </a:lnTo>
                      <a:lnTo>
                        <a:pt x="18" y="78"/>
                      </a:lnTo>
                      <a:lnTo>
                        <a:pt x="25" y="82"/>
                      </a:lnTo>
                      <a:lnTo>
                        <a:pt x="31" y="86"/>
                      </a:lnTo>
                      <a:lnTo>
                        <a:pt x="31" y="84"/>
                      </a:lnTo>
                      <a:lnTo>
                        <a:pt x="33" y="84"/>
                      </a:lnTo>
                      <a:lnTo>
                        <a:pt x="33" y="84"/>
                      </a:lnTo>
                      <a:lnTo>
                        <a:pt x="33" y="84"/>
                      </a:lnTo>
                      <a:lnTo>
                        <a:pt x="35" y="82"/>
                      </a:lnTo>
                      <a:lnTo>
                        <a:pt x="35" y="82"/>
                      </a:lnTo>
                      <a:lnTo>
                        <a:pt x="35" y="82"/>
                      </a:lnTo>
                      <a:lnTo>
                        <a:pt x="35" y="82"/>
                      </a:lnTo>
                      <a:lnTo>
                        <a:pt x="29" y="80"/>
                      </a:lnTo>
                      <a:lnTo>
                        <a:pt x="23" y="76"/>
                      </a:lnTo>
                      <a:lnTo>
                        <a:pt x="18" y="72"/>
                      </a:lnTo>
                      <a:lnTo>
                        <a:pt x="14" y="69"/>
                      </a:lnTo>
                      <a:lnTo>
                        <a:pt x="10" y="63"/>
                      </a:lnTo>
                      <a:lnTo>
                        <a:pt x="6" y="57"/>
                      </a:lnTo>
                      <a:lnTo>
                        <a:pt x="4" y="50"/>
                      </a:lnTo>
                      <a:lnTo>
                        <a:pt x="4" y="44"/>
                      </a:lnTo>
                      <a:lnTo>
                        <a:pt x="4" y="34"/>
                      </a:lnTo>
                      <a:lnTo>
                        <a:pt x="6" y="27"/>
                      </a:lnTo>
                      <a:lnTo>
                        <a:pt x="10" y="21"/>
                      </a:lnTo>
                      <a:lnTo>
                        <a:pt x="16" y="16"/>
                      </a:lnTo>
                      <a:lnTo>
                        <a:pt x="21" y="10"/>
                      </a:lnTo>
                      <a:lnTo>
                        <a:pt x="29" y="6"/>
                      </a:lnTo>
                      <a:lnTo>
                        <a:pt x="37" y="4"/>
                      </a:lnTo>
                      <a:lnTo>
                        <a:pt x="44" y="4"/>
                      </a:lnTo>
                      <a:lnTo>
                        <a:pt x="52" y="4"/>
                      </a:lnTo>
                      <a:lnTo>
                        <a:pt x="59" y="6"/>
                      </a:lnTo>
                      <a:lnTo>
                        <a:pt x="65" y="10"/>
                      </a:lnTo>
                      <a:lnTo>
                        <a:pt x="73" y="16"/>
                      </a:lnTo>
                      <a:lnTo>
                        <a:pt x="76" y="21"/>
                      </a:lnTo>
                      <a:lnTo>
                        <a:pt x="80" y="27"/>
                      </a:lnTo>
                      <a:lnTo>
                        <a:pt x="82" y="34"/>
                      </a:lnTo>
                      <a:lnTo>
                        <a:pt x="84" y="44"/>
                      </a:lnTo>
                      <a:lnTo>
                        <a:pt x="82" y="50"/>
                      </a:lnTo>
                      <a:lnTo>
                        <a:pt x="82" y="55"/>
                      </a:lnTo>
                      <a:lnTo>
                        <a:pt x="78" y="63"/>
                      </a:lnTo>
                      <a:lnTo>
                        <a:pt x="74" y="67"/>
                      </a:lnTo>
                      <a:lnTo>
                        <a:pt x="74" y="67"/>
                      </a:lnTo>
                      <a:lnTo>
                        <a:pt x="78" y="67"/>
                      </a:lnTo>
                      <a:lnTo>
                        <a:pt x="82" y="65"/>
                      </a:lnTo>
                      <a:lnTo>
                        <a:pt x="86" y="53"/>
                      </a:lnTo>
                      <a:lnTo>
                        <a:pt x="88" y="44"/>
                      </a:lnTo>
                      <a:close/>
                    </a:path>
                  </a:pathLst>
                </a:custGeom>
                <a:solidFill>
                  <a:srgbClr val="CF949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361" name="Freeform 225"/>
                <p:cNvSpPr>
                  <a:spLocks/>
                </p:cNvSpPr>
                <p:nvPr/>
              </p:nvSpPr>
              <p:spPr bwMode="auto">
                <a:xfrm>
                  <a:off x="1589" y="1472"/>
                  <a:ext cx="84" cy="82"/>
                </a:xfrm>
                <a:custGeom>
                  <a:avLst/>
                  <a:gdLst/>
                  <a:ahLst/>
                  <a:cxnLst>
                    <a:cxn ang="0">
                      <a:pos x="82" y="32"/>
                    </a:cxn>
                    <a:cxn ang="0">
                      <a:pos x="76" y="17"/>
                    </a:cxn>
                    <a:cxn ang="0">
                      <a:pos x="65" y="6"/>
                    </a:cxn>
                    <a:cxn ang="0">
                      <a:pos x="50" y="0"/>
                    </a:cxn>
                    <a:cxn ang="0">
                      <a:pos x="33" y="0"/>
                    </a:cxn>
                    <a:cxn ang="0">
                      <a:pos x="17" y="6"/>
                    </a:cxn>
                    <a:cxn ang="0">
                      <a:pos x="8" y="17"/>
                    </a:cxn>
                    <a:cxn ang="0">
                      <a:pos x="0" y="32"/>
                    </a:cxn>
                    <a:cxn ang="0">
                      <a:pos x="0" y="48"/>
                    </a:cxn>
                    <a:cxn ang="0">
                      <a:pos x="4" y="61"/>
                    </a:cxn>
                    <a:cxn ang="0">
                      <a:pos x="14" y="72"/>
                    </a:cxn>
                    <a:cxn ang="0">
                      <a:pos x="25" y="80"/>
                    </a:cxn>
                    <a:cxn ang="0">
                      <a:pos x="31" y="82"/>
                    </a:cxn>
                    <a:cxn ang="0">
                      <a:pos x="33" y="80"/>
                    </a:cxn>
                    <a:cxn ang="0">
                      <a:pos x="35" y="80"/>
                    </a:cxn>
                    <a:cxn ang="0">
                      <a:pos x="29" y="78"/>
                    </a:cxn>
                    <a:cxn ang="0">
                      <a:pos x="17" y="70"/>
                    </a:cxn>
                    <a:cxn ang="0">
                      <a:pos x="10" y="61"/>
                    </a:cxn>
                    <a:cxn ang="0">
                      <a:pos x="4" y="48"/>
                    </a:cxn>
                    <a:cxn ang="0">
                      <a:pos x="4" y="32"/>
                    </a:cxn>
                    <a:cxn ang="0">
                      <a:pos x="10" y="19"/>
                    </a:cxn>
                    <a:cxn ang="0">
                      <a:pos x="21" y="10"/>
                    </a:cxn>
                    <a:cxn ang="0">
                      <a:pos x="35" y="4"/>
                    </a:cxn>
                    <a:cxn ang="0">
                      <a:pos x="50" y="4"/>
                    </a:cxn>
                    <a:cxn ang="0">
                      <a:pos x="63" y="10"/>
                    </a:cxn>
                    <a:cxn ang="0">
                      <a:pos x="72" y="19"/>
                    </a:cxn>
                    <a:cxn ang="0">
                      <a:pos x="78" y="32"/>
                    </a:cxn>
                    <a:cxn ang="0">
                      <a:pos x="78" y="48"/>
                    </a:cxn>
                    <a:cxn ang="0">
                      <a:pos x="74" y="61"/>
                    </a:cxn>
                    <a:cxn ang="0">
                      <a:pos x="71" y="67"/>
                    </a:cxn>
                    <a:cxn ang="0">
                      <a:pos x="74" y="65"/>
                    </a:cxn>
                    <a:cxn ang="0">
                      <a:pos x="82" y="53"/>
                    </a:cxn>
                  </a:cxnLst>
                  <a:rect l="0" t="0" r="r" b="b"/>
                  <a:pathLst>
                    <a:path w="84" h="82">
                      <a:moveTo>
                        <a:pt x="84" y="42"/>
                      </a:moveTo>
                      <a:lnTo>
                        <a:pt x="82" y="32"/>
                      </a:lnTo>
                      <a:lnTo>
                        <a:pt x="80" y="25"/>
                      </a:lnTo>
                      <a:lnTo>
                        <a:pt x="76" y="17"/>
                      </a:lnTo>
                      <a:lnTo>
                        <a:pt x="71" y="12"/>
                      </a:lnTo>
                      <a:lnTo>
                        <a:pt x="65" y="6"/>
                      </a:lnTo>
                      <a:lnTo>
                        <a:pt x="57" y="2"/>
                      </a:lnTo>
                      <a:lnTo>
                        <a:pt x="50" y="0"/>
                      </a:lnTo>
                      <a:lnTo>
                        <a:pt x="42" y="0"/>
                      </a:lnTo>
                      <a:lnTo>
                        <a:pt x="33" y="0"/>
                      </a:lnTo>
                      <a:lnTo>
                        <a:pt x="25" y="2"/>
                      </a:lnTo>
                      <a:lnTo>
                        <a:pt x="17" y="6"/>
                      </a:lnTo>
                      <a:lnTo>
                        <a:pt x="12" y="12"/>
                      </a:lnTo>
                      <a:lnTo>
                        <a:pt x="8" y="17"/>
                      </a:lnTo>
                      <a:lnTo>
                        <a:pt x="2" y="25"/>
                      </a:lnTo>
                      <a:lnTo>
                        <a:pt x="0" y="32"/>
                      </a:lnTo>
                      <a:lnTo>
                        <a:pt x="0" y="42"/>
                      </a:lnTo>
                      <a:lnTo>
                        <a:pt x="0" y="48"/>
                      </a:lnTo>
                      <a:lnTo>
                        <a:pt x="2" y="55"/>
                      </a:lnTo>
                      <a:lnTo>
                        <a:pt x="4" y="61"/>
                      </a:lnTo>
                      <a:lnTo>
                        <a:pt x="8" y="67"/>
                      </a:lnTo>
                      <a:lnTo>
                        <a:pt x="14" y="72"/>
                      </a:lnTo>
                      <a:lnTo>
                        <a:pt x="19" y="76"/>
                      </a:lnTo>
                      <a:lnTo>
                        <a:pt x="25" y="80"/>
                      </a:lnTo>
                      <a:lnTo>
                        <a:pt x="31" y="82"/>
                      </a:lnTo>
                      <a:lnTo>
                        <a:pt x="31" y="82"/>
                      </a:lnTo>
                      <a:lnTo>
                        <a:pt x="31" y="82"/>
                      </a:lnTo>
                      <a:lnTo>
                        <a:pt x="33" y="80"/>
                      </a:lnTo>
                      <a:lnTo>
                        <a:pt x="33" y="80"/>
                      </a:lnTo>
                      <a:lnTo>
                        <a:pt x="35" y="80"/>
                      </a:lnTo>
                      <a:lnTo>
                        <a:pt x="36" y="78"/>
                      </a:lnTo>
                      <a:lnTo>
                        <a:pt x="29" y="78"/>
                      </a:lnTo>
                      <a:lnTo>
                        <a:pt x="23" y="74"/>
                      </a:lnTo>
                      <a:lnTo>
                        <a:pt x="17" y="70"/>
                      </a:lnTo>
                      <a:lnTo>
                        <a:pt x="14" y="67"/>
                      </a:lnTo>
                      <a:lnTo>
                        <a:pt x="10" y="61"/>
                      </a:lnTo>
                      <a:lnTo>
                        <a:pt x="6" y="55"/>
                      </a:lnTo>
                      <a:lnTo>
                        <a:pt x="4" y="48"/>
                      </a:lnTo>
                      <a:lnTo>
                        <a:pt x="4" y="42"/>
                      </a:lnTo>
                      <a:lnTo>
                        <a:pt x="4" y="32"/>
                      </a:lnTo>
                      <a:lnTo>
                        <a:pt x="6" y="27"/>
                      </a:lnTo>
                      <a:lnTo>
                        <a:pt x="10" y="19"/>
                      </a:lnTo>
                      <a:lnTo>
                        <a:pt x="16" y="14"/>
                      </a:lnTo>
                      <a:lnTo>
                        <a:pt x="21" y="10"/>
                      </a:lnTo>
                      <a:lnTo>
                        <a:pt x="27" y="6"/>
                      </a:lnTo>
                      <a:lnTo>
                        <a:pt x="35" y="4"/>
                      </a:lnTo>
                      <a:lnTo>
                        <a:pt x="42" y="4"/>
                      </a:lnTo>
                      <a:lnTo>
                        <a:pt x="50" y="4"/>
                      </a:lnTo>
                      <a:lnTo>
                        <a:pt x="57" y="6"/>
                      </a:lnTo>
                      <a:lnTo>
                        <a:pt x="63" y="10"/>
                      </a:lnTo>
                      <a:lnTo>
                        <a:pt x="69" y="14"/>
                      </a:lnTo>
                      <a:lnTo>
                        <a:pt x="72" y="19"/>
                      </a:lnTo>
                      <a:lnTo>
                        <a:pt x="76" y="27"/>
                      </a:lnTo>
                      <a:lnTo>
                        <a:pt x="78" y="32"/>
                      </a:lnTo>
                      <a:lnTo>
                        <a:pt x="80" y="42"/>
                      </a:lnTo>
                      <a:lnTo>
                        <a:pt x="78" y="48"/>
                      </a:lnTo>
                      <a:lnTo>
                        <a:pt x="76" y="55"/>
                      </a:lnTo>
                      <a:lnTo>
                        <a:pt x="74" y="61"/>
                      </a:lnTo>
                      <a:lnTo>
                        <a:pt x="71" y="67"/>
                      </a:lnTo>
                      <a:lnTo>
                        <a:pt x="71" y="67"/>
                      </a:lnTo>
                      <a:lnTo>
                        <a:pt x="72" y="65"/>
                      </a:lnTo>
                      <a:lnTo>
                        <a:pt x="74" y="65"/>
                      </a:lnTo>
                      <a:lnTo>
                        <a:pt x="76" y="65"/>
                      </a:lnTo>
                      <a:lnTo>
                        <a:pt x="82" y="53"/>
                      </a:lnTo>
                      <a:lnTo>
                        <a:pt x="84" y="42"/>
                      </a:lnTo>
                      <a:close/>
                    </a:path>
                  </a:pathLst>
                </a:custGeom>
                <a:solidFill>
                  <a:srgbClr val="D1959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362" name="Freeform 226"/>
                <p:cNvSpPr>
                  <a:spLocks/>
                </p:cNvSpPr>
                <p:nvPr/>
              </p:nvSpPr>
              <p:spPr bwMode="auto">
                <a:xfrm>
                  <a:off x="1591" y="1474"/>
                  <a:ext cx="80" cy="78"/>
                </a:xfrm>
                <a:custGeom>
                  <a:avLst/>
                  <a:gdLst/>
                  <a:ahLst/>
                  <a:cxnLst>
                    <a:cxn ang="0">
                      <a:pos x="80" y="40"/>
                    </a:cxn>
                    <a:cxn ang="0">
                      <a:pos x="78" y="30"/>
                    </a:cxn>
                    <a:cxn ang="0">
                      <a:pos x="76" y="23"/>
                    </a:cxn>
                    <a:cxn ang="0">
                      <a:pos x="72" y="17"/>
                    </a:cxn>
                    <a:cxn ang="0">
                      <a:pos x="69" y="12"/>
                    </a:cxn>
                    <a:cxn ang="0">
                      <a:pos x="61" y="6"/>
                    </a:cxn>
                    <a:cxn ang="0">
                      <a:pos x="55" y="2"/>
                    </a:cxn>
                    <a:cxn ang="0">
                      <a:pos x="48" y="0"/>
                    </a:cxn>
                    <a:cxn ang="0">
                      <a:pos x="40" y="0"/>
                    </a:cxn>
                    <a:cxn ang="0">
                      <a:pos x="33" y="0"/>
                    </a:cxn>
                    <a:cxn ang="0">
                      <a:pos x="25" y="2"/>
                    </a:cxn>
                    <a:cxn ang="0">
                      <a:pos x="17" y="6"/>
                    </a:cxn>
                    <a:cxn ang="0">
                      <a:pos x="12" y="12"/>
                    </a:cxn>
                    <a:cxn ang="0">
                      <a:pos x="6" y="17"/>
                    </a:cxn>
                    <a:cxn ang="0">
                      <a:pos x="2" y="23"/>
                    </a:cxn>
                    <a:cxn ang="0">
                      <a:pos x="0" y="30"/>
                    </a:cxn>
                    <a:cxn ang="0">
                      <a:pos x="0" y="40"/>
                    </a:cxn>
                    <a:cxn ang="0">
                      <a:pos x="0" y="46"/>
                    </a:cxn>
                    <a:cxn ang="0">
                      <a:pos x="2" y="53"/>
                    </a:cxn>
                    <a:cxn ang="0">
                      <a:pos x="6" y="59"/>
                    </a:cxn>
                    <a:cxn ang="0">
                      <a:pos x="10" y="65"/>
                    </a:cxn>
                    <a:cxn ang="0">
                      <a:pos x="14" y="68"/>
                    </a:cxn>
                    <a:cxn ang="0">
                      <a:pos x="19" y="72"/>
                    </a:cxn>
                    <a:cxn ang="0">
                      <a:pos x="25" y="76"/>
                    </a:cxn>
                    <a:cxn ang="0">
                      <a:pos x="31" y="78"/>
                    </a:cxn>
                    <a:cxn ang="0">
                      <a:pos x="34" y="76"/>
                    </a:cxn>
                    <a:cxn ang="0">
                      <a:pos x="38" y="76"/>
                    </a:cxn>
                    <a:cxn ang="0">
                      <a:pos x="38" y="76"/>
                    </a:cxn>
                    <a:cxn ang="0">
                      <a:pos x="38" y="76"/>
                    </a:cxn>
                    <a:cxn ang="0">
                      <a:pos x="33" y="74"/>
                    </a:cxn>
                    <a:cxn ang="0">
                      <a:pos x="25" y="72"/>
                    </a:cxn>
                    <a:cxn ang="0">
                      <a:pos x="19" y="68"/>
                    </a:cxn>
                    <a:cxn ang="0">
                      <a:pos x="14" y="65"/>
                    </a:cxn>
                    <a:cxn ang="0">
                      <a:pos x="10" y="59"/>
                    </a:cxn>
                    <a:cxn ang="0">
                      <a:pos x="6" y="53"/>
                    </a:cxn>
                    <a:cxn ang="0">
                      <a:pos x="4" y="46"/>
                    </a:cxn>
                    <a:cxn ang="0">
                      <a:pos x="4" y="40"/>
                    </a:cxn>
                    <a:cxn ang="0">
                      <a:pos x="4" y="32"/>
                    </a:cxn>
                    <a:cxn ang="0">
                      <a:pos x="6" y="25"/>
                    </a:cxn>
                    <a:cxn ang="0">
                      <a:pos x="10" y="19"/>
                    </a:cxn>
                    <a:cxn ang="0">
                      <a:pos x="14" y="13"/>
                    </a:cxn>
                    <a:cxn ang="0">
                      <a:pos x="19" y="10"/>
                    </a:cxn>
                    <a:cxn ang="0">
                      <a:pos x="25" y="6"/>
                    </a:cxn>
                    <a:cxn ang="0">
                      <a:pos x="33" y="4"/>
                    </a:cxn>
                    <a:cxn ang="0">
                      <a:pos x="40" y="4"/>
                    </a:cxn>
                    <a:cxn ang="0">
                      <a:pos x="48" y="4"/>
                    </a:cxn>
                    <a:cxn ang="0">
                      <a:pos x="53" y="6"/>
                    </a:cxn>
                    <a:cxn ang="0">
                      <a:pos x="59" y="10"/>
                    </a:cxn>
                    <a:cxn ang="0">
                      <a:pos x="65" y="13"/>
                    </a:cxn>
                    <a:cxn ang="0">
                      <a:pos x="69" y="19"/>
                    </a:cxn>
                    <a:cxn ang="0">
                      <a:pos x="72" y="25"/>
                    </a:cxn>
                    <a:cxn ang="0">
                      <a:pos x="74" y="32"/>
                    </a:cxn>
                    <a:cxn ang="0">
                      <a:pos x="76" y="40"/>
                    </a:cxn>
                    <a:cxn ang="0">
                      <a:pos x="74" y="48"/>
                    </a:cxn>
                    <a:cxn ang="0">
                      <a:pos x="72" y="53"/>
                    </a:cxn>
                    <a:cxn ang="0">
                      <a:pos x="69" y="61"/>
                    </a:cxn>
                    <a:cxn ang="0">
                      <a:pos x="63" y="66"/>
                    </a:cxn>
                    <a:cxn ang="0">
                      <a:pos x="67" y="65"/>
                    </a:cxn>
                    <a:cxn ang="0">
                      <a:pos x="70" y="63"/>
                    </a:cxn>
                    <a:cxn ang="0">
                      <a:pos x="74" y="59"/>
                    </a:cxn>
                    <a:cxn ang="0">
                      <a:pos x="78" y="51"/>
                    </a:cxn>
                    <a:cxn ang="0">
                      <a:pos x="78" y="46"/>
                    </a:cxn>
                    <a:cxn ang="0">
                      <a:pos x="80" y="40"/>
                    </a:cxn>
                  </a:cxnLst>
                  <a:rect l="0" t="0" r="r" b="b"/>
                  <a:pathLst>
                    <a:path w="80" h="78">
                      <a:moveTo>
                        <a:pt x="80" y="40"/>
                      </a:moveTo>
                      <a:lnTo>
                        <a:pt x="78" y="30"/>
                      </a:lnTo>
                      <a:lnTo>
                        <a:pt x="76" y="23"/>
                      </a:lnTo>
                      <a:lnTo>
                        <a:pt x="72" y="17"/>
                      </a:lnTo>
                      <a:lnTo>
                        <a:pt x="69" y="12"/>
                      </a:lnTo>
                      <a:lnTo>
                        <a:pt x="61" y="6"/>
                      </a:lnTo>
                      <a:lnTo>
                        <a:pt x="55" y="2"/>
                      </a:lnTo>
                      <a:lnTo>
                        <a:pt x="48" y="0"/>
                      </a:lnTo>
                      <a:lnTo>
                        <a:pt x="40" y="0"/>
                      </a:lnTo>
                      <a:lnTo>
                        <a:pt x="33" y="0"/>
                      </a:lnTo>
                      <a:lnTo>
                        <a:pt x="25" y="2"/>
                      </a:lnTo>
                      <a:lnTo>
                        <a:pt x="17" y="6"/>
                      </a:lnTo>
                      <a:lnTo>
                        <a:pt x="12" y="12"/>
                      </a:lnTo>
                      <a:lnTo>
                        <a:pt x="6" y="17"/>
                      </a:lnTo>
                      <a:lnTo>
                        <a:pt x="2" y="23"/>
                      </a:lnTo>
                      <a:lnTo>
                        <a:pt x="0" y="30"/>
                      </a:lnTo>
                      <a:lnTo>
                        <a:pt x="0" y="40"/>
                      </a:lnTo>
                      <a:lnTo>
                        <a:pt x="0" y="46"/>
                      </a:lnTo>
                      <a:lnTo>
                        <a:pt x="2" y="53"/>
                      </a:lnTo>
                      <a:lnTo>
                        <a:pt x="6" y="59"/>
                      </a:lnTo>
                      <a:lnTo>
                        <a:pt x="10" y="65"/>
                      </a:lnTo>
                      <a:lnTo>
                        <a:pt x="14" y="68"/>
                      </a:lnTo>
                      <a:lnTo>
                        <a:pt x="19" y="72"/>
                      </a:lnTo>
                      <a:lnTo>
                        <a:pt x="25" y="76"/>
                      </a:lnTo>
                      <a:lnTo>
                        <a:pt x="31" y="78"/>
                      </a:lnTo>
                      <a:lnTo>
                        <a:pt x="34" y="76"/>
                      </a:lnTo>
                      <a:lnTo>
                        <a:pt x="38" y="76"/>
                      </a:lnTo>
                      <a:lnTo>
                        <a:pt x="38" y="76"/>
                      </a:lnTo>
                      <a:lnTo>
                        <a:pt x="38" y="76"/>
                      </a:lnTo>
                      <a:lnTo>
                        <a:pt x="33" y="74"/>
                      </a:lnTo>
                      <a:lnTo>
                        <a:pt x="25" y="72"/>
                      </a:lnTo>
                      <a:lnTo>
                        <a:pt x="19" y="68"/>
                      </a:lnTo>
                      <a:lnTo>
                        <a:pt x="14" y="65"/>
                      </a:lnTo>
                      <a:lnTo>
                        <a:pt x="10" y="59"/>
                      </a:lnTo>
                      <a:lnTo>
                        <a:pt x="6" y="53"/>
                      </a:lnTo>
                      <a:lnTo>
                        <a:pt x="4" y="46"/>
                      </a:lnTo>
                      <a:lnTo>
                        <a:pt x="4" y="40"/>
                      </a:lnTo>
                      <a:lnTo>
                        <a:pt x="4" y="32"/>
                      </a:lnTo>
                      <a:lnTo>
                        <a:pt x="6" y="25"/>
                      </a:lnTo>
                      <a:lnTo>
                        <a:pt x="10" y="19"/>
                      </a:lnTo>
                      <a:lnTo>
                        <a:pt x="14" y="13"/>
                      </a:lnTo>
                      <a:lnTo>
                        <a:pt x="19" y="10"/>
                      </a:lnTo>
                      <a:lnTo>
                        <a:pt x="25" y="6"/>
                      </a:lnTo>
                      <a:lnTo>
                        <a:pt x="33" y="4"/>
                      </a:lnTo>
                      <a:lnTo>
                        <a:pt x="40" y="4"/>
                      </a:lnTo>
                      <a:lnTo>
                        <a:pt x="48" y="4"/>
                      </a:lnTo>
                      <a:lnTo>
                        <a:pt x="53" y="6"/>
                      </a:lnTo>
                      <a:lnTo>
                        <a:pt x="59" y="10"/>
                      </a:lnTo>
                      <a:lnTo>
                        <a:pt x="65" y="13"/>
                      </a:lnTo>
                      <a:lnTo>
                        <a:pt x="69" y="19"/>
                      </a:lnTo>
                      <a:lnTo>
                        <a:pt x="72" y="25"/>
                      </a:lnTo>
                      <a:lnTo>
                        <a:pt x="74" y="32"/>
                      </a:lnTo>
                      <a:lnTo>
                        <a:pt x="76" y="40"/>
                      </a:lnTo>
                      <a:lnTo>
                        <a:pt x="74" y="48"/>
                      </a:lnTo>
                      <a:lnTo>
                        <a:pt x="72" y="53"/>
                      </a:lnTo>
                      <a:lnTo>
                        <a:pt x="69" y="61"/>
                      </a:lnTo>
                      <a:lnTo>
                        <a:pt x="63" y="66"/>
                      </a:lnTo>
                      <a:lnTo>
                        <a:pt x="67" y="65"/>
                      </a:lnTo>
                      <a:lnTo>
                        <a:pt x="70" y="63"/>
                      </a:lnTo>
                      <a:lnTo>
                        <a:pt x="74" y="59"/>
                      </a:lnTo>
                      <a:lnTo>
                        <a:pt x="78" y="51"/>
                      </a:lnTo>
                      <a:lnTo>
                        <a:pt x="78" y="46"/>
                      </a:lnTo>
                      <a:lnTo>
                        <a:pt x="80" y="40"/>
                      </a:lnTo>
                      <a:close/>
                    </a:path>
                  </a:pathLst>
                </a:custGeom>
                <a:solidFill>
                  <a:srgbClr val="D2959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363" name="Freeform 227"/>
                <p:cNvSpPr>
                  <a:spLocks/>
                </p:cNvSpPr>
                <p:nvPr/>
              </p:nvSpPr>
              <p:spPr bwMode="auto">
                <a:xfrm>
                  <a:off x="1593" y="1476"/>
                  <a:ext cx="76" cy="74"/>
                </a:xfrm>
                <a:custGeom>
                  <a:avLst/>
                  <a:gdLst/>
                  <a:ahLst/>
                  <a:cxnLst>
                    <a:cxn ang="0">
                      <a:pos x="74" y="28"/>
                    </a:cxn>
                    <a:cxn ang="0">
                      <a:pos x="68" y="15"/>
                    </a:cxn>
                    <a:cxn ang="0">
                      <a:pos x="59" y="6"/>
                    </a:cxn>
                    <a:cxn ang="0">
                      <a:pos x="46" y="0"/>
                    </a:cxn>
                    <a:cxn ang="0">
                      <a:pos x="31" y="0"/>
                    </a:cxn>
                    <a:cxn ang="0">
                      <a:pos x="17" y="6"/>
                    </a:cxn>
                    <a:cxn ang="0">
                      <a:pos x="6" y="15"/>
                    </a:cxn>
                    <a:cxn ang="0">
                      <a:pos x="0" y="28"/>
                    </a:cxn>
                    <a:cxn ang="0">
                      <a:pos x="0" y="44"/>
                    </a:cxn>
                    <a:cxn ang="0">
                      <a:pos x="6" y="57"/>
                    </a:cxn>
                    <a:cxn ang="0">
                      <a:pos x="13" y="66"/>
                    </a:cxn>
                    <a:cxn ang="0">
                      <a:pos x="25" y="74"/>
                    </a:cxn>
                    <a:cxn ang="0">
                      <a:pos x="34" y="74"/>
                    </a:cxn>
                    <a:cxn ang="0">
                      <a:pos x="38" y="72"/>
                    </a:cxn>
                    <a:cxn ang="0">
                      <a:pos x="40" y="72"/>
                    </a:cxn>
                    <a:cxn ang="0">
                      <a:pos x="40" y="70"/>
                    </a:cxn>
                    <a:cxn ang="0">
                      <a:pos x="31" y="70"/>
                    </a:cxn>
                    <a:cxn ang="0">
                      <a:pos x="19" y="64"/>
                    </a:cxn>
                    <a:cxn ang="0">
                      <a:pos x="10" y="57"/>
                    </a:cxn>
                    <a:cxn ang="0">
                      <a:pos x="4" y="44"/>
                    </a:cxn>
                    <a:cxn ang="0">
                      <a:pos x="4" y="30"/>
                    </a:cxn>
                    <a:cxn ang="0">
                      <a:pos x="10" y="17"/>
                    </a:cxn>
                    <a:cxn ang="0">
                      <a:pos x="19" y="10"/>
                    </a:cxn>
                    <a:cxn ang="0">
                      <a:pos x="31" y="4"/>
                    </a:cxn>
                    <a:cxn ang="0">
                      <a:pos x="44" y="4"/>
                    </a:cxn>
                    <a:cxn ang="0">
                      <a:pos x="57" y="10"/>
                    </a:cxn>
                    <a:cxn ang="0">
                      <a:pos x="67" y="17"/>
                    </a:cxn>
                    <a:cxn ang="0">
                      <a:pos x="70" y="30"/>
                    </a:cxn>
                    <a:cxn ang="0">
                      <a:pos x="70" y="46"/>
                    </a:cxn>
                    <a:cxn ang="0">
                      <a:pos x="63" y="61"/>
                    </a:cxn>
                    <a:cxn ang="0">
                      <a:pos x="61" y="64"/>
                    </a:cxn>
                    <a:cxn ang="0">
                      <a:pos x="70" y="57"/>
                    </a:cxn>
                    <a:cxn ang="0">
                      <a:pos x="74" y="44"/>
                    </a:cxn>
                  </a:cxnLst>
                  <a:rect l="0" t="0" r="r" b="b"/>
                  <a:pathLst>
                    <a:path w="76" h="74">
                      <a:moveTo>
                        <a:pt x="76" y="38"/>
                      </a:moveTo>
                      <a:lnTo>
                        <a:pt x="74" y="28"/>
                      </a:lnTo>
                      <a:lnTo>
                        <a:pt x="72" y="23"/>
                      </a:lnTo>
                      <a:lnTo>
                        <a:pt x="68" y="15"/>
                      </a:lnTo>
                      <a:lnTo>
                        <a:pt x="65" y="10"/>
                      </a:lnTo>
                      <a:lnTo>
                        <a:pt x="59" y="6"/>
                      </a:lnTo>
                      <a:lnTo>
                        <a:pt x="53" y="2"/>
                      </a:lnTo>
                      <a:lnTo>
                        <a:pt x="46" y="0"/>
                      </a:lnTo>
                      <a:lnTo>
                        <a:pt x="38" y="0"/>
                      </a:lnTo>
                      <a:lnTo>
                        <a:pt x="31" y="0"/>
                      </a:lnTo>
                      <a:lnTo>
                        <a:pt x="23" y="2"/>
                      </a:lnTo>
                      <a:lnTo>
                        <a:pt x="17" y="6"/>
                      </a:lnTo>
                      <a:lnTo>
                        <a:pt x="12" y="10"/>
                      </a:lnTo>
                      <a:lnTo>
                        <a:pt x="6" y="15"/>
                      </a:lnTo>
                      <a:lnTo>
                        <a:pt x="2" y="23"/>
                      </a:lnTo>
                      <a:lnTo>
                        <a:pt x="0" y="28"/>
                      </a:lnTo>
                      <a:lnTo>
                        <a:pt x="0" y="38"/>
                      </a:lnTo>
                      <a:lnTo>
                        <a:pt x="0" y="44"/>
                      </a:lnTo>
                      <a:lnTo>
                        <a:pt x="2" y="51"/>
                      </a:lnTo>
                      <a:lnTo>
                        <a:pt x="6" y="57"/>
                      </a:lnTo>
                      <a:lnTo>
                        <a:pt x="10" y="63"/>
                      </a:lnTo>
                      <a:lnTo>
                        <a:pt x="13" y="66"/>
                      </a:lnTo>
                      <a:lnTo>
                        <a:pt x="19" y="70"/>
                      </a:lnTo>
                      <a:lnTo>
                        <a:pt x="25" y="74"/>
                      </a:lnTo>
                      <a:lnTo>
                        <a:pt x="32" y="74"/>
                      </a:lnTo>
                      <a:lnTo>
                        <a:pt x="34" y="74"/>
                      </a:lnTo>
                      <a:lnTo>
                        <a:pt x="36" y="74"/>
                      </a:lnTo>
                      <a:lnTo>
                        <a:pt x="38" y="72"/>
                      </a:lnTo>
                      <a:lnTo>
                        <a:pt x="40" y="72"/>
                      </a:lnTo>
                      <a:lnTo>
                        <a:pt x="40" y="72"/>
                      </a:lnTo>
                      <a:lnTo>
                        <a:pt x="42" y="70"/>
                      </a:lnTo>
                      <a:lnTo>
                        <a:pt x="40" y="70"/>
                      </a:lnTo>
                      <a:lnTo>
                        <a:pt x="38" y="72"/>
                      </a:lnTo>
                      <a:lnTo>
                        <a:pt x="31" y="70"/>
                      </a:lnTo>
                      <a:lnTo>
                        <a:pt x="25" y="68"/>
                      </a:lnTo>
                      <a:lnTo>
                        <a:pt x="19" y="64"/>
                      </a:lnTo>
                      <a:lnTo>
                        <a:pt x="13" y="61"/>
                      </a:lnTo>
                      <a:lnTo>
                        <a:pt x="10" y="57"/>
                      </a:lnTo>
                      <a:lnTo>
                        <a:pt x="6" y="51"/>
                      </a:lnTo>
                      <a:lnTo>
                        <a:pt x="4" y="44"/>
                      </a:lnTo>
                      <a:lnTo>
                        <a:pt x="4" y="38"/>
                      </a:lnTo>
                      <a:lnTo>
                        <a:pt x="4" y="30"/>
                      </a:lnTo>
                      <a:lnTo>
                        <a:pt x="6" y="25"/>
                      </a:lnTo>
                      <a:lnTo>
                        <a:pt x="10" y="17"/>
                      </a:lnTo>
                      <a:lnTo>
                        <a:pt x="13" y="13"/>
                      </a:lnTo>
                      <a:lnTo>
                        <a:pt x="19" y="10"/>
                      </a:lnTo>
                      <a:lnTo>
                        <a:pt x="25" y="6"/>
                      </a:lnTo>
                      <a:lnTo>
                        <a:pt x="31" y="4"/>
                      </a:lnTo>
                      <a:lnTo>
                        <a:pt x="38" y="4"/>
                      </a:lnTo>
                      <a:lnTo>
                        <a:pt x="44" y="4"/>
                      </a:lnTo>
                      <a:lnTo>
                        <a:pt x="51" y="6"/>
                      </a:lnTo>
                      <a:lnTo>
                        <a:pt x="57" y="10"/>
                      </a:lnTo>
                      <a:lnTo>
                        <a:pt x="61" y="13"/>
                      </a:lnTo>
                      <a:lnTo>
                        <a:pt x="67" y="17"/>
                      </a:lnTo>
                      <a:lnTo>
                        <a:pt x="68" y="25"/>
                      </a:lnTo>
                      <a:lnTo>
                        <a:pt x="70" y="30"/>
                      </a:lnTo>
                      <a:lnTo>
                        <a:pt x="72" y="38"/>
                      </a:lnTo>
                      <a:lnTo>
                        <a:pt x="70" y="46"/>
                      </a:lnTo>
                      <a:lnTo>
                        <a:pt x="67" y="53"/>
                      </a:lnTo>
                      <a:lnTo>
                        <a:pt x="63" y="61"/>
                      </a:lnTo>
                      <a:lnTo>
                        <a:pt x="55" y="66"/>
                      </a:lnTo>
                      <a:lnTo>
                        <a:pt x="61" y="64"/>
                      </a:lnTo>
                      <a:lnTo>
                        <a:pt x="67" y="63"/>
                      </a:lnTo>
                      <a:lnTo>
                        <a:pt x="70" y="57"/>
                      </a:lnTo>
                      <a:lnTo>
                        <a:pt x="72" y="51"/>
                      </a:lnTo>
                      <a:lnTo>
                        <a:pt x="74" y="44"/>
                      </a:lnTo>
                      <a:lnTo>
                        <a:pt x="76" y="38"/>
                      </a:lnTo>
                      <a:close/>
                    </a:path>
                  </a:pathLst>
                </a:custGeom>
                <a:solidFill>
                  <a:srgbClr val="D3959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364" name="Freeform 228"/>
                <p:cNvSpPr>
                  <a:spLocks noEditPoints="1"/>
                </p:cNvSpPr>
                <p:nvPr/>
              </p:nvSpPr>
              <p:spPr bwMode="auto">
                <a:xfrm>
                  <a:off x="1595" y="1478"/>
                  <a:ext cx="72" cy="72"/>
                </a:xfrm>
                <a:custGeom>
                  <a:avLst/>
                  <a:gdLst/>
                  <a:ahLst/>
                  <a:cxnLst>
                    <a:cxn ang="0">
                      <a:pos x="70" y="28"/>
                    </a:cxn>
                    <a:cxn ang="0">
                      <a:pos x="65" y="15"/>
                    </a:cxn>
                    <a:cxn ang="0">
                      <a:pos x="55" y="6"/>
                    </a:cxn>
                    <a:cxn ang="0">
                      <a:pos x="44" y="0"/>
                    </a:cxn>
                    <a:cxn ang="0">
                      <a:pos x="29" y="0"/>
                    </a:cxn>
                    <a:cxn ang="0">
                      <a:pos x="15" y="6"/>
                    </a:cxn>
                    <a:cxn ang="0">
                      <a:pos x="6" y="15"/>
                    </a:cxn>
                    <a:cxn ang="0">
                      <a:pos x="0" y="28"/>
                    </a:cxn>
                    <a:cxn ang="0">
                      <a:pos x="0" y="42"/>
                    </a:cxn>
                    <a:cxn ang="0">
                      <a:pos x="6" y="55"/>
                    </a:cxn>
                    <a:cxn ang="0">
                      <a:pos x="15" y="64"/>
                    </a:cxn>
                    <a:cxn ang="0">
                      <a:pos x="29" y="70"/>
                    </a:cxn>
                    <a:cxn ang="0">
                      <a:pos x="36" y="70"/>
                    </a:cxn>
                    <a:cxn ang="0">
                      <a:pos x="40" y="68"/>
                    </a:cxn>
                    <a:cxn ang="0">
                      <a:pos x="51" y="64"/>
                    </a:cxn>
                    <a:cxn ang="0">
                      <a:pos x="65" y="57"/>
                    </a:cxn>
                    <a:cxn ang="0">
                      <a:pos x="70" y="44"/>
                    </a:cxn>
                    <a:cxn ang="0">
                      <a:pos x="68" y="36"/>
                    </a:cxn>
                    <a:cxn ang="0">
                      <a:pos x="65" y="47"/>
                    </a:cxn>
                    <a:cxn ang="0">
                      <a:pos x="59" y="59"/>
                    </a:cxn>
                    <a:cxn ang="0">
                      <a:pos x="48" y="64"/>
                    </a:cxn>
                    <a:cxn ang="0">
                      <a:pos x="36" y="68"/>
                    </a:cxn>
                    <a:cxn ang="0">
                      <a:pos x="23" y="64"/>
                    </a:cxn>
                    <a:cxn ang="0">
                      <a:pos x="13" y="59"/>
                    </a:cxn>
                    <a:cxn ang="0">
                      <a:pos x="6" y="47"/>
                    </a:cxn>
                    <a:cxn ang="0">
                      <a:pos x="4" y="36"/>
                    </a:cxn>
                    <a:cxn ang="0">
                      <a:pos x="6" y="23"/>
                    </a:cxn>
                    <a:cxn ang="0">
                      <a:pos x="13" y="13"/>
                    </a:cxn>
                    <a:cxn ang="0">
                      <a:pos x="23" y="6"/>
                    </a:cxn>
                    <a:cxn ang="0">
                      <a:pos x="36" y="4"/>
                    </a:cxn>
                    <a:cxn ang="0">
                      <a:pos x="48" y="6"/>
                    </a:cxn>
                    <a:cxn ang="0">
                      <a:pos x="59" y="13"/>
                    </a:cxn>
                    <a:cxn ang="0">
                      <a:pos x="65" y="23"/>
                    </a:cxn>
                    <a:cxn ang="0">
                      <a:pos x="68" y="36"/>
                    </a:cxn>
                  </a:cxnLst>
                  <a:rect l="0" t="0" r="r" b="b"/>
                  <a:pathLst>
                    <a:path w="72" h="72">
                      <a:moveTo>
                        <a:pt x="72" y="36"/>
                      </a:moveTo>
                      <a:lnTo>
                        <a:pt x="70" y="28"/>
                      </a:lnTo>
                      <a:lnTo>
                        <a:pt x="68" y="21"/>
                      </a:lnTo>
                      <a:lnTo>
                        <a:pt x="65" y="15"/>
                      </a:lnTo>
                      <a:lnTo>
                        <a:pt x="61" y="9"/>
                      </a:lnTo>
                      <a:lnTo>
                        <a:pt x="55" y="6"/>
                      </a:lnTo>
                      <a:lnTo>
                        <a:pt x="49" y="2"/>
                      </a:lnTo>
                      <a:lnTo>
                        <a:pt x="44" y="0"/>
                      </a:lnTo>
                      <a:lnTo>
                        <a:pt x="36" y="0"/>
                      </a:lnTo>
                      <a:lnTo>
                        <a:pt x="29" y="0"/>
                      </a:lnTo>
                      <a:lnTo>
                        <a:pt x="21" y="2"/>
                      </a:lnTo>
                      <a:lnTo>
                        <a:pt x="15" y="6"/>
                      </a:lnTo>
                      <a:lnTo>
                        <a:pt x="10" y="9"/>
                      </a:lnTo>
                      <a:lnTo>
                        <a:pt x="6" y="15"/>
                      </a:lnTo>
                      <a:lnTo>
                        <a:pt x="2" y="21"/>
                      </a:lnTo>
                      <a:lnTo>
                        <a:pt x="0" y="28"/>
                      </a:lnTo>
                      <a:lnTo>
                        <a:pt x="0" y="36"/>
                      </a:lnTo>
                      <a:lnTo>
                        <a:pt x="0" y="42"/>
                      </a:lnTo>
                      <a:lnTo>
                        <a:pt x="2" y="49"/>
                      </a:lnTo>
                      <a:lnTo>
                        <a:pt x="6" y="55"/>
                      </a:lnTo>
                      <a:lnTo>
                        <a:pt x="10" y="61"/>
                      </a:lnTo>
                      <a:lnTo>
                        <a:pt x="15" y="64"/>
                      </a:lnTo>
                      <a:lnTo>
                        <a:pt x="21" y="68"/>
                      </a:lnTo>
                      <a:lnTo>
                        <a:pt x="29" y="70"/>
                      </a:lnTo>
                      <a:lnTo>
                        <a:pt x="34" y="72"/>
                      </a:lnTo>
                      <a:lnTo>
                        <a:pt x="36" y="70"/>
                      </a:lnTo>
                      <a:lnTo>
                        <a:pt x="38" y="70"/>
                      </a:lnTo>
                      <a:lnTo>
                        <a:pt x="40" y="68"/>
                      </a:lnTo>
                      <a:lnTo>
                        <a:pt x="42" y="68"/>
                      </a:lnTo>
                      <a:lnTo>
                        <a:pt x="51" y="64"/>
                      </a:lnTo>
                      <a:lnTo>
                        <a:pt x="59" y="62"/>
                      </a:lnTo>
                      <a:lnTo>
                        <a:pt x="65" y="57"/>
                      </a:lnTo>
                      <a:lnTo>
                        <a:pt x="68" y="49"/>
                      </a:lnTo>
                      <a:lnTo>
                        <a:pt x="70" y="44"/>
                      </a:lnTo>
                      <a:lnTo>
                        <a:pt x="72" y="36"/>
                      </a:lnTo>
                      <a:close/>
                      <a:moveTo>
                        <a:pt x="68" y="36"/>
                      </a:moveTo>
                      <a:lnTo>
                        <a:pt x="66" y="42"/>
                      </a:lnTo>
                      <a:lnTo>
                        <a:pt x="65" y="47"/>
                      </a:lnTo>
                      <a:lnTo>
                        <a:pt x="63" y="53"/>
                      </a:lnTo>
                      <a:lnTo>
                        <a:pt x="59" y="59"/>
                      </a:lnTo>
                      <a:lnTo>
                        <a:pt x="53" y="62"/>
                      </a:lnTo>
                      <a:lnTo>
                        <a:pt x="48" y="64"/>
                      </a:lnTo>
                      <a:lnTo>
                        <a:pt x="42" y="66"/>
                      </a:lnTo>
                      <a:lnTo>
                        <a:pt x="36" y="68"/>
                      </a:lnTo>
                      <a:lnTo>
                        <a:pt x="29" y="66"/>
                      </a:lnTo>
                      <a:lnTo>
                        <a:pt x="23" y="64"/>
                      </a:lnTo>
                      <a:lnTo>
                        <a:pt x="17" y="62"/>
                      </a:lnTo>
                      <a:lnTo>
                        <a:pt x="13" y="59"/>
                      </a:lnTo>
                      <a:lnTo>
                        <a:pt x="10" y="53"/>
                      </a:lnTo>
                      <a:lnTo>
                        <a:pt x="6" y="47"/>
                      </a:lnTo>
                      <a:lnTo>
                        <a:pt x="4" y="42"/>
                      </a:lnTo>
                      <a:lnTo>
                        <a:pt x="4" y="36"/>
                      </a:lnTo>
                      <a:lnTo>
                        <a:pt x="4" y="28"/>
                      </a:lnTo>
                      <a:lnTo>
                        <a:pt x="6" y="23"/>
                      </a:lnTo>
                      <a:lnTo>
                        <a:pt x="10" y="17"/>
                      </a:lnTo>
                      <a:lnTo>
                        <a:pt x="13" y="13"/>
                      </a:lnTo>
                      <a:lnTo>
                        <a:pt x="17" y="8"/>
                      </a:lnTo>
                      <a:lnTo>
                        <a:pt x="23" y="6"/>
                      </a:lnTo>
                      <a:lnTo>
                        <a:pt x="29" y="4"/>
                      </a:lnTo>
                      <a:lnTo>
                        <a:pt x="36" y="4"/>
                      </a:lnTo>
                      <a:lnTo>
                        <a:pt x="42" y="4"/>
                      </a:lnTo>
                      <a:lnTo>
                        <a:pt x="48" y="6"/>
                      </a:lnTo>
                      <a:lnTo>
                        <a:pt x="53" y="8"/>
                      </a:lnTo>
                      <a:lnTo>
                        <a:pt x="59" y="13"/>
                      </a:lnTo>
                      <a:lnTo>
                        <a:pt x="63" y="17"/>
                      </a:lnTo>
                      <a:lnTo>
                        <a:pt x="65" y="23"/>
                      </a:lnTo>
                      <a:lnTo>
                        <a:pt x="66" y="28"/>
                      </a:lnTo>
                      <a:lnTo>
                        <a:pt x="68" y="36"/>
                      </a:lnTo>
                      <a:close/>
                    </a:path>
                  </a:pathLst>
                </a:custGeom>
                <a:solidFill>
                  <a:srgbClr val="D4959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365" name="Freeform 229"/>
                <p:cNvSpPr>
                  <a:spLocks noEditPoints="1"/>
                </p:cNvSpPr>
                <p:nvPr/>
              </p:nvSpPr>
              <p:spPr bwMode="auto">
                <a:xfrm>
                  <a:off x="1597" y="1480"/>
                  <a:ext cx="68" cy="68"/>
                </a:xfrm>
                <a:custGeom>
                  <a:avLst/>
                  <a:gdLst/>
                  <a:ahLst/>
                  <a:cxnLst>
                    <a:cxn ang="0">
                      <a:pos x="66" y="26"/>
                    </a:cxn>
                    <a:cxn ang="0">
                      <a:pos x="63" y="13"/>
                    </a:cxn>
                    <a:cxn ang="0">
                      <a:pos x="53" y="6"/>
                    </a:cxn>
                    <a:cxn ang="0">
                      <a:pos x="40" y="0"/>
                    </a:cxn>
                    <a:cxn ang="0">
                      <a:pos x="27" y="0"/>
                    </a:cxn>
                    <a:cxn ang="0">
                      <a:pos x="15" y="6"/>
                    </a:cxn>
                    <a:cxn ang="0">
                      <a:pos x="6" y="13"/>
                    </a:cxn>
                    <a:cxn ang="0">
                      <a:pos x="0" y="26"/>
                    </a:cxn>
                    <a:cxn ang="0">
                      <a:pos x="0" y="40"/>
                    </a:cxn>
                    <a:cxn ang="0">
                      <a:pos x="6" y="53"/>
                    </a:cxn>
                    <a:cxn ang="0">
                      <a:pos x="15" y="60"/>
                    </a:cxn>
                    <a:cxn ang="0">
                      <a:pos x="27" y="66"/>
                    </a:cxn>
                    <a:cxn ang="0">
                      <a:pos x="36" y="66"/>
                    </a:cxn>
                    <a:cxn ang="0">
                      <a:pos x="38" y="66"/>
                    </a:cxn>
                    <a:cxn ang="0">
                      <a:pos x="46" y="64"/>
                    </a:cxn>
                    <a:cxn ang="0">
                      <a:pos x="59" y="57"/>
                    </a:cxn>
                    <a:cxn ang="0">
                      <a:pos x="66" y="42"/>
                    </a:cxn>
                    <a:cxn ang="0">
                      <a:pos x="64" y="34"/>
                    </a:cxn>
                    <a:cxn ang="0">
                      <a:pos x="61" y="45"/>
                    </a:cxn>
                    <a:cxn ang="0">
                      <a:pos x="55" y="55"/>
                    </a:cxn>
                    <a:cxn ang="0">
                      <a:pos x="46" y="60"/>
                    </a:cxn>
                    <a:cxn ang="0">
                      <a:pos x="34" y="64"/>
                    </a:cxn>
                    <a:cxn ang="0">
                      <a:pos x="23" y="60"/>
                    </a:cxn>
                    <a:cxn ang="0">
                      <a:pos x="11" y="55"/>
                    </a:cxn>
                    <a:cxn ang="0">
                      <a:pos x="6" y="45"/>
                    </a:cxn>
                    <a:cxn ang="0">
                      <a:pos x="4" y="34"/>
                    </a:cxn>
                    <a:cxn ang="0">
                      <a:pos x="6" y="21"/>
                    </a:cxn>
                    <a:cxn ang="0">
                      <a:pos x="11" y="11"/>
                    </a:cxn>
                    <a:cxn ang="0">
                      <a:pos x="23" y="6"/>
                    </a:cxn>
                    <a:cxn ang="0">
                      <a:pos x="34" y="4"/>
                    </a:cxn>
                    <a:cxn ang="0">
                      <a:pos x="46" y="6"/>
                    </a:cxn>
                    <a:cxn ang="0">
                      <a:pos x="55" y="11"/>
                    </a:cxn>
                    <a:cxn ang="0">
                      <a:pos x="61" y="21"/>
                    </a:cxn>
                    <a:cxn ang="0">
                      <a:pos x="64" y="34"/>
                    </a:cxn>
                  </a:cxnLst>
                  <a:rect l="0" t="0" r="r" b="b"/>
                  <a:pathLst>
                    <a:path w="68" h="68">
                      <a:moveTo>
                        <a:pt x="68" y="34"/>
                      </a:moveTo>
                      <a:lnTo>
                        <a:pt x="66" y="26"/>
                      </a:lnTo>
                      <a:lnTo>
                        <a:pt x="64" y="21"/>
                      </a:lnTo>
                      <a:lnTo>
                        <a:pt x="63" y="13"/>
                      </a:lnTo>
                      <a:lnTo>
                        <a:pt x="57" y="9"/>
                      </a:lnTo>
                      <a:lnTo>
                        <a:pt x="53" y="6"/>
                      </a:lnTo>
                      <a:lnTo>
                        <a:pt x="47" y="2"/>
                      </a:lnTo>
                      <a:lnTo>
                        <a:pt x="40" y="0"/>
                      </a:lnTo>
                      <a:lnTo>
                        <a:pt x="34" y="0"/>
                      </a:lnTo>
                      <a:lnTo>
                        <a:pt x="27" y="0"/>
                      </a:lnTo>
                      <a:lnTo>
                        <a:pt x="21" y="2"/>
                      </a:lnTo>
                      <a:lnTo>
                        <a:pt x="15" y="6"/>
                      </a:lnTo>
                      <a:lnTo>
                        <a:pt x="9" y="9"/>
                      </a:lnTo>
                      <a:lnTo>
                        <a:pt x="6" y="13"/>
                      </a:lnTo>
                      <a:lnTo>
                        <a:pt x="2" y="21"/>
                      </a:lnTo>
                      <a:lnTo>
                        <a:pt x="0" y="26"/>
                      </a:lnTo>
                      <a:lnTo>
                        <a:pt x="0" y="34"/>
                      </a:lnTo>
                      <a:lnTo>
                        <a:pt x="0" y="40"/>
                      </a:lnTo>
                      <a:lnTo>
                        <a:pt x="2" y="47"/>
                      </a:lnTo>
                      <a:lnTo>
                        <a:pt x="6" y="53"/>
                      </a:lnTo>
                      <a:lnTo>
                        <a:pt x="9" y="57"/>
                      </a:lnTo>
                      <a:lnTo>
                        <a:pt x="15" y="60"/>
                      </a:lnTo>
                      <a:lnTo>
                        <a:pt x="21" y="64"/>
                      </a:lnTo>
                      <a:lnTo>
                        <a:pt x="27" y="66"/>
                      </a:lnTo>
                      <a:lnTo>
                        <a:pt x="34" y="68"/>
                      </a:lnTo>
                      <a:lnTo>
                        <a:pt x="36" y="66"/>
                      </a:lnTo>
                      <a:lnTo>
                        <a:pt x="38" y="66"/>
                      </a:lnTo>
                      <a:lnTo>
                        <a:pt x="38" y="66"/>
                      </a:lnTo>
                      <a:lnTo>
                        <a:pt x="40" y="66"/>
                      </a:lnTo>
                      <a:lnTo>
                        <a:pt x="46" y="64"/>
                      </a:lnTo>
                      <a:lnTo>
                        <a:pt x="51" y="62"/>
                      </a:lnTo>
                      <a:lnTo>
                        <a:pt x="59" y="57"/>
                      </a:lnTo>
                      <a:lnTo>
                        <a:pt x="63" y="49"/>
                      </a:lnTo>
                      <a:lnTo>
                        <a:pt x="66" y="42"/>
                      </a:lnTo>
                      <a:lnTo>
                        <a:pt x="68" y="34"/>
                      </a:lnTo>
                      <a:close/>
                      <a:moveTo>
                        <a:pt x="64" y="34"/>
                      </a:moveTo>
                      <a:lnTo>
                        <a:pt x="63" y="40"/>
                      </a:lnTo>
                      <a:lnTo>
                        <a:pt x="61" y="45"/>
                      </a:lnTo>
                      <a:lnTo>
                        <a:pt x="59" y="49"/>
                      </a:lnTo>
                      <a:lnTo>
                        <a:pt x="55" y="55"/>
                      </a:lnTo>
                      <a:lnTo>
                        <a:pt x="51" y="59"/>
                      </a:lnTo>
                      <a:lnTo>
                        <a:pt x="46" y="60"/>
                      </a:lnTo>
                      <a:lnTo>
                        <a:pt x="40" y="62"/>
                      </a:lnTo>
                      <a:lnTo>
                        <a:pt x="34" y="64"/>
                      </a:lnTo>
                      <a:lnTo>
                        <a:pt x="28" y="62"/>
                      </a:lnTo>
                      <a:lnTo>
                        <a:pt x="23" y="60"/>
                      </a:lnTo>
                      <a:lnTo>
                        <a:pt x="17" y="59"/>
                      </a:lnTo>
                      <a:lnTo>
                        <a:pt x="11" y="55"/>
                      </a:lnTo>
                      <a:lnTo>
                        <a:pt x="8" y="49"/>
                      </a:lnTo>
                      <a:lnTo>
                        <a:pt x="6" y="45"/>
                      </a:lnTo>
                      <a:lnTo>
                        <a:pt x="4" y="40"/>
                      </a:lnTo>
                      <a:lnTo>
                        <a:pt x="4" y="34"/>
                      </a:lnTo>
                      <a:lnTo>
                        <a:pt x="4" y="26"/>
                      </a:lnTo>
                      <a:lnTo>
                        <a:pt x="6" y="21"/>
                      </a:lnTo>
                      <a:lnTo>
                        <a:pt x="8" y="17"/>
                      </a:lnTo>
                      <a:lnTo>
                        <a:pt x="11" y="11"/>
                      </a:lnTo>
                      <a:lnTo>
                        <a:pt x="17" y="7"/>
                      </a:lnTo>
                      <a:lnTo>
                        <a:pt x="23" y="6"/>
                      </a:lnTo>
                      <a:lnTo>
                        <a:pt x="28" y="4"/>
                      </a:lnTo>
                      <a:lnTo>
                        <a:pt x="34" y="4"/>
                      </a:lnTo>
                      <a:lnTo>
                        <a:pt x="40" y="4"/>
                      </a:lnTo>
                      <a:lnTo>
                        <a:pt x="46" y="6"/>
                      </a:lnTo>
                      <a:lnTo>
                        <a:pt x="51" y="7"/>
                      </a:lnTo>
                      <a:lnTo>
                        <a:pt x="55" y="11"/>
                      </a:lnTo>
                      <a:lnTo>
                        <a:pt x="59" y="17"/>
                      </a:lnTo>
                      <a:lnTo>
                        <a:pt x="61" y="21"/>
                      </a:lnTo>
                      <a:lnTo>
                        <a:pt x="63" y="26"/>
                      </a:lnTo>
                      <a:lnTo>
                        <a:pt x="64" y="34"/>
                      </a:lnTo>
                      <a:close/>
                    </a:path>
                  </a:pathLst>
                </a:custGeom>
                <a:solidFill>
                  <a:srgbClr val="D5959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366" name="Freeform 230"/>
                <p:cNvSpPr>
                  <a:spLocks noEditPoints="1"/>
                </p:cNvSpPr>
                <p:nvPr/>
              </p:nvSpPr>
              <p:spPr bwMode="auto">
                <a:xfrm>
                  <a:off x="1599" y="1482"/>
                  <a:ext cx="64" cy="64"/>
                </a:xfrm>
                <a:custGeom>
                  <a:avLst/>
                  <a:gdLst/>
                  <a:ahLst/>
                  <a:cxnLst>
                    <a:cxn ang="0">
                      <a:pos x="62" y="24"/>
                    </a:cxn>
                    <a:cxn ang="0">
                      <a:pos x="59" y="13"/>
                    </a:cxn>
                    <a:cxn ang="0">
                      <a:pos x="49" y="4"/>
                    </a:cxn>
                    <a:cxn ang="0">
                      <a:pos x="38" y="0"/>
                    </a:cxn>
                    <a:cxn ang="0">
                      <a:pos x="25" y="0"/>
                    </a:cxn>
                    <a:cxn ang="0">
                      <a:pos x="13" y="4"/>
                    </a:cxn>
                    <a:cxn ang="0">
                      <a:pos x="6" y="13"/>
                    </a:cxn>
                    <a:cxn ang="0">
                      <a:pos x="0" y="24"/>
                    </a:cxn>
                    <a:cxn ang="0">
                      <a:pos x="0" y="38"/>
                    </a:cxn>
                    <a:cxn ang="0">
                      <a:pos x="6" y="49"/>
                    </a:cxn>
                    <a:cxn ang="0">
                      <a:pos x="13" y="58"/>
                    </a:cxn>
                    <a:cxn ang="0">
                      <a:pos x="25" y="62"/>
                    </a:cxn>
                    <a:cxn ang="0">
                      <a:pos x="38" y="62"/>
                    </a:cxn>
                    <a:cxn ang="0">
                      <a:pos x="49" y="58"/>
                    </a:cxn>
                    <a:cxn ang="0">
                      <a:pos x="59" y="49"/>
                    </a:cxn>
                    <a:cxn ang="0">
                      <a:pos x="62" y="38"/>
                    </a:cxn>
                    <a:cxn ang="0">
                      <a:pos x="61" y="32"/>
                    </a:cxn>
                    <a:cxn ang="0">
                      <a:pos x="59" y="41"/>
                    </a:cxn>
                    <a:cxn ang="0">
                      <a:pos x="51" y="51"/>
                    </a:cxn>
                    <a:cxn ang="0">
                      <a:pos x="44" y="57"/>
                    </a:cxn>
                    <a:cxn ang="0">
                      <a:pos x="32" y="60"/>
                    </a:cxn>
                    <a:cxn ang="0">
                      <a:pos x="21" y="57"/>
                    </a:cxn>
                    <a:cxn ang="0">
                      <a:pos x="11" y="51"/>
                    </a:cxn>
                    <a:cxn ang="0">
                      <a:pos x="6" y="41"/>
                    </a:cxn>
                    <a:cxn ang="0">
                      <a:pos x="4" y="32"/>
                    </a:cxn>
                    <a:cxn ang="0">
                      <a:pos x="6" y="21"/>
                    </a:cxn>
                    <a:cxn ang="0">
                      <a:pos x="11" y="11"/>
                    </a:cxn>
                    <a:cxn ang="0">
                      <a:pos x="21" y="5"/>
                    </a:cxn>
                    <a:cxn ang="0">
                      <a:pos x="32" y="4"/>
                    </a:cxn>
                    <a:cxn ang="0">
                      <a:pos x="44" y="5"/>
                    </a:cxn>
                    <a:cxn ang="0">
                      <a:pos x="51" y="11"/>
                    </a:cxn>
                    <a:cxn ang="0">
                      <a:pos x="59" y="21"/>
                    </a:cxn>
                    <a:cxn ang="0">
                      <a:pos x="61" y="32"/>
                    </a:cxn>
                  </a:cxnLst>
                  <a:rect l="0" t="0" r="r" b="b"/>
                  <a:pathLst>
                    <a:path w="64" h="64">
                      <a:moveTo>
                        <a:pt x="64" y="32"/>
                      </a:moveTo>
                      <a:lnTo>
                        <a:pt x="62" y="24"/>
                      </a:lnTo>
                      <a:lnTo>
                        <a:pt x="61" y="19"/>
                      </a:lnTo>
                      <a:lnTo>
                        <a:pt x="59" y="13"/>
                      </a:lnTo>
                      <a:lnTo>
                        <a:pt x="55" y="9"/>
                      </a:lnTo>
                      <a:lnTo>
                        <a:pt x="49" y="4"/>
                      </a:lnTo>
                      <a:lnTo>
                        <a:pt x="44" y="2"/>
                      </a:lnTo>
                      <a:lnTo>
                        <a:pt x="38" y="0"/>
                      </a:lnTo>
                      <a:lnTo>
                        <a:pt x="32" y="0"/>
                      </a:lnTo>
                      <a:lnTo>
                        <a:pt x="25" y="0"/>
                      </a:lnTo>
                      <a:lnTo>
                        <a:pt x="19" y="2"/>
                      </a:lnTo>
                      <a:lnTo>
                        <a:pt x="13" y="4"/>
                      </a:lnTo>
                      <a:lnTo>
                        <a:pt x="9" y="9"/>
                      </a:lnTo>
                      <a:lnTo>
                        <a:pt x="6" y="13"/>
                      </a:lnTo>
                      <a:lnTo>
                        <a:pt x="2" y="19"/>
                      </a:lnTo>
                      <a:lnTo>
                        <a:pt x="0" y="24"/>
                      </a:lnTo>
                      <a:lnTo>
                        <a:pt x="0" y="32"/>
                      </a:lnTo>
                      <a:lnTo>
                        <a:pt x="0" y="38"/>
                      </a:lnTo>
                      <a:lnTo>
                        <a:pt x="2" y="43"/>
                      </a:lnTo>
                      <a:lnTo>
                        <a:pt x="6" y="49"/>
                      </a:lnTo>
                      <a:lnTo>
                        <a:pt x="9" y="55"/>
                      </a:lnTo>
                      <a:lnTo>
                        <a:pt x="13" y="58"/>
                      </a:lnTo>
                      <a:lnTo>
                        <a:pt x="19" y="60"/>
                      </a:lnTo>
                      <a:lnTo>
                        <a:pt x="25" y="62"/>
                      </a:lnTo>
                      <a:lnTo>
                        <a:pt x="32" y="64"/>
                      </a:lnTo>
                      <a:lnTo>
                        <a:pt x="38" y="62"/>
                      </a:lnTo>
                      <a:lnTo>
                        <a:pt x="44" y="60"/>
                      </a:lnTo>
                      <a:lnTo>
                        <a:pt x="49" y="58"/>
                      </a:lnTo>
                      <a:lnTo>
                        <a:pt x="55" y="55"/>
                      </a:lnTo>
                      <a:lnTo>
                        <a:pt x="59" y="49"/>
                      </a:lnTo>
                      <a:lnTo>
                        <a:pt x="61" y="43"/>
                      </a:lnTo>
                      <a:lnTo>
                        <a:pt x="62" y="38"/>
                      </a:lnTo>
                      <a:lnTo>
                        <a:pt x="64" y="32"/>
                      </a:lnTo>
                      <a:close/>
                      <a:moveTo>
                        <a:pt x="61" y="32"/>
                      </a:moveTo>
                      <a:lnTo>
                        <a:pt x="59" y="38"/>
                      </a:lnTo>
                      <a:lnTo>
                        <a:pt x="59" y="41"/>
                      </a:lnTo>
                      <a:lnTo>
                        <a:pt x="55" y="47"/>
                      </a:lnTo>
                      <a:lnTo>
                        <a:pt x="51" y="51"/>
                      </a:lnTo>
                      <a:lnTo>
                        <a:pt x="47" y="55"/>
                      </a:lnTo>
                      <a:lnTo>
                        <a:pt x="44" y="57"/>
                      </a:lnTo>
                      <a:lnTo>
                        <a:pt x="38" y="58"/>
                      </a:lnTo>
                      <a:lnTo>
                        <a:pt x="32" y="60"/>
                      </a:lnTo>
                      <a:lnTo>
                        <a:pt x="26" y="58"/>
                      </a:lnTo>
                      <a:lnTo>
                        <a:pt x="21" y="57"/>
                      </a:lnTo>
                      <a:lnTo>
                        <a:pt x="15" y="55"/>
                      </a:lnTo>
                      <a:lnTo>
                        <a:pt x="11" y="51"/>
                      </a:lnTo>
                      <a:lnTo>
                        <a:pt x="7" y="47"/>
                      </a:lnTo>
                      <a:lnTo>
                        <a:pt x="6" y="41"/>
                      </a:lnTo>
                      <a:lnTo>
                        <a:pt x="4" y="38"/>
                      </a:lnTo>
                      <a:lnTo>
                        <a:pt x="4" y="32"/>
                      </a:lnTo>
                      <a:lnTo>
                        <a:pt x="4" y="26"/>
                      </a:lnTo>
                      <a:lnTo>
                        <a:pt x="6" y="21"/>
                      </a:lnTo>
                      <a:lnTo>
                        <a:pt x="7" y="15"/>
                      </a:lnTo>
                      <a:lnTo>
                        <a:pt x="11" y="11"/>
                      </a:lnTo>
                      <a:lnTo>
                        <a:pt x="15" y="7"/>
                      </a:lnTo>
                      <a:lnTo>
                        <a:pt x="21" y="5"/>
                      </a:lnTo>
                      <a:lnTo>
                        <a:pt x="26" y="4"/>
                      </a:lnTo>
                      <a:lnTo>
                        <a:pt x="32" y="4"/>
                      </a:lnTo>
                      <a:lnTo>
                        <a:pt x="38" y="4"/>
                      </a:lnTo>
                      <a:lnTo>
                        <a:pt x="44" y="5"/>
                      </a:lnTo>
                      <a:lnTo>
                        <a:pt x="47" y="7"/>
                      </a:lnTo>
                      <a:lnTo>
                        <a:pt x="51" y="11"/>
                      </a:lnTo>
                      <a:lnTo>
                        <a:pt x="55" y="15"/>
                      </a:lnTo>
                      <a:lnTo>
                        <a:pt x="59" y="21"/>
                      </a:lnTo>
                      <a:lnTo>
                        <a:pt x="59" y="26"/>
                      </a:lnTo>
                      <a:lnTo>
                        <a:pt x="61" y="32"/>
                      </a:lnTo>
                      <a:close/>
                    </a:path>
                  </a:pathLst>
                </a:custGeom>
                <a:solidFill>
                  <a:srgbClr val="D6969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367" name="Freeform 231"/>
                <p:cNvSpPr>
                  <a:spLocks noEditPoints="1"/>
                </p:cNvSpPr>
                <p:nvPr/>
              </p:nvSpPr>
              <p:spPr bwMode="auto">
                <a:xfrm>
                  <a:off x="1601" y="1484"/>
                  <a:ext cx="60" cy="60"/>
                </a:xfrm>
                <a:custGeom>
                  <a:avLst/>
                  <a:gdLst/>
                  <a:ahLst/>
                  <a:cxnLst>
                    <a:cxn ang="0">
                      <a:pos x="59" y="22"/>
                    </a:cxn>
                    <a:cxn ang="0">
                      <a:pos x="55" y="13"/>
                    </a:cxn>
                    <a:cxn ang="0">
                      <a:pos x="47" y="3"/>
                    </a:cxn>
                    <a:cxn ang="0">
                      <a:pos x="36" y="0"/>
                    </a:cxn>
                    <a:cxn ang="0">
                      <a:pos x="24" y="0"/>
                    </a:cxn>
                    <a:cxn ang="0">
                      <a:pos x="13" y="3"/>
                    </a:cxn>
                    <a:cxn ang="0">
                      <a:pos x="4" y="13"/>
                    </a:cxn>
                    <a:cxn ang="0">
                      <a:pos x="0" y="22"/>
                    </a:cxn>
                    <a:cxn ang="0">
                      <a:pos x="0" y="36"/>
                    </a:cxn>
                    <a:cxn ang="0">
                      <a:pos x="4" y="45"/>
                    </a:cxn>
                    <a:cxn ang="0">
                      <a:pos x="13" y="55"/>
                    </a:cxn>
                    <a:cxn ang="0">
                      <a:pos x="24" y="58"/>
                    </a:cxn>
                    <a:cxn ang="0">
                      <a:pos x="36" y="58"/>
                    </a:cxn>
                    <a:cxn ang="0">
                      <a:pos x="47" y="55"/>
                    </a:cxn>
                    <a:cxn ang="0">
                      <a:pos x="55" y="45"/>
                    </a:cxn>
                    <a:cxn ang="0">
                      <a:pos x="59" y="36"/>
                    </a:cxn>
                    <a:cxn ang="0">
                      <a:pos x="57" y="30"/>
                    </a:cxn>
                    <a:cxn ang="0">
                      <a:pos x="55" y="39"/>
                    </a:cxn>
                    <a:cxn ang="0">
                      <a:pos x="49" y="47"/>
                    </a:cxn>
                    <a:cxn ang="0">
                      <a:pos x="40" y="53"/>
                    </a:cxn>
                    <a:cxn ang="0">
                      <a:pos x="30" y="56"/>
                    </a:cxn>
                    <a:cxn ang="0">
                      <a:pos x="19" y="53"/>
                    </a:cxn>
                    <a:cxn ang="0">
                      <a:pos x="11" y="47"/>
                    </a:cxn>
                    <a:cxn ang="0">
                      <a:pos x="5" y="39"/>
                    </a:cxn>
                    <a:cxn ang="0">
                      <a:pos x="4" y="30"/>
                    </a:cxn>
                    <a:cxn ang="0">
                      <a:pos x="5" y="19"/>
                    </a:cxn>
                    <a:cxn ang="0">
                      <a:pos x="11" y="11"/>
                    </a:cxn>
                    <a:cxn ang="0">
                      <a:pos x="19" y="5"/>
                    </a:cxn>
                    <a:cxn ang="0">
                      <a:pos x="30" y="3"/>
                    </a:cxn>
                    <a:cxn ang="0">
                      <a:pos x="40" y="5"/>
                    </a:cxn>
                    <a:cxn ang="0">
                      <a:pos x="49" y="11"/>
                    </a:cxn>
                    <a:cxn ang="0">
                      <a:pos x="55" y="19"/>
                    </a:cxn>
                    <a:cxn ang="0">
                      <a:pos x="57" y="30"/>
                    </a:cxn>
                  </a:cxnLst>
                  <a:rect l="0" t="0" r="r" b="b"/>
                  <a:pathLst>
                    <a:path w="60" h="60">
                      <a:moveTo>
                        <a:pt x="60" y="30"/>
                      </a:moveTo>
                      <a:lnTo>
                        <a:pt x="59" y="22"/>
                      </a:lnTo>
                      <a:lnTo>
                        <a:pt x="57" y="17"/>
                      </a:lnTo>
                      <a:lnTo>
                        <a:pt x="55" y="13"/>
                      </a:lnTo>
                      <a:lnTo>
                        <a:pt x="51" y="7"/>
                      </a:lnTo>
                      <a:lnTo>
                        <a:pt x="47" y="3"/>
                      </a:lnTo>
                      <a:lnTo>
                        <a:pt x="42" y="2"/>
                      </a:lnTo>
                      <a:lnTo>
                        <a:pt x="36" y="0"/>
                      </a:lnTo>
                      <a:lnTo>
                        <a:pt x="30" y="0"/>
                      </a:lnTo>
                      <a:lnTo>
                        <a:pt x="24" y="0"/>
                      </a:lnTo>
                      <a:lnTo>
                        <a:pt x="19" y="2"/>
                      </a:lnTo>
                      <a:lnTo>
                        <a:pt x="13" y="3"/>
                      </a:lnTo>
                      <a:lnTo>
                        <a:pt x="7" y="7"/>
                      </a:lnTo>
                      <a:lnTo>
                        <a:pt x="4" y="13"/>
                      </a:lnTo>
                      <a:lnTo>
                        <a:pt x="2" y="17"/>
                      </a:lnTo>
                      <a:lnTo>
                        <a:pt x="0" y="22"/>
                      </a:lnTo>
                      <a:lnTo>
                        <a:pt x="0" y="30"/>
                      </a:lnTo>
                      <a:lnTo>
                        <a:pt x="0" y="36"/>
                      </a:lnTo>
                      <a:lnTo>
                        <a:pt x="2" y="41"/>
                      </a:lnTo>
                      <a:lnTo>
                        <a:pt x="4" y="45"/>
                      </a:lnTo>
                      <a:lnTo>
                        <a:pt x="7" y="51"/>
                      </a:lnTo>
                      <a:lnTo>
                        <a:pt x="13" y="55"/>
                      </a:lnTo>
                      <a:lnTo>
                        <a:pt x="19" y="56"/>
                      </a:lnTo>
                      <a:lnTo>
                        <a:pt x="24" y="58"/>
                      </a:lnTo>
                      <a:lnTo>
                        <a:pt x="30" y="60"/>
                      </a:lnTo>
                      <a:lnTo>
                        <a:pt x="36" y="58"/>
                      </a:lnTo>
                      <a:lnTo>
                        <a:pt x="42" y="56"/>
                      </a:lnTo>
                      <a:lnTo>
                        <a:pt x="47" y="55"/>
                      </a:lnTo>
                      <a:lnTo>
                        <a:pt x="51" y="51"/>
                      </a:lnTo>
                      <a:lnTo>
                        <a:pt x="55" y="45"/>
                      </a:lnTo>
                      <a:lnTo>
                        <a:pt x="57" y="41"/>
                      </a:lnTo>
                      <a:lnTo>
                        <a:pt x="59" y="36"/>
                      </a:lnTo>
                      <a:lnTo>
                        <a:pt x="60" y="30"/>
                      </a:lnTo>
                      <a:close/>
                      <a:moveTo>
                        <a:pt x="57" y="30"/>
                      </a:moveTo>
                      <a:lnTo>
                        <a:pt x="55" y="34"/>
                      </a:lnTo>
                      <a:lnTo>
                        <a:pt x="55" y="39"/>
                      </a:lnTo>
                      <a:lnTo>
                        <a:pt x="51" y="43"/>
                      </a:lnTo>
                      <a:lnTo>
                        <a:pt x="49" y="47"/>
                      </a:lnTo>
                      <a:lnTo>
                        <a:pt x="45" y="51"/>
                      </a:lnTo>
                      <a:lnTo>
                        <a:pt x="40" y="53"/>
                      </a:lnTo>
                      <a:lnTo>
                        <a:pt x="36" y="55"/>
                      </a:lnTo>
                      <a:lnTo>
                        <a:pt x="30" y="56"/>
                      </a:lnTo>
                      <a:lnTo>
                        <a:pt x="24" y="55"/>
                      </a:lnTo>
                      <a:lnTo>
                        <a:pt x="19" y="53"/>
                      </a:lnTo>
                      <a:lnTo>
                        <a:pt x="15" y="51"/>
                      </a:lnTo>
                      <a:lnTo>
                        <a:pt x="11" y="47"/>
                      </a:lnTo>
                      <a:lnTo>
                        <a:pt x="7" y="43"/>
                      </a:lnTo>
                      <a:lnTo>
                        <a:pt x="5" y="39"/>
                      </a:lnTo>
                      <a:lnTo>
                        <a:pt x="4" y="34"/>
                      </a:lnTo>
                      <a:lnTo>
                        <a:pt x="4" y="30"/>
                      </a:lnTo>
                      <a:lnTo>
                        <a:pt x="4" y="24"/>
                      </a:lnTo>
                      <a:lnTo>
                        <a:pt x="5" y="19"/>
                      </a:lnTo>
                      <a:lnTo>
                        <a:pt x="7" y="15"/>
                      </a:lnTo>
                      <a:lnTo>
                        <a:pt x="11" y="11"/>
                      </a:lnTo>
                      <a:lnTo>
                        <a:pt x="15" y="7"/>
                      </a:lnTo>
                      <a:lnTo>
                        <a:pt x="19" y="5"/>
                      </a:lnTo>
                      <a:lnTo>
                        <a:pt x="24" y="3"/>
                      </a:lnTo>
                      <a:lnTo>
                        <a:pt x="30" y="3"/>
                      </a:lnTo>
                      <a:lnTo>
                        <a:pt x="36" y="3"/>
                      </a:lnTo>
                      <a:lnTo>
                        <a:pt x="40" y="5"/>
                      </a:lnTo>
                      <a:lnTo>
                        <a:pt x="45" y="7"/>
                      </a:lnTo>
                      <a:lnTo>
                        <a:pt x="49" y="11"/>
                      </a:lnTo>
                      <a:lnTo>
                        <a:pt x="51" y="15"/>
                      </a:lnTo>
                      <a:lnTo>
                        <a:pt x="55" y="19"/>
                      </a:lnTo>
                      <a:lnTo>
                        <a:pt x="55" y="24"/>
                      </a:lnTo>
                      <a:lnTo>
                        <a:pt x="57" y="30"/>
                      </a:lnTo>
                      <a:close/>
                    </a:path>
                  </a:pathLst>
                </a:custGeom>
                <a:solidFill>
                  <a:srgbClr val="D7969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368" name="Freeform 232"/>
                <p:cNvSpPr>
                  <a:spLocks noEditPoints="1"/>
                </p:cNvSpPr>
                <p:nvPr/>
              </p:nvSpPr>
              <p:spPr bwMode="auto">
                <a:xfrm>
                  <a:off x="1603" y="1486"/>
                  <a:ext cx="57" cy="56"/>
                </a:xfrm>
                <a:custGeom>
                  <a:avLst/>
                  <a:gdLst/>
                  <a:ahLst/>
                  <a:cxnLst>
                    <a:cxn ang="0">
                      <a:pos x="57" y="28"/>
                    </a:cxn>
                    <a:cxn ang="0">
                      <a:pos x="55" y="22"/>
                    </a:cxn>
                    <a:cxn ang="0">
                      <a:pos x="55" y="17"/>
                    </a:cxn>
                    <a:cxn ang="0">
                      <a:pos x="51" y="11"/>
                    </a:cxn>
                    <a:cxn ang="0">
                      <a:pos x="47" y="7"/>
                    </a:cxn>
                    <a:cxn ang="0">
                      <a:pos x="43" y="3"/>
                    </a:cxn>
                    <a:cxn ang="0">
                      <a:pos x="40" y="1"/>
                    </a:cxn>
                    <a:cxn ang="0">
                      <a:pos x="34" y="0"/>
                    </a:cxn>
                    <a:cxn ang="0">
                      <a:pos x="28" y="0"/>
                    </a:cxn>
                    <a:cxn ang="0">
                      <a:pos x="22" y="0"/>
                    </a:cxn>
                    <a:cxn ang="0">
                      <a:pos x="17" y="1"/>
                    </a:cxn>
                    <a:cxn ang="0">
                      <a:pos x="11" y="3"/>
                    </a:cxn>
                    <a:cxn ang="0">
                      <a:pos x="7" y="7"/>
                    </a:cxn>
                    <a:cxn ang="0">
                      <a:pos x="3" y="11"/>
                    </a:cxn>
                    <a:cxn ang="0">
                      <a:pos x="2" y="17"/>
                    </a:cxn>
                    <a:cxn ang="0">
                      <a:pos x="0" y="22"/>
                    </a:cxn>
                    <a:cxn ang="0">
                      <a:pos x="0" y="28"/>
                    </a:cxn>
                    <a:cxn ang="0">
                      <a:pos x="0" y="34"/>
                    </a:cxn>
                    <a:cxn ang="0">
                      <a:pos x="2" y="37"/>
                    </a:cxn>
                    <a:cxn ang="0">
                      <a:pos x="3" y="43"/>
                    </a:cxn>
                    <a:cxn ang="0">
                      <a:pos x="7" y="47"/>
                    </a:cxn>
                    <a:cxn ang="0">
                      <a:pos x="11" y="51"/>
                    </a:cxn>
                    <a:cxn ang="0">
                      <a:pos x="17" y="53"/>
                    </a:cxn>
                    <a:cxn ang="0">
                      <a:pos x="22" y="54"/>
                    </a:cxn>
                    <a:cxn ang="0">
                      <a:pos x="28" y="56"/>
                    </a:cxn>
                    <a:cxn ang="0">
                      <a:pos x="34" y="54"/>
                    </a:cxn>
                    <a:cxn ang="0">
                      <a:pos x="40" y="53"/>
                    </a:cxn>
                    <a:cxn ang="0">
                      <a:pos x="43" y="51"/>
                    </a:cxn>
                    <a:cxn ang="0">
                      <a:pos x="47" y="47"/>
                    </a:cxn>
                    <a:cxn ang="0">
                      <a:pos x="51" y="43"/>
                    </a:cxn>
                    <a:cxn ang="0">
                      <a:pos x="55" y="37"/>
                    </a:cxn>
                    <a:cxn ang="0">
                      <a:pos x="55" y="34"/>
                    </a:cxn>
                    <a:cxn ang="0">
                      <a:pos x="57" y="28"/>
                    </a:cxn>
                    <a:cxn ang="0">
                      <a:pos x="53" y="28"/>
                    </a:cxn>
                    <a:cxn ang="0">
                      <a:pos x="51" y="37"/>
                    </a:cxn>
                    <a:cxn ang="0">
                      <a:pos x="45" y="45"/>
                    </a:cxn>
                    <a:cxn ang="0">
                      <a:pos x="38" y="49"/>
                    </a:cxn>
                    <a:cxn ang="0">
                      <a:pos x="28" y="53"/>
                    </a:cxn>
                    <a:cxn ang="0">
                      <a:pos x="19" y="49"/>
                    </a:cxn>
                    <a:cxn ang="0">
                      <a:pos x="11" y="45"/>
                    </a:cxn>
                    <a:cxn ang="0">
                      <a:pos x="5" y="37"/>
                    </a:cxn>
                    <a:cxn ang="0">
                      <a:pos x="3" y="28"/>
                    </a:cxn>
                    <a:cxn ang="0">
                      <a:pos x="5" y="17"/>
                    </a:cxn>
                    <a:cxn ang="0">
                      <a:pos x="11" y="9"/>
                    </a:cxn>
                    <a:cxn ang="0">
                      <a:pos x="19" y="5"/>
                    </a:cxn>
                    <a:cxn ang="0">
                      <a:pos x="28" y="3"/>
                    </a:cxn>
                    <a:cxn ang="0">
                      <a:pos x="38" y="5"/>
                    </a:cxn>
                    <a:cxn ang="0">
                      <a:pos x="45" y="9"/>
                    </a:cxn>
                    <a:cxn ang="0">
                      <a:pos x="51" y="17"/>
                    </a:cxn>
                    <a:cxn ang="0">
                      <a:pos x="53" y="28"/>
                    </a:cxn>
                  </a:cxnLst>
                  <a:rect l="0" t="0" r="r" b="b"/>
                  <a:pathLst>
                    <a:path w="57" h="56">
                      <a:moveTo>
                        <a:pt x="57" y="28"/>
                      </a:moveTo>
                      <a:lnTo>
                        <a:pt x="55" y="22"/>
                      </a:lnTo>
                      <a:lnTo>
                        <a:pt x="55" y="17"/>
                      </a:lnTo>
                      <a:lnTo>
                        <a:pt x="51" y="11"/>
                      </a:lnTo>
                      <a:lnTo>
                        <a:pt x="47" y="7"/>
                      </a:lnTo>
                      <a:lnTo>
                        <a:pt x="43" y="3"/>
                      </a:lnTo>
                      <a:lnTo>
                        <a:pt x="40" y="1"/>
                      </a:lnTo>
                      <a:lnTo>
                        <a:pt x="34" y="0"/>
                      </a:lnTo>
                      <a:lnTo>
                        <a:pt x="28" y="0"/>
                      </a:lnTo>
                      <a:lnTo>
                        <a:pt x="22" y="0"/>
                      </a:lnTo>
                      <a:lnTo>
                        <a:pt x="17" y="1"/>
                      </a:lnTo>
                      <a:lnTo>
                        <a:pt x="11" y="3"/>
                      </a:lnTo>
                      <a:lnTo>
                        <a:pt x="7" y="7"/>
                      </a:lnTo>
                      <a:lnTo>
                        <a:pt x="3" y="11"/>
                      </a:lnTo>
                      <a:lnTo>
                        <a:pt x="2" y="17"/>
                      </a:lnTo>
                      <a:lnTo>
                        <a:pt x="0" y="22"/>
                      </a:lnTo>
                      <a:lnTo>
                        <a:pt x="0" y="28"/>
                      </a:lnTo>
                      <a:lnTo>
                        <a:pt x="0" y="34"/>
                      </a:lnTo>
                      <a:lnTo>
                        <a:pt x="2" y="37"/>
                      </a:lnTo>
                      <a:lnTo>
                        <a:pt x="3" y="43"/>
                      </a:lnTo>
                      <a:lnTo>
                        <a:pt x="7" y="47"/>
                      </a:lnTo>
                      <a:lnTo>
                        <a:pt x="11" y="51"/>
                      </a:lnTo>
                      <a:lnTo>
                        <a:pt x="17" y="53"/>
                      </a:lnTo>
                      <a:lnTo>
                        <a:pt x="22" y="54"/>
                      </a:lnTo>
                      <a:lnTo>
                        <a:pt x="28" y="56"/>
                      </a:lnTo>
                      <a:lnTo>
                        <a:pt x="34" y="54"/>
                      </a:lnTo>
                      <a:lnTo>
                        <a:pt x="40" y="53"/>
                      </a:lnTo>
                      <a:lnTo>
                        <a:pt x="43" y="51"/>
                      </a:lnTo>
                      <a:lnTo>
                        <a:pt x="47" y="47"/>
                      </a:lnTo>
                      <a:lnTo>
                        <a:pt x="51" y="43"/>
                      </a:lnTo>
                      <a:lnTo>
                        <a:pt x="55" y="37"/>
                      </a:lnTo>
                      <a:lnTo>
                        <a:pt x="55" y="34"/>
                      </a:lnTo>
                      <a:lnTo>
                        <a:pt x="57" y="28"/>
                      </a:lnTo>
                      <a:close/>
                      <a:moveTo>
                        <a:pt x="53" y="28"/>
                      </a:moveTo>
                      <a:lnTo>
                        <a:pt x="51" y="37"/>
                      </a:lnTo>
                      <a:lnTo>
                        <a:pt x="45" y="45"/>
                      </a:lnTo>
                      <a:lnTo>
                        <a:pt x="38" y="49"/>
                      </a:lnTo>
                      <a:lnTo>
                        <a:pt x="28" y="53"/>
                      </a:lnTo>
                      <a:lnTo>
                        <a:pt x="19" y="49"/>
                      </a:lnTo>
                      <a:lnTo>
                        <a:pt x="11" y="45"/>
                      </a:lnTo>
                      <a:lnTo>
                        <a:pt x="5" y="37"/>
                      </a:lnTo>
                      <a:lnTo>
                        <a:pt x="3" y="28"/>
                      </a:lnTo>
                      <a:lnTo>
                        <a:pt x="5" y="17"/>
                      </a:lnTo>
                      <a:lnTo>
                        <a:pt x="11" y="9"/>
                      </a:lnTo>
                      <a:lnTo>
                        <a:pt x="19" y="5"/>
                      </a:lnTo>
                      <a:lnTo>
                        <a:pt x="28" y="3"/>
                      </a:lnTo>
                      <a:lnTo>
                        <a:pt x="38" y="5"/>
                      </a:lnTo>
                      <a:lnTo>
                        <a:pt x="45" y="9"/>
                      </a:lnTo>
                      <a:lnTo>
                        <a:pt x="51" y="17"/>
                      </a:lnTo>
                      <a:lnTo>
                        <a:pt x="53" y="28"/>
                      </a:lnTo>
                      <a:close/>
                    </a:path>
                  </a:pathLst>
                </a:custGeom>
                <a:solidFill>
                  <a:srgbClr val="D8969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369" name="Freeform 233"/>
                <p:cNvSpPr>
                  <a:spLocks noEditPoints="1"/>
                </p:cNvSpPr>
                <p:nvPr/>
              </p:nvSpPr>
              <p:spPr bwMode="auto">
                <a:xfrm>
                  <a:off x="1605" y="1487"/>
                  <a:ext cx="53" cy="53"/>
                </a:xfrm>
                <a:custGeom>
                  <a:avLst/>
                  <a:gdLst/>
                  <a:ahLst/>
                  <a:cxnLst>
                    <a:cxn ang="0">
                      <a:pos x="53" y="27"/>
                    </a:cxn>
                    <a:cxn ang="0">
                      <a:pos x="51" y="21"/>
                    </a:cxn>
                    <a:cxn ang="0">
                      <a:pos x="51" y="16"/>
                    </a:cxn>
                    <a:cxn ang="0">
                      <a:pos x="47" y="12"/>
                    </a:cxn>
                    <a:cxn ang="0">
                      <a:pos x="45" y="8"/>
                    </a:cxn>
                    <a:cxn ang="0">
                      <a:pos x="41" y="4"/>
                    </a:cxn>
                    <a:cxn ang="0">
                      <a:pos x="36" y="2"/>
                    </a:cxn>
                    <a:cxn ang="0">
                      <a:pos x="32" y="0"/>
                    </a:cxn>
                    <a:cxn ang="0">
                      <a:pos x="26" y="0"/>
                    </a:cxn>
                    <a:cxn ang="0">
                      <a:pos x="20" y="0"/>
                    </a:cxn>
                    <a:cxn ang="0">
                      <a:pos x="15" y="2"/>
                    </a:cxn>
                    <a:cxn ang="0">
                      <a:pos x="11" y="4"/>
                    </a:cxn>
                    <a:cxn ang="0">
                      <a:pos x="7" y="8"/>
                    </a:cxn>
                    <a:cxn ang="0">
                      <a:pos x="3" y="12"/>
                    </a:cxn>
                    <a:cxn ang="0">
                      <a:pos x="1" y="16"/>
                    </a:cxn>
                    <a:cxn ang="0">
                      <a:pos x="0" y="21"/>
                    </a:cxn>
                    <a:cxn ang="0">
                      <a:pos x="0" y="27"/>
                    </a:cxn>
                    <a:cxn ang="0">
                      <a:pos x="0" y="31"/>
                    </a:cxn>
                    <a:cxn ang="0">
                      <a:pos x="1" y="36"/>
                    </a:cxn>
                    <a:cxn ang="0">
                      <a:pos x="3" y="40"/>
                    </a:cxn>
                    <a:cxn ang="0">
                      <a:pos x="7" y="44"/>
                    </a:cxn>
                    <a:cxn ang="0">
                      <a:pos x="11" y="48"/>
                    </a:cxn>
                    <a:cxn ang="0">
                      <a:pos x="15" y="50"/>
                    </a:cxn>
                    <a:cxn ang="0">
                      <a:pos x="20" y="52"/>
                    </a:cxn>
                    <a:cxn ang="0">
                      <a:pos x="26" y="53"/>
                    </a:cxn>
                    <a:cxn ang="0">
                      <a:pos x="32" y="52"/>
                    </a:cxn>
                    <a:cxn ang="0">
                      <a:pos x="36" y="50"/>
                    </a:cxn>
                    <a:cxn ang="0">
                      <a:pos x="41" y="48"/>
                    </a:cxn>
                    <a:cxn ang="0">
                      <a:pos x="45" y="44"/>
                    </a:cxn>
                    <a:cxn ang="0">
                      <a:pos x="47" y="40"/>
                    </a:cxn>
                    <a:cxn ang="0">
                      <a:pos x="51" y="36"/>
                    </a:cxn>
                    <a:cxn ang="0">
                      <a:pos x="51" y="31"/>
                    </a:cxn>
                    <a:cxn ang="0">
                      <a:pos x="53" y="27"/>
                    </a:cxn>
                    <a:cxn ang="0">
                      <a:pos x="49" y="27"/>
                    </a:cxn>
                    <a:cxn ang="0">
                      <a:pos x="47" y="35"/>
                    </a:cxn>
                    <a:cxn ang="0">
                      <a:pos x="41" y="42"/>
                    </a:cxn>
                    <a:cxn ang="0">
                      <a:pos x="34" y="48"/>
                    </a:cxn>
                    <a:cxn ang="0">
                      <a:pos x="26" y="50"/>
                    </a:cxn>
                    <a:cxn ang="0">
                      <a:pos x="17" y="48"/>
                    </a:cxn>
                    <a:cxn ang="0">
                      <a:pos x="9" y="42"/>
                    </a:cxn>
                    <a:cxn ang="0">
                      <a:pos x="5" y="35"/>
                    </a:cxn>
                    <a:cxn ang="0">
                      <a:pos x="3" y="27"/>
                    </a:cxn>
                    <a:cxn ang="0">
                      <a:pos x="5" y="17"/>
                    </a:cxn>
                    <a:cxn ang="0">
                      <a:pos x="9" y="10"/>
                    </a:cxn>
                    <a:cxn ang="0">
                      <a:pos x="17" y="4"/>
                    </a:cxn>
                    <a:cxn ang="0">
                      <a:pos x="26" y="4"/>
                    </a:cxn>
                    <a:cxn ang="0">
                      <a:pos x="34" y="4"/>
                    </a:cxn>
                    <a:cxn ang="0">
                      <a:pos x="41" y="10"/>
                    </a:cxn>
                    <a:cxn ang="0">
                      <a:pos x="47" y="17"/>
                    </a:cxn>
                    <a:cxn ang="0">
                      <a:pos x="49" y="27"/>
                    </a:cxn>
                  </a:cxnLst>
                  <a:rect l="0" t="0" r="r" b="b"/>
                  <a:pathLst>
                    <a:path w="53" h="53">
                      <a:moveTo>
                        <a:pt x="53" y="27"/>
                      </a:moveTo>
                      <a:lnTo>
                        <a:pt x="51" y="21"/>
                      </a:lnTo>
                      <a:lnTo>
                        <a:pt x="51" y="16"/>
                      </a:lnTo>
                      <a:lnTo>
                        <a:pt x="47" y="12"/>
                      </a:lnTo>
                      <a:lnTo>
                        <a:pt x="45" y="8"/>
                      </a:lnTo>
                      <a:lnTo>
                        <a:pt x="41" y="4"/>
                      </a:lnTo>
                      <a:lnTo>
                        <a:pt x="36" y="2"/>
                      </a:lnTo>
                      <a:lnTo>
                        <a:pt x="32" y="0"/>
                      </a:lnTo>
                      <a:lnTo>
                        <a:pt x="26" y="0"/>
                      </a:lnTo>
                      <a:lnTo>
                        <a:pt x="20" y="0"/>
                      </a:lnTo>
                      <a:lnTo>
                        <a:pt x="15" y="2"/>
                      </a:lnTo>
                      <a:lnTo>
                        <a:pt x="11" y="4"/>
                      </a:lnTo>
                      <a:lnTo>
                        <a:pt x="7" y="8"/>
                      </a:lnTo>
                      <a:lnTo>
                        <a:pt x="3" y="12"/>
                      </a:lnTo>
                      <a:lnTo>
                        <a:pt x="1" y="16"/>
                      </a:lnTo>
                      <a:lnTo>
                        <a:pt x="0" y="21"/>
                      </a:lnTo>
                      <a:lnTo>
                        <a:pt x="0" y="27"/>
                      </a:lnTo>
                      <a:lnTo>
                        <a:pt x="0" y="31"/>
                      </a:lnTo>
                      <a:lnTo>
                        <a:pt x="1" y="36"/>
                      </a:lnTo>
                      <a:lnTo>
                        <a:pt x="3" y="40"/>
                      </a:lnTo>
                      <a:lnTo>
                        <a:pt x="7" y="44"/>
                      </a:lnTo>
                      <a:lnTo>
                        <a:pt x="11" y="48"/>
                      </a:lnTo>
                      <a:lnTo>
                        <a:pt x="15" y="50"/>
                      </a:lnTo>
                      <a:lnTo>
                        <a:pt x="20" y="52"/>
                      </a:lnTo>
                      <a:lnTo>
                        <a:pt x="26" y="53"/>
                      </a:lnTo>
                      <a:lnTo>
                        <a:pt x="32" y="52"/>
                      </a:lnTo>
                      <a:lnTo>
                        <a:pt x="36" y="50"/>
                      </a:lnTo>
                      <a:lnTo>
                        <a:pt x="41" y="48"/>
                      </a:lnTo>
                      <a:lnTo>
                        <a:pt x="45" y="44"/>
                      </a:lnTo>
                      <a:lnTo>
                        <a:pt x="47" y="40"/>
                      </a:lnTo>
                      <a:lnTo>
                        <a:pt x="51" y="36"/>
                      </a:lnTo>
                      <a:lnTo>
                        <a:pt x="51" y="31"/>
                      </a:lnTo>
                      <a:lnTo>
                        <a:pt x="53" y="27"/>
                      </a:lnTo>
                      <a:close/>
                      <a:moveTo>
                        <a:pt x="49" y="27"/>
                      </a:moveTo>
                      <a:lnTo>
                        <a:pt x="47" y="35"/>
                      </a:lnTo>
                      <a:lnTo>
                        <a:pt x="41" y="42"/>
                      </a:lnTo>
                      <a:lnTo>
                        <a:pt x="34" y="48"/>
                      </a:lnTo>
                      <a:lnTo>
                        <a:pt x="26" y="50"/>
                      </a:lnTo>
                      <a:lnTo>
                        <a:pt x="17" y="48"/>
                      </a:lnTo>
                      <a:lnTo>
                        <a:pt x="9" y="42"/>
                      </a:lnTo>
                      <a:lnTo>
                        <a:pt x="5" y="35"/>
                      </a:lnTo>
                      <a:lnTo>
                        <a:pt x="3" y="27"/>
                      </a:lnTo>
                      <a:lnTo>
                        <a:pt x="5" y="17"/>
                      </a:lnTo>
                      <a:lnTo>
                        <a:pt x="9" y="10"/>
                      </a:lnTo>
                      <a:lnTo>
                        <a:pt x="17" y="4"/>
                      </a:lnTo>
                      <a:lnTo>
                        <a:pt x="26" y="4"/>
                      </a:lnTo>
                      <a:lnTo>
                        <a:pt x="34" y="4"/>
                      </a:lnTo>
                      <a:lnTo>
                        <a:pt x="41" y="10"/>
                      </a:lnTo>
                      <a:lnTo>
                        <a:pt x="47" y="17"/>
                      </a:lnTo>
                      <a:lnTo>
                        <a:pt x="49" y="27"/>
                      </a:lnTo>
                      <a:close/>
                    </a:path>
                  </a:pathLst>
                </a:custGeom>
                <a:solidFill>
                  <a:srgbClr val="D9969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370" name="Freeform 234"/>
                <p:cNvSpPr>
                  <a:spLocks noEditPoints="1"/>
                </p:cNvSpPr>
                <p:nvPr/>
              </p:nvSpPr>
              <p:spPr bwMode="auto">
                <a:xfrm>
                  <a:off x="1606" y="1489"/>
                  <a:ext cx="50" cy="50"/>
                </a:xfrm>
                <a:custGeom>
                  <a:avLst/>
                  <a:gdLst/>
                  <a:ahLst/>
                  <a:cxnLst>
                    <a:cxn ang="0">
                      <a:pos x="50" y="25"/>
                    </a:cxn>
                    <a:cxn ang="0">
                      <a:pos x="48" y="14"/>
                    </a:cxn>
                    <a:cxn ang="0">
                      <a:pos x="42" y="6"/>
                    </a:cxn>
                    <a:cxn ang="0">
                      <a:pos x="35" y="2"/>
                    </a:cxn>
                    <a:cxn ang="0">
                      <a:pos x="25" y="0"/>
                    </a:cxn>
                    <a:cxn ang="0">
                      <a:pos x="16" y="2"/>
                    </a:cxn>
                    <a:cxn ang="0">
                      <a:pos x="8" y="6"/>
                    </a:cxn>
                    <a:cxn ang="0">
                      <a:pos x="2" y="14"/>
                    </a:cxn>
                    <a:cxn ang="0">
                      <a:pos x="0" y="25"/>
                    </a:cxn>
                    <a:cxn ang="0">
                      <a:pos x="2" y="34"/>
                    </a:cxn>
                    <a:cxn ang="0">
                      <a:pos x="8" y="42"/>
                    </a:cxn>
                    <a:cxn ang="0">
                      <a:pos x="16" y="46"/>
                    </a:cxn>
                    <a:cxn ang="0">
                      <a:pos x="25" y="50"/>
                    </a:cxn>
                    <a:cxn ang="0">
                      <a:pos x="35" y="46"/>
                    </a:cxn>
                    <a:cxn ang="0">
                      <a:pos x="42" y="42"/>
                    </a:cxn>
                    <a:cxn ang="0">
                      <a:pos x="48" y="34"/>
                    </a:cxn>
                    <a:cxn ang="0">
                      <a:pos x="50" y="25"/>
                    </a:cxn>
                    <a:cxn ang="0">
                      <a:pos x="46" y="25"/>
                    </a:cxn>
                    <a:cxn ang="0">
                      <a:pos x="44" y="33"/>
                    </a:cxn>
                    <a:cxn ang="0">
                      <a:pos x="40" y="38"/>
                    </a:cxn>
                    <a:cxn ang="0">
                      <a:pos x="33" y="44"/>
                    </a:cxn>
                    <a:cxn ang="0">
                      <a:pos x="25" y="46"/>
                    </a:cxn>
                    <a:cxn ang="0">
                      <a:pos x="16" y="44"/>
                    </a:cxn>
                    <a:cxn ang="0">
                      <a:pos x="10" y="38"/>
                    </a:cxn>
                    <a:cxn ang="0">
                      <a:pos x="6" y="33"/>
                    </a:cxn>
                    <a:cxn ang="0">
                      <a:pos x="4" y="25"/>
                    </a:cxn>
                    <a:cxn ang="0">
                      <a:pos x="6" y="15"/>
                    </a:cxn>
                    <a:cxn ang="0">
                      <a:pos x="10" y="10"/>
                    </a:cxn>
                    <a:cxn ang="0">
                      <a:pos x="16" y="4"/>
                    </a:cxn>
                    <a:cxn ang="0">
                      <a:pos x="25" y="4"/>
                    </a:cxn>
                    <a:cxn ang="0">
                      <a:pos x="33" y="4"/>
                    </a:cxn>
                    <a:cxn ang="0">
                      <a:pos x="40" y="10"/>
                    </a:cxn>
                    <a:cxn ang="0">
                      <a:pos x="44" y="15"/>
                    </a:cxn>
                    <a:cxn ang="0">
                      <a:pos x="46" y="25"/>
                    </a:cxn>
                  </a:cxnLst>
                  <a:rect l="0" t="0" r="r" b="b"/>
                  <a:pathLst>
                    <a:path w="50" h="50">
                      <a:moveTo>
                        <a:pt x="50" y="25"/>
                      </a:moveTo>
                      <a:lnTo>
                        <a:pt x="48" y="14"/>
                      </a:lnTo>
                      <a:lnTo>
                        <a:pt x="42" y="6"/>
                      </a:lnTo>
                      <a:lnTo>
                        <a:pt x="35" y="2"/>
                      </a:lnTo>
                      <a:lnTo>
                        <a:pt x="25" y="0"/>
                      </a:lnTo>
                      <a:lnTo>
                        <a:pt x="16" y="2"/>
                      </a:lnTo>
                      <a:lnTo>
                        <a:pt x="8" y="6"/>
                      </a:lnTo>
                      <a:lnTo>
                        <a:pt x="2" y="14"/>
                      </a:lnTo>
                      <a:lnTo>
                        <a:pt x="0" y="25"/>
                      </a:lnTo>
                      <a:lnTo>
                        <a:pt x="2" y="34"/>
                      </a:lnTo>
                      <a:lnTo>
                        <a:pt x="8" y="42"/>
                      </a:lnTo>
                      <a:lnTo>
                        <a:pt x="16" y="46"/>
                      </a:lnTo>
                      <a:lnTo>
                        <a:pt x="25" y="50"/>
                      </a:lnTo>
                      <a:lnTo>
                        <a:pt x="35" y="46"/>
                      </a:lnTo>
                      <a:lnTo>
                        <a:pt x="42" y="42"/>
                      </a:lnTo>
                      <a:lnTo>
                        <a:pt x="48" y="34"/>
                      </a:lnTo>
                      <a:lnTo>
                        <a:pt x="50" y="25"/>
                      </a:lnTo>
                      <a:close/>
                      <a:moveTo>
                        <a:pt x="46" y="25"/>
                      </a:moveTo>
                      <a:lnTo>
                        <a:pt x="44" y="33"/>
                      </a:lnTo>
                      <a:lnTo>
                        <a:pt x="40" y="38"/>
                      </a:lnTo>
                      <a:lnTo>
                        <a:pt x="33" y="44"/>
                      </a:lnTo>
                      <a:lnTo>
                        <a:pt x="25" y="46"/>
                      </a:lnTo>
                      <a:lnTo>
                        <a:pt x="16" y="44"/>
                      </a:lnTo>
                      <a:lnTo>
                        <a:pt x="10" y="38"/>
                      </a:lnTo>
                      <a:lnTo>
                        <a:pt x="6" y="33"/>
                      </a:lnTo>
                      <a:lnTo>
                        <a:pt x="4" y="25"/>
                      </a:lnTo>
                      <a:lnTo>
                        <a:pt x="6" y="15"/>
                      </a:lnTo>
                      <a:lnTo>
                        <a:pt x="10" y="10"/>
                      </a:lnTo>
                      <a:lnTo>
                        <a:pt x="16" y="4"/>
                      </a:lnTo>
                      <a:lnTo>
                        <a:pt x="25" y="4"/>
                      </a:lnTo>
                      <a:lnTo>
                        <a:pt x="33" y="4"/>
                      </a:lnTo>
                      <a:lnTo>
                        <a:pt x="40" y="10"/>
                      </a:lnTo>
                      <a:lnTo>
                        <a:pt x="44" y="15"/>
                      </a:lnTo>
                      <a:lnTo>
                        <a:pt x="46" y="25"/>
                      </a:lnTo>
                      <a:close/>
                    </a:path>
                  </a:pathLst>
                </a:custGeom>
                <a:solidFill>
                  <a:srgbClr val="DA979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371" name="Freeform 235"/>
                <p:cNvSpPr>
                  <a:spLocks noEditPoints="1"/>
                </p:cNvSpPr>
                <p:nvPr/>
              </p:nvSpPr>
              <p:spPr bwMode="auto">
                <a:xfrm>
                  <a:off x="1608" y="1491"/>
                  <a:ext cx="46" cy="46"/>
                </a:xfrm>
                <a:custGeom>
                  <a:avLst/>
                  <a:gdLst/>
                  <a:ahLst/>
                  <a:cxnLst>
                    <a:cxn ang="0">
                      <a:pos x="46" y="23"/>
                    </a:cxn>
                    <a:cxn ang="0">
                      <a:pos x="44" y="13"/>
                    </a:cxn>
                    <a:cxn ang="0">
                      <a:pos x="38" y="6"/>
                    </a:cxn>
                    <a:cxn ang="0">
                      <a:pos x="31" y="0"/>
                    </a:cxn>
                    <a:cxn ang="0">
                      <a:pos x="23" y="0"/>
                    </a:cxn>
                    <a:cxn ang="0">
                      <a:pos x="14" y="0"/>
                    </a:cxn>
                    <a:cxn ang="0">
                      <a:pos x="6" y="6"/>
                    </a:cxn>
                    <a:cxn ang="0">
                      <a:pos x="2" y="13"/>
                    </a:cxn>
                    <a:cxn ang="0">
                      <a:pos x="0" y="23"/>
                    </a:cxn>
                    <a:cxn ang="0">
                      <a:pos x="2" y="31"/>
                    </a:cxn>
                    <a:cxn ang="0">
                      <a:pos x="6" y="38"/>
                    </a:cxn>
                    <a:cxn ang="0">
                      <a:pos x="14" y="44"/>
                    </a:cxn>
                    <a:cxn ang="0">
                      <a:pos x="23" y="46"/>
                    </a:cxn>
                    <a:cxn ang="0">
                      <a:pos x="31" y="44"/>
                    </a:cxn>
                    <a:cxn ang="0">
                      <a:pos x="38" y="38"/>
                    </a:cxn>
                    <a:cxn ang="0">
                      <a:pos x="44" y="31"/>
                    </a:cxn>
                    <a:cxn ang="0">
                      <a:pos x="46" y="23"/>
                    </a:cxn>
                    <a:cxn ang="0">
                      <a:pos x="42" y="23"/>
                    </a:cxn>
                    <a:cxn ang="0">
                      <a:pos x="40" y="29"/>
                    </a:cxn>
                    <a:cxn ang="0">
                      <a:pos x="36" y="36"/>
                    </a:cxn>
                    <a:cxn ang="0">
                      <a:pos x="31" y="40"/>
                    </a:cxn>
                    <a:cxn ang="0">
                      <a:pos x="23" y="42"/>
                    </a:cxn>
                    <a:cxn ang="0">
                      <a:pos x="16" y="40"/>
                    </a:cxn>
                    <a:cxn ang="0">
                      <a:pos x="10" y="36"/>
                    </a:cxn>
                    <a:cxn ang="0">
                      <a:pos x="6" y="29"/>
                    </a:cxn>
                    <a:cxn ang="0">
                      <a:pos x="4" y="23"/>
                    </a:cxn>
                    <a:cxn ang="0">
                      <a:pos x="6" y="15"/>
                    </a:cxn>
                    <a:cxn ang="0">
                      <a:pos x="10" y="8"/>
                    </a:cxn>
                    <a:cxn ang="0">
                      <a:pos x="16" y="4"/>
                    </a:cxn>
                    <a:cxn ang="0">
                      <a:pos x="23" y="4"/>
                    </a:cxn>
                    <a:cxn ang="0">
                      <a:pos x="31" y="4"/>
                    </a:cxn>
                    <a:cxn ang="0">
                      <a:pos x="36" y="8"/>
                    </a:cxn>
                    <a:cxn ang="0">
                      <a:pos x="40" y="15"/>
                    </a:cxn>
                    <a:cxn ang="0">
                      <a:pos x="42" y="23"/>
                    </a:cxn>
                  </a:cxnLst>
                  <a:rect l="0" t="0" r="r" b="b"/>
                  <a:pathLst>
                    <a:path w="46" h="46">
                      <a:moveTo>
                        <a:pt x="46" y="23"/>
                      </a:moveTo>
                      <a:lnTo>
                        <a:pt x="44" y="13"/>
                      </a:lnTo>
                      <a:lnTo>
                        <a:pt x="38" y="6"/>
                      </a:lnTo>
                      <a:lnTo>
                        <a:pt x="31" y="0"/>
                      </a:lnTo>
                      <a:lnTo>
                        <a:pt x="23" y="0"/>
                      </a:lnTo>
                      <a:lnTo>
                        <a:pt x="14" y="0"/>
                      </a:lnTo>
                      <a:lnTo>
                        <a:pt x="6" y="6"/>
                      </a:lnTo>
                      <a:lnTo>
                        <a:pt x="2" y="13"/>
                      </a:lnTo>
                      <a:lnTo>
                        <a:pt x="0" y="23"/>
                      </a:lnTo>
                      <a:lnTo>
                        <a:pt x="2" y="31"/>
                      </a:lnTo>
                      <a:lnTo>
                        <a:pt x="6" y="38"/>
                      </a:lnTo>
                      <a:lnTo>
                        <a:pt x="14" y="44"/>
                      </a:lnTo>
                      <a:lnTo>
                        <a:pt x="23" y="46"/>
                      </a:lnTo>
                      <a:lnTo>
                        <a:pt x="31" y="44"/>
                      </a:lnTo>
                      <a:lnTo>
                        <a:pt x="38" y="38"/>
                      </a:lnTo>
                      <a:lnTo>
                        <a:pt x="44" y="31"/>
                      </a:lnTo>
                      <a:lnTo>
                        <a:pt x="46" y="23"/>
                      </a:lnTo>
                      <a:close/>
                      <a:moveTo>
                        <a:pt x="42" y="23"/>
                      </a:moveTo>
                      <a:lnTo>
                        <a:pt x="40" y="29"/>
                      </a:lnTo>
                      <a:lnTo>
                        <a:pt x="36" y="36"/>
                      </a:lnTo>
                      <a:lnTo>
                        <a:pt x="31" y="40"/>
                      </a:lnTo>
                      <a:lnTo>
                        <a:pt x="23" y="42"/>
                      </a:lnTo>
                      <a:lnTo>
                        <a:pt x="16" y="40"/>
                      </a:lnTo>
                      <a:lnTo>
                        <a:pt x="10" y="36"/>
                      </a:lnTo>
                      <a:lnTo>
                        <a:pt x="6" y="29"/>
                      </a:lnTo>
                      <a:lnTo>
                        <a:pt x="4" y="23"/>
                      </a:lnTo>
                      <a:lnTo>
                        <a:pt x="6" y="15"/>
                      </a:lnTo>
                      <a:lnTo>
                        <a:pt x="10" y="8"/>
                      </a:lnTo>
                      <a:lnTo>
                        <a:pt x="16" y="4"/>
                      </a:lnTo>
                      <a:lnTo>
                        <a:pt x="23" y="4"/>
                      </a:lnTo>
                      <a:lnTo>
                        <a:pt x="31" y="4"/>
                      </a:lnTo>
                      <a:lnTo>
                        <a:pt x="36" y="8"/>
                      </a:lnTo>
                      <a:lnTo>
                        <a:pt x="40" y="15"/>
                      </a:lnTo>
                      <a:lnTo>
                        <a:pt x="42" y="23"/>
                      </a:lnTo>
                      <a:close/>
                    </a:path>
                  </a:pathLst>
                </a:custGeom>
                <a:solidFill>
                  <a:srgbClr val="DC979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372" name="Freeform 236"/>
                <p:cNvSpPr>
                  <a:spLocks noEditPoints="1"/>
                </p:cNvSpPr>
                <p:nvPr/>
              </p:nvSpPr>
              <p:spPr bwMode="auto">
                <a:xfrm>
                  <a:off x="1610" y="1493"/>
                  <a:ext cx="42" cy="42"/>
                </a:xfrm>
                <a:custGeom>
                  <a:avLst/>
                  <a:gdLst/>
                  <a:ahLst/>
                  <a:cxnLst>
                    <a:cxn ang="0">
                      <a:pos x="42" y="21"/>
                    </a:cxn>
                    <a:cxn ang="0">
                      <a:pos x="40" y="11"/>
                    </a:cxn>
                    <a:cxn ang="0">
                      <a:pos x="36" y="6"/>
                    </a:cxn>
                    <a:cxn ang="0">
                      <a:pos x="29" y="0"/>
                    </a:cxn>
                    <a:cxn ang="0">
                      <a:pos x="21" y="0"/>
                    </a:cxn>
                    <a:cxn ang="0">
                      <a:pos x="12" y="0"/>
                    </a:cxn>
                    <a:cxn ang="0">
                      <a:pos x="6" y="6"/>
                    </a:cxn>
                    <a:cxn ang="0">
                      <a:pos x="2" y="11"/>
                    </a:cxn>
                    <a:cxn ang="0">
                      <a:pos x="0" y="21"/>
                    </a:cxn>
                    <a:cxn ang="0">
                      <a:pos x="2" y="29"/>
                    </a:cxn>
                    <a:cxn ang="0">
                      <a:pos x="6" y="34"/>
                    </a:cxn>
                    <a:cxn ang="0">
                      <a:pos x="12" y="40"/>
                    </a:cxn>
                    <a:cxn ang="0">
                      <a:pos x="21" y="42"/>
                    </a:cxn>
                    <a:cxn ang="0">
                      <a:pos x="29" y="40"/>
                    </a:cxn>
                    <a:cxn ang="0">
                      <a:pos x="36" y="34"/>
                    </a:cxn>
                    <a:cxn ang="0">
                      <a:pos x="40" y="29"/>
                    </a:cxn>
                    <a:cxn ang="0">
                      <a:pos x="42" y="21"/>
                    </a:cxn>
                    <a:cxn ang="0">
                      <a:pos x="38" y="21"/>
                    </a:cxn>
                    <a:cxn ang="0">
                      <a:pos x="36" y="27"/>
                    </a:cxn>
                    <a:cxn ang="0">
                      <a:pos x="33" y="32"/>
                    </a:cxn>
                    <a:cxn ang="0">
                      <a:pos x="27" y="36"/>
                    </a:cxn>
                    <a:cxn ang="0">
                      <a:pos x="21" y="38"/>
                    </a:cxn>
                    <a:cxn ang="0">
                      <a:pos x="14" y="36"/>
                    </a:cxn>
                    <a:cxn ang="0">
                      <a:pos x="8" y="32"/>
                    </a:cxn>
                    <a:cxn ang="0">
                      <a:pos x="4" y="27"/>
                    </a:cxn>
                    <a:cxn ang="0">
                      <a:pos x="4" y="21"/>
                    </a:cxn>
                    <a:cxn ang="0">
                      <a:pos x="4" y="13"/>
                    </a:cxn>
                    <a:cxn ang="0">
                      <a:pos x="8" y="8"/>
                    </a:cxn>
                    <a:cxn ang="0">
                      <a:pos x="14" y="4"/>
                    </a:cxn>
                    <a:cxn ang="0">
                      <a:pos x="21" y="4"/>
                    </a:cxn>
                    <a:cxn ang="0">
                      <a:pos x="27" y="4"/>
                    </a:cxn>
                    <a:cxn ang="0">
                      <a:pos x="33" y="8"/>
                    </a:cxn>
                    <a:cxn ang="0">
                      <a:pos x="36" y="13"/>
                    </a:cxn>
                    <a:cxn ang="0">
                      <a:pos x="38" y="21"/>
                    </a:cxn>
                  </a:cxnLst>
                  <a:rect l="0" t="0" r="r" b="b"/>
                  <a:pathLst>
                    <a:path w="42" h="42">
                      <a:moveTo>
                        <a:pt x="42" y="21"/>
                      </a:moveTo>
                      <a:lnTo>
                        <a:pt x="40" y="11"/>
                      </a:lnTo>
                      <a:lnTo>
                        <a:pt x="36" y="6"/>
                      </a:lnTo>
                      <a:lnTo>
                        <a:pt x="29" y="0"/>
                      </a:lnTo>
                      <a:lnTo>
                        <a:pt x="21" y="0"/>
                      </a:lnTo>
                      <a:lnTo>
                        <a:pt x="12" y="0"/>
                      </a:lnTo>
                      <a:lnTo>
                        <a:pt x="6" y="6"/>
                      </a:lnTo>
                      <a:lnTo>
                        <a:pt x="2" y="11"/>
                      </a:lnTo>
                      <a:lnTo>
                        <a:pt x="0" y="21"/>
                      </a:lnTo>
                      <a:lnTo>
                        <a:pt x="2" y="29"/>
                      </a:lnTo>
                      <a:lnTo>
                        <a:pt x="6" y="34"/>
                      </a:lnTo>
                      <a:lnTo>
                        <a:pt x="12" y="40"/>
                      </a:lnTo>
                      <a:lnTo>
                        <a:pt x="21" y="42"/>
                      </a:lnTo>
                      <a:lnTo>
                        <a:pt x="29" y="40"/>
                      </a:lnTo>
                      <a:lnTo>
                        <a:pt x="36" y="34"/>
                      </a:lnTo>
                      <a:lnTo>
                        <a:pt x="40" y="29"/>
                      </a:lnTo>
                      <a:lnTo>
                        <a:pt x="42" y="21"/>
                      </a:lnTo>
                      <a:close/>
                      <a:moveTo>
                        <a:pt x="38" y="21"/>
                      </a:moveTo>
                      <a:lnTo>
                        <a:pt x="36" y="27"/>
                      </a:lnTo>
                      <a:lnTo>
                        <a:pt x="33" y="32"/>
                      </a:lnTo>
                      <a:lnTo>
                        <a:pt x="27" y="36"/>
                      </a:lnTo>
                      <a:lnTo>
                        <a:pt x="21" y="38"/>
                      </a:lnTo>
                      <a:lnTo>
                        <a:pt x="14" y="36"/>
                      </a:lnTo>
                      <a:lnTo>
                        <a:pt x="8" y="32"/>
                      </a:lnTo>
                      <a:lnTo>
                        <a:pt x="4" y="27"/>
                      </a:lnTo>
                      <a:lnTo>
                        <a:pt x="4" y="21"/>
                      </a:lnTo>
                      <a:lnTo>
                        <a:pt x="4" y="13"/>
                      </a:lnTo>
                      <a:lnTo>
                        <a:pt x="8" y="8"/>
                      </a:lnTo>
                      <a:lnTo>
                        <a:pt x="14" y="4"/>
                      </a:lnTo>
                      <a:lnTo>
                        <a:pt x="21" y="4"/>
                      </a:lnTo>
                      <a:lnTo>
                        <a:pt x="27" y="4"/>
                      </a:lnTo>
                      <a:lnTo>
                        <a:pt x="33" y="8"/>
                      </a:lnTo>
                      <a:lnTo>
                        <a:pt x="36" y="13"/>
                      </a:lnTo>
                      <a:lnTo>
                        <a:pt x="38" y="21"/>
                      </a:lnTo>
                      <a:close/>
                    </a:path>
                  </a:pathLst>
                </a:custGeom>
                <a:solidFill>
                  <a:srgbClr val="DD979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373" name="Freeform 237"/>
                <p:cNvSpPr>
                  <a:spLocks noEditPoints="1"/>
                </p:cNvSpPr>
                <p:nvPr/>
              </p:nvSpPr>
              <p:spPr bwMode="auto">
                <a:xfrm>
                  <a:off x="1612" y="1495"/>
                  <a:ext cx="38" cy="38"/>
                </a:xfrm>
                <a:custGeom>
                  <a:avLst/>
                  <a:gdLst/>
                  <a:ahLst/>
                  <a:cxnLst>
                    <a:cxn ang="0">
                      <a:pos x="38" y="19"/>
                    </a:cxn>
                    <a:cxn ang="0">
                      <a:pos x="36" y="11"/>
                    </a:cxn>
                    <a:cxn ang="0">
                      <a:pos x="32" y="4"/>
                    </a:cxn>
                    <a:cxn ang="0">
                      <a:pos x="27" y="0"/>
                    </a:cxn>
                    <a:cxn ang="0">
                      <a:pos x="19" y="0"/>
                    </a:cxn>
                    <a:cxn ang="0">
                      <a:pos x="12" y="0"/>
                    </a:cxn>
                    <a:cxn ang="0">
                      <a:pos x="6" y="4"/>
                    </a:cxn>
                    <a:cxn ang="0">
                      <a:pos x="2" y="11"/>
                    </a:cxn>
                    <a:cxn ang="0">
                      <a:pos x="0" y="19"/>
                    </a:cxn>
                    <a:cxn ang="0">
                      <a:pos x="2" y="25"/>
                    </a:cxn>
                    <a:cxn ang="0">
                      <a:pos x="6" y="32"/>
                    </a:cxn>
                    <a:cxn ang="0">
                      <a:pos x="12" y="36"/>
                    </a:cxn>
                    <a:cxn ang="0">
                      <a:pos x="19" y="38"/>
                    </a:cxn>
                    <a:cxn ang="0">
                      <a:pos x="27" y="36"/>
                    </a:cxn>
                    <a:cxn ang="0">
                      <a:pos x="32" y="32"/>
                    </a:cxn>
                    <a:cxn ang="0">
                      <a:pos x="36" y="25"/>
                    </a:cxn>
                    <a:cxn ang="0">
                      <a:pos x="38" y="19"/>
                    </a:cxn>
                    <a:cxn ang="0">
                      <a:pos x="34" y="19"/>
                    </a:cxn>
                    <a:cxn ang="0">
                      <a:pos x="32" y="25"/>
                    </a:cxn>
                    <a:cxn ang="0">
                      <a:pos x="29" y="28"/>
                    </a:cxn>
                    <a:cxn ang="0">
                      <a:pos x="25" y="32"/>
                    </a:cxn>
                    <a:cxn ang="0">
                      <a:pos x="19" y="34"/>
                    </a:cxn>
                    <a:cxn ang="0">
                      <a:pos x="13" y="32"/>
                    </a:cxn>
                    <a:cxn ang="0">
                      <a:pos x="8" y="28"/>
                    </a:cxn>
                    <a:cxn ang="0">
                      <a:pos x="4" y="25"/>
                    </a:cxn>
                    <a:cxn ang="0">
                      <a:pos x="4" y="19"/>
                    </a:cxn>
                    <a:cxn ang="0">
                      <a:pos x="4" y="11"/>
                    </a:cxn>
                    <a:cxn ang="0">
                      <a:pos x="8" y="8"/>
                    </a:cxn>
                    <a:cxn ang="0">
                      <a:pos x="13" y="4"/>
                    </a:cxn>
                    <a:cxn ang="0">
                      <a:pos x="19" y="4"/>
                    </a:cxn>
                    <a:cxn ang="0">
                      <a:pos x="25" y="4"/>
                    </a:cxn>
                    <a:cxn ang="0">
                      <a:pos x="29" y="8"/>
                    </a:cxn>
                    <a:cxn ang="0">
                      <a:pos x="32" y="11"/>
                    </a:cxn>
                    <a:cxn ang="0">
                      <a:pos x="34" y="19"/>
                    </a:cxn>
                  </a:cxnLst>
                  <a:rect l="0" t="0" r="r" b="b"/>
                  <a:pathLst>
                    <a:path w="38" h="38">
                      <a:moveTo>
                        <a:pt x="38" y="19"/>
                      </a:moveTo>
                      <a:lnTo>
                        <a:pt x="36" y="11"/>
                      </a:lnTo>
                      <a:lnTo>
                        <a:pt x="32" y="4"/>
                      </a:lnTo>
                      <a:lnTo>
                        <a:pt x="27" y="0"/>
                      </a:lnTo>
                      <a:lnTo>
                        <a:pt x="19" y="0"/>
                      </a:lnTo>
                      <a:lnTo>
                        <a:pt x="12" y="0"/>
                      </a:lnTo>
                      <a:lnTo>
                        <a:pt x="6" y="4"/>
                      </a:lnTo>
                      <a:lnTo>
                        <a:pt x="2" y="11"/>
                      </a:lnTo>
                      <a:lnTo>
                        <a:pt x="0" y="19"/>
                      </a:lnTo>
                      <a:lnTo>
                        <a:pt x="2" y="25"/>
                      </a:lnTo>
                      <a:lnTo>
                        <a:pt x="6" y="32"/>
                      </a:lnTo>
                      <a:lnTo>
                        <a:pt x="12" y="36"/>
                      </a:lnTo>
                      <a:lnTo>
                        <a:pt x="19" y="38"/>
                      </a:lnTo>
                      <a:lnTo>
                        <a:pt x="27" y="36"/>
                      </a:lnTo>
                      <a:lnTo>
                        <a:pt x="32" y="32"/>
                      </a:lnTo>
                      <a:lnTo>
                        <a:pt x="36" y="25"/>
                      </a:lnTo>
                      <a:lnTo>
                        <a:pt x="38" y="19"/>
                      </a:lnTo>
                      <a:close/>
                      <a:moveTo>
                        <a:pt x="34" y="19"/>
                      </a:moveTo>
                      <a:lnTo>
                        <a:pt x="32" y="25"/>
                      </a:lnTo>
                      <a:lnTo>
                        <a:pt x="29" y="28"/>
                      </a:lnTo>
                      <a:lnTo>
                        <a:pt x="25" y="32"/>
                      </a:lnTo>
                      <a:lnTo>
                        <a:pt x="19" y="34"/>
                      </a:lnTo>
                      <a:lnTo>
                        <a:pt x="13" y="32"/>
                      </a:lnTo>
                      <a:lnTo>
                        <a:pt x="8" y="28"/>
                      </a:lnTo>
                      <a:lnTo>
                        <a:pt x="4" y="25"/>
                      </a:lnTo>
                      <a:lnTo>
                        <a:pt x="4" y="19"/>
                      </a:lnTo>
                      <a:lnTo>
                        <a:pt x="4" y="11"/>
                      </a:lnTo>
                      <a:lnTo>
                        <a:pt x="8" y="8"/>
                      </a:lnTo>
                      <a:lnTo>
                        <a:pt x="13" y="4"/>
                      </a:lnTo>
                      <a:lnTo>
                        <a:pt x="19" y="4"/>
                      </a:lnTo>
                      <a:lnTo>
                        <a:pt x="25" y="4"/>
                      </a:lnTo>
                      <a:lnTo>
                        <a:pt x="29" y="8"/>
                      </a:lnTo>
                      <a:lnTo>
                        <a:pt x="32" y="11"/>
                      </a:lnTo>
                      <a:lnTo>
                        <a:pt x="34" y="19"/>
                      </a:lnTo>
                      <a:close/>
                    </a:path>
                  </a:pathLst>
                </a:custGeom>
                <a:solidFill>
                  <a:srgbClr val="DE979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374" name="Freeform 238"/>
                <p:cNvSpPr>
                  <a:spLocks noEditPoints="1"/>
                </p:cNvSpPr>
                <p:nvPr/>
              </p:nvSpPr>
              <p:spPr bwMode="auto">
                <a:xfrm>
                  <a:off x="1614" y="1497"/>
                  <a:ext cx="34" cy="34"/>
                </a:xfrm>
                <a:custGeom>
                  <a:avLst/>
                  <a:gdLst/>
                  <a:ahLst/>
                  <a:cxnLst>
                    <a:cxn ang="0">
                      <a:pos x="34" y="17"/>
                    </a:cxn>
                    <a:cxn ang="0">
                      <a:pos x="32" y="9"/>
                    </a:cxn>
                    <a:cxn ang="0">
                      <a:pos x="29" y="4"/>
                    </a:cxn>
                    <a:cxn ang="0">
                      <a:pos x="23" y="0"/>
                    </a:cxn>
                    <a:cxn ang="0">
                      <a:pos x="17" y="0"/>
                    </a:cxn>
                    <a:cxn ang="0">
                      <a:pos x="10" y="0"/>
                    </a:cxn>
                    <a:cxn ang="0">
                      <a:pos x="4" y="4"/>
                    </a:cxn>
                    <a:cxn ang="0">
                      <a:pos x="0" y="9"/>
                    </a:cxn>
                    <a:cxn ang="0">
                      <a:pos x="0" y="17"/>
                    </a:cxn>
                    <a:cxn ang="0">
                      <a:pos x="0" y="23"/>
                    </a:cxn>
                    <a:cxn ang="0">
                      <a:pos x="4" y="28"/>
                    </a:cxn>
                    <a:cxn ang="0">
                      <a:pos x="10" y="32"/>
                    </a:cxn>
                    <a:cxn ang="0">
                      <a:pos x="17" y="34"/>
                    </a:cxn>
                    <a:cxn ang="0">
                      <a:pos x="23" y="32"/>
                    </a:cxn>
                    <a:cxn ang="0">
                      <a:pos x="29" y="28"/>
                    </a:cxn>
                    <a:cxn ang="0">
                      <a:pos x="32" y="23"/>
                    </a:cxn>
                    <a:cxn ang="0">
                      <a:pos x="34" y="17"/>
                    </a:cxn>
                    <a:cxn ang="0">
                      <a:pos x="30" y="17"/>
                    </a:cxn>
                    <a:cxn ang="0">
                      <a:pos x="29" y="21"/>
                    </a:cxn>
                    <a:cxn ang="0">
                      <a:pos x="27" y="25"/>
                    </a:cxn>
                    <a:cxn ang="0">
                      <a:pos x="21" y="28"/>
                    </a:cxn>
                    <a:cxn ang="0">
                      <a:pos x="17" y="30"/>
                    </a:cxn>
                    <a:cxn ang="0">
                      <a:pos x="11" y="28"/>
                    </a:cxn>
                    <a:cxn ang="0">
                      <a:pos x="8" y="25"/>
                    </a:cxn>
                    <a:cxn ang="0">
                      <a:pos x="4" y="21"/>
                    </a:cxn>
                    <a:cxn ang="0">
                      <a:pos x="4" y="17"/>
                    </a:cxn>
                    <a:cxn ang="0">
                      <a:pos x="4" y="11"/>
                    </a:cxn>
                    <a:cxn ang="0">
                      <a:pos x="8" y="7"/>
                    </a:cxn>
                    <a:cxn ang="0">
                      <a:pos x="11" y="4"/>
                    </a:cxn>
                    <a:cxn ang="0">
                      <a:pos x="17" y="4"/>
                    </a:cxn>
                    <a:cxn ang="0">
                      <a:pos x="21" y="4"/>
                    </a:cxn>
                    <a:cxn ang="0">
                      <a:pos x="27" y="7"/>
                    </a:cxn>
                    <a:cxn ang="0">
                      <a:pos x="29" y="11"/>
                    </a:cxn>
                    <a:cxn ang="0">
                      <a:pos x="30" y="17"/>
                    </a:cxn>
                  </a:cxnLst>
                  <a:rect l="0" t="0" r="r" b="b"/>
                  <a:pathLst>
                    <a:path w="34" h="34">
                      <a:moveTo>
                        <a:pt x="34" y="17"/>
                      </a:moveTo>
                      <a:lnTo>
                        <a:pt x="32" y="9"/>
                      </a:lnTo>
                      <a:lnTo>
                        <a:pt x="29" y="4"/>
                      </a:lnTo>
                      <a:lnTo>
                        <a:pt x="23" y="0"/>
                      </a:lnTo>
                      <a:lnTo>
                        <a:pt x="17" y="0"/>
                      </a:lnTo>
                      <a:lnTo>
                        <a:pt x="10" y="0"/>
                      </a:lnTo>
                      <a:lnTo>
                        <a:pt x="4" y="4"/>
                      </a:lnTo>
                      <a:lnTo>
                        <a:pt x="0" y="9"/>
                      </a:lnTo>
                      <a:lnTo>
                        <a:pt x="0" y="17"/>
                      </a:lnTo>
                      <a:lnTo>
                        <a:pt x="0" y="23"/>
                      </a:lnTo>
                      <a:lnTo>
                        <a:pt x="4" y="28"/>
                      </a:lnTo>
                      <a:lnTo>
                        <a:pt x="10" y="32"/>
                      </a:lnTo>
                      <a:lnTo>
                        <a:pt x="17" y="34"/>
                      </a:lnTo>
                      <a:lnTo>
                        <a:pt x="23" y="32"/>
                      </a:lnTo>
                      <a:lnTo>
                        <a:pt x="29" y="28"/>
                      </a:lnTo>
                      <a:lnTo>
                        <a:pt x="32" y="23"/>
                      </a:lnTo>
                      <a:lnTo>
                        <a:pt x="34" y="17"/>
                      </a:lnTo>
                      <a:close/>
                      <a:moveTo>
                        <a:pt x="30" y="17"/>
                      </a:moveTo>
                      <a:lnTo>
                        <a:pt x="29" y="21"/>
                      </a:lnTo>
                      <a:lnTo>
                        <a:pt x="27" y="25"/>
                      </a:lnTo>
                      <a:lnTo>
                        <a:pt x="21" y="28"/>
                      </a:lnTo>
                      <a:lnTo>
                        <a:pt x="17" y="30"/>
                      </a:lnTo>
                      <a:lnTo>
                        <a:pt x="11" y="28"/>
                      </a:lnTo>
                      <a:lnTo>
                        <a:pt x="8" y="25"/>
                      </a:lnTo>
                      <a:lnTo>
                        <a:pt x="4" y="21"/>
                      </a:lnTo>
                      <a:lnTo>
                        <a:pt x="4" y="17"/>
                      </a:lnTo>
                      <a:lnTo>
                        <a:pt x="4" y="11"/>
                      </a:lnTo>
                      <a:lnTo>
                        <a:pt x="8" y="7"/>
                      </a:lnTo>
                      <a:lnTo>
                        <a:pt x="11" y="4"/>
                      </a:lnTo>
                      <a:lnTo>
                        <a:pt x="17" y="4"/>
                      </a:lnTo>
                      <a:lnTo>
                        <a:pt x="21" y="4"/>
                      </a:lnTo>
                      <a:lnTo>
                        <a:pt x="27" y="7"/>
                      </a:lnTo>
                      <a:lnTo>
                        <a:pt x="29" y="11"/>
                      </a:lnTo>
                      <a:lnTo>
                        <a:pt x="30" y="17"/>
                      </a:lnTo>
                      <a:close/>
                    </a:path>
                  </a:pathLst>
                </a:custGeom>
                <a:solidFill>
                  <a:srgbClr val="DF989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375" name="Freeform 239"/>
                <p:cNvSpPr>
                  <a:spLocks noEditPoints="1"/>
                </p:cNvSpPr>
                <p:nvPr/>
              </p:nvSpPr>
              <p:spPr bwMode="auto">
                <a:xfrm>
                  <a:off x="1616" y="1499"/>
                  <a:ext cx="30" cy="30"/>
                </a:xfrm>
                <a:custGeom>
                  <a:avLst/>
                  <a:gdLst/>
                  <a:ahLst/>
                  <a:cxnLst>
                    <a:cxn ang="0">
                      <a:pos x="30" y="15"/>
                    </a:cxn>
                    <a:cxn ang="0">
                      <a:pos x="28" y="7"/>
                    </a:cxn>
                    <a:cxn ang="0">
                      <a:pos x="25" y="4"/>
                    </a:cxn>
                    <a:cxn ang="0">
                      <a:pos x="21" y="0"/>
                    </a:cxn>
                    <a:cxn ang="0">
                      <a:pos x="15" y="0"/>
                    </a:cxn>
                    <a:cxn ang="0">
                      <a:pos x="9" y="0"/>
                    </a:cxn>
                    <a:cxn ang="0">
                      <a:pos x="4" y="4"/>
                    </a:cxn>
                    <a:cxn ang="0">
                      <a:pos x="0" y="7"/>
                    </a:cxn>
                    <a:cxn ang="0">
                      <a:pos x="0" y="15"/>
                    </a:cxn>
                    <a:cxn ang="0">
                      <a:pos x="0" y="21"/>
                    </a:cxn>
                    <a:cxn ang="0">
                      <a:pos x="4" y="24"/>
                    </a:cxn>
                    <a:cxn ang="0">
                      <a:pos x="9" y="28"/>
                    </a:cxn>
                    <a:cxn ang="0">
                      <a:pos x="15" y="30"/>
                    </a:cxn>
                    <a:cxn ang="0">
                      <a:pos x="21" y="28"/>
                    </a:cxn>
                    <a:cxn ang="0">
                      <a:pos x="25" y="24"/>
                    </a:cxn>
                    <a:cxn ang="0">
                      <a:pos x="28" y="21"/>
                    </a:cxn>
                    <a:cxn ang="0">
                      <a:pos x="30" y="15"/>
                    </a:cxn>
                    <a:cxn ang="0">
                      <a:pos x="27" y="15"/>
                    </a:cxn>
                    <a:cxn ang="0">
                      <a:pos x="25" y="19"/>
                    </a:cxn>
                    <a:cxn ang="0">
                      <a:pos x="23" y="23"/>
                    </a:cxn>
                    <a:cxn ang="0">
                      <a:pos x="19" y="24"/>
                    </a:cxn>
                    <a:cxn ang="0">
                      <a:pos x="15" y="26"/>
                    </a:cxn>
                    <a:cxn ang="0">
                      <a:pos x="9" y="24"/>
                    </a:cxn>
                    <a:cxn ang="0">
                      <a:pos x="8" y="23"/>
                    </a:cxn>
                    <a:cxn ang="0">
                      <a:pos x="4" y="19"/>
                    </a:cxn>
                    <a:cxn ang="0">
                      <a:pos x="4" y="15"/>
                    </a:cxn>
                    <a:cxn ang="0">
                      <a:pos x="4" y="9"/>
                    </a:cxn>
                    <a:cxn ang="0">
                      <a:pos x="8" y="5"/>
                    </a:cxn>
                    <a:cxn ang="0">
                      <a:pos x="9" y="4"/>
                    </a:cxn>
                    <a:cxn ang="0">
                      <a:pos x="15" y="4"/>
                    </a:cxn>
                    <a:cxn ang="0">
                      <a:pos x="19" y="4"/>
                    </a:cxn>
                    <a:cxn ang="0">
                      <a:pos x="23" y="5"/>
                    </a:cxn>
                    <a:cxn ang="0">
                      <a:pos x="25" y="9"/>
                    </a:cxn>
                    <a:cxn ang="0">
                      <a:pos x="27" y="15"/>
                    </a:cxn>
                  </a:cxnLst>
                  <a:rect l="0" t="0" r="r" b="b"/>
                  <a:pathLst>
                    <a:path w="30" h="30">
                      <a:moveTo>
                        <a:pt x="30" y="15"/>
                      </a:moveTo>
                      <a:lnTo>
                        <a:pt x="28" y="7"/>
                      </a:lnTo>
                      <a:lnTo>
                        <a:pt x="25" y="4"/>
                      </a:lnTo>
                      <a:lnTo>
                        <a:pt x="21" y="0"/>
                      </a:lnTo>
                      <a:lnTo>
                        <a:pt x="15" y="0"/>
                      </a:lnTo>
                      <a:lnTo>
                        <a:pt x="9" y="0"/>
                      </a:lnTo>
                      <a:lnTo>
                        <a:pt x="4" y="4"/>
                      </a:lnTo>
                      <a:lnTo>
                        <a:pt x="0" y="7"/>
                      </a:lnTo>
                      <a:lnTo>
                        <a:pt x="0" y="15"/>
                      </a:lnTo>
                      <a:lnTo>
                        <a:pt x="0" y="21"/>
                      </a:lnTo>
                      <a:lnTo>
                        <a:pt x="4" y="24"/>
                      </a:lnTo>
                      <a:lnTo>
                        <a:pt x="9" y="28"/>
                      </a:lnTo>
                      <a:lnTo>
                        <a:pt x="15" y="30"/>
                      </a:lnTo>
                      <a:lnTo>
                        <a:pt x="21" y="28"/>
                      </a:lnTo>
                      <a:lnTo>
                        <a:pt x="25" y="24"/>
                      </a:lnTo>
                      <a:lnTo>
                        <a:pt x="28" y="21"/>
                      </a:lnTo>
                      <a:lnTo>
                        <a:pt x="30" y="15"/>
                      </a:lnTo>
                      <a:close/>
                      <a:moveTo>
                        <a:pt x="27" y="15"/>
                      </a:moveTo>
                      <a:lnTo>
                        <a:pt x="25" y="19"/>
                      </a:lnTo>
                      <a:lnTo>
                        <a:pt x="23" y="23"/>
                      </a:lnTo>
                      <a:lnTo>
                        <a:pt x="19" y="24"/>
                      </a:lnTo>
                      <a:lnTo>
                        <a:pt x="15" y="26"/>
                      </a:lnTo>
                      <a:lnTo>
                        <a:pt x="9" y="24"/>
                      </a:lnTo>
                      <a:lnTo>
                        <a:pt x="8" y="23"/>
                      </a:lnTo>
                      <a:lnTo>
                        <a:pt x="4" y="19"/>
                      </a:lnTo>
                      <a:lnTo>
                        <a:pt x="4" y="15"/>
                      </a:lnTo>
                      <a:lnTo>
                        <a:pt x="4" y="9"/>
                      </a:lnTo>
                      <a:lnTo>
                        <a:pt x="8" y="5"/>
                      </a:lnTo>
                      <a:lnTo>
                        <a:pt x="9" y="4"/>
                      </a:lnTo>
                      <a:lnTo>
                        <a:pt x="15" y="4"/>
                      </a:lnTo>
                      <a:lnTo>
                        <a:pt x="19" y="4"/>
                      </a:lnTo>
                      <a:lnTo>
                        <a:pt x="23" y="5"/>
                      </a:lnTo>
                      <a:lnTo>
                        <a:pt x="25" y="9"/>
                      </a:lnTo>
                      <a:lnTo>
                        <a:pt x="27" y="15"/>
                      </a:lnTo>
                      <a:close/>
                    </a:path>
                  </a:pathLst>
                </a:custGeom>
                <a:solidFill>
                  <a:srgbClr val="E0989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376" name="Freeform 240"/>
                <p:cNvSpPr>
                  <a:spLocks noEditPoints="1"/>
                </p:cNvSpPr>
                <p:nvPr/>
              </p:nvSpPr>
              <p:spPr bwMode="auto">
                <a:xfrm>
                  <a:off x="1618" y="1501"/>
                  <a:ext cx="26" cy="26"/>
                </a:xfrm>
                <a:custGeom>
                  <a:avLst/>
                  <a:gdLst/>
                  <a:ahLst/>
                  <a:cxnLst>
                    <a:cxn ang="0">
                      <a:pos x="26" y="13"/>
                    </a:cxn>
                    <a:cxn ang="0">
                      <a:pos x="25" y="7"/>
                    </a:cxn>
                    <a:cxn ang="0">
                      <a:pos x="23" y="3"/>
                    </a:cxn>
                    <a:cxn ang="0">
                      <a:pos x="17" y="0"/>
                    </a:cxn>
                    <a:cxn ang="0">
                      <a:pos x="13" y="0"/>
                    </a:cxn>
                    <a:cxn ang="0">
                      <a:pos x="7" y="0"/>
                    </a:cxn>
                    <a:cxn ang="0">
                      <a:pos x="4" y="3"/>
                    </a:cxn>
                    <a:cxn ang="0">
                      <a:pos x="0" y="7"/>
                    </a:cxn>
                    <a:cxn ang="0">
                      <a:pos x="0" y="13"/>
                    </a:cxn>
                    <a:cxn ang="0">
                      <a:pos x="0" y="17"/>
                    </a:cxn>
                    <a:cxn ang="0">
                      <a:pos x="4" y="21"/>
                    </a:cxn>
                    <a:cxn ang="0">
                      <a:pos x="7" y="24"/>
                    </a:cxn>
                    <a:cxn ang="0">
                      <a:pos x="13" y="26"/>
                    </a:cxn>
                    <a:cxn ang="0">
                      <a:pos x="17" y="24"/>
                    </a:cxn>
                    <a:cxn ang="0">
                      <a:pos x="23" y="21"/>
                    </a:cxn>
                    <a:cxn ang="0">
                      <a:pos x="25" y="17"/>
                    </a:cxn>
                    <a:cxn ang="0">
                      <a:pos x="26" y="13"/>
                    </a:cxn>
                    <a:cxn ang="0">
                      <a:pos x="23" y="13"/>
                    </a:cxn>
                    <a:cxn ang="0">
                      <a:pos x="21" y="15"/>
                    </a:cxn>
                    <a:cxn ang="0">
                      <a:pos x="19" y="19"/>
                    </a:cxn>
                    <a:cxn ang="0">
                      <a:pos x="17" y="21"/>
                    </a:cxn>
                    <a:cxn ang="0">
                      <a:pos x="13" y="22"/>
                    </a:cxn>
                    <a:cxn ang="0">
                      <a:pos x="9" y="21"/>
                    </a:cxn>
                    <a:cxn ang="0">
                      <a:pos x="6" y="19"/>
                    </a:cxn>
                    <a:cxn ang="0">
                      <a:pos x="4" y="15"/>
                    </a:cxn>
                    <a:cxn ang="0">
                      <a:pos x="4" y="13"/>
                    </a:cxn>
                    <a:cxn ang="0">
                      <a:pos x="4" y="9"/>
                    </a:cxn>
                    <a:cxn ang="0">
                      <a:pos x="6" y="5"/>
                    </a:cxn>
                    <a:cxn ang="0">
                      <a:pos x="9" y="3"/>
                    </a:cxn>
                    <a:cxn ang="0">
                      <a:pos x="13" y="3"/>
                    </a:cxn>
                    <a:cxn ang="0">
                      <a:pos x="17" y="3"/>
                    </a:cxn>
                    <a:cxn ang="0">
                      <a:pos x="19" y="5"/>
                    </a:cxn>
                    <a:cxn ang="0">
                      <a:pos x="21" y="9"/>
                    </a:cxn>
                    <a:cxn ang="0">
                      <a:pos x="23" y="13"/>
                    </a:cxn>
                  </a:cxnLst>
                  <a:rect l="0" t="0" r="r" b="b"/>
                  <a:pathLst>
                    <a:path w="26" h="26">
                      <a:moveTo>
                        <a:pt x="26" y="13"/>
                      </a:moveTo>
                      <a:lnTo>
                        <a:pt x="25" y="7"/>
                      </a:lnTo>
                      <a:lnTo>
                        <a:pt x="23" y="3"/>
                      </a:lnTo>
                      <a:lnTo>
                        <a:pt x="17" y="0"/>
                      </a:lnTo>
                      <a:lnTo>
                        <a:pt x="13" y="0"/>
                      </a:lnTo>
                      <a:lnTo>
                        <a:pt x="7" y="0"/>
                      </a:lnTo>
                      <a:lnTo>
                        <a:pt x="4" y="3"/>
                      </a:lnTo>
                      <a:lnTo>
                        <a:pt x="0" y="7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4" y="21"/>
                      </a:lnTo>
                      <a:lnTo>
                        <a:pt x="7" y="24"/>
                      </a:lnTo>
                      <a:lnTo>
                        <a:pt x="13" y="26"/>
                      </a:lnTo>
                      <a:lnTo>
                        <a:pt x="17" y="24"/>
                      </a:lnTo>
                      <a:lnTo>
                        <a:pt x="23" y="21"/>
                      </a:lnTo>
                      <a:lnTo>
                        <a:pt x="25" y="17"/>
                      </a:lnTo>
                      <a:lnTo>
                        <a:pt x="26" y="13"/>
                      </a:lnTo>
                      <a:close/>
                      <a:moveTo>
                        <a:pt x="23" y="13"/>
                      </a:moveTo>
                      <a:lnTo>
                        <a:pt x="21" y="15"/>
                      </a:lnTo>
                      <a:lnTo>
                        <a:pt x="19" y="19"/>
                      </a:lnTo>
                      <a:lnTo>
                        <a:pt x="17" y="21"/>
                      </a:lnTo>
                      <a:lnTo>
                        <a:pt x="13" y="22"/>
                      </a:lnTo>
                      <a:lnTo>
                        <a:pt x="9" y="21"/>
                      </a:lnTo>
                      <a:lnTo>
                        <a:pt x="6" y="19"/>
                      </a:lnTo>
                      <a:lnTo>
                        <a:pt x="4" y="15"/>
                      </a:lnTo>
                      <a:lnTo>
                        <a:pt x="4" y="13"/>
                      </a:lnTo>
                      <a:lnTo>
                        <a:pt x="4" y="9"/>
                      </a:lnTo>
                      <a:lnTo>
                        <a:pt x="6" y="5"/>
                      </a:lnTo>
                      <a:lnTo>
                        <a:pt x="9" y="3"/>
                      </a:lnTo>
                      <a:lnTo>
                        <a:pt x="13" y="3"/>
                      </a:lnTo>
                      <a:lnTo>
                        <a:pt x="17" y="3"/>
                      </a:lnTo>
                      <a:lnTo>
                        <a:pt x="19" y="5"/>
                      </a:lnTo>
                      <a:lnTo>
                        <a:pt x="21" y="9"/>
                      </a:lnTo>
                      <a:lnTo>
                        <a:pt x="23" y="13"/>
                      </a:lnTo>
                      <a:close/>
                    </a:path>
                  </a:pathLst>
                </a:custGeom>
                <a:solidFill>
                  <a:srgbClr val="E1989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377" name="Freeform 241"/>
                <p:cNvSpPr>
                  <a:spLocks noEditPoints="1"/>
                </p:cNvSpPr>
                <p:nvPr/>
              </p:nvSpPr>
              <p:spPr bwMode="auto">
                <a:xfrm>
                  <a:off x="1620" y="1503"/>
                  <a:ext cx="23" cy="22"/>
                </a:xfrm>
                <a:custGeom>
                  <a:avLst/>
                  <a:gdLst/>
                  <a:ahLst/>
                  <a:cxnLst>
                    <a:cxn ang="0">
                      <a:pos x="23" y="11"/>
                    </a:cxn>
                    <a:cxn ang="0">
                      <a:pos x="21" y="5"/>
                    </a:cxn>
                    <a:cxn ang="0">
                      <a:pos x="19" y="1"/>
                    </a:cxn>
                    <a:cxn ang="0">
                      <a:pos x="15" y="0"/>
                    </a:cxn>
                    <a:cxn ang="0">
                      <a:pos x="11" y="0"/>
                    </a:cxn>
                    <a:cxn ang="0">
                      <a:pos x="5" y="0"/>
                    </a:cxn>
                    <a:cxn ang="0">
                      <a:pos x="4" y="1"/>
                    </a:cxn>
                    <a:cxn ang="0">
                      <a:pos x="0" y="5"/>
                    </a:cxn>
                    <a:cxn ang="0">
                      <a:pos x="0" y="11"/>
                    </a:cxn>
                    <a:cxn ang="0">
                      <a:pos x="0" y="15"/>
                    </a:cxn>
                    <a:cxn ang="0">
                      <a:pos x="4" y="19"/>
                    </a:cxn>
                    <a:cxn ang="0">
                      <a:pos x="5" y="20"/>
                    </a:cxn>
                    <a:cxn ang="0">
                      <a:pos x="11" y="22"/>
                    </a:cxn>
                    <a:cxn ang="0">
                      <a:pos x="15" y="20"/>
                    </a:cxn>
                    <a:cxn ang="0">
                      <a:pos x="19" y="19"/>
                    </a:cxn>
                    <a:cxn ang="0">
                      <a:pos x="21" y="15"/>
                    </a:cxn>
                    <a:cxn ang="0">
                      <a:pos x="23" y="11"/>
                    </a:cxn>
                    <a:cxn ang="0">
                      <a:pos x="19" y="11"/>
                    </a:cxn>
                    <a:cxn ang="0">
                      <a:pos x="17" y="13"/>
                    </a:cxn>
                    <a:cxn ang="0">
                      <a:pos x="17" y="15"/>
                    </a:cxn>
                    <a:cxn ang="0">
                      <a:pos x="13" y="17"/>
                    </a:cxn>
                    <a:cxn ang="0">
                      <a:pos x="11" y="19"/>
                    </a:cxn>
                    <a:cxn ang="0">
                      <a:pos x="7" y="17"/>
                    </a:cxn>
                    <a:cxn ang="0">
                      <a:pos x="5" y="15"/>
                    </a:cxn>
                    <a:cxn ang="0">
                      <a:pos x="4" y="13"/>
                    </a:cxn>
                    <a:cxn ang="0">
                      <a:pos x="4" y="11"/>
                    </a:cxn>
                    <a:cxn ang="0">
                      <a:pos x="4" y="7"/>
                    </a:cxn>
                    <a:cxn ang="0">
                      <a:pos x="5" y="5"/>
                    </a:cxn>
                    <a:cxn ang="0">
                      <a:pos x="7" y="3"/>
                    </a:cxn>
                    <a:cxn ang="0">
                      <a:pos x="11" y="3"/>
                    </a:cxn>
                    <a:cxn ang="0">
                      <a:pos x="13" y="3"/>
                    </a:cxn>
                    <a:cxn ang="0">
                      <a:pos x="17" y="5"/>
                    </a:cxn>
                    <a:cxn ang="0">
                      <a:pos x="17" y="7"/>
                    </a:cxn>
                    <a:cxn ang="0">
                      <a:pos x="19" y="11"/>
                    </a:cxn>
                  </a:cxnLst>
                  <a:rect l="0" t="0" r="r" b="b"/>
                  <a:pathLst>
                    <a:path w="23" h="22">
                      <a:moveTo>
                        <a:pt x="23" y="11"/>
                      </a:moveTo>
                      <a:lnTo>
                        <a:pt x="21" y="5"/>
                      </a:lnTo>
                      <a:lnTo>
                        <a:pt x="19" y="1"/>
                      </a:lnTo>
                      <a:lnTo>
                        <a:pt x="15" y="0"/>
                      </a:lnTo>
                      <a:lnTo>
                        <a:pt x="11" y="0"/>
                      </a:lnTo>
                      <a:lnTo>
                        <a:pt x="5" y="0"/>
                      </a:lnTo>
                      <a:lnTo>
                        <a:pt x="4" y="1"/>
                      </a:lnTo>
                      <a:lnTo>
                        <a:pt x="0" y="5"/>
                      </a:lnTo>
                      <a:lnTo>
                        <a:pt x="0" y="11"/>
                      </a:lnTo>
                      <a:lnTo>
                        <a:pt x="0" y="15"/>
                      </a:lnTo>
                      <a:lnTo>
                        <a:pt x="4" y="19"/>
                      </a:lnTo>
                      <a:lnTo>
                        <a:pt x="5" y="20"/>
                      </a:lnTo>
                      <a:lnTo>
                        <a:pt x="11" y="22"/>
                      </a:lnTo>
                      <a:lnTo>
                        <a:pt x="15" y="20"/>
                      </a:lnTo>
                      <a:lnTo>
                        <a:pt x="19" y="19"/>
                      </a:lnTo>
                      <a:lnTo>
                        <a:pt x="21" y="15"/>
                      </a:lnTo>
                      <a:lnTo>
                        <a:pt x="23" y="11"/>
                      </a:lnTo>
                      <a:close/>
                      <a:moveTo>
                        <a:pt x="19" y="11"/>
                      </a:moveTo>
                      <a:lnTo>
                        <a:pt x="17" y="13"/>
                      </a:lnTo>
                      <a:lnTo>
                        <a:pt x="17" y="15"/>
                      </a:lnTo>
                      <a:lnTo>
                        <a:pt x="13" y="17"/>
                      </a:lnTo>
                      <a:lnTo>
                        <a:pt x="11" y="19"/>
                      </a:lnTo>
                      <a:lnTo>
                        <a:pt x="7" y="17"/>
                      </a:lnTo>
                      <a:lnTo>
                        <a:pt x="5" y="15"/>
                      </a:lnTo>
                      <a:lnTo>
                        <a:pt x="4" y="13"/>
                      </a:lnTo>
                      <a:lnTo>
                        <a:pt x="4" y="11"/>
                      </a:lnTo>
                      <a:lnTo>
                        <a:pt x="4" y="7"/>
                      </a:lnTo>
                      <a:lnTo>
                        <a:pt x="5" y="5"/>
                      </a:lnTo>
                      <a:lnTo>
                        <a:pt x="7" y="3"/>
                      </a:lnTo>
                      <a:lnTo>
                        <a:pt x="11" y="3"/>
                      </a:lnTo>
                      <a:lnTo>
                        <a:pt x="13" y="3"/>
                      </a:lnTo>
                      <a:lnTo>
                        <a:pt x="17" y="5"/>
                      </a:lnTo>
                      <a:lnTo>
                        <a:pt x="17" y="7"/>
                      </a:lnTo>
                      <a:lnTo>
                        <a:pt x="19" y="11"/>
                      </a:lnTo>
                      <a:close/>
                    </a:path>
                  </a:pathLst>
                </a:custGeom>
                <a:solidFill>
                  <a:srgbClr val="E2989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378" name="Freeform 242"/>
                <p:cNvSpPr>
                  <a:spLocks noEditPoints="1"/>
                </p:cNvSpPr>
                <p:nvPr/>
              </p:nvSpPr>
              <p:spPr bwMode="auto">
                <a:xfrm>
                  <a:off x="1622" y="1504"/>
                  <a:ext cx="19" cy="19"/>
                </a:xfrm>
                <a:custGeom>
                  <a:avLst/>
                  <a:gdLst/>
                  <a:ahLst/>
                  <a:cxnLst>
                    <a:cxn ang="0">
                      <a:pos x="19" y="10"/>
                    </a:cxn>
                    <a:cxn ang="0">
                      <a:pos x="17" y="6"/>
                    </a:cxn>
                    <a:cxn ang="0">
                      <a:pos x="15" y="2"/>
                    </a:cxn>
                    <a:cxn ang="0">
                      <a:pos x="13" y="0"/>
                    </a:cxn>
                    <a:cxn ang="0">
                      <a:pos x="9" y="0"/>
                    </a:cxn>
                    <a:cxn ang="0">
                      <a:pos x="5" y="0"/>
                    </a:cxn>
                    <a:cxn ang="0">
                      <a:pos x="2" y="2"/>
                    </a:cxn>
                    <a:cxn ang="0">
                      <a:pos x="0" y="6"/>
                    </a:cxn>
                    <a:cxn ang="0">
                      <a:pos x="0" y="10"/>
                    </a:cxn>
                    <a:cxn ang="0">
                      <a:pos x="0" y="12"/>
                    </a:cxn>
                    <a:cxn ang="0">
                      <a:pos x="2" y="16"/>
                    </a:cxn>
                    <a:cxn ang="0">
                      <a:pos x="5" y="18"/>
                    </a:cxn>
                    <a:cxn ang="0">
                      <a:pos x="9" y="19"/>
                    </a:cxn>
                    <a:cxn ang="0">
                      <a:pos x="13" y="18"/>
                    </a:cxn>
                    <a:cxn ang="0">
                      <a:pos x="15" y="16"/>
                    </a:cxn>
                    <a:cxn ang="0">
                      <a:pos x="17" y="12"/>
                    </a:cxn>
                    <a:cxn ang="0">
                      <a:pos x="19" y="10"/>
                    </a:cxn>
                    <a:cxn ang="0">
                      <a:pos x="15" y="10"/>
                    </a:cxn>
                    <a:cxn ang="0">
                      <a:pos x="13" y="14"/>
                    </a:cxn>
                    <a:cxn ang="0">
                      <a:pos x="9" y="16"/>
                    </a:cxn>
                    <a:cxn ang="0">
                      <a:pos x="5" y="14"/>
                    </a:cxn>
                    <a:cxn ang="0">
                      <a:pos x="3" y="10"/>
                    </a:cxn>
                    <a:cxn ang="0">
                      <a:pos x="5" y="4"/>
                    </a:cxn>
                    <a:cxn ang="0">
                      <a:pos x="9" y="4"/>
                    </a:cxn>
                    <a:cxn ang="0">
                      <a:pos x="13" y="4"/>
                    </a:cxn>
                    <a:cxn ang="0">
                      <a:pos x="15" y="10"/>
                    </a:cxn>
                  </a:cxnLst>
                  <a:rect l="0" t="0" r="r" b="b"/>
                  <a:pathLst>
                    <a:path w="19" h="19">
                      <a:moveTo>
                        <a:pt x="19" y="10"/>
                      </a:moveTo>
                      <a:lnTo>
                        <a:pt x="17" y="6"/>
                      </a:lnTo>
                      <a:lnTo>
                        <a:pt x="15" y="2"/>
                      </a:lnTo>
                      <a:lnTo>
                        <a:pt x="13" y="0"/>
                      </a:lnTo>
                      <a:lnTo>
                        <a:pt x="9" y="0"/>
                      </a:lnTo>
                      <a:lnTo>
                        <a:pt x="5" y="0"/>
                      </a:lnTo>
                      <a:lnTo>
                        <a:pt x="2" y="2"/>
                      </a:lnTo>
                      <a:lnTo>
                        <a:pt x="0" y="6"/>
                      </a:lnTo>
                      <a:lnTo>
                        <a:pt x="0" y="10"/>
                      </a:lnTo>
                      <a:lnTo>
                        <a:pt x="0" y="12"/>
                      </a:lnTo>
                      <a:lnTo>
                        <a:pt x="2" y="16"/>
                      </a:lnTo>
                      <a:lnTo>
                        <a:pt x="5" y="18"/>
                      </a:lnTo>
                      <a:lnTo>
                        <a:pt x="9" y="19"/>
                      </a:lnTo>
                      <a:lnTo>
                        <a:pt x="13" y="18"/>
                      </a:lnTo>
                      <a:lnTo>
                        <a:pt x="15" y="16"/>
                      </a:lnTo>
                      <a:lnTo>
                        <a:pt x="17" y="12"/>
                      </a:lnTo>
                      <a:lnTo>
                        <a:pt x="19" y="10"/>
                      </a:lnTo>
                      <a:close/>
                      <a:moveTo>
                        <a:pt x="15" y="10"/>
                      </a:moveTo>
                      <a:lnTo>
                        <a:pt x="13" y="14"/>
                      </a:lnTo>
                      <a:lnTo>
                        <a:pt x="9" y="16"/>
                      </a:lnTo>
                      <a:lnTo>
                        <a:pt x="5" y="14"/>
                      </a:lnTo>
                      <a:lnTo>
                        <a:pt x="3" y="10"/>
                      </a:lnTo>
                      <a:lnTo>
                        <a:pt x="5" y="4"/>
                      </a:lnTo>
                      <a:lnTo>
                        <a:pt x="9" y="4"/>
                      </a:lnTo>
                      <a:lnTo>
                        <a:pt x="13" y="4"/>
                      </a:lnTo>
                      <a:lnTo>
                        <a:pt x="15" y="10"/>
                      </a:lnTo>
                      <a:close/>
                    </a:path>
                  </a:pathLst>
                </a:custGeom>
                <a:solidFill>
                  <a:srgbClr val="E4989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379" name="Freeform 243"/>
                <p:cNvSpPr>
                  <a:spLocks noEditPoints="1"/>
                </p:cNvSpPr>
                <p:nvPr/>
              </p:nvSpPr>
              <p:spPr bwMode="auto">
                <a:xfrm>
                  <a:off x="1624" y="1506"/>
                  <a:ext cx="15" cy="16"/>
                </a:xfrm>
                <a:custGeom>
                  <a:avLst/>
                  <a:gdLst/>
                  <a:ahLst/>
                  <a:cxnLst>
                    <a:cxn ang="0">
                      <a:pos x="15" y="8"/>
                    </a:cxn>
                    <a:cxn ang="0">
                      <a:pos x="13" y="4"/>
                    </a:cxn>
                    <a:cxn ang="0">
                      <a:pos x="13" y="2"/>
                    </a:cxn>
                    <a:cxn ang="0">
                      <a:pos x="9" y="0"/>
                    </a:cxn>
                    <a:cxn ang="0">
                      <a:pos x="7" y="0"/>
                    </a:cxn>
                    <a:cxn ang="0">
                      <a:pos x="3" y="0"/>
                    </a:cxn>
                    <a:cxn ang="0">
                      <a:pos x="1" y="2"/>
                    </a:cxn>
                    <a:cxn ang="0">
                      <a:pos x="0" y="4"/>
                    </a:cxn>
                    <a:cxn ang="0">
                      <a:pos x="0" y="8"/>
                    </a:cxn>
                    <a:cxn ang="0">
                      <a:pos x="0" y="10"/>
                    </a:cxn>
                    <a:cxn ang="0">
                      <a:pos x="1" y="12"/>
                    </a:cxn>
                    <a:cxn ang="0">
                      <a:pos x="3" y="14"/>
                    </a:cxn>
                    <a:cxn ang="0">
                      <a:pos x="7" y="16"/>
                    </a:cxn>
                    <a:cxn ang="0">
                      <a:pos x="9" y="14"/>
                    </a:cxn>
                    <a:cxn ang="0">
                      <a:pos x="13" y="12"/>
                    </a:cxn>
                    <a:cxn ang="0">
                      <a:pos x="13" y="10"/>
                    </a:cxn>
                    <a:cxn ang="0">
                      <a:pos x="15" y="8"/>
                    </a:cxn>
                    <a:cxn ang="0">
                      <a:pos x="11" y="8"/>
                    </a:cxn>
                    <a:cxn ang="0">
                      <a:pos x="9" y="10"/>
                    </a:cxn>
                    <a:cxn ang="0">
                      <a:pos x="7" y="12"/>
                    </a:cxn>
                    <a:cxn ang="0">
                      <a:pos x="3" y="10"/>
                    </a:cxn>
                    <a:cxn ang="0">
                      <a:pos x="3" y="8"/>
                    </a:cxn>
                    <a:cxn ang="0">
                      <a:pos x="3" y="4"/>
                    </a:cxn>
                    <a:cxn ang="0">
                      <a:pos x="7" y="4"/>
                    </a:cxn>
                    <a:cxn ang="0">
                      <a:pos x="9" y="4"/>
                    </a:cxn>
                    <a:cxn ang="0">
                      <a:pos x="11" y="8"/>
                    </a:cxn>
                  </a:cxnLst>
                  <a:rect l="0" t="0" r="r" b="b"/>
                  <a:pathLst>
                    <a:path w="15" h="16">
                      <a:moveTo>
                        <a:pt x="15" y="8"/>
                      </a:moveTo>
                      <a:lnTo>
                        <a:pt x="13" y="4"/>
                      </a:lnTo>
                      <a:lnTo>
                        <a:pt x="13" y="2"/>
                      </a:lnTo>
                      <a:lnTo>
                        <a:pt x="9" y="0"/>
                      </a:lnTo>
                      <a:lnTo>
                        <a:pt x="7" y="0"/>
                      </a:lnTo>
                      <a:lnTo>
                        <a:pt x="3" y="0"/>
                      </a:lnTo>
                      <a:lnTo>
                        <a:pt x="1" y="2"/>
                      </a:lnTo>
                      <a:lnTo>
                        <a:pt x="0" y="4"/>
                      </a:lnTo>
                      <a:lnTo>
                        <a:pt x="0" y="8"/>
                      </a:lnTo>
                      <a:lnTo>
                        <a:pt x="0" y="10"/>
                      </a:lnTo>
                      <a:lnTo>
                        <a:pt x="1" y="12"/>
                      </a:lnTo>
                      <a:lnTo>
                        <a:pt x="3" y="14"/>
                      </a:lnTo>
                      <a:lnTo>
                        <a:pt x="7" y="16"/>
                      </a:lnTo>
                      <a:lnTo>
                        <a:pt x="9" y="14"/>
                      </a:lnTo>
                      <a:lnTo>
                        <a:pt x="13" y="12"/>
                      </a:lnTo>
                      <a:lnTo>
                        <a:pt x="13" y="10"/>
                      </a:lnTo>
                      <a:lnTo>
                        <a:pt x="15" y="8"/>
                      </a:lnTo>
                      <a:close/>
                      <a:moveTo>
                        <a:pt x="11" y="8"/>
                      </a:moveTo>
                      <a:lnTo>
                        <a:pt x="9" y="10"/>
                      </a:lnTo>
                      <a:lnTo>
                        <a:pt x="7" y="12"/>
                      </a:lnTo>
                      <a:lnTo>
                        <a:pt x="3" y="10"/>
                      </a:lnTo>
                      <a:lnTo>
                        <a:pt x="3" y="8"/>
                      </a:lnTo>
                      <a:lnTo>
                        <a:pt x="3" y="4"/>
                      </a:lnTo>
                      <a:lnTo>
                        <a:pt x="7" y="4"/>
                      </a:lnTo>
                      <a:lnTo>
                        <a:pt x="9" y="4"/>
                      </a:lnTo>
                      <a:lnTo>
                        <a:pt x="11" y="8"/>
                      </a:lnTo>
                      <a:close/>
                    </a:path>
                  </a:pathLst>
                </a:custGeom>
                <a:solidFill>
                  <a:srgbClr val="E5999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380" name="Freeform 244"/>
                <p:cNvSpPr>
                  <a:spLocks/>
                </p:cNvSpPr>
                <p:nvPr/>
              </p:nvSpPr>
              <p:spPr bwMode="auto">
                <a:xfrm>
                  <a:off x="1625" y="1508"/>
                  <a:ext cx="12" cy="12"/>
                </a:xfrm>
                <a:custGeom>
                  <a:avLst/>
                  <a:gdLst/>
                  <a:ahLst/>
                  <a:cxnLst>
                    <a:cxn ang="0">
                      <a:pos x="12" y="6"/>
                    </a:cxn>
                    <a:cxn ang="0">
                      <a:pos x="10" y="0"/>
                    </a:cxn>
                    <a:cxn ang="0">
                      <a:pos x="6" y="0"/>
                    </a:cxn>
                    <a:cxn ang="0">
                      <a:pos x="2" y="0"/>
                    </a:cxn>
                    <a:cxn ang="0">
                      <a:pos x="0" y="6"/>
                    </a:cxn>
                    <a:cxn ang="0">
                      <a:pos x="2" y="10"/>
                    </a:cxn>
                    <a:cxn ang="0">
                      <a:pos x="6" y="12"/>
                    </a:cxn>
                    <a:cxn ang="0">
                      <a:pos x="10" y="10"/>
                    </a:cxn>
                    <a:cxn ang="0">
                      <a:pos x="12" y="6"/>
                    </a:cxn>
                  </a:cxnLst>
                  <a:rect l="0" t="0" r="r" b="b"/>
                  <a:pathLst>
                    <a:path w="12" h="12">
                      <a:moveTo>
                        <a:pt x="12" y="6"/>
                      </a:moveTo>
                      <a:lnTo>
                        <a:pt x="10" y="0"/>
                      </a:lnTo>
                      <a:lnTo>
                        <a:pt x="6" y="0"/>
                      </a:lnTo>
                      <a:lnTo>
                        <a:pt x="2" y="0"/>
                      </a:lnTo>
                      <a:lnTo>
                        <a:pt x="0" y="6"/>
                      </a:lnTo>
                      <a:lnTo>
                        <a:pt x="2" y="10"/>
                      </a:lnTo>
                      <a:lnTo>
                        <a:pt x="6" y="12"/>
                      </a:lnTo>
                      <a:lnTo>
                        <a:pt x="10" y="10"/>
                      </a:lnTo>
                      <a:lnTo>
                        <a:pt x="12" y="6"/>
                      </a:lnTo>
                      <a:close/>
                    </a:path>
                  </a:pathLst>
                </a:custGeom>
                <a:solidFill>
                  <a:srgbClr val="E6999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381" name="Freeform 245"/>
                <p:cNvSpPr>
                  <a:spLocks/>
                </p:cNvSpPr>
                <p:nvPr/>
              </p:nvSpPr>
              <p:spPr bwMode="auto">
                <a:xfrm>
                  <a:off x="1627" y="1510"/>
                  <a:ext cx="8" cy="8"/>
                </a:xfrm>
                <a:custGeom>
                  <a:avLst/>
                  <a:gdLst/>
                  <a:ahLst/>
                  <a:cxnLst>
                    <a:cxn ang="0">
                      <a:pos x="8" y="4"/>
                    </a:cxn>
                    <a:cxn ang="0">
                      <a:pos x="6" y="0"/>
                    </a:cxn>
                    <a:cxn ang="0">
                      <a:pos x="4" y="0"/>
                    </a:cxn>
                    <a:cxn ang="0">
                      <a:pos x="0" y="0"/>
                    </a:cxn>
                    <a:cxn ang="0">
                      <a:pos x="0" y="4"/>
                    </a:cxn>
                    <a:cxn ang="0">
                      <a:pos x="0" y="6"/>
                    </a:cxn>
                    <a:cxn ang="0">
                      <a:pos x="4" y="8"/>
                    </a:cxn>
                    <a:cxn ang="0">
                      <a:pos x="6" y="6"/>
                    </a:cxn>
                    <a:cxn ang="0">
                      <a:pos x="8" y="4"/>
                    </a:cxn>
                  </a:cxnLst>
                  <a:rect l="0" t="0" r="r" b="b"/>
                  <a:pathLst>
                    <a:path w="8" h="8">
                      <a:moveTo>
                        <a:pt x="8" y="4"/>
                      </a:moveTo>
                      <a:lnTo>
                        <a:pt x="6" y="0"/>
                      </a:lnTo>
                      <a:lnTo>
                        <a:pt x="4" y="0"/>
                      </a:lnTo>
                      <a:lnTo>
                        <a:pt x="0" y="0"/>
                      </a:lnTo>
                      <a:lnTo>
                        <a:pt x="0" y="4"/>
                      </a:lnTo>
                      <a:lnTo>
                        <a:pt x="0" y="6"/>
                      </a:lnTo>
                      <a:lnTo>
                        <a:pt x="4" y="8"/>
                      </a:lnTo>
                      <a:lnTo>
                        <a:pt x="6" y="6"/>
                      </a:lnTo>
                      <a:lnTo>
                        <a:pt x="8" y="4"/>
                      </a:lnTo>
                      <a:close/>
                    </a:path>
                  </a:pathLst>
                </a:custGeom>
                <a:solidFill>
                  <a:srgbClr val="E7999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382" name="Freeform 246"/>
                <p:cNvSpPr>
                  <a:spLocks/>
                </p:cNvSpPr>
                <p:nvPr/>
              </p:nvSpPr>
              <p:spPr bwMode="auto">
                <a:xfrm>
                  <a:off x="1629" y="1512"/>
                  <a:ext cx="4" cy="4"/>
                </a:xfrm>
                <a:custGeom>
                  <a:avLst/>
                  <a:gdLst/>
                  <a:ahLst/>
                  <a:cxnLst>
                    <a:cxn ang="0">
                      <a:pos x="4" y="2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0" y="0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2" y="4"/>
                    </a:cxn>
                    <a:cxn ang="0">
                      <a:pos x="2" y="2"/>
                    </a:cxn>
                    <a:cxn ang="0">
                      <a:pos x="4" y="2"/>
                    </a:cxn>
                  </a:cxnLst>
                  <a:rect l="0" t="0" r="r" b="b"/>
                  <a:pathLst>
                    <a:path w="4" h="4">
                      <a:moveTo>
                        <a:pt x="4" y="2"/>
                      </a:move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2" y="4"/>
                      </a:lnTo>
                      <a:lnTo>
                        <a:pt x="2" y="2"/>
                      </a:lnTo>
                      <a:lnTo>
                        <a:pt x="4" y="2"/>
                      </a:lnTo>
                      <a:close/>
                    </a:path>
                  </a:pathLst>
                </a:custGeom>
                <a:solidFill>
                  <a:srgbClr val="E99A9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383" name="Freeform 247"/>
                <p:cNvSpPr>
                  <a:spLocks/>
                </p:cNvSpPr>
                <p:nvPr/>
              </p:nvSpPr>
              <p:spPr bwMode="auto">
                <a:xfrm>
                  <a:off x="1550" y="1484"/>
                  <a:ext cx="464" cy="199"/>
                </a:xfrm>
                <a:custGeom>
                  <a:avLst/>
                  <a:gdLst/>
                  <a:ahLst/>
                  <a:cxnLst>
                    <a:cxn ang="0">
                      <a:pos x="3" y="125"/>
                    </a:cxn>
                    <a:cxn ang="0">
                      <a:pos x="17" y="119"/>
                    </a:cxn>
                    <a:cxn ang="0">
                      <a:pos x="41" y="111"/>
                    </a:cxn>
                    <a:cxn ang="0">
                      <a:pos x="85" y="106"/>
                    </a:cxn>
                    <a:cxn ang="0">
                      <a:pos x="125" y="108"/>
                    </a:cxn>
                    <a:cxn ang="0">
                      <a:pos x="153" y="115"/>
                    </a:cxn>
                    <a:cxn ang="0">
                      <a:pos x="161" y="123"/>
                    </a:cxn>
                    <a:cxn ang="0">
                      <a:pos x="161" y="136"/>
                    </a:cxn>
                    <a:cxn ang="0">
                      <a:pos x="151" y="153"/>
                    </a:cxn>
                    <a:cxn ang="0">
                      <a:pos x="130" y="178"/>
                    </a:cxn>
                    <a:cxn ang="0">
                      <a:pos x="115" y="195"/>
                    </a:cxn>
                    <a:cxn ang="0">
                      <a:pos x="129" y="197"/>
                    </a:cxn>
                    <a:cxn ang="0">
                      <a:pos x="176" y="187"/>
                    </a:cxn>
                    <a:cxn ang="0">
                      <a:pos x="231" y="172"/>
                    </a:cxn>
                    <a:cxn ang="0">
                      <a:pos x="269" y="165"/>
                    </a:cxn>
                    <a:cxn ang="0">
                      <a:pos x="301" y="159"/>
                    </a:cxn>
                    <a:cxn ang="0">
                      <a:pos x="335" y="155"/>
                    </a:cxn>
                    <a:cxn ang="0">
                      <a:pos x="369" y="151"/>
                    </a:cxn>
                    <a:cxn ang="0">
                      <a:pos x="407" y="151"/>
                    </a:cxn>
                    <a:cxn ang="0">
                      <a:pos x="443" y="153"/>
                    </a:cxn>
                    <a:cxn ang="0">
                      <a:pos x="459" y="151"/>
                    </a:cxn>
                    <a:cxn ang="0">
                      <a:pos x="447" y="142"/>
                    </a:cxn>
                    <a:cxn ang="0">
                      <a:pos x="428" y="127"/>
                    </a:cxn>
                    <a:cxn ang="0">
                      <a:pos x="400" y="110"/>
                    </a:cxn>
                    <a:cxn ang="0">
                      <a:pos x="356" y="87"/>
                    </a:cxn>
                    <a:cxn ang="0">
                      <a:pos x="316" y="70"/>
                    </a:cxn>
                    <a:cxn ang="0">
                      <a:pos x="290" y="58"/>
                    </a:cxn>
                    <a:cxn ang="0">
                      <a:pos x="267" y="49"/>
                    </a:cxn>
                    <a:cxn ang="0">
                      <a:pos x="250" y="34"/>
                    </a:cxn>
                    <a:cxn ang="0">
                      <a:pos x="244" y="20"/>
                    </a:cxn>
                    <a:cxn ang="0">
                      <a:pos x="242" y="9"/>
                    </a:cxn>
                    <a:cxn ang="0">
                      <a:pos x="240" y="5"/>
                    </a:cxn>
                    <a:cxn ang="0">
                      <a:pos x="229" y="7"/>
                    </a:cxn>
                    <a:cxn ang="0">
                      <a:pos x="214" y="7"/>
                    </a:cxn>
                    <a:cxn ang="0">
                      <a:pos x="201" y="7"/>
                    </a:cxn>
                    <a:cxn ang="0">
                      <a:pos x="189" y="2"/>
                    </a:cxn>
                    <a:cxn ang="0">
                      <a:pos x="180" y="2"/>
                    </a:cxn>
                    <a:cxn ang="0">
                      <a:pos x="178" y="5"/>
                    </a:cxn>
                    <a:cxn ang="0">
                      <a:pos x="176" y="9"/>
                    </a:cxn>
                    <a:cxn ang="0">
                      <a:pos x="168" y="22"/>
                    </a:cxn>
                    <a:cxn ang="0">
                      <a:pos x="157" y="36"/>
                    </a:cxn>
                    <a:cxn ang="0">
                      <a:pos x="142" y="43"/>
                    </a:cxn>
                    <a:cxn ang="0">
                      <a:pos x="113" y="53"/>
                    </a:cxn>
                    <a:cxn ang="0">
                      <a:pos x="77" y="66"/>
                    </a:cxn>
                    <a:cxn ang="0">
                      <a:pos x="58" y="75"/>
                    </a:cxn>
                    <a:cxn ang="0">
                      <a:pos x="47" y="83"/>
                    </a:cxn>
                    <a:cxn ang="0">
                      <a:pos x="30" y="94"/>
                    </a:cxn>
                    <a:cxn ang="0">
                      <a:pos x="17" y="104"/>
                    </a:cxn>
                    <a:cxn ang="0">
                      <a:pos x="5" y="117"/>
                    </a:cxn>
                  </a:cxnLst>
                  <a:rect l="0" t="0" r="r" b="b"/>
                  <a:pathLst>
                    <a:path w="464" h="199">
                      <a:moveTo>
                        <a:pt x="0" y="123"/>
                      </a:moveTo>
                      <a:lnTo>
                        <a:pt x="3" y="125"/>
                      </a:lnTo>
                      <a:lnTo>
                        <a:pt x="9" y="125"/>
                      </a:lnTo>
                      <a:lnTo>
                        <a:pt x="17" y="119"/>
                      </a:lnTo>
                      <a:lnTo>
                        <a:pt x="26" y="115"/>
                      </a:lnTo>
                      <a:lnTo>
                        <a:pt x="41" y="111"/>
                      </a:lnTo>
                      <a:lnTo>
                        <a:pt x="60" y="108"/>
                      </a:lnTo>
                      <a:lnTo>
                        <a:pt x="85" y="106"/>
                      </a:lnTo>
                      <a:lnTo>
                        <a:pt x="106" y="106"/>
                      </a:lnTo>
                      <a:lnTo>
                        <a:pt x="125" y="108"/>
                      </a:lnTo>
                      <a:lnTo>
                        <a:pt x="148" y="113"/>
                      </a:lnTo>
                      <a:lnTo>
                        <a:pt x="153" y="115"/>
                      </a:lnTo>
                      <a:lnTo>
                        <a:pt x="157" y="119"/>
                      </a:lnTo>
                      <a:lnTo>
                        <a:pt x="161" y="123"/>
                      </a:lnTo>
                      <a:lnTo>
                        <a:pt x="161" y="129"/>
                      </a:lnTo>
                      <a:lnTo>
                        <a:pt x="161" y="136"/>
                      </a:lnTo>
                      <a:lnTo>
                        <a:pt x="155" y="146"/>
                      </a:lnTo>
                      <a:lnTo>
                        <a:pt x="151" y="153"/>
                      </a:lnTo>
                      <a:lnTo>
                        <a:pt x="142" y="166"/>
                      </a:lnTo>
                      <a:lnTo>
                        <a:pt x="130" y="178"/>
                      </a:lnTo>
                      <a:lnTo>
                        <a:pt x="123" y="185"/>
                      </a:lnTo>
                      <a:lnTo>
                        <a:pt x="115" y="195"/>
                      </a:lnTo>
                      <a:lnTo>
                        <a:pt x="110" y="199"/>
                      </a:lnTo>
                      <a:lnTo>
                        <a:pt x="129" y="197"/>
                      </a:lnTo>
                      <a:lnTo>
                        <a:pt x="149" y="193"/>
                      </a:lnTo>
                      <a:lnTo>
                        <a:pt x="176" y="187"/>
                      </a:lnTo>
                      <a:lnTo>
                        <a:pt x="204" y="180"/>
                      </a:lnTo>
                      <a:lnTo>
                        <a:pt x="231" y="172"/>
                      </a:lnTo>
                      <a:lnTo>
                        <a:pt x="254" y="168"/>
                      </a:lnTo>
                      <a:lnTo>
                        <a:pt x="269" y="165"/>
                      </a:lnTo>
                      <a:lnTo>
                        <a:pt x="286" y="161"/>
                      </a:lnTo>
                      <a:lnTo>
                        <a:pt x="301" y="159"/>
                      </a:lnTo>
                      <a:lnTo>
                        <a:pt x="318" y="157"/>
                      </a:lnTo>
                      <a:lnTo>
                        <a:pt x="335" y="155"/>
                      </a:lnTo>
                      <a:lnTo>
                        <a:pt x="352" y="153"/>
                      </a:lnTo>
                      <a:lnTo>
                        <a:pt x="369" y="151"/>
                      </a:lnTo>
                      <a:lnTo>
                        <a:pt x="388" y="151"/>
                      </a:lnTo>
                      <a:lnTo>
                        <a:pt x="407" y="151"/>
                      </a:lnTo>
                      <a:lnTo>
                        <a:pt x="424" y="151"/>
                      </a:lnTo>
                      <a:lnTo>
                        <a:pt x="443" y="153"/>
                      </a:lnTo>
                      <a:lnTo>
                        <a:pt x="464" y="155"/>
                      </a:lnTo>
                      <a:lnTo>
                        <a:pt x="459" y="151"/>
                      </a:lnTo>
                      <a:lnTo>
                        <a:pt x="455" y="148"/>
                      </a:lnTo>
                      <a:lnTo>
                        <a:pt x="447" y="142"/>
                      </a:lnTo>
                      <a:lnTo>
                        <a:pt x="434" y="130"/>
                      </a:lnTo>
                      <a:lnTo>
                        <a:pt x="428" y="127"/>
                      </a:lnTo>
                      <a:lnTo>
                        <a:pt x="424" y="125"/>
                      </a:lnTo>
                      <a:lnTo>
                        <a:pt x="400" y="110"/>
                      </a:lnTo>
                      <a:lnTo>
                        <a:pt x="377" y="96"/>
                      </a:lnTo>
                      <a:lnTo>
                        <a:pt x="356" y="87"/>
                      </a:lnTo>
                      <a:lnTo>
                        <a:pt x="333" y="77"/>
                      </a:lnTo>
                      <a:lnTo>
                        <a:pt x="316" y="70"/>
                      </a:lnTo>
                      <a:lnTo>
                        <a:pt x="297" y="62"/>
                      </a:lnTo>
                      <a:lnTo>
                        <a:pt x="290" y="58"/>
                      </a:lnTo>
                      <a:lnTo>
                        <a:pt x="284" y="55"/>
                      </a:lnTo>
                      <a:lnTo>
                        <a:pt x="267" y="49"/>
                      </a:lnTo>
                      <a:lnTo>
                        <a:pt x="256" y="39"/>
                      </a:lnTo>
                      <a:lnTo>
                        <a:pt x="250" y="34"/>
                      </a:lnTo>
                      <a:lnTo>
                        <a:pt x="244" y="28"/>
                      </a:lnTo>
                      <a:lnTo>
                        <a:pt x="244" y="20"/>
                      </a:lnTo>
                      <a:lnTo>
                        <a:pt x="242" y="15"/>
                      </a:lnTo>
                      <a:lnTo>
                        <a:pt x="242" y="9"/>
                      </a:lnTo>
                      <a:lnTo>
                        <a:pt x="242" y="5"/>
                      </a:lnTo>
                      <a:lnTo>
                        <a:pt x="240" y="5"/>
                      </a:lnTo>
                      <a:lnTo>
                        <a:pt x="239" y="5"/>
                      </a:lnTo>
                      <a:lnTo>
                        <a:pt x="229" y="7"/>
                      </a:lnTo>
                      <a:lnTo>
                        <a:pt x="220" y="7"/>
                      </a:lnTo>
                      <a:lnTo>
                        <a:pt x="214" y="7"/>
                      </a:lnTo>
                      <a:lnTo>
                        <a:pt x="206" y="7"/>
                      </a:lnTo>
                      <a:lnTo>
                        <a:pt x="201" y="7"/>
                      </a:lnTo>
                      <a:lnTo>
                        <a:pt x="195" y="3"/>
                      </a:lnTo>
                      <a:lnTo>
                        <a:pt x="189" y="2"/>
                      </a:lnTo>
                      <a:lnTo>
                        <a:pt x="184" y="0"/>
                      </a:lnTo>
                      <a:lnTo>
                        <a:pt x="180" y="2"/>
                      </a:lnTo>
                      <a:lnTo>
                        <a:pt x="178" y="3"/>
                      </a:lnTo>
                      <a:lnTo>
                        <a:pt x="178" y="5"/>
                      </a:lnTo>
                      <a:lnTo>
                        <a:pt x="178" y="7"/>
                      </a:lnTo>
                      <a:lnTo>
                        <a:pt x="176" y="9"/>
                      </a:lnTo>
                      <a:lnTo>
                        <a:pt x="174" y="13"/>
                      </a:lnTo>
                      <a:lnTo>
                        <a:pt x="168" y="22"/>
                      </a:lnTo>
                      <a:lnTo>
                        <a:pt x="161" y="32"/>
                      </a:lnTo>
                      <a:lnTo>
                        <a:pt x="157" y="36"/>
                      </a:lnTo>
                      <a:lnTo>
                        <a:pt x="153" y="39"/>
                      </a:lnTo>
                      <a:lnTo>
                        <a:pt x="142" y="43"/>
                      </a:lnTo>
                      <a:lnTo>
                        <a:pt x="130" y="47"/>
                      </a:lnTo>
                      <a:lnTo>
                        <a:pt x="113" y="53"/>
                      </a:lnTo>
                      <a:lnTo>
                        <a:pt x="96" y="58"/>
                      </a:lnTo>
                      <a:lnTo>
                        <a:pt x="77" y="66"/>
                      </a:lnTo>
                      <a:lnTo>
                        <a:pt x="60" y="74"/>
                      </a:lnTo>
                      <a:lnTo>
                        <a:pt x="58" y="75"/>
                      </a:lnTo>
                      <a:lnTo>
                        <a:pt x="53" y="79"/>
                      </a:lnTo>
                      <a:lnTo>
                        <a:pt x="47" y="83"/>
                      </a:lnTo>
                      <a:lnTo>
                        <a:pt x="39" y="87"/>
                      </a:lnTo>
                      <a:lnTo>
                        <a:pt x="30" y="94"/>
                      </a:lnTo>
                      <a:lnTo>
                        <a:pt x="20" y="100"/>
                      </a:lnTo>
                      <a:lnTo>
                        <a:pt x="17" y="104"/>
                      </a:lnTo>
                      <a:lnTo>
                        <a:pt x="15" y="110"/>
                      </a:lnTo>
                      <a:lnTo>
                        <a:pt x="5" y="117"/>
                      </a:lnTo>
                      <a:lnTo>
                        <a:pt x="0" y="123"/>
                      </a:lnTo>
                      <a:close/>
                    </a:path>
                  </a:pathLst>
                </a:custGeom>
                <a:solidFill>
                  <a:srgbClr val="54609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384" name="Freeform 248"/>
                <p:cNvSpPr>
                  <a:spLocks/>
                </p:cNvSpPr>
                <p:nvPr/>
              </p:nvSpPr>
              <p:spPr bwMode="auto">
                <a:xfrm>
                  <a:off x="1550" y="1484"/>
                  <a:ext cx="263" cy="125"/>
                </a:xfrm>
                <a:custGeom>
                  <a:avLst/>
                  <a:gdLst/>
                  <a:ahLst/>
                  <a:cxnLst>
                    <a:cxn ang="0">
                      <a:pos x="250" y="55"/>
                    </a:cxn>
                    <a:cxn ang="0">
                      <a:pos x="221" y="77"/>
                    </a:cxn>
                    <a:cxn ang="0">
                      <a:pos x="210" y="87"/>
                    </a:cxn>
                    <a:cxn ang="0">
                      <a:pos x="223" y="66"/>
                    </a:cxn>
                    <a:cxn ang="0">
                      <a:pos x="233" y="51"/>
                    </a:cxn>
                    <a:cxn ang="0">
                      <a:pos x="231" y="30"/>
                    </a:cxn>
                    <a:cxn ang="0">
                      <a:pos x="221" y="17"/>
                    </a:cxn>
                    <a:cxn ang="0">
                      <a:pos x="214" y="13"/>
                    </a:cxn>
                    <a:cxn ang="0">
                      <a:pos x="206" y="19"/>
                    </a:cxn>
                    <a:cxn ang="0">
                      <a:pos x="204" y="30"/>
                    </a:cxn>
                    <a:cxn ang="0">
                      <a:pos x="201" y="34"/>
                    </a:cxn>
                    <a:cxn ang="0">
                      <a:pos x="172" y="41"/>
                    </a:cxn>
                    <a:cxn ang="0">
                      <a:pos x="134" y="55"/>
                    </a:cxn>
                    <a:cxn ang="0">
                      <a:pos x="98" y="68"/>
                    </a:cxn>
                    <a:cxn ang="0">
                      <a:pos x="64" y="81"/>
                    </a:cxn>
                    <a:cxn ang="0">
                      <a:pos x="43" y="94"/>
                    </a:cxn>
                    <a:cxn ang="0">
                      <a:pos x="32" y="104"/>
                    </a:cxn>
                    <a:cxn ang="0">
                      <a:pos x="34" y="106"/>
                    </a:cxn>
                    <a:cxn ang="0">
                      <a:pos x="37" y="108"/>
                    </a:cxn>
                    <a:cxn ang="0">
                      <a:pos x="32" y="113"/>
                    </a:cxn>
                    <a:cxn ang="0">
                      <a:pos x="11" y="123"/>
                    </a:cxn>
                    <a:cxn ang="0">
                      <a:pos x="3" y="125"/>
                    </a:cxn>
                    <a:cxn ang="0">
                      <a:pos x="0" y="123"/>
                    </a:cxn>
                    <a:cxn ang="0">
                      <a:pos x="5" y="117"/>
                    </a:cxn>
                    <a:cxn ang="0">
                      <a:pos x="13" y="110"/>
                    </a:cxn>
                    <a:cxn ang="0">
                      <a:pos x="19" y="104"/>
                    </a:cxn>
                    <a:cxn ang="0">
                      <a:pos x="28" y="96"/>
                    </a:cxn>
                    <a:cxn ang="0">
                      <a:pos x="45" y="85"/>
                    </a:cxn>
                    <a:cxn ang="0">
                      <a:pos x="58" y="75"/>
                    </a:cxn>
                    <a:cxn ang="0">
                      <a:pos x="68" y="70"/>
                    </a:cxn>
                    <a:cxn ang="0">
                      <a:pos x="93" y="60"/>
                    </a:cxn>
                    <a:cxn ang="0">
                      <a:pos x="130" y="47"/>
                    </a:cxn>
                    <a:cxn ang="0">
                      <a:pos x="155" y="38"/>
                    </a:cxn>
                    <a:cxn ang="0">
                      <a:pos x="161" y="32"/>
                    </a:cxn>
                    <a:cxn ang="0">
                      <a:pos x="166" y="22"/>
                    </a:cxn>
                    <a:cxn ang="0">
                      <a:pos x="174" y="13"/>
                    </a:cxn>
                    <a:cxn ang="0">
                      <a:pos x="178" y="3"/>
                    </a:cxn>
                    <a:cxn ang="0">
                      <a:pos x="180" y="2"/>
                    </a:cxn>
                    <a:cxn ang="0">
                      <a:pos x="187" y="0"/>
                    </a:cxn>
                    <a:cxn ang="0">
                      <a:pos x="199" y="5"/>
                    </a:cxn>
                    <a:cxn ang="0">
                      <a:pos x="206" y="7"/>
                    </a:cxn>
                    <a:cxn ang="0">
                      <a:pos x="220" y="7"/>
                    </a:cxn>
                    <a:cxn ang="0">
                      <a:pos x="231" y="7"/>
                    </a:cxn>
                    <a:cxn ang="0">
                      <a:pos x="239" y="5"/>
                    </a:cxn>
                    <a:cxn ang="0">
                      <a:pos x="244" y="11"/>
                    </a:cxn>
                    <a:cxn ang="0">
                      <a:pos x="242" y="19"/>
                    </a:cxn>
                    <a:cxn ang="0">
                      <a:pos x="244" y="26"/>
                    </a:cxn>
                    <a:cxn ang="0">
                      <a:pos x="248" y="32"/>
                    </a:cxn>
                    <a:cxn ang="0">
                      <a:pos x="256" y="41"/>
                    </a:cxn>
                  </a:cxnLst>
                  <a:rect l="0" t="0" r="r" b="b"/>
                  <a:pathLst>
                    <a:path w="263" h="125">
                      <a:moveTo>
                        <a:pt x="263" y="45"/>
                      </a:moveTo>
                      <a:lnTo>
                        <a:pt x="250" y="55"/>
                      </a:lnTo>
                      <a:lnTo>
                        <a:pt x="233" y="68"/>
                      </a:lnTo>
                      <a:lnTo>
                        <a:pt x="221" y="77"/>
                      </a:lnTo>
                      <a:lnTo>
                        <a:pt x="210" y="87"/>
                      </a:lnTo>
                      <a:lnTo>
                        <a:pt x="210" y="87"/>
                      </a:lnTo>
                      <a:lnTo>
                        <a:pt x="220" y="74"/>
                      </a:lnTo>
                      <a:lnTo>
                        <a:pt x="223" y="66"/>
                      </a:lnTo>
                      <a:lnTo>
                        <a:pt x="229" y="58"/>
                      </a:lnTo>
                      <a:lnTo>
                        <a:pt x="233" y="51"/>
                      </a:lnTo>
                      <a:lnTo>
                        <a:pt x="235" y="38"/>
                      </a:lnTo>
                      <a:lnTo>
                        <a:pt x="231" y="30"/>
                      </a:lnTo>
                      <a:lnTo>
                        <a:pt x="225" y="20"/>
                      </a:lnTo>
                      <a:lnTo>
                        <a:pt x="221" y="17"/>
                      </a:lnTo>
                      <a:lnTo>
                        <a:pt x="218" y="15"/>
                      </a:lnTo>
                      <a:lnTo>
                        <a:pt x="214" y="13"/>
                      </a:lnTo>
                      <a:lnTo>
                        <a:pt x="210" y="13"/>
                      </a:lnTo>
                      <a:lnTo>
                        <a:pt x="206" y="19"/>
                      </a:lnTo>
                      <a:lnTo>
                        <a:pt x="206" y="26"/>
                      </a:lnTo>
                      <a:lnTo>
                        <a:pt x="204" y="30"/>
                      </a:lnTo>
                      <a:lnTo>
                        <a:pt x="203" y="32"/>
                      </a:lnTo>
                      <a:lnTo>
                        <a:pt x="201" y="34"/>
                      </a:lnTo>
                      <a:lnTo>
                        <a:pt x="195" y="36"/>
                      </a:lnTo>
                      <a:lnTo>
                        <a:pt x="172" y="41"/>
                      </a:lnTo>
                      <a:lnTo>
                        <a:pt x="153" y="49"/>
                      </a:lnTo>
                      <a:lnTo>
                        <a:pt x="134" y="55"/>
                      </a:lnTo>
                      <a:lnTo>
                        <a:pt x="121" y="60"/>
                      </a:lnTo>
                      <a:lnTo>
                        <a:pt x="98" y="68"/>
                      </a:lnTo>
                      <a:lnTo>
                        <a:pt x="75" y="75"/>
                      </a:lnTo>
                      <a:lnTo>
                        <a:pt x="64" y="81"/>
                      </a:lnTo>
                      <a:lnTo>
                        <a:pt x="53" y="89"/>
                      </a:lnTo>
                      <a:lnTo>
                        <a:pt x="43" y="94"/>
                      </a:lnTo>
                      <a:lnTo>
                        <a:pt x="36" y="102"/>
                      </a:lnTo>
                      <a:lnTo>
                        <a:pt x="32" y="104"/>
                      </a:lnTo>
                      <a:lnTo>
                        <a:pt x="32" y="106"/>
                      </a:lnTo>
                      <a:lnTo>
                        <a:pt x="34" y="106"/>
                      </a:lnTo>
                      <a:lnTo>
                        <a:pt x="34" y="106"/>
                      </a:lnTo>
                      <a:lnTo>
                        <a:pt x="37" y="108"/>
                      </a:lnTo>
                      <a:lnTo>
                        <a:pt x="39" y="110"/>
                      </a:lnTo>
                      <a:lnTo>
                        <a:pt x="32" y="113"/>
                      </a:lnTo>
                      <a:lnTo>
                        <a:pt x="17" y="119"/>
                      </a:lnTo>
                      <a:lnTo>
                        <a:pt x="11" y="123"/>
                      </a:lnTo>
                      <a:lnTo>
                        <a:pt x="7" y="125"/>
                      </a:lnTo>
                      <a:lnTo>
                        <a:pt x="3" y="125"/>
                      </a:lnTo>
                      <a:lnTo>
                        <a:pt x="1" y="125"/>
                      </a:lnTo>
                      <a:lnTo>
                        <a:pt x="0" y="123"/>
                      </a:lnTo>
                      <a:lnTo>
                        <a:pt x="0" y="123"/>
                      </a:lnTo>
                      <a:lnTo>
                        <a:pt x="5" y="117"/>
                      </a:lnTo>
                      <a:lnTo>
                        <a:pt x="9" y="113"/>
                      </a:lnTo>
                      <a:lnTo>
                        <a:pt x="13" y="110"/>
                      </a:lnTo>
                      <a:lnTo>
                        <a:pt x="17" y="106"/>
                      </a:lnTo>
                      <a:lnTo>
                        <a:pt x="19" y="104"/>
                      </a:lnTo>
                      <a:lnTo>
                        <a:pt x="20" y="102"/>
                      </a:lnTo>
                      <a:lnTo>
                        <a:pt x="28" y="96"/>
                      </a:lnTo>
                      <a:lnTo>
                        <a:pt x="36" y="91"/>
                      </a:lnTo>
                      <a:lnTo>
                        <a:pt x="45" y="85"/>
                      </a:lnTo>
                      <a:lnTo>
                        <a:pt x="55" y="79"/>
                      </a:lnTo>
                      <a:lnTo>
                        <a:pt x="58" y="75"/>
                      </a:lnTo>
                      <a:lnTo>
                        <a:pt x="64" y="72"/>
                      </a:lnTo>
                      <a:lnTo>
                        <a:pt x="68" y="70"/>
                      </a:lnTo>
                      <a:lnTo>
                        <a:pt x="74" y="68"/>
                      </a:lnTo>
                      <a:lnTo>
                        <a:pt x="93" y="60"/>
                      </a:lnTo>
                      <a:lnTo>
                        <a:pt x="110" y="55"/>
                      </a:lnTo>
                      <a:lnTo>
                        <a:pt x="130" y="47"/>
                      </a:lnTo>
                      <a:lnTo>
                        <a:pt x="151" y="39"/>
                      </a:lnTo>
                      <a:lnTo>
                        <a:pt x="155" y="38"/>
                      </a:lnTo>
                      <a:lnTo>
                        <a:pt x="157" y="36"/>
                      </a:lnTo>
                      <a:lnTo>
                        <a:pt x="161" y="32"/>
                      </a:lnTo>
                      <a:lnTo>
                        <a:pt x="165" y="28"/>
                      </a:lnTo>
                      <a:lnTo>
                        <a:pt x="166" y="22"/>
                      </a:lnTo>
                      <a:lnTo>
                        <a:pt x="170" y="17"/>
                      </a:lnTo>
                      <a:lnTo>
                        <a:pt x="174" y="13"/>
                      </a:lnTo>
                      <a:lnTo>
                        <a:pt x="178" y="7"/>
                      </a:lnTo>
                      <a:lnTo>
                        <a:pt x="178" y="3"/>
                      </a:lnTo>
                      <a:lnTo>
                        <a:pt x="180" y="2"/>
                      </a:lnTo>
                      <a:lnTo>
                        <a:pt x="180" y="2"/>
                      </a:lnTo>
                      <a:lnTo>
                        <a:pt x="182" y="0"/>
                      </a:lnTo>
                      <a:lnTo>
                        <a:pt x="187" y="0"/>
                      </a:lnTo>
                      <a:lnTo>
                        <a:pt x="195" y="3"/>
                      </a:lnTo>
                      <a:lnTo>
                        <a:pt x="199" y="5"/>
                      </a:lnTo>
                      <a:lnTo>
                        <a:pt x="201" y="7"/>
                      </a:lnTo>
                      <a:lnTo>
                        <a:pt x="206" y="7"/>
                      </a:lnTo>
                      <a:lnTo>
                        <a:pt x="212" y="7"/>
                      </a:lnTo>
                      <a:lnTo>
                        <a:pt x="220" y="7"/>
                      </a:lnTo>
                      <a:lnTo>
                        <a:pt x="229" y="7"/>
                      </a:lnTo>
                      <a:lnTo>
                        <a:pt x="231" y="7"/>
                      </a:lnTo>
                      <a:lnTo>
                        <a:pt x="233" y="5"/>
                      </a:lnTo>
                      <a:lnTo>
                        <a:pt x="239" y="5"/>
                      </a:lnTo>
                      <a:lnTo>
                        <a:pt x="242" y="7"/>
                      </a:lnTo>
                      <a:lnTo>
                        <a:pt x="244" y="11"/>
                      </a:lnTo>
                      <a:lnTo>
                        <a:pt x="242" y="15"/>
                      </a:lnTo>
                      <a:lnTo>
                        <a:pt x="242" y="19"/>
                      </a:lnTo>
                      <a:lnTo>
                        <a:pt x="244" y="24"/>
                      </a:lnTo>
                      <a:lnTo>
                        <a:pt x="244" y="26"/>
                      </a:lnTo>
                      <a:lnTo>
                        <a:pt x="246" y="30"/>
                      </a:lnTo>
                      <a:lnTo>
                        <a:pt x="248" y="32"/>
                      </a:lnTo>
                      <a:lnTo>
                        <a:pt x="250" y="36"/>
                      </a:lnTo>
                      <a:lnTo>
                        <a:pt x="256" y="41"/>
                      </a:lnTo>
                      <a:lnTo>
                        <a:pt x="263" y="45"/>
                      </a:lnTo>
                      <a:close/>
                    </a:path>
                  </a:pathLst>
                </a:custGeom>
                <a:solidFill>
                  <a:srgbClr val="58445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385" name="Freeform 249"/>
                <p:cNvSpPr>
                  <a:spLocks noEditPoints="1"/>
                </p:cNvSpPr>
                <p:nvPr/>
              </p:nvSpPr>
              <p:spPr bwMode="auto">
                <a:xfrm>
                  <a:off x="1650" y="1696"/>
                  <a:ext cx="429" cy="11"/>
                </a:xfrm>
                <a:custGeom>
                  <a:avLst/>
                  <a:gdLst/>
                  <a:ahLst/>
                  <a:cxnLst>
                    <a:cxn ang="0">
                      <a:pos x="0" y="2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2" y="8"/>
                    </a:cxn>
                    <a:cxn ang="0">
                      <a:pos x="4" y="11"/>
                    </a:cxn>
                    <a:cxn ang="0">
                      <a:pos x="2" y="6"/>
                    </a:cxn>
                    <a:cxn ang="0">
                      <a:pos x="0" y="2"/>
                    </a:cxn>
                    <a:cxn ang="0">
                      <a:pos x="427" y="2"/>
                    </a:cxn>
                    <a:cxn ang="0">
                      <a:pos x="429" y="2"/>
                    </a:cxn>
                    <a:cxn ang="0">
                      <a:pos x="429" y="2"/>
                    </a:cxn>
                    <a:cxn ang="0">
                      <a:pos x="429" y="2"/>
                    </a:cxn>
                    <a:cxn ang="0">
                      <a:pos x="427" y="0"/>
                    </a:cxn>
                    <a:cxn ang="0">
                      <a:pos x="427" y="2"/>
                    </a:cxn>
                    <a:cxn ang="0">
                      <a:pos x="427" y="2"/>
                    </a:cxn>
                  </a:cxnLst>
                  <a:rect l="0" t="0" r="r" b="b"/>
                  <a:pathLst>
                    <a:path w="429" h="11">
                      <a:moveTo>
                        <a:pt x="0" y="2"/>
                      </a:move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2" y="8"/>
                      </a:lnTo>
                      <a:lnTo>
                        <a:pt x="4" y="11"/>
                      </a:lnTo>
                      <a:lnTo>
                        <a:pt x="2" y="6"/>
                      </a:lnTo>
                      <a:lnTo>
                        <a:pt x="0" y="2"/>
                      </a:lnTo>
                      <a:close/>
                      <a:moveTo>
                        <a:pt x="427" y="2"/>
                      </a:moveTo>
                      <a:lnTo>
                        <a:pt x="429" y="2"/>
                      </a:lnTo>
                      <a:lnTo>
                        <a:pt x="429" y="2"/>
                      </a:lnTo>
                      <a:lnTo>
                        <a:pt x="429" y="2"/>
                      </a:lnTo>
                      <a:lnTo>
                        <a:pt x="427" y="0"/>
                      </a:lnTo>
                      <a:lnTo>
                        <a:pt x="427" y="2"/>
                      </a:lnTo>
                      <a:lnTo>
                        <a:pt x="427" y="2"/>
                      </a:lnTo>
                      <a:close/>
                    </a:path>
                  </a:pathLst>
                </a:custGeom>
                <a:solidFill>
                  <a:srgbClr val="DD6A3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386" name="Freeform 250"/>
                <p:cNvSpPr>
                  <a:spLocks noEditPoints="1"/>
                </p:cNvSpPr>
                <p:nvPr/>
              </p:nvSpPr>
              <p:spPr bwMode="auto">
                <a:xfrm>
                  <a:off x="1650" y="1694"/>
                  <a:ext cx="429" cy="19"/>
                </a:xfrm>
                <a:custGeom>
                  <a:avLst/>
                  <a:gdLst/>
                  <a:ahLst/>
                  <a:cxnLst>
                    <a:cxn ang="0">
                      <a:pos x="2" y="2"/>
                    </a:cxn>
                    <a:cxn ang="0">
                      <a:pos x="0" y="4"/>
                    </a:cxn>
                    <a:cxn ang="0">
                      <a:pos x="0" y="6"/>
                    </a:cxn>
                    <a:cxn ang="0">
                      <a:pos x="4" y="13"/>
                    </a:cxn>
                    <a:cxn ang="0">
                      <a:pos x="8" y="19"/>
                    </a:cxn>
                    <a:cxn ang="0">
                      <a:pos x="4" y="11"/>
                    </a:cxn>
                    <a:cxn ang="0">
                      <a:pos x="2" y="2"/>
                    </a:cxn>
                    <a:cxn ang="0">
                      <a:pos x="425" y="4"/>
                    </a:cxn>
                    <a:cxn ang="0">
                      <a:pos x="427" y="4"/>
                    </a:cxn>
                    <a:cxn ang="0">
                      <a:pos x="429" y="4"/>
                    </a:cxn>
                    <a:cxn ang="0">
                      <a:pos x="427" y="2"/>
                    </a:cxn>
                    <a:cxn ang="0">
                      <a:pos x="427" y="0"/>
                    </a:cxn>
                    <a:cxn ang="0">
                      <a:pos x="427" y="2"/>
                    </a:cxn>
                    <a:cxn ang="0">
                      <a:pos x="425" y="4"/>
                    </a:cxn>
                  </a:cxnLst>
                  <a:rect l="0" t="0" r="r" b="b"/>
                  <a:pathLst>
                    <a:path w="429" h="19">
                      <a:moveTo>
                        <a:pt x="2" y="2"/>
                      </a:moveTo>
                      <a:lnTo>
                        <a:pt x="0" y="4"/>
                      </a:lnTo>
                      <a:lnTo>
                        <a:pt x="0" y="6"/>
                      </a:lnTo>
                      <a:lnTo>
                        <a:pt x="4" y="13"/>
                      </a:lnTo>
                      <a:lnTo>
                        <a:pt x="8" y="19"/>
                      </a:lnTo>
                      <a:lnTo>
                        <a:pt x="4" y="11"/>
                      </a:lnTo>
                      <a:lnTo>
                        <a:pt x="2" y="2"/>
                      </a:lnTo>
                      <a:close/>
                      <a:moveTo>
                        <a:pt x="425" y="4"/>
                      </a:moveTo>
                      <a:lnTo>
                        <a:pt x="427" y="4"/>
                      </a:lnTo>
                      <a:lnTo>
                        <a:pt x="429" y="4"/>
                      </a:lnTo>
                      <a:lnTo>
                        <a:pt x="427" y="2"/>
                      </a:lnTo>
                      <a:lnTo>
                        <a:pt x="427" y="0"/>
                      </a:lnTo>
                      <a:lnTo>
                        <a:pt x="427" y="2"/>
                      </a:lnTo>
                      <a:lnTo>
                        <a:pt x="425" y="4"/>
                      </a:lnTo>
                      <a:close/>
                    </a:path>
                  </a:pathLst>
                </a:custGeom>
                <a:solidFill>
                  <a:srgbClr val="DE6F3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387" name="Freeform 251"/>
                <p:cNvSpPr>
                  <a:spLocks noEditPoints="1"/>
                </p:cNvSpPr>
                <p:nvPr/>
              </p:nvSpPr>
              <p:spPr bwMode="auto">
                <a:xfrm>
                  <a:off x="1650" y="1692"/>
                  <a:ext cx="427" cy="29"/>
                </a:xfrm>
                <a:custGeom>
                  <a:avLst/>
                  <a:gdLst/>
                  <a:ahLst/>
                  <a:cxnLst>
                    <a:cxn ang="0">
                      <a:pos x="0" y="6"/>
                    </a:cxn>
                    <a:cxn ang="0">
                      <a:pos x="2" y="10"/>
                    </a:cxn>
                    <a:cxn ang="0">
                      <a:pos x="4" y="15"/>
                    </a:cxn>
                    <a:cxn ang="0">
                      <a:pos x="8" y="21"/>
                    </a:cxn>
                    <a:cxn ang="0">
                      <a:pos x="13" y="29"/>
                    </a:cxn>
                    <a:cxn ang="0">
                      <a:pos x="8" y="15"/>
                    </a:cxn>
                    <a:cxn ang="0">
                      <a:pos x="4" y="0"/>
                    </a:cxn>
                    <a:cxn ang="0">
                      <a:pos x="2" y="4"/>
                    </a:cxn>
                    <a:cxn ang="0">
                      <a:pos x="0" y="6"/>
                    </a:cxn>
                    <a:cxn ang="0">
                      <a:pos x="427" y="6"/>
                    </a:cxn>
                    <a:cxn ang="0">
                      <a:pos x="427" y="6"/>
                    </a:cxn>
                    <a:cxn ang="0">
                      <a:pos x="427" y="4"/>
                    </a:cxn>
                    <a:cxn ang="0">
                      <a:pos x="427" y="2"/>
                    </a:cxn>
                    <a:cxn ang="0">
                      <a:pos x="425" y="0"/>
                    </a:cxn>
                    <a:cxn ang="0">
                      <a:pos x="425" y="2"/>
                    </a:cxn>
                    <a:cxn ang="0">
                      <a:pos x="423" y="4"/>
                    </a:cxn>
                    <a:cxn ang="0">
                      <a:pos x="425" y="6"/>
                    </a:cxn>
                    <a:cxn ang="0">
                      <a:pos x="427" y="6"/>
                    </a:cxn>
                  </a:cxnLst>
                  <a:rect l="0" t="0" r="r" b="b"/>
                  <a:pathLst>
                    <a:path w="427" h="29">
                      <a:moveTo>
                        <a:pt x="0" y="6"/>
                      </a:moveTo>
                      <a:lnTo>
                        <a:pt x="2" y="10"/>
                      </a:lnTo>
                      <a:lnTo>
                        <a:pt x="4" y="15"/>
                      </a:lnTo>
                      <a:lnTo>
                        <a:pt x="8" y="21"/>
                      </a:lnTo>
                      <a:lnTo>
                        <a:pt x="13" y="29"/>
                      </a:lnTo>
                      <a:lnTo>
                        <a:pt x="8" y="15"/>
                      </a:lnTo>
                      <a:lnTo>
                        <a:pt x="4" y="0"/>
                      </a:lnTo>
                      <a:lnTo>
                        <a:pt x="2" y="4"/>
                      </a:lnTo>
                      <a:lnTo>
                        <a:pt x="0" y="6"/>
                      </a:lnTo>
                      <a:close/>
                      <a:moveTo>
                        <a:pt x="427" y="6"/>
                      </a:moveTo>
                      <a:lnTo>
                        <a:pt x="427" y="6"/>
                      </a:lnTo>
                      <a:lnTo>
                        <a:pt x="427" y="4"/>
                      </a:lnTo>
                      <a:lnTo>
                        <a:pt x="427" y="2"/>
                      </a:lnTo>
                      <a:lnTo>
                        <a:pt x="425" y="0"/>
                      </a:lnTo>
                      <a:lnTo>
                        <a:pt x="425" y="2"/>
                      </a:lnTo>
                      <a:lnTo>
                        <a:pt x="423" y="4"/>
                      </a:lnTo>
                      <a:lnTo>
                        <a:pt x="425" y="6"/>
                      </a:lnTo>
                      <a:lnTo>
                        <a:pt x="427" y="6"/>
                      </a:lnTo>
                      <a:close/>
                    </a:path>
                  </a:pathLst>
                </a:custGeom>
                <a:solidFill>
                  <a:srgbClr val="DF733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388" name="Freeform 252"/>
                <p:cNvSpPr>
                  <a:spLocks noEditPoints="1"/>
                </p:cNvSpPr>
                <p:nvPr/>
              </p:nvSpPr>
              <p:spPr bwMode="auto">
                <a:xfrm>
                  <a:off x="1652" y="1690"/>
                  <a:ext cx="425" cy="36"/>
                </a:xfrm>
                <a:custGeom>
                  <a:avLst/>
                  <a:gdLst/>
                  <a:ahLst/>
                  <a:cxnLst>
                    <a:cxn ang="0">
                      <a:pos x="0" y="6"/>
                    </a:cxn>
                    <a:cxn ang="0">
                      <a:pos x="2" y="15"/>
                    </a:cxn>
                    <a:cxn ang="0">
                      <a:pos x="6" y="23"/>
                    </a:cxn>
                    <a:cxn ang="0">
                      <a:pos x="11" y="31"/>
                    </a:cxn>
                    <a:cxn ang="0">
                      <a:pos x="15" y="36"/>
                    </a:cxn>
                    <a:cxn ang="0">
                      <a:pos x="8" y="19"/>
                    </a:cxn>
                    <a:cxn ang="0">
                      <a:pos x="2" y="0"/>
                    </a:cxn>
                    <a:cxn ang="0">
                      <a:pos x="2" y="2"/>
                    </a:cxn>
                    <a:cxn ang="0">
                      <a:pos x="0" y="6"/>
                    </a:cxn>
                    <a:cxn ang="0">
                      <a:pos x="423" y="8"/>
                    </a:cxn>
                    <a:cxn ang="0">
                      <a:pos x="425" y="6"/>
                    </a:cxn>
                    <a:cxn ang="0">
                      <a:pos x="425" y="4"/>
                    </a:cxn>
                    <a:cxn ang="0">
                      <a:pos x="423" y="2"/>
                    </a:cxn>
                    <a:cxn ang="0">
                      <a:pos x="421" y="0"/>
                    </a:cxn>
                    <a:cxn ang="0">
                      <a:pos x="421" y="2"/>
                    </a:cxn>
                    <a:cxn ang="0">
                      <a:pos x="419" y="6"/>
                    </a:cxn>
                    <a:cxn ang="0">
                      <a:pos x="421" y="6"/>
                    </a:cxn>
                    <a:cxn ang="0">
                      <a:pos x="423" y="8"/>
                    </a:cxn>
                  </a:cxnLst>
                  <a:rect l="0" t="0" r="r" b="b"/>
                  <a:pathLst>
                    <a:path w="425" h="36">
                      <a:moveTo>
                        <a:pt x="0" y="6"/>
                      </a:moveTo>
                      <a:lnTo>
                        <a:pt x="2" y="15"/>
                      </a:lnTo>
                      <a:lnTo>
                        <a:pt x="6" y="23"/>
                      </a:lnTo>
                      <a:lnTo>
                        <a:pt x="11" y="31"/>
                      </a:lnTo>
                      <a:lnTo>
                        <a:pt x="15" y="36"/>
                      </a:lnTo>
                      <a:lnTo>
                        <a:pt x="8" y="19"/>
                      </a:lnTo>
                      <a:lnTo>
                        <a:pt x="2" y="0"/>
                      </a:lnTo>
                      <a:lnTo>
                        <a:pt x="2" y="2"/>
                      </a:lnTo>
                      <a:lnTo>
                        <a:pt x="0" y="6"/>
                      </a:lnTo>
                      <a:close/>
                      <a:moveTo>
                        <a:pt x="423" y="8"/>
                      </a:moveTo>
                      <a:lnTo>
                        <a:pt x="425" y="6"/>
                      </a:lnTo>
                      <a:lnTo>
                        <a:pt x="425" y="4"/>
                      </a:lnTo>
                      <a:lnTo>
                        <a:pt x="423" y="2"/>
                      </a:lnTo>
                      <a:lnTo>
                        <a:pt x="421" y="0"/>
                      </a:lnTo>
                      <a:lnTo>
                        <a:pt x="421" y="2"/>
                      </a:lnTo>
                      <a:lnTo>
                        <a:pt x="419" y="6"/>
                      </a:lnTo>
                      <a:lnTo>
                        <a:pt x="421" y="6"/>
                      </a:lnTo>
                      <a:lnTo>
                        <a:pt x="423" y="8"/>
                      </a:lnTo>
                      <a:close/>
                    </a:path>
                  </a:pathLst>
                </a:custGeom>
                <a:solidFill>
                  <a:srgbClr val="E0763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389" name="Freeform 253"/>
                <p:cNvSpPr>
                  <a:spLocks noEditPoints="1"/>
                </p:cNvSpPr>
                <p:nvPr/>
              </p:nvSpPr>
              <p:spPr bwMode="auto">
                <a:xfrm>
                  <a:off x="1654" y="1688"/>
                  <a:ext cx="421" cy="46"/>
                </a:xfrm>
                <a:custGeom>
                  <a:avLst/>
                  <a:gdLst/>
                  <a:ahLst/>
                  <a:cxnLst>
                    <a:cxn ang="0">
                      <a:pos x="0" y="4"/>
                    </a:cxn>
                    <a:cxn ang="0">
                      <a:pos x="4" y="19"/>
                    </a:cxn>
                    <a:cxn ang="0">
                      <a:pos x="9" y="33"/>
                    </a:cxn>
                    <a:cxn ang="0">
                      <a:pos x="13" y="38"/>
                    </a:cxn>
                    <a:cxn ang="0">
                      <a:pos x="19" y="46"/>
                    </a:cxn>
                    <a:cxn ang="0">
                      <a:pos x="9" y="23"/>
                    </a:cxn>
                    <a:cxn ang="0">
                      <a:pos x="2" y="0"/>
                    </a:cxn>
                    <a:cxn ang="0">
                      <a:pos x="0" y="2"/>
                    </a:cxn>
                    <a:cxn ang="0">
                      <a:pos x="0" y="4"/>
                    </a:cxn>
                    <a:cxn ang="0">
                      <a:pos x="419" y="8"/>
                    </a:cxn>
                    <a:cxn ang="0">
                      <a:pos x="421" y="6"/>
                    </a:cxn>
                    <a:cxn ang="0">
                      <a:pos x="421" y="4"/>
                    </a:cxn>
                    <a:cxn ang="0">
                      <a:pos x="419" y="2"/>
                    </a:cxn>
                    <a:cxn ang="0">
                      <a:pos x="417" y="0"/>
                    </a:cxn>
                    <a:cxn ang="0">
                      <a:pos x="417" y="4"/>
                    </a:cxn>
                    <a:cxn ang="0">
                      <a:pos x="415" y="8"/>
                    </a:cxn>
                    <a:cxn ang="0">
                      <a:pos x="417" y="8"/>
                    </a:cxn>
                    <a:cxn ang="0">
                      <a:pos x="419" y="8"/>
                    </a:cxn>
                  </a:cxnLst>
                  <a:rect l="0" t="0" r="r" b="b"/>
                  <a:pathLst>
                    <a:path w="421" h="46">
                      <a:moveTo>
                        <a:pt x="0" y="4"/>
                      </a:moveTo>
                      <a:lnTo>
                        <a:pt x="4" y="19"/>
                      </a:lnTo>
                      <a:lnTo>
                        <a:pt x="9" y="33"/>
                      </a:lnTo>
                      <a:lnTo>
                        <a:pt x="13" y="38"/>
                      </a:lnTo>
                      <a:lnTo>
                        <a:pt x="19" y="46"/>
                      </a:lnTo>
                      <a:lnTo>
                        <a:pt x="9" y="23"/>
                      </a:lnTo>
                      <a:lnTo>
                        <a:pt x="2" y="0"/>
                      </a:lnTo>
                      <a:lnTo>
                        <a:pt x="0" y="2"/>
                      </a:lnTo>
                      <a:lnTo>
                        <a:pt x="0" y="4"/>
                      </a:lnTo>
                      <a:close/>
                      <a:moveTo>
                        <a:pt x="419" y="8"/>
                      </a:moveTo>
                      <a:lnTo>
                        <a:pt x="421" y="6"/>
                      </a:lnTo>
                      <a:lnTo>
                        <a:pt x="421" y="4"/>
                      </a:lnTo>
                      <a:lnTo>
                        <a:pt x="419" y="2"/>
                      </a:lnTo>
                      <a:lnTo>
                        <a:pt x="417" y="0"/>
                      </a:lnTo>
                      <a:lnTo>
                        <a:pt x="417" y="4"/>
                      </a:lnTo>
                      <a:lnTo>
                        <a:pt x="415" y="8"/>
                      </a:lnTo>
                      <a:lnTo>
                        <a:pt x="417" y="8"/>
                      </a:lnTo>
                      <a:lnTo>
                        <a:pt x="419" y="8"/>
                      </a:lnTo>
                      <a:close/>
                    </a:path>
                  </a:pathLst>
                </a:custGeom>
                <a:solidFill>
                  <a:srgbClr val="E07A3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390" name="Freeform 254"/>
                <p:cNvSpPr>
                  <a:spLocks noEditPoints="1"/>
                </p:cNvSpPr>
                <p:nvPr/>
              </p:nvSpPr>
              <p:spPr bwMode="auto">
                <a:xfrm>
                  <a:off x="1654" y="1686"/>
                  <a:ext cx="419" cy="54"/>
                </a:xfrm>
                <a:custGeom>
                  <a:avLst/>
                  <a:gdLst/>
                  <a:ahLst/>
                  <a:cxnLst>
                    <a:cxn ang="0">
                      <a:pos x="0" y="4"/>
                    </a:cxn>
                    <a:cxn ang="0">
                      <a:pos x="6" y="23"/>
                    </a:cxn>
                    <a:cxn ang="0">
                      <a:pos x="13" y="40"/>
                    </a:cxn>
                    <a:cxn ang="0">
                      <a:pos x="19" y="48"/>
                    </a:cxn>
                    <a:cxn ang="0">
                      <a:pos x="25" y="54"/>
                    </a:cxn>
                    <a:cxn ang="0">
                      <a:pos x="17" y="42"/>
                    </a:cxn>
                    <a:cxn ang="0">
                      <a:pos x="11" y="29"/>
                    </a:cxn>
                    <a:cxn ang="0">
                      <a:pos x="7" y="16"/>
                    </a:cxn>
                    <a:cxn ang="0">
                      <a:pos x="4" y="0"/>
                    </a:cxn>
                    <a:cxn ang="0">
                      <a:pos x="2" y="2"/>
                    </a:cxn>
                    <a:cxn ang="0">
                      <a:pos x="0" y="4"/>
                    </a:cxn>
                    <a:cxn ang="0">
                      <a:pos x="417" y="10"/>
                    </a:cxn>
                    <a:cxn ang="0">
                      <a:pos x="419" y="6"/>
                    </a:cxn>
                    <a:cxn ang="0">
                      <a:pos x="419" y="4"/>
                    </a:cxn>
                    <a:cxn ang="0">
                      <a:pos x="417" y="2"/>
                    </a:cxn>
                    <a:cxn ang="0">
                      <a:pos x="417" y="0"/>
                    </a:cxn>
                    <a:cxn ang="0">
                      <a:pos x="415" y="4"/>
                    </a:cxn>
                    <a:cxn ang="0">
                      <a:pos x="413" y="10"/>
                    </a:cxn>
                    <a:cxn ang="0">
                      <a:pos x="415" y="10"/>
                    </a:cxn>
                    <a:cxn ang="0">
                      <a:pos x="417" y="10"/>
                    </a:cxn>
                  </a:cxnLst>
                  <a:rect l="0" t="0" r="r" b="b"/>
                  <a:pathLst>
                    <a:path w="419" h="54">
                      <a:moveTo>
                        <a:pt x="0" y="4"/>
                      </a:moveTo>
                      <a:lnTo>
                        <a:pt x="6" y="23"/>
                      </a:lnTo>
                      <a:lnTo>
                        <a:pt x="13" y="40"/>
                      </a:lnTo>
                      <a:lnTo>
                        <a:pt x="19" y="48"/>
                      </a:lnTo>
                      <a:lnTo>
                        <a:pt x="25" y="54"/>
                      </a:lnTo>
                      <a:lnTo>
                        <a:pt x="17" y="42"/>
                      </a:lnTo>
                      <a:lnTo>
                        <a:pt x="11" y="29"/>
                      </a:lnTo>
                      <a:lnTo>
                        <a:pt x="7" y="16"/>
                      </a:lnTo>
                      <a:lnTo>
                        <a:pt x="4" y="0"/>
                      </a:lnTo>
                      <a:lnTo>
                        <a:pt x="2" y="2"/>
                      </a:lnTo>
                      <a:lnTo>
                        <a:pt x="0" y="4"/>
                      </a:lnTo>
                      <a:close/>
                      <a:moveTo>
                        <a:pt x="417" y="10"/>
                      </a:moveTo>
                      <a:lnTo>
                        <a:pt x="419" y="6"/>
                      </a:lnTo>
                      <a:lnTo>
                        <a:pt x="419" y="4"/>
                      </a:lnTo>
                      <a:lnTo>
                        <a:pt x="417" y="2"/>
                      </a:lnTo>
                      <a:lnTo>
                        <a:pt x="417" y="0"/>
                      </a:lnTo>
                      <a:lnTo>
                        <a:pt x="415" y="4"/>
                      </a:lnTo>
                      <a:lnTo>
                        <a:pt x="413" y="10"/>
                      </a:lnTo>
                      <a:lnTo>
                        <a:pt x="415" y="10"/>
                      </a:lnTo>
                      <a:lnTo>
                        <a:pt x="417" y="10"/>
                      </a:lnTo>
                      <a:close/>
                    </a:path>
                  </a:pathLst>
                </a:custGeom>
                <a:solidFill>
                  <a:srgbClr val="E17E3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391" name="Freeform 255"/>
                <p:cNvSpPr>
                  <a:spLocks noEditPoints="1"/>
                </p:cNvSpPr>
                <p:nvPr/>
              </p:nvSpPr>
              <p:spPr bwMode="auto">
                <a:xfrm>
                  <a:off x="1656" y="1685"/>
                  <a:ext cx="415" cy="62"/>
                </a:xfrm>
                <a:custGeom>
                  <a:avLst/>
                  <a:gdLst/>
                  <a:ahLst/>
                  <a:cxnLst>
                    <a:cxn ang="0">
                      <a:pos x="0" y="3"/>
                    </a:cxn>
                    <a:cxn ang="0">
                      <a:pos x="7" y="26"/>
                    </a:cxn>
                    <a:cxn ang="0">
                      <a:pos x="17" y="49"/>
                    </a:cxn>
                    <a:cxn ang="0">
                      <a:pos x="23" y="56"/>
                    </a:cxn>
                    <a:cxn ang="0">
                      <a:pos x="28" y="62"/>
                    </a:cxn>
                    <a:cxn ang="0">
                      <a:pos x="21" y="47"/>
                    </a:cxn>
                    <a:cxn ang="0">
                      <a:pos x="13" y="32"/>
                    </a:cxn>
                    <a:cxn ang="0">
                      <a:pos x="7" y="17"/>
                    </a:cxn>
                    <a:cxn ang="0">
                      <a:pos x="4" y="1"/>
                    </a:cxn>
                    <a:cxn ang="0">
                      <a:pos x="2" y="1"/>
                    </a:cxn>
                    <a:cxn ang="0">
                      <a:pos x="0" y="3"/>
                    </a:cxn>
                    <a:cxn ang="0">
                      <a:pos x="413" y="11"/>
                    </a:cxn>
                    <a:cxn ang="0">
                      <a:pos x="415" y="7"/>
                    </a:cxn>
                    <a:cxn ang="0">
                      <a:pos x="415" y="3"/>
                    </a:cxn>
                    <a:cxn ang="0">
                      <a:pos x="415" y="1"/>
                    </a:cxn>
                    <a:cxn ang="0">
                      <a:pos x="413" y="0"/>
                    </a:cxn>
                    <a:cxn ang="0">
                      <a:pos x="411" y="3"/>
                    </a:cxn>
                    <a:cxn ang="0">
                      <a:pos x="411" y="9"/>
                    </a:cxn>
                    <a:cxn ang="0">
                      <a:pos x="411" y="11"/>
                    </a:cxn>
                    <a:cxn ang="0">
                      <a:pos x="413" y="11"/>
                    </a:cxn>
                  </a:cxnLst>
                  <a:rect l="0" t="0" r="r" b="b"/>
                  <a:pathLst>
                    <a:path w="415" h="62">
                      <a:moveTo>
                        <a:pt x="0" y="3"/>
                      </a:moveTo>
                      <a:lnTo>
                        <a:pt x="7" y="26"/>
                      </a:lnTo>
                      <a:lnTo>
                        <a:pt x="17" y="49"/>
                      </a:lnTo>
                      <a:lnTo>
                        <a:pt x="23" y="56"/>
                      </a:lnTo>
                      <a:lnTo>
                        <a:pt x="28" y="62"/>
                      </a:lnTo>
                      <a:lnTo>
                        <a:pt x="21" y="47"/>
                      </a:lnTo>
                      <a:lnTo>
                        <a:pt x="13" y="32"/>
                      </a:lnTo>
                      <a:lnTo>
                        <a:pt x="7" y="17"/>
                      </a:lnTo>
                      <a:lnTo>
                        <a:pt x="4" y="1"/>
                      </a:lnTo>
                      <a:lnTo>
                        <a:pt x="2" y="1"/>
                      </a:lnTo>
                      <a:lnTo>
                        <a:pt x="0" y="3"/>
                      </a:lnTo>
                      <a:close/>
                      <a:moveTo>
                        <a:pt x="413" y="11"/>
                      </a:moveTo>
                      <a:lnTo>
                        <a:pt x="415" y="7"/>
                      </a:lnTo>
                      <a:lnTo>
                        <a:pt x="415" y="3"/>
                      </a:lnTo>
                      <a:lnTo>
                        <a:pt x="415" y="1"/>
                      </a:lnTo>
                      <a:lnTo>
                        <a:pt x="413" y="0"/>
                      </a:lnTo>
                      <a:lnTo>
                        <a:pt x="411" y="3"/>
                      </a:lnTo>
                      <a:lnTo>
                        <a:pt x="411" y="9"/>
                      </a:lnTo>
                      <a:lnTo>
                        <a:pt x="411" y="11"/>
                      </a:lnTo>
                      <a:lnTo>
                        <a:pt x="413" y="11"/>
                      </a:lnTo>
                      <a:close/>
                    </a:path>
                  </a:pathLst>
                </a:custGeom>
                <a:solidFill>
                  <a:srgbClr val="E1813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392" name="Freeform 256"/>
                <p:cNvSpPr>
                  <a:spLocks noEditPoints="1"/>
                </p:cNvSpPr>
                <p:nvPr/>
              </p:nvSpPr>
              <p:spPr bwMode="auto">
                <a:xfrm>
                  <a:off x="1658" y="1681"/>
                  <a:ext cx="413" cy="74"/>
                </a:xfrm>
                <a:custGeom>
                  <a:avLst/>
                  <a:gdLst/>
                  <a:ahLst/>
                  <a:cxnLst>
                    <a:cxn ang="0">
                      <a:pos x="0" y="5"/>
                    </a:cxn>
                    <a:cxn ang="0">
                      <a:pos x="3" y="21"/>
                    </a:cxn>
                    <a:cxn ang="0">
                      <a:pos x="7" y="34"/>
                    </a:cxn>
                    <a:cxn ang="0">
                      <a:pos x="13" y="47"/>
                    </a:cxn>
                    <a:cxn ang="0">
                      <a:pos x="21" y="59"/>
                    </a:cxn>
                    <a:cxn ang="0">
                      <a:pos x="28" y="66"/>
                    </a:cxn>
                    <a:cxn ang="0">
                      <a:pos x="34" y="74"/>
                    </a:cxn>
                    <a:cxn ang="0">
                      <a:pos x="22" y="57"/>
                    </a:cxn>
                    <a:cxn ang="0">
                      <a:pos x="15" y="40"/>
                    </a:cxn>
                    <a:cxn ang="0">
                      <a:pos x="7" y="23"/>
                    </a:cxn>
                    <a:cxn ang="0">
                      <a:pos x="3" y="4"/>
                    </a:cxn>
                    <a:cxn ang="0">
                      <a:pos x="2" y="5"/>
                    </a:cxn>
                    <a:cxn ang="0">
                      <a:pos x="0" y="5"/>
                    </a:cxn>
                    <a:cxn ang="0">
                      <a:pos x="409" y="15"/>
                    </a:cxn>
                    <a:cxn ang="0">
                      <a:pos x="411" y="9"/>
                    </a:cxn>
                    <a:cxn ang="0">
                      <a:pos x="413" y="5"/>
                    </a:cxn>
                    <a:cxn ang="0">
                      <a:pos x="411" y="4"/>
                    </a:cxn>
                    <a:cxn ang="0">
                      <a:pos x="409" y="0"/>
                    </a:cxn>
                    <a:cxn ang="0">
                      <a:pos x="408" y="7"/>
                    </a:cxn>
                    <a:cxn ang="0">
                      <a:pos x="408" y="13"/>
                    </a:cxn>
                    <a:cxn ang="0">
                      <a:pos x="409" y="13"/>
                    </a:cxn>
                    <a:cxn ang="0">
                      <a:pos x="409" y="15"/>
                    </a:cxn>
                  </a:cxnLst>
                  <a:rect l="0" t="0" r="r" b="b"/>
                  <a:pathLst>
                    <a:path w="413" h="74">
                      <a:moveTo>
                        <a:pt x="0" y="5"/>
                      </a:moveTo>
                      <a:lnTo>
                        <a:pt x="3" y="21"/>
                      </a:lnTo>
                      <a:lnTo>
                        <a:pt x="7" y="34"/>
                      </a:lnTo>
                      <a:lnTo>
                        <a:pt x="13" y="47"/>
                      </a:lnTo>
                      <a:lnTo>
                        <a:pt x="21" y="59"/>
                      </a:lnTo>
                      <a:lnTo>
                        <a:pt x="28" y="66"/>
                      </a:lnTo>
                      <a:lnTo>
                        <a:pt x="34" y="74"/>
                      </a:lnTo>
                      <a:lnTo>
                        <a:pt x="22" y="57"/>
                      </a:lnTo>
                      <a:lnTo>
                        <a:pt x="15" y="40"/>
                      </a:lnTo>
                      <a:lnTo>
                        <a:pt x="7" y="23"/>
                      </a:lnTo>
                      <a:lnTo>
                        <a:pt x="3" y="4"/>
                      </a:lnTo>
                      <a:lnTo>
                        <a:pt x="2" y="5"/>
                      </a:lnTo>
                      <a:lnTo>
                        <a:pt x="0" y="5"/>
                      </a:lnTo>
                      <a:close/>
                      <a:moveTo>
                        <a:pt x="409" y="15"/>
                      </a:moveTo>
                      <a:lnTo>
                        <a:pt x="411" y="9"/>
                      </a:lnTo>
                      <a:lnTo>
                        <a:pt x="413" y="5"/>
                      </a:lnTo>
                      <a:lnTo>
                        <a:pt x="411" y="4"/>
                      </a:lnTo>
                      <a:lnTo>
                        <a:pt x="409" y="0"/>
                      </a:lnTo>
                      <a:lnTo>
                        <a:pt x="408" y="7"/>
                      </a:lnTo>
                      <a:lnTo>
                        <a:pt x="408" y="13"/>
                      </a:lnTo>
                      <a:lnTo>
                        <a:pt x="409" y="13"/>
                      </a:lnTo>
                      <a:lnTo>
                        <a:pt x="409" y="15"/>
                      </a:lnTo>
                      <a:close/>
                    </a:path>
                  </a:pathLst>
                </a:custGeom>
                <a:solidFill>
                  <a:srgbClr val="E2863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393" name="Freeform 257"/>
                <p:cNvSpPr>
                  <a:spLocks noEditPoints="1"/>
                </p:cNvSpPr>
                <p:nvPr/>
              </p:nvSpPr>
              <p:spPr bwMode="auto">
                <a:xfrm>
                  <a:off x="1660" y="1679"/>
                  <a:ext cx="409" cy="80"/>
                </a:xfrm>
                <a:custGeom>
                  <a:avLst/>
                  <a:gdLst/>
                  <a:ahLst/>
                  <a:cxnLst>
                    <a:cxn ang="0">
                      <a:pos x="0" y="7"/>
                    </a:cxn>
                    <a:cxn ang="0">
                      <a:pos x="3" y="23"/>
                    </a:cxn>
                    <a:cxn ang="0">
                      <a:pos x="9" y="38"/>
                    </a:cxn>
                    <a:cxn ang="0">
                      <a:pos x="17" y="53"/>
                    </a:cxn>
                    <a:cxn ang="0">
                      <a:pos x="24" y="68"/>
                    </a:cxn>
                    <a:cxn ang="0">
                      <a:pos x="34" y="78"/>
                    </a:cxn>
                    <a:cxn ang="0">
                      <a:pos x="38" y="80"/>
                    </a:cxn>
                    <a:cxn ang="0">
                      <a:pos x="38" y="80"/>
                    </a:cxn>
                    <a:cxn ang="0">
                      <a:pos x="38" y="80"/>
                    </a:cxn>
                    <a:cxn ang="0">
                      <a:pos x="26" y="62"/>
                    </a:cxn>
                    <a:cxn ang="0">
                      <a:pos x="17" y="45"/>
                    </a:cxn>
                    <a:cxn ang="0">
                      <a:pos x="9" y="25"/>
                    </a:cxn>
                    <a:cxn ang="0">
                      <a:pos x="3" y="6"/>
                    </a:cxn>
                    <a:cxn ang="0">
                      <a:pos x="1" y="6"/>
                    </a:cxn>
                    <a:cxn ang="0">
                      <a:pos x="0" y="7"/>
                    </a:cxn>
                    <a:cxn ang="0">
                      <a:pos x="407" y="15"/>
                    </a:cxn>
                    <a:cxn ang="0">
                      <a:pos x="407" y="9"/>
                    </a:cxn>
                    <a:cxn ang="0">
                      <a:pos x="409" y="6"/>
                    </a:cxn>
                    <a:cxn ang="0">
                      <a:pos x="407" y="2"/>
                    </a:cxn>
                    <a:cxn ang="0">
                      <a:pos x="406" y="0"/>
                    </a:cxn>
                    <a:cxn ang="0">
                      <a:pos x="406" y="7"/>
                    </a:cxn>
                    <a:cxn ang="0">
                      <a:pos x="404" y="15"/>
                    </a:cxn>
                    <a:cxn ang="0">
                      <a:pos x="406" y="15"/>
                    </a:cxn>
                    <a:cxn ang="0">
                      <a:pos x="407" y="15"/>
                    </a:cxn>
                  </a:cxnLst>
                  <a:rect l="0" t="0" r="r" b="b"/>
                  <a:pathLst>
                    <a:path w="409" h="80">
                      <a:moveTo>
                        <a:pt x="0" y="7"/>
                      </a:moveTo>
                      <a:lnTo>
                        <a:pt x="3" y="23"/>
                      </a:lnTo>
                      <a:lnTo>
                        <a:pt x="9" y="38"/>
                      </a:lnTo>
                      <a:lnTo>
                        <a:pt x="17" y="53"/>
                      </a:lnTo>
                      <a:lnTo>
                        <a:pt x="24" y="68"/>
                      </a:lnTo>
                      <a:lnTo>
                        <a:pt x="34" y="78"/>
                      </a:lnTo>
                      <a:lnTo>
                        <a:pt x="38" y="80"/>
                      </a:lnTo>
                      <a:lnTo>
                        <a:pt x="38" y="80"/>
                      </a:lnTo>
                      <a:lnTo>
                        <a:pt x="38" y="80"/>
                      </a:lnTo>
                      <a:lnTo>
                        <a:pt x="26" y="62"/>
                      </a:lnTo>
                      <a:lnTo>
                        <a:pt x="17" y="45"/>
                      </a:lnTo>
                      <a:lnTo>
                        <a:pt x="9" y="25"/>
                      </a:lnTo>
                      <a:lnTo>
                        <a:pt x="3" y="6"/>
                      </a:lnTo>
                      <a:lnTo>
                        <a:pt x="1" y="6"/>
                      </a:lnTo>
                      <a:lnTo>
                        <a:pt x="0" y="7"/>
                      </a:lnTo>
                      <a:close/>
                      <a:moveTo>
                        <a:pt x="407" y="15"/>
                      </a:moveTo>
                      <a:lnTo>
                        <a:pt x="407" y="9"/>
                      </a:lnTo>
                      <a:lnTo>
                        <a:pt x="409" y="6"/>
                      </a:lnTo>
                      <a:lnTo>
                        <a:pt x="407" y="2"/>
                      </a:lnTo>
                      <a:lnTo>
                        <a:pt x="406" y="0"/>
                      </a:lnTo>
                      <a:lnTo>
                        <a:pt x="406" y="7"/>
                      </a:lnTo>
                      <a:lnTo>
                        <a:pt x="404" y="15"/>
                      </a:lnTo>
                      <a:lnTo>
                        <a:pt x="406" y="15"/>
                      </a:lnTo>
                      <a:lnTo>
                        <a:pt x="407" y="15"/>
                      </a:lnTo>
                      <a:close/>
                    </a:path>
                  </a:pathLst>
                </a:custGeom>
                <a:solidFill>
                  <a:srgbClr val="E2893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394" name="Freeform 258"/>
                <p:cNvSpPr>
                  <a:spLocks noEditPoints="1"/>
                </p:cNvSpPr>
                <p:nvPr/>
              </p:nvSpPr>
              <p:spPr bwMode="auto">
                <a:xfrm>
                  <a:off x="1661" y="1677"/>
                  <a:ext cx="406" cy="82"/>
                </a:xfrm>
                <a:custGeom>
                  <a:avLst/>
                  <a:gdLst/>
                  <a:ahLst/>
                  <a:cxnLst>
                    <a:cxn ang="0">
                      <a:pos x="0" y="8"/>
                    </a:cxn>
                    <a:cxn ang="0">
                      <a:pos x="4" y="27"/>
                    </a:cxn>
                    <a:cxn ang="0">
                      <a:pos x="12" y="44"/>
                    </a:cxn>
                    <a:cxn ang="0">
                      <a:pos x="19" y="61"/>
                    </a:cxn>
                    <a:cxn ang="0">
                      <a:pos x="31" y="78"/>
                    </a:cxn>
                    <a:cxn ang="0">
                      <a:pos x="35" y="82"/>
                    </a:cxn>
                    <a:cxn ang="0">
                      <a:pos x="37" y="82"/>
                    </a:cxn>
                    <a:cxn ang="0">
                      <a:pos x="37" y="82"/>
                    </a:cxn>
                    <a:cxn ang="0">
                      <a:pos x="38" y="82"/>
                    </a:cxn>
                    <a:cxn ang="0">
                      <a:pos x="27" y="64"/>
                    </a:cxn>
                    <a:cxn ang="0">
                      <a:pos x="18" y="46"/>
                    </a:cxn>
                    <a:cxn ang="0">
                      <a:pos x="10" y="27"/>
                    </a:cxn>
                    <a:cxn ang="0">
                      <a:pos x="4" y="6"/>
                    </a:cxn>
                    <a:cxn ang="0">
                      <a:pos x="2" y="8"/>
                    </a:cxn>
                    <a:cxn ang="0">
                      <a:pos x="2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405" y="17"/>
                    </a:cxn>
                    <a:cxn ang="0">
                      <a:pos x="405" y="11"/>
                    </a:cxn>
                    <a:cxn ang="0">
                      <a:pos x="406" y="4"/>
                    </a:cxn>
                    <a:cxn ang="0">
                      <a:pos x="405" y="2"/>
                    </a:cxn>
                    <a:cxn ang="0">
                      <a:pos x="405" y="0"/>
                    </a:cxn>
                    <a:cxn ang="0">
                      <a:pos x="403" y="8"/>
                    </a:cxn>
                    <a:cxn ang="0">
                      <a:pos x="401" y="15"/>
                    </a:cxn>
                    <a:cxn ang="0">
                      <a:pos x="403" y="17"/>
                    </a:cxn>
                    <a:cxn ang="0">
                      <a:pos x="405" y="17"/>
                    </a:cxn>
                  </a:cxnLst>
                  <a:rect l="0" t="0" r="r" b="b"/>
                  <a:pathLst>
                    <a:path w="406" h="82">
                      <a:moveTo>
                        <a:pt x="0" y="8"/>
                      </a:moveTo>
                      <a:lnTo>
                        <a:pt x="4" y="27"/>
                      </a:lnTo>
                      <a:lnTo>
                        <a:pt x="12" y="44"/>
                      </a:lnTo>
                      <a:lnTo>
                        <a:pt x="19" y="61"/>
                      </a:lnTo>
                      <a:lnTo>
                        <a:pt x="31" y="78"/>
                      </a:lnTo>
                      <a:lnTo>
                        <a:pt x="35" y="82"/>
                      </a:lnTo>
                      <a:lnTo>
                        <a:pt x="37" y="82"/>
                      </a:lnTo>
                      <a:lnTo>
                        <a:pt x="37" y="82"/>
                      </a:lnTo>
                      <a:lnTo>
                        <a:pt x="38" y="82"/>
                      </a:lnTo>
                      <a:lnTo>
                        <a:pt x="27" y="64"/>
                      </a:lnTo>
                      <a:lnTo>
                        <a:pt x="18" y="46"/>
                      </a:lnTo>
                      <a:lnTo>
                        <a:pt x="10" y="27"/>
                      </a:lnTo>
                      <a:lnTo>
                        <a:pt x="4" y="6"/>
                      </a:lnTo>
                      <a:lnTo>
                        <a:pt x="2" y="8"/>
                      </a:lnTo>
                      <a:lnTo>
                        <a:pt x="2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close/>
                      <a:moveTo>
                        <a:pt x="405" y="17"/>
                      </a:moveTo>
                      <a:lnTo>
                        <a:pt x="405" y="11"/>
                      </a:lnTo>
                      <a:lnTo>
                        <a:pt x="406" y="4"/>
                      </a:lnTo>
                      <a:lnTo>
                        <a:pt x="405" y="2"/>
                      </a:lnTo>
                      <a:lnTo>
                        <a:pt x="405" y="0"/>
                      </a:lnTo>
                      <a:lnTo>
                        <a:pt x="403" y="8"/>
                      </a:lnTo>
                      <a:lnTo>
                        <a:pt x="401" y="15"/>
                      </a:lnTo>
                      <a:lnTo>
                        <a:pt x="403" y="17"/>
                      </a:lnTo>
                      <a:lnTo>
                        <a:pt x="405" y="17"/>
                      </a:lnTo>
                      <a:close/>
                    </a:path>
                  </a:pathLst>
                </a:custGeom>
                <a:solidFill>
                  <a:srgbClr val="E28A3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395" name="Freeform 259"/>
                <p:cNvSpPr>
                  <a:spLocks noEditPoints="1"/>
                </p:cNvSpPr>
                <p:nvPr/>
              </p:nvSpPr>
              <p:spPr bwMode="auto">
                <a:xfrm>
                  <a:off x="1663" y="1675"/>
                  <a:ext cx="403" cy="84"/>
                </a:xfrm>
                <a:custGeom>
                  <a:avLst/>
                  <a:gdLst/>
                  <a:ahLst/>
                  <a:cxnLst>
                    <a:cxn ang="0">
                      <a:pos x="0" y="10"/>
                    </a:cxn>
                    <a:cxn ang="0">
                      <a:pos x="6" y="29"/>
                    </a:cxn>
                    <a:cxn ang="0">
                      <a:pos x="14" y="49"/>
                    </a:cxn>
                    <a:cxn ang="0">
                      <a:pos x="23" y="66"/>
                    </a:cxn>
                    <a:cxn ang="0">
                      <a:pos x="35" y="84"/>
                    </a:cxn>
                    <a:cxn ang="0">
                      <a:pos x="36" y="84"/>
                    </a:cxn>
                    <a:cxn ang="0">
                      <a:pos x="38" y="84"/>
                    </a:cxn>
                    <a:cxn ang="0">
                      <a:pos x="27" y="66"/>
                    </a:cxn>
                    <a:cxn ang="0">
                      <a:pos x="17" y="48"/>
                    </a:cxn>
                    <a:cxn ang="0">
                      <a:pos x="10" y="29"/>
                    </a:cxn>
                    <a:cxn ang="0">
                      <a:pos x="4" y="8"/>
                    </a:cxn>
                    <a:cxn ang="0">
                      <a:pos x="2" y="8"/>
                    </a:cxn>
                    <a:cxn ang="0">
                      <a:pos x="0" y="10"/>
                    </a:cxn>
                    <a:cxn ang="0">
                      <a:pos x="0" y="10"/>
                    </a:cxn>
                    <a:cxn ang="0">
                      <a:pos x="0" y="10"/>
                    </a:cxn>
                    <a:cxn ang="0">
                      <a:pos x="401" y="19"/>
                    </a:cxn>
                    <a:cxn ang="0">
                      <a:pos x="403" y="11"/>
                    </a:cxn>
                    <a:cxn ang="0">
                      <a:pos x="403" y="4"/>
                    </a:cxn>
                    <a:cxn ang="0">
                      <a:pos x="403" y="2"/>
                    </a:cxn>
                    <a:cxn ang="0">
                      <a:pos x="401" y="0"/>
                    </a:cxn>
                    <a:cxn ang="0">
                      <a:pos x="399" y="10"/>
                    </a:cxn>
                    <a:cxn ang="0">
                      <a:pos x="397" y="17"/>
                    </a:cxn>
                    <a:cxn ang="0">
                      <a:pos x="399" y="17"/>
                    </a:cxn>
                    <a:cxn ang="0">
                      <a:pos x="401" y="19"/>
                    </a:cxn>
                  </a:cxnLst>
                  <a:rect l="0" t="0" r="r" b="b"/>
                  <a:pathLst>
                    <a:path w="403" h="84">
                      <a:moveTo>
                        <a:pt x="0" y="10"/>
                      </a:moveTo>
                      <a:lnTo>
                        <a:pt x="6" y="29"/>
                      </a:lnTo>
                      <a:lnTo>
                        <a:pt x="14" y="49"/>
                      </a:lnTo>
                      <a:lnTo>
                        <a:pt x="23" y="66"/>
                      </a:lnTo>
                      <a:lnTo>
                        <a:pt x="35" y="84"/>
                      </a:lnTo>
                      <a:lnTo>
                        <a:pt x="36" y="84"/>
                      </a:lnTo>
                      <a:lnTo>
                        <a:pt x="38" y="84"/>
                      </a:lnTo>
                      <a:lnTo>
                        <a:pt x="27" y="66"/>
                      </a:lnTo>
                      <a:lnTo>
                        <a:pt x="17" y="48"/>
                      </a:lnTo>
                      <a:lnTo>
                        <a:pt x="10" y="29"/>
                      </a:lnTo>
                      <a:lnTo>
                        <a:pt x="4" y="8"/>
                      </a:lnTo>
                      <a:lnTo>
                        <a:pt x="2" y="8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10"/>
                      </a:lnTo>
                      <a:close/>
                      <a:moveTo>
                        <a:pt x="401" y="19"/>
                      </a:moveTo>
                      <a:lnTo>
                        <a:pt x="403" y="11"/>
                      </a:lnTo>
                      <a:lnTo>
                        <a:pt x="403" y="4"/>
                      </a:lnTo>
                      <a:lnTo>
                        <a:pt x="403" y="2"/>
                      </a:lnTo>
                      <a:lnTo>
                        <a:pt x="401" y="0"/>
                      </a:lnTo>
                      <a:lnTo>
                        <a:pt x="399" y="10"/>
                      </a:lnTo>
                      <a:lnTo>
                        <a:pt x="397" y="17"/>
                      </a:lnTo>
                      <a:lnTo>
                        <a:pt x="399" y="17"/>
                      </a:lnTo>
                      <a:lnTo>
                        <a:pt x="401" y="19"/>
                      </a:lnTo>
                      <a:close/>
                    </a:path>
                  </a:pathLst>
                </a:custGeom>
                <a:solidFill>
                  <a:srgbClr val="E28B3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396" name="Freeform 260"/>
                <p:cNvSpPr>
                  <a:spLocks noEditPoints="1"/>
                </p:cNvSpPr>
                <p:nvPr/>
              </p:nvSpPr>
              <p:spPr bwMode="auto">
                <a:xfrm>
                  <a:off x="1665" y="1673"/>
                  <a:ext cx="401" cy="86"/>
                </a:xfrm>
                <a:custGeom>
                  <a:avLst/>
                  <a:gdLst/>
                  <a:ahLst/>
                  <a:cxnLst>
                    <a:cxn ang="0">
                      <a:pos x="0" y="10"/>
                    </a:cxn>
                    <a:cxn ang="0">
                      <a:pos x="6" y="31"/>
                    </a:cxn>
                    <a:cxn ang="0">
                      <a:pos x="14" y="50"/>
                    </a:cxn>
                    <a:cxn ang="0">
                      <a:pos x="23" y="68"/>
                    </a:cxn>
                    <a:cxn ang="0">
                      <a:pos x="34" y="86"/>
                    </a:cxn>
                    <a:cxn ang="0">
                      <a:pos x="36" y="86"/>
                    </a:cxn>
                    <a:cxn ang="0">
                      <a:pos x="38" y="86"/>
                    </a:cxn>
                    <a:cxn ang="0">
                      <a:pos x="27" y="68"/>
                    </a:cxn>
                    <a:cxn ang="0">
                      <a:pos x="17" y="50"/>
                    </a:cxn>
                    <a:cxn ang="0">
                      <a:pos x="10" y="31"/>
                    </a:cxn>
                    <a:cxn ang="0">
                      <a:pos x="4" y="10"/>
                    </a:cxn>
                    <a:cxn ang="0">
                      <a:pos x="2" y="10"/>
                    </a:cxn>
                    <a:cxn ang="0">
                      <a:pos x="0" y="10"/>
                    </a:cxn>
                    <a:cxn ang="0">
                      <a:pos x="397" y="19"/>
                    </a:cxn>
                    <a:cxn ang="0">
                      <a:pos x="399" y="12"/>
                    </a:cxn>
                    <a:cxn ang="0">
                      <a:pos x="401" y="4"/>
                    </a:cxn>
                    <a:cxn ang="0">
                      <a:pos x="399" y="2"/>
                    </a:cxn>
                    <a:cxn ang="0">
                      <a:pos x="397" y="0"/>
                    </a:cxn>
                    <a:cxn ang="0">
                      <a:pos x="395" y="10"/>
                    </a:cxn>
                    <a:cxn ang="0">
                      <a:pos x="393" y="19"/>
                    </a:cxn>
                    <a:cxn ang="0">
                      <a:pos x="395" y="19"/>
                    </a:cxn>
                    <a:cxn ang="0">
                      <a:pos x="397" y="19"/>
                    </a:cxn>
                  </a:cxnLst>
                  <a:rect l="0" t="0" r="r" b="b"/>
                  <a:pathLst>
                    <a:path w="401" h="86">
                      <a:moveTo>
                        <a:pt x="0" y="10"/>
                      </a:moveTo>
                      <a:lnTo>
                        <a:pt x="6" y="31"/>
                      </a:lnTo>
                      <a:lnTo>
                        <a:pt x="14" y="50"/>
                      </a:lnTo>
                      <a:lnTo>
                        <a:pt x="23" y="68"/>
                      </a:lnTo>
                      <a:lnTo>
                        <a:pt x="34" y="86"/>
                      </a:lnTo>
                      <a:lnTo>
                        <a:pt x="36" y="86"/>
                      </a:lnTo>
                      <a:lnTo>
                        <a:pt x="38" y="86"/>
                      </a:lnTo>
                      <a:lnTo>
                        <a:pt x="27" y="68"/>
                      </a:lnTo>
                      <a:lnTo>
                        <a:pt x="17" y="50"/>
                      </a:lnTo>
                      <a:lnTo>
                        <a:pt x="10" y="31"/>
                      </a:lnTo>
                      <a:lnTo>
                        <a:pt x="4" y="10"/>
                      </a:lnTo>
                      <a:lnTo>
                        <a:pt x="2" y="10"/>
                      </a:lnTo>
                      <a:lnTo>
                        <a:pt x="0" y="10"/>
                      </a:lnTo>
                      <a:close/>
                      <a:moveTo>
                        <a:pt x="397" y="19"/>
                      </a:moveTo>
                      <a:lnTo>
                        <a:pt x="399" y="12"/>
                      </a:lnTo>
                      <a:lnTo>
                        <a:pt x="401" y="4"/>
                      </a:lnTo>
                      <a:lnTo>
                        <a:pt x="399" y="2"/>
                      </a:lnTo>
                      <a:lnTo>
                        <a:pt x="397" y="0"/>
                      </a:lnTo>
                      <a:lnTo>
                        <a:pt x="395" y="10"/>
                      </a:lnTo>
                      <a:lnTo>
                        <a:pt x="393" y="19"/>
                      </a:lnTo>
                      <a:lnTo>
                        <a:pt x="395" y="19"/>
                      </a:lnTo>
                      <a:lnTo>
                        <a:pt x="397" y="19"/>
                      </a:lnTo>
                      <a:close/>
                    </a:path>
                  </a:pathLst>
                </a:custGeom>
                <a:solidFill>
                  <a:srgbClr val="E38B3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397" name="Freeform 261"/>
                <p:cNvSpPr>
                  <a:spLocks noEditPoints="1"/>
                </p:cNvSpPr>
                <p:nvPr/>
              </p:nvSpPr>
              <p:spPr bwMode="auto">
                <a:xfrm>
                  <a:off x="1667" y="1671"/>
                  <a:ext cx="397" cy="88"/>
                </a:xfrm>
                <a:custGeom>
                  <a:avLst/>
                  <a:gdLst/>
                  <a:ahLst/>
                  <a:cxnLst>
                    <a:cxn ang="0">
                      <a:pos x="0" y="12"/>
                    </a:cxn>
                    <a:cxn ang="0">
                      <a:pos x="6" y="33"/>
                    </a:cxn>
                    <a:cxn ang="0">
                      <a:pos x="13" y="52"/>
                    </a:cxn>
                    <a:cxn ang="0">
                      <a:pos x="23" y="70"/>
                    </a:cxn>
                    <a:cxn ang="0">
                      <a:pos x="34" y="88"/>
                    </a:cxn>
                    <a:cxn ang="0">
                      <a:pos x="36" y="88"/>
                    </a:cxn>
                    <a:cxn ang="0">
                      <a:pos x="38" y="88"/>
                    </a:cxn>
                    <a:cxn ang="0">
                      <a:pos x="27" y="70"/>
                    </a:cxn>
                    <a:cxn ang="0">
                      <a:pos x="17" y="52"/>
                    </a:cxn>
                    <a:cxn ang="0">
                      <a:pos x="10" y="33"/>
                    </a:cxn>
                    <a:cxn ang="0">
                      <a:pos x="4" y="12"/>
                    </a:cxn>
                    <a:cxn ang="0">
                      <a:pos x="2" y="12"/>
                    </a:cxn>
                    <a:cxn ang="0">
                      <a:pos x="0" y="12"/>
                    </a:cxn>
                    <a:cxn ang="0">
                      <a:pos x="393" y="21"/>
                    </a:cxn>
                    <a:cxn ang="0">
                      <a:pos x="395" y="14"/>
                    </a:cxn>
                    <a:cxn ang="0">
                      <a:pos x="397" y="4"/>
                    </a:cxn>
                    <a:cxn ang="0">
                      <a:pos x="395" y="2"/>
                    </a:cxn>
                    <a:cxn ang="0">
                      <a:pos x="393" y="0"/>
                    </a:cxn>
                    <a:cxn ang="0">
                      <a:pos x="391" y="10"/>
                    </a:cxn>
                    <a:cxn ang="0">
                      <a:pos x="389" y="21"/>
                    </a:cxn>
                    <a:cxn ang="0">
                      <a:pos x="391" y="21"/>
                    </a:cxn>
                    <a:cxn ang="0">
                      <a:pos x="393" y="21"/>
                    </a:cxn>
                  </a:cxnLst>
                  <a:rect l="0" t="0" r="r" b="b"/>
                  <a:pathLst>
                    <a:path w="397" h="88">
                      <a:moveTo>
                        <a:pt x="0" y="12"/>
                      </a:moveTo>
                      <a:lnTo>
                        <a:pt x="6" y="33"/>
                      </a:lnTo>
                      <a:lnTo>
                        <a:pt x="13" y="52"/>
                      </a:lnTo>
                      <a:lnTo>
                        <a:pt x="23" y="70"/>
                      </a:lnTo>
                      <a:lnTo>
                        <a:pt x="34" y="88"/>
                      </a:lnTo>
                      <a:lnTo>
                        <a:pt x="36" y="88"/>
                      </a:lnTo>
                      <a:lnTo>
                        <a:pt x="38" y="88"/>
                      </a:lnTo>
                      <a:lnTo>
                        <a:pt x="27" y="70"/>
                      </a:lnTo>
                      <a:lnTo>
                        <a:pt x="17" y="52"/>
                      </a:lnTo>
                      <a:lnTo>
                        <a:pt x="10" y="33"/>
                      </a:lnTo>
                      <a:lnTo>
                        <a:pt x="4" y="12"/>
                      </a:lnTo>
                      <a:lnTo>
                        <a:pt x="2" y="12"/>
                      </a:lnTo>
                      <a:lnTo>
                        <a:pt x="0" y="12"/>
                      </a:lnTo>
                      <a:close/>
                      <a:moveTo>
                        <a:pt x="393" y="21"/>
                      </a:moveTo>
                      <a:lnTo>
                        <a:pt x="395" y="14"/>
                      </a:lnTo>
                      <a:lnTo>
                        <a:pt x="397" y="4"/>
                      </a:lnTo>
                      <a:lnTo>
                        <a:pt x="395" y="2"/>
                      </a:lnTo>
                      <a:lnTo>
                        <a:pt x="393" y="0"/>
                      </a:lnTo>
                      <a:lnTo>
                        <a:pt x="391" y="10"/>
                      </a:lnTo>
                      <a:lnTo>
                        <a:pt x="389" y="21"/>
                      </a:lnTo>
                      <a:lnTo>
                        <a:pt x="391" y="21"/>
                      </a:lnTo>
                      <a:lnTo>
                        <a:pt x="393" y="21"/>
                      </a:lnTo>
                      <a:close/>
                    </a:path>
                  </a:pathLst>
                </a:custGeom>
                <a:solidFill>
                  <a:srgbClr val="E38C3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398" name="Freeform 262"/>
                <p:cNvSpPr>
                  <a:spLocks noEditPoints="1"/>
                </p:cNvSpPr>
                <p:nvPr/>
              </p:nvSpPr>
              <p:spPr bwMode="auto">
                <a:xfrm>
                  <a:off x="1669" y="1669"/>
                  <a:ext cx="393" cy="90"/>
                </a:xfrm>
                <a:custGeom>
                  <a:avLst/>
                  <a:gdLst/>
                  <a:ahLst/>
                  <a:cxnLst>
                    <a:cxn ang="0">
                      <a:pos x="0" y="14"/>
                    </a:cxn>
                    <a:cxn ang="0">
                      <a:pos x="6" y="35"/>
                    </a:cxn>
                    <a:cxn ang="0">
                      <a:pos x="13" y="54"/>
                    </a:cxn>
                    <a:cxn ang="0">
                      <a:pos x="23" y="72"/>
                    </a:cxn>
                    <a:cxn ang="0">
                      <a:pos x="34" y="90"/>
                    </a:cxn>
                    <a:cxn ang="0">
                      <a:pos x="36" y="90"/>
                    </a:cxn>
                    <a:cxn ang="0">
                      <a:pos x="38" y="88"/>
                    </a:cxn>
                    <a:cxn ang="0">
                      <a:pos x="27" y="71"/>
                    </a:cxn>
                    <a:cxn ang="0">
                      <a:pos x="17" y="54"/>
                    </a:cxn>
                    <a:cxn ang="0">
                      <a:pos x="10" y="33"/>
                    </a:cxn>
                    <a:cxn ang="0">
                      <a:pos x="4" y="14"/>
                    </a:cxn>
                    <a:cxn ang="0">
                      <a:pos x="2" y="14"/>
                    </a:cxn>
                    <a:cxn ang="0">
                      <a:pos x="0" y="14"/>
                    </a:cxn>
                    <a:cxn ang="0">
                      <a:pos x="389" y="23"/>
                    </a:cxn>
                    <a:cxn ang="0">
                      <a:pos x="391" y="14"/>
                    </a:cxn>
                    <a:cxn ang="0">
                      <a:pos x="393" y="4"/>
                    </a:cxn>
                    <a:cxn ang="0">
                      <a:pos x="391" y="2"/>
                    </a:cxn>
                    <a:cxn ang="0">
                      <a:pos x="389" y="0"/>
                    </a:cxn>
                    <a:cxn ang="0">
                      <a:pos x="387" y="12"/>
                    </a:cxn>
                    <a:cxn ang="0">
                      <a:pos x="385" y="21"/>
                    </a:cxn>
                    <a:cxn ang="0">
                      <a:pos x="387" y="23"/>
                    </a:cxn>
                    <a:cxn ang="0">
                      <a:pos x="389" y="23"/>
                    </a:cxn>
                  </a:cxnLst>
                  <a:rect l="0" t="0" r="r" b="b"/>
                  <a:pathLst>
                    <a:path w="393" h="90">
                      <a:moveTo>
                        <a:pt x="0" y="14"/>
                      </a:moveTo>
                      <a:lnTo>
                        <a:pt x="6" y="35"/>
                      </a:lnTo>
                      <a:lnTo>
                        <a:pt x="13" y="54"/>
                      </a:lnTo>
                      <a:lnTo>
                        <a:pt x="23" y="72"/>
                      </a:lnTo>
                      <a:lnTo>
                        <a:pt x="34" y="90"/>
                      </a:lnTo>
                      <a:lnTo>
                        <a:pt x="36" y="90"/>
                      </a:lnTo>
                      <a:lnTo>
                        <a:pt x="38" y="88"/>
                      </a:lnTo>
                      <a:lnTo>
                        <a:pt x="27" y="71"/>
                      </a:lnTo>
                      <a:lnTo>
                        <a:pt x="17" y="54"/>
                      </a:lnTo>
                      <a:lnTo>
                        <a:pt x="10" y="33"/>
                      </a:lnTo>
                      <a:lnTo>
                        <a:pt x="4" y="14"/>
                      </a:lnTo>
                      <a:lnTo>
                        <a:pt x="2" y="14"/>
                      </a:lnTo>
                      <a:lnTo>
                        <a:pt x="0" y="14"/>
                      </a:lnTo>
                      <a:close/>
                      <a:moveTo>
                        <a:pt x="389" y="23"/>
                      </a:moveTo>
                      <a:lnTo>
                        <a:pt x="391" y="14"/>
                      </a:lnTo>
                      <a:lnTo>
                        <a:pt x="393" y="4"/>
                      </a:lnTo>
                      <a:lnTo>
                        <a:pt x="391" y="2"/>
                      </a:lnTo>
                      <a:lnTo>
                        <a:pt x="389" y="0"/>
                      </a:lnTo>
                      <a:lnTo>
                        <a:pt x="387" y="12"/>
                      </a:lnTo>
                      <a:lnTo>
                        <a:pt x="385" y="21"/>
                      </a:lnTo>
                      <a:lnTo>
                        <a:pt x="387" y="23"/>
                      </a:lnTo>
                      <a:lnTo>
                        <a:pt x="389" y="23"/>
                      </a:lnTo>
                      <a:close/>
                    </a:path>
                  </a:pathLst>
                </a:custGeom>
                <a:solidFill>
                  <a:srgbClr val="E38C3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399" name="Freeform 263"/>
                <p:cNvSpPr>
                  <a:spLocks noEditPoints="1"/>
                </p:cNvSpPr>
                <p:nvPr/>
              </p:nvSpPr>
              <p:spPr bwMode="auto">
                <a:xfrm>
                  <a:off x="1671" y="1668"/>
                  <a:ext cx="389" cy="91"/>
                </a:xfrm>
                <a:custGeom>
                  <a:avLst/>
                  <a:gdLst/>
                  <a:ahLst/>
                  <a:cxnLst>
                    <a:cxn ang="0">
                      <a:pos x="0" y="15"/>
                    </a:cxn>
                    <a:cxn ang="0">
                      <a:pos x="6" y="36"/>
                    </a:cxn>
                    <a:cxn ang="0">
                      <a:pos x="13" y="55"/>
                    </a:cxn>
                    <a:cxn ang="0">
                      <a:pos x="23" y="73"/>
                    </a:cxn>
                    <a:cxn ang="0">
                      <a:pos x="34" y="91"/>
                    </a:cxn>
                    <a:cxn ang="0">
                      <a:pos x="36" y="89"/>
                    </a:cxn>
                    <a:cxn ang="0">
                      <a:pos x="38" y="89"/>
                    </a:cxn>
                    <a:cxn ang="0">
                      <a:pos x="27" y="72"/>
                    </a:cxn>
                    <a:cxn ang="0">
                      <a:pos x="17" y="55"/>
                    </a:cxn>
                    <a:cxn ang="0">
                      <a:pos x="9" y="34"/>
                    </a:cxn>
                    <a:cxn ang="0">
                      <a:pos x="4" y="13"/>
                    </a:cxn>
                    <a:cxn ang="0">
                      <a:pos x="2" y="15"/>
                    </a:cxn>
                    <a:cxn ang="0">
                      <a:pos x="0" y="15"/>
                    </a:cxn>
                    <a:cxn ang="0">
                      <a:pos x="385" y="24"/>
                    </a:cxn>
                    <a:cxn ang="0">
                      <a:pos x="387" y="13"/>
                    </a:cxn>
                    <a:cxn ang="0">
                      <a:pos x="389" y="3"/>
                    </a:cxn>
                    <a:cxn ang="0">
                      <a:pos x="387" y="1"/>
                    </a:cxn>
                    <a:cxn ang="0">
                      <a:pos x="385" y="0"/>
                    </a:cxn>
                    <a:cxn ang="0">
                      <a:pos x="383" y="11"/>
                    </a:cxn>
                    <a:cxn ang="0">
                      <a:pos x="381" y="22"/>
                    </a:cxn>
                    <a:cxn ang="0">
                      <a:pos x="383" y="22"/>
                    </a:cxn>
                    <a:cxn ang="0">
                      <a:pos x="385" y="24"/>
                    </a:cxn>
                  </a:cxnLst>
                  <a:rect l="0" t="0" r="r" b="b"/>
                  <a:pathLst>
                    <a:path w="389" h="91">
                      <a:moveTo>
                        <a:pt x="0" y="15"/>
                      </a:moveTo>
                      <a:lnTo>
                        <a:pt x="6" y="36"/>
                      </a:lnTo>
                      <a:lnTo>
                        <a:pt x="13" y="55"/>
                      </a:lnTo>
                      <a:lnTo>
                        <a:pt x="23" y="73"/>
                      </a:lnTo>
                      <a:lnTo>
                        <a:pt x="34" y="91"/>
                      </a:lnTo>
                      <a:lnTo>
                        <a:pt x="36" y="89"/>
                      </a:lnTo>
                      <a:lnTo>
                        <a:pt x="38" y="89"/>
                      </a:lnTo>
                      <a:lnTo>
                        <a:pt x="27" y="72"/>
                      </a:lnTo>
                      <a:lnTo>
                        <a:pt x="17" y="55"/>
                      </a:lnTo>
                      <a:lnTo>
                        <a:pt x="9" y="34"/>
                      </a:lnTo>
                      <a:lnTo>
                        <a:pt x="4" y="13"/>
                      </a:lnTo>
                      <a:lnTo>
                        <a:pt x="2" y="15"/>
                      </a:lnTo>
                      <a:lnTo>
                        <a:pt x="0" y="15"/>
                      </a:lnTo>
                      <a:close/>
                      <a:moveTo>
                        <a:pt x="385" y="24"/>
                      </a:moveTo>
                      <a:lnTo>
                        <a:pt x="387" y="13"/>
                      </a:lnTo>
                      <a:lnTo>
                        <a:pt x="389" y="3"/>
                      </a:lnTo>
                      <a:lnTo>
                        <a:pt x="387" y="1"/>
                      </a:lnTo>
                      <a:lnTo>
                        <a:pt x="385" y="0"/>
                      </a:lnTo>
                      <a:lnTo>
                        <a:pt x="383" y="11"/>
                      </a:lnTo>
                      <a:lnTo>
                        <a:pt x="381" y="22"/>
                      </a:lnTo>
                      <a:lnTo>
                        <a:pt x="383" y="22"/>
                      </a:lnTo>
                      <a:lnTo>
                        <a:pt x="385" y="24"/>
                      </a:lnTo>
                      <a:close/>
                    </a:path>
                  </a:pathLst>
                </a:custGeom>
                <a:solidFill>
                  <a:srgbClr val="E38D3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400" name="Freeform 264"/>
                <p:cNvSpPr>
                  <a:spLocks noEditPoints="1"/>
                </p:cNvSpPr>
                <p:nvPr/>
              </p:nvSpPr>
              <p:spPr bwMode="auto">
                <a:xfrm>
                  <a:off x="1673" y="1666"/>
                  <a:ext cx="385" cy="91"/>
                </a:xfrm>
                <a:custGeom>
                  <a:avLst/>
                  <a:gdLst/>
                  <a:ahLst/>
                  <a:cxnLst>
                    <a:cxn ang="0">
                      <a:pos x="0" y="17"/>
                    </a:cxn>
                    <a:cxn ang="0">
                      <a:pos x="6" y="36"/>
                    </a:cxn>
                    <a:cxn ang="0">
                      <a:pos x="13" y="57"/>
                    </a:cxn>
                    <a:cxn ang="0">
                      <a:pos x="23" y="74"/>
                    </a:cxn>
                    <a:cxn ang="0">
                      <a:pos x="34" y="91"/>
                    </a:cxn>
                    <a:cxn ang="0">
                      <a:pos x="36" y="91"/>
                    </a:cxn>
                    <a:cxn ang="0">
                      <a:pos x="40" y="91"/>
                    </a:cxn>
                    <a:cxn ang="0">
                      <a:pos x="26" y="74"/>
                    </a:cxn>
                    <a:cxn ang="0">
                      <a:pos x="17" y="55"/>
                    </a:cxn>
                    <a:cxn ang="0">
                      <a:pos x="9" y="36"/>
                    </a:cxn>
                    <a:cxn ang="0">
                      <a:pos x="4" y="15"/>
                    </a:cxn>
                    <a:cxn ang="0">
                      <a:pos x="2" y="15"/>
                    </a:cxn>
                    <a:cxn ang="0">
                      <a:pos x="0" y="17"/>
                    </a:cxn>
                    <a:cxn ang="0">
                      <a:pos x="381" y="24"/>
                    </a:cxn>
                    <a:cxn ang="0">
                      <a:pos x="383" y="15"/>
                    </a:cxn>
                    <a:cxn ang="0">
                      <a:pos x="385" y="3"/>
                    </a:cxn>
                    <a:cxn ang="0">
                      <a:pos x="383" y="2"/>
                    </a:cxn>
                    <a:cxn ang="0">
                      <a:pos x="383" y="0"/>
                    </a:cxn>
                    <a:cxn ang="0">
                      <a:pos x="379" y="13"/>
                    </a:cxn>
                    <a:cxn ang="0">
                      <a:pos x="377" y="24"/>
                    </a:cxn>
                    <a:cxn ang="0">
                      <a:pos x="379" y="24"/>
                    </a:cxn>
                    <a:cxn ang="0">
                      <a:pos x="381" y="24"/>
                    </a:cxn>
                  </a:cxnLst>
                  <a:rect l="0" t="0" r="r" b="b"/>
                  <a:pathLst>
                    <a:path w="385" h="91">
                      <a:moveTo>
                        <a:pt x="0" y="17"/>
                      </a:moveTo>
                      <a:lnTo>
                        <a:pt x="6" y="36"/>
                      </a:lnTo>
                      <a:lnTo>
                        <a:pt x="13" y="57"/>
                      </a:lnTo>
                      <a:lnTo>
                        <a:pt x="23" y="74"/>
                      </a:lnTo>
                      <a:lnTo>
                        <a:pt x="34" y="91"/>
                      </a:lnTo>
                      <a:lnTo>
                        <a:pt x="36" y="91"/>
                      </a:lnTo>
                      <a:lnTo>
                        <a:pt x="40" y="91"/>
                      </a:lnTo>
                      <a:lnTo>
                        <a:pt x="26" y="74"/>
                      </a:lnTo>
                      <a:lnTo>
                        <a:pt x="17" y="55"/>
                      </a:lnTo>
                      <a:lnTo>
                        <a:pt x="9" y="36"/>
                      </a:lnTo>
                      <a:lnTo>
                        <a:pt x="4" y="15"/>
                      </a:lnTo>
                      <a:lnTo>
                        <a:pt x="2" y="15"/>
                      </a:lnTo>
                      <a:lnTo>
                        <a:pt x="0" y="17"/>
                      </a:lnTo>
                      <a:close/>
                      <a:moveTo>
                        <a:pt x="381" y="24"/>
                      </a:moveTo>
                      <a:lnTo>
                        <a:pt x="383" y="15"/>
                      </a:lnTo>
                      <a:lnTo>
                        <a:pt x="385" y="3"/>
                      </a:lnTo>
                      <a:lnTo>
                        <a:pt x="383" y="2"/>
                      </a:lnTo>
                      <a:lnTo>
                        <a:pt x="383" y="0"/>
                      </a:lnTo>
                      <a:lnTo>
                        <a:pt x="379" y="13"/>
                      </a:lnTo>
                      <a:lnTo>
                        <a:pt x="377" y="24"/>
                      </a:lnTo>
                      <a:lnTo>
                        <a:pt x="379" y="24"/>
                      </a:lnTo>
                      <a:lnTo>
                        <a:pt x="381" y="24"/>
                      </a:lnTo>
                      <a:close/>
                    </a:path>
                  </a:pathLst>
                </a:custGeom>
                <a:solidFill>
                  <a:srgbClr val="E38E3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401" name="Freeform 265"/>
                <p:cNvSpPr>
                  <a:spLocks noEditPoints="1"/>
                </p:cNvSpPr>
                <p:nvPr/>
              </p:nvSpPr>
              <p:spPr bwMode="auto">
                <a:xfrm>
                  <a:off x="1675" y="1664"/>
                  <a:ext cx="381" cy="93"/>
                </a:xfrm>
                <a:custGeom>
                  <a:avLst/>
                  <a:gdLst/>
                  <a:ahLst/>
                  <a:cxnLst>
                    <a:cxn ang="0">
                      <a:pos x="0" y="17"/>
                    </a:cxn>
                    <a:cxn ang="0">
                      <a:pos x="5" y="38"/>
                    </a:cxn>
                    <a:cxn ang="0">
                      <a:pos x="13" y="59"/>
                    </a:cxn>
                    <a:cxn ang="0">
                      <a:pos x="23" y="76"/>
                    </a:cxn>
                    <a:cxn ang="0">
                      <a:pos x="34" y="93"/>
                    </a:cxn>
                    <a:cxn ang="0">
                      <a:pos x="38" y="93"/>
                    </a:cxn>
                    <a:cxn ang="0">
                      <a:pos x="40" y="93"/>
                    </a:cxn>
                    <a:cxn ang="0">
                      <a:pos x="26" y="76"/>
                    </a:cxn>
                    <a:cxn ang="0">
                      <a:pos x="17" y="57"/>
                    </a:cxn>
                    <a:cxn ang="0">
                      <a:pos x="9" y="38"/>
                    </a:cxn>
                    <a:cxn ang="0">
                      <a:pos x="4" y="17"/>
                    </a:cxn>
                    <a:cxn ang="0">
                      <a:pos x="2" y="17"/>
                    </a:cxn>
                    <a:cxn ang="0">
                      <a:pos x="0" y="17"/>
                    </a:cxn>
                    <a:cxn ang="0">
                      <a:pos x="377" y="26"/>
                    </a:cxn>
                    <a:cxn ang="0">
                      <a:pos x="379" y="15"/>
                    </a:cxn>
                    <a:cxn ang="0">
                      <a:pos x="381" y="4"/>
                    </a:cxn>
                    <a:cxn ang="0">
                      <a:pos x="381" y="2"/>
                    </a:cxn>
                    <a:cxn ang="0">
                      <a:pos x="379" y="0"/>
                    </a:cxn>
                    <a:cxn ang="0">
                      <a:pos x="377" y="13"/>
                    </a:cxn>
                    <a:cxn ang="0">
                      <a:pos x="373" y="26"/>
                    </a:cxn>
                    <a:cxn ang="0">
                      <a:pos x="375" y="26"/>
                    </a:cxn>
                    <a:cxn ang="0">
                      <a:pos x="377" y="26"/>
                    </a:cxn>
                  </a:cxnLst>
                  <a:rect l="0" t="0" r="r" b="b"/>
                  <a:pathLst>
                    <a:path w="381" h="93">
                      <a:moveTo>
                        <a:pt x="0" y="17"/>
                      </a:moveTo>
                      <a:lnTo>
                        <a:pt x="5" y="38"/>
                      </a:lnTo>
                      <a:lnTo>
                        <a:pt x="13" y="59"/>
                      </a:lnTo>
                      <a:lnTo>
                        <a:pt x="23" y="76"/>
                      </a:lnTo>
                      <a:lnTo>
                        <a:pt x="34" y="93"/>
                      </a:lnTo>
                      <a:lnTo>
                        <a:pt x="38" y="93"/>
                      </a:lnTo>
                      <a:lnTo>
                        <a:pt x="40" y="93"/>
                      </a:lnTo>
                      <a:lnTo>
                        <a:pt x="26" y="76"/>
                      </a:lnTo>
                      <a:lnTo>
                        <a:pt x="17" y="57"/>
                      </a:lnTo>
                      <a:lnTo>
                        <a:pt x="9" y="38"/>
                      </a:lnTo>
                      <a:lnTo>
                        <a:pt x="4" y="17"/>
                      </a:lnTo>
                      <a:lnTo>
                        <a:pt x="2" y="17"/>
                      </a:lnTo>
                      <a:lnTo>
                        <a:pt x="0" y="17"/>
                      </a:lnTo>
                      <a:close/>
                      <a:moveTo>
                        <a:pt x="377" y="26"/>
                      </a:moveTo>
                      <a:lnTo>
                        <a:pt x="379" y="15"/>
                      </a:lnTo>
                      <a:lnTo>
                        <a:pt x="381" y="4"/>
                      </a:lnTo>
                      <a:lnTo>
                        <a:pt x="381" y="2"/>
                      </a:lnTo>
                      <a:lnTo>
                        <a:pt x="379" y="0"/>
                      </a:lnTo>
                      <a:lnTo>
                        <a:pt x="377" y="13"/>
                      </a:lnTo>
                      <a:lnTo>
                        <a:pt x="373" y="26"/>
                      </a:lnTo>
                      <a:lnTo>
                        <a:pt x="375" y="26"/>
                      </a:lnTo>
                      <a:lnTo>
                        <a:pt x="377" y="26"/>
                      </a:lnTo>
                      <a:close/>
                    </a:path>
                  </a:pathLst>
                </a:custGeom>
                <a:solidFill>
                  <a:srgbClr val="E38F3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402" name="Freeform 266"/>
                <p:cNvSpPr>
                  <a:spLocks noEditPoints="1"/>
                </p:cNvSpPr>
                <p:nvPr/>
              </p:nvSpPr>
              <p:spPr bwMode="auto">
                <a:xfrm>
                  <a:off x="1677" y="1662"/>
                  <a:ext cx="379" cy="95"/>
                </a:xfrm>
                <a:custGeom>
                  <a:avLst/>
                  <a:gdLst/>
                  <a:ahLst/>
                  <a:cxnLst>
                    <a:cxn ang="0">
                      <a:pos x="0" y="19"/>
                    </a:cxn>
                    <a:cxn ang="0">
                      <a:pos x="5" y="40"/>
                    </a:cxn>
                    <a:cxn ang="0">
                      <a:pos x="13" y="59"/>
                    </a:cxn>
                    <a:cxn ang="0">
                      <a:pos x="22" y="78"/>
                    </a:cxn>
                    <a:cxn ang="0">
                      <a:pos x="36" y="95"/>
                    </a:cxn>
                    <a:cxn ang="0">
                      <a:pos x="38" y="95"/>
                    </a:cxn>
                    <a:cxn ang="0">
                      <a:pos x="39" y="95"/>
                    </a:cxn>
                    <a:cxn ang="0">
                      <a:pos x="26" y="78"/>
                    </a:cxn>
                    <a:cxn ang="0">
                      <a:pos x="17" y="59"/>
                    </a:cxn>
                    <a:cxn ang="0">
                      <a:pos x="9" y="40"/>
                    </a:cxn>
                    <a:cxn ang="0">
                      <a:pos x="2" y="19"/>
                    </a:cxn>
                    <a:cxn ang="0">
                      <a:pos x="0" y="19"/>
                    </a:cxn>
                    <a:cxn ang="0">
                      <a:pos x="0" y="19"/>
                    </a:cxn>
                    <a:cxn ang="0">
                      <a:pos x="373" y="28"/>
                    </a:cxn>
                    <a:cxn ang="0">
                      <a:pos x="375" y="17"/>
                    </a:cxn>
                    <a:cxn ang="0">
                      <a:pos x="379" y="4"/>
                    </a:cxn>
                    <a:cxn ang="0">
                      <a:pos x="377" y="2"/>
                    </a:cxn>
                    <a:cxn ang="0">
                      <a:pos x="375" y="0"/>
                    </a:cxn>
                    <a:cxn ang="0">
                      <a:pos x="373" y="13"/>
                    </a:cxn>
                    <a:cxn ang="0">
                      <a:pos x="370" y="26"/>
                    </a:cxn>
                    <a:cxn ang="0">
                      <a:pos x="371" y="28"/>
                    </a:cxn>
                    <a:cxn ang="0">
                      <a:pos x="373" y="28"/>
                    </a:cxn>
                  </a:cxnLst>
                  <a:rect l="0" t="0" r="r" b="b"/>
                  <a:pathLst>
                    <a:path w="379" h="95">
                      <a:moveTo>
                        <a:pt x="0" y="19"/>
                      </a:moveTo>
                      <a:lnTo>
                        <a:pt x="5" y="40"/>
                      </a:lnTo>
                      <a:lnTo>
                        <a:pt x="13" y="59"/>
                      </a:lnTo>
                      <a:lnTo>
                        <a:pt x="22" y="78"/>
                      </a:lnTo>
                      <a:lnTo>
                        <a:pt x="36" y="95"/>
                      </a:lnTo>
                      <a:lnTo>
                        <a:pt x="38" y="95"/>
                      </a:lnTo>
                      <a:lnTo>
                        <a:pt x="39" y="95"/>
                      </a:lnTo>
                      <a:lnTo>
                        <a:pt x="26" y="78"/>
                      </a:lnTo>
                      <a:lnTo>
                        <a:pt x="17" y="59"/>
                      </a:lnTo>
                      <a:lnTo>
                        <a:pt x="9" y="40"/>
                      </a:lnTo>
                      <a:lnTo>
                        <a:pt x="2" y="19"/>
                      </a:lnTo>
                      <a:lnTo>
                        <a:pt x="0" y="19"/>
                      </a:lnTo>
                      <a:lnTo>
                        <a:pt x="0" y="19"/>
                      </a:lnTo>
                      <a:close/>
                      <a:moveTo>
                        <a:pt x="373" y="28"/>
                      </a:moveTo>
                      <a:lnTo>
                        <a:pt x="375" y="17"/>
                      </a:lnTo>
                      <a:lnTo>
                        <a:pt x="379" y="4"/>
                      </a:lnTo>
                      <a:lnTo>
                        <a:pt x="377" y="2"/>
                      </a:lnTo>
                      <a:lnTo>
                        <a:pt x="375" y="0"/>
                      </a:lnTo>
                      <a:lnTo>
                        <a:pt x="373" y="13"/>
                      </a:lnTo>
                      <a:lnTo>
                        <a:pt x="370" y="26"/>
                      </a:lnTo>
                      <a:lnTo>
                        <a:pt x="371" y="28"/>
                      </a:lnTo>
                      <a:lnTo>
                        <a:pt x="373" y="28"/>
                      </a:lnTo>
                      <a:close/>
                    </a:path>
                  </a:pathLst>
                </a:custGeom>
                <a:solidFill>
                  <a:srgbClr val="E38F3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403" name="Freeform 267"/>
                <p:cNvSpPr>
                  <a:spLocks noEditPoints="1"/>
                </p:cNvSpPr>
                <p:nvPr/>
              </p:nvSpPr>
              <p:spPr bwMode="auto">
                <a:xfrm>
                  <a:off x="1679" y="1660"/>
                  <a:ext cx="375" cy="97"/>
                </a:xfrm>
                <a:custGeom>
                  <a:avLst/>
                  <a:gdLst/>
                  <a:ahLst/>
                  <a:cxnLst>
                    <a:cxn ang="0">
                      <a:pos x="0" y="21"/>
                    </a:cxn>
                    <a:cxn ang="0">
                      <a:pos x="5" y="42"/>
                    </a:cxn>
                    <a:cxn ang="0">
                      <a:pos x="13" y="61"/>
                    </a:cxn>
                    <a:cxn ang="0">
                      <a:pos x="22" y="80"/>
                    </a:cxn>
                    <a:cxn ang="0">
                      <a:pos x="36" y="97"/>
                    </a:cxn>
                    <a:cxn ang="0">
                      <a:pos x="37" y="97"/>
                    </a:cxn>
                    <a:cxn ang="0">
                      <a:pos x="39" y="95"/>
                    </a:cxn>
                    <a:cxn ang="0">
                      <a:pos x="26" y="80"/>
                    </a:cxn>
                    <a:cxn ang="0">
                      <a:pos x="17" y="61"/>
                    </a:cxn>
                    <a:cxn ang="0">
                      <a:pos x="9" y="42"/>
                    </a:cxn>
                    <a:cxn ang="0">
                      <a:pos x="1" y="21"/>
                    </a:cxn>
                    <a:cxn ang="0">
                      <a:pos x="0" y="21"/>
                    </a:cxn>
                    <a:cxn ang="0">
                      <a:pos x="0" y="21"/>
                    </a:cxn>
                    <a:cxn ang="0">
                      <a:pos x="369" y="30"/>
                    </a:cxn>
                    <a:cxn ang="0">
                      <a:pos x="373" y="17"/>
                    </a:cxn>
                    <a:cxn ang="0">
                      <a:pos x="375" y="4"/>
                    </a:cxn>
                    <a:cxn ang="0">
                      <a:pos x="373" y="2"/>
                    </a:cxn>
                    <a:cxn ang="0">
                      <a:pos x="371" y="0"/>
                    </a:cxn>
                    <a:cxn ang="0">
                      <a:pos x="369" y="15"/>
                    </a:cxn>
                    <a:cxn ang="0">
                      <a:pos x="366" y="28"/>
                    </a:cxn>
                    <a:cxn ang="0">
                      <a:pos x="368" y="28"/>
                    </a:cxn>
                    <a:cxn ang="0">
                      <a:pos x="369" y="30"/>
                    </a:cxn>
                  </a:cxnLst>
                  <a:rect l="0" t="0" r="r" b="b"/>
                  <a:pathLst>
                    <a:path w="375" h="97">
                      <a:moveTo>
                        <a:pt x="0" y="21"/>
                      </a:moveTo>
                      <a:lnTo>
                        <a:pt x="5" y="42"/>
                      </a:lnTo>
                      <a:lnTo>
                        <a:pt x="13" y="61"/>
                      </a:lnTo>
                      <a:lnTo>
                        <a:pt x="22" y="80"/>
                      </a:lnTo>
                      <a:lnTo>
                        <a:pt x="36" y="97"/>
                      </a:lnTo>
                      <a:lnTo>
                        <a:pt x="37" y="97"/>
                      </a:lnTo>
                      <a:lnTo>
                        <a:pt x="39" y="95"/>
                      </a:lnTo>
                      <a:lnTo>
                        <a:pt x="26" y="80"/>
                      </a:lnTo>
                      <a:lnTo>
                        <a:pt x="17" y="61"/>
                      </a:lnTo>
                      <a:lnTo>
                        <a:pt x="9" y="42"/>
                      </a:lnTo>
                      <a:lnTo>
                        <a:pt x="1" y="21"/>
                      </a:lnTo>
                      <a:lnTo>
                        <a:pt x="0" y="21"/>
                      </a:lnTo>
                      <a:lnTo>
                        <a:pt x="0" y="21"/>
                      </a:lnTo>
                      <a:close/>
                      <a:moveTo>
                        <a:pt x="369" y="30"/>
                      </a:moveTo>
                      <a:lnTo>
                        <a:pt x="373" y="17"/>
                      </a:lnTo>
                      <a:lnTo>
                        <a:pt x="375" y="4"/>
                      </a:lnTo>
                      <a:lnTo>
                        <a:pt x="373" y="2"/>
                      </a:lnTo>
                      <a:lnTo>
                        <a:pt x="371" y="0"/>
                      </a:lnTo>
                      <a:lnTo>
                        <a:pt x="369" y="15"/>
                      </a:lnTo>
                      <a:lnTo>
                        <a:pt x="366" y="28"/>
                      </a:lnTo>
                      <a:lnTo>
                        <a:pt x="368" y="28"/>
                      </a:lnTo>
                      <a:lnTo>
                        <a:pt x="369" y="30"/>
                      </a:lnTo>
                      <a:close/>
                    </a:path>
                  </a:pathLst>
                </a:custGeom>
                <a:solidFill>
                  <a:srgbClr val="E4903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404" name="Freeform 268"/>
                <p:cNvSpPr>
                  <a:spLocks noEditPoints="1"/>
                </p:cNvSpPr>
                <p:nvPr/>
              </p:nvSpPr>
              <p:spPr bwMode="auto">
                <a:xfrm>
                  <a:off x="1679" y="1658"/>
                  <a:ext cx="373" cy="99"/>
                </a:xfrm>
                <a:custGeom>
                  <a:avLst/>
                  <a:gdLst/>
                  <a:ahLst/>
                  <a:cxnLst>
                    <a:cxn ang="0">
                      <a:pos x="0" y="23"/>
                    </a:cxn>
                    <a:cxn ang="0">
                      <a:pos x="7" y="44"/>
                    </a:cxn>
                    <a:cxn ang="0">
                      <a:pos x="15" y="63"/>
                    </a:cxn>
                    <a:cxn ang="0">
                      <a:pos x="24" y="82"/>
                    </a:cxn>
                    <a:cxn ang="0">
                      <a:pos x="37" y="99"/>
                    </a:cxn>
                    <a:cxn ang="0">
                      <a:pos x="39" y="97"/>
                    </a:cxn>
                    <a:cxn ang="0">
                      <a:pos x="41" y="97"/>
                    </a:cxn>
                    <a:cxn ang="0">
                      <a:pos x="30" y="80"/>
                    </a:cxn>
                    <a:cxn ang="0">
                      <a:pos x="19" y="63"/>
                    </a:cxn>
                    <a:cxn ang="0">
                      <a:pos x="11" y="42"/>
                    </a:cxn>
                    <a:cxn ang="0">
                      <a:pos x="3" y="23"/>
                    </a:cxn>
                    <a:cxn ang="0">
                      <a:pos x="1" y="23"/>
                    </a:cxn>
                    <a:cxn ang="0">
                      <a:pos x="0" y="23"/>
                    </a:cxn>
                    <a:cxn ang="0">
                      <a:pos x="368" y="30"/>
                    </a:cxn>
                    <a:cxn ang="0">
                      <a:pos x="371" y="17"/>
                    </a:cxn>
                    <a:cxn ang="0">
                      <a:pos x="373" y="4"/>
                    </a:cxn>
                    <a:cxn ang="0">
                      <a:pos x="371" y="2"/>
                    </a:cxn>
                    <a:cxn ang="0">
                      <a:pos x="369" y="0"/>
                    </a:cxn>
                    <a:cxn ang="0">
                      <a:pos x="368" y="15"/>
                    </a:cxn>
                    <a:cxn ang="0">
                      <a:pos x="364" y="30"/>
                    </a:cxn>
                    <a:cxn ang="0">
                      <a:pos x="366" y="30"/>
                    </a:cxn>
                    <a:cxn ang="0">
                      <a:pos x="368" y="30"/>
                    </a:cxn>
                  </a:cxnLst>
                  <a:rect l="0" t="0" r="r" b="b"/>
                  <a:pathLst>
                    <a:path w="373" h="99">
                      <a:moveTo>
                        <a:pt x="0" y="23"/>
                      </a:moveTo>
                      <a:lnTo>
                        <a:pt x="7" y="44"/>
                      </a:lnTo>
                      <a:lnTo>
                        <a:pt x="15" y="63"/>
                      </a:lnTo>
                      <a:lnTo>
                        <a:pt x="24" y="82"/>
                      </a:lnTo>
                      <a:lnTo>
                        <a:pt x="37" y="99"/>
                      </a:lnTo>
                      <a:lnTo>
                        <a:pt x="39" y="97"/>
                      </a:lnTo>
                      <a:lnTo>
                        <a:pt x="41" y="97"/>
                      </a:lnTo>
                      <a:lnTo>
                        <a:pt x="30" y="80"/>
                      </a:lnTo>
                      <a:lnTo>
                        <a:pt x="19" y="63"/>
                      </a:lnTo>
                      <a:lnTo>
                        <a:pt x="11" y="42"/>
                      </a:lnTo>
                      <a:lnTo>
                        <a:pt x="3" y="23"/>
                      </a:lnTo>
                      <a:lnTo>
                        <a:pt x="1" y="23"/>
                      </a:lnTo>
                      <a:lnTo>
                        <a:pt x="0" y="23"/>
                      </a:lnTo>
                      <a:close/>
                      <a:moveTo>
                        <a:pt x="368" y="30"/>
                      </a:moveTo>
                      <a:lnTo>
                        <a:pt x="371" y="17"/>
                      </a:lnTo>
                      <a:lnTo>
                        <a:pt x="373" y="4"/>
                      </a:lnTo>
                      <a:lnTo>
                        <a:pt x="371" y="2"/>
                      </a:lnTo>
                      <a:lnTo>
                        <a:pt x="369" y="0"/>
                      </a:lnTo>
                      <a:lnTo>
                        <a:pt x="368" y="15"/>
                      </a:lnTo>
                      <a:lnTo>
                        <a:pt x="364" y="30"/>
                      </a:lnTo>
                      <a:lnTo>
                        <a:pt x="366" y="30"/>
                      </a:lnTo>
                      <a:lnTo>
                        <a:pt x="368" y="30"/>
                      </a:lnTo>
                      <a:close/>
                    </a:path>
                  </a:pathLst>
                </a:custGeom>
                <a:solidFill>
                  <a:srgbClr val="E4913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405" name="Freeform 269"/>
                <p:cNvSpPr>
                  <a:spLocks noEditPoints="1"/>
                </p:cNvSpPr>
                <p:nvPr/>
              </p:nvSpPr>
              <p:spPr bwMode="auto">
                <a:xfrm>
                  <a:off x="1680" y="1656"/>
                  <a:ext cx="370" cy="99"/>
                </a:xfrm>
                <a:custGeom>
                  <a:avLst/>
                  <a:gdLst/>
                  <a:ahLst/>
                  <a:cxnLst>
                    <a:cxn ang="0">
                      <a:pos x="0" y="25"/>
                    </a:cxn>
                    <a:cxn ang="0">
                      <a:pos x="8" y="46"/>
                    </a:cxn>
                    <a:cxn ang="0">
                      <a:pos x="16" y="65"/>
                    </a:cxn>
                    <a:cxn ang="0">
                      <a:pos x="25" y="84"/>
                    </a:cxn>
                    <a:cxn ang="0">
                      <a:pos x="38" y="99"/>
                    </a:cxn>
                    <a:cxn ang="0">
                      <a:pos x="40" y="99"/>
                    </a:cxn>
                    <a:cxn ang="0">
                      <a:pos x="42" y="99"/>
                    </a:cxn>
                    <a:cxn ang="0">
                      <a:pos x="31" y="82"/>
                    </a:cxn>
                    <a:cxn ang="0">
                      <a:pos x="19" y="63"/>
                    </a:cxn>
                    <a:cxn ang="0">
                      <a:pos x="12" y="44"/>
                    </a:cxn>
                    <a:cxn ang="0">
                      <a:pos x="4" y="23"/>
                    </a:cxn>
                    <a:cxn ang="0">
                      <a:pos x="2" y="25"/>
                    </a:cxn>
                    <a:cxn ang="0">
                      <a:pos x="0" y="25"/>
                    </a:cxn>
                    <a:cxn ang="0">
                      <a:pos x="365" y="32"/>
                    </a:cxn>
                    <a:cxn ang="0">
                      <a:pos x="368" y="19"/>
                    </a:cxn>
                    <a:cxn ang="0">
                      <a:pos x="370" y="4"/>
                    </a:cxn>
                    <a:cxn ang="0">
                      <a:pos x="368" y="2"/>
                    </a:cxn>
                    <a:cxn ang="0">
                      <a:pos x="367" y="0"/>
                    </a:cxn>
                    <a:cxn ang="0">
                      <a:pos x="365" y="17"/>
                    </a:cxn>
                    <a:cxn ang="0">
                      <a:pos x="361" y="32"/>
                    </a:cxn>
                    <a:cxn ang="0">
                      <a:pos x="363" y="32"/>
                    </a:cxn>
                    <a:cxn ang="0">
                      <a:pos x="365" y="32"/>
                    </a:cxn>
                  </a:cxnLst>
                  <a:rect l="0" t="0" r="r" b="b"/>
                  <a:pathLst>
                    <a:path w="370" h="99">
                      <a:moveTo>
                        <a:pt x="0" y="25"/>
                      </a:moveTo>
                      <a:lnTo>
                        <a:pt x="8" y="46"/>
                      </a:lnTo>
                      <a:lnTo>
                        <a:pt x="16" y="65"/>
                      </a:lnTo>
                      <a:lnTo>
                        <a:pt x="25" y="84"/>
                      </a:lnTo>
                      <a:lnTo>
                        <a:pt x="38" y="99"/>
                      </a:lnTo>
                      <a:lnTo>
                        <a:pt x="40" y="99"/>
                      </a:lnTo>
                      <a:lnTo>
                        <a:pt x="42" y="99"/>
                      </a:lnTo>
                      <a:lnTo>
                        <a:pt x="31" y="82"/>
                      </a:lnTo>
                      <a:lnTo>
                        <a:pt x="19" y="63"/>
                      </a:lnTo>
                      <a:lnTo>
                        <a:pt x="12" y="44"/>
                      </a:lnTo>
                      <a:lnTo>
                        <a:pt x="4" y="23"/>
                      </a:lnTo>
                      <a:lnTo>
                        <a:pt x="2" y="25"/>
                      </a:lnTo>
                      <a:lnTo>
                        <a:pt x="0" y="25"/>
                      </a:lnTo>
                      <a:close/>
                      <a:moveTo>
                        <a:pt x="365" y="32"/>
                      </a:moveTo>
                      <a:lnTo>
                        <a:pt x="368" y="19"/>
                      </a:lnTo>
                      <a:lnTo>
                        <a:pt x="370" y="4"/>
                      </a:lnTo>
                      <a:lnTo>
                        <a:pt x="368" y="2"/>
                      </a:lnTo>
                      <a:lnTo>
                        <a:pt x="367" y="0"/>
                      </a:lnTo>
                      <a:lnTo>
                        <a:pt x="365" y="17"/>
                      </a:lnTo>
                      <a:lnTo>
                        <a:pt x="361" y="32"/>
                      </a:lnTo>
                      <a:lnTo>
                        <a:pt x="363" y="32"/>
                      </a:lnTo>
                      <a:lnTo>
                        <a:pt x="365" y="32"/>
                      </a:lnTo>
                      <a:close/>
                    </a:path>
                  </a:pathLst>
                </a:custGeom>
                <a:solidFill>
                  <a:srgbClr val="E4913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406" name="Freeform 270"/>
                <p:cNvSpPr>
                  <a:spLocks noEditPoints="1"/>
                </p:cNvSpPr>
                <p:nvPr/>
              </p:nvSpPr>
              <p:spPr bwMode="auto">
                <a:xfrm>
                  <a:off x="1682" y="1654"/>
                  <a:ext cx="366" cy="101"/>
                </a:xfrm>
                <a:custGeom>
                  <a:avLst/>
                  <a:gdLst/>
                  <a:ahLst/>
                  <a:cxnLst>
                    <a:cxn ang="0">
                      <a:pos x="0" y="27"/>
                    </a:cxn>
                    <a:cxn ang="0">
                      <a:pos x="8" y="46"/>
                    </a:cxn>
                    <a:cxn ang="0">
                      <a:pos x="16" y="67"/>
                    </a:cxn>
                    <a:cxn ang="0">
                      <a:pos x="27" y="84"/>
                    </a:cxn>
                    <a:cxn ang="0">
                      <a:pos x="38" y="101"/>
                    </a:cxn>
                    <a:cxn ang="0">
                      <a:pos x="40" y="101"/>
                    </a:cxn>
                    <a:cxn ang="0">
                      <a:pos x="42" y="101"/>
                    </a:cxn>
                    <a:cxn ang="0">
                      <a:pos x="31" y="84"/>
                    </a:cxn>
                    <a:cxn ang="0">
                      <a:pos x="19" y="65"/>
                    </a:cxn>
                    <a:cxn ang="0">
                      <a:pos x="12" y="46"/>
                    </a:cxn>
                    <a:cxn ang="0">
                      <a:pos x="4" y="25"/>
                    </a:cxn>
                    <a:cxn ang="0">
                      <a:pos x="2" y="25"/>
                    </a:cxn>
                    <a:cxn ang="0">
                      <a:pos x="0" y="27"/>
                    </a:cxn>
                    <a:cxn ang="0">
                      <a:pos x="361" y="34"/>
                    </a:cxn>
                    <a:cxn ang="0">
                      <a:pos x="365" y="19"/>
                    </a:cxn>
                    <a:cxn ang="0">
                      <a:pos x="366" y="4"/>
                    </a:cxn>
                    <a:cxn ang="0">
                      <a:pos x="365" y="2"/>
                    </a:cxn>
                    <a:cxn ang="0">
                      <a:pos x="363" y="0"/>
                    </a:cxn>
                    <a:cxn ang="0">
                      <a:pos x="361" y="17"/>
                    </a:cxn>
                    <a:cxn ang="0">
                      <a:pos x="357" y="34"/>
                    </a:cxn>
                    <a:cxn ang="0">
                      <a:pos x="359" y="34"/>
                    </a:cxn>
                    <a:cxn ang="0">
                      <a:pos x="361" y="34"/>
                    </a:cxn>
                  </a:cxnLst>
                  <a:rect l="0" t="0" r="r" b="b"/>
                  <a:pathLst>
                    <a:path w="366" h="101">
                      <a:moveTo>
                        <a:pt x="0" y="27"/>
                      </a:moveTo>
                      <a:lnTo>
                        <a:pt x="8" y="46"/>
                      </a:lnTo>
                      <a:lnTo>
                        <a:pt x="16" y="67"/>
                      </a:lnTo>
                      <a:lnTo>
                        <a:pt x="27" y="84"/>
                      </a:lnTo>
                      <a:lnTo>
                        <a:pt x="38" y="101"/>
                      </a:lnTo>
                      <a:lnTo>
                        <a:pt x="40" y="101"/>
                      </a:lnTo>
                      <a:lnTo>
                        <a:pt x="42" y="101"/>
                      </a:lnTo>
                      <a:lnTo>
                        <a:pt x="31" y="84"/>
                      </a:lnTo>
                      <a:lnTo>
                        <a:pt x="19" y="65"/>
                      </a:lnTo>
                      <a:lnTo>
                        <a:pt x="12" y="46"/>
                      </a:lnTo>
                      <a:lnTo>
                        <a:pt x="4" y="25"/>
                      </a:lnTo>
                      <a:lnTo>
                        <a:pt x="2" y="25"/>
                      </a:lnTo>
                      <a:lnTo>
                        <a:pt x="0" y="27"/>
                      </a:lnTo>
                      <a:close/>
                      <a:moveTo>
                        <a:pt x="361" y="34"/>
                      </a:moveTo>
                      <a:lnTo>
                        <a:pt x="365" y="19"/>
                      </a:lnTo>
                      <a:lnTo>
                        <a:pt x="366" y="4"/>
                      </a:lnTo>
                      <a:lnTo>
                        <a:pt x="365" y="2"/>
                      </a:lnTo>
                      <a:lnTo>
                        <a:pt x="363" y="0"/>
                      </a:lnTo>
                      <a:lnTo>
                        <a:pt x="361" y="17"/>
                      </a:lnTo>
                      <a:lnTo>
                        <a:pt x="357" y="34"/>
                      </a:lnTo>
                      <a:lnTo>
                        <a:pt x="359" y="34"/>
                      </a:lnTo>
                      <a:lnTo>
                        <a:pt x="361" y="34"/>
                      </a:lnTo>
                      <a:close/>
                    </a:path>
                  </a:pathLst>
                </a:custGeom>
                <a:solidFill>
                  <a:srgbClr val="E4923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407" name="Freeform 271"/>
                <p:cNvSpPr>
                  <a:spLocks noEditPoints="1"/>
                </p:cNvSpPr>
                <p:nvPr/>
              </p:nvSpPr>
              <p:spPr bwMode="auto">
                <a:xfrm>
                  <a:off x="1684" y="1652"/>
                  <a:ext cx="363" cy="103"/>
                </a:xfrm>
                <a:custGeom>
                  <a:avLst/>
                  <a:gdLst/>
                  <a:ahLst/>
                  <a:cxnLst>
                    <a:cxn ang="0">
                      <a:pos x="0" y="27"/>
                    </a:cxn>
                    <a:cxn ang="0">
                      <a:pos x="8" y="48"/>
                    </a:cxn>
                    <a:cxn ang="0">
                      <a:pos x="15" y="67"/>
                    </a:cxn>
                    <a:cxn ang="0">
                      <a:pos x="27" y="86"/>
                    </a:cxn>
                    <a:cxn ang="0">
                      <a:pos x="38" y="103"/>
                    </a:cxn>
                    <a:cxn ang="0">
                      <a:pos x="40" y="103"/>
                    </a:cxn>
                    <a:cxn ang="0">
                      <a:pos x="42" y="101"/>
                    </a:cxn>
                    <a:cxn ang="0">
                      <a:pos x="31" y="86"/>
                    </a:cxn>
                    <a:cxn ang="0">
                      <a:pos x="19" y="67"/>
                    </a:cxn>
                    <a:cxn ang="0">
                      <a:pos x="12" y="48"/>
                    </a:cxn>
                    <a:cxn ang="0">
                      <a:pos x="4" y="27"/>
                    </a:cxn>
                    <a:cxn ang="0">
                      <a:pos x="2" y="27"/>
                    </a:cxn>
                    <a:cxn ang="0">
                      <a:pos x="0" y="27"/>
                    </a:cxn>
                    <a:cxn ang="0">
                      <a:pos x="357" y="36"/>
                    </a:cxn>
                    <a:cxn ang="0">
                      <a:pos x="361" y="21"/>
                    </a:cxn>
                    <a:cxn ang="0">
                      <a:pos x="363" y="4"/>
                    </a:cxn>
                    <a:cxn ang="0">
                      <a:pos x="361" y="2"/>
                    </a:cxn>
                    <a:cxn ang="0">
                      <a:pos x="359" y="0"/>
                    </a:cxn>
                    <a:cxn ang="0">
                      <a:pos x="357" y="19"/>
                    </a:cxn>
                    <a:cxn ang="0">
                      <a:pos x="353" y="36"/>
                    </a:cxn>
                    <a:cxn ang="0">
                      <a:pos x="355" y="36"/>
                    </a:cxn>
                    <a:cxn ang="0">
                      <a:pos x="357" y="36"/>
                    </a:cxn>
                  </a:cxnLst>
                  <a:rect l="0" t="0" r="r" b="b"/>
                  <a:pathLst>
                    <a:path w="363" h="103">
                      <a:moveTo>
                        <a:pt x="0" y="27"/>
                      </a:moveTo>
                      <a:lnTo>
                        <a:pt x="8" y="48"/>
                      </a:lnTo>
                      <a:lnTo>
                        <a:pt x="15" y="67"/>
                      </a:lnTo>
                      <a:lnTo>
                        <a:pt x="27" y="86"/>
                      </a:lnTo>
                      <a:lnTo>
                        <a:pt x="38" y="103"/>
                      </a:lnTo>
                      <a:lnTo>
                        <a:pt x="40" y="103"/>
                      </a:lnTo>
                      <a:lnTo>
                        <a:pt x="42" y="101"/>
                      </a:lnTo>
                      <a:lnTo>
                        <a:pt x="31" y="86"/>
                      </a:lnTo>
                      <a:lnTo>
                        <a:pt x="19" y="67"/>
                      </a:lnTo>
                      <a:lnTo>
                        <a:pt x="12" y="48"/>
                      </a:lnTo>
                      <a:lnTo>
                        <a:pt x="4" y="27"/>
                      </a:lnTo>
                      <a:lnTo>
                        <a:pt x="2" y="27"/>
                      </a:lnTo>
                      <a:lnTo>
                        <a:pt x="0" y="27"/>
                      </a:lnTo>
                      <a:close/>
                      <a:moveTo>
                        <a:pt x="357" y="36"/>
                      </a:moveTo>
                      <a:lnTo>
                        <a:pt x="361" y="21"/>
                      </a:lnTo>
                      <a:lnTo>
                        <a:pt x="363" y="4"/>
                      </a:lnTo>
                      <a:lnTo>
                        <a:pt x="361" y="2"/>
                      </a:lnTo>
                      <a:lnTo>
                        <a:pt x="359" y="0"/>
                      </a:lnTo>
                      <a:lnTo>
                        <a:pt x="357" y="19"/>
                      </a:lnTo>
                      <a:lnTo>
                        <a:pt x="353" y="36"/>
                      </a:lnTo>
                      <a:lnTo>
                        <a:pt x="355" y="36"/>
                      </a:lnTo>
                      <a:lnTo>
                        <a:pt x="357" y="36"/>
                      </a:lnTo>
                      <a:close/>
                    </a:path>
                  </a:pathLst>
                </a:custGeom>
                <a:solidFill>
                  <a:srgbClr val="E4933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408" name="Freeform 272"/>
                <p:cNvSpPr>
                  <a:spLocks noEditPoints="1"/>
                </p:cNvSpPr>
                <p:nvPr/>
              </p:nvSpPr>
              <p:spPr bwMode="auto">
                <a:xfrm>
                  <a:off x="1686" y="1650"/>
                  <a:ext cx="359" cy="105"/>
                </a:xfrm>
                <a:custGeom>
                  <a:avLst/>
                  <a:gdLst/>
                  <a:ahLst/>
                  <a:cxnLst>
                    <a:cxn ang="0">
                      <a:pos x="0" y="29"/>
                    </a:cxn>
                    <a:cxn ang="0">
                      <a:pos x="8" y="50"/>
                    </a:cxn>
                    <a:cxn ang="0">
                      <a:pos x="15" y="69"/>
                    </a:cxn>
                    <a:cxn ang="0">
                      <a:pos x="27" y="88"/>
                    </a:cxn>
                    <a:cxn ang="0">
                      <a:pos x="38" y="105"/>
                    </a:cxn>
                    <a:cxn ang="0">
                      <a:pos x="40" y="103"/>
                    </a:cxn>
                    <a:cxn ang="0">
                      <a:pos x="42" y="103"/>
                    </a:cxn>
                    <a:cxn ang="0">
                      <a:pos x="30" y="86"/>
                    </a:cxn>
                    <a:cxn ang="0">
                      <a:pos x="19" y="69"/>
                    </a:cxn>
                    <a:cxn ang="0">
                      <a:pos x="12" y="50"/>
                    </a:cxn>
                    <a:cxn ang="0">
                      <a:pos x="4" y="29"/>
                    </a:cxn>
                    <a:cxn ang="0">
                      <a:pos x="2" y="29"/>
                    </a:cxn>
                    <a:cxn ang="0">
                      <a:pos x="0" y="29"/>
                    </a:cxn>
                    <a:cxn ang="0">
                      <a:pos x="353" y="38"/>
                    </a:cxn>
                    <a:cxn ang="0">
                      <a:pos x="357" y="21"/>
                    </a:cxn>
                    <a:cxn ang="0">
                      <a:pos x="359" y="4"/>
                    </a:cxn>
                    <a:cxn ang="0">
                      <a:pos x="357" y="2"/>
                    </a:cxn>
                    <a:cxn ang="0">
                      <a:pos x="355" y="0"/>
                    </a:cxn>
                    <a:cxn ang="0">
                      <a:pos x="353" y="19"/>
                    </a:cxn>
                    <a:cxn ang="0">
                      <a:pos x="349" y="38"/>
                    </a:cxn>
                    <a:cxn ang="0">
                      <a:pos x="349" y="38"/>
                    </a:cxn>
                    <a:cxn ang="0">
                      <a:pos x="349" y="38"/>
                    </a:cxn>
                    <a:cxn ang="0">
                      <a:pos x="351" y="38"/>
                    </a:cxn>
                    <a:cxn ang="0">
                      <a:pos x="353" y="38"/>
                    </a:cxn>
                  </a:cxnLst>
                  <a:rect l="0" t="0" r="r" b="b"/>
                  <a:pathLst>
                    <a:path w="359" h="105">
                      <a:moveTo>
                        <a:pt x="0" y="29"/>
                      </a:moveTo>
                      <a:lnTo>
                        <a:pt x="8" y="50"/>
                      </a:lnTo>
                      <a:lnTo>
                        <a:pt x="15" y="69"/>
                      </a:lnTo>
                      <a:lnTo>
                        <a:pt x="27" y="88"/>
                      </a:lnTo>
                      <a:lnTo>
                        <a:pt x="38" y="105"/>
                      </a:lnTo>
                      <a:lnTo>
                        <a:pt x="40" y="103"/>
                      </a:lnTo>
                      <a:lnTo>
                        <a:pt x="42" y="103"/>
                      </a:lnTo>
                      <a:lnTo>
                        <a:pt x="30" y="86"/>
                      </a:lnTo>
                      <a:lnTo>
                        <a:pt x="19" y="69"/>
                      </a:lnTo>
                      <a:lnTo>
                        <a:pt x="12" y="50"/>
                      </a:lnTo>
                      <a:lnTo>
                        <a:pt x="4" y="29"/>
                      </a:lnTo>
                      <a:lnTo>
                        <a:pt x="2" y="29"/>
                      </a:lnTo>
                      <a:lnTo>
                        <a:pt x="0" y="29"/>
                      </a:lnTo>
                      <a:close/>
                      <a:moveTo>
                        <a:pt x="353" y="38"/>
                      </a:moveTo>
                      <a:lnTo>
                        <a:pt x="357" y="21"/>
                      </a:lnTo>
                      <a:lnTo>
                        <a:pt x="359" y="4"/>
                      </a:lnTo>
                      <a:lnTo>
                        <a:pt x="357" y="2"/>
                      </a:lnTo>
                      <a:lnTo>
                        <a:pt x="355" y="0"/>
                      </a:lnTo>
                      <a:lnTo>
                        <a:pt x="353" y="19"/>
                      </a:lnTo>
                      <a:lnTo>
                        <a:pt x="349" y="38"/>
                      </a:lnTo>
                      <a:lnTo>
                        <a:pt x="349" y="38"/>
                      </a:lnTo>
                      <a:lnTo>
                        <a:pt x="349" y="38"/>
                      </a:lnTo>
                      <a:lnTo>
                        <a:pt x="351" y="38"/>
                      </a:lnTo>
                      <a:lnTo>
                        <a:pt x="353" y="38"/>
                      </a:lnTo>
                      <a:close/>
                    </a:path>
                  </a:pathLst>
                </a:custGeom>
                <a:solidFill>
                  <a:srgbClr val="E4943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409" name="Freeform 273"/>
                <p:cNvSpPr>
                  <a:spLocks noEditPoints="1"/>
                </p:cNvSpPr>
                <p:nvPr/>
              </p:nvSpPr>
              <p:spPr bwMode="auto">
                <a:xfrm>
                  <a:off x="1688" y="1649"/>
                  <a:ext cx="355" cy="104"/>
                </a:xfrm>
                <a:custGeom>
                  <a:avLst/>
                  <a:gdLst/>
                  <a:ahLst/>
                  <a:cxnLst>
                    <a:cxn ang="0">
                      <a:pos x="0" y="30"/>
                    </a:cxn>
                    <a:cxn ang="0">
                      <a:pos x="8" y="51"/>
                    </a:cxn>
                    <a:cxn ang="0">
                      <a:pos x="15" y="70"/>
                    </a:cxn>
                    <a:cxn ang="0">
                      <a:pos x="27" y="89"/>
                    </a:cxn>
                    <a:cxn ang="0">
                      <a:pos x="38" y="104"/>
                    </a:cxn>
                    <a:cxn ang="0">
                      <a:pos x="40" y="104"/>
                    </a:cxn>
                    <a:cxn ang="0">
                      <a:pos x="42" y="104"/>
                    </a:cxn>
                    <a:cxn ang="0">
                      <a:pos x="30" y="87"/>
                    </a:cxn>
                    <a:cxn ang="0">
                      <a:pos x="19" y="70"/>
                    </a:cxn>
                    <a:cxn ang="0">
                      <a:pos x="11" y="49"/>
                    </a:cxn>
                    <a:cxn ang="0">
                      <a:pos x="4" y="30"/>
                    </a:cxn>
                    <a:cxn ang="0">
                      <a:pos x="2" y="30"/>
                    </a:cxn>
                    <a:cxn ang="0">
                      <a:pos x="0" y="30"/>
                    </a:cxn>
                    <a:cxn ang="0">
                      <a:pos x="349" y="39"/>
                    </a:cxn>
                    <a:cxn ang="0">
                      <a:pos x="353" y="22"/>
                    </a:cxn>
                    <a:cxn ang="0">
                      <a:pos x="355" y="3"/>
                    </a:cxn>
                    <a:cxn ang="0">
                      <a:pos x="353" y="1"/>
                    </a:cxn>
                    <a:cxn ang="0">
                      <a:pos x="351" y="0"/>
                    </a:cxn>
                    <a:cxn ang="0">
                      <a:pos x="349" y="20"/>
                    </a:cxn>
                    <a:cxn ang="0">
                      <a:pos x="345" y="37"/>
                    </a:cxn>
                    <a:cxn ang="0">
                      <a:pos x="347" y="37"/>
                    </a:cxn>
                    <a:cxn ang="0">
                      <a:pos x="347" y="39"/>
                    </a:cxn>
                    <a:cxn ang="0">
                      <a:pos x="349" y="39"/>
                    </a:cxn>
                    <a:cxn ang="0">
                      <a:pos x="349" y="39"/>
                    </a:cxn>
                  </a:cxnLst>
                  <a:rect l="0" t="0" r="r" b="b"/>
                  <a:pathLst>
                    <a:path w="355" h="104">
                      <a:moveTo>
                        <a:pt x="0" y="30"/>
                      </a:moveTo>
                      <a:lnTo>
                        <a:pt x="8" y="51"/>
                      </a:lnTo>
                      <a:lnTo>
                        <a:pt x="15" y="70"/>
                      </a:lnTo>
                      <a:lnTo>
                        <a:pt x="27" y="89"/>
                      </a:lnTo>
                      <a:lnTo>
                        <a:pt x="38" y="104"/>
                      </a:lnTo>
                      <a:lnTo>
                        <a:pt x="40" y="104"/>
                      </a:lnTo>
                      <a:lnTo>
                        <a:pt x="42" y="104"/>
                      </a:lnTo>
                      <a:lnTo>
                        <a:pt x="30" y="87"/>
                      </a:lnTo>
                      <a:lnTo>
                        <a:pt x="19" y="70"/>
                      </a:lnTo>
                      <a:lnTo>
                        <a:pt x="11" y="49"/>
                      </a:lnTo>
                      <a:lnTo>
                        <a:pt x="4" y="30"/>
                      </a:lnTo>
                      <a:lnTo>
                        <a:pt x="2" y="30"/>
                      </a:lnTo>
                      <a:lnTo>
                        <a:pt x="0" y="30"/>
                      </a:lnTo>
                      <a:close/>
                      <a:moveTo>
                        <a:pt x="349" y="39"/>
                      </a:moveTo>
                      <a:lnTo>
                        <a:pt x="353" y="22"/>
                      </a:lnTo>
                      <a:lnTo>
                        <a:pt x="355" y="3"/>
                      </a:lnTo>
                      <a:lnTo>
                        <a:pt x="353" y="1"/>
                      </a:lnTo>
                      <a:lnTo>
                        <a:pt x="351" y="0"/>
                      </a:lnTo>
                      <a:lnTo>
                        <a:pt x="349" y="20"/>
                      </a:lnTo>
                      <a:lnTo>
                        <a:pt x="345" y="37"/>
                      </a:lnTo>
                      <a:lnTo>
                        <a:pt x="347" y="37"/>
                      </a:lnTo>
                      <a:lnTo>
                        <a:pt x="347" y="39"/>
                      </a:lnTo>
                      <a:lnTo>
                        <a:pt x="349" y="39"/>
                      </a:lnTo>
                      <a:lnTo>
                        <a:pt x="349" y="39"/>
                      </a:lnTo>
                      <a:close/>
                    </a:path>
                  </a:pathLst>
                </a:custGeom>
                <a:solidFill>
                  <a:srgbClr val="E4943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410" name="Freeform 274"/>
                <p:cNvSpPr>
                  <a:spLocks noEditPoints="1"/>
                </p:cNvSpPr>
                <p:nvPr/>
              </p:nvSpPr>
              <p:spPr bwMode="auto">
                <a:xfrm>
                  <a:off x="1690" y="1647"/>
                  <a:ext cx="351" cy="106"/>
                </a:xfrm>
                <a:custGeom>
                  <a:avLst/>
                  <a:gdLst/>
                  <a:ahLst/>
                  <a:cxnLst>
                    <a:cxn ang="0">
                      <a:pos x="0" y="32"/>
                    </a:cxn>
                    <a:cxn ang="0">
                      <a:pos x="8" y="53"/>
                    </a:cxn>
                    <a:cxn ang="0">
                      <a:pos x="15" y="72"/>
                    </a:cxn>
                    <a:cxn ang="0">
                      <a:pos x="26" y="89"/>
                    </a:cxn>
                    <a:cxn ang="0">
                      <a:pos x="38" y="106"/>
                    </a:cxn>
                    <a:cxn ang="0">
                      <a:pos x="40" y="106"/>
                    </a:cxn>
                    <a:cxn ang="0">
                      <a:pos x="44" y="106"/>
                    </a:cxn>
                    <a:cxn ang="0">
                      <a:pos x="30" y="89"/>
                    </a:cxn>
                    <a:cxn ang="0">
                      <a:pos x="19" y="72"/>
                    </a:cxn>
                    <a:cxn ang="0">
                      <a:pos x="11" y="51"/>
                    </a:cxn>
                    <a:cxn ang="0">
                      <a:pos x="4" y="30"/>
                    </a:cxn>
                    <a:cxn ang="0">
                      <a:pos x="2" y="32"/>
                    </a:cxn>
                    <a:cxn ang="0">
                      <a:pos x="0" y="32"/>
                    </a:cxn>
                    <a:cxn ang="0">
                      <a:pos x="345" y="41"/>
                    </a:cxn>
                    <a:cxn ang="0">
                      <a:pos x="349" y="22"/>
                    </a:cxn>
                    <a:cxn ang="0">
                      <a:pos x="351" y="3"/>
                    </a:cxn>
                    <a:cxn ang="0">
                      <a:pos x="349" y="2"/>
                    </a:cxn>
                    <a:cxn ang="0">
                      <a:pos x="349" y="0"/>
                    </a:cxn>
                    <a:cxn ang="0">
                      <a:pos x="345" y="21"/>
                    </a:cxn>
                    <a:cxn ang="0">
                      <a:pos x="341" y="39"/>
                    </a:cxn>
                    <a:cxn ang="0">
                      <a:pos x="343" y="39"/>
                    </a:cxn>
                    <a:cxn ang="0">
                      <a:pos x="345" y="41"/>
                    </a:cxn>
                  </a:cxnLst>
                  <a:rect l="0" t="0" r="r" b="b"/>
                  <a:pathLst>
                    <a:path w="351" h="106">
                      <a:moveTo>
                        <a:pt x="0" y="32"/>
                      </a:moveTo>
                      <a:lnTo>
                        <a:pt x="8" y="53"/>
                      </a:lnTo>
                      <a:lnTo>
                        <a:pt x="15" y="72"/>
                      </a:lnTo>
                      <a:lnTo>
                        <a:pt x="26" y="89"/>
                      </a:lnTo>
                      <a:lnTo>
                        <a:pt x="38" y="106"/>
                      </a:lnTo>
                      <a:lnTo>
                        <a:pt x="40" y="106"/>
                      </a:lnTo>
                      <a:lnTo>
                        <a:pt x="44" y="106"/>
                      </a:lnTo>
                      <a:lnTo>
                        <a:pt x="30" y="89"/>
                      </a:lnTo>
                      <a:lnTo>
                        <a:pt x="19" y="72"/>
                      </a:lnTo>
                      <a:lnTo>
                        <a:pt x="11" y="51"/>
                      </a:lnTo>
                      <a:lnTo>
                        <a:pt x="4" y="30"/>
                      </a:lnTo>
                      <a:lnTo>
                        <a:pt x="2" y="32"/>
                      </a:lnTo>
                      <a:lnTo>
                        <a:pt x="0" y="32"/>
                      </a:lnTo>
                      <a:close/>
                      <a:moveTo>
                        <a:pt x="345" y="41"/>
                      </a:moveTo>
                      <a:lnTo>
                        <a:pt x="349" y="22"/>
                      </a:lnTo>
                      <a:lnTo>
                        <a:pt x="351" y="3"/>
                      </a:lnTo>
                      <a:lnTo>
                        <a:pt x="349" y="2"/>
                      </a:lnTo>
                      <a:lnTo>
                        <a:pt x="349" y="0"/>
                      </a:lnTo>
                      <a:lnTo>
                        <a:pt x="345" y="21"/>
                      </a:lnTo>
                      <a:lnTo>
                        <a:pt x="341" y="39"/>
                      </a:lnTo>
                      <a:lnTo>
                        <a:pt x="343" y="39"/>
                      </a:lnTo>
                      <a:lnTo>
                        <a:pt x="345" y="41"/>
                      </a:lnTo>
                      <a:close/>
                    </a:path>
                  </a:pathLst>
                </a:custGeom>
                <a:solidFill>
                  <a:srgbClr val="E5953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411" name="Freeform 275"/>
                <p:cNvSpPr>
                  <a:spLocks noEditPoints="1"/>
                </p:cNvSpPr>
                <p:nvPr/>
              </p:nvSpPr>
              <p:spPr bwMode="auto">
                <a:xfrm>
                  <a:off x="1692" y="1645"/>
                  <a:ext cx="347" cy="108"/>
                </a:xfrm>
                <a:custGeom>
                  <a:avLst/>
                  <a:gdLst/>
                  <a:ahLst/>
                  <a:cxnLst>
                    <a:cxn ang="0">
                      <a:pos x="0" y="34"/>
                    </a:cxn>
                    <a:cxn ang="0">
                      <a:pos x="7" y="53"/>
                    </a:cxn>
                    <a:cxn ang="0">
                      <a:pos x="15" y="74"/>
                    </a:cxn>
                    <a:cxn ang="0">
                      <a:pos x="26" y="91"/>
                    </a:cxn>
                    <a:cxn ang="0">
                      <a:pos x="38" y="108"/>
                    </a:cxn>
                    <a:cxn ang="0">
                      <a:pos x="42" y="108"/>
                    </a:cxn>
                    <a:cxn ang="0">
                      <a:pos x="43" y="106"/>
                    </a:cxn>
                    <a:cxn ang="0">
                      <a:pos x="30" y="91"/>
                    </a:cxn>
                    <a:cxn ang="0">
                      <a:pos x="19" y="72"/>
                    </a:cxn>
                    <a:cxn ang="0">
                      <a:pos x="11" y="53"/>
                    </a:cxn>
                    <a:cxn ang="0">
                      <a:pos x="4" y="32"/>
                    </a:cxn>
                    <a:cxn ang="0">
                      <a:pos x="2" y="34"/>
                    </a:cxn>
                    <a:cxn ang="0">
                      <a:pos x="0" y="34"/>
                    </a:cxn>
                    <a:cxn ang="0">
                      <a:pos x="341" y="41"/>
                    </a:cxn>
                    <a:cxn ang="0">
                      <a:pos x="345" y="24"/>
                    </a:cxn>
                    <a:cxn ang="0">
                      <a:pos x="347" y="4"/>
                    </a:cxn>
                    <a:cxn ang="0">
                      <a:pos x="347" y="2"/>
                    </a:cxn>
                    <a:cxn ang="0">
                      <a:pos x="345" y="0"/>
                    </a:cxn>
                    <a:cxn ang="0">
                      <a:pos x="341" y="23"/>
                    </a:cxn>
                    <a:cxn ang="0">
                      <a:pos x="337" y="41"/>
                    </a:cxn>
                    <a:cxn ang="0">
                      <a:pos x="339" y="41"/>
                    </a:cxn>
                    <a:cxn ang="0">
                      <a:pos x="341" y="41"/>
                    </a:cxn>
                  </a:cxnLst>
                  <a:rect l="0" t="0" r="r" b="b"/>
                  <a:pathLst>
                    <a:path w="347" h="108">
                      <a:moveTo>
                        <a:pt x="0" y="34"/>
                      </a:moveTo>
                      <a:lnTo>
                        <a:pt x="7" y="53"/>
                      </a:lnTo>
                      <a:lnTo>
                        <a:pt x="15" y="74"/>
                      </a:lnTo>
                      <a:lnTo>
                        <a:pt x="26" y="91"/>
                      </a:lnTo>
                      <a:lnTo>
                        <a:pt x="38" y="108"/>
                      </a:lnTo>
                      <a:lnTo>
                        <a:pt x="42" y="108"/>
                      </a:lnTo>
                      <a:lnTo>
                        <a:pt x="43" y="106"/>
                      </a:lnTo>
                      <a:lnTo>
                        <a:pt x="30" y="91"/>
                      </a:lnTo>
                      <a:lnTo>
                        <a:pt x="19" y="72"/>
                      </a:lnTo>
                      <a:lnTo>
                        <a:pt x="11" y="53"/>
                      </a:lnTo>
                      <a:lnTo>
                        <a:pt x="4" y="32"/>
                      </a:lnTo>
                      <a:lnTo>
                        <a:pt x="2" y="34"/>
                      </a:lnTo>
                      <a:lnTo>
                        <a:pt x="0" y="34"/>
                      </a:lnTo>
                      <a:close/>
                      <a:moveTo>
                        <a:pt x="341" y="41"/>
                      </a:moveTo>
                      <a:lnTo>
                        <a:pt x="345" y="24"/>
                      </a:lnTo>
                      <a:lnTo>
                        <a:pt x="347" y="4"/>
                      </a:lnTo>
                      <a:lnTo>
                        <a:pt x="347" y="2"/>
                      </a:lnTo>
                      <a:lnTo>
                        <a:pt x="345" y="0"/>
                      </a:lnTo>
                      <a:lnTo>
                        <a:pt x="341" y="23"/>
                      </a:lnTo>
                      <a:lnTo>
                        <a:pt x="337" y="41"/>
                      </a:lnTo>
                      <a:lnTo>
                        <a:pt x="339" y="41"/>
                      </a:lnTo>
                      <a:lnTo>
                        <a:pt x="341" y="41"/>
                      </a:lnTo>
                      <a:close/>
                    </a:path>
                  </a:pathLst>
                </a:custGeom>
                <a:solidFill>
                  <a:srgbClr val="E5963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412" name="Freeform 276"/>
                <p:cNvSpPr>
                  <a:spLocks noEditPoints="1"/>
                </p:cNvSpPr>
                <p:nvPr/>
              </p:nvSpPr>
              <p:spPr bwMode="auto">
                <a:xfrm>
                  <a:off x="1694" y="1643"/>
                  <a:ext cx="345" cy="110"/>
                </a:xfrm>
                <a:custGeom>
                  <a:avLst/>
                  <a:gdLst/>
                  <a:ahLst/>
                  <a:cxnLst>
                    <a:cxn ang="0">
                      <a:pos x="0" y="34"/>
                    </a:cxn>
                    <a:cxn ang="0">
                      <a:pos x="7" y="55"/>
                    </a:cxn>
                    <a:cxn ang="0">
                      <a:pos x="15" y="76"/>
                    </a:cxn>
                    <a:cxn ang="0">
                      <a:pos x="26" y="93"/>
                    </a:cxn>
                    <a:cxn ang="0">
                      <a:pos x="40" y="110"/>
                    </a:cxn>
                    <a:cxn ang="0">
                      <a:pos x="41" y="108"/>
                    </a:cxn>
                    <a:cxn ang="0">
                      <a:pos x="43" y="108"/>
                    </a:cxn>
                    <a:cxn ang="0">
                      <a:pos x="30" y="93"/>
                    </a:cxn>
                    <a:cxn ang="0">
                      <a:pos x="19" y="74"/>
                    </a:cxn>
                    <a:cxn ang="0">
                      <a:pos x="11" y="55"/>
                    </a:cxn>
                    <a:cxn ang="0">
                      <a:pos x="4" y="34"/>
                    </a:cxn>
                    <a:cxn ang="0">
                      <a:pos x="2" y="34"/>
                    </a:cxn>
                    <a:cxn ang="0">
                      <a:pos x="0" y="34"/>
                    </a:cxn>
                    <a:cxn ang="0">
                      <a:pos x="337" y="43"/>
                    </a:cxn>
                    <a:cxn ang="0">
                      <a:pos x="341" y="25"/>
                    </a:cxn>
                    <a:cxn ang="0">
                      <a:pos x="345" y="4"/>
                    </a:cxn>
                    <a:cxn ang="0">
                      <a:pos x="343" y="2"/>
                    </a:cxn>
                    <a:cxn ang="0">
                      <a:pos x="341" y="0"/>
                    </a:cxn>
                    <a:cxn ang="0">
                      <a:pos x="337" y="23"/>
                    </a:cxn>
                    <a:cxn ang="0">
                      <a:pos x="334" y="43"/>
                    </a:cxn>
                    <a:cxn ang="0">
                      <a:pos x="335" y="43"/>
                    </a:cxn>
                    <a:cxn ang="0">
                      <a:pos x="337" y="43"/>
                    </a:cxn>
                  </a:cxnLst>
                  <a:rect l="0" t="0" r="r" b="b"/>
                  <a:pathLst>
                    <a:path w="345" h="110">
                      <a:moveTo>
                        <a:pt x="0" y="34"/>
                      </a:moveTo>
                      <a:lnTo>
                        <a:pt x="7" y="55"/>
                      </a:lnTo>
                      <a:lnTo>
                        <a:pt x="15" y="76"/>
                      </a:lnTo>
                      <a:lnTo>
                        <a:pt x="26" y="93"/>
                      </a:lnTo>
                      <a:lnTo>
                        <a:pt x="40" y="110"/>
                      </a:lnTo>
                      <a:lnTo>
                        <a:pt x="41" y="108"/>
                      </a:lnTo>
                      <a:lnTo>
                        <a:pt x="43" y="108"/>
                      </a:lnTo>
                      <a:lnTo>
                        <a:pt x="30" y="93"/>
                      </a:lnTo>
                      <a:lnTo>
                        <a:pt x="19" y="74"/>
                      </a:lnTo>
                      <a:lnTo>
                        <a:pt x="11" y="55"/>
                      </a:lnTo>
                      <a:lnTo>
                        <a:pt x="4" y="34"/>
                      </a:lnTo>
                      <a:lnTo>
                        <a:pt x="2" y="34"/>
                      </a:lnTo>
                      <a:lnTo>
                        <a:pt x="0" y="34"/>
                      </a:lnTo>
                      <a:close/>
                      <a:moveTo>
                        <a:pt x="337" y="43"/>
                      </a:moveTo>
                      <a:lnTo>
                        <a:pt x="341" y="25"/>
                      </a:lnTo>
                      <a:lnTo>
                        <a:pt x="345" y="4"/>
                      </a:lnTo>
                      <a:lnTo>
                        <a:pt x="343" y="2"/>
                      </a:lnTo>
                      <a:lnTo>
                        <a:pt x="341" y="0"/>
                      </a:lnTo>
                      <a:lnTo>
                        <a:pt x="337" y="23"/>
                      </a:lnTo>
                      <a:lnTo>
                        <a:pt x="334" y="43"/>
                      </a:lnTo>
                      <a:lnTo>
                        <a:pt x="335" y="43"/>
                      </a:lnTo>
                      <a:lnTo>
                        <a:pt x="337" y="43"/>
                      </a:lnTo>
                      <a:close/>
                    </a:path>
                  </a:pathLst>
                </a:custGeom>
                <a:solidFill>
                  <a:srgbClr val="E5963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413" name="Freeform 277"/>
                <p:cNvSpPr>
                  <a:spLocks noEditPoints="1"/>
                </p:cNvSpPr>
                <p:nvPr/>
              </p:nvSpPr>
              <p:spPr bwMode="auto">
                <a:xfrm>
                  <a:off x="1696" y="1643"/>
                  <a:ext cx="341" cy="108"/>
                </a:xfrm>
                <a:custGeom>
                  <a:avLst/>
                  <a:gdLst/>
                  <a:ahLst/>
                  <a:cxnLst>
                    <a:cxn ang="0">
                      <a:pos x="0" y="34"/>
                    </a:cxn>
                    <a:cxn ang="0">
                      <a:pos x="7" y="55"/>
                    </a:cxn>
                    <a:cxn ang="0">
                      <a:pos x="15" y="74"/>
                    </a:cxn>
                    <a:cxn ang="0">
                      <a:pos x="26" y="93"/>
                    </a:cxn>
                    <a:cxn ang="0">
                      <a:pos x="39" y="108"/>
                    </a:cxn>
                    <a:cxn ang="0">
                      <a:pos x="41" y="108"/>
                    </a:cxn>
                    <a:cxn ang="0">
                      <a:pos x="43" y="108"/>
                    </a:cxn>
                    <a:cxn ang="0">
                      <a:pos x="30" y="91"/>
                    </a:cxn>
                    <a:cxn ang="0">
                      <a:pos x="19" y="74"/>
                    </a:cxn>
                    <a:cxn ang="0">
                      <a:pos x="11" y="55"/>
                    </a:cxn>
                    <a:cxn ang="0">
                      <a:pos x="3" y="34"/>
                    </a:cxn>
                    <a:cxn ang="0">
                      <a:pos x="2" y="34"/>
                    </a:cxn>
                    <a:cxn ang="0">
                      <a:pos x="0" y="34"/>
                    </a:cxn>
                    <a:cxn ang="0">
                      <a:pos x="333" y="43"/>
                    </a:cxn>
                    <a:cxn ang="0">
                      <a:pos x="337" y="25"/>
                    </a:cxn>
                    <a:cxn ang="0">
                      <a:pos x="341" y="2"/>
                    </a:cxn>
                    <a:cxn ang="0">
                      <a:pos x="339" y="0"/>
                    </a:cxn>
                    <a:cxn ang="0">
                      <a:pos x="337" y="0"/>
                    </a:cxn>
                    <a:cxn ang="0">
                      <a:pos x="335" y="23"/>
                    </a:cxn>
                    <a:cxn ang="0">
                      <a:pos x="330" y="43"/>
                    </a:cxn>
                    <a:cxn ang="0">
                      <a:pos x="332" y="43"/>
                    </a:cxn>
                    <a:cxn ang="0">
                      <a:pos x="333" y="43"/>
                    </a:cxn>
                  </a:cxnLst>
                  <a:rect l="0" t="0" r="r" b="b"/>
                  <a:pathLst>
                    <a:path w="341" h="108">
                      <a:moveTo>
                        <a:pt x="0" y="34"/>
                      </a:moveTo>
                      <a:lnTo>
                        <a:pt x="7" y="55"/>
                      </a:lnTo>
                      <a:lnTo>
                        <a:pt x="15" y="74"/>
                      </a:lnTo>
                      <a:lnTo>
                        <a:pt x="26" y="93"/>
                      </a:lnTo>
                      <a:lnTo>
                        <a:pt x="39" y="108"/>
                      </a:lnTo>
                      <a:lnTo>
                        <a:pt x="41" y="108"/>
                      </a:lnTo>
                      <a:lnTo>
                        <a:pt x="43" y="108"/>
                      </a:lnTo>
                      <a:lnTo>
                        <a:pt x="30" y="91"/>
                      </a:lnTo>
                      <a:lnTo>
                        <a:pt x="19" y="74"/>
                      </a:lnTo>
                      <a:lnTo>
                        <a:pt x="11" y="55"/>
                      </a:lnTo>
                      <a:lnTo>
                        <a:pt x="3" y="34"/>
                      </a:lnTo>
                      <a:lnTo>
                        <a:pt x="2" y="34"/>
                      </a:lnTo>
                      <a:lnTo>
                        <a:pt x="0" y="34"/>
                      </a:lnTo>
                      <a:close/>
                      <a:moveTo>
                        <a:pt x="333" y="43"/>
                      </a:moveTo>
                      <a:lnTo>
                        <a:pt x="337" y="25"/>
                      </a:lnTo>
                      <a:lnTo>
                        <a:pt x="341" y="2"/>
                      </a:lnTo>
                      <a:lnTo>
                        <a:pt x="339" y="0"/>
                      </a:lnTo>
                      <a:lnTo>
                        <a:pt x="337" y="0"/>
                      </a:lnTo>
                      <a:lnTo>
                        <a:pt x="335" y="23"/>
                      </a:lnTo>
                      <a:lnTo>
                        <a:pt x="330" y="43"/>
                      </a:lnTo>
                      <a:lnTo>
                        <a:pt x="332" y="43"/>
                      </a:lnTo>
                      <a:lnTo>
                        <a:pt x="333" y="43"/>
                      </a:lnTo>
                      <a:close/>
                    </a:path>
                  </a:pathLst>
                </a:custGeom>
                <a:solidFill>
                  <a:srgbClr val="E5973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414" name="Freeform 278"/>
                <p:cNvSpPr>
                  <a:spLocks noEditPoints="1"/>
                </p:cNvSpPr>
                <p:nvPr/>
              </p:nvSpPr>
              <p:spPr bwMode="auto">
                <a:xfrm>
                  <a:off x="1698" y="1641"/>
                  <a:ext cx="337" cy="110"/>
                </a:xfrm>
                <a:custGeom>
                  <a:avLst/>
                  <a:gdLst/>
                  <a:ahLst/>
                  <a:cxnLst>
                    <a:cxn ang="0">
                      <a:pos x="0" y="36"/>
                    </a:cxn>
                    <a:cxn ang="0">
                      <a:pos x="7" y="57"/>
                    </a:cxn>
                    <a:cxn ang="0">
                      <a:pos x="15" y="76"/>
                    </a:cxn>
                    <a:cxn ang="0">
                      <a:pos x="26" y="95"/>
                    </a:cxn>
                    <a:cxn ang="0">
                      <a:pos x="39" y="110"/>
                    </a:cxn>
                    <a:cxn ang="0">
                      <a:pos x="41" y="110"/>
                    </a:cxn>
                    <a:cxn ang="0">
                      <a:pos x="43" y="110"/>
                    </a:cxn>
                    <a:cxn ang="0">
                      <a:pos x="30" y="93"/>
                    </a:cxn>
                    <a:cxn ang="0">
                      <a:pos x="18" y="76"/>
                    </a:cxn>
                    <a:cxn ang="0">
                      <a:pos x="11" y="55"/>
                    </a:cxn>
                    <a:cxn ang="0">
                      <a:pos x="3" y="36"/>
                    </a:cxn>
                    <a:cxn ang="0">
                      <a:pos x="1" y="36"/>
                    </a:cxn>
                    <a:cxn ang="0">
                      <a:pos x="0" y="36"/>
                    </a:cxn>
                    <a:cxn ang="0">
                      <a:pos x="330" y="45"/>
                    </a:cxn>
                    <a:cxn ang="0">
                      <a:pos x="333" y="25"/>
                    </a:cxn>
                    <a:cxn ang="0">
                      <a:pos x="337" y="2"/>
                    </a:cxn>
                    <a:cxn ang="0">
                      <a:pos x="335" y="2"/>
                    </a:cxn>
                    <a:cxn ang="0">
                      <a:pos x="333" y="0"/>
                    </a:cxn>
                    <a:cxn ang="0">
                      <a:pos x="331" y="23"/>
                    </a:cxn>
                    <a:cxn ang="0">
                      <a:pos x="326" y="45"/>
                    </a:cxn>
                    <a:cxn ang="0">
                      <a:pos x="328" y="45"/>
                    </a:cxn>
                    <a:cxn ang="0">
                      <a:pos x="330" y="45"/>
                    </a:cxn>
                  </a:cxnLst>
                  <a:rect l="0" t="0" r="r" b="b"/>
                  <a:pathLst>
                    <a:path w="337" h="110">
                      <a:moveTo>
                        <a:pt x="0" y="36"/>
                      </a:moveTo>
                      <a:lnTo>
                        <a:pt x="7" y="57"/>
                      </a:lnTo>
                      <a:lnTo>
                        <a:pt x="15" y="76"/>
                      </a:lnTo>
                      <a:lnTo>
                        <a:pt x="26" y="95"/>
                      </a:lnTo>
                      <a:lnTo>
                        <a:pt x="39" y="110"/>
                      </a:lnTo>
                      <a:lnTo>
                        <a:pt x="41" y="110"/>
                      </a:lnTo>
                      <a:lnTo>
                        <a:pt x="43" y="110"/>
                      </a:lnTo>
                      <a:lnTo>
                        <a:pt x="30" y="93"/>
                      </a:lnTo>
                      <a:lnTo>
                        <a:pt x="18" y="76"/>
                      </a:lnTo>
                      <a:lnTo>
                        <a:pt x="11" y="55"/>
                      </a:lnTo>
                      <a:lnTo>
                        <a:pt x="3" y="36"/>
                      </a:lnTo>
                      <a:lnTo>
                        <a:pt x="1" y="36"/>
                      </a:lnTo>
                      <a:lnTo>
                        <a:pt x="0" y="36"/>
                      </a:lnTo>
                      <a:close/>
                      <a:moveTo>
                        <a:pt x="330" y="45"/>
                      </a:moveTo>
                      <a:lnTo>
                        <a:pt x="333" y="25"/>
                      </a:lnTo>
                      <a:lnTo>
                        <a:pt x="337" y="2"/>
                      </a:lnTo>
                      <a:lnTo>
                        <a:pt x="335" y="2"/>
                      </a:lnTo>
                      <a:lnTo>
                        <a:pt x="333" y="0"/>
                      </a:lnTo>
                      <a:lnTo>
                        <a:pt x="331" y="23"/>
                      </a:lnTo>
                      <a:lnTo>
                        <a:pt x="326" y="45"/>
                      </a:lnTo>
                      <a:lnTo>
                        <a:pt x="328" y="45"/>
                      </a:lnTo>
                      <a:lnTo>
                        <a:pt x="330" y="45"/>
                      </a:lnTo>
                      <a:close/>
                    </a:path>
                  </a:pathLst>
                </a:custGeom>
                <a:solidFill>
                  <a:srgbClr val="E5983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415" name="Freeform 279"/>
                <p:cNvSpPr>
                  <a:spLocks noEditPoints="1"/>
                </p:cNvSpPr>
                <p:nvPr/>
              </p:nvSpPr>
              <p:spPr bwMode="auto">
                <a:xfrm>
                  <a:off x="1699" y="1639"/>
                  <a:ext cx="334" cy="112"/>
                </a:xfrm>
                <a:custGeom>
                  <a:avLst/>
                  <a:gdLst/>
                  <a:ahLst/>
                  <a:cxnLst>
                    <a:cxn ang="0">
                      <a:pos x="0" y="38"/>
                    </a:cxn>
                    <a:cxn ang="0">
                      <a:pos x="8" y="59"/>
                    </a:cxn>
                    <a:cxn ang="0">
                      <a:pos x="16" y="78"/>
                    </a:cxn>
                    <a:cxn ang="0">
                      <a:pos x="27" y="95"/>
                    </a:cxn>
                    <a:cxn ang="0">
                      <a:pos x="40" y="112"/>
                    </a:cxn>
                    <a:cxn ang="0">
                      <a:pos x="42" y="112"/>
                    </a:cxn>
                    <a:cxn ang="0">
                      <a:pos x="44" y="110"/>
                    </a:cxn>
                    <a:cxn ang="0">
                      <a:pos x="31" y="95"/>
                    </a:cxn>
                    <a:cxn ang="0">
                      <a:pos x="19" y="76"/>
                    </a:cxn>
                    <a:cxn ang="0">
                      <a:pos x="12" y="57"/>
                    </a:cxn>
                    <a:cxn ang="0">
                      <a:pos x="4" y="36"/>
                    </a:cxn>
                    <a:cxn ang="0">
                      <a:pos x="2" y="38"/>
                    </a:cxn>
                    <a:cxn ang="0">
                      <a:pos x="0" y="38"/>
                    </a:cxn>
                    <a:cxn ang="0">
                      <a:pos x="327" y="47"/>
                    </a:cxn>
                    <a:cxn ang="0">
                      <a:pos x="332" y="27"/>
                    </a:cxn>
                    <a:cxn ang="0">
                      <a:pos x="334" y="4"/>
                    </a:cxn>
                    <a:cxn ang="0">
                      <a:pos x="332" y="2"/>
                    </a:cxn>
                    <a:cxn ang="0">
                      <a:pos x="330" y="0"/>
                    </a:cxn>
                    <a:cxn ang="0">
                      <a:pos x="329" y="25"/>
                    </a:cxn>
                    <a:cxn ang="0">
                      <a:pos x="323" y="47"/>
                    </a:cxn>
                    <a:cxn ang="0">
                      <a:pos x="325" y="47"/>
                    </a:cxn>
                    <a:cxn ang="0">
                      <a:pos x="327" y="47"/>
                    </a:cxn>
                  </a:cxnLst>
                  <a:rect l="0" t="0" r="r" b="b"/>
                  <a:pathLst>
                    <a:path w="334" h="112">
                      <a:moveTo>
                        <a:pt x="0" y="38"/>
                      </a:moveTo>
                      <a:lnTo>
                        <a:pt x="8" y="59"/>
                      </a:lnTo>
                      <a:lnTo>
                        <a:pt x="16" y="78"/>
                      </a:lnTo>
                      <a:lnTo>
                        <a:pt x="27" y="95"/>
                      </a:lnTo>
                      <a:lnTo>
                        <a:pt x="40" y="112"/>
                      </a:lnTo>
                      <a:lnTo>
                        <a:pt x="42" y="112"/>
                      </a:lnTo>
                      <a:lnTo>
                        <a:pt x="44" y="110"/>
                      </a:lnTo>
                      <a:lnTo>
                        <a:pt x="31" y="95"/>
                      </a:lnTo>
                      <a:lnTo>
                        <a:pt x="19" y="76"/>
                      </a:lnTo>
                      <a:lnTo>
                        <a:pt x="12" y="57"/>
                      </a:lnTo>
                      <a:lnTo>
                        <a:pt x="4" y="36"/>
                      </a:lnTo>
                      <a:lnTo>
                        <a:pt x="2" y="38"/>
                      </a:lnTo>
                      <a:lnTo>
                        <a:pt x="0" y="38"/>
                      </a:lnTo>
                      <a:close/>
                      <a:moveTo>
                        <a:pt x="327" y="47"/>
                      </a:moveTo>
                      <a:lnTo>
                        <a:pt x="332" y="27"/>
                      </a:lnTo>
                      <a:lnTo>
                        <a:pt x="334" y="4"/>
                      </a:lnTo>
                      <a:lnTo>
                        <a:pt x="332" y="2"/>
                      </a:lnTo>
                      <a:lnTo>
                        <a:pt x="330" y="0"/>
                      </a:lnTo>
                      <a:lnTo>
                        <a:pt x="329" y="25"/>
                      </a:lnTo>
                      <a:lnTo>
                        <a:pt x="323" y="47"/>
                      </a:lnTo>
                      <a:lnTo>
                        <a:pt x="325" y="47"/>
                      </a:lnTo>
                      <a:lnTo>
                        <a:pt x="327" y="47"/>
                      </a:lnTo>
                      <a:close/>
                    </a:path>
                  </a:pathLst>
                </a:custGeom>
                <a:solidFill>
                  <a:srgbClr val="E5983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416" name="Freeform 280"/>
                <p:cNvSpPr>
                  <a:spLocks noEditPoints="1"/>
                </p:cNvSpPr>
                <p:nvPr/>
              </p:nvSpPr>
              <p:spPr bwMode="auto">
                <a:xfrm>
                  <a:off x="1701" y="1637"/>
                  <a:ext cx="330" cy="114"/>
                </a:xfrm>
                <a:custGeom>
                  <a:avLst/>
                  <a:gdLst/>
                  <a:ahLst/>
                  <a:cxnLst>
                    <a:cxn ang="0">
                      <a:pos x="0" y="40"/>
                    </a:cxn>
                    <a:cxn ang="0">
                      <a:pos x="8" y="59"/>
                    </a:cxn>
                    <a:cxn ang="0">
                      <a:pos x="15" y="80"/>
                    </a:cxn>
                    <a:cxn ang="0">
                      <a:pos x="27" y="97"/>
                    </a:cxn>
                    <a:cxn ang="0">
                      <a:pos x="40" y="114"/>
                    </a:cxn>
                    <a:cxn ang="0">
                      <a:pos x="42" y="112"/>
                    </a:cxn>
                    <a:cxn ang="0">
                      <a:pos x="44" y="112"/>
                    </a:cxn>
                    <a:cxn ang="0">
                      <a:pos x="31" y="97"/>
                    </a:cxn>
                    <a:cxn ang="0">
                      <a:pos x="19" y="78"/>
                    </a:cxn>
                    <a:cxn ang="0">
                      <a:pos x="12" y="59"/>
                    </a:cxn>
                    <a:cxn ang="0">
                      <a:pos x="4" y="38"/>
                    </a:cxn>
                    <a:cxn ang="0">
                      <a:pos x="2" y="38"/>
                    </a:cxn>
                    <a:cxn ang="0">
                      <a:pos x="0" y="40"/>
                    </a:cxn>
                    <a:cxn ang="0">
                      <a:pos x="323" y="49"/>
                    </a:cxn>
                    <a:cxn ang="0">
                      <a:pos x="328" y="27"/>
                    </a:cxn>
                    <a:cxn ang="0">
                      <a:pos x="330" y="4"/>
                    </a:cxn>
                    <a:cxn ang="0">
                      <a:pos x="328" y="2"/>
                    </a:cxn>
                    <a:cxn ang="0">
                      <a:pos x="327" y="0"/>
                    </a:cxn>
                    <a:cxn ang="0">
                      <a:pos x="327" y="0"/>
                    </a:cxn>
                    <a:cxn ang="0">
                      <a:pos x="327" y="0"/>
                    </a:cxn>
                    <a:cxn ang="0">
                      <a:pos x="325" y="25"/>
                    </a:cxn>
                    <a:cxn ang="0">
                      <a:pos x="319" y="49"/>
                    </a:cxn>
                    <a:cxn ang="0">
                      <a:pos x="321" y="49"/>
                    </a:cxn>
                    <a:cxn ang="0">
                      <a:pos x="323" y="49"/>
                    </a:cxn>
                  </a:cxnLst>
                  <a:rect l="0" t="0" r="r" b="b"/>
                  <a:pathLst>
                    <a:path w="330" h="114">
                      <a:moveTo>
                        <a:pt x="0" y="40"/>
                      </a:moveTo>
                      <a:lnTo>
                        <a:pt x="8" y="59"/>
                      </a:lnTo>
                      <a:lnTo>
                        <a:pt x="15" y="80"/>
                      </a:lnTo>
                      <a:lnTo>
                        <a:pt x="27" y="97"/>
                      </a:lnTo>
                      <a:lnTo>
                        <a:pt x="40" y="114"/>
                      </a:lnTo>
                      <a:lnTo>
                        <a:pt x="42" y="112"/>
                      </a:lnTo>
                      <a:lnTo>
                        <a:pt x="44" y="112"/>
                      </a:lnTo>
                      <a:lnTo>
                        <a:pt x="31" y="97"/>
                      </a:lnTo>
                      <a:lnTo>
                        <a:pt x="19" y="78"/>
                      </a:lnTo>
                      <a:lnTo>
                        <a:pt x="12" y="59"/>
                      </a:lnTo>
                      <a:lnTo>
                        <a:pt x="4" y="38"/>
                      </a:lnTo>
                      <a:lnTo>
                        <a:pt x="2" y="38"/>
                      </a:lnTo>
                      <a:lnTo>
                        <a:pt x="0" y="40"/>
                      </a:lnTo>
                      <a:close/>
                      <a:moveTo>
                        <a:pt x="323" y="49"/>
                      </a:moveTo>
                      <a:lnTo>
                        <a:pt x="328" y="27"/>
                      </a:lnTo>
                      <a:lnTo>
                        <a:pt x="330" y="4"/>
                      </a:lnTo>
                      <a:lnTo>
                        <a:pt x="328" y="2"/>
                      </a:lnTo>
                      <a:lnTo>
                        <a:pt x="327" y="0"/>
                      </a:lnTo>
                      <a:lnTo>
                        <a:pt x="327" y="0"/>
                      </a:lnTo>
                      <a:lnTo>
                        <a:pt x="327" y="0"/>
                      </a:lnTo>
                      <a:lnTo>
                        <a:pt x="325" y="25"/>
                      </a:lnTo>
                      <a:lnTo>
                        <a:pt x="319" y="49"/>
                      </a:lnTo>
                      <a:lnTo>
                        <a:pt x="321" y="49"/>
                      </a:lnTo>
                      <a:lnTo>
                        <a:pt x="323" y="49"/>
                      </a:lnTo>
                      <a:close/>
                    </a:path>
                  </a:pathLst>
                </a:custGeom>
                <a:solidFill>
                  <a:srgbClr val="E5993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417" name="Freeform 281"/>
                <p:cNvSpPr>
                  <a:spLocks noEditPoints="1"/>
                </p:cNvSpPr>
                <p:nvPr/>
              </p:nvSpPr>
              <p:spPr bwMode="auto">
                <a:xfrm>
                  <a:off x="1703" y="1635"/>
                  <a:ext cx="326" cy="114"/>
                </a:xfrm>
                <a:custGeom>
                  <a:avLst/>
                  <a:gdLst/>
                  <a:ahLst/>
                  <a:cxnLst>
                    <a:cxn ang="0">
                      <a:pos x="0" y="40"/>
                    </a:cxn>
                    <a:cxn ang="0">
                      <a:pos x="8" y="61"/>
                    </a:cxn>
                    <a:cxn ang="0">
                      <a:pos x="15" y="80"/>
                    </a:cxn>
                    <a:cxn ang="0">
                      <a:pos x="27" y="99"/>
                    </a:cxn>
                    <a:cxn ang="0">
                      <a:pos x="40" y="114"/>
                    </a:cxn>
                    <a:cxn ang="0">
                      <a:pos x="42" y="114"/>
                    </a:cxn>
                    <a:cxn ang="0">
                      <a:pos x="44" y="114"/>
                    </a:cxn>
                    <a:cxn ang="0">
                      <a:pos x="31" y="97"/>
                    </a:cxn>
                    <a:cxn ang="0">
                      <a:pos x="19" y="80"/>
                    </a:cxn>
                    <a:cxn ang="0">
                      <a:pos x="12" y="61"/>
                    </a:cxn>
                    <a:cxn ang="0">
                      <a:pos x="4" y="40"/>
                    </a:cxn>
                    <a:cxn ang="0">
                      <a:pos x="2" y="40"/>
                    </a:cxn>
                    <a:cxn ang="0">
                      <a:pos x="0" y="40"/>
                    </a:cxn>
                    <a:cxn ang="0">
                      <a:pos x="319" y="51"/>
                    </a:cxn>
                    <a:cxn ang="0">
                      <a:pos x="325" y="29"/>
                    </a:cxn>
                    <a:cxn ang="0">
                      <a:pos x="326" y="4"/>
                    </a:cxn>
                    <a:cxn ang="0">
                      <a:pos x="325" y="2"/>
                    </a:cxn>
                    <a:cxn ang="0">
                      <a:pos x="323" y="0"/>
                    </a:cxn>
                    <a:cxn ang="0">
                      <a:pos x="323" y="0"/>
                    </a:cxn>
                    <a:cxn ang="0">
                      <a:pos x="323" y="0"/>
                    </a:cxn>
                    <a:cxn ang="0">
                      <a:pos x="323" y="2"/>
                    </a:cxn>
                    <a:cxn ang="0">
                      <a:pos x="323" y="2"/>
                    </a:cxn>
                    <a:cxn ang="0">
                      <a:pos x="321" y="27"/>
                    </a:cxn>
                    <a:cxn ang="0">
                      <a:pos x="315" y="51"/>
                    </a:cxn>
                    <a:cxn ang="0">
                      <a:pos x="317" y="51"/>
                    </a:cxn>
                    <a:cxn ang="0">
                      <a:pos x="319" y="51"/>
                    </a:cxn>
                  </a:cxnLst>
                  <a:rect l="0" t="0" r="r" b="b"/>
                  <a:pathLst>
                    <a:path w="326" h="114">
                      <a:moveTo>
                        <a:pt x="0" y="40"/>
                      </a:moveTo>
                      <a:lnTo>
                        <a:pt x="8" y="61"/>
                      </a:lnTo>
                      <a:lnTo>
                        <a:pt x="15" y="80"/>
                      </a:lnTo>
                      <a:lnTo>
                        <a:pt x="27" y="99"/>
                      </a:lnTo>
                      <a:lnTo>
                        <a:pt x="40" y="114"/>
                      </a:lnTo>
                      <a:lnTo>
                        <a:pt x="42" y="114"/>
                      </a:lnTo>
                      <a:lnTo>
                        <a:pt x="44" y="114"/>
                      </a:lnTo>
                      <a:lnTo>
                        <a:pt x="31" y="97"/>
                      </a:lnTo>
                      <a:lnTo>
                        <a:pt x="19" y="80"/>
                      </a:lnTo>
                      <a:lnTo>
                        <a:pt x="12" y="61"/>
                      </a:lnTo>
                      <a:lnTo>
                        <a:pt x="4" y="40"/>
                      </a:lnTo>
                      <a:lnTo>
                        <a:pt x="2" y="40"/>
                      </a:lnTo>
                      <a:lnTo>
                        <a:pt x="0" y="40"/>
                      </a:lnTo>
                      <a:close/>
                      <a:moveTo>
                        <a:pt x="319" y="51"/>
                      </a:moveTo>
                      <a:lnTo>
                        <a:pt x="325" y="29"/>
                      </a:lnTo>
                      <a:lnTo>
                        <a:pt x="326" y="4"/>
                      </a:lnTo>
                      <a:lnTo>
                        <a:pt x="325" y="2"/>
                      </a:lnTo>
                      <a:lnTo>
                        <a:pt x="323" y="0"/>
                      </a:lnTo>
                      <a:lnTo>
                        <a:pt x="323" y="0"/>
                      </a:lnTo>
                      <a:lnTo>
                        <a:pt x="323" y="0"/>
                      </a:lnTo>
                      <a:lnTo>
                        <a:pt x="323" y="2"/>
                      </a:lnTo>
                      <a:lnTo>
                        <a:pt x="323" y="2"/>
                      </a:lnTo>
                      <a:lnTo>
                        <a:pt x="321" y="27"/>
                      </a:lnTo>
                      <a:lnTo>
                        <a:pt x="315" y="51"/>
                      </a:lnTo>
                      <a:lnTo>
                        <a:pt x="317" y="51"/>
                      </a:lnTo>
                      <a:lnTo>
                        <a:pt x="319" y="51"/>
                      </a:lnTo>
                      <a:close/>
                    </a:path>
                  </a:pathLst>
                </a:custGeom>
                <a:solidFill>
                  <a:srgbClr val="E59A3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418" name="Freeform 282"/>
                <p:cNvSpPr>
                  <a:spLocks noEditPoints="1"/>
                </p:cNvSpPr>
                <p:nvPr/>
              </p:nvSpPr>
              <p:spPr bwMode="auto">
                <a:xfrm>
                  <a:off x="1705" y="1633"/>
                  <a:ext cx="323" cy="116"/>
                </a:xfrm>
                <a:custGeom>
                  <a:avLst/>
                  <a:gdLst/>
                  <a:ahLst/>
                  <a:cxnLst>
                    <a:cxn ang="0">
                      <a:pos x="323" y="4"/>
                    </a:cxn>
                    <a:cxn ang="0">
                      <a:pos x="323" y="4"/>
                    </a:cxn>
                    <a:cxn ang="0">
                      <a:pos x="323" y="4"/>
                    </a:cxn>
                    <a:cxn ang="0">
                      <a:pos x="321" y="2"/>
                    </a:cxn>
                    <a:cxn ang="0">
                      <a:pos x="321" y="2"/>
                    </a:cxn>
                    <a:cxn ang="0">
                      <a:pos x="319" y="0"/>
                    </a:cxn>
                    <a:cxn ang="0">
                      <a:pos x="319" y="0"/>
                    </a:cxn>
                    <a:cxn ang="0">
                      <a:pos x="319" y="2"/>
                    </a:cxn>
                    <a:cxn ang="0">
                      <a:pos x="319" y="4"/>
                    </a:cxn>
                    <a:cxn ang="0">
                      <a:pos x="317" y="17"/>
                    </a:cxn>
                    <a:cxn ang="0">
                      <a:pos x="317" y="29"/>
                    </a:cxn>
                    <a:cxn ang="0">
                      <a:pos x="313" y="42"/>
                    </a:cxn>
                    <a:cxn ang="0">
                      <a:pos x="311" y="53"/>
                    </a:cxn>
                    <a:cxn ang="0">
                      <a:pos x="313" y="53"/>
                    </a:cxn>
                    <a:cxn ang="0">
                      <a:pos x="315" y="53"/>
                    </a:cxn>
                    <a:cxn ang="0">
                      <a:pos x="321" y="29"/>
                    </a:cxn>
                    <a:cxn ang="0">
                      <a:pos x="323" y="4"/>
                    </a:cxn>
                    <a:cxn ang="0">
                      <a:pos x="0" y="42"/>
                    </a:cxn>
                    <a:cxn ang="0">
                      <a:pos x="8" y="63"/>
                    </a:cxn>
                    <a:cxn ang="0">
                      <a:pos x="15" y="82"/>
                    </a:cxn>
                    <a:cxn ang="0">
                      <a:pos x="27" y="101"/>
                    </a:cxn>
                    <a:cxn ang="0">
                      <a:pos x="40" y="116"/>
                    </a:cxn>
                    <a:cxn ang="0">
                      <a:pos x="42" y="116"/>
                    </a:cxn>
                    <a:cxn ang="0">
                      <a:pos x="44" y="114"/>
                    </a:cxn>
                    <a:cxn ang="0">
                      <a:pos x="30" y="99"/>
                    </a:cxn>
                    <a:cxn ang="0">
                      <a:pos x="19" y="82"/>
                    </a:cxn>
                    <a:cxn ang="0">
                      <a:pos x="11" y="63"/>
                    </a:cxn>
                    <a:cxn ang="0">
                      <a:pos x="4" y="42"/>
                    </a:cxn>
                    <a:cxn ang="0">
                      <a:pos x="2" y="42"/>
                    </a:cxn>
                    <a:cxn ang="0">
                      <a:pos x="0" y="42"/>
                    </a:cxn>
                  </a:cxnLst>
                  <a:rect l="0" t="0" r="r" b="b"/>
                  <a:pathLst>
                    <a:path w="323" h="116">
                      <a:moveTo>
                        <a:pt x="323" y="4"/>
                      </a:moveTo>
                      <a:lnTo>
                        <a:pt x="323" y="4"/>
                      </a:lnTo>
                      <a:lnTo>
                        <a:pt x="323" y="4"/>
                      </a:lnTo>
                      <a:lnTo>
                        <a:pt x="321" y="2"/>
                      </a:lnTo>
                      <a:lnTo>
                        <a:pt x="321" y="2"/>
                      </a:lnTo>
                      <a:lnTo>
                        <a:pt x="319" y="0"/>
                      </a:lnTo>
                      <a:lnTo>
                        <a:pt x="319" y="0"/>
                      </a:lnTo>
                      <a:lnTo>
                        <a:pt x="319" y="2"/>
                      </a:lnTo>
                      <a:lnTo>
                        <a:pt x="319" y="4"/>
                      </a:lnTo>
                      <a:lnTo>
                        <a:pt x="317" y="17"/>
                      </a:lnTo>
                      <a:lnTo>
                        <a:pt x="317" y="29"/>
                      </a:lnTo>
                      <a:lnTo>
                        <a:pt x="313" y="42"/>
                      </a:lnTo>
                      <a:lnTo>
                        <a:pt x="311" y="53"/>
                      </a:lnTo>
                      <a:lnTo>
                        <a:pt x="313" y="53"/>
                      </a:lnTo>
                      <a:lnTo>
                        <a:pt x="315" y="53"/>
                      </a:lnTo>
                      <a:lnTo>
                        <a:pt x="321" y="29"/>
                      </a:lnTo>
                      <a:lnTo>
                        <a:pt x="323" y="4"/>
                      </a:lnTo>
                      <a:close/>
                      <a:moveTo>
                        <a:pt x="0" y="42"/>
                      </a:moveTo>
                      <a:lnTo>
                        <a:pt x="8" y="63"/>
                      </a:lnTo>
                      <a:lnTo>
                        <a:pt x="15" y="82"/>
                      </a:lnTo>
                      <a:lnTo>
                        <a:pt x="27" y="101"/>
                      </a:lnTo>
                      <a:lnTo>
                        <a:pt x="40" y="116"/>
                      </a:lnTo>
                      <a:lnTo>
                        <a:pt x="42" y="116"/>
                      </a:lnTo>
                      <a:lnTo>
                        <a:pt x="44" y="114"/>
                      </a:lnTo>
                      <a:lnTo>
                        <a:pt x="30" y="99"/>
                      </a:lnTo>
                      <a:lnTo>
                        <a:pt x="19" y="82"/>
                      </a:lnTo>
                      <a:lnTo>
                        <a:pt x="11" y="63"/>
                      </a:lnTo>
                      <a:lnTo>
                        <a:pt x="4" y="42"/>
                      </a:lnTo>
                      <a:lnTo>
                        <a:pt x="2" y="42"/>
                      </a:lnTo>
                      <a:lnTo>
                        <a:pt x="0" y="42"/>
                      </a:lnTo>
                      <a:close/>
                    </a:path>
                  </a:pathLst>
                </a:custGeom>
                <a:solidFill>
                  <a:srgbClr val="E69A3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419" name="Freeform 283"/>
                <p:cNvSpPr>
                  <a:spLocks noEditPoints="1"/>
                </p:cNvSpPr>
                <p:nvPr/>
              </p:nvSpPr>
              <p:spPr bwMode="auto">
                <a:xfrm>
                  <a:off x="1707" y="1632"/>
                  <a:ext cx="319" cy="117"/>
                </a:xfrm>
                <a:custGeom>
                  <a:avLst/>
                  <a:gdLst/>
                  <a:ahLst/>
                  <a:cxnLst>
                    <a:cxn ang="0">
                      <a:pos x="319" y="5"/>
                    </a:cxn>
                    <a:cxn ang="0">
                      <a:pos x="319" y="5"/>
                    </a:cxn>
                    <a:cxn ang="0">
                      <a:pos x="319" y="3"/>
                    </a:cxn>
                    <a:cxn ang="0">
                      <a:pos x="317" y="1"/>
                    </a:cxn>
                    <a:cxn ang="0">
                      <a:pos x="315" y="0"/>
                    </a:cxn>
                    <a:cxn ang="0">
                      <a:pos x="315" y="3"/>
                    </a:cxn>
                    <a:cxn ang="0">
                      <a:pos x="315" y="5"/>
                    </a:cxn>
                    <a:cxn ang="0">
                      <a:pos x="313" y="18"/>
                    </a:cxn>
                    <a:cxn ang="0">
                      <a:pos x="313" y="30"/>
                    </a:cxn>
                    <a:cxn ang="0">
                      <a:pos x="309" y="43"/>
                    </a:cxn>
                    <a:cxn ang="0">
                      <a:pos x="307" y="54"/>
                    </a:cxn>
                    <a:cxn ang="0">
                      <a:pos x="309" y="54"/>
                    </a:cxn>
                    <a:cxn ang="0">
                      <a:pos x="311" y="54"/>
                    </a:cxn>
                    <a:cxn ang="0">
                      <a:pos x="317" y="30"/>
                    </a:cxn>
                    <a:cxn ang="0">
                      <a:pos x="319" y="5"/>
                    </a:cxn>
                    <a:cxn ang="0">
                      <a:pos x="0" y="43"/>
                    </a:cxn>
                    <a:cxn ang="0">
                      <a:pos x="8" y="64"/>
                    </a:cxn>
                    <a:cxn ang="0">
                      <a:pos x="15" y="83"/>
                    </a:cxn>
                    <a:cxn ang="0">
                      <a:pos x="27" y="100"/>
                    </a:cxn>
                    <a:cxn ang="0">
                      <a:pos x="40" y="117"/>
                    </a:cxn>
                    <a:cxn ang="0">
                      <a:pos x="42" y="115"/>
                    </a:cxn>
                    <a:cxn ang="0">
                      <a:pos x="44" y="115"/>
                    </a:cxn>
                    <a:cxn ang="0">
                      <a:pos x="30" y="100"/>
                    </a:cxn>
                    <a:cxn ang="0">
                      <a:pos x="19" y="81"/>
                    </a:cxn>
                    <a:cxn ang="0">
                      <a:pos x="9" y="62"/>
                    </a:cxn>
                    <a:cxn ang="0">
                      <a:pos x="4" y="43"/>
                    </a:cxn>
                    <a:cxn ang="0">
                      <a:pos x="2" y="43"/>
                    </a:cxn>
                    <a:cxn ang="0">
                      <a:pos x="0" y="43"/>
                    </a:cxn>
                  </a:cxnLst>
                  <a:rect l="0" t="0" r="r" b="b"/>
                  <a:pathLst>
                    <a:path w="319" h="117">
                      <a:moveTo>
                        <a:pt x="319" y="5"/>
                      </a:moveTo>
                      <a:lnTo>
                        <a:pt x="319" y="5"/>
                      </a:lnTo>
                      <a:lnTo>
                        <a:pt x="319" y="3"/>
                      </a:lnTo>
                      <a:lnTo>
                        <a:pt x="317" y="1"/>
                      </a:lnTo>
                      <a:lnTo>
                        <a:pt x="315" y="0"/>
                      </a:lnTo>
                      <a:lnTo>
                        <a:pt x="315" y="3"/>
                      </a:lnTo>
                      <a:lnTo>
                        <a:pt x="315" y="5"/>
                      </a:lnTo>
                      <a:lnTo>
                        <a:pt x="313" y="18"/>
                      </a:lnTo>
                      <a:lnTo>
                        <a:pt x="313" y="30"/>
                      </a:lnTo>
                      <a:lnTo>
                        <a:pt x="309" y="43"/>
                      </a:lnTo>
                      <a:lnTo>
                        <a:pt x="307" y="54"/>
                      </a:lnTo>
                      <a:lnTo>
                        <a:pt x="309" y="54"/>
                      </a:lnTo>
                      <a:lnTo>
                        <a:pt x="311" y="54"/>
                      </a:lnTo>
                      <a:lnTo>
                        <a:pt x="317" y="30"/>
                      </a:lnTo>
                      <a:lnTo>
                        <a:pt x="319" y="5"/>
                      </a:lnTo>
                      <a:close/>
                      <a:moveTo>
                        <a:pt x="0" y="43"/>
                      </a:moveTo>
                      <a:lnTo>
                        <a:pt x="8" y="64"/>
                      </a:lnTo>
                      <a:lnTo>
                        <a:pt x="15" y="83"/>
                      </a:lnTo>
                      <a:lnTo>
                        <a:pt x="27" y="100"/>
                      </a:lnTo>
                      <a:lnTo>
                        <a:pt x="40" y="117"/>
                      </a:lnTo>
                      <a:lnTo>
                        <a:pt x="42" y="115"/>
                      </a:lnTo>
                      <a:lnTo>
                        <a:pt x="44" y="115"/>
                      </a:lnTo>
                      <a:lnTo>
                        <a:pt x="30" y="100"/>
                      </a:lnTo>
                      <a:lnTo>
                        <a:pt x="19" y="81"/>
                      </a:lnTo>
                      <a:lnTo>
                        <a:pt x="9" y="62"/>
                      </a:lnTo>
                      <a:lnTo>
                        <a:pt x="4" y="43"/>
                      </a:lnTo>
                      <a:lnTo>
                        <a:pt x="2" y="43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E69B3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420" name="Freeform 284"/>
                <p:cNvSpPr>
                  <a:spLocks noEditPoints="1"/>
                </p:cNvSpPr>
                <p:nvPr/>
              </p:nvSpPr>
              <p:spPr bwMode="auto">
                <a:xfrm>
                  <a:off x="1709" y="1630"/>
                  <a:ext cx="315" cy="117"/>
                </a:xfrm>
                <a:custGeom>
                  <a:avLst/>
                  <a:gdLst/>
                  <a:ahLst/>
                  <a:cxnLst>
                    <a:cxn ang="0">
                      <a:pos x="315" y="7"/>
                    </a:cxn>
                    <a:cxn ang="0">
                      <a:pos x="315" y="5"/>
                    </a:cxn>
                    <a:cxn ang="0">
                      <a:pos x="315" y="3"/>
                    </a:cxn>
                    <a:cxn ang="0">
                      <a:pos x="313" y="2"/>
                    </a:cxn>
                    <a:cxn ang="0">
                      <a:pos x="311" y="0"/>
                    </a:cxn>
                    <a:cxn ang="0">
                      <a:pos x="311" y="3"/>
                    </a:cxn>
                    <a:cxn ang="0">
                      <a:pos x="311" y="7"/>
                    </a:cxn>
                    <a:cxn ang="0">
                      <a:pos x="309" y="20"/>
                    </a:cxn>
                    <a:cxn ang="0">
                      <a:pos x="309" y="32"/>
                    </a:cxn>
                    <a:cxn ang="0">
                      <a:pos x="305" y="45"/>
                    </a:cxn>
                    <a:cxn ang="0">
                      <a:pos x="303" y="56"/>
                    </a:cxn>
                    <a:cxn ang="0">
                      <a:pos x="305" y="56"/>
                    </a:cxn>
                    <a:cxn ang="0">
                      <a:pos x="307" y="56"/>
                    </a:cxn>
                    <a:cxn ang="0">
                      <a:pos x="309" y="45"/>
                    </a:cxn>
                    <a:cxn ang="0">
                      <a:pos x="313" y="32"/>
                    </a:cxn>
                    <a:cxn ang="0">
                      <a:pos x="313" y="20"/>
                    </a:cxn>
                    <a:cxn ang="0">
                      <a:pos x="315" y="7"/>
                    </a:cxn>
                    <a:cxn ang="0">
                      <a:pos x="0" y="45"/>
                    </a:cxn>
                    <a:cxn ang="0">
                      <a:pos x="7" y="66"/>
                    </a:cxn>
                    <a:cxn ang="0">
                      <a:pos x="15" y="85"/>
                    </a:cxn>
                    <a:cxn ang="0">
                      <a:pos x="26" y="102"/>
                    </a:cxn>
                    <a:cxn ang="0">
                      <a:pos x="40" y="117"/>
                    </a:cxn>
                    <a:cxn ang="0">
                      <a:pos x="42" y="117"/>
                    </a:cxn>
                    <a:cxn ang="0">
                      <a:pos x="44" y="117"/>
                    </a:cxn>
                    <a:cxn ang="0">
                      <a:pos x="30" y="100"/>
                    </a:cxn>
                    <a:cxn ang="0">
                      <a:pos x="19" y="83"/>
                    </a:cxn>
                    <a:cxn ang="0">
                      <a:pos x="9" y="64"/>
                    </a:cxn>
                    <a:cxn ang="0">
                      <a:pos x="4" y="43"/>
                    </a:cxn>
                    <a:cxn ang="0">
                      <a:pos x="2" y="45"/>
                    </a:cxn>
                    <a:cxn ang="0">
                      <a:pos x="0" y="45"/>
                    </a:cxn>
                  </a:cxnLst>
                  <a:rect l="0" t="0" r="r" b="b"/>
                  <a:pathLst>
                    <a:path w="315" h="117">
                      <a:moveTo>
                        <a:pt x="315" y="7"/>
                      </a:moveTo>
                      <a:lnTo>
                        <a:pt x="315" y="5"/>
                      </a:lnTo>
                      <a:lnTo>
                        <a:pt x="315" y="3"/>
                      </a:lnTo>
                      <a:lnTo>
                        <a:pt x="313" y="2"/>
                      </a:lnTo>
                      <a:lnTo>
                        <a:pt x="311" y="0"/>
                      </a:lnTo>
                      <a:lnTo>
                        <a:pt x="311" y="3"/>
                      </a:lnTo>
                      <a:lnTo>
                        <a:pt x="311" y="7"/>
                      </a:lnTo>
                      <a:lnTo>
                        <a:pt x="309" y="20"/>
                      </a:lnTo>
                      <a:lnTo>
                        <a:pt x="309" y="32"/>
                      </a:lnTo>
                      <a:lnTo>
                        <a:pt x="305" y="45"/>
                      </a:lnTo>
                      <a:lnTo>
                        <a:pt x="303" y="56"/>
                      </a:lnTo>
                      <a:lnTo>
                        <a:pt x="305" y="56"/>
                      </a:lnTo>
                      <a:lnTo>
                        <a:pt x="307" y="56"/>
                      </a:lnTo>
                      <a:lnTo>
                        <a:pt x="309" y="45"/>
                      </a:lnTo>
                      <a:lnTo>
                        <a:pt x="313" y="32"/>
                      </a:lnTo>
                      <a:lnTo>
                        <a:pt x="313" y="20"/>
                      </a:lnTo>
                      <a:lnTo>
                        <a:pt x="315" y="7"/>
                      </a:lnTo>
                      <a:close/>
                      <a:moveTo>
                        <a:pt x="0" y="45"/>
                      </a:moveTo>
                      <a:lnTo>
                        <a:pt x="7" y="66"/>
                      </a:lnTo>
                      <a:lnTo>
                        <a:pt x="15" y="85"/>
                      </a:lnTo>
                      <a:lnTo>
                        <a:pt x="26" y="102"/>
                      </a:lnTo>
                      <a:lnTo>
                        <a:pt x="40" y="117"/>
                      </a:lnTo>
                      <a:lnTo>
                        <a:pt x="42" y="117"/>
                      </a:lnTo>
                      <a:lnTo>
                        <a:pt x="44" y="117"/>
                      </a:lnTo>
                      <a:lnTo>
                        <a:pt x="30" y="100"/>
                      </a:lnTo>
                      <a:lnTo>
                        <a:pt x="19" y="83"/>
                      </a:lnTo>
                      <a:lnTo>
                        <a:pt x="9" y="64"/>
                      </a:lnTo>
                      <a:lnTo>
                        <a:pt x="4" y="43"/>
                      </a:lnTo>
                      <a:lnTo>
                        <a:pt x="2" y="45"/>
                      </a:lnTo>
                      <a:lnTo>
                        <a:pt x="0" y="45"/>
                      </a:lnTo>
                      <a:close/>
                    </a:path>
                  </a:pathLst>
                </a:custGeom>
                <a:solidFill>
                  <a:srgbClr val="E69C3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421" name="Freeform 285"/>
                <p:cNvSpPr>
                  <a:spLocks noEditPoints="1"/>
                </p:cNvSpPr>
                <p:nvPr/>
              </p:nvSpPr>
              <p:spPr bwMode="auto">
                <a:xfrm>
                  <a:off x="1711" y="1628"/>
                  <a:ext cx="311" cy="119"/>
                </a:xfrm>
                <a:custGeom>
                  <a:avLst/>
                  <a:gdLst/>
                  <a:ahLst/>
                  <a:cxnLst>
                    <a:cxn ang="0">
                      <a:pos x="311" y="9"/>
                    </a:cxn>
                    <a:cxn ang="0">
                      <a:pos x="311" y="7"/>
                    </a:cxn>
                    <a:cxn ang="0">
                      <a:pos x="311" y="4"/>
                    </a:cxn>
                    <a:cxn ang="0">
                      <a:pos x="309" y="2"/>
                    </a:cxn>
                    <a:cxn ang="0">
                      <a:pos x="307" y="0"/>
                    </a:cxn>
                    <a:cxn ang="0">
                      <a:pos x="307" y="5"/>
                    </a:cxn>
                    <a:cxn ang="0">
                      <a:pos x="307" y="9"/>
                    </a:cxn>
                    <a:cxn ang="0">
                      <a:pos x="305" y="22"/>
                    </a:cxn>
                    <a:cxn ang="0">
                      <a:pos x="305" y="34"/>
                    </a:cxn>
                    <a:cxn ang="0">
                      <a:pos x="301" y="47"/>
                    </a:cxn>
                    <a:cxn ang="0">
                      <a:pos x="300" y="58"/>
                    </a:cxn>
                    <a:cxn ang="0">
                      <a:pos x="301" y="58"/>
                    </a:cxn>
                    <a:cxn ang="0">
                      <a:pos x="303" y="58"/>
                    </a:cxn>
                    <a:cxn ang="0">
                      <a:pos x="305" y="47"/>
                    </a:cxn>
                    <a:cxn ang="0">
                      <a:pos x="309" y="34"/>
                    </a:cxn>
                    <a:cxn ang="0">
                      <a:pos x="309" y="22"/>
                    </a:cxn>
                    <a:cxn ang="0">
                      <a:pos x="311" y="9"/>
                    </a:cxn>
                    <a:cxn ang="0">
                      <a:pos x="0" y="47"/>
                    </a:cxn>
                    <a:cxn ang="0">
                      <a:pos x="5" y="66"/>
                    </a:cxn>
                    <a:cxn ang="0">
                      <a:pos x="15" y="85"/>
                    </a:cxn>
                    <a:cxn ang="0">
                      <a:pos x="26" y="104"/>
                    </a:cxn>
                    <a:cxn ang="0">
                      <a:pos x="40" y="119"/>
                    </a:cxn>
                    <a:cxn ang="0">
                      <a:pos x="42" y="119"/>
                    </a:cxn>
                    <a:cxn ang="0">
                      <a:pos x="43" y="117"/>
                    </a:cxn>
                    <a:cxn ang="0">
                      <a:pos x="30" y="102"/>
                    </a:cxn>
                    <a:cxn ang="0">
                      <a:pos x="19" y="85"/>
                    </a:cxn>
                    <a:cxn ang="0">
                      <a:pos x="9" y="66"/>
                    </a:cxn>
                    <a:cxn ang="0">
                      <a:pos x="4" y="45"/>
                    </a:cxn>
                    <a:cxn ang="0">
                      <a:pos x="4" y="45"/>
                    </a:cxn>
                    <a:cxn ang="0">
                      <a:pos x="4" y="45"/>
                    </a:cxn>
                    <a:cxn ang="0">
                      <a:pos x="2" y="45"/>
                    </a:cxn>
                    <a:cxn ang="0">
                      <a:pos x="0" y="47"/>
                    </a:cxn>
                  </a:cxnLst>
                  <a:rect l="0" t="0" r="r" b="b"/>
                  <a:pathLst>
                    <a:path w="311" h="119">
                      <a:moveTo>
                        <a:pt x="311" y="9"/>
                      </a:moveTo>
                      <a:lnTo>
                        <a:pt x="311" y="7"/>
                      </a:lnTo>
                      <a:lnTo>
                        <a:pt x="311" y="4"/>
                      </a:lnTo>
                      <a:lnTo>
                        <a:pt x="309" y="2"/>
                      </a:lnTo>
                      <a:lnTo>
                        <a:pt x="307" y="0"/>
                      </a:lnTo>
                      <a:lnTo>
                        <a:pt x="307" y="5"/>
                      </a:lnTo>
                      <a:lnTo>
                        <a:pt x="307" y="9"/>
                      </a:lnTo>
                      <a:lnTo>
                        <a:pt x="305" y="22"/>
                      </a:lnTo>
                      <a:lnTo>
                        <a:pt x="305" y="34"/>
                      </a:lnTo>
                      <a:lnTo>
                        <a:pt x="301" y="47"/>
                      </a:lnTo>
                      <a:lnTo>
                        <a:pt x="300" y="58"/>
                      </a:lnTo>
                      <a:lnTo>
                        <a:pt x="301" y="58"/>
                      </a:lnTo>
                      <a:lnTo>
                        <a:pt x="303" y="58"/>
                      </a:lnTo>
                      <a:lnTo>
                        <a:pt x="305" y="47"/>
                      </a:lnTo>
                      <a:lnTo>
                        <a:pt x="309" y="34"/>
                      </a:lnTo>
                      <a:lnTo>
                        <a:pt x="309" y="22"/>
                      </a:lnTo>
                      <a:lnTo>
                        <a:pt x="311" y="9"/>
                      </a:lnTo>
                      <a:close/>
                      <a:moveTo>
                        <a:pt x="0" y="47"/>
                      </a:moveTo>
                      <a:lnTo>
                        <a:pt x="5" y="66"/>
                      </a:lnTo>
                      <a:lnTo>
                        <a:pt x="15" y="85"/>
                      </a:lnTo>
                      <a:lnTo>
                        <a:pt x="26" y="104"/>
                      </a:lnTo>
                      <a:lnTo>
                        <a:pt x="40" y="119"/>
                      </a:lnTo>
                      <a:lnTo>
                        <a:pt x="42" y="119"/>
                      </a:lnTo>
                      <a:lnTo>
                        <a:pt x="43" y="117"/>
                      </a:lnTo>
                      <a:lnTo>
                        <a:pt x="30" y="102"/>
                      </a:lnTo>
                      <a:lnTo>
                        <a:pt x="19" y="85"/>
                      </a:lnTo>
                      <a:lnTo>
                        <a:pt x="9" y="66"/>
                      </a:lnTo>
                      <a:lnTo>
                        <a:pt x="4" y="45"/>
                      </a:lnTo>
                      <a:lnTo>
                        <a:pt x="4" y="45"/>
                      </a:lnTo>
                      <a:lnTo>
                        <a:pt x="4" y="45"/>
                      </a:lnTo>
                      <a:lnTo>
                        <a:pt x="2" y="45"/>
                      </a:lnTo>
                      <a:lnTo>
                        <a:pt x="0" y="47"/>
                      </a:lnTo>
                      <a:close/>
                    </a:path>
                  </a:pathLst>
                </a:custGeom>
                <a:solidFill>
                  <a:srgbClr val="E69D3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422" name="Freeform 286"/>
                <p:cNvSpPr>
                  <a:spLocks noEditPoints="1"/>
                </p:cNvSpPr>
                <p:nvPr/>
              </p:nvSpPr>
              <p:spPr bwMode="auto">
                <a:xfrm>
                  <a:off x="1713" y="1626"/>
                  <a:ext cx="307" cy="121"/>
                </a:xfrm>
                <a:custGeom>
                  <a:avLst/>
                  <a:gdLst/>
                  <a:ahLst/>
                  <a:cxnLst>
                    <a:cxn ang="0">
                      <a:pos x="307" y="11"/>
                    </a:cxn>
                    <a:cxn ang="0">
                      <a:pos x="307" y="7"/>
                    </a:cxn>
                    <a:cxn ang="0">
                      <a:pos x="307" y="4"/>
                    </a:cxn>
                    <a:cxn ang="0">
                      <a:pos x="305" y="2"/>
                    </a:cxn>
                    <a:cxn ang="0">
                      <a:pos x="301" y="0"/>
                    </a:cxn>
                    <a:cxn ang="0">
                      <a:pos x="303" y="6"/>
                    </a:cxn>
                    <a:cxn ang="0">
                      <a:pos x="303" y="11"/>
                    </a:cxn>
                    <a:cxn ang="0">
                      <a:pos x="301" y="24"/>
                    </a:cxn>
                    <a:cxn ang="0">
                      <a:pos x="301" y="36"/>
                    </a:cxn>
                    <a:cxn ang="0">
                      <a:pos x="298" y="49"/>
                    </a:cxn>
                    <a:cxn ang="0">
                      <a:pos x="296" y="60"/>
                    </a:cxn>
                    <a:cxn ang="0">
                      <a:pos x="298" y="60"/>
                    </a:cxn>
                    <a:cxn ang="0">
                      <a:pos x="299" y="60"/>
                    </a:cxn>
                    <a:cxn ang="0">
                      <a:pos x="301" y="49"/>
                    </a:cxn>
                    <a:cxn ang="0">
                      <a:pos x="305" y="36"/>
                    </a:cxn>
                    <a:cxn ang="0">
                      <a:pos x="305" y="24"/>
                    </a:cxn>
                    <a:cxn ang="0">
                      <a:pos x="307" y="11"/>
                    </a:cxn>
                    <a:cxn ang="0">
                      <a:pos x="0" y="47"/>
                    </a:cxn>
                    <a:cxn ang="0">
                      <a:pos x="5" y="68"/>
                    </a:cxn>
                    <a:cxn ang="0">
                      <a:pos x="15" y="87"/>
                    </a:cxn>
                    <a:cxn ang="0">
                      <a:pos x="26" y="104"/>
                    </a:cxn>
                    <a:cxn ang="0">
                      <a:pos x="40" y="121"/>
                    </a:cxn>
                    <a:cxn ang="0">
                      <a:pos x="41" y="119"/>
                    </a:cxn>
                    <a:cxn ang="0">
                      <a:pos x="45" y="119"/>
                    </a:cxn>
                    <a:cxn ang="0">
                      <a:pos x="30" y="104"/>
                    </a:cxn>
                    <a:cxn ang="0">
                      <a:pos x="19" y="87"/>
                    </a:cxn>
                    <a:cxn ang="0">
                      <a:pos x="9" y="66"/>
                    </a:cxn>
                    <a:cxn ang="0">
                      <a:pos x="3" y="47"/>
                    </a:cxn>
                    <a:cxn ang="0">
                      <a:pos x="2" y="47"/>
                    </a:cxn>
                    <a:cxn ang="0">
                      <a:pos x="2" y="47"/>
                    </a:cxn>
                    <a:cxn ang="0">
                      <a:pos x="0" y="47"/>
                    </a:cxn>
                    <a:cxn ang="0">
                      <a:pos x="0" y="47"/>
                    </a:cxn>
                  </a:cxnLst>
                  <a:rect l="0" t="0" r="r" b="b"/>
                  <a:pathLst>
                    <a:path w="307" h="121">
                      <a:moveTo>
                        <a:pt x="307" y="11"/>
                      </a:moveTo>
                      <a:lnTo>
                        <a:pt x="307" y="7"/>
                      </a:lnTo>
                      <a:lnTo>
                        <a:pt x="307" y="4"/>
                      </a:lnTo>
                      <a:lnTo>
                        <a:pt x="305" y="2"/>
                      </a:lnTo>
                      <a:lnTo>
                        <a:pt x="301" y="0"/>
                      </a:lnTo>
                      <a:lnTo>
                        <a:pt x="303" y="6"/>
                      </a:lnTo>
                      <a:lnTo>
                        <a:pt x="303" y="11"/>
                      </a:lnTo>
                      <a:lnTo>
                        <a:pt x="301" y="24"/>
                      </a:lnTo>
                      <a:lnTo>
                        <a:pt x="301" y="36"/>
                      </a:lnTo>
                      <a:lnTo>
                        <a:pt x="298" y="49"/>
                      </a:lnTo>
                      <a:lnTo>
                        <a:pt x="296" y="60"/>
                      </a:lnTo>
                      <a:lnTo>
                        <a:pt x="298" y="60"/>
                      </a:lnTo>
                      <a:lnTo>
                        <a:pt x="299" y="60"/>
                      </a:lnTo>
                      <a:lnTo>
                        <a:pt x="301" y="49"/>
                      </a:lnTo>
                      <a:lnTo>
                        <a:pt x="305" y="36"/>
                      </a:lnTo>
                      <a:lnTo>
                        <a:pt x="305" y="24"/>
                      </a:lnTo>
                      <a:lnTo>
                        <a:pt x="307" y="11"/>
                      </a:lnTo>
                      <a:close/>
                      <a:moveTo>
                        <a:pt x="0" y="47"/>
                      </a:moveTo>
                      <a:lnTo>
                        <a:pt x="5" y="68"/>
                      </a:lnTo>
                      <a:lnTo>
                        <a:pt x="15" y="87"/>
                      </a:lnTo>
                      <a:lnTo>
                        <a:pt x="26" y="104"/>
                      </a:lnTo>
                      <a:lnTo>
                        <a:pt x="40" y="121"/>
                      </a:lnTo>
                      <a:lnTo>
                        <a:pt x="41" y="119"/>
                      </a:lnTo>
                      <a:lnTo>
                        <a:pt x="45" y="119"/>
                      </a:lnTo>
                      <a:lnTo>
                        <a:pt x="30" y="104"/>
                      </a:lnTo>
                      <a:lnTo>
                        <a:pt x="19" y="87"/>
                      </a:lnTo>
                      <a:lnTo>
                        <a:pt x="9" y="66"/>
                      </a:lnTo>
                      <a:lnTo>
                        <a:pt x="3" y="47"/>
                      </a:lnTo>
                      <a:lnTo>
                        <a:pt x="2" y="47"/>
                      </a:lnTo>
                      <a:lnTo>
                        <a:pt x="2" y="47"/>
                      </a:lnTo>
                      <a:lnTo>
                        <a:pt x="0" y="47"/>
                      </a:lnTo>
                      <a:lnTo>
                        <a:pt x="0" y="47"/>
                      </a:lnTo>
                      <a:close/>
                    </a:path>
                  </a:pathLst>
                </a:custGeom>
                <a:solidFill>
                  <a:srgbClr val="E69E3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423" name="Freeform 287"/>
                <p:cNvSpPr>
                  <a:spLocks noEditPoints="1"/>
                </p:cNvSpPr>
                <p:nvPr/>
              </p:nvSpPr>
              <p:spPr bwMode="auto">
                <a:xfrm>
                  <a:off x="1715" y="1624"/>
                  <a:ext cx="303" cy="121"/>
                </a:xfrm>
                <a:custGeom>
                  <a:avLst/>
                  <a:gdLst/>
                  <a:ahLst/>
                  <a:cxnLst>
                    <a:cxn ang="0">
                      <a:pos x="303" y="13"/>
                    </a:cxn>
                    <a:cxn ang="0">
                      <a:pos x="303" y="9"/>
                    </a:cxn>
                    <a:cxn ang="0">
                      <a:pos x="303" y="4"/>
                    </a:cxn>
                    <a:cxn ang="0">
                      <a:pos x="299" y="2"/>
                    </a:cxn>
                    <a:cxn ang="0">
                      <a:pos x="297" y="0"/>
                    </a:cxn>
                    <a:cxn ang="0">
                      <a:pos x="299" y="8"/>
                    </a:cxn>
                    <a:cxn ang="0">
                      <a:pos x="299" y="13"/>
                    </a:cxn>
                    <a:cxn ang="0">
                      <a:pos x="299" y="13"/>
                    </a:cxn>
                    <a:cxn ang="0">
                      <a:pos x="299" y="15"/>
                    </a:cxn>
                    <a:cxn ang="0">
                      <a:pos x="299" y="15"/>
                    </a:cxn>
                    <a:cxn ang="0">
                      <a:pos x="299" y="15"/>
                    </a:cxn>
                    <a:cxn ang="0">
                      <a:pos x="299" y="15"/>
                    </a:cxn>
                    <a:cxn ang="0">
                      <a:pos x="299" y="15"/>
                    </a:cxn>
                    <a:cxn ang="0">
                      <a:pos x="297" y="26"/>
                    </a:cxn>
                    <a:cxn ang="0">
                      <a:pos x="297" y="40"/>
                    </a:cxn>
                    <a:cxn ang="0">
                      <a:pos x="294" y="51"/>
                    </a:cxn>
                    <a:cxn ang="0">
                      <a:pos x="292" y="62"/>
                    </a:cxn>
                    <a:cxn ang="0">
                      <a:pos x="294" y="62"/>
                    </a:cxn>
                    <a:cxn ang="0">
                      <a:pos x="296" y="62"/>
                    </a:cxn>
                    <a:cxn ang="0">
                      <a:pos x="297" y="51"/>
                    </a:cxn>
                    <a:cxn ang="0">
                      <a:pos x="301" y="38"/>
                    </a:cxn>
                    <a:cxn ang="0">
                      <a:pos x="301" y="26"/>
                    </a:cxn>
                    <a:cxn ang="0">
                      <a:pos x="303" y="13"/>
                    </a:cxn>
                    <a:cxn ang="0">
                      <a:pos x="0" y="49"/>
                    </a:cxn>
                    <a:cxn ang="0">
                      <a:pos x="5" y="70"/>
                    </a:cxn>
                    <a:cxn ang="0">
                      <a:pos x="15" y="89"/>
                    </a:cxn>
                    <a:cxn ang="0">
                      <a:pos x="26" y="106"/>
                    </a:cxn>
                    <a:cxn ang="0">
                      <a:pos x="39" y="121"/>
                    </a:cxn>
                    <a:cxn ang="0">
                      <a:pos x="41" y="121"/>
                    </a:cxn>
                    <a:cxn ang="0">
                      <a:pos x="43" y="121"/>
                    </a:cxn>
                    <a:cxn ang="0">
                      <a:pos x="43" y="121"/>
                    </a:cxn>
                    <a:cxn ang="0">
                      <a:pos x="45" y="121"/>
                    </a:cxn>
                    <a:cxn ang="0">
                      <a:pos x="30" y="104"/>
                    </a:cxn>
                    <a:cxn ang="0">
                      <a:pos x="19" y="87"/>
                    </a:cxn>
                    <a:cxn ang="0">
                      <a:pos x="9" y="68"/>
                    </a:cxn>
                    <a:cxn ang="0">
                      <a:pos x="3" y="47"/>
                    </a:cxn>
                    <a:cxn ang="0">
                      <a:pos x="1" y="49"/>
                    </a:cxn>
                    <a:cxn ang="0">
                      <a:pos x="0" y="49"/>
                    </a:cxn>
                  </a:cxnLst>
                  <a:rect l="0" t="0" r="r" b="b"/>
                  <a:pathLst>
                    <a:path w="303" h="121">
                      <a:moveTo>
                        <a:pt x="303" y="13"/>
                      </a:moveTo>
                      <a:lnTo>
                        <a:pt x="303" y="9"/>
                      </a:lnTo>
                      <a:lnTo>
                        <a:pt x="303" y="4"/>
                      </a:lnTo>
                      <a:lnTo>
                        <a:pt x="299" y="2"/>
                      </a:lnTo>
                      <a:lnTo>
                        <a:pt x="297" y="0"/>
                      </a:lnTo>
                      <a:lnTo>
                        <a:pt x="299" y="8"/>
                      </a:lnTo>
                      <a:lnTo>
                        <a:pt x="299" y="13"/>
                      </a:lnTo>
                      <a:lnTo>
                        <a:pt x="299" y="13"/>
                      </a:lnTo>
                      <a:lnTo>
                        <a:pt x="299" y="15"/>
                      </a:lnTo>
                      <a:lnTo>
                        <a:pt x="299" y="15"/>
                      </a:lnTo>
                      <a:lnTo>
                        <a:pt x="299" y="15"/>
                      </a:lnTo>
                      <a:lnTo>
                        <a:pt x="299" y="15"/>
                      </a:lnTo>
                      <a:lnTo>
                        <a:pt x="299" y="15"/>
                      </a:lnTo>
                      <a:lnTo>
                        <a:pt x="297" y="26"/>
                      </a:lnTo>
                      <a:lnTo>
                        <a:pt x="297" y="40"/>
                      </a:lnTo>
                      <a:lnTo>
                        <a:pt x="294" y="51"/>
                      </a:lnTo>
                      <a:lnTo>
                        <a:pt x="292" y="62"/>
                      </a:lnTo>
                      <a:lnTo>
                        <a:pt x="294" y="62"/>
                      </a:lnTo>
                      <a:lnTo>
                        <a:pt x="296" y="62"/>
                      </a:lnTo>
                      <a:lnTo>
                        <a:pt x="297" y="51"/>
                      </a:lnTo>
                      <a:lnTo>
                        <a:pt x="301" y="38"/>
                      </a:lnTo>
                      <a:lnTo>
                        <a:pt x="301" y="26"/>
                      </a:lnTo>
                      <a:lnTo>
                        <a:pt x="303" y="13"/>
                      </a:lnTo>
                      <a:close/>
                      <a:moveTo>
                        <a:pt x="0" y="49"/>
                      </a:moveTo>
                      <a:lnTo>
                        <a:pt x="5" y="70"/>
                      </a:lnTo>
                      <a:lnTo>
                        <a:pt x="15" y="89"/>
                      </a:lnTo>
                      <a:lnTo>
                        <a:pt x="26" y="106"/>
                      </a:lnTo>
                      <a:lnTo>
                        <a:pt x="39" y="121"/>
                      </a:lnTo>
                      <a:lnTo>
                        <a:pt x="41" y="121"/>
                      </a:lnTo>
                      <a:lnTo>
                        <a:pt x="43" y="121"/>
                      </a:lnTo>
                      <a:lnTo>
                        <a:pt x="43" y="121"/>
                      </a:lnTo>
                      <a:lnTo>
                        <a:pt x="45" y="121"/>
                      </a:lnTo>
                      <a:lnTo>
                        <a:pt x="30" y="104"/>
                      </a:lnTo>
                      <a:lnTo>
                        <a:pt x="19" y="87"/>
                      </a:lnTo>
                      <a:lnTo>
                        <a:pt x="9" y="68"/>
                      </a:lnTo>
                      <a:lnTo>
                        <a:pt x="3" y="47"/>
                      </a:lnTo>
                      <a:lnTo>
                        <a:pt x="1" y="49"/>
                      </a:lnTo>
                      <a:lnTo>
                        <a:pt x="0" y="49"/>
                      </a:lnTo>
                      <a:close/>
                    </a:path>
                  </a:pathLst>
                </a:custGeom>
                <a:solidFill>
                  <a:srgbClr val="E69E3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424" name="Freeform 288"/>
                <p:cNvSpPr>
                  <a:spLocks noEditPoints="1"/>
                </p:cNvSpPr>
                <p:nvPr/>
              </p:nvSpPr>
              <p:spPr bwMode="auto">
                <a:xfrm>
                  <a:off x="1716" y="1622"/>
                  <a:ext cx="300" cy="123"/>
                </a:xfrm>
                <a:custGeom>
                  <a:avLst/>
                  <a:gdLst/>
                  <a:ahLst/>
                  <a:cxnLst>
                    <a:cxn ang="0">
                      <a:pos x="300" y="15"/>
                    </a:cxn>
                    <a:cxn ang="0">
                      <a:pos x="300" y="10"/>
                    </a:cxn>
                    <a:cxn ang="0">
                      <a:pos x="298" y="4"/>
                    </a:cxn>
                    <a:cxn ang="0">
                      <a:pos x="296" y="2"/>
                    </a:cxn>
                    <a:cxn ang="0">
                      <a:pos x="295" y="0"/>
                    </a:cxn>
                    <a:cxn ang="0">
                      <a:pos x="296" y="8"/>
                    </a:cxn>
                    <a:cxn ang="0">
                      <a:pos x="296" y="15"/>
                    </a:cxn>
                    <a:cxn ang="0">
                      <a:pos x="296" y="15"/>
                    </a:cxn>
                    <a:cxn ang="0">
                      <a:pos x="298" y="17"/>
                    </a:cxn>
                    <a:cxn ang="0">
                      <a:pos x="296" y="17"/>
                    </a:cxn>
                    <a:cxn ang="0">
                      <a:pos x="296" y="17"/>
                    </a:cxn>
                    <a:cxn ang="0">
                      <a:pos x="295" y="28"/>
                    </a:cxn>
                    <a:cxn ang="0">
                      <a:pos x="295" y="42"/>
                    </a:cxn>
                    <a:cxn ang="0">
                      <a:pos x="291" y="53"/>
                    </a:cxn>
                    <a:cxn ang="0">
                      <a:pos x="287" y="64"/>
                    </a:cxn>
                    <a:cxn ang="0">
                      <a:pos x="289" y="64"/>
                    </a:cxn>
                    <a:cxn ang="0">
                      <a:pos x="293" y="64"/>
                    </a:cxn>
                    <a:cxn ang="0">
                      <a:pos x="295" y="53"/>
                    </a:cxn>
                    <a:cxn ang="0">
                      <a:pos x="298" y="40"/>
                    </a:cxn>
                    <a:cxn ang="0">
                      <a:pos x="298" y="28"/>
                    </a:cxn>
                    <a:cxn ang="0">
                      <a:pos x="300" y="15"/>
                    </a:cxn>
                    <a:cxn ang="0">
                      <a:pos x="0" y="51"/>
                    </a:cxn>
                    <a:cxn ang="0">
                      <a:pos x="6" y="70"/>
                    </a:cxn>
                    <a:cxn ang="0">
                      <a:pos x="16" y="91"/>
                    </a:cxn>
                    <a:cxn ang="0">
                      <a:pos x="27" y="108"/>
                    </a:cxn>
                    <a:cxn ang="0">
                      <a:pos x="42" y="123"/>
                    </a:cxn>
                    <a:cxn ang="0">
                      <a:pos x="42" y="123"/>
                    </a:cxn>
                    <a:cxn ang="0">
                      <a:pos x="42" y="123"/>
                    </a:cxn>
                    <a:cxn ang="0">
                      <a:pos x="44" y="123"/>
                    </a:cxn>
                    <a:cxn ang="0">
                      <a:pos x="46" y="121"/>
                    </a:cxn>
                    <a:cxn ang="0">
                      <a:pos x="31" y="106"/>
                    </a:cxn>
                    <a:cxn ang="0">
                      <a:pos x="19" y="89"/>
                    </a:cxn>
                    <a:cxn ang="0">
                      <a:pos x="10" y="70"/>
                    </a:cxn>
                    <a:cxn ang="0">
                      <a:pos x="4" y="49"/>
                    </a:cxn>
                    <a:cxn ang="0">
                      <a:pos x="2" y="49"/>
                    </a:cxn>
                    <a:cxn ang="0">
                      <a:pos x="0" y="51"/>
                    </a:cxn>
                  </a:cxnLst>
                  <a:rect l="0" t="0" r="r" b="b"/>
                  <a:pathLst>
                    <a:path w="300" h="123">
                      <a:moveTo>
                        <a:pt x="300" y="15"/>
                      </a:moveTo>
                      <a:lnTo>
                        <a:pt x="300" y="10"/>
                      </a:lnTo>
                      <a:lnTo>
                        <a:pt x="298" y="4"/>
                      </a:lnTo>
                      <a:lnTo>
                        <a:pt x="296" y="2"/>
                      </a:lnTo>
                      <a:lnTo>
                        <a:pt x="295" y="0"/>
                      </a:lnTo>
                      <a:lnTo>
                        <a:pt x="296" y="8"/>
                      </a:lnTo>
                      <a:lnTo>
                        <a:pt x="296" y="15"/>
                      </a:lnTo>
                      <a:lnTo>
                        <a:pt x="296" y="15"/>
                      </a:lnTo>
                      <a:lnTo>
                        <a:pt x="298" y="17"/>
                      </a:lnTo>
                      <a:lnTo>
                        <a:pt x="296" y="17"/>
                      </a:lnTo>
                      <a:lnTo>
                        <a:pt x="296" y="17"/>
                      </a:lnTo>
                      <a:lnTo>
                        <a:pt x="295" y="28"/>
                      </a:lnTo>
                      <a:lnTo>
                        <a:pt x="295" y="42"/>
                      </a:lnTo>
                      <a:lnTo>
                        <a:pt x="291" y="53"/>
                      </a:lnTo>
                      <a:lnTo>
                        <a:pt x="287" y="64"/>
                      </a:lnTo>
                      <a:lnTo>
                        <a:pt x="289" y="64"/>
                      </a:lnTo>
                      <a:lnTo>
                        <a:pt x="293" y="64"/>
                      </a:lnTo>
                      <a:lnTo>
                        <a:pt x="295" y="53"/>
                      </a:lnTo>
                      <a:lnTo>
                        <a:pt x="298" y="40"/>
                      </a:lnTo>
                      <a:lnTo>
                        <a:pt x="298" y="28"/>
                      </a:lnTo>
                      <a:lnTo>
                        <a:pt x="300" y="15"/>
                      </a:lnTo>
                      <a:close/>
                      <a:moveTo>
                        <a:pt x="0" y="51"/>
                      </a:moveTo>
                      <a:lnTo>
                        <a:pt x="6" y="70"/>
                      </a:lnTo>
                      <a:lnTo>
                        <a:pt x="16" y="91"/>
                      </a:lnTo>
                      <a:lnTo>
                        <a:pt x="27" y="108"/>
                      </a:lnTo>
                      <a:lnTo>
                        <a:pt x="42" y="123"/>
                      </a:lnTo>
                      <a:lnTo>
                        <a:pt x="42" y="123"/>
                      </a:lnTo>
                      <a:lnTo>
                        <a:pt x="42" y="123"/>
                      </a:lnTo>
                      <a:lnTo>
                        <a:pt x="44" y="123"/>
                      </a:lnTo>
                      <a:lnTo>
                        <a:pt x="46" y="121"/>
                      </a:lnTo>
                      <a:lnTo>
                        <a:pt x="31" y="106"/>
                      </a:lnTo>
                      <a:lnTo>
                        <a:pt x="19" y="89"/>
                      </a:lnTo>
                      <a:lnTo>
                        <a:pt x="10" y="70"/>
                      </a:lnTo>
                      <a:lnTo>
                        <a:pt x="4" y="49"/>
                      </a:lnTo>
                      <a:lnTo>
                        <a:pt x="2" y="49"/>
                      </a:lnTo>
                      <a:lnTo>
                        <a:pt x="0" y="51"/>
                      </a:lnTo>
                      <a:close/>
                    </a:path>
                  </a:pathLst>
                </a:custGeom>
                <a:solidFill>
                  <a:srgbClr val="E69F3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425" name="Freeform 289"/>
                <p:cNvSpPr>
                  <a:spLocks noEditPoints="1"/>
                </p:cNvSpPr>
                <p:nvPr/>
              </p:nvSpPr>
              <p:spPr bwMode="auto">
                <a:xfrm>
                  <a:off x="1718" y="1620"/>
                  <a:ext cx="296" cy="125"/>
                </a:xfrm>
                <a:custGeom>
                  <a:avLst/>
                  <a:gdLst/>
                  <a:ahLst/>
                  <a:cxnLst>
                    <a:cxn ang="0">
                      <a:pos x="296" y="17"/>
                    </a:cxn>
                    <a:cxn ang="0">
                      <a:pos x="296" y="12"/>
                    </a:cxn>
                    <a:cxn ang="0">
                      <a:pos x="294" y="4"/>
                    </a:cxn>
                    <a:cxn ang="0">
                      <a:pos x="293" y="2"/>
                    </a:cxn>
                    <a:cxn ang="0">
                      <a:pos x="291" y="0"/>
                    </a:cxn>
                    <a:cxn ang="0">
                      <a:pos x="291" y="8"/>
                    </a:cxn>
                    <a:cxn ang="0">
                      <a:pos x="293" y="15"/>
                    </a:cxn>
                    <a:cxn ang="0">
                      <a:pos x="294" y="17"/>
                    </a:cxn>
                    <a:cxn ang="0">
                      <a:pos x="296" y="19"/>
                    </a:cxn>
                    <a:cxn ang="0">
                      <a:pos x="296" y="17"/>
                    </a:cxn>
                    <a:cxn ang="0">
                      <a:pos x="296" y="17"/>
                    </a:cxn>
                    <a:cxn ang="0">
                      <a:pos x="0" y="51"/>
                    </a:cxn>
                    <a:cxn ang="0">
                      <a:pos x="6" y="72"/>
                    </a:cxn>
                    <a:cxn ang="0">
                      <a:pos x="16" y="91"/>
                    </a:cxn>
                    <a:cxn ang="0">
                      <a:pos x="27" y="108"/>
                    </a:cxn>
                    <a:cxn ang="0">
                      <a:pos x="42" y="125"/>
                    </a:cxn>
                    <a:cxn ang="0">
                      <a:pos x="44" y="123"/>
                    </a:cxn>
                    <a:cxn ang="0">
                      <a:pos x="46" y="123"/>
                    </a:cxn>
                    <a:cxn ang="0">
                      <a:pos x="31" y="108"/>
                    </a:cxn>
                    <a:cxn ang="0">
                      <a:pos x="19" y="91"/>
                    </a:cxn>
                    <a:cxn ang="0">
                      <a:pos x="10" y="72"/>
                    </a:cxn>
                    <a:cxn ang="0">
                      <a:pos x="4" y="51"/>
                    </a:cxn>
                    <a:cxn ang="0">
                      <a:pos x="2" y="51"/>
                    </a:cxn>
                    <a:cxn ang="0">
                      <a:pos x="0" y="51"/>
                    </a:cxn>
                    <a:cxn ang="0">
                      <a:pos x="289" y="66"/>
                    </a:cxn>
                    <a:cxn ang="0">
                      <a:pos x="291" y="55"/>
                    </a:cxn>
                    <a:cxn ang="0">
                      <a:pos x="294" y="44"/>
                    </a:cxn>
                    <a:cxn ang="0">
                      <a:pos x="294" y="30"/>
                    </a:cxn>
                    <a:cxn ang="0">
                      <a:pos x="296" y="19"/>
                    </a:cxn>
                    <a:cxn ang="0">
                      <a:pos x="294" y="19"/>
                    </a:cxn>
                    <a:cxn ang="0">
                      <a:pos x="293" y="19"/>
                    </a:cxn>
                    <a:cxn ang="0">
                      <a:pos x="291" y="30"/>
                    </a:cxn>
                    <a:cxn ang="0">
                      <a:pos x="291" y="44"/>
                    </a:cxn>
                    <a:cxn ang="0">
                      <a:pos x="287" y="55"/>
                    </a:cxn>
                    <a:cxn ang="0">
                      <a:pos x="283" y="66"/>
                    </a:cxn>
                    <a:cxn ang="0">
                      <a:pos x="285" y="66"/>
                    </a:cxn>
                    <a:cxn ang="0">
                      <a:pos x="289" y="66"/>
                    </a:cxn>
                  </a:cxnLst>
                  <a:rect l="0" t="0" r="r" b="b"/>
                  <a:pathLst>
                    <a:path w="296" h="125">
                      <a:moveTo>
                        <a:pt x="296" y="17"/>
                      </a:moveTo>
                      <a:lnTo>
                        <a:pt x="296" y="12"/>
                      </a:lnTo>
                      <a:lnTo>
                        <a:pt x="294" y="4"/>
                      </a:lnTo>
                      <a:lnTo>
                        <a:pt x="293" y="2"/>
                      </a:lnTo>
                      <a:lnTo>
                        <a:pt x="291" y="0"/>
                      </a:lnTo>
                      <a:lnTo>
                        <a:pt x="291" y="8"/>
                      </a:lnTo>
                      <a:lnTo>
                        <a:pt x="293" y="15"/>
                      </a:lnTo>
                      <a:lnTo>
                        <a:pt x="294" y="17"/>
                      </a:lnTo>
                      <a:lnTo>
                        <a:pt x="296" y="19"/>
                      </a:lnTo>
                      <a:lnTo>
                        <a:pt x="296" y="17"/>
                      </a:lnTo>
                      <a:lnTo>
                        <a:pt x="296" y="17"/>
                      </a:lnTo>
                      <a:close/>
                      <a:moveTo>
                        <a:pt x="0" y="51"/>
                      </a:moveTo>
                      <a:lnTo>
                        <a:pt x="6" y="72"/>
                      </a:lnTo>
                      <a:lnTo>
                        <a:pt x="16" y="91"/>
                      </a:lnTo>
                      <a:lnTo>
                        <a:pt x="27" y="108"/>
                      </a:lnTo>
                      <a:lnTo>
                        <a:pt x="42" y="125"/>
                      </a:lnTo>
                      <a:lnTo>
                        <a:pt x="44" y="123"/>
                      </a:lnTo>
                      <a:lnTo>
                        <a:pt x="46" y="123"/>
                      </a:lnTo>
                      <a:lnTo>
                        <a:pt x="31" y="108"/>
                      </a:lnTo>
                      <a:lnTo>
                        <a:pt x="19" y="91"/>
                      </a:lnTo>
                      <a:lnTo>
                        <a:pt x="10" y="72"/>
                      </a:lnTo>
                      <a:lnTo>
                        <a:pt x="4" y="51"/>
                      </a:lnTo>
                      <a:lnTo>
                        <a:pt x="2" y="51"/>
                      </a:lnTo>
                      <a:lnTo>
                        <a:pt x="0" y="51"/>
                      </a:lnTo>
                      <a:close/>
                      <a:moveTo>
                        <a:pt x="289" y="66"/>
                      </a:moveTo>
                      <a:lnTo>
                        <a:pt x="291" y="55"/>
                      </a:lnTo>
                      <a:lnTo>
                        <a:pt x="294" y="44"/>
                      </a:lnTo>
                      <a:lnTo>
                        <a:pt x="294" y="30"/>
                      </a:lnTo>
                      <a:lnTo>
                        <a:pt x="296" y="19"/>
                      </a:lnTo>
                      <a:lnTo>
                        <a:pt x="294" y="19"/>
                      </a:lnTo>
                      <a:lnTo>
                        <a:pt x="293" y="19"/>
                      </a:lnTo>
                      <a:lnTo>
                        <a:pt x="291" y="30"/>
                      </a:lnTo>
                      <a:lnTo>
                        <a:pt x="291" y="44"/>
                      </a:lnTo>
                      <a:lnTo>
                        <a:pt x="287" y="55"/>
                      </a:lnTo>
                      <a:lnTo>
                        <a:pt x="283" y="66"/>
                      </a:lnTo>
                      <a:lnTo>
                        <a:pt x="285" y="66"/>
                      </a:lnTo>
                      <a:lnTo>
                        <a:pt x="289" y="66"/>
                      </a:lnTo>
                      <a:close/>
                    </a:path>
                  </a:pathLst>
                </a:custGeom>
                <a:solidFill>
                  <a:srgbClr val="E6A03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426" name="Freeform 290"/>
                <p:cNvSpPr>
                  <a:spLocks noEditPoints="1"/>
                </p:cNvSpPr>
                <p:nvPr/>
              </p:nvSpPr>
              <p:spPr bwMode="auto">
                <a:xfrm>
                  <a:off x="1720" y="1618"/>
                  <a:ext cx="292" cy="125"/>
                </a:xfrm>
                <a:custGeom>
                  <a:avLst/>
                  <a:gdLst/>
                  <a:ahLst/>
                  <a:cxnLst>
                    <a:cxn ang="0">
                      <a:pos x="292" y="19"/>
                    </a:cxn>
                    <a:cxn ang="0">
                      <a:pos x="292" y="12"/>
                    </a:cxn>
                    <a:cxn ang="0">
                      <a:pos x="291" y="4"/>
                    </a:cxn>
                    <a:cxn ang="0">
                      <a:pos x="289" y="2"/>
                    </a:cxn>
                    <a:cxn ang="0">
                      <a:pos x="287" y="0"/>
                    </a:cxn>
                    <a:cxn ang="0">
                      <a:pos x="287" y="8"/>
                    </a:cxn>
                    <a:cxn ang="0">
                      <a:pos x="289" y="15"/>
                    </a:cxn>
                    <a:cxn ang="0">
                      <a:pos x="291" y="17"/>
                    </a:cxn>
                    <a:cxn ang="0">
                      <a:pos x="292" y="19"/>
                    </a:cxn>
                    <a:cxn ang="0">
                      <a:pos x="0" y="53"/>
                    </a:cxn>
                    <a:cxn ang="0">
                      <a:pos x="6" y="74"/>
                    </a:cxn>
                    <a:cxn ang="0">
                      <a:pos x="15" y="93"/>
                    </a:cxn>
                    <a:cxn ang="0">
                      <a:pos x="27" y="110"/>
                    </a:cxn>
                    <a:cxn ang="0">
                      <a:pos x="42" y="125"/>
                    </a:cxn>
                    <a:cxn ang="0">
                      <a:pos x="44" y="125"/>
                    </a:cxn>
                    <a:cxn ang="0">
                      <a:pos x="46" y="125"/>
                    </a:cxn>
                    <a:cxn ang="0">
                      <a:pos x="31" y="108"/>
                    </a:cxn>
                    <a:cxn ang="0">
                      <a:pos x="19" y="91"/>
                    </a:cxn>
                    <a:cxn ang="0">
                      <a:pos x="10" y="72"/>
                    </a:cxn>
                    <a:cxn ang="0">
                      <a:pos x="4" y="53"/>
                    </a:cxn>
                    <a:cxn ang="0">
                      <a:pos x="2" y="53"/>
                    </a:cxn>
                    <a:cxn ang="0">
                      <a:pos x="0" y="53"/>
                    </a:cxn>
                    <a:cxn ang="0">
                      <a:pos x="283" y="68"/>
                    </a:cxn>
                    <a:cxn ang="0">
                      <a:pos x="287" y="57"/>
                    </a:cxn>
                    <a:cxn ang="0">
                      <a:pos x="291" y="46"/>
                    </a:cxn>
                    <a:cxn ang="0">
                      <a:pos x="291" y="32"/>
                    </a:cxn>
                    <a:cxn ang="0">
                      <a:pos x="292" y="21"/>
                    </a:cxn>
                    <a:cxn ang="0">
                      <a:pos x="291" y="21"/>
                    </a:cxn>
                    <a:cxn ang="0">
                      <a:pos x="289" y="21"/>
                    </a:cxn>
                    <a:cxn ang="0">
                      <a:pos x="287" y="32"/>
                    </a:cxn>
                    <a:cxn ang="0">
                      <a:pos x="287" y="46"/>
                    </a:cxn>
                    <a:cxn ang="0">
                      <a:pos x="283" y="57"/>
                    </a:cxn>
                    <a:cxn ang="0">
                      <a:pos x="279" y="67"/>
                    </a:cxn>
                    <a:cxn ang="0">
                      <a:pos x="281" y="68"/>
                    </a:cxn>
                    <a:cxn ang="0">
                      <a:pos x="283" y="68"/>
                    </a:cxn>
                  </a:cxnLst>
                  <a:rect l="0" t="0" r="r" b="b"/>
                  <a:pathLst>
                    <a:path w="292" h="125">
                      <a:moveTo>
                        <a:pt x="292" y="19"/>
                      </a:moveTo>
                      <a:lnTo>
                        <a:pt x="292" y="12"/>
                      </a:lnTo>
                      <a:lnTo>
                        <a:pt x="291" y="4"/>
                      </a:lnTo>
                      <a:lnTo>
                        <a:pt x="289" y="2"/>
                      </a:lnTo>
                      <a:lnTo>
                        <a:pt x="287" y="0"/>
                      </a:lnTo>
                      <a:lnTo>
                        <a:pt x="287" y="8"/>
                      </a:lnTo>
                      <a:lnTo>
                        <a:pt x="289" y="15"/>
                      </a:lnTo>
                      <a:lnTo>
                        <a:pt x="291" y="17"/>
                      </a:lnTo>
                      <a:lnTo>
                        <a:pt x="292" y="19"/>
                      </a:lnTo>
                      <a:close/>
                      <a:moveTo>
                        <a:pt x="0" y="53"/>
                      </a:moveTo>
                      <a:lnTo>
                        <a:pt x="6" y="74"/>
                      </a:lnTo>
                      <a:lnTo>
                        <a:pt x="15" y="93"/>
                      </a:lnTo>
                      <a:lnTo>
                        <a:pt x="27" y="110"/>
                      </a:lnTo>
                      <a:lnTo>
                        <a:pt x="42" y="125"/>
                      </a:lnTo>
                      <a:lnTo>
                        <a:pt x="44" y="125"/>
                      </a:lnTo>
                      <a:lnTo>
                        <a:pt x="46" y="125"/>
                      </a:lnTo>
                      <a:lnTo>
                        <a:pt x="31" y="108"/>
                      </a:lnTo>
                      <a:lnTo>
                        <a:pt x="19" y="91"/>
                      </a:lnTo>
                      <a:lnTo>
                        <a:pt x="10" y="72"/>
                      </a:lnTo>
                      <a:lnTo>
                        <a:pt x="4" y="53"/>
                      </a:lnTo>
                      <a:lnTo>
                        <a:pt x="2" y="53"/>
                      </a:lnTo>
                      <a:lnTo>
                        <a:pt x="0" y="53"/>
                      </a:lnTo>
                      <a:close/>
                      <a:moveTo>
                        <a:pt x="283" y="68"/>
                      </a:moveTo>
                      <a:lnTo>
                        <a:pt x="287" y="57"/>
                      </a:lnTo>
                      <a:lnTo>
                        <a:pt x="291" y="46"/>
                      </a:lnTo>
                      <a:lnTo>
                        <a:pt x="291" y="32"/>
                      </a:lnTo>
                      <a:lnTo>
                        <a:pt x="292" y="21"/>
                      </a:lnTo>
                      <a:lnTo>
                        <a:pt x="291" y="21"/>
                      </a:lnTo>
                      <a:lnTo>
                        <a:pt x="289" y="21"/>
                      </a:lnTo>
                      <a:lnTo>
                        <a:pt x="287" y="32"/>
                      </a:lnTo>
                      <a:lnTo>
                        <a:pt x="287" y="46"/>
                      </a:lnTo>
                      <a:lnTo>
                        <a:pt x="283" y="57"/>
                      </a:lnTo>
                      <a:lnTo>
                        <a:pt x="279" y="67"/>
                      </a:lnTo>
                      <a:lnTo>
                        <a:pt x="281" y="68"/>
                      </a:lnTo>
                      <a:lnTo>
                        <a:pt x="283" y="68"/>
                      </a:lnTo>
                      <a:close/>
                    </a:path>
                  </a:pathLst>
                </a:custGeom>
                <a:solidFill>
                  <a:srgbClr val="E7A13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427" name="Freeform 291"/>
                <p:cNvSpPr>
                  <a:spLocks noEditPoints="1"/>
                </p:cNvSpPr>
                <p:nvPr/>
              </p:nvSpPr>
              <p:spPr bwMode="auto">
                <a:xfrm>
                  <a:off x="1722" y="1616"/>
                  <a:ext cx="289" cy="127"/>
                </a:xfrm>
                <a:custGeom>
                  <a:avLst/>
                  <a:gdLst/>
                  <a:ahLst/>
                  <a:cxnLst>
                    <a:cxn ang="0">
                      <a:pos x="289" y="19"/>
                    </a:cxn>
                    <a:cxn ang="0">
                      <a:pos x="287" y="12"/>
                    </a:cxn>
                    <a:cxn ang="0">
                      <a:pos x="287" y="4"/>
                    </a:cxn>
                    <a:cxn ang="0">
                      <a:pos x="285" y="2"/>
                    </a:cxn>
                    <a:cxn ang="0">
                      <a:pos x="283" y="0"/>
                    </a:cxn>
                    <a:cxn ang="0">
                      <a:pos x="283" y="8"/>
                    </a:cxn>
                    <a:cxn ang="0">
                      <a:pos x="285" y="16"/>
                    </a:cxn>
                    <a:cxn ang="0">
                      <a:pos x="287" y="17"/>
                    </a:cxn>
                    <a:cxn ang="0">
                      <a:pos x="289" y="19"/>
                    </a:cxn>
                    <a:cxn ang="0">
                      <a:pos x="0" y="55"/>
                    </a:cxn>
                    <a:cxn ang="0">
                      <a:pos x="6" y="76"/>
                    </a:cxn>
                    <a:cxn ang="0">
                      <a:pos x="15" y="95"/>
                    </a:cxn>
                    <a:cxn ang="0">
                      <a:pos x="27" y="112"/>
                    </a:cxn>
                    <a:cxn ang="0">
                      <a:pos x="42" y="127"/>
                    </a:cxn>
                    <a:cxn ang="0">
                      <a:pos x="44" y="127"/>
                    </a:cxn>
                    <a:cxn ang="0">
                      <a:pos x="46" y="125"/>
                    </a:cxn>
                    <a:cxn ang="0">
                      <a:pos x="31" y="110"/>
                    </a:cxn>
                    <a:cxn ang="0">
                      <a:pos x="19" y="93"/>
                    </a:cxn>
                    <a:cxn ang="0">
                      <a:pos x="10" y="74"/>
                    </a:cxn>
                    <a:cxn ang="0">
                      <a:pos x="4" y="53"/>
                    </a:cxn>
                    <a:cxn ang="0">
                      <a:pos x="2" y="55"/>
                    </a:cxn>
                    <a:cxn ang="0">
                      <a:pos x="0" y="55"/>
                    </a:cxn>
                    <a:cxn ang="0">
                      <a:pos x="279" y="70"/>
                    </a:cxn>
                    <a:cxn ang="0">
                      <a:pos x="283" y="59"/>
                    </a:cxn>
                    <a:cxn ang="0">
                      <a:pos x="287" y="48"/>
                    </a:cxn>
                    <a:cxn ang="0">
                      <a:pos x="287" y="34"/>
                    </a:cxn>
                    <a:cxn ang="0">
                      <a:pos x="289" y="23"/>
                    </a:cxn>
                    <a:cxn ang="0">
                      <a:pos x="287" y="23"/>
                    </a:cxn>
                    <a:cxn ang="0">
                      <a:pos x="285" y="23"/>
                    </a:cxn>
                    <a:cxn ang="0">
                      <a:pos x="283" y="34"/>
                    </a:cxn>
                    <a:cxn ang="0">
                      <a:pos x="281" y="48"/>
                    </a:cxn>
                    <a:cxn ang="0">
                      <a:pos x="279" y="59"/>
                    </a:cxn>
                    <a:cxn ang="0">
                      <a:pos x="275" y="69"/>
                    </a:cxn>
                    <a:cxn ang="0">
                      <a:pos x="277" y="69"/>
                    </a:cxn>
                    <a:cxn ang="0">
                      <a:pos x="279" y="70"/>
                    </a:cxn>
                  </a:cxnLst>
                  <a:rect l="0" t="0" r="r" b="b"/>
                  <a:pathLst>
                    <a:path w="289" h="127">
                      <a:moveTo>
                        <a:pt x="289" y="19"/>
                      </a:moveTo>
                      <a:lnTo>
                        <a:pt x="287" y="12"/>
                      </a:lnTo>
                      <a:lnTo>
                        <a:pt x="287" y="4"/>
                      </a:lnTo>
                      <a:lnTo>
                        <a:pt x="285" y="2"/>
                      </a:lnTo>
                      <a:lnTo>
                        <a:pt x="283" y="0"/>
                      </a:lnTo>
                      <a:lnTo>
                        <a:pt x="283" y="8"/>
                      </a:lnTo>
                      <a:lnTo>
                        <a:pt x="285" y="16"/>
                      </a:lnTo>
                      <a:lnTo>
                        <a:pt x="287" y="17"/>
                      </a:lnTo>
                      <a:lnTo>
                        <a:pt x="289" y="19"/>
                      </a:lnTo>
                      <a:close/>
                      <a:moveTo>
                        <a:pt x="0" y="55"/>
                      </a:moveTo>
                      <a:lnTo>
                        <a:pt x="6" y="76"/>
                      </a:lnTo>
                      <a:lnTo>
                        <a:pt x="15" y="95"/>
                      </a:lnTo>
                      <a:lnTo>
                        <a:pt x="27" y="112"/>
                      </a:lnTo>
                      <a:lnTo>
                        <a:pt x="42" y="127"/>
                      </a:lnTo>
                      <a:lnTo>
                        <a:pt x="44" y="127"/>
                      </a:lnTo>
                      <a:lnTo>
                        <a:pt x="46" y="125"/>
                      </a:lnTo>
                      <a:lnTo>
                        <a:pt x="31" y="110"/>
                      </a:lnTo>
                      <a:lnTo>
                        <a:pt x="19" y="93"/>
                      </a:lnTo>
                      <a:lnTo>
                        <a:pt x="10" y="74"/>
                      </a:lnTo>
                      <a:lnTo>
                        <a:pt x="4" y="53"/>
                      </a:lnTo>
                      <a:lnTo>
                        <a:pt x="2" y="55"/>
                      </a:lnTo>
                      <a:lnTo>
                        <a:pt x="0" y="55"/>
                      </a:lnTo>
                      <a:close/>
                      <a:moveTo>
                        <a:pt x="279" y="70"/>
                      </a:moveTo>
                      <a:lnTo>
                        <a:pt x="283" y="59"/>
                      </a:lnTo>
                      <a:lnTo>
                        <a:pt x="287" y="48"/>
                      </a:lnTo>
                      <a:lnTo>
                        <a:pt x="287" y="34"/>
                      </a:lnTo>
                      <a:lnTo>
                        <a:pt x="289" y="23"/>
                      </a:lnTo>
                      <a:lnTo>
                        <a:pt x="287" y="23"/>
                      </a:lnTo>
                      <a:lnTo>
                        <a:pt x="285" y="23"/>
                      </a:lnTo>
                      <a:lnTo>
                        <a:pt x="283" y="34"/>
                      </a:lnTo>
                      <a:lnTo>
                        <a:pt x="281" y="48"/>
                      </a:lnTo>
                      <a:lnTo>
                        <a:pt x="279" y="59"/>
                      </a:lnTo>
                      <a:lnTo>
                        <a:pt x="275" y="69"/>
                      </a:lnTo>
                      <a:lnTo>
                        <a:pt x="277" y="69"/>
                      </a:lnTo>
                      <a:lnTo>
                        <a:pt x="279" y="70"/>
                      </a:lnTo>
                      <a:close/>
                    </a:path>
                  </a:pathLst>
                </a:custGeom>
                <a:solidFill>
                  <a:srgbClr val="E7A13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428" name="Freeform 292"/>
                <p:cNvSpPr>
                  <a:spLocks noEditPoints="1"/>
                </p:cNvSpPr>
                <p:nvPr/>
              </p:nvSpPr>
              <p:spPr bwMode="auto">
                <a:xfrm>
                  <a:off x="1724" y="1616"/>
                  <a:ext cx="285" cy="127"/>
                </a:xfrm>
                <a:custGeom>
                  <a:avLst/>
                  <a:gdLst/>
                  <a:ahLst/>
                  <a:cxnLst>
                    <a:cxn ang="0">
                      <a:pos x="285" y="17"/>
                    </a:cxn>
                    <a:cxn ang="0">
                      <a:pos x="283" y="10"/>
                    </a:cxn>
                    <a:cxn ang="0">
                      <a:pos x="283" y="2"/>
                    </a:cxn>
                    <a:cxn ang="0">
                      <a:pos x="281" y="0"/>
                    </a:cxn>
                    <a:cxn ang="0">
                      <a:pos x="279" y="0"/>
                    </a:cxn>
                    <a:cxn ang="0">
                      <a:pos x="279" y="6"/>
                    </a:cxn>
                    <a:cxn ang="0">
                      <a:pos x="281" y="14"/>
                    </a:cxn>
                    <a:cxn ang="0">
                      <a:pos x="283" y="16"/>
                    </a:cxn>
                    <a:cxn ang="0">
                      <a:pos x="285" y="17"/>
                    </a:cxn>
                    <a:cxn ang="0">
                      <a:pos x="0" y="55"/>
                    </a:cxn>
                    <a:cxn ang="0">
                      <a:pos x="6" y="74"/>
                    </a:cxn>
                    <a:cxn ang="0">
                      <a:pos x="15" y="93"/>
                    </a:cxn>
                    <a:cxn ang="0">
                      <a:pos x="27" y="110"/>
                    </a:cxn>
                    <a:cxn ang="0">
                      <a:pos x="42" y="127"/>
                    </a:cxn>
                    <a:cxn ang="0">
                      <a:pos x="44" y="125"/>
                    </a:cxn>
                    <a:cxn ang="0">
                      <a:pos x="46" y="125"/>
                    </a:cxn>
                    <a:cxn ang="0">
                      <a:pos x="30" y="110"/>
                    </a:cxn>
                    <a:cxn ang="0">
                      <a:pos x="19" y="93"/>
                    </a:cxn>
                    <a:cxn ang="0">
                      <a:pos x="10" y="74"/>
                    </a:cxn>
                    <a:cxn ang="0">
                      <a:pos x="4" y="53"/>
                    </a:cxn>
                    <a:cxn ang="0">
                      <a:pos x="2" y="53"/>
                    </a:cxn>
                    <a:cxn ang="0">
                      <a:pos x="0" y="55"/>
                    </a:cxn>
                    <a:cxn ang="0">
                      <a:pos x="275" y="69"/>
                    </a:cxn>
                    <a:cxn ang="0">
                      <a:pos x="279" y="59"/>
                    </a:cxn>
                    <a:cxn ang="0">
                      <a:pos x="283" y="48"/>
                    </a:cxn>
                    <a:cxn ang="0">
                      <a:pos x="283" y="34"/>
                    </a:cxn>
                    <a:cxn ang="0">
                      <a:pos x="285" y="23"/>
                    </a:cxn>
                    <a:cxn ang="0">
                      <a:pos x="283" y="23"/>
                    </a:cxn>
                    <a:cxn ang="0">
                      <a:pos x="281" y="23"/>
                    </a:cxn>
                    <a:cxn ang="0">
                      <a:pos x="279" y="34"/>
                    </a:cxn>
                    <a:cxn ang="0">
                      <a:pos x="277" y="48"/>
                    </a:cxn>
                    <a:cxn ang="0">
                      <a:pos x="275" y="59"/>
                    </a:cxn>
                    <a:cxn ang="0">
                      <a:pos x="271" y="69"/>
                    </a:cxn>
                    <a:cxn ang="0">
                      <a:pos x="273" y="69"/>
                    </a:cxn>
                    <a:cxn ang="0">
                      <a:pos x="275" y="69"/>
                    </a:cxn>
                  </a:cxnLst>
                  <a:rect l="0" t="0" r="r" b="b"/>
                  <a:pathLst>
                    <a:path w="285" h="127">
                      <a:moveTo>
                        <a:pt x="285" y="17"/>
                      </a:moveTo>
                      <a:lnTo>
                        <a:pt x="283" y="10"/>
                      </a:lnTo>
                      <a:lnTo>
                        <a:pt x="283" y="2"/>
                      </a:lnTo>
                      <a:lnTo>
                        <a:pt x="281" y="0"/>
                      </a:lnTo>
                      <a:lnTo>
                        <a:pt x="279" y="0"/>
                      </a:lnTo>
                      <a:lnTo>
                        <a:pt x="279" y="6"/>
                      </a:lnTo>
                      <a:lnTo>
                        <a:pt x="281" y="14"/>
                      </a:lnTo>
                      <a:lnTo>
                        <a:pt x="283" y="16"/>
                      </a:lnTo>
                      <a:lnTo>
                        <a:pt x="285" y="17"/>
                      </a:lnTo>
                      <a:close/>
                      <a:moveTo>
                        <a:pt x="0" y="55"/>
                      </a:moveTo>
                      <a:lnTo>
                        <a:pt x="6" y="74"/>
                      </a:lnTo>
                      <a:lnTo>
                        <a:pt x="15" y="93"/>
                      </a:lnTo>
                      <a:lnTo>
                        <a:pt x="27" y="110"/>
                      </a:lnTo>
                      <a:lnTo>
                        <a:pt x="42" y="127"/>
                      </a:lnTo>
                      <a:lnTo>
                        <a:pt x="44" y="125"/>
                      </a:lnTo>
                      <a:lnTo>
                        <a:pt x="46" y="125"/>
                      </a:lnTo>
                      <a:lnTo>
                        <a:pt x="30" y="110"/>
                      </a:lnTo>
                      <a:lnTo>
                        <a:pt x="19" y="93"/>
                      </a:lnTo>
                      <a:lnTo>
                        <a:pt x="10" y="74"/>
                      </a:lnTo>
                      <a:lnTo>
                        <a:pt x="4" y="53"/>
                      </a:lnTo>
                      <a:lnTo>
                        <a:pt x="2" y="53"/>
                      </a:lnTo>
                      <a:lnTo>
                        <a:pt x="0" y="55"/>
                      </a:lnTo>
                      <a:close/>
                      <a:moveTo>
                        <a:pt x="275" y="69"/>
                      </a:moveTo>
                      <a:lnTo>
                        <a:pt x="279" y="59"/>
                      </a:lnTo>
                      <a:lnTo>
                        <a:pt x="283" y="48"/>
                      </a:lnTo>
                      <a:lnTo>
                        <a:pt x="283" y="34"/>
                      </a:lnTo>
                      <a:lnTo>
                        <a:pt x="285" y="23"/>
                      </a:lnTo>
                      <a:lnTo>
                        <a:pt x="283" y="23"/>
                      </a:lnTo>
                      <a:lnTo>
                        <a:pt x="281" y="23"/>
                      </a:lnTo>
                      <a:lnTo>
                        <a:pt x="279" y="34"/>
                      </a:lnTo>
                      <a:lnTo>
                        <a:pt x="277" y="48"/>
                      </a:lnTo>
                      <a:lnTo>
                        <a:pt x="275" y="59"/>
                      </a:lnTo>
                      <a:lnTo>
                        <a:pt x="271" y="69"/>
                      </a:lnTo>
                      <a:lnTo>
                        <a:pt x="273" y="69"/>
                      </a:lnTo>
                      <a:lnTo>
                        <a:pt x="275" y="69"/>
                      </a:lnTo>
                      <a:close/>
                    </a:path>
                  </a:pathLst>
                </a:custGeom>
                <a:solidFill>
                  <a:srgbClr val="E7A23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429" name="Freeform 293"/>
                <p:cNvSpPr>
                  <a:spLocks noEditPoints="1"/>
                </p:cNvSpPr>
                <p:nvPr/>
              </p:nvSpPr>
              <p:spPr bwMode="auto">
                <a:xfrm>
                  <a:off x="1726" y="1614"/>
                  <a:ext cx="281" cy="127"/>
                </a:xfrm>
                <a:custGeom>
                  <a:avLst/>
                  <a:gdLst/>
                  <a:ahLst/>
                  <a:cxnLst>
                    <a:cxn ang="0">
                      <a:pos x="281" y="18"/>
                    </a:cxn>
                    <a:cxn ang="0">
                      <a:pos x="279" y="10"/>
                    </a:cxn>
                    <a:cxn ang="0">
                      <a:pos x="279" y="2"/>
                    </a:cxn>
                    <a:cxn ang="0">
                      <a:pos x="277" y="2"/>
                    </a:cxn>
                    <a:cxn ang="0">
                      <a:pos x="275" y="0"/>
                    </a:cxn>
                    <a:cxn ang="0">
                      <a:pos x="275" y="6"/>
                    </a:cxn>
                    <a:cxn ang="0">
                      <a:pos x="275" y="14"/>
                    </a:cxn>
                    <a:cxn ang="0">
                      <a:pos x="279" y="16"/>
                    </a:cxn>
                    <a:cxn ang="0">
                      <a:pos x="281" y="18"/>
                    </a:cxn>
                    <a:cxn ang="0">
                      <a:pos x="0" y="55"/>
                    </a:cxn>
                    <a:cxn ang="0">
                      <a:pos x="6" y="76"/>
                    </a:cxn>
                    <a:cxn ang="0">
                      <a:pos x="15" y="95"/>
                    </a:cxn>
                    <a:cxn ang="0">
                      <a:pos x="27" y="112"/>
                    </a:cxn>
                    <a:cxn ang="0">
                      <a:pos x="42" y="127"/>
                    </a:cxn>
                    <a:cxn ang="0">
                      <a:pos x="44" y="127"/>
                    </a:cxn>
                    <a:cxn ang="0">
                      <a:pos x="45" y="126"/>
                    </a:cxn>
                    <a:cxn ang="0">
                      <a:pos x="30" y="110"/>
                    </a:cxn>
                    <a:cxn ang="0">
                      <a:pos x="19" y="93"/>
                    </a:cxn>
                    <a:cxn ang="0">
                      <a:pos x="9" y="76"/>
                    </a:cxn>
                    <a:cxn ang="0">
                      <a:pos x="4" y="55"/>
                    </a:cxn>
                    <a:cxn ang="0">
                      <a:pos x="2" y="55"/>
                    </a:cxn>
                    <a:cxn ang="0">
                      <a:pos x="0" y="55"/>
                    </a:cxn>
                    <a:cxn ang="0">
                      <a:pos x="271" y="71"/>
                    </a:cxn>
                    <a:cxn ang="0">
                      <a:pos x="275" y="61"/>
                    </a:cxn>
                    <a:cxn ang="0">
                      <a:pos x="277" y="50"/>
                    </a:cxn>
                    <a:cxn ang="0">
                      <a:pos x="279" y="36"/>
                    </a:cxn>
                    <a:cxn ang="0">
                      <a:pos x="281" y="25"/>
                    </a:cxn>
                    <a:cxn ang="0">
                      <a:pos x="279" y="25"/>
                    </a:cxn>
                    <a:cxn ang="0">
                      <a:pos x="277" y="25"/>
                    </a:cxn>
                    <a:cxn ang="0">
                      <a:pos x="275" y="36"/>
                    </a:cxn>
                    <a:cxn ang="0">
                      <a:pos x="273" y="50"/>
                    </a:cxn>
                    <a:cxn ang="0">
                      <a:pos x="271" y="61"/>
                    </a:cxn>
                    <a:cxn ang="0">
                      <a:pos x="267" y="71"/>
                    </a:cxn>
                    <a:cxn ang="0">
                      <a:pos x="269" y="71"/>
                    </a:cxn>
                    <a:cxn ang="0">
                      <a:pos x="271" y="71"/>
                    </a:cxn>
                  </a:cxnLst>
                  <a:rect l="0" t="0" r="r" b="b"/>
                  <a:pathLst>
                    <a:path w="281" h="127">
                      <a:moveTo>
                        <a:pt x="281" y="18"/>
                      </a:moveTo>
                      <a:lnTo>
                        <a:pt x="279" y="10"/>
                      </a:lnTo>
                      <a:lnTo>
                        <a:pt x="279" y="2"/>
                      </a:lnTo>
                      <a:lnTo>
                        <a:pt x="277" y="2"/>
                      </a:lnTo>
                      <a:lnTo>
                        <a:pt x="275" y="0"/>
                      </a:lnTo>
                      <a:lnTo>
                        <a:pt x="275" y="6"/>
                      </a:lnTo>
                      <a:lnTo>
                        <a:pt x="275" y="14"/>
                      </a:lnTo>
                      <a:lnTo>
                        <a:pt x="279" y="16"/>
                      </a:lnTo>
                      <a:lnTo>
                        <a:pt x="281" y="18"/>
                      </a:lnTo>
                      <a:close/>
                      <a:moveTo>
                        <a:pt x="0" y="55"/>
                      </a:moveTo>
                      <a:lnTo>
                        <a:pt x="6" y="76"/>
                      </a:lnTo>
                      <a:lnTo>
                        <a:pt x="15" y="95"/>
                      </a:lnTo>
                      <a:lnTo>
                        <a:pt x="27" y="112"/>
                      </a:lnTo>
                      <a:lnTo>
                        <a:pt x="42" y="127"/>
                      </a:lnTo>
                      <a:lnTo>
                        <a:pt x="44" y="127"/>
                      </a:lnTo>
                      <a:lnTo>
                        <a:pt x="45" y="126"/>
                      </a:lnTo>
                      <a:lnTo>
                        <a:pt x="30" y="110"/>
                      </a:lnTo>
                      <a:lnTo>
                        <a:pt x="19" y="93"/>
                      </a:lnTo>
                      <a:lnTo>
                        <a:pt x="9" y="76"/>
                      </a:lnTo>
                      <a:lnTo>
                        <a:pt x="4" y="55"/>
                      </a:lnTo>
                      <a:lnTo>
                        <a:pt x="2" y="55"/>
                      </a:lnTo>
                      <a:lnTo>
                        <a:pt x="0" y="55"/>
                      </a:lnTo>
                      <a:close/>
                      <a:moveTo>
                        <a:pt x="271" y="71"/>
                      </a:moveTo>
                      <a:lnTo>
                        <a:pt x="275" y="61"/>
                      </a:lnTo>
                      <a:lnTo>
                        <a:pt x="277" y="50"/>
                      </a:lnTo>
                      <a:lnTo>
                        <a:pt x="279" y="36"/>
                      </a:lnTo>
                      <a:lnTo>
                        <a:pt x="281" y="25"/>
                      </a:lnTo>
                      <a:lnTo>
                        <a:pt x="279" y="25"/>
                      </a:lnTo>
                      <a:lnTo>
                        <a:pt x="277" y="25"/>
                      </a:lnTo>
                      <a:lnTo>
                        <a:pt x="275" y="36"/>
                      </a:lnTo>
                      <a:lnTo>
                        <a:pt x="273" y="50"/>
                      </a:lnTo>
                      <a:lnTo>
                        <a:pt x="271" y="61"/>
                      </a:lnTo>
                      <a:lnTo>
                        <a:pt x="267" y="71"/>
                      </a:lnTo>
                      <a:lnTo>
                        <a:pt x="269" y="71"/>
                      </a:lnTo>
                      <a:lnTo>
                        <a:pt x="271" y="71"/>
                      </a:lnTo>
                      <a:close/>
                    </a:path>
                  </a:pathLst>
                </a:custGeom>
                <a:solidFill>
                  <a:srgbClr val="E7A33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430" name="Freeform 294"/>
                <p:cNvSpPr>
                  <a:spLocks noEditPoints="1"/>
                </p:cNvSpPr>
                <p:nvPr/>
              </p:nvSpPr>
              <p:spPr bwMode="auto">
                <a:xfrm>
                  <a:off x="1728" y="1613"/>
                  <a:ext cx="277" cy="128"/>
                </a:xfrm>
                <a:custGeom>
                  <a:avLst/>
                  <a:gdLst/>
                  <a:ahLst/>
                  <a:cxnLst>
                    <a:cxn ang="0">
                      <a:pos x="277" y="17"/>
                    </a:cxn>
                    <a:cxn ang="0">
                      <a:pos x="275" y="9"/>
                    </a:cxn>
                    <a:cxn ang="0">
                      <a:pos x="275" y="3"/>
                    </a:cxn>
                    <a:cxn ang="0">
                      <a:pos x="273" y="1"/>
                    </a:cxn>
                    <a:cxn ang="0">
                      <a:pos x="269" y="0"/>
                    </a:cxn>
                    <a:cxn ang="0">
                      <a:pos x="271" y="5"/>
                    </a:cxn>
                    <a:cxn ang="0">
                      <a:pos x="271" y="13"/>
                    </a:cxn>
                    <a:cxn ang="0">
                      <a:pos x="275" y="15"/>
                    </a:cxn>
                    <a:cxn ang="0">
                      <a:pos x="277" y="17"/>
                    </a:cxn>
                    <a:cxn ang="0">
                      <a:pos x="0" y="56"/>
                    </a:cxn>
                    <a:cxn ang="0">
                      <a:pos x="6" y="77"/>
                    </a:cxn>
                    <a:cxn ang="0">
                      <a:pos x="15" y="96"/>
                    </a:cxn>
                    <a:cxn ang="0">
                      <a:pos x="26" y="113"/>
                    </a:cxn>
                    <a:cxn ang="0">
                      <a:pos x="42" y="128"/>
                    </a:cxn>
                    <a:cxn ang="0">
                      <a:pos x="43" y="127"/>
                    </a:cxn>
                    <a:cxn ang="0">
                      <a:pos x="45" y="127"/>
                    </a:cxn>
                    <a:cxn ang="0">
                      <a:pos x="30" y="111"/>
                    </a:cxn>
                    <a:cxn ang="0">
                      <a:pos x="19" y="94"/>
                    </a:cxn>
                    <a:cxn ang="0">
                      <a:pos x="9" y="75"/>
                    </a:cxn>
                    <a:cxn ang="0">
                      <a:pos x="4" y="56"/>
                    </a:cxn>
                    <a:cxn ang="0">
                      <a:pos x="2" y="56"/>
                    </a:cxn>
                    <a:cxn ang="0">
                      <a:pos x="0" y="56"/>
                    </a:cxn>
                    <a:cxn ang="0">
                      <a:pos x="267" y="72"/>
                    </a:cxn>
                    <a:cxn ang="0">
                      <a:pos x="271" y="62"/>
                    </a:cxn>
                    <a:cxn ang="0">
                      <a:pos x="273" y="51"/>
                    </a:cxn>
                    <a:cxn ang="0">
                      <a:pos x="275" y="37"/>
                    </a:cxn>
                    <a:cxn ang="0">
                      <a:pos x="277" y="26"/>
                    </a:cxn>
                    <a:cxn ang="0">
                      <a:pos x="275" y="26"/>
                    </a:cxn>
                    <a:cxn ang="0">
                      <a:pos x="273" y="26"/>
                    </a:cxn>
                    <a:cxn ang="0">
                      <a:pos x="271" y="37"/>
                    </a:cxn>
                    <a:cxn ang="0">
                      <a:pos x="269" y="51"/>
                    </a:cxn>
                    <a:cxn ang="0">
                      <a:pos x="267" y="62"/>
                    </a:cxn>
                    <a:cxn ang="0">
                      <a:pos x="264" y="72"/>
                    </a:cxn>
                    <a:cxn ang="0">
                      <a:pos x="265" y="72"/>
                    </a:cxn>
                    <a:cxn ang="0">
                      <a:pos x="267" y="72"/>
                    </a:cxn>
                  </a:cxnLst>
                  <a:rect l="0" t="0" r="r" b="b"/>
                  <a:pathLst>
                    <a:path w="277" h="128">
                      <a:moveTo>
                        <a:pt x="277" y="17"/>
                      </a:moveTo>
                      <a:lnTo>
                        <a:pt x="275" y="9"/>
                      </a:lnTo>
                      <a:lnTo>
                        <a:pt x="275" y="3"/>
                      </a:lnTo>
                      <a:lnTo>
                        <a:pt x="273" y="1"/>
                      </a:lnTo>
                      <a:lnTo>
                        <a:pt x="269" y="0"/>
                      </a:lnTo>
                      <a:lnTo>
                        <a:pt x="271" y="5"/>
                      </a:lnTo>
                      <a:lnTo>
                        <a:pt x="271" y="13"/>
                      </a:lnTo>
                      <a:lnTo>
                        <a:pt x="275" y="15"/>
                      </a:lnTo>
                      <a:lnTo>
                        <a:pt x="277" y="17"/>
                      </a:lnTo>
                      <a:close/>
                      <a:moveTo>
                        <a:pt x="0" y="56"/>
                      </a:moveTo>
                      <a:lnTo>
                        <a:pt x="6" y="77"/>
                      </a:lnTo>
                      <a:lnTo>
                        <a:pt x="15" y="96"/>
                      </a:lnTo>
                      <a:lnTo>
                        <a:pt x="26" y="113"/>
                      </a:lnTo>
                      <a:lnTo>
                        <a:pt x="42" y="128"/>
                      </a:lnTo>
                      <a:lnTo>
                        <a:pt x="43" y="127"/>
                      </a:lnTo>
                      <a:lnTo>
                        <a:pt x="45" y="127"/>
                      </a:lnTo>
                      <a:lnTo>
                        <a:pt x="30" y="111"/>
                      </a:lnTo>
                      <a:lnTo>
                        <a:pt x="19" y="94"/>
                      </a:lnTo>
                      <a:lnTo>
                        <a:pt x="9" y="75"/>
                      </a:lnTo>
                      <a:lnTo>
                        <a:pt x="4" y="56"/>
                      </a:lnTo>
                      <a:lnTo>
                        <a:pt x="2" y="56"/>
                      </a:lnTo>
                      <a:lnTo>
                        <a:pt x="0" y="56"/>
                      </a:lnTo>
                      <a:close/>
                      <a:moveTo>
                        <a:pt x="267" y="72"/>
                      </a:moveTo>
                      <a:lnTo>
                        <a:pt x="271" y="62"/>
                      </a:lnTo>
                      <a:lnTo>
                        <a:pt x="273" y="51"/>
                      </a:lnTo>
                      <a:lnTo>
                        <a:pt x="275" y="37"/>
                      </a:lnTo>
                      <a:lnTo>
                        <a:pt x="277" y="26"/>
                      </a:lnTo>
                      <a:lnTo>
                        <a:pt x="275" y="26"/>
                      </a:lnTo>
                      <a:lnTo>
                        <a:pt x="273" y="26"/>
                      </a:lnTo>
                      <a:lnTo>
                        <a:pt x="271" y="37"/>
                      </a:lnTo>
                      <a:lnTo>
                        <a:pt x="269" y="51"/>
                      </a:lnTo>
                      <a:lnTo>
                        <a:pt x="267" y="62"/>
                      </a:lnTo>
                      <a:lnTo>
                        <a:pt x="264" y="72"/>
                      </a:lnTo>
                      <a:lnTo>
                        <a:pt x="265" y="72"/>
                      </a:lnTo>
                      <a:lnTo>
                        <a:pt x="267" y="72"/>
                      </a:lnTo>
                      <a:close/>
                    </a:path>
                  </a:pathLst>
                </a:custGeom>
                <a:solidFill>
                  <a:srgbClr val="E7A33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431" name="Freeform 295"/>
                <p:cNvSpPr>
                  <a:spLocks noEditPoints="1"/>
                </p:cNvSpPr>
                <p:nvPr/>
              </p:nvSpPr>
              <p:spPr bwMode="auto">
                <a:xfrm>
                  <a:off x="1730" y="1611"/>
                  <a:ext cx="273" cy="129"/>
                </a:xfrm>
                <a:custGeom>
                  <a:avLst/>
                  <a:gdLst/>
                  <a:ahLst/>
                  <a:cxnLst>
                    <a:cxn ang="0">
                      <a:pos x="271" y="17"/>
                    </a:cxn>
                    <a:cxn ang="0">
                      <a:pos x="271" y="9"/>
                    </a:cxn>
                    <a:cxn ang="0">
                      <a:pos x="271" y="3"/>
                    </a:cxn>
                    <a:cxn ang="0">
                      <a:pos x="267" y="2"/>
                    </a:cxn>
                    <a:cxn ang="0">
                      <a:pos x="265" y="0"/>
                    </a:cxn>
                    <a:cxn ang="0">
                      <a:pos x="267" y="7"/>
                    </a:cxn>
                    <a:cxn ang="0">
                      <a:pos x="267" y="13"/>
                    </a:cxn>
                    <a:cxn ang="0">
                      <a:pos x="269" y="15"/>
                    </a:cxn>
                    <a:cxn ang="0">
                      <a:pos x="269" y="15"/>
                    </a:cxn>
                    <a:cxn ang="0">
                      <a:pos x="271" y="15"/>
                    </a:cxn>
                    <a:cxn ang="0">
                      <a:pos x="271" y="17"/>
                    </a:cxn>
                    <a:cxn ang="0">
                      <a:pos x="0" y="58"/>
                    </a:cxn>
                    <a:cxn ang="0">
                      <a:pos x="5" y="79"/>
                    </a:cxn>
                    <a:cxn ang="0">
                      <a:pos x="15" y="96"/>
                    </a:cxn>
                    <a:cxn ang="0">
                      <a:pos x="26" y="113"/>
                    </a:cxn>
                    <a:cxn ang="0">
                      <a:pos x="41" y="129"/>
                    </a:cxn>
                    <a:cxn ang="0">
                      <a:pos x="43" y="129"/>
                    </a:cxn>
                    <a:cxn ang="0">
                      <a:pos x="45" y="129"/>
                    </a:cxn>
                    <a:cxn ang="0">
                      <a:pos x="30" y="113"/>
                    </a:cxn>
                    <a:cxn ang="0">
                      <a:pos x="19" y="96"/>
                    </a:cxn>
                    <a:cxn ang="0">
                      <a:pos x="9" y="77"/>
                    </a:cxn>
                    <a:cxn ang="0">
                      <a:pos x="4" y="57"/>
                    </a:cxn>
                    <a:cxn ang="0">
                      <a:pos x="2" y="58"/>
                    </a:cxn>
                    <a:cxn ang="0">
                      <a:pos x="0" y="58"/>
                    </a:cxn>
                    <a:cxn ang="0">
                      <a:pos x="263" y="74"/>
                    </a:cxn>
                    <a:cxn ang="0">
                      <a:pos x="267" y="64"/>
                    </a:cxn>
                    <a:cxn ang="0">
                      <a:pos x="269" y="53"/>
                    </a:cxn>
                    <a:cxn ang="0">
                      <a:pos x="271" y="39"/>
                    </a:cxn>
                    <a:cxn ang="0">
                      <a:pos x="273" y="28"/>
                    </a:cxn>
                    <a:cxn ang="0">
                      <a:pos x="271" y="28"/>
                    </a:cxn>
                    <a:cxn ang="0">
                      <a:pos x="269" y="28"/>
                    </a:cxn>
                    <a:cxn ang="0">
                      <a:pos x="267" y="39"/>
                    </a:cxn>
                    <a:cxn ang="0">
                      <a:pos x="265" y="53"/>
                    </a:cxn>
                    <a:cxn ang="0">
                      <a:pos x="263" y="64"/>
                    </a:cxn>
                    <a:cxn ang="0">
                      <a:pos x="260" y="74"/>
                    </a:cxn>
                    <a:cxn ang="0">
                      <a:pos x="262" y="74"/>
                    </a:cxn>
                    <a:cxn ang="0">
                      <a:pos x="263" y="74"/>
                    </a:cxn>
                  </a:cxnLst>
                  <a:rect l="0" t="0" r="r" b="b"/>
                  <a:pathLst>
                    <a:path w="273" h="129">
                      <a:moveTo>
                        <a:pt x="271" y="17"/>
                      </a:moveTo>
                      <a:lnTo>
                        <a:pt x="271" y="9"/>
                      </a:lnTo>
                      <a:lnTo>
                        <a:pt x="271" y="3"/>
                      </a:lnTo>
                      <a:lnTo>
                        <a:pt x="267" y="2"/>
                      </a:lnTo>
                      <a:lnTo>
                        <a:pt x="265" y="0"/>
                      </a:lnTo>
                      <a:lnTo>
                        <a:pt x="267" y="7"/>
                      </a:lnTo>
                      <a:lnTo>
                        <a:pt x="267" y="13"/>
                      </a:lnTo>
                      <a:lnTo>
                        <a:pt x="269" y="15"/>
                      </a:lnTo>
                      <a:lnTo>
                        <a:pt x="269" y="15"/>
                      </a:lnTo>
                      <a:lnTo>
                        <a:pt x="271" y="15"/>
                      </a:lnTo>
                      <a:lnTo>
                        <a:pt x="271" y="17"/>
                      </a:lnTo>
                      <a:close/>
                      <a:moveTo>
                        <a:pt x="0" y="58"/>
                      </a:moveTo>
                      <a:lnTo>
                        <a:pt x="5" y="79"/>
                      </a:lnTo>
                      <a:lnTo>
                        <a:pt x="15" y="96"/>
                      </a:lnTo>
                      <a:lnTo>
                        <a:pt x="26" y="113"/>
                      </a:lnTo>
                      <a:lnTo>
                        <a:pt x="41" y="129"/>
                      </a:lnTo>
                      <a:lnTo>
                        <a:pt x="43" y="129"/>
                      </a:lnTo>
                      <a:lnTo>
                        <a:pt x="45" y="129"/>
                      </a:lnTo>
                      <a:lnTo>
                        <a:pt x="30" y="113"/>
                      </a:lnTo>
                      <a:lnTo>
                        <a:pt x="19" y="96"/>
                      </a:lnTo>
                      <a:lnTo>
                        <a:pt x="9" y="77"/>
                      </a:lnTo>
                      <a:lnTo>
                        <a:pt x="4" y="57"/>
                      </a:lnTo>
                      <a:lnTo>
                        <a:pt x="2" y="58"/>
                      </a:lnTo>
                      <a:lnTo>
                        <a:pt x="0" y="58"/>
                      </a:lnTo>
                      <a:close/>
                      <a:moveTo>
                        <a:pt x="263" y="74"/>
                      </a:moveTo>
                      <a:lnTo>
                        <a:pt x="267" y="64"/>
                      </a:lnTo>
                      <a:lnTo>
                        <a:pt x="269" y="53"/>
                      </a:lnTo>
                      <a:lnTo>
                        <a:pt x="271" y="39"/>
                      </a:lnTo>
                      <a:lnTo>
                        <a:pt x="273" y="28"/>
                      </a:lnTo>
                      <a:lnTo>
                        <a:pt x="271" y="28"/>
                      </a:lnTo>
                      <a:lnTo>
                        <a:pt x="269" y="28"/>
                      </a:lnTo>
                      <a:lnTo>
                        <a:pt x="267" y="39"/>
                      </a:lnTo>
                      <a:lnTo>
                        <a:pt x="265" y="53"/>
                      </a:lnTo>
                      <a:lnTo>
                        <a:pt x="263" y="64"/>
                      </a:lnTo>
                      <a:lnTo>
                        <a:pt x="260" y="74"/>
                      </a:lnTo>
                      <a:lnTo>
                        <a:pt x="262" y="74"/>
                      </a:lnTo>
                      <a:lnTo>
                        <a:pt x="263" y="74"/>
                      </a:lnTo>
                      <a:close/>
                    </a:path>
                  </a:pathLst>
                </a:custGeom>
                <a:solidFill>
                  <a:srgbClr val="E7A43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432" name="Freeform 296"/>
                <p:cNvSpPr>
                  <a:spLocks noEditPoints="1"/>
                </p:cNvSpPr>
                <p:nvPr/>
              </p:nvSpPr>
              <p:spPr bwMode="auto">
                <a:xfrm>
                  <a:off x="1732" y="1609"/>
                  <a:ext cx="269" cy="131"/>
                </a:xfrm>
                <a:custGeom>
                  <a:avLst/>
                  <a:gdLst/>
                  <a:ahLst/>
                  <a:cxnLst>
                    <a:cxn ang="0">
                      <a:pos x="267" y="17"/>
                    </a:cxn>
                    <a:cxn ang="0">
                      <a:pos x="267" y="9"/>
                    </a:cxn>
                    <a:cxn ang="0">
                      <a:pos x="265" y="4"/>
                    </a:cxn>
                    <a:cxn ang="0">
                      <a:pos x="263" y="2"/>
                    </a:cxn>
                    <a:cxn ang="0">
                      <a:pos x="261" y="0"/>
                    </a:cxn>
                    <a:cxn ang="0">
                      <a:pos x="263" y="7"/>
                    </a:cxn>
                    <a:cxn ang="0">
                      <a:pos x="263" y="15"/>
                    </a:cxn>
                    <a:cxn ang="0">
                      <a:pos x="265" y="15"/>
                    </a:cxn>
                    <a:cxn ang="0">
                      <a:pos x="267" y="17"/>
                    </a:cxn>
                    <a:cxn ang="0">
                      <a:pos x="267" y="17"/>
                    </a:cxn>
                    <a:cxn ang="0">
                      <a:pos x="267" y="17"/>
                    </a:cxn>
                    <a:cxn ang="0">
                      <a:pos x="0" y="60"/>
                    </a:cxn>
                    <a:cxn ang="0">
                      <a:pos x="5" y="79"/>
                    </a:cxn>
                    <a:cxn ang="0">
                      <a:pos x="15" y="98"/>
                    </a:cxn>
                    <a:cxn ang="0">
                      <a:pos x="26" y="115"/>
                    </a:cxn>
                    <a:cxn ang="0">
                      <a:pos x="41" y="131"/>
                    </a:cxn>
                    <a:cxn ang="0">
                      <a:pos x="43" y="131"/>
                    </a:cxn>
                    <a:cxn ang="0">
                      <a:pos x="45" y="129"/>
                    </a:cxn>
                    <a:cxn ang="0">
                      <a:pos x="30" y="114"/>
                    </a:cxn>
                    <a:cxn ang="0">
                      <a:pos x="19" y="98"/>
                    </a:cxn>
                    <a:cxn ang="0">
                      <a:pos x="9" y="79"/>
                    </a:cxn>
                    <a:cxn ang="0">
                      <a:pos x="3" y="59"/>
                    </a:cxn>
                    <a:cxn ang="0">
                      <a:pos x="2" y="59"/>
                    </a:cxn>
                    <a:cxn ang="0">
                      <a:pos x="0" y="60"/>
                    </a:cxn>
                    <a:cxn ang="0">
                      <a:pos x="260" y="76"/>
                    </a:cxn>
                    <a:cxn ang="0">
                      <a:pos x="263" y="66"/>
                    </a:cxn>
                    <a:cxn ang="0">
                      <a:pos x="265" y="55"/>
                    </a:cxn>
                    <a:cxn ang="0">
                      <a:pos x="267" y="41"/>
                    </a:cxn>
                    <a:cxn ang="0">
                      <a:pos x="269" y="30"/>
                    </a:cxn>
                    <a:cxn ang="0">
                      <a:pos x="267" y="30"/>
                    </a:cxn>
                    <a:cxn ang="0">
                      <a:pos x="265" y="30"/>
                    </a:cxn>
                    <a:cxn ang="0">
                      <a:pos x="265" y="30"/>
                    </a:cxn>
                    <a:cxn ang="0">
                      <a:pos x="265" y="30"/>
                    </a:cxn>
                    <a:cxn ang="0">
                      <a:pos x="263" y="41"/>
                    </a:cxn>
                    <a:cxn ang="0">
                      <a:pos x="261" y="53"/>
                    </a:cxn>
                    <a:cxn ang="0">
                      <a:pos x="260" y="66"/>
                    </a:cxn>
                    <a:cxn ang="0">
                      <a:pos x="256" y="76"/>
                    </a:cxn>
                    <a:cxn ang="0">
                      <a:pos x="258" y="76"/>
                    </a:cxn>
                    <a:cxn ang="0">
                      <a:pos x="260" y="76"/>
                    </a:cxn>
                  </a:cxnLst>
                  <a:rect l="0" t="0" r="r" b="b"/>
                  <a:pathLst>
                    <a:path w="269" h="131">
                      <a:moveTo>
                        <a:pt x="267" y="17"/>
                      </a:moveTo>
                      <a:lnTo>
                        <a:pt x="267" y="9"/>
                      </a:lnTo>
                      <a:lnTo>
                        <a:pt x="265" y="4"/>
                      </a:lnTo>
                      <a:lnTo>
                        <a:pt x="263" y="2"/>
                      </a:lnTo>
                      <a:lnTo>
                        <a:pt x="261" y="0"/>
                      </a:lnTo>
                      <a:lnTo>
                        <a:pt x="263" y="7"/>
                      </a:lnTo>
                      <a:lnTo>
                        <a:pt x="263" y="15"/>
                      </a:lnTo>
                      <a:lnTo>
                        <a:pt x="265" y="15"/>
                      </a:lnTo>
                      <a:lnTo>
                        <a:pt x="267" y="17"/>
                      </a:lnTo>
                      <a:lnTo>
                        <a:pt x="267" y="17"/>
                      </a:lnTo>
                      <a:lnTo>
                        <a:pt x="267" y="17"/>
                      </a:lnTo>
                      <a:close/>
                      <a:moveTo>
                        <a:pt x="0" y="60"/>
                      </a:moveTo>
                      <a:lnTo>
                        <a:pt x="5" y="79"/>
                      </a:lnTo>
                      <a:lnTo>
                        <a:pt x="15" y="98"/>
                      </a:lnTo>
                      <a:lnTo>
                        <a:pt x="26" y="115"/>
                      </a:lnTo>
                      <a:lnTo>
                        <a:pt x="41" y="131"/>
                      </a:lnTo>
                      <a:lnTo>
                        <a:pt x="43" y="131"/>
                      </a:lnTo>
                      <a:lnTo>
                        <a:pt x="45" y="129"/>
                      </a:lnTo>
                      <a:lnTo>
                        <a:pt x="30" y="114"/>
                      </a:lnTo>
                      <a:lnTo>
                        <a:pt x="19" y="98"/>
                      </a:lnTo>
                      <a:lnTo>
                        <a:pt x="9" y="79"/>
                      </a:lnTo>
                      <a:lnTo>
                        <a:pt x="3" y="59"/>
                      </a:lnTo>
                      <a:lnTo>
                        <a:pt x="2" y="59"/>
                      </a:lnTo>
                      <a:lnTo>
                        <a:pt x="0" y="60"/>
                      </a:lnTo>
                      <a:close/>
                      <a:moveTo>
                        <a:pt x="260" y="76"/>
                      </a:moveTo>
                      <a:lnTo>
                        <a:pt x="263" y="66"/>
                      </a:lnTo>
                      <a:lnTo>
                        <a:pt x="265" y="55"/>
                      </a:lnTo>
                      <a:lnTo>
                        <a:pt x="267" y="41"/>
                      </a:lnTo>
                      <a:lnTo>
                        <a:pt x="269" y="30"/>
                      </a:lnTo>
                      <a:lnTo>
                        <a:pt x="267" y="30"/>
                      </a:lnTo>
                      <a:lnTo>
                        <a:pt x="265" y="30"/>
                      </a:lnTo>
                      <a:lnTo>
                        <a:pt x="265" y="30"/>
                      </a:lnTo>
                      <a:lnTo>
                        <a:pt x="265" y="30"/>
                      </a:lnTo>
                      <a:lnTo>
                        <a:pt x="263" y="41"/>
                      </a:lnTo>
                      <a:lnTo>
                        <a:pt x="261" y="53"/>
                      </a:lnTo>
                      <a:lnTo>
                        <a:pt x="260" y="66"/>
                      </a:lnTo>
                      <a:lnTo>
                        <a:pt x="256" y="76"/>
                      </a:lnTo>
                      <a:lnTo>
                        <a:pt x="258" y="76"/>
                      </a:lnTo>
                      <a:lnTo>
                        <a:pt x="260" y="76"/>
                      </a:lnTo>
                      <a:close/>
                    </a:path>
                  </a:pathLst>
                </a:custGeom>
                <a:solidFill>
                  <a:srgbClr val="E7A53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433" name="Freeform 297"/>
                <p:cNvSpPr>
                  <a:spLocks noEditPoints="1"/>
                </p:cNvSpPr>
                <p:nvPr/>
              </p:nvSpPr>
              <p:spPr bwMode="auto">
                <a:xfrm>
                  <a:off x="1734" y="1516"/>
                  <a:ext cx="265" cy="224"/>
                </a:xfrm>
                <a:custGeom>
                  <a:avLst/>
                  <a:gdLst/>
                  <a:ahLst/>
                  <a:cxnLst>
                    <a:cxn ang="0">
                      <a:pos x="263" y="108"/>
                    </a:cxn>
                    <a:cxn ang="0">
                      <a:pos x="263" y="102"/>
                    </a:cxn>
                    <a:cxn ang="0">
                      <a:pos x="261" y="95"/>
                    </a:cxn>
                    <a:cxn ang="0">
                      <a:pos x="259" y="93"/>
                    </a:cxn>
                    <a:cxn ang="0">
                      <a:pos x="258" y="91"/>
                    </a:cxn>
                    <a:cxn ang="0">
                      <a:pos x="259" y="98"/>
                    </a:cxn>
                    <a:cxn ang="0">
                      <a:pos x="259" y="106"/>
                    </a:cxn>
                    <a:cxn ang="0">
                      <a:pos x="261" y="108"/>
                    </a:cxn>
                    <a:cxn ang="0">
                      <a:pos x="263" y="108"/>
                    </a:cxn>
                    <a:cxn ang="0">
                      <a:pos x="0" y="152"/>
                    </a:cxn>
                    <a:cxn ang="0">
                      <a:pos x="5" y="172"/>
                    </a:cxn>
                    <a:cxn ang="0">
                      <a:pos x="15" y="191"/>
                    </a:cxn>
                    <a:cxn ang="0">
                      <a:pos x="26" y="208"/>
                    </a:cxn>
                    <a:cxn ang="0">
                      <a:pos x="41" y="224"/>
                    </a:cxn>
                    <a:cxn ang="0">
                      <a:pos x="43" y="222"/>
                    </a:cxn>
                    <a:cxn ang="0">
                      <a:pos x="45" y="222"/>
                    </a:cxn>
                    <a:cxn ang="0">
                      <a:pos x="30" y="207"/>
                    </a:cxn>
                    <a:cxn ang="0">
                      <a:pos x="19" y="189"/>
                    </a:cxn>
                    <a:cxn ang="0">
                      <a:pos x="9" y="170"/>
                    </a:cxn>
                    <a:cxn ang="0">
                      <a:pos x="3" y="152"/>
                    </a:cxn>
                    <a:cxn ang="0">
                      <a:pos x="1" y="152"/>
                    </a:cxn>
                    <a:cxn ang="0">
                      <a:pos x="0" y="152"/>
                    </a:cxn>
                    <a:cxn ang="0">
                      <a:pos x="256" y="169"/>
                    </a:cxn>
                    <a:cxn ang="0">
                      <a:pos x="259" y="159"/>
                    </a:cxn>
                    <a:cxn ang="0">
                      <a:pos x="261" y="148"/>
                    </a:cxn>
                    <a:cxn ang="0">
                      <a:pos x="263" y="134"/>
                    </a:cxn>
                    <a:cxn ang="0">
                      <a:pos x="265" y="123"/>
                    </a:cxn>
                    <a:cxn ang="0">
                      <a:pos x="263" y="123"/>
                    </a:cxn>
                    <a:cxn ang="0">
                      <a:pos x="263" y="123"/>
                    </a:cxn>
                    <a:cxn ang="0">
                      <a:pos x="261" y="123"/>
                    </a:cxn>
                    <a:cxn ang="0">
                      <a:pos x="261" y="123"/>
                    </a:cxn>
                    <a:cxn ang="0">
                      <a:pos x="259" y="134"/>
                    </a:cxn>
                    <a:cxn ang="0">
                      <a:pos x="258" y="146"/>
                    </a:cxn>
                    <a:cxn ang="0">
                      <a:pos x="256" y="157"/>
                    </a:cxn>
                    <a:cxn ang="0">
                      <a:pos x="252" y="169"/>
                    </a:cxn>
                    <a:cxn ang="0">
                      <a:pos x="254" y="169"/>
                    </a:cxn>
                    <a:cxn ang="0">
                      <a:pos x="256" y="169"/>
                    </a:cxn>
                    <a:cxn ang="0">
                      <a:pos x="81" y="0"/>
                    </a:cxn>
                    <a:cxn ang="0">
                      <a:pos x="79" y="0"/>
                    </a:cxn>
                    <a:cxn ang="0">
                      <a:pos x="79" y="0"/>
                    </a:cxn>
                    <a:cxn ang="0">
                      <a:pos x="79" y="0"/>
                    </a:cxn>
                    <a:cxn ang="0">
                      <a:pos x="79" y="0"/>
                    </a:cxn>
                    <a:cxn ang="0">
                      <a:pos x="81" y="0"/>
                    </a:cxn>
                    <a:cxn ang="0">
                      <a:pos x="81" y="0"/>
                    </a:cxn>
                  </a:cxnLst>
                  <a:rect l="0" t="0" r="r" b="b"/>
                  <a:pathLst>
                    <a:path w="265" h="224">
                      <a:moveTo>
                        <a:pt x="263" y="108"/>
                      </a:moveTo>
                      <a:lnTo>
                        <a:pt x="263" y="102"/>
                      </a:lnTo>
                      <a:lnTo>
                        <a:pt x="261" y="95"/>
                      </a:lnTo>
                      <a:lnTo>
                        <a:pt x="259" y="93"/>
                      </a:lnTo>
                      <a:lnTo>
                        <a:pt x="258" y="91"/>
                      </a:lnTo>
                      <a:lnTo>
                        <a:pt x="259" y="98"/>
                      </a:lnTo>
                      <a:lnTo>
                        <a:pt x="259" y="106"/>
                      </a:lnTo>
                      <a:lnTo>
                        <a:pt x="261" y="108"/>
                      </a:lnTo>
                      <a:lnTo>
                        <a:pt x="263" y="108"/>
                      </a:lnTo>
                      <a:close/>
                      <a:moveTo>
                        <a:pt x="0" y="152"/>
                      </a:moveTo>
                      <a:lnTo>
                        <a:pt x="5" y="172"/>
                      </a:lnTo>
                      <a:lnTo>
                        <a:pt x="15" y="191"/>
                      </a:lnTo>
                      <a:lnTo>
                        <a:pt x="26" y="208"/>
                      </a:lnTo>
                      <a:lnTo>
                        <a:pt x="41" y="224"/>
                      </a:lnTo>
                      <a:lnTo>
                        <a:pt x="43" y="222"/>
                      </a:lnTo>
                      <a:lnTo>
                        <a:pt x="45" y="222"/>
                      </a:lnTo>
                      <a:lnTo>
                        <a:pt x="30" y="207"/>
                      </a:lnTo>
                      <a:lnTo>
                        <a:pt x="19" y="189"/>
                      </a:lnTo>
                      <a:lnTo>
                        <a:pt x="9" y="170"/>
                      </a:lnTo>
                      <a:lnTo>
                        <a:pt x="3" y="152"/>
                      </a:lnTo>
                      <a:lnTo>
                        <a:pt x="1" y="152"/>
                      </a:lnTo>
                      <a:lnTo>
                        <a:pt x="0" y="152"/>
                      </a:lnTo>
                      <a:close/>
                      <a:moveTo>
                        <a:pt x="256" y="169"/>
                      </a:moveTo>
                      <a:lnTo>
                        <a:pt x="259" y="159"/>
                      </a:lnTo>
                      <a:lnTo>
                        <a:pt x="261" y="148"/>
                      </a:lnTo>
                      <a:lnTo>
                        <a:pt x="263" y="134"/>
                      </a:lnTo>
                      <a:lnTo>
                        <a:pt x="265" y="123"/>
                      </a:lnTo>
                      <a:lnTo>
                        <a:pt x="263" y="123"/>
                      </a:lnTo>
                      <a:lnTo>
                        <a:pt x="263" y="123"/>
                      </a:lnTo>
                      <a:lnTo>
                        <a:pt x="261" y="123"/>
                      </a:lnTo>
                      <a:lnTo>
                        <a:pt x="261" y="123"/>
                      </a:lnTo>
                      <a:lnTo>
                        <a:pt x="259" y="134"/>
                      </a:lnTo>
                      <a:lnTo>
                        <a:pt x="258" y="146"/>
                      </a:lnTo>
                      <a:lnTo>
                        <a:pt x="256" y="157"/>
                      </a:lnTo>
                      <a:lnTo>
                        <a:pt x="252" y="169"/>
                      </a:lnTo>
                      <a:lnTo>
                        <a:pt x="254" y="169"/>
                      </a:lnTo>
                      <a:lnTo>
                        <a:pt x="256" y="169"/>
                      </a:lnTo>
                      <a:close/>
                      <a:moveTo>
                        <a:pt x="81" y="0"/>
                      </a:moveTo>
                      <a:lnTo>
                        <a:pt x="79" y="0"/>
                      </a:lnTo>
                      <a:lnTo>
                        <a:pt x="79" y="0"/>
                      </a:lnTo>
                      <a:lnTo>
                        <a:pt x="79" y="0"/>
                      </a:lnTo>
                      <a:lnTo>
                        <a:pt x="79" y="0"/>
                      </a:lnTo>
                      <a:lnTo>
                        <a:pt x="81" y="0"/>
                      </a:lnTo>
                      <a:lnTo>
                        <a:pt x="81" y="0"/>
                      </a:lnTo>
                      <a:close/>
                    </a:path>
                  </a:pathLst>
                </a:custGeom>
                <a:solidFill>
                  <a:srgbClr val="E8A53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434" name="Freeform 298"/>
                <p:cNvSpPr>
                  <a:spLocks noEditPoints="1"/>
                </p:cNvSpPr>
                <p:nvPr/>
              </p:nvSpPr>
              <p:spPr bwMode="auto">
                <a:xfrm>
                  <a:off x="1735" y="1516"/>
                  <a:ext cx="262" cy="222"/>
                </a:xfrm>
                <a:custGeom>
                  <a:avLst/>
                  <a:gdLst/>
                  <a:ahLst/>
                  <a:cxnLst>
                    <a:cxn ang="0">
                      <a:pos x="260" y="108"/>
                    </a:cxn>
                    <a:cxn ang="0">
                      <a:pos x="260" y="100"/>
                    </a:cxn>
                    <a:cxn ang="0">
                      <a:pos x="258" y="93"/>
                    </a:cxn>
                    <a:cxn ang="0">
                      <a:pos x="257" y="91"/>
                    </a:cxn>
                    <a:cxn ang="0">
                      <a:pos x="253" y="89"/>
                    </a:cxn>
                    <a:cxn ang="0">
                      <a:pos x="255" y="97"/>
                    </a:cxn>
                    <a:cxn ang="0">
                      <a:pos x="257" y="104"/>
                    </a:cxn>
                    <a:cxn ang="0">
                      <a:pos x="258" y="106"/>
                    </a:cxn>
                    <a:cxn ang="0">
                      <a:pos x="260" y="108"/>
                    </a:cxn>
                    <a:cxn ang="0">
                      <a:pos x="0" y="152"/>
                    </a:cxn>
                    <a:cxn ang="0">
                      <a:pos x="6" y="172"/>
                    </a:cxn>
                    <a:cxn ang="0">
                      <a:pos x="16" y="191"/>
                    </a:cxn>
                    <a:cxn ang="0">
                      <a:pos x="27" y="207"/>
                    </a:cxn>
                    <a:cxn ang="0">
                      <a:pos x="42" y="222"/>
                    </a:cxn>
                    <a:cxn ang="0">
                      <a:pos x="44" y="222"/>
                    </a:cxn>
                    <a:cxn ang="0">
                      <a:pos x="46" y="220"/>
                    </a:cxn>
                    <a:cxn ang="0">
                      <a:pos x="31" y="207"/>
                    </a:cxn>
                    <a:cxn ang="0">
                      <a:pos x="19" y="189"/>
                    </a:cxn>
                    <a:cxn ang="0">
                      <a:pos x="10" y="170"/>
                    </a:cxn>
                    <a:cxn ang="0">
                      <a:pos x="4" y="152"/>
                    </a:cxn>
                    <a:cxn ang="0">
                      <a:pos x="2" y="152"/>
                    </a:cxn>
                    <a:cxn ang="0">
                      <a:pos x="0" y="152"/>
                    </a:cxn>
                    <a:cxn ang="0">
                      <a:pos x="253" y="169"/>
                    </a:cxn>
                    <a:cxn ang="0">
                      <a:pos x="257" y="159"/>
                    </a:cxn>
                    <a:cxn ang="0">
                      <a:pos x="258" y="146"/>
                    </a:cxn>
                    <a:cxn ang="0">
                      <a:pos x="260" y="134"/>
                    </a:cxn>
                    <a:cxn ang="0">
                      <a:pos x="262" y="123"/>
                    </a:cxn>
                    <a:cxn ang="0">
                      <a:pos x="260" y="123"/>
                    </a:cxn>
                    <a:cxn ang="0">
                      <a:pos x="258" y="121"/>
                    </a:cxn>
                    <a:cxn ang="0">
                      <a:pos x="257" y="134"/>
                    </a:cxn>
                    <a:cxn ang="0">
                      <a:pos x="255" y="146"/>
                    </a:cxn>
                    <a:cxn ang="0">
                      <a:pos x="253" y="157"/>
                    </a:cxn>
                    <a:cxn ang="0">
                      <a:pos x="249" y="169"/>
                    </a:cxn>
                    <a:cxn ang="0">
                      <a:pos x="251" y="169"/>
                    </a:cxn>
                    <a:cxn ang="0">
                      <a:pos x="253" y="169"/>
                    </a:cxn>
                    <a:cxn ang="0">
                      <a:pos x="84" y="2"/>
                    </a:cxn>
                    <a:cxn ang="0">
                      <a:pos x="80" y="0"/>
                    </a:cxn>
                    <a:cxn ang="0">
                      <a:pos x="78" y="0"/>
                    </a:cxn>
                    <a:cxn ang="0">
                      <a:pos x="80" y="2"/>
                    </a:cxn>
                    <a:cxn ang="0">
                      <a:pos x="80" y="2"/>
                    </a:cxn>
                    <a:cxn ang="0">
                      <a:pos x="82" y="2"/>
                    </a:cxn>
                    <a:cxn ang="0">
                      <a:pos x="84" y="2"/>
                    </a:cxn>
                  </a:cxnLst>
                  <a:rect l="0" t="0" r="r" b="b"/>
                  <a:pathLst>
                    <a:path w="262" h="222">
                      <a:moveTo>
                        <a:pt x="260" y="108"/>
                      </a:moveTo>
                      <a:lnTo>
                        <a:pt x="260" y="100"/>
                      </a:lnTo>
                      <a:lnTo>
                        <a:pt x="258" y="93"/>
                      </a:lnTo>
                      <a:lnTo>
                        <a:pt x="257" y="91"/>
                      </a:lnTo>
                      <a:lnTo>
                        <a:pt x="253" y="89"/>
                      </a:lnTo>
                      <a:lnTo>
                        <a:pt x="255" y="97"/>
                      </a:lnTo>
                      <a:lnTo>
                        <a:pt x="257" y="104"/>
                      </a:lnTo>
                      <a:lnTo>
                        <a:pt x="258" y="106"/>
                      </a:lnTo>
                      <a:lnTo>
                        <a:pt x="260" y="108"/>
                      </a:lnTo>
                      <a:close/>
                      <a:moveTo>
                        <a:pt x="0" y="152"/>
                      </a:moveTo>
                      <a:lnTo>
                        <a:pt x="6" y="172"/>
                      </a:lnTo>
                      <a:lnTo>
                        <a:pt x="16" y="191"/>
                      </a:lnTo>
                      <a:lnTo>
                        <a:pt x="27" y="207"/>
                      </a:lnTo>
                      <a:lnTo>
                        <a:pt x="42" y="222"/>
                      </a:lnTo>
                      <a:lnTo>
                        <a:pt x="44" y="222"/>
                      </a:lnTo>
                      <a:lnTo>
                        <a:pt x="46" y="220"/>
                      </a:lnTo>
                      <a:lnTo>
                        <a:pt x="31" y="207"/>
                      </a:lnTo>
                      <a:lnTo>
                        <a:pt x="19" y="189"/>
                      </a:lnTo>
                      <a:lnTo>
                        <a:pt x="10" y="170"/>
                      </a:lnTo>
                      <a:lnTo>
                        <a:pt x="4" y="152"/>
                      </a:lnTo>
                      <a:lnTo>
                        <a:pt x="2" y="152"/>
                      </a:lnTo>
                      <a:lnTo>
                        <a:pt x="0" y="152"/>
                      </a:lnTo>
                      <a:close/>
                      <a:moveTo>
                        <a:pt x="253" y="169"/>
                      </a:moveTo>
                      <a:lnTo>
                        <a:pt x="257" y="159"/>
                      </a:lnTo>
                      <a:lnTo>
                        <a:pt x="258" y="146"/>
                      </a:lnTo>
                      <a:lnTo>
                        <a:pt x="260" y="134"/>
                      </a:lnTo>
                      <a:lnTo>
                        <a:pt x="262" y="123"/>
                      </a:lnTo>
                      <a:lnTo>
                        <a:pt x="260" y="123"/>
                      </a:lnTo>
                      <a:lnTo>
                        <a:pt x="258" y="121"/>
                      </a:lnTo>
                      <a:lnTo>
                        <a:pt x="257" y="134"/>
                      </a:lnTo>
                      <a:lnTo>
                        <a:pt x="255" y="146"/>
                      </a:lnTo>
                      <a:lnTo>
                        <a:pt x="253" y="157"/>
                      </a:lnTo>
                      <a:lnTo>
                        <a:pt x="249" y="169"/>
                      </a:lnTo>
                      <a:lnTo>
                        <a:pt x="251" y="169"/>
                      </a:lnTo>
                      <a:lnTo>
                        <a:pt x="253" y="169"/>
                      </a:lnTo>
                      <a:close/>
                      <a:moveTo>
                        <a:pt x="84" y="2"/>
                      </a:moveTo>
                      <a:lnTo>
                        <a:pt x="80" y="0"/>
                      </a:lnTo>
                      <a:lnTo>
                        <a:pt x="78" y="0"/>
                      </a:lnTo>
                      <a:lnTo>
                        <a:pt x="80" y="2"/>
                      </a:lnTo>
                      <a:lnTo>
                        <a:pt x="80" y="2"/>
                      </a:lnTo>
                      <a:lnTo>
                        <a:pt x="82" y="2"/>
                      </a:lnTo>
                      <a:lnTo>
                        <a:pt x="84" y="2"/>
                      </a:lnTo>
                      <a:close/>
                    </a:path>
                  </a:pathLst>
                </a:custGeom>
                <a:solidFill>
                  <a:srgbClr val="E8A63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435" name="Freeform 299"/>
                <p:cNvSpPr>
                  <a:spLocks noEditPoints="1"/>
                </p:cNvSpPr>
                <p:nvPr/>
              </p:nvSpPr>
              <p:spPr bwMode="auto">
                <a:xfrm>
                  <a:off x="1737" y="1516"/>
                  <a:ext cx="258" cy="222"/>
                </a:xfrm>
                <a:custGeom>
                  <a:avLst/>
                  <a:gdLst/>
                  <a:ahLst/>
                  <a:cxnLst>
                    <a:cxn ang="0">
                      <a:pos x="256" y="106"/>
                    </a:cxn>
                    <a:cxn ang="0">
                      <a:pos x="256" y="98"/>
                    </a:cxn>
                    <a:cxn ang="0">
                      <a:pos x="255" y="91"/>
                    </a:cxn>
                    <a:cxn ang="0">
                      <a:pos x="251" y="89"/>
                    </a:cxn>
                    <a:cxn ang="0">
                      <a:pos x="249" y="87"/>
                    </a:cxn>
                    <a:cxn ang="0">
                      <a:pos x="251" y="95"/>
                    </a:cxn>
                    <a:cxn ang="0">
                      <a:pos x="253" y="102"/>
                    </a:cxn>
                    <a:cxn ang="0">
                      <a:pos x="255" y="104"/>
                    </a:cxn>
                    <a:cxn ang="0">
                      <a:pos x="256" y="106"/>
                    </a:cxn>
                    <a:cxn ang="0">
                      <a:pos x="78" y="0"/>
                    </a:cxn>
                    <a:cxn ang="0">
                      <a:pos x="78" y="0"/>
                    </a:cxn>
                    <a:cxn ang="0">
                      <a:pos x="76" y="0"/>
                    </a:cxn>
                    <a:cxn ang="0">
                      <a:pos x="78" y="2"/>
                    </a:cxn>
                    <a:cxn ang="0">
                      <a:pos x="80" y="4"/>
                    </a:cxn>
                    <a:cxn ang="0">
                      <a:pos x="82" y="4"/>
                    </a:cxn>
                    <a:cxn ang="0">
                      <a:pos x="86" y="2"/>
                    </a:cxn>
                    <a:cxn ang="0">
                      <a:pos x="80" y="2"/>
                    </a:cxn>
                    <a:cxn ang="0">
                      <a:pos x="78" y="0"/>
                    </a:cxn>
                    <a:cxn ang="0">
                      <a:pos x="0" y="152"/>
                    </a:cxn>
                    <a:cxn ang="0">
                      <a:pos x="6" y="170"/>
                    </a:cxn>
                    <a:cxn ang="0">
                      <a:pos x="16" y="189"/>
                    </a:cxn>
                    <a:cxn ang="0">
                      <a:pos x="27" y="207"/>
                    </a:cxn>
                    <a:cxn ang="0">
                      <a:pos x="42" y="222"/>
                    </a:cxn>
                    <a:cxn ang="0">
                      <a:pos x="44" y="220"/>
                    </a:cxn>
                    <a:cxn ang="0">
                      <a:pos x="46" y="220"/>
                    </a:cxn>
                    <a:cxn ang="0">
                      <a:pos x="31" y="205"/>
                    </a:cxn>
                    <a:cxn ang="0">
                      <a:pos x="19" y="189"/>
                    </a:cxn>
                    <a:cxn ang="0">
                      <a:pos x="10" y="170"/>
                    </a:cxn>
                    <a:cxn ang="0">
                      <a:pos x="4" y="150"/>
                    </a:cxn>
                    <a:cxn ang="0">
                      <a:pos x="2" y="152"/>
                    </a:cxn>
                    <a:cxn ang="0">
                      <a:pos x="0" y="152"/>
                    </a:cxn>
                    <a:cxn ang="0">
                      <a:pos x="249" y="169"/>
                    </a:cxn>
                    <a:cxn ang="0">
                      <a:pos x="253" y="157"/>
                    </a:cxn>
                    <a:cxn ang="0">
                      <a:pos x="255" y="146"/>
                    </a:cxn>
                    <a:cxn ang="0">
                      <a:pos x="256" y="134"/>
                    </a:cxn>
                    <a:cxn ang="0">
                      <a:pos x="258" y="123"/>
                    </a:cxn>
                    <a:cxn ang="0">
                      <a:pos x="256" y="121"/>
                    </a:cxn>
                    <a:cxn ang="0">
                      <a:pos x="255" y="121"/>
                    </a:cxn>
                    <a:cxn ang="0">
                      <a:pos x="255" y="121"/>
                    </a:cxn>
                    <a:cxn ang="0">
                      <a:pos x="255" y="121"/>
                    </a:cxn>
                    <a:cxn ang="0">
                      <a:pos x="253" y="134"/>
                    </a:cxn>
                    <a:cxn ang="0">
                      <a:pos x="251" y="146"/>
                    </a:cxn>
                    <a:cxn ang="0">
                      <a:pos x="249" y="157"/>
                    </a:cxn>
                    <a:cxn ang="0">
                      <a:pos x="245" y="169"/>
                    </a:cxn>
                    <a:cxn ang="0">
                      <a:pos x="247" y="169"/>
                    </a:cxn>
                    <a:cxn ang="0">
                      <a:pos x="249" y="169"/>
                    </a:cxn>
                  </a:cxnLst>
                  <a:rect l="0" t="0" r="r" b="b"/>
                  <a:pathLst>
                    <a:path w="258" h="222">
                      <a:moveTo>
                        <a:pt x="256" y="106"/>
                      </a:moveTo>
                      <a:lnTo>
                        <a:pt x="256" y="98"/>
                      </a:lnTo>
                      <a:lnTo>
                        <a:pt x="255" y="91"/>
                      </a:lnTo>
                      <a:lnTo>
                        <a:pt x="251" y="89"/>
                      </a:lnTo>
                      <a:lnTo>
                        <a:pt x="249" y="87"/>
                      </a:lnTo>
                      <a:lnTo>
                        <a:pt x="251" y="95"/>
                      </a:lnTo>
                      <a:lnTo>
                        <a:pt x="253" y="102"/>
                      </a:lnTo>
                      <a:lnTo>
                        <a:pt x="255" y="104"/>
                      </a:lnTo>
                      <a:lnTo>
                        <a:pt x="256" y="106"/>
                      </a:lnTo>
                      <a:close/>
                      <a:moveTo>
                        <a:pt x="78" y="0"/>
                      </a:moveTo>
                      <a:lnTo>
                        <a:pt x="78" y="0"/>
                      </a:lnTo>
                      <a:lnTo>
                        <a:pt x="76" y="0"/>
                      </a:lnTo>
                      <a:lnTo>
                        <a:pt x="78" y="2"/>
                      </a:lnTo>
                      <a:lnTo>
                        <a:pt x="80" y="4"/>
                      </a:lnTo>
                      <a:lnTo>
                        <a:pt x="82" y="4"/>
                      </a:lnTo>
                      <a:lnTo>
                        <a:pt x="86" y="2"/>
                      </a:lnTo>
                      <a:lnTo>
                        <a:pt x="80" y="2"/>
                      </a:lnTo>
                      <a:lnTo>
                        <a:pt x="78" y="0"/>
                      </a:lnTo>
                      <a:close/>
                      <a:moveTo>
                        <a:pt x="0" y="152"/>
                      </a:moveTo>
                      <a:lnTo>
                        <a:pt x="6" y="170"/>
                      </a:lnTo>
                      <a:lnTo>
                        <a:pt x="16" y="189"/>
                      </a:lnTo>
                      <a:lnTo>
                        <a:pt x="27" y="207"/>
                      </a:lnTo>
                      <a:lnTo>
                        <a:pt x="42" y="222"/>
                      </a:lnTo>
                      <a:lnTo>
                        <a:pt x="44" y="220"/>
                      </a:lnTo>
                      <a:lnTo>
                        <a:pt x="46" y="220"/>
                      </a:lnTo>
                      <a:lnTo>
                        <a:pt x="31" y="205"/>
                      </a:lnTo>
                      <a:lnTo>
                        <a:pt x="19" y="189"/>
                      </a:lnTo>
                      <a:lnTo>
                        <a:pt x="10" y="170"/>
                      </a:lnTo>
                      <a:lnTo>
                        <a:pt x="4" y="150"/>
                      </a:lnTo>
                      <a:lnTo>
                        <a:pt x="2" y="152"/>
                      </a:lnTo>
                      <a:lnTo>
                        <a:pt x="0" y="152"/>
                      </a:lnTo>
                      <a:close/>
                      <a:moveTo>
                        <a:pt x="249" y="169"/>
                      </a:moveTo>
                      <a:lnTo>
                        <a:pt x="253" y="157"/>
                      </a:lnTo>
                      <a:lnTo>
                        <a:pt x="255" y="146"/>
                      </a:lnTo>
                      <a:lnTo>
                        <a:pt x="256" y="134"/>
                      </a:lnTo>
                      <a:lnTo>
                        <a:pt x="258" y="123"/>
                      </a:lnTo>
                      <a:lnTo>
                        <a:pt x="256" y="121"/>
                      </a:lnTo>
                      <a:lnTo>
                        <a:pt x="255" y="121"/>
                      </a:lnTo>
                      <a:lnTo>
                        <a:pt x="255" y="121"/>
                      </a:lnTo>
                      <a:lnTo>
                        <a:pt x="255" y="121"/>
                      </a:lnTo>
                      <a:lnTo>
                        <a:pt x="253" y="134"/>
                      </a:lnTo>
                      <a:lnTo>
                        <a:pt x="251" y="146"/>
                      </a:lnTo>
                      <a:lnTo>
                        <a:pt x="249" y="157"/>
                      </a:lnTo>
                      <a:lnTo>
                        <a:pt x="245" y="169"/>
                      </a:lnTo>
                      <a:lnTo>
                        <a:pt x="247" y="169"/>
                      </a:lnTo>
                      <a:lnTo>
                        <a:pt x="249" y="169"/>
                      </a:lnTo>
                      <a:close/>
                    </a:path>
                  </a:pathLst>
                </a:custGeom>
                <a:solidFill>
                  <a:srgbClr val="E8A73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436" name="Freeform 300"/>
                <p:cNvSpPr>
                  <a:spLocks noEditPoints="1"/>
                </p:cNvSpPr>
                <p:nvPr/>
              </p:nvSpPr>
              <p:spPr bwMode="auto">
                <a:xfrm>
                  <a:off x="1739" y="1518"/>
                  <a:ext cx="254" cy="218"/>
                </a:xfrm>
                <a:custGeom>
                  <a:avLst/>
                  <a:gdLst/>
                  <a:ahLst/>
                  <a:cxnLst>
                    <a:cxn ang="0">
                      <a:pos x="253" y="102"/>
                    </a:cxn>
                    <a:cxn ang="0">
                      <a:pos x="251" y="95"/>
                    </a:cxn>
                    <a:cxn ang="0">
                      <a:pos x="249" y="87"/>
                    </a:cxn>
                    <a:cxn ang="0">
                      <a:pos x="247" y="85"/>
                    </a:cxn>
                    <a:cxn ang="0">
                      <a:pos x="245" y="83"/>
                    </a:cxn>
                    <a:cxn ang="0">
                      <a:pos x="247" y="91"/>
                    </a:cxn>
                    <a:cxn ang="0">
                      <a:pos x="249" y="98"/>
                    </a:cxn>
                    <a:cxn ang="0">
                      <a:pos x="251" y="100"/>
                    </a:cxn>
                    <a:cxn ang="0">
                      <a:pos x="253" y="102"/>
                    </a:cxn>
                    <a:cxn ang="0">
                      <a:pos x="80" y="0"/>
                    </a:cxn>
                    <a:cxn ang="0">
                      <a:pos x="78" y="0"/>
                    </a:cxn>
                    <a:cxn ang="0">
                      <a:pos x="76" y="0"/>
                    </a:cxn>
                    <a:cxn ang="0">
                      <a:pos x="78" y="2"/>
                    </a:cxn>
                    <a:cxn ang="0">
                      <a:pos x="80" y="4"/>
                    </a:cxn>
                    <a:cxn ang="0">
                      <a:pos x="84" y="2"/>
                    </a:cxn>
                    <a:cxn ang="0">
                      <a:pos x="86" y="2"/>
                    </a:cxn>
                    <a:cxn ang="0">
                      <a:pos x="82" y="0"/>
                    </a:cxn>
                    <a:cxn ang="0">
                      <a:pos x="80" y="0"/>
                    </a:cxn>
                    <a:cxn ang="0">
                      <a:pos x="0" y="150"/>
                    </a:cxn>
                    <a:cxn ang="0">
                      <a:pos x="6" y="168"/>
                    </a:cxn>
                    <a:cxn ang="0">
                      <a:pos x="15" y="187"/>
                    </a:cxn>
                    <a:cxn ang="0">
                      <a:pos x="27" y="205"/>
                    </a:cxn>
                    <a:cxn ang="0">
                      <a:pos x="42" y="218"/>
                    </a:cxn>
                    <a:cxn ang="0">
                      <a:pos x="44" y="218"/>
                    </a:cxn>
                    <a:cxn ang="0">
                      <a:pos x="46" y="218"/>
                    </a:cxn>
                    <a:cxn ang="0">
                      <a:pos x="32" y="203"/>
                    </a:cxn>
                    <a:cxn ang="0">
                      <a:pos x="19" y="186"/>
                    </a:cxn>
                    <a:cxn ang="0">
                      <a:pos x="10" y="168"/>
                    </a:cxn>
                    <a:cxn ang="0">
                      <a:pos x="4" y="148"/>
                    </a:cxn>
                    <a:cxn ang="0">
                      <a:pos x="2" y="148"/>
                    </a:cxn>
                    <a:cxn ang="0">
                      <a:pos x="0" y="150"/>
                    </a:cxn>
                    <a:cxn ang="0">
                      <a:pos x="245" y="167"/>
                    </a:cxn>
                    <a:cxn ang="0">
                      <a:pos x="249" y="155"/>
                    </a:cxn>
                    <a:cxn ang="0">
                      <a:pos x="251" y="144"/>
                    </a:cxn>
                    <a:cxn ang="0">
                      <a:pos x="253" y="132"/>
                    </a:cxn>
                    <a:cxn ang="0">
                      <a:pos x="254" y="119"/>
                    </a:cxn>
                    <a:cxn ang="0">
                      <a:pos x="253" y="119"/>
                    </a:cxn>
                    <a:cxn ang="0">
                      <a:pos x="251" y="119"/>
                    </a:cxn>
                    <a:cxn ang="0">
                      <a:pos x="251" y="119"/>
                    </a:cxn>
                    <a:cxn ang="0">
                      <a:pos x="251" y="119"/>
                    </a:cxn>
                    <a:cxn ang="0">
                      <a:pos x="249" y="132"/>
                    </a:cxn>
                    <a:cxn ang="0">
                      <a:pos x="247" y="144"/>
                    </a:cxn>
                    <a:cxn ang="0">
                      <a:pos x="245" y="155"/>
                    </a:cxn>
                    <a:cxn ang="0">
                      <a:pos x="241" y="167"/>
                    </a:cxn>
                    <a:cxn ang="0">
                      <a:pos x="243" y="167"/>
                    </a:cxn>
                    <a:cxn ang="0">
                      <a:pos x="245" y="167"/>
                    </a:cxn>
                  </a:cxnLst>
                  <a:rect l="0" t="0" r="r" b="b"/>
                  <a:pathLst>
                    <a:path w="254" h="218">
                      <a:moveTo>
                        <a:pt x="253" y="102"/>
                      </a:moveTo>
                      <a:lnTo>
                        <a:pt x="251" y="95"/>
                      </a:lnTo>
                      <a:lnTo>
                        <a:pt x="249" y="87"/>
                      </a:lnTo>
                      <a:lnTo>
                        <a:pt x="247" y="85"/>
                      </a:lnTo>
                      <a:lnTo>
                        <a:pt x="245" y="83"/>
                      </a:lnTo>
                      <a:lnTo>
                        <a:pt x="247" y="91"/>
                      </a:lnTo>
                      <a:lnTo>
                        <a:pt x="249" y="98"/>
                      </a:lnTo>
                      <a:lnTo>
                        <a:pt x="251" y="100"/>
                      </a:lnTo>
                      <a:lnTo>
                        <a:pt x="253" y="102"/>
                      </a:lnTo>
                      <a:close/>
                      <a:moveTo>
                        <a:pt x="80" y="0"/>
                      </a:moveTo>
                      <a:lnTo>
                        <a:pt x="78" y="0"/>
                      </a:lnTo>
                      <a:lnTo>
                        <a:pt x="76" y="0"/>
                      </a:lnTo>
                      <a:lnTo>
                        <a:pt x="78" y="2"/>
                      </a:lnTo>
                      <a:lnTo>
                        <a:pt x="80" y="4"/>
                      </a:lnTo>
                      <a:lnTo>
                        <a:pt x="84" y="2"/>
                      </a:lnTo>
                      <a:lnTo>
                        <a:pt x="86" y="2"/>
                      </a:lnTo>
                      <a:lnTo>
                        <a:pt x="82" y="0"/>
                      </a:lnTo>
                      <a:lnTo>
                        <a:pt x="80" y="0"/>
                      </a:lnTo>
                      <a:close/>
                      <a:moveTo>
                        <a:pt x="0" y="150"/>
                      </a:moveTo>
                      <a:lnTo>
                        <a:pt x="6" y="168"/>
                      </a:lnTo>
                      <a:lnTo>
                        <a:pt x="15" y="187"/>
                      </a:lnTo>
                      <a:lnTo>
                        <a:pt x="27" y="205"/>
                      </a:lnTo>
                      <a:lnTo>
                        <a:pt x="42" y="218"/>
                      </a:lnTo>
                      <a:lnTo>
                        <a:pt x="44" y="218"/>
                      </a:lnTo>
                      <a:lnTo>
                        <a:pt x="46" y="218"/>
                      </a:lnTo>
                      <a:lnTo>
                        <a:pt x="32" y="203"/>
                      </a:lnTo>
                      <a:lnTo>
                        <a:pt x="19" y="186"/>
                      </a:lnTo>
                      <a:lnTo>
                        <a:pt x="10" y="168"/>
                      </a:lnTo>
                      <a:lnTo>
                        <a:pt x="4" y="148"/>
                      </a:lnTo>
                      <a:lnTo>
                        <a:pt x="2" y="148"/>
                      </a:lnTo>
                      <a:lnTo>
                        <a:pt x="0" y="150"/>
                      </a:lnTo>
                      <a:close/>
                      <a:moveTo>
                        <a:pt x="245" y="167"/>
                      </a:moveTo>
                      <a:lnTo>
                        <a:pt x="249" y="155"/>
                      </a:lnTo>
                      <a:lnTo>
                        <a:pt x="251" y="144"/>
                      </a:lnTo>
                      <a:lnTo>
                        <a:pt x="253" y="132"/>
                      </a:lnTo>
                      <a:lnTo>
                        <a:pt x="254" y="119"/>
                      </a:lnTo>
                      <a:lnTo>
                        <a:pt x="253" y="119"/>
                      </a:lnTo>
                      <a:lnTo>
                        <a:pt x="251" y="119"/>
                      </a:lnTo>
                      <a:lnTo>
                        <a:pt x="251" y="119"/>
                      </a:lnTo>
                      <a:lnTo>
                        <a:pt x="251" y="119"/>
                      </a:lnTo>
                      <a:lnTo>
                        <a:pt x="249" y="132"/>
                      </a:lnTo>
                      <a:lnTo>
                        <a:pt x="247" y="144"/>
                      </a:lnTo>
                      <a:lnTo>
                        <a:pt x="245" y="155"/>
                      </a:lnTo>
                      <a:lnTo>
                        <a:pt x="241" y="167"/>
                      </a:lnTo>
                      <a:lnTo>
                        <a:pt x="243" y="167"/>
                      </a:lnTo>
                      <a:lnTo>
                        <a:pt x="245" y="167"/>
                      </a:lnTo>
                      <a:close/>
                    </a:path>
                  </a:pathLst>
                </a:custGeom>
                <a:solidFill>
                  <a:srgbClr val="E8A83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437" name="Freeform 301"/>
                <p:cNvSpPr>
                  <a:spLocks noEditPoints="1"/>
                </p:cNvSpPr>
                <p:nvPr/>
              </p:nvSpPr>
              <p:spPr bwMode="auto">
                <a:xfrm>
                  <a:off x="1741" y="1518"/>
                  <a:ext cx="251" cy="218"/>
                </a:xfrm>
                <a:custGeom>
                  <a:avLst/>
                  <a:gdLst/>
                  <a:ahLst/>
                  <a:cxnLst>
                    <a:cxn ang="0">
                      <a:pos x="251" y="119"/>
                    </a:cxn>
                    <a:cxn ang="0">
                      <a:pos x="251" y="119"/>
                    </a:cxn>
                    <a:cxn ang="0">
                      <a:pos x="251" y="119"/>
                    </a:cxn>
                    <a:cxn ang="0">
                      <a:pos x="249" y="119"/>
                    </a:cxn>
                    <a:cxn ang="0">
                      <a:pos x="247" y="119"/>
                    </a:cxn>
                    <a:cxn ang="0">
                      <a:pos x="247" y="119"/>
                    </a:cxn>
                    <a:cxn ang="0">
                      <a:pos x="247" y="119"/>
                    </a:cxn>
                    <a:cxn ang="0">
                      <a:pos x="245" y="132"/>
                    </a:cxn>
                    <a:cxn ang="0">
                      <a:pos x="243" y="144"/>
                    </a:cxn>
                    <a:cxn ang="0">
                      <a:pos x="241" y="155"/>
                    </a:cxn>
                    <a:cxn ang="0">
                      <a:pos x="237" y="167"/>
                    </a:cxn>
                    <a:cxn ang="0">
                      <a:pos x="239" y="167"/>
                    </a:cxn>
                    <a:cxn ang="0">
                      <a:pos x="241" y="167"/>
                    </a:cxn>
                    <a:cxn ang="0">
                      <a:pos x="245" y="155"/>
                    </a:cxn>
                    <a:cxn ang="0">
                      <a:pos x="247" y="144"/>
                    </a:cxn>
                    <a:cxn ang="0">
                      <a:pos x="249" y="132"/>
                    </a:cxn>
                    <a:cxn ang="0">
                      <a:pos x="251" y="119"/>
                    </a:cxn>
                    <a:cxn ang="0">
                      <a:pos x="249" y="100"/>
                    </a:cxn>
                    <a:cxn ang="0">
                      <a:pos x="247" y="93"/>
                    </a:cxn>
                    <a:cxn ang="0">
                      <a:pos x="245" y="85"/>
                    </a:cxn>
                    <a:cxn ang="0">
                      <a:pos x="243" y="83"/>
                    </a:cxn>
                    <a:cxn ang="0">
                      <a:pos x="239" y="81"/>
                    </a:cxn>
                    <a:cxn ang="0">
                      <a:pos x="243" y="89"/>
                    </a:cxn>
                    <a:cxn ang="0">
                      <a:pos x="245" y="96"/>
                    </a:cxn>
                    <a:cxn ang="0">
                      <a:pos x="247" y="98"/>
                    </a:cxn>
                    <a:cxn ang="0">
                      <a:pos x="249" y="100"/>
                    </a:cxn>
                    <a:cxn ang="0">
                      <a:pos x="82" y="0"/>
                    </a:cxn>
                    <a:cxn ang="0">
                      <a:pos x="78" y="2"/>
                    </a:cxn>
                    <a:cxn ang="0">
                      <a:pos x="76" y="2"/>
                    </a:cxn>
                    <a:cxn ang="0">
                      <a:pos x="78" y="4"/>
                    </a:cxn>
                    <a:cxn ang="0">
                      <a:pos x="80" y="5"/>
                    </a:cxn>
                    <a:cxn ang="0">
                      <a:pos x="84" y="4"/>
                    </a:cxn>
                    <a:cxn ang="0">
                      <a:pos x="87" y="2"/>
                    </a:cxn>
                    <a:cxn ang="0">
                      <a:pos x="84" y="2"/>
                    </a:cxn>
                    <a:cxn ang="0">
                      <a:pos x="82" y="0"/>
                    </a:cxn>
                    <a:cxn ang="0">
                      <a:pos x="0" y="148"/>
                    </a:cxn>
                    <a:cxn ang="0">
                      <a:pos x="6" y="168"/>
                    </a:cxn>
                    <a:cxn ang="0">
                      <a:pos x="15" y="187"/>
                    </a:cxn>
                    <a:cxn ang="0">
                      <a:pos x="27" y="203"/>
                    </a:cxn>
                    <a:cxn ang="0">
                      <a:pos x="42" y="218"/>
                    </a:cxn>
                    <a:cxn ang="0">
                      <a:pos x="44" y="218"/>
                    </a:cxn>
                    <a:cxn ang="0">
                      <a:pos x="46" y="216"/>
                    </a:cxn>
                    <a:cxn ang="0">
                      <a:pos x="32" y="203"/>
                    </a:cxn>
                    <a:cxn ang="0">
                      <a:pos x="19" y="186"/>
                    </a:cxn>
                    <a:cxn ang="0">
                      <a:pos x="10" y="167"/>
                    </a:cxn>
                    <a:cxn ang="0">
                      <a:pos x="4" y="148"/>
                    </a:cxn>
                    <a:cxn ang="0">
                      <a:pos x="2" y="148"/>
                    </a:cxn>
                    <a:cxn ang="0">
                      <a:pos x="0" y="148"/>
                    </a:cxn>
                  </a:cxnLst>
                  <a:rect l="0" t="0" r="r" b="b"/>
                  <a:pathLst>
                    <a:path w="251" h="218">
                      <a:moveTo>
                        <a:pt x="251" y="119"/>
                      </a:moveTo>
                      <a:lnTo>
                        <a:pt x="251" y="119"/>
                      </a:lnTo>
                      <a:lnTo>
                        <a:pt x="251" y="119"/>
                      </a:lnTo>
                      <a:lnTo>
                        <a:pt x="249" y="119"/>
                      </a:lnTo>
                      <a:lnTo>
                        <a:pt x="247" y="119"/>
                      </a:lnTo>
                      <a:lnTo>
                        <a:pt x="247" y="119"/>
                      </a:lnTo>
                      <a:lnTo>
                        <a:pt x="247" y="119"/>
                      </a:lnTo>
                      <a:lnTo>
                        <a:pt x="245" y="132"/>
                      </a:lnTo>
                      <a:lnTo>
                        <a:pt x="243" y="144"/>
                      </a:lnTo>
                      <a:lnTo>
                        <a:pt x="241" y="155"/>
                      </a:lnTo>
                      <a:lnTo>
                        <a:pt x="237" y="167"/>
                      </a:lnTo>
                      <a:lnTo>
                        <a:pt x="239" y="167"/>
                      </a:lnTo>
                      <a:lnTo>
                        <a:pt x="241" y="167"/>
                      </a:lnTo>
                      <a:lnTo>
                        <a:pt x="245" y="155"/>
                      </a:lnTo>
                      <a:lnTo>
                        <a:pt x="247" y="144"/>
                      </a:lnTo>
                      <a:lnTo>
                        <a:pt x="249" y="132"/>
                      </a:lnTo>
                      <a:lnTo>
                        <a:pt x="251" y="119"/>
                      </a:lnTo>
                      <a:close/>
                      <a:moveTo>
                        <a:pt x="249" y="100"/>
                      </a:moveTo>
                      <a:lnTo>
                        <a:pt x="247" y="93"/>
                      </a:lnTo>
                      <a:lnTo>
                        <a:pt x="245" y="85"/>
                      </a:lnTo>
                      <a:lnTo>
                        <a:pt x="243" y="83"/>
                      </a:lnTo>
                      <a:lnTo>
                        <a:pt x="239" y="81"/>
                      </a:lnTo>
                      <a:lnTo>
                        <a:pt x="243" y="89"/>
                      </a:lnTo>
                      <a:lnTo>
                        <a:pt x="245" y="96"/>
                      </a:lnTo>
                      <a:lnTo>
                        <a:pt x="247" y="98"/>
                      </a:lnTo>
                      <a:lnTo>
                        <a:pt x="249" y="100"/>
                      </a:lnTo>
                      <a:close/>
                      <a:moveTo>
                        <a:pt x="82" y="0"/>
                      </a:moveTo>
                      <a:lnTo>
                        <a:pt x="78" y="2"/>
                      </a:lnTo>
                      <a:lnTo>
                        <a:pt x="76" y="2"/>
                      </a:lnTo>
                      <a:lnTo>
                        <a:pt x="78" y="4"/>
                      </a:lnTo>
                      <a:lnTo>
                        <a:pt x="80" y="5"/>
                      </a:lnTo>
                      <a:lnTo>
                        <a:pt x="84" y="4"/>
                      </a:lnTo>
                      <a:lnTo>
                        <a:pt x="87" y="2"/>
                      </a:lnTo>
                      <a:lnTo>
                        <a:pt x="84" y="2"/>
                      </a:lnTo>
                      <a:lnTo>
                        <a:pt x="82" y="0"/>
                      </a:lnTo>
                      <a:close/>
                      <a:moveTo>
                        <a:pt x="0" y="148"/>
                      </a:moveTo>
                      <a:lnTo>
                        <a:pt x="6" y="168"/>
                      </a:lnTo>
                      <a:lnTo>
                        <a:pt x="15" y="187"/>
                      </a:lnTo>
                      <a:lnTo>
                        <a:pt x="27" y="203"/>
                      </a:lnTo>
                      <a:lnTo>
                        <a:pt x="42" y="218"/>
                      </a:lnTo>
                      <a:lnTo>
                        <a:pt x="44" y="218"/>
                      </a:lnTo>
                      <a:lnTo>
                        <a:pt x="46" y="216"/>
                      </a:lnTo>
                      <a:lnTo>
                        <a:pt x="32" y="203"/>
                      </a:lnTo>
                      <a:lnTo>
                        <a:pt x="19" y="186"/>
                      </a:lnTo>
                      <a:lnTo>
                        <a:pt x="10" y="167"/>
                      </a:lnTo>
                      <a:lnTo>
                        <a:pt x="4" y="148"/>
                      </a:lnTo>
                      <a:lnTo>
                        <a:pt x="2" y="148"/>
                      </a:lnTo>
                      <a:lnTo>
                        <a:pt x="0" y="148"/>
                      </a:lnTo>
                      <a:close/>
                    </a:path>
                  </a:pathLst>
                </a:custGeom>
                <a:solidFill>
                  <a:srgbClr val="E8A93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438" name="Freeform 302"/>
                <p:cNvSpPr>
                  <a:spLocks noEditPoints="1"/>
                </p:cNvSpPr>
                <p:nvPr/>
              </p:nvSpPr>
              <p:spPr bwMode="auto">
                <a:xfrm>
                  <a:off x="1743" y="1520"/>
                  <a:ext cx="247" cy="216"/>
                </a:xfrm>
                <a:custGeom>
                  <a:avLst/>
                  <a:gdLst/>
                  <a:ahLst/>
                  <a:cxnLst>
                    <a:cxn ang="0">
                      <a:pos x="247" y="117"/>
                    </a:cxn>
                    <a:cxn ang="0">
                      <a:pos x="247" y="117"/>
                    </a:cxn>
                    <a:cxn ang="0">
                      <a:pos x="247" y="117"/>
                    </a:cxn>
                    <a:cxn ang="0">
                      <a:pos x="245" y="117"/>
                    </a:cxn>
                    <a:cxn ang="0">
                      <a:pos x="243" y="117"/>
                    </a:cxn>
                    <a:cxn ang="0">
                      <a:pos x="243" y="117"/>
                    </a:cxn>
                    <a:cxn ang="0">
                      <a:pos x="243" y="117"/>
                    </a:cxn>
                    <a:cxn ang="0">
                      <a:pos x="241" y="130"/>
                    </a:cxn>
                    <a:cxn ang="0">
                      <a:pos x="239" y="142"/>
                    </a:cxn>
                    <a:cxn ang="0">
                      <a:pos x="237" y="155"/>
                    </a:cxn>
                    <a:cxn ang="0">
                      <a:pos x="233" y="165"/>
                    </a:cxn>
                    <a:cxn ang="0">
                      <a:pos x="235" y="165"/>
                    </a:cxn>
                    <a:cxn ang="0">
                      <a:pos x="237" y="165"/>
                    </a:cxn>
                    <a:cxn ang="0">
                      <a:pos x="241" y="153"/>
                    </a:cxn>
                    <a:cxn ang="0">
                      <a:pos x="243" y="142"/>
                    </a:cxn>
                    <a:cxn ang="0">
                      <a:pos x="245" y="130"/>
                    </a:cxn>
                    <a:cxn ang="0">
                      <a:pos x="247" y="117"/>
                    </a:cxn>
                    <a:cxn ang="0">
                      <a:pos x="245" y="96"/>
                    </a:cxn>
                    <a:cxn ang="0">
                      <a:pos x="243" y="89"/>
                    </a:cxn>
                    <a:cxn ang="0">
                      <a:pos x="241" y="81"/>
                    </a:cxn>
                    <a:cxn ang="0">
                      <a:pos x="237" y="79"/>
                    </a:cxn>
                    <a:cxn ang="0">
                      <a:pos x="235" y="77"/>
                    </a:cxn>
                    <a:cxn ang="0">
                      <a:pos x="237" y="85"/>
                    </a:cxn>
                    <a:cxn ang="0">
                      <a:pos x="239" y="94"/>
                    </a:cxn>
                    <a:cxn ang="0">
                      <a:pos x="243" y="94"/>
                    </a:cxn>
                    <a:cxn ang="0">
                      <a:pos x="245" y="96"/>
                    </a:cxn>
                    <a:cxn ang="0">
                      <a:pos x="82" y="0"/>
                    </a:cxn>
                    <a:cxn ang="0">
                      <a:pos x="80" y="0"/>
                    </a:cxn>
                    <a:cxn ang="0">
                      <a:pos x="76" y="2"/>
                    </a:cxn>
                    <a:cxn ang="0">
                      <a:pos x="78" y="3"/>
                    </a:cxn>
                    <a:cxn ang="0">
                      <a:pos x="78" y="3"/>
                    </a:cxn>
                    <a:cxn ang="0">
                      <a:pos x="84" y="2"/>
                    </a:cxn>
                    <a:cxn ang="0">
                      <a:pos x="89" y="2"/>
                    </a:cxn>
                    <a:cxn ang="0">
                      <a:pos x="87" y="0"/>
                    </a:cxn>
                    <a:cxn ang="0">
                      <a:pos x="87" y="0"/>
                    </a:cxn>
                    <a:cxn ang="0">
                      <a:pos x="85" y="0"/>
                    </a:cxn>
                    <a:cxn ang="0">
                      <a:pos x="82" y="0"/>
                    </a:cxn>
                    <a:cxn ang="0">
                      <a:pos x="0" y="146"/>
                    </a:cxn>
                    <a:cxn ang="0">
                      <a:pos x="6" y="166"/>
                    </a:cxn>
                    <a:cxn ang="0">
                      <a:pos x="15" y="184"/>
                    </a:cxn>
                    <a:cxn ang="0">
                      <a:pos x="28" y="201"/>
                    </a:cxn>
                    <a:cxn ang="0">
                      <a:pos x="42" y="216"/>
                    </a:cxn>
                    <a:cxn ang="0">
                      <a:pos x="44" y="214"/>
                    </a:cxn>
                    <a:cxn ang="0">
                      <a:pos x="47" y="214"/>
                    </a:cxn>
                    <a:cxn ang="0">
                      <a:pos x="32" y="199"/>
                    </a:cxn>
                    <a:cxn ang="0">
                      <a:pos x="19" y="184"/>
                    </a:cxn>
                    <a:cxn ang="0">
                      <a:pos x="10" y="165"/>
                    </a:cxn>
                    <a:cxn ang="0">
                      <a:pos x="2" y="146"/>
                    </a:cxn>
                    <a:cxn ang="0">
                      <a:pos x="2" y="146"/>
                    </a:cxn>
                    <a:cxn ang="0">
                      <a:pos x="0" y="146"/>
                    </a:cxn>
                  </a:cxnLst>
                  <a:rect l="0" t="0" r="r" b="b"/>
                  <a:pathLst>
                    <a:path w="247" h="216">
                      <a:moveTo>
                        <a:pt x="247" y="117"/>
                      </a:moveTo>
                      <a:lnTo>
                        <a:pt x="247" y="117"/>
                      </a:lnTo>
                      <a:lnTo>
                        <a:pt x="247" y="117"/>
                      </a:lnTo>
                      <a:lnTo>
                        <a:pt x="245" y="117"/>
                      </a:lnTo>
                      <a:lnTo>
                        <a:pt x="243" y="117"/>
                      </a:lnTo>
                      <a:lnTo>
                        <a:pt x="243" y="117"/>
                      </a:lnTo>
                      <a:lnTo>
                        <a:pt x="243" y="117"/>
                      </a:lnTo>
                      <a:lnTo>
                        <a:pt x="241" y="130"/>
                      </a:lnTo>
                      <a:lnTo>
                        <a:pt x="239" y="142"/>
                      </a:lnTo>
                      <a:lnTo>
                        <a:pt x="237" y="155"/>
                      </a:lnTo>
                      <a:lnTo>
                        <a:pt x="233" y="165"/>
                      </a:lnTo>
                      <a:lnTo>
                        <a:pt x="235" y="165"/>
                      </a:lnTo>
                      <a:lnTo>
                        <a:pt x="237" y="165"/>
                      </a:lnTo>
                      <a:lnTo>
                        <a:pt x="241" y="153"/>
                      </a:lnTo>
                      <a:lnTo>
                        <a:pt x="243" y="142"/>
                      </a:lnTo>
                      <a:lnTo>
                        <a:pt x="245" y="130"/>
                      </a:lnTo>
                      <a:lnTo>
                        <a:pt x="247" y="117"/>
                      </a:lnTo>
                      <a:close/>
                      <a:moveTo>
                        <a:pt x="245" y="96"/>
                      </a:moveTo>
                      <a:lnTo>
                        <a:pt x="243" y="89"/>
                      </a:lnTo>
                      <a:lnTo>
                        <a:pt x="241" y="81"/>
                      </a:lnTo>
                      <a:lnTo>
                        <a:pt x="237" y="79"/>
                      </a:lnTo>
                      <a:lnTo>
                        <a:pt x="235" y="77"/>
                      </a:lnTo>
                      <a:lnTo>
                        <a:pt x="237" y="85"/>
                      </a:lnTo>
                      <a:lnTo>
                        <a:pt x="239" y="94"/>
                      </a:lnTo>
                      <a:lnTo>
                        <a:pt x="243" y="94"/>
                      </a:lnTo>
                      <a:lnTo>
                        <a:pt x="245" y="96"/>
                      </a:lnTo>
                      <a:close/>
                      <a:moveTo>
                        <a:pt x="82" y="0"/>
                      </a:moveTo>
                      <a:lnTo>
                        <a:pt x="80" y="0"/>
                      </a:lnTo>
                      <a:lnTo>
                        <a:pt x="76" y="2"/>
                      </a:lnTo>
                      <a:lnTo>
                        <a:pt x="78" y="3"/>
                      </a:lnTo>
                      <a:lnTo>
                        <a:pt x="78" y="3"/>
                      </a:lnTo>
                      <a:lnTo>
                        <a:pt x="84" y="2"/>
                      </a:lnTo>
                      <a:lnTo>
                        <a:pt x="89" y="2"/>
                      </a:lnTo>
                      <a:lnTo>
                        <a:pt x="87" y="0"/>
                      </a:lnTo>
                      <a:lnTo>
                        <a:pt x="87" y="0"/>
                      </a:lnTo>
                      <a:lnTo>
                        <a:pt x="85" y="0"/>
                      </a:lnTo>
                      <a:lnTo>
                        <a:pt x="82" y="0"/>
                      </a:lnTo>
                      <a:close/>
                      <a:moveTo>
                        <a:pt x="0" y="146"/>
                      </a:moveTo>
                      <a:lnTo>
                        <a:pt x="6" y="166"/>
                      </a:lnTo>
                      <a:lnTo>
                        <a:pt x="15" y="184"/>
                      </a:lnTo>
                      <a:lnTo>
                        <a:pt x="28" y="201"/>
                      </a:lnTo>
                      <a:lnTo>
                        <a:pt x="42" y="216"/>
                      </a:lnTo>
                      <a:lnTo>
                        <a:pt x="44" y="214"/>
                      </a:lnTo>
                      <a:lnTo>
                        <a:pt x="47" y="214"/>
                      </a:lnTo>
                      <a:lnTo>
                        <a:pt x="32" y="199"/>
                      </a:lnTo>
                      <a:lnTo>
                        <a:pt x="19" y="184"/>
                      </a:lnTo>
                      <a:lnTo>
                        <a:pt x="10" y="165"/>
                      </a:lnTo>
                      <a:lnTo>
                        <a:pt x="2" y="146"/>
                      </a:lnTo>
                      <a:lnTo>
                        <a:pt x="2" y="146"/>
                      </a:lnTo>
                      <a:lnTo>
                        <a:pt x="0" y="146"/>
                      </a:lnTo>
                      <a:close/>
                    </a:path>
                  </a:pathLst>
                </a:custGeom>
                <a:solidFill>
                  <a:srgbClr val="E9A93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439" name="Freeform 303"/>
                <p:cNvSpPr>
                  <a:spLocks noEditPoints="1"/>
                </p:cNvSpPr>
                <p:nvPr/>
              </p:nvSpPr>
              <p:spPr bwMode="auto">
                <a:xfrm>
                  <a:off x="1745" y="1520"/>
                  <a:ext cx="243" cy="214"/>
                </a:xfrm>
                <a:custGeom>
                  <a:avLst/>
                  <a:gdLst/>
                  <a:ahLst/>
                  <a:cxnLst>
                    <a:cxn ang="0">
                      <a:pos x="243" y="117"/>
                    </a:cxn>
                    <a:cxn ang="0">
                      <a:pos x="243" y="117"/>
                    </a:cxn>
                    <a:cxn ang="0">
                      <a:pos x="243" y="117"/>
                    </a:cxn>
                    <a:cxn ang="0">
                      <a:pos x="241" y="117"/>
                    </a:cxn>
                    <a:cxn ang="0">
                      <a:pos x="239" y="117"/>
                    </a:cxn>
                    <a:cxn ang="0">
                      <a:pos x="239" y="117"/>
                    </a:cxn>
                    <a:cxn ang="0">
                      <a:pos x="239" y="117"/>
                    </a:cxn>
                    <a:cxn ang="0">
                      <a:pos x="237" y="130"/>
                    </a:cxn>
                    <a:cxn ang="0">
                      <a:pos x="235" y="142"/>
                    </a:cxn>
                    <a:cxn ang="0">
                      <a:pos x="233" y="155"/>
                    </a:cxn>
                    <a:cxn ang="0">
                      <a:pos x="228" y="166"/>
                    </a:cxn>
                    <a:cxn ang="0">
                      <a:pos x="231" y="165"/>
                    </a:cxn>
                    <a:cxn ang="0">
                      <a:pos x="233" y="165"/>
                    </a:cxn>
                    <a:cxn ang="0">
                      <a:pos x="237" y="153"/>
                    </a:cxn>
                    <a:cxn ang="0">
                      <a:pos x="239" y="142"/>
                    </a:cxn>
                    <a:cxn ang="0">
                      <a:pos x="241" y="130"/>
                    </a:cxn>
                    <a:cxn ang="0">
                      <a:pos x="243" y="117"/>
                    </a:cxn>
                    <a:cxn ang="0">
                      <a:pos x="241" y="94"/>
                    </a:cxn>
                    <a:cxn ang="0">
                      <a:pos x="239" y="87"/>
                    </a:cxn>
                    <a:cxn ang="0">
                      <a:pos x="235" y="79"/>
                    </a:cxn>
                    <a:cxn ang="0">
                      <a:pos x="233" y="77"/>
                    </a:cxn>
                    <a:cxn ang="0">
                      <a:pos x="231" y="75"/>
                    </a:cxn>
                    <a:cxn ang="0">
                      <a:pos x="233" y="83"/>
                    </a:cxn>
                    <a:cxn ang="0">
                      <a:pos x="235" y="93"/>
                    </a:cxn>
                    <a:cxn ang="0">
                      <a:pos x="237" y="94"/>
                    </a:cxn>
                    <a:cxn ang="0">
                      <a:pos x="241" y="94"/>
                    </a:cxn>
                    <a:cxn ang="0">
                      <a:pos x="83" y="0"/>
                    </a:cxn>
                    <a:cxn ang="0">
                      <a:pos x="80" y="2"/>
                    </a:cxn>
                    <a:cxn ang="0">
                      <a:pos x="76" y="3"/>
                    </a:cxn>
                    <a:cxn ang="0">
                      <a:pos x="76" y="3"/>
                    </a:cxn>
                    <a:cxn ang="0">
                      <a:pos x="78" y="5"/>
                    </a:cxn>
                    <a:cxn ang="0">
                      <a:pos x="83" y="3"/>
                    </a:cxn>
                    <a:cxn ang="0">
                      <a:pos x="91" y="2"/>
                    </a:cxn>
                    <a:cxn ang="0">
                      <a:pos x="87" y="2"/>
                    </a:cxn>
                    <a:cxn ang="0">
                      <a:pos x="85" y="0"/>
                    </a:cxn>
                    <a:cxn ang="0">
                      <a:pos x="85" y="0"/>
                    </a:cxn>
                    <a:cxn ang="0">
                      <a:pos x="83" y="0"/>
                    </a:cxn>
                    <a:cxn ang="0">
                      <a:pos x="0" y="146"/>
                    </a:cxn>
                    <a:cxn ang="0">
                      <a:pos x="6" y="165"/>
                    </a:cxn>
                    <a:cxn ang="0">
                      <a:pos x="15" y="184"/>
                    </a:cxn>
                    <a:cxn ang="0">
                      <a:pos x="28" y="201"/>
                    </a:cxn>
                    <a:cxn ang="0">
                      <a:pos x="42" y="214"/>
                    </a:cxn>
                    <a:cxn ang="0">
                      <a:pos x="45" y="214"/>
                    </a:cxn>
                    <a:cxn ang="0">
                      <a:pos x="47" y="212"/>
                    </a:cxn>
                    <a:cxn ang="0">
                      <a:pos x="32" y="199"/>
                    </a:cxn>
                    <a:cxn ang="0">
                      <a:pos x="19" y="184"/>
                    </a:cxn>
                    <a:cxn ang="0">
                      <a:pos x="9" y="165"/>
                    </a:cxn>
                    <a:cxn ang="0">
                      <a:pos x="2" y="144"/>
                    </a:cxn>
                    <a:cxn ang="0">
                      <a:pos x="0" y="146"/>
                    </a:cxn>
                    <a:cxn ang="0">
                      <a:pos x="0" y="146"/>
                    </a:cxn>
                  </a:cxnLst>
                  <a:rect l="0" t="0" r="r" b="b"/>
                  <a:pathLst>
                    <a:path w="243" h="214">
                      <a:moveTo>
                        <a:pt x="243" y="117"/>
                      </a:moveTo>
                      <a:lnTo>
                        <a:pt x="243" y="117"/>
                      </a:lnTo>
                      <a:lnTo>
                        <a:pt x="243" y="117"/>
                      </a:lnTo>
                      <a:lnTo>
                        <a:pt x="241" y="117"/>
                      </a:lnTo>
                      <a:lnTo>
                        <a:pt x="239" y="117"/>
                      </a:lnTo>
                      <a:lnTo>
                        <a:pt x="239" y="117"/>
                      </a:lnTo>
                      <a:lnTo>
                        <a:pt x="239" y="117"/>
                      </a:lnTo>
                      <a:lnTo>
                        <a:pt x="237" y="130"/>
                      </a:lnTo>
                      <a:lnTo>
                        <a:pt x="235" y="142"/>
                      </a:lnTo>
                      <a:lnTo>
                        <a:pt x="233" y="155"/>
                      </a:lnTo>
                      <a:lnTo>
                        <a:pt x="228" y="166"/>
                      </a:lnTo>
                      <a:lnTo>
                        <a:pt x="231" y="165"/>
                      </a:lnTo>
                      <a:lnTo>
                        <a:pt x="233" y="165"/>
                      </a:lnTo>
                      <a:lnTo>
                        <a:pt x="237" y="153"/>
                      </a:lnTo>
                      <a:lnTo>
                        <a:pt x="239" y="142"/>
                      </a:lnTo>
                      <a:lnTo>
                        <a:pt x="241" y="130"/>
                      </a:lnTo>
                      <a:lnTo>
                        <a:pt x="243" y="117"/>
                      </a:lnTo>
                      <a:close/>
                      <a:moveTo>
                        <a:pt x="241" y="94"/>
                      </a:moveTo>
                      <a:lnTo>
                        <a:pt x="239" y="87"/>
                      </a:lnTo>
                      <a:lnTo>
                        <a:pt x="235" y="79"/>
                      </a:lnTo>
                      <a:lnTo>
                        <a:pt x="233" y="77"/>
                      </a:lnTo>
                      <a:lnTo>
                        <a:pt x="231" y="75"/>
                      </a:lnTo>
                      <a:lnTo>
                        <a:pt x="233" y="83"/>
                      </a:lnTo>
                      <a:lnTo>
                        <a:pt x="235" y="93"/>
                      </a:lnTo>
                      <a:lnTo>
                        <a:pt x="237" y="94"/>
                      </a:lnTo>
                      <a:lnTo>
                        <a:pt x="241" y="94"/>
                      </a:lnTo>
                      <a:close/>
                      <a:moveTo>
                        <a:pt x="83" y="0"/>
                      </a:moveTo>
                      <a:lnTo>
                        <a:pt x="80" y="2"/>
                      </a:lnTo>
                      <a:lnTo>
                        <a:pt x="76" y="3"/>
                      </a:lnTo>
                      <a:lnTo>
                        <a:pt x="76" y="3"/>
                      </a:lnTo>
                      <a:lnTo>
                        <a:pt x="78" y="5"/>
                      </a:lnTo>
                      <a:lnTo>
                        <a:pt x="83" y="3"/>
                      </a:lnTo>
                      <a:lnTo>
                        <a:pt x="91" y="2"/>
                      </a:lnTo>
                      <a:lnTo>
                        <a:pt x="87" y="2"/>
                      </a:lnTo>
                      <a:lnTo>
                        <a:pt x="85" y="0"/>
                      </a:lnTo>
                      <a:lnTo>
                        <a:pt x="85" y="0"/>
                      </a:lnTo>
                      <a:lnTo>
                        <a:pt x="83" y="0"/>
                      </a:lnTo>
                      <a:close/>
                      <a:moveTo>
                        <a:pt x="0" y="146"/>
                      </a:moveTo>
                      <a:lnTo>
                        <a:pt x="6" y="165"/>
                      </a:lnTo>
                      <a:lnTo>
                        <a:pt x="15" y="184"/>
                      </a:lnTo>
                      <a:lnTo>
                        <a:pt x="28" y="201"/>
                      </a:lnTo>
                      <a:lnTo>
                        <a:pt x="42" y="214"/>
                      </a:lnTo>
                      <a:lnTo>
                        <a:pt x="45" y="214"/>
                      </a:lnTo>
                      <a:lnTo>
                        <a:pt x="47" y="212"/>
                      </a:lnTo>
                      <a:lnTo>
                        <a:pt x="32" y="199"/>
                      </a:lnTo>
                      <a:lnTo>
                        <a:pt x="19" y="184"/>
                      </a:lnTo>
                      <a:lnTo>
                        <a:pt x="9" y="165"/>
                      </a:lnTo>
                      <a:lnTo>
                        <a:pt x="2" y="144"/>
                      </a:lnTo>
                      <a:lnTo>
                        <a:pt x="0" y="146"/>
                      </a:lnTo>
                      <a:lnTo>
                        <a:pt x="0" y="146"/>
                      </a:lnTo>
                      <a:close/>
                    </a:path>
                  </a:pathLst>
                </a:custGeom>
                <a:solidFill>
                  <a:srgbClr val="E9AA3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440" name="Freeform 304"/>
                <p:cNvSpPr>
                  <a:spLocks noEditPoints="1"/>
                </p:cNvSpPr>
                <p:nvPr/>
              </p:nvSpPr>
              <p:spPr bwMode="auto">
                <a:xfrm>
                  <a:off x="1745" y="1522"/>
                  <a:ext cx="241" cy="212"/>
                </a:xfrm>
                <a:custGeom>
                  <a:avLst/>
                  <a:gdLst/>
                  <a:ahLst/>
                  <a:cxnLst>
                    <a:cxn ang="0">
                      <a:pos x="241" y="115"/>
                    </a:cxn>
                    <a:cxn ang="0">
                      <a:pos x="241" y="115"/>
                    </a:cxn>
                    <a:cxn ang="0">
                      <a:pos x="241" y="115"/>
                    </a:cxn>
                    <a:cxn ang="0">
                      <a:pos x="239" y="115"/>
                    </a:cxn>
                    <a:cxn ang="0">
                      <a:pos x="237" y="113"/>
                    </a:cxn>
                    <a:cxn ang="0">
                      <a:pos x="237" y="115"/>
                    </a:cxn>
                    <a:cxn ang="0">
                      <a:pos x="237" y="115"/>
                    </a:cxn>
                    <a:cxn ang="0">
                      <a:pos x="235" y="128"/>
                    </a:cxn>
                    <a:cxn ang="0">
                      <a:pos x="233" y="140"/>
                    </a:cxn>
                    <a:cxn ang="0">
                      <a:pos x="231" y="153"/>
                    </a:cxn>
                    <a:cxn ang="0">
                      <a:pos x="226" y="164"/>
                    </a:cxn>
                    <a:cxn ang="0">
                      <a:pos x="228" y="164"/>
                    </a:cxn>
                    <a:cxn ang="0">
                      <a:pos x="231" y="163"/>
                    </a:cxn>
                    <a:cxn ang="0">
                      <a:pos x="235" y="153"/>
                    </a:cxn>
                    <a:cxn ang="0">
                      <a:pos x="237" y="140"/>
                    </a:cxn>
                    <a:cxn ang="0">
                      <a:pos x="239" y="128"/>
                    </a:cxn>
                    <a:cxn ang="0">
                      <a:pos x="241" y="115"/>
                    </a:cxn>
                    <a:cxn ang="0">
                      <a:pos x="237" y="92"/>
                    </a:cxn>
                    <a:cxn ang="0">
                      <a:pos x="235" y="83"/>
                    </a:cxn>
                    <a:cxn ang="0">
                      <a:pos x="233" y="75"/>
                    </a:cxn>
                    <a:cxn ang="0">
                      <a:pos x="231" y="73"/>
                    </a:cxn>
                    <a:cxn ang="0">
                      <a:pos x="228" y="72"/>
                    </a:cxn>
                    <a:cxn ang="0">
                      <a:pos x="231" y="79"/>
                    </a:cxn>
                    <a:cxn ang="0">
                      <a:pos x="233" y="89"/>
                    </a:cxn>
                    <a:cxn ang="0">
                      <a:pos x="235" y="91"/>
                    </a:cxn>
                    <a:cxn ang="0">
                      <a:pos x="237" y="92"/>
                    </a:cxn>
                    <a:cxn ang="0">
                      <a:pos x="87" y="0"/>
                    </a:cxn>
                    <a:cxn ang="0">
                      <a:pos x="82" y="0"/>
                    </a:cxn>
                    <a:cxn ang="0">
                      <a:pos x="76" y="1"/>
                    </a:cxn>
                    <a:cxn ang="0">
                      <a:pos x="78" y="3"/>
                    </a:cxn>
                    <a:cxn ang="0">
                      <a:pos x="80" y="5"/>
                    </a:cxn>
                    <a:cxn ang="0">
                      <a:pos x="87" y="3"/>
                    </a:cxn>
                    <a:cxn ang="0">
                      <a:pos x="93" y="1"/>
                    </a:cxn>
                    <a:cxn ang="0">
                      <a:pos x="91" y="0"/>
                    </a:cxn>
                    <a:cxn ang="0">
                      <a:pos x="87" y="0"/>
                    </a:cxn>
                    <a:cxn ang="0">
                      <a:pos x="0" y="144"/>
                    </a:cxn>
                    <a:cxn ang="0">
                      <a:pos x="8" y="163"/>
                    </a:cxn>
                    <a:cxn ang="0">
                      <a:pos x="17" y="182"/>
                    </a:cxn>
                    <a:cxn ang="0">
                      <a:pos x="30" y="197"/>
                    </a:cxn>
                    <a:cxn ang="0">
                      <a:pos x="45" y="212"/>
                    </a:cxn>
                    <a:cxn ang="0">
                      <a:pos x="47" y="210"/>
                    </a:cxn>
                    <a:cxn ang="0">
                      <a:pos x="49" y="210"/>
                    </a:cxn>
                    <a:cxn ang="0">
                      <a:pos x="34" y="197"/>
                    </a:cxn>
                    <a:cxn ang="0">
                      <a:pos x="21" y="180"/>
                    </a:cxn>
                    <a:cxn ang="0">
                      <a:pos x="11" y="163"/>
                    </a:cxn>
                    <a:cxn ang="0">
                      <a:pos x="4" y="142"/>
                    </a:cxn>
                    <a:cxn ang="0">
                      <a:pos x="2" y="142"/>
                    </a:cxn>
                    <a:cxn ang="0">
                      <a:pos x="0" y="144"/>
                    </a:cxn>
                  </a:cxnLst>
                  <a:rect l="0" t="0" r="r" b="b"/>
                  <a:pathLst>
                    <a:path w="241" h="212">
                      <a:moveTo>
                        <a:pt x="241" y="115"/>
                      </a:moveTo>
                      <a:lnTo>
                        <a:pt x="241" y="115"/>
                      </a:lnTo>
                      <a:lnTo>
                        <a:pt x="241" y="115"/>
                      </a:lnTo>
                      <a:lnTo>
                        <a:pt x="239" y="115"/>
                      </a:lnTo>
                      <a:lnTo>
                        <a:pt x="237" y="113"/>
                      </a:lnTo>
                      <a:lnTo>
                        <a:pt x="237" y="115"/>
                      </a:lnTo>
                      <a:lnTo>
                        <a:pt x="237" y="115"/>
                      </a:lnTo>
                      <a:lnTo>
                        <a:pt x="235" y="128"/>
                      </a:lnTo>
                      <a:lnTo>
                        <a:pt x="233" y="140"/>
                      </a:lnTo>
                      <a:lnTo>
                        <a:pt x="231" y="153"/>
                      </a:lnTo>
                      <a:lnTo>
                        <a:pt x="226" y="164"/>
                      </a:lnTo>
                      <a:lnTo>
                        <a:pt x="228" y="164"/>
                      </a:lnTo>
                      <a:lnTo>
                        <a:pt x="231" y="163"/>
                      </a:lnTo>
                      <a:lnTo>
                        <a:pt x="235" y="153"/>
                      </a:lnTo>
                      <a:lnTo>
                        <a:pt x="237" y="140"/>
                      </a:lnTo>
                      <a:lnTo>
                        <a:pt x="239" y="128"/>
                      </a:lnTo>
                      <a:lnTo>
                        <a:pt x="241" y="115"/>
                      </a:lnTo>
                      <a:close/>
                      <a:moveTo>
                        <a:pt x="237" y="92"/>
                      </a:moveTo>
                      <a:lnTo>
                        <a:pt x="235" y="83"/>
                      </a:lnTo>
                      <a:lnTo>
                        <a:pt x="233" y="75"/>
                      </a:lnTo>
                      <a:lnTo>
                        <a:pt x="231" y="73"/>
                      </a:lnTo>
                      <a:lnTo>
                        <a:pt x="228" y="72"/>
                      </a:lnTo>
                      <a:lnTo>
                        <a:pt x="231" y="79"/>
                      </a:lnTo>
                      <a:lnTo>
                        <a:pt x="233" y="89"/>
                      </a:lnTo>
                      <a:lnTo>
                        <a:pt x="235" y="91"/>
                      </a:lnTo>
                      <a:lnTo>
                        <a:pt x="237" y="92"/>
                      </a:lnTo>
                      <a:close/>
                      <a:moveTo>
                        <a:pt x="87" y="0"/>
                      </a:moveTo>
                      <a:lnTo>
                        <a:pt x="82" y="0"/>
                      </a:lnTo>
                      <a:lnTo>
                        <a:pt x="76" y="1"/>
                      </a:lnTo>
                      <a:lnTo>
                        <a:pt x="78" y="3"/>
                      </a:lnTo>
                      <a:lnTo>
                        <a:pt x="80" y="5"/>
                      </a:lnTo>
                      <a:lnTo>
                        <a:pt x="87" y="3"/>
                      </a:lnTo>
                      <a:lnTo>
                        <a:pt x="93" y="1"/>
                      </a:lnTo>
                      <a:lnTo>
                        <a:pt x="91" y="0"/>
                      </a:lnTo>
                      <a:lnTo>
                        <a:pt x="87" y="0"/>
                      </a:lnTo>
                      <a:close/>
                      <a:moveTo>
                        <a:pt x="0" y="144"/>
                      </a:moveTo>
                      <a:lnTo>
                        <a:pt x="8" y="163"/>
                      </a:lnTo>
                      <a:lnTo>
                        <a:pt x="17" y="182"/>
                      </a:lnTo>
                      <a:lnTo>
                        <a:pt x="30" y="197"/>
                      </a:lnTo>
                      <a:lnTo>
                        <a:pt x="45" y="212"/>
                      </a:lnTo>
                      <a:lnTo>
                        <a:pt x="47" y="210"/>
                      </a:lnTo>
                      <a:lnTo>
                        <a:pt x="49" y="210"/>
                      </a:lnTo>
                      <a:lnTo>
                        <a:pt x="34" y="197"/>
                      </a:lnTo>
                      <a:lnTo>
                        <a:pt x="21" y="180"/>
                      </a:lnTo>
                      <a:lnTo>
                        <a:pt x="11" y="163"/>
                      </a:lnTo>
                      <a:lnTo>
                        <a:pt x="4" y="142"/>
                      </a:lnTo>
                      <a:lnTo>
                        <a:pt x="2" y="142"/>
                      </a:lnTo>
                      <a:lnTo>
                        <a:pt x="0" y="144"/>
                      </a:lnTo>
                      <a:close/>
                    </a:path>
                  </a:pathLst>
                </a:custGeom>
                <a:solidFill>
                  <a:srgbClr val="E9AB3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441" name="Freeform 305"/>
                <p:cNvSpPr>
                  <a:spLocks noEditPoints="1"/>
                </p:cNvSpPr>
                <p:nvPr/>
              </p:nvSpPr>
              <p:spPr bwMode="auto">
                <a:xfrm>
                  <a:off x="1747" y="1522"/>
                  <a:ext cx="237" cy="210"/>
                </a:xfrm>
                <a:custGeom>
                  <a:avLst/>
                  <a:gdLst/>
                  <a:ahLst/>
                  <a:cxnLst>
                    <a:cxn ang="0">
                      <a:pos x="237" y="115"/>
                    </a:cxn>
                    <a:cxn ang="0">
                      <a:pos x="237" y="115"/>
                    </a:cxn>
                    <a:cxn ang="0">
                      <a:pos x="237" y="115"/>
                    </a:cxn>
                    <a:cxn ang="0">
                      <a:pos x="235" y="113"/>
                    </a:cxn>
                    <a:cxn ang="0">
                      <a:pos x="233" y="113"/>
                    </a:cxn>
                    <a:cxn ang="0">
                      <a:pos x="233" y="115"/>
                    </a:cxn>
                    <a:cxn ang="0">
                      <a:pos x="233" y="115"/>
                    </a:cxn>
                    <a:cxn ang="0">
                      <a:pos x="231" y="128"/>
                    </a:cxn>
                    <a:cxn ang="0">
                      <a:pos x="229" y="140"/>
                    </a:cxn>
                    <a:cxn ang="0">
                      <a:pos x="227" y="153"/>
                    </a:cxn>
                    <a:cxn ang="0">
                      <a:pos x="222" y="164"/>
                    </a:cxn>
                    <a:cxn ang="0">
                      <a:pos x="224" y="164"/>
                    </a:cxn>
                    <a:cxn ang="0">
                      <a:pos x="226" y="164"/>
                    </a:cxn>
                    <a:cxn ang="0">
                      <a:pos x="231" y="153"/>
                    </a:cxn>
                    <a:cxn ang="0">
                      <a:pos x="233" y="140"/>
                    </a:cxn>
                    <a:cxn ang="0">
                      <a:pos x="235" y="128"/>
                    </a:cxn>
                    <a:cxn ang="0">
                      <a:pos x="237" y="115"/>
                    </a:cxn>
                    <a:cxn ang="0">
                      <a:pos x="233" y="91"/>
                    </a:cxn>
                    <a:cxn ang="0">
                      <a:pos x="231" y="81"/>
                    </a:cxn>
                    <a:cxn ang="0">
                      <a:pos x="229" y="73"/>
                    </a:cxn>
                    <a:cxn ang="0">
                      <a:pos x="226" y="72"/>
                    </a:cxn>
                    <a:cxn ang="0">
                      <a:pos x="224" y="70"/>
                    </a:cxn>
                    <a:cxn ang="0">
                      <a:pos x="226" y="77"/>
                    </a:cxn>
                    <a:cxn ang="0">
                      <a:pos x="229" y="87"/>
                    </a:cxn>
                    <a:cxn ang="0">
                      <a:pos x="231" y="89"/>
                    </a:cxn>
                    <a:cxn ang="0">
                      <a:pos x="233" y="91"/>
                    </a:cxn>
                    <a:cxn ang="0">
                      <a:pos x="89" y="0"/>
                    </a:cxn>
                    <a:cxn ang="0">
                      <a:pos x="81" y="1"/>
                    </a:cxn>
                    <a:cxn ang="0">
                      <a:pos x="76" y="3"/>
                    </a:cxn>
                    <a:cxn ang="0">
                      <a:pos x="78" y="5"/>
                    </a:cxn>
                    <a:cxn ang="0">
                      <a:pos x="80" y="7"/>
                    </a:cxn>
                    <a:cxn ang="0">
                      <a:pos x="87" y="3"/>
                    </a:cxn>
                    <a:cxn ang="0">
                      <a:pos x="95" y="1"/>
                    </a:cxn>
                    <a:cxn ang="0">
                      <a:pos x="91" y="1"/>
                    </a:cxn>
                    <a:cxn ang="0">
                      <a:pos x="89" y="0"/>
                    </a:cxn>
                    <a:cxn ang="0">
                      <a:pos x="0" y="142"/>
                    </a:cxn>
                    <a:cxn ang="0">
                      <a:pos x="7" y="163"/>
                    </a:cxn>
                    <a:cxn ang="0">
                      <a:pos x="17" y="182"/>
                    </a:cxn>
                    <a:cxn ang="0">
                      <a:pos x="30" y="197"/>
                    </a:cxn>
                    <a:cxn ang="0">
                      <a:pos x="45" y="210"/>
                    </a:cxn>
                    <a:cxn ang="0">
                      <a:pos x="47" y="210"/>
                    </a:cxn>
                    <a:cxn ang="0">
                      <a:pos x="49" y="208"/>
                    </a:cxn>
                    <a:cxn ang="0">
                      <a:pos x="34" y="195"/>
                    </a:cxn>
                    <a:cxn ang="0">
                      <a:pos x="21" y="180"/>
                    </a:cxn>
                    <a:cxn ang="0">
                      <a:pos x="11" y="161"/>
                    </a:cxn>
                    <a:cxn ang="0">
                      <a:pos x="4" y="142"/>
                    </a:cxn>
                    <a:cxn ang="0">
                      <a:pos x="2" y="142"/>
                    </a:cxn>
                    <a:cxn ang="0">
                      <a:pos x="0" y="142"/>
                    </a:cxn>
                  </a:cxnLst>
                  <a:rect l="0" t="0" r="r" b="b"/>
                  <a:pathLst>
                    <a:path w="237" h="210">
                      <a:moveTo>
                        <a:pt x="237" y="115"/>
                      </a:moveTo>
                      <a:lnTo>
                        <a:pt x="237" y="115"/>
                      </a:lnTo>
                      <a:lnTo>
                        <a:pt x="237" y="115"/>
                      </a:lnTo>
                      <a:lnTo>
                        <a:pt x="235" y="113"/>
                      </a:lnTo>
                      <a:lnTo>
                        <a:pt x="233" y="113"/>
                      </a:lnTo>
                      <a:lnTo>
                        <a:pt x="233" y="115"/>
                      </a:lnTo>
                      <a:lnTo>
                        <a:pt x="233" y="115"/>
                      </a:lnTo>
                      <a:lnTo>
                        <a:pt x="231" y="128"/>
                      </a:lnTo>
                      <a:lnTo>
                        <a:pt x="229" y="140"/>
                      </a:lnTo>
                      <a:lnTo>
                        <a:pt x="227" y="153"/>
                      </a:lnTo>
                      <a:lnTo>
                        <a:pt x="222" y="164"/>
                      </a:lnTo>
                      <a:lnTo>
                        <a:pt x="224" y="164"/>
                      </a:lnTo>
                      <a:lnTo>
                        <a:pt x="226" y="164"/>
                      </a:lnTo>
                      <a:lnTo>
                        <a:pt x="231" y="153"/>
                      </a:lnTo>
                      <a:lnTo>
                        <a:pt x="233" y="140"/>
                      </a:lnTo>
                      <a:lnTo>
                        <a:pt x="235" y="128"/>
                      </a:lnTo>
                      <a:lnTo>
                        <a:pt x="237" y="115"/>
                      </a:lnTo>
                      <a:close/>
                      <a:moveTo>
                        <a:pt x="233" y="91"/>
                      </a:moveTo>
                      <a:lnTo>
                        <a:pt x="231" y="81"/>
                      </a:lnTo>
                      <a:lnTo>
                        <a:pt x="229" y="73"/>
                      </a:lnTo>
                      <a:lnTo>
                        <a:pt x="226" y="72"/>
                      </a:lnTo>
                      <a:lnTo>
                        <a:pt x="224" y="70"/>
                      </a:lnTo>
                      <a:lnTo>
                        <a:pt x="226" y="77"/>
                      </a:lnTo>
                      <a:lnTo>
                        <a:pt x="229" y="87"/>
                      </a:lnTo>
                      <a:lnTo>
                        <a:pt x="231" y="89"/>
                      </a:lnTo>
                      <a:lnTo>
                        <a:pt x="233" y="91"/>
                      </a:lnTo>
                      <a:close/>
                      <a:moveTo>
                        <a:pt x="89" y="0"/>
                      </a:moveTo>
                      <a:lnTo>
                        <a:pt x="81" y="1"/>
                      </a:lnTo>
                      <a:lnTo>
                        <a:pt x="76" y="3"/>
                      </a:lnTo>
                      <a:lnTo>
                        <a:pt x="78" y="5"/>
                      </a:lnTo>
                      <a:lnTo>
                        <a:pt x="80" y="7"/>
                      </a:lnTo>
                      <a:lnTo>
                        <a:pt x="87" y="3"/>
                      </a:lnTo>
                      <a:lnTo>
                        <a:pt x="95" y="1"/>
                      </a:lnTo>
                      <a:lnTo>
                        <a:pt x="91" y="1"/>
                      </a:lnTo>
                      <a:lnTo>
                        <a:pt x="89" y="0"/>
                      </a:lnTo>
                      <a:close/>
                      <a:moveTo>
                        <a:pt x="0" y="142"/>
                      </a:moveTo>
                      <a:lnTo>
                        <a:pt x="7" y="163"/>
                      </a:lnTo>
                      <a:lnTo>
                        <a:pt x="17" y="182"/>
                      </a:lnTo>
                      <a:lnTo>
                        <a:pt x="30" y="197"/>
                      </a:lnTo>
                      <a:lnTo>
                        <a:pt x="45" y="210"/>
                      </a:lnTo>
                      <a:lnTo>
                        <a:pt x="47" y="210"/>
                      </a:lnTo>
                      <a:lnTo>
                        <a:pt x="49" y="208"/>
                      </a:lnTo>
                      <a:lnTo>
                        <a:pt x="34" y="195"/>
                      </a:lnTo>
                      <a:lnTo>
                        <a:pt x="21" y="180"/>
                      </a:lnTo>
                      <a:lnTo>
                        <a:pt x="11" y="161"/>
                      </a:lnTo>
                      <a:lnTo>
                        <a:pt x="4" y="142"/>
                      </a:lnTo>
                      <a:lnTo>
                        <a:pt x="2" y="142"/>
                      </a:lnTo>
                      <a:lnTo>
                        <a:pt x="0" y="142"/>
                      </a:lnTo>
                      <a:close/>
                    </a:path>
                  </a:pathLst>
                </a:custGeom>
                <a:solidFill>
                  <a:srgbClr val="E9AC3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442" name="Freeform 306"/>
                <p:cNvSpPr>
                  <a:spLocks noEditPoints="1"/>
                </p:cNvSpPr>
                <p:nvPr/>
              </p:nvSpPr>
              <p:spPr bwMode="auto">
                <a:xfrm>
                  <a:off x="1749" y="1523"/>
                  <a:ext cx="233" cy="209"/>
                </a:xfrm>
                <a:custGeom>
                  <a:avLst/>
                  <a:gdLst/>
                  <a:ahLst/>
                  <a:cxnLst>
                    <a:cxn ang="0">
                      <a:pos x="233" y="114"/>
                    </a:cxn>
                    <a:cxn ang="0">
                      <a:pos x="233" y="114"/>
                    </a:cxn>
                    <a:cxn ang="0">
                      <a:pos x="233" y="112"/>
                    </a:cxn>
                    <a:cxn ang="0">
                      <a:pos x="231" y="112"/>
                    </a:cxn>
                    <a:cxn ang="0">
                      <a:pos x="229" y="112"/>
                    </a:cxn>
                    <a:cxn ang="0">
                      <a:pos x="229" y="114"/>
                    </a:cxn>
                    <a:cxn ang="0">
                      <a:pos x="229" y="114"/>
                    </a:cxn>
                    <a:cxn ang="0">
                      <a:pos x="227" y="127"/>
                    </a:cxn>
                    <a:cxn ang="0">
                      <a:pos x="225" y="139"/>
                    </a:cxn>
                    <a:cxn ang="0">
                      <a:pos x="222" y="152"/>
                    </a:cxn>
                    <a:cxn ang="0">
                      <a:pos x="218" y="163"/>
                    </a:cxn>
                    <a:cxn ang="0">
                      <a:pos x="220" y="163"/>
                    </a:cxn>
                    <a:cxn ang="0">
                      <a:pos x="222" y="163"/>
                    </a:cxn>
                    <a:cxn ang="0">
                      <a:pos x="227" y="152"/>
                    </a:cxn>
                    <a:cxn ang="0">
                      <a:pos x="229" y="139"/>
                    </a:cxn>
                    <a:cxn ang="0">
                      <a:pos x="231" y="127"/>
                    </a:cxn>
                    <a:cxn ang="0">
                      <a:pos x="233" y="114"/>
                    </a:cxn>
                    <a:cxn ang="0">
                      <a:pos x="229" y="88"/>
                    </a:cxn>
                    <a:cxn ang="0">
                      <a:pos x="227" y="78"/>
                    </a:cxn>
                    <a:cxn ang="0">
                      <a:pos x="224" y="71"/>
                    </a:cxn>
                    <a:cxn ang="0">
                      <a:pos x="220" y="69"/>
                    </a:cxn>
                    <a:cxn ang="0">
                      <a:pos x="218" y="67"/>
                    </a:cxn>
                    <a:cxn ang="0">
                      <a:pos x="222" y="74"/>
                    </a:cxn>
                    <a:cxn ang="0">
                      <a:pos x="225" y="84"/>
                    </a:cxn>
                    <a:cxn ang="0">
                      <a:pos x="227" y="86"/>
                    </a:cxn>
                    <a:cxn ang="0">
                      <a:pos x="229" y="88"/>
                    </a:cxn>
                    <a:cxn ang="0">
                      <a:pos x="89" y="0"/>
                    </a:cxn>
                    <a:cxn ang="0">
                      <a:pos x="83" y="2"/>
                    </a:cxn>
                    <a:cxn ang="0">
                      <a:pos x="76" y="4"/>
                    </a:cxn>
                    <a:cxn ang="0">
                      <a:pos x="78" y="6"/>
                    </a:cxn>
                    <a:cxn ang="0">
                      <a:pos x="79" y="6"/>
                    </a:cxn>
                    <a:cxn ang="0">
                      <a:pos x="89" y="4"/>
                    </a:cxn>
                    <a:cxn ang="0">
                      <a:pos x="96" y="2"/>
                    </a:cxn>
                    <a:cxn ang="0">
                      <a:pos x="93" y="0"/>
                    </a:cxn>
                    <a:cxn ang="0">
                      <a:pos x="89" y="0"/>
                    </a:cxn>
                    <a:cxn ang="0">
                      <a:pos x="0" y="141"/>
                    </a:cxn>
                    <a:cxn ang="0">
                      <a:pos x="7" y="162"/>
                    </a:cxn>
                    <a:cxn ang="0">
                      <a:pos x="17" y="179"/>
                    </a:cxn>
                    <a:cxn ang="0">
                      <a:pos x="30" y="196"/>
                    </a:cxn>
                    <a:cxn ang="0">
                      <a:pos x="45" y="209"/>
                    </a:cxn>
                    <a:cxn ang="0">
                      <a:pos x="47" y="207"/>
                    </a:cxn>
                    <a:cxn ang="0">
                      <a:pos x="49" y="207"/>
                    </a:cxn>
                    <a:cxn ang="0">
                      <a:pos x="34" y="194"/>
                    </a:cxn>
                    <a:cxn ang="0">
                      <a:pos x="21" y="179"/>
                    </a:cxn>
                    <a:cxn ang="0">
                      <a:pos x="11" y="160"/>
                    </a:cxn>
                    <a:cxn ang="0">
                      <a:pos x="4" y="141"/>
                    </a:cxn>
                    <a:cxn ang="0">
                      <a:pos x="2" y="141"/>
                    </a:cxn>
                    <a:cxn ang="0">
                      <a:pos x="0" y="141"/>
                    </a:cxn>
                  </a:cxnLst>
                  <a:rect l="0" t="0" r="r" b="b"/>
                  <a:pathLst>
                    <a:path w="233" h="209">
                      <a:moveTo>
                        <a:pt x="233" y="114"/>
                      </a:moveTo>
                      <a:lnTo>
                        <a:pt x="233" y="114"/>
                      </a:lnTo>
                      <a:lnTo>
                        <a:pt x="233" y="112"/>
                      </a:lnTo>
                      <a:lnTo>
                        <a:pt x="231" y="112"/>
                      </a:lnTo>
                      <a:lnTo>
                        <a:pt x="229" y="112"/>
                      </a:lnTo>
                      <a:lnTo>
                        <a:pt x="229" y="114"/>
                      </a:lnTo>
                      <a:lnTo>
                        <a:pt x="229" y="114"/>
                      </a:lnTo>
                      <a:lnTo>
                        <a:pt x="227" y="127"/>
                      </a:lnTo>
                      <a:lnTo>
                        <a:pt x="225" y="139"/>
                      </a:lnTo>
                      <a:lnTo>
                        <a:pt x="222" y="152"/>
                      </a:lnTo>
                      <a:lnTo>
                        <a:pt x="218" y="163"/>
                      </a:lnTo>
                      <a:lnTo>
                        <a:pt x="220" y="163"/>
                      </a:lnTo>
                      <a:lnTo>
                        <a:pt x="222" y="163"/>
                      </a:lnTo>
                      <a:lnTo>
                        <a:pt x="227" y="152"/>
                      </a:lnTo>
                      <a:lnTo>
                        <a:pt x="229" y="139"/>
                      </a:lnTo>
                      <a:lnTo>
                        <a:pt x="231" y="127"/>
                      </a:lnTo>
                      <a:lnTo>
                        <a:pt x="233" y="114"/>
                      </a:lnTo>
                      <a:close/>
                      <a:moveTo>
                        <a:pt x="229" y="88"/>
                      </a:moveTo>
                      <a:lnTo>
                        <a:pt x="227" y="78"/>
                      </a:lnTo>
                      <a:lnTo>
                        <a:pt x="224" y="71"/>
                      </a:lnTo>
                      <a:lnTo>
                        <a:pt x="220" y="69"/>
                      </a:lnTo>
                      <a:lnTo>
                        <a:pt x="218" y="67"/>
                      </a:lnTo>
                      <a:lnTo>
                        <a:pt x="222" y="74"/>
                      </a:lnTo>
                      <a:lnTo>
                        <a:pt x="225" y="84"/>
                      </a:lnTo>
                      <a:lnTo>
                        <a:pt x="227" y="86"/>
                      </a:lnTo>
                      <a:lnTo>
                        <a:pt x="229" y="88"/>
                      </a:lnTo>
                      <a:close/>
                      <a:moveTo>
                        <a:pt x="89" y="0"/>
                      </a:moveTo>
                      <a:lnTo>
                        <a:pt x="83" y="2"/>
                      </a:lnTo>
                      <a:lnTo>
                        <a:pt x="76" y="4"/>
                      </a:lnTo>
                      <a:lnTo>
                        <a:pt x="78" y="6"/>
                      </a:lnTo>
                      <a:lnTo>
                        <a:pt x="79" y="6"/>
                      </a:lnTo>
                      <a:lnTo>
                        <a:pt x="89" y="4"/>
                      </a:lnTo>
                      <a:lnTo>
                        <a:pt x="96" y="2"/>
                      </a:lnTo>
                      <a:lnTo>
                        <a:pt x="93" y="0"/>
                      </a:lnTo>
                      <a:lnTo>
                        <a:pt x="89" y="0"/>
                      </a:lnTo>
                      <a:close/>
                      <a:moveTo>
                        <a:pt x="0" y="141"/>
                      </a:moveTo>
                      <a:lnTo>
                        <a:pt x="7" y="162"/>
                      </a:lnTo>
                      <a:lnTo>
                        <a:pt x="17" y="179"/>
                      </a:lnTo>
                      <a:lnTo>
                        <a:pt x="30" y="196"/>
                      </a:lnTo>
                      <a:lnTo>
                        <a:pt x="45" y="209"/>
                      </a:lnTo>
                      <a:lnTo>
                        <a:pt x="47" y="207"/>
                      </a:lnTo>
                      <a:lnTo>
                        <a:pt x="49" y="207"/>
                      </a:lnTo>
                      <a:lnTo>
                        <a:pt x="34" y="194"/>
                      </a:lnTo>
                      <a:lnTo>
                        <a:pt x="21" y="179"/>
                      </a:lnTo>
                      <a:lnTo>
                        <a:pt x="11" y="160"/>
                      </a:lnTo>
                      <a:lnTo>
                        <a:pt x="4" y="141"/>
                      </a:lnTo>
                      <a:lnTo>
                        <a:pt x="2" y="141"/>
                      </a:lnTo>
                      <a:lnTo>
                        <a:pt x="0" y="141"/>
                      </a:lnTo>
                      <a:close/>
                    </a:path>
                  </a:pathLst>
                </a:custGeom>
                <a:solidFill>
                  <a:srgbClr val="E9AD3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443" name="Freeform 307"/>
                <p:cNvSpPr>
                  <a:spLocks noEditPoints="1"/>
                </p:cNvSpPr>
                <p:nvPr/>
              </p:nvSpPr>
              <p:spPr bwMode="auto">
                <a:xfrm>
                  <a:off x="1751" y="1523"/>
                  <a:ext cx="229" cy="207"/>
                </a:xfrm>
                <a:custGeom>
                  <a:avLst/>
                  <a:gdLst/>
                  <a:ahLst/>
                  <a:cxnLst>
                    <a:cxn ang="0">
                      <a:pos x="229" y="114"/>
                    </a:cxn>
                    <a:cxn ang="0">
                      <a:pos x="229" y="114"/>
                    </a:cxn>
                    <a:cxn ang="0">
                      <a:pos x="229" y="112"/>
                    </a:cxn>
                    <a:cxn ang="0">
                      <a:pos x="227" y="112"/>
                    </a:cxn>
                    <a:cxn ang="0">
                      <a:pos x="225" y="112"/>
                    </a:cxn>
                    <a:cxn ang="0">
                      <a:pos x="225" y="114"/>
                    </a:cxn>
                    <a:cxn ang="0">
                      <a:pos x="225" y="114"/>
                    </a:cxn>
                    <a:cxn ang="0">
                      <a:pos x="223" y="127"/>
                    </a:cxn>
                    <a:cxn ang="0">
                      <a:pos x="222" y="141"/>
                    </a:cxn>
                    <a:cxn ang="0">
                      <a:pos x="218" y="152"/>
                    </a:cxn>
                    <a:cxn ang="0">
                      <a:pos x="214" y="163"/>
                    </a:cxn>
                    <a:cxn ang="0">
                      <a:pos x="214" y="163"/>
                    </a:cxn>
                    <a:cxn ang="0">
                      <a:pos x="216" y="163"/>
                    </a:cxn>
                    <a:cxn ang="0">
                      <a:pos x="218" y="163"/>
                    </a:cxn>
                    <a:cxn ang="0">
                      <a:pos x="218" y="163"/>
                    </a:cxn>
                    <a:cxn ang="0">
                      <a:pos x="223" y="152"/>
                    </a:cxn>
                    <a:cxn ang="0">
                      <a:pos x="225" y="139"/>
                    </a:cxn>
                    <a:cxn ang="0">
                      <a:pos x="227" y="127"/>
                    </a:cxn>
                    <a:cxn ang="0">
                      <a:pos x="229" y="114"/>
                    </a:cxn>
                    <a:cxn ang="0">
                      <a:pos x="225" y="86"/>
                    </a:cxn>
                    <a:cxn ang="0">
                      <a:pos x="222" y="76"/>
                    </a:cxn>
                    <a:cxn ang="0">
                      <a:pos x="220" y="69"/>
                    </a:cxn>
                    <a:cxn ang="0">
                      <a:pos x="216" y="65"/>
                    </a:cxn>
                    <a:cxn ang="0">
                      <a:pos x="212" y="63"/>
                    </a:cxn>
                    <a:cxn ang="0">
                      <a:pos x="216" y="72"/>
                    </a:cxn>
                    <a:cxn ang="0">
                      <a:pos x="220" y="84"/>
                    </a:cxn>
                    <a:cxn ang="0">
                      <a:pos x="223" y="84"/>
                    </a:cxn>
                    <a:cxn ang="0">
                      <a:pos x="225" y="86"/>
                    </a:cxn>
                    <a:cxn ang="0">
                      <a:pos x="91" y="0"/>
                    </a:cxn>
                    <a:cxn ang="0">
                      <a:pos x="83" y="2"/>
                    </a:cxn>
                    <a:cxn ang="0">
                      <a:pos x="76" y="6"/>
                    </a:cxn>
                    <a:cxn ang="0">
                      <a:pos x="77" y="6"/>
                    </a:cxn>
                    <a:cxn ang="0">
                      <a:pos x="79" y="8"/>
                    </a:cxn>
                    <a:cxn ang="0">
                      <a:pos x="89" y="6"/>
                    </a:cxn>
                    <a:cxn ang="0">
                      <a:pos x="98" y="4"/>
                    </a:cxn>
                    <a:cxn ang="0">
                      <a:pos x="94" y="2"/>
                    </a:cxn>
                    <a:cxn ang="0">
                      <a:pos x="91" y="0"/>
                    </a:cxn>
                    <a:cxn ang="0">
                      <a:pos x="0" y="141"/>
                    </a:cxn>
                    <a:cxn ang="0">
                      <a:pos x="7" y="160"/>
                    </a:cxn>
                    <a:cxn ang="0">
                      <a:pos x="17" y="179"/>
                    </a:cxn>
                    <a:cxn ang="0">
                      <a:pos x="30" y="194"/>
                    </a:cxn>
                    <a:cxn ang="0">
                      <a:pos x="45" y="207"/>
                    </a:cxn>
                    <a:cxn ang="0">
                      <a:pos x="47" y="207"/>
                    </a:cxn>
                    <a:cxn ang="0">
                      <a:pos x="49" y="207"/>
                    </a:cxn>
                    <a:cxn ang="0">
                      <a:pos x="34" y="194"/>
                    </a:cxn>
                    <a:cxn ang="0">
                      <a:pos x="20" y="177"/>
                    </a:cxn>
                    <a:cxn ang="0">
                      <a:pos x="15" y="169"/>
                    </a:cxn>
                    <a:cxn ang="0">
                      <a:pos x="11" y="160"/>
                    </a:cxn>
                    <a:cxn ang="0">
                      <a:pos x="7" y="150"/>
                    </a:cxn>
                    <a:cxn ang="0">
                      <a:pos x="3" y="139"/>
                    </a:cxn>
                    <a:cxn ang="0">
                      <a:pos x="2" y="141"/>
                    </a:cxn>
                    <a:cxn ang="0">
                      <a:pos x="0" y="141"/>
                    </a:cxn>
                  </a:cxnLst>
                  <a:rect l="0" t="0" r="r" b="b"/>
                  <a:pathLst>
                    <a:path w="229" h="207">
                      <a:moveTo>
                        <a:pt x="229" y="114"/>
                      </a:moveTo>
                      <a:lnTo>
                        <a:pt x="229" y="114"/>
                      </a:lnTo>
                      <a:lnTo>
                        <a:pt x="229" y="112"/>
                      </a:lnTo>
                      <a:lnTo>
                        <a:pt x="227" y="112"/>
                      </a:lnTo>
                      <a:lnTo>
                        <a:pt x="225" y="112"/>
                      </a:lnTo>
                      <a:lnTo>
                        <a:pt x="225" y="114"/>
                      </a:lnTo>
                      <a:lnTo>
                        <a:pt x="225" y="114"/>
                      </a:lnTo>
                      <a:lnTo>
                        <a:pt x="223" y="127"/>
                      </a:lnTo>
                      <a:lnTo>
                        <a:pt x="222" y="141"/>
                      </a:lnTo>
                      <a:lnTo>
                        <a:pt x="218" y="152"/>
                      </a:lnTo>
                      <a:lnTo>
                        <a:pt x="214" y="163"/>
                      </a:lnTo>
                      <a:lnTo>
                        <a:pt x="214" y="163"/>
                      </a:lnTo>
                      <a:lnTo>
                        <a:pt x="216" y="163"/>
                      </a:lnTo>
                      <a:lnTo>
                        <a:pt x="218" y="163"/>
                      </a:lnTo>
                      <a:lnTo>
                        <a:pt x="218" y="163"/>
                      </a:lnTo>
                      <a:lnTo>
                        <a:pt x="223" y="152"/>
                      </a:lnTo>
                      <a:lnTo>
                        <a:pt x="225" y="139"/>
                      </a:lnTo>
                      <a:lnTo>
                        <a:pt x="227" y="127"/>
                      </a:lnTo>
                      <a:lnTo>
                        <a:pt x="229" y="114"/>
                      </a:lnTo>
                      <a:close/>
                      <a:moveTo>
                        <a:pt x="225" y="86"/>
                      </a:moveTo>
                      <a:lnTo>
                        <a:pt x="222" y="76"/>
                      </a:lnTo>
                      <a:lnTo>
                        <a:pt x="220" y="69"/>
                      </a:lnTo>
                      <a:lnTo>
                        <a:pt x="216" y="65"/>
                      </a:lnTo>
                      <a:lnTo>
                        <a:pt x="212" y="63"/>
                      </a:lnTo>
                      <a:lnTo>
                        <a:pt x="216" y="72"/>
                      </a:lnTo>
                      <a:lnTo>
                        <a:pt x="220" y="84"/>
                      </a:lnTo>
                      <a:lnTo>
                        <a:pt x="223" y="84"/>
                      </a:lnTo>
                      <a:lnTo>
                        <a:pt x="225" y="86"/>
                      </a:lnTo>
                      <a:close/>
                      <a:moveTo>
                        <a:pt x="91" y="0"/>
                      </a:moveTo>
                      <a:lnTo>
                        <a:pt x="83" y="2"/>
                      </a:lnTo>
                      <a:lnTo>
                        <a:pt x="76" y="6"/>
                      </a:lnTo>
                      <a:lnTo>
                        <a:pt x="77" y="6"/>
                      </a:lnTo>
                      <a:lnTo>
                        <a:pt x="79" y="8"/>
                      </a:lnTo>
                      <a:lnTo>
                        <a:pt x="89" y="6"/>
                      </a:lnTo>
                      <a:lnTo>
                        <a:pt x="98" y="4"/>
                      </a:lnTo>
                      <a:lnTo>
                        <a:pt x="94" y="2"/>
                      </a:lnTo>
                      <a:lnTo>
                        <a:pt x="91" y="0"/>
                      </a:lnTo>
                      <a:close/>
                      <a:moveTo>
                        <a:pt x="0" y="141"/>
                      </a:moveTo>
                      <a:lnTo>
                        <a:pt x="7" y="160"/>
                      </a:lnTo>
                      <a:lnTo>
                        <a:pt x="17" y="179"/>
                      </a:lnTo>
                      <a:lnTo>
                        <a:pt x="30" y="194"/>
                      </a:lnTo>
                      <a:lnTo>
                        <a:pt x="45" y="207"/>
                      </a:lnTo>
                      <a:lnTo>
                        <a:pt x="47" y="207"/>
                      </a:lnTo>
                      <a:lnTo>
                        <a:pt x="49" y="207"/>
                      </a:lnTo>
                      <a:lnTo>
                        <a:pt x="34" y="194"/>
                      </a:lnTo>
                      <a:lnTo>
                        <a:pt x="20" y="177"/>
                      </a:lnTo>
                      <a:lnTo>
                        <a:pt x="15" y="169"/>
                      </a:lnTo>
                      <a:lnTo>
                        <a:pt x="11" y="160"/>
                      </a:lnTo>
                      <a:lnTo>
                        <a:pt x="7" y="150"/>
                      </a:lnTo>
                      <a:lnTo>
                        <a:pt x="3" y="139"/>
                      </a:lnTo>
                      <a:lnTo>
                        <a:pt x="2" y="141"/>
                      </a:lnTo>
                      <a:lnTo>
                        <a:pt x="0" y="141"/>
                      </a:lnTo>
                      <a:close/>
                    </a:path>
                  </a:pathLst>
                </a:custGeom>
                <a:solidFill>
                  <a:srgbClr val="E9AD3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444" name="Freeform 308"/>
                <p:cNvSpPr>
                  <a:spLocks noEditPoints="1"/>
                </p:cNvSpPr>
                <p:nvPr/>
              </p:nvSpPr>
              <p:spPr bwMode="auto">
                <a:xfrm>
                  <a:off x="1753" y="1525"/>
                  <a:ext cx="225" cy="205"/>
                </a:xfrm>
                <a:custGeom>
                  <a:avLst/>
                  <a:gdLst/>
                  <a:ahLst/>
                  <a:cxnLst>
                    <a:cxn ang="0">
                      <a:pos x="225" y="112"/>
                    </a:cxn>
                    <a:cxn ang="0">
                      <a:pos x="225" y="112"/>
                    </a:cxn>
                    <a:cxn ang="0">
                      <a:pos x="225" y="110"/>
                    </a:cxn>
                    <a:cxn ang="0">
                      <a:pos x="223" y="110"/>
                    </a:cxn>
                    <a:cxn ang="0">
                      <a:pos x="221" y="110"/>
                    </a:cxn>
                    <a:cxn ang="0">
                      <a:pos x="221" y="112"/>
                    </a:cxn>
                    <a:cxn ang="0">
                      <a:pos x="221" y="112"/>
                    </a:cxn>
                    <a:cxn ang="0">
                      <a:pos x="220" y="125"/>
                    </a:cxn>
                    <a:cxn ang="0">
                      <a:pos x="218" y="139"/>
                    </a:cxn>
                    <a:cxn ang="0">
                      <a:pos x="214" y="150"/>
                    </a:cxn>
                    <a:cxn ang="0">
                      <a:pos x="210" y="161"/>
                    </a:cxn>
                    <a:cxn ang="0">
                      <a:pos x="212" y="161"/>
                    </a:cxn>
                    <a:cxn ang="0">
                      <a:pos x="214" y="161"/>
                    </a:cxn>
                    <a:cxn ang="0">
                      <a:pos x="214" y="161"/>
                    </a:cxn>
                    <a:cxn ang="0">
                      <a:pos x="214" y="161"/>
                    </a:cxn>
                    <a:cxn ang="0">
                      <a:pos x="218" y="150"/>
                    </a:cxn>
                    <a:cxn ang="0">
                      <a:pos x="221" y="137"/>
                    </a:cxn>
                    <a:cxn ang="0">
                      <a:pos x="223" y="125"/>
                    </a:cxn>
                    <a:cxn ang="0">
                      <a:pos x="225" y="112"/>
                    </a:cxn>
                    <a:cxn ang="0">
                      <a:pos x="221" y="82"/>
                    </a:cxn>
                    <a:cxn ang="0">
                      <a:pos x="218" y="72"/>
                    </a:cxn>
                    <a:cxn ang="0">
                      <a:pos x="214" y="65"/>
                    </a:cxn>
                    <a:cxn ang="0">
                      <a:pos x="210" y="61"/>
                    </a:cxn>
                    <a:cxn ang="0">
                      <a:pos x="206" y="59"/>
                    </a:cxn>
                    <a:cxn ang="0">
                      <a:pos x="212" y="69"/>
                    </a:cxn>
                    <a:cxn ang="0">
                      <a:pos x="216" y="80"/>
                    </a:cxn>
                    <a:cxn ang="0">
                      <a:pos x="218" y="82"/>
                    </a:cxn>
                    <a:cxn ang="0">
                      <a:pos x="221" y="82"/>
                    </a:cxn>
                    <a:cxn ang="0">
                      <a:pos x="92" y="0"/>
                    </a:cxn>
                    <a:cxn ang="0">
                      <a:pos x="85" y="2"/>
                    </a:cxn>
                    <a:cxn ang="0">
                      <a:pos x="75" y="4"/>
                    </a:cxn>
                    <a:cxn ang="0">
                      <a:pos x="77" y="6"/>
                    </a:cxn>
                    <a:cxn ang="0">
                      <a:pos x="79" y="8"/>
                    </a:cxn>
                    <a:cxn ang="0">
                      <a:pos x="89" y="4"/>
                    </a:cxn>
                    <a:cxn ang="0">
                      <a:pos x="100" y="4"/>
                    </a:cxn>
                    <a:cxn ang="0">
                      <a:pos x="96" y="2"/>
                    </a:cxn>
                    <a:cxn ang="0">
                      <a:pos x="92" y="0"/>
                    </a:cxn>
                    <a:cxn ang="0">
                      <a:pos x="0" y="139"/>
                    </a:cxn>
                    <a:cxn ang="0">
                      <a:pos x="7" y="158"/>
                    </a:cxn>
                    <a:cxn ang="0">
                      <a:pos x="17" y="177"/>
                    </a:cxn>
                    <a:cxn ang="0">
                      <a:pos x="30" y="192"/>
                    </a:cxn>
                    <a:cxn ang="0">
                      <a:pos x="45" y="205"/>
                    </a:cxn>
                    <a:cxn ang="0">
                      <a:pos x="47" y="205"/>
                    </a:cxn>
                    <a:cxn ang="0">
                      <a:pos x="49" y="203"/>
                    </a:cxn>
                    <a:cxn ang="0">
                      <a:pos x="34" y="190"/>
                    </a:cxn>
                    <a:cxn ang="0">
                      <a:pos x="20" y="175"/>
                    </a:cxn>
                    <a:cxn ang="0">
                      <a:pos x="15" y="165"/>
                    </a:cxn>
                    <a:cxn ang="0">
                      <a:pos x="11" y="158"/>
                    </a:cxn>
                    <a:cxn ang="0">
                      <a:pos x="7" y="148"/>
                    </a:cxn>
                    <a:cxn ang="0">
                      <a:pos x="3" y="137"/>
                    </a:cxn>
                    <a:cxn ang="0">
                      <a:pos x="1" y="137"/>
                    </a:cxn>
                    <a:cxn ang="0">
                      <a:pos x="0" y="139"/>
                    </a:cxn>
                  </a:cxnLst>
                  <a:rect l="0" t="0" r="r" b="b"/>
                  <a:pathLst>
                    <a:path w="225" h="205">
                      <a:moveTo>
                        <a:pt x="225" y="112"/>
                      </a:moveTo>
                      <a:lnTo>
                        <a:pt x="225" y="112"/>
                      </a:lnTo>
                      <a:lnTo>
                        <a:pt x="225" y="110"/>
                      </a:lnTo>
                      <a:lnTo>
                        <a:pt x="223" y="110"/>
                      </a:lnTo>
                      <a:lnTo>
                        <a:pt x="221" y="110"/>
                      </a:lnTo>
                      <a:lnTo>
                        <a:pt x="221" y="112"/>
                      </a:lnTo>
                      <a:lnTo>
                        <a:pt x="221" y="112"/>
                      </a:lnTo>
                      <a:lnTo>
                        <a:pt x="220" y="125"/>
                      </a:lnTo>
                      <a:lnTo>
                        <a:pt x="218" y="139"/>
                      </a:lnTo>
                      <a:lnTo>
                        <a:pt x="214" y="150"/>
                      </a:lnTo>
                      <a:lnTo>
                        <a:pt x="210" y="161"/>
                      </a:lnTo>
                      <a:lnTo>
                        <a:pt x="212" y="161"/>
                      </a:lnTo>
                      <a:lnTo>
                        <a:pt x="214" y="161"/>
                      </a:lnTo>
                      <a:lnTo>
                        <a:pt x="214" y="161"/>
                      </a:lnTo>
                      <a:lnTo>
                        <a:pt x="214" y="161"/>
                      </a:lnTo>
                      <a:lnTo>
                        <a:pt x="218" y="150"/>
                      </a:lnTo>
                      <a:lnTo>
                        <a:pt x="221" y="137"/>
                      </a:lnTo>
                      <a:lnTo>
                        <a:pt x="223" y="125"/>
                      </a:lnTo>
                      <a:lnTo>
                        <a:pt x="225" y="112"/>
                      </a:lnTo>
                      <a:close/>
                      <a:moveTo>
                        <a:pt x="221" y="82"/>
                      </a:moveTo>
                      <a:lnTo>
                        <a:pt x="218" y="72"/>
                      </a:lnTo>
                      <a:lnTo>
                        <a:pt x="214" y="65"/>
                      </a:lnTo>
                      <a:lnTo>
                        <a:pt x="210" y="61"/>
                      </a:lnTo>
                      <a:lnTo>
                        <a:pt x="206" y="59"/>
                      </a:lnTo>
                      <a:lnTo>
                        <a:pt x="212" y="69"/>
                      </a:lnTo>
                      <a:lnTo>
                        <a:pt x="216" y="80"/>
                      </a:lnTo>
                      <a:lnTo>
                        <a:pt x="218" y="82"/>
                      </a:lnTo>
                      <a:lnTo>
                        <a:pt x="221" y="82"/>
                      </a:lnTo>
                      <a:close/>
                      <a:moveTo>
                        <a:pt x="92" y="0"/>
                      </a:moveTo>
                      <a:lnTo>
                        <a:pt x="85" y="2"/>
                      </a:lnTo>
                      <a:lnTo>
                        <a:pt x="75" y="4"/>
                      </a:lnTo>
                      <a:lnTo>
                        <a:pt x="77" y="6"/>
                      </a:lnTo>
                      <a:lnTo>
                        <a:pt x="79" y="8"/>
                      </a:lnTo>
                      <a:lnTo>
                        <a:pt x="89" y="4"/>
                      </a:lnTo>
                      <a:lnTo>
                        <a:pt x="100" y="4"/>
                      </a:lnTo>
                      <a:lnTo>
                        <a:pt x="96" y="2"/>
                      </a:lnTo>
                      <a:lnTo>
                        <a:pt x="92" y="0"/>
                      </a:lnTo>
                      <a:close/>
                      <a:moveTo>
                        <a:pt x="0" y="139"/>
                      </a:moveTo>
                      <a:lnTo>
                        <a:pt x="7" y="158"/>
                      </a:lnTo>
                      <a:lnTo>
                        <a:pt x="17" y="177"/>
                      </a:lnTo>
                      <a:lnTo>
                        <a:pt x="30" y="192"/>
                      </a:lnTo>
                      <a:lnTo>
                        <a:pt x="45" y="205"/>
                      </a:lnTo>
                      <a:lnTo>
                        <a:pt x="47" y="205"/>
                      </a:lnTo>
                      <a:lnTo>
                        <a:pt x="49" y="203"/>
                      </a:lnTo>
                      <a:lnTo>
                        <a:pt x="34" y="190"/>
                      </a:lnTo>
                      <a:lnTo>
                        <a:pt x="20" y="175"/>
                      </a:lnTo>
                      <a:lnTo>
                        <a:pt x="15" y="165"/>
                      </a:lnTo>
                      <a:lnTo>
                        <a:pt x="11" y="158"/>
                      </a:lnTo>
                      <a:lnTo>
                        <a:pt x="7" y="148"/>
                      </a:lnTo>
                      <a:lnTo>
                        <a:pt x="3" y="137"/>
                      </a:lnTo>
                      <a:lnTo>
                        <a:pt x="1" y="137"/>
                      </a:lnTo>
                      <a:lnTo>
                        <a:pt x="0" y="139"/>
                      </a:lnTo>
                      <a:close/>
                    </a:path>
                  </a:pathLst>
                </a:custGeom>
                <a:solidFill>
                  <a:srgbClr val="E9AE3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445" name="Freeform 309"/>
                <p:cNvSpPr>
                  <a:spLocks noEditPoints="1"/>
                </p:cNvSpPr>
                <p:nvPr/>
              </p:nvSpPr>
              <p:spPr bwMode="auto">
                <a:xfrm>
                  <a:off x="1754" y="1527"/>
                  <a:ext cx="222" cy="203"/>
                </a:xfrm>
                <a:custGeom>
                  <a:avLst/>
                  <a:gdLst/>
                  <a:ahLst/>
                  <a:cxnLst>
                    <a:cxn ang="0">
                      <a:pos x="222" y="110"/>
                    </a:cxn>
                    <a:cxn ang="0">
                      <a:pos x="222" y="110"/>
                    </a:cxn>
                    <a:cxn ang="0">
                      <a:pos x="222" y="108"/>
                    </a:cxn>
                    <a:cxn ang="0">
                      <a:pos x="220" y="108"/>
                    </a:cxn>
                    <a:cxn ang="0">
                      <a:pos x="219" y="108"/>
                    </a:cxn>
                    <a:cxn ang="0">
                      <a:pos x="219" y="110"/>
                    </a:cxn>
                    <a:cxn ang="0">
                      <a:pos x="219" y="110"/>
                    </a:cxn>
                    <a:cxn ang="0">
                      <a:pos x="217" y="123"/>
                    </a:cxn>
                    <a:cxn ang="0">
                      <a:pos x="215" y="137"/>
                    </a:cxn>
                    <a:cxn ang="0">
                      <a:pos x="211" y="148"/>
                    </a:cxn>
                    <a:cxn ang="0">
                      <a:pos x="207" y="159"/>
                    </a:cxn>
                    <a:cxn ang="0">
                      <a:pos x="209" y="159"/>
                    </a:cxn>
                    <a:cxn ang="0">
                      <a:pos x="211" y="159"/>
                    </a:cxn>
                    <a:cxn ang="0">
                      <a:pos x="215" y="148"/>
                    </a:cxn>
                    <a:cxn ang="0">
                      <a:pos x="219" y="137"/>
                    </a:cxn>
                    <a:cxn ang="0">
                      <a:pos x="220" y="123"/>
                    </a:cxn>
                    <a:cxn ang="0">
                      <a:pos x="222" y="110"/>
                    </a:cxn>
                    <a:cxn ang="0">
                      <a:pos x="217" y="80"/>
                    </a:cxn>
                    <a:cxn ang="0">
                      <a:pos x="213" y="68"/>
                    </a:cxn>
                    <a:cxn ang="0">
                      <a:pos x="209" y="59"/>
                    </a:cxn>
                    <a:cxn ang="0">
                      <a:pos x="205" y="57"/>
                    </a:cxn>
                    <a:cxn ang="0">
                      <a:pos x="203" y="55"/>
                    </a:cxn>
                    <a:cxn ang="0">
                      <a:pos x="207" y="65"/>
                    </a:cxn>
                    <a:cxn ang="0">
                      <a:pos x="213" y="76"/>
                    </a:cxn>
                    <a:cxn ang="0">
                      <a:pos x="215" y="78"/>
                    </a:cxn>
                    <a:cxn ang="0">
                      <a:pos x="217" y="80"/>
                    </a:cxn>
                    <a:cxn ang="0">
                      <a:pos x="95" y="0"/>
                    </a:cxn>
                    <a:cxn ang="0">
                      <a:pos x="86" y="2"/>
                    </a:cxn>
                    <a:cxn ang="0">
                      <a:pos x="76" y="4"/>
                    </a:cxn>
                    <a:cxn ang="0">
                      <a:pos x="78" y="6"/>
                    </a:cxn>
                    <a:cxn ang="0">
                      <a:pos x="80" y="8"/>
                    </a:cxn>
                    <a:cxn ang="0">
                      <a:pos x="91" y="4"/>
                    </a:cxn>
                    <a:cxn ang="0">
                      <a:pos x="103" y="2"/>
                    </a:cxn>
                    <a:cxn ang="0">
                      <a:pos x="99" y="2"/>
                    </a:cxn>
                    <a:cxn ang="0">
                      <a:pos x="95" y="0"/>
                    </a:cxn>
                    <a:cxn ang="0">
                      <a:pos x="0" y="135"/>
                    </a:cxn>
                    <a:cxn ang="0">
                      <a:pos x="4" y="146"/>
                    </a:cxn>
                    <a:cxn ang="0">
                      <a:pos x="8" y="156"/>
                    </a:cxn>
                    <a:cxn ang="0">
                      <a:pos x="12" y="165"/>
                    </a:cxn>
                    <a:cxn ang="0">
                      <a:pos x="17" y="173"/>
                    </a:cxn>
                    <a:cxn ang="0">
                      <a:pos x="31" y="190"/>
                    </a:cxn>
                    <a:cxn ang="0">
                      <a:pos x="46" y="203"/>
                    </a:cxn>
                    <a:cxn ang="0">
                      <a:pos x="48" y="201"/>
                    </a:cxn>
                    <a:cxn ang="0">
                      <a:pos x="50" y="201"/>
                    </a:cxn>
                    <a:cxn ang="0">
                      <a:pos x="42" y="196"/>
                    </a:cxn>
                    <a:cxn ang="0">
                      <a:pos x="35" y="188"/>
                    </a:cxn>
                    <a:cxn ang="0">
                      <a:pos x="27" y="180"/>
                    </a:cxn>
                    <a:cxn ang="0">
                      <a:pos x="21" y="173"/>
                    </a:cxn>
                    <a:cxn ang="0">
                      <a:pos x="16" y="163"/>
                    </a:cxn>
                    <a:cxn ang="0">
                      <a:pos x="12" y="154"/>
                    </a:cxn>
                    <a:cxn ang="0">
                      <a:pos x="8" y="144"/>
                    </a:cxn>
                    <a:cxn ang="0">
                      <a:pos x="4" y="135"/>
                    </a:cxn>
                    <a:cxn ang="0">
                      <a:pos x="2" y="135"/>
                    </a:cxn>
                    <a:cxn ang="0">
                      <a:pos x="0" y="135"/>
                    </a:cxn>
                  </a:cxnLst>
                  <a:rect l="0" t="0" r="r" b="b"/>
                  <a:pathLst>
                    <a:path w="222" h="203">
                      <a:moveTo>
                        <a:pt x="222" y="110"/>
                      </a:moveTo>
                      <a:lnTo>
                        <a:pt x="222" y="110"/>
                      </a:lnTo>
                      <a:lnTo>
                        <a:pt x="222" y="108"/>
                      </a:lnTo>
                      <a:lnTo>
                        <a:pt x="220" y="108"/>
                      </a:lnTo>
                      <a:lnTo>
                        <a:pt x="219" y="108"/>
                      </a:lnTo>
                      <a:lnTo>
                        <a:pt x="219" y="110"/>
                      </a:lnTo>
                      <a:lnTo>
                        <a:pt x="219" y="110"/>
                      </a:lnTo>
                      <a:lnTo>
                        <a:pt x="217" y="123"/>
                      </a:lnTo>
                      <a:lnTo>
                        <a:pt x="215" y="137"/>
                      </a:lnTo>
                      <a:lnTo>
                        <a:pt x="211" y="148"/>
                      </a:lnTo>
                      <a:lnTo>
                        <a:pt x="207" y="159"/>
                      </a:lnTo>
                      <a:lnTo>
                        <a:pt x="209" y="159"/>
                      </a:lnTo>
                      <a:lnTo>
                        <a:pt x="211" y="159"/>
                      </a:lnTo>
                      <a:lnTo>
                        <a:pt x="215" y="148"/>
                      </a:lnTo>
                      <a:lnTo>
                        <a:pt x="219" y="137"/>
                      </a:lnTo>
                      <a:lnTo>
                        <a:pt x="220" y="123"/>
                      </a:lnTo>
                      <a:lnTo>
                        <a:pt x="222" y="110"/>
                      </a:lnTo>
                      <a:close/>
                      <a:moveTo>
                        <a:pt x="217" y="80"/>
                      </a:moveTo>
                      <a:lnTo>
                        <a:pt x="213" y="68"/>
                      </a:lnTo>
                      <a:lnTo>
                        <a:pt x="209" y="59"/>
                      </a:lnTo>
                      <a:lnTo>
                        <a:pt x="205" y="57"/>
                      </a:lnTo>
                      <a:lnTo>
                        <a:pt x="203" y="55"/>
                      </a:lnTo>
                      <a:lnTo>
                        <a:pt x="207" y="65"/>
                      </a:lnTo>
                      <a:lnTo>
                        <a:pt x="213" y="76"/>
                      </a:lnTo>
                      <a:lnTo>
                        <a:pt x="215" y="78"/>
                      </a:lnTo>
                      <a:lnTo>
                        <a:pt x="217" y="80"/>
                      </a:lnTo>
                      <a:close/>
                      <a:moveTo>
                        <a:pt x="95" y="0"/>
                      </a:moveTo>
                      <a:lnTo>
                        <a:pt x="86" y="2"/>
                      </a:lnTo>
                      <a:lnTo>
                        <a:pt x="76" y="4"/>
                      </a:lnTo>
                      <a:lnTo>
                        <a:pt x="78" y="6"/>
                      </a:lnTo>
                      <a:lnTo>
                        <a:pt x="80" y="8"/>
                      </a:lnTo>
                      <a:lnTo>
                        <a:pt x="91" y="4"/>
                      </a:lnTo>
                      <a:lnTo>
                        <a:pt x="103" y="2"/>
                      </a:lnTo>
                      <a:lnTo>
                        <a:pt x="99" y="2"/>
                      </a:lnTo>
                      <a:lnTo>
                        <a:pt x="95" y="0"/>
                      </a:lnTo>
                      <a:close/>
                      <a:moveTo>
                        <a:pt x="0" y="135"/>
                      </a:moveTo>
                      <a:lnTo>
                        <a:pt x="4" y="146"/>
                      </a:lnTo>
                      <a:lnTo>
                        <a:pt x="8" y="156"/>
                      </a:lnTo>
                      <a:lnTo>
                        <a:pt x="12" y="165"/>
                      </a:lnTo>
                      <a:lnTo>
                        <a:pt x="17" y="173"/>
                      </a:lnTo>
                      <a:lnTo>
                        <a:pt x="31" y="190"/>
                      </a:lnTo>
                      <a:lnTo>
                        <a:pt x="46" y="203"/>
                      </a:lnTo>
                      <a:lnTo>
                        <a:pt x="48" y="201"/>
                      </a:lnTo>
                      <a:lnTo>
                        <a:pt x="50" y="201"/>
                      </a:lnTo>
                      <a:lnTo>
                        <a:pt x="42" y="196"/>
                      </a:lnTo>
                      <a:lnTo>
                        <a:pt x="35" y="188"/>
                      </a:lnTo>
                      <a:lnTo>
                        <a:pt x="27" y="180"/>
                      </a:lnTo>
                      <a:lnTo>
                        <a:pt x="21" y="173"/>
                      </a:lnTo>
                      <a:lnTo>
                        <a:pt x="16" y="163"/>
                      </a:lnTo>
                      <a:lnTo>
                        <a:pt x="12" y="154"/>
                      </a:lnTo>
                      <a:lnTo>
                        <a:pt x="8" y="144"/>
                      </a:lnTo>
                      <a:lnTo>
                        <a:pt x="4" y="135"/>
                      </a:lnTo>
                      <a:lnTo>
                        <a:pt x="2" y="135"/>
                      </a:lnTo>
                      <a:lnTo>
                        <a:pt x="0" y="135"/>
                      </a:lnTo>
                      <a:close/>
                    </a:path>
                  </a:pathLst>
                </a:custGeom>
                <a:solidFill>
                  <a:srgbClr val="EAAF2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446" name="Freeform 310"/>
                <p:cNvSpPr>
                  <a:spLocks noEditPoints="1"/>
                </p:cNvSpPr>
                <p:nvPr/>
              </p:nvSpPr>
              <p:spPr bwMode="auto">
                <a:xfrm>
                  <a:off x="1756" y="1529"/>
                  <a:ext cx="218" cy="199"/>
                </a:xfrm>
                <a:custGeom>
                  <a:avLst/>
                  <a:gdLst/>
                  <a:ahLst/>
                  <a:cxnLst>
                    <a:cxn ang="0">
                      <a:pos x="218" y="108"/>
                    </a:cxn>
                    <a:cxn ang="0">
                      <a:pos x="218" y="108"/>
                    </a:cxn>
                    <a:cxn ang="0">
                      <a:pos x="218" y="106"/>
                    </a:cxn>
                    <a:cxn ang="0">
                      <a:pos x="217" y="106"/>
                    </a:cxn>
                    <a:cxn ang="0">
                      <a:pos x="215" y="106"/>
                    </a:cxn>
                    <a:cxn ang="0">
                      <a:pos x="215" y="106"/>
                    </a:cxn>
                    <a:cxn ang="0">
                      <a:pos x="215" y="106"/>
                    </a:cxn>
                    <a:cxn ang="0">
                      <a:pos x="215" y="106"/>
                    </a:cxn>
                    <a:cxn ang="0">
                      <a:pos x="215" y="108"/>
                    </a:cxn>
                    <a:cxn ang="0">
                      <a:pos x="213" y="121"/>
                    </a:cxn>
                    <a:cxn ang="0">
                      <a:pos x="211" y="135"/>
                    </a:cxn>
                    <a:cxn ang="0">
                      <a:pos x="207" y="146"/>
                    </a:cxn>
                    <a:cxn ang="0">
                      <a:pos x="201" y="157"/>
                    </a:cxn>
                    <a:cxn ang="0">
                      <a:pos x="205" y="157"/>
                    </a:cxn>
                    <a:cxn ang="0">
                      <a:pos x="207" y="157"/>
                    </a:cxn>
                    <a:cxn ang="0">
                      <a:pos x="211" y="146"/>
                    </a:cxn>
                    <a:cxn ang="0">
                      <a:pos x="215" y="135"/>
                    </a:cxn>
                    <a:cxn ang="0">
                      <a:pos x="217" y="121"/>
                    </a:cxn>
                    <a:cxn ang="0">
                      <a:pos x="218" y="108"/>
                    </a:cxn>
                    <a:cxn ang="0">
                      <a:pos x="213" y="76"/>
                    </a:cxn>
                    <a:cxn ang="0">
                      <a:pos x="209" y="65"/>
                    </a:cxn>
                    <a:cxn ang="0">
                      <a:pos x="203" y="55"/>
                    </a:cxn>
                    <a:cxn ang="0">
                      <a:pos x="201" y="53"/>
                    </a:cxn>
                    <a:cxn ang="0">
                      <a:pos x="198" y="51"/>
                    </a:cxn>
                    <a:cxn ang="0">
                      <a:pos x="203" y="61"/>
                    </a:cxn>
                    <a:cxn ang="0">
                      <a:pos x="207" y="72"/>
                    </a:cxn>
                    <a:cxn ang="0">
                      <a:pos x="211" y="74"/>
                    </a:cxn>
                    <a:cxn ang="0">
                      <a:pos x="213" y="76"/>
                    </a:cxn>
                    <a:cxn ang="0">
                      <a:pos x="97" y="0"/>
                    </a:cxn>
                    <a:cxn ang="0">
                      <a:pos x="86" y="0"/>
                    </a:cxn>
                    <a:cxn ang="0">
                      <a:pos x="76" y="4"/>
                    </a:cxn>
                    <a:cxn ang="0">
                      <a:pos x="78" y="6"/>
                    </a:cxn>
                    <a:cxn ang="0">
                      <a:pos x="80" y="6"/>
                    </a:cxn>
                    <a:cxn ang="0">
                      <a:pos x="93" y="4"/>
                    </a:cxn>
                    <a:cxn ang="0">
                      <a:pos x="107" y="2"/>
                    </a:cxn>
                    <a:cxn ang="0">
                      <a:pos x="101" y="0"/>
                    </a:cxn>
                    <a:cxn ang="0">
                      <a:pos x="97" y="0"/>
                    </a:cxn>
                    <a:cxn ang="0">
                      <a:pos x="0" y="133"/>
                    </a:cxn>
                    <a:cxn ang="0">
                      <a:pos x="4" y="144"/>
                    </a:cxn>
                    <a:cxn ang="0">
                      <a:pos x="8" y="154"/>
                    </a:cxn>
                    <a:cxn ang="0">
                      <a:pos x="12" y="161"/>
                    </a:cxn>
                    <a:cxn ang="0">
                      <a:pos x="17" y="171"/>
                    </a:cxn>
                    <a:cxn ang="0">
                      <a:pos x="31" y="186"/>
                    </a:cxn>
                    <a:cxn ang="0">
                      <a:pos x="46" y="199"/>
                    </a:cxn>
                    <a:cxn ang="0">
                      <a:pos x="48" y="199"/>
                    </a:cxn>
                    <a:cxn ang="0">
                      <a:pos x="50" y="197"/>
                    </a:cxn>
                    <a:cxn ang="0">
                      <a:pos x="42" y="192"/>
                    </a:cxn>
                    <a:cxn ang="0">
                      <a:pos x="34" y="186"/>
                    </a:cxn>
                    <a:cxn ang="0">
                      <a:pos x="27" y="178"/>
                    </a:cxn>
                    <a:cxn ang="0">
                      <a:pos x="21" y="169"/>
                    </a:cxn>
                    <a:cxn ang="0">
                      <a:pos x="15" y="161"/>
                    </a:cxn>
                    <a:cxn ang="0">
                      <a:pos x="12" y="152"/>
                    </a:cxn>
                    <a:cxn ang="0">
                      <a:pos x="8" y="142"/>
                    </a:cxn>
                    <a:cxn ang="0">
                      <a:pos x="4" y="133"/>
                    </a:cxn>
                    <a:cxn ang="0">
                      <a:pos x="2" y="133"/>
                    </a:cxn>
                    <a:cxn ang="0">
                      <a:pos x="0" y="133"/>
                    </a:cxn>
                  </a:cxnLst>
                  <a:rect l="0" t="0" r="r" b="b"/>
                  <a:pathLst>
                    <a:path w="218" h="199">
                      <a:moveTo>
                        <a:pt x="218" y="108"/>
                      </a:moveTo>
                      <a:lnTo>
                        <a:pt x="218" y="108"/>
                      </a:lnTo>
                      <a:lnTo>
                        <a:pt x="218" y="106"/>
                      </a:lnTo>
                      <a:lnTo>
                        <a:pt x="217" y="106"/>
                      </a:lnTo>
                      <a:lnTo>
                        <a:pt x="215" y="106"/>
                      </a:lnTo>
                      <a:lnTo>
                        <a:pt x="215" y="106"/>
                      </a:lnTo>
                      <a:lnTo>
                        <a:pt x="215" y="106"/>
                      </a:lnTo>
                      <a:lnTo>
                        <a:pt x="215" y="106"/>
                      </a:lnTo>
                      <a:lnTo>
                        <a:pt x="215" y="108"/>
                      </a:lnTo>
                      <a:lnTo>
                        <a:pt x="213" y="121"/>
                      </a:lnTo>
                      <a:lnTo>
                        <a:pt x="211" y="135"/>
                      </a:lnTo>
                      <a:lnTo>
                        <a:pt x="207" y="146"/>
                      </a:lnTo>
                      <a:lnTo>
                        <a:pt x="201" y="157"/>
                      </a:lnTo>
                      <a:lnTo>
                        <a:pt x="205" y="157"/>
                      </a:lnTo>
                      <a:lnTo>
                        <a:pt x="207" y="157"/>
                      </a:lnTo>
                      <a:lnTo>
                        <a:pt x="211" y="146"/>
                      </a:lnTo>
                      <a:lnTo>
                        <a:pt x="215" y="135"/>
                      </a:lnTo>
                      <a:lnTo>
                        <a:pt x="217" y="121"/>
                      </a:lnTo>
                      <a:lnTo>
                        <a:pt x="218" y="108"/>
                      </a:lnTo>
                      <a:close/>
                      <a:moveTo>
                        <a:pt x="213" y="76"/>
                      </a:moveTo>
                      <a:lnTo>
                        <a:pt x="209" y="65"/>
                      </a:lnTo>
                      <a:lnTo>
                        <a:pt x="203" y="55"/>
                      </a:lnTo>
                      <a:lnTo>
                        <a:pt x="201" y="53"/>
                      </a:lnTo>
                      <a:lnTo>
                        <a:pt x="198" y="51"/>
                      </a:lnTo>
                      <a:lnTo>
                        <a:pt x="203" y="61"/>
                      </a:lnTo>
                      <a:lnTo>
                        <a:pt x="207" y="72"/>
                      </a:lnTo>
                      <a:lnTo>
                        <a:pt x="211" y="74"/>
                      </a:lnTo>
                      <a:lnTo>
                        <a:pt x="213" y="76"/>
                      </a:lnTo>
                      <a:close/>
                      <a:moveTo>
                        <a:pt x="97" y="0"/>
                      </a:moveTo>
                      <a:lnTo>
                        <a:pt x="86" y="0"/>
                      </a:lnTo>
                      <a:lnTo>
                        <a:pt x="76" y="4"/>
                      </a:lnTo>
                      <a:lnTo>
                        <a:pt x="78" y="6"/>
                      </a:lnTo>
                      <a:lnTo>
                        <a:pt x="80" y="6"/>
                      </a:lnTo>
                      <a:lnTo>
                        <a:pt x="93" y="4"/>
                      </a:lnTo>
                      <a:lnTo>
                        <a:pt x="107" y="2"/>
                      </a:lnTo>
                      <a:lnTo>
                        <a:pt x="101" y="0"/>
                      </a:lnTo>
                      <a:lnTo>
                        <a:pt x="97" y="0"/>
                      </a:lnTo>
                      <a:close/>
                      <a:moveTo>
                        <a:pt x="0" y="133"/>
                      </a:moveTo>
                      <a:lnTo>
                        <a:pt x="4" y="144"/>
                      </a:lnTo>
                      <a:lnTo>
                        <a:pt x="8" y="154"/>
                      </a:lnTo>
                      <a:lnTo>
                        <a:pt x="12" y="161"/>
                      </a:lnTo>
                      <a:lnTo>
                        <a:pt x="17" y="171"/>
                      </a:lnTo>
                      <a:lnTo>
                        <a:pt x="31" y="186"/>
                      </a:lnTo>
                      <a:lnTo>
                        <a:pt x="46" y="199"/>
                      </a:lnTo>
                      <a:lnTo>
                        <a:pt x="48" y="199"/>
                      </a:lnTo>
                      <a:lnTo>
                        <a:pt x="50" y="197"/>
                      </a:lnTo>
                      <a:lnTo>
                        <a:pt x="42" y="192"/>
                      </a:lnTo>
                      <a:lnTo>
                        <a:pt x="34" y="186"/>
                      </a:lnTo>
                      <a:lnTo>
                        <a:pt x="27" y="178"/>
                      </a:lnTo>
                      <a:lnTo>
                        <a:pt x="21" y="169"/>
                      </a:lnTo>
                      <a:lnTo>
                        <a:pt x="15" y="161"/>
                      </a:lnTo>
                      <a:lnTo>
                        <a:pt x="12" y="152"/>
                      </a:lnTo>
                      <a:lnTo>
                        <a:pt x="8" y="142"/>
                      </a:lnTo>
                      <a:lnTo>
                        <a:pt x="4" y="133"/>
                      </a:lnTo>
                      <a:lnTo>
                        <a:pt x="2" y="133"/>
                      </a:lnTo>
                      <a:lnTo>
                        <a:pt x="0" y="133"/>
                      </a:lnTo>
                      <a:close/>
                    </a:path>
                  </a:pathLst>
                </a:custGeom>
                <a:solidFill>
                  <a:srgbClr val="EAAF2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447" name="Freeform 311"/>
                <p:cNvSpPr>
                  <a:spLocks noEditPoints="1"/>
                </p:cNvSpPr>
                <p:nvPr/>
              </p:nvSpPr>
              <p:spPr bwMode="auto">
                <a:xfrm>
                  <a:off x="1758" y="1529"/>
                  <a:ext cx="215" cy="199"/>
                </a:xfrm>
                <a:custGeom>
                  <a:avLst/>
                  <a:gdLst/>
                  <a:ahLst/>
                  <a:cxnLst>
                    <a:cxn ang="0">
                      <a:pos x="215" y="108"/>
                    </a:cxn>
                    <a:cxn ang="0">
                      <a:pos x="215" y="108"/>
                    </a:cxn>
                    <a:cxn ang="0">
                      <a:pos x="215" y="106"/>
                    </a:cxn>
                    <a:cxn ang="0">
                      <a:pos x="213" y="106"/>
                    </a:cxn>
                    <a:cxn ang="0">
                      <a:pos x="213" y="106"/>
                    </a:cxn>
                    <a:cxn ang="0">
                      <a:pos x="211" y="106"/>
                    </a:cxn>
                    <a:cxn ang="0">
                      <a:pos x="211" y="106"/>
                    </a:cxn>
                    <a:cxn ang="0">
                      <a:pos x="211" y="106"/>
                    </a:cxn>
                    <a:cxn ang="0">
                      <a:pos x="211" y="108"/>
                    </a:cxn>
                    <a:cxn ang="0">
                      <a:pos x="209" y="121"/>
                    </a:cxn>
                    <a:cxn ang="0">
                      <a:pos x="207" y="135"/>
                    </a:cxn>
                    <a:cxn ang="0">
                      <a:pos x="203" y="146"/>
                    </a:cxn>
                    <a:cxn ang="0">
                      <a:pos x="198" y="157"/>
                    </a:cxn>
                    <a:cxn ang="0">
                      <a:pos x="199" y="157"/>
                    </a:cxn>
                    <a:cxn ang="0">
                      <a:pos x="203" y="157"/>
                    </a:cxn>
                    <a:cxn ang="0">
                      <a:pos x="207" y="146"/>
                    </a:cxn>
                    <a:cxn ang="0">
                      <a:pos x="211" y="135"/>
                    </a:cxn>
                    <a:cxn ang="0">
                      <a:pos x="213" y="121"/>
                    </a:cxn>
                    <a:cxn ang="0">
                      <a:pos x="215" y="108"/>
                    </a:cxn>
                    <a:cxn ang="0">
                      <a:pos x="209" y="74"/>
                    </a:cxn>
                    <a:cxn ang="0">
                      <a:pos x="203" y="63"/>
                    </a:cxn>
                    <a:cxn ang="0">
                      <a:pos x="199" y="53"/>
                    </a:cxn>
                    <a:cxn ang="0">
                      <a:pos x="196" y="51"/>
                    </a:cxn>
                    <a:cxn ang="0">
                      <a:pos x="190" y="48"/>
                    </a:cxn>
                    <a:cxn ang="0">
                      <a:pos x="198" y="59"/>
                    </a:cxn>
                    <a:cxn ang="0">
                      <a:pos x="203" y="70"/>
                    </a:cxn>
                    <a:cxn ang="0">
                      <a:pos x="205" y="72"/>
                    </a:cxn>
                    <a:cxn ang="0">
                      <a:pos x="209" y="74"/>
                    </a:cxn>
                    <a:cxn ang="0">
                      <a:pos x="99" y="0"/>
                    </a:cxn>
                    <a:cxn ang="0">
                      <a:pos x="87" y="2"/>
                    </a:cxn>
                    <a:cxn ang="0">
                      <a:pos x="76" y="6"/>
                    </a:cxn>
                    <a:cxn ang="0">
                      <a:pos x="78" y="6"/>
                    </a:cxn>
                    <a:cxn ang="0">
                      <a:pos x="80" y="8"/>
                    </a:cxn>
                    <a:cxn ang="0">
                      <a:pos x="93" y="6"/>
                    </a:cxn>
                    <a:cxn ang="0">
                      <a:pos x="106" y="4"/>
                    </a:cxn>
                    <a:cxn ang="0">
                      <a:pos x="106" y="4"/>
                    </a:cxn>
                    <a:cxn ang="0">
                      <a:pos x="108" y="4"/>
                    </a:cxn>
                    <a:cxn ang="0">
                      <a:pos x="105" y="2"/>
                    </a:cxn>
                    <a:cxn ang="0">
                      <a:pos x="99" y="0"/>
                    </a:cxn>
                    <a:cxn ang="0">
                      <a:pos x="0" y="133"/>
                    </a:cxn>
                    <a:cxn ang="0">
                      <a:pos x="4" y="142"/>
                    </a:cxn>
                    <a:cxn ang="0">
                      <a:pos x="8" y="152"/>
                    </a:cxn>
                    <a:cxn ang="0">
                      <a:pos x="12" y="161"/>
                    </a:cxn>
                    <a:cxn ang="0">
                      <a:pos x="17" y="171"/>
                    </a:cxn>
                    <a:cxn ang="0">
                      <a:pos x="23" y="178"/>
                    </a:cxn>
                    <a:cxn ang="0">
                      <a:pos x="31" y="186"/>
                    </a:cxn>
                    <a:cxn ang="0">
                      <a:pos x="38" y="194"/>
                    </a:cxn>
                    <a:cxn ang="0">
                      <a:pos x="46" y="199"/>
                    </a:cxn>
                    <a:cxn ang="0">
                      <a:pos x="48" y="197"/>
                    </a:cxn>
                    <a:cxn ang="0">
                      <a:pos x="51" y="197"/>
                    </a:cxn>
                    <a:cxn ang="0">
                      <a:pos x="42" y="192"/>
                    </a:cxn>
                    <a:cxn ang="0">
                      <a:pos x="34" y="184"/>
                    </a:cxn>
                    <a:cxn ang="0">
                      <a:pos x="27" y="176"/>
                    </a:cxn>
                    <a:cxn ang="0">
                      <a:pos x="21" y="169"/>
                    </a:cxn>
                    <a:cxn ang="0">
                      <a:pos x="15" y="161"/>
                    </a:cxn>
                    <a:cxn ang="0">
                      <a:pos x="12" y="152"/>
                    </a:cxn>
                    <a:cxn ang="0">
                      <a:pos x="8" y="142"/>
                    </a:cxn>
                    <a:cxn ang="0">
                      <a:pos x="4" y="133"/>
                    </a:cxn>
                    <a:cxn ang="0">
                      <a:pos x="2" y="133"/>
                    </a:cxn>
                    <a:cxn ang="0">
                      <a:pos x="0" y="133"/>
                    </a:cxn>
                  </a:cxnLst>
                  <a:rect l="0" t="0" r="r" b="b"/>
                  <a:pathLst>
                    <a:path w="215" h="199">
                      <a:moveTo>
                        <a:pt x="215" y="108"/>
                      </a:moveTo>
                      <a:lnTo>
                        <a:pt x="215" y="108"/>
                      </a:lnTo>
                      <a:lnTo>
                        <a:pt x="215" y="106"/>
                      </a:lnTo>
                      <a:lnTo>
                        <a:pt x="213" y="106"/>
                      </a:lnTo>
                      <a:lnTo>
                        <a:pt x="213" y="106"/>
                      </a:lnTo>
                      <a:lnTo>
                        <a:pt x="211" y="106"/>
                      </a:lnTo>
                      <a:lnTo>
                        <a:pt x="211" y="106"/>
                      </a:lnTo>
                      <a:lnTo>
                        <a:pt x="211" y="106"/>
                      </a:lnTo>
                      <a:lnTo>
                        <a:pt x="211" y="108"/>
                      </a:lnTo>
                      <a:lnTo>
                        <a:pt x="209" y="121"/>
                      </a:lnTo>
                      <a:lnTo>
                        <a:pt x="207" y="135"/>
                      </a:lnTo>
                      <a:lnTo>
                        <a:pt x="203" y="146"/>
                      </a:lnTo>
                      <a:lnTo>
                        <a:pt x="198" y="157"/>
                      </a:lnTo>
                      <a:lnTo>
                        <a:pt x="199" y="157"/>
                      </a:lnTo>
                      <a:lnTo>
                        <a:pt x="203" y="157"/>
                      </a:lnTo>
                      <a:lnTo>
                        <a:pt x="207" y="146"/>
                      </a:lnTo>
                      <a:lnTo>
                        <a:pt x="211" y="135"/>
                      </a:lnTo>
                      <a:lnTo>
                        <a:pt x="213" y="121"/>
                      </a:lnTo>
                      <a:lnTo>
                        <a:pt x="215" y="108"/>
                      </a:lnTo>
                      <a:close/>
                      <a:moveTo>
                        <a:pt x="209" y="74"/>
                      </a:moveTo>
                      <a:lnTo>
                        <a:pt x="203" y="63"/>
                      </a:lnTo>
                      <a:lnTo>
                        <a:pt x="199" y="53"/>
                      </a:lnTo>
                      <a:lnTo>
                        <a:pt x="196" y="51"/>
                      </a:lnTo>
                      <a:lnTo>
                        <a:pt x="190" y="48"/>
                      </a:lnTo>
                      <a:lnTo>
                        <a:pt x="198" y="59"/>
                      </a:lnTo>
                      <a:lnTo>
                        <a:pt x="203" y="70"/>
                      </a:lnTo>
                      <a:lnTo>
                        <a:pt x="205" y="72"/>
                      </a:lnTo>
                      <a:lnTo>
                        <a:pt x="209" y="74"/>
                      </a:lnTo>
                      <a:close/>
                      <a:moveTo>
                        <a:pt x="99" y="0"/>
                      </a:moveTo>
                      <a:lnTo>
                        <a:pt x="87" y="2"/>
                      </a:lnTo>
                      <a:lnTo>
                        <a:pt x="76" y="6"/>
                      </a:lnTo>
                      <a:lnTo>
                        <a:pt x="78" y="6"/>
                      </a:lnTo>
                      <a:lnTo>
                        <a:pt x="80" y="8"/>
                      </a:lnTo>
                      <a:lnTo>
                        <a:pt x="93" y="6"/>
                      </a:lnTo>
                      <a:lnTo>
                        <a:pt x="106" y="4"/>
                      </a:lnTo>
                      <a:lnTo>
                        <a:pt x="106" y="4"/>
                      </a:lnTo>
                      <a:lnTo>
                        <a:pt x="108" y="4"/>
                      </a:lnTo>
                      <a:lnTo>
                        <a:pt x="105" y="2"/>
                      </a:lnTo>
                      <a:lnTo>
                        <a:pt x="99" y="0"/>
                      </a:lnTo>
                      <a:close/>
                      <a:moveTo>
                        <a:pt x="0" y="133"/>
                      </a:moveTo>
                      <a:lnTo>
                        <a:pt x="4" y="142"/>
                      </a:lnTo>
                      <a:lnTo>
                        <a:pt x="8" y="152"/>
                      </a:lnTo>
                      <a:lnTo>
                        <a:pt x="12" y="161"/>
                      </a:lnTo>
                      <a:lnTo>
                        <a:pt x="17" y="171"/>
                      </a:lnTo>
                      <a:lnTo>
                        <a:pt x="23" y="178"/>
                      </a:lnTo>
                      <a:lnTo>
                        <a:pt x="31" y="186"/>
                      </a:lnTo>
                      <a:lnTo>
                        <a:pt x="38" y="194"/>
                      </a:lnTo>
                      <a:lnTo>
                        <a:pt x="46" y="199"/>
                      </a:lnTo>
                      <a:lnTo>
                        <a:pt x="48" y="197"/>
                      </a:lnTo>
                      <a:lnTo>
                        <a:pt x="51" y="197"/>
                      </a:lnTo>
                      <a:lnTo>
                        <a:pt x="42" y="192"/>
                      </a:lnTo>
                      <a:lnTo>
                        <a:pt x="34" y="184"/>
                      </a:lnTo>
                      <a:lnTo>
                        <a:pt x="27" y="176"/>
                      </a:lnTo>
                      <a:lnTo>
                        <a:pt x="21" y="169"/>
                      </a:lnTo>
                      <a:lnTo>
                        <a:pt x="15" y="161"/>
                      </a:lnTo>
                      <a:lnTo>
                        <a:pt x="12" y="152"/>
                      </a:lnTo>
                      <a:lnTo>
                        <a:pt x="8" y="142"/>
                      </a:lnTo>
                      <a:lnTo>
                        <a:pt x="4" y="133"/>
                      </a:lnTo>
                      <a:lnTo>
                        <a:pt x="2" y="133"/>
                      </a:lnTo>
                      <a:lnTo>
                        <a:pt x="0" y="133"/>
                      </a:lnTo>
                      <a:close/>
                    </a:path>
                  </a:pathLst>
                </a:custGeom>
                <a:solidFill>
                  <a:srgbClr val="EAB02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448" name="Freeform 312"/>
                <p:cNvSpPr>
                  <a:spLocks noEditPoints="1"/>
                </p:cNvSpPr>
                <p:nvPr/>
              </p:nvSpPr>
              <p:spPr bwMode="auto">
                <a:xfrm>
                  <a:off x="1760" y="1531"/>
                  <a:ext cx="211" cy="195"/>
                </a:xfrm>
                <a:custGeom>
                  <a:avLst/>
                  <a:gdLst/>
                  <a:ahLst/>
                  <a:cxnLst>
                    <a:cxn ang="0">
                      <a:pos x="211" y="106"/>
                    </a:cxn>
                    <a:cxn ang="0">
                      <a:pos x="211" y="104"/>
                    </a:cxn>
                    <a:cxn ang="0">
                      <a:pos x="211" y="104"/>
                    </a:cxn>
                    <a:cxn ang="0">
                      <a:pos x="209" y="104"/>
                    </a:cxn>
                    <a:cxn ang="0">
                      <a:pos x="207" y="104"/>
                    </a:cxn>
                    <a:cxn ang="0">
                      <a:pos x="207" y="104"/>
                    </a:cxn>
                    <a:cxn ang="0">
                      <a:pos x="207" y="106"/>
                    </a:cxn>
                    <a:cxn ang="0">
                      <a:pos x="205" y="119"/>
                    </a:cxn>
                    <a:cxn ang="0">
                      <a:pos x="203" y="133"/>
                    </a:cxn>
                    <a:cxn ang="0">
                      <a:pos x="199" y="144"/>
                    </a:cxn>
                    <a:cxn ang="0">
                      <a:pos x="194" y="155"/>
                    </a:cxn>
                    <a:cxn ang="0">
                      <a:pos x="196" y="155"/>
                    </a:cxn>
                    <a:cxn ang="0">
                      <a:pos x="197" y="155"/>
                    </a:cxn>
                    <a:cxn ang="0">
                      <a:pos x="203" y="144"/>
                    </a:cxn>
                    <a:cxn ang="0">
                      <a:pos x="207" y="133"/>
                    </a:cxn>
                    <a:cxn ang="0">
                      <a:pos x="209" y="119"/>
                    </a:cxn>
                    <a:cxn ang="0">
                      <a:pos x="211" y="106"/>
                    </a:cxn>
                    <a:cxn ang="0">
                      <a:pos x="203" y="70"/>
                    </a:cxn>
                    <a:cxn ang="0">
                      <a:pos x="199" y="59"/>
                    </a:cxn>
                    <a:cxn ang="0">
                      <a:pos x="194" y="49"/>
                    </a:cxn>
                    <a:cxn ang="0">
                      <a:pos x="188" y="46"/>
                    </a:cxn>
                    <a:cxn ang="0">
                      <a:pos x="184" y="44"/>
                    </a:cxn>
                    <a:cxn ang="0">
                      <a:pos x="192" y="55"/>
                    </a:cxn>
                    <a:cxn ang="0">
                      <a:pos x="199" y="68"/>
                    </a:cxn>
                    <a:cxn ang="0">
                      <a:pos x="201" y="68"/>
                    </a:cxn>
                    <a:cxn ang="0">
                      <a:pos x="203" y="70"/>
                    </a:cxn>
                    <a:cxn ang="0">
                      <a:pos x="103" y="0"/>
                    </a:cxn>
                    <a:cxn ang="0">
                      <a:pos x="89" y="2"/>
                    </a:cxn>
                    <a:cxn ang="0">
                      <a:pos x="76" y="4"/>
                    </a:cxn>
                    <a:cxn ang="0">
                      <a:pos x="78" y="6"/>
                    </a:cxn>
                    <a:cxn ang="0">
                      <a:pos x="80" y="8"/>
                    </a:cxn>
                    <a:cxn ang="0">
                      <a:pos x="91" y="6"/>
                    </a:cxn>
                    <a:cxn ang="0">
                      <a:pos x="104" y="4"/>
                    </a:cxn>
                    <a:cxn ang="0">
                      <a:pos x="108" y="4"/>
                    </a:cxn>
                    <a:cxn ang="0">
                      <a:pos x="112" y="4"/>
                    </a:cxn>
                    <a:cxn ang="0">
                      <a:pos x="106" y="2"/>
                    </a:cxn>
                    <a:cxn ang="0">
                      <a:pos x="103" y="0"/>
                    </a:cxn>
                    <a:cxn ang="0">
                      <a:pos x="0" y="131"/>
                    </a:cxn>
                    <a:cxn ang="0">
                      <a:pos x="4" y="140"/>
                    </a:cxn>
                    <a:cxn ang="0">
                      <a:pos x="8" y="150"/>
                    </a:cxn>
                    <a:cxn ang="0">
                      <a:pos x="11" y="159"/>
                    </a:cxn>
                    <a:cxn ang="0">
                      <a:pos x="17" y="167"/>
                    </a:cxn>
                    <a:cxn ang="0">
                      <a:pos x="23" y="176"/>
                    </a:cxn>
                    <a:cxn ang="0">
                      <a:pos x="30" y="184"/>
                    </a:cxn>
                    <a:cxn ang="0">
                      <a:pos x="38" y="190"/>
                    </a:cxn>
                    <a:cxn ang="0">
                      <a:pos x="46" y="195"/>
                    </a:cxn>
                    <a:cxn ang="0">
                      <a:pos x="49" y="195"/>
                    </a:cxn>
                    <a:cxn ang="0">
                      <a:pos x="51" y="193"/>
                    </a:cxn>
                    <a:cxn ang="0">
                      <a:pos x="42" y="188"/>
                    </a:cxn>
                    <a:cxn ang="0">
                      <a:pos x="34" y="182"/>
                    </a:cxn>
                    <a:cxn ang="0">
                      <a:pos x="27" y="174"/>
                    </a:cxn>
                    <a:cxn ang="0">
                      <a:pos x="21" y="167"/>
                    </a:cxn>
                    <a:cxn ang="0">
                      <a:pos x="15" y="157"/>
                    </a:cxn>
                    <a:cxn ang="0">
                      <a:pos x="11" y="150"/>
                    </a:cxn>
                    <a:cxn ang="0">
                      <a:pos x="8" y="140"/>
                    </a:cxn>
                    <a:cxn ang="0">
                      <a:pos x="4" y="129"/>
                    </a:cxn>
                    <a:cxn ang="0">
                      <a:pos x="2" y="131"/>
                    </a:cxn>
                    <a:cxn ang="0">
                      <a:pos x="0" y="131"/>
                    </a:cxn>
                  </a:cxnLst>
                  <a:rect l="0" t="0" r="r" b="b"/>
                  <a:pathLst>
                    <a:path w="211" h="195">
                      <a:moveTo>
                        <a:pt x="211" y="106"/>
                      </a:moveTo>
                      <a:lnTo>
                        <a:pt x="211" y="104"/>
                      </a:lnTo>
                      <a:lnTo>
                        <a:pt x="211" y="104"/>
                      </a:lnTo>
                      <a:lnTo>
                        <a:pt x="209" y="104"/>
                      </a:lnTo>
                      <a:lnTo>
                        <a:pt x="207" y="104"/>
                      </a:lnTo>
                      <a:lnTo>
                        <a:pt x="207" y="104"/>
                      </a:lnTo>
                      <a:lnTo>
                        <a:pt x="207" y="106"/>
                      </a:lnTo>
                      <a:lnTo>
                        <a:pt x="205" y="119"/>
                      </a:lnTo>
                      <a:lnTo>
                        <a:pt x="203" y="133"/>
                      </a:lnTo>
                      <a:lnTo>
                        <a:pt x="199" y="144"/>
                      </a:lnTo>
                      <a:lnTo>
                        <a:pt x="194" y="155"/>
                      </a:lnTo>
                      <a:lnTo>
                        <a:pt x="196" y="155"/>
                      </a:lnTo>
                      <a:lnTo>
                        <a:pt x="197" y="155"/>
                      </a:lnTo>
                      <a:lnTo>
                        <a:pt x="203" y="144"/>
                      </a:lnTo>
                      <a:lnTo>
                        <a:pt x="207" y="133"/>
                      </a:lnTo>
                      <a:lnTo>
                        <a:pt x="209" y="119"/>
                      </a:lnTo>
                      <a:lnTo>
                        <a:pt x="211" y="106"/>
                      </a:lnTo>
                      <a:close/>
                      <a:moveTo>
                        <a:pt x="203" y="70"/>
                      </a:moveTo>
                      <a:lnTo>
                        <a:pt x="199" y="59"/>
                      </a:lnTo>
                      <a:lnTo>
                        <a:pt x="194" y="49"/>
                      </a:lnTo>
                      <a:lnTo>
                        <a:pt x="188" y="46"/>
                      </a:lnTo>
                      <a:lnTo>
                        <a:pt x="184" y="44"/>
                      </a:lnTo>
                      <a:lnTo>
                        <a:pt x="192" y="55"/>
                      </a:lnTo>
                      <a:lnTo>
                        <a:pt x="199" y="68"/>
                      </a:lnTo>
                      <a:lnTo>
                        <a:pt x="201" y="68"/>
                      </a:lnTo>
                      <a:lnTo>
                        <a:pt x="203" y="70"/>
                      </a:lnTo>
                      <a:close/>
                      <a:moveTo>
                        <a:pt x="103" y="0"/>
                      </a:moveTo>
                      <a:lnTo>
                        <a:pt x="89" y="2"/>
                      </a:lnTo>
                      <a:lnTo>
                        <a:pt x="76" y="4"/>
                      </a:lnTo>
                      <a:lnTo>
                        <a:pt x="78" y="6"/>
                      </a:lnTo>
                      <a:lnTo>
                        <a:pt x="80" y="8"/>
                      </a:lnTo>
                      <a:lnTo>
                        <a:pt x="91" y="6"/>
                      </a:lnTo>
                      <a:lnTo>
                        <a:pt x="104" y="4"/>
                      </a:lnTo>
                      <a:lnTo>
                        <a:pt x="108" y="4"/>
                      </a:lnTo>
                      <a:lnTo>
                        <a:pt x="112" y="4"/>
                      </a:lnTo>
                      <a:lnTo>
                        <a:pt x="106" y="2"/>
                      </a:lnTo>
                      <a:lnTo>
                        <a:pt x="103" y="0"/>
                      </a:lnTo>
                      <a:close/>
                      <a:moveTo>
                        <a:pt x="0" y="131"/>
                      </a:moveTo>
                      <a:lnTo>
                        <a:pt x="4" y="140"/>
                      </a:lnTo>
                      <a:lnTo>
                        <a:pt x="8" y="150"/>
                      </a:lnTo>
                      <a:lnTo>
                        <a:pt x="11" y="159"/>
                      </a:lnTo>
                      <a:lnTo>
                        <a:pt x="17" y="167"/>
                      </a:lnTo>
                      <a:lnTo>
                        <a:pt x="23" y="176"/>
                      </a:lnTo>
                      <a:lnTo>
                        <a:pt x="30" y="184"/>
                      </a:lnTo>
                      <a:lnTo>
                        <a:pt x="38" y="190"/>
                      </a:lnTo>
                      <a:lnTo>
                        <a:pt x="46" y="195"/>
                      </a:lnTo>
                      <a:lnTo>
                        <a:pt x="49" y="195"/>
                      </a:lnTo>
                      <a:lnTo>
                        <a:pt x="51" y="193"/>
                      </a:lnTo>
                      <a:lnTo>
                        <a:pt x="42" y="188"/>
                      </a:lnTo>
                      <a:lnTo>
                        <a:pt x="34" y="182"/>
                      </a:lnTo>
                      <a:lnTo>
                        <a:pt x="27" y="174"/>
                      </a:lnTo>
                      <a:lnTo>
                        <a:pt x="21" y="167"/>
                      </a:lnTo>
                      <a:lnTo>
                        <a:pt x="15" y="157"/>
                      </a:lnTo>
                      <a:lnTo>
                        <a:pt x="11" y="150"/>
                      </a:lnTo>
                      <a:lnTo>
                        <a:pt x="8" y="140"/>
                      </a:lnTo>
                      <a:lnTo>
                        <a:pt x="4" y="129"/>
                      </a:lnTo>
                      <a:lnTo>
                        <a:pt x="2" y="131"/>
                      </a:lnTo>
                      <a:lnTo>
                        <a:pt x="0" y="131"/>
                      </a:lnTo>
                      <a:close/>
                    </a:path>
                  </a:pathLst>
                </a:custGeom>
                <a:solidFill>
                  <a:srgbClr val="EAB12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449" name="Freeform 313"/>
                <p:cNvSpPr>
                  <a:spLocks noEditPoints="1"/>
                </p:cNvSpPr>
                <p:nvPr/>
              </p:nvSpPr>
              <p:spPr bwMode="auto">
                <a:xfrm>
                  <a:off x="1762" y="1533"/>
                  <a:ext cx="207" cy="193"/>
                </a:xfrm>
                <a:custGeom>
                  <a:avLst/>
                  <a:gdLst/>
                  <a:ahLst/>
                  <a:cxnLst>
                    <a:cxn ang="0">
                      <a:pos x="207" y="104"/>
                    </a:cxn>
                    <a:cxn ang="0">
                      <a:pos x="207" y="102"/>
                    </a:cxn>
                    <a:cxn ang="0">
                      <a:pos x="207" y="102"/>
                    </a:cxn>
                    <a:cxn ang="0">
                      <a:pos x="205" y="102"/>
                    </a:cxn>
                    <a:cxn ang="0">
                      <a:pos x="203" y="102"/>
                    </a:cxn>
                    <a:cxn ang="0">
                      <a:pos x="203" y="102"/>
                    </a:cxn>
                    <a:cxn ang="0">
                      <a:pos x="203" y="104"/>
                    </a:cxn>
                    <a:cxn ang="0">
                      <a:pos x="201" y="117"/>
                    </a:cxn>
                    <a:cxn ang="0">
                      <a:pos x="199" y="131"/>
                    </a:cxn>
                    <a:cxn ang="0">
                      <a:pos x="195" y="144"/>
                    </a:cxn>
                    <a:cxn ang="0">
                      <a:pos x="190" y="155"/>
                    </a:cxn>
                    <a:cxn ang="0">
                      <a:pos x="192" y="153"/>
                    </a:cxn>
                    <a:cxn ang="0">
                      <a:pos x="194" y="153"/>
                    </a:cxn>
                    <a:cxn ang="0">
                      <a:pos x="199" y="142"/>
                    </a:cxn>
                    <a:cxn ang="0">
                      <a:pos x="203" y="131"/>
                    </a:cxn>
                    <a:cxn ang="0">
                      <a:pos x="205" y="117"/>
                    </a:cxn>
                    <a:cxn ang="0">
                      <a:pos x="207" y="104"/>
                    </a:cxn>
                    <a:cxn ang="0">
                      <a:pos x="199" y="66"/>
                    </a:cxn>
                    <a:cxn ang="0">
                      <a:pos x="194" y="55"/>
                    </a:cxn>
                    <a:cxn ang="0">
                      <a:pos x="186" y="44"/>
                    </a:cxn>
                    <a:cxn ang="0">
                      <a:pos x="182" y="42"/>
                    </a:cxn>
                    <a:cxn ang="0">
                      <a:pos x="176" y="38"/>
                    </a:cxn>
                    <a:cxn ang="0">
                      <a:pos x="186" y="51"/>
                    </a:cxn>
                    <a:cxn ang="0">
                      <a:pos x="194" y="64"/>
                    </a:cxn>
                    <a:cxn ang="0">
                      <a:pos x="194" y="64"/>
                    </a:cxn>
                    <a:cxn ang="0">
                      <a:pos x="195" y="64"/>
                    </a:cxn>
                    <a:cxn ang="0">
                      <a:pos x="197" y="66"/>
                    </a:cxn>
                    <a:cxn ang="0">
                      <a:pos x="199" y="66"/>
                    </a:cxn>
                    <a:cxn ang="0">
                      <a:pos x="104" y="0"/>
                    </a:cxn>
                    <a:cxn ang="0">
                      <a:pos x="102" y="0"/>
                    </a:cxn>
                    <a:cxn ang="0">
                      <a:pos x="102" y="0"/>
                    </a:cxn>
                    <a:cxn ang="0">
                      <a:pos x="89" y="2"/>
                    </a:cxn>
                    <a:cxn ang="0">
                      <a:pos x="76" y="4"/>
                    </a:cxn>
                    <a:cxn ang="0">
                      <a:pos x="78" y="6"/>
                    </a:cxn>
                    <a:cxn ang="0">
                      <a:pos x="80" y="7"/>
                    </a:cxn>
                    <a:cxn ang="0">
                      <a:pos x="91" y="6"/>
                    </a:cxn>
                    <a:cxn ang="0">
                      <a:pos x="102" y="4"/>
                    </a:cxn>
                    <a:cxn ang="0">
                      <a:pos x="108" y="4"/>
                    </a:cxn>
                    <a:cxn ang="0">
                      <a:pos x="116" y="6"/>
                    </a:cxn>
                    <a:cxn ang="0">
                      <a:pos x="110" y="2"/>
                    </a:cxn>
                    <a:cxn ang="0">
                      <a:pos x="104" y="0"/>
                    </a:cxn>
                    <a:cxn ang="0">
                      <a:pos x="0" y="129"/>
                    </a:cxn>
                    <a:cxn ang="0">
                      <a:pos x="4" y="138"/>
                    </a:cxn>
                    <a:cxn ang="0">
                      <a:pos x="8" y="148"/>
                    </a:cxn>
                    <a:cxn ang="0">
                      <a:pos x="11" y="157"/>
                    </a:cxn>
                    <a:cxn ang="0">
                      <a:pos x="17" y="165"/>
                    </a:cxn>
                    <a:cxn ang="0">
                      <a:pos x="23" y="172"/>
                    </a:cxn>
                    <a:cxn ang="0">
                      <a:pos x="30" y="180"/>
                    </a:cxn>
                    <a:cxn ang="0">
                      <a:pos x="38" y="188"/>
                    </a:cxn>
                    <a:cxn ang="0">
                      <a:pos x="47" y="193"/>
                    </a:cxn>
                    <a:cxn ang="0">
                      <a:pos x="49" y="191"/>
                    </a:cxn>
                    <a:cxn ang="0">
                      <a:pos x="51" y="191"/>
                    </a:cxn>
                    <a:cxn ang="0">
                      <a:pos x="42" y="186"/>
                    </a:cxn>
                    <a:cxn ang="0">
                      <a:pos x="34" y="180"/>
                    </a:cxn>
                    <a:cxn ang="0">
                      <a:pos x="28" y="172"/>
                    </a:cxn>
                    <a:cxn ang="0">
                      <a:pos x="21" y="165"/>
                    </a:cxn>
                    <a:cxn ang="0">
                      <a:pos x="15" y="155"/>
                    </a:cxn>
                    <a:cxn ang="0">
                      <a:pos x="11" y="146"/>
                    </a:cxn>
                    <a:cxn ang="0">
                      <a:pos x="8" y="136"/>
                    </a:cxn>
                    <a:cxn ang="0">
                      <a:pos x="4" y="127"/>
                    </a:cxn>
                    <a:cxn ang="0">
                      <a:pos x="2" y="127"/>
                    </a:cxn>
                    <a:cxn ang="0">
                      <a:pos x="0" y="129"/>
                    </a:cxn>
                  </a:cxnLst>
                  <a:rect l="0" t="0" r="r" b="b"/>
                  <a:pathLst>
                    <a:path w="207" h="193">
                      <a:moveTo>
                        <a:pt x="207" y="104"/>
                      </a:moveTo>
                      <a:lnTo>
                        <a:pt x="207" y="102"/>
                      </a:lnTo>
                      <a:lnTo>
                        <a:pt x="207" y="102"/>
                      </a:lnTo>
                      <a:lnTo>
                        <a:pt x="205" y="102"/>
                      </a:lnTo>
                      <a:lnTo>
                        <a:pt x="203" y="102"/>
                      </a:lnTo>
                      <a:lnTo>
                        <a:pt x="203" y="102"/>
                      </a:lnTo>
                      <a:lnTo>
                        <a:pt x="203" y="104"/>
                      </a:lnTo>
                      <a:lnTo>
                        <a:pt x="201" y="117"/>
                      </a:lnTo>
                      <a:lnTo>
                        <a:pt x="199" y="131"/>
                      </a:lnTo>
                      <a:lnTo>
                        <a:pt x="195" y="144"/>
                      </a:lnTo>
                      <a:lnTo>
                        <a:pt x="190" y="155"/>
                      </a:lnTo>
                      <a:lnTo>
                        <a:pt x="192" y="153"/>
                      </a:lnTo>
                      <a:lnTo>
                        <a:pt x="194" y="153"/>
                      </a:lnTo>
                      <a:lnTo>
                        <a:pt x="199" y="142"/>
                      </a:lnTo>
                      <a:lnTo>
                        <a:pt x="203" y="131"/>
                      </a:lnTo>
                      <a:lnTo>
                        <a:pt x="205" y="117"/>
                      </a:lnTo>
                      <a:lnTo>
                        <a:pt x="207" y="104"/>
                      </a:lnTo>
                      <a:close/>
                      <a:moveTo>
                        <a:pt x="199" y="66"/>
                      </a:moveTo>
                      <a:lnTo>
                        <a:pt x="194" y="55"/>
                      </a:lnTo>
                      <a:lnTo>
                        <a:pt x="186" y="44"/>
                      </a:lnTo>
                      <a:lnTo>
                        <a:pt x="182" y="42"/>
                      </a:lnTo>
                      <a:lnTo>
                        <a:pt x="176" y="38"/>
                      </a:lnTo>
                      <a:lnTo>
                        <a:pt x="186" y="51"/>
                      </a:lnTo>
                      <a:lnTo>
                        <a:pt x="194" y="64"/>
                      </a:lnTo>
                      <a:lnTo>
                        <a:pt x="194" y="64"/>
                      </a:lnTo>
                      <a:lnTo>
                        <a:pt x="195" y="64"/>
                      </a:lnTo>
                      <a:lnTo>
                        <a:pt x="197" y="66"/>
                      </a:lnTo>
                      <a:lnTo>
                        <a:pt x="199" y="66"/>
                      </a:lnTo>
                      <a:close/>
                      <a:moveTo>
                        <a:pt x="104" y="0"/>
                      </a:moveTo>
                      <a:lnTo>
                        <a:pt x="102" y="0"/>
                      </a:lnTo>
                      <a:lnTo>
                        <a:pt x="102" y="0"/>
                      </a:lnTo>
                      <a:lnTo>
                        <a:pt x="89" y="2"/>
                      </a:lnTo>
                      <a:lnTo>
                        <a:pt x="76" y="4"/>
                      </a:lnTo>
                      <a:lnTo>
                        <a:pt x="78" y="6"/>
                      </a:lnTo>
                      <a:lnTo>
                        <a:pt x="80" y="7"/>
                      </a:lnTo>
                      <a:lnTo>
                        <a:pt x="91" y="6"/>
                      </a:lnTo>
                      <a:lnTo>
                        <a:pt x="102" y="4"/>
                      </a:lnTo>
                      <a:lnTo>
                        <a:pt x="108" y="4"/>
                      </a:lnTo>
                      <a:lnTo>
                        <a:pt x="116" y="6"/>
                      </a:lnTo>
                      <a:lnTo>
                        <a:pt x="110" y="2"/>
                      </a:lnTo>
                      <a:lnTo>
                        <a:pt x="104" y="0"/>
                      </a:lnTo>
                      <a:close/>
                      <a:moveTo>
                        <a:pt x="0" y="129"/>
                      </a:moveTo>
                      <a:lnTo>
                        <a:pt x="4" y="138"/>
                      </a:lnTo>
                      <a:lnTo>
                        <a:pt x="8" y="148"/>
                      </a:lnTo>
                      <a:lnTo>
                        <a:pt x="11" y="157"/>
                      </a:lnTo>
                      <a:lnTo>
                        <a:pt x="17" y="165"/>
                      </a:lnTo>
                      <a:lnTo>
                        <a:pt x="23" y="172"/>
                      </a:lnTo>
                      <a:lnTo>
                        <a:pt x="30" y="180"/>
                      </a:lnTo>
                      <a:lnTo>
                        <a:pt x="38" y="188"/>
                      </a:lnTo>
                      <a:lnTo>
                        <a:pt x="47" y="193"/>
                      </a:lnTo>
                      <a:lnTo>
                        <a:pt x="49" y="191"/>
                      </a:lnTo>
                      <a:lnTo>
                        <a:pt x="51" y="191"/>
                      </a:lnTo>
                      <a:lnTo>
                        <a:pt x="42" y="186"/>
                      </a:lnTo>
                      <a:lnTo>
                        <a:pt x="34" y="180"/>
                      </a:lnTo>
                      <a:lnTo>
                        <a:pt x="28" y="172"/>
                      </a:lnTo>
                      <a:lnTo>
                        <a:pt x="21" y="165"/>
                      </a:lnTo>
                      <a:lnTo>
                        <a:pt x="15" y="155"/>
                      </a:lnTo>
                      <a:lnTo>
                        <a:pt x="11" y="146"/>
                      </a:lnTo>
                      <a:lnTo>
                        <a:pt x="8" y="136"/>
                      </a:lnTo>
                      <a:lnTo>
                        <a:pt x="4" y="127"/>
                      </a:lnTo>
                      <a:lnTo>
                        <a:pt x="2" y="127"/>
                      </a:lnTo>
                      <a:lnTo>
                        <a:pt x="0" y="129"/>
                      </a:lnTo>
                      <a:close/>
                    </a:path>
                  </a:pathLst>
                </a:custGeom>
                <a:solidFill>
                  <a:srgbClr val="EAB12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450" name="Freeform 314"/>
                <p:cNvSpPr>
                  <a:spLocks noEditPoints="1"/>
                </p:cNvSpPr>
                <p:nvPr/>
              </p:nvSpPr>
              <p:spPr bwMode="auto">
                <a:xfrm>
                  <a:off x="1764" y="1535"/>
                  <a:ext cx="203" cy="189"/>
                </a:xfrm>
                <a:custGeom>
                  <a:avLst/>
                  <a:gdLst/>
                  <a:ahLst/>
                  <a:cxnLst>
                    <a:cxn ang="0">
                      <a:pos x="203" y="102"/>
                    </a:cxn>
                    <a:cxn ang="0">
                      <a:pos x="203" y="100"/>
                    </a:cxn>
                    <a:cxn ang="0">
                      <a:pos x="203" y="100"/>
                    </a:cxn>
                    <a:cxn ang="0">
                      <a:pos x="201" y="100"/>
                    </a:cxn>
                    <a:cxn ang="0">
                      <a:pos x="199" y="98"/>
                    </a:cxn>
                    <a:cxn ang="0">
                      <a:pos x="199" y="100"/>
                    </a:cxn>
                    <a:cxn ang="0">
                      <a:pos x="199" y="102"/>
                    </a:cxn>
                    <a:cxn ang="0">
                      <a:pos x="197" y="115"/>
                    </a:cxn>
                    <a:cxn ang="0">
                      <a:pos x="195" y="129"/>
                    </a:cxn>
                    <a:cxn ang="0">
                      <a:pos x="192" y="142"/>
                    </a:cxn>
                    <a:cxn ang="0">
                      <a:pos x="184" y="153"/>
                    </a:cxn>
                    <a:cxn ang="0">
                      <a:pos x="188" y="153"/>
                    </a:cxn>
                    <a:cxn ang="0">
                      <a:pos x="190" y="151"/>
                    </a:cxn>
                    <a:cxn ang="0">
                      <a:pos x="195" y="140"/>
                    </a:cxn>
                    <a:cxn ang="0">
                      <a:pos x="199" y="129"/>
                    </a:cxn>
                    <a:cxn ang="0">
                      <a:pos x="201" y="115"/>
                    </a:cxn>
                    <a:cxn ang="0">
                      <a:pos x="203" y="102"/>
                    </a:cxn>
                    <a:cxn ang="0">
                      <a:pos x="195" y="64"/>
                    </a:cxn>
                    <a:cxn ang="0">
                      <a:pos x="188" y="51"/>
                    </a:cxn>
                    <a:cxn ang="0">
                      <a:pos x="180" y="40"/>
                    </a:cxn>
                    <a:cxn ang="0">
                      <a:pos x="174" y="36"/>
                    </a:cxn>
                    <a:cxn ang="0">
                      <a:pos x="169" y="32"/>
                    </a:cxn>
                    <a:cxn ang="0">
                      <a:pos x="180" y="45"/>
                    </a:cxn>
                    <a:cxn ang="0">
                      <a:pos x="190" y="60"/>
                    </a:cxn>
                    <a:cxn ang="0">
                      <a:pos x="192" y="62"/>
                    </a:cxn>
                    <a:cxn ang="0">
                      <a:pos x="193" y="62"/>
                    </a:cxn>
                    <a:cxn ang="0">
                      <a:pos x="193" y="62"/>
                    </a:cxn>
                    <a:cxn ang="0">
                      <a:pos x="195" y="64"/>
                    </a:cxn>
                    <a:cxn ang="0">
                      <a:pos x="108" y="0"/>
                    </a:cxn>
                    <a:cxn ang="0">
                      <a:pos x="104" y="0"/>
                    </a:cxn>
                    <a:cxn ang="0">
                      <a:pos x="100" y="0"/>
                    </a:cxn>
                    <a:cxn ang="0">
                      <a:pos x="87" y="2"/>
                    </a:cxn>
                    <a:cxn ang="0">
                      <a:pos x="76" y="4"/>
                    </a:cxn>
                    <a:cxn ang="0">
                      <a:pos x="78" y="5"/>
                    </a:cxn>
                    <a:cxn ang="0">
                      <a:pos x="80" y="5"/>
                    </a:cxn>
                    <a:cxn ang="0">
                      <a:pos x="89" y="5"/>
                    </a:cxn>
                    <a:cxn ang="0">
                      <a:pos x="100" y="4"/>
                    </a:cxn>
                    <a:cxn ang="0">
                      <a:pos x="110" y="5"/>
                    </a:cxn>
                    <a:cxn ang="0">
                      <a:pos x="119" y="5"/>
                    </a:cxn>
                    <a:cxn ang="0">
                      <a:pos x="114" y="4"/>
                    </a:cxn>
                    <a:cxn ang="0">
                      <a:pos x="108" y="0"/>
                    </a:cxn>
                    <a:cxn ang="0">
                      <a:pos x="0" y="125"/>
                    </a:cxn>
                    <a:cxn ang="0">
                      <a:pos x="4" y="136"/>
                    </a:cxn>
                    <a:cxn ang="0">
                      <a:pos x="7" y="146"/>
                    </a:cxn>
                    <a:cxn ang="0">
                      <a:pos x="11" y="153"/>
                    </a:cxn>
                    <a:cxn ang="0">
                      <a:pos x="17" y="163"/>
                    </a:cxn>
                    <a:cxn ang="0">
                      <a:pos x="23" y="170"/>
                    </a:cxn>
                    <a:cxn ang="0">
                      <a:pos x="30" y="178"/>
                    </a:cxn>
                    <a:cxn ang="0">
                      <a:pos x="38" y="184"/>
                    </a:cxn>
                    <a:cxn ang="0">
                      <a:pos x="47" y="189"/>
                    </a:cxn>
                    <a:cxn ang="0">
                      <a:pos x="49" y="189"/>
                    </a:cxn>
                    <a:cxn ang="0">
                      <a:pos x="51" y="188"/>
                    </a:cxn>
                    <a:cxn ang="0">
                      <a:pos x="44" y="184"/>
                    </a:cxn>
                    <a:cxn ang="0">
                      <a:pos x="34" y="176"/>
                    </a:cxn>
                    <a:cxn ang="0">
                      <a:pos x="28" y="169"/>
                    </a:cxn>
                    <a:cxn ang="0">
                      <a:pos x="21" y="161"/>
                    </a:cxn>
                    <a:cxn ang="0">
                      <a:pos x="15" y="153"/>
                    </a:cxn>
                    <a:cxn ang="0">
                      <a:pos x="11" y="144"/>
                    </a:cxn>
                    <a:cxn ang="0">
                      <a:pos x="7" y="134"/>
                    </a:cxn>
                    <a:cxn ang="0">
                      <a:pos x="4" y="125"/>
                    </a:cxn>
                    <a:cxn ang="0">
                      <a:pos x="2" y="125"/>
                    </a:cxn>
                    <a:cxn ang="0">
                      <a:pos x="0" y="125"/>
                    </a:cxn>
                  </a:cxnLst>
                  <a:rect l="0" t="0" r="r" b="b"/>
                  <a:pathLst>
                    <a:path w="203" h="189">
                      <a:moveTo>
                        <a:pt x="203" y="102"/>
                      </a:moveTo>
                      <a:lnTo>
                        <a:pt x="203" y="100"/>
                      </a:lnTo>
                      <a:lnTo>
                        <a:pt x="203" y="100"/>
                      </a:lnTo>
                      <a:lnTo>
                        <a:pt x="201" y="100"/>
                      </a:lnTo>
                      <a:lnTo>
                        <a:pt x="199" y="98"/>
                      </a:lnTo>
                      <a:lnTo>
                        <a:pt x="199" y="100"/>
                      </a:lnTo>
                      <a:lnTo>
                        <a:pt x="199" y="102"/>
                      </a:lnTo>
                      <a:lnTo>
                        <a:pt x="197" y="115"/>
                      </a:lnTo>
                      <a:lnTo>
                        <a:pt x="195" y="129"/>
                      </a:lnTo>
                      <a:lnTo>
                        <a:pt x="192" y="142"/>
                      </a:lnTo>
                      <a:lnTo>
                        <a:pt x="184" y="153"/>
                      </a:lnTo>
                      <a:lnTo>
                        <a:pt x="188" y="153"/>
                      </a:lnTo>
                      <a:lnTo>
                        <a:pt x="190" y="151"/>
                      </a:lnTo>
                      <a:lnTo>
                        <a:pt x="195" y="140"/>
                      </a:lnTo>
                      <a:lnTo>
                        <a:pt x="199" y="129"/>
                      </a:lnTo>
                      <a:lnTo>
                        <a:pt x="201" y="115"/>
                      </a:lnTo>
                      <a:lnTo>
                        <a:pt x="203" y="102"/>
                      </a:lnTo>
                      <a:close/>
                      <a:moveTo>
                        <a:pt x="195" y="64"/>
                      </a:moveTo>
                      <a:lnTo>
                        <a:pt x="188" y="51"/>
                      </a:lnTo>
                      <a:lnTo>
                        <a:pt x="180" y="40"/>
                      </a:lnTo>
                      <a:lnTo>
                        <a:pt x="174" y="36"/>
                      </a:lnTo>
                      <a:lnTo>
                        <a:pt x="169" y="32"/>
                      </a:lnTo>
                      <a:lnTo>
                        <a:pt x="180" y="45"/>
                      </a:lnTo>
                      <a:lnTo>
                        <a:pt x="190" y="60"/>
                      </a:lnTo>
                      <a:lnTo>
                        <a:pt x="192" y="62"/>
                      </a:lnTo>
                      <a:lnTo>
                        <a:pt x="193" y="62"/>
                      </a:lnTo>
                      <a:lnTo>
                        <a:pt x="193" y="62"/>
                      </a:lnTo>
                      <a:lnTo>
                        <a:pt x="195" y="64"/>
                      </a:lnTo>
                      <a:close/>
                      <a:moveTo>
                        <a:pt x="108" y="0"/>
                      </a:moveTo>
                      <a:lnTo>
                        <a:pt x="104" y="0"/>
                      </a:lnTo>
                      <a:lnTo>
                        <a:pt x="100" y="0"/>
                      </a:lnTo>
                      <a:lnTo>
                        <a:pt x="87" y="2"/>
                      </a:lnTo>
                      <a:lnTo>
                        <a:pt x="76" y="4"/>
                      </a:lnTo>
                      <a:lnTo>
                        <a:pt x="78" y="5"/>
                      </a:lnTo>
                      <a:lnTo>
                        <a:pt x="80" y="5"/>
                      </a:lnTo>
                      <a:lnTo>
                        <a:pt x="89" y="5"/>
                      </a:lnTo>
                      <a:lnTo>
                        <a:pt x="100" y="4"/>
                      </a:lnTo>
                      <a:lnTo>
                        <a:pt x="110" y="5"/>
                      </a:lnTo>
                      <a:lnTo>
                        <a:pt x="119" y="5"/>
                      </a:lnTo>
                      <a:lnTo>
                        <a:pt x="114" y="4"/>
                      </a:lnTo>
                      <a:lnTo>
                        <a:pt x="108" y="0"/>
                      </a:lnTo>
                      <a:close/>
                      <a:moveTo>
                        <a:pt x="0" y="125"/>
                      </a:moveTo>
                      <a:lnTo>
                        <a:pt x="4" y="136"/>
                      </a:lnTo>
                      <a:lnTo>
                        <a:pt x="7" y="146"/>
                      </a:lnTo>
                      <a:lnTo>
                        <a:pt x="11" y="153"/>
                      </a:lnTo>
                      <a:lnTo>
                        <a:pt x="17" y="163"/>
                      </a:lnTo>
                      <a:lnTo>
                        <a:pt x="23" y="170"/>
                      </a:lnTo>
                      <a:lnTo>
                        <a:pt x="30" y="178"/>
                      </a:lnTo>
                      <a:lnTo>
                        <a:pt x="38" y="184"/>
                      </a:lnTo>
                      <a:lnTo>
                        <a:pt x="47" y="189"/>
                      </a:lnTo>
                      <a:lnTo>
                        <a:pt x="49" y="189"/>
                      </a:lnTo>
                      <a:lnTo>
                        <a:pt x="51" y="188"/>
                      </a:lnTo>
                      <a:lnTo>
                        <a:pt x="44" y="184"/>
                      </a:lnTo>
                      <a:lnTo>
                        <a:pt x="34" y="176"/>
                      </a:lnTo>
                      <a:lnTo>
                        <a:pt x="28" y="169"/>
                      </a:lnTo>
                      <a:lnTo>
                        <a:pt x="21" y="161"/>
                      </a:lnTo>
                      <a:lnTo>
                        <a:pt x="15" y="153"/>
                      </a:lnTo>
                      <a:lnTo>
                        <a:pt x="11" y="144"/>
                      </a:lnTo>
                      <a:lnTo>
                        <a:pt x="7" y="134"/>
                      </a:lnTo>
                      <a:lnTo>
                        <a:pt x="4" y="125"/>
                      </a:lnTo>
                      <a:lnTo>
                        <a:pt x="2" y="125"/>
                      </a:lnTo>
                      <a:lnTo>
                        <a:pt x="0" y="125"/>
                      </a:lnTo>
                      <a:close/>
                    </a:path>
                  </a:pathLst>
                </a:custGeom>
                <a:solidFill>
                  <a:srgbClr val="EAB22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451" name="Freeform 315"/>
                <p:cNvSpPr>
                  <a:spLocks noEditPoints="1"/>
                </p:cNvSpPr>
                <p:nvPr/>
              </p:nvSpPr>
              <p:spPr bwMode="auto">
                <a:xfrm>
                  <a:off x="1766" y="1537"/>
                  <a:ext cx="199" cy="187"/>
                </a:xfrm>
                <a:custGeom>
                  <a:avLst/>
                  <a:gdLst/>
                  <a:ahLst/>
                  <a:cxnLst>
                    <a:cxn ang="0">
                      <a:pos x="199" y="100"/>
                    </a:cxn>
                    <a:cxn ang="0">
                      <a:pos x="199" y="98"/>
                    </a:cxn>
                    <a:cxn ang="0">
                      <a:pos x="199" y="98"/>
                    </a:cxn>
                    <a:cxn ang="0">
                      <a:pos x="197" y="96"/>
                    </a:cxn>
                    <a:cxn ang="0">
                      <a:pos x="195" y="96"/>
                    </a:cxn>
                    <a:cxn ang="0">
                      <a:pos x="195" y="98"/>
                    </a:cxn>
                    <a:cxn ang="0">
                      <a:pos x="195" y="100"/>
                    </a:cxn>
                    <a:cxn ang="0">
                      <a:pos x="193" y="113"/>
                    </a:cxn>
                    <a:cxn ang="0">
                      <a:pos x="191" y="127"/>
                    </a:cxn>
                    <a:cxn ang="0">
                      <a:pos x="186" y="140"/>
                    </a:cxn>
                    <a:cxn ang="0">
                      <a:pos x="180" y="151"/>
                    </a:cxn>
                    <a:cxn ang="0">
                      <a:pos x="182" y="151"/>
                    </a:cxn>
                    <a:cxn ang="0">
                      <a:pos x="186" y="151"/>
                    </a:cxn>
                    <a:cxn ang="0">
                      <a:pos x="191" y="140"/>
                    </a:cxn>
                    <a:cxn ang="0">
                      <a:pos x="195" y="127"/>
                    </a:cxn>
                    <a:cxn ang="0">
                      <a:pos x="197" y="113"/>
                    </a:cxn>
                    <a:cxn ang="0">
                      <a:pos x="199" y="100"/>
                    </a:cxn>
                    <a:cxn ang="0">
                      <a:pos x="190" y="60"/>
                    </a:cxn>
                    <a:cxn ang="0">
                      <a:pos x="182" y="47"/>
                    </a:cxn>
                    <a:cxn ang="0">
                      <a:pos x="172" y="34"/>
                    </a:cxn>
                    <a:cxn ang="0">
                      <a:pos x="167" y="30"/>
                    </a:cxn>
                    <a:cxn ang="0">
                      <a:pos x="159" y="26"/>
                    </a:cxn>
                    <a:cxn ang="0">
                      <a:pos x="167" y="32"/>
                    </a:cxn>
                    <a:cxn ang="0">
                      <a:pos x="172" y="40"/>
                    </a:cxn>
                    <a:cxn ang="0">
                      <a:pos x="180" y="49"/>
                    </a:cxn>
                    <a:cxn ang="0">
                      <a:pos x="184" y="58"/>
                    </a:cxn>
                    <a:cxn ang="0">
                      <a:pos x="188" y="58"/>
                    </a:cxn>
                    <a:cxn ang="0">
                      <a:pos x="190" y="60"/>
                    </a:cxn>
                    <a:cxn ang="0">
                      <a:pos x="112" y="2"/>
                    </a:cxn>
                    <a:cxn ang="0">
                      <a:pos x="104" y="0"/>
                    </a:cxn>
                    <a:cxn ang="0">
                      <a:pos x="98" y="0"/>
                    </a:cxn>
                    <a:cxn ang="0">
                      <a:pos x="87" y="2"/>
                    </a:cxn>
                    <a:cxn ang="0">
                      <a:pos x="76" y="3"/>
                    </a:cxn>
                    <a:cxn ang="0">
                      <a:pos x="78" y="3"/>
                    </a:cxn>
                    <a:cxn ang="0">
                      <a:pos x="81" y="5"/>
                    </a:cxn>
                    <a:cxn ang="0">
                      <a:pos x="89" y="3"/>
                    </a:cxn>
                    <a:cxn ang="0">
                      <a:pos x="98" y="3"/>
                    </a:cxn>
                    <a:cxn ang="0">
                      <a:pos x="112" y="5"/>
                    </a:cxn>
                    <a:cxn ang="0">
                      <a:pos x="125" y="7"/>
                    </a:cxn>
                    <a:cxn ang="0">
                      <a:pos x="117" y="5"/>
                    </a:cxn>
                    <a:cxn ang="0">
                      <a:pos x="112" y="2"/>
                    </a:cxn>
                    <a:cxn ang="0">
                      <a:pos x="0" y="123"/>
                    </a:cxn>
                    <a:cxn ang="0">
                      <a:pos x="4" y="132"/>
                    </a:cxn>
                    <a:cxn ang="0">
                      <a:pos x="7" y="142"/>
                    </a:cxn>
                    <a:cxn ang="0">
                      <a:pos x="11" y="151"/>
                    </a:cxn>
                    <a:cxn ang="0">
                      <a:pos x="17" y="161"/>
                    </a:cxn>
                    <a:cxn ang="0">
                      <a:pos x="24" y="168"/>
                    </a:cxn>
                    <a:cxn ang="0">
                      <a:pos x="30" y="176"/>
                    </a:cxn>
                    <a:cxn ang="0">
                      <a:pos x="38" y="182"/>
                    </a:cxn>
                    <a:cxn ang="0">
                      <a:pos x="47" y="187"/>
                    </a:cxn>
                    <a:cxn ang="0">
                      <a:pos x="49" y="186"/>
                    </a:cxn>
                    <a:cxn ang="0">
                      <a:pos x="51" y="186"/>
                    </a:cxn>
                    <a:cxn ang="0">
                      <a:pos x="43" y="180"/>
                    </a:cxn>
                    <a:cxn ang="0">
                      <a:pos x="36" y="174"/>
                    </a:cxn>
                    <a:cxn ang="0">
                      <a:pos x="28" y="167"/>
                    </a:cxn>
                    <a:cxn ang="0">
                      <a:pos x="21" y="159"/>
                    </a:cxn>
                    <a:cxn ang="0">
                      <a:pos x="15" y="151"/>
                    </a:cxn>
                    <a:cxn ang="0">
                      <a:pos x="11" y="142"/>
                    </a:cxn>
                    <a:cxn ang="0">
                      <a:pos x="7" y="132"/>
                    </a:cxn>
                    <a:cxn ang="0">
                      <a:pos x="4" y="123"/>
                    </a:cxn>
                    <a:cxn ang="0">
                      <a:pos x="2" y="123"/>
                    </a:cxn>
                    <a:cxn ang="0">
                      <a:pos x="0" y="123"/>
                    </a:cxn>
                  </a:cxnLst>
                  <a:rect l="0" t="0" r="r" b="b"/>
                  <a:pathLst>
                    <a:path w="199" h="187">
                      <a:moveTo>
                        <a:pt x="199" y="100"/>
                      </a:moveTo>
                      <a:lnTo>
                        <a:pt x="199" y="98"/>
                      </a:lnTo>
                      <a:lnTo>
                        <a:pt x="199" y="98"/>
                      </a:lnTo>
                      <a:lnTo>
                        <a:pt x="197" y="96"/>
                      </a:lnTo>
                      <a:lnTo>
                        <a:pt x="195" y="96"/>
                      </a:lnTo>
                      <a:lnTo>
                        <a:pt x="195" y="98"/>
                      </a:lnTo>
                      <a:lnTo>
                        <a:pt x="195" y="100"/>
                      </a:lnTo>
                      <a:lnTo>
                        <a:pt x="193" y="113"/>
                      </a:lnTo>
                      <a:lnTo>
                        <a:pt x="191" y="127"/>
                      </a:lnTo>
                      <a:lnTo>
                        <a:pt x="186" y="140"/>
                      </a:lnTo>
                      <a:lnTo>
                        <a:pt x="180" y="151"/>
                      </a:lnTo>
                      <a:lnTo>
                        <a:pt x="182" y="151"/>
                      </a:lnTo>
                      <a:lnTo>
                        <a:pt x="186" y="151"/>
                      </a:lnTo>
                      <a:lnTo>
                        <a:pt x="191" y="140"/>
                      </a:lnTo>
                      <a:lnTo>
                        <a:pt x="195" y="127"/>
                      </a:lnTo>
                      <a:lnTo>
                        <a:pt x="197" y="113"/>
                      </a:lnTo>
                      <a:lnTo>
                        <a:pt x="199" y="100"/>
                      </a:lnTo>
                      <a:close/>
                      <a:moveTo>
                        <a:pt x="190" y="60"/>
                      </a:moveTo>
                      <a:lnTo>
                        <a:pt x="182" y="47"/>
                      </a:lnTo>
                      <a:lnTo>
                        <a:pt x="172" y="34"/>
                      </a:lnTo>
                      <a:lnTo>
                        <a:pt x="167" y="30"/>
                      </a:lnTo>
                      <a:lnTo>
                        <a:pt x="159" y="26"/>
                      </a:lnTo>
                      <a:lnTo>
                        <a:pt x="167" y="32"/>
                      </a:lnTo>
                      <a:lnTo>
                        <a:pt x="172" y="40"/>
                      </a:lnTo>
                      <a:lnTo>
                        <a:pt x="180" y="49"/>
                      </a:lnTo>
                      <a:lnTo>
                        <a:pt x="184" y="58"/>
                      </a:lnTo>
                      <a:lnTo>
                        <a:pt x="188" y="58"/>
                      </a:lnTo>
                      <a:lnTo>
                        <a:pt x="190" y="60"/>
                      </a:lnTo>
                      <a:close/>
                      <a:moveTo>
                        <a:pt x="112" y="2"/>
                      </a:moveTo>
                      <a:lnTo>
                        <a:pt x="104" y="0"/>
                      </a:lnTo>
                      <a:lnTo>
                        <a:pt x="98" y="0"/>
                      </a:lnTo>
                      <a:lnTo>
                        <a:pt x="87" y="2"/>
                      </a:lnTo>
                      <a:lnTo>
                        <a:pt x="76" y="3"/>
                      </a:lnTo>
                      <a:lnTo>
                        <a:pt x="78" y="3"/>
                      </a:lnTo>
                      <a:lnTo>
                        <a:pt x="81" y="5"/>
                      </a:lnTo>
                      <a:lnTo>
                        <a:pt x="89" y="3"/>
                      </a:lnTo>
                      <a:lnTo>
                        <a:pt x="98" y="3"/>
                      </a:lnTo>
                      <a:lnTo>
                        <a:pt x="112" y="5"/>
                      </a:lnTo>
                      <a:lnTo>
                        <a:pt x="125" y="7"/>
                      </a:lnTo>
                      <a:lnTo>
                        <a:pt x="117" y="5"/>
                      </a:lnTo>
                      <a:lnTo>
                        <a:pt x="112" y="2"/>
                      </a:lnTo>
                      <a:close/>
                      <a:moveTo>
                        <a:pt x="0" y="123"/>
                      </a:moveTo>
                      <a:lnTo>
                        <a:pt x="4" y="132"/>
                      </a:lnTo>
                      <a:lnTo>
                        <a:pt x="7" y="142"/>
                      </a:lnTo>
                      <a:lnTo>
                        <a:pt x="11" y="151"/>
                      </a:lnTo>
                      <a:lnTo>
                        <a:pt x="17" y="161"/>
                      </a:lnTo>
                      <a:lnTo>
                        <a:pt x="24" y="168"/>
                      </a:lnTo>
                      <a:lnTo>
                        <a:pt x="30" y="176"/>
                      </a:lnTo>
                      <a:lnTo>
                        <a:pt x="38" y="182"/>
                      </a:lnTo>
                      <a:lnTo>
                        <a:pt x="47" y="187"/>
                      </a:lnTo>
                      <a:lnTo>
                        <a:pt x="49" y="186"/>
                      </a:lnTo>
                      <a:lnTo>
                        <a:pt x="51" y="186"/>
                      </a:lnTo>
                      <a:lnTo>
                        <a:pt x="43" y="180"/>
                      </a:lnTo>
                      <a:lnTo>
                        <a:pt x="36" y="174"/>
                      </a:lnTo>
                      <a:lnTo>
                        <a:pt x="28" y="167"/>
                      </a:lnTo>
                      <a:lnTo>
                        <a:pt x="21" y="159"/>
                      </a:lnTo>
                      <a:lnTo>
                        <a:pt x="15" y="151"/>
                      </a:lnTo>
                      <a:lnTo>
                        <a:pt x="11" y="142"/>
                      </a:lnTo>
                      <a:lnTo>
                        <a:pt x="7" y="132"/>
                      </a:lnTo>
                      <a:lnTo>
                        <a:pt x="4" y="123"/>
                      </a:lnTo>
                      <a:lnTo>
                        <a:pt x="2" y="123"/>
                      </a:lnTo>
                      <a:lnTo>
                        <a:pt x="0" y="123"/>
                      </a:lnTo>
                      <a:close/>
                    </a:path>
                  </a:pathLst>
                </a:custGeom>
                <a:solidFill>
                  <a:srgbClr val="EAB32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452" name="Freeform 316"/>
                <p:cNvSpPr>
                  <a:spLocks noEditPoints="1"/>
                </p:cNvSpPr>
                <p:nvPr/>
              </p:nvSpPr>
              <p:spPr bwMode="auto">
                <a:xfrm>
                  <a:off x="1768" y="1539"/>
                  <a:ext cx="195" cy="184"/>
                </a:xfrm>
                <a:custGeom>
                  <a:avLst/>
                  <a:gdLst/>
                  <a:ahLst/>
                  <a:cxnLst>
                    <a:cxn ang="0">
                      <a:pos x="195" y="98"/>
                    </a:cxn>
                    <a:cxn ang="0">
                      <a:pos x="195" y="96"/>
                    </a:cxn>
                    <a:cxn ang="0">
                      <a:pos x="195" y="94"/>
                    </a:cxn>
                    <a:cxn ang="0">
                      <a:pos x="193" y="94"/>
                    </a:cxn>
                    <a:cxn ang="0">
                      <a:pos x="191" y="94"/>
                    </a:cxn>
                    <a:cxn ang="0">
                      <a:pos x="191" y="96"/>
                    </a:cxn>
                    <a:cxn ang="0">
                      <a:pos x="191" y="98"/>
                    </a:cxn>
                    <a:cxn ang="0">
                      <a:pos x="189" y="113"/>
                    </a:cxn>
                    <a:cxn ang="0">
                      <a:pos x="188" y="127"/>
                    </a:cxn>
                    <a:cxn ang="0">
                      <a:pos x="182" y="138"/>
                    </a:cxn>
                    <a:cxn ang="0">
                      <a:pos x="176" y="149"/>
                    </a:cxn>
                    <a:cxn ang="0">
                      <a:pos x="178" y="149"/>
                    </a:cxn>
                    <a:cxn ang="0">
                      <a:pos x="180" y="149"/>
                    </a:cxn>
                    <a:cxn ang="0">
                      <a:pos x="188" y="138"/>
                    </a:cxn>
                    <a:cxn ang="0">
                      <a:pos x="191" y="125"/>
                    </a:cxn>
                    <a:cxn ang="0">
                      <a:pos x="193" y="111"/>
                    </a:cxn>
                    <a:cxn ang="0">
                      <a:pos x="195" y="98"/>
                    </a:cxn>
                    <a:cxn ang="0">
                      <a:pos x="186" y="56"/>
                    </a:cxn>
                    <a:cxn ang="0">
                      <a:pos x="176" y="41"/>
                    </a:cxn>
                    <a:cxn ang="0">
                      <a:pos x="165" y="28"/>
                    </a:cxn>
                    <a:cxn ang="0">
                      <a:pos x="140" y="15"/>
                    </a:cxn>
                    <a:cxn ang="0">
                      <a:pos x="115" y="1"/>
                    </a:cxn>
                    <a:cxn ang="0">
                      <a:pos x="106" y="1"/>
                    </a:cxn>
                    <a:cxn ang="0">
                      <a:pos x="96" y="0"/>
                    </a:cxn>
                    <a:cxn ang="0">
                      <a:pos x="85" y="1"/>
                    </a:cxn>
                    <a:cxn ang="0">
                      <a:pos x="76" y="1"/>
                    </a:cxn>
                    <a:cxn ang="0">
                      <a:pos x="79" y="3"/>
                    </a:cxn>
                    <a:cxn ang="0">
                      <a:pos x="81" y="5"/>
                    </a:cxn>
                    <a:cxn ang="0">
                      <a:pos x="89" y="3"/>
                    </a:cxn>
                    <a:cxn ang="0">
                      <a:pos x="96" y="3"/>
                    </a:cxn>
                    <a:cxn ang="0">
                      <a:pos x="110" y="5"/>
                    </a:cxn>
                    <a:cxn ang="0">
                      <a:pos x="123" y="7"/>
                    </a:cxn>
                    <a:cxn ang="0">
                      <a:pos x="134" y="11"/>
                    </a:cxn>
                    <a:cxn ang="0">
                      <a:pos x="146" y="19"/>
                    </a:cxn>
                    <a:cxn ang="0">
                      <a:pos x="155" y="24"/>
                    </a:cxn>
                    <a:cxn ang="0">
                      <a:pos x="165" y="34"/>
                    </a:cxn>
                    <a:cxn ang="0">
                      <a:pos x="172" y="43"/>
                    </a:cxn>
                    <a:cxn ang="0">
                      <a:pos x="180" y="55"/>
                    </a:cxn>
                    <a:cxn ang="0">
                      <a:pos x="182" y="56"/>
                    </a:cxn>
                    <a:cxn ang="0">
                      <a:pos x="186" y="56"/>
                    </a:cxn>
                    <a:cxn ang="0">
                      <a:pos x="0" y="121"/>
                    </a:cxn>
                    <a:cxn ang="0">
                      <a:pos x="3" y="130"/>
                    </a:cxn>
                    <a:cxn ang="0">
                      <a:pos x="7" y="140"/>
                    </a:cxn>
                    <a:cxn ang="0">
                      <a:pos x="11" y="149"/>
                    </a:cxn>
                    <a:cxn ang="0">
                      <a:pos x="17" y="157"/>
                    </a:cxn>
                    <a:cxn ang="0">
                      <a:pos x="24" y="165"/>
                    </a:cxn>
                    <a:cxn ang="0">
                      <a:pos x="30" y="172"/>
                    </a:cxn>
                    <a:cxn ang="0">
                      <a:pos x="40" y="180"/>
                    </a:cxn>
                    <a:cxn ang="0">
                      <a:pos x="47" y="184"/>
                    </a:cxn>
                    <a:cxn ang="0">
                      <a:pos x="49" y="184"/>
                    </a:cxn>
                    <a:cxn ang="0">
                      <a:pos x="53" y="184"/>
                    </a:cxn>
                    <a:cxn ang="0">
                      <a:pos x="43" y="178"/>
                    </a:cxn>
                    <a:cxn ang="0">
                      <a:pos x="36" y="172"/>
                    </a:cxn>
                    <a:cxn ang="0">
                      <a:pos x="28" y="165"/>
                    </a:cxn>
                    <a:cxn ang="0">
                      <a:pos x="21" y="157"/>
                    </a:cxn>
                    <a:cxn ang="0">
                      <a:pos x="15" y="147"/>
                    </a:cxn>
                    <a:cxn ang="0">
                      <a:pos x="11" y="140"/>
                    </a:cxn>
                    <a:cxn ang="0">
                      <a:pos x="7" y="130"/>
                    </a:cxn>
                    <a:cxn ang="0">
                      <a:pos x="3" y="119"/>
                    </a:cxn>
                    <a:cxn ang="0">
                      <a:pos x="2" y="121"/>
                    </a:cxn>
                    <a:cxn ang="0">
                      <a:pos x="0" y="121"/>
                    </a:cxn>
                  </a:cxnLst>
                  <a:rect l="0" t="0" r="r" b="b"/>
                  <a:pathLst>
                    <a:path w="195" h="184">
                      <a:moveTo>
                        <a:pt x="195" y="98"/>
                      </a:moveTo>
                      <a:lnTo>
                        <a:pt x="195" y="96"/>
                      </a:lnTo>
                      <a:lnTo>
                        <a:pt x="195" y="94"/>
                      </a:lnTo>
                      <a:lnTo>
                        <a:pt x="193" y="94"/>
                      </a:lnTo>
                      <a:lnTo>
                        <a:pt x="191" y="94"/>
                      </a:lnTo>
                      <a:lnTo>
                        <a:pt x="191" y="96"/>
                      </a:lnTo>
                      <a:lnTo>
                        <a:pt x="191" y="98"/>
                      </a:lnTo>
                      <a:lnTo>
                        <a:pt x="189" y="113"/>
                      </a:lnTo>
                      <a:lnTo>
                        <a:pt x="188" y="127"/>
                      </a:lnTo>
                      <a:lnTo>
                        <a:pt x="182" y="138"/>
                      </a:lnTo>
                      <a:lnTo>
                        <a:pt x="176" y="149"/>
                      </a:lnTo>
                      <a:lnTo>
                        <a:pt x="178" y="149"/>
                      </a:lnTo>
                      <a:lnTo>
                        <a:pt x="180" y="149"/>
                      </a:lnTo>
                      <a:lnTo>
                        <a:pt x="188" y="138"/>
                      </a:lnTo>
                      <a:lnTo>
                        <a:pt x="191" y="125"/>
                      </a:lnTo>
                      <a:lnTo>
                        <a:pt x="193" y="111"/>
                      </a:lnTo>
                      <a:lnTo>
                        <a:pt x="195" y="98"/>
                      </a:lnTo>
                      <a:close/>
                      <a:moveTo>
                        <a:pt x="186" y="56"/>
                      </a:moveTo>
                      <a:lnTo>
                        <a:pt x="176" y="41"/>
                      </a:lnTo>
                      <a:lnTo>
                        <a:pt x="165" y="28"/>
                      </a:lnTo>
                      <a:lnTo>
                        <a:pt x="140" y="15"/>
                      </a:lnTo>
                      <a:lnTo>
                        <a:pt x="115" y="1"/>
                      </a:lnTo>
                      <a:lnTo>
                        <a:pt x="106" y="1"/>
                      </a:lnTo>
                      <a:lnTo>
                        <a:pt x="96" y="0"/>
                      </a:lnTo>
                      <a:lnTo>
                        <a:pt x="85" y="1"/>
                      </a:lnTo>
                      <a:lnTo>
                        <a:pt x="76" y="1"/>
                      </a:lnTo>
                      <a:lnTo>
                        <a:pt x="79" y="3"/>
                      </a:lnTo>
                      <a:lnTo>
                        <a:pt x="81" y="5"/>
                      </a:lnTo>
                      <a:lnTo>
                        <a:pt x="89" y="3"/>
                      </a:lnTo>
                      <a:lnTo>
                        <a:pt x="96" y="3"/>
                      </a:lnTo>
                      <a:lnTo>
                        <a:pt x="110" y="5"/>
                      </a:lnTo>
                      <a:lnTo>
                        <a:pt x="123" y="7"/>
                      </a:lnTo>
                      <a:lnTo>
                        <a:pt x="134" y="11"/>
                      </a:lnTo>
                      <a:lnTo>
                        <a:pt x="146" y="19"/>
                      </a:lnTo>
                      <a:lnTo>
                        <a:pt x="155" y="24"/>
                      </a:lnTo>
                      <a:lnTo>
                        <a:pt x="165" y="34"/>
                      </a:lnTo>
                      <a:lnTo>
                        <a:pt x="172" y="43"/>
                      </a:lnTo>
                      <a:lnTo>
                        <a:pt x="180" y="55"/>
                      </a:lnTo>
                      <a:lnTo>
                        <a:pt x="182" y="56"/>
                      </a:lnTo>
                      <a:lnTo>
                        <a:pt x="186" y="56"/>
                      </a:lnTo>
                      <a:close/>
                      <a:moveTo>
                        <a:pt x="0" y="121"/>
                      </a:moveTo>
                      <a:lnTo>
                        <a:pt x="3" y="130"/>
                      </a:lnTo>
                      <a:lnTo>
                        <a:pt x="7" y="140"/>
                      </a:lnTo>
                      <a:lnTo>
                        <a:pt x="11" y="149"/>
                      </a:lnTo>
                      <a:lnTo>
                        <a:pt x="17" y="157"/>
                      </a:lnTo>
                      <a:lnTo>
                        <a:pt x="24" y="165"/>
                      </a:lnTo>
                      <a:lnTo>
                        <a:pt x="30" y="172"/>
                      </a:lnTo>
                      <a:lnTo>
                        <a:pt x="40" y="180"/>
                      </a:lnTo>
                      <a:lnTo>
                        <a:pt x="47" y="184"/>
                      </a:lnTo>
                      <a:lnTo>
                        <a:pt x="49" y="184"/>
                      </a:lnTo>
                      <a:lnTo>
                        <a:pt x="53" y="184"/>
                      </a:lnTo>
                      <a:lnTo>
                        <a:pt x="43" y="178"/>
                      </a:lnTo>
                      <a:lnTo>
                        <a:pt x="36" y="172"/>
                      </a:lnTo>
                      <a:lnTo>
                        <a:pt x="28" y="165"/>
                      </a:lnTo>
                      <a:lnTo>
                        <a:pt x="21" y="157"/>
                      </a:lnTo>
                      <a:lnTo>
                        <a:pt x="15" y="147"/>
                      </a:lnTo>
                      <a:lnTo>
                        <a:pt x="11" y="140"/>
                      </a:lnTo>
                      <a:lnTo>
                        <a:pt x="7" y="130"/>
                      </a:lnTo>
                      <a:lnTo>
                        <a:pt x="3" y="119"/>
                      </a:lnTo>
                      <a:lnTo>
                        <a:pt x="2" y="121"/>
                      </a:lnTo>
                      <a:lnTo>
                        <a:pt x="0" y="121"/>
                      </a:lnTo>
                      <a:close/>
                    </a:path>
                  </a:pathLst>
                </a:custGeom>
                <a:solidFill>
                  <a:srgbClr val="EBB42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453" name="Freeform 317"/>
                <p:cNvSpPr>
                  <a:spLocks noEditPoints="1"/>
                </p:cNvSpPr>
                <p:nvPr/>
              </p:nvSpPr>
              <p:spPr bwMode="auto">
                <a:xfrm>
                  <a:off x="1770" y="1540"/>
                  <a:ext cx="191" cy="183"/>
                </a:xfrm>
                <a:custGeom>
                  <a:avLst/>
                  <a:gdLst/>
                  <a:ahLst/>
                  <a:cxnLst>
                    <a:cxn ang="0">
                      <a:pos x="191" y="95"/>
                    </a:cxn>
                    <a:cxn ang="0">
                      <a:pos x="189" y="93"/>
                    </a:cxn>
                    <a:cxn ang="0">
                      <a:pos x="187" y="95"/>
                    </a:cxn>
                    <a:cxn ang="0">
                      <a:pos x="186" y="112"/>
                    </a:cxn>
                    <a:cxn ang="0">
                      <a:pos x="178" y="137"/>
                    </a:cxn>
                    <a:cxn ang="0">
                      <a:pos x="174" y="148"/>
                    </a:cxn>
                    <a:cxn ang="0">
                      <a:pos x="182" y="137"/>
                    </a:cxn>
                    <a:cxn ang="0">
                      <a:pos x="189" y="110"/>
                    </a:cxn>
                    <a:cxn ang="0">
                      <a:pos x="180" y="55"/>
                    </a:cxn>
                    <a:cxn ang="0">
                      <a:pos x="170" y="37"/>
                    </a:cxn>
                    <a:cxn ang="0">
                      <a:pos x="155" y="23"/>
                    </a:cxn>
                    <a:cxn ang="0">
                      <a:pos x="121" y="4"/>
                    </a:cxn>
                    <a:cxn ang="0">
                      <a:pos x="94" y="0"/>
                    </a:cxn>
                    <a:cxn ang="0">
                      <a:pos x="77" y="2"/>
                    </a:cxn>
                    <a:cxn ang="0">
                      <a:pos x="81" y="6"/>
                    </a:cxn>
                    <a:cxn ang="0">
                      <a:pos x="81" y="6"/>
                    </a:cxn>
                    <a:cxn ang="0">
                      <a:pos x="94" y="4"/>
                    </a:cxn>
                    <a:cxn ang="0">
                      <a:pos x="119" y="8"/>
                    </a:cxn>
                    <a:cxn ang="0">
                      <a:pos x="142" y="18"/>
                    </a:cxn>
                    <a:cxn ang="0">
                      <a:pos x="161" y="33"/>
                    </a:cxn>
                    <a:cxn ang="0">
                      <a:pos x="174" y="52"/>
                    </a:cxn>
                    <a:cxn ang="0">
                      <a:pos x="180" y="55"/>
                    </a:cxn>
                    <a:cxn ang="0">
                      <a:pos x="3" y="129"/>
                    </a:cxn>
                    <a:cxn ang="0">
                      <a:pos x="11" y="148"/>
                    </a:cxn>
                    <a:cxn ang="0">
                      <a:pos x="24" y="164"/>
                    </a:cxn>
                    <a:cxn ang="0">
                      <a:pos x="39" y="177"/>
                    </a:cxn>
                    <a:cxn ang="0">
                      <a:pos x="51" y="183"/>
                    </a:cxn>
                    <a:cxn ang="0">
                      <a:pos x="43" y="175"/>
                    </a:cxn>
                    <a:cxn ang="0">
                      <a:pos x="28" y="164"/>
                    </a:cxn>
                    <a:cxn ang="0">
                      <a:pos x="15" y="146"/>
                    </a:cxn>
                    <a:cxn ang="0">
                      <a:pos x="7" y="128"/>
                    </a:cxn>
                    <a:cxn ang="0">
                      <a:pos x="1" y="118"/>
                    </a:cxn>
                  </a:cxnLst>
                  <a:rect l="0" t="0" r="r" b="b"/>
                  <a:pathLst>
                    <a:path w="191" h="183">
                      <a:moveTo>
                        <a:pt x="191" y="97"/>
                      </a:moveTo>
                      <a:lnTo>
                        <a:pt x="191" y="95"/>
                      </a:lnTo>
                      <a:lnTo>
                        <a:pt x="191" y="93"/>
                      </a:lnTo>
                      <a:lnTo>
                        <a:pt x="189" y="93"/>
                      </a:lnTo>
                      <a:lnTo>
                        <a:pt x="187" y="93"/>
                      </a:lnTo>
                      <a:lnTo>
                        <a:pt x="187" y="95"/>
                      </a:lnTo>
                      <a:lnTo>
                        <a:pt x="187" y="97"/>
                      </a:lnTo>
                      <a:lnTo>
                        <a:pt x="186" y="112"/>
                      </a:lnTo>
                      <a:lnTo>
                        <a:pt x="184" y="126"/>
                      </a:lnTo>
                      <a:lnTo>
                        <a:pt x="178" y="137"/>
                      </a:lnTo>
                      <a:lnTo>
                        <a:pt x="170" y="148"/>
                      </a:lnTo>
                      <a:lnTo>
                        <a:pt x="174" y="148"/>
                      </a:lnTo>
                      <a:lnTo>
                        <a:pt x="176" y="148"/>
                      </a:lnTo>
                      <a:lnTo>
                        <a:pt x="182" y="137"/>
                      </a:lnTo>
                      <a:lnTo>
                        <a:pt x="187" y="124"/>
                      </a:lnTo>
                      <a:lnTo>
                        <a:pt x="189" y="110"/>
                      </a:lnTo>
                      <a:lnTo>
                        <a:pt x="191" y="97"/>
                      </a:lnTo>
                      <a:close/>
                      <a:moveTo>
                        <a:pt x="180" y="55"/>
                      </a:moveTo>
                      <a:lnTo>
                        <a:pt x="176" y="46"/>
                      </a:lnTo>
                      <a:lnTo>
                        <a:pt x="170" y="37"/>
                      </a:lnTo>
                      <a:lnTo>
                        <a:pt x="163" y="29"/>
                      </a:lnTo>
                      <a:lnTo>
                        <a:pt x="155" y="23"/>
                      </a:lnTo>
                      <a:lnTo>
                        <a:pt x="138" y="14"/>
                      </a:lnTo>
                      <a:lnTo>
                        <a:pt x="121" y="4"/>
                      </a:lnTo>
                      <a:lnTo>
                        <a:pt x="108" y="2"/>
                      </a:lnTo>
                      <a:lnTo>
                        <a:pt x="94" y="0"/>
                      </a:lnTo>
                      <a:lnTo>
                        <a:pt x="85" y="0"/>
                      </a:lnTo>
                      <a:lnTo>
                        <a:pt x="77" y="2"/>
                      </a:lnTo>
                      <a:lnTo>
                        <a:pt x="79" y="4"/>
                      </a:lnTo>
                      <a:lnTo>
                        <a:pt x="81" y="6"/>
                      </a:lnTo>
                      <a:lnTo>
                        <a:pt x="81" y="6"/>
                      </a:lnTo>
                      <a:lnTo>
                        <a:pt x="81" y="6"/>
                      </a:lnTo>
                      <a:lnTo>
                        <a:pt x="87" y="4"/>
                      </a:lnTo>
                      <a:lnTo>
                        <a:pt x="94" y="4"/>
                      </a:lnTo>
                      <a:lnTo>
                        <a:pt x="106" y="6"/>
                      </a:lnTo>
                      <a:lnTo>
                        <a:pt x="119" y="8"/>
                      </a:lnTo>
                      <a:lnTo>
                        <a:pt x="130" y="12"/>
                      </a:lnTo>
                      <a:lnTo>
                        <a:pt x="142" y="18"/>
                      </a:lnTo>
                      <a:lnTo>
                        <a:pt x="151" y="25"/>
                      </a:lnTo>
                      <a:lnTo>
                        <a:pt x="161" y="33"/>
                      </a:lnTo>
                      <a:lnTo>
                        <a:pt x="168" y="42"/>
                      </a:lnTo>
                      <a:lnTo>
                        <a:pt x="174" y="52"/>
                      </a:lnTo>
                      <a:lnTo>
                        <a:pt x="178" y="54"/>
                      </a:lnTo>
                      <a:lnTo>
                        <a:pt x="180" y="55"/>
                      </a:lnTo>
                      <a:close/>
                      <a:moveTo>
                        <a:pt x="0" y="120"/>
                      </a:moveTo>
                      <a:lnTo>
                        <a:pt x="3" y="129"/>
                      </a:lnTo>
                      <a:lnTo>
                        <a:pt x="7" y="139"/>
                      </a:lnTo>
                      <a:lnTo>
                        <a:pt x="11" y="148"/>
                      </a:lnTo>
                      <a:lnTo>
                        <a:pt x="17" y="156"/>
                      </a:lnTo>
                      <a:lnTo>
                        <a:pt x="24" y="164"/>
                      </a:lnTo>
                      <a:lnTo>
                        <a:pt x="32" y="171"/>
                      </a:lnTo>
                      <a:lnTo>
                        <a:pt x="39" y="177"/>
                      </a:lnTo>
                      <a:lnTo>
                        <a:pt x="47" y="183"/>
                      </a:lnTo>
                      <a:lnTo>
                        <a:pt x="51" y="183"/>
                      </a:lnTo>
                      <a:lnTo>
                        <a:pt x="53" y="181"/>
                      </a:lnTo>
                      <a:lnTo>
                        <a:pt x="43" y="175"/>
                      </a:lnTo>
                      <a:lnTo>
                        <a:pt x="36" y="169"/>
                      </a:lnTo>
                      <a:lnTo>
                        <a:pt x="28" y="164"/>
                      </a:lnTo>
                      <a:lnTo>
                        <a:pt x="20" y="156"/>
                      </a:lnTo>
                      <a:lnTo>
                        <a:pt x="15" y="146"/>
                      </a:lnTo>
                      <a:lnTo>
                        <a:pt x="11" y="137"/>
                      </a:lnTo>
                      <a:lnTo>
                        <a:pt x="7" y="128"/>
                      </a:lnTo>
                      <a:lnTo>
                        <a:pt x="3" y="118"/>
                      </a:lnTo>
                      <a:lnTo>
                        <a:pt x="1" y="118"/>
                      </a:lnTo>
                      <a:lnTo>
                        <a:pt x="0" y="120"/>
                      </a:lnTo>
                      <a:close/>
                    </a:path>
                  </a:pathLst>
                </a:custGeom>
                <a:solidFill>
                  <a:srgbClr val="EBB52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454" name="Freeform 318"/>
                <p:cNvSpPr>
                  <a:spLocks noEditPoints="1"/>
                </p:cNvSpPr>
                <p:nvPr/>
              </p:nvSpPr>
              <p:spPr bwMode="auto">
                <a:xfrm>
                  <a:off x="1771" y="1542"/>
                  <a:ext cx="188" cy="181"/>
                </a:xfrm>
                <a:custGeom>
                  <a:avLst/>
                  <a:gdLst/>
                  <a:ahLst/>
                  <a:cxnLst>
                    <a:cxn ang="0">
                      <a:pos x="188" y="93"/>
                    </a:cxn>
                    <a:cxn ang="0">
                      <a:pos x="186" y="91"/>
                    </a:cxn>
                    <a:cxn ang="0">
                      <a:pos x="185" y="93"/>
                    </a:cxn>
                    <a:cxn ang="0">
                      <a:pos x="183" y="110"/>
                    </a:cxn>
                    <a:cxn ang="0">
                      <a:pos x="175" y="135"/>
                    </a:cxn>
                    <a:cxn ang="0">
                      <a:pos x="169" y="146"/>
                    </a:cxn>
                    <a:cxn ang="0">
                      <a:pos x="179" y="135"/>
                    </a:cxn>
                    <a:cxn ang="0">
                      <a:pos x="186" y="110"/>
                    </a:cxn>
                    <a:cxn ang="0">
                      <a:pos x="177" y="52"/>
                    </a:cxn>
                    <a:cxn ang="0">
                      <a:pos x="162" y="31"/>
                    </a:cxn>
                    <a:cxn ang="0">
                      <a:pos x="143" y="16"/>
                    </a:cxn>
                    <a:cxn ang="0">
                      <a:pos x="120" y="4"/>
                    </a:cxn>
                    <a:cxn ang="0">
                      <a:pos x="93" y="0"/>
                    </a:cxn>
                    <a:cxn ang="0">
                      <a:pos x="78" y="2"/>
                    </a:cxn>
                    <a:cxn ang="0">
                      <a:pos x="80" y="4"/>
                    </a:cxn>
                    <a:cxn ang="0">
                      <a:pos x="82" y="6"/>
                    </a:cxn>
                    <a:cxn ang="0">
                      <a:pos x="93" y="4"/>
                    </a:cxn>
                    <a:cxn ang="0">
                      <a:pos x="116" y="8"/>
                    </a:cxn>
                    <a:cxn ang="0">
                      <a:pos x="137" y="16"/>
                    </a:cxn>
                    <a:cxn ang="0">
                      <a:pos x="156" y="31"/>
                    </a:cxn>
                    <a:cxn ang="0">
                      <a:pos x="169" y="48"/>
                    </a:cxn>
                    <a:cxn ang="0">
                      <a:pos x="177" y="52"/>
                    </a:cxn>
                    <a:cxn ang="0">
                      <a:pos x="4" y="127"/>
                    </a:cxn>
                    <a:cxn ang="0">
                      <a:pos x="12" y="144"/>
                    </a:cxn>
                    <a:cxn ang="0">
                      <a:pos x="25" y="162"/>
                    </a:cxn>
                    <a:cxn ang="0">
                      <a:pos x="40" y="175"/>
                    </a:cxn>
                    <a:cxn ang="0">
                      <a:pos x="52" y="179"/>
                    </a:cxn>
                    <a:cxn ang="0">
                      <a:pos x="44" y="173"/>
                    </a:cxn>
                    <a:cxn ang="0">
                      <a:pos x="29" y="160"/>
                    </a:cxn>
                    <a:cxn ang="0">
                      <a:pos x="16" y="144"/>
                    </a:cxn>
                    <a:cxn ang="0">
                      <a:pos x="8" y="126"/>
                    </a:cxn>
                    <a:cxn ang="0">
                      <a:pos x="2" y="116"/>
                    </a:cxn>
                  </a:cxnLst>
                  <a:rect l="0" t="0" r="r" b="b"/>
                  <a:pathLst>
                    <a:path w="188" h="181">
                      <a:moveTo>
                        <a:pt x="188" y="95"/>
                      </a:moveTo>
                      <a:lnTo>
                        <a:pt x="188" y="93"/>
                      </a:lnTo>
                      <a:lnTo>
                        <a:pt x="188" y="91"/>
                      </a:lnTo>
                      <a:lnTo>
                        <a:pt x="186" y="91"/>
                      </a:lnTo>
                      <a:lnTo>
                        <a:pt x="185" y="91"/>
                      </a:lnTo>
                      <a:lnTo>
                        <a:pt x="185" y="93"/>
                      </a:lnTo>
                      <a:lnTo>
                        <a:pt x="185" y="95"/>
                      </a:lnTo>
                      <a:lnTo>
                        <a:pt x="183" y="110"/>
                      </a:lnTo>
                      <a:lnTo>
                        <a:pt x="179" y="124"/>
                      </a:lnTo>
                      <a:lnTo>
                        <a:pt x="175" y="135"/>
                      </a:lnTo>
                      <a:lnTo>
                        <a:pt x="167" y="148"/>
                      </a:lnTo>
                      <a:lnTo>
                        <a:pt x="169" y="146"/>
                      </a:lnTo>
                      <a:lnTo>
                        <a:pt x="173" y="146"/>
                      </a:lnTo>
                      <a:lnTo>
                        <a:pt x="179" y="135"/>
                      </a:lnTo>
                      <a:lnTo>
                        <a:pt x="185" y="124"/>
                      </a:lnTo>
                      <a:lnTo>
                        <a:pt x="186" y="110"/>
                      </a:lnTo>
                      <a:lnTo>
                        <a:pt x="188" y="95"/>
                      </a:lnTo>
                      <a:close/>
                      <a:moveTo>
                        <a:pt x="177" y="52"/>
                      </a:moveTo>
                      <a:lnTo>
                        <a:pt x="169" y="40"/>
                      </a:lnTo>
                      <a:lnTo>
                        <a:pt x="162" y="31"/>
                      </a:lnTo>
                      <a:lnTo>
                        <a:pt x="152" y="21"/>
                      </a:lnTo>
                      <a:lnTo>
                        <a:pt x="143" y="16"/>
                      </a:lnTo>
                      <a:lnTo>
                        <a:pt x="131" y="8"/>
                      </a:lnTo>
                      <a:lnTo>
                        <a:pt x="120" y="4"/>
                      </a:lnTo>
                      <a:lnTo>
                        <a:pt x="107" y="2"/>
                      </a:lnTo>
                      <a:lnTo>
                        <a:pt x="93" y="0"/>
                      </a:lnTo>
                      <a:lnTo>
                        <a:pt x="86" y="0"/>
                      </a:lnTo>
                      <a:lnTo>
                        <a:pt x="78" y="2"/>
                      </a:lnTo>
                      <a:lnTo>
                        <a:pt x="78" y="2"/>
                      </a:lnTo>
                      <a:lnTo>
                        <a:pt x="80" y="4"/>
                      </a:lnTo>
                      <a:lnTo>
                        <a:pt x="82" y="4"/>
                      </a:lnTo>
                      <a:lnTo>
                        <a:pt x="82" y="6"/>
                      </a:lnTo>
                      <a:lnTo>
                        <a:pt x="88" y="4"/>
                      </a:lnTo>
                      <a:lnTo>
                        <a:pt x="93" y="4"/>
                      </a:lnTo>
                      <a:lnTo>
                        <a:pt x="105" y="6"/>
                      </a:lnTo>
                      <a:lnTo>
                        <a:pt x="116" y="8"/>
                      </a:lnTo>
                      <a:lnTo>
                        <a:pt x="128" y="12"/>
                      </a:lnTo>
                      <a:lnTo>
                        <a:pt x="137" y="16"/>
                      </a:lnTo>
                      <a:lnTo>
                        <a:pt x="147" y="23"/>
                      </a:lnTo>
                      <a:lnTo>
                        <a:pt x="156" y="31"/>
                      </a:lnTo>
                      <a:lnTo>
                        <a:pt x="164" y="38"/>
                      </a:lnTo>
                      <a:lnTo>
                        <a:pt x="169" y="48"/>
                      </a:lnTo>
                      <a:lnTo>
                        <a:pt x="173" y="50"/>
                      </a:lnTo>
                      <a:lnTo>
                        <a:pt x="177" y="52"/>
                      </a:lnTo>
                      <a:close/>
                      <a:moveTo>
                        <a:pt x="0" y="116"/>
                      </a:moveTo>
                      <a:lnTo>
                        <a:pt x="4" y="127"/>
                      </a:lnTo>
                      <a:lnTo>
                        <a:pt x="8" y="137"/>
                      </a:lnTo>
                      <a:lnTo>
                        <a:pt x="12" y="144"/>
                      </a:lnTo>
                      <a:lnTo>
                        <a:pt x="18" y="154"/>
                      </a:lnTo>
                      <a:lnTo>
                        <a:pt x="25" y="162"/>
                      </a:lnTo>
                      <a:lnTo>
                        <a:pt x="33" y="169"/>
                      </a:lnTo>
                      <a:lnTo>
                        <a:pt x="40" y="175"/>
                      </a:lnTo>
                      <a:lnTo>
                        <a:pt x="50" y="181"/>
                      </a:lnTo>
                      <a:lnTo>
                        <a:pt x="52" y="179"/>
                      </a:lnTo>
                      <a:lnTo>
                        <a:pt x="54" y="179"/>
                      </a:lnTo>
                      <a:lnTo>
                        <a:pt x="44" y="173"/>
                      </a:lnTo>
                      <a:lnTo>
                        <a:pt x="37" y="167"/>
                      </a:lnTo>
                      <a:lnTo>
                        <a:pt x="29" y="160"/>
                      </a:lnTo>
                      <a:lnTo>
                        <a:pt x="21" y="152"/>
                      </a:lnTo>
                      <a:lnTo>
                        <a:pt x="16" y="144"/>
                      </a:lnTo>
                      <a:lnTo>
                        <a:pt x="12" y="135"/>
                      </a:lnTo>
                      <a:lnTo>
                        <a:pt x="8" y="126"/>
                      </a:lnTo>
                      <a:lnTo>
                        <a:pt x="4" y="116"/>
                      </a:lnTo>
                      <a:lnTo>
                        <a:pt x="2" y="116"/>
                      </a:lnTo>
                      <a:lnTo>
                        <a:pt x="0" y="116"/>
                      </a:lnTo>
                      <a:close/>
                    </a:path>
                  </a:pathLst>
                </a:custGeom>
                <a:solidFill>
                  <a:srgbClr val="EBB62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455" name="Freeform 319"/>
                <p:cNvSpPr>
                  <a:spLocks noEditPoints="1"/>
                </p:cNvSpPr>
                <p:nvPr/>
              </p:nvSpPr>
              <p:spPr bwMode="auto">
                <a:xfrm>
                  <a:off x="1773" y="1544"/>
                  <a:ext cx="184" cy="177"/>
                </a:xfrm>
                <a:custGeom>
                  <a:avLst/>
                  <a:gdLst/>
                  <a:ahLst/>
                  <a:cxnLst>
                    <a:cxn ang="0">
                      <a:pos x="184" y="93"/>
                    </a:cxn>
                    <a:cxn ang="0">
                      <a:pos x="184" y="91"/>
                    </a:cxn>
                    <a:cxn ang="0">
                      <a:pos x="184" y="89"/>
                    </a:cxn>
                    <a:cxn ang="0">
                      <a:pos x="183" y="89"/>
                    </a:cxn>
                    <a:cxn ang="0">
                      <a:pos x="181" y="89"/>
                    </a:cxn>
                    <a:cxn ang="0">
                      <a:pos x="181" y="91"/>
                    </a:cxn>
                    <a:cxn ang="0">
                      <a:pos x="181" y="93"/>
                    </a:cxn>
                    <a:cxn ang="0">
                      <a:pos x="179" y="108"/>
                    </a:cxn>
                    <a:cxn ang="0">
                      <a:pos x="175" y="122"/>
                    </a:cxn>
                    <a:cxn ang="0">
                      <a:pos x="171" y="135"/>
                    </a:cxn>
                    <a:cxn ang="0">
                      <a:pos x="164" y="146"/>
                    </a:cxn>
                    <a:cxn ang="0">
                      <a:pos x="165" y="146"/>
                    </a:cxn>
                    <a:cxn ang="0">
                      <a:pos x="167" y="144"/>
                    </a:cxn>
                    <a:cxn ang="0">
                      <a:pos x="175" y="133"/>
                    </a:cxn>
                    <a:cxn ang="0">
                      <a:pos x="181" y="122"/>
                    </a:cxn>
                    <a:cxn ang="0">
                      <a:pos x="183" y="108"/>
                    </a:cxn>
                    <a:cxn ang="0">
                      <a:pos x="184" y="93"/>
                    </a:cxn>
                    <a:cxn ang="0">
                      <a:pos x="171" y="48"/>
                    </a:cxn>
                    <a:cxn ang="0">
                      <a:pos x="165" y="38"/>
                    </a:cxn>
                    <a:cxn ang="0">
                      <a:pos x="158" y="29"/>
                    </a:cxn>
                    <a:cxn ang="0">
                      <a:pos x="148" y="21"/>
                    </a:cxn>
                    <a:cxn ang="0">
                      <a:pos x="139" y="14"/>
                    </a:cxn>
                    <a:cxn ang="0">
                      <a:pos x="127" y="8"/>
                    </a:cxn>
                    <a:cxn ang="0">
                      <a:pos x="116" y="4"/>
                    </a:cxn>
                    <a:cxn ang="0">
                      <a:pos x="103" y="2"/>
                    </a:cxn>
                    <a:cxn ang="0">
                      <a:pos x="91" y="0"/>
                    </a:cxn>
                    <a:cxn ang="0">
                      <a:pos x="84" y="0"/>
                    </a:cxn>
                    <a:cxn ang="0">
                      <a:pos x="78" y="2"/>
                    </a:cxn>
                    <a:cxn ang="0">
                      <a:pos x="80" y="4"/>
                    </a:cxn>
                    <a:cxn ang="0">
                      <a:pos x="84" y="4"/>
                    </a:cxn>
                    <a:cxn ang="0">
                      <a:pos x="88" y="4"/>
                    </a:cxn>
                    <a:cxn ang="0">
                      <a:pos x="91" y="4"/>
                    </a:cxn>
                    <a:cxn ang="0">
                      <a:pos x="103" y="6"/>
                    </a:cxn>
                    <a:cxn ang="0">
                      <a:pos x="112" y="8"/>
                    </a:cxn>
                    <a:cxn ang="0">
                      <a:pos x="124" y="12"/>
                    </a:cxn>
                    <a:cxn ang="0">
                      <a:pos x="133" y="15"/>
                    </a:cxn>
                    <a:cxn ang="0">
                      <a:pos x="143" y="21"/>
                    </a:cxn>
                    <a:cxn ang="0">
                      <a:pos x="150" y="27"/>
                    </a:cxn>
                    <a:cxn ang="0">
                      <a:pos x="158" y="34"/>
                    </a:cxn>
                    <a:cxn ang="0">
                      <a:pos x="165" y="44"/>
                    </a:cxn>
                    <a:cxn ang="0">
                      <a:pos x="167" y="46"/>
                    </a:cxn>
                    <a:cxn ang="0">
                      <a:pos x="171" y="48"/>
                    </a:cxn>
                    <a:cxn ang="0">
                      <a:pos x="0" y="114"/>
                    </a:cxn>
                    <a:cxn ang="0">
                      <a:pos x="4" y="124"/>
                    </a:cxn>
                    <a:cxn ang="0">
                      <a:pos x="8" y="133"/>
                    </a:cxn>
                    <a:cxn ang="0">
                      <a:pos x="12" y="142"/>
                    </a:cxn>
                    <a:cxn ang="0">
                      <a:pos x="17" y="152"/>
                    </a:cxn>
                    <a:cxn ang="0">
                      <a:pos x="25" y="160"/>
                    </a:cxn>
                    <a:cxn ang="0">
                      <a:pos x="33" y="165"/>
                    </a:cxn>
                    <a:cxn ang="0">
                      <a:pos x="40" y="171"/>
                    </a:cxn>
                    <a:cxn ang="0">
                      <a:pos x="50" y="177"/>
                    </a:cxn>
                    <a:cxn ang="0">
                      <a:pos x="52" y="177"/>
                    </a:cxn>
                    <a:cxn ang="0">
                      <a:pos x="54" y="175"/>
                    </a:cxn>
                    <a:cxn ang="0">
                      <a:pos x="46" y="171"/>
                    </a:cxn>
                    <a:cxn ang="0">
                      <a:pos x="36" y="165"/>
                    </a:cxn>
                    <a:cxn ang="0">
                      <a:pos x="29" y="158"/>
                    </a:cxn>
                    <a:cxn ang="0">
                      <a:pos x="23" y="150"/>
                    </a:cxn>
                    <a:cxn ang="0">
                      <a:pos x="16" y="142"/>
                    </a:cxn>
                    <a:cxn ang="0">
                      <a:pos x="12" y="133"/>
                    </a:cxn>
                    <a:cxn ang="0">
                      <a:pos x="8" y="124"/>
                    </a:cxn>
                    <a:cxn ang="0">
                      <a:pos x="4" y="114"/>
                    </a:cxn>
                    <a:cxn ang="0">
                      <a:pos x="2" y="114"/>
                    </a:cxn>
                    <a:cxn ang="0">
                      <a:pos x="0" y="114"/>
                    </a:cxn>
                  </a:cxnLst>
                  <a:rect l="0" t="0" r="r" b="b"/>
                  <a:pathLst>
                    <a:path w="184" h="177">
                      <a:moveTo>
                        <a:pt x="184" y="93"/>
                      </a:moveTo>
                      <a:lnTo>
                        <a:pt x="184" y="91"/>
                      </a:lnTo>
                      <a:lnTo>
                        <a:pt x="184" y="89"/>
                      </a:lnTo>
                      <a:lnTo>
                        <a:pt x="183" y="89"/>
                      </a:lnTo>
                      <a:lnTo>
                        <a:pt x="181" y="89"/>
                      </a:lnTo>
                      <a:lnTo>
                        <a:pt x="181" y="91"/>
                      </a:lnTo>
                      <a:lnTo>
                        <a:pt x="181" y="93"/>
                      </a:lnTo>
                      <a:lnTo>
                        <a:pt x="179" y="108"/>
                      </a:lnTo>
                      <a:lnTo>
                        <a:pt x="175" y="122"/>
                      </a:lnTo>
                      <a:lnTo>
                        <a:pt x="171" y="135"/>
                      </a:lnTo>
                      <a:lnTo>
                        <a:pt x="164" y="146"/>
                      </a:lnTo>
                      <a:lnTo>
                        <a:pt x="165" y="146"/>
                      </a:lnTo>
                      <a:lnTo>
                        <a:pt x="167" y="144"/>
                      </a:lnTo>
                      <a:lnTo>
                        <a:pt x="175" y="133"/>
                      </a:lnTo>
                      <a:lnTo>
                        <a:pt x="181" y="122"/>
                      </a:lnTo>
                      <a:lnTo>
                        <a:pt x="183" y="108"/>
                      </a:lnTo>
                      <a:lnTo>
                        <a:pt x="184" y="93"/>
                      </a:lnTo>
                      <a:close/>
                      <a:moveTo>
                        <a:pt x="171" y="48"/>
                      </a:moveTo>
                      <a:lnTo>
                        <a:pt x="165" y="38"/>
                      </a:lnTo>
                      <a:lnTo>
                        <a:pt x="158" y="29"/>
                      </a:lnTo>
                      <a:lnTo>
                        <a:pt x="148" y="21"/>
                      </a:lnTo>
                      <a:lnTo>
                        <a:pt x="139" y="14"/>
                      </a:lnTo>
                      <a:lnTo>
                        <a:pt x="127" y="8"/>
                      </a:lnTo>
                      <a:lnTo>
                        <a:pt x="116" y="4"/>
                      </a:lnTo>
                      <a:lnTo>
                        <a:pt x="103" y="2"/>
                      </a:lnTo>
                      <a:lnTo>
                        <a:pt x="91" y="0"/>
                      </a:lnTo>
                      <a:lnTo>
                        <a:pt x="84" y="0"/>
                      </a:lnTo>
                      <a:lnTo>
                        <a:pt x="78" y="2"/>
                      </a:lnTo>
                      <a:lnTo>
                        <a:pt x="80" y="4"/>
                      </a:lnTo>
                      <a:lnTo>
                        <a:pt x="84" y="4"/>
                      </a:lnTo>
                      <a:lnTo>
                        <a:pt x="88" y="4"/>
                      </a:lnTo>
                      <a:lnTo>
                        <a:pt x="91" y="4"/>
                      </a:lnTo>
                      <a:lnTo>
                        <a:pt x="103" y="6"/>
                      </a:lnTo>
                      <a:lnTo>
                        <a:pt x="112" y="8"/>
                      </a:lnTo>
                      <a:lnTo>
                        <a:pt x="124" y="12"/>
                      </a:lnTo>
                      <a:lnTo>
                        <a:pt x="133" y="15"/>
                      </a:lnTo>
                      <a:lnTo>
                        <a:pt x="143" y="21"/>
                      </a:lnTo>
                      <a:lnTo>
                        <a:pt x="150" y="27"/>
                      </a:lnTo>
                      <a:lnTo>
                        <a:pt x="158" y="34"/>
                      </a:lnTo>
                      <a:lnTo>
                        <a:pt x="165" y="44"/>
                      </a:lnTo>
                      <a:lnTo>
                        <a:pt x="167" y="46"/>
                      </a:lnTo>
                      <a:lnTo>
                        <a:pt x="171" y="48"/>
                      </a:lnTo>
                      <a:close/>
                      <a:moveTo>
                        <a:pt x="0" y="114"/>
                      </a:moveTo>
                      <a:lnTo>
                        <a:pt x="4" y="124"/>
                      </a:lnTo>
                      <a:lnTo>
                        <a:pt x="8" y="133"/>
                      </a:lnTo>
                      <a:lnTo>
                        <a:pt x="12" y="142"/>
                      </a:lnTo>
                      <a:lnTo>
                        <a:pt x="17" y="152"/>
                      </a:lnTo>
                      <a:lnTo>
                        <a:pt x="25" y="160"/>
                      </a:lnTo>
                      <a:lnTo>
                        <a:pt x="33" y="165"/>
                      </a:lnTo>
                      <a:lnTo>
                        <a:pt x="40" y="171"/>
                      </a:lnTo>
                      <a:lnTo>
                        <a:pt x="50" y="177"/>
                      </a:lnTo>
                      <a:lnTo>
                        <a:pt x="52" y="177"/>
                      </a:lnTo>
                      <a:lnTo>
                        <a:pt x="54" y="175"/>
                      </a:lnTo>
                      <a:lnTo>
                        <a:pt x="46" y="171"/>
                      </a:lnTo>
                      <a:lnTo>
                        <a:pt x="36" y="165"/>
                      </a:lnTo>
                      <a:lnTo>
                        <a:pt x="29" y="158"/>
                      </a:lnTo>
                      <a:lnTo>
                        <a:pt x="23" y="150"/>
                      </a:lnTo>
                      <a:lnTo>
                        <a:pt x="16" y="142"/>
                      </a:lnTo>
                      <a:lnTo>
                        <a:pt x="12" y="133"/>
                      </a:lnTo>
                      <a:lnTo>
                        <a:pt x="8" y="124"/>
                      </a:lnTo>
                      <a:lnTo>
                        <a:pt x="4" y="114"/>
                      </a:lnTo>
                      <a:lnTo>
                        <a:pt x="2" y="114"/>
                      </a:lnTo>
                      <a:lnTo>
                        <a:pt x="0" y="114"/>
                      </a:lnTo>
                      <a:close/>
                    </a:path>
                  </a:pathLst>
                </a:custGeom>
                <a:solidFill>
                  <a:srgbClr val="EBB72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456" name="Freeform 320"/>
                <p:cNvSpPr>
                  <a:spLocks noEditPoints="1"/>
                </p:cNvSpPr>
                <p:nvPr/>
              </p:nvSpPr>
              <p:spPr bwMode="auto">
                <a:xfrm>
                  <a:off x="1775" y="1546"/>
                  <a:ext cx="181" cy="175"/>
                </a:xfrm>
                <a:custGeom>
                  <a:avLst/>
                  <a:gdLst/>
                  <a:ahLst/>
                  <a:cxnLst>
                    <a:cxn ang="0">
                      <a:pos x="181" y="91"/>
                    </a:cxn>
                    <a:cxn ang="0">
                      <a:pos x="181" y="89"/>
                    </a:cxn>
                    <a:cxn ang="0">
                      <a:pos x="181" y="87"/>
                    </a:cxn>
                    <a:cxn ang="0">
                      <a:pos x="179" y="87"/>
                    </a:cxn>
                    <a:cxn ang="0">
                      <a:pos x="177" y="87"/>
                    </a:cxn>
                    <a:cxn ang="0">
                      <a:pos x="177" y="89"/>
                    </a:cxn>
                    <a:cxn ang="0">
                      <a:pos x="177" y="91"/>
                    </a:cxn>
                    <a:cxn ang="0">
                      <a:pos x="175" y="106"/>
                    </a:cxn>
                    <a:cxn ang="0">
                      <a:pos x="171" y="120"/>
                    </a:cxn>
                    <a:cxn ang="0">
                      <a:pos x="165" y="133"/>
                    </a:cxn>
                    <a:cxn ang="0">
                      <a:pos x="158" y="144"/>
                    </a:cxn>
                    <a:cxn ang="0">
                      <a:pos x="162" y="144"/>
                    </a:cxn>
                    <a:cxn ang="0">
                      <a:pos x="163" y="144"/>
                    </a:cxn>
                    <a:cxn ang="0">
                      <a:pos x="171" y="131"/>
                    </a:cxn>
                    <a:cxn ang="0">
                      <a:pos x="175" y="120"/>
                    </a:cxn>
                    <a:cxn ang="0">
                      <a:pos x="179" y="106"/>
                    </a:cxn>
                    <a:cxn ang="0">
                      <a:pos x="181" y="91"/>
                    </a:cxn>
                    <a:cxn ang="0">
                      <a:pos x="165" y="44"/>
                    </a:cxn>
                    <a:cxn ang="0">
                      <a:pos x="160" y="34"/>
                    </a:cxn>
                    <a:cxn ang="0">
                      <a:pos x="152" y="27"/>
                    </a:cxn>
                    <a:cxn ang="0">
                      <a:pos x="143" y="19"/>
                    </a:cxn>
                    <a:cxn ang="0">
                      <a:pos x="133" y="12"/>
                    </a:cxn>
                    <a:cxn ang="0">
                      <a:pos x="124" y="8"/>
                    </a:cxn>
                    <a:cxn ang="0">
                      <a:pos x="112" y="4"/>
                    </a:cxn>
                    <a:cxn ang="0">
                      <a:pos x="101" y="2"/>
                    </a:cxn>
                    <a:cxn ang="0">
                      <a:pos x="89" y="0"/>
                    </a:cxn>
                    <a:cxn ang="0">
                      <a:pos x="84" y="0"/>
                    </a:cxn>
                    <a:cxn ang="0">
                      <a:pos x="78" y="2"/>
                    </a:cxn>
                    <a:cxn ang="0">
                      <a:pos x="82" y="2"/>
                    </a:cxn>
                    <a:cxn ang="0">
                      <a:pos x="84" y="4"/>
                    </a:cxn>
                    <a:cxn ang="0">
                      <a:pos x="88" y="4"/>
                    </a:cxn>
                    <a:cxn ang="0">
                      <a:pos x="89" y="4"/>
                    </a:cxn>
                    <a:cxn ang="0">
                      <a:pos x="99" y="6"/>
                    </a:cxn>
                    <a:cxn ang="0">
                      <a:pos x="110" y="8"/>
                    </a:cxn>
                    <a:cxn ang="0">
                      <a:pos x="120" y="10"/>
                    </a:cxn>
                    <a:cxn ang="0">
                      <a:pos x="129" y="13"/>
                    </a:cxn>
                    <a:cxn ang="0">
                      <a:pos x="137" y="19"/>
                    </a:cxn>
                    <a:cxn ang="0">
                      <a:pos x="144" y="25"/>
                    </a:cxn>
                    <a:cxn ang="0">
                      <a:pos x="152" y="32"/>
                    </a:cxn>
                    <a:cxn ang="0">
                      <a:pos x="160" y="40"/>
                    </a:cxn>
                    <a:cxn ang="0">
                      <a:pos x="162" y="42"/>
                    </a:cxn>
                    <a:cxn ang="0">
                      <a:pos x="165" y="44"/>
                    </a:cxn>
                    <a:cxn ang="0">
                      <a:pos x="0" y="112"/>
                    </a:cxn>
                    <a:cxn ang="0">
                      <a:pos x="4" y="122"/>
                    </a:cxn>
                    <a:cxn ang="0">
                      <a:pos x="8" y="131"/>
                    </a:cxn>
                    <a:cxn ang="0">
                      <a:pos x="12" y="140"/>
                    </a:cxn>
                    <a:cxn ang="0">
                      <a:pos x="17" y="148"/>
                    </a:cxn>
                    <a:cxn ang="0">
                      <a:pos x="25" y="156"/>
                    </a:cxn>
                    <a:cxn ang="0">
                      <a:pos x="33" y="163"/>
                    </a:cxn>
                    <a:cxn ang="0">
                      <a:pos x="40" y="169"/>
                    </a:cxn>
                    <a:cxn ang="0">
                      <a:pos x="50" y="175"/>
                    </a:cxn>
                    <a:cxn ang="0">
                      <a:pos x="52" y="173"/>
                    </a:cxn>
                    <a:cxn ang="0">
                      <a:pos x="55" y="173"/>
                    </a:cxn>
                    <a:cxn ang="0">
                      <a:pos x="46" y="167"/>
                    </a:cxn>
                    <a:cxn ang="0">
                      <a:pos x="36" y="161"/>
                    </a:cxn>
                    <a:cxn ang="0">
                      <a:pos x="29" y="156"/>
                    </a:cxn>
                    <a:cxn ang="0">
                      <a:pos x="23" y="148"/>
                    </a:cxn>
                    <a:cxn ang="0">
                      <a:pos x="15" y="140"/>
                    </a:cxn>
                    <a:cxn ang="0">
                      <a:pos x="12" y="131"/>
                    </a:cxn>
                    <a:cxn ang="0">
                      <a:pos x="8" y="122"/>
                    </a:cxn>
                    <a:cxn ang="0">
                      <a:pos x="4" y="112"/>
                    </a:cxn>
                    <a:cxn ang="0">
                      <a:pos x="2" y="112"/>
                    </a:cxn>
                    <a:cxn ang="0">
                      <a:pos x="0" y="112"/>
                    </a:cxn>
                  </a:cxnLst>
                  <a:rect l="0" t="0" r="r" b="b"/>
                  <a:pathLst>
                    <a:path w="181" h="175">
                      <a:moveTo>
                        <a:pt x="181" y="91"/>
                      </a:moveTo>
                      <a:lnTo>
                        <a:pt x="181" y="89"/>
                      </a:lnTo>
                      <a:lnTo>
                        <a:pt x="181" y="87"/>
                      </a:lnTo>
                      <a:lnTo>
                        <a:pt x="179" y="87"/>
                      </a:lnTo>
                      <a:lnTo>
                        <a:pt x="177" y="87"/>
                      </a:lnTo>
                      <a:lnTo>
                        <a:pt x="177" y="89"/>
                      </a:lnTo>
                      <a:lnTo>
                        <a:pt x="177" y="91"/>
                      </a:lnTo>
                      <a:lnTo>
                        <a:pt x="175" y="106"/>
                      </a:lnTo>
                      <a:lnTo>
                        <a:pt x="171" y="120"/>
                      </a:lnTo>
                      <a:lnTo>
                        <a:pt x="165" y="133"/>
                      </a:lnTo>
                      <a:lnTo>
                        <a:pt x="158" y="144"/>
                      </a:lnTo>
                      <a:lnTo>
                        <a:pt x="162" y="144"/>
                      </a:lnTo>
                      <a:lnTo>
                        <a:pt x="163" y="144"/>
                      </a:lnTo>
                      <a:lnTo>
                        <a:pt x="171" y="131"/>
                      </a:lnTo>
                      <a:lnTo>
                        <a:pt x="175" y="120"/>
                      </a:lnTo>
                      <a:lnTo>
                        <a:pt x="179" y="106"/>
                      </a:lnTo>
                      <a:lnTo>
                        <a:pt x="181" y="91"/>
                      </a:lnTo>
                      <a:close/>
                      <a:moveTo>
                        <a:pt x="165" y="44"/>
                      </a:moveTo>
                      <a:lnTo>
                        <a:pt x="160" y="34"/>
                      </a:lnTo>
                      <a:lnTo>
                        <a:pt x="152" y="27"/>
                      </a:lnTo>
                      <a:lnTo>
                        <a:pt x="143" y="19"/>
                      </a:lnTo>
                      <a:lnTo>
                        <a:pt x="133" y="12"/>
                      </a:lnTo>
                      <a:lnTo>
                        <a:pt x="124" y="8"/>
                      </a:lnTo>
                      <a:lnTo>
                        <a:pt x="112" y="4"/>
                      </a:lnTo>
                      <a:lnTo>
                        <a:pt x="101" y="2"/>
                      </a:lnTo>
                      <a:lnTo>
                        <a:pt x="89" y="0"/>
                      </a:lnTo>
                      <a:lnTo>
                        <a:pt x="84" y="0"/>
                      </a:lnTo>
                      <a:lnTo>
                        <a:pt x="78" y="2"/>
                      </a:lnTo>
                      <a:lnTo>
                        <a:pt x="82" y="2"/>
                      </a:lnTo>
                      <a:lnTo>
                        <a:pt x="84" y="4"/>
                      </a:lnTo>
                      <a:lnTo>
                        <a:pt x="88" y="4"/>
                      </a:lnTo>
                      <a:lnTo>
                        <a:pt x="89" y="4"/>
                      </a:lnTo>
                      <a:lnTo>
                        <a:pt x="99" y="6"/>
                      </a:lnTo>
                      <a:lnTo>
                        <a:pt x="110" y="8"/>
                      </a:lnTo>
                      <a:lnTo>
                        <a:pt x="120" y="10"/>
                      </a:lnTo>
                      <a:lnTo>
                        <a:pt x="129" y="13"/>
                      </a:lnTo>
                      <a:lnTo>
                        <a:pt x="137" y="19"/>
                      </a:lnTo>
                      <a:lnTo>
                        <a:pt x="144" y="25"/>
                      </a:lnTo>
                      <a:lnTo>
                        <a:pt x="152" y="32"/>
                      </a:lnTo>
                      <a:lnTo>
                        <a:pt x="160" y="40"/>
                      </a:lnTo>
                      <a:lnTo>
                        <a:pt x="162" y="42"/>
                      </a:lnTo>
                      <a:lnTo>
                        <a:pt x="165" y="44"/>
                      </a:lnTo>
                      <a:close/>
                      <a:moveTo>
                        <a:pt x="0" y="112"/>
                      </a:moveTo>
                      <a:lnTo>
                        <a:pt x="4" y="122"/>
                      </a:lnTo>
                      <a:lnTo>
                        <a:pt x="8" y="131"/>
                      </a:lnTo>
                      <a:lnTo>
                        <a:pt x="12" y="140"/>
                      </a:lnTo>
                      <a:lnTo>
                        <a:pt x="17" y="148"/>
                      </a:lnTo>
                      <a:lnTo>
                        <a:pt x="25" y="156"/>
                      </a:lnTo>
                      <a:lnTo>
                        <a:pt x="33" y="163"/>
                      </a:lnTo>
                      <a:lnTo>
                        <a:pt x="40" y="169"/>
                      </a:lnTo>
                      <a:lnTo>
                        <a:pt x="50" y="175"/>
                      </a:lnTo>
                      <a:lnTo>
                        <a:pt x="52" y="173"/>
                      </a:lnTo>
                      <a:lnTo>
                        <a:pt x="55" y="173"/>
                      </a:lnTo>
                      <a:lnTo>
                        <a:pt x="46" y="167"/>
                      </a:lnTo>
                      <a:lnTo>
                        <a:pt x="36" y="161"/>
                      </a:lnTo>
                      <a:lnTo>
                        <a:pt x="29" y="156"/>
                      </a:lnTo>
                      <a:lnTo>
                        <a:pt x="23" y="148"/>
                      </a:lnTo>
                      <a:lnTo>
                        <a:pt x="15" y="140"/>
                      </a:lnTo>
                      <a:lnTo>
                        <a:pt x="12" y="131"/>
                      </a:lnTo>
                      <a:lnTo>
                        <a:pt x="8" y="122"/>
                      </a:lnTo>
                      <a:lnTo>
                        <a:pt x="4" y="112"/>
                      </a:lnTo>
                      <a:lnTo>
                        <a:pt x="2" y="112"/>
                      </a:lnTo>
                      <a:lnTo>
                        <a:pt x="0" y="112"/>
                      </a:lnTo>
                      <a:close/>
                    </a:path>
                  </a:pathLst>
                </a:custGeom>
                <a:solidFill>
                  <a:srgbClr val="EBB82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457" name="Freeform 321"/>
                <p:cNvSpPr>
                  <a:spLocks noEditPoints="1"/>
                </p:cNvSpPr>
                <p:nvPr/>
              </p:nvSpPr>
              <p:spPr bwMode="auto">
                <a:xfrm>
                  <a:off x="1777" y="1548"/>
                  <a:ext cx="177" cy="171"/>
                </a:xfrm>
                <a:custGeom>
                  <a:avLst/>
                  <a:gdLst/>
                  <a:ahLst/>
                  <a:cxnLst>
                    <a:cxn ang="0">
                      <a:pos x="177" y="89"/>
                    </a:cxn>
                    <a:cxn ang="0">
                      <a:pos x="177" y="87"/>
                    </a:cxn>
                    <a:cxn ang="0">
                      <a:pos x="177" y="85"/>
                    </a:cxn>
                    <a:cxn ang="0">
                      <a:pos x="175" y="85"/>
                    </a:cxn>
                    <a:cxn ang="0">
                      <a:pos x="173" y="85"/>
                    </a:cxn>
                    <a:cxn ang="0">
                      <a:pos x="173" y="87"/>
                    </a:cxn>
                    <a:cxn ang="0">
                      <a:pos x="173" y="89"/>
                    </a:cxn>
                    <a:cxn ang="0">
                      <a:pos x="171" y="104"/>
                    </a:cxn>
                    <a:cxn ang="0">
                      <a:pos x="167" y="118"/>
                    </a:cxn>
                    <a:cxn ang="0">
                      <a:pos x="161" y="131"/>
                    </a:cxn>
                    <a:cxn ang="0">
                      <a:pos x="154" y="142"/>
                    </a:cxn>
                    <a:cxn ang="0">
                      <a:pos x="156" y="142"/>
                    </a:cxn>
                    <a:cxn ang="0">
                      <a:pos x="160" y="142"/>
                    </a:cxn>
                    <a:cxn ang="0">
                      <a:pos x="167" y="131"/>
                    </a:cxn>
                    <a:cxn ang="0">
                      <a:pos x="171" y="118"/>
                    </a:cxn>
                    <a:cxn ang="0">
                      <a:pos x="175" y="104"/>
                    </a:cxn>
                    <a:cxn ang="0">
                      <a:pos x="177" y="89"/>
                    </a:cxn>
                    <a:cxn ang="0">
                      <a:pos x="161" y="40"/>
                    </a:cxn>
                    <a:cxn ang="0">
                      <a:pos x="154" y="30"/>
                    </a:cxn>
                    <a:cxn ang="0">
                      <a:pos x="146" y="23"/>
                    </a:cxn>
                    <a:cxn ang="0">
                      <a:pos x="139" y="17"/>
                    </a:cxn>
                    <a:cxn ang="0">
                      <a:pos x="129" y="11"/>
                    </a:cxn>
                    <a:cxn ang="0">
                      <a:pos x="120" y="8"/>
                    </a:cxn>
                    <a:cxn ang="0">
                      <a:pos x="108" y="4"/>
                    </a:cxn>
                    <a:cxn ang="0">
                      <a:pos x="99" y="2"/>
                    </a:cxn>
                    <a:cxn ang="0">
                      <a:pos x="87" y="0"/>
                    </a:cxn>
                    <a:cxn ang="0">
                      <a:pos x="84" y="0"/>
                    </a:cxn>
                    <a:cxn ang="0">
                      <a:pos x="80" y="0"/>
                    </a:cxn>
                    <a:cxn ang="0">
                      <a:pos x="82" y="2"/>
                    </a:cxn>
                    <a:cxn ang="0">
                      <a:pos x="86" y="4"/>
                    </a:cxn>
                    <a:cxn ang="0">
                      <a:pos x="86" y="4"/>
                    </a:cxn>
                    <a:cxn ang="0">
                      <a:pos x="87" y="4"/>
                    </a:cxn>
                    <a:cxn ang="0">
                      <a:pos x="97" y="6"/>
                    </a:cxn>
                    <a:cxn ang="0">
                      <a:pos x="106" y="6"/>
                    </a:cxn>
                    <a:cxn ang="0">
                      <a:pos x="116" y="10"/>
                    </a:cxn>
                    <a:cxn ang="0">
                      <a:pos x="123" y="13"/>
                    </a:cxn>
                    <a:cxn ang="0">
                      <a:pos x="131" y="17"/>
                    </a:cxn>
                    <a:cxn ang="0">
                      <a:pos x="139" y="23"/>
                    </a:cxn>
                    <a:cxn ang="0">
                      <a:pos x="146" y="29"/>
                    </a:cxn>
                    <a:cxn ang="0">
                      <a:pos x="152" y="34"/>
                    </a:cxn>
                    <a:cxn ang="0">
                      <a:pos x="156" y="38"/>
                    </a:cxn>
                    <a:cxn ang="0">
                      <a:pos x="161" y="40"/>
                    </a:cxn>
                    <a:cxn ang="0">
                      <a:pos x="0" y="110"/>
                    </a:cxn>
                    <a:cxn ang="0">
                      <a:pos x="4" y="120"/>
                    </a:cxn>
                    <a:cxn ang="0">
                      <a:pos x="8" y="129"/>
                    </a:cxn>
                    <a:cxn ang="0">
                      <a:pos x="12" y="138"/>
                    </a:cxn>
                    <a:cxn ang="0">
                      <a:pos x="19" y="146"/>
                    </a:cxn>
                    <a:cxn ang="0">
                      <a:pos x="25" y="154"/>
                    </a:cxn>
                    <a:cxn ang="0">
                      <a:pos x="32" y="161"/>
                    </a:cxn>
                    <a:cxn ang="0">
                      <a:pos x="42" y="167"/>
                    </a:cxn>
                    <a:cxn ang="0">
                      <a:pos x="50" y="171"/>
                    </a:cxn>
                    <a:cxn ang="0">
                      <a:pos x="53" y="171"/>
                    </a:cxn>
                    <a:cxn ang="0">
                      <a:pos x="55" y="169"/>
                    </a:cxn>
                    <a:cxn ang="0">
                      <a:pos x="46" y="165"/>
                    </a:cxn>
                    <a:cxn ang="0">
                      <a:pos x="38" y="159"/>
                    </a:cxn>
                    <a:cxn ang="0">
                      <a:pos x="29" y="152"/>
                    </a:cxn>
                    <a:cxn ang="0">
                      <a:pos x="23" y="146"/>
                    </a:cxn>
                    <a:cxn ang="0">
                      <a:pos x="15" y="137"/>
                    </a:cxn>
                    <a:cxn ang="0">
                      <a:pos x="12" y="129"/>
                    </a:cxn>
                    <a:cxn ang="0">
                      <a:pos x="8" y="120"/>
                    </a:cxn>
                    <a:cxn ang="0">
                      <a:pos x="4" y="108"/>
                    </a:cxn>
                    <a:cxn ang="0">
                      <a:pos x="2" y="110"/>
                    </a:cxn>
                    <a:cxn ang="0">
                      <a:pos x="0" y="110"/>
                    </a:cxn>
                  </a:cxnLst>
                  <a:rect l="0" t="0" r="r" b="b"/>
                  <a:pathLst>
                    <a:path w="177" h="171">
                      <a:moveTo>
                        <a:pt x="177" y="89"/>
                      </a:moveTo>
                      <a:lnTo>
                        <a:pt x="177" y="87"/>
                      </a:lnTo>
                      <a:lnTo>
                        <a:pt x="177" y="85"/>
                      </a:lnTo>
                      <a:lnTo>
                        <a:pt x="175" y="85"/>
                      </a:lnTo>
                      <a:lnTo>
                        <a:pt x="173" y="85"/>
                      </a:lnTo>
                      <a:lnTo>
                        <a:pt x="173" y="87"/>
                      </a:lnTo>
                      <a:lnTo>
                        <a:pt x="173" y="89"/>
                      </a:lnTo>
                      <a:lnTo>
                        <a:pt x="171" y="104"/>
                      </a:lnTo>
                      <a:lnTo>
                        <a:pt x="167" y="118"/>
                      </a:lnTo>
                      <a:lnTo>
                        <a:pt x="161" y="131"/>
                      </a:lnTo>
                      <a:lnTo>
                        <a:pt x="154" y="142"/>
                      </a:lnTo>
                      <a:lnTo>
                        <a:pt x="156" y="142"/>
                      </a:lnTo>
                      <a:lnTo>
                        <a:pt x="160" y="142"/>
                      </a:lnTo>
                      <a:lnTo>
                        <a:pt x="167" y="131"/>
                      </a:lnTo>
                      <a:lnTo>
                        <a:pt x="171" y="118"/>
                      </a:lnTo>
                      <a:lnTo>
                        <a:pt x="175" y="104"/>
                      </a:lnTo>
                      <a:lnTo>
                        <a:pt x="177" y="89"/>
                      </a:lnTo>
                      <a:close/>
                      <a:moveTo>
                        <a:pt x="161" y="40"/>
                      </a:moveTo>
                      <a:lnTo>
                        <a:pt x="154" y="30"/>
                      </a:lnTo>
                      <a:lnTo>
                        <a:pt x="146" y="23"/>
                      </a:lnTo>
                      <a:lnTo>
                        <a:pt x="139" y="17"/>
                      </a:lnTo>
                      <a:lnTo>
                        <a:pt x="129" y="11"/>
                      </a:lnTo>
                      <a:lnTo>
                        <a:pt x="120" y="8"/>
                      </a:lnTo>
                      <a:lnTo>
                        <a:pt x="108" y="4"/>
                      </a:lnTo>
                      <a:lnTo>
                        <a:pt x="99" y="2"/>
                      </a:lnTo>
                      <a:lnTo>
                        <a:pt x="87" y="0"/>
                      </a:lnTo>
                      <a:lnTo>
                        <a:pt x="84" y="0"/>
                      </a:lnTo>
                      <a:lnTo>
                        <a:pt x="80" y="0"/>
                      </a:lnTo>
                      <a:lnTo>
                        <a:pt x="82" y="2"/>
                      </a:lnTo>
                      <a:lnTo>
                        <a:pt x="86" y="4"/>
                      </a:lnTo>
                      <a:lnTo>
                        <a:pt x="86" y="4"/>
                      </a:lnTo>
                      <a:lnTo>
                        <a:pt x="87" y="4"/>
                      </a:lnTo>
                      <a:lnTo>
                        <a:pt x="97" y="6"/>
                      </a:lnTo>
                      <a:lnTo>
                        <a:pt x="106" y="6"/>
                      </a:lnTo>
                      <a:lnTo>
                        <a:pt x="116" y="10"/>
                      </a:lnTo>
                      <a:lnTo>
                        <a:pt x="123" y="13"/>
                      </a:lnTo>
                      <a:lnTo>
                        <a:pt x="131" y="17"/>
                      </a:lnTo>
                      <a:lnTo>
                        <a:pt x="139" y="23"/>
                      </a:lnTo>
                      <a:lnTo>
                        <a:pt x="146" y="29"/>
                      </a:lnTo>
                      <a:lnTo>
                        <a:pt x="152" y="34"/>
                      </a:lnTo>
                      <a:lnTo>
                        <a:pt x="156" y="38"/>
                      </a:lnTo>
                      <a:lnTo>
                        <a:pt x="161" y="40"/>
                      </a:lnTo>
                      <a:close/>
                      <a:moveTo>
                        <a:pt x="0" y="110"/>
                      </a:moveTo>
                      <a:lnTo>
                        <a:pt x="4" y="120"/>
                      </a:lnTo>
                      <a:lnTo>
                        <a:pt x="8" y="129"/>
                      </a:lnTo>
                      <a:lnTo>
                        <a:pt x="12" y="138"/>
                      </a:lnTo>
                      <a:lnTo>
                        <a:pt x="19" y="146"/>
                      </a:lnTo>
                      <a:lnTo>
                        <a:pt x="25" y="154"/>
                      </a:lnTo>
                      <a:lnTo>
                        <a:pt x="32" y="161"/>
                      </a:lnTo>
                      <a:lnTo>
                        <a:pt x="42" y="167"/>
                      </a:lnTo>
                      <a:lnTo>
                        <a:pt x="50" y="171"/>
                      </a:lnTo>
                      <a:lnTo>
                        <a:pt x="53" y="171"/>
                      </a:lnTo>
                      <a:lnTo>
                        <a:pt x="55" y="169"/>
                      </a:lnTo>
                      <a:lnTo>
                        <a:pt x="46" y="165"/>
                      </a:lnTo>
                      <a:lnTo>
                        <a:pt x="38" y="159"/>
                      </a:lnTo>
                      <a:lnTo>
                        <a:pt x="29" y="152"/>
                      </a:lnTo>
                      <a:lnTo>
                        <a:pt x="23" y="146"/>
                      </a:lnTo>
                      <a:lnTo>
                        <a:pt x="15" y="137"/>
                      </a:lnTo>
                      <a:lnTo>
                        <a:pt x="12" y="129"/>
                      </a:lnTo>
                      <a:lnTo>
                        <a:pt x="8" y="120"/>
                      </a:lnTo>
                      <a:lnTo>
                        <a:pt x="4" y="108"/>
                      </a:lnTo>
                      <a:lnTo>
                        <a:pt x="2" y="110"/>
                      </a:lnTo>
                      <a:lnTo>
                        <a:pt x="0" y="110"/>
                      </a:lnTo>
                      <a:close/>
                    </a:path>
                  </a:pathLst>
                </a:custGeom>
                <a:solidFill>
                  <a:srgbClr val="ECB92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458" name="Freeform 322"/>
                <p:cNvSpPr>
                  <a:spLocks noEditPoints="1"/>
                </p:cNvSpPr>
                <p:nvPr/>
              </p:nvSpPr>
              <p:spPr bwMode="auto">
                <a:xfrm>
                  <a:off x="1779" y="1550"/>
                  <a:ext cx="173" cy="169"/>
                </a:xfrm>
                <a:custGeom>
                  <a:avLst/>
                  <a:gdLst/>
                  <a:ahLst/>
                  <a:cxnLst>
                    <a:cxn ang="0">
                      <a:pos x="173" y="87"/>
                    </a:cxn>
                    <a:cxn ang="0">
                      <a:pos x="173" y="85"/>
                    </a:cxn>
                    <a:cxn ang="0">
                      <a:pos x="173" y="83"/>
                    </a:cxn>
                    <a:cxn ang="0">
                      <a:pos x="171" y="83"/>
                    </a:cxn>
                    <a:cxn ang="0">
                      <a:pos x="169" y="83"/>
                    </a:cxn>
                    <a:cxn ang="0">
                      <a:pos x="169" y="85"/>
                    </a:cxn>
                    <a:cxn ang="0">
                      <a:pos x="169" y="87"/>
                    </a:cxn>
                    <a:cxn ang="0">
                      <a:pos x="167" y="102"/>
                    </a:cxn>
                    <a:cxn ang="0">
                      <a:pos x="163" y="116"/>
                    </a:cxn>
                    <a:cxn ang="0">
                      <a:pos x="158" y="129"/>
                    </a:cxn>
                    <a:cxn ang="0">
                      <a:pos x="150" y="140"/>
                    </a:cxn>
                    <a:cxn ang="0">
                      <a:pos x="152" y="140"/>
                    </a:cxn>
                    <a:cxn ang="0">
                      <a:pos x="154" y="140"/>
                    </a:cxn>
                    <a:cxn ang="0">
                      <a:pos x="161" y="129"/>
                    </a:cxn>
                    <a:cxn ang="0">
                      <a:pos x="167" y="116"/>
                    </a:cxn>
                    <a:cxn ang="0">
                      <a:pos x="171" y="102"/>
                    </a:cxn>
                    <a:cxn ang="0">
                      <a:pos x="173" y="87"/>
                    </a:cxn>
                    <a:cxn ang="0">
                      <a:pos x="156" y="36"/>
                    </a:cxn>
                    <a:cxn ang="0">
                      <a:pos x="148" y="28"/>
                    </a:cxn>
                    <a:cxn ang="0">
                      <a:pos x="140" y="21"/>
                    </a:cxn>
                    <a:cxn ang="0">
                      <a:pos x="133" y="15"/>
                    </a:cxn>
                    <a:cxn ang="0">
                      <a:pos x="125" y="9"/>
                    </a:cxn>
                    <a:cxn ang="0">
                      <a:pos x="116" y="6"/>
                    </a:cxn>
                    <a:cxn ang="0">
                      <a:pos x="106" y="4"/>
                    </a:cxn>
                    <a:cxn ang="0">
                      <a:pos x="95" y="2"/>
                    </a:cxn>
                    <a:cxn ang="0">
                      <a:pos x="85" y="0"/>
                    </a:cxn>
                    <a:cxn ang="0">
                      <a:pos x="84" y="0"/>
                    </a:cxn>
                    <a:cxn ang="0">
                      <a:pos x="80" y="0"/>
                    </a:cxn>
                    <a:cxn ang="0">
                      <a:pos x="84" y="2"/>
                    </a:cxn>
                    <a:cxn ang="0">
                      <a:pos x="87" y="4"/>
                    </a:cxn>
                    <a:cxn ang="0">
                      <a:pos x="104" y="6"/>
                    </a:cxn>
                    <a:cxn ang="0">
                      <a:pos x="120" y="11"/>
                    </a:cxn>
                    <a:cxn ang="0">
                      <a:pos x="133" y="19"/>
                    </a:cxn>
                    <a:cxn ang="0">
                      <a:pos x="146" y="30"/>
                    </a:cxn>
                    <a:cxn ang="0">
                      <a:pos x="150" y="32"/>
                    </a:cxn>
                    <a:cxn ang="0">
                      <a:pos x="156" y="36"/>
                    </a:cxn>
                    <a:cxn ang="0">
                      <a:pos x="0" y="108"/>
                    </a:cxn>
                    <a:cxn ang="0">
                      <a:pos x="4" y="118"/>
                    </a:cxn>
                    <a:cxn ang="0">
                      <a:pos x="8" y="127"/>
                    </a:cxn>
                    <a:cxn ang="0">
                      <a:pos x="11" y="136"/>
                    </a:cxn>
                    <a:cxn ang="0">
                      <a:pos x="19" y="144"/>
                    </a:cxn>
                    <a:cxn ang="0">
                      <a:pos x="25" y="152"/>
                    </a:cxn>
                    <a:cxn ang="0">
                      <a:pos x="32" y="157"/>
                    </a:cxn>
                    <a:cxn ang="0">
                      <a:pos x="42" y="163"/>
                    </a:cxn>
                    <a:cxn ang="0">
                      <a:pos x="51" y="169"/>
                    </a:cxn>
                    <a:cxn ang="0">
                      <a:pos x="53" y="167"/>
                    </a:cxn>
                    <a:cxn ang="0">
                      <a:pos x="57" y="167"/>
                    </a:cxn>
                    <a:cxn ang="0">
                      <a:pos x="48" y="161"/>
                    </a:cxn>
                    <a:cxn ang="0">
                      <a:pos x="38" y="157"/>
                    </a:cxn>
                    <a:cxn ang="0">
                      <a:pos x="30" y="150"/>
                    </a:cxn>
                    <a:cxn ang="0">
                      <a:pos x="23" y="142"/>
                    </a:cxn>
                    <a:cxn ang="0">
                      <a:pos x="17" y="135"/>
                    </a:cxn>
                    <a:cxn ang="0">
                      <a:pos x="11" y="125"/>
                    </a:cxn>
                    <a:cxn ang="0">
                      <a:pos x="8" y="116"/>
                    </a:cxn>
                    <a:cxn ang="0">
                      <a:pos x="4" y="106"/>
                    </a:cxn>
                    <a:cxn ang="0">
                      <a:pos x="2" y="106"/>
                    </a:cxn>
                    <a:cxn ang="0">
                      <a:pos x="0" y="108"/>
                    </a:cxn>
                  </a:cxnLst>
                  <a:rect l="0" t="0" r="r" b="b"/>
                  <a:pathLst>
                    <a:path w="173" h="169">
                      <a:moveTo>
                        <a:pt x="173" y="87"/>
                      </a:moveTo>
                      <a:lnTo>
                        <a:pt x="173" y="85"/>
                      </a:lnTo>
                      <a:lnTo>
                        <a:pt x="173" y="83"/>
                      </a:lnTo>
                      <a:lnTo>
                        <a:pt x="171" y="83"/>
                      </a:lnTo>
                      <a:lnTo>
                        <a:pt x="169" y="83"/>
                      </a:lnTo>
                      <a:lnTo>
                        <a:pt x="169" y="85"/>
                      </a:lnTo>
                      <a:lnTo>
                        <a:pt x="169" y="87"/>
                      </a:lnTo>
                      <a:lnTo>
                        <a:pt x="167" y="102"/>
                      </a:lnTo>
                      <a:lnTo>
                        <a:pt x="163" y="116"/>
                      </a:lnTo>
                      <a:lnTo>
                        <a:pt x="158" y="129"/>
                      </a:lnTo>
                      <a:lnTo>
                        <a:pt x="150" y="140"/>
                      </a:lnTo>
                      <a:lnTo>
                        <a:pt x="152" y="140"/>
                      </a:lnTo>
                      <a:lnTo>
                        <a:pt x="154" y="140"/>
                      </a:lnTo>
                      <a:lnTo>
                        <a:pt x="161" y="129"/>
                      </a:lnTo>
                      <a:lnTo>
                        <a:pt x="167" y="116"/>
                      </a:lnTo>
                      <a:lnTo>
                        <a:pt x="171" y="102"/>
                      </a:lnTo>
                      <a:lnTo>
                        <a:pt x="173" y="87"/>
                      </a:lnTo>
                      <a:close/>
                      <a:moveTo>
                        <a:pt x="156" y="36"/>
                      </a:moveTo>
                      <a:lnTo>
                        <a:pt x="148" y="28"/>
                      </a:lnTo>
                      <a:lnTo>
                        <a:pt x="140" y="21"/>
                      </a:lnTo>
                      <a:lnTo>
                        <a:pt x="133" y="15"/>
                      </a:lnTo>
                      <a:lnTo>
                        <a:pt x="125" y="9"/>
                      </a:lnTo>
                      <a:lnTo>
                        <a:pt x="116" y="6"/>
                      </a:lnTo>
                      <a:lnTo>
                        <a:pt x="106" y="4"/>
                      </a:lnTo>
                      <a:lnTo>
                        <a:pt x="95" y="2"/>
                      </a:lnTo>
                      <a:lnTo>
                        <a:pt x="85" y="0"/>
                      </a:lnTo>
                      <a:lnTo>
                        <a:pt x="84" y="0"/>
                      </a:lnTo>
                      <a:lnTo>
                        <a:pt x="80" y="0"/>
                      </a:lnTo>
                      <a:lnTo>
                        <a:pt x="84" y="2"/>
                      </a:lnTo>
                      <a:lnTo>
                        <a:pt x="87" y="4"/>
                      </a:lnTo>
                      <a:lnTo>
                        <a:pt x="104" y="6"/>
                      </a:lnTo>
                      <a:lnTo>
                        <a:pt x="120" y="11"/>
                      </a:lnTo>
                      <a:lnTo>
                        <a:pt x="133" y="19"/>
                      </a:lnTo>
                      <a:lnTo>
                        <a:pt x="146" y="30"/>
                      </a:lnTo>
                      <a:lnTo>
                        <a:pt x="150" y="32"/>
                      </a:lnTo>
                      <a:lnTo>
                        <a:pt x="156" y="36"/>
                      </a:lnTo>
                      <a:close/>
                      <a:moveTo>
                        <a:pt x="0" y="108"/>
                      </a:moveTo>
                      <a:lnTo>
                        <a:pt x="4" y="118"/>
                      </a:lnTo>
                      <a:lnTo>
                        <a:pt x="8" y="127"/>
                      </a:lnTo>
                      <a:lnTo>
                        <a:pt x="11" y="136"/>
                      </a:lnTo>
                      <a:lnTo>
                        <a:pt x="19" y="144"/>
                      </a:lnTo>
                      <a:lnTo>
                        <a:pt x="25" y="152"/>
                      </a:lnTo>
                      <a:lnTo>
                        <a:pt x="32" y="157"/>
                      </a:lnTo>
                      <a:lnTo>
                        <a:pt x="42" y="163"/>
                      </a:lnTo>
                      <a:lnTo>
                        <a:pt x="51" y="169"/>
                      </a:lnTo>
                      <a:lnTo>
                        <a:pt x="53" y="167"/>
                      </a:lnTo>
                      <a:lnTo>
                        <a:pt x="57" y="167"/>
                      </a:lnTo>
                      <a:lnTo>
                        <a:pt x="48" y="161"/>
                      </a:lnTo>
                      <a:lnTo>
                        <a:pt x="38" y="157"/>
                      </a:lnTo>
                      <a:lnTo>
                        <a:pt x="30" y="150"/>
                      </a:lnTo>
                      <a:lnTo>
                        <a:pt x="23" y="142"/>
                      </a:lnTo>
                      <a:lnTo>
                        <a:pt x="17" y="135"/>
                      </a:lnTo>
                      <a:lnTo>
                        <a:pt x="11" y="125"/>
                      </a:lnTo>
                      <a:lnTo>
                        <a:pt x="8" y="116"/>
                      </a:lnTo>
                      <a:lnTo>
                        <a:pt x="4" y="106"/>
                      </a:lnTo>
                      <a:lnTo>
                        <a:pt x="2" y="106"/>
                      </a:lnTo>
                      <a:lnTo>
                        <a:pt x="0" y="108"/>
                      </a:lnTo>
                      <a:close/>
                    </a:path>
                  </a:pathLst>
                </a:custGeom>
                <a:solidFill>
                  <a:srgbClr val="ECB92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459" name="Freeform 323"/>
                <p:cNvSpPr>
                  <a:spLocks noEditPoints="1"/>
                </p:cNvSpPr>
                <p:nvPr/>
              </p:nvSpPr>
              <p:spPr bwMode="auto">
                <a:xfrm>
                  <a:off x="1781" y="1552"/>
                  <a:ext cx="169" cy="165"/>
                </a:xfrm>
                <a:custGeom>
                  <a:avLst/>
                  <a:gdLst/>
                  <a:ahLst/>
                  <a:cxnLst>
                    <a:cxn ang="0">
                      <a:pos x="169" y="85"/>
                    </a:cxn>
                    <a:cxn ang="0">
                      <a:pos x="169" y="83"/>
                    </a:cxn>
                    <a:cxn ang="0">
                      <a:pos x="169" y="81"/>
                    </a:cxn>
                    <a:cxn ang="0">
                      <a:pos x="167" y="81"/>
                    </a:cxn>
                    <a:cxn ang="0">
                      <a:pos x="165" y="81"/>
                    </a:cxn>
                    <a:cxn ang="0">
                      <a:pos x="165" y="83"/>
                    </a:cxn>
                    <a:cxn ang="0">
                      <a:pos x="165" y="85"/>
                    </a:cxn>
                    <a:cxn ang="0">
                      <a:pos x="163" y="100"/>
                    </a:cxn>
                    <a:cxn ang="0">
                      <a:pos x="159" y="116"/>
                    </a:cxn>
                    <a:cxn ang="0">
                      <a:pos x="154" y="127"/>
                    </a:cxn>
                    <a:cxn ang="0">
                      <a:pos x="144" y="140"/>
                    </a:cxn>
                    <a:cxn ang="0">
                      <a:pos x="146" y="138"/>
                    </a:cxn>
                    <a:cxn ang="0">
                      <a:pos x="146" y="138"/>
                    </a:cxn>
                    <a:cxn ang="0">
                      <a:pos x="148" y="138"/>
                    </a:cxn>
                    <a:cxn ang="0">
                      <a:pos x="150" y="138"/>
                    </a:cxn>
                    <a:cxn ang="0">
                      <a:pos x="157" y="127"/>
                    </a:cxn>
                    <a:cxn ang="0">
                      <a:pos x="163" y="114"/>
                    </a:cxn>
                    <a:cxn ang="0">
                      <a:pos x="167" y="100"/>
                    </a:cxn>
                    <a:cxn ang="0">
                      <a:pos x="169" y="85"/>
                    </a:cxn>
                    <a:cxn ang="0">
                      <a:pos x="148" y="30"/>
                    </a:cxn>
                    <a:cxn ang="0">
                      <a:pos x="142" y="25"/>
                    </a:cxn>
                    <a:cxn ang="0">
                      <a:pos x="135" y="19"/>
                    </a:cxn>
                    <a:cxn ang="0">
                      <a:pos x="127" y="13"/>
                    </a:cxn>
                    <a:cxn ang="0">
                      <a:pos x="119" y="9"/>
                    </a:cxn>
                    <a:cxn ang="0">
                      <a:pos x="112" y="6"/>
                    </a:cxn>
                    <a:cxn ang="0">
                      <a:pos x="102" y="2"/>
                    </a:cxn>
                    <a:cxn ang="0">
                      <a:pos x="93" y="2"/>
                    </a:cxn>
                    <a:cxn ang="0">
                      <a:pos x="83" y="0"/>
                    </a:cxn>
                    <a:cxn ang="0">
                      <a:pos x="82" y="0"/>
                    </a:cxn>
                    <a:cxn ang="0">
                      <a:pos x="82" y="0"/>
                    </a:cxn>
                    <a:cxn ang="0">
                      <a:pos x="85" y="2"/>
                    </a:cxn>
                    <a:cxn ang="0">
                      <a:pos x="89" y="4"/>
                    </a:cxn>
                    <a:cxn ang="0">
                      <a:pos x="102" y="7"/>
                    </a:cxn>
                    <a:cxn ang="0">
                      <a:pos x="116" y="11"/>
                    </a:cxn>
                    <a:cxn ang="0">
                      <a:pos x="127" y="17"/>
                    </a:cxn>
                    <a:cxn ang="0">
                      <a:pos x="137" y="25"/>
                    </a:cxn>
                    <a:cxn ang="0">
                      <a:pos x="142" y="28"/>
                    </a:cxn>
                    <a:cxn ang="0">
                      <a:pos x="148" y="30"/>
                    </a:cxn>
                    <a:cxn ang="0">
                      <a:pos x="0" y="104"/>
                    </a:cxn>
                    <a:cxn ang="0">
                      <a:pos x="4" y="116"/>
                    </a:cxn>
                    <a:cxn ang="0">
                      <a:pos x="8" y="125"/>
                    </a:cxn>
                    <a:cxn ang="0">
                      <a:pos x="11" y="133"/>
                    </a:cxn>
                    <a:cxn ang="0">
                      <a:pos x="19" y="142"/>
                    </a:cxn>
                    <a:cxn ang="0">
                      <a:pos x="25" y="148"/>
                    </a:cxn>
                    <a:cxn ang="0">
                      <a:pos x="34" y="155"/>
                    </a:cxn>
                    <a:cxn ang="0">
                      <a:pos x="42" y="161"/>
                    </a:cxn>
                    <a:cxn ang="0">
                      <a:pos x="51" y="165"/>
                    </a:cxn>
                    <a:cxn ang="0">
                      <a:pos x="55" y="165"/>
                    </a:cxn>
                    <a:cxn ang="0">
                      <a:pos x="57" y="163"/>
                    </a:cxn>
                    <a:cxn ang="0">
                      <a:pos x="47" y="159"/>
                    </a:cxn>
                    <a:cxn ang="0">
                      <a:pos x="38" y="153"/>
                    </a:cxn>
                    <a:cxn ang="0">
                      <a:pos x="30" y="148"/>
                    </a:cxn>
                    <a:cxn ang="0">
                      <a:pos x="23" y="140"/>
                    </a:cxn>
                    <a:cxn ang="0">
                      <a:pos x="17" y="133"/>
                    </a:cxn>
                    <a:cxn ang="0">
                      <a:pos x="11" y="123"/>
                    </a:cxn>
                    <a:cxn ang="0">
                      <a:pos x="8" y="114"/>
                    </a:cxn>
                    <a:cxn ang="0">
                      <a:pos x="4" y="104"/>
                    </a:cxn>
                    <a:cxn ang="0">
                      <a:pos x="2" y="104"/>
                    </a:cxn>
                    <a:cxn ang="0">
                      <a:pos x="0" y="104"/>
                    </a:cxn>
                  </a:cxnLst>
                  <a:rect l="0" t="0" r="r" b="b"/>
                  <a:pathLst>
                    <a:path w="169" h="165">
                      <a:moveTo>
                        <a:pt x="169" y="85"/>
                      </a:moveTo>
                      <a:lnTo>
                        <a:pt x="169" y="83"/>
                      </a:lnTo>
                      <a:lnTo>
                        <a:pt x="169" y="81"/>
                      </a:lnTo>
                      <a:lnTo>
                        <a:pt x="167" y="81"/>
                      </a:lnTo>
                      <a:lnTo>
                        <a:pt x="165" y="81"/>
                      </a:lnTo>
                      <a:lnTo>
                        <a:pt x="165" y="83"/>
                      </a:lnTo>
                      <a:lnTo>
                        <a:pt x="165" y="85"/>
                      </a:lnTo>
                      <a:lnTo>
                        <a:pt x="163" y="100"/>
                      </a:lnTo>
                      <a:lnTo>
                        <a:pt x="159" y="116"/>
                      </a:lnTo>
                      <a:lnTo>
                        <a:pt x="154" y="127"/>
                      </a:lnTo>
                      <a:lnTo>
                        <a:pt x="144" y="140"/>
                      </a:lnTo>
                      <a:lnTo>
                        <a:pt x="146" y="138"/>
                      </a:lnTo>
                      <a:lnTo>
                        <a:pt x="146" y="138"/>
                      </a:lnTo>
                      <a:lnTo>
                        <a:pt x="148" y="138"/>
                      </a:lnTo>
                      <a:lnTo>
                        <a:pt x="150" y="138"/>
                      </a:lnTo>
                      <a:lnTo>
                        <a:pt x="157" y="127"/>
                      </a:lnTo>
                      <a:lnTo>
                        <a:pt x="163" y="114"/>
                      </a:lnTo>
                      <a:lnTo>
                        <a:pt x="167" y="100"/>
                      </a:lnTo>
                      <a:lnTo>
                        <a:pt x="169" y="85"/>
                      </a:lnTo>
                      <a:close/>
                      <a:moveTo>
                        <a:pt x="148" y="30"/>
                      </a:moveTo>
                      <a:lnTo>
                        <a:pt x="142" y="25"/>
                      </a:lnTo>
                      <a:lnTo>
                        <a:pt x="135" y="19"/>
                      </a:lnTo>
                      <a:lnTo>
                        <a:pt x="127" y="13"/>
                      </a:lnTo>
                      <a:lnTo>
                        <a:pt x="119" y="9"/>
                      </a:lnTo>
                      <a:lnTo>
                        <a:pt x="112" y="6"/>
                      </a:lnTo>
                      <a:lnTo>
                        <a:pt x="102" y="2"/>
                      </a:lnTo>
                      <a:lnTo>
                        <a:pt x="93" y="2"/>
                      </a:lnTo>
                      <a:lnTo>
                        <a:pt x="83" y="0"/>
                      </a:lnTo>
                      <a:lnTo>
                        <a:pt x="82" y="0"/>
                      </a:lnTo>
                      <a:lnTo>
                        <a:pt x="82" y="0"/>
                      </a:lnTo>
                      <a:lnTo>
                        <a:pt x="85" y="2"/>
                      </a:lnTo>
                      <a:lnTo>
                        <a:pt x="89" y="4"/>
                      </a:lnTo>
                      <a:lnTo>
                        <a:pt x="102" y="7"/>
                      </a:lnTo>
                      <a:lnTo>
                        <a:pt x="116" y="11"/>
                      </a:lnTo>
                      <a:lnTo>
                        <a:pt x="127" y="17"/>
                      </a:lnTo>
                      <a:lnTo>
                        <a:pt x="137" y="25"/>
                      </a:lnTo>
                      <a:lnTo>
                        <a:pt x="142" y="28"/>
                      </a:lnTo>
                      <a:lnTo>
                        <a:pt x="148" y="30"/>
                      </a:lnTo>
                      <a:close/>
                      <a:moveTo>
                        <a:pt x="0" y="104"/>
                      </a:moveTo>
                      <a:lnTo>
                        <a:pt x="4" y="116"/>
                      </a:lnTo>
                      <a:lnTo>
                        <a:pt x="8" y="125"/>
                      </a:lnTo>
                      <a:lnTo>
                        <a:pt x="11" y="133"/>
                      </a:lnTo>
                      <a:lnTo>
                        <a:pt x="19" y="142"/>
                      </a:lnTo>
                      <a:lnTo>
                        <a:pt x="25" y="148"/>
                      </a:lnTo>
                      <a:lnTo>
                        <a:pt x="34" y="155"/>
                      </a:lnTo>
                      <a:lnTo>
                        <a:pt x="42" y="161"/>
                      </a:lnTo>
                      <a:lnTo>
                        <a:pt x="51" y="165"/>
                      </a:lnTo>
                      <a:lnTo>
                        <a:pt x="55" y="165"/>
                      </a:lnTo>
                      <a:lnTo>
                        <a:pt x="57" y="163"/>
                      </a:lnTo>
                      <a:lnTo>
                        <a:pt x="47" y="159"/>
                      </a:lnTo>
                      <a:lnTo>
                        <a:pt x="38" y="153"/>
                      </a:lnTo>
                      <a:lnTo>
                        <a:pt x="30" y="148"/>
                      </a:lnTo>
                      <a:lnTo>
                        <a:pt x="23" y="140"/>
                      </a:lnTo>
                      <a:lnTo>
                        <a:pt x="17" y="133"/>
                      </a:lnTo>
                      <a:lnTo>
                        <a:pt x="11" y="123"/>
                      </a:lnTo>
                      <a:lnTo>
                        <a:pt x="8" y="114"/>
                      </a:lnTo>
                      <a:lnTo>
                        <a:pt x="4" y="104"/>
                      </a:lnTo>
                      <a:lnTo>
                        <a:pt x="2" y="104"/>
                      </a:lnTo>
                      <a:lnTo>
                        <a:pt x="0" y="104"/>
                      </a:lnTo>
                      <a:close/>
                    </a:path>
                  </a:pathLst>
                </a:custGeom>
                <a:solidFill>
                  <a:srgbClr val="ECBA2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460" name="Freeform 324"/>
                <p:cNvSpPr>
                  <a:spLocks noEditPoints="1"/>
                </p:cNvSpPr>
                <p:nvPr/>
              </p:nvSpPr>
              <p:spPr bwMode="auto">
                <a:xfrm>
                  <a:off x="1783" y="1554"/>
                  <a:ext cx="165" cy="163"/>
                </a:xfrm>
                <a:custGeom>
                  <a:avLst/>
                  <a:gdLst/>
                  <a:ahLst/>
                  <a:cxnLst>
                    <a:cxn ang="0">
                      <a:pos x="165" y="83"/>
                    </a:cxn>
                    <a:cxn ang="0">
                      <a:pos x="165" y="81"/>
                    </a:cxn>
                    <a:cxn ang="0">
                      <a:pos x="165" y="79"/>
                    </a:cxn>
                    <a:cxn ang="0">
                      <a:pos x="163" y="79"/>
                    </a:cxn>
                    <a:cxn ang="0">
                      <a:pos x="161" y="79"/>
                    </a:cxn>
                    <a:cxn ang="0">
                      <a:pos x="161" y="81"/>
                    </a:cxn>
                    <a:cxn ang="0">
                      <a:pos x="161" y="83"/>
                    </a:cxn>
                    <a:cxn ang="0">
                      <a:pos x="159" y="98"/>
                    </a:cxn>
                    <a:cxn ang="0">
                      <a:pos x="155" y="114"/>
                    </a:cxn>
                    <a:cxn ang="0">
                      <a:pos x="148" y="127"/>
                    </a:cxn>
                    <a:cxn ang="0">
                      <a:pos x="140" y="138"/>
                    </a:cxn>
                    <a:cxn ang="0">
                      <a:pos x="142" y="138"/>
                    </a:cxn>
                    <a:cxn ang="0">
                      <a:pos x="144" y="136"/>
                    </a:cxn>
                    <a:cxn ang="0">
                      <a:pos x="144" y="136"/>
                    </a:cxn>
                    <a:cxn ang="0">
                      <a:pos x="146" y="136"/>
                    </a:cxn>
                    <a:cxn ang="0">
                      <a:pos x="154" y="125"/>
                    </a:cxn>
                    <a:cxn ang="0">
                      <a:pos x="159" y="112"/>
                    </a:cxn>
                    <a:cxn ang="0">
                      <a:pos x="163" y="98"/>
                    </a:cxn>
                    <a:cxn ang="0">
                      <a:pos x="165" y="83"/>
                    </a:cxn>
                    <a:cxn ang="0">
                      <a:pos x="142" y="26"/>
                    </a:cxn>
                    <a:cxn ang="0">
                      <a:pos x="129" y="15"/>
                    </a:cxn>
                    <a:cxn ang="0">
                      <a:pos x="116" y="7"/>
                    </a:cxn>
                    <a:cxn ang="0">
                      <a:pos x="100" y="2"/>
                    </a:cxn>
                    <a:cxn ang="0">
                      <a:pos x="83" y="0"/>
                    </a:cxn>
                    <a:cxn ang="0">
                      <a:pos x="87" y="4"/>
                    </a:cxn>
                    <a:cxn ang="0">
                      <a:pos x="93" y="5"/>
                    </a:cxn>
                    <a:cxn ang="0">
                      <a:pos x="100" y="7"/>
                    </a:cxn>
                    <a:cxn ang="0">
                      <a:pos x="110" y="9"/>
                    </a:cxn>
                    <a:cxn ang="0">
                      <a:pos x="117" y="13"/>
                    </a:cxn>
                    <a:cxn ang="0">
                      <a:pos x="125" y="19"/>
                    </a:cxn>
                    <a:cxn ang="0">
                      <a:pos x="129" y="19"/>
                    </a:cxn>
                    <a:cxn ang="0">
                      <a:pos x="131" y="21"/>
                    </a:cxn>
                    <a:cxn ang="0">
                      <a:pos x="136" y="23"/>
                    </a:cxn>
                    <a:cxn ang="0">
                      <a:pos x="142" y="26"/>
                    </a:cxn>
                    <a:cxn ang="0">
                      <a:pos x="0" y="102"/>
                    </a:cxn>
                    <a:cxn ang="0">
                      <a:pos x="4" y="112"/>
                    </a:cxn>
                    <a:cxn ang="0">
                      <a:pos x="7" y="121"/>
                    </a:cxn>
                    <a:cxn ang="0">
                      <a:pos x="13" y="131"/>
                    </a:cxn>
                    <a:cxn ang="0">
                      <a:pos x="19" y="138"/>
                    </a:cxn>
                    <a:cxn ang="0">
                      <a:pos x="26" y="146"/>
                    </a:cxn>
                    <a:cxn ang="0">
                      <a:pos x="34" y="153"/>
                    </a:cxn>
                    <a:cxn ang="0">
                      <a:pos x="44" y="157"/>
                    </a:cxn>
                    <a:cxn ang="0">
                      <a:pos x="53" y="163"/>
                    </a:cxn>
                    <a:cxn ang="0">
                      <a:pos x="55" y="161"/>
                    </a:cxn>
                    <a:cxn ang="0">
                      <a:pos x="59" y="159"/>
                    </a:cxn>
                    <a:cxn ang="0">
                      <a:pos x="47" y="155"/>
                    </a:cxn>
                    <a:cxn ang="0">
                      <a:pos x="40" y="151"/>
                    </a:cxn>
                    <a:cxn ang="0">
                      <a:pos x="30" y="146"/>
                    </a:cxn>
                    <a:cxn ang="0">
                      <a:pos x="23" y="138"/>
                    </a:cxn>
                    <a:cxn ang="0">
                      <a:pos x="17" y="131"/>
                    </a:cxn>
                    <a:cxn ang="0">
                      <a:pos x="11" y="121"/>
                    </a:cxn>
                    <a:cxn ang="0">
                      <a:pos x="7" y="112"/>
                    </a:cxn>
                    <a:cxn ang="0">
                      <a:pos x="4" y="102"/>
                    </a:cxn>
                    <a:cxn ang="0">
                      <a:pos x="2" y="102"/>
                    </a:cxn>
                    <a:cxn ang="0">
                      <a:pos x="0" y="102"/>
                    </a:cxn>
                  </a:cxnLst>
                  <a:rect l="0" t="0" r="r" b="b"/>
                  <a:pathLst>
                    <a:path w="165" h="163">
                      <a:moveTo>
                        <a:pt x="165" y="83"/>
                      </a:moveTo>
                      <a:lnTo>
                        <a:pt x="165" y="81"/>
                      </a:lnTo>
                      <a:lnTo>
                        <a:pt x="165" y="79"/>
                      </a:lnTo>
                      <a:lnTo>
                        <a:pt x="163" y="79"/>
                      </a:lnTo>
                      <a:lnTo>
                        <a:pt x="161" y="79"/>
                      </a:lnTo>
                      <a:lnTo>
                        <a:pt x="161" y="81"/>
                      </a:lnTo>
                      <a:lnTo>
                        <a:pt x="161" y="83"/>
                      </a:lnTo>
                      <a:lnTo>
                        <a:pt x="159" y="98"/>
                      </a:lnTo>
                      <a:lnTo>
                        <a:pt x="155" y="114"/>
                      </a:lnTo>
                      <a:lnTo>
                        <a:pt x="148" y="127"/>
                      </a:lnTo>
                      <a:lnTo>
                        <a:pt x="140" y="138"/>
                      </a:lnTo>
                      <a:lnTo>
                        <a:pt x="142" y="138"/>
                      </a:lnTo>
                      <a:lnTo>
                        <a:pt x="144" y="136"/>
                      </a:lnTo>
                      <a:lnTo>
                        <a:pt x="144" y="136"/>
                      </a:lnTo>
                      <a:lnTo>
                        <a:pt x="146" y="136"/>
                      </a:lnTo>
                      <a:lnTo>
                        <a:pt x="154" y="125"/>
                      </a:lnTo>
                      <a:lnTo>
                        <a:pt x="159" y="112"/>
                      </a:lnTo>
                      <a:lnTo>
                        <a:pt x="163" y="98"/>
                      </a:lnTo>
                      <a:lnTo>
                        <a:pt x="165" y="83"/>
                      </a:lnTo>
                      <a:close/>
                      <a:moveTo>
                        <a:pt x="142" y="26"/>
                      </a:moveTo>
                      <a:lnTo>
                        <a:pt x="129" y="15"/>
                      </a:lnTo>
                      <a:lnTo>
                        <a:pt x="116" y="7"/>
                      </a:lnTo>
                      <a:lnTo>
                        <a:pt x="100" y="2"/>
                      </a:lnTo>
                      <a:lnTo>
                        <a:pt x="83" y="0"/>
                      </a:lnTo>
                      <a:lnTo>
                        <a:pt x="87" y="4"/>
                      </a:lnTo>
                      <a:lnTo>
                        <a:pt x="93" y="5"/>
                      </a:lnTo>
                      <a:lnTo>
                        <a:pt x="100" y="7"/>
                      </a:lnTo>
                      <a:lnTo>
                        <a:pt x="110" y="9"/>
                      </a:lnTo>
                      <a:lnTo>
                        <a:pt x="117" y="13"/>
                      </a:lnTo>
                      <a:lnTo>
                        <a:pt x="125" y="19"/>
                      </a:lnTo>
                      <a:lnTo>
                        <a:pt x="129" y="19"/>
                      </a:lnTo>
                      <a:lnTo>
                        <a:pt x="131" y="21"/>
                      </a:lnTo>
                      <a:lnTo>
                        <a:pt x="136" y="23"/>
                      </a:lnTo>
                      <a:lnTo>
                        <a:pt x="142" y="26"/>
                      </a:lnTo>
                      <a:close/>
                      <a:moveTo>
                        <a:pt x="0" y="102"/>
                      </a:moveTo>
                      <a:lnTo>
                        <a:pt x="4" y="112"/>
                      </a:lnTo>
                      <a:lnTo>
                        <a:pt x="7" y="121"/>
                      </a:lnTo>
                      <a:lnTo>
                        <a:pt x="13" y="131"/>
                      </a:lnTo>
                      <a:lnTo>
                        <a:pt x="19" y="138"/>
                      </a:lnTo>
                      <a:lnTo>
                        <a:pt x="26" y="146"/>
                      </a:lnTo>
                      <a:lnTo>
                        <a:pt x="34" y="153"/>
                      </a:lnTo>
                      <a:lnTo>
                        <a:pt x="44" y="157"/>
                      </a:lnTo>
                      <a:lnTo>
                        <a:pt x="53" y="163"/>
                      </a:lnTo>
                      <a:lnTo>
                        <a:pt x="55" y="161"/>
                      </a:lnTo>
                      <a:lnTo>
                        <a:pt x="59" y="159"/>
                      </a:lnTo>
                      <a:lnTo>
                        <a:pt x="47" y="155"/>
                      </a:lnTo>
                      <a:lnTo>
                        <a:pt x="40" y="151"/>
                      </a:lnTo>
                      <a:lnTo>
                        <a:pt x="30" y="146"/>
                      </a:lnTo>
                      <a:lnTo>
                        <a:pt x="23" y="138"/>
                      </a:lnTo>
                      <a:lnTo>
                        <a:pt x="17" y="131"/>
                      </a:lnTo>
                      <a:lnTo>
                        <a:pt x="11" y="121"/>
                      </a:lnTo>
                      <a:lnTo>
                        <a:pt x="7" y="112"/>
                      </a:lnTo>
                      <a:lnTo>
                        <a:pt x="4" y="102"/>
                      </a:lnTo>
                      <a:lnTo>
                        <a:pt x="2" y="102"/>
                      </a:lnTo>
                      <a:lnTo>
                        <a:pt x="0" y="102"/>
                      </a:lnTo>
                      <a:close/>
                    </a:path>
                  </a:pathLst>
                </a:custGeom>
                <a:solidFill>
                  <a:srgbClr val="ECBB2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461" name="Freeform 325"/>
                <p:cNvSpPr>
                  <a:spLocks noEditPoints="1"/>
                </p:cNvSpPr>
                <p:nvPr/>
              </p:nvSpPr>
              <p:spPr bwMode="auto">
                <a:xfrm>
                  <a:off x="1785" y="1556"/>
                  <a:ext cx="161" cy="159"/>
                </a:xfrm>
                <a:custGeom>
                  <a:avLst/>
                  <a:gdLst/>
                  <a:ahLst/>
                  <a:cxnLst>
                    <a:cxn ang="0">
                      <a:pos x="161" y="81"/>
                    </a:cxn>
                    <a:cxn ang="0">
                      <a:pos x="161" y="79"/>
                    </a:cxn>
                    <a:cxn ang="0">
                      <a:pos x="161" y="77"/>
                    </a:cxn>
                    <a:cxn ang="0">
                      <a:pos x="159" y="77"/>
                    </a:cxn>
                    <a:cxn ang="0">
                      <a:pos x="157" y="77"/>
                    </a:cxn>
                    <a:cxn ang="0">
                      <a:pos x="157" y="79"/>
                    </a:cxn>
                    <a:cxn ang="0">
                      <a:pos x="157" y="81"/>
                    </a:cxn>
                    <a:cxn ang="0">
                      <a:pos x="155" y="96"/>
                    </a:cxn>
                    <a:cxn ang="0">
                      <a:pos x="152" y="112"/>
                    </a:cxn>
                    <a:cxn ang="0">
                      <a:pos x="144" y="125"/>
                    </a:cxn>
                    <a:cxn ang="0">
                      <a:pos x="134" y="136"/>
                    </a:cxn>
                    <a:cxn ang="0">
                      <a:pos x="138" y="136"/>
                    </a:cxn>
                    <a:cxn ang="0">
                      <a:pos x="140" y="136"/>
                    </a:cxn>
                    <a:cxn ang="0">
                      <a:pos x="150" y="123"/>
                    </a:cxn>
                    <a:cxn ang="0">
                      <a:pos x="155" y="112"/>
                    </a:cxn>
                    <a:cxn ang="0">
                      <a:pos x="159" y="96"/>
                    </a:cxn>
                    <a:cxn ang="0">
                      <a:pos x="161" y="81"/>
                    </a:cxn>
                    <a:cxn ang="0">
                      <a:pos x="133" y="21"/>
                    </a:cxn>
                    <a:cxn ang="0">
                      <a:pos x="123" y="13"/>
                    </a:cxn>
                    <a:cxn ang="0">
                      <a:pos x="112" y="7"/>
                    </a:cxn>
                    <a:cxn ang="0">
                      <a:pos x="98" y="3"/>
                    </a:cxn>
                    <a:cxn ang="0">
                      <a:pos x="85" y="0"/>
                    </a:cxn>
                    <a:cxn ang="0">
                      <a:pos x="97" y="5"/>
                    </a:cxn>
                    <a:cxn ang="0">
                      <a:pos x="104" y="7"/>
                    </a:cxn>
                    <a:cxn ang="0">
                      <a:pos x="115" y="13"/>
                    </a:cxn>
                    <a:cxn ang="0">
                      <a:pos x="129" y="19"/>
                    </a:cxn>
                    <a:cxn ang="0">
                      <a:pos x="131" y="21"/>
                    </a:cxn>
                    <a:cxn ang="0">
                      <a:pos x="133" y="21"/>
                    </a:cxn>
                    <a:cxn ang="0">
                      <a:pos x="0" y="100"/>
                    </a:cxn>
                    <a:cxn ang="0">
                      <a:pos x="4" y="110"/>
                    </a:cxn>
                    <a:cxn ang="0">
                      <a:pos x="7" y="119"/>
                    </a:cxn>
                    <a:cxn ang="0">
                      <a:pos x="13" y="129"/>
                    </a:cxn>
                    <a:cxn ang="0">
                      <a:pos x="19" y="136"/>
                    </a:cxn>
                    <a:cxn ang="0">
                      <a:pos x="26" y="144"/>
                    </a:cxn>
                    <a:cxn ang="0">
                      <a:pos x="34" y="149"/>
                    </a:cxn>
                    <a:cxn ang="0">
                      <a:pos x="43" y="155"/>
                    </a:cxn>
                    <a:cxn ang="0">
                      <a:pos x="53" y="159"/>
                    </a:cxn>
                    <a:cxn ang="0">
                      <a:pos x="57" y="157"/>
                    </a:cxn>
                    <a:cxn ang="0">
                      <a:pos x="59" y="157"/>
                    </a:cxn>
                    <a:cxn ang="0">
                      <a:pos x="49" y="153"/>
                    </a:cxn>
                    <a:cxn ang="0">
                      <a:pos x="40" y="149"/>
                    </a:cxn>
                    <a:cxn ang="0">
                      <a:pos x="30" y="142"/>
                    </a:cxn>
                    <a:cxn ang="0">
                      <a:pos x="23" y="136"/>
                    </a:cxn>
                    <a:cxn ang="0">
                      <a:pos x="17" y="129"/>
                    </a:cxn>
                    <a:cxn ang="0">
                      <a:pos x="11" y="119"/>
                    </a:cxn>
                    <a:cxn ang="0">
                      <a:pos x="7" y="110"/>
                    </a:cxn>
                    <a:cxn ang="0">
                      <a:pos x="4" y="98"/>
                    </a:cxn>
                    <a:cxn ang="0">
                      <a:pos x="2" y="100"/>
                    </a:cxn>
                    <a:cxn ang="0">
                      <a:pos x="0" y="100"/>
                    </a:cxn>
                  </a:cxnLst>
                  <a:rect l="0" t="0" r="r" b="b"/>
                  <a:pathLst>
                    <a:path w="161" h="159">
                      <a:moveTo>
                        <a:pt x="161" y="81"/>
                      </a:moveTo>
                      <a:lnTo>
                        <a:pt x="161" y="79"/>
                      </a:lnTo>
                      <a:lnTo>
                        <a:pt x="161" y="77"/>
                      </a:lnTo>
                      <a:lnTo>
                        <a:pt x="159" y="77"/>
                      </a:lnTo>
                      <a:lnTo>
                        <a:pt x="157" y="77"/>
                      </a:lnTo>
                      <a:lnTo>
                        <a:pt x="157" y="79"/>
                      </a:lnTo>
                      <a:lnTo>
                        <a:pt x="157" y="81"/>
                      </a:lnTo>
                      <a:lnTo>
                        <a:pt x="155" y="96"/>
                      </a:lnTo>
                      <a:lnTo>
                        <a:pt x="152" y="112"/>
                      </a:lnTo>
                      <a:lnTo>
                        <a:pt x="144" y="125"/>
                      </a:lnTo>
                      <a:lnTo>
                        <a:pt x="134" y="136"/>
                      </a:lnTo>
                      <a:lnTo>
                        <a:pt x="138" y="136"/>
                      </a:lnTo>
                      <a:lnTo>
                        <a:pt x="140" y="136"/>
                      </a:lnTo>
                      <a:lnTo>
                        <a:pt x="150" y="123"/>
                      </a:lnTo>
                      <a:lnTo>
                        <a:pt x="155" y="112"/>
                      </a:lnTo>
                      <a:lnTo>
                        <a:pt x="159" y="96"/>
                      </a:lnTo>
                      <a:lnTo>
                        <a:pt x="161" y="81"/>
                      </a:lnTo>
                      <a:close/>
                      <a:moveTo>
                        <a:pt x="133" y="21"/>
                      </a:moveTo>
                      <a:lnTo>
                        <a:pt x="123" y="13"/>
                      </a:lnTo>
                      <a:lnTo>
                        <a:pt x="112" y="7"/>
                      </a:lnTo>
                      <a:lnTo>
                        <a:pt x="98" y="3"/>
                      </a:lnTo>
                      <a:lnTo>
                        <a:pt x="85" y="0"/>
                      </a:lnTo>
                      <a:lnTo>
                        <a:pt x="97" y="5"/>
                      </a:lnTo>
                      <a:lnTo>
                        <a:pt x="104" y="7"/>
                      </a:lnTo>
                      <a:lnTo>
                        <a:pt x="115" y="13"/>
                      </a:lnTo>
                      <a:lnTo>
                        <a:pt x="129" y="19"/>
                      </a:lnTo>
                      <a:lnTo>
                        <a:pt x="131" y="21"/>
                      </a:lnTo>
                      <a:lnTo>
                        <a:pt x="133" y="21"/>
                      </a:lnTo>
                      <a:close/>
                      <a:moveTo>
                        <a:pt x="0" y="100"/>
                      </a:moveTo>
                      <a:lnTo>
                        <a:pt x="4" y="110"/>
                      </a:lnTo>
                      <a:lnTo>
                        <a:pt x="7" y="119"/>
                      </a:lnTo>
                      <a:lnTo>
                        <a:pt x="13" y="129"/>
                      </a:lnTo>
                      <a:lnTo>
                        <a:pt x="19" y="136"/>
                      </a:lnTo>
                      <a:lnTo>
                        <a:pt x="26" y="144"/>
                      </a:lnTo>
                      <a:lnTo>
                        <a:pt x="34" y="149"/>
                      </a:lnTo>
                      <a:lnTo>
                        <a:pt x="43" y="155"/>
                      </a:lnTo>
                      <a:lnTo>
                        <a:pt x="53" y="159"/>
                      </a:lnTo>
                      <a:lnTo>
                        <a:pt x="57" y="157"/>
                      </a:lnTo>
                      <a:lnTo>
                        <a:pt x="59" y="157"/>
                      </a:lnTo>
                      <a:lnTo>
                        <a:pt x="49" y="153"/>
                      </a:lnTo>
                      <a:lnTo>
                        <a:pt x="40" y="149"/>
                      </a:lnTo>
                      <a:lnTo>
                        <a:pt x="30" y="142"/>
                      </a:lnTo>
                      <a:lnTo>
                        <a:pt x="23" y="136"/>
                      </a:lnTo>
                      <a:lnTo>
                        <a:pt x="17" y="129"/>
                      </a:lnTo>
                      <a:lnTo>
                        <a:pt x="11" y="119"/>
                      </a:lnTo>
                      <a:lnTo>
                        <a:pt x="7" y="110"/>
                      </a:lnTo>
                      <a:lnTo>
                        <a:pt x="4" y="98"/>
                      </a:lnTo>
                      <a:lnTo>
                        <a:pt x="2" y="100"/>
                      </a:lnTo>
                      <a:lnTo>
                        <a:pt x="0" y="100"/>
                      </a:lnTo>
                      <a:close/>
                    </a:path>
                  </a:pathLst>
                </a:custGeom>
                <a:solidFill>
                  <a:srgbClr val="ECBC2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462" name="Freeform 326"/>
                <p:cNvSpPr>
                  <a:spLocks noEditPoints="1"/>
                </p:cNvSpPr>
                <p:nvPr/>
              </p:nvSpPr>
              <p:spPr bwMode="auto">
                <a:xfrm>
                  <a:off x="1787" y="1559"/>
                  <a:ext cx="157" cy="154"/>
                </a:xfrm>
                <a:custGeom>
                  <a:avLst/>
                  <a:gdLst/>
                  <a:ahLst/>
                  <a:cxnLst>
                    <a:cxn ang="0">
                      <a:pos x="157" y="78"/>
                    </a:cxn>
                    <a:cxn ang="0">
                      <a:pos x="157" y="76"/>
                    </a:cxn>
                    <a:cxn ang="0">
                      <a:pos x="157" y="74"/>
                    </a:cxn>
                    <a:cxn ang="0">
                      <a:pos x="155" y="74"/>
                    </a:cxn>
                    <a:cxn ang="0">
                      <a:pos x="153" y="74"/>
                    </a:cxn>
                    <a:cxn ang="0">
                      <a:pos x="153" y="76"/>
                    </a:cxn>
                    <a:cxn ang="0">
                      <a:pos x="153" y="78"/>
                    </a:cxn>
                    <a:cxn ang="0">
                      <a:pos x="151" y="95"/>
                    </a:cxn>
                    <a:cxn ang="0">
                      <a:pos x="146" y="109"/>
                    </a:cxn>
                    <a:cxn ang="0">
                      <a:pos x="138" y="122"/>
                    </a:cxn>
                    <a:cxn ang="0">
                      <a:pos x="129" y="133"/>
                    </a:cxn>
                    <a:cxn ang="0">
                      <a:pos x="132" y="133"/>
                    </a:cxn>
                    <a:cxn ang="0">
                      <a:pos x="136" y="133"/>
                    </a:cxn>
                    <a:cxn ang="0">
                      <a:pos x="144" y="122"/>
                    </a:cxn>
                    <a:cxn ang="0">
                      <a:pos x="151" y="109"/>
                    </a:cxn>
                    <a:cxn ang="0">
                      <a:pos x="155" y="93"/>
                    </a:cxn>
                    <a:cxn ang="0">
                      <a:pos x="157" y="78"/>
                    </a:cxn>
                    <a:cxn ang="0">
                      <a:pos x="121" y="14"/>
                    </a:cxn>
                    <a:cxn ang="0">
                      <a:pos x="113" y="8"/>
                    </a:cxn>
                    <a:cxn ang="0">
                      <a:pos x="106" y="4"/>
                    </a:cxn>
                    <a:cxn ang="0">
                      <a:pos x="96" y="2"/>
                    </a:cxn>
                    <a:cxn ang="0">
                      <a:pos x="89" y="0"/>
                    </a:cxn>
                    <a:cxn ang="0">
                      <a:pos x="96" y="2"/>
                    </a:cxn>
                    <a:cxn ang="0">
                      <a:pos x="102" y="4"/>
                    </a:cxn>
                    <a:cxn ang="0">
                      <a:pos x="112" y="8"/>
                    </a:cxn>
                    <a:cxn ang="0">
                      <a:pos x="121" y="14"/>
                    </a:cxn>
                    <a:cxn ang="0">
                      <a:pos x="0" y="97"/>
                    </a:cxn>
                    <a:cxn ang="0">
                      <a:pos x="3" y="107"/>
                    </a:cxn>
                    <a:cxn ang="0">
                      <a:pos x="7" y="116"/>
                    </a:cxn>
                    <a:cxn ang="0">
                      <a:pos x="13" y="126"/>
                    </a:cxn>
                    <a:cxn ang="0">
                      <a:pos x="19" y="133"/>
                    </a:cxn>
                    <a:cxn ang="0">
                      <a:pos x="26" y="141"/>
                    </a:cxn>
                    <a:cxn ang="0">
                      <a:pos x="36" y="146"/>
                    </a:cxn>
                    <a:cxn ang="0">
                      <a:pos x="43" y="150"/>
                    </a:cxn>
                    <a:cxn ang="0">
                      <a:pos x="55" y="154"/>
                    </a:cxn>
                    <a:cxn ang="0">
                      <a:pos x="57" y="154"/>
                    </a:cxn>
                    <a:cxn ang="0">
                      <a:pos x="60" y="152"/>
                    </a:cxn>
                    <a:cxn ang="0">
                      <a:pos x="51" y="150"/>
                    </a:cxn>
                    <a:cxn ang="0">
                      <a:pos x="40" y="145"/>
                    </a:cxn>
                    <a:cxn ang="0">
                      <a:pos x="32" y="139"/>
                    </a:cxn>
                    <a:cxn ang="0">
                      <a:pos x="24" y="133"/>
                    </a:cxn>
                    <a:cxn ang="0">
                      <a:pos x="17" y="124"/>
                    </a:cxn>
                    <a:cxn ang="0">
                      <a:pos x="11" y="116"/>
                    </a:cxn>
                    <a:cxn ang="0">
                      <a:pos x="7" y="107"/>
                    </a:cxn>
                    <a:cxn ang="0">
                      <a:pos x="3" y="95"/>
                    </a:cxn>
                    <a:cxn ang="0">
                      <a:pos x="3" y="95"/>
                    </a:cxn>
                    <a:cxn ang="0">
                      <a:pos x="3" y="95"/>
                    </a:cxn>
                    <a:cxn ang="0">
                      <a:pos x="2" y="97"/>
                    </a:cxn>
                    <a:cxn ang="0">
                      <a:pos x="0" y="97"/>
                    </a:cxn>
                  </a:cxnLst>
                  <a:rect l="0" t="0" r="r" b="b"/>
                  <a:pathLst>
                    <a:path w="157" h="154">
                      <a:moveTo>
                        <a:pt x="157" y="78"/>
                      </a:moveTo>
                      <a:lnTo>
                        <a:pt x="157" y="76"/>
                      </a:lnTo>
                      <a:lnTo>
                        <a:pt x="157" y="74"/>
                      </a:lnTo>
                      <a:lnTo>
                        <a:pt x="155" y="74"/>
                      </a:lnTo>
                      <a:lnTo>
                        <a:pt x="153" y="74"/>
                      </a:lnTo>
                      <a:lnTo>
                        <a:pt x="153" y="76"/>
                      </a:lnTo>
                      <a:lnTo>
                        <a:pt x="153" y="78"/>
                      </a:lnTo>
                      <a:lnTo>
                        <a:pt x="151" y="95"/>
                      </a:lnTo>
                      <a:lnTo>
                        <a:pt x="146" y="109"/>
                      </a:lnTo>
                      <a:lnTo>
                        <a:pt x="138" y="122"/>
                      </a:lnTo>
                      <a:lnTo>
                        <a:pt x="129" y="133"/>
                      </a:lnTo>
                      <a:lnTo>
                        <a:pt x="132" y="133"/>
                      </a:lnTo>
                      <a:lnTo>
                        <a:pt x="136" y="133"/>
                      </a:lnTo>
                      <a:lnTo>
                        <a:pt x="144" y="122"/>
                      </a:lnTo>
                      <a:lnTo>
                        <a:pt x="151" y="109"/>
                      </a:lnTo>
                      <a:lnTo>
                        <a:pt x="155" y="93"/>
                      </a:lnTo>
                      <a:lnTo>
                        <a:pt x="157" y="78"/>
                      </a:lnTo>
                      <a:close/>
                      <a:moveTo>
                        <a:pt x="121" y="14"/>
                      </a:moveTo>
                      <a:lnTo>
                        <a:pt x="113" y="8"/>
                      </a:lnTo>
                      <a:lnTo>
                        <a:pt x="106" y="4"/>
                      </a:lnTo>
                      <a:lnTo>
                        <a:pt x="96" y="2"/>
                      </a:lnTo>
                      <a:lnTo>
                        <a:pt x="89" y="0"/>
                      </a:lnTo>
                      <a:lnTo>
                        <a:pt x="96" y="2"/>
                      </a:lnTo>
                      <a:lnTo>
                        <a:pt x="102" y="4"/>
                      </a:lnTo>
                      <a:lnTo>
                        <a:pt x="112" y="8"/>
                      </a:lnTo>
                      <a:lnTo>
                        <a:pt x="121" y="14"/>
                      </a:lnTo>
                      <a:close/>
                      <a:moveTo>
                        <a:pt x="0" y="97"/>
                      </a:moveTo>
                      <a:lnTo>
                        <a:pt x="3" y="107"/>
                      </a:lnTo>
                      <a:lnTo>
                        <a:pt x="7" y="116"/>
                      </a:lnTo>
                      <a:lnTo>
                        <a:pt x="13" y="126"/>
                      </a:lnTo>
                      <a:lnTo>
                        <a:pt x="19" y="133"/>
                      </a:lnTo>
                      <a:lnTo>
                        <a:pt x="26" y="141"/>
                      </a:lnTo>
                      <a:lnTo>
                        <a:pt x="36" y="146"/>
                      </a:lnTo>
                      <a:lnTo>
                        <a:pt x="43" y="150"/>
                      </a:lnTo>
                      <a:lnTo>
                        <a:pt x="55" y="154"/>
                      </a:lnTo>
                      <a:lnTo>
                        <a:pt x="57" y="154"/>
                      </a:lnTo>
                      <a:lnTo>
                        <a:pt x="60" y="152"/>
                      </a:lnTo>
                      <a:lnTo>
                        <a:pt x="51" y="150"/>
                      </a:lnTo>
                      <a:lnTo>
                        <a:pt x="40" y="145"/>
                      </a:lnTo>
                      <a:lnTo>
                        <a:pt x="32" y="139"/>
                      </a:lnTo>
                      <a:lnTo>
                        <a:pt x="24" y="133"/>
                      </a:lnTo>
                      <a:lnTo>
                        <a:pt x="17" y="124"/>
                      </a:lnTo>
                      <a:lnTo>
                        <a:pt x="11" y="116"/>
                      </a:lnTo>
                      <a:lnTo>
                        <a:pt x="7" y="107"/>
                      </a:lnTo>
                      <a:lnTo>
                        <a:pt x="3" y="95"/>
                      </a:lnTo>
                      <a:lnTo>
                        <a:pt x="3" y="95"/>
                      </a:lnTo>
                      <a:lnTo>
                        <a:pt x="3" y="95"/>
                      </a:lnTo>
                      <a:lnTo>
                        <a:pt x="2" y="97"/>
                      </a:lnTo>
                      <a:lnTo>
                        <a:pt x="0" y="97"/>
                      </a:lnTo>
                      <a:close/>
                    </a:path>
                  </a:pathLst>
                </a:custGeom>
                <a:solidFill>
                  <a:srgbClr val="ECBD2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463" name="Freeform 327"/>
                <p:cNvSpPr>
                  <a:spLocks noEditPoints="1"/>
                </p:cNvSpPr>
                <p:nvPr/>
              </p:nvSpPr>
              <p:spPr bwMode="auto">
                <a:xfrm>
                  <a:off x="1789" y="1633"/>
                  <a:ext cx="153" cy="80"/>
                </a:xfrm>
                <a:custGeom>
                  <a:avLst/>
                  <a:gdLst/>
                  <a:ahLst/>
                  <a:cxnLst>
                    <a:cxn ang="0">
                      <a:pos x="153" y="4"/>
                    </a:cxn>
                    <a:cxn ang="0">
                      <a:pos x="153" y="2"/>
                    </a:cxn>
                    <a:cxn ang="0">
                      <a:pos x="153" y="0"/>
                    </a:cxn>
                    <a:cxn ang="0">
                      <a:pos x="151" y="0"/>
                    </a:cxn>
                    <a:cxn ang="0">
                      <a:pos x="149" y="0"/>
                    </a:cxn>
                    <a:cxn ang="0">
                      <a:pos x="149" y="2"/>
                    </a:cxn>
                    <a:cxn ang="0">
                      <a:pos x="149" y="4"/>
                    </a:cxn>
                    <a:cxn ang="0">
                      <a:pos x="148" y="21"/>
                    </a:cxn>
                    <a:cxn ang="0">
                      <a:pos x="142" y="36"/>
                    </a:cxn>
                    <a:cxn ang="0">
                      <a:pos x="134" y="50"/>
                    </a:cxn>
                    <a:cxn ang="0">
                      <a:pos x="123" y="61"/>
                    </a:cxn>
                    <a:cxn ang="0">
                      <a:pos x="127" y="59"/>
                    </a:cxn>
                    <a:cxn ang="0">
                      <a:pos x="130" y="59"/>
                    </a:cxn>
                    <a:cxn ang="0">
                      <a:pos x="140" y="48"/>
                    </a:cxn>
                    <a:cxn ang="0">
                      <a:pos x="148" y="35"/>
                    </a:cxn>
                    <a:cxn ang="0">
                      <a:pos x="151" y="19"/>
                    </a:cxn>
                    <a:cxn ang="0">
                      <a:pos x="153" y="4"/>
                    </a:cxn>
                    <a:cxn ang="0">
                      <a:pos x="0" y="21"/>
                    </a:cxn>
                    <a:cxn ang="0">
                      <a:pos x="3" y="33"/>
                    </a:cxn>
                    <a:cxn ang="0">
                      <a:pos x="7" y="42"/>
                    </a:cxn>
                    <a:cxn ang="0">
                      <a:pos x="13" y="52"/>
                    </a:cxn>
                    <a:cxn ang="0">
                      <a:pos x="19" y="59"/>
                    </a:cxn>
                    <a:cxn ang="0">
                      <a:pos x="26" y="65"/>
                    </a:cxn>
                    <a:cxn ang="0">
                      <a:pos x="36" y="72"/>
                    </a:cxn>
                    <a:cxn ang="0">
                      <a:pos x="45" y="76"/>
                    </a:cxn>
                    <a:cxn ang="0">
                      <a:pos x="55" y="80"/>
                    </a:cxn>
                    <a:cxn ang="0">
                      <a:pos x="58" y="78"/>
                    </a:cxn>
                    <a:cxn ang="0">
                      <a:pos x="62" y="78"/>
                    </a:cxn>
                    <a:cxn ang="0">
                      <a:pos x="51" y="74"/>
                    </a:cxn>
                    <a:cxn ang="0">
                      <a:pos x="41" y="71"/>
                    </a:cxn>
                    <a:cxn ang="0">
                      <a:pos x="32" y="65"/>
                    </a:cxn>
                    <a:cxn ang="0">
                      <a:pos x="24" y="57"/>
                    </a:cxn>
                    <a:cxn ang="0">
                      <a:pos x="17" y="50"/>
                    </a:cxn>
                    <a:cxn ang="0">
                      <a:pos x="11" y="42"/>
                    </a:cxn>
                    <a:cxn ang="0">
                      <a:pos x="7" y="33"/>
                    </a:cxn>
                    <a:cxn ang="0">
                      <a:pos x="3" y="21"/>
                    </a:cxn>
                    <a:cxn ang="0">
                      <a:pos x="1" y="21"/>
                    </a:cxn>
                    <a:cxn ang="0">
                      <a:pos x="1" y="21"/>
                    </a:cxn>
                    <a:cxn ang="0">
                      <a:pos x="0" y="21"/>
                    </a:cxn>
                    <a:cxn ang="0">
                      <a:pos x="0" y="21"/>
                    </a:cxn>
                  </a:cxnLst>
                  <a:rect l="0" t="0" r="r" b="b"/>
                  <a:pathLst>
                    <a:path w="153" h="80">
                      <a:moveTo>
                        <a:pt x="153" y="4"/>
                      </a:moveTo>
                      <a:lnTo>
                        <a:pt x="153" y="2"/>
                      </a:lnTo>
                      <a:lnTo>
                        <a:pt x="153" y="0"/>
                      </a:lnTo>
                      <a:lnTo>
                        <a:pt x="151" y="0"/>
                      </a:lnTo>
                      <a:lnTo>
                        <a:pt x="149" y="0"/>
                      </a:lnTo>
                      <a:lnTo>
                        <a:pt x="149" y="2"/>
                      </a:lnTo>
                      <a:lnTo>
                        <a:pt x="149" y="4"/>
                      </a:lnTo>
                      <a:lnTo>
                        <a:pt x="148" y="21"/>
                      </a:lnTo>
                      <a:lnTo>
                        <a:pt x="142" y="36"/>
                      </a:lnTo>
                      <a:lnTo>
                        <a:pt x="134" y="50"/>
                      </a:lnTo>
                      <a:lnTo>
                        <a:pt x="123" y="61"/>
                      </a:lnTo>
                      <a:lnTo>
                        <a:pt x="127" y="59"/>
                      </a:lnTo>
                      <a:lnTo>
                        <a:pt x="130" y="59"/>
                      </a:lnTo>
                      <a:lnTo>
                        <a:pt x="140" y="48"/>
                      </a:lnTo>
                      <a:lnTo>
                        <a:pt x="148" y="35"/>
                      </a:lnTo>
                      <a:lnTo>
                        <a:pt x="151" y="19"/>
                      </a:lnTo>
                      <a:lnTo>
                        <a:pt x="153" y="4"/>
                      </a:lnTo>
                      <a:close/>
                      <a:moveTo>
                        <a:pt x="0" y="21"/>
                      </a:moveTo>
                      <a:lnTo>
                        <a:pt x="3" y="33"/>
                      </a:lnTo>
                      <a:lnTo>
                        <a:pt x="7" y="42"/>
                      </a:lnTo>
                      <a:lnTo>
                        <a:pt x="13" y="52"/>
                      </a:lnTo>
                      <a:lnTo>
                        <a:pt x="19" y="59"/>
                      </a:lnTo>
                      <a:lnTo>
                        <a:pt x="26" y="65"/>
                      </a:lnTo>
                      <a:lnTo>
                        <a:pt x="36" y="72"/>
                      </a:lnTo>
                      <a:lnTo>
                        <a:pt x="45" y="76"/>
                      </a:lnTo>
                      <a:lnTo>
                        <a:pt x="55" y="80"/>
                      </a:lnTo>
                      <a:lnTo>
                        <a:pt x="58" y="78"/>
                      </a:lnTo>
                      <a:lnTo>
                        <a:pt x="62" y="78"/>
                      </a:lnTo>
                      <a:lnTo>
                        <a:pt x="51" y="74"/>
                      </a:lnTo>
                      <a:lnTo>
                        <a:pt x="41" y="71"/>
                      </a:lnTo>
                      <a:lnTo>
                        <a:pt x="32" y="65"/>
                      </a:lnTo>
                      <a:lnTo>
                        <a:pt x="24" y="57"/>
                      </a:lnTo>
                      <a:lnTo>
                        <a:pt x="17" y="50"/>
                      </a:lnTo>
                      <a:lnTo>
                        <a:pt x="11" y="42"/>
                      </a:lnTo>
                      <a:lnTo>
                        <a:pt x="7" y="33"/>
                      </a:lnTo>
                      <a:lnTo>
                        <a:pt x="3" y="21"/>
                      </a:lnTo>
                      <a:lnTo>
                        <a:pt x="1" y="21"/>
                      </a:lnTo>
                      <a:lnTo>
                        <a:pt x="1" y="21"/>
                      </a:lnTo>
                      <a:lnTo>
                        <a:pt x="0" y="21"/>
                      </a:lnTo>
                      <a:lnTo>
                        <a:pt x="0" y="21"/>
                      </a:lnTo>
                      <a:close/>
                    </a:path>
                  </a:pathLst>
                </a:custGeom>
                <a:solidFill>
                  <a:srgbClr val="EDBE2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464" name="Freeform 328"/>
                <p:cNvSpPr>
                  <a:spLocks noEditPoints="1"/>
                </p:cNvSpPr>
                <p:nvPr/>
              </p:nvSpPr>
              <p:spPr bwMode="auto">
                <a:xfrm>
                  <a:off x="1790" y="1633"/>
                  <a:ext cx="150" cy="78"/>
                </a:xfrm>
                <a:custGeom>
                  <a:avLst/>
                  <a:gdLst/>
                  <a:ahLst/>
                  <a:cxnLst>
                    <a:cxn ang="0">
                      <a:pos x="150" y="4"/>
                    </a:cxn>
                    <a:cxn ang="0">
                      <a:pos x="150" y="2"/>
                    </a:cxn>
                    <a:cxn ang="0">
                      <a:pos x="150" y="0"/>
                    </a:cxn>
                    <a:cxn ang="0">
                      <a:pos x="148" y="0"/>
                    </a:cxn>
                    <a:cxn ang="0">
                      <a:pos x="147" y="0"/>
                    </a:cxn>
                    <a:cxn ang="0">
                      <a:pos x="147" y="2"/>
                    </a:cxn>
                    <a:cxn ang="0">
                      <a:pos x="147" y="4"/>
                    </a:cxn>
                    <a:cxn ang="0">
                      <a:pos x="145" y="21"/>
                    </a:cxn>
                    <a:cxn ang="0">
                      <a:pos x="139" y="36"/>
                    </a:cxn>
                    <a:cxn ang="0">
                      <a:pos x="129" y="50"/>
                    </a:cxn>
                    <a:cxn ang="0">
                      <a:pos x="118" y="61"/>
                    </a:cxn>
                    <a:cxn ang="0">
                      <a:pos x="122" y="61"/>
                    </a:cxn>
                    <a:cxn ang="0">
                      <a:pos x="126" y="59"/>
                    </a:cxn>
                    <a:cxn ang="0">
                      <a:pos x="135" y="48"/>
                    </a:cxn>
                    <a:cxn ang="0">
                      <a:pos x="143" y="35"/>
                    </a:cxn>
                    <a:cxn ang="0">
                      <a:pos x="148" y="21"/>
                    </a:cxn>
                    <a:cxn ang="0">
                      <a:pos x="150" y="4"/>
                    </a:cxn>
                    <a:cxn ang="0">
                      <a:pos x="0" y="21"/>
                    </a:cxn>
                    <a:cxn ang="0">
                      <a:pos x="4" y="33"/>
                    </a:cxn>
                    <a:cxn ang="0">
                      <a:pos x="8" y="42"/>
                    </a:cxn>
                    <a:cxn ang="0">
                      <a:pos x="14" y="50"/>
                    </a:cxn>
                    <a:cxn ang="0">
                      <a:pos x="21" y="59"/>
                    </a:cxn>
                    <a:cxn ang="0">
                      <a:pos x="29" y="65"/>
                    </a:cxn>
                    <a:cxn ang="0">
                      <a:pos x="37" y="71"/>
                    </a:cxn>
                    <a:cxn ang="0">
                      <a:pos x="48" y="76"/>
                    </a:cxn>
                    <a:cxn ang="0">
                      <a:pos x="57" y="78"/>
                    </a:cxn>
                    <a:cxn ang="0">
                      <a:pos x="61" y="78"/>
                    </a:cxn>
                    <a:cxn ang="0">
                      <a:pos x="65" y="76"/>
                    </a:cxn>
                    <a:cxn ang="0">
                      <a:pos x="54" y="74"/>
                    </a:cxn>
                    <a:cxn ang="0">
                      <a:pos x="44" y="71"/>
                    </a:cxn>
                    <a:cxn ang="0">
                      <a:pos x="35" y="65"/>
                    </a:cxn>
                    <a:cxn ang="0">
                      <a:pos x="25" y="57"/>
                    </a:cxn>
                    <a:cxn ang="0">
                      <a:pos x="18" y="50"/>
                    </a:cxn>
                    <a:cxn ang="0">
                      <a:pos x="12" y="42"/>
                    </a:cxn>
                    <a:cxn ang="0">
                      <a:pos x="8" y="31"/>
                    </a:cxn>
                    <a:cxn ang="0">
                      <a:pos x="4" y="21"/>
                    </a:cxn>
                    <a:cxn ang="0">
                      <a:pos x="2" y="21"/>
                    </a:cxn>
                    <a:cxn ang="0">
                      <a:pos x="0" y="21"/>
                    </a:cxn>
                  </a:cxnLst>
                  <a:rect l="0" t="0" r="r" b="b"/>
                  <a:pathLst>
                    <a:path w="150" h="78">
                      <a:moveTo>
                        <a:pt x="150" y="4"/>
                      </a:moveTo>
                      <a:lnTo>
                        <a:pt x="150" y="2"/>
                      </a:lnTo>
                      <a:lnTo>
                        <a:pt x="150" y="0"/>
                      </a:lnTo>
                      <a:lnTo>
                        <a:pt x="148" y="0"/>
                      </a:lnTo>
                      <a:lnTo>
                        <a:pt x="147" y="0"/>
                      </a:lnTo>
                      <a:lnTo>
                        <a:pt x="147" y="2"/>
                      </a:lnTo>
                      <a:lnTo>
                        <a:pt x="147" y="4"/>
                      </a:lnTo>
                      <a:lnTo>
                        <a:pt x="145" y="21"/>
                      </a:lnTo>
                      <a:lnTo>
                        <a:pt x="139" y="36"/>
                      </a:lnTo>
                      <a:lnTo>
                        <a:pt x="129" y="50"/>
                      </a:lnTo>
                      <a:lnTo>
                        <a:pt x="118" y="61"/>
                      </a:lnTo>
                      <a:lnTo>
                        <a:pt x="122" y="61"/>
                      </a:lnTo>
                      <a:lnTo>
                        <a:pt x="126" y="59"/>
                      </a:lnTo>
                      <a:lnTo>
                        <a:pt x="135" y="48"/>
                      </a:lnTo>
                      <a:lnTo>
                        <a:pt x="143" y="35"/>
                      </a:lnTo>
                      <a:lnTo>
                        <a:pt x="148" y="21"/>
                      </a:lnTo>
                      <a:lnTo>
                        <a:pt x="150" y="4"/>
                      </a:lnTo>
                      <a:close/>
                      <a:moveTo>
                        <a:pt x="0" y="21"/>
                      </a:moveTo>
                      <a:lnTo>
                        <a:pt x="4" y="33"/>
                      </a:lnTo>
                      <a:lnTo>
                        <a:pt x="8" y="42"/>
                      </a:lnTo>
                      <a:lnTo>
                        <a:pt x="14" y="50"/>
                      </a:lnTo>
                      <a:lnTo>
                        <a:pt x="21" y="59"/>
                      </a:lnTo>
                      <a:lnTo>
                        <a:pt x="29" y="65"/>
                      </a:lnTo>
                      <a:lnTo>
                        <a:pt x="37" y="71"/>
                      </a:lnTo>
                      <a:lnTo>
                        <a:pt x="48" y="76"/>
                      </a:lnTo>
                      <a:lnTo>
                        <a:pt x="57" y="78"/>
                      </a:lnTo>
                      <a:lnTo>
                        <a:pt x="61" y="78"/>
                      </a:lnTo>
                      <a:lnTo>
                        <a:pt x="65" y="76"/>
                      </a:lnTo>
                      <a:lnTo>
                        <a:pt x="54" y="74"/>
                      </a:lnTo>
                      <a:lnTo>
                        <a:pt x="44" y="71"/>
                      </a:lnTo>
                      <a:lnTo>
                        <a:pt x="35" y="65"/>
                      </a:lnTo>
                      <a:lnTo>
                        <a:pt x="25" y="57"/>
                      </a:lnTo>
                      <a:lnTo>
                        <a:pt x="18" y="50"/>
                      </a:lnTo>
                      <a:lnTo>
                        <a:pt x="12" y="42"/>
                      </a:lnTo>
                      <a:lnTo>
                        <a:pt x="8" y="31"/>
                      </a:lnTo>
                      <a:lnTo>
                        <a:pt x="4" y="21"/>
                      </a:lnTo>
                      <a:lnTo>
                        <a:pt x="2" y="21"/>
                      </a:lnTo>
                      <a:lnTo>
                        <a:pt x="0" y="21"/>
                      </a:lnTo>
                      <a:close/>
                    </a:path>
                  </a:pathLst>
                </a:custGeom>
                <a:solidFill>
                  <a:srgbClr val="EDBE1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465" name="Freeform 329"/>
                <p:cNvSpPr>
                  <a:spLocks noEditPoints="1"/>
                </p:cNvSpPr>
                <p:nvPr/>
              </p:nvSpPr>
              <p:spPr bwMode="auto">
                <a:xfrm>
                  <a:off x="1792" y="1633"/>
                  <a:ext cx="146" cy="78"/>
                </a:xfrm>
                <a:custGeom>
                  <a:avLst/>
                  <a:gdLst/>
                  <a:ahLst/>
                  <a:cxnLst>
                    <a:cxn ang="0">
                      <a:pos x="146" y="4"/>
                    </a:cxn>
                    <a:cxn ang="0">
                      <a:pos x="146" y="2"/>
                    </a:cxn>
                    <a:cxn ang="0">
                      <a:pos x="146" y="0"/>
                    </a:cxn>
                    <a:cxn ang="0">
                      <a:pos x="145" y="0"/>
                    </a:cxn>
                    <a:cxn ang="0">
                      <a:pos x="143" y="0"/>
                    </a:cxn>
                    <a:cxn ang="0">
                      <a:pos x="143" y="2"/>
                    </a:cxn>
                    <a:cxn ang="0">
                      <a:pos x="143" y="4"/>
                    </a:cxn>
                    <a:cxn ang="0">
                      <a:pos x="141" y="14"/>
                    </a:cxn>
                    <a:cxn ang="0">
                      <a:pos x="141" y="21"/>
                    </a:cxn>
                    <a:cxn ang="0">
                      <a:pos x="137" y="31"/>
                    </a:cxn>
                    <a:cxn ang="0">
                      <a:pos x="133" y="38"/>
                    </a:cxn>
                    <a:cxn ang="0">
                      <a:pos x="129" y="44"/>
                    </a:cxn>
                    <a:cxn ang="0">
                      <a:pos x="126" y="52"/>
                    </a:cxn>
                    <a:cxn ang="0">
                      <a:pos x="118" y="57"/>
                    </a:cxn>
                    <a:cxn ang="0">
                      <a:pos x="112" y="61"/>
                    </a:cxn>
                    <a:cxn ang="0">
                      <a:pos x="116" y="61"/>
                    </a:cxn>
                    <a:cxn ang="0">
                      <a:pos x="120" y="61"/>
                    </a:cxn>
                    <a:cxn ang="0">
                      <a:pos x="131" y="50"/>
                    </a:cxn>
                    <a:cxn ang="0">
                      <a:pos x="139" y="36"/>
                    </a:cxn>
                    <a:cxn ang="0">
                      <a:pos x="145" y="21"/>
                    </a:cxn>
                    <a:cxn ang="0">
                      <a:pos x="146" y="4"/>
                    </a:cxn>
                    <a:cxn ang="0">
                      <a:pos x="0" y="21"/>
                    </a:cxn>
                    <a:cxn ang="0">
                      <a:pos x="4" y="33"/>
                    </a:cxn>
                    <a:cxn ang="0">
                      <a:pos x="8" y="42"/>
                    </a:cxn>
                    <a:cxn ang="0">
                      <a:pos x="14" y="50"/>
                    </a:cxn>
                    <a:cxn ang="0">
                      <a:pos x="21" y="57"/>
                    </a:cxn>
                    <a:cxn ang="0">
                      <a:pos x="29" y="65"/>
                    </a:cxn>
                    <a:cxn ang="0">
                      <a:pos x="38" y="71"/>
                    </a:cxn>
                    <a:cxn ang="0">
                      <a:pos x="48" y="74"/>
                    </a:cxn>
                    <a:cxn ang="0">
                      <a:pos x="59" y="78"/>
                    </a:cxn>
                    <a:cxn ang="0">
                      <a:pos x="63" y="76"/>
                    </a:cxn>
                    <a:cxn ang="0">
                      <a:pos x="67" y="74"/>
                    </a:cxn>
                    <a:cxn ang="0">
                      <a:pos x="55" y="72"/>
                    </a:cxn>
                    <a:cxn ang="0">
                      <a:pos x="46" y="69"/>
                    </a:cxn>
                    <a:cxn ang="0">
                      <a:pos x="35" y="65"/>
                    </a:cxn>
                    <a:cxn ang="0">
                      <a:pos x="27" y="57"/>
                    </a:cxn>
                    <a:cxn ang="0">
                      <a:pos x="19" y="50"/>
                    </a:cxn>
                    <a:cxn ang="0">
                      <a:pos x="12" y="42"/>
                    </a:cxn>
                    <a:cxn ang="0">
                      <a:pos x="8" y="31"/>
                    </a:cxn>
                    <a:cxn ang="0">
                      <a:pos x="4" y="21"/>
                    </a:cxn>
                    <a:cxn ang="0">
                      <a:pos x="2" y="21"/>
                    </a:cxn>
                    <a:cxn ang="0">
                      <a:pos x="0" y="21"/>
                    </a:cxn>
                  </a:cxnLst>
                  <a:rect l="0" t="0" r="r" b="b"/>
                  <a:pathLst>
                    <a:path w="146" h="78">
                      <a:moveTo>
                        <a:pt x="146" y="4"/>
                      </a:moveTo>
                      <a:lnTo>
                        <a:pt x="146" y="2"/>
                      </a:lnTo>
                      <a:lnTo>
                        <a:pt x="146" y="0"/>
                      </a:lnTo>
                      <a:lnTo>
                        <a:pt x="145" y="0"/>
                      </a:lnTo>
                      <a:lnTo>
                        <a:pt x="143" y="0"/>
                      </a:lnTo>
                      <a:lnTo>
                        <a:pt x="143" y="2"/>
                      </a:lnTo>
                      <a:lnTo>
                        <a:pt x="143" y="4"/>
                      </a:lnTo>
                      <a:lnTo>
                        <a:pt x="141" y="14"/>
                      </a:lnTo>
                      <a:lnTo>
                        <a:pt x="141" y="21"/>
                      </a:lnTo>
                      <a:lnTo>
                        <a:pt x="137" y="31"/>
                      </a:lnTo>
                      <a:lnTo>
                        <a:pt x="133" y="38"/>
                      </a:lnTo>
                      <a:lnTo>
                        <a:pt x="129" y="44"/>
                      </a:lnTo>
                      <a:lnTo>
                        <a:pt x="126" y="52"/>
                      </a:lnTo>
                      <a:lnTo>
                        <a:pt x="118" y="57"/>
                      </a:lnTo>
                      <a:lnTo>
                        <a:pt x="112" y="61"/>
                      </a:lnTo>
                      <a:lnTo>
                        <a:pt x="116" y="61"/>
                      </a:lnTo>
                      <a:lnTo>
                        <a:pt x="120" y="61"/>
                      </a:lnTo>
                      <a:lnTo>
                        <a:pt x="131" y="50"/>
                      </a:lnTo>
                      <a:lnTo>
                        <a:pt x="139" y="36"/>
                      </a:lnTo>
                      <a:lnTo>
                        <a:pt x="145" y="21"/>
                      </a:lnTo>
                      <a:lnTo>
                        <a:pt x="146" y="4"/>
                      </a:lnTo>
                      <a:close/>
                      <a:moveTo>
                        <a:pt x="0" y="21"/>
                      </a:moveTo>
                      <a:lnTo>
                        <a:pt x="4" y="33"/>
                      </a:lnTo>
                      <a:lnTo>
                        <a:pt x="8" y="42"/>
                      </a:lnTo>
                      <a:lnTo>
                        <a:pt x="14" y="50"/>
                      </a:lnTo>
                      <a:lnTo>
                        <a:pt x="21" y="57"/>
                      </a:lnTo>
                      <a:lnTo>
                        <a:pt x="29" y="65"/>
                      </a:lnTo>
                      <a:lnTo>
                        <a:pt x="38" y="71"/>
                      </a:lnTo>
                      <a:lnTo>
                        <a:pt x="48" y="74"/>
                      </a:lnTo>
                      <a:lnTo>
                        <a:pt x="59" y="78"/>
                      </a:lnTo>
                      <a:lnTo>
                        <a:pt x="63" y="76"/>
                      </a:lnTo>
                      <a:lnTo>
                        <a:pt x="67" y="74"/>
                      </a:lnTo>
                      <a:lnTo>
                        <a:pt x="55" y="72"/>
                      </a:lnTo>
                      <a:lnTo>
                        <a:pt x="46" y="69"/>
                      </a:lnTo>
                      <a:lnTo>
                        <a:pt x="35" y="65"/>
                      </a:lnTo>
                      <a:lnTo>
                        <a:pt x="27" y="57"/>
                      </a:lnTo>
                      <a:lnTo>
                        <a:pt x="19" y="50"/>
                      </a:lnTo>
                      <a:lnTo>
                        <a:pt x="12" y="42"/>
                      </a:lnTo>
                      <a:lnTo>
                        <a:pt x="8" y="31"/>
                      </a:lnTo>
                      <a:lnTo>
                        <a:pt x="4" y="21"/>
                      </a:lnTo>
                      <a:lnTo>
                        <a:pt x="2" y="21"/>
                      </a:lnTo>
                      <a:lnTo>
                        <a:pt x="0" y="21"/>
                      </a:lnTo>
                      <a:close/>
                    </a:path>
                  </a:pathLst>
                </a:custGeom>
                <a:solidFill>
                  <a:srgbClr val="EDBF1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466" name="Freeform 330"/>
                <p:cNvSpPr>
                  <a:spLocks noEditPoints="1"/>
                </p:cNvSpPr>
                <p:nvPr/>
              </p:nvSpPr>
              <p:spPr bwMode="auto">
                <a:xfrm>
                  <a:off x="1794" y="1633"/>
                  <a:ext cx="143" cy="76"/>
                </a:xfrm>
                <a:custGeom>
                  <a:avLst/>
                  <a:gdLst/>
                  <a:ahLst/>
                  <a:cxnLst>
                    <a:cxn ang="0">
                      <a:pos x="143" y="4"/>
                    </a:cxn>
                    <a:cxn ang="0">
                      <a:pos x="143" y="2"/>
                    </a:cxn>
                    <a:cxn ang="0">
                      <a:pos x="143" y="0"/>
                    </a:cxn>
                    <a:cxn ang="0">
                      <a:pos x="141" y="0"/>
                    </a:cxn>
                    <a:cxn ang="0">
                      <a:pos x="139" y="0"/>
                    </a:cxn>
                    <a:cxn ang="0">
                      <a:pos x="139" y="2"/>
                    </a:cxn>
                    <a:cxn ang="0">
                      <a:pos x="139" y="4"/>
                    </a:cxn>
                    <a:cxn ang="0">
                      <a:pos x="137" y="14"/>
                    </a:cxn>
                    <a:cxn ang="0">
                      <a:pos x="135" y="23"/>
                    </a:cxn>
                    <a:cxn ang="0">
                      <a:pos x="133" y="31"/>
                    </a:cxn>
                    <a:cxn ang="0">
                      <a:pos x="129" y="38"/>
                    </a:cxn>
                    <a:cxn ang="0">
                      <a:pos x="124" y="46"/>
                    </a:cxn>
                    <a:cxn ang="0">
                      <a:pos x="118" y="52"/>
                    </a:cxn>
                    <a:cxn ang="0">
                      <a:pos x="112" y="57"/>
                    </a:cxn>
                    <a:cxn ang="0">
                      <a:pos x="105" y="63"/>
                    </a:cxn>
                    <a:cxn ang="0">
                      <a:pos x="110" y="61"/>
                    </a:cxn>
                    <a:cxn ang="0">
                      <a:pos x="114" y="61"/>
                    </a:cxn>
                    <a:cxn ang="0">
                      <a:pos x="125" y="50"/>
                    </a:cxn>
                    <a:cxn ang="0">
                      <a:pos x="135" y="36"/>
                    </a:cxn>
                    <a:cxn ang="0">
                      <a:pos x="141" y="21"/>
                    </a:cxn>
                    <a:cxn ang="0">
                      <a:pos x="143" y="4"/>
                    </a:cxn>
                    <a:cxn ang="0">
                      <a:pos x="0" y="21"/>
                    </a:cxn>
                    <a:cxn ang="0">
                      <a:pos x="4" y="31"/>
                    </a:cxn>
                    <a:cxn ang="0">
                      <a:pos x="8" y="42"/>
                    </a:cxn>
                    <a:cxn ang="0">
                      <a:pos x="14" y="50"/>
                    </a:cxn>
                    <a:cxn ang="0">
                      <a:pos x="21" y="57"/>
                    </a:cxn>
                    <a:cxn ang="0">
                      <a:pos x="31" y="65"/>
                    </a:cxn>
                    <a:cxn ang="0">
                      <a:pos x="40" y="71"/>
                    </a:cxn>
                    <a:cxn ang="0">
                      <a:pos x="50" y="74"/>
                    </a:cxn>
                    <a:cxn ang="0">
                      <a:pos x="61" y="76"/>
                    </a:cxn>
                    <a:cxn ang="0">
                      <a:pos x="65" y="74"/>
                    </a:cxn>
                    <a:cxn ang="0">
                      <a:pos x="70" y="72"/>
                    </a:cxn>
                    <a:cxn ang="0">
                      <a:pos x="70" y="72"/>
                    </a:cxn>
                    <a:cxn ang="0">
                      <a:pos x="70" y="72"/>
                    </a:cxn>
                    <a:cxn ang="0">
                      <a:pos x="59" y="72"/>
                    </a:cxn>
                    <a:cxn ang="0">
                      <a:pos x="48" y="69"/>
                    </a:cxn>
                    <a:cxn ang="0">
                      <a:pos x="36" y="65"/>
                    </a:cxn>
                    <a:cxn ang="0">
                      <a:pos x="27" y="57"/>
                    </a:cxn>
                    <a:cxn ang="0">
                      <a:pos x="19" y="50"/>
                    </a:cxn>
                    <a:cxn ang="0">
                      <a:pos x="12" y="42"/>
                    </a:cxn>
                    <a:cxn ang="0">
                      <a:pos x="8" y="31"/>
                    </a:cxn>
                    <a:cxn ang="0">
                      <a:pos x="4" y="19"/>
                    </a:cxn>
                    <a:cxn ang="0">
                      <a:pos x="2" y="21"/>
                    </a:cxn>
                    <a:cxn ang="0">
                      <a:pos x="0" y="21"/>
                    </a:cxn>
                  </a:cxnLst>
                  <a:rect l="0" t="0" r="r" b="b"/>
                  <a:pathLst>
                    <a:path w="143" h="76">
                      <a:moveTo>
                        <a:pt x="143" y="4"/>
                      </a:moveTo>
                      <a:lnTo>
                        <a:pt x="143" y="2"/>
                      </a:lnTo>
                      <a:lnTo>
                        <a:pt x="143" y="0"/>
                      </a:lnTo>
                      <a:lnTo>
                        <a:pt x="141" y="0"/>
                      </a:lnTo>
                      <a:lnTo>
                        <a:pt x="139" y="0"/>
                      </a:lnTo>
                      <a:lnTo>
                        <a:pt x="139" y="2"/>
                      </a:lnTo>
                      <a:lnTo>
                        <a:pt x="139" y="4"/>
                      </a:lnTo>
                      <a:lnTo>
                        <a:pt x="137" y="14"/>
                      </a:lnTo>
                      <a:lnTo>
                        <a:pt x="135" y="23"/>
                      </a:lnTo>
                      <a:lnTo>
                        <a:pt x="133" y="31"/>
                      </a:lnTo>
                      <a:lnTo>
                        <a:pt x="129" y="38"/>
                      </a:lnTo>
                      <a:lnTo>
                        <a:pt x="124" y="46"/>
                      </a:lnTo>
                      <a:lnTo>
                        <a:pt x="118" y="52"/>
                      </a:lnTo>
                      <a:lnTo>
                        <a:pt x="112" y="57"/>
                      </a:lnTo>
                      <a:lnTo>
                        <a:pt x="105" y="63"/>
                      </a:lnTo>
                      <a:lnTo>
                        <a:pt x="110" y="61"/>
                      </a:lnTo>
                      <a:lnTo>
                        <a:pt x="114" y="61"/>
                      </a:lnTo>
                      <a:lnTo>
                        <a:pt x="125" y="50"/>
                      </a:lnTo>
                      <a:lnTo>
                        <a:pt x="135" y="36"/>
                      </a:lnTo>
                      <a:lnTo>
                        <a:pt x="141" y="21"/>
                      </a:lnTo>
                      <a:lnTo>
                        <a:pt x="143" y="4"/>
                      </a:lnTo>
                      <a:close/>
                      <a:moveTo>
                        <a:pt x="0" y="21"/>
                      </a:moveTo>
                      <a:lnTo>
                        <a:pt x="4" y="31"/>
                      </a:lnTo>
                      <a:lnTo>
                        <a:pt x="8" y="42"/>
                      </a:lnTo>
                      <a:lnTo>
                        <a:pt x="14" y="50"/>
                      </a:lnTo>
                      <a:lnTo>
                        <a:pt x="21" y="57"/>
                      </a:lnTo>
                      <a:lnTo>
                        <a:pt x="31" y="65"/>
                      </a:lnTo>
                      <a:lnTo>
                        <a:pt x="40" y="71"/>
                      </a:lnTo>
                      <a:lnTo>
                        <a:pt x="50" y="74"/>
                      </a:lnTo>
                      <a:lnTo>
                        <a:pt x="61" y="76"/>
                      </a:lnTo>
                      <a:lnTo>
                        <a:pt x="65" y="74"/>
                      </a:lnTo>
                      <a:lnTo>
                        <a:pt x="70" y="72"/>
                      </a:lnTo>
                      <a:lnTo>
                        <a:pt x="70" y="72"/>
                      </a:lnTo>
                      <a:lnTo>
                        <a:pt x="70" y="72"/>
                      </a:lnTo>
                      <a:lnTo>
                        <a:pt x="59" y="72"/>
                      </a:lnTo>
                      <a:lnTo>
                        <a:pt x="48" y="69"/>
                      </a:lnTo>
                      <a:lnTo>
                        <a:pt x="36" y="65"/>
                      </a:lnTo>
                      <a:lnTo>
                        <a:pt x="27" y="57"/>
                      </a:lnTo>
                      <a:lnTo>
                        <a:pt x="19" y="50"/>
                      </a:lnTo>
                      <a:lnTo>
                        <a:pt x="12" y="42"/>
                      </a:lnTo>
                      <a:lnTo>
                        <a:pt x="8" y="31"/>
                      </a:lnTo>
                      <a:lnTo>
                        <a:pt x="4" y="19"/>
                      </a:lnTo>
                      <a:lnTo>
                        <a:pt x="2" y="21"/>
                      </a:lnTo>
                      <a:lnTo>
                        <a:pt x="0" y="21"/>
                      </a:lnTo>
                      <a:close/>
                    </a:path>
                  </a:pathLst>
                </a:custGeom>
                <a:solidFill>
                  <a:srgbClr val="EDC01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467" name="Freeform 331"/>
                <p:cNvSpPr>
                  <a:spLocks noEditPoints="1"/>
                </p:cNvSpPr>
                <p:nvPr/>
              </p:nvSpPr>
              <p:spPr bwMode="auto">
                <a:xfrm>
                  <a:off x="1796" y="1633"/>
                  <a:ext cx="139" cy="74"/>
                </a:xfrm>
                <a:custGeom>
                  <a:avLst/>
                  <a:gdLst/>
                  <a:ahLst/>
                  <a:cxnLst>
                    <a:cxn ang="0">
                      <a:pos x="139" y="4"/>
                    </a:cxn>
                    <a:cxn ang="0">
                      <a:pos x="139" y="2"/>
                    </a:cxn>
                    <a:cxn ang="0">
                      <a:pos x="139" y="0"/>
                    </a:cxn>
                    <a:cxn ang="0">
                      <a:pos x="137" y="0"/>
                    </a:cxn>
                    <a:cxn ang="0">
                      <a:pos x="135" y="2"/>
                    </a:cxn>
                    <a:cxn ang="0">
                      <a:pos x="135" y="2"/>
                    </a:cxn>
                    <a:cxn ang="0">
                      <a:pos x="135" y="4"/>
                    </a:cxn>
                    <a:cxn ang="0">
                      <a:pos x="133" y="14"/>
                    </a:cxn>
                    <a:cxn ang="0">
                      <a:pos x="131" y="23"/>
                    </a:cxn>
                    <a:cxn ang="0">
                      <a:pos x="127" y="33"/>
                    </a:cxn>
                    <a:cxn ang="0">
                      <a:pos x="123" y="40"/>
                    </a:cxn>
                    <a:cxn ang="0">
                      <a:pos x="118" y="48"/>
                    </a:cxn>
                    <a:cxn ang="0">
                      <a:pos x="112" y="55"/>
                    </a:cxn>
                    <a:cxn ang="0">
                      <a:pos x="104" y="61"/>
                    </a:cxn>
                    <a:cxn ang="0">
                      <a:pos x="95" y="65"/>
                    </a:cxn>
                    <a:cxn ang="0">
                      <a:pos x="103" y="63"/>
                    </a:cxn>
                    <a:cxn ang="0">
                      <a:pos x="108" y="61"/>
                    </a:cxn>
                    <a:cxn ang="0">
                      <a:pos x="114" y="57"/>
                    </a:cxn>
                    <a:cxn ang="0">
                      <a:pos x="122" y="52"/>
                    </a:cxn>
                    <a:cxn ang="0">
                      <a:pos x="125" y="44"/>
                    </a:cxn>
                    <a:cxn ang="0">
                      <a:pos x="129" y="38"/>
                    </a:cxn>
                    <a:cxn ang="0">
                      <a:pos x="133" y="31"/>
                    </a:cxn>
                    <a:cxn ang="0">
                      <a:pos x="137" y="21"/>
                    </a:cxn>
                    <a:cxn ang="0">
                      <a:pos x="137" y="14"/>
                    </a:cxn>
                    <a:cxn ang="0">
                      <a:pos x="139" y="4"/>
                    </a:cxn>
                    <a:cxn ang="0">
                      <a:pos x="0" y="21"/>
                    </a:cxn>
                    <a:cxn ang="0">
                      <a:pos x="4" y="31"/>
                    </a:cxn>
                    <a:cxn ang="0">
                      <a:pos x="8" y="42"/>
                    </a:cxn>
                    <a:cxn ang="0">
                      <a:pos x="15" y="50"/>
                    </a:cxn>
                    <a:cxn ang="0">
                      <a:pos x="23" y="57"/>
                    </a:cxn>
                    <a:cxn ang="0">
                      <a:pos x="31" y="65"/>
                    </a:cxn>
                    <a:cxn ang="0">
                      <a:pos x="42" y="69"/>
                    </a:cxn>
                    <a:cxn ang="0">
                      <a:pos x="51" y="72"/>
                    </a:cxn>
                    <a:cxn ang="0">
                      <a:pos x="63" y="74"/>
                    </a:cxn>
                    <a:cxn ang="0">
                      <a:pos x="70" y="72"/>
                    </a:cxn>
                    <a:cxn ang="0">
                      <a:pos x="76" y="71"/>
                    </a:cxn>
                    <a:cxn ang="0">
                      <a:pos x="72" y="71"/>
                    </a:cxn>
                    <a:cxn ang="0">
                      <a:pos x="68" y="71"/>
                    </a:cxn>
                    <a:cxn ang="0">
                      <a:pos x="57" y="71"/>
                    </a:cxn>
                    <a:cxn ang="0">
                      <a:pos x="46" y="67"/>
                    </a:cxn>
                    <a:cxn ang="0">
                      <a:pos x="36" y="63"/>
                    </a:cxn>
                    <a:cxn ang="0">
                      <a:pos x="27" y="57"/>
                    </a:cxn>
                    <a:cxn ang="0">
                      <a:pos x="19" y="50"/>
                    </a:cxn>
                    <a:cxn ang="0">
                      <a:pos x="12" y="40"/>
                    </a:cxn>
                    <a:cxn ang="0">
                      <a:pos x="8" y="31"/>
                    </a:cxn>
                    <a:cxn ang="0">
                      <a:pos x="4" y="19"/>
                    </a:cxn>
                    <a:cxn ang="0">
                      <a:pos x="2" y="19"/>
                    </a:cxn>
                    <a:cxn ang="0">
                      <a:pos x="0" y="21"/>
                    </a:cxn>
                  </a:cxnLst>
                  <a:rect l="0" t="0" r="r" b="b"/>
                  <a:pathLst>
                    <a:path w="139" h="74">
                      <a:moveTo>
                        <a:pt x="139" y="4"/>
                      </a:moveTo>
                      <a:lnTo>
                        <a:pt x="139" y="2"/>
                      </a:lnTo>
                      <a:lnTo>
                        <a:pt x="139" y="0"/>
                      </a:lnTo>
                      <a:lnTo>
                        <a:pt x="137" y="0"/>
                      </a:lnTo>
                      <a:lnTo>
                        <a:pt x="135" y="2"/>
                      </a:lnTo>
                      <a:lnTo>
                        <a:pt x="135" y="2"/>
                      </a:lnTo>
                      <a:lnTo>
                        <a:pt x="135" y="4"/>
                      </a:lnTo>
                      <a:lnTo>
                        <a:pt x="133" y="14"/>
                      </a:lnTo>
                      <a:lnTo>
                        <a:pt x="131" y="23"/>
                      </a:lnTo>
                      <a:lnTo>
                        <a:pt x="127" y="33"/>
                      </a:lnTo>
                      <a:lnTo>
                        <a:pt x="123" y="40"/>
                      </a:lnTo>
                      <a:lnTo>
                        <a:pt x="118" y="48"/>
                      </a:lnTo>
                      <a:lnTo>
                        <a:pt x="112" y="55"/>
                      </a:lnTo>
                      <a:lnTo>
                        <a:pt x="104" y="61"/>
                      </a:lnTo>
                      <a:lnTo>
                        <a:pt x="95" y="65"/>
                      </a:lnTo>
                      <a:lnTo>
                        <a:pt x="103" y="63"/>
                      </a:lnTo>
                      <a:lnTo>
                        <a:pt x="108" y="61"/>
                      </a:lnTo>
                      <a:lnTo>
                        <a:pt x="114" y="57"/>
                      </a:lnTo>
                      <a:lnTo>
                        <a:pt x="122" y="52"/>
                      </a:lnTo>
                      <a:lnTo>
                        <a:pt x="125" y="44"/>
                      </a:lnTo>
                      <a:lnTo>
                        <a:pt x="129" y="38"/>
                      </a:lnTo>
                      <a:lnTo>
                        <a:pt x="133" y="31"/>
                      </a:lnTo>
                      <a:lnTo>
                        <a:pt x="137" y="21"/>
                      </a:lnTo>
                      <a:lnTo>
                        <a:pt x="137" y="14"/>
                      </a:lnTo>
                      <a:lnTo>
                        <a:pt x="139" y="4"/>
                      </a:lnTo>
                      <a:close/>
                      <a:moveTo>
                        <a:pt x="0" y="21"/>
                      </a:moveTo>
                      <a:lnTo>
                        <a:pt x="4" y="31"/>
                      </a:lnTo>
                      <a:lnTo>
                        <a:pt x="8" y="42"/>
                      </a:lnTo>
                      <a:lnTo>
                        <a:pt x="15" y="50"/>
                      </a:lnTo>
                      <a:lnTo>
                        <a:pt x="23" y="57"/>
                      </a:lnTo>
                      <a:lnTo>
                        <a:pt x="31" y="65"/>
                      </a:lnTo>
                      <a:lnTo>
                        <a:pt x="42" y="69"/>
                      </a:lnTo>
                      <a:lnTo>
                        <a:pt x="51" y="72"/>
                      </a:lnTo>
                      <a:lnTo>
                        <a:pt x="63" y="74"/>
                      </a:lnTo>
                      <a:lnTo>
                        <a:pt x="70" y="72"/>
                      </a:lnTo>
                      <a:lnTo>
                        <a:pt x="76" y="71"/>
                      </a:lnTo>
                      <a:lnTo>
                        <a:pt x="72" y="71"/>
                      </a:lnTo>
                      <a:lnTo>
                        <a:pt x="68" y="71"/>
                      </a:lnTo>
                      <a:lnTo>
                        <a:pt x="57" y="71"/>
                      </a:lnTo>
                      <a:lnTo>
                        <a:pt x="46" y="67"/>
                      </a:lnTo>
                      <a:lnTo>
                        <a:pt x="36" y="63"/>
                      </a:lnTo>
                      <a:lnTo>
                        <a:pt x="27" y="57"/>
                      </a:lnTo>
                      <a:lnTo>
                        <a:pt x="19" y="50"/>
                      </a:lnTo>
                      <a:lnTo>
                        <a:pt x="12" y="40"/>
                      </a:lnTo>
                      <a:lnTo>
                        <a:pt x="8" y="31"/>
                      </a:lnTo>
                      <a:lnTo>
                        <a:pt x="4" y="19"/>
                      </a:lnTo>
                      <a:lnTo>
                        <a:pt x="2" y="19"/>
                      </a:lnTo>
                      <a:lnTo>
                        <a:pt x="0" y="21"/>
                      </a:lnTo>
                      <a:close/>
                    </a:path>
                  </a:pathLst>
                </a:custGeom>
                <a:solidFill>
                  <a:srgbClr val="EDC11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468" name="Freeform 332"/>
                <p:cNvSpPr>
                  <a:spLocks/>
                </p:cNvSpPr>
                <p:nvPr/>
              </p:nvSpPr>
              <p:spPr bwMode="auto">
                <a:xfrm>
                  <a:off x="1798" y="1633"/>
                  <a:ext cx="135" cy="72"/>
                </a:xfrm>
                <a:custGeom>
                  <a:avLst/>
                  <a:gdLst/>
                  <a:ahLst/>
                  <a:cxnLst>
                    <a:cxn ang="0">
                      <a:pos x="135" y="4"/>
                    </a:cxn>
                    <a:cxn ang="0">
                      <a:pos x="135" y="2"/>
                    </a:cxn>
                    <a:cxn ang="0">
                      <a:pos x="135" y="0"/>
                    </a:cxn>
                    <a:cxn ang="0">
                      <a:pos x="133" y="2"/>
                    </a:cxn>
                    <a:cxn ang="0">
                      <a:pos x="131" y="2"/>
                    </a:cxn>
                    <a:cxn ang="0">
                      <a:pos x="131" y="2"/>
                    </a:cxn>
                    <a:cxn ang="0">
                      <a:pos x="131" y="4"/>
                    </a:cxn>
                    <a:cxn ang="0">
                      <a:pos x="129" y="17"/>
                    </a:cxn>
                    <a:cxn ang="0">
                      <a:pos x="125" y="29"/>
                    </a:cxn>
                    <a:cxn ang="0">
                      <a:pos x="120" y="40"/>
                    </a:cxn>
                    <a:cxn ang="0">
                      <a:pos x="112" y="50"/>
                    </a:cxn>
                    <a:cxn ang="0">
                      <a:pos x="102" y="57"/>
                    </a:cxn>
                    <a:cxn ang="0">
                      <a:pos x="91" y="65"/>
                    </a:cxn>
                    <a:cxn ang="0">
                      <a:pos x="80" y="69"/>
                    </a:cxn>
                    <a:cxn ang="0">
                      <a:pos x="66" y="69"/>
                    </a:cxn>
                    <a:cxn ang="0">
                      <a:pos x="55" y="69"/>
                    </a:cxn>
                    <a:cxn ang="0">
                      <a:pos x="44" y="65"/>
                    </a:cxn>
                    <a:cxn ang="0">
                      <a:pos x="34" y="61"/>
                    </a:cxn>
                    <a:cxn ang="0">
                      <a:pos x="27" y="55"/>
                    </a:cxn>
                    <a:cxn ang="0">
                      <a:pos x="19" y="48"/>
                    </a:cxn>
                    <a:cxn ang="0">
                      <a:pos x="11" y="40"/>
                    </a:cxn>
                    <a:cxn ang="0">
                      <a:pos x="8" y="31"/>
                    </a:cxn>
                    <a:cxn ang="0">
                      <a:pos x="4" y="19"/>
                    </a:cxn>
                    <a:cxn ang="0">
                      <a:pos x="2" y="19"/>
                    </a:cxn>
                    <a:cxn ang="0">
                      <a:pos x="0" y="19"/>
                    </a:cxn>
                    <a:cxn ang="0">
                      <a:pos x="4" y="31"/>
                    </a:cxn>
                    <a:cxn ang="0">
                      <a:pos x="8" y="42"/>
                    </a:cxn>
                    <a:cxn ang="0">
                      <a:pos x="15" y="50"/>
                    </a:cxn>
                    <a:cxn ang="0">
                      <a:pos x="23" y="57"/>
                    </a:cxn>
                    <a:cxn ang="0">
                      <a:pos x="32" y="65"/>
                    </a:cxn>
                    <a:cxn ang="0">
                      <a:pos x="44" y="69"/>
                    </a:cxn>
                    <a:cxn ang="0">
                      <a:pos x="55" y="72"/>
                    </a:cxn>
                    <a:cxn ang="0">
                      <a:pos x="66" y="72"/>
                    </a:cxn>
                    <a:cxn ang="0">
                      <a:pos x="66" y="72"/>
                    </a:cxn>
                    <a:cxn ang="0">
                      <a:pos x="66" y="72"/>
                    </a:cxn>
                    <a:cxn ang="0">
                      <a:pos x="84" y="67"/>
                    </a:cxn>
                    <a:cxn ang="0">
                      <a:pos x="101" y="63"/>
                    </a:cxn>
                    <a:cxn ang="0">
                      <a:pos x="108" y="57"/>
                    </a:cxn>
                    <a:cxn ang="0">
                      <a:pos x="114" y="52"/>
                    </a:cxn>
                    <a:cxn ang="0">
                      <a:pos x="120" y="46"/>
                    </a:cxn>
                    <a:cxn ang="0">
                      <a:pos x="125" y="38"/>
                    </a:cxn>
                    <a:cxn ang="0">
                      <a:pos x="129" y="31"/>
                    </a:cxn>
                    <a:cxn ang="0">
                      <a:pos x="131" y="23"/>
                    </a:cxn>
                    <a:cxn ang="0">
                      <a:pos x="133" y="14"/>
                    </a:cxn>
                    <a:cxn ang="0">
                      <a:pos x="135" y="4"/>
                    </a:cxn>
                  </a:cxnLst>
                  <a:rect l="0" t="0" r="r" b="b"/>
                  <a:pathLst>
                    <a:path w="135" h="72">
                      <a:moveTo>
                        <a:pt x="135" y="4"/>
                      </a:moveTo>
                      <a:lnTo>
                        <a:pt x="135" y="2"/>
                      </a:lnTo>
                      <a:lnTo>
                        <a:pt x="135" y="0"/>
                      </a:lnTo>
                      <a:lnTo>
                        <a:pt x="133" y="2"/>
                      </a:lnTo>
                      <a:lnTo>
                        <a:pt x="131" y="2"/>
                      </a:lnTo>
                      <a:lnTo>
                        <a:pt x="131" y="2"/>
                      </a:lnTo>
                      <a:lnTo>
                        <a:pt x="131" y="4"/>
                      </a:lnTo>
                      <a:lnTo>
                        <a:pt x="129" y="17"/>
                      </a:lnTo>
                      <a:lnTo>
                        <a:pt x="125" y="29"/>
                      </a:lnTo>
                      <a:lnTo>
                        <a:pt x="120" y="40"/>
                      </a:lnTo>
                      <a:lnTo>
                        <a:pt x="112" y="50"/>
                      </a:lnTo>
                      <a:lnTo>
                        <a:pt x="102" y="57"/>
                      </a:lnTo>
                      <a:lnTo>
                        <a:pt x="91" y="65"/>
                      </a:lnTo>
                      <a:lnTo>
                        <a:pt x="80" y="69"/>
                      </a:lnTo>
                      <a:lnTo>
                        <a:pt x="66" y="69"/>
                      </a:lnTo>
                      <a:lnTo>
                        <a:pt x="55" y="69"/>
                      </a:lnTo>
                      <a:lnTo>
                        <a:pt x="44" y="65"/>
                      </a:lnTo>
                      <a:lnTo>
                        <a:pt x="34" y="61"/>
                      </a:lnTo>
                      <a:lnTo>
                        <a:pt x="27" y="55"/>
                      </a:lnTo>
                      <a:lnTo>
                        <a:pt x="19" y="48"/>
                      </a:lnTo>
                      <a:lnTo>
                        <a:pt x="11" y="40"/>
                      </a:lnTo>
                      <a:lnTo>
                        <a:pt x="8" y="31"/>
                      </a:lnTo>
                      <a:lnTo>
                        <a:pt x="4" y="19"/>
                      </a:lnTo>
                      <a:lnTo>
                        <a:pt x="2" y="19"/>
                      </a:lnTo>
                      <a:lnTo>
                        <a:pt x="0" y="19"/>
                      </a:lnTo>
                      <a:lnTo>
                        <a:pt x="4" y="31"/>
                      </a:lnTo>
                      <a:lnTo>
                        <a:pt x="8" y="42"/>
                      </a:lnTo>
                      <a:lnTo>
                        <a:pt x="15" y="50"/>
                      </a:lnTo>
                      <a:lnTo>
                        <a:pt x="23" y="57"/>
                      </a:lnTo>
                      <a:lnTo>
                        <a:pt x="32" y="65"/>
                      </a:lnTo>
                      <a:lnTo>
                        <a:pt x="44" y="69"/>
                      </a:lnTo>
                      <a:lnTo>
                        <a:pt x="55" y="72"/>
                      </a:lnTo>
                      <a:lnTo>
                        <a:pt x="66" y="72"/>
                      </a:lnTo>
                      <a:lnTo>
                        <a:pt x="66" y="72"/>
                      </a:lnTo>
                      <a:lnTo>
                        <a:pt x="66" y="72"/>
                      </a:lnTo>
                      <a:lnTo>
                        <a:pt x="84" y="67"/>
                      </a:lnTo>
                      <a:lnTo>
                        <a:pt x="101" y="63"/>
                      </a:lnTo>
                      <a:lnTo>
                        <a:pt x="108" y="57"/>
                      </a:lnTo>
                      <a:lnTo>
                        <a:pt x="114" y="52"/>
                      </a:lnTo>
                      <a:lnTo>
                        <a:pt x="120" y="46"/>
                      </a:lnTo>
                      <a:lnTo>
                        <a:pt x="125" y="38"/>
                      </a:lnTo>
                      <a:lnTo>
                        <a:pt x="129" y="31"/>
                      </a:lnTo>
                      <a:lnTo>
                        <a:pt x="131" y="23"/>
                      </a:lnTo>
                      <a:lnTo>
                        <a:pt x="133" y="14"/>
                      </a:lnTo>
                      <a:lnTo>
                        <a:pt x="135" y="4"/>
                      </a:lnTo>
                      <a:close/>
                    </a:path>
                  </a:pathLst>
                </a:custGeom>
                <a:solidFill>
                  <a:srgbClr val="EDC21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469" name="Freeform 333"/>
                <p:cNvSpPr>
                  <a:spLocks/>
                </p:cNvSpPr>
                <p:nvPr/>
              </p:nvSpPr>
              <p:spPr bwMode="auto">
                <a:xfrm>
                  <a:off x="1800" y="1635"/>
                  <a:ext cx="131" cy="69"/>
                </a:xfrm>
                <a:custGeom>
                  <a:avLst/>
                  <a:gdLst/>
                  <a:ahLst/>
                  <a:cxnLst>
                    <a:cxn ang="0">
                      <a:pos x="131" y="2"/>
                    </a:cxn>
                    <a:cxn ang="0">
                      <a:pos x="131" y="0"/>
                    </a:cxn>
                    <a:cxn ang="0">
                      <a:pos x="131" y="0"/>
                    </a:cxn>
                    <a:cxn ang="0">
                      <a:pos x="129" y="0"/>
                    </a:cxn>
                    <a:cxn ang="0">
                      <a:pos x="127" y="0"/>
                    </a:cxn>
                    <a:cxn ang="0">
                      <a:pos x="127" y="0"/>
                    </a:cxn>
                    <a:cxn ang="0">
                      <a:pos x="127" y="2"/>
                    </a:cxn>
                    <a:cxn ang="0">
                      <a:pos x="125" y="15"/>
                    </a:cxn>
                    <a:cxn ang="0">
                      <a:pos x="121" y="27"/>
                    </a:cxn>
                    <a:cxn ang="0">
                      <a:pos x="116" y="38"/>
                    </a:cxn>
                    <a:cxn ang="0">
                      <a:pos x="108" y="48"/>
                    </a:cxn>
                    <a:cxn ang="0">
                      <a:pos x="99" y="55"/>
                    </a:cxn>
                    <a:cxn ang="0">
                      <a:pos x="89" y="61"/>
                    </a:cxn>
                    <a:cxn ang="0">
                      <a:pos x="76" y="65"/>
                    </a:cxn>
                    <a:cxn ang="0">
                      <a:pos x="64" y="65"/>
                    </a:cxn>
                    <a:cxn ang="0">
                      <a:pos x="53" y="65"/>
                    </a:cxn>
                    <a:cxn ang="0">
                      <a:pos x="44" y="61"/>
                    </a:cxn>
                    <a:cxn ang="0">
                      <a:pos x="34" y="57"/>
                    </a:cxn>
                    <a:cxn ang="0">
                      <a:pos x="25" y="51"/>
                    </a:cxn>
                    <a:cxn ang="0">
                      <a:pos x="17" y="44"/>
                    </a:cxn>
                    <a:cxn ang="0">
                      <a:pos x="11" y="36"/>
                    </a:cxn>
                    <a:cxn ang="0">
                      <a:pos x="6" y="27"/>
                    </a:cxn>
                    <a:cxn ang="0">
                      <a:pos x="4" y="17"/>
                    </a:cxn>
                    <a:cxn ang="0">
                      <a:pos x="2" y="17"/>
                    </a:cxn>
                    <a:cxn ang="0">
                      <a:pos x="0" y="17"/>
                    </a:cxn>
                    <a:cxn ang="0">
                      <a:pos x="4" y="29"/>
                    </a:cxn>
                    <a:cxn ang="0">
                      <a:pos x="8" y="38"/>
                    </a:cxn>
                    <a:cxn ang="0">
                      <a:pos x="15" y="48"/>
                    </a:cxn>
                    <a:cxn ang="0">
                      <a:pos x="23" y="55"/>
                    </a:cxn>
                    <a:cxn ang="0">
                      <a:pos x="32" y="61"/>
                    </a:cxn>
                    <a:cxn ang="0">
                      <a:pos x="42" y="65"/>
                    </a:cxn>
                    <a:cxn ang="0">
                      <a:pos x="53" y="69"/>
                    </a:cxn>
                    <a:cxn ang="0">
                      <a:pos x="64" y="69"/>
                    </a:cxn>
                    <a:cxn ang="0">
                      <a:pos x="68" y="69"/>
                    </a:cxn>
                    <a:cxn ang="0">
                      <a:pos x="72" y="69"/>
                    </a:cxn>
                    <a:cxn ang="0">
                      <a:pos x="82" y="65"/>
                    </a:cxn>
                    <a:cxn ang="0">
                      <a:pos x="91" y="63"/>
                    </a:cxn>
                    <a:cxn ang="0">
                      <a:pos x="100" y="59"/>
                    </a:cxn>
                    <a:cxn ang="0">
                      <a:pos x="108" y="53"/>
                    </a:cxn>
                    <a:cxn ang="0">
                      <a:pos x="114" y="46"/>
                    </a:cxn>
                    <a:cxn ang="0">
                      <a:pos x="119" y="38"/>
                    </a:cxn>
                    <a:cxn ang="0">
                      <a:pos x="123" y="31"/>
                    </a:cxn>
                    <a:cxn ang="0">
                      <a:pos x="127" y="21"/>
                    </a:cxn>
                    <a:cxn ang="0">
                      <a:pos x="129" y="12"/>
                    </a:cxn>
                    <a:cxn ang="0">
                      <a:pos x="131" y="2"/>
                    </a:cxn>
                  </a:cxnLst>
                  <a:rect l="0" t="0" r="r" b="b"/>
                  <a:pathLst>
                    <a:path w="131" h="69">
                      <a:moveTo>
                        <a:pt x="131" y="2"/>
                      </a:moveTo>
                      <a:lnTo>
                        <a:pt x="131" y="0"/>
                      </a:lnTo>
                      <a:lnTo>
                        <a:pt x="131" y="0"/>
                      </a:lnTo>
                      <a:lnTo>
                        <a:pt x="129" y="0"/>
                      </a:lnTo>
                      <a:lnTo>
                        <a:pt x="127" y="0"/>
                      </a:lnTo>
                      <a:lnTo>
                        <a:pt x="127" y="0"/>
                      </a:lnTo>
                      <a:lnTo>
                        <a:pt x="127" y="2"/>
                      </a:lnTo>
                      <a:lnTo>
                        <a:pt x="125" y="15"/>
                      </a:lnTo>
                      <a:lnTo>
                        <a:pt x="121" y="27"/>
                      </a:lnTo>
                      <a:lnTo>
                        <a:pt x="116" y="38"/>
                      </a:lnTo>
                      <a:lnTo>
                        <a:pt x="108" y="48"/>
                      </a:lnTo>
                      <a:lnTo>
                        <a:pt x="99" y="55"/>
                      </a:lnTo>
                      <a:lnTo>
                        <a:pt x="89" y="61"/>
                      </a:lnTo>
                      <a:lnTo>
                        <a:pt x="76" y="65"/>
                      </a:lnTo>
                      <a:lnTo>
                        <a:pt x="64" y="65"/>
                      </a:lnTo>
                      <a:lnTo>
                        <a:pt x="53" y="65"/>
                      </a:lnTo>
                      <a:lnTo>
                        <a:pt x="44" y="61"/>
                      </a:lnTo>
                      <a:lnTo>
                        <a:pt x="34" y="57"/>
                      </a:lnTo>
                      <a:lnTo>
                        <a:pt x="25" y="51"/>
                      </a:lnTo>
                      <a:lnTo>
                        <a:pt x="17" y="44"/>
                      </a:lnTo>
                      <a:lnTo>
                        <a:pt x="11" y="36"/>
                      </a:lnTo>
                      <a:lnTo>
                        <a:pt x="6" y="27"/>
                      </a:lnTo>
                      <a:lnTo>
                        <a:pt x="4" y="17"/>
                      </a:lnTo>
                      <a:lnTo>
                        <a:pt x="2" y="17"/>
                      </a:lnTo>
                      <a:lnTo>
                        <a:pt x="0" y="17"/>
                      </a:lnTo>
                      <a:lnTo>
                        <a:pt x="4" y="29"/>
                      </a:lnTo>
                      <a:lnTo>
                        <a:pt x="8" y="38"/>
                      </a:lnTo>
                      <a:lnTo>
                        <a:pt x="15" y="48"/>
                      </a:lnTo>
                      <a:lnTo>
                        <a:pt x="23" y="55"/>
                      </a:lnTo>
                      <a:lnTo>
                        <a:pt x="32" y="61"/>
                      </a:lnTo>
                      <a:lnTo>
                        <a:pt x="42" y="65"/>
                      </a:lnTo>
                      <a:lnTo>
                        <a:pt x="53" y="69"/>
                      </a:lnTo>
                      <a:lnTo>
                        <a:pt x="64" y="69"/>
                      </a:lnTo>
                      <a:lnTo>
                        <a:pt x="68" y="69"/>
                      </a:lnTo>
                      <a:lnTo>
                        <a:pt x="72" y="69"/>
                      </a:lnTo>
                      <a:lnTo>
                        <a:pt x="82" y="65"/>
                      </a:lnTo>
                      <a:lnTo>
                        <a:pt x="91" y="63"/>
                      </a:lnTo>
                      <a:lnTo>
                        <a:pt x="100" y="59"/>
                      </a:lnTo>
                      <a:lnTo>
                        <a:pt x="108" y="53"/>
                      </a:lnTo>
                      <a:lnTo>
                        <a:pt x="114" y="46"/>
                      </a:lnTo>
                      <a:lnTo>
                        <a:pt x="119" y="38"/>
                      </a:lnTo>
                      <a:lnTo>
                        <a:pt x="123" y="31"/>
                      </a:lnTo>
                      <a:lnTo>
                        <a:pt x="127" y="21"/>
                      </a:lnTo>
                      <a:lnTo>
                        <a:pt x="129" y="12"/>
                      </a:lnTo>
                      <a:lnTo>
                        <a:pt x="131" y="2"/>
                      </a:lnTo>
                      <a:close/>
                    </a:path>
                  </a:pathLst>
                </a:custGeom>
                <a:solidFill>
                  <a:srgbClr val="EEC31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470" name="Freeform 334"/>
                <p:cNvSpPr>
                  <a:spLocks/>
                </p:cNvSpPr>
                <p:nvPr/>
              </p:nvSpPr>
              <p:spPr bwMode="auto">
                <a:xfrm>
                  <a:off x="1802" y="1635"/>
                  <a:ext cx="127" cy="67"/>
                </a:xfrm>
                <a:custGeom>
                  <a:avLst/>
                  <a:gdLst/>
                  <a:ahLst/>
                  <a:cxnLst>
                    <a:cxn ang="0">
                      <a:pos x="127" y="2"/>
                    </a:cxn>
                    <a:cxn ang="0">
                      <a:pos x="127" y="0"/>
                    </a:cxn>
                    <a:cxn ang="0">
                      <a:pos x="127" y="0"/>
                    </a:cxn>
                    <a:cxn ang="0">
                      <a:pos x="125" y="0"/>
                    </a:cxn>
                    <a:cxn ang="0">
                      <a:pos x="123" y="0"/>
                    </a:cxn>
                    <a:cxn ang="0">
                      <a:pos x="123" y="0"/>
                    </a:cxn>
                    <a:cxn ang="0">
                      <a:pos x="123" y="2"/>
                    </a:cxn>
                    <a:cxn ang="0">
                      <a:pos x="121" y="15"/>
                    </a:cxn>
                    <a:cxn ang="0">
                      <a:pos x="117" y="27"/>
                    </a:cxn>
                    <a:cxn ang="0">
                      <a:pos x="112" y="36"/>
                    </a:cxn>
                    <a:cxn ang="0">
                      <a:pos x="104" y="46"/>
                    </a:cxn>
                    <a:cxn ang="0">
                      <a:pos x="97" y="53"/>
                    </a:cxn>
                    <a:cxn ang="0">
                      <a:pos x="85" y="59"/>
                    </a:cxn>
                    <a:cxn ang="0">
                      <a:pos x="74" y="63"/>
                    </a:cxn>
                    <a:cxn ang="0">
                      <a:pos x="62" y="63"/>
                    </a:cxn>
                    <a:cxn ang="0">
                      <a:pos x="51" y="63"/>
                    </a:cxn>
                    <a:cxn ang="0">
                      <a:pos x="42" y="59"/>
                    </a:cxn>
                    <a:cxn ang="0">
                      <a:pos x="32" y="55"/>
                    </a:cxn>
                    <a:cxn ang="0">
                      <a:pos x="25" y="50"/>
                    </a:cxn>
                    <a:cxn ang="0">
                      <a:pos x="17" y="44"/>
                    </a:cxn>
                    <a:cxn ang="0">
                      <a:pos x="11" y="36"/>
                    </a:cxn>
                    <a:cxn ang="0">
                      <a:pos x="6" y="27"/>
                    </a:cxn>
                    <a:cxn ang="0">
                      <a:pos x="4" y="17"/>
                    </a:cxn>
                    <a:cxn ang="0">
                      <a:pos x="2" y="17"/>
                    </a:cxn>
                    <a:cxn ang="0">
                      <a:pos x="0" y="17"/>
                    </a:cxn>
                    <a:cxn ang="0">
                      <a:pos x="4" y="29"/>
                    </a:cxn>
                    <a:cxn ang="0">
                      <a:pos x="7" y="38"/>
                    </a:cxn>
                    <a:cxn ang="0">
                      <a:pos x="15" y="46"/>
                    </a:cxn>
                    <a:cxn ang="0">
                      <a:pos x="23" y="53"/>
                    </a:cxn>
                    <a:cxn ang="0">
                      <a:pos x="30" y="59"/>
                    </a:cxn>
                    <a:cxn ang="0">
                      <a:pos x="40" y="63"/>
                    </a:cxn>
                    <a:cxn ang="0">
                      <a:pos x="51" y="67"/>
                    </a:cxn>
                    <a:cxn ang="0">
                      <a:pos x="62" y="67"/>
                    </a:cxn>
                    <a:cxn ang="0">
                      <a:pos x="76" y="67"/>
                    </a:cxn>
                    <a:cxn ang="0">
                      <a:pos x="87" y="63"/>
                    </a:cxn>
                    <a:cxn ang="0">
                      <a:pos x="98" y="55"/>
                    </a:cxn>
                    <a:cxn ang="0">
                      <a:pos x="108" y="48"/>
                    </a:cxn>
                    <a:cxn ang="0">
                      <a:pos x="116" y="38"/>
                    </a:cxn>
                    <a:cxn ang="0">
                      <a:pos x="121" y="27"/>
                    </a:cxn>
                    <a:cxn ang="0">
                      <a:pos x="125" y="15"/>
                    </a:cxn>
                    <a:cxn ang="0">
                      <a:pos x="127" y="2"/>
                    </a:cxn>
                  </a:cxnLst>
                  <a:rect l="0" t="0" r="r" b="b"/>
                  <a:pathLst>
                    <a:path w="127" h="67">
                      <a:moveTo>
                        <a:pt x="127" y="2"/>
                      </a:moveTo>
                      <a:lnTo>
                        <a:pt x="127" y="0"/>
                      </a:lnTo>
                      <a:lnTo>
                        <a:pt x="127" y="0"/>
                      </a:lnTo>
                      <a:lnTo>
                        <a:pt x="125" y="0"/>
                      </a:lnTo>
                      <a:lnTo>
                        <a:pt x="123" y="0"/>
                      </a:lnTo>
                      <a:lnTo>
                        <a:pt x="123" y="0"/>
                      </a:lnTo>
                      <a:lnTo>
                        <a:pt x="123" y="2"/>
                      </a:lnTo>
                      <a:lnTo>
                        <a:pt x="121" y="15"/>
                      </a:lnTo>
                      <a:lnTo>
                        <a:pt x="117" y="27"/>
                      </a:lnTo>
                      <a:lnTo>
                        <a:pt x="112" y="36"/>
                      </a:lnTo>
                      <a:lnTo>
                        <a:pt x="104" y="46"/>
                      </a:lnTo>
                      <a:lnTo>
                        <a:pt x="97" y="53"/>
                      </a:lnTo>
                      <a:lnTo>
                        <a:pt x="85" y="59"/>
                      </a:lnTo>
                      <a:lnTo>
                        <a:pt x="74" y="63"/>
                      </a:lnTo>
                      <a:lnTo>
                        <a:pt x="62" y="63"/>
                      </a:lnTo>
                      <a:lnTo>
                        <a:pt x="51" y="63"/>
                      </a:lnTo>
                      <a:lnTo>
                        <a:pt x="42" y="59"/>
                      </a:lnTo>
                      <a:lnTo>
                        <a:pt x="32" y="55"/>
                      </a:lnTo>
                      <a:lnTo>
                        <a:pt x="25" y="50"/>
                      </a:lnTo>
                      <a:lnTo>
                        <a:pt x="17" y="44"/>
                      </a:lnTo>
                      <a:lnTo>
                        <a:pt x="11" y="36"/>
                      </a:lnTo>
                      <a:lnTo>
                        <a:pt x="6" y="27"/>
                      </a:lnTo>
                      <a:lnTo>
                        <a:pt x="4" y="17"/>
                      </a:lnTo>
                      <a:lnTo>
                        <a:pt x="2" y="17"/>
                      </a:lnTo>
                      <a:lnTo>
                        <a:pt x="0" y="17"/>
                      </a:lnTo>
                      <a:lnTo>
                        <a:pt x="4" y="29"/>
                      </a:lnTo>
                      <a:lnTo>
                        <a:pt x="7" y="38"/>
                      </a:lnTo>
                      <a:lnTo>
                        <a:pt x="15" y="46"/>
                      </a:lnTo>
                      <a:lnTo>
                        <a:pt x="23" y="53"/>
                      </a:lnTo>
                      <a:lnTo>
                        <a:pt x="30" y="59"/>
                      </a:lnTo>
                      <a:lnTo>
                        <a:pt x="40" y="63"/>
                      </a:lnTo>
                      <a:lnTo>
                        <a:pt x="51" y="67"/>
                      </a:lnTo>
                      <a:lnTo>
                        <a:pt x="62" y="67"/>
                      </a:lnTo>
                      <a:lnTo>
                        <a:pt x="76" y="67"/>
                      </a:lnTo>
                      <a:lnTo>
                        <a:pt x="87" y="63"/>
                      </a:lnTo>
                      <a:lnTo>
                        <a:pt x="98" y="55"/>
                      </a:lnTo>
                      <a:lnTo>
                        <a:pt x="108" y="48"/>
                      </a:lnTo>
                      <a:lnTo>
                        <a:pt x="116" y="38"/>
                      </a:lnTo>
                      <a:lnTo>
                        <a:pt x="121" y="27"/>
                      </a:lnTo>
                      <a:lnTo>
                        <a:pt x="125" y="15"/>
                      </a:lnTo>
                      <a:lnTo>
                        <a:pt x="127" y="2"/>
                      </a:lnTo>
                      <a:close/>
                    </a:path>
                  </a:pathLst>
                </a:custGeom>
                <a:solidFill>
                  <a:srgbClr val="EEC41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471" name="Freeform 335"/>
                <p:cNvSpPr>
                  <a:spLocks/>
                </p:cNvSpPr>
                <p:nvPr/>
              </p:nvSpPr>
              <p:spPr bwMode="auto">
                <a:xfrm>
                  <a:off x="1804" y="1635"/>
                  <a:ext cx="123" cy="65"/>
                </a:xfrm>
                <a:custGeom>
                  <a:avLst/>
                  <a:gdLst/>
                  <a:ahLst/>
                  <a:cxnLst>
                    <a:cxn ang="0">
                      <a:pos x="123" y="2"/>
                    </a:cxn>
                    <a:cxn ang="0">
                      <a:pos x="123" y="0"/>
                    </a:cxn>
                    <a:cxn ang="0">
                      <a:pos x="123" y="0"/>
                    </a:cxn>
                    <a:cxn ang="0">
                      <a:pos x="121" y="0"/>
                    </a:cxn>
                    <a:cxn ang="0">
                      <a:pos x="119" y="0"/>
                    </a:cxn>
                    <a:cxn ang="0">
                      <a:pos x="119" y="2"/>
                    </a:cxn>
                    <a:cxn ang="0">
                      <a:pos x="119" y="2"/>
                    </a:cxn>
                    <a:cxn ang="0">
                      <a:pos x="117" y="14"/>
                    </a:cxn>
                    <a:cxn ang="0">
                      <a:pos x="114" y="25"/>
                    </a:cxn>
                    <a:cxn ang="0">
                      <a:pos x="108" y="36"/>
                    </a:cxn>
                    <a:cxn ang="0">
                      <a:pos x="102" y="44"/>
                    </a:cxn>
                    <a:cxn ang="0">
                      <a:pos x="93" y="51"/>
                    </a:cxn>
                    <a:cxn ang="0">
                      <a:pos x="83" y="57"/>
                    </a:cxn>
                    <a:cxn ang="0">
                      <a:pos x="72" y="61"/>
                    </a:cxn>
                    <a:cxn ang="0">
                      <a:pos x="60" y="61"/>
                    </a:cxn>
                    <a:cxn ang="0">
                      <a:pos x="49" y="61"/>
                    </a:cxn>
                    <a:cxn ang="0">
                      <a:pos x="40" y="57"/>
                    </a:cxn>
                    <a:cxn ang="0">
                      <a:pos x="32" y="53"/>
                    </a:cxn>
                    <a:cxn ang="0">
                      <a:pos x="24" y="48"/>
                    </a:cxn>
                    <a:cxn ang="0">
                      <a:pos x="17" y="42"/>
                    </a:cxn>
                    <a:cxn ang="0">
                      <a:pos x="11" y="34"/>
                    </a:cxn>
                    <a:cxn ang="0">
                      <a:pos x="5" y="27"/>
                    </a:cxn>
                    <a:cxn ang="0">
                      <a:pos x="4" y="17"/>
                    </a:cxn>
                    <a:cxn ang="0">
                      <a:pos x="2" y="17"/>
                    </a:cxn>
                    <a:cxn ang="0">
                      <a:pos x="0" y="17"/>
                    </a:cxn>
                    <a:cxn ang="0">
                      <a:pos x="2" y="27"/>
                    </a:cxn>
                    <a:cxn ang="0">
                      <a:pos x="7" y="36"/>
                    </a:cxn>
                    <a:cxn ang="0">
                      <a:pos x="13" y="44"/>
                    </a:cxn>
                    <a:cxn ang="0">
                      <a:pos x="21" y="51"/>
                    </a:cxn>
                    <a:cxn ang="0">
                      <a:pos x="30" y="57"/>
                    </a:cxn>
                    <a:cxn ang="0">
                      <a:pos x="40" y="61"/>
                    </a:cxn>
                    <a:cxn ang="0">
                      <a:pos x="49" y="65"/>
                    </a:cxn>
                    <a:cxn ang="0">
                      <a:pos x="60" y="65"/>
                    </a:cxn>
                    <a:cxn ang="0">
                      <a:pos x="72" y="65"/>
                    </a:cxn>
                    <a:cxn ang="0">
                      <a:pos x="85" y="61"/>
                    </a:cxn>
                    <a:cxn ang="0">
                      <a:pos x="95" y="55"/>
                    </a:cxn>
                    <a:cxn ang="0">
                      <a:pos x="104" y="48"/>
                    </a:cxn>
                    <a:cxn ang="0">
                      <a:pos x="112" y="38"/>
                    </a:cxn>
                    <a:cxn ang="0">
                      <a:pos x="117" y="27"/>
                    </a:cxn>
                    <a:cxn ang="0">
                      <a:pos x="121" y="15"/>
                    </a:cxn>
                    <a:cxn ang="0">
                      <a:pos x="123" y="2"/>
                    </a:cxn>
                  </a:cxnLst>
                  <a:rect l="0" t="0" r="r" b="b"/>
                  <a:pathLst>
                    <a:path w="123" h="65">
                      <a:moveTo>
                        <a:pt x="123" y="2"/>
                      </a:moveTo>
                      <a:lnTo>
                        <a:pt x="123" y="0"/>
                      </a:lnTo>
                      <a:lnTo>
                        <a:pt x="123" y="0"/>
                      </a:lnTo>
                      <a:lnTo>
                        <a:pt x="121" y="0"/>
                      </a:lnTo>
                      <a:lnTo>
                        <a:pt x="119" y="0"/>
                      </a:lnTo>
                      <a:lnTo>
                        <a:pt x="119" y="2"/>
                      </a:lnTo>
                      <a:lnTo>
                        <a:pt x="119" y="2"/>
                      </a:lnTo>
                      <a:lnTo>
                        <a:pt x="117" y="14"/>
                      </a:lnTo>
                      <a:lnTo>
                        <a:pt x="114" y="25"/>
                      </a:lnTo>
                      <a:lnTo>
                        <a:pt x="108" y="36"/>
                      </a:lnTo>
                      <a:lnTo>
                        <a:pt x="102" y="44"/>
                      </a:lnTo>
                      <a:lnTo>
                        <a:pt x="93" y="51"/>
                      </a:lnTo>
                      <a:lnTo>
                        <a:pt x="83" y="57"/>
                      </a:lnTo>
                      <a:lnTo>
                        <a:pt x="72" y="61"/>
                      </a:lnTo>
                      <a:lnTo>
                        <a:pt x="60" y="61"/>
                      </a:lnTo>
                      <a:lnTo>
                        <a:pt x="49" y="61"/>
                      </a:lnTo>
                      <a:lnTo>
                        <a:pt x="40" y="57"/>
                      </a:lnTo>
                      <a:lnTo>
                        <a:pt x="32" y="53"/>
                      </a:lnTo>
                      <a:lnTo>
                        <a:pt x="24" y="48"/>
                      </a:lnTo>
                      <a:lnTo>
                        <a:pt x="17" y="42"/>
                      </a:lnTo>
                      <a:lnTo>
                        <a:pt x="11" y="34"/>
                      </a:lnTo>
                      <a:lnTo>
                        <a:pt x="5" y="27"/>
                      </a:lnTo>
                      <a:lnTo>
                        <a:pt x="4" y="17"/>
                      </a:lnTo>
                      <a:lnTo>
                        <a:pt x="2" y="17"/>
                      </a:lnTo>
                      <a:lnTo>
                        <a:pt x="0" y="17"/>
                      </a:lnTo>
                      <a:lnTo>
                        <a:pt x="2" y="27"/>
                      </a:lnTo>
                      <a:lnTo>
                        <a:pt x="7" y="36"/>
                      </a:lnTo>
                      <a:lnTo>
                        <a:pt x="13" y="44"/>
                      </a:lnTo>
                      <a:lnTo>
                        <a:pt x="21" y="51"/>
                      </a:lnTo>
                      <a:lnTo>
                        <a:pt x="30" y="57"/>
                      </a:lnTo>
                      <a:lnTo>
                        <a:pt x="40" y="61"/>
                      </a:lnTo>
                      <a:lnTo>
                        <a:pt x="49" y="65"/>
                      </a:lnTo>
                      <a:lnTo>
                        <a:pt x="60" y="65"/>
                      </a:lnTo>
                      <a:lnTo>
                        <a:pt x="72" y="65"/>
                      </a:lnTo>
                      <a:lnTo>
                        <a:pt x="85" y="61"/>
                      </a:lnTo>
                      <a:lnTo>
                        <a:pt x="95" y="55"/>
                      </a:lnTo>
                      <a:lnTo>
                        <a:pt x="104" y="48"/>
                      </a:lnTo>
                      <a:lnTo>
                        <a:pt x="112" y="38"/>
                      </a:lnTo>
                      <a:lnTo>
                        <a:pt x="117" y="27"/>
                      </a:lnTo>
                      <a:lnTo>
                        <a:pt x="121" y="15"/>
                      </a:lnTo>
                      <a:lnTo>
                        <a:pt x="123" y="2"/>
                      </a:lnTo>
                      <a:close/>
                    </a:path>
                  </a:pathLst>
                </a:custGeom>
                <a:solidFill>
                  <a:srgbClr val="EEC41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472" name="Freeform 336"/>
                <p:cNvSpPr>
                  <a:spLocks/>
                </p:cNvSpPr>
                <p:nvPr/>
              </p:nvSpPr>
              <p:spPr bwMode="auto">
                <a:xfrm>
                  <a:off x="1806" y="1635"/>
                  <a:ext cx="119" cy="63"/>
                </a:xfrm>
                <a:custGeom>
                  <a:avLst/>
                  <a:gdLst/>
                  <a:ahLst/>
                  <a:cxnLst>
                    <a:cxn ang="0">
                      <a:pos x="119" y="2"/>
                    </a:cxn>
                    <a:cxn ang="0">
                      <a:pos x="119" y="0"/>
                    </a:cxn>
                    <a:cxn ang="0">
                      <a:pos x="119" y="0"/>
                    </a:cxn>
                    <a:cxn ang="0">
                      <a:pos x="117" y="0"/>
                    </a:cxn>
                    <a:cxn ang="0">
                      <a:pos x="115" y="0"/>
                    </a:cxn>
                    <a:cxn ang="0">
                      <a:pos x="115" y="2"/>
                    </a:cxn>
                    <a:cxn ang="0">
                      <a:pos x="115" y="2"/>
                    </a:cxn>
                    <a:cxn ang="0">
                      <a:pos x="113" y="14"/>
                    </a:cxn>
                    <a:cxn ang="0">
                      <a:pos x="110" y="25"/>
                    </a:cxn>
                    <a:cxn ang="0">
                      <a:pos x="106" y="34"/>
                    </a:cxn>
                    <a:cxn ang="0">
                      <a:pos x="98" y="42"/>
                    </a:cxn>
                    <a:cxn ang="0">
                      <a:pos x="91" y="50"/>
                    </a:cxn>
                    <a:cxn ang="0">
                      <a:pos x="79" y="55"/>
                    </a:cxn>
                    <a:cxn ang="0">
                      <a:pos x="70" y="59"/>
                    </a:cxn>
                    <a:cxn ang="0">
                      <a:pos x="58" y="59"/>
                    </a:cxn>
                    <a:cxn ang="0">
                      <a:pos x="49" y="59"/>
                    </a:cxn>
                    <a:cxn ang="0">
                      <a:pos x="39" y="55"/>
                    </a:cxn>
                    <a:cxn ang="0">
                      <a:pos x="30" y="51"/>
                    </a:cxn>
                    <a:cxn ang="0">
                      <a:pos x="22" y="48"/>
                    </a:cxn>
                    <a:cxn ang="0">
                      <a:pos x="17" y="40"/>
                    </a:cxn>
                    <a:cxn ang="0">
                      <a:pos x="11" y="34"/>
                    </a:cxn>
                    <a:cxn ang="0">
                      <a:pos x="5" y="25"/>
                    </a:cxn>
                    <a:cxn ang="0">
                      <a:pos x="3" y="15"/>
                    </a:cxn>
                    <a:cxn ang="0">
                      <a:pos x="2" y="17"/>
                    </a:cxn>
                    <a:cxn ang="0">
                      <a:pos x="0" y="17"/>
                    </a:cxn>
                    <a:cxn ang="0">
                      <a:pos x="2" y="27"/>
                    </a:cxn>
                    <a:cxn ang="0">
                      <a:pos x="7" y="36"/>
                    </a:cxn>
                    <a:cxn ang="0">
                      <a:pos x="13" y="44"/>
                    </a:cxn>
                    <a:cxn ang="0">
                      <a:pos x="21" y="50"/>
                    </a:cxn>
                    <a:cxn ang="0">
                      <a:pos x="28" y="55"/>
                    </a:cxn>
                    <a:cxn ang="0">
                      <a:pos x="38" y="59"/>
                    </a:cxn>
                    <a:cxn ang="0">
                      <a:pos x="47" y="63"/>
                    </a:cxn>
                    <a:cxn ang="0">
                      <a:pos x="58" y="63"/>
                    </a:cxn>
                    <a:cxn ang="0">
                      <a:pos x="70" y="63"/>
                    </a:cxn>
                    <a:cxn ang="0">
                      <a:pos x="81" y="59"/>
                    </a:cxn>
                    <a:cxn ang="0">
                      <a:pos x="93" y="53"/>
                    </a:cxn>
                    <a:cxn ang="0">
                      <a:pos x="100" y="46"/>
                    </a:cxn>
                    <a:cxn ang="0">
                      <a:pos x="108" y="36"/>
                    </a:cxn>
                    <a:cxn ang="0">
                      <a:pos x="113" y="27"/>
                    </a:cxn>
                    <a:cxn ang="0">
                      <a:pos x="117" y="15"/>
                    </a:cxn>
                    <a:cxn ang="0">
                      <a:pos x="119" y="2"/>
                    </a:cxn>
                  </a:cxnLst>
                  <a:rect l="0" t="0" r="r" b="b"/>
                  <a:pathLst>
                    <a:path w="119" h="63">
                      <a:moveTo>
                        <a:pt x="119" y="2"/>
                      </a:moveTo>
                      <a:lnTo>
                        <a:pt x="119" y="0"/>
                      </a:lnTo>
                      <a:lnTo>
                        <a:pt x="119" y="0"/>
                      </a:lnTo>
                      <a:lnTo>
                        <a:pt x="117" y="0"/>
                      </a:lnTo>
                      <a:lnTo>
                        <a:pt x="115" y="0"/>
                      </a:lnTo>
                      <a:lnTo>
                        <a:pt x="115" y="2"/>
                      </a:lnTo>
                      <a:lnTo>
                        <a:pt x="115" y="2"/>
                      </a:lnTo>
                      <a:lnTo>
                        <a:pt x="113" y="14"/>
                      </a:lnTo>
                      <a:lnTo>
                        <a:pt x="110" y="25"/>
                      </a:lnTo>
                      <a:lnTo>
                        <a:pt x="106" y="34"/>
                      </a:lnTo>
                      <a:lnTo>
                        <a:pt x="98" y="42"/>
                      </a:lnTo>
                      <a:lnTo>
                        <a:pt x="91" y="50"/>
                      </a:lnTo>
                      <a:lnTo>
                        <a:pt x="79" y="55"/>
                      </a:lnTo>
                      <a:lnTo>
                        <a:pt x="70" y="59"/>
                      </a:lnTo>
                      <a:lnTo>
                        <a:pt x="58" y="59"/>
                      </a:lnTo>
                      <a:lnTo>
                        <a:pt x="49" y="59"/>
                      </a:lnTo>
                      <a:lnTo>
                        <a:pt x="39" y="55"/>
                      </a:lnTo>
                      <a:lnTo>
                        <a:pt x="30" y="51"/>
                      </a:lnTo>
                      <a:lnTo>
                        <a:pt x="22" y="48"/>
                      </a:lnTo>
                      <a:lnTo>
                        <a:pt x="17" y="40"/>
                      </a:lnTo>
                      <a:lnTo>
                        <a:pt x="11" y="34"/>
                      </a:lnTo>
                      <a:lnTo>
                        <a:pt x="5" y="25"/>
                      </a:lnTo>
                      <a:lnTo>
                        <a:pt x="3" y="15"/>
                      </a:lnTo>
                      <a:lnTo>
                        <a:pt x="2" y="17"/>
                      </a:lnTo>
                      <a:lnTo>
                        <a:pt x="0" y="17"/>
                      </a:lnTo>
                      <a:lnTo>
                        <a:pt x="2" y="27"/>
                      </a:lnTo>
                      <a:lnTo>
                        <a:pt x="7" y="36"/>
                      </a:lnTo>
                      <a:lnTo>
                        <a:pt x="13" y="44"/>
                      </a:lnTo>
                      <a:lnTo>
                        <a:pt x="21" y="50"/>
                      </a:lnTo>
                      <a:lnTo>
                        <a:pt x="28" y="55"/>
                      </a:lnTo>
                      <a:lnTo>
                        <a:pt x="38" y="59"/>
                      </a:lnTo>
                      <a:lnTo>
                        <a:pt x="47" y="63"/>
                      </a:lnTo>
                      <a:lnTo>
                        <a:pt x="58" y="63"/>
                      </a:lnTo>
                      <a:lnTo>
                        <a:pt x="70" y="63"/>
                      </a:lnTo>
                      <a:lnTo>
                        <a:pt x="81" y="59"/>
                      </a:lnTo>
                      <a:lnTo>
                        <a:pt x="93" y="53"/>
                      </a:lnTo>
                      <a:lnTo>
                        <a:pt x="100" y="46"/>
                      </a:lnTo>
                      <a:lnTo>
                        <a:pt x="108" y="36"/>
                      </a:lnTo>
                      <a:lnTo>
                        <a:pt x="113" y="27"/>
                      </a:lnTo>
                      <a:lnTo>
                        <a:pt x="117" y="15"/>
                      </a:lnTo>
                      <a:lnTo>
                        <a:pt x="119" y="2"/>
                      </a:lnTo>
                      <a:close/>
                    </a:path>
                  </a:pathLst>
                </a:custGeom>
                <a:solidFill>
                  <a:srgbClr val="EEC51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473" name="Freeform 337"/>
                <p:cNvSpPr>
                  <a:spLocks/>
                </p:cNvSpPr>
                <p:nvPr/>
              </p:nvSpPr>
              <p:spPr bwMode="auto">
                <a:xfrm>
                  <a:off x="1808" y="1635"/>
                  <a:ext cx="115" cy="61"/>
                </a:xfrm>
                <a:custGeom>
                  <a:avLst/>
                  <a:gdLst/>
                  <a:ahLst/>
                  <a:cxnLst>
                    <a:cxn ang="0">
                      <a:pos x="115" y="2"/>
                    </a:cxn>
                    <a:cxn ang="0">
                      <a:pos x="115" y="2"/>
                    </a:cxn>
                    <a:cxn ang="0">
                      <a:pos x="115" y="0"/>
                    </a:cxn>
                    <a:cxn ang="0">
                      <a:pos x="113" y="0"/>
                    </a:cxn>
                    <a:cxn ang="0">
                      <a:pos x="111" y="0"/>
                    </a:cxn>
                    <a:cxn ang="0">
                      <a:pos x="111" y="0"/>
                    </a:cxn>
                    <a:cxn ang="0">
                      <a:pos x="111" y="0"/>
                    </a:cxn>
                    <a:cxn ang="0">
                      <a:pos x="111" y="2"/>
                    </a:cxn>
                    <a:cxn ang="0">
                      <a:pos x="111" y="2"/>
                    </a:cxn>
                    <a:cxn ang="0">
                      <a:pos x="110" y="14"/>
                    </a:cxn>
                    <a:cxn ang="0">
                      <a:pos x="106" y="25"/>
                    </a:cxn>
                    <a:cxn ang="0">
                      <a:pos x="102" y="33"/>
                    </a:cxn>
                    <a:cxn ang="0">
                      <a:pos x="94" y="42"/>
                    </a:cxn>
                    <a:cxn ang="0">
                      <a:pos x="87" y="48"/>
                    </a:cxn>
                    <a:cxn ang="0">
                      <a:pos x="77" y="53"/>
                    </a:cxn>
                    <a:cxn ang="0">
                      <a:pos x="68" y="57"/>
                    </a:cxn>
                    <a:cxn ang="0">
                      <a:pos x="56" y="57"/>
                    </a:cxn>
                    <a:cxn ang="0">
                      <a:pos x="47" y="57"/>
                    </a:cxn>
                    <a:cxn ang="0">
                      <a:pos x="37" y="55"/>
                    </a:cxn>
                    <a:cxn ang="0">
                      <a:pos x="30" y="51"/>
                    </a:cxn>
                    <a:cxn ang="0">
                      <a:pos x="22" y="46"/>
                    </a:cxn>
                    <a:cxn ang="0">
                      <a:pos x="15" y="40"/>
                    </a:cxn>
                    <a:cxn ang="0">
                      <a:pos x="9" y="33"/>
                    </a:cxn>
                    <a:cxn ang="0">
                      <a:pos x="5" y="25"/>
                    </a:cxn>
                    <a:cxn ang="0">
                      <a:pos x="3" y="15"/>
                    </a:cxn>
                    <a:cxn ang="0">
                      <a:pos x="1" y="15"/>
                    </a:cxn>
                    <a:cxn ang="0">
                      <a:pos x="0" y="17"/>
                    </a:cxn>
                    <a:cxn ang="0">
                      <a:pos x="1" y="27"/>
                    </a:cxn>
                    <a:cxn ang="0">
                      <a:pos x="7" y="34"/>
                    </a:cxn>
                    <a:cxn ang="0">
                      <a:pos x="13" y="42"/>
                    </a:cxn>
                    <a:cxn ang="0">
                      <a:pos x="20" y="48"/>
                    </a:cxn>
                    <a:cxn ang="0">
                      <a:pos x="28" y="53"/>
                    </a:cxn>
                    <a:cxn ang="0">
                      <a:pos x="36" y="57"/>
                    </a:cxn>
                    <a:cxn ang="0">
                      <a:pos x="45" y="61"/>
                    </a:cxn>
                    <a:cxn ang="0">
                      <a:pos x="56" y="61"/>
                    </a:cxn>
                    <a:cxn ang="0">
                      <a:pos x="68" y="61"/>
                    </a:cxn>
                    <a:cxn ang="0">
                      <a:pos x="79" y="57"/>
                    </a:cxn>
                    <a:cxn ang="0">
                      <a:pos x="89" y="51"/>
                    </a:cxn>
                    <a:cxn ang="0">
                      <a:pos x="98" y="44"/>
                    </a:cxn>
                    <a:cxn ang="0">
                      <a:pos x="104" y="36"/>
                    </a:cxn>
                    <a:cxn ang="0">
                      <a:pos x="110" y="25"/>
                    </a:cxn>
                    <a:cxn ang="0">
                      <a:pos x="113" y="14"/>
                    </a:cxn>
                    <a:cxn ang="0">
                      <a:pos x="115" y="2"/>
                    </a:cxn>
                  </a:cxnLst>
                  <a:rect l="0" t="0" r="r" b="b"/>
                  <a:pathLst>
                    <a:path w="115" h="61">
                      <a:moveTo>
                        <a:pt x="115" y="2"/>
                      </a:moveTo>
                      <a:lnTo>
                        <a:pt x="115" y="2"/>
                      </a:lnTo>
                      <a:lnTo>
                        <a:pt x="115" y="0"/>
                      </a:lnTo>
                      <a:lnTo>
                        <a:pt x="113" y="0"/>
                      </a:lnTo>
                      <a:lnTo>
                        <a:pt x="111" y="0"/>
                      </a:lnTo>
                      <a:lnTo>
                        <a:pt x="111" y="0"/>
                      </a:lnTo>
                      <a:lnTo>
                        <a:pt x="111" y="0"/>
                      </a:lnTo>
                      <a:lnTo>
                        <a:pt x="111" y="2"/>
                      </a:lnTo>
                      <a:lnTo>
                        <a:pt x="111" y="2"/>
                      </a:lnTo>
                      <a:lnTo>
                        <a:pt x="110" y="14"/>
                      </a:lnTo>
                      <a:lnTo>
                        <a:pt x="106" y="25"/>
                      </a:lnTo>
                      <a:lnTo>
                        <a:pt x="102" y="33"/>
                      </a:lnTo>
                      <a:lnTo>
                        <a:pt x="94" y="42"/>
                      </a:lnTo>
                      <a:lnTo>
                        <a:pt x="87" y="48"/>
                      </a:lnTo>
                      <a:lnTo>
                        <a:pt x="77" y="53"/>
                      </a:lnTo>
                      <a:lnTo>
                        <a:pt x="68" y="57"/>
                      </a:lnTo>
                      <a:lnTo>
                        <a:pt x="56" y="57"/>
                      </a:lnTo>
                      <a:lnTo>
                        <a:pt x="47" y="57"/>
                      </a:lnTo>
                      <a:lnTo>
                        <a:pt x="37" y="55"/>
                      </a:lnTo>
                      <a:lnTo>
                        <a:pt x="30" y="51"/>
                      </a:lnTo>
                      <a:lnTo>
                        <a:pt x="22" y="46"/>
                      </a:lnTo>
                      <a:lnTo>
                        <a:pt x="15" y="40"/>
                      </a:lnTo>
                      <a:lnTo>
                        <a:pt x="9" y="33"/>
                      </a:lnTo>
                      <a:lnTo>
                        <a:pt x="5" y="25"/>
                      </a:lnTo>
                      <a:lnTo>
                        <a:pt x="3" y="15"/>
                      </a:lnTo>
                      <a:lnTo>
                        <a:pt x="1" y="15"/>
                      </a:lnTo>
                      <a:lnTo>
                        <a:pt x="0" y="17"/>
                      </a:lnTo>
                      <a:lnTo>
                        <a:pt x="1" y="27"/>
                      </a:lnTo>
                      <a:lnTo>
                        <a:pt x="7" y="34"/>
                      </a:lnTo>
                      <a:lnTo>
                        <a:pt x="13" y="42"/>
                      </a:lnTo>
                      <a:lnTo>
                        <a:pt x="20" y="48"/>
                      </a:lnTo>
                      <a:lnTo>
                        <a:pt x="28" y="53"/>
                      </a:lnTo>
                      <a:lnTo>
                        <a:pt x="36" y="57"/>
                      </a:lnTo>
                      <a:lnTo>
                        <a:pt x="45" y="61"/>
                      </a:lnTo>
                      <a:lnTo>
                        <a:pt x="56" y="61"/>
                      </a:lnTo>
                      <a:lnTo>
                        <a:pt x="68" y="61"/>
                      </a:lnTo>
                      <a:lnTo>
                        <a:pt x="79" y="57"/>
                      </a:lnTo>
                      <a:lnTo>
                        <a:pt x="89" y="51"/>
                      </a:lnTo>
                      <a:lnTo>
                        <a:pt x="98" y="44"/>
                      </a:lnTo>
                      <a:lnTo>
                        <a:pt x="104" y="36"/>
                      </a:lnTo>
                      <a:lnTo>
                        <a:pt x="110" y="25"/>
                      </a:lnTo>
                      <a:lnTo>
                        <a:pt x="113" y="14"/>
                      </a:lnTo>
                      <a:lnTo>
                        <a:pt x="115" y="2"/>
                      </a:lnTo>
                      <a:close/>
                    </a:path>
                  </a:pathLst>
                </a:custGeom>
                <a:solidFill>
                  <a:srgbClr val="EEC61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474" name="Freeform 338"/>
                <p:cNvSpPr>
                  <a:spLocks/>
                </p:cNvSpPr>
                <p:nvPr/>
              </p:nvSpPr>
              <p:spPr bwMode="auto">
                <a:xfrm>
                  <a:off x="1809" y="1635"/>
                  <a:ext cx="112" cy="59"/>
                </a:xfrm>
                <a:custGeom>
                  <a:avLst/>
                  <a:gdLst/>
                  <a:ahLst/>
                  <a:cxnLst>
                    <a:cxn ang="0">
                      <a:pos x="112" y="2"/>
                    </a:cxn>
                    <a:cxn ang="0">
                      <a:pos x="112" y="2"/>
                    </a:cxn>
                    <a:cxn ang="0">
                      <a:pos x="112" y="0"/>
                    </a:cxn>
                    <a:cxn ang="0">
                      <a:pos x="110" y="0"/>
                    </a:cxn>
                    <a:cxn ang="0">
                      <a:pos x="110" y="0"/>
                    </a:cxn>
                    <a:cxn ang="0">
                      <a:pos x="109" y="0"/>
                    </a:cxn>
                    <a:cxn ang="0">
                      <a:pos x="109" y="0"/>
                    </a:cxn>
                    <a:cxn ang="0">
                      <a:pos x="109" y="2"/>
                    </a:cxn>
                    <a:cxn ang="0">
                      <a:pos x="109" y="2"/>
                    </a:cxn>
                    <a:cxn ang="0">
                      <a:pos x="107" y="14"/>
                    </a:cxn>
                    <a:cxn ang="0">
                      <a:pos x="105" y="23"/>
                    </a:cxn>
                    <a:cxn ang="0">
                      <a:pos x="99" y="33"/>
                    </a:cxn>
                    <a:cxn ang="0">
                      <a:pos x="93" y="40"/>
                    </a:cxn>
                    <a:cxn ang="0">
                      <a:pos x="84" y="46"/>
                    </a:cxn>
                    <a:cxn ang="0">
                      <a:pos x="76" y="51"/>
                    </a:cxn>
                    <a:cxn ang="0">
                      <a:pos x="65" y="55"/>
                    </a:cxn>
                    <a:cxn ang="0">
                      <a:pos x="55" y="55"/>
                    </a:cxn>
                    <a:cxn ang="0">
                      <a:pos x="46" y="55"/>
                    </a:cxn>
                    <a:cxn ang="0">
                      <a:pos x="36" y="53"/>
                    </a:cxn>
                    <a:cxn ang="0">
                      <a:pos x="29" y="50"/>
                    </a:cxn>
                    <a:cxn ang="0">
                      <a:pos x="21" y="44"/>
                    </a:cxn>
                    <a:cxn ang="0">
                      <a:pos x="16" y="38"/>
                    </a:cxn>
                    <a:cxn ang="0">
                      <a:pos x="10" y="33"/>
                    </a:cxn>
                    <a:cxn ang="0">
                      <a:pos x="6" y="23"/>
                    </a:cxn>
                    <a:cxn ang="0">
                      <a:pos x="4" y="15"/>
                    </a:cxn>
                    <a:cxn ang="0">
                      <a:pos x="2" y="15"/>
                    </a:cxn>
                    <a:cxn ang="0">
                      <a:pos x="0" y="15"/>
                    </a:cxn>
                    <a:cxn ang="0">
                      <a:pos x="2" y="25"/>
                    </a:cxn>
                    <a:cxn ang="0">
                      <a:pos x="8" y="34"/>
                    </a:cxn>
                    <a:cxn ang="0">
                      <a:pos x="14" y="40"/>
                    </a:cxn>
                    <a:cxn ang="0">
                      <a:pos x="19" y="48"/>
                    </a:cxn>
                    <a:cxn ang="0">
                      <a:pos x="27" y="51"/>
                    </a:cxn>
                    <a:cxn ang="0">
                      <a:pos x="36" y="55"/>
                    </a:cxn>
                    <a:cxn ang="0">
                      <a:pos x="46" y="59"/>
                    </a:cxn>
                    <a:cxn ang="0">
                      <a:pos x="55" y="59"/>
                    </a:cxn>
                    <a:cxn ang="0">
                      <a:pos x="67" y="59"/>
                    </a:cxn>
                    <a:cxn ang="0">
                      <a:pos x="76" y="55"/>
                    </a:cxn>
                    <a:cxn ang="0">
                      <a:pos x="88" y="50"/>
                    </a:cxn>
                    <a:cxn ang="0">
                      <a:pos x="95" y="42"/>
                    </a:cxn>
                    <a:cxn ang="0">
                      <a:pos x="103" y="34"/>
                    </a:cxn>
                    <a:cxn ang="0">
                      <a:pos x="107" y="25"/>
                    </a:cxn>
                    <a:cxn ang="0">
                      <a:pos x="110" y="14"/>
                    </a:cxn>
                    <a:cxn ang="0">
                      <a:pos x="112" y="2"/>
                    </a:cxn>
                  </a:cxnLst>
                  <a:rect l="0" t="0" r="r" b="b"/>
                  <a:pathLst>
                    <a:path w="112" h="59">
                      <a:moveTo>
                        <a:pt x="112" y="2"/>
                      </a:moveTo>
                      <a:lnTo>
                        <a:pt x="112" y="2"/>
                      </a:lnTo>
                      <a:lnTo>
                        <a:pt x="112" y="0"/>
                      </a:lnTo>
                      <a:lnTo>
                        <a:pt x="110" y="0"/>
                      </a:lnTo>
                      <a:lnTo>
                        <a:pt x="110" y="0"/>
                      </a:lnTo>
                      <a:lnTo>
                        <a:pt x="109" y="0"/>
                      </a:lnTo>
                      <a:lnTo>
                        <a:pt x="109" y="0"/>
                      </a:lnTo>
                      <a:lnTo>
                        <a:pt x="109" y="2"/>
                      </a:lnTo>
                      <a:lnTo>
                        <a:pt x="109" y="2"/>
                      </a:lnTo>
                      <a:lnTo>
                        <a:pt x="107" y="14"/>
                      </a:lnTo>
                      <a:lnTo>
                        <a:pt x="105" y="23"/>
                      </a:lnTo>
                      <a:lnTo>
                        <a:pt x="99" y="33"/>
                      </a:lnTo>
                      <a:lnTo>
                        <a:pt x="93" y="40"/>
                      </a:lnTo>
                      <a:lnTo>
                        <a:pt x="84" y="46"/>
                      </a:lnTo>
                      <a:lnTo>
                        <a:pt x="76" y="51"/>
                      </a:lnTo>
                      <a:lnTo>
                        <a:pt x="65" y="55"/>
                      </a:lnTo>
                      <a:lnTo>
                        <a:pt x="55" y="55"/>
                      </a:lnTo>
                      <a:lnTo>
                        <a:pt x="46" y="55"/>
                      </a:lnTo>
                      <a:lnTo>
                        <a:pt x="36" y="53"/>
                      </a:lnTo>
                      <a:lnTo>
                        <a:pt x="29" y="50"/>
                      </a:lnTo>
                      <a:lnTo>
                        <a:pt x="21" y="44"/>
                      </a:lnTo>
                      <a:lnTo>
                        <a:pt x="16" y="38"/>
                      </a:lnTo>
                      <a:lnTo>
                        <a:pt x="10" y="33"/>
                      </a:lnTo>
                      <a:lnTo>
                        <a:pt x="6" y="23"/>
                      </a:lnTo>
                      <a:lnTo>
                        <a:pt x="4" y="15"/>
                      </a:lnTo>
                      <a:lnTo>
                        <a:pt x="2" y="15"/>
                      </a:lnTo>
                      <a:lnTo>
                        <a:pt x="0" y="15"/>
                      </a:lnTo>
                      <a:lnTo>
                        <a:pt x="2" y="25"/>
                      </a:lnTo>
                      <a:lnTo>
                        <a:pt x="8" y="34"/>
                      </a:lnTo>
                      <a:lnTo>
                        <a:pt x="14" y="40"/>
                      </a:lnTo>
                      <a:lnTo>
                        <a:pt x="19" y="48"/>
                      </a:lnTo>
                      <a:lnTo>
                        <a:pt x="27" y="51"/>
                      </a:lnTo>
                      <a:lnTo>
                        <a:pt x="36" y="55"/>
                      </a:lnTo>
                      <a:lnTo>
                        <a:pt x="46" y="59"/>
                      </a:lnTo>
                      <a:lnTo>
                        <a:pt x="55" y="59"/>
                      </a:lnTo>
                      <a:lnTo>
                        <a:pt x="67" y="59"/>
                      </a:lnTo>
                      <a:lnTo>
                        <a:pt x="76" y="55"/>
                      </a:lnTo>
                      <a:lnTo>
                        <a:pt x="88" y="50"/>
                      </a:lnTo>
                      <a:lnTo>
                        <a:pt x="95" y="42"/>
                      </a:lnTo>
                      <a:lnTo>
                        <a:pt x="103" y="34"/>
                      </a:lnTo>
                      <a:lnTo>
                        <a:pt x="107" y="25"/>
                      </a:lnTo>
                      <a:lnTo>
                        <a:pt x="110" y="14"/>
                      </a:lnTo>
                      <a:lnTo>
                        <a:pt x="112" y="2"/>
                      </a:lnTo>
                      <a:close/>
                    </a:path>
                  </a:pathLst>
                </a:custGeom>
                <a:solidFill>
                  <a:srgbClr val="EFC71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475" name="Freeform 339"/>
                <p:cNvSpPr>
                  <a:spLocks/>
                </p:cNvSpPr>
                <p:nvPr/>
              </p:nvSpPr>
              <p:spPr bwMode="auto">
                <a:xfrm>
                  <a:off x="1811" y="1635"/>
                  <a:ext cx="108" cy="57"/>
                </a:xfrm>
                <a:custGeom>
                  <a:avLst/>
                  <a:gdLst/>
                  <a:ahLst/>
                  <a:cxnLst>
                    <a:cxn ang="0">
                      <a:pos x="108" y="2"/>
                    </a:cxn>
                    <a:cxn ang="0">
                      <a:pos x="108" y="2"/>
                    </a:cxn>
                    <a:cxn ang="0">
                      <a:pos x="108" y="0"/>
                    </a:cxn>
                    <a:cxn ang="0">
                      <a:pos x="107" y="0"/>
                    </a:cxn>
                    <a:cxn ang="0">
                      <a:pos x="105" y="0"/>
                    </a:cxn>
                    <a:cxn ang="0">
                      <a:pos x="105" y="2"/>
                    </a:cxn>
                    <a:cxn ang="0">
                      <a:pos x="105" y="2"/>
                    </a:cxn>
                    <a:cxn ang="0">
                      <a:pos x="103" y="14"/>
                    </a:cxn>
                    <a:cxn ang="0">
                      <a:pos x="101" y="23"/>
                    </a:cxn>
                    <a:cxn ang="0">
                      <a:pos x="95" y="31"/>
                    </a:cxn>
                    <a:cxn ang="0">
                      <a:pos x="89" y="38"/>
                    </a:cxn>
                    <a:cxn ang="0">
                      <a:pos x="82" y="46"/>
                    </a:cxn>
                    <a:cxn ang="0">
                      <a:pos x="72" y="50"/>
                    </a:cxn>
                    <a:cxn ang="0">
                      <a:pos x="63" y="53"/>
                    </a:cxn>
                    <a:cxn ang="0">
                      <a:pos x="53" y="53"/>
                    </a:cxn>
                    <a:cxn ang="0">
                      <a:pos x="44" y="53"/>
                    </a:cxn>
                    <a:cxn ang="0">
                      <a:pos x="36" y="51"/>
                    </a:cxn>
                    <a:cxn ang="0">
                      <a:pos x="29" y="48"/>
                    </a:cxn>
                    <a:cxn ang="0">
                      <a:pos x="21" y="42"/>
                    </a:cxn>
                    <a:cxn ang="0">
                      <a:pos x="16" y="36"/>
                    </a:cxn>
                    <a:cxn ang="0">
                      <a:pos x="10" y="31"/>
                    </a:cxn>
                    <a:cxn ang="0">
                      <a:pos x="6" y="23"/>
                    </a:cxn>
                    <a:cxn ang="0">
                      <a:pos x="4" y="15"/>
                    </a:cxn>
                    <a:cxn ang="0">
                      <a:pos x="2" y="15"/>
                    </a:cxn>
                    <a:cxn ang="0">
                      <a:pos x="0" y="15"/>
                    </a:cxn>
                    <a:cxn ang="0">
                      <a:pos x="2" y="25"/>
                    </a:cxn>
                    <a:cxn ang="0">
                      <a:pos x="6" y="33"/>
                    </a:cxn>
                    <a:cxn ang="0">
                      <a:pos x="12" y="40"/>
                    </a:cxn>
                    <a:cxn ang="0">
                      <a:pos x="19" y="46"/>
                    </a:cxn>
                    <a:cxn ang="0">
                      <a:pos x="27" y="51"/>
                    </a:cxn>
                    <a:cxn ang="0">
                      <a:pos x="34" y="55"/>
                    </a:cxn>
                    <a:cxn ang="0">
                      <a:pos x="44" y="57"/>
                    </a:cxn>
                    <a:cxn ang="0">
                      <a:pos x="53" y="57"/>
                    </a:cxn>
                    <a:cxn ang="0">
                      <a:pos x="65" y="57"/>
                    </a:cxn>
                    <a:cxn ang="0">
                      <a:pos x="74" y="53"/>
                    </a:cxn>
                    <a:cxn ang="0">
                      <a:pos x="84" y="48"/>
                    </a:cxn>
                    <a:cxn ang="0">
                      <a:pos x="91" y="42"/>
                    </a:cxn>
                    <a:cxn ang="0">
                      <a:pos x="99" y="33"/>
                    </a:cxn>
                    <a:cxn ang="0">
                      <a:pos x="103" y="25"/>
                    </a:cxn>
                    <a:cxn ang="0">
                      <a:pos x="107" y="14"/>
                    </a:cxn>
                    <a:cxn ang="0">
                      <a:pos x="108" y="2"/>
                    </a:cxn>
                  </a:cxnLst>
                  <a:rect l="0" t="0" r="r" b="b"/>
                  <a:pathLst>
                    <a:path w="108" h="57">
                      <a:moveTo>
                        <a:pt x="108" y="2"/>
                      </a:moveTo>
                      <a:lnTo>
                        <a:pt x="108" y="2"/>
                      </a:lnTo>
                      <a:lnTo>
                        <a:pt x="108" y="0"/>
                      </a:lnTo>
                      <a:lnTo>
                        <a:pt x="107" y="0"/>
                      </a:lnTo>
                      <a:lnTo>
                        <a:pt x="105" y="0"/>
                      </a:lnTo>
                      <a:lnTo>
                        <a:pt x="105" y="2"/>
                      </a:lnTo>
                      <a:lnTo>
                        <a:pt x="105" y="2"/>
                      </a:lnTo>
                      <a:lnTo>
                        <a:pt x="103" y="14"/>
                      </a:lnTo>
                      <a:lnTo>
                        <a:pt x="101" y="23"/>
                      </a:lnTo>
                      <a:lnTo>
                        <a:pt x="95" y="31"/>
                      </a:lnTo>
                      <a:lnTo>
                        <a:pt x="89" y="38"/>
                      </a:lnTo>
                      <a:lnTo>
                        <a:pt x="82" y="46"/>
                      </a:lnTo>
                      <a:lnTo>
                        <a:pt x="72" y="50"/>
                      </a:lnTo>
                      <a:lnTo>
                        <a:pt x="63" y="53"/>
                      </a:lnTo>
                      <a:lnTo>
                        <a:pt x="53" y="53"/>
                      </a:lnTo>
                      <a:lnTo>
                        <a:pt x="44" y="53"/>
                      </a:lnTo>
                      <a:lnTo>
                        <a:pt x="36" y="51"/>
                      </a:lnTo>
                      <a:lnTo>
                        <a:pt x="29" y="48"/>
                      </a:lnTo>
                      <a:lnTo>
                        <a:pt x="21" y="42"/>
                      </a:lnTo>
                      <a:lnTo>
                        <a:pt x="16" y="36"/>
                      </a:lnTo>
                      <a:lnTo>
                        <a:pt x="10" y="31"/>
                      </a:lnTo>
                      <a:lnTo>
                        <a:pt x="6" y="23"/>
                      </a:lnTo>
                      <a:lnTo>
                        <a:pt x="4" y="15"/>
                      </a:lnTo>
                      <a:lnTo>
                        <a:pt x="2" y="15"/>
                      </a:lnTo>
                      <a:lnTo>
                        <a:pt x="0" y="15"/>
                      </a:lnTo>
                      <a:lnTo>
                        <a:pt x="2" y="25"/>
                      </a:lnTo>
                      <a:lnTo>
                        <a:pt x="6" y="33"/>
                      </a:lnTo>
                      <a:lnTo>
                        <a:pt x="12" y="40"/>
                      </a:lnTo>
                      <a:lnTo>
                        <a:pt x="19" y="46"/>
                      </a:lnTo>
                      <a:lnTo>
                        <a:pt x="27" y="51"/>
                      </a:lnTo>
                      <a:lnTo>
                        <a:pt x="34" y="55"/>
                      </a:lnTo>
                      <a:lnTo>
                        <a:pt x="44" y="57"/>
                      </a:lnTo>
                      <a:lnTo>
                        <a:pt x="53" y="57"/>
                      </a:lnTo>
                      <a:lnTo>
                        <a:pt x="65" y="57"/>
                      </a:lnTo>
                      <a:lnTo>
                        <a:pt x="74" y="53"/>
                      </a:lnTo>
                      <a:lnTo>
                        <a:pt x="84" y="48"/>
                      </a:lnTo>
                      <a:lnTo>
                        <a:pt x="91" y="42"/>
                      </a:lnTo>
                      <a:lnTo>
                        <a:pt x="99" y="33"/>
                      </a:lnTo>
                      <a:lnTo>
                        <a:pt x="103" y="25"/>
                      </a:lnTo>
                      <a:lnTo>
                        <a:pt x="107" y="14"/>
                      </a:lnTo>
                      <a:lnTo>
                        <a:pt x="108" y="2"/>
                      </a:lnTo>
                      <a:close/>
                    </a:path>
                  </a:pathLst>
                </a:custGeom>
                <a:solidFill>
                  <a:srgbClr val="EFC81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476" name="Freeform 340"/>
                <p:cNvSpPr>
                  <a:spLocks/>
                </p:cNvSpPr>
                <p:nvPr/>
              </p:nvSpPr>
              <p:spPr bwMode="auto">
                <a:xfrm>
                  <a:off x="1813" y="1635"/>
                  <a:ext cx="105" cy="55"/>
                </a:xfrm>
                <a:custGeom>
                  <a:avLst/>
                  <a:gdLst/>
                  <a:ahLst/>
                  <a:cxnLst>
                    <a:cxn ang="0">
                      <a:pos x="105" y="2"/>
                    </a:cxn>
                    <a:cxn ang="0">
                      <a:pos x="105" y="2"/>
                    </a:cxn>
                    <a:cxn ang="0">
                      <a:pos x="105" y="0"/>
                    </a:cxn>
                    <a:cxn ang="0">
                      <a:pos x="103" y="0"/>
                    </a:cxn>
                    <a:cxn ang="0">
                      <a:pos x="101" y="0"/>
                    </a:cxn>
                    <a:cxn ang="0">
                      <a:pos x="101" y="2"/>
                    </a:cxn>
                    <a:cxn ang="0">
                      <a:pos x="101" y="2"/>
                    </a:cxn>
                    <a:cxn ang="0">
                      <a:pos x="99" y="12"/>
                    </a:cxn>
                    <a:cxn ang="0">
                      <a:pos x="97" y="21"/>
                    </a:cxn>
                    <a:cxn ang="0">
                      <a:pos x="91" y="31"/>
                    </a:cxn>
                    <a:cxn ang="0">
                      <a:pos x="86" y="38"/>
                    </a:cxn>
                    <a:cxn ang="0">
                      <a:pos x="78" y="44"/>
                    </a:cxn>
                    <a:cxn ang="0">
                      <a:pos x="70" y="48"/>
                    </a:cxn>
                    <a:cxn ang="0">
                      <a:pos x="61" y="51"/>
                    </a:cxn>
                    <a:cxn ang="0">
                      <a:pos x="51" y="51"/>
                    </a:cxn>
                    <a:cxn ang="0">
                      <a:pos x="42" y="51"/>
                    </a:cxn>
                    <a:cxn ang="0">
                      <a:pos x="34" y="50"/>
                    </a:cxn>
                    <a:cxn ang="0">
                      <a:pos x="27" y="46"/>
                    </a:cxn>
                    <a:cxn ang="0">
                      <a:pos x="21" y="42"/>
                    </a:cxn>
                    <a:cxn ang="0">
                      <a:pos x="15" y="36"/>
                    </a:cxn>
                    <a:cxn ang="0">
                      <a:pos x="10" y="31"/>
                    </a:cxn>
                    <a:cxn ang="0">
                      <a:pos x="6" y="23"/>
                    </a:cxn>
                    <a:cxn ang="0">
                      <a:pos x="4" y="15"/>
                    </a:cxn>
                    <a:cxn ang="0">
                      <a:pos x="2" y="15"/>
                    </a:cxn>
                    <a:cxn ang="0">
                      <a:pos x="0" y="15"/>
                    </a:cxn>
                    <a:cxn ang="0">
                      <a:pos x="2" y="23"/>
                    </a:cxn>
                    <a:cxn ang="0">
                      <a:pos x="6" y="33"/>
                    </a:cxn>
                    <a:cxn ang="0">
                      <a:pos x="12" y="38"/>
                    </a:cxn>
                    <a:cxn ang="0">
                      <a:pos x="17" y="44"/>
                    </a:cxn>
                    <a:cxn ang="0">
                      <a:pos x="25" y="50"/>
                    </a:cxn>
                    <a:cxn ang="0">
                      <a:pos x="32" y="53"/>
                    </a:cxn>
                    <a:cxn ang="0">
                      <a:pos x="42" y="55"/>
                    </a:cxn>
                    <a:cxn ang="0">
                      <a:pos x="51" y="55"/>
                    </a:cxn>
                    <a:cxn ang="0">
                      <a:pos x="61" y="55"/>
                    </a:cxn>
                    <a:cxn ang="0">
                      <a:pos x="72" y="51"/>
                    </a:cxn>
                    <a:cxn ang="0">
                      <a:pos x="80" y="46"/>
                    </a:cxn>
                    <a:cxn ang="0">
                      <a:pos x="89" y="40"/>
                    </a:cxn>
                    <a:cxn ang="0">
                      <a:pos x="95" y="33"/>
                    </a:cxn>
                    <a:cxn ang="0">
                      <a:pos x="101" y="23"/>
                    </a:cxn>
                    <a:cxn ang="0">
                      <a:pos x="103" y="14"/>
                    </a:cxn>
                    <a:cxn ang="0">
                      <a:pos x="105" y="2"/>
                    </a:cxn>
                  </a:cxnLst>
                  <a:rect l="0" t="0" r="r" b="b"/>
                  <a:pathLst>
                    <a:path w="105" h="55">
                      <a:moveTo>
                        <a:pt x="105" y="2"/>
                      </a:moveTo>
                      <a:lnTo>
                        <a:pt x="105" y="2"/>
                      </a:lnTo>
                      <a:lnTo>
                        <a:pt x="105" y="0"/>
                      </a:lnTo>
                      <a:lnTo>
                        <a:pt x="103" y="0"/>
                      </a:lnTo>
                      <a:lnTo>
                        <a:pt x="101" y="0"/>
                      </a:lnTo>
                      <a:lnTo>
                        <a:pt x="101" y="2"/>
                      </a:lnTo>
                      <a:lnTo>
                        <a:pt x="101" y="2"/>
                      </a:lnTo>
                      <a:lnTo>
                        <a:pt x="99" y="12"/>
                      </a:lnTo>
                      <a:lnTo>
                        <a:pt x="97" y="21"/>
                      </a:lnTo>
                      <a:lnTo>
                        <a:pt x="91" y="31"/>
                      </a:lnTo>
                      <a:lnTo>
                        <a:pt x="86" y="38"/>
                      </a:lnTo>
                      <a:lnTo>
                        <a:pt x="78" y="44"/>
                      </a:lnTo>
                      <a:lnTo>
                        <a:pt x="70" y="48"/>
                      </a:lnTo>
                      <a:lnTo>
                        <a:pt x="61" y="51"/>
                      </a:lnTo>
                      <a:lnTo>
                        <a:pt x="51" y="51"/>
                      </a:lnTo>
                      <a:lnTo>
                        <a:pt x="42" y="51"/>
                      </a:lnTo>
                      <a:lnTo>
                        <a:pt x="34" y="50"/>
                      </a:lnTo>
                      <a:lnTo>
                        <a:pt x="27" y="46"/>
                      </a:lnTo>
                      <a:lnTo>
                        <a:pt x="21" y="42"/>
                      </a:lnTo>
                      <a:lnTo>
                        <a:pt x="15" y="36"/>
                      </a:lnTo>
                      <a:lnTo>
                        <a:pt x="10" y="31"/>
                      </a:lnTo>
                      <a:lnTo>
                        <a:pt x="6" y="23"/>
                      </a:lnTo>
                      <a:lnTo>
                        <a:pt x="4" y="15"/>
                      </a:lnTo>
                      <a:lnTo>
                        <a:pt x="2" y="15"/>
                      </a:lnTo>
                      <a:lnTo>
                        <a:pt x="0" y="15"/>
                      </a:lnTo>
                      <a:lnTo>
                        <a:pt x="2" y="23"/>
                      </a:lnTo>
                      <a:lnTo>
                        <a:pt x="6" y="33"/>
                      </a:lnTo>
                      <a:lnTo>
                        <a:pt x="12" y="38"/>
                      </a:lnTo>
                      <a:lnTo>
                        <a:pt x="17" y="44"/>
                      </a:lnTo>
                      <a:lnTo>
                        <a:pt x="25" y="50"/>
                      </a:lnTo>
                      <a:lnTo>
                        <a:pt x="32" y="53"/>
                      </a:lnTo>
                      <a:lnTo>
                        <a:pt x="42" y="55"/>
                      </a:lnTo>
                      <a:lnTo>
                        <a:pt x="51" y="55"/>
                      </a:lnTo>
                      <a:lnTo>
                        <a:pt x="61" y="55"/>
                      </a:lnTo>
                      <a:lnTo>
                        <a:pt x="72" y="51"/>
                      </a:lnTo>
                      <a:lnTo>
                        <a:pt x="80" y="46"/>
                      </a:lnTo>
                      <a:lnTo>
                        <a:pt x="89" y="40"/>
                      </a:lnTo>
                      <a:lnTo>
                        <a:pt x="95" y="33"/>
                      </a:lnTo>
                      <a:lnTo>
                        <a:pt x="101" y="23"/>
                      </a:lnTo>
                      <a:lnTo>
                        <a:pt x="103" y="14"/>
                      </a:lnTo>
                      <a:lnTo>
                        <a:pt x="105" y="2"/>
                      </a:lnTo>
                      <a:close/>
                    </a:path>
                  </a:pathLst>
                </a:custGeom>
                <a:solidFill>
                  <a:srgbClr val="EFC90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477" name="Freeform 341"/>
                <p:cNvSpPr>
                  <a:spLocks/>
                </p:cNvSpPr>
                <p:nvPr/>
              </p:nvSpPr>
              <p:spPr bwMode="auto">
                <a:xfrm>
                  <a:off x="1815" y="1635"/>
                  <a:ext cx="101" cy="53"/>
                </a:xfrm>
                <a:custGeom>
                  <a:avLst/>
                  <a:gdLst/>
                  <a:ahLst/>
                  <a:cxnLst>
                    <a:cxn ang="0">
                      <a:pos x="101" y="2"/>
                    </a:cxn>
                    <a:cxn ang="0">
                      <a:pos x="101" y="2"/>
                    </a:cxn>
                    <a:cxn ang="0">
                      <a:pos x="101" y="0"/>
                    </a:cxn>
                    <a:cxn ang="0">
                      <a:pos x="99" y="0"/>
                    </a:cxn>
                    <a:cxn ang="0">
                      <a:pos x="97" y="0"/>
                    </a:cxn>
                    <a:cxn ang="0">
                      <a:pos x="97" y="2"/>
                    </a:cxn>
                    <a:cxn ang="0">
                      <a:pos x="97" y="2"/>
                    </a:cxn>
                    <a:cxn ang="0">
                      <a:pos x="95" y="12"/>
                    </a:cxn>
                    <a:cxn ang="0">
                      <a:pos x="93" y="21"/>
                    </a:cxn>
                    <a:cxn ang="0">
                      <a:pos x="87" y="29"/>
                    </a:cxn>
                    <a:cxn ang="0">
                      <a:pos x="82" y="36"/>
                    </a:cxn>
                    <a:cxn ang="0">
                      <a:pos x="76" y="42"/>
                    </a:cxn>
                    <a:cxn ang="0">
                      <a:pos x="67" y="46"/>
                    </a:cxn>
                    <a:cxn ang="0">
                      <a:pos x="59" y="50"/>
                    </a:cxn>
                    <a:cxn ang="0">
                      <a:pos x="49" y="50"/>
                    </a:cxn>
                    <a:cxn ang="0">
                      <a:pos x="42" y="50"/>
                    </a:cxn>
                    <a:cxn ang="0">
                      <a:pos x="34" y="48"/>
                    </a:cxn>
                    <a:cxn ang="0">
                      <a:pos x="27" y="44"/>
                    </a:cxn>
                    <a:cxn ang="0">
                      <a:pos x="19" y="40"/>
                    </a:cxn>
                    <a:cxn ang="0">
                      <a:pos x="13" y="34"/>
                    </a:cxn>
                    <a:cxn ang="0">
                      <a:pos x="10" y="29"/>
                    </a:cxn>
                    <a:cxn ang="0">
                      <a:pos x="6" y="21"/>
                    </a:cxn>
                    <a:cxn ang="0">
                      <a:pos x="4" y="15"/>
                    </a:cxn>
                    <a:cxn ang="0">
                      <a:pos x="2" y="15"/>
                    </a:cxn>
                    <a:cxn ang="0">
                      <a:pos x="0" y="15"/>
                    </a:cxn>
                    <a:cxn ang="0">
                      <a:pos x="2" y="23"/>
                    </a:cxn>
                    <a:cxn ang="0">
                      <a:pos x="6" y="31"/>
                    </a:cxn>
                    <a:cxn ang="0">
                      <a:pos x="12" y="36"/>
                    </a:cxn>
                    <a:cxn ang="0">
                      <a:pos x="17" y="42"/>
                    </a:cxn>
                    <a:cxn ang="0">
                      <a:pos x="25" y="48"/>
                    </a:cxn>
                    <a:cxn ang="0">
                      <a:pos x="32" y="51"/>
                    </a:cxn>
                    <a:cxn ang="0">
                      <a:pos x="40" y="53"/>
                    </a:cxn>
                    <a:cxn ang="0">
                      <a:pos x="49" y="53"/>
                    </a:cxn>
                    <a:cxn ang="0">
                      <a:pos x="59" y="53"/>
                    </a:cxn>
                    <a:cxn ang="0">
                      <a:pos x="68" y="50"/>
                    </a:cxn>
                    <a:cxn ang="0">
                      <a:pos x="78" y="46"/>
                    </a:cxn>
                    <a:cxn ang="0">
                      <a:pos x="85" y="38"/>
                    </a:cxn>
                    <a:cxn ang="0">
                      <a:pos x="91" y="31"/>
                    </a:cxn>
                    <a:cxn ang="0">
                      <a:pos x="97" y="23"/>
                    </a:cxn>
                    <a:cxn ang="0">
                      <a:pos x="99" y="14"/>
                    </a:cxn>
                    <a:cxn ang="0">
                      <a:pos x="101" y="2"/>
                    </a:cxn>
                  </a:cxnLst>
                  <a:rect l="0" t="0" r="r" b="b"/>
                  <a:pathLst>
                    <a:path w="101" h="53">
                      <a:moveTo>
                        <a:pt x="101" y="2"/>
                      </a:moveTo>
                      <a:lnTo>
                        <a:pt x="101" y="2"/>
                      </a:lnTo>
                      <a:lnTo>
                        <a:pt x="101" y="0"/>
                      </a:lnTo>
                      <a:lnTo>
                        <a:pt x="99" y="0"/>
                      </a:lnTo>
                      <a:lnTo>
                        <a:pt x="97" y="0"/>
                      </a:lnTo>
                      <a:lnTo>
                        <a:pt x="97" y="2"/>
                      </a:lnTo>
                      <a:lnTo>
                        <a:pt x="97" y="2"/>
                      </a:lnTo>
                      <a:lnTo>
                        <a:pt x="95" y="12"/>
                      </a:lnTo>
                      <a:lnTo>
                        <a:pt x="93" y="21"/>
                      </a:lnTo>
                      <a:lnTo>
                        <a:pt x="87" y="29"/>
                      </a:lnTo>
                      <a:lnTo>
                        <a:pt x="82" y="36"/>
                      </a:lnTo>
                      <a:lnTo>
                        <a:pt x="76" y="42"/>
                      </a:lnTo>
                      <a:lnTo>
                        <a:pt x="67" y="46"/>
                      </a:lnTo>
                      <a:lnTo>
                        <a:pt x="59" y="50"/>
                      </a:lnTo>
                      <a:lnTo>
                        <a:pt x="49" y="50"/>
                      </a:lnTo>
                      <a:lnTo>
                        <a:pt x="42" y="50"/>
                      </a:lnTo>
                      <a:lnTo>
                        <a:pt x="34" y="48"/>
                      </a:lnTo>
                      <a:lnTo>
                        <a:pt x="27" y="44"/>
                      </a:lnTo>
                      <a:lnTo>
                        <a:pt x="19" y="40"/>
                      </a:lnTo>
                      <a:lnTo>
                        <a:pt x="13" y="34"/>
                      </a:lnTo>
                      <a:lnTo>
                        <a:pt x="10" y="29"/>
                      </a:lnTo>
                      <a:lnTo>
                        <a:pt x="6" y="21"/>
                      </a:lnTo>
                      <a:lnTo>
                        <a:pt x="4" y="15"/>
                      </a:lnTo>
                      <a:lnTo>
                        <a:pt x="2" y="15"/>
                      </a:lnTo>
                      <a:lnTo>
                        <a:pt x="0" y="15"/>
                      </a:lnTo>
                      <a:lnTo>
                        <a:pt x="2" y="23"/>
                      </a:lnTo>
                      <a:lnTo>
                        <a:pt x="6" y="31"/>
                      </a:lnTo>
                      <a:lnTo>
                        <a:pt x="12" y="36"/>
                      </a:lnTo>
                      <a:lnTo>
                        <a:pt x="17" y="42"/>
                      </a:lnTo>
                      <a:lnTo>
                        <a:pt x="25" y="48"/>
                      </a:lnTo>
                      <a:lnTo>
                        <a:pt x="32" y="51"/>
                      </a:lnTo>
                      <a:lnTo>
                        <a:pt x="40" y="53"/>
                      </a:lnTo>
                      <a:lnTo>
                        <a:pt x="49" y="53"/>
                      </a:lnTo>
                      <a:lnTo>
                        <a:pt x="59" y="53"/>
                      </a:lnTo>
                      <a:lnTo>
                        <a:pt x="68" y="50"/>
                      </a:lnTo>
                      <a:lnTo>
                        <a:pt x="78" y="46"/>
                      </a:lnTo>
                      <a:lnTo>
                        <a:pt x="85" y="38"/>
                      </a:lnTo>
                      <a:lnTo>
                        <a:pt x="91" y="31"/>
                      </a:lnTo>
                      <a:lnTo>
                        <a:pt x="97" y="23"/>
                      </a:lnTo>
                      <a:lnTo>
                        <a:pt x="99" y="14"/>
                      </a:lnTo>
                      <a:lnTo>
                        <a:pt x="101" y="2"/>
                      </a:lnTo>
                      <a:close/>
                    </a:path>
                  </a:pathLst>
                </a:custGeom>
                <a:solidFill>
                  <a:srgbClr val="EFCA0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478" name="Freeform 342"/>
                <p:cNvSpPr>
                  <a:spLocks/>
                </p:cNvSpPr>
                <p:nvPr/>
              </p:nvSpPr>
              <p:spPr bwMode="auto">
                <a:xfrm>
                  <a:off x="1817" y="1635"/>
                  <a:ext cx="97" cy="51"/>
                </a:xfrm>
                <a:custGeom>
                  <a:avLst/>
                  <a:gdLst/>
                  <a:ahLst/>
                  <a:cxnLst>
                    <a:cxn ang="0">
                      <a:pos x="97" y="2"/>
                    </a:cxn>
                    <a:cxn ang="0">
                      <a:pos x="97" y="2"/>
                    </a:cxn>
                    <a:cxn ang="0">
                      <a:pos x="97" y="0"/>
                    </a:cxn>
                    <a:cxn ang="0">
                      <a:pos x="95" y="0"/>
                    </a:cxn>
                    <a:cxn ang="0">
                      <a:pos x="93" y="0"/>
                    </a:cxn>
                    <a:cxn ang="0">
                      <a:pos x="93" y="2"/>
                    </a:cxn>
                    <a:cxn ang="0">
                      <a:pos x="93" y="2"/>
                    </a:cxn>
                    <a:cxn ang="0">
                      <a:pos x="91" y="12"/>
                    </a:cxn>
                    <a:cxn ang="0">
                      <a:pos x="89" y="21"/>
                    </a:cxn>
                    <a:cxn ang="0">
                      <a:pos x="85" y="29"/>
                    </a:cxn>
                    <a:cxn ang="0">
                      <a:pos x="80" y="34"/>
                    </a:cxn>
                    <a:cxn ang="0">
                      <a:pos x="72" y="40"/>
                    </a:cxn>
                    <a:cxn ang="0">
                      <a:pos x="65" y="44"/>
                    </a:cxn>
                    <a:cxn ang="0">
                      <a:pos x="57" y="48"/>
                    </a:cxn>
                    <a:cxn ang="0">
                      <a:pos x="47" y="48"/>
                    </a:cxn>
                    <a:cxn ang="0">
                      <a:pos x="40" y="48"/>
                    </a:cxn>
                    <a:cxn ang="0">
                      <a:pos x="32" y="46"/>
                    </a:cxn>
                    <a:cxn ang="0">
                      <a:pos x="25" y="42"/>
                    </a:cxn>
                    <a:cxn ang="0">
                      <a:pos x="19" y="38"/>
                    </a:cxn>
                    <a:cxn ang="0">
                      <a:pos x="13" y="34"/>
                    </a:cxn>
                    <a:cxn ang="0">
                      <a:pos x="10" y="29"/>
                    </a:cxn>
                    <a:cxn ang="0">
                      <a:pos x="6" y="21"/>
                    </a:cxn>
                    <a:cxn ang="0">
                      <a:pos x="4" y="14"/>
                    </a:cxn>
                    <a:cxn ang="0">
                      <a:pos x="2" y="15"/>
                    </a:cxn>
                    <a:cxn ang="0">
                      <a:pos x="0" y="15"/>
                    </a:cxn>
                    <a:cxn ang="0">
                      <a:pos x="2" y="23"/>
                    </a:cxn>
                    <a:cxn ang="0">
                      <a:pos x="6" y="31"/>
                    </a:cxn>
                    <a:cxn ang="0">
                      <a:pos x="11" y="36"/>
                    </a:cxn>
                    <a:cxn ang="0">
                      <a:pos x="17" y="42"/>
                    </a:cxn>
                    <a:cxn ang="0">
                      <a:pos x="23" y="46"/>
                    </a:cxn>
                    <a:cxn ang="0">
                      <a:pos x="30" y="50"/>
                    </a:cxn>
                    <a:cxn ang="0">
                      <a:pos x="38" y="51"/>
                    </a:cxn>
                    <a:cxn ang="0">
                      <a:pos x="47" y="51"/>
                    </a:cxn>
                    <a:cxn ang="0">
                      <a:pos x="57" y="51"/>
                    </a:cxn>
                    <a:cxn ang="0">
                      <a:pos x="66" y="48"/>
                    </a:cxn>
                    <a:cxn ang="0">
                      <a:pos x="74" y="44"/>
                    </a:cxn>
                    <a:cxn ang="0">
                      <a:pos x="82" y="38"/>
                    </a:cxn>
                    <a:cxn ang="0">
                      <a:pos x="87" y="31"/>
                    </a:cxn>
                    <a:cxn ang="0">
                      <a:pos x="93" y="21"/>
                    </a:cxn>
                    <a:cxn ang="0">
                      <a:pos x="95" y="12"/>
                    </a:cxn>
                    <a:cxn ang="0">
                      <a:pos x="97" y="2"/>
                    </a:cxn>
                  </a:cxnLst>
                  <a:rect l="0" t="0" r="r" b="b"/>
                  <a:pathLst>
                    <a:path w="97" h="51">
                      <a:moveTo>
                        <a:pt x="97" y="2"/>
                      </a:moveTo>
                      <a:lnTo>
                        <a:pt x="97" y="2"/>
                      </a:lnTo>
                      <a:lnTo>
                        <a:pt x="97" y="0"/>
                      </a:lnTo>
                      <a:lnTo>
                        <a:pt x="95" y="0"/>
                      </a:lnTo>
                      <a:lnTo>
                        <a:pt x="93" y="0"/>
                      </a:lnTo>
                      <a:lnTo>
                        <a:pt x="93" y="2"/>
                      </a:lnTo>
                      <a:lnTo>
                        <a:pt x="93" y="2"/>
                      </a:lnTo>
                      <a:lnTo>
                        <a:pt x="91" y="12"/>
                      </a:lnTo>
                      <a:lnTo>
                        <a:pt x="89" y="21"/>
                      </a:lnTo>
                      <a:lnTo>
                        <a:pt x="85" y="29"/>
                      </a:lnTo>
                      <a:lnTo>
                        <a:pt x="80" y="34"/>
                      </a:lnTo>
                      <a:lnTo>
                        <a:pt x="72" y="40"/>
                      </a:lnTo>
                      <a:lnTo>
                        <a:pt x="65" y="44"/>
                      </a:lnTo>
                      <a:lnTo>
                        <a:pt x="57" y="48"/>
                      </a:lnTo>
                      <a:lnTo>
                        <a:pt x="47" y="48"/>
                      </a:lnTo>
                      <a:lnTo>
                        <a:pt x="40" y="48"/>
                      </a:lnTo>
                      <a:lnTo>
                        <a:pt x="32" y="46"/>
                      </a:lnTo>
                      <a:lnTo>
                        <a:pt x="25" y="42"/>
                      </a:lnTo>
                      <a:lnTo>
                        <a:pt x="19" y="38"/>
                      </a:lnTo>
                      <a:lnTo>
                        <a:pt x="13" y="34"/>
                      </a:lnTo>
                      <a:lnTo>
                        <a:pt x="10" y="29"/>
                      </a:lnTo>
                      <a:lnTo>
                        <a:pt x="6" y="21"/>
                      </a:lnTo>
                      <a:lnTo>
                        <a:pt x="4" y="14"/>
                      </a:lnTo>
                      <a:lnTo>
                        <a:pt x="2" y="15"/>
                      </a:lnTo>
                      <a:lnTo>
                        <a:pt x="0" y="15"/>
                      </a:lnTo>
                      <a:lnTo>
                        <a:pt x="2" y="23"/>
                      </a:lnTo>
                      <a:lnTo>
                        <a:pt x="6" y="31"/>
                      </a:lnTo>
                      <a:lnTo>
                        <a:pt x="11" y="36"/>
                      </a:lnTo>
                      <a:lnTo>
                        <a:pt x="17" y="42"/>
                      </a:lnTo>
                      <a:lnTo>
                        <a:pt x="23" y="46"/>
                      </a:lnTo>
                      <a:lnTo>
                        <a:pt x="30" y="50"/>
                      </a:lnTo>
                      <a:lnTo>
                        <a:pt x="38" y="51"/>
                      </a:lnTo>
                      <a:lnTo>
                        <a:pt x="47" y="51"/>
                      </a:lnTo>
                      <a:lnTo>
                        <a:pt x="57" y="51"/>
                      </a:lnTo>
                      <a:lnTo>
                        <a:pt x="66" y="48"/>
                      </a:lnTo>
                      <a:lnTo>
                        <a:pt x="74" y="44"/>
                      </a:lnTo>
                      <a:lnTo>
                        <a:pt x="82" y="38"/>
                      </a:lnTo>
                      <a:lnTo>
                        <a:pt x="87" y="31"/>
                      </a:lnTo>
                      <a:lnTo>
                        <a:pt x="93" y="21"/>
                      </a:lnTo>
                      <a:lnTo>
                        <a:pt x="95" y="12"/>
                      </a:lnTo>
                      <a:lnTo>
                        <a:pt x="97" y="2"/>
                      </a:lnTo>
                      <a:close/>
                    </a:path>
                  </a:pathLst>
                </a:custGeom>
                <a:solidFill>
                  <a:srgbClr val="EFCA0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479" name="Freeform 343"/>
                <p:cNvSpPr>
                  <a:spLocks/>
                </p:cNvSpPr>
                <p:nvPr/>
              </p:nvSpPr>
              <p:spPr bwMode="auto">
                <a:xfrm>
                  <a:off x="1819" y="1635"/>
                  <a:ext cx="93" cy="50"/>
                </a:xfrm>
                <a:custGeom>
                  <a:avLst/>
                  <a:gdLst/>
                  <a:ahLst/>
                  <a:cxnLst>
                    <a:cxn ang="0">
                      <a:pos x="93" y="2"/>
                    </a:cxn>
                    <a:cxn ang="0">
                      <a:pos x="93" y="2"/>
                    </a:cxn>
                    <a:cxn ang="0">
                      <a:pos x="93" y="0"/>
                    </a:cxn>
                    <a:cxn ang="0">
                      <a:pos x="91" y="0"/>
                    </a:cxn>
                    <a:cxn ang="0">
                      <a:pos x="89" y="0"/>
                    </a:cxn>
                    <a:cxn ang="0">
                      <a:pos x="89" y="2"/>
                    </a:cxn>
                    <a:cxn ang="0">
                      <a:pos x="89" y="2"/>
                    </a:cxn>
                    <a:cxn ang="0">
                      <a:pos x="87" y="12"/>
                    </a:cxn>
                    <a:cxn ang="0">
                      <a:pos x="85" y="19"/>
                    </a:cxn>
                    <a:cxn ang="0">
                      <a:pos x="81" y="27"/>
                    </a:cxn>
                    <a:cxn ang="0">
                      <a:pos x="76" y="33"/>
                    </a:cxn>
                    <a:cxn ang="0">
                      <a:pos x="70" y="38"/>
                    </a:cxn>
                    <a:cxn ang="0">
                      <a:pos x="63" y="42"/>
                    </a:cxn>
                    <a:cxn ang="0">
                      <a:pos x="53" y="46"/>
                    </a:cxn>
                    <a:cxn ang="0">
                      <a:pos x="45" y="46"/>
                    </a:cxn>
                    <a:cxn ang="0">
                      <a:pos x="38" y="46"/>
                    </a:cxn>
                    <a:cxn ang="0">
                      <a:pos x="30" y="44"/>
                    </a:cxn>
                    <a:cxn ang="0">
                      <a:pos x="25" y="40"/>
                    </a:cxn>
                    <a:cxn ang="0">
                      <a:pos x="19" y="36"/>
                    </a:cxn>
                    <a:cxn ang="0">
                      <a:pos x="13" y="33"/>
                    </a:cxn>
                    <a:cxn ang="0">
                      <a:pos x="9" y="27"/>
                    </a:cxn>
                    <a:cxn ang="0">
                      <a:pos x="6" y="21"/>
                    </a:cxn>
                    <a:cxn ang="0">
                      <a:pos x="4" y="14"/>
                    </a:cxn>
                    <a:cxn ang="0">
                      <a:pos x="2" y="14"/>
                    </a:cxn>
                    <a:cxn ang="0">
                      <a:pos x="0" y="15"/>
                    </a:cxn>
                    <a:cxn ang="0">
                      <a:pos x="2" y="21"/>
                    </a:cxn>
                    <a:cxn ang="0">
                      <a:pos x="6" y="29"/>
                    </a:cxn>
                    <a:cxn ang="0">
                      <a:pos x="9" y="34"/>
                    </a:cxn>
                    <a:cxn ang="0">
                      <a:pos x="15" y="40"/>
                    </a:cxn>
                    <a:cxn ang="0">
                      <a:pos x="23" y="44"/>
                    </a:cxn>
                    <a:cxn ang="0">
                      <a:pos x="30" y="48"/>
                    </a:cxn>
                    <a:cxn ang="0">
                      <a:pos x="38" y="50"/>
                    </a:cxn>
                    <a:cxn ang="0">
                      <a:pos x="45" y="50"/>
                    </a:cxn>
                    <a:cxn ang="0">
                      <a:pos x="55" y="50"/>
                    </a:cxn>
                    <a:cxn ang="0">
                      <a:pos x="63" y="46"/>
                    </a:cxn>
                    <a:cxn ang="0">
                      <a:pos x="72" y="42"/>
                    </a:cxn>
                    <a:cxn ang="0">
                      <a:pos x="78" y="36"/>
                    </a:cxn>
                    <a:cxn ang="0">
                      <a:pos x="83" y="29"/>
                    </a:cxn>
                    <a:cxn ang="0">
                      <a:pos x="89" y="21"/>
                    </a:cxn>
                    <a:cxn ang="0">
                      <a:pos x="91" y="12"/>
                    </a:cxn>
                    <a:cxn ang="0">
                      <a:pos x="93" y="2"/>
                    </a:cxn>
                  </a:cxnLst>
                  <a:rect l="0" t="0" r="r" b="b"/>
                  <a:pathLst>
                    <a:path w="93" h="50">
                      <a:moveTo>
                        <a:pt x="93" y="2"/>
                      </a:moveTo>
                      <a:lnTo>
                        <a:pt x="93" y="2"/>
                      </a:lnTo>
                      <a:lnTo>
                        <a:pt x="93" y="0"/>
                      </a:lnTo>
                      <a:lnTo>
                        <a:pt x="91" y="0"/>
                      </a:lnTo>
                      <a:lnTo>
                        <a:pt x="89" y="0"/>
                      </a:lnTo>
                      <a:lnTo>
                        <a:pt x="89" y="2"/>
                      </a:lnTo>
                      <a:lnTo>
                        <a:pt x="89" y="2"/>
                      </a:lnTo>
                      <a:lnTo>
                        <a:pt x="87" y="12"/>
                      </a:lnTo>
                      <a:lnTo>
                        <a:pt x="85" y="19"/>
                      </a:lnTo>
                      <a:lnTo>
                        <a:pt x="81" y="27"/>
                      </a:lnTo>
                      <a:lnTo>
                        <a:pt x="76" y="33"/>
                      </a:lnTo>
                      <a:lnTo>
                        <a:pt x="70" y="38"/>
                      </a:lnTo>
                      <a:lnTo>
                        <a:pt x="63" y="42"/>
                      </a:lnTo>
                      <a:lnTo>
                        <a:pt x="53" y="46"/>
                      </a:lnTo>
                      <a:lnTo>
                        <a:pt x="45" y="46"/>
                      </a:lnTo>
                      <a:lnTo>
                        <a:pt x="38" y="46"/>
                      </a:lnTo>
                      <a:lnTo>
                        <a:pt x="30" y="44"/>
                      </a:lnTo>
                      <a:lnTo>
                        <a:pt x="25" y="40"/>
                      </a:lnTo>
                      <a:lnTo>
                        <a:pt x="19" y="36"/>
                      </a:lnTo>
                      <a:lnTo>
                        <a:pt x="13" y="33"/>
                      </a:lnTo>
                      <a:lnTo>
                        <a:pt x="9" y="27"/>
                      </a:lnTo>
                      <a:lnTo>
                        <a:pt x="6" y="21"/>
                      </a:lnTo>
                      <a:lnTo>
                        <a:pt x="4" y="14"/>
                      </a:lnTo>
                      <a:lnTo>
                        <a:pt x="2" y="14"/>
                      </a:lnTo>
                      <a:lnTo>
                        <a:pt x="0" y="15"/>
                      </a:lnTo>
                      <a:lnTo>
                        <a:pt x="2" y="21"/>
                      </a:lnTo>
                      <a:lnTo>
                        <a:pt x="6" y="29"/>
                      </a:lnTo>
                      <a:lnTo>
                        <a:pt x="9" y="34"/>
                      </a:lnTo>
                      <a:lnTo>
                        <a:pt x="15" y="40"/>
                      </a:lnTo>
                      <a:lnTo>
                        <a:pt x="23" y="44"/>
                      </a:lnTo>
                      <a:lnTo>
                        <a:pt x="30" y="48"/>
                      </a:lnTo>
                      <a:lnTo>
                        <a:pt x="38" y="50"/>
                      </a:lnTo>
                      <a:lnTo>
                        <a:pt x="45" y="50"/>
                      </a:lnTo>
                      <a:lnTo>
                        <a:pt x="55" y="50"/>
                      </a:lnTo>
                      <a:lnTo>
                        <a:pt x="63" y="46"/>
                      </a:lnTo>
                      <a:lnTo>
                        <a:pt x="72" y="42"/>
                      </a:lnTo>
                      <a:lnTo>
                        <a:pt x="78" y="36"/>
                      </a:lnTo>
                      <a:lnTo>
                        <a:pt x="83" y="29"/>
                      </a:lnTo>
                      <a:lnTo>
                        <a:pt x="89" y="21"/>
                      </a:lnTo>
                      <a:lnTo>
                        <a:pt x="91" y="12"/>
                      </a:lnTo>
                      <a:lnTo>
                        <a:pt x="93" y="2"/>
                      </a:lnTo>
                      <a:close/>
                    </a:path>
                  </a:pathLst>
                </a:custGeom>
                <a:solidFill>
                  <a:srgbClr val="EFCB0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480" name="Freeform 344"/>
                <p:cNvSpPr>
                  <a:spLocks/>
                </p:cNvSpPr>
                <p:nvPr/>
              </p:nvSpPr>
              <p:spPr bwMode="auto">
                <a:xfrm>
                  <a:off x="1821" y="1635"/>
                  <a:ext cx="89" cy="48"/>
                </a:xfrm>
                <a:custGeom>
                  <a:avLst/>
                  <a:gdLst/>
                  <a:ahLst/>
                  <a:cxnLst>
                    <a:cxn ang="0">
                      <a:pos x="89" y="2"/>
                    </a:cxn>
                    <a:cxn ang="0">
                      <a:pos x="89" y="2"/>
                    </a:cxn>
                    <a:cxn ang="0">
                      <a:pos x="89" y="0"/>
                    </a:cxn>
                    <a:cxn ang="0">
                      <a:pos x="87" y="0"/>
                    </a:cxn>
                    <a:cxn ang="0">
                      <a:pos x="85" y="2"/>
                    </a:cxn>
                    <a:cxn ang="0">
                      <a:pos x="85" y="2"/>
                    </a:cxn>
                    <a:cxn ang="0">
                      <a:pos x="85" y="2"/>
                    </a:cxn>
                    <a:cxn ang="0">
                      <a:pos x="83" y="12"/>
                    </a:cxn>
                    <a:cxn ang="0">
                      <a:pos x="81" y="19"/>
                    </a:cxn>
                    <a:cxn ang="0">
                      <a:pos x="78" y="27"/>
                    </a:cxn>
                    <a:cxn ang="0">
                      <a:pos x="72" y="33"/>
                    </a:cxn>
                    <a:cxn ang="0">
                      <a:pos x="66" y="36"/>
                    </a:cxn>
                    <a:cxn ang="0">
                      <a:pos x="59" y="40"/>
                    </a:cxn>
                    <a:cxn ang="0">
                      <a:pos x="51" y="44"/>
                    </a:cxn>
                    <a:cxn ang="0">
                      <a:pos x="43" y="44"/>
                    </a:cxn>
                    <a:cxn ang="0">
                      <a:pos x="36" y="44"/>
                    </a:cxn>
                    <a:cxn ang="0">
                      <a:pos x="30" y="42"/>
                    </a:cxn>
                    <a:cxn ang="0">
                      <a:pos x="23" y="40"/>
                    </a:cxn>
                    <a:cxn ang="0">
                      <a:pos x="17" y="36"/>
                    </a:cxn>
                    <a:cxn ang="0">
                      <a:pos x="13" y="31"/>
                    </a:cxn>
                    <a:cxn ang="0">
                      <a:pos x="9" y="27"/>
                    </a:cxn>
                    <a:cxn ang="0">
                      <a:pos x="6" y="19"/>
                    </a:cxn>
                    <a:cxn ang="0">
                      <a:pos x="4" y="14"/>
                    </a:cxn>
                    <a:cxn ang="0">
                      <a:pos x="2" y="14"/>
                    </a:cxn>
                    <a:cxn ang="0">
                      <a:pos x="0" y="14"/>
                    </a:cxn>
                    <a:cxn ang="0">
                      <a:pos x="2" y="21"/>
                    </a:cxn>
                    <a:cxn ang="0">
                      <a:pos x="6" y="29"/>
                    </a:cxn>
                    <a:cxn ang="0">
                      <a:pos x="9" y="34"/>
                    </a:cxn>
                    <a:cxn ang="0">
                      <a:pos x="15" y="38"/>
                    </a:cxn>
                    <a:cxn ang="0">
                      <a:pos x="21" y="42"/>
                    </a:cxn>
                    <a:cxn ang="0">
                      <a:pos x="28" y="46"/>
                    </a:cxn>
                    <a:cxn ang="0">
                      <a:pos x="36" y="48"/>
                    </a:cxn>
                    <a:cxn ang="0">
                      <a:pos x="43" y="48"/>
                    </a:cxn>
                    <a:cxn ang="0">
                      <a:pos x="53" y="48"/>
                    </a:cxn>
                    <a:cxn ang="0">
                      <a:pos x="61" y="44"/>
                    </a:cxn>
                    <a:cxn ang="0">
                      <a:pos x="68" y="40"/>
                    </a:cxn>
                    <a:cxn ang="0">
                      <a:pos x="76" y="34"/>
                    </a:cxn>
                    <a:cxn ang="0">
                      <a:pos x="81" y="29"/>
                    </a:cxn>
                    <a:cxn ang="0">
                      <a:pos x="85" y="21"/>
                    </a:cxn>
                    <a:cxn ang="0">
                      <a:pos x="87" y="12"/>
                    </a:cxn>
                    <a:cxn ang="0">
                      <a:pos x="89" y="2"/>
                    </a:cxn>
                  </a:cxnLst>
                  <a:rect l="0" t="0" r="r" b="b"/>
                  <a:pathLst>
                    <a:path w="89" h="48">
                      <a:moveTo>
                        <a:pt x="89" y="2"/>
                      </a:moveTo>
                      <a:lnTo>
                        <a:pt x="89" y="2"/>
                      </a:lnTo>
                      <a:lnTo>
                        <a:pt x="89" y="0"/>
                      </a:lnTo>
                      <a:lnTo>
                        <a:pt x="87" y="0"/>
                      </a:lnTo>
                      <a:lnTo>
                        <a:pt x="85" y="2"/>
                      </a:lnTo>
                      <a:lnTo>
                        <a:pt x="85" y="2"/>
                      </a:lnTo>
                      <a:lnTo>
                        <a:pt x="85" y="2"/>
                      </a:lnTo>
                      <a:lnTo>
                        <a:pt x="83" y="12"/>
                      </a:lnTo>
                      <a:lnTo>
                        <a:pt x="81" y="19"/>
                      </a:lnTo>
                      <a:lnTo>
                        <a:pt x="78" y="27"/>
                      </a:lnTo>
                      <a:lnTo>
                        <a:pt x="72" y="33"/>
                      </a:lnTo>
                      <a:lnTo>
                        <a:pt x="66" y="36"/>
                      </a:lnTo>
                      <a:lnTo>
                        <a:pt x="59" y="40"/>
                      </a:lnTo>
                      <a:lnTo>
                        <a:pt x="51" y="44"/>
                      </a:lnTo>
                      <a:lnTo>
                        <a:pt x="43" y="44"/>
                      </a:lnTo>
                      <a:lnTo>
                        <a:pt x="36" y="44"/>
                      </a:lnTo>
                      <a:lnTo>
                        <a:pt x="30" y="42"/>
                      </a:lnTo>
                      <a:lnTo>
                        <a:pt x="23" y="40"/>
                      </a:lnTo>
                      <a:lnTo>
                        <a:pt x="17" y="36"/>
                      </a:lnTo>
                      <a:lnTo>
                        <a:pt x="13" y="31"/>
                      </a:lnTo>
                      <a:lnTo>
                        <a:pt x="9" y="27"/>
                      </a:lnTo>
                      <a:lnTo>
                        <a:pt x="6" y="19"/>
                      </a:lnTo>
                      <a:lnTo>
                        <a:pt x="4" y="14"/>
                      </a:lnTo>
                      <a:lnTo>
                        <a:pt x="2" y="14"/>
                      </a:lnTo>
                      <a:lnTo>
                        <a:pt x="0" y="14"/>
                      </a:lnTo>
                      <a:lnTo>
                        <a:pt x="2" y="21"/>
                      </a:lnTo>
                      <a:lnTo>
                        <a:pt x="6" y="29"/>
                      </a:lnTo>
                      <a:lnTo>
                        <a:pt x="9" y="34"/>
                      </a:lnTo>
                      <a:lnTo>
                        <a:pt x="15" y="38"/>
                      </a:lnTo>
                      <a:lnTo>
                        <a:pt x="21" y="42"/>
                      </a:lnTo>
                      <a:lnTo>
                        <a:pt x="28" y="46"/>
                      </a:lnTo>
                      <a:lnTo>
                        <a:pt x="36" y="48"/>
                      </a:lnTo>
                      <a:lnTo>
                        <a:pt x="43" y="48"/>
                      </a:lnTo>
                      <a:lnTo>
                        <a:pt x="53" y="48"/>
                      </a:lnTo>
                      <a:lnTo>
                        <a:pt x="61" y="44"/>
                      </a:lnTo>
                      <a:lnTo>
                        <a:pt x="68" y="40"/>
                      </a:lnTo>
                      <a:lnTo>
                        <a:pt x="76" y="34"/>
                      </a:lnTo>
                      <a:lnTo>
                        <a:pt x="81" y="29"/>
                      </a:lnTo>
                      <a:lnTo>
                        <a:pt x="85" y="21"/>
                      </a:lnTo>
                      <a:lnTo>
                        <a:pt x="87" y="12"/>
                      </a:lnTo>
                      <a:lnTo>
                        <a:pt x="89" y="2"/>
                      </a:lnTo>
                      <a:close/>
                    </a:path>
                  </a:pathLst>
                </a:custGeom>
                <a:solidFill>
                  <a:srgbClr val="EFCC0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481" name="Freeform 345"/>
                <p:cNvSpPr>
                  <a:spLocks/>
                </p:cNvSpPr>
                <p:nvPr/>
              </p:nvSpPr>
              <p:spPr bwMode="auto">
                <a:xfrm>
                  <a:off x="1823" y="1635"/>
                  <a:ext cx="85" cy="46"/>
                </a:xfrm>
                <a:custGeom>
                  <a:avLst/>
                  <a:gdLst/>
                  <a:ahLst/>
                  <a:cxnLst>
                    <a:cxn ang="0">
                      <a:pos x="85" y="2"/>
                    </a:cxn>
                    <a:cxn ang="0">
                      <a:pos x="85" y="2"/>
                    </a:cxn>
                    <a:cxn ang="0">
                      <a:pos x="85" y="0"/>
                    </a:cxn>
                    <a:cxn ang="0">
                      <a:pos x="83" y="2"/>
                    </a:cxn>
                    <a:cxn ang="0">
                      <a:pos x="81" y="2"/>
                    </a:cxn>
                    <a:cxn ang="0">
                      <a:pos x="81" y="2"/>
                    </a:cxn>
                    <a:cxn ang="0">
                      <a:pos x="81" y="2"/>
                    </a:cxn>
                    <a:cxn ang="0">
                      <a:pos x="79" y="10"/>
                    </a:cxn>
                    <a:cxn ang="0">
                      <a:pos x="77" y="17"/>
                    </a:cxn>
                    <a:cxn ang="0">
                      <a:pos x="74" y="25"/>
                    </a:cxn>
                    <a:cxn ang="0">
                      <a:pos x="70" y="31"/>
                    </a:cxn>
                    <a:cxn ang="0">
                      <a:pos x="64" y="36"/>
                    </a:cxn>
                    <a:cxn ang="0">
                      <a:pos x="57" y="40"/>
                    </a:cxn>
                    <a:cxn ang="0">
                      <a:pos x="49" y="42"/>
                    </a:cxn>
                    <a:cxn ang="0">
                      <a:pos x="41" y="42"/>
                    </a:cxn>
                    <a:cxn ang="0">
                      <a:pos x="34" y="42"/>
                    </a:cxn>
                    <a:cxn ang="0">
                      <a:pos x="28" y="40"/>
                    </a:cxn>
                    <a:cxn ang="0">
                      <a:pos x="22" y="38"/>
                    </a:cxn>
                    <a:cxn ang="0">
                      <a:pos x="17" y="34"/>
                    </a:cxn>
                    <a:cxn ang="0">
                      <a:pos x="13" y="31"/>
                    </a:cxn>
                    <a:cxn ang="0">
                      <a:pos x="7" y="25"/>
                    </a:cxn>
                    <a:cxn ang="0">
                      <a:pos x="5" y="19"/>
                    </a:cxn>
                    <a:cxn ang="0">
                      <a:pos x="4" y="14"/>
                    </a:cxn>
                    <a:cxn ang="0">
                      <a:pos x="2" y="14"/>
                    </a:cxn>
                    <a:cxn ang="0">
                      <a:pos x="0" y="14"/>
                    </a:cxn>
                    <a:cxn ang="0">
                      <a:pos x="2" y="21"/>
                    </a:cxn>
                    <a:cxn ang="0">
                      <a:pos x="5" y="27"/>
                    </a:cxn>
                    <a:cxn ang="0">
                      <a:pos x="9" y="33"/>
                    </a:cxn>
                    <a:cxn ang="0">
                      <a:pos x="15" y="36"/>
                    </a:cxn>
                    <a:cxn ang="0">
                      <a:pos x="21" y="40"/>
                    </a:cxn>
                    <a:cxn ang="0">
                      <a:pos x="26" y="44"/>
                    </a:cxn>
                    <a:cxn ang="0">
                      <a:pos x="34" y="46"/>
                    </a:cxn>
                    <a:cxn ang="0">
                      <a:pos x="41" y="46"/>
                    </a:cxn>
                    <a:cxn ang="0">
                      <a:pos x="49" y="46"/>
                    </a:cxn>
                    <a:cxn ang="0">
                      <a:pos x="59" y="42"/>
                    </a:cxn>
                    <a:cxn ang="0">
                      <a:pos x="66" y="38"/>
                    </a:cxn>
                    <a:cxn ang="0">
                      <a:pos x="72" y="33"/>
                    </a:cxn>
                    <a:cxn ang="0">
                      <a:pos x="77" y="27"/>
                    </a:cxn>
                    <a:cxn ang="0">
                      <a:pos x="81" y="19"/>
                    </a:cxn>
                    <a:cxn ang="0">
                      <a:pos x="83" y="12"/>
                    </a:cxn>
                    <a:cxn ang="0">
                      <a:pos x="85" y="2"/>
                    </a:cxn>
                  </a:cxnLst>
                  <a:rect l="0" t="0" r="r" b="b"/>
                  <a:pathLst>
                    <a:path w="85" h="46">
                      <a:moveTo>
                        <a:pt x="85" y="2"/>
                      </a:moveTo>
                      <a:lnTo>
                        <a:pt x="85" y="2"/>
                      </a:lnTo>
                      <a:lnTo>
                        <a:pt x="85" y="0"/>
                      </a:lnTo>
                      <a:lnTo>
                        <a:pt x="83" y="2"/>
                      </a:lnTo>
                      <a:lnTo>
                        <a:pt x="81" y="2"/>
                      </a:lnTo>
                      <a:lnTo>
                        <a:pt x="81" y="2"/>
                      </a:lnTo>
                      <a:lnTo>
                        <a:pt x="81" y="2"/>
                      </a:lnTo>
                      <a:lnTo>
                        <a:pt x="79" y="10"/>
                      </a:lnTo>
                      <a:lnTo>
                        <a:pt x="77" y="17"/>
                      </a:lnTo>
                      <a:lnTo>
                        <a:pt x="74" y="25"/>
                      </a:lnTo>
                      <a:lnTo>
                        <a:pt x="70" y="31"/>
                      </a:lnTo>
                      <a:lnTo>
                        <a:pt x="64" y="36"/>
                      </a:lnTo>
                      <a:lnTo>
                        <a:pt x="57" y="40"/>
                      </a:lnTo>
                      <a:lnTo>
                        <a:pt x="49" y="42"/>
                      </a:lnTo>
                      <a:lnTo>
                        <a:pt x="41" y="42"/>
                      </a:lnTo>
                      <a:lnTo>
                        <a:pt x="34" y="42"/>
                      </a:lnTo>
                      <a:lnTo>
                        <a:pt x="28" y="40"/>
                      </a:lnTo>
                      <a:lnTo>
                        <a:pt x="22" y="38"/>
                      </a:lnTo>
                      <a:lnTo>
                        <a:pt x="17" y="34"/>
                      </a:lnTo>
                      <a:lnTo>
                        <a:pt x="13" y="31"/>
                      </a:lnTo>
                      <a:lnTo>
                        <a:pt x="7" y="25"/>
                      </a:lnTo>
                      <a:lnTo>
                        <a:pt x="5" y="19"/>
                      </a:lnTo>
                      <a:lnTo>
                        <a:pt x="4" y="14"/>
                      </a:lnTo>
                      <a:lnTo>
                        <a:pt x="2" y="14"/>
                      </a:lnTo>
                      <a:lnTo>
                        <a:pt x="0" y="14"/>
                      </a:lnTo>
                      <a:lnTo>
                        <a:pt x="2" y="21"/>
                      </a:lnTo>
                      <a:lnTo>
                        <a:pt x="5" y="27"/>
                      </a:lnTo>
                      <a:lnTo>
                        <a:pt x="9" y="33"/>
                      </a:lnTo>
                      <a:lnTo>
                        <a:pt x="15" y="36"/>
                      </a:lnTo>
                      <a:lnTo>
                        <a:pt x="21" y="40"/>
                      </a:lnTo>
                      <a:lnTo>
                        <a:pt x="26" y="44"/>
                      </a:lnTo>
                      <a:lnTo>
                        <a:pt x="34" y="46"/>
                      </a:lnTo>
                      <a:lnTo>
                        <a:pt x="41" y="46"/>
                      </a:lnTo>
                      <a:lnTo>
                        <a:pt x="49" y="46"/>
                      </a:lnTo>
                      <a:lnTo>
                        <a:pt x="59" y="42"/>
                      </a:lnTo>
                      <a:lnTo>
                        <a:pt x="66" y="38"/>
                      </a:lnTo>
                      <a:lnTo>
                        <a:pt x="72" y="33"/>
                      </a:lnTo>
                      <a:lnTo>
                        <a:pt x="77" y="27"/>
                      </a:lnTo>
                      <a:lnTo>
                        <a:pt x="81" y="19"/>
                      </a:lnTo>
                      <a:lnTo>
                        <a:pt x="83" y="12"/>
                      </a:lnTo>
                      <a:lnTo>
                        <a:pt x="85" y="2"/>
                      </a:lnTo>
                      <a:close/>
                    </a:path>
                  </a:pathLst>
                </a:custGeom>
                <a:solidFill>
                  <a:srgbClr val="EFCD0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482" name="Freeform 346"/>
                <p:cNvSpPr>
                  <a:spLocks/>
                </p:cNvSpPr>
                <p:nvPr/>
              </p:nvSpPr>
              <p:spPr bwMode="auto">
                <a:xfrm>
                  <a:off x="1825" y="1637"/>
                  <a:ext cx="81" cy="42"/>
                </a:xfrm>
                <a:custGeom>
                  <a:avLst/>
                  <a:gdLst/>
                  <a:ahLst/>
                  <a:cxnLst>
                    <a:cxn ang="0">
                      <a:pos x="81" y="0"/>
                    </a:cxn>
                    <a:cxn ang="0">
                      <a:pos x="81" y="0"/>
                    </a:cxn>
                    <a:cxn ang="0">
                      <a:pos x="81" y="0"/>
                    </a:cxn>
                    <a:cxn ang="0">
                      <a:pos x="79" y="0"/>
                    </a:cxn>
                    <a:cxn ang="0">
                      <a:pos x="77" y="0"/>
                    </a:cxn>
                    <a:cxn ang="0">
                      <a:pos x="77" y="0"/>
                    </a:cxn>
                    <a:cxn ang="0">
                      <a:pos x="77" y="0"/>
                    </a:cxn>
                    <a:cxn ang="0">
                      <a:pos x="75" y="8"/>
                    </a:cxn>
                    <a:cxn ang="0">
                      <a:pos x="74" y="15"/>
                    </a:cxn>
                    <a:cxn ang="0">
                      <a:pos x="70" y="21"/>
                    </a:cxn>
                    <a:cxn ang="0">
                      <a:pos x="66" y="27"/>
                    </a:cxn>
                    <a:cxn ang="0">
                      <a:pos x="60" y="32"/>
                    </a:cxn>
                    <a:cxn ang="0">
                      <a:pos x="55" y="36"/>
                    </a:cxn>
                    <a:cxn ang="0">
                      <a:pos x="47" y="38"/>
                    </a:cxn>
                    <a:cxn ang="0">
                      <a:pos x="39" y="38"/>
                    </a:cxn>
                    <a:cxn ang="0">
                      <a:pos x="32" y="38"/>
                    </a:cxn>
                    <a:cxn ang="0">
                      <a:pos x="26" y="36"/>
                    </a:cxn>
                    <a:cxn ang="0">
                      <a:pos x="20" y="34"/>
                    </a:cxn>
                    <a:cxn ang="0">
                      <a:pos x="17" y="31"/>
                    </a:cxn>
                    <a:cxn ang="0">
                      <a:pos x="11" y="27"/>
                    </a:cxn>
                    <a:cxn ang="0">
                      <a:pos x="7" y="23"/>
                    </a:cxn>
                    <a:cxn ang="0">
                      <a:pos x="5" y="17"/>
                    </a:cxn>
                    <a:cxn ang="0">
                      <a:pos x="3" y="12"/>
                    </a:cxn>
                    <a:cxn ang="0">
                      <a:pos x="2" y="12"/>
                    </a:cxn>
                    <a:cxn ang="0">
                      <a:pos x="0" y="12"/>
                    </a:cxn>
                    <a:cxn ang="0">
                      <a:pos x="2" y="17"/>
                    </a:cxn>
                    <a:cxn ang="0">
                      <a:pos x="5" y="25"/>
                    </a:cxn>
                    <a:cxn ang="0">
                      <a:pos x="9" y="29"/>
                    </a:cxn>
                    <a:cxn ang="0">
                      <a:pos x="13" y="34"/>
                    </a:cxn>
                    <a:cxn ang="0">
                      <a:pos x="19" y="38"/>
                    </a:cxn>
                    <a:cxn ang="0">
                      <a:pos x="26" y="40"/>
                    </a:cxn>
                    <a:cxn ang="0">
                      <a:pos x="32" y="42"/>
                    </a:cxn>
                    <a:cxn ang="0">
                      <a:pos x="39" y="42"/>
                    </a:cxn>
                    <a:cxn ang="0">
                      <a:pos x="47" y="42"/>
                    </a:cxn>
                    <a:cxn ang="0">
                      <a:pos x="55" y="38"/>
                    </a:cxn>
                    <a:cxn ang="0">
                      <a:pos x="62" y="34"/>
                    </a:cxn>
                    <a:cxn ang="0">
                      <a:pos x="68" y="31"/>
                    </a:cxn>
                    <a:cxn ang="0">
                      <a:pos x="74" y="25"/>
                    </a:cxn>
                    <a:cxn ang="0">
                      <a:pos x="77" y="17"/>
                    </a:cxn>
                    <a:cxn ang="0">
                      <a:pos x="79" y="10"/>
                    </a:cxn>
                    <a:cxn ang="0">
                      <a:pos x="81" y="0"/>
                    </a:cxn>
                  </a:cxnLst>
                  <a:rect l="0" t="0" r="r" b="b"/>
                  <a:pathLst>
                    <a:path w="81" h="42">
                      <a:moveTo>
                        <a:pt x="81" y="0"/>
                      </a:moveTo>
                      <a:lnTo>
                        <a:pt x="81" y="0"/>
                      </a:lnTo>
                      <a:lnTo>
                        <a:pt x="81" y="0"/>
                      </a:lnTo>
                      <a:lnTo>
                        <a:pt x="79" y="0"/>
                      </a:lnTo>
                      <a:lnTo>
                        <a:pt x="77" y="0"/>
                      </a:lnTo>
                      <a:lnTo>
                        <a:pt x="77" y="0"/>
                      </a:lnTo>
                      <a:lnTo>
                        <a:pt x="77" y="0"/>
                      </a:lnTo>
                      <a:lnTo>
                        <a:pt x="75" y="8"/>
                      </a:lnTo>
                      <a:lnTo>
                        <a:pt x="74" y="15"/>
                      </a:lnTo>
                      <a:lnTo>
                        <a:pt x="70" y="21"/>
                      </a:lnTo>
                      <a:lnTo>
                        <a:pt x="66" y="27"/>
                      </a:lnTo>
                      <a:lnTo>
                        <a:pt x="60" y="32"/>
                      </a:lnTo>
                      <a:lnTo>
                        <a:pt x="55" y="36"/>
                      </a:lnTo>
                      <a:lnTo>
                        <a:pt x="47" y="38"/>
                      </a:lnTo>
                      <a:lnTo>
                        <a:pt x="39" y="38"/>
                      </a:lnTo>
                      <a:lnTo>
                        <a:pt x="32" y="38"/>
                      </a:lnTo>
                      <a:lnTo>
                        <a:pt x="26" y="36"/>
                      </a:lnTo>
                      <a:lnTo>
                        <a:pt x="20" y="34"/>
                      </a:lnTo>
                      <a:lnTo>
                        <a:pt x="17" y="31"/>
                      </a:lnTo>
                      <a:lnTo>
                        <a:pt x="11" y="27"/>
                      </a:lnTo>
                      <a:lnTo>
                        <a:pt x="7" y="23"/>
                      </a:lnTo>
                      <a:lnTo>
                        <a:pt x="5" y="17"/>
                      </a:lnTo>
                      <a:lnTo>
                        <a:pt x="3" y="12"/>
                      </a:lnTo>
                      <a:lnTo>
                        <a:pt x="2" y="12"/>
                      </a:lnTo>
                      <a:lnTo>
                        <a:pt x="0" y="12"/>
                      </a:lnTo>
                      <a:lnTo>
                        <a:pt x="2" y="17"/>
                      </a:lnTo>
                      <a:lnTo>
                        <a:pt x="5" y="25"/>
                      </a:lnTo>
                      <a:lnTo>
                        <a:pt x="9" y="29"/>
                      </a:lnTo>
                      <a:lnTo>
                        <a:pt x="13" y="34"/>
                      </a:lnTo>
                      <a:lnTo>
                        <a:pt x="19" y="38"/>
                      </a:lnTo>
                      <a:lnTo>
                        <a:pt x="26" y="40"/>
                      </a:lnTo>
                      <a:lnTo>
                        <a:pt x="32" y="42"/>
                      </a:lnTo>
                      <a:lnTo>
                        <a:pt x="39" y="42"/>
                      </a:lnTo>
                      <a:lnTo>
                        <a:pt x="47" y="42"/>
                      </a:lnTo>
                      <a:lnTo>
                        <a:pt x="55" y="38"/>
                      </a:lnTo>
                      <a:lnTo>
                        <a:pt x="62" y="34"/>
                      </a:lnTo>
                      <a:lnTo>
                        <a:pt x="68" y="31"/>
                      </a:lnTo>
                      <a:lnTo>
                        <a:pt x="74" y="25"/>
                      </a:lnTo>
                      <a:lnTo>
                        <a:pt x="77" y="17"/>
                      </a:lnTo>
                      <a:lnTo>
                        <a:pt x="79" y="10"/>
                      </a:lnTo>
                      <a:lnTo>
                        <a:pt x="81" y="0"/>
                      </a:lnTo>
                      <a:close/>
                    </a:path>
                  </a:pathLst>
                </a:custGeom>
                <a:solidFill>
                  <a:srgbClr val="F0CD0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483" name="Freeform 347"/>
                <p:cNvSpPr>
                  <a:spLocks/>
                </p:cNvSpPr>
                <p:nvPr/>
              </p:nvSpPr>
              <p:spPr bwMode="auto">
                <a:xfrm>
                  <a:off x="1827" y="1637"/>
                  <a:ext cx="77" cy="40"/>
                </a:xfrm>
                <a:custGeom>
                  <a:avLst/>
                  <a:gdLst/>
                  <a:ahLst/>
                  <a:cxnLst>
                    <a:cxn ang="0">
                      <a:pos x="77" y="0"/>
                    </a:cxn>
                    <a:cxn ang="0">
                      <a:pos x="77" y="0"/>
                    </a:cxn>
                    <a:cxn ang="0">
                      <a:pos x="77" y="0"/>
                    </a:cxn>
                    <a:cxn ang="0">
                      <a:pos x="75" y="0"/>
                    </a:cxn>
                    <a:cxn ang="0">
                      <a:pos x="73" y="0"/>
                    </a:cxn>
                    <a:cxn ang="0">
                      <a:pos x="73" y="0"/>
                    </a:cxn>
                    <a:cxn ang="0">
                      <a:pos x="73" y="0"/>
                    </a:cxn>
                    <a:cxn ang="0">
                      <a:pos x="72" y="8"/>
                    </a:cxn>
                    <a:cxn ang="0">
                      <a:pos x="70" y="15"/>
                    </a:cxn>
                    <a:cxn ang="0">
                      <a:pos x="68" y="21"/>
                    </a:cxn>
                    <a:cxn ang="0">
                      <a:pos x="62" y="27"/>
                    </a:cxn>
                    <a:cxn ang="0">
                      <a:pos x="56" y="31"/>
                    </a:cxn>
                    <a:cxn ang="0">
                      <a:pos x="51" y="34"/>
                    </a:cxn>
                    <a:cxn ang="0">
                      <a:pos x="45" y="36"/>
                    </a:cxn>
                    <a:cxn ang="0">
                      <a:pos x="37" y="36"/>
                    </a:cxn>
                    <a:cxn ang="0">
                      <a:pos x="32" y="36"/>
                    </a:cxn>
                    <a:cxn ang="0">
                      <a:pos x="26" y="34"/>
                    </a:cxn>
                    <a:cxn ang="0">
                      <a:pos x="20" y="32"/>
                    </a:cxn>
                    <a:cxn ang="0">
                      <a:pos x="15" y="29"/>
                    </a:cxn>
                    <a:cxn ang="0">
                      <a:pos x="7" y="21"/>
                    </a:cxn>
                    <a:cxn ang="0">
                      <a:pos x="3" y="12"/>
                    </a:cxn>
                    <a:cxn ang="0">
                      <a:pos x="1" y="12"/>
                    </a:cxn>
                    <a:cxn ang="0">
                      <a:pos x="0" y="12"/>
                    </a:cxn>
                    <a:cxn ang="0">
                      <a:pos x="1" y="17"/>
                    </a:cxn>
                    <a:cxn ang="0">
                      <a:pos x="3" y="23"/>
                    </a:cxn>
                    <a:cxn ang="0">
                      <a:pos x="9" y="29"/>
                    </a:cxn>
                    <a:cxn ang="0">
                      <a:pos x="13" y="32"/>
                    </a:cxn>
                    <a:cxn ang="0">
                      <a:pos x="18" y="36"/>
                    </a:cxn>
                    <a:cxn ang="0">
                      <a:pos x="24" y="38"/>
                    </a:cxn>
                    <a:cxn ang="0">
                      <a:pos x="30" y="40"/>
                    </a:cxn>
                    <a:cxn ang="0">
                      <a:pos x="37" y="40"/>
                    </a:cxn>
                    <a:cxn ang="0">
                      <a:pos x="45" y="40"/>
                    </a:cxn>
                    <a:cxn ang="0">
                      <a:pos x="53" y="38"/>
                    </a:cxn>
                    <a:cxn ang="0">
                      <a:pos x="60" y="34"/>
                    </a:cxn>
                    <a:cxn ang="0">
                      <a:pos x="66" y="29"/>
                    </a:cxn>
                    <a:cxn ang="0">
                      <a:pos x="70" y="23"/>
                    </a:cxn>
                    <a:cxn ang="0">
                      <a:pos x="73" y="15"/>
                    </a:cxn>
                    <a:cxn ang="0">
                      <a:pos x="75" y="8"/>
                    </a:cxn>
                    <a:cxn ang="0">
                      <a:pos x="77" y="0"/>
                    </a:cxn>
                  </a:cxnLst>
                  <a:rect l="0" t="0" r="r" b="b"/>
                  <a:pathLst>
                    <a:path w="77" h="40">
                      <a:moveTo>
                        <a:pt x="77" y="0"/>
                      </a:moveTo>
                      <a:lnTo>
                        <a:pt x="77" y="0"/>
                      </a:lnTo>
                      <a:lnTo>
                        <a:pt x="77" y="0"/>
                      </a:lnTo>
                      <a:lnTo>
                        <a:pt x="75" y="0"/>
                      </a:lnTo>
                      <a:lnTo>
                        <a:pt x="73" y="0"/>
                      </a:lnTo>
                      <a:lnTo>
                        <a:pt x="73" y="0"/>
                      </a:lnTo>
                      <a:lnTo>
                        <a:pt x="73" y="0"/>
                      </a:lnTo>
                      <a:lnTo>
                        <a:pt x="72" y="8"/>
                      </a:lnTo>
                      <a:lnTo>
                        <a:pt x="70" y="15"/>
                      </a:lnTo>
                      <a:lnTo>
                        <a:pt x="68" y="21"/>
                      </a:lnTo>
                      <a:lnTo>
                        <a:pt x="62" y="27"/>
                      </a:lnTo>
                      <a:lnTo>
                        <a:pt x="56" y="31"/>
                      </a:lnTo>
                      <a:lnTo>
                        <a:pt x="51" y="34"/>
                      </a:lnTo>
                      <a:lnTo>
                        <a:pt x="45" y="36"/>
                      </a:lnTo>
                      <a:lnTo>
                        <a:pt x="37" y="36"/>
                      </a:lnTo>
                      <a:lnTo>
                        <a:pt x="32" y="36"/>
                      </a:lnTo>
                      <a:lnTo>
                        <a:pt x="26" y="34"/>
                      </a:lnTo>
                      <a:lnTo>
                        <a:pt x="20" y="32"/>
                      </a:lnTo>
                      <a:lnTo>
                        <a:pt x="15" y="29"/>
                      </a:lnTo>
                      <a:lnTo>
                        <a:pt x="7" y="21"/>
                      </a:lnTo>
                      <a:lnTo>
                        <a:pt x="3" y="12"/>
                      </a:lnTo>
                      <a:lnTo>
                        <a:pt x="1" y="12"/>
                      </a:lnTo>
                      <a:lnTo>
                        <a:pt x="0" y="12"/>
                      </a:lnTo>
                      <a:lnTo>
                        <a:pt x="1" y="17"/>
                      </a:lnTo>
                      <a:lnTo>
                        <a:pt x="3" y="23"/>
                      </a:lnTo>
                      <a:lnTo>
                        <a:pt x="9" y="29"/>
                      </a:lnTo>
                      <a:lnTo>
                        <a:pt x="13" y="32"/>
                      </a:lnTo>
                      <a:lnTo>
                        <a:pt x="18" y="36"/>
                      </a:lnTo>
                      <a:lnTo>
                        <a:pt x="24" y="38"/>
                      </a:lnTo>
                      <a:lnTo>
                        <a:pt x="30" y="40"/>
                      </a:lnTo>
                      <a:lnTo>
                        <a:pt x="37" y="40"/>
                      </a:lnTo>
                      <a:lnTo>
                        <a:pt x="45" y="40"/>
                      </a:lnTo>
                      <a:lnTo>
                        <a:pt x="53" y="38"/>
                      </a:lnTo>
                      <a:lnTo>
                        <a:pt x="60" y="34"/>
                      </a:lnTo>
                      <a:lnTo>
                        <a:pt x="66" y="29"/>
                      </a:lnTo>
                      <a:lnTo>
                        <a:pt x="70" y="23"/>
                      </a:lnTo>
                      <a:lnTo>
                        <a:pt x="73" y="15"/>
                      </a:lnTo>
                      <a:lnTo>
                        <a:pt x="75" y="8"/>
                      </a:lnTo>
                      <a:lnTo>
                        <a:pt x="77" y="0"/>
                      </a:lnTo>
                      <a:close/>
                    </a:path>
                  </a:pathLst>
                </a:custGeom>
                <a:solidFill>
                  <a:srgbClr val="F0CE0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484" name="Freeform 348"/>
                <p:cNvSpPr>
                  <a:spLocks/>
                </p:cNvSpPr>
                <p:nvPr/>
              </p:nvSpPr>
              <p:spPr bwMode="auto">
                <a:xfrm>
                  <a:off x="1828" y="1637"/>
                  <a:ext cx="74" cy="38"/>
                </a:xfrm>
                <a:custGeom>
                  <a:avLst/>
                  <a:gdLst/>
                  <a:ahLst/>
                  <a:cxnLst>
                    <a:cxn ang="0">
                      <a:pos x="74" y="0"/>
                    </a:cxn>
                    <a:cxn ang="0">
                      <a:pos x="74" y="0"/>
                    </a:cxn>
                    <a:cxn ang="0">
                      <a:pos x="74" y="0"/>
                    </a:cxn>
                    <a:cxn ang="0">
                      <a:pos x="72" y="0"/>
                    </a:cxn>
                    <a:cxn ang="0">
                      <a:pos x="71" y="0"/>
                    </a:cxn>
                    <a:cxn ang="0">
                      <a:pos x="71" y="0"/>
                    </a:cxn>
                    <a:cxn ang="0">
                      <a:pos x="71" y="0"/>
                    </a:cxn>
                    <a:cxn ang="0">
                      <a:pos x="69" y="8"/>
                    </a:cxn>
                    <a:cxn ang="0">
                      <a:pos x="67" y="13"/>
                    </a:cxn>
                    <a:cxn ang="0">
                      <a:pos x="65" y="19"/>
                    </a:cxn>
                    <a:cxn ang="0">
                      <a:pos x="59" y="25"/>
                    </a:cxn>
                    <a:cxn ang="0">
                      <a:pos x="55" y="29"/>
                    </a:cxn>
                    <a:cxn ang="0">
                      <a:pos x="50" y="32"/>
                    </a:cxn>
                    <a:cxn ang="0">
                      <a:pos x="42" y="34"/>
                    </a:cxn>
                    <a:cxn ang="0">
                      <a:pos x="36" y="34"/>
                    </a:cxn>
                    <a:cxn ang="0">
                      <a:pos x="25" y="32"/>
                    </a:cxn>
                    <a:cxn ang="0">
                      <a:pos x="16" y="29"/>
                    </a:cxn>
                    <a:cxn ang="0">
                      <a:pos x="8" y="19"/>
                    </a:cxn>
                    <a:cxn ang="0">
                      <a:pos x="4" y="10"/>
                    </a:cxn>
                    <a:cxn ang="0">
                      <a:pos x="2" y="12"/>
                    </a:cxn>
                    <a:cxn ang="0">
                      <a:pos x="0" y="12"/>
                    </a:cxn>
                    <a:cxn ang="0">
                      <a:pos x="2" y="17"/>
                    </a:cxn>
                    <a:cxn ang="0">
                      <a:pos x="4" y="23"/>
                    </a:cxn>
                    <a:cxn ang="0">
                      <a:pos x="8" y="27"/>
                    </a:cxn>
                    <a:cxn ang="0">
                      <a:pos x="14" y="31"/>
                    </a:cxn>
                    <a:cxn ang="0">
                      <a:pos x="17" y="34"/>
                    </a:cxn>
                    <a:cxn ang="0">
                      <a:pos x="23" y="36"/>
                    </a:cxn>
                    <a:cxn ang="0">
                      <a:pos x="29" y="38"/>
                    </a:cxn>
                    <a:cxn ang="0">
                      <a:pos x="36" y="38"/>
                    </a:cxn>
                    <a:cxn ang="0">
                      <a:pos x="44" y="38"/>
                    </a:cxn>
                    <a:cxn ang="0">
                      <a:pos x="52" y="36"/>
                    </a:cxn>
                    <a:cxn ang="0">
                      <a:pos x="57" y="32"/>
                    </a:cxn>
                    <a:cxn ang="0">
                      <a:pos x="63" y="27"/>
                    </a:cxn>
                    <a:cxn ang="0">
                      <a:pos x="67" y="21"/>
                    </a:cxn>
                    <a:cxn ang="0">
                      <a:pos x="71" y="15"/>
                    </a:cxn>
                    <a:cxn ang="0">
                      <a:pos x="72" y="8"/>
                    </a:cxn>
                    <a:cxn ang="0">
                      <a:pos x="74" y="0"/>
                    </a:cxn>
                  </a:cxnLst>
                  <a:rect l="0" t="0" r="r" b="b"/>
                  <a:pathLst>
                    <a:path w="74" h="38">
                      <a:moveTo>
                        <a:pt x="74" y="0"/>
                      </a:moveTo>
                      <a:lnTo>
                        <a:pt x="74" y="0"/>
                      </a:lnTo>
                      <a:lnTo>
                        <a:pt x="74" y="0"/>
                      </a:lnTo>
                      <a:lnTo>
                        <a:pt x="72" y="0"/>
                      </a:lnTo>
                      <a:lnTo>
                        <a:pt x="71" y="0"/>
                      </a:lnTo>
                      <a:lnTo>
                        <a:pt x="71" y="0"/>
                      </a:lnTo>
                      <a:lnTo>
                        <a:pt x="71" y="0"/>
                      </a:lnTo>
                      <a:lnTo>
                        <a:pt x="69" y="8"/>
                      </a:lnTo>
                      <a:lnTo>
                        <a:pt x="67" y="13"/>
                      </a:lnTo>
                      <a:lnTo>
                        <a:pt x="65" y="19"/>
                      </a:lnTo>
                      <a:lnTo>
                        <a:pt x="59" y="25"/>
                      </a:lnTo>
                      <a:lnTo>
                        <a:pt x="55" y="29"/>
                      </a:lnTo>
                      <a:lnTo>
                        <a:pt x="50" y="32"/>
                      </a:lnTo>
                      <a:lnTo>
                        <a:pt x="42" y="34"/>
                      </a:lnTo>
                      <a:lnTo>
                        <a:pt x="36" y="34"/>
                      </a:lnTo>
                      <a:lnTo>
                        <a:pt x="25" y="32"/>
                      </a:lnTo>
                      <a:lnTo>
                        <a:pt x="16" y="29"/>
                      </a:lnTo>
                      <a:lnTo>
                        <a:pt x="8" y="19"/>
                      </a:lnTo>
                      <a:lnTo>
                        <a:pt x="4" y="10"/>
                      </a:lnTo>
                      <a:lnTo>
                        <a:pt x="2" y="12"/>
                      </a:lnTo>
                      <a:lnTo>
                        <a:pt x="0" y="12"/>
                      </a:lnTo>
                      <a:lnTo>
                        <a:pt x="2" y="17"/>
                      </a:lnTo>
                      <a:lnTo>
                        <a:pt x="4" y="23"/>
                      </a:lnTo>
                      <a:lnTo>
                        <a:pt x="8" y="27"/>
                      </a:lnTo>
                      <a:lnTo>
                        <a:pt x="14" y="31"/>
                      </a:lnTo>
                      <a:lnTo>
                        <a:pt x="17" y="34"/>
                      </a:lnTo>
                      <a:lnTo>
                        <a:pt x="23" y="36"/>
                      </a:lnTo>
                      <a:lnTo>
                        <a:pt x="29" y="38"/>
                      </a:lnTo>
                      <a:lnTo>
                        <a:pt x="36" y="38"/>
                      </a:lnTo>
                      <a:lnTo>
                        <a:pt x="44" y="38"/>
                      </a:lnTo>
                      <a:lnTo>
                        <a:pt x="52" y="36"/>
                      </a:lnTo>
                      <a:lnTo>
                        <a:pt x="57" y="32"/>
                      </a:lnTo>
                      <a:lnTo>
                        <a:pt x="63" y="27"/>
                      </a:lnTo>
                      <a:lnTo>
                        <a:pt x="67" y="21"/>
                      </a:lnTo>
                      <a:lnTo>
                        <a:pt x="71" y="15"/>
                      </a:lnTo>
                      <a:lnTo>
                        <a:pt x="72" y="8"/>
                      </a:lnTo>
                      <a:lnTo>
                        <a:pt x="74" y="0"/>
                      </a:lnTo>
                      <a:close/>
                    </a:path>
                  </a:pathLst>
                </a:custGeom>
                <a:solidFill>
                  <a:srgbClr val="F0CF0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485" name="Freeform 349"/>
                <p:cNvSpPr>
                  <a:spLocks/>
                </p:cNvSpPr>
                <p:nvPr/>
              </p:nvSpPr>
              <p:spPr bwMode="auto">
                <a:xfrm>
                  <a:off x="1830" y="1637"/>
                  <a:ext cx="70" cy="36"/>
                </a:xfrm>
                <a:custGeom>
                  <a:avLst/>
                  <a:gdLst/>
                  <a:ahLst/>
                  <a:cxnLst>
                    <a:cxn ang="0">
                      <a:pos x="70" y="0"/>
                    </a:cxn>
                    <a:cxn ang="0">
                      <a:pos x="70" y="0"/>
                    </a:cxn>
                    <a:cxn ang="0">
                      <a:pos x="70" y="0"/>
                    </a:cxn>
                    <a:cxn ang="0">
                      <a:pos x="69" y="0"/>
                    </a:cxn>
                    <a:cxn ang="0">
                      <a:pos x="67" y="0"/>
                    </a:cxn>
                    <a:cxn ang="0">
                      <a:pos x="67" y="0"/>
                    </a:cxn>
                    <a:cxn ang="0">
                      <a:pos x="67" y="0"/>
                    </a:cxn>
                    <a:cxn ang="0">
                      <a:pos x="65" y="8"/>
                    </a:cxn>
                    <a:cxn ang="0">
                      <a:pos x="63" y="13"/>
                    </a:cxn>
                    <a:cxn ang="0">
                      <a:pos x="61" y="19"/>
                    </a:cxn>
                    <a:cxn ang="0">
                      <a:pos x="57" y="23"/>
                    </a:cxn>
                    <a:cxn ang="0">
                      <a:pos x="52" y="27"/>
                    </a:cxn>
                    <a:cxn ang="0">
                      <a:pos x="46" y="31"/>
                    </a:cxn>
                    <a:cxn ang="0">
                      <a:pos x="40" y="32"/>
                    </a:cxn>
                    <a:cxn ang="0">
                      <a:pos x="34" y="32"/>
                    </a:cxn>
                    <a:cxn ang="0">
                      <a:pos x="23" y="31"/>
                    </a:cxn>
                    <a:cxn ang="0">
                      <a:pos x="15" y="27"/>
                    </a:cxn>
                    <a:cxn ang="0">
                      <a:pos x="8" y="19"/>
                    </a:cxn>
                    <a:cxn ang="0">
                      <a:pos x="2" y="10"/>
                    </a:cxn>
                    <a:cxn ang="0">
                      <a:pos x="2" y="10"/>
                    </a:cxn>
                    <a:cxn ang="0">
                      <a:pos x="2" y="10"/>
                    </a:cxn>
                    <a:cxn ang="0">
                      <a:pos x="0" y="10"/>
                    </a:cxn>
                    <a:cxn ang="0">
                      <a:pos x="0" y="12"/>
                    </a:cxn>
                    <a:cxn ang="0">
                      <a:pos x="4" y="21"/>
                    </a:cxn>
                    <a:cxn ang="0">
                      <a:pos x="12" y="29"/>
                    </a:cxn>
                    <a:cxn ang="0">
                      <a:pos x="17" y="32"/>
                    </a:cxn>
                    <a:cxn ang="0">
                      <a:pos x="23" y="34"/>
                    </a:cxn>
                    <a:cxn ang="0">
                      <a:pos x="29" y="36"/>
                    </a:cxn>
                    <a:cxn ang="0">
                      <a:pos x="34" y="36"/>
                    </a:cxn>
                    <a:cxn ang="0">
                      <a:pos x="42" y="36"/>
                    </a:cxn>
                    <a:cxn ang="0">
                      <a:pos x="48" y="34"/>
                    </a:cxn>
                    <a:cxn ang="0">
                      <a:pos x="53" y="31"/>
                    </a:cxn>
                    <a:cxn ang="0">
                      <a:pos x="59" y="27"/>
                    </a:cxn>
                    <a:cxn ang="0">
                      <a:pos x="65" y="21"/>
                    </a:cxn>
                    <a:cxn ang="0">
                      <a:pos x="67" y="15"/>
                    </a:cxn>
                    <a:cxn ang="0">
                      <a:pos x="69" y="8"/>
                    </a:cxn>
                    <a:cxn ang="0">
                      <a:pos x="70" y="0"/>
                    </a:cxn>
                  </a:cxnLst>
                  <a:rect l="0" t="0" r="r" b="b"/>
                  <a:pathLst>
                    <a:path w="70" h="36">
                      <a:moveTo>
                        <a:pt x="70" y="0"/>
                      </a:moveTo>
                      <a:lnTo>
                        <a:pt x="70" y="0"/>
                      </a:lnTo>
                      <a:lnTo>
                        <a:pt x="70" y="0"/>
                      </a:lnTo>
                      <a:lnTo>
                        <a:pt x="69" y="0"/>
                      </a:lnTo>
                      <a:lnTo>
                        <a:pt x="67" y="0"/>
                      </a:lnTo>
                      <a:lnTo>
                        <a:pt x="67" y="0"/>
                      </a:lnTo>
                      <a:lnTo>
                        <a:pt x="67" y="0"/>
                      </a:lnTo>
                      <a:lnTo>
                        <a:pt x="65" y="8"/>
                      </a:lnTo>
                      <a:lnTo>
                        <a:pt x="63" y="13"/>
                      </a:lnTo>
                      <a:lnTo>
                        <a:pt x="61" y="19"/>
                      </a:lnTo>
                      <a:lnTo>
                        <a:pt x="57" y="23"/>
                      </a:lnTo>
                      <a:lnTo>
                        <a:pt x="52" y="27"/>
                      </a:lnTo>
                      <a:lnTo>
                        <a:pt x="46" y="31"/>
                      </a:lnTo>
                      <a:lnTo>
                        <a:pt x="40" y="32"/>
                      </a:lnTo>
                      <a:lnTo>
                        <a:pt x="34" y="32"/>
                      </a:lnTo>
                      <a:lnTo>
                        <a:pt x="23" y="31"/>
                      </a:lnTo>
                      <a:lnTo>
                        <a:pt x="15" y="27"/>
                      </a:lnTo>
                      <a:lnTo>
                        <a:pt x="8" y="19"/>
                      </a:lnTo>
                      <a:lnTo>
                        <a:pt x="2" y="10"/>
                      </a:lnTo>
                      <a:lnTo>
                        <a:pt x="2" y="10"/>
                      </a:lnTo>
                      <a:lnTo>
                        <a:pt x="2" y="10"/>
                      </a:lnTo>
                      <a:lnTo>
                        <a:pt x="0" y="10"/>
                      </a:lnTo>
                      <a:lnTo>
                        <a:pt x="0" y="12"/>
                      </a:lnTo>
                      <a:lnTo>
                        <a:pt x="4" y="21"/>
                      </a:lnTo>
                      <a:lnTo>
                        <a:pt x="12" y="29"/>
                      </a:lnTo>
                      <a:lnTo>
                        <a:pt x="17" y="32"/>
                      </a:lnTo>
                      <a:lnTo>
                        <a:pt x="23" y="34"/>
                      </a:lnTo>
                      <a:lnTo>
                        <a:pt x="29" y="36"/>
                      </a:lnTo>
                      <a:lnTo>
                        <a:pt x="34" y="36"/>
                      </a:lnTo>
                      <a:lnTo>
                        <a:pt x="42" y="36"/>
                      </a:lnTo>
                      <a:lnTo>
                        <a:pt x="48" y="34"/>
                      </a:lnTo>
                      <a:lnTo>
                        <a:pt x="53" y="31"/>
                      </a:lnTo>
                      <a:lnTo>
                        <a:pt x="59" y="27"/>
                      </a:lnTo>
                      <a:lnTo>
                        <a:pt x="65" y="21"/>
                      </a:lnTo>
                      <a:lnTo>
                        <a:pt x="67" y="15"/>
                      </a:lnTo>
                      <a:lnTo>
                        <a:pt x="69" y="8"/>
                      </a:lnTo>
                      <a:lnTo>
                        <a:pt x="70" y="0"/>
                      </a:lnTo>
                      <a:close/>
                    </a:path>
                  </a:pathLst>
                </a:custGeom>
                <a:solidFill>
                  <a:srgbClr val="F0D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486" name="Freeform 350"/>
                <p:cNvSpPr>
                  <a:spLocks/>
                </p:cNvSpPr>
                <p:nvPr/>
              </p:nvSpPr>
              <p:spPr bwMode="auto">
                <a:xfrm>
                  <a:off x="1832" y="1637"/>
                  <a:ext cx="67" cy="34"/>
                </a:xfrm>
                <a:custGeom>
                  <a:avLst/>
                  <a:gdLst/>
                  <a:ahLst/>
                  <a:cxnLst>
                    <a:cxn ang="0">
                      <a:pos x="67" y="0"/>
                    </a:cxn>
                    <a:cxn ang="0">
                      <a:pos x="67" y="0"/>
                    </a:cxn>
                    <a:cxn ang="0">
                      <a:pos x="67" y="0"/>
                    </a:cxn>
                    <a:cxn ang="0">
                      <a:pos x="65" y="0"/>
                    </a:cxn>
                    <a:cxn ang="0">
                      <a:pos x="63" y="0"/>
                    </a:cxn>
                    <a:cxn ang="0">
                      <a:pos x="63" y="0"/>
                    </a:cxn>
                    <a:cxn ang="0">
                      <a:pos x="63" y="0"/>
                    </a:cxn>
                    <a:cxn ang="0">
                      <a:pos x="61" y="6"/>
                    </a:cxn>
                    <a:cxn ang="0">
                      <a:pos x="61" y="12"/>
                    </a:cxn>
                    <a:cxn ang="0">
                      <a:pos x="57" y="17"/>
                    </a:cxn>
                    <a:cxn ang="0">
                      <a:pos x="53" y="23"/>
                    </a:cxn>
                    <a:cxn ang="0">
                      <a:pos x="50" y="25"/>
                    </a:cxn>
                    <a:cxn ang="0">
                      <a:pos x="44" y="29"/>
                    </a:cxn>
                    <a:cxn ang="0">
                      <a:pos x="38" y="31"/>
                    </a:cxn>
                    <a:cxn ang="0">
                      <a:pos x="32" y="31"/>
                    </a:cxn>
                    <a:cxn ang="0">
                      <a:pos x="23" y="29"/>
                    </a:cxn>
                    <a:cxn ang="0">
                      <a:pos x="13" y="25"/>
                    </a:cxn>
                    <a:cxn ang="0">
                      <a:pos x="8" y="17"/>
                    </a:cxn>
                    <a:cxn ang="0">
                      <a:pos x="2" y="10"/>
                    </a:cxn>
                    <a:cxn ang="0">
                      <a:pos x="2" y="10"/>
                    </a:cxn>
                    <a:cxn ang="0">
                      <a:pos x="0" y="10"/>
                    </a:cxn>
                    <a:cxn ang="0">
                      <a:pos x="0" y="10"/>
                    </a:cxn>
                    <a:cxn ang="0">
                      <a:pos x="0" y="10"/>
                    </a:cxn>
                    <a:cxn ang="0">
                      <a:pos x="4" y="19"/>
                    </a:cxn>
                    <a:cxn ang="0">
                      <a:pos x="12" y="29"/>
                    </a:cxn>
                    <a:cxn ang="0">
                      <a:pos x="21" y="32"/>
                    </a:cxn>
                    <a:cxn ang="0">
                      <a:pos x="32" y="34"/>
                    </a:cxn>
                    <a:cxn ang="0">
                      <a:pos x="38" y="34"/>
                    </a:cxn>
                    <a:cxn ang="0">
                      <a:pos x="46" y="32"/>
                    </a:cxn>
                    <a:cxn ang="0">
                      <a:pos x="51" y="29"/>
                    </a:cxn>
                    <a:cxn ang="0">
                      <a:pos x="55" y="25"/>
                    </a:cxn>
                    <a:cxn ang="0">
                      <a:pos x="61" y="19"/>
                    </a:cxn>
                    <a:cxn ang="0">
                      <a:pos x="63" y="13"/>
                    </a:cxn>
                    <a:cxn ang="0">
                      <a:pos x="65" y="8"/>
                    </a:cxn>
                    <a:cxn ang="0">
                      <a:pos x="67" y="0"/>
                    </a:cxn>
                  </a:cxnLst>
                  <a:rect l="0" t="0" r="r" b="b"/>
                  <a:pathLst>
                    <a:path w="67" h="34">
                      <a:moveTo>
                        <a:pt x="67" y="0"/>
                      </a:moveTo>
                      <a:lnTo>
                        <a:pt x="67" y="0"/>
                      </a:lnTo>
                      <a:lnTo>
                        <a:pt x="67" y="0"/>
                      </a:lnTo>
                      <a:lnTo>
                        <a:pt x="65" y="0"/>
                      </a:lnTo>
                      <a:lnTo>
                        <a:pt x="63" y="0"/>
                      </a:lnTo>
                      <a:lnTo>
                        <a:pt x="63" y="0"/>
                      </a:lnTo>
                      <a:lnTo>
                        <a:pt x="63" y="0"/>
                      </a:lnTo>
                      <a:lnTo>
                        <a:pt x="61" y="6"/>
                      </a:lnTo>
                      <a:lnTo>
                        <a:pt x="61" y="12"/>
                      </a:lnTo>
                      <a:lnTo>
                        <a:pt x="57" y="17"/>
                      </a:lnTo>
                      <a:lnTo>
                        <a:pt x="53" y="23"/>
                      </a:lnTo>
                      <a:lnTo>
                        <a:pt x="50" y="25"/>
                      </a:lnTo>
                      <a:lnTo>
                        <a:pt x="44" y="29"/>
                      </a:lnTo>
                      <a:lnTo>
                        <a:pt x="38" y="31"/>
                      </a:lnTo>
                      <a:lnTo>
                        <a:pt x="32" y="31"/>
                      </a:lnTo>
                      <a:lnTo>
                        <a:pt x="23" y="29"/>
                      </a:lnTo>
                      <a:lnTo>
                        <a:pt x="13" y="25"/>
                      </a:lnTo>
                      <a:lnTo>
                        <a:pt x="8" y="17"/>
                      </a:lnTo>
                      <a:lnTo>
                        <a:pt x="2" y="10"/>
                      </a:lnTo>
                      <a:lnTo>
                        <a:pt x="2" y="10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4" y="19"/>
                      </a:lnTo>
                      <a:lnTo>
                        <a:pt x="12" y="29"/>
                      </a:lnTo>
                      <a:lnTo>
                        <a:pt x="21" y="32"/>
                      </a:lnTo>
                      <a:lnTo>
                        <a:pt x="32" y="34"/>
                      </a:lnTo>
                      <a:lnTo>
                        <a:pt x="38" y="34"/>
                      </a:lnTo>
                      <a:lnTo>
                        <a:pt x="46" y="32"/>
                      </a:lnTo>
                      <a:lnTo>
                        <a:pt x="51" y="29"/>
                      </a:lnTo>
                      <a:lnTo>
                        <a:pt x="55" y="25"/>
                      </a:lnTo>
                      <a:lnTo>
                        <a:pt x="61" y="19"/>
                      </a:lnTo>
                      <a:lnTo>
                        <a:pt x="63" y="13"/>
                      </a:lnTo>
                      <a:lnTo>
                        <a:pt x="65" y="8"/>
                      </a:lnTo>
                      <a:lnTo>
                        <a:pt x="67" y="0"/>
                      </a:lnTo>
                      <a:close/>
                    </a:path>
                  </a:pathLst>
                </a:custGeom>
                <a:solidFill>
                  <a:srgbClr val="F0D1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487" name="Freeform 351"/>
                <p:cNvSpPr>
                  <a:spLocks/>
                </p:cNvSpPr>
                <p:nvPr/>
              </p:nvSpPr>
              <p:spPr bwMode="auto">
                <a:xfrm>
                  <a:off x="1832" y="1637"/>
                  <a:ext cx="65" cy="32"/>
                </a:xfrm>
                <a:custGeom>
                  <a:avLst/>
                  <a:gdLst/>
                  <a:ahLst/>
                  <a:cxnLst>
                    <a:cxn ang="0">
                      <a:pos x="65" y="0"/>
                    </a:cxn>
                    <a:cxn ang="0">
                      <a:pos x="65" y="0"/>
                    </a:cxn>
                    <a:cxn ang="0">
                      <a:pos x="65" y="0"/>
                    </a:cxn>
                    <a:cxn ang="0">
                      <a:pos x="63" y="0"/>
                    </a:cxn>
                    <a:cxn ang="0">
                      <a:pos x="61" y="0"/>
                    </a:cxn>
                    <a:cxn ang="0">
                      <a:pos x="59" y="6"/>
                    </a:cxn>
                    <a:cxn ang="0">
                      <a:pos x="59" y="12"/>
                    </a:cxn>
                    <a:cxn ang="0">
                      <a:pos x="55" y="17"/>
                    </a:cxn>
                    <a:cxn ang="0">
                      <a:pos x="51" y="21"/>
                    </a:cxn>
                    <a:cxn ang="0">
                      <a:pos x="48" y="25"/>
                    </a:cxn>
                    <a:cxn ang="0">
                      <a:pos x="44" y="27"/>
                    </a:cxn>
                    <a:cxn ang="0">
                      <a:pos x="38" y="29"/>
                    </a:cxn>
                    <a:cxn ang="0">
                      <a:pos x="32" y="29"/>
                    </a:cxn>
                    <a:cxn ang="0">
                      <a:pos x="23" y="27"/>
                    </a:cxn>
                    <a:cxn ang="0">
                      <a:pos x="15" y="23"/>
                    </a:cxn>
                    <a:cxn ang="0">
                      <a:pos x="10" y="17"/>
                    </a:cxn>
                    <a:cxn ang="0">
                      <a:pos x="4" y="10"/>
                    </a:cxn>
                    <a:cxn ang="0">
                      <a:pos x="2" y="10"/>
                    </a:cxn>
                    <a:cxn ang="0">
                      <a:pos x="0" y="10"/>
                    </a:cxn>
                    <a:cxn ang="0">
                      <a:pos x="6" y="19"/>
                    </a:cxn>
                    <a:cxn ang="0">
                      <a:pos x="13" y="27"/>
                    </a:cxn>
                    <a:cxn ang="0">
                      <a:pos x="21" y="31"/>
                    </a:cxn>
                    <a:cxn ang="0">
                      <a:pos x="32" y="32"/>
                    </a:cxn>
                    <a:cxn ang="0">
                      <a:pos x="38" y="32"/>
                    </a:cxn>
                    <a:cxn ang="0">
                      <a:pos x="44" y="31"/>
                    </a:cxn>
                    <a:cxn ang="0">
                      <a:pos x="50" y="27"/>
                    </a:cxn>
                    <a:cxn ang="0">
                      <a:pos x="55" y="23"/>
                    </a:cxn>
                    <a:cxn ang="0">
                      <a:pos x="59" y="19"/>
                    </a:cxn>
                    <a:cxn ang="0">
                      <a:pos x="61" y="13"/>
                    </a:cxn>
                    <a:cxn ang="0">
                      <a:pos x="63" y="8"/>
                    </a:cxn>
                    <a:cxn ang="0">
                      <a:pos x="65" y="0"/>
                    </a:cxn>
                  </a:cxnLst>
                  <a:rect l="0" t="0" r="r" b="b"/>
                  <a:pathLst>
                    <a:path w="65" h="32">
                      <a:moveTo>
                        <a:pt x="65" y="0"/>
                      </a:moveTo>
                      <a:lnTo>
                        <a:pt x="65" y="0"/>
                      </a:lnTo>
                      <a:lnTo>
                        <a:pt x="65" y="0"/>
                      </a:lnTo>
                      <a:lnTo>
                        <a:pt x="63" y="0"/>
                      </a:lnTo>
                      <a:lnTo>
                        <a:pt x="61" y="0"/>
                      </a:lnTo>
                      <a:lnTo>
                        <a:pt x="59" y="6"/>
                      </a:lnTo>
                      <a:lnTo>
                        <a:pt x="59" y="12"/>
                      </a:lnTo>
                      <a:lnTo>
                        <a:pt x="55" y="17"/>
                      </a:lnTo>
                      <a:lnTo>
                        <a:pt x="51" y="21"/>
                      </a:lnTo>
                      <a:lnTo>
                        <a:pt x="48" y="25"/>
                      </a:lnTo>
                      <a:lnTo>
                        <a:pt x="44" y="27"/>
                      </a:lnTo>
                      <a:lnTo>
                        <a:pt x="38" y="29"/>
                      </a:lnTo>
                      <a:lnTo>
                        <a:pt x="32" y="29"/>
                      </a:lnTo>
                      <a:lnTo>
                        <a:pt x="23" y="27"/>
                      </a:lnTo>
                      <a:lnTo>
                        <a:pt x="15" y="23"/>
                      </a:lnTo>
                      <a:lnTo>
                        <a:pt x="10" y="17"/>
                      </a:lnTo>
                      <a:lnTo>
                        <a:pt x="4" y="10"/>
                      </a:lnTo>
                      <a:lnTo>
                        <a:pt x="2" y="10"/>
                      </a:lnTo>
                      <a:lnTo>
                        <a:pt x="0" y="10"/>
                      </a:lnTo>
                      <a:lnTo>
                        <a:pt x="6" y="19"/>
                      </a:lnTo>
                      <a:lnTo>
                        <a:pt x="13" y="27"/>
                      </a:lnTo>
                      <a:lnTo>
                        <a:pt x="21" y="31"/>
                      </a:lnTo>
                      <a:lnTo>
                        <a:pt x="32" y="32"/>
                      </a:lnTo>
                      <a:lnTo>
                        <a:pt x="38" y="32"/>
                      </a:lnTo>
                      <a:lnTo>
                        <a:pt x="44" y="31"/>
                      </a:lnTo>
                      <a:lnTo>
                        <a:pt x="50" y="27"/>
                      </a:lnTo>
                      <a:lnTo>
                        <a:pt x="55" y="23"/>
                      </a:lnTo>
                      <a:lnTo>
                        <a:pt x="59" y="19"/>
                      </a:lnTo>
                      <a:lnTo>
                        <a:pt x="61" y="13"/>
                      </a:lnTo>
                      <a:lnTo>
                        <a:pt x="63" y="8"/>
                      </a:lnTo>
                      <a:lnTo>
                        <a:pt x="65" y="0"/>
                      </a:lnTo>
                      <a:close/>
                    </a:path>
                  </a:pathLst>
                </a:custGeom>
                <a:solidFill>
                  <a:srgbClr val="F0D2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488" name="Freeform 352"/>
                <p:cNvSpPr>
                  <a:spLocks/>
                </p:cNvSpPr>
                <p:nvPr/>
              </p:nvSpPr>
              <p:spPr bwMode="auto">
                <a:xfrm>
                  <a:off x="1834" y="1637"/>
                  <a:ext cx="61" cy="31"/>
                </a:xfrm>
                <a:custGeom>
                  <a:avLst/>
                  <a:gdLst/>
                  <a:ahLst/>
                  <a:cxnLst>
                    <a:cxn ang="0">
                      <a:pos x="61" y="0"/>
                    </a:cxn>
                    <a:cxn ang="0">
                      <a:pos x="61" y="0"/>
                    </a:cxn>
                    <a:cxn ang="0">
                      <a:pos x="61" y="0"/>
                    </a:cxn>
                    <a:cxn ang="0">
                      <a:pos x="59" y="0"/>
                    </a:cxn>
                    <a:cxn ang="0">
                      <a:pos x="57" y="0"/>
                    </a:cxn>
                    <a:cxn ang="0">
                      <a:pos x="55" y="6"/>
                    </a:cxn>
                    <a:cxn ang="0">
                      <a:pos x="55" y="12"/>
                    </a:cxn>
                    <a:cxn ang="0">
                      <a:pos x="51" y="15"/>
                    </a:cxn>
                    <a:cxn ang="0">
                      <a:pos x="49" y="19"/>
                    </a:cxn>
                    <a:cxn ang="0">
                      <a:pos x="46" y="23"/>
                    </a:cxn>
                    <a:cxn ang="0">
                      <a:pos x="40" y="25"/>
                    </a:cxn>
                    <a:cxn ang="0">
                      <a:pos x="36" y="27"/>
                    </a:cxn>
                    <a:cxn ang="0">
                      <a:pos x="30" y="27"/>
                    </a:cxn>
                    <a:cxn ang="0">
                      <a:pos x="21" y="25"/>
                    </a:cxn>
                    <a:cxn ang="0">
                      <a:pos x="13" y="21"/>
                    </a:cxn>
                    <a:cxn ang="0">
                      <a:pos x="8" y="15"/>
                    </a:cxn>
                    <a:cxn ang="0">
                      <a:pos x="4" y="8"/>
                    </a:cxn>
                    <a:cxn ang="0">
                      <a:pos x="2" y="10"/>
                    </a:cxn>
                    <a:cxn ang="0">
                      <a:pos x="0" y="10"/>
                    </a:cxn>
                    <a:cxn ang="0">
                      <a:pos x="6" y="17"/>
                    </a:cxn>
                    <a:cxn ang="0">
                      <a:pos x="11" y="25"/>
                    </a:cxn>
                    <a:cxn ang="0">
                      <a:pos x="21" y="29"/>
                    </a:cxn>
                    <a:cxn ang="0">
                      <a:pos x="30" y="31"/>
                    </a:cxn>
                    <a:cxn ang="0">
                      <a:pos x="36" y="31"/>
                    </a:cxn>
                    <a:cxn ang="0">
                      <a:pos x="42" y="29"/>
                    </a:cxn>
                    <a:cxn ang="0">
                      <a:pos x="48" y="25"/>
                    </a:cxn>
                    <a:cxn ang="0">
                      <a:pos x="51" y="23"/>
                    </a:cxn>
                    <a:cxn ang="0">
                      <a:pos x="55" y="17"/>
                    </a:cxn>
                    <a:cxn ang="0">
                      <a:pos x="57" y="12"/>
                    </a:cxn>
                    <a:cxn ang="0">
                      <a:pos x="59" y="6"/>
                    </a:cxn>
                    <a:cxn ang="0">
                      <a:pos x="61" y="0"/>
                    </a:cxn>
                  </a:cxnLst>
                  <a:rect l="0" t="0" r="r" b="b"/>
                  <a:pathLst>
                    <a:path w="61" h="31">
                      <a:moveTo>
                        <a:pt x="61" y="0"/>
                      </a:moveTo>
                      <a:lnTo>
                        <a:pt x="61" y="0"/>
                      </a:lnTo>
                      <a:lnTo>
                        <a:pt x="61" y="0"/>
                      </a:lnTo>
                      <a:lnTo>
                        <a:pt x="59" y="0"/>
                      </a:lnTo>
                      <a:lnTo>
                        <a:pt x="57" y="0"/>
                      </a:lnTo>
                      <a:lnTo>
                        <a:pt x="55" y="6"/>
                      </a:lnTo>
                      <a:lnTo>
                        <a:pt x="55" y="12"/>
                      </a:lnTo>
                      <a:lnTo>
                        <a:pt x="51" y="15"/>
                      </a:lnTo>
                      <a:lnTo>
                        <a:pt x="49" y="19"/>
                      </a:lnTo>
                      <a:lnTo>
                        <a:pt x="46" y="23"/>
                      </a:lnTo>
                      <a:lnTo>
                        <a:pt x="40" y="25"/>
                      </a:lnTo>
                      <a:lnTo>
                        <a:pt x="36" y="27"/>
                      </a:lnTo>
                      <a:lnTo>
                        <a:pt x="30" y="27"/>
                      </a:lnTo>
                      <a:lnTo>
                        <a:pt x="21" y="25"/>
                      </a:lnTo>
                      <a:lnTo>
                        <a:pt x="13" y="21"/>
                      </a:lnTo>
                      <a:lnTo>
                        <a:pt x="8" y="15"/>
                      </a:lnTo>
                      <a:lnTo>
                        <a:pt x="4" y="8"/>
                      </a:lnTo>
                      <a:lnTo>
                        <a:pt x="2" y="10"/>
                      </a:lnTo>
                      <a:lnTo>
                        <a:pt x="0" y="10"/>
                      </a:lnTo>
                      <a:lnTo>
                        <a:pt x="6" y="17"/>
                      </a:lnTo>
                      <a:lnTo>
                        <a:pt x="11" y="25"/>
                      </a:lnTo>
                      <a:lnTo>
                        <a:pt x="21" y="29"/>
                      </a:lnTo>
                      <a:lnTo>
                        <a:pt x="30" y="31"/>
                      </a:lnTo>
                      <a:lnTo>
                        <a:pt x="36" y="31"/>
                      </a:lnTo>
                      <a:lnTo>
                        <a:pt x="42" y="29"/>
                      </a:lnTo>
                      <a:lnTo>
                        <a:pt x="48" y="25"/>
                      </a:lnTo>
                      <a:lnTo>
                        <a:pt x="51" y="23"/>
                      </a:lnTo>
                      <a:lnTo>
                        <a:pt x="55" y="17"/>
                      </a:lnTo>
                      <a:lnTo>
                        <a:pt x="57" y="12"/>
                      </a:lnTo>
                      <a:lnTo>
                        <a:pt x="59" y="6"/>
                      </a:lnTo>
                      <a:lnTo>
                        <a:pt x="61" y="0"/>
                      </a:lnTo>
                      <a:close/>
                    </a:path>
                  </a:pathLst>
                </a:custGeom>
                <a:solidFill>
                  <a:srgbClr val="F1D3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489" name="Freeform 353"/>
                <p:cNvSpPr>
                  <a:spLocks/>
                </p:cNvSpPr>
                <p:nvPr/>
              </p:nvSpPr>
              <p:spPr bwMode="auto">
                <a:xfrm>
                  <a:off x="1836" y="1637"/>
                  <a:ext cx="57" cy="29"/>
                </a:xfrm>
                <a:custGeom>
                  <a:avLst/>
                  <a:gdLst/>
                  <a:ahLst/>
                  <a:cxnLst>
                    <a:cxn ang="0">
                      <a:pos x="0" y="10"/>
                    </a:cxn>
                    <a:cxn ang="0">
                      <a:pos x="6" y="17"/>
                    </a:cxn>
                    <a:cxn ang="0">
                      <a:pos x="11" y="23"/>
                    </a:cxn>
                    <a:cxn ang="0">
                      <a:pos x="19" y="27"/>
                    </a:cxn>
                    <a:cxn ang="0">
                      <a:pos x="28" y="29"/>
                    </a:cxn>
                    <a:cxn ang="0">
                      <a:pos x="34" y="29"/>
                    </a:cxn>
                    <a:cxn ang="0">
                      <a:pos x="40" y="27"/>
                    </a:cxn>
                    <a:cxn ang="0">
                      <a:pos x="44" y="25"/>
                    </a:cxn>
                    <a:cxn ang="0">
                      <a:pos x="47" y="21"/>
                    </a:cxn>
                    <a:cxn ang="0">
                      <a:pos x="51" y="17"/>
                    </a:cxn>
                    <a:cxn ang="0">
                      <a:pos x="55" y="12"/>
                    </a:cxn>
                    <a:cxn ang="0">
                      <a:pos x="55" y="6"/>
                    </a:cxn>
                    <a:cxn ang="0">
                      <a:pos x="57" y="0"/>
                    </a:cxn>
                    <a:cxn ang="0">
                      <a:pos x="55" y="0"/>
                    </a:cxn>
                    <a:cxn ang="0">
                      <a:pos x="53" y="0"/>
                    </a:cxn>
                    <a:cxn ang="0">
                      <a:pos x="51" y="10"/>
                    </a:cxn>
                    <a:cxn ang="0">
                      <a:pos x="46" y="17"/>
                    </a:cxn>
                    <a:cxn ang="0">
                      <a:pos x="38" y="23"/>
                    </a:cxn>
                    <a:cxn ang="0">
                      <a:pos x="28" y="25"/>
                    </a:cxn>
                    <a:cxn ang="0">
                      <a:pos x="21" y="25"/>
                    </a:cxn>
                    <a:cxn ang="0">
                      <a:pos x="13" y="21"/>
                    </a:cxn>
                    <a:cxn ang="0">
                      <a:pos x="8" y="15"/>
                    </a:cxn>
                    <a:cxn ang="0">
                      <a:pos x="4" y="8"/>
                    </a:cxn>
                    <a:cxn ang="0">
                      <a:pos x="2" y="8"/>
                    </a:cxn>
                    <a:cxn ang="0">
                      <a:pos x="0" y="10"/>
                    </a:cxn>
                  </a:cxnLst>
                  <a:rect l="0" t="0" r="r" b="b"/>
                  <a:pathLst>
                    <a:path w="57" h="29">
                      <a:moveTo>
                        <a:pt x="0" y="10"/>
                      </a:moveTo>
                      <a:lnTo>
                        <a:pt x="6" y="17"/>
                      </a:lnTo>
                      <a:lnTo>
                        <a:pt x="11" y="23"/>
                      </a:lnTo>
                      <a:lnTo>
                        <a:pt x="19" y="27"/>
                      </a:lnTo>
                      <a:lnTo>
                        <a:pt x="28" y="29"/>
                      </a:lnTo>
                      <a:lnTo>
                        <a:pt x="34" y="29"/>
                      </a:lnTo>
                      <a:lnTo>
                        <a:pt x="40" y="27"/>
                      </a:lnTo>
                      <a:lnTo>
                        <a:pt x="44" y="25"/>
                      </a:lnTo>
                      <a:lnTo>
                        <a:pt x="47" y="21"/>
                      </a:lnTo>
                      <a:lnTo>
                        <a:pt x="51" y="17"/>
                      </a:lnTo>
                      <a:lnTo>
                        <a:pt x="55" y="12"/>
                      </a:lnTo>
                      <a:lnTo>
                        <a:pt x="55" y="6"/>
                      </a:lnTo>
                      <a:lnTo>
                        <a:pt x="57" y="0"/>
                      </a:lnTo>
                      <a:lnTo>
                        <a:pt x="55" y="0"/>
                      </a:lnTo>
                      <a:lnTo>
                        <a:pt x="53" y="0"/>
                      </a:lnTo>
                      <a:lnTo>
                        <a:pt x="51" y="10"/>
                      </a:lnTo>
                      <a:lnTo>
                        <a:pt x="46" y="17"/>
                      </a:lnTo>
                      <a:lnTo>
                        <a:pt x="38" y="23"/>
                      </a:lnTo>
                      <a:lnTo>
                        <a:pt x="28" y="25"/>
                      </a:lnTo>
                      <a:lnTo>
                        <a:pt x="21" y="25"/>
                      </a:lnTo>
                      <a:lnTo>
                        <a:pt x="13" y="21"/>
                      </a:lnTo>
                      <a:lnTo>
                        <a:pt x="8" y="15"/>
                      </a:lnTo>
                      <a:lnTo>
                        <a:pt x="4" y="8"/>
                      </a:lnTo>
                      <a:lnTo>
                        <a:pt x="2" y="8"/>
                      </a:lnTo>
                      <a:lnTo>
                        <a:pt x="0" y="10"/>
                      </a:lnTo>
                      <a:close/>
                    </a:path>
                  </a:pathLst>
                </a:custGeom>
                <a:solidFill>
                  <a:srgbClr val="F1D5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490" name="Freeform 354"/>
                <p:cNvSpPr>
                  <a:spLocks/>
                </p:cNvSpPr>
                <p:nvPr/>
              </p:nvSpPr>
              <p:spPr bwMode="auto">
                <a:xfrm>
                  <a:off x="1838" y="1637"/>
                  <a:ext cx="53" cy="27"/>
                </a:xfrm>
                <a:custGeom>
                  <a:avLst/>
                  <a:gdLst/>
                  <a:ahLst/>
                  <a:cxnLst>
                    <a:cxn ang="0">
                      <a:pos x="0" y="8"/>
                    </a:cxn>
                    <a:cxn ang="0">
                      <a:pos x="4" y="15"/>
                    </a:cxn>
                    <a:cxn ang="0">
                      <a:pos x="9" y="21"/>
                    </a:cxn>
                    <a:cxn ang="0">
                      <a:pos x="17" y="25"/>
                    </a:cxn>
                    <a:cxn ang="0">
                      <a:pos x="26" y="27"/>
                    </a:cxn>
                    <a:cxn ang="0">
                      <a:pos x="32" y="27"/>
                    </a:cxn>
                    <a:cxn ang="0">
                      <a:pos x="36" y="25"/>
                    </a:cxn>
                    <a:cxn ang="0">
                      <a:pos x="42" y="23"/>
                    </a:cxn>
                    <a:cxn ang="0">
                      <a:pos x="45" y="19"/>
                    </a:cxn>
                    <a:cxn ang="0">
                      <a:pos x="47" y="15"/>
                    </a:cxn>
                    <a:cxn ang="0">
                      <a:pos x="51" y="12"/>
                    </a:cxn>
                    <a:cxn ang="0">
                      <a:pos x="51" y="6"/>
                    </a:cxn>
                    <a:cxn ang="0">
                      <a:pos x="53" y="0"/>
                    </a:cxn>
                    <a:cxn ang="0">
                      <a:pos x="51" y="0"/>
                    </a:cxn>
                    <a:cxn ang="0">
                      <a:pos x="49" y="2"/>
                    </a:cxn>
                    <a:cxn ang="0">
                      <a:pos x="47" y="10"/>
                    </a:cxn>
                    <a:cxn ang="0">
                      <a:pos x="42" y="17"/>
                    </a:cxn>
                    <a:cxn ang="0">
                      <a:pos x="34" y="21"/>
                    </a:cxn>
                    <a:cxn ang="0">
                      <a:pos x="26" y="23"/>
                    </a:cxn>
                    <a:cxn ang="0">
                      <a:pos x="19" y="23"/>
                    </a:cxn>
                    <a:cxn ang="0">
                      <a:pos x="13" y="19"/>
                    </a:cxn>
                    <a:cxn ang="0">
                      <a:pos x="7" y="13"/>
                    </a:cxn>
                    <a:cxn ang="0">
                      <a:pos x="4" y="8"/>
                    </a:cxn>
                    <a:cxn ang="0">
                      <a:pos x="2" y="8"/>
                    </a:cxn>
                    <a:cxn ang="0">
                      <a:pos x="0" y="8"/>
                    </a:cxn>
                  </a:cxnLst>
                  <a:rect l="0" t="0" r="r" b="b"/>
                  <a:pathLst>
                    <a:path w="53" h="27">
                      <a:moveTo>
                        <a:pt x="0" y="8"/>
                      </a:moveTo>
                      <a:lnTo>
                        <a:pt x="4" y="15"/>
                      </a:lnTo>
                      <a:lnTo>
                        <a:pt x="9" y="21"/>
                      </a:lnTo>
                      <a:lnTo>
                        <a:pt x="17" y="25"/>
                      </a:lnTo>
                      <a:lnTo>
                        <a:pt x="26" y="27"/>
                      </a:lnTo>
                      <a:lnTo>
                        <a:pt x="32" y="27"/>
                      </a:lnTo>
                      <a:lnTo>
                        <a:pt x="36" y="25"/>
                      </a:lnTo>
                      <a:lnTo>
                        <a:pt x="42" y="23"/>
                      </a:lnTo>
                      <a:lnTo>
                        <a:pt x="45" y="19"/>
                      </a:lnTo>
                      <a:lnTo>
                        <a:pt x="47" y="15"/>
                      </a:lnTo>
                      <a:lnTo>
                        <a:pt x="51" y="12"/>
                      </a:lnTo>
                      <a:lnTo>
                        <a:pt x="51" y="6"/>
                      </a:lnTo>
                      <a:lnTo>
                        <a:pt x="53" y="0"/>
                      </a:lnTo>
                      <a:lnTo>
                        <a:pt x="51" y="0"/>
                      </a:lnTo>
                      <a:lnTo>
                        <a:pt x="49" y="2"/>
                      </a:lnTo>
                      <a:lnTo>
                        <a:pt x="47" y="10"/>
                      </a:lnTo>
                      <a:lnTo>
                        <a:pt x="42" y="17"/>
                      </a:lnTo>
                      <a:lnTo>
                        <a:pt x="34" y="21"/>
                      </a:lnTo>
                      <a:lnTo>
                        <a:pt x="26" y="23"/>
                      </a:lnTo>
                      <a:lnTo>
                        <a:pt x="19" y="23"/>
                      </a:lnTo>
                      <a:lnTo>
                        <a:pt x="13" y="19"/>
                      </a:lnTo>
                      <a:lnTo>
                        <a:pt x="7" y="13"/>
                      </a:lnTo>
                      <a:lnTo>
                        <a:pt x="4" y="8"/>
                      </a:lnTo>
                      <a:lnTo>
                        <a:pt x="2" y="8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rgbClr val="F1D6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491" name="Freeform 355"/>
                <p:cNvSpPr>
                  <a:spLocks/>
                </p:cNvSpPr>
                <p:nvPr/>
              </p:nvSpPr>
              <p:spPr bwMode="auto">
                <a:xfrm>
                  <a:off x="1840" y="1637"/>
                  <a:ext cx="49" cy="25"/>
                </a:xfrm>
                <a:custGeom>
                  <a:avLst/>
                  <a:gdLst/>
                  <a:ahLst/>
                  <a:cxnLst>
                    <a:cxn ang="0">
                      <a:pos x="0" y="8"/>
                    </a:cxn>
                    <a:cxn ang="0">
                      <a:pos x="4" y="15"/>
                    </a:cxn>
                    <a:cxn ang="0">
                      <a:pos x="9" y="21"/>
                    </a:cxn>
                    <a:cxn ang="0">
                      <a:pos x="17" y="25"/>
                    </a:cxn>
                    <a:cxn ang="0">
                      <a:pos x="24" y="25"/>
                    </a:cxn>
                    <a:cxn ang="0">
                      <a:pos x="34" y="23"/>
                    </a:cxn>
                    <a:cxn ang="0">
                      <a:pos x="42" y="17"/>
                    </a:cxn>
                    <a:cxn ang="0">
                      <a:pos x="47" y="10"/>
                    </a:cxn>
                    <a:cxn ang="0">
                      <a:pos x="49" y="0"/>
                    </a:cxn>
                    <a:cxn ang="0">
                      <a:pos x="47" y="2"/>
                    </a:cxn>
                    <a:cxn ang="0">
                      <a:pos x="45" y="2"/>
                    </a:cxn>
                    <a:cxn ang="0">
                      <a:pos x="43" y="10"/>
                    </a:cxn>
                    <a:cxn ang="0">
                      <a:pos x="38" y="15"/>
                    </a:cxn>
                    <a:cxn ang="0">
                      <a:pos x="32" y="19"/>
                    </a:cxn>
                    <a:cxn ang="0">
                      <a:pos x="24" y="21"/>
                    </a:cxn>
                    <a:cxn ang="0">
                      <a:pos x="17" y="21"/>
                    </a:cxn>
                    <a:cxn ang="0">
                      <a:pos x="11" y="17"/>
                    </a:cxn>
                    <a:cxn ang="0">
                      <a:pos x="7" y="13"/>
                    </a:cxn>
                    <a:cxn ang="0">
                      <a:pos x="4" y="8"/>
                    </a:cxn>
                    <a:cxn ang="0">
                      <a:pos x="2" y="8"/>
                    </a:cxn>
                    <a:cxn ang="0">
                      <a:pos x="0" y="8"/>
                    </a:cxn>
                  </a:cxnLst>
                  <a:rect l="0" t="0" r="r" b="b"/>
                  <a:pathLst>
                    <a:path w="49" h="25">
                      <a:moveTo>
                        <a:pt x="0" y="8"/>
                      </a:moveTo>
                      <a:lnTo>
                        <a:pt x="4" y="15"/>
                      </a:lnTo>
                      <a:lnTo>
                        <a:pt x="9" y="21"/>
                      </a:lnTo>
                      <a:lnTo>
                        <a:pt x="17" y="25"/>
                      </a:lnTo>
                      <a:lnTo>
                        <a:pt x="24" y="25"/>
                      </a:lnTo>
                      <a:lnTo>
                        <a:pt x="34" y="23"/>
                      </a:lnTo>
                      <a:lnTo>
                        <a:pt x="42" y="17"/>
                      </a:lnTo>
                      <a:lnTo>
                        <a:pt x="47" y="10"/>
                      </a:lnTo>
                      <a:lnTo>
                        <a:pt x="49" y="0"/>
                      </a:lnTo>
                      <a:lnTo>
                        <a:pt x="47" y="2"/>
                      </a:lnTo>
                      <a:lnTo>
                        <a:pt x="45" y="2"/>
                      </a:lnTo>
                      <a:lnTo>
                        <a:pt x="43" y="10"/>
                      </a:lnTo>
                      <a:lnTo>
                        <a:pt x="38" y="15"/>
                      </a:lnTo>
                      <a:lnTo>
                        <a:pt x="32" y="19"/>
                      </a:lnTo>
                      <a:lnTo>
                        <a:pt x="24" y="21"/>
                      </a:lnTo>
                      <a:lnTo>
                        <a:pt x="17" y="21"/>
                      </a:lnTo>
                      <a:lnTo>
                        <a:pt x="11" y="17"/>
                      </a:lnTo>
                      <a:lnTo>
                        <a:pt x="7" y="13"/>
                      </a:lnTo>
                      <a:lnTo>
                        <a:pt x="4" y="8"/>
                      </a:lnTo>
                      <a:lnTo>
                        <a:pt x="2" y="8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rgbClr val="F1D7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492" name="Freeform 356"/>
                <p:cNvSpPr>
                  <a:spLocks/>
                </p:cNvSpPr>
                <p:nvPr/>
              </p:nvSpPr>
              <p:spPr bwMode="auto">
                <a:xfrm>
                  <a:off x="1842" y="1639"/>
                  <a:ext cx="45" cy="21"/>
                </a:xfrm>
                <a:custGeom>
                  <a:avLst/>
                  <a:gdLst/>
                  <a:ahLst/>
                  <a:cxnLst>
                    <a:cxn ang="0">
                      <a:pos x="0" y="6"/>
                    </a:cxn>
                    <a:cxn ang="0">
                      <a:pos x="3" y="11"/>
                    </a:cxn>
                    <a:cxn ang="0">
                      <a:pos x="9" y="17"/>
                    </a:cxn>
                    <a:cxn ang="0">
                      <a:pos x="15" y="21"/>
                    </a:cxn>
                    <a:cxn ang="0">
                      <a:pos x="22" y="21"/>
                    </a:cxn>
                    <a:cxn ang="0">
                      <a:pos x="30" y="19"/>
                    </a:cxn>
                    <a:cxn ang="0">
                      <a:pos x="38" y="15"/>
                    </a:cxn>
                    <a:cxn ang="0">
                      <a:pos x="43" y="8"/>
                    </a:cxn>
                    <a:cxn ang="0">
                      <a:pos x="45" y="0"/>
                    </a:cxn>
                    <a:cxn ang="0">
                      <a:pos x="43" y="0"/>
                    </a:cxn>
                    <a:cxn ang="0">
                      <a:pos x="41" y="0"/>
                    </a:cxn>
                    <a:cxn ang="0">
                      <a:pos x="40" y="8"/>
                    </a:cxn>
                    <a:cxn ang="0">
                      <a:pos x="36" y="11"/>
                    </a:cxn>
                    <a:cxn ang="0">
                      <a:pos x="30" y="15"/>
                    </a:cxn>
                    <a:cxn ang="0">
                      <a:pos x="22" y="17"/>
                    </a:cxn>
                    <a:cxn ang="0">
                      <a:pos x="17" y="17"/>
                    </a:cxn>
                    <a:cxn ang="0">
                      <a:pos x="11" y="13"/>
                    </a:cxn>
                    <a:cxn ang="0">
                      <a:pos x="7" y="10"/>
                    </a:cxn>
                    <a:cxn ang="0">
                      <a:pos x="3" y="6"/>
                    </a:cxn>
                    <a:cxn ang="0">
                      <a:pos x="2" y="6"/>
                    </a:cxn>
                    <a:cxn ang="0">
                      <a:pos x="0" y="6"/>
                    </a:cxn>
                  </a:cxnLst>
                  <a:rect l="0" t="0" r="r" b="b"/>
                  <a:pathLst>
                    <a:path w="45" h="21">
                      <a:moveTo>
                        <a:pt x="0" y="6"/>
                      </a:moveTo>
                      <a:lnTo>
                        <a:pt x="3" y="11"/>
                      </a:lnTo>
                      <a:lnTo>
                        <a:pt x="9" y="17"/>
                      </a:lnTo>
                      <a:lnTo>
                        <a:pt x="15" y="21"/>
                      </a:lnTo>
                      <a:lnTo>
                        <a:pt x="22" y="21"/>
                      </a:lnTo>
                      <a:lnTo>
                        <a:pt x="30" y="19"/>
                      </a:lnTo>
                      <a:lnTo>
                        <a:pt x="38" y="15"/>
                      </a:lnTo>
                      <a:lnTo>
                        <a:pt x="43" y="8"/>
                      </a:lnTo>
                      <a:lnTo>
                        <a:pt x="45" y="0"/>
                      </a:lnTo>
                      <a:lnTo>
                        <a:pt x="43" y="0"/>
                      </a:lnTo>
                      <a:lnTo>
                        <a:pt x="41" y="0"/>
                      </a:lnTo>
                      <a:lnTo>
                        <a:pt x="40" y="8"/>
                      </a:lnTo>
                      <a:lnTo>
                        <a:pt x="36" y="11"/>
                      </a:lnTo>
                      <a:lnTo>
                        <a:pt x="30" y="15"/>
                      </a:lnTo>
                      <a:lnTo>
                        <a:pt x="22" y="17"/>
                      </a:lnTo>
                      <a:lnTo>
                        <a:pt x="17" y="17"/>
                      </a:lnTo>
                      <a:lnTo>
                        <a:pt x="11" y="13"/>
                      </a:lnTo>
                      <a:lnTo>
                        <a:pt x="7" y="10"/>
                      </a:lnTo>
                      <a:lnTo>
                        <a:pt x="3" y="6"/>
                      </a:lnTo>
                      <a:lnTo>
                        <a:pt x="2" y="6"/>
                      </a:lnTo>
                      <a:lnTo>
                        <a:pt x="0" y="6"/>
                      </a:lnTo>
                      <a:close/>
                    </a:path>
                  </a:pathLst>
                </a:custGeom>
                <a:solidFill>
                  <a:srgbClr val="F1D8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493" name="Freeform 357"/>
                <p:cNvSpPr>
                  <a:spLocks/>
                </p:cNvSpPr>
                <p:nvPr/>
              </p:nvSpPr>
              <p:spPr bwMode="auto">
                <a:xfrm>
                  <a:off x="1844" y="1639"/>
                  <a:ext cx="41" cy="19"/>
                </a:xfrm>
                <a:custGeom>
                  <a:avLst/>
                  <a:gdLst/>
                  <a:ahLst/>
                  <a:cxnLst>
                    <a:cxn ang="0">
                      <a:pos x="0" y="6"/>
                    </a:cxn>
                    <a:cxn ang="0">
                      <a:pos x="3" y="11"/>
                    </a:cxn>
                    <a:cxn ang="0">
                      <a:pos x="7" y="15"/>
                    </a:cxn>
                    <a:cxn ang="0">
                      <a:pos x="13" y="19"/>
                    </a:cxn>
                    <a:cxn ang="0">
                      <a:pos x="20" y="19"/>
                    </a:cxn>
                    <a:cxn ang="0">
                      <a:pos x="28" y="17"/>
                    </a:cxn>
                    <a:cxn ang="0">
                      <a:pos x="34" y="13"/>
                    </a:cxn>
                    <a:cxn ang="0">
                      <a:pos x="39" y="8"/>
                    </a:cxn>
                    <a:cxn ang="0">
                      <a:pos x="41" y="0"/>
                    </a:cxn>
                    <a:cxn ang="0">
                      <a:pos x="39" y="0"/>
                    </a:cxn>
                    <a:cxn ang="0">
                      <a:pos x="38" y="0"/>
                    </a:cxn>
                    <a:cxn ang="0">
                      <a:pos x="36" y="6"/>
                    </a:cxn>
                    <a:cxn ang="0">
                      <a:pos x="32" y="11"/>
                    </a:cxn>
                    <a:cxn ang="0">
                      <a:pos x="26" y="15"/>
                    </a:cxn>
                    <a:cxn ang="0">
                      <a:pos x="20" y="15"/>
                    </a:cxn>
                    <a:cxn ang="0">
                      <a:pos x="15" y="15"/>
                    </a:cxn>
                    <a:cxn ang="0">
                      <a:pos x="11" y="13"/>
                    </a:cxn>
                    <a:cxn ang="0">
                      <a:pos x="7" y="10"/>
                    </a:cxn>
                    <a:cxn ang="0">
                      <a:pos x="3" y="4"/>
                    </a:cxn>
                    <a:cxn ang="0">
                      <a:pos x="1" y="6"/>
                    </a:cxn>
                    <a:cxn ang="0">
                      <a:pos x="0" y="6"/>
                    </a:cxn>
                  </a:cxnLst>
                  <a:rect l="0" t="0" r="r" b="b"/>
                  <a:pathLst>
                    <a:path w="41" h="19">
                      <a:moveTo>
                        <a:pt x="0" y="6"/>
                      </a:moveTo>
                      <a:lnTo>
                        <a:pt x="3" y="11"/>
                      </a:lnTo>
                      <a:lnTo>
                        <a:pt x="7" y="15"/>
                      </a:lnTo>
                      <a:lnTo>
                        <a:pt x="13" y="19"/>
                      </a:lnTo>
                      <a:lnTo>
                        <a:pt x="20" y="19"/>
                      </a:lnTo>
                      <a:lnTo>
                        <a:pt x="28" y="17"/>
                      </a:lnTo>
                      <a:lnTo>
                        <a:pt x="34" y="13"/>
                      </a:lnTo>
                      <a:lnTo>
                        <a:pt x="39" y="8"/>
                      </a:lnTo>
                      <a:lnTo>
                        <a:pt x="41" y="0"/>
                      </a:lnTo>
                      <a:lnTo>
                        <a:pt x="39" y="0"/>
                      </a:lnTo>
                      <a:lnTo>
                        <a:pt x="38" y="0"/>
                      </a:lnTo>
                      <a:lnTo>
                        <a:pt x="36" y="6"/>
                      </a:lnTo>
                      <a:lnTo>
                        <a:pt x="32" y="11"/>
                      </a:lnTo>
                      <a:lnTo>
                        <a:pt x="26" y="15"/>
                      </a:lnTo>
                      <a:lnTo>
                        <a:pt x="20" y="15"/>
                      </a:lnTo>
                      <a:lnTo>
                        <a:pt x="15" y="15"/>
                      </a:lnTo>
                      <a:lnTo>
                        <a:pt x="11" y="13"/>
                      </a:lnTo>
                      <a:lnTo>
                        <a:pt x="7" y="10"/>
                      </a:lnTo>
                      <a:lnTo>
                        <a:pt x="3" y="4"/>
                      </a:lnTo>
                      <a:lnTo>
                        <a:pt x="1" y="6"/>
                      </a:lnTo>
                      <a:lnTo>
                        <a:pt x="0" y="6"/>
                      </a:lnTo>
                      <a:close/>
                    </a:path>
                  </a:pathLst>
                </a:custGeom>
                <a:solidFill>
                  <a:srgbClr val="F2D9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494" name="Freeform 358"/>
                <p:cNvSpPr>
                  <a:spLocks/>
                </p:cNvSpPr>
                <p:nvPr/>
              </p:nvSpPr>
              <p:spPr bwMode="auto">
                <a:xfrm>
                  <a:off x="1845" y="1639"/>
                  <a:ext cx="38" cy="17"/>
                </a:xfrm>
                <a:custGeom>
                  <a:avLst/>
                  <a:gdLst/>
                  <a:ahLst/>
                  <a:cxnLst>
                    <a:cxn ang="0">
                      <a:pos x="0" y="6"/>
                    </a:cxn>
                    <a:cxn ang="0">
                      <a:pos x="4" y="10"/>
                    </a:cxn>
                    <a:cxn ang="0">
                      <a:pos x="8" y="13"/>
                    </a:cxn>
                    <a:cxn ang="0">
                      <a:pos x="14" y="17"/>
                    </a:cxn>
                    <a:cxn ang="0">
                      <a:pos x="19" y="17"/>
                    </a:cxn>
                    <a:cxn ang="0">
                      <a:pos x="27" y="15"/>
                    </a:cxn>
                    <a:cxn ang="0">
                      <a:pos x="33" y="11"/>
                    </a:cxn>
                    <a:cxn ang="0">
                      <a:pos x="37" y="8"/>
                    </a:cxn>
                    <a:cxn ang="0">
                      <a:pos x="38" y="0"/>
                    </a:cxn>
                    <a:cxn ang="0">
                      <a:pos x="37" y="0"/>
                    </a:cxn>
                    <a:cxn ang="0">
                      <a:pos x="35" y="0"/>
                    </a:cxn>
                    <a:cxn ang="0">
                      <a:pos x="33" y="6"/>
                    </a:cxn>
                    <a:cxn ang="0">
                      <a:pos x="29" y="10"/>
                    </a:cxn>
                    <a:cxn ang="0">
                      <a:pos x="25" y="13"/>
                    </a:cxn>
                    <a:cxn ang="0">
                      <a:pos x="19" y="13"/>
                    </a:cxn>
                    <a:cxn ang="0">
                      <a:pos x="14" y="13"/>
                    </a:cxn>
                    <a:cxn ang="0">
                      <a:pos x="10" y="11"/>
                    </a:cxn>
                    <a:cxn ang="0">
                      <a:pos x="8" y="8"/>
                    </a:cxn>
                    <a:cxn ang="0">
                      <a:pos x="4" y="4"/>
                    </a:cxn>
                    <a:cxn ang="0">
                      <a:pos x="2" y="4"/>
                    </a:cxn>
                    <a:cxn ang="0">
                      <a:pos x="0" y="6"/>
                    </a:cxn>
                  </a:cxnLst>
                  <a:rect l="0" t="0" r="r" b="b"/>
                  <a:pathLst>
                    <a:path w="38" h="17">
                      <a:moveTo>
                        <a:pt x="0" y="6"/>
                      </a:moveTo>
                      <a:lnTo>
                        <a:pt x="4" y="10"/>
                      </a:lnTo>
                      <a:lnTo>
                        <a:pt x="8" y="13"/>
                      </a:lnTo>
                      <a:lnTo>
                        <a:pt x="14" y="17"/>
                      </a:lnTo>
                      <a:lnTo>
                        <a:pt x="19" y="17"/>
                      </a:lnTo>
                      <a:lnTo>
                        <a:pt x="27" y="15"/>
                      </a:lnTo>
                      <a:lnTo>
                        <a:pt x="33" y="11"/>
                      </a:lnTo>
                      <a:lnTo>
                        <a:pt x="37" y="8"/>
                      </a:lnTo>
                      <a:lnTo>
                        <a:pt x="38" y="0"/>
                      </a:lnTo>
                      <a:lnTo>
                        <a:pt x="37" y="0"/>
                      </a:lnTo>
                      <a:lnTo>
                        <a:pt x="35" y="0"/>
                      </a:lnTo>
                      <a:lnTo>
                        <a:pt x="33" y="6"/>
                      </a:lnTo>
                      <a:lnTo>
                        <a:pt x="29" y="10"/>
                      </a:lnTo>
                      <a:lnTo>
                        <a:pt x="25" y="13"/>
                      </a:lnTo>
                      <a:lnTo>
                        <a:pt x="19" y="13"/>
                      </a:lnTo>
                      <a:lnTo>
                        <a:pt x="14" y="13"/>
                      </a:lnTo>
                      <a:lnTo>
                        <a:pt x="10" y="11"/>
                      </a:lnTo>
                      <a:lnTo>
                        <a:pt x="8" y="8"/>
                      </a:lnTo>
                      <a:lnTo>
                        <a:pt x="4" y="4"/>
                      </a:lnTo>
                      <a:lnTo>
                        <a:pt x="2" y="4"/>
                      </a:lnTo>
                      <a:lnTo>
                        <a:pt x="0" y="6"/>
                      </a:lnTo>
                      <a:close/>
                    </a:path>
                  </a:pathLst>
                </a:custGeom>
                <a:solidFill>
                  <a:srgbClr val="F2DA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495" name="Freeform 359"/>
                <p:cNvSpPr>
                  <a:spLocks/>
                </p:cNvSpPr>
                <p:nvPr/>
              </p:nvSpPr>
              <p:spPr bwMode="auto">
                <a:xfrm>
                  <a:off x="1847" y="1639"/>
                  <a:ext cx="35" cy="15"/>
                </a:xfrm>
                <a:custGeom>
                  <a:avLst/>
                  <a:gdLst/>
                  <a:ahLst/>
                  <a:cxnLst>
                    <a:cxn ang="0">
                      <a:pos x="0" y="4"/>
                    </a:cxn>
                    <a:cxn ang="0">
                      <a:pos x="4" y="10"/>
                    </a:cxn>
                    <a:cxn ang="0">
                      <a:pos x="8" y="13"/>
                    </a:cxn>
                    <a:cxn ang="0">
                      <a:pos x="12" y="15"/>
                    </a:cxn>
                    <a:cxn ang="0">
                      <a:pos x="17" y="15"/>
                    </a:cxn>
                    <a:cxn ang="0">
                      <a:pos x="23" y="15"/>
                    </a:cxn>
                    <a:cxn ang="0">
                      <a:pos x="29" y="11"/>
                    </a:cxn>
                    <a:cxn ang="0">
                      <a:pos x="33" y="6"/>
                    </a:cxn>
                    <a:cxn ang="0">
                      <a:pos x="35" y="0"/>
                    </a:cxn>
                    <a:cxn ang="0">
                      <a:pos x="33" y="0"/>
                    </a:cxn>
                    <a:cxn ang="0">
                      <a:pos x="31" y="0"/>
                    </a:cxn>
                    <a:cxn ang="0">
                      <a:pos x="29" y="6"/>
                    </a:cxn>
                    <a:cxn ang="0">
                      <a:pos x="25" y="8"/>
                    </a:cxn>
                    <a:cxn ang="0">
                      <a:pos x="21" y="11"/>
                    </a:cxn>
                    <a:cxn ang="0">
                      <a:pos x="17" y="11"/>
                    </a:cxn>
                    <a:cxn ang="0">
                      <a:pos x="14" y="11"/>
                    </a:cxn>
                    <a:cxn ang="0">
                      <a:pos x="10" y="10"/>
                    </a:cxn>
                    <a:cxn ang="0">
                      <a:pos x="6" y="8"/>
                    </a:cxn>
                    <a:cxn ang="0">
                      <a:pos x="4" y="4"/>
                    </a:cxn>
                    <a:cxn ang="0">
                      <a:pos x="2" y="4"/>
                    </a:cxn>
                    <a:cxn ang="0">
                      <a:pos x="0" y="4"/>
                    </a:cxn>
                  </a:cxnLst>
                  <a:rect l="0" t="0" r="r" b="b"/>
                  <a:pathLst>
                    <a:path w="35" h="15">
                      <a:moveTo>
                        <a:pt x="0" y="4"/>
                      </a:moveTo>
                      <a:lnTo>
                        <a:pt x="4" y="10"/>
                      </a:lnTo>
                      <a:lnTo>
                        <a:pt x="8" y="13"/>
                      </a:lnTo>
                      <a:lnTo>
                        <a:pt x="12" y="15"/>
                      </a:lnTo>
                      <a:lnTo>
                        <a:pt x="17" y="15"/>
                      </a:lnTo>
                      <a:lnTo>
                        <a:pt x="23" y="15"/>
                      </a:lnTo>
                      <a:lnTo>
                        <a:pt x="29" y="11"/>
                      </a:lnTo>
                      <a:lnTo>
                        <a:pt x="33" y="6"/>
                      </a:lnTo>
                      <a:lnTo>
                        <a:pt x="35" y="0"/>
                      </a:lnTo>
                      <a:lnTo>
                        <a:pt x="33" y="0"/>
                      </a:lnTo>
                      <a:lnTo>
                        <a:pt x="31" y="0"/>
                      </a:lnTo>
                      <a:lnTo>
                        <a:pt x="29" y="6"/>
                      </a:lnTo>
                      <a:lnTo>
                        <a:pt x="25" y="8"/>
                      </a:lnTo>
                      <a:lnTo>
                        <a:pt x="21" y="11"/>
                      </a:lnTo>
                      <a:lnTo>
                        <a:pt x="17" y="11"/>
                      </a:lnTo>
                      <a:lnTo>
                        <a:pt x="14" y="11"/>
                      </a:lnTo>
                      <a:lnTo>
                        <a:pt x="10" y="10"/>
                      </a:lnTo>
                      <a:lnTo>
                        <a:pt x="6" y="8"/>
                      </a:lnTo>
                      <a:lnTo>
                        <a:pt x="4" y="4"/>
                      </a:lnTo>
                      <a:lnTo>
                        <a:pt x="2" y="4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rgbClr val="F2DB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496" name="Freeform 360"/>
                <p:cNvSpPr>
                  <a:spLocks/>
                </p:cNvSpPr>
                <p:nvPr/>
              </p:nvSpPr>
              <p:spPr bwMode="auto">
                <a:xfrm>
                  <a:off x="1849" y="1639"/>
                  <a:ext cx="31" cy="13"/>
                </a:xfrm>
                <a:custGeom>
                  <a:avLst/>
                  <a:gdLst/>
                  <a:ahLst/>
                  <a:cxnLst>
                    <a:cxn ang="0">
                      <a:pos x="0" y="4"/>
                    </a:cxn>
                    <a:cxn ang="0">
                      <a:pos x="4" y="8"/>
                    </a:cxn>
                    <a:cxn ang="0">
                      <a:pos x="6" y="11"/>
                    </a:cxn>
                    <a:cxn ang="0">
                      <a:pos x="10" y="13"/>
                    </a:cxn>
                    <a:cxn ang="0">
                      <a:pos x="15" y="13"/>
                    </a:cxn>
                    <a:cxn ang="0">
                      <a:pos x="21" y="13"/>
                    </a:cxn>
                    <a:cxn ang="0">
                      <a:pos x="25" y="10"/>
                    </a:cxn>
                    <a:cxn ang="0">
                      <a:pos x="29" y="6"/>
                    </a:cxn>
                    <a:cxn ang="0">
                      <a:pos x="31" y="0"/>
                    </a:cxn>
                    <a:cxn ang="0">
                      <a:pos x="29" y="0"/>
                    </a:cxn>
                    <a:cxn ang="0">
                      <a:pos x="27" y="0"/>
                    </a:cxn>
                    <a:cxn ang="0">
                      <a:pos x="25" y="4"/>
                    </a:cxn>
                    <a:cxn ang="0">
                      <a:pos x="23" y="8"/>
                    </a:cxn>
                    <a:cxn ang="0">
                      <a:pos x="19" y="10"/>
                    </a:cxn>
                    <a:cxn ang="0">
                      <a:pos x="15" y="10"/>
                    </a:cxn>
                    <a:cxn ang="0">
                      <a:pos x="10" y="8"/>
                    </a:cxn>
                    <a:cxn ang="0">
                      <a:pos x="4" y="4"/>
                    </a:cxn>
                    <a:cxn ang="0">
                      <a:pos x="2" y="4"/>
                    </a:cxn>
                    <a:cxn ang="0">
                      <a:pos x="0" y="4"/>
                    </a:cxn>
                  </a:cxnLst>
                  <a:rect l="0" t="0" r="r" b="b"/>
                  <a:pathLst>
                    <a:path w="31" h="13">
                      <a:moveTo>
                        <a:pt x="0" y="4"/>
                      </a:moveTo>
                      <a:lnTo>
                        <a:pt x="4" y="8"/>
                      </a:lnTo>
                      <a:lnTo>
                        <a:pt x="6" y="11"/>
                      </a:lnTo>
                      <a:lnTo>
                        <a:pt x="10" y="13"/>
                      </a:lnTo>
                      <a:lnTo>
                        <a:pt x="15" y="13"/>
                      </a:lnTo>
                      <a:lnTo>
                        <a:pt x="21" y="13"/>
                      </a:lnTo>
                      <a:lnTo>
                        <a:pt x="25" y="10"/>
                      </a:lnTo>
                      <a:lnTo>
                        <a:pt x="29" y="6"/>
                      </a:lnTo>
                      <a:lnTo>
                        <a:pt x="31" y="0"/>
                      </a:lnTo>
                      <a:lnTo>
                        <a:pt x="29" y="0"/>
                      </a:lnTo>
                      <a:lnTo>
                        <a:pt x="27" y="0"/>
                      </a:lnTo>
                      <a:lnTo>
                        <a:pt x="25" y="4"/>
                      </a:lnTo>
                      <a:lnTo>
                        <a:pt x="23" y="8"/>
                      </a:lnTo>
                      <a:lnTo>
                        <a:pt x="19" y="10"/>
                      </a:lnTo>
                      <a:lnTo>
                        <a:pt x="15" y="10"/>
                      </a:lnTo>
                      <a:lnTo>
                        <a:pt x="10" y="8"/>
                      </a:lnTo>
                      <a:lnTo>
                        <a:pt x="4" y="4"/>
                      </a:lnTo>
                      <a:lnTo>
                        <a:pt x="2" y="4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rgbClr val="F2DC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497" name="Freeform 361"/>
                <p:cNvSpPr>
                  <a:spLocks/>
                </p:cNvSpPr>
                <p:nvPr/>
              </p:nvSpPr>
              <p:spPr bwMode="auto">
                <a:xfrm>
                  <a:off x="1851" y="1639"/>
                  <a:ext cx="27" cy="11"/>
                </a:xfrm>
                <a:custGeom>
                  <a:avLst/>
                  <a:gdLst/>
                  <a:ahLst/>
                  <a:cxnLst>
                    <a:cxn ang="0">
                      <a:pos x="0" y="4"/>
                    </a:cxn>
                    <a:cxn ang="0">
                      <a:pos x="2" y="8"/>
                    </a:cxn>
                    <a:cxn ang="0">
                      <a:pos x="6" y="10"/>
                    </a:cxn>
                    <a:cxn ang="0">
                      <a:pos x="10" y="11"/>
                    </a:cxn>
                    <a:cxn ang="0">
                      <a:pos x="13" y="11"/>
                    </a:cxn>
                    <a:cxn ang="0">
                      <a:pos x="17" y="11"/>
                    </a:cxn>
                    <a:cxn ang="0">
                      <a:pos x="21" y="8"/>
                    </a:cxn>
                    <a:cxn ang="0">
                      <a:pos x="25" y="6"/>
                    </a:cxn>
                    <a:cxn ang="0">
                      <a:pos x="27" y="0"/>
                    </a:cxn>
                    <a:cxn ang="0">
                      <a:pos x="25" y="0"/>
                    </a:cxn>
                    <a:cxn ang="0">
                      <a:pos x="23" y="0"/>
                    </a:cxn>
                    <a:cxn ang="0">
                      <a:pos x="21" y="4"/>
                    </a:cxn>
                    <a:cxn ang="0">
                      <a:pos x="19" y="6"/>
                    </a:cxn>
                    <a:cxn ang="0">
                      <a:pos x="15" y="8"/>
                    </a:cxn>
                    <a:cxn ang="0">
                      <a:pos x="13" y="8"/>
                    </a:cxn>
                    <a:cxn ang="0">
                      <a:pos x="8" y="8"/>
                    </a:cxn>
                    <a:cxn ang="0">
                      <a:pos x="4" y="4"/>
                    </a:cxn>
                    <a:cxn ang="0">
                      <a:pos x="2" y="4"/>
                    </a:cxn>
                    <a:cxn ang="0">
                      <a:pos x="0" y="4"/>
                    </a:cxn>
                  </a:cxnLst>
                  <a:rect l="0" t="0" r="r" b="b"/>
                  <a:pathLst>
                    <a:path w="27" h="11">
                      <a:moveTo>
                        <a:pt x="0" y="4"/>
                      </a:moveTo>
                      <a:lnTo>
                        <a:pt x="2" y="8"/>
                      </a:lnTo>
                      <a:lnTo>
                        <a:pt x="6" y="10"/>
                      </a:lnTo>
                      <a:lnTo>
                        <a:pt x="10" y="11"/>
                      </a:lnTo>
                      <a:lnTo>
                        <a:pt x="13" y="11"/>
                      </a:lnTo>
                      <a:lnTo>
                        <a:pt x="17" y="11"/>
                      </a:lnTo>
                      <a:lnTo>
                        <a:pt x="21" y="8"/>
                      </a:lnTo>
                      <a:lnTo>
                        <a:pt x="25" y="6"/>
                      </a:lnTo>
                      <a:lnTo>
                        <a:pt x="27" y="0"/>
                      </a:lnTo>
                      <a:lnTo>
                        <a:pt x="25" y="0"/>
                      </a:lnTo>
                      <a:lnTo>
                        <a:pt x="23" y="0"/>
                      </a:lnTo>
                      <a:lnTo>
                        <a:pt x="21" y="4"/>
                      </a:lnTo>
                      <a:lnTo>
                        <a:pt x="19" y="6"/>
                      </a:lnTo>
                      <a:lnTo>
                        <a:pt x="15" y="8"/>
                      </a:lnTo>
                      <a:lnTo>
                        <a:pt x="13" y="8"/>
                      </a:lnTo>
                      <a:lnTo>
                        <a:pt x="8" y="8"/>
                      </a:lnTo>
                      <a:lnTo>
                        <a:pt x="4" y="4"/>
                      </a:lnTo>
                      <a:lnTo>
                        <a:pt x="2" y="4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rgbClr val="F2DD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498" name="Freeform 362"/>
                <p:cNvSpPr>
                  <a:spLocks/>
                </p:cNvSpPr>
                <p:nvPr/>
              </p:nvSpPr>
              <p:spPr bwMode="auto">
                <a:xfrm>
                  <a:off x="1853" y="1639"/>
                  <a:ext cx="23" cy="10"/>
                </a:xfrm>
                <a:custGeom>
                  <a:avLst/>
                  <a:gdLst/>
                  <a:ahLst/>
                  <a:cxnLst>
                    <a:cxn ang="0">
                      <a:pos x="0" y="4"/>
                    </a:cxn>
                    <a:cxn ang="0">
                      <a:pos x="6" y="8"/>
                    </a:cxn>
                    <a:cxn ang="0">
                      <a:pos x="11" y="10"/>
                    </a:cxn>
                    <a:cxn ang="0">
                      <a:pos x="15" y="10"/>
                    </a:cxn>
                    <a:cxn ang="0">
                      <a:pos x="19" y="8"/>
                    </a:cxn>
                    <a:cxn ang="0">
                      <a:pos x="21" y="4"/>
                    </a:cxn>
                    <a:cxn ang="0">
                      <a:pos x="23" y="0"/>
                    </a:cxn>
                    <a:cxn ang="0">
                      <a:pos x="21" y="0"/>
                    </a:cxn>
                    <a:cxn ang="0">
                      <a:pos x="19" y="2"/>
                    </a:cxn>
                    <a:cxn ang="0">
                      <a:pos x="15" y="4"/>
                    </a:cxn>
                    <a:cxn ang="0">
                      <a:pos x="11" y="6"/>
                    </a:cxn>
                    <a:cxn ang="0">
                      <a:pos x="8" y="6"/>
                    </a:cxn>
                    <a:cxn ang="0">
                      <a:pos x="6" y="4"/>
                    </a:cxn>
                    <a:cxn ang="0">
                      <a:pos x="2" y="4"/>
                    </a:cxn>
                    <a:cxn ang="0">
                      <a:pos x="0" y="4"/>
                    </a:cxn>
                  </a:cxnLst>
                  <a:rect l="0" t="0" r="r" b="b"/>
                  <a:pathLst>
                    <a:path w="23" h="10">
                      <a:moveTo>
                        <a:pt x="0" y="4"/>
                      </a:moveTo>
                      <a:lnTo>
                        <a:pt x="6" y="8"/>
                      </a:lnTo>
                      <a:lnTo>
                        <a:pt x="11" y="10"/>
                      </a:lnTo>
                      <a:lnTo>
                        <a:pt x="15" y="10"/>
                      </a:lnTo>
                      <a:lnTo>
                        <a:pt x="19" y="8"/>
                      </a:lnTo>
                      <a:lnTo>
                        <a:pt x="21" y="4"/>
                      </a:lnTo>
                      <a:lnTo>
                        <a:pt x="23" y="0"/>
                      </a:lnTo>
                      <a:lnTo>
                        <a:pt x="21" y="0"/>
                      </a:lnTo>
                      <a:lnTo>
                        <a:pt x="19" y="2"/>
                      </a:lnTo>
                      <a:lnTo>
                        <a:pt x="15" y="4"/>
                      </a:lnTo>
                      <a:lnTo>
                        <a:pt x="11" y="6"/>
                      </a:lnTo>
                      <a:lnTo>
                        <a:pt x="8" y="6"/>
                      </a:lnTo>
                      <a:lnTo>
                        <a:pt x="6" y="4"/>
                      </a:lnTo>
                      <a:lnTo>
                        <a:pt x="2" y="4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rgbClr val="F2DE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499" name="Freeform 363"/>
                <p:cNvSpPr>
                  <a:spLocks/>
                </p:cNvSpPr>
                <p:nvPr/>
              </p:nvSpPr>
              <p:spPr bwMode="auto">
                <a:xfrm>
                  <a:off x="1855" y="1639"/>
                  <a:ext cx="19" cy="8"/>
                </a:xfrm>
                <a:custGeom>
                  <a:avLst/>
                  <a:gdLst/>
                  <a:ahLst/>
                  <a:cxnLst>
                    <a:cxn ang="0">
                      <a:pos x="0" y="4"/>
                    </a:cxn>
                    <a:cxn ang="0">
                      <a:pos x="4" y="8"/>
                    </a:cxn>
                    <a:cxn ang="0">
                      <a:pos x="9" y="8"/>
                    </a:cxn>
                    <a:cxn ang="0">
                      <a:pos x="11" y="8"/>
                    </a:cxn>
                    <a:cxn ang="0">
                      <a:pos x="15" y="6"/>
                    </a:cxn>
                    <a:cxn ang="0">
                      <a:pos x="17" y="4"/>
                    </a:cxn>
                    <a:cxn ang="0">
                      <a:pos x="19" y="0"/>
                    </a:cxn>
                    <a:cxn ang="0">
                      <a:pos x="15" y="2"/>
                    </a:cxn>
                    <a:cxn ang="0">
                      <a:pos x="13" y="2"/>
                    </a:cxn>
                    <a:cxn ang="0">
                      <a:pos x="11" y="4"/>
                    </a:cxn>
                    <a:cxn ang="0">
                      <a:pos x="9" y="4"/>
                    </a:cxn>
                    <a:cxn ang="0">
                      <a:pos x="8" y="4"/>
                    </a:cxn>
                    <a:cxn ang="0">
                      <a:pos x="6" y="2"/>
                    </a:cxn>
                    <a:cxn ang="0">
                      <a:pos x="4" y="4"/>
                    </a:cxn>
                    <a:cxn ang="0">
                      <a:pos x="0" y="4"/>
                    </a:cxn>
                  </a:cxnLst>
                  <a:rect l="0" t="0" r="r" b="b"/>
                  <a:pathLst>
                    <a:path w="19" h="8">
                      <a:moveTo>
                        <a:pt x="0" y="4"/>
                      </a:moveTo>
                      <a:lnTo>
                        <a:pt x="4" y="8"/>
                      </a:lnTo>
                      <a:lnTo>
                        <a:pt x="9" y="8"/>
                      </a:lnTo>
                      <a:lnTo>
                        <a:pt x="11" y="8"/>
                      </a:lnTo>
                      <a:lnTo>
                        <a:pt x="15" y="6"/>
                      </a:lnTo>
                      <a:lnTo>
                        <a:pt x="17" y="4"/>
                      </a:lnTo>
                      <a:lnTo>
                        <a:pt x="19" y="0"/>
                      </a:lnTo>
                      <a:lnTo>
                        <a:pt x="15" y="2"/>
                      </a:lnTo>
                      <a:lnTo>
                        <a:pt x="13" y="2"/>
                      </a:lnTo>
                      <a:lnTo>
                        <a:pt x="11" y="4"/>
                      </a:lnTo>
                      <a:lnTo>
                        <a:pt x="9" y="4"/>
                      </a:lnTo>
                      <a:lnTo>
                        <a:pt x="8" y="4"/>
                      </a:lnTo>
                      <a:lnTo>
                        <a:pt x="6" y="2"/>
                      </a:lnTo>
                      <a:lnTo>
                        <a:pt x="4" y="4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rgbClr val="F2DF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500" name="Freeform 364"/>
                <p:cNvSpPr>
                  <a:spLocks/>
                </p:cNvSpPr>
                <p:nvPr/>
              </p:nvSpPr>
              <p:spPr bwMode="auto">
                <a:xfrm>
                  <a:off x="1859" y="1641"/>
                  <a:ext cx="13" cy="4"/>
                </a:xfrm>
                <a:custGeom>
                  <a:avLst/>
                  <a:gdLst/>
                  <a:ahLst/>
                  <a:cxnLst>
                    <a:cxn ang="0">
                      <a:pos x="0" y="2"/>
                    </a:cxn>
                    <a:cxn ang="0">
                      <a:pos x="2" y="4"/>
                    </a:cxn>
                    <a:cxn ang="0">
                      <a:pos x="5" y="4"/>
                    </a:cxn>
                    <a:cxn ang="0">
                      <a:pos x="9" y="2"/>
                    </a:cxn>
                    <a:cxn ang="0">
                      <a:pos x="13" y="0"/>
                    </a:cxn>
                    <a:cxn ang="0">
                      <a:pos x="9" y="0"/>
                    </a:cxn>
                    <a:cxn ang="0">
                      <a:pos x="7" y="0"/>
                    </a:cxn>
                    <a:cxn ang="0">
                      <a:pos x="5" y="0"/>
                    </a:cxn>
                    <a:cxn ang="0">
                      <a:pos x="5" y="0"/>
                    </a:cxn>
                    <a:cxn ang="0">
                      <a:pos x="5" y="0"/>
                    </a:cxn>
                    <a:cxn ang="0">
                      <a:pos x="4" y="0"/>
                    </a:cxn>
                    <a:cxn ang="0">
                      <a:pos x="2" y="0"/>
                    </a:cxn>
                    <a:cxn ang="0">
                      <a:pos x="0" y="2"/>
                    </a:cxn>
                  </a:cxnLst>
                  <a:rect l="0" t="0" r="r" b="b"/>
                  <a:pathLst>
                    <a:path w="13" h="4">
                      <a:moveTo>
                        <a:pt x="0" y="2"/>
                      </a:moveTo>
                      <a:lnTo>
                        <a:pt x="2" y="4"/>
                      </a:lnTo>
                      <a:lnTo>
                        <a:pt x="5" y="4"/>
                      </a:lnTo>
                      <a:lnTo>
                        <a:pt x="9" y="2"/>
                      </a:lnTo>
                      <a:lnTo>
                        <a:pt x="13" y="0"/>
                      </a:lnTo>
                      <a:lnTo>
                        <a:pt x="9" y="0"/>
                      </a:lnTo>
                      <a:lnTo>
                        <a:pt x="7" y="0"/>
                      </a:lnTo>
                      <a:lnTo>
                        <a:pt x="5" y="0"/>
                      </a:lnTo>
                      <a:lnTo>
                        <a:pt x="5" y="0"/>
                      </a:lnTo>
                      <a:lnTo>
                        <a:pt x="5" y="0"/>
                      </a:lnTo>
                      <a:lnTo>
                        <a:pt x="4" y="0"/>
                      </a:lnTo>
                      <a:lnTo>
                        <a:pt x="2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F2E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501" name="Freeform 365"/>
                <p:cNvSpPr>
                  <a:spLocks/>
                </p:cNvSpPr>
                <p:nvPr/>
              </p:nvSpPr>
              <p:spPr bwMode="auto">
                <a:xfrm>
                  <a:off x="1861" y="1641"/>
                  <a:ext cx="7" cy="2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" y="2"/>
                    </a:cxn>
                    <a:cxn ang="0">
                      <a:pos x="3" y="2"/>
                    </a:cxn>
                    <a:cxn ang="0">
                      <a:pos x="5" y="2"/>
                    </a:cxn>
                    <a:cxn ang="0">
                      <a:pos x="7" y="0"/>
                    </a:cxn>
                    <a:cxn ang="0">
                      <a:pos x="3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7" h="2">
                      <a:moveTo>
                        <a:pt x="0" y="0"/>
                      </a:moveTo>
                      <a:lnTo>
                        <a:pt x="2" y="2"/>
                      </a:lnTo>
                      <a:lnTo>
                        <a:pt x="3" y="2"/>
                      </a:lnTo>
                      <a:lnTo>
                        <a:pt x="5" y="2"/>
                      </a:lnTo>
                      <a:lnTo>
                        <a:pt x="7" y="0"/>
                      </a:lnTo>
                      <a:lnTo>
                        <a:pt x="3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3E1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502" name="Freeform 366"/>
                <p:cNvSpPr>
                  <a:spLocks/>
                </p:cNvSpPr>
                <p:nvPr/>
              </p:nvSpPr>
              <p:spPr bwMode="auto">
                <a:xfrm>
                  <a:off x="1863" y="1641"/>
                  <a:ext cx="3" cy="1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3" y="0"/>
                    </a:cxn>
                    <a:cxn ang="0">
                      <a:pos x="1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3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3" y="0"/>
                      </a:ln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3E2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503" name="Freeform 367"/>
                <p:cNvSpPr>
                  <a:spLocks/>
                </p:cNvSpPr>
                <p:nvPr/>
              </p:nvSpPr>
              <p:spPr bwMode="auto">
                <a:xfrm>
                  <a:off x="1531" y="1317"/>
                  <a:ext cx="3" cy="2"/>
                </a:xfrm>
                <a:custGeom>
                  <a:avLst/>
                  <a:gdLst/>
                  <a:ahLst/>
                  <a:cxnLst>
                    <a:cxn ang="0">
                      <a:pos x="3" y="2"/>
                    </a:cxn>
                    <a:cxn ang="0">
                      <a:pos x="3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0" y="0"/>
                    </a:cxn>
                    <a:cxn ang="0">
                      <a:pos x="1" y="0"/>
                    </a:cxn>
                    <a:cxn ang="0">
                      <a:pos x="3" y="2"/>
                    </a:cxn>
                  </a:cxnLst>
                  <a:rect l="0" t="0" r="r" b="b"/>
                  <a:pathLst>
                    <a:path w="3" h="2">
                      <a:moveTo>
                        <a:pt x="3" y="2"/>
                      </a:moveTo>
                      <a:lnTo>
                        <a:pt x="3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3" y="2"/>
                      </a:lnTo>
                      <a:close/>
                    </a:path>
                  </a:pathLst>
                </a:custGeom>
                <a:solidFill>
                  <a:srgbClr val="DA543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504" name="Freeform 368"/>
                <p:cNvSpPr>
                  <a:spLocks noEditPoints="1"/>
                </p:cNvSpPr>
                <p:nvPr/>
              </p:nvSpPr>
              <p:spPr bwMode="auto">
                <a:xfrm>
                  <a:off x="1514" y="1317"/>
                  <a:ext cx="24" cy="278"/>
                </a:xfrm>
                <a:custGeom>
                  <a:avLst/>
                  <a:gdLst/>
                  <a:ahLst/>
                  <a:cxnLst>
                    <a:cxn ang="0">
                      <a:pos x="24" y="4"/>
                    </a:cxn>
                    <a:cxn ang="0">
                      <a:pos x="20" y="2"/>
                    </a:cxn>
                    <a:cxn ang="0">
                      <a:pos x="18" y="0"/>
                    </a:cxn>
                    <a:cxn ang="0">
                      <a:pos x="17" y="0"/>
                    </a:cxn>
                    <a:cxn ang="0">
                      <a:pos x="15" y="2"/>
                    </a:cxn>
                    <a:cxn ang="0">
                      <a:pos x="18" y="2"/>
                    </a:cxn>
                    <a:cxn ang="0">
                      <a:pos x="24" y="4"/>
                    </a:cxn>
                    <a:cxn ang="0">
                      <a:pos x="0" y="278"/>
                    </a:cxn>
                    <a:cxn ang="0">
                      <a:pos x="1" y="278"/>
                    </a:cxn>
                    <a:cxn ang="0">
                      <a:pos x="1" y="278"/>
                    </a:cxn>
                    <a:cxn ang="0">
                      <a:pos x="1" y="278"/>
                    </a:cxn>
                    <a:cxn ang="0">
                      <a:pos x="1" y="278"/>
                    </a:cxn>
                    <a:cxn ang="0">
                      <a:pos x="1" y="278"/>
                    </a:cxn>
                    <a:cxn ang="0">
                      <a:pos x="0" y="278"/>
                    </a:cxn>
                  </a:cxnLst>
                  <a:rect l="0" t="0" r="r" b="b"/>
                  <a:pathLst>
                    <a:path w="24" h="278">
                      <a:moveTo>
                        <a:pt x="24" y="4"/>
                      </a:moveTo>
                      <a:lnTo>
                        <a:pt x="20" y="2"/>
                      </a:lnTo>
                      <a:lnTo>
                        <a:pt x="18" y="0"/>
                      </a:lnTo>
                      <a:lnTo>
                        <a:pt x="17" y="0"/>
                      </a:lnTo>
                      <a:lnTo>
                        <a:pt x="15" y="2"/>
                      </a:lnTo>
                      <a:lnTo>
                        <a:pt x="18" y="2"/>
                      </a:lnTo>
                      <a:lnTo>
                        <a:pt x="24" y="4"/>
                      </a:lnTo>
                      <a:close/>
                      <a:moveTo>
                        <a:pt x="0" y="278"/>
                      </a:moveTo>
                      <a:lnTo>
                        <a:pt x="1" y="278"/>
                      </a:lnTo>
                      <a:lnTo>
                        <a:pt x="1" y="278"/>
                      </a:lnTo>
                      <a:lnTo>
                        <a:pt x="1" y="278"/>
                      </a:lnTo>
                      <a:lnTo>
                        <a:pt x="1" y="278"/>
                      </a:lnTo>
                      <a:lnTo>
                        <a:pt x="1" y="278"/>
                      </a:lnTo>
                      <a:lnTo>
                        <a:pt x="0" y="278"/>
                      </a:lnTo>
                      <a:close/>
                    </a:path>
                  </a:pathLst>
                </a:custGeom>
                <a:solidFill>
                  <a:srgbClr val="DB5B3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505" name="Freeform 369"/>
                <p:cNvSpPr>
                  <a:spLocks noEditPoints="1"/>
                </p:cNvSpPr>
                <p:nvPr/>
              </p:nvSpPr>
              <p:spPr bwMode="auto">
                <a:xfrm>
                  <a:off x="1496" y="1317"/>
                  <a:ext cx="44" cy="278"/>
                </a:xfrm>
                <a:custGeom>
                  <a:avLst/>
                  <a:gdLst/>
                  <a:ahLst/>
                  <a:cxnLst>
                    <a:cxn ang="0">
                      <a:pos x="38" y="2"/>
                    </a:cxn>
                    <a:cxn ang="0">
                      <a:pos x="36" y="0"/>
                    </a:cxn>
                    <a:cxn ang="0">
                      <a:pos x="35" y="0"/>
                    </a:cxn>
                    <a:cxn ang="0">
                      <a:pos x="33" y="2"/>
                    </a:cxn>
                    <a:cxn ang="0">
                      <a:pos x="31" y="2"/>
                    </a:cxn>
                    <a:cxn ang="0">
                      <a:pos x="31" y="4"/>
                    </a:cxn>
                    <a:cxn ang="0">
                      <a:pos x="31" y="4"/>
                    </a:cxn>
                    <a:cxn ang="0">
                      <a:pos x="36" y="4"/>
                    </a:cxn>
                    <a:cxn ang="0">
                      <a:pos x="44" y="5"/>
                    </a:cxn>
                    <a:cxn ang="0">
                      <a:pos x="40" y="4"/>
                    </a:cxn>
                    <a:cxn ang="0">
                      <a:pos x="38" y="2"/>
                    </a:cxn>
                    <a:cxn ang="0">
                      <a:pos x="0" y="277"/>
                    </a:cxn>
                    <a:cxn ang="0">
                      <a:pos x="2" y="278"/>
                    </a:cxn>
                    <a:cxn ang="0">
                      <a:pos x="2" y="278"/>
                    </a:cxn>
                    <a:cxn ang="0">
                      <a:pos x="6" y="278"/>
                    </a:cxn>
                    <a:cxn ang="0">
                      <a:pos x="10" y="278"/>
                    </a:cxn>
                    <a:cxn ang="0">
                      <a:pos x="10" y="278"/>
                    </a:cxn>
                    <a:cxn ang="0">
                      <a:pos x="12" y="278"/>
                    </a:cxn>
                    <a:cxn ang="0">
                      <a:pos x="12" y="278"/>
                    </a:cxn>
                    <a:cxn ang="0">
                      <a:pos x="14" y="278"/>
                    </a:cxn>
                    <a:cxn ang="0">
                      <a:pos x="14" y="278"/>
                    </a:cxn>
                    <a:cxn ang="0">
                      <a:pos x="14" y="278"/>
                    </a:cxn>
                    <a:cxn ang="0">
                      <a:pos x="16" y="278"/>
                    </a:cxn>
                    <a:cxn ang="0">
                      <a:pos x="16" y="278"/>
                    </a:cxn>
                    <a:cxn ang="0">
                      <a:pos x="16" y="278"/>
                    </a:cxn>
                    <a:cxn ang="0">
                      <a:pos x="18" y="278"/>
                    </a:cxn>
                    <a:cxn ang="0">
                      <a:pos x="19" y="278"/>
                    </a:cxn>
                    <a:cxn ang="0">
                      <a:pos x="19" y="278"/>
                    </a:cxn>
                    <a:cxn ang="0">
                      <a:pos x="18" y="277"/>
                    </a:cxn>
                    <a:cxn ang="0">
                      <a:pos x="14" y="278"/>
                    </a:cxn>
                    <a:cxn ang="0">
                      <a:pos x="10" y="278"/>
                    </a:cxn>
                    <a:cxn ang="0">
                      <a:pos x="6" y="277"/>
                    </a:cxn>
                    <a:cxn ang="0">
                      <a:pos x="0" y="277"/>
                    </a:cxn>
                  </a:cxnLst>
                  <a:rect l="0" t="0" r="r" b="b"/>
                  <a:pathLst>
                    <a:path w="44" h="278">
                      <a:moveTo>
                        <a:pt x="38" y="2"/>
                      </a:moveTo>
                      <a:lnTo>
                        <a:pt x="36" y="0"/>
                      </a:lnTo>
                      <a:lnTo>
                        <a:pt x="35" y="0"/>
                      </a:lnTo>
                      <a:lnTo>
                        <a:pt x="33" y="2"/>
                      </a:lnTo>
                      <a:lnTo>
                        <a:pt x="31" y="2"/>
                      </a:lnTo>
                      <a:lnTo>
                        <a:pt x="31" y="4"/>
                      </a:lnTo>
                      <a:lnTo>
                        <a:pt x="31" y="4"/>
                      </a:lnTo>
                      <a:lnTo>
                        <a:pt x="36" y="4"/>
                      </a:lnTo>
                      <a:lnTo>
                        <a:pt x="44" y="5"/>
                      </a:lnTo>
                      <a:lnTo>
                        <a:pt x="40" y="4"/>
                      </a:lnTo>
                      <a:lnTo>
                        <a:pt x="38" y="2"/>
                      </a:lnTo>
                      <a:close/>
                      <a:moveTo>
                        <a:pt x="0" y="277"/>
                      </a:moveTo>
                      <a:lnTo>
                        <a:pt x="2" y="278"/>
                      </a:lnTo>
                      <a:lnTo>
                        <a:pt x="2" y="278"/>
                      </a:lnTo>
                      <a:lnTo>
                        <a:pt x="6" y="278"/>
                      </a:lnTo>
                      <a:lnTo>
                        <a:pt x="10" y="278"/>
                      </a:lnTo>
                      <a:lnTo>
                        <a:pt x="10" y="278"/>
                      </a:lnTo>
                      <a:lnTo>
                        <a:pt x="12" y="278"/>
                      </a:lnTo>
                      <a:lnTo>
                        <a:pt x="12" y="278"/>
                      </a:lnTo>
                      <a:lnTo>
                        <a:pt x="14" y="278"/>
                      </a:lnTo>
                      <a:lnTo>
                        <a:pt x="14" y="278"/>
                      </a:lnTo>
                      <a:lnTo>
                        <a:pt x="14" y="278"/>
                      </a:lnTo>
                      <a:lnTo>
                        <a:pt x="16" y="278"/>
                      </a:lnTo>
                      <a:lnTo>
                        <a:pt x="16" y="278"/>
                      </a:lnTo>
                      <a:lnTo>
                        <a:pt x="16" y="278"/>
                      </a:lnTo>
                      <a:lnTo>
                        <a:pt x="18" y="278"/>
                      </a:lnTo>
                      <a:lnTo>
                        <a:pt x="19" y="278"/>
                      </a:lnTo>
                      <a:lnTo>
                        <a:pt x="19" y="278"/>
                      </a:lnTo>
                      <a:lnTo>
                        <a:pt x="18" y="277"/>
                      </a:lnTo>
                      <a:lnTo>
                        <a:pt x="14" y="278"/>
                      </a:lnTo>
                      <a:lnTo>
                        <a:pt x="10" y="278"/>
                      </a:lnTo>
                      <a:lnTo>
                        <a:pt x="6" y="277"/>
                      </a:lnTo>
                      <a:lnTo>
                        <a:pt x="0" y="277"/>
                      </a:lnTo>
                      <a:close/>
                    </a:path>
                  </a:pathLst>
                </a:custGeom>
                <a:solidFill>
                  <a:srgbClr val="DC624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506" name="Freeform 370"/>
                <p:cNvSpPr>
                  <a:spLocks noEditPoints="1"/>
                </p:cNvSpPr>
                <p:nvPr/>
              </p:nvSpPr>
              <p:spPr bwMode="auto">
                <a:xfrm>
                  <a:off x="1496" y="1319"/>
                  <a:ext cx="44" cy="276"/>
                </a:xfrm>
                <a:custGeom>
                  <a:avLst/>
                  <a:gdLst/>
                  <a:ahLst/>
                  <a:cxnLst>
                    <a:cxn ang="0">
                      <a:pos x="42" y="2"/>
                    </a:cxn>
                    <a:cxn ang="0">
                      <a:pos x="36" y="0"/>
                    </a:cxn>
                    <a:cxn ang="0">
                      <a:pos x="33" y="0"/>
                    </a:cxn>
                    <a:cxn ang="0">
                      <a:pos x="33" y="0"/>
                    </a:cxn>
                    <a:cxn ang="0">
                      <a:pos x="31" y="0"/>
                    </a:cxn>
                    <a:cxn ang="0">
                      <a:pos x="31" y="2"/>
                    </a:cxn>
                    <a:cxn ang="0">
                      <a:pos x="29" y="3"/>
                    </a:cxn>
                    <a:cxn ang="0">
                      <a:pos x="36" y="3"/>
                    </a:cxn>
                    <a:cxn ang="0">
                      <a:pos x="44" y="5"/>
                    </a:cxn>
                    <a:cxn ang="0">
                      <a:pos x="42" y="3"/>
                    </a:cxn>
                    <a:cxn ang="0">
                      <a:pos x="42" y="2"/>
                    </a:cxn>
                    <a:cxn ang="0">
                      <a:pos x="18" y="276"/>
                    </a:cxn>
                    <a:cxn ang="0">
                      <a:pos x="19" y="276"/>
                    </a:cxn>
                    <a:cxn ang="0">
                      <a:pos x="19" y="276"/>
                    </a:cxn>
                    <a:cxn ang="0">
                      <a:pos x="18" y="275"/>
                    </a:cxn>
                    <a:cxn ang="0">
                      <a:pos x="18" y="273"/>
                    </a:cxn>
                    <a:cxn ang="0">
                      <a:pos x="14" y="275"/>
                    </a:cxn>
                    <a:cxn ang="0">
                      <a:pos x="10" y="275"/>
                    </a:cxn>
                    <a:cxn ang="0">
                      <a:pos x="4" y="273"/>
                    </a:cxn>
                    <a:cxn ang="0">
                      <a:pos x="0" y="273"/>
                    </a:cxn>
                    <a:cxn ang="0">
                      <a:pos x="0" y="276"/>
                    </a:cxn>
                    <a:cxn ang="0">
                      <a:pos x="2" y="276"/>
                    </a:cxn>
                    <a:cxn ang="0">
                      <a:pos x="6" y="276"/>
                    </a:cxn>
                    <a:cxn ang="0">
                      <a:pos x="10" y="276"/>
                    </a:cxn>
                    <a:cxn ang="0">
                      <a:pos x="10" y="276"/>
                    </a:cxn>
                    <a:cxn ang="0">
                      <a:pos x="12" y="276"/>
                    </a:cxn>
                    <a:cxn ang="0">
                      <a:pos x="12" y="276"/>
                    </a:cxn>
                    <a:cxn ang="0">
                      <a:pos x="14" y="276"/>
                    </a:cxn>
                    <a:cxn ang="0">
                      <a:pos x="14" y="276"/>
                    </a:cxn>
                    <a:cxn ang="0">
                      <a:pos x="14" y="276"/>
                    </a:cxn>
                    <a:cxn ang="0">
                      <a:pos x="16" y="276"/>
                    </a:cxn>
                    <a:cxn ang="0">
                      <a:pos x="16" y="276"/>
                    </a:cxn>
                    <a:cxn ang="0">
                      <a:pos x="16" y="276"/>
                    </a:cxn>
                    <a:cxn ang="0">
                      <a:pos x="16" y="276"/>
                    </a:cxn>
                    <a:cxn ang="0">
                      <a:pos x="18" y="276"/>
                    </a:cxn>
                  </a:cxnLst>
                  <a:rect l="0" t="0" r="r" b="b"/>
                  <a:pathLst>
                    <a:path w="44" h="276">
                      <a:moveTo>
                        <a:pt x="42" y="2"/>
                      </a:moveTo>
                      <a:lnTo>
                        <a:pt x="36" y="0"/>
                      </a:lnTo>
                      <a:lnTo>
                        <a:pt x="33" y="0"/>
                      </a:lnTo>
                      <a:lnTo>
                        <a:pt x="33" y="0"/>
                      </a:lnTo>
                      <a:lnTo>
                        <a:pt x="31" y="0"/>
                      </a:lnTo>
                      <a:lnTo>
                        <a:pt x="31" y="2"/>
                      </a:lnTo>
                      <a:lnTo>
                        <a:pt x="29" y="3"/>
                      </a:lnTo>
                      <a:lnTo>
                        <a:pt x="36" y="3"/>
                      </a:lnTo>
                      <a:lnTo>
                        <a:pt x="44" y="5"/>
                      </a:lnTo>
                      <a:lnTo>
                        <a:pt x="42" y="3"/>
                      </a:lnTo>
                      <a:lnTo>
                        <a:pt x="42" y="2"/>
                      </a:lnTo>
                      <a:close/>
                      <a:moveTo>
                        <a:pt x="18" y="276"/>
                      </a:moveTo>
                      <a:lnTo>
                        <a:pt x="19" y="276"/>
                      </a:lnTo>
                      <a:lnTo>
                        <a:pt x="19" y="276"/>
                      </a:lnTo>
                      <a:lnTo>
                        <a:pt x="18" y="275"/>
                      </a:lnTo>
                      <a:lnTo>
                        <a:pt x="18" y="273"/>
                      </a:lnTo>
                      <a:lnTo>
                        <a:pt x="14" y="275"/>
                      </a:lnTo>
                      <a:lnTo>
                        <a:pt x="10" y="275"/>
                      </a:lnTo>
                      <a:lnTo>
                        <a:pt x="4" y="273"/>
                      </a:lnTo>
                      <a:lnTo>
                        <a:pt x="0" y="273"/>
                      </a:lnTo>
                      <a:lnTo>
                        <a:pt x="0" y="276"/>
                      </a:lnTo>
                      <a:lnTo>
                        <a:pt x="2" y="276"/>
                      </a:lnTo>
                      <a:lnTo>
                        <a:pt x="6" y="276"/>
                      </a:lnTo>
                      <a:lnTo>
                        <a:pt x="10" y="276"/>
                      </a:lnTo>
                      <a:lnTo>
                        <a:pt x="10" y="276"/>
                      </a:lnTo>
                      <a:lnTo>
                        <a:pt x="12" y="276"/>
                      </a:lnTo>
                      <a:lnTo>
                        <a:pt x="12" y="276"/>
                      </a:lnTo>
                      <a:lnTo>
                        <a:pt x="14" y="276"/>
                      </a:lnTo>
                      <a:lnTo>
                        <a:pt x="14" y="276"/>
                      </a:lnTo>
                      <a:lnTo>
                        <a:pt x="14" y="276"/>
                      </a:lnTo>
                      <a:lnTo>
                        <a:pt x="16" y="276"/>
                      </a:lnTo>
                      <a:lnTo>
                        <a:pt x="16" y="276"/>
                      </a:lnTo>
                      <a:lnTo>
                        <a:pt x="16" y="276"/>
                      </a:lnTo>
                      <a:lnTo>
                        <a:pt x="16" y="276"/>
                      </a:lnTo>
                      <a:lnTo>
                        <a:pt x="18" y="276"/>
                      </a:lnTo>
                      <a:close/>
                    </a:path>
                  </a:pathLst>
                </a:custGeom>
                <a:solidFill>
                  <a:srgbClr val="DD694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507" name="Freeform 371"/>
                <p:cNvSpPr>
                  <a:spLocks noEditPoints="1"/>
                </p:cNvSpPr>
                <p:nvPr/>
              </p:nvSpPr>
              <p:spPr bwMode="auto">
                <a:xfrm>
                  <a:off x="1495" y="1321"/>
                  <a:ext cx="47" cy="274"/>
                </a:xfrm>
                <a:custGeom>
                  <a:avLst/>
                  <a:gdLst/>
                  <a:ahLst/>
                  <a:cxnLst>
                    <a:cxn ang="0">
                      <a:pos x="45" y="1"/>
                    </a:cxn>
                    <a:cxn ang="0">
                      <a:pos x="37" y="0"/>
                    </a:cxn>
                    <a:cxn ang="0">
                      <a:pos x="32" y="0"/>
                    </a:cxn>
                    <a:cxn ang="0">
                      <a:pos x="30" y="1"/>
                    </a:cxn>
                    <a:cxn ang="0">
                      <a:pos x="28" y="3"/>
                    </a:cxn>
                    <a:cxn ang="0">
                      <a:pos x="37" y="3"/>
                    </a:cxn>
                    <a:cxn ang="0">
                      <a:pos x="47" y="7"/>
                    </a:cxn>
                    <a:cxn ang="0">
                      <a:pos x="47" y="7"/>
                    </a:cxn>
                    <a:cxn ang="0">
                      <a:pos x="47" y="7"/>
                    </a:cxn>
                    <a:cxn ang="0">
                      <a:pos x="45" y="3"/>
                    </a:cxn>
                    <a:cxn ang="0">
                      <a:pos x="45" y="1"/>
                    </a:cxn>
                    <a:cxn ang="0">
                      <a:pos x="1" y="273"/>
                    </a:cxn>
                    <a:cxn ang="0">
                      <a:pos x="7" y="273"/>
                    </a:cxn>
                    <a:cxn ang="0">
                      <a:pos x="11" y="274"/>
                    </a:cxn>
                    <a:cxn ang="0">
                      <a:pos x="15" y="274"/>
                    </a:cxn>
                    <a:cxn ang="0">
                      <a:pos x="19" y="273"/>
                    </a:cxn>
                    <a:cxn ang="0">
                      <a:pos x="19" y="271"/>
                    </a:cxn>
                    <a:cxn ang="0">
                      <a:pos x="17" y="269"/>
                    </a:cxn>
                    <a:cxn ang="0">
                      <a:pos x="15" y="271"/>
                    </a:cxn>
                    <a:cxn ang="0">
                      <a:pos x="11" y="271"/>
                    </a:cxn>
                    <a:cxn ang="0">
                      <a:pos x="5" y="269"/>
                    </a:cxn>
                    <a:cxn ang="0">
                      <a:pos x="0" y="269"/>
                    </a:cxn>
                    <a:cxn ang="0">
                      <a:pos x="1" y="273"/>
                    </a:cxn>
                    <a:cxn ang="0">
                      <a:pos x="1" y="273"/>
                    </a:cxn>
                  </a:cxnLst>
                  <a:rect l="0" t="0" r="r" b="b"/>
                  <a:pathLst>
                    <a:path w="47" h="274">
                      <a:moveTo>
                        <a:pt x="45" y="1"/>
                      </a:moveTo>
                      <a:lnTo>
                        <a:pt x="37" y="0"/>
                      </a:lnTo>
                      <a:lnTo>
                        <a:pt x="32" y="0"/>
                      </a:lnTo>
                      <a:lnTo>
                        <a:pt x="30" y="1"/>
                      </a:lnTo>
                      <a:lnTo>
                        <a:pt x="28" y="3"/>
                      </a:lnTo>
                      <a:lnTo>
                        <a:pt x="37" y="3"/>
                      </a:lnTo>
                      <a:lnTo>
                        <a:pt x="47" y="7"/>
                      </a:lnTo>
                      <a:lnTo>
                        <a:pt x="47" y="7"/>
                      </a:lnTo>
                      <a:lnTo>
                        <a:pt x="47" y="7"/>
                      </a:lnTo>
                      <a:lnTo>
                        <a:pt x="45" y="3"/>
                      </a:lnTo>
                      <a:lnTo>
                        <a:pt x="45" y="1"/>
                      </a:lnTo>
                      <a:close/>
                      <a:moveTo>
                        <a:pt x="1" y="273"/>
                      </a:moveTo>
                      <a:lnTo>
                        <a:pt x="7" y="273"/>
                      </a:lnTo>
                      <a:lnTo>
                        <a:pt x="11" y="274"/>
                      </a:lnTo>
                      <a:lnTo>
                        <a:pt x="15" y="274"/>
                      </a:lnTo>
                      <a:lnTo>
                        <a:pt x="19" y="273"/>
                      </a:lnTo>
                      <a:lnTo>
                        <a:pt x="19" y="271"/>
                      </a:lnTo>
                      <a:lnTo>
                        <a:pt x="17" y="269"/>
                      </a:lnTo>
                      <a:lnTo>
                        <a:pt x="15" y="271"/>
                      </a:lnTo>
                      <a:lnTo>
                        <a:pt x="11" y="271"/>
                      </a:lnTo>
                      <a:lnTo>
                        <a:pt x="5" y="269"/>
                      </a:lnTo>
                      <a:lnTo>
                        <a:pt x="0" y="269"/>
                      </a:lnTo>
                      <a:lnTo>
                        <a:pt x="1" y="273"/>
                      </a:lnTo>
                      <a:lnTo>
                        <a:pt x="1" y="273"/>
                      </a:lnTo>
                      <a:close/>
                    </a:path>
                  </a:pathLst>
                </a:custGeom>
                <a:solidFill>
                  <a:srgbClr val="DE704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508" name="Freeform 372"/>
                <p:cNvSpPr>
                  <a:spLocks noEditPoints="1"/>
                </p:cNvSpPr>
                <p:nvPr/>
              </p:nvSpPr>
              <p:spPr bwMode="auto">
                <a:xfrm>
                  <a:off x="1495" y="1322"/>
                  <a:ext cx="49" cy="272"/>
                </a:xfrm>
                <a:custGeom>
                  <a:avLst/>
                  <a:gdLst/>
                  <a:ahLst/>
                  <a:cxnLst>
                    <a:cxn ang="0">
                      <a:pos x="45" y="2"/>
                    </a:cxn>
                    <a:cxn ang="0">
                      <a:pos x="37" y="0"/>
                    </a:cxn>
                    <a:cxn ang="0">
                      <a:pos x="30" y="0"/>
                    </a:cxn>
                    <a:cxn ang="0">
                      <a:pos x="28" y="2"/>
                    </a:cxn>
                    <a:cxn ang="0">
                      <a:pos x="26" y="4"/>
                    </a:cxn>
                    <a:cxn ang="0">
                      <a:pos x="37" y="4"/>
                    </a:cxn>
                    <a:cxn ang="0">
                      <a:pos x="49" y="8"/>
                    </a:cxn>
                    <a:cxn ang="0">
                      <a:pos x="47" y="6"/>
                    </a:cxn>
                    <a:cxn ang="0">
                      <a:pos x="47" y="6"/>
                    </a:cxn>
                    <a:cxn ang="0">
                      <a:pos x="47" y="4"/>
                    </a:cxn>
                    <a:cxn ang="0">
                      <a:pos x="45" y="2"/>
                    </a:cxn>
                    <a:cxn ang="0">
                      <a:pos x="1" y="270"/>
                    </a:cxn>
                    <a:cxn ang="0">
                      <a:pos x="5" y="270"/>
                    </a:cxn>
                    <a:cxn ang="0">
                      <a:pos x="11" y="272"/>
                    </a:cxn>
                    <a:cxn ang="0">
                      <a:pos x="15" y="272"/>
                    </a:cxn>
                    <a:cxn ang="0">
                      <a:pos x="19" y="270"/>
                    </a:cxn>
                    <a:cxn ang="0">
                      <a:pos x="17" y="270"/>
                    </a:cxn>
                    <a:cxn ang="0">
                      <a:pos x="15" y="268"/>
                    </a:cxn>
                    <a:cxn ang="0">
                      <a:pos x="13" y="268"/>
                    </a:cxn>
                    <a:cxn ang="0">
                      <a:pos x="11" y="268"/>
                    </a:cxn>
                    <a:cxn ang="0">
                      <a:pos x="5" y="266"/>
                    </a:cxn>
                    <a:cxn ang="0">
                      <a:pos x="0" y="266"/>
                    </a:cxn>
                    <a:cxn ang="0">
                      <a:pos x="0" y="268"/>
                    </a:cxn>
                    <a:cxn ang="0">
                      <a:pos x="1" y="270"/>
                    </a:cxn>
                  </a:cxnLst>
                  <a:rect l="0" t="0" r="r" b="b"/>
                  <a:pathLst>
                    <a:path w="49" h="272">
                      <a:moveTo>
                        <a:pt x="45" y="2"/>
                      </a:moveTo>
                      <a:lnTo>
                        <a:pt x="37" y="0"/>
                      </a:lnTo>
                      <a:lnTo>
                        <a:pt x="30" y="0"/>
                      </a:lnTo>
                      <a:lnTo>
                        <a:pt x="28" y="2"/>
                      </a:lnTo>
                      <a:lnTo>
                        <a:pt x="26" y="4"/>
                      </a:lnTo>
                      <a:lnTo>
                        <a:pt x="37" y="4"/>
                      </a:lnTo>
                      <a:lnTo>
                        <a:pt x="49" y="8"/>
                      </a:lnTo>
                      <a:lnTo>
                        <a:pt x="47" y="6"/>
                      </a:lnTo>
                      <a:lnTo>
                        <a:pt x="47" y="6"/>
                      </a:lnTo>
                      <a:lnTo>
                        <a:pt x="47" y="4"/>
                      </a:lnTo>
                      <a:lnTo>
                        <a:pt x="45" y="2"/>
                      </a:lnTo>
                      <a:close/>
                      <a:moveTo>
                        <a:pt x="1" y="270"/>
                      </a:moveTo>
                      <a:lnTo>
                        <a:pt x="5" y="270"/>
                      </a:lnTo>
                      <a:lnTo>
                        <a:pt x="11" y="272"/>
                      </a:lnTo>
                      <a:lnTo>
                        <a:pt x="15" y="272"/>
                      </a:lnTo>
                      <a:lnTo>
                        <a:pt x="19" y="270"/>
                      </a:lnTo>
                      <a:lnTo>
                        <a:pt x="17" y="270"/>
                      </a:lnTo>
                      <a:lnTo>
                        <a:pt x="15" y="268"/>
                      </a:lnTo>
                      <a:lnTo>
                        <a:pt x="13" y="268"/>
                      </a:lnTo>
                      <a:lnTo>
                        <a:pt x="11" y="268"/>
                      </a:lnTo>
                      <a:lnTo>
                        <a:pt x="5" y="266"/>
                      </a:lnTo>
                      <a:lnTo>
                        <a:pt x="0" y="266"/>
                      </a:lnTo>
                      <a:lnTo>
                        <a:pt x="0" y="268"/>
                      </a:lnTo>
                      <a:lnTo>
                        <a:pt x="1" y="270"/>
                      </a:lnTo>
                      <a:close/>
                    </a:path>
                  </a:pathLst>
                </a:custGeom>
                <a:solidFill>
                  <a:srgbClr val="E0764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509" name="Freeform 373"/>
                <p:cNvSpPr>
                  <a:spLocks noEditPoints="1"/>
                </p:cNvSpPr>
                <p:nvPr/>
              </p:nvSpPr>
              <p:spPr bwMode="auto">
                <a:xfrm>
                  <a:off x="1495" y="1324"/>
                  <a:ext cx="51" cy="268"/>
                </a:xfrm>
                <a:custGeom>
                  <a:avLst/>
                  <a:gdLst/>
                  <a:ahLst/>
                  <a:cxnLst>
                    <a:cxn ang="0">
                      <a:pos x="47" y="4"/>
                    </a:cxn>
                    <a:cxn ang="0">
                      <a:pos x="37" y="0"/>
                    </a:cxn>
                    <a:cxn ang="0">
                      <a:pos x="28" y="0"/>
                    </a:cxn>
                    <a:cxn ang="0">
                      <a:pos x="26" y="2"/>
                    </a:cxn>
                    <a:cxn ang="0">
                      <a:pos x="24" y="2"/>
                    </a:cxn>
                    <a:cxn ang="0">
                      <a:pos x="37" y="6"/>
                    </a:cxn>
                    <a:cxn ang="0">
                      <a:pos x="51" y="8"/>
                    </a:cxn>
                    <a:cxn ang="0">
                      <a:pos x="49" y="6"/>
                    </a:cxn>
                    <a:cxn ang="0">
                      <a:pos x="47" y="4"/>
                    </a:cxn>
                    <a:cxn ang="0">
                      <a:pos x="0" y="266"/>
                    </a:cxn>
                    <a:cxn ang="0">
                      <a:pos x="5" y="266"/>
                    </a:cxn>
                    <a:cxn ang="0">
                      <a:pos x="11" y="268"/>
                    </a:cxn>
                    <a:cxn ang="0">
                      <a:pos x="15" y="268"/>
                    </a:cxn>
                    <a:cxn ang="0">
                      <a:pos x="17" y="266"/>
                    </a:cxn>
                    <a:cxn ang="0">
                      <a:pos x="15" y="266"/>
                    </a:cxn>
                    <a:cxn ang="0">
                      <a:pos x="15" y="264"/>
                    </a:cxn>
                    <a:cxn ang="0">
                      <a:pos x="13" y="264"/>
                    </a:cxn>
                    <a:cxn ang="0">
                      <a:pos x="11" y="264"/>
                    </a:cxn>
                    <a:cxn ang="0">
                      <a:pos x="5" y="262"/>
                    </a:cxn>
                    <a:cxn ang="0">
                      <a:pos x="0" y="262"/>
                    </a:cxn>
                    <a:cxn ang="0">
                      <a:pos x="0" y="264"/>
                    </a:cxn>
                    <a:cxn ang="0">
                      <a:pos x="0" y="266"/>
                    </a:cxn>
                  </a:cxnLst>
                  <a:rect l="0" t="0" r="r" b="b"/>
                  <a:pathLst>
                    <a:path w="51" h="268">
                      <a:moveTo>
                        <a:pt x="47" y="4"/>
                      </a:moveTo>
                      <a:lnTo>
                        <a:pt x="37" y="0"/>
                      </a:lnTo>
                      <a:lnTo>
                        <a:pt x="28" y="0"/>
                      </a:lnTo>
                      <a:lnTo>
                        <a:pt x="26" y="2"/>
                      </a:lnTo>
                      <a:lnTo>
                        <a:pt x="24" y="2"/>
                      </a:lnTo>
                      <a:lnTo>
                        <a:pt x="37" y="6"/>
                      </a:lnTo>
                      <a:lnTo>
                        <a:pt x="51" y="8"/>
                      </a:lnTo>
                      <a:lnTo>
                        <a:pt x="49" y="6"/>
                      </a:lnTo>
                      <a:lnTo>
                        <a:pt x="47" y="4"/>
                      </a:lnTo>
                      <a:close/>
                      <a:moveTo>
                        <a:pt x="0" y="266"/>
                      </a:moveTo>
                      <a:lnTo>
                        <a:pt x="5" y="266"/>
                      </a:lnTo>
                      <a:lnTo>
                        <a:pt x="11" y="268"/>
                      </a:lnTo>
                      <a:lnTo>
                        <a:pt x="15" y="268"/>
                      </a:lnTo>
                      <a:lnTo>
                        <a:pt x="17" y="266"/>
                      </a:lnTo>
                      <a:lnTo>
                        <a:pt x="15" y="266"/>
                      </a:lnTo>
                      <a:lnTo>
                        <a:pt x="15" y="264"/>
                      </a:lnTo>
                      <a:lnTo>
                        <a:pt x="13" y="264"/>
                      </a:lnTo>
                      <a:lnTo>
                        <a:pt x="11" y="264"/>
                      </a:lnTo>
                      <a:lnTo>
                        <a:pt x="5" y="262"/>
                      </a:lnTo>
                      <a:lnTo>
                        <a:pt x="0" y="262"/>
                      </a:lnTo>
                      <a:lnTo>
                        <a:pt x="0" y="264"/>
                      </a:lnTo>
                      <a:lnTo>
                        <a:pt x="0" y="266"/>
                      </a:lnTo>
                      <a:close/>
                    </a:path>
                  </a:pathLst>
                </a:custGeom>
                <a:solidFill>
                  <a:srgbClr val="E17D4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510" name="Freeform 374"/>
                <p:cNvSpPr>
                  <a:spLocks noEditPoints="1"/>
                </p:cNvSpPr>
                <p:nvPr/>
              </p:nvSpPr>
              <p:spPr bwMode="auto">
                <a:xfrm>
                  <a:off x="1493" y="1326"/>
                  <a:ext cx="55" cy="264"/>
                </a:xfrm>
                <a:custGeom>
                  <a:avLst/>
                  <a:gdLst/>
                  <a:ahLst/>
                  <a:cxnLst>
                    <a:cxn ang="0">
                      <a:pos x="51" y="4"/>
                    </a:cxn>
                    <a:cxn ang="0">
                      <a:pos x="39" y="0"/>
                    </a:cxn>
                    <a:cxn ang="0">
                      <a:pos x="28" y="0"/>
                    </a:cxn>
                    <a:cxn ang="0">
                      <a:pos x="26" y="0"/>
                    </a:cxn>
                    <a:cxn ang="0">
                      <a:pos x="24" y="2"/>
                    </a:cxn>
                    <a:cxn ang="0">
                      <a:pos x="39" y="6"/>
                    </a:cxn>
                    <a:cxn ang="0">
                      <a:pos x="55" y="10"/>
                    </a:cxn>
                    <a:cxn ang="0">
                      <a:pos x="53" y="6"/>
                    </a:cxn>
                    <a:cxn ang="0">
                      <a:pos x="51" y="4"/>
                    </a:cxn>
                    <a:cxn ang="0">
                      <a:pos x="2" y="262"/>
                    </a:cxn>
                    <a:cxn ang="0">
                      <a:pos x="7" y="262"/>
                    </a:cxn>
                    <a:cxn ang="0">
                      <a:pos x="13" y="264"/>
                    </a:cxn>
                    <a:cxn ang="0">
                      <a:pos x="15" y="264"/>
                    </a:cxn>
                    <a:cxn ang="0">
                      <a:pos x="17" y="264"/>
                    </a:cxn>
                    <a:cxn ang="0">
                      <a:pos x="17" y="262"/>
                    </a:cxn>
                    <a:cxn ang="0">
                      <a:pos x="15" y="260"/>
                    </a:cxn>
                    <a:cxn ang="0">
                      <a:pos x="15" y="260"/>
                    </a:cxn>
                    <a:cxn ang="0">
                      <a:pos x="13" y="260"/>
                    </a:cxn>
                    <a:cxn ang="0">
                      <a:pos x="7" y="258"/>
                    </a:cxn>
                    <a:cxn ang="0">
                      <a:pos x="0" y="258"/>
                    </a:cxn>
                    <a:cxn ang="0">
                      <a:pos x="2" y="260"/>
                    </a:cxn>
                    <a:cxn ang="0">
                      <a:pos x="2" y="262"/>
                    </a:cxn>
                  </a:cxnLst>
                  <a:rect l="0" t="0" r="r" b="b"/>
                  <a:pathLst>
                    <a:path w="55" h="264">
                      <a:moveTo>
                        <a:pt x="51" y="4"/>
                      </a:moveTo>
                      <a:lnTo>
                        <a:pt x="39" y="0"/>
                      </a:lnTo>
                      <a:lnTo>
                        <a:pt x="28" y="0"/>
                      </a:lnTo>
                      <a:lnTo>
                        <a:pt x="26" y="0"/>
                      </a:lnTo>
                      <a:lnTo>
                        <a:pt x="24" y="2"/>
                      </a:lnTo>
                      <a:lnTo>
                        <a:pt x="39" y="6"/>
                      </a:lnTo>
                      <a:lnTo>
                        <a:pt x="55" y="10"/>
                      </a:lnTo>
                      <a:lnTo>
                        <a:pt x="53" y="6"/>
                      </a:lnTo>
                      <a:lnTo>
                        <a:pt x="51" y="4"/>
                      </a:lnTo>
                      <a:close/>
                      <a:moveTo>
                        <a:pt x="2" y="262"/>
                      </a:moveTo>
                      <a:lnTo>
                        <a:pt x="7" y="262"/>
                      </a:lnTo>
                      <a:lnTo>
                        <a:pt x="13" y="264"/>
                      </a:lnTo>
                      <a:lnTo>
                        <a:pt x="15" y="264"/>
                      </a:lnTo>
                      <a:lnTo>
                        <a:pt x="17" y="264"/>
                      </a:lnTo>
                      <a:lnTo>
                        <a:pt x="17" y="262"/>
                      </a:lnTo>
                      <a:lnTo>
                        <a:pt x="15" y="260"/>
                      </a:lnTo>
                      <a:lnTo>
                        <a:pt x="15" y="260"/>
                      </a:lnTo>
                      <a:lnTo>
                        <a:pt x="13" y="260"/>
                      </a:lnTo>
                      <a:lnTo>
                        <a:pt x="7" y="258"/>
                      </a:lnTo>
                      <a:lnTo>
                        <a:pt x="0" y="258"/>
                      </a:lnTo>
                      <a:lnTo>
                        <a:pt x="2" y="260"/>
                      </a:lnTo>
                      <a:lnTo>
                        <a:pt x="2" y="262"/>
                      </a:lnTo>
                      <a:close/>
                    </a:path>
                  </a:pathLst>
                </a:custGeom>
                <a:solidFill>
                  <a:srgbClr val="E2844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511" name="Freeform 375"/>
                <p:cNvSpPr>
                  <a:spLocks noEditPoints="1"/>
                </p:cNvSpPr>
                <p:nvPr/>
              </p:nvSpPr>
              <p:spPr bwMode="auto">
                <a:xfrm>
                  <a:off x="1493" y="1326"/>
                  <a:ext cx="57" cy="262"/>
                </a:xfrm>
                <a:custGeom>
                  <a:avLst/>
                  <a:gdLst/>
                  <a:ahLst/>
                  <a:cxnLst>
                    <a:cxn ang="0">
                      <a:pos x="53" y="6"/>
                    </a:cxn>
                    <a:cxn ang="0">
                      <a:pos x="39" y="4"/>
                    </a:cxn>
                    <a:cxn ang="0">
                      <a:pos x="26" y="0"/>
                    </a:cxn>
                    <a:cxn ang="0">
                      <a:pos x="24" y="2"/>
                    </a:cxn>
                    <a:cxn ang="0">
                      <a:pos x="22" y="4"/>
                    </a:cxn>
                    <a:cxn ang="0">
                      <a:pos x="39" y="8"/>
                    </a:cxn>
                    <a:cxn ang="0">
                      <a:pos x="57" y="12"/>
                    </a:cxn>
                    <a:cxn ang="0">
                      <a:pos x="55" y="10"/>
                    </a:cxn>
                    <a:cxn ang="0">
                      <a:pos x="53" y="6"/>
                    </a:cxn>
                    <a:cxn ang="0">
                      <a:pos x="2" y="260"/>
                    </a:cxn>
                    <a:cxn ang="0">
                      <a:pos x="7" y="260"/>
                    </a:cxn>
                    <a:cxn ang="0">
                      <a:pos x="13" y="262"/>
                    </a:cxn>
                    <a:cxn ang="0">
                      <a:pos x="15" y="262"/>
                    </a:cxn>
                    <a:cxn ang="0">
                      <a:pos x="17" y="262"/>
                    </a:cxn>
                    <a:cxn ang="0">
                      <a:pos x="17" y="260"/>
                    </a:cxn>
                    <a:cxn ang="0">
                      <a:pos x="15" y="258"/>
                    </a:cxn>
                    <a:cxn ang="0">
                      <a:pos x="15" y="258"/>
                    </a:cxn>
                    <a:cxn ang="0">
                      <a:pos x="15" y="258"/>
                    </a:cxn>
                    <a:cxn ang="0">
                      <a:pos x="15" y="258"/>
                    </a:cxn>
                    <a:cxn ang="0">
                      <a:pos x="13" y="258"/>
                    </a:cxn>
                    <a:cxn ang="0">
                      <a:pos x="7" y="256"/>
                    </a:cxn>
                    <a:cxn ang="0">
                      <a:pos x="0" y="256"/>
                    </a:cxn>
                    <a:cxn ang="0">
                      <a:pos x="0" y="258"/>
                    </a:cxn>
                    <a:cxn ang="0">
                      <a:pos x="2" y="260"/>
                    </a:cxn>
                  </a:cxnLst>
                  <a:rect l="0" t="0" r="r" b="b"/>
                  <a:pathLst>
                    <a:path w="57" h="262">
                      <a:moveTo>
                        <a:pt x="53" y="6"/>
                      </a:moveTo>
                      <a:lnTo>
                        <a:pt x="39" y="4"/>
                      </a:lnTo>
                      <a:lnTo>
                        <a:pt x="26" y="0"/>
                      </a:lnTo>
                      <a:lnTo>
                        <a:pt x="24" y="2"/>
                      </a:lnTo>
                      <a:lnTo>
                        <a:pt x="22" y="4"/>
                      </a:lnTo>
                      <a:lnTo>
                        <a:pt x="39" y="8"/>
                      </a:lnTo>
                      <a:lnTo>
                        <a:pt x="57" y="12"/>
                      </a:lnTo>
                      <a:lnTo>
                        <a:pt x="55" y="10"/>
                      </a:lnTo>
                      <a:lnTo>
                        <a:pt x="53" y="6"/>
                      </a:lnTo>
                      <a:close/>
                      <a:moveTo>
                        <a:pt x="2" y="260"/>
                      </a:moveTo>
                      <a:lnTo>
                        <a:pt x="7" y="260"/>
                      </a:lnTo>
                      <a:lnTo>
                        <a:pt x="13" y="262"/>
                      </a:lnTo>
                      <a:lnTo>
                        <a:pt x="15" y="262"/>
                      </a:lnTo>
                      <a:lnTo>
                        <a:pt x="17" y="262"/>
                      </a:lnTo>
                      <a:lnTo>
                        <a:pt x="17" y="260"/>
                      </a:lnTo>
                      <a:lnTo>
                        <a:pt x="15" y="258"/>
                      </a:lnTo>
                      <a:lnTo>
                        <a:pt x="15" y="258"/>
                      </a:lnTo>
                      <a:lnTo>
                        <a:pt x="15" y="258"/>
                      </a:lnTo>
                      <a:lnTo>
                        <a:pt x="15" y="258"/>
                      </a:lnTo>
                      <a:lnTo>
                        <a:pt x="13" y="258"/>
                      </a:lnTo>
                      <a:lnTo>
                        <a:pt x="7" y="256"/>
                      </a:lnTo>
                      <a:lnTo>
                        <a:pt x="0" y="256"/>
                      </a:lnTo>
                      <a:lnTo>
                        <a:pt x="0" y="258"/>
                      </a:lnTo>
                      <a:lnTo>
                        <a:pt x="2" y="260"/>
                      </a:lnTo>
                      <a:close/>
                    </a:path>
                  </a:pathLst>
                </a:custGeom>
                <a:solidFill>
                  <a:srgbClr val="E38B4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512" name="Freeform 376"/>
                <p:cNvSpPr>
                  <a:spLocks noEditPoints="1"/>
                </p:cNvSpPr>
                <p:nvPr/>
              </p:nvSpPr>
              <p:spPr bwMode="auto">
                <a:xfrm>
                  <a:off x="1493" y="1328"/>
                  <a:ext cx="58" cy="258"/>
                </a:xfrm>
                <a:custGeom>
                  <a:avLst/>
                  <a:gdLst/>
                  <a:ahLst/>
                  <a:cxnLst>
                    <a:cxn ang="0">
                      <a:pos x="55" y="8"/>
                    </a:cxn>
                    <a:cxn ang="0">
                      <a:pos x="39" y="4"/>
                    </a:cxn>
                    <a:cxn ang="0">
                      <a:pos x="24" y="0"/>
                    </a:cxn>
                    <a:cxn ang="0">
                      <a:pos x="22" y="2"/>
                    </a:cxn>
                    <a:cxn ang="0">
                      <a:pos x="21" y="4"/>
                    </a:cxn>
                    <a:cxn ang="0">
                      <a:pos x="41" y="8"/>
                    </a:cxn>
                    <a:cxn ang="0">
                      <a:pos x="58" y="13"/>
                    </a:cxn>
                    <a:cxn ang="0">
                      <a:pos x="57" y="10"/>
                    </a:cxn>
                    <a:cxn ang="0">
                      <a:pos x="55" y="8"/>
                    </a:cxn>
                    <a:cxn ang="0">
                      <a:pos x="0" y="256"/>
                    </a:cxn>
                    <a:cxn ang="0">
                      <a:pos x="7" y="256"/>
                    </a:cxn>
                    <a:cxn ang="0">
                      <a:pos x="13" y="258"/>
                    </a:cxn>
                    <a:cxn ang="0">
                      <a:pos x="15" y="258"/>
                    </a:cxn>
                    <a:cxn ang="0">
                      <a:pos x="15" y="258"/>
                    </a:cxn>
                    <a:cxn ang="0">
                      <a:pos x="15" y="256"/>
                    </a:cxn>
                    <a:cxn ang="0">
                      <a:pos x="15" y="256"/>
                    </a:cxn>
                    <a:cxn ang="0">
                      <a:pos x="15" y="254"/>
                    </a:cxn>
                    <a:cxn ang="0">
                      <a:pos x="15" y="254"/>
                    </a:cxn>
                    <a:cxn ang="0">
                      <a:pos x="13" y="254"/>
                    </a:cxn>
                    <a:cxn ang="0">
                      <a:pos x="13" y="254"/>
                    </a:cxn>
                    <a:cxn ang="0">
                      <a:pos x="5" y="252"/>
                    </a:cxn>
                    <a:cxn ang="0">
                      <a:pos x="0" y="252"/>
                    </a:cxn>
                    <a:cxn ang="0">
                      <a:pos x="0" y="254"/>
                    </a:cxn>
                    <a:cxn ang="0">
                      <a:pos x="0" y="256"/>
                    </a:cxn>
                  </a:cxnLst>
                  <a:rect l="0" t="0" r="r" b="b"/>
                  <a:pathLst>
                    <a:path w="58" h="258">
                      <a:moveTo>
                        <a:pt x="55" y="8"/>
                      </a:moveTo>
                      <a:lnTo>
                        <a:pt x="39" y="4"/>
                      </a:lnTo>
                      <a:lnTo>
                        <a:pt x="24" y="0"/>
                      </a:lnTo>
                      <a:lnTo>
                        <a:pt x="22" y="2"/>
                      </a:lnTo>
                      <a:lnTo>
                        <a:pt x="21" y="4"/>
                      </a:lnTo>
                      <a:lnTo>
                        <a:pt x="41" y="8"/>
                      </a:lnTo>
                      <a:lnTo>
                        <a:pt x="58" y="13"/>
                      </a:lnTo>
                      <a:lnTo>
                        <a:pt x="57" y="10"/>
                      </a:lnTo>
                      <a:lnTo>
                        <a:pt x="55" y="8"/>
                      </a:lnTo>
                      <a:close/>
                      <a:moveTo>
                        <a:pt x="0" y="256"/>
                      </a:moveTo>
                      <a:lnTo>
                        <a:pt x="7" y="256"/>
                      </a:lnTo>
                      <a:lnTo>
                        <a:pt x="13" y="258"/>
                      </a:lnTo>
                      <a:lnTo>
                        <a:pt x="15" y="258"/>
                      </a:lnTo>
                      <a:lnTo>
                        <a:pt x="15" y="258"/>
                      </a:lnTo>
                      <a:lnTo>
                        <a:pt x="15" y="256"/>
                      </a:lnTo>
                      <a:lnTo>
                        <a:pt x="15" y="256"/>
                      </a:lnTo>
                      <a:lnTo>
                        <a:pt x="15" y="254"/>
                      </a:lnTo>
                      <a:lnTo>
                        <a:pt x="15" y="254"/>
                      </a:lnTo>
                      <a:lnTo>
                        <a:pt x="13" y="254"/>
                      </a:lnTo>
                      <a:lnTo>
                        <a:pt x="13" y="254"/>
                      </a:lnTo>
                      <a:lnTo>
                        <a:pt x="5" y="252"/>
                      </a:lnTo>
                      <a:lnTo>
                        <a:pt x="0" y="252"/>
                      </a:lnTo>
                      <a:lnTo>
                        <a:pt x="0" y="254"/>
                      </a:lnTo>
                      <a:lnTo>
                        <a:pt x="0" y="256"/>
                      </a:lnTo>
                      <a:close/>
                    </a:path>
                  </a:pathLst>
                </a:custGeom>
                <a:solidFill>
                  <a:srgbClr val="E48C4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513" name="Freeform 377"/>
                <p:cNvSpPr>
                  <a:spLocks noEditPoints="1"/>
                </p:cNvSpPr>
                <p:nvPr/>
              </p:nvSpPr>
              <p:spPr bwMode="auto">
                <a:xfrm>
                  <a:off x="1493" y="1330"/>
                  <a:ext cx="62" cy="254"/>
                </a:xfrm>
                <a:custGeom>
                  <a:avLst/>
                  <a:gdLst/>
                  <a:ahLst/>
                  <a:cxnLst>
                    <a:cxn ang="0">
                      <a:pos x="57" y="8"/>
                    </a:cxn>
                    <a:cxn ang="0">
                      <a:pos x="39" y="4"/>
                    </a:cxn>
                    <a:cxn ang="0">
                      <a:pos x="22" y="0"/>
                    </a:cxn>
                    <a:cxn ang="0">
                      <a:pos x="21" y="2"/>
                    </a:cxn>
                    <a:cxn ang="0">
                      <a:pos x="21" y="4"/>
                    </a:cxn>
                    <a:cxn ang="0">
                      <a:pos x="30" y="6"/>
                    </a:cxn>
                    <a:cxn ang="0">
                      <a:pos x="41" y="8"/>
                    </a:cxn>
                    <a:cxn ang="0">
                      <a:pos x="53" y="10"/>
                    </a:cxn>
                    <a:cxn ang="0">
                      <a:pos x="62" y="13"/>
                    </a:cxn>
                    <a:cxn ang="0">
                      <a:pos x="58" y="11"/>
                    </a:cxn>
                    <a:cxn ang="0">
                      <a:pos x="57" y="8"/>
                    </a:cxn>
                    <a:cxn ang="0">
                      <a:pos x="0" y="252"/>
                    </a:cxn>
                    <a:cxn ang="0">
                      <a:pos x="7" y="252"/>
                    </a:cxn>
                    <a:cxn ang="0">
                      <a:pos x="13" y="254"/>
                    </a:cxn>
                    <a:cxn ang="0">
                      <a:pos x="15" y="254"/>
                    </a:cxn>
                    <a:cxn ang="0">
                      <a:pos x="15" y="254"/>
                    </a:cxn>
                    <a:cxn ang="0">
                      <a:pos x="15" y="252"/>
                    </a:cxn>
                    <a:cxn ang="0">
                      <a:pos x="13" y="250"/>
                    </a:cxn>
                    <a:cxn ang="0">
                      <a:pos x="13" y="250"/>
                    </a:cxn>
                    <a:cxn ang="0">
                      <a:pos x="13" y="250"/>
                    </a:cxn>
                    <a:cxn ang="0">
                      <a:pos x="5" y="248"/>
                    </a:cxn>
                    <a:cxn ang="0">
                      <a:pos x="0" y="248"/>
                    </a:cxn>
                    <a:cxn ang="0">
                      <a:pos x="0" y="250"/>
                    </a:cxn>
                    <a:cxn ang="0">
                      <a:pos x="0" y="252"/>
                    </a:cxn>
                  </a:cxnLst>
                  <a:rect l="0" t="0" r="r" b="b"/>
                  <a:pathLst>
                    <a:path w="62" h="254">
                      <a:moveTo>
                        <a:pt x="57" y="8"/>
                      </a:moveTo>
                      <a:lnTo>
                        <a:pt x="39" y="4"/>
                      </a:lnTo>
                      <a:lnTo>
                        <a:pt x="22" y="0"/>
                      </a:lnTo>
                      <a:lnTo>
                        <a:pt x="21" y="2"/>
                      </a:lnTo>
                      <a:lnTo>
                        <a:pt x="21" y="4"/>
                      </a:lnTo>
                      <a:lnTo>
                        <a:pt x="30" y="6"/>
                      </a:lnTo>
                      <a:lnTo>
                        <a:pt x="41" y="8"/>
                      </a:lnTo>
                      <a:lnTo>
                        <a:pt x="53" y="10"/>
                      </a:lnTo>
                      <a:lnTo>
                        <a:pt x="62" y="13"/>
                      </a:lnTo>
                      <a:lnTo>
                        <a:pt x="58" y="11"/>
                      </a:lnTo>
                      <a:lnTo>
                        <a:pt x="57" y="8"/>
                      </a:lnTo>
                      <a:close/>
                      <a:moveTo>
                        <a:pt x="0" y="252"/>
                      </a:moveTo>
                      <a:lnTo>
                        <a:pt x="7" y="252"/>
                      </a:lnTo>
                      <a:lnTo>
                        <a:pt x="13" y="254"/>
                      </a:lnTo>
                      <a:lnTo>
                        <a:pt x="15" y="254"/>
                      </a:lnTo>
                      <a:lnTo>
                        <a:pt x="15" y="254"/>
                      </a:lnTo>
                      <a:lnTo>
                        <a:pt x="15" y="252"/>
                      </a:lnTo>
                      <a:lnTo>
                        <a:pt x="13" y="250"/>
                      </a:lnTo>
                      <a:lnTo>
                        <a:pt x="13" y="250"/>
                      </a:lnTo>
                      <a:lnTo>
                        <a:pt x="13" y="250"/>
                      </a:lnTo>
                      <a:lnTo>
                        <a:pt x="5" y="248"/>
                      </a:lnTo>
                      <a:lnTo>
                        <a:pt x="0" y="248"/>
                      </a:lnTo>
                      <a:lnTo>
                        <a:pt x="0" y="250"/>
                      </a:lnTo>
                      <a:lnTo>
                        <a:pt x="0" y="252"/>
                      </a:lnTo>
                      <a:close/>
                    </a:path>
                  </a:pathLst>
                </a:custGeom>
                <a:solidFill>
                  <a:srgbClr val="E48C4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514" name="Freeform 378"/>
                <p:cNvSpPr>
                  <a:spLocks noEditPoints="1"/>
                </p:cNvSpPr>
                <p:nvPr/>
              </p:nvSpPr>
              <p:spPr bwMode="auto">
                <a:xfrm>
                  <a:off x="1491" y="1332"/>
                  <a:ext cx="66" cy="250"/>
                </a:xfrm>
                <a:custGeom>
                  <a:avLst/>
                  <a:gdLst/>
                  <a:ahLst/>
                  <a:cxnLst>
                    <a:cxn ang="0">
                      <a:pos x="60" y="9"/>
                    </a:cxn>
                    <a:cxn ang="0">
                      <a:pos x="43" y="4"/>
                    </a:cxn>
                    <a:cxn ang="0">
                      <a:pos x="23" y="0"/>
                    </a:cxn>
                    <a:cxn ang="0">
                      <a:pos x="23" y="2"/>
                    </a:cxn>
                    <a:cxn ang="0">
                      <a:pos x="21" y="4"/>
                    </a:cxn>
                    <a:cxn ang="0">
                      <a:pos x="32" y="6"/>
                    </a:cxn>
                    <a:cxn ang="0">
                      <a:pos x="45" y="8"/>
                    </a:cxn>
                    <a:cxn ang="0">
                      <a:pos x="57" y="11"/>
                    </a:cxn>
                    <a:cxn ang="0">
                      <a:pos x="66" y="15"/>
                    </a:cxn>
                    <a:cxn ang="0">
                      <a:pos x="64" y="11"/>
                    </a:cxn>
                    <a:cxn ang="0">
                      <a:pos x="60" y="9"/>
                    </a:cxn>
                    <a:cxn ang="0">
                      <a:pos x="2" y="248"/>
                    </a:cxn>
                    <a:cxn ang="0">
                      <a:pos x="7" y="248"/>
                    </a:cxn>
                    <a:cxn ang="0">
                      <a:pos x="15" y="250"/>
                    </a:cxn>
                    <a:cxn ang="0">
                      <a:pos x="15" y="250"/>
                    </a:cxn>
                    <a:cxn ang="0">
                      <a:pos x="17" y="250"/>
                    </a:cxn>
                    <a:cxn ang="0">
                      <a:pos x="15" y="248"/>
                    </a:cxn>
                    <a:cxn ang="0">
                      <a:pos x="15" y="246"/>
                    </a:cxn>
                    <a:cxn ang="0">
                      <a:pos x="15" y="246"/>
                    </a:cxn>
                    <a:cxn ang="0">
                      <a:pos x="15" y="246"/>
                    </a:cxn>
                    <a:cxn ang="0">
                      <a:pos x="7" y="245"/>
                    </a:cxn>
                    <a:cxn ang="0">
                      <a:pos x="0" y="245"/>
                    </a:cxn>
                    <a:cxn ang="0">
                      <a:pos x="2" y="246"/>
                    </a:cxn>
                    <a:cxn ang="0">
                      <a:pos x="2" y="248"/>
                    </a:cxn>
                  </a:cxnLst>
                  <a:rect l="0" t="0" r="r" b="b"/>
                  <a:pathLst>
                    <a:path w="66" h="250">
                      <a:moveTo>
                        <a:pt x="60" y="9"/>
                      </a:moveTo>
                      <a:lnTo>
                        <a:pt x="43" y="4"/>
                      </a:lnTo>
                      <a:lnTo>
                        <a:pt x="23" y="0"/>
                      </a:lnTo>
                      <a:lnTo>
                        <a:pt x="23" y="2"/>
                      </a:lnTo>
                      <a:lnTo>
                        <a:pt x="21" y="4"/>
                      </a:lnTo>
                      <a:lnTo>
                        <a:pt x="32" y="6"/>
                      </a:lnTo>
                      <a:lnTo>
                        <a:pt x="45" y="8"/>
                      </a:lnTo>
                      <a:lnTo>
                        <a:pt x="57" y="11"/>
                      </a:lnTo>
                      <a:lnTo>
                        <a:pt x="66" y="15"/>
                      </a:lnTo>
                      <a:lnTo>
                        <a:pt x="64" y="11"/>
                      </a:lnTo>
                      <a:lnTo>
                        <a:pt x="60" y="9"/>
                      </a:lnTo>
                      <a:close/>
                      <a:moveTo>
                        <a:pt x="2" y="248"/>
                      </a:moveTo>
                      <a:lnTo>
                        <a:pt x="7" y="248"/>
                      </a:lnTo>
                      <a:lnTo>
                        <a:pt x="15" y="250"/>
                      </a:lnTo>
                      <a:lnTo>
                        <a:pt x="15" y="250"/>
                      </a:lnTo>
                      <a:lnTo>
                        <a:pt x="17" y="250"/>
                      </a:lnTo>
                      <a:lnTo>
                        <a:pt x="15" y="248"/>
                      </a:lnTo>
                      <a:lnTo>
                        <a:pt x="15" y="246"/>
                      </a:lnTo>
                      <a:lnTo>
                        <a:pt x="15" y="246"/>
                      </a:lnTo>
                      <a:lnTo>
                        <a:pt x="15" y="246"/>
                      </a:lnTo>
                      <a:lnTo>
                        <a:pt x="7" y="245"/>
                      </a:lnTo>
                      <a:lnTo>
                        <a:pt x="0" y="245"/>
                      </a:lnTo>
                      <a:lnTo>
                        <a:pt x="2" y="246"/>
                      </a:lnTo>
                      <a:lnTo>
                        <a:pt x="2" y="248"/>
                      </a:lnTo>
                      <a:close/>
                    </a:path>
                  </a:pathLst>
                </a:custGeom>
                <a:solidFill>
                  <a:srgbClr val="E48E5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515" name="Freeform 379"/>
                <p:cNvSpPr>
                  <a:spLocks noEditPoints="1"/>
                </p:cNvSpPr>
                <p:nvPr/>
              </p:nvSpPr>
              <p:spPr bwMode="auto">
                <a:xfrm>
                  <a:off x="1491" y="1334"/>
                  <a:ext cx="70" cy="246"/>
                </a:xfrm>
                <a:custGeom>
                  <a:avLst/>
                  <a:gdLst/>
                  <a:ahLst/>
                  <a:cxnLst>
                    <a:cxn ang="0">
                      <a:pos x="64" y="9"/>
                    </a:cxn>
                    <a:cxn ang="0">
                      <a:pos x="55" y="6"/>
                    </a:cxn>
                    <a:cxn ang="0">
                      <a:pos x="43" y="4"/>
                    </a:cxn>
                    <a:cxn ang="0">
                      <a:pos x="32" y="2"/>
                    </a:cxn>
                    <a:cxn ang="0">
                      <a:pos x="23" y="0"/>
                    </a:cxn>
                    <a:cxn ang="0">
                      <a:pos x="21" y="2"/>
                    </a:cxn>
                    <a:cxn ang="0">
                      <a:pos x="19" y="4"/>
                    </a:cxn>
                    <a:cxn ang="0">
                      <a:pos x="19" y="4"/>
                    </a:cxn>
                    <a:cxn ang="0">
                      <a:pos x="19" y="4"/>
                    </a:cxn>
                    <a:cxn ang="0">
                      <a:pos x="32" y="6"/>
                    </a:cxn>
                    <a:cxn ang="0">
                      <a:pos x="45" y="7"/>
                    </a:cxn>
                    <a:cxn ang="0">
                      <a:pos x="59" y="11"/>
                    </a:cxn>
                    <a:cxn ang="0">
                      <a:pos x="70" y="17"/>
                    </a:cxn>
                    <a:cxn ang="0">
                      <a:pos x="66" y="13"/>
                    </a:cxn>
                    <a:cxn ang="0">
                      <a:pos x="64" y="9"/>
                    </a:cxn>
                    <a:cxn ang="0">
                      <a:pos x="2" y="244"/>
                    </a:cxn>
                    <a:cxn ang="0">
                      <a:pos x="7" y="244"/>
                    </a:cxn>
                    <a:cxn ang="0">
                      <a:pos x="15" y="246"/>
                    </a:cxn>
                    <a:cxn ang="0">
                      <a:pos x="15" y="246"/>
                    </a:cxn>
                    <a:cxn ang="0">
                      <a:pos x="15" y="246"/>
                    </a:cxn>
                    <a:cxn ang="0">
                      <a:pos x="15" y="244"/>
                    </a:cxn>
                    <a:cxn ang="0">
                      <a:pos x="15" y="243"/>
                    </a:cxn>
                    <a:cxn ang="0">
                      <a:pos x="7" y="241"/>
                    </a:cxn>
                    <a:cxn ang="0">
                      <a:pos x="0" y="241"/>
                    </a:cxn>
                    <a:cxn ang="0">
                      <a:pos x="0" y="243"/>
                    </a:cxn>
                    <a:cxn ang="0">
                      <a:pos x="2" y="244"/>
                    </a:cxn>
                  </a:cxnLst>
                  <a:rect l="0" t="0" r="r" b="b"/>
                  <a:pathLst>
                    <a:path w="70" h="246">
                      <a:moveTo>
                        <a:pt x="64" y="9"/>
                      </a:moveTo>
                      <a:lnTo>
                        <a:pt x="55" y="6"/>
                      </a:lnTo>
                      <a:lnTo>
                        <a:pt x="43" y="4"/>
                      </a:lnTo>
                      <a:lnTo>
                        <a:pt x="32" y="2"/>
                      </a:lnTo>
                      <a:lnTo>
                        <a:pt x="23" y="0"/>
                      </a:lnTo>
                      <a:lnTo>
                        <a:pt x="21" y="2"/>
                      </a:lnTo>
                      <a:lnTo>
                        <a:pt x="19" y="4"/>
                      </a:lnTo>
                      <a:lnTo>
                        <a:pt x="19" y="4"/>
                      </a:lnTo>
                      <a:lnTo>
                        <a:pt x="19" y="4"/>
                      </a:lnTo>
                      <a:lnTo>
                        <a:pt x="32" y="6"/>
                      </a:lnTo>
                      <a:lnTo>
                        <a:pt x="45" y="7"/>
                      </a:lnTo>
                      <a:lnTo>
                        <a:pt x="59" y="11"/>
                      </a:lnTo>
                      <a:lnTo>
                        <a:pt x="70" y="17"/>
                      </a:lnTo>
                      <a:lnTo>
                        <a:pt x="66" y="13"/>
                      </a:lnTo>
                      <a:lnTo>
                        <a:pt x="64" y="9"/>
                      </a:lnTo>
                      <a:close/>
                      <a:moveTo>
                        <a:pt x="2" y="244"/>
                      </a:moveTo>
                      <a:lnTo>
                        <a:pt x="7" y="244"/>
                      </a:lnTo>
                      <a:lnTo>
                        <a:pt x="15" y="246"/>
                      </a:lnTo>
                      <a:lnTo>
                        <a:pt x="15" y="246"/>
                      </a:lnTo>
                      <a:lnTo>
                        <a:pt x="15" y="246"/>
                      </a:lnTo>
                      <a:lnTo>
                        <a:pt x="15" y="244"/>
                      </a:lnTo>
                      <a:lnTo>
                        <a:pt x="15" y="243"/>
                      </a:lnTo>
                      <a:lnTo>
                        <a:pt x="7" y="241"/>
                      </a:lnTo>
                      <a:lnTo>
                        <a:pt x="0" y="241"/>
                      </a:lnTo>
                      <a:lnTo>
                        <a:pt x="0" y="243"/>
                      </a:lnTo>
                      <a:lnTo>
                        <a:pt x="2" y="244"/>
                      </a:lnTo>
                      <a:close/>
                    </a:path>
                  </a:pathLst>
                </a:custGeom>
                <a:solidFill>
                  <a:srgbClr val="E48F5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516" name="Freeform 380"/>
                <p:cNvSpPr>
                  <a:spLocks noEditPoints="1"/>
                </p:cNvSpPr>
                <p:nvPr/>
              </p:nvSpPr>
              <p:spPr bwMode="auto">
                <a:xfrm>
                  <a:off x="1491" y="1336"/>
                  <a:ext cx="72" cy="242"/>
                </a:xfrm>
                <a:custGeom>
                  <a:avLst/>
                  <a:gdLst/>
                  <a:ahLst/>
                  <a:cxnLst>
                    <a:cxn ang="0">
                      <a:pos x="66" y="11"/>
                    </a:cxn>
                    <a:cxn ang="0">
                      <a:pos x="57" y="7"/>
                    </a:cxn>
                    <a:cxn ang="0">
                      <a:pos x="45" y="4"/>
                    </a:cxn>
                    <a:cxn ang="0">
                      <a:pos x="32" y="2"/>
                    </a:cxn>
                    <a:cxn ang="0">
                      <a:pos x="21" y="0"/>
                    </a:cxn>
                    <a:cxn ang="0">
                      <a:pos x="19" y="0"/>
                    </a:cxn>
                    <a:cxn ang="0">
                      <a:pos x="19" y="2"/>
                    </a:cxn>
                    <a:cxn ang="0">
                      <a:pos x="19" y="2"/>
                    </a:cxn>
                    <a:cxn ang="0">
                      <a:pos x="17" y="4"/>
                    </a:cxn>
                    <a:cxn ang="0">
                      <a:pos x="32" y="5"/>
                    </a:cxn>
                    <a:cxn ang="0">
                      <a:pos x="45" y="7"/>
                    </a:cxn>
                    <a:cxn ang="0">
                      <a:pos x="59" y="13"/>
                    </a:cxn>
                    <a:cxn ang="0">
                      <a:pos x="72" y="19"/>
                    </a:cxn>
                    <a:cxn ang="0">
                      <a:pos x="70" y="15"/>
                    </a:cxn>
                    <a:cxn ang="0">
                      <a:pos x="66" y="11"/>
                    </a:cxn>
                    <a:cxn ang="0">
                      <a:pos x="0" y="241"/>
                    </a:cxn>
                    <a:cxn ang="0">
                      <a:pos x="7" y="241"/>
                    </a:cxn>
                    <a:cxn ang="0">
                      <a:pos x="15" y="242"/>
                    </a:cxn>
                    <a:cxn ang="0">
                      <a:pos x="15" y="242"/>
                    </a:cxn>
                    <a:cxn ang="0">
                      <a:pos x="15" y="242"/>
                    </a:cxn>
                    <a:cxn ang="0">
                      <a:pos x="15" y="241"/>
                    </a:cxn>
                    <a:cxn ang="0">
                      <a:pos x="15" y="239"/>
                    </a:cxn>
                    <a:cxn ang="0">
                      <a:pos x="7" y="237"/>
                    </a:cxn>
                    <a:cxn ang="0">
                      <a:pos x="0" y="237"/>
                    </a:cxn>
                    <a:cxn ang="0">
                      <a:pos x="0" y="239"/>
                    </a:cxn>
                    <a:cxn ang="0">
                      <a:pos x="0" y="241"/>
                    </a:cxn>
                  </a:cxnLst>
                  <a:rect l="0" t="0" r="r" b="b"/>
                  <a:pathLst>
                    <a:path w="72" h="242">
                      <a:moveTo>
                        <a:pt x="66" y="11"/>
                      </a:moveTo>
                      <a:lnTo>
                        <a:pt x="57" y="7"/>
                      </a:lnTo>
                      <a:lnTo>
                        <a:pt x="45" y="4"/>
                      </a:lnTo>
                      <a:lnTo>
                        <a:pt x="32" y="2"/>
                      </a:lnTo>
                      <a:lnTo>
                        <a:pt x="21" y="0"/>
                      </a:lnTo>
                      <a:lnTo>
                        <a:pt x="19" y="0"/>
                      </a:lnTo>
                      <a:lnTo>
                        <a:pt x="19" y="2"/>
                      </a:lnTo>
                      <a:lnTo>
                        <a:pt x="19" y="2"/>
                      </a:lnTo>
                      <a:lnTo>
                        <a:pt x="17" y="4"/>
                      </a:lnTo>
                      <a:lnTo>
                        <a:pt x="32" y="5"/>
                      </a:lnTo>
                      <a:lnTo>
                        <a:pt x="45" y="7"/>
                      </a:lnTo>
                      <a:lnTo>
                        <a:pt x="59" y="13"/>
                      </a:lnTo>
                      <a:lnTo>
                        <a:pt x="72" y="19"/>
                      </a:lnTo>
                      <a:lnTo>
                        <a:pt x="70" y="15"/>
                      </a:lnTo>
                      <a:lnTo>
                        <a:pt x="66" y="11"/>
                      </a:lnTo>
                      <a:close/>
                      <a:moveTo>
                        <a:pt x="0" y="241"/>
                      </a:moveTo>
                      <a:lnTo>
                        <a:pt x="7" y="241"/>
                      </a:lnTo>
                      <a:lnTo>
                        <a:pt x="15" y="242"/>
                      </a:lnTo>
                      <a:lnTo>
                        <a:pt x="15" y="242"/>
                      </a:lnTo>
                      <a:lnTo>
                        <a:pt x="15" y="242"/>
                      </a:lnTo>
                      <a:lnTo>
                        <a:pt x="15" y="241"/>
                      </a:lnTo>
                      <a:lnTo>
                        <a:pt x="15" y="239"/>
                      </a:lnTo>
                      <a:lnTo>
                        <a:pt x="7" y="237"/>
                      </a:lnTo>
                      <a:lnTo>
                        <a:pt x="0" y="237"/>
                      </a:lnTo>
                      <a:lnTo>
                        <a:pt x="0" y="239"/>
                      </a:lnTo>
                      <a:lnTo>
                        <a:pt x="0" y="241"/>
                      </a:lnTo>
                      <a:close/>
                    </a:path>
                  </a:pathLst>
                </a:custGeom>
                <a:solidFill>
                  <a:srgbClr val="E5905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517" name="Freeform 381"/>
                <p:cNvSpPr>
                  <a:spLocks noEditPoints="1"/>
                </p:cNvSpPr>
                <p:nvPr/>
              </p:nvSpPr>
              <p:spPr bwMode="auto">
                <a:xfrm>
                  <a:off x="1491" y="1338"/>
                  <a:ext cx="74" cy="239"/>
                </a:xfrm>
                <a:custGeom>
                  <a:avLst/>
                  <a:gdLst/>
                  <a:ahLst/>
                  <a:cxnLst>
                    <a:cxn ang="0">
                      <a:pos x="70" y="13"/>
                    </a:cxn>
                    <a:cxn ang="0">
                      <a:pos x="59" y="7"/>
                    </a:cxn>
                    <a:cxn ang="0">
                      <a:pos x="45" y="3"/>
                    </a:cxn>
                    <a:cxn ang="0">
                      <a:pos x="32" y="2"/>
                    </a:cxn>
                    <a:cxn ang="0">
                      <a:pos x="19" y="0"/>
                    </a:cxn>
                    <a:cxn ang="0">
                      <a:pos x="17" y="2"/>
                    </a:cxn>
                    <a:cxn ang="0">
                      <a:pos x="15" y="3"/>
                    </a:cxn>
                    <a:cxn ang="0">
                      <a:pos x="30" y="5"/>
                    </a:cxn>
                    <a:cxn ang="0">
                      <a:pos x="45" y="7"/>
                    </a:cxn>
                    <a:cxn ang="0">
                      <a:pos x="59" y="13"/>
                    </a:cxn>
                    <a:cxn ang="0">
                      <a:pos x="72" y="19"/>
                    </a:cxn>
                    <a:cxn ang="0">
                      <a:pos x="72" y="19"/>
                    </a:cxn>
                    <a:cxn ang="0">
                      <a:pos x="74" y="19"/>
                    </a:cxn>
                    <a:cxn ang="0">
                      <a:pos x="72" y="15"/>
                    </a:cxn>
                    <a:cxn ang="0">
                      <a:pos x="70" y="13"/>
                    </a:cxn>
                    <a:cxn ang="0">
                      <a:pos x="0" y="237"/>
                    </a:cxn>
                    <a:cxn ang="0">
                      <a:pos x="7" y="237"/>
                    </a:cxn>
                    <a:cxn ang="0">
                      <a:pos x="15" y="239"/>
                    </a:cxn>
                    <a:cxn ang="0">
                      <a:pos x="15" y="237"/>
                    </a:cxn>
                    <a:cxn ang="0">
                      <a:pos x="13" y="235"/>
                    </a:cxn>
                    <a:cxn ang="0">
                      <a:pos x="7" y="233"/>
                    </a:cxn>
                    <a:cxn ang="0">
                      <a:pos x="0" y="233"/>
                    </a:cxn>
                    <a:cxn ang="0">
                      <a:pos x="0" y="235"/>
                    </a:cxn>
                    <a:cxn ang="0">
                      <a:pos x="0" y="237"/>
                    </a:cxn>
                  </a:cxnLst>
                  <a:rect l="0" t="0" r="r" b="b"/>
                  <a:pathLst>
                    <a:path w="74" h="239">
                      <a:moveTo>
                        <a:pt x="70" y="13"/>
                      </a:moveTo>
                      <a:lnTo>
                        <a:pt x="59" y="7"/>
                      </a:lnTo>
                      <a:lnTo>
                        <a:pt x="45" y="3"/>
                      </a:lnTo>
                      <a:lnTo>
                        <a:pt x="32" y="2"/>
                      </a:lnTo>
                      <a:lnTo>
                        <a:pt x="19" y="0"/>
                      </a:lnTo>
                      <a:lnTo>
                        <a:pt x="17" y="2"/>
                      </a:lnTo>
                      <a:lnTo>
                        <a:pt x="15" y="3"/>
                      </a:lnTo>
                      <a:lnTo>
                        <a:pt x="30" y="5"/>
                      </a:lnTo>
                      <a:lnTo>
                        <a:pt x="45" y="7"/>
                      </a:lnTo>
                      <a:lnTo>
                        <a:pt x="59" y="13"/>
                      </a:lnTo>
                      <a:lnTo>
                        <a:pt x="72" y="19"/>
                      </a:lnTo>
                      <a:lnTo>
                        <a:pt x="72" y="19"/>
                      </a:lnTo>
                      <a:lnTo>
                        <a:pt x="74" y="19"/>
                      </a:lnTo>
                      <a:lnTo>
                        <a:pt x="72" y="15"/>
                      </a:lnTo>
                      <a:lnTo>
                        <a:pt x="70" y="13"/>
                      </a:lnTo>
                      <a:close/>
                      <a:moveTo>
                        <a:pt x="0" y="237"/>
                      </a:moveTo>
                      <a:lnTo>
                        <a:pt x="7" y="237"/>
                      </a:lnTo>
                      <a:lnTo>
                        <a:pt x="15" y="239"/>
                      </a:lnTo>
                      <a:lnTo>
                        <a:pt x="15" y="237"/>
                      </a:lnTo>
                      <a:lnTo>
                        <a:pt x="13" y="235"/>
                      </a:lnTo>
                      <a:lnTo>
                        <a:pt x="7" y="233"/>
                      </a:lnTo>
                      <a:lnTo>
                        <a:pt x="0" y="233"/>
                      </a:lnTo>
                      <a:lnTo>
                        <a:pt x="0" y="235"/>
                      </a:lnTo>
                      <a:lnTo>
                        <a:pt x="0" y="237"/>
                      </a:lnTo>
                      <a:close/>
                    </a:path>
                  </a:pathLst>
                </a:custGeom>
                <a:solidFill>
                  <a:srgbClr val="E5915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518" name="Freeform 382"/>
                <p:cNvSpPr>
                  <a:spLocks noEditPoints="1"/>
                </p:cNvSpPr>
                <p:nvPr/>
              </p:nvSpPr>
              <p:spPr bwMode="auto">
                <a:xfrm>
                  <a:off x="1491" y="1340"/>
                  <a:ext cx="74" cy="235"/>
                </a:xfrm>
                <a:custGeom>
                  <a:avLst/>
                  <a:gdLst/>
                  <a:ahLst/>
                  <a:cxnLst>
                    <a:cxn ang="0">
                      <a:pos x="72" y="15"/>
                    </a:cxn>
                    <a:cxn ang="0">
                      <a:pos x="59" y="9"/>
                    </a:cxn>
                    <a:cxn ang="0">
                      <a:pos x="45" y="3"/>
                    </a:cxn>
                    <a:cxn ang="0">
                      <a:pos x="32" y="1"/>
                    </a:cxn>
                    <a:cxn ang="0">
                      <a:pos x="17" y="0"/>
                    </a:cxn>
                    <a:cxn ang="0">
                      <a:pos x="15" y="1"/>
                    </a:cxn>
                    <a:cxn ang="0">
                      <a:pos x="13" y="3"/>
                    </a:cxn>
                    <a:cxn ang="0">
                      <a:pos x="15" y="3"/>
                    </a:cxn>
                    <a:cxn ang="0">
                      <a:pos x="15" y="3"/>
                    </a:cxn>
                    <a:cxn ang="0">
                      <a:pos x="30" y="5"/>
                    </a:cxn>
                    <a:cxn ang="0">
                      <a:pos x="43" y="7"/>
                    </a:cxn>
                    <a:cxn ang="0">
                      <a:pos x="57" y="11"/>
                    </a:cxn>
                    <a:cxn ang="0">
                      <a:pos x="70" y="18"/>
                    </a:cxn>
                    <a:cxn ang="0">
                      <a:pos x="72" y="17"/>
                    </a:cxn>
                    <a:cxn ang="0">
                      <a:pos x="74" y="17"/>
                    </a:cxn>
                    <a:cxn ang="0">
                      <a:pos x="72" y="15"/>
                    </a:cxn>
                    <a:cxn ang="0">
                      <a:pos x="72" y="15"/>
                    </a:cxn>
                    <a:cxn ang="0">
                      <a:pos x="0" y="233"/>
                    </a:cxn>
                    <a:cxn ang="0">
                      <a:pos x="7" y="233"/>
                    </a:cxn>
                    <a:cxn ang="0">
                      <a:pos x="15" y="235"/>
                    </a:cxn>
                    <a:cxn ang="0">
                      <a:pos x="13" y="233"/>
                    </a:cxn>
                    <a:cxn ang="0">
                      <a:pos x="13" y="231"/>
                    </a:cxn>
                    <a:cxn ang="0">
                      <a:pos x="5" y="229"/>
                    </a:cxn>
                    <a:cxn ang="0">
                      <a:pos x="0" y="229"/>
                    </a:cxn>
                    <a:cxn ang="0">
                      <a:pos x="0" y="231"/>
                    </a:cxn>
                    <a:cxn ang="0">
                      <a:pos x="0" y="233"/>
                    </a:cxn>
                  </a:cxnLst>
                  <a:rect l="0" t="0" r="r" b="b"/>
                  <a:pathLst>
                    <a:path w="74" h="235">
                      <a:moveTo>
                        <a:pt x="72" y="15"/>
                      </a:moveTo>
                      <a:lnTo>
                        <a:pt x="59" y="9"/>
                      </a:lnTo>
                      <a:lnTo>
                        <a:pt x="45" y="3"/>
                      </a:lnTo>
                      <a:lnTo>
                        <a:pt x="32" y="1"/>
                      </a:lnTo>
                      <a:lnTo>
                        <a:pt x="17" y="0"/>
                      </a:lnTo>
                      <a:lnTo>
                        <a:pt x="15" y="1"/>
                      </a:lnTo>
                      <a:lnTo>
                        <a:pt x="13" y="3"/>
                      </a:lnTo>
                      <a:lnTo>
                        <a:pt x="15" y="3"/>
                      </a:lnTo>
                      <a:lnTo>
                        <a:pt x="15" y="3"/>
                      </a:lnTo>
                      <a:lnTo>
                        <a:pt x="30" y="5"/>
                      </a:lnTo>
                      <a:lnTo>
                        <a:pt x="43" y="7"/>
                      </a:lnTo>
                      <a:lnTo>
                        <a:pt x="57" y="11"/>
                      </a:lnTo>
                      <a:lnTo>
                        <a:pt x="70" y="18"/>
                      </a:lnTo>
                      <a:lnTo>
                        <a:pt x="72" y="17"/>
                      </a:lnTo>
                      <a:lnTo>
                        <a:pt x="74" y="17"/>
                      </a:lnTo>
                      <a:lnTo>
                        <a:pt x="72" y="15"/>
                      </a:lnTo>
                      <a:lnTo>
                        <a:pt x="72" y="15"/>
                      </a:lnTo>
                      <a:close/>
                      <a:moveTo>
                        <a:pt x="0" y="233"/>
                      </a:moveTo>
                      <a:lnTo>
                        <a:pt x="7" y="233"/>
                      </a:lnTo>
                      <a:lnTo>
                        <a:pt x="15" y="235"/>
                      </a:lnTo>
                      <a:lnTo>
                        <a:pt x="13" y="233"/>
                      </a:lnTo>
                      <a:lnTo>
                        <a:pt x="13" y="231"/>
                      </a:lnTo>
                      <a:lnTo>
                        <a:pt x="5" y="229"/>
                      </a:lnTo>
                      <a:lnTo>
                        <a:pt x="0" y="229"/>
                      </a:lnTo>
                      <a:lnTo>
                        <a:pt x="0" y="231"/>
                      </a:lnTo>
                      <a:lnTo>
                        <a:pt x="0" y="233"/>
                      </a:lnTo>
                      <a:close/>
                    </a:path>
                  </a:pathLst>
                </a:custGeom>
                <a:solidFill>
                  <a:srgbClr val="E5935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519" name="Freeform 383"/>
                <p:cNvSpPr>
                  <a:spLocks noEditPoints="1"/>
                </p:cNvSpPr>
                <p:nvPr/>
              </p:nvSpPr>
              <p:spPr bwMode="auto">
                <a:xfrm>
                  <a:off x="1489" y="1341"/>
                  <a:ext cx="74" cy="232"/>
                </a:xfrm>
                <a:custGeom>
                  <a:avLst/>
                  <a:gdLst/>
                  <a:ahLst/>
                  <a:cxnLst>
                    <a:cxn ang="0">
                      <a:pos x="74" y="16"/>
                    </a:cxn>
                    <a:cxn ang="0">
                      <a:pos x="61" y="10"/>
                    </a:cxn>
                    <a:cxn ang="0">
                      <a:pos x="47" y="4"/>
                    </a:cxn>
                    <a:cxn ang="0">
                      <a:pos x="32" y="2"/>
                    </a:cxn>
                    <a:cxn ang="0">
                      <a:pos x="17" y="0"/>
                    </a:cxn>
                    <a:cxn ang="0">
                      <a:pos x="15" y="2"/>
                    </a:cxn>
                    <a:cxn ang="0">
                      <a:pos x="13" y="4"/>
                    </a:cxn>
                    <a:cxn ang="0">
                      <a:pos x="15" y="4"/>
                    </a:cxn>
                    <a:cxn ang="0">
                      <a:pos x="17" y="4"/>
                    </a:cxn>
                    <a:cxn ang="0">
                      <a:pos x="32" y="6"/>
                    </a:cxn>
                    <a:cxn ang="0">
                      <a:pos x="45" y="8"/>
                    </a:cxn>
                    <a:cxn ang="0">
                      <a:pos x="59" y="12"/>
                    </a:cxn>
                    <a:cxn ang="0">
                      <a:pos x="70" y="17"/>
                    </a:cxn>
                    <a:cxn ang="0">
                      <a:pos x="72" y="16"/>
                    </a:cxn>
                    <a:cxn ang="0">
                      <a:pos x="74" y="16"/>
                    </a:cxn>
                    <a:cxn ang="0">
                      <a:pos x="2" y="230"/>
                    </a:cxn>
                    <a:cxn ang="0">
                      <a:pos x="9" y="230"/>
                    </a:cxn>
                    <a:cxn ang="0">
                      <a:pos x="15" y="232"/>
                    </a:cxn>
                    <a:cxn ang="0">
                      <a:pos x="15" y="230"/>
                    </a:cxn>
                    <a:cxn ang="0">
                      <a:pos x="15" y="228"/>
                    </a:cxn>
                    <a:cxn ang="0">
                      <a:pos x="7" y="226"/>
                    </a:cxn>
                    <a:cxn ang="0">
                      <a:pos x="0" y="226"/>
                    </a:cxn>
                    <a:cxn ang="0">
                      <a:pos x="2" y="228"/>
                    </a:cxn>
                    <a:cxn ang="0">
                      <a:pos x="2" y="230"/>
                    </a:cxn>
                  </a:cxnLst>
                  <a:rect l="0" t="0" r="r" b="b"/>
                  <a:pathLst>
                    <a:path w="74" h="232">
                      <a:moveTo>
                        <a:pt x="74" y="16"/>
                      </a:moveTo>
                      <a:lnTo>
                        <a:pt x="61" y="10"/>
                      </a:lnTo>
                      <a:lnTo>
                        <a:pt x="47" y="4"/>
                      </a:lnTo>
                      <a:lnTo>
                        <a:pt x="32" y="2"/>
                      </a:lnTo>
                      <a:lnTo>
                        <a:pt x="17" y="0"/>
                      </a:lnTo>
                      <a:lnTo>
                        <a:pt x="15" y="2"/>
                      </a:lnTo>
                      <a:lnTo>
                        <a:pt x="13" y="4"/>
                      </a:lnTo>
                      <a:lnTo>
                        <a:pt x="15" y="4"/>
                      </a:lnTo>
                      <a:lnTo>
                        <a:pt x="17" y="4"/>
                      </a:lnTo>
                      <a:lnTo>
                        <a:pt x="32" y="6"/>
                      </a:lnTo>
                      <a:lnTo>
                        <a:pt x="45" y="8"/>
                      </a:lnTo>
                      <a:lnTo>
                        <a:pt x="59" y="12"/>
                      </a:lnTo>
                      <a:lnTo>
                        <a:pt x="70" y="17"/>
                      </a:lnTo>
                      <a:lnTo>
                        <a:pt x="72" y="16"/>
                      </a:lnTo>
                      <a:lnTo>
                        <a:pt x="74" y="16"/>
                      </a:lnTo>
                      <a:close/>
                      <a:moveTo>
                        <a:pt x="2" y="230"/>
                      </a:moveTo>
                      <a:lnTo>
                        <a:pt x="9" y="230"/>
                      </a:lnTo>
                      <a:lnTo>
                        <a:pt x="15" y="232"/>
                      </a:lnTo>
                      <a:lnTo>
                        <a:pt x="15" y="230"/>
                      </a:lnTo>
                      <a:lnTo>
                        <a:pt x="15" y="228"/>
                      </a:lnTo>
                      <a:lnTo>
                        <a:pt x="7" y="226"/>
                      </a:lnTo>
                      <a:lnTo>
                        <a:pt x="0" y="226"/>
                      </a:lnTo>
                      <a:lnTo>
                        <a:pt x="2" y="228"/>
                      </a:lnTo>
                      <a:lnTo>
                        <a:pt x="2" y="230"/>
                      </a:lnTo>
                      <a:close/>
                    </a:path>
                  </a:pathLst>
                </a:custGeom>
                <a:solidFill>
                  <a:srgbClr val="E5935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520" name="Freeform 384"/>
                <p:cNvSpPr>
                  <a:spLocks noEditPoints="1"/>
                </p:cNvSpPr>
                <p:nvPr/>
              </p:nvSpPr>
              <p:spPr bwMode="auto">
                <a:xfrm>
                  <a:off x="1489" y="1343"/>
                  <a:ext cx="72" cy="228"/>
                </a:xfrm>
                <a:custGeom>
                  <a:avLst/>
                  <a:gdLst/>
                  <a:ahLst/>
                  <a:cxnLst>
                    <a:cxn ang="0">
                      <a:pos x="72" y="15"/>
                    </a:cxn>
                    <a:cxn ang="0">
                      <a:pos x="59" y="8"/>
                    </a:cxn>
                    <a:cxn ang="0">
                      <a:pos x="45" y="4"/>
                    </a:cxn>
                    <a:cxn ang="0">
                      <a:pos x="32" y="2"/>
                    </a:cxn>
                    <a:cxn ang="0">
                      <a:pos x="17" y="0"/>
                    </a:cxn>
                    <a:cxn ang="0">
                      <a:pos x="17" y="0"/>
                    </a:cxn>
                    <a:cxn ang="0">
                      <a:pos x="15" y="0"/>
                    </a:cxn>
                    <a:cxn ang="0">
                      <a:pos x="13" y="2"/>
                    </a:cxn>
                    <a:cxn ang="0">
                      <a:pos x="13" y="4"/>
                    </a:cxn>
                    <a:cxn ang="0">
                      <a:pos x="15" y="4"/>
                    </a:cxn>
                    <a:cxn ang="0">
                      <a:pos x="17" y="4"/>
                    </a:cxn>
                    <a:cxn ang="0">
                      <a:pos x="30" y="6"/>
                    </a:cxn>
                    <a:cxn ang="0">
                      <a:pos x="45" y="8"/>
                    </a:cxn>
                    <a:cxn ang="0">
                      <a:pos x="57" y="12"/>
                    </a:cxn>
                    <a:cxn ang="0">
                      <a:pos x="70" y="17"/>
                    </a:cxn>
                    <a:cxn ang="0">
                      <a:pos x="70" y="15"/>
                    </a:cxn>
                    <a:cxn ang="0">
                      <a:pos x="72" y="15"/>
                    </a:cxn>
                    <a:cxn ang="0">
                      <a:pos x="2" y="226"/>
                    </a:cxn>
                    <a:cxn ang="0">
                      <a:pos x="7" y="226"/>
                    </a:cxn>
                    <a:cxn ang="0">
                      <a:pos x="15" y="228"/>
                    </a:cxn>
                    <a:cxn ang="0">
                      <a:pos x="15" y="226"/>
                    </a:cxn>
                    <a:cxn ang="0">
                      <a:pos x="15" y="224"/>
                    </a:cxn>
                    <a:cxn ang="0">
                      <a:pos x="7" y="222"/>
                    </a:cxn>
                    <a:cxn ang="0">
                      <a:pos x="0" y="222"/>
                    </a:cxn>
                    <a:cxn ang="0">
                      <a:pos x="0" y="224"/>
                    </a:cxn>
                    <a:cxn ang="0">
                      <a:pos x="2" y="226"/>
                    </a:cxn>
                  </a:cxnLst>
                  <a:rect l="0" t="0" r="r" b="b"/>
                  <a:pathLst>
                    <a:path w="72" h="228">
                      <a:moveTo>
                        <a:pt x="72" y="15"/>
                      </a:moveTo>
                      <a:lnTo>
                        <a:pt x="59" y="8"/>
                      </a:lnTo>
                      <a:lnTo>
                        <a:pt x="45" y="4"/>
                      </a:lnTo>
                      <a:lnTo>
                        <a:pt x="32" y="2"/>
                      </a:lnTo>
                      <a:lnTo>
                        <a:pt x="17" y="0"/>
                      </a:lnTo>
                      <a:lnTo>
                        <a:pt x="17" y="0"/>
                      </a:lnTo>
                      <a:lnTo>
                        <a:pt x="15" y="0"/>
                      </a:lnTo>
                      <a:lnTo>
                        <a:pt x="13" y="2"/>
                      </a:lnTo>
                      <a:lnTo>
                        <a:pt x="13" y="4"/>
                      </a:lnTo>
                      <a:lnTo>
                        <a:pt x="15" y="4"/>
                      </a:lnTo>
                      <a:lnTo>
                        <a:pt x="17" y="4"/>
                      </a:lnTo>
                      <a:lnTo>
                        <a:pt x="30" y="6"/>
                      </a:lnTo>
                      <a:lnTo>
                        <a:pt x="45" y="8"/>
                      </a:lnTo>
                      <a:lnTo>
                        <a:pt x="57" y="12"/>
                      </a:lnTo>
                      <a:lnTo>
                        <a:pt x="70" y="17"/>
                      </a:lnTo>
                      <a:lnTo>
                        <a:pt x="70" y="15"/>
                      </a:lnTo>
                      <a:lnTo>
                        <a:pt x="72" y="15"/>
                      </a:lnTo>
                      <a:close/>
                      <a:moveTo>
                        <a:pt x="2" y="226"/>
                      </a:moveTo>
                      <a:lnTo>
                        <a:pt x="7" y="226"/>
                      </a:lnTo>
                      <a:lnTo>
                        <a:pt x="15" y="228"/>
                      </a:lnTo>
                      <a:lnTo>
                        <a:pt x="15" y="226"/>
                      </a:lnTo>
                      <a:lnTo>
                        <a:pt x="15" y="224"/>
                      </a:lnTo>
                      <a:lnTo>
                        <a:pt x="7" y="222"/>
                      </a:lnTo>
                      <a:lnTo>
                        <a:pt x="0" y="222"/>
                      </a:lnTo>
                      <a:lnTo>
                        <a:pt x="0" y="224"/>
                      </a:lnTo>
                      <a:lnTo>
                        <a:pt x="2" y="226"/>
                      </a:lnTo>
                      <a:close/>
                    </a:path>
                  </a:pathLst>
                </a:custGeom>
                <a:solidFill>
                  <a:srgbClr val="E6955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521" name="Freeform 385"/>
                <p:cNvSpPr>
                  <a:spLocks noEditPoints="1"/>
                </p:cNvSpPr>
                <p:nvPr/>
              </p:nvSpPr>
              <p:spPr bwMode="auto">
                <a:xfrm>
                  <a:off x="1489" y="1345"/>
                  <a:ext cx="70" cy="224"/>
                </a:xfrm>
                <a:custGeom>
                  <a:avLst/>
                  <a:gdLst/>
                  <a:ahLst/>
                  <a:cxnLst>
                    <a:cxn ang="0">
                      <a:pos x="70" y="13"/>
                    </a:cxn>
                    <a:cxn ang="0">
                      <a:pos x="59" y="8"/>
                    </a:cxn>
                    <a:cxn ang="0">
                      <a:pos x="45" y="4"/>
                    </a:cxn>
                    <a:cxn ang="0">
                      <a:pos x="32" y="2"/>
                    </a:cxn>
                    <a:cxn ang="0">
                      <a:pos x="17" y="0"/>
                    </a:cxn>
                    <a:cxn ang="0">
                      <a:pos x="15" y="0"/>
                    </a:cxn>
                    <a:cxn ang="0">
                      <a:pos x="13" y="0"/>
                    </a:cxn>
                    <a:cxn ang="0">
                      <a:pos x="13" y="2"/>
                    </a:cxn>
                    <a:cxn ang="0">
                      <a:pos x="11" y="4"/>
                    </a:cxn>
                    <a:cxn ang="0">
                      <a:pos x="13" y="4"/>
                    </a:cxn>
                    <a:cxn ang="0">
                      <a:pos x="17" y="4"/>
                    </a:cxn>
                    <a:cxn ang="0">
                      <a:pos x="30" y="4"/>
                    </a:cxn>
                    <a:cxn ang="0">
                      <a:pos x="43" y="8"/>
                    </a:cxn>
                    <a:cxn ang="0">
                      <a:pos x="57" y="12"/>
                    </a:cxn>
                    <a:cxn ang="0">
                      <a:pos x="68" y="17"/>
                    </a:cxn>
                    <a:cxn ang="0">
                      <a:pos x="70" y="15"/>
                    </a:cxn>
                    <a:cxn ang="0">
                      <a:pos x="70" y="13"/>
                    </a:cxn>
                    <a:cxn ang="0">
                      <a:pos x="0" y="222"/>
                    </a:cxn>
                    <a:cxn ang="0">
                      <a:pos x="7" y="222"/>
                    </a:cxn>
                    <a:cxn ang="0">
                      <a:pos x="15" y="224"/>
                    </a:cxn>
                    <a:cxn ang="0">
                      <a:pos x="15" y="222"/>
                    </a:cxn>
                    <a:cxn ang="0">
                      <a:pos x="15" y="220"/>
                    </a:cxn>
                    <a:cxn ang="0">
                      <a:pos x="7" y="218"/>
                    </a:cxn>
                    <a:cxn ang="0">
                      <a:pos x="0" y="218"/>
                    </a:cxn>
                    <a:cxn ang="0">
                      <a:pos x="0" y="220"/>
                    </a:cxn>
                    <a:cxn ang="0">
                      <a:pos x="0" y="222"/>
                    </a:cxn>
                  </a:cxnLst>
                  <a:rect l="0" t="0" r="r" b="b"/>
                  <a:pathLst>
                    <a:path w="70" h="224">
                      <a:moveTo>
                        <a:pt x="70" y="13"/>
                      </a:moveTo>
                      <a:lnTo>
                        <a:pt x="59" y="8"/>
                      </a:lnTo>
                      <a:lnTo>
                        <a:pt x="45" y="4"/>
                      </a:lnTo>
                      <a:lnTo>
                        <a:pt x="32" y="2"/>
                      </a:lnTo>
                      <a:lnTo>
                        <a:pt x="17" y="0"/>
                      </a:lnTo>
                      <a:lnTo>
                        <a:pt x="15" y="0"/>
                      </a:lnTo>
                      <a:lnTo>
                        <a:pt x="13" y="0"/>
                      </a:lnTo>
                      <a:lnTo>
                        <a:pt x="13" y="2"/>
                      </a:lnTo>
                      <a:lnTo>
                        <a:pt x="11" y="4"/>
                      </a:lnTo>
                      <a:lnTo>
                        <a:pt x="13" y="4"/>
                      </a:lnTo>
                      <a:lnTo>
                        <a:pt x="17" y="4"/>
                      </a:lnTo>
                      <a:lnTo>
                        <a:pt x="30" y="4"/>
                      </a:lnTo>
                      <a:lnTo>
                        <a:pt x="43" y="8"/>
                      </a:lnTo>
                      <a:lnTo>
                        <a:pt x="57" y="12"/>
                      </a:lnTo>
                      <a:lnTo>
                        <a:pt x="68" y="17"/>
                      </a:lnTo>
                      <a:lnTo>
                        <a:pt x="70" y="15"/>
                      </a:lnTo>
                      <a:lnTo>
                        <a:pt x="70" y="13"/>
                      </a:lnTo>
                      <a:close/>
                      <a:moveTo>
                        <a:pt x="0" y="222"/>
                      </a:moveTo>
                      <a:lnTo>
                        <a:pt x="7" y="222"/>
                      </a:lnTo>
                      <a:lnTo>
                        <a:pt x="15" y="224"/>
                      </a:lnTo>
                      <a:lnTo>
                        <a:pt x="15" y="222"/>
                      </a:lnTo>
                      <a:lnTo>
                        <a:pt x="15" y="220"/>
                      </a:lnTo>
                      <a:lnTo>
                        <a:pt x="7" y="218"/>
                      </a:lnTo>
                      <a:lnTo>
                        <a:pt x="0" y="218"/>
                      </a:lnTo>
                      <a:lnTo>
                        <a:pt x="0" y="220"/>
                      </a:lnTo>
                      <a:lnTo>
                        <a:pt x="0" y="222"/>
                      </a:lnTo>
                      <a:close/>
                    </a:path>
                  </a:pathLst>
                </a:custGeom>
                <a:solidFill>
                  <a:srgbClr val="E6965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522" name="Freeform 386"/>
                <p:cNvSpPr>
                  <a:spLocks noEditPoints="1"/>
                </p:cNvSpPr>
                <p:nvPr/>
              </p:nvSpPr>
              <p:spPr bwMode="auto">
                <a:xfrm>
                  <a:off x="1489" y="1347"/>
                  <a:ext cx="70" cy="220"/>
                </a:xfrm>
                <a:custGeom>
                  <a:avLst/>
                  <a:gdLst/>
                  <a:ahLst/>
                  <a:cxnLst>
                    <a:cxn ang="0">
                      <a:pos x="70" y="13"/>
                    </a:cxn>
                    <a:cxn ang="0">
                      <a:pos x="57" y="8"/>
                    </a:cxn>
                    <a:cxn ang="0">
                      <a:pos x="45" y="4"/>
                    </a:cxn>
                    <a:cxn ang="0">
                      <a:pos x="30" y="2"/>
                    </a:cxn>
                    <a:cxn ang="0">
                      <a:pos x="17" y="0"/>
                    </a:cxn>
                    <a:cxn ang="0">
                      <a:pos x="15" y="0"/>
                    </a:cxn>
                    <a:cxn ang="0">
                      <a:pos x="13" y="0"/>
                    </a:cxn>
                    <a:cxn ang="0">
                      <a:pos x="11" y="2"/>
                    </a:cxn>
                    <a:cxn ang="0">
                      <a:pos x="9" y="4"/>
                    </a:cxn>
                    <a:cxn ang="0">
                      <a:pos x="13" y="4"/>
                    </a:cxn>
                    <a:cxn ang="0">
                      <a:pos x="17" y="4"/>
                    </a:cxn>
                    <a:cxn ang="0">
                      <a:pos x="30" y="4"/>
                    </a:cxn>
                    <a:cxn ang="0">
                      <a:pos x="43" y="8"/>
                    </a:cxn>
                    <a:cxn ang="0">
                      <a:pos x="55" y="11"/>
                    </a:cxn>
                    <a:cxn ang="0">
                      <a:pos x="66" y="17"/>
                    </a:cxn>
                    <a:cxn ang="0">
                      <a:pos x="68" y="15"/>
                    </a:cxn>
                    <a:cxn ang="0">
                      <a:pos x="70" y="13"/>
                    </a:cxn>
                    <a:cxn ang="0">
                      <a:pos x="0" y="218"/>
                    </a:cxn>
                    <a:cxn ang="0">
                      <a:pos x="7" y="218"/>
                    </a:cxn>
                    <a:cxn ang="0">
                      <a:pos x="15" y="220"/>
                    </a:cxn>
                    <a:cxn ang="0">
                      <a:pos x="15" y="218"/>
                    </a:cxn>
                    <a:cxn ang="0">
                      <a:pos x="15" y="216"/>
                    </a:cxn>
                    <a:cxn ang="0">
                      <a:pos x="7" y="214"/>
                    </a:cxn>
                    <a:cxn ang="0">
                      <a:pos x="0" y="214"/>
                    </a:cxn>
                    <a:cxn ang="0">
                      <a:pos x="0" y="216"/>
                    </a:cxn>
                    <a:cxn ang="0">
                      <a:pos x="0" y="218"/>
                    </a:cxn>
                  </a:cxnLst>
                  <a:rect l="0" t="0" r="r" b="b"/>
                  <a:pathLst>
                    <a:path w="70" h="220">
                      <a:moveTo>
                        <a:pt x="70" y="13"/>
                      </a:moveTo>
                      <a:lnTo>
                        <a:pt x="57" y="8"/>
                      </a:lnTo>
                      <a:lnTo>
                        <a:pt x="45" y="4"/>
                      </a:lnTo>
                      <a:lnTo>
                        <a:pt x="30" y="2"/>
                      </a:lnTo>
                      <a:lnTo>
                        <a:pt x="17" y="0"/>
                      </a:lnTo>
                      <a:lnTo>
                        <a:pt x="15" y="0"/>
                      </a:lnTo>
                      <a:lnTo>
                        <a:pt x="13" y="0"/>
                      </a:lnTo>
                      <a:lnTo>
                        <a:pt x="11" y="2"/>
                      </a:lnTo>
                      <a:lnTo>
                        <a:pt x="9" y="4"/>
                      </a:lnTo>
                      <a:lnTo>
                        <a:pt x="13" y="4"/>
                      </a:lnTo>
                      <a:lnTo>
                        <a:pt x="17" y="4"/>
                      </a:lnTo>
                      <a:lnTo>
                        <a:pt x="30" y="4"/>
                      </a:lnTo>
                      <a:lnTo>
                        <a:pt x="43" y="8"/>
                      </a:lnTo>
                      <a:lnTo>
                        <a:pt x="55" y="11"/>
                      </a:lnTo>
                      <a:lnTo>
                        <a:pt x="66" y="17"/>
                      </a:lnTo>
                      <a:lnTo>
                        <a:pt x="68" y="15"/>
                      </a:lnTo>
                      <a:lnTo>
                        <a:pt x="70" y="13"/>
                      </a:lnTo>
                      <a:close/>
                      <a:moveTo>
                        <a:pt x="0" y="218"/>
                      </a:moveTo>
                      <a:lnTo>
                        <a:pt x="7" y="218"/>
                      </a:lnTo>
                      <a:lnTo>
                        <a:pt x="15" y="220"/>
                      </a:lnTo>
                      <a:lnTo>
                        <a:pt x="15" y="218"/>
                      </a:lnTo>
                      <a:lnTo>
                        <a:pt x="15" y="216"/>
                      </a:lnTo>
                      <a:lnTo>
                        <a:pt x="7" y="214"/>
                      </a:lnTo>
                      <a:lnTo>
                        <a:pt x="0" y="214"/>
                      </a:lnTo>
                      <a:lnTo>
                        <a:pt x="0" y="216"/>
                      </a:lnTo>
                      <a:lnTo>
                        <a:pt x="0" y="218"/>
                      </a:lnTo>
                      <a:close/>
                    </a:path>
                  </a:pathLst>
                </a:custGeom>
                <a:solidFill>
                  <a:srgbClr val="E6975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523" name="Freeform 387"/>
                <p:cNvSpPr>
                  <a:spLocks noEditPoints="1"/>
                </p:cNvSpPr>
                <p:nvPr/>
              </p:nvSpPr>
              <p:spPr bwMode="auto">
                <a:xfrm>
                  <a:off x="1489" y="1349"/>
                  <a:ext cx="68" cy="216"/>
                </a:xfrm>
                <a:custGeom>
                  <a:avLst/>
                  <a:gdLst/>
                  <a:ahLst/>
                  <a:cxnLst>
                    <a:cxn ang="0">
                      <a:pos x="68" y="13"/>
                    </a:cxn>
                    <a:cxn ang="0">
                      <a:pos x="57" y="8"/>
                    </a:cxn>
                    <a:cxn ang="0">
                      <a:pos x="43" y="4"/>
                    </a:cxn>
                    <a:cxn ang="0">
                      <a:pos x="30" y="0"/>
                    </a:cxn>
                    <a:cxn ang="0">
                      <a:pos x="17" y="0"/>
                    </a:cxn>
                    <a:cxn ang="0">
                      <a:pos x="13" y="0"/>
                    </a:cxn>
                    <a:cxn ang="0">
                      <a:pos x="11" y="0"/>
                    </a:cxn>
                    <a:cxn ang="0">
                      <a:pos x="9" y="2"/>
                    </a:cxn>
                    <a:cxn ang="0">
                      <a:pos x="7" y="4"/>
                    </a:cxn>
                    <a:cxn ang="0">
                      <a:pos x="13" y="4"/>
                    </a:cxn>
                    <a:cxn ang="0">
                      <a:pos x="17" y="4"/>
                    </a:cxn>
                    <a:cxn ang="0">
                      <a:pos x="30" y="4"/>
                    </a:cxn>
                    <a:cxn ang="0">
                      <a:pos x="42" y="8"/>
                    </a:cxn>
                    <a:cxn ang="0">
                      <a:pos x="55" y="11"/>
                    </a:cxn>
                    <a:cxn ang="0">
                      <a:pos x="66" y="15"/>
                    </a:cxn>
                    <a:cxn ang="0">
                      <a:pos x="66" y="15"/>
                    </a:cxn>
                    <a:cxn ang="0">
                      <a:pos x="68" y="13"/>
                    </a:cxn>
                    <a:cxn ang="0">
                      <a:pos x="0" y="214"/>
                    </a:cxn>
                    <a:cxn ang="0">
                      <a:pos x="7" y="214"/>
                    </a:cxn>
                    <a:cxn ang="0">
                      <a:pos x="15" y="216"/>
                    </a:cxn>
                    <a:cxn ang="0">
                      <a:pos x="15" y="214"/>
                    </a:cxn>
                    <a:cxn ang="0">
                      <a:pos x="15" y="212"/>
                    </a:cxn>
                    <a:cxn ang="0">
                      <a:pos x="7" y="210"/>
                    </a:cxn>
                    <a:cxn ang="0">
                      <a:pos x="0" y="210"/>
                    </a:cxn>
                    <a:cxn ang="0">
                      <a:pos x="0" y="212"/>
                    </a:cxn>
                    <a:cxn ang="0">
                      <a:pos x="0" y="214"/>
                    </a:cxn>
                  </a:cxnLst>
                  <a:rect l="0" t="0" r="r" b="b"/>
                  <a:pathLst>
                    <a:path w="68" h="216">
                      <a:moveTo>
                        <a:pt x="68" y="13"/>
                      </a:moveTo>
                      <a:lnTo>
                        <a:pt x="57" y="8"/>
                      </a:lnTo>
                      <a:lnTo>
                        <a:pt x="43" y="4"/>
                      </a:lnTo>
                      <a:lnTo>
                        <a:pt x="30" y="0"/>
                      </a:lnTo>
                      <a:lnTo>
                        <a:pt x="17" y="0"/>
                      </a:lnTo>
                      <a:lnTo>
                        <a:pt x="13" y="0"/>
                      </a:lnTo>
                      <a:lnTo>
                        <a:pt x="11" y="0"/>
                      </a:lnTo>
                      <a:lnTo>
                        <a:pt x="9" y="2"/>
                      </a:lnTo>
                      <a:lnTo>
                        <a:pt x="7" y="4"/>
                      </a:lnTo>
                      <a:lnTo>
                        <a:pt x="13" y="4"/>
                      </a:lnTo>
                      <a:lnTo>
                        <a:pt x="17" y="4"/>
                      </a:lnTo>
                      <a:lnTo>
                        <a:pt x="30" y="4"/>
                      </a:lnTo>
                      <a:lnTo>
                        <a:pt x="42" y="8"/>
                      </a:lnTo>
                      <a:lnTo>
                        <a:pt x="55" y="11"/>
                      </a:lnTo>
                      <a:lnTo>
                        <a:pt x="66" y="15"/>
                      </a:lnTo>
                      <a:lnTo>
                        <a:pt x="66" y="15"/>
                      </a:lnTo>
                      <a:lnTo>
                        <a:pt x="68" y="13"/>
                      </a:lnTo>
                      <a:close/>
                      <a:moveTo>
                        <a:pt x="0" y="214"/>
                      </a:moveTo>
                      <a:lnTo>
                        <a:pt x="7" y="214"/>
                      </a:lnTo>
                      <a:lnTo>
                        <a:pt x="15" y="216"/>
                      </a:lnTo>
                      <a:lnTo>
                        <a:pt x="15" y="214"/>
                      </a:lnTo>
                      <a:lnTo>
                        <a:pt x="15" y="212"/>
                      </a:lnTo>
                      <a:lnTo>
                        <a:pt x="7" y="210"/>
                      </a:lnTo>
                      <a:lnTo>
                        <a:pt x="0" y="210"/>
                      </a:lnTo>
                      <a:lnTo>
                        <a:pt x="0" y="212"/>
                      </a:lnTo>
                      <a:lnTo>
                        <a:pt x="0" y="214"/>
                      </a:lnTo>
                      <a:close/>
                    </a:path>
                  </a:pathLst>
                </a:custGeom>
                <a:solidFill>
                  <a:srgbClr val="E6985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524" name="Freeform 388"/>
                <p:cNvSpPr>
                  <a:spLocks noEditPoints="1"/>
                </p:cNvSpPr>
                <p:nvPr/>
              </p:nvSpPr>
              <p:spPr bwMode="auto">
                <a:xfrm>
                  <a:off x="1487" y="1351"/>
                  <a:ext cx="68" cy="212"/>
                </a:xfrm>
                <a:custGeom>
                  <a:avLst/>
                  <a:gdLst/>
                  <a:ahLst/>
                  <a:cxnLst>
                    <a:cxn ang="0">
                      <a:pos x="68" y="13"/>
                    </a:cxn>
                    <a:cxn ang="0">
                      <a:pos x="57" y="7"/>
                    </a:cxn>
                    <a:cxn ang="0">
                      <a:pos x="45" y="4"/>
                    </a:cxn>
                    <a:cxn ang="0">
                      <a:pos x="32" y="0"/>
                    </a:cxn>
                    <a:cxn ang="0">
                      <a:pos x="19" y="0"/>
                    </a:cxn>
                    <a:cxn ang="0">
                      <a:pos x="15" y="0"/>
                    </a:cxn>
                    <a:cxn ang="0">
                      <a:pos x="11" y="0"/>
                    </a:cxn>
                    <a:cxn ang="0">
                      <a:pos x="9" y="2"/>
                    </a:cxn>
                    <a:cxn ang="0">
                      <a:pos x="8" y="4"/>
                    </a:cxn>
                    <a:cxn ang="0">
                      <a:pos x="13" y="4"/>
                    </a:cxn>
                    <a:cxn ang="0">
                      <a:pos x="19" y="4"/>
                    </a:cxn>
                    <a:cxn ang="0">
                      <a:pos x="32" y="4"/>
                    </a:cxn>
                    <a:cxn ang="0">
                      <a:pos x="44" y="7"/>
                    </a:cxn>
                    <a:cxn ang="0">
                      <a:pos x="55" y="11"/>
                    </a:cxn>
                    <a:cxn ang="0">
                      <a:pos x="66" y="15"/>
                    </a:cxn>
                    <a:cxn ang="0">
                      <a:pos x="68" y="13"/>
                    </a:cxn>
                    <a:cxn ang="0">
                      <a:pos x="68" y="13"/>
                    </a:cxn>
                    <a:cxn ang="0">
                      <a:pos x="2" y="210"/>
                    </a:cxn>
                    <a:cxn ang="0">
                      <a:pos x="9" y="210"/>
                    </a:cxn>
                    <a:cxn ang="0">
                      <a:pos x="17" y="212"/>
                    </a:cxn>
                    <a:cxn ang="0">
                      <a:pos x="17" y="210"/>
                    </a:cxn>
                    <a:cxn ang="0">
                      <a:pos x="17" y="208"/>
                    </a:cxn>
                    <a:cxn ang="0">
                      <a:pos x="17" y="208"/>
                    </a:cxn>
                    <a:cxn ang="0">
                      <a:pos x="17" y="208"/>
                    </a:cxn>
                    <a:cxn ang="0">
                      <a:pos x="8" y="207"/>
                    </a:cxn>
                    <a:cxn ang="0">
                      <a:pos x="0" y="207"/>
                    </a:cxn>
                    <a:cxn ang="0">
                      <a:pos x="2" y="208"/>
                    </a:cxn>
                    <a:cxn ang="0">
                      <a:pos x="2" y="210"/>
                    </a:cxn>
                  </a:cxnLst>
                  <a:rect l="0" t="0" r="r" b="b"/>
                  <a:pathLst>
                    <a:path w="68" h="212">
                      <a:moveTo>
                        <a:pt x="68" y="13"/>
                      </a:moveTo>
                      <a:lnTo>
                        <a:pt x="57" y="7"/>
                      </a:lnTo>
                      <a:lnTo>
                        <a:pt x="45" y="4"/>
                      </a:lnTo>
                      <a:lnTo>
                        <a:pt x="32" y="0"/>
                      </a:lnTo>
                      <a:lnTo>
                        <a:pt x="19" y="0"/>
                      </a:lnTo>
                      <a:lnTo>
                        <a:pt x="15" y="0"/>
                      </a:lnTo>
                      <a:lnTo>
                        <a:pt x="11" y="0"/>
                      </a:lnTo>
                      <a:lnTo>
                        <a:pt x="9" y="2"/>
                      </a:lnTo>
                      <a:lnTo>
                        <a:pt x="8" y="4"/>
                      </a:lnTo>
                      <a:lnTo>
                        <a:pt x="13" y="4"/>
                      </a:lnTo>
                      <a:lnTo>
                        <a:pt x="19" y="4"/>
                      </a:lnTo>
                      <a:lnTo>
                        <a:pt x="32" y="4"/>
                      </a:lnTo>
                      <a:lnTo>
                        <a:pt x="44" y="7"/>
                      </a:lnTo>
                      <a:lnTo>
                        <a:pt x="55" y="11"/>
                      </a:lnTo>
                      <a:lnTo>
                        <a:pt x="66" y="15"/>
                      </a:lnTo>
                      <a:lnTo>
                        <a:pt x="68" y="13"/>
                      </a:lnTo>
                      <a:lnTo>
                        <a:pt x="68" y="13"/>
                      </a:lnTo>
                      <a:close/>
                      <a:moveTo>
                        <a:pt x="2" y="210"/>
                      </a:moveTo>
                      <a:lnTo>
                        <a:pt x="9" y="210"/>
                      </a:lnTo>
                      <a:lnTo>
                        <a:pt x="17" y="212"/>
                      </a:lnTo>
                      <a:lnTo>
                        <a:pt x="17" y="210"/>
                      </a:lnTo>
                      <a:lnTo>
                        <a:pt x="17" y="208"/>
                      </a:lnTo>
                      <a:lnTo>
                        <a:pt x="17" y="208"/>
                      </a:lnTo>
                      <a:lnTo>
                        <a:pt x="17" y="208"/>
                      </a:lnTo>
                      <a:lnTo>
                        <a:pt x="8" y="207"/>
                      </a:lnTo>
                      <a:lnTo>
                        <a:pt x="0" y="207"/>
                      </a:lnTo>
                      <a:lnTo>
                        <a:pt x="2" y="208"/>
                      </a:lnTo>
                      <a:lnTo>
                        <a:pt x="2" y="210"/>
                      </a:lnTo>
                      <a:close/>
                    </a:path>
                  </a:pathLst>
                </a:custGeom>
                <a:solidFill>
                  <a:srgbClr val="E69A5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525" name="Freeform 389"/>
                <p:cNvSpPr>
                  <a:spLocks noEditPoints="1"/>
                </p:cNvSpPr>
                <p:nvPr/>
              </p:nvSpPr>
              <p:spPr bwMode="auto">
                <a:xfrm>
                  <a:off x="1487" y="1353"/>
                  <a:ext cx="68" cy="208"/>
                </a:xfrm>
                <a:custGeom>
                  <a:avLst/>
                  <a:gdLst/>
                  <a:ahLst/>
                  <a:cxnLst>
                    <a:cxn ang="0">
                      <a:pos x="68" y="11"/>
                    </a:cxn>
                    <a:cxn ang="0">
                      <a:pos x="57" y="7"/>
                    </a:cxn>
                    <a:cxn ang="0">
                      <a:pos x="44" y="4"/>
                    </a:cxn>
                    <a:cxn ang="0">
                      <a:pos x="32" y="0"/>
                    </a:cxn>
                    <a:cxn ang="0">
                      <a:pos x="19" y="0"/>
                    </a:cxn>
                    <a:cxn ang="0">
                      <a:pos x="15" y="0"/>
                    </a:cxn>
                    <a:cxn ang="0">
                      <a:pos x="9" y="0"/>
                    </a:cxn>
                    <a:cxn ang="0">
                      <a:pos x="8" y="2"/>
                    </a:cxn>
                    <a:cxn ang="0">
                      <a:pos x="6" y="4"/>
                    </a:cxn>
                    <a:cxn ang="0">
                      <a:pos x="13" y="4"/>
                    </a:cxn>
                    <a:cxn ang="0">
                      <a:pos x="19" y="4"/>
                    </a:cxn>
                    <a:cxn ang="0">
                      <a:pos x="30" y="4"/>
                    </a:cxn>
                    <a:cxn ang="0">
                      <a:pos x="44" y="7"/>
                    </a:cxn>
                    <a:cxn ang="0">
                      <a:pos x="55" y="9"/>
                    </a:cxn>
                    <a:cxn ang="0">
                      <a:pos x="64" y="15"/>
                    </a:cxn>
                    <a:cxn ang="0">
                      <a:pos x="64" y="15"/>
                    </a:cxn>
                    <a:cxn ang="0">
                      <a:pos x="66" y="13"/>
                    </a:cxn>
                    <a:cxn ang="0">
                      <a:pos x="66" y="13"/>
                    </a:cxn>
                    <a:cxn ang="0">
                      <a:pos x="68" y="11"/>
                    </a:cxn>
                    <a:cxn ang="0">
                      <a:pos x="2" y="206"/>
                    </a:cxn>
                    <a:cxn ang="0">
                      <a:pos x="9" y="206"/>
                    </a:cxn>
                    <a:cxn ang="0">
                      <a:pos x="17" y="208"/>
                    </a:cxn>
                    <a:cxn ang="0">
                      <a:pos x="17" y="206"/>
                    </a:cxn>
                    <a:cxn ang="0">
                      <a:pos x="17" y="206"/>
                    </a:cxn>
                    <a:cxn ang="0">
                      <a:pos x="15" y="205"/>
                    </a:cxn>
                    <a:cxn ang="0">
                      <a:pos x="15" y="205"/>
                    </a:cxn>
                    <a:cxn ang="0">
                      <a:pos x="8" y="203"/>
                    </a:cxn>
                    <a:cxn ang="0">
                      <a:pos x="0" y="203"/>
                    </a:cxn>
                    <a:cxn ang="0">
                      <a:pos x="0" y="205"/>
                    </a:cxn>
                    <a:cxn ang="0">
                      <a:pos x="2" y="206"/>
                    </a:cxn>
                  </a:cxnLst>
                  <a:rect l="0" t="0" r="r" b="b"/>
                  <a:pathLst>
                    <a:path w="68" h="208">
                      <a:moveTo>
                        <a:pt x="68" y="11"/>
                      </a:moveTo>
                      <a:lnTo>
                        <a:pt x="57" y="7"/>
                      </a:lnTo>
                      <a:lnTo>
                        <a:pt x="44" y="4"/>
                      </a:lnTo>
                      <a:lnTo>
                        <a:pt x="32" y="0"/>
                      </a:lnTo>
                      <a:lnTo>
                        <a:pt x="19" y="0"/>
                      </a:lnTo>
                      <a:lnTo>
                        <a:pt x="15" y="0"/>
                      </a:lnTo>
                      <a:lnTo>
                        <a:pt x="9" y="0"/>
                      </a:lnTo>
                      <a:lnTo>
                        <a:pt x="8" y="2"/>
                      </a:lnTo>
                      <a:lnTo>
                        <a:pt x="6" y="4"/>
                      </a:lnTo>
                      <a:lnTo>
                        <a:pt x="13" y="4"/>
                      </a:lnTo>
                      <a:lnTo>
                        <a:pt x="19" y="4"/>
                      </a:lnTo>
                      <a:lnTo>
                        <a:pt x="30" y="4"/>
                      </a:lnTo>
                      <a:lnTo>
                        <a:pt x="44" y="7"/>
                      </a:lnTo>
                      <a:lnTo>
                        <a:pt x="55" y="9"/>
                      </a:lnTo>
                      <a:lnTo>
                        <a:pt x="64" y="15"/>
                      </a:lnTo>
                      <a:lnTo>
                        <a:pt x="64" y="15"/>
                      </a:lnTo>
                      <a:lnTo>
                        <a:pt x="66" y="13"/>
                      </a:lnTo>
                      <a:lnTo>
                        <a:pt x="66" y="13"/>
                      </a:lnTo>
                      <a:lnTo>
                        <a:pt x="68" y="11"/>
                      </a:lnTo>
                      <a:close/>
                      <a:moveTo>
                        <a:pt x="2" y="206"/>
                      </a:moveTo>
                      <a:lnTo>
                        <a:pt x="9" y="206"/>
                      </a:lnTo>
                      <a:lnTo>
                        <a:pt x="17" y="208"/>
                      </a:lnTo>
                      <a:lnTo>
                        <a:pt x="17" y="206"/>
                      </a:lnTo>
                      <a:lnTo>
                        <a:pt x="17" y="206"/>
                      </a:lnTo>
                      <a:lnTo>
                        <a:pt x="15" y="205"/>
                      </a:lnTo>
                      <a:lnTo>
                        <a:pt x="15" y="205"/>
                      </a:lnTo>
                      <a:lnTo>
                        <a:pt x="8" y="203"/>
                      </a:lnTo>
                      <a:lnTo>
                        <a:pt x="0" y="203"/>
                      </a:lnTo>
                      <a:lnTo>
                        <a:pt x="0" y="205"/>
                      </a:lnTo>
                      <a:lnTo>
                        <a:pt x="2" y="206"/>
                      </a:lnTo>
                      <a:close/>
                    </a:path>
                  </a:pathLst>
                </a:custGeom>
                <a:solidFill>
                  <a:srgbClr val="E79A5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526" name="Freeform 390"/>
                <p:cNvSpPr>
                  <a:spLocks noEditPoints="1"/>
                </p:cNvSpPr>
                <p:nvPr/>
              </p:nvSpPr>
              <p:spPr bwMode="auto">
                <a:xfrm>
                  <a:off x="1487" y="1355"/>
                  <a:ext cx="66" cy="204"/>
                </a:xfrm>
                <a:custGeom>
                  <a:avLst/>
                  <a:gdLst/>
                  <a:ahLst/>
                  <a:cxnLst>
                    <a:cxn ang="0">
                      <a:pos x="66" y="11"/>
                    </a:cxn>
                    <a:cxn ang="0">
                      <a:pos x="55" y="7"/>
                    </a:cxn>
                    <a:cxn ang="0">
                      <a:pos x="44" y="3"/>
                    </a:cxn>
                    <a:cxn ang="0">
                      <a:pos x="32" y="0"/>
                    </a:cxn>
                    <a:cxn ang="0">
                      <a:pos x="19" y="0"/>
                    </a:cxn>
                    <a:cxn ang="0">
                      <a:pos x="13" y="0"/>
                    </a:cxn>
                    <a:cxn ang="0">
                      <a:pos x="8" y="0"/>
                    </a:cxn>
                    <a:cxn ang="0">
                      <a:pos x="6" y="2"/>
                    </a:cxn>
                    <a:cxn ang="0">
                      <a:pos x="6" y="5"/>
                    </a:cxn>
                    <a:cxn ang="0">
                      <a:pos x="11" y="3"/>
                    </a:cxn>
                    <a:cxn ang="0">
                      <a:pos x="19" y="3"/>
                    </a:cxn>
                    <a:cxn ang="0">
                      <a:pos x="30" y="3"/>
                    </a:cxn>
                    <a:cxn ang="0">
                      <a:pos x="42" y="5"/>
                    </a:cxn>
                    <a:cxn ang="0">
                      <a:pos x="53" y="9"/>
                    </a:cxn>
                    <a:cxn ang="0">
                      <a:pos x="64" y="15"/>
                    </a:cxn>
                    <a:cxn ang="0">
                      <a:pos x="64" y="13"/>
                    </a:cxn>
                    <a:cxn ang="0">
                      <a:pos x="66" y="11"/>
                    </a:cxn>
                    <a:cxn ang="0">
                      <a:pos x="66" y="11"/>
                    </a:cxn>
                    <a:cxn ang="0">
                      <a:pos x="66" y="11"/>
                    </a:cxn>
                    <a:cxn ang="0">
                      <a:pos x="0" y="203"/>
                    </a:cxn>
                    <a:cxn ang="0">
                      <a:pos x="8" y="203"/>
                    </a:cxn>
                    <a:cxn ang="0">
                      <a:pos x="17" y="204"/>
                    </a:cxn>
                    <a:cxn ang="0">
                      <a:pos x="15" y="203"/>
                    </a:cxn>
                    <a:cxn ang="0">
                      <a:pos x="15" y="201"/>
                    </a:cxn>
                    <a:cxn ang="0">
                      <a:pos x="8" y="199"/>
                    </a:cxn>
                    <a:cxn ang="0">
                      <a:pos x="0" y="199"/>
                    </a:cxn>
                    <a:cxn ang="0">
                      <a:pos x="0" y="201"/>
                    </a:cxn>
                    <a:cxn ang="0">
                      <a:pos x="0" y="203"/>
                    </a:cxn>
                  </a:cxnLst>
                  <a:rect l="0" t="0" r="r" b="b"/>
                  <a:pathLst>
                    <a:path w="66" h="204">
                      <a:moveTo>
                        <a:pt x="66" y="11"/>
                      </a:moveTo>
                      <a:lnTo>
                        <a:pt x="55" y="7"/>
                      </a:lnTo>
                      <a:lnTo>
                        <a:pt x="44" y="3"/>
                      </a:lnTo>
                      <a:lnTo>
                        <a:pt x="32" y="0"/>
                      </a:lnTo>
                      <a:lnTo>
                        <a:pt x="19" y="0"/>
                      </a:lnTo>
                      <a:lnTo>
                        <a:pt x="13" y="0"/>
                      </a:lnTo>
                      <a:lnTo>
                        <a:pt x="8" y="0"/>
                      </a:lnTo>
                      <a:lnTo>
                        <a:pt x="6" y="2"/>
                      </a:lnTo>
                      <a:lnTo>
                        <a:pt x="6" y="5"/>
                      </a:lnTo>
                      <a:lnTo>
                        <a:pt x="11" y="3"/>
                      </a:lnTo>
                      <a:lnTo>
                        <a:pt x="19" y="3"/>
                      </a:lnTo>
                      <a:lnTo>
                        <a:pt x="30" y="3"/>
                      </a:lnTo>
                      <a:lnTo>
                        <a:pt x="42" y="5"/>
                      </a:lnTo>
                      <a:lnTo>
                        <a:pt x="53" y="9"/>
                      </a:lnTo>
                      <a:lnTo>
                        <a:pt x="64" y="15"/>
                      </a:lnTo>
                      <a:lnTo>
                        <a:pt x="64" y="13"/>
                      </a:lnTo>
                      <a:lnTo>
                        <a:pt x="66" y="11"/>
                      </a:lnTo>
                      <a:lnTo>
                        <a:pt x="66" y="11"/>
                      </a:lnTo>
                      <a:lnTo>
                        <a:pt x="66" y="11"/>
                      </a:lnTo>
                      <a:close/>
                      <a:moveTo>
                        <a:pt x="0" y="203"/>
                      </a:moveTo>
                      <a:lnTo>
                        <a:pt x="8" y="203"/>
                      </a:lnTo>
                      <a:lnTo>
                        <a:pt x="17" y="204"/>
                      </a:lnTo>
                      <a:lnTo>
                        <a:pt x="15" y="203"/>
                      </a:lnTo>
                      <a:lnTo>
                        <a:pt x="15" y="201"/>
                      </a:lnTo>
                      <a:lnTo>
                        <a:pt x="8" y="199"/>
                      </a:lnTo>
                      <a:lnTo>
                        <a:pt x="0" y="199"/>
                      </a:lnTo>
                      <a:lnTo>
                        <a:pt x="0" y="201"/>
                      </a:lnTo>
                      <a:lnTo>
                        <a:pt x="0" y="203"/>
                      </a:lnTo>
                      <a:close/>
                    </a:path>
                  </a:pathLst>
                </a:custGeom>
                <a:solidFill>
                  <a:srgbClr val="E79C5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527" name="Freeform 391"/>
                <p:cNvSpPr>
                  <a:spLocks noEditPoints="1"/>
                </p:cNvSpPr>
                <p:nvPr/>
              </p:nvSpPr>
              <p:spPr bwMode="auto">
                <a:xfrm>
                  <a:off x="1487" y="1357"/>
                  <a:ext cx="64" cy="201"/>
                </a:xfrm>
                <a:custGeom>
                  <a:avLst/>
                  <a:gdLst/>
                  <a:ahLst/>
                  <a:cxnLst>
                    <a:cxn ang="0">
                      <a:pos x="64" y="11"/>
                    </a:cxn>
                    <a:cxn ang="0">
                      <a:pos x="55" y="5"/>
                    </a:cxn>
                    <a:cxn ang="0">
                      <a:pos x="44" y="3"/>
                    </a:cxn>
                    <a:cxn ang="0">
                      <a:pos x="30" y="0"/>
                    </a:cxn>
                    <a:cxn ang="0">
                      <a:pos x="19" y="0"/>
                    </a:cxn>
                    <a:cxn ang="0">
                      <a:pos x="13" y="0"/>
                    </a:cxn>
                    <a:cxn ang="0">
                      <a:pos x="6" y="0"/>
                    </a:cxn>
                    <a:cxn ang="0">
                      <a:pos x="6" y="3"/>
                    </a:cxn>
                    <a:cxn ang="0">
                      <a:pos x="4" y="5"/>
                    </a:cxn>
                    <a:cxn ang="0">
                      <a:pos x="11" y="3"/>
                    </a:cxn>
                    <a:cxn ang="0">
                      <a:pos x="19" y="3"/>
                    </a:cxn>
                    <a:cxn ang="0">
                      <a:pos x="30" y="3"/>
                    </a:cxn>
                    <a:cxn ang="0">
                      <a:pos x="42" y="5"/>
                    </a:cxn>
                    <a:cxn ang="0">
                      <a:pos x="53" y="9"/>
                    </a:cxn>
                    <a:cxn ang="0">
                      <a:pos x="63" y="13"/>
                    </a:cxn>
                    <a:cxn ang="0">
                      <a:pos x="64" y="13"/>
                    </a:cxn>
                    <a:cxn ang="0">
                      <a:pos x="64" y="11"/>
                    </a:cxn>
                    <a:cxn ang="0">
                      <a:pos x="0" y="199"/>
                    </a:cxn>
                    <a:cxn ang="0">
                      <a:pos x="8" y="199"/>
                    </a:cxn>
                    <a:cxn ang="0">
                      <a:pos x="15" y="201"/>
                    </a:cxn>
                    <a:cxn ang="0">
                      <a:pos x="15" y="199"/>
                    </a:cxn>
                    <a:cxn ang="0">
                      <a:pos x="15" y="197"/>
                    </a:cxn>
                    <a:cxn ang="0">
                      <a:pos x="8" y="195"/>
                    </a:cxn>
                    <a:cxn ang="0">
                      <a:pos x="0" y="195"/>
                    </a:cxn>
                    <a:cxn ang="0">
                      <a:pos x="0" y="197"/>
                    </a:cxn>
                    <a:cxn ang="0">
                      <a:pos x="0" y="199"/>
                    </a:cxn>
                  </a:cxnLst>
                  <a:rect l="0" t="0" r="r" b="b"/>
                  <a:pathLst>
                    <a:path w="64" h="201">
                      <a:moveTo>
                        <a:pt x="64" y="11"/>
                      </a:moveTo>
                      <a:lnTo>
                        <a:pt x="55" y="5"/>
                      </a:lnTo>
                      <a:lnTo>
                        <a:pt x="44" y="3"/>
                      </a:lnTo>
                      <a:lnTo>
                        <a:pt x="30" y="0"/>
                      </a:lnTo>
                      <a:lnTo>
                        <a:pt x="19" y="0"/>
                      </a:lnTo>
                      <a:lnTo>
                        <a:pt x="13" y="0"/>
                      </a:lnTo>
                      <a:lnTo>
                        <a:pt x="6" y="0"/>
                      </a:lnTo>
                      <a:lnTo>
                        <a:pt x="6" y="3"/>
                      </a:lnTo>
                      <a:lnTo>
                        <a:pt x="4" y="5"/>
                      </a:lnTo>
                      <a:lnTo>
                        <a:pt x="11" y="3"/>
                      </a:lnTo>
                      <a:lnTo>
                        <a:pt x="19" y="3"/>
                      </a:lnTo>
                      <a:lnTo>
                        <a:pt x="30" y="3"/>
                      </a:lnTo>
                      <a:lnTo>
                        <a:pt x="42" y="5"/>
                      </a:lnTo>
                      <a:lnTo>
                        <a:pt x="53" y="9"/>
                      </a:lnTo>
                      <a:lnTo>
                        <a:pt x="63" y="13"/>
                      </a:lnTo>
                      <a:lnTo>
                        <a:pt x="64" y="13"/>
                      </a:lnTo>
                      <a:lnTo>
                        <a:pt x="64" y="11"/>
                      </a:lnTo>
                      <a:close/>
                      <a:moveTo>
                        <a:pt x="0" y="199"/>
                      </a:moveTo>
                      <a:lnTo>
                        <a:pt x="8" y="199"/>
                      </a:lnTo>
                      <a:lnTo>
                        <a:pt x="15" y="201"/>
                      </a:lnTo>
                      <a:lnTo>
                        <a:pt x="15" y="199"/>
                      </a:lnTo>
                      <a:lnTo>
                        <a:pt x="15" y="197"/>
                      </a:lnTo>
                      <a:lnTo>
                        <a:pt x="8" y="195"/>
                      </a:lnTo>
                      <a:lnTo>
                        <a:pt x="0" y="195"/>
                      </a:lnTo>
                      <a:lnTo>
                        <a:pt x="0" y="197"/>
                      </a:lnTo>
                      <a:lnTo>
                        <a:pt x="0" y="199"/>
                      </a:lnTo>
                      <a:close/>
                    </a:path>
                  </a:pathLst>
                </a:custGeom>
                <a:solidFill>
                  <a:srgbClr val="E79D5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528" name="Freeform 392"/>
                <p:cNvSpPr>
                  <a:spLocks noEditPoints="1"/>
                </p:cNvSpPr>
                <p:nvPr/>
              </p:nvSpPr>
              <p:spPr bwMode="auto">
                <a:xfrm>
                  <a:off x="1487" y="1358"/>
                  <a:ext cx="64" cy="198"/>
                </a:xfrm>
                <a:custGeom>
                  <a:avLst/>
                  <a:gdLst/>
                  <a:ahLst/>
                  <a:cxnLst>
                    <a:cxn ang="0">
                      <a:pos x="64" y="12"/>
                    </a:cxn>
                    <a:cxn ang="0">
                      <a:pos x="53" y="6"/>
                    </a:cxn>
                    <a:cxn ang="0">
                      <a:pos x="42" y="2"/>
                    </a:cxn>
                    <a:cxn ang="0">
                      <a:pos x="30" y="0"/>
                    </a:cxn>
                    <a:cxn ang="0">
                      <a:pos x="19" y="0"/>
                    </a:cxn>
                    <a:cxn ang="0">
                      <a:pos x="11" y="0"/>
                    </a:cxn>
                    <a:cxn ang="0">
                      <a:pos x="6" y="2"/>
                    </a:cxn>
                    <a:cxn ang="0">
                      <a:pos x="4" y="4"/>
                    </a:cxn>
                    <a:cxn ang="0">
                      <a:pos x="2" y="6"/>
                    </a:cxn>
                    <a:cxn ang="0">
                      <a:pos x="9" y="4"/>
                    </a:cxn>
                    <a:cxn ang="0">
                      <a:pos x="19" y="4"/>
                    </a:cxn>
                    <a:cxn ang="0">
                      <a:pos x="30" y="4"/>
                    </a:cxn>
                    <a:cxn ang="0">
                      <a:pos x="42" y="6"/>
                    </a:cxn>
                    <a:cxn ang="0">
                      <a:pos x="51" y="10"/>
                    </a:cxn>
                    <a:cxn ang="0">
                      <a:pos x="61" y="14"/>
                    </a:cxn>
                    <a:cxn ang="0">
                      <a:pos x="63" y="12"/>
                    </a:cxn>
                    <a:cxn ang="0">
                      <a:pos x="64" y="12"/>
                    </a:cxn>
                    <a:cxn ang="0">
                      <a:pos x="0" y="196"/>
                    </a:cxn>
                    <a:cxn ang="0">
                      <a:pos x="8" y="196"/>
                    </a:cxn>
                    <a:cxn ang="0">
                      <a:pos x="15" y="198"/>
                    </a:cxn>
                    <a:cxn ang="0">
                      <a:pos x="15" y="196"/>
                    </a:cxn>
                    <a:cxn ang="0">
                      <a:pos x="15" y="194"/>
                    </a:cxn>
                    <a:cxn ang="0">
                      <a:pos x="8" y="192"/>
                    </a:cxn>
                    <a:cxn ang="0">
                      <a:pos x="0" y="192"/>
                    </a:cxn>
                    <a:cxn ang="0">
                      <a:pos x="0" y="194"/>
                    </a:cxn>
                    <a:cxn ang="0">
                      <a:pos x="0" y="196"/>
                    </a:cxn>
                  </a:cxnLst>
                  <a:rect l="0" t="0" r="r" b="b"/>
                  <a:pathLst>
                    <a:path w="64" h="198">
                      <a:moveTo>
                        <a:pt x="64" y="12"/>
                      </a:moveTo>
                      <a:lnTo>
                        <a:pt x="53" y="6"/>
                      </a:lnTo>
                      <a:lnTo>
                        <a:pt x="42" y="2"/>
                      </a:lnTo>
                      <a:lnTo>
                        <a:pt x="30" y="0"/>
                      </a:lnTo>
                      <a:lnTo>
                        <a:pt x="19" y="0"/>
                      </a:lnTo>
                      <a:lnTo>
                        <a:pt x="11" y="0"/>
                      </a:lnTo>
                      <a:lnTo>
                        <a:pt x="6" y="2"/>
                      </a:lnTo>
                      <a:lnTo>
                        <a:pt x="4" y="4"/>
                      </a:lnTo>
                      <a:lnTo>
                        <a:pt x="2" y="6"/>
                      </a:lnTo>
                      <a:lnTo>
                        <a:pt x="9" y="4"/>
                      </a:lnTo>
                      <a:lnTo>
                        <a:pt x="19" y="4"/>
                      </a:lnTo>
                      <a:lnTo>
                        <a:pt x="30" y="4"/>
                      </a:lnTo>
                      <a:lnTo>
                        <a:pt x="42" y="6"/>
                      </a:lnTo>
                      <a:lnTo>
                        <a:pt x="51" y="10"/>
                      </a:lnTo>
                      <a:lnTo>
                        <a:pt x="61" y="14"/>
                      </a:lnTo>
                      <a:lnTo>
                        <a:pt x="63" y="12"/>
                      </a:lnTo>
                      <a:lnTo>
                        <a:pt x="64" y="12"/>
                      </a:lnTo>
                      <a:close/>
                      <a:moveTo>
                        <a:pt x="0" y="196"/>
                      </a:moveTo>
                      <a:lnTo>
                        <a:pt x="8" y="196"/>
                      </a:lnTo>
                      <a:lnTo>
                        <a:pt x="15" y="198"/>
                      </a:lnTo>
                      <a:lnTo>
                        <a:pt x="15" y="196"/>
                      </a:lnTo>
                      <a:lnTo>
                        <a:pt x="15" y="194"/>
                      </a:lnTo>
                      <a:lnTo>
                        <a:pt x="8" y="192"/>
                      </a:lnTo>
                      <a:lnTo>
                        <a:pt x="0" y="192"/>
                      </a:lnTo>
                      <a:lnTo>
                        <a:pt x="0" y="194"/>
                      </a:lnTo>
                      <a:lnTo>
                        <a:pt x="0" y="196"/>
                      </a:lnTo>
                      <a:close/>
                    </a:path>
                  </a:pathLst>
                </a:custGeom>
                <a:solidFill>
                  <a:srgbClr val="E79E5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529" name="Freeform 393"/>
                <p:cNvSpPr>
                  <a:spLocks noEditPoints="1"/>
                </p:cNvSpPr>
                <p:nvPr/>
              </p:nvSpPr>
              <p:spPr bwMode="auto">
                <a:xfrm>
                  <a:off x="1485" y="1360"/>
                  <a:ext cx="65" cy="194"/>
                </a:xfrm>
                <a:custGeom>
                  <a:avLst/>
                  <a:gdLst/>
                  <a:ahLst/>
                  <a:cxnLst>
                    <a:cxn ang="0">
                      <a:pos x="65" y="10"/>
                    </a:cxn>
                    <a:cxn ang="0">
                      <a:pos x="55" y="6"/>
                    </a:cxn>
                    <a:cxn ang="0">
                      <a:pos x="44" y="2"/>
                    </a:cxn>
                    <a:cxn ang="0">
                      <a:pos x="32" y="0"/>
                    </a:cxn>
                    <a:cxn ang="0">
                      <a:pos x="21" y="0"/>
                    </a:cxn>
                    <a:cxn ang="0">
                      <a:pos x="13" y="0"/>
                    </a:cxn>
                    <a:cxn ang="0">
                      <a:pos x="6" y="2"/>
                    </a:cxn>
                    <a:cxn ang="0">
                      <a:pos x="4" y="4"/>
                    </a:cxn>
                    <a:cxn ang="0">
                      <a:pos x="2" y="6"/>
                    </a:cxn>
                    <a:cxn ang="0">
                      <a:pos x="11" y="4"/>
                    </a:cxn>
                    <a:cxn ang="0">
                      <a:pos x="21" y="4"/>
                    </a:cxn>
                    <a:cxn ang="0">
                      <a:pos x="32" y="4"/>
                    </a:cxn>
                    <a:cxn ang="0">
                      <a:pos x="42" y="6"/>
                    </a:cxn>
                    <a:cxn ang="0">
                      <a:pos x="53" y="10"/>
                    </a:cxn>
                    <a:cxn ang="0">
                      <a:pos x="63" y="14"/>
                    </a:cxn>
                    <a:cxn ang="0">
                      <a:pos x="63" y="12"/>
                    </a:cxn>
                    <a:cxn ang="0">
                      <a:pos x="65" y="10"/>
                    </a:cxn>
                    <a:cxn ang="0">
                      <a:pos x="2" y="192"/>
                    </a:cxn>
                    <a:cxn ang="0">
                      <a:pos x="10" y="192"/>
                    </a:cxn>
                    <a:cxn ang="0">
                      <a:pos x="17" y="194"/>
                    </a:cxn>
                    <a:cxn ang="0">
                      <a:pos x="17" y="192"/>
                    </a:cxn>
                    <a:cxn ang="0">
                      <a:pos x="17" y="190"/>
                    </a:cxn>
                    <a:cxn ang="0">
                      <a:pos x="10" y="188"/>
                    </a:cxn>
                    <a:cxn ang="0">
                      <a:pos x="0" y="186"/>
                    </a:cxn>
                    <a:cxn ang="0">
                      <a:pos x="2" y="190"/>
                    </a:cxn>
                    <a:cxn ang="0">
                      <a:pos x="2" y="192"/>
                    </a:cxn>
                  </a:cxnLst>
                  <a:rect l="0" t="0" r="r" b="b"/>
                  <a:pathLst>
                    <a:path w="65" h="194">
                      <a:moveTo>
                        <a:pt x="65" y="10"/>
                      </a:moveTo>
                      <a:lnTo>
                        <a:pt x="55" y="6"/>
                      </a:lnTo>
                      <a:lnTo>
                        <a:pt x="44" y="2"/>
                      </a:lnTo>
                      <a:lnTo>
                        <a:pt x="32" y="0"/>
                      </a:lnTo>
                      <a:lnTo>
                        <a:pt x="21" y="0"/>
                      </a:lnTo>
                      <a:lnTo>
                        <a:pt x="13" y="0"/>
                      </a:lnTo>
                      <a:lnTo>
                        <a:pt x="6" y="2"/>
                      </a:lnTo>
                      <a:lnTo>
                        <a:pt x="4" y="4"/>
                      </a:lnTo>
                      <a:lnTo>
                        <a:pt x="2" y="6"/>
                      </a:lnTo>
                      <a:lnTo>
                        <a:pt x="11" y="4"/>
                      </a:lnTo>
                      <a:lnTo>
                        <a:pt x="21" y="4"/>
                      </a:lnTo>
                      <a:lnTo>
                        <a:pt x="32" y="4"/>
                      </a:lnTo>
                      <a:lnTo>
                        <a:pt x="42" y="6"/>
                      </a:lnTo>
                      <a:lnTo>
                        <a:pt x="53" y="10"/>
                      </a:lnTo>
                      <a:lnTo>
                        <a:pt x="63" y="14"/>
                      </a:lnTo>
                      <a:lnTo>
                        <a:pt x="63" y="12"/>
                      </a:lnTo>
                      <a:lnTo>
                        <a:pt x="65" y="10"/>
                      </a:lnTo>
                      <a:close/>
                      <a:moveTo>
                        <a:pt x="2" y="192"/>
                      </a:moveTo>
                      <a:lnTo>
                        <a:pt x="10" y="192"/>
                      </a:lnTo>
                      <a:lnTo>
                        <a:pt x="17" y="194"/>
                      </a:lnTo>
                      <a:lnTo>
                        <a:pt x="17" y="192"/>
                      </a:lnTo>
                      <a:lnTo>
                        <a:pt x="17" y="190"/>
                      </a:lnTo>
                      <a:lnTo>
                        <a:pt x="10" y="188"/>
                      </a:lnTo>
                      <a:lnTo>
                        <a:pt x="0" y="186"/>
                      </a:lnTo>
                      <a:lnTo>
                        <a:pt x="2" y="190"/>
                      </a:lnTo>
                      <a:lnTo>
                        <a:pt x="2" y="192"/>
                      </a:lnTo>
                      <a:close/>
                    </a:path>
                  </a:pathLst>
                </a:custGeom>
                <a:solidFill>
                  <a:srgbClr val="E8A05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530" name="Freeform 394"/>
                <p:cNvSpPr>
                  <a:spLocks noEditPoints="1"/>
                </p:cNvSpPr>
                <p:nvPr/>
              </p:nvSpPr>
              <p:spPr bwMode="auto">
                <a:xfrm>
                  <a:off x="1485" y="1362"/>
                  <a:ext cx="63" cy="190"/>
                </a:xfrm>
                <a:custGeom>
                  <a:avLst/>
                  <a:gdLst/>
                  <a:ahLst/>
                  <a:cxnLst>
                    <a:cxn ang="0">
                      <a:pos x="63" y="10"/>
                    </a:cxn>
                    <a:cxn ang="0">
                      <a:pos x="53" y="6"/>
                    </a:cxn>
                    <a:cxn ang="0">
                      <a:pos x="44" y="2"/>
                    </a:cxn>
                    <a:cxn ang="0">
                      <a:pos x="32" y="0"/>
                    </a:cxn>
                    <a:cxn ang="0">
                      <a:pos x="21" y="0"/>
                    </a:cxn>
                    <a:cxn ang="0">
                      <a:pos x="11" y="0"/>
                    </a:cxn>
                    <a:cxn ang="0">
                      <a:pos x="4" y="2"/>
                    </a:cxn>
                    <a:cxn ang="0">
                      <a:pos x="2" y="4"/>
                    </a:cxn>
                    <a:cxn ang="0">
                      <a:pos x="0" y="6"/>
                    </a:cxn>
                    <a:cxn ang="0">
                      <a:pos x="11" y="4"/>
                    </a:cxn>
                    <a:cxn ang="0">
                      <a:pos x="21" y="4"/>
                    </a:cxn>
                    <a:cxn ang="0">
                      <a:pos x="32" y="4"/>
                    </a:cxn>
                    <a:cxn ang="0">
                      <a:pos x="42" y="6"/>
                    </a:cxn>
                    <a:cxn ang="0">
                      <a:pos x="51" y="10"/>
                    </a:cxn>
                    <a:cxn ang="0">
                      <a:pos x="61" y="14"/>
                    </a:cxn>
                    <a:cxn ang="0">
                      <a:pos x="63" y="12"/>
                    </a:cxn>
                    <a:cxn ang="0">
                      <a:pos x="63" y="10"/>
                    </a:cxn>
                    <a:cxn ang="0">
                      <a:pos x="2" y="188"/>
                    </a:cxn>
                    <a:cxn ang="0">
                      <a:pos x="10" y="188"/>
                    </a:cxn>
                    <a:cxn ang="0">
                      <a:pos x="17" y="190"/>
                    </a:cxn>
                    <a:cxn ang="0">
                      <a:pos x="17" y="188"/>
                    </a:cxn>
                    <a:cxn ang="0">
                      <a:pos x="17" y="186"/>
                    </a:cxn>
                    <a:cxn ang="0">
                      <a:pos x="10" y="184"/>
                    </a:cxn>
                    <a:cxn ang="0">
                      <a:pos x="0" y="182"/>
                    </a:cxn>
                    <a:cxn ang="0">
                      <a:pos x="0" y="184"/>
                    </a:cxn>
                    <a:cxn ang="0">
                      <a:pos x="2" y="188"/>
                    </a:cxn>
                  </a:cxnLst>
                  <a:rect l="0" t="0" r="r" b="b"/>
                  <a:pathLst>
                    <a:path w="63" h="190">
                      <a:moveTo>
                        <a:pt x="63" y="10"/>
                      </a:moveTo>
                      <a:lnTo>
                        <a:pt x="53" y="6"/>
                      </a:lnTo>
                      <a:lnTo>
                        <a:pt x="44" y="2"/>
                      </a:lnTo>
                      <a:lnTo>
                        <a:pt x="32" y="0"/>
                      </a:lnTo>
                      <a:lnTo>
                        <a:pt x="21" y="0"/>
                      </a:lnTo>
                      <a:lnTo>
                        <a:pt x="11" y="0"/>
                      </a:lnTo>
                      <a:lnTo>
                        <a:pt x="4" y="2"/>
                      </a:lnTo>
                      <a:lnTo>
                        <a:pt x="2" y="4"/>
                      </a:lnTo>
                      <a:lnTo>
                        <a:pt x="0" y="6"/>
                      </a:lnTo>
                      <a:lnTo>
                        <a:pt x="11" y="4"/>
                      </a:lnTo>
                      <a:lnTo>
                        <a:pt x="21" y="4"/>
                      </a:lnTo>
                      <a:lnTo>
                        <a:pt x="32" y="4"/>
                      </a:lnTo>
                      <a:lnTo>
                        <a:pt x="42" y="6"/>
                      </a:lnTo>
                      <a:lnTo>
                        <a:pt x="51" y="10"/>
                      </a:lnTo>
                      <a:lnTo>
                        <a:pt x="61" y="14"/>
                      </a:lnTo>
                      <a:lnTo>
                        <a:pt x="63" y="12"/>
                      </a:lnTo>
                      <a:lnTo>
                        <a:pt x="63" y="10"/>
                      </a:lnTo>
                      <a:close/>
                      <a:moveTo>
                        <a:pt x="2" y="188"/>
                      </a:moveTo>
                      <a:lnTo>
                        <a:pt x="10" y="188"/>
                      </a:lnTo>
                      <a:lnTo>
                        <a:pt x="17" y="190"/>
                      </a:lnTo>
                      <a:lnTo>
                        <a:pt x="17" y="188"/>
                      </a:lnTo>
                      <a:lnTo>
                        <a:pt x="17" y="186"/>
                      </a:lnTo>
                      <a:lnTo>
                        <a:pt x="10" y="184"/>
                      </a:lnTo>
                      <a:lnTo>
                        <a:pt x="0" y="182"/>
                      </a:lnTo>
                      <a:lnTo>
                        <a:pt x="0" y="184"/>
                      </a:lnTo>
                      <a:lnTo>
                        <a:pt x="2" y="188"/>
                      </a:lnTo>
                      <a:close/>
                    </a:path>
                  </a:pathLst>
                </a:custGeom>
                <a:solidFill>
                  <a:srgbClr val="E8A15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531" name="Freeform 395"/>
                <p:cNvSpPr>
                  <a:spLocks noEditPoints="1"/>
                </p:cNvSpPr>
                <p:nvPr/>
              </p:nvSpPr>
              <p:spPr bwMode="auto">
                <a:xfrm>
                  <a:off x="1485" y="1364"/>
                  <a:ext cx="63" cy="186"/>
                </a:xfrm>
                <a:custGeom>
                  <a:avLst/>
                  <a:gdLst/>
                  <a:ahLst/>
                  <a:cxnLst>
                    <a:cxn ang="0">
                      <a:pos x="63" y="10"/>
                    </a:cxn>
                    <a:cxn ang="0">
                      <a:pos x="53" y="6"/>
                    </a:cxn>
                    <a:cxn ang="0">
                      <a:pos x="42" y="2"/>
                    </a:cxn>
                    <a:cxn ang="0">
                      <a:pos x="32" y="0"/>
                    </a:cxn>
                    <a:cxn ang="0">
                      <a:pos x="21" y="0"/>
                    </a:cxn>
                    <a:cxn ang="0">
                      <a:pos x="11" y="0"/>
                    </a:cxn>
                    <a:cxn ang="0">
                      <a:pos x="2" y="2"/>
                    </a:cxn>
                    <a:cxn ang="0">
                      <a:pos x="0" y="4"/>
                    </a:cxn>
                    <a:cxn ang="0">
                      <a:pos x="0" y="6"/>
                    </a:cxn>
                    <a:cxn ang="0">
                      <a:pos x="10" y="4"/>
                    </a:cxn>
                    <a:cxn ang="0">
                      <a:pos x="21" y="4"/>
                    </a:cxn>
                    <a:cxn ang="0">
                      <a:pos x="30" y="4"/>
                    </a:cxn>
                    <a:cxn ang="0">
                      <a:pos x="42" y="6"/>
                    </a:cxn>
                    <a:cxn ang="0">
                      <a:pos x="51" y="10"/>
                    </a:cxn>
                    <a:cxn ang="0">
                      <a:pos x="61" y="13"/>
                    </a:cxn>
                    <a:cxn ang="0">
                      <a:pos x="61" y="12"/>
                    </a:cxn>
                    <a:cxn ang="0">
                      <a:pos x="63" y="10"/>
                    </a:cxn>
                    <a:cxn ang="0">
                      <a:pos x="0" y="182"/>
                    </a:cxn>
                    <a:cxn ang="0">
                      <a:pos x="10" y="184"/>
                    </a:cxn>
                    <a:cxn ang="0">
                      <a:pos x="17" y="186"/>
                    </a:cxn>
                    <a:cxn ang="0">
                      <a:pos x="17" y="184"/>
                    </a:cxn>
                    <a:cxn ang="0">
                      <a:pos x="17" y="182"/>
                    </a:cxn>
                    <a:cxn ang="0">
                      <a:pos x="17" y="182"/>
                    </a:cxn>
                    <a:cxn ang="0">
                      <a:pos x="17" y="182"/>
                    </a:cxn>
                    <a:cxn ang="0">
                      <a:pos x="8" y="180"/>
                    </a:cxn>
                    <a:cxn ang="0">
                      <a:pos x="0" y="178"/>
                    </a:cxn>
                    <a:cxn ang="0">
                      <a:pos x="0" y="180"/>
                    </a:cxn>
                    <a:cxn ang="0">
                      <a:pos x="0" y="182"/>
                    </a:cxn>
                  </a:cxnLst>
                  <a:rect l="0" t="0" r="r" b="b"/>
                  <a:pathLst>
                    <a:path w="63" h="186">
                      <a:moveTo>
                        <a:pt x="63" y="10"/>
                      </a:moveTo>
                      <a:lnTo>
                        <a:pt x="53" y="6"/>
                      </a:lnTo>
                      <a:lnTo>
                        <a:pt x="42" y="2"/>
                      </a:lnTo>
                      <a:lnTo>
                        <a:pt x="32" y="0"/>
                      </a:lnTo>
                      <a:lnTo>
                        <a:pt x="21" y="0"/>
                      </a:lnTo>
                      <a:lnTo>
                        <a:pt x="11" y="0"/>
                      </a:lnTo>
                      <a:lnTo>
                        <a:pt x="2" y="2"/>
                      </a:lnTo>
                      <a:lnTo>
                        <a:pt x="0" y="4"/>
                      </a:lnTo>
                      <a:lnTo>
                        <a:pt x="0" y="6"/>
                      </a:lnTo>
                      <a:lnTo>
                        <a:pt x="10" y="4"/>
                      </a:lnTo>
                      <a:lnTo>
                        <a:pt x="21" y="4"/>
                      </a:lnTo>
                      <a:lnTo>
                        <a:pt x="30" y="4"/>
                      </a:lnTo>
                      <a:lnTo>
                        <a:pt x="42" y="6"/>
                      </a:lnTo>
                      <a:lnTo>
                        <a:pt x="51" y="10"/>
                      </a:lnTo>
                      <a:lnTo>
                        <a:pt x="61" y="13"/>
                      </a:lnTo>
                      <a:lnTo>
                        <a:pt x="61" y="12"/>
                      </a:lnTo>
                      <a:lnTo>
                        <a:pt x="63" y="10"/>
                      </a:lnTo>
                      <a:close/>
                      <a:moveTo>
                        <a:pt x="0" y="182"/>
                      </a:moveTo>
                      <a:lnTo>
                        <a:pt x="10" y="184"/>
                      </a:lnTo>
                      <a:lnTo>
                        <a:pt x="17" y="186"/>
                      </a:lnTo>
                      <a:lnTo>
                        <a:pt x="17" y="184"/>
                      </a:lnTo>
                      <a:lnTo>
                        <a:pt x="17" y="182"/>
                      </a:lnTo>
                      <a:lnTo>
                        <a:pt x="17" y="182"/>
                      </a:lnTo>
                      <a:lnTo>
                        <a:pt x="17" y="182"/>
                      </a:lnTo>
                      <a:lnTo>
                        <a:pt x="8" y="180"/>
                      </a:lnTo>
                      <a:lnTo>
                        <a:pt x="0" y="178"/>
                      </a:lnTo>
                      <a:lnTo>
                        <a:pt x="0" y="180"/>
                      </a:lnTo>
                      <a:lnTo>
                        <a:pt x="0" y="182"/>
                      </a:lnTo>
                      <a:close/>
                    </a:path>
                  </a:pathLst>
                </a:custGeom>
                <a:solidFill>
                  <a:srgbClr val="E8A25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532" name="Freeform 396"/>
                <p:cNvSpPr>
                  <a:spLocks noEditPoints="1"/>
                </p:cNvSpPr>
                <p:nvPr/>
              </p:nvSpPr>
              <p:spPr bwMode="auto">
                <a:xfrm>
                  <a:off x="1483" y="1366"/>
                  <a:ext cx="63" cy="182"/>
                </a:xfrm>
                <a:custGeom>
                  <a:avLst/>
                  <a:gdLst/>
                  <a:ahLst/>
                  <a:cxnLst>
                    <a:cxn ang="0">
                      <a:pos x="63" y="10"/>
                    </a:cxn>
                    <a:cxn ang="0">
                      <a:pos x="53" y="6"/>
                    </a:cxn>
                    <a:cxn ang="0">
                      <a:pos x="44" y="2"/>
                    </a:cxn>
                    <a:cxn ang="0">
                      <a:pos x="34" y="0"/>
                    </a:cxn>
                    <a:cxn ang="0">
                      <a:pos x="23" y="0"/>
                    </a:cxn>
                    <a:cxn ang="0">
                      <a:pos x="13" y="0"/>
                    </a:cxn>
                    <a:cxn ang="0">
                      <a:pos x="2" y="2"/>
                    </a:cxn>
                    <a:cxn ang="0">
                      <a:pos x="2" y="4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8"/>
                    </a:cxn>
                    <a:cxn ang="0">
                      <a:pos x="12" y="4"/>
                    </a:cxn>
                    <a:cxn ang="0">
                      <a:pos x="23" y="4"/>
                    </a:cxn>
                    <a:cxn ang="0">
                      <a:pos x="32" y="4"/>
                    </a:cxn>
                    <a:cxn ang="0">
                      <a:pos x="42" y="6"/>
                    </a:cxn>
                    <a:cxn ang="0">
                      <a:pos x="51" y="10"/>
                    </a:cxn>
                    <a:cxn ang="0">
                      <a:pos x="61" y="13"/>
                    </a:cxn>
                    <a:cxn ang="0">
                      <a:pos x="63" y="11"/>
                    </a:cxn>
                    <a:cxn ang="0">
                      <a:pos x="63" y="10"/>
                    </a:cxn>
                    <a:cxn ang="0">
                      <a:pos x="2" y="178"/>
                    </a:cxn>
                    <a:cxn ang="0">
                      <a:pos x="12" y="180"/>
                    </a:cxn>
                    <a:cxn ang="0">
                      <a:pos x="19" y="182"/>
                    </a:cxn>
                    <a:cxn ang="0">
                      <a:pos x="19" y="180"/>
                    </a:cxn>
                    <a:cxn ang="0">
                      <a:pos x="19" y="180"/>
                    </a:cxn>
                    <a:cxn ang="0">
                      <a:pos x="19" y="178"/>
                    </a:cxn>
                    <a:cxn ang="0">
                      <a:pos x="19" y="178"/>
                    </a:cxn>
                    <a:cxn ang="0">
                      <a:pos x="10" y="176"/>
                    </a:cxn>
                    <a:cxn ang="0">
                      <a:pos x="2" y="174"/>
                    </a:cxn>
                    <a:cxn ang="0">
                      <a:pos x="2" y="176"/>
                    </a:cxn>
                    <a:cxn ang="0">
                      <a:pos x="2" y="178"/>
                    </a:cxn>
                  </a:cxnLst>
                  <a:rect l="0" t="0" r="r" b="b"/>
                  <a:pathLst>
                    <a:path w="63" h="182">
                      <a:moveTo>
                        <a:pt x="63" y="10"/>
                      </a:moveTo>
                      <a:lnTo>
                        <a:pt x="53" y="6"/>
                      </a:lnTo>
                      <a:lnTo>
                        <a:pt x="44" y="2"/>
                      </a:lnTo>
                      <a:lnTo>
                        <a:pt x="34" y="0"/>
                      </a:lnTo>
                      <a:lnTo>
                        <a:pt x="23" y="0"/>
                      </a:lnTo>
                      <a:lnTo>
                        <a:pt x="13" y="0"/>
                      </a:lnTo>
                      <a:lnTo>
                        <a:pt x="2" y="2"/>
                      </a:lnTo>
                      <a:lnTo>
                        <a:pt x="2" y="4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8"/>
                      </a:lnTo>
                      <a:lnTo>
                        <a:pt x="12" y="4"/>
                      </a:lnTo>
                      <a:lnTo>
                        <a:pt x="23" y="4"/>
                      </a:lnTo>
                      <a:lnTo>
                        <a:pt x="32" y="4"/>
                      </a:lnTo>
                      <a:lnTo>
                        <a:pt x="42" y="6"/>
                      </a:lnTo>
                      <a:lnTo>
                        <a:pt x="51" y="10"/>
                      </a:lnTo>
                      <a:lnTo>
                        <a:pt x="61" y="13"/>
                      </a:lnTo>
                      <a:lnTo>
                        <a:pt x="63" y="11"/>
                      </a:lnTo>
                      <a:lnTo>
                        <a:pt x="63" y="10"/>
                      </a:lnTo>
                      <a:close/>
                      <a:moveTo>
                        <a:pt x="2" y="178"/>
                      </a:moveTo>
                      <a:lnTo>
                        <a:pt x="12" y="180"/>
                      </a:lnTo>
                      <a:lnTo>
                        <a:pt x="19" y="182"/>
                      </a:lnTo>
                      <a:lnTo>
                        <a:pt x="19" y="180"/>
                      </a:lnTo>
                      <a:lnTo>
                        <a:pt x="19" y="180"/>
                      </a:lnTo>
                      <a:lnTo>
                        <a:pt x="19" y="178"/>
                      </a:lnTo>
                      <a:lnTo>
                        <a:pt x="19" y="178"/>
                      </a:lnTo>
                      <a:lnTo>
                        <a:pt x="10" y="176"/>
                      </a:lnTo>
                      <a:lnTo>
                        <a:pt x="2" y="174"/>
                      </a:lnTo>
                      <a:lnTo>
                        <a:pt x="2" y="176"/>
                      </a:lnTo>
                      <a:lnTo>
                        <a:pt x="2" y="178"/>
                      </a:lnTo>
                      <a:close/>
                    </a:path>
                  </a:pathLst>
                </a:custGeom>
                <a:solidFill>
                  <a:srgbClr val="E8A35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533" name="Freeform 397"/>
                <p:cNvSpPr>
                  <a:spLocks noEditPoints="1"/>
                </p:cNvSpPr>
                <p:nvPr/>
              </p:nvSpPr>
              <p:spPr bwMode="auto">
                <a:xfrm>
                  <a:off x="1481" y="1368"/>
                  <a:ext cx="65" cy="178"/>
                </a:xfrm>
                <a:custGeom>
                  <a:avLst/>
                  <a:gdLst/>
                  <a:ahLst/>
                  <a:cxnLst>
                    <a:cxn ang="0">
                      <a:pos x="65" y="9"/>
                    </a:cxn>
                    <a:cxn ang="0">
                      <a:pos x="55" y="6"/>
                    </a:cxn>
                    <a:cxn ang="0">
                      <a:pos x="46" y="2"/>
                    </a:cxn>
                    <a:cxn ang="0">
                      <a:pos x="34" y="0"/>
                    </a:cxn>
                    <a:cxn ang="0">
                      <a:pos x="25" y="0"/>
                    </a:cxn>
                    <a:cxn ang="0">
                      <a:pos x="14" y="0"/>
                    </a:cxn>
                    <a:cxn ang="0">
                      <a:pos x="4" y="2"/>
                    </a:cxn>
                    <a:cxn ang="0">
                      <a:pos x="4" y="4"/>
                    </a:cxn>
                    <a:cxn ang="0">
                      <a:pos x="2" y="4"/>
                    </a:cxn>
                    <a:cxn ang="0">
                      <a:pos x="2" y="6"/>
                    </a:cxn>
                    <a:cxn ang="0">
                      <a:pos x="0" y="8"/>
                    </a:cxn>
                    <a:cxn ang="0">
                      <a:pos x="12" y="4"/>
                    </a:cxn>
                    <a:cxn ang="0">
                      <a:pos x="25" y="4"/>
                    </a:cxn>
                    <a:cxn ang="0">
                      <a:pos x="34" y="4"/>
                    </a:cxn>
                    <a:cxn ang="0">
                      <a:pos x="44" y="6"/>
                    </a:cxn>
                    <a:cxn ang="0">
                      <a:pos x="53" y="9"/>
                    </a:cxn>
                    <a:cxn ang="0">
                      <a:pos x="63" y="11"/>
                    </a:cxn>
                    <a:cxn ang="0">
                      <a:pos x="63" y="11"/>
                    </a:cxn>
                    <a:cxn ang="0">
                      <a:pos x="65" y="9"/>
                    </a:cxn>
                    <a:cxn ang="0">
                      <a:pos x="4" y="174"/>
                    </a:cxn>
                    <a:cxn ang="0">
                      <a:pos x="12" y="176"/>
                    </a:cxn>
                    <a:cxn ang="0">
                      <a:pos x="21" y="178"/>
                    </a:cxn>
                    <a:cxn ang="0">
                      <a:pos x="21" y="176"/>
                    </a:cxn>
                    <a:cxn ang="0">
                      <a:pos x="21" y="174"/>
                    </a:cxn>
                    <a:cxn ang="0">
                      <a:pos x="12" y="172"/>
                    </a:cxn>
                    <a:cxn ang="0">
                      <a:pos x="2" y="171"/>
                    </a:cxn>
                    <a:cxn ang="0">
                      <a:pos x="4" y="172"/>
                    </a:cxn>
                    <a:cxn ang="0">
                      <a:pos x="4" y="174"/>
                    </a:cxn>
                  </a:cxnLst>
                  <a:rect l="0" t="0" r="r" b="b"/>
                  <a:pathLst>
                    <a:path w="65" h="178">
                      <a:moveTo>
                        <a:pt x="65" y="9"/>
                      </a:moveTo>
                      <a:lnTo>
                        <a:pt x="55" y="6"/>
                      </a:lnTo>
                      <a:lnTo>
                        <a:pt x="46" y="2"/>
                      </a:lnTo>
                      <a:lnTo>
                        <a:pt x="34" y="0"/>
                      </a:lnTo>
                      <a:lnTo>
                        <a:pt x="25" y="0"/>
                      </a:lnTo>
                      <a:lnTo>
                        <a:pt x="14" y="0"/>
                      </a:lnTo>
                      <a:lnTo>
                        <a:pt x="4" y="2"/>
                      </a:lnTo>
                      <a:lnTo>
                        <a:pt x="4" y="4"/>
                      </a:lnTo>
                      <a:lnTo>
                        <a:pt x="2" y="4"/>
                      </a:lnTo>
                      <a:lnTo>
                        <a:pt x="2" y="6"/>
                      </a:lnTo>
                      <a:lnTo>
                        <a:pt x="0" y="8"/>
                      </a:lnTo>
                      <a:lnTo>
                        <a:pt x="12" y="4"/>
                      </a:lnTo>
                      <a:lnTo>
                        <a:pt x="25" y="4"/>
                      </a:lnTo>
                      <a:lnTo>
                        <a:pt x="34" y="4"/>
                      </a:lnTo>
                      <a:lnTo>
                        <a:pt x="44" y="6"/>
                      </a:lnTo>
                      <a:lnTo>
                        <a:pt x="53" y="9"/>
                      </a:lnTo>
                      <a:lnTo>
                        <a:pt x="63" y="11"/>
                      </a:lnTo>
                      <a:lnTo>
                        <a:pt x="63" y="11"/>
                      </a:lnTo>
                      <a:lnTo>
                        <a:pt x="65" y="9"/>
                      </a:lnTo>
                      <a:close/>
                      <a:moveTo>
                        <a:pt x="4" y="174"/>
                      </a:moveTo>
                      <a:lnTo>
                        <a:pt x="12" y="176"/>
                      </a:lnTo>
                      <a:lnTo>
                        <a:pt x="21" y="178"/>
                      </a:lnTo>
                      <a:lnTo>
                        <a:pt x="21" y="176"/>
                      </a:lnTo>
                      <a:lnTo>
                        <a:pt x="21" y="174"/>
                      </a:lnTo>
                      <a:lnTo>
                        <a:pt x="12" y="172"/>
                      </a:lnTo>
                      <a:lnTo>
                        <a:pt x="2" y="171"/>
                      </a:lnTo>
                      <a:lnTo>
                        <a:pt x="4" y="172"/>
                      </a:lnTo>
                      <a:lnTo>
                        <a:pt x="4" y="174"/>
                      </a:lnTo>
                      <a:close/>
                    </a:path>
                  </a:pathLst>
                </a:custGeom>
                <a:solidFill>
                  <a:srgbClr val="E8A45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534" name="Freeform 398"/>
                <p:cNvSpPr>
                  <a:spLocks noEditPoints="1"/>
                </p:cNvSpPr>
                <p:nvPr/>
              </p:nvSpPr>
              <p:spPr bwMode="auto">
                <a:xfrm>
                  <a:off x="1479" y="1370"/>
                  <a:ext cx="65" cy="174"/>
                </a:xfrm>
                <a:custGeom>
                  <a:avLst/>
                  <a:gdLst/>
                  <a:ahLst/>
                  <a:cxnLst>
                    <a:cxn ang="0">
                      <a:pos x="65" y="9"/>
                    </a:cxn>
                    <a:cxn ang="0">
                      <a:pos x="55" y="6"/>
                    </a:cxn>
                    <a:cxn ang="0">
                      <a:pos x="46" y="2"/>
                    </a:cxn>
                    <a:cxn ang="0">
                      <a:pos x="36" y="0"/>
                    </a:cxn>
                    <a:cxn ang="0">
                      <a:pos x="27" y="0"/>
                    </a:cxn>
                    <a:cxn ang="0">
                      <a:pos x="16" y="0"/>
                    </a:cxn>
                    <a:cxn ang="0">
                      <a:pos x="4" y="4"/>
                    </a:cxn>
                    <a:cxn ang="0">
                      <a:pos x="2" y="6"/>
                    </a:cxn>
                    <a:cxn ang="0">
                      <a:pos x="0" y="7"/>
                    </a:cxn>
                    <a:cxn ang="0">
                      <a:pos x="14" y="6"/>
                    </a:cxn>
                    <a:cxn ang="0">
                      <a:pos x="27" y="4"/>
                    </a:cxn>
                    <a:cxn ang="0">
                      <a:pos x="36" y="4"/>
                    </a:cxn>
                    <a:cxn ang="0">
                      <a:pos x="46" y="6"/>
                    </a:cxn>
                    <a:cxn ang="0">
                      <a:pos x="55" y="7"/>
                    </a:cxn>
                    <a:cxn ang="0">
                      <a:pos x="63" y="11"/>
                    </a:cxn>
                    <a:cxn ang="0">
                      <a:pos x="65" y="9"/>
                    </a:cxn>
                    <a:cxn ang="0">
                      <a:pos x="65" y="9"/>
                    </a:cxn>
                    <a:cxn ang="0">
                      <a:pos x="6" y="170"/>
                    </a:cxn>
                    <a:cxn ang="0">
                      <a:pos x="14" y="172"/>
                    </a:cxn>
                    <a:cxn ang="0">
                      <a:pos x="23" y="174"/>
                    </a:cxn>
                    <a:cxn ang="0">
                      <a:pos x="23" y="172"/>
                    </a:cxn>
                    <a:cxn ang="0">
                      <a:pos x="23" y="170"/>
                    </a:cxn>
                    <a:cxn ang="0">
                      <a:pos x="14" y="169"/>
                    </a:cxn>
                    <a:cxn ang="0">
                      <a:pos x="4" y="167"/>
                    </a:cxn>
                    <a:cxn ang="0">
                      <a:pos x="4" y="169"/>
                    </a:cxn>
                    <a:cxn ang="0">
                      <a:pos x="6" y="170"/>
                    </a:cxn>
                  </a:cxnLst>
                  <a:rect l="0" t="0" r="r" b="b"/>
                  <a:pathLst>
                    <a:path w="65" h="174">
                      <a:moveTo>
                        <a:pt x="65" y="9"/>
                      </a:moveTo>
                      <a:lnTo>
                        <a:pt x="55" y="6"/>
                      </a:lnTo>
                      <a:lnTo>
                        <a:pt x="46" y="2"/>
                      </a:lnTo>
                      <a:lnTo>
                        <a:pt x="36" y="0"/>
                      </a:lnTo>
                      <a:lnTo>
                        <a:pt x="27" y="0"/>
                      </a:lnTo>
                      <a:lnTo>
                        <a:pt x="16" y="0"/>
                      </a:lnTo>
                      <a:lnTo>
                        <a:pt x="4" y="4"/>
                      </a:lnTo>
                      <a:lnTo>
                        <a:pt x="2" y="6"/>
                      </a:lnTo>
                      <a:lnTo>
                        <a:pt x="0" y="7"/>
                      </a:lnTo>
                      <a:lnTo>
                        <a:pt x="14" y="6"/>
                      </a:lnTo>
                      <a:lnTo>
                        <a:pt x="27" y="4"/>
                      </a:lnTo>
                      <a:lnTo>
                        <a:pt x="36" y="4"/>
                      </a:lnTo>
                      <a:lnTo>
                        <a:pt x="46" y="6"/>
                      </a:lnTo>
                      <a:lnTo>
                        <a:pt x="55" y="7"/>
                      </a:lnTo>
                      <a:lnTo>
                        <a:pt x="63" y="11"/>
                      </a:lnTo>
                      <a:lnTo>
                        <a:pt x="65" y="9"/>
                      </a:lnTo>
                      <a:lnTo>
                        <a:pt x="65" y="9"/>
                      </a:lnTo>
                      <a:close/>
                      <a:moveTo>
                        <a:pt x="6" y="170"/>
                      </a:moveTo>
                      <a:lnTo>
                        <a:pt x="14" y="172"/>
                      </a:lnTo>
                      <a:lnTo>
                        <a:pt x="23" y="174"/>
                      </a:lnTo>
                      <a:lnTo>
                        <a:pt x="23" y="172"/>
                      </a:lnTo>
                      <a:lnTo>
                        <a:pt x="23" y="170"/>
                      </a:lnTo>
                      <a:lnTo>
                        <a:pt x="14" y="169"/>
                      </a:lnTo>
                      <a:lnTo>
                        <a:pt x="4" y="167"/>
                      </a:lnTo>
                      <a:lnTo>
                        <a:pt x="4" y="169"/>
                      </a:lnTo>
                      <a:lnTo>
                        <a:pt x="6" y="170"/>
                      </a:lnTo>
                      <a:close/>
                    </a:path>
                  </a:pathLst>
                </a:custGeom>
                <a:solidFill>
                  <a:srgbClr val="E9A55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535" name="Freeform 399"/>
                <p:cNvSpPr>
                  <a:spLocks noEditPoints="1"/>
                </p:cNvSpPr>
                <p:nvPr/>
              </p:nvSpPr>
              <p:spPr bwMode="auto">
                <a:xfrm>
                  <a:off x="1479" y="1372"/>
                  <a:ext cx="65" cy="170"/>
                </a:xfrm>
                <a:custGeom>
                  <a:avLst/>
                  <a:gdLst/>
                  <a:ahLst/>
                  <a:cxnLst>
                    <a:cxn ang="0">
                      <a:pos x="65" y="7"/>
                    </a:cxn>
                    <a:cxn ang="0">
                      <a:pos x="55" y="5"/>
                    </a:cxn>
                    <a:cxn ang="0">
                      <a:pos x="46" y="2"/>
                    </a:cxn>
                    <a:cxn ang="0">
                      <a:pos x="36" y="0"/>
                    </a:cxn>
                    <a:cxn ang="0">
                      <a:pos x="27" y="0"/>
                    </a:cxn>
                    <a:cxn ang="0">
                      <a:pos x="14" y="0"/>
                    </a:cxn>
                    <a:cxn ang="0">
                      <a:pos x="2" y="4"/>
                    </a:cxn>
                    <a:cxn ang="0">
                      <a:pos x="0" y="5"/>
                    </a:cxn>
                    <a:cxn ang="0">
                      <a:pos x="0" y="7"/>
                    </a:cxn>
                    <a:cxn ang="0">
                      <a:pos x="14" y="5"/>
                    </a:cxn>
                    <a:cxn ang="0">
                      <a:pos x="27" y="4"/>
                    </a:cxn>
                    <a:cxn ang="0">
                      <a:pos x="36" y="4"/>
                    </a:cxn>
                    <a:cxn ang="0">
                      <a:pos x="46" y="5"/>
                    </a:cxn>
                    <a:cxn ang="0">
                      <a:pos x="53" y="7"/>
                    </a:cxn>
                    <a:cxn ang="0">
                      <a:pos x="63" y="11"/>
                    </a:cxn>
                    <a:cxn ang="0">
                      <a:pos x="63" y="9"/>
                    </a:cxn>
                    <a:cxn ang="0">
                      <a:pos x="65" y="7"/>
                    </a:cxn>
                    <a:cxn ang="0">
                      <a:pos x="4" y="167"/>
                    </a:cxn>
                    <a:cxn ang="0">
                      <a:pos x="14" y="168"/>
                    </a:cxn>
                    <a:cxn ang="0">
                      <a:pos x="23" y="170"/>
                    </a:cxn>
                    <a:cxn ang="0">
                      <a:pos x="23" y="168"/>
                    </a:cxn>
                    <a:cxn ang="0">
                      <a:pos x="23" y="167"/>
                    </a:cxn>
                    <a:cxn ang="0">
                      <a:pos x="14" y="165"/>
                    </a:cxn>
                    <a:cxn ang="0">
                      <a:pos x="4" y="163"/>
                    </a:cxn>
                    <a:cxn ang="0">
                      <a:pos x="4" y="165"/>
                    </a:cxn>
                    <a:cxn ang="0">
                      <a:pos x="4" y="167"/>
                    </a:cxn>
                  </a:cxnLst>
                  <a:rect l="0" t="0" r="r" b="b"/>
                  <a:pathLst>
                    <a:path w="65" h="170">
                      <a:moveTo>
                        <a:pt x="65" y="7"/>
                      </a:moveTo>
                      <a:lnTo>
                        <a:pt x="55" y="5"/>
                      </a:lnTo>
                      <a:lnTo>
                        <a:pt x="46" y="2"/>
                      </a:lnTo>
                      <a:lnTo>
                        <a:pt x="36" y="0"/>
                      </a:lnTo>
                      <a:lnTo>
                        <a:pt x="27" y="0"/>
                      </a:lnTo>
                      <a:lnTo>
                        <a:pt x="14" y="0"/>
                      </a:lnTo>
                      <a:lnTo>
                        <a:pt x="2" y="4"/>
                      </a:lnTo>
                      <a:lnTo>
                        <a:pt x="0" y="5"/>
                      </a:lnTo>
                      <a:lnTo>
                        <a:pt x="0" y="7"/>
                      </a:lnTo>
                      <a:lnTo>
                        <a:pt x="14" y="5"/>
                      </a:lnTo>
                      <a:lnTo>
                        <a:pt x="27" y="4"/>
                      </a:lnTo>
                      <a:lnTo>
                        <a:pt x="36" y="4"/>
                      </a:lnTo>
                      <a:lnTo>
                        <a:pt x="46" y="5"/>
                      </a:lnTo>
                      <a:lnTo>
                        <a:pt x="53" y="7"/>
                      </a:lnTo>
                      <a:lnTo>
                        <a:pt x="63" y="11"/>
                      </a:lnTo>
                      <a:lnTo>
                        <a:pt x="63" y="9"/>
                      </a:lnTo>
                      <a:lnTo>
                        <a:pt x="65" y="7"/>
                      </a:lnTo>
                      <a:close/>
                      <a:moveTo>
                        <a:pt x="4" y="167"/>
                      </a:moveTo>
                      <a:lnTo>
                        <a:pt x="14" y="168"/>
                      </a:lnTo>
                      <a:lnTo>
                        <a:pt x="23" y="170"/>
                      </a:lnTo>
                      <a:lnTo>
                        <a:pt x="23" y="168"/>
                      </a:lnTo>
                      <a:lnTo>
                        <a:pt x="23" y="167"/>
                      </a:lnTo>
                      <a:lnTo>
                        <a:pt x="14" y="165"/>
                      </a:lnTo>
                      <a:lnTo>
                        <a:pt x="4" y="163"/>
                      </a:lnTo>
                      <a:lnTo>
                        <a:pt x="4" y="165"/>
                      </a:lnTo>
                      <a:lnTo>
                        <a:pt x="4" y="167"/>
                      </a:lnTo>
                      <a:close/>
                    </a:path>
                  </a:pathLst>
                </a:custGeom>
                <a:solidFill>
                  <a:srgbClr val="E9A75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536" name="Freeform 400"/>
                <p:cNvSpPr>
                  <a:spLocks noEditPoints="1"/>
                </p:cNvSpPr>
                <p:nvPr/>
              </p:nvSpPr>
              <p:spPr bwMode="auto">
                <a:xfrm>
                  <a:off x="1477" y="1374"/>
                  <a:ext cx="65" cy="166"/>
                </a:xfrm>
                <a:custGeom>
                  <a:avLst/>
                  <a:gdLst/>
                  <a:ahLst/>
                  <a:cxnLst>
                    <a:cxn ang="0">
                      <a:pos x="65" y="7"/>
                    </a:cxn>
                    <a:cxn ang="0">
                      <a:pos x="57" y="3"/>
                    </a:cxn>
                    <a:cxn ang="0">
                      <a:pos x="48" y="2"/>
                    </a:cxn>
                    <a:cxn ang="0">
                      <a:pos x="38" y="0"/>
                    </a:cxn>
                    <a:cxn ang="0">
                      <a:pos x="29" y="0"/>
                    </a:cxn>
                    <a:cxn ang="0">
                      <a:pos x="16" y="2"/>
                    </a:cxn>
                    <a:cxn ang="0">
                      <a:pos x="2" y="3"/>
                    </a:cxn>
                    <a:cxn ang="0">
                      <a:pos x="2" y="5"/>
                    </a:cxn>
                    <a:cxn ang="0">
                      <a:pos x="0" y="9"/>
                    </a:cxn>
                    <a:cxn ang="0">
                      <a:pos x="14" y="5"/>
                    </a:cxn>
                    <a:cxn ang="0">
                      <a:pos x="29" y="3"/>
                    </a:cxn>
                    <a:cxn ang="0">
                      <a:pos x="38" y="3"/>
                    </a:cxn>
                    <a:cxn ang="0">
                      <a:pos x="46" y="5"/>
                    </a:cxn>
                    <a:cxn ang="0">
                      <a:pos x="55" y="7"/>
                    </a:cxn>
                    <a:cxn ang="0">
                      <a:pos x="63" y="11"/>
                    </a:cxn>
                    <a:cxn ang="0">
                      <a:pos x="65" y="9"/>
                    </a:cxn>
                    <a:cxn ang="0">
                      <a:pos x="65" y="7"/>
                    </a:cxn>
                    <a:cxn ang="0">
                      <a:pos x="6" y="163"/>
                    </a:cxn>
                    <a:cxn ang="0">
                      <a:pos x="16" y="165"/>
                    </a:cxn>
                    <a:cxn ang="0">
                      <a:pos x="25" y="166"/>
                    </a:cxn>
                    <a:cxn ang="0">
                      <a:pos x="25" y="165"/>
                    </a:cxn>
                    <a:cxn ang="0">
                      <a:pos x="25" y="163"/>
                    </a:cxn>
                    <a:cxn ang="0">
                      <a:pos x="16" y="161"/>
                    </a:cxn>
                    <a:cxn ang="0">
                      <a:pos x="6" y="159"/>
                    </a:cxn>
                    <a:cxn ang="0">
                      <a:pos x="6" y="161"/>
                    </a:cxn>
                    <a:cxn ang="0">
                      <a:pos x="6" y="163"/>
                    </a:cxn>
                  </a:cxnLst>
                  <a:rect l="0" t="0" r="r" b="b"/>
                  <a:pathLst>
                    <a:path w="65" h="166">
                      <a:moveTo>
                        <a:pt x="65" y="7"/>
                      </a:moveTo>
                      <a:lnTo>
                        <a:pt x="57" y="3"/>
                      </a:lnTo>
                      <a:lnTo>
                        <a:pt x="48" y="2"/>
                      </a:lnTo>
                      <a:lnTo>
                        <a:pt x="38" y="0"/>
                      </a:lnTo>
                      <a:lnTo>
                        <a:pt x="29" y="0"/>
                      </a:lnTo>
                      <a:lnTo>
                        <a:pt x="16" y="2"/>
                      </a:lnTo>
                      <a:lnTo>
                        <a:pt x="2" y="3"/>
                      </a:lnTo>
                      <a:lnTo>
                        <a:pt x="2" y="5"/>
                      </a:lnTo>
                      <a:lnTo>
                        <a:pt x="0" y="9"/>
                      </a:lnTo>
                      <a:lnTo>
                        <a:pt x="14" y="5"/>
                      </a:lnTo>
                      <a:lnTo>
                        <a:pt x="29" y="3"/>
                      </a:lnTo>
                      <a:lnTo>
                        <a:pt x="38" y="3"/>
                      </a:lnTo>
                      <a:lnTo>
                        <a:pt x="46" y="5"/>
                      </a:lnTo>
                      <a:lnTo>
                        <a:pt x="55" y="7"/>
                      </a:lnTo>
                      <a:lnTo>
                        <a:pt x="63" y="11"/>
                      </a:lnTo>
                      <a:lnTo>
                        <a:pt x="65" y="9"/>
                      </a:lnTo>
                      <a:lnTo>
                        <a:pt x="65" y="7"/>
                      </a:lnTo>
                      <a:close/>
                      <a:moveTo>
                        <a:pt x="6" y="163"/>
                      </a:moveTo>
                      <a:lnTo>
                        <a:pt x="16" y="165"/>
                      </a:lnTo>
                      <a:lnTo>
                        <a:pt x="25" y="166"/>
                      </a:lnTo>
                      <a:lnTo>
                        <a:pt x="25" y="165"/>
                      </a:lnTo>
                      <a:lnTo>
                        <a:pt x="25" y="163"/>
                      </a:lnTo>
                      <a:lnTo>
                        <a:pt x="16" y="161"/>
                      </a:lnTo>
                      <a:lnTo>
                        <a:pt x="6" y="159"/>
                      </a:lnTo>
                      <a:lnTo>
                        <a:pt x="6" y="161"/>
                      </a:lnTo>
                      <a:lnTo>
                        <a:pt x="6" y="163"/>
                      </a:lnTo>
                      <a:close/>
                    </a:path>
                  </a:pathLst>
                </a:custGeom>
                <a:solidFill>
                  <a:srgbClr val="E9A85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537" name="Freeform 401"/>
                <p:cNvSpPr>
                  <a:spLocks noEditPoints="1"/>
                </p:cNvSpPr>
                <p:nvPr/>
              </p:nvSpPr>
              <p:spPr bwMode="auto">
                <a:xfrm>
                  <a:off x="1476" y="1376"/>
                  <a:ext cx="66" cy="163"/>
                </a:xfrm>
                <a:custGeom>
                  <a:avLst/>
                  <a:gdLst/>
                  <a:ahLst/>
                  <a:cxnLst>
                    <a:cxn ang="0">
                      <a:pos x="66" y="7"/>
                    </a:cxn>
                    <a:cxn ang="0">
                      <a:pos x="56" y="3"/>
                    </a:cxn>
                    <a:cxn ang="0">
                      <a:pos x="49" y="1"/>
                    </a:cxn>
                    <a:cxn ang="0">
                      <a:pos x="39" y="0"/>
                    </a:cxn>
                    <a:cxn ang="0">
                      <a:pos x="30" y="0"/>
                    </a:cxn>
                    <a:cxn ang="0">
                      <a:pos x="17" y="1"/>
                    </a:cxn>
                    <a:cxn ang="0">
                      <a:pos x="3" y="3"/>
                    </a:cxn>
                    <a:cxn ang="0">
                      <a:pos x="1" y="7"/>
                    </a:cxn>
                    <a:cxn ang="0">
                      <a:pos x="0" y="9"/>
                    </a:cxn>
                    <a:cxn ang="0">
                      <a:pos x="15" y="5"/>
                    </a:cxn>
                    <a:cxn ang="0">
                      <a:pos x="30" y="3"/>
                    </a:cxn>
                    <a:cxn ang="0">
                      <a:pos x="39" y="3"/>
                    </a:cxn>
                    <a:cxn ang="0">
                      <a:pos x="47" y="5"/>
                    </a:cxn>
                    <a:cxn ang="0">
                      <a:pos x="55" y="7"/>
                    </a:cxn>
                    <a:cxn ang="0">
                      <a:pos x="64" y="11"/>
                    </a:cxn>
                    <a:cxn ang="0">
                      <a:pos x="64" y="9"/>
                    </a:cxn>
                    <a:cxn ang="0">
                      <a:pos x="66" y="7"/>
                    </a:cxn>
                    <a:cxn ang="0">
                      <a:pos x="7" y="159"/>
                    </a:cxn>
                    <a:cxn ang="0">
                      <a:pos x="17" y="161"/>
                    </a:cxn>
                    <a:cxn ang="0">
                      <a:pos x="26" y="163"/>
                    </a:cxn>
                    <a:cxn ang="0">
                      <a:pos x="26" y="161"/>
                    </a:cxn>
                    <a:cxn ang="0">
                      <a:pos x="26" y="159"/>
                    </a:cxn>
                    <a:cxn ang="0">
                      <a:pos x="17" y="157"/>
                    </a:cxn>
                    <a:cxn ang="0">
                      <a:pos x="5" y="155"/>
                    </a:cxn>
                    <a:cxn ang="0">
                      <a:pos x="7" y="157"/>
                    </a:cxn>
                    <a:cxn ang="0">
                      <a:pos x="7" y="159"/>
                    </a:cxn>
                  </a:cxnLst>
                  <a:rect l="0" t="0" r="r" b="b"/>
                  <a:pathLst>
                    <a:path w="66" h="163">
                      <a:moveTo>
                        <a:pt x="66" y="7"/>
                      </a:moveTo>
                      <a:lnTo>
                        <a:pt x="56" y="3"/>
                      </a:lnTo>
                      <a:lnTo>
                        <a:pt x="49" y="1"/>
                      </a:lnTo>
                      <a:lnTo>
                        <a:pt x="39" y="0"/>
                      </a:lnTo>
                      <a:lnTo>
                        <a:pt x="30" y="0"/>
                      </a:lnTo>
                      <a:lnTo>
                        <a:pt x="17" y="1"/>
                      </a:lnTo>
                      <a:lnTo>
                        <a:pt x="3" y="3"/>
                      </a:lnTo>
                      <a:lnTo>
                        <a:pt x="1" y="7"/>
                      </a:lnTo>
                      <a:lnTo>
                        <a:pt x="0" y="9"/>
                      </a:lnTo>
                      <a:lnTo>
                        <a:pt x="15" y="5"/>
                      </a:lnTo>
                      <a:lnTo>
                        <a:pt x="30" y="3"/>
                      </a:lnTo>
                      <a:lnTo>
                        <a:pt x="39" y="3"/>
                      </a:lnTo>
                      <a:lnTo>
                        <a:pt x="47" y="5"/>
                      </a:lnTo>
                      <a:lnTo>
                        <a:pt x="55" y="7"/>
                      </a:lnTo>
                      <a:lnTo>
                        <a:pt x="64" y="11"/>
                      </a:lnTo>
                      <a:lnTo>
                        <a:pt x="64" y="9"/>
                      </a:lnTo>
                      <a:lnTo>
                        <a:pt x="66" y="7"/>
                      </a:lnTo>
                      <a:close/>
                      <a:moveTo>
                        <a:pt x="7" y="159"/>
                      </a:moveTo>
                      <a:lnTo>
                        <a:pt x="17" y="161"/>
                      </a:lnTo>
                      <a:lnTo>
                        <a:pt x="26" y="163"/>
                      </a:lnTo>
                      <a:lnTo>
                        <a:pt x="26" y="161"/>
                      </a:lnTo>
                      <a:lnTo>
                        <a:pt x="26" y="159"/>
                      </a:lnTo>
                      <a:lnTo>
                        <a:pt x="17" y="157"/>
                      </a:lnTo>
                      <a:lnTo>
                        <a:pt x="5" y="155"/>
                      </a:lnTo>
                      <a:lnTo>
                        <a:pt x="7" y="157"/>
                      </a:lnTo>
                      <a:lnTo>
                        <a:pt x="7" y="159"/>
                      </a:lnTo>
                      <a:close/>
                    </a:path>
                  </a:pathLst>
                </a:custGeom>
                <a:solidFill>
                  <a:srgbClr val="E9A95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538" name="Freeform 402"/>
                <p:cNvSpPr>
                  <a:spLocks noEditPoints="1"/>
                </p:cNvSpPr>
                <p:nvPr/>
              </p:nvSpPr>
              <p:spPr bwMode="auto">
                <a:xfrm>
                  <a:off x="1476" y="1377"/>
                  <a:ext cx="64" cy="160"/>
                </a:xfrm>
                <a:custGeom>
                  <a:avLst/>
                  <a:gdLst/>
                  <a:ahLst/>
                  <a:cxnLst>
                    <a:cxn ang="0">
                      <a:pos x="64" y="8"/>
                    </a:cxn>
                    <a:cxn ang="0">
                      <a:pos x="56" y="4"/>
                    </a:cxn>
                    <a:cxn ang="0">
                      <a:pos x="47" y="2"/>
                    </a:cxn>
                    <a:cxn ang="0">
                      <a:pos x="39" y="0"/>
                    </a:cxn>
                    <a:cxn ang="0">
                      <a:pos x="30" y="0"/>
                    </a:cxn>
                    <a:cxn ang="0">
                      <a:pos x="15" y="2"/>
                    </a:cxn>
                    <a:cxn ang="0">
                      <a:pos x="1" y="6"/>
                    </a:cxn>
                    <a:cxn ang="0">
                      <a:pos x="0" y="8"/>
                    </a:cxn>
                    <a:cxn ang="0">
                      <a:pos x="0" y="10"/>
                    </a:cxn>
                    <a:cxn ang="0">
                      <a:pos x="15" y="6"/>
                    </a:cxn>
                    <a:cxn ang="0">
                      <a:pos x="30" y="4"/>
                    </a:cxn>
                    <a:cxn ang="0">
                      <a:pos x="47" y="6"/>
                    </a:cxn>
                    <a:cxn ang="0">
                      <a:pos x="62" y="12"/>
                    </a:cxn>
                    <a:cxn ang="0">
                      <a:pos x="64" y="10"/>
                    </a:cxn>
                    <a:cxn ang="0">
                      <a:pos x="64" y="8"/>
                    </a:cxn>
                    <a:cxn ang="0">
                      <a:pos x="7" y="156"/>
                    </a:cxn>
                    <a:cxn ang="0">
                      <a:pos x="17" y="158"/>
                    </a:cxn>
                    <a:cxn ang="0">
                      <a:pos x="26" y="160"/>
                    </a:cxn>
                    <a:cxn ang="0">
                      <a:pos x="26" y="158"/>
                    </a:cxn>
                    <a:cxn ang="0">
                      <a:pos x="26" y="156"/>
                    </a:cxn>
                    <a:cxn ang="0">
                      <a:pos x="15" y="154"/>
                    </a:cxn>
                    <a:cxn ang="0">
                      <a:pos x="5" y="150"/>
                    </a:cxn>
                    <a:cxn ang="0">
                      <a:pos x="5" y="154"/>
                    </a:cxn>
                    <a:cxn ang="0">
                      <a:pos x="7" y="156"/>
                    </a:cxn>
                  </a:cxnLst>
                  <a:rect l="0" t="0" r="r" b="b"/>
                  <a:pathLst>
                    <a:path w="64" h="160">
                      <a:moveTo>
                        <a:pt x="64" y="8"/>
                      </a:moveTo>
                      <a:lnTo>
                        <a:pt x="56" y="4"/>
                      </a:lnTo>
                      <a:lnTo>
                        <a:pt x="47" y="2"/>
                      </a:lnTo>
                      <a:lnTo>
                        <a:pt x="39" y="0"/>
                      </a:lnTo>
                      <a:lnTo>
                        <a:pt x="30" y="0"/>
                      </a:lnTo>
                      <a:lnTo>
                        <a:pt x="15" y="2"/>
                      </a:lnTo>
                      <a:lnTo>
                        <a:pt x="1" y="6"/>
                      </a:lnTo>
                      <a:lnTo>
                        <a:pt x="0" y="8"/>
                      </a:lnTo>
                      <a:lnTo>
                        <a:pt x="0" y="10"/>
                      </a:lnTo>
                      <a:lnTo>
                        <a:pt x="15" y="6"/>
                      </a:lnTo>
                      <a:lnTo>
                        <a:pt x="30" y="4"/>
                      </a:lnTo>
                      <a:lnTo>
                        <a:pt x="47" y="6"/>
                      </a:lnTo>
                      <a:lnTo>
                        <a:pt x="62" y="12"/>
                      </a:lnTo>
                      <a:lnTo>
                        <a:pt x="64" y="10"/>
                      </a:lnTo>
                      <a:lnTo>
                        <a:pt x="64" y="8"/>
                      </a:lnTo>
                      <a:close/>
                      <a:moveTo>
                        <a:pt x="7" y="156"/>
                      </a:moveTo>
                      <a:lnTo>
                        <a:pt x="17" y="158"/>
                      </a:lnTo>
                      <a:lnTo>
                        <a:pt x="26" y="160"/>
                      </a:lnTo>
                      <a:lnTo>
                        <a:pt x="26" y="158"/>
                      </a:lnTo>
                      <a:lnTo>
                        <a:pt x="26" y="156"/>
                      </a:lnTo>
                      <a:lnTo>
                        <a:pt x="15" y="154"/>
                      </a:lnTo>
                      <a:lnTo>
                        <a:pt x="5" y="150"/>
                      </a:lnTo>
                      <a:lnTo>
                        <a:pt x="5" y="154"/>
                      </a:lnTo>
                      <a:lnTo>
                        <a:pt x="7" y="156"/>
                      </a:lnTo>
                      <a:close/>
                    </a:path>
                  </a:pathLst>
                </a:custGeom>
                <a:solidFill>
                  <a:srgbClr val="EAAB5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539" name="Freeform 403"/>
                <p:cNvSpPr>
                  <a:spLocks noEditPoints="1"/>
                </p:cNvSpPr>
                <p:nvPr/>
              </p:nvSpPr>
              <p:spPr bwMode="auto">
                <a:xfrm>
                  <a:off x="1474" y="1379"/>
                  <a:ext cx="66" cy="156"/>
                </a:xfrm>
                <a:custGeom>
                  <a:avLst/>
                  <a:gdLst/>
                  <a:ahLst/>
                  <a:cxnLst>
                    <a:cxn ang="0">
                      <a:pos x="66" y="8"/>
                    </a:cxn>
                    <a:cxn ang="0">
                      <a:pos x="57" y="4"/>
                    </a:cxn>
                    <a:cxn ang="0">
                      <a:pos x="49" y="2"/>
                    </a:cxn>
                    <a:cxn ang="0">
                      <a:pos x="41" y="0"/>
                    </a:cxn>
                    <a:cxn ang="0">
                      <a:pos x="32" y="0"/>
                    </a:cxn>
                    <a:cxn ang="0">
                      <a:pos x="17" y="2"/>
                    </a:cxn>
                    <a:cxn ang="0">
                      <a:pos x="2" y="6"/>
                    </a:cxn>
                    <a:cxn ang="0">
                      <a:pos x="2" y="8"/>
                    </a:cxn>
                    <a:cxn ang="0">
                      <a:pos x="0" y="12"/>
                    </a:cxn>
                    <a:cxn ang="0">
                      <a:pos x="15" y="6"/>
                    </a:cxn>
                    <a:cxn ang="0">
                      <a:pos x="32" y="4"/>
                    </a:cxn>
                    <a:cxn ang="0">
                      <a:pos x="49" y="6"/>
                    </a:cxn>
                    <a:cxn ang="0">
                      <a:pos x="64" y="12"/>
                    </a:cxn>
                    <a:cxn ang="0">
                      <a:pos x="64" y="10"/>
                    </a:cxn>
                    <a:cxn ang="0">
                      <a:pos x="66" y="8"/>
                    </a:cxn>
                    <a:cxn ang="0">
                      <a:pos x="7" y="152"/>
                    </a:cxn>
                    <a:cxn ang="0">
                      <a:pos x="19" y="154"/>
                    </a:cxn>
                    <a:cxn ang="0">
                      <a:pos x="28" y="156"/>
                    </a:cxn>
                    <a:cxn ang="0">
                      <a:pos x="28" y="154"/>
                    </a:cxn>
                    <a:cxn ang="0">
                      <a:pos x="28" y="152"/>
                    </a:cxn>
                    <a:cxn ang="0">
                      <a:pos x="17" y="150"/>
                    </a:cxn>
                    <a:cxn ang="0">
                      <a:pos x="7" y="146"/>
                    </a:cxn>
                    <a:cxn ang="0">
                      <a:pos x="7" y="148"/>
                    </a:cxn>
                    <a:cxn ang="0">
                      <a:pos x="7" y="152"/>
                    </a:cxn>
                  </a:cxnLst>
                  <a:rect l="0" t="0" r="r" b="b"/>
                  <a:pathLst>
                    <a:path w="66" h="156">
                      <a:moveTo>
                        <a:pt x="66" y="8"/>
                      </a:moveTo>
                      <a:lnTo>
                        <a:pt x="57" y="4"/>
                      </a:lnTo>
                      <a:lnTo>
                        <a:pt x="49" y="2"/>
                      </a:lnTo>
                      <a:lnTo>
                        <a:pt x="41" y="0"/>
                      </a:lnTo>
                      <a:lnTo>
                        <a:pt x="32" y="0"/>
                      </a:lnTo>
                      <a:lnTo>
                        <a:pt x="17" y="2"/>
                      </a:lnTo>
                      <a:lnTo>
                        <a:pt x="2" y="6"/>
                      </a:lnTo>
                      <a:lnTo>
                        <a:pt x="2" y="8"/>
                      </a:lnTo>
                      <a:lnTo>
                        <a:pt x="0" y="12"/>
                      </a:lnTo>
                      <a:lnTo>
                        <a:pt x="15" y="6"/>
                      </a:lnTo>
                      <a:lnTo>
                        <a:pt x="32" y="4"/>
                      </a:lnTo>
                      <a:lnTo>
                        <a:pt x="49" y="6"/>
                      </a:lnTo>
                      <a:lnTo>
                        <a:pt x="64" y="12"/>
                      </a:lnTo>
                      <a:lnTo>
                        <a:pt x="64" y="10"/>
                      </a:lnTo>
                      <a:lnTo>
                        <a:pt x="66" y="8"/>
                      </a:lnTo>
                      <a:close/>
                      <a:moveTo>
                        <a:pt x="7" y="152"/>
                      </a:moveTo>
                      <a:lnTo>
                        <a:pt x="19" y="154"/>
                      </a:lnTo>
                      <a:lnTo>
                        <a:pt x="28" y="156"/>
                      </a:lnTo>
                      <a:lnTo>
                        <a:pt x="28" y="154"/>
                      </a:lnTo>
                      <a:lnTo>
                        <a:pt x="28" y="152"/>
                      </a:lnTo>
                      <a:lnTo>
                        <a:pt x="17" y="150"/>
                      </a:lnTo>
                      <a:lnTo>
                        <a:pt x="7" y="146"/>
                      </a:lnTo>
                      <a:lnTo>
                        <a:pt x="7" y="148"/>
                      </a:lnTo>
                      <a:lnTo>
                        <a:pt x="7" y="152"/>
                      </a:lnTo>
                      <a:close/>
                    </a:path>
                  </a:pathLst>
                </a:custGeom>
                <a:solidFill>
                  <a:srgbClr val="EAAC5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540" name="Freeform 404"/>
                <p:cNvSpPr>
                  <a:spLocks noEditPoints="1"/>
                </p:cNvSpPr>
                <p:nvPr/>
              </p:nvSpPr>
              <p:spPr bwMode="auto">
                <a:xfrm>
                  <a:off x="1474" y="1381"/>
                  <a:ext cx="64" cy="152"/>
                </a:xfrm>
                <a:custGeom>
                  <a:avLst/>
                  <a:gdLst/>
                  <a:ahLst/>
                  <a:cxnLst>
                    <a:cxn ang="0">
                      <a:pos x="64" y="8"/>
                    </a:cxn>
                    <a:cxn ang="0">
                      <a:pos x="49" y="2"/>
                    </a:cxn>
                    <a:cxn ang="0">
                      <a:pos x="32" y="0"/>
                    </a:cxn>
                    <a:cxn ang="0">
                      <a:pos x="17" y="2"/>
                    </a:cxn>
                    <a:cxn ang="0">
                      <a:pos x="2" y="6"/>
                    </a:cxn>
                    <a:cxn ang="0">
                      <a:pos x="0" y="10"/>
                    </a:cxn>
                    <a:cxn ang="0">
                      <a:pos x="0" y="12"/>
                    </a:cxn>
                    <a:cxn ang="0">
                      <a:pos x="7" y="8"/>
                    </a:cxn>
                    <a:cxn ang="0">
                      <a:pos x="15" y="6"/>
                    </a:cxn>
                    <a:cxn ang="0">
                      <a:pos x="22" y="4"/>
                    </a:cxn>
                    <a:cxn ang="0">
                      <a:pos x="32" y="4"/>
                    </a:cxn>
                    <a:cxn ang="0">
                      <a:pos x="47" y="6"/>
                    </a:cxn>
                    <a:cxn ang="0">
                      <a:pos x="62" y="12"/>
                    </a:cxn>
                    <a:cxn ang="0">
                      <a:pos x="64" y="10"/>
                    </a:cxn>
                    <a:cxn ang="0">
                      <a:pos x="64" y="8"/>
                    </a:cxn>
                    <a:cxn ang="0">
                      <a:pos x="7" y="146"/>
                    </a:cxn>
                    <a:cxn ang="0">
                      <a:pos x="17" y="150"/>
                    </a:cxn>
                    <a:cxn ang="0">
                      <a:pos x="28" y="152"/>
                    </a:cxn>
                    <a:cxn ang="0">
                      <a:pos x="28" y="150"/>
                    </a:cxn>
                    <a:cxn ang="0">
                      <a:pos x="28" y="148"/>
                    </a:cxn>
                    <a:cxn ang="0">
                      <a:pos x="17" y="146"/>
                    </a:cxn>
                    <a:cxn ang="0">
                      <a:pos x="5" y="142"/>
                    </a:cxn>
                    <a:cxn ang="0">
                      <a:pos x="7" y="144"/>
                    </a:cxn>
                    <a:cxn ang="0">
                      <a:pos x="7" y="146"/>
                    </a:cxn>
                  </a:cxnLst>
                  <a:rect l="0" t="0" r="r" b="b"/>
                  <a:pathLst>
                    <a:path w="64" h="152">
                      <a:moveTo>
                        <a:pt x="64" y="8"/>
                      </a:moveTo>
                      <a:lnTo>
                        <a:pt x="49" y="2"/>
                      </a:lnTo>
                      <a:lnTo>
                        <a:pt x="32" y="0"/>
                      </a:lnTo>
                      <a:lnTo>
                        <a:pt x="17" y="2"/>
                      </a:lnTo>
                      <a:lnTo>
                        <a:pt x="2" y="6"/>
                      </a:lnTo>
                      <a:lnTo>
                        <a:pt x="0" y="10"/>
                      </a:lnTo>
                      <a:lnTo>
                        <a:pt x="0" y="12"/>
                      </a:lnTo>
                      <a:lnTo>
                        <a:pt x="7" y="8"/>
                      </a:lnTo>
                      <a:lnTo>
                        <a:pt x="15" y="6"/>
                      </a:lnTo>
                      <a:lnTo>
                        <a:pt x="22" y="4"/>
                      </a:lnTo>
                      <a:lnTo>
                        <a:pt x="32" y="4"/>
                      </a:lnTo>
                      <a:lnTo>
                        <a:pt x="47" y="6"/>
                      </a:lnTo>
                      <a:lnTo>
                        <a:pt x="62" y="12"/>
                      </a:lnTo>
                      <a:lnTo>
                        <a:pt x="64" y="10"/>
                      </a:lnTo>
                      <a:lnTo>
                        <a:pt x="64" y="8"/>
                      </a:lnTo>
                      <a:close/>
                      <a:moveTo>
                        <a:pt x="7" y="146"/>
                      </a:moveTo>
                      <a:lnTo>
                        <a:pt x="17" y="150"/>
                      </a:lnTo>
                      <a:lnTo>
                        <a:pt x="28" y="152"/>
                      </a:lnTo>
                      <a:lnTo>
                        <a:pt x="28" y="150"/>
                      </a:lnTo>
                      <a:lnTo>
                        <a:pt x="28" y="148"/>
                      </a:lnTo>
                      <a:lnTo>
                        <a:pt x="17" y="146"/>
                      </a:lnTo>
                      <a:lnTo>
                        <a:pt x="5" y="142"/>
                      </a:lnTo>
                      <a:lnTo>
                        <a:pt x="7" y="144"/>
                      </a:lnTo>
                      <a:lnTo>
                        <a:pt x="7" y="146"/>
                      </a:lnTo>
                      <a:close/>
                    </a:path>
                  </a:pathLst>
                </a:custGeom>
                <a:solidFill>
                  <a:srgbClr val="EAAD5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541" name="Freeform 405"/>
                <p:cNvSpPr>
                  <a:spLocks noEditPoints="1"/>
                </p:cNvSpPr>
                <p:nvPr/>
              </p:nvSpPr>
              <p:spPr bwMode="auto">
                <a:xfrm>
                  <a:off x="1472" y="1383"/>
                  <a:ext cx="66" cy="148"/>
                </a:xfrm>
                <a:custGeom>
                  <a:avLst/>
                  <a:gdLst/>
                  <a:ahLst/>
                  <a:cxnLst>
                    <a:cxn ang="0">
                      <a:pos x="66" y="8"/>
                    </a:cxn>
                    <a:cxn ang="0">
                      <a:pos x="51" y="2"/>
                    </a:cxn>
                    <a:cxn ang="0">
                      <a:pos x="34" y="0"/>
                    </a:cxn>
                    <a:cxn ang="0">
                      <a:pos x="17" y="2"/>
                    </a:cxn>
                    <a:cxn ang="0">
                      <a:pos x="2" y="8"/>
                    </a:cxn>
                    <a:cxn ang="0">
                      <a:pos x="2" y="10"/>
                    </a:cxn>
                    <a:cxn ang="0">
                      <a:pos x="0" y="13"/>
                    </a:cxn>
                    <a:cxn ang="0">
                      <a:pos x="7" y="10"/>
                    </a:cxn>
                    <a:cxn ang="0">
                      <a:pos x="17" y="6"/>
                    </a:cxn>
                    <a:cxn ang="0">
                      <a:pos x="24" y="4"/>
                    </a:cxn>
                    <a:cxn ang="0">
                      <a:pos x="34" y="4"/>
                    </a:cxn>
                    <a:cxn ang="0">
                      <a:pos x="49" y="6"/>
                    </a:cxn>
                    <a:cxn ang="0">
                      <a:pos x="64" y="11"/>
                    </a:cxn>
                    <a:cxn ang="0">
                      <a:pos x="64" y="10"/>
                    </a:cxn>
                    <a:cxn ang="0">
                      <a:pos x="66" y="8"/>
                    </a:cxn>
                    <a:cxn ang="0">
                      <a:pos x="9" y="142"/>
                    </a:cxn>
                    <a:cxn ang="0">
                      <a:pos x="19" y="146"/>
                    </a:cxn>
                    <a:cxn ang="0">
                      <a:pos x="30" y="148"/>
                    </a:cxn>
                    <a:cxn ang="0">
                      <a:pos x="30" y="146"/>
                    </a:cxn>
                    <a:cxn ang="0">
                      <a:pos x="30" y="144"/>
                    </a:cxn>
                    <a:cxn ang="0">
                      <a:pos x="19" y="142"/>
                    </a:cxn>
                    <a:cxn ang="0">
                      <a:pos x="7" y="139"/>
                    </a:cxn>
                    <a:cxn ang="0">
                      <a:pos x="7" y="140"/>
                    </a:cxn>
                    <a:cxn ang="0">
                      <a:pos x="9" y="142"/>
                    </a:cxn>
                  </a:cxnLst>
                  <a:rect l="0" t="0" r="r" b="b"/>
                  <a:pathLst>
                    <a:path w="66" h="148">
                      <a:moveTo>
                        <a:pt x="66" y="8"/>
                      </a:moveTo>
                      <a:lnTo>
                        <a:pt x="51" y="2"/>
                      </a:lnTo>
                      <a:lnTo>
                        <a:pt x="34" y="0"/>
                      </a:lnTo>
                      <a:lnTo>
                        <a:pt x="17" y="2"/>
                      </a:lnTo>
                      <a:lnTo>
                        <a:pt x="2" y="8"/>
                      </a:lnTo>
                      <a:lnTo>
                        <a:pt x="2" y="10"/>
                      </a:lnTo>
                      <a:lnTo>
                        <a:pt x="0" y="13"/>
                      </a:lnTo>
                      <a:lnTo>
                        <a:pt x="7" y="10"/>
                      </a:lnTo>
                      <a:lnTo>
                        <a:pt x="17" y="6"/>
                      </a:lnTo>
                      <a:lnTo>
                        <a:pt x="24" y="4"/>
                      </a:lnTo>
                      <a:lnTo>
                        <a:pt x="34" y="4"/>
                      </a:lnTo>
                      <a:lnTo>
                        <a:pt x="49" y="6"/>
                      </a:lnTo>
                      <a:lnTo>
                        <a:pt x="64" y="11"/>
                      </a:lnTo>
                      <a:lnTo>
                        <a:pt x="64" y="10"/>
                      </a:lnTo>
                      <a:lnTo>
                        <a:pt x="66" y="8"/>
                      </a:lnTo>
                      <a:close/>
                      <a:moveTo>
                        <a:pt x="9" y="142"/>
                      </a:moveTo>
                      <a:lnTo>
                        <a:pt x="19" y="146"/>
                      </a:lnTo>
                      <a:lnTo>
                        <a:pt x="30" y="148"/>
                      </a:lnTo>
                      <a:lnTo>
                        <a:pt x="30" y="146"/>
                      </a:lnTo>
                      <a:lnTo>
                        <a:pt x="30" y="144"/>
                      </a:lnTo>
                      <a:lnTo>
                        <a:pt x="19" y="142"/>
                      </a:lnTo>
                      <a:lnTo>
                        <a:pt x="7" y="139"/>
                      </a:lnTo>
                      <a:lnTo>
                        <a:pt x="7" y="140"/>
                      </a:lnTo>
                      <a:lnTo>
                        <a:pt x="9" y="142"/>
                      </a:lnTo>
                      <a:close/>
                    </a:path>
                  </a:pathLst>
                </a:custGeom>
                <a:solidFill>
                  <a:srgbClr val="EAAF5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542" name="Freeform 406"/>
                <p:cNvSpPr>
                  <a:spLocks noEditPoints="1"/>
                </p:cNvSpPr>
                <p:nvPr/>
              </p:nvSpPr>
              <p:spPr bwMode="auto">
                <a:xfrm>
                  <a:off x="1470" y="1385"/>
                  <a:ext cx="66" cy="144"/>
                </a:xfrm>
                <a:custGeom>
                  <a:avLst/>
                  <a:gdLst/>
                  <a:ahLst/>
                  <a:cxnLst>
                    <a:cxn ang="0">
                      <a:pos x="66" y="8"/>
                    </a:cxn>
                    <a:cxn ang="0">
                      <a:pos x="51" y="2"/>
                    </a:cxn>
                    <a:cxn ang="0">
                      <a:pos x="36" y="0"/>
                    </a:cxn>
                    <a:cxn ang="0">
                      <a:pos x="26" y="0"/>
                    </a:cxn>
                    <a:cxn ang="0">
                      <a:pos x="19" y="2"/>
                    </a:cxn>
                    <a:cxn ang="0">
                      <a:pos x="11" y="4"/>
                    </a:cxn>
                    <a:cxn ang="0">
                      <a:pos x="4" y="8"/>
                    </a:cxn>
                    <a:cxn ang="0">
                      <a:pos x="2" y="11"/>
                    </a:cxn>
                    <a:cxn ang="0">
                      <a:pos x="0" y="13"/>
                    </a:cxn>
                    <a:cxn ang="0">
                      <a:pos x="9" y="9"/>
                    </a:cxn>
                    <a:cxn ang="0">
                      <a:pos x="17" y="6"/>
                    </a:cxn>
                    <a:cxn ang="0">
                      <a:pos x="26" y="4"/>
                    </a:cxn>
                    <a:cxn ang="0">
                      <a:pos x="36" y="4"/>
                    </a:cxn>
                    <a:cxn ang="0">
                      <a:pos x="51" y="6"/>
                    </a:cxn>
                    <a:cxn ang="0">
                      <a:pos x="64" y="9"/>
                    </a:cxn>
                    <a:cxn ang="0">
                      <a:pos x="66" y="9"/>
                    </a:cxn>
                    <a:cxn ang="0">
                      <a:pos x="66" y="8"/>
                    </a:cxn>
                    <a:cxn ang="0">
                      <a:pos x="9" y="138"/>
                    </a:cxn>
                    <a:cxn ang="0">
                      <a:pos x="21" y="142"/>
                    </a:cxn>
                    <a:cxn ang="0">
                      <a:pos x="32" y="144"/>
                    </a:cxn>
                    <a:cxn ang="0">
                      <a:pos x="32" y="142"/>
                    </a:cxn>
                    <a:cxn ang="0">
                      <a:pos x="32" y="140"/>
                    </a:cxn>
                    <a:cxn ang="0">
                      <a:pos x="21" y="138"/>
                    </a:cxn>
                    <a:cxn ang="0">
                      <a:pos x="9" y="135"/>
                    </a:cxn>
                    <a:cxn ang="0">
                      <a:pos x="9" y="137"/>
                    </a:cxn>
                    <a:cxn ang="0">
                      <a:pos x="9" y="138"/>
                    </a:cxn>
                  </a:cxnLst>
                  <a:rect l="0" t="0" r="r" b="b"/>
                  <a:pathLst>
                    <a:path w="66" h="144">
                      <a:moveTo>
                        <a:pt x="66" y="8"/>
                      </a:moveTo>
                      <a:lnTo>
                        <a:pt x="51" y="2"/>
                      </a:lnTo>
                      <a:lnTo>
                        <a:pt x="36" y="0"/>
                      </a:lnTo>
                      <a:lnTo>
                        <a:pt x="26" y="0"/>
                      </a:lnTo>
                      <a:lnTo>
                        <a:pt x="19" y="2"/>
                      </a:lnTo>
                      <a:lnTo>
                        <a:pt x="11" y="4"/>
                      </a:lnTo>
                      <a:lnTo>
                        <a:pt x="4" y="8"/>
                      </a:lnTo>
                      <a:lnTo>
                        <a:pt x="2" y="11"/>
                      </a:lnTo>
                      <a:lnTo>
                        <a:pt x="0" y="13"/>
                      </a:lnTo>
                      <a:lnTo>
                        <a:pt x="9" y="9"/>
                      </a:lnTo>
                      <a:lnTo>
                        <a:pt x="17" y="6"/>
                      </a:lnTo>
                      <a:lnTo>
                        <a:pt x="26" y="4"/>
                      </a:lnTo>
                      <a:lnTo>
                        <a:pt x="36" y="4"/>
                      </a:lnTo>
                      <a:lnTo>
                        <a:pt x="51" y="6"/>
                      </a:lnTo>
                      <a:lnTo>
                        <a:pt x="64" y="9"/>
                      </a:lnTo>
                      <a:lnTo>
                        <a:pt x="66" y="9"/>
                      </a:lnTo>
                      <a:lnTo>
                        <a:pt x="66" y="8"/>
                      </a:lnTo>
                      <a:close/>
                      <a:moveTo>
                        <a:pt x="9" y="138"/>
                      </a:moveTo>
                      <a:lnTo>
                        <a:pt x="21" y="142"/>
                      </a:lnTo>
                      <a:lnTo>
                        <a:pt x="32" y="144"/>
                      </a:lnTo>
                      <a:lnTo>
                        <a:pt x="32" y="142"/>
                      </a:lnTo>
                      <a:lnTo>
                        <a:pt x="32" y="140"/>
                      </a:lnTo>
                      <a:lnTo>
                        <a:pt x="21" y="138"/>
                      </a:lnTo>
                      <a:lnTo>
                        <a:pt x="9" y="135"/>
                      </a:lnTo>
                      <a:lnTo>
                        <a:pt x="9" y="137"/>
                      </a:lnTo>
                      <a:lnTo>
                        <a:pt x="9" y="138"/>
                      </a:lnTo>
                      <a:close/>
                    </a:path>
                  </a:pathLst>
                </a:custGeom>
                <a:solidFill>
                  <a:srgbClr val="EAAF5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543" name="Freeform 407"/>
                <p:cNvSpPr>
                  <a:spLocks noEditPoints="1"/>
                </p:cNvSpPr>
                <p:nvPr/>
              </p:nvSpPr>
              <p:spPr bwMode="auto">
                <a:xfrm>
                  <a:off x="1470" y="1387"/>
                  <a:ext cx="66" cy="140"/>
                </a:xfrm>
                <a:custGeom>
                  <a:avLst/>
                  <a:gdLst/>
                  <a:ahLst/>
                  <a:cxnLst>
                    <a:cxn ang="0">
                      <a:pos x="66" y="7"/>
                    </a:cxn>
                    <a:cxn ang="0">
                      <a:pos x="51" y="2"/>
                    </a:cxn>
                    <a:cxn ang="0">
                      <a:pos x="36" y="0"/>
                    </a:cxn>
                    <a:cxn ang="0">
                      <a:pos x="26" y="0"/>
                    </a:cxn>
                    <a:cxn ang="0">
                      <a:pos x="19" y="2"/>
                    </a:cxn>
                    <a:cxn ang="0">
                      <a:pos x="9" y="6"/>
                    </a:cxn>
                    <a:cxn ang="0">
                      <a:pos x="2" y="9"/>
                    </a:cxn>
                    <a:cxn ang="0">
                      <a:pos x="0" y="11"/>
                    </a:cxn>
                    <a:cxn ang="0">
                      <a:pos x="0" y="15"/>
                    </a:cxn>
                    <a:cxn ang="0">
                      <a:pos x="7" y="9"/>
                    </a:cxn>
                    <a:cxn ang="0">
                      <a:pos x="17" y="6"/>
                    </a:cxn>
                    <a:cxn ang="0">
                      <a:pos x="26" y="4"/>
                    </a:cxn>
                    <a:cxn ang="0">
                      <a:pos x="36" y="4"/>
                    </a:cxn>
                    <a:cxn ang="0">
                      <a:pos x="51" y="6"/>
                    </a:cxn>
                    <a:cxn ang="0">
                      <a:pos x="64" y="9"/>
                    </a:cxn>
                    <a:cxn ang="0">
                      <a:pos x="64" y="7"/>
                    </a:cxn>
                    <a:cxn ang="0">
                      <a:pos x="66" y="7"/>
                    </a:cxn>
                    <a:cxn ang="0">
                      <a:pos x="9" y="135"/>
                    </a:cxn>
                    <a:cxn ang="0">
                      <a:pos x="21" y="138"/>
                    </a:cxn>
                    <a:cxn ang="0">
                      <a:pos x="32" y="140"/>
                    </a:cxn>
                    <a:cxn ang="0">
                      <a:pos x="32" y="138"/>
                    </a:cxn>
                    <a:cxn ang="0">
                      <a:pos x="32" y="136"/>
                    </a:cxn>
                    <a:cxn ang="0">
                      <a:pos x="21" y="135"/>
                    </a:cxn>
                    <a:cxn ang="0">
                      <a:pos x="7" y="129"/>
                    </a:cxn>
                    <a:cxn ang="0">
                      <a:pos x="7" y="131"/>
                    </a:cxn>
                    <a:cxn ang="0">
                      <a:pos x="7" y="131"/>
                    </a:cxn>
                    <a:cxn ang="0">
                      <a:pos x="9" y="133"/>
                    </a:cxn>
                    <a:cxn ang="0">
                      <a:pos x="9" y="135"/>
                    </a:cxn>
                  </a:cxnLst>
                  <a:rect l="0" t="0" r="r" b="b"/>
                  <a:pathLst>
                    <a:path w="66" h="140">
                      <a:moveTo>
                        <a:pt x="66" y="7"/>
                      </a:moveTo>
                      <a:lnTo>
                        <a:pt x="51" y="2"/>
                      </a:lnTo>
                      <a:lnTo>
                        <a:pt x="36" y="0"/>
                      </a:lnTo>
                      <a:lnTo>
                        <a:pt x="26" y="0"/>
                      </a:lnTo>
                      <a:lnTo>
                        <a:pt x="19" y="2"/>
                      </a:lnTo>
                      <a:lnTo>
                        <a:pt x="9" y="6"/>
                      </a:lnTo>
                      <a:lnTo>
                        <a:pt x="2" y="9"/>
                      </a:lnTo>
                      <a:lnTo>
                        <a:pt x="0" y="11"/>
                      </a:lnTo>
                      <a:lnTo>
                        <a:pt x="0" y="15"/>
                      </a:lnTo>
                      <a:lnTo>
                        <a:pt x="7" y="9"/>
                      </a:lnTo>
                      <a:lnTo>
                        <a:pt x="17" y="6"/>
                      </a:lnTo>
                      <a:lnTo>
                        <a:pt x="26" y="4"/>
                      </a:lnTo>
                      <a:lnTo>
                        <a:pt x="36" y="4"/>
                      </a:lnTo>
                      <a:lnTo>
                        <a:pt x="51" y="6"/>
                      </a:lnTo>
                      <a:lnTo>
                        <a:pt x="64" y="9"/>
                      </a:lnTo>
                      <a:lnTo>
                        <a:pt x="64" y="7"/>
                      </a:lnTo>
                      <a:lnTo>
                        <a:pt x="66" y="7"/>
                      </a:lnTo>
                      <a:close/>
                      <a:moveTo>
                        <a:pt x="9" y="135"/>
                      </a:moveTo>
                      <a:lnTo>
                        <a:pt x="21" y="138"/>
                      </a:lnTo>
                      <a:lnTo>
                        <a:pt x="32" y="140"/>
                      </a:lnTo>
                      <a:lnTo>
                        <a:pt x="32" y="138"/>
                      </a:lnTo>
                      <a:lnTo>
                        <a:pt x="32" y="136"/>
                      </a:lnTo>
                      <a:lnTo>
                        <a:pt x="21" y="135"/>
                      </a:lnTo>
                      <a:lnTo>
                        <a:pt x="7" y="129"/>
                      </a:lnTo>
                      <a:lnTo>
                        <a:pt x="7" y="131"/>
                      </a:lnTo>
                      <a:lnTo>
                        <a:pt x="7" y="131"/>
                      </a:lnTo>
                      <a:lnTo>
                        <a:pt x="9" y="133"/>
                      </a:lnTo>
                      <a:lnTo>
                        <a:pt x="9" y="135"/>
                      </a:lnTo>
                      <a:close/>
                    </a:path>
                  </a:pathLst>
                </a:custGeom>
                <a:solidFill>
                  <a:srgbClr val="EBB15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219544" name="Group 408"/>
              <p:cNvGrpSpPr>
                <a:grpSpLocks/>
              </p:cNvGrpSpPr>
              <p:nvPr/>
            </p:nvGrpSpPr>
            <p:grpSpPr bwMode="auto">
              <a:xfrm>
                <a:off x="1269" y="1389"/>
                <a:ext cx="1047" cy="1246"/>
                <a:chOff x="1269" y="1389"/>
                <a:chExt cx="1047" cy="1246"/>
              </a:xfrm>
            </p:grpSpPr>
            <p:sp>
              <p:nvSpPr>
                <p:cNvPr id="219545" name="Freeform 409"/>
                <p:cNvSpPr>
                  <a:spLocks noEditPoints="1"/>
                </p:cNvSpPr>
                <p:nvPr/>
              </p:nvSpPr>
              <p:spPr bwMode="auto">
                <a:xfrm>
                  <a:off x="1468" y="1389"/>
                  <a:ext cx="66" cy="136"/>
                </a:xfrm>
                <a:custGeom>
                  <a:avLst/>
                  <a:gdLst/>
                  <a:ahLst/>
                  <a:cxnLst>
                    <a:cxn ang="0">
                      <a:pos x="66" y="5"/>
                    </a:cxn>
                    <a:cxn ang="0">
                      <a:pos x="53" y="2"/>
                    </a:cxn>
                    <a:cxn ang="0">
                      <a:pos x="38" y="0"/>
                    </a:cxn>
                    <a:cxn ang="0">
                      <a:pos x="28" y="0"/>
                    </a:cxn>
                    <a:cxn ang="0">
                      <a:pos x="19" y="2"/>
                    </a:cxn>
                    <a:cxn ang="0">
                      <a:pos x="11" y="5"/>
                    </a:cxn>
                    <a:cxn ang="0">
                      <a:pos x="2" y="9"/>
                    </a:cxn>
                    <a:cxn ang="0">
                      <a:pos x="2" y="13"/>
                    </a:cxn>
                    <a:cxn ang="0">
                      <a:pos x="0" y="15"/>
                    </a:cxn>
                    <a:cxn ang="0">
                      <a:pos x="9" y="11"/>
                    </a:cxn>
                    <a:cxn ang="0">
                      <a:pos x="17" y="7"/>
                    </a:cxn>
                    <a:cxn ang="0">
                      <a:pos x="28" y="4"/>
                    </a:cxn>
                    <a:cxn ang="0">
                      <a:pos x="38" y="4"/>
                    </a:cxn>
                    <a:cxn ang="0">
                      <a:pos x="53" y="5"/>
                    </a:cxn>
                    <a:cxn ang="0">
                      <a:pos x="66" y="9"/>
                    </a:cxn>
                    <a:cxn ang="0">
                      <a:pos x="66" y="7"/>
                    </a:cxn>
                    <a:cxn ang="0">
                      <a:pos x="66" y="5"/>
                    </a:cxn>
                    <a:cxn ang="0">
                      <a:pos x="11" y="131"/>
                    </a:cxn>
                    <a:cxn ang="0">
                      <a:pos x="23" y="134"/>
                    </a:cxn>
                    <a:cxn ang="0">
                      <a:pos x="34" y="136"/>
                    </a:cxn>
                    <a:cxn ang="0">
                      <a:pos x="34" y="134"/>
                    </a:cxn>
                    <a:cxn ang="0">
                      <a:pos x="36" y="133"/>
                    </a:cxn>
                    <a:cxn ang="0">
                      <a:pos x="21" y="131"/>
                    </a:cxn>
                    <a:cxn ang="0">
                      <a:pos x="9" y="125"/>
                    </a:cxn>
                    <a:cxn ang="0">
                      <a:pos x="9" y="127"/>
                    </a:cxn>
                    <a:cxn ang="0">
                      <a:pos x="9" y="129"/>
                    </a:cxn>
                    <a:cxn ang="0">
                      <a:pos x="11" y="129"/>
                    </a:cxn>
                    <a:cxn ang="0">
                      <a:pos x="11" y="131"/>
                    </a:cxn>
                  </a:cxnLst>
                  <a:rect l="0" t="0" r="r" b="b"/>
                  <a:pathLst>
                    <a:path w="66" h="136">
                      <a:moveTo>
                        <a:pt x="66" y="5"/>
                      </a:moveTo>
                      <a:lnTo>
                        <a:pt x="53" y="2"/>
                      </a:lnTo>
                      <a:lnTo>
                        <a:pt x="38" y="0"/>
                      </a:lnTo>
                      <a:lnTo>
                        <a:pt x="28" y="0"/>
                      </a:lnTo>
                      <a:lnTo>
                        <a:pt x="19" y="2"/>
                      </a:lnTo>
                      <a:lnTo>
                        <a:pt x="11" y="5"/>
                      </a:lnTo>
                      <a:lnTo>
                        <a:pt x="2" y="9"/>
                      </a:lnTo>
                      <a:lnTo>
                        <a:pt x="2" y="13"/>
                      </a:lnTo>
                      <a:lnTo>
                        <a:pt x="0" y="15"/>
                      </a:lnTo>
                      <a:lnTo>
                        <a:pt x="9" y="11"/>
                      </a:lnTo>
                      <a:lnTo>
                        <a:pt x="17" y="7"/>
                      </a:lnTo>
                      <a:lnTo>
                        <a:pt x="28" y="4"/>
                      </a:lnTo>
                      <a:lnTo>
                        <a:pt x="38" y="4"/>
                      </a:lnTo>
                      <a:lnTo>
                        <a:pt x="53" y="5"/>
                      </a:lnTo>
                      <a:lnTo>
                        <a:pt x="66" y="9"/>
                      </a:lnTo>
                      <a:lnTo>
                        <a:pt x="66" y="7"/>
                      </a:lnTo>
                      <a:lnTo>
                        <a:pt x="66" y="5"/>
                      </a:lnTo>
                      <a:close/>
                      <a:moveTo>
                        <a:pt x="11" y="131"/>
                      </a:moveTo>
                      <a:lnTo>
                        <a:pt x="23" y="134"/>
                      </a:lnTo>
                      <a:lnTo>
                        <a:pt x="34" y="136"/>
                      </a:lnTo>
                      <a:lnTo>
                        <a:pt x="34" y="134"/>
                      </a:lnTo>
                      <a:lnTo>
                        <a:pt x="36" y="133"/>
                      </a:lnTo>
                      <a:lnTo>
                        <a:pt x="21" y="131"/>
                      </a:lnTo>
                      <a:lnTo>
                        <a:pt x="9" y="125"/>
                      </a:lnTo>
                      <a:lnTo>
                        <a:pt x="9" y="127"/>
                      </a:lnTo>
                      <a:lnTo>
                        <a:pt x="9" y="129"/>
                      </a:lnTo>
                      <a:lnTo>
                        <a:pt x="11" y="129"/>
                      </a:lnTo>
                      <a:lnTo>
                        <a:pt x="11" y="131"/>
                      </a:lnTo>
                      <a:close/>
                    </a:path>
                  </a:pathLst>
                </a:custGeom>
                <a:solidFill>
                  <a:srgbClr val="EBB25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546" name="Freeform 410"/>
                <p:cNvSpPr>
                  <a:spLocks noEditPoints="1"/>
                </p:cNvSpPr>
                <p:nvPr/>
              </p:nvSpPr>
              <p:spPr bwMode="auto">
                <a:xfrm>
                  <a:off x="1468" y="1391"/>
                  <a:ext cx="66" cy="132"/>
                </a:xfrm>
                <a:custGeom>
                  <a:avLst/>
                  <a:gdLst/>
                  <a:ahLst/>
                  <a:cxnLst>
                    <a:cxn ang="0">
                      <a:pos x="66" y="5"/>
                    </a:cxn>
                    <a:cxn ang="0">
                      <a:pos x="53" y="2"/>
                    </a:cxn>
                    <a:cxn ang="0">
                      <a:pos x="38" y="0"/>
                    </a:cxn>
                    <a:cxn ang="0">
                      <a:pos x="28" y="0"/>
                    </a:cxn>
                    <a:cxn ang="0">
                      <a:pos x="19" y="2"/>
                    </a:cxn>
                    <a:cxn ang="0">
                      <a:pos x="9" y="5"/>
                    </a:cxn>
                    <a:cxn ang="0">
                      <a:pos x="2" y="11"/>
                    </a:cxn>
                    <a:cxn ang="0">
                      <a:pos x="0" y="13"/>
                    </a:cxn>
                    <a:cxn ang="0">
                      <a:pos x="0" y="17"/>
                    </a:cxn>
                    <a:cxn ang="0">
                      <a:pos x="8" y="11"/>
                    </a:cxn>
                    <a:cxn ang="0">
                      <a:pos x="17" y="7"/>
                    </a:cxn>
                    <a:cxn ang="0">
                      <a:pos x="27" y="3"/>
                    </a:cxn>
                    <a:cxn ang="0">
                      <a:pos x="38" y="3"/>
                    </a:cxn>
                    <a:cxn ang="0">
                      <a:pos x="51" y="5"/>
                    </a:cxn>
                    <a:cxn ang="0">
                      <a:pos x="64" y="9"/>
                    </a:cxn>
                    <a:cxn ang="0">
                      <a:pos x="66" y="7"/>
                    </a:cxn>
                    <a:cxn ang="0">
                      <a:pos x="66" y="5"/>
                    </a:cxn>
                    <a:cxn ang="0">
                      <a:pos x="9" y="125"/>
                    </a:cxn>
                    <a:cxn ang="0">
                      <a:pos x="23" y="131"/>
                    </a:cxn>
                    <a:cxn ang="0">
                      <a:pos x="34" y="132"/>
                    </a:cxn>
                    <a:cxn ang="0">
                      <a:pos x="36" y="131"/>
                    </a:cxn>
                    <a:cxn ang="0">
                      <a:pos x="36" y="129"/>
                    </a:cxn>
                    <a:cxn ang="0">
                      <a:pos x="21" y="127"/>
                    </a:cxn>
                    <a:cxn ang="0">
                      <a:pos x="9" y="121"/>
                    </a:cxn>
                    <a:cxn ang="0">
                      <a:pos x="9" y="123"/>
                    </a:cxn>
                    <a:cxn ang="0">
                      <a:pos x="9" y="125"/>
                    </a:cxn>
                  </a:cxnLst>
                  <a:rect l="0" t="0" r="r" b="b"/>
                  <a:pathLst>
                    <a:path w="66" h="132">
                      <a:moveTo>
                        <a:pt x="66" y="5"/>
                      </a:moveTo>
                      <a:lnTo>
                        <a:pt x="53" y="2"/>
                      </a:lnTo>
                      <a:lnTo>
                        <a:pt x="38" y="0"/>
                      </a:lnTo>
                      <a:lnTo>
                        <a:pt x="28" y="0"/>
                      </a:lnTo>
                      <a:lnTo>
                        <a:pt x="19" y="2"/>
                      </a:lnTo>
                      <a:lnTo>
                        <a:pt x="9" y="5"/>
                      </a:lnTo>
                      <a:lnTo>
                        <a:pt x="2" y="11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8" y="11"/>
                      </a:lnTo>
                      <a:lnTo>
                        <a:pt x="17" y="7"/>
                      </a:lnTo>
                      <a:lnTo>
                        <a:pt x="27" y="3"/>
                      </a:lnTo>
                      <a:lnTo>
                        <a:pt x="38" y="3"/>
                      </a:lnTo>
                      <a:lnTo>
                        <a:pt x="51" y="5"/>
                      </a:lnTo>
                      <a:lnTo>
                        <a:pt x="64" y="9"/>
                      </a:lnTo>
                      <a:lnTo>
                        <a:pt x="66" y="7"/>
                      </a:lnTo>
                      <a:lnTo>
                        <a:pt x="66" y="5"/>
                      </a:lnTo>
                      <a:close/>
                      <a:moveTo>
                        <a:pt x="9" y="125"/>
                      </a:moveTo>
                      <a:lnTo>
                        <a:pt x="23" y="131"/>
                      </a:lnTo>
                      <a:lnTo>
                        <a:pt x="34" y="132"/>
                      </a:lnTo>
                      <a:lnTo>
                        <a:pt x="36" y="131"/>
                      </a:lnTo>
                      <a:lnTo>
                        <a:pt x="36" y="129"/>
                      </a:lnTo>
                      <a:lnTo>
                        <a:pt x="21" y="127"/>
                      </a:lnTo>
                      <a:lnTo>
                        <a:pt x="9" y="121"/>
                      </a:lnTo>
                      <a:lnTo>
                        <a:pt x="9" y="123"/>
                      </a:lnTo>
                      <a:lnTo>
                        <a:pt x="9" y="125"/>
                      </a:lnTo>
                      <a:close/>
                    </a:path>
                  </a:pathLst>
                </a:custGeom>
                <a:solidFill>
                  <a:srgbClr val="EBB35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547" name="Freeform 411"/>
                <p:cNvSpPr>
                  <a:spLocks noEditPoints="1"/>
                </p:cNvSpPr>
                <p:nvPr/>
              </p:nvSpPr>
              <p:spPr bwMode="auto">
                <a:xfrm>
                  <a:off x="1466" y="1393"/>
                  <a:ext cx="68" cy="129"/>
                </a:xfrm>
                <a:custGeom>
                  <a:avLst/>
                  <a:gdLst/>
                  <a:ahLst/>
                  <a:cxnLst>
                    <a:cxn ang="0">
                      <a:pos x="68" y="5"/>
                    </a:cxn>
                    <a:cxn ang="0">
                      <a:pos x="55" y="1"/>
                    </a:cxn>
                    <a:cxn ang="0">
                      <a:pos x="40" y="0"/>
                    </a:cxn>
                    <a:cxn ang="0">
                      <a:pos x="30" y="0"/>
                    </a:cxn>
                    <a:cxn ang="0">
                      <a:pos x="19" y="3"/>
                    </a:cxn>
                    <a:cxn ang="0">
                      <a:pos x="11" y="7"/>
                    </a:cxn>
                    <a:cxn ang="0">
                      <a:pos x="2" y="11"/>
                    </a:cxn>
                    <a:cxn ang="0">
                      <a:pos x="2" y="15"/>
                    </a:cxn>
                    <a:cxn ang="0">
                      <a:pos x="0" y="19"/>
                    </a:cxn>
                    <a:cxn ang="0">
                      <a:pos x="8" y="13"/>
                    </a:cxn>
                    <a:cxn ang="0">
                      <a:pos x="19" y="7"/>
                    </a:cxn>
                    <a:cxn ang="0">
                      <a:pos x="29" y="3"/>
                    </a:cxn>
                    <a:cxn ang="0">
                      <a:pos x="40" y="3"/>
                    </a:cxn>
                    <a:cxn ang="0">
                      <a:pos x="53" y="5"/>
                    </a:cxn>
                    <a:cxn ang="0">
                      <a:pos x="66" y="9"/>
                    </a:cxn>
                    <a:cxn ang="0">
                      <a:pos x="66" y="7"/>
                    </a:cxn>
                    <a:cxn ang="0">
                      <a:pos x="68" y="5"/>
                    </a:cxn>
                    <a:cxn ang="0">
                      <a:pos x="11" y="121"/>
                    </a:cxn>
                    <a:cxn ang="0">
                      <a:pos x="23" y="127"/>
                    </a:cxn>
                    <a:cxn ang="0">
                      <a:pos x="38" y="129"/>
                    </a:cxn>
                    <a:cxn ang="0">
                      <a:pos x="38" y="127"/>
                    </a:cxn>
                    <a:cxn ang="0">
                      <a:pos x="38" y="125"/>
                    </a:cxn>
                    <a:cxn ang="0">
                      <a:pos x="23" y="121"/>
                    </a:cxn>
                    <a:cxn ang="0">
                      <a:pos x="10" y="115"/>
                    </a:cxn>
                    <a:cxn ang="0">
                      <a:pos x="11" y="119"/>
                    </a:cxn>
                    <a:cxn ang="0">
                      <a:pos x="11" y="121"/>
                    </a:cxn>
                  </a:cxnLst>
                  <a:rect l="0" t="0" r="r" b="b"/>
                  <a:pathLst>
                    <a:path w="68" h="129">
                      <a:moveTo>
                        <a:pt x="68" y="5"/>
                      </a:moveTo>
                      <a:lnTo>
                        <a:pt x="55" y="1"/>
                      </a:lnTo>
                      <a:lnTo>
                        <a:pt x="40" y="0"/>
                      </a:lnTo>
                      <a:lnTo>
                        <a:pt x="30" y="0"/>
                      </a:lnTo>
                      <a:lnTo>
                        <a:pt x="19" y="3"/>
                      </a:lnTo>
                      <a:lnTo>
                        <a:pt x="11" y="7"/>
                      </a:lnTo>
                      <a:lnTo>
                        <a:pt x="2" y="11"/>
                      </a:lnTo>
                      <a:lnTo>
                        <a:pt x="2" y="15"/>
                      </a:lnTo>
                      <a:lnTo>
                        <a:pt x="0" y="19"/>
                      </a:lnTo>
                      <a:lnTo>
                        <a:pt x="8" y="13"/>
                      </a:lnTo>
                      <a:lnTo>
                        <a:pt x="19" y="7"/>
                      </a:lnTo>
                      <a:lnTo>
                        <a:pt x="29" y="3"/>
                      </a:lnTo>
                      <a:lnTo>
                        <a:pt x="40" y="3"/>
                      </a:lnTo>
                      <a:lnTo>
                        <a:pt x="53" y="5"/>
                      </a:lnTo>
                      <a:lnTo>
                        <a:pt x="66" y="9"/>
                      </a:lnTo>
                      <a:lnTo>
                        <a:pt x="66" y="7"/>
                      </a:lnTo>
                      <a:lnTo>
                        <a:pt x="68" y="5"/>
                      </a:lnTo>
                      <a:close/>
                      <a:moveTo>
                        <a:pt x="11" y="121"/>
                      </a:moveTo>
                      <a:lnTo>
                        <a:pt x="23" y="127"/>
                      </a:lnTo>
                      <a:lnTo>
                        <a:pt x="38" y="129"/>
                      </a:lnTo>
                      <a:lnTo>
                        <a:pt x="38" y="127"/>
                      </a:lnTo>
                      <a:lnTo>
                        <a:pt x="38" y="125"/>
                      </a:lnTo>
                      <a:lnTo>
                        <a:pt x="23" y="121"/>
                      </a:lnTo>
                      <a:lnTo>
                        <a:pt x="10" y="115"/>
                      </a:lnTo>
                      <a:lnTo>
                        <a:pt x="11" y="119"/>
                      </a:lnTo>
                      <a:lnTo>
                        <a:pt x="11" y="121"/>
                      </a:lnTo>
                      <a:close/>
                    </a:path>
                  </a:pathLst>
                </a:custGeom>
                <a:solidFill>
                  <a:srgbClr val="EBB55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548" name="Freeform 412"/>
                <p:cNvSpPr>
                  <a:spLocks noEditPoints="1"/>
                </p:cNvSpPr>
                <p:nvPr/>
              </p:nvSpPr>
              <p:spPr bwMode="auto">
                <a:xfrm>
                  <a:off x="1449" y="1394"/>
                  <a:ext cx="83" cy="126"/>
                </a:xfrm>
                <a:custGeom>
                  <a:avLst/>
                  <a:gdLst/>
                  <a:ahLst/>
                  <a:cxnLst>
                    <a:cxn ang="0">
                      <a:pos x="83" y="6"/>
                    </a:cxn>
                    <a:cxn ang="0">
                      <a:pos x="70" y="2"/>
                    </a:cxn>
                    <a:cxn ang="0">
                      <a:pos x="57" y="0"/>
                    </a:cxn>
                    <a:cxn ang="0">
                      <a:pos x="46" y="0"/>
                    </a:cxn>
                    <a:cxn ang="0">
                      <a:pos x="36" y="4"/>
                    </a:cxn>
                    <a:cxn ang="0">
                      <a:pos x="27" y="8"/>
                    </a:cxn>
                    <a:cxn ang="0">
                      <a:pos x="19" y="14"/>
                    </a:cxn>
                    <a:cxn ang="0">
                      <a:pos x="17" y="18"/>
                    </a:cxn>
                    <a:cxn ang="0">
                      <a:pos x="15" y="21"/>
                    </a:cxn>
                    <a:cxn ang="0">
                      <a:pos x="25" y="14"/>
                    </a:cxn>
                    <a:cxn ang="0">
                      <a:pos x="34" y="8"/>
                    </a:cxn>
                    <a:cxn ang="0">
                      <a:pos x="46" y="6"/>
                    </a:cxn>
                    <a:cxn ang="0">
                      <a:pos x="57" y="4"/>
                    </a:cxn>
                    <a:cxn ang="0">
                      <a:pos x="70" y="6"/>
                    </a:cxn>
                    <a:cxn ang="0">
                      <a:pos x="82" y="10"/>
                    </a:cxn>
                    <a:cxn ang="0">
                      <a:pos x="83" y="8"/>
                    </a:cxn>
                    <a:cxn ang="0">
                      <a:pos x="83" y="6"/>
                    </a:cxn>
                    <a:cxn ang="0">
                      <a:pos x="28" y="118"/>
                    </a:cxn>
                    <a:cxn ang="0">
                      <a:pos x="40" y="124"/>
                    </a:cxn>
                    <a:cxn ang="0">
                      <a:pos x="55" y="126"/>
                    </a:cxn>
                    <a:cxn ang="0">
                      <a:pos x="55" y="124"/>
                    </a:cxn>
                    <a:cxn ang="0">
                      <a:pos x="55" y="122"/>
                    </a:cxn>
                    <a:cxn ang="0">
                      <a:pos x="47" y="120"/>
                    </a:cxn>
                    <a:cxn ang="0">
                      <a:pos x="40" y="118"/>
                    </a:cxn>
                    <a:cxn ang="0">
                      <a:pos x="32" y="116"/>
                    </a:cxn>
                    <a:cxn ang="0">
                      <a:pos x="27" y="112"/>
                    </a:cxn>
                    <a:cxn ang="0">
                      <a:pos x="27" y="114"/>
                    </a:cxn>
                    <a:cxn ang="0">
                      <a:pos x="28" y="118"/>
                    </a:cxn>
                    <a:cxn ang="0">
                      <a:pos x="0" y="73"/>
                    </a:cxn>
                    <a:cxn ang="0">
                      <a:pos x="0" y="74"/>
                    </a:cxn>
                    <a:cxn ang="0">
                      <a:pos x="0" y="74"/>
                    </a:cxn>
                    <a:cxn ang="0">
                      <a:pos x="0" y="74"/>
                    </a:cxn>
                    <a:cxn ang="0">
                      <a:pos x="0" y="74"/>
                    </a:cxn>
                    <a:cxn ang="0">
                      <a:pos x="0" y="74"/>
                    </a:cxn>
                    <a:cxn ang="0">
                      <a:pos x="0" y="73"/>
                    </a:cxn>
                  </a:cxnLst>
                  <a:rect l="0" t="0" r="r" b="b"/>
                  <a:pathLst>
                    <a:path w="83" h="126">
                      <a:moveTo>
                        <a:pt x="83" y="6"/>
                      </a:moveTo>
                      <a:lnTo>
                        <a:pt x="70" y="2"/>
                      </a:lnTo>
                      <a:lnTo>
                        <a:pt x="57" y="0"/>
                      </a:lnTo>
                      <a:lnTo>
                        <a:pt x="46" y="0"/>
                      </a:lnTo>
                      <a:lnTo>
                        <a:pt x="36" y="4"/>
                      </a:lnTo>
                      <a:lnTo>
                        <a:pt x="27" y="8"/>
                      </a:lnTo>
                      <a:lnTo>
                        <a:pt x="19" y="14"/>
                      </a:lnTo>
                      <a:lnTo>
                        <a:pt x="17" y="18"/>
                      </a:lnTo>
                      <a:lnTo>
                        <a:pt x="15" y="21"/>
                      </a:lnTo>
                      <a:lnTo>
                        <a:pt x="25" y="14"/>
                      </a:lnTo>
                      <a:lnTo>
                        <a:pt x="34" y="8"/>
                      </a:lnTo>
                      <a:lnTo>
                        <a:pt x="46" y="6"/>
                      </a:lnTo>
                      <a:lnTo>
                        <a:pt x="57" y="4"/>
                      </a:lnTo>
                      <a:lnTo>
                        <a:pt x="70" y="6"/>
                      </a:lnTo>
                      <a:lnTo>
                        <a:pt x="82" y="10"/>
                      </a:lnTo>
                      <a:lnTo>
                        <a:pt x="83" y="8"/>
                      </a:lnTo>
                      <a:lnTo>
                        <a:pt x="83" y="6"/>
                      </a:lnTo>
                      <a:close/>
                      <a:moveTo>
                        <a:pt x="28" y="118"/>
                      </a:moveTo>
                      <a:lnTo>
                        <a:pt x="40" y="124"/>
                      </a:lnTo>
                      <a:lnTo>
                        <a:pt x="55" y="126"/>
                      </a:lnTo>
                      <a:lnTo>
                        <a:pt x="55" y="124"/>
                      </a:lnTo>
                      <a:lnTo>
                        <a:pt x="55" y="122"/>
                      </a:lnTo>
                      <a:lnTo>
                        <a:pt x="47" y="120"/>
                      </a:lnTo>
                      <a:lnTo>
                        <a:pt x="40" y="118"/>
                      </a:lnTo>
                      <a:lnTo>
                        <a:pt x="32" y="116"/>
                      </a:lnTo>
                      <a:lnTo>
                        <a:pt x="27" y="112"/>
                      </a:lnTo>
                      <a:lnTo>
                        <a:pt x="27" y="114"/>
                      </a:lnTo>
                      <a:lnTo>
                        <a:pt x="28" y="118"/>
                      </a:lnTo>
                      <a:close/>
                      <a:moveTo>
                        <a:pt x="0" y="73"/>
                      </a:moveTo>
                      <a:lnTo>
                        <a:pt x="0" y="74"/>
                      </a:lnTo>
                      <a:lnTo>
                        <a:pt x="0" y="74"/>
                      </a:lnTo>
                      <a:lnTo>
                        <a:pt x="0" y="74"/>
                      </a:lnTo>
                      <a:lnTo>
                        <a:pt x="0" y="74"/>
                      </a:lnTo>
                      <a:lnTo>
                        <a:pt x="0" y="74"/>
                      </a:lnTo>
                      <a:lnTo>
                        <a:pt x="0" y="73"/>
                      </a:lnTo>
                      <a:close/>
                    </a:path>
                  </a:pathLst>
                </a:custGeom>
                <a:solidFill>
                  <a:srgbClr val="ECB75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549" name="Freeform 413"/>
                <p:cNvSpPr>
                  <a:spLocks noEditPoints="1"/>
                </p:cNvSpPr>
                <p:nvPr/>
              </p:nvSpPr>
              <p:spPr bwMode="auto">
                <a:xfrm>
                  <a:off x="1449" y="1396"/>
                  <a:ext cx="83" cy="122"/>
                </a:xfrm>
                <a:custGeom>
                  <a:avLst/>
                  <a:gdLst/>
                  <a:ahLst/>
                  <a:cxnLst>
                    <a:cxn ang="0">
                      <a:pos x="83" y="6"/>
                    </a:cxn>
                    <a:cxn ang="0">
                      <a:pos x="70" y="2"/>
                    </a:cxn>
                    <a:cxn ang="0">
                      <a:pos x="57" y="0"/>
                    </a:cxn>
                    <a:cxn ang="0">
                      <a:pos x="46" y="0"/>
                    </a:cxn>
                    <a:cxn ang="0">
                      <a:pos x="36" y="4"/>
                    </a:cxn>
                    <a:cxn ang="0">
                      <a:pos x="25" y="10"/>
                    </a:cxn>
                    <a:cxn ang="0">
                      <a:pos x="17" y="16"/>
                    </a:cxn>
                    <a:cxn ang="0">
                      <a:pos x="15" y="19"/>
                    </a:cxn>
                    <a:cxn ang="0">
                      <a:pos x="13" y="23"/>
                    </a:cxn>
                    <a:cxn ang="0">
                      <a:pos x="23" y="16"/>
                    </a:cxn>
                    <a:cxn ang="0">
                      <a:pos x="32" y="10"/>
                    </a:cxn>
                    <a:cxn ang="0">
                      <a:pos x="44" y="6"/>
                    </a:cxn>
                    <a:cxn ang="0">
                      <a:pos x="57" y="4"/>
                    </a:cxn>
                    <a:cxn ang="0">
                      <a:pos x="70" y="6"/>
                    </a:cxn>
                    <a:cxn ang="0">
                      <a:pos x="82" y="10"/>
                    </a:cxn>
                    <a:cxn ang="0">
                      <a:pos x="82" y="8"/>
                    </a:cxn>
                    <a:cxn ang="0">
                      <a:pos x="83" y="6"/>
                    </a:cxn>
                    <a:cxn ang="0">
                      <a:pos x="27" y="112"/>
                    </a:cxn>
                    <a:cxn ang="0">
                      <a:pos x="40" y="118"/>
                    </a:cxn>
                    <a:cxn ang="0">
                      <a:pos x="55" y="122"/>
                    </a:cxn>
                    <a:cxn ang="0">
                      <a:pos x="55" y="120"/>
                    </a:cxn>
                    <a:cxn ang="0">
                      <a:pos x="55" y="118"/>
                    </a:cxn>
                    <a:cxn ang="0">
                      <a:pos x="47" y="116"/>
                    </a:cxn>
                    <a:cxn ang="0">
                      <a:pos x="38" y="114"/>
                    </a:cxn>
                    <a:cxn ang="0">
                      <a:pos x="32" y="112"/>
                    </a:cxn>
                    <a:cxn ang="0">
                      <a:pos x="25" y="107"/>
                    </a:cxn>
                    <a:cxn ang="0">
                      <a:pos x="27" y="110"/>
                    </a:cxn>
                    <a:cxn ang="0">
                      <a:pos x="27" y="112"/>
                    </a:cxn>
                    <a:cxn ang="0">
                      <a:pos x="0" y="67"/>
                    </a:cxn>
                    <a:cxn ang="0">
                      <a:pos x="0" y="69"/>
                    </a:cxn>
                    <a:cxn ang="0">
                      <a:pos x="0" y="72"/>
                    </a:cxn>
                    <a:cxn ang="0">
                      <a:pos x="0" y="74"/>
                    </a:cxn>
                    <a:cxn ang="0">
                      <a:pos x="2" y="74"/>
                    </a:cxn>
                    <a:cxn ang="0">
                      <a:pos x="2" y="71"/>
                    </a:cxn>
                    <a:cxn ang="0">
                      <a:pos x="0" y="67"/>
                    </a:cxn>
                  </a:cxnLst>
                  <a:rect l="0" t="0" r="r" b="b"/>
                  <a:pathLst>
                    <a:path w="83" h="122">
                      <a:moveTo>
                        <a:pt x="83" y="6"/>
                      </a:moveTo>
                      <a:lnTo>
                        <a:pt x="70" y="2"/>
                      </a:lnTo>
                      <a:lnTo>
                        <a:pt x="57" y="0"/>
                      </a:lnTo>
                      <a:lnTo>
                        <a:pt x="46" y="0"/>
                      </a:lnTo>
                      <a:lnTo>
                        <a:pt x="36" y="4"/>
                      </a:lnTo>
                      <a:lnTo>
                        <a:pt x="25" y="10"/>
                      </a:lnTo>
                      <a:lnTo>
                        <a:pt x="17" y="16"/>
                      </a:lnTo>
                      <a:lnTo>
                        <a:pt x="15" y="19"/>
                      </a:lnTo>
                      <a:lnTo>
                        <a:pt x="13" y="23"/>
                      </a:lnTo>
                      <a:lnTo>
                        <a:pt x="23" y="16"/>
                      </a:lnTo>
                      <a:lnTo>
                        <a:pt x="32" y="10"/>
                      </a:lnTo>
                      <a:lnTo>
                        <a:pt x="44" y="6"/>
                      </a:lnTo>
                      <a:lnTo>
                        <a:pt x="57" y="4"/>
                      </a:lnTo>
                      <a:lnTo>
                        <a:pt x="70" y="6"/>
                      </a:lnTo>
                      <a:lnTo>
                        <a:pt x="82" y="10"/>
                      </a:lnTo>
                      <a:lnTo>
                        <a:pt x="82" y="8"/>
                      </a:lnTo>
                      <a:lnTo>
                        <a:pt x="83" y="6"/>
                      </a:lnTo>
                      <a:close/>
                      <a:moveTo>
                        <a:pt x="27" y="112"/>
                      </a:moveTo>
                      <a:lnTo>
                        <a:pt x="40" y="118"/>
                      </a:lnTo>
                      <a:lnTo>
                        <a:pt x="55" y="122"/>
                      </a:lnTo>
                      <a:lnTo>
                        <a:pt x="55" y="120"/>
                      </a:lnTo>
                      <a:lnTo>
                        <a:pt x="55" y="118"/>
                      </a:lnTo>
                      <a:lnTo>
                        <a:pt x="47" y="116"/>
                      </a:lnTo>
                      <a:lnTo>
                        <a:pt x="38" y="114"/>
                      </a:lnTo>
                      <a:lnTo>
                        <a:pt x="32" y="112"/>
                      </a:lnTo>
                      <a:lnTo>
                        <a:pt x="25" y="107"/>
                      </a:lnTo>
                      <a:lnTo>
                        <a:pt x="27" y="110"/>
                      </a:lnTo>
                      <a:lnTo>
                        <a:pt x="27" y="112"/>
                      </a:lnTo>
                      <a:close/>
                      <a:moveTo>
                        <a:pt x="0" y="67"/>
                      </a:moveTo>
                      <a:lnTo>
                        <a:pt x="0" y="69"/>
                      </a:lnTo>
                      <a:lnTo>
                        <a:pt x="0" y="72"/>
                      </a:lnTo>
                      <a:lnTo>
                        <a:pt x="0" y="74"/>
                      </a:lnTo>
                      <a:lnTo>
                        <a:pt x="2" y="74"/>
                      </a:lnTo>
                      <a:lnTo>
                        <a:pt x="2" y="71"/>
                      </a:lnTo>
                      <a:lnTo>
                        <a:pt x="0" y="67"/>
                      </a:lnTo>
                      <a:close/>
                    </a:path>
                  </a:pathLst>
                </a:custGeom>
                <a:solidFill>
                  <a:srgbClr val="ECB85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550" name="Freeform 414"/>
                <p:cNvSpPr>
                  <a:spLocks noEditPoints="1"/>
                </p:cNvSpPr>
                <p:nvPr/>
              </p:nvSpPr>
              <p:spPr bwMode="auto">
                <a:xfrm>
                  <a:off x="1449" y="1398"/>
                  <a:ext cx="82" cy="118"/>
                </a:xfrm>
                <a:custGeom>
                  <a:avLst/>
                  <a:gdLst/>
                  <a:ahLst/>
                  <a:cxnLst>
                    <a:cxn ang="0">
                      <a:pos x="82" y="6"/>
                    </a:cxn>
                    <a:cxn ang="0">
                      <a:pos x="70" y="2"/>
                    </a:cxn>
                    <a:cxn ang="0">
                      <a:pos x="57" y="0"/>
                    </a:cxn>
                    <a:cxn ang="0">
                      <a:pos x="46" y="2"/>
                    </a:cxn>
                    <a:cxn ang="0">
                      <a:pos x="34" y="4"/>
                    </a:cxn>
                    <a:cxn ang="0">
                      <a:pos x="25" y="10"/>
                    </a:cxn>
                    <a:cxn ang="0">
                      <a:pos x="15" y="17"/>
                    </a:cxn>
                    <a:cxn ang="0">
                      <a:pos x="13" y="21"/>
                    </a:cxn>
                    <a:cxn ang="0">
                      <a:pos x="13" y="27"/>
                    </a:cxn>
                    <a:cxn ang="0">
                      <a:pos x="21" y="17"/>
                    </a:cxn>
                    <a:cxn ang="0">
                      <a:pos x="32" y="10"/>
                    </a:cxn>
                    <a:cxn ang="0">
                      <a:pos x="44" y="6"/>
                    </a:cxn>
                    <a:cxn ang="0">
                      <a:pos x="57" y="4"/>
                    </a:cxn>
                    <a:cxn ang="0">
                      <a:pos x="70" y="6"/>
                    </a:cxn>
                    <a:cxn ang="0">
                      <a:pos x="82" y="10"/>
                    </a:cxn>
                    <a:cxn ang="0">
                      <a:pos x="82" y="8"/>
                    </a:cxn>
                    <a:cxn ang="0">
                      <a:pos x="82" y="6"/>
                    </a:cxn>
                    <a:cxn ang="0">
                      <a:pos x="0" y="69"/>
                    </a:cxn>
                    <a:cxn ang="0">
                      <a:pos x="0" y="70"/>
                    </a:cxn>
                    <a:cxn ang="0">
                      <a:pos x="0" y="70"/>
                    </a:cxn>
                    <a:cxn ang="0">
                      <a:pos x="2" y="72"/>
                    </a:cxn>
                    <a:cxn ang="0">
                      <a:pos x="6" y="76"/>
                    </a:cxn>
                    <a:cxn ang="0">
                      <a:pos x="4" y="67"/>
                    </a:cxn>
                    <a:cxn ang="0">
                      <a:pos x="2" y="59"/>
                    </a:cxn>
                    <a:cxn ang="0">
                      <a:pos x="2" y="59"/>
                    </a:cxn>
                    <a:cxn ang="0">
                      <a:pos x="2" y="57"/>
                    </a:cxn>
                    <a:cxn ang="0">
                      <a:pos x="0" y="63"/>
                    </a:cxn>
                    <a:cxn ang="0">
                      <a:pos x="0" y="69"/>
                    </a:cxn>
                    <a:cxn ang="0">
                      <a:pos x="27" y="108"/>
                    </a:cxn>
                    <a:cxn ang="0">
                      <a:pos x="32" y="112"/>
                    </a:cxn>
                    <a:cxn ang="0">
                      <a:pos x="40" y="114"/>
                    </a:cxn>
                    <a:cxn ang="0">
                      <a:pos x="47" y="116"/>
                    </a:cxn>
                    <a:cxn ang="0">
                      <a:pos x="55" y="118"/>
                    </a:cxn>
                    <a:cxn ang="0">
                      <a:pos x="55" y="116"/>
                    </a:cxn>
                    <a:cxn ang="0">
                      <a:pos x="55" y="114"/>
                    </a:cxn>
                    <a:cxn ang="0">
                      <a:pos x="46" y="112"/>
                    </a:cxn>
                    <a:cxn ang="0">
                      <a:pos x="38" y="110"/>
                    </a:cxn>
                    <a:cxn ang="0">
                      <a:pos x="30" y="106"/>
                    </a:cxn>
                    <a:cxn ang="0">
                      <a:pos x="23" y="103"/>
                    </a:cxn>
                    <a:cxn ang="0">
                      <a:pos x="25" y="105"/>
                    </a:cxn>
                    <a:cxn ang="0">
                      <a:pos x="27" y="108"/>
                    </a:cxn>
                  </a:cxnLst>
                  <a:rect l="0" t="0" r="r" b="b"/>
                  <a:pathLst>
                    <a:path w="82" h="118">
                      <a:moveTo>
                        <a:pt x="82" y="6"/>
                      </a:moveTo>
                      <a:lnTo>
                        <a:pt x="70" y="2"/>
                      </a:lnTo>
                      <a:lnTo>
                        <a:pt x="57" y="0"/>
                      </a:lnTo>
                      <a:lnTo>
                        <a:pt x="46" y="2"/>
                      </a:lnTo>
                      <a:lnTo>
                        <a:pt x="34" y="4"/>
                      </a:lnTo>
                      <a:lnTo>
                        <a:pt x="25" y="10"/>
                      </a:lnTo>
                      <a:lnTo>
                        <a:pt x="15" y="17"/>
                      </a:lnTo>
                      <a:lnTo>
                        <a:pt x="13" y="21"/>
                      </a:lnTo>
                      <a:lnTo>
                        <a:pt x="13" y="27"/>
                      </a:lnTo>
                      <a:lnTo>
                        <a:pt x="21" y="17"/>
                      </a:lnTo>
                      <a:lnTo>
                        <a:pt x="32" y="10"/>
                      </a:lnTo>
                      <a:lnTo>
                        <a:pt x="44" y="6"/>
                      </a:lnTo>
                      <a:lnTo>
                        <a:pt x="57" y="4"/>
                      </a:lnTo>
                      <a:lnTo>
                        <a:pt x="70" y="6"/>
                      </a:lnTo>
                      <a:lnTo>
                        <a:pt x="82" y="10"/>
                      </a:lnTo>
                      <a:lnTo>
                        <a:pt x="82" y="8"/>
                      </a:lnTo>
                      <a:lnTo>
                        <a:pt x="82" y="6"/>
                      </a:lnTo>
                      <a:close/>
                      <a:moveTo>
                        <a:pt x="0" y="69"/>
                      </a:moveTo>
                      <a:lnTo>
                        <a:pt x="0" y="70"/>
                      </a:lnTo>
                      <a:lnTo>
                        <a:pt x="0" y="70"/>
                      </a:lnTo>
                      <a:lnTo>
                        <a:pt x="2" y="72"/>
                      </a:lnTo>
                      <a:lnTo>
                        <a:pt x="6" y="76"/>
                      </a:lnTo>
                      <a:lnTo>
                        <a:pt x="4" y="67"/>
                      </a:lnTo>
                      <a:lnTo>
                        <a:pt x="2" y="59"/>
                      </a:lnTo>
                      <a:lnTo>
                        <a:pt x="2" y="59"/>
                      </a:lnTo>
                      <a:lnTo>
                        <a:pt x="2" y="57"/>
                      </a:lnTo>
                      <a:lnTo>
                        <a:pt x="0" y="63"/>
                      </a:lnTo>
                      <a:lnTo>
                        <a:pt x="0" y="69"/>
                      </a:lnTo>
                      <a:close/>
                      <a:moveTo>
                        <a:pt x="27" y="108"/>
                      </a:moveTo>
                      <a:lnTo>
                        <a:pt x="32" y="112"/>
                      </a:lnTo>
                      <a:lnTo>
                        <a:pt x="40" y="114"/>
                      </a:lnTo>
                      <a:lnTo>
                        <a:pt x="47" y="116"/>
                      </a:lnTo>
                      <a:lnTo>
                        <a:pt x="55" y="118"/>
                      </a:lnTo>
                      <a:lnTo>
                        <a:pt x="55" y="116"/>
                      </a:lnTo>
                      <a:lnTo>
                        <a:pt x="55" y="114"/>
                      </a:lnTo>
                      <a:lnTo>
                        <a:pt x="46" y="112"/>
                      </a:lnTo>
                      <a:lnTo>
                        <a:pt x="38" y="110"/>
                      </a:lnTo>
                      <a:lnTo>
                        <a:pt x="30" y="106"/>
                      </a:lnTo>
                      <a:lnTo>
                        <a:pt x="23" y="103"/>
                      </a:lnTo>
                      <a:lnTo>
                        <a:pt x="25" y="105"/>
                      </a:lnTo>
                      <a:lnTo>
                        <a:pt x="27" y="108"/>
                      </a:lnTo>
                      <a:close/>
                    </a:path>
                  </a:pathLst>
                </a:custGeom>
                <a:solidFill>
                  <a:srgbClr val="ECBA5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551" name="Freeform 415"/>
                <p:cNvSpPr>
                  <a:spLocks noEditPoints="1"/>
                </p:cNvSpPr>
                <p:nvPr/>
              </p:nvSpPr>
              <p:spPr bwMode="auto">
                <a:xfrm>
                  <a:off x="1449" y="1400"/>
                  <a:ext cx="82" cy="114"/>
                </a:xfrm>
                <a:custGeom>
                  <a:avLst/>
                  <a:gdLst/>
                  <a:ahLst/>
                  <a:cxnLst>
                    <a:cxn ang="0">
                      <a:pos x="82" y="6"/>
                    </a:cxn>
                    <a:cxn ang="0">
                      <a:pos x="70" y="2"/>
                    </a:cxn>
                    <a:cxn ang="0">
                      <a:pos x="57" y="0"/>
                    </a:cxn>
                    <a:cxn ang="0">
                      <a:pos x="44" y="2"/>
                    </a:cxn>
                    <a:cxn ang="0">
                      <a:pos x="32" y="6"/>
                    </a:cxn>
                    <a:cxn ang="0">
                      <a:pos x="23" y="12"/>
                    </a:cxn>
                    <a:cxn ang="0">
                      <a:pos x="13" y="19"/>
                    </a:cxn>
                    <a:cxn ang="0">
                      <a:pos x="11" y="27"/>
                    </a:cxn>
                    <a:cxn ang="0">
                      <a:pos x="9" y="32"/>
                    </a:cxn>
                    <a:cxn ang="0">
                      <a:pos x="9" y="32"/>
                    </a:cxn>
                    <a:cxn ang="0">
                      <a:pos x="9" y="34"/>
                    </a:cxn>
                    <a:cxn ang="0">
                      <a:pos x="13" y="27"/>
                    </a:cxn>
                    <a:cxn ang="0">
                      <a:pos x="17" y="21"/>
                    </a:cxn>
                    <a:cxn ang="0">
                      <a:pos x="23" y="17"/>
                    </a:cxn>
                    <a:cxn ang="0">
                      <a:pos x="28" y="12"/>
                    </a:cxn>
                    <a:cxn ang="0">
                      <a:pos x="34" y="8"/>
                    </a:cxn>
                    <a:cxn ang="0">
                      <a:pos x="42" y="6"/>
                    </a:cxn>
                    <a:cxn ang="0">
                      <a:pos x="49" y="4"/>
                    </a:cxn>
                    <a:cxn ang="0">
                      <a:pos x="57" y="4"/>
                    </a:cxn>
                    <a:cxn ang="0">
                      <a:pos x="68" y="6"/>
                    </a:cxn>
                    <a:cxn ang="0">
                      <a:pos x="80" y="10"/>
                    </a:cxn>
                    <a:cxn ang="0">
                      <a:pos x="82" y="8"/>
                    </a:cxn>
                    <a:cxn ang="0">
                      <a:pos x="82" y="6"/>
                    </a:cxn>
                    <a:cxn ang="0">
                      <a:pos x="0" y="63"/>
                    </a:cxn>
                    <a:cxn ang="0">
                      <a:pos x="2" y="67"/>
                    </a:cxn>
                    <a:cxn ang="0">
                      <a:pos x="2" y="70"/>
                    </a:cxn>
                    <a:cxn ang="0">
                      <a:pos x="6" y="74"/>
                    </a:cxn>
                    <a:cxn ang="0">
                      <a:pos x="8" y="76"/>
                    </a:cxn>
                    <a:cxn ang="0">
                      <a:pos x="6" y="67"/>
                    </a:cxn>
                    <a:cxn ang="0">
                      <a:pos x="4" y="57"/>
                    </a:cxn>
                    <a:cxn ang="0">
                      <a:pos x="4" y="51"/>
                    </a:cxn>
                    <a:cxn ang="0">
                      <a:pos x="6" y="46"/>
                    </a:cxn>
                    <a:cxn ang="0">
                      <a:pos x="4" y="49"/>
                    </a:cxn>
                    <a:cxn ang="0">
                      <a:pos x="4" y="53"/>
                    </a:cxn>
                    <a:cxn ang="0">
                      <a:pos x="2" y="57"/>
                    </a:cxn>
                    <a:cxn ang="0">
                      <a:pos x="0" y="63"/>
                    </a:cxn>
                    <a:cxn ang="0">
                      <a:pos x="25" y="103"/>
                    </a:cxn>
                    <a:cxn ang="0">
                      <a:pos x="32" y="108"/>
                    </a:cxn>
                    <a:cxn ang="0">
                      <a:pos x="38" y="110"/>
                    </a:cxn>
                    <a:cxn ang="0">
                      <a:pos x="47" y="112"/>
                    </a:cxn>
                    <a:cxn ang="0">
                      <a:pos x="55" y="114"/>
                    </a:cxn>
                    <a:cxn ang="0">
                      <a:pos x="55" y="112"/>
                    </a:cxn>
                    <a:cxn ang="0">
                      <a:pos x="55" y="110"/>
                    </a:cxn>
                    <a:cxn ang="0">
                      <a:pos x="46" y="108"/>
                    </a:cxn>
                    <a:cxn ang="0">
                      <a:pos x="36" y="106"/>
                    </a:cxn>
                    <a:cxn ang="0">
                      <a:pos x="28" y="101"/>
                    </a:cxn>
                    <a:cxn ang="0">
                      <a:pos x="21" y="97"/>
                    </a:cxn>
                    <a:cxn ang="0">
                      <a:pos x="23" y="99"/>
                    </a:cxn>
                    <a:cxn ang="0">
                      <a:pos x="25" y="103"/>
                    </a:cxn>
                  </a:cxnLst>
                  <a:rect l="0" t="0" r="r" b="b"/>
                  <a:pathLst>
                    <a:path w="82" h="114">
                      <a:moveTo>
                        <a:pt x="82" y="6"/>
                      </a:moveTo>
                      <a:lnTo>
                        <a:pt x="70" y="2"/>
                      </a:lnTo>
                      <a:lnTo>
                        <a:pt x="57" y="0"/>
                      </a:lnTo>
                      <a:lnTo>
                        <a:pt x="44" y="2"/>
                      </a:lnTo>
                      <a:lnTo>
                        <a:pt x="32" y="6"/>
                      </a:lnTo>
                      <a:lnTo>
                        <a:pt x="23" y="12"/>
                      </a:lnTo>
                      <a:lnTo>
                        <a:pt x="13" y="19"/>
                      </a:lnTo>
                      <a:lnTo>
                        <a:pt x="11" y="27"/>
                      </a:lnTo>
                      <a:lnTo>
                        <a:pt x="9" y="32"/>
                      </a:lnTo>
                      <a:lnTo>
                        <a:pt x="9" y="32"/>
                      </a:lnTo>
                      <a:lnTo>
                        <a:pt x="9" y="34"/>
                      </a:lnTo>
                      <a:lnTo>
                        <a:pt x="13" y="27"/>
                      </a:lnTo>
                      <a:lnTo>
                        <a:pt x="17" y="21"/>
                      </a:lnTo>
                      <a:lnTo>
                        <a:pt x="23" y="17"/>
                      </a:lnTo>
                      <a:lnTo>
                        <a:pt x="28" y="12"/>
                      </a:lnTo>
                      <a:lnTo>
                        <a:pt x="34" y="8"/>
                      </a:lnTo>
                      <a:lnTo>
                        <a:pt x="42" y="6"/>
                      </a:lnTo>
                      <a:lnTo>
                        <a:pt x="49" y="4"/>
                      </a:lnTo>
                      <a:lnTo>
                        <a:pt x="57" y="4"/>
                      </a:lnTo>
                      <a:lnTo>
                        <a:pt x="68" y="6"/>
                      </a:lnTo>
                      <a:lnTo>
                        <a:pt x="80" y="10"/>
                      </a:lnTo>
                      <a:lnTo>
                        <a:pt x="82" y="8"/>
                      </a:lnTo>
                      <a:lnTo>
                        <a:pt x="82" y="6"/>
                      </a:lnTo>
                      <a:close/>
                      <a:moveTo>
                        <a:pt x="0" y="63"/>
                      </a:moveTo>
                      <a:lnTo>
                        <a:pt x="2" y="67"/>
                      </a:lnTo>
                      <a:lnTo>
                        <a:pt x="2" y="70"/>
                      </a:lnTo>
                      <a:lnTo>
                        <a:pt x="6" y="74"/>
                      </a:lnTo>
                      <a:lnTo>
                        <a:pt x="8" y="76"/>
                      </a:lnTo>
                      <a:lnTo>
                        <a:pt x="6" y="67"/>
                      </a:lnTo>
                      <a:lnTo>
                        <a:pt x="4" y="57"/>
                      </a:lnTo>
                      <a:lnTo>
                        <a:pt x="4" y="51"/>
                      </a:lnTo>
                      <a:lnTo>
                        <a:pt x="6" y="46"/>
                      </a:lnTo>
                      <a:lnTo>
                        <a:pt x="4" y="49"/>
                      </a:lnTo>
                      <a:lnTo>
                        <a:pt x="4" y="53"/>
                      </a:lnTo>
                      <a:lnTo>
                        <a:pt x="2" y="57"/>
                      </a:lnTo>
                      <a:lnTo>
                        <a:pt x="0" y="63"/>
                      </a:lnTo>
                      <a:close/>
                      <a:moveTo>
                        <a:pt x="25" y="103"/>
                      </a:moveTo>
                      <a:lnTo>
                        <a:pt x="32" y="108"/>
                      </a:lnTo>
                      <a:lnTo>
                        <a:pt x="38" y="110"/>
                      </a:lnTo>
                      <a:lnTo>
                        <a:pt x="47" y="112"/>
                      </a:lnTo>
                      <a:lnTo>
                        <a:pt x="55" y="114"/>
                      </a:lnTo>
                      <a:lnTo>
                        <a:pt x="55" y="112"/>
                      </a:lnTo>
                      <a:lnTo>
                        <a:pt x="55" y="110"/>
                      </a:lnTo>
                      <a:lnTo>
                        <a:pt x="46" y="108"/>
                      </a:lnTo>
                      <a:lnTo>
                        <a:pt x="36" y="106"/>
                      </a:lnTo>
                      <a:lnTo>
                        <a:pt x="28" y="101"/>
                      </a:lnTo>
                      <a:lnTo>
                        <a:pt x="21" y="97"/>
                      </a:lnTo>
                      <a:lnTo>
                        <a:pt x="23" y="99"/>
                      </a:lnTo>
                      <a:lnTo>
                        <a:pt x="25" y="103"/>
                      </a:lnTo>
                      <a:close/>
                    </a:path>
                  </a:pathLst>
                </a:custGeom>
                <a:solidFill>
                  <a:srgbClr val="ECBC5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552" name="Freeform 416"/>
                <p:cNvSpPr>
                  <a:spLocks noEditPoints="1"/>
                </p:cNvSpPr>
                <p:nvPr/>
              </p:nvSpPr>
              <p:spPr bwMode="auto">
                <a:xfrm>
                  <a:off x="1451" y="1402"/>
                  <a:ext cx="80" cy="110"/>
                </a:xfrm>
                <a:custGeom>
                  <a:avLst/>
                  <a:gdLst/>
                  <a:ahLst/>
                  <a:cxnLst>
                    <a:cxn ang="0">
                      <a:pos x="80" y="6"/>
                    </a:cxn>
                    <a:cxn ang="0">
                      <a:pos x="68" y="2"/>
                    </a:cxn>
                    <a:cxn ang="0">
                      <a:pos x="55" y="0"/>
                    </a:cxn>
                    <a:cxn ang="0">
                      <a:pos x="42" y="2"/>
                    </a:cxn>
                    <a:cxn ang="0">
                      <a:pos x="30" y="6"/>
                    </a:cxn>
                    <a:cxn ang="0">
                      <a:pos x="19" y="13"/>
                    </a:cxn>
                    <a:cxn ang="0">
                      <a:pos x="11" y="23"/>
                    </a:cxn>
                    <a:cxn ang="0">
                      <a:pos x="9" y="27"/>
                    </a:cxn>
                    <a:cxn ang="0">
                      <a:pos x="7" y="30"/>
                    </a:cxn>
                    <a:cxn ang="0">
                      <a:pos x="4" y="42"/>
                    </a:cxn>
                    <a:cxn ang="0">
                      <a:pos x="2" y="51"/>
                    </a:cxn>
                    <a:cxn ang="0">
                      <a:pos x="0" y="53"/>
                    </a:cxn>
                    <a:cxn ang="0">
                      <a:pos x="0" y="53"/>
                    </a:cxn>
                    <a:cxn ang="0">
                      <a:pos x="0" y="55"/>
                    </a:cxn>
                    <a:cxn ang="0">
                      <a:pos x="0" y="55"/>
                    </a:cxn>
                    <a:cxn ang="0">
                      <a:pos x="2" y="63"/>
                    </a:cxn>
                    <a:cxn ang="0">
                      <a:pos x="4" y="72"/>
                    </a:cxn>
                    <a:cxn ang="0">
                      <a:pos x="6" y="74"/>
                    </a:cxn>
                    <a:cxn ang="0">
                      <a:pos x="9" y="78"/>
                    </a:cxn>
                    <a:cxn ang="0">
                      <a:pos x="9" y="78"/>
                    </a:cxn>
                    <a:cxn ang="0">
                      <a:pos x="9" y="78"/>
                    </a:cxn>
                    <a:cxn ang="0">
                      <a:pos x="6" y="66"/>
                    </a:cxn>
                    <a:cxn ang="0">
                      <a:pos x="4" y="55"/>
                    </a:cxn>
                    <a:cxn ang="0">
                      <a:pos x="6" y="44"/>
                    </a:cxn>
                    <a:cxn ang="0">
                      <a:pos x="7" y="34"/>
                    </a:cxn>
                    <a:cxn ang="0">
                      <a:pos x="13" y="27"/>
                    </a:cxn>
                    <a:cxn ang="0">
                      <a:pos x="19" y="19"/>
                    </a:cxn>
                    <a:cxn ang="0">
                      <a:pos x="26" y="13"/>
                    </a:cxn>
                    <a:cxn ang="0">
                      <a:pos x="36" y="8"/>
                    </a:cxn>
                    <a:cxn ang="0">
                      <a:pos x="45" y="4"/>
                    </a:cxn>
                    <a:cxn ang="0">
                      <a:pos x="55" y="4"/>
                    </a:cxn>
                    <a:cxn ang="0">
                      <a:pos x="66" y="6"/>
                    </a:cxn>
                    <a:cxn ang="0">
                      <a:pos x="78" y="10"/>
                    </a:cxn>
                    <a:cxn ang="0">
                      <a:pos x="78" y="8"/>
                    </a:cxn>
                    <a:cxn ang="0">
                      <a:pos x="80" y="6"/>
                    </a:cxn>
                    <a:cxn ang="0">
                      <a:pos x="21" y="99"/>
                    </a:cxn>
                    <a:cxn ang="0">
                      <a:pos x="28" y="102"/>
                    </a:cxn>
                    <a:cxn ang="0">
                      <a:pos x="36" y="106"/>
                    </a:cxn>
                    <a:cxn ang="0">
                      <a:pos x="44" y="108"/>
                    </a:cxn>
                    <a:cxn ang="0">
                      <a:pos x="53" y="110"/>
                    </a:cxn>
                    <a:cxn ang="0">
                      <a:pos x="53" y="108"/>
                    </a:cxn>
                    <a:cxn ang="0">
                      <a:pos x="53" y="106"/>
                    </a:cxn>
                    <a:cxn ang="0">
                      <a:pos x="44" y="104"/>
                    </a:cxn>
                    <a:cxn ang="0">
                      <a:pos x="32" y="101"/>
                    </a:cxn>
                    <a:cxn ang="0">
                      <a:pos x="25" y="95"/>
                    </a:cxn>
                    <a:cxn ang="0">
                      <a:pos x="17" y="89"/>
                    </a:cxn>
                    <a:cxn ang="0">
                      <a:pos x="19" y="93"/>
                    </a:cxn>
                    <a:cxn ang="0">
                      <a:pos x="21" y="99"/>
                    </a:cxn>
                  </a:cxnLst>
                  <a:rect l="0" t="0" r="r" b="b"/>
                  <a:pathLst>
                    <a:path w="80" h="110">
                      <a:moveTo>
                        <a:pt x="80" y="6"/>
                      </a:moveTo>
                      <a:lnTo>
                        <a:pt x="68" y="2"/>
                      </a:lnTo>
                      <a:lnTo>
                        <a:pt x="55" y="0"/>
                      </a:lnTo>
                      <a:lnTo>
                        <a:pt x="42" y="2"/>
                      </a:lnTo>
                      <a:lnTo>
                        <a:pt x="30" y="6"/>
                      </a:lnTo>
                      <a:lnTo>
                        <a:pt x="19" y="13"/>
                      </a:lnTo>
                      <a:lnTo>
                        <a:pt x="11" y="23"/>
                      </a:lnTo>
                      <a:lnTo>
                        <a:pt x="9" y="27"/>
                      </a:lnTo>
                      <a:lnTo>
                        <a:pt x="7" y="30"/>
                      </a:lnTo>
                      <a:lnTo>
                        <a:pt x="4" y="42"/>
                      </a:lnTo>
                      <a:lnTo>
                        <a:pt x="2" y="51"/>
                      </a:lnTo>
                      <a:lnTo>
                        <a:pt x="0" y="53"/>
                      </a:lnTo>
                      <a:lnTo>
                        <a:pt x="0" y="53"/>
                      </a:lnTo>
                      <a:lnTo>
                        <a:pt x="0" y="55"/>
                      </a:lnTo>
                      <a:lnTo>
                        <a:pt x="0" y="55"/>
                      </a:lnTo>
                      <a:lnTo>
                        <a:pt x="2" y="63"/>
                      </a:lnTo>
                      <a:lnTo>
                        <a:pt x="4" y="72"/>
                      </a:lnTo>
                      <a:lnTo>
                        <a:pt x="6" y="74"/>
                      </a:lnTo>
                      <a:lnTo>
                        <a:pt x="9" y="78"/>
                      </a:lnTo>
                      <a:lnTo>
                        <a:pt x="9" y="78"/>
                      </a:lnTo>
                      <a:lnTo>
                        <a:pt x="9" y="78"/>
                      </a:lnTo>
                      <a:lnTo>
                        <a:pt x="6" y="66"/>
                      </a:lnTo>
                      <a:lnTo>
                        <a:pt x="4" y="55"/>
                      </a:lnTo>
                      <a:lnTo>
                        <a:pt x="6" y="44"/>
                      </a:lnTo>
                      <a:lnTo>
                        <a:pt x="7" y="34"/>
                      </a:lnTo>
                      <a:lnTo>
                        <a:pt x="13" y="27"/>
                      </a:lnTo>
                      <a:lnTo>
                        <a:pt x="19" y="19"/>
                      </a:lnTo>
                      <a:lnTo>
                        <a:pt x="26" y="13"/>
                      </a:lnTo>
                      <a:lnTo>
                        <a:pt x="36" y="8"/>
                      </a:lnTo>
                      <a:lnTo>
                        <a:pt x="45" y="4"/>
                      </a:lnTo>
                      <a:lnTo>
                        <a:pt x="55" y="4"/>
                      </a:lnTo>
                      <a:lnTo>
                        <a:pt x="66" y="6"/>
                      </a:lnTo>
                      <a:lnTo>
                        <a:pt x="78" y="10"/>
                      </a:lnTo>
                      <a:lnTo>
                        <a:pt x="78" y="8"/>
                      </a:lnTo>
                      <a:lnTo>
                        <a:pt x="80" y="6"/>
                      </a:lnTo>
                      <a:close/>
                      <a:moveTo>
                        <a:pt x="21" y="99"/>
                      </a:moveTo>
                      <a:lnTo>
                        <a:pt x="28" y="102"/>
                      </a:lnTo>
                      <a:lnTo>
                        <a:pt x="36" y="106"/>
                      </a:lnTo>
                      <a:lnTo>
                        <a:pt x="44" y="108"/>
                      </a:lnTo>
                      <a:lnTo>
                        <a:pt x="53" y="110"/>
                      </a:lnTo>
                      <a:lnTo>
                        <a:pt x="53" y="108"/>
                      </a:lnTo>
                      <a:lnTo>
                        <a:pt x="53" y="106"/>
                      </a:lnTo>
                      <a:lnTo>
                        <a:pt x="44" y="104"/>
                      </a:lnTo>
                      <a:lnTo>
                        <a:pt x="32" y="101"/>
                      </a:lnTo>
                      <a:lnTo>
                        <a:pt x="25" y="95"/>
                      </a:lnTo>
                      <a:lnTo>
                        <a:pt x="17" y="89"/>
                      </a:lnTo>
                      <a:lnTo>
                        <a:pt x="19" y="93"/>
                      </a:lnTo>
                      <a:lnTo>
                        <a:pt x="21" y="99"/>
                      </a:lnTo>
                      <a:close/>
                    </a:path>
                  </a:pathLst>
                </a:custGeom>
                <a:solidFill>
                  <a:srgbClr val="EDBC5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553" name="Freeform 417"/>
                <p:cNvSpPr>
                  <a:spLocks/>
                </p:cNvSpPr>
                <p:nvPr/>
              </p:nvSpPr>
              <p:spPr bwMode="auto">
                <a:xfrm>
                  <a:off x="1453" y="1404"/>
                  <a:ext cx="76" cy="106"/>
                </a:xfrm>
                <a:custGeom>
                  <a:avLst/>
                  <a:gdLst/>
                  <a:ahLst/>
                  <a:cxnLst>
                    <a:cxn ang="0">
                      <a:pos x="76" y="6"/>
                    </a:cxn>
                    <a:cxn ang="0">
                      <a:pos x="64" y="2"/>
                    </a:cxn>
                    <a:cxn ang="0">
                      <a:pos x="53" y="0"/>
                    </a:cxn>
                    <a:cxn ang="0">
                      <a:pos x="45" y="0"/>
                    </a:cxn>
                    <a:cxn ang="0">
                      <a:pos x="38" y="2"/>
                    </a:cxn>
                    <a:cxn ang="0">
                      <a:pos x="30" y="4"/>
                    </a:cxn>
                    <a:cxn ang="0">
                      <a:pos x="24" y="8"/>
                    </a:cxn>
                    <a:cxn ang="0">
                      <a:pos x="19" y="13"/>
                    </a:cxn>
                    <a:cxn ang="0">
                      <a:pos x="13" y="17"/>
                    </a:cxn>
                    <a:cxn ang="0">
                      <a:pos x="9" y="23"/>
                    </a:cxn>
                    <a:cxn ang="0">
                      <a:pos x="5" y="30"/>
                    </a:cxn>
                    <a:cxn ang="0">
                      <a:pos x="4" y="36"/>
                    </a:cxn>
                    <a:cxn ang="0">
                      <a:pos x="2" y="42"/>
                    </a:cxn>
                    <a:cxn ang="0">
                      <a:pos x="0" y="47"/>
                    </a:cxn>
                    <a:cxn ang="0">
                      <a:pos x="0" y="53"/>
                    </a:cxn>
                    <a:cxn ang="0">
                      <a:pos x="2" y="63"/>
                    </a:cxn>
                    <a:cxn ang="0">
                      <a:pos x="4" y="72"/>
                    </a:cxn>
                    <a:cxn ang="0">
                      <a:pos x="5" y="74"/>
                    </a:cxn>
                    <a:cxn ang="0">
                      <a:pos x="7" y="76"/>
                    </a:cxn>
                    <a:cxn ang="0">
                      <a:pos x="13" y="83"/>
                    </a:cxn>
                    <a:cxn ang="0">
                      <a:pos x="17" y="93"/>
                    </a:cxn>
                    <a:cxn ang="0">
                      <a:pos x="24" y="97"/>
                    </a:cxn>
                    <a:cxn ang="0">
                      <a:pos x="32" y="102"/>
                    </a:cxn>
                    <a:cxn ang="0">
                      <a:pos x="42" y="104"/>
                    </a:cxn>
                    <a:cxn ang="0">
                      <a:pos x="51" y="106"/>
                    </a:cxn>
                    <a:cxn ang="0">
                      <a:pos x="51" y="104"/>
                    </a:cxn>
                    <a:cxn ang="0">
                      <a:pos x="51" y="102"/>
                    </a:cxn>
                    <a:cxn ang="0">
                      <a:pos x="42" y="100"/>
                    </a:cxn>
                    <a:cxn ang="0">
                      <a:pos x="32" y="97"/>
                    </a:cxn>
                    <a:cxn ang="0">
                      <a:pos x="24" y="93"/>
                    </a:cxn>
                    <a:cxn ang="0">
                      <a:pos x="17" y="87"/>
                    </a:cxn>
                    <a:cxn ang="0">
                      <a:pos x="11" y="80"/>
                    </a:cxn>
                    <a:cxn ang="0">
                      <a:pos x="7" y="72"/>
                    </a:cxn>
                    <a:cxn ang="0">
                      <a:pos x="5" y="63"/>
                    </a:cxn>
                    <a:cxn ang="0">
                      <a:pos x="4" y="53"/>
                    </a:cxn>
                    <a:cxn ang="0">
                      <a:pos x="5" y="44"/>
                    </a:cxn>
                    <a:cxn ang="0">
                      <a:pos x="7" y="34"/>
                    </a:cxn>
                    <a:cxn ang="0">
                      <a:pos x="13" y="25"/>
                    </a:cxn>
                    <a:cxn ang="0">
                      <a:pos x="19" y="19"/>
                    </a:cxn>
                    <a:cxn ang="0">
                      <a:pos x="26" y="11"/>
                    </a:cxn>
                    <a:cxn ang="0">
                      <a:pos x="34" y="8"/>
                    </a:cxn>
                    <a:cxn ang="0">
                      <a:pos x="43" y="4"/>
                    </a:cxn>
                    <a:cxn ang="0">
                      <a:pos x="53" y="4"/>
                    </a:cxn>
                    <a:cxn ang="0">
                      <a:pos x="64" y="6"/>
                    </a:cxn>
                    <a:cxn ang="0">
                      <a:pos x="74" y="9"/>
                    </a:cxn>
                    <a:cxn ang="0">
                      <a:pos x="74" y="9"/>
                    </a:cxn>
                    <a:cxn ang="0">
                      <a:pos x="74" y="8"/>
                    </a:cxn>
                    <a:cxn ang="0">
                      <a:pos x="76" y="8"/>
                    </a:cxn>
                    <a:cxn ang="0">
                      <a:pos x="76" y="6"/>
                    </a:cxn>
                  </a:cxnLst>
                  <a:rect l="0" t="0" r="r" b="b"/>
                  <a:pathLst>
                    <a:path w="76" h="106">
                      <a:moveTo>
                        <a:pt x="76" y="6"/>
                      </a:moveTo>
                      <a:lnTo>
                        <a:pt x="64" y="2"/>
                      </a:lnTo>
                      <a:lnTo>
                        <a:pt x="53" y="0"/>
                      </a:lnTo>
                      <a:lnTo>
                        <a:pt x="45" y="0"/>
                      </a:lnTo>
                      <a:lnTo>
                        <a:pt x="38" y="2"/>
                      </a:lnTo>
                      <a:lnTo>
                        <a:pt x="30" y="4"/>
                      </a:lnTo>
                      <a:lnTo>
                        <a:pt x="24" y="8"/>
                      </a:lnTo>
                      <a:lnTo>
                        <a:pt x="19" y="13"/>
                      </a:lnTo>
                      <a:lnTo>
                        <a:pt x="13" y="17"/>
                      </a:lnTo>
                      <a:lnTo>
                        <a:pt x="9" y="23"/>
                      </a:lnTo>
                      <a:lnTo>
                        <a:pt x="5" y="30"/>
                      </a:lnTo>
                      <a:lnTo>
                        <a:pt x="4" y="36"/>
                      </a:lnTo>
                      <a:lnTo>
                        <a:pt x="2" y="42"/>
                      </a:lnTo>
                      <a:lnTo>
                        <a:pt x="0" y="47"/>
                      </a:lnTo>
                      <a:lnTo>
                        <a:pt x="0" y="53"/>
                      </a:lnTo>
                      <a:lnTo>
                        <a:pt x="2" y="63"/>
                      </a:lnTo>
                      <a:lnTo>
                        <a:pt x="4" y="72"/>
                      </a:lnTo>
                      <a:lnTo>
                        <a:pt x="5" y="74"/>
                      </a:lnTo>
                      <a:lnTo>
                        <a:pt x="7" y="76"/>
                      </a:lnTo>
                      <a:lnTo>
                        <a:pt x="13" y="83"/>
                      </a:lnTo>
                      <a:lnTo>
                        <a:pt x="17" y="93"/>
                      </a:lnTo>
                      <a:lnTo>
                        <a:pt x="24" y="97"/>
                      </a:lnTo>
                      <a:lnTo>
                        <a:pt x="32" y="102"/>
                      </a:lnTo>
                      <a:lnTo>
                        <a:pt x="42" y="104"/>
                      </a:lnTo>
                      <a:lnTo>
                        <a:pt x="51" y="106"/>
                      </a:lnTo>
                      <a:lnTo>
                        <a:pt x="51" y="104"/>
                      </a:lnTo>
                      <a:lnTo>
                        <a:pt x="51" y="102"/>
                      </a:lnTo>
                      <a:lnTo>
                        <a:pt x="42" y="100"/>
                      </a:lnTo>
                      <a:lnTo>
                        <a:pt x="32" y="97"/>
                      </a:lnTo>
                      <a:lnTo>
                        <a:pt x="24" y="93"/>
                      </a:lnTo>
                      <a:lnTo>
                        <a:pt x="17" y="87"/>
                      </a:lnTo>
                      <a:lnTo>
                        <a:pt x="11" y="80"/>
                      </a:lnTo>
                      <a:lnTo>
                        <a:pt x="7" y="72"/>
                      </a:lnTo>
                      <a:lnTo>
                        <a:pt x="5" y="63"/>
                      </a:lnTo>
                      <a:lnTo>
                        <a:pt x="4" y="53"/>
                      </a:lnTo>
                      <a:lnTo>
                        <a:pt x="5" y="44"/>
                      </a:lnTo>
                      <a:lnTo>
                        <a:pt x="7" y="34"/>
                      </a:lnTo>
                      <a:lnTo>
                        <a:pt x="13" y="25"/>
                      </a:lnTo>
                      <a:lnTo>
                        <a:pt x="19" y="19"/>
                      </a:lnTo>
                      <a:lnTo>
                        <a:pt x="26" y="11"/>
                      </a:lnTo>
                      <a:lnTo>
                        <a:pt x="34" y="8"/>
                      </a:lnTo>
                      <a:lnTo>
                        <a:pt x="43" y="4"/>
                      </a:lnTo>
                      <a:lnTo>
                        <a:pt x="53" y="4"/>
                      </a:lnTo>
                      <a:lnTo>
                        <a:pt x="64" y="6"/>
                      </a:lnTo>
                      <a:lnTo>
                        <a:pt x="74" y="9"/>
                      </a:lnTo>
                      <a:lnTo>
                        <a:pt x="74" y="9"/>
                      </a:lnTo>
                      <a:lnTo>
                        <a:pt x="74" y="8"/>
                      </a:lnTo>
                      <a:lnTo>
                        <a:pt x="76" y="8"/>
                      </a:lnTo>
                      <a:lnTo>
                        <a:pt x="76" y="6"/>
                      </a:lnTo>
                      <a:close/>
                    </a:path>
                  </a:pathLst>
                </a:custGeom>
                <a:solidFill>
                  <a:srgbClr val="EDBE5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554" name="Freeform 418"/>
                <p:cNvSpPr>
                  <a:spLocks/>
                </p:cNvSpPr>
                <p:nvPr/>
              </p:nvSpPr>
              <p:spPr bwMode="auto">
                <a:xfrm>
                  <a:off x="1455" y="1406"/>
                  <a:ext cx="74" cy="102"/>
                </a:xfrm>
                <a:custGeom>
                  <a:avLst/>
                  <a:gdLst/>
                  <a:ahLst/>
                  <a:cxnLst>
                    <a:cxn ang="0">
                      <a:pos x="74" y="6"/>
                    </a:cxn>
                    <a:cxn ang="0">
                      <a:pos x="62" y="2"/>
                    </a:cxn>
                    <a:cxn ang="0">
                      <a:pos x="51" y="0"/>
                    </a:cxn>
                    <a:cxn ang="0">
                      <a:pos x="41" y="0"/>
                    </a:cxn>
                    <a:cxn ang="0">
                      <a:pos x="32" y="4"/>
                    </a:cxn>
                    <a:cxn ang="0">
                      <a:pos x="22" y="9"/>
                    </a:cxn>
                    <a:cxn ang="0">
                      <a:pos x="15" y="15"/>
                    </a:cxn>
                    <a:cxn ang="0">
                      <a:pos x="9" y="23"/>
                    </a:cxn>
                    <a:cxn ang="0">
                      <a:pos x="3" y="30"/>
                    </a:cxn>
                    <a:cxn ang="0">
                      <a:pos x="2" y="40"/>
                    </a:cxn>
                    <a:cxn ang="0">
                      <a:pos x="0" y="51"/>
                    </a:cxn>
                    <a:cxn ang="0">
                      <a:pos x="2" y="62"/>
                    </a:cxn>
                    <a:cxn ang="0">
                      <a:pos x="5" y="74"/>
                    </a:cxn>
                    <a:cxn ang="0">
                      <a:pos x="9" y="80"/>
                    </a:cxn>
                    <a:cxn ang="0">
                      <a:pos x="13" y="85"/>
                    </a:cxn>
                    <a:cxn ang="0">
                      <a:pos x="21" y="91"/>
                    </a:cxn>
                    <a:cxn ang="0">
                      <a:pos x="28" y="97"/>
                    </a:cxn>
                    <a:cxn ang="0">
                      <a:pos x="40" y="100"/>
                    </a:cxn>
                    <a:cxn ang="0">
                      <a:pos x="49" y="102"/>
                    </a:cxn>
                    <a:cxn ang="0">
                      <a:pos x="49" y="100"/>
                    </a:cxn>
                    <a:cxn ang="0">
                      <a:pos x="49" y="98"/>
                    </a:cxn>
                    <a:cxn ang="0">
                      <a:pos x="40" y="97"/>
                    </a:cxn>
                    <a:cxn ang="0">
                      <a:pos x="32" y="95"/>
                    </a:cxn>
                    <a:cxn ang="0">
                      <a:pos x="24" y="89"/>
                    </a:cxn>
                    <a:cxn ang="0">
                      <a:pos x="17" y="83"/>
                    </a:cxn>
                    <a:cxn ang="0">
                      <a:pos x="11" y="78"/>
                    </a:cxn>
                    <a:cxn ang="0">
                      <a:pos x="7" y="68"/>
                    </a:cxn>
                    <a:cxn ang="0">
                      <a:pos x="5" y="61"/>
                    </a:cxn>
                    <a:cxn ang="0">
                      <a:pos x="3" y="51"/>
                    </a:cxn>
                    <a:cxn ang="0">
                      <a:pos x="5" y="42"/>
                    </a:cxn>
                    <a:cxn ang="0">
                      <a:pos x="7" y="32"/>
                    </a:cxn>
                    <a:cxn ang="0">
                      <a:pos x="11" y="25"/>
                    </a:cxn>
                    <a:cxn ang="0">
                      <a:pos x="17" y="17"/>
                    </a:cxn>
                    <a:cxn ang="0">
                      <a:pos x="24" y="11"/>
                    </a:cxn>
                    <a:cxn ang="0">
                      <a:pos x="32" y="7"/>
                    </a:cxn>
                    <a:cxn ang="0">
                      <a:pos x="41" y="4"/>
                    </a:cxn>
                    <a:cxn ang="0">
                      <a:pos x="51" y="4"/>
                    </a:cxn>
                    <a:cxn ang="0">
                      <a:pos x="62" y="6"/>
                    </a:cxn>
                    <a:cxn ang="0">
                      <a:pos x="72" y="7"/>
                    </a:cxn>
                    <a:cxn ang="0">
                      <a:pos x="72" y="7"/>
                    </a:cxn>
                    <a:cxn ang="0">
                      <a:pos x="72" y="6"/>
                    </a:cxn>
                    <a:cxn ang="0">
                      <a:pos x="74" y="6"/>
                    </a:cxn>
                    <a:cxn ang="0">
                      <a:pos x="74" y="6"/>
                    </a:cxn>
                  </a:cxnLst>
                  <a:rect l="0" t="0" r="r" b="b"/>
                  <a:pathLst>
                    <a:path w="74" h="102">
                      <a:moveTo>
                        <a:pt x="74" y="6"/>
                      </a:moveTo>
                      <a:lnTo>
                        <a:pt x="62" y="2"/>
                      </a:lnTo>
                      <a:lnTo>
                        <a:pt x="51" y="0"/>
                      </a:lnTo>
                      <a:lnTo>
                        <a:pt x="41" y="0"/>
                      </a:lnTo>
                      <a:lnTo>
                        <a:pt x="32" y="4"/>
                      </a:lnTo>
                      <a:lnTo>
                        <a:pt x="22" y="9"/>
                      </a:lnTo>
                      <a:lnTo>
                        <a:pt x="15" y="15"/>
                      </a:lnTo>
                      <a:lnTo>
                        <a:pt x="9" y="23"/>
                      </a:lnTo>
                      <a:lnTo>
                        <a:pt x="3" y="30"/>
                      </a:lnTo>
                      <a:lnTo>
                        <a:pt x="2" y="40"/>
                      </a:lnTo>
                      <a:lnTo>
                        <a:pt x="0" y="51"/>
                      </a:lnTo>
                      <a:lnTo>
                        <a:pt x="2" y="62"/>
                      </a:lnTo>
                      <a:lnTo>
                        <a:pt x="5" y="74"/>
                      </a:lnTo>
                      <a:lnTo>
                        <a:pt x="9" y="80"/>
                      </a:lnTo>
                      <a:lnTo>
                        <a:pt x="13" y="85"/>
                      </a:lnTo>
                      <a:lnTo>
                        <a:pt x="21" y="91"/>
                      </a:lnTo>
                      <a:lnTo>
                        <a:pt x="28" y="97"/>
                      </a:lnTo>
                      <a:lnTo>
                        <a:pt x="40" y="100"/>
                      </a:lnTo>
                      <a:lnTo>
                        <a:pt x="49" y="102"/>
                      </a:lnTo>
                      <a:lnTo>
                        <a:pt x="49" y="100"/>
                      </a:lnTo>
                      <a:lnTo>
                        <a:pt x="49" y="98"/>
                      </a:lnTo>
                      <a:lnTo>
                        <a:pt x="40" y="97"/>
                      </a:lnTo>
                      <a:lnTo>
                        <a:pt x="32" y="95"/>
                      </a:lnTo>
                      <a:lnTo>
                        <a:pt x="24" y="89"/>
                      </a:lnTo>
                      <a:lnTo>
                        <a:pt x="17" y="83"/>
                      </a:lnTo>
                      <a:lnTo>
                        <a:pt x="11" y="78"/>
                      </a:lnTo>
                      <a:lnTo>
                        <a:pt x="7" y="68"/>
                      </a:lnTo>
                      <a:lnTo>
                        <a:pt x="5" y="61"/>
                      </a:lnTo>
                      <a:lnTo>
                        <a:pt x="3" y="51"/>
                      </a:lnTo>
                      <a:lnTo>
                        <a:pt x="5" y="42"/>
                      </a:lnTo>
                      <a:lnTo>
                        <a:pt x="7" y="32"/>
                      </a:lnTo>
                      <a:lnTo>
                        <a:pt x="11" y="25"/>
                      </a:lnTo>
                      <a:lnTo>
                        <a:pt x="17" y="17"/>
                      </a:lnTo>
                      <a:lnTo>
                        <a:pt x="24" y="11"/>
                      </a:lnTo>
                      <a:lnTo>
                        <a:pt x="32" y="7"/>
                      </a:lnTo>
                      <a:lnTo>
                        <a:pt x="41" y="4"/>
                      </a:lnTo>
                      <a:lnTo>
                        <a:pt x="51" y="4"/>
                      </a:lnTo>
                      <a:lnTo>
                        <a:pt x="62" y="6"/>
                      </a:lnTo>
                      <a:lnTo>
                        <a:pt x="72" y="7"/>
                      </a:lnTo>
                      <a:lnTo>
                        <a:pt x="72" y="7"/>
                      </a:lnTo>
                      <a:lnTo>
                        <a:pt x="72" y="6"/>
                      </a:lnTo>
                      <a:lnTo>
                        <a:pt x="74" y="6"/>
                      </a:lnTo>
                      <a:lnTo>
                        <a:pt x="74" y="6"/>
                      </a:lnTo>
                      <a:close/>
                    </a:path>
                  </a:pathLst>
                </a:custGeom>
                <a:solidFill>
                  <a:srgbClr val="EDBF5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555" name="Freeform 419"/>
                <p:cNvSpPr>
                  <a:spLocks/>
                </p:cNvSpPr>
                <p:nvPr/>
              </p:nvSpPr>
              <p:spPr bwMode="auto">
                <a:xfrm>
                  <a:off x="1457" y="1408"/>
                  <a:ext cx="70" cy="98"/>
                </a:xfrm>
                <a:custGeom>
                  <a:avLst/>
                  <a:gdLst/>
                  <a:ahLst/>
                  <a:cxnLst>
                    <a:cxn ang="0">
                      <a:pos x="70" y="5"/>
                    </a:cxn>
                    <a:cxn ang="0">
                      <a:pos x="60" y="2"/>
                    </a:cxn>
                    <a:cxn ang="0">
                      <a:pos x="49" y="0"/>
                    </a:cxn>
                    <a:cxn ang="0">
                      <a:pos x="39" y="0"/>
                    </a:cxn>
                    <a:cxn ang="0">
                      <a:pos x="30" y="4"/>
                    </a:cxn>
                    <a:cxn ang="0">
                      <a:pos x="22" y="7"/>
                    </a:cxn>
                    <a:cxn ang="0">
                      <a:pos x="15" y="15"/>
                    </a:cxn>
                    <a:cxn ang="0">
                      <a:pos x="9" y="21"/>
                    </a:cxn>
                    <a:cxn ang="0">
                      <a:pos x="3" y="30"/>
                    </a:cxn>
                    <a:cxn ang="0">
                      <a:pos x="1" y="40"/>
                    </a:cxn>
                    <a:cxn ang="0">
                      <a:pos x="0" y="49"/>
                    </a:cxn>
                    <a:cxn ang="0">
                      <a:pos x="1" y="59"/>
                    </a:cxn>
                    <a:cxn ang="0">
                      <a:pos x="3" y="68"/>
                    </a:cxn>
                    <a:cxn ang="0">
                      <a:pos x="7" y="76"/>
                    </a:cxn>
                    <a:cxn ang="0">
                      <a:pos x="13" y="83"/>
                    </a:cxn>
                    <a:cxn ang="0">
                      <a:pos x="20" y="89"/>
                    </a:cxn>
                    <a:cxn ang="0">
                      <a:pos x="28" y="93"/>
                    </a:cxn>
                    <a:cxn ang="0">
                      <a:pos x="38" y="96"/>
                    </a:cxn>
                    <a:cxn ang="0">
                      <a:pos x="47" y="98"/>
                    </a:cxn>
                    <a:cxn ang="0">
                      <a:pos x="47" y="96"/>
                    </a:cxn>
                    <a:cxn ang="0">
                      <a:pos x="47" y="95"/>
                    </a:cxn>
                    <a:cxn ang="0">
                      <a:pos x="39" y="93"/>
                    </a:cxn>
                    <a:cxn ang="0">
                      <a:pos x="30" y="91"/>
                    </a:cxn>
                    <a:cxn ang="0">
                      <a:pos x="22" y="85"/>
                    </a:cxn>
                    <a:cxn ang="0">
                      <a:pos x="17" y="79"/>
                    </a:cxn>
                    <a:cxn ang="0">
                      <a:pos x="11" y="74"/>
                    </a:cxn>
                    <a:cxn ang="0">
                      <a:pos x="7" y="66"/>
                    </a:cxn>
                    <a:cxn ang="0">
                      <a:pos x="5" y="59"/>
                    </a:cxn>
                    <a:cxn ang="0">
                      <a:pos x="3" y="49"/>
                    </a:cxn>
                    <a:cxn ang="0">
                      <a:pos x="5" y="40"/>
                    </a:cxn>
                    <a:cxn ang="0">
                      <a:pos x="7" y="32"/>
                    </a:cxn>
                    <a:cxn ang="0">
                      <a:pos x="11" y="23"/>
                    </a:cxn>
                    <a:cxn ang="0">
                      <a:pos x="17" y="17"/>
                    </a:cxn>
                    <a:cxn ang="0">
                      <a:pos x="24" y="11"/>
                    </a:cxn>
                    <a:cxn ang="0">
                      <a:pos x="32" y="7"/>
                    </a:cxn>
                    <a:cxn ang="0">
                      <a:pos x="39" y="4"/>
                    </a:cxn>
                    <a:cxn ang="0">
                      <a:pos x="49" y="4"/>
                    </a:cxn>
                    <a:cxn ang="0">
                      <a:pos x="60" y="5"/>
                    </a:cxn>
                    <a:cxn ang="0">
                      <a:pos x="70" y="7"/>
                    </a:cxn>
                    <a:cxn ang="0">
                      <a:pos x="70" y="5"/>
                    </a:cxn>
                    <a:cxn ang="0">
                      <a:pos x="70" y="5"/>
                    </a:cxn>
                  </a:cxnLst>
                  <a:rect l="0" t="0" r="r" b="b"/>
                  <a:pathLst>
                    <a:path w="70" h="98">
                      <a:moveTo>
                        <a:pt x="70" y="5"/>
                      </a:moveTo>
                      <a:lnTo>
                        <a:pt x="60" y="2"/>
                      </a:lnTo>
                      <a:lnTo>
                        <a:pt x="49" y="0"/>
                      </a:lnTo>
                      <a:lnTo>
                        <a:pt x="39" y="0"/>
                      </a:lnTo>
                      <a:lnTo>
                        <a:pt x="30" y="4"/>
                      </a:lnTo>
                      <a:lnTo>
                        <a:pt x="22" y="7"/>
                      </a:lnTo>
                      <a:lnTo>
                        <a:pt x="15" y="15"/>
                      </a:lnTo>
                      <a:lnTo>
                        <a:pt x="9" y="21"/>
                      </a:lnTo>
                      <a:lnTo>
                        <a:pt x="3" y="30"/>
                      </a:lnTo>
                      <a:lnTo>
                        <a:pt x="1" y="40"/>
                      </a:lnTo>
                      <a:lnTo>
                        <a:pt x="0" y="49"/>
                      </a:lnTo>
                      <a:lnTo>
                        <a:pt x="1" y="59"/>
                      </a:lnTo>
                      <a:lnTo>
                        <a:pt x="3" y="68"/>
                      </a:lnTo>
                      <a:lnTo>
                        <a:pt x="7" y="76"/>
                      </a:lnTo>
                      <a:lnTo>
                        <a:pt x="13" y="83"/>
                      </a:lnTo>
                      <a:lnTo>
                        <a:pt x="20" y="89"/>
                      </a:lnTo>
                      <a:lnTo>
                        <a:pt x="28" y="93"/>
                      </a:lnTo>
                      <a:lnTo>
                        <a:pt x="38" y="96"/>
                      </a:lnTo>
                      <a:lnTo>
                        <a:pt x="47" y="98"/>
                      </a:lnTo>
                      <a:lnTo>
                        <a:pt x="47" y="96"/>
                      </a:lnTo>
                      <a:lnTo>
                        <a:pt x="47" y="95"/>
                      </a:lnTo>
                      <a:lnTo>
                        <a:pt x="39" y="93"/>
                      </a:lnTo>
                      <a:lnTo>
                        <a:pt x="30" y="91"/>
                      </a:lnTo>
                      <a:lnTo>
                        <a:pt x="22" y="85"/>
                      </a:lnTo>
                      <a:lnTo>
                        <a:pt x="17" y="79"/>
                      </a:lnTo>
                      <a:lnTo>
                        <a:pt x="11" y="74"/>
                      </a:lnTo>
                      <a:lnTo>
                        <a:pt x="7" y="66"/>
                      </a:lnTo>
                      <a:lnTo>
                        <a:pt x="5" y="59"/>
                      </a:lnTo>
                      <a:lnTo>
                        <a:pt x="3" y="49"/>
                      </a:lnTo>
                      <a:lnTo>
                        <a:pt x="5" y="40"/>
                      </a:lnTo>
                      <a:lnTo>
                        <a:pt x="7" y="32"/>
                      </a:lnTo>
                      <a:lnTo>
                        <a:pt x="11" y="23"/>
                      </a:lnTo>
                      <a:lnTo>
                        <a:pt x="17" y="17"/>
                      </a:lnTo>
                      <a:lnTo>
                        <a:pt x="24" y="11"/>
                      </a:lnTo>
                      <a:lnTo>
                        <a:pt x="32" y="7"/>
                      </a:lnTo>
                      <a:lnTo>
                        <a:pt x="39" y="4"/>
                      </a:lnTo>
                      <a:lnTo>
                        <a:pt x="49" y="4"/>
                      </a:lnTo>
                      <a:lnTo>
                        <a:pt x="60" y="5"/>
                      </a:lnTo>
                      <a:lnTo>
                        <a:pt x="70" y="7"/>
                      </a:lnTo>
                      <a:lnTo>
                        <a:pt x="70" y="5"/>
                      </a:lnTo>
                      <a:lnTo>
                        <a:pt x="70" y="5"/>
                      </a:lnTo>
                      <a:close/>
                    </a:path>
                  </a:pathLst>
                </a:custGeom>
                <a:solidFill>
                  <a:srgbClr val="EDC05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556" name="Freeform 420"/>
                <p:cNvSpPr>
                  <a:spLocks/>
                </p:cNvSpPr>
                <p:nvPr/>
              </p:nvSpPr>
              <p:spPr bwMode="auto">
                <a:xfrm>
                  <a:off x="1458" y="1410"/>
                  <a:ext cx="69" cy="94"/>
                </a:xfrm>
                <a:custGeom>
                  <a:avLst/>
                  <a:gdLst/>
                  <a:ahLst/>
                  <a:cxnLst>
                    <a:cxn ang="0">
                      <a:pos x="69" y="3"/>
                    </a:cxn>
                    <a:cxn ang="0">
                      <a:pos x="59" y="2"/>
                    </a:cxn>
                    <a:cxn ang="0">
                      <a:pos x="48" y="0"/>
                    </a:cxn>
                    <a:cxn ang="0">
                      <a:pos x="38" y="0"/>
                    </a:cxn>
                    <a:cxn ang="0">
                      <a:pos x="29" y="3"/>
                    </a:cxn>
                    <a:cxn ang="0">
                      <a:pos x="21" y="7"/>
                    </a:cxn>
                    <a:cxn ang="0">
                      <a:pos x="14" y="13"/>
                    </a:cxn>
                    <a:cxn ang="0">
                      <a:pos x="8" y="21"/>
                    </a:cxn>
                    <a:cxn ang="0">
                      <a:pos x="4" y="28"/>
                    </a:cxn>
                    <a:cxn ang="0">
                      <a:pos x="2" y="38"/>
                    </a:cxn>
                    <a:cxn ang="0">
                      <a:pos x="0" y="47"/>
                    </a:cxn>
                    <a:cxn ang="0">
                      <a:pos x="2" y="57"/>
                    </a:cxn>
                    <a:cxn ang="0">
                      <a:pos x="4" y="64"/>
                    </a:cxn>
                    <a:cxn ang="0">
                      <a:pos x="8" y="74"/>
                    </a:cxn>
                    <a:cxn ang="0">
                      <a:pos x="14" y="79"/>
                    </a:cxn>
                    <a:cxn ang="0">
                      <a:pos x="21" y="85"/>
                    </a:cxn>
                    <a:cxn ang="0">
                      <a:pos x="29" y="91"/>
                    </a:cxn>
                    <a:cxn ang="0">
                      <a:pos x="37" y="93"/>
                    </a:cxn>
                    <a:cxn ang="0">
                      <a:pos x="46" y="94"/>
                    </a:cxn>
                    <a:cxn ang="0">
                      <a:pos x="46" y="93"/>
                    </a:cxn>
                    <a:cxn ang="0">
                      <a:pos x="46" y="91"/>
                    </a:cxn>
                    <a:cxn ang="0">
                      <a:pos x="46" y="91"/>
                    </a:cxn>
                    <a:cxn ang="0">
                      <a:pos x="46" y="91"/>
                    </a:cxn>
                    <a:cxn ang="0">
                      <a:pos x="38" y="89"/>
                    </a:cxn>
                    <a:cxn ang="0">
                      <a:pos x="31" y="87"/>
                    </a:cxn>
                    <a:cxn ang="0">
                      <a:pos x="23" y="83"/>
                    </a:cxn>
                    <a:cxn ang="0">
                      <a:pos x="18" y="77"/>
                    </a:cxn>
                    <a:cxn ang="0">
                      <a:pos x="12" y="70"/>
                    </a:cxn>
                    <a:cxn ang="0">
                      <a:pos x="8" y="64"/>
                    </a:cxn>
                    <a:cxn ang="0">
                      <a:pos x="6" y="55"/>
                    </a:cxn>
                    <a:cxn ang="0">
                      <a:pos x="4" y="47"/>
                    </a:cxn>
                    <a:cxn ang="0">
                      <a:pos x="6" y="38"/>
                    </a:cxn>
                    <a:cxn ang="0">
                      <a:pos x="8" y="30"/>
                    </a:cxn>
                    <a:cxn ang="0">
                      <a:pos x="12" y="22"/>
                    </a:cxn>
                    <a:cxn ang="0">
                      <a:pos x="18" y="17"/>
                    </a:cxn>
                    <a:cxn ang="0">
                      <a:pos x="23" y="11"/>
                    </a:cxn>
                    <a:cxn ang="0">
                      <a:pos x="31" y="7"/>
                    </a:cxn>
                    <a:cxn ang="0">
                      <a:pos x="38" y="3"/>
                    </a:cxn>
                    <a:cxn ang="0">
                      <a:pos x="48" y="3"/>
                    </a:cxn>
                    <a:cxn ang="0">
                      <a:pos x="57" y="5"/>
                    </a:cxn>
                    <a:cxn ang="0">
                      <a:pos x="67" y="7"/>
                    </a:cxn>
                    <a:cxn ang="0">
                      <a:pos x="69" y="5"/>
                    </a:cxn>
                    <a:cxn ang="0">
                      <a:pos x="69" y="3"/>
                    </a:cxn>
                  </a:cxnLst>
                  <a:rect l="0" t="0" r="r" b="b"/>
                  <a:pathLst>
                    <a:path w="69" h="94">
                      <a:moveTo>
                        <a:pt x="69" y="3"/>
                      </a:moveTo>
                      <a:lnTo>
                        <a:pt x="59" y="2"/>
                      </a:lnTo>
                      <a:lnTo>
                        <a:pt x="48" y="0"/>
                      </a:lnTo>
                      <a:lnTo>
                        <a:pt x="38" y="0"/>
                      </a:lnTo>
                      <a:lnTo>
                        <a:pt x="29" y="3"/>
                      </a:lnTo>
                      <a:lnTo>
                        <a:pt x="21" y="7"/>
                      </a:lnTo>
                      <a:lnTo>
                        <a:pt x="14" y="13"/>
                      </a:lnTo>
                      <a:lnTo>
                        <a:pt x="8" y="21"/>
                      </a:lnTo>
                      <a:lnTo>
                        <a:pt x="4" y="28"/>
                      </a:lnTo>
                      <a:lnTo>
                        <a:pt x="2" y="38"/>
                      </a:lnTo>
                      <a:lnTo>
                        <a:pt x="0" y="47"/>
                      </a:lnTo>
                      <a:lnTo>
                        <a:pt x="2" y="57"/>
                      </a:lnTo>
                      <a:lnTo>
                        <a:pt x="4" y="64"/>
                      </a:lnTo>
                      <a:lnTo>
                        <a:pt x="8" y="74"/>
                      </a:lnTo>
                      <a:lnTo>
                        <a:pt x="14" y="79"/>
                      </a:lnTo>
                      <a:lnTo>
                        <a:pt x="21" y="85"/>
                      </a:lnTo>
                      <a:lnTo>
                        <a:pt x="29" y="91"/>
                      </a:lnTo>
                      <a:lnTo>
                        <a:pt x="37" y="93"/>
                      </a:lnTo>
                      <a:lnTo>
                        <a:pt x="46" y="94"/>
                      </a:lnTo>
                      <a:lnTo>
                        <a:pt x="46" y="93"/>
                      </a:lnTo>
                      <a:lnTo>
                        <a:pt x="46" y="91"/>
                      </a:lnTo>
                      <a:lnTo>
                        <a:pt x="46" y="91"/>
                      </a:lnTo>
                      <a:lnTo>
                        <a:pt x="46" y="91"/>
                      </a:lnTo>
                      <a:lnTo>
                        <a:pt x="38" y="89"/>
                      </a:lnTo>
                      <a:lnTo>
                        <a:pt x="31" y="87"/>
                      </a:lnTo>
                      <a:lnTo>
                        <a:pt x="23" y="83"/>
                      </a:lnTo>
                      <a:lnTo>
                        <a:pt x="18" y="77"/>
                      </a:lnTo>
                      <a:lnTo>
                        <a:pt x="12" y="70"/>
                      </a:lnTo>
                      <a:lnTo>
                        <a:pt x="8" y="64"/>
                      </a:lnTo>
                      <a:lnTo>
                        <a:pt x="6" y="55"/>
                      </a:lnTo>
                      <a:lnTo>
                        <a:pt x="4" y="47"/>
                      </a:lnTo>
                      <a:lnTo>
                        <a:pt x="6" y="38"/>
                      </a:lnTo>
                      <a:lnTo>
                        <a:pt x="8" y="30"/>
                      </a:lnTo>
                      <a:lnTo>
                        <a:pt x="12" y="22"/>
                      </a:lnTo>
                      <a:lnTo>
                        <a:pt x="18" y="17"/>
                      </a:lnTo>
                      <a:lnTo>
                        <a:pt x="23" y="11"/>
                      </a:lnTo>
                      <a:lnTo>
                        <a:pt x="31" y="7"/>
                      </a:lnTo>
                      <a:lnTo>
                        <a:pt x="38" y="3"/>
                      </a:lnTo>
                      <a:lnTo>
                        <a:pt x="48" y="3"/>
                      </a:lnTo>
                      <a:lnTo>
                        <a:pt x="57" y="5"/>
                      </a:lnTo>
                      <a:lnTo>
                        <a:pt x="67" y="7"/>
                      </a:lnTo>
                      <a:lnTo>
                        <a:pt x="69" y="5"/>
                      </a:lnTo>
                      <a:lnTo>
                        <a:pt x="69" y="3"/>
                      </a:lnTo>
                      <a:close/>
                    </a:path>
                  </a:pathLst>
                </a:custGeom>
                <a:solidFill>
                  <a:srgbClr val="EEC25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557" name="Freeform 421"/>
                <p:cNvSpPr>
                  <a:spLocks/>
                </p:cNvSpPr>
                <p:nvPr/>
              </p:nvSpPr>
              <p:spPr bwMode="auto">
                <a:xfrm>
                  <a:off x="1460" y="1412"/>
                  <a:ext cx="67" cy="91"/>
                </a:xfrm>
                <a:custGeom>
                  <a:avLst/>
                  <a:gdLst/>
                  <a:ahLst/>
                  <a:cxnLst>
                    <a:cxn ang="0">
                      <a:pos x="67" y="3"/>
                    </a:cxn>
                    <a:cxn ang="0">
                      <a:pos x="57" y="1"/>
                    </a:cxn>
                    <a:cxn ang="0">
                      <a:pos x="46" y="0"/>
                    </a:cxn>
                    <a:cxn ang="0">
                      <a:pos x="36" y="0"/>
                    </a:cxn>
                    <a:cxn ang="0">
                      <a:pos x="29" y="3"/>
                    </a:cxn>
                    <a:cxn ang="0">
                      <a:pos x="21" y="7"/>
                    </a:cxn>
                    <a:cxn ang="0">
                      <a:pos x="14" y="13"/>
                    </a:cxn>
                    <a:cxn ang="0">
                      <a:pos x="8" y="19"/>
                    </a:cxn>
                    <a:cxn ang="0">
                      <a:pos x="4" y="28"/>
                    </a:cxn>
                    <a:cxn ang="0">
                      <a:pos x="2" y="36"/>
                    </a:cxn>
                    <a:cxn ang="0">
                      <a:pos x="0" y="45"/>
                    </a:cxn>
                    <a:cxn ang="0">
                      <a:pos x="2" y="55"/>
                    </a:cxn>
                    <a:cxn ang="0">
                      <a:pos x="4" y="62"/>
                    </a:cxn>
                    <a:cxn ang="0">
                      <a:pos x="8" y="70"/>
                    </a:cxn>
                    <a:cxn ang="0">
                      <a:pos x="14" y="75"/>
                    </a:cxn>
                    <a:cxn ang="0">
                      <a:pos x="19" y="81"/>
                    </a:cxn>
                    <a:cxn ang="0">
                      <a:pos x="27" y="87"/>
                    </a:cxn>
                    <a:cxn ang="0">
                      <a:pos x="36" y="89"/>
                    </a:cxn>
                    <a:cxn ang="0">
                      <a:pos x="44" y="91"/>
                    </a:cxn>
                    <a:cxn ang="0">
                      <a:pos x="44" y="91"/>
                    </a:cxn>
                    <a:cxn ang="0">
                      <a:pos x="44" y="89"/>
                    </a:cxn>
                    <a:cxn ang="0">
                      <a:pos x="44" y="89"/>
                    </a:cxn>
                    <a:cxn ang="0">
                      <a:pos x="44" y="87"/>
                    </a:cxn>
                    <a:cxn ang="0">
                      <a:pos x="36" y="85"/>
                    </a:cxn>
                    <a:cxn ang="0">
                      <a:pos x="29" y="83"/>
                    </a:cxn>
                    <a:cxn ang="0">
                      <a:pos x="23" y="79"/>
                    </a:cxn>
                    <a:cxn ang="0">
                      <a:pos x="16" y="74"/>
                    </a:cxn>
                    <a:cxn ang="0">
                      <a:pos x="12" y="68"/>
                    </a:cxn>
                    <a:cxn ang="0">
                      <a:pos x="8" y="60"/>
                    </a:cxn>
                    <a:cxn ang="0">
                      <a:pos x="6" y="53"/>
                    </a:cxn>
                    <a:cxn ang="0">
                      <a:pos x="4" y="45"/>
                    </a:cxn>
                    <a:cxn ang="0">
                      <a:pos x="6" y="36"/>
                    </a:cxn>
                    <a:cxn ang="0">
                      <a:pos x="8" y="28"/>
                    </a:cxn>
                    <a:cxn ang="0">
                      <a:pos x="12" y="22"/>
                    </a:cxn>
                    <a:cxn ang="0">
                      <a:pos x="17" y="15"/>
                    </a:cxn>
                    <a:cxn ang="0">
                      <a:pos x="23" y="11"/>
                    </a:cxn>
                    <a:cxn ang="0">
                      <a:pos x="31" y="7"/>
                    </a:cxn>
                    <a:cxn ang="0">
                      <a:pos x="38" y="3"/>
                    </a:cxn>
                    <a:cxn ang="0">
                      <a:pos x="46" y="3"/>
                    </a:cxn>
                    <a:cxn ang="0">
                      <a:pos x="55" y="5"/>
                    </a:cxn>
                    <a:cxn ang="0">
                      <a:pos x="65" y="7"/>
                    </a:cxn>
                    <a:cxn ang="0">
                      <a:pos x="65" y="5"/>
                    </a:cxn>
                    <a:cxn ang="0">
                      <a:pos x="67" y="3"/>
                    </a:cxn>
                  </a:cxnLst>
                  <a:rect l="0" t="0" r="r" b="b"/>
                  <a:pathLst>
                    <a:path w="67" h="91">
                      <a:moveTo>
                        <a:pt x="67" y="3"/>
                      </a:moveTo>
                      <a:lnTo>
                        <a:pt x="57" y="1"/>
                      </a:lnTo>
                      <a:lnTo>
                        <a:pt x="46" y="0"/>
                      </a:lnTo>
                      <a:lnTo>
                        <a:pt x="36" y="0"/>
                      </a:lnTo>
                      <a:lnTo>
                        <a:pt x="29" y="3"/>
                      </a:lnTo>
                      <a:lnTo>
                        <a:pt x="21" y="7"/>
                      </a:lnTo>
                      <a:lnTo>
                        <a:pt x="14" y="13"/>
                      </a:lnTo>
                      <a:lnTo>
                        <a:pt x="8" y="19"/>
                      </a:lnTo>
                      <a:lnTo>
                        <a:pt x="4" y="28"/>
                      </a:lnTo>
                      <a:lnTo>
                        <a:pt x="2" y="36"/>
                      </a:lnTo>
                      <a:lnTo>
                        <a:pt x="0" y="45"/>
                      </a:lnTo>
                      <a:lnTo>
                        <a:pt x="2" y="55"/>
                      </a:lnTo>
                      <a:lnTo>
                        <a:pt x="4" y="62"/>
                      </a:lnTo>
                      <a:lnTo>
                        <a:pt x="8" y="70"/>
                      </a:lnTo>
                      <a:lnTo>
                        <a:pt x="14" y="75"/>
                      </a:lnTo>
                      <a:lnTo>
                        <a:pt x="19" y="81"/>
                      </a:lnTo>
                      <a:lnTo>
                        <a:pt x="27" y="87"/>
                      </a:lnTo>
                      <a:lnTo>
                        <a:pt x="36" y="89"/>
                      </a:lnTo>
                      <a:lnTo>
                        <a:pt x="44" y="91"/>
                      </a:lnTo>
                      <a:lnTo>
                        <a:pt x="44" y="91"/>
                      </a:lnTo>
                      <a:lnTo>
                        <a:pt x="44" y="89"/>
                      </a:lnTo>
                      <a:lnTo>
                        <a:pt x="44" y="89"/>
                      </a:lnTo>
                      <a:lnTo>
                        <a:pt x="44" y="87"/>
                      </a:lnTo>
                      <a:lnTo>
                        <a:pt x="36" y="85"/>
                      </a:lnTo>
                      <a:lnTo>
                        <a:pt x="29" y="83"/>
                      </a:lnTo>
                      <a:lnTo>
                        <a:pt x="23" y="79"/>
                      </a:lnTo>
                      <a:lnTo>
                        <a:pt x="16" y="74"/>
                      </a:lnTo>
                      <a:lnTo>
                        <a:pt x="12" y="68"/>
                      </a:lnTo>
                      <a:lnTo>
                        <a:pt x="8" y="60"/>
                      </a:lnTo>
                      <a:lnTo>
                        <a:pt x="6" y="53"/>
                      </a:lnTo>
                      <a:lnTo>
                        <a:pt x="4" y="45"/>
                      </a:lnTo>
                      <a:lnTo>
                        <a:pt x="6" y="36"/>
                      </a:lnTo>
                      <a:lnTo>
                        <a:pt x="8" y="28"/>
                      </a:lnTo>
                      <a:lnTo>
                        <a:pt x="12" y="22"/>
                      </a:lnTo>
                      <a:lnTo>
                        <a:pt x="17" y="15"/>
                      </a:lnTo>
                      <a:lnTo>
                        <a:pt x="23" y="11"/>
                      </a:lnTo>
                      <a:lnTo>
                        <a:pt x="31" y="7"/>
                      </a:lnTo>
                      <a:lnTo>
                        <a:pt x="38" y="3"/>
                      </a:lnTo>
                      <a:lnTo>
                        <a:pt x="46" y="3"/>
                      </a:lnTo>
                      <a:lnTo>
                        <a:pt x="55" y="5"/>
                      </a:lnTo>
                      <a:lnTo>
                        <a:pt x="65" y="7"/>
                      </a:lnTo>
                      <a:lnTo>
                        <a:pt x="65" y="5"/>
                      </a:lnTo>
                      <a:lnTo>
                        <a:pt x="67" y="3"/>
                      </a:lnTo>
                      <a:close/>
                    </a:path>
                  </a:pathLst>
                </a:custGeom>
                <a:solidFill>
                  <a:srgbClr val="EEC36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558" name="Freeform 422"/>
                <p:cNvSpPr>
                  <a:spLocks/>
                </p:cNvSpPr>
                <p:nvPr/>
              </p:nvSpPr>
              <p:spPr bwMode="auto">
                <a:xfrm>
                  <a:off x="1462" y="1413"/>
                  <a:ext cx="63" cy="88"/>
                </a:xfrm>
                <a:custGeom>
                  <a:avLst/>
                  <a:gdLst/>
                  <a:ahLst/>
                  <a:cxnLst>
                    <a:cxn ang="0">
                      <a:pos x="63" y="4"/>
                    </a:cxn>
                    <a:cxn ang="0">
                      <a:pos x="53" y="2"/>
                    </a:cxn>
                    <a:cxn ang="0">
                      <a:pos x="44" y="0"/>
                    </a:cxn>
                    <a:cxn ang="0">
                      <a:pos x="34" y="0"/>
                    </a:cxn>
                    <a:cxn ang="0">
                      <a:pos x="27" y="4"/>
                    </a:cxn>
                    <a:cxn ang="0">
                      <a:pos x="19" y="8"/>
                    </a:cxn>
                    <a:cxn ang="0">
                      <a:pos x="14" y="14"/>
                    </a:cxn>
                    <a:cxn ang="0">
                      <a:pos x="8" y="19"/>
                    </a:cxn>
                    <a:cxn ang="0">
                      <a:pos x="4" y="27"/>
                    </a:cxn>
                    <a:cxn ang="0">
                      <a:pos x="2" y="35"/>
                    </a:cxn>
                    <a:cxn ang="0">
                      <a:pos x="0" y="44"/>
                    </a:cxn>
                    <a:cxn ang="0">
                      <a:pos x="2" y="52"/>
                    </a:cxn>
                    <a:cxn ang="0">
                      <a:pos x="4" y="61"/>
                    </a:cxn>
                    <a:cxn ang="0">
                      <a:pos x="8" y="67"/>
                    </a:cxn>
                    <a:cxn ang="0">
                      <a:pos x="14" y="74"/>
                    </a:cxn>
                    <a:cxn ang="0">
                      <a:pos x="19" y="80"/>
                    </a:cxn>
                    <a:cxn ang="0">
                      <a:pos x="27" y="84"/>
                    </a:cxn>
                    <a:cxn ang="0">
                      <a:pos x="34" y="86"/>
                    </a:cxn>
                    <a:cxn ang="0">
                      <a:pos x="42" y="88"/>
                    </a:cxn>
                    <a:cxn ang="0">
                      <a:pos x="42" y="86"/>
                    </a:cxn>
                    <a:cxn ang="0">
                      <a:pos x="44" y="84"/>
                    </a:cxn>
                    <a:cxn ang="0">
                      <a:pos x="34" y="82"/>
                    </a:cxn>
                    <a:cxn ang="0">
                      <a:pos x="29" y="80"/>
                    </a:cxn>
                    <a:cxn ang="0">
                      <a:pos x="21" y="76"/>
                    </a:cxn>
                    <a:cxn ang="0">
                      <a:pos x="15" y="71"/>
                    </a:cxn>
                    <a:cxn ang="0">
                      <a:pos x="12" y="65"/>
                    </a:cxn>
                    <a:cxn ang="0">
                      <a:pos x="8" y="59"/>
                    </a:cxn>
                    <a:cxn ang="0">
                      <a:pos x="6" y="52"/>
                    </a:cxn>
                    <a:cxn ang="0">
                      <a:pos x="4" y="44"/>
                    </a:cxn>
                    <a:cxn ang="0">
                      <a:pos x="6" y="36"/>
                    </a:cxn>
                    <a:cxn ang="0">
                      <a:pos x="8" y="29"/>
                    </a:cxn>
                    <a:cxn ang="0">
                      <a:pos x="12" y="21"/>
                    </a:cxn>
                    <a:cxn ang="0">
                      <a:pos x="15" y="16"/>
                    </a:cxn>
                    <a:cxn ang="0">
                      <a:pos x="21" y="10"/>
                    </a:cxn>
                    <a:cxn ang="0">
                      <a:pos x="29" y="8"/>
                    </a:cxn>
                    <a:cxn ang="0">
                      <a:pos x="36" y="4"/>
                    </a:cxn>
                    <a:cxn ang="0">
                      <a:pos x="44" y="4"/>
                    </a:cxn>
                    <a:cxn ang="0">
                      <a:pos x="53" y="4"/>
                    </a:cxn>
                    <a:cxn ang="0">
                      <a:pos x="61" y="8"/>
                    </a:cxn>
                    <a:cxn ang="0">
                      <a:pos x="63" y="6"/>
                    </a:cxn>
                    <a:cxn ang="0">
                      <a:pos x="63" y="4"/>
                    </a:cxn>
                  </a:cxnLst>
                  <a:rect l="0" t="0" r="r" b="b"/>
                  <a:pathLst>
                    <a:path w="63" h="88">
                      <a:moveTo>
                        <a:pt x="63" y="4"/>
                      </a:moveTo>
                      <a:lnTo>
                        <a:pt x="53" y="2"/>
                      </a:lnTo>
                      <a:lnTo>
                        <a:pt x="44" y="0"/>
                      </a:lnTo>
                      <a:lnTo>
                        <a:pt x="34" y="0"/>
                      </a:lnTo>
                      <a:lnTo>
                        <a:pt x="27" y="4"/>
                      </a:lnTo>
                      <a:lnTo>
                        <a:pt x="19" y="8"/>
                      </a:lnTo>
                      <a:lnTo>
                        <a:pt x="14" y="14"/>
                      </a:lnTo>
                      <a:lnTo>
                        <a:pt x="8" y="19"/>
                      </a:lnTo>
                      <a:lnTo>
                        <a:pt x="4" y="27"/>
                      </a:lnTo>
                      <a:lnTo>
                        <a:pt x="2" y="35"/>
                      </a:lnTo>
                      <a:lnTo>
                        <a:pt x="0" y="44"/>
                      </a:lnTo>
                      <a:lnTo>
                        <a:pt x="2" y="52"/>
                      </a:lnTo>
                      <a:lnTo>
                        <a:pt x="4" y="61"/>
                      </a:lnTo>
                      <a:lnTo>
                        <a:pt x="8" y="67"/>
                      </a:lnTo>
                      <a:lnTo>
                        <a:pt x="14" y="74"/>
                      </a:lnTo>
                      <a:lnTo>
                        <a:pt x="19" y="80"/>
                      </a:lnTo>
                      <a:lnTo>
                        <a:pt x="27" y="84"/>
                      </a:lnTo>
                      <a:lnTo>
                        <a:pt x="34" y="86"/>
                      </a:lnTo>
                      <a:lnTo>
                        <a:pt x="42" y="88"/>
                      </a:lnTo>
                      <a:lnTo>
                        <a:pt x="42" y="86"/>
                      </a:lnTo>
                      <a:lnTo>
                        <a:pt x="44" y="84"/>
                      </a:lnTo>
                      <a:lnTo>
                        <a:pt x="34" y="82"/>
                      </a:lnTo>
                      <a:lnTo>
                        <a:pt x="29" y="80"/>
                      </a:lnTo>
                      <a:lnTo>
                        <a:pt x="21" y="76"/>
                      </a:lnTo>
                      <a:lnTo>
                        <a:pt x="15" y="71"/>
                      </a:lnTo>
                      <a:lnTo>
                        <a:pt x="12" y="65"/>
                      </a:lnTo>
                      <a:lnTo>
                        <a:pt x="8" y="59"/>
                      </a:lnTo>
                      <a:lnTo>
                        <a:pt x="6" y="52"/>
                      </a:lnTo>
                      <a:lnTo>
                        <a:pt x="4" y="44"/>
                      </a:lnTo>
                      <a:lnTo>
                        <a:pt x="6" y="36"/>
                      </a:lnTo>
                      <a:lnTo>
                        <a:pt x="8" y="29"/>
                      </a:lnTo>
                      <a:lnTo>
                        <a:pt x="12" y="21"/>
                      </a:lnTo>
                      <a:lnTo>
                        <a:pt x="15" y="16"/>
                      </a:lnTo>
                      <a:lnTo>
                        <a:pt x="21" y="10"/>
                      </a:lnTo>
                      <a:lnTo>
                        <a:pt x="29" y="8"/>
                      </a:lnTo>
                      <a:lnTo>
                        <a:pt x="36" y="4"/>
                      </a:lnTo>
                      <a:lnTo>
                        <a:pt x="44" y="4"/>
                      </a:lnTo>
                      <a:lnTo>
                        <a:pt x="53" y="4"/>
                      </a:lnTo>
                      <a:lnTo>
                        <a:pt x="61" y="8"/>
                      </a:lnTo>
                      <a:lnTo>
                        <a:pt x="63" y="6"/>
                      </a:lnTo>
                      <a:lnTo>
                        <a:pt x="63" y="4"/>
                      </a:lnTo>
                      <a:close/>
                    </a:path>
                  </a:pathLst>
                </a:custGeom>
                <a:solidFill>
                  <a:srgbClr val="EEC56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559" name="Freeform 423"/>
                <p:cNvSpPr>
                  <a:spLocks/>
                </p:cNvSpPr>
                <p:nvPr/>
              </p:nvSpPr>
              <p:spPr bwMode="auto">
                <a:xfrm>
                  <a:off x="1464" y="1415"/>
                  <a:ext cx="61" cy="84"/>
                </a:xfrm>
                <a:custGeom>
                  <a:avLst/>
                  <a:gdLst/>
                  <a:ahLst/>
                  <a:cxnLst>
                    <a:cxn ang="0">
                      <a:pos x="61" y="4"/>
                    </a:cxn>
                    <a:cxn ang="0">
                      <a:pos x="51" y="2"/>
                    </a:cxn>
                    <a:cxn ang="0">
                      <a:pos x="42" y="0"/>
                    </a:cxn>
                    <a:cxn ang="0">
                      <a:pos x="34" y="0"/>
                    </a:cxn>
                    <a:cxn ang="0">
                      <a:pos x="27" y="4"/>
                    </a:cxn>
                    <a:cxn ang="0">
                      <a:pos x="19" y="8"/>
                    </a:cxn>
                    <a:cxn ang="0">
                      <a:pos x="13" y="12"/>
                    </a:cxn>
                    <a:cxn ang="0">
                      <a:pos x="8" y="19"/>
                    </a:cxn>
                    <a:cxn ang="0">
                      <a:pos x="4" y="25"/>
                    </a:cxn>
                    <a:cxn ang="0">
                      <a:pos x="2" y="33"/>
                    </a:cxn>
                    <a:cxn ang="0">
                      <a:pos x="0" y="42"/>
                    </a:cxn>
                    <a:cxn ang="0">
                      <a:pos x="2" y="50"/>
                    </a:cxn>
                    <a:cxn ang="0">
                      <a:pos x="4" y="57"/>
                    </a:cxn>
                    <a:cxn ang="0">
                      <a:pos x="8" y="65"/>
                    </a:cxn>
                    <a:cxn ang="0">
                      <a:pos x="12" y="71"/>
                    </a:cxn>
                    <a:cxn ang="0">
                      <a:pos x="19" y="76"/>
                    </a:cxn>
                    <a:cxn ang="0">
                      <a:pos x="25" y="80"/>
                    </a:cxn>
                    <a:cxn ang="0">
                      <a:pos x="32" y="82"/>
                    </a:cxn>
                    <a:cxn ang="0">
                      <a:pos x="40" y="84"/>
                    </a:cxn>
                    <a:cxn ang="0">
                      <a:pos x="42" y="82"/>
                    </a:cxn>
                    <a:cxn ang="0">
                      <a:pos x="42" y="80"/>
                    </a:cxn>
                    <a:cxn ang="0">
                      <a:pos x="34" y="78"/>
                    </a:cxn>
                    <a:cxn ang="0">
                      <a:pos x="27" y="76"/>
                    </a:cxn>
                    <a:cxn ang="0">
                      <a:pos x="21" y="72"/>
                    </a:cxn>
                    <a:cxn ang="0">
                      <a:pos x="15" y="69"/>
                    </a:cxn>
                    <a:cxn ang="0">
                      <a:pos x="10" y="63"/>
                    </a:cxn>
                    <a:cxn ang="0">
                      <a:pos x="8" y="55"/>
                    </a:cxn>
                    <a:cxn ang="0">
                      <a:pos x="6" y="50"/>
                    </a:cxn>
                    <a:cxn ang="0">
                      <a:pos x="4" y="42"/>
                    </a:cxn>
                    <a:cxn ang="0">
                      <a:pos x="6" y="34"/>
                    </a:cxn>
                    <a:cxn ang="0">
                      <a:pos x="8" y="27"/>
                    </a:cxn>
                    <a:cxn ang="0">
                      <a:pos x="12" y="21"/>
                    </a:cxn>
                    <a:cxn ang="0">
                      <a:pos x="15" y="16"/>
                    </a:cxn>
                    <a:cxn ang="0">
                      <a:pos x="21" y="10"/>
                    </a:cxn>
                    <a:cxn ang="0">
                      <a:pos x="27" y="6"/>
                    </a:cxn>
                    <a:cxn ang="0">
                      <a:pos x="34" y="4"/>
                    </a:cxn>
                    <a:cxn ang="0">
                      <a:pos x="42" y="4"/>
                    </a:cxn>
                    <a:cxn ang="0">
                      <a:pos x="51" y="4"/>
                    </a:cxn>
                    <a:cxn ang="0">
                      <a:pos x="59" y="8"/>
                    </a:cxn>
                    <a:cxn ang="0">
                      <a:pos x="59" y="6"/>
                    </a:cxn>
                    <a:cxn ang="0">
                      <a:pos x="61" y="4"/>
                    </a:cxn>
                  </a:cxnLst>
                  <a:rect l="0" t="0" r="r" b="b"/>
                  <a:pathLst>
                    <a:path w="61" h="84">
                      <a:moveTo>
                        <a:pt x="61" y="4"/>
                      </a:moveTo>
                      <a:lnTo>
                        <a:pt x="51" y="2"/>
                      </a:lnTo>
                      <a:lnTo>
                        <a:pt x="42" y="0"/>
                      </a:lnTo>
                      <a:lnTo>
                        <a:pt x="34" y="0"/>
                      </a:lnTo>
                      <a:lnTo>
                        <a:pt x="27" y="4"/>
                      </a:lnTo>
                      <a:lnTo>
                        <a:pt x="19" y="8"/>
                      </a:lnTo>
                      <a:lnTo>
                        <a:pt x="13" y="12"/>
                      </a:lnTo>
                      <a:lnTo>
                        <a:pt x="8" y="19"/>
                      </a:lnTo>
                      <a:lnTo>
                        <a:pt x="4" y="25"/>
                      </a:lnTo>
                      <a:lnTo>
                        <a:pt x="2" y="33"/>
                      </a:lnTo>
                      <a:lnTo>
                        <a:pt x="0" y="42"/>
                      </a:lnTo>
                      <a:lnTo>
                        <a:pt x="2" y="50"/>
                      </a:lnTo>
                      <a:lnTo>
                        <a:pt x="4" y="57"/>
                      </a:lnTo>
                      <a:lnTo>
                        <a:pt x="8" y="65"/>
                      </a:lnTo>
                      <a:lnTo>
                        <a:pt x="12" y="71"/>
                      </a:lnTo>
                      <a:lnTo>
                        <a:pt x="19" y="76"/>
                      </a:lnTo>
                      <a:lnTo>
                        <a:pt x="25" y="80"/>
                      </a:lnTo>
                      <a:lnTo>
                        <a:pt x="32" y="82"/>
                      </a:lnTo>
                      <a:lnTo>
                        <a:pt x="40" y="84"/>
                      </a:lnTo>
                      <a:lnTo>
                        <a:pt x="42" y="82"/>
                      </a:lnTo>
                      <a:lnTo>
                        <a:pt x="42" y="80"/>
                      </a:lnTo>
                      <a:lnTo>
                        <a:pt x="34" y="78"/>
                      </a:lnTo>
                      <a:lnTo>
                        <a:pt x="27" y="76"/>
                      </a:lnTo>
                      <a:lnTo>
                        <a:pt x="21" y="72"/>
                      </a:lnTo>
                      <a:lnTo>
                        <a:pt x="15" y="69"/>
                      </a:lnTo>
                      <a:lnTo>
                        <a:pt x="10" y="63"/>
                      </a:lnTo>
                      <a:lnTo>
                        <a:pt x="8" y="55"/>
                      </a:lnTo>
                      <a:lnTo>
                        <a:pt x="6" y="50"/>
                      </a:lnTo>
                      <a:lnTo>
                        <a:pt x="4" y="42"/>
                      </a:lnTo>
                      <a:lnTo>
                        <a:pt x="6" y="34"/>
                      </a:lnTo>
                      <a:lnTo>
                        <a:pt x="8" y="27"/>
                      </a:lnTo>
                      <a:lnTo>
                        <a:pt x="12" y="21"/>
                      </a:lnTo>
                      <a:lnTo>
                        <a:pt x="15" y="16"/>
                      </a:lnTo>
                      <a:lnTo>
                        <a:pt x="21" y="10"/>
                      </a:lnTo>
                      <a:lnTo>
                        <a:pt x="27" y="6"/>
                      </a:lnTo>
                      <a:lnTo>
                        <a:pt x="34" y="4"/>
                      </a:lnTo>
                      <a:lnTo>
                        <a:pt x="42" y="4"/>
                      </a:lnTo>
                      <a:lnTo>
                        <a:pt x="51" y="4"/>
                      </a:lnTo>
                      <a:lnTo>
                        <a:pt x="59" y="8"/>
                      </a:lnTo>
                      <a:lnTo>
                        <a:pt x="59" y="6"/>
                      </a:lnTo>
                      <a:lnTo>
                        <a:pt x="61" y="4"/>
                      </a:lnTo>
                      <a:close/>
                    </a:path>
                  </a:pathLst>
                </a:custGeom>
                <a:solidFill>
                  <a:srgbClr val="EEC76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560" name="Freeform 424"/>
                <p:cNvSpPr>
                  <a:spLocks/>
                </p:cNvSpPr>
                <p:nvPr/>
              </p:nvSpPr>
              <p:spPr bwMode="auto">
                <a:xfrm>
                  <a:off x="1466" y="1417"/>
                  <a:ext cx="57" cy="80"/>
                </a:xfrm>
                <a:custGeom>
                  <a:avLst/>
                  <a:gdLst/>
                  <a:ahLst/>
                  <a:cxnLst>
                    <a:cxn ang="0">
                      <a:pos x="57" y="4"/>
                    </a:cxn>
                    <a:cxn ang="0">
                      <a:pos x="49" y="0"/>
                    </a:cxn>
                    <a:cxn ang="0">
                      <a:pos x="40" y="0"/>
                    </a:cxn>
                    <a:cxn ang="0">
                      <a:pos x="32" y="0"/>
                    </a:cxn>
                    <a:cxn ang="0">
                      <a:pos x="25" y="4"/>
                    </a:cxn>
                    <a:cxn ang="0">
                      <a:pos x="17" y="6"/>
                    </a:cxn>
                    <a:cxn ang="0">
                      <a:pos x="11" y="12"/>
                    </a:cxn>
                    <a:cxn ang="0">
                      <a:pos x="8" y="17"/>
                    </a:cxn>
                    <a:cxn ang="0">
                      <a:pos x="4" y="25"/>
                    </a:cxn>
                    <a:cxn ang="0">
                      <a:pos x="2" y="32"/>
                    </a:cxn>
                    <a:cxn ang="0">
                      <a:pos x="0" y="40"/>
                    </a:cxn>
                    <a:cxn ang="0">
                      <a:pos x="2" y="48"/>
                    </a:cxn>
                    <a:cxn ang="0">
                      <a:pos x="4" y="55"/>
                    </a:cxn>
                    <a:cxn ang="0">
                      <a:pos x="8" y="61"/>
                    </a:cxn>
                    <a:cxn ang="0">
                      <a:pos x="11" y="67"/>
                    </a:cxn>
                    <a:cxn ang="0">
                      <a:pos x="17" y="72"/>
                    </a:cxn>
                    <a:cxn ang="0">
                      <a:pos x="25" y="76"/>
                    </a:cxn>
                    <a:cxn ang="0">
                      <a:pos x="30" y="78"/>
                    </a:cxn>
                    <a:cxn ang="0">
                      <a:pos x="40" y="80"/>
                    </a:cxn>
                    <a:cxn ang="0">
                      <a:pos x="40" y="78"/>
                    </a:cxn>
                    <a:cxn ang="0">
                      <a:pos x="40" y="76"/>
                    </a:cxn>
                    <a:cxn ang="0">
                      <a:pos x="32" y="74"/>
                    </a:cxn>
                    <a:cxn ang="0">
                      <a:pos x="25" y="72"/>
                    </a:cxn>
                    <a:cxn ang="0">
                      <a:pos x="19" y="69"/>
                    </a:cxn>
                    <a:cxn ang="0">
                      <a:pos x="15" y="65"/>
                    </a:cxn>
                    <a:cxn ang="0">
                      <a:pos x="10" y="59"/>
                    </a:cxn>
                    <a:cxn ang="0">
                      <a:pos x="8" y="53"/>
                    </a:cxn>
                    <a:cxn ang="0">
                      <a:pos x="4" y="48"/>
                    </a:cxn>
                    <a:cxn ang="0">
                      <a:pos x="4" y="40"/>
                    </a:cxn>
                    <a:cxn ang="0">
                      <a:pos x="6" y="32"/>
                    </a:cxn>
                    <a:cxn ang="0">
                      <a:pos x="8" y="25"/>
                    </a:cxn>
                    <a:cxn ang="0">
                      <a:pos x="10" y="19"/>
                    </a:cxn>
                    <a:cxn ang="0">
                      <a:pos x="15" y="14"/>
                    </a:cxn>
                    <a:cxn ang="0">
                      <a:pos x="19" y="10"/>
                    </a:cxn>
                    <a:cxn ang="0">
                      <a:pos x="27" y="6"/>
                    </a:cxn>
                    <a:cxn ang="0">
                      <a:pos x="32" y="4"/>
                    </a:cxn>
                    <a:cxn ang="0">
                      <a:pos x="40" y="4"/>
                    </a:cxn>
                    <a:cxn ang="0">
                      <a:pos x="49" y="4"/>
                    </a:cxn>
                    <a:cxn ang="0">
                      <a:pos x="57" y="8"/>
                    </a:cxn>
                    <a:cxn ang="0">
                      <a:pos x="57" y="6"/>
                    </a:cxn>
                    <a:cxn ang="0">
                      <a:pos x="57" y="4"/>
                    </a:cxn>
                  </a:cxnLst>
                  <a:rect l="0" t="0" r="r" b="b"/>
                  <a:pathLst>
                    <a:path w="57" h="80">
                      <a:moveTo>
                        <a:pt x="57" y="4"/>
                      </a:moveTo>
                      <a:lnTo>
                        <a:pt x="49" y="0"/>
                      </a:lnTo>
                      <a:lnTo>
                        <a:pt x="40" y="0"/>
                      </a:lnTo>
                      <a:lnTo>
                        <a:pt x="32" y="0"/>
                      </a:lnTo>
                      <a:lnTo>
                        <a:pt x="25" y="4"/>
                      </a:lnTo>
                      <a:lnTo>
                        <a:pt x="17" y="6"/>
                      </a:lnTo>
                      <a:lnTo>
                        <a:pt x="11" y="12"/>
                      </a:lnTo>
                      <a:lnTo>
                        <a:pt x="8" y="17"/>
                      </a:lnTo>
                      <a:lnTo>
                        <a:pt x="4" y="25"/>
                      </a:lnTo>
                      <a:lnTo>
                        <a:pt x="2" y="32"/>
                      </a:lnTo>
                      <a:lnTo>
                        <a:pt x="0" y="40"/>
                      </a:lnTo>
                      <a:lnTo>
                        <a:pt x="2" y="48"/>
                      </a:lnTo>
                      <a:lnTo>
                        <a:pt x="4" y="55"/>
                      </a:lnTo>
                      <a:lnTo>
                        <a:pt x="8" y="61"/>
                      </a:lnTo>
                      <a:lnTo>
                        <a:pt x="11" y="67"/>
                      </a:lnTo>
                      <a:lnTo>
                        <a:pt x="17" y="72"/>
                      </a:lnTo>
                      <a:lnTo>
                        <a:pt x="25" y="76"/>
                      </a:lnTo>
                      <a:lnTo>
                        <a:pt x="30" y="78"/>
                      </a:lnTo>
                      <a:lnTo>
                        <a:pt x="40" y="80"/>
                      </a:lnTo>
                      <a:lnTo>
                        <a:pt x="40" y="78"/>
                      </a:lnTo>
                      <a:lnTo>
                        <a:pt x="40" y="76"/>
                      </a:lnTo>
                      <a:lnTo>
                        <a:pt x="32" y="74"/>
                      </a:lnTo>
                      <a:lnTo>
                        <a:pt x="25" y="72"/>
                      </a:lnTo>
                      <a:lnTo>
                        <a:pt x="19" y="69"/>
                      </a:lnTo>
                      <a:lnTo>
                        <a:pt x="15" y="65"/>
                      </a:lnTo>
                      <a:lnTo>
                        <a:pt x="10" y="59"/>
                      </a:lnTo>
                      <a:lnTo>
                        <a:pt x="8" y="53"/>
                      </a:lnTo>
                      <a:lnTo>
                        <a:pt x="4" y="48"/>
                      </a:lnTo>
                      <a:lnTo>
                        <a:pt x="4" y="40"/>
                      </a:lnTo>
                      <a:lnTo>
                        <a:pt x="6" y="32"/>
                      </a:lnTo>
                      <a:lnTo>
                        <a:pt x="8" y="25"/>
                      </a:lnTo>
                      <a:lnTo>
                        <a:pt x="10" y="19"/>
                      </a:lnTo>
                      <a:lnTo>
                        <a:pt x="15" y="14"/>
                      </a:lnTo>
                      <a:lnTo>
                        <a:pt x="19" y="10"/>
                      </a:lnTo>
                      <a:lnTo>
                        <a:pt x="27" y="6"/>
                      </a:lnTo>
                      <a:lnTo>
                        <a:pt x="32" y="4"/>
                      </a:lnTo>
                      <a:lnTo>
                        <a:pt x="40" y="4"/>
                      </a:lnTo>
                      <a:lnTo>
                        <a:pt x="49" y="4"/>
                      </a:lnTo>
                      <a:lnTo>
                        <a:pt x="57" y="8"/>
                      </a:lnTo>
                      <a:lnTo>
                        <a:pt x="57" y="6"/>
                      </a:lnTo>
                      <a:lnTo>
                        <a:pt x="57" y="4"/>
                      </a:lnTo>
                      <a:close/>
                    </a:path>
                  </a:pathLst>
                </a:custGeom>
                <a:solidFill>
                  <a:srgbClr val="EFC86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561" name="Freeform 425"/>
                <p:cNvSpPr>
                  <a:spLocks/>
                </p:cNvSpPr>
                <p:nvPr/>
              </p:nvSpPr>
              <p:spPr bwMode="auto">
                <a:xfrm>
                  <a:off x="1468" y="1419"/>
                  <a:ext cx="55" cy="76"/>
                </a:xfrm>
                <a:custGeom>
                  <a:avLst/>
                  <a:gdLst/>
                  <a:ahLst/>
                  <a:cxnLst>
                    <a:cxn ang="0">
                      <a:pos x="55" y="4"/>
                    </a:cxn>
                    <a:cxn ang="0">
                      <a:pos x="47" y="0"/>
                    </a:cxn>
                    <a:cxn ang="0">
                      <a:pos x="38" y="0"/>
                    </a:cxn>
                    <a:cxn ang="0">
                      <a:pos x="30" y="0"/>
                    </a:cxn>
                    <a:cxn ang="0">
                      <a:pos x="23" y="2"/>
                    </a:cxn>
                    <a:cxn ang="0">
                      <a:pos x="17" y="6"/>
                    </a:cxn>
                    <a:cxn ang="0">
                      <a:pos x="11" y="12"/>
                    </a:cxn>
                    <a:cxn ang="0">
                      <a:pos x="8" y="17"/>
                    </a:cxn>
                    <a:cxn ang="0">
                      <a:pos x="4" y="23"/>
                    </a:cxn>
                    <a:cxn ang="0">
                      <a:pos x="2" y="30"/>
                    </a:cxn>
                    <a:cxn ang="0">
                      <a:pos x="0" y="38"/>
                    </a:cxn>
                    <a:cxn ang="0">
                      <a:pos x="2" y="46"/>
                    </a:cxn>
                    <a:cxn ang="0">
                      <a:pos x="4" y="51"/>
                    </a:cxn>
                    <a:cxn ang="0">
                      <a:pos x="6" y="59"/>
                    </a:cxn>
                    <a:cxn ang="0">
                      <a:pos x="11" y="65"/>
                    </a:cxn>
                    <a:cxn ang="0">
                      <a:pos x="17" y="68"/>
                    </a:cxn>
                    <a:cxn ang="0">
                      <a:pos x="23" y="72"/>
                    </a:cxn>
                    <a:cxn ang="0">
                      <a:pos x="30" y="74"/>
                    </a:cxn>
                    <a:cxn ang="0">
                      <a:pos x="38" y="76"/>
                    </a:cxn>
                    <a:cxn ang="0">
                      <a:pos x="38" y="74"/>
                    </a:cxn>
                    <a:cxn ang="0">
                      <a:pos x="38" y="72"/>
                    </a:cxn>
                    <a:cxn ang="0">
                      <a:pos x="30" y="70"/>
                    </a:cxn>
                    <a:cxn ang="0">
                      <a:pos x="25" y="68"/>
                    </a:cxn>
                    <a:cxn ang="0">
                      <a:pos x="19" y="67"/>
                    </a:cxn>
                    <a:cxn ang="0">
                      <a:pos x="13" y="61"/>
                    </a:cxn>
                    <a:cxn ang="0">
                      <a:pos x="9" y="57"/>
                    </a:cxn>
                    <a:cxn ang="0">
                      <a:pos x="8" y="51"/>
                    </a:cxn>
                    <a:cxn ang="0">
                      <a:pos x="4" y="44"/>
                    </a:cxn>
                    <a:cxn ang="0">
                      <a:pos x="4" y="38"/>
                    </a:cxn>
                    <a:cxn ang="0">
                      <a:pos x="4" y="30"/>
                    </a:cxn>
                    <a:cxn ang="0">
                      <a:pos x="8" y="25"/>
                    </a:cxn>
                    <a:cxn ang="0">
                      <a:pos x="9" y="19"/>
                    </a:cxn>
                    <a:cxn ang="0">
                      <a:pos x="13" y="13"/>
                    </a:cxn>
                    <a:cxn ang="0">
                      <a:pos x="19" y="10"/>
                    </a:cxn>
                    <a:cxn ang="0">
                      <a:pos x="25" y="6"/>
                    </a:cxn>
                    <a:cxn ang="0">
                      <a:pos x="30" y="4"/>
                    </a:cxn>
                    <a:cxn ang="0">
                      <a:pos x="38" y="4"/>
                    </a:cxn>
                    <a:cxn ang="0">
                      <a:pos x="46" y="4"/>
                    </a:cxn>
                    <a:cxn ang="0">
                      <a:pos x="53" y="8"/>
                    </a:cxn>
                    <a:cxn ang="0">
                      <a:pos x="55" y="6"/>
                    </a:cxn>
                    <a:cxn ang="0">
                      <a:pos x="55" y="4"/>
                    </a:cxn>
                  </a:cxnLst>
                  <a:rect l="0" t="0" r="r" b="b"/>
                  <a:pathLst>
                    <a:path w="55" h="76">
                      <a:moveTo>
                        <a:pt x="55" y="4"/>
                      </a:moveTo>
                      <a:lnTo>
                        <a:pt x="47" y="0"/>
                      </a:lnTo>
                      <a:lnTo>
                        <a:pt x="38" y="0"/>
                      </a:lnTo>
                      <a:lnTo>
                        <a:pt x="30" y="0"/>
                      </a:lnTo>
                      <a:lnTo>
                        <a:pt x="23" y="2"/>
                      </a:lnTo>
                      <a:lnTo>
                        <a:pt x="17" y="6"/>
                      </a:lnTo>
                      <a:lnTo>
                        <a:pt x="11" y="12"/>
                      </a:lnTo>
                      <a:lnTo>
                        <a:pt x="8" y="17"/>
                      </a:lnTo>
                      <a:lnTo>
                        <a:pt x="4" y="23"/>
                      </a:lnTo>
                      <a:lnTo>
                        <a:pt x="2" y="30"/>
                      </a:lnTo>
                      <a:lnTo>
                        <a:pt x="0" y="38"/>
                      </a:lnTo>
                      <a:lnTo>
                        <a:pt x="2" y="46"/>
                      </a:lnTo>
                      <a:lnTo>
                        <a:pt x="4" y="51"/>
                      </a:lnTo>
                      <a:lnTo>
                        <a:pt x="6" y="59"/>
                      </a:lnTo>
                      <a:lnTo>
                        <a:pt x="11" y="65"/>
                      </a:lnTo>
                      <a:lnTo>
                        <a:pt x="17" y="68"/>
                      </a:lnTo>
                      <a:lnTo>
                        <a:pt x="23" y="72"/>
                      </a:lnTo>
                      <a:lnTo>
                        <a:pt x="30" y="74"/>
                      </a:lnTo>
                      <a:lnTo>
                        <a:pt x="38" y="76"/>
                      </a:lnTo>
                      <a:lnTo>
                        <a:pt x="38" y="74"/>
                      </a:lnTo>
                      <a:lnTo>
                        <a:pt x="38" y="72"/>
                      </a:lnTo>
                      <a:lnTo>
                        <a:pt x="30" y="70"/>
                      </a:lnTo>
                      <a:lnTo>
                        <a:pt x="25" y="68"/>
                      </a:lnTo>
                      <a:lnTo>
                        <a:pt x="19" y="67"/>
                      </a:lnTo>
                      <a:lnTo>
                        <a:pt x="13" y="61"/>
                      </a:lnTo>
                      <a:lnTo>
                        <a:pt x="9" y="57"/>
                      </a:lnTo>
                      <a:lnTo>
                        <a:pt x="8" y="51"/>
                      </a:lnTo>
                      <a:lnTo>
                        <a:pt x="4" y="44"/>
                      </a:lnTo>
                      <a:lnTo>
                        <a:pt x="4" y="38"/>
                      </a:lnTo>
                      <a:lnTo>
                        <a:pt x="4" y="30"/>
                      </a:lnTo>
                      <a:lnTo>
                        <a:pt x="8" y="25"/>
                      </a:lnTo>
                      <a:lnTo>
                        <a:pt x="9" y="19"/>
                      </a:lnTo>
                      <a:lnTo>
                        <a:pt x="13" y="13"/>
                      </a:lnTo>
                      <a:lnTo>
                        <a:pt x="19" y="10"/>
                      </a:lnTo>
                      <a:lnTo>
                        <a:pt x="25" y="6"/>
                      </a:lnTo>
                      <a:lnTo>
                        <a:pt x="30" y="4"/>
                      </a:lnTo>
                      <a:lnTo>
                        <a:pt x="38" y="4"/>
                      </a:lnTo>
                      <a:lnTo>
                        <a:pt x="46" y="4"/>
                      </a:lnTo>
                      <a:lnTo>
                        <a:pt x="53" y="8"/>
                      </a:lnTo>
                      <a:lnTo>
                        <a:pt x="55" y="6"/>
                      </a:lnTo>
                      <a:lnTo>
                        <a:pt x="55" y="4"/>
                      </a:lnTo>
                      <a:close/>
                    </a:path>
                  </a:pathLst>
                </a:custGeom>
                <a:solidFill>
                  <a:srgbClr val="EFCA6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562" name="Freeform 426"/>
                <p:cNvSpPr>
                  <a:spLocks/>
                </p:cNvSpPr>
                <p:nvPr/>
              </p:nvSpPr>
              <p:spPr bwMode="auto">
                <a:xfrm>
                  <a:off x="1470" y="1421"/>
                  <a:ext cx="53" cy="72"/>
                </a:xfrm>
                <a:custGeom>
                  <a:avLst/>
                  <a:gdLst/>
                  <a:ahLst/>
                  <a:cxnLst>
                    <a:cxn ang="0">
                      <a:pos x="53" y="4"/>
                    </a:cxn>
                    <a:cxn ang="0">
                      <a:pos x="45" y="0"/>
                    </a:cxn>
                    <a:cxn ang="0">
                      <a:pos x="36" y="0"/>
                    </a:cxn>
                    <a:cxn ang="0">
                      <a:pos x="28" y="0"/>
                    </a:cxn>
                    <a:cxn ang="0">
                      <a:pos x="23" y="2"/>
                    </a:cxn>
                    <a:cxn ang="0">
                      <a:pos x="15" y="6"/>
                    </a:cxn>
                    <a:cxn ang="0">
                      <a:pos x="11" y="10"/>
                    </a:cxn>
                    <a:cxn ang="0">
                      <a:pos x="6" y="15"/>
                    </a:cxn>
                    <a:cxn ang="0">
                      <a:pos x="4" y="21"/>
                    </a:cxn>
                    <a:cxn ang="0">
                      <a:pos x="2" y="28"/>
                    </a:cxn>
                    <a:cxn ang="0">
                      <a:pos x="0" y="36"/>
                    </a:cxn>
                    <a:cxn ang="0">
                      <a:pos x="0" y="44"/>
                    </a:cxn>
                    <a:cxn ang="0">
                      <a:pos x="4" y="49"/>
                    </a:cxn>
                    <a:cxn ang="0">
                      <a:pos x="6" y="55"/>
                    </a:cxn>
                    <a:cxn ang="0">
                      <a:pos x="11" y="61"/>
                    </a:cxn>
                    <a:cxn ang="0">
                      <a:pos x="15" y="65"/>
                    </a:cxn>
                    <a:cxn ang="0">
                      <a:pos x="21" y="68"/>
                    </a:cxn>
                    <a:cxn ang="0">
                      <a:pos x="28" y="70"/>
                    </a:cxn>
                    <a:cxn ang="0">
                      <a:pos x="36" y="72"/>
                    </a:cxn>
                    <a:cxn ang="0">
                      <a:pos x="36" y="70"/>
                    </a:cxn>
                    <a:cxn ang="0">
                      <a:pos x="36" y="68"/>
                    </a:cxn>
                    <a:cxn ang="0">
                      <a:pos x="30" y="66"/>
                    </a:cxn>
                    <a:cxn ang="0">
                      <a:pos x="23" y="65"/>
                    </a:cxn>
                    <a:cxn ang="0">
                      <a:pos x="19" y="63"/>
                    </a:cxn>
                    <a:cxn ang="0">
                      <a:pos x="13" y="59"/>
                    </a:cxn>
                    <a:cxn ang="0">
                      <a:pos x="9" y="53"/>
                    </a:cxn>
                    <a:cxn ang="0">
                      <a:pos x="6" y="47"/>
                    </a:cxn>
                    <a:cxn ang="0">
                      <a:pos x="4" y="42"/>
                    </a:cxn>
                    <a:cxn ang="0">
                      <a:pos x="4" y="36"/>
                    </a:cxn>
                    <a:cxn ang="0">
                      <a:pos x="4" y="28"/>
                    </a:cxn>
                    <a:cxn ang="0">
                      <a:pos x="6" y="23"/>
                    </a:cxn>
                    <a:cxn ang="0">
                      <a:pos x="9" y="17"/>
                    </a:cxn>
                    <a:cxn ang="0">
                      <a:pos x="13" y="13"/>
                    </a:cxn>
                    <a:cxn ang="0">
                      <a:pos x="19" y="10"/>
                    </a:cxn>
                    <a:cxn ang="0">
                      <a:pos x="23" y="6"/>
                    </a:cxn>
                    <a:cxn ang="0">
                      <a:pos x="30" y="4"/>
                    </a:cxn>
                    <a:cxn ang="0">
                      <a:pos x="36" y="4"/>
                    </a:cxn>
                    <a:cxn ang="0">
                      <a:pos x="44" y="4"/>
                    </a:cxn>
                    <a:cxn ang="0">
                      <a:pos x="51" y="8"/>
                    </a:cxn>
                    <a:cxn ang="0">
                      <a:pos x="51" y="6"/>
                    </a:cxn>
                    <a:cxn ang="0">
                      <a:pos x="53" y="4"/>
                    </a:cxn>
                  </a:cxnLst>
                  <a:rect l="0" t="0" r="r" b="b"/>
                  <a:pathLst>
                    <a:path w="53" h="72">
                      <a:moveTo>
                        <a:pt x="53" y="4"/>
                      </a:moveTo>
                      <a:lnTo>
                        <a:pt x="45" y="0"/>
                      </a:lnTo>
                      <a:lnTo>
                        <a:pt x="36" y="0"/>
                      </a:lnTo>
                      <a:lnTo>
                        <a:pt x="28" y="0"/>
                      </a:lnTo>
                      <a:lnTo>
                        <a:pt x="23" y="2"/>
                      </a:lnTo>
                      <a:lnTo>
                        <a:pt x="15" y="6"/>
                      </a:lnTo>
                      <a:lnTo>
                        <a:pt x="11" y="10"/>
                      </a:lnTo>
                      <a:lnTo>
                        <a:pt x="6" y="15"/>
                      </a:lnTo>
                      <a:lnTo>
                        <a:pt x="4" y="21"/>
                      </a:lnTo>
                      <a:lnTo>
                        <a:pt x="2" y="28"/>
                      </a:lnTo>
                      <a:lnTo>
                        <a:pt x="0" y="36"/>
                      </a:lnTo>
                      <a:lnTo>
                        <a:pt x="0" y="44"/>
                      </a:lnTo>
                      <a:lnTo>
                        <a:pt x="4" y="49"/>
                      </a:lnTo>
                      <a:lnTo>
                        <a:pt x="6" y="55"/>
                      </a:lnTo>
                      <a:lnTo>
                        <a:pt x="11" y="61"/>
                      </a:lnTo>
                      <a:lnTo>
                        <a:pt x="15" y="65"/>
                      </a:lnTo>
                      <a:lnTo>
                        <a:pt x="21" y="68"/>
                      </a:lnTo>
                      <a:lnTo>
                        <a:pt x="28" y="70"/>
                      </a:lnTo>
                      <a:lnTo>
                        <a:pt x="36" y="72"/>
                      </a:lnTo>
                      <a:lnTo>
                        <a:pt x="36" y="70"/>
                      </a:lnTo>
                      <a:lnTo>
                        <a:pt x="36" y="68"/>
                      </a:lnTo>
                      <a:lnTo>
                        <a:pt x="30" y="66"/>
                      </a:lnTo>
                      <a:lnTo>
                        <a:pt x="23" y="65"/>
                      </a:lnTo>
                      <a:lnTo>
                        <a:pt x="19" y="63"/>
                      </a:lnTo>
                      <a:lnTo>
                        <a:pt x="13" y="59"/>
                      </a:lnTo>
                      <a:lnTo>
                        <a:pt x="9" y="53"/>
                      </a:lnTo>
                      <a:lnTo>
                        <a:pt x="6" y="47"/>
                      </a:lnTo>
                      <a:lnTo>
                        <a:pt x="4" y="42"/>
                      </a:lnTo>
                      <a:lnTo>
                        <a:pt x="4" y="36"/>
                      </a:lnTo>
                      <a:lnTo>
                        <a:pt x="4" y="28"/>
                      </a:lnTo>
                      <a:lnTo>
                        <a:pt x="6" y="23"/>
                      </a:lnTo>
                      <a:lnTo>
                        <a:pt x="9" y="17"/>
                      </a:lnTo>
                      <a:lnTo>
                        <a:pt x="13" y="13"/>
                      </a:lnTo>
                      <a:lnTo>
                        <a:pt x="19" y="10"/>
                      </a:lnTo>
                      <a:lnTo>
                        <a:pt x="23" y="6"/>
                      </a:lnTo>
                      <a:lnTo>
                        <a:pt x="30" y="4"/>
                      </a:lnTo>
                      <a:lnTo>
                        <a:pt x="36" y="4"/>
                      </a:lnTo>
                      <a:lnTo>
                        <a:pt x="44" y="4"/>
                      </a:lnTo>
                      <a:lnTo>
                        <a:pt x="51" y="8"/>
                      </a:lnTo>
                      <a:lnTo>
                        <a:pt x="51" y="6"/>
                      </a:lnTo>
                      <a:lnTo>
                        <a:pt x="53" y="4"/>
                      </a:lnTo>
                      <a:close/>
                    </a:path>
                  </a:pathLst>
                </a:custGeom>
                <a:solidFill>
                  <a:srgbClr val="EFCB6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563" name="Freeform 427"/>
                <p:cNvSpPr>
                  <a:spLocks/>
                </p:cNvSpPr>
                <p:nvPr/>
              </p:nvSpPr>
              <p:spPr bwMode="auto">
                <a:xfrm>
                  <a:off x="1472" y="1423"/>
                  <a:ext cx="49" cy="68"/>
                </a:xfrm>
                <a:custGeom>
                  <a:avLst/>
                  <a:gdLst/>
                  <a:ahLst/>
                  <a:cxnLst>
                    <a:cxn ang="0">
                      <a:pos x="49" y="4"/>
                    </a:cxn>
                    <a:cxn ang="0">
                      <a:pos x="42" y="0"/>
                    </a:cxn>
                    <a:cxn ang="0">
                      <a:pos x="34" y="0"/>
                    </a:cxn>
                    <a:cxn ang="0">
                      <a:pos x="26" y="0"/>
                    </a:cxn>
                    <a:cxn ang="0">
                      <a:pos x="21" y="2"/>
                    </a:cxn>
                    <a:cxn ang="0">
                      <a:pos x="15" y="6"/>
                    </a:cxn>
                    <a:cxn ang="0">
                      <a:pos x="9" y="9"/>
                    </a:cxn>
                    <a:cxn ang="0">
                      <a:pos x="5" y="15"/>
                    </a:cxn>
                    <a:cxn ang="0">
                      <a:pos x="4" y="21"/>
                    </a:cxn>
                    <a:cxn ang="0">
                      <a:pos x="0" y="26"/>
                    </a:cxn>
                    <a:cxn ang="0">
                      <a:pos x="0" y="34"/>
                    </a:cxn>
                    <a:cxn ang="0">
                      <a:pos x="0" y="40"/>
                    </a:cxn>
                    <a:cxn ang="0">
                      <a:pos x="4" y="47"/>
                    </a:cxn>
                    <a:cxn ang="0">
                      <a:pos x="5" y="53"/>
                    </a:cxn>
                    <a:cxn ang="0">
                      <a:pos x="9" y="57"/>
                    </a:cxn>
                    <a:cxn ang="0">
                      <a:pos x="15" y="63"/>
                    </a:cxn>
                    <a:cxn ang="0">
                      <a:pos x="21" y="64"/>
                    </a:cxn>
                    <a:cxn ang="0">
                      <a:pos x="26" y="66"/>
                    </a:cxn>
                    <a:cxn ang="0">
                      <a:pos x="34" y="68"/>
                    </a:cxn>
                    <a:cxn ang="0">
                      <a:pos x="34" y="66"/>
                    </a:cxn>
                    <a:cxn ang="0">
                      <a:pos x="34" y="64"/>
                    </a:cxn>
                    <a:cxn ang="0">
                      <a:pos x="28" y="63"/>
                    </a:cxn>
                    <a:cxn ang="0">
                      <a:pos x="23" y="61"/>
                    </a:cxn>
                    <a:cxn ang="0">
                      <a:pos x="17" y="59"/>
                    </a:cxn>
                    <a:cxn ang="0">
                      <a:pos x="13" y="55"/>
                    </a:cxn>
                    <a:cxn ang="0">
                      <a:pos x="9" y="51"/>
                    </a:cxn>
                    <a:cxn ang="0">
                      <a:pos x="5" y="45"/>
                    </a:cxn>
                    <a:cxn ang="0">
                      <a:pos x="4" y="40"/>
                    </a:cxn>
                    <a:cxn ang="0">
                      <a:pos x="4" y="34"/>
                    </a:cxn>
                    <a:cxn ang="0">
                      <a:pos x="4" y="28"/>
                    </a:cxn>
                    <a:cxn ang="0">
                      <a:pos x="5" y="23"/>
                    </a:cxn>
                    <a:cxn ang="0">
                      <a:pos x="9" y="17"/>
                    </a:cxn>
                    <a:cxn ang="0">
                      <a:pos x="13" y="13"/>
                    </a:cxn>
                    <a:cxn ang="0">
                      <a:pos x="17" y="9"/>
                    </a:cxn>
                    <a:cxn ang="0">
                      <a:pos x="23" y="6"/>
                    </a:cxn>
                    <a:cxn ang="0">
                      <a:pos x="28" y="4"/>
                    </a:cxn>
                    <a:cxn ang="0">
                      <a:pos x="34" y="4"/>
                    </a:cxn>
                    <a:cxn ang="0">
                      <a:pos x="42" y="4"/>
                    </a:cxn>
                    <a:cxn ang="0">
                      <a:pos x="49" y="8"/>
                    </a:cxn>
                    <a:cxn ang="0">
                      <a:pos x="49" y="6"/>
                    </a:cxn>
                    <a:cxn ang="0">
                      <a:pos x="49" y="4"/>
                    </a:cxn>
                  </a:cxnLst>
                  <a:rect l="0" t="0" r="r" b="b"/>
                  <a:pathLst>
                    <a:path w="49" h="68">
                      <a:moveTo>
                        <a:pt x="49" y="4"/>
                      </a:moveTo>
                      <a:lnTo>
                        <a:pt x="42" y="0"/>
                      </a:lnTo>
                      <a:lnTo>
                        <a:pt x="34" y="0"/>
                      </a:lnTo>
                      <a:lnTo>
                        <a:pt x="26" y="0"/>
                      </a:lnTo>
                      <a:lnTo>
                        <a:pt x="21" y="2"/>
                      </a:lnTo>
                      <a:lnTo>
                        <a:pt x="15" y="6"/>
                      </a:lnTo>
                      <a:lnTo>
                        <a:pt x="9" y="9"/>
                      </a:lnTo>
                      <a:lnTo>
                        <a:pt x="5" y="15"/>
                      </a:lnTo>
                      <a:lnTo>
                        <a:pt x="4" y="21"/>
                      </a:lnTo>
                      <a:lnTo>
                        <a:pt x="0" y="26"/>
                      </a:lnTo>
                      <a:lnTo>
                        <a:pt x="0" y="34"/>
                      </a:lnTo>
                      <a:lnTo>
                        <a:pt x="0" y="40"/>
                      </a:lnTo>
                      <a:lnTo>
                        <a:pt x="4" y="47"/>
                      </a:lnTo>
                      <a:lnTo>
                        <a:pt x="5" y="53"/>
                      </a:lnTo>
                      <a:lnTo>
                        <a:pt x="9" y="57"/>
                      </a:lnTo>
                      <a:lnTo>
                        <a:pt x="15" y="63"/>
                      </a:lnTo>
                      <a:lnTo>
                        <a:pt x="21" y="64"/>
                      </a:lnTo>
                      <a:lnTo>
                        <a:pt x="26" y="66"/>
                      </a:lnTo>
                      <a:lnTo>
                        <a:pt x="34" y="68"/>
                      </a:lnTo>
                      <a:lnTo>
                        <a:pt x="34" y="66"/>
                      </a:lnTo>
                      <a:lnTo>
                        <a:pt x="34" y="64"/>
                      </a:lnTo>
                      <a:lnTo>
                        <a:pt x="28" y="63"/>
                      </a:lnTo>
                      <a:lnTo>
                        <a:pt x="23" y="61"/>
                      </a:lnTo>
                      <a:lnTo>
                        <a:pt x="17" y="59"/>
                      </a:lnTo>
                      <a:lnTo>
                        <a:pt x="13" y="55"/>
                      </a:lnTo>
                      <a:lnTo>
                        <a:pt x="9" y="51"/>
                      </a:lnTo>
                      <a:lnTo>
                        <a:pt x="5" y="45"/>
                      </a:lnTo>
                      <a:lnTo>
                        <a:pt x="4" y="40"/>
                      </a:lnTo>
                      <a:lnTo>
                        <a:pt x="4" y="34"/>
                      </a:lnTo>
                      <a:lnTo>
                        <a:pt x="4" y="28"/>
                      </a:lnTo>
                      <a:lnTo>
                        <a:pt x="5" y="23"/>
                      </a:lnTo>
                      <a:lnTo>
                        <a:pt x="9" y="17"/>
                      </a:lnTo>
                      <a:lnTo>
                        <a:pt x="13" y="13"/>
                      </a:lnTo>
                      <a:lnTo>
                        <a:pt x="17" y="9"/>
                      </a:lnTo>
                      <a:lnTo>
                        <a:pt x="23" y="6"/>
                      </a:lnTo>
                      <a:lnTo>
                        <a:pt x="28" y="4"/>
                      </a:lnTo>
                      <a:lnTo>
                        <a:pt x="34" y="4"/>
                      </a:lnTo>
                      <a:lnTo>
                        <a:pt x="42" y="4"/>
                      </a:lnTo>
                      <a:lnTo>
                        <a:pt x="49" y="8"/>
                      </a:lnTo>
                      <a:lnTo>
                        <a:pt x="49" y="6"/>
                      </a:lnTo>
                      <a:lnTo>
                        <a:pt x="49" y="4"/>
                      </a:lnTo>
                      <a:close/>
                    </a:path>
                  </a:pathLst>
                </a:custGeom>
                <a:solidFill>
                  <a:srgbClr val="EFCC6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564" name="Freeform 428"/>
                <p:cNvSpPr>
                  <a:spLocks/>
                </p:cNvSpPr>
                <p:nvPr/>
              </p:nvSpPr>
              <p:spPr bwMode="auto">
                <a:xfrm>
                  <a:off x="1474" y="1425"/>
                  <a:ext cx="47" cy="64"/>
                </a:xfrm>
                <a:custGeom>
                  <a:avLst/>
                  <a:gdLst/>
                  <a:ahLst/>
                  <a:cxnLst>
                    <a:cxn ang="0">
                      <a:pos x="47" y="4"/>
                    </a:cxn>
                    <a:cxn ang="0">
                      <a:pos x="40" y="0"/>
                    </a:cxn>
                    <a:cxn ang="0">
                      <a:pos x="32" y="0"/>
                    </a:cxn>
                    <a:cxn ang="0">
                      <a:pos x="26" y="0"/>
                    </a:cxn>
                    <a:cxn ang="0">
                      <a:pos x="19" y="2"/>
                    </a:cxn>
                    <a:cxn ang="0">
                      <a:pos x="15" y="6"/>
                    </a:cxn>
                    <a:cxn ang="0">
                      <a:pos x="9" y="9"/>
                    </a:cxn>
                    <a:cxn ang="0">
                      <a:pos x="5" y="13"/>
                    </a:cxn>
                    <a:cxn ang="0">
                      <a:pos x="2" y="19"/>
                    </a:cxn>
                    <a:cxn ang="0">
                      <a:pos x="0" y="24"/>
                    </a:cxn>
                    <a:cxn ang="0">
                      <a:pos x="0" y="32"/>
                    </a:cxn>
                    <a:cxn ang="0">
                      <a:pos x="0" y="38"/>
                    </a:cxn>
                    <a:cxn ang="0">
                      <a:pos x="2" y="43"/>
                    </a:cxn>
                    <a:cxn ang="0">
                      <a:pos x="5" y="49"/>
                    </a:cxn>
                    <a:cxn ang="0">
                      <a:pos x="9" y="55"/>
                    </a:cxn>
                    <a:cxn ang="0">
                      <a:pos x="15" y="59"/>
                    </a:cxn>
                    <a:cxn ang="0">
                      <a:pos x="19" y="61"/>
                    </a:cxn>
                    <a:cxn ang="0">
                      <a:pos x="26" y="62"/>
                    </a:cxn>
                    <a:cxn ang="0">
                      <a:pos x="32" y="64"/>
                    </a:cxn>
                    <a:cxn ang="0">
                      <a:pos x="32" y="62"/>
                    </a:cxn>
                    <a:cxn ang="0">
                      <a:pos x="32" y="61"/>
                    </a:cxn>
                    <a:cxn ang="0">
                      <a:pos x="32" y="61"/>
                    </a:cxn>
                    <a:cxn ang="0">
                      <a:pos x="32" y="61"/>
                    </a:cxn>
                    <a:cxn ang="0">
                      <a:pos x="26" y="59"/>
                    </a:cxn>
                    <a:cxn ang="0">
                      <a:pos x="21" y="59"/>
                    </a:cxn>
                    <a:cxn ang="0">
                      <a:pos x="17" y="55"/>
                    </a:cxn>
                    <a:cxn ang="0">
                      <a:pos x="11" y="51"/>
                    </a:cxn>
                    <a:cxn ang="0">
                      <a:pos x="9" y="47"/>
                    </a:cxn>
                    <a:cxn ang="0">
                      <a:pos x="5" y="43"/>
                    </a:cxn>
                    <a:cxn ang="0">
                      <a:pos x="3" y="38"/>
                    </a:cxn>
                    <a:cxn ang="0">
                      <a:pos x="3" y="32"/>
                    </a:cxn>
                    <a:cxn ang="0">
                      <a:pos x="3" y="26"/>
                    </a:cxn>
                    <a:cxn ang="0">
                      <a:pos x="5" y="21"/>
                    </a:cxn>
                    <a:cxn ang="0">
                      <a:pos x="9" y="15"/>
                    </a:cxn>
                    <a:cxn ang="0">
                      <a:pos x="11" y="11"/>
                    </a:cxn>
                    <a:cxn ang="0">
                      <a:pos x="17" y="7"/>
                    </a:cxn>
                    <a:cxn ang="0">
                      <a:pos x="21" y="6"/>
                    </a:cxn>
                    <a:cxn ang="0">
                      <a:pos x="26" y="4"/>
                    </a:cxn>
                    <a:cxn ang="0">
                      <a:pos x="32" y="4"/>
                    </a:cxn>
                    <a:cxn ang="0">
                      <a:pos x="40" y="4"/>
                    </a:cxn>
                    <a:cxn ang="0">
                      <a:pos x="45" y="7"/>
                    </a:cxn>
                    <a:cxn ang="0">
                      <a:pos x="47" y="6"/>
                    </a:cxn>
                    <a:cxn ang="0">
                      <a:pos x="47" y="4"/>
                    </a:cxn>
                  </a:cxnLst>
                  <a:rect l="0" t="0" r="r" b="b"/>
                  <a:pathLst>
                    <a:path w="47" h="64">
                      <a:moveTo>
                        <a:pt x="47" y="4"/>
                      </a:moveTo>
                      <a:lnTo>
                        <a:pt x="40" y="0"/>
                      </a:lnTo>
                      <a:lnTo>
                        <a:pt x="32" y="0"/>
                      </a:lnTo>
                      <a:lnTo>
                        <a:pt x="26" y="0"/>
                      </a:lnTo>
                      <a:lnTo>
                        <a:pt x="19" y="2"/>
                      </a:lnTo>
                      <a:lnTo>
                        <a:pt x="15" y="6"/>
                      </a:lnTo>
                      <a:lnTo>
                        <a:pt x="9" y="9"/>
                      </a:lnTo>
                      <a:lnTo>
                        <a:pt x="5" y="13"/>
                      </a:lnTo>
                      <a:lnTo>
                        <a:pt x="2" y="19"/>
                      </a:lnTo>
                      <a:lnTo>
                        <a:pt x="0" y="24"/>
                      </a:lnTo>
                      <a:lnTo>
                        <a:pt x="0" y="32"/>
                      </a:lnTo>
                      <a:lnTo>
                        <a:pt x="0" y="38"/>
                      </a:lnTo>
                      <a:lnTo>
                        <a:pt x="2" y="43"/>
                      </a:lnTo>
                      <a:lnTo>
                        <a:pt x="5" y="49"/>
                      </a:lnTo>
                      <a:lnTo>
                        <a:pt x="9" y="55"/>
                      </a:lnTo>
                      <a:lnTo>
                        <a:pt x="15" y="59"/>
                      </a:lnTo>
                      <a:lnTo>
                        <a:pt x="19" y="61"/>
                      </a:lnTo>
                      <a:lnTo>
                        <a:pt x="26" y="62"/>
                      </a:lnTo>
                      <a:lnTo>
                        <a:pt x="32" y="64"/>
                      </a:lnTo>
                      <a:lnTo>
                        <a:pt x="32" y="62"/>
                      </a:lnTo>
                      <a:lnTo>
                        <a:pt x="32" y="61"/>
                      </a:lnTo>
                      <a:lnTo>
                        <a:pt x="32" y="61"/>
                      </a:lnTo>
                      <a:lnTo>
                        <a:pt x="32" y="61"/>
                      </a:lnTo>
                      <a:lnTo>
                        <a:pt x="26" y="59"/>
                      </a:lnTo>
                      <a:lnTo>
                        <a:pt x="21" y="59"/>
                      </a:lnTo>
                      <a:lnTo>
                        <a:pt x="17" y="55"/>
                      </a:lnTo>
                      <a:lnTo>
                        <a:pt x="11" y="51"/>
                      </a:lnTo>
                      <a:lnTo>
                        <a:pt x="9" y="47"/>
                      </a:lnTo>
                      <a:lnTo>
                        <a:pt x="5" y="43"/>
                      </a:lnTo>
                      <a:lnTo>
                        <a:pt x="3" y="38"/>
                      </a:lnTo>
                      <a:lnTo>
                        <a:pt x="3" y="32"/>
                      </a:lnTo>
                      <a:lnTo>
                        <a:pt x="3" y="26"/>
                      </a:lnTo>
                      <a:lnTo>
                        <a:pt x="5" y="21"/>
                      </a:lnTo>
                      <a:lnTo>
                        <a:pt x="9" y="15"/>
                      </a:lnTo>
                      <a:lnTo>
                        <a:pt x="11" y="11"/>
                      </a:lnTo>
                      <a:lnTo>
                        <a:pt x="17" y="7"/>
                      </a:lnTo>
                      <a:lnTo>
                        <a:pt x="21" y="6"/>
                      </a:lnTo>
                      <a:lnTo>
                        <a:pt x="26" y="4"/>
                      </a:lnTo>
                      <a:lnTo>
                        <a:pt x="32" y="4"/>
                      </a:lnTo>
                      <a:lnTo>
                        <a:pt x="40" y="4"/>
                      </a:lnTo>
                      <a:lnTo>
                        <a:pt x="45" y="7"/>
                      </a:lnTo>
                      <a:lnTo>
                        <a:pt x="47" y="6"/>
                      </a:lnTo>
                      <a:lnTo>
                        <a:pt x="47" y="4"/>
                      </a:lnTo>
                      <a:close/>
                    </a:path>
                  </a:pathLst>
                </a:custGeom>
                <a:solidFill>
                  <a:srgbClr val="EFCE6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565" name="Freeform 429"/>
                <p:cNvSpPr>
                  <a:spLocks/>
                </p:cNvSpPr>
                <p:nvPr/>
              </p:nvSpPr>
              <p:spPr bwMode="auto">
                <a:xfrm>
                  <a:off x="1476" y="1427"/>
                  <a:ext cx="45" cy="60"/>
                </a:xfrm>
                <a:custGeom>
                  <a:avLst/>
                  <a:gdLst/>
                  <a:ahLst/>
                  <a:cxnLst>
                    <a:cxn ang="0">
                      <a:pos x="45" y="4"/>
                    </a:cxn>
                    <a:cxn ang="0">
                      <a:pos x="38" y="0"/>
                    </a:cxn>
                    <a:cxn ang="0">
                      <a:pos x="30" y="0"/>
                    </a:cxn>
                    <a:cxn ang="0">
                      <a:pos x="24" y="0"/>
                    </a:cxn>
                    <a:cxn ang="0">
                      <a:pos x="19" y="2"/>
                    </a:cxn>
                    <a:cxn ang="0">
                      <a:pos x="13" y="5"/>
                    </a:cxn>
                    <a:cxn ang="0">
                      <a:pos x="9" y="9"/>
                    </a:cxn>
                    <a:cxn ang="0">
                      <a:pos x="5" y="13"/>
                    </a:cxn>
                    <a:cxn ang="0">
                      <a:pos x="1" y="19"/>
                    </a:cxn>
                    <a:cxn ang="0">
                      <a:pos x="0" y="24"/>
                    </a:cxn>
                    <a:cxn ang="0">
                      <a:pos x="0" y="30"/>
                    </a:cxn>
                    <a:cxn ang="0">
                      <a:pos x="0" y="36"/>
                    </a:cxn>
                    <a:cxn ang="0">
                      <a:pos x="1" y="41"/>
                    </a:cxn>
                    <a:cxn ang="0">
                      <a:pos x="5" y="47"/>
                    </a:cxn>
                    <a:cxn ang="0">
                      <a:pos x="9" y="51"/>
                    </a:cxn>
                    <a:cxn ang="0">
                      <a:pos x="13" y="55"/>
                    </a:cxn>
                    <a:cxn ang="0">
                      <a:pos x="19" y="57"/>
                    </a:cxn>
                    <a:cxn ang="0">
                      <a:pos x="24" y="59"/>
                    </a:cxn>
                    <a:cxn ang="0">
                      <a:pos x="30" y="60"/>
                    </a:cxn>
                    <a:cxn ang="0">
                      <a:pos x="30" y="59"/>
                    </a:cxn>
                    <a:cxn ang="0">
                      <a:pos x="30" y="57"/>
                    </a:cxn>
                    <a:cxn ang="0">
                      <a:pos x="30" y="57"/>
                    </a:cxn>
                    <a:cxn ang="0">
                      <a:pos x="30" y="57"/>
                    </a:cxn>
                    <a:cxn ang="0">
                      <a:pos x="24" y="55"/>
                    </a:cxn>
                    <a:cxn ang="0">
                      <a:pos x="20" y="55"/>
                    </a:cxn>
                    <a:cxn ang="0">
                      <a:pos x="15" y="51"/>
                    </a:cxn>
                    <a:cxn ang="0">
                      <a:pos x="11" y="49"/>
                    </a:cxn>
                    <a:cxn ang="0">
                      <a:pos x="7" y="45"/>
                    </a:cxn>
                    <a:cxn ang="0">
                      <a:pos x="5" y="40"/>
                    </a:cxn>
                    <a:cxn ang="0">
                      <a:pos x="3" y="36"/>
                    </a:cxn>
                    <a:cxn ang="0">
                      <a:pos x="3" y="30"/>
                    </a:cxn>
                    <a:cxn ang="0">
                      <a:pos x="3" y="24"/>
                    </a:cxn>
                    <a:cxn ang="0">
                      <a:pos x="5" y="19"/>
                    </a:cxn>
                    <a:cxn ang="0">
                      <a:pos x="7" y="15"/>
                    </a:cxn>
                    <a:cxn ang="0">
                      <a:pos x="11" y="11"/>
                    </a:cxn>
                    <a:cxn ang="0">
                      <a:pos x="15" y="7"/>
                    </a:cxn>
                    <a:cxn ang="0">
                      <a:pos x="20" y="5"/>
                    </a:cxn>
                    <a:cxn ang="0">
                      <a:pos x="24" y="4"/>
                    </a:cxn>
                    <a:cxn ang="0">
                      <a:pos x="30" y="4"/>
                    </a:cxn>
                    <a:cxn ang="0">
                      <a:pos x="38" y="4"/>
                    </a:cxn>
                    <a:cxn ang="0">
                      <a:pos x="43" y="7"/>
                    </a:cxn>
                    <a:cxn ang="0">
                      <a:pos x="43" y="5"/>
                    </a:cxn>
                    <a:cxn ang="0">
                      <a:pos x="45" y="4"/>
                    </a:cxn>
                  </a:cxnLst>
                  <a:rect l="0" t="0" r="r" b="b"/>
                  <a:pathLst>
                    <a:path w="45" h="60">
                      <a:moveTo>
                        <a:pt x="45" y="4"/>
                      </a:moveTo>
                      <a:lnTo>
                        <a:pt x="38" y="0"/>
                      </a:lnTo>
                      <a:lnTo>
                        <a:pt x="30" y="0"/>
                      </a:lnTo>
                      <a:lnTo>
                        <a:pt x="24" y="0"/>
                      </a:lnTo>
                      <a:lnTo>
                        <a:pt x="19" y="2"/>
                      </a:lnTo>
                      <a:lnTo>
                        <a:pt x="13" y="5"/>
                      </a:lnTo>
                      <a:lnTo>
                        <a:pt x="9" y="9"/>
                      </a:lnTo>
                      <a:lnTo>
                        <a:pt x="5" y="13"/>
                      </a:lnTo>
                      <a:lnTo>
                        <a:pt x="1" y="19"/>
                      </a:lnTo>
                      <a:lnTo>
                        <a:pt x="0" y="24"/>
                      </a:lnTo>
                      <a:lnTo>
                        <a:pt x="0" y="30"/>
                      </a:lnTo>
                      <a:lnTo>
                        <a:pt x="0" y="36"/>
                      </a:lnTo>
                      <a:lnTo>
                        <a:pt x="1" y="41"/>
                      </a:lnTo>
                      <a:lnTo>
                        <a:pt x="5" y="47"/>
                      </a:lnTo>
                      <a:lnTo>
                        <a:pt x="9" y="51"/>
                      </a:lnTo>
                      <a:lnTo>
                        <a:pt x="13" y="55"/>
                      </a:lnTo>
                      <a:lnTo>
                        <a:pt x="19" y="57"/>
                      </a:lnTo>
                      <a:lnTo>
                        <a:pt x="24" y="59"/>
                      </a:lnTo>
                      <a:lnTo>
                        <a:pt x="30" y="60"/>
                      </a:lnTo>
                      <a:lnTo>
                        <a:pt x="30" y="59"/>
                      </a:lnTo>
                      <a:lnTo>
                        <a:pt x="30" y="57"/>
                      </a:lnTo>
                      <a:lnTo>
                        <a:pt x="30" y="57"/>
                      </a:lnTo>
                      <a:lnTo>
                        <a:pt x="30" y="57"/>
                      </a:lnTo>
                      <a:lnTo>
                        <a:pt x="24" y="55"/>
                      </a:lnTo>
                      <a:lnTo>
                        <a:pt x="20" y="55"/>
                      </a:lnTo>
                      <a:lnTo>
                        <a:pt x="15" y="51"/>
                      </a:lnTo>
                      <a:lnTo>
                        <a:pt x="11" y="49"/>
                      </a:lnTo>
                      <a:lnTo>
                        <a:pt x="7" y="45"/>
                      </a:lnTo>
                      <a:lnTo>
                        <a:pt x="5" y="40"/>
                      </a:lnTo>
                      <a:lnTo>
                        <a:pt x="3" y="36"/>
                      </a:lnTo>
                      <a:lnTo>
                        <a:pt x="3" y="30"/>
                      </a:lnTo>
                      <a:lnTo>
                        <a:pt x="3" y="24"/>
                      </a:lnTo>
                      <a:lnTo>
                        <a:pt x="5" y="19"/>
                      </a:lnTo>
                      <a:lnTo>
                        <a:pt x="7" y="15"/>
                      </a:lnTo>
                      <a:lnTo>
                        <a:pt x="11" y="11"/>
                      </a:lnTo>
                      <a:lnTo>
                        <a:pt x="15" y="7"/>
                      </a:lnTo>
                      <a:lnTo>
                        <a:pt x="20" y="5"/>
                      </a:lnTo>
                      <a:lnTo>
                        <a:pt x="24" y="4"/>
                      </a:lnTo>
                      <a:lnTo>
                        <a:pt x="30" y="4"/>
                      </a:lnTo>
                      <a:lnTo>
                        <a:pt x="38" y="4"/>
                      </a:lnTo>
                      <a:lnTo>
                        <a:pt x="43" y="7"/>
                      </a:lnTo>
                      <a:lnTo>
                        <a:pt x="43" y="5"/>
                      </a:lnTo>
                      <a:lnTo>
                        <a:pt x="45" y="4"/>
                      </a:lnTo>
                      <a:close/>
                    </a:path>
                  </a:pathLst>
                </a:custGeom>
                <a:solidFill>
                  <a:srgbClr val="F0CF6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566" name="Freeform 430"/>
                <p:cNvSpPr>
                  <a:spLocks/>
                </p:cNvSpPr>
                <p:nvPr/>
              </p:nvSpPr>
              <p:spPr bwMode="auto">
                <a:xfrm>
                  <a:off x="1477" y="1429"/>
                  <a:ext cx="42" cy="57"/>
                </a:xfrm>
                <a:custGeom>
                  <a:avLst/>
                  <a:gdLst/>
                  <a:ahLst/>
                  <a:cxnLst>
                    <a:cxn ang="0">
                      <a:pos x="42" y="3"/>
                    </a:cxn>
                    <a:cxn ang="0">
                      <a:pos x="37" y="0"/>
                    </a:cxn>
                    <a:cxn ang="0">
                      <a:pos x="29" y="0"/>
                    </a:cxn>
                    <a:cxn ang="0">
                      <a:pos x="23" y="0"/>
                    </a:cxn>
                    <a:cxn ang="0">
                      <a:pos x="18" y="2"/>
                    </a:cxn>
                    <a:cxn ang="0">
                      <a:pos x="14" y="3"/>
                    </a:cxn>
                    <a:cxn ang="0">
                      <a:pos x="8" y="7"/>
                    </a:cxn>
                    <a:cxn ang="0">
                      <a:pos x="6" y="11"/>
                    </a:cxn>
                    <a:cxn ang="0">
                      <a:pos x="2" y="17"/>
                    </a:cxn>
                    <a:cxn ang="0">
                      <a:pos x="0" y="22"/>
                    </a:cxn>
                    <a:cxn ang="0">
                      <a:pos x="0" y="28"/>
                    </a:cxn>
                    <a:cxn ang="0">
                      <a:pos x="0" y="34"/>
                    </a:cxn>
                    <a:cxn ang="0">
                      <a:pos x="2" y="39"/>
                    </a:cxn>
                    <a:cxn ang="0">
                      <a:pos x="6" y="43"/>
                    </a:cxn>
                    <a:cxn ang="0">
                      <a:pos x="8" y="47"/>
                    </a:cxn>
                    <a:cxn ang="0">
                      <a:pos x="14" y="51"/>
                    </a:cxn>
                    <a:cxn ang="0">
                      <a:pos x="18" y="55"/>
                    </a:cxn>
                    <a:cxn ang="0">
                      <a:pos x="23" y="55"/>
                    </a:cxn>
                    <a:cxn ang="0">
                      <a:pos x="29" y="57"/>
                    </a:cxn>
                    <a:cxn ang="0">
                      <a:pos x="29" y="57"/>
                    </a:cxn>
                    <a:cxn ang="0">
                      <a:pos x="29" y="57"/>
                    </a:cxn>
                    <a:cxn ang="0">
                      <a:pos x="29" y="55"/>
                    </a:cxn>
                    <a:cxn ang="0">
                      <a:pos x="29" y="53"/>
                    </a:cxn>
                    <a:cxn ang="0">
                      <a:pos x="29" y="53"/>
                    </a:cxn>
                    <a:cxn ang="0">
                      <a:pos x="29" y="53"/>
                    </a:cxn>
                    <a:cxn ang="0">
                      <a:pos x="19" y="51"/>
                    </a:cxn>
                    <a:cxn ang="0">
                      <a:pos x="12" y="45"/>
                    </a:cxn>
                    <a:cxn ang="0">
                      <a:pos x="6" y="38"/>
                    </a:cxn>
                    <a:cxn ang="0">
                      <a:pos x="4" y="28"/>
                    </a:cxn>
                    <a:cxn ang="0">
                      <a:pos x="6" y="19"/>
                    </a:cxn>
                    <a:cxn ang="0">
                      <a:pos x="12" y="11"/>
                    </a:cxn>
                    <a:cxn ang="0">
                      <a:pos x="19" y="5"/>
                    </a:cxn>
                    <a:cxn ang="0">
                      <a:pos x="29" y="3"/>
                    </a:cxn>
                    <a:cxn ang="0">
                      <a:pos x="37" y="3"/>
                    </a:cxn>
                    <a:cxn ang="0">
                      <a:pos x="42" y="7"/>
                    </a:cxn>
                    <a:cxn ang="0">
                      <a:pos x="42" y="5"/>
                    </a:cxn>
                    <a:cxn ang="0">
                      <a:pos x="42" y="3"/>
                    </a:cxn>
                  </a:cxnLst>
                  <a:rect l="0" t="0" r="r" b="b"/>
                  <a:pathLst>
                    <a:path w="42" h="57">
                      <a:moveTo>
                        <a:pt x="42" y="3"/>
                      </a:moveTo>
                      <a:lnTo>
                        <a:pt x="37" y="0"/>
                      </a:lnTo>
                      <a:lnTo>
                        <a:pt x="29" y="0"/>
                      </a:lnTo>
                      <a:lnTo>
                        <a:pt x="23" y="0"/>
                      </a:lnTo>
                      <a:lnTo>
                        <a:pt x="18" y="2"/>
                      </a:lnTo>
                      <a:lnTo>
                        <a:pt x="14" y="3"/>
                      </a:lnTo>
                      <a:lnTo>
                        <a:pt x="8" y="7"/>
                      </a:lnTo>
                      <a:lnTo>
                        <a:pt x="6" y="11"/>
                      </a:lnTo>
                      <a:lnTo>
                        <a:pt x="2" y="17"/>
                      </a:lnTo>
                      <a:lnTo>
                        <a:pt x="0" y="22"/>
                      </a:lnTo>
                      <a:lnTo>
                        <a:pt x="0" y="28"/>
                      </a:lnTo>
                      <a:lnTo>
                        <a:pt x="0" y="34"/>
                      </a:lnTo>
                      <a:lnTo>
                        <a:pt x="2" y="39"/>
                      </a:lnTo>
                      <a:lnTo>
                        <a:pt x="6" y="43"/>
                      </a:lnTo>
                      <a:lnTo>
                        <a:pt x="8" y="47"/>
                      </a:lnTo>
                      <a:lnTo>
                        <a:pt x="14" y="51"/>
                      </a:lnTo>
                      <a:lnTo>
                        <a:pt x="18" y="55"/>
                      </a:lnTo>
                      <a:lnTo>
                        <a:pt x="23" y="55"/>
                      </a:lnTo>
                      <a:lnTo>
                        <a:pt x="29" y="57"/>
                      </a:lnTo>
                      <a:lnTo>
                        <a:pt x="29" y="57"/>
                      </a:lnTo>
                      <a:lnTo>
                        <a:pt x="29" y="57"/>
                      </a:lnTo>
                      <a:lnTo>
                        <a:pt x="29" y="55"/>
                      </a:lnTo>
                      <a:lnTo>
                        <a:pt x="29" y="53"/>
                      </a:lnTo>
                      <a:lnTo>
                        <a:pt x="29" y="53"/>
                      </a:lnTo>
                      <a:lnTo>
                        <a:pt x="29" y="53"/>
                      </a:lnTo>
                      <a:lnTo>
                        <a:pt x="19" y="51"/>
                      </a:lnTo>
                      <a:lnTo>
                        <a:pt x="12" y="45"/>
                      </a:lnTo>
                      <a:lnTo>
                        <a:pt x="6" y="38"/>
                      </a:lnTo>
                      <a:lnTo>
                        <a:pt x="4" y="28"/>
                      </a:lnTo>
                      <a:lnTo>
                        <a:pt x="6" y="19"/>
                      </a:lnTo>
                      <a:lnTo>
                        <a:pt x="12" y="11"/>
                      </a:lnTo>
                      <a:lnTo>
                        <a:pt x="19" y="5"/>
                      </a:lnTo>
                      <a:lnTo>
                        <a:pt x="29" y="3"/>
                      </a:lnTo>
                      <a:lnTo>
                        <a:pt x="37" y="3"/>
                      </a:lnTo>
                      <a:lnTo>
                        <a:pt x="42" y="7"/>
                      </a:lnTo>
                      <a:lnTo>
                        <a:pt x="42" y="5"/>
                      </a:lnTo>
                      <a:lnTo>
                        <a:pt x="42" y="3"/>
                      </a:lnTo>
                      <a:close/>
                    </a:path>
                  </a:pathLst>
                </a:custGeom>
                <a:solidFill>
                  <a:srgbClr val="F0D06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567" name="Freeform 431"/>
                <p:cNvSpPr>
                  <a:spLocks/>
                </p:cNvSpPr>
                <p:nvPr/>
              </p:nvSpPr>
              <p:spPr bwMode="auto">
                <a:xfrm>
                  <a:off x="1479" y="1431"/>
                  <a:ext cx="40" cy="53"/>
                </a:xfrm>
                <a:custGeom>
                  <a:avLst/>
                  <a:gdLst/>
                  <a:ahLst/>
                  <a:cxnLst>
                    <a:cxn ang="0">
                      <a:pos x="40" y="3"/>
                    </a:cxn>
                    <a:cxn ang="0">
                      <a:pos x="35" y="0"/>
                    </a:cxn>
                    <a:cxn ang="0">
                      <a:pos x="27" y="0"/>
                    </a:cxn>
                    <a:cxn ang="0">
                      <a:pos x="21" y="0"/>
                    </a:cxn>
                    <a:cxn ang="0">
                      <a:pos x="17" y="1"/>
                    </a:cxn>
                    <a:cxn ang="0">
                      <a:pos x="12" y="3"/>
                    </a:cxn>
                    <a:cxn ang="0">
                      <a:pos x="8" y="7"/>
                    </a:cxn>
                    <a:cxn ang="0">
                      <a:pos x="4" y="11"/>
                    </a:cxn>
                    <a:cxn ang="0">
                      <a:pos x="2" y="15"/>
                    </a:cxn>
                    <a:cxn ang="0">
                      <a:pos x="0" y="20"/>
                    </a:cxn>
                    <a:cxn ang="0">
                      <a:pos x="0" y="26"/>
                    </a:cxn>
                    <a:cxn ang="0">
                      <a:pos x="0" y="32"/>
                    </a:cxn>
                    <a:cxn ang="0">
                      <a:pos x="2" y="36"/>
                    </a:cxn>
                    <a:cxn ang="0">
                      <a:pos x="4" y="41"/>
                    </a:cxn>
                    <a:cxn ang="0">
                      <a:pos x="8" y="45"/>
                    </a:cxn>
                    <a:cxn ang="0">
                      <a:pos x="12" y="47"/>
                    </a:cxn>
                    <a:cxn ang="0">
                      <a:pos x="17" y="51"/>
                    </a:cxn>
                    <a:cxn ang="0">
                      <a:pos x="21" y="51"/>
                    </a:cxn>
                    <a:cxn ang="0">
                      <a:pos x="27" y="53"/>
                    </a:cxn>
                    <a:cxn ang="0">
                      <a:pos x="27" y="53"/>
                    </a:cxn>
                    <a:cxn ang="0">
                      <a:pos x="27" y="53"/>
                    </a:cxn>
                    <a:cxn ang="0">
                      <a:pos x="27" y="51"/>
                    </a:cxn>
                    <a:cxn ang="0">
                      <a:pos x="27" y="49"/>
                    </a:cxn>
                    <a:cxn ang="0">
                      <a:pos x="27" y="49"/>
                    </a:cxn>
                    <a:cxn ang="0">
                      <a:pos x="27" y="49"/>
                    </a:cxn>
                    <a:cxn ang="0">
                      <a:pos x="17" y="47"/>
                    </a:cxn>
                    <a:cxn ang="0">
                      <a:pos x="12" y="41"/>
                    </a:cxn>
                    <a:cxn ang="0">
                      <a:pos x="6" y="34"/>
                    </a:cxn>
                    <a:cxn ang="0">
                      <a:pos x="4" y="26"/>
                    </a:cxn>
                    <a:cxn ang="0">
                      <a:pos x="6" y="17"/>
                    </a:cxn>
                    <a:cxn ang="0">
                      <a:pos x="12" y="9"/>
                    </a:cxn>
                    <a:cxn ang="0">
                      <a:pos x="17" y="5"/>
                    </a:cxn>
                    <a:cxn ang="0">
                      <a:pos x="27" y="3"/>
                    </a:cxn>
                    <a:cxn ang="0">
                      <a:pos x="33" y="3"/>
                    </a:cxn>
                    <a:cxn ang="0">
                      <a:pos x="38" y="7"/>
                    </a:cxn>
                    <a:cxn ang="0">
                      <a:pos x="40" y="5"/>
                    </a:cxn>
                    <a:cxn ang="0">
                      <a:pos x="40" y="3"/>
                    </a:cxn>
                  </a:cxnLst>
                  <a:rect l="0" t="0" r="r" b="b"/>
                  <a:pathLst>
                    <a:path w="40" h="53">
                      <a:moveTo>
                        <a:pt x="40" y="3"/>
                      </a:moveTo>
                      <a:lnTo>
                        <a:pt x="35" y="0"/>
                      </a:lnTo>
                      <a:lnTo>
                        <a:pt x="27" y="0"/>
                      </a:lnTo>
                      <a:lnTo>
                        <a:pt x="21" y="0"/>
                      </a:lnTo>
                      <a:lnTo>
                        <a:pt x="17" y="1"/>
                      </a:lnTo>
                      <a:lnTo>
                        <a:pt x="12" y="3"/>
                      </a:lnTo>
                      <a:lnTo>
                        <a:pt x="8" y="7"/>
                      </a:lnTo>
                      <a:lnTo>
                        <a:pt x="4" y="11"/>
                      </a:lnTo>
                      <a:lnTo>
                        <a:pt x="2" y="15"/>
                      </a:lnTo>
                      <a:lnTo>
                        <a:pt x="0" y="20"/>
                      </a:lnTo>
                      <a:lnTo>
                        <a:pt x="0" y="26"/>
                      </a:lnTo>
                      <a:lnTo>
                        <a:pt x="0" y="32"/>
                      </a:lnTo>
                      <a:lnTo>
                        <a:pt x="2" y="36"/>
                      </a:lnTo>
                      <a:lnTo>
                        <a:pt x="4" y="41"/>
                      </a:lnTo>
                      <a:lnTo>
                        <a:pt x="8" y="45"/>
                      </a:lnTo>
                      <a:lnTo>
                        <a:pt x="12" y="47"/>
                      </a:lnTo>
                      <a:lnTo>
                        <a:pt x="17" y="51"/>
                      </a:lnTo>
                      <a:lnTo>
                        <a:pt x="21" y="51"/>
                      </a:lnTo>
                      <a:lnTo>
                        <a:pt x="27" y="53"/>
                      </a:lnTo>
                      <a:lnTo>
                        <a:pt x="27" y="53"/>
                      </a:lnTo>
                      <a:lnTo>
                        <a:pt x="27" y="53"/>
                      </a:lnTo>
                      <a:lnTo>
                        <a:pt x="27" y="51"/>
                      </a:lnTo>
                      <a:lnTo>
                        <a:pt x="27" y="49"/>
                      </a:lnTo>
                      <a:lnTo>
                        <a:pt x="27" y="49"/>
                      </a:lnTo>
                      <a:lnTo>
                        <a:pt x="27" y="49"/>
                      </a:lnTo>
                      <a:lnTo>
                        <a:pt x="17" y="47"/>
                      </a:lnTo>
                      <a:lnTo>
                        <a:pt x="12" y="41"/>
                      </a:lnTo>
                      <a:lnTo>
                        <a:pt x="6" y="34"/>
                      </a:lnTo>
                      <a:lnTo>
                        <a:pt x="4" y="26"/>
                      </a:lnTo>
                      <a:lnTo>
                        <a:pt x="6" y="17"/>
                      </a:lnTo>
                      <a:lnTo>
                        <a:pt x="12" y="9"/>
                      </a:lnTo>
                      <a:lnTo>
                        <a:pt x="17" y="5"/>
                      </a:lnTo>
                      <a:lnTo>
                        <a:pt x="27" y="3"/>
                      </a:lnTo>
                      <a:lnTo>
                        <a:pt x="33" y="3"/>
                      </a:lnTo>
                      <a:lnTo>
                        <a:pt x="38" y="7"/>
                      </a:lnTo>
                      <a:lnTo>
                        <a:pt x="40" y="5"/>
                      </a:lnTo>
                      <a:lnTo>
                        <a:pt x="40" y="3"/>
                      </a:lnTo>
                      <a:close/>
                    </a:path>
                  </a:pathLst>
                </a:custGeom>
                <a:solidFill>
                  <a:srgbClr val="F0D26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568" name="Freeform 432"/>
                <p:cNvSpPr>
                  <a:spLocks/>
                </p:cNvSpPr>
                <p:nvPr/>
              </p:nvSpPr>
              <p:spPr bwMode="auto">
                <a:xfrm>
                  <a:off x="1481" y="1432"/>
                  <a:ext cx="38" cy="50"/>
                </a:xfrm>
                <a:custGeom>
                  <a:avLst/>
                  <a:gdLst/>
                  <a:ahLst/>
                  <a:cxnLst>
                    <a:cxn ang="0">
                      <a:pos x="38" y="4"/>
                    </a:cxn>
                    <a:cxn ang="0">
                      <a:pos x="33" y="0"/>
                    </a:cxn>
                    <a:cxn ang="0">
                      <a:pos x="25" y="0"/>
                    </a:cxn>
                    <a:cxn ang="0">
                      <a:pos x="15" y="2"/>
                    </a:cxn>
                    <a:cxn ang="0">
                      <a:pos x="8" y="8"/>
                    </a:cxn>
                    <a:cxn ang="0">
                      <a:pos x="2" y="16"/>
                    </a:cxn>
                    <a:cxn ang="0">
                      <a:pos x="0" y="25"/>
                    </a:cxn>
                    <a:cxn ang="0">
                      <a:pos x="2" y="35"/>
                    </a:cxn>
                    <a:cxn ang="0">
                      <a:pos x="8" y="42"/>
                    </a:cxn>
                    <a:cxn ang="0">
                      <a:pos x="15" y="48"/>
                    </a:cxn>
                    <a:cxn ang="0">
                      <a:pos x="25" y="50"/>
                    </a:cxn>
                    <a:cxn ang="0">
                      <a:pos x="25" y="50"/>
                    </a:cxn>
                    <a:cxn ang="0">
                      <a:pos x="25" y="50"/>
                    </a:cxn>
                    <a:cxn ang="0">
                      <a:pos x="25" y="48"/>
                    </a:cxn>
                    <a:cxn ang="0">
                      <a:pos x="27" y="46"/>
                    </a:cxn>
                    <a:cxn ang="0">
                      <a:pos x="25" y="46"/>
                    </a:cxn>
                    <a:cxn ang="0">
                      <a:pos x="25" y="46"/>
                    </a:cxn>
                    <a:cxn ang="0">
                      <a:pos x="17" y="44"/>
                    </a:cxn>
                    <a:cxn ang="0">
                      <a:pos x="10" y="40"/>
                    </a:cxn>
                    <a:cxn ang="0">
                      <a:pos x="6" y="33"/>
                    </a:cxn>
                    <a:cxn ang="0">
                      <a:pos x="4" y="25"/>
                    </a:cxn>
                    <a:cxn ang="0">
                      <a:pos x="6" y="17"/>
                    </a:cxn>
                    <a:cxn ang="0">
                      <a:pos x="10" y="10"/>
                    </a:cxn>
                    <a:cxn ang="0">
                      <a:pos x="17" y="6"/>
                    </a:cxn>
                    <a:cxn ang="0">
                      <a:pos x="25" y="4"/>
                    </a:cxn>
                    <a:cxn ang="0">
                      <a:pos x="31" y="4"/>
                    </a:cxn>
                    <a:cxn ang="0">
                      <a:pos x="36" y="8"/>
                    </a:cxn>
                    <a:cxn ang="0">
                      <a:pos x="36" y="6"/>
                    </a:cxn>
                    <a:cxn ang="0">
                      <a:pos x="38" y="4"/>
                    </a:cxn>
                  </a:cxnLst>
                  <a:rect l="0" t="0" r="r" b="b"/>
                  <a:pathLst>
                    <a:path w="38" h="50">
                      <a:moveTo>
                        <a:pt x="38" y="4"/>
                      </a:moveTo>
                      <a:lnTo>
                        <a:pt x="33" y="0"/>
                      </a:lnTo>
                      <a:lnTo>
                        <a:pt x="25" y="0"/>
                      </a:lnTo>
                      <a:lnTo>
                        <a:pt x="15" y="2"/>
                      </a:lnTo>
                      <a:lnTo>
                        <a:pt x="8" y="8"/>
                      </a:lnTo>
                      <a:lnTo>
                        <a:pt x="2" y="16"/>
                      </a:lnTo>
                      <a:lnTo>
                        <a:pt x="0" y="25"/>
                      </a:lnTo>
                      <a:lnTo>
                        <a:pt x="2" y="35"/>
                      </a:lnTo>
                      <a:lnTo>
                        <a:pt x="8" y="42"/>
                      </a:lnTo>
                      <a:lnTo>
                        <a:pt x="15" y="48"/>
                      </a:lnTo>
                      <a:lnTo>
                        <a:pt x="25" y="50"/>
                      </a:lnTo>
                      <a:lnTo>
                        <a:pt x="25" y="50"/>
                      </a:lnTo>
                      <a:lnTo>
                        <a:pt x="25" y="50"/>
                      </a:lnTo>
                      <a:lnTo>
                        <a:pt x="25" y="48"/>
                      </a:lnTo>
                      <a:lnTo>
                        <a:pt x="27" y="46"/>
                      </a:lnTo>
                      <a:lnTo>
                        <a:pt x="25" y="46"/>
                      </a:lnTo>
                      <a:lnTo>
                        <a:pt x="25" y="46"/>
                      </a:lnTo>
                      <a:lnTo>
                        <a:pt x="17" y="44"/>
                      </a:lnTo>
                      <a:lnTo>
                        <a:pt x="10" y="40"/>
                      </a:lnTo>
                      <a:lnTo>
                        <a:pt x="6" y="33"/>
                      </a:lnTo>
                      <a:lnTo>
                        <a:pt x="4" y="25"/>
                      </a:lnTo>
                      <a:lnTo>
                        <a:pt x="6" y="17"/>
                      </a:lnTo>
                      <a:lnTo>
                        <a:pt x="10" y="10"/>
                      </a:lnTo>
                      <a:lnTo>
                        <a:pt x="17" y="6"/>
                      </a:lnTo>
                      <a:lnTo>
                        <a:pt x="25" y="4"/>
                      </a:lnTo>
                      <a:lnTo>
                        <a:pt x="31" y="4"/>
                      </a:lnTo>
                      <a:lnTo>
                        <a:pt x="36" y="8"/>
                      </a:lnTo>
                      <a:lnTo>
                        <a:pt x="36" y="6"/>
                      </a:lnTo>
                      <a:lnTo>
                        <a:pt x="38" y="4"/>
                      </a:lnTo>
                      <a:close/>
                    </a:path>
                  </a:pathLst>
                </a:custGeom>
                <a:solidFill>
                  <a:srgbClr val="F0D56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569" name="Freeform 433"/>
                <p:cNvSpPr>
                  <a:spLocks/>
                </p:cNvSpPr>
                <p:nvPr/>
              </p:nvSpPr>
              <p:spPr bwMode="auto">
                <a:xfrm>
                  <a:off x="1483" y="1434"/>
                  <a:ext cx="34" cy="46"/>
                </a:xfrm>
                <a:custGeom>
                  <a:avLst/>
                  <a:gdLst/>
                  <a:ahLst/>
                  <a:cxnLst>
                    <a:cxn ang="0">
                      <a:pos x="34" y="4"/>
                    </a:cxn>
                    <a:cxn ang="0">
                      <a:pos x="29" y="0"/>
                    </a:cxn>
                    <a:cxn ang="0">
                      <a:pos x="23" y="0"/>
                    </a:cxn>
                    <a:cxn ang="0">
                      <a:pos x="13" y="2"/>
                    </a:cxn>
                    <a:cxn ang="0">
                      <a:pos x="8" y="6"/>
                    </a:cxn>
                    <a:cxn ang="0">
                      <a:pos x="2" y="14"/>
                    </a:cxn>
                    <a:cxn ang="0">
                      <a:pos x="0" y="23"/>
                    </a:cxn>
                    <a:cxn ang="0">
                      <a:pos x="2" y="31"/>
                    </a:cxn>
                    <a:cxn ang="0">
                      <a:pos x="8" y="38"/>
                    </a:cxn>
                    <a:cxn ang="0">
                      <a:pos x="13" y="44"/>
                    </a:cxn>
                    <a:cxn ang="0">
                      <a:pos x="23" y="46"/>
                    </a:cxn>
                    <a:cxn ang="0">
                      <a:pos x="23" y="46"/>
                    </a:cxn>
                    <a:cxn ang="0">
                      <a:pos x="23" y="46"/>
                    </a:cxn>
                    <a:cxn ang="0">
                      <a:pos x="25" y="44"/>
                    </a:cxn>
                    <a:cxn ang="0">
                      <a:pos x="25" y="42"/>
                    </a:cxn>
                    <a:cxn ang="0">
                      <a:pos x="23" y="42"/>
                    </a:cxn>
                    <a:cxn ang="0">
                      <a:pos x="23" y="42"/>
                    </a:cxn>
                    <a:cxn ang="0">
                      <a:pos x="15" y="40"/>
                    </a:cxn>
                    <a:cxn ang="0">
                      <a:pos x="10" y="36"/>
                    </a:cxn>
                    <a:cxn ang="0">
                      <a:pos x="6" y="31"/>
                    </a:cxn>
                    <a:cxn ang="0">
                      <a:pos x="4" y="23"/>
                    </a:cxn>
                    <a:cxn ang="0">
                      <a:pos x="6" y="15"/>
                    </a:cxn>
                    <a:cxn ang="0">
                      <a:pos x="10" y="10"/>
                    </a:cxn>
                    <a:cxn ang="0">
                      <a:pos x="15" y="6"/>
                    </a:cxn>
                    <a:cxn ang="0">
                      <a:pos x="23" y="4"/>
                    </a:cxn>
                    <a:cxn ang="0">
                      <a:pos x="29" y="4"/>
                    </a:cxn>
                    <a:cxn ang="0">
                      <a:pos x="34" y="8"/>
                    </a:cxn>
                    <a:cxn ang="0">
                      <a:pos x="34" y="6"/>
                    </a:cxn>
                    <a:cxn ang="0">
                      <a:pos x="34" y="4"/>
                    </a:cxn>
                  </a:cxnLst>
                  <a:rect l="0" t="0" r="r" b="b"/>
                  <a:pathLst>
                    <a:path w="34" h="46">
                      <a:moveTo>
                        <a:pt x="34" y="4"/>
                      </a:moveTo>
                      <a:lnTo>
                        <a:pt x="29" y="0"/>
                      </a:lnTo>
                      <a:lnTo>
                        <a:pt x="23" y="0"/>
                      </a:lnTo>
                      <a:lnTo>
                        <a:pt x="13" y="2"/>
                      </a:lnTo>
                      <a:lnTo>
                        <a:pt x="8" y="6"/>
                      </a:lnTo>
                      <a:lnTo>
                        <a:pt x="2" y="14"/>
                      </a:lnTo>
                      <a:lnTo>
                        <a:pt x="0" y="23"/>
                      </a:lnTo>
                      <a:lnTo>
                        <a:pt x="2" y="31"/>
                      </a:lnTo>
                      <a:lnTo>
                        <a:pt x="8" y="38"/>
                      </a:lnTo>
                      <a:lnTo>
                        <a:pt x="13" y="44"/>
                      </a:lnTo>
                      <a:lnTo>
                        <a:pt x="23" y="46"/>
                      </a:lnTo>
                      <a:lnTo>
                        <a:pt x="23" y="46"/>
                      </a:lnTo>
                      <a:lnTo>
                        <a:pt x="23" y="46"/>
                      </a:lnTo>
                      <a:lnTo>
                        <a:pt x="25" y="44"/>
                      </a:lnTo>
                      <a:lnTo>
                        <a:pt x="25" y="42"/>
                      </a:lnTo>
                      <a:lnTo>
                        <a:pt x="23" y="42"/>
                      </a:lnTo>
                      <a:lnTo>
                        <a:pt x="23" y="42"/>
                      </a:lnTo>
                      <a:lnTo>
                        <a:pt x="15" y="40"/>
                      </a:lnTo>
                      <a:lnTo>
                        <a:pt x="10" y="36"/>
                      </a:lnTo>
                      <a:lnTo>
                        <a:pt x="6" y="31"/>
                      </a:lnTo>
                      <a:lnTo>
                        <a:pt x="4" y="23"/>
                      </a:lnTo>
                      <a:lnTo>
                        <a:pt x="6" y="15"/>
                      </a:lnTo>
                      <a:lnTo>
                        <a:pt x="10" y="10"/>
                      </a:lnTo>
                      <a:lnTo>
                        <a:pt x="15" y="6"/>
                      </a:lnTo>
                      <a:lnTo>
                        <a:pt x="23" y="4"/>
                      </a:lnTo>
                      <a:lnTo>
                        <a:pt x="29" y="4"/>
                      </a:lnTo>
                      <a:lnTo>
                        <a:pt x="34" y="8"/>
                      </a:lnTo>
                      <a:lnTo>
                        <a:pt x="34" y="6"/>
                      </a:lnTo>
                      <a:lnTo>
                        <a:pt x="34" y="4"/>
                      </a:lnTo>
                      <a:close/>
                    </a:path>
                  </a:pathLst>
                </a:custGeom>
                <a:solidFill>
                  <a:srgbClr val="F1D66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570" name="Freeform 434"/>
                <p:cNvSpPr>
                  <a:spLocks/>
                </p:cNvSpPr>
                <p:nvPr/>
              </p:nvSpPr>
              <p:spPr bwMode="auto">
                <a:xfrm>
                  <a:off x="1485" y="1436"/>
                  <a:ext cx="32" cy="42"/>
                </a:xfrm>
                <a:custGeom>
                  <a:avLst/>
                  <a:gdLst/>
                  <a:ahLst/>
                  <a:cxnLst>
                    <a:cxn ang="0">
                      <a:pos x="32" y="4"/>
                    </a:cxn>
                    <a:cxn ang="0">
                      <a:pos x="27" y="0"/>
                    </a:cxn>
                    <a:cxn ang="0">
                      <a:pos x="21" y="0"/>
                    </a:cxn>
                    <a:cxn ang="0">
                      <a:pos x="13" y="2"/>
                    </a:cxn>
                    <a:cxn ang="0">
                      <a:pos x="6" y="6"/>
                    </a:cxn>
                    <a:cxn ang="0">
                      <a:pos x="2" y="13"/>
                    </a:cxn>
                    <a:cxn ang="0">
                      <a:pos x="0" y="21"/>
                    </a:cxn>
                    <a:cxn ang="0">
                      <a:pos x="2" y="29"/>
                    </a:cxn>
                    <a:cxn ang="0">
                      <a:pos x="6" y="36"/>
                    </a:cxn>
                    <a:cxn ang="0">
                      <a:pos x="13" y="40"/>
                    </a:cxn>
                    <a:cxn ang="0">
                      <a:pos x="21" y="42"/>
                    </a:cxn>
                    <a:cxn ang="0">
                      <a:pos x="21" y="42"/>
                    </a:cxn>
                    <a:cxn ang="0">
                      <a:pos x="23" y="42"/>
                    </a:cxn>
                    <a:cxn ang="0">
                      <a:pos x="23" y="40"/>
                    </a:cxn>
                    <a:cxn ang="0">
                      <a:pos x="23" y="38"/>
                    </a:cxn>
                    <a:cxn ang="0">
                      <a:pos x="21" y="38"/>
                    </a:cxn>
                    <a:cxn ang="0">
                      <a:pos x="21" y="38"/>
                    </a:cxn>
                    <a:cxn ang="0">
                      <a:pos x="15" y="36"/>
                    </a:cxn>
                    <a:cxn ang="0">
                      <a:pos x="10" y="32"/>
                    </a:cxn>
                    <a:cxn ang="0">
                      <a:pos x="6" y="27"/>
                    </a:cxn>
                    <a:cxn ang="0">
                      <a:pos x="4" y="21"/>
                    </a:cxn>
                    <a:cxn ang="0">
                      <a:pos x="6" y="13"/>
                    </a:cxn>
                    <a:cxn ang="0">
                      <a:pos x="10" y="8"/>
                    </a:cxn>
                    <a:cxn ang="0">
                      <a:pos x="15" y="6"/>
                    </a:cxn>
                    <a:cxn ang="0">
                      <a:pos x="21" y="4"/>
                    </a:cxn>
                    <a:cxn ang="0">
                      <a:pos x="27" y="4"/>
                    </a:cxn>
                    <a:cxn ang="0">
                      <a:pos x="30" y="8"/>
                    </a:cxn>
                    <a:cxn ang="0">
                      <a:pos x="32" y="6"/>
                    </a:cxn>
                    <a:cxn ang="0">
                      <a:pos x="32" y="4"/>
                    </a:cxn>
                  </a:cxnLst>
                  <a:rect l="0" t="0" r="r" b="b"/>
                  <a:pathLst>
                    <a:path w="32" h="42">
                      <a:moveTo>
                        <a:pt x="32" y="4"/>
                      </a:moveTo>
                      <a:lnTo>
                        <a:pt x="27" y="0"/>
                      </a:lnTo>
                      <a:lnTo>
                        <a:pt x="21" y="0"/>
                      </a:lnTo>
                      <a:lnTo>
                        <a:pt x="13" y="2"/>
                      </a:lnTo>
                      <a:lnTo>
                        <a:pt x="6" y="6"/>
                      </a:lnTo>
                      <a:lnTo>
                        <a:pt x="2" y="13"/>
                      </a:lnTo>
                      <a:lnTo>
                        <a:pt x="0" y="21"/>
                      </a:lnTo>
                      <a:lnTo>
                        <a:pt x="2" y="29"/>
                      </a:lnTo>
                      <a:lnTo>
                        <a:pt x="6" y="36"/>
                      </a:lnTo>
                      <a:lnTo>
                        <a:pt x="13" y="40"/>
                      </a:lnTo>
                      <a:lnTo>
                        <a:pt x="21" y="42"/>
                      </a:lnTo>
                      <a:lnTo>
                        <a:pt x="21" y="42"/>
                      </a:lnTo>
                      <a:lnTo>
                        <a:pt x="23" y="42"/>
                      </a:lnTo>
                      <a:lnTo>
                        <a:pt x="23" y="40"/>
                      </a:lnTo>
                      <a:lnTo>
                        <a:pt x="23" y="38"/>
                      </a:lnTo>
                      <a:lnTo>
                        <a:pt x="21" y="38"/>
                      </a:lnTo>
                      <a:lnTo>
                        <a:pt x="21" y="38"/>
                      </a:lnTo>
                      <a:lnTo>
                        <a:pt x="15" y="36"/>
                      </a:lnTo>
                      <a:lnTo>
                        <a:pt x="10" y="32"/>
                      </a:lnTo>
                      <a:lnTo>
                        <a:pt x="6" y="27"/>
                      </a:lnTo>
                      <a:lnTo>
                        <a:pt x="4" y="21"/>
                      </a:lnTo>
                      <a:lnTo>
                        <a:pt x="6" y="13"/>
                      </a:lnTo>
                      <a:lnTo>
                        <a:pt x="10" y="8"/>
                      </a:lnTo>
                      <a:lnTo>
                        <a:pt x="15" y="6"/>
                      </a:lnTo>
                      <a:lnTo>
                        <a:pt x="21" y="4"/>
                      </a:lnTo>
                      <a:lnTo>
                        <a:pt x="27" y="4"/>
                      </a:lnTo>
                      <a:lnTo>
                        <a:pt x="30" y="8"/>
                      </a:lnTo>
                      <a:lnTo>
                        <a:pt x="32" y="6"/>
                      </a:lnTo>
                      <a:lnTo>
                        <a:pt x="32" y="4"/>
                      </a:lnTo>
                      <a:close/>
                    </a:path>
                  </a:pathLst>
                </a:custGeom>
                <a:solidFill>
                  <a:srgbClr val="F1D86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571" name="Freeform 435"/>
                <p:cNvSpPr>
                  <a:spLocks/>
                </p:cNvSpPr>
                <p:nvPr/>
              </p:nvSpPr>
              <p:spPr bwMode="auto">
                <a:xfrm>
                  <a:off x="1487" y="1438"/>
                  <a:ext cx="30" cy="38"/>
                </a:xfrm>
                <a:custGeom>
                  <a:avLst/>
                  <a:gdLst/>
                  <a:ahLst/>
                  <a:cxnLst>
                    <a:cxn ang="0">
                      <a:pos x="30" y="4"/>
                    </a:cxn>
                    <a:cxn ang="0">
                      <a:pos x="25" y="0"/>
                    </a:cxn>
                    <a:cxn ang="0">
                      <a:pos x="19" y="0"/>
                    </a:cxn>
                    <a:cxn ang="0">
                      <a:pos x="11" y="2"/>
                    </a:cxn>
                    <a:cxn ang="0">
                      <a:pos x="6" y="6"/>
                    </a:cxn>
                    <a:cxn ang="0">
                      <a:pos x="2" y="11"/>
                    </a:cxn>
                    <a:cxn ang="0">
                      <a:pos x="0" y="19"/>
                    </a:cxn>
                    <a:cxn ang="0">
                      <a:pos x="2" y="27"/>
                    </a:cxn>
                    <a:cxn ang="0">
                      <a:pos x="6" y="32"/>
                    </a:cxn>
                    <a:cxn ang="0">
                      <a:pos x="11" y="36"/>
                    </a:cxn>
                    <a:cxn ang="0">
                      <a:pos x="19" y="38"/>
                    </a:cxn>
                    <a:cxn ang="0">
                      <a:pos x="19" y="38"/>
                    </a:cxn>
                    <a:cxn ang="0">
                      <a:pos x="21" y="38"/>
                    </a:cxn>
                    <a:cxn ang="0">
                      <a:pos x="21" y="36"/>
                    </a:cxn>
                    <a:cxn ang="0">
                      <a:pos x="21" y="34"/>
                    </a:cxn>
                    <a:cxn ang="0">
                      <a:pos x="21" y="34"/>
                    </a:cxn>
                    <a:cxn ang="0">
                      <a:pos x="19" y="34"/>
                    </a:cxn>
                    <a:cxn ang="0">
                      <a:pos x="13" y="32"/>
                    </a:cxn>
                    <a:cxn ang="0">
                      <a:pos x="8" y="29"/>
                    </a:cxn>
                    <a:cxn ang="0">
                      <a:pos x="6" y="25"/>
                    </a:cxn>
                    <a:cxn ang="0">
                      <a:pos x="4" y="19"/>
                    </a:cxn>
                    <a:cxn ang="0">
                      <a:pos x="6" y="13"/>
                    </a:cxn>
                    <a:cxn ang="0">
                      <a:pos x="8" y="8"/>
                    </a:cxn>
                    <a:cxn ang="0">
                      <a:pos x="13" y="4"/>
                    </a:cxn>
                    <a:cxn ang="0">
                      <a:pos x="19" y="4"/>
                    </a:cxn>
                    <a:cxn ang="0">
                      <a:pos x="25" y="4"/>
                    </a:cxn>
                    <a:cxn ang="0">
                      <a:pos x="28" y="8"/>
                    </a:cxn>
                    <a:cxn ang="0">
                      <a:pos x="28" y="6"/>
                    </a:cxn>
                    <a:cxn ang="0">
                      <a:pos x="30" y="4"/>
                    </a:cxn>
                  </a:cxnLst>
                  <a:rect l="0" t="0" r="r" b="b"/>
                  <a:pathLst>
                    <a:path w="30" h="38">
                      <a:moveTo>
                        <a:pt x="30" y="4"/>
                      </a:moveTo>
                      <a:lnTo>
                        <a:pt x="25" y="0"/>
                      </a:lnTo>
                      <a:lnTo>
                        <a:pt x="19" y="0"/>
                      </a:lnTo>
                      <a:lnTo>
                        <a:pt x="11" y="2"/>
                      </a:lnTo>
                      <a:lnTo>
                        <a:pt x="6" y="6"/>
                      </a:lnTo>
                      <a:lnTo>
                        <a:pt x="2" y="11"/>
                      </a:lnTo>
                      <a:lnTo>
                        <a:pt x="0" y="19"/>
                      </a:lnTo>
                      <a:lnTo>
                        <a:pt x="2" y="27"/>
                      </a:lnTo>
                      <a:lnTo>
                        <a:pt x="6" y="32"/>
                      </a:lnTo>
                      <a:lnTo>
                        <a:pt x="11" y="36"/>
                      </a:lnTo>
                      <a:lnTo>
                        <a:pt x="19" y="38"/>
                      </a:lnTo>
                      <a:lnTo>
                        <a:pt x="19" y="38"/>
                      </a:lnTo>
                      <a:lnTo>
                        <a:pt x="21" y="38"/>
                      </a:lnTo>
                      <a:lnTo>
                        <a:pt x="21" y="36"/>
                      </a:lnTo>
                      <a:lnTo>
                        <a:pt x="21" y="34"/>
                      </a:lnTo>
                      <a:lnTo>
                        <a:pt x="21" y="34"/>
                      </a:lnTo>
                      <a:lnTo>
                        <a:pt x="19" y="34"/>
                      </a:lnTo>
                      <a:lnTo>
                        <a:pt x="13" y="32"/>
                      </a:lnTo>
                      <a:lnTo>
                        <a:pt x="8" y="29"/>
                      </a:lnTo>
                      <a:lnTo>
                        <a:pt x="6" y="25"/>
                      </a:lnTo>
                      <a:lnTo>
                        <a:pt x="4" y="19"/>
                      </a:lnTo>
                      <a:lnTo>
                        <a:pt x="6" y="13"/>
                      </a:lnTo>
                      <a:lnTo>
                        <a:pt x="8" y="8"/>
                      </a:lnTo>
                      <a:lnTo>
                        <a:pt x="13" y="4"/>
                      </a:lnTo>
                      <a:lnTo>
                        <a:pt x="19" y="4"/>
                      </a:lnTo>
                      <a:lnTo>
                        <a:pt x="25" y="4"/>
                      </a:lnTo>
                      <a:lnTo>
                        <a:pt x="28" y="8"/>
                      </a:lnTo>
                      <a:lnTo>
                        <a:pt x="28" y="6"/>
                      </a:lnTo>
                      <a:lnTo>
                        <a:pt x="30" y="4"/>
                      </a:lnTo>
                      <a:close/>
                    </a:path>
                  </a:pathLst>
                </a:custGeom>
                <a:solidFill>
                  <a:srgbClr val="F1DA6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572" name="Freeform 436"/>
                <p:cNvSpPr>
                  <a:spLocks/>
                </p:cNvSpPr>
                <p:nvPr/>
              </p:nvSpPr>
              <p:spPr bwMode="auto">
                <a:xfrm>
                  <a:off x="1489" y="1440"/>
                  <a:ext cx="26" cy="34"/>
                </a:xfrm>
                <a:custGeom>
                  <a:avLst/>
                  <a:gdLst/>
                  <a:ahLst/>
                  <a:cxnLst>
                    <a:cxn ang="0">
                      <a:pos x="26" y="4"/>
                    </a:cxn>
                    <a:cxn ang="0">
                      <a:pos x="23" y="0"/>
                    </a:cxn>
                    <a:cxn ang="0">
                      <a:pos x="17" y="0"/>
                    </a:cxn>
                    <a:cxn ang="0">
                      <a:pos x="11" y="2"/>
                    </a:cxn>
                    <a:cxn ang="0">
                      <a:pos x="6" y="4"/>
                    </a:cxn>
                    <a:cxn ang="0">
                      <a:pos x="2" y="9"/>
                    </a:cxn>
                    <a:cxn ang="0">
                      <a:pos x="0" y="17"/>
                    </a:cxn>
                    <a:cxn ang="0">
                      <a:pos x="2" y="23"/>
                    </a:cxn>
                    <a:cxn ang="0">
                      <a:pos x="6" y="28"/>
                    </a:cxn>
                    <a:cxn ang="0">
                      <a:pos x="11" y="32"/>
                    </a:cxn>
                    <a:cxn ang="0">
                      <a:pos x="17" y="34"/>
                    </a:cxn>
                    <a:cxn ang="0">
                      <a:pos x="17" y="34"/>
                    </a:cxn>
                    <a:cxn ang="0">
                      <a:pos x="19" y="34"/>
                    </a:cxn>
                    <a:cxn ang="0">
                      <a:pos x="19" y="32"/>
                    </a:cxn>
                    <a:cxn ang="0">
                      <a:pos x="19" y="30"/>
                    </a:cxn>
                    <a:cxn ang="0">
                      <a:pos x="19" y="30"/>
                    </a:cxn>
                    <a:cxn ang="0">
                      <a:pos x="17" y="30"/>
                    </a:cxn>
                    <a:cxn ang="0">
                      <a:pos x="11" y="28"/>
                    </a:cxn>
                    <a:cxn ang="0">
                      <a:pos x="7" y="27"/>
                    </a:cxn>
                    <a:cxn ang="0">
                      <a:pos x="6" y="23"/>
                    </a:cxn>
                    <a:cxn ang="0">
                      <a:pos x="4" y="17"/>
                    </a:cxn>
                    <a:cxn ang="0">
                      <a:pos x="6" y="11"/>
                    </a:cxn>
                    <a:cxn ang="0">
                      <a:pos x="7" y="8"/>
                    </a:cxn>
                    <a:cxn ang="0">
                      <a:pos x="11" y="4"/>
                    </a:cxn>
                    <a:cxn ang="0">
                      <a:pos x="17" y="4"/>
                    </a:cxn>
                    <a:cxn ang="0">
                      <a:pos x="23" y="4"/>
                    </a:cxn>
                    <a:cxn ang="0">
                      <a:pos x="26" y="8"/>
                    </a:cxn>
                    <a:cxn ang="0">
                      <a:pos x="26" y="6"/>
                    </a:cxn>
                    <a:cxn ang="0">
                      <a:pos x="26" y="4"/>
                    </a:cxn>
                  </a:cxnLst>
                  <a:rect l="0" t="0" r="r" b="b"/>
                  <a:pathLst>
                    <a:path w="26" h="34">
                      <a:moveTo>
                        <a:pt x="26" y="4"/>
                      </a:moveTo>
                      <a:lnTo>
                        <a:pt x="23" y="0"/>
                      </a:lnTo>
                      <a:lnTo>
                        <a:pt x="17" y="0"/>
                      </a:lnTo>
                      <a:lnTo>
                        <a:pt x="11" y="2"/>
                      </a:lnTo>
                      <a:lnTo>
                        <a:pt x="6" y="4"/>
                      </a:lnTo>
                      <a:lnTo>
                        <a:pt x="2" y="9"/>
                      </a:lnTo>
                      <a:lnTo>
                        <a:pt x="0" y="17"/>
                      </a:lnTo>
                      <a:lnTo>
                        <a:pt x="2" y="23"/>
                      </a:lnTo>
                      <a:lnTo>
                        <a:pt x="6" y="28"/>
                      </a:lnTo>
                      <a:lnTo>
                        <a:pt x="11" y="32"/>
                      </a:lnTo>
                      <a:lnTo>
                        <a:pt x="17" y="34"/>
                      </a:lnTo>
                      <a:lnTo>
                        <a:pt x="17" y="34"/>
                      </a:lnTo>
                      <a:lnTo>
                        <a:pt x="19" y="34"/>
                      </a:lnTo>
                      <a:lnTo>
                        <a:pt x="19" y="32"/>
                      </a:lnTo>
                      <a:lnTo>
                        <a:pt x="19" y="30"/>
                      </a:lnTo>
                      <a:lnTo>
                        <a:pt x="19" y="30"/>
                      </a:lnTo>
                      <a:lnTo>
                        <a:pt x="17" y="30"/>
                      </a:lnTo>
                      <a:lnTo>
                        <a:pt x="11" y="28"/>
                      </a:lnTo>
                      <a:lnTo>
                        <a:pt x="7" y="27"/>
                      </a:lnTo>
                      <a:lnTo>
                        <a:pt x="6" y="23"/>
                      </a:lnTo>
                      <a:lnTo>
                        <a:pt x="4" y="17"/>
                      </a:lnTo>
                      <a:lnTo>
                        <a:pt x="6" y="11"/>
                      </a:lnTo>
                      <a:lnTo>
                        <a:pt x="7" y="8"/>
                      </a:lnTo>
                      <a:lnTo>
                        <a:pt x="11" y="4"/>
                      </a:lnTo>
                      <a:lnTo>
                        <a:pt x="17" y="4"/>
                      </a:lnTo>
                      <a:lnTo>
                        <a:pt x="23" y="4"/>
                      </a:lnTo>
                      <a:lnTo>
                        <a:pt x="26" y="8"/>
                      </a:lnTo>
                      <a:lnTo>
                        <a:pt x="26" y="6"/>
                      </a:lnTo>
                      <a:lnTo>
                        <a:pt x="26" y="4"/>
                      </a:lnTo>
                      <a:close/>
                    </a:path>
                  </a:pathLst>
                </a:custGeom>
                <a:solidFill>
                  <a:srgbClr val="F2DB6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573" name="Freeform 437"/>
                <p:cNvSpPr>
                  <a:spLocks/>
                </p:cNvSpPr>
                <p:nvPr/>
              </p:nvSpPr>
              <p:spPr bwMode="auto">
                <a:xfrm>
                  <a:off x="1491" y="1442"/>
                  <a:ext cx="24" cy="30"/>
                </a:xfrm>
                <a:custGeom>
                  <a:avLst/>
                  <a:gdLst/>
                  <a:ahLst/>
                  <a:cxnLst>
                    <a:cxn ang="0">
                      <a:pos x="24" y="4"/>
                    </a:cxn>
                    <a:cxn ang="0">
                      <a:pos x="21" y="0"/>
                    </a:cxn>
                    <a:cxn ang="0">
                      <a:pos x="15" y="0"/>
                    </a:cxn>
                    <a:cxn ang="0">
                      <a:pos x="9" y="0"/>
                    </a:cxn>
                    <a:cxn ang="0">
                      <a:pos x="4" y="4"/>
                    </a:cxn>
                    <a:cxn ang="0">
                      <a:pos x="2" y="9"/>
                    </a:cxn>
                    <a:cxn ang="0">
                      <a:pos x="0" y="15"/>
                    </a:cxn>
                    <a:cxn ang="0">
                      <a:pos x="2" y="21"/>
                    </a:cxn>
                    <a:cxn ang="0">
                      <a:pos x="4" y="25"/>
                    </a:cxn>
                    <a:cxn ang="0">
                      <a:pos x="9" y="28"/>
                    </a:cxn>
                    <a:cxn ang="0">
                      <a:pos x="15" y="30"/>
                    </a:cxn>
                    <a:cxn ang="0">
                      <a:pos x="17" y="30"/>
                    </a:cxn>
                    <a:cxn ang="0">
                      <a:pos x="17" y="30"/>
                    </a:cxn>
                    <a:cxn ang="0">
                      <a:pos x="17" y="28"/>
                    </a:cxn>
                    <a:cxn ang="0">
                      <a:pos x="17" y="26"/>
                    </a:cxn>
                    <a:cxn ang="0">
                      <a:pos x="17" y="26"/>
                    </a:cxn>
                    <a:cxn ang="0">
                      <a:pos x="15" y="26"/>
                    </a:cxn>
                    <a:cxn ang="0">
                      <a:pos x="11" y="25"/>
                    </a:cxn>
                    <a:cxn ang="0">
                      <a:pos x="7" y="23"/>
                    </a:cxn>
                    <a:cxn ang="0">
                      <a:pos x="5" y="19"/>
                    </a:cxn>
                    <a:cxn ang="0">
                      <a:pos x="4" y="15"/>
                    </a:cxn>
                    <a:cxn ang="0">
                      <a:pos x="5" y="9"/>
                    </a:cxn>
                    <a:cxn ang="0">
                      <a:pos x="7" y="7"/>
                    </a:cxn>
                    <a:cxn ang="0">
                      <a:pos x="11" y="4"/>
                    </a:cxn>
                    <a:cxn ang="0">
                      <a:pos x="15" y="4"/>
                    </a:cxn>
                    <a:cxn ang="0">
                      <a:pos x="19" y="4"/>
                    </a:cxn>
                    <a:cxn ang="0">
                      <a:pos x="23" y="7"/>
                    </a:cxn>
                    <a:cxn ang="0">
                      <a:pos x="24" y="6"/>
                    </a:cxn>
                    <a:cxn ang="0">
                      <a:pos x="24" y="4"/>
                    </a:cxn>
                  </a:cxnLst>
                  <a:rect l="0" t="0" r="r" b="b"/>
                  <a:pathLst>
                    <a:path w="24" h="30">
                      <a:moveTo>
                        <a:pt x="24" y="4"/>
                      </a:moveTo>
                      <a:lnTo>
                        <a:pt x="21" y="0"/>
                      </a:lnTo>
                      <a:lnTo>
                        <a:pt x="15" y="0"/>
                      </a:lnTo>
                      <a:lnTo>
                        <a:pt x="9" y="0"/>
                      </a:lnTo>
                      <a:lnTo>
                        <a:pt x="4" y="4"/>
                      </a:lnTo>
                      <a:lnTo>
                        <a:pt x="2" y="9"/>
                      </a:lnTo>
                      <a:lnTo>
                        <a:pt x="0" y="15"/>
                      </a:lnTo>
                      <a:lnTo>
                        <a:pt x="2" y="21"/>
                      </a:lnTo>
                      <a:lnTo>
                        <a:pt x="4" y="25"/>
                      </a:lnTo>
                      <a:lnTo>
                        <a:pt x="9" y="28"/>
                      </a:lnTo>
                      <a:lnTo>
                        <a:pt x="15" y="30"/>
                      </a:lnTo>
                      <a:lnTo>
                        <a:pt x="17" y="30"/>
                      </a:lnTo>
                      <a:lnTo>
                        <a:pt x="17" y="30"/>
                      </a:lnTo>
                      <a:lnTo>
                        <a:pt x="17" y="28"/>
                      </a:lnTo>
                      <a:lnTo>
                        <a:pt x="17" y="26"/>
                      </a:lnTo>
                      <a:lnTo>
                        <a:pt x="17" y="26"/>
                      </a:lnTo>
                      <a:lnTo>
                        <a:pt x="15" y="26"/>
                      </a:lnTo>
                      <a:lnTo>
                        <a:pt x="11" y="25"/>
                      </a:lnTo>
                      <a:lnTo>
                        <a:pt x="7" y="23"/>
                      </a:lnTo>
                      <a:lnTo>
                        <a:pt x="5" y="19"/>
                      </a:lnTo>
                      <a:lnTo>
                        <a:pt x="4" y="15"/>
                      </a:lnTo>
                      <a:lnTo>
                        <a:pt x="5" y="9"/>
                      </a:lnTo>
                      <a:lnTo>
                        <a:pt x="7" y="7"/>
                      </a:lnTo>
                      <a:lnTo>
                        <a:pt x="11" y="4"/>
                      </a:lnTo>
                      <a:lnTo>
                        <a:pt x="15" y="4"/>
                      </a:lnTo>
                      <a:lnTo>
                        <a:pt x="19" y="4"/>
                      </a:lnTo>
                      <a:lnTo>
                        <a:pt x="23" y="7"/>
                      </a:lnTo>
                      <a:lnTo>
                        <a:pt x="24" y="6"/>
                      </a:lnTo>
                      <a:lnTo>
                        <a:pt x="24" y="4"/>
                      </a:lnTo>
                      <a:close/>
                    </a:path>
                  </a:pathLst>
                </a:custGeom>
                <a:solidFill>
                  <a:srgbClr val="F2DD6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574" name="Freeform 438"/>
                <p:cNvSpPr>
                  <a:spLocks/>
                </p:cNvSpPr>
                <p:nvPr/>
              </p:nvSpPr>
              <p:spPr bwMode="auto">
                <a:xfrm>
                  <a:off x="1493" y="1444"/>
                  <a:ext cx="22" cy="26"/>
                </a:xfrm>
                <a:custGeom>
                  <a:avLst/>
                  <a:gdLst/>
                  <a:ahLst/>
                  <a:cxnLst>
                    <a:cxn ang="0">
                      <a:pos x="22" y="4"/>
                    </a:cxn>
                    <a:cxn ang="0">
                      <a:pos x="19" y="0"/>
                    </a:cxn>
                    <a:cxn ang="0">
                      <a:pos x="13" y="0"/>
                    </a:cxn>
                    <a:cxn ang="0">
                      <a:pos x="7" y="0"/>
                    </a:cxn>
                    <a:cxn ang="0">
                      <a:pos x="3" y="4"/>
                    </a:cxn>
                    <a:cxn ang="0">
                      <a:pos x="2" y="7"/>
                    </a:cxn>
                    <a:cxn ang="0">
                      <a:pos x="0" y="13"/>
                    </a:cxn>
                    <a:cxn ang="0">
                      <a:pos x="2" y="19"/>
                    </a:cxn>
                    <a:cxn ang="0">
                      <a:pos x="3" y="23"/>
                    </a:cxn>
                    <a:cxn ang="0">
                      <a:pos x="7" y="24"/>
                    </a:cxn>
                    <a:cxn ang="0">
                      <a:pos x="13" y="26"/>
                    </a:cxn>
                    <a:cxn ang="0">
                      <a:pos x="15" y="26"/>
                    </a:cxn>
                    <a:cxn ang="0">
                      <a:pos x="15" y="26"/>
                    </a:cxn>
                    <a:cxn ang="0">
                      <a:pos x="15" y="24"/>
                    </a:cxn>
                    <a:cxn ang="0">
                      <a:pos x="17" y="23"/>
                    </a:cxn>
                    <a:cxn ang="0">
                      <a:pos x="17" y="23"/>
                    </a:cxn>
                    <a:cxn ang="0">
                      <a:pos x="17" y="23"/>
                    </a:cxn>
                    <a:cxn ang="0">
                      <a:pos x="15" y="23"/>
                    </a:cxn>
                    <a:cxn ang="0">
                      <a:pos x="13" y="23"/>
                    </a:cxn>
                    <a:cxn ang="0">
                      <a:pos x="9" y="21"/>
                    </a:cxn>
                    <a:cxn ang="0">
                      <a:pos x="7" y="19"/>
                    </a:cxn>
                    <a:cxn ang="0">
                      <a:pos x="3" y="17"/>
                    </a:cxn>
                    <a:cxn ang="0">
                      <a:pos x="3" y="13"/>
                    </a:cxn>
                    <a:cxn ang="0">
                      <a:pos x="3" y="9"/>
                    </a:cxn>
                    <a:cxn ang="0">
                      <a:pos x="7" y="5"/>
                    </a:cxn>
                    <a:cxn ang="0">
                      <a:pos x="9" y="4"/>
                    </a:cxn>
                    <a:cxn ang="0">
                      <a:pos x="13" y="4"/>
                    </a:cxn>
                    <a:cxn ang="0">
                      <a:pos x="17" y="4"/>
                    </a:cxn>
                    <a:cxn ang="0">
                      <a:pos x="21" y="7"/>
                    </a:cxn>
                    <a:cxn ang="0">
                      <a:pos x="21" y="5"/>
                    </a:cxn>
                    <a:cxn ang="0">
                      <a:pos x="22" y="4"/>
                    </a:cxn>
                  </a:cxnLst>
                  <a:rect l="0" t="0" r="r" b="b"/>
                  <a:pathLst>
                    <a:path w="22" h="26">
                      <a:moveTo>
                        <a:pt x="22" y="4"/>
                      </a:moveTo>
                      <a:lnTo>
                        <a:pt x="19" y="0"/>
                      </a:lnTo>
                      <a:lnTo>
                        <a:pt x="13" y="0"/>
                      </a:lnTo>
                      <a:lnTo>
                        <a:pt x="7" y="0"/>
                      </a:lnTo>
                      <a:lnTo>
                        <a:pt x="3" y="4"/>
                      </a:lnTo>
                      <a:lnTo>
                        <a:pt x="2" y="7"/>
                      </a:lnTo>
                      <a:lnTo>
                        <a:pt x="0" y="13"/>
                      </a:lnTo>
                      <a:lnTo>
                        <a:pt x="2" y="19"/>
                      </a:lnTo>
                      <a:lnTo>
                        <a:pt x="3" y="23"/>
                      </a:lnTo>
                      <a:lnTo>
                        <a:pt x="7" y="24"/>
                      </a:lnTo>
                      <a:lnTo>
                        <a:pt x="13" y="26"/>
                      </a:lnTo>
                      <a:lnTo>
                        <a:pt x="15" y="26"/>
                      </a:lnTo>
                      <a:lnTo>
                        <a:pt x="15" y="26"/>
                      </a:lnTo>
                      <a:lnTo>
                        <a:pt x="15" y="24"/>
                      </a:lnTo>
                      <a:lnTo>
                        <a:pt x="17" y="23"/>
                      </a:lnTo>
                      <a:lnTo>
                        <a:pt x="17" y="23"/>
                      </a:lnTo>
                      <a:lnTo>
                        <a:pt x="17" y="23"/>
                      </a:lnTo>
                      <a:lnTo>
                        <a:pt x="15" y="23"/>
                      </a:lnTo>
                      <a:lnTo>
                        <a:pt x="13" y="23"/>
                      </a:lnTo>
                      <a:lnTo>
                        <a:pt x="9" y="21"/>
                      </a:lnTo>
                      <a:lnTo>
                        <a:pt x="7" y="19"/>
                      </a:lnTo>
                      <a:lnTo>
                        <a:pt x="3" y="17"/>
                      </a:lnTo>
                      <a:lnTo>
                        <a:pt x="3" y="13"/>
                      </a:lnTo>
                      <a:lnTo>
                        <a:pt x="3" y="9"/>
                      </a:lnTo>
                      <a:lnTo>
                        <a:pt x="7" y="5"/>
                      </a:lnTo>
                      <a:lnTo>
                        <a:pt x="9" y="4"/>
                      </a:lnTo>
                      <a:lnTo>
                        <a:pt x="13" y="4"/>
                      </a:lnTo>
                      <a:lnTo>
                        <a:pt x="17" y="4"/>
                      </a:lnTo>
                      <a:lnTo>
                        <a:pt x="21" y="7"/>
                      </a:lnTo>
                      <a:lnTo>
                        <a:pt x="21" y="5"/>
                      </a:lnTo>
                      <a:lnTo>
                        <a:pt x="22" y="4"/>
                      </a:lnTo>
                      <a:close/>
                    </a:path>
                  </a:pathLst>
                </a:custGeom>
                <a:solidFill>
                  <a:srgbClr val="F2DF6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575" name="Freeform 439"/>
                <p:cNvSpPr>
                  <a:spLocks/>
                </p:cNvSpPr>
                <p:nvPr/>
              </p:nvSpPr>
              <p:spPr bwMode="auto">
                <a:xfrm>
                  <a:off x="1495" y="1446"/>
                  <a:ext cx="19" cy="22"/>
                </a:xfrm>
                <a:custGeom>
                  <a:avLst/>
                  <a:gdLst/>
                  <a:ahLst/>
                  <a:cxnLst>
                    <a:cxn ang="0">
                      <a:pos x="19" y="3"/>
                    </a:cxn>
                    <a:cxn ang="0">
                      <a:pos x="15" y="0"/>
                    </a:cxn>
                    <a:cxn ang="0">
                      <a:pos x="11" y="0"/>
                    </a:cxn>
                    <a:cxn ang="0">
                      <a:pos x="7" y="0"/>
                    </a:cxn>
                    <a:cxn ang="0">
                      <a:pos x="3" y="3"/>
                    </a:cxn>
                    <a:cxn ang="0">
                      <a:pos x="1" y="5"/>
                    </a:cxn>
                    <a:cxn ang="0">
                      <a:pos x="0" y="11"/>
                    </a:cxn>
                    <a:cxn ang="0">
                      <a:pos x="1" y="15"/>
                    </a:cxn>
                    <a:cxn ang="0">
                      <a:pos x="3" y="19"/>
                    </a:cxn>
                    <a:cxn ang="0">
                      <a:pos x="7" y="21"/>
                    </a:cxn>
                    <a:cxn ang="0">
                      <a:pos x="11" y="22"/>
                    </a:cxn>
                    <a:cxn ang="0">
                      <a:pos x="13" y="22"/>
                    </a:cxn>
                    <a:cxn ang="0">
                      <a:pos x="13" y="22"/>
                    </a:cxn>
                    <a:cxn ang="0">
                      <a:pos x="15" y="21"/>
                    </a:cxn>
                    <a:cxn ang="0">
                      <a:pos x="15" y="21"/>
                    </a:cxn>
                    <a:cxn ang="0">
                      <a:pos x="15" y="19"/>
                    </a:cxn>
                    <a:cxn ang="0">
                      <a:pos x="15" y="17"/>
                    </a:cxn>
                    <a:cxn ang="0">
                      <a:pos x="13" y="19"/>
                    </a:cxn>
                    <a:cxn ang="0">
                      <a:pos x="11" y="19"/>
                    </a:cxn>
                    <a:cxn ang="0">
                      <a:pos x="7" y="17"/>
                    </a:cxn>
                    <a:cxn ang="0">
                      <a:pos x="5" y="17"/>
                    </a:cxn>
                    <a:cxn ang="0">
                      <a:pos x="3" y="13"/>
                    </a:cxn>
                    <a:cxn ang="0">
                      <a:pos x="3" y="11"/>
                    </a:cxn>
                    <a:cxn ang="0">
                      <a:pos x="3" y="7"/>
                    </a:cxn>
                    <a:cxn ang="0">
                      <a:pos x="5" y="5"/>
                    </a:cxn>
                    <a:cxn ang="0">
                      <a:pos x="7" y="3"/>
                    </a:cxn>
                    <a:cxn ang="0">
                      <a:pos x="11" y="3"/>
                    </a:cxn>
                    <a:cxn ang="0">
                      <a:pos x="15" y="3"/>
                    </a:cxn>
                    <a:cxn ang="0">
                      <a:pos x="19" y="7"/>
                    </a:cxn>
                    <a:cxn ang="0">
                      <a:pos x="19" y="5"/>
                    </a:cxn>
                    <a:cxn ang="0">
                      <a:pos x="19" y="3"/>
                    </a:cxn>
                  </a:cxnLst>
                  <a:rect l="0" t="0" r="r" b="b"/>
                  <a:pathLst>
                    <a:path w="19" h="22">
                      <a:moveTo>
                        <a:pt x="19" y="3"/>
                      </a:moveTo>
                      <a:lnTo>
                        <a:pt x="15" y="0"/>
                      </a:lnTo>
                      <a:lnTo>
                        <a:pt x="11" y="0"/>
                      </a:lnTo>
                      <a:lnTo>
                        <a:pt x="7" y="0"/>
                      </a:lnTo>
                      <a:lnTo>
                        <a:pt x="3" y="3"/>
                      </a:lnTo>
                      <a:lnTo>
                        <a:pt x="1" y="5"/>
                      </a:lnTo>
                      <a:lnTo>
                        <a:pt x="0" y="11"/>
                      </a:lnTo>
                      <a:lnTo>
                        <a:pt x="1" y="15"/>
                      </a:lnTo>
                      <a:lnTo>
                        <a:pt x="3" y="19"/>
                      </a:lnTo>
                      <a:lnTo>
                        <a:pt x="7" y="21"/>
                      </a:lnTo>
                      <a:lnTo>
                        <a:pt x="11" y="22"/>
                      </a:lnTo>
                      <a:lnTo>
                        <a:pt x="13" y="22"/>
                      </a:lnTo>
                      <a:lnTo>
                        <a:pt x="13" y="22"/>
                      </a:lnTo>
                      <a:lnTo>
                        <a:pt x="15" y="21"/>
                      </a:lnTo>
                      <a:lnTo>
                        <a:pt x="15" y="21"/>
                      </a:lnTo>
                      <a:lnTo>
                        <a:pt x="15" y="19"/>
                      </a:lnTo>
                      <a:lnTo>
                        <a:pt x="15" y="17"/>
                      </a:lnTo>
                      <a:lnTo>
                        <a:pt x="13" y="19"/>
                      </a:lnTo>
                      <a:lnTo>
                        <a:pt x="11" y="19"/>
                      </a:lnTo>
                      <a:lnTo>
                        <a:pt x="7" y="17"/>
                      </a:lnTo>
                      <a:lnTo>
                        <a:pt x="5" y="17"/>
                      </a:lnTo>
                      <a:lnTo>
                        <a:pt x="3" y="13"/>
                      </a:lnTo>
                      <a:lnTo>
                        <a:pt x="3" y="11"/>
                      </a:lnTo>
                      <a:lnTo>
                        <a:pt x="3" y="7"/>
                      </a:lnTo>
                      <a:lnTo>
                        <a:pt x="5" y="5"/>
                      </a:lnTo>
                      <a:lnTo>
                        <a:pt x="7" y="3"/>
                      </a:lnTo>
                      <a:lnTo>
                        <a:pt x="11" y="3"/>
                      </a:lnTo>
                      <a:lnTo>
                        <a:pt x="15" y="3"/>
                      </a:lnTo>
                      <a:lnTo>
                        <a:pt x="19" y="7"/>
                      </a:lnTo>
                      <a:lnTo>
                        <a:pt x="19" y="5"/>
                      </a:lnTo>
                      <a:lnTo>
                        <a:pt x="19" y="3"/>
                      </a:lnTo>
                      <a:close/>
                    </a:path>
                  </a:pathLst>
                </a:custGeom>
                <a:solidFill>
                  <a:srgbClr val="F2E06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576" name="Freeform 440"/>
                <p:cNvSpPr>
                  <a:spLocks/>
                </p:cNvSpPr>
                <p:nvPr/>
              </p:nvSpPr>
              <p:spPr bwMode="auto">
                <a:xfrm>
                  <a:off x="1496" y="1448"/>
                  <a:ext cx="18" cy="19"/>
                </a:xfrm>
                <a:custGeom>
                  <a:avLst/>
                  <a:gdLst/>
                  <a:ahLst/>
                  <a:cxnLst>
                    <a:cxn ang="0">
                      <a:pos x="18" y="3"/>
                    </a:cxn>
                    <a:cxn ang="0">
                      <a:pos x="14" y="0"/>
                    </a:cxn>
                    <a:cxn ang="0">
                      <a:pos x="10" y="0"/>
                    </a:cxn>
                    <a:cxn ang="0">
                      <a:pos x="6" y="0"/>
                    </a:cxn>
                    <a:cxn ang="0">
                      <a:pos x="4" y="1"/>
                    </a:cxn>
                    <a:cxn ang="0">
                      <a:pos x="0" y="5"/>
                    </a:cxn>
                    <a:cxn ang="0">
                      <a:pos x="0" y="9"/>
                    </a:cxn>
                    <a:cxn ang="0">
                      <a:pos x="0" y="13"/>
                    </a:cxn>
                    <a:cxn ang="0">
                      <a:pos x="4" y="15"/>
                    </a:cxn>
                    <a:cxn ang="0">
                      <a:pos x="6" y="17"/>
                    </a:cxn>
                    <a:cxn ang="0">
                      <a:pos x="10" y="19"/>
                    </a:cxn>
                    <a:cxn ang="0">
                      <a:pos x="12" y="19"/>
                    </a:cxn>
                    <a:cxn ang="0">
                      <a:pos x="14" y="19"/>
                    </a:cxn>
                    <a:cxn ang="0">
                      <a:pos x="14" y="15"/>
                    </a:cxn>
                    <a:cxn ang="0">
                      <a:pos x="14" y="13"/>
                    </a:cxn>
                    <a:cxn ang="0">
                      <a:pos x="12" y="13"/>
                    </a:cxn>
                    <a:cxn ang="0">
                      <a:pos x="10" y="15"/>
                    </a:cxn>
                    <a:cxn ang="0">
                      <a:pos x="6" y="13"/>
                    </a:cxn>
                    <a:cxn ang="0">
                      <a:pos x="4" y="9"/>
                    </a:cxn>
                    <a:cxn ang="0">
                      <a:pos x="6" y="5"/>
                    </a:cxn>
                    <a:cxn ang="0">
                      <a:pos x="10" y="3"/>
                    </a:cxn>
                    <a:cxn ang="0">
                      <a:pos x="14" y="5"/>
                    </a:cxn>
                    <a:cxn ang="0">
                      <a:pos x="16" y="9"/>
                    </a:cxn>
                    <a:cxn ang="0">
                      <a:pos x="16" y="5"/>
                    </a:cxn>
                    <a:cxn ang="0">
                      <a:pos x="18" y="3"/>
                    </a:cxn>
                  </a:cxnLst>
                  <a:rect l="0" t="0" r="r" b="b"/>
                  <a:pathLst>
                    <a:path w="18" h="19">
                      <a:moveTo>
                        <a:pt x="18" y="3"/>
                      </a:moveTo>
                      <a:lnTo>
                        <a:pt x="14" y="0"/>
                      </a:lnTo>
                      <a:lnTo>
                        <a:pt x="10" y="0"/>
                      </a:lnTo>
                      <a:lnTo>
                        <a:pt x="6" y="0"/>
                      </a:lnTo>
                      <a:lnTo>
                        <a:pt x="4" y="1"/>
                      </a:lnTo>
                      <a:lnTo>
                        <a:pt x="0" y="5"/>
                      </a:lnTo>
                      <a:lnTo>
                        <a:pt x="0" y="9"/>
                      </a:lnTo>
                      <a:lnTo>
                        <a:pt x="0" y="13"/>
                      </a:lnTo>
                      <a:lnTo>
                        <a:pt x="4" y="15"/>
                      </a:lnTo>
                      <a:lnTo>
                        <a:pt x="6" y="17"/>
                      </a:lnTo>
                      <a:lnTo>
                        <a:pt x="10" y="19"/>
                      </a:lnTo>
                      <a:lnTo>
                        <a:pt x="12" y="19"/>
                      </a:lnTo>
                      <a:lnTo>
                        <a:pt x="14" y="19"/>
                      </a:lnTo>
                      <a:lnTo>
                        <a:pt x="14" y="15"/>
                      </a:lnTo>
                      <a:lnTo>
                        <a:pt x="14" y="13"/>
                      </a:lnTo>
                      <a:lnTo>
                        <a:pt x="12" y="13"/>
                      </a:lnTo>
                      <a:lnTo>
                        <a:pt x="10" y="15"/>
                      </a:lnTo>
                      <a:lnTo>
                        <a:pt x="6" y="13"/>
                      </a:lnTo>
                      <a:lnTo>
                        <a:pt x="4" y="9"/>
                      </a:lnTo>
                      <a:lnTo>
                        <a:pt x="6" y="5"/>
                      </a:lnTo>
                      <a:lnTo>
                        <a:pt x="10" y="3"/>
                      </a:lnTo>
                      <a:lnTo>
                        <a:pt x="14" y="5"/>
                      </a:lnTo>
                      <a:lnTo>
                        <a:pt x="16" y="9"/>
                      </a:lnTo>
                      <a:lnTo>
                        <a:pt x="16" y="5"/>
                      </a:lnTo>
                      <a:lnTo>
                        <a:pt x="18" y="3"/>
                      </a:lnTo>
                      <a:close/>
                    </a:path>
                  </a:pathLst>
                </a:custGeom>
                <a:solidFill>
                  <a:srgbClr val="F3E26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577" name="Freeform 441"/>
                <p:cNvSpPr>
                  <a:spLocks noEditPoints="1"/>
                </p:cNvSpPr>
                <p:nvPr/>
              </p:nvSpPr>
              <p:spPr bwMode="auto">
                <a:xfrm>
                  <a:off x="1498" y="1449"/>
                  <a:ext cx="16" cy="16"/>
                </a:xfrm>
                <a:custGeom>
                  <a:avLst/>
                  <a:gdLst/>
                  <a:ahLst/>
                  <a:cxnLst>
                    <a:cxn ang="0">
                      <a:pos x="16" y="4"/>
                    </a:cxn>
                    <a:cxn ang="0">
                      <a:pos x="12" y="0"/>
                    </a:cxn>
                    <a:cxn ang="0">
                      <a:pos x="8" y="0"/>
                    </a:cxn>
                    <a:cxn ang="0">
                      <a:pos x="4" y="0"/>
                    </a:cxn>
                    <a:cxn ang="0">
                      <a:pos x="2" y="2"/>
                    </a:cxn>
                    <a:cxn ang="0">
                      <a:pos x="0" y="4"/>
                    </a:cxn>
                    <a:cxn ang="0">
                      <a:pos x="0" y="8"/>
                    </a:cxn>
                    <a:cxn ang="0">
                      <a:pos x="0" y="10"/>
                    </a:cxn>
                    <a:cxn ang="0">
                      <a:pos x="2" y="14"/>
                    </a:cxn>
                    <a:cxn ang="0">
                      <a:pos x="4" y="14"/>
                    </a:cxn>
                    <a:cxn ang="0">
                      <a:pos x="8" y="16"/>
                    </a:cxn>
                    <a:cxn ang="0">
                      <a:pos x="10" y="16"/>
                    </a:cxn>
                    <a:cxn ang="0">
                      <a:pos x="12" y="14"/>
                    </a:cxn>
                    <a:cxn ang="0">
                      <a:pos x="14" y="10"/>
                    </a:cxn>
                    <a:cxn ang="0">
                      <a:pos x="16" y="4"/>
                    </a:cxn>
                    <a:cxn ang="0">
                      <a:pos x="12" y="8"/>
                    </a:cxn>
                    <a:cxn ang="0">
                      <a:pos x="10" y="10"/>
                    </a:cxn>
                    <a:cxn ang="0">
                      <a:pos x="8" y="12"/>
                    </a:cxn>
                    <a:cxn ang="0">
                      <a:pos x="6" y="10"/>
                    </a:cxn>
                    <a:cxn ang="0">
                      <a:pos x="4" y="8"/>
                    </a:cxn>
                    <a:cxn ang="0">
                      <a:pos x="6" y="4"/>
                    </a:cxn>
                    <a:cxn ang="0">
                      <a:pos x="8" y="4"/>
                    </a:cxn>
                    <a:cxn ang="0">
                      <a:pos x="10" y="4"/>
                    </a:cxn>
                    <a:cxn ang="0">
                      <a:pos x="12" y="8"/>
                    </a:cxn>
                  </a:cxnLst>
                  <a:rect l="0" t="0" r="r" b="b"/>
                  <a:pathLst>
                    <a:path w="16" h="16">
                      <a:moveTo>
                        <a:pt x="16" y="4"/>
                      </a:moveTo>
                      <a:lnTo>
                        <a:pt x="12" y="0"/>
                      </a:lnTo>
                      <a:lnTo>
                        <a:pt x="8" y="0"/>
                      </a:lnTo>
                      <a:lnTo>
                        <a:pt x="4" y="0"/>
                      </a:lnTo>
                      <a:lnTo>
                        <a:pt x="2" y="2"/>
                      </a:lnTo>
                      <a:lnTo>
                        <a:pt x="0" y="4"/>
                      </a:lnTo>
                      <a:lnTo>
                        <a:pt x="0" y="8"/>
                      </a:lnTo>
                      <a:lnTo>
                        <a:pt x="0" y="10"/>
                      </a:lnTo>
                      <a:lnTo>
                        <a:pt x="2" y="14"/>
                      </a:lnTo>
                      <a:lnTo>
                        <a:pt x="4" y="14"/>
                      </a:lnTo>
                      <a:lnTo>
                        <a:pt x="8" y="16"/>
                      </a:lnTo>
                      <a:lnTo>
                        <a:pt x="10" y="16"/>
                      </a:lnTo>
                      <a:lnTo>
                        <a:pt x="12" y="14"/>
                      </a:lnTo>
                      <a:lnTo>
                        <a:pt x="14" y="10"/>
                      </a:lnTo>
                      <a:lnTo>
                        <a:pt x="16" y="4"/>
                      </a:lnTo>
                      <a:close/>
                      <a:moveTo>
                        <a:pt x="12" y="8"/>
                      </a:moveTo>
                      <a:lnTo>
                        <a:pt x="10" y="10"/>
                      </a:lnTo>
                      <a:lnTo>
                        <a:pt x="8" y="12"/>
                      </a:lnTo>
                      <a:lnTo>
                        <a:pt x="6" y="10"/>
                      </a:lnTo>
                      <a:lnTo>
                        <a:pt x="4" y="8"/>
                      </a:lnTo>
                      <a:lnTo>
                        <a:pt x="6" y="4"/>
                      </a:lnTo>
                      <a:lnTo>
                        <a:pt x="8" y="4"/>
                      </a:lnTo>
                      <a:lnTo>
                        <a:pt x="10" y="4"/>
                      </a:lnTo>
                      <a:lnTo>
                        <a:pt x="12" y="8"/>
                      </a:lnTo>
                      <a:close/>
                    </a:path>
                  </a:pathLst>
                </a:custGeom>
                <a:solidFill>
                  <a:srgbClr val="F3E56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578" name="Freeform 442"/>
                <p:cNvSpPr>
                  <a:spLocks/>
                </p:cNvSpPr>
                <p:nvPr/>
              </p:nvSpPr>
              <p:spPr bwMode="auto">
                <a:xfrm>
                  <a:off x="1500" y="1451"/>
                  <a:ext cx="12" cy="12"/>
                </a:xfrm>
                <a:custGeom>
                  <a:avLst/>
                  <a:gdLst/>
                  <a:ahLst/>
                  <a:cxnLst>
                    <a:cxn ang="0">
                      <a:pos x="12" y="6"/>
                    </a:cxn>
                    <a:cxn ang="0">
                      <a:pos x="10" y="2"/>
                    </a:cxn>
                    <a:cxn ang="0">
                      <a:pos x="6" y="0"/>
                    </a:cxn>
                    <a:cxn ang="0">
                      <a:pos x="2" y="2"/>
                    </a:cxn>
                    <a:cxn ang="0">
                      <a:pos x="0" y="6"/>
                    </a:cxn>
                    <a:cxn ang="0">
                      <a:pos x="2" y="10"/>
                    </a:cxn>
                    <a:cxn ang="0">
                      <a:pos x="6" y="12"/>
                    </a:cxn>
                    <a:cxn ang="0">
                      <a:pos x="8" y="10"/>
                    </a:cxn>
                    <a:cxn ang="0">
                      <a:pos x="10" y="10"/>
                    </a:cxn>
                    <a:cxn ang="0">
                      <a:pos x="12" y="8"/>
                    </a:cxn>
                    <a:cxn ang="0">
                      <a:pos x="12" y="6"/>
                    </a:cxn>
                  </a:cxnLst>
                  <a:rect l="0" t="0" r="r" b="b"/>
                  <a:pathLst>
                    <a:path w="12" h="12">
                      <a:moveTo>
                        <a:pt x="12" y="6"/>
                      </a:moveTo>
                      <a:lnTo>
                        <a:pt x="10" y="2"/>
                      </a:lnTo>
                      <a:lnTo>
                        <a:pt x="6" y="0"/>
                      </a:lnTo>
                      <a:lnTo>
                        <a:pt x="2" y="2"/>
                      </a:lnTo>
                      <a:lnTo>
                        <a:pt x="0" y="6"/>
                      </a:lnTo>
                      <a:lnTo>
                        <a:pt x="2" y="10"/>
                      </a:lnTo>
                      <a:lnTo>
                        <a:pt x="6" y="12"/>
                      </a:lnTo>
                      <a:lnTo>
                        <a:pt x="8" y="10"/>
                      </a:lnTo>
                      <a:lnTo>
                        <a:pt x="10" y="10"/>
                      </a:lnTo>
                      <a:lnTo>
                        <a:pt x="12" y="8"/>
                      </a:lnTo>
                      <a:lnTo>
                        <a:pt x="12" y="6"/>
                      </a:lnTo>
                      <a:close/>
                    </a:path>
                  </a:pathLst>
                </a:custGeom>
                <a:solidFill>
                  <a:srgbClr val="F3E66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579" name="Freeform 443"/>
                <p:cNvSpPr>
                  <a:spLocks/>
                </p:cNvSpPr>
                <p:nvPr/>
              </p:nvSpPr>
              <p:spPr bwMode="auto">
                <a:xfrm>
                  <a:off x="1502" y="1453"/>
                  <a:ext cx="8" cy="8"/>
                </a:xfrm>
                <a:custGeom>
                  <a:avLst/>
                  <a:gdLst/>
                  <a:ahLst/>
                  <a:cxnLst>
                    <a:cxn ang="0">
                      <a:pos x="8" y="4"/>
                    </a:cxn>
                    <a:cxn ang="0">
                      <a:pos x="6" y="0"/>
                    </a:cxn>
                    <a:cxn ang="0">
                      <a:pos x="4" y="0"/>
                    </a:cxn>
                    <a:cxn ang="0">
                      <a:pos x="2" y="0"/>
                    </a:cxn>
                    <a:cxn ang="0">
                      <a:pos x="0" y="4"/>
                    </a:cxn>
                    <a:cxn ang="0">
                      <a:pos x="2" y="6"/>
                    </a:cxn>
                    <a:cxn ang="0">
                      <a:pos x="4" y="8"/>
                    </a:cxn>
                    <a:cxn ang="0">
                      <a:pos x="6" y="6"/>
                    </a:cxn>
                    <a:cxn ang="0">
                      <a:pos x="8" y="4"/>
                    </a:cxn>
                  </a:cxnLst>
                  <a:rect l="0" t="0" r="r" b="b"/>
                  <a:pathLst>
                    <a:path w="8" h="8">
                      <a:moveTo>
                        <a:pt x="8" y="4"/>
                      </a:moveTo>
                      <a:lnTo>
                        <a:pt x="6" y="0"/>
                      </a:lnTo>
                      <a:lnTo>
                        <a:pt x="4" y="0"/>
                      </a:lnTo>
                      <a:lnTo>
                        <a:pt x="2" y="0"/>
                      </a:lnTo>
                      <a:lnTo>
                        <a:pt x="0" y="4"/>
                      </a:lnTo>
                      <a:lnTo>
                        <a:pt x="2" y="6"/>
                      </a:lnTo>
                      <a:lnTo>
                        <a:pt x="4" y="8"/>
                      </a:lnTo>
                      <a:lnTo>
                        <a:pt x="6" y="6"/>
                      </a:lnTo>
                      <a:lnTo>
                        <a:pt x="8" y="4"/>
                      </a:lnTo>
                      <a:close/>
                    </a:path>
                  </a:pathLst>
                </a:custGeom>
                <a:solidFill>
                  <a:srgbClr val="F3E86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580" name="Freeform 444"/>
                <p:cNvSpPr>
                  <a:spLocks/>
                </p:cNvSpPr>
                <p:nvPr/>
              </p:nvSpPr>
              <p:spPr bwMode="auto">
                <a:xfrm>
                  <a:off x="1504" y="1455"/>
                  <a:ext cx="4" cy="4"/>
                </a:xfrm>
                <a:custGeom>
                  <a:avLst/>
                  <a:gdLst/>
                  <a:ahLst/>
                  <a:cxnLst>
                    <a:cxn ang="0">
                      <a:pos x="4" y="2"/>
                    </a:cxn>
                    <a:cxn ang="0">
                      <a:pos x="4" y="0"/>
                    </a:cxn>
                    <a:cxn ang="0">
                      <a:pos x="2" y="0"/>
                    </a:cxn>
                    <a:cxn ang="0">
                      <a:pos x="0" y="0"/>
                    </a:cxn>
                    <a:cxn ang="0">
                      <a:pos x="0" y="2"/>
                    </a:cxn>
                    <a:cxn ang="0">
                      <a:pos x="0" y="4"/>
                    </a:cxn>
                    <a:cxn ang="0">
                      <a:pos x="2" y="4"/>
                    </a:cxn>
                    <a:cxn ang="0">
                      <a:pos x="4" y="4"/>
                    </a:cxn>
                    <a:cxn ang="0">
                      <a:pos x="4" y="2"/>
                    </a:cxn>
                  </a:cxnLst>
                  <a:rect l="0" t="0" r="r" b="b"/>
                  <a:pathLst>
                    <a:path w="4" h="4">
                      <a:moveTo>
                        <a:pt x="4" y="2"/>
                      </a:moveTo>
                      <a:lnTo>
                        <a:pt x="4" y="0"/>
                      </a:ln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4"/>
                      </a:lnTo>
                      <a:lnTo>
                        <a:pt x="2" y="4"/>
                      </a:lnTo>
                      <a:lnTo>
                        <a:pt x="4" y="4"/>
                      </a:lnTo>
                      <a:lnTo>
                        <a:pt x="4" y="2"/>
                      </a:lnTo>
                      <a:close/>
                    </a:path>
                  </a:pathLst>
                </a:custGeom>
                <a:solidFill>
                  <a:srgbClr val="F4EA6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581" name="Freeform 445"/>
                <p:cNvSpPr>
                  <a:spLocks/>
                </p:cNvSpPr>
                <p:nvPr/>
              </p:nvSpPr>
              <p:spPr bwMode="auto">
                <a:xfrm>
                  <a:off x="1403" y="1486"/>
                  <a:ext cx="10" cy="13"/>
                </a:xfrm>
                <a:custGeom>
                  <a:avLst/>
                  <a:gdLst/>
                  <a:ahLst/>
                  <a:cxnLst>
                    <a:cxn ang="0">
                      <a:pos x="10" y="0"/>
                    </a:cxn>
                    <a:cxn ang="0">
                      <a:pos x="2" y="5"/>
                    </a:cxn>
                    <a:cxn ang="0">
                      <a:pos x="0" y="13"/>
                    </a:cxn>
                    <a:cxn ang="0">
                      <a:pos x="0" y="13"/>
                    </a:cxn>
                    <a:cxn ang="0">
                      <a:pos x="0" y="13"/>
                    </a:cxn>
                    <a:cxn ang="0">
                      <a:pos x="4" y="5"/>
                    </a:cxn>
                    <a:cxn ang="0">
                      <a:pos x="10" y="0"/>
                    </a:cxn>
                  </a:cxnLst>
                  <a:rect l="0" t="0" r="r" b="b"/>
                  <a:pathLst>
                    <a:path w="10" h="13">
                      <a:moveTo>
                        <a:pt x="10" y="0"/>
                      </a:moveTo>
                      <a:lnTo>
                        <a:pt x="2" y="5"/>
                      </a:lnTo>
                      <a:lnTo>
                        <a:pt x="0" y="13"/>
                      </a:lnTo>
                      <a:lnTo>
                        <a:pt x="0" y="13"/>
                      </a:lnTo>
                      <a:lnTo>
                        <a:pt x="0" y="13"/>
                      </a:lnTo>
                      <a:lnTo>
                        <a:pt x="4" y="5"/>
                      </a:lnTo>
                      <a:lnTo>
                        <a:pt x="10" y="0"/>
                      </a:lnTo>
                      <a:close/>
                    </a:path>
                  </a:pathLst>
                </a:custGeom>
                <a:solidFill>
                  <a:srgbClr val="DD403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582" name="Freeform 446"/>
                <p:cNvSpPr>
                  <a:spLocks/>
                </p:cNvSpPr>
                <p:nvPr/>
              </p:nvSpPr>
              <p:spPr bwMode="auto">
                <a:xfrm>
                  <a:off x="1403" y="1482"/>
                  <a:ext cx="14" cy="21"/>
                </a:xfrm>
                <a:custGeom>
                  <a:avLst/>
                  <a:gdLst/>
                  <a:ahLst/>
                  <a:cxnLst>
                    <a:cxn ang="0">
                      <a:pos x="14" y="0"/>
                    </a:cxn>
                    <a:cxn ang="0">
                      <a:pos x="8" y="4"/>
                    </a:cxn>
                    <a:cxn ang="0">
                      <a:pos x="4" y="7"/>
                    </a:cxn>
                    <a:cxn ang="0">
                      <a:pos x="2" y="13"/>
                    </a:cxn>
                    <a:cxn ang="0">
                      <a:pos x="0" y="17"/>
                    </a:cxn>
                    <a:cxn ang="0">
                      <a:pos x="0" y="19"/>
                    </a:cxn>
                    <a:cxn ang="0">
                      <a:pos x="0" y="21"/>
                    </a:cxn>
                    <a:cxn ang="0">
                      <a:pos x="6" y="11"/>
                    </a:cxn>
                    <a:cxn ang="0">
                      <a:pos x="14" y="0"/>
                    </a:cxn>
                  </a:cxnLst>
                  <a:rect l="0" t="0" r="r" b="b"/>
                  <a:pathLst>
                    <a:path w="14" h="21">
                      <a:moveTo>
                        <a:pt x="14" y="0"/>
                      </a:moveTo>
                      <a:lnTo>
                        <a:pt x="8" y="4"/>
                      </a:lnTo>
                      <a:lnTo>
                        <a:pt x="4" y="7"/>
                      </a:lnTo>
                      <a:lnTo>
                        <a:pt x="2" y="13"/>
                      </a:lnTo>
                      <a:lnTo>
                        <a:pt x="0" y="17"/>
                      </a:lnTo>
                      <a:lnTo>
                        <a:pt x="0" y="19"/>
                      </a:lnTo>
                      <a:lnTo>
                        <a:pt x="0" y="21"/>
                      </a:lnTo>
                      <a:lnTo>
                        <a:pt x="6" y="11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DE433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583" name="Freeform 447"/>
                <p:cNvSpPr>
                  <a:spLocks/>
                </p:cNvSpPr>
                <p:nvPr/>
              </p:nvSpPr>
              <p:spPr bwMode="auto">
                <a:xfrm>
                  <a:off x="1402" y="1480"/>
                  <a:ext cx="19" cy="30"/>
                </a:xfrm>
                <a:custGeom>
                  <a:avLst/>
                  <a:gdLst/>
                  <a:ahLst/>
                  <a:cxnLst>
                    <a:cxn ang="0">
                      <a:pos x="11" y="6"/>
                    </a:cxn>
                    <a:cxn ang="0">
                      <a:pos x="5" y="11"/>
                    </a:cxn>
                    <a:cxn ang="0">
                      <a:pos x="1" y="19"/>
                    </a:cxn>
                    <a:cxn ang="0">
                      <a:pos x="1" y="24"/>
                    </a:cxn>
                    <a:cxn ang="0">
                      <a:pos x="0" y="30"/>
                    </a:cxn>
                    <a:cxn ang="0">
                      <a:pos x="9" y="15"/>
                    </a:cxn>
                    <a:cxn ang="0">
                      <a:pos x="19" y="0"/>
                    </a:cxn>
                    <a:cxn ang="0">
                      <a:pos x="15" y="4"/>
                    </a:cxn>
                    <a:cxn ang="0">
                      <a:pos x="11" y="6"/>
                    </a:cxn>
                  </a:cxnLst>
                  <a:rect l="0" t="0" r="r" b="b"/>
                  <a:pathLst>
                    <a:path w="19" h="30">
                      <a:moveTo>
                        <a:pt x="11" y="6"/>
                      </a:moveTo>
                      <a:lnTo>
                        <a:pt x="5" y="11"/>
                      </a:lnTo>
                      <a:lnTo>
                        <a:pt x="1" y="19"/>
                      </a:lnTo>
                      <a:lnTo>
                        <a:pt x="1" y="24"/>
                      </a:lnTo>
                      <a:lnTo>
                        <a:pt x="0" y="30"/>
                      </a:lnTo>
                      <a:lnTo>
                        <a:pt x="9" y="15"/>
                      </a:lnTo>
                      <a:lnTo>
                        <a:pt x="19" y="0"/>
                      </a:lnTo>
                      <a:lnTo>
                        <a:pt x="15" y="4"/>
                      </a:lnTo>
                      <a:lnTo>
                        <a:pt x="11" y="6"/>
                      </a:lnTo>
                      <a:close/>
                    </a:path>
                  </a:pathLst>
                </a:custGeom>
                <a:solidFill>
                  <a:srgbClr val="DE453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584" name="Freeform 448"/>
                <p:cNvSpPr>
                  <a:spLocks/>
                </p:cNvSpPr>
                <p:nvPr/>
              </p:nvSpPr>
              <p:spPr bwMode="auto">
                <a:xfrm>
                  <a:off x="1398" y="1480"/>
                  <a:ext cx="26" cy="43"/>
                </a:xfrm>
                <a:custGeom>
                  <a:avLst/>
                  <a:gdLst/>
                  <a:ahLst/>
                  <a:cxnLst>
                    <a:cxn ang="0">
                      <a:pos x="19" y="2"/>
                    </a:cxn>
                    <a:cxn ang="0">
                      <a:pos x="11" y="13"/>
                    </a:cxn>
                    <a:cxn ang="0">
                      <a:pos x="5" y="23"/>
                    </a:cxn>
                    <a:cxn ang="0">
                      <a:pos x="4" y="34"/>
                    </a:cxn>
                    <a:cxn ang="0">
                      <a:pos x="0" y="43"/>
                    </a:cxn>
                    <a:cxn ang="0">
                      <a:pos x="5" y="32"/>
                    </a:cxn>
                    <a:cxn ang="0">
                      <a:pos x="11" y="21"/>
                    </a:cxn>
                    <a:cxn ang="0">
                      <a:pos x="19" y="9"/>
                    </a:cxn>
                    <a:cxn ang="0">
                      <a:pos x="26" y="0"/>
                    </a:cxn>
                    <a:cxn ang="0">
                      <a:pos x="23" y="2"/>
                    </a:cxn>
                    <a:cxn ang="0">
                      <a:pos x="19" y="2"/>
                    </a:cxn>
                  </a:cxnLst>
                  <a:rect l="0" t="0" r="r" b="b"/>
                  <a:pathLst>
                    <a:path w="26" h="43">
                      <a:moveTo>
                        <a:pt x="19" y="2"/>
                      </a:moveTo>
                      <a:lnTo>
                        <a:pt x="11" y="13"/>
                      </a:lnTo>
                      <a:lnTo>
                        <a:pt x="5" y="23"/>
                      </a:lnTo>
                      <a:lnTo>
                        <a:pt x="4" y="34"/>
                      </a:lnTo>
                      <a:lnTo>
                        <a:pt x="0" y="43"/>
                      </a:lnTo>
                      <a:lnTo>
                        <a:pt x="5" y="32"/>
                      </a:lnTo>
                      <a:lnTo>
                        <a:pt x="11" y="21"/>
                      </a:lnTo>
                      <a:lnTo>
                        <a:pt x="19" y="9"/>
                      </a:lnTo>
                      <a:lnTo>
                        <a:pt x="26" y="0"/>
                      </a:lnTo>
                      <a:lnTo>
                        <a:pt x="23" y="2"/>
                      </a:lnTo>
                      <a:lnTo>
                        <a:pt x="19" y="2"/>
                      </a:lnTo>
                      <a:close/>
                    </a:path>
                  </a:pathLst>
                </a:custGeom>
                <a:solidFill>
                  <a:srgbClr val="DF473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585" name="Freeform 449"/>
                <p:cNvSpPr>
                  <a:spLocks noEditPoints="1"/>
                </p:cNvSpPr>
                <p:nvPr/>
              </p:nvSpPr>
              <p:spPr bwMode="auto">
                <a:xfrm>
                  <a:off x="1396" y="1478"/>
                  <a:ext cx="300" cy="152"/>
                </a:xfrm>
                <a:custGeom>
                  <a:avLst/>
                  <a:gdLst/>
                  <a:ahLst/>
                  <a:cxnLst>
                    <a:cxn ang="0">
                      <a:pos x="25" y="2"/>
                    </a:cxn>
                    <a:cxn ang="0">
                      <a:pos x="15" y="17"/>
                    </a:cxn>
                    <a:cxn ang="0">
                      <a:pos x="6" y="32"/>
                    </a:cxn>
                    <a:cxn ang="0">
                      <a:pos x="2" y="45"/>
                    </a:cxn>
                    <a:cxn ang="0">
                      <a:pos x="0" y="61"/>
                    </a:cxn>
                    <a:cxn ang="0">
                      <a:pos x="6" y="44"/>
                    </a:cxn>
                    <a:cxn ang="0">
                      <a:pos x="11" y="28"/>
                    </a:cxn>
                    <a:cxn ang="0">
                      <a:pos x="21" y="13"/>
                    </a:cxn>
                    <a:cxn ang="0">
                      <a:pos x="32" y="0"/>
                    </a:cxn>
                    <a:cxn ang="0">
                      <a:pos x="28" y="2"/>
                    </a:cxn>
                    <a:cxn ang="0">
                      <a:pos x="25" y="2"/>
                    </a:cxn>
                    <a:cxn ang="0">
                      <a:pos x="298" y="152"/>
                    </a:cxn>
                    <a:cxn ang="0">
                      <a:pos x="300" y="148"/>
                    </a:cxn>
                    <a:cxn ang="0">
                      <a:pos x="300" y="146"/>
                    </a:cxn>
                    <a:cxn ang="0">
                      <a:pos x="300" y="148"/>
                    </a:cxn>
                    <a:cxn ang="0">
                      <a:pos x="298" y="152"/>
                    </a:cxn>
                  </a:cxnLst>
                  <a:rect l="0" t="0" r="r" b="b"/>
                  <a:pathLst>
                    <a:path w="300" h="152">
                      <a:moveTo>
                        <a:pt x="25" y="2"/>
                      </a:moveTo>
                      <a:lnTo>
                        <a:pt x="15" y="17"/>
                      </a:lnTo>
                      <a:lnTo>
                        <a:pt x="6" y="32"/>
                      </a:lnTo>
                      <a:lnTo>
                        <a:pt x="2" y="45"/>
                      </a:lnTo>
                      <a:lnTo>
                        <a:pt x="0" y="61"/>
                      </a:lnTo>
                      <a:lnTo>
                        <a:pt x="6" y="44"/>
                      </a:lnTo>
                      <a:lnTo>
                        <a:pt x="11" y="28"/>
                      </a:lnTo>
                      <a:lnTo>
                        <a:pt x="21" y="13"/>
                      </a:lnTo>
                      <a:lnTo>
                        <a:pt x="32" y="0"/>
                      </a:lnTo>
                      <a:lnTo>
                        <a:pt x="28" y="2"/>
                      </a:lnTo>
                      <a:lnTo>
                        <a:pt x="25" y="2"/>
                      </a:lnTo>
                      <a:close/>
                      <a:moveTo>
                        <a:pt x="298" y="152"/>
                      </a:moveTo>
                      <a:lnTo>
                        <a:pt x="300" y="148"/>
                      </a:lnTo>
                      <a:lnTo>
                        <a:pt x="300" y="146"/>
                      </a:lnTo>
                      <a:lnTo>
                        <a:pt x="300" y="148"/>
                      </a:lnTo>
                      <a:lnTo>
                        <a:pt x="298" y="152"/>
                      </a:lnTo>
                      <a:close/>
                    </a:path>
                  </a:pathLst>
                </a:custGeom>
                <a:solidFill>
                  <a:srgbClr val="DF493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586" name="Freeform 450"/>
                <p:cNvSpPr>
                  <a:spLocks noEditPoints="1"/>
                </p:cNvSpPr>
                <p:nvPr/>
              </p:nvSpPr>
              <p:spPr bwMode="auto">
                <a:xfrm>
                  <a:off x="1396" y="1478"/>
                  <a:ext cx="300" cy="161"/>
                </a:xfrm>
                <a:custGeom>
                  <a:avLst/>
                  <a:gdLst/>
                  <a:ahLst/>
                  <a:cxnLst>
                    <a:cxn ang="0">
                      <a:pos x="28" y="2"/>
                    </a:cxn>
                    <a:cxn ang="0">
                      <a:pos x="21" y="11"/>
                    </a:cxn>
                    <a:cxn ang="0">
                      <a:pos x="13" y="23"/>
                    </a:cxn>
                    <a:cxn ang="0">
                      <a:pos x="7" y="34"/>
                    </a:cxn>
                    <a:cxn ang="0">
                      <a:pos x="2" y="45"/>
                    </a:cxn>
                    <a:cxn ang="0">
                      <a:pos x="0" y="53"/>
                    </a:cxn>
                    <a:cxn ang="0">
                      <a:pos x="0" y="62"/>
                    </a:cxn>
                    <a:cxn ang="0">
                      <a:pos x="0" y="64"/>
                    </a:cxn>
                    <a:cxn ang="0">
                      <a:pos x="0" y="68"/>
                    </a:cxn>
                    <a:cxn ang="0">
                      <a:pos x="4" y="49"/>
                    </a:cxn>
                    <a:cxn ang="0">
                      <a:pos x="13" y="32"/>
                    </a:cxn>
                    <a:cxn ang="0">
                      <a:pos x="23" y="15"/>
                    </a:cxn>
                    <a:cxn ang="0">
                      <a:pos x="34" y="0"/>
                    </a:cxn>
                    <a:cxn ang="0">
                      <a:pos x="32" y="0"/>
                    </a:cxn>
                    <a:cxn ang="0">
                      <a:pos x="28" y="2"/>
                    </a:cxn>
                    <a:cxn ang="0">
                      <a:pos x="292" y="161"/>
                    </a:cxn>
                    <a:cxn ang="0">
                      <a:pos x="296" y="155"/>
                    </a:cxn>
                    <a:cxn ang="0">
                      <a:pos x="300" y="150"/>
                    </a:cxn>
                    <a:cxn ang="0">
                      <a:pos x="300" y="142"/>
                    </a:cxn>
                    <a:cxn ang="0">
                      <a:pos x="300" y="136"/>
                    </a:cxn>
                    <a:cxn ang="0">
                      <a:pos x="298" y="150"/>
                    </a:cxn>
                    <a:cxn ang="0">
                      <a:pos x="292" y="161"/>
                    </a:cxn>
                  </a:cxnLst>
                  <a:rect l="0" t="0" r="r" b="b"/>
                  <a:pathLst>
                    <a:path w="300" h="161">
                      <a:moveTo>
                        <a:pt x="28" y="2"/>
                      </a:moveTo>
                      <a:lnTo>
                        <a:pt x="21" y="11"/>
                      </a:lnTo>
                      <a:lnTo>
                        <a:pt x="13" y="23"/>
                      </a:lnTo>
                      <a:lnTo>
                        <a:pt x="7" y="34"/>
                      </a:lnTo>
                      <a:lnTo>
                        <a:pt x="2" y="45"/>
                      </a:lnTo>
                      <a:lnTo>
                        <a:pt x="0" y="53"/>
                      </a:lnTo>
                      <a:lnTo>
                        <a:pt x="0" y="62"/>
                      </a:lnTo>
                      <a:lnTo>
                        <a:pt x="0" y="64"/>
                      </a:lnTo>
                      <a:lnTo>
                        <a:pt x="0" y="68"/>
                      </a:lnTo>
                      <a:lnTo>
                        <a:pt x="4" y="49"/>
                      </a:lnTo>
                      <a:lnTo>
                        <a:pt x="13" y="32"/>
                      </a:lnTo>
                      <a:lnTo>
                        <a:pt x="23" y="15"/>
                      </a:lnTo>
                      <a:lnTo>
                        <a:pt x="34" y="0"/>
                      </a:lnTo>
                      <a:lnTo>
                        <a:pt x="32" y="0"/>
                      </a:lnTo>
                      <a:lnTo>
                        <a:pt x="28" y="2"/>
                      </a:lnTo>
                      <a:close/>
                      <a:moveTo>
                        <a:pt x="292" y="161"/>
                      </a:moveTo>
                      <a:lnTo>
                        <a:pt x="296" y="155"/>
                      </a:lnTo>
                      <a:lnTo>
                        <a:pt x="300" y="150"/>
                      </a:lnTo>
                      <a:lnTo>
                        <a:pt x="300" y="142"/>
                      </a:lnTo>
                      <a:lnTo>
                        <a:pt x="300" y="136"/>
                      </a:lnTo>
                      <a:lnTo>
                        <a:pt x="298" y="150"/>
                      </a:lnTo>
                      <a:lnTo>
                        <a:pt x="292" y="161"/>
                      </a:lnTo>
                      <a:close/>
                    </a:path>
                  </a:pathLst>
                </a:custGeom>
                <a:solidFill>
                  <a:srgbClr val="DF4B3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587" name="Freeform 451"/>
                <p:cNvSpPr>
                  <a:spLocks noEditPoints="1"/>
                </p:cNvSpPr>
                <p:nvPr/>
              </p:nvSpPr>
              <p:spPr bwMode="auto">
                <a:xfrm>
                  <a:off x="1394" y="1478"/>
                  <a:ext cx="302" cy="165"/>
                </a:xfrm>
                <a:custGeom>
                  <a:avLst/>
                  <a:gdLst/>
                  <a:ahLst/>
                  <a:cxnLst>
                    <a:cxn ang="0">
                      <a:pos x="34" y="0"/>
                    </a:cxn>
                    <a:cxn ang="0">
                      <a:pos x="23" y="13"/>
                    </a:cxn>
                    <a:cxn ang="0">
                      <a:pos x="13" y="28"/>
                    </a:cxn>
                    <a:cxn ang="0">
                      <a:pos x="8" y="44"/>
                    </a:cxn>
                    <a:cxn ang="0">
                      <a:pos x="2" y="61"/>
                    </a:cxn>
                    <a:cxn ang="0">
                      <a:pos x="2" y="61"/>
                    </a:cxn>
                    <a:cxn ang="0">
                      <a:pos x="2" y="62"/>
                    </a:cxn>
                    <a:cxn ang="0">
                      <a:pos x="0" y="72"/>
                    </a:cxn>
                    <a:cxn ang="0">
                      <a:pos x="0" y="81"/>
                    </a:cxn>
                    <a:cxn ang="0">
                      <a:pos x="6" y="59"/>
                    </a:cxn>
                    <a:cxn ang="0">
                      <a:pos x="13" y="38"/>
                    </a:cxn>
                    <a:cxn ang="0">
                      <a:pos x="25" y="19"/>
                    </a:cxn>
                    <a:cxn ang="0">
                      <a:pos x="38" y="0"/>
                    </a:cxn>
                    <a:cxn ang="0">
                      <a:pos x="38" y="0"/>
                    </a:cxn>
                    <a:cxn ang="0">
                      <a:pos x="38" y="0"/>
                    </a:cxn>
                    <a:cxn ang="0">
                      <a:pos x="36" y="0"/>
                    </a:cxn>
                    <a:cxn ang="0">
                      <a:pos x="34" y="0"/>
                    </a:cxn>
                    <a:cxn ang="0">
                      <a:pos x="300" y="152"/>
                    </a:cxn>
                    <a:cxn ang="0">
                      <a:pos x="302" y="148"/>
                    </a:cxn>
                    <a:cxn ang="0">
                      <a:pos x="302" y="146"/>
                    </a:cxn>
                    <a:cxn ang="0">
                      <a:pos x="302" y="138"/>
                    </a:cxn>
                    <a:cxn ang="0">
                      <a:pos x="302" y="133"/>
                    </a:cxn>
                    <a:cxn ang="0">
                      <a:pos x="296" y="150"/>
                    </a:cxn>
                    <a:cxn ang="0">
                      <a:pos x="290" y="165"/>
                    </a:cxn>
                    <a:cxn ang="0">
                      <a:pos x="292" y="165"/>
                    </a:cxn>
                    <a:cxn ang="0">
                      <a:pos x="292" y="163"/>
                    </a:cxn>
                    <a:cxn ang="0">
                      <a:pos x="296" y="157"/>
                    </a:cxn>
                    <a:cxn ang="0">
                      <a:pos x="300" y="152"/>
                    </a:cxn>
                  </a:cxnLst>
                  <a:rect l="0" t="0" r="r" b="b"/>
                  <a:pathLst>
                    <a:path w="302" h="165">
                      <a:moveTo>
                        <a:pt x="34" y="0"/>
                      </a:moveTo>
                      <a:lnTo>
                        <a:pt x="23" y="13"/>
                      </a:lnTo>
                      <a:lnTo>
                        <a:pt x="13" y="28"/>
                      </a:lnTo>
                      <a:lnTo>
                        <a:pt x="8" y="44"/>
                      </a:lnTo>
                      <a:lnTo>
                        <a:pt x="2" y="61"/>
                      </a:lnTo>
                      <a:lnTo>
                        <a:pt x="2" y="61"/>
                      </a:lnTo>
                      <a:lnTo>
                        <a:pt x="2" y="62"/>
                      </a:lnTo>
                      <a:lnTo>
                        <a:pt x="0" y="72"/>
                      </a:lnTo>
                      <a:lnTo>
                        <a:pt x="0" y="81"/>
                      </a:lnTo>
                      <a:lnTo>
                        <a:pt x="6" y="59"/>
                      </a:lnTo>
                      <a:lnTo>
                        <a:pt x="13" y="38"/>
                      </a:lnTo>
                      <a:lnTo>
                        <a:pt x="25" y="19"/>
                      </a:lnTo>
                      <a:lnTo>
                        <a:pt x="38" y="0"/>
                      </a:lnTo>
                      <a:lnTo>
                        <a:pt x="38" y="0"/>
                      </a:lnTo>
                      <a:lnTo>
                        <a:pt x="38" y="0"/>
                      </a:lnTo>
                      <a:lnTo>
                        <a:pt x="36" y="0"/>
                      </a:lnTo>
                      <a:lnTo>
                        <a:pt x="34" y="0"/>
                      </a:lnTo>
                      <a:close/>
                      <a:moveTo>
                        <a:pt x="300" y="152"/>
                      </a:moveTo>
                      <a:lnTo>
                        <a:pt x="302" y="148"/>
                      </a:lnTo>
                      <a:lnTo>
                        <a:pt x="302" y="146"/>
                      </a:lnTo>
                      <a:lnTo>
                        <a:pt x="302" y="138"/>
                      </a:lnTo>
                      <a:lnTo>
                        <a:pt x="302" y="133"/>
                      </a:lnTo>
                      <a:lnTo>
                        <a:pt x="296" y="150"/>
                      </a:lnTo>
                      <a:lnTo>
                        <a:pt x="290" y="165"/>
                      </a:lnTo>
                      <a:lnTo>
                        <a:pt x="292" y="165"/>
                      </a:lnTo>
                      <a:lnTo>
                        <a:pt x="292" y="163"/>
                      </a:lnTo>
                      <a:lnTo>
                        <a:pt x="296" y="157"/>
                      </a:lnTo>
                      <a:lnTo>
                        <a:pt x="300" y="152"/>
                      </a:lnTo>
                      <a:close/>
                    </a:path>
                  </a:pathLst>
                </a:custGeom>
                <a:solidFill>
                  <a:srgbClr val="E04D3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588" name="Freeform 452"/>
                <p:cNvSpPr>
                  <a:spLocks noEditPoints="1"/>
                </p:cNvSpPr>
                <p:nvPr/>
              </p:nvSpPr>
              <p:spPr bwMode="auto">
                <a:xfrm>
                  <a:off x="1394" y="1478"/>
                  <a:ext cx="302" cy="169"/>
                </a:xfrm>
                <a:custGeom>
                  <a:avLst/>
                  <a:gdLst/>
                  <a:ahLst/>
                  <a:cxnLst>
                    <a:cxn ang="0">
                      <a:pos x="36" y="0"/>
                    </a:cxn>
                    <a:cxn ang="0">
                      <a:pos x="25" y="15"/>
                    </a:cxn>
                    <a:cxn ang="0">
                      <a:pos x="15" y="32"/>
                    </a:cxn>
                    <a:cxn ang="0">
                      <a:pos x="6" y="49"/>
                    </a:cxn>
                    <a:cxn ang="0">
                      <a:pos x="2" y="68"/>
                    </a:cxn>
                    <a:cxn ang="0">
                      <a:pos x="0" y="78"/>
                    </a:cxn>
                    <a:cxn ang="0">
                      <a:pos x="0" y="87"/>
                    </a:cxn>
                    <a:cxn ang="0">
                      <a:pos x="0" y="89"/>
                    </a:cxn>
                    <a:cxn ang="0">
                      <a:pos x="2" y="91"/>
                    </a:cxn>
                    <a:cxn ang="0">
                      <a:pos x="4" y="78"/>
                    </a:cxn>
                    <a:cxn ang="0">
                      <a:pos x="6" y="64"/>
                    </a:cxn>
                    <a:cxn ang="0">
                      <a:pos x="9" y="53"/>
                    </a:cxn>
                    <a:cxn ang="0">
                      <a:pos x="13" y="42"/>
                    </a:cxn>
                    <a:cxn ang="0">
                      <a:pos x="19" y="30"/>
                    </a:cxn>
                    <a:cxn ang="0">
                      <a:pos x="27" y="21"/>
                    </a:cxn>
                    <a:cxn ang="0">
                      <a:pos x="32" y="9"/>
                    </a:cxn>
                    <a:cxn ang="0">
                      <a:pos x="42" y="0"/>
                    </a:cxn>
                    <a:cxn ang="0">
                      <a:pos x="40" y="0"/>
                    </a:cxn>
                    <a:cxn ang="0">
                      <a:pos x="38" y="0"/>
                    </a:cxn>
                    <a:cxn ang="0">
                      <a:pos x="36" y="0"/>
                    </a:cxn>
                    <a:cxn ang="0">
                      <a:pos x="36" y="0"/>
                    </a:cxn>
                    <a:cxn ang="0">
                      <a:pos x="294" y="161"/>
                    </a:cxn>
                    <a:cxn ang="0">
                      <a:pos x="300" y="150"/>
                    </a:cxn>
                    <a:cxn ang="0">
                      <a:pos x="302" y="136"/>
                    </a:cxn>
                    <a:cxn ang="0">
                      <a:pos x="302" y="133"/>
                    </a:cxn>
                    <a:cxn ang="0">
                      <a:pos x="300" y="131"/>
                    </a:cxn>
                    <a:cxn ang="0">
                      <a:pos x="294" y="150"/>
                    </a:cxn>
                    <a:cxn ang="0">
                      <a:pos x="286" y="169"/>
                    </a:cxn>
                    <a:cxn ang="0">
                      <a:pos x="290" y="165"/>
                    </a:cxn>
                    <a:cxn ang="0">
                      <a:pos x="292" y="163"/>
                    </a:cxn>
                    <a:cxn ang="0">
                      <a:pos x="294" y="163"/>
                    </a:cxn>
                    <a:cxn ang="0">
                      <a:pos x="294" y="161"/>
                    </a:cxn>
                  </a:cxnLst>
                  <a:rect l="0" t="0" r="r" b="b"/>
                  <a:pathLst>
                    <a:path w="302" h="169">
                      <a:moveTo>
                        <a:pt x="36" y="0"/>
                      </a:moveTo>
                      <a:lnTo>
                        <a:pt x="25" y="15"/>
                      </a:lnTo>
                      <a:lnTo>
                        <a:pt x="15" y="32"/>
                      </a:lnTo>
                      <a:lnTo>
                        <a:pt x="6" y="49"/>
                      </a:lnTo>
                      <a:lnTo>
                        <a:pt x="2" y="68"/>
                      </a:lnTo>
                      <a:lnTo>
                        <a:pt x="0" y="78"/>
                      </a:lnTo>
                      <a:lnTo>
                        <a:pt x="0" y="87"/>
                      </a:lnTo>
                      <a:lnTo>
                        <a:pt x="0" y="89"/>
                      </a:lnTo>
                      <a:lnTo>
                        <a:pt x="2" y="91"/>
                      </a:lnTo>
                      <a:lnTo>
                        <a:pt x="4" y="78"/>
                      </a:lnTo>
                      <a:lnTo>
                        <a:pt x="6" y="64"/>
                      </a:lnTo>
                      <a:lnTo>
                        <a:pt x="9" y="53"/>
                      </a:lnTo>
                      <a:lnTo>
                        <a:pt x="13" y="42"/>
                      </a:lnTo>
                      <a:lnTo>
                        <a:pt x="19" y="30"/>
                      </a:lnTo>
                      <a:lnTo>
                        <a:pt x="27" y="21"/>
                      </a:lnTo>
                      <a:lnTo>
                        <a:pt x="32" y="9"/>
                      </a:lnTo>
                      <a:lnTo>
                        <a:pt x="42" y="0"/>
                      </a:lnTo>
                      <a:lnTo>
                        <a:pt x="40" y="0"/>
                      </a:lnTo>
                      <a:lnTo>
                        <a:pt x="38" y="0"/>
                      </a:lnTo>
                      <a:lnTo>
                        <a:pt x="36" y="0"/>
                      </a:lnTo>
                      <a:lnTo>
                        <a:pt x="36" y="0"/>
                      </a:lnTo>
                      <a:close/>
                      <a:moveTo>
                        <a:pt x="294" y="161"/>
                      </a:moveTo>
                      <a:lnTo>
                        <a:pt x="300" y="150"/>
                      </a:lnTo>
                      <a:lnTo>
                        <a:pt x="302" y="136"/>
                      </a:lnTo>
                      <a:lnTo>
                        <a:pt x="302" y="133"/>
                      </a:lnTo>
                      <a:lnTo>
                        <a:pt x="300" y="131"/>
                      </a:lnTo>
                      <a:lnTo>
                        <a:pt x="294" y="150"/>
                      </a:lnTo>
                      <a:lnTo>
                        <a:pt x="286" y="169"/>
                      </a:lnTo>
                      <a:lnTo>
                        <a:pt x="290" y="165"/>
                      </a:lnTo>
                      <a:lnTo>
                        <a:pt x="292" y="163"/>
                      </a:lnTo>
                      <a:lnTo>
                        <a:pt x="294" y="163"/>
                      </a:lnTo>
                      <a:lnTo>
                        <a:pt x="294" y="161"/>
                      </a:lnTo>
                      <a:close/>
                    </a:path>
                  </a:pathLst>
                </a:custGeom>
                <a:solidFill>
                  <a:srgbClr val="E0503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589" name="Freeform 453"/>
                <p:cNvSpPr>
                  <a:spLocks noEditPoints="1"/>
                </p:cNvSpPr>
                <p:nvPr/>
              </p:nvSpPr>
              <p:spPr bwMode="auto">
                <a:xfrm>
                  <a:off x="1394" y="1478"/>
                  <a:ext cx="302" cy="172"/>
                </a:xfrm>
                <a:custGeom>
                  <a:avLst/>
                  <a:gdLst/>
                  <a:ahLst/>
                  <a:cxnLst>
                    <a:cxn ang="0">
                      <a:pos x="38" y="0"/>
                    </a:cxn>
                    <a:cxn ang="0">
                      <a:pos x="25" y="19"/>
                    </a:cxn>
                    <a:cxn ang="0">
                      <a:pos x="13" y="38"/>
                    </a:cxn>
                    <a:cxn ang="0">
                      <a:pos x="6" y="59"/>
                    </a:cxn>
                    <a:cxn ang="0">
                      <a:pos x="0" y="81"/>
                    </a:cxn>
                    <a:cxn ang="0">
                      <a:pos x="0" y="83"/>
                    </a:cxn>
                    <a:cxn ang="0">
                      <a:pos x="0" y="87"/>
                    </a:cxn>
                    <a:cxn ang="0">
                      <a:pos x="2" y="89"/>
                    </a:cxn>
                    <a:cxn ang="0">
                      <a:pos x="4" y="93"/>
                    </a:cxn>
                    <a:cxn ang="0">
                      <a:pos x="4" y="80"/>
                    </a:cxn>
                    <a:cxn ang="0">
                      <a:pos x="8" y="68"/>
                    </a:cxn>
                    <a:cxn ang="0">
                      <a:pos x="11" y="55"/>
                    </a:cxn>
                    <a:cxn ang="0">
                      <a:pos x="15" y="44"/>
                    </a:cxn>
                    <a:cxn ang="0">
                      <a:pos x="21" y="32"/>
                    </a:cxn>
                    <a:cxn ang="0">
                      <a:pos x="28" y="21"/>
                    </a:cxn>
                    <a:cxn ang="0">
                      <a:pos x="34" y="11"/>
                    </a:cxn>
                    <a:cxn ang="0">
                      <a:pos x="44" y="2"/>
                    </a:cxn>
                    <a:cxn ang="0">
                      <a:pos x="42" y="0"/>
                    </a:cxn>
                    <a:cxn ang="0">
                      <a:pos x="38" y="0"/>
                    </a:cxn>
                    <a:cxn ang="0">
                      <a:pos x="290" y="165"/>
                    </a:cxn>
                    <a:cxn ang="0">
                      <a:pos x="296" y="150"/>
                    </a:cxn>
                    <a:cxn ang="0">
                      <a:pos x="302" y="133"/>
                    </a:cxn>
                    <a:cxn ang="0">
                      <a:pos x="300" y="131"/>
                    </a:cxn>
                    <a:cxn ang="0">
                      <a:pos x="298" y="129"/>
                    </a:cxn>
                    <a:cxn ang="0">
                      <a:pos x="292" y="152"/>
                    </a:cxn>
                    <a:cxn ang="0">
                      <a:pos x="283" y="172"/>
                    </a:cxn>
                    <a:cxn ang="0">
                      <a:pos x="288" y="169"/>
                    </a:cxn>
                    <a:cxn ang="0">
                      <a:pos x="290" y="165"/>
                    </a:cxn>
                    <a:cxn ang="0">
                      <a:pos x="2" y="104"/>
                    </a:cxn>
                    <a:cxn ang="0">
                      <a:pos x="2" y="104"/>
                    </a:cxn>
                    <a:cxn ang="0">
                      <a:pos x="2" y="104"/>
                    </a:cxn>
                    <a:cxn ang="0">
                      <a:pos x="2" y="104"/>
                    </a:cxn>
                    <a:cxn ang="0">
                      <a:pos x="2" y="104"/>
                    </a:cxn>
                    <a:cxn ang="0">
                      <a:pos x="2" y="104"/>
                    </a:cxn>
                    <a:cxn ang="0">
                      <a:pos x="2" y="104"/>
                    </a:cxn>
                  </a:cxnLst>
                  <a:rect l="0" t="0" r="r" b="b"/>
                  <a:pathLst>
                    <a:path w="302" h="172">
                      <a:moveTo>
                        <a:pt x="38" y="0"/>
                      </a:moveTo>
                      <a:lnTo>
                        <a:pt x="25" y="19"/>
                      </a:lnTo>
                      <a:lnTo>
                        <a:pt x="13" y="38"/>
                      </a:lnTo>
                      <a:lnTo>
                        <a:pt x="6" y="59"/>
                      </a:lnTo>
                      <a:lnTo>
                        <a:pt x="0" y="81"/>
                      </a:lnTo>
                      <a:lnTo>
                        <a:pt x="0" y="83"/>
                      </a:lnTo>
                      <a:lnTo>
                        <a:pt x="0" y="87"/>
                      </a:lnTo>
                      <a:lnTo>
                        <a:pt x="2" y="89"/>
                      </a:lnTo>
                      <a:lnTo>
                        <a:pt x="4" y="93"/>
                      </a:lnTo>
                      <a:lnTo>
                        <a:pt x="4" y="80"/>
                      </a:lnTo>
                      <a:lnTo>
                        <a:pt x="8" y="68"/>
                      </a:lnTo>
                      <a:lnTo>
                        <a:pt x="11" y="55"/>
                      </a:lnTo>
                      <a:lnTo>
                        <a:pt x="15" y="44"/>
                      </a:lnTo>
                      <a:lnTo>
                        <a:pt x="21" y="32"/>
                      </a:lnTo>
                      <a:lnTo>
                        <a:pt x="28" y="21"/>
                      </a:lnTo>
                      <a:lnTo>
                        <a:pt x="34" y="11"/>
                      </a:lnTo>
                      <a:lnTo>
                        <a:pt x="44" y="2"/>
                      </a:lnTo>
                      <a:lnTo>
                        <a:pt x="42" y="0"/>
                      </a:lnTo>
                      <a:lnTo>
                        <a:pt x="38" y="0"/>
                      </a:lnTo>
                      <a:close/>
                      <a:moveTo>
                        <a:pt x="290" y="165"/>
                      </a:moveTo>
                      <a:lnTo>
                        <a:pt x="296" y="150"/>
                      </a:lnTo>
                      <a:lnTo>
                        <a:pt x="302" y="133"/>
                      </a:lnTo>
                      <a:lnTo>
                        <a:pt x="300" y="131"/>
                      </a:lnTo>
                      <a:lnTo>
                        <a:pt x="298" y="129"/>
                      </a:lnTo>
                      <a:lnTo>
                        <a:pt x="292" y="152"/>
                      </a:lnTo>
                      <a:lnTo>
                        <a:pt x="283" y="172"/>
                      </a:lnTo>
                      <a:lnTo>
                        <a:pt x="288" y="169"/>
                      </a:lnTo>
                      <a:lnTo>
                        <a:pt x="290" y="165"/>
                      </a:lnTo>
                      <a:close/>
                      <a:moveTo>
                        <a:pt x="2" y="104"/>
                      </a:moveTo>
                      <a:lnTo>
                        <a:pt x="2" y="104"/>
                      </a:lnTo>
                      <a:lnTo>
                        <a:pt x="2" y="104"/>
                      </a:lnTo>
                      <a:lnTo>
                        <a:pt x="2" y="104"/>
                      </a:lnTo>
                      <a:lnTo>
                        <a:pt x="2" y="104"/>
                      </a:lnTo>
                      <a:lnTo>
                        <a:pt x="2" y="104"/>
                      </a:lnTo>
                      <a:lnTo>
                        <a:pt x="2" y="104"/>
                      </a:lnTo>
                      <a:close/>
                    </a:path>
                  </a:pathLst>
                </a:custGeom>
                <a:solidFill>
                  <a:srgbClr val="E0513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590" name="Freeform 454"/>
                <p:cNvSpPr>
                  <a:spLocks noEditPoints="1"/>
                </p:cNvSpPr>
                <p:nvPr/>
              </p:nvSpPr>
              <p:spPr bwMode="auto">
                <a:xfrm>
                  <a:off x="1396" y="1478"/>
                  <a:ext cx="298" cy="174"/>
                </a:xfrm>
                <a:custGeom>
                  <a:avLst/>
                  <a:gdLst/>
                  <a:ahLst/>
                  <a:cxnLst>
                    <a:cxn ang="0">
                      <a:pos x="40" y="0"/>
                    </a:cxn>
                    <a:cxn ang="0">
                      <a:pos x="30" y="9"/>
                    </a:cxn>
                    <a:cxn ang="0">
                      <a:pos x="25" y="21"/>
                    </a:cxn>
                    <a:cxn ang="0">
                      <a:pos x="17" y="30"/>
                    </a:cxn>
                    <a:cxn ang="0">
                      <a:pos x="11" y="42"/>
                    </a:cxn>
                    <a:cxn ang="0">
                      <a:pos x="7" y="53"/>
                    </a:cxn>
                    <a:cxn ang="0">
                      <a:pos x="4" y="64"/>
                    </a:cxn>
                    <a:cxn ang="0">
                      <a:pos x="2" y="78"/>
                    </a:cxn>
                    <a:cxn ang="0">
                      <a:pos x="0" y="91"/>
                    </a:cxn>
                    <a:cxn ang="0">
                      <a:pos x="2" y="95"/>
                    </a:cxn>
                    <a:cxn ang="0">
                      <a:pos x="4" y="97"/>
                    </a:cxn>
                    <a:cxn ang="0">
                      <a:pos x="4" y="83"/>
                    </a:cxn>
                    <a:cxn ang="0">
                      <a:pos x="6" y="70"/>
                    </a:cxn>
                    <a:cxn ang="0">
                      <a:pos x="9" y="57"/>
                    </a:cxn>
                    <a:cxn ang="0">
                      <a:pos x="15" y="45"/>
                    </a:cxn>
                    <a:cxn ang="0">
                      <a:pos x="21" y="32"/>
                    </a:cxn>
                    <a:cxn ang="0">
                      <a:pos x="26" y="21"/>
                    </a:cxn>
                    <a:cxn ang="0">
                      <a:pos x="36" y="11"/>
                    </a:cxn>
                    <a:cxn ang="0">
                      <a:pos x="44" y="2"/>
                    </a:cxn>
                    <a:cxn ang="0">
                      <a:pos x="42" y="2"/>
                    </a:cxn>
                    <a:cxn ang="0">
                      <a:pos x="40" y="0"/>
                    </a:cxn>
                    <a:cxn ang="0">
                      <a:pos x="284" y="169"/>
                    </a:cxn>
                    <a:cxn ang="0">
                      <a:pos x="292" y="150"/>
                    </a:cxn>
                    <a:cxn ang="0">
                      <a:pos x="298" y="131"/>
                    </a:cxn>
                    <a:cxn ang="0">
                      <a:pos x="296" y="129"/>
                    </a:cxn>
                    <a:cxn ang="0">
                      <a:pos x="294" y="127"/>
                    </a:cxn>
                    <a:cxn ang="0">
                      <a:pos x="292" y="140"/>
                    </a:cxn>
                    <a:cxn ang="0">
                      <a:pos x="288" y="152"/>
                    </a:cxn>
                    <a:cxn ang="0">
                      <a:pos x="283" y="163"/>
                    </a:cxn>
                    <a:cxn ang="0">
                      <a:pos x="277" y="174"/>
                    </a:cxn>
                    <a:cxn ang="0">
                      <a:pos x="281" y="172"/>
                    </a:cxn>
                    <a:cxn ang="0">
                      <a:pos x="284" y="169"/>
                    </a:cxn>
                    <a:cxn ang="0">
                      <a:pos x="2" y="104"/>
                    </a:cxn>
                    <a:cxn ang="0">
                      <a:pos x="2" y="104"/>
                    </a:cxn>
                    <a:cxn ang="0">
                      <a:pos x="0" y="104"/>
                    </a:cxn>
                    <a:cxn ang="0">
                      <a:pos x="2" y="104"/>
                    </a:cxn>
                    <a:cxn ang="0">
                      <a:pos x="2" y="104"/>
                    </a:cxn>
                    <a:cxn ang="0">
                      <a:pos x="2" y="104"/>
                    </a:cxn>
                    <a:cxn ang="0">
                      <a:pos x="2" y="104"/>
                    </a:cxn>
                  </a:cxnLst>
                  <a:rect l="0" t="0" r="r" b="b"/>
                  <a:pathLst>
                    <a:path w="298" h="174">
                      <a:moveTo>
                        <a:pt x="40" y="0"/>
                      </a:moveTo>
                      <a:lnTo>
                        <a:pt x="30" y="9"/>
                      </a:lnTo>
                      <a:lnTo>
                        <a:pt x="25" y="21"/>
                      </a:lnTo>
                      <a:lnTo>
                        <a:pt x="17" y="30"/>
                      </a:lnTo>
                      <a:lnTo>
                        <a:pt x="11" y="42"/>
                      </a:lnTo>
                      <a:lnTo>
                        <a:pt x="7" y="53"/>
                      </a:lnTo>
                      <a:lnTo>
                        <a:pt x="4" y="64"/>
                      </a:lnTo>
                      <a:lnTo>
                        <a:pt x="2" y="78"/>
                      </a:lnTo>
                      <a:lnTo>
                        <a:pt x="0" y="91"/>
                      </a:lnTo>
                      <a:lnTo>
                        <a:pt x="2" y="95"/>
                      </a:lnTo>
                      <a:lnTo>
                        <a:pt x="4" y="97"/>
                      </a:lnTo>
                      <a:lnTo>
                        <a:pt x="4" y="83"/>
                      </a:lnTo>
                      <a:lnTo>
                        <a:pt x="6" y="70"/>
                      </a:lnTo>
                      <a:lnTo>
                        <a:pt x="9" y="57"/>
                      </a:lnTo>
                      <a:lnTo>
                        <a:pt x="15" y="45"/>
                      </a:lnTo>
                      <a:lnTo>
                        <a:pt x="21" y="32"/>
                      </a:lnTo>
                      <a:lnTo>
                        <a:pt x="26" y="21"/>
                      </a:lnTo>
                      <a:lnTo>
                        <a:pt x="36" y="11"/>
                      </a:lnTo>
                      <a:lnTo>
                        <a:pt x="44" y="2"/>
                      </a:lnTo>
                      <a:lnTo>
                        <a:pt x="42" y="2"/>
                      </a:lnTo>
                      <a:lnTo>
                        <a:pt x="40" y="0"/>
                      </a:lnTo>
                      <a:close/>
                      <a:moveTo>
                        <a:pt x="284" y="169"/>
                      </a:moveTo>
                      <a:lnTo>
                        <a:pt x="292" y="150"/>
                      </a:lnTo>
                      <a:lnTo>
                        <a:pt x="298" y="131"/>
                      </a:lnTo>
                      <a:lnTo>
                        <a:pt x="296" y="129"/>
                      </a:lnTo>
                      <a:lnTo>
                        <a:pt x="294" y="127"/>
                      </a:lnTo>
                      <a:lnTo>
                        <a:pt x="292" y="140"/>
                      </a:lnTo>
                      <a:lnTo>
                        <a:pt x="288" y="152"/>
                      </a:lnTo>
                      <a:lnTo>
                        <a:pt x="283" y="163"/>
                      </a:lnTo>
                      <a:lnTo>
                        <a:pt x="277" y="174"/>
                      </a:lnTo>
                      <a:lnTo>
                        <a:pt x="281" y="172"/>
                      </a:lnTo>
                      <a:lnTo>
                        <a:pt x="284" y="169"/>
                      </a:lnTo>
                      <a:close/>
                      <a:moveTo>
                        <a:pt x="2" y="104"/>
                      </a:moveTo>
                      <a:lnTo>
                        <a:pt x="2" y="104"/>
                      </a:lnTo>
                      <a:lnTo>
                        <a:pt x="0" y="104"/>
                      </a:lnTo>
                      <a:lnTo>
                        <a:pt x="2" y="104"/>
                      </a:lnTo>
                      <a:lnTo>
                        <a:pt x="2" y="104"/>
                      </a:lnTo>
                      <a:lnTo>
                        <a:pt x="2" y="104"/>
                      </a:lnTo>
                      <a:lnTo>
                        <a:pt x="2" y="104"/>
                      </a:lnTo>
                      <a:close/>
                    </a:path>
                  </a:pathLst>
                </a:custGeom>
                <a:solidFill>
                  <a:srgbClr val="E1534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591" name="Freeform 455"/>
                <p:cNvSpPr>
                  <a:spLocks noEditPoints="1"/>
                </p:cNvSpPr>
                <p:nvPr/>
              </p:nvSpPr>
              <p:spPr bwMode="auto">
                <a:xfrm>
                  <a:off x="1396" y="1480"/>
                  <a:ext cx="296" cy="176"/>
                </a:xfrm>
                <a:custGeom>
                  <a:avLst/>
                  <a:gdLst/>
                  <a:ahLst/>
                  <a:cxnLst>
                    <a:cxn ang="0">
                      <a:pos x="42" y="0"/>
                    </a:cxn>
                    <a:cxn ang="0">
                      <a:pos x="32" y="9"/>
                    </a:cxn>
                    <a:cxn ang="0">
                      <a:pos x="26" y="19"/>
                    </a:cxn>
                    <a:cxn ang="0">
                      <a:pos x="19" y="30"/>
                    </a:cxn>
                    <a:cxn ang="0">
                      <a:pos x="13" y="42"/>
                    </a:cxn>
                    <a:cxn ang="0">
                      <a:pos x="9" y="53"/>
                    </a:cxn>
                    <a:cxn ang="0">
                      <a:pos x="6" y="66"/>
                    </a:cxn>
                    <a:cxn ang="0">
                      <a:pos x="2" y="78"/>
                    </a:cxn>
                    <a:cxn ang="0">
                      <a:pos x="2" y="91"/>
                    </a:cxn>
                    <a:cxn ang="0">
                      <a:pos x="4" y="95"/>
                    </a:cxn>
                    <a:cxn ang="0">
                      <a:pos x="4" y="98"/>
                    </a:cxn>
                    <a:cxn ang="0">
                      <a:pos x="4" y="100"/>
                    </a:cxn>
                    <a:cxn ang="0">
                      <a:pos x="0" y="102"/>
                    </a:cxn>
                    <a:cxn ang="0">
                      <a:pos x="0" y="102"/>
                    </a:cxn>
                    <a:cxn ang="0">
                      <a:pos x="0" y="102"/>
                    </a:cxn>
                    <a:cxn ang="0">
                      <a:pos x="2" y="102"/>
                    </a:cxn>
                    <a:cxn ang="0">
                      <a:pos x="4" y="102"/>
                    </a:cxn>
                    <a:cxn ang="0">
                      <a:pos x="4" y="102"/>
                    </a:cxn>
                    <a:cxn ang="0">
                      <a:pos x="4" y="100"/>
                    </a:cxn>
                    <a:cxn ang="0">
                      <a:pos x="6" y="87"/>
                    </a:cxn>
                    <a:cxn ang="0">
                      <a:pos x="7" y="72"/>
                    </a:cxn>
                    <a:cxn ang="0">
                      <a:pos x="11" y="59"/>
                    </a:cxn>
                    <a:cxn ang="0">
                      <a:pos x="15" y="45"/>
                    </a:cxn>
                    <a:cxn ang="0">
                      <a:pos x="21" y="32"/>
                    </a:cxn>
                    <a:cxn ang="0">
                      <a:pos x="28" y="21"/>
                    </a:cxn>
                    <a:cxn ang="0">
                      <a:pos x="36" y="9"/>
                    </a:cxn>
                    <a:cxn ang="0">
                      <a:pos x="45" y="0"/>
                    </a:cxn>
                    <a:cxn ang="0">
                      <a:pos x="44" y="0"/>
                    </a:cxn>
                    <a:cxn ang="0">
                      <a:pos x="42" y="0"/>
                    </a:cxn>
                    <a:cxn ang="0">
                      <a:pos x="281" y="170"/>
                    </a:cxn>
                    <a:cxn ang="0">
                      <a:pos x="290" y="150"/>
                    </a:cxn>
                    <a:cxn ang="0">
                      <a:pos x="296" y="127"/>
                    </a:cxn>
                    <a:cxn ang="0">
                      <a:pos x="294" y="125"/>
                    </a:cxn>
                    <a:cxn ang="0">
                      <a:pos x="292" y="123"/>
                    </a:cxn>
                    <a:cxn ang="0">
                      <a:pos x="290" y="138"/>
                    </a:cxn>
                    <a:cxn ang="0">
                      <a:pos x="284" y="152"/>
                    </a:cxn>
                    <a:cxn ang="0">
                      <a:pos x="281" y="165"/>
                    </a:cxn>
                    <a:cxn ang="0">
                      <a:pos x="273" y="176"/>
                    </a:cxn>
                    <a:cxn ang="0">
                      <a:pos x="277" y="172"/>
                    </a:cxn>
                    <a:cxn ang="0">
                      <a:pos x="281" y="170"/>
                    </a:cxn>
                  </a:cxnLst>
                  <a:rect l="0" t="0" r="r" b="b"/>
                  <a:pathLst>
                    <a:path w="296" h="176">
                      <a:moveTo>
                        <a:pt x="42" y="0"/>
                      </a:moveTo>
                      <a:lnTo>
                        <a:pt x="32" y="9"/>
                      </a:lnTo>
                      <a:lnTo>
                        <a:pt x="26" y="19"/>
                      </a:lnTo>
                      <a:lnTo>
                        <a:pt x="19" y="30"/>
                      </a:lnTo>
                      <a:lnTo>
                        <a:pt x="13" y="42"/>
                      </a:lnTo>
                      <a:lnTo>
                        <a:pt x="9" y="53"/>
                      </a:lnTo>
                      <a:lnTo>
                        <a:pt x="6" y="66"/>
                      </a:lnTo>
                      <a:lnTo>
                        <a:pt x="2" y="78"/>
                      </a:lnTo>
                      <a:lnTo>
                        <a:pt x="2" y="91"/>
                      </a:lnTo>
                      <a:lnTo>
                        <a:pt x="4" y="95"/>
                      </a:lnTo>
                      <a:lnTo>
                        <a:pt x="4" y="98"/>
                      </a:lnTo>
                      <a:lnTo>
                        <a:pt x="4" y="100"/>
                      </a:lnTo>
                      <a:lnTo>
                        <a:pt x="0" y="102"/>
                      </a:lnTo>
                      <a:lnTo>
                        <a:pt x="0" y="102"/>
                      </a:lnTo>
                      <a:lnTo>
                        <a:pt x="0" y="102"/>
                      </a:lnTo>
                      <a:lnTo>
                        <a:pt x="2" y="102"/>
                      </a:lnTo>
                      <a:lnTo>
                        <a:pt x="4" y="102"/>
                      </a:lnTo>
                      <a:lnTo>
                        <a:pt x="4" y="102"/>
                      </a:lnTo>
                      <a:lnTo>
                        <a:pt x="4" y="100"/>
                      </a:lnTo>
                      <a:lnTo>
                        <a:pt x="6" y="87"/>
                      </a:lnTo>
                      <a:lnTo>
                        <a:pt x="7" y="72"/>
                      </a:lnTo>
                      <a:lnTo>
                        <a:pt x="11" y="59"/>
                      </a:lnTo>
                      <a:lnTo>
                        <a:pt x="15" y="45"/>
                      </a:lnTo>
                      <a:lnTo>
                        <a:pt x="21" y="32"/>
                      </a:lnTo>
                      <a:lnTo>
                        <a:pt x="28" y="21"/>
                      </a:lnTo>
                      <a:lnTo>
                        <a:pt x="36" y="9"/>
                      </a:lnTo>
                      <a:lnTo>
                        <a:pt x="45" y="0"/>
                      </a:lnTo>
                      <a:lnTo>
                        <a:pt x="44" y="0"/>
                      </a:lnTo>
                      <a:lnTo>
                        <a:pt x="42" y="0"/>
                      </a:lnTo>
                      <a:close/>
                      <a:moveTo>
                        <a:pt x="281" y="170"/>
                      </a:moveTo>
                      <a:lnTo>
                        <a:pt x="290" y="150"/>
                      </a:lnTo>
                      <a:lnTo>
                        <a:pt x="296" y="127"/>
                      </a:lnTo>
                      <a:lnTo>
                        <a:pt x="294" y="125"/>
                      </a:lnTo>
                      <a:lnTo>
                        <a:pt x="292" y="123"/>
                      </a:lnTo>
                      <a:lnTo>
                        <a:pt x="290" y="138"/>
                      </a:lnTo>
                      <a:lnTo>
                        <a:pt x="284" y="152"/>
                      </a:lnTo>
                      <a:lnTo>
                        <a:pt x="281" y="165"/>
                      </a:lnTo>
                      <a:lnTo>
                        <a:pt x="273" y="176"/>
                      </a:lnTo>
                      <a:lnTo>
                        <a:pt x="277" y="172"/>
                      </a:lnTo>
                      <a:lnTo>
                        <a:pt x="281" y="170"/>
                      </a:lnTo>
                      <a:close/>
                    </a:path>
                  </a:pathLst>
                </a:custGeom>
                <a:solidFill>
                  <a:srgbClr val="E1554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592" name="Freeform 456"/>
                <p:cNvSpPr>
                  <a:spLocks noEditPoints="1"/>
                </p:cNvSpPr>
                <p:nvPr/>
              </p:nvSpPr>
              <p:spPr bwMode="auto">
                <a:xfrm>
                  <a:off x="1398" y="1480"/>
                  <a:ext cx="292" cy="180"/>
                </a:xfrm>
                <a:custGeom>
                  <a:avLst/>
                  <a:gdLst/>
                  <a:ahLst/>
                  <a:cxnLst>
                    <a:cxn ang="0">
                      <a:pos x="42" y="0"/>
                    </a:cxn>
                    <a:cxn ang="0">
                      <a:pos x="34" y="9"/>
                    </a:cxn>
                    <a:cxn ang="0">
                      <a:pos x="24" y="19"/>
                    </a:cxn>
                    <a:cxn ang="0">
                      <a:pos x="19" y="30"/>
                    </a:cxn>
                    <a:cxn ang="0">
                      <a:pos x="13" y="43"/>
                    </a:cxn>
                    <a:cxn ang="0">
                      <a:pos x="7" y="55"/>
                    </a:cxn>
                    <a:cxn ang="0">
                      <a:pos x="4" y="68"/>
                    </a:cxn>
                    <a:cxn ang="0">
                      <a:pos x="2" y="81"/>
                    </a:cxn>
                    <a:cxn ang="0">
                      <a:pos x="2" y="95"/>
                    </a:cxn>
                    <a:cxn ang="0">
                      <a:pos x="2" y="98"/>
                    </a:cxn>
                    <a:cxn ang="0">
                      <a:pos x="0" y="102"/>
                    </a:cxn>
                    <a:cxn ang="0">
                      <a:pos x="0" y="102"/>
                    </a:cxn>
                    <a:cxn ang="0">
                      <a:pos x="0" y="102"/>
                    </a:cxn>
                    <a:cxn ang="0">
                      <a:pos x="2" y="102"/>
                    </a:cxn>
                    <a:cxn ang="0">
                      <a:pos x="4" y="102"/>
                    </a:cxn>
                    <a:cxn ang="0">
                      <a:pos x="4" y="102"/>
                    </a:cxn>
                    <a:cxn ang="0">
                      <a:pos x="4" y="100"/>
                    </a:cxn>
                    <a:cxn ang="0">
                      <a:pos x="5" y="87"/>
                    </a:cxn>
                    <a:cxn ang="0">
                      <a:pos x="7" y="72"/>
                    </a:cxn>
                    <a:cxn ang="0">
                      <a:pos x="11" y="59"/>
                    </a:cxn>
                    <a:cxn ang="0">
                      <a:pos x="15" y="45"/>
                    </a:cxn>
                    <a:cxn ang="0">
                      <a:pos x="21" y="34"/>
                    </a:cxn>
                    <a:cxn ang="0">
                      <a:pos x="28" y="21"/>
                    </a:cxn>
                    <a:cxn ang="0">
                      <a:pos x="36" y="11"/>
                    </a:cxn>
                    <a:cxn ang="0">
                      <a:pos x="45" y="0"/>
                    </a:cxn>
                    <a:cxn ang="0">
                      <a:pos x="43" y="0"/>
                    </a:cxn>
                    <a:cxn ang="0">
                      <a:pos x="42" y="0"/>
                    </a:cxn>
                    <a:cxn ang="0">
                      <a:pos x="275" y="172"/>
                    </a:cxn>
                    <a:cxn ang="0">
                      <a:pos x="281" y="161"/>
                    </a:cxn>
                    <a:cxn ang="0">
                      <a:pos x="286" y="150"/>
                    </a:cxn>
                    <a:cxn ang="0">
                      <a:pos x="290" y="138"/>
                    </a:cxn>
                    <a:cxn ang="0">
                      <a:pos x="292" y="125"/>
                    </a:cxn>
                    <a:cxn ang="0">
                      <a:pos x="292" y="123"/>
                    </a:cxn>
                    <a:cxn ang="0">
                      <a:pos x="290" y="123"/>
                    </a:cxn>
                    <a:cxn ang="0">
                      <a:pos x="290" y="123"/>
                    </a:cxn>
                    <a:cxn ang="0">
                      <a:pos x="288" y="123"/>
                    </a:cxn>
                    <a:cxn ang="0">
                      <a:pos x="286" y="138"/>
                    </a:cxn>
                    <a:cxn ang="0">
                      <a:pos x="281" y="153"/>
                    </a:cxn>
                    <a:cxn ang="0">
                      <a:pos x="275" y="167"/>
                    </a:cxn>
                    <a:cxn ang="0">
                      <a:pos x="265" y="180"/>
                    </a:cxn>
                    <a:cxn ang="0">
                      <a:pos x="271" y="176"/>
                    </a:cxn>
                    <a:cxn ang="0">
                      <a:pos x="275" y="172"/>
                    </a:cxn>
                  </a:cxnLst>
                  <a:rect l="0" t="0" r="r" b="b"/>
                  <a:pathLst>
                    <a:path w="292" h="180">
                      <a:moveTo>
                        <a:pt x="42" y="0"/>
                      </a:moveTo>
                      <a:lnTo>
                        <a:pt x="34" y="9"/>
                      </a:lnTo>
                      <a:lnTo>
                        <a:pt x="24" y="19"/>
                      </a:lnTo>
                      <a:lnTo>
                        <a:pt x="19" y="30"/>
                      </a:lnTo>
                      <a:lnTo>
                        <a:pt x="13" y="43"/>
                      </a:lnTo>
                      <a:lnTo>
                        <a:pt x="7" y="55"/>
                      </a:lnTo>
                      <a:lnTo>
                        <a:pt x="4" y="68"/>
                      </a:lnTo>
                      <a:lnTo>
                        <a:pt x="2" y="81"/>
                      </a:lnTo>
                      <a:lnTo>
                        <a:pt x="2" y="95"/>
                      </a:lnTo>
                      <a:lnTo>
                        <a:pt x="2" y="98"/>
                      </a:lnTo>
                      <a:lnTo>
                        <a:pt x="0" y="102"/>
                      </a:lnTo>
                      <a:lnTo>
                        <a:pt x="0" y="102"/>
                      </a:lnTo>
                      <a:lnTo>
                        <a:pt x="0" y="102"/>
                      </a:lnTo>
                      <a:lnTo>
                        <a:pt x="2" y="102"/>
                      </a:lnTo>
                      <a:lnTo>
                        <a:pt x="4" y="102"/>
                      </a:lnTo>
                      <a:lnTo>
                        <a:pt x="4" y="102"/>
                      </a:lnTo>
                      <a:lnTo>
                        <a:pt x="4" y="100"/>
                      </a:lnTo>
                      <a:lnTo>
                        <a:pt x="5" y="87"/>
                      </a:lnTo>
                      <a:lnTo>
                        <a:pt x="7" y="72"/>
                      </a:lnTo>
                      <a:lnTo>
                        <a:pt x="11" y="59"/>
                      </a:lnTo>
                      <a:lnTo>
                        <a:pt x="15" y="45"/>
                      </a:lnTo>
                      <a:lnTo>
                        <a:pt x="21" y="34"/>
                      </a:lnTo>
                      <a:lnTo>
                        <a:pt x="28" y="21"/>
                      </a:lnTo>
                      <a:lnTo>
                        <a:pt x="36" y="11"/>
                      </a:lnTo>
                      <a:lnTo>
                        <a:pt x="45" y="0"/>
                      </a:lnTo>
                      <a:lnTo>
                        <a:pt x="43" y="0"/>
                      </a:lnTo>
                      <a:lnTo>
                        <a:pt x="42" y="0"/>
                      </a:lnTo>
                      <a:close/>
                      <a:moveTo>
                        <a:pt x="275" y="172"/>
                      </a:moveTo>
                      <a:lnTo>
                        <a:pt x="281" y="161"/>
                      </a:lnTo>
                      <a:lnTo>
                        <a:pt x="286" y="150"/>
                      </a:lnTo>
                      <a:lnTo>
                        <a:pt x="290" y="138"/>
                      </a:lnTo>
                      <a:lnTo>
                        <a:pt x="292" y="125"/>
                      </a:lnTo>
                      <a:lnTo>
                        <a:pt x="292" y="123"/>
                      </a:lnTo>
                      <a:lnTo>
                        <a:pt x="290" y="123"/>
                      </a:lnTo>
                      <a:lnTo>
                        <a:pt x="290" y="123"/>
                      </a:lnTo>
                      <a:lnTo>
                        <a:pt x="288" y="123"/>
                      </a:lnTo>
                      <a:lnTo>
                        <a:pt x="286" y="138"/>
                      </a:lnTo>
                      <a:lnTo>
                        <a:pt x="281" y="153"/>
                      </a:lnTo>
                      <a:lnTo>
                        <a:pt x="275" y="167"/>
                      </a:lnTo>
                      <a:lnTo>
                        <a:pt x="265" y="180"/>
                      </a:lnTo>
                      <a:lnTo>
                        <a:pt x="271" y="176"/>
                      </a:lnTo>
                      <a:lnTo>
                        <a:pt x="275" y="172"/>
                      </a:lnTo>
                      <a:close/>
                    </a:path>
                  </a:pathLst>
                </a:custGeom>
                <a:solidFill>
                  <a:srgbClr val="E2574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593" name="Freeform 457"/>
                <p:cNvSpPr>
                  <a:spLocks noEditPoints="1"/>
                </p:cNvSpPr>
                <p:nvPr/>
              </p:nvSpPr>
              <p:spPr bwMode="auto">
                <a:xfrm>
                  <a:off x="1400" y="1480"/>
                  <a:ext cx="288" cy="186"/>
                </a:xfrm>
                <a:custGeom>
                  <a:avLst/>
                  <a:gdLst/>
                  <a:ahLst/>
                  <a:cxnLst>
                    <a:cxn ang="0">
                      <a:pos x="41" y="0"/>
                    </a:cxn>
                    <a:cxn ang="0">
                      <a:pos x="32" y="9"/>
                    </a:cxn>
                    <a:cxn ang="0">
                      <a:pos x="24" y="21"/>
                    </a:cxn>
                    <a:cxn ang="0">
                      <a:pos x="17" y="32"/>
                    </a:cxn>
                    <a:cxn ang="0">
                      <a:pos x="11" y="45"/>
                    </a:cxn>
                    <a:cxn ang="0">
                      <a:pos x="7" y="59"/>
                    </a:cxn>
                    <a:cxn ang="0">
                      <a:pos x="3" y="72"/>
                    </a:cxn>
                    <a:cxn ang="0">
                      <a:pos x="2" y="87"/>
                    </a:cxn>
                    <a:cxn ang="0">
                      <a:pos x="0" y="100"/>
                    </a:cxn>
                    <a:cxn ang="0">
                      <a:pos x="0" y="102"/>
                    </a:cxn>
                    <a:cxn ang="0">
                      <a:pos x="0" y="102"/>
                    </a:cxn>
                    <a:cxn ang="0">
                      <a:pos x="2" y="102"/>
                    </a:cxn>
                    <a:cxn ang="0">
                      <a:pos x="3" y="102"/>
                    </a:cxn>
                    <a:cxn ang="0">
                      <a:pos x="3" y="102"/>
                    </a:cxn>
                    <a:cxn ang="0">
                      <a:pos x="3" y="100"/>
                    </a:cxn>
                    <a:cxn ang="0">
                      <a:pos x="5" y="87"/>
                    </a:cxn>
                    <a:cxn ang="0">
                      <a:pos x="7" y="72"/>
                    </a:cxn>
                    <a:cxn ang="0">
                      <a:pos x="11" y="59"/>
                    </a:cxn>
                    <a:cxn ang="0">
                      <a:pos x="15" y="45"/>
                    </a:cxn>
                    <a:cxn ang="0">
                      <a:pos x="21" y="34"/>
                    </a:cxn>
                    <a:cxn ang="0">
                      <a:pos x="28" y="23"/>
                    </a:cxn>
                    <a:cxn ang="0">
                      <a:pos x="38" y="11"/>
                    </a:cxn>
                    <a:cxn ang="0">
                      <a:pos x="45" y="2"/>
                    </a:cxn>
                    <a:cxn ang="0">
                      <a:pos x="43" y="0"/>
                    </a:cxn>
                    <a:cxn ang="0">
                      <a:pos x="41" y="0"/>
                    </a:cxn>
                    <a:cxn ang="0">
                      <a:pos x="269" y="176"/>
                    </a:cxn>
                    <a:cxn ang="0">
                      <a:pos x="277" y="165"/>
                    </a:cxn>
                    <a:cxn ang="0">
                      <a:pos x="280" y="152"/>
                    </a:cxn>
                    <a:cxn ang="0">
                      <a:pos x="286" y="138"/>
                    </a:cxn>
                    <a:cxn ang="0">
                      <a:pos x="288" y="123"/>
                    </a:cxn>
                    <a:cxn ang="0">
                      <a:pos x="288" y="123"/>
                    </a:cxn>
                    <a:cxn ang="0">
                      <a:pos x="288" y="123"/>
                    </a:cxn>
                    <a:cxn ang="0">
                      <a:pos x="286" y="123"/>
                    </a:cxn>
                    <a:cxn ang="0">
                      <a:pos x="284" y="121"/>
                    </a:cxn>
                    <a:cxn ang="0">
                      <a:pos x="282" y="138"/>
                    </a:cxn>
                    <a:cxn ang="0">
                      <a:pos x="277" y="155"/>
                    </a:cxn>
                    <a:cxn ang="0">
                      <a:pos x="269" y="170"/>
                    </a:cxn>
                    <a:cxn ang="0">
                      <a:pos x="260" y="186"/>
                    </a:cxn>
                    <a:cxn ang="0">
                      <a:pos x="263" y="180"/>
                    </a:cxn>
                    <a:cxn ang="0">
                      <a:pos x="269" y="176"/>
                    </a:cxn>
                  </a:cxnLst>
                  <a:rect l="0" t="0" r="r" b="b"/>
                  <a:pathLst>
                    <a:path w="288" h="186">
                      <a:moveTo>
                        <a:pt x="41" y="0"/>
                      </a:moveTo>
                      <a:lnTo>
                        <a:pt x="32" y="9"/>
                      </a:lnTo>
                      <a:lnTo>
                        <a:pt x="24" y="21"/>
                      </a:lnTo>
                      <a:lnTo>
                        <a:pt x="17" y="32"/>
                      </a:lnTo>
                      <a:lnTo>
                        <a:pt x="11" y="45"/>
                      </a:lnTo>
                      <a:lnTo>
                        <a:pt x="7" y="59"/>
                      </a:lnTo>
                      <a:lnTo>
                        <a:pt x="3" y="72"/>
                      </a:lnTo>
                      <a:lnTo>
                        <a:pt x="2" y="87"/>
                      </a:lnTo>
                      <a:lnTo>
                        <a:pt x="0" y="100"/>
                      </a:lnTo>
                      <a:lnTo>
                        <a:pt x="0" y="102"/>
                      </a:lnTo>
                      <a:lnTo>
                        <a:pt x="0" y="102"/>
                      </a:lnTo>
                      <a:lnTo>
                        <a:pt x="2" y="102"/>
                      </a:lnTo>
                      <a:lnTo>
                        <a:pt x="3" y="102"/>
                      </a:lnTo>
                      <a:lnTo>
                        <a:pt x="3" y="102"/>
                      </a:lnTo>
                      <a:lnTo>
                        <a:pt x="3" y="100"/>
                      </a:lnTo>
                      <a:lnTo>
                        <a:pt x="5" y="87"/>
                      </a:lnTo>
                      <a:lnTo>
                        <a:pt x="7" y="72"/>
                      </a:lnTo>
                      <a:lnTo>
                        <a:pt x="11" y="59"/>
                      </a:lnTo>
                      <a:lnTo>
                        <a:pt x="15" y="45"/>
                      </a:lnTo>
                      <a:lnTo>
                        <a:pt x="21" y="34"/>
                      </a:lnTo>
                      <a:lnTo>
                        <a:pt x="28" y="23"/>
                      </a:lnTo>
                      <a:lnTo>
                        <a:pt x="38" y="11"/>
                      </a:lnTo>
                      <a:lnTo>
                        <a:pt x="45" y="2"/>
                      </a:lnTo>
                      <a:lnTo>
                        <a:pt x="43" y="0"/>
                      </a:lnTo>
                      <a:lnTo>
                        <a:pt x="41" y="0"/>
                      </a:lnTo>
                      <a:close/>
                      <a:moveTo>
                        <a:pt x="269" y="176"/>
                      </a:moveTo>
                      <a:lnTo>
                        <a:pt x="277" y="165"/>
                      </a:lnTo>
                      <a:lnTo>
                        <a:pt x="280" y="152"/>
                      </a:lnTo>
                      <a:lnTo>
                        <a:pt x="286" y="138"/>
                      </a:lnTo>
                      <a:lnTo>
                        <a:pt x="288" y="123"/>
                      </a:lnTo>
                      <a:lnTo>
                        <a:pt x="288" y="123"/>
                      </a:lnTo>
                      <a:lnTo>
                        <a:pt x="288" y="123"/>
                      </a:lnTo>
                      <a:lnTo>
                        <a:pt x="286" y="123"/>
                      </a:lnTo>
                      <a:lnTo>
                        <a:pt x="284" y="121"/>
                      </a:lnTo>
                      <a:lnTo>
                        <a:pt x="282" y="138"/>
                      </a:lnTo>
                      <a:lnTo>
                        <a:pt x="277" y="155"/>
                      </a:lnTo>
                      <a:lnTo>
                        <a:pt x="269" y="170"/>
                      </a:lnTo>
                      <a:lnTo>
                        <a:pt x="260" y="186"/>
                      </a:lnTo>
                      <a:lnTo>
                        <a:pt x="263" y="180"/>
                      </a:lnTo>
                      <a:lnTo>
                        <a:pt x="269" y="176"/>
                      </a:lnTo>
                      <a:close/>
                    </a:path>
                  </a:pathLst>
                </a:custGeom>
                <a:solidFill>
                  <a:srgbClr val="E2594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594" name="Freeform 458"/>
                <p:cNvSpPr>
                  <a:spLocks noEditPoints="1"/>
                </p:cNvSpPr>
                <p:nvPr/>
              </p:nvSpPr>
              <p:spPr bwMode="auto">
                <a:xfrm>
                  <a:off x="1402" y="1480"/>
                  <a:ext cx="284" cy="189"/>
                </a:xfrm>
                <a:custGeom>
                  <a:avLst/>
                  <a:gdLst/>
                  <a:ahLst/>
                  <a:cxnLst>
                    <a:cxn ang="0">
                      <a:pos x="41" y="0"/>
                    </a:cxn>
                    <a:cxn ang="0">
                      <a:pos x="32" y="11"/>
                    </a:cxn>
                    <a:cxn ang="0">
                      <a:pos x="24" y="21"/>
                    </a:cxn>
                    <a:cxn ang="0">
                      <a:pos x="17" y="34"/>
                    </a:cxn>
                    <a:cxn ang="0">
                      <a:pos x="11" y="45"/>
                    </a:cxn>
                    <a:cxn ang="0">
                      <a:pos x="7" y="59"/>
                    </a:cxn>
                    <a:cxn ang="0">
                      <a:pos x="3" y="72"/>
                    </a:cxn>
                    <a:cxn ang="0">
                      <a:pos x="1" y="87"/>
                    </a:cxn>
                    <a:cxn ang="0">
                      <a:pos x="0" y="100"/>
                    </a:cxn>
                    <a:cxn ang="0">
                      <a:pos x="0" y="102"/>
                    </a:cxn>
                    <a:cxn ang="0">
                      <a:pos x="0" y="102"/>
                    </a:cxn>
                    <a:cxn ang="0">
                      <a:pos x="1" y="102"/>
                    </a:cxn>
                    <a:cxn ang="0">
                      <a:pos x="3" y="104"/>
                    </a:cxn>
                    <a:cxn ang="0">
                      <a:pos x="3" y="102"/>
                    </a:cxn>
                    <a:cxn ang="0">
                      <a:pos x="3" y="100"/>
                    </a:cxn>
                    <a:cxn ang="0">
                      <a:pos x="5" y="87"/>
                    </a:cxn>
                    <a:cxn ang="0">
                      <a:pos x="7" y="72"/>
                    </a:cxn>
                    <a:cxn ang="0">
                      <a:pos x="11" y="59"/>
                    </a:cxn>
                    <a:cxn ang="0">
                      <a:pos x="15" y="47"/>
                    </a:cxn>
                    <a:cxn ang="0">
                      <a:pos x="20" y="34"/>
                    </a:cxn>
                    <a:cxn ang="0">
                      <a:pos x="28" y="23"/>
                    </a:cxn>
                    <a:cxn ang="0">
                      <a:pos x="38" y="11"/>
                    </a:cxn>
                    <a:cxn ang="0">
                      <a:pos x="45" y="2"/>
                    </a:cxn>
                    <a:cxn ang="0">
                      <a:pos x="43" y="2"/>
                    </a:cxn>
                    <a:cxn ang="0">
                      <a:pos x="41" y="0"/>
                    </a:cxn>
                    <a:cxn ang="0">
                      <a:pos x="261" y="180"/>
                    </a:cxn>
                    <a:cxn ang="0">
                      <a:pos x="271" y="167"/>
                    </a:cxn>
                    <a:cxn ang="0">
                      <a:pos x="277" y="153"/>
                    </a:cxn>
                    <a:cxn ang="0">
                      <a:pos x="282" y="138"/>
                    </a:cxn>
                    <a:cxn ang="0">
                      <a:pos x="284" y="123"/>
                    </a:cxn>
                    <a:cxn ang="0">
                      <a:pos x="282" y="121"/>
                    </a:cxn>
                    <a:cxn ang="0">
                      <a:pos x="280" y="121"/>
                    </a:cxn>
                    <a:cxn ang="0">
                      <a:pos x="277" y="140"/>
                    </a:cxn>
                    <a:cxn ang="0">
                      <a:pos x="271" y="157"/>
                    </a:cxn>
                    <a:cxn ang="0">
                      <a:pos x="261" y="174"/>
                    </a:cxn>
                    <a:cxn ang="0">
                      <a:pos x="250" y="189"/>
                    </a:cxn>
                    <a:cxn ang="0">
                      <a:pos x="256" y="186"/>
                    </a:cxn>
                    <a:cxn ang="0">
                      <a:pos x="261" y="180"/>
                    </a:cxn>
                  </a:cxnLst>
                  <a:rect l="0" t="0" r="r" b="b"/>
                  <a:pathLst>
                    <a:path w="284" h="189">
                      <a:moveTo>
                        <a:pt x="41" y="0"/>
                      </a:moveTo>
                      <a:lnTo>
                        <a:pt x="32" y="11"/>
                      </a:lnTo>
                      <a:lnTo>
                        <a:pt x="24" y="21"/>
                      </a:lnTo>
                      <a:lnTo>
                        <a:pt x="17" y="34"/>
                      </a:lnTo>
                      <a:lnTo>
                        <a:pt x="11" y="45"/>
                      </a:lnTo>
                      <a:lnTo>
                        <a:pt x="7" y="59"/>
                      </a:lnTo>
                      <a:lnTo>
                        <a:pt x="3" y="72"/>
                      </a:lnTo>
                      <a:lnTo>
                        <a:pt x="1" y="87"/>
                      </a:lnTo>
                      <a:lnTo>
                        <a:pt x="0" y="100"/>
                      </a:lnTo>
                      <a:lnTo>
                        <a:pt x="0" y="102"/>
                      </a:lnTo>
                      <a:lnTo>
                        <a:pt x="0" y="102"/>
                      </a:lnTo>
                      <a:lnTo>
                        <a:pt x="1" y="102"/>
                      </a:lnTo>
                      <a:lnTo>
                        <a:pt x="3" y="104"/>
                      </a:lnTo>
                      <a:lnTo>
                        <a:pt x="3" y="102"/>
                      </a:lnTo>
                      <a:lnTo>
                        <a:pt x="3" y="100"/>
                      </a:lnTo>
                      <a:lnTo>
                        <a:pt x="5" y="87"/>
                      </a:lnTo>
                      <a:lnTo>
                        <a:pt x="7" y="72"/>
                      </a:lnTo>
                      <a:lnTo>
                        <a:pt x="11" y="59"/>
                      </a:lnTo>
                      <a:lnTo>
                        <a:pt x="15" y="47"/>
                      </a:lnTo>
                      <a:lnTo>
                        <a:pt x="20" y="34"/>
                      </a:lnTo>
                      <a:lnTo>
                        <a:pt x="28" y="23"/>
                      </a:lnTo>
                      <a:lnTo>
                        <a:pt x="38" y="11"/>
                      </a:lnTo>
                      <a:lnTo>
                        <a:pt x="45" y="2"/>
                      </a:lnTo>
                      <a:lnTo>
                        <a:pt x="43" y="2"/>
                      </a:lnTo>
                      <a:lnTo>
                        <a:pt x="41" y="0"/>
                      </a:lnTo>
                      <a:close/>
                      <a:moveTo>
                        <a:pt x="261" y="180"/>
                      </a:moveTo>
                      <a:lnTo>
                        <a:pt x="271" y="167"/>
                      </a:lnTo>
                      <a:lnTo>
                        <a:pt x="277" y="153"/>
                      </a:lnTo>
                      <a:lnTo>
                        <a:pt x="282" y="138"/>
                      </a:lnTo>
                      <a:lnTo>
                        <a:pt x="284" y="123"/>
                      </a:lnTo>
                      <a:lnTo>
                        <a:pt x="282" y="121"/>
                      </a:lnTo>
                      <a:lnTo>
                        <a:pt x="280" y="121"/>
                      </a:lnTo>
                      <a:lnTo>
                        <a:pt x="277" y="140"/>
                      </a:lnTo>
                      <a:lnTo>
                        <a:pt x="271" y="157"/>
                      </a:lnTo>
                      <a:lnTo>
                        <a:pt x="261" y="174"/>
                      </a:lnTo>
                      <a:lnTo>
                        <a:pt x="250" y="189"/>
                      </a:lnTo>
                      <a:lnTo>
                        <a:pt x="256" y="186"/>
                      </a:lnTo>
                      <a:lnTo>
                        <a:pt x="261" y="180"/>
                      </a:lnTo>
                      <a:close/>
                    </a:path>
                  </a:pathLst>
                </a:custGeom>
                <a:solidFill>
                  <a:srgbClr val="E25B4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595" name="Freeform 459"/>
                <p:cNvSpPr>
                  <a:spLocks noEditPoints="1"/>
                </p:cNvSpPr>
                <p:nvPr/>
              </p:nvSpPr>
              <p:spPr bwMode="auto">
                <a:xfrm>
                  <a:off x="1403" y="1482"/>
                  <a:ext cx="281" cy="193"/>
                </a:xfrm>
                <a:custGeom>
                  <a:avLst/>
                  <a:gdLst/>
                  <a:ahLst/>
                  <a:cxnLst>
                    <a:cxn ang="0">
                      <a:pos x="42" y="0"/>
                    </a:cxn>
                    <a:cxn ang="0">
                      <a:pos x="35" y="9"/>
                    </a:cxn>
                    <a:cxn ang="0">
                      <a:pos x="25" y="21"/>
                    </a:cxn>
                    <a:cxn ang="0">
                      <a:pos x="18" y="32"/>
                    </a:cxn>
                    <a:cxn ang="0">
                      <a:pos x="12" y="43"/>
                    </a:cxn>
                    <a:cxn ang="0">
                      <a:pos x="8" y="57"/>
                    </a:cxn>
                    <a:cxn ang="0">
                      <a:pos x="4" y="70"/>
                    </a:cxn>
                    <a:cxn ang="0">
                      <a:pos x="2" y="85"/>
                    </a:cxn>
                    <a:cxn ang="0">
                      <a:pos x="0" y="98"/>
                    </a:cxn>
                    <a:cxn ang="0">
                      <a:pos x="0" y="100"/>
                    </a:cxn>
                    <a:cxn ang="0">
                      <a:pos x="0" y="100"/>
                    </a:cxn>
                    <a:cxn ang="0">
                      <a:pos x="2" y="102"/>
                    </a:cxn>
                    <a:cxn ang="0">
                      <a:pos x="4" y="102"/>
                    </a:cxn>
                    <a:cxn ang="0">
                      <a:pos x="4" y="100"/>
                    </a:cxn>
                    <a:cxn ang="0">
                      <a:pos x="4" y="98"/>
                    </a:cxn>
                    <a:cxn ang="0">
                      <a:pos x="6" y="85"/>
                    </a:cxn>
                    <a:cxn ang="0">
                      <a:pos x="8" y="72"/>
                    </a:cxn>
                    <a:cxn ang="0">
                      <a:pos x="12" y="57"/>
                    </a:cxn>
                    <a:cxn ang="0">
                      <a:pos x="16" y="45"/>
                    </a:cxn>
                    <a:cxn ang="0">
                      <a:pos x="21" y="32"/>
                    </a:cxn>
                    <a:cxn ang="0">
                      <a:pos x="29" y="21"/>
                    </a:cxn>
                    <a:cxn ang="0">
                      <a:pos x="38" y="11"/>
                    </a:cxn>
                    <a:cxn ang="0">
                      <a:pos x="46" y="0"/>
                    </a:cxn>
                    <a:cxn ang="0">
                      <a:pos x="44" y="0"/>
                    </a:cxn>
                    <a:cxn ang="0">
                      <a:pos x="42" y="0"/>
                    </a:cxn>
                    <a:cxn ang="0">
                      <a:pos x="257" y="184"/>
                    </a:cxn>
                    <a:cxn ang="0">
                      <a:pos x="266" y="168"/>
                    </a:cxn>
                    <a:cxn ang="0">
                      <a:pos x="274" y="153"/>
                    </a:cxn>
                    <a:cxn ang="0">
                      <a:pos x="279" y="136"/>
                    </a:cxn>
                    <a:cxn ang="0">
                      <a:pos x="281" y="119"/>
                    </a:cxn>
                    <a:cxn ang="0">
                      <a:pos x="281" y="119"/>
                    </a:cxn>
                    <a:cxn ang="0">
                      <a:pos x="279" y="119"/>
                    </a:cxn>
                    <a:cxn ang="0">
                      <a:pos x="274" y="140"/>
                    </a:cxn>
                    <a:cxn ang="0">
                      <a:pos x="266" y="159"/>
                    </a:cxn>
                    <a:cxn ang="0">
                      <a:pos x="257" y="176"/>
                    </a:cxn>
                    <a:cxn ang="0">
                      <a:pos x="243" y="193"/>
                    </a:cxn>
                    <a:cxn ang="0">
                      <a:pos x="249" y="187"/>
                    </a:cxn>
                    <a:cxn ang="0">
                      <a:pos x="257" y="184"/>
                    </a:cxn>
                  </a:cxnLst>
                  <a:rect l="0" t="0" r="r" b="b"/>
                  <a:pathLst>
                    <a:path w="281" h="193">
                      <a:moveTo>
                        <a:pt x="42" y="0"/>
                      </a:moveTo>
                      <a:lnTo>
                        <a:pt x="35" y="9"/>
                      </a:lnTo>
                      <a:lnTo>
                        <a:pt x="25" y="21"/>
                      </a:lnTo>
                      <a:lnTo>
                        <a:pt x="18" y="32"/>
                      </a:lnTo>
                      <a:lnTo>
                        <a:pt x="12" y="43"/>
                      </a:lnTo>
                      <a:lnTo>
                        <a:pt x="8" y="57"/>
                      </a:lnTo>
                      <a:lnTo>
                        <a:pt x="4" y="70"/>
                      </a:lnTo>
                      <a:lnTo>
                        <a:pt x="2" y="85"/>
                      </a:lnTo>
                      <a:lnTo>
                        <a:pt x="0" y="98"/>
                      </a:lnTo>
                      <a:lnTo>
                        <a:pt x="0" y="100"/>
                      </a:lnTo>
                      <a:lnTo>
                        <a:pt x="0" y="100"/>
                      </a:lnTo>
                      <a:lnTo>
                        <a:pt x="2" y="102"/>
                      </a:lnTo>
                      <a:lnTo>
                        <a:pt x="4" y="102"/>
                      </a:lnTo>
                      <a:lnTo>
                        <a:pt x="4" y="100"/>
                      </a:lnTo>
                      <a:lnTo>
                        <a:pt x="4" y="98"/>
                      </a:lnTo>
                      <a:lnTo>
                        <a:pt x="6" y="85"/>
                      </a:lnTo>
                      <a:lnTo>
                        <a:pt x="8" y="72"/>
                      </a:lnTo>
                      <a:lnTo>
                        <a:pt x="12" y="57"/>
                      </a:lnTo>
                      <a:lnTo>
                        <a:pt x="16" y="45"/>
                      </a:lnTo>
                      <a:lnTo>
                        <a:pt x="21" y="32"/>
                      </a:lnTo>
                      <a:lnTo>
                        <a:pt x="29" y="21"/>
                      </a:lnTo>
                      <a:lnTo>
                        <a:pt x="38" y="11"/>
                      </a:lnTo>
                      <a:lnTo>
                        <a:pt x="46" y="0"/>
                      </a:lnTo>
                      <a:lnTo>
                        <a:pt x="44" y="0"/>
                      </a:lnTo>
                      <a:lnTo>
                        <a:pt x="42" y="0"/>
                      </a:lnTo>
                      <a:close/>
                      <a:moveTo>
                        <a:pt x="257" y="184"/>
                      </a:moveTo>
                      <a:lnTo>
                        <a:pt x="266" y="168"/>
                      </a:lnTo>
                      <a:lnTo>
                        <a:pt x="274" y="153"/>
                      </a:lnTo>
                      <a:lnTo>
                        <a:pt x="279" y="136"/>
                      </a:lnTo>
                      <a:lnTo>
                        <a:pt x="281" y="119"/>
                      </a:lnTo>
                      <a:lnTo>
                        <a:pt x="281" y="119"/>
                      </a:lnTo>
                      <a:lnTo>
                        <a:pt x="279" y="119"/>
                      </a:lnTo>
                      <a:lnTo>
                        <a:pt x="274" y="140"/>
                      </a:lnTo>
                      <a:lnTo>
                        <a:pt x="266" y="159"/>
                      </a:lnTo>
                      <a:lnTo>
                        <a:pt x="257" y="176"/>
                      </a:lnTo>
                      <a:lnTo>
                        <a:pt x="243" y="193"/>
                      </a:lnTo>
                      <a:lnTo>
                        <a:pt x="249" y="187"/>
                      </a:lnTo>
                      <a:lnTo>
                        <a:pt x="257" y="184"/>
                      </a:lnTo>
                      <a:close/>
                    </a:path>
                  </a:pathLst>
                </a:custGeom>
                <a:solidFill>
                  <a:srgbClr val="E35D4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596" name="Freeform 460"/>
                <p:cNvSpPr>
                  <a:spLocks noEditPoints="1"/>
                </p:cNvSpPr>
                <p:nvPr/>
              </p:nvSpPr>
              <p:spPr bwMode="auto">
                <a:xfrm>
                  <a:off x="1405" y="1482"/>
                  <a:ext cx="277" cy="199"/>
                </a:xfrm>
                <a:custGeom>
                  <a:avLst/>
                  <a:gdLst/>
                  <a:ahLst/>
                  <a:cxnLst>
                    <a:cxn ang="0">
                      <a:pos x="42" y="0"/>
                    </a:cxn>
                    <a:cxn ang="0">
                      <a:pos x="35" y="9"/>
                    </a:cxn>
                    <a:cxn ang="0">
                      <a:pos x="25" y="21"/>
                    </a:cxn>
                    <a:cxn ang="0">
                      <a:pos x="17" y="32"/>
                    </a:cxn>
                    <a:cxn ang="0">
                      <a:pos x="12" y="45"/>
                    </a:cxn>
                    <a:cxn ang="0">
                      <a:pos x="8" y="57"/>
                    </a:cxn>
                    <a:cxn ang="0">
                      <a:pos x="4" y="70"/>
                    </a:cxn>
                    <a:cxn ang="0">
                      <a:pos x="2" y="85"/>
                    </a:cxn>
                    <a:cxn ang="0">
                      <a:pos x="0" y="98"/>
                    </a:cxn>
                    <a:cxn ang="0">
                      <a:pos x="0" y="100"/>
                    </a:cxn>
                    <a:cxn ang="0">
                      <a:pos x="0" y="102"/>
                    </a:cxn>
                    <a:cxn ang="0">
                      <a:pos x="2" y="102"/>
                    </a:cxn>
                    <a:cxn ang="0">
                      <a:pos x="4" y="102"/>
                    </a:cxn>
                    <a:cxn ang="0">
                      <a:pos x="4" y="100"/>
                    </a:cxn>
                    <a:cxn ang="0">
                      <a:pos x="4" y="98"/>
                    </a:cxn>
                    <a:cxn ang="0">
                      <a:pos x="6" y="85"/>
                    </a:cxn>
                    <a:cxn ang="0">
                      <a:pos x="8" y="72"/>
                    </a:cxn>
                    <a:cxn ang="0">
                      <a:pos x="12" y="58"/>
                    </a:cxn>
                    <a:cxn ang="0">
                      <a:pos x="16" y="45"/>
                    </a:cxn>
                    <a:cxn ang="0">
                      <a:pos x="21" y="34"/>
                    </a:cxn>
                    <a:cxn ang="0">
                      <a:pos x="29" y="22"/>
                    </a:cxn>
                    <a:cxn ang="0">
                      <a:pos x="36" y="11"/>
                    </a:cxn>
                    <a:cxn ang="0">
                      <a:pos x="46" y="2"/>
                    </a:cxn>
                    <a:cxn ang="0">
                      <a:pos x="44" y="0"/>
                    </a:cxn>
                    <a:cxn ang="0">
                      <a:pos x="42" y="0"/>
                    </a:cxn>
                    <a:cxn ang="0">
                      <a:pos x="247" y="187"/>
                    </a:cxn>
                    <a:cxn ang="0">
                      <a:pos x="258" y="172"/>
                    </a:cxn>
                    <a:cxn ang="0">
                      <a:pos x="268" y="155"/>
                    </a:cxn>
                    <a:cxn ang="0">
                      <a:pos x="274" y="138"/>
                    </a:cxn>
                    <a:cxn ang="0">
                      <a:pos x="277" y="119"/>
                    </a:cxn>
                    <a:cxn ang="0">
                      <a:pos x="277" y="119"/>
                    </a:cxn>
                    <a:cxn ang="0">
                      <a:pos x="275" y="117"/>
                    </a:cxn>
                    <a:cxn ang="0">
                      <a:pos x="272" y="131"/>
                    </a:cxn>
                    <a:cxn ang="0">
                      <a:pos x="270" y="142"/>
                    </a:cxn>
                    <a:cxn ang="0">
                      <a:pos x="266" y="151"/>
                    </a:cxn>
                    <a:cxn ang="0">
                      <a:pos x="260" y="163"/>
                    </a:cxn>
                    <a:cxn ang="0">
                      <a:pos x="249" y="182"/>
                    </a:cxn>
                    <a:cxn ang="0">
                      <a:pos x="234" y="199"/>
                    </a:cxn>
                    <a:cxn ang="0">
                      <a:pos x="239" y="193"/>
                    </a:cxn>
                    <a:cxn ang="0">
                      <a:pos x="247" y="187"/>
                    </a:cxn>
                  </a:cxnLst>
                  <a:rect l="0" t="0" r="r" b="b"/>
                  <a:pathLst>
                    <a:path w="277" h="199">
                      <a:moveTo>
                        <a:pt x="42" y="0"/>
                      </a:moveTo>
                      <a:lnTo>
                        <a:pt x="35" y="9"/>
                      </a:lnTo>
                      <a:lnTo>
                        <a:pt x="25" y="21"/>
                      </a:lnTo>
                      <a:lnTo>
                        <a:pt x="17" y="32"/>
                      </a:lnTo>
                      <a:lnTo>
                        <a:pt x="12" y="45"/>
                      </a:lnTo>
                      <a:lnTo>
                        <a:pt x="8" y="57"/>
                      </a:lnTo>
                      <a:lnTo>
                        <a:pt x="4" y="70"/>
                      </a:lnTo>
                      <a:lnTo>
                        <a:pt x="2" y="85"/>
                      </a:lnTo>
                      <a:lnTo>
                        <a:pt x="0" y="98"/>
                      </a:lnTo>
                      <a:lnTo>
                        <a:pt x="0" y="100"/>
                      </a:lnTo>
                      <a:lnTo>
                        <a:pt x="0" y="102"/>
                      </a:lnTo>
                      <a:lnTo>
                        <a:pt x="2" y="102"/>
                      </a:lnTo>
                      <a:lnTo>
                        <a:pt x="4" y="102"/>
                      </a:lnTo>
                      <a:lnTo>
                        <a:pt x="4" y="100"/>
                      </a:lnTo>
                      <a:lnTo>
                        <a:pt x="4" y="98"/>
                      </a:lnTo>
                      <a:lnTo>
                        <a:pt x="6" y="85"/>
                      </a:lnTo>
                      <a:lnTo>
                        <a:pt x="8" y="72"/>
                      </a:lnTo>
                      <a:lnTo>
                        <a:pt x="12" y="58"/>
                      </a:lnTo>
                      <a:lnTo>
                        <a:pt x="16" y="45"/>
                      </a:lnTo>
                      <a:lnTo>
                        <a:pt x="21" y="34"/>
                      </a:lnTo>
                      <a:lnTo>
                        <a:pt x="29" y="22"/>
                      </a:lnTo>
                      <a:lnTo>
                        <a:pt x="36" y="11"/>
                      </a:lnTo>
                      <a:lnTo>
                        <a:pt x="46" y="2"/>
                      </a:lnTo>
                      <a:lnTo>
                        <a:pt x="44" y="0"/>
                      </a:lnTo>
                      <a:lnTo>
                        <a:pt x="42" y="0"/>
                      </a:lnTo>
                      <a:close/>
                      <a:moveTo>
                        <a:pt x="247" y="187"/>
                      </a:moveTo>
                      <a:lnTo>
                        <a:pt x="258" y="172"/>
                      </a:lnTo>
                      <a:lnTo>
                        <a:pt x="268" y="155"/>
                      </a:lnTo>
                      <a:lnTo>
                        <a:pt x="274" y="138"/>
                      </a:lnTo>
                      <a:lnTo>
                        <a:pt x="277" y="119"/>
                      </a:lnTo>
                      <a:lnTo>
                        <a:pt x="277" y="119"/>
                      </a:lnTo>
                      <a:lnTo>
                        <a:pt x="275" y="117"/>
                      </a:lnTo>
                      <a:lnTo>
                        <a:pt x="272" y="131"/>
                      </a:lnTo>
                      <a:lnTo>
                        <a:pt x="270" y="142"/>
                      </a:lnTo>
                      <a:lnTo>
                        <a:pt x="266" y="151"/>
                      </a:lnTo>
                      <a:lnTo>
                        <a:pt x="260" y="163"/>
                      </a:lnTo>
                      <a:lnTo>
                        <a:pt x="249" y="182"/>
                      </a:lnTo>
                      <a:lnTo>
                        <a:pt x="234" y="199"/>
                      </a:lnTo>
                      <a:lnTo>
                        <a:pt x="239" y="193"/>
                      </a:lnTo>
                      <a:lnTo>
                        <a:pt x="247" y="187"/>
                      </a:lnTo>
                      <a:close/>
                    </a:path>
                  </a:pathLst>
                </a:custGeom>
                <a:solidFill>
                  <a:srgbClr val="E35E4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597" name="Freeform 461"/>
                <p:cNvSpPr>
                  <a:spLocks noEditPoints="1"/>
                </p:cNvSpPr>
                <p:nvPr/>
              </p:nvSpPr>
              <p:spPr bwMode="auto">
                <a:xfrm>
                  <a:off x="1407" y="1482"/>
                  <a:ext cx="275" cy="201"/>
                </a:xfrm>
                <a:custGeom>
                  <a:avLst/>
                  <a:gdLst/>
                  <a:ahLst/>
                  <a:cxnLst>
                    <a:cxn ang="0">
                      <a:pos x="42" y="0"/>
                    </a:cxn>
                    <a:cxn ang="0">
                      <a:pos x="34" y="11"/>
                    </a:cxn>
                    <a:cxn ang="0">
                      <a:pos x="25" y="21"/>
                    </a:cxn>
                    <a:cxn ang="0">
                      <a:pos x="17" y="32"/>
                    </a:cxn>
                    <a:cxn ang="0">
                      <a:pos x="12" y="45"/>
                    </a:cxn>
                    <a:cxn ang="0">
                      <a:pos x="8" y="57"/>
                    </a:cxn>
                    <a:cxn ang="0">
                      <a:pos x="4" y="72"/>
                    </a:cxn>
                    <a:cxn ang="0">
                      <a:pos x="2" y="85"/>
                    </a:cxn>
                    <a:cxn ang="0">
                      <a:pos x="0" y="98"/>
                    </a:cxn>
                    <a:cxn ang="0">
                      <a:pos x="0" y="100"/>
                    </a:cxn>
                    <a:cxn ang="0">
                      <a:pos x="0" y="102"/>
                    </a:cxn>
                    <a:cxn ang="0">
                      <a:pos x="2" y="102"/>
                    </a:cxn>
                    <a:cxn ang="0">
                      <a:pos x="4" y="102"/>
                    </a:cxn>
                    <a:cxn ang="0">
                      <a:pos x="4" y="100"/>
                    </a:cxn>
                    <a:cxn ang="0">
                      <a:pos x="4" y="98"/>
                    </a:cxn>
                    <a:cxn ang="0">
                      <a:pos x="6" y="85"/>
                    </a:cxn>
                    <a:cxn ang="0">
                      <a:pos x="8" y="72"/>
                    </a:cxn>
                    <a:cxn ang="0">
                      <a:pos x="12" y="58"/>
                    </a:cxn>
                    <a:cxn ang="0">
                      <a:pos x="15" y="45"/>
                    </a:cxn>
                    <a:cxn ang="0">
                      <a:pos x="21" y="34"/>
                    </a:cxn>
                    <a:cxn ang="0">
                      <a:pos x="29" y="22"/>
                    </a:cxn>
                    <a:cxn ang="0">
                      <a:pos x="36" y="13"/>
                    </a:cxn>
                    <a:cxn ang="0">
                      <a:pos x="46" y="2"/>
                    </a:cxn>
                    <a:cxn ang="0">
                      <a:pos x="44" y="2"/>
                    </a:cxn>
                    <a:cxn ang="0">
                      <a:pos x="42" y="0"/>
                    </a:cxn>
                    <a:cxn ang="0">
                      <a:pos x="239" y="193"/>
                    </a:cxn>
                    <a:cxn ang="0">
                      <a:pos x="253" y="176"/>
                    </a:cxn>
                    <a:cxn ang="0">
                      <a:pos x="262" y="159"/>
                    </a:cxn>
                    <a:cxn ang="0">
                      <a:pos x="270" y="140"/>
                    </a:cxn>
                    <a:cxn ang="0">
                      <a:pos x="275" y="119"/>
                    </a:cxn>
                    <a:cxn ang="0">
                      <a:pos x="273" y="119"/>
                    </a:cxn>
                    <a:cxn ang="0">
                      <a:pos x="272" y="117"/>
                    </a:cxn>
                    <a:cxn ang="0">
                      <a:pos x="268" y="131"/>
                    </a:cxn>
                    <a:cxn ang="0">
                      <a:pos x="266" y="142"/>
                    </a:cxn>
                    <a:cxn ang="0">
                      <a:pos x="260" y="153"/>
                    </a:cxn>
                    <a:cxn ang="0">
                      <a:pos x="254" y="165"/>
                    </a:cxn>
                    <a:cxn ang="0">
                      <a:pos x="249" y="174"/>
                    </a:cxn>
                    <a:cxn ang="0">
                      <a:pos x="241" y="184"/>
                    </a:cxn>
                    <a:cxn ang="0">
                      <a:pos x="234" y="193"/>
                    </a:cxn>
                    <a:cxn ang="0">
                      <a:pos x="224" y="201"/>
                    </a:cxn>
                    <a:cxn ang="0">
                      <a:pos x="230" y="199"/>
                    </a:cxn>
                    <a:cxn ang="0">
                      <a:pos x="239" y="193"/>
                    </a:cxn>
                  </a:cxnLst>
                  <a:rect l="0" t="0" r="r" b="b"/>
                  <a:pathLst>
                    <a:path w="275" h="201">
                      <a:moveTo>
                        <a:pt x="42" y="0"/>
                      </a:moveTo>
                      <a:lnTo>
                        <a:pt x="34" y="11"/>
                      </a:lnTo>
                      <a:lnTo>
                        <a:pt x="25" y="21"/>
                      </a:lnTo>
                      <a:lnTo>
                        <a:pt x="17" y="32"/>
                      </a:lnTo>
                      <a:lnTo>
                        <a:pt x="12" y="45"/>
                      </a:lnTo>
                      <a:lnTo>
                        <a:pt x="8" y="57"/>
                      </a:lnTo>
                      <a:lnTo>
                        <a:pt x="4" y="72"/>
                      </a:lnTo>
                      <a:lnTo>
                        <a:pt x="2" y="85"/>
                      </a:lnTo>
                      <a:lnTo>
                        <a:pt x="0" y="98"/>
                      </a:lnTo>
                      <a:lnTo>
                        <a:pt x="0" y="100"/>
                      </a:lnTo>
                      <a:lnTo>
                        <a:pt x="0" y="102"/>
                      </a:lnTo>
                      <a:lnTo>
                        <a:pt x="2" y="102"/>
                      </a:lnTo>
                      <a:lnTo>
                        <a:pt x="4" y="102"/>
                      </a:lnTo>
                      <a:lnTo>
                        <a:pt x="4" y="100"/>
                      </a:lnTo>
                      <a:lnTo>
                        <a:pt x="4" y="98"/>
                      </a:lnTo>
                      <a:lnTo>
                        <a:pt x="6" y="85"/>
                      </a:lnTo>
                      <a:lnTo>
                        <a:pt x="8" y="72"/>
                      </a:lnTo>
                      <a:lnTo>
                        <a:pt x="12" y="58"/>
                      </a:lnTo>
                      <a:lnTo>
                        <a:pt x="15" y="45"/>
                      </a:lnTo>
                      <a:lnTo>
                        <a:pt x="21" y="34"/>
                      </a:lnTo>
                      <a:lnTo>
                        <a:pt x="29" y="22"/>
                      </a:lnTo>
                      <a:lnTo>
                        <a:pt x="36" y="13"/>
                      </a:lnTo>
                      <a:lnTo>
                        <a:pt x="46" y="2"/>
                      </a:lnTo>
                      <a:lnTo>
                        <a:pt x="44" y="2"/>
                      </a:lnTo>
                      <a:lnTo>
                        <a:pt x="42" y="0"/>
                      </a:lnTo>
                      <a:close/>
                      <a:moveTo>
                        <a:pt x="239" y="193"/>
                      </a:moveTo>
                      <a:lnTo>
                        <a:pt x="253" y="176"/>
                      </a:lnTo>
                      <a:lnTo>
                        <a:pt x="262" y="159"/>
                      </a:lnTo>
                      <a:lnTo>
                        <a:pt x="270" y="140"/>
                      </a:lnTo>
                      <a:lnTo>
                        <a:pt x="275" y="119"/>
                      </a:lnTo>
                      <a:lnTo>
                        <a:pt x="273" y="119"/>
                      </a:lnTo>
                      <a:lnTo>
                        <a:pt x="272" y="117"/>
                      </a:lnTo>
                      <a:lnTo>
                        <a:pt x="268" y="131"/>
                      </a:lnTo>
                      <a:lnTo>
                        <a:pt x="266" y="142"/>
                      </a:lnTo>
                      <a:lnTo>
                        <a:pt x="260" y="153"/>
                      </a:lnTo>
                      <a:lnTo>
                        <a:pt x="254" y="165"/>
                      </a:lnTo>
                      <a:lnTo>
                        <a:pt x="249" y="174"/>
                      </a:lnTo>
                      <a:lnTo>
                        <a:pt x="241" y="184"/>
                      </a:lnTo>
                      <a:lnTo>
                        <a:pt x="234" y="193"/>
                      </a:lnTo>
                      <a:lnTo>
                        <a:pt x="224" y="201"/>
                      </a:lnTo>
                      <a:lnTo>
                        <a:pt x="230" y="199"/>
                      </a:lnTo>
                      <a:lnTo>
                        <a:pt x="239" y="193"/>
                      </a:lnTo>
                      <a:close/>
                    </a:path>
                  </a:pathLst>
                </a:custGeom>
                <a:solidFill>
                  <a:srgbClr val="E3604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598" name="Freeform 462"/>
                <p:cNvSpPr>
                  <a:spLocks noEditPoints="1"/>
                </p:cNvSpPr>
                <p:nvPr/>
              </p:nvSpPr>
              <p:spPr bwMode="auto">
                <a:xfrm>
                  <a:off x="1409" y="1484"/>
                  <a:ext cx="271" cy="199"/>
                </a:xfrm>
                <a:custGeom>
                  <a:avLst/>
                  <a:gdLst/>
                  <a:ahLst/>
                  <a:cxnLst>
                    <a:cxn ang="0">
                      <a:pos x="42" y="0"/>
                    </a:cxn>
                    <a:cxn ang="0">
                      <a:pos x="32" y="9"/>
                    </a:cxn>
                    <a:cxn ang="0">
                      <a:pos x="25" y="20"/>
                    </a:cxn>
                    <a:cxn ang="0">
                      <a:pos x="17" y="32"/>
                    </a:cxn>
                    <a:cxn ang="0">
                      <a:pos x="12" y="43"/>
                    </a:cxn>
                    <a:cxn ang="0">
                      <a:pos x="8" y="56"/>
                    </a:cxn>
                    <a:cxn ang="0">
                      <a:pos x="4" y="70"/>
                    </a:cxn>
                    <a:cxn ang="0">
                      <a:pos x="2" y="83"/>
                    </a:cxn>
                    <a:cxn ang="0">
                      <a:pos x="0" y="96"/>
                    </a:cxn>
                    <a:cxn ang="0">
                      <a:pos x="0" y="98"/>
                    </a:cxn>
                    <a:cxn ang="0">
                      <a:pos x="0" y="100"/>
                    </a:cxn>
                    <a:cxn ang="0">
                      <a:pos x="2" y="100"/>
                    </a:cxn>
                    <a:cxn ang="0">
                      <a:pos x="4" y="102"/>
                    </a:cxn>
                    <a:cxn ang="0">
                      <a:pos x="4" y="100"/>
                    </a:cxn>
                    <a:cxn ang="0">
                      <a:pos x="4" y="96"/>
                    </a:cxn>
                    <a:cxn ang="0">
                      <a:pos x="6" y="83"/>
                    </a:cxn>
                    <a:cxn ang="0">
                      <a:pos x="8" y="70"/>
                    </a:cxn>
                    <a:cxn ang="0">
                      <a:pos x="12" y="56"/>
                    </a:cxn>
                    <a:cxn ang="0">
                      <a:pos x="15" y="45"/>
                    </a:cxn>
                    <a:cxn ang="0">
                      <a:pos x="21" y="32"/>
                    </a:cxn>
                    <a:cxn ang="0">
                      <a:pos x="29" y="20"/>
                    </a:cxn>
                    <a:cxn ang="0">
                      <a:pos x="36" y="11"/>
                    </a:cxn>
                    <a:cxn ang="0">
                      <a:pos x="46" y="2"/>
                    </a:cxn>
                    <a:cxn ang="0">
                      <a:pos x="44" y="0"/>
                    </a:cxn>
                    <a:cxn ang="0">
                      <a:pos x="42" y="0"/>
                    </a:cxn>
                    <a:cxn ang="0">
                      <a:pos x="230" y="197"/>
                    </a:cxn>
                    <a:cxn ang="0">
                      <a:pos x="245" y="180"/>
                    </a:cxn>
                    <a:cxn ang="0">
                      <a:pos x="256" y="161"/>
                    </a:cxn>
                    <a:cxn ang="0">
                      <a:pos x="262" y="149"/>
                    </a:cxn>
                    <a:cxn ang="0">
                      <a:pos x="266" y="140"/>
                    </a:cxn>
                    <a:cxn ang="0">
                      <a:pos x="268" y="129"/>
                    </a:cxn>
                    <a:cxn ang="0">
                      <a:pos x="271" y="115"/>
                    </a:cxn>
                    <a:cxn ang="0">
                      <a:pos x="270" y="115"/>
                    </a:cxn>
                    <a:cxn ang="0">
                      <a:pos x="268" y="115"/>
                    </a:cxn>
                    <a:cxn ang="0">
                      <a:pos x="264" y="129"/>
                    </a:cxn>
                    <a:cxn ang="0">
                      <a:pos x="262" y="140"/>
                    </a:cxn>
                    <a:cxn ang="0">
                      <a:pos x="256" y="151"/>
                    </a:cxn>
                    <a:cxn ang="0">
                      <a:pos x="251" y="163"/>
                    </a:cxn>
                    <a:cxn ang="0">
                      <a:pos x="245" y="172"/>
                    </a:cxn>
                    <a:cxn ang="0">
                      <a:pos x="237" y="182"/>
                    </a:cxn>
                    <a:cxn ang="0">
                      <a:pos x="230" y="191"/>
                    </a:cxn>
                    <a:cxn ang="0">
                      <a:pos x="220" y="199"/>
                    </a:cxn>
                    <a:cxn ang="0">
                      <a:pos x="220" y="199"/>
                    </a:cxn>
                    <a:cxn ang="0">
                      <a:pos x="220" y="199"/>
                    </a:cxn>
                    <a:cxn ang="0">
                      <a:pos x="224" y="199"/>
                    </a:cxn>
                    <a:cxn ang="0">
                      <a:pos x="230" y="197"/>
                    </a:cxn>
                  </a:cxnLst>
                  <a:rect l="0" t="0" r="r" b="b"/>
                  <a:pathLst>
                    <a:path w="271" h="199">
                      <a:moveTo>
                        <a:pt x="42" y="0"/>
                      </a:moveTo>
                      <a:lnTo>
                        <a:pt x="32" y="9"/>
                      </a:lnTo>
                      <a:lnTo>
                        <a:pt x="25" y="20"/>
                      </a:lnTo>
                      <a:lnTo>
                        <a:pt x="17" y="32"/>
                      </a:lnTo>
                      <a:lnTo>
                        <a:pt x="12" y="43"/>
                      </a:lnTo>
                      <a:lnTo>
                        <a:pt x="8" y="56"/>
                      </a:lnTo>
                      <a:lnTo>
                        <a:pt x="4" y="70"/>
                      </a:lnTo>
                      <a:lnTo>
                        <a:pt x="2" y="83"/>
                      </a:lnTo>
                      <a:lnTo>
                        <a:pt x="0" y="96"/>
                      </a:lnTo>
                      <a:lnTo>
                        <a:pt x="0" y="98"/>
                      </a:lnTo>
                      <a:lnTo>
                        <a:pt x="0" y="100"/>
                      </a:lnTo>
                      <a:lnTo>
                        <a:pt x="2" y="100"/>
                      </a:lnTo>
                      <a:lnTo>
                        <a:pt x="4" y="102"/>
                      </a:lnTo>
                      <a:lnTo>
                        <a:pt x="4" y="100"/>
                      </a:lnTo>
                      <a:lnTo>
                        <a:pt x="4" y="96"/>
                      </a:lnTo>
                      <a:lnTo>
                        <a:pt x="6" y="83"/>
                      </a:lnTo>
                      <a:lnTo>
                        <a:pt x="8" y="70"/>
                      </a:lnTo>
                      <a:lnTo>
                        <a:pt x="12" y="56"/>
                      </a:lnTo>
                      <a:lnTo>
                        <a:pt x="15" y="45"/>
                      </a:lnTo>
                      <a:lnTo>
                        <a:pt x="21" y="32"/>
                      </a:lnTo>
                      <a:lnTo>
                        <a:pt x="29" y="20"/>
                      </a:lnTo>
                      <a:lnTo>
                        <a:pt x="36" y="11"/>
                      </a:lnTo>
                      <a:lnTo>
                        <a:pt x="46" y="2"/>
                      </a:lnTo>
                      <a:lnTo>
                        <a:pt x="44" y="0"/>
                      </a:lnTo>
                      <a:lnTo>
                        <a:pt x="42" y="0"/>
                      </a:lnTo>
                      <a:close/>
                      <a:moveTo>
                        <a:pt x="230" y="197"/>
                      </a:moveTo>
                      <a:lnTo>
                        <a:pt x="245" y="180"/>
                      </a:lnTo>
                      <a:lnTo>
                        <a:pt x="256" y="161"/>
                      </a:lnTo>
                      <a:lnTo>
                        <a:pt x="262" y="149"/>
                      </a:lnTo>
                      <a:lnTo>
                        <a:pt x="266" y="140"/>
                      </a:lnTo>
                      <a:lnTo>
                        <a:pt x="268" y="129"/>
                      </a:lnTo>
                      <a:lnTo>
                        <a:pt x="271" y="115"/>
                      </a:lnTo>
                      <a:lnTo>
                        <a:pt x="270" y="115"/>
                      </a:lnTo>
                      <a:lnTo>
                        <a:pt x="268" y="115"/>
                      </a:lnTo>
                      <a:lnTo>
                        <a:pt x="264" y="129"/>
                      </a:lnTo>
                      <a:lnTo>
                        <a:pt x="262" y="140"/>
                      </a:lnTo>
                      <a:lnTo>
                        <a:pt x="256" y="151"/>
                      </a:lnTo>
                      <a:lnTo>
                        <a:pt x="251" y="163"/>
                      </a:lnTo>
                      <a:lnTo>
                        <a:pt x="245" y="172"/>
                      </a:lnTo>
                      <a:lnTo>
                        <a:pt x="237" y="182"/>
                      </a:lnTo>
                      <a:lnTo>
                        <a:pt x="230" y="191"/>
                      </a:lnTo>
                      <a:lnTo>
                        <a:pt x="220" y="199"/>
                      </a:lnTo>
                      <a:lnTo>
                        <a:pt x="220" y="199"/>
                      </a:lnTo>
                      <a:lnTo>
                        <a:pt x="220" y="199"/>
                      </a:lnTo>
                      <a:lnTo>
                        <a:pt x="224" y="199"/>
                      </a:lnTo>
                      <a:lnTo>
                        <a:pt x="230" y="197"/>
                      </a:lnTo>
                      <a:close/>
                    </a:path>
                  </a:pathLst>
                </a:custGeom>
                <a:solidFill>
                  <a:srgbClr val="E4624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599" name="Freeform 463"/>
                <p:cNvSpPr>
                  <a:spLocks noEditPoints="1"/>
                </p:cNvSpPr>
                <p:nvPr/>
              </p:nvSpPr>
              <p:spPr bwMode="auto">
                <a:xfrm>
                  <a:off x="1411" y="1484"/>
                  <a:ext cx="268" cy="199"/>
                </a:xfrm>
                <a:custGeom>
                  <a:avLst/>
                  <a:gdLst/>
                  <a:ahLst/>
                  <a:cxnLst>
                    <a:cxn ang="0">
                      <a:pos x="42" y="0"/>
                    </a:cxn>
                    <a:cxn ang="0">
                      <a:pos x="32" y="11"/>
                    </a:cxn>
                    <a:cxn ang="0">
                      <a:pos x="25" y="20"/>
                    </a:cxn>
                    <a:cxn ang="0">
                      <a:pos x="17" y="32"/>
                    </a:cxn>
                    <a:cxn ang="0">
                      <a:pos x="11" y="43"/>
                    </a:cxn>
                    <a:cxn ang="0">
                      <a:pos x="8" y="56"/>
                    </a:cxn>
                    <a:cxn ang="0">
                      <a:pos x="4" y="70"/>
                    </a:cxn>
                    <a:cxn ang="0">
                      <a:pos x="2" y="83"/>
                    </a:cxn>
                    <a:cxn ang="0">
                      <a:pos x="0" y="96"/>
                    </a:cxn>
                    <a:cxn ang="0">
                      <a:pos x="0" y="98"/>
                    </a:cxn>
                    <a:cxn ang="0">
                      <a:pos x="0" y="100"/>
                    </a:cxn>
                    <a:cxn ang="0">
                      <a:pos x="2" y="102"/>
                    </a:cxn>
                    <a:cxn ang="0">
                      <a:pos x="4" y="102"/>
                    </a:cxn>
                    <a:cxn ang="0">
                      <a:pos x="4" y="100"/>
                    </a:cxn>
                    <a:cxn ang="0">
                      <a:pos x="4" y="96"/>
                    </a:cxn>
                    <a:cxn ang="0">
                      <a:pos x="6" y="83"/>
                    </a:cxn>
                    <a:cxn ang="0">
                      <a:pos x="8" y="70"/>
                    </a:cxn>
                    <a:cxn ang="0">
                      <a:pos x="11" y="56"/>
                    </a:cxn>
                    <a:cxn ang="0">
                      <a:pos x="15" y="45"/>
                    </a:cxn>
                    <a:cxn ang="0">
                      <a:pos x="21" y="34"/>
                    </a:cxn>
                    <a:cxn ang="0">
                      <a:pos x="29" y="22"/>
                    </a:cxn>
                    <a:cxn ang="0">
                      <a:pos x="36" y="13"/>
                    </a:cxn>
                    <a:cxn ang="0">
                      <a:pos x="46" y="3"/>
                    </a:cxn>
                    <a:cxn ang="0">
                      <a:pos x="44" y="2"/>
                    </a:cxn>
                    <a:cxn ang="0">
                      <a:pos x="42" y="0"/>
                    </a:cxn>
                    <a:cxn ang="0">
                      <a:pos x="220" y="199"/>
                    </a:cxn>
                    <a:cxn ang="0">
                      <a:pos x="230" y="191"/>
                    </a:cxn>
                    <a:cxn ang="0">
                      <a:pos x="237" y="182"/>
                    </a:cxn>
                    <a:cxn ang="0">
                      <a:pos x="245" y="172"/>
                    </a:cxn>
                    <a:cxn ang="0">
                      <a:pos x="250" y="163"/>
                    </a:cxn>
                    <a:cxn ang="0">
                      <a:pos x="256" y="151"/>
                    </a:cxn>
                    <a:cxn ang="0">
                      <a:pos x="262" y="140"/>
                    </a:cxn>
                    <a:cxn ang="0">
                      <a:pos x="264" y="129"/>
                    </a:cxn>
                    <a:cxn ang="0">
                      <a:pos x="268" y="115"/>
                    </a:cxn>
                    <a:cxn ang="0">
                      <a:pos x="266" y="115"/>
                    </a:cxn>
                    <a:cxn ang="0">
                      <a:pos x="264" y="115"/>
                    </a:cxn>
                    <a:cxn ang="0">
                      <a:pos x="260" y="127"/>
                    </a:cxn>
                    <a:cxn ang="0">
                      <a:pos x="258" y="140"/>
                    </a:cxn>
                    <a:cxn ang="0">
                      <a:pos x="252" y="151"/>
                    </a:cxn>
                    <a:cxn ang="0">
                      <a:pos x="247" y="161"/>
                    </a:cxn>
                    <a:cxn ang="0">
                      <a:pos x="241" y="172"/>
                    </a:cxn>
                    <a:cxn ang="0">
                      <a:pos x="233" y="182"/>
                    </a:cxn>
                    <a:cxn ang="0">
                      <a:pos x="226" y="189"/>
                    </a:cxn>
                    <a:cxn ang="0">
                      <a:pos x="216" y="197"/>
                    </a:cxn>
                    <a:cxn ang="0">
                      <a:pos x="218" y="199"/>
                    </a:cxn>
                    <a:cxn ang="0">
                      <a:pos x="218" y="199"/>
                    </a:cxn>
                    <a:cxn ang="0">
                      <a:pos x="220" y="199"/>
                    </a:cxn>
                    <a:cxn ang="0">
                      <a:pos x="220" y="199"/>
                    </a:cxn>
                  </a:cxnLst>
                  <a:rect l="0" t="0" r="r" b="b"/>
                  <a:pathLst>
                    <a:path w="268" h="199">
                      <a:moveTo>
                        <a:pt x="42" y="0"/>
                      </a:moveTo>
                      <a:lnTo>
                        <a:pt x="32" y="11"/>
                      </a:lnTo>
                      <a:lnTo>
                        <a:pt x="25" y="20"/>
                      </a:lnTo>
                      <a:lnTo>
                        <a:pt x="17" y="32"/>
                      </a:lnTo>
                      <a:lnTo>
                        <a:pt x="11" y="43"/>
                      </a:lnTo>
                      <a:lnTo>
                        <a:pt x="8" y="56"/>
                      </a:lnTo>
                      <a:lnTo>
                        <a:pt x="4" y="70"/>
                      </a:lnTo>
                      <a:lnTo>
                        <a:pt x="2" y="83"/>
                      </a:lnTo>
                      <a:lnTo>
                        <a:pt x="0" y="96"/>
                      </a:lnTo>
                      <a:lnTo>
                        <a:pt x="0" y="98"/>
                      </a:lnTo>
                      <a:lnTo>
                        <a:pt x="0" y="100"/>
                      </a:lnTo>
                      <a:lnTo>
                        <a:pt x="2" y="102"/>
                      </a:lnTo>
                      <a:lnTo>
                        <a:pt x="4" y="102"/>
                      </a:lnTo>
                      <a:lnTo>
                        <a:pt x="4" y="100"/>
                      </a:lnTo>
                      <a:lnTo>
                        <a:pt x="4" y="96"/>
                      </a:lnTo>
                      <a:lnTo>
                        <a:pt x="6" y="83"/>
                      </a:lnTo>
                      <a:lnTo>
                        <a:pt x="8" y="70"/>
                      </a:lnTo>
                      <a:lnTo>
                        <a:pt x="11" y="56"/>
                      </a:lnTo>
                      <a:lnTo>
                        <a:pt x="15" y="45"/>
                      </a:lnTo>
                      <a:lnTo>
                        <a:pt x="21" y="34"/>
                      </a:lnTo>
                      <a:lnTo>
                        <a:pt x="29" y="22"/>
                      </a:lnTo>
                      <a:lnTo>
                        <a:pt x="36" y="13"/>
                      </a:lnTo>
                      <a:lnTo>
                        <a:pt x="46" y="3"/>
                      </a:lnTo>
                      <a:lnTo>
                        <a:pt x="44" y="2"/>
                      </a:lnTo>
                      <a:lnTo>
                        <a:pt x="42" y="0"/>
                      </a:lnTo>
                      <a:close/>
                      <a:moveTo>
                        <a:pt x="220" y="199"/>
                      </a:moveTo>
                      <a:lnTo>
                        <a:pt x="230" y="191"/>
                      </a:lnTo>
                      <a:lnTo>
                        <a:pt x="237" y="182"/>
                      </a:lnTo>
                      <a:lnTo>
                        <a:pt x="245" y="172"/>
                      </a:lnTo>
                      <a:lnTo>
                        <a:pt x="250" y="163"/>
                      </a:lnTo>
                      <a:lnTo>
                        <a:pt x="256" y="151"/>
                      </a:lnTo>
                      <a:lnTo>
                        <a:pt x="262" y="140"/>
                      </a:lnTo>
                      <a:lnTo>
                        <a:pt x="264" y="129"/>
                      </a:lnTo>
                      <a:lnTo>
                        <a:pt x="268" y="115"/>
                      </a:lnTo>
                      <a:lnTo>
                        <a:pt x="266" y="115"/>
                      </a:lnTo>
                      <a:lnTo>
                        <a:pt x="264" y="115"/>
                      </a:lnTo>
                      <a:lnTo>
                        <a:pt x="260" y="127"/>
                      </a:lnTo>
                      <a:lnTo>
                        <a:pt x="258" y="140"/>
                      </a:lnTo>
                      <a:lnTo>
                        <a:pt x="252" y="151"/>
                      </a:lnTo>
                      <a:lnTo>
                        <a:pt x="247" y="161"/>
                      </a:lnTo>
                      <a:lnTo>
                        <a:pt x="241" y="172"/>
                      </a:lnTo>
                      <a:lnTo>
                        <a:pt x="233" y="182"/>
                      </a:lnTo>
                      <a:lnTo>
                        <a:pt x="226" y="189"/>
                      </a:lnTo>
                      <a:lnTo>
                        <a:pt x="216" y="197"/>
                      </a:lnTo>
                      <a:lnTo>
                        <a:pt x="218" y="199"/>
                      </a:lnTo>
                      <a:lnTo>
                        <a:pt x="218" y="199"/>
                      </a:lnTo>
                      <a:lnTo>
                        <a:pt x="220" y="199"/>
                      </a:lnTo>
                      <a:lnTo>
                        <a:pt x="220" y="199"/>
                      </a:lnTo>
                      <a:close/>
                    </a:path>
                  </a:pathLst>
                </a:custGeom>
                <a:solidFill>
                  <a:srgbClr val="E4644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600" name="Freeform 464"/>
                <p:cNvSpPr>
                  <a:spLocks noEditPoints="1"/>
                </p:cNvSpPr>
                <p:nvPr/>
              </p:nvSpPr>
              <p:spPr bwMode="auto">
                <a:xfrm>
                  <a:off x="1413" y="1486"/>
                  <a:ext cx="264" cy="197"/>
                </a:xfrm>
                <a:custGeom>
                  <a:avLst/>
                  <a:gdLst/>
                  <a:ahLst/>
                  <a:cxnLst>
                    <a:cxn ang="0">
                      <a:pos x="42" y="0"/>
                    </a:cxn>
                    <a:cxn ang="0">
                      <a:pos x="32" y="9"/>
                    </a:cxn>
                    <a:cxn ang="0">
                      <a:pos x="25" y="18"/>
                    </a:cxn>
                    <a:cxn ang="0">
                      <a:pos x="17" y="30"/>
                    </a:cxn>
                    <a:cxn ang="0">
                      <a:pos x="11" y="43"/>
                    </a:cxn>
                    <a:cxn ang="0">
                      <a:pos x="8" y="54"/>
                    </a:cxn>
                    <a:cxn ang="0">
                      <a:pos x="4" y="68"/>
                    </a:cxn>
                    <a:cxn ang="0">
                      <a:pos x="2" y="81"/>
                    </a:cxn>
                    <a:cxn ang="0">
                      <a:pos x="0" y="94"/>
                    </a:cxn>
                    <a:cxn ang="0">
                      <a:pos x="0" y="98"/>
                    </a:cxn>
                    <a:cxn ang="0">
                      <a:pos x="0" y="100"/>
                    </a:cxn>
                    <a:cxn ang="0">
                      <a:pos x="2" y="100"/>
                    </a:cxn>
                    <a:cxn ang="0">
                      <a:pos x="4" y="100"/>
                    </a:cxn>
                    <a:cxn ang="0">
                      <a:pos x="4" y="98"/>
                    </a:cxn>
                    <a:cxn ang="0">
                      <a:pos x="4" y="94"/>
                    </a:cxn>
                    <a:cxn ang="0">
                      <a:pos x="6" y="81"/>
                    </a:cxn>
                    <a:cxn ang="0">
                      <a:pos x="8" y="68"/>
                    </a:cxn>
                    <a:cxn ang="0">
                      <a:pos x="11" y="56"/>
                    </a:cxn>
                    <a:cxn ang="0">
                      <a:pos x="15" y="43"/>
                    </a:cxn>
                    <a:cxn ang="0">
                      <a:pos x="21" y="32"/>
                    </a:cxn>
                    <a:cxn ang="0">
                      <a:pos x="28" y="20"/>
                    </a:cxn>
                    <a:cxn ang="0">
                      <a:pos x="36" y="11"/>
                    </a:cxn>
                    <a:cxn ang="0">
                      <a:pos x="45" y="1"/>
                    </a:cxn>
                    <a:cxn ang="0">
                      <a:pos x="44" y="1"/>
                    </a:cxn>
                    <a:cxn ang="0">
                      <a:pos x="42" y="0"/>
                    </a:cxn>
                    <a:cxn ang="0">
                      <a:pos x="216" y="197"/>
                    </a:cxn>
                    <a:cxn ang="0">
                      <a:pos x="226" y="189"/>
                    </a:cxn>
                    <a:cxn ang="0">
                      <a:pos x="233" y="180"/>
                    </a:cxn>
                    <a:cxn ang="0">
                      <a:pos x="241" y="170"/>
                    </a:cxn>
                    <a:cxn ang="0">
                      <a:pos x="247" y="161"/>
                    </a:cxn>
                    <a:cxn ang="0">
                      <a:pos x="252" y="149"/>
                    </a:cxn>
                    <a:cxn ang="0">
                      <a:pos x="258" y="138"/>
                    </a:cxn>
                    <a:cxn ang="0">
                      <a:pos x="260" y="127"/>
                    </a:cxn>
                    <a:cxn ang="0">
                      <a:pos x="264" y="113"/>
                    </a:cxn>
                    <a:cxn ang="0">
                      <a:pos x="262" y="113"/>
                    </a:cxn>
                    <a:cxn ang="0">
                      <a:pos x="260" y="113"/>
                    </a:cxn>
                    <a:cxn ang="0">
                      <a:pos x="256" y="125"/>
                    </a:cxn>
                    <a:cxn ang="0">
                      <a:pos x="254" y="136"/>
                    </a:cxn>
                    <a:cxn ang="0">
                      <a:pos x="248" y="147"/>
                    </a:cxn>
                    <a:cxn ang="0">
                      <a:pos x="243" y="159"/>
                    </a:cxn>
                    <a:cxn ang="0">
                      <a:pos x="237" y="168"/>
                    </a:cxn>
                    <a:cxn ang="0">
                      <a:pos x="230" y="178"/>
                    </a:cxn>
                    <a:cxn ang="0">
                      <a:pos x="222" y="187"/>
                    </a:cxn>
                    <a:cxn ang="0">
                      <a:pos x="212" y="195"/>
                    </a:cxn>
                    <a:cxn ang="0">
                      <a:pos x="214" y="195"/>
                    </a:cxn>
                    <a:cxn ang="0">
                      <a:pos x="216" y="197"/>
                    </a:cxn>
                  </a:cxnLst>
                  <a:rect l="0" t="0" r="r" b="b"/>
                  <a:pathLst>
                    <a:path w="264" h="197">
                      <a:moveTo>
                        <a:pt x="42" y="0"/>
                      </a:moveTo>
                      <a:lnTo>
                        <a:pt x="32" y="9"/>
                      </a:lnTo>
                      <a:lnTo>
                        <a:pt x="25" y="18"/>
                      </a:lnTo>
                      <a:lnTo>
                        <a:pt x="17" y="30"/>
                      </a:lnTo>
                      <a:lnTo>
                        <a:pt x="11" y="43"/>
                      </a:lnTo>
                      <a:lnTo>
                        <a:pt x="8" y="54"/>
                      </a:lnTo>
                      <a:lnTo>
                        <a:pt x="4" y="68"/>
                      </a:lnTo>
                      <a:lnTo>
                        <a:pt x="2" y="81"/>
                      </a:lnTo>
                      <a:lnTo>
                        <a:pt x="0" y="94"/>
                      </a:lnTo>
                      <a:lnTo>
                        <a:pt x="0" y="98"/>
                      </a:lnTo>
                      <a:lnTo>
                        <a:pt x="0" y="100"/>
                      </a:lnTo>
                      <a:lnTo>
                        <a:pt x="2" y="100"/>
                      </a:lnTo>
                      <a:lnTo>
                        <a:pt x="4" y="100"/>
                      </a:lnTo>
                      <a:lnTo>
                        <a:pt x="4" y="98"/>
                      </a:lnTo>
                      <a:lnTo>
                        <a:pt x="4" y="94"/>
                      </a:lnTo>
                      <a:lnTo>
                        <a:pt x="6" y="81"/>
                      </a:lnTo>
                      <a:lnTo>
                        <a:pt x="8" y="68"/>
                      </a:lnTo>
                      <a:lnTo>
                        <a:pt x="11" y="56"/>
                      </a:lnTo>
                      <a:lnTo>
                        <a:pt x="15" y="43"/>
                      </a:lnTo>
                      <a:lnTo>
                        <a:pt x="21" y="32"/>
                      </a:lnTo>
                      <a:lnTo>
                        <a:pt x="28" y="20"/>
                      </a:lnTo>
                      <a:lnTo>
                        <a:pt x="36" y="11"/>
                      </a:lnTo>
                      <a:lnTo>
                        <a:pt x="45" y="1"/>
                      </a:lnTo>
                      <a:lnTo>
                        <a:pt x="44" y="1"/>
                      </a:lnTo>
                      <a:lnTo>
                        <a:pt x="42" y="0"/>
                      </a:lnTo>
                      <a:close/>
                      <a:moveTo>
                        <a:pt x="216" y="197"/>
                      </a:moveTo>
                      <a:lnTo>
                        <a:pt x="226" y="189"/>
                      </a:lnTo>
                      <a:lnTo>
                        <a:pt x="233" y="180"/>
                      </a:lnTo>
                      <a:lnTo>
                        <a:pt x="241" y="170"/>
                      </a:lnTo>
                      <a:lnTo>
                        <a:pt x="247" y="161"/>
                      </a:lnTo>
                      <a:lnTo>
                        <a:pt x="252" y="149"/>
                      </a:lnTo>
                      <a:lnTo>
                        <a:pt x="258" y="138"/>
                      </a:lnTo>
                      <a:lnTo>
                        <a:pt x="260" y="127"/>
                      </a:lnTo>
                      <a:lnTo>
                        <a:pt x="264" y="113"/>
                      </a:lnTo>
                      <a:lnTo>
                        <a:pt x="262" y="113"/>
                      </a:lnTo>
                      <a:lnTo>
                        <a:pt x="260" y="113"/>
                      </a:lnTo>
                      <a:lnTo>
                        <a:pt x="256" y="125"/>
                      </a:lnTo>
                      <a:lnTo>
                        <a:pt x="254" y="136"/>
                      </a:lnTo>
                      <a:lnTo>
                        <a:pt x="248" y="147"/>
                      </a:lnTo>
                      <a:lnTo>
                        <a:pt x="243" y="159"/>
                      </a:lnTo>
                      <a:lnTo>
                        <a:pt x="237" y="168"/>
                      </a:lnTo>
                      <a:lnTo>
                        <a:pt x="230" y="178"/>
                      </a:lnTo>
                      <a:lnTo>
                        <a:pt x="222" y="187"/>
                      </a:lnTo>
                      <a:lnTo>
                        <a:pt x="212" y="195"/>
                      </a:lnTo>
                      <a:lnTo>
                        <a:pt x="214" y="195"/>
                      </a:lnTo>
                      <a:lnTo>
                        <a:pt x="216" y="197"/>
                      </a:lnTo>
                      <a:close/>
                    </a:path>
                  </a:pathLst>
                </a:custGeom>
                <a:solidFill>
                  <a:srgbClr val="E4665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601" name="Freeform 465"/>
                <p:cNvSpPr>
                  <a:spLocks noEditPoints="1"/>
                </p:cNvSpPr>
                <p:nvPr/>
              </p:nvSpPr>
              <p:spPr bwMode="auto">
                <a:xfrm>
                  <a:off x="1415" y="1487"/>
                  <a:ext cx="260" cy="194"/>
                </a:xfrm>
                <a:custGeom>
                  <a:avLst/>
                  <a:gdLst/>
                  <a:ahLst/>
                  <a:cxnLst>
                    <a:cxn ang="0">
                      <a:pos x="42" y="0"/>
                    </a:cxn>
                    <a:cxn ang="0">
                      <a:pos x="32" y="10"/>
                    </a:cxn>
                    <a:cxn ang="0">
                      <a:pos x="25" y="19"/>
                    </a:cxn>
                    <a:cxn ang="0">
                      <a:pos x="17" y="31"/>
                    </a:cxn>
                    <a:cxn ang="0">
                      <a:pos x="11" y="42"/>
                    </a:cxn>
                    <a:cxn ang="0">
                      <a:pos x="7" y="53"/>
                    </a:cxn>
                    <a:cxn ang="0">
                      <a:pos x="4" y="67"/>
                    </a:cxn>
                    <a:cxn ang="0">
                      <a:pos x="2" y="80"/>
                    </a:cxn>
                    <a:cxn ang="0">
                      <a:pos x="0" y="93"/>
                    </a:cxn>
                    <a:cxn ang="0">
                      <a:pos x="0" y="97"/>
                    </a:cxn>
                    <a:cxn ang="0">
                      <a:pos x="0" y="99"/>
                    </a:cxn>
                    <a:cxn ang="0">
                      <a:pos x="2" y="99"/>
                    </a:cxn>
                    <a:cxn ang="0">
                      <a:pos x="4" y="101"/>
                    </a:cxn>
                    <a:cxn ang="0">
                      <a:pos x="4" y="97"/>
                    </a:cxn>
                    <a:cxn ang="0">
                      <a:pos x="4" y="93"/>
                    </a:cxn>
                    <a:cxn ang="0">
                      <a:pos x="6" y="80"/>
                    </a:cxn>
                    <a:cxn ang="0">
                      <a:pos x="7" y="67"/>
                    </a:cxn>
                    <a:cxn ang="0">
                      <a:pos x="11" y="55"/>
                    </a:cxn>
                    <a:cxn ang="0">
                      <a:pos x="15" y="44"/>
                    </a:cxn>
                    <a:cxn ang="0">
                      <a:pos x="21" y="33"/>
                    </a:cxn>
                    <a:cxn ang="0">
                      <a:pos x="28" y="21"/>
                    </a:cxn>
                    <a:cxn ang="0">
                      <a:pos x="36" y="12"/>
                    </a:cxn>
                    <a:cxn ang="0">
                      <a:pos x="43" y="2"/>
                    </a:cxn>
                    <a:cxn ang="0">
                      <a:pos x="43" y="0"/>
                    </a:cxn>
                    <a:cxn ang="0">
                      <a:pos x="42" y="0"/>
                    </a:cxn>
                    <a:cxn ang="0">
                      <a:pos x="212" y="194"/>
                    </a:cxn>
                    <a:cxn ang="0">
                      <a:pos x="222" y="186"/>
                    </a:cxn>
                    <a:cxn ang="0">
                      <a:pos x="229" y="179"/>
                    </a:cxn>
                    <a:cxn ang="0">
                      <a:pos x="237" y="169"/>
                    </a:cxn>
                    <a:cxn ang="0">
                      <a:pos x="243" y="158"/>
                    </a:cxn>
                    <a:cxn ang="0">
                      <a:pos x="248" y="148"/>
                    </a:cxn>
                    <a:cxn ang="0">
                      <a:pos x="254" y="137"/>
                    </a:cxn>
                    <a:cxn ang="0">
                      <a:pos x="256" y="124"/>
                    </a:cxn>
                    <a:cxn ang="0">
                      <a:pos x="260" y="112"/>
                    </a:cxn>
                    <a:cxn ang="0">
                      <a:pos x="258" y="112"/>
                    </a:cxn>
                    <a:cxn ang="0">
                      <a:pos x="256" y="112"/>
                    </a:cxn>
                    <a:cxn ang="0">
                      <a:pos x="254" y="124"/>
                    </a:cxn>
                    <a:cxn ang="0">
                      <a:pos x="250" y="135"/>
                    </a:cxn>
                    <a:cxn ang="0">
                      <a:pos x="245" y="146"/>
                    </a:cxn>
                    <a:cxn ang="0">
                      <a:pos x="241" y="156"/>
                    </a:cxn>
                    <a:cxn ang="0">
                      <a:pos x="233" y="167"/>
                    </a:cxn>
                    <a:cxn ang="0">
                      <a:pos x="226" y="175"/>
                    </a:cxn>
                    <a:cxn ang="0">
                      <a:pos x="218" y="184"/>
                    </a:cxn>
                    <a:cxn ang="0">
                      <a:pos x="210" y="192"/>
                    </a:cxn>
                    <a:cxn ang="0">
                      <a:pos x="210" y="194"/>
                    </a:cxn>
                    <a:cxn ang="0">
                      <a:pos x="212" y="194"/>
                    </a:cxn>
                  </a:cxnLst>
                  <a:rect l="0" t="0" r="r" b="b"/>
                  <a:pathLst>
                    <a:path w="260" h="194">
                      <a:moveTo>
                        <a:pt x="42" y="0"/>
                      </a:moveTo>
                      <a:lnTo>
                        <a:pt x="32" y="10"/>
                      </a:lnTo>
                      <a:lnTo>
                        <a:pt x="25" y="19"/>
                      </a:lnTo>
                      <a:lnTo>
                        <a:pt x="17" y="31"/>
                      </a:lnTo>
                      <a:lnTo>
                        <a:pt x="11" y="42"/>
                      </a:lnTo>
                      <a:lnTo>
                        <a:pt x="7" y="53"/>
                      </a:lnTo>
                      <a:lnTo>
                        <a:pt x="4" y="67"/>
                      </a:lnTo>
                      <a:lnTo>
                        <a:pt x="2" y="80"/>
                      </a:lnTo>
                      <a:lnTo>
                        <a:pt x="0" y="93"/>
                      </a:lnTo>
                      <a:lnTo>
                        <a:pt x="0" y="97"/>
                      </a:lnTo>
                      <a:lnTo>
                        <a:pt x="0" y="99"/>
                      </a:lnTo>
                      <a:lnTo>
                        <a:pt x="2" y="99"/>
                      </a:lnTo>
                      <a:lnTo>
                        <a:pt x="4" y="101"/>
                      </a:lnTo>
                      <a:lnTo>
                        <a:pt x="4" y="97"/>
                      </a:lnTo>
                      <a:lnTo>
                        <a:pt x="4" y="93"/>
                      </a:lnTo>
                      <a:lnTo>
                        <a:pt x="6" y="80"/>
                      </a:lnTo>
                      <a:lnTo>
                        <a:pt x="7" y="67"/>
                      </a:lnTo>
                      <a:lnTo>
                        <a:pt x="11" y="55"/>
                      </a:lnTo>
                      <a:lnTo>
                        <a:pt x="15" y="44"/>
                      </a:lnTo>
                      <a:lnTo>
                        <a:pt x="21" y="33"/>
                      </a:lnTo>
                      <a:lnTo>
                        <a:pt x="28" y="21"/>
                      </a:lnTo>
                      <a:lnTo>
                        <a:pt x="36" y="12"/>
                      </a:lnTo>
                      <a:lnTo>
                        <a:pt x="43" y="2"/>
                      </a:lnTo>
                      <a:lnTo>
                        <a:pt x="43" y="0"/>
                      </a:lnTo>
                      <a:lnTo>
                        <a:pt x="42" y="0"/>
                      </a:lnTo>
                      <a:close/>
                      <a:moveTo>
                        <a:pt x="212" y="194"/>
                      </a:moveTo>
                      <a:lnTo>
                        <a:pt x="222" y="186"/>
                      </a:lnTo>
                      <a:lnTo>
                        <a:pt x="229" y="179"/>
                      </a:lnTo>
                      <a:lnTo>
                        <a:pt x="237" y="169"/>
                      </a:lnTo>
                      <a:lnTo>
                        <a:pt x="243" y="158"/>
                      </a:lnTo>
                      <a:lnTo>
                        <a:pt x="248" y="148"/>
                      </a:lnTo>
                      <a:lnTo>
                        <a:pt x="254" y="137"/>
                      </a:lnTo>
                      <a:lnTo>
                        <a:pt x="256" y="124"/>
                      </a:lnTo>
                      <a:lnTo>
                        <a:pt x="260" y="112"/>
                      </a:lnTo>
                      <a:lnTo>
                        <a:pt x="258" y="112"/>
                      </a:lnTo>
                      <a:lnTo>
                        <a:pt x="256" y="112"/>
                      </a:lnTo>
                      <a:lnTo>
                        <a:pt x="254" y="124"/>
                      </a:lnTo>
                      <a:lnTo>
                        <a:pt x="250" y="135"/>
                      </a:lnTo>
                      <a:lnTo>
                        <a:pt x="245" y="146"/>
                      </a:lnTo>
                      <a:lnTo>
                        <a:pt x="241" y="156"/>
                      </a:lnTo>
                      <a:lnTo>
                        <a:pt x="233" y="167"/>
                      </a:lnTo>
                      <a:lnTo>
                        <a:pt x="226" y="175"/>
                      </a:lnTo>
                      <a:lnTo>
                        <a:pt x="218" y="184"/>
                      </a:lnTo>
                      <a:lnTo>
                        <a:pt x="210" y="192"/>
                      </a:lnTo>
                      <a:lnTo>
                        <a:pt x="210" y="194"/>
                      </a:lnTo>
                      <a:lnTo>
                        <a:pt x="212" y="194"/>
                      </a:lnTo>
                      <a:close/>
                    </a:path>
                  </a:pathLst>
                </a:custGeom>
                <a:solidFill>
                  <a:srgbClr val="E5675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602" name="Freeform 466"/>
                <p:cNvSpPr>
                  <a:spLocks noEditPoints="1"/>
                </p:cNvSpPr>
                <p:nvPr/>
              </p:nvSpPr>
              <p:spPr bwMode="auto">
                <a:xfrm>
                  <a:off x="1417" y="1487"/>
                  <a:ext cx="256" cy="194"/>
                </a:xfrm>
                <a:custGeom>
                  <a:avLst/>
                  <a:gdLst/>
                  <a:ahLst/>
                  <a:cxnLst>
                    <a:cxn ang="0">
                      <a:pos x="41" y="0"/>
                    </a:cxn>
                    <a:cxn ang="0">
                      <a:pos x="32" y="10"/>
                    </a:cxn>
                    <a:cxn ang="0">
                      <a:pos x="24" y="19"/>
                    </a:cxn>
                    <a:cxn ang="0">
                      <a:pos x="17" y="31"/>
                    </a:cxn>
                    <a:cxn ang="0">
                      <a:pos x="11" y="42"/>
                    </a:cxn>
                    <a:cxn ang="0">
                      <a:pos x="7" y="55"/>
                    </a:cxn>
                    <a:cxn ang="0">
                      <a:pos x="4" y="67"/>
                    </a:cxn>
                    <a:cxn ang="0">
                      <a:pos x="2" y="80"/>
                    </a:cxn>
                    <a:cxn ang="0">
                      <a:pos x="0" y="93"/>
                    </a:cxn>
                    <a:cxn ang="0">
                      <a:pos x="0" y="97"/>
                    </a:cxn>
                    <a:cxn ang="0">
                      <a:pos x="0" y="99"/>
                    </a:cxn>
                    <a:cxn ang="0">
                      <a:pos x="2" y="101"/>
                    </a:cxn>
                    <a:cxn ang="0">
                      <a:pos x="4" y="101"/>
                    </a:cxn>
                    <a:cxn ang="0">
                      <a:pos x="4" y="101"/>
                    </a:cxn>
                    <a:cxn ang="0">
                      <a:pos x="4" y="101"/>
                    </a:cxn>
                    <a:cxn ang="0">
                      <a:pos x="4" y="97"/>
                    </a:cxn>
                    <a:cxn ang="0">
                      <a:pos x="4" y="93"/>
                    </a:cxn>
                    <a:cxn ang="0">
                      <a:pos x="5" y="80"/>
                    </a:cxn>
                    <a:cxn ang="0">
                      <a:pos x="7" y="69"/>
                    </a:cxn>
                    <a:cxn ang="0">
                      <a:pos x="11" y="55"/>
                    </a:cxn>
                    <a:cxn ang="0">
                      <a:pos x="15" y="44"/>
                    </a:cxn>
                    <a:cxn ang="0">
                      <a:pos x="21" y="33"/>
                    </a:cxn>
                    <a:cxn ang="0">
                      <a:pos x="26" y="23"/>
                    </a:cxn>
                    <a:cxn ang="0">
                      <a:pos x="34" y="12"/>
                    </a:cxn>
                    <a:cxn ang="0">
                      <a:pos x="43" y="4"/>
                    </a:cxn>
                    <a:cxn ang="0">
                      <a:pos x="41" y="2"/>
                    </a:cxn>
                    <a:cxn ang="0">
                      <a:pos x="41" y="0"/>
                    </a:cxn>
                    <a:cxn ang="0">
                      <a:pos x="208" y="194"/>
                    </a:cxn>
                    <a:cxn ang="0">
                      <a:pos x="218" y="186"/>
                    </a:cxn>
                    <a:cxn ang="0">
                      <a:pos x="226" y="177"/>
                    </a:cxn>
                    <a:cxn ang="0">
                      <a:pos x="233" y="167"/>
                    </a:cxn>
                    <a:cxn ang="0">
                      <a:pos x="239" y="158"/>
                    </a:cxn>
                    <a:cxn ang="0">
                      <a:pos x="244" y="146"/>
                    </a:cxn>
                    <a:cxn ang="0">
                      <a:pos x="250" y="135"/>
                    </a:cxn>
                    <a:cxn ang="0">
                      <a:pos x="252" y="124"/>
                    </a:cxn>
                    <a:cxn ang="0">
                      <a:pos x="256" y="112"/>
                    </a:cxn>
                    <a:cxn ang="0">
                      <a:pos x="254" y="112"/>
                    </a:cxn>
                    <a:cxn ang="0">
                      <a:pos x="252" y="112"/>
                    </a:cxn>
                    <a:cxn ang="0">
                      <a:pos x="250" y="124"/>
                    </a:cxn>
                    <a:cxn ang="0">
                      <a:pos x="246" y="135"/>
                    </a:cxn>
                    <a:cxn ang="0">
                      <a:pos x="241" y="146"/>
                    </a:cxn>
                    <a:cxn ang="0">
                      <a:pos x="237" y="156"/>
                    </a:cxn>
                    <a:cxn ang="0">
                      <a:pos x="229" y="165"/>
                    </a:cxn>
                    <a:cxn ang="0">
                      <a:pos x="224" y="175"/>
                    </a:cxn>
                    <a:cxn ang="0">
                      <a:pos x="214" y="182"/>
                    </a:cxn>
                    <a:cxn ang="0">
                      <a:pos x="207" y="190"/>
                    </a:cxn>
                    <a:cxn ang="0">
                      <a:pos x="208" y="192"/>
                    </a:cxn>
                    <a:cxn ang="0">
                      <a:pos x="208" y="194"/>
                    </a:cxn>
                  </a:cxnLst>
                  <a:rect l="0" t="0" r="r" b="b"/>
                  <a:pathLst>
                    <a:path w="256" h="194">
                      <a:moveTo>
                        <a:pt x="41" y="0"/>
                      </a:moveTo>
                      <a:lnTo>
                        <a:pt x="32" y="10"/>
                      </a:lnTo>
                      <a:lnTo>
                        <a:pt x="24" y="19"/>
                      </a:lnTo>
                      <a:lnTo>
                        <a:pt x="17" y="31"/>
                      </a:lnTo>
                      <a:lnTo>
                        <a:pt x="11" y="42"/>
                      </a:lnTo>
                      <a:lnTo>
                        <a:pt x="7" y="55"/>
                      </a:lnTo>
                      <a:lnTo>
                        <a:pt x="4" y="67"/>
                      </a:lnTo>
                      <a:lnTo>
                        <a:pt x="2" y="80"/>
                      </a:lnTo>
                      <a:lnTo>
                        <a:pt x="0" y="93"/>
                      </a:lnTo>
                      <a:lnTo>
                        <a:pt x="0" y="97"/>
                      </a:lnTo>
                      <a:lnTo>
                        <a:pt x="0" y="99"/>
                      </a:lnTo>
                      <a:lnTo>
                        <a:pt x="2" y="101"/>
                      </a:lnTo>
                      <a:lnTo>
                        <a:pt x="4" y="101"/>
                      </a:lnTo>
                      <a:lnTo>
                        <a:pt x="4" y="101"/>
                      </a:lnTo>
                      <a:lnTo>
                        <a:pt x="4" y="101"/>
                      </a:lnTo>
                      <a:lnTo>
                        <a:pt x="4" y="97"/>
                      </a:lnTo>
                      <a:lnTo>
                        <a:pt x="4" y="93"/>
                      </a:lnTo>
                      <a:lnTo>
                        <a:pt x="5" y="80"/>
                      </a:lnTo>
                      <a:lnTo>
                        <a:pt x="7" y="69"/>
                      </a:lnTo>
                      <a:lnTo>
                        <a:pt x="11" y="55"/>
                      </a:lnTo>
                      <a:lnTo>
                        <a:pt x="15" y="44"/>
                      </a:lnTo>
                      <a:lnTo>
                        <a:pt x="21" y="33"/>
                      </a:lnTo>
                      <a:lnTo>
                        <a:pt x="26" y="23"/>
                      </a:lnTo>
                      <a:lnTo>
                        <a:pt x="34" y="12"/>
                      </a:lnTo>
                      <a:lnTo>
                        <a:pt x="43" y="4"/>
                      </a:lnTo>
                      <a:lnTo>
                        <a:pt x="41" y="2"/>
                      </a:lnTo>
                      <a:lnTo>
                        <a:pt x="41" y="0"/>
                      </a:lnTo>
                      <a:close/>
                      <a:moveTo>
                        <a:pt x="208" y="194"/>
                      </a:moveTo>
                      <a:lnTo>
                        <a:pt x="218" y="186"/>
                      </a:lnTo>
                      <a:lnTo>
                        <a:pt x="226" y="177"/>
                      </a:lnTo>
                      <a:lnTo>
                        <a:pt x="233" y="167"/>
                      </a:lnTo>
                      <a:lnTo>
                        <a:pt x="239" y="158"/>
                      </a:lnTo>
                      <a:lnTo>
                        <a:pt x="244" y="146"/>
                      </a:lnTo>
                      <a:lnTo>
                        <a:pt x="250" y="135"/>
                      </a:lnTo>
                      <a:lnTo>
                        <a:pt x="252" y="124"/>
                      </a:lnTo>
                      <a:lnTo>
                        <a:pt x="256" y="112"/>
                      </a:lnTo>
                      <a:lnTo>
                        <a:pt x="254" y="112"/>
                      </a:lnTo>
                      <a:lnTo>
                        <a:pt x="252" y="112"/>
                      </a:lnTo>
                      <a:lnTo>
                        <a:pt x="250" y="124"/>
                      </a:lnTo>
                      <a:lnTo>
                        <a:pt x="246" y="135"/>
                      </a:lnTo>
                      <a:lnTo>
                        <a:pt x="241" y="146"/>
                      </a:lnTo>
                      <a:lnTo>
                        <a:pt x="237" y="156"/>
                      </a:lnTo>
                      <a:lnTo>
                        <a:pt x="229" y="165"/>
                      </a:lnTo>
                      <a:lnTo>
                        <a:pt x="224" y="175"/>
                      </a:lnTo>
                      <a:lnTo>
                        <a:pt x="214" y="182"/>
                      </a:lnTo>
                      <a:lnTo>
                        <a:pt x="207" y="190"/>
                      </a:lnTo>
                      <a:lnTo>
                        <a:pt x="208" y="192"/>
                      </a:lnTo>
                      <a:lnTo>
                        <a:pt x="208" y="194"/>
                      </a:lnTo>
                      <a:close/>
                    </a:path>
                  </a:pathLst>
                </a:custGeom>
                <a:solidFill>
                  <a:srgbClr val="E5695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603" name="Freeform 467"/>
                <p:cNvSpPr>
                  <a:spLocks noEditPoints="1"/>
                </p:cNvSpPr>
                <p:nvPr/>
              </p:nvSpPr>
              <p:spPr bwMode="auto">
                <a:xfrm>
                  <a:off x="1419" y="1489"/>
                  <a:ext cx="252" cy="190"/>
                </a:xfrm>
                <a:custGeom>
                  <a:avLst/>
                  <a:gdLst/>
                  <a:ahLst/>
                  <a:cxnLst>
                    <a:cxn ang="0">
                      <a:pos x="39" y="0"/>
                    </a:cxn>
                    <a:cxn ang="0">
                      <a:pos x="32" y="10"/>
                    </a:cxn>
                    <a:cxn ang="0">
                      <a:pos x="24" y="19"/>
                    </a:cxn>
                    <a:cxn ang="0">
                      <a:pos x="17" y="31"/>
                    </a:cxn>
                    <a:cxn ang="0">
                      <a:pos x="11" y="42"/>
                    </a:cxn>
                    <a:cxn ang="0">
                      <a:pos x="7" y="53"/>
                    </a:cxn>
                    <a:cxn ang="0">
                      <a:pos x="3" y="65"/>
                    </a:cxn>
                    <a:cxn ang="0">
                      <a:pos x="2" y="78"/>
                    </a:cxn>
                    <a:cxn ang="0">
                      <a:pos x="0" y="91"/>
                    </a:cxn>
                    <a:cxn ang="0">
                      <a:pos x="0" y="95"/>
                    </a:cxn>
                    <a:cxn ang="0">
                      <a:pos x="0" y="99"/>
                    </a:cxn>
                    <a:cxn ang="0">
                      <a:pos x="2" y="99"/>
                    </a:cxn>
                    <a:cxn ang="0">
                      <a:pos x="2" y="99"/>
                    </a:cxn>
                    <a:cxn ang="0">
                      <a:pos x="3" y="99"/>
                    </a:cxn>
                    <a:cxn ang="0">
                      <a:pos x="3" y="99"/>
                    </a:cxn>
                    <a:cxn ang="0">
                      <a:pos x="3" y="95"/>
                    </a:cxn>
                    <a:cxn ang="0">
                      <a:pos x="3" y="91"/>
                    </a:cxn>
                    <a:cxn ang="0">
                      <a:pos x="5" y="80"/>
                    </a:cxn>
                    <a:cxn ang="0">
                      <a:pos x="7" y="67"/>
                    </a:cxn>
                    <a:cxn ang="0">
                      <a:pos x="9" y="55"/>
                    </a:cxn>
                    <a:cxn ang="0">
                      <a:pos x="15" y="42"/>
                    </a:cxn>
                    <a:cxn ang="0">
                      <a:pos x="21" y="33"/>
                    </a:cxn>
                    <a:cxn ang="0">
                      <a:pos x="26" y="21"/>
                    </a:cxn>
                    <a:cxn ang="0">
                      <a:pos x="34" y="12"/>
                    </a:cxn>
                    <a:cxn ang="0">
                      <a:pos x="43" y="2"/>
                    </a:cxn>
                    <a:cxn ang="0">
                      <a:pos x="41" y="2"/>
                    </a:cxn>
                    <a:cxn ang="0">
                      <a:pos x="39" y="0"/>
                    </a:cxn>
                    <a:cxn ang="0">
                      <a:pos x="206" y="190"/>
                    </a:cxn>
                    <a:cxn ang="0">
                      <a:pos x="214" y="182"/>
                    </a:cxn>
                    <a:cxn ang="0">
                      <a:pos x="222" y="173"/>
                    </a:cxn>
                    <a:cxn ang="0">
                      <a:pos x="229" y="165"/>
                    </a:cxn>
                    <a:cxn ang="0">
                      <a:pos x="237" y="154"/>
                    </a:cxn>
                    <a:cxn ang="0">
                      <a:pos x="241" y="144"/>
                    </a:cxn>
                    <a:cxn ang="0">
                      <a:pos x="246" y="133"/>
                    </a:cxn>
                    <a:cxn ang="0">
                      <a:pos x="250" y="122"/>
                    </a:cxn>
                    <a:cxn ang="0">
                      <a:pos x="252" y="110"/>
                    </a:cxn>
                    <a:cxn ang="0">
                      <a:pos x="250" y="110"/>
                    </a:cxn>
                    <a:cxn ang="0">
                      <a:pos x="248" y="108"/>
                    </a:cxn>
                    <a:cxn ang="0">
                      <a:pos x="246" y="122"/>
                    </a:cxn>
                    <a:cxn ang="0">
                      <a:pos x="242" y="133"/>
                    </a:cxn>
                    <a:cxn ang="0">
                      <a:pos x="239" y="143"/>
                    </a:cxn>
                    <a:cxn ang="0">
                      <a:pos x="233" y="154"/>
                    </a:cxn>
                    <a:cxn ang="0">
                      <a:pos x="225" y="163"/>
                    </a:cxn>
                    <a:cxn ang="0">
                      <a:pos x="220" y="171"/>
                    </a:cxn>
                    <a:cxn ang="0">
                      <a:pos x="212" y="180"/>
                    </a:cxn>
                    <a:cxn ang="0">
                      <a:pos x="203" y="188"/>
                    </a:cxn>
                    <a:cxn ang="0">
                      <a:pos x="203" y="188"/>
                    </a:cxn>
                    <a:cxn ang="0">
                      <a:pos x="205" y="188"/>
                    </a:cxn>
                    <a:cxn ang="0">
                      <a:pos x="205" y="190"/>
                    </a:cxn>
                    <a:cxn ang="0">
                      <a:pos x="206" y="190"/>
                    </a:cxn>
                  </a:cxnLst>
                  <a:rect l="0" t="0" r="r" b="b"/>
                  <a:pathLst>
                    <a:path w="252" h="190">
                      <a:moveTo>
                        <a:pt x="39" y="0"/>
                      </a:moveTo>
                      <a:lnTo>
                        <a:pt x="32" y="10"/>
                      </a:lnTo>
                      <a:lnTo>
                        <a:pt x="24" y="19"/>
                      </a:lnTo>
                      <a:lnTo>
                        <a:pt x="17" y="31"/>
                      </a:lnTo>
                      <a:lnTo>
                        <a:pt x="11" y="42"/>
                      </a:lnTo>
                      <a:lnTo>
                        <a:pt x="7" y="53"/>
                      </a:lnTo>
                      <a:lnTo>
                        <a:pt x="3" y="65"/>
                      </a:lnTo>
                      <a:lnTo>
                        <a:pt x="2" y="78"/>
                      </a:lnTo>
                      <a:lnTo>
                        <a:pt x="0" y="91"/>
                      </a:lnTo>
                      <a:lnTo>
                        <a:pt x="0" y="95"/>
                      </a:lnTo>
                      <a:lnTo>
                        <a:pt x="0" y="99"/>
                      </a:lnTo>
                      <a:lnTo>
                        <a:pt x="2" y="99"/>
                      </a:lnTo>
                      <a:lnTo>
                        <a:pt x="2" y="99"/>
                      </a:lnTo>
                      <a:lnTo>
                        <a:pt x="3" y="99"/>
                      </a:lnTo>
                      <a:lnTo>
                        <a:pt x="3" y="99"/>
                      </a:lnTo>
                      <a:lnTo>
                        <a:pt x="3" y="95"/>
                      </a:lnTo>
                      <a:lnTo>
                        <a:pt x="3" y="91"/>
                      </a:lnTo>
                      <a:lnTo>
                        <a:pt x="5" y="80"/>
                      </a:lnTo>
                      <a:lnTo>
                        <a:pt x="7" y="67"/>
                      </a:lnTo>
                      <a:lnTo>
                        <a:pt x="9" y="55"/>
                      </a:lnTo>
                      <a:lnTo>
                        <a:pt x="15" y="42"/>
                      </a:lnTo>
                      <a:lnTo>
                        <a:pt x="21" y="33"/>
                      </a:lnTo>
                      <a:lnTo>
                        <a:pt x="26" y="21"/>
                      </a:lnTo>
                      <a:lnTo>
                        <a:pt x="34" y="12"/>
                      </a:lnTo>
                      <a:lnTo>
                        <a:pt x="43" y="2"/>
                      </a:lnTo>
                      <a:lnTo>
                        <a:pt x="41" y="2"/>
                      </a:lnTo>
                      <a:lnTo>
                        <a:pt x="39" y="0"/>
                      </a:lnTo>
                      <a:close/>
                      <a:moveTo>
                        <a:pt x="206" y="190"/>
                      </a:moveTo>
                      <a:lnTo>
                        <a:pt x="214" y="182"/>
                      </a:lnTo>
                      <a:lnTo>
                        <a:pt x="222" y="173"/>
                      </a:lnTo>
                      <a:lnTo>
                        <a:pt x="229" y="165"/>
                      </a:lnTo>
                      <a:lnTo>
                        <a:pt x="237" y="154"/>
                      </a:lnTo>
                      <a:lnTo>
                        <a:pt x="241" y="144"/>
                      </a:lnTo>
                      <a:lnTo>
                        <a:pt x="246" y="133"/>
                      </a:lnTo>
                      <a:lnTo>
                        <a:pt x="250" y="122"/>
                      </a:lnTo>
                      <a:lnTo>
                        <a:pt x="252" y="110"/>
                      </a:lnTo>
                      <a:lnTo>
                        <a:pt x="250" y="110"/>
                      </a:lnTo>
                      <a:lnTo>
                        <a:pt x="248" y="108"/>
                      </a:lnTo>
                      <a:lnTo>
                        <a:pt x="246" y="122"/>
                      </a:lnTo>
                      <a:lnTo>
                        <a:pt x="242" y="133"/>
                      </a:lnTo>
                      <a:lnTo>
                        <a:pt x="239" y="143"/>
                      </a:lnTo>
                      <a:lnTo>
                        <a:pt x="233" y="154"/>
                      </a:lnTo>
                      <a:lnTo>
                        <a:pt x="225" y="163"/>
                      </a:lnTo>
                      <a:lnTo>
                        <a:pt x="220" y="171"/>
                      </a:lnTo>
                      <a:lnTo>
                        <a:pt x="212" y="180"/>
                      </a:lnTo>
                      <a:lnTo>
                        <a:pt x="203" y="188"/>
                      </a:lnTo>
                      <a:lnTo>
                        <a:pt x="203" y="188"/>
                      </a:lnTo>
                      <a:lnTo>
                        <a:pt x="205" y="188"/>
                      </a:lnTo>
                      <a:lnTo>
                        <a:pt x="205" y="190"/>
                      </a:lnTo>
                      <a:lnTo>
                        <a:pt x="206" y="190"/>
                      </a:lnTo>
                      <a:close/>
                    </a:path>
                  </a:pathLst>
                </a:custGeom>
                <a:solidFill>
                  <a:srgbClr val="E56B5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604" name="Freeform 468"/>
                <p:cNvSpPr>
                  <a:spLocks noEditPoints="1"/>
                </p:cNvSpPr>
                <p:nvPr/>
              </p:nvSpPr>
              <p:spPr bwMode="auto">
                <a:xfrm>
                  <a:off x="1421" y="1491"/>
                  <a:ext cx="248" cy="186"/>
                </a:xfrm>
                <a:custGeom>
                  <a:avLst/>
                  <a:gdLst/>
                  <a:ahLst/>
                  <a:cxnLst>
                    <a:cxn ang="0">
                      <a:pos x="39" y="0"/>
                    </a:cxn>
                    <a:cxn ang="0">
                      <a:pos x="30" y="8"/>
                    </a:cxn>
                    <a:cxn ang="0">
                      <a:pos x="22" y="19"/>
                    </a:cxn>
                    <a:cxn ang="0">
                      <a:pos x="17" y="29"/>
                    </a:cxn>
                    <a:cxn ang="0">
                      <a:pos x="11" y="40"/>
                    </a:cxn>
                    <a:cxn ang="0">
                      <a:pos x="7" y="51"/>
                    </a:cxn>
                    <a:cxn ang="0">
                      <a:pos x="3" y="65"/>
                    </a:cxn>
                    <a:cxn ang="0">
                      <a:pos x="1" y="76"/>
                    </a:cxn>
                    <a:cxn ang="0">
                      <a:pos x="0" y="89"/>
                    </a:cxn>
                    <a:cxn ang="0">
                      <a:pos x="0" y="93"/>
                    </a:cxn>
                    <a:cxn ang="0">
                      <a:pos x="0" y="97"/>
                    </a:cxn>
                    <a:cxn ang="0">
                      <a:pos x="1" y="97"/>
                    </a:cxn>
                    <a:cxn ang="0">
                      <a:pos x="5" y="99"/>
                    </a:cxn>
                    <a:cxn ang="0">
                      <a:pos x="3" y="95"/>
                    </a:cxn>
                    <a:cxn ang="0">
                      <a:pos x="3" y="89"/>
                    </a:cxn>
                    <a:cxn ang="0">
                      <a:pos x="5" y="78"/>
                    </a:cxn>
                    <a:cxn ang="0">
                      <a:pos x="7" y="65"/>
                    </a:cxn>
                    <a:cxn ang="0">
                      <a:pos x="9" y="53"/>
                    </a:cxn>
                    <a:cxn ang="0">
                      <a:pos x="15" y="42"/>
                    </a:cxn>
                    <a:cxn ang="0">
                      <a:pos x="20" y="31"/>
                    </a:cxn>
                    <a:cxn ang="0">
                      <a:pos x="26" y="21"/>
                    </a:cxn>
                    <a:cxn ang="0">
                      <a:pos x="34" y="12"/>
                    </a:cxn>
                    <a:cxn ang="0">
                      <a:pos x="41" y="2"/>
                    </a:cxn>
                    <a:cxn ang="0">
                      <a:pos x="41" y="0"/>
                    </a:cxn>
                    <a:cxn ang="0">
                      <a:pos x="39" y="0"/>
                    </a:cxn>
                    <a:cxn ang="0">
                      <a:pos x="203" y="186"/>
                    </a:cxn>
                    <a:cxn ang="0">
                      <a:pos x="210" y="178"/>
                    </a:cxn>
                    <a:cxn ang="0">
                      <a:pos x="220" y="171"/>
                    </a:cxn>
                    <a:cxn ang="0">
                      <a:pos x="225" y="161"/>
                    </a:cxn>
                    <a:cxn ang="0">
                      <a:pos x="233" y="152"/>
                    </a:cxn>
                    <a:cxn ang="0">
                      <a:pos x="237" y="142"/>
                    </a:cxn>
                    <a:cxn ang="0">
                      <a:pos x="242" y="131"/>
                    </a:cxn>
                    <a:cxn ang="0">
                      <a:pos x="246" y="120"/>
                    </a:cxn>
                    <a:cxn ang="0">
                      <a:pos x="248" y="108"/>
                    </a:cxn>
                    <a:cxn ang="0">
                      <a:pos x="246" y="106"/>
                    </a:cxn>
                    <a:cxn ang="0">
                      <a:pos x="244" y="106"/>
                    </a:cxn>
                    <a:cxn ang="0">
                      <a:pos x="242" y="118"/>
                    </a:cxn>
                    <a:cxn ang="0">
                      <a:pos x="239" y="129"/>
                    </a:cxn>
                    <a:cxn ang="0">
                      <a:pos x="235" y="141"/>
                    </a:cxn>
                    <a:cxn ang="0">
                      <a:pos x="229" y="150"/>
                    </a:cxn>
                    <a:cxn ang="0">
                      <a:pos x="222" y="159"/>
                    </a:cxn>
                    <a:cxn ang="0">
                      <a:pos x="216" y="169"/>
                    </a:cxn>
                    <a:cxn ang="0">
                      <a:pos x="208" y="177"/>
                    </a:cxn>
                    <a:cxn ang="0">
                      <a:pos x="199" y="184"/>
                    </a:cxn>
                    <a:cxn ang="0">
                      <a:pos x="201" y="186"/>
                    </a:cxn>
                    <a:cxn ang="0">
                      <a:pos x="203" y="186"/>
                    </a:cxn>
                    <a:cxn ang="0">
                      <a:pos x="203" y="186"/>
                    </a:cxn>
                    <a:cxn ang="0">
                      <a:pos x="203" y="186"/>
                    </a:cxn>
                  </a:cxnLst>
                  <a:rect l="0" t="0" r="r" b="b"/>
                  <a:pathLst>
                    <a:path w="248" h="186">
                      <a:moveTo>
                        <a:pt x="39" y="0"/>
                      </a:moveTo>
                      <a:lnTo>
                        <a:pt x="30" y="8"/>
                      </a:lnTo>
                      <a:lnTo>
                        <a:pt x="22" y="19"/>
                      </a:lnTo>
                      <a:lnTo>
                        <a:pt x="17" y="29"/>
                      </a:lnTo>
                      <a:lnTo>
                        <a:pt x="11" y="40"/>
                      </a:lnTo>
                      <a:lnTo>
                        <a:pt x="7" y="51"/>
                      </a:lnTo>
                      <a:lnTo>
                        <a:pt x="3" y="65"/>
                      </a:lnTo>
                      <a:lnTo>
                        <a:pt x="1" y="76"/>
                      </a:lnTo>
                      <a:lnTo>
                        <a:pt x="0" y="89"/>
                      </a:lnTo>
                      <a:lnTo>
                        <a:pt x="0" y="93"/>
                      </a:lnTo>
                      <a:lnTo>
                        <a:pt x="0" y="97"/>
                      </a:lnTo>
                      <a:lnTo>
                        <a:pt x="1" y="97"/>
                      </a:lnTo>
                      <a:lnTo>
                        <a:pt x="5" y="99"/>
                      </a:lnTo>
                      <a:lnTo>
                        <a:pt x="3" y="95"/>
                      </a:lnTo>
                      <a:lnTo>
                        <a:pt x="3" y="89"/>
                      </a:lnTo>
                      <a:lnTo>
                        <a:pt x="5" y="78"/>
                      </a:lnTo>
                      <a:lnTo>
                        <a:pt x="7" y="65"/>
                      </a:lnTo>
                      <a:lnTo>
                        <a:pt x="9" y="53"/>
                      </a:lnTo>
                      <a:lnTo>
                        <a:pt x="15" y="42"/>
                      </a:lnTo>
                      <a:lnTo>
                        <a:pt x="20" y="31"/>
                      </a:lnTo>
                      <a:lnTo>
                        <a:pt x="26" y="21"/>
                      </a:lnTo>
                      <a:lnTo>
                        <a:pt x="34" y="12"/>
                      </a:lnTo>
                      <a:lnTo>
                        <a:pt x="41" y="2"/>
                      </a:lnTo>
                      <a:lnTo>
                        <a:pt x="41" y="0"/>
                      </a:lnTo>
                      <a:lnTo>
                        <a:pt x="39" y="0"/>
                      </a:lnTo>
                      <a:close/>
                      <a:moveTo>
                        <a:pt x="203" y="186"/>
                      </a:moveTo>
                      <a:lnTo>
                        <a:pt x="210" y="178"/>
                      </a:lnTo>
                      <a:lnTo>
                        <a:pt x="220" y="171"/>
                      </a:lnTo>
                      <a:lnTo>
                        <a:pt x="225" y="161"/>
                      </a:lnTo>
                      <a:lnTo>
                        <a:pt x="233" y="152"/>
                      </a:lnTo>
                      <a:lnTo>
                        <a:pt x="237" y="142"/>
                      </a:lnTo>
                      <a:lnTo>
                        <a:pt x="242" y="131"/>
                      </a:lnTo>
                      <a:lnTo>
                        <a:pt x="246" y="120"/>
                      </a:lnTo>
                      <a:lnTo>
                        <a:pt x="248" y="108"/>
                      </a:lnTo>
                      <a:lnTo>
                        <a:pt x="246" y="106"/>
                      </a:lnTo>
                      <a:lnTo>
                        <a:pt x="244" y="106"/>
                      </a:lnTo>
                      <a:lnTo>
                        <a:pt x="242" y="118"/>
                      </a:lnTo>
                      <a:lnTo>
                        <a:pt x="239" y="129"/>
                      </a:lnTo>
                      <a:lnTo>
                        <a:pt x="235" y="141"/>
                      </a:lnTo>
                      <a:lnTo>
                        <a:pt x="229" y="150"/>
                      </a:lnTo>
                      <a:lnTo>
                        <a:pt x="222" y="159"/>
                      </a:lnTo>
                      <a:lnTo>
                        <a:pt x="216" y="169"/>
                      </a:lnTo>
                      <a:lnTo>
                        <a:pt x="208" y="177"/>
                      </a:lnTo>
                      <a:lnTo>
                        <a:pt x="199" y="184"/>
                      </a:lnTo>
                      <a:lnTo>
                        <a:pt x="201" y="186"/>
                      </a:lnTo>
                      <a:lnTo>
                        <a:pt x="203" y="186"/>
                      </a:lnTo>
                      <a:lnTo>
                        <a:pt x="203" y="186"/>
                      </a:lnTo>
                      <a:lnTo>
                        <a:pt x="203" y="186"/>
                      </a:lnTo>
                      <a:close/>
                    </a:path>
                  </a:pathLst>
                </a:custGeom>
                <a:solidFill>
                  <a:srgbClr val="E66C5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605" name="Freeform 469"/>
                <p:cNvSpPr>
                  <a:spLocks noEditPoints="1"/>
                </p:cNvSpPr>
                <p:nvPr/>
              </p:nvSpPr>
              <p:spPr bwMode="auto">
                <a:xfrm>
                  <a:off x="1422" y="1491"/>
                  <a:ext cx="245" cy="186"/>
                </a:xfrm>
                <a:custGeom>
                  <a:avLst/>
                  <a:gdLst/>
                  <a:ahLst/>
                  <a:cxnLst>
                    <a:cxn ang="0">
                      <a:pos x="40" y="0"/>
                    </a:cxn>
                    <a:cxn ang="0">
                      <a:pos x="31" y="10"/>
                    </a:cxn>
                    <a:cxn ang="0">
                      <a:pos x="23" y="19"/>
                    </a:cxn>
                    <a:cxn ang="0">
                      <a:pos x="18" y="31"/>
                    </a:cxn>
                    <a:cxn ang="0">
                      <a:pos x="12" y="40"/>
                    </a:cxn>
                    <a:cxn ang="0">
                      <a:pos x="6" y="53"/>
                    </a:cxn>
                    <a:cxn ang="0">
                      <a:pos x="4" y="65"/>
                    </a:cxn>
                    <a:cxn ang="0">
                      <a:pos x="2" y="78"/>
                    </a:cxn>
                    <a:cxn ang="0">
                      <a:pos x="0" y="89"/>
                    </a:cxn>
                    <a:cxn ang="0">
                      <a:pos x="0" y="93"/>
                    </a:cxn>
                    <a:cxn ang="0">
                      <a:pos x="0" y="97"/>
                    </a:cxn>
                    <a:cxn ang="0">
                      <a:pos x="2" y="99"/>
                    </a:cxn>
                    <a:cxn ang="0">
                      <a:pos x="6" y="99"/>
                    </a:cxn>
                    <a:cxn ang="0">
                      <a:pos x="4" y="95"/>
                    </a:cxn>
                    <a:cxn ang="0">
                      <a:pos x="4" y="89"/>
                    </a:cxn>
                    <a:cxn ang="0">
                      <a:pos x="6" y="78"/>
                    </a:cxn>
                    <a:cxn ang="0">
                      <a:pos x="8" y="65"/>
                    </a:cxn>
                    <a:cxn ang="0">
                      <a:pos x="10" y="53"/>
                    </a:cxn>
                    <a:cxn ang="0">
                      <a:pos x="16" y="42"/>
                    </a:cxn>
                    <a:cxn ang="0">
                      <a:pos x="19" y="32"/>
                    </a:cxn>
                    <a:cxn ang="0">
                      <a:pos x="27" y="21"/>
                    </a:cxn>
                    <a:cxn ang="0">
                      <a:pos x="35" y="13"/>
                    </a:cxn>
                    <a:cxn ang="0">
                      <a:pos x="42" y="4"/>
                    </a:cxn>
                    <a:cxn ang="0">
                      <a:pos x="40" y="2"/>
                    </a:cxn>
                    <a:cxn ang="0">
                      <a:pos x="40" y="0"/>
                    </a:cxn>
                    <a:cxn ang="0">
                      <a:pos x="200" y="186"/>
                    </a:cxn>
                    <a:cxn ang="0">
                      <a:pos x="209" y="178"/>
                    </a:cxn>
                    <a:cxn ang="0">
                      <a:pos x="217" y="169"/>
                    </a:cxn>
                    <a:cxn ang="0">
                      <a:pos x="222" y="161"/>
                    </a:cxn>
                    <a:cxn ang="0">
                      <a:pos x="230" y="152"/>
                    </a:cxn>
                    <a:cxn ang="0">
                      <a:pos x="236" y="141"/>
                    </a:cxn>
                    <a:cxn ang="0">
                      <a:pos x="239" y="131"/>
                    </a:cxn>
                    <a:cxn ang="0">
                      <a:pos x="243" y="120"/>
                    </a:cxn>
                    <a:cxn ang="0">
                      <a:pos x="245" y="106"/>
                    </a:cxn>
                    <a:cxn ang="0">
                      <a:pos x="243" y="106"/>
                    </a:cxn>
                    <a:cxn ang="0">
                      <a:pos x="241" y="106"/>
                    </a:cxn>
                    <a:cxn ang="0">
                      <a:pos x="239" y="118"/>
                    </a:cxn>
                    <a:cxn ang="0">
                      <a:pos x="236" y="129"/>
                    </a:cxn>
                    <a:cxn ang="0">
                      <a:pos x="232" y="141"/>
                    </a:cxn>
                    <a:cxn ang="0">
                      <a:pos x="226" y="150"/>
                    </a:cxn>
                    <a:cxn ang="0">
                      <a:pos x="221" y="159"/>
                    </a:cxn>
                    <a:cxn ang="0">
                      <a:pos x="213" y="169"/>
                    </a:cxn>
                    <a:cxn ang="0">
                      <a:pos x="205" y="177"/>
                    </a:cxn>
                    <a:cxn ang="0">
                      <a:pos x="196" y="184"/>
                    </a:cxn>
                    <a:cxn ang="0">
                      <a:pos x="198" y="184"/>
                    </a:cxn>
                    <a:cxn ang="0">
                      <a:pos x="200" y="186"/>
                    </a:cxn>
                  </a:cxnLst>
                  <a:rect l="0" t="0" r="r" b="b"/>
                  <a:pathLst>
                    <a:path w="245" h="186">
                      <a:moveTo>
                        <a:pt x="40" y="0"/>
                      </a:moveTo>
                      <a:lnTo>
                        <a:pt x="31" y="10"/>
                      </a:lnTo>
                      <a:lnTo>
                        <a:pt x="23" y="19"/>
                      </a:lnTo>
                      <a:lnTo>
                        <a:pt x="18" y="31"/>
                      </a:lnTo>
                      <a:lnTo>
                        <a:pt x="12" y="40"/>
                      </a:lnTo>
                      <a:lnTo>
                        <a:pt x="6" y="53"/>
                      </a:lnTo>
                      <a:lnTo>
                        <a:pt x="4" y="65"/>
                      </a:lnTo>
                      <a:lnTo>
                        <a:pt x="2" y="78"/>
                      </a:lnTo>
                      <a:lnTo>
                        <a:pt x="0" y="89"/>
                      </a:lnTo>
                      <a:lnTo>
                        <a:pt x="0" y="93"/>
                      </a:lnTo>
                      <a:lnTo>
                        <a:pt x="0" y="97"/>
                      </a:lnTo>
                      <a:lnTo>
                        <a:pt x="2" y="99"/>
                      </a:lnTo>
                      <a:lnTo>
                        <a:pt x="6" y="99"/>
                      </a:lnTo>
                      <a:lnTo>
                        <a:pt x="4" y="95"/>
                      </a:lnTo>
                      <a:lnTo>
                        <a:pt x="4" y="89"/>
                      </a:lnTo>
                      <a:lnTo>
                        <a:pt x="6" y="78"/>
                      </a:lnTo>
                      <a:lnTo>
                        <a:pt x="8" y="65"/>
                      </a:lnTo>
                      <a:lnTo>
                        <a:pt x="10" y="53"/>
                      </a:lnTo>
                      <a:lnTo>
                        <a:pt x="16" y="42"/>
                      </a:lnTo>
                      <a:lnTo>
                        <a:pt x="19" y="32"/>
                      </a:lnTo>
                      <a:lnTo>
                        <a:pt x="27" y="21"/>
                      </a:lnTo>
                      <a:lnTo>
                        <a:pt x="35" y="13"/>
                      </a:lnTo>
                      <a:lnTo>
                        <a:pt x="42" y="4"/>
                      </a:lnTo>
                      <a:lnTo>
                        <a:pt x="40" y="2"/>
                      </a:lnTo>
                      <a:lnTo>
                        <a:pt x="40" y="0"/>
                      </a:lnTo>
                      <a:close/>
                      <a:moveTo>
                        <a:pt x="200" y="186"/>
                      </a:moveTo>
                      <a:lnTo>
                        <a:pt x="209" y="178"/>
                      </a:lnTo>
                      <a:lnTo>
                        <a:pt x="217" y="169"/>
                      </a:lnTo>
                      <a:lnTo>
                        <a:pt x="222" y="161"/>
                      </a:lnTo>
                      <a:lnTo>
                        <a:pt x="230" y="152"/>
                      </a:lnTo>
                      <a:lnTo>
                        <a:pt x="236" y="141"/>
                      </a:lnTo>
                      <a:lnTo>
                        <a:pt x="239" y="131"/>
                      </a:lnTo>
                      <a:lnTo>
                        <a:pt x="243" y="120"/>
                      </a:lnTo>
                      <a:lnTo>
                        <a:pt x="245" y="106"/>
                      </a:lnTo>
                      <a:lnTo>
                        <a:pt x="243" y="106"/>
                      </a:lnTo>
                      <a:lnTo>
                        <a:pt x="241" y="106"/>
                      </a:lnTo>
                      <a:lnTo>
                        <a:pt x="239" y="118"/>
                      </a:lnTo>
                      <a:lnTo>
                        <a:pt x="236" y="129"/>
                      </a:lnTo>
                      <a:lnTo>
                        <a:pt x="232" y="141"/>
                      </a:lnTo>
                      <a:lnTo>
                        <a:pt x="226" y="150"/>
                      </a:lnTo>
                      <a:lnTo>
                        <a:pt x="221" y="159"/>
                      </a:lnTo>
                      <a:lnTo>
                        <a:pt x="213" y="169"/>
                      </a:lnTo>
                      <a:lnTo>
                        <a:pt x="205" y="177"/>
                      </a:lnTo>
                      <a:lnTo>
                        <a:pt x="196" y="184"/>
                      </a:lnTo>
                      <a:lnTo>
                        <a:pt x="198" y="184"/>
                      </a:lnTo>
                      <a:lnTo>
                        <a:pt x="200" y="186"/>
                      </a:lnTo>
                      <a:close/>
                    </a:path>
                  </a:pathLst>
                </a:custGeom>
                <a:solidFill>
                  <a:srgbClr val="E66F5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606" name="Freeform 470"/>
                <p:cNvSpPr>
                  <a:spLocks noEditPoints="1"/>
                </p:cNvSpPr>
                <p:nvPr/>
              </p:nvSpPr>
              <p:spPr bwMode="auto">
                <a:xfrm>
                  <a:off x="1424" y="1493"/>
                  <a:ext cx="241" cy="182"/>
                </a:xfrm>
                <a:custGeom>
                  <a:avLst/>
                  <a:gdLst/>
                  <a:ahLst/>
                  <a:cxnLst>
                    <a:cxn ang="0">
                      <a:pos x="38" y="0"/>
                    </a:cxn>
                    <a:cxn ang="0">
                      <a:pos x="31" y="10"/>
                    </a:cxn>
                    <a:cxn ang="0">
                      <a:pos x="23" y="19"/>
                    </a:cxn>
                    <a:cxn ang="0">
                      <a:pos x="17" y="29"/>
                    </a:cxn>
                    <a:cxn ang="0">
                      <a:pos x="12" y="40"/>
                    </a:cxn>
                    <a:cxn ang="0">
                      <a:pos x="6" y="51"/>
                    </a:cxn>
                    <a:cxn ang="0">
                      <a:pos x="4" y="63"/>
                    </a:cxn>
                    <a:cxn ang="0">
                      <a:pos x="2" y="76"/>
                    </a:cxn>
                    <a:cxn ang="0">
                      <a:pos x="0" y="87"/>
                    </a:cxn>
                    <a:cxn ang="0">
                      <a:pos x="0" y="93"/>
                    </a:cxn>
                    <a:cxn ang="0">
                      <a:pos x="2" y="97"/>
                    </a:cxn>
                    <a:cxn ang="0">
                      <a:pos x="4" y="97"/>
                    </a:cxn>
                    <a:cxn ang="0">
                      <a:pos x="6" y="99"/>
                    </a:cxn>
                    <a:cxn ang="0">
                      <a:pos x="4" y="93"/>
                    </a:cxn>
                    <a:cxn ang="0">
                      <a:pos x="4" y="87"/>
                    </a:cxn>
                    <a:cxn ang="0">
                      <a:pos x="6" y="76"/>
                    </a:cxn>
                    <a:cxn ang="0">
                      <a:pos x="8" y="65"/>
                    </a:cxn>
                    <a:cxn ang="0">
                      <a:pos x="10" y="53"/>
                    </a:cxn>
                    <a:cxn ang="0">
                      <a:pos x="14" y="42"/>
                    </a:cxn>
                    <a:cxn ang="0">
                      <a:pos x="19" y="30"/>
                    </a:cxn>
                    <a:cxn ang="0">
                      <a:pos x="25" y="21"/>
                    </a:cxn>
                    <a:cxn ang="0">
                      <a:pos x="33" y="11"/>
                    </a:cxn>
                    <a:cxn ang="0">
                      <a:pos x="40" y="4"/>
                    </a:cxn>
                    <a:cxn ang="0">
                      <a:pos x="40" y="2"/>
                    </a:cxn>
                    <a:cxn ang="0">
                      <a:pos x="38" y="0"/>
                    </a:cxn>
                    <a:cxn ang="0">
                      <a:pos x="196" y="182"/>
                    </a:cxn>
                    <a:cxn ang="0">
                      <a:pos x="205" y="175"/>
                    </a:cxn>
                    <a:cxn ang="0">
                      <a:pos x="213" y="167"/>
                    </a:cxn>
                    <a:cxn ang="0">
                      <a:pos x="219" y="157"/>
                    </a:cxn>
                    <a:cxn ang="0">
                      <a:pos x="226" y="148"/>
                    </a:cxn>
                    <a:cxn ang="0">
                      <a:pos x="232" y="139"/>
                    </a:cxn>
                    <a:cxn ang="0">
                      <a:pos x="236" y="127"/>
                    </a:cxn>
                    <a:cxn ang="0">
                      <a:pos x="239" y="116"/>
                    </a:cxn>
                    <a:cxn ang="0">
                      <a:pos x="241" y="104"/>
                    </a:cxn>
                    <a:cxn ang="0">
                      <a:pos x="239" y="104"/>
                    </a:cxn>
                    <a:cxn ang="0">
                      <a:pos x="237" y="104"/>
                    </a:cxn>
                    <a:cxn ang="0">
                      <a:pos x="236" y="116"/>
                    </a:cxn>
                    <a:cxn ang="0">
                      <a:pos x="232" y="127"/>
                    </a:cxn>
                    <a:cxn ang="0">
                      <a:pos x="228" y="139"/>
                    </a:cxn>
                    <a:cxn ang="0">
                      <a:pos x="222" y="148"/>
                    </a:cxn>
                    <a:cxn ang="0">
                      <a:pos x="217" y="157"/>
                    </a:cxn>
                    <a:cxn ang="0">
                      <a:pos x="209" y="165"/>
                    </a:cxn>
                    <a:cxn ang="0">
                      <a:pos x="201" y="173"/>
                    </a:cxn>
                    <a:cxn ang="0">
                      <a:pos x="192" y="180"/>
                    </a:cxn>
                    <a:cxn ang="0">
                      <a:pos x="194" y="182"/>
                    </a:cxn>
                    <a:cxn ang="0">
                      <a:pos x="196" y="182"/>
                    </a:cxn>
                  </a:cxnLst>
                  <a:rect l="0" t="0" r="r" b="b"/>
                  <a:pathLst>
                    <a:path w="241" h="182">
                      <a:moveTo>
                        <a:pt x="38" y="0"/>
                      </a:moveTo>
                      <a:lnTo>
                        <a:pt x="31" y="10"/>
                      </a:lnTo>
                      <a:lnTo>
                        <a:pt x="23" y="19"/>
                      </a:lnTo>
                      <a:lnTo>
                        <a:pt x="17" y="29"/>
                      </a:lnTo>
                      <a:lnTo>
                        <a:pt x="12" y="40"/>
                      </a:lnTo>
                      <a:lnTo>
                        <a:pt x="6" y="51"/>
                      </a:lnTo>
                      <a:lnTo>
                        <a:pt x="4" y="63"/>
                      </a:lnTo>
                      <a:lnTo>
                        <a:pt x="2" y="76"/>
                      </a:lnTo>
                      <a:lnTo>
                        <a:pt x="0" y="87"/>
                      </a:lnTo>
                      <a:lnTo>
                        <a:pt x="0" y="93"/>
                      </a:lnTo>
                      <a:lnTo>
                        <a:pt x="2" y="97"/>
                      </a:lnTo>
                      <a:lnTo>
                        <a:pt x="4" y="97"/>
                      </a:lnTo>
                      <a:lnTo>
                        <a:pt x="6" y="99"/>
                      </a:lnTo>
                      <a:lnTo>
                        <a:pt x="4" y="93"/>
                      </a:lnTo>
                      <a:lnTo>
                        <a:pt x="4" y="87"/>
                      </a:lnTo>
                      <a:lnTo>
                        <a:pt x="6" y="76"/>
                      </a:lnTo>
                      <a:lnTo>
                        <a:pt x="8" y="65"/>
                      </a:lnTo>
                      <a:lnTo>
                        <a:pt x="10" y="53"/>
                      </a:lnTo>
                      <a:lnTo>
                        <a:pt x="14" y="42"/>
                      </a:lnTo>
                      <a:lnTo>
                        <a:pt x="19" y="30"/>
                      </a:lnTo>
                      <a:lnTo>
                        <a:pt x="25" y="21"/>
                      </a:lnTo>
                      <a:lnTo>
                        <a:pt x="33" y="11"/>
                      </a:lnTo>
                      <a:lnTo>
                        <a:pt x="40" y="4"/>
                      </a:lnTo>
                      <a:lnTo>
                        <a:pt x="40" y="2"/>
                      </a:lnTo>
                      <a:lnTo>
                        <a:pt x="38" y="0"/>
                      </a:lnTo>
                      <a:close/>
                      <a:moveTo>
                        <a:pt x="196" y="182"/>
                      </a:moveTo>
                      <a:lnTo>
                        <a:pt x="205" y="175"/>
                      </a:lnTo>
                      <a:lnTo>
                        <a:pt x="213" y="167"/>
                      </a:lnTo>
                      <a:lnTo>
                        <a:pt x="219" y="157"/>
                      </a:lnTo>
                      <a:lnTo>
                        <a:pt x="226" y="148"/>
                      </a:lnTo>
                      <a:lnTo>
                        <a:pt x="232" y="139"/>
                      </a:lnTo>
                      <a:lnTo>
                        <a:pt x="236" y="127"/>
                      </a:lnTo>
                      <a:lnTo>
                        <a:pt x="239" y="116"/>
                      </a:lnTo>
                      <a:lnTo>
                        <a:pt x="241" y="104"/>
                      </a:lnTo>
                      <a:lnTo>
                        <a:pt x="239" y="104"/>
                      </a:lnTo>
                      <a:lnTo>
                        <a:pt x="237" y="104"/>
                      </a:lnTo>
                      <a:lnTo>
                        <a:pt x="236" y="116"/>
                      </a:lnTo>
                      <a:lnTo>
                        <a:pt x="232" y="127"/>
                      </a:lnTo>
                      <a:lnTo>
                        <a:pt x="228" y="139"/>
                      </a:lnTo>
                      <a:lnTo>
                        <a:pt x="222" y="148"/>
                      </a:lnTo>
                      <a:lnTo>
                        <a:pt x="217" y="157"/>
                      </a:lnTo>
                      <a:lnTo>
                        <a:pt x="209" y="165"/>
                      </a:lnTo>
                      <a:lnTo>
                        <a:pt x="201" y="173"/>
                      </a:lnTo>
                      <a:lnTo>
                        <a:pt x="192" y="180"/>
                      </a:lnTo>
                      <a:lnTo>
                        <a:pt x="194" y="182"/>
                      </a:lnTo>
                      <a:lnTo>
                        <a:pt x="196" y="182"/>
                      </a:lnTo>
                      <a:close/>
                    </a:path>
                  </a:pathLst>
                </a:custGeom>
                <a:solidFill>
                  <a:srgbClr val="E6705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607" name="Freeform 471"/>
                <p:cNvSpPr>
                  <a:spLocks noEditPoints="1"/>
                </p:cNvSpPr>
                <p:nvPr/>
              </p:nvSpPr>
              <p:spPr bwMode="auto">
                <a:xfrm>
                  <a:off x="1426" y="1495"/>
                  <a:ext cx="237" cy="180"/>
                </a:xfrm>
                <a:custGeom>
                  <a:avLst/>
                  <a:gdLst/>
                  <a:ahLst/>
                  <a:cxnLst>
                    <a:cxn ang="0">
                      <a:pos x="38" y="0"/>
                    </a:cxn>
                    <a:cxn ang="0">
                      <a:pos x="31" y="9"/>
                    </a:cxn>
                    <a:cxn ang="0">
                      <a:pos x="23" y="17"/>
                    </a:cxn>
                    <a:cxn ang="0">
                      <a:pos x="15" y="28"/>
                    </a:cxn>
                    <a:cxn ang="0">
                      <a:pos x="12" y="38"/>
                    </a:cxn>
                    <a:cxn ang="0">
                      <a:pos x="6" y="49"/>
                    </a:cxn>
                    <a:cxn ang="0">
                      <a:pos x="4" y="61"/>
                    </a:cxn>
                    <a:cxn ang="0">
                      <a:pos x="2" y="74"/>
                    </a:cxn>
                    <a:cxn ang="0">
                      <a:pos x="0" y="85"/>
                    </a:cxn>
                    <a:cxn ang="0">
                      <a:pos x="0" y="91"/>
                    </a:cxn>
                    <a:cxn ang="0">
                      <a:pos x="2" y="95"/>
                    </a:cxn>
                    <a:cxn ang="0">
                      <a:pos x="4" y="97"/>
                    </a:cxn>
                    <a:cxn ang="0">
                      <a:pos x="6" y="97"/>
                    </a:cxn>
                    <a:cxn ang="0">
                      <a:pos x="4" y="91"/>
                    </a:cxn>
                    <a:cxn ang="0">
                      <a:pos x="4" y="85"/>
                    </a:cxn>
                    <a:cxn ang="0">
                      <a:pos x="6" y="74"/>
                    </a:cxn>
                    <a:cxn ang="0">
                      <a:pos x="8" y="63"/>
                    </a:cxn>
                    <a:cxn ang="0">
                      <a:pos x="10" y="51"/>
                    </a:cxn>
                    <a:cxn ang="0">
                      <a:pos x="14" y="40"/>
                    </a:cxn>
                    <a:cxn ang="0">
                      <a:pos x="19" y="30"/>
                    </a:cxn>
                    <a:cxn ang="0">
                      <a:pos x="25" y="21"/>
                    </a:cxn>
                    <a:cxn ang="0">
                      <a:pos x="32" y="11"/>
                    </a:cxn>
                    <a:cxn ang="0">
                      <a:pos x="40" y="4"/>
                    </a:cxn>
                    <a:cxn ang="0">
                      <a:pos x="38" y="2"/>
                    </a:cxn>
                    <a:cxn ang="0">
                      <a:pos x="38" y="0"/>
                    </a:cxn>
                    <a:cxn ang="0">
                      <a:pos x="192" y="180"/>
                    </a:cxn>
                    <a:cxn ang="0">
                      <a:pos x="201" y="173"/>
                    </a:cxn>
                    <a:cxn ang="0">
                      <a:pos x="209" y="165"/>
                    </a:cxn>
                    <a:cxn ang="0">
                      <a:pos x="217" y="155"/>
                    </a:cxn>
                    <a:cxn ang="0">
                      <a:pos x="222" y="146"/>
                    </a:cxn>
                    <a:cxn ang="0">
                      <a:pos x="228" y="137"/>
                    </a:cxn>
                    <a:cxn ang="0">
                      <a:pos x="232" y="125"/>
                    </a:cxn>
                    <a:cxn ang="0">
                      <a:pos x="235" y="114"/>
                    </a:cxn>
                    <a:cxn ang="0">
                      <a:pos x="237" y="102"/>
                    </a:cxn>
                    <a:cxn ang="0">
                      <a:pos x="235" y="102"/>
                    </a:cxn>
                    <a:cxn ang="0">
                      <a:pos x="234" y="102"/>
                    </a:cxn>
                    <a:cxn ang="0">
                      <a:pos x="232" y="114"/>
                    </a:cxn>
                    <a:cxn ang="0">
                      <a:pos x="228" y="125"/>
                    </a:cxn>
                    <a:cxn ang="0">
                      <a:pos x="224" y="135"/>
                    </a:cxn>
                    <a:cxn ang="0">
                      <a:pos x="218" y="144"/>
                    </a:cxn>
                    <a:cxn ang="0">
                      <a:pos x="213" y="154"/>
                    </a:cxn>
                    <a:cxn ang="0">
                      <a:pos x="205" y="163"/>
                    </a:cxn>
                    <a:cxn ang="0">
                      <a:pos x="198" y="171"/>
                    </a:cxn>
                    <a:cxn ang="0">
                      <a:pos x="188" y="178"/>
                    </a:cxn>
                    <a:cxn ang="0">
                      <a:pos x="190" y="178"/>
                    </a:cxn>
                    <a:cxn ang="0">
                      <a:pos x="192" y="180"/>
                    </a:cxn>
                  </a:cxnLst>
                  <a:rect l="0" t="0" r="r" b="b"/>
                  <a:pathLst>
                    <a:path w="237" h="180">
                      <a:moveTo>
                        <a:pt x="38" y="0"/>
                      </a:moveTo>
                      <a:lnTo>
                        <a:pt x="31" y="9"/>
                      </a:lnTo>
                      <a:lnTo>
                        <a:pt x="23" y="17"/>
                      </a:lnTo>
                      <a:lnTo>
                        <a:pt x="15" y="28"/>
                      </a:lnTo>
                      <a:lnTo>
                        <a:pt x="12" y="38"/>
                      </a:lnTo>
                      <a:lnTo>
                        <a:pt x="6" y="49"/>
                      </a:lnTo>
                      <a:lnTo>
                        <a:pt x="4" y="61"/>
                      </a:lnTo>
                      <a:lnTo>
                        <a:pt x="2" y="74"/>
                      </a:lnTo>
                      <a:lnTo>
                        <a:pt x="0" y="85"/>
                      </a:lnTo>
                      <a:lnTo>
                        <a:pt x="0" y="91"/>
                      </a:lnTo>
                      <a:lnTo>
                        <a:pt x="2" y="95"/>
                      </a:lnTo>
                      <a:lnTo>
                        <a:pt x="4" y="97"/>
                      </a:lnTo>
                      <a:lnTo>
                        <a:pt x="6" y="97"/>
                      </a:lnTo>
                      <a:lnTo>
                        <a:pt x="4" y="91"/>
                      </a:lnTo>
                      <a:lnTo>
                        <a:pt x="4" y="85"/>
                      </a:lnTo>
                      <a:lnTo>
                        <a:pt x="6" y="74"/>
                      </a:lnTo>
                      <a:lnTo>
                        <a:pt x="8" y="63"/>
                      </a:lnTo>
                      <a:lnTo>
                        <a:pt x="10" y="51"/>
                      </a:lnTo>
                      <a:lnTo>
                        <a:pt x="14" y="40"/>
                      </a:lnTo>
                      <a:lnTo>
                        <a:pt x="19" y="30"/>
                      </a:lnTo>
                      <a:lnTo>
                        <a:pt x="25" y="21"/>
                      </a:lnTo>
                      <a:lnTo>
                        <a:pt x="32" y="11"/>
                      </a:lnTo>
                      <a:lnTo>
                        <a:pt x="40" y="4"/>
                      </a:lnTo>
                      <a:lnTo>
                        <a:pt x="38" y="2"/>
                      </a:lnTo>
                      <a:lnTo>
                        <a:pt x="38" y="0"/>
                      </a:lnTo>
                      <a:close/>
                      <a:moveTo>
                        <a:pt x="192" y="180"/>
                      </a:moveTo>
                      <a:lnTo>
                        <a:pt x="201" y="173"/>
                      </a:lnTo>
                      <a:lnTo>
                        <a:pt x="209" y="165"/>
                      </a:lnTo>
                      <a:lnTo>
                        <a:pt x="217" y="155"/>
                      </a:lnTo>
                      <a:lnTo>
                        <a:pt x="222" y="146"/>
                      </a:lnTo>
                      <a:lnTo>
                        <a:pt x="228" y="137"/>
                      </a:lnTo>
                      <a:lnTo>
                        <a:pt x="232" y="125"/>
                      </a:lnTo>
                      <a:lnTo>
                        <a:pt x="235" y="114"/>
                      </a:lnTo>
                      <a:lnTo>
                        <a:pt x="237" y="102"/>
                      </a:lnTo>
                      <a:lnTo>
                        <a:pt x="235" y="102"/>
                      </a:lnTo>
                      <a:lnTo>
                        <a:pt x="234" y="102"/>
                      </a:lnTo>
                      <a:lnTo>
                        <a:pt x="232" y="114"/>
                      </a:lnTo>
                      <a:lnTo>
                        <a:pt x="228" y="125"/>
                      </a:lnTo>
                      <a:lnTo>
                        <a:pt x="224" y="135"/>
                      </a:lnTo>
                      <a:lnTo>
                        <a:pt x="218" y="144"/>
                      </a:lnTo>
                      <a:lnTo>
                        <a:pt x="213" y="154"/>
                      </a:lnTo>
                      <a:lnTo>
                        <a:pt x="205" y="163"/>
                      </a:lnTo>
                      <a:lnTo>
                        <a:pt x="198" y="171"/>
                      </a:lnTo>
                      <a:lnTo>
                        <a:pt x="188" y="178"/>
                      </a:lnTo>
                      <a:lnTo>
                        <a:pt x="190" y="178"/>
                      </a:lnTo>
                      <a:lnTo>
                        <a:pt x="192" y="180"/>
                      </a:lnTo>
                      <a:close/>
                    </a:path>
                  </a:pathLst>
                </a:custGeom>
                <a:solidFill>
                  <a:srgbClr val="E7725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608" name="Freeform 472"/>
                <p:cNvSpPr>
                  <a:spLocks noEditPoints="1"/>
                </p:cNvSpPr>
                <p:nvPr/>
              </p:nvSpPr>
              <p:spPr bwMode="auto">
                <a:xfrm>
                  <a:off x="1428" y="1497"/>
                  <a:ext cx="233" cy="176"/>
                </a:xfrm>
                <a:custGeom>
                  <a:avLst/>
                  <a:gdLst/>
                  <a:ahLst/>
                  <a:cxnLst>
                    <a:cxn ang="0">
                      <a:pos x="36" y="0"/>
                    </a:cxn>
                    <a:cxn ang="0">
                      <a:pos x="29" y="7"/>
                    </a:cxn>
                    <a:cxn ang="0">
                      <a:pos x="21" y="17"/>
                    </a:cxn>
                    <a:cxn ang="0">
                      <a:pos x="15" y="26"/>
                    </a:cxn>
                    <a:cxn ang="0">
                      <a:pos x="10" y="38"/>
                    </a:cxn>
                    <a:cxn ang="0">
                      <a:pos x="6" y="49"/>
                    </a:cxn>
                    <a:cxn ang="0">
                      <a:pos x="4" y="61"/>
                    </a:cxn>
                    <a:cxn ang="0">
                      <a:pos x="2" y="72"/>
                    </a:cxn>
                    <a:cxn ang="0">
                      <a:pos x="0" y="83"/>
                    </a:cxn>
                    <a:cxn ang="0">
                      <a:pos x="0" y="89"/>
                    </a:cxn>
                    <a:cxn ang="0">
                      <a:pos x="2" y="95"/>
                    </a:cxn>
                    <a:cxn ang="0">
                      <a:pos x="4" y="95"/>
                    </a:cxn>
                    <a:cxn ang="0">
                      <a:pos x="6" y="95"/>
                    </a:cxn>
                    <a:cxn ang="0">
                      <a:pos x="4" y="89"/>
                    </a:cxn>
                    <a:cxn ang="0">
                      <a:pos x="4" y="83"/>
                    </a:cxn>
                    <a:cxn ang="0">
                      <a:pos x="6" y="72"/>
                    </a:cxn>
                    <a:cxn ang="0">
                      <a:pos x="8" y="61"/>
                    </a:cxn>
                    <a:cxn ang="0">
                      <a:pos x="10" y="49"/>
                    </a:cxn>
                    <a:cxn ang="0">
                      <a:pos x="13" y="40"/>
                    </a:cxn>
                    <a:cxn ang="0">
                      <a:pos x="19" y="28"/>
                    </a:cxn>
                    <a:cxn ang="0">
                      <a:pos x="25" y="21"/>
                    </a:cxn>
                    <a:cxn ang="0">
                      <a:pos x="30" y="11"/>
                    </a:cxn>
                    <a:cxn ang="0">
                      <a:pos x="38" y="4"/>
                    </a:cxn>
                    <a:cxn ang="0">
                      <a:pos x="38" y="2"/>
                    </a:cxn>
                    <a:cxn ang="0">
                      <a:pos x="36" y="0"/>
                    </a:cxn>
                    <a:cxn ang="0">
                      <a:pos x="188" y="176"/>
                    </a:cxn>
                    <a:cxn ang="0">
                      <a:pos x="197" y="169"/>
                    </a:cxn>
                    <a:cxn ang="0">
                      <a:pos x="205" y="161"/>
                    </a:cxn>
                    <a:cxn ang="0">
                      <a:pos x="213" y="153"/>
                    </a:cxn>
                    <a:cxn ang="0">
                      <a:pos x="218" y="144"/>
                    </a:cxn>
                    <a:cxn ang="0">
                      <a:pos x="224" y="135"/>
                    </a:cxn>
                    <a:cxn ang="0">
                      <a:pos x="228" y="123"/>
                    </a:cxn>
                    <a:cxn ang="0">
                      <a:pos x="232" y="112"/>
                    </a:cxn>
                    <a:cxn ang="0">
                      <a:pos x="233" y="100"/>
                    </a:cxn>
                    <a:cxn ang="0">
                      <a:pos x="232" y="100"/>
                    </a:cxn>
                    <a:cxn ang="0">
                      <a:pos x="230" y="100"/>
                    </a:cxn>
                    <a:cxn ang="0">
                      <a:pos x="228" y="112"/>
                    </a:cxn>
                    <a:cxn ang="0">
                      <a:pos x="224" y="123"/>
                    </a:cxn>
                    <a:cxn ang="0">
                      <a:pos x="220" y="133"/>
                    </a:cxn>
                    <a:cxn ang="0">
                      <a:pos x="215" y="142"/>
                    </a:cxn>
                    <a:cxn ang="0">
                      <a:pos x="209" y="152"/>
                    </a:cxn>
                    <a:cxn ang="0">
                      <a:pos x="201" y="159"/>
                    </a:cxn>
                    <a:cxn ang="0">
                      <a:pos x="194" y="167"/>
                    </a:cxn>
                    <a:cxn ang="0">
                      <a:pos x="184" y="174"/>
                    </a:cxn>
                    <a:cxn ang="0">
                      <a:pos x="186" y="176"/>
                    </a:cxn>
                    <a:cxn ang="0">
                      <a:pos x="188" y="176"/>
                    </a:cxn>
                  </a:cxnLst>
                  <a:rect l="0" t="0" r="r" b="b"/>
                  <a:pathLst>
                    <a:path w="233" h="176">
                      <a:moveTo>
                        <a:pt x="36" y="0"/>
                      </a:moveTo>
                      <a:lnTo>
                        <a:pt x="29" y="7"/>
                      </a:lnTo>
                      <a:lnTo>
                        <a:pt x="21" y="17"/>
                      </a:lnTo>
                      <a:lnTo>
                        <a:pt x="15" y="26"/>
                      </a:lnTo>
                      <a:lnTo>
                        <a:pt x="10" y="38"/>
                      </a:lnTo>
                      <a:lnTo>
                        <a:pt x="6" y="49"/>
                      </a:lnTo>
                      <a:lnTo>
                        <a:pt x="4" y="61"/>
                      </a:lnTo>
                      <a:lnTo>
                        <a:pt x="2" y="72"/>
                      </a:lnTo>
                      <a:lnTo>
                        <a:pt x="0" y="83"/>
                      </a:lnTo>
                      <a:lnTo>
                        <a:pt x="0" y="89"/>
                      </a:lnTo>
                      <a:lnTo>
                        <a:pt x="2" y="95"/>
                      </a:lnTo>
                      <a:lnTo>
                        <a:pt x="4" y="95"/>
                      </a:lnTo>
                      <a:lnTo>
                        <a:pt x="6" y="95"/>
                      </a:lnTo>
                      <a:lnTo>
                        <a:pt x="4" y="89"/>
                      </a:lnTo>
                      <a:lnTo>
                        <a:pt x="4" y="83"/>
                      </a:lnTo>
                      <a:lnTo>
                        <a:pt x="6" y="72"/>
                      </a:lnTo>
                      <a:lnTo>
                        <a:pt x="8" y="61"/>
                      </a:lnTo>
                      <a:lnTo>
                        <a:pt x="10" y="49"/>
                      </a:lnTo>
                      <a:lnTo>
                        <a:pt x="13" y="40"/>
                      </a:lnTo>
                      <a:lnTo>
                        <a:pt x="19" y="28"/>
                      </a:lnTo>
                      <a:lnTo>
                        <a:pt x="25" y="21"/>
                      </a:lnTo>
                      <a:lnTo>
                        <a:pt x="30" y="11"/>
                      </a:lnTo>
                      <a:lnTo>
                        <a:pt x="38" y="4"/>
                      </a:lnTo>
                      <a:lnTo>
                        <a:pt x="38" y="2"/>
                      </a:lnTo>
                      <a:lnTo>
                        <a:pt x="36" y="0"/>
                      </a:lnTo>
                      <a:close/>
                      <a:moveTo>
                        <a:pt x="188" y="176"/>
                      </a:moveTo>
                      <a:lnTo>
                        <a:pt x="197" y="169"/>
                      </a:lnTo>
                      <a:lnTo>
                        <a:pt x="205" y="161"/>
                      </a:lnTo>
                      <a:lnTo>
                        <a:pt x="213" y="153"/>
                      </a:lnTo>
                      <a:lnTo>
                        <a:pt x="218" y="144"/>
                      </a:lnTo>
                      <a:lnTo>
                        <a:pt x="224" y="135"/>
                      </a:lnTo>
                      <a:lnTo>
                        <a:pt x="228" y="123"/>
                      </a:lnTo>
                      <a:lnTo>
                        <a:pt x="232" y="112"/>
                      </a:lnTo>
                      <a:lnTo>
                        <a:pt x="233" y="100"/>
                      </a:lnTo>
                      <a:lnTo>
                        <a:pt x="232" y="100"/>
                      </a:lnTo>
                      <a:lnTo>
                        <a:pt x="230" y="100"/>
                      </a:lnTo>
                      <a:lnTo>
                        <a:pt x="228" y="112"/>
                      </a:lnTo>
                      <a:lnTo>
                        <a:pt x="224" y="123"/>
                      </a:lnTo>
                      <a:lnTo>
                        <a:pt x="220" y="133"/>
                      </a:lnTo>
                      <a:lnTo>
                        <a:pt x="215" y="142"/>
                      </a:lnTo>
                      <a:lnTo>
                        <a:pt x="209" y="152"/>
                      </a:lnTo>
                      <a:lnTo>
                        <a:pt x="201" y="159"/>
                      </a:lnTo>
                      <a:lnTo>
                        <a:pt x="194" y="167"/>
                      </a:lnTo>
                      <a:lnTo>
                        <a:pt x="184" y="174"/>
                      </a:lnTo>
                      <a:lnTo>
                        <a:pt x="186" y="176"/>
                      </a:lnTo>
                      <a:lnTo>
                        <a:pt x="188" y="176"/>
                      </a:lnTo>
                      <a:close/>
                    </a:path>
                  </a:pathLst>
                </a:custGeom>
                <a:solidFill>
                  <a:srgbClr val="E7745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609" name="Freeform 473"/>
                <p:cNvSpPr>
                  <a:spLocks noEditPoints="1"/>
                </p:cNvSpPr>
                <p:nvPr/>
              </p:nvSpPr>
              <p:spPr bwMode="auto">
                <a:xfrm>
                  <a:off x="1430" y="1499"/>
                  <a:ext cx="230" cy="174"/>
                </a:xfrm>
                <a:custGeom>
                  <a:avLst/>
                  <a:gdLst/>
                  <a:ahLst/>
                  <a:cxnLst>
                    <a:cxn ang="0">
                      <a:pos x="36" y="0"/>
                    </a:cxn>
                    <a:cxn ang="0">
                      <a:pos x="28" y="7"/>
                    </a:cxn>
                    <a:cxn ang="0">
                      <a:pos x="21" y="17"/>
                    </a:cxn>
                    <a:cxn ang="0">
                      <a:pos x="15" y="26"/>
                    </a:cxn>
                    <a:cxn ang="0">
                      <a:pos x="10" y="36"/>
                    </a:cxn>
                    <a:cxn ang="0">
                      <a:pos x="6" y="47"/>
                    </a:cxn>
                    <a:cxn ang="0">
                      <a:pos x="4" y="59"/>
                    </a:cxn>
                    <a:cxn ang="0">
                      <a:pos x="2" y="70"/>
                    </a:cxn>
                    <a:cxn ang="0">
                      <a:pos x="0" y="81"/>
                    </a:cxn>
                    <a:cxn ang="0">
                      <a:pos x="0" y="87"/>
                    </a:cxn>
                    <a:cxn ang="0">
                      <a:pos x="2" y="93"/>
                    </a:cxn>
                    <a:cxn ang="0">
                      <a:pos x="4" y="93"/>
                    </a:cxn>
                    <a:cxn ang="0">
                      <a:pos x="6" y="95"/>
                    </a:cxn>
                    <a:cxn ang="0">
                      <a:pos x="4" y="87"/>
                    </a:cxn>
                    <a:cxn ang="0">
                      <a:pos x="4" y="81"/>
                    </a:cxn>
                    <a:cxn ang="0">
                      <a:pos x="6" y="70"/>
                    </a:cxn>
                    <a:cxn ang="0">
                      <a:pos x="8" y="59"/>
                    </a:cxn>
                    <a:cxn ang="0">
                      <a:pos x="10" y="49"/>
                    </a:cxn>
                    <a:cxn ang="0">
                      <a:pos x="13" y="38"/>
                    </a:cxn>
                    <a:cxn ang="0">
                      <a:pos x="19" y="28"/>
                    </a:cxn>
                    <a:cxn ang="0">
                      <a:pos x="25" y="19"/>
                    </a:cxn>
                    <a:cxn ang="0">
                      <a:pos x="30" y="11"/>
                    </a:cxn>
                    <a:cxn ang="0">
                      <a:pos x="38" y="4"/>
                    </a:cxn>
                    <a:cxn ang="0">
                      <a:pos x="36" y="2"/>
                    </a:cxn>
                    <a:cxn ang="0">
                      <a:pos x="36" y="0"/>
                    </a:cxn>
                    <a:cxn ang="0">
                      <a:pos x="184" y="174"/>
                    </a:cxn>
                    <a:cxn ang="0">
                      <a:pos x="194" y="167"/>
                    </a:cxn>
                    <a:cxn ang="0">
                      <a:pos x="201" y="159"/>
                    </a:cxn>
                    <a:cxn ang="0">
                      <a:pos x="209" y="150"/>
                    </a:cxn>
                    <a:cxn ang="0">
                      <a:pos x="214" y="140"/>
                    </a:cxn>
                    <a:cxn ang="0">
                      <a:pos x="220" y="131"/>
                    </a:cxn>
                    <a:cxn ang="0">
                      <a:pos x="224" y="121"/>
                    </a:cxn>
                    <a:cxn ang="0">
                      <a:pos x="228" y="110"/>
                    </a:cxn>
                    <a:cxn ang="0">
                      <a:pos x="230" y="98"/>
                    </a:cxn>
                    <a:cxn ang="0">
                      <a:pos x="228" y="98"/>
                    </a:cxn>
                    <a:cxn ang="0">
                      <a:pos x="226" y="98"/>
                    </a:cxn>
                    <a:cxn ang="0">
                      <a:pos x="224" y="110"/>
                    </a:cxn>
                    <a:cxn ang="0">
                      <a:pos x="220" y="121"/>
                    </a:cxn>
                    <a:cxn ang="0">
                      <a:pos x="216" y="131"/>
                    </a:cxn>
                    <a:cxn ang="0">
                      <a:pos x="211" y="140"/>
                    </a:cxn>
                    <a:cxn ang="0">
                      <a:pos x="205" y="150"/>
                    </a:cxn>
                    <a:cxn ang="0">
                      <a:pos x="197" y="157"/>
                    </a:cxn>
                    <a:cxn ang="0">
                      <a:pos x="190" y="165"/>
                    </a:cxn>
                    <a:cxn ang="0">
                      <a:pos x="182" y="172"/>
                    </a:cxn>
                    <a:cxn ang="0">
                      <a:pos x="182" y="172"/>
                    </a:cxn>
                    <a:cxn ang="0">
                      <a:pos x="184" y="174"/>
                    </a:cxn>
                  </a:cxnLst>
                  <a:rect l="0" t="0" r="r" b="b"/>
                  <a:pathLst>
                    <a:path w="230" h="174">
                      <a:moveTo>
                        <a:pt x="36" y="0"/>
                      </a:moveTo>
                      <a:lnTo>
                        <a:pt x="28" y="7"/>
                      </a:lnTo>
                      <a:lnTo>
                        <a:pt x="21" y="17"/>
                      </a:lnTo>
                      <a:lnTo>
                        <a:pt x="15" y="26"/>
                      </a:lnTo>
                      <a:lnTo>
                        <a:pt x="10" y="36"/>
                      </a:lnTo>
                      <a:lnTo>
                        <a:pt x="6" y="47"/>
                      </a:lnTo>
                      <a:lnTo>
                        <a:pt x="4" y="59"/>
                      </a:lnTo>
                      <a:lnTo>
                        <a:pt x="2" y="70"/>
                      </a:lnTo>
                      <a:lnTo>
                        <a:pt x="0" y="81"/>
                      </a:lnTo>
                      <a:lnTo>
                        <a:pt x="0" y="87"/>
                      </a:lnTo>
                      <a:lnTo>
                        <a:pt x="2" y="93"/>
                      </a:lnTo>
                      <a:lnTo>
                        <a:pt x="4" y="93"/>
                      </a:lnTo>
                      <a:lnTo>
                        <a:pt x="6" y="95"/>
                      </a:lnTo>
                      <a:lnTo>
                        <a:pt x="4" y="87"/>
                      </a:lnTo>
                      <a:lnTo>
                        <a:pt x="4" y="81"/>
                      </a:lnTo>
                      <a:lnTo>
                        <a:pt x="6" y="70"/>
                      </a:lnTo>
                      <a:lnTo>
                        <a:pt x="8" y="59"/>
                      </a:lnTo>
                      <a:lnTo>
                        <a:pt x="10" y="49"/>
                      </a:lnTo>
                      <a:lnTo>
                        <a:pt x="13" y="38"/>
                      </a:lnTo>
                      <a:lnTo>
                        <a:pt x="19" y="28"/>
                      </a:lnTo>
                      <a:lnTo>
                        <a:pt x="25" y="19"/>
                      </a:lnTo>
                      <a:lnTo>
                        <a:pt x="30" y="11"/>
                      </a:lnTo>
                      <a:lnTo>
                        <a:pt x="38" y="4"/>
                      </a:lnTo>
                      <a:lnTo>
                        <a:pt x="36" y="2"/>
                      </a:lnTo>
                      <a:lnTo>
                        <a:pt x="36" y="0"/>
                      </a:lnTo>
                      <a:close/>
                      <a:moveTo>
                        <a:pt x="184" y="174"/>
                      </a:moveTo>
                      <a:lnTo>
                        <a:pt x="194" y="167"/>
                      </a:lnTo>
                      <a:lnTo>
                        <a:pt x="201" y="159"/>
                      </a:lnTo>
                      <a:lnTo>
                        <a:pt x="209" y="150"/>
                      </a:lnTo>
                      <a:lnTo>
                        <a:pt x="214" y="140"/>
                      </a:lnTo>
                      <a:lnTo>
                        <a:pt x="220" y="131"/>
                      </a:lnTo>
                      <a:lnTo>
                        <a:pt x="224" y="121"/>
                      </a:lnTo>
                      <a:lnTo>
                        <a:pt x="228" y="110"/>
                      </a:lnTo>
                      <a:lnTo>
                        <a:pt x="230" y="98"/>
                      </a:lnTo>
                      <a:lnTo>
                        <a:pt x="228" y="98"/>
                      </a:lnTo>
                      <a:lnTo>
                        <a:pt x="226" y="98"/>
                      </a:lnTo>
                      <a:lnTo>
                        <a:pt x="224" y="110"/>
                      </a:lnTo>
                      <a:lnTo>
                        <a:pt x="220" y="121"/>
                      </a:lnTo>
                      <a:lnTo>
                        <a:pt x="216" y="131"/>
                      </a:lnTo>
                      <a:lnTo>
                        <a:pt x="211" y="140"/>
                      </a:lnTo>
                      <a:lnTo>
                        <a:pt x="205" y="150"/>
                      </a:lnTo>
                      <a:lnTo>
                        <a:pt x="197" y="157"/>
                      </a:lnTo>
                      <a:lnTo>
                        <a:pt x="190" y="165"/>
                      </a:lnTo>
                      <a:lnTo>
                        <a:pt x="182" y="172"/>
                      </a:lnTo>
                      <a:lnTo>
                        <a:pt x="182" y="172"/>
                      </a:lnTo>
                      <a:lnTo>
                        <a:pt x="184" y="174"/>
                      </a:lnTo>
                      <a:close/>
                    </a:path>
                  </a:pathLst>
                </a:custGeom>
                <a:solidFill>
                  <a:srgbClr val="E7755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610" name="Freeform 474"/>
                <p:cNvSpPr>
                  <a:spLocks noEditPoints="1"/>
                </p:cNvSpPr>
                <p:nvPr/>
              </p:nvSpPr>
              <p:spPr bwMode="auto">
                <a:xfrm>
                  <a:off x="1432" y="1501"/>
                  <a:ext cx="226" cy="170"/>
                </a:xfrm>
                <a:custGeom>
                  <a:avLst/>
                  <a:gdLst/>
                  <a:ahLst/>
                  <a:cxnLst>
                    <a:cxn ang="0">
                      <a:pos x="34" y="0"/>
                    </a:cxn>
                    <a:cxn ang="0">
                      <a:pos x="26" y="7"/>
                    </a:cxn>
                    <a:cxn ang="0">
                      <a:pos x="21" y="17"/>
                    </a:cxn>
                    <a:cxn ang="0">
                      <a:pos x="15" y="24"/>
                    </a:cxn>
                    <a:cxn ang="0">
                      <a:pos x="9" y="36"/>
                    </a:cxn>
                    <a:cxn ang="0">
                      <a:pos x="6" y="45"/>
                    </a:cxn>
                    <a:cxn ang="0">
                      <a:pos x="4" y="57"/>
                    </a:cxn>
                    <a:cxn ang="0">
                      <a:pos x="2" y="68"/>
                    </a:cxn>
                    <a:cxn ang="0">
                      <a:pos x="0" y="79"/>
                    </a:cxn>
                    <a:cxn ang="0">
                      <a:pos x="0" y="85"/>
                    </a:cxn>
                    <a:cxn ang="0">
                      <a:pos x="2" y="91"/>
                    </a:cxn>
                    <a:cxn ang="0">
                      <a:pos x="4" y="93"/>
                    </a:cxn>
                    <a:cxn ang="0">
                      <a:pos x="6" y="93"/>
                    </a:cxn>
                    <a:cxn ang="0">
                      <a:pos x="4" y="87"/>
                    </a:cxn>
                    <a:cxn ang="0">
                      <a:pos x="4" y="79"/>
                    </a:cxn>
                    <a:cxn ang="0">
                      <a:pos x="6" y="68"/>
                    </a:cxn>
                    <a:cxn ang="0">
                      <a:pos x="6" y="58"/>
                    </a:cxn>
                    <a:cxn ang="0">
                      <a:pos x="9" y="47"/>
                    </a:cxn>
                    <a:cxn ang="0">
                      <a:pos x="13" y="38"/>
                    </a:cxn>
                    <a:cxn ang="0">
                      <a:pos x="17" y="28"/>
                    </a:cxn>
                    <a:cxn ang="0">
                      <a:pos x="23" y="19"/>
                    </a:cxn>
                    <a:cxn ang="0">
                      <a:pos x="30" y="11"/>
                    </a:cxn>
                    <a:cxn ang="0">
                      <a:pos x="36" y="3"/>
                    </a:cxn>
                    <a:cxn ang="0">
                      <a:pos x="36" y="2"/>
                    </a:cxn>
                    <a:cxn ang="0">
                      <a:pos x="34" y="0"/>
                    </a:cxn>
                    <a:cxn ang="0">
                      <a:pos x="180" y="170"/>
                    </a:cxn>
                    <a:cxn ang="0">
                      <a:pos x="190" y="163"/>
                    </a:cxn>
                    <a:cxn ang="0">
                      <a:pos x="197" y="155"/>
                    </a:cxn>
                    <a:cxn ang="0">
                      <a:pos x="205" y="148"/>
                    </a:cxn>
                    <a:cxn ang="0">
                      <a:pos x="211" y="138"/>
                    </a:cxn>
                    <a:cxn ang="0">
                      <a:pos x="216" y="129"/>
                    </a:cxn>
                    <a:cxn ang="0">
                      <a:pos x="220" y="119"/>
                    </a:cxn>
                    <a:cxn ang="0">
                      <a:pos x="224" y="108"/>
                    </a:cxn>
                    <a:cxn ang="0">
                      <a:pos x="226" y="96"/>
                    </a:cxn>
                    <a:cxn ang="0">
                      <a:pos x="224" y="96"/>
                    </a:cxn>
                    <a:cxn ang="0">
                      <a:pos x="222" y="96"/>
                    </a:cxn>
                    <a:cxn ang="0">
                      <a:pos x="220" y="108"/>
                    </a:cxn>
                    <a:cxn ang="0">
                      <a:pos x="216" y="119"/>
                    </a:cxn>
                    <a:cxn ang="0">
                      <a:pos x="212" y="129"/>
                    </a:cxn>
                    <a:cxn ang="0">
                      <a:pos x="207" y="138"/>
                    </a:cxn>
                    <a:cxn ang="0">
                      <a:pos x="201" y="146"/>
                    </a:cxn>
                    <a:cxn ang="0">
                      <a:pos x="193" y="155"/>
                    </a:cxn>
                    <a:cxn ang="0">
                      <a:pos x="186" y="161"/>
                    </a:cxn>
                    <a:cxn ang="0">
                      <a:pos x="178" y="168"/>
                    </a:cxn>
                    <a:cxn ang="0">
                      <a:pos x="180" y="170"/>
                    </a:cxn>
                    <a:cxn ang="0">
                      <a:pos x="180" y="170"/>
                    </a:cxn>
                  </a:cxnLst>
                  <a:rect l="0" t="0" r="r" b="b"/>
                  <a:pathLst>
                    <a:path w="226" h="170">
                      <a:moveTo>
                        <a:pt x="34" y="0"/>
                      </a:moveTo>
                      <a:lnTo>
                        <a:pt x="26" y="7"/>
                      </a:lnTo>
                      <a:lnTo>
                        <a:pt x="21" y="17"/>
                      </a:lnTo>
                      <a:lnTo>
                        <a:pt x="15" y="24"/>
                      </a:lnTo>
                      <a:lnTo>
                        <a:pt x="9" y="36"/>
                      </a:lnTo>
                      <a:lnTo>
                        <a:pt x="6" y="45"/>
                      </a:lnTo>
                      <a:lnTo>
                        <a:pt x="4" y="57"/>
                      </a:lnTo>
                      <a:lnTo>
                        <a:pt x="2" y="68"/>
                      </a:lnTo>
                      <a:lnTo>
                        <a:pt x="0" y="79"/>
                      </a:lnTo>
                      <a:lnTo>
                        <a:pt x="0" y="85"/>
                      </a:lnTo>
                      <a:lnTo>
                        <a:pt x="2" y="91"/>
                      </a:lnTo>
                      <a:lnTo>
                        <a:pt x="4" y="93"/>
                      </a:lnTo>
                      <a:lnTo>
                        <a:pt x="6" y="93"/>
                      </a:lnTo>
                      <a:lnTo>
                        <a:pt x="4" y="87"/>
                      </a:lnTo>
                      <a:lnTo>
                        <a:pt x="4" y="79"/>
                      </a:lnTo>
                      <a:lnTo>
                        <a:pt x="6" y="68"/>
                      </a:lnTo>
                      <a:lnTo>
                        <a:pt x="6" y="58"/>
                      </a:lnTo>
                      <a:lnTo>
                        <a:pt x="9" y="47"/>
                      </a:lnTo>
                      <a:lnTo>
                        <a:pt x="13" y="38"/>
                      </a:lnTo>
                      <a:lnTo>
                        <a:pt x="17" y="28"/>
                      </a:lnTo>
                      <a:lnTo>
                        <a:pt x="23" y="19"/>
                      </a:lnTo>
                      <a:lnTo>
                        <a:pt x="30" y="11"/>
                      </a:lnTo>
                      <a:lnTo>
                        <a:pt x="36" y="3"/>
                      </a:lnTo>
                      <a:lnTo>
                        <a:pt x="36" y="2"/>
                      </a:lnTo>
                      <a:lnTo>
                        <a:pt x="34" y="0"/>
                      </a:lnTo>
                      <a:close/>
                      <a:moveTo>
                        <a:pt x="180" y="170"/>
                      </a:moveTo>
                      <a:lnTo>
                        <a:pt x="190" y="163"/>
                      </a:lnTo>
                      <a:lnTo>
                        <a:pt x="197" y="155"/>
                      </a:lnTo>
                      <a:lnTo>
                        <a:pt x="205" y="148"/>
                      </a:lnTo>
                      <a:lnTo>
                        <a:pt x="211" y="138"/>
                      </a:lnTo>
                      <a:lnTo>
                        <a:pt x="216" y="129"/>
                      </a:lnTo>
                      <a:lnTo>
                        <a:pt x="220" y="119"/>
                      </a:lnTo>
                      <a:lnTo>
                        <a:pt x="224" y="108"/>
                      </a:lnTo>
                      <a:lnTo>
                        <a:pt x="226" y="96"/>
                      </a:lnTo>
                      <a:lnTo>
                        <a:pt x="224" y="96"/>
                      </a:lnTo>
                      <a:lnTo>
                        <a:pt x="222" y="96"/>
                      </a:lnTo>
                      <a:lnTo>
                        <a:pt x="220" y="108"/>
                      </a:lnTo>
                      <a:lnTo>
                        <a:pt x="216" y="119"/>
                      </a:lnTo>
                      <a:lnTo>
                        <a:pt x="212" y="129"/>
                      </a:lnTo>
                      <a:lnTo>
                        <a:pt x="207" y="138"/>
                      </a:lnTo>
                      <a:lnTo>
                        <a:pt x="201" y="146"/>
                      </a:lnTo>
                      <a:lnTo>
                        <a:pt x="193" y="155"/>
                      </a:lnTo>
                      <a:lnTo>
                        <a:pt x="186" y="161"/>
                      </a:lnTo>
                      <a:lnTo>
                        <a:pt x="178" y="168"/>
                      </a:lnTo>
                      <a:lnTo>
                        <a:pt x="180" y="170"/>
                      </a:lnTo>
                      <a:lnTo>
                        <a:pt x="180" y="170"/>
                      </a:lnTo>
                      <a:close/>
                    </a:path>
                  </a:pathLst>
                </a:custGeom>
                <a:solidFill>
                  <a:srgbClr val="E7776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611" name="Freeform 475"/>
                <p:cNvSpPr>
                  <a:spLocks noEditPoints="1"/>
                </p:cNvSpPr>
                <p:nvPr/>
              </p:nvSpPr>
              <p:spPr bwMode="auto">
                <a:xfrm>
                  <a:off x="1434" y="1503"/>
                  <a:ext cx="222" cy="168"/>
                </a:xfrm>
                <a:custGeom>
                  <a:avLst/>
                  <a:gdLst/>
                  <a:ahLst/>
                  <a:cxnLst>
                    <a:cxn ang="0">
                      <a:pos x="34" y="0"/>
                    </a:cxn>
                    <a:cxn ang="0">
                      <a:pos x="26" y="7"/>
                    </a:cxn>
                    <a:cxn ang="0">
                      <a:pos x="21" y="15"/>
                    </a:cxn>
                    <a:cxn ang="0">
                      <a:pos x="15" y="24"/>
                    </a:cxn>
                    <a:cxn ang="0">
                      <a:pos x="9" y="34"/>
                    </a:cxn>
                    <a:cxn ang="0">
                      <a:pos x="6" y="45"/>
                    </a:cxn>
                    <a:cxn ang="0">
                      <a:pos x="4" y="55"/>
                    </a:cxn>
                    <a:cxn ang="0">
                      <a:pos x="2" y="66"/>
                    </a:cxn>
                    <a:cxn ang="0">
                      <a:pos x="0" y="77"/>
                    </a:cxn>
                    <a:cxn ang="0">
                      <a:pos x="0" y="83"/>
                    </a:cxn>
                    <a:cxn ang="0">
                      <a:pos x="2" y="91"/>
                    </a:cxn>
                    <a:cxn ang="0">
                      <a:pos x="4" y="91"/>
                    </a:cxn>
                    <a:cxn ang="0">
                      <a:pos x="6" y="91"/>
                    </a:cxn>
                    <a:cxn ang="0">
                      <a:pos x="4" y="85"/>
                    </a:cxn>
                    <a:cxn ang="0">
                      <a:pos x="4" y="77"/>
                    </a:cxn>
                    <a:cxn ang="0">
                      <a:pos x="6" y="68"/>
                    </a:cxn>
                    <a:cxn ang="0">
                      <a:pos x="6" y="56"/>
                    </a:cxn>
                    <a:cxn ang="0">
                      <a:pos x="9" y="47"/>
                    </a:cxn>
                    <a:cxn ang="0">
                      <a:pos x="13" y="36"/>
                    </a:cxn>
                    <a:cxn ang="0">
                      <a:pos x="17" y="28"/>
                    </a:cxn>
                    <a:cxn ang="0">
                      <a:pos x="23" y="19"/>
                    </a:cxn>
                    <a:cxn ang="0">
                      <a:pos x="28" y="11"/>
                    </a:cxn>
                    <a:cxn ang="0">
                      <a:pos x="36" y="3"/>
                    </a:cxn>
                    <a:cxn ang="0">
                      <a:pos x="34" y="1"/>
                    </a:cxn>
                    <a:cxn ang="0">
                      <a:pos x="34" y="0"/>
                    </a:cxn>
                    <a:cxn ang="0">
                      <a:pos x="178" y="168"/>
                    </a:cxn>
                    <a:cxn ang="0">
                      <a:pos x="186" y="161"/>
                    </a:cxn>
                    <a:cxn ang="0">
                      <a:pos x="193" y="153"/>
                    </a:cxn>
                    <a:cxn ang="0">
                      <a:pos x="201" y="146"/>
                    </a:cxn>
                    <a:cxn ang="0">
                      <a:pos x="207" y="136"/>
                    </a:cxn>
                    <a:cxn ang="0">
                      <a:pos x="212" y="127"/>
                    </a:cxn>
                    <a:cxn ang="0">
                      <a:pos x="216" y="117"/>
                    </a:cxn>
                    <a:cxn ang="0">
                      <a:pos x="220" y="106"/>
                    </a:cxn>
                    <a:cxn ang="0">
                      <a:pos x="222" y="94"/>
                    </a:cxn>
                    <a:cxn ang="0">
                      <a:pos x="220" y="94"/>
                    </a:cxn>
                    <a:cxn ang="0">
                      <a:pos x="218" y="94"/>
                    </a:cxn>
                    <a:cxn ang="0">
                      <a:pos x="214" y="106"/>
                    </a:cxn>
                    <a:cxn ang="0">
                      <a:pos x="212" y="115"/>
                    </a:cxn>
                    <a:cxn ang="0">
                      <a:pos x="209" y="127"/>
                    </a:cxn>
                    <a:cxn ang="0">
                      <a:pos x="203" y="134"/>
                    </a:cxn>
                    <a:cxn ang="0">
                      <a:pos x="197" y="144"/>
                    </a:cxn>
                    <a:cxn ang="0">
                      <a:pos x="190" y="151"/>
                    </a:cxn>
                    <a:cxn ang="0">
                      <a:pos x="182" y="159"/>
                    </a:cxn>
                    <a:cxn ang="0">
                      <a:pos x="174" y="165"/>
                    </a:cxn>
                    <a:cxn ang="0">
                      <a:pos x="176" y="166"/>
                    </a:cxn>
                    <a:cxn ang="0">
                      <a:pos x="178" y="168"/>
                    </a:cxn>
                  </a:cxnLst>
                  <a:rect l="0" t="0" r="r" b="b"/>
                  <a:pathLst>
                    <a:path w="222" h="168">
                      <a:moveTo>
                        <a:pt x="34" y="0"/>
                      </a:moveTo>
                      <a:lnTo>
                        <a:pt x="26" y="7"/>
                      </a:lnTo>
                      <a:lnTo>
                        <a:pt x="21" y="15"/>
                      </a:lnTo>
                      <a:lnTo>
                        <a:pt x="15" y="24"/>
                      </a:lnTo>
                      <a:lnTo>
                        <a:pt x="9" y="34"/>
                      </a:lnTo>
                      <a:lnTo>
                        <a:pt x="6" y="45"/>
                      </a:lnTo>
                      <a:lnTo>
                        <a:pt x="4" y="55"/>
                      </a:lnTo>
                      <a:lnTo>
                        <a:pt x="2" y="66"/>
                      </a:lnTo>
                      <a:lnTo>
                        <a:pt x="0" y="77"/>
                      </a:lnTo>
                      <a:lnTo>
                        <a:pt x="0" y="83"/>
                      </a:lnTo>
                      <a:lnTo>
                        <a:pt x="2" y="91"/>
                      </a:lnTo>
                      <a:lnTo>
                        <a:pt x="4" y="91"/>
                      </a:lnTo>
                      <a:lnTo>
                        <a:pt x="6" y="91"/>
                      </a:lnTo>
                      <a:lnTo>
                        <a:pt x="4" y="85"/>
                      </a:lnTo>
                      <a:lnTo>
                        <a:pt x="4" y="77"/>
                      </a:lnTo>
                      <a:lnTo>
                        <a:pt x="6" y="68"/>
                      </a:lnTo>
                      <a:lnTo>
                        <a:pt x="6" y="56"/>
                      </a:lnTo>
                      <a:lnTo>
                        <a:pt x="9" y="47"/>
                      </a:lnTo>
                      <a:lnTo>
                        <a:pt x="13" y="36"/>
                      </a:lnTo>
                      <a:lnTo>
                        <a:pt x="17" y="28"/>
                      </a:lnTo>
                      <a:lnTo>
                        <a:pt x="23" y="19"/>
                      </a:lnTo>
                      <a:lnTo>
                        <a:pt x="28" y="11"/>
                      </a:lnTo>
                      <a:lnTo>
                        <a:pt x="36" y="3"/>
                      </a:lnTo>
                      <a:lnTo>
                        <a:pt x="34" y="1"/>
                      </a:lnTo>
                      <a:lnTo>
                        <a:pt x="34" y="0"/>
                      </a:lnTo>
                      <a:close/>
                      <a:moveTo>
                        <a:pt x="178" y="168"/>
                      </a:moveTo>
                      <a:lnTo>
                        <a:pt x="186" y="161"/>
                      </a:lnTo>
                      <a:lnTo>
                        <a:pt x="193" y="153"/>
                      </a:lnTo>
                      <a:lnTo>
                        <a:pt x="201" y="146"/>
                      </a:lnTo>
                      <a:lnTo>
                        <a:pt x="207" y="136"/>
                      </a:lnTo>
                      <a:lnTo>
                        <a:pt x="212" y="127"/>
                      </a:lnTo>
                      <a:lnTo>
                        <a:pt x="216" y="117"/>
                      </a:lnTo>
                      <a:lnTo>
                        <a:pt x="220" y="106"/>
                      </a:lnTo>
                      <a:lnTo>
                        <a:pt x="222" y="94"/>
                      </a:lnTo>
                      <a:lnTo>
                        <a:pt x="220" y="94"/>
                      </a:lnTo>
                      <a:lnTo>
                        <a:pt x="218" y="94"/>
                      </a:lnTo>
                      <a:lnTo>
                        <a:pt x="214" y="106"/>
                      </a:lnTo>
                      <a:lnTo>
                        <a:pt x="212" y="115"/>
                      </a:lnTo>
                      <a:lnTo>
                        <a:pt x="209" y="127"/>
                      </a:lnTo>
                      <a:lnTo>
                        <a:pt x="203" y="134"/>
                      </a:lnTo>
                      <a:lnTo>
                        <a:pt x="197" y="144"/>
                      </a:lnTo>
                      <a:lnTo>
                        <a:pt x="190" y="151"/>
                      </a:lnTo>
                      <a:lnTo>
                        <a:pt x="182" y="159"/>
                      </a:lnTo>
                      <a:lnTo>
                        <a:pt x="174" y="165"/>
                      </a:lnTo>
                      <a:lnTo>
                        <a:pt x="176" y="166"/>
                      </a:lnTo>
                      <a:lnTo>
                        <a:pt x="178" y="168"/>
                      </a:lnTo>
                      <a:close/>
                    </a:path>
                  </a:pathLst>
                </a:custGeom>
                <a:solidFill>
                  <a:srgbClr val="E8786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612" name="Freeform 476"/>
                <p:cNvSpPr>
                  <a:spLocks noEditPoints="1"/>
                </p:cNvSpPr>
                <p:nvPr/>
              </p:nvSpPr>
              <p:spPr bwMode="auto">
                <a:xfrm>
                  <a:off x="1436" y="1504"/>
                  <a:ext cx="218" cy="165"/>
                </a:xfrm>
                <a:custGeom>
                  <a:avLst/>
                  <a:gdLst/>
                  <a:ahLst/>
                  <a:cxnLst>
                    <a:cxn ang="0">
                      <a:pos x="32" y="0"/>
                    </a:cxn>
                    <a:cxn ang="0">
                      <a:pos x="26" y="8"/>
                    </a:cxn>
                    <a:cxn ang="0">
                      <a:pos x="19" y="16"/>
                    </a:cxn>
                    <a:cxn ang="0">
                      <a:pos x="13" y="25"/>
                    </a:cxn>
                    <a:cxn ang="0">
                      <a:pos x="9" y="35"/>
                    </a:cxn>
                    <a:cxn ang="0">
                      <a:pos x="5" y="44"/>
                    </a:cxn>
                    <a:cxn ang="0">
                      <a:pos x="2" y="55"/>
                    </a:cxn>
                    <a:cxn ang="0">
                      <a:pos x="2" y="65"/>
                    </a:cxn>
                    <a:cxn ang="0">
                      <a:pos x="0" y="76"/>
                    </a:cxn>
                    <a:cxn ang="0">
                      <a:pos x="0" y="84"/>
                    </a:cxn>
                    <a:cxn ang="0">
                      <a:pos x="2" y="90"/>
                    </a:cxn>
                    <a:cxn ang="0">
                      <a:pos x="4" y="90"/>
                    </a:cxn>
                    <a:cxn ang="0">
                      <a:pos x="5" y="91"/>
                    </a:cxn>
                    <a:cxn ang="0">
                      <a:pos x="4" y="84"/>
                    </a:cxn>
                    <a:cxn ang="0">
                      <a:pos x="4" y="76"/>
                    </a:cxn>
                    <a:cxn ang="0">
                      <a:pos x="5" y="67"/>
                    </a:cxn>
                    <a:cxn ang="0">
                      <a:pos x="5" y="55"/>
                    </a:cxn>
                    <a:cxn ang="0">
                      <a:pos x="9" y="46"/>
                    </a:cxn>
                    <a:cxn ang="0">
                      <a:pos x="13" y="36"/>
                    </a:cxn>
                    <a:cxn ang="0">
                      <a:pos x="22" y="19"/>
                    </a:cxn>
                    <a:cxn ang="0">
                      <a:pos x="34" y="4"/>
                    </a:cxn>
                    <a:cxn ang="0">
                      <a:pos x="34" y="2"/>
                    </a:cxn>
                    <a:cxn ang="0">
                      <a:pos x="32" y="0"/>
                    </a:cxn>
                    <a:cxn ang="0">
                      <a:pos x="174" y="165"/>
                    </a:cxn>
                    <a:cxn ang="0">
                      <a:pos x="182" y="158"/>
                    </a:cxn>
                    <a:cxn ang="0">
                      <a:pos x="189" y="152"/>
                    </a:cxn>
                    <a:cxn ang="0">
                      <a:pos x="197" y="143"/>
                    </a:cxn>
                    <a:cxn ang="0">
                      <a:pos x="203" y="135"/>
                    </a:cxn>
                    <a:cxn ang="0">
                      <a:pos x="208" y="126"/>
                    </a:cxn>
                    <a:cxn ang="0">
                      <a:pos x="212" y="116"/>
                    </a:cxn>
                    <a:cxn ang="0">
                      <a:pos x="216" y="105"/>
                    </a:cxn>
                    <a:cxn ang="0">
                      <a:pos x="218" y="93"/>
                    </a:cxn>
                    <a:cxn ang="0">
                      <a:pos x="216" y="93"/>
                    </a:cxn>
                    <a:cxn ang="0">
                      <a:pos x="214" y="95"/>
                    </a:cxn>
                    <a:cxn ang="0">
                      <a:pos x="210" y="105"/>
                    </a:cxn>
                    <a:cxn ang="0">
                      <a:pos x="208" y="114"/>
                    </a:cxn>
                    <a:cxn ang="0">
                      <a:pos x="203" y="124"/>
                    </a:cxn>
                    <a:cxn ang="0">
                      <a:pos x="199" y="133"/>
                    </a:cxn>
                    <a:cxn ang="0">
                      <a:pos x="193" y="143"/>
                    </a:cxn>
                    <a:cxn ang="0">
                      <a:pos x="186" y="150"/>
                    </a:cxn>
                    <a:cxn ang="0">
                      <a:pos x="178" y="156"/>
                    </a:cxn>
                    <a:cxn ang="0">
                      <a:pos x="170" y="164"/>
                    </a:cxn>
                    <a:cxn ang="0">
                      <a:pos x="172" y="164"/>
                    </a:cxn>
                    <a:cxn ang="0">
                      <a:pos x="174" y="165"/>
                    </a:cxn>
                  </a:cxnLst>
                  <a:rect l="0" t="0" r="r" b="b"/>
                  <a:pathLst>
                    <a:path w="218" h="165">
                      <a:moveTo>
                        <a:pt x="32" y="0"/>
                      </a:moveTo>
                      <a:lnTo>
                        <a:pt x="26" y="8"/>
                      </a:lnTo>
                      <a:lnTo>
                        <a:pt x="19" y="16"/>
                      </a:lnTo>
                      <a:lnTo>
                        <a:pt x="13" y="25"/>
                      </a:lnTo>
                      <a:lnTo>
                        <a:pt x="9" y="35"/>
                      </a:lnTo>
                      <a:lnTo>
                        <a:pt x="5" y="44"/>
                      </a:lnTo>
                      <a:lnTo>
                        <a:pt x="2" y="55"/>
                      </a:lnTo>
                      <a:lnTo>
                        <a:pt x="2" y="65"/>
                      </a:lnTo>
                      <a:lnTo>
                        <a:pt x="0" y="76"/>
                      </a:lnTo>
                      <a:lnTo>
                        <a:pt x="0" y="84"/>
                      </a:lnTo>
                      <a:lnTo>
                        <a:pt x="2" y="90"/>
                      </a:lnTo>
                      <a:lnTo>
                        <a:pt x="4" y="90"/>
                      </a:lnTo>
                      <a:lnTo>
                        <a:pt x="5" y="91"/>
                      </a:lnTo>
                      <a:lnTo>
                        <a:pt x="4" y="84"/>
                      </a:lnTo>
                      <a:lnTo>
                        <a:pt x="4" y="76"/>
                      </a:lnTo>
                      <a:lnTo>
                        <a:pt x="5" y="67"/>
                      </a:lnTo>
                      <a:lnTo>
                        <a:pt x="5" y="55"/>
                      </a:lnTo>
                      <a:lnTo>
                        <a:pt x="9" y="46"/>
                      </a:lnTo>
                      <a:lnTo>
                        <a:pt x="13" y="36"/>
                      </a:lnTo>
                      <a:lnTo>
                        <a:pt x="22" y="19"/>
                      </a:lnTo>
                      <a:lnTo>
                        <a:pt x="34" y="4"/>
                      </a:lnTo>
                      <a:lnTo>
                        <a:pt x="34" y="2"/>
                      </a:lnTo>
                      <a:lnTo>
                        <a:pt x="32" y="0"/>
                      </a:lnTo>
                      <a:close/>
                      <a:moveTo>
                        <a:pt x="174" y="165"/>
                      </a:moveTo>
                      <a:lnTo>
                        <a:pt x="182" y="158"/>
                      </a:lnTo>
                      <a:lnTo>
                        <a:pt x="189" y="152"/>
                      </a:lnTo>
                      <a:lnTo>
                        <a:pt x="197" y="143"/>
                      </a:lnTo>
                      <a:lnTo>
                        <a:pt x="203" y="135"/>
                      </a:lnTo>
                      <a:lnTo>
                        <a:pt x="208" y="126"/>
                      </a:lnTo>
                      <a:lnTo>
                        <a:pt x="212" y="116"/>
                      </a:lnTo>
                      <a:lnTo>
                        <a:pt x="216" y="105"/>
                      </a:lnTo>
                      <a:lnTo>
                        <a:pt x="218" y="93"/>
                      </a:lnTo>
                      <a:lnTo>
                        <a:pt x="216" y="93"/>
                      </a:lnTo>
                      <a:lnTo>
                        <a:pt x="214" y="95"/>
                      </a:lnTo>
                      <a:lnTo>
                        <a:pt x="210" y="105"/>
                      </a:lnTo>
                      <a:lnTo>
                        <a:pt x="208" y="114"/>
                      </a:lnTo>
                      <a:lnTo>
                        <a:pt x="203" y="124"/>
                      </a:lnTo>
                      <a:lnTo>
                        <a:pt x="199" y="133"/>
                      </a:lnTo>
                      <a:lnTo>
                        <a:pt x="193" y="143"/>
                      </a:lnTo>
                      <a:lnTo>
                        <a:pt x="186" y="150"/>
                      </a:lnTo>
                      <a:lnTo>
                        <a:pt x="178" y="156"/>
                      </a:lnTo>
                      <a:lnTo>
                        <a:pt x="170" y="164"/>
                      </a:lnTo>
                      <a:lnTo>
                        <a:pt x="172" y="164"/>
                      </a:lnTo>
                      <a:lnTo>
                        <a:pt x="174" y="165"/>
                      </a:lnTo>
                      <a:close/>
                    </a:path>
                  </a:pathLst>
                </a:custGeom>
                <a:solidFill>
                  <a:srgbClr val="E87A6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613" name="Freeform 477"/>
                <p:cNvSpPr>
                  <a:spLocks noEditPoints="1"/>
                </p:cNvSpPr>
                <p:nvPr/>
              </p:nvSpPr>
              <p:spPr bwMode="auto">
                <a:xfrm>
                  <a:off x="1438" y="1506"/>
                  <a:ext cx="214" cy="162"/>
                </a:xfrm>
                <a:custGeom>
                  <a:avLst/>
                  <a:gdLst/>
                  <a:ahLst/>
                  <a:cxnLst>
                    <a:cxn ang="0">
                      <a:pos x="32" y="0"/>
                    </a:cxn>
                    <a:cxn ang="0">
                      <a:pos x="24" y="8"/>
                    </a:cxn>
                    <a:cxn ang="0">
                      <a:pos x="19" y="16"/>
                    </a:cxn>
                    <a:cxn ang="0">
                      <a:pos x="13" y="25"/>
                    </a:cxn>
                    <a:cxn ang="0">
                      <a:pos x="9" y="33"/>
                    </a:cxn>
                    <a:cxn ang="0">
                      <a:pos x="5" y="44"/>
                    </a:cxn>
                    <a:cxn ang="0">
                      <a:pos x="2" y="53"/>
                    </a:cxn>
                    <a:cxn ang="0">
                      <a:pos x="2" y="65"/>
                    </a:cxn>
                    <a:cxn ang="0">
                      <a:pos x="0" y="74"/>
                    </a:cxn>
                    <a:cxn ang="0">
                      <a:pos x="0" y="82"/>
                    </a:cxn>
                    <a:cxn ang="0">
                      <a:pos x="2" y="88"/>
                    </a:cxn>
                    <a:cxn ang="0">
                      <a:pos x="3" y="89"/>
                    </a:cxn>
                    <a:cxn ang="0">
                      <a:pos x="5" y="89"/>
                    </a:cxn>
                    <a:cxn ang="0">
                      <a:pos x="3" y="82"/>
                    </a:cxn>
                    <a:cxn ang="0">
                      <a:pos x="3" y="74"/>
                    </a:cxn>
                    <a:cxn ang="0">
                      <a:pos x="5" y="65"/>
                    </a:cxn>
                    <a:cxn ang="0">
                      <a:pos x="5" y="55"/>
                    </a:cxn>
                    <a:cxn ang="0">
                      <a:pos x="9" y="46"/>
                    </a:cxn>
                    <a:cxn ang="0">
                      <a:pos x="11" y="36"/>
                    </a:cxn>
                    <a:cxn ang="0">
                      <a:pos x="20" y="19"/>
                    </a:cxn>
                    <a:cxn ang="0">
                      <a:pos x="32" y="4"/>
                    </a:cxn>
                    <a:cxn ang="0">
                      <a:pos x="32" y="2"/>
                    </a:cxn>
                    <a:cxn ang="0">
                      <a:pos x="32" y="0"/>
                    </a:cxn>
                    <a:cxn ang="0">
                      <a:pos x="170" y="162"/>
                    </a:cxn>
                    <a:cxn ang="0">
                      <a:pos x="178" y="156"/>
                    </a:cxn>
                    <a:cxn ang="0">
                      <a:pos x="186" y="148"/>
                    </a:cxn>
                    <a:cxn ang="0">
                      <a:pos x="193" y="141"/>
                    </a:cxn>
                    <a:cxn ang="0">
                      <a:pos x="199" y="131"/>
                    </a:cxn>
                    <a:cxn ang="0">
                      <a:pos x="205" y="124"/>
                    </a:cxn>
                    <a:cxn ang="0">
                      <a:pos x="208" y="112"/>
                    </a:cxn>
                    <a:cxn ang="0">
                      <a:pos x="210" y="103"/>
                    </a:cxn>
                    <a:cxn ang="0">
                      <a:pos x="214" y="91"/>
                    </a:cxn>
                    <a:cxn ang="0">
                      <a:pos x="212" y="93"/>
                    </a:cxn>
                    <a:cxn ang="0">
                      <a:pos x="210" y="93"/>
                    </a:cxn>
                    <a:cxn ang="0">
                      <a:pos x="206" y="103"/>
                    </a:cxn>
                    <a:cxn ang="0">
                      <a:pos x="205" y="112"/>
                    </a:cxn>
                    <a:cxn ang="0">
                      <a:pos x="199" y="122"/>
                    </a:cxn>
                    <a:cxn ang="0">
                      <a:pos x="195" y="131"/>
                    </a:cxn>
                    <a:cxn ang="0">
                      <a:pos x="189" y="139"/>
                    </a:cxn>
                    <a:cxn ang="0">
                      <a:pos x="182" y="146"/>
                    </a:cxn>
                    <a:cxn ang="0">
                      <a:pos x="174" y="154"/>
                    </a:cxn>
                    <a:cxn ang="0">
                      <a:pos x="167" y="160"/>
                    </a:cxn>
                    <a:cxn ang="0">
                      <a:pos x="168" y="162"/>
                    </a:cxn>
                    <a:cxn ang="0">
                      <a:pos x="170" y="162"/>
                    </a:cxn>
                  </a:cxnLst>
                  <a:rect l="0" t="0" r="r" b="b"/>
                  <a:pathLst>
                    <a:path w="214" h="162">
                      <a:moveTo>
                        <a:pt x="32" y="0"/>
                      </a:moveTo>
                      <a:lnTo>
                        <a:pt x="24" y="8"/>
                      </a:lnTo>
                      <a:lnTo>
                        <a:pt x="19" y="16"/>
                      </a:lnTo>
                      <a:lnTo>
                        <a:pt x="13" y="25"/>
                      </a:lnTo>
                      <a:lnTo>
                        <a:pt x="9" y="33"/>
                      </a:lnTo>
                      <a:lnTo>
                        <a:pt x="5" y="44"/>
                      </a:lnTo>
                      <a:lnTo>
                        <a:pt x="2" y="53"/>
                      </a:lnTo>
                      <a:lnTo>
                        <a:pt x="2" y="65"/>
                      </a:lnTo>
                      <a:lnTo>
                        <a:pt x="0" y="74"/>
                      </a:lnTo>
                      <a:lnTo>
                        <a:pt x="0" y="82"/>
                      </a:lnTo>
                      <a:lnTo>
                        <a:pt x="2" y="88"/>
                      </a:lnTo>
                      <a:lnTo>
                        <a:pt x="3" y="89"/>
                      </a:lnTo>
                      <a:lnTo>
                        <a:pt x="5" y="89"/>
                      </a:lnTo>
                      <a:lnTo>
                        <a:pt x="3" y="82"/>
                      </a:lnTo>
                      <a:lnTo>
                        <a:pt x="3" y="74"/>
                      </a:lnTo>
                      <a:lnTo>
                        <a:pt x="5" y="65"/>
                      </a:lnTo>
                      <a:lnTo>
                        <a:pt x="5" y="55"/>
                      </a:lnTo>
                      <a:lnTo>
                        <a:pt x="9" y="46"/>
                      </a:lnTo>
                      <a:lnTo>
                        <a:pt x="11" y="36"/>
                      </a:lnTo>
                      <a:lnTo>
                        <a:pt x="20" y="19"/>
                      </a:lnTo>
                      <a:lnTo>
                        <a:pt x="32" y="4"/>
                      </a:lnTo>
                      <a:lnTo>
                        <a:pt x="32" y="2"/>
                      </a:lnTo>
                      <a:lnTo>
                        <a:pt x="32" y="0"/>
                      </a:lnTo>
                      <a:close/>
                      <a:moveTo>
                        <a:pt x="170" y="162"/>
                      </a:moveTo>
                      <a:lnTo>
                        <a:pt x="178" y="156"/>
                      </a:lnTo>
                      <a:lnTo>
                        <a:pt x="186" y="148"/>
                      </a:lnTo>
                      <a:lnTo>
                        <a:pt x="193" y="141"/>
                      </a:lnTo>
                      <a:lnTo>
                        <a:pt x="199" y="131"/>
                      </a:lnTo>
                      <a:lnTo>
                        <a:pt x="205" y="124"/>
                      </a:lnTo>
                      <a:lnTo>
                        <a:pt x="208" y="112"/>
                      </a:lnTo>
                      <a:lnTo>
                        <a:pt x="210" y="103"/>
                      </a:lnTo>
                      <a:lnTo>
                        <a:pt x="214" y="91"/>
                      </a:lnTo>
                      <a:lnTo>
                        <a:pt x="212" y="93"/>
                      </a:lnTo>
                      <a:lnTo>
                        <a:pt x="210" y="93"/>
                      </a:lnTo>
                      <a:lnTo>
                        <a:pt x="206" y="103"/>
                      </a:lnTo>
                      <a:lnTo>
                        <a:pt x="205" y="112"/>
                      </a:lnTo>
                      <a:lnTo>
                        <a:pt x="199" y="122"/>
                      </a:lnTo>
                      <a:lnTo>
                        <a:pt x="195" y="131"/>
                      </a:lnTo>
                      <a:lnTo>
                        <a:pt x="189" y="139"/>
                      </a:lnTo>
                      <a:lnTo>
                        <a:pt x="182" y="146"/>
                      </a:lnTo>
                      <a:lnTo>
                        <a:pt x="174" y="154"/>
                      </a:lnTo>
                      <a:lnTo>
                        <a:pt x="167" y="160"/>
                      </a:lnTo>
                      <a:lnTo>
                        <a:pt x="168" y="162"/>
                      </a:lnTo>
                      <a:lnTo>
                        <a:pt x="170" y="162"/>
                      </a:lnTo>
                      <a:close/>
                    </a:path>
                  </a:pathLst>
                </a:custGeom>
                <a:solidFill>
                  <a:srgbClr val="E87C6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614" name="Freeform 478"/>
                <p:cNvSpPr>
                  <a:spLocks noEditPoints="1"/>
                </p:cNvSpPr>
                <p:nvPr/>
              </p:nvSpPr>
              <p:spPr bwMode="auto">
                <a:xfrm>
                  <a:off x="1440" y="1508"/>
                  <a:ext cx="210" cy="160"/>
                </a:xfrm>
                <a:custGeom>
                  <a:avLst/>
                  <a:gdLst/>
                  <a:ahLst/>
                  <a:cxnLst>
                    <a:cxn ang="0">
                      <a:pos x="30" y="0"/>
                    </a:cxn>
                    <a:cxn ang="0">
                      <a:pos x="18" y="15"/>
                    </a:cxn>
                    <a:cxn ang="0">
                      <a:pos x="9" y="32"/>
                    </a:cxn>
                    <a:cxn ang="0">
                      <a:pos x="5" y="42"/>
                    </a:cxn>
                    <a:cxn ang="0">
                      <a:pos x="1" y="51"/>
                    </a:cxn>
                    <a:cxn ang="0">
                      <a:pos x="1" y="63"/>
                    </a:cxn>
                    <a:cxn ang="0">
                      <a:pos x="0" y="72"/>
                    </a:cxn>
                    <a:cxn ang="0">
                      <a:pos x="0" y="80"/>
                    </a:cxn>
                    <a:cxn ang="0">
                      <a:pos x="1" y="87"/>
                    </a:cxn>
                    <a:cxn ang="0">
                      <a:pos x="3" y="87"/>
                    </a:cxn>
                    <a:cxn ang="0">
                      <a:pos x="5" y="87"/>
                    </a:cxn>
                    <a:cxn ang="0">
                      <a:pos x="3" y="80"/>
                    </a:cxn>
                    <a:cxn ang="0">
                      <a:pos x="3" y="72"/>
                    </a:cxn>
                    <a:cxn ang="0">
                      <a:pos x="5" y="53"/>
                    </a:cxn>
                    <a:cxn ang="0">
                      <a:pos x="11" y="34"/>
                    </a:cxn>
                    <a:cxn ang="0">
                      <a:pos x="20" y="17"/>
                    </a:cxn>
                    <a:cxn ang="0">
                      <a:pos x="32" y="4"/>
                    </a:cxn>
                    <a:cxn ang="0">
                      <a:pos x="30" y="2"/>
                    </a:cxn>
                    <a:cxn ang="0">
                      <a:pos x="30" y="0"/>
                    </a:cxn>
                    <a:cxn ang="0">
                      <a:pos x="166" y="160"/>
                    </a:cxn>
                    <a:cxn ang="0">
                      <a:pos x="174" y="152"/>
                    </a:cxn>
                    <a:cxn ang="0">
                      <a:pos x="182" y="146"/>
                    </a:cxn>
                    <a:cxn ang="0">
                      <a:pos x="189" y="139"/>
                    </a:cxn>
                    <a:cxn ang="0">
                      <a:pos x="195" y="129"/>
                    </a:cxn>
                    <a:cxn ang="0">
                      <a:pos x="199" y="120"/>
                    </a:cxn>
                    <a:cxn ang="0">
                      <a:pos x="204" y="110"/>
                    </a:cxn>
                    <a:cxn ang="0">
                      <a:pos x="206" y="101"/>
                    </a:cxn>
                    <a:cxn ang="0">
                      <a:pos x="210" y="91"/>
                    </a:cxn>
                    <a:cxn ang="0">
                      <a:pos x="208" y="91"/>
                    </a:cxn>
                    <a:cxn ang="0">
                      <a:pos x="206" y="91"/>
                    </a:cxn>
                    <a:cxn ang="0">
                      <a:pos x="203" y="101"/>
                    </a:cxn>
                    <a:cxn ang="0">
                      <a:pos x="201" y="110"/>
                    </a:cxn>
                    <a:cxn ang="0">
                      <a:pos x="195" y="120"/>
                    </a:cxn>
                    <a:cxn ang="0">
                      <a:pos x="191" y="129"/>
                    </a:cxn>
                    <a:cxn ang="0">
                      <a:pos x="185" y="137"/>
                    </a:cxn>
                    <a:cxn ang="0">
                      <a:pos x="178" y="144"/>
                    </a:cxn>
                    <a:cxn ang="0">
                      <a:pos x="170" y="150"/>
                    </a:cxn>
                    <a:cxn ang="0">
                      <a:pos x="163" y="158"/>
                    </a:cxn>
                    <a:cxn ang="0">
                      <a:pos x="163" y="158"/>
                    </a:cxn>
                    <a:cxn ang="0">
                      <a:pos x="163" y="158"/>
                    </a:cxn>
                    <a:cxn ang="0">
                      <a:pos x="165" y="158"/>
                    </a:cxn>
                    <a:cxn ang="0">
                      <a:pos x="166" y="160"/>
                    </a:cxn>
                  </a:cxnLst>
                  <a:rect l="0" t="0" r="r" b="b"/>
                  <a:pathLst>
                    <a:path w="210" h="160">
                      <a:moveTo>
                        <a:pt x="30" y="0"/>
                      </a:moveTo>
                      <a:lnTo>
                        <a:pt x="18" y="15"/>
                      </a:lnTo>
                      <a:lnTo>
                        <a:pt x="9" y="32"/>
                      </a:lnTo>
                      <a:lnTo>
                        <a:pt x="5" y="42"/>
                      </a:lnTo>
                      <a:lnTo>
                        <a:pt x="1" y="51"/>
                      </a:lnTo>
                      <a:lnTo>
                        <a:pt x="1" y="63"/>
                      </a:lnTo>
                      <a:lnTo>
                        <a:pt x="0" y="72"/>
                      </a:lnTo>
                      <a:lnTo>
                        <a:pt x="0" y="80"/>
                      </a:lnTo>
                      <a:lnTo>
                        <a:pt x="1" y="87"/>
                      </a:lnTo>
                      <a:lnTo>
                        <a:pt x="3" y="87"/>
                      </a:lnTo>
                      <a:lnTo>
                        <a:pt x="5" y="87"/>
                      </a:lnTo>
                      <a:lnTo>
                        <a:pt x="3" y="80"/>
                      </a:lnTo>
                      <a:lnTo>
                        <a:pt x="3" y="72"/>
                      </a:lnTo>
                      <a:lnTo>
                        <a:pt x="5" y="53"/>
                      </a:lnTo>
                      <a:lnTo>
                        <a:pt x="11" y="34"/>
                      </a:lnTo>
                      <a:lnTo>
                        <a:pt x="20" y="17"/>
                      </a:lnTo>
                      <a:lnTo>
                        <a:pt x="32" y="4"/>
                      </a:lnTo>
                      <a:lnTo>
                        <a:pt x="30" y="2"/>
                      </a:lnTo>
                      <a:lnTo>
                        <a:pt x="30" y="0"/>
                      </a:lnTo>
                      <a:close/>
                      <a:moveTo>
                        <a:pt x="166" y="160"/>
                      </a:moveTo>
                      <a:lnTo>
                        <a:pt x="174" y="152"/>
                      </a:lnTo>
                      <a:lnTo>
                        <a:pt x="182" y="146"/>
                      </a:lnTo>
                      <a:lnTo>
                        <a:pt x="189" y="139"/>
                      </a:lnTo>
                      <a:lnTo>
                        <a:pt x="195" y="129"/>
                      </a:lnTo>
                      <a:lnTo>
                        <a:pt x="199" y="120"/>
                      </a:lnTo>
                      <a:lnTo>
                        <a:pt x="204" y="110"/>
                      </a:lnTo>
                      <a:lnTo>
                        <a:pt x="206" y="101"/>
                      </a:lnTo>
                      <a:lnTo>
                        <a:pt x="210" y="91"/>
                      </a:lnTo>
                      <a:lnTo>
                        <a:pt x="208" y="91"/>
                      </a:lnTo>
                      <a:lnTo>
                        <a:pt x="206" y="91"/>
                      </a:lnTo>
                      <a:lnTo>
                        <a:pt x="203" y="101"/>
                      </a:lnTo>
                      <a:lnTo>
                        <a:pt x="201" y="110"/>
                      </a:lnTo>
                      <a:lnTo>
                        <a:pt x="195" y="120"/>
                      </a:lnTo>
                      <a:lnTo>
                        <a:pt x="191" y="129"/>
                      </a:lnTo>
                      <a:lnTo>
                        <a:pt x="185" y="137"/>
                      </a:lnTo>
                      <a:lnTo>
                        <a:pt x="178" y="144"/>
                      </a:lnTo>
                      <a:lnTo>
                        <a:pt x="170" y="150"/>
                      </a:lnTo>
                      <a:lnTo>
                        <a:pt x="163" y="158"/>
                      </a:lnTo>
                      <a:lnTo>
                        <a:pt x="163" y="158"/>
                      </a:lnTo>
                      <a:lnTo>
                        <a:pt x="163" y="158"/>
                      </a:lnTo>
                      <a:lnTo>
                        <a:pt x="165" y="158"/>
                      </a:lnTo>
                      <a:lnTo>
                        <a:pt x="166" y="160"/>
                      </a:lnTo>
                      <a:close/>
                    </a:path>
                  </a:pathLst>
                </a:custGeom>
                <a:solidFill>
                  <a:srgbClr val="E97E6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615" name="Freeform 479"/>
                <p:cNvSpPr>
                  <a:spLocks noEditPoints="1"/>
                </p:cNvSpPr>
                <p:nvPr/>
              </p:nvSpPr>
              <p:spPr bwMode="auto">
                <a:xfrm>
                  <a:off x="1441" y="1510"/>
                  <a:ext cx="207" cy="156"/>
                </a:xfrm>
                <a:custGeom>
                  <a:avLst/>
                  <a:gdLst/>
                  <a:ahLst/>
                  <a:cxnLst>
                    <a:cxn ang="0">
                      <a:pos x="29" y="0"/>
                    </a:cxn>
                    <a:cxn ang="0">
                      <a:pos x="17" y="15"/>
                    </a:cxn>
                    <a:cxn ang="0">
                      <a:pos x="8" y="32"/>
                    </a:cxn>
                    <a:cxn ang="0">
                      <a:pos x="6" y="42"/>
                    </a:cxn>
                    <a:cxn ang="0">
                      <a:pos x="2" y="51"/>
                    </a:cxn>
                    <a:cxn ang="0">
                      <a:pos x="2" y="61"/>
                    </a:cxn>
                    <a:cxn ang="0">
                      <a:pos x="0" y="70"/>
                    </a:cxn>
                    <a:cxn ang="0">
                      <a:pos x="0" y="78"/>
                    </a:cxn>
                    <a:cxn ang="0">
                      <a:pos x="2" y="85"/>
                    </a:cxn>
                    <a:cxn ang="0">
                      <a:pos x="4" y="85"/>
                    </a:cxn>
                    <a:cxn ang="0">
                      <a:pos x="6" y="87"/>
                    </a:cxn>
                    <a:cxn ang="0">
                      <a:pos x="4" y="80"/>
                    </a:cxn>
                    <a:cxn ang="0">
                      <a:pos x="4" y="70"/>
                    </a:cxn>
                    <a:cxn ang="0">
                      <a:pos x="6" y="51"/>
                    </a:cxn>
                    <a:cxn ang="0">
                      <a:pos x="12" y="34"/>
                    </a:cxn>
                    <a:cxn ang="0">
                      <a:pos x="19" y="17"/>
                    </a:cxn>
                    <a:cxn ang="0">
                      <a:pos x="31" y="4"/>
                    </a:cxn>
                    <a:cxn ang="0">
                      <a:pos x="31" y="2"/>
                    </a:cxn>
                    <a:cxn ang="0">
                      <a:pos x="29" y="0"/>
                    </a:cxn>
                    <a:cxn ang="0">
                      <a:pos x="164" y="156"/>
                    </a:cxn>
                    <a:cxn ang="0">
                      <a:pos x="171" y="150"/>
                    </a:cxn>
                    <a:cxn ang="0">
                      <a:pos x="179" y="142"/>
                    </a:cxn>
                    <a:cxn ang="0">
                      <a:pos x="186" y="135"/>
                    </a:cxn>
                    <a:cxn ang="0">
                      <a:pos x="192" y="127"/>
                    </a:cxn>
                    <a:cxn ang="0">
                      <a:pos x="196" y="118"/>
                    </a:cxn>
                    <a:cxn ang="0">
                      <a:pos x="202" y="108"/>
                    </a:cxn>
                    <a:cxn ang="0">
                      <a:pos x="203" y="99"/>
                    </a:cxn>
                    <a:cxn ang="0">
                      <a:pos x="207" y="89"/>
                    </a:cxn>
                    <a:cxn ang="0">
                      <a:pos x="205" y="89"/>
                    </a:cxn>
                    <a:cxn ang="0">
                      <a:pos x="203" y="89"/>
                    </a:cxn>
                    <a:cxn ang="0">
                      <a:pos x="200" y="99"/>
                    </a:cxn>
                    <a:cxn ang="0">
                      <a:pos x="198" y="108"/>
                    </a:cxn>
                    <a:cxn ang="0">
                      <a:pos x="192" y="118"/>
                    </a:cxn>
                    <a:cxn ang="0">
                      <a:pos x="188" y="125"/>
                    </a:cxn>
                    <a:cxn ang="0">
                      <a:pos x="183" y="133"/>
                    </a:cxn>
                    <a:cxn ang="0">
                      <a:pos x="175" y="140"/>
                    </a:cxn>
                    <a:cxn ang="0">
                      <a:pos x="167" y="148"/>
                    </a:cxn>
                    <a:cxn ang="0">
                      <a:pos x="160" y="154"/>
                    </a:cxn>
                    <a:cxn ang="0">
                      <a:pos x="162" y="154"/>
                    </a:cxn>
                    <a:cxn ang="0">
                      <a:pos x="162" y="156"/>
                    </a:cxn>
                    <a:cxn ang="0">
                      <a:pos x="164" y="156"/>
                    </a:cxn>
                    <a:cxn ang="0">
                      <a:pos x="164" y="156"/>
                    </a:cxn>
                  </a:cxnLst>
                  <a:rect l="0" t="0" r="r" b="b"/>
                  <a:pathLst>
                    <a:path w="207" h="156">
                      <a:moveTo>
                        <a:pt x="29" y="0"/>
                      </a:moveTo>
                      <a:lnTo>
                        <a:pt x="17" y="15"/>
                      </a:lnTo>
                      <a:lnTo>
                        <a:pt x="8" y="32"/>
                      </a:lnTo>
                      <a:lnTo>
                        <a:pt x="6" y="42"/>
                      </a:lnTo>
                      <a:lnTo>
                        <a:pt x="2" y="51"/>
                      </a:lnTo>
                      <a:lnTo>
                        <a:pt x="2" y="61"/>
                      </a:lnTo>
                      <a:lnTo>
                        <a:pt x="0" y="70"/>
                      </a:lnTo>
                      <a:lnTo>
                        <a:pt x="0" y="78"/>
                      </a:lnTo>
                      <a:lnTo>
                        <a:pt x="2" y="85"/>
                      </a:lnTo>
                      <a:lnTo>
                        <a:pt x="4" y="85"/>
                      </a:lnTo>
                      <a:lnTo>
                        <a:pt x="6" y="87"/>
                      </a:lnTo>
                      <a:lnTo>
                        <a:pt x="4" y="80"/>
                      </a:lnTo>
                      <a:lnTo>
                        <a:pt x="4" y="70"/>
                      </a:lnTo>
                      <a:lnTo>
                        <a:pt x="6" y="51"/>
                      </a:lnTo>
                      <a:lnTo>
                        <a:pt x="12" y="34"/>
                      </a:lnTo>
                      <a:lnTo>
                        <a:pt x="19" y="17"/>
                      </a:lnTo>
                      <a:lnTo>
                        <a:pt x="31" y="4"/>
                      </a:lnTo>
                      <a:lnTo>
                        <a:pt x="31" y="2"/>
                      </a:lnTo>
                      <a:lnTo>
                        <a:pt x="29" y="0"/>
                      </a:lnTo>
                      <a:close/>
                      <a:moveTo>
                        <a:pt x="164" y="156"/>
                      </a:moveTo>
                      <a:lnTo>
                        <a:pt x="171" y="150"/>
                      </a:lnTo>
                      <a:lnTo>
                        <a:pt x="179" y="142"/>
                      </a:lnTo>
                      <a:lnTo>
                        <a:pt x="186" y="135"/>
                      </a:lnTo>
                      <a:lnTo>
                        <a:pt x="192" y="127"/>
                      </a:lnTo>
                      <a:lnTo>
                        <a:pt x="196" y="118"/>
                      </a:lnTo>
                      <a:lnTo>
                        <a:pt x="202" y="108"/>
                      </a:lnTo>
                      <a:lnTo>
                        <a:pt x="203" y="99"/>
                      </a:lnTo>
                      <a:lnTo>
                        <a:pt x="207" y="89"/>
                      </a:lnTo>
                      <a:lnTo>
                        <a:pt x="205" y="89"/>
                      </a:lnTo>
                      <a:lnTo>
                        <a:pt x="203" y="89"/>
                      </a:lnTo>
                      <a:lnTo>
                        <a:pt x="200" y="99"/>
                      </a:lnTo>
                      <a:lnTo>
                        <a:pt x="198" y="108"/>
                      </a:lnTo>
                      <a:lnTo>
                        <a:pt x="192" y="118"/>
                      </a:lnTo>
                      <a:lnTo>
                        <a:pt x="188" y="125"/>
                      </a:lnTo>
                      <a:lnTo>
                        <a:pt x="183" y="133"/>
                      </a:lnTo>
                      <a:lnTo>
                        <a:pt x="175" y="140"/>
                      </a:lnTo>
                      <a:lnTo>
                        <a:pt x="167" y="148"/>
                      </a:lnTo>
                      <a:lnTo>
                        <a:pt x="160" y="154"/>
                      </a:lnTo>
                      <a:lnTo>
                        <a:pt x="162" y="154"/>
                      </a:lnTo>
                      <a:lnTo>
                        <a:pt x="162" y="156"/>
                      </a:lnTo>
                      <a:lnTo>
                        <a:pt x="164" y="156"/>
                      </a:lnTo>
                      <a:lnTo>
                        <a:pt x="164" y="156"/>
                      </a:lnTo>
                      <a:close/>
                    </a:path>
                  </a:pathLst>
                </a:custGeom>
                <a:solidFill>
                  <a:srgbClr val="E9806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616" name="Freeform 480"/>
                <p:cNvSpPr>
                  <a:spLocks noEditPoints="1"/>
                </p:cNvSpPr>
                <p:nvPr/>
              </p:nvSpPr>
              <p:spPr bwMode="auto">
                <a:xfrm>
                  <a:off x="1443" y="1512"/>
                  <a:ext cx="203" cy="154"/>
                </a:xfrm>
                <a:custGeom>
                  <a:avLst/>
                  <a:gdLst/>
                  <a:ahLst/>
                  <a:cxnLst>
                    <a:cxn ang="0">
                      <a:pos x="29" y="0"/>
                    </a:cxn>
                    <a:cxn ang="0">
                      <a:pos x="17" y="13"/>
                    </a:cxn>
                    <a:cxn ang="0">
                      <a:pos x="8" y="30"/>
                    </a:cxn>
                    <a:cxn ang="0">
                      <a:pos x="2" y="49"/>
                    </a:cxn>
                    <a:cxn ang="0">
                      <a:pos x="0" y="68"/>
                    </a:cxn>
                    <a:cxn ang="0">
                      <a:pos x="0" y="76"/>
                    </a:cxn>
                    <a:cxn ang="0">
                      <a:pos x="2" y="83"/>
                    </a:cxn>
                    <a:cxn ang="0">
                      <a:pos x="4" y="85"/>
                    </a:cxn>
                    <a:cxn ang="0">
                      <a:pos x="6" y="85"/>
                    </a:cxn>
                    <a:cxn ang="0">
                      <a:pos x="4" y="78"/>
                    </a:cxn>
                    <a:cxn ang="0">
                      <a:pos x="4" y="68"/>
                    </a:cxn>
                    <a:cxn ang="0">
                      <a:pos x="6" y="51"/>
                    </a:cxn>
                    <a:cxn ang="0">
                      <a:pos x="12" y="34"/>
                    </a:cxn>
                    <a:cxn ang="0">
                      <a:pos x="19" y="17"/>
                    </a:cxn>
                    <a:cxn ang="0">
                      <a:pos x="29" y="4"/>
                    </a:cxn>
                    <a:cxn ang="0">
                      <a:pos x="29" y="2"/>
                    </a:cxn>
                    <a:cxn ang="0">
                      <a:pos x="29" y="0"/>
                    </a:cxn>
                    <a:cxn ang="0">
                      <a:pos x="160" y="154"/>
                    </a:cxn>
                    <a:cxn ang="0">
                      <a:pos x="167" y="146"/>
                    </a:cxn>
                    <a:cxn ang="0">
                      <a:pos x="175" y="140"/>
                    </a:cxn>
                    <a:cxn ang="0">
                      <a:pos x="182" y="133"/>
                    </a:cxn>
                    <a:cxn ang="0">
                      <a:pos x="188" y="125"/>
                    </a:cxn>
                    <a:cxn ang="0">
                      <a:pos x="192" y="116"/>
                    </a:cxn>
                    <a:cxn ang="0">
                      <a:pos x="198" y="106"/>
                    </a:cxn>
                    <a:cxn ang="0">
                      <a:pos x="200" y="97"/>
                    </a:cxn>
                    <a:cxn ang="0">
                      <a:pos x="203" y="87"/>
                    </a:cxn>
                    <a:cxn ang="0">
                      <a:pos x="201" y="87"/>
                    </a:cxn>
                    <a:cxn ang="0">
                      <a:pos x="200" y="87"/>
                    </a:cxn>
                    <a:cxn ang="0">
                      <a:pos x="196" y="97"/>
                    </a:cxn>
                    <a:cxn ang="0">
                      <a:pos x="194" y="106"/>
                    </a:cxn>
                    <a:cxn ang="0">
                      <a:pos x="188" y="116"/>
                    </a:cxn>
                    <a:cxn ang="0">
                      <a:pos x="184" y="123"/>
                    </a:cxn>
                    <a:cxn ang="0">
                      <a:pos x="179" y="131"/>
                    </a:cxn>
                    <a:cxn ang="0">
                      <a:pos x="171" y="138"/>
                    </a:cxn>
                    <a:cxn ang="0">
                      <a:pos x="165" y="144"/>
                    </a:cxn>
                    <a:cxn ang="0">
                      <a:pos x="156" y="150"/>
                    </a:cxn>
                    <a:cxn ang="0">
                      <a:pos x="158" y="152"/>
                    </a:cxn>
                    <a:cxn ang="0">
                      <a:pos x="160" y="154"/>
                    </a:cxn>
                  </a:cxnLst>
                  <a:rect l="0" t="0" r="r" b="b"/>
                  <a:pathLst>
                    <a:path w="203" h="154">
                      <a:moveTo>
                        <a:pt x="29" y="0"/>
                      </a:moveTo>
                      <a:lnTo>
                        <a:pt x="17" y="13"/>
                      </a:lnTo>
                      <a:lnTo>
                        <a:pt x="8" y="30"/>
                      </a:lnTo>
                      <a:lnTo>
                        <a:pt x="2" y="49"/>
                      </a:lnTo>
                      <a:lnTo>
                        <a:pt x="0" y="68"/>
                      </a:lnTo>
                      <a:lnTo>
                        <a:pt x="0" y="76"/>
                      </a:lnTo>
                      <a:lnTo>
                        <a:pt x="2" y="83"/>
                      </a:lnTo>
                      <a:lnTo>
                        <a:pt x="4" y="85"/>
                      </a:lnTo>
                      <a:lnTo>
                        <a:pt x="6" y="85"/>
                      </a:lnTo>
                      <a:lnTo>
                        <a:pt x="4" y="78"/>
                      </a:lnTo>
                      <a:lnTo>
                        <a:pt x="4" y="68"/>
                      </a:lnTo>
                      <a:lnTo>
                        <a:pt x="6" y="51"/>
                      </a:lnTo>
                      <a:lnTo>
                        <a:pt x="12" y="34"/>
                      </a:lnTo>
                      <a:lnTo>
                        <a:pt x="19" y="17"/>
                      </a:lnTo>
                      <a:lnTo>
                        <a:pt x="29" y="4"/>
                      </a:lnTo>
                      <a:lnTo>
                        <a:pt x="29" y="2"/>
                      </a:lnTo>
                      <a:lnTo>
                        <a:pt x="29" y="0"/>
                      </a:lnTo>
                      <a:close/>
                      <a:moveTo>
                        <a:pt x="160" y="154"/>
                      </a:moveTo>
                      <a:lnTo>
                        <a:pt x="167" y="146"/>
                      </a:lnTo>
                      <a:lnTo>
                        <a:pt x="175" y="140"/>
                      </a:lnTo>
                      <a:lnTo>
                        <a:pt x="182" y="133"/>
                      </a:lnTo>
                      <a:lnTo>
                        <a:pt x="188" y="125"/>
                      </a:lnTo>
                      <a:lnTo>
                        <a:pt x="192" y="116"/>
                      </a:lnTo>
                      <a:lnTo>
                        <a:pt x="198" y="106"/>
                      </a:lnTo>
                      <a:lnTo>
                        <a:pt x="200" y="97"/>
                      </a:lnTo>
                      <a:lnTo>
                        <a:pt x="203" y="87"/>
                      </a:lnTo>
                      <a:lnTo>
                        <a:pt x="201" y="87"/>
                      </a:lnTo>
                      <a:lnTo>
                        <a:pt x="200" y="87"/>
                      </a:lnTo>
                      <a:lnTo>
                        <a:pt x="196" y="97"/>
                      </a:lnTo>
                      <a:lnTo>
                        <a:pt x="194" y="106"/>
                      </a:lnTo>
                      <a:lnTo>
                        <a:pt x="188" y="116"/>
                      </a:lnTo>
                      <a:lnTo>
                        <a:pt x="184" y="123"/>
                      </a:lnTo>
                      <a:lnTo>
                        <a:pt x="179" y="131"/>
                      </a:lnTo>
                      <a:lnTo>
                        <a:pt x="171" y="138"/>
                      </a:lnTo>
                      <a:lnTo>
                        <a:pt x="165" y="144"/>
                      </a:lnTo>
                      <a:lnTo>
                        <a:pt x="156" y="150"/>
                      </a:lnTo>
                      <a:lnTo>
                        <a:pt x="158" y="152"/>
                      </a:lnTo>
                      <a:lnTo>
                        <a:pt x="160" y="154"/>
                      </a:lnTo>
                      <a:close/>
                    </a:path>
                  </a:pathLst>
                </a:custGeom>
                <a:solidFill>
                  <a:srgbClr val="E9816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617" name="Freeform 481"/>
                <p:cNvSpPr>
                  <a:spLocks noEditPoints="1"/>
                </p:cNvSpPr>
                <p:nvPr/>
              </p:nvSpPr>
              <p:spPr bwMode="auto">
                <a:xfrm>
                  <a:off x="1445" y="1514"/>
                  <a:ext cx="199" cy="150"/>
                </a:xfrm>
                <a:custGeom>
                  <a:avLst/>
                  <a:gdLst/>
                  <a:ahLst/>
                  <a:cxnLst>
                    <a:cxn ang="0">
                      <a:pos x="27" y="0"/>
                    </a:cxn>
                    <a:cxn ang="0">
                      <a:pos x="15" y="13"/>
                    </a:cxn>
                    <a:cxn ang="0">
                      <a:pos x="8" y="30"/>
                    </a:cxn>
                    <a:cxn ang="0">
                      <a:pos x="2" y="47"/>
                    </a:cxn>
                    <a:cxn ang="0">
                      <a:pos x="0" y="66"/>
                    </a:cxn>
                    <a:cxn ang="0">
                      <a:pos x="0" y="76"/>
                    </a:cxn>
                    <a:cxn ang="0">
                      <a:pos x="2" y="83"/>
                    </a:cxn>
                    <a:cxn ang="0">
                      <a:pos x="4" y="83"/>
                    </a:cxn>
                    <a:cxn ang="0">
                      <a:pos x="6" y="83"/>
                    </a:cxn>
                    <a:cxn ang="0">
                      <a:pos x="4" y="76"/>
                    </a:cxn>
                    <a:cxn ang="0">
                      <a:pos x="4" y="66"/>
                    </a:cxn>
                    <a:cxn ang="0">
                      <a:pos x="6" y="49"/>
                    </a:cxn>
                    <a:cxn ang="0">
                      <a:pos x="12" y="32"/>
                    </a:cxn>
                    <a:cxn ang="0">
                      <a:pos x="17" y="17"/>
                    </a:cxn>
                    <a:cxn ang="0">
                      <a:pos x="29" y="4"/>
                    </a:cxn>
                    <a:cxn ang="0">
                      <a:pos x="27" y="2"/>
                    </a:cxn>
                    <a:cxn ang="0">
                      <a:pos x="27" y="0"/>
                    </a:cxn>
                    <a:cxn ang="0">
                      <a:pos x="156" y="150"/>
                    </a:cxn>
                    <a:cxn ang="0">
                      <a:pos x="163" y="144"/>
                    </a:cxn>
                    <a:cxn ang="0">
                      <a:pos x="171" y="136"/>
                    </a:cxn>
                    <a:cxn ang="0">
                      <a:pos x="179" y="129"/>
                    </a:cxn>
                    <a:cxn ang="0">
                      <a:pos x="184" y="121"/>
                    </a:cxn>
                    <a:cxn ang="0">
                      <a:pos x="188" y="114"/>
                    </a:cxn>
                    <a:cxn ang="0">
                      <a:pos x="194" y="104"/>
                    </a:cxn>
                    <a:cxn ang="0">
                      <a:pos x="196" y="95"/>
                    </a:cxn>
                    <a:cxn ang="0">
                      <a:pos x="199" y="85"/>
                    </a:cxn>
                    <a:cxn ang="0">
                      <a:pos x="198" y="85"/>
                    </a:cxn>
                    <a:cxn ang="0">
                      <a:pos x="196" y="85"/>
                    </a:cxn>
                    <a:cxn ang="0">
                      <a:pos x="192" y="95"/>
                    </a:cxn>
                    <a:cxn ang="0">
                      <a:pos x="190" y="104"/>
                    </a:cxn>
                    <a:cxn ang="0">
                      <a:pos x="184" y="112"/>
                    </a:cxn>
                    <a:cxn ang="0">
                      <a:pos x="180" y="121"/>
                    </a:cxn>
                    <a:cxn ang="0">
                      <a:pos x="167" y="135"/>
                    </a:cxn>
                    <a:cxn ang="0">
                      <a:pos x="154" y="148"/>
                    </a:cxn>
                    <a:cxn ang="0">
                      <a:pos x="154" y="148"/>
                    </a:cxn>
                    <a:cxn ang="0">
                      <a:pos x="156" y="150"/>
                    </a:cxn>
                  </a:cxnLst>
                  <a:rect l="0" t="0" r="r" b="b"/>
                  <a:pathLst>
                    <a:path w="199" h="150">
                      <a:moveTo>
                        <a:pt x="27" y="0"/>
                      </a:moveTo>
                      <a:lnTo>
                        <a:pt x="15" y="13"/>
                      </a:lnTo>
                      <a:lnTo>
                        <a:pt x="8" y="30"/>
                      </a:lnTo>
                      <a:lnTo>
                        <a:pt x="2" y="47"/>
                      </a:lnTo>
                      <a:lnTo>
                        <a:pt x="0" y="66"/>
                      </a:lnTo>
                      <a:lnTo>
                        <a:pt x="0" y="76"/>
                      </a:lnTo>
                      <a:lnTo>
                        <a:pt x="2" y="83"/>
                      </a:lnTo>
                      <a:lnTo>
                        <a:pt x="4" y="83"/>
                      </a:lnTo>
                      <a:lnTo>
                        <a:pt x="6" y="83"/>
                      </a:lnTo>
                      <a:lnTo>
                        <a:pt x="4" y="76"/>
                      </a:lnTo>
                      <a:lnTo>
                        <a:pt x="4" y="66"/>
                      </a:lnTo>
                      <a:lnTo>
                        <a:pt x="6" y="49"/>
                      </a:lnTo>
                      <a:lnTo>
                        <a:pt x="12" y="32"/>
                      </a:lnTo>
                      <a:lnTo>
                        <a:pt x="17" y="17"/>
                      </a:lnTo>
                      <a:lnTo>
                        <a:pt x="29" y="4"/>
                      </a:lnTo>
                      <a:lnTo>
                        <a:pt x="27" y="2"/>
                      </a:lnTo>
                      <a:lnTo>
                        <a:pt x="27" y="0"/>
                      </a:lnTo>
                      <a:close/>
                      <a:moveTo>
                        <a:pt x="156" y="150"/>
                      </a:moveTo>
                      <a:lnTo>
                        <a:pt x="163" y="144"/>
                      </a:lnTo>
                      <a:lnTo>
                        <a:pt x="171" y="136"/>
                      </a:lnTo>
                      <a:lnTo>
                        <a:pt x="179" y="129"/>
                      </a:lnTo>
                      <a:lnTo>
                        <a:pt x="184" y="121"/>
                      </a:lnTo>
                      <a:lnTo>
                        <a:pt x="188" y="114"/>
                      </a:lnTo>
                      <a:lnTo>
                        <a:pt x="194" y="104"/>
                      </a:lnTo>
                      <a:lnTo>
                        <a:pt x="196" y="95"/>
                      </a:lnTo>
                      <a:lnTo>
                        <a:pt x="199" y="85"/>
                      </a:lnTo>
                      <a:lnTo>
                        <a:pt x="198" y="85"/>
                      </a:lnTo>
                      <a:lnTo>
                        <a:pt x="196" y="85"/>
                      </a:lnTo>
                      <a:lnTo>
                        <a:pt x="192" y="95"/>
                      </a:lnTo>
                      <a:lnTo>
                        <a:pt x="190" y="104"/>
                      </a:lnTo>
                      <a:lnTo>
                        <a:pt x="184" y="112"/>
                      </a:lnTo>
                      <a:lnTo>
                        <a:pt x="180" y="121"/>
                      </a:lnTo>
                      <a:lnTo>
                        <a:pt x="167" y="135"/>
                      </a:lnTo>
                      <a:lnTo>
                        <a:pt x="154" y="148"/>
                      </a:lnTo>
                      <a:lnTo>
                        <a:pt x="154" y="148"/>
                      </a:lnTo>
                      <a:lnTo>
                        <a:pt x="156" y="150"/>
                      </a:lnTo>
                      <a:close/>
                    </a:path>
                  </a:pathLst>
                </a:custGeom>
                <a:solidFill>
                  <a:srgbClr val="EA836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618" name="Freeform 482"/>
                <p:cNvSpPr>
                  <a:spLocks noEditPoints="1"/>
                </p:cNvSpPr>
                <p:nvPr/>
              </p:nvSpPr>
              <p:spPr bwMode="auto">
                <a:xfrm>
                  <a:off x="1447" y="1516"/>
                  <a:ext cx="196" cy="146"/>
                </a:xfrm>
                <a:custGeom>
                  <a:avLst/>
                  <a:gdLst/>
                  <a:ahLst/>
                  <a:cxnLst>
                    <a:cxn ang="0">
                      <a:pos x="25" y="0"/>
                    </a:cxn>
                    <a:cxn ang="0">
                      <a:pos x="15" y="13"/>
                    </a:cxn>
                    <a:cxn ang="0">
                      <a:pos x="8" y="30"/>
                    </a:cxn>
                    <a:cxn ang="0">
                      <a:pos x="2" y="47"/>
                    </a:cxn>
                    <a:cxn ang="0">
                      <a:pos x="0" y="64"/>
                    </a:cxn>
                    <a:cxn ang="0">
                      <a:pos x="0" y="74"/>
                    </a:cxn>
                    <a:cxn ang="0">
                      <a:pos x="2" y="81"/>
                    </a:cxn>
                    <a:cxn ang="0">
                      <a:pos x="4" y="81"/>
                    </a:cxn>
                    <a:cxn ang="0">
                      <a:pos x="6" y="83"/>
                    </a:cxn>
                    <a:cxn ang="0">
                      <a:pos x="4" y="74"/>
                    </a:cxn>
                    <a:cxn ang="0">
                      <a:pos x="4" y="64"/>
                    </a:cxn>
                    <a:cxn ang="0">
                      <a:pos x="6" y="47"/>
                    </a:cxn>
                    <a:cxn ang="0">
                      <a:pos x="10" y="32"/>
                    </a:cxn>
                    <a:cxn ang="0">
                      <a:pos x="17" y="17"/>
                    </a:cxn>
                    <a:cxn ang="0">
                      <a:pos x="27" y="4"/>
                    </a:cxn>
                    <a:cxn ang="0">
                      <a:pos x="27" y="2"/>
                    </a:cxn>
                    <a:cxn ang="0">
                      <a:pos x="25" y="0"/>
                    </a:cxn>
                    <a:cxn ang="0">
                      <a:pos x="152" y="146"/>
                    </a:cxn>
                    <a:cxn ang="0">
                      <a:pos x="161" y="140"/>
                    </a:cxn>
                    <a:cxn ang="0">
                      <a:pos x="167" y="134"/>
                    </a:cxn>
                    <a:cxn ang="0">
                      <a:pos x="175" y="127"/>
                    </a:cxn>
                    <a:cxn ang="0">
                      <a:pos x="180" y="119"/>
                    </a:cxn>
                    <a:cxn ang="0">
                      <a:pos x="184" y="112"/>
                    </a:cxn>
                    <a:cxn ang="0">
                      <a:pos x="190" y="102"/>
                    </a:cxn>
                    <a:cxn ang="0">
                      <a:pos x="192" y="93"/>
                    </a:cxn>
                    <a:cxn ang="0">
                      <a:pos x="196" y="83"/>
                    </a:cxn>
                    <a:cxn ang="0">
                      <a:pos x="194" y="83"/>
                    </a:cxn>
                    <a:cxn ang="0">
                      <a:pos x="192" y="83"/>
                    </a:cxn>
                    <a:cxn ang="0">
                      <a:pos x="188" y="93"/>
                    </a:cxn>
                    <a:cxn ang="0">
                      <a:pos x="186" y="102"/>
                    </a:cxn>
                    <a:cxn ang="0">
                      <a:pos x="180" y="110"/>
                    </a:cxn>
                    <a:cxn ang="0">
                      <a:pos x="177" y="117"/>
                    </a:cxn>
                    <a:cxn ang="0">
                      <a:pos x="163" y="133"/>
                    </a:cxn>
                    <a:cxn ang="0">
                      <a:pos x="150" y="144"/>
                    </a:cxn>
                    <a:cxn ang="0">
                      <a:pos x="152" y="146"/>
                    </a:cxn>
                    <a:cxn ang="0">
                      <a:pos x="152" y="146"/>
                    </a:cxn>
                  </a:cxnLst>
                  <a:rect l="0" t="0" r="r" b="b"/>
                  <a:pathLst>
                    <a:path w="196" h="146">
                      <a:moveTo>
                        <a:pt x="25" y="0"/>
                      </a:moveTo>
                      <a:lnTo>
                        <a:pt x="15" y="13"/>
                      </a:lnTo>
                      <a:lnTo>
                        <a:pt x="8" y="30"/>
                      </a:lnTo>
                      <a:lnTo>
                        <a:pt x="2" y="47"/>
                      </a:lnTo>
                      <a:lnTo>
                        <a:pt x="0" y="64"/>
                      </a:lnTo>
                      <a:lnTo>
                        <a:pt x="0" y="74"/>
                      </a:lnTo>
                      <a:lnTo>
                        <a:pt x="2" y="81"/>
                      </a:lnTo>
                      <a:lnTo>
                        <a:pt x="4" y="81"/>
                      </a:lnTo>
                      <a:lnTo>
                        <a:pt x="6" y="83"/>
                      </a:lnTo>
                      <a:lnTo>
                        <a:pt x="4" y="74"/>
                      </a:lnTo>
                      <a:lnTo>
                        <a:pt x="4" y="64"/>
                      </a:lnTo>
                      <a:lnTo>
                        <a:pt x="6" y="47"/>
                      </a:lnTo>
                      <a:lnTo>
                        <a:pt x="10" y="32"/>
                      </a:lnTo>
                      <a:lnTo>
                        <a:pt x="17" y="17"/>
                      </a:lnTo>
                      <a:lnTo>
                        <a:pt x="27" y="4"/>
                      </a:lnTo>
                      <a:lnTo>
                        <a:pt x="27" y="2"/>
                      </a:lnTo>
                      <a:lnTo>
                        <a:pt x="25" y="0"/>
                      </a:lnTo>
                      <a:close/>
                      <a:moveTo>
                        <a:pt x="152" y="146"/>
                      </a:moveTo>
                      <a:lnTo>
                        <a:pt x="161" y="140"/>
                      </a:lnTo>
                      <a:lnTo>
                        <a:pt x="167" y="134"/>
                      </a:lnTo>
                      <a:lnTo>
                        <a:pt x="175" y="127"/>
                      </a:lnTo>
                      <a:lnTo>
                        <a:pt x="180" y="119"/>
                      </a:lnTo>
                      <a:lnTo>
                        <a:pt x="184" y="112"/>
                      </a:lnTo>
                      <a:lnTo>
                        <a:pt x="190" y="102"/>
                      </a:lnTo>
                      <a:lnTo>
                        <a:pt x="192" y="93"/>
                      </a:lnTo>
                      <a:lnTo>
                        <a:pt x="196" y="83"/>
                      </a:lnTo>
                      <a:lnTo>
                        <a:pt x="194" y="83"/>
                      </a:lnTo>
                      <a:lnTo>
                        <a:pt x="192" y="83"/>
                      </a:lnTo>
                      <a:lnTo>
                        <a:pt x="188" y="93"/>
                      </a:lnTo>
                      <a:lnTo>
                        <a:pt x="186" y="102"/>
                      </a:lnTo>
                      <a:lnTo>
                        <a:pt x="180" y="110"/>
                      </a:lnTo>
                      <a:lnTo>
                        <a:pt x="177" y="117"/>
                      </a:lnTo>
                      <a:lnTo>
                        <a:pt x="163" y="133"/>
                      </a:lnTo>
                      <a:lnTo>
                        <a:pt x="150" y="144"/>
                      </a:lnTo>
                      <a:lnTo>
                        <a:pt x="152" y="146"/>
                      </a:lnTo>
                      <a:lnTo>
                        <a:pt x="152" y="146"/>
                      </a:lnTo>
                      <a:close/>
                    </a:path>
                  </a:pathLst>
                </a:custGeom>
                <a:solidFill>
                  <a:srgbClr val="EA857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619" name="Freeform 483"/>
                <p:cNvSpPr>
                  <a:spLocks noEditPoints="1"/>
                </p:cNvSpPr>
                <p:nvPr/>
              </p:nvSpPr>
              <p:spPr bwMode="auto">
                <a:xfrm>
                  <a:off x="1449" y="1518"/>
                  <a:ext cx="192" cy="144"/>
                </a:xfrm>
                <a:custGeom>
                  <a:avLst/>
                  <a:gdLst/>
                  <a:ahLst/>
                  <a:cxnLst>
                    <a:cxn ang="0">
                      <a:pos x="25" y="0"/>
                    </a:cxn>
                    <a:cxn ang="0">
                      <a:pos x="13" y="13"/>
                    </a:cxn>
                    <a:cxn ang="0">
                      <a:pos x="8" y="28"/>
                    </a:cxn>
                    <a:cxn ang="0">
                      <a:pos x="2" y="45"/>
                    </a:cxn>
                    <a:cxn ang="0">
                      <a:pos x="0" y="62"/>
                    </a:cxn>
                    <a:cxn ang="0">
                      <a:pos x="0" y="72"/>
                    </a:cxn>
                    <a:cxn ang="0">
                      <a:pos x="2" y="79"/>
                    </a:cxn>
                    <a:cxn ang="0">
                      <a:pos x="4" y="81"/>
                    </a:cxn>
                    <a:cxn ang="0">
                      <a:pos x="6" y="81"/>
                    </a:cxn>
                    <a:cxn ang="0">
                      <a:pos x="6" y="81"/>
                    </a:cxn>
                    <a:cxn ang="0">
                      <a:pos x="6" y="81"/>
                    </a:cxn>
                    <a:cxn ang="0">
                      <a:pos x="4" y="72"/>
                    </a:cxn>
                    <a:cxn ang="0">
                      <a:pos x="4" y="62"/>
                    </a:cxn>
                    <a:cxn ang="0">
                      <a:pos x="6" y="47"/>
                    </a:cxn>
                    <a:cxn ang="0">
                      <a:pos x="9" y="32"/>
                    </a:cxn>
                    <a:cxn ang="0">
                      <a:pos x="17" y="17"/>
                    </a:cxn>
                    <a:cxn ang="0">
                      <a:pos x="25" y="5"/>
                    </a:cxn>
                    <a:cxn ang="0">
                      <a:pos x="25" y="2"/>
                    </a:cxn>
                    <a:cxn ang="0">
                      <a:pos x="25" y="0"/>
                    </a:cxn>
                    <a:cxn ang="0">
                      <a:pos x="150" y="144"/>
                    </a:cxn>
                    <a:cxn ang="0">
                      <a:pos x="163" y="131"/>
                    </a:cxn>
                    <a:cxn ang="0">
                      <a:pos x="176" y="117"/>
                    </a:cxn>
                    <a:cxn ang="0">
                      <a:pos x="180" y="108"/>
                    </a:cxn>
                    <a:cxn ang="0">
                      <a:pos x="186" y="100"/>
                    </a:cxn>
                    <a:cxn ang="0">
                      <a:pos x="188" y="91"/>
                    </a:cxn>
                    <a:cxn ang="0">
                      <a:pos x="192" y="81"/>
                    </a:cxn>
                    <a:cxn ang="0">
                      <a:pos x="190" y="81"/>
                    </a:cxn>
                    <a:cxn ang="0">
                      <a:pos x="186" y="81"/>
                    </a:cxn>
                    <a:cxn ang="0">
                      <a:pos x="184" y="91"/>
                    </a:cxn>
                    <a:cxn ang="0">
                      <a:pos x="180" y="100"/>
                    </a:cxn>
                    <a:cxn ang="0">
                      <a:pos x="176" y="108"/>
                    </a:cxn>
                    <a:cxn ang="0">
                      <a:pos x="173" y="115"/>
                    </a:cxn>
                    <a:cxn ang="0">
                      <a:pos x="159" y="131"/>
                    </a:cxn>
                    <a:cxn ang="0">
                      <a:pos x="146" y="142"/>
                    </a:cxn>
                    <a:cxn ang="0">
                      <a:pos x="148" y="142"/>
                    </a:cxn>
                    <a:cxn ang="0">
                      <a:pos x="150" y="144"/>
                    </a:cxn>
                  </a:cxnLst>
                  <a:rect l="0" t="0" r="r" b="b"/>
                  <a:pathLst>
                    <a:path w="192" h="144">
                      <a:moveTo>
                        <a:pt x="25" y="0"/>
                      </a:moveTo>
                      <a:lnTo>
                        <a:pt x="13" y="13"/>
                      </a:lnTo>
                      <a:lnTo>
                        <a:pt x="8" y="28"/>
                      </a:lnTo>
                      <a:lnTo>
                        <a:pt x="2" y="45"/>
                      </a:lnTo>
                      <a:lnTo>
                        <a:pt x="0" y="62"/>
                      </a:lnTo>
                      <a:lnTo>
                        <a:pt x="0" y="72"/>
                      </a:lnTo>
                      <a:lnTo>
                        <a:pt x="2" y="79"/>
                      </a:lnTo>
                      <a:lnTo>
                        <a:pt x="4" y="81"/>
                      </a:lnTo>
                      <a:lnTo>
                        <a:pt x="6" y="81"/>
                      </a:lnTo>
                      <a:lnTo>
                        <a:pt x="6" y="81"/>
                      </a:lnTo>
                      <a:lnTo>
                        <a:pt x="6" y="81"/>
                      </a:lnTo>
                      <a:lnTo>
                        <a:pt x="4" y="72"/>
                      </a:lnTo>
                      <a:lnTo>
                        <a:pt x="4" y="62"/>
                      </a:lnTo>
                      <a:lnTo>
                        <a:pt x="6" y="47"/>
                      </a:lnTo>
                      <a:lnTo>
                        <a:pt x="9" y="32"/>
                      </a:lnTo>
                      <a:lnTo>
                        <a:pt x="17" y="17"/>
                      </a:lnTo>
                      <a:lnTo>
                        <a:pt x="25" y="5"/>
                      </a:lnTo>
                      <a:lnTo>
                        <a:pt x="25" y="2"/>
                      </a:lnTo>
                      <a:lnTo>
                        <a:pt x="25" y="0"/>
                      </a:lnTo>
                      <a:close/>
                      <a:moveTo>
                        <a:pt x="150" y="144"/>
                      </a:moveTo>
                      <a:lnTo>
                        <a:pt x="163" y="131"/>
                      </a:lnTo>
                      <a:lnTo>
                        <a:pt x="176" y="117"/>
                      </a:lnTo>
                      <a:lnTo>
                        <a:pt x="180" y="108"/>
                      </a:lnTo>
                      <a:lnTo>
                        <a:pt x="186" y="100"/>
                      </a:lnTo>
                      <a:lnTo>
                        <a:pt x="188" y="91"/>
                      </a:lnTo>
                      <a:lnTo>
                        <a:pt x="192" y="81"/>
                      </a:lnTo>
                      <a:lnTo>
                        <a:pt x="190" y="81"/>
                      </a:lnTo>
                      <a:lnTo>
                        <a:pt x="186" y="81"/>
                      </a:lnTo>
                      <a:lnTo>
                        <a:pt x="184" y="91"/>
                      </a:lnTo>
                      <a:lnTo>
                        <a:pt x="180" y="100"/>
                      </a:lnTo>
                      <a:lnTo>
                        <a:pt x="176" y="108"/>
                      </a:lnTo>
                      <a:lnTo>
                        <a:pt x="173" y="115"/>
                      </a:lnTo>
                      <a:lnTo>
                        <a:pt x="159" y="131"/>
                      </a:lnTo>
                      <a:lnTo>
                        <a:pt x="146" y="142"/>
                      </a:lnTo>
                      <a:lnTo>
                        <a:pt x="148" y="142"/>
                      </a:lnTo>
                      <a:lnTo>
                        <a:pt x="150" y="144"/>
                      </a:lnTo>
                      <a:close/>
                    </a:path>
                  </a:pathLst>
                </a:custGeom>
                <a:solidFill>
                  <a:srgbClr val="EA867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620" name="Freeform 484"/>
                <p:cNvSpPr>
                  <a:spLocks noEditPoints="1"/>
                </p:cNvSpPr>
                <p:nvPr/>
              </p:nvSpPr>
              <p:spPr bwMode="auto">
                <a:xfrm>
                  <a:off x="1451" y="1520"/>
                  <a:ext cx="188" cy="140"/>
                </a:xfrm>
                <a:custGeom>
                  <a:avLst/>
                  <a:gdLst/>
                  <a:ahLst/>
                  <a:cxnLst>
                    <a:cxn ang="0">
                      <a:pos x="23" y="0"/>
                    </a:cxn>
                    <a:cxn ang="0">
                      <a:pos x="13" y="13"/>
                    </a:cxn>
                    <a:cxn ang="0">
                      <a:pos x="6" y="28"/>
                    </a:cxn>
                    <a:cxn ang="0">
                      <a:pos x="2" y="43"/>
                    </a:cxn>
                    <a:cxn ang="0">
                      <a:pos x="0" y="60"/>
                    </a:cxn>
                    <a:cxn ang="0">
                      <a:pos x="0" y="70"/>
                    </a:cxn>
                    <a:cxn ang="0">
                      <a:pos x="2" y="79"/>
                    </a:cxn>
                    <a:cxn ang="0">
                      <a:pos x="4" y="79"/>
                    </a:cxn>
                    <a:cxn ang="0">
                      <a:pos x="4" y="79"/>
                    </a:cxn>
                    <a:cxn ang="0">
                      <a:pos x="6" y="79"/>
                    </a:cxn>
                    <a:cxn ang="0">
                      <a:pos x="6" y="79"/>
                    </a:cxn>
                    <a:cxn ang="0">
                      <a:pos x="4" y="70"/>
                    </a:cxn>
                    <a:cxn ang="0">
                      <a:pos x="4" y="60"/>
                    </a:cxn>
                    <a:cxn ang="0">
                      <a:pos x="6" y="45"/>
                    </a:cxn>
                    <a:cxn ang="0">
                      <a:pos x="9" y="32"/>
                    </a:cxn>
                    <a:cxn ang="0">
                      <a:pos x="15" y="19"/>
                    </a:cxn>
                    <a:cxn ang="0">
                      <a:pos x="23" y="5"/>
                    </a:cxn>
                    <a:cxn ang="0">
                      <a:pos x="23" y="3"/>
                    </a:cxn>
                    <a:cxn ang="0">
                      <a:pos x="23" y="0"/>
                    </a:cxn>
                    <a:cxn ang="0">
                      <a:pos x="146" y="140"/>
                    </a:cxn>
                    <a:cxn ang="0">
                      <a:pos x="159" y="129"/>
                    </a:cxn>
                    <a:cxn ang="0">
                      <a:pos x="173" y="113"/>
                    </a:cxn>
                    <a:cxn ang="0">
                      <a:pos x="176" y="106"/>
                    </a:cxn>
                    <a:cxn ang="0">
                      <a:pos x="182" y="98"/>
                    </a:cxn>
                    <a:cxn ang="0">
                      <a:pos x="184" y="89"/>
                    </a:cxn>
                    <a:cxn ang="0">
                      <a:pos x="188" y="79"/>
                    </a:cxn>
                    <a:cxn ang="0">
                      <a:pos x="184" y="79"/>
                    </a:cxn>
                    <a:cxn ang="0">
                      <a:pos x="182" y="79"/>
                    </a:cxn>
                    <a:cxn ang="0">
                      <a:pos x="176" y="98"/>
                    </a:cxn>
                    <a:cxn ang="0">
                      <a:pos x="169" y="113"/>
                    </a:cxn>
                    <a:cxn ang="0">
                      <a:pos x="155" y="127"/>
                    </a:cxn>
                    <a:cxn ang="0">
                      <a:pos x="142" y="138"/>
                    </a:cxn>
                    <a:cxn ang="0">
                      <a:pos x="144" y="140"/>
                    </a:cxn>
                    <a:cxn ang="0">
                      <a:pos x="146" y="140"/>
                    </a:cxn>
                  </a:cxnLst>
                  <a:rect l="0" t="0" r="r" b="b"/>
                  <a:pathLst>
                    <a:path w="188" h="140">
                      <a:moveTo>
                        <a:pt x="23" y="0"/>
                      </a:moveTo>
                      <a:lnTo>
                        <a:pt x="13" y="13"/>
                      </a:lnTo>
                      <a:lnTo>
                        <a:pt x="6" y="28"/>
                      </a:lnTo>
                      <a:lnTo>
                        <a:pt x="2" y="43"/>
                      </a:lnTo>
                      <a:lnTo>
                        <a:pt x="0" y="60"/>
                      </a:lnTo>
                      <a:lnTo>
                        <a:pt x="0" y="70"/>
                      </a:lnTo>
                      <a:lnTo>
                        <a:pt x="2" y="79"/>
                      </a:lnTo>
                      <a:lnTo>
                        <a:pt x="4" y="79"/>
                      </a:lnTo>
                      <a:lnTo>
                        <a:pt x="4" y="79"/>
                      </a:lnTo>
                      <a:lnTo>
                        <a:pt x="6" y="79"/>
                      </a:lnTo>
                      <a:lnTo>
                        <a:pt x="6" y="79"/>
                      </a:lnTo>
                      <a:lnTo>
                        <a:pt x="4" y="70"/>
                      </a:lnTo>
                      <a:lnTo>
                        <a:pt x="4" y="60"/>
                      </a:lnTo>
                      <a:lnTo>
                        <a:pt x="6" y="45"/>
                      </a:lnTo>
                      <a:lnTo>
                        <a:pt x="9" y="32"/>
                      </a:lnTo>
                      <a:lnTo>
                        <a:pt x="15" y="19"/>
                      </a:lnTo>
                      <a:lnTo>
                        <a:pt x="23" y="5"/>
                      </a:lnTo>
                      <a:lnTo>
                        <a:pt x="23" y="3"/>
                      </a:lnTo>
                      <a:lnTo>
                        <a:pt x="23" y="0"/>
                      </a:lnTo>
                      <a:close/>
                      <a:moveTo>
                        <a:pt x="146" y="140"/>
                      </a:moveTo>
                      <a:lnTo>
                        <a:pt x="159" y="129"/>
                      </a:lnTo>
                      <a:lnTo>
                        <a:pt x="173" y="113"/>
                      </a:lnTo>
                      <a:lnTo>
                        <a:pt x="176" y="106"/>
                      </a:lnTo>
                      <a:lnTo>
                        <a:pt x="182" y="98"/>
                      </a:lnTo>
                      <a:lnTo>
                        <a:pt x="184" y="89"/>
                      </a:lnTo>
                      <a:lnTo>
                        <a:pt x="188" y="79"/>
                      </a:lnTo>
                      <a:lnTo>
                        <a:pt x="184" y="79"/>
                      </a:lnTo>
                      <a:lnTo>
                        <a:pt x="182" y="79"/>
                      </a:lnTo>
                      <a:lnTo>
                        <a:pt x="176" y="98"/>
                      </a:lnTo>
                      <a:lnTo>
                        <a:pt x="169" y="113"/>
                      </a:lnTo>
                      <a:lnTo>
                        <a:pt x="155" y="127"/>
                      </a:lnTo>
                      <a:lnTo>
                        <a:pt x="142" y="138"/>
                      </a:lnTo>
                      <a:lnTo>
                        <a:pt x="144" y="140"/>
                      </a:lnTo>
                      <a:lnTo>
                        <a:pt x="146" y="140"/>
                      </a:lnTo>
                      <a:close/>
                    </a:path>
                  </a:pathLst>
                </a:custGeom>
                <a:solidFill>
                  <a:srgbClr val="EB887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621" name="Freeform 485"/>
                <p:cNvSpPr>
                  <a:spLocks noEditPoints="1"/>
                </p:cNvSpPr>
                <p:nvPr/>
              </p:nvSpPr>
              <p:spPr bwMode="auto">
                <a:xfrm>
                  <a:off x="1453" y="1523"/>
                  <a:ext cx="182" cy="137"/>
                </a:xfrm>
                <a:custGeom>
                  <a:avLst/>
                  <a:gdLst/>
                  <a:ahLst/>
                  <a:cxnLst>
                    <a:cxn ang="0">
                      <a:pos x="21" y="0"/>
                    </a:cxn>
                    <a:cxn ang="0">
                      <a:pos x="13" y="12"/>
                    </a:cxn>
                    <a:cxn ang="0">
                      <a:pos x="5" y="27"/>
                    </a:cxn>
                    <a:cxn ang="0">
                      <a:pos x="2" y="42"/>
                    </a:cxn>
                    <a:cxn ang="0">
                      <a:pos x="0" y="57"/>
                    </a:cxn>
                    <a:cxn ang="0">
                      <a:pos x="0" y="67"/>
                    </a:cxn>
                    <a:cxn ang="0">
                      <a:pos x="2" y="76"/>
                    </a:cxn>
                    <a:cxn ang="0">
                      <a:pos x="4" y="76"/>
                    </a:cxn>
                    <a:cxn ang="0">
                      <a:pos x="5" y="78"/>
                    </a:cxn>
                    <a:cxn ang="0">
                      <a:pos x="5" y="69"/>
                    </a:cxn>
                    <a:cxn ang="0">
                      <a:pos x="4" y="57"/>
                    </a:cxn>
                    <a:cxn ang="0">
                      <a:pos x="5" y="44"/>
                    </a:cxn>
                    <a:cxn ang="0">
                      <a:pos x="9" y="31"/>
                    </a:cxn>
                    <a:cxn ang="0">
                      <a:pos x="15" y="17"/>
                    </a:cxn>
                    <a:cxn ang="0">
                      <a:pos x="21" y="6"/>
                    </a:cxn>
                    <a:cxn ang="0">
                      <a:pos x="21" y="2"/>
                    </a:cxn>
                    <a:cxn ang="0">
                      <a:pos x="21" y="0"/>
                    </a:cxn>
                    <a:cxn ang="0">
                      <a:pos x="142" y="137"/>
                    </a:cxn>
                    <a:cxn ang="0">
                      <a:pos x="155" y="126"/>
                    </a:cxn>
                    <a:cxn ang="0">
                      <a:pos x="169" y="110"/>
                    </a:cxn>
                    <a:cxn ang="0">
                      <a:pos x="172" y="103"/>
                    </a:cxn>
                    <a:cxn ang="0">
                      <a:pos x="176" y="95"/>
                    </a:cxn>
                    <a:cxn ang="0">
                      <a:pos x="180" y="86"/>
                    </a:cxn>
                    <a:cxn ang="0">
                      <a:pos x="182" y="76"/>
                    </a:cxn>
                    <a:cxn ang="0">
                      <a:pos x="180" y="76"/>
                    </a:cxn>
                    <a:cxn ang="0">
                      <a:pos x="178" y="76"/>
                    </a:cxn>
                    <a:cxn ang="0">
                      <a:pos x="172" y="95"/>
                    </a:cxn>
                    <a:cxn ang="0">
                      <a:pos x="165" y="110"/>
                    </a:cxn>
                    <a:cxn ang="0">
                      <a:pos x="152" y="124"/>
                    </a:cxn>
                    <a:cxn ang="0">
                      <a:pos x="138" y="133"/>
                    </a:cxn>
                    <a:cxn ang="0">
                      <a:pos x="140" y="135"/>
                    </a:cxn>
                    <a:cxn ang="0">
                      <a:pos x="142" y="137"/>
                    </a:cxn>
                  </a:cxnLst>
                  <a:rect l="0" t="0" r="r" b="b"/>
                  <a:pathLst>
                    <a:path w="182" h="137">
                      <a:moveTo>
                        <a:pt x="21" y="0"/>
                      </a:moveTo>
                      <a:lnTo>
                        <a:pt x="13" y="12"/>
                      </a:lnTo>
                      <a:lnTo>
                        <a:pt x="5" y="27"/>
                      </a:lnTo>
                      <a:lnTo>
                        <a:pt x="2" y="42"/>
                      </a:lnTo>
                      <a:lnTo>
                        <a:pt x="0" y="57"/>
                      </a:lnTo>
                      <a:lnTo>
                        <a:pt x="0" y="67"/>
                      </a:lnTo>
                      <a:lnTo>
                        <a:pt x="2" y="76"/>
                      </a:lnTo>
                      <a:lnTo>
                        <a:pt x="4" y="76"/>
                      </a:lnTo>
                      <a:lnTo>
                        <a:pt x="5" y="78"/>
                      </a:lnTo>
                      <a:lnTo>
                        <a:pt x="5" y="69"/>
                      </a:lnTo>
                      <a:lnTo>
                        <a:pt x="4" y="57"/>
                      </a:lnTo>
                      <a:lnTo>
                        <a:pt x="5" y="44"/>
                      </a:lnTo>
                      <a:lnTo>
                        <a:pt x="9" y="31"/>
                      </a:lnTo>
                      <a:lnTo>
                        <a:pt x="15" y="17"/>
                      </a:lnTo>
                      <a:lnTo>
                        <a:pt x="21" y="6"/>
                      </a:lnTo>
                      <a:lnTo>
                        <a:pt x="21" y="2"/>
                      </a:lnTo>
                      <a:lnTo>
                        <a:pt x="21" y="0"/>
                      </a:lnTo>
                      <a:close/>
                      <a:moveTo>
                        <a:pt x="142" y="137"/>
                      </a:moveTo>
                      <a:lnTo>
                        <a:pt x="155" y="126"/>
                      </a:lnTo>
                      <a:lnTo>
                        <a:pt x="169" y="110"/>
                      </a:lnTo>
                      <a:lnTo>
                        <a:pt x="172" y="103"/>
                      </a:lnTo>
                      <a:lnTo>
                        <a:pt x="176" y="95"/>
                      </a:lnTo>
                      <a:lnTo>
                        <a:pt x="180" y="86"/>
                      </a:lnTo>
                      <a:lnTo>
                        <a:pt x="182" y="76"/>
                      </a:lnTo>
                      <a:lnTo>
                        <a:pt x="180" y="76"/>
                      </a:lnTo>
                      <a:lnTo>
                        <a:pt x="178" y="76"/>
                      </a:lnTo>
                      <a:lnTo>
                        <a:pt x="172" y="95"/>
                      </a:lnTo>
                      <a:lnTo>
                        <a:pt x="165" y="110"/>
                      </a:lnTo>
                      <a:lnTo>
                        <a:pt x="152" y="124"/>
                      </a:lnTo>
                      <a:lnTo>
                        <a:pt x="138" y="133"/>
                      </a:lnTo>
                      <a:lnTo>
                        <a:pt x="140" y="135"/>
                      </a:lnTo>
                      <a:lnTo>
                        <a:pt x="142" y="137"/>
                      </a:lnTo>
                      <a:close/>
                    </a:path>
                  </a:pathLst>
                </a:custGeom>
                <a:solidFill>
                  <a:srgbClr val="EB8A7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622" name="Freeform 486"/>
                <p:cNvSpPr>
                  <a:spLocks noEditPoints="1"/>
                </p:cNvSpPr>
                <p:nvPr/>
              </p:nvSpPr>
              <p:spPr bwMode="auto">
                <a:xfrm>
                  <a:off x="1455" y="1525"/>
                  <a:ext cx="178" cy="133"/>
                </a:xfrm>
                <a:custGeom>
                  <a:avLst/>
                  <a:gdLst/>
                  <a:ahLst/>
                  <a:cxnLst>
                    <a:cxn ang="0">
                      <a:pos x="19" y="0"/>
                    </a:cxn>
                    <a:cxn ang="0">
                      <a:pos x="11" y="14"/>
                    </a:cxn>
                    <a:cxn ang="0">
                      <a:pos x="5" y="27"/>
                    </a:cxn>
                    <a:cxn ang="0">
                      <a:pos x="2" y="40"/>
                    </a:cxn>
                    <a:cxn ang="0">
                      <a:pos x="0" y="55"/>
                    </a:cxn>
                    <a:cxn ang="0">
                      <a:pos x="0" y="65"/>
                    </a:cxn>
                    <a:cxn ang="0">
                      <a:pos x="2" y="74"/>
                    </a:cxn>
                    <a:cxn ang="0">
                      <a:pos x="3" y="76"/>
                    </a:cxn>
                    <a:cxn ang="0">
                      <a:pos x="5" y="76"/>
                    </a:cxn>
                    <a:cxn ang="0">
                      <a:pos x="5" y="76"/>
                    </a:cxn>
                    <a:cxn ang="0">
                      <a:pos x="5" y="74"/>
                    </a:cxn>
                    <a:cxn ang="0">
                      <a:pos x="5" y="74"/>
                    </a:cxn>
                    <a:cxn ang="0">
                      <a:pos x="3" y="74"/>
                    </a:cxn>
                    <a:cxn ang="0">
                      <a:pos x="5" y="74"/>
                    </a:cxn>
                    <a:cxn ang="0">
                      <a:pos x="5" y="72"/>
                    </a:cxn>
                    <a:cxn ang="0">
                      <a:pos x="3" y="65"/>
                    </a:cxn>
                    <a:cxn ang="0">
                      <a:pos x="3" y="55"/>
                    </a:cxn>
                    <a:cxn ang="0">
                      <a:pos x="5" y="42"/>
                    </a:cxn>
                    <a:cxn ang="0">
                      <a:pos x="7" y="29"/>
                    </a:cxn>
                    <a:cxn ang="0">
                      <a:pos x="13" y="17"/>
                    </a:cxn>
                    <a:cxn ang="0">
                      <a:pos x="19" y="6"/>
                    </a:cxn>
                    <a:cxn ang="0">
                      <a:pos x="19" y="4"/>
                    </a:cxn>
                    <a:cxn ang="0">
                      <a:pos x="19" y="0"/>
                    </a:cxn>
                    <a:cxn ang="0">
                      <a:pos x="138" y="133"/>
                    </a:cxn>
                    <a:cxn ang="0">
                      <a:pos x="151" y="122"/>
                    </a:cxn>
                    <a:cxn ang="0">
                      <a:pos x="165" y="108"/>
                    </a:cxn>
                    <a:cxn ang="0">
                      <a:pos x="172" y="93"/>
                    </a:cxn>
                    <a:cxn ang="0">
                      <a:pos x="178" y="74"/>
                    </a:cxn>
                    <a:cxn ang="0">
                      <a:pos x="176" y="74"/>
                    </a:cxn>
                    <a:cxn ang="0">
                      <a:pos x="174" y="76"/>
                    </a:cxn>
                    <a:cxn ang="0">
                      <a:pos x="169" y="93"/>
                    </a:cxn>
                    <a:cxn ang="0">
                      <a:pos x="161" y="108"/>
                    </a:cxn>
                    <a:cxn ang="0">
                      <a:pos x="148" y="120"/>
                    </a:cxn>
                    <a:cxn ang="0">
                      <a:pos x="134" y="131"/>
                    </a:cxn>
                    <a:cxn ang="0">
                      <a:pos x="136" y="131"/>
                    </a:cxn>
                    <a:cxn ang="0">
                      <a:pos x="138" y="133"/>
                    </a:cxn>
                  </a:cxnLst>
                  <a:rect l="0" t="0" r="r" b="b"/>
                  <a:pathLst>
                    <a:path w="178" h="133">
                      <a:moveTo>
                        <a:pt x="19" y="0"/>
                      </a:moveTo>
                      <a:lnTo>
                        <a:pt x="11" y="14"/>
                      </a:lnTo>
                      <a:lnTo>
                        <a:pt x="5" y="27"/>
                      </a:lnTo>
                      <a:lnTo>
                        <a:pt x="2" y="40"/>
                      </a:lnTo>
                      <a:lnTo>
                        <a:pt x="0" y="55"/>
                      </a:lnTo>
                      <a:lnTo>
                        <a:pt x="0" y="65"/>
                      </a:lnTo>
                      <a:lnTo>
                        <a:pt x="2" y="74"/>
                      </a:lnTo>
                      <a:lnTo>
                        <a:pt x="3" y="76"/>
                      </a:lnTo>
                      <a:lnTo>
                        <a:pt x="5" y="76"/>
                      </a:lnTo>
                      <a:lnTo>
                        <a:pt x="5" y="76"/>
                      </a:lnTo>
                      <a:lnTo>
                        <a:pt x="5" y="74"/>
                      </a:lnTo>
                      <a:lnTo>
                        <a:pt x="5" y="74"/>
                      </a:lnTo>
                      <a:lnTo>
                        <a:pt x="3" y="74"/>
                      </a:lnTo>
                      <a:lnTo>
                        <a:pt x="5" y="74"/>
                      </a:lnTo>
                      <a:lnTo>
                        <a:pt x="5" y="72"/>
                      </a:lnTo>
                      <a:lnTo>
                        <a:pt x="3" y="65"/>
                      </a:lnTo>
                      <a:lnTo>
                        <a:pt x="3" y="55"/>
                      </a:lnTo>
                      <a:lnTo>
                        <a:pt x="5" y="42"/>
                      </a:lnTo>
                      <a:lnTo>
                        <a:pt x="7" y="29"/>
                      </a:lnTo>
                      <a:lnTo>
                        <a:pt x="13" y="17"/>
                      </a:lnTo>
                      <a:lnTo>
                        <a:pt x="19" y="6"/>
                      </a:lnTo>
                      <a:lnTo>
                        <a:pt x="19" y="4"/>
                      </a:lnTo>
                      <a:lnTo>
                        <a:pt x="19" y="0"/>
                      </a:lnTo>
                      <a:close/>
                      <a:moveTo>
                        <a:pt x="138" y="133"/>
                      </a:moveTo>
                      <a:lnTo>
                        <a:pt x="151" y="122"/>
                      </a:lnTo>
                      <a:lnTo>
                        <a:pt x="165" y="108"/>
                      </a:lnTo>
                      <a:lnTo>
                        <a:pt x="172" y="93"/>
                      </a:lnTo>
                      <a:lnTo>
                        <a:pt x="178" y="74"/>
                      </a:lnTo>
                      <a:lnTo>
                        <a:pt x="176" y="74"/>
                      </a:lnTo>
                      <a:lnTo>
                        <a:pt x="174" y="76"/>
                      </a:lnTo>
                      <a:lnTo>
                        <a:pt x="169" y="93"/>
                      </a:lnTo>
                      <a:lnTo>
                        <a:pt x="161" y="108"/>
                      </a:lnTo>
                      <a:lnTo>
                        <a:pt x="148" y="120"/>
                      </a:lnTo>
                      <a:lnTo>
                        <a:pt x="134" y="131"/>
                      </a:lnTo>
                      <a:lnTo>
                        <a:pt x="136" y="131"/>
                      </a:lnTo>
                      <a:lnTo>
                        <a:pt x="138" y="133"/>
                      </a:lnTo>
                      <a:close/>
                    </a:path>
                  </a:pathLst>
                </a:custGeom>
                <a:solidFill>
                  <a:srgbClr val="EB8C7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623" name="Freeform 487"/>
                <p:cNvSpPr>
                  <a:spLocks noEditPoints="1"/>
                </p:cNvSpPr>
                <p:nvPr/>
              </p:nvSpPr>
              <p:spPr bwMode="auto">
                <a:xfrm>
                  <a:off x="1457" y="1529"/>
                  <a:ext cx="174" cy="127"/>
                </a:xfrm>
                <a:custGeom>
                  <a:avLst/>
                  <a:gdLst/>
                  <a:ahLst/>
                  <a:cxnLst>
                    <a:cxn ang="0">
                      <a:pos x="17" y="0"/>
                    </a:cxn>
                    <a:cxn ang="0">
                      <a:pos x="11" y="11"/>
                    </a:cxn>
                    <a:cxn ang="0">
                      <a:pos x="5" y="25"/>
                    </a:cxn>
                    <a:cxn ang="0">
                      <a:pos x="1" y="38"/>
                    </a:cxn>
                    <a:cxn ang="0">
                      <a:pos x="0" y="51"/>
                    </a:cxn>
                    <a:cxn ang="0">
                      <a:pos x="1" y="63"/>
                    </a:cxn>
                    <a:cxn ang="0">
                      <a:pos x="1" y="72"/>
                    </a:cxn>
                    <a:cxn ang="0">
                      <a:pos x="3" y="72"/>
                    </a:cxn>
                    <a:cxn ang="0">
                      <a:pos x="7" y="72"/>
                    </a:cxn>
                    <a:cxn ang="0">
                      <a:pos x="5" y="72"/>
                    </a:cxn>
                    <a:cxn ang="0">
                      <a:pos x="5" y="72"/>
                    </a:cxn>
                    <a:cxn ang="0">
                      <a:pos x="3" y="70"/>
                    </a:cxn>
                    <a:cxn ang="0">
                      <a:pos x="1" y="70"/>
                    </a:cxn>
                    <a:cxn ang="0">
                      <a:pos x="3" y="68"/>
                    </a:cxn>
                    <a:cxn ang="0">
                      <a:pos x="5" y="66"/>
                    </a:cxn>
                    <a:cxn ang="0">
                      <a:pos x="3" y="59"/>
                    </a:cxn>
                    <a:cxn ang="0">
                      <a:pos x="3" y="51"/>
                    </a:cxn>
                    <a:cxn ang="0">
                      <a:pos x="5" y="40"/>
                    </a:cxn>
                    <a:cxn ang="0">
                      <a:pos x="7" y="27"/>
                    </a:cxn>
                    <a:cxn ang="0">
                      <a:pos x="11" y="15"/>
                    </a:cxn>
                    <a:cxn ang="0">
                      <a:pos x="19" y="6"/>
                    </a:cxn>
                    <a:cxn ang="0">
                      <a:pos x="17" y="2"/>
                    </a:cxn>
                    <a:cxn ang="0">
                      <a:pos x="17" y="0"/>
                    </a:cxn>
                    <a:cxn ang="0">
                      <a:pos x="134" y="127"/>
                    </a:cxn>
                    <a:cxn ang="0">
                      <a:pos x="148" y="118"/>
                    </a:cxn>
                    <a:cxn ang="0">
                      <a:pos x="161" y="104"/>
                    </a:cxn>
                    <a:cxn ang="0">
                      <a:pos x="168" y="89"/>
                    </a:cxn>
                    <a:cxn ang="0">
                      <a:pos x="174" y="70"/>
                    </a:cxn>
                    <a:cxn ang="0">
                      <a:pos x="172" y="72"/>
                    </a:cxn>
                    <a:cxn ang="0">
                      <a:pos x="170" y="72"/>
                    </a:cxn>
                    <a:cxn ang="0">
                      <a:pos x="165" y="89"/>
                    </a:cxn>
                    <a:cxn ang="0">
                      <a:pos x="155" y="103"/>
                    </a:cxn>
                    <a:cxn ang="0">
                      <a:pos x="144" y="116"/>
                    </a:cxn>
                    <a:cxn ang="0">
                      <a:pos x="130" y="125"/>
                    </a:cxn>
                    <a:cxn ang="0">
                      <a:pos x="132" y="127"/>
                    </a:cxn>
                    <a:cxn ang="0">
                      <a:pos x="134" y="127"/>
                    </a:cxn>
                  </a:cxnLst>
                  <a:rect l="0" t="0" r="r" b="b"/>
                  <a:pathLst>
                    <a:path w="174" h="127">
                      <a:moveTo>
                        <a:pt x="17" y="0"/>
                      </a:moveTo>
                      <a:lnTo>
                        <a:pt x="11" y="11"/>
                      </a:lnTo>
                      <a:lnTo>
                        <a:pt x="5" y="25"/>
                      </a:lnTo>
                      <a:lnTo>
                        <a:pt x="1" y="38"/>
                      </a:lnTo>
                      <a:lnTo>
                        <a:pt x="0" y="51"/>
                      </a:lnTo>
                      <a:lnTo>
                        <a:pt x="1" y="63"/>
                      </a:lnTo>
                      <a:lnTo>
                        <a:pt x="1" y="72"/>
                      </a:lnTo>
                      <a:lnTo>
                        <a:pt x="3" y="72"/>
                      </a:lnTo>
                      <a:lnTo>
                        <a:pt x="7" y="72"/>
                      </a:lnTo>
                      <a:lnTo>
                        <a:pt x="5" y="72"/>
                      </a:lnTo>
                      <a:lnTo>
                        <a:pt x="5" y="72"/>
                      </a:lnTo>
                      <a:lnTo>
                        <a:pt x="3" y="70"/>
                      </a:lnTo>
                      <a:lnTo>
                        <a:pt x="1" y="70"/>
                      </a:lnTo>
                      <a:lnTo>
                        <a:pt x="3" y="68"/>
                      </a:lnTo>
                      <a:lnTo>
                        <a:pt x="5" y="66"/>
                      </a:lnTo>
                      <a:lnTo>
                        <a:pt x="3" y="59"/>
                      </a:lnTo>
                      <a:lnTo>
                        <a:pt x="3" y="51"/>
                      </a:lnTo>
                      <a:lnTo>
                        <a:pt x="5" y="40"/>
                      </a:lnTo>
                      <a:lnTo>
                        <a:pt x="7" y="27"/>
                      </a:lnTo>
                      <a:lnTo>
                        <a:pt x="11" y="15"/>
                      </a:lnTo>
                      <a:lnTo>
                        <a:pt x="19" y="6"/>
                      </a:lnTo>
                      <a:lnTo>
                        <a:pt x="17" y="2"/>
                      </a:lnTo>
                      <a:lnTo>
                        <a:pt x="17" y="0"/>
                      </a:lnTo>
                      <a:close/>
                      <a:moveTo>
                        <a:pt x="134" y="127"/>
                      </a:moveTo>
                      <a:lnTo>
                        <a:pt x="148" y="118"/>
                      </a:lnTo>
                      <a:lnTo>
                        <a:pt x="161" y="104"/>
                      </a:lnTo>
                      <a:lnTo>
                        <a:pt x="168" y="89"/>
                      </a:lnTo>
                      <a:lnTo>
                        <a:pt x="174" y="70"/>
                      </a:lnTo>
                      <a:lnTo>
                        <a:pt x="172" y="72"/>
                      </a:lnTo>
                      <a:lnTo>
                        <a:pt x="170" y="72"/>
                      </a:lnTo>
                      <a:lnTo>
                        <a:pt x="165" y="89"/>
                      </a:lnTo>
                      <a:lnTo>
                        <a:pt x="155" y="103"/>
                      </a:lnTo>
                      <a:lnTo>
                        <a:pt x="144" y="116"/>
                      </a:lnTo>
                      <a:lnTo>
                        <a:pt x="130" y="125"/>
                      </a:lnTo>
                      <a:lnTo>
                        <a:pt x="132" y="127"/>
                      </a:lnTo>
                      <a:lnTo>
                        <a:pt x="134" y="127"/>
                      </a:lnTo>
                      <a:close/>
                    </a:path>
                  </a:pathLst>
                </a:custGeom>
                <a:solidFill>
                  <a:srgbClr val="EC8E7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624" name="Freeform 488"/>
                <p:cNvSpPr>
                  <a:spLocks noEditPoints="1"/>
                </p:cNvSpPr>
                <p:nvPr/>
              </p:nvSpPr>
              <p:spPr bwMode="auto">
                <a:xfrm>
                  <a:off x="1458" y="1531"/>
                  <a:ext cx="171" cy="125"/>
                </a:xfrm>
                <a:custGeom>
                  <a:avLst/>
                  <a:gdLst/>
                  <a:ahLst/>
                  <a:cxnLst>
                    <a:cxn ang="0">
                      <a:pos x="16" y="0"/>
                    </a:cxn>
                    <a:cxn ang="0">
                      <a:pos x="10" y="11"/>
                    </a:cxn>
                    <a:cxn ang="0">
                      <a:pos x="4" y="23"/>
                    </a:cxn>
                    <a:cxn ang="0">
                      <a:pos x="2" y="36"/>
                    </a:cxn>
                    <a:cxn ang="0">
                      <a:pos x="0" y="49"/>
                    </a:cxn>
                    <a:cxn ang="0">
                      <a:pos x="0" y="59"/>
                    </a:cxn>
                    <a:cxn ang="0">
                      <a:pos x="2" y="66"/>
                    </a:cxn>
                    <a:cxn ang="0">
                      <a:pos x="4" y="64"/>
                    </a:cxn>
                    <a:cxn ang="0">
                      <a:pos x="6" y="61"/>
                    </a:cxn>
                    <a:cxn ang="0">
                      <a:pos x="4" y="55"/>
                    </a:cxn>
                    <a:cxn ang="0">
                      <a:pos x="4" y="49"/>
                    </a:cxn>
                    <a:cxn ang="0">
                      <a:pos x="6" y="38"/>
                    </a:cxn>
                    <a:cxn ang="0">
                      <a:pos x="8" y="27"/>
                    </a:cxn>
                    <a:cxn ang="0">
                      <a:pos x="12" y="17"/>
                    </a:cxn>
                    <a:cxn ang="0">
                      <a:pos x="18" y="8"/>
                    </a:cxn>
                    <a:cxn ang="0">
                      <a:pos x="18" y="4"/>
                    </a:cxn>
                    <a:cxn ang="0">
                      <a:pos x="16" y="0"/>
                    </a:cxn>
                    <a:cxn ang="0">
                      <a:pos x="2" y="68"/>
                    </a:cxn>
                    <a:cxn ang="0">
                      <a:pos x="2" y="70"/>
                    </a:cxn>
                    <a:cxn ang="0">
                      <a:pos x="2" y="70"/>
                    </a:cxn>
                    <a:cxn ang="0">
                      <a:pos x="6" y="70"/>
                    </a:cxn>
                    <a:cxn ang="0">
                      <a:pos x="8" y="72"/>
                    </a:cxn>
                    <a:cxn ang="0">
                      <a:pos x="8" y="70"/>
                    </a:cxn>
                    <a:cxn ang="0">
                      <a:pos x="6" y="70"/>
                    </a:cxn>
                    <a:cxn ang="0">
                      <a:pos x="4" y="70"/>
                    </a:cxn>
                    <a:cxn ang="0">
                      <a:pos x="2" y="68"/>
                    </a:cxn>
                    <a:cxn ang="0">
                      <a:pos x="131" y="125"/>
                    </a:cxn>
                    <a:cxn ang="0">
                      <a:pos x="145" y="114"/>
                    </a:cxn>
                    <a:cxn ang="0">
                      <a:pos x="158" y="102"/>
                    </a:cxn>
                    <a:cxn ang="0">
                      <a:pos x="166" y="87"/>
                    </a:cxn>
                    <a:cxn ang="0">
                      <a:pos x="171" y="70"/>
                    </a:cxn>
                    <a:cxn ang="0">
                      <a:pos x="169" y="70"/>
                    </a:cxn>
                    <a:cxn ang="0">
                      <a:pos x="167" y="70"/>
                    </a:cxn>
                    <a:cxn ang="0">
                      <a:pos x="162" y="85"/>
                    </a:cxn>
                    <a:cxn ang="0">
                      <a:pos x="152" y="101"/>
                    </a:cxn>
                    <a:cxn ang="0">
                      <a:pos x="141" y="114"/>
                    </a:cxn>
                    <a:cxn ang="0">
                      <a:pos x="128" y="123"/>
                    </a:cxn>
                    <a:cxn ang="0">
                      <a:pos x="129" y="123"/>
                    </a:cxn>
                    <a:cxn ang="0">
                      <a:pos x="131" y="125"/>
                    </a:cxn>
                  </a:cxnLst>
                  <a:rect l="0" t="0" r="r" b="b"/>
                  <a:pathLst>
                    <a:path w="171" h="125">
                      <a:moveTo>
                        <a:pt x="16" y="0"/>
                      </a:moveTo>
                      <a:lnTo>
                        <a:pt x="10" y="11"/>
                      </a:lnTo>
                      <a:lnTo>
                        <a:pt x="4" y="23"/>
                      </a:lnTo>
                      <a:lnTo>
                        <a:pt x="2" y="36"/>
                      </a:lnTo>
                      <a:lnTo>
                        <a:pt x="0" y="49"/>
                      </a:lnTo>
                      <a:lnTo>
                        <a:pt x="0" y="59"/>
                      </a:lnTo>
                      <a:lnTo>
                        <a:pt x="2" y="66"/>
                      </a:lnTo>
                      <a:lnTo>
                        <a:pt x="4" y="64"/>
                      </a:lnTo>
                      <a:lnTo>
                        <a:pt x="6" y="61"/>
                      </a:lnTo>
                      <a:lnTo>
                        <a:pt x="4" y="55"/>
                      </a:lnTo>
                      <a:lnTo>
                        <a:pt x="4" y="49"/>
                      </a:lnTo>
                      <a:lnTo>
                        <a:pt x="6" y="38"/>
                      </a:lnTo>
                      <a:lnTo>
                        <a:pt x="8" y="27"/>
                      </a:lnTo>
                      <a:lnTo>
                        <a:pt x="12" y="17"/>
                      </a:lnTo>
                      <a:lnTo>
                        <a:pt x="18" y="8"/>
                      </a:lnTo>
                      <a:lnTo>
                        <a:pt x="18" y="4"/>
                      </a:lnTo>
                      <a:lnTo>
                        <a:pt x="16" y="0"/>
                      </a:lnTo>
                      <a:close/>
                      <a:moveTo>
                        <a:pt x="2" y="68"/>
                      </a:moveTo>
                      <a:lnTo>
                        <a:pt x="2" y="70"/>
                      </a:lnTo>
                      <a:lnTo>
                        <a:pt x="2" y="70"/>
                      </a:lnTo>
                      <a:lnTo>
                        <a:pt x="6" y="70"/>
                      </a:lnTo>
                      <a:lnTo>
                        <a:pt x="8" y="72"/>
                      </a:lnTo>
                      <a:lnTo>
                        <a:pt x="8" y="70"/>
                      </a:lnTo>
                      <a:lnTo>
                        <a:pt x="6" y="70"/>
                      </a:lnTo>
                      <a:lnTo>
                        <a:pt x="4" y="70"/>
                      </a:lnTo>
                      <a:lnTo>
                        <a:pt x="2" y="68"/>
                      </a:lnTo>
                      <a:close/>
                      <a:moveTo>
                        <a:pt x="131" y="125"/>
                      </a:moveTo>
                      <a:lnTo>
                        <a:pt x="145" y="114"/>
                      </a:lnTo>
                      <a:lnTo>
                        <a:pt x="158" y="102"/>
                      </a:lnTo>
                      <a:lnTo>
                        <a:pt x="166" y="87"/>
                      </a:lnTo>
                      <a:lnTo>
                        <a:pt x="171" y="70"/>
                      </a:lnTo>
                      <a:lnTo>
                        <a:pt x="169" y="70"/>
                      </a:lnTo>
                      <a:lnTo>
                        <a:pt x="167" y="70"/>
                      </a:lnTo>
                      <a:lnTo>
                        <a:pt x="162" y="85"/>
                      </a:lnTo>
                      <a:lnTo>
                        <a:pt x="152" y="101"/>
                      </a:lnTo>
                      <a:lnTo>
                        <a:pt x="141" y="114"/>
                      </a:lnTo>
                      <a:lnTo>
                        <a:pt x="128" y="123"/>
                      </a:lnTo>
                      <a:lnTo>
                        <a:pt x="129" y="123"/>
                      </a:lnTo>
                      <a:lnTo>
                        <a:pt x="131" y="125"/>
                      </a:lnTo>
                      <a:close/>
                    </a:path>
                  </a:pathLst>
                </a:custGeom>
                <a:solidFill>
                  <a:srgbClr val="EC8F7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625" name="Freeform 489"/>
                <p:cNvSpPr>
                  <a:spLocks noEditPoints="1"/>
                </p:cNvSpPr>
                <p:nvPr/>
              </p:nvSpPr>
              <p:spPr bwMode="auto">
                <a:xfrm>
                  <a:off x="1460" y="1535"/>
                  <a:ext cx="167" cy="119"/>
                </a:xfrm>
                <a:custGeom>
                  <a:avLst/>
                  <a:gdLst/>
                  <a:ahLst/>
                  <a:cxnLst>
                    <a:cxn ang="0">
                      <a:pos x="16" y="0"/>
                    </a:cxn>
                    <a:cxn ang="0">
                      <a:pos x="8" y="9"/>
                    </a:cxn>
                    <a:cxn ang="0">
                      <a:pos x="4" y="21"/>
                    </a:cxn>
                    <a:cxn ang="0">
                      <a:pos x="2" y="34"/>
                    </a:cxn>
                    <a:cxn ang="0">
                      <a:pos x="0" y="45"/>
                    </a:cxn>
                    <a:cxn ang="0">
                      <a:pos x="0" y="53"/>
                    </a:cxn>
                    <a:cxn ang="0">
                      <a:pos x="2" y="60"/>
                    </a:cxn>
                    <a:cxn ang="0">
                      <a:pos x="4" y="57"/>
                    </a:cxn>
                    <a:cxn ang="0">
                      <a:pos x="4" y="53"/>
                    </a:cxn>
                    <a:cxn ang="0">
                      <a:pos x="4" y="49"/>
                    </a:cxn>
                    <a:cxn ang="0">
                      <a:pos x="4" y="45"/>
                    </a:cxn>
                    <a:cxn ang="0">
                      <a:pos x="6" y="36"/>
                    </a:cxn>
                    <a:cxn ang="0">
                      <a:pos x="8" y="24"/>
                    </a:cxn>
                    <a:cxn ang="0">
                      <a:pos x="10" y="15"/>
                    </a:cxn>
                    <a:cxn ang="0">
                      <a:pos x="16" y="7"/>
                    </a:cxn>
                    <a:cxn ang="0">
                      <a:pos x="16" y="4"/>
                    </a:cxn>
                    <a:cxn ang="0">
                      <a:pos x="16" y="0"/>
                    </a:cxn>
                    <a:cxn ang="0">
                      <a:pos x="2" y="66"/>
                    </a:cxn>
                    <a:cxn ang="0">
                      <a:pos x="2" y="66"/>
                    </a:cxn>
                    <a:cxn ang="0">
                      <a:pos x="4" y="66"/>
                    </a:cxn>
                    <a:cxn ang="0">
                      <a:pos x="6" y="68"/>
                    </a:cxn>
                    <a:cxn ang="0">
                      <a:pos x="8" y="68"/>
                    </a:cxn>
                    <a:cxn ang="0">
                      <a:pos x="8" y="68"/>
                    </a:cxn>
                    <a:cxn ang="0">
                      <a:pos x="8" y="68"/>
                    </a:cxn>
                    <a:cxn ang="0">
                      <a:pos x="8" y="68"/>
                    </a:cxn>
                    <a:cxn ang="0">
                      <a:pos x="6" y="68"/>
                    </a:cxn>
                    <a:cxn ang="0">
                      <a:pos x="6" y="68"/>
                    </a:cxn>
                    <a:cxn ang="0">
                      <a:pos x="6" y="66"/>
                    </a:cxn>
                    <a:cxn ang="0">
                      <a:pos x="6" y="66"/>
                    </a:cxn>
                    <a:cxn ang="0">
                      <a:pos x="4" y="66"/>
                    </a:cxn>
                    <a:cxn ang="0">
                      <a:pos x="2" y="66"/>
                    </a:cxn>
                    <a:cxn ang="0">
                      <a:pos x="127" y="119"/>
                    </a:cxn>
                    <a:cxn ang="0">
                      <a:pos x="141" y="110"/>
                    </a:cxn>
                    <a:cxn ang="0">
                      <a:pos x="152" y="97"/>
                    </a:cxn>
                    <a:cxn ang="0">
                      <a:pos x="162" y="83"/>
                    </a:cxn>
                    <a:cxn ang="0">
                      <a:pos x="167" y="66"/>
                    </a:cxn>
                    <a:cxn ang="0">
                      <a:pos x="165" y="66"/>
                    </a:cxn>
                    <a:cxn ang="0">
                      <a:pos x="164" y="66"/>
                    </a:cxn>
                    <a:cxn ang="0">
                      <a:pos x="158" y="81"/>
                    </a:cxn>
                    <a:cxn ang="0">
                      <a:pos x="148" y="97"/>
                    </a:cxn>
                    <a:cxn ang="0">
                      <a:pos x="137" y="108"/>
                    </a:cxn>
                    <a:cxn ang="0">
                      <a:pos x="124" y="117"/>
                    </a:cxn>
                    <a:cxn ang="0">
                      <a:pos x="126" y="119"/>
                    </a:cxn>
                    <a:cxn ang="0">
                      <a:pos x="127" y="119"/>
                    </a:cxn>
                  </a:cxnLst>
                  <a:rect l="0" t="0" r="r" b="b"/>
                  <a:pathLst>
                    <a:path w="167" h="119">
                      <a:moveTo>
                        <a:pt x="16" y="0"/>
                      </a:moveTo>
                      <a:lnTo>
                        <a:pt x="8" y="9"/>
                      </a:lnTo>
                      <a:lnTo>
                        <a:pt x="4" y="21"/>
                      </a:lnTo>
                      <a:lnTo>
                        <a:pt x="2" y="34"/>
                      </a:lnTo>
                      <a:lnTo>
                        <a:pt x="0" y="45"/>
                      </a:lnTo>
                      <a:lnTo>
                        <a:pt x="0" y="53"/>
                      </a:lnTo>
                      <a:lnTo>
                        <a:pt x="2" y="60"/>
                      </a:lnTo>
                      <a:lnTo>
                        <a:pt x="4" y="57"/>
                      </a:lnTo>
                      <a:lnTo>
                        <a:pt x="4" y="53"/>
                      </a:lnTo>
                      <a:lnTo>
                        <a:pt x="4" y="49"/>
                      </a:lnTo>
                      <a:lnTo>
                        <a:pt x="4" y="45"/>
                      </a:lnTo>
                      <a:lnTo>
                        <a:pt x="6" y="36"/>
                      </a:lnTo>
                      <a:lnTo>
                        <a:pt x="8" y="24"/>
                      </a:lnTo>
                      <a:lnTo>
                        <a:pt x="10" y="15"/>
                      </a:lnTo>
                      <a:lnTo>
                        <a:pt x="16" y="7"/>
                      </a:lnTo>
                      <a:lnTo>
                        <a:pt x="16" y="4"/>
                      </a:lnTo>
                      <a:lnTo>
                        <a:pt x="16" y="0"/>
                      </a:lnTo>
                      <a:close/>
                      <a:moveTo>
                        <a:pt x="2" y="66"/>
                      </a:moveTo>
                      <a:lnTo>
                        <a:pt x="2" y="66"/>
                      </a:lnTo>
                      <a:lnTo>
                        <a:pt x="4" y="66"/>
                      </a:lnTo>
                      <a:lnTo>
                        <a:pt x="6" y="68"/>
                      </a:lnTo>
                      <a:lnTo>
                        <a:pt x="8" y="68"/>
                      </a:lnTo>
                      <a:lnTo>
                        <a:pt x="8" y="68"/>
                      </a:lnTo>
                      <a:lnTo>
                        <a:pt x="8" y="68"/>
                      </a:lnTo>
                      <a:lnTo>
                        <a:pt x="8" y="68"/>
                      </a:lnTo>
                      <a:lnTo>
                        <a:pt x="6" y="68"/>
                      </a:lnTo>
                      <a:lnTo>
                        <a:pt x="6" y="68"/>
                      </a:lnTo>
                      <a:lnTo>
                        <a:pt x="6" y="66"/>
                      </a:lnTo>
                      <a:lnTo>
                        <a:pt x="6" y="66"/>
                      </a:lnTo>
                      <a:lnTo>
                        <a:pt x="4" y="66"/>
                      </a:lnTo>
                      <a:lnTo>
                        <a:pt x="2" y="66"/>
                      </a:lnTo>
                      <a:close/>
                      <a:moveTo>
                        <a:pt x="127" y="119"/>
                      </a:moveTo>
                      <a:lnTo>
                        <a:pt x="141" y="110"/>
                      </a:lnTo>
                      <a:lnTo>
                        <a:pt x="152" y="97"/>
                      </a:lnTo>
                      <a:lnTo>
                        <a:pt x="162" y="83"/>
                      </a:lnTo>
                      <a:lnTo>
                        <a:pt x="167" y="66"/>
                      </a:lnTo>
                      <a:lnTo>
                        <a:pt x="165" y="66"/>
                      </a:lnTo>
                      <a:lnTo>
                        <a:pt x="164" y="66"/>
                      </a:lnTo>
                      <a:lnTo>
                        <a:pt x="158" y="81"/>
                      </a:lnTo>
                      <a:lnTo>
                        <a:pt x="148" y="97"/>
                      </a:lnTo>
                      <a:lnTo>
                        <a:pt x="137" y="108"/>
                      </a:lnTo>
                      <a:lnTo>
                        <a:pt x="124" y="117"/>
                      </a:lnTo>
                      <a:lnTo>
                        <a:pt x="126" y="119"/>
                      </a:lnTo>
                      <a:lnTo>
                        <a:pt x="127" y="119"/>
                      </a:lnTo>
                      <a:close/>
                    </a:path>
                  </a:pathLst>
                </a:custGeom>
                <a:solidFill>
                  <a:srgbClr val="EC917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626" name="Freeform 490"/>
                <p:cNvSpPr>
                  <a:spLocks noEditPoints="1"/>
                </p:cNvSpPr>
                <p:nvPr/>
              </p:nvSpPr>
              <p:spPr bwMode="auto">
                <a:xfrm>
                  <a:off x="1462" y="1539"/>
                  <a:ext cx="163" cy="115"/>
                </a:xfrm>
                <a:custGeom>
                  <a:avLst/>
                  <a:gdLst/>
                  <a:ahLst/>
                  <a:cxnLst>
                    <a:cxn ang="0">
                      <a:pos x="14" y="0"/>
                    </a:cxn>
                    <a:cxn ang="0">
                      <a:pos x="8" y="9"/>
                    </a:cxn>
                    <a:cxn ang="0">
                      <a:pos x="4" y="19"/>
                    </a:cxn>
                    <a:cxn ang="0">
                      <a:pos x="2" y="30"/>
                    </a:cxn>
                    <a:cxn ang="0">
                      <a:pos x="0" y="41"/>
                    </a:cxn>
                    <a:cxn ang="0">
                      <a:pos x="0" y="47"/>
                    </a:cxn>
                    <a:cxn ang="0">
                      <a:pos x="2" y="53"/>
                    </a:cxn>
                    <a:cxn ang="0">
                      <a:pos x="2" y="49"/>
                    </a:cxn>
                    <a:cxn ang="0">
                      <a:pos x="4" y="45"/>
                    </a:cxn>
                    <a:cxn ang="0">
                      <a:pos x="4" y="43"/>
                    </a:cxn>
                    <a:cxn ang="0">
                      <a:pos x="4" y="41"/>
                    </a:cxn>
                    <a:cxn ang="0">
                      <a:pos x="4" y="34"/>
                    </a:cxn>
                    <a:cxn ang="0">
                      <a:pos x="6" y="24"/>
                    </a:cxn>
                    <a:cxn ang="0">
                      <a:pos x="10" y="15"/>
                    </a:cxn>
                    <a:cxn ang="0">
                      <a:pos x="12" y="7"/>
                    </a:cxn>
                    <a:cxn ang="0">
                      <a:pos x="14" y="3"/>
                    </a:cxn>
                    <a:cxn ang="0">
                      <a:pos x="14" y="0"/>
                    </a:cxn>
                    <a:cxn ang="0">
                      <a:pos x="2" y="62"/>
                    </a:cxn>
                    <a:cxn ang="0">
                      <a:pos x="4" y="62"/>
                    </a:cxn>
                    <a:cxn ang="0">
                      <a:pos x="4" y="64"/>
                    </a:cxn>
                    <a:cxn ang="0">
                      <a:pos x="6" y="64"/>
                    </a:cxn>
                    <a:cxn ang="0">
                      <a:pos x="8" y="66"/>
                    </a:cxn>
                    <a:cxn ang="0">
                      <a:pos x="8" y="64"/>
                    </a:cxn>
                    <a:cxn ang="0">
                      <a:pos x="8" y="64"/>
                    </a:cxn>
                    <a:cxn ang="0">
                      <a:pos x="6" y="64"/>
                    </a:cxn>
                    <a:cxn ang="0">
                      <a:pos x="4" y="64"/>
                    </a:cxn>
                    <a:cxn ang="0">
                      <a:pos x="4" y="64"/>
                    </a:cxn>
                    <a:cxn ang="0">
                      <a:pos x="4" y="62"/>
                    </a:cxn>
                    <a:cxn ang="0">
                      <a:pos x="4" y="62"/>
                    </a:cxn>
                    <a:cxn ang="0">
                      <a:pos x="4" y="62"/>
                    </a:cxn>
                    <a:cxn ang="0">
                      <a:pos x="2" y="62"/>
                    </a:cxn>
                    <a:cxn ang="0">
                      <a:pos x="124" y="115"/>
                    </a:cxn>
                    <a:cxn ang="0">
                      <a:pos x="137" y="106"/>
                    </a:cxn>
                    <a:cxn ang="0">
                      <a:pos x="148" y="93"/>
                    </a:cxn>
                    <a:cxn ang="0">
                      <a:pos x="158" y="77"/>
                    </a:cxn>
                    <a:cxn ang="0">
                      <a:pos x="163" y="62"/>
                    </a:cxn>
                    <a:cxn ang="0">
                      <a:pos x="162" y="62"/>
                    </a:cxn>
                    <a:cxn ang="0">
                      <a:pos x="160" y="62"/>
                    </a:cxn>
                    <a:cxn ang="0">
                      <a:pos x="154" y="77"/>
                    </a:cxn>
                    <a:cxn ang="0">
                      <a:pos x="144" y="93"/>
                    </a:cxn>
                    <a:cxn ang="0">
                      <a:pos x="133" y="104"/>
                    </a:cxn>
                    <a:cxn ang="0">
                      <a:pos x="120" y="111"/>
                    </a:cxn>
                    <a:cxn ang="0">
                      <a:pos x="122" y="113"/>
                    </a:cxn>
                    <a:cxn ang="0">
                      <a:pos x="124" y="115"/>
                    </a:cxn>
                  </a:cxnLst>
                  <a:rect l="0" t="0" r="r" b="b"/>
                  <a:pathLst>
                    <a:path w="163" h="115">
                      <a:moveTo>
                        <a:pt x="14" y="0"/>
                      </a:moveTo>
                      <a:lnTo>
                        <a:pt x="8" y="9"/>
                      </a:lnTo>
                      <a:lnTo>
                        <a:pt x="4" y="19"/>
                      </a:lnTo>
                      <a:lnTo>
                        <a:pt x="2" y="30"/>
                      </a:lnTo>
                      <a:lnTo>
                        <a:pt x="0" y="41"/>
                      </a:lnTo>
                      <a:lnTo>
                        <a:pt x="0" y="47"/>
                      </a:lnTo>
                      <a:lnTo>
                        <a:pt x="2" y="53"/>
                      </a:lnTo>
                      <a:lnTo>
                        <a:pt x="2" y="49"/>
                      </a:lnTo>
                      <a:lnTo>
                        <a:pt x="4" y="45"/>
                      </a:lnTo>
                      <a:lnTo>
                        <a:pt x="4" y="43"/>
                      </a:lnTo>
                      <a:lnTo>
                        <a:pt x="4" y="41"/>
                      </a:lnTo>
                      <a:lnTo>
                        <a:pt x="4" y="34"/>
                      </a:lnTo>
                      <a:lnTo>
                        <a:pt x="6" y="24"/>
                      </a:lnTo>
                      <a:lnTo>
                        <a:pt x="10" y="15"/>
                      </a:lnTo>
                      <a:lnTo>
                        <a:pt x="12" y="7"/>
                      </a:lnTo>
                      <a:lnTo>
                        <a:pt x="14" y="3"/>
                      </a:lnTo>
                      <a:lnTo>
                        <a:pt x="14" y="0"/>
                      </a:lnTo>
                      <a:close/>
                      <a:moveTo>
                        <a:pt x="2" y="62"/>
                      </a:moveTo>
                      <a:lnTo>
                        <a:pt x="4" y="62"/>
                      </a:lnTo>
                      <a:lnTo>
                        <a:pt x="4" y="64"/>
                      </a:lnTo>
                      <a:lnTo>
                        <a:pt x="6" y="64"/>
                      </a:lnTo>
                      <a:lnTo>
                        <a:pt x="8" y="66"/>
                      </a:lnTo>
                      <a:lnTo>
                        <a:pt x="8" y="64"/>
                      </a:lnTo>
                      <a:lnTo>
                        <a:pt x="8" y="64"/>
                      </a:lnTo>
                      <a:lnTo>
                        <a:pt x="6" y="64"/>
                      </a:lnTo>
                      <a:lnTo>
                        <a:pt x="4" y="64"/>
                      </a:lnTo>
                      <a:lnTo>
                        <a:pt x="4" y="64"/>
                      </a:lnTo>
                      <a:lnTo>
                        <a:pt x="4" y="62"/>
                      </a:lnTo>
                      <a:lnTo>
                        <a:pt x="4" y="62"/>
                      </a:lnTo>
                      <a:lnTo>
                        <a:pt x="4" y="62"/>
                      </a:lnTo>
                      <a:lnTo>
                        <a:pt x="2" y="62"/>
                      </a:lnTo>
                      <a:close/>
                      <a:moveTo>
                        <a:pt x="124" y="115"/>
                      </a:moveTo>
                      <a:lnTo>
                        <a:pt x="137" y="106"/>
                      </a:lnTo>
                      <a:lnTo>
                        <a:pt x="148" y="93"/>
                      </a:lnTo>
                      <a:lnTo>
                        <a:pt x="158" y="77"/>
                      </a:lnTo>
                      <a:lnTo>
                        <a:pt x="163" y="62"/>
                      </a:lnTo>
                      <a:lnTo>
                        <a:pt x="162" y="62"/>
                      </a:lnTo>
                      <a:lnTo>
                        <a:pt x="160" y="62"/>
                      </a:lnTo>
                      <a:lnTo>
                        <a:pt x="154" y="77"/>
                      </a:lnTo>
                      <a:lnTo>
                        <a:pt x="144" y="93"/>
                      </a:lnTo>
                      <a:lnTo>
                        <a:pt x="133" y="104"/>
                      </a:lnTo>
                      <a:lnTo>
                        <a:pt x="120" y="111"/>
                      </a:lnTo>
                      <a:lnTo>
                        <a:pt x="122" y="113"/>
                      </a:lnTo>
                      <a:lnTo>
                        <a:pt x="124" y="115"/>
                      </a:lnTo>
                      <a:close/>
                    </a:path>
                  </a:pathLst>
                </a:custGeom>
                <a:solidFill>
                  <a:srgbClr val="ED937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627" name="Freeform 491"/>
                <p:cNvSpPr>
                  <a:spLocks noEditPoints="1"/>
                </p:cNvSpPr>
                <p:nvPr/>
              </p:nvSpPr>
              <p:spPr bwMode="auto">
                <a:xfrm>
                  <a:off x="1464" y="1542"/>
                  <a:ext cx="160" cy="110"/>
                </a:xfrm>
                <a:custGeom>
                  <a:avLst/>
                  <a:gdLst/>
                  <a:ahLst/>
                  <a:cxnLst>
                    <a:cxn ang="0">
                      <a:pos x="12" y="0"/>
                    </a:cxn>
                    <a:cxn ang="0">
                      <a:pos x="6" y="8"/>
                    </a:cxn>
                    <a:cxn ang="0">
                      <a:pos x="4" y="17"/>
                    </a:cxn>
                    <a:cxn ang="0">
                      <a:pos x="2" y="29"/>
                    </a:cxn>
                    <a:cxn ang="0">
                      <a:pos x="0" y="38"/>
                    </a:cxn>
                    <a:cxn ang="0">
                      <a:pos x="0" y="42"/>
                    </a:cxn>
                    <a:cxn ang="0">
                      <a:pos x="0" y="46"/>
                    </a:cxn>
                    <a:cxn ang="0">
                      <a:pos x="2" y="42"/>
                    </a:cxn>
                    <a:cxn ang="0">
                      <a:pos x="4" y="36"/>
                    </a:cxn>
                    <a:cxn ang="0">
                      <a:pos x="6" y="23"/>
                    </a:cxn>
                    <a:cxn ang="0">
                      <a:pos x="10" y="10"/>
                    </a:cxn>
                    <a:cxn ang="0">
                      <a:pos x="10" y="4"/>
                    </a:cxn>
                    <a:cxn ang="0">
                      <a:pos x="12" y="0"/>
                    </a:cxn>
                    <a:cxn ang="0">
                      <a:pos x="4" y="61"/>
                    </a:cxn>
                    <a:cxn ang="0">
                      <a:pos x="4" y="61"/>
                    </a:cxn>
                    <a:cxn ang="0">
                      <a:pos x="4" y="61"/>
                    </a:cxn>
                    <a:cxn ang="0">
                      <a:pos x="6" y="63"/>
                    </a:cxn>
                    <a:cxn ang="0">
                      <a:pos x="8" y="63"/>
                    </a:cxn>
                    <a:cxn ang="0">
                      <a:pos x="8" y="63"/>
                    </a:cxn>
                    <a:cxn ang="0">
                      <a:pos x="8" y="61"/>
                    </a:cxn>
                    <a:cxn ang="0">
                      <a:pos x="6" y="61"/>
                    </a:cxn>
                    <a:cxn ang="0">
                      <a:pos x="4" y="61"/>
                    </a:cxn>
                    <a:cxn ang="0">
                      <a:pos x="120" y="110"/>
                    </a:cxn>
                    <a:cxn ang="0">
                      <a:pos x="133" y="101"/>
                    </a:cxn>
                    <a:cxn ang="0">
                      <a:pos x="144" y="90"/>
                    </a:cxn>
                    <a:cxn ang="0">
                      <a:pos x="154" y="74"/>
                    </a:cxn>
                    <a:cxn ang="0">
                      <a:pos x="160" y="59"/>
                    </a:cxn>
                    <a:cxn ang="0">
                      <a:pos x="158" y="59"/>
                    </a:cxn>
                    <a:cxn ang="0">
                      <a:pos x="156" y="59"/>
                    </a:cxn>
                    <a:cxn ang="0">
                      <a:pos x="150" y="74"/>
                    </a:cxn>
                    <a:cxn ang="0">
                      <a:pos x="141" y="88"/>
                    </a:cxn>
                    <a:cxn ang="0">
                      <a:pos x="129" y="99"/>
                    </a:cxn>
                    <a:cxn ang="0">
                      <a:pos x="116" y="108"/>
                    </a:cxn>
                    <a:cxn ang="0">
                      <a:pos x="118" y="108"/>
                    </a:cxn>
                    <a:cxn ang="0">
                      <a:pos x="120" y="110"/>
                    </a:cxn>
                  </a:cxnLst>
                  <a:rect l="0" t="0" r="r" b="b"/>
                  <a:pathLst>
                    <a:path w="160" h="110">
                      <a:moveTo>
                        <a:pt x="12" y="0"/>
                      </a:moveTo>
                      <a:lnTo>
                        <a:pt x="6" y="8"/>
                      </a:lnTo>
                      <a:lnTo>
                        <a:pt x="4" y="17"/>
                      </a:lnTo>
                      <a:lnTo>
                        <a:pt x="2" y="29"/>
                      </a:lnTo>
                      <a:lnTo>
                        <a:pt x="0" y="38"/>
                      </a:lnTo>
                      <a:lnTo>
                        <a:pt x="0" y="42"/>
                      </a:lnTo>
                      <a:lnTo>
                        <a:pt x="0" y="46"/>
                      </a:lnTo>
                      <a:lnTo>
                        <a:pt x="2" y="42"/>
                      </a:lnTo>
                      <a:lnTo>
                        <a:pt x="4" y="36"/>
                      </a:lnTo>
                      <a:lnTo>
                        <a:pt x="6" y="23"/>
                      </a:lnTo>
                      <a:lnTo>
                        <a:pt x="10" y="10"/>
                      </a:lnTo>
                      <a:lnTo>
                        <a:pt x="10" y="4"/>
                      </a:lnTo>
                      <a:lnTo>
                        <a:pt x="12" y="0"/>
                      </a:lnTo>
                      <a:close/>
                      <a:moveTo>
                        <a:pt x="4" y="61"/>
                      </a:moveTo>
                      <a:lnTo>
                        <a:pt x="4" y="61"/>
                      </a:lnTo>
                      <a:lnTo>
                        <a:pt x="4" y="61"/>
                      </a:lnTo>
                      <a:lnTo>
                        <a:pt x="6" y="63"/>
                      </a:lnTo>
                      <a:lnTo>
                        <a:pt x="8" y="63"/>
                      </a:lnTo>
                      <a:lnTo>
                        <a:pt x="8" y="63"/>
                      </a:lnTo>
                      <a:lnTo>
                        <a:pt x="8" y="61"/>
                      </a:lnTo>
                      <a:lnTo>
                        <a:pt x="6" y="61"/>
                      </a:lnTo>
                      <a:lnTo>
                        <a:pt x="4" y="61"/>
                      </a:lnTo>
                      <a:close/>
                      <a:moveTo>
                        <a:pt x="120" y="110"/>
                      </a:moveTo>
                      <a:lnTo>
                        <a:pt x="133" y="101"/>
                      </a:lnTo>
                      <a:lnTo>
                        <a:pt x="144" y="90"/>
                      </a:lnTo>
                      <a:lnTo>
                        <a:pt x="154" y="74"/>
                      </a:lnTo>
                      <a:lnTo>
                        <a:pt x="160" y="59"/>
                      </a:lnTo>
                      <a:lnTo>
                        <a:pt x="158" y="59"/>
                      </a:lnTo>
                      <a:lnTo>
                        <a:pt x="156" y="59"/>
                      </a:lnTo>
                      <a:lnTo>
                        <a:pt x="150" y="74"/>
                      </a:lnTo>
                      <a:lnTo>
                        <a:pt x="141" y="88"/>
                      </a:lnTo>
                      <a:lnTo>
                        <a:pt x="129" y="99"/>
                      </a:lnTo>
                      <a:lnTo>
                        <a:pt x="116" y="108"/>
                      </a:lnTo>
                      <a:lnTo>
                        <a:pt x="118" y="108"/>
                      </a:lnTo>
                      <a:lnTo>
                        <a:pt x="120" y="110"/>
                      </a:lnTo>
                      <a:close/>
                    </a:path>
                  </a:pathLst>
                </a:custGeom>
                <a:solidFill>
                  <a:srgbClr val="ED958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628" name="Freeform 492"/>
                <p:cNvSpPr>
                  <a:spLocks noEditPoints="1"/>
                </p:cNvSpPr>
                <p:nvPr/>
              </p:nvSpPr>
              <p:spPr bwMode="auto">
                <a:xfrm>
                  <a:off x="1466" y="1546"/>
                  <a:ext cx="156" cy="104"/>
                </a:xfrm>
                <a:custGeom>
                  <a:avLst/>
                  <a:gdLst/>
                  <a:ahLst/>
                  <a:cxnLst>
                    <a:cxn ang="0">
                      <a:pos x="8" y="0"/>
                    </a:cxn>
                    <a:cxn ang="0">
                      <a:pos x="6" y="8"/>
                    </a:cxn>
                    <a:cxn ang="0">
                      <a:pos x="2" y="17"/>
                    </a:cxn>
                    <a:cxn ang="0">
                      <a:pos x="0" y="27"/>
                    </a:cxn>
                    <a:cxn ang="0">
                      <a:pos x="0" y="34"/>
                    </a:cxn>
                    <a:cxn ang="0">
                      <a:pos x="0" y="36"/>
                    </a:cxn>
                    <a:cxn ang="0">
                      <a:pos x="0" y="38"/>
                    </a:cxn>
                    <a:cxn ang="0">
                      <a:pos x="4" y="31"/>
                    </a:cxn>
                    <a:cxn ang="0">
                      <a:pos x="6" y="23"/>
                    </a:cxn>
                    <a:cxn ang="0">
                      <a:pos x="6" y="19"/>
                    </a:cxn>
                    <a:cxn ang="0">
                      <a:pos x="6" y="17"/>
                    </a:cxn>
                    <a:cxn ang="0">
                      <a:pos x="8" y="8"/>
                    </a:cxn>
                    <a:cxn ang="0">
                      <a:pos x="8" y="0"/>
                    </a:cxn>
                    <a:cxn ang="0">
                      <a:pos x="4" y="57"/>
                    </a:cxn>
                    <a:cxn ang="0">
                      <a:pos x="4" y="57"/>
                    </a:cxn>
                    <a:cxn ang="0">
                      <a:pos x="4" y="59"/>
                    </a:cxn>
                    <a:cxn ang="0">
                      <a:pos x="6" y="59"/>
                    </a:cxn>
                    <a:cxn ang="0">
                      <a:pos x="8" y="59"/>
                    </a:cxn>
                    <a:cxn ang="0">
                      <a:pos x="8" y="59"/>
                    </a:cxn>
                    <a:cxn ang="0">
                      <a:pos x="8" y="57"/>
                    </a:cxn>
                    <a:cxn ang="0">
                      <a:pos x="8" y="57"/>
                    </a:cxn>
                    <a:cxn ang="0">
                      <a:pos x="6" y="57"/>
                    </a:cxn>
                    <a:cxn ang="0">
                      <a:pos x="4" y="57"/>
                    </a:cxn>
                    <a:cxn ang="0">
                      <a:pos x="4" y="57"/>
                    </a:cxn>
                    <a:cxn ang="0">
                      <a:pos x="116" y="104"/>
                    </a:cxn>
                    <a:cxn ang="0">
                      <a:pos x="129" y="97"/>
                    </a:cxn>
                    <a:cxn ang="0">
                      <a:pos x="140" y="86"/>
                    </a:cxn>
                    <a:cxn ang="0">
                      <a:pos x="150" y="70"/>
                    </a:cxn>
                    <a:cxn ang="0">
                      <a:pos x="156" y="55"/>
                    </a:cxn>
                    <a:cxn ang="0">
                      <a:pos x="154" y="55"/>
                    </a:cxn>
                    <a:cxn ang="0">
                      <a:pos x="152" y="55"/>
                    </a:cxn>
                    <a:cxn ang="0">
                      <a:pos x="146" y="70"/>
                    </a:cxn>
                    <a:cxn ang="0">
                      <a:pos x="137" y="84"/>
                    </a:cxn>
                    <a:cxn ang="0">
                      <a:pos x="125" y="95"/>
                    </a:cxn>
                    <a:cxn ang="0">
                      <a:pos x="112" y="103"/>
                    </a:cxn>
                    <a:cxn ang="0">
                      <a:pos x="114" y="104"/>
                    </a:cxn>
                    <a:cxn ang="0">
                      <a:pos x="116" y="104"/>
                    </a:cxn>
                  </a:cxnLst>
                  <a:rect l="0" t="0" r="r" b="b"/>
                  <a:pathLst>
                    <a:path w="156" h="104">
                      <a:moveTo>
                        <a:pt x="8" y="0"/>
                      </a:moveTo>
                      <a:lnTo>
                        <a:pt x="6" y="8"/>
                      </a:lnTo>
                      <a:lnTo>
                        <a:pt x="2" y="17"/>
                      </a:lnTo>
                      <a:lnTo>
                        <a:pt x="0" y="27"/>
                      </a:lnTo>
                      <a:lnTo>
                        <a:pt x="0" y="34"/>
                      </a:lnTo>
                      <a:lnTo>
                        <a:pt x="0" y="36"/>
                      </a:lnTo>
                      <a:lnTo>
                        <a:pt x="0" y="38"/>
                      </a:lnTo>
                      <a:lnTo>
                        <a:pt x="4" y="31"/>
                      </a:lnTo>
                      <a:lnTo>
                        <a:pt x="6" y="23"/>
                      </a:lnTo>
                      <a:lnTo>
                        <a:pt x="6" y="19"/>
                      </a:lnTo>
                      <a:lnTo>
                        <a:pt x="6" y="17"/>
                      </a:lnTo>
                      <a:lnTo>
                        <a:pt x="8" y="8"/>
                      </a:lnTo>
                      <a:lnTo>
                        <a:pt x="8" y="0"/>
                      </a:lnTo>
                      <a:close/>
                      <a:moveTo>
                        <a:pt x="4" y="57"/>
                      </a:moveTo>
                      <a:lnTo>
                        <a:pt x="4" y="57"/>
                      </a:lnTo>
                      <a:lnTo>
                        <a:pt x="4" y="59"/>
                      </a:lnTo>
                      <a:lnTo>
                        <a:pt x="6" y="59"/>
                      </a:lnTo>
                      <a:lnTo>
                        <a:pt x="8" y="59"/>
                      </a:lnTo>
                      <a:lnTo>
                        <a:pt x="8" y="59"/>
                      </a:lnTo>
                      <a:lnTo>
                        <a:pt x="8" y="57"/>
                      </a:lnTo>
                      <a:lnTo>
                        <a:pt x="8" y="57"/>
                      </a:lnTo>
                      <a:lnTo>
                        <a:pt x="6" y="57"/>
                      </a:lnTo>
                      <a:lnTo>
                        <a:pt x="4" y="57"/>
                      </a:lnTo>
                      <a:lnTo>
                        <a:pt x="4" y="57"/>
                      </a:lnTo>
                      <a:close/>
                      <a:moveTo>
                        <a:pt x="116" y="104"/>
                      </a:moveTo>
                      <a:lnTo>
                        <a:pt x="129" y="97"/>
                      </a:lnTo>
                      <a:lnTo>
                        <a:pt x="140" y="86"/>
                      </a:lnTo>
                      <a:lnTo>
                        <a:pt x="150" y="70"/>
                      </a:lnTo>
                      <a:lnTo>
                        <a:pt x="156" y="55"/>
                      </a:lnTo>
                      <a:lnTo>
                        <a:pt x="154" y="55"/>
                      </a:lnTo>
                      <a:lnTo>
                        <a:pt x="152" y="55"/>
                      </a:lnTo>
                      <a:lnTo>
                        <a:pt x="146" y="70"/>
                      </a:lnTo>
                      <a:lnTo>
                        <a:pt x="137" y="84"/>
                      </a:lnTo>
                      <a:lnTo>
                        <a:pt x="125" y="95"/>
                      </a:lnTo>
                      <a:lnTo>
                        <a:pt x="112" y="103"/>
                      </a:lnTo>
                      <a:lnTo>
                        <a:pt x="114" y="104"/>
                      </a:lnTo>
                      <a:lnTo>
                        <a:pt x="116" y="104"/>
                      </a:lnTo>
                      <a:close/>
                    </a:path>
                  </a:pathLst>
                </a:custGeom>
                <a:solidFill>
                  <a:srgbClr val="ED978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629" name="Freeform 493"/>
                <p:cNvSpPr>
                  <a:spLocks noEditPoints="1"/>
                </p:cNvSpPr>
                <p:nvPr/>
              </p:nvSpPr>
              <p:spPr bwMode="auto">
                <a:xfrm>
                  <a:off x="1468" y="1552"/>
                  <a:ext cx="152" cy="98"/>
                </a:xfrm>
                <a:custGeom>
                  <a:avLst/>
                  <a:gdLst/>
                  <a:ahLst/>
                  <a:cxnLst>
                    <a:cxn ang="0">
                      <a:pos x="6" y="0"/>
                    </a:cxn>
                    <a:cxn ang="0">
                      <a:pos x="2" y="13"/>
                    </a:cxn>
                    <a:cxn ang="0">
                      <a:pos x="0" y="26"/>
                    </a:cxn>
                    <a:cxn ang="0">
                      <a:pos x="4" y="13"/>
                    </a:cxn>
                    <a:cxn ang="0">
                      <a:pos x="6" y="0"/>
                    </a:cxn>
                    <a:cxn ang="0">
                      <a:pos x="4" y="51"/>
                    </a:cxn>
                    <a:cxn ang="0">
                      <a:pos x="4" y="53"/>
                    </a:cxn>
                    <a:cxn ang="0">
                      <a:pos x="4" y="53"/>
                    </a:cxn>
                    <a:cxn ang="0">
                      <a:pos x="6" y="53"/>
                    </a:cxn>
                    <a:cxn ang="0">
                      <a:pos x="9" y="55"/>
                    </a:cxn>
                    <a:cxn ang="0">
                      <a:pos x="8" y="53"/>
                    </a:cxn>
                    <a:cxn ang="0">
                      <a:pos x="8" y="53"/>
                    </a:cxn>
                    <a:cxn ang="0">
                      <a:pos x="6" y="51"/>
                    </a:cxn>
                    <a:cxn ang="0">
                      <a:pos x="4" y="51"/>
                    </a:cxn>
                    <a:cxn ang="0">
                      <a:pos x="4" y="51"/>
                    </a:cxn>
                    <a:cxn ang="0">
                      <a:pos x="4" y="51"/>
                    </a:cxn>
                    <a:cxn ang="0">
                      <a:pos x="112" y="98"/>
                    </a:cxn>
                    <a:cxn ang="0">
                      <a:pos x="125" y="89"/>
                    </a:cxn>
                    <a:cxn ang="0">
                      <a:pos x="137" y="78"/>
                    </a:cxn>
                    <a:cxn ang="0">
                      <a:pos x="146" y="64"/>
                    </a:cxn>
                    <a:cxn ang="0">
                      <a:pos x="152" y="49"/>
                    </a:cxn>
                    <a:cxn ang="0">
                      <a:pos x="150" y="49"/>
                    </a:cxn>
                    <a:cxn ang="0">
                      <a:pos x="148" y="51"/>
                    </a:cxn>
                    <a:cxn ang="0">
                      <a:pos x="142" y="64"/>
                    </a:cxn>
                    <a:cxn ang="0">
                      <a:pos x="133" y="78"/>
                    </a:cxn>
                    <a:cxn ang="0">
                      <a:pos x="121" y="89"/>
                    </a:cxn>
                    <a:cxn ang="0">
                      <a:pos x="108" y="97"/>
                    </a:cxn>
                    <a:cxn ang="0">
                      <a:pos x="110" y="97"/>
                    </a:cxn>
                    <a:cxn ang="0">
                      <a:pos x="112" y="98"/>
                    </a:cxn>
                  </a:cxnLst>
                  <a:rect l="0" t="0" r="r" b="b"/>
                  <a:pathLst>
                    <a:path w="152" h="98">
                      <a:moveTo>
                        <a:pt x="6" y="0"/>
                      </a:moveTo>
                      <a:lnTo>
                        <a:pt x="2" y="13"/>
                      </a:lnTo>
                      <a:lnTo>
                        <a:pt x="0" y="26"/>
                      </a:lnTo>
                      <a:lnTo>
                        <a:pt x="4" y="13"/>
                      </a:lnTo>
                      <a:lnTo>
                        <a:pt x="6" y="0"/>
                      </a:lnTo>
                      <a:close/>
                      <a:moveTo>
                        <a:pt x="4" y="51"/>
                      </a:moveTo>
                      <a:lnTo>
                        <a:pt x="4" y="53"/>
                      </a:lnTo>
                      <a:lnTo>
                        <a:pt x="4" y="53"/>
                      </a:lnTo>
                      <a:lnTo>
                        <a:pt x="6" y="53"/>
                      </a:lnTo>
                      <a:lnTo>
                        <a:pt x="9" y="55"/>
                      </a:lnTo>
                      <a:lnTo>
                        <a:pt x="8" y="53"/>
                      </a:lnTo>
                      <a:lnTo>
                        <a:pt x="8" y="53"/>
                      </a:lnTo>
                      <a:lnTo>
                        <a:pt x="6" y="51"/>
                      </a:lnTo>
                      <a:lnTo>
                        <a:pt x="4" y="51"/>
                      </a:lnTo>
                      <a:lnTo>
                        <a:pt x="4" y="51"/>
                      </a:lnTo>
                      <a:lnTo>
                        <a:pt x="4" y="51"/>
                      </a:lnTo>
                      <a:close/>
                      <a:moveTo>
                        <a:pt x="112" y="98"/>
                      </a:moveTo>
                      <a:lnTo>
                        <a:pt x="125" y="89"/>
                      </a:lnTo>
                      <a:lnTo>
                        <a:pt x="137" y="78"/>
                      </a:lnTo>
                      <a:lnTo>
                        <a:pt x="146" y="64"/>
                      </a:lnTo>
                      <a:lnTo>
                        <a:pt x="152" y="49"/>
                      </a:lnTo>
                      <a:lnTo>
                        <a:pt x="150" y="49"/>
                      </a:lnTo>
                      <a:lnTo>
                        <a:pt x="148" y="51"/>
                      </a:lnTo>
                      <a:lnTo>
                        <a:pt x="142" y="64"/>
                      </a:lnTo>
                      <a:lnTo>
                        <a:pt x="133" y="78"/>
                      </a:lnTo>
                      <a:lnTo>
                        <a:pt x="121" y="89"/>
                      </a:lnTo>
                      <a:lnTo>
                        <a:pt x="108" y="97"/>
                      </a:lnTo>
                      <a:lnTo>
                        <a:pt x="110" y="97"/>
                      </a:lnTo>
                      <a:lnTo>
                        <a:pt x="112" y="98"/>
                      </a:lnTo>
                      <a:close/>
                    </a:path>
                  </a:pathLst>
                </a:custGeom>
                <a:solidFill>
                  <a:srgbClr val="EE988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630" name="Freeform 494"/>
                <p:cNvSpPr>
                  <a:spLocks noEditPoints="1"/>
                </p:cNvSpPr>
                <p:nvPr/>
              </p:nvSpPr>
              <p:spPr bwMode="auto">
                <a:xfrm>
                  <a:off x="1472" y="1563"/>
                  <a:ext cx="146" cy="86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2"/>
                    </a:cxn>
                    <a:cxn ang="0">
                      <a:pos x="0" y="6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2" y="40"/>
                    </a:cxn>
                    <a:cxn ang="0">
                      <a:pos x="2" y="42"/>
                    </a:cxn>
                    <a:cxn ang="0">
                      <a:pos x="2" y="42"/>
                    </a:cxn>
                    <a:cxn ang="0">
                      <a:pos x="4" y="44"/>
                    </a:cxn>
                    <a:cxn ang="0">
                      <a:pos x="7" y="44"/>
                    </a:cxn>
                    <a:cxn ang="0">
                      <a:pos x="7" y="44"/>
                    </a:cxn>
                    <a:cxn ang="0">
                      <a:pos x="5" y="42"/>
                    </a:cxn>
                    <a:cxn ang="0">
                      <a:pos x="4" y="42"/>
                    </a:cxn>
                    <a:cxn ang="0">
                      <a:pos x="2" y="40"/>
                    </a:cxn>
                    <a:cxn ang="0">
                      <a:pos x="106" y="86"/>
                    </a:cxn>
                    <a:cxn ang="0">
                      <a:pos x="119" y="78"/>
                    </a:cxn>
                    <a:cxn ang="0">
                      <a:pos x="131" y="67"/>
                    </a:cxn>
                    <a:cxn ang="0">
                      <a:pos x="140" y="53"/>
                    </a:cxn>
                    <a:cxn ang="0">
                      <a:pos x="146" y="38"/>
                    </a:cxn>
                    <a:cxn ang="0">
                      <a:pos x="144" y="40"/>
                    </a:cxn>
                    <a:cxn ang="0">
                      <a:pos x="142" y="40"/>
                    </a:cxn>
                    <a:cxn ang="0">
                      <a:pos x="134" y="53"/>
                    </a:cxn>
                    <a:cxn ang="0">
                      <a:pos x="127" y="67"/>
                    </a:cxn>
                    <a:cxn ang="0">
                      <a:pos x="115" y="76"/>
                    </a:cxn>
                    <a:cxn ang="0">
                      <a:pos x="100" y="84"/>
                    </a:cxn>
                    <a:cxn ang="0">
                      <a:pos x="104" y="86"/>
                    </a:cxn>
                    <a:cxn ang="0">
                      <a:pos x="106" y="86"/>
                    </a:cxn>
                  </a:cxnLst>
                  <a:rect l="0" t="0" r="r" b="b"/>
                  <a:pathLst>
                    <a:path w="146" h="86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0" y="6"/>
                      </a:lnTo>
                      <a:lnTo>
                        <a:pt x="0" y="2"/>
                      </a:lnTo>
                      <a:lnTo>
                        <a:pt x="0" y="0"/>
                      </a:lnTo>
                      <a:close/>
                      <a:moveTo>
                        <a:pt x="2" y="40"/>
                      </a:moveTo>
                      <a:lnTo>
                        <a:pt x="2" y="42"/>
                      </a:lnTo>
                      <a:lnTo>
                        <a:pt x="2" y="42"/>
                      </a:lnTo>
                      <a:lnTo>
                        <a:pt x="4" y="44"/>
                      </a:lnTo>
                      <a:lnTo>
                        <a:pt x="7" y="44"/>
                      </a:lnTo>
                      <a:lnTo>
                        <a:pt x="7" y="44"/>
                      </a:lnTo>
                      <a:lnTo>
                        <a:pt x="5" y="42"/>
                      </a:lnTo>
                      <a:lnTo>
                        <a:pt x="4" y="42"/>
                      </a:lnTo>
                      <a:lnTo>
                        <a:pt x="2" y="40"/>
                      </a:lnTo>
                      <a:close/>
                      <a:moveTo>
                        <a:pt x="106" y="86"/>
                      </a:moveTo>
                      <a:lnTo>
                        <a:pt x="119" y="78"/>
                      </a:lnTo>
                      <a:lnTo>
                        <a:pt x="131" y="67"/>
                      </a:lnTo>
                      <a:lnTo>
                        <a:pt x="140" y="53"/>
                      </a:lnTo>
                      <a:lnTo>
                        <a:pt x="146" y="38"/>
                      </a:lnTo>
                      <a:lnTo>
                        <a:pt x="144" y="40"/>
                      </a:lnTo>
                      <a:lnTo>
                        <a:pt x="142" y="40"/>
                      </a:lnTo>
                      <a:lnTo>
                        <a:pt x="134" y="53"/>
                      </a:lnTo>
                      <a:lnTo>
                        <a:pt x="127" y="67"/>
                      </a:lnTo>
                      <a:lnTo>
                        <a:pt x="115" y="76"/>
                      </a:lnTo>
                      <a:lnTo>
                        <a:pt x="100" y="84"/>
                      </a:lnTo>
                      <a:lnTo>
                        <a:pt x="104" y="86"/>
                      </a:lnTo>
                      <a:lnTo>
                        <a:pt x="106" y="86"/>
                      </a:lnTo>
                      <a:close/>
                    </a:path>
                  </a:pathLst>
                </a:custGeom>
                <a:solidFill>
                  <a:srgbClr val="EE9A8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631" name="Freeform 495"/>
                <p:cNvSpPr>
                  <a:spLocks noEditPoints="1"/>
                </p:cNvSpPr>
                <p:nvPr/>
              </p:nvSpPr>
              <p:spPr bwMode="auto">
                <a:xfrm>
                  <a:off x="1476" y="1603"/>
                  <a:ext cx="140" cy="46"/>
                </a:xfrm>
                <a:custGeom>
                  <a:avLst/>
                  <a:gdLst/>
                  <a:ahLst/>
                  <a:cxnLst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1" y="4"/>
                    </a:cxn>
                    <a:cxn ang="0">
                      <a:pos x="3" y="4"/>
                    </a:cxn>
                    <a:cxn ang="0">
                      <a:pos x="5" y="4"/>
                    </a:cxn>
                    <a:cxn ang="0">
                      <a:pos x="5" y="4"/>
                    </a:cxn>
                    <a:cxn ang="0">
                      <a:pos x="5" y="4"/>
                    </a:cxn>
                    <a:cxn ang="0">
                      <a:pos x="3" y="2"/>
                    </a:cxn>
                    <a:cxn ang="0">
                      <a:pos x="1" y="2"/>
                    </a:cxn>
                    <a:cxn ang="0">
                      <a:pos x="1" y="2"/>
                    </a:cxn>
                    <a:cxn ang="0">
                      <a:pos x="0" y="2"/>
                    </a:cxn>
                    <a:cxn ang="0">
                      <a:pos x="100" y="46"/>
                    </a:cxn>
                    <a:cxn ang="0">
                      <a:pos x="113" y="38"/>
                    </a:cxn>
                    <a:cxn ang="0">
                      <a:pos x="125" y="27"/>
                    </a:cxn>
                    <a:cxn ang="0">
                      <a:pos x="134" y="13"/>
                    </a:cxn>
                    <a:cxn ang="0">
                      <a:pos x="140" y="0"/>
                    </a:cxn>
                    <a:cxn ang="0">
                      <a:pos x="138" y="0"/>
                    </a:cxn>
                    <a:cxn ang="0">
                      <a:pos x="136" y="0"/>
                    </a:cxn>
                    <a:cxn ang="0">
                      <a:pos x="129" y="13"/>
                    </a:cxn>
                    <a:cxn ang="0">
                      <a:pos x="119" y="27"/>
                    </a:cxn>
                    <a:cxn ang="0">
                      <a:pos x="108" y="36"/>
                    </a:cxn>
                    <a:cxn ang="0">
                      <a:pos x="94" y="44"/>
                    </a:cxn>
                    <a:cxn ang="0">
                      <a:pos x="96" y="44"/>
                    </a:cxn>
                    <a:cxn ang="0">
                      <a:pos x="100" y="46"/>
                    </a:cxn>
                  </a:cxnLst>
                  <a:rect l="0" t="0" r="r" b="b"/>
                  <a:pathLst>
                    <a:path w="140" h="46">
                      <a:moveTo>
                        <a:pt x="0" y="2"/>
                      </a:moveTo>
                      <a:lnTo>
                        <a:pt x="0" y="2"/>
                      </a:lnTo>
                      <a:lnTo>
                        <a:pt x="1" y="4"/>
                      </a:lnTo>
                      <a:lnTo>
                        <a:pt x="3" y="4"/>
                      </a:lnTo>
                      <a:lnTo>
                        <a:pt x="5" y="4"/>
                      </a:lnTo>
                      <a:lnTo>
                        <a:pt x="5" y="4"/>
                      </a:lnTo>
                      <a:lnTo>
                        <a:pt x="5" y="4"/>
                      </a:lnTo>
                      <a:lnTo>
                        <a:pt x="3" y="2"/>
                      </a:lnTo>
                      <a:lnTo>
                        <a:pt x="1" y="2"/>
                      </a:lnTo>
                      <a:lnTo>
                        <a:pt x="1" y="2"/>
                      </a:lnTo>
                      <a:lnTo>
                        <a:pt x="0" y="2"/>
                      </a:lnTo>
                      <a:close/>
                      <a:moveTo>
                        <a:pt x="100" y="46"/>
                      </a:moveTo>
                      <a:lnTo>
                        <a:pt x="113" y="38"/>
                      </a:lnTo>
                      <a:lnTo>
                        <a:pt x="125" y="27"/>
                      </a:lnTo>
                      <a:lnTo>
                        <a:pt x="134" y="13"/>
                      </a:lnTo>
                      <a:lnTo>
                        <a:pt x="140" y="0"/>
                      </a:lnTo>
                      <a:lnTo>
                        <a:pt x="138" y="0"/>
                      </a:lnTo>
                      <a:lnTo>
                        <a:pt x="136" y="0"/>
                      </a:lnTo>
                      <a:lnTo>
                        <a:pt x="129" y="13"/>
                      </a:lnTo>
                      <a:lnTo>
                        <a:pt x="119" y="27"/>
                      </a:lnTo>
                      <a:lnTo>
                        <a:pt x="108" y="36"/>
                      </a:lnTo>
                      <a:lnTo>
                        <a:pt x="94" y="44"/>
                      </a:lnTo>
                      <a:lnTo>
                        <a:pt x="96" y="44"/>
                      </a:lnTo>
                      <a:lnTo>
                        <a:pt x="100" y="46"/>
                      </a:lnTo>
                      <a:close/>
                    </a:path>
                  </a:pathLst>
                </a:custGeom>
                <a:solidFill>
                  <a:srgbClr val="EF9D8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632" name="Freeform 496"/>
                <p:cNvSpPr>
                  <a:spLocks noEditPoints="1"/>
                </p:cNvSpPr>
                <p:nvPr/>
              </p:nvSpPr>
              <p:spPr bwMode="auto">
                <a:xfrm>
                  <a:off x="1477" y="1603"/>
                  <a:ext cx="137" cy="44"/>
                </a:xfrm>
                <a:custGeom>
                  <a:avLst/>
                  <a:gdLst/>
                  <a:ahLst/>
                  <a:cxnLst>
                    <a:cxn ang="0">
                      <a:pos x="0" y="2"/>
                    </a:cxn>
                    <a:cxn ang="0">
                      <a:pos x="2" y="4"/>
                    </a:cxn>
                    <a:cxn ang="0">
                      <a:pos x="2" y="4"/>
                    </a:cxn>
                    <a:cxn ang="0">
                      <a:pos x="4" y="6"/>
                    </a:cxn>
                    <a:cxn ang="0">
                      <a:pos x="6" y="6"/>
                    </a:cxn>
                    <a:cxn ang="0">
                      <a:pos x="6" y="6"/>
                    </a:cxn>
                    <a:cxn ang="0">
                      <a:pos x="6" y="6"/>
                    </a:cxn>
                    <a:cxn ang="0">
                      <a:pos x="6" y="6"/>
                    </a:cxn>
                    <a:cxn ang="0">
                      <a:pos x="6" y="6"/>
                    </a:cxn>
                    <a:cxn ang="0">
                      <a:pos x="6" y="6"/>
                    </a:cxn>
                    <a:cxn ang="0">
                      <a:pos x="6" y="6"/>
                    </a:cxn>
                    <a:cxn ang="0">
                      <a:pos x="6" y="4"/>
                    </a:cxn>
                    <a:cxn ang="0">
                      <a:pos x="6" y="4"/>
                    </a:cxn>
                    <a:cxn ang="0">
                      <a:pos x="6" y="4"/>
                    </a:cxn>
                    <a:cxn ang="0">
                      <a:pos x="6" y="4"/>
                    </a:cxn>
                    <a:cxn ang="0">
                      <a:pos x="4" y="4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95" y="44"/>
                    </a:cxn>
                    <a:cxn ang="0">
                      <a:pos x="110" y="36"/>
                    </a:cxn>
                    <a:cxn ang="0">
                      <a:pos x="122" y="27"/>
                    </a:cxn>
                    <a:cxn ang="0">
                      <a:pos x="129" y="13"/>
                    </a:cxn>
                    <a:cxn ang="0">
                      <a:pos x="137" y="0"/>
                    </a:cxn>
                    <a:cxn ang="0">
                      <a:pos x="135" y="0"/>
                    </a:cxn>
                    <a:cxn ang="0">
                      <a:pos x="133" y="0"/>
                    </a:cxn>
                    <a:cxn ang="0">
                      <a:pos x="126" y="13"/>
                    </a:cxn>
                    <a:cxn ang="0">
                      <a:pos x="116" y="25"/>
                    </a:cxn>
                    <a:cxn ang="0">
                      <a:pos x="105" y="34"/>
                    </a:cxn>
                    <a:cxn ang="0">
                      <a:pos x="92" y="42"/>
                    </a:cxn>
                    <a:cxn ang="0">
                      <a:pos x="93" y="44"/>
                    </a:cxn>
                    <a:cxn ang="0">
                      <a:pos x="95" y="44"/>
                    </a:cxn>
                  </a:cxnLst>
                  <a:rect l="0" t="0" r="r" b="b"/>
                  <a:pathLst>
                    <a:path w="137" h="44">
                      <a:moveTo>
                        <a:pt x="0" y="2"/>
                      </a:move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4" y="6"/>
                      </a:lnTo>
                      <a:lnTo>
                        <a:pt x="6" y="6"/>
                      </a:lnTo>
                      <a:lnTo>
                        <a:pt x="6" y="6"/>
                      </a:lnTo>
                      <a:lnTo>
                        <a:pt x="6" y="6"/>
                      </a:lnTo>
                      <a:lnTo>
                        <a:pt x="6" y="6"/>
                      </a:lnTo>
                      <a:lnTo>
                        <a:pt x="6" y="6"/>
                      </a:lnTo>
                      <a:lnTo>
                        <a:pt x="6" y="6"/>
                      </a:lnTo>
                      <a:lnTo>
                        <a:pt x="6" y="6"/>
                      </a:lnTo>
                      <a:lnTo>
                        <a:pt x="6" y="4"/>
                      </a:lnTo>
                      <a:lnTo>
                        <a:pt x="6" y="4"/>
                      </a:lnTo>
                      <a:lnTo>
                        <a:pt x="6" y="4"/>
                      </a:lnTo>
                      <a:lnTo>
                        <a:pt x="6" y="4"/>
                      </a:lnTo>
                      <a:lnTo>
                        <a:pt x="4" y="4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close/>
                      <a:moveTo>
                        <a:pt x="95" y="44"/>
                      </a:moveTo>
                      <a:lnTo>
                        <a:pt x="110" y="36"/>
                      </a:lnTo>
                      <a:lnTo>
                        <a:pt x="122" y="27"/>
                      </a:lnTo>
                      <a:lnTo>
                        <a:pt x="129" y="13"/>
                      </a:lnTo>
                      <a:lnTo>
                        <a:pt x="137" y="0"/>
                      </a:lnTo>
                      <a:lnTo>
                        <a:pt x="135" y="0"/>
                      </a:lnTo>
                      <a:lnTo>
                        <a:pt x="133" y="0"/>
                      </a:lnTo>
                      <a:lnTo>
                        <a:pt x="126" y="13"/>
                      </a:lnTo>
                      <a:lnTo>
                        <a:pt x="116" y="25"/>
                      </a:lnTo>
                      <a:lnTo>
                        <a:pt x="105" y="34"/>
                      </a:lnTo>
                      <a:lnTo>
                        <a:pt x="92" y="42"/>
                      </a:lnTo>
                      <a:lnTo>
                        <a:pt x="93" y="44"/>
                      </a:lnTo>
                      <a:lnTo>
                        <a:pt x="95" y="44"/>
                      </a:lnTo>
                      <a:close/>
                    </a:path>
                  </a:pathLst>
                </a:custGeom>
                <a:solidFill>
                  <a:srgbClr val="EF9E8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633" name="Freeform 497"/>
                <p:cNvSpPr>
                  <a:spLocks noEditPoints="1"/>
                </p:cNvSpPr>
                <p:nvPr/>
              </p:nvSpPr>
              <p:spPr bwMode="auto">
                <a:xfrm>
                  <a:off x="1481" y="1603"/>
                  <a:ext cx="131" cy="44"/>
                </a:xfrm>
                <a:custGeom>
                  <a:avLst/>
                  <a:gdLst/>
                  <a:ahLst/>
                  <a:cxnLst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2" y="6"/>
                    </a:cxn>
                    <a:cxn ang="0">
                      <a:pos x="6" y="6"/>
                    </a:cxn>
                    <a:cxn ang="0">
                      <a:pos x="4" y="6"/>
                    </a:cxn>
                    <a:cxn ang="0">
                      <a:pos x="4" y="6"/>
                    </a:cxn>
                    <a:cxn ang="0">
                      <a:pos x="4" y="6"/>
                    </a:cxn>
                    <a:cxn ang="0">
                      <a:pos x="2" y="6"/>
                    </a:cxn>
                    <a:cxn ang="0">
                      <a:pos x="2" y="4"/>
                    </a:cxn>
                    <a:cxn ang="0">
                      <a:pos x="2" y="4"/>
                    </a:cxn>
                    <a:cxn ang="0">
                      <a:pos x="2" y="4"/>
                    </a:cxn>
                    <a:cxn ang="0">
                      <a:pos x="2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89" y="44"/>
                    </a:cxn>
                    <a:cxn ang="0">
                      <a:pos x="103" y="36"/>
                    </a:cxn>
                    <a:cxn ang="0">
                      <a:pos x="114" y="27"/>
                    </a:cxn>
                    <a:cxn ang="0">
                      <a:pos x="124" y="13"/>
                    </a:cxn>
                    <a:cxn ang="0">
                      <a:pos x="131" y="0"/>
                    </a:cxn>
                    <a:cxn ang="0">
                      <a:pos x="129" y="0"/>
                    </a:cxn>
                    <a:cxn ang="0">
                      <a:pos x="127" y="0"/>
                    </a:cxn>
                    <a:cxn ang="0">
                      <a:pos x="120" y="13"/>
                    </a:cxn>
                    <a:cxn ang="0">
                      <a:pos x="110" y="25"/>
                    </a:cxn>
                    <a:cxn ang="0">
                      <a:pos x="99" y="34"/>
                    </a:cxn>
                    <a:cxn ang="0">
                      <a:pos x="86" y="40"/>
                    </a:cxn>
                    <a:cxn ang="0">
                      <a:pos x="88" y="42"/>
                    </a:cxn>
                    <a:cxn ang="0">
                      <a:pos x="89" y="44"/>
                    </a:cxn>
                  </a:cxnLst>
                  <a:rect l="0" t="0" r="r" b="b"/>
                  <a:pathLst>
                    <a:path w="131" h="44">
                      <a:moveTo>
                        <a:pt x="0" y="4"/>
                      </a:move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2" y="6"/>
                      </a:lnTo>
                      <a:lnTo>
                        <a:pt x="6" y="6"/>
                      </a:lnTo>
                      <a:lnTo>
                        <a:pt x="4" y="6"/>
                      </a:lnTo>
                      <a:lnTo>
                        <a:pt x="4" y="6"/>
                      </a:lnTo>
                      <a:lnTo>
                        <a:pt x="4" y="6"/>
                      </a:lnTo>
                      <a:lnTo>
                        <a:pt x="2" y="6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close/>
                      <a:moveTo>
                        <a:pt x="89" y="44"/>
                      </a:moveTo>
                      <a:lnTo>
                        <a:pt x="103" y="36"/>
                      </a:lnTo>
                      <a:lnTo>
                        <a:pt x="114" y="27"/>
                      </a:lnTo>
                      <a:lnTo>
                        <a:pt x="124" y="13"/>
                      </a:lnTo>
                      <a:lnTo>
                        <a:pt x="131" y="0"/>
                      </a:lnTo>
                      <a:lnTo>
                        <a:pt x="129" y="0"/>
                      </a:lnTo>
                      <a:lnTo>
                        <a:pt x="127" y="0"/>
                      </a:lnTo>
                      <a:lnTo>
                        <a:pt x="120" y="13"/>
                      </a:lnTo>
                      <a:lnTo>
                        <a:pt x="110" y="25"/>
                      </a:lnTo>
                      <a:lnTo>
                        <a:pt x="99" y="34"/>
                      </a:lnTo>
                      <a:lnTo>
                        <a:pt x="86" y="40"/>
                      </a:lnTo>
                      <a:lnTo>
                        <a:pt x="88" y="42"/>
                      </a:lnTo>
                      <a:lnTo>
                        <a:pt x="89" y="44"/>
                      </a:lnTo>
                      <a:close/>
                    </a:path>
                  </a:pathLst>
                </a:custGeom>
                <a:solidFill>
                  <a:srgbClr val="EFA18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634" name="Freeform 498"/>
                <p:cNvSpPr>
                  <a:spLocks noEditPoints="1"/>
                </p:cNvSpPr>
                <p:nvPr/>
              </p:nvSpPr>
              <p:spPr bwMode="auto">
                <a:xfrm>
                  <a:off x="1483" y="1603"/>
                  <a:ext cx="127" cy="42"/>
                </a:xfrm>
                <a:custGeom>
                  <a:avLst/>
                  <a:gdLst/>
                  <a:ahLst/>
                  <a:cxnLst>
                    <a:cxn ang="0">
                      <a:pos x="0" y="4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4" y="6"/>
                    </a:cxn>
                    <a:cxn ang="0">
                      <a:pos x="6" y="8"/>
                    </a:cxn>
                    <a:cxn ang="0">
                      <a:pos x="6" y="8"/>
                    </a:cxn>
                    <a:cxn ang="0">
                      <a:pos x="6" y="8"/>
                    </a:cxn>
                    <a:cxn ang="0">
                      <a:pos x="4" y="8"/>
                    </a:cxn>
                    <a:cxn ang="0">
                      <a:pos x="4" y="8"/>
                    </a:cxn>
                    <a:cxn ang="0">
                      <a:pos x="4" y="6"/>
                    </a:cxn>
                    <a:cxn ang="0">
                      <a:pos x="4" y="6"/>
                    </a:cxn>
                    <a:cxn ang="0">
                      <a:pos x="2" y="6"/>
                    </a:cxn>
                    <a:cxn ang="0">
                      <a:pos x="0" y="6"/>
                    </a:cxn>
                    <a:cxn ang="0">
                      <a:pos x="86" y="42"/>
                    </a:cxn>
                    <a:cxn ang="0">
                      <a:pos x="99" y="34"/>
                    </a:cxn>
                    <a:cxn ang="0">
                      <a:pos x="110" y="25"/>
                    </a:cxn>
                    <a:cxn ang="0">
                      <a:pos x="120" y="13"/>
                    </a:cxn>
                    <a:cxn ang="0">
                      <a:pos x="127" y="0"/>
                    </a:cxn>
                    <a:cxn ang="0">
                      <a:pos x="125" y="0"/>
                    </a:cxn>
                    <a:cxn ang="0">
                      <a:pos x="122" y="0"/>
                    </a:cxn>
                    <a:cxn ang="0">
                      <a:pos x="116" y="13"/>
                    </a:cxn>
                    <a:cxn ang="0">
                      <a:pos x="106" y="25"/>
                    </a:cxn>
                    <a:cxn ang="0">
                      <a:pos x="95" y="34"/>
                    </a:cxn>
                    <a:cxn ang="0">
                      <a:pos x="80" y="40"/>
                    </a:cxn>
                    <a:cxn ang="0">
                      <a:pos x="84" y="40"/>
                    </a:cxn>
                    <a:cxn ang="0">
                      <a:pos x="86" y="42"/>
                    </a:cxn>
                  </a:cxnLst>
                  <a:rect l="0" t="0" r="r" b="b"/>
                  <a:pathLst>
                    <a:path w="127" h="42">
                      <a:moveTo>
                        <a:pt x="0" y="4"/>
                      </a:move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close/>
                      <a:moveTo>
                        <a:pt x="0" y="6"/>
                      </a:move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4" y="6"/>
                      </a:lnTo>
                      <a:lnTo>
                        <a:pt x="6" y="8"/>
                      </a:lnTo>
                      <a:lnTo>
                        <a:pt x="6" y="8"/>
                      </a:lnTo>
                      <a:lnTo>
                        <a:pt x="6" y="8"/>
                      </a:lnTo>
                      <a:lnTo>
                        <a:pt x="4" y="8"/>
                      </a:lnTo>
                      <a:lnTo>
                        <a:pt x="4" y="8"/>
                      </a:lnTo>
                      <a:lnTo>
                        <a:pt x="4" y="6"/>
                      </a:lnTo>
                      <a:lnTo>
                        <a:pt x="4" y="6"/>
                      </a:lnTo>
                      <a:lnTo>
                        <a:pt x="2" y="6"/>
                      </a:lnTo>
                      <a:lnTo>
                        <a:pt x="0" y="6"/>
                      </a:lnTo>
                      <a:close/>
                      <a:moveTo>
                        <a:pt x="86" y="42"/>
                      </a:moveTo>
                      <a:lnTo>
                        <a:pt x="99" y="34"/>
                      </a:lnTo>
                      <a:lnTo>
                        <a:pt x="110" y="25"/>
                      </a:lnTo>
                      <a:lnTo>
                        <a:pt x="120" y="13"/>
                      </a:lnTo>
                      <a:lnTo>
                        <a:pt x="127" y="0"/>
                      </a:lnTo>
                      <a:lnTo>
                        <a:pt x="125" y="0"/>
                      </a:lnTo>
                      <a:lnTo>
                        <a:pt x="122" y="0"/>
                      </a:lnTo>
                      <a:lnTo>
                        <a:pt x="116" y="13"/>
                      </a:lnTo>
                      <a:lnTo>
                        <a:pt x="106" y="25"/>
                      </a:lnTo>
                      <a:lnTo>
                        <a:pt x="95" y="34"/>
                      </a:lnTo>
                      <a:lnTo>
                        <a:pt x="80" y="40"/>
                      </a:lnTo>
                      <a:lnTo>
                        <a:pt x="84" y="40"/>
                      </a:lnTo>
                      <a:lnTo>
                        <a:pt x="86" y="42"/>
                      </a:lnTo>
                      <a:close/>
                    </a:path>
                  </a:pathLst>
                </a:custGeom>
                <a:solidFill>
                  <a:srgbClr val="F0A28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635" name="Freeform 499"/>
                <p:cNvSpPr>
                  <a:spLocks noEditPoints="1"/>
                </p:cNvSpPr>
                <p:nvPr/>
              </p:nvSpPr>
              <p:spPr bwMode="auto">
                <a:xfrm>
                  <a:off x="1485" y="1603"/>
                  <a:ext cx="123" cy="40"/>
                </a:xfrm>
                <a:custGeom>
                  <a:avLst/>
                  <a:gdLst/>
                  <a:ahLst/>
                  <a:cxnLst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2" y="6"/>
                    </a:cxn>
                    <a:cxn ang="0">
                      <a:pos x="4" y="8"/>
                    </a:cxn>
                    <a:cxn ang="0">
                      <a:pos x="6" y="8"/>
                    </a:cxn>
                    <a:cxn ang="0">
                      <a:pos x="6" y="8"/>
                    </a:cxn>
                    <a:cxn ang="0">
                      <a:pos x="6" y="8"/>
                    </a:cxn>
                    <a:cxn ang="0">
                      <a:pos x="6" y="8"/>
                    </a:cxn>
                    <a:cxn ang="0">
                      <a:pos x="4" y="8"/>
                    </a:cxn>
                    <a:cxn ang="0">
                      <a:pos x="4" y="8"/>
                    </a:cxn>
                    <a:cxn ang="0">
                      <a:pos x="2" y="8"/>
                    </a:cxn>
                    <a:cxn ang="0">
                      <a:pos x="2" y="6"/>
                    </a:cxn>
                    <a:cxn ang="0">
                      <a:pos x="2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82" y="40"/>
                    </a:cxn>
                    <a:cxn ang="0">
                      <a:pos x="95" y="34"/>
                    </a:cxn>
                    <a:cxn ang="0">
                      <a:pos x="106" y="25"/>
                    </a:cxn>
                    <a:cxn ang="0">
                      <a:pos x="116" y="13"/>
                    </a:cxn>
                    <a:cxn ang="0">
                      <a:pos x="123" y="0"/>
                    </a:cxn>
                    <a:cxn ang="0">
                      <a:pos x="120" y="0"/>
                    </a:cxn>
                    <a:cxn ang="0">
                      <a:pos x="118" y="0"/>
                    </a:cxn>
                    <a:cxn ang="0">
                      <a:pos x="112" y="13"/>
                    </a:cxn>
                    <a:cxn ang="0">
                      <a:pos x="102" y="25"/>
                    </a:cxn>
                    <a:cxn ang="0">
                      <a:pos x="89" y="32"/>
                    </a:cxn>
                    <a:cxn ang="0">
                      <a:pos x="76" y="38"/>
                    </a:cxn>
                    <a:cxn ang="0">
                      <a:pos x="78" y="40"/>
                    </a:cxn>
                    <a:cxn ang="0">
                      <a:pos x="82" y="40"/>
                    </a:cxn>
                  </a:cxnLst>
                  <a:rect l="0" t="0" r="r" b="b"/>
                  <a:pathLst>
                    <a:path w="123" h="40">
                      <a:moveTo>
                        <a:pt x="0" y="6"/>
                      </a:moveTo>
                      <a:lnTo>
                        <a:pt x="0" y="6"/>
                      </a:lnTo>
                      <a:lnTo>
                        <a:pt x="2" y="6"/>
                      </a:lnTo>
                      <a:lnTo>
                        <a:pt x="4" y="8"/>
                      </a:lnTo>
                      <a:lnTo>
                        <a:pt x="6" y="8"/>
                      </a:lnTo>
                      <a:lnTo>
                        <a:pt x="6" y="8"/>
                      </a:lnTo>
                      <a:lnTo>
                        <a:pt x="6" y="8"/>
                      </a:lnTo>
                      <a:lnTo>
                        <a:pt x="6" y="8"/>
                      </a:lnTo>
                      <a:lnTo>
                        <a:pt x="4" y="8"/>
                      </a:lnTo>
                      <a:lnTo>
                        <a:pt x="4" y="8"/>
                      </a:lnTo>
                      <a:lnTo>
                        <a:pt x="2" y="8"/>
                      </a:lnTo>
                      <a:lnTo>
                        <a:pt x="2" y="6"/>
                      </a:lnTo>
                      <a:lnTo>
                        <a:pt x="2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close/>
                      <a:moveTo>
                        <a:pt x="82" y="40"/>
                      </a:moveTo>
                      <a:lnTo>
                        <a:pt x="95" y="34"/>
                      </a:lnTo>
                      <a:lnTo>
                        <a:pt x="106" y="25"/>
                      </a:lnTo>
                      <a:lnTo>
                        <a:pt x="116" y="13"/>
                      </a:lnTo>
                      <a:lnTo>
                        <a:pt x="123" y="0"/>
                      </a:lnTo>
                      <a:lnTo>
                        <a:pt x="120" y="0"/>
                      </a:lnTo>
                      <a:lnTo>
                        <a:pt x="118" y="0"/>
                      </a:lnTo>
                      <a:lnTo>
                        <a:pt x="112" y="13"/>
                      </a:lnTo>
                      <a:lnTo>
                        <a:pt x="102" y="25"/>
                      </a:lnTo>
                      <a:lnTo>
                        <a:pt x="89" y="32"/>
                      </a:lnTo>
                      <a:lnTo>
                        <a:pt x="76" y="38"/>
                      </a:lnTo>
                      <a:lnTo>
                        <a:pt x="78" y="40"/>
                      </a:lnTo>
                      <a:lnTo>
                        <a:pt x="82" y="40"/>
                      </a:lnTo>
                      <a:close/>
                    </a:path>
                  </a:pathLst>
                </a:custGeom>
                <a:solidFill>
                  <a:srgbClr val="F0A59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636" name="Freeform 500"/>
                <p:cNvSpPr>
                  <a:spLocks noEditPoints="1"/>
                </p:cNvSpPr>
                <p:nvPr/>
              </p:nvSpPr>
              <p:spPr bwMode="auto">
                <a:xfrm>
                  <a:off x="1489" y="1603"/>
                  <a:ext cx="116" cy="40"/>
                </a:xfrm>
                <a:custGeom>
                  <a:avLst/>
                  <a:gdLst/>
                  <a:ahLst/>
                  <a:cxnLst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2" y="8"/>
                    </a:cxn>
                    <a:cxn ang="0">
                      <a:pos x="6" y="10"/>
                    </a:cxn>
                    <a:cxn ang="0">
                      <a:pos x="4" y="8"/>
                    </a:cxn>
                    <a:cxn ang="0">
                      <a:pos x="4" y="8"/>
                    </a:cxn>
                    <a:cxn ang="0">
                      <a:pos x="2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74" y="40"/>
                    </a:cxn>
                    <a:cxn ang="0">
                      <a:pos x="89" y="34"/>
                    </a:cxn>
                    <a:cxn ang="0">
                      <a:pos x="100" y="25"/>
                    </a:cxn>
                    <a:cxn ang="0">
                      <a:pos x="110" y="13"/>
                    </a:cxn>
                    <a:cxn ang="0">
                      <a:pos x="116" y="0"/>
                    </a:cxn>
                    <a:cxn ang="0">
                      <a:pos x="114" y="0"/>
                    </a:cxn>
                    <a:cxn ang="0">
                      <a:pos x="112" y="0"/>
                    </a:cxn>
                    <a:cxn ang="0">
                      <a:pos x="104" y="13"/>
                    </a:cxn>
                    <a:cxn ang="0">
                      <a:pos x="95" y="25"/>
                    </a:cxn>
                    <a:cxn ang="0">
                      <a:pos x="83" y="32"/>
                    </a:cxn>
                    <a:cxn ang="0">
                      <a:pos x="68" y="38"/>
                    </a:cxn>
                    <a:cxn ang="0">
                      <a:pos x="72" y="38"/>
                    </a:cxn>
                    <a:cxn ang="0">
                      <a:pos x="74" y="40"/>
                    </a:cxn>
                  </a:cxnLst>
                  <a:rect l="0" t="0" r="r" b="b"/>
                  <a:pathLst>
                    <a:path w="116" h="40">
                      <a:moveTo>
                        <a:pt x="0" y="8"/>
                      </a:move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2" y="8"/>
                      </a:lnTo>
                      <a:lnTo>
                        <a:pt x="6" y="10"/>
                      </a:lnTo>
                      <a:lnTo>
                        <a:pt x="4" y="8"/>
                      </a:lnTo>
                      <a:lnTo>
                        <a:pt x="4" y="8"/>
                      </a:lnTo>
                      <a:lnTo>
                        <a:pt x="2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close/>
                      <a:moveTo>
                        <a:pt x="74" y="40"/>
                      </a:moveTo>
                      <a:lnTo>
                        <a:pt x="89" y="34"/>
                      </a:lnTo>
                      <a:lnTo>
                        <a:pt x="100" y="25"/>
                      </a:lnTo>
                      <a:lnTo>
                        <a:pt x="110" y="13"/>
                      </a:lnTo>
                      <a:lnTo>
                        <a:pt x="116" y="0"/>
                      </a:lnTo>
                      <a:lnTo>
                        <a:pt x="114" y="0"/>
                      </a:lnTo>
                      <a:lnTo>
                        <a:pt x="112" y="0"/>
                      </a:lnTo>
                      <a:lnTo>
                        <a:pt x="104" y="13"/>
                      </a:lnTo>
                      <a:lnTo>
                        <a:pt x="95" y="25"/>
                      </a:lnTo>
                      <a:lnTo>
                        <a:pt x="83" y="32"/>
                      </a:lnTo>
                      <a:lnTo>
                        <a:pt x="68" y="38"/>
                      </a:lnTo>
                      <a:lnTo>
                        <a:pt x="72" y="38"/>
                      </a:lnTo>
                      <a:lnTo>
                        <a:pt x="74" y="40"/>
                      </a:lnTo>
                      <a:close/>
                    </a:path>
                  </a:pathLst>
                </a:custGeom>
                <a:solidFill>
                  <a:srgbClr val="F1A79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637" name="Freeform 501"/>
                <p:cNvSpPr>
                  <a:spLocks noEditPoints="1"/>
                </p:cNvSpPr>
                <p:nvPr/>
              </p:nvSpPr>
              <p:spPr bwMode="auto">
                <a:xfrm>
                  <a:off x="1491" y="1603"/>
                  <a:ext cx="112" cy="38"/>
                </a:xfrm>
                <a:custGeom>
                  <a:avLst/>
                  <a:gdLst/>
                  <a:ahLst/>
                  <a:cxnLst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4" y="10"/>
                    </a:cxn>
                    <a:cxn ang="0">
                      <a:pos x="5" y="10"/>
                    </a:cxn>
                    <a:cxn ang="0">
                      <a:pos x="5" y="10"/>
                    </a:cxn>
                    <a:cxn ang="0">
                      <a:pos x="4" y="8"/>
                    </a:cxn>
                    <a:cxn ang="0">
                      <a:pos x="4" y="8"/>
                    </a:cxn>
                    <a:cxn ang="0">
                      <a:pos x="4" y="8"/>
                    </a:cxn>
                    <a:cxn ang="0">
                      <a:pos x="2" y="8"/>
                    </a:cxn>
                    <a:cxn ang="0">
                      <a:pos x="0" y="8"/>
                    </a:cxn>
                    <a:cxn ang="0">
                      <a:pos x="70" y="38"/>
                    </a:cxn>
                    <a:cxn ang="0">
                      <a:pos x="83" y="32"/>
                    </a:cxn>
                    <a:cxn ang="0">
                      <a:pos x="96" y="25"/>
                    </a:cxn>
                    <a:cxn ang="0">
                      <a:pos x="106" y="13"/>
                    </a:cxn>
                    <a:cxn ang="0">
                      <a:pos x="112" y="0"/>
                    </a:cxn>
                    <a:cxn ang="0">
                      <a:pos x="110" y="0"/>
                    </a:cxn>
                    <a:cxn ang="0">
                      <a:pos x="108" y="0"/>
                    </a:cxn>
                    <a:cxn ang="0">
                      <a:pos x="100" y="13"/>
                    </a:cxn>
                    <a:cxn ang="0">
                      <a:pos x="91" y="25"/>
                    </a:cxn>
                    <a:cxn ang="0">
                      <a:pos x="85" y="29"/>
                    </a:cxn>
                    <a:cxn ang="0">
                      <a:pos x="78" y="32"/>
                    </a:cxn>
                    <a:cxn ang="0">
                      <a:pos x="70" y="34"/>
                    </a:cxn>
                    <a:cxn ang="0">
                      <a:pos x="64" y="36"/>
                    </a:cxn>
                    <a:cxn ang="0">
                      <a:pos x="66" y="36"/>
                    </a:cxn>
                    <a:cxn ang="0">
                      <a:pos x="70" y="38"/>
                    </a:cxn>
                  </a:cxnLst>
                  <a:rect l="0" t="0" r="r" b="b"/>
                  <a:pathLst>
                    <a:path w="112" h="38">
                      <a:moveTo>
                        <a:pt x="0" y="8"/>
                      </a:move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4" y="10"/>
                      </a:lnTo>
                      <a:lnTo>
                        <a:pt x="5" y="10"/>
                      </a:lnTo>
                      <a:lnTo>
                        <a:pt x="5" y="10"/>
                      </a:lnTo>
                      <a:lnTo>
                        <a:pt x="4" y="8"/>
                      </a:lnTo>
                      <a:lnTo>
                        <a:pt x="4" y="8"/>
                      </a:lnTo>
                      <a:lnTo>
                        <a:pt x="4" y="8"/>
                      </a:lnTo>
                      <a:lnTo>
                        <a:pt x="2" y="8"/>
                      </a:lnTo>
                      <a:lnTo>
                        <a:pt x="0" y="8"/>
                      </a:lnTo>
                      <a:close/>
                      <a:moveTo>
                        <a:pt x="70" y="38"/>
                      </a:moveTo>
                      <a:lnTo>
                        <a:pt x="83" y="32"/>
                      </a:lnTo>
                      <a:lnTo>
                        <a:pt x="96" y="25"/>
                      </a:lnTo>
                      <a:lnTo>
                        <a:pt x="106" y="13"/>
                      </a:lnTo>
                      <a:lnTo>
                        <a:pt x="112" y="0"/>
                      </a:lnTo>
                      <a:lnTo>
                        <a:pt x="110" y="0"/>
                      </a:lnTo>
                      <a:lnTo>
                        <a:pt x="108" y="0"/>
                      </a:lnTo>
                      <a:lnTo>
                        <a:pt x="100" y="13"/>
                      </a:lnTo>
                      <a:lnTo>
                        <a:pt x="91" y="25"/>
                      </a:lnTo>
                      <a:lnTo>
                        <a:pt x="85" y="29"/>
                      </a:lnTo>
                      <a:lnTo>
                        <a:pt x="78" y="32"/>
                      </a:lnTo>
                      <a:lnTo>
                        <a:pt x="70" y="34"/>
                      </a:lnTo>
                      <a:lnTo>
                        <a:pt x="64" y="36"/>
                      </a:lnTo>
                      <a:lnTo>
                        <a:pt x="66" y="36"/>
                      </a:lnTo>
                      <a:lnTo>
                        <a:pt x="70" y="38"/>
                      </a:lnTo>
                      <a:close/>
                    </a:path>
                  </a:pathLst>
                </a:custGeom>
                <a:solidFill>
                  <a:srgbClr val="F1A89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638" name="Freeform 502"/>
                <p:cNvSpPr>
                  <a:spLocks noEditPoints="1"/>
                </p:cNvSpPr>
                <p:nvPr/>
              </p:nvSpPr>
              <p:spPr bwMode="auto">
                <a:xfrm>
                  <a:off x="1493" y="1603"/>
                  <a:ext cx="108" cy="38"/>
                </a:xfrm>
                <a:custGeom>
                  <a:avLst/>
                  <a:gdLst/>
                  <a:ahLst/>
                  <a:cxnLst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2" y="10"/>
                    </a:cxn>
                    <a:cxn ang="0">
                      <a:pos x="3" y="10"/>
                    </a:cxn>
                    <a:cxn ang="0">
                      <a:pos x="5" y="11"/>
                    </a:cxn>
                    <a:cxn ang="0">
                      <a:pos x="7" y="11"/>
                    </a:cxn>
                    <a:cxn ang="0">
                      <a:pos x="7" y="11"/>
                    </a:cxn>
                    <a:cxn ang="0">
                      <a:pos x="5" y="10"/>
                    </a:cxn>
                    <a:cxn ang="0">
                      <a:pos x="3" y="6"/>
                    </a:cxn>
                    <a:cxn ang="0">
                      <a:pos x="2" y="8"/>
                    </a:cxn>
                    <a:cxn ang="0">
                      <a:pos x="2" y="8"/>
                    </a:cxn>
                    <a:cxn ang="0">
                      <a:pos x="2" y="8"/>
                    </a:cxn>
                    <a:cxn ang="0">
                      <a:pos x="0" y="8"/>
                    </a:cxn>
                    <a:cxn ang="0">
                      <a:pos x="64" y="38"/>
                    </a:cxn>
                    <a:cxn ang="0">
                      <a:pos x="79" y="32"/>
                    </a:cxn>
                    <a:cxn ang="0">
                      <a:pos x="91" y="25"/>
                    </a:cxn>
                    <a:cxn ang="0">
                      <a:pos x="100" y="13"/>
                    </a:cxn>
                    <a:cxn ang="0">
                      <a:pos x="108" y="0"/>
                    </a:cxn>
                    <a:cxn ang="0">
                      <a:pos x="108" y="0"/>
                    </a:cxn>
                    <a:cxn ang="0">
                      <a:pos x="106" y="0"/>
                    </a:cxn>
                    <a:cxn ang="0">
                      <a:pos x="106" y="0"/>
                    </a:cxn>
                    <a:cxn ang="0">
                      <a:pos x="104" y="2"/>
                    </a:cxn>
                    <a:cxn ang="0">
                      <a:pos x="100" y="8"/>
                    </a:cxn>
                    <a:cxn ang="0">
                      <a:pos x="96" y="13"/>
                    </a:cxn>
                    <a:cxn ang="0">
                      <a:pos x="91" y="19"/>
                    </a:cxn>
                    <a:cxn ang="0">
                      <a:pos x="85" y="23"/>
                    </a:cxn>
                    <a:cxn ang="0">
                      <a:pos x="79" y="29"/>
                    </a:cxn>
                    <a:cxn ang="0">
                      <a:pos x="74" y="30"/>
                    </a:cxn>
                    <a:cxn ang="0">
                      <a:pos x="66" y="32"/>
                    </a:cxn>
                    <a:cxn ang="0">
                      <a:pos x="58" y="34"/>
                    </a:cxn>
                    <a:cxn ang="0">
                      <a:pos x="60" y="36"/>
                    </a:cxn>
                    <a:cxn ang="0">
                      <a:pos x="64" y="38"/>
                    </a:cxn>
                  </a:cxnLst>
                  <a:rect l="0" t="0" r="r" b="b"/>
                  <a:pathLst>
                    <a:path w="108" h="38">
                      <a:moveTo>
                        <a:pt x="0" y="8"/>
                      </a:moveTo>
                      <a:lnTo>
                        <a:pt x="0" y="8"/>
                      </a:lnTo>
                      <a:lnTo>
                        <a:pt x="2" y="10"/>
                      </a:lnTo>
                      <a:lnTo>
                        <a:pt x="3" y="10"/>
                      </a:lnTo>
                      <a:lnTo>
                        <a:pt x="5" y="11"/>
                      </a:lnTo>
                      <a:lnTo>
                        <a:pt x="7" y="11"/>
                      </a:lnTo>
                      <a:lnTo>
                        <a:pt x="7" y="11"/>
                      </a:lnTo>
                      <a:lnTo>
                        <a:pt x="5" y="10"/>
                      </a:lnTo>
                      <a:lnTo>
                        <a:pt x="3" y="6"/>
                      </a:lnTo>
                      <a:lnTo>
                        <a:pt x="2" y="8"/>
                      </a:lnTo>
                      <a:lnTo>
                        <a:pt x="2" y="8"/>
                      </a:lnTo>
                      <a:lnTo>
                        <a:pt x="2" y="8"/>
                      </a:lnTo>
                      <a:lnTo>
                        <a:pt x="0" y="8"/>
                      </a:lnTo>
                      <a:close/>
                      <a:moveTo>
                        <a:pt x="64" y="38"/>
                      </a:moveTo>
                      <a:lnTo>
                        <a:pt x="79" y="32"/>
                      </a:lnTo>
                      <a:lnTo>
                        <a:pt x="91" y="25"/>
                      </a:lnTo>
                      <a:lnTo>
                        <a:pt x="100" y="13"/>
                      </a:lnTo>
                      <a:lnTo>
                        <a:pt x="108" y="0"/>
                      </a:lnTo>
                      <a:lnTo>
                        <a:pt x="108" y="0"/>
                      </a:lnTo>
                      <a:lnTo>
                        <a:pt x="106" y="0"/>
                      </a:lnTo>
                      <a:lnTo>
                        <a:pt x="106" y="0"/>
                      </a:lnTo>
                      <a:lnTo>
                        <a:pt x="104" y="2"/>
                      </a:lnTo>
                      <a:lnTo>
                        <a:pt x="100" y="8"/>
                      </a:lnTo>
                      <a:lnTo>
                        <a:pt x="96" y="13"/>
                      </a:lnTo>
                      <a:lnTo>
                        <a:pt x="91" y="19"/>
                      </a:lnTo>
                      <a:lnTo>
                        <a:pt x="85" y="23"/>
                      </a:lnTo>
                      <a:lnTo>
                        <a:pt x="79" y="29"/>
                      </a:lnTo>
                      <a:lnTo>
                        <a:pt x="74" y="30"/>
                      </a:lnTo>
                      <a:lnTo>
                        <a:pt x="66" y="32"/>
                      </a:lnTo>
                      <a:lnTo>
                        <a:pt x="58" y="34"/>
                      </a:lnTo>
                      <a:lnTo>
                        <a:pt x="60" y="36"/>
                      </a:lnTo>
                      <a:lnTo>
                        <a:pt x="64" y="38"/>
                      </a:lnTo>
                      <a:close/>
                    </a:path>
                  </a:pathLst>
                </a:custGeom>
                <a:solidFill>
                  <a:srgbClr val="F1AB9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639" name="Freeform 503"/>
                <p:cNvSpPr>
                  <a:spLocks noEditPoints="1"/>
                </p:cNvSpPr>
                <p:nvPr/>
              </p:nvSpPr>
              <p:spPr bwMode="auto">
                <a:xfrm>
                  <a:off x="1495" y="1603"/>
                  <a:ext cx="104" cy="36"/>
                </a:xfrm>
                <a:custGeom>
                  <a:avLst/>
                  <a:gdLst/>
                  <a:ahLst/>
                  <a:cxnLst>
                    <a:cxn ang="0">
                      <a:pos x="0" y="8"/>
                    </a:cxn>
                    <a:cxn ang="0">
                      <a:pos x="1" y="10"/>
                    </a:cxn>
                    <a:cxn ang="0">
                      <a:pos x="1" y="10"/>
                    </a:cxn>
                    <a:cxn ang="0">
                      <a:pos x="3" y="11"/>
                    </a:cxn>
                    <a:cxn ang="0">
                      <a:pos x="3" y="11"/>
                    </a:cxn>
                    <a:cxn ang="0">
                      <a:pos x="7" y="11"/>
                    </a:cxn>
                    <a:cxn ang="0">
                      <a:pos x="9" y="13"/>
                    </a:cxn>
                    <a:cxn ang="0">
                      <a:pos x="5" y="10"/>
                    </a:cxn>
                    <a:cxn ang="0">
                      <a:pos x="3" y="4"/>
                    </a:cxn>
                    <a:cxn ang="0">
                      <a:pos x="1" y="6"/>
                    </a:cxn>
                    <a:cxn ang="0">
                      <a:pos x="0" y="8"/>
                    </a:cxn>
                    <a:cxn ang="0">
                      <a:pos x="60" y="36"/>
                    </a:cxn>
                    <a:cxn ang="0">
                      <a:pos x="66" y="34"/>
                    </a:cxn>
                    <a:cxn ang="0">
                      <a:pos x="74" y="32"/>
                    </a:cxn>
                    <a:cxn ang="0">
                      <a:pos x="81" y="29"/>
                    </a:cxn>
                    <a:cxn ang="0">
                      <a:pos x="87" y="25"/>
                    </a:cxn>
                    <a:cxn ang="0">
                      <a:pos x="96" y="13"/>
                    </a:cxn>
                    <a:cxn ang="0">
                      <a:pos x="104" y="0"/>
                    </a:cxn>
                    <a:cxn ang="0">
                      <a:pos x="104" y="0"/>
                    </a:cxn>
                    <a:cxn ang="0">
                      <a:pos x="104" y="0"/>
                    </a:cxn>
                    <a:cxn ang="0">
                      <a:pos x="102" y="0"/>
                    </a:cxn>
                    <a:cxn ang="0">
                      <a:pos x="100" y="2"/>
                    </a:cxn>
                    <a:cxn ang="0">
                      <a:pos x="96" y="8"/>
                    </a:cxn>
                    <a:cxn ang="0">
                      <a:pos x="92" y="13"/>
                    </a:cxn>
                    <a:cxn ang="0">
                      <a:pos x="87" y="19"/>
                    </a:cxn>
                    <a:cxn ang="0">
                      <a:pos x="81" y="23"/>
                    </a:cxn>
                    <a:cxn ang="0">
                      <a:pos x="74" y="27"/>
                    </a:cxn>
                    <a:cxn ang="0">
                      <a:pos x="68" y="30"/>
                    </a:cxn>
                    <a:cxn ang="0">
                      <a:pos x="60" y="32"/>
                    </a:cxn>
                    <a:cxn ang="0">
                      <a:pos x="53" y="32"/>
                    </a:cxn>
                    <a:cxn ang="0">
                      <a:pos x="56" y="34"/>
                    </a:cxn>
                    <a:cxn ang="0">
                      <a:pos x="60" y="36"/>
                    </a:cxn>
                  </a:cxnLst>
                  <a:rect l="0" t="0" r="r" b="b"/>
                  <a:pathLst>
                    <a:path w="104" h="36">
                      <a:moveTo>
                        <a:pt x="0" y="8"/>
                      </a:moveTo>
                      <a:lnTo>
                        <a:pt x="1" y="10"/>
                      </a:lnTo>
                      <a:lnTo>
                        <a:pt x="1" y="10"/>
                      </a:lnTo>
                      <a:lnTo>
                        <a:pt x="3" y="11"/>
                      </a:lnTo>
                      <a:lnTo>
                        <a:pt x="3" y="11"/>
                      </a:lnTo>
                      <a:lnTo>
                        <a:pt x="7" y="11"/>
                      </a:lnTo>
                      <a:lnTo>
                        <a:pt x="9" y="13"/>
                      </a:lnTo>
                      <a:lnTo>
                        <a:pt x="5" y="10"/>
                      </a:lnTo>
                      <a:lnTo>
                        <a:pt x="3" y="4"/>
                      </a:lnTo>
                      <a:lnTo>
                        <a:pt x="1" y="6"/>
                      </a:lnTo>
                      <a:lnTo>
                        <a:pt x="0" y="8"/>
                      </a:lnTo>
                      <a:close/>
                      <a:moveTo>
                        <a:pt x="60" y="36"/>
                      </a:moveTo>
                      <a:lnTo>
                        <a:pt x="66" y="34"/>
                      </a:lnTo>
                      <a:lnTo>
                        <a:pt x="74" y="32"/>
                      </a:lnTo>
                      <a:lnTo>
                        <a:pt x="81" y="29"/>
                      </a:lnTo>
                      <a:lnTo>
                        <a:pt x="87" y="25"/>
                      </a:lnTo>
                      <a:lnTo>
                        <a:pt x="96" y="13"/>
                      </a:lnTo>
                      <a:lnTo>
                        <a:pt x="104" y="0"/>
                      </a:lnTo>
                      <a:lnTo>
                        <a:pt x="104" y="0"/>
                      </a:lnTo>
                      <a:lnTo>
                        <a:pt x="104" y="0"/>
                      </a:lnTo>
                      <a:lnTo>
                        <a:pt x="102" y="0"/>
                      </a:lnTo>
                      <a:lnTo>
                        <a:pt x="100" y="2"/>
                      </a:lnTo>
                      <a:lnTo>
                        <a:pt x="96" y="8"/>
                      </a:lnTo>
                      <a:lnTo>
                        <a:pt x="92" y="13"/>
                      </a:lnTo>
                      <a:lnTo>
                        <a:pt x="87" y="19"/>
                      </a:lnTo>
                      <a:lnTo>
                        <a:pt x="81" y="23"/>
                      </a:lnTo>
                      <a:lnTo>
                        <a:pt x="74" y="27"/>
                      </a:lnTo>
                      <a:lnTo>
                        <a:pt x="68" y="30"/>
                      </a:lnTo>
                      <a:lnTo>
                        <a:pt x="60" y="32"/>
                      </a:lnTo>
                      <a:lnTo>
                        <a:pt x="53" y="32"/>
                      </a:lnTo>
                      <a:lnTo>
                        <a:pt x="56" y="34"/>
                      </a:lnTo>
                      <a:lnTo>
                        <a:pt x="60" y="36"/>
                      </a:lnTo>
                      <a:close/>
                    </a:path>
                  </a:pathLst>
                </a:custGeom>
                <a:solidFill>
                  <a:srgbClr val="F2AC9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640" name="Freeform 504"/>
                <p:cNvSpPr>
                  <a:spLocks noEditPoints="1"/>
                </p:cNvSpPr>
                <p:nvPr/>
              </p:nvSpPr>
              <p:spPr bwMode="auto">
                <a:xfrm>
                  <a:off x="1496" y="1605"/>
                  <a:ext cx="101" cy="32"/>
                </a:xfrm>
                <a:custGeom>
                  <a:avLst/>
                  <a:gdLst/>
                  <a:ahLst/>
                  <a:cxnLst>
                    <a:cxn ang="0">
                      <a:pos x="0" y="4"/>
                    </a:cxn>
                    <a:cxn ang="0">
                      <a:pos x="2" y="8"/>
                    </a:cxn>
                    <a:cxn ang="0">
                      <a:pos x="4" y="9"/>
                    </a:cxn>
                    <a:cxn ang="0">
                      <a:pos x="8" y="11"/>
                    </a:cxn>
                    <a:cxn ang="0">
                      <a:pos x="12" y="13"/>
                    </a:cxn>
                    <a:cxn ang="0">
                      <a:pos x="8" y="8"/>
                    </a:cxn>
                    <a:cxn ang="0">
                      <a:pos x="2" y="2"/>
                    </a:cxn>
                    <a:cxn ang="0">
                      <a:pos x="2" y="2"/>
                    </a:cxn>
                    <a:cxn ang="0">
                      <a:pos x="0" y="4"/>
                    </a:cxn>
                    <a:cxn ang="0">
                      <a:pos x="55" y="32"/>
                    </a:cxn>
                    <a:cxn ang="0">
                      <a:pos x="63" y="30"/>
                    </a:cxn>
                    <a:cxn ang="0">
                      <a:pos x="71" y="28"/>
                    </a:cxn>
                    <a:cxn ang="0">
                      <a:pos x="76" y="27"/>
                    </a:cxn>
                    <a:cxn ang="0">
                      <a:pos x="82" y="21"/>
                    </a:cxn>
                    <a:cxn ang="0">
                      <a:pos x="88" y="17"/>
                    </a:cxn>
                    <a:cxn ang="0">
                      <a:pos x="93" y="11"/>
                    </a:cxn>
                    <a:cxn ang="0">
                      <a:pos x="97" y="6"/>
                    </a:cxn>
                    <a:cxn ang="0">
                      <a:pos x="101" y="0"/>
                    </a:cxn>
                    <a:cxn ang="0">
                      <a:pos x="99" y="0"/>
                    </a:cxn>
                    <a:cxn ang="0">
                      <a:pos x="97" y="0"/>
                    </a:cxn>
                    <a:cxn ang="0">
                      <a:pos x="88" y="11"/>
                    </a:cxn>
                    <a:cxn ang="0">
                      <a:pos x="76" y="21"/>
                    </a:cxn>
                    <a:cxn ang="0">
                      <a:pos x="71" y="25"/>
                    </a:cxn>
                    <a:cxn ang="0">
                      <a:pos x="65" y="27"/>
                    </a:cxn>
                    <a:cxn ang="0">
                      <a:pos x="57" y="28"/>
                    </a:cxn>
                    <a:cxn ang="0">
                      <a:pos x="50" y="28"/>
                    </a:cxn>
                    <a:cxn ang="0">
                      <a:pos x="48" y="28"/>
                    </a:cxn>
                    <a:cxn ang="0">
                      <a:pos x="46" y="28"/>
                    </a:cxn>
                    <a:cxn ang="0">
                      <a:pos x="50" y="30"/>
                    </a:cxn>
                    <a:cxn ang="0">
                      <a:pos x="55" y="32"/>
                    </a:cxn>
                  </a:cxnLst>
                  <a:rect l="0" t="0" r="r" b="b"/>
                  <a:pathLst>
                    <a:path w="101" h="32">
                      <a:moveTo>
                        <a:pt x="0" y="4"/>
                      </a:moveTo>
                      <a:lnTo>
                        <a:pt x="2" y="8"/>
                      </a:lnTo>
                      <a:lnTo>
                        <a:pt x="4" y="9"/>
                      </a:lnTo>
                      <a:lnTo>
                        <a:pt x="8" y="11"/>
                      </a:lnTo>
                      <a:lnTo>
                        <a:pt x="12" y="13"/>
                      </a:lnTo>
                      <a:lnTo>
                        <a:pt x="8" y="8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0" y="4"/>
                      </a:lnTo>
                      <a:close/>
                      <a:moveTo>
                        <a:pt x="55" y="32"/>
                      </a:moveTo>
                      <a:lnTo>
                        <a:pt x="63" y="30"/>
                      </a:lnTo>
                      <a:lnTo>
                        <a:pt x="71" y="28"/>
                      </a:lnTo>
                      <a:lnTo>
                        <a:pt x="76" y="27"/>
                      </a:lnTo>
                      <a:lnTo>
                        <a:pt x="82" y="21"/>
                      </a:lnTo>
                      <a:lnTo>
                        <a:pt x="88" y="17"/>
                      </a:lnTo>
                      <a:lnTo>
                        <a:pt x="93" y="11"/>
                      </a:lnTo>
                      <a:lnTo>
                        <a:pt x="97" y="6"/>
                      </a:lnTo>
                      <a:lnTo>
                        <a:pt x="101" y="0"/>
                      </a:lnTo>
                      <a:lnTo>
                        <a:pt x="99" y="0"/>
                      </a:lnTo>
                      <a:lnTo>
                        <a:pt x="97" y="0"/>
                      </a:lnTo>
                      <a:lnTo>
                        <a:pt x="88" y="11"/>
                      </a:lnTo>
                      <a:lnTo>
                        <a:pt x="76" y="21"/>
                      </a:lnTo>
                      <a:lnTo>
                        <a:pt x="71" y="25"/>
                      </a:lnTo>
                      <a:lnTo>
                        <a:pt x="65" y="27"/>
                      </a:lnTo>
                      <a:lnTo>
                        <a:pt x="57" y="28"/>
                      </a:lnTo>
                      <a:lnTo>
                        <a:pt x="50" y="28"/>
                      </a:lnTo>
                      <a:lnTo>
                        <a:pt x="48" y="28"/>
                      </a:lnTo>
                      <a:lnTo>
                        <a:pt x="46" y="28"/>
                      </a:lnTo>
                      <a:lnTo>
                        <a:pt x="50" y="30"/>
                      </a:lnTo>
                      <a:lnTo>
                        <a:pt x="55" y="32"/>
                      </a:lnTo>
                      <a:close/>
                    </a:path>
                  </a:pathLst>
                </a:custGeom>
                <a:solidFill>
                  <a:srgbClr val="F2AF9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641" name="Freeform 505"/>
                <p:cNvSpPr>
                  <a:spLocks noEditPoints="1"/>
                </p:cNvSpPr>
                <p:nvPr/>
              </p:nvSpPr>
              <p:spPr bwMode="auto">
                <a:xfrm>
                  <a:off x="1498" y="1605"/>
                  <a:ext cx="97" cy="30"/>
                </a:xfrm>
                <a:custGeom>
                  <a:avLst/>
                  <a:gdLst/>
                  <a:ahLst/>
                  <a:cxnLst>
                    <a:cxn ang="0">
                      <a:pos x="0" y="2"/>
                    </a:cxn>
                    <a:cxn ang="0">
                      <a:pos x="2" y="8"/>
                    </a:cxn>
                    <a:cxn ang="0">
                      <a:pos x="6" y="11"/>
                    </a:cxn>
                    <a:cxn ang="0">
                      <a:pos x="14" y="15"/>
                    </a:cxn>
                    <a:cxn ang="0">
                      <a:pos x="19" y="19"/>
                    </a:cxn>
                    <a:cxn ang="0">
                      <a:pos x="10" y="9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50" y="30"/>
                    </a:cxn>
                    <a:cxn ang="0">
                      <a:pos x="57" y="30"/>
                    </a:cxn>
                    <a:cxn ang="0">
                      <a:pos x="65" y="28"/>
                    </a:cxn>
                    <a:cxn ang="0">
                      <a:pos x="71" y="25"/>
                    </a:cxn>
                    <a:cxn ang="0">
                      <a:pos x="78" y="21"/>
                    </a:cxn>
                    <a:cxn ang="0">
                      <a:pos x="84" y="17"/>
                    </a:cxn>
                    <a:cxn ang="0">
                      <a:pos x="89" y="11"/>
                    </a:cxn>
                    <a:cxn ang="0">
                      <a:pos x="93" y="6"/>
                    </a:cxn>
                    <a:cxn ang="0">
                      <a:pos x="97" y="0"/>
                    </a:cxn>
                    <a:cxn ang="0">
                      <a:pos x="95" y="0"/>
                    </a:cxn>
                    <a:cxn ang="0">
                      <a:pos x="91" y="2"/>
                    </a:cxn>
                    <a:cxn ang="0">
                      <a:pos x="84" y="11"/>
                    </a:cxn>
                    <a:cxn ang="0">
                      <a:pos x="74" y="19"/>
                    </a:cxn>
                    <a:cxn ang="0">
                      <a:pos x="61" y="25"/>
                    </a:cxn>
                    <a:cxn ang="0">
                      <a:pos x="48" y="27"/>
                    </a:cxn>
                    <a:cxn ang="0">
                      <a:pos x="46" y="27"/>
                    </a:cxn>
                    <a:cxn ang="0">
                      <a:pos x="46" y="27"/>
                    </a:cxn>
                    <a:cxn ang="0">
                      <a:pos x="46" y="27"/>
                    </a:cxn>
                    <a:cxn ang="0">
                      <a:pos x="46" y="27"/>
                    </a:cxn>
                    <a:cxn ang="0">
                      <a:pos x="46" y="27"/>
                    </a:cxn>
                    <a:cxn ang="0">
                      <a:pos x="46" y="27"/>
                    </a:cxn>
                    <a:cxn ang="0">
                      <a:pos x="40" y="27"/>
                    </a:cxn>
                    <a:cxn ang="0">
                      <a:pos x="36" y="27"/>
                    </a:cxn>
                    <a:cxn ang="0">
                      <a:pos x="40" y="27"/>
                    </a:cxn>
                    <a:cxn ang="0">
                      <a:pos x="44" y="28"/>
                    </a:cxn>
                    <a:cxn ang="0">
                      <a:pos x="46" y="30"/>
                    </a:cxn>
                    <a:cxn ang="0">
                      <a:pos x="50" y="30"/>
                    </a:cxn>
                  </a:cxnLst>
                  <a:rect l="0" t="0" r="r" b="b"/>
                  <a:pathLst>
                    <a:path w="97" h="30">
                      <a:moveTo>
                        <a:pt x="0" y="2"/>
                      </a:moveTo>
                      <a:lnTo>
                        <a:pt x="2" y="8"/>
                      </a:lnTo>
                      <a:lnTo>
                        <a:pt x="6" y="11"/>
                      </a:lnTo>
                      <a:lnTo>
                        <a:pt x="14" y="15"/>
                      </a:lnTo>
                      <a:lnTo>
                        <a:pt x="19" y="19"/>
                      </a:lnTo>
                      <a:lnTo>
                        <a:pt x="10" y="9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0" y="2"/>
                      </a:lnTo>
                      <a:lnTo>
                        <a:pt x="0" y="2"/>
                      </a:lnTo>
                      <a:close/>
                      <a:moveTo>
                        <a:pt x="50" y="30"/>
                      </a:moveTo>
                      <a:lnTo>
                        <a:pt x="57" y="30"/>
                      </a:lnTo>
                      <a:lnTo>
                        <a:pt x="65" y="28"/>
                      </a:lnTo>
                      <a:lnTo>
                        <a:pt x="71" y="25"/>
                      </a:lnTo>
                      <a:lnTo>
                        <a:pt x="78" y="21"/>
                      </a:lnTo>
                      <a:lnTo>
                        <a:pt x="84" y="17"/>
                      </a:lnTo>
                      <a:lnTo>
                        <a:pt x="89" y="11"/>
                      </a:lnTo>
                      <a:lnTo>
                        <a:pt x="93" y="6"/>
                      </a:lnTo>
                      <a:lnTo>
                        <a:pt x="97" y="0"/>
                      </a:lnTo>
                      <a:lnTo>
                        <a:pt x="95" y="0"/>
                      </a:lnTo>
                      <a:lnTo>
                        <a:pt x="91" y="2"/>
                      </a:lnTo>
                      <a:lnTo>
                        <a:pt x="84" y="11"/>
                      </a:lnTo>
                      <a:lnTo>
                        <a:pt x="74" y="19"/>
                      </a:lnTo>
                      <a:lnTo>
                        <a:pt x="61" y="25"/>
                      </a:lnTo>
                      <a:lnTo>
                        <a:pt x="48" y="27"/>
                      </a:lnTo>
                      <a:lnTo>
                        <a:pt x="46" y="27"/>
                      </a:lnTo>
                      <a:lnTo>
                        <a:pt x="46" y="27"/>
                      </a:lnTo>
                      <a:lnTo>
                        <a:pt x="46" y="27"/>
                      </a:lnTo>
                      <a:lnTo>
                        <a:pt x="46" y="27"/>
                      </a:lnTo>
                      <a:lnTo>
                        <a:pt x="46" y="27"/>
                      </a:lnTo>
                      <a:lnTo>
                        <a:pt x="46" y="27"/>
                      </a:lnTo>
                      <a:lnTo>
                        <a:pt x="40" y="27"/>
                      </a:lnTo>
                      <a:lnTo>
                        <a:pt x="36" y="27"/>
                      </a:lnTo>
                      <a:lnTo>
                        <a:pt x="40" y="27"/>
                      </a:lnTo>
                      <a:lnTo>
                        <a:pt x="44" y="28"/>
                      </a:lnTo>
                      <a:lnTo>
                        <a:pt x="46" y="30"/>
                      </a:lnTo>
                      <a:lnTo>
                        <a:pt x="50" y="30"/>
                      </a:lnTo>
                      <a:close/>
                    </a:path>
                  </a:pathLst>
                </a:custGeom>
                <a:solidFill>
                  <a:srgbClr val="F2B19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642" name="Freeform 506"/>
                <p:cNvSpPr>
                  <a:spLocks/>
                </p:cNvSpPr>
                <p:nvPr/>
              </p:nvSpPr>
              <p:spPr bwMode="auto">
                <a:xfrm>
                  <a:off x="1498" y="1605"/>
                  <a:ext cx="95" cy="28"/>
                </a:xfrm>
                <a:custGeom>
                  <a:avLst/>
                  <a:gdLst/>
                  <a:ahLst/>
                  <a:cxnLst>
                    <a:cxn ang="0">
                      <a:pos x="0" y="2"/>
                    </a:cxn>
                    <a:cxn ang="0">
                      <a:pos x="6" y="8"/>
                    </a:cxn>
                    <a:cxn ang="0">
                      <a:pos x="10" y="13"/>
                    </a:cxn>
                    <a:cxn ang="0">
                      <a:pos x="17" y="17"/>
                    </a:cxn>
                    <a:cxn ang="0">
                      <a:pos x="23" y="21"/>
                    </a:cxn>
                    <a:cxn ang="0">
                      <a:pos x="34" y="25"/>
                    </a:cxn>
                    <a:cxn ang="0">
                      <a:pos x="44" y="28"/>
                    </a:cxn>
                    <a:cxn ang="0">
                      <a:pos x="44" y="28"/>
                    </a:cxn>
                    <a:cxn ang="0">
                      <a:pos x="44" y="28"/>
                    </a:cxn>
                    <a:cxn ang="0">
                      <a:pos x="46" y="28"/>
                    </a:cxn>
                    <a:cxn ang="0">
                      <a:pos x="48" y="28"/>
                    </a:cxn>
                    <a:cxn ang="0">
                      <a:pos x="55" y="28"/>
                    </a:cxn>
                    <a:cxn ang="0">
                      <a:pos x="63" y="27"/>
                    </a:cxn>
                    <a:cxn ang="0">
                      <a:pos x="69" y="25"/>
                    </a:cxn>
                    <a:cxn ang="0">
                      <a:pos x="74" y="21"/>
                    </a:cxn>
                    <a:cxn ang="0">
                      <a:pos x="86" y="11"/>
                    </a:cxn>
                    <a:cxn ang="0">
                      <a:pos x="95" y="0"/>
                    </a:cxn>
                    <a:cxn ang="0">
                      <a:pos x="91" y="2"/>
                    </a:cxn>
                    <a:cxn ang="0">
                      <a:pos x="89" y="2"/>
                    </a:cxn>
                    <a:cxn ang="0">
                      <a:pos x="82" y="11"/>
                    </a:cxn>
                    <a:cxn ang="0">
                      <a:pos x="72" y="19"/>
                    </a:cxn>
                    <a:cxn ang="0">
                      <a:pos x="61" y="23"/>
                    </a:cxn>
                    <a:cxn ang="0">
                      <a:pos x="48" y="25"/>
                    </a:cxn>
                    <a:cxn ang="0">
                      <a:pos x="46" y="27"/>
                    </a:cxn>
                    <a:cxn ang="0">
                      <a:pos x="46" y="27"/>
                    </a:cxn>
                    <a:cxn ang="0">
                      <a:pos x="46" y="27"/>
                    </a:cxn>
                    <a:cxn ang="0">
                      <a:pos x="46" y="25"/>
                    </a:cxn>
                    <a:cxn ang="0">
                      <a:pos x="33" y="23"/>
                    </a:cxn>
                    <a:cxn ang="0">
                      <a:pos x="21" y="17"/>
                    </a:cxn>
                    <a:cxn ang="0">
                      <a:pos x="12" y="9"/>
                    </a:cxn>
                    <a:cxn ang="0">
                      <a:pos x="4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0" y="2"/>
                    </a:cxn>
                  </a:cxnLst>
                  <a:rect l="0" t="0" r="r" b="b"/>
                  <a:pathLst>
                    <a:path w="95" h="28">
                      <a:moveTo>
                        <a:pt x="0" y="2"/>
                      </a:moveTo>
                      <a:lnTo>
                        <a:pt x="6" y="8"/>
                      </a:lnTo>
                      <a:lnTo>
                        <a:pt x="10" y="13"/>
                      </a:lnTo>
                      <a:lnTo>
                        <a:pt x="17" y="17"/>
                      </a:lnTo>
                      <a:lnTo>
                        <a:pt x="23" y="21"/>
                      </a:lnTo>
                      <a:lnTo>
                        <a:pt x="34" y="25"/>
                      </a:lnTo>
                      <a:lnTo>
                        <a:pt x="44" y="28"/>
                      </a:lnTo>
                      <a:lnTo>
                        <a:pt x="44" y="28"/>
                      </a:lnTo>
                      <a:lnTo>
                        <a:pt x="44" y="28"/>
                      </a:lnTo>
                      <a:lnTo>
                        <a:pt x="46" y="28"/>
                      </a:lnTo>
                      <a:lnTo>
                        <a:pt x="48" y="28"/>
                      </a:lnTo>
                      <a:lnTo>
                        <a:pt x="55" y="28"/>
                      </a:lnTo>
                      <a:lnTo>
                        <a:pt x="63" y="27"/>
                      </a:lnTo>
                      <a:lnTo>
                        <a:pt x="69" y="25"/>
                      </a:lnTo>
                      <a:lnTo>
                        <a:pt x="74" y="21"/>
                      </a:lnTo>
                      <a:lnTo>
                        <a:pt x="86" y="11"/>
                      </a:lnTo>
                      <a:lnTo>
                        <a:pt x="95" y="0"/>
                      </a:lnTo>
                      <a:lnTo>
                        <a:pt x="91" y="2"/>
                      </a:lnTo>
                      <a:lnTo>
                        <a:pt x="89" y="2"/>
                      </a:lnTo>
                      <a:lnTo>
                        <a:pt x="82" y="11"/>
                      </a:lnTo>
                      <a:lnTo>
                        <a:pt x="72" y="19"/>
                      </a:lnTo>
                      <a:lnTo>
                        <a:pt x="61" y="23"/>
                      </a:lnTo>
                      <a:lnTo>
                        <a:pt x="48" y="25"/>
                      </a:lnTo>
                      <a:lnTo>
                        <a:pt x="46" y="27"/>
                      </a:lnTo>
                      <a:lnTo>
                        <a:pt x="46" y="27"/>
                      </a:lnTo>
                      <a:lnTo>
                        <a:pt x="46" y="27"/>
                      </a:lnTo>
                      <a:lnTo>
                        <a:pt x="46" y="25"/>
                      </a:lnTo>
                      <a:lnTo>
                        <a:pt x="33" y="23"/>
                      </a:lnTo>
                      <a:lnTo>
                        <a:pt x="21" y="17"/>
                      </a:lnTo>
                      <a:lnTo>
                        <a:pt x="12" y="9"/>
                      </a:lnTo>
                      <a:lnTo>
                        <a:pt x="4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F3B3A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643" name="Freeform 507"/>
                <p:cNvSpPr>
                  <a:spLocks noEditPoints="1"/>
                </p:cNvSpPr>
                <p:nvPr/>
              </p:nvSpPr>
              <p:spPr bwMode="auto">
                <a:xfrm>
                  <a:off x="1500" y="1603"/>
                  <a:ext cx="89" cy="29"/>
                </a:xfrm>
                <a:custGeom>
                  <a:avLst/>
                  <a:gdLst/>
                  <a:ahLst/>
                  <a:cxnLst>
                    <a:cxn ang="0">
                      <a:pos x="0" y="2"/>
                    </a:cxn>
                    <a:cxn ang="0">
                      <a:pos x="8" y="11"/>
                    </a:cxn>
                    <a:cxn ang="0">
                      <a:pos x="17" y="21"/>
                    </a:cxn>
                    <a:cxn ang="0">
                      <a:pos x="19" y="21"/>
                    </a:cxn>
                    <a:cxn ang="0">
                      <a:pos x="21" y="23"/>
                    </a:cxn>
                    <a:cxn ang="0">
                      <a:pos x="29" y="25"/>
                    </a:cxn>
                    <a:cxn ang="0">
                      <a:pos x="34" y="29"/>
                    </a:cxn>
                    <a:cxn ang="0">
                      <a:pos x="38" y="29"/>
                    </a:cxn>
                    <a:cxn ang="0">
                      <a:pos x="44" y="29"/>
                    </a:cxn>
                    <a:cxn ang="0">
                      <a:pos x="44" y="27"/>
                    </a:cxn>
                    <a:cxn ang="0">
                      <a:pos x="42" y="25"/>
                    </a:cxn>
                    <a:cxn ang="0">
                      <a:pos x="31" y="23"/>
                    </a:cxn>
                    <a:cxn ang="0">
                      <a:pos x="19" y="17"/>
                    </a:cxn>
                    <a:cxn ang="0">
                      <a:pos x="12" y="10"/>
                    </a:cxn>
                    <a:cxn ang="0">
                      <a:pos x="4" y="0"/>
                    </a:cxn>
                    <a:cxn ang="0">
                      <a:pos x="2" y="2"/>
                    </a:cxn>
                    <a:cxn ang="0">
                      <a:pos x="0" y="2"/>
                    </a:cxn>
                    <a:cxn ang="0">
                      <a:pos x="44" y="29"/>
                    </a:cxn>
                    <a:cxn ang="0">
                      <a:pos x="44" y="29"/>
                    </a:cxn>
                    <a:cxn ang="0">
                      <a:pos x="46" y="29"/>
                    </a:cxn>
                    <a:cxn ang="0">
                      <a:pos x="59" y="27"/>
                    </a:cxn>
                    <a:cxn ang="0">
                      <a:pos x="72" y="21"/>
                    </a:cxn>
                    <a:cxn ang="0">
                      <a:pos x="82" y="13"/>
                    </a:cxn>
                    <a:cxn ang="0">
                      <a:pos x="89" y="4"/>
                    </a:cxn>
                    <a:cxn ang="0">
                      <a:pos x="87" y="4"/>
                    </a:cxn>
                    <a:cxn ang="0">
                      <a:pos x="84" y="4"/>
                    </a:cxn>
                    <a:cxn ang="0">
                      <a:pos x="78" y="13"/>
                    </a:cxn>
                    <a:cxn ang="0">
                      <a:pos x="69" y="19"/>
                    </a:cxn>
                    <a:cxn ang="0">
                      <a:pos x="59" y="23"/>
                    </a:cxn>
                    <a:cxn ang="0">
                      <a:pos x="48" y="25"/>
                    </a:cxn>
                    <a:cxn ang="0">
                      <a:pos x="46" y="27"/>
                    </a:cxn>
                    <a:cxn ang="0">
                      <a:pos x="44" y="29"/>
                    </a:cxn>
                  </a:cxnLst>
                  <a:rect l="0" t="0" r="r" b="b"/>
                  <a:pathLst>
                    <a:path w="89" h="29">
                      <a:moveTo>
                        <a:pt x="0" y="2"/>
                      </a:moveTo>
                      <a:lnTo>
                        <a:pt x="8" y="11"/>
                      </a:lnTo>
                      <a:lnTo>
                        <a:pt x="17" y="21"/>
                      </a:lnTo>
                      <a:lnTo>
                        <a:pt x="19" y="21"/>
                      </a:lnTo>
                      <a:lnTo>
                        <a:pt x="21" y="23"/>
                      </a:lnTo>
                      <a:lnTo>
                        <a:pt x="29" y="25"/>
                      </a:lnTo>
                      <a:lnTo>
                        <a:pt x="34" y="29"/>
                      </a:lnTo>
                      <a:lnTo>
                        <a:pt x="38" y="29"/>
                      </a:lnTo>
                      <a:lnTo>
                        <a:pt x="44" y="29"/>
                      </a:lnTo>
                      <a:lnTo>
                        <a:pt x="44" y="27"/>
                      </a:lnTo>
                      <a:lnTo>
                        <a:pt x="42" y="25"/>
                      </a:lnTo>
                      <a:lnTo>
                        <a:pt x="31" y="23"/>
                      </a:lnTo>
                      <a:lnTo>
                        <a:pt x="19" y="17"/>
                      </a:lnTo>
                      <a:lnTo>
                        <a:pt x="12" y="10"/>
                      </a:lnTo>
                      <a:lnTo>
                        <a:pt x="4" y="0"/>
                      </a:lnTo>
                      <a:lnTo>
                        <a:pt x="2" y="2"/>
                      </a:lnTo>
                      <a:lnTo>
                        <a:pt x="0" y="2"/>
                      </a:lnTo>
                      <a:close/>
                      <a:moveTo>
                        <a:pt x="44" y="29"/>
                      </a:moveTo>
                      <a:lnTo>
                        <a:pt x="44" y="29"/>
                      </a:lnTo>
                      <a:lnTo>
                        <a:pt x="46" y="29"/>
                      </a:lnTo>
                      <a:lnTo>
                        <a:pt x="59" y="27"/>
                      </a:lnTo>
                      <a:lnTo>
                        <a:pt x="72" y="21"/>
                      </a:lnTo>
                      <a:lnTo>
                        <a:pt x="82" y="13"/>
                      </a:lnTo>
                      <a:lnTo>
                        <a:pt x="89" y="4"/>
                      </a:lnTo>
                      <a:lnTo>
                        <a:pt x="87" y="4"/>
                      </a:lnTo>
                      <a:lnTo>
                        <a:pt x="84" y="4"/>
                      </a:lnTo>
                      <a:lnTo>
                        <a:pt x="78" y="13"/>
                      </a:lnTo>
                      <a:lnTo>
                        <a:pt x="69" y="19"/>
                      </a:lnTo>
                      <a:lnTo>
                        <a:pt x="59" y="23"/>
                      </a:lnTo>
                      <a:lnTo>
                        <a:pt x="48" y="25"/>
                      </a:lnTo>
                      <a:lnTo>
                        <a:pt x="46" y="27"/>
                      </a:lnTo>
                      <a:lnTo>
                        <a:pt x="44" y="29"/>
                      </a:lnTo>
                      <a:close/>
                    </a:path>
                  </a:pathLst>
                </a:custGeom>
                <a:solidFill>
                  <a:srgbClr val="F3B5A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644" name="Freeform 508"/>
                <p:cNvSpPr>
                  <a:spLocks noEditPoints="1"/>
                </p:cNvSpPr>
                <p:nvPr/>
              </p:nvSpPr>
              <p:spPr bwMode="auto">
                <a:xfrm>
                  <a:off x="1502" y="1603"/>
                  <a:ext cx="85" cy="27"/>
                </a:xfrm>
                <a:custGeom>
                  <a:avLst/>
                  <a:gdLst/>
                  <a:ahLst/>
                  <a:cxnLst>
                    <a:cxn ang="0">
                      <a:pos x="0" y="2"/>
                    </a:cxn>
                    <a:cxn ang="0">
                      <a:pos x="8" y="11"/>
                    </a:cxn>
                    <a:cxn ang="0">
                      <a:pos x="17" y="19"/>
                    </a:cxn>
                    <a:cxn ang="0">
                      <a:pos x="29" y="25"/>
                    </a:cxn>
                    <a:cxn ang="0">
                      <a:pos x="42" y="27"/>
                    </a:cxn>
                    <a:cxn ang="0">
                      <a:pos x="40" y="25"/>
                    </a:cxn>
                    <a:cxn ang="0">
                      <a:pos x="40" y="23"/>
                    </a:cxn>
                    <a:cxn ang="0">
                      <a:pos x="29" y="21"/>
                    </a:cxn>
                    <a:cxn ang="0">
                      <a:pos x="19" y="15"/>
                    </a:cxn>
                    <a:cxn ang="0">
                      <a:pos x="10" y="10"/>
                    </a:cxn>
                    <a:cxn ang="0">
                      <a:pos x="4" y="0"/>
                    </a:cxn>
                    <a:cxn ang="0">
                      <a:pos x="2" y="0"/>
                    </a:cxn>
                    <a:cxn ang="0">
                      <a:pos x="0" y="2"/>
                    </a:cxn>
                    <a:cxn ang="0">
                      <a:pos x="44" y="27"/>
                    </a:cxn>
                    <a:cxn ang="0">
                      <a:pos x="57" y="25"/>
                    </a:cxn>
                    <a:cxn ang="0">
                      <a:pos x="68" y="21"/>
                    </a:cxn>
                    <a:cxn ang="0">
                      <a:pos x="78" y="13"/>
                    </a:cxn>
                    <a:cxn ang="0">
                      <a:pos x="85" y="4"/>
                    </a:cxn>
                    <a:cxn ang="0">
                      <a:pos x="82" y="4"/>
                    </a:cxn>
                    <a:cxn ang="0">
                      <a:pos x="80" y="6"/>
                    </a:cxn>
                    <a:cxn ang="0">
                      <a:pos x="74" y="11"/>
                    </a:cxn>
                    <a:cxn ang="0">
                      <a:pos x="67" y="17"/>
                    </a:cxn>
                    <a:cxn ang="0">
                      <a:pos x="57" y="21"/>
                    </a:cxn>
                    <a:cxn ang="0">
                      <a:pos x="49" y="23"/>
                    </a:cxn>
                    <a:cxn ang="0">
                      <a:pos x="46" y="25"/>
                    </a:cxn>
                    <a:cxn ang="0">
                      <a:pos x="44" y="27"/>
                    </a:cxn>
                  </a:cxnLst>
                  <a:rect l="0" t="0" r="r" b="b"/>
                  <a:pathLst>
                    <a:path w="85" h="27">
                      <a:moveTo>
                        <a:pt x="0" y="2"/>
                      </a:moveTo>
                      <a:lnTo>
                        <a:pt x="8" y="11"/>
                      </a:lnTo>
                      <a:lnTo>
                        <a:pt x="17" y="19"/>
                      </a:lnTo>
                      <a:lnTo>
                        <a:pt x="29" y="25"/>
                      </a:lnTo>
                      <a:lnTo>
                        <a:pt x="42" y="27"/>
                      </a:lnTo>
                      <a:lnTo>
                        <a:pt x="40" y="25"/>
                      </a:lnTo>
                      <a:lnTo>
                        <a:pt x="40" y="23"/>
                      </a:lnTo>
                      <a:lnTo>
                        <a:pt x="29" y="21"/>
                      </a:lnTo>
                      <a:lnTo>
                        <a:pt x="19" y="15"/>
                      </a:lnTo>
                      <a:lnTo>
                        <a:pt x="10" y="10"/>
                      </a:lnTo>
                      <a:lnTo>
                        <a:pt x="4" y="0"/>
                      </a:lnTo>
                      <a:lnTo>
                        <a:pt x="2" y="0"/>
                      </a:lnTo>
                      <a:lnTo>
                        <a:pt x="0" y="2"/>
                      </a:lnTo>
                      <a:close/>
                      <a:moveTo>
                        <a:pt x="44" y="27"/>
                      </a:moveTo>
                      <a:lnTo>
                        <a:pt x="57" y="25"/>
                      </a:lnTo>
                      <a:lnTo>
                        <a:pt x="68" y="21"/>
                      </a:lnTo>
                      <a:lnTo>
                        <a:pt x="78" y="13"/>
                      </a:lnTo>
                      <a:lnTo>
                        <a:pt x="85" y="4"/>
                      </a:lnTo>
                      <a:lnTo>
                        <a:pt x="82" y="4"/>
                      </a:lnTo>
                      <a:lnTo>
                        <a:pt x="80" y="6"/>
                      </a:lnTo>
                      <a:lnTo>
                        <a:pt x="74" y="11"/>
                      </a:lnTo>
                      <a:lnTo>
                        <a:pt x="67" y="17"/>
                      </a:lnTo>
                      <a:lnTo>
                        <a:pt x="57" y="21"/>
                      </a:lnTo>
                      <a:lnTo>
                        <a:pt x="49" y="23"/>
                      </a:lnTo>
                      <a:lnTo>
                        <a:pt x="46" y="25"/>
                      </a:lnTo>
                      <a:lnTo>
                        <a:pt x="44" y="27"/>
                      </a:lnTo>
                      <a:close/>
                    </a:path>
                  </a:pathLst>
                </a:custGeom>
                <a:solidFill>
                  <a:srgbClr val="F3B7A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645" name="Freeform 509"/>
                <p:cNvSpPr>
                  <a:spLocks noEditPoints="1"/>
                </p:cNvSpPr>
                <p:nvPr/>
              </p:nvSpPr>
              <p:spPr bwMode="auto">
                <a:xfrm>
                  <a:off x="1504" y="1601"/>
                  <a:ext cx="80" cy="27"/>
                </a:xfrm>
                <a:custGeom>
                  <a:avLst/>
                  <a:gdLst/>
                  <a:ahLst/>
                  <a:cxnLst>
                    <a:cxn ang="0">
                      <a:pos x="0" y="2"/>
                    </a:cxn>
                    <a:cxn ang="0">
                      <a:pos x="8" y="12"/>
                    </a:cxn>
                    <a:cxn ang="0">
                      <a:pos x="15" y="19"/>
                    </a:cxn>
                    <a:cxn ang="0">
                      <a:pos x="27" y="25"/>
                    </a:cxn>
                    <a:cxn ang="0">
                      <a:pos x="38" y="27"/>
                    </a:cxn>
                    <a:cxn ang="0">
                      <a:pos x="38" y="25"/>
                    </a:cxn>
                    <a:cxn ang="0">
                      <a:pos x="38" y="23"/>
                    </a:cxn>
                    <a:cxn ang="0">
                      <a:pos x="28" y="21"/>
                    </a:cxn>
                    <a:cxn ang="0">
                      <a:pos x="17" y="17"/>
                    </a:cxn>
                    <a:cxn ang="0">
                      <a:pos x="10" y="1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2" y="0"/>
                    </a:cxn>
                    <a:cxn ang="0">
                      <a:pos x="2" y="2"/>
                    </a:cxn>
                    <a:cxn ang="0">
                      <a:pos x="0" y="2"/>
                    </a:cxn>
                    <a:cxn ang="0">
                      <a:pos x="44" y="27"/>
                    </a:cxn>
                    <a:cxn ang="0">
                      <a:pos x="55" y="25"/>
                    </a:cxn>
                    <a:cxn ang="0">
                      <a:pos x="65" y="21"/>
                    </a:cxn>
                    <a:cxn ang="0">
                      <a:pos x="74" y="15"/>
                    </a:cxn>
                    <a:cxn ang="0">
                      <a:pos x="80" y="6"/>
                    </a:cxn>
                    <a:cxn ang="0">
                      <a:pos x="78" y="8"/>
                    </a:cxn>
                    <a:cxn ang="0">
                      <a:pos x="74" y="8"/>
                    </a:cxn>
                    <a:cxn ang="0">
                      <a:pos x="68" y="13"/>
                    </a:cxn>
                    <a:cxn ang="0">
                      <a:pos x="63" y="17"/>
                    </a:cxn>
                    <a:cxn ang="0">
                      <a:pos x="57" y="21"/>
                    </a:cxn>
                    <a:cxn ang="0">
                      <a:pos x="49" y="23"/>
                    </a:cxn>
                    <a:cxn ang="0">
                      <a:pos x="47" y="25"/>
                    </a:cxn>
                    <a:cxn ang="0">
                      <a:pos x="44" y="27"/>
                    </a:cxn>
                  </a:cxnLst>
                  <a:rect l="0" t="0" r="r" b="b"/>
                  <a:pathLst>
                    <a:path w="80" h="27">
                      <a:moveTo>
                        <a:pt x="0" y="2"/>
                      </a:moveTo>
                      <a:lnTo>
                        <a:pt x="8" y="12"/>
                      </a:lnTo>
                      <a:lnTo>
                        <a:pt x="15" y="19"/>
                      </a:lnTo>
                      <a:lnTo>
                        <a:pt x="27" y="25"/>
                      </a:lnTo>
                      <a:lnTo>
                        <a:pt x="38" y="27"/>
                      </a:lnTo>
                      <a:lnTo>
                        <a:pt x="38" y="25"/>
                      </a:lnTo>
                      <a:lnTo>
                        <a:pt x="38" y="23"/>
                      </a:lnTo>
                      <a:lnTo>
                        <a:pt x="28" y="21"/>
                      </a:lnTo>
                      <a:lnTo>
                        <a:pt x="17" y="17"/>
                      </a:lnTo>
                      <a:lnTo>
                        <a:pt x="10" y="1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2" y="0"/>
                      </a:lnTo>
                      <a:lnTo>
                        <a:pt x="2" y="2"/>
                      </a:lnTo>
                      <a:lnTo>
                        <a:pt x="0" y="2"/>
                      </a:lnTo>
                      <a:close/>
                      <a:moveTo>
                        <a:pt x="44" y="27"/>
                      </a:moveTo>
                      <a:lnTo>
                        <a:pt x="55" y="25"/>
                      </a:lnTo>
                      <a:lnTo>
                        <a:pt x="65" y="21"/>
                      </a:lnTo>
                      <a:lnTo>
                        <a:pt x="74" y="15"/>
                      </a:lnTo>
                      <a:lnTo>
                        <a:pt x="80" y="6"/>
                      </a:lnTo>
                      <a:lnTo>
                        <a:pt x="78" y="8"/>
                      </a:lnTo>
                      <a:lnTo>
                        <a:pt x="74" y="8"/>
                      </a:lnTo>
                      <a:lnTo>
                        <a:pt x="68" y="13"/>
                      </a:lnTo>
                      <a:lnTo>
                        <a:pt x="63" y="17"/>
                      </a:lnTo>
                      <a:lnTo>
                        <a:pt x="57" y="21"/>
                      </a:lnTo>
                      <a:lnTo>
                        <a:pt x="49" y="23"/>
                      </a:lnTo>
                      <a:lnTo>
                        <a:pt x="47" y="25"/>
                      </a:lnTo>
                      <a:lnTo>
                        <a:pt x="44" y="27"/>
                      </a:lnTo>
                      <a:close/>
                    </a:path>
                  </a:pathLst>
                </a:custGeom>
                <a:solidFill>
                  <a:srgbClr val="F4BAA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646" name="Freeform 510"/>
                <p:cNvSpPr>
                  <a:spLocks noEditPoints="1"/>
                </p:cNvSpPr>
                <p:nvPr/>
              </p:nvSpPr>
              <p:spPr bwMode="auto">
                <a:xfrm>
                  <a:off x="1506" y="1601"/>
                  <a:ext cx="76" cy="25"/>
                </a:xfrm>
                <a:custGeom>
                  <a:avLst/>
                  <a:gdLst/>
                  <a:ahLst/>
                  <a:cxnLst>
                    <a:cxn ang="0">
                      <a:pos x="0" y="2"/>
                    </a:cxn>
                    <a:cxn ang="0">
                      <a:pos x="6" y="12"/>
                    </a:cxn>
                    <a:cxn ang="0">
                      <a:pos x="15" y="17"/>
                    </a:cxn>
                    <a:cxn ang="0">
                      <a:pos x="25" y="23"/>
                    </a:cxn>
                    <a:cxn ang="0">
                      <a:pos x="36" y="25"/>
                    </a:cxn>
                    <a:cxn ang="0">
                      <a:pos x="36" y="23"/>
                    </a:cxn>
                    <a:cxn ang="0">
                      <a:pos x="36" y="21"/>
                    </a:cxn>
                    <a:cxn ang="0">
                      <a:pos x="26" y="19"/>
                    </a:cxn>
                    <a:cxn ang="0">
                      <a:pos x="17" y="15"/>
                    </a:cxn>
                    <a:cxn ang="0">
                      <a:pos x="9" y="8"/>
                    </a:cxn>
                    <a:cxn ang="0">
                      <a:pos x="4" y="0"/>
                    </a:cxn>
                    <a:cxn ang="0">
                      <a:pos x="2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2"/>
                    </a:cxn>
                    <a:cxn ang="0">
                      <a:pos x="45" y="25"/>
                    </a:cxn>
                    <a:cxn ang="0">
                      <a:pos x="53" y="23"/>
                    </a:cxn>
                    <a:cxn ang="0">
                      <a:pos x="63" y="19"/>
                    </a:cxn>
                    <a:cxn ang="0">
                      <a:pos x="70" y="13"/>
                    </a:cxn>
                    <a:cxn ang="0">
                      <a:pos x="76" y="8"/>
                    </a:cxn>
                    <a:cxn ang="0">
                      <a:pos x="72" y="8"/>
                    </a:cxn>
                    <a:cxn ang="0">
                      <a:pos x="68" y="10"/>
                    </a:cxn>
                    <a:cxn ang="0">
                      <a:pos x="61" y="15"/>
                    </a:cxn>
                    <a:cxn ang="0">
                      <a:pos x="51" y="19"/>
                    </a:cxn>
                    <a:cxn ang="0">
                      <a:pos x="47" y="23"/>
                    </a:cxn>
                    <a:cxn ang="0">
                      <a:pos x="45" y="25"/>
                    </a:cxn>
                  </a:cxnLst>
                  <a:rect l="0" t="0" r="r" b="b"/>
                  <a:pathLst>
                    <a:path w="76" h="25">
                      <a:moveTo>
                        <a:pt x="0" y="2"/>
                      </a:moveTo>
                      <a:lnTo>
                        <a:pt x="6" y="12"/>
                      </a:lnTo>
                      <a:lnTo>
                        <a:pt x="15" y="17"/>
                      </a:lnTo>
                      <a:lnTo>
                        <a:pt x="25" y="23"/>
                      </a:lnTo>
                      <a:lnTo>
                        <a:pt x="36" y="25"/>
                      </a:lnTo>
                      <a:lnTo>
                        <a:pt x="36" y="23"/>
                      </a:lnTo>
                      <a:lnTo>
                        <a:pt x="36" y="21"/>
                      </a:lnTo>
                      <a:lnTo>
                        <a:pt x="26" y="19"/>
                      </a:lnTo>
                      <a:lnTo>
                        <a:pt x="17" y="15"/>
                      </a:lnTo>
                      <a:lnTo>
                        <a:pt x="9" y="8"/>
                      </a:lnTo>
                      <a:lnTo>
                        <a:pt x="4" y="0"/>
                      </a:ln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2"/>
                      </a:lnTo>
                      <a:close/>
                      <a:moveTo>
                        <a:pt x="45" y="25"/>
                      </a:moveTo>
                      <a:lnTo>
                        <a:pt x="53" y="23"/>
                      </a:lnTo>
                      <a:lnTo>
                        <a:pt x="63" y="19"/>
                      </a:lnTo>
                      <a:lnTo>
                        <a:pt x="70" y="13"/>
                      </a:lnTo>
                      <a:lnTo>
                        <a:pt x="76" y="8"/>
                      </a:lnTo>
                      <a:lnTo>
                        <a:pt x="72" y="8"/>
                      </a:lnTo>
                      <a:lnTo>
                        <a:pt x="68" y="10"/>
                      </a:lnTo>
                      <a:lnTo>
                        <a:pt x="61" y="15"/>
                      </a:lnTo>
                      <a:lnTo>
                        <a:pt x="51" y="19"/>
                      </a:lnTo>
                      <a:lnTo>
                        <a:pt x="47" y="23"/>
                      </a:lnTo>
                      <a:lnTo>
                        <a:pt x="45" y="25"/>
                      </a:lnTo>
                      <a:close/>
                    </a:path>
                  </a:pathLst>
                </a:custGeom>
                <a:solidFill>
                  <a:srgbClr val="F5BDA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647" name="Freeform 511"/>
                <p:cNvSpPr>
                  <a:spLocks noEditPoints="1"/>
                </p:cNvSpPr>
                <p:nvPr/>
              </p:nvSpPr>
              <p:spPr bwMode="auto">
                <a:xfrm>
                  <a:off x="1508" y="1601"/>
                  <a:ext cx="70" cy="23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6" y="10"/>
                    </a:cxn>
                    <a:cxn ang="0">
                      <a:pos x="13" y="17"/>
                    </a:cxn>
                    <a:cxn ang="0">
                      <a:pos x="24" y="21"/>
                    </a:cxn>
                    <a:cxn ang="0">
                      <a:pos x="34" y="23"/>
                    </a:cxn>
                    <a:cxn ang="0">
                      <a:pos x="34" y="23"/>
                    </a:cxn>
                    <a:cxn ang="0">
                      <a:pos x="34" y="21"/>
                    </a:cxn>
                    <a:cxn ang="0">
                      <a:pos x="34" y="21"/>
                    </a:cxn>
                    <a:cxn ang="0">
                      <a:pos x="34" y="19"/>
                    </a:cxn>
                    <a:cxn ang="0">
                      <a:pos x="24" y="17"/>
                    </a:cxn>
                    <a:cxn ang="0">
                      <a:pos x="17" y="13"/>
                    </a:cxn>
                    <a:cxn ang="0">
                      <a:pos x="9" y="8"/>
                    </a:cxn>
                    <a:cxn ang="0">
                      <a:pos x="4" y="0"/>
                    </a:cxn>
                    <a:cxn ang="0">
                      <a:pos x="2" y="0"/>
                    </a:cxn>
                    <a:cxn ang="0">
                      <a:pos x="0" y="0"/>
                    </a:cxn>
                    <a:cxn ang="0">
                      <a:pos x="45" y="23"/>
                    </a:cxn>
                    <a:cxn ang="0">
                      <a:pos x="53" y="21"/>
                    </a:cxn>
                    <a:cxn ang="0">
                      <a:pos x="59" y="17"/>
                    </a:cxn>
                    <a:cxn ang="0">
                      <a:pos x="64" y="13"/>
                    </a:cxn>
                    <a:cxn ang="0">
                      <a:pos x="70" y="8"/>
                    </a:cxn>
                    <a:cxn ang="0">
                      <a:pos x="66" y="10"/>
                    </a:cxn>
                    <a:cxn ang="0">
                      <a:pos x="62" y="12"/>
                    </a:cxn>
                    <a:cxn ang="0">
                      <a:pos x="59" y="13"/>
                    </a:cxn>
                    <a:cxn ang="0">
                      <a:pos x="53" y="17"/>
                    </a:cxn>
                    <a:cxn ang="0">
                      <a:pos x="49" y="19"/>
                    </a:cxn>
                    <a:cxn ang="0">
                      <a:pos x="45" y="23"/>
                    </a:cxn>
                  </a:cxnLst>
                  <a:rect l="0" t="0" r="r" b="b"/>
                  <a:pathLst>
                    <a:path w="70" h="23">
                      <a:moveTo>
                        <a:pt x="0" y="0"/>
                      </a:moveTo>
                      <a:lnTo>
                        <a:pt x="6" y="10"/>
                      </a:lnTo>
                      <a:lnTo>
                        <a:pt x="13" y="17"/>
                      </a:lnTo>
                      <a:lnTo>
                        <a:pt x="24" y="21"/>
                      </a:lnTo>
                      <a:lnTo>
                        <a:pt x="34" y="23"/>
                      </a:lnTo>
                      <a:lnTo>
                        <a:pt x="34" y="23"/>
                      </a:lnTo>
                      <a:lnTo>
                        <a:pt x="34" y="21"/>
                      </a:lnTo>
                      <a:lnTo>
                        <a:pt x="34" y="21"/>
                      </a:lnTo>
                      <a:lnTo>
                        <a:pt x="34" y="19"/>
                      </a:lnTo>
                      <a:lnTo>
                        <a:pt x="24" y="17"/>
                      </a:lnTo>
                      <a:lnTo>
                        <a:pt x="17" y="13"/>
                      </a:lnTo>
                      <a:lnTo>
                        <a:pt x="9" y="8"/>
                      </a:lnTo>
                      <a:lnTo>
                        <a:pt x="4" y="0"/>
                      </a:lnTo>
                      <a:lnTo>
                        <a:pt x="2" y="0"/>
                      </a:lnTo>
                      <a:lnTo>
                        <a:pt x="0" y="0"/>
                      </a:lnTo>
                      <a:close/>
                      <a:moveTo>
                        <a:pt x="45" y="23"/>
                      </a:moveTo>
                      <a:lnTo>
                        <a:pt x="53" y="21"/>
                      </a:lnTo>
                      <a:lnTo>
                        <a:pt x="59" y="17"/>
                      </a:lnTo>
                      <a:lnTo>
                        <a:pt x="64" y="13"/>
                      </a:lnTo>
                      <a:lnTo>
                        <a:pt x="70" y="8"/>
                      </a:lnTo>
                      <a:lnTo>
                        <a:pt x="66" y="10"/>
                      </a:lnTo>
                      <a:lnTo>
                        <a:pt x="62" y="12"/>
                      </a:lnTo>
                      <a:lnTo>
                        <a:pt x="59" y="13"/>
                      </a:lnTo>
                      <a:lnTo>
                        <a:pt x="53" y="17"/>
                      </a:lnTo>
                      <a:lnTo>
                        <a:pt x="49" y="19"/>
                      </a:lnTo>
                      <a:lnTo>
                        <a:pt x="45" y="23"/>
                      </a:lnTo>
                      <a:close/>
                    </a:path>
                  </a:pathLst>
                </a:custGeom>
                <a:solidFill>
                  <a:srgbClr val="F5BFA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648" name="Freeform 512"/>
                <p:cNvSpPr>
                  <a:spLocks noEditPoints="1"/>
                </p:cNvSpPr>
                <p:nvPr/>
              </p:nvSpPr>
              <p:spPr bwMode="auto">
                <a:xfrm>
                  <a:off x="1510" y="1601"/>
                  <a:ext cx="64" cy="21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5" y="8"/>
                    </a:cxn>
                    <a:cxn ang="0">
                      <a:pos x="13" y="15"/>
                    </a:cxn>
                    <a:cxn ang="0">
                      <a:pos x="22" y="19"/>
                    </a:cxn>
                    <a:cxn ang="0">
                      <a:pos x="32" y="21"/>
                    </a:cxn>
                    <a:cxn ang="0">
                      <a:pos x="32" y="21"/>
                    </a:cxn>
                    <a:cxn ang="0">
                      <a:pos x="32" y="21"/>
                    </a:cxn>
                    <a:cxn ang="0">
                      <a:pos x="32" y="19"/>
                    </a:cxn>
                    <a:cxn ang="0">
                      <a:pos x="32" y="17"/>
                    </a:cxn>
                    <a:cxn ang="0">
                      <a:pos x="22" y="15"/>
                    </a:cxn>
                    <a:cxn ang="0">
                      <a:pos x="15" y="12"/>
                    </a:cxn>
                    <a:cxn ang="0">
                      <a:pos x="9" y="6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0" y="0"/>
                    </a:cxn>
                    <a:cxn ang="0">
                      <a:pos x="47" y="19"/>
                    </a:cxn>
                    <a:cxn ang="0">
                      <a:pos x="57" y="15"/>
                    </a:cxn>
                    <a:cxn ang="0">
                      <a:pos x="64" y="10"/>
                    </a:cxn>
                    <a:cxn ang="0">
                      <a:pos x="59" y="12"/>
                    </a:cxn>
                    <a:cxn ang="0">
                      <a:pos x="55" y="13"/>
                    </a:cxn>
                    <a:cxn ang="0">
                      <a:pos x="53" y="15"/>
                    </a:cxn>
                    <a:cxn ang="0">
                      <a:pos x="47" y="19"/>
                    </a:cxn>
                  </a:cxnLst>
                  <a:rect l="0" t="0" r="r" b="b"/>
                  <a:pathLst>
                    <a:path w="64" h="21">
                      <a:moveTo>
                        <a:pt x="0" y="0"/>
                      </a:moveTo>
                      <a:lnTo>
                        <a:pt x="5" y="8"/>
                      </a:lnTo>
                      <a:lnTo>
                        <a:pt x="13" y="15"/>
                      </a:lnTo>
                      <a:lnTo>
                        <a:pt x="22" y="19"/>
                      </a:lnTo>
                      <a:lnTo>
                        <a:pt x="32" y="21"/>
                      </a:lnTo>
                      <a:lnTo>
                        <a:pt x="32" y="21"/>
                      </a:lnTo>
                      <a:lnTo>
                        <a:pt x="32" y="21"/>
                      </a:lnTo>
                      <a:lnTo>
                        <a:pt x="32" y="19"/>
                      </a:lnTo>
                      <a:lnTo>
                        <a:pt x="32" y="17"/>
                      </a:lnTo>
                      <a:lnTo>
                        <a:pt x="22" y="15"/>
                      </a:lnTo>
                      <a:lnTo>
                        <a:pt x="15" y="12"/>
                      </a:lnTo>
                      <a:lnTo>
                        <a:pt x="9" y="6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0" y="0"/>
                      </a:lnTo>
                      <a:close/>
                      <a:moveTo>
                        <a:pt x="47" y="19"/>
                      </a:moveTo>
                      <a:lnTo>
                        <a:pt x="57" y="15"/>
                      </a:lnTo>
                      <a:lnTo>
                        <a:pt x="64" y="10"/>
                      </a:lnTo>
                      <a:lnTo>
                        <a:pt x="59" y="12"/>
                      </a:lnTo>
                      <a:lnTo>
                        <a:pt x="55" y="13"/>
                      </a:lnTo>
                      <a:lnTo>
                        <a:pt x="53" y="15"/>
                      </a:lnTo>
                      <a:lnTo>
                        <a:pt x="47" y="19"/>
                      </a:lnTo>
                      <a:close/>
                    </a:path>
                  </a:pathLst>
                </a:custGeom>
                <a:solidFill>
                  <a:srgbClr val="F6C2B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649" name="Freeform 513"/>
                <p:cNvSpPr>
                  <a:spLocks noEditPoints="1"/>
                </p:cNvSpPr>
                <p:nvPr/>
              </p:nvSpPr>
              <p:spPr bwMode="auto">
                <a:xfrm>
                  <a:off x="1512" y="1599"/>
                  <a:ext cx="58" cy="21"/>
                </a:xfrm>
                <a:custGeom>
                  <a:avLst/>
                  <a:gdLst/>
                  <a:ahLst/>
                  <a:cxnLst>
                    <a:cxn ang="0">
                      <a:pos x="0" y="2"/>
                    </a:cxn>
                    <a:cxn ang="0">
                      <a:pos x="5" y="10"/>
                    </a:cxn>
                    <a:cxn ang="0">
                      <a:pos x="13" y="15"/>
                    </a:cxn>
                    <a:cxn ang="0">
                      <a:pos x="20" y="19"/>
                    </a:cxn>
                    <a:cxn ang="0">
                      <a:pos x="30" y="21"/>
                    </a:cxn>
                    <a:cxn ang="0">
                      <a:pos x="30" y="19"/>
                    </a:cxn>
                    <a:cxn ang="0">
                      <a:pos x="30" y="17"/>
                    </a:cxn>
                    <a:cxn ang="0">
                      <a:pos x="20" y="15"/>
                    </a:cxn>
                    <a:cxn ang="0">
                      <a:pos x="15" y="12"/>
                    </a:cxn>
                    <a:cxn ang="0">
                      <a:pos x="7" y="8"/>
                    </a:cxn>
                    <a:cxn ang="0">
                      <a:pos x="3" y="0"/>
                    </a:cxn>
                    <a:cxn ang="0">
                      <a:pos x="2" y="2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49" y="19"/>
                    </a:cxn>
                    <a:cxn ang="0">
                      <a:pos x="55" y="15"/>
                    </a:cxn>
                    <a:cxn ang="0">
                      <a:pos x="58" y="14"/>
                    </a:cxn>
                    <a:cxn ang="0">
                      <a:pos x="55" y="14"/>
                    </a:cxn>
                    <a:cxn ang="0">
                      <a:pos x="53" y="15"/>
                    </a:cxn>
                    <a:cxn ang="0">
                      <a:pos x="51" y="15"/>
                    </a:cxn>
                    <a:cxn ang="0">
                      <a:pos x="49" y="19"/>
                    </a:cxn>
                  </a:cxnLst>
                  <a:rect l="0" t="0" r="r" b="b"/>
                  <a:pathLst>
                    <a:path w="58" h="21">
                      <a:moveTo>
                        <a:pt x="0" y="2"/>
                      </a:moveTo>
                      <a:lnTo>
                        <a:pt x="5" y="10"/>
                      </a:lnTo>
                      <a:lnTo>
                        <a:pt x="13" y="15"/>
                      </a:lnTo>
                      <a:lnTo>
                        <a:pt x="20" y="19"/>
                      </a:lnTo>
                      <a:lnTo>
                        <a:pt x="30" y="21"/>
                      </a:lnTo>
                      <a:lnTo>
                        <a:pt x="30" y="19"/>
                      </a:lnTo>
                      <a:lnTo>
                        <a:pt x="30" y="17"/>
                      </a:lnTo>
                      <a:lnTo>
                        <a:pt x="20" y="15"/>
                      </a:lnTo>
                      <a:lnTo>
                        <a:pt x="15" y="12"/>
                      </a:lnTo>
                      <a:lnTo>
                        <a:pt x="7" y="8"/>
                      </a:lnTo>
                      <a:lnTo>
                        <a:pt x="3" y="0"/>
                      </a:lnTo>
                      <a:lnTo>
                        <a:pt x="2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close/>
                      <a:moveTo>
                        <a:pt x="49" y="19"/>
                      </a:moveTo>
                      <a:lnTo>
                        <a:pt x="55" y="15"/>
                      </a:lnTo>
                      <a:lnTo>
                        <a:pt x="58" y="14"/>
                      </a:lnTo>
                      <a:lnTo>
                        <a:pt x="55" y="14"/>
                      </a:lnTo>
                      <a:lnTo>
                        <a:pt x="53" y="15"/>
                      </a:lnTo>
                      <a:lnTo>
                        <a:pt x="51" y="15"/>
                      </a:lnTo>
                      <a:lnTo>
                        <a:pt x="49" y="19"/>
                      </a:lnTo>
                      <a:close/>
                    </a:path>
                  </a:pathLst>
                </a:custGeom>
                <a:solidFill>
                  <a:srgbClr val="F6C3B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650" name="Freeform 514"/>
                <p:cNvSpPr>
                  <a:spLocks/>
                </p:cNvSpPr>
                <p:nvPr/>
              </p:nvSpPr>
              <p:spPr bwMode="auto">
                <a:xfrm>
                  <a:off x="1514" y="1599"/>
                  <a:ext cx="28" cy="19"/>
                </a:xfrm>
                <a:custGeom>
                  <a:avLst/>
                  <a:gdLst/>
                  <a:ahLst/>
                  <a:cxnLst>
                    <a:cxn ang="0">
                      <a:pos x="0" y="2"/>
                    </a:cxn>
                    <a:cxn ang="0">
                      <a:pos x="5" y="8"/>
                    </a:cxn>
                    <a:cxn ang="0">
                      <a:pos x="11" y="14"/>
                    </a:cxn>
                    <a:cxn ang="0">
                      <a:pos x="18" y="17"/>
                    </a:cxn>
                    <a:cxn ang="0">
                      <a:pos x="28" y="19"/>
                    </a:cxn>
                    <a:cxn ang="0">
                      <a:pos x="28" y="17"/>
                    </a:cxn>
                    <a:cxn ang="0">
                      <a:pos x="26" y="15"/>
                    </a:cxn>
                    <a:cxn ang="0">
                      <a:pos x="26" y="15"/>
                    </a:cxn>
                    <a:cxn ang="0">
                      <a:pos x="26" y="15"/>
                    </a:cxn>
                    <a:cxn ang="0">
                      <a:pos x="20" y="14"/>
                    </a:cxn>
                    <a:cxn ang="0">
                      <a:pos x="13" y="10"/>
                    </a:cxn>
                    <a:cxn ang="0">
                      <a:pos x="7" y="6"/>
                    </a:cxn>
                    <a:cxn ang="0">
                      <a:pos x="3" y="0"/>
                    </a:cxn>
                    <a:cxn ang="0">
                      <a:pos x="1" y="0"/>
                    </a:cxn>
                    <a:cxn ang="0">
                      <a:pos x="0" y="2"/>
                    </a:cxn>
                  </a:cxnLst>
                  <a:rect l="0" t="0" r="r" b="b"/>
                  <a:pathLst>
                    <a:path w="28" h="19">
                      <a:moveTo>
                        <a:pt x="0" y="2"/>
                      </a:moveTo>
                      <a:lnTo>
                        <a:pt x="5" y="8"/>
                      </a:lnTo>
                      <a:lnTo>
                        <a:pt x="11" y="14"/>
                      </a:lnTo>
                      <a:lnTo>
                        <a:pt x="18" y="17"/>
                      </a:lnTo>
                      <a:lnTo>
                        <a:pt x="28" y="19"/>
                      </a:lnTo>
                      <a:lnTo>
                        <a:pt x="28" y="17"/>
                      </a:lnTo>
                      <a:lnTo>
                        <a:pt x="26" y="15"/>
                      </a:lnTo>
                      <a:lnTo>
                        <a:pt x="26" y="15"/>
                      </a:lnTo>
                      <a:lnTo>
                        <a:pt x="26" y="15"/>
                      </a:lnTo>
                      <a:lnTo>
                        <a:pt x="20" y="14"/>
                      </a:lnTo>
                      <a:lnTo>
                        <a:pt x="13" y="10"/>
                      </a:lnTo>
                      <a:lnTo>
                        <a:pt x="7" y="6"/>
                      </a:lnTo>
                      <a:lnTo>
                        <a:pt x="3" y="0"/>
                      </a:lnTo>
                      <a:lnTo>
                        <a:pt x="1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F7C6B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651" name="Freeform 515"/>
                <p:cNvSpPr>
                  <a:spLocks/>
                </p:cNvSpPr>
                <p:nvPr/>
              </p:nvSpPr>
              <p:spPr bwMode="auto">
                <a:xfrm>
                  <a:off x="1515" y="1599"/>
                  <a:ext cx="27" cy="17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4" y="8"/>
                    </a:cxn>
                    <a:cxn ang="0">
                      <a:pos x="12" y="12"/>
                    </a:cxn>
                    <a:cxn ang="0">
                      <a:pos x="17" y="15"/>
                    </a:cxn>
                    <a:cxn ang="0">
                      <a:pos x="27" y="17"/>
                    </a:cxn>
                    <a:cxn ang="0">
                      <a:pos x="27" y="15"/>
                    </a:cxn>
                    <a:cxn ang="0">
                      <a:pos x="25" y="15"/>
                    </a:cxn>
                    <a:cxn ang="0">
                      <a:pos x="25" y="15"/>
                    </a:cxn>
                    <a:cxn ang="0">
                      <a:pos x="25" y="14"/>
                    </a:cxn>
                    <a:cxn ang="0">
                      <a:pos x="25" y="14"/>
                    </a:cxn>
                    <a:cxn ang="0">
                      <a:pos x="25" y="14"/>
                    </a:cxn>
                    <a:cxn ang="0">
                      <a:pos x="19" y="12"/>
                    </a:cxn>
                    <a:cxn ang="0">
                      <a:pos x="14" y="10"/>
                    </a:cxn>
                    <a:cxn ang="0">
                      <a:pos x="8" y="6"/>
                    </a:cxn>
                    <a:cxn ang="0">
                      <a:pos x="4" y="0"/>
                    </a:cxn>
                    <a:cxn ang="0">
                      <a:pos x="2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7" h="17">
                      <a:moveTo>
                        <a:pt x="0" y="0"/>
                      </a:moveTo>
                      <a:lnTo>
                        <a:pt x="4" y="8"/>
                      </a:lnTo>
                      <a:lnTo>
                        <a:pt x="12" y="12"/>
                      </a:lnTo>
                      <a:lnTo>
                        <a:pt x="17" y="15"/>
                      </a:lnTo>
                      <a:lnTo>
                        <a:pt x="27" y="17"/>
                      </a:lnTo>
                      <a:lnTo>
                        <a:pt x="27" y="15"/>
                      </a:lnTo>
                      <a:lnTo>
                        <a:pt x="25" y="15"/>
                      </a:lnTo>
                      <a:lnTo>
                        <a:pt x="25" y="15"/>
                      </a:lnTo>
                      <a:lnTo>
                        <a:pt x="25" y="14"/>
                      </a:lnTo>
                      <a:lnTo>
                        <a:pt x="25" y="14"/>
                      </a:lnTo>
                      <a:lnTo>
                        <a:pt x="25" y="14"/>
                      </a:lnTo>
                      <a:lnTo>
                        <a:pt x="19" y="12"/>
                      </a:lnTo>
                      <a:lnTo>
                        <a:pt x="14" y="10"/>
                      </a:lnTo>
                      <a:lnTo>
                        <a:pt x="8" y="6"/>
                      </a:lnTo>
                      <a:lnTo>
                        <a:pt x="4" y="0"/>
                      </a:lnTo>
                      <a:lnTo>
                        <a:pt x="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7C9B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652" name="Freeform 516"/>
                <p:cNvSpPr>
                  <a:spLocks/>
                </p:cNvSpPr>
                <p:nvPr/>
              </p:nvSpPr>
              <p:spPr bwMode="auto">
                <a:xfrm>
                  <a:off x="1517" y="1599"/>
                  <a:ext cx="23" cy="15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4" y="6"/>
                    </a:cxn>
                    <a:cxn ang="0">
                      <a:pos x="10" y="10"/>
                    </a:cxn>
                    <a:cxn ang="0">
                      <a:pos x="17" y="14"/>
                    </a:cxn>
                    <a:cxn ang="0">
                      <a:pos x="23" y="15"/>
                    </a:cxn>
                    <a:cxn ang="0">
                      <a:pos x="23" y="14"/>
                    </a:cxn>
                    <a:cxn ang="0">
                      <a:pos x="23" y="14"/>
                    </a:cxn>
                    <a:cxn ang="0">
                      <a:pos x="21" y="12"/>
                    </a:cxn>
                    <a:cxn ang="0">
                      <a:pos x="21" y="12"/>
                    </a:cxn>
                    <a:cxn ang="0">
                      <a:pos x="12" y="8"/>
                    </a:cxn>
                    <a:cxn ang="0">
                      <a:pos x="6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2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3" h="15">
                      <a:moveTo>
                        <a:pt x="0" y="0"/>
                      </a:moveTo>
                      <a:lnTo>
                        <a:pt x="4" y="6"/>
                      </a:lnTo>
                      <a:lnTo>
                        <a:pt x="10" y="10"/>
                      </a:lnTo>
                      <a:lnTo>
                        <a:pt x="17" y="14"/>
                      </a:lnTo>
                      <a:lnTo>
                        <a:pt x="23" y="15"/>
                      </a:lnTo>
                      <a:lnTo>
                        <a:pt x="23" y="14"/>
                      </a:lnTo>
                      <a:lnTo>
                        <a:pt x="23" y="14"/>
                      </a:lnTo>
                      <a:lnTo>
                        <a:pt x="21" y="12"/>
                      </a:lnTo>
                      <a:lnTo>
                        <a:pt x="21" y="12"/>
                      </a:lnTo>
                      <a:lnTo>
                        <a:pt x="12" y="8"/>
                      </a:lnTo>
                      <a:lnTo>
                        <a:pt x="6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8CBB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653" name="Freeform 517"/>
                <p:cNvSpPr>
                  <a:spLocks/>
                </p:cNvSpPr>
                <p:nvPr/>
              </p:nvSpPr>
              <p:spPr bwMode="auto">
                <a:xfrm>
                  <a:off x="1519" y="1599"/>
                  <a:ext cx="21" cy="14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4" y="6"/>
                    </a:cxn>
                    <a:cxn ang="0">
                      <a:pos x="10" y="10"/>
                    </a:cxn>
                    <a:cxn ang="0">
                      <a:pos x="15" y="12"/>
                    </a:cxn>
                    <a:cxn ang="0">
                      <a:pos x="21" y="14"/>
                    </a:cxn>
                    <a:cxn ang="0">
                      <a:pos x="19" y="12"/>
                    </a:cxn>
                    <a:cxn ang="0">
                      <a:pos x="17" y="8"/>
                    </a:cxn>
                    <a:cxn ang="0">
                      <a:pos x="12" y="6"/>
                    </a:cxn>
                    <a:cxn ang="0">
                      <a:pos x="8" y="2"/>
                    </a:cxn>
                    <a:cxn ang="0">
                      <a:pos x="4" y="2"/>
                    </a:cxn>
                    <a:cxn ang="0">
                      <a:pos x="2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1" h="14">
                      <a:moveTo>
                        <a:pt x="0" y="0"/>
                      </a:moveTo>
                      <a:lnTo>
                        <a:pt x="4" y="6"/>
                      </a:lnTo>
                      <a:lnTo>
                        <a:pt x="10" y="10"/>
                      </a:lnTo>
                      <a:lnTo>
                        <a:pt x="15" y="12"/>
                      </a:lnTo>
                      <a:lnTo>
                        <a:pt x="21" y="14"/>
                      </a:lnTo>
                      <a:lnTo>
                        <a:pt x="19" y="12"/>
                      </a:lnTo>
                      <a:lnTo>
                        <a:pt x="17" y="8"/>
                      </a:lnTo>
                      <a:lnTo>
                        <a:pt x="12" y="6"/>
                      </a:lnTo>
                      <a:lnTo>
                        <a:pt x="8" y="2"/>
                      </a:lnTo>
                      <a:lnTo>
                        <a:pt x="4" y="2"/>
                      </a:ln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8CEB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654" name="Freeform 518"/>
                <p:cNvSpPr>
                  <a:spLocks/>
                </p:cNvSpPr>
                <p:nvPr/>
              </p:nvSpPr>
              <p:spPr bwMode="auto">
                <a:xfrm>
                  <a:off x="1523" y="1599"/>
                  <a:ext cx="15" cy="12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6" y="8"/>
                    </a:cxn>
                    <a:cxn ang="0">
                      <a:pos x="15" y="12"/>
                    </a:cxn>
                    <a:cxn ang="0">
                      <a:pos x="11" y="8"/>
                    </a:cxn>
                    <a:cxn ang="0">
                      <a:pos x="8" y="4"/>
                    </a:cxn>
                    <a:cxn ang="0">
                      <a:pos x="4" y="2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5" h="12">
                      <a:moveTo>
                        <a:pt x="0" y="0"/>
                      </a:moveTo>
                      <a:lnTo>
                        <a:pt x="6" y="8"/>
                      </a:lnTo>
                      <a:lnTo>
                        <a:pt x="15" y="12"/>
                      </a:lnTo>
                      <a:lnTo>
                        <a:pt x="11" y="8"/>
                      </a:lnTo>
                      <a:lnTo>
                        <a:pt x="8" y="4"/>
                      </a:lnTo>
                      <a:lnTo>
                        <a:pt x="4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9D0C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655" name="Freeform 519"/>
                <p:cNvSpPr>
                  <a:spLocks/>
                </p:cNvSpPr>
                <p:nvPr/>
              </p:nvSpPr>
              <p:spPr bwMode="auto">
                <a:xfrm>
                  <a:off x="1527" y="1601"/>
                  <a:ext cx="9" cy="6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4" y="4"/>
                    </a:cxn>
                    <a:cxn ang="0">
                      <a:pos x="9" y="6"/>
                    </a:cxn>
                    <a:cxn ang="0">
                      <a:pos x="7" y="4"/>
                    </a:cxn>
                    <a:cxn ang="0">
                      <a:pos x="4" y="2"/>
                    </a:cxn>
                    <a:cxn ang="0">
                      <a:pos x="2" y="2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9" h="6">
                      <a:moveTo>
                        <a:pt x="0" y="0"/>
                      </a:moveTo>
                      <a:lnTo>
                        <a:pt x="4" y="4"/>
                      </a:lnTo>
                      <a:lnTo>
                        <a:pt x="9" y="6"/>
                      </a:lnTo>
                      <a:lnTo>
                        <a:pt x="7" y="4"/>
                      </a:lnTo>
                      <a:lnTo>
                        <a:pt x="4" y="2"/>
                      </a:lnTo>
                      <a:lnTo>
                        <a:pt x="2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9D3C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656" name="Freeform 520"/>
                <p:cNvSpPr>
                  <a:spLocks/>
                </p:cNvSpPr>
                <p:nvPr/>
              </p:nvSpPr>
              <p:spPr bwMode="auto">
                <a:xfrm>
                  <a:off x="1360" y="1582"/>
                  <a:ext cx="531" cy="457"/>
                </a:xfrm>
                <a:custGeom>
                  <a:avLst/>
                  <a:gdLst/>
                  <a:ahLst/>
                  <a:cxnLst>
                    <a:cxn ang="0">
                      <a:pos x="410" y="226"/>
                    </a:cxn>
                    <a:cxn ang="0">
                      <a:pos x="404" y="230"/>
                    </a:cxn>
                    <a:cxn ang="0">
                      <a:pos x="411" y="247"/>
                    </a:cxn>
                    <a:cxn ang="0">
                      <a:pos x="411" y="256"/>
                    </a:cxn>
                    <a:cxn ang="0">
                      <a:pos x="372" y="209"/>
                    </a:cxn>
                    <a:cxn ang="0">
                      <a:pos x="332" y="156"/>
                    </a:cxn>
                    <a:cxn ang="0">
                      <a:pos x="284" y="106"/>
                    </a:cxn>
                    <a:cxn ang="0">
                      <a:pos x="220" y="68"/>
                    </a:cxn>
                    <a:cxn ang="0">
                      <a:pos x="152" y="38"/>
                    </a:cxn>
                    <a:cxn ang="0">
                      <a:pos x="102" y="19"/>
                    </a:cxn>
                    <a:cxn ang="0">
                      <a:pos x="57" y="4"/>
                    </a:cxn>
                    <a:cxn ang="0">
                      <a:pos x="17" y="0"/>
                    </a:cxn>
                    <a:cxn ang="0">
                      <a:pos x="2" y="10"/>
                    </a:cxn>
                    <a:cxn ang="0">
                      <a:pos x="0" y="34"/>
                    </a:cxn>
                    <a:cxn ang="0">
                      <a:pos x="21" y="74"/>
                    </a:cxn>
                    <a:cxn ang="0">
                      <a:pos x="66" y="106"/>
                    </a:cxn>
                    <a:cxn ang="0">
                      <a:pos x="116" y="135"/>
                    </a:cxn>
                    <a:cxn ang="0">
                      <a:pos x="157" y="161"/>
                    </a:cxn>
                    <a:cxn ang="0">
                      <a:pos x="172" y="180"/>
                    </a:cxn>
                    <a:cxn ang="0">
                      <a:pos x="163" y="197"/>
                    </a:cxn>
                    <a:cxn ang="0">
                      <a:pos x="129" y="243"/>
                    </a:cxn>
                    <a:cxn ang="0">
                      <a:pos x="112" y="279"/>
                    </a:cxn>
                    <a:cxn ang="0">
                      <a:pos x="112" y="323"/>
                    </a:cxn>
                    <a:cxn ang="0">
                      <a:pos x="125" y="349"/>
                    </a:cxn>
                    <a:cxn ang="0">
                      <a:pos x="146" y="362"/>
                    </a:cxn>
                    <a:cxn ang="0">
                      <a:pos x="144" y="387"/>
                    </a:cxn>
                    <a:cxn ang="0">
                      <a:pos x="152" y="410"/>
                    </a:cxn>
                    <a:cxn ang="0">
                      <a:pos x="186" y="442"/>
                    </a:cxn>
                    <a:cxn ang="0">
                      <a:pos x="218" y="455"/>
                    </a:cxn>
                    <a:cxn ang="0">
                      <a:pos x="256" y="457"/>
                    </a:cxn>
                    <a:cxn ang="0">
                      <a:pos x="286" y="451"/>
                    </a:cxn>
                    <a:cxn ang="0">
                      <a:pos x="307" y="434"/>
                    </a:cxn>
                    <a:cxn ang="0">
                      <a:pos x="341" y="438"/>
                    </a:cxn>
                    <a:cxn ang="0">
                      <a:pos x="375" y="444"/>
                    </a:cxn>
                    <a:cxn ang="0">
                      <a:pos x="417" y="434"/>
                    </a:cxn>
                    <a:cxn ang="0">
                      <a:pos x="461" y="421"/>
                    </a:cxn>
                    <a:cxn ang="0">
                      <a:pos x="512" y="421"/>
                    </a:cxn>
                    <a:cxn ang="0">
                      <a:pos x="527" y="425"/>
                    </a:cxn>
                    <a:cxn ang="0">
                      <a:pos x="531" y="421"/>
                    </a:cxn>
                    <a:cxn ang="0">
                      <a:pos x="527" y="376"/>
                    </a:cxn>
                    <a:cxn ang="0">
                      <a:pos x="514" y="338"/>
                    </a:cxn>
                    <a:cxn ang="0">
                      <a:pos x="489" y="298"/>
                    </a:cxn>
                    <a:cxn ang="0">
                      <a:pos x="446" y="249"/>
                    </a:cxn>
                  </a:cxnLst>
                  <a:rect l="0" t="0" r="r" b="b"/>
                  <a:pathLst>
                    <a:path w="531" h="457">
                      <a:moveTo>
                        <a:pt x="417" y="228"/>
                      </a:moveTo>
                      <a:lnTo>
                        <a:pt x="413" y="226"/>
                      </a:lnTo>
                      <a:lnTo>
                        <a:pt x="410" y="226"/>
                      </a:lnTo>
                      <a:lnTo>
                        <a:pt x="406" y="228"/>
                      </a:lnTo>
                      <a:lnTo>
                        <a:pt x="406" y="228"/>
                      </a:lnTo>
                      <a:lnTo>
                        <a:pt x="404" y="230"/>
                      </a:lnTo>
                      <a:lnTo>
                        <a:pt x="404" y="232"/>
                      </a:lnTo>
                      <a:lnTo>
                        <a:pt x="406" y="239"/>
                      </a:lnTo>
                      <a:lnTo>
                        <a:pt x="411" y="247"/>
                      </a:lnTo>
                      <a:lnTo>
                        <a:pt x="423" y="260"/>
                      </a:lnTo>
                      <a:lnTo>
                        <a:pt x="423" y="266"/>
                      </a:lnTo>
                      <a:lnTo>
                        <a:pt x="411" y="256"/>
                      </a:lnTo>
                      <a:lnTo>
                        <a:pt x="387" y="224"/>
                      </a:lnTo>
                      <a:lnTo>
                        <a:pt x="379" y="216"/>
                      </a:lnTo>
                      <a:lnTo>
                        <a:pt x="372" y="209"/>
                      </a:lnTo>
                      <a:lnTo>
                        <a:pt x="358" y="190"/>
                      </a:lnTo>
                      <a:lnTo>
                        <a:pt x="345" y="173"/>
                      </a:lnTo>
                      <a:lnTo>
                        <a:pt x="332" y="156"/>
                      </a:lnTo>
                      <a:lnTo>
                        <a:pt x="319" y="139"/>
                      </a:lnTo>
                      <a:lnTo>
                        <a:pt x="303" y="122"/>
                      </a:lnTo>
                      <a:lnTo>
                        <a:pt x="284" y="106"/>
                      </a:lnTo>
                      <a:lnTo>
                        <a:pt x="264" y="93"/>
                      </a:lnTo>
                      <a:lnTo>
                        <a:pt x="243" y="80"/>
                      </a:lnTo>
                      <a:lnTo>
                        <a:pt x="220" y="68"/>
                      </a:lnTo>
                      <a:lnTo>
                        <a:pt x="197" y="59"/>
                      </a:lnTo>
                      <a:lnTo>
                        <a:pt x="174" y="48"/>
                      </a:lnTo>
                      <a:lnTo>
                        <a:pt x="152" y="38"/>
                      </a:lnTo>
                      <a:lnTo>
                        <a:pt x="133" y="31"/>
                      </a:lnTo>
                      <a:lnTo>
                        <a:pt x="117" y="25"/>
                      </a:lnTo>
                      <a:lnTo>
                        <a:pt x="102" y="19"/>
                      </a:lnTo>
                      <a:lnTo>
                        <a:pt x="87" y="13"/>
                      </a:lnTo>
                      <a:lnTo>
                        <a:pt x="72" y="10"/>
                      </a:lnTo>
                      <a:lnTo>
                        <a:pt x="57" y="4"/>
                      </a:lnTo>
                      <a:lnTo>
                        <a:pt x="42" y="2"/>
                      </a:lnTo>
                      <a:lnTo>
                        <a:pt x="25" y="0"/>
                      </a:lnTo>
                      <a:lnTo>
                        <a:pt x="17" y="0"/>
                      </a:lnTo>
                      <a:lnTo>
                        <a:pt x="11" y="2"/>
                      </a:lnTo>
                      <a:lnTo>
                        <a:pt x="6" y="6"/>
                      </a:lnTo>
                      <a:lnTo>
                        <a:pt x="2" y="10"/>
                      </a:lnTo>
                      <a:lnTo>
                        <a:pt x="0" y="17"/>
                      </a:lnTo>
                      <a:lnTo>
                        <a:pt x="0" y="27"/>
                      </a:lnTo>
                      <a:lnTo>
                        <a:pt x="0" y="34"/>
                      </a:lnTo>
                      <a:lnTo>
                        <a:pt x="4" y="44"/>
                      </a:lnTo>
                      <a:lnTo>
                        <a:pt x="11" y="63"/>
                      </a:lnTo>
                      <a:lnTo>
                        <a:pt x="21" y="74"/>
                      </a:lnTo>
                      <a:lnTo>
                        <a:pt x="32" y="86"/>
                      </a:lnTo>
                      <a:lnTo>
                        <a:pt x="49" y="95"/>
                      </a:lnTo>
                      <a:lnTo>
                        <a:pt x="66" y="106"/>
                      </a:lnTo>
                      <a:lnTo>
                        <a:pt x="80" y="114"/>
                      </a:lnTo>
                      <a:lnTo>
                        <a:pt x="95" y="122"/>
                      </a:lnTo>
                      <a:lnTo>
                        <a:pt x="116" y="135"/>
                      </a:lnTo>
                      <a:lnTo>
                        <a:pt x="133" y="144"/>
                      </a:lnTo>
                      <a:lnTo>
                        <a:pt x="144" y="150"/>
                      </a:lnTo>
                      <a:lnTo>
                        <a:pt x="157" y="161"/>
                      </a:lnTo>
                      <a:lnTo>
                        <a:pt x="171" y="175"/>
                      </a:lnTo>
                      <a:lnTo>
                        <a:pt x="171" y="178"/>
                      </a:lnTo>
                      <a:lnTo>
                        <a:pt x="172" y="180"/>
                      </a:lnTo>
                      <a:lnTo>
                        <a:pt x="172" y="184"/>
                      </a:lnTo>
                      <a:lnTo>
                        <a:pt x="169" y="190"/>
                      </a:lnTo>
                      <a:lnTo>
                        <a:pt x="163" y="197"/>
                      </a:lnTo>
                      <a:lnTo>
                        <a:pt x="155" y="207"/>
                      </a:lnTo>
                      <a:lnTo>
                        <a:pt x="142" y="224"/>
                      </a:lnTo>
                      <a:lnTo>
                        <a:pt x="129" y="243"/>
                      </a:lnTo>
                      <a:lnTo>
                        <a:pt x="123" y="252"/>
                      </a:lnTo>
                      <a:lnTo>
                        <a:pt x="117" y="262"/>
                      </a:lnTo>
                      <a:lnTo>
                        <a:pt x="112" y="279"/>
                      </a:lnTo>
                      <a:lnTo>
                        <a:pt x="110" y="294"/>
                      </a:lnTo>
                      <a:lnTo>
                        <a:pt x="108" y="309"/>
                      </a:lnTo>
                      <a:lnTo>
                        <a:pt x="112" y="323"/>
                      </a:lnTo>
                      <a:lnTo>
                        <a:pt x="116" y="332"/>
                      </a:lnTo>
                      <a:lnTo>
                        <a:pt x="119" y="341"/>
                      </a:lnTo>
                      <a:lnTo>
                        <a:pt x="125" y="349"/>
                      </a:lnTo>
                      <a:lnTo>
                        <a:pt x="131" y="357"/>
                      </a:lnTo>
                      <a:lnTo>
                        <a:pt x="138" y="360"/>
                      </a:lnTo>
                      <a:lnTo>
                        <a:pt x="146" y="362"/>
                      </a:lnTo>
                      <a:lnTo>
                        <a:pt x="144" y="368"/>
                      </a:lnTo>
                      <a:lnTo>
                        <a:pt x="144" y="376"/>
                      </a:lnTo>
                      <a:lnTo>
                        <a:pt x="144" y="387"/>
                      </a:lnTo>
                      <a:lnTo>
                        <a:pt x="146" y="395"/>
                      </a:lnTo>
                      <a:lnTo>
                        <a:pt x="148" y="402"/>
                      </a:lnTo>
                      <a:lnTo>
                        <a:pt x="152" y="410"/>
                      </a:lnTo>
                      <a:lnTo>
                        <a:pt x="163" y="423"/>
                      </a:lnTo>
                      <a:lnTo>
                        <a:pt x="176" y="434"/>
                      </a:lnTo>
                      <a:lnTo>
                        <a:pt x="186" y="442"/>
                      </a:lnTo>
                      <a:lnTo>
                        <a:pt x="195" y="448"/>
                      </a:lnTo>
                      <a:lnTo>
                        <a:pt x="207" y="451"/>
                      </a:lnTo>
                      <a:lnTo>
                        <a:pt x="218" y="455"/>
                      </a:lnTo>
                      <a:lnTo>
                        <a:pt x="229" y="457"/>
                      </a:lnTo>
                      <a:lnTo>
                        <a:pt x="243" y="457"/>
                      </a:lnTo>
                      <a:lnTo>
                        <a:pt x="256" y="457"/>
                      </a:lnTo>
                      <a:lnTo>
                        <a:pt x="271" y="457"/>
                      </a:lnTo>
                      <a:lnTo>
                        <a:pt x="279" y="455"/>
                      </a:lnTo>
                      <a:lnTo>
                        <a:pt x="286" y="451"/>
                      </a:lnTo>
                      <a:lnTo>
                        <a:pt x="292" y="448"/>
                      </a:lnTo>
                      <a:lnTo>
                        <a:pt x="298" y="444"/>
                      </a:lnTo>
                      <a:lnTo>
                        <a:pt x="307" y="434"/>
                      </a:lnTo>
                      <a:lnTo>
                        <a:pt x="315" y="429"/>
                      </a:lnTo>
                      <a:lnTo>
                        <a:pt x="326" y="433"/>
                      </a:lnTo>
                      <a:lnTo>
                        <a:pt x="341" y="438"/>
                      </a:lnTo>
                      <a:lnTo>
                        <a:pt x="351" y="440"/>
                      </a:lnTo>
                      <a:lnTo>
                        <a:pt x="362" y="444"/>
                      </a:lnTo>
                      <a:lnTo>
                        <a:pt x="375" y="444"/>
                      </a:lnTo>
                      <a:lnTo>
                        <a:pt x="389" y="444"/>
                      </a:lnTo>
                      <a:lnTo>
                        <a:pt x="404" y="440"/>
                      </a:lnTo>
                      <a:lnTo>
                        <a:pt x="417" y="434"/>
                      </a:lnTo>
                      <a:lnTo>
                        <a:pt x="432" y="429"/>
                      </a:lnTo>
                      <a:lnTo>
                        <a:pt x="448" y="423"/>
                      </a:lnTo>
                      <a:lnTo>
                        <a:pt x="461" y="421"/>
                      </a:lnTo>
                      <a:lnTo>
                        <a:pt x="480" y="421"/>
                      </a:lnTo>
                      <a:lnTo>
                        <a:pt x="497" y="421"/>
                      </a:lnTo>
                      <a:lnTo>
                        <a:pt x="512" y="421"/>
                      </a:lnTo>
                      <a:lnTo>
                        <a:pt x="520" y="423"/>
                      </a:lnTo>
                      <a:lnTo>
                        <a:pt x="525" y="425"/>
                      </a:lnTo>
                      <a:lnTo>
                        <a:pt x="527" y="425"/>
                      </a:lnTo>
                      <a:lnTo>
                        <a:pt x="529" y="425"/>
                      </a:lnTo>
                      <a:lnTo>
                        <a:pt x="529" y="423"/>
                      </a:lnTo>
                      <a:lnTo>
                        <a:pt x="531" y="421"/>
                      </a:lnTo>
                      <a:lnTo>
                        <a:pt x="531" y="406"/>
                      </a:lnTo>
                      <a:lnTo>
                        <a:pt x="529" y="391"/>
                      </a:lnTo>
                      <a:lnTo>
                        <a:pt x="527" y="376"/>
                      </a:lnTo>
                      <a:lnTo>
                        <a:pt x="523" y="362"/>
                      </a:lnTo>
                      <a:lnTo>
                        <a:pt x="520" y="349"/>
                      </a:lnTo>
                      <a:lnTo>
                        <a:pt x="514" y="338"/>
                      </a:lnTo>
                      <a:lnTo>
                        <a:pt x="508" y="324"/>
                      </a:lnTo>
                      <a:lnTo>
                        <a:pt x="501" y="315"/>
                      </a:lnTo>
                      <a:lnTo>
                        <a:pt x="489" y="298"/>
                      </a:lnTo>
                      <a:lnTo>
                        <a:pt x="476" y="281"/>
                      </a:lnTo>
                      <a:lnTo>
                        <a:pt x="461" y="264"/>
                      </a:lnTo>
                      <a:lnTo>
                        <a:pt x="446" y="249"/>
                      </a:lnTo>
                      <a:lnTo>
                        <a:pt x="432" y="237"/>
                      </a:lnTo>
                      <a:lnTo>
                        <a:pt x="417" y="228"/>
                      </a:lnTo>
                      <a:close/>
                    </a:path>
                  </a:pathLst>
                </a:custGeom>
                <a:solidFill>
                  <a:srgbClr val="1F1A1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657" name="Freeform 521"/>
                <p:cNvSpPr>
                  <a:spLocks/>
                </p:cNvSpPr>
                <p:nvPr/>
              </p:nvSpPr>
              <p:spPr bwMode="auto">
                <a:xfrm>
                  <a:off x="1369" y="1594"/>
                  <a:ext cx="514" cy="436"/>
                </a:xfrm>
                <a:custGeom>
                  <a:avLst/>
                  <a:gdLst/>
                  <a:ahLst/>
                  <a:cxnLst>
                    <a:cxn ang="0">
                      <a:pos x="399" y="221"/>
                    </a:cxn>
                    <a:cxn ang="0">
                      <a:pos x="406" y="235"/>
                    </a:cxn>
                    <a:cxn ang="0">
                      <a:pos x="418" y="254"/>
                    </a:cxn>
                    <a:cxn ang="0">
                      <a:pos x="406" y="254"/>
                    </a:cxn>
                    <a:cxn ang="0">
                      <a:pos x="370" y="218"/>
                    </a:cxn>
                    <a:cxn ang="0">
                      <a:pos x="332" y="172"/>
                    </a:cxn>
                    <a:cxn ang="0">
                      <a:pos x="264" y="102"/>
                    </a:cxn>
                    <a:cxn ang="0">
                      <a:pos x="190" y="58"/>
                    </a:cxn>
                    <a:cxn ang="0">
                      <a:pos x="86" y="15"/>
                    </a:cxn>
                    <a:cxn ang="0">
                      <a:pos x="19" y="0"/>
                    </a:cxn>
                    <a:cxn ang="0">
                      <a:pos x="4" y="9"/>
                    </a:cxn>
                    <a:cxn ang="0">
                      <a:pos x="2" y="28"/>
                    </a:cxn>
                    <a:cxn ang="0">
                      <a:pos x="12" y="47"/>
                    </a:cxn>
                    <a:cxn ang="0">
                      <a:pos x="46" y="79"/>
                    </a:cxn>
                    <a:cxn ang="0">
                      <a:pos x="89" y="102"/>
                    </a:cxn>
                    <a:cxn ang="0">
                      <a:pos x="139" y="130"/>
                    </a:cxn>
                    <a:cxn ang="0">
                      <a:pos x="171" y="163"/>
                    </a:cxn>
                    <a:cxn ang="0">
                      <a:pos x="171" y="157"/>
                    </a:cxn>
                    <a:cxn ang="0">
                      <a:pos x="179" y="130"/>
                    </a:cxn>
                    <a:cxn ang="0">
                      <a:pos x="175" y="163"/>
                    </a:cxn>
                    <a:cxn ang="0">
                      <a:pos x="154" y="201"/>
                    </a:cxn>
                    <a:cxn ang="0">
                      <a:pos x="122" y="250"/>
                    </a:cxn>
                    <a:cxn ang="0">
                      <a:pos x="112" y="282"/>
                    </a:cxn>
                    <a:cxn ang="0">
                      <a:pos x="116" y="320"/>
                    </a:cxn>
                    <a:cxn ang="0">
                      <a:pos x="129" y="337"/>
                    </a:cxn>
                    <a:cxn ang="0">
                      <a:pos x="145" y="326"/>
                    </a:cxn>
                    <a:cxn ang="0">
                      <a:pos x="171" y="282"/>
                    </a:cxn>
                    <a:cxn ang="0">
                      <a:pos x="184" y="235"/>
                    </a:cxn>
                    <a:cxn ang="0">
                      <a:pos x="188" y="242"/>
                    </a:cxn>
                    <a:cxn ang="0">
                      <a:pos x="188" y="263"/>
                    </a:cxn>
                    <a:cxn ang="0">
                      <a:pos x="184" y="273"/>
                    </a:cxn>
                    <a:cxn ang="0">
                      <a:pos x="175" y="299"/>
                    </a:cxn>
                    <a:cxn ang="0">
                      <a:pos x="150" y="345"/>
                    </a:cxn>
                    <a:cxn ang="0">
                      <a:pos x="148" y="375"/>
                    </a:cxn>
                    <a:cxn ang="0">
                      <a:pos x="163" y="403"/>
                    </a:cxn>
                    <a:cxn ang="0">
                      <a:pos x="196" y="426"/>
                    </a:cxn>
                    <a:cxn ang="0">
                      <a:pos x="234" y="436"/>
                    </a:cxn>
                    <a:cxn ang="0">
                      <a:pos x="268" y="428"/>
                    </a:cxn>
                    <a:cxn ang="0">
                      <a:pos x="283" y="417"/>
                    </a:cxn>
                    <a:cxn ang="0">
                      <a:pos x="285" y="405"/>
                    </a:cxn>
                    <a:cxn ang="0">
                      <a:pos x="270" y="396"/>
                    </a:cxn>
                    <a:cxn ang="0">
                      <a:pos x="264" y="392"/>
                    </a:cxn>
                    <a:cxn ang="0">
                      <a:pos x="251" y="396"/>
                    </a:cxn>
                    <a:cxn ang="0">
                      <a:pos x="236" y="396"/>
                    </a:cxn>
                    <a:cxn ang="0">
                      <a:pos x="255" y="381"/>
                    </a:cxn>
                    <a:cxn ang="0">
                      <a:pos x="241" y="360"/>
                    </a:cxn>
                    <a:cxn ang="0">
                      <a:pos x="232" y="335"/>
                    </a:cxn>
                    <a:cxn ang="0">
                      <a:pos x="251" y="358"/>
                    </a:cxn>
                    <a:cxn ang="0">
                      <a:pos x="272" y="379"/>
                    </a:cxn>
                    <a:cxn ang="0">
                      <a:pos x="323" y="413"/>
                    </a:cxn>
                    <a:cxn ang="0">
                      <a:pos x="363" y="421"/>
                    </a:cxn>
                    <a:cxn ang="0">
                      <a:pos x="410" y="411"/>
                    </a:cxn>
                    <a:cxn ang="0">
                      <a:pos x="458" y="400"/>
                    </a:cxn>
                    <a:cxn ang="0">
                      <a:pos x="509" y="403"/>
                    </a:cxn>
                    <a:cxn ang="0">
                      <a:pos x="513" y="381"/>
                    </a:cxn>
                    <a:cxn ang="0">
                      <a:pos x="499" y="333"/>
                    </a:cxn>
                    <a:cxn ang="0">
                      <a:pos x="473" y="290"/>
                    </a:cxn>
                    <a:cxn ang="0">
                      <a:pos x="454" y="265"/>
                    </a:cxn>
                    <a:cxn ang="0">
                      <a:pos x="423" y="235"/>
                    </a:cxn>
                  </a:cxnLst>
                  <a:rect l="0" t="0" r="r" b="b"/>
                  <a:pathLst>
                    <a:path w="514" h="436">
                      <a:moveTo>
                        <a:pt x="401" y="221"/>
                      </a:moveTo>
                      <a:lnTo>
                        <a:pt x="399" y="221"/>
                      </a:lnTo>
                      <a:lnTo>
                        <a:pt x="399" y="221"/>
                      </a:lnTo>
                      <a:lnTo>
                        <a:pt x="399" y="223"/>
                      </a:lnTo>
                      <a:lnTo>
                        <a:pt x="401" y="225"/>
                      </a:lnTo>
                      <a:lnTo>
                        <a:pt x="406" y="235"/>
                      </a:lnTo>
                      <a:lnTo>
                        <a:pt x="414" y="244"/>
                      </a:lnTo>
                      <a:lnTo>
                        <a:pt x="418" y="250"/>
                      </a:lnTo>
                      <a:lnTo>
                        <a:pt x="418" y="254"/>
                      </a:lnTo>
                      <a:lnTo>
                        <a:pt x="418" y="256"/>
                      </a:lnTo>
                      <a:lnTo>
                        <a:pt x="416" y="257"/>
                      </a:lnTo>
                      <a:lnTo>
                        <a:pt x="406" y="254"/>
                      </a:lnTo>
                      <a:lnTo>
                        <a:pt x="395" y="244"/>
                      </a:lnTo>
                      <a:lnTo>
                        <a:pt x="384" y="233"/>
                      </a:lnTo>
                      <a:lnTo>
                        <a:pt x="370" y="218"/>
                      </a:lnTo>
                      <a:lnTo>
                        <a:pt x="357" y="202"/>
                      </a:lnTo>
                      <a:lnTo>
                        <a:pt x="346" y="187"/>
                      </a:lnTo>
                      <a:lnTo>
                        <a:pt x="332" y="172"/>
                      </a:lnTo>
                      <a:lnTo>
                        <a:pt x="319" y="159"/>
                      </a:lnTo>
                      <a:lnTo>
                        <a:pt x="292" y="130"/>
                      </a:lnTo>
                      <a:lnTo>
                        <a:pt x="264" y="102"/>
                      </a:lnTo>
                      <a:lnTo>
                        <a:pt x="245" y="91"/>
                      </a:lnTo>
                      <a:lnTo>
                        <a:pt x="224" y="77"/>
                      </a:lnTo>
                      <a:lnTo>
                        <a:pt x="190" y="58"/>
                      </a:lnTo>
                      <a:lnTo>
                        <a:pt x="154" y="41"/>
                      </a:lnTo>
                      <a:lnTo>
                        <a:pt x="118" y="28"/>
                      </a:lnTo>
                      <a:lnTo>
                        <a:pt x="86" y="15"/>
                      </a:lnTo>
                      <a:lnTo>
                        <a:pt x="53" y="5"/>
                      </a:lnTo>
                      <a:lnTo>
                        <a:pt x="33" y="1"/>
                      </a:lnTo>
                      <a:lnTo>
                        <a:pt x="19" y="0"/>
                      </a:lnTo>
                      <a:lnTo>
                        <a:pt x="10" y="1"/>
                      </a:lnTo>
                      <a:lnTo>
                        <a:pt x="6" y="5"/>
                      </a:lnTo>
                      <a:lnTo>
                        <a:pt x="4" y="9"/>
                      </a:lnTo>
                      <a:lnTo>
                        <a:pt x="2" y="13"/>
                      </a:lnTo>
                      <a:lnTo>
                        <a:pt x="0" y="17"/>
                      </a:lnTo>
                      <a:lnTo>
                        <a:pt x="2" y="28"/>
                      </a:lnTo>
                      <a:lnTo>
                        <a:pt x="6" y="39"/>
                      </a:lnTo>
                      <a:lnTo>
                        <a:pt x="8" y="43"/>
                      </a:lnTo>
                      <a:lnTo>
                        <a:pt x="12" y="47"/>
                      </a:lnTo>
                      <a:lnTo>
                        <a:pt x="21" y="60"/>
                      </a:lnTo>
                      <a:lnTo>
                        <a:pt x="33" y="70"/>
                      </a:lnTo>
                      <a:lnTo>
                        <a:pt x="46" y="79"/>
                      </a:lnTo>
                      <a:lnTo>
                        <a:pt x="59" y="87"/>
                      </a:lnTo>
                      <a:lnTo>
                        <a:pt x="74" y="94"/>
                      </a:lnTo>
                      <a:lnTo>
                        <a:pt x="89" y="102"/>
                      </a:lnTo>
                      <a:lnTo>
                        <a:pt x="107" y="110"/>
                      </a:lnTo>
                      <a:lnTo>
                        <a:pt x="122" y="119"/>
                      </a:lnTo>
                      <a:lnTo>
                        <a:pt x="139" y="130"/>
                      </a:lnTo>
                      <a:lnTo>
                        <a:pt x="154" y="142"/>
                      </a:lnTo>
                      <a:lnTo>
                        <a:pt x="165" y="153"/>
                      </a:lnTo>
                      <a:lnTo>
                        <a:pt x="171" y="163"/>
                      </a:lnTo>
                      <a:lnTo>
                        <a:pt x="171" y="159"/>
                      </a:lnTo>
                      <a:lnTo>
                        <a:pt x="171" y="157"/>
                      </a:lnTo>
                      <a:lnTo>
                        <a:pt x="171" y="157"/>
                      </a:lnTo>
                      <a:lnTo>
                        <a:pt x="173" y="155"/>
                      </a:lnTo>
                      <a:lnTo>
                        <a:pt x="175" y="142"/>
                      </a:lnTo>
                      <a:lnTo>
                        <a:pt x="179" y="130"/>
                      </a:lnTo>
                      <a:lnTo>
                        <a:pt x="179" y="142"/>
                      </a:lnTo>
                      <a:lnTo>
                        <a:pt x="179" y="153"/>
                      </a:lnTo>
                      <a:lnTo>
                        <a:pt x="175" y="163"/>
                      </a:lnTo>
                      <a:lnTo>
                        <a:pt x="171" y="174"/>
                      </a:lnTo>
                      <a:lnTo>
                        <a:pt x="165" y="185"/>
                      </a:lnTo>
                      <a:lnTo>
                        <a:pt x="154" y="201"/>
                      </a:lnTo>
                      <a:lnTo>
                        <a:pt x="139" y="218"/>
                      </a:lnTo>
                      <a:lnTo>
                        <a:pt x="129" y="233"/>
                      </a:lnTo>
                      <a:lnTo>
                        <a:pt x="122" y="250"/>
                      </a:lnTo>
                      <a:lnTo>
                        <a:pt x="114" y="265"/>
                      </a:lnTo>
                      <a:lnTo>
                        <a:pt x="112" y="273"/>
                      </a:lnTo>
                      <a:lnTo>
                        <a:pt x="112" y="282"/>
                      </a:lnTo>
                      <a:lnTo>
                        <a:pt x="112" y="295"/>
                      </a:lnTo>
                      <a:lnTo>
                        <a:pt x="114" y="307"/>
                      </a:lnTo>
                      <a:lnTo>
                        <a:pt x="116" y="320"/>
                      </a:lnTo>
                      <a:lnTo>
                        <a:pt x="122" y="329"/>
                      </a:lnTo>
                      <a:lnTo>
                        <a:pt x="126" y="333"/>
                      </a:lnTo>
                      <a:lnTo>
                        <a:pt x="129" y="337"/>
                      </a:lnTo>
                      <a:lnTo>
                        <a:pt x="133" y="339"/>
                      </a:lnTo>
                      <a:lnTo>
                        <a:pt x="139" y="341"/>
                      </a:lnTo>
                      <a:lnTo>
                        <a:pt x="145" y="326"/>
                      </a:lnTo>
                      <a:lnTo>
                        <a:pt x="152" y="312"/>
                      </a:lnTo>
                      <a:lnTo>
                        <a:pt x="162" y="297"/>
                      </a:lnTo>
                      <a:lnTo>
                        <a:pt x="171" y="282"/>
                      </a:lnTo>
                      <a:lnTo>
                        <a:pt x="179" y="261"/>
                      </a:lnTo>
                      <a:lnTo>
                        <a:pt x="184" y="242"/>
                      </a:lnTo>
                      <a:lnTo>
                        <a:pt x="184" y="235"/>
                      </a:lnTo>
                      <a:lnTo>
                        <a:pt x="184" y="229"/>
                      </a:lnTo>
                      <a:lnTo>
                        <a:pt x="186" y="235"/>
                      </a:lnTo>
                      <a:lnTo>
                        <a:pt x="188" y="242"/>
                      </a:lnTo>
                      <a:lnTo>
                        <a:pt x="188" y="250"/>
                      </a:lnTo>
                      <a:lnTo>
                        <a:pt x="188" y="257"/>
                      </a:lnTo>
                      <a:lnTo>
                        <a:pt x="188" y="263"/>
                      </a:lnTo>
                      <a:lnTo>
                        <a:pt x="186" y="267"/>
                      </a:lnTo>
                      <a:lnTo>
                        <a:pt x="186" y="271"/>
                      </a:lnTo>
                      <a:lnTo>
                        <a:pt x="184" y="273"/>
                      </a:lnTo>
                      <a:lnTo>
                        <a:pt x="182" y="280"/>
                      </a:lnTo>
                      <a:lnTo>
                        <a:pt x="181" y="288"/>
                      </a:lnTo>
                      <a:lnTo>
                        <a:pt x="175" y="299"/>
                      </a:lnTo>
                      <a:lnTo>
                        <a:pt x="167" y="312"/>
                      </a:lnTo>
                      <a:lnTo>
                        <a:pt x="158" y="328"/>
                      </a:lnTo>
                      <a:lnTo>
                        <a:pt x="150" y="345"/>
                      </a:lnTo>
                      <a:lnTo>
                        <a:pt x="148" y="354"/>
                      </a:lnTo>
                      <a:lnTo>
                        <a:pt x="148" y="364"/>
                      </a:lnTo>
                      <a:lnTo>
                        <a:pt x="148" y="375"/>
                      </a:lnTo>
                      <a:lnTo>
                        <a:pt x="150" y="384"/>
                      </a:lnTo>
                      <a:lnTo>
                        <a:pt x="156" y="394"/>
                      </a:lnTo>
                      <a:lnTo>
                        <a:pt x="163" y="403"/>
                      </a:lnTo>
                      <a:lnTo>
                        <a:pt x="173" y="413"/>
                      </a:lnTo>
                      <a:lnTo>
                        <a:pt x="184" y="421"/>
                      </a:lnTo>
                      <a:lnTo>
                        <a:pt x="196" y="426"/>
                      </a:lnTo>
                      <a:lnTo>
                        <a:pt x="209" y="432"/>
                      </a:lnTo>
                      <a:lnTo>
                        <a:pt x="220" y="434"/>
                      </a:lnTo>
                      <a:lnTo>
                        <a:pt x="234" y="436"/>
                      </a:lnTo>
                      <a:lnTo>
                        <a:pt x="243" y="434"/>
                      </a:lnTo>
                      <a:lnTo>
                        <a:pt x="256" y="432"/>
                      </a:lnTo>
                      <a:lnTo>
                        <a:pt x="268" y="428"/>
                      </a:lnTo>
                      <a:lnTo>
                        <a:pt x="277" y="424"/>
                      </a:lnTo>
                      <a:lnTo>
                        <a:pt x="281" y="421"/>
                      </a:lnTo>
                      <a:lnTo>
                        <a:pt x="283" y="417"/>
                      </a:lnTo>
                      <a:lnTo>
                        <a:pt x="287" y="413"/>
                      </a:lnTo>
                      <a:lnTo>
                        <a:pt x="287" y="407"/>
                      </a:lnTo>
                      <a:lnTo>
                        <a:pt x="285" y="405"/>
                      </a:lnTo>
                      <a:lnTo>
                        <a:pt x="281" y="402"/>
                      </a:lnTo>
                      <a:lnTo>
                        <a:pt x="274" y="398"/>
                      </a:lnTo>
                      <a:lnTo>
                        <a:pt x="270" y="396"/>
                      </a:lnTo>
                      <a:lnTo>
                        <a:pt x="268" y="394"/>
                      </a:lnTo>
                      <a:lnTo>
                        <a:pt x="266" y="392"/>
                      </a:lnTo>
                      <a:lnTo>
                        <a:pt x="264" y="392"/>
                      </a:lnTo>
                      <a:lnTo>
                        <a:pt x="264" y="388"/>
                      </a:lnTo>
                      <a:lnTo>
                        <a:pt x="258" y="394"/>
                      </a:lnTo>
                      <a:lnTo>
                        <a:pt x="251" y="396"/>
                      </a:lnTo>
                      <a:lnTo>
                        <a:pt x="232" y="400"/>
                      </a:lnTo>
                      <a:lnTo>
                        <a:pt x="215" y="400"/>
                      </a:lnTo>
                      <a:lnTo>
                        <a:pt x="236" y="396"/>
                      </a:lnTo>
                      <a:lnTo>
                        <a:pt x="249" y="390"/>
                      </a:lnTo>
                      <a:lnTo>
                        <a:pt x="255" y="384"/>
                      </a:lnTo>
                      <a:lnTo>
                        <a:pt x="255" y="381"/>
                      </a:lnTo>
                      <a:lnTo>
                        <a:pt x="253" y="375"/>
                      </a:lnTo>
                      <a:lnTo>
                        <a:pt x="249" y="367"/>
                      </a:lnTo>
                      <a:lnTo>
                        <a:pt x="241" y="360"/>
                      </a:lnTo>
                      <a:lnTo>
                        <a:pt x="234" y="348"/>
                      </a:lnTo>
                      <a:lnTo>
                        <a:pt x="232" y="343"/>
                      </a:lnTo>
                      <a:lnTo>
                        <a:pt x="232" y="335"/>
                      </a:lnTo>
                      <a:lnTo>
                        <a:pt x="236" y="343"/>
                      </a:lnTo>
                      <a:lnTo>
                        <a:pt x="241" y="350"/>
                      </a:lnTo>
                      <a:lnTo>
                        <a:pt x="251" y="358"/>
                      </a:lnTo>
                      <a:lnTo>
                        <a:pt x="260" y="367"/>
                      </a:lnTo>
                      <a:lnTo>
                        <a:pt x="266" y="373"/>
                      </a:lnTo>
                      <a:lnTo>
                        <a:pt x="272" y="379"/>
                      </a:lnTo>
                      <a:lnTo>
                        <a:pt x="291" y="394"/>
                      </a:lnTo>
                      <a:lnTo>
                        <a:pt x="311" y="407"/>
                      </a:lnTo>
                      <a:lnTo>
                        <a:pt x="323" y="413"/>
                      </a:lnTo>
                      <a:lnTo>
                        <a:pt x="336" y="417"/>
                      </a:lnTo>
                      <a:lnTo>
                        <a:pt x="349" y="419"/>
                      </a:lnTo>
                      <a:lnTo>
                        <a:pt x="363" y="421"/>
                      </a:lnTo>
                      <a:lnTo>
                        <a:pt x="378" y="419"/>
                      </a:lnTo>
                      <a:lnTo>
                        <a:pt x="395" y="417"/>
                      </a:lnTo>
                      <a:lnTo>
                        <a:pt x="410" y="411"/>
                      </a:lnTo>
                      <a:lnTo>
                        <a:pt x="429" y="403"/>
                      </a:lnTo>
                      <a:lnTo>
                        <a:pt x="439" y="402"/>
                      </a:lnTo>
                      <a:lnTo>
                        <a:pt x="458" y="400"/>
                      </a:lnTo>
                      <a:lnTo>
                        <a:pt x="478" y="400"/>
                      </a:lnTo>
                      <a:lnTo>
                        <a:pt x="497" y="402"/>
                      </a:lnTo>
                      <a:lnTo>
                        <a:pt x="509" y="403"/>
                      </a:lnTo>
                      <a:lnTo>
                        <a:pt x="514" y="407"/>
                      </a:lnTo>
                      <a:lnTo>
                        <a:pt x="514" y="394"/>
                      </a:lnTo>
                      <a:lnTo>
                        <a:pt x="513" y="381"/>
                      </a:lnTo>
                      <a:lnTo>
                        <a:pt x="509" y="366"/>
                      </a:lnTo>
                      <a:lnTo>
                        <a:pt x="505" y="350"/>
                      </a:lnTo>
                      <a:lnTo>
                        <a:pt x="499" y="333"/>
                      </a:lnTo>
                      <a:lnTo>
                        <a:pt x="492" y="316"/>
                      </a:lnTo>
                      <a:lnTo>
                        <a:pt x="484" y="303"/>
                      </a:lnTo>
                      <a:lnTo>
                        <a:pt x="473" y="290"/>
                      </a:lnTo>
                      <a:lnTo>
                        <a:pt x="469" y="284"/>
                      </a:lnTo>
                      <a:lnTo>
                        <a:pt x="463" y="276"/>
                      </a:lnTo>
                      <a:lnTo>
                        <a:pt x="454" y="265"/>
                      </a:lnTo>
                      <a:lnTo>
                        <a:pt x="444" y="254"/>
                      </a:lnTo>
                      <a:lnTo>
                        <a:pt x="435" y="244"/>
                      </a:lnTo>
                      <a:lnTo>
                        <a:pt x="423" y="235"/>
                      </a:lnTo>
                      <a:lnTo>
                        <a:pt x="414" y="227"/>
                      </a:lnTo>
                      <a:lnTo>
                        <a:pt x="401" y="221"/>
                      </a:lnTo>
                      <a:close/>
                    </a:path>
                  </a:pathLst>
                </a:custGeom>
                <a:solidFill>
                  <a:srgbClr val="F2E3E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658" name="Freeform 522"/>
                <p:cNvSpPr>
                  <a:spLocks/>
                </p:cNvSpPr>
                <p:nvPr/>
              </p:nvSpPr>
              <p:spPr bwMode="auto">
                <a:xfrm>
                  <a:off x="1373" y="1666"/>
                  <a:ext cx="159" cy="136"/>
                </a:xfrm>
                <a:custGeom>
                  <a:avLst/>
                  <a:gdLst/>
                  <a:ahLst/>
                  <a:cxnLst>
                    <a:cxn ang="0">
                      <a:pos x="17" y="0"/>
                    </a:cxn>
                    <a:cxn ang="0">
                      <a:pos x="10" y="15"/>
                    </a:cxn>
                    <a:cxn ang="0">
                      <a:pos x="4" y="38"/>
                    </a:cxn>
                    <a:cxn ang="0">
                      <a:pos x="0" y="62"/>
                    </a:cxn>
                    <a:cxn ang="0">
                      <a:pos x="0" y="89"/>
                    </a:cxn>
                    <a:cxn ang="0">
                      <a:pos x="2" y="108"/>
                    </a:cxn>
                    <a:cxn ang="0">
                      <a:pos x="8" y="123"/>
                    </a:cxn>
                    <a:cxn ang="0">
                      <a:pos x="12" y="129"/>
                    </a:cxn>
                    <a:cxn ang="0">
                      <a:pos x="17" y="132"/>
                    </a:cxn>
                    <a:cxn ang="0">
                      <a:pos x="23" y="136"/>
                    </a:cxn>
                    <a:cxn ang="0">
                      <a:pos x="30" y="136"/>
                    </a:cxn>
                    <a:cxn ang="0">
                      <a:pos x="36" y="136"/>
                    </a:cxn>
                    <a:cxn ang="0">
                      <a:pos x="42" y="134"/>
                    </a:cxn>
                    <a:cxn ang="0">
                      <a:pos x="46" y="132"/>
                    </a:cxn>
                    <a:cxn ang="0">
                      <a:pos x="51" y="129"/>
                    </a:cxn>
                    <a:cxn ang="0">
                      <a:pos x="61" y="119"/>
                    </a:cxn>
                    <a:cxn ang="0">
                      <a:pos x="70" y="110"/>
                    </a:cxn>
                    <a:cxn ang="0">
                      <a:pos x="78" y="98"/>
                    </a:cxn>
                    <a:cxn ang="0">
                      <a:pos x="85" y="89"/>
                    </a:cxn>
                    <a:cxn ang="0">
                      <a:pos x="93" y="83"/>
                    </a:cxn>
                    <a:cxn ang="0">
                      <a:pos x="99" y="81"/>
                    </a:cxn>
                    <a:cxn ang="0">
                      <a:pos x="110" y="81"/>
                    </a:cxn>
                    <a:cxn ang="0">
                      <a:pos x="118" y="85"/>
                    </a:cxn>
                    <a:cxn ang="0">
                      <a:pos x="123" y="89"/>
                    </a:cxn>
                    <a:cxn ang="0">
                      <a:pos x="129" y="94"/>
                    </a:cxn>
                    <a:cxn ang="0">
                      <a:pos x="131" y="102"/>
                    </a:cxn>
                    <a:cxn ang="0">
                      <a:pos x="133" y="110"/>
                    </a:cxn>
                    <a:cxn ang="0">
                      <a:pos x="135" y="121"/>
                    </a:cxn>
                    <a:cxn ang="0">
                      <a:pos x="135" y="130"/>
                    </a:cxn>
                    <a:cxn ang="0">
                      <a:pos x="139" y="129"/>
                    </a:cxn>
                    <a:cxn ang="0">
                      <a:pos x="141" y="125"/>
                    </a:cxn>
                    <a:cxn ang="0">
                      <a:pos x="146" y="117"/>
                    </a:cxn>
                    <a:cxn ang="0">
                      <a:pos x="150" y="111"/>
                    </a:cxn>
                    <a:cxn ang="0">
                      <a:pos x="156" y="106"/>
                    </a:cxn>
                    <a:cxn ang="0">
                      <a:pos x="159" y="96"/>
                    </a:cxn>
                    <a:cxn ang="0">
                      <a:pos x="156" y="89"/>
                    </a:cxn>
                    <a:cxn ang="0">
                      <a:pos x="150" y="83"/>
                    </a:cxn>
                    <a:cxn ang="0">
                      <a:pos x="133" y="68"/>
                    </a:cxn>
                    <a:cxn ang="0">
                      <a:pos x="112" y="57"/>
                    </a:cxn>
                    <a:cxn ang="0">
                      <a:pos x="93" y="45"/>
                    </a:cxn>
                    <a:cxn ang="0">
                      <a:pos x="78" y="38"/>
                    </a:cxn>
                    <a:cxn ang="0">
                      <a:pos x="61" y="28"/>
                    </a:cxn>
                    <a:cxn ang="0">
                      <a:pos x="48" y="19"/>
                    </a:cxn>
                    <a:cxn ang="0">
                      <a:pos x="32" y="9"/>
                    </a:cxn>
                    <a:cxn ang="0">
                      <a:pos x="17" y="0"/>
                    </a:cxn>
                  </a:cxnLst>
                  <a:rect l="0" t="0" r="r" b="b"/>
                  <a:pathLst>
                    <a:path w="159" h="136">
                      <a:moveTo>
                        <a:pt x="17" y="0"/>
                      </a:moveTo>
                      <a:lnTo>
                        <a:pt x="10" y="15"/>
                      </a:lnTo>
                      <a:lnTo>
                        <a:pt x="4" y="38"/>
                      </a:lnTo>
                      <a:lnTo>
                        <a:pt x="0" y="62"/>
                      </a:lnTo>
                      <a:lnTo>
                        <a:pt x="0" y="89"/>
                      </a:lnTo>
                      <a:lnTo>
                        <a:pt x="2" y="108"/>
                      </a:lnTo>
                      <a:lnTo>
                        <a:pt x="8" y="123"/>
                      </a:lnTo>
                      <a:lnTo>
                        <a:pt x="12" y="129"/>
                      </a:lnTo>
                      <a:lnTo>
                        <a:pt x="17" y="132"/>
                      </a:lnTo>
                      <a:lnTo>
                        <a:pt x="23" y="136"/>
                      </a:lnTo>
                      <a:lnTo>
                        <a:pt x="30" y="136"/>
                      </a:lnTo>
                      <a:lnTo>
                        <a:pt x="36" y="136"/>
                      </a:lnTo>
                      <a:lnTo>
                        <a:pt x="42" y="134"/>
                      </a:lnTo>
                      <a:lnTo>
                        <a:pt x="46" y="132"/>
                      </a:lnTo>
                      <a:lnTo>
                        <a:pt x="51" y="129"/>
                      </a:lnTo>
                      <a:lnTo>
                        <a:pt x="61" y="119"/>
                      </a:lnTo>
                      <a:lnTo>
                        <a:pt x="70" y="110"/>
                      </a:lnTo>
                      <a:lnTo>
                        <a:pt x="78" y="98"/>
                      </a:lnTo>
                      <a:lnTo>
                        <a:pt x="85" y="89"/>
                      </a:lnTo>
                      <a:lnTo>
                        <a:pt x="93" y="83"/>
                      </a:lnTo>
                      <a:lnTo>
                        <a:pt x="99" y="81"/>
                      </a:lnTo>
                      <a:lnTo>
                        <a:pt x="110" y="81"/>
                      </a:lnTo>
                      <a:lnTo>
                        <a:pt x="118" y="85"/>
                      </a:lnTo>
                      <a:lnTo>
                        <a:pt x="123" y="89"/>
                      </a:lnTo>
                      <a:lnTo>
                        <a:pt x="129" y="94"/>
                      </a:lnTo>
                      <a:lnTo>
                        <a:pt x="131" y="102"/>
                      </a:lnTo>
                      <a:lnTo>
                        <a:pt x="133" y="110"/>
                      </a:lnTo>
                      <a:lnTo>
                        <a:pt x="135" y="121"/>
                      </a:lnTo>
                      <a:lnTo>
                        <a:pt x="135" y="130"/>
                      </a:lnTo>
                      <a:lnTo>
                        <a:pt x="139" y="129"/>
                      </a:lnTo>
                      <a:lnTo>
                        <a:pt x="141" y="125"/>
                      </a:lnTo>
                      <a:lnTo>
                        <a:pt x="146" y="117"/>
                      </a:lnTo>
                      <a:lnTo>
                        <a:pt x="150" y="111"/>
                      </a:lnTo>
                      <a:lnTo>
                        <a:pt x="156" y="106"/>
                      </a:lnTo>
                      <a:lnTo>
                        <a:pt x="159" y="96"/>
                      </a:lnTo>
                      <a:lnTo>
                        <a:pt x="156" y="89"/>
                      </a:lnTo>
                      <a:lnTo>
                        <a:pt x="150" y="83"/>
                      </a:lnTo>
                      <a:lnTo>
                        <a:pt x="133" y="68"/>
                      </a:lnTo>
                      <a:lnTo>
                        <a:pt x="112" y="57"/>
                      </a:lnTo>
                      <a:lnTo>
                        <a:pt x="93" y="45"/>
                      </a:lnTo>
                      <a:lnTo>
                        <a:pt x="78" y="38"/>
                      </a:lnTo>
                      <a:lnTo>
                        <a:pt x="61" y="28"/>
                      </a:lnTo>
                      <a:lnTo>
                        <a:pt x="48" y="19"/>
                      </a:lnTo>
                      <a:lnTo>
                        <a:pt x="32" y="9"/>
                      </a:lnTo>
                      <a:lnTo>
                        <a:pt x="17" y="0"/>
                      </a:lnTo>
                      <a:close/>
                    </a:path>
                  </a:pathLst>
                </a:custGeom>
                <a:solidFill>
                  <a:srgbClr val="BF4B4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659" name="Freeform 523"/>
                <p:cNvSpPr>
                  <a:spLocks/>
                </p:cNvSpPr>
                <p:nvPr/>
              </p:nvSpPr>
              <p:spPr bwMode="auto">
                <a:xfrm>
                  <a:off x="1377" y="1668"/>
                  <a:ext cx="152" cy="127"/>
                </a:xfrm>
                <a:custGeom>
                  <a:avLst/>
                  <a:gdLst/>
                  <a:ahLst/>
                  <a:cxnLst>
                    <a:cxn ang="0">
                      <a:pos x="137" y="119"/>
                    </a:cxn>
                    <a:cxn ang="0">
                      <a:pos x="144" y="115"/>
                    </a:cxn>
                    <a:cxn ang="0">
                      <a:pos x="148" y="108"/>
                    </a:cxn>
                    <a:cxn ang="0">
                      <a:pos x="150" y="100"/>
                    </a:cxn>
                    <a:cxn ang="0">
                      <a:pos x="152" y="91"/>
                    </a:cxn>
                    <a:cxn ang="0">
                      <a:pos x="152" y="87"/>
                    </a:cxn>
                    <a:cxn ang="0">
                      <a:pos x="146" y="81"/>
                    </a:cxn>
                    <a:cxn ang="0">
                      <a:pos x="138" y="73"/>
                    </a:cxn>
                    <a:cxn ang="0">
                      <a:pos x="129" y="66"/>
                    </a:cxn>
                    <a:cxn ang="0">
                      <a:pos x="118" y="60"/>
                    </a:cxn>
                    <a:cxn ang="0">
                      <a:pos x="108" y="53"/>
                    </a:cxn>
                    <a:cxn ang="0">
                      <a:pos x="89" y="43"/>
                    </a:cxn>
                    <a:cxn ang="0">
                      <a:pos x="70" y="34"/>
                    </a:cxn>
                    <a:cxn ang="0">
                      <a:pos x="61" y="28"/>
                    </a:cxn>
                    <a:cxn ang="0">
                      <a:pos x="49" y="22"/>
                    </a:cxn>
                    <a:cxn ang="0">
                      <a:pos x="30" y="11"/>
                    </a:cxn>
                    <a:cxn ang="0">
                      <a:pos x="15" y="0"/>
                    </a:cxn>
                    <a:cxn ang="0">
                      <a:pos x="11" y="7"/>
                    </a:cxn>
                    <a:cxn ang="0">
                      <a:pos x="8" y="17"/>
                    </a:cxn>
                    <a:cxn ang="0">
                      <a:pos x="4" y="28"/>
                    </a:cxn>
                    <a:cxn ang="0">
                      <a:pos x="2" y="39"/>
                    </a:cxn>
                    <a:cxn ang="0">
                      <a:pos x="2" y="66"/>
                    </a:cxn>
                    <a:cxn ang="0">
                      <a:pos x="0" y="87"/>
                    </a:cxn>
                    <a:cxn ang="0">
                      <a:pos x="2" y="96"/>
                    </a:cxn>
                    <a:cxn ang="0">
                      <a:pos x="2" y="104"/>
                    </a:cxn>
                    <a:cxn ang="0">
                      <a:pos x="4" y="111"/>
                    </a:cxn>
                    <a:cxn ang="0">
                      <a:pos x="8" y="117"/>
                    </a:cxn>
                    <a:cxn ang="0">
                      <a:pos x="13" y="121"/>
                    </a:cxn>
                    <a:cxn ang="0">
                      <a:pos x="19" y="125"/>
                    </a:cxn>
                    <a:cxn ang="0">
                      <a:pos x="26" y="127"/>
                    </a:cxn>
                    <a:cxn ang="0">
                      <a:pos x="34" y="127"/>
                    </a:cxn>
                    <a:cxn ang="0">
                      <a:pos x="40" y="125"/>
                    </a:cxn>
                    <a:cxn ang="0">
                      <a:pos x="47" y="119"/>
                    </a:cxn>
                    <a:cxn ang="0">
                      <a:pos x="55" y="111"/>
                    </a:cxn>
                    <a:cxn ang="0">
                      <a:pos x="64" y="102"/>
                    </a:cxn>
                    <a:cxn ang="0">
                      <a:pos x="80" y="83"/>
                    </a:cxn>
                    <a:cxn ang="0">
                      <a:pos x="93" y="73"/>
                    </a:cxn>
                    <a:cxn ang="0">
                      <a:pos x="99" y="70"/>
                    </a:cxn>
                    <a:cxn ang="0">
                      <a:pos x="104" y="68"/>
                    </a:cxn>
                    <a:cxn ang="0">
                      <a:pos x="110" y="68"/>
                    </a:cxn>
                    <a:cxn ang="0">
                      <a:pos x="114" y="68"/>
                    </a:cxn>
                    <a:cxn ang="0">
                      <a:pos x="121" y="72"/>
                    </a:cxn>
                    <a:cxn ang="0">
                      <a:pos x="127" y="79"/>
                    </a:cxn>
                    <a:cxn ang="0">
                      <a:pos x="131" y="89"/>
                    </a:cxn>
                    <a:cxn ang="0">
                      <a:pos x="135" y="98"/>
                    </a:cxn>
                    <a:cxn ang="0">
                      <a:pos x="137" y="109"/>
                    </a:cxn>
                    <a:cxn ang="0">
                      <a:pos x="137" y="119"/>
                    </a:cxn>
                  </a:cxnLst>
                  <a:rect l="0" t="0" r="r" b="b"/>
                  <a:pathLst>
                    <a:path w="152" h="127">
                      <a:moveTo>
                        <a:pt x="137" y="119"/>
                      </a:moveTo>
                      <a:lnTo>
                        <a:pt x="144" y="115"/>
                      </a:lnTo>
                      <a:lnTo>
                        <a:pt x="148" y="108"/>
                      </a:lnTo>
                      <a:lnTo>
                        <a:pt x="150" y="100"/>
                      </a:lnTo>
                      <a:lnTo>
                        <a:pt x="152" y="91"/>
                      </a:lnTo>
                      <a:lnTo>
                        <a:pt x="152" y="87"/>
                      </a:lnTo>
                      <a:lnTo>
                        <a:pt x="146" y="81"/>
                      </a:lnTo>
                      <a:lnTo>
                        <a:pt x="138" y="73"/>
                      </a:lnTo>
                      <a:lnTo>
                        <a:pt x="129" y="66"/>
                      </a:lnTo>
                      <a:lnTo>
                        <a:pt x="118" y="60"/>
                      </a:lnTo>
                      <a:lnTo>
                        <a:pt x="108" y="53"/>
                      </a:lnTo>
                      <a:lnTo>
                        <a:pt x="89" y="43"/>
                      </a:lnTo>
                      <a:lnTo>
                        <a:pt x="70" y="34"/>
                      </a:lnTo>
                      <a:lnTo>
                        <a:pt x="61" y="28"/>
                      </a:lnTo>
                      <a:lnTo>
                        <a:pt x="49" y="22"/>
                      </a:lnTo>
                      <a:lnTo>
                        <a:pt x="30" y="11"/>
                      </a:lnTo>
                      <a:lnTo>
                        <a:pt x="15" y="0"/>
                      </a:lnTo>
                      <a:lnTo>
                        <a:pt x="11" y="7"/>
                      </a:lnTo>
                      <a:lnTo>
                        <a:pt x="8" y="17"/>
                      </a:lnTo>
                      <a:lnTo>
                        <a:pt x="4" y="28"/>
                      </a:lnTo>
                      <a:lnTo>
                        <a:pt x="2" y="39"/>
                      </a:lnTo>
                      <a:lnTo>
                        <a:pt x="2" y="66"/>
                      </a:lnTo>
                      <a:lnTo>
                        <a:pt x="0" y="87"/>
                      </a:lnTo>
                      <a:lnTo>
                        <a:pt x="2" y="96"/>
                      </a:lnTo>
                      <a:lnTo>
                        <a:pt x="2" y="104"/>
                      </a:lnTo>
                      <a:lnTo>
                        <a:pt x="4" y="111"/>
                      </a:lnTo>
                      <a:lnTo>
                        <a:pt x="8" y="117"/>
                      </a:lnTo>
                      <a:lnTo>
                        <a:pt x="13" y="121"/>
                      </a:lnTo>
                      <a:lnTo>
                        <a:pt x="19" y="125"/>
                      </a:lnTo>
                      <a:lnTo>
                        <a:pt x="26" y="127"/>
                      </a:lnTo>
                      <a:lnTo>
                        <a:pt x="34" y="127"/>
                      </a:lnTo>
                      <a:lnTo>
                        <a:pt x="40" y="125"/>
                      </a:lnTo>
                      <a:lnTo>
                        <a:pt x="47" y="119"/>
                      </a:lnTo>
                      <a:lnTo>
                        <a:pt x="55" y="111"/>
                      </a:lnTo>
                      <a:lnTo>
                        <a:pt x="64" y="102"/>
                      </a:lnTo>
                      <a:lnTo>
                        <a:pt x="80" y="83"/>
                      </a:lnTo>
                      <a:lnTo>
                        <a:pt x="93" y="73"/>
                      </a:lnTo>
                      <a:lnTo>
                        <a:pt x="99" y="70"/>
                      </a:lnTo>
                      <a:lnTo>
                        <a:pt x="104" y="68"/>
                      </a:lnTo>
                      <a:lnTo>
                        <a:pt x="110" y="68"/>
                      </a:lnTo>
                      <a:lnTo>
                        <a:pt x="114" y="68"/>
                      </a:lnTo>
                      <a:lnTo>
                        <a:pt x="121" y="72"/>
                      </a:lnTo>
                      <a:lnTo>
                        <a:pt x="127" y="79"/>
                      </a:lnTo>
                      <a:lnTo>
                        <a:pt x="131" y="89"/>
                      </a:lnTo>
                      <a:lnTo>
                        <a:pt x="135" y="98"/>
                      </a:lnTo>
                      <a:lnTo>
                        <a:pt x="137" y="109"/>
                      </a:lnTo>
                      <a:lnTo>
                        <a:pt x="137" y="119"/>
                      </a:lnTo>
                      <a:close/>
                    </a:path>
                  </a:pathLst>
                </a:custGeom>
                <a:solidFill>
                  <a:srgbClr val="E04D4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660" name="Freeform 524"/>
                <p:cNvSpPr>
                  <a:spLocks/>
                </p:cNvSpPr>
                <p:nvPr/>
              </p:nvSpPr>
              <p:spPr bwMode="auto">
                <a:xfrm>
                  <a:off x="1269" y="1747"/>
                  <a:ext cx="1047" cy="888"/>
                </a:xfrm>
                <a:custGeom>
                  <a:avLst/>
                  <a:gdLst/>
                  <a:ahLst/>
                  <a:cxnLst>
                    <a:cxn ang="0">
                      <a:pos x="618" y="351"/>
                    </a:cxn>
                    <a:cxn ang="0">
                      <a:pos x="554" y="345"/>
                    </a:cxn>
                    <a:cxn ang="0">
                      <a:pos x="512" y="309"/>
                    </a:cxn>
                    <a:cxn ang="0">
                      <a:pos x="501" y="273"/>
                    </a:cxn>
                    <a:cxn ang="0">
                      <a:pos x="447" y="277"/>
                    </a:cxn>
                    <a:cxn ang="0">
                      <a:pos x="408" y="266"/>
                    </a:cxn>
                    <a:cxn ang="0">
                      <a:pos x="375" y="288"/>
                    </a:cxn>
                    <a:cxn ang="0">
                      <a:pos x="290" y="283"/>
                    </a:cxn>
                    <a:cxn ang="0">
                      <a:pos x="239" y="233"/>
                    </a:cxn>
                    <a:cxn ang="0">
                      <a:pos x="222" y="188"/>
                    </a:cxn>
                    <a:cxn ang="0">
                      <a:pos x="201" y="133"/>
                    </a:cxn>
                    <a:cxn ang="0">
                      <a:pos x="229" y="63"/>
                    </a:cxn>
                    <a:cxn ang="0">
                      <a:pos x="237" y="27"/>
                    </a:cxn>
                    <a:cxn ang="0">
                      <a:pos x="195" y="2"/>
                    </a:cxn>
                    <a:cxn ang="0">
                      <a:pos x="136" y="57"/>
                    </a:cxn>
                    <a:cxn ang="0">
                      <a:pos x="114" y="44"/>
                    </a:cxn>
                    <a:cxn ang="0">
                      <a:pos x="85" y="42"/>
                    </a:cxn>
                    <a:cxn ang="0">
                      <a:pos x="74" y="82"/>
                    </a:cxn>
                    <a:cxn ang="0">
                      <a:pos x="93" y="106"/>
                    </a:cxn>
                    <a:cxn ang="0">
                      <a:pos x="68" y="205"/>
                    </a:cxn>
                    <a:cxn ang="0">
                      <a:pos x="26" y="237"/>
                    </a:cxn>
                    <a:cxn ang="0">
                      <a:pos x="4" y="245"/>
                    </a:cxn>
                    <a:cxn ang="0">
                      <a:pos x="4" y="311"/>
                    </a:cxn>
                    <a:cxn ang="0">
                      <a:pos x="62" y="393"/>
                    </a:cxn>
                    <a:cxn ang="0">
                      <a:pos x="95" y="419"/>
                    </a:cxn>
                    <a:cxn ang="0">
                      <a:pos x="112" y="503"/>
                    </a:cxn>
                    <a:cxn ang="0">
                      <a:pos x="153" y="609"/>
                    </a:cxn>
                    <a:cxn ang="0">
                      <a:pos x="237" y="730"/>
                    </a:cxn>
                    <a:cxn ang="0">
                      <a:pos x="332" y="804"/>
                    </a:cxn>
                    <a:cxn ang="0">
                      <a:pos x="410" y="844"/>
                    </a:cxn>
                    <a:cxn ang="0">
                      <a:pos x="501" y="876"/>
                    </a:cxn>
                    <a:cxn ang="0">
                      <a:pos x="595" y="888"/>
                    </a:cxn>
                    <a:cxn ang="0">
                      <a:pos x="700" y="880"/>
                    </a:cxn>
                    <a:cxn ang="0">
                      <a:pos x="808" y="833"/>
                    </a:cxn>
                    <a:cxn ang="0">
                      <a:pos x="878" y="751"/>
                    </a:cxn>
                    <a:cxn ang="0">
                      <a:pos x="910" y="673"/>
                    </a:cxn>
                    <a:cxn ang="0">
                      <a:pos x="926" y="654"/>
                    </a:cxn>
                    <a:cxn ang="0">
                      <a:pos x="994" y="552"/>
                    </a:cxn>
                    <a:cxn ang="0">
                      <a:pos x="1047" y="505"/>
                    </a:cxn>
                    <a:cxn ang="0">
                      <a:pos x="1000" y="506"/>
                    </a:cxn>
                    <a:cxn ang="0">
                      <a:pos x="977" y="499"/>
                    </a:cxn>
                    <a:cxn ang="0">
                      <a:pos x="1009" y="425"/>
                    </a:cxn>
                    <a:cxn ang="0">
                      <a:pos x="1013" y="338"/>
                    </a:cxn>
                    <a:cxn ang="0">
                      <a:pos x="1005" y="300"/>
                    </a:cxn>
                    <a:cxn ang="0">
                      <a:pos x="1000" y="271"/>
                    </a:cxn>
                    <a:cxn ang="0">
                      <a:pos x="977" y="169"/>
                    </a:cxn>
                    <a:cxn ang="0">
                      <a:pos x="965" y="163"/>
                    </a:cxn>
                    <a:cxn ang="0">
                      <a:pos x="958" y="235"/>
                    </a:cxn>
                    <a:cxn ang="0">
                      <a:pos x="929" y="322"/>
                    </a:cxn>
                    <a:cxn ang="0">
                      <a:pos x="926" y="286"/>
                    </a:cxn>
                    <a:cxn ang="0">
                      <a:pos x="914" y="311"/>
                    </a:cxn>
                    <a:cxn ang="0">
                      <a:pos x="848" y="377"/>
                    </a:cxn>
                    <a:cxn ang="0">
                      <a:pos x="793" y="398"/>
                    </a:cxn>
                    <a:cxn ang="0">
                      <a:pos x="730" y="353"/>
                    </a:cxn>
                  </a:cxnLst>
                  <a:rect l="0" t="0" r="r" b="b"/>
                  <a:pathLst>
                    <a:path w="1047" h="888">
                      <a:moveTo>
                        <a:pt x="694" y="341"/>
                      </a:moveTo>
                      <a:lnTo>
                        <a:pt x="671" y="345"/>
                      </a:lnTo>
                      <a:lnTo>
                        <a:pt x="652" y="349"/>
                      </a:lnTo>
                      <a:lnTo>
                        <a:pt x="633" y="351"/>
                      </a:lnTo>
                      <a:lnTo>
                        <a:pt x="618" y="351"/>
                      </a:lnTo>
                      <a:lnTo>
                        <a:pt x="601" y="351"/>
                      </a:lnTo>
                      <a:lnTo>
                        <a:pt x="586" y="351"/>
                      </a:lnTo>
                      <a:lnTo>
                        <a:pt x="571" y="349"/>
                      </a:lnTo>
                      <a:lnTo>
                        <a:pt x="558" y="345"/>
                      </a:lnTo>
                      <a:lnTo>
                        <a:pt x="554" y="345"/>
                      </a:lnTo>
                      <a:lnTo>
                        <a:pt x="550" y="343"/>
                      </a:lnTo>
                      <a:lnTo>
                        <a:pt x="535" y="336"/>
                      </a:lnTo>
                      <a:lnTo>
                        <a:pt x="521" y="324"/>
                      </a:lnTo>
                      <a:lnTo>
                        <a:pt x="518" y="317"/>
                      </a:lnTo>
                      <a:lnTo>
                        <a:pt x="512" y="309"/>
                      </a:lnTo>
                      <a:lnTo>
                        <a:pt x="508" y="302"/>
                      </a:lnTo>
                      <a:lnTo>
                        <a:pt x="506" y="292"/>
                      </a:lnTo>
                      <a:lnTo>
                        <a:pt x="504" y="283"/>
                      </a:lnTo>
                      <a:lnTo>
                        <a:pt x="506" y="273"/>
                      </a:lnTo>
                      <a:lnTo>
                        <a:pt x="501" y="273"/>
                      </a:lnTo>
                      <a:lnTo>
                        <a:pt x="491" y="277"/>
                      </a:lnTo>
                      <a:lnTo>
                        <a:pt x="480" y="279"/>
                      </a:lnTo>
                      <a:lnTo>
                        <a:pt x="470" y="281"/>
                      </a:lnTo>
                      <a:lnTo>
                        <a:pt x="459" y="281"/>
                      </a:lnTo>
                      <a:lnTo>
                        <a:pt x="447" y="277"/>
                      </a:lnTo>
                      <a:lnTo>
                        <a:pt x="442" y="275"/>
                      </a:lnTo>
                      <a:lnTo>
                        <a:pt x="434" y="275"/>
                      </a:lnTo>
                      <a:lnTo>
                        <a:pt x="425" y="271"/>
                      </a:lnTo>
                      <a:lnTo>
                        <a:pt x="415" y="268"/>
                      </a:lnTo>
                      <a:lnTo>
                        <a:pt x="408" y="266"/>
                      </a:lnTo>
                      <a:lnTo>
                        <a:pt x="402" y="266"/>
                      </a:lnTo>
                      <a:lnTo>
                        <a:pt x="396" y="269"/>
                      </a:lnTo>
                      <a:lnTo>
                        <a:pt x="391" y="277"/>
                      </a:lnTo>
                      <a:lnTo>
                        <a:pt x="385" y="283"/>
                      </a:lnTo>
                      <a:lnTo>
                        <a:pt x="375" y="288"/>
                      </a:lnTo>
                      <a:lnTo>
                        <a:pt x="360" y="292"/>
                      </a:lnTo>
                      <a:lnTo>
                        <a:pt x="343" y="294"/>
                      </a:lnTo>
                      <a:lnTo>
                        <a:pt x="326" y="292"/>
                      </a:lnTo>
                      <a:lnTo>
                        <a:pt x="307" y="288"/>
                      </a:lnTo>
                      <a:lnTo>
                        <a:pt x="290" y="283"/>
                      </a:lnTo>
                      <a:lnTo>
                        <a:pt x="273" y="275"/>
                      </a:lnTo>
                      <a:lnTo>
                        <a:pt x="260" y="266"/>
                      </a:lnTo>
                      <a:lnTo>
                        <a:pt x="248" y="254"/>
                      </a:lnTo>
                      <a:lnTo>
                        <a:pt x="243" y="245"/>
                      </a:lnTo>
                      <a:lnTo>
                        <a:pt x="239" y="233"/>
                      </a:lnTo>
                      <a:lnTo>
                        <a:pt x="235" y="218"/>
                      </a:lnTo>
                      <a:lnTo>
                        <a:pt x="237" y="197"/>
                      </a:lnTo>
                      <a:lnTo>
                        <a:pt x="235" y="195"/>
                      </a:lnTo>
                      <a:lnTo>
                        <a:pt x="231" y="195"/>
                      </a:lnTo>
                      <a:lnTo>
                        <a:pt x="222" y="188"/>
                      </a:lnTo>
                      <a:lnTo>
                        <a:pt x="214" y="180"/>
                      </a:lnTo>
                      <a:lnTo>
                        <a:pt x="207" y="171"/>
                      </a:lnTo>
                      <a:lnTo>
                        <a:pt x="203" y="159"/>
                      </a:lnTo>
                      <a:lnTo>
                        <a:pt x="201" y="146"/>
                      </a:lnTo>
                      <a:lnTo>
                        <a:pt x="201" y="133"/>
                      </a:lnTo>
                      <a:lnTo>
                        <a:pt x="203" y="116"/>
                      </a:lnTo>
                      <a:lnTo>
                        <a:pt x="208" y="97"/>
                      </a:lnTo>
                      <a:lnTo>
                        <a:pt x="214" y="87"/>
                      </a:lnTo>
                      <a:lnTo>
                        <a:pt x="220" y="76"/>
                      </a:lnTo>
                      <a:lnTo>
                        <a:pt x="229" y="63"/>
                      </a:lnTo>
                      <a:lnTo>
                        <a:pt x="239" y="49"/>
                      </a:lnTo>
                      <a:lnTo>
                        <a:pt x="241" y="44"/>
                      </a:lnTo>
                      <a:lnTo>
                        <a:pt x="241" y="38"/>
                      </a:lnTo>
                      <a:lnTo>
                        <a:pt x="239" y="32"/>
                      </a:lnTo>
                      <a:lnTo>
                        <a:pt x="237" y="27"/>
                      </a:lnTo>
                      <a:lnTo>
                        <a:pt x="233" y="13"/>
                      </a:lnTo>
                      <a:lnTo>
                        <a:pt x="227" y="8"/>
                      </a:lnTo>
                      <a:lnTo>
                        <a:pt x="214" y="2"/>
                      </a:lnTo>
                      <a:lnTo>
                        <a:pt x="203" y="0"/>
                      </a:lnTo>
                      <a:lnTo>
                        <a:pt x="195" y="2"/>
                      </a:lnTo>
                      <a:lnTo>
                        <a:pt x="188" y="12"/>
                      </a:lnTo>
                      <a:lnTo>
                        <a:pt x="171" y="30"/>
                      </a:lnTo>
                      <a:lnTo>
                        <a:pt x="155" y="48"/>
                      </a:lnTo>
                      <a:lnTo>
                        <a:pt x="146" y="53"/>
                      </a:lnTo>
                      <a:lnTo>
                        <a:pt x="136" y="57"/>
                      </a:lnTo>
                      <a:lnTo>
                        <a:pt x="131" y="55"/>
                      </a:lnTo>
                      <a:lnTo>
                        <a:pt x="127" y="55"/>
                      </a:lnTo>
                      <a:lnTo>
                        <a:pt x="121" y="53"/>
                      </a:lnTo>
                      <a:lnTo>
                        <a:pt x="117" y="49"/>
                      </a:lnTo>
                      <a:lnTo>
                        <a:pt x="114" y="44"/>
                      </a:lnTo>
                      <a:lnTo>
                        <a:pt x="108" y="34"/>
                      </a:lnTo>
                      <a:lnTo>
                        <a:pt x="106" y="23"/>
                      </a:lnTo>
                      <a:lnTo>
                        <a:pt x="104" y="10"/>
                      </a:lnTo>
                      <a:lnTo>
                        <a:pt x="95" y="25"/>
                      </a:lnTo>
                      <a:lnTo>
                        <a:pt x="85" y="42"/>
                      </a:lnTo>
                      <a:lnTo>
                        <a:pt x="76" y="57"/>
                      </a:lnTo>
                      <a:lnTo>
                        <a:pt x="70" y="68"/>
                      </a:lnTo>
                      <a:lnTo>
                        <a:pt x="68" y="72"/>
                      </a:lnTo>
                      <a:lnTo>
                        <a:pt x="66" y="76"/>
                      </a:lnTo>
                      <a:lnTo>
                        <a:pt x="74" y="82"/>
                      </a:lnTo>
                      <a:lnTo>
                        <a:pt x="83" y="87"/>
                      </a:lnTo>
                      <a:lnTo>
                        <a:pt x="87" y="91"/>
                      </a:lnTo>
                      <a:lnTo>
                        <a:pt x="91" y="95"/>
                      </a:lnTo>
                      <a:lnTo>
                        <a:pt x="93" y="101"/>
                      </a:lnTo>
                      <a:lnTo>
                        <a:pt x="93" y="106"/>
                      </a:lnTo>
                      <a:lnTo>
                        <a:pt x="93" y="133"/>
                      </a:lnTo>
                      <a:lnTo>
                        <a:pt x="89" y="156"/>
                      </a:lnTo>
                      <a:lnTo>
                        <a:pt x="83" y="176"/>
                      </a:lnTo>
                      <a:lnTo>
                        <a:pt x="74" y="195"/>
                      </a:lnTo>
                      <a:lnTo>
                        <a:pt x="68" y="205"/>
                      </a:lnTo>
                      <a:lnTo>
                        <a:pt x="61" y="216"/>
                      </a:lnTo>
                      <a:lnTo>
                        <a:pt x="51" y="226"/>
                      </a:lnTo>
                      <a:lnTo>
                        <a:pt x="42" y="233"/>
                      </a:lnTo>
                      <a:lnTo>
                        <a:pt x="34" y="235"/>
                      </a:lnTo>
                      <a:lnTo>
                        <a:pt x="26" y="237"/>
                      </a:lnTo>
                      <a:lnTo>
                        <a:pt x="17" y="235"/>
                      </a:lnTo>
                      <a:lnTo>
                        <a:pt x="7" y="235"/>
                      </a:lnTo>
                      <a:lnTo>
                        <a:pt x="5" y="237"/>
                      </a:lnTo>
                      <a:lnTo>
                        <a:pt x="5" y="243"/>
                      </a:lnTo>
                      <a:lnTo>
                        <a:pt x="4" y="245"/>
                      </a:lnTo>
                      <a:lnTo>
                        <a:pt x="4" y="249"/>
                      </a:lnTo>
                      <a:lnTo>
                        <a:pt x="2" y="266"/>
                      </a:lnTo>
                      <a:lnTo>
                        <a:pt x="0" y="281"/>
                      </a:lnTo>
                      <a:lnTo>
                        <a:pt x="2" y="296"/>
                      </a:lnTo>
                      <a:lnTo>
                        <a:pt x="4" y="311"/>
                      </a:lnTo>
                      <a:lnTo>
                        <a:pt x="7" y="324"/>
                      </a:lnTo>
                      <a:lnTo>
                        <a:pt x="15" y="340"/>
                      </a:lnTo>
                      <a:lnTo>
                        <a:pt x="26" y="355"/>
                      </a:lnTo>
                      <a:lnTo>
                        <a:pt x="40" y="372"/>
                      </a:lnTo>
                      <a:lnTo>
                        <a:pt x="62" y="393"/>
                      </a:lnTo>
                      <a:lnTo>
                        <a:pt x="83" y="410"/>
                      </a:lnTo>
                      <a:lnTo>
                        <a:pt x="91" y="412"/>
                      </a:lnTo>
                      <a:lnTo>
                        <a:pt x="95" y="412"/>
                      </a:lnTo>
                      <a:lnTo>
                        <a:pt x="95" y="415"/>
                      </a:lnTo>
                      <a:lnTo>
                        <a:pt x="95" y="419"/>
                      </a:lnTo>
                      <a:lnTo>
                        <a:pt x="95" y="432"/>
                      </a:lnTo>
                      <a:lnTo>
                        <a:pt x="98" y="450"/>
                      </a:lnTo>
                      <a:lnTo>
                        <a:pt x="102" y="467"/>
                      </a:lnTo>
                      <a:lnTo>
                        <a:pt x="106" y="484"/>
                      </a:lnTo>
                      <a:lnTo>
                        <a:pt x="112" y="503"/>
                      </a:lnTo>
                      <a:lnTo>
                        <a:pt x="117" y="522"/>
                      </a:lnTo>
                      <a:lnTo>
                        <a:pt x="123" y="539"/>
                      </a:lnTo>
                      <a:lnTo>
                        <a:pt x="129" y="554"/>
                      </a:lnTo>
                      <a:lnTo>
                        <a:pt x="140" y="582"/>
                      </a:lnTo>
                      <a:lnTo>
                        <a:pt x="153" y="609"/>
                      </a:lnTo>
                      <a:lnTo>
                        <a:pt x="167" y="633"/>
                      </a:lnTo>
                      <a:lnTo>
                        <a:pt x="182" y="658"/>
                      </a:lnTo>
                      <a:lnTo>
                        <a:pt x="197" y="683"/>
                      </a:lnTo>
                      <a:lnTo>
                        <a:pt x="214" y="704"/>
                      </a:lnTo>
                      <a:lnTo>
                        <a:pt x="237" y="730"/>
                      </a:lnTo>
                      <a:lnTo>
                        <a:pt x="262" y="753"/>
                      </a:lnTo>
                      <a:lnTo>
                        <a:pt x="277" y="766"/>
                      </a:lnTo>
                      <a:lnTo>
                        <a:pt x="294" y="781"/>
                      </a:lnTo>
                      <a:lnTo>
                        <a:pt x="313" y="793"/>
                      </a:lnTo>
                      <a:lnTo>
                        <a:pt x="332" y="804"/>
                      </a:lnTo>
                      <a:lnTo>
                        <a:pt x="343" y="812"/>
                      </a:lnTo>
                      <a:lnTo>
                        <a:pt x="356" y="817"/>
                      </a:lnTo>
                      <a:lnTo>
                        <a:pt x="374" y="827"/>
                      </a:lnTo>
                      <a:lnTo>
                        <a:pt x="391" y="836"/>
                      </a:lnTo>
                      <a:lnTo>
                        <a:pt x="410" y="844"/>
                      </a:lnTo>
                      <a:lnTo>
                        <a:pt x="427" y="851"/>
                      </a:lnTo>
                      <a:lnTo>
                        <a:pt x="447" y="859"/>
                      </a:lnTo>
                      <a:lnTo>
                        <a:pt x="466" y="865"/>
                      </a:lnTo>
                      <a:lnTo>
                        <a:pt x="484" y="870"/>
                      </a:lnTo>
                      <a:lnTo>
                        <a:pt x="501" y="876"/>
                      </a:lnTo>
                      <a:lnTo>
                        <a:pt x="520" y="880"/>
                      </a:lnTo>
                      <a:lnTo>
                        <a:pt x="539" y="884"/>
                      </a:lnTo>
                      <a:lnTo>
                        <a:pt x="556" y="886"/>
                      </a:lnTo>
                      <a:lnTo>
                        <a:pt x="575" y="888"/>
                      </a:lnTo>
                      <a:lnTo>
                        <a:pt x="595" y="888"/>
                      </a:lnTo>
                      <a:lnTo>
                        <a:pt x="614" y="886"/>
                      </a:lnTo>
                      <a:lnTo>
                        <a:pt x="624" y="886"/>
                      </a:lnTo>
                      <a:lnTo>
                        <a:pt x="633" y="886"/>
                      </a:lnTo>
                      <a:lnTo>
                        <a:pt x="669" y="884"/>
                      </a:lnTo>
                      <a:lnTo>
                        <a:pt x="700" y="880"/>
                      </a:lnTo>
                      <a:lnTo>
                        <a:pt x="724" y="874"/>
                      </a:lnTo>
                      <a:lnTo>
                        <a:pt x="749" y="865"/>
                      </a:lnTo>
                      <a:lnTo>
                        <a:pt x="768" y="857"/>
                      </a:lnTo>
                      <a:lnTo>
                        <a:pt x="787" y="846"/>
                      </a:lnTo>
                      <a:lnTo>
                        <a:pt x="808" y="833"/>
                      </a:lnTo>
                      <a:lnTo>
                        <a:pt x="831" y="817"/>
                      </a:lnTo>
                      <a:lnTo>
                        <a:pt x="842" y="806"/>
                      </a:lnTo>
                      <a:lnTo>
                        <a:pt x="855" y="789"/>
                      </a:lnTo>
                      <a:lnTo>
                        <a:pt x="867" y="772"/>
                      </a:lnTo>
                      <a:lnTo>
                        <a:pt x="878" y="751"/>
                      </a:lnTo>
                      <a:lnTo>
                        <a:pt x="884" y="740"/>
                      </a:lnTo>
                      <a:lnTo>
                        <a:pt x="889" y="728"/>
                      </a:lnTo>
                      <a:lnTo>
                        <a:pt x="899" y="696"/>
                      </a:lnTo>
                      <a:lnTo>
                        <a:pt x="908" y="675"/>
                      </a:lnTo>
                      <a:lnTo>
                        <a:pt x="910" y="673"/>
                      </a:lnTo>
                      <a:lnTo>
                        <a:pt x="912" y="671"/>
                      </a:lnTo>
                      <a:lnTo>
                        <a:pt x="914" y="671"/>
                      </a:lnTo>
                      <a:lnTo>
                        <a:pt x="916" y="673"/>
                      </a:lnTo>
                      <a:lnTo>
                        <a:pt x="918" y="668"/>
                      </a:lnTo>
                      <a:lnTo>
                        <a:pt x="926" y="654"/>
                      </a:lnTo>
                      <a:lnTo>
                        <a:pt x="937" y="637"/>
                      </a:lnTo>
                      <a:lnTo>
                        <a:pt x="950" y="616"/>
                      </a:lnTo>
                      <a:lnTo>
                        <a:pt x="965" y="592"/>
                      </a:lnTo>
                      <a:lnTo>
                        <a:pt x="981" y="571"/>
                      </a:lnTo>
                      <a:lnTo>
                        <a:pt x="994" y="552"/>
                      </a:lnTo>
                      <a:lnTo>
                        <a:pt x="1007" y="537"/>
                      </a:lnTo>
                      <a:lnTo>
                        <a:pt x="1018" y="527"/>
                      </a:lnTo>
                      <a:lnTo>
                        <a:pt x="1026" y="522"/>
                      </a:lnTo>
                      <a:lnTo>
                        <a:pt x="1039" y="514"/>
                      </a:lnTo>
                      <a:lnTo>
                        <a:pt x="1047" y="505"/>
                      </a:lnTo>
                      <a:lnTo>
                        <a:pt x="1047" y="503"/>
                      </a:lnTo>
                      <a:lnTo>
                        <a:pt x="1041" y="501"/>
                      </a:lnTo>
                      <a:lnTo>
                        <a:pt x="1030" y="501"/>
                      </a:lnTo>
                      <a:lnTo>
                        <a:pt x="1018" y="501"/>
                      </a:lnTo>
                      <a:lnTo>
                        <a:pt x="1000" y="506"/>
                      </a:lnTo>
                      <a:lnTo>
                        <a:pt x="979" y="512"/>
                      </a:lnTo>
                      <a:lnTo>
                        <a:pt x="975" y="510"/>
                      </a:lnTo>
                      <a:lnTo>
                        <a:pt x="973" y="508"/>
                      </a:lnTo>
                      <a:lnTo>
                        <a:pt x="975" y="505"/>
                      </a:lnTo>
                      <a:lnTo>
                        <a:pt x="977" y="499"/>
                      </a:lnTo>
                      <a:lnTo>
                        <a:pt x="984" y="482"/>
                      </a:lnTo>
                      <a:lnTo>
                        <a:pt x="992" y="467"/>
                      </a:lnTo>
                      <a:lnTo>
                        <a:pt x="998" y="455"/>
                      </a:lnTo>
                      <a:lnTo>
                        <a:pt x="1003" y="444"/>
                      </a:lnTo>
                      <a:lnTo>
                        <a:pt x="1009" y="425"/>
                      </a:lnTo>
                      <a:lnTo>
                        <a:pt x="1013" y="410"/>
                      </a:lnTo>
                      <a:lnTo>
                        <a:pt x="1015" y="396"/>
                      </a:lnTo>
                      <a:lnTo>
                        <a:pt x="1015" y="385"/>
                      </a:lnTo>
                      <a:lnTo>
                        <a:pt x="1015" y="360"/>
                      </a:lnTo>
                      <a:lnTo>
                        <a:pt x="1013" y="338"/>
                      </a:lnTo>
                      <a:lnTo>
                        <a:pt x="1011" y="319"/>
                      </a:lnTo>
                      <a:lnTo>
                        <a:pt x="1009" y="305"/>
                      </a:lnTo>
                      <a:lnTo>
                        <a:pt x="1007" y="302"/>
                      </a:lnTo>
                      <a:lnTo>
                        <a:pt x="1007" y="300"/>
                      </a:lnTo>
                      <a:lnTo>
                        <a:pt x="1005" y="300"/>
                      </a:lnTo>
                      <a:lnTo>
                        <a:pt x="1003" y="302"/>
                      </a:lnTo>
                      <a:lnTo>
                        <a:pt x="1003" y="298"/>
                      </a:lnTo>
                      <a:lnTo>
                        <a:pt x="1001" y="290"/>
                      </a:lnTo>
                      <a:lnTo>
                        <a:pt x="1000" y="279"/>
                      </a:lnTo>
                      <a:lnTo>
                        <a:pt x="1000" y="271"/>
                      </a:lnTo>
                      <a:lnTo>
                        <a:pt x="998" y="247"/>
                      </a:lnTo>
                      <a:lnTo>
                        <a:pt x="994" y="222"/>
                      </a:lnTo>
                      <a:lnTo>
                        <a:pt x="990" y="201"/>
                      </a:lnTo>
                      <a:lnTo>
                        <a:pt x="982" y="182"/>
                      </a:lnTo>
                      <a:lnTo>
                        <a:pt x="977" y="169"/>
                      </a:lnTo>
                      <a:lnTo>
                        <a:pt x="971" y="159"/>
                      </a:lnTo>
                      <a:lnTo>
                        <a:pt x="967" y="156"/>
                      </a:lnTo>
                      <a:lnTo>
                        <a:pt x="965" y="156"/>
                      </a:lnTo>
                      <a:lnTo>
                        <a:pt x="965" y="159"/>
                      </a:lnTo>
                      <a:lnTo>
                        <a:pt x="965" y="163"/>
                      </a:lnTo>
                      <a:lnTo>
                        <a:pt x="963" y="175"/>
                      </a:lnTo>
                      <a:lnTo>
                        <a:pt x="963" y="190"/>
                      </a:lnTo>
                      <a:lnTo>
                        <a:pt x="962" y="205"/>
                      </a:lnTo>
                      <a:lnTo>
                        <a:pt x="960" y="220"/>
                      </a:lnTo>
                      <a:lnTo>
                        <a:pt x="958" y="235"/>
                      </a:lnTo>
                      <a:lnTo>
                        <a:pt x="954" y="252"/>
                      </a:lnTo>
                      <a:lnTo>
                        <a:pt x="948" y="277"/>
                      </a:lnTo>
                      <a:lnTo>
                        <a:pt x="941" y="302"/>
                      </a:lnTo>
                      <a:lnTo>
                        <a:pt x="933" y="317"/>
                      </a:lnTo>
                      <a:lnTo>
                        <a:pt x="929" y="322"/>
                      </a:lnTo>
                      <a:lnTo>
                        <a:pt x="927" y="319"/>
                      </a:lnTo>
                      <a:lnTo>
                        <a:pt x="929" y="311"/>
                      </a:lnTo>
                      <a:lnTo>
                        <a:pt x="929" y="300"/>
                      </a:lnTo>
                      <a:lnTo>
                        <a:pt x="927" y="292"/>
                      </a:lnTo>
                      <a:lnTo>
                        <a:pt x="926" y="286"/>
                      </a:lnTo>
                      <a:lnTo>
                        <a:pt x="924" y="286"/>
                      </a:lnTo>
                      <a:lnTo>
                        <a:pt x="922" y="288"/>
                      </a:lnTo>
                      <a:lnTo>
                        <a:pt x="920" y="296"/>
                      </a:lnTo>
                      <a:lnTo>
                        <a:pt x="916" y="304"/>
                      </a:lnTo>
                      <a:lnTo>
                        <a:pt x="914" y="311"/>
                      </a:lnTo>
                      <a:lnTo>
                        <a:pt x="907" y="324"/>
                      </a:lnTo>
                      <a:lnTo>
                        <a:pt x="895" y="338"/>
                      </a:lnTo>
                      <a:lnTo>
                        <a:pt x="882" y="351"/>
                      </a:lnTo>
                      <a:lnTo>
                        <a:pt x="865" y="366"/>
                      </a:lnTo>
                      <a:lnTo>
                        <a:pt x="848" y="377"/>
                      </a:lnTo>
                      <a:lnTo>
                        <a:pt x="829" y="389"/>
                      </a:lnTo>
                      <a:lnTo>
                        <a:pt x="817" y="396"/>
                      </a:lnTo>
                      <a:lnTo>
                        <a:pt x="804" y="400"/>
                      </a:lnTo>
                      <a:lnTo>
                        <a:pt x="798" y="400"/>
                      </a:lnTo>
                      <a:lnTo>
                        <a:pt x="793" y="398"/>
                      </a:lnTo>
                      <a:lnTo>
                        <a:pt x="785" y="393"/>
                      </a:lnTo>
                      <a:lnTo>
                        <a:pt x="779" y="389"/>
                      </a:lnTo>
                      <a:lnTo>
                        <a:pt x="764" y="376"/>
                      </a:lnTo>
                      <a:lnTo>
                        <a:pt x="747" y="362"/>
                      </a:lnTo>
                      <a:lnTo>
                        <a:pt x="730" y="353"/>
                      </a:lnTo>
                      <a:lnTo>
                        <a:pt x="709" y="343"/>
                      </a:lnTo>
                      <a:lnTo>
                        <a:pt x="704" y="341"/>
                      </a:lnTo>
                      <a:lnTo>
                        <a:pt x="694" y="341"/>
                      </a:lnTo>
                      <a:close/>
                    </a:path>
                  </a:pathLst>
                </a:custGeom>
                <a:solidFill>
                  <a:srgbClr val="1F1A1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661" name="Freeform 525"/>
                <p:cNvSpPr>
                  <a:spLocks/>
                </p:cNvSpPr>
                <p:nvPr/>
              </p:nvSpPr>
              <p:spPr bwMode="auto">
                <a:xfrm>
                  <a:off x="2242" y="1922"/>
                  <a:ext cx="4" cy="7"/>
                </a:xfrm>
                <a:custGeom>
                  <a:avLst/>
                  <a:gdLst/>
                  <a:ahLst/>
                  <a:cxnLst>
                    <a:cxn ang="0">
                      <a:pos x="0" y="1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2" y="3"/>
                    </a:cxn>
                    <a:cxn ang="0">
                      <a:pos x="4" y="7"/>
                    </a:cxn>
                    <a:cxn ang="0">
                      <a:pos x="2" y="5"/>
                    </a:cxn>
                    <a:cxn ang="0">
                      <a:pos x="0" y="1"/>
                    </a:cxn>
                  </a:cxnLst>
                  <a:rect l="0" t="0" r="r" b="b"/>
                  <a:pathLst>
                    <a:path w="4" h="7">
                      <a:moveTo>
                        <a:pt x="0" y="1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2" y="3"/>
                      </a:lnTo>
                      <a:lnTo>
                        <a:pt x="4" y="7"/>
                      </a:lnTo>
                      <a:lnTo>
                        <a:pt x="2" y="5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9FA0C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662" name="Freeform 526"/>
                <p:cNvSpPr>
                  <a:spLocks/>
                </p:cNvSpPr>
                <p:nvPr/>
              </p:nvSpPr>
              <p:spPr bwMode="auto">
                <a:xfrm>
                  <a:off x="2242" y="1922"/>
                  <a:ext cx="8" cy="15"/>
                </a:xfrm>
                <a:custGeom>
                  <a:avLst/>
                  <a:gdLst/>
                  <a:ahLst/>
                  <a:cxnLst>
                    <a:cxn ang="0">
                      <a:pos x="0" y="5"/>
                    </a:cxn>
                    <a:cxn ang="0">
                      <a:pos x="0" y="1"/>
                    </a:cxn>
                    <a:cxn ang="0">
                      <a:pos x="0" y="0"/>
                    </a:cxn>
                    <a:cxn ang="0">
                      <a:pos x="4" y="7"/>
                    </a:cxn>
                    <a:cxn ang="0">
                      <a:pos x="8" y="15"/>
                    </a:cxn>
                    <a:cxn ang="0">
                      <a:pos x="4" y="11"/>
                    </a:cxn>
                    <a:cxn ang="0">
                      <a:pos x="0" y="5"/>
                    </a:cxn>
                  </a:cxnLst>
                  <a:rect l="0" t="0" r="r" b="b"/>
                  <a:pathLst>
                    <a:path w="8" h="15">
                      <a:moveTo>
                        <a:pt x="0" y="5"/>
                      </a:move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4" y="7"/>
                      </a:lnTo>
                      <a:lnTo>
                        <a:pt x="8" y="15"/>
                      </a:lnTo>
                      <a:lnTo>
                        <a:pt x="4" y="11"/>
                      </a:lnTo>
                      <a:lnTo>
                        <a:pt x="0" y="5"/>
                      </a:lnTo>
                      <a:close/>
                    </a:path>
                  </a:pathLst>
                </a:custGeom>
                <a:solidFill>
                  <a:srgbClr val="9FA0C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663" name="Freeform 527"/>
                <p:cNvSpPr>
                  <a:spLocks/>
                </p:cNvSpPr>
                <p:nvPr/>
              </p:nvSpPr>
              <p:spPr bwMode="auto">
                <a:xfrm>
                  <a:off x="2242" y="1923"/>
                  <a:ext cx="9" cy="21"/>
                </a:xfrm>
                <a:custGeom>
                  <a:avLst/>
                  <a:gdLst/>
                  <a:ahLst/>
                  <a:cxnLst>
                    <a:cxn ang="0">
                      <a:pos x="4" y="6"/>
                    </a:cxn>
                    <a:cxn ang="0">
                      <a:pos x="2" y="4"/>
                    </a:cxn>
                    <a:cxn ang="0">
                      <a:pos x="0" y="0"/>
                    </a:cxn>
                    <a:cxn ang="0">
                      <a:pos x="0" y="4"/>
                    </a:cxn>
                    <a:cxn ang="0">
                      <a:pos x="0" y="8"/>
                    </a:cxn>
                    <a:cxn ang="0">
                      <a:pos x="6" y="14"/>
                    </a:cxn>
                    <a:cxn ang="0">
                      <a:pos x="9" y="21"/>
                    </a:cxn>
                    <a:cxn ang="0">
                      <a:pos x="8" y="14"/>
                    </a:cxn>
                    <a:cxn ang="0">
                      <a:pos x="4" y="6"/>
                    </a:cxn>
                  </a:cxnLst>
                  <a:rect l="0" t="0" r="r" b="b"/>
                  <a:pathLst>
                    <a:path w="9" h="21">
                      <a:moveTo>
                        <a:pt x="4" y="6"/>
                      </a:moveTo>
                      <a:lnTo>
                        <a:pt x="2" y="4"/>
                      </a:lnTo>
                      <a:lnTo>
                        <a:pt x="0" y="0"/>
                      </a:lnTo>
                      <a:lnTo>
                        <a:pt x="0" y="4"/>
                      </a:lnTo>
                      <a:lnTo>
                        <a:pt x="0" y="8"/>
                      </a:lnTo>
                      <a:lnTo>
                        <a:pt x="6" y="14"/>
                      </a:lnTo>
                      <a:lnTo>
                        <a:pt x="9" y="21"/>
                      </a:lnTo>
                      <a:lnTo>
                        <a:pt x="8" y="14"/>
                      </a:lnTo>
                      <a:lnTo>
                        <a:pt x="4" y="6"/>
                      </a:lnTo>
                      <a:close/>
                    </a:path>
                  </a:pathLst>
                </a:custGeom>
                <a:solidFill>
                  <a:srgbClr val="9FA0C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664" name="Freeform 528"/>
                <p:cNvSpPr>
                  <a:spLocks/>
                </p:cNvSpPr>
                <p:nvPr/>
              </p:nvSpPr>
              <p:spPr bwMode="auto">
                <a:xfrm>
                  <a:off x="2242" y="1927"/>
                  <a:ext cx="11" cy="23"/>
                </a:xfrm>
                <a:custGeom>
                  <a:avLst/>
                  <a:gdLst/>
                  <a:ahLst/>
                  <a:cxnLst>
                    <a:cxn ang="0">
                      <a:pos x="8" y="10"/>
                    </a:cxn>
                    <a:cxn ang="0">
                      <a:pos x="4" y="6"/>
                    </a:cxn>
                    <a:cxn ang="0">
                      <a:pos x="0" y="0"/>
                    </a:cxn>
                    <a:cxn ang="0">
                      <a:pos x="0" y="2"/>
                    </a:cxn>
                    <a:cxn ang="0">
                      <a:pos x="0" y="6"/>
                    </a:cxn>
                    <a:cxn ang="0">
                      <a:pos x="6" y="14"/>
                    </a:cxn>
                    <a:cxn ang="0">
                      <a:pos x="11" y="23"/>
                    </a:cxn>
                    <a:cxn ang="0">
                      <a:pos x="9" y="15"/>
                    </a:cxn>
                    <a:cxn ang="0">
                      <a:pos x="8" y="10"/>
                    </a:cxn>
                  </a:cxnLst>
                  <a:rect l="0" t="0" r="r" b="b"/>
                  <a:pathLst>
                    <a:path w="11" h="23">
                      <a:moveTo>
                        <a:pt x="8" y="10"/>
                      </a:moveTo>
                      <a:lnTo>
                        <a:pt x="4" y="6"/>
                      </a:ln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6"/>
                      </a:lnTo>
                      <a:lnTo>
                        <a:pt x="6" y="14"/>
                      </a:lnTo>
                      <a:lnTo>
                        <a:pt x="11" y="23"/>
                      </a:lnTo>
                      <a:lnTo>
                        <a:pt x="9" y="15"/>
                      </a:lnTo>
                      <a:lnTo>
                        <a:pt x="8" y="10"/>
                      </a:lnTo>
                      <a:close/>
                    </a:path>
                  </a:pathLst>
                </a:custGeom>
                <a:solidFill>
                  <a:srgbClr val="A0A1C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665" name="Freeform 529"/>
                <p:cNvSpPr>
                  <a:spLocks/>
                </p:cNvSpPr>
                <p:nvPr/>
              </p:nvSpPr>
              <p:spPr bwMode="auto">
                <a:xfrm>
                  <a:off x="2240" y="1931"/>
                  <a:ext cx="15" cy="25"/>
                </a:xfrm>
                <a:custGeom>
                  <a:avLst/>
                  <a:gdLst/>
                  <a:ahLst/>
                  <a:cxnLst>
                    <a:cxn ang="0">
                      <a:pos x="11" y="13"/>
                    </a:cxn>
                    <a:cxn ang="0">
                      <a:pos x="8" y="6"/>
                    </a:cxn>
                    <a:cxn ang="0">
                      <a:pos x="2" y="0"/>
                    </a:cxn>
                    <a:cxn ang="0">
                      <a:pos x="2" y="2"/>
                    </a:cxn>
                    <a:cxn ang="0">
                      <a:pos x="0" y="6"/>
                    </a:cxn>
                    <a:cxn ang="0">
                      <a:pos x="8" y="15"/>
                    </a:cxn>
                    <a:cxn ang="0">
                      <a:pos x="15" y="25"/>
                    </a:cxn>
                    <a:cxn ang="0">
                      <a:pos x="13" y="19"/>
                    </a:cxn>
                    <a:cxn ang="0">
                      <a:pos x="11" y="13"/>
                    </a:cxn>
                  </a:cxnLst>
                  <a:rect l="0" t="0" r="r" b="b"/>
                  <a:pathLst>
                    <a:path w="15" h="25">
                      <a:moveTo>
                        <a:pt x="11" y="13"/>
                      </a:moveTo>
                      <a:lnTo>
                        <a:pt x="8" y="6"/>
                      </a:lnTo>
                      <a:lnTo>
                        <a:pt x="2" y="0"/>
                      </a:lnTo>
                      <a:lnTo>
                        <a:pt x="2" y="2"/>
                      </a:lnTo>
                      <a:lnTo>
                        <a:pt x="0" y="6"/>
                      </a:lnTo>
                      <a:lnTo>
                        <a:pt x="8" y="15"/>
                      </a:lnTo>
                      <a:lnTo>
                        <a:pt x="15" y="25"/>
                      </a:lnTo>
                      <a:lnTo>
                        <a:pt x="13" y="19"/>
                      </a:lnTo>
                      <a:lnTo>
                        <a:pt x="11" y="13"/>
                      </a:lnTo>
                      <a:close/>
                    </a:path>
                  </a:pathLst>
                </a:custGeom>
                <a:solidFill>
                  <a:srgbClr val="A0A1C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666" name="Freeform 530"/>
                <p:cNvSpPr>
                  <a:spLocks/>
                </p:cNvSpPr>
                <p:nvPr/>
              </p:nvSpPr>
              <p:spPr bwMode="auto">
                <a:xfrm>
                  <a:off x="2240" y="1933"/>
                  <a:ext cx="17" cy="27"/>
                </a:xfrm>
                <a:custGeom>
                  <a:avLst/>
                  <a:gdLst/>
                  <a:ahLst/>
                  <a:cxnLst>
                    <a:cxn ang="0">
                      <a:pos x="13" y="17"/>
                    </a:cxn>
                    <a:cxn ang="0">
                      <a:pos x="8" y="8"/>
                    </a:cxn>
                    <a:cxn ang="0">
                      <a:pos x="2" y="0"/>
                    </a:cxn>
                    <a:cxn ang="0">
                      <a:pos x="0" y="4"/>
                    </a:cxn>
                    <a:cxn ang="0">
                      <a:pos x="0" y="8"/>
                    </a:cxn>
                    <a:cxn ang="0">
                      <a:pos x="8" y="17"/>
                    </a:cxn>
                    <a:cxn ang="0">
                      <a:pos x="17" y="27"/>
                    </a:cxn>
                    <a:cxn ang="0">
                      <a:pos x="15" y="21"/>
                    </a:cxn>
                    <a:cxn ang="0">
                      <a:pos x="13" y="17"/>
                    </a:cxn>
                  </a:cxnLst>
                  <a:rect l="0" t="0" r="r" b="b"/>
                  <a:pathLst>
                    <a:path w="17" h="27">
                      <a:moveTo>
                        <a:pt x="13" y="17"/>
                      </a:moveTo>
                      <a:lnTo>
                        <a:pt x="8" y="8"/>
                      </a:lnTo>
                      <a:lnTo>
                        <a:pt x="2" y="0"/>
                      </a:lnTo>
                      <a:lnTo>
                        <a:pt x="0" y="4"/>
                      </a:lnTo>
                      <a:lnTo>
                        <a:pt x="0" y="8"/>
                      </a:lnTo>
                      <a:lnTo>
                        <a:pt x="8" y="17"/>
                      </a:lnTo>
                      <a:lnTo>
                        <a:pt x="17" y="27"/>
                      </a:lnTo>
                      <a:lnTo>
                        <a:pt x="15" y="21"/>
                      </a:lnTo>
                      <a:lnTo>
                        <a:pt x="13" y="17"/>
                      </a:lnTo>
                      <a:close/>
                    </a:path>
                  </a:pathLst>
                </a:custGeom>
                <a:solidFill>
                  <a:srgbClr val="A0A1C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667" name="Freeform 531"/>
                <p:cNvSpPr>
                  <a:spLocks/>
                </p:cNvSpPr>
                <p:nvPr/>
              </p:nvSpPr>
              <p:spPr bwMode="auto">
                <a:xfrm>
                  <a:off x="2240" y="1937"/>
                  <a:ext cx="17" cy="28"/>
                </a:xfrm>
                <a:custGeom>
                  <a:avLst/>
                  <a:gdLst/>
                  <a:ahLst/>
                  <a:cxnLst>
                    <a:cxn ang="0">
                      <a:pos x="15" y="19"/>
                    </a:cxn>
                    <a:cxn ang="0">
                      <a:pos x="8" y="9"/>
                    </a:cxn>
                    <a:cxn ang="0">
                      <a:pos x="0" y="0"/>
                    </a:cxn>
                    <a:cxn ang="0">
                      <a:pos x="0" y="4"/>
                    </a:cxn>
                    <a:cxn ang="0">
                      <a:pos x="0" y="5"/>
                    </a:cxn>
                    <a:cxn ang="0">
                      <a:pos x="10" y="17"/>
                    </a:cxn>
                    <a:cxn ang="0">
                      <a:pos x="17" y="28"/>
                    </a:cxn>
                    <a:cxn ang="0">
                      <a:pos x="17" y="23"/>
                    </a:cxn>
                    <a:cxn ang="0">
                      <a:pos x="15" y="19"/>
                    </a:cxn>
                  </a:cxnLst>
                  <a:rect l="0" t="0" r="r" b="b"/>
                  <a:pathLst>
                    <a:path w="17" h="28">
                      <a:moveTo>
                        <a:pt x="15" y="19"/>
                      </a:moveTo>
                      <a:lnTo>
                        <a:pt x="8" y="9"/>
                      </a:lnTo>
                      <a:lnTo>
                        <a:pt x="0" y="0"/>
                      </a:lnTo>
                      <a:lnTo>
                        <a:pt x="0" y="4"/>
                      </a:lnTo>
                      <a:lnTo>
                        <a:pt x="0" y="5"/>
                      </a:lnTo>
                      <a:lnTo>
                        <a:pt x="10" y="17"/>
                      </a:lnTo>
                      <a:lnTo>
                        <a:pt x="17" y="28"/>
                      </a:lnTo>
                      <a:lnTo>
                        <a:pt x="17" y="23"/>
                      </a:lnTo>
                      <a:lnTo>
                        <a:pt x="15" y="19"/>
                      </a:lnTo>
                      <a:close/>
                    </a:path>
                  </a:pathLst>
                </a:custGeom>
                <a:solidFill>
                  <a:srgbClr val="A0A2C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668" name="Freeform 532"/>
                <p:cNvSpPr>
                  <a:spLocks noEditPoints="1"/>
                </p:cNvSpPr>
                <p:nvPr/>
              </p:nvSpPr>
              <p:spPr bwMode="auto">
                <a:xfrm>
                  <a:off x="1367" y="1941"/>
                  <a:ext cx="890" cy="119"/>
                </a:xfrm>
                <a:custGeom>
                  <a:avLst/>
                  <a:gdLst/>
                  <a:ahLst/>
                  <a:cxnLst>
                    <a:cxn ang="0">
                      <a:pos x="890" y="19"/>
                    </a:cxn>
                    <a:cxn ang="0">
                      <a:pos x="881" y="9"/>
                    </a:cxn>
                    <a:cxn ang="0">
                      <a:pos x="873" y="0"/>
                    </a:cxn>
                    <a:cxn ang="0">
                      <a:pos x="873" y="1"/>
                    </a:cxn>
                    <a:cxn ang="0">
                      <a:pos x="873" y="5"/>
                    </a:cxn>
                    <a:cxn ang="0">
                      <a:pos x="883" y="17"/>
                    </a:cxn>
                    <a:cxn ang="0">
                      <a:pos x="890" y="30"/>
                    </a:cxn>
                    <a:cxn ang="0">
                      <a:pos x="890" y="24"/>
                    </a:cxn>
                    <a:cxn ang="0">
                      <a:pos x="890" y="19"/>
                    </a:cxn>
                    <a:cxn ang="0">
                      <a:pos x="0" y="119"/>
                    </a:cxn>
                    <a:cxn ang="0">
                      <a:pos x="0" y="117"/>
                    </a:cxn>
                    <a:cxn ang="0">
                      <a:pos x="0" y="113"/>
                    </a:cxn>
                    <a:cxn ang="0">
                      <a:pos x="0" y="113"/>
                    </a:cxn>
                    <a:cxn ang="0">
                      <a:pos x="2" y="113"/>
                    </a:cxn>
                    <a:cxn ang="0">
                      <a:pos x="0" y="117"/>
                    </a:cxn>
                    <a:cxn ang="0">
                      <a:pos x="0" y="119"/>
                    </a:cxn>
                  </a:cxnLst>
                  <a:rect l="0" t="0" r="r" b="b"/>
                  <a:pathLst>
                    <a:path w="890" h="119">
                      <a:moveTo>
                        <a:pt x="890" y="19"/>
                      </a:moveTo>
                      <a:lnTo>
                        <a:pt x="881" y="9"/>
                      </a:lnTo>
                      <a:lnTo>
                        <a:pt x="873" y="0"/>
                      </a:lnTo>
                      <a:lnTo>
                        <a:pt x="873" y="1"/>
                      </a:lnTo>
                      <a:lnTo>
                        <a:pt x="873" y="5"/>
                      </a:lnTo>
                      <a:lnTo>
                        <a:pt x="883" y="17"/>
                      </a:lnTo>
                      <a:lnTo>
                        <a:pt x="890" y="30"/>
                      </a:lnTo>
                      <a:lnTo>
                        <a:pt x="890" y="24"/>
                      </a:lnTo>
                      <a:lnTo>
                        <a:pt x="890" y="19"/>
                      </a:lnTo>
                      <a:close/>
                      <a:moveTo>
                        <a:pt x="0" y="119"/>
                      </a:moveTo>
                      <a:lnTo>
                        <a:pt x="0" y="117"/>
                      </a:lnTo>
                      <a:lnTo>
                        <a:pt x="0" y="113"/>
                      </a:lnTo>
                      <a:lnTo>
                        <a:pt x="0" y="113"/>
                      </a:lnTo>
                      <a:lnTo>
                        <a:pt x="2" y="113"/>
                      </a:lnTo>
                      <a:lnTo>
                        <a:pt x="0" y="117"/>
                      </a:lnTo>
                      <a:lnTo>
                        <a:pt x="0" y="119"/>
                      </a:lnTo>
                      <a:close/>
                    </a:path>
                  </a:pathLst>
                </a:custGeom>
                <a:solidFill>
                  <a:srgbClr val="A0A2C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669" name="Freeform 533"/>
                <p:cNvSpPr>
                  <a:spLocks noEditPoints="1"/>
                </p:cNvSpPr>
                <p:nvPr/>
              </p:nvSpPr>
              <p:spPr bwMode="auto">
                <a:xfrm>
                  <a:off x="1367" y="1942"/>
                  <a:ext cx="892" cy="124"/>
                </a:xfrm>
                <a:custGeom>
                  <a:avLst/>
                  <a:gdLst/>
                  <a:ahLst/>
                  <a:cxnLst>
                    <a:cxn ang="0">
                      <a:pos x="890" y="23"/>
                    </a:cxn>
                    <a:cxn ang="0">
                      <a:pos x="883" y="12"/>
                    </a:cxn>
                    <a:cxn ang="0">
                      <a:pos x="873" y="0"/>
                    </a:cxn>
                    <a:cxn ang="0">
                      <a:pos x="873" y="4"/>
                    </a:cxn>
                    <a:cxn ang="0">
                      <a:pos x="873" y="8"/>
                    </a:cxn>
                    <a:cxn ang="0">
                      <a:pos x="883" y="19"/>
                    </a:cxn>
                    <a:cxn ang="0">
                      <a:pos x="892" y="33"/>
                    </a:cxn>
                    <a:cxn ang="0">
                      <a:pos x="890" y="29"/>
                    </a:cxn>
                    <a:cxn ang="0">
                      <a:pos x="890" y="23"/>
                    </a:cxn>
                    <a:cxn ang="0">
                      <a:pos x="0" y="124"/>
                    </a:cxn>
                    <a:cxn ang="0">
                      <a:pos x="0" y="118"/>
                    </a:cxn>
                    <a:cxn ang="0">
                      <a:pos x="0" y="112"/>
                    </a:cxn>
                    <a:cxn ang="0">
                      <a:pos x="2" y="112"/>
                    </a:cxn>
                    <a:cxn ang="0">
                      <a:pos x="4" y="114"/>
                    </a:cxn>
                    <a:cxn ang="0">
                      <a:pos x="2" y="120"/>
                    </a:cxn>
                    <a:cxn ang="0">
                      <a:pos x="0" y="124"/>
                    </a:cxn>
                  </a:cxnLst>
                  <a:rect l="0" t="0" r="r" b="b"/>
                  <a:pathLst>
                    <a:path w="892" h="124">
                      <a:moveTo>
                        <a:pt x="890" y="23"/>
                      </a:moveTo>
                      <a:lnTo>
                        <a:pt x="883" y="12"/>
                      </a:lnTo>
                      <a:lnTo>
                        <a:pt x="873" y="0"/>
                      </a:lnTo>
                      <a:lnTo>
                        <a:pt x="873" y="4"/>
                      </a:lnTo>
                      <a:lnTo>
                        <a:pt x="873" y="8"/>
                      </a:lnTo>
                      <a:lnTo>
                        <a:pt x="883" y="19"/>
                      </a:lnTo>
                      <a:lnTo>
                        <a:pt x="892" y="33"/>
                      </a:lnTo>
                      <a:lnTo>
                        <a:pt x="890" y="29"/>
                      </a:lnTo>
                      <a:lnTo>
                        <a:pt x="890" y="23"/>
                      </a:lnTo>
                      <a:close/>
                      <a:moveTo>
                        <a:pt x="0" y="124"/>
                      </a:moveTo>
                      <a:lnTo>
                        <a:pt x="0" y="118"/>
                      </a:lnTo>
                      <a:lnTo>
                        <a:pt x="0" y="112"/>
                      </a:lnTo>
                      <a:lnTo>
                        <a:pt x="2" y="112"/>
                      </a:lnTo>
                      <a:lnTo>
                        <a:pt x="4" y="114"/>
                      </a:lnTo>
                      <a:lnTo>
                        <a:pt x="2" y="120"/>
                      </a:lnTo>
                      <a:lnTo>
                        <a:pt x="0" y="124"/>
                      </a:lnTo>
                      <a:close/>
                    </a:path>
                  </a:pathLst>
                </a:custGeom>
                <a:solidFill>
                  <a:srgbClr val="A0A2C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670" name="Freeform 534"/>
                <p:cNvSpPr>
                  <a:spLocks noEditPoints="1"/>
                </p:cNvSpPr>
                <p:nvPr/>
              </p:nvSpPr>
              <p:spPr bwMode="auto">
                <a:xfrm>
                  <a:off x="1367" y="1946"/>
                  <a:ext cx="892" cy="125"/>
                </a:xfrm>
                <a:custGeom>
                  <a:avLst/>
                  <a:gdLst/>
                  <a:ahLst/>
                  <a:cxnLst>
                    <a:cxn ang="0">
                      <a:pos x="890" y="25"/>
                    </a:cxn>
                    <a:cxn ang="0">
                      <a:pos x="883" y="12"/>
                    </a:cxn>
                    <a:cxn ang="0">
                      <a:pos x="873" y="0"/>
                    </a:cxn>
                    <a:cxn ang="0">
                      <a:pos x="873" y="4"/>
                    </a:cxn>
                    <a:cxn ang="0">
                      <a:pos x="871" y="6"/>
                    </a:cxn>
                    <a:cxn ang="0">
                      <a:pos x="883" y="19"/>
                    </a:cxn>
                    <a:cxn ang="0">
                      <a:pos x="892" y="34"/>
                    </a:cxn>
                    <a:cxn ang="0">
                      <a:pos x="892" y="29"/>
                    </a:cxn>
                    <a:cxn ang="0">
                      <a:pos x="890" y="25"/>
                    </a:cxn>
                    <a:cxn ang="0">
                      <a:pos x="2" y="108"/>
                    </a:cxn>
                    <a:cxn ang="0">
                      <a:pos x="0" y="112"/>
                    </a:cxn>
                    <a:cxn ang="0">
                      <a:pos x="0" y="114"/>
                    </a:cxn>
                    <a:cxn ang="0">
                      <a:pos x="0" y="120"/>
                    </a:cxn>
                    <a:cxn ang="0">
                      <a:pos x="0" y="125"/>
                    </a:cxn>
                    <a:cxn ang="0">
                      <a:pos x="4" y="118"/>
                    </a:cxn>
                    <a:cxn ang="0">
                      <a:pos x="6" y="110"/>
                    </a:cxn>
                    <a:cxn ang="0">
                      <a:pos x="4" y="110"/>
                    </a:cxn>
                    <a:cxn ang="0">
                      <a:pos x="2" y="108"/>
                    </a:cxn>
                  </a:cxnLst>
                  <a:rect l="0" t="0" r="r" b="b"/>
                  <a:pathLst>
                    <a:path w="892" h="125">
                      <a:moveTo>
                        <a:pt x="890" y="25"/>
                      </a:moveTo>
                      <a:lnTo>
                        <a:pt x="883" y="12"/>
                      </a:lnTo>
                      <a:lnTo>
                        <a:pt x="873" y="0"/>
                      </a:lnTo>
                      <a:lnTo>
                        <a:pt x="873" y="4"/>
                      </a:lnTo>
                      <a:lnTo>
                        <a:pt x="871" y="6"/>
                      </a:lnTo>
                      <a:lnTo>
                        <a:pt x="883" y="19"/>
                      </a:lnTo>
                      <a:lnTo>
                        <a:pt x="892" y="34"/>
                      </a:lnTo>
                      <a:lnTo>
                        <a:pt x="892" y="29"/>
                      </a:lnTo>
                      <a:lnTo>
                        <a:pt x="890" y="25"/>
                      </a:lnTo>
                      <a:close/>
                      <a:moveTo>
                        <a:pt x="2" y="108"/>
                      </a:moveTo>
                      <a:lnTo>
                        <a:pt x="0" y="112"/>
                      </a:lnTo>
                      <a:lnTo>
                        <a:pt x="0" y="114"/>
                      </a:lnTo>
                      <a:lnTo>
                        <a:pt x="0" y="120"/>
                      </a:lnTo>
                      <a:lnTo>
                        <a:pt x="0" y="125"/>
                      </a:lnTo>
                      <a:lnTo>
                        <a:pt x="4" y="118"/>
                      </a:lnTo>
                      <a:lnTo>
                        <a:pt x="6" y="110"/>
                      </a:lnTo>
                      <a:lnTo>
                        <a:pt x="4" y="110"/>
                      </a:lnTo>
                      <a:lnTo>
                        <a:pt x="2" y="108"/>
                      </a:lnTo>
                      <a:close/>
                    </a:path>
                  </a:pathLst>
                </a:custGeom>
                <a:solidFill>
                  <a:srgbClr val="A1A3C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671" name="Freeform 535"/>
                <p:cNvSpPr>
                  <a:spLocks noEditPoints="1"/>
                </p:cNvSpPr>
                <p:nvPr/>
              </p:nvSpPr>
              <p:spPr bwMode="auto">
                <a:xfrm>
                  <a:off x="1367" y="1950"/>
                  <a:ext cx="892" cy="129"/>
                </a:xfrm>
                <a:custGeom>
                  <a:avLst/>
                  <a:gdLst/>
                  <a:ahLst/>
                  <a:cxnLst>
                    <a:cxn ang="0">
                      <a:pos x="892" y="25"/>
                    </a:cxn>
                    <a:cxn ang="0">
                      <a:pos x="883" y="11"/>
                    </a:cxn>
                    <a:cxn ang="0">
                      <a:pos x="873" y="0"/>
                    </a:cxn>
                    <a:cxn ang="0">
                      <a:pos x="871" y="2"/>
                    </a:cxn>
                    <a:cxn ang="0">
                      <a:pos x="871" y="6"/>
                    </a:cxn>
                    <a:cxn ang="0">
                      <a:pos x="883" y="19"/>
                    </a:cxn>
                    <a:cxn ang="0">
                      <a:pos x="892" y="34"/>
                    </a:cxn>
                    <a:cxn ang="0">
                      <a:pos x="892" y="30"/>
                    </a:cxn>
                    <a:cxn ang="0">
                      <a:pos x="892" y="25"/>
                    </a:cxn>
                    <a:cxn ang="0">
                      <a:pos x="4" y="106"/>
                    </a:cxn>
                    <a:cxn ang="0">
                      <a:pos x="2" y="112"/>
                    </a:cxn>
                    <a:cxn ang="0">
                      <a:pos x="0" y="116"/>
                    </a:cxn>
                    <a:cxn ang="0">
                      <a:pos x="0" y="121"/>
                    </a:cxn>
                    <a:cxn ang="0">
                      <a:pos x="0" y="129"/>
                    </a:cxn>
                    <a:cxn ang="0">
                      <a:pos x="4" y="118"/>
                    </a:cxn>
                    <a:cxn ang="0">
                      <a:pos x="10" y="108"/>
                    </a:cxn>
                    <a:cxn ang="0">
                      <a:pos x="6" y="106"/>
                    </a:cxn>
                    <a:cxn ang="0">
                      <a:pos x="4" y="106"/>
                    </a:cxn>
                  </a:cxnLst>
                  <a:rect l="0" t="0" r="r" b="b"/>
                  <a:pathLst>
                    <a:path w="892" h="129">
                      <a:moveTo>
                        <a:pt x="892" y="25"/>
                      </a:moveTo>
                      <a:lnTo>
                        <a:pt x="883" y="11"/>
                      </a:lnTo>
                      <a:lnTo>
                        <a:pt x="873" y="0"/>
                      </a:lnTo>
                      <a:lnTo>
                        <a:pt x="871" y="2"/>
                      </a:lnTo>
                      <a:lnTo>
                        <a:pt x="871" y="6"/>
                      </a:lnTo>
                      <a:lnTo>
                        <a:pt x="883" y="19"/>
                      </a:lnTo>
                      <a:lnTo>
                        <a:pt x="892" y="34"/>
                      </a:lnTo>
                      <a:lnTo>
                        <a:pt x="892" y="30"/>
                      </a:lnTo>
                      <a:lnTo>
                        <a:pt x="892" y="25"/>
                      </a:lnTo>
                      <a:close/>
                      <a:moveTo>
                        <a:pt x="4" y="106"/>
                      </a:moveTo>
                      <a:lnTo>
                        <a:pt x="2" y="112"/>
                      </a:lnTo>
                      <a:lnTo>
                        <a:pt x="0" y="116"/>
                      </a:lnTo>
                      <a:lnTo>
                        <a:pt x="0" y="121"/>
                      </a:lnTo>
                      <a:lnTo>
                        <a:pt x="0" y="129"/>
                      </a:lnTo>
                      <a:lnTo>
                        <a:pt x="4" y="118"/>
                      </a:lnTo>
                      <a:lnTo>
                        <a:pt x="10" y="108"/>
                      </a:lnTo>
                      <a:lnTo>
                        <a:pt x="6" y="106"/>
                      </a:lnTo>
                      <a:lnTo>
                        <a:pt x="4" y="106"/>
                      </a:lnTo>
                      <a:close/>
                    </a:path>
                  </a:pathLst>
                </a:custGeom>
                <a:solidFill>
                  <a:srgbClr val="A1A3C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672" name="Freeform 536"/>
                <p:cNvSpPr>
                  <a:spLocks noEditPoints="1"/>
                </p:cNvSpPr>
                <p:nvPr/>
              </p:nvSpPr>
              <p:spPr bwMode="auto">
                <a:xfrm>
                  <a:off x="1367" y="1952"/>
                  <a:ext cx="892" cy="133"/>
                </a:xfrm>
                <a:custGeom>
                  <a:avLst/>
                  <a:gdLst/>
                  <a:ahLst/>
                  <a:cxnLst>
                    <a:cxn ang="0">
                      <a:pos x="892" y="28"/>
                    </a:cxn>
                    <a:cxn ang="0">
                      <a:pos x="883" y="13"/>
                    </a:cxn>
                    <a:cxn ang="0">
                      <a:pos x="871" y="0"/>
                    </a:cxn>
                    <a:cxn ang="0">
                      <a:pos x="871" y="4"/>
                    </a:cxn>
                    <a:cxn ang="0">
                      <a:pos x="871" y="8"/>
                    </a:cxn>
                    <a:cxn ang="0">
                      <a:pos x="883" y="21"/>
                    </a:cxn>
                    <a:cxn ang="0">
                      <a:pos x="892" y="36"/>
                    </a:cxn>
                    <a:cxn ang="0">
                      <a:pos x="892" y="32"/>
                    </a:cxn>
                    <a:cxn ang="0">
                      <a:pos x="892" y="28"/>
                    </a:cxn>
                    <a:cxn ang="0">
                      <a:pos x="6" y="104"/>
                    </a:cxn>
                    <a:cxn ang="0">
                      <a:pos x="4" y="112"/>
                    </a:cxn>
                    <a:cxn ang="0">
                      <a:pos x="0" y="119"/>
                    </a:cxn>
                    <a:cxn ang="0">
                      <a:pos x="0" y="127"/>
                    </a:cxn>
                    <a:cxn ang="0">
                      <a:pos x="0" y="133"/>
                    </a:cxn>
                    <a:cxn ang="0">
                      <a:pos x="6" y="119"/>
                    </a:cxn>
                    <a:cxn ang="0">
                      <a:pos x="12" y="106"/>
                    </a:cxn>
                    <a:cxn ang="0">
                      <a:pos x="10" y="106"/>
                    </a:cxn>
                    <a:cxn ang="0">
                      <a:pos x="6" y="104"/>
                    </a:cxn>
                  </a:cxnLst>
                  <a:rect l="0" t="0" r="r" b="b"/>
                  <a:pathLst>
                    <a:path w="892" h="133">
                      <a:moveTo>
                        <a:pt x="892" y="28"/>
                      </a:moveTo>
                      <a:lnTo>
                        <a:pt x="883" y="13"/>
                      </a:lnTo>
                      <a:lnTo>
                        <a:pt x="871" y="0"/>
                      </a:lnTo>
                      <a:lnTo>
                        <a:pt x="871" y="4"/>
                      </a:lnTo>
                      <a:lnTo>
                        <a:pt x="871" y="8"/>
                      </a:lnTo>
                      <a:lnTo>
                        <a:pt x="883" y="21"/>
                      </a:lnTo>
                      <a:lnTo>
                        <a:pt x="892" y="36"/>
                      </a:lnTo>
                      <a:lnTo>
                        <a:pt x="892" y="32"/>
                      </a:lnTo>
                      <a:lnTo>
                        <a:pt x="892" y="28"/>
                      </a:lnTo>
                      <a:close/>
                      <a:moveTo>
                        <a:pt x="6" y="104"/>
                      </a:moveTo>
                      <a:lnTo>
                        <a:pt x="4" y="112"/>
                      </a:lnTo>
                      <a:lnTo>
                        <a:pt x="0" y="119"/>
                      </a:lnTo>
                      <a:lnTo>
                        <a:pt x="0" y="127"/>
                      </a:lnTo>
                      <a:lnTo>
                        <a:pt x="0" y="133"/>
                      </a:lnTo>
                      <a:lnTo>
                        <a:pt x="6" y="119"/>
                      </a:lnTo>
                      <a:lnTo>
                        <a:pt x="12" y="106"/>
                      </a:lnTo>
                      <a:lnTo>
                        <a:pt x="10" y="106"/>
                      </a:lnTo>
                      <a:lnTo>
                        <a:pt x="6" y="104"/>
                      </a:lnTo>
                      <a:close/>
                    </a:path>
                  </a:pathLst>
                </a:custGeom>
                <a:solidFill>
                  <a:srgbClr val="A1A3C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673" name="Freeform 537"/>
                <p:cNvSpPr>
                  <a:spLocks noEditPoints="1"/>
                </p:cNvSpPr>
                <p:nvPr/>
              </p:nvSpPr>
              <p:spPr bwMode="auto">
                <a:xfrm>
                  <a:off x="1367" y="1956"/>
                  <a:ext cx="892" cy="134"/>
                </a:xfrm>
                <a:custGeom>
                  <a:avLst/>
                  <a:gdLst/>
                  <a:ahLst/>
                  <a:cxnLst>
                    <a:cxn ang="0">
                      <a:pos x="892" y="28"/>
                    </a:cxn>
                    <a:cxn ang="0">
                      <a:pos x="883" y="13"/>
                    </a:cxn>
                    <a:cxn ang="0">
                      <a:pos x="871" y="0"/>
                    </a:cxn>
                    <a:cxn ang="0">
                      <a:pos x="871" y="4"/>
                    </a:cxn>
                    <a:cxn ang="0">
                      <a:pos x="871" y="5"/>
                    </a:cxn>
                    <a:cxn ang="0">
                      <a:pos x="883" y="21"/>
                    </a:cxn>
                    <a:cxn ang="0">
                      <a:pos x="892" y="38"/>
                    </a:cxn>
                    <a:cxn ang="0">
                      <a:pos x="892" y="32"/>
                    </a:cxn>
                    <a:cxn ang="0">
                      <a:pos x="892" y="28"/>
                    </a:cxn>
                    <a:cxn ang="0">
                      <a:pos x="10" y="102"/>
                    </a:cxn>
                    <a:cxn ang="0">
                      <a:pos x="4" y="112"/>
                    </a:cxn>
                    <a:cxn ang="0">
                      <a:pos x="0" y="123"/>
                    </a:cxn>
                    <a:cxn ang="0">
                      <a:pos x="0" y="129"/>
                    </a:cxn>
                    <a:cxn ang="0">
                      <a:pos x="0" y="134"/>
                    </a:cxn>
                    <a:cxn ang="0">
                      <a:pos x="6" y="119"/>
                    </a:cxn>
                    <a:cxn ang="0">
                      <a:pos x="14" y="102"/>
                    </a:cxn>
                    <a:cxn ang="0">
                      <a:pos x="12" y="102"/>
                    </a:cxn>
                    <a:cxn ang="0">
                      <a:pos x="10" y="102"/>
                    </a:cxn>
                  </a:cxnLst>
                  <a:rect l="0" t="0" r="r" b="b"/>
                  <a:pathLst>
                    <a:path w="892" h="134">
                      <a:moveTo>
                        <a:pt x="892" y="28"/>
                      </a:moveTo>
                      <a:lnTo>
                        <a:pt x="883" y="13"/>
                      </a:lnTo>
                      <a:lnTo>
                        <a:pt x="871" y="0"/>
                      </a:lnTo>
                      <a:lnTo>
                        <a:pt x="871" y="4"/>
                      </a:lnTo>
                      <a:lnTo>
                        <a:pt x="871" y="5"/>
                      </a:lnTo>
                      <a:lnTo>
                        <a:pt x="883" y="21"/>
                      </a:lnTo>
                      <a:lnTo>
                        <a:pt x="892" y="38"/>
                      </a:lnTo>
                      <a:lnTo>
                        <a:pt x="892" y="32"/>
                      </a:lnTo>
                      <a:lnTo>
                        <a:pt x="892" y="28"/>
                      </a:lnTo>
                      <a:close/>
                      <a:moveTo>
                        <a:pt x="10" y="102"/>
                      </a:moveTo>
                      <a:lnTo>
                        <a:pt x="4" y="112"/>
                      </a:lnTo>
                      <a:lnTo>
                        <a:pt x="0" y="123"/>
                      </a:lnTo>
                      <a:lnTo>
                        <a:pt x="0" y="129"/>
                      </a:lnTo>
                      <a:lnTo>
                        <a:pt x="0" y="134"/>
                      </a:lnTo>
                      <a:lnTo>
                        <a:pt x="6" y="119"/>
                      </a:lnTo>
                      <a:lnTo>
                        <a:pt x="14" y="102"/>
                      </a:lnTo>
                      <a:lnTo>
                        <a:pt x="12" y="102"/>
                      </a:lnTo>
                      <a:lnTo>
                        <a:pt x="10" y="102"/>
                      </a:lnTo>
                      <a:close/>
                    </a:path>
                  </a:pathLst>
                </a:custGeom>
                <a:solidFill>
                  <a:srgbClr val="A2A3C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674" name="Freeform 538"/>
                <p:cNvSpPr>
                  <a:spLocks noEditPoints="1"/>
                </p:cNvSpPr>
                <p:nvPr/>
              </p:nvSpPr>
              <p:spPr bwMode="auto">
                <a:xfrm>
                  <a:off x="1367" y="1960"/>
                  <a:ext cx="894" cy="136"/>
                </a:xfrm>
                <a:custGeom>
                  <a:avLst/>
                  <a:gdLst/>
                  <a:ahLst/>
                  <a:cxnLst>
                    <a:cxn ang="0">
                      <a:pos x="892" y="28"/>
                    </a:cxn>
                    <a:cxn ang="0">
                      <a:pos x="883" y="13"/>
                    </a:cxn>
                    <a:cxn ang="0">
                      <a:pos x="871" y="0"/>
                    </a:cxn>
                    <a:cxn ang="0">
                      <a:pos x="871" y="1"/>
                    </a:cxn>
                    <a:cxn ang="0">
                      <a:pos x="869" y="5"/>
                    </a:cxn>
                    <a:cxn ang="0">
                      <a:pos x="883" y="20"/>
                    </a:cxn>
                    <a:cxn ang="0">
                      <a:pos x="894" y="37"/>
                    </a:cxn>
                    <a:cxn ang="0">
                      <a:pos x="892" y="34"/>
                    </a:cxn>
                    <a:cxn ang="0">
                      <a:pos x="892" y="28"/>
                    </a:cxn>
                    <a:cxn ang="0">
                      <a:pos x="12" y="98"/>
                    </a:cxn>
                    <a:cxn ang="0">
                      <a:pos x="6" y="111"/>
                    </a:cxn>
                    <a:cxn ang="0">
                      <a:pos x="0" y="125"/>
                    </a:cxn>
                    <a:cxn ang="0">
                      <a:pos x="0" y="130"/>
                    </a:cxn>
                    <a:cxn ang="0">
                      <a:pos x="0" y="136"/>
                    </a:cxn>
                    <a:cxn ang="0">
                      <a:pos x="8" y="117"/>
                    </a:cxn>
                    <a:cxn ang="0">
                      <a:pos x="16" y="100"/>
                    </a:cxn>
                    <a:cxn ang="0">
                      <a:pos x="14" y="98"/>
                    </a:cxn>
                    <a:cxn ang="0">
                      <a:pos x="12" y="98"/>
                    </a:cxn>
                  </a:cxnLst>
                  <a:rect l="0" t="0" r="r" b="b"/>
                  <a:pathLst>
                    <a:path w="894" h="136">
                      <a:moveTo>
                        <a:pt x="892" y="28"/>
                      </a:moveTo>
                      <a:lnTo>
                        <a:pt x="883" y="13"/>
                      </a:lnTo>
                      <a:lnTo>
                        <a:pt x="871" y="0"/>
                      </a:lnTo>
                      <a:lnTo>
                        <a:pt x="871" y="1"/>
                      </a:lnTo>
                      <a:lnTo>
                        <a:pt x="869" y="5"/>
                      </a:lnTo>
                      <a:lnTo>
                        <a:pt x="883" y="20"/>
                      </a:lnTo>
                      <a:lnTo>
                        <a:pt x="894" y="37"/>
                      </a:lnTo>
                      <a:lnTo>
                        <a:pt x="892" y="34"/>
                      </a:lnTo>
                      <a:lnTo>
                        <a:pt x="892" y="28"/>
                      </a:lnTo>
                      <a:close/>
                      <a:moveTo>
                        <a:pt x="12" y="98"/>
                      </a:moveTo>
                      <a:lnTo>
                        <a:pt x="6" y="111"/>
                      </a:lnTo>
                      <a:lnTo>
                        <a:pt x="0" y="125"/>
                      </a:lnTo>
                      <a:lnTo>
                        <a:pt x="0" y="130"/>
                      </a:lnTo>
                      <a:lnTo>
                        <a:pt x="0" y="136"/>
                      </a:lnTo>
                      <a:lnTo>
                        <a:pt x="8" y="117"/>
                      </a:lnTo>
                      <a:lnTo>
                        <a:pt x="16" y="100"/>
                      </a:lnTo>
                      <a:lnTo>
                        <a:pt x="14" y="98"/>
                      </a:lnTo>
                      <a:lnTo>
                        <a:pt x="12" y="98"/>
                      </a:lnTo>
                      <a:close/>
                    </a:path>
                  </a:pathLst>
                </a:custGeom>
                <a:solidFill>
                  <a:srgbClr val="A2A4C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675" name="Freeform 539"/>
                <p:cNvSpPr>
                  <a:spLocks noEditPoints="1"/>
                </p:cNvSpPr>
                <p:nvPr/>
              </p:nvSpPr>
              <p:spPr bwMode="auto">
                <a:xfrm>
                  <a:off x="1367" y="1961"/>
                  <a:ext cx="894" cy="141"/>
                </a:xfrm>
                <a:custGeom>
                  <a:avLst/>
                  <a:gdLst/>
                  <a:ahLst/>
                  <a:cxnLst>
                    <a:cxn ang="0">
                      <a:pos x="892" y="33"/>
                    </a:cxn>
                    <a:cxn ang="0">
                      <a:pos x="883" y="16"/>
                    </a:cxn>
                    <a:cxn ang="0">
                      <a:pos x="871" y="0"/>
                    </a:cxn>
                    <a:cxn ang="0">
                      <a:pos x="869" y="4"/>
                    </a:cxn>
                    <a:cxn ang="0">
                      <a:pos x="869" y="8"/>
                    </a:cxn>
                    <a:cxn ang="0">
                      <a:pos x="883" y="23"/>
                    </a:cxn>
                    <a:cxn ang="0">
                      <a:pos x="894" y="40"/>
                    </a:cxn>
                    <a:cxn ang="0">
                      <a:pos x="894" y="38"/>
                    </a:cxn>
                    <a:cxn ang="0">
                      <a:pos x="894" y="36"/>
                    </a:cxn>
                    <a:cxn ang="0">
                      <a:pos x="894" y="35"/>
                    </a:cxn>
                    <a:cxn ang="0">
                      <a:pos x="892" y="33"/>
                    </a:cxn>
                    <a:cxn ang="0">
                      <a:pos x="14" y="97"/>
                    </a:cxn>
                    <a:cxn ang="0">
                      <a:pos x="6" y="114"/>
                    </a:cxn>
                    <a:cxn ang="0">
                      <a:pos x="0" y="129"/>
                    </a:cxn>
                    <a:cxn ang="0">
                      <a:pos x="0" y="135"/>
                    </a:cxn>
                    <a:cxn ang="0">
                      <a:pos x="0" y="141"/>
                    </a:cxn>
                    <a:cxn ang="0">
                      <a:pos x="8" y="120"/>
                    </a:cxn>
                    <a:cxn ang="0">
                      <a:pos x="18" y="99"/>
                    </a:cxn>
                    <a:cxn ang="0">
                      <a:pos x="16" y="99"/>
                    </a:cxn>
                    <a:cxn ang="0">
                      <a:pos x="14" y="97"/>
                    </a:cxn>
                  </a:cxnLst>
                  <a:rect l="0" t="0" r="r" b="b"/>
                  <a:pathLst>
                    <a:path w="894" h="141">
                      <a:moveTo>
                        <a:pt x="892" y="33"/>
                      </a:moveTo>
                      <a:lnTo>
                        <a:pt x="883" y="16"/>
                      </a:lnTo>
                      <a:lnTo>
                        <a:pt x="871" y="0"/>
                      </a:lnTo>
                      <a:lnTo>
                        <a:pt x="869" y="4"/>
                      </a:lnTo>
                      <a:lnTo>
                        <a:pt x="869" y="8"/>
                      </a:lnTo>
                      <a:lnTo>
                        <a:pt x="883" y="23"/>
                      </a:lnTo>
                      <a:lnTo>
                        <a:pt x="894" y="40"/>
                      </a:lnTo>
                      <a:lnTo>
                        <a:pt x="894" y="38"/>
                      </a:lnTo>
                      <a:lnTo>
                        <a:pt x="894" y="36"/>
                      </a:lnTo>
                      <a:lnTo>
                        <a:pt x="894" y="35"/>
                      </a:lnTo>
                      <a:lnTo>
                        <a:pt x="892" y="33"/>
                      </a:lnTo>
                      <a:close/>
                      <a:moveTo>
                        <a:pt x="14" y="97"/>
                      </a:moveTo>
                      <a:lnTo>
                        <a:pt x="6" y="114"/>
                      </a:lnTo>
                      <a:lnTo>
                        <a:pt x="0" y="129"/>
                      </a:lnTo>
                      <a:lnTo>
                        <a:pt x="0" y="135"/>
                      </a:lnTo>
                      <a:lnTo>
                        <a:pt x="0" y="141"/>
                      </a:lnTo>
                      <a:lnTo>
                        <a:pt x="8" y="120"/>
                      </a:lnTo>
                      <a:lnTo>
                        <a:pt x="18" y="99"/>
                      </a:lnTo>
                      <a:lnTo>
                        <a:pt x="16" y="99"/>
                      </a:lnTo>
                      <a:lnTo>
                        <a:pt x="14" y="97"/>
                      </a:lnTo>
                      <a:close/>
                    </a:path>
                  </a:pathLst>
                </a:custGeom>
                <a:solidFill>
                  <a:srgbClr val="A2A4C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676" name="Freeform 540"/>
                <p:cNvSpPr>
                  <a:spLocks noEditPoints="1"/>
                </p:cNvSpPr>
                <p:nvPr/>
              </p:nvSpPr>
              <p:spPr bwMode="auto">
                <a:xfrm>
                  <a:off x="1367" y="1965"/>
                  <a:ext cx="894" cy="142"/>
                </a:xfrm>
                <a:custGeom>
                  <a:avLst/>
                  <a:gdLst/>
                  <a:ahLst/>
                  <a:cxnLst>
                    <a:cxn ang="0">
                      <a:pos x="894" y="32"/>
                    </a:cxn>
                    <a:cxn ang="0">
                      <a:pos x="883" y="15"/>
                    </a:cxn>
                    <a:cxn ang="0">
                      <a:pos x="869" y="0"/>
                    </a:cxn>
                    <a:cxn ang="0">
                      <a:pos x="869" y="4"/>
                    </a:cxn>
                    <a:cxn ang="0">
                      <a:pos x="869" y="6"/>
                    </a:cxn>
                    <a:cxn ang="0">
                      <a:pos x="881" y="23"/>
                    </a:cxn>
                    <a:cxn ang="0">
                      <a:pos x="894" y="42"/>
                    </a:cxn>
                    <a:cxn ang="0">
                      <a:pos x="894" y="36"/>
                    </a:cxn>
                    <a:cxn ang="0">
                      <a:pos x="894" y="32"/>
                    </a:cxn>
                    <a:cxn ang="0">
                      <a:pos x="894" y="32"/>
                    </a:cxn>
                    <a:cxn ang="0">
                      <a:pos x="894" y="32"/>
                    </a:cxn>
                    <a:cxn ang="0">
                      <a:pos x="16" y="95"/>
                    </a:cxn>
                    <a:cxn ang="0">
                      <a:pos x="8" y="112"/>
                    </a:cxn>
                    <a:cxn ang="0">
                      <a:pos x="0" y="131"/>
                    </a:cxn>
                    <a:cxn ang="0">
                      <a:pos x="0" y="137"/>
                    </a:cxn>
                    <a:cxn ang="0">
                      <a:pos x="0" y="142"/>
                    </a:cxn>
                    <a:cxn ang="0">
                      <a:pos x="10" y="120"/>
                    </a:cxn>
                    <a:cxn ang="0">
                      <a:pos x="19" y="97"/>
                    </a:cxn>
                    <a:cxn ang="0">
                      <a:pos x="18" y="95"/>
                    </a:cxn>
                    <a:cxn ang="0">
                      <a:pos x="16" y="95"/>
                    </a:cxn>
                  </a:cxnLst>
                  <a:rect l="0" t="0" r="r" b="b"/>
                  <a:pathLst>
                    <a:path w="894" h="142">
                      <a:moveTo>
                        <a:pt x="894" y="32"/>
                      </a:moveTo>
                      <a:lnTo>
                        <a:pt x="883" y="15"/>
                      </a:lnTo>
                      <a:lnTo>
                        <a:pt x="869" y="0"/>
                      </a:lnTo>
                      <a:lnTo>
                        <a:pt x="869" y="4"/>
                      </a:lnTo>
                      <a:lnTo>
                        <a:pt x="869" y="6"/>
                      </a:lnTo>
                      <a:lnTo>
                        <a:pt x="881" y="23"/>
                      </a:lnTo>
                      <a:lnTo>
                        <a:pt x="894" y="42"/>
                      </a:lnTo>
                      <a:lnTo>
                        <a:pt x="894" y="36"/>
                      </a:lnTo>
                      <a:lnTo>
                        <a:pt x="894" y="32"/>
                      </a:lnTo>
                      <a:lnTo>
                        <a:pt x="894" y="32"/>
                      </a:lnTo>
                      <a:lnTo>
                        <a:pt x="894" y="32"/>
                      </a:lnTo>
                      <a:close/>
                      <a:moveTo>
                        <a:pt x="16" y="95"/>
                      </a:moveTo>
                      <a:lnTo>
                        <a:pt x="8" y="112"/>
                      </a:lnTo>
                      <a:lnTo>
                        <a:pt x="0" y="131"/>
                      </a:lnTo>
                      <a:lnTo>
                        <a:pt x="0" y="137"/>
                      </a:lnTo>
                      <a:lnTo>
                        <a:pt x="0" y="142"/>
                      </a:lnTo>
                      <a:lnTo>
                        <a:pt x="10" y="120"/>
                      </a:lnTo>
                      <a:lnTo>
                        <a:pt x="19" y="97"/>
                      </a:lnTo>
                      <a:lnTo>
                        <a:pt x="18" y="95"/>
                      </a:lnTo>
                      <a:lnTo>
                        <a:pt x="16" y="95"/>
                      </a:lnTo>
                      <a:close/>
                    </a:path>
                  </a:pathLst>
                </a:custGeom>
                <a:solidFill>
                  <a:srgbClr val="A3A4C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677" name="Freeform 541"/>
                <p:cNvSpPr>
                  <a:spLocks noEditPoints="1"/>
                </p:cNvSpPr>
                <p:nvPr/>
              </p:nvSpPr>
              <p:spPr bwMode="auto">
                <a:xfrm>
                  <a:off x="1367" y="1969"/>
                  <a:ext cx="894" cy="146"/>
                </a:xfrm>
                <a:custGeom>
                  <a:avLst/>
                  <a:gdLst/>
                  <a:ahLst/>
                  <a:cxnLst>
                    <a:cxn ang="0">
                      <a:pos x="894" y="32"/>
                    </a:cxn>
                    <a:cxn ang="0">
                      <a:pos x="883" y="15"/>
                    </a:cxn>
                    <a:cxn ang="0">
                      <a:pos x="869" y="0"/>
                    </a:cxn>
                    <a:cxn ang="0">
                      <a:pos x="869" y="2"/>
                    </a:cxn>
                    <a:cxn ang="0">
                      <a:pos x="869" y="6"/>
                    </a:cxn>
                    <a:cxn ang="0">
                      <a:pos x="881" y="23"/>
                    </a:cxn>
                    <a:cxn ang="0">
                      <a:pos x="894" y="42"/>
                    </a:cxn>
                    <a:cxn ang="0">
                      <a:pos x="894" y="38"/>
                    </a:cxn>
                    <a:cxn ang="0">
                      <a:pos x="894" y="32"/>
                    </a:cxn>
                    <a:cxn ang="0">
                      <a:pos x="18" y="91"/>
                    </a:cxn>
                    <a:cxn ang="0">
                      <a:pos x="8" y="112"/>
                    </a:cxn>
                    <a:cxn ang="0">
                      <a:pos x="0" y="133"/>
                    </a:cxn>
                    <a:cxn ang="0">
                      <a:pos x="0" y="138"/>
                    </a:cxn>
                    <a:cxn ang="0">
                      <a:pos x="0" y="146"/>
                    </a:cxn>
                    <a:cxn ang="0">
                      <a:pos x="10" y="119"/>
                    </a:cxn>
                    <a:cxn ang="0">
                      <a:pos x="21" y="93"/>
                    </a:cxn>
                    <a:cxn ang="0">
                      <a:pos x="19" y="93"/>
                    </a:cxn>
                    <a:cxn ang="0">
                      <a:pos x="18" y="91"/>
                    </a:cxn>
                  </a:cxnLst>
                  <a:rect l="0" t="0" r="r" b="b"/>
                  <a:pathLst>
                    <a:path w="894" h="146">
                      <a:moveTo>
                        <a:pt x="894" y="32"/>
                      </a:moveTo>
                      <a:lnTo>
                        <a:pt x="883" y="15"/>
                      </a:lnTo>
                      <a:lnTo>
                        <a:pt x="869" y="0"/>
                      </a:lnTo>
                      <a:lnTo>
                        <a:pt x="869" y="2"/>
                      </a:lnTo>
                      <a:lnTo>
                        <a:pt x="869" y="6"/>
                      </a:lnTo>
                      <a:lnTo>
                        <a:pt x="881" y="23"/>
                      </a:lnTo>
                      <a:lnTo>
                        <a:pt x="894" y="42"/>
                      </a:lnTo>
                      <a:lnTo>
                        <a:pt x="894" y="38"/>
                      </a:lnTo>
                      <a:lnTo>
                        <a:pt x="894" y="32"/>
                      </a:lnTo>
                      <a:close/>
                      <a:moveTo>
                        <a:pt x="18" y="91"/>
                      </a:moveTo>
                      <a:lnTo>
                        <a:pt x="8" y="112"/>
                      </a:lnTo>
                      <a:lnTo>
                        <a:pt x="0" y="133"/>
                      </a:lnTo>
                      <a:lnTo>
                        <a:pt x="0" y="138"/>
                      </a:lnTo>
                      <a:lnTo>
                        <a:pt x="0" y="146"/>
                      </a:lnTo>
                      <a:lnTo>
                        <a:pt x="10" y="119"/>
                      </a:lnTo>
                      <a:lnTo>
                        <a:pt x="21" y="93"/>
                      </a:lnTo>
                      <a:lnTo>
                        <a:pt x="19" y="93"/>
                      </a:lnTo>
                      <a:lnTo>
                        <a:pt x="18" y="91"/>
                      </a:lnTo>
                      <a:close/>
                    </a:path>
                  </a:pathLst>
                </a:custGeom>
                <a:solidFill>
                  <a:srgbClr val="A3A4C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678" name="Freeform 542"/>
                <p:cNvSpPr>
                  <a:spLocks noEditPoints="1"/>
                </p:cNvSpPr>
                <p:nvPr/>
              </p:nvSpPr>
              <p:spPr bwMode="auto">
                <a:xfrm>
                  <a:off x="1367" y="1971"/>
                  <a:ext cx="894" cy="150"/>
                </a:xfrm>
                <a:custGeom>
                  <a:avLst/>
                  <a:gdLst/>
                  <a:ahLst/>
                  <a:cxnLst>
                    <a:cxn ang="0">
                      <a:pos x="894" y="36"/>
                    </a:cxn>
                    <a:cxn ang="0">
                      <a:pos x="881" y="17"/>
                    </a:cxn>
                    <a:cxn ang="0">
                      <a:pos x="869" y="0"/>
                    </a:cxn>
                    <a:cxn ang="0">
                      <a:pos x="869" y="4"/>
                    </a:cxn>
                    <a:cxn ang="0">
                      <a:pos x="867" y="7"/>
                    </a:cxn>
                    <a:cxn ang="0">
                      <a:pos x="881" y="25"/>
                    </a:cxn>
                    <a:cxn ang="0">
                      <a:pos x="894" y="44"/>
                    </a:cxn>
                    <a:cxn ang="0">
                      <a:pos x="894" y="40"/>
                    </a:cxn>
                    <a:cxn ang="0">
                      <a:pos x="894" y="36"/>
                    </a:cxn>
                    <a:cxn ang="0">
                      <a:pos x="19" y="91"/>
                    </a:cxn>
                    <a:cxn ang="0">
                      <a:pos x="10" y="114"/>
                    </a:cxn>
                    <a:cxn ang="0">
                      <a:pos x="0" y="136"/>
                    </a:cxn>
                    <a:cxn ang="0">
                      <a:pos x="0" y="144"/>
                    </a:cxn>
                    <a:cxn ang="0">
                      <a:pos x="2" y="150"/>
                    </a:cxn>
                    <a:cxn ang="0">
                      <a:pos x="12" y="121"/>
                    </a:cxn>
                    <a:cxn ang="0">
                      <a:pos x="23" y="93"/>
                    </a:cxn>
                    <a:cxn ang="0">
                      <a:pos x="21" y="91"/>
                    </a:cxn>
                    <a:cxn ang="0">
                      <a:pos x="19" y="91"/>
                    </a:cxn>
                  </a:cxnLst>
                  <a:rect l="0" t="0" r="r" b="b"/>
                  <a:pathLst>
                    <a:path w="894" h="150">
                      <a:moveTo>
                        <a:pt x="894" y="36"/>
                      </a:moveTo>
                      <a:lnTo>
                        <a:pt x="881" y="17"/>
                      </a:lnTo>
                      <a:lnTo>
                        <a:pt x="869" y="0"/>
                      </a:lnTo>
                      <a:lnTo>
                        <a:pt x="869" y="4"/>
                      </a:lnTo>
                      <a:lnTo>
                        <a:pt x="867" y="7"/>
                      </a:lnTo>
                      <a:lnTo>
                        <a:pt x="881" y="25"/>
                      </a:lnTo>
                      <a:lnTo>
                        <a:pt x="894" y="44"/>
                      </a:lnTo>
                      <a:lnTo>
                        <a:pt x="894" y="40"/>
                      </a:lnTo>
                      <a:lnTo>
                        <a:pt x="894" y="36"/>
                      </a:lnTo>
                      <a:close/>
                      <a:moveTo>
                        <a:pt x="19" y="91"/>
                      </a:moveTo>
                      <a:lnTo>
                        <a:pt x="10" y="114"/>
                      </a:lnTo>
                      <a:lnTo>
                        <a:pt x="0" y="136"/>
                      </a:lnTo>
                      <a:lnTo>
                        <a:pt x="0" y="144"/>
                      </a:lnTo>
                      <a:lnTo>
                        <a:pt x="2" y="150"/>
                      </a:lnTo>
                      <a:lnTo>
                        <a:pt x="12" y="121"/>
                      </a:lnTo>
                      <a:lnTo>
                        <a:pt x="23" y="93"/>
                      </a:lnTo>
                      <a:lnTo>
                        <a:pt x="21" y="91"/>
                      </a:lnTo>
                      <a:lnTo>
                        <a:pt x="19" y="91"/>
                      </a:lnTo>
                      <a:close/>
                    </a:path>
                  </a:pathLst>
                </a:custGeom>
                <a:solidFill>
                  <a:srgbClr val="A4A5C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679" name="Freeform 543"/>
                <p:cNvSpPr>
                  <a:spLocks noEditPoints="1"/>
                </p:cNvSpPr>
                <p:nvPr/>
              </p:nvSpPr>
              <p:spPr bwMode="auto">
                <a:xfrm>
                  <a:off x="1367" y="1975"/>
                  <a:ext cx="894" cy="151"/>
                </a:xfrm>
                <a:custGeom>
                  <a:avLst/>
                  <a:gdLst/>
                  <a:ahLst/>
                  <a:cxnLst>
                    <a:cxn ang="0">
                      <a:pos x="894" y="36"/>
                    </a:cxn>
                    <a:cxn ang="0">
                      <a:pos x="881" y="17"/>
                    </a:cxn>
                    <a:cxn ang="0">
                      <a:pos x="869" y="0"/>
                    </a:cxn>
                    <a:cxn ang="0">
                      <a:pos x="867" y="3"/>
                    </a:cxn>
                    <a:cxn ang="0">
                      <a:pos x="867" y="5"/>
                    </a:cxn>
                    <a:cxn ang="0">
                      <a:pos x="881" y="24"/>
                    </a:cxn>
                    <a:cxn ang="0">
                      <a:pos x="894" y="45"/>
                    </a:cxn>
                    <a:cxn ang="0">
                      <a:pos x="894" y="40"/>
                    </a:cxn>
                    <a:cxn ang="0">
                      <a:pos x="894" y="36"/>
                    </a:cxn>
                    <a:cxn ang="0">
                      <a:pos x="21" y="87"/>
                    </a:cxn>
                    <a:cxn ang="0">
                      <a:pos x="10" y="113"/>
                    </a:cxn>
                    <a:cxn ang="0">
                      <a:pos x="0" y="140"/>
                    </a:cxn>
                    <a:cxn ang="0">
                      <a:pos x="2" y="146"/>
                    </a:cxn>
                    <a:cxn ang="0">
                      <a:pos x="2" y="151"/>
                    </a:cxn>
                    <a:cxn ang="0">
                      <a:pos x="8" y="136"/>
                    </a:cxn>
                    <a:cxn ang="0">
                      <a:pos x="14" y="121"/>
                    </a:cxn>
                    <a:cxn ang="0">
                      <a:pos x="19" y="106"/>
                    </a:cxn>
                    <a:cxn ang="0">
                      <a:pos x="25" y="91"/>
                    </a:cxn>
                    <a:cxn ang="0">
                      <a:pos x="23" y="89"/>
                    </a:cxn>
                    <a:cxn ang="0">
                      <a:pos x="21" y="87"/>
                    </a:cxn>
                  </a:cxnLst>
                  <a:rect l="0" t="0" r="r" b="b"/>
                  <a:pathLst>
                    <a:path w="894" h="151">
                      <a:moveTo>
                        <a:pt x="894" y="36"/>
                      </a:moveTo>
                      <a:lnTo>
                        <a:pt x="881" y="17"/>
                      </a:lnTo>
                      <a:lnTo>
                        <a:pt x="869" y="0"/>
                      </a:lnTo>
                      <a:lnTo>
                        <a:pt x="867" y="3"/>
                      </a:lnTo>
                      <a:lnTo>
                        <a:pt x="867" y="5"/>
                      </a:lnTo>
                      <a:lnTo>
                        <a:pt x="881" y="24"/>
                      </a:lnTo>
                      <a:lnTo>
                        <a:pt x="894" y="45"/>
                      </a:lnTo>
                      <a:lnTo>
                        <a:pt x="894" y="40"/>
                      </a:lnTo>
                      <a:lnTo>
                        <a:pt x="894" y="36"/>
                      </a:lnTo>
                      <a:close/>
                      <a:moveTo>
                        <a:pt x="21" y="87"/>
                      </a:moveTo>
                      <a:lnTo>
                        <a:pt x="10" y="113"/>
                      </a:lnTo>
                      <a:lnTo>
                        <a:pt x="0" y="140"/>
                      </a:lnTo>
                      <a:lnTo>
                        <a:pt x="2" y="146"/>
                      </a:lnTo>
                      <a:lnTo>
                        <a:pt x="2" y="151"/>
                      </a:lnTo>
                      <a:lnTo>
                        <a:pt x="8" y="136"/>
                      </a:lnTo>
                      <a:lnTo>
                        <a:pt x="14" y="121"/>
                      </a:lnTo>
                      <a:lnTo>
                        <a:pt x="19" y="106"/>
                      </a:lnTo>
                      <a:lnTo>
                        <a:pt x="25" y="91"/>
                      </a:lnTo>
                      <a:lnTo>
                        <a:pt x="23" y="89"/>
                      </a:lnTo>
                      <a:lnTo>
                        <a:pt x="21" y="87"/>
                      </a:lnTo>
                      <a:close/>
                    </a:path>
                  </a:pathLst>
                </a:custGeom>
                <a:solidFill>
                  <a:srgbClr val="A4A5C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680" name="Freeform 544"/>
                <p:cNvSpPr>
                  <a:spLocks noEditPoints="1"/>
                </p:cNvSpPr>
                <p:nvPr/>
              </p:nvSpPr>
              <p:spPr bwMode="auto">
                <a:xfrm>
                  <a:off x="1369" y="1978"/>
                  <a:ext cx="892" cy="154"/>
                </a:xfrm>
                <a:custGeom>
                  <a:avLst/>
                  <a:gdLst/>
                  <a:ahLst/>
                  <a:cxnLst>
                    <a:cxn ang="0">
                      <a:pos x="892" y="37"/>
                    </a:cxn>
                    <a:cxn ang="0">
                      <a:pos x="879" y="18"/>
                    </a:cxn>
                    <a:cxn ang="0">
                      <a:pos x="865" y="0"/>
                    </a:cxn>
                    <a:cxn ang="0">
                      <a:pos x="865" y="2"/>
                    </a:cxn>
                    <a:cxn ang="0">
                      <a:pos x="865" y="6"/>
                    </a:cxn>
                    <a:cxn ang="0">
                      <a:pos x="879" y="25"/>
                    </a:cxn>
                    <a:cxn ang="0">
                      <a:pos x="892" y="46"/>
                    </a:cxn>
                    <a:cxn ang="0">
                      <a:pos x="892" y="42"/>
                    </a:cxn>
                    <a:cxn ang="0">
                      <a:pos x="892" y="37"/>
                    </a:cxn>
                    <a:cxn ang="0">
                      <a:pos x="21" y="86"/>
                    </a:cxn>
                    <a:cxn ang="0">
                      <a:pos x="10" y="114"/>
                    </a:cxn>
                    <a:cxn ang="0">
                      <a:pos x="0" y="143"/>
                    </a:cxn>
                    <a:cxn ang="0">
                      <a:pos x="0" y="148"/>
                    </a:cxn>
                    <a:cxn ang="0">
                      <a:pos x="0" y="154"/>
                    </a:cxn>
                    <a:cxn ang="0">
                      <a:pos x="6" y="137"/>
                    </a:cxn>
                    <a:cxn ang="0">
                      <a:pos x="12" y="120"/>
                    </a:cxn>
                    <a:cxn ang="0">
                      <a:pos x="19" y="105"/>
                    </a:cxn>
                    <a:cxn ang="0">
                      <a:pos x="25" y="88"/>
                    </a:cxn>
                    <a:cxn ang="0">
                      <a:pos x="23" y="88"/>
                    </a:cxn>
                    <a:cxn ang="0">
                      <a:pos x="21" y="86"/>
                    </a:cxn>
                  </a:cxnLst>
                  <a:rect l="0" t="0" r="r" b="b"/>
                  <a:pathLst>
                    <a:path w="892" h="154">
                      <a:moveTo>
                        <a:pt x="892" y="37"/>
                      </a:moveTo>
                      <a:lnTo>
                        <a:pt x="879" y="18"/>
                      </a:lnTo>
                      <a:lnTo>
                        <a:pt x="865" y="0"/>
                      </a:lnTo>
                      <a:lnTo>
                        <a:pt x="865" y="2"/>
                      </a:lnTo>
                      <a:lnTo>
                        <a:pt x="865" y="6"/>
                      </a:lnTo>
                      <a:lnTo>
                        <a:pt x="879" y="25"/>
                      </a:lnTo>
                      <a:lnTo>
                        <a:pt x="892" y="46"/>
                      </a:lnTo>
                      <a:lnTo>
                        <a:pt x="892" y="42"/>
                      </a:lnTo>
                      <a:lnTo>
                        <a:pt x="892" y="37"/>
                      </a:lnTo>
                      <a:close/>
                      <a:moveTo>
                        <a:pt x="21" y="86"/>
                      </a:moveTo>
                      <a:lnTo>
                        <a:pt x="10" y="114"/>
                      </a:lnTo>
                      <a:lnTo>
                        <a:pt x="0" y="143"/>
                      </a:lnTo>
                      <a:lnTo>
                        <a:pt x="0" y="148"/>
                      </a:lnTo>
                      <a:lnTo>
                        <a:pt x="0" y="154"/>
                      </a:lnTo>
                      <a:lnTo>
                        <a:pt x="6" y="137"/>
                      </a:lnTo>
                      <a:lnTo>
                        <a:pt x="12" y="120"/>
                      </a:lnTo>
                      <a:lnTo>
                        <a:pt x="19" y="105"/>
                      </a:lnTo>
                      <a:lnTo>
                        <a:pt x="25" y="88"/>
                      </a:lnTo>
                      <a:lnTo>
                        <a:pt x="23" y="88"/>
                      </a:lnTo>
                      <a:lnTo>
                        <a:pt x="21" y="86"/>
                      </a:lnTo>
                      <a:close/>
                    </a:path>
                  </a:pathLst>
                </a:custGeom>
                <a:solidFill>
                  <a:srgbClr val="A4A5C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681" name="Freeform 545"/>
                <p:cNvSpPr>
                  <a:spLocks noEditPoints="1"/>
                </p:cNvSpPr>
                <p:nvPr/>
              </p:nvSpPr>
              <p:spPr bwMode="auto">
                <a:xfrm>
                  <a:off x="1369" y="1980"/>
                  <a:ext cx="892" cy="158"/>
                </a:xfrm>
                <a:custGeom>
                  <a:avLst/>
                  <a:gdLst/>
                  <a:ahLst/>
                  <a:cxnLst>
                    <a:cxn ang="0">
                      <a:pos x="892" y="40"/>
                    </a:cxn>
                    <a:cxn ang="0">
                      <a:pos x="879" y="19"/>
                    </a:cxn>
                    <a:cxn ang="0">
                      <a:pos x="865" y="0"/>
                    </a:cxn>
                    <a:cxn ang="0">
                      <a:pos x="865" y="4"/>
                    </a:cxn>
                    <a:cxn ang="0">
                      <a:pos x="863" y="6"/>
                    </a:cxn>
                    <a:cxn ang="0">
                      <a:pos x="879" y="27"/>
                    </a:cxn>
                    <a:cxn ang="0">
                      <a:pos x="892" y="48"/>
                    </a:cxn>
                    <a:cxn ang="0">
                      <a:pos x="892" y="44"/>
                    </a:cxn>
                    <a:cxn ang="0">
                      <a:pos x="892" y="40"/>
                    </a:cxn>
                    <a:cxn ang="0">
                      <a:pos x="23" y="86"/>
                    </a:cxn>
                    <a:cxn ang="0">
                      <a:pos x="17" y="101"/>
                    </a:cxn>
                    <a:cxn ang="0">
                      <a:pos x="12" y="116"/>
                    </a:cxn>
                    <a:cxn ang="0">
                      <a:pos x="6" y="131"/>
                    </a:cxn>
                    <a:cxn ang="0">
                      <a:pos x="0" y="146"/>
                    </a:cxn>
                    <a:cxn ang="0">
                      <a:pos x="0" y="152"/>
                    </a:cxn>
                    <a:cxn ang="0">
                      <a:pos x="0" y="158"/>
                    </a:cxn>
                    <a:cxn ang="0">
                      <a:pos x="6" y="141"/>
                    </a:cxn>
                    <a:cxn ang="0">
                      <a:pos x="14" y="122"/>
                    </a:cxn>
                    <a:cxn ang="0">
                      <a:pos x="19" y="105"/>
                    </a:cxn>
                    <a:cxn ang="0">
                      <a:pos x="27" y="88"/>
                    </a:cxn>
                    <a:cxn ang="0">
                      <a:pos x="25" y="86"/>
                    </a:cxn>
                    <a:cxn ang="0">
                      <a:pos x="23" y="86"/>
                    </a:cxn>
                  </a:cxnLst>
                  <a:rect l="0" t="0" r="r" b="b"/>
                  <a:pathLst>
                    <a:path w="892" h="158">
                      <a:moveTo>
                        <a:pt x="892" y="40"/>
                      </a:moveTo>
                      <a:lnTo>
                        <a:pt x="879" y="19"/>
                      </a:lnTo>
                      <a:lnTo>
                        <a:pt x="865" y="0"/>
                      </a:lnTo>
                      <a:lnTo>
                        <a:pt x="865" y="4"/>
                      </a:lnTo>
                      <a:lnTo>
                        <a:pt x="863" y="6"/>
                      </a:lnTo>
                      <a:lnTo>
                        <a:pt x="879" y="27"/>
                      </a:lnTo>
                      <a:lnTo>
                        <a:pt x="892" y="48"/>
                      </a:lnTo>
                      <a:lnTo>
                        <a:pt x="892" y="44"/>
                      </a:lnTo>
                      <a:lnTo>
                        <a:pt x="892" y="40"/>
                      </a:lnTo>
                      <a:close/>
                      <a:moveTo>
                        <a:pt x="23" y="86"/>
                      </a:moveTo>
                      <a:lnTo>
                        <a:pt x="17" y="101"/>
                      </a:lnTo>
                      <a:lnTo>
                        <a:pt x="12" y="116"/>
                      </a:lnTo>
                      <a:lnTo>
                        <a:pt x="6" y="131"/>
                      </a:lnTo>
                      <a:lnTo>
                        <a:pt x="0" y="146"/>
                      </a:lnTo>
                      <a:lnTo>
                        <a:pt x="0" y="152"/>
                      </a:lnTo>
                      <a:lnTo>
                        <a:pt x="0" y="158"/>
                      </a:lnTo>
                      <a:lnTo>
                        <a:pt x="6" y="141"/>
                      </a:lnTo>
                      <a:lnTo>
                        <a:pt x="14" y="122"/>
                      </a:lnTo>
                      <a:lnTo>
                        <a:pt x="19" y="105"/>
                      </a:lnTo>
                      <a:lnTo>
                        <a:pt x="27" y="88"/>
                      </a:lnTo>
                      <a:lnTo>
                        <a:pt x="25" y="86"/>
                      </a:lnTo>
                      <a:lnTo>
                        <a:pt x="23" y="86"/>
                      </a:lnTo>
                      <a:close/>
                    </a:path>
                  </a:pathLst>
                </a:custGeom>
                <a:solidFill>
                  <a:srgbClr val="A5A6C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682" name="Freeform 546"/>
                <p:cNvSpPr>
                  <a:spLocks noEditPoints="1"/>
                </p:cNvSpPr>
                <p:nvPr/>
              </p:nvSpPr>
              <p:spPr bwMode="auto">
                <a:xfrm>
                  <a:off x="1369" y="1984"/>
                  <a:ext cx="892" cy="161"/>
                </a:xfrm>
                <a:custGeom>
                  <a:avLst/>
                  <a:gdLst/>
                  <a:ahLst/>
                  <a:cxnLst>
                    <a:cxn ang="0">
                      <a:pos x="892" y="40"/>
                    </a:cxn>
                    <a:cxn ang="0">
                      <a:pos x="879" y="19"/>
                    </a:cxn>
                    <a:cxn ang="0">
                      <a:pos x="865" y="0"/>
                    </a:cxn>
                    <a:cxn ang="0">
                      <a:pos x="863" y="2"/>
                    </a:cxn>
                    <a:cxn ang="0">
                      <a:pos x="863" y="6"/>
                    </a:cxn>
                    <a:cxn ang="0">
                      <a:pos x="879" y="27"/>
                    </a:cxn>
                    <a:cxn ang="0">
                      <a:pos x="892" y="49"/>
                    </a:cxn>
                    <a:cxn ang="0">
                      <a:pos x="892" y="44"/>
                    </a:cxn>
                    <a:cxn ang="0">
                      <a:pos x="892" y="40"/>
                    </a:cxn>
                    <a:cxn ang="0">
                      <a:pos x="25" y="82"/>
                    </a:cxn>
                    <a:cxn ang="0">
                      <a:pos x="19" y="99"/>
                    </a:cxn>
                    <a:cxn ang="0">
                      <a:pos x="12" y="114"/>
                    </a:cxn>
                    <a:cxn ang="0">
                      <a:pos x="6" y="131"/>
                    </a:cxn>
                    <a:cxn ang="0">
                      <a:pos x="0" y="148"/>
                    </a:cxn>
                    <a:cxn ang="0">
                      <a:pos x="0" y="154"/>
                    </a:cxn>
                    <a:cxn ang="0">
                      <a:pos x="2" y="161"/>
                    </a:cxn>
                    <a:cxn ang="0">
                      <a:pos x="8" y="140"/>
                    </a:cxn>
                    <a:cxn ang="0">
                      <a:pos x="14" y="122"/>
                    </a:cxn>
                    <a:cxn ang="0">
                      <a:pos x="21" y="103"/>
                    </a:cxn>
                    <a:cxn ang="0">
                      <a:pos x="29" y="85"/>
                    </a:cxn>
                    <a:cxn ang="0">
                      <a:pos x="27" y="84"/>
                    </a:cxn>
                    <a:cxn ang="0">
                      <a:pos x="25" y="82"/>
                    </a:cxn>
                  </a:cxnLst>
                  <a:rect l="0" t="0" r="r" b="b"/>
                  <a:pathLst>
                    <a:path w="892" h="161">
                      <a:moveTo>
                        <a:pt x="892" y="40"/>
                      </a:moveTo>
                      <a:lnTo>
                        <a:pt x="879" y="19"/>
                      </a:lnTo>
                      <a:lnTo>
                        <a:pt x="865" y="0"/>
                      </a:lnTo>
                      <a:lnTo>
                        <a:pt x="863" y="2"/>
                      </a:lnTo>
                      <a:lnTo>
                        <a:pt x="863" y="6"/>
                      </a:lnTo>
                      <a:lnTo>
                        <a:pt x="879" y="27"/>
                      </a:lnTo>
                      <a:lnTo>
                        <a:pt x="892" y="49"/>
                      </a:lnTo>
                      <a:lnTo>
                        <a:pt x="892" y="44"/>
                      </a:lnTo>
                      <a:lnTo>
                        <a:pt x="892" y="40"/>
                      </a:lnTo>
                      <a:close/>
                      <a:moveTo>
                        <a:pt x="25" y="82"/>
                      </a:moveTo>
                      <a:lnTo>
                        <a:pt x="19" y="99"/>
                      </a:lnTo>
                      <a:lnTo>
                        <a:pt x="12" y="114"/>
                      </a:lnTo>
                      <a:lnTo>
                        <a:pt x="6" y="131"/>
                      </a:lnTo>
                      <a:lnTo>
                        <a:pt x="0" y="148"/>
                      </a:lnTo>
                      <a:lnTo>
                        <a:pt x="0" y="154"/>
                      </a:lnTo>
                      <a:lnTo>
                        <a:pt x="2" y="161"/>
                      </a:lnTo>
                      <a:lnTo>
                        <a:pt x="8" y="140"/>
                      </a:lnTo>
                      <a:lnTo>
                        <a:pt x="14" y="122"/>
                      </a:lnTo>
                      <a:lnTo>
                        <a:pt x="21" y="103"/>
                      </a:lnTo>
                      <a:lnTo>
                        <a:pt x="29" y="85"/>
                      </a:lnTo>
                      <a:lnTo>
                        <a:pt x="27" y="84"/>
                      </a:lnTo>
                      <a:lnTo>
                        <a:pt x="25" y="82"/>
                      </a:lnTo>
                      <a:close/>
                    </a:path>
                  </a:pathLst>
                </a:custGeom>
                <a:solidFill>
                  <a:srgbClr val="A5A6C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683" name="Freeform 547"/>
                <p:cNvSpPr>
                  <a:spLocks noEditPoints="1"/>
                </p:cNvSpPr>
                <p:nvPr/>
              </p:nvSpPr>
              <p:spPr bwMode="auto">
                <a:xfrm>
                  <a:off x="1369" y="1986"/>
                  <a:ext cx="892" cy="165"/>
                </a:xfrm>
                <a:custGeom>
                  <a:avLst/>
                  <a:gdLst/>
                  <a:ahLst/>
                  <a:cxnLst>
                    <a:cxn ang="0">
                      <a:pos x="892" y="42"/>
                    </a:cxn>
                    <a:cxn ang="0">
                      <a:pos x="879" y="21"/>
                    </a:cxn>
                    <a:cxn ang="0">
                      <a:pos x="863" y="0"/>
                    </a:cxn>
                    <a:cxn ang="0">
                      <a:pos x="863" y="4"/>
                    </a:cxn>
                    <a:cxn ang="0">
                      <a:pos x="863" y="8"/>
                    </a:cxn>
                    <a:cxn ang="0">
                      <a:pos x="877" y="29"/>
                    </a:cxn>
                    <a:cxn ang="0">
                      <a:pos x="890" y="51"/>
                    </a:cxn>
                    <a:cxn ang="0">
                      <a:pos x="892" y="47"/>
                    </a:cxn>
                    <a:cxn ang="0">
                      <a:pos x="892" y="42"/>
                    </a:cxn>
                    <a:cxn ang="0">
                      <a:pos x="27" y="82"/>
                    </a:cxn>
                    <a:cxn ang="0">
                      <a:pos x="19" y="99"/>
                    </a:cxn>
                    <a:cxn ang="0">
                      <a:pos x="14" y="116"/>
                    </a:cxn>
                    <a:cxn ang="0">
                      <a:pos x="6" y="135"/>
                    </a:cxn>
                    <a:cxn ang="0">
                      <a:pos x="0" y="152"/>
                    </a:cxn>
                    <a:cxn ang="0">
                      <a:pos x="2" y="159"/>
                    </a:cxn>
                    <a:cxn ang="0">
                      <a:pos x="2" y="165"/>
                    </a:cxn>
                    <a:cxn ang="0">
                      <a:pos x="8" y="144"/>
                    </a:cxn>
                    <a:cxn ang="0">
                      <a:pos x="16" y="123"/>
                    </a:cxn>
                    <a:cxn ang="0">
                      <a:pos x="23" y="104"/>
                    </a:cxn>
                    <a:cxn ang="0">
                      <a:pos x="31" y="83"/>
                    </a:cxn>
                    <a:cxn ang="0">
                      <a:pos x="29" y="83"/>
                    </a:cxn>
                    <a:cxn ang="0">
                      <a:pos x="27" y="82"/>
                    </a:cxn>
                  </a:cxnLst>
                  <a:rect l="0" t="0" r="r" b="b"/>
                  <a:pathLst>
                    <a:path w="892" h="165">
                      <a:moveTo>
                        <a:pt x="892" y="42"/>
                      </a:moveTo>
                      <a:lnTo>
                        <a:pt x="879" y="21"/>
                      </a:lnTo>
                      <a:lnTo>
                        <a:pt x="863" y="0"/>
                      </a:lnTo>
                      <a:lnTo>
                        <a:pt x="863" y="4"/>
                      </a:lnTo>
                      <a:lnTo>
                        <a:pt x="863" y="8"/>
                      </a:lnTo>
                      <a:lnTo>
                        <a:pt x="877" y="29"/>
                      </a:lnTo>
                      <a:lnTo>
                        <a:pt x="890" y="51"/>
                      </a:lnTo>
                      <a:lnTo>
                        <a:pt x="892" y="47"/>
                      </a:lnTo>
                      <a:lnTo>
                        <a:pt x="892" y="42"/>
                      </a:lnTo>
                      <a:close/>
                      <a:moveTo>
                        <a:pt x="27" y="82"/>
                      </a:moveTo>
                      <a:lnTo>
                        <a:pt x="19" y="99"/>
                      </a:lnTo>
                      <a:lnTo>
                        <a:pt x="14" y="116"/>
                      </a:lnTo>
                      <a:lnTo>
                        <a:pt x="6" y="135"/>
                      </a:lnTo>
                      <a:lnTo>
                        <a:pt x="0" y="152"/>
                      </a:lnTo>
                      <a:lnTo>
                        <a:pt x="2" y="159"/>
                      </a:lnTo>
                      <a:lnTo>
                        <a:pt x="2" y="165"/>
                      </a:lnTo>
                      <a:lnTo>
                        <a:pt x="8" y="144"/>
                      </a:lnTo>
                      <a:lnTo>
                        <a:pt x="16" y="123"/>
                      </a:lnTo>
                      <a:lnTo>
                        <a:pt x="23" y="104"/>
                      </a:lnTo>
                      <a:lnTo>
                        <a:pt x="31" y="83"/>
                      </a:lnTo>
                      <a:lnTo>
                        <a:pt x="29" y="83"/>
                      </a:lnTo>
                      <a:lnTo>
                        <a:pt x="27" y="82"/>
                      </a:lnTo>
                      <a:close/>
                    </a:path>
                  </a:pathLst>
                </a:custGeom>
                <a:solidFill>
                  <a:srgbClr val="A5A6C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684" name="Freeform 548"/>
                <p:cNvSpPr>
                  <a:spLocks noEditPoints="1"/>
                </p:cNvSpPr>
                <p:nvPr/>
              </p:nvSpPr>
              <p:spPr bwMode="auto">
                <a:xfrm>
                  <a:off x="1371" y="1990"/>
                  <a:ext cx="903" cy="167"/>
                </a:xfrm>
                <a:custGeom>
                  <a:avLst/>
                  <a:gdLst/>
                  <a:ahLst/>
                  <a:cxnLst>
                    <a:cxn ang="0">
                      <a:pos x="890" y="43"/>
                    </a:cxn>
                    <a:cxn ang="0">
                      <a:pos x="877" y="21"/>
                    </a:cxn>
                    <a:cxn ang="0">
                      <a:pos x="861" y="0"/>
                    </a:cxn>
                    <a:cxn ang="0">
                      <a:pos x="861" y="4"/>
                    </a:cxn>
                    <a:cxn ang="0">
                      <a:pos x="860" y="6"/>
                    </a:cxn>
                    <a:cxn ang="0">
                      <a:pos x="875" y="28"/>
                    </a:cxn>
                    <a:cxn ang="0">
                      <a:pos x="888" y="51"/>
                    </a:cxn>
                    <a:cxn ang="0">
                      <a:pos x="888" y="47"/>
                    </a:cxn>
                    <a:cxn ang="0">
                      <a:pos x="890" y="43"/>
                    </a:cxn>
                    <a:cxn ang="0">
                      <a:pos x="27" y="79"/>
                    </a:cxn>
                    <a:cxn ang="0">
                      <a:pos x="19" y="97"/>
                    </a:cxn>
                    <a:cxn ang="0">
                      <a:pos x="12" y="116"/>
                    </a:cxn>
                    <a:cxn ang="0">
                      <a:pos x="6" y="134"/>
                    </a:cxn>
                    <a:cxn ang="0">
                      <a:pos x="0" y="155"/>
                    </a:cxn>
                    <a:cxn ang="0">
                      <a:pos x="0" y="161"/>
                    </a:cxn>
                    <a:cxn ang="0">
                      <a:pos x="2" y="167"/>
                    </a:cxn>
                    <a:cxn ang="0">
                      <a:pos x="8" y="146"/>
                    </a:cxn>
                    <a:cxn ang="0">
                      <a:pos x="14" y="123"/>
                    </a:cxn>
                    <a:cxn ang="0">
                      <a:pos x="23" y="102"/>
                    </a:cxn>
                    <a:cxn ang="0">
                      <a:pos x="31" y="81"/>
                    </a:cxn>
                    <a:cxn ang="0">
                      <a:pos x="29" y="79"/>
                    </a:cxn>
                    <a:cxn ang="0">
                      <a:pos x="27" y="79"/>
                    </a:cxn>
                    <a:cxn ang="0">
                      <a:pos x="898" y="68"/>
                    </a:cxn>
                    <a:cxn ang="0">
                      <a:pos x="898" y="66"/>
                    </a:cxn>
                    <a:cxn ang="0">
                      <a:pos x="898" y="64"/>
                    </a:cxn>
                    <a:cxn ang="0">
                      <a:pos x="901" y="72"/>
                    </a:cxn>
                    <a:cxn ang="0">
                      <a:pos x="903" y="81"/>
                    </a:cxn>
                    <a:cxn ang="0">
                      <a:pos x="901" y="74"/>
                    </a:cxn>
                    <a:cxn ang="0">
                      <a:pos x="898" y="68"/>
                    </a:cxn>
                  </a:cxnLst>
                  <a:rect l="0" t="0" r="r" b="b"/>
                  <a:pathLst>
                    <a:path w="903" h="167">
                      <a:moveTo>
                        <a:pt x="890" y="43"/>
                      </a:moveTo>
                      <a:lnTo>
                        <a:pt x="877" y="21"/>
                      </a:lnTo>
                      <a:lnTo>
                        <a:pt x="861" y="0"/>
                      </a:lnTo>
                      <a:lnTo>
                        <a:pt x="861" y="4"/>
                      </a:lnTo>
                      <a:lnTo>
                        <a:pt x="860" y="6"/>
                      </a:lnTo>
                      <a:lnTo>
                        <a:pt x="875" y="28"/>
                      </a:lnTo>
                      <a:lnTo>
                        <a:pt x="888" y="51"/>
                      </a:lnTo>
                      <a:lnTo>
                        <a:pt x="888" y="47"/>
                      </a:lnTo>
                      <a:lnTo>
                        <a:pt x="890" y="43"/>
                      </a:lnTo>
                      <a:close/>
                      <a:moveTo>
                        <a:pt x="27" y="79"/>
                      </a:moveTo>
                      <a:lnTo>
                        <a:pt x="19" y="97"/>
                      </a:lnTo>
                      <a:lnTo>
                        <a:pt x="12" y="116"/>
                      </a:lnTo>
                      <a:lnTo>
                        <a:pt x="6" y="134"/>
                      </a:lnTo>
                      <a:lnTo>
                        <a:pt x="0" y="155"/>
                      </a:lnTo>
                      <a:lnTo>
                        <a:pt x="0" y="161"/>
                      </a:lnTo>
                      <a:lnTo>
                        <a:pt x="2" y="167"/>
                      </a:lnTo>
                      <a:lnTo>
                        <a:pt x="8" y="146"/>
                      </a:lnTo>
                      <a:lnTo>
                        <a:pt x="14" y="123"/>
                      </a:lnTo>
                      <a:lnTo>
                        <a:pt x="23" y="102"/>
                      </a:lnTo>
                      <a:lnTo>
                        <a:pt x="31" y="81"/>
                      </a:lnTo>
                      <a:lnTo>
                        <a:pt x="29" y="79"/>
                      </a:lnTo>
                      <a:lnTo>
                        <a:pt x="27" y="79"/>
                      </a:lnTo>
                      <a:close/>
                      <a:moveTo>
                        <a:pt x="898" y="68"/>
                      </a:moveTo>
                      <a:lnTo>
                        <a:pt x="898" y="66"/>
                      </a:lnTo>
                      <a:lnTo>
                        <a:pt x="898" y="64"/>
                      </a:lnTo>
                      <a:lnTo>
                        <a:pt x="901" y="72"/>
                      </a:lnTo>
                      <a:lnTo>
                        <a:pt x="903" y="81"/>
                      </a:lnTo>
                      <a:lnTo>
                        <a:pt x="901" y="74"/>
                      </a:lnTo>
                      <a:lnTo>
                        <a:pt x="898" y="68"/>
                      </a:lnTo>
                      <a:close/>
                    </a:path>
                  </a:pathLst>
                </a:custGeom>
                <a:solidFill>
                  <a:srgbClr val="A6A6C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685" name="Freeform 549"/>
                <p:cNvSpPr>
                  <a:spLocks noEditPoints="1"/>
                </p:cNvSpPr>
                <p:nvPr/>
              </p:nvSpPr>
              <p:spPr bwMode="auto">
                <a:xfrm>
                  <a:off x="1371" y="1994"/>
                  <a:ext cx="905" cy="170"/>
                </a:xfrm>
                <a:custGeom>
                  <a:avLst/>
                  <a:gdLst/>
                  <a:ahLst/>
                  <a:cxnLst>
                    <a:cxn ang="0">
                      <a:pos x="888" y="43"/>
                    </a:cxn>
                    <a:cxn ang="0">
                      <a:pos x="875" y="21"/>
                    </a:cxn>
                    <a:cxn ang="0">
                      <a:pos x="861" y="0"/>
                    </a:cxn>
                    <a:cxn ang="0">
                      <a:pos x="860" y="2"/>
                    </a:cxn>
                    <a:cxn ang="0">
                      <a:pos x="860" y="5"/>
                    </a:cxn>
                    <a:cxn ang="0">
                      <a:pos x="875" y="28"/>
                    </a:cxn>
                    <a:cxn ang="0">
                      <a:pos x="888" y="53"/>
                    </a:cxn>
                    <a:cxn ang="0">
                      <a:pos x="888" y="47"/>
                    </a:cxn>
                    <a:cxn ang="0">
                      <a:pos x="888" y="43"/>
                    </a:cxn>
                    <a:cxn ang="0">
                      <a:pos x="29" y="75"/>
                    </a:cxn>
                    <a:cxn ang="0">
                      <a:pos x="21" y="96"/>
                    </a:cxn>
                    <a:cxn ang="0">
                      <a:pos x="14" y="115"/>
                    </a:cxn>
                    <a:cxn ang="0">
                      <a:pos x="6" y="136"/>
                    </a:cxn>
                    <a:cxn ang="0">
                      <a:pos x="0" y="157"/>
                    </a:cxn>
                    <a:cxn ang="0">
                      <a:pos x="2" y="163"/>
                    </a:cxn>
                    <a:cxn ang="0">
                      <a:pos x="2" y="170"/>
                    </a:cxn>
                    <a:cxn ang="0">
                      <a:pos x="8" y="146"/>
                    </a:cxn>
                    <a:cxn ang="0">
                      <a:pos x="15" y="123"/>
                    </a:cxn>
                    <a:cxn ang="0">
                      <a:pos x="23" y="100"/>
                    </a:cxn>
                    <a:cxn ang="0">
                      <a:pos x="32" y="79"/>
                    </a:cxn>
                    <a:cxn ang="0">
                      <a:pos x="31" y="77"/>
                    </a:cxn>
                    <a:cxn ang="0">
                      <a:pos x="29" y="75"/>
                    </a:cxn>
                    <a:cxn ang="0">
                      <a:pos x="898" y="68"/>
                    </a:cxn>
                    <a:cxn ang="0">
                      <a:pos x="898" y="64"/>
                    </a:cxn>
                    <a:cxn ang="0">
                      <a:pos x="898" y="60"/>
                    </a:cxn>
                    <a:cxn ang="0">
                      <a:pos x="903" y="72"/>
                    </a:cxn>
                    <a:cxn ang="0">
                      <a:pos x="905" y="87"/>
                    </a:cxn>
                    <a:cxn ang="0">
                      <a:pos x="901" y="77"/>
                    </a:cxn>
                    <a:cxn ang="0">
                      <a:pos x="898" y="68"/>
                    </a:cxn>
                  </a:cxnLst>
                  <a:rect l="0" t="0" r="r" b="b"/>
                  <a:pathLst>
                    <a:path w="905" h="170">
                      <a:moveTo>
                        <a:pt x="888" y="43"/>
                      </a:moveTo>
                      <a:lnTo>
                        <a:pt x="875" y="21"/>
                      </a:lnTo>
                      <a:lnTo>
                        <a:pt x="861" y="0"/>
                      </a:lnTo>
                      <a:lnTo>
                        <a:pt x="860" y="2"/>
                      </a:lnTo>
                      <a:lnTo>
                        <a:pt x="860" y="5"/>
                      </a:lnTo>
                      <a:lnTo>
                        <a:pt x="875" y="28"/>
                      </a:lnTo>
                      <a:lnTo>
                        <a:pt x="888" y="53"/>
                      </a:lnTo>
                      <a:lnTo>
                        <a:pt x="888" y="47"/>
                      </a:lnTo>
                      <a:lnTo>
                        <a:pt x="888" y="43"/>
                      </a:lnTo>
                      <a:close/>
                      <a:moveTo>
                        <a:pt x="29" y="75"/>
                      </a:moveTo>
                      <a:lnTo>
                        <a:pt x="21" y="96"/>
                      </a:lnTo>
                      <a:lnTo>
                        <a:pt x="14" y="115"/>
                      </a:lnTo>
                      <a:lnTo>
                        <a:pt x="6" y="136"/>
                      </a:lnTo>
                      <a:lnTo>
                        <a:pt x="0" y="157"/>
                      </a:lnTo>
                      <a:lnTo>
                        <a:pt x="2" y="163"/>
                      </a:lnTo>
                      <a:lnTo>
                        <a:pt x="2" y="170"/>
                      </a:lnTo>
                      <a:lnTo>
                        <a:pt x="8" y="146"/>
                      </a:lnTo>
                      <a:lnTo>
                        <a:pt x="15" y="123"/>
                      </a:lnTo>
                      <a:lnTo>
                        <a:pt x="23" y="100"/>
                      </a:lnTo>
                      <a:lnTo>
                        <a:pt x="32" y="79"/>
                      </a:lnTo>
                      <a:lnTo>
                        <a:pt x="31" y="77"/>
                      </a:lnTo>
                      <a:lnTo>
                        <a:pt x="29" y="75"/>
                      </a:lnTo>
                      <a:close/>
                      <a:moveTo>
                        <a:pt x="898" y="68"/>
                      </a:moveTo>
                      <a:lnTo>
                        <a:pt x="898" y="64"/>
                      </a:lnTo>
                      <a:lnTo>
                        <a:pt x="898" y="60"/>
                      </a:lnTo>
                      <a:lnTo>
                        <a:pt x="903" y="72"/>
                      </a:lnTo>
                      <a:lnTo>
                        <a:pt x="905" y="87"/>
                      </a:lnTo>
                      <a:lnTo>
                        <a:pt x="901" y="77"/>
                      </a:lnTo>
                      <a:lnTo>
                        <a:pt x="898" y="68"/>
                      </a:lnTo>
                      <a:close/>
                    </a:path>
                  </a:pathLst>
                </a:custGeom>
                <a:solidFill>
                  <a:srgbClr val="A5A7C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686" name="Freeform 550"/>
                <p:cNvSpPr>
                  <a:spLocks noEditPoints="1"/>
                </p:cNvSpPr>
                <p:nvPr/>
              </p:nvSpPr>
              <p:spPr bwMode="auto">
                <a:xfrm>
                  <a:off x="1373" y="1996"/>
                  <a:ext cx="905" cy="174"/>
                </a:xfrm>
                <a:custGeom>
                  <a:avLst/>
                  <a:gdLst/>
                  <a:ahLst/>
                  <a:cxnLst>
                    <a:cxn ang="0">
                      <a:pos x="901" y="75"/>
                    </a:cxn>
                    <a:cxn ang="0">
                      <a:pos x="899" y="68"/>
                    </a:cxn>
                    <a:cxn ang="0">
                      <a:pos x="896" y="62"/>
                    </a:cxn>
                    <a:cxn ang="0">
                      <a:pos x="896" y="66"/>
                    </a:cxn>
                    <a:cxn ang="0">
                      <a:pos x="894" y="70"/>
                    </a:cxn>
                    <a:cxn ang="0">
                      <a:pos x="899" y="81"/>
                    </a:cxn>
                    <a:cxn ang="0">
                      <a:pos x="905" y="94"/>
                    </a:cxn>
                    <a:cxn ang="0">
                      <a:pos x="903" y="85"/>
                    </a:cxn>
                    <a:cxn ang="0">
                      <a:pos x="901" y="75"/>
                    </a:cxn>
                    <a:cxn ang="0">
                      <a:pos x="886" y="45"/>
                    </a:cxn>
                    <a:cxn ang="0">
                      <a:pos x="873" y="22"/>
                    </a:cxn>
                    <a:cxn ang="0">
                      <a:pos x="858" y="0"/>
                    </a:cxn>
                    <a:cxn ang="0">
                      <a:pos x="858" y="3"/>
                    </a:cxn>
                    <a:cxn ang="0">
                      <a:pos x="858" y="5"/>
                    </a:cxn>
                    <a:cxn ang="0">
                      <a:pos x="873" y="30"/>
                    </a:cxn>
                    <a:cxn ang="0">
                      <a:pos x="886" y="55"/>
                    </a:cxn>
                    <a:cxn ang="0">
                      <a:pos x="886" y="51"/>
                    </a:cxn>
                    <a:cxn ang="0">
                      <a:pos x="886" y="45"/>
                    </a:cxn>
                    <a:cxn ang="0">
                      <a:pos x="29" y="75"/>
                    </a:cxn>
                    <a:cxn ang="0">
                      <a:pos x="21" y="96"/>
                    </a:cxn>
                    <a:cxn ang="0">
                      <a:pos x="12" y="117"/>
                    </a:cxn>
                    <a:cxn ang="0">
                      <a:pos x="6" y="140"/>
                    </a:cxn>
                    <a:cxn ang="0">
                      <a:pos x="0" y="161"/>
                    </a:cxn>
                    <a:cxn ang="0">
                      <a:pos x="0" y="164"/>
                    </a:cxn>
                    <a:cxn ang="0">
                      <a:pos x="0" y="168"/>
                    </a:cxn>
                    <a:cxn ang="0">
                      <a:pos x="0" y="172"/>
                    </a:cxn>
                    <a:cxn ang="0">
                      <a:pos x="2" y="174"/>
                    </a:cxn>
                    <a:cxn ang="0">
                      <a:pos x="8" y="149"/>
                    </a:cxn>
                    <a:cxn ang="0">
                      <a:pos x="15" y="125"/>
                    </a:cxn>
                    <a:cxn ang="0">
                      <a:pos x="23" y="102"/>
                    </a:cxn>
                    <a:cxn ang="0">
                      <a:pos x="32" y="79"/>
                    </a:cxn>
                    <a:cxn ang="0">
                      <a:pos x="30" y="77"/>
                    </a:cxn>
                    <a:cxn ang="0">
                      <a:pos x="29" y="75"/>
                    </a:cxn>
                  </a:cxnLst>
                  <a:rect l="0" t="0" r="r" b="b"/>
                  <a:pathLst>
                    <a:path w="905" h="174">
                      <a:moveTo>
                        <a:pt x="901" y="75"/>
                      </a:moveTo>
                      <a:lnTo>
                        <a:pt x="899" y="68"/>
                      </a:lnTo>
                      <a:lnTo>
                        <a:pt x="896" y="62"/>
                      </a:lnTo>
                      <a:lnTo>
                        <a:pt x="896" y="66"/>
                      </a:lnTo>
                      <a:lnTo>
                        <a:pt x="894" y="70"/>
                      </a:lnTo>
                      <a:lnTo>
                        <a:pt x="899" y="81"/>
                      </a:lnTo>
                      <a:lnTo>
                        <a:pt x="905" y="94"/>
                      </a:lnTo>
                      <a:lnTo>
                        <a:pt x="903" y="85"/>
                      </a:lnTo>
                      <a:lnTo>
                        <a:pt x="901" y="75"/>
                      </a:lnTo>
                      <a:close/>
                      <a:moveTo>
                        <a:pt x="886" y="45"/>
                      </a:moveTo>
                      <a:lnTo>
                        <a:pt x="873" y="22"/>
                      </a:lnTo>
                      <a:lnTo>
                        <a:pt x="858" y="0"/>
                      </a:lnTo>
                      <a:lnTo>
                        <a:pt x="858" y="3"/>
                      </a:lnTo>
                      <a:lnTo>
                        <a:pt x="858" y="5"/>
                      </a:lnTo>
                      <a:lnTo>
                        <a:pt x="873" y="30"/>
                      </a:lnTo>
                      <a:lnTo>
                        <a:pt x="886" y="55"/>
                      </a:lnTo>
                      <a:lnTo>
                        <a:pt x="886" y="51"/>
                      </a:lnTo>
                      <a:lnTo>
                        <a:pt x="886" y="45"/>
                      </a:lnTo>
                      <a:close/>
                      <a:moveTo>
                        <a:pt x="29" y="75"/>
                      </a:moveTo>
                      <a:lnTo>
                        <a:pt x="21" y="96"/>
                      </a:lnTo>
                      <a:lnTo>
                        <a:pt x="12" y="117"/>
                      </a:lnTo>
                      <a:lnTo>
                        <a:pt x="6" y="140"/>
                      </a:lnTo>
                      <a:lnTo>
                        <a:pt x="0" y="161"/>
                      </a:lnTo>
                      <a:lnTo>
                        <a:pt x="0" y="164"/>
                      </a:lnTo>
                      <a:lnTo>
                        <a:pt x="0" y="168"/>
                      </a:lnTo>
                      <a:lnTo>
                        <a:pt x="0" y="172"/>
                      </a:lnTo>
                      <a:lnTo>
                        <a:pt x="2" y="174"/>
                      </a:lnTo>
                      <a:lnTo>
                        <a:pt x="8" y="149"/>
                      </a:lnTo>
                      <a:lnTo>
                        <a:pt x="15" y="125"/>
                      </a:lnTo>
                      <a:lnTo>
                        <a:pt x="23" y="102"/>
                      </a:lnTo>
                      <a:lnTo>
                        <a:pt x="32" y="79"/>
                      </a:lnTo>
                      <a:lnTo>
                        <a:pt x="30" y="77"/>
                      </a:lnTo>
                      <a:lnTo>
                        <a:pt x="29" y="75"/>
                      </a:lnTo>
                      <a:close/>
                    </a:path>
                  </a:pathLst>
                </a:custGeom>
                <a:solidFill>
                  <a:srgbClr val="A5A7C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687" name="Freeform 551"/>
                <p:cNvSpPr>
                  <a:spLocks noEditPoints="1"/>
                </p:cNvSpPr>
                <p:nvPr/>
              </p:nvSpPr>
              <p:spPr bwMode="auto">
                <a:xfrm>
                  <a:off x="1373" y="1999"/>
                  <a:ext cx="905" cy="177"/>
                </a:xfrm>
                <a:custGeom>
                  <a:avLst/>
                  <a:gdLst/>
                  <a:ahLst/>
                  <a:cxnLst>
                    <a:cxn ang="0">
                      <a:pos x="903" y="82"/>
                    </a:cxn>
                    <a:cxn ang="0">
                      <a:pos x="899" y="72"/>
                    </a:cxn>
                    <a:cxn ang="0">
                      <a:pos x="896" y="63"/>
                    </a:cxn>
                    <a:cxn ang="0">
                      <a:pos x="894" y="67"/>
                    </a:cxn>
                    <a:cxn ang="0">
                      <a:pos x="894" y="70"/>
                    </a:cxn>
                    <a:cxn ang="0">
                      <a:pos x="899" y="84"/>
                    </a:cxn>
                    <a:cxn ang="0">
                      <a:pos x="905" y="99"/>
                    </a:cxn>
                    <a:cxn ang="0">
                      <a:pos x="905" y="89"/>
                    </a:cxn>
                    <a:cxn ang="0">
                      <a:pos x="903" y="82"/>
                    </a:cxn>
                    <a:cxn ang="0">
                      <a:pos x="886" y="48"/>
                    </a:cxn>
                    <a:cxn ang="0">
                      <a:pos x="873" y="23"/>
                    </a:cxn>
                    <a:cxn ang="0">
                      <a:pos x="858" y="0"/>
                    </a:cxn>
                    <a:cxn ang="0">
                      <a:pos x="858" y="2"/>
                    </a:cxn>
                    <a:cxn ang="0">
                      <a:pos x="856" y="6"/>
                    </a:cxn>
                    <a:cxn ang="0">
                      <a:pos x="871" y="31"/>
                    </a:cxn>
                    <a:cxn ang="0">
                      <a:pos x="886" y="55"/>
                    </a:cxn>
                    <a:cxn ang="0">
                      <a:pos x="886" y="52"/>
                    </a:cxn>
                    <a:cxn ang="0">
                      <a:pos x="886" y="48"/>
                    </a:cxn>
                    <a:cxn ang="0">
                      <a:pos x="30" y="74"/>
                    </a:cxn>
                    <a:cxn ang="0">
                      <a:pos x="21" y="95"/>
                    </a:cxn>
                    <a:cxn ang="0">
                      <a:pos x="13" y="118"/>
                    </a:cxn>
                    <a:cxn ang="0">
                      <a:pos x="6" y="141"/>
                    </a:cxn>
                    <a:cxn ang="0">
                      <a:pos x="0" y="165"/>
                    </a:cxn>
                    <a:cxn ang="0">
                      <a:pos x="0" y="165"/>
                    </a:cxn>
                    <a:cxn ang="0">
                      <a:pos x="0" y="165"/>
                    </a:cxn>
                    <a:cxn ang="0">
                      <a:pos x="2" y="171"/>
                    </a:cxn>
                    <a:cxn ang="0">
                      <a:pos x="2" y="177"/>
                    </a:cxn>
                    <a:cxn ang="0">
                      <a:pos x="8" y="150"/>
                    </a:cxn>
                    <a:cxn ang="0">
                      <a:pos x="15" y="125"/>
                    </a:cxn>
                    <a:cxn ang="0">
                      <a:pos x="25" y="101"/>
                    </a:cxn>
                    <a:cxn ang="0">
                      <a:pos x="34" y="76"/>
                    </a:cxn>
                    <a:cxn ang="0">
                      <a:pos x="32" y="76"/>
                    </a:cxn>
                    <a:cxn ang="0">
                      <a:pos x="30" y="74"/>
                    </a:cxn>
                  </a:cxnLst>
                  <a:rect l="0" t="0" r="r" b="b"/>
                  <a:pathLst>
                    <a:path w="905" h="177">
                      <a:moveTo>
                        <a:pt x="903" y="82"/>
                      </a:moveTo>
                      <a:lnTo>
                        <a:pt x="899" y="72"/>
                      </a:lnTo>
                      <a:lnTo>
                        <a:pt x="896" y="63"/>
                      </a:lnTo>
                      <a:lnTo>
                        <a:pt x="894" y="67"/>
                      </a:lnTo>
                      <a:lnTo>
                        <a:pt x="894" y="70"/>
                      </a:lnTo>
                      <a:lnTo>
                        <a:pt x="899" y="84"/>
                      </a:lnTo>
                      <a:lnTo>
                        <a:pt x="905" y="99"/>
                      </a:lnTo>
                      <a:lnTo>
                        <a:pt x="905" y="89"/>
                      </a:lnTo>
                      <a:lnTo>
                        <a:pt x="903" y="82"/>
                      </a:lnTo>
                      <a:close/>
                      <a:moveTo>
                        <a:pt x="886" y="48"/>
                      </a:moveTo>
                      <a:lnTo>
                        <a:pt x="873" y="23"/>
                      </a:lnTo>
                      <a:lnTo>
                        <a:pt x="858" y="0"/>
                      </a:lnTo>
                      <a:lnTo>
                        <a:pt x="858" y="2"/>
                      </a:lnTo>
                      <a:lnTo>
                        <a:pt x="856" y="6"/>
                      </a:lnTo>
                      <a:lnTo>
                        <a:pt x="871" y="31"/>
                      </a:lnTo>
                      <a:lnTo>
                        <a:pt x="886" y="55"/>
                      </a:lnTo>
                      <a:lnTo>
                        <a:pt x="886" y="52"/>
                      </a:lnTo>
                      <a:lnTo>
                        <a:pt x="886" y="48"/>
                      </a:lnTo>
                      <a:close/>
                      <a:moveTo>
                        <a:pt x="30" y="74"/>
                      </a:moveTo>
                      <a:lnTo>
                        <a:pt x="21" y="95"/>
                      </a:lnTo>
                      <a:lnTo>
                        <a:pt x="13" y="118"/>
                      </a:lnTo>
                      <a:lnTo>
                        <a:pt x="6" y="141"/>
                      </a:lnTo>
                      <a:lnTo>
                        <a:pt x="0" y="165"/>
                      </a:lnTo>
                      <a:lnTo>
                        <a:pt x="0" y="165"/>
                      </a:lnTo>
                      <a:lnTo>
                        <a:pt x="0" y="165"/>
                      </a:lnTo>
                      <a:lnTo>
                        <a:pt x="2" y="171"/>
                      </a:lnTo>
                      <a:lnTo>
                        <a:pt x="2" y="177"/>
                      </a:lnTo>
                      <a:lnTo>
                        <a:pt x="8" y="150"/>
                      </a:lnTo>
                      <a:lnTo>
                        <a:pt x="15" y="125"/>
                      </a:lnTo>
                      <a:lnTo>
                        <a:pt x="25" y="101"/>
                      </a:lnTo>
                      <a:lnTo>
                        <a:pt x="34" y="76"/>
                      </a:lnTo>
                      <a:lnTo>
                        <a:pt x="32" y="76"/>
                      </a:lnTo>
                      <a:lnTo>
                        <a:pt x="30" y="74"/>
                      </a:lnTo>
                      <a:close/>
                    </a:path>
                  </a:pathLst>
                </a:custGeom>
                <a:solidFill>
                  <a:srgbClr val="A6A7C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688" name="Freeform 552"/>
                <p:cNvSpPr>
                  <a:spLocks noEditPoints="1"/>
                </p:cNvSpPr>
                <p:nvPr/>
              </p:nvSpPr>
              <p:spPr bwMode="auto">
                <a:xfrm>
                  <a:off x="1375" y="2001"/>
                  <a:ext cx="935" cy="252"/>
                </a:xfrm>
                <a:custGeom>
                  <a:avLst/>
                  <a:gdLst/>
                  <a:ahLst/>
                  <a:cxnLst>
                    <a:cxn ang="0">
                      <a:pos x="903" y="89"/>
                    </a:cxn>
                    <a:cxn ang="0">
                      <a:pos x="897" y="76"/>
                    </a:cxn>
                    <a:cxn ang="0">
                      <a:pos x="892" y="65"/>
                    </a:cxn>
                    <a:cxn ang="0">
                      <a:pos x="892" y="68"/>
                    </a:cxn>
                    <a:cxn ang="0">
                      <a:pos x="890" y="72"/>
                    </a:cxn>
                    <a:cxn ang="0">
                      <a:pos x="897" y="87"/>
                    </a:cxn>
                    <a:cxn ang="0">
                      <a:pos x="903" y="105"/>
                    </a:cxn>
                    <a:cxn ang="0">
                      <a:pos x="903" y="97"/>
                    </a:cxn>
                    <a:cxn ang="0">
                      <a:pos x="903" y="89"/>
                    </a:cxn>
                    <a:cxn ang="0">
                      <a:pos x="884" y="50"/>
                    </a:cxn>
                    <a:cxn ang="0">
                      <a:pos x="871" y="25"/>
                    </a:cxn>
                    <a:cxn ang="0">
                      <a:pos x="856" y="0"/>
                    </a:cxn>
                    <a:cxn ang="0">
                      <a:pos x="854" y="4"/>
                    </a:cxn>
                    <a:cxn ang="0">
                      <a:pos x="854" y="6"/>
                    </a:cxn>
                    <a:cxn ang="0">
                      <a:pos x="869" y="32"/>
                    </a:cxn>
                    <a:cxn ang="0">
                      <a:pos x="884" y="57"/>
                    </a:cxn>
                    <a:cxn ang="0">
                      <a:pos x="884" y="53"/>
                    </a:cxn>
                    <a:cxn ang="0">
                      <a:pos x="884" y="50"/>
                    </a:cxn>
                    <a:cxn ang="0">
                      <a:pos x="30" y="74"/>
                    </a:cxn>
                    <a:cxn ang="0">
                      <a:pos x="21" y="97"/>
                    </a:cxn>
                    <a:cxn ang="0">
                      <a:pos x="13" y="120"/>
                    </a:cxn>
                    <a:cxn ang="0">
                      <a:pos x="6" y="144"/>
                    </a:cxn>
                    <a:cxn ang="0">
                      <a:pos x="0" y="169"/>
                    </a:cxn>
                    <a:cxn ang="0">
                      <a:pos x="0" y="175"/>
                    </a:cxn>
                    <a:cxn ang="0">
                      <a:pos x="2" y="182"/>
                    </a:cxn>
                    <a:cxn ang="0">
                      <a:pos x="8" y="154"/>
                    </a:cxn>
                    <a:cxn ang="0">
                      <a:pos x="15" y="127"/>
                    </a:cxn>
                    <a:cxn ang="0">
                      <a:pos x="25" y="101"/>
                    </a:cxn>
                    <a:cxn ang="0">
                      <a:pos x="34" y="76"/>
                    </a:cxn>
                    <a:cxn ang="0">
                      <a:pos x="32" y="74"/>
                    </a:cxn>
                    <a:cxn ang="0">
                      <a:pos x="30" y="74"/>
                    </a:cxn>
                    <a:cxn ang="0">
                      <a:pos x="933" y="251"/>
                    </a:cxn>
                    <a:cxn ang="0">
                      <a:pos x="935" y="251"/>
                    </a:cxn>
                    <a:cxn ang="0">
                      <a:pos x="935" y="251"/>
                    </a:cxn>
                    <a:cxn ang="0">
                      <a:pos x="935" y="251"/>
                    </a:cxn>
                    <a:cxn ang="0">
                      <a:pos x="933" y="252"/>
                    </a:cxn>
                    <a:cxn ang="0">
                      <a:pos x="933" y="251"/>
                    </a:cxn>
                    <a:cxn ang="0">
                      <a:pos x="933" y="251"/>
                    </a:cxn>
                  </a:cxnLst>
                  <a:rect l="0" t="0" r="r" b="b"/>
                  <a:pathLst>
                    <a:path w="935" h="252">
                      <a:moveTo>
                        <a:pt x="903" y="89"/>
                      </a:moveTo>
                      <a:lnTo>
                        <a:pt x="897" y="76"/>
                      </a:lnTo>
                      <a:lnTo>
                        <a:pt x="892" y="65"/>
                      </a:lnTo>
                      <a:lnTo>
                        <a:pt x="892" y="68"/>
                      </a:lnTo>
                      <a:lnTo>
                        <a:pt x="890" y="72"/>
                      </a:lnTo>
                      <a:lnTo>
                        <a:pt x="897" y="87"/>
                      </a:lnTo>
                      <a:lnTo>
                        <a:pt x="903" y="105"/>
                      </a:lnTo>
                      <a:lnTo>
                        <a:pt x="903" y="97"/>
                      </a:lnTo>
                      <a:lnTo>
                        <a:pt x="903" y="89"/>
                      </a:lnTo>
                      <a:close/>
                      <a:moveTo>
                        <a:pt x="884" y="50"/>
                      </a:moveTo>
                      <a:lnTo>
                        <a:pt x="871" y="25"/>
                      </a:lnTo>
                      <a:lnTo>
                        <a:pt x="856" y="0"/>
                      </a:lnTo>
                      <a:lnTo>
                        <a:pt x="854" y="4"/>
                      </a:lnTo>
                      <a:lnTo>
                        <a:pt x="854" y="6"/>
                      </a:lnTo>
                      <a:lnTo>
                        <a:pt x="869" y="32"/>
                      </a:lnTo>
                      <a:lnTo>
                        <a:pt x="884" y="57"/>
                      </a:lnTo>
                      <a:lnTo>
                        <a:pt x="884" y="53"/>
                      </a:lnTo>
                      <a:lnTo>
                        <a:pt x="884" y="50"/>
                      </a:lnTo>
                      <a:close/>
                      <a:moveTo>
                        <a:pt x="30" y="74"/>
                      </a:moveTo>
                      <a:lnTo>
                        <a:pt x="21" y="97"/>
                      </a:lnTo>
                      <a:lnTo>
                        <a:pt x="13" y="120"/>
                      </a:lnTo>
                      <a:lnTo>
                        <a:pt x="6" y="144"/>
                      </a:lnTo>
                      <a:lnTo>
                        <a:pt x="0" y="169"/>
                      </a:lnTo>
                      <a:lnTo>
                        <a:pt x="0" y="175"/>
                      </a:lnTo>
                      <a:lnTo>
                        <a:pt x="2" y="182"/>
                      </a:lnTo>
                      <a:lnTo>
                        <a:pt x="8" y="154"/>
                      </a:lnTo>
                      <a:lnTo>
                        <a:pt x="15" y="127"/>
                      </a:lnTo>
                      <a:lnTo>
                        <a:pt x="25" y="101"/>
                      </a:lnTo>
                      <a:lnTo>
                        <a:pt x="34" y="76"/>
                      </a:lnTo>
                      <a:lnTo>
                        <a:pt x="32" y="74"/>
                      </a:lnTo>
                      <a:lnTo>
                        <a:pt x="30" y="74"/>
                      </a:lnTo>
                      <a:close/>
                      <a:moveTo>
                        <a:pt x="933" y="251"/>
                      </a:moveTo>
                      <a:lnTo>
                        <a:pt x="935" y="251"/>
                      </a:lnTo>
                      <a:lnTo>
                        <a:pt x="935" y="251"/>
                      </a:lnTo>
                      <a:lnTo>
                        <a:pt x="935" y="251"/>
                      </a:lnTo>
                      <a:lnTo>
                        <a:pt x="933" y="252"/>
                      </a:lnTo>
                      <a:lnTo>
                        <a:pt x="933" y="251"/>
                      </a:lnTo>
                      <a:lnTo>
                        <a:pt x="933" y="251"/>
                      </a:lnTo>
                      <a:close/>
                    </a:path>
                  </a:pathLst>
                </a:custGeom>
                <a:solidFill>
                  <a:srgbClr val="A6A8C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689" name="Freeform 553"/>
                <p:cNvSpPr>
                  <a:spLocks noEditPoints="1"/>
                </p:cNvSpPr>
                <p:nvPr/>
              </p:nvSpPr>
              <p:spPr bwMode="auto">
                <a:xfrm>
                  <a:off x="1375" y="2005"/>
                  <a:ext cx="935" cy="250"/>
                </a:xfrm>
                <a:custGeom>
                  <a:avLst/>
                  <a:gdLst/>
                  <a:ahLst/>
                  <a:cxnLst>
                    <a:cxn ang="0">
                      <a:pos x="903" y="93"/>
                    </a:cxn>
                    <a:cxn ang="0">
                      <a:pos x="897" y="78"/>
                    </a:cxn>
                    <a:cxn ang="0">
                      <a:pos x="892" y="64"/>
                    </a:cxn>
                    <a:cxn ang="0">
                      <a:pos x="890" y="66"/>
                    </a:cxn>
                    <a:cxn ang="0">
                      <a:pos x="890" y="70"/>
                    </a:cxn>
                    <a:cxn ang="0">
                      <a:pos x="897" y="89"/>
                    </a:cxn>
                    <a:cxn ang="0">
                      <a:pos x="903" y="106"/>
                    </a:cxn>
                    <a:cxn ang="0">
                      <a:pos x="903" y="99"/>
                    </a:cxn>
                    <a:cxn ang="0">
                      <a:pos x="903" y="93"/>
                    </a:cxn>
                    <a:cxn ang="0">
                      <a:pos x="884" y="49"/>
                    </a:cxn>
                    <a:cxn ang="0">
                      <a:pos x="869" y="25"/>
                    </a:cxn>
                    <a:cxn ang="0">
                      <a:pos x="854" y="0"/>
                    </a:cxn>
                    <a:cxn ang="0">
                      <a:pos x="854" y="2"/>
                    </a:cxn>
                    <a:cxn ang="0">
                      <a:pos x="852" y="6"/>
                    </a:cxn>
                    <a:cxn ang="0">
                      <a:pos x="869" y="32"/>
                    </a:cxn>
                    <a:cxn ang="0">
                      <a:pos x="884" y="59"/>
                    </a:cxn>
                    <a:cxn ang="0">
                      <a:pos x="884" y="53"/>
                    </a:cxn>
                    <a:cxn ang="0">
                      <a:pos x="884" y="49"/>
                    </a:cxn>
                    <a:cxn ang="0">
                      <a:pos x="32" y="70"/>
                    </a:cxn>
                    <a:cxn ang="0">
                      <a:pos x="23" y="95"/>
                    </a:cxn>
                    <a:cxn ang="0">
                      <a:pos x="13" y="119"/>
                    </a:cxn>
                    <a:cxn ang="0">
                      <a:pos x="6" y="144"/>
                    </a:cxn>
                    <a:cxn ang="0">
                      <a:pos x="0" y="171"/>
                    </a:cxn>
                    <a:cxn ang="0">
                      <a:pos x="2" y="178"/>
                    </a:cxn>
                    <a:cxn ang="0">
                      <a:pos x="2" y="184"/>
                    </a:cxn>
                    <a:cxn ang="0">
                      <a:pos x="8" y="155"/>
                    </a:cxn>
                    <a:cxn ang="0">
                      <a:pos x="17" y="127"/>
                    </a:cxn>
                    <a:cxn ang="0">
                      <a:pos x="25" y="101"/>
                    </a:cxn>
                    <a:cxn ang="0">
                      <a:pos x="36" y="74"/>
                    </a:cxn>
                    <a:cxn ang="0">
                      <a:pos x="34" y="72"/>
                    </a:cxn>
                    <a:cxn ang="0">
                      <a:pos x="32" y="70"/>
                    </a:cxn>
                    <a:cxn ang="0">
                      <a:pos x="931" y="245"/>
                    </a:cxn>
                    <a:cxn ang="0">
                      <a:pos x="933" y="247"/>
                    </a:cxn>
                    <a:cxn ang="0">
                      <a:pos x="935" y="247"/>
                    </a:cxn>
                    <a:cxn ang="0">
                      <a:pos x="933" y="248"/>
                    </a:cxn>
                    <a:cxn ang="0">
                      <a:pos x="931" y="250"/>
                    </a:cxn>
                    <a:cxn ang="0">
                      <a:pos x="931" y="247"/>
                    </a:cxn>
                    <a:cxn ang="0">
                      <a:pos x="931" y="245"/>
                    </a:cxn>
                  </a:cxnLst>
                  <a:rect l="0" t="0" r="r" b="b"/>
                  <a:pathLst>
                    <a:path w="935" h="250">
                      <a:moveTo>
                        <a:pt x="903" y="93"/>
                      </a:moveTo>
                      <a:lnTo>
                        <a:pt x="897" y="78"/>
                      </a:lnTo>
                      <a:lnTo>
                        <a:pt x="892" y="64"/>
                      </a:lnTo>
                      <a:lnTo>
                        <a:pt x="890" y="66"/>
                      </a:lnTo>
                      <a:lnTo>
                        <a:pt x="890" y="70"/>
                      </a:lnTo>
                      <a:lnTo>
                        <a:pt x="897" y="89"/>
                      </a:lnTo>
                      <a:lnTo>
                        <a:pt x="903" y="106"/>
                      </a:lnTo>
                      <a:lnTo>
                        <a:pt x="903" y="99"/>
                      </a:lnTo>
                      <a:lnTo>
                        <a:pt x="903" y="93"/>
                      </a:lnTo>
                      <a:close/>
                      <a:moveTo>
                        <a:pt x="884" y="49"/>
                      </a:moveTo>
                      <a:lnTo>
                        <a:pt x="869" y="25"/>
                      </a:lnTo>
                      <a:lnTo>
                        <a:pt x="854" y="0"/>
                      </a:lnTo>
                      <a:lnTo>
                        <a:pt x="854" y="2"/>
                      </a:lnTo>
                      <a:lnTo>
                        <a:pt x="852" y="6"/>
                      </a:lnTo>
                      <a:lnTo>
                        <a:pt x="869" y="32"/>
                      </a:lnTo>
                      <a:lnTo>
                        <a:pt x="884" y="59"/>
                      </a:lnTo>
                      <a:lnTo>
                        <a:pt x="884" y="53"/>
                      </a:lnTo>
                      <a:lnTo>
                        <a:pt x="884" y="49"/>
                      </a:lnTo>
                      <a:close/>
                      <a:moveTo>
                        <a:pt x="32" y="70"/>
                      </a:moveTo>
                      <a:lnTo>
                        <a:pt x="23" y="95"/>
                      </a:lnTo>
                      <a:lnTo>
                        <a:pt x="13" y="119"/>
                      </a:lnTo>
                      <a:lnTo>
                        <a:pt x="6" y="144"/>
                      </a:lnTo>
                      <a:lnTo>
                        <a:pt x="0" y="171"/>
                      </a:lnTo>
                      <a:lnTo>
                        <a:pt x="2" y="178"/>
                      </a:lnTo>
                      <a:lnTo>
                        <a:pt x="2" y="184"/>
                      </a:lnTo>
                      <a:lnTo>
                        <a:pt x="8" y="155"/>
                      </a:lnTo>
                      <a:lnTo>
                        <a:pt x="17" y="127"/>
                      </a:lnTo>
                      <a:lnTo>
                        <a:pt x="25" y="101"/>
                      </a:lnTo>
                      <a:lnTo>
                        <a:pt x="36" y="74"/>
                      </a:lnTo>
                      <a:lnTo>
                        <a:pt x="34" y="72"/>
                      </a:lnTo>
                      <a:lnTo>
                        <a:pt x="32" y="70"/>
                      </a:lnTo>
                      <a:close/>
                      <a:moveTo>
                        <a:pt x="931" y="245"/>
                      </a:moveTo>
                      <a:lnTo>
                        <a:pt x="933" y="247"/>
                      </a:lnTo>
                      <a:lnTo>
                        <a:pt x="935" y="247"/>
                      </a:lnTo>
                      <a:lnTo>
                        <a:pt x="933" y="248"/>
                      </a:lnTo>
                      <a:lnTo>
                        <a:pt x="931" y="250"/>
                      </a:lnTo>
                      <a:lnTo>
                        <a:pt x="931" y="247"/>
                      </a:lnTo>
                      <a:lnTo>
                        <a:pt x="931" y="245"/>
                      </a:lnTo>
                      <a:close/>
                    </a:path>
                  </a:pathLst>
                </a:custGeom>
                <a:solidFill>
                  <a:srgbClr val="A6A8C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690" name="Freeform 554"/>
                <p:cNvSpPr>
                  <a:spLocks noEditPoints="1"/>
                </p:cNvSpPr>
                <p:nvPr/>
              </p:nvSpPr>
              <p:spPr bwMode="auto">
                <a:xfrm>
                  <a:off x="1377" y="2007"/>
                  <a:ext cx="931" cy="250"/>
                </a:xfrm>
                <a:custGeom>
                  <a:avLst/>
                  <a:gdLst/>
                  <a:ahLst/>
                  <a:cxnLst>
                    <a:cxn ang="0">
                      <a:pos x="931" y="246"/>
                    </a:cxn>
                    <a:cxn ang="0">
                      <a:pos x="931" y="245"/>
                    </a:cxn>
                    <a:cxn ang="0">
                      <a:pos x="931" y="245"/>
                    </a:cxn>
                    <a:cxn ang="0">
                      <a:pos x="929" y="243"/>
                    </a:cxn>
                    <a:cxn ang="0">
                      <a:pos x="928" y="243"/>
                    </a:cxn>
                    <a:cxn ang="0">
                      <a:pos x="928" y="246"/>
                    </a:cxn>
                    <a:cxn ang="0">
                      <a:pos x="928" y="250"/>
                    </a:cxn>
                    <a:cxn ang="0">
                      <a:pos x="929" y="248"/>
                    </a:cxn>
                    <a:cxn ang="0">
                      <a:pos x="931" y="246"/>
                    </a:cxn>
                    <a:cxn ang="0">
                      <a:pos x="901" y="99"/>
                    </a:cxn>
                    <a:cxn ang="0">
                      <a:pos x="895" y="81"/>
                    </a:cxn>
                    <a:cxn ang="0">
                      <a:pos x="888" y="66"/>
                    </a:cxn>
                    <a:cxn ang="0">
                      <a:pos x="888" y="68"/>
                    </a:cxn>
                    <a:cxn ang="0">
                      <a:pos x="886" y="72"/>
                    </a:cxn>
                    <a:cxn ang="0">
                      <a:pos x="893" y="91"/>
                    </a:cxn>
                    <a:cxn ang="0">
                      <a:pos x="901" y="110"/>
                    </a:cxn>
                    <a:cxn ang="0">
                      <a:pos x="901" y="104"/>
                    </a:cxn>
                    <a:cxn ang="0">
                      <a:pos x="901" y="99"/>
                    </a:cxn>
                    <a:cxn ang="0">
                      <a:pos x="882" y="51"/>
                    </a:cxn>
                    <a:cxn ang="0">
                      <a:pos x="867" y="26"/>
                    </a:cxn>
                    <a:cxn ang="0">
                      <a:pos x="852" y="0"/>
                    </a:cxn>
                    <a:cxn ang="0">
                      <a:pos x="850" y="4"/>
                    </a:cxn>
                    <a:cxn ang="0">
                      <a:pos x="850" y="8"/>
                    </a:cxn>
                    <a:cxn ang="0">
                      <a:pos x="867" y="34"/>
                    </a:cxn>
                    <a:cxn ang="0">
                      <a:pos x="880" y="61"/>
                    </a:cxn>
                    <a:cxn ang="0">
                      <a:pos x="882" y="57"/>
                    </a:cxn>
                    <a:cxn ang="0">
                      <a:pos x="882" y="51"/>
                    </a:cxn>
                    <a:cxn ang="0">
                      <a:pos x="32" y="70"/>
                    </a:cxn>
                    <a:cxn ang="0">
                      <a:pos x="23" y="95"/>
                    </a:cxn>
                    <a:cxn ang="0">
                      <a:pos x="13" y="121"/>
                    </a:cxn>
                    <a:cxn ang="0">
                      <a:pos x="6" y="148"/>
                    </a:cxn>
                    <a:cxn ang="0">
                      <a:pos x="0" y="176"/>
                    </a:cxn>
                    <a:cxn ang="0">
                      <a:pos x="0" y="182"/>
                    </a:cxn>
                    <a:cxn ang="0">
                      <a:pos x="2" y="188"/>
                    </a:cxn>
                    <a:cxn ang="0">
                      <a:pos x="8" y="159"/>
                    </a:cxn>
                    <a:cxn ang="0">
                      <a:pos x="15" y="129"/>
                    </a:cxn>
                    <a:cxn ang="0">
                      <a:pos x="25" y="100"/>
                    </a:cxn>
                    <a:cxn ang="0">
                      <a:pos x="36" y="74"/>
                    </a:cxn>
                    <a:cxn ang="0">
                      <a:pos x="34" y="72"/>
                    </a:cxn>
                    <a:cxn ang="0">
                      <a:pos x="32" y="70"/>
                    </a:cxn>
                  </a:cxnLst>
                  <a:rect l="0" t="0" r="r" b="b"/>
                  <a:pathLst>
                    <a:path w="931" h="250">
                      <a:moveTo>
                        <a:pt x="931" y="246"/>
                      </a:moveTo>
                      <a:lnTo>
                        <a:pt x="931" y="245"/>
                      </a:lnTo>
                      <a:lnTo>
                        <a:pt x="931" y="245"/>
                      </a:lnTo>
                      <a:lnTo>
                        <a:pt x="929" y="243"/>
                      </a:lnTo>
                      <a:lnTo>
                        <a:pt x="928" y="243"/>
                      </a:lnTo>
                      <a:lnTo>
                        <a:pt x="928" y="246"/>
                      </a:lnTo>
                      <a:lnTo>
                        <a:pt x="928" y="250"/>
                      </a:lnTo>
                      <a:lnTo>
                        <a:pt x="929" y="248"/>
                      </a:lnTo>
                      <a:lnTo>
                        <a:pt x="931" y="246"/>
                      </a:lnTo>
                      <a:close/>
                      <a:moveTo>
                        <a:pt x="901" y="99"/>
                      </a:moveTo>
                      <a:lnTo>
                        <a:pt x="895" y="81"/>
                      </a:lnTo>
                      <a:lnTo>
                        <a:pt x="888" y="66"/>
                      </a:lnTo>
                      <a:lnTo>
                        <a:pt x="888" y="68"/>
                      </a:lnTo>
                      <a:lnTo>
                        <a:pt x="886" y="72"/>
                      </a:lnTo>
                      <a:lnTo>
                        <a:pt x="893" y="91"/>
                      </a:lnTo>
                      <a:lnTo>
                        <a:pt x="901" y="110"/>
                      </a:lnTo>
                      <a:lnTo>
                        <a:pt x="901" y="104"/>
                      </a:lnTo>
                      <a:lnTo>
                        <a:pt x="901" y="99"/>
                      </a:lnTo>
                      <a:close/>
                      <a:moveTo>
                        <a:pt x="882" y="51"/>
                      </a:moveTo>
                      <a:lnTo>
                        <a:pt x="867" y="26"/>
                      </a:lnTo>
                      <a:lnTo>
                        <a:pt x="852" y="0"/>
                      </a:lnTo>
                      <a:lnTo>
                        <a:pt x="850" y="4"/>
                      </a:lnTo>
                      <a:lnTo>
                        <a:pt x="850" y="8"/>
                      </a:lnTo>
                      <a:lnTo>
                        <a:pt x="867" y="34"/>
                      </a:lnTo>
                      <a:lnTo>
                        <a:pt x="880" y="61"/>
                      </a:lnTo>
                      <a:lnTo>
                        <a:pt x="882" y="57"/>
                      </a:lnTo>
                      <a:lnTo>
                        <a:pt x="882" y="51"/>
                      </a:lnTo>
                      <a:close/>
                      <a:moveTo>
                        <a:pt x="32" y="70"/>
                      </a:moveTo>
                      <a:lnTo>
                        <a:pt x="23" y="95"/>
                      </a:lnTo>
                      <a:lnTo>
                        <a:pt x="13" y="121"/>
                      </a:lnTo>
                      <a:lnTo>
                        <a:pt x="6" y="148"/>
                      </a:lnTo>
                      <a:lnTo>
                        <a:pt x="0" y="176"/>
                      </a:lnTo>
                      <a:lnTo>
                        <a:pt x="0" y="182"/>
                      </a:lnTo>
                      <a:lnTo>
                        <a:pt x="2" y="188"/>
                      </a:lnTo>
                      <a:lnTo>
                        <a:pt x="8" y="159"/>
                      </a:lnTo>
                      <a:lnTo>
                        <a:pt x="15" y="129"/>
                      </a:lnTo>
                      <a:lnTo>
                        <a:pt x="25" y="100"/>
                      </a:lnTo>
                      <a:lnTo>
                        <a:pt x="36" y="74"/>
                      </a:lnTo>
                      <a:lnTo>
                        <a:pt x="34" y="72"/>
                      </a:lnTo>
                      <a:lnTo>
                        <a:pt x="32" y="70"/>
                      </a:lnTo>
                      <a:close/>
                    </a:path>
                  </a:pathLst>
                </a:custGeom>
                <a:solidFill>
                  <a:srgbClr val="A7A8C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691" name="Freeform 555"/>
                <p:cNvSpPr>
                  <a:spLocks noEditPoints="1"/>
                </p:cNvSpPr>
                <p:nvPr/>
              </p:nvSpPr>
              <p:spPr bwMode="auto">
                <a:xfrm>
                  <a:off x="1377" y="2011"/>
                  <a:ext cx="929" cy="246"/>
                </a:xfrm>
                <a:custGeom>
                  <a:avLst/>
                  <a:gdLst/>
                  <a:ahLst/>
                  <a:cxnLst>
                    <a:cxn ang="0">
                      <a:pos x="929" y="244"/>
                    </a:cxn>
                    <a:cxn ang="0">
                      <a:pos x="929" y="241"/>
                    </a:cxn>
                    <a:cxn ang="0">
                      <a:pos x="929" y="239"/>
                    </a:cxn>
                    <a:cxn ang="0">
                      <a:pos x="928" y="239"/>
                    </a:cxn>
                    <a:cxn ang="0">
                      <a:pos x="926" y="239"/>
                    </a:cxn>
                    <a:cxn ang="0">
                      <a:pos x="926" y="242"/>
                    </a:cxn>
                    <a:cxn ang="0">
                      <a:pos x="926" y="246"/>
                    </a:cxn>
                    <a:cxn ang="0">
                      <a:pos x="928" y="246"/>
                    </a:cxn>
                    <a:cxn ang="0">
                      <a:pos x="929" y="244"/>
                    </a:cxn>
                    <a:cxn ang="0">
                      <a:pos x="901" y="100"/>
                    </a:cxn>
                    <a:cxn ang="0">
                      <a:pos x="895" y="83"/>
                    </a:cxn>
                    <a:cxn ang="0">
                      <a:pos x="888" y="64"/>
                    </a:cxn>
                    <a:cxn ang="0">
                      <a:pos x="886" y="68"/>
                    </a:cxn>
                    <a:cxn ang="0">
                      <a:pos x="886" y="72"/>
                    </a:cxn>
                    <a:cxn ang="0">
                      <a:pos x="893" y="93"/>
                    </a:cxn>
                    <a:cxn ang="0">
                      <a:pos x="901" y="113"/>
                    </a:cxn>
                    <a:cxn ang="0">
                      <a:pos x="901" y="106"/>
                    </a:cxn>
                    <a:cxn ang="0">
                      <a:pos x="901" y="100"/>
                    </a:cxn>
                    <a:cxn ang="0">
                      <a:pos x="882" y="53"/>
                    </a:cxn>
                    <a:cxn ang="0">
                      <a:pos x="867" y="26"/>
                    </a:cxn>
                    <a:cxn ang="0">
                      <a:pos x="850" y="0"/>
                    </a:cxn>
                    <a:cxn ang="0">
                      <a:pos x="850" y="4"/>
                    </a:cxn>
                    <a:cxn ang="0">
                      <a:pos x="850" y="5"/>
                    </a:cxn>
                    <a:cxn ang="0">
                      <a:pos x="865" y="32"/>
                    </a:cxn>
                    <a:cxn ang="0">
                      <a:pos x="880" y="60"/>
                    </a:cxn>
                    <a:cxn ang="0">
                      <a:pos x="880" y="57"/>
                    </a:cxn>
                    <a:cxn ang="0">
                      <a:pos x="882" y="53"/>
                    </a:cxn>
                    <a:cxn ang="0">
                      <a:pos x="34" y="68"/>
                    </a:cxn>
                    <a:cxn ang="0">
                      <a:pos x="23" y="95"/>
                    </a:cxn>
                    <a:cxn ang="0">
                      <a:pos x="15" y="121"/>
                    </a:cxn>
                    <a:cxn ang="0">
                      <a:pos x="6" y="149"/>
                    </a:cxn>
                    <a:cxn ang="0">
                      <a:pos x="0" y="178"/>
                    </a:cxn>
                    <a:cxn ang="0">
                      <a:pos x="2" y="184"/>
                    </a:cxn>
                    <a:cxn ang="0">
                      <a:pos x="4" y="191"/>
                    </a:cxn>
                    <a:cxn ang="0">
                      <a:pos x="9" y="159"/>
                    </a:cxn>
                    <a:cxn ang="0">
                      <a:pos x="17" y="129"/>
                    </a:cxn>
                    <a:cxn ang="0">
                      <a:pos x="26" y="100"/>
                    </a:cxn>
                    <a:cxn ang="0">
                      <a:pos x="38" y="72"/>
                    </a:cxn>
                    <a:cxn ang="0">
                      <a:pos x="36" y="70"/>
                    </a:cxn>
                    <a:cxn ang="0">
                      <a:pos x="34" y="68"/>
                    </a:cxn>
                  </a:cxnLst>
                  <a:rect l="0" t="0" r="r" b="b"/>
                  <a:pathLst>
                    <a:path w="929" h="246">
                      <a:moveTo>
                        <a:pt x="929" y="244"/>
                      </a:moveTo>
                      <a:lnTo>
                        <a:pt x="929" y="241"/>
                      </a:lnTo>
                      <a:lnTo>
                        <a:pt x="929" y="239"/>
                      </a:lnTo>
                      <a:lnTo>
                        <a:pt x="928" y="239"/>
                      </a:lnTo>
                      <a:lnTo>
                        <a:pt x="926" y="239"/>
                      </a:lnTo>
                      <a:lnTo>
                        <a:pt x="926" y="242"/>
                      </a:lnTo>
                      <a:lnTo>
                        <a:pt x="926" y="246"/>
                      </a:lnTo>
                      <a:lnTo>
                        <a:pt x="928" y="246"/>
                      </a:lnTo>
                      <a:lnTo>
                        <a:pt x="929" y="244"/>
                      </a:lnTo>
                      <a:close/>
                      <a:moveTo>
                        <a:pt x="901" y="100"/>
                      </a:moveTo>
                      <a:lnTo>
                        <a:pt x="895" y="83"/>
                      </a:lnTo>
                      <a:lnTo>
                        <a:pt x="888" y="64"/>
                      </a:lnTo>
                      <a:lnTo>
                        <a:pt x="886" y="68"/>
                      </a:lnTo>
                      <a:lnTo>
                        <a:pt x="886" y="72"/>
                      </a:lnTo>
                      <a:lnTo>
                        <a:pt x="893" y="93"/>
                      </a:lnTo>
                      <a:lnTo>
                        <a:pt x="901" y="113"/>
                      </a:lnTo>
                      <a:lnTo>
                        <a:pt x="901" y="106"/>
                      </a:lnTo>
                      <a:lnTo>
                        <a:pt x="901" y="100"/>
                      </a:lnTo>
                      <a:close/>
                      <a:moveTo>
                        <a:pt x="882" y="53"/>
                      </a:moveTo>
                      <a:lnTo>
                        <a:pt x="867" y="26"/>
                      </a:lnTo>
                      <a:lnTo>
                        <a:pt x="850" y="0"/>
                      </a:lnTo>
                      <a:lnTo>
                        <a:pt x="850" y="4"/>
                      </a:lnTo>
                      <a:lnTo>
                        <a:pt x="850" y="5"/>
                      </a:lnTo>
                      <a:lnTo>
                        <a:pt x="865" y="32"/>
                      </a:lnTo>
                      <a:lnTo>
                        <a:pt x="880" y="60"/>
                      </a:lnTo>
                      <a:lnTo>
                        <a:pt x="880" y="57"/>
                      </a:lnTo>
                      <a:lnTo>
                        <a:pt x="882" y="53"/>
                      </a:lnTo>
                      <a:close/>
                      <a:moveTo>
                        <a:pt x="34" y="68"/>
                      </a:moveTo>
                      <a:lnTo>
                        <a:pt x="23" y="95"/>
                      </a:lnTo>
                      <a:lnTo>
                        <a:pt x="15" y="121"/>
                      </a:lnTo>
                      <a:lnTo>
                        <a:pt x="6" y="149"/>
                      </a:lnTo>
                      <a:lnTo>
                        <a:pt x="0" y="178"/>
                      </a:lnTo>
                      <a:lnTo>
                        <a:pt x="2" y="184"/>
                      </a:lnTo>
                      <a:lnTo>
                        <a:pt x="4" y="191"/>
                      </a:lnTo>
                      <a:lnTo>
                        <a:pt x="9" y="159"/>
                      </a:lnTo>
                      <a:lnTo>
                        <a:pt x="17" y="129"/>
                      </a:lnTo>
                      <a:lnTo>
                        <a:pt x="26" y="100"/>
                      </a:lnTo>
                      <a:lnTo>
                        <a:pt x="38" y="72"/>
                      </a:lnTo>
                      <a:lnTo>
                        <a:pt x="36" y="70"/>
                      </a:lnTo>
                      <a:lnTo>
                        <a:pt x="34" y="68"/>
                      </a:lnTo>
                      <a:close/>
                    </a:path>
                  </a:pathLst>
                </a:custGeom>
                <a:solidFill>
                  <a:srgbClr val="A7A8C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692" name="Freeform 556"/>
                <p:cNvSpPr>
                  <a:spLocks noEditPoints="1"/>
                </p:cNvSpPr>
                <p:nvPr/>
              </p:nvSpPr>
              <p:spPr bwMode="auto">
                <a:xfrm>
                  <a:off x="1379" y="2015"/>
                  <a:ext cx="926" cy="244"/>
                </a:xfrm>
                <a:custGeom>
                  <a:avLst/>
                  <a:gdLst/>
                  <a:ahLst/>
                  <a:cxnLst>
                    <a:cxn ang="0">
                      <a:pos x="926" y="242"/>
                    </a:cxn>
                    <a:cxn ang="0">
                      <a:pos x="926" y="238"/>
                    </a:cxn>
                    <a:cxn ang="0">
                      <a:pos x="926" y="235"/>
                    </a:cxn>
                    <a:cxn ang="0">
                      <a:pos x="924" y="235"/>
                    </a:cxn>
                    <a:cxn ang="0">
                      <a:pos x="920" y="235"/>
                    </a:cxn>
                    <a:cxn ang="0">
                      <a:pos x="922" y="240"/>
                    </a:cxn>
                    <a:cxn ang="0">
                      <a:pos x="922" y="244"/>
                    </a:cxn>
                    <a:cxn ang="0">
                      <a:pos x="924" y="242"/>
                    </a:cxn>
                    <a:cxn ang="0">
                      <a:pos x="926" y="242"/>
                    </a:cxn>
                    <a:cxn ang="0">
                      <a:pos x="899" y="102"/>
                    </a:cxn>
                    <a:cxn ang="0">
                      <a:pos x="891" y="83"/>
                    </a:cxn>
                    <a:cxn ang="0">
                      <a:pos x="884" y="64"/>
                    </a:cxn>
                    <a:cxn ang="0">
                      <a:pos x="884" y="68"/>
                    </a:cxn>
                    <a:cxn ang="0">
                      <a:pos x="882" y="72"/>
                    </a:cxn>
                    <a:cxn ang="0">
                      <a:pos x="891" y="92"/>
                    </a:cxn>
                    <a:cxn ang="0">
                      <a:pos x="899" y="115"/>
                    </a:cxn>
                    <a:cxn ang="0">
                      <a:pos x="899" y="109"/>
                    </a:cxn>
                    <a:cxn ang="0">
                      <a:pos x="899" y="102"/>
                    </a:cxn>
                    <a:cxn ang="0">
                      <a:pos x="878" y="53"/>
                    </a:cxn>
                    <a:cxn ang="0">
                      <a:pos x="865" y="26"/>
                    </a:cxn>
                    <a:cxn ang="0">
                      <a:pos x="848" y="0"/>
                    </a:cxn>
                    <a:cxn ang="0">
                      <a:pos x="848" y="1"/>
                    </a:cxn>
                    <a:cxn ang="0">
                      <a:pos x="846" y="5"/>
                    </a:cxn>
                    <a:cxn ang="0">
                      <a:pos x="863" y="32"/>
                    </a:cxn>
                    <a:cxn ang="0">
                      <a:pos x="878" y="62"/>
                    </a:cxn>
                    <a:cxn ang="0">
                      <a:pos x="878" y="56"/>
                    </a:cxn>
                    <a:cxn ang="0">
                      <a:pos x="878" y="53"/>
                    </a:cxn>
                    <a:cxn ang="0">
                      <a:pos x="34" y="66"/>
                    </a:cxn>
                    <a:cxn ang="0">
                      <a:pos x="23" y="92"/>
                    </a:cxn>
                    <a:cxn ang="0">
                      <a:pos x="13" y="121"/>
                    </a:cxn>
                    <a:cxn ang="0">
                      <a:pos x="6" y="151"/>
                    </a:cxn>
                    <a:cxn ang="0">
                      <a:pos x="0" y="180"/>
                    </a:cxn>
                    <a:cxn ang="0">
                      <a:pos x="2" y="187"/>
                    </a:cxn>
                    <a:cxn ang="0">
                      <a:pos x="2" y="193"/>
                    </a:cxn>
                    <a:cxn ang="0">
                      <a:pos x="7" y="161"/>
                    </a:cxn>
                    <a:cxn ang="0">
                      <a:pos x="15" y="130"/>
                    </a:cxn>
                    <a:cxn ang="0">
                      <a:pos x="26" y="98"/>
                    </a:cxn>
                    <a:cxn ang="0">
                      <a:pos x="38" y="70"/>
                    </a:cxn>
                    <a:cxn ang="0">
                      <a:pos x="36" y="68"/>
                    </a:cxn>
                    <a:cxn ang="0">
                      <a:pos x="34" y="66"/>
                    </a:cxn>
                  </a:cxnLst>
                  <a:rect l="0" t="0" r="r" b="b"/>
                  <a:pathLst>
                    <a:path w="926" h="244">
                      <a:moveTo>
                        <a:pt x="926" y="242"/>
                      </a:moveTo>
                      <a:lnTo>
                        <a:pt x="926" y="238"/>
                      </a:lnTo>
                      <a:lnTo>
                        <a:pt x="926" y="235"/>
                      </a:lnTo>
                      <a:lnTo>
                        <a:pt x="924" y="235"/>
                      </a:lnTo>
                      <a:lnTo>
                        <a:pt x="920" y="235"/>
                      </a:lnTo>
                      <a:lnTo>
                        <a:pt x="922" y="240"/>
                      </a:lnTo>
                      <a:lnTo>
                        <a:pt x="922" y="244"/>
                      </a:lnTo>
                      <a:lnTo>
                        <a:pt x="924" y="242"/>
                      </a:lnTo>
                      <a:lnTo>
                        <a:pt x="926" y="242"/>
                      </a:lnTo>
                      <a:close/>
                      <a:moveTo>
                        <a:pt x="899" y="102"/>
                      </a:moveTo>
                      <a:lnTo>
                        <a:pt x="891" y="83"/>
                      </a:lnTo>
                      <a:lnTo>
                        <a:pt x="884" y="64"/>
                      </a:lnTo>
                      <a:lnTo>
                        <a:pt x="884" y="68"/>
                      </a:lnTo>
                      <a:lnTo>
                        <a:pt x="882" y="72"/>
                      </a:lnTo>
                      <a:lnTo>
                        <a:pt x="891" y="92"/>
                      </a:lnTo>
                      <a:lnTo>
                        <a:pt x="899" y="115"/>
                      </a:lnTo>
                      <a:lnTo>
                        <a:pt x="899" y="109"/>
                      </a:lnTo>
                      <a:lnTo>
                        <a:pt x="899" y="102"/>
                      </a:lnTo>
                      <a:close/>
                      <a:moveTo>
                        <a:pt x="878" y="53"/>
                      </a:moveTo>
                      <a:lnTo>
                        <a:pt x="865" y="26"/>
                      </a:lnTo>
                      <a:lnTo>
                        <a:pt x="848" y="0"/>
                      </a:lnTo>
                      <a:lnTo>
                        <a:pt x="848" y="1"/>
                      </a:lnTo>
                      <a:lnTo>
                        <a:pt x="846" y="5"/>
                      </a:lnTo>
                      <a:lnTo>
                        <a:pt x="863" y="32"/>
                      </a:lnTo>
                      <a:lnTo>
                        <a:pt x="878" y="62"/>
                      </a:lnTo>
                      <a:lnTo>
                        <a:pt x="878" y="56"/>
                      </a:lnTo>
                      <a:lnTo>
                        <a:pt x="878" y="53"/>
                      </a:lnTo>
                      <a:close/>
                      <a:moveTo>
                        <a:pt x="34" y="66"/>
                      </a:moveTo>
                      <a:lnTo>
                        <a:pt x="23" y="92"/>
                      </a:lnTo>
                      <a:lnTo>
                        <a:pt x="13" y="121"/>
                      </a:lnTo>
                      <a:lnTo>
                        <a:pt x="6" y="151"/>
                      </a:lnTo>
                      <a:lnTo>
                        <a:pt x="0" y="180"/>
                      </a:lnTo>
                      <a:lnTo>
                        <a:pt x="2" y="187"/>
                      </a:lnTo>
                      <a:lnTo>
                        <a:pt x="2" y="193"/>
                      </a:lnTo>
                      <a:lnTo>
                        <a:pt x="7" y="161"/>
                      </a:lnTo>
                      <a:lnTo>
                        <a:pt x="15" y="130"/>
                      </a:lnTo>
                      <a:lnTo>
                        <a:pt x="26" y="98"/>
                      </a:lnTo>
                      <a:lnTo>
                        <a:pt x="38" y="70"/>
                      </a:lnTo>
                      <a:lnTo>
                        <a:pt x="36" y="68"/>
                      </a:lnTo>
                      <a:lnTo>
                        <a:pt x="34" y="66"/>
                      </a:lnTo>
                      <a:close/>
                    </a:path>
                  </a:pathLst>
                </a:custGeom>
                <a:solidFill>
                  <a:srgbClr val="A7A9C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693" name="Freeform 557"/>
                <p:cNvSpPr>
                  <a:spLocks noEditPoints="1"/>
                </p:cNvSpPr>
                <p:nvPr/>
              </p:nvSpPr>
              <p:spPr bwMode="auto">
                <a:xfrm>
                  <a:off x="1381" y="2016"/>
                  <a:ext cx="922" cy="245"/>
                </a:xfrm>
                <a:custGeom>
                  <a:avLst/>
                  <a:gdLst/>
                  <a:ahLst/>
                  <a:cxnLst>
                    <a:cxn ang="0">
                      <a:pos x="922" y="241"/>
                    </a:cxn>
                    <a:cxn ang="0">
                      <a:pos x="922" y="237"/>
                    </a:cxn>
                    <a:cxn ang="0">
                      <a:pos x="922" y="234"/>
                    </a:cxn>
                    <a:cxn ang="0">
                      <a:pos x="918" y="234"/>
                    </a:cxn>
                    <a:cxn ang="0">
                      <a:pos x="916" y="234"/>
                    </a:cxn>
                    <a:cxn ang="0">
                      <a:pos x="916" y="239"/>
                    </a:cxn>
                    <a:cxn ang="0">
                      <a:pos x="916" y="245"/>
                    </a:cxn>
                    <a:cxn ang="0">
                      <a:pos x="920" y="243"/>
                    </a:cxn>
                    <a:cxn ang="0">
                      <a:pos x="922" y="241"/>
                    </a:cxn>
                    <a:cxn ang="0">
                      <a:pos x="897" y="108"/>
                    </a:cxn>
                    <a:cxn ang="0">
                      <a:pos x="889" y="88"/>
                    </a:cxn>
                    <a:cxn ang="0">
                      <a:pos x="882" y="67"/>
                    </a:cxn>
                    <a:cxn ang="0">
                      <a:pos x="880" y="71"/>
                    </a:cxn>
                    <a:cxn ang="0">
                      <a:pos x="878" y="72"/>
                    </a:cxn>
                    <a:cxn ang="0">
                      <a:pos x="888" y="95"/>
                    </a:cxn>
                    <a:cxn ang="0">
                      <a:pos x="897" y="120"/>
                    </a:cxn>
                    <a:cxn ang="0">
                      <a:pos x="897" y="114"/>
                    </a:cxn>
                    <a:cxn ang="0">
                      <a:pos x="897" y="108"/>
                    </a:cxn>
                    <a:cxn ang="0">
                      <a:pos x="876" y="55"/>
                    </a:cxn>
                    <a:cxn ang="0">
                      <a:pos x="861" y="27"/>
                    </a:cxn>
                    <a:cxn ang="0">
                      <a:pos x="846" y="0"/>
                    </a:cxn>
                    <a:cxn ang="0">
                      <a:pos x="844" y="4"/>
                    </a:cxn>
                    <a:cxn ang="0">
                      <a:pos x="844" y="6"/>
                    </a:cxn>
                    <a:cxn ang="0">
                      <a:pos x="851" y="21"/>
                    </a:cxn>
                    <a:cxn ang="0">
                      <a:pos x="861" y="35"/>
                    </a:cxn>
                    <a:cxn ang="0">
                      <a:pos x="869" y="50"/>
                    </a:cxn>
                    <a:cxn ang="0">
                      <a:pos x="876" y="65"/>
                    </a:cxn>
                    <a:cxn ang="0">
                      <a:pos x="876" y="61"/>
                    </a:cxn>
                    <a:cxn ang="0">
                      <a:pos x="876" y="55"/>
                    </a:cxn>
                    <a:cxn ang="0">
                      <a:pos x="34" y="67"/>
                    </a:cxn>
                    <a:cxn ang="0">
                      <a:pos x="22" y="95"/>
                    </a:cxn>
                    <a:cxn ang="0">
                      <a:pos x="13" y="124"/>
                    </a:cxn>
                    <a:cxn ang="0">
                      <a:pos x="5" y="154"/>
                    </a:cxn>
                    <a:cxn ang="0">
                      <a:pos x="0" y="186"/>
                    </a:cxn>
                    <a:cxn ang="0">
                      <a:pos x="0" y="192"/>
                    </a:cxn>
                    <a:cxn ang="0">
                      <a:pos x="2" y="199"/>
                    </a:cxn>
                    <a:cxn ang="0">
                      <a:pos x="7" y="165"/>
                    </a:cxn>
                    <a:cxn ang="0">
                      <a:pos x="15" y="133"/>
                    </a:cxn>
                    <a:cxn ang="0">
                      <a:pos x="24" y="101"/>
                    </a:cxn>
                    <a:cxn ang="0">
                      <a:pos x="38" y="69"/>
                    </a:cxn>
                    <a:cxn ang="0">
                      <a:pos x="36" y="69"/>
                    </a:cxn>
                    <a:cxn ang="0">
                      <a:pos x="34" y="67"/>
                    </a:cxn>
                  </a:cxnLst>
                  <a:rect l="0" t="0" r="r" b="b"/>
                  <a:pathLst>
                    <a:path w="922" h="245">
                      <a:moveTo>
                        <a:pt x="922" y="241"/>
                      </a:moveTo>
                      <a:lnTo>
                        <a:pt x="922" y="237"/>
                      </a:lnTo>
                      <a:lnTo>
                        <a:pt x="922" y="234"/>
                      </a:lnTo>
                      <a:lnTo>
                        <a:pt x="918" y="234"/>
                      </a:lnTo>
                      <a:lnTo>
                        <a:pt x="916" y="234"/>
                      </a:lnTo>
                      <a:lnTo>
                        <a:pt x="916" y="239"/>
                      </a:lnTo>
                      <a:lnTo>
                        <a:pt x="916" y="245"/>
                      </a:lnTo>
                      <a:lnTo>
                        <a:pt x="920" y="243"/>
                      </a:lnTo>
                      <a:lnTo>
                        <a:pt x="922" y="241"/>
                      </a:lnTo>
                      <a:close/>
                      <a:moveTo>
                        <a:pt x="897" y="108"/>
                      </a:moveTo>
                      <a:lnTo>
                        <a:pt x="889" y="88"/>
                      </a:lnTo>
                      <a:lnTo>
                        <a:pt x="882" y="67"/>
                      </a:lnTo>
                      <a:lnTo>
                        <a:pt x="880" y="71"/>
                      </a:lnTo>
                      <a:lnTo>
                        <a:pt x="878" y="72"/>
                      </a:lnTo>
                      <a:lnTo>
                        <a:pt x="888" y="95"/>
                      </a:lnTo>
                      <a:lnTo>
                        <a:pt x="897" y="120"/>
                      </a:lnTo>
                      <a:lnTo>
                        <a:pt x="897" y="114"/>
                      </a:lnTo>
                      <a:lnTo>
                        <a:pt x="897" y="108"/>
                      </a:lnTo>
                      <a:close/>
                      <a:moveTo>
                        <a:pt x="876" y="55"/>
                      </a:moveTo>
                      <a:lnTo>
                        <a:pt x="861" y="27"/>
                      </a:lnTo>
                      <a:lnTo>
                        <a:pt x="846" y="0"/>
                      </a:lnTo>
                      <a:lnTo>
                        <a:pt x="844" y="4"/>
                      </a:lnTo>
                      <a:lnTo>
                        <a:pt x="844" y="6"/>
                      </a:lnTo>
                      <a:lnTo>
                        <a:pt x="851" y="21"/>
                      </a:lnTo>
                      <a:lnTo>
                        <a:pt x="861" y="35"/>
                      </a:lnTo>
                      <a:lnTo>
                        <a:pt x="869" y="50"/>
                      </a:lnTo>
                      <a:lnTo>
                        <a:pt x="876" y="65"/>
                      </a:lnTo>
                      <a:lnTo>
                        <a:pt x="876" y="61"/>
                      </a:lnTo>
                      <a:lnTo>
                        <a:pt x="876" y="55"/>
                      </a:lnTo>
                      <a:close/>
                      <a:moveTo>
                        <a:pt x="34" y="67"/>
                      </a:moveTo>
                      <a:lnTo>
                        <a:pt x="22" y="95"/>
                      </a:lnTo>
                      <a:lnTo>
                        <a:pt x="13" y="124"/>
                      </a:lnTo>
                      <a:lnTo>
                        <a:pt x="5" y="154"/>
                      </a:lnTo>
                      <a:lnTo>
                        <a:pt x="0" y="186"/>
                      </a:lnTo>
                      <a:lnTo>
                        <a:pt x="0" y="192"/>
                      </a:lnTo>
                      <a:lnTo>
                        <a:pt x="2" y="199"/>
                      </a:lnTo>
                      <a:lnTo>
                        <a:pt x="7" y="165"/>
                      </a:lnTo>
                      <a:lnTo>
                        <a:pt x="15" y="133"/>
                      </a:lnTo>
                      <a:lnTo>
                        <a:pt x="24" y="101"/>
                      </a:lnTo>
                      <a:lnTo>
                        <a:pt x="38" y="69"/>
                      </a:lnTo>
                      <a:lnTo>
                        <a:pt x="36" y="69"/>
                      </a:lnTo>
                      <a:lnTo>
                        <a:pt x="34" y="67"/>
                      </a:lnTo>
                      <a:close/>
                    </a:path>
                  </a:pathLst>
                </a:custGeom>
                <a:solidFill>
                  <a:srgbClr val="A8A9C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694" name="Freeform 558"/>
                <p:cNvSpPr>
                  <a:spLocks noEditPoints="1"/>
                </p:cNvSpPr>
                <p:nvPr/>
              </p:nvSpPr>
              <p:spPr bwMode="auto">
                <a:xfrm>
                  <a:off x="1381" y="2020"/>
                  <a:ext cx="920" cy="243"/>
                </a:xfrm>
                <a:custGeom>
                  <a:avLst/>
                  <a:gdLst/>
                  <a:ahLst/>
                  <a:cxnLst>
                    <a:cxn ang="0">
                      <a:pos x="920" y="239"/>
                    </a:cxn>
                    <a:cxn ang="0">
                      <a:pos x="920" y="235"/>
                    </a:cxn>
                    <a:cxn ang="0">
                      <a:pos x="918" y="230"/>
                    </a:cxn>
                    <a:cxn ang="0">
                      <a:pos x="916" y="230"/>
                    </a:cxn>
                    <a:cxn ang="0">
                      <a:pos x="914" y="230"/>
                    </a:cxn>
                    <a:cxn ang="0">
                      <a:pos x="914" y="237"/>
                    </a:cxn>
                    <a:cxn ang="0">
                      <a:pos x="914" y="243"/>
                    </a:cxn>
                    <a:cxn ang="0">
                      <a:pos x="916" y="241"/>
                    </a:cxn>
                    <a:cxn ang="0">
                      <a:pos x="920" y="239"/>
                    </a:cxn>
                    <a:cxn ang="0">
                      <a:pos x="897" y="110"/>
                    </a:cxn>
                    <a:cxn ang="0">
                      <a:pos x="889" y="87"/>
                    </a:cxn>
                    <a:cxn ang="0">
                      <a:pos x="880" y="67"/>
                    </a:cxn>
                    <a:cxn ang="0">
                      <a:pos x="878" y="68"/>
                    </a:cxn>
                    <a:cxn ang="0">
                      <a:pos x="878" y="72"/>
                    </a:cxn>
                    <a:cxn ang="0">
                      <a:pos x="888" y="97"/>
                    </a:cxn>
                    <a:cxn ang="0">
                      <a:pos x="895" y="122"/>
                    </a:cxn>
                    <a:cxn ang="0">
                      <a:pos x="897" y="116"/>
                    </a:cxn>
                    <a:cxn ang="0">
                      <a:pos x="897" y="110"/>
                    </a:cxn>
                    <a:cxn ang="0">
                      <a:pos x="876" y="57"/>
                    </a:cxn>
                    <a:cxn ang="0">
                      <a:pos x="861" y="27"/>
                    </a:cxn>
                    <a:cxn ang="0">
                      <a:pos x="844" y="0"/>
                    </a:cxn>
                    <a:cxn ang="0">
                      <a:pos x="844" y="2"/>
                    </a:cxn>
                    <a:cxn ang="0">
                      <a:pos x="842" y="6"/>
                    </a:cxn>
                    <a:cxn ang="0">
                      <a:pos x="851" y="19"/>
                    </a:cxn>
                    <a:cxn ang="0">
                      <a:pos x="859" y="34"/>
                    </a:cxn>
                    <a:cxn ang="0">
                      <a:pos x="867" y="49"/>
                    </a:cxn>
                    <a:cxn ang="0">
                      <a:pos x="874" y="65"/>
                    </a:cxn>
                    <a:cxn ang="0">
                      <a:pos x="876" y="61"/>
                    </a:cxn>
                    <a:cxn ang="0">
                      <a:pos x="876" y="57"/>
                    </a:cxn>
                    <a:cxn ang="0">
                      <a:pos x="36" y="65"/>
                    </a:cxn>
                    <a:cxn ang="0">
                      <a:pos x="24" y="93"/>
                    </a:cxn>
                    <a:cxn ang="0">
                      <a:pos x="13" y="125"/>
                    </a:cxn>
                    <a:cxn ang="0">
                      <a:pos x="5" y="156"/>
                    </a:cxn>
                    <a:cxn ang="0">
                      <a:pos x="0" y="188"/>
                    </a:cxn>
                    <a:cxn ang="0">
                      <a:pos x="2" y="195"/>
                    </a:cxn>
                    <a:cxn ang="0">
                      <a:pos x="4" y="201"/>
                    </a:cxn>
                    <a:cxn ang="0">
                      <a:pos x="9" y="167"/>
                    </a:cxn>
                    <a:cxn ang="0">
                      <a:pos x="17" y="133"/>
                    </a:cxn>
                    <a:cxn ang="0">
                      <a:pos x="26" y="99"/>
                    </a:cxn>
                    <a:cxn ang="0">
                      <a:pos x="40" y="67"/>
                    </a:cxn>
                    <a:cxn ang="0">
                      <a:pos x="38" y="65"/>
                    </a:cxn>
                    <a:cxn ang="0">
                      <a:pos x="36" y="65"/>
                    </a:cxn>
                  </a:cxnLst>
                  <a:rect l="0" t="0" r="r" b="b"/>
                  <a:pathLst>
                    <a:path w="920" h="243">
                      <a:moveTo>
                        <a:pt x="920" y="239"/>
                      </a:moveTo>
                      <a:lnTo>
                        <a:pt x="920" y="235"/>
                      </a:lnTo>
                      <a:lnTo>
                        <a:pt x="918" y="230"/>
                      </a:lnTo>
                      <a:lnTo>
                        <a:pt x="916" y="230"/>
                      </a:lnTo>
                      <a:lnTo>
                        <a:pt x="914" y="230"/>
                      </a:lnTo>
                      <a:lnTo>
                        <a:pt x="914" y="237"/>
                      </a:lnTo>
                      <a:lnTo>
                        <a:pt x="914" y="243"/>
                      </a:lnTo>
                      <a:lnTo>
                        <a:pt x="916" y="241"/>
                      </a:lnTo>
                      <a:lnTo>
                        <a:pt x="920" y="239"/>
                      </a:lnTo>
                      <a:close/>
                      <a:moveTo>
                        <a:pt x="897" y="110"/>
                      </a:moveTo>
                      <a:lnTo>
                        <a:pt x="889" y="87"/>
                      </a:lnTo>
                      <a:lnTo>
                        <a:pt x="880" y="67"/>
                      </a:lnTo>
                      <a:lnTo>
                        <a:pt x="878" y="68"/>
                      </a:lnTo>
                      <a:lnTo>
                        <a:pt x="878" y="72"/>
                      </a:lnTo>
                      <a:lnTo>
                        <a:pt x="888" y="97"/>
                      </a:lnTo>
                      <a:lnTo>
                        <a:pt x="895" y="122"/>
                      </a:lnTo>
                      <a:lnTo>
                        <a:pt x="897" y="116"/>
                      </a:lnTo>
                      <a:lnTo>
                        <a:pt x="897" y="110"/>
                      </a:lnTo>
                      <a:close/>
                      <a:moveTo>
                        <a:pt x="876" y="57"/>
                      </a:moveTo>
                      <a:lnTo>
                        <a:pt x="861" y="27"/>
                      </a:lnTo>
                      <a:lnTo>
                        <a:pt x="844" y="0"/>
                      </a:lnTo>
                      <a:lnTo>
                        <a:pt x="844" y="2"/>
                      </a:lnTo>
                      <a:lnTo>
                        <a:pt x="842" y="6"/>
                      </a:lnTo>
                      <a:lnTo>
                        <a:pt x="851" y="19"/>
                      </a:lnTo>
                      <a:lnTo>
                        <a:pt x="859" y="34"/>
                      </a:lnTo>
                      <a:lnTo>
                        <a:pt x="867" y="49"/>
                      </a:lnTo>
                      <a:lnTo>
                        <a:pt x="874" y="65"/>
                      </a:lnTo>
                      <a:lnTo>
                        <a:pt x="876" y="61"/>
                      </a:lnTo>
                      <a:lnTo>
                        <a:pt x="876" y="57"/>
                      </a:lnTo>
                      <a:close/>
                      <a:moveTo>
                        <a:pt x="36" y="65"/>
                      </a:moveTo>
                      <a:lnTo>
                        <a:pt x="24" y="93"/>
                      </a:lnTo>
                      <a:lnTo>
                        <a:pt x="13" y="125"/>
                      </a:lnTo>
                      <a:lnTo>
                        <a:pt x="5" y="156"/>
                      </a:lnTo>
                      <a:lnTo>
                        <a:pt x="0" y="188"/>
                      </a:lnTo>
                      <a:lnTo>
                        <a:pt x="2" y="195"/>
                      </a:lnTo>
                      <a:lnTo>
                        <a:pt x="4" y="201"/>
                      </a:lnTo>
                      <a:lnTo>
                        <a:pt x="9" y="167"/>
                      </a:lnTo>
                      <a:lnTo>
                        <a:pt x="17" y="133"/>
                      </a:lnTo>
                      <a:lnTo>
                        <a:pt x="26" y="99"/>
                      </a:lnTo>
                      <a:lnTo>
                        <a:pt x="40" y="67"/>
                      </a:lnTo>
                      <a:lnTo>
                        <a:pt x="38" y="65"/>
                      </a:lnTo>
                      <a:lnTo>
                        <a:pt x="36" y="65"/>
                      </a:lnTo>
                      <a:close/>
                    </a:path>
                  </a:pathLst>
                </a:custGeom>
                <a:solidFill>
                  <a:srgbClr val="A8A9C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695" name="Freeform 559"/>
                <p:cNvSpPr>
                  <a:spLocks noEditPoints="1"/>
                </p:cNvSpPr>
                <p:nvPr/>
              </p:nvSpPr>
              <p:spPr bwMode="auto">
                <a:xfrm>
                  <a:off x="1383" y="2022"/>
                  <a:ext cx="914" cy="243"/>
                </a:xfrm>
                <a:custGeom>
                  <a:avLst/>
                  <a:gdLst/>
                  <a:ahLst/>
                  <a:cxnLst>
                    <a:cxn ang="0">
                      <a:pos x="914" y="239"/>
                    </a:cxn>
                    <a:cxn ang="0">
                      <a:pos x="914" y="233"/>
                    </a:cxn>
                    <a:cxn ang="0">
                      <a:pos x="914" y="228"/>
                    </a:cxn>
                    <a:cxn ang="0">
                      <a:pos x="912" y="228"/>
                    </a:cxn>
                    <a:cxn ang="0">
                      <a:pos x="910" y="230"/>
                    </a:cxn>
                    <a:cxn ang="0">
                      <a:pos x="910" y="235"/>
                    </a:cxn>
                    <a:cxn ang="0">
                      <a:pos x="910" y="243"/>
                    </a:cxn>
                    <a:cxn ang="0">
                      <a:pos x="912" y="241"/>
                    </a:cxn>
                    <a:cxn ang="0">
                      <a:pos x="914" y="239"/>
                    </a:cxn>
                    <a:cxn ang="0">
                      <a:pos x="895" y="114"/>
                    </a:cxn>
                    <a:cxn ang="0">
                      <a:pos x="886" y="89"/>
                    </a:cxn>
                    <a:cxn ang="0">
                      <a:pos x="876" y="66"/>
                    </a:cxn>
                    <a:cxn ang="0">
                      <a:pos x="876" y="70"/>
                    </a:cxn>
                    <a:cxn ang="0">
                      <a:pos x="874" y="74"/>
                    </a:cxn>
                    <a:cxn ang="0">
                      <a:pos x="884" y="99"/>
                    </a:cxn>
                    <a:cxn ang="0">
                      <a:pos x="893" y="125"/>
                    </a:cxn>
                    <a:cxn ang="0">
                      <a:pos x="893" y="120"/>
                    </a:cxn>
                    <a:cxn ang="0">
                      <a:pos x="895" y="114"/>
                    </a:cxn>
                    <a:cxn ang="0">
                      <a:pos x="874" y="59"/>
                    </a:cxn>
                    <a:cxn ang="0">
                      <a:pos x="867" y="44"/>
                    </a:cxn>
                    <a:cxn ang="0">
                      <a:pos x="859" y="29"/>
                    </a:cxn>
                    <a:cxn ang="0">
                      <a:pos x="849" y="15"/>
                    </a:cxn>
                    <a:cxn ang="0">
                      <a:pos x="842" y="0"/>
                    </a:cxn>
                    <a:cxn ang="0">
                      <a:pos x="840" y="4"/>
                    </a:cxn>
                    <a:cxn ang="0">
                      <a:pos x="840" y="6"/>
                    </a:cxn>
                    <a:cxn ang="0">
                      <a:pos x="848" y="21"/>
                    </a:cxn>
                    <a:cxn ang="0">
                      <a:pos x="857" y="36"/>
                    </a:cxn>
                    <a:cxn ang="0">
                      <a:pos x="865" y="51"/>
                    </a:cxn>
                    <a:cxn ang="0">
                      <a:pos x="872" y="66"/>
                    </a:cxn>
                    <a:cxn ang="0">
                      <a:pos x="872" y="63"/>
                    </a:cxn>
                    <a:cxn ang="0">
                      <a:pos x="874" y="59"/>
                    </a:cxn>
                    <a:cxn ang="0">
                      <a:pos x="36" y="63"/>
                    </a:cxn>
                    <a:cxn ang="0">
                      <a:pos x="22" y="95"/>
                    </a:cxn>
                    <a:cxn ang="0">
                      <a:pos x="13" y="127"/>
                    </a:cxn>
                    <a:cxn ang="0">
                      <a:pos x="5" y="159"/>
                    </a:cxn>
                    <a:cxn ang="0">
                      <a:pos x="0" y="193"/>
                    </a:cxn>
                    <a:cxn ang="0">
                      <a:pos x="2" y="199"/>
                    </a:cxn>
                    <a:cxn ang="0">
                      <a:pos x="3" y="207"/>
                    </a:cxn>
                    <a:cxn ang="0">
                      <a:pos x="7" y="171"/>
                    </a:cxn>
                    <a:cxn ang="0">
                      <a:pos x="15" y="135"/>
                    </a:cxn>
                    <a:cxn ang="0">
                      <a:pos x="26" y="101"/>
                    </a:cxn>
                    <a:cxn ang="0">
                      <a:pos x="39" y="66"/>
                    </a:cxn>
                    <a:cxn ang="0">
                      <a:pos x="39" y="66"/>
                    </a:cxn>
                    <a:cxn ang="0">
                      <a:pos x="38" y="66"/>
                    </a:cxn>
                    <a:cxn ang="0">
                      <a:pos x="38" y="65"/>
                    </a:cxn>
                    <a:cxn ang="0">
                      <a:pos x="36" y="63"/>
                    </a:cxn>
                  </a:cxnLst>
                  <a:rect l="0" t="0" r="r" b="b"/>
                  <a:pathLst>
                    <a:path w="914" h="243">
                      <a:moveTo>
                        <a:pt x="914" y="239"/>
                      </a:moveTo>
                      <a:lnTo>
                        <a:pt x="914" y="233"/>
                      </a:lnTo>
                      <a:lnTo>
                        <a:pt x="914" y="228"/>
                      </a:lnTo>
                      <a:lnTo>
                        <a:pt x="912" y="228"/>
                      </a:lnTo>
                      <a:lnTo>
                        <a:pt x="910" y="230"/>
                      </a:lnTo>
                      <a:lnTo>
                        <a:pt x="910" y="235"/>
                      </a:lnTo>
                      <a:lnTo>
                        <a:pt x="910" y="243"/>
                      </a:lnTo>
                      <a:lnTo>
                        <a:pt x="912" y="241"/>
                      </a:lnTo>
                      <a:lnTo>
                        <a:pt x="914" y="239"/>
                      </a:lnTo>
                      <a:close/>
                      <a:moveTo>
                        <a:pt x="895" y="114"/>
                      </a:moveTo>
                      <a:lnTo>
                        <a:pt x="886" y="89"/>
                      </a:lnTo>
                      <a:lnTo>
                        <a:pt x="876" y="66"/>
                      </a:lnTo>
                      <a:lnTo>
                        <a:pt x="876" y="70"/>
                      </a:lnTo>
                      <a:lnTo>
                        <a:pt x="874" y="74"/>
                      </a:lnTo>
                      <a:lnTo>
                        <a:pt x="884" y="99"/>
                      </a:lnTo>
                      <a:lnTo>
                        <a:pt x="893" y="125"/>
                      </a:lnTo>
                      <a:lnTo>
                        <a:pt x="893" y="120"/>
                      </a:lnTo>
                      <a:lnTo>
                        <a:pt x="895" y="114"/>
                      </a:lnTo>
                      <a:close/>
                      <a:moveTo>
                        <a:pt x="874" y="59"/>
                      </a:moveTo>
                      <a:lnTo>
                        <a:pt x="867" y="44"/>
                      </a:lnTo>
                      <a:lnTo>
                        <a:pt x="859" y="29"/>
                      </a:lnTo>
                      <a:lnTo>
                        <a:pt x="849" y="15"/>
                      </a:lnTo>
                      <a:lnTo>
                        <a:pt x="842" y="0"/>
                      </a:lnTo>
                      <a:lnTo>
                        <a:pt x="840" y="4"/>
                      </a:lnTo>
                      <a:lnTo>
                        <a:pt x="840" y="6"/>
                      </a:lnTo>
                      <a:lnTo>
                        <a:pt x="848" y="21"/>
                      </a:lnTo>
                      <a:lnTo>
                        <a:pt x="857" y="36"/>
                      </a:lnTo>
                      <a:lnTo>
                        <a:pt x="865" y="51"/>
                      </a:lnTo>
                      <a:lnTo>
                        <a:pt x="872" y="66"/>
                      </a:lnTo>
                      <a:lnTo>
                        <a:pt x="872" y="63"/>
                      </a:lnTo>
                      <a:lnTo>
                        <a:pt x="874" y="59"/>
                      </a:lnTo>
                      <a:close/>
                      <a:moveTo>
                        <a:pt x="36" y="63"/>
                      </a:moveTo>
                      <a:lnTo>
                        <a:pt x="22" y="95"/>
                      </a:lnTo>
                      <a:lnTo>
                        <a:pt x="13" y="127"/>
                      </a:lnTo>
                      <a:lnTo>
                        <a:pt x="5" y="159"/>
                      </a:lnTo>
                      <a:lnTo>
                        <a:pt x="0" y="193"/>
                      </a:lnTo>
                      <a:lnTo>
                        <a:pt x="2" y="199"/>
                      </a:lnTo>
                      <a:lnTo>
                        <a:pt x="3" y="207"/>
                      </a:lnTo>
                      <a:lnTo>
                        <a:pt x="7" y="171"/>
                      </a:lnTo>
                      <a:lnTo>
                        <a:pt x="15" y="135"/>
                      </a:lnTo>
                      <a:lnTo>
                        <a:pt x="26" y="101"/>
                      </a:lnTo>
                      <a:lnTo>
                        <a:pt x="39" y="66"/>
                      </a:lnTo>
                      <a:lnTo>
                        <a:pt x="39" y="66"/>
                      </a:lnTo>
                      <a:lnTo>
                        <a:pt x="38" y="66"/>
                      </a:lnTo>
                      <a:lnTo>
                        <a:pt x="38" y="65"/>
                      </a:lnTo>
                      <a:lnTo>
                        <a:pt x="36" y="63"/>
                      </a:lnTo>
                      <a:close/>
                    </a:path>
                  </a:pathLst>
                </a:custGeom>
                <a:solidFill>
                  <a:srgbClr val="A8A9C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696" name="Freeform 560"/>
                <p:cNvSpPr>
                  <a:spLocks noEditPoints="1"/>
                </p:cNvSpPr>
                <p:nvPr/>
              </p:nvSpPr>
              <p:spPr bwMode="auto">
                <a:xfrm>
                  <a:off x="1385" y="2026"/>
                  <a:ext cx="910" cy="241"/>
                </a:xfrm>
                <a:custGeom>
                  <a:avLst/>
                  <a:gdLst/>
                  <a:ahLst/>
                  <a:cxnLst>
                    <a:cxn ang="0">
                      <a:pos x="910" y="237"/>
                    </a:cxn>
                    <a:cxn ang="0">
                      <a:pos x="910" y="231"/>
                    </a:cxn>
                    <a:cxn ang="0">
                      <a:pos x="910" y="224"/>
                    </a:cxn>
                    <a:cxn ang="0">
                      <a:pos x="908" y="226"/>
                    </a:cxn>
                    <a:cxn ang="0">
                      <a:pos x="906" y="226"/>
                    </a:cxn>
                    <a:cxn ang="0">
                      <a:pos x="906" y="233"/>
                    </a:cxn>
                    <a:cxn ang="0">
                      <a:pos x="906" y="241"/>
                    </a:cxn>
                    <a:cxn ang="0">
                      <a:pos x="908" y="239"/>
                    </a:cxn>
                    <a:cxn ang="0">
                      <a:pos x="910" y="237"/>
                    </a:cxn>
                    <a:cxn ang="0">
                      <a:pos x="891" y="116"/>
                    </a:cxn>
                    <a:cxn ang="0">
                      <a:pos x="884" y="91"/>
                    </a:cxn>
                    <a:cxn ang="0">
                      <a:pos x="874" y="66"/>
                    </a:cxn>
                    <a:cxn ang="0">
                      <a:pos x="872" y="70"/>
                    </a:cxn>
                    <a:cxn ang="0">
                      <a:pos x="872" y="72"/>
                    </a:cxn>
                    <a:cxn ang="0">
                      <a:pos x="882" y="98"/>
                    </a:cxn>
                    <a:cxn ang="0">
                      <a:pos x="889" y="125"/>
                    </a:cxn>
                    <a:cxn ang="0">
                      <a:pos x="889" y="125"/>
                    </a:cxn>
                    <a:cxn ang="0">
                      <a:pos x="891" y="123"/>
                    </a:cxn>
                    <a:cxn ang="0">
                      <a:pos x="891" y="119"/>
                    </a:cxn>
                    <a:cxn ang="0">
                      <a:pos x="891" y="116"/>
                    </a:cxn>
                    <a:cxn ang="0">
                      <a:pos x="870" y="59"/>
                    </a:cxn>
                    <a:cxn ang="0">
                      <a:pos x="863" y="43"/>
                    </a:cxn>
                    <a:cxn ang="0">
                      <a:pos x="855" y="28"/>
                    </a:cxn>
                    <a:cxn ang="0">
                      <a:pos x="847" y="13"/>
                    </a:cxn>
                    <a:cxn ang="0">
                      <a:pos x="838" y="0"/>
                    </a:cxn>
                    <a:cxn ang="0">
                      <a:pos x="838" y="2"/>
                    </a:cxn>
                    <a:cxn ang="0">
                      <a:pos x="836" y="6"/>
                    </a:cxn>
                    <a:cxn ang="0">
                      <a:pos x="846" y="21"/>
                    </a:cxn>
                    <a:cxn ang="0">
                      <a:pos x="855" y="36"/>
                    </a:cxn>
                    <a:cxn ang="0">
                      <a:pos x="863" y="51"/>
                    </a:cxn>
                    <a:cxn ang="0">
                      <a:pos x="870" y="68"/>
                    </a:cxn>
                    <a:cxn ang="0">
                      <a:pos x="870" y="62"/>
                    </a:cxn>
                    <a:cxn ang="0">
                      <a:pos x="870" y="59"/>
                    </a:cxn>
                    <a:cxn ang="0">
                      <a:pos x="36" y="61"/>
                    </a:cxn>
                    <a:cxn ang="0">
                      <a:pos x="22" y="93"/>
                    </a:cxn>
                    <a:cxn ang="0">
                      <a:pos x="13" y="127"/>
                    </a:cxn>
                    <a:cxn ang="0">
                      <a:pos x="5" y="161"/>
                    </a:cxn>
                    <a:cxn ang="0">
                      <a:pos x="0" y="195"/>
                    </a:cxn>
                    <a:cxn ang="0">
                      <a:pos x="1" y="203"/>
                    </a:cxn>
                    <a:cxn ang="0">
                      <a:pos x="3" y="210"/>
                    </a:cxn>
                    <a:cxn ang="0">
                      <a:pos x="7" y="172"/>
                    </a:cxn>
                    <a:cxn ang="0">
                      <a:pos x="15" y="134"/>
                    </a:cxn>
                    <a:cxn ang="0">
                      <a:pos x="26" y="98"/>
                    </a:cxn>
                    <a:cxn ang="0">
                      <a:pos x="39" y="64"/>
                    </a:cxn>
                    <a:cxn ang="0">
                      <a:pos x="37" y="64"/>
                    </a:cxn>
                    <a:cxn ang="0">
                      <a:pos x="36" y="62"/>
                    </a:cxn>
                    <a:cxn ang="0">
                      <a:pos x="36" y="62"/>
                    </a:cxn>
                    <a:cxn ang="0">
                      <a:pos x="36" y="61"/>
                    </a:cxn>
                  </a:cxnLst>
                  <a:rect l="0" t="0" r="r" b="b"/>
                  <a:pathLst>
                    <a:path w="910" h="241">
                      <a:moveTo>
                        <a:pt x="910" y="237"/>
                      </a:moveTo>
                      <a:lnTo>
                        <a:pt x="910" y="231"/>
                      </a:lnTo>
                      <a:lnTo>
                        <a:pt x="910" y="224"/>
                      </a:lnTo>
                      <a:lnTo>
                        <a:pt x="908" y="226"/>
                      </a:lnTo>
                      <a:lnTo>
                        <a:pt x="906" y="226"/>
                      </a:lnTo>
                      <a:lnTo>
                        <a:pt x="906" y="233"/>
                      </a:lnTo>
                      <a:lnTo>
                        <a:pt x="906" y="241"/>
                      </a:lnTo>
                      <a:lnTo>
                        <a:pt x="908" y="239"/>
                      </a:lnTo>
                      <a:lnTo>
                        <a:pt x="910" y="237"/>
                      </a:lnTo>
                      <a:close/>
                      <a:moveTo>
                        <a:pt x="891" y="116"/>
                      </a:moveTo>
                      <a:lnTo>
                        <a:pt x="884" y="91"/>
                      </a:lnTo>
                      <a:lnTo>
                        <a:pt x="874" y="66"/>
                      </a:lnTo>
                      <a:lnTo>
                        <a:pt x="872" y="70"/>
                      </a:lnTo>
                      <a:lnTo>
                        <a:pt x="872" y="72"/>
                      </a:lnTo>
                      <a:lnTo>
                        <a:pt x="882" y="98"/>
                      </a:lnTo>
                      <a:lnTo>
                        <a:pt x="889" y="125"/>
                      </a:lnTo>
                      <a:lnTo>
                        <a:pt x="889" y="125"/>
                      </a:lnTo>
                      <a:lnTo>
                        <a:pt x="891" y="123"/>
                      </a:lnTo>
                      <a:lnTo>
                        <a:pt x="891" y="119"/>
                      </a:lnTo>
                      <a:lnTo>
                        <a:pt x="891" y="116"/>
                      </a:lnTo>
                      <a:close/>
                      <a:moveTo>
                        <a:pt x="870" y="59"/>
                      </a:moveTo>
                      <a:lnTo>
                        <a:pt x="863" y="43"/>
                      </a:lnTo>
                      <a:lnTo>
                        <a:pt x="855" y="28"/>
                      </a:lnTo>
                      <a:lnTo>
                        <a:pt x="847" y="13"/>
                      </a:lnTo>
                      <a:lnTo>
                        <a:pt x="838" y="0"/>
                      </a:lnTo>
                      <a:lnTo>
                        <a:pt x="838" y="2"/>
                      </a:lnTo>
                      <a:lnTo>
                        <a:pt x="836" y="6"/>
                      </a:lnTo>
                      <a:lnTo>
                        <a:pt x="846" y="21"/>
                      </a:lnTo>
                      <a:lnTo>
                        <a:pt x="855" y="36"/>
                      </a:lnTo>
                      <a:lnTo>
                        <a:pt x="863" y="51"/>
                      </a:lnTo>
                      <a:lnTo>
                        <a:pt x="870" y="68"/>
                      </a:lnTo>
                      <a:lnTo>
                        <a:pt x="870" y="62"/>
                      </a:lnTo>
                      <a:lnTo>
                        <a:pt x="870" y="59"/>
                      </a:lnTo>
                      <a:close/>
                      <a:moveTo>
                        <a:pt x="36" y="61"/>
                      </a:moveTo>
                      <a:lnTo>
                        <a:pt x="22" y="93"/>
                      </a:lnTo>
                      <a:lnTo>
                        <a:pt x="13" y="127"/>
                      </a:lnTo>
                      <a:lnTo>
                        <a:pt x="5" y="161"/>
                      </a:lnTo>
                      <a:lnTo>
                        <a:pt x="0" y="195"/>
                      </a:lnTo>
                      <a:lnTo>
                        <a:pt x="1" y="203"/>
                      </a:lnTo>
                      <a:lnTo>
                        <a:pt x="3" y="210"/>
                      </a:lnTo>
                      <a:lnTo>
                        <a:pt x="7" y="172"/>
                      </a:lnTo>
                      <a:lnTo>
                        <a:pt x="15" y="134"/>
                      </a:lnTo>
                      <a:lnTo>
                        <a:pt x="26" y="98"/>
                      </a:lnTo>
                      <a:lnTo>
                        <a:pt x="39" y="64"/>
                      </a:lnTo>
                      <a:lnTo>
                        <a:pt x="37" y="64"/>
                      </a:lnTo>
                      <a:lnTo>
                        <a:pt x="36" y="62"/>
                      </a:lnTo>
                      <a:lnTo>
                        <a:pt x="36" y="62"/>
                      </a:lnTo>
                      <a:lnTo>
                        <a:pt x="36" y="61"/>
                      </a:lnTo>
                      <a:close/>
                    </a:path>
                  </a:pathLst>
                </a:custGeom>
                <a:solidFill>
                  <a:srgbClr val="A9AAC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697" name="Freeform 561"/>
                <p:cNvSpPr>
                  <a:spLocks noEditPoints="1"/>
                </p:cNvSpPr>
                <p:nvPr/>
              </p:nvSpPr>
              <p:spPr bwMode="auto">
                <a:xfrm>
                  <a:off x="1386" y="2028"/>
                  <a:ext cx="907" cy="241"/>
                </a:xfrm>
                <a:custGeom>
                  <a:avLst/>
                  <a:gdLst/>
                  <a:ahLst/>
                  <a:cxnLst>
                    <a:cxn ang="0">
                      <a:pos x="907" y="237"/>
                    </a:cxn>
                    <a:cxn ang="0">
                      <a:pos x="907" y="229"/>
                    </a:cxn>
                    <a:cxn ang="0">
                      <a:pos x="907" y="224"/>
                    </a:cxn>
                    <a:cxn ang="0">
                      <a:pos x="905" y="224"/>
                    </a:cxn>
                    <a:cxn ang="0">
                      <a:pos x="901" y="224"/>
                    </a:cxn>
                    <a:cxn ang="0">
                      <a:pos x="903" y="233"/>
                    </a:cxn>
                    <a:cxn ang="0">
                      <a:pos x="903" y="241"/>
                    </a:cxn>
                    <a:cxn ang="0">
                      <a:pos x="905" y="239"/>
                    </a:cxn>
                    <a:cxn ang="0">
                      <a:pos x="907" y="237"/>
                    </a:cxn>
                    <a:cxn ang="0">
                      <a:pos x="890" y="119"/>
                    </a:cxn>
                    <a:cxn ang="0">
                      <a:pos x="881" y="93"/>
                    </a:cxn>
                    <a:cxn ang="0">
                      <a:pos x="871" y="68"/>
                    </a:cxn>
                    <a:cxn ang="0">
                      <a:pos x="871" y="70"/>
                    </a:cxn>
                    <a:cxn ang="0">
                      <a:pos x="869" y="74"/>
                    </a:cxn>
                    <a:cxn ang="0">
                      <a:pos x="879" y="100"/>
                    </a:cxn>
                    <a:cxn ang="0">
                      <a:pos x="888" y="129"/>
                    </a:cxn>
                    <a:cxn ang="0">
                      <a:pos x="888" y="125"/>
                    </a:cxn>
                    <a:cxn ang="0">
                      <a:pos x="890" y="121"/>
                    </a:cxn>
                    <a:cxn ang="0">
                      <a:pos x="890" y="119"/>
                    </a:cxn>
                    <a:cxn ang="0">
                      <a:pos x="890" y="119"/>
                    </a:cxn>
                    <a:cxn ang="0">
                      <a:pos x="869" y="60"/>
                    </a:cxn>
                    <a:cxn ang="0">
                      <a:pos x="862" y="45"/>
                    </a:cxn>
                    <a:cxn ang="0">
                      <a:pos x="854" y="30"/>
                    </a:cxn>
                    <a:cxn ang="0">
                      <a:pos x="845" y="15"/>
                    </a:cxn>
                    <a:cxn ang="0">
                      <a:pos x="837" y="0"/>
                    </a:cxn>
                    <a:cxn ang="0">
                      <a:pos x="835" y="4"/>
                    </a:cxn>
                    <a:cxn ang="0">
                      <a:pos x="835" y="5"/>
                    </a:cxn>
                    <a:cxn ang="0">
                      <a:pos x="845" y="21"/>
                    </a:cxn>
                    <a:cxn ang="0">
                      <a:pos x="852" y="38"/>
                    </a:cxn>
                    <a:cxn ang="0">
                      <a:pos x="860" y="53"/>
                    </a:cxn>
                    <a:cxn ang="0">
                      <a:pos x="867" y="70"/>
                    </a:cxn>
                    <a:cxn ang="0">
                      <a:pos x="869" y="66"/>
                    </a:cxn>
                    <a:cxn ang="0">
                      <a:pos x="869" y="60"/>
                    </a:cxn>
                    <a:cxn ang="0">
                      <a:pos x="36" y="60"/>
                    </a:cxn>
                    <a:cxn ang="0">
                      <a:pos x="23" y="95"/>
                    </a:cxn>
                    <a:cxn ang="0">
                      <a:pos x="12" y="129"/>
                    </a:cxn>
                    <a:cxn ang="0">
                      <a:pos x="4" y="165"/>
                    </a:cxn>
                    <a:cxn ang="0">
                      <a:pos x="0" y="201"/>
                    </a:cxn>
                    <a:cxn ang="0">
                      <a:pos x="2" y="208"/>
                    </a:cxn>
                    <a:cxn ang="0">
                      <a:pos x="4" y="214"/>
                    </a:cxn>
                    <a:cxn ang="0">
                      <a:pos x="8" y="176"/>
                    </a:cxn>
                    <a:cxn ang="0">
                      <a:pos x="16" y="136"/>
                    </a:cxn>
                    <a:cxn ang="0">
                      <a:pos x="25" y="100"/>
                    </a:cxn>
                    <a:cxn ang="0">
                      <a:pos x="40" y="64"/>
                    </a:cxn>
                    <a:cxn ang="0">
                      <a:pos x="38" y="62"/>
                    </a:cxn>
                    <a:cxn ang="0">
                      <a:pos x="36" y="60"/>
                    </a:cxn>
                  </a:cxnLst>
                  <a:rect l="0" t="0" r="r" b="b"/>
                  <a:pathLst>
                    <a:path w="907" h="241">
                      <a:moveTo>
                        <a:pt x="907" y="237"/>
                      </a:moveTo>
                      <a:lnTo>
                        <a:pt x="907" y="229"/>
                      </a:lnTo>
                      <a:lnTo>
                        <a:pt x="907" y="224"/>
                      </a:lnTo>
                      <a:lnTo>
                        <a:pt x="905" y="224"/>
                      </a:lnTo>
                      <a:lnTo>
                        <a:pt x="901" y="224"/>
                      </a:lnTo>
                      <a:lnTo>
                        <a:pt x="903" y="233"/>
                      </a:lnTo>
                      <a:lnTo>
                        <a:pt x="903" y="241"/>
                      </a:lnTo>
                      <a:lnTo>
                        <a:pt x="905" y="239"/>
                      </a:lnTo>
                      <a:lnTo>
                        <a:pt x="907" y="237"/>
                      </a:lnTo>
                      <a:close/>
                      <a:moveTo>
                        <a:pt x="890" y="119"/>
                      </a:moveTo>
                      <a:lnTo>
                        <a:pt x="881" y="93"/>
                      </a:lnTo>
                      <a:lnTo>
                        <a:pt x="871" y="68"/>
                      </a:lnTo>
                      <a:lnTo>
                        <a:pt x="871" y="70"/>
                      </a:lnTo>
                      <a:lnTo>
                        <a:pt x="869" y="74"/>
                      </a:lnTo>
                      <a:lnTo>
                        <a:pt x="879" y="100"/>
                      </a:lnTo>
                      <a:lnTo>
                        <a:pt x="888" y="129"/>
                      </a:lnTo>
                      <a:lnTo>
                        <a:pt x="888" y="125"/>
                      </a:lnTo>
                      <a:lnTo>
                        <a:pt x="890" y="121"/>
                      </a:lnTo>
                      <a:lnTo>
                        <a:pt x="890" y="119"/>
                      </a:lnTo>
                      <a:lnTo>
                        <a:pt x="890" y="119"/>
                      </a:lnTo>
                      <a:close/>
                      <a:moveTo>
                        <a:pt x="869" y="60"/>
                      </a:moveTo>
                      <a:lnTo>
                        <a:pt x="862" y="45"/>
                      </a:lnTo>
                      <a:lnTo>
                        <a:pt x="854" y="30"/>
                      </a:lnTo>
                      <a:lnTo>
                        <a:pt x="845" y="15"/>
                      </a:lnTo>
                      <a:lnTo>
                        <a:pt x="837" y="0"/>
                      </a:lnTo>
                      <a:lnTo>
                        <a:pt x="835" y="4"/>
                      </a:lnTo>
                      <a:lnTo>
                        <a:pt x="835" y="5"/>
                      </a:lnTo>
                      <a:lnTo>
                        <a:pt x="845" y="21"/>
                      </a:lnTo>
                      <a:lnTo>
                        <a:pt x="852" y="38"/>
                      </a:lnTo>
                      <a:lnTo>
                        <a:pt x="860" y="53"/>
                      </a:lnTo>
                      <a:lnTo>
                        <a:pt x="867" y="70"/>
                      </a:lnTo>
                      <a:lnTo>
                        <a:pt x="869" y="66"/>
                      </a:lnTo>
                      <a:lnTo>
                        <a:pt x="869" y="60"/>
                      </a:lnTo>
                      <a:close/>
                      <a:moveTo>
                        <a:pt x="36" y="60"/>
                      </a:moveTo>
                      <a:lnTo>
                        <a:pt x="23" y="95"/>
                      </a:lnTo>
                      <a:lnTo>
                        <a:pt x="12" y="129"/>
                      </a:lnTo>
                      <a:lnTo>
                        <a:pt x="4" y="165"/>
                      </a:lnTo>
                      <a:lnTo>
                        <a:pt x="0" y="201"/>
                      </a:lnTo>
                      <a:lnTo>
                        <a:pt x="2" y="208"/>
                      </a:lnTo>
                      <a:lnTo>
                        <a:pt x="4" y="214"/>
                      </a:lnTo>
                      <a:lnTo>
                        <a:pt x="8" y="176"/>
                      </a:lnTo>
                      <a:lnTo>
                        <a:pt x="16" y="136"/>
                      </a:lnTo>
                      <a:lnTo>
                        <a:pt x="25" y="100"/>
                      </a:lnTo>
                      <a:lnTo>
                        <a:pt x="40" y="64"/>
                      </a:lnTo>
                      <a:lnTo>
                        <a:pt x="38" y="62"/>
                      </a:lnTo>
                      <a:lnTo>
                        <a:pt x="36" y="60"/>
                      </a:lnTo>
                      <a:close/>
                    </a:path>
                  </a:pathLst>
                </a:custGeom>
                <a:solidFill>
                  <a:srgbClr val="A9AAC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698" name="Freeform 562"/>
                <p:cNvSpPr>
                  <a:spLocks noEditPoints="1"/>
                </p:cNvSpPr>
                <p:nvPr/>
              </p:nvSpPr>
              <p:spPr bwMode="auto">
                <a:xfrm>
                  <a:off x="1388" y="2032"/>
                  <a:ext cx="903" cy="240"/>
                </a:xfrm>
                <a:custGeom>
                  <a:avLst/>
                  <a:gdLst/>
                  <a:ahLst/>
                  <a:cxnLst>
                    <a:cxn ang="0">
                      <a:pos x="903" y="235"/>
                    </a:cxn>
                    <a:cxn ang="0">
                      <a:pos x="903" y="227"/>
                    </a:cxn>
                    <a:cxn ang="0">
                      <a:pos x="903" y="220"/>
                    </a:cxn>
                    <a:cxn ang="0">
                      <a:pos x="899" y="220"/>
                    </a:cxn>
                    <a:cxn ang="0">
                      <a:pos x="898" y="220"/>
                    </a:cxn>
                    <a:cxn ang="0">
                      <a:pos x="898" y="229"/>
                    </a:cxn>
                    <a:cxn ang="0">
                      <a:pos x="898" y="240"/>
                    </a:cxn>
                    <a:cxn ang="0">
                      <a:pos x="901" y="237"/>
                    </a:cxn>
                    <a:cxn ang="0">
                      <a:pos x="903" y="235"/>
                    </a:cxn>
                    <a:cxn ang="0">
                      <a:pos x="886" y="119"/>
                    </a:cxn>
                    <a:cxn ang="0">
                      <a:pos x="879" y="92"/>
                    </a:cxn>
                    <a:cxn ang="0">
                      <a:pos x="869" y="66"/>
                    </a:cxn>
                    <a:cxn ang="0">
                      <a:pos x="867" y="70"/>
                    </a:cxn>
                    <a:cxn ang="0">
                      <a:pos x="867" y="74"/>
                    </a:cxn>
                    <a:cxn ang="0">
                      <a:pos x="877" y="102"/>
                    </a:cxn>
                    <a:cxn ang="0">
                      <a:pos x="884" y="130"/>
                    </a:cxn>
                    <a:cxn ang="0">
                      <a:pos x="886" y="125"/>
                    </a:cxn>
                    <a:cxn ang="0">
                      <a:pos x="886" y="119"/>
                    </a:cxn>
                    <a:cxn ang="0">
                      <a:pos x="867" y="62"/>
                    </a:cxn>
                    <a:cxn ang="0">
                      <a:pos x="860" y="45"/>
                    </a:cxn>
                    <a:cxn ang="0">
                      <a:pos x="852" y="30"/>
                    </a:cxn>
                    <a:cxn ang="0">
                      <a:pos x="843" y="15"/>
                    </a:cxn>
                    <a:cxn ang="0">
                      <a:pos x="833" y="0"/>
                    </a:cxn>
                    <a:cxn ang="0">
                      <a:pos x="833" y="1"/>
                    </a:cxn>
                    <a:cxn ang="0">
                      <a:pos x="831" y="5"/>
                    </a:cxn>
                    <a:cxn ang="0">
                      <a:pos x="841" y="20"/>
                    </a:cxn>
                    <a:cxn ang="0">
                      <a:pos x="850" y="36"/>
                    </a:cxn>
                    <a:cxn ang="0">
                      <a:pos x="858" y="53"/>
                    </a:cxn>
                    <a:cxn ang="0">
                      <a:pos x="865" y="70"/>
                    </a:cxn>
                    <a:cxn ang="0">
                      <a:pos x="865" y="66"/>
                    </a:cxn>
                    <a:cxn ang="0">
                      <a:pos x="867" y="62"/>
                    </a:cxn>
                    <a:cxn ang="0">
                      <a:pos x="36" y="58"/>
                    </a:cxn>
                    <a:cxn ang="0">
                      <a:pos x="23" y="92"/>
                    </a:cxn>
                    <a:cxn ang="0">
                      <a:pos x="12" y="128"/>
                    </a:cxn>
                    <a:cxn ang="0">
                      <a:pos x="4" y="166"/>
                    </a:cxn>
                    <a:cxn ang="0">
                      <a:pos x="0" y="204"/>
                    </a:cxn>
                    <a:cxn ang="0">
                      <a:pos x="2" y="210"/>
                    </a:cxn>
                    <a:cxn ang="0">
                      <a:pos x="4" y="218"/>
                    </a:cxn>
                    <a:cxn ang="0">
                      <a:pos x="8" y="176"/>
                    </a:cxn>
                    <a:cxn ang="0">
                      <a:pos x="15" y="138"/>
                    </a:cxn>
                    <a:cxn ang="0">
                      <a:pos x="25" y="100"/>
                    </a:cxn>
                    <a:cxn ang="0">
                      <a:pos x="40" y="62"/>
                    </a:cxn>
                    <a:cxn ang="0">
                      <a:pos x="38" y="60"/>
                    </a:cxn>
                    <a:cxn ang="0">
                      <a:pos x="36" y="58"/>
                    </a:cxn>
                  </a:cxnLst>
                  <a:rect l="0" t="0" r="r" b="b"/>
                  <a:pathLst>
                    <a:path w="903" h="240">
                      <a:moveTo>
                        <a:pt x="903" y="235"/>
                      </a:moveTo>
                      <a:lnTo>
                        <a:pt x="903" y="227"/>
                      </a:lnTo>
                      <a:lnTo>
                        <a:pt x="903" y="220"/>
                      </a:lnTo>
                      <a:lnTo>
                        <a:pt x="899" y="220"/>
                      </a:lnTo>
                      <a:lnTo>
                        <a:pt x="898" y="220"/>
                      </a:lnTo>
                      <a:lnTo>
                        <a:pt x="898" y="229"/>
                      </a:lnTo>
                      <a:lnTo>
                        <a:pt x="898" y="240"/>
                      </a:lnTo>
                      <a:lnTo>
                        <a:pt x="901" y="237"/>
                      </a:lnTo>
                      <a:lnTo>
                        <a:pt x="903" y="235"/>
                      </a:lnTo>
                      <a:close/>
                      <a:moveTo>
                        <a:pt x="886" y="119"/>
                      </a:moveTo>
                      <a:lnTo>
                        <a:pt x="879" y="92"/>
                      </a:lnTo>
                      <a:lnTo>
                        <a:pt x="869" y="66"/>
                      </a:lnTo>
                      <a:lnTo>
                        <a:pt x="867" y="70"/>
                      </a:lnTo>
                      <a:lnTo>
                        <a:pt x="867" y="74"/>
                      </a:lnTo>
                      <a:lnTo>
                        <a:pt x="877" y="102"/>
                      </a:lnTo>
                      <a:lnTo>
                        <a:pt x="884" y="130"/>
                      </a:lnTo>
                      <a:lnTo>
                        <a:pt x="886" y="125"/>
                      </a:lnTo>
                      <a:lnTo>
                        <a:pt x="886" y="119"/>
                      </a:lnTo>
                      <a:close/>
                      <a:moveTo>
                        <a:pt x="867" y="62"/>
                      </a:moveTo>
                      <a:lnTo>
                        <a:pt x="860" y="45"/>
                      </a:lnTo>
                      <a:lnTo>
                        <a:pt x="852" y="30"/>
                      </a:lnTo>
                      <a:lnTo>
                        <a:pt x="843" y="15"/>
                      </a:lnTo>
                      <a:lnTo>
                        <a:pt x="833" y="0"/>
                      </a:lnTo>
                      <a:lnTo>
                        <a:pt x="833" y="1"/>
                      </a:lnTo>
                      <a:lnTo>
                        <a:pt x="831" y="5"/>
                      </a:lnTo>
                      <a:lnTo>
                        <a:pt x="841" y="20"/>
                      </a:lnTo>
                      <a:lnTo>
                        <a:pt x="850" y="36"/>
                      </a:lnTo>
                      <a:lnTo>
                        <a:pt x="858" y="53"/>
                      </a:lnTo>
                      <a:lnTo>
                        <a:pt x="865" y="70"/>
                      </a:lnTo>
                      <a:lnTo>
                        <a:pt x="865" y="66"/>
                      </a:lnTo>
                      <a:lnTo>
                        <a:pt x="867" y="62"/>
                      </a:lnTo>
                      <a:close/>
                      <a:moveTo>
                        <a:pt x="36" y="58"/>
                      </a:moveTo>
                      <a:lnTo>
                        <a:pt x="23" y="92"/>
                      </a:lnTo>
                      <a:lnTo>
                        <a:pt x="12" y="128"/>
                      </a:lnTo>
                      <a:lnTo>
                        <a:pt x="4" y="166"/>
                      </a:lnTo>
                      <a:lnTo>
                        <a:pt x="0" y="204"/>
                      </a:lnTo>
                      <a:lnTo>
                        <a:pt x="2" y="210"/>
                      </a:lnTo>
                      <a:lnTo>
                        <a:pt x="4" y="218"/>
                      </a:lnTo>
                      <a:lnTo>
                        <a:pt x="8" y="176"/>
                      </a:lnTo>
                      <a:lnTo>
                        <a:pt x="15" y="138"/>
                      </a:lnTo>
                      <a:lnTo>
                        <a:pt x="25" y="100"/>
                      </a:lnTo>
                      <a:lnTo>
                        <a:pt x="40" y="62"/>
                      </a:lnTo>
                      <a:lnTo>
                        <a:pt x="38" y="60"/>
                      </a:lnTo>
                      <a:lnTo>
                        <a:pt x="36" y="58"/>
                      </a:lnTo>
                      <a:close/>
                    </a:path>
                  </a:pathLst>
                </a:custGeom>
                <a:solidFill>
                  <a:srgbClr val="A9AAC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699" name="Freeform 563"/>
                <p:cNvSpPr>
                  <a:spLocks noEditPoints="1"/>
                </p:cNvSpPr>
                <p:nvPr/>
              </p:nvSpPr>
              <p:spPr bwMode="auto">
                <a:xfrm>
                  <a:off x="1390" y="2033"/>
                  <a:ext cx="899" cy="241"/>
                </a:xfrm>
                <a:custGeom>
                  <a:avLst/>
                  <a:gdLst/>
                  <a:ahLst/>
                  <a:cxnLst>
                    <a:cxn ang="0">
                      <a:pos x="899" y="236"/>
                    </a:cxn>
                    <a:cxn ang="0">
                      <a:pos x="899" y="228"/>
                    </a:cxn>
                    <a:cxn ang="0">
                      <a:pos x="897" y="219"/>
                    </a:cxn>
                    <a:cxn ang="0">
                      <a:pos x="896" y="219"/>
                    </a:cxn>
                    <a:cxn ang="0">
                      <a:pos x="894" y="219"/>
                    </a:cxn>
                    <a:cxn ang="0">
                      <a:pos x="894" y="230"/>
                    </a:cxn>
                    <a:cxn ang="0">
                      <a:pos x="894" y="239"/>
                    </a:cxn>
                    <a:cxn ang="0">
                      <a:pos x="894" y="239"/>
                    </a:cxn>
                    <a:cxn ang="0">
                      <a:pos x="894" y="241"/>
                    </a:cxn>
                    <a:cxn ang="0">
                      <a:pos x="896" y="239"/>
                    </a:cxn>
                    <a:cxn ang="0">
                      <a:pos x="899" y="236"/>
                    </a:cxn>
                    <a:cxn ang="0">
                      <a:pos x="884" y="124"/>
                    </a:cxn>
                    <a:cxn ang="0">
                      <a:pos x="875" y="95"/>
                    </a:cxn>
                    <a:cxn ang="0">
                      <a:pos x="865" y="69"/>
                    </a:cxn>
                    <a:cxn ang="0">
                      <a:pos x="863" y="73"/>
                    </a:cxn>
                    <a:cxn ang="0">
                      <a:pos x="863" y="76"/>
                    </a:cxn>
                    <a:cxn ang="0">
                      <a:pos x="869" y="90"/>
                    </a:cxn>
                    <a:cxn ang="0">
                      <a:pos x="873" y="105"/>
                    </a:cxn>
                    <a:cxn ang="0">
                      <a:pos x="879" y="118"/>
                    </a:cxn>
                    <a:cxn ang="0">
                      <a:pos x="882" y="133"/>
                    </a:cxn>
                    <a:cxn ang="0">
                      <a:pos x="882" y="129"/>
                    </a:cxn>
                    <a:cxn ang="0">
                      <a:pos x="884" y="124"/>
                    </a:cxn>
                    <a:cxn ang="0">
                      <a:pos x="863" y="65"/>
                    </a:cxn>
                    <a:cxn ang="0">
                      <a:pos x="856" y="48"/>
                    </a:cxn>
                    <a:cxn ang="0">
                      <a:pos x="848" y="33"/>
                    </a:cxn>
                    <a:cxn ang="0">
                      <a:pos x="841" y="16"/>
                    </a:cxn>
                    <a:cxn ang="0">
                      <a:pos x="831" y="0"/>
                    </a:cxn>
                    <a:cxn ang="0">
                      <a:pos x="829" y="4"/>
                    </a:cxn>
                    <a:cxn ang="0">
                      <a:pos x="829" y="6"/>
                    </a:cxn>
                    <a:cxn ang="0">
                      <a:pos x="839" y="23"/>
                    </a:cxn>
                    <a:cxn ang="0">
                      <a:pos x="846" y="38"/>
                    </a:cxn>
                    <a:cxn ang="0">
                      <a:pos x="854" y="55"/>
                    </a:cxn>
                    <a:cxn ang="0">
                      <a:pos x="861" y="73"/>
                    </a:cxn>
                    <a:cxn ang="0">
                      <a:pos x="863" y="69"/>
                    </a:cxn>
                    <a:cxn ang="0">
                      <a:pos x="863" y="65"/>
                    </a:cxn>
                    <a:cxn ang="0">
                      <a:pos x="36" y="59"/>
                    </a:cxn>
                    <a:cxn ang="0">
                      <a:pos x="21" y="95"/>
                    </a:cxn>
                    <a:cxn ang="0">
                      <a:pos x="12" y="131"/>
                    </a:cxn>
                    <a:cxn ang="0">
                      <a:pos x="4" y="171"/>
                    </a:cxn>
                    <a:cxn ang="0">
                      <a:pos x="0" y="209"/>
                    </a:cxn>
                    <a:cxn ang="0">
                      <a:pos x="2" y="217"/>
                    </a:cxn>
                    <a:cxn ang="0">
                      <a:pos x="4" y="224"/>
                    </a:cxn>
                    <a:cxn ang="0">
                      <a:pos x="4" y="201"/>
                    </a:cxn>
                    <a:cxn ang="0">
                      <a:pos x="6" y="181"/>
                    </a:cxn>
                    <a:cxn ang="0">
                      <a:pos x="10" y="162"/>
                    </a:cxn>
                    <a:cxn ang="0">
                      <a:pos x="13" y="141"/>
                    </a:cxn>
                    <a:cxn ang="0">
                      <a:pos x="25" y="101"/>
                    </a:cxn>
                    <a:cxn ang="0">
                      <a:pos x="38" y="63"/>
                    </a:cxn>
                    <a:cxn ang="0">
                      <a:pos x="38" y="61"/>
                    </a:cxn>
                    <a:cxn ang="0">
                      <a:pos x="36" y="59"/>
                    </a:cxn>
                  </a:cxnLst>
                  <a:rect l="0" t="0" r="r" b="b"/>
                  <a:pathLst>
                    <a:path w="899" h="241">
                      <a:moveTo>
                        <a:pt x="899" y="236"/>
                      </a:moveTo>
                      <a:lnTo>
                        <a:pt x="899" y="228"/>
                      </a:lnTo>
                      <a:lnTo>
                        <a:pt x="897" y="219"/>
                      </a:lnTo>
                      <a:lnTo>
                        <a:pt x="896" y="219"/>
                      </a:lnTo>
                      <a:lnTo>
                        <a:pt x="894" y="219"/>
                      </a:lnTo>
                      <a:lnTo>
                        <a:pt x="894" y="230"/>
                      </a:lnTo>
                      <a:lnTo>
                        <a:pt x="894" y="239"/>
                      </a:lnTo>
                      <a:lnTo>
                        <a:pt x="894" y="239"/>
                      </a:lnTo>
                      <a:lnTo>
                        <a:pt x="894" y="241"/>
                      </a:lnTo>
                      <a:lnTo>
                        <a:pt x="896" y="239"/>
                      </a:lnTo>
                      <a:lnTo>
                        <a:pt x="899" y="236"/>
                      </a:lnTo>
                      <a:close/>
                      <a:moveTo>
                        <a:pt x="884" y="124"/>
                      </a:moveTo>
                      <a:lnTo>
                        <a:pt x="875" y="95"/>
                      </a:lnTo>
                      <a:lnTo>
                        <a:pt x="865" y="69"/>
                      </a:lnTo>
                      <a:lnTo>
                        <a:pt x="863" y="73"/>
                      </a:lnTo>
                      <a:lnTo>
                        <a:pt x="863" y="76"/>
                      </a:lnTo>
                      <a:lnTo>
                        <a:pt x="869" y="90"/>
                      </a:lnTo>
                      <a:lnTo>
                        <a:pt x="873" y="105"/>
                      </a:lnTo>
                      <a:lnTo>
                        <a:pt x="879" y="118"/>
                      </a:lnTo>
                      <a:lnTo>
                        <a:pt x="882" y="133"/>
                      </a:lnTo>
                      <a:lnTo>
                        <a:pt x="882" y="129"/>
                      </a:lnTo>
                      <a:lnTo>
                        <a:pt x="884" y="124"/>
                      </a:lnTo>
                      <a:close/>
                      <a:moveTo>
                        <a:pt x="863" y="65"/>
                      </a:moveTo>
                      <a:lnTo>
                        <a:pt x="856" y="48"/>
                      </a:lnTo>
                      <a:lnTo>
                        <a:pt x="848" y="33"/>
                      </a:lnTo>
                      <a:lnTo>
                        <a:pt x="841" y="16"/>
                      </a:lnTo>
                      <a:lnTo>
                        <a:pt x="831" y="0"/>
                      </a:lnTo>
                      <a:lnTo>
                        <a:pt x="829" y="4"/>
                      </a:lnTo>
                      <a:lnTo>
                        <a:pt x="829" y="6"/>
                      </a:lnTo>
                      <a:lnTo>
                        <a:pt x="839" y="23"/>
                      </a:lnTo>
                      <a:lnTo>
                        <a:pt x="846" y="38"/>
                      </a:lnTo>
                      <a:lnTo>
                        <a:pt x="854" y="55"/>
                      </a:lnTo>
                      <a:lnTo>
                        <a:pt x="861" y="73"/>
                      </a:lnTo>
                      <a:lnTo>
                        <a:pt x="863" y="69"/>
                      </a:lnTo>
                      <a:lnTo>
                        <a:pt x="863" y="65"/>
                      </a:lnTo>
                      <a:close/>
                      <a:moveTo>
                        <a:pt x="36" y="59"/>
                      </a:moveTo>
                      <a:lnTo>
                        <a:pt x="21" y="95"/>
                      </a:lnTo>
                      <a:lnTo>
                        <a:pt x="12" y="131"/>
                      </a:lnTo>
                      <a:lnTo>
                        <a:pt x="4" y="171"/>
                      </a:lnTo>
                      <a:lnTo>
                        <a:pt x="0" y="209"/>
                      </a:lnTo>
                      <a:lnTo>
                        <a:pt x="2" y="217"/>
                      </a:lnTo>
                      <a:lnTo>
                        <a:pt x="4" y="224"/>
                      </a:lnTo>
                      <a:lnTo>
                        <a:pt x="4" y="201"/>
                      </a:lnTo>
                      <a:lnTo>
                        <a:pt x="6" y="181"/>
                      </a:lnTo>
                      <a:lnTo>
                        <a:pt x="10" y="162"/>
                      </a:lnTo>
                      <a:lnTo>
                        <a:pt x="13" y="141"/>
                      </a:lnTo>
                      <a:lnTo>
                        <a:pt x="25" y="101"/>
                      </a:lnTo>
                      <a:lnTo>
                        <a:pt x="38" y="63"/>
                      </a:lnTo>
                      <a:lnTo>
                        <a:pt x="38" y="61"/>
                      </a:lnTo>
                      <a:lnTo>
                        <a:pt x="36" y="59"/>
                      </a:lnTo>
                      <a:close/>
                    </a:path>
                  </a:pathLst>
                </a:custGeom>
                <a:solidFill>
                  <a:srgbClr val="AAABC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700" name="Freeform 564"/>
                <p:cNvSpPr>
                  <a:spLocks noEditPoints="1"/>
                </p:cNvSpPr>
                <p:nvPr/>
              </p:nvSpPr>
              <p:spPr bwMode="auto">
                <a:xfrm>
                  <a:off x="1392" y="2037"/>
                  <a:ext cx="894" cy="239"/>
                </a:xfrm>
                <a:custGeom>
                  <a:avLst/>
                  <a:gdLst/>
                  <a:ahLst/>
                  <a:cxnLst>
                    <a:cxn ang="0">
                      <a:pos x="894" y="235"/>
                    </a:cxn>
                    <a:cxn ang="0">
                      <a:pos x="894" y="224"/>
                    </a:cxn>
                    <a:cxn ang="0">
                      <a:pos x="894" y="215"/>
                    </a:cxn>
                    <a:cxn ang="0">
                      <a:pos x="892" y="215"/>
                    </a:cxn>
                    <a:cxn ang="0">
                      <a:pos x="890" y="216"/>
                    </a:cxn>
                    <a:cxn ang="0">
                      <a:pos x="890" y="226"/>
                    </a:cxn>
                    <a:cxn ang="0">
                      <a:pos x="890" y="235"/>
                    </a:cxn>
                    <a:cxn ang="0">
                      <a:pos x="890" y="237"/>
                    </a:cxn>
                    <a:cxn ang="0">
                      <a:pos x="890" y="239"/>
                    </a:cxn>
                    <a:cxn ang="0">
                      <a:pos x="892" y="237"/>
                    </a:cxn>
                    <a:cxn ang="0">
                      <a:pos x="894" y="235"/>
                    </a:cxn>
                    <a:cxn ang="0">
                      <a:pos x="880" y="125"/>
                    </a:cxn>
                    <a:cxn ang="0">
                      <a:pos x="873" y="97"/>
                    </a:cxn>
                    <a:cxn ang="0">
                      <a:pos x="863" y="69"/>
                    </a:cxn>
                    <a:cxn ang="0">
                      <a:pos x="861" y="72"/>
                    </a:cxn>
                    <a:cxn ang="0">
                      <a:pos x="859" y="74"/>
                    </a:cxn>
                    <a:cxn ang="0">
                      <a:pos x="865" y="89"/>
                    </a:cxn>
                    <a:cxn ang="0">
                      <a:pos x="871" y="105"/>
                    </a:cxn>
                    <a:cxn ang="0">
                      <a:pos x="875" y="120"/>
                    </a:cxn>
                    <a:cxn ang="0">
                      <a:pos x="878" y="135"/>
                    </a:cxn>
                    <a:cxn ang="0">
                      <a:pos x="880" y="129"/>
                    </a:cxn>
                    <a:cxn ang="0">
                      <a:pos x="880" y="125"/>
                    </a:cxn>
                    <a:cxn ang="0">
                      <a:pos x="861" y="65"/>
                    </a:cxn>
                    <a:cxn ang="0">
                      <a:pos x="854" y="48"/>
                    </a:cxn>
                    <a:cxn ang="0">
                      <a:pos x="846" y="31"/>
                    </a:cxn>
                    <a:cxn ang="0">
                      <a:pos x="837" y="15"/>
                    </a:cxn>
                    <a:cxn ang="0">
                      <a:pos x="827" y="0"/>
                    </a:cxn>
                    <a:cxn ang="0">
                      <a:pos x="827" y="2"/>
                    </a:cxn>
                    <a:cxn ang="0">
                      <a:pos x="825" y="6"/>
                    </a:cxn>
                    <a:cxn ang="0">
                      <a:pos x="835" y="21"/>
                    </a:cxn>
                    <a:cxn ang="0">
                      <a:pos x="844" y="38"/>
                    </a:cxn>
                    <a:cxn ang="0">
                      <a:pos x="852" y="55"/>
                    </a:cxn>
                    <a:cxn ang="0">
                      <a:pos x="859" y="72"/>
                    </a:cxn>
                    <a:cxn ang="0">
                      <a:pos x="859" y="69"/>
                    </a:cxn>
                    <a:cxn ang="0">
                      <a:pos x="861" y="65"/>
                    </a:cxn>
                    <a:cxn ang="0">
                      <a:pos x="36" y="57"/>
                    </a:cxn>
                    <a:cxn ang="0">
                      <a:pos x="21" y="95"/>
                    </a:cxn>
                    <a:cxn ang="0">
                      <a:pos x="11" y="133"/>
                    </a:cxn>
                    <a:cxn ang="0">
                      <a:pos x="4" y="171"/>
                    </a:cxn>
                    <a:cxn ang="0">
                      <a:pos x="0" y="213"/>
                    </a:cxn>
                    <a:cxn ang="0">
                      <a:pos x="2" y="220"/>
                    </a:cxn>
                    <a:cxn ang="0">
                      <a:pos x="4" y="226"/>
                    </a:cxn>
                    <a:cxn ang="0">
                      <a:pos x="4" y="205"/>
                    </a:cxn>
                    <a:cxn ang="0">
                      <a:pos x="6" y="182"/>
                    </a:cxn>
                    <a:cxn ang="0">
                      <a:pos x="10" y="161"/>
                    </a:cxn>
                    <a:cxn ang="0">
                      <a:pos x="13" y="141"/>
                    </a:cxn>
                    <a:cxn ang="0">
                      <a:pos x="19" y="120"/>
                    </a:cxn>
                    <a:cxn ang="0">
                      <a:pos x="25" y="101"/>
                    </a:cxn>
                    <a:cxn ang="0">
                      <a:pos x="30" y="80"/>
                    </a:cxn>
                    <a:cxn ang="0">
                      <a:pos x="38" y="61"/>
                    </a:cxn>
                    <a:cxn ang="0">
                      <a:pos x="36" y="59"/>
                    </a:cxn>
                    <a:cxn ang="0">
                      <a:pos x="36" y="57"/>
                    </a:cxn>
                  </a:cxnLst>
                  <a:rect l="0" t="0" r="r" b="b"/>
                  <a:pathLst>
                    <a:path w="894" h="239">
                      <a:moveTo>
                        <a:pt x="894" y="235"/>
                      </a:moveTo>
                      <a:lnTo>
                        <a:pt x="894" y="224"/>
                      </a:lnTo>
                      <a:lnTo>
                        <a:pt x="894" y="215"/>
                      </a:lnTo>
                      <a:lnTo>
                        <a:pt x="892" y="215"/>
                      </a:lnTo>
                      <a:lnTo>
                        <a:pt x="890" y="216"/>
                      </a:lnTo>
                      <a:lnTo>
                        <a:pt x="890" y="226"/>
                      </a:lnTo>
                      <a:lnTo>
                        <a:pt x="890" y="235"/>
                      </a:lnTo>
                      <a:lnTo>
                        <a:pt x="890" y="237"/>
                      </a:lnTo>
                      <a:lnTo>
                        <a:pt x="890" y="239"/>
                      </a:lnTo>
                      <a:lnTo>
                        <a:pt x="892" y="237"/>
                      </a:lnTo>
                      <a:lnTo>
                        <a:pt x="894" y="235"/>
                      </a:lnTo>
                      <a:close/>
                      <a:moveTo>
                        <a:pt x="880" y="125"/>
                      </a:moveTo>
                      <a:lnTo>
                        <a:pt x="873" y="97"/>
                      </a:lnTo>
                      <a:lnTo>
                        <a:pt x="863" y="69"/>
                      </a:lnTo>
                      <a:lnTo>
                        <a:pt x="861" y="72"/>
                      </a:lnTo>
                      <a:lnTo>
                        <a:pt x="859" y="74"/>
                      </a:lnTo>
                      <a:lnTo>
                        <a:pt x="865" y="89"/>
                      </a:lnTo>
                      <a:lnTo>
                        <a:pt x="871" y="105"/>
                      </a:lnTo>
                      <a:lnTo>
                        <a:pt x="875" y="120"/>
                      </a:lnTo>
                      <a:lnTo>
                        <a:pt x="878" y="135"/>
                      </a:lnTo>
                      <a:lnTo>
                        <a:pt x="880" y="129"/>
                      </a:lnTo>
                      <a:lnTo>
                        <a:pt x="880" y="125"/>
                      </a:lnTo>
                      <a:close/>
                      <a:moveTo>
                        <a:pt x="861" y="65"/>
                      </a:moveTo>
                      <a:lnTo>
                        <a:pt x="854" y="48"/>
                      </a:lnTo>
                      <a:lnTo>
                        <a:pt x="846" y="31"/>
                      </a:lnTo>
                      <a:lnTo>
                        <a:pt x="837" y="15"/>
                      </a:lnTo>
                      <a:lnTo>
                        <a:pt x="827" y="0"/>
                      </a:lnTo>
                      <a:lnTo>
                        <a:pt x="827" y="2"/>
                      </a:lnTo>
                      <a:lnTo>
                        <a:pt x="825" y="6"/>
                      </a:lnTo>
                      <a:lnTo>
                        <a:pt x="835" y="21"/>
                      </a:lnTo>
                      <a:lnTo>
                        <a:pt x="844" y="38"/>
                      </a:lnTo>
                      <a:lnTo>
                        <a:pt x="852" y="55"/>
                      </a:lnTo>
                      <a:lnTo>
                        <a:pt x="859" y="72"/>
                      </a:lnTo>
                      <a:lnTo>
                        <a:pt x="859" y="69"/>
                      </a:lnTo>
                      <a:lnTo>
                        <a:pt x="861" y="65"/>
                      </a:lnTo>
                      <a:close/>
                      <a:moveTo>
                        <a:pt x="36" y="57"/>
                      </a:moveTo>
                      <a:lnTo>
                        <a:pt x="21" y="95"/>
                      </a:lnTo>
                      <a:lnTo>
                        <a:pt x="11" y="133"/>
                      </a:lnTo>
                      <a:lnTo>
                        <a:pt x="4" y="171"/>
                      </a:lnTo>
                      <a:lnTo>
                        <a:pt x="0" y="213"/>
                      </a:lnTo>
                      <a:lnTo>
                        <a:pt x="2" y="220"/>
                      </a:lnTo>
                      <a:lnTo>
                        <a:pt x="4" y="226"/>
                      </a:lnTo>
                      <a:lnTo>
                        <a:pt x="4" y="205"/>
                      </a:lnTo>
                      <a:lnTo>
                        <a:pt x="6" y="182"/>
                      </a:lnTo>
                      <a:lnTo>
                        <a:pt x="10" y="161"/>
                      </a:lnTo>
                      <a:lnTo>
                        <a:pt x="13" y="141"/>
                      </a:lnTo>
                      <a:lnTo>
                        <a:pt x="19" y="120"/>
                      </a:lnTo>
                      <a:lnTo>
                        <a:pt x="25" y="101"/>
                      </a:lnTo>
                      <a:lnTo>
                        <a:pt x="30" y="80"/>
                      </a:lnTo>
                      <a:lnTo>
                        <a:pt x="38" y="61"/>
                      </a:lnTo>
                      <a:lnTo>
                        <a:pt x="36" y="59"/>
                      </a:lnTo>
                      <a:lnTo>
                        <a:pt x="36" y="57"/>
                      </a:lnTo>
                      <a:close/>
                    </a:path>
                  </a:pathLst>
                </a:custGeom>
                <a:solidFill>
                  <a:srgbClr val="AAABC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701" name="Freeform 565"/>
                <p:cNvSpPr>
                  <a:spLocks noEditPoints="1"/>
                </p:cNvSpPr>
                <p:nvPr/>
              </p:nvSpPr>
              <p:spPr bwMode="auto">
                <a:xfrm>
                  <a:off x="1394" y="2039"/>
                  <a:ext cx="890" cy="239"/>
                </a:xfrm>
                <a:custGeom>
                  <a:avLst/>
                  <a:gdLst/>
                  <a:ahLst/>
                  <a:cxnLst>
                    <a:cxn ang="0">
                      <a:pos x="890" y="233"/>
                    </a:cxn>
                    <a:cxn ang="0">
                      <a:pos x="890" y="224"/>
                    </a:cxn>
                    <a:cxn ang="0">
                      <a:pos x="890" y="213"/>
                    </a:cxn>
                    <a:cxn ang="0">
                      <a:pos x="888" y="214"/>
                    </a:cxn>
                    <a:cxn ang="0">
                      <a:pos x="886" y="214"/>
                    </a:cxn>
                    <a:cxn ang="0">
                      <a:pos x="886" y="224"/>
                    </a:cxn>
                    <a:cxn ang="0">
                      <a:pos x="886" y="233"/>
                    </a:cxn>
                    <a:cxn ang="0">
                      <a:pos x="886" y="235"/>
                    </a:cxn>
                    <a:cxn ang="0">
                      <a:pos x="886" y="239"/>
                    </a:cxn>
                    <a:cxn ang="0">
                      <a:pos x="888" y="237"/>
                    </a:cxn>
                    <a:cxn ang="0">
                      <a:pos x="890" y="235"/>
                    </a:cxn>
                    <a:cxn ang="0">
                      <a:pos x="890" y="233"/>
                    </a:cxn>
                    <a:cxn ang="0">
                      <a:pos x="890" y="233"/>
                    </a:cxn>
                    <a:cxn ang="0">
                      <a:pos x="878" y="127"/>
                    </a:cxn>
                    <a:cxn ang="0">
                      <a:pos x="875" y="112"/>
                    </a:cxn>
                    <a:cxn ang="0">
                      <a:pos x="869" y="99"/>
                    </a:cxn>
                    <a:cxn ang="0">
                      <a:pos x="865" y="84"/>
                    </a:cxn>
                    <a:cxn ang="0">
                      <a:pos x="859" y="70"/>
                    </a:cxn>
                    <a:cxn ang="0">
                      <a:pos x="857" y="72"/>
                    </a:cxn>
                    <a:cxn ang="0">
                      <a:pos x="857" y="76"/>
                    </a:cxn>
                    <a:cxn ang="0">
                      <a:pos x="861" y="91"/>
                    </a:cxn>
                    <a:cxn ang="0">
                      <a:pos x="867" y="106"/>
                    </a:cxn>
                    <a:cxn ang="0">
                      <a:pos x="871" y="121"/>
                    </a:cxn>
                    <a:cxn ang="0">
                      <a:pos x="875" y="137"/>
                    </a:cxn>
                    <a:cxn ang="0">
                      <a:pos x="876" y="133"/>
                    </a:cxn>
                    <a:cxn ang="0">
                      <a:pos x="878" y="127"/>
                    </a:cxn>
                    <a:cxn ang="0">
                      <a:pos x="857" y="67"/>
                    </a:cxn>
                    <a:cxn ang="0">
                      <a:pos x="850" y="49"/>
                    </a:cxn>
                    <a:cxn ang="0">
                      <a:pos x="842" y="32"/>
                    </a:cxn>
                    <a:cxn ang="0">
                      <a:pos x="835" y="17"/>
                    </a:cxn>
                    <a:cxn ang="0">
                      <a:pos x="825" y="0"/>
                    </a:cxn>
                    <a:cxn ang="0">
                      <a:pos x="823" y="4"/>
                    </a:cxn>
                    <a:cxn ang="0">
                      <a:pos x="823" y="6"/>
                    </a:cxn>
                    <a:cxn ang="0">
                      <a:pos x="833" y="23"/>
                    </a:cxn>
                    <a:cxn ang="0">
                      <a:pos x="840" y="40"/>
                    </a:cxn>
                    <a:cxn ang="0">
                      <a:pos x="848" y="57"/>
                    </a:cxn>
                    <a:cxn ang="0">
                      <a:pos x="856" y="74"/>
                    </a:cxn>
                    <a:cxn ang="0">
                      <a:pos x="857" y="70"/>
                    </a:cxn>
                    <a:cxn ang="0">
                      <a:pos x="857" y="67"/>
                    </a:cxn>
                    <a:cxn ang="0">
                      <a:pos x="34" y="57"/>
                    </a:cxn>
                    <a:cxn ang="0">
                      <a:pos x="21" y="95"/>
                    </a:cxn>
                    <a:cxn ang="0">
                      <a:pos x="9" y="135"/>
                    </a:cxn>
                    <a:cxn ang="0">
                      <a:pos x="6" y="156"/>
                    </a:cxn>
                    <a:cxn ang="0">
                      <a:pos x="2" y="175"/>
                    </a:cxn>
                    <a:cxn ang="0">
                      <a:pos x="0" y="195"/>
                    </a:cxn>
                    <a:cxn ang="0">
                      <a:pos x="0" y="218"/>
                    </a:cxn>
                    <a:cxn ang="0">
                      <a:pos x="2" y="224"/>
                    </a:cxn>
                    <a:cxn ang="0">
                      <a:pos x="4" y="231"/>
                    </a:cxn>
                    <a:cxn ang="0">
                      <a:pos x="4" y="209"/>
                    </a:cxn>
                    <a:cxn ang="0">
                      <a:pos x="6" y="186"/>
                    </a:cxn>
                    <a:cxn ang="0">
                      <a:pos x="9" y="165"/>
                    </a:cxn>
                    <a:cxn ang="0">
                      <a:pos x="13" y="142"/>
                    </a:cxn>
                    <a:cxn ang="0">
                      <a:pos x="17" y="121"/>
                    </a:cxn>
                    <a:cxn ang="0">
                      <a:pos x="25" y="101"/>
                    </a:cxn>
                    <a:cxn ang="0">
                      <a:pos x="30" y="80"/>
                    </a:cxn>
                    <a:cxn ang="0">
                      <a:pos x="38" y="61"/>
                    </a:cxn>
                    <a:cxn ang="0">
                      <a:pos x="36" y="59"/>
                    </a:cxn>
                    <a:cxn ang="0">
                      <a:pos x="34" y="57"/>
                    </a:cxn>
                  </a:cxnLst>
                  <a:rect l="0" t="0" r="r" b="b"/>
                  <a:pathLst>
                    <a:path w="890" h="239">
                      <a:moveTo>
                        <a:pt x="890" y="233"/>
                      </a:moveTo>
                      <a:lnTo>
                        <a:pt x="890" y="224"/>
                      </a:lnTo>
                      <a:lnTo>
                        <a:pt x="890" y="213"/>
                      </a:lnTo>
                      <a:lnTo>
                        <a:pt x="888" y="214"/>
                      </a:lnTo>
                      <a:lnTo>
                        <a:pt x="886" y="214"/>
                      </a:lnTo>
                      <a:lnTo>
                        <a:pt x="886" y="224"/>
                      </a:lnTo>
                      <a:lnTo>
                        <a:pt x="886" y="233"/>
                      </a:lnTo>
                      <a:lnTo>
                        <a:pt x="886" y="235"/>
                      </a:lnTo>
                      <a:lnTo>
                        <a:pt x="886" y="239"/>
                      </a:lnTo>
                      <a:lnTo>
                        <a:pt x="888" y="237"/>
                      </a:lnTo>
                      <a:lnTo>
                        <a:pt x="890" y="235"/>
                      </a:lnTo>
                      <a:lnTo>
                        <a:pt x="890" y="233"/>
                      </a:lnTo>
                      <a:lnTo>
                        <a:pt x="890" y="233"/>
                      </a:lnTo>
                      <a:close/>
                      <a:moveTo>
                        <a:pt x="878" y="127"/>
                      </a:moveTo>
                      <a:lnTo>
                        <a:pt x="875" y="112"/>
                      </a:lnTo>
                      <a:lnTo>
                        <a:pt x="869" y="99"/>
                      </a:lnTo>
                      <a:lnTo>
                        <a:pt x="865" y="84"/>
                      </a:lnTo>
                      <a:lnTo>
                        <a:pt x="859" y="70"/>
                      </a:lnTo>
                      <a:lnTo>
                        <a:pt x="857" y="72"/>
                      </a:lnTo>
                      <a:lnTo>
                        <a:pt x="857" y="76"/>
                      </a:lnTo>
                      <a:lnTo>
                        <a:pt x="861" y="91"/>
                      </a:lnTo>
                      <a:lnTo>
                        <a:pt x="867" y="106"/>
                      </a:lnTo>
                      <a:lnTo>
                        <a:pt x="871" y="121"/>
                      </a:lnTo>
                      <a:lnTo>
                        <a:pt x="875" y="137"/>
                      </a:lnTo>
                      <a:lnTo>
                        <a:pt x="876" y="133"/>
                      </a:lnTo>
                      <a:lnTo>
                        <a:pt x="878" y="127"/>
                      </a:lnTo>
                      <a:close/>
                      <a:moveTo>
                        <a:pt x="857" y="67"/>
                      </a:moveTo>
                      <a:lnTo>
                        <a:pt x="850" y="49"/>
                      </a:lnTo>
                      <a:lnTo>
                        <a:pt x="842" y="32"/>
                      </a:lnTo>
                      <a:lnTo>
                        <a:pt x="835" y="17"/>
                      </a:lnTo>
                      <a:lnTo>
                        <a:pt x="825" y="0"/>
                      </a:lnTo>
                      <a:lnTo>
                        <a:pt x="823" y="4"/>
                      </a:lnTo>
                      <a:lnTo>
                        <a:pt x="823" y="6"/>
                      </a:lnTo>
                      <a:lnTo>
                        <a:pt x="833" y="23"/>
                      </a:lnTo>
                      <a:lnTo>
                        <a:pt x="840" y="40"/>
                      </a:lnTo>
                      <a:lnTo>
                        <a:pt x="848" y="57"/>
                      </a:lnTo>
                      <a:lnTo>
                        <a:pt x="856" y="74"/>
                      </a:lnTo>
                      <a:lnTo>
                        <a:pt x="857" y="70"/>
                      </a:lnTo>
                      <a:lnTo>
                        <a:pt x="857" y="67"/>
                      </a:lnTo>
                      <a:close/>
                      <a:moveTo>
                        <a:pt x="34" y="57"/>
                      </a:moveTo>
                      <a:lnTo>
                        <a:pt x="21" y="95"/>
                      </a:lnTo>
                      <a:lnTo>
                        <a:pt x="9" y="135"/>
                      </a:lnTo>
                      <a:lnTo>
                        <a:pt x="6" y="156"/>
                      </a:lnTo>
                      <a:lnTo>
                        <a:pt x="2" y="175"/>
                      </a:lnTo>
                      <a:lnTo>
                        <a:pt x="0" y="195"/>
                      </a:lnTo>
                      <a:lnTo>
                        <a:pt x="0" y="218"/>
                      </a:lnTo>
                      <a:lnTo>
                        <a:pt x="2" y="224"/>
                      </a:lnTo>
                      <a:lnTo>
                        <a:pt x="4" y="231"/>
                      </a:lnTo>
                      <a:lnTo>
                        <a:pt x="4" y="209"/>
                      </a:lnTo>
                      <a:lnTo>
                        <a:pt x="6" y="186"/>
                      </a:lnTo>
                      <a:lnTo>
                        <a:pt x="9" y="165"/>
                      </a:lnTo>
                      <a:lnTo>
                        <a:pt x="13" y="142"/>
                      </a:lnTo>
                      <a:lnTo>
                        <a:pt x="17" y="121"/>
                      </a:lnTo>
                      <a:lnTo>
                        <a:pt x="25" y="101"/>
                      </a:lnTo>
                      <a:lnTo>
                        <a:pt x="30" y="80"/>
                      </a:lnTo>
                      <a:lnTo>
                        <a:pt x="38" y="61"/>
                      </a:lnTo>
                      <a:lnTo>
                        <a:pt x="36" y="59"/>
                      </a:lnTo>
                      <a:lnTo>
                        <a:pt x="34" y="57"/>
                      </a:lnTo>
                      <a:close/>
                    </a:path>
                  </a:pathLst>
                </a:custGeom>
                <a:solidFill>
                  <a:srgbClr val="AAABC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702" name="Freeform 566"/>
                <p:cNvSpPr>
                  <a:spLocks noEditPoints="1"/>
                </p:cNvSpPr>
                <p:nvPr/>
              </p:nvSpPr>
              <p:spPr bwMode="auto">
                <a:xfrm>
                  <a:off x="1396" y="2043"/>
                  <a:ext cx="886" cy="237"/>
                </a:xfrm>
                <a:custGeom>
                  <a:avLst/>
                  <a:gdLst/>
                  <a:ahLst/>
                  <a:cxnLst>
                    <a:cxn ang="0">
                      <a:pos x="886" y="229"/>
                    </a:cxn>
                    <a:cxn ang="0">
                      <a:pos x="886" y="220"/>
                    </a:cxn>
                    <a:cxn ang="0">
                      <a:pos x="886" y="210"/>
                    </a:cxn>
                    <a:cxn ang="0">
                      <a:pos x="884" y="210"/>
                    </a:cxn>
                    <a:cxn ang="0">
                      <a:pos x="880" y="210"/>
                    </a:cxn>
                    <a:cxn ang="0">
                      <a:pos x="882" y="220"/>
                    </a:cxn>
                    <a:cxn ang="0">
                      <a:pos x="882" y="229"/>
                    </a:cxn>
                    <a:cxn ang="0">
                      <a:pos x="882" y="233"/>
                    </a:cxn>
                    <a:cxn ang="0">
                      <a:pos x="882" y="237"/>
                    </a:cxn>
                    <a:cxn ang="0">
                      <a:pos x="884" y="235"/>
                    </a:cxn>
                    <a:cxn ang="0">
                      <a:pos x="886" y="233"/>
                    </a:cxn>
                    <a:cxn ang="0">
                      <a:pos x="886" y="231"/>
                    </a:cxn>
                    <a:cxn ang="0">
                      <a:pos x="886" y="229"/>
                    </a:cxn>
                    <a:cxn ang="0">
                      <a:pos x="874" y="129"/>
                    </a:cxn>
                    <a:cxn ang="0">
                      <a:pos x="871" y="114"/>
                    </a:cxn>
                    <a:cxn ang="0">
                      <a:pos x="867" y="99"/>
                    </a:cxn>
                    <a:cxn ang="0">
                      <a:pos x="861" y="83"/>
                    </a:cxn>
                    <a:cxn ang="0">
                      <a:pos x="855" y="68"/>
                    </a:cxn>
                    <a:cxn ang="0">
                      <a:pos x="855" y="72"/>
                    </a:cxn>
                    <a:cxn ang="0">
                      <a:pos x="854" y="76"/>
                    </a:cxn>
                    <a:cxn ang="0">
                      <a:pos x="859" y="91"/>
                    </a:cxn>
                    <a:cxn ang="0">
                      <a:pos x="863" y="106"/>
                    </a:cxn>
                    <a:cxn ang="0">
                      <a:pos x="869" y="121"/>
                    </a:cxn>
                    <a:cxn ang="0">
                      <a:pos x="873" y="138"/>
                    </a:cxn>
                    <a:cxn ang="0">
                      <a:pos x="873" y="133"/>
                    </a:cxn>
                    <a:cxn ang="0">
                      <a:pos x="874" y="129"/>
                    </a:cxn>
                    <a:cxn ang="0">
                      <a:pos x="855" y="66"/>
                    </a:cxn>
                    <a:cxn ang="0">
                      <a:pos x="848" y="49"/>
                    </a:cxn>
                    <a:cxn ang="0">
                      <a:pos x="840" y="32"/>
                    </a:cxn>
                    <a:cxn ang="0">
                      <a:pos x="831" y="15"/>
                    </a:cxn>
                    <a:cxn ang="0">
                      <a:pos x="821" y="0"/>
                    </a:cxn>
                    <a:cxn ang="0">
                      <a:pos x="821" y="2"/>
                    </a:cxn>
                    <a:cxn ang="0">
                      <a:pos x="819" y="6"/>
                    </a:cxn>
                    <a:cxn ang="0">
                      <a:pos x="829" y="21"/>
                    </a:cxn>
                    <a:cxn ang="0">
                      <a:pos x="838" y="38"/>
                    </a:cxn>
                    <a:cxn ang="0">
                      <a:pos x="846" y="57"/>
                    </a:cxn>
                    <a:cxn ang="0">
                      <a:pos x="854" y="74"/>
                    </a:cxn>
                    <a:cxn ang="0">
                      <a:pos x="854" y="70"/>
                    </a:cxn>
                    <a:cxn ang="0">
                      <a:pos x="855" y="66"/>
                    </a:cxn>
                    <a:cxn ang="0">
                      <a:pos x="34" y="55"/>
                    </a:cxn>
                    <a:cxn ang="0">
                      <a:pos x="26" y="74"/>
                    </a:cxn>
                    <a:cxn ang="0">
                      <a:pos x="21" y="95"/>
                    </a:cxn>
                    <a:cxn ang="0">
                      <a:pos x="15" y="114"/>
                    </a:cxn>
                    <a:cxn ang="0">
                      <a:pos x="9" y="135"/>
                    </a:cxn>
                    <a:cxn ang="0">
                      <a:pos x="6" y="155"/>
                    </a:cxn>
                    <a:cxn ang="0">
                      <a:pos x="2" y="176"/>
                    </a:cxn>
                    <a:cxn ang="0">
                      <a:pos x="0" y="199"/>
                    </a:cxn>
                    <a:cxn ang="0">
                      <a:pos x="0" y="220"/>
                    </a:cxn>
                    <a:cxn ang="0">
                      <a:pos x="2" y="227"/>
                    </a:cxn>
                    <a:cxn ang="0">
                      <a:pos x="4" y="235"/>
                    </a:cxn>
                    <a:cxn ang="0">
                      <a:pos x="4" y="231"/>
                    </a:cxn>
                    <a:cxn ang="0">
                      <a:pos x="4" y="229"/>
                    </a:cxn>
                    <a:cxn ang="0">
                      <a:pos x="4" y="207"/>
                    </a:cxn>
                    <a:cxn ang="0">
                      <a:pos x="6" y="184"/>
                    </a:cxn>
                    <a:cxn ang="0">
                      <a:pos x="9" y="163"/>
                    </a:cxn>
                    <a:cxn ang="0">
                      <a:pos x="13" y="140"/>
                    </a:cxn>
                    <a:cxn ang="0">
                      <a:pos x="17" y="119"/>
                    </a:cxn>
                    <a:cxn ang="0">
                      <a:pos x="23" y="99"/>
                    </a:cxn>
                    <a:cxn ang="0">
                      <a:pos x="30" y="78"/>
                    </a:cxn>
                    <a:cxn ang="0">
                      <a:pos x="38" y="59"/>
                    </a:cxn>
                    <a:cxn ang="0">
                      <a:pos x="36" y="57"/>
                    </a:cxn>
                    <a:cxn ang="0">
                      <a:pos x="34" y="55"/>
                    </a:cxn>
                  </a:cxnLst>
                  <a:rect l="0" t="0" r="r" b="b"/>
                  <a:pathLst>
                    <a:path w="886" h="237">
                      <a:moveTo>
                        <a:pt x="886" y="229"/>
                      </a:moveTo>
                      <a:lnTo>
                        <a:pt x="886" y="220"/>
                      </a:lnTo>
                      <a:lnTo>
                        <a:pt x="886" y="210"/>
                      </a:lnTo>
                      <a:lnTo>
                        <a:pt x="884" y="210"/>
                      </a:lnTo>
                      <a:lnTo>
                        <a:pt x="880" y="210"/>
                      </a:lnTo>
                      <a:lnTo>
                        <a:pt x="882" y="220"/>
                      </a:lnTo>
                      <a:lnTo>
                        <a:pt x="882" y="229"/>
                      </a:lnTo>
                      <a:lnTo>
                        <a:pt x="882" y="233"/>
                      </a:lnTo>
                      <a:lnTo>
                        <a:pt x="882" y="237"/>
                      </a:lnTo>
                      <a:lnTo>
                        <a:pt x="884" y="235"/>
                      </a:lnTo>
                      <a:lnTo>
                        <a:pt x="886" y="233"/>
                      </a:lnTo>
                      <a:lnTo>
                        <a:pt x="886" y="231"/>
                      </a:lnTo>
                      <a:lnTo>
                        <a:pt x="886" y="229"/>
                      </a:lnTo>
                      <a:close/>
                      <a:moveTo>
                        <a:pt x="874" y="129"/>
                      </a:moveTo>
                      <a:lnTo>
                        <a:pt x="871" y="114"/>
                      </a:lnTo>
                      <a:lnTo>
                        <a:pt x="867" y="99"/>
                      </a:lnTo>
                      <a:lnTo>
                        <a:pt x="861" y="83"/>
                      </a:lnTo>
                      <a:lnTo>
                        <a:pt x="855" y="68"/>
                      </a:lnTo>
                      <a:lnTo>
                        <a:pt x="855" y="72"/>
                      </a:lnTo>
                      <a:lnTo>
                        <a:pt x="854" y="76"/>
                      </a:lnTo>
                      <a:lnTo>
                        <a:pt x="859" y="91"/>
                      </a:lnTo>
                      <a:lnTo>
                        <a:pt x="863" y="106"/>
                      </a:lnTo>
                      <a:lnTo>
                        <a:pt x="869" y="121"/>
                      </a:lnTo>
                      <a:lnTo>
                        <a:pt x="873" y="138"/>
                      </a:lnTo>
                      <a:lnTo>
                        <a:pt x="873" y="133"/>
                      </a:lnTo>
                      <a:lnTo>
                        <a:pt x="874" y="129"/>
                      </a:lnTo>
                      <a:close/>
                      <a:moveTo>
                        <a:pt x="855" y="66"/>
                      </a:moveTo>
                      <a:lnTo>
                        <a:pt x="848" y="49"/>
                      </a:lnTo>
                      <a:lnTo>
                        <a:pt x="840" y="32"/>
                      </a:lnTo>
                      <a:lnTo>
                        <a:pt x="831" y="15"/>
                      </a:lnTo>
                      <a:lnTo>
                        <a:pt x="821" y="0"/>
                      </a:lnTo>
                      <a:lnTo>
                        <a:pt x="821" y="2"/>
                      </a:lnTo>
                      <a:lnTo>
                        <a:pt x="819" y="6"/>
                      </a:lnTo>
                      <a:lnTo>
                        <a:pt x="829" y="21"/>
                      </a:lnTo>
                      <a:lnTo>
                        <a:pt x="838" y="38"/>
                      </a:lnTo>
                      <a:lnTo>
                        <a:pt x="846" y="57"/>
                      </a:lnTo>
                      <a:lnTo>
                        <a:pt x="854" y="74"/>
                      </a:lnTo>
                      <a:lnTo>
                        <a:pt x="854" y="70"/>
                      </a:lnTo>
                      <a:lnTo>
                        <a:pt x="855" y="66"/>
                      </a:lnTo>
                      <a:close/>
                      <a:moveTo>
                        <a:pt x="34" y="55"/>
                      </a:moveTo>
                      <a:lnTo>
                        <a:pt x="26" y="74"/>
                      </a:lnTo>
                      <a:lnTo>
                        <a:pt x="21" y="95"/>
                      </a:lnTo>
                      <a:lnTo>
                        <a:pt x="15" y="114"/>
                      </a:lnTo>
                      <a:lnTo>
                        <a:pt x="9" y="135"/>
                      </a:lnTo>
                      <a:lnTo>
                        <a:pt x="6" y="155"/>
                      </a:lnTo>
                      <a:lnTo>
                        <a:pt x="2" y="176"/>
                      </a:lnTo>
                      <a:lnTo>
                        <a:pt x="0" y="199"/>
                      </a:lnTo>
                      <a:lnTo>
                        <a:pt x="0" y="220"/>
                      </a:lnTo>
                      <a:lnTo>
                        <a:pt x="2" y="227"/>
                      </a:lnTo>
                      <a:lnTo>
                        <a:pt x="4" y="235"/>
                      </a:lnTo>
                      <a:lnTo>
                        <a:pt x="4" y="231"/>
                      </a:lnTo>
                      <a:lnTo>
                        <a:pt x="4" y="229"/>
                      </a:lnTo>
                      <a:lnTo>
                        <a:pt x="4" y="207"/>
                      </a:lnTo>
                      <a:lnTo>
                        <a:pt x="6" y="184"/>
                      </a:lnTo>
                      <a:lnTo>
                        <a:pt x="9" y="163"/>
                      </a:lnTo>
                      <a:lnTo>
                        <a:pt x="13" y="140"/>
                      </a:lnTo>
                      <a:lnTo>
                        <a:pt x="17" y="119"/>
                      </a:lnTo>
                      <a:lnTo>
                        <a:pt x="23" y="99"/>
                      </a:lnTo>
                      <a:lnTo>
                        <a:pt x="30" y="78"/>
                      </a:lnTo>
                      <a:lnTo>
                        <a:pt x="38" y="59"/>
                      </a:lnTo>
                      <a:lnTo>
                        <a:pt x="36" y="57"/>
                      </a:lnTo>
                      <a:lnTo>
                        <a:pt x="34" y="55"/>
                      </a:lnTo>
                      <a:close/>
                    </a:path>
                  </a:pathLst>
                </a:custGeom>
                <a:solidFill>
                  <a:srgbClr val="ABABC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703" name="Freeform 567"/>
                <p:cNvSpPr>
                  <a:spLocks noEditPoints="1"/>
                </p:cNvSpPr>
                <p:nvPr/>
              </p:nvSpPr>
              <p:spPr bwMode="auto">
                <a:xfrm>
                  <a:off x="1398" y="2045"/>
                  <a:ext cx="882" cy="239"/>
                </a:xfrm>
                <a:custGeom>
                  <a:avLst/>
                  <a:gdLst/>
                  <a:ahLst/>
                  <a:cxnLst>
                    <a:cxn ang="0">
                      <a:pos x="882" y="218"/>
                    </a:cxn>
                    <a:cxn ang="0">
                      <a:pos x="880" y="208"/>
                    </a:cxn>
                    <a:cxn ang="0">
                      <a:pos x="876" y="208"/>
                    </a:cxn>
                    <a:cxn ang="0">
                      <a:pos x="876" y="218"/>
                    </a:cxn>
                    <a:cxn ang="0">
                      <a:pos x="876" y="231"/>
                    </a:cxn>
                    <a:cxn ang="0">
                      <a:pos x="880" y="235"/>
                    </a:cxn>
                    <a:cxn ang="0">
                      <a:pos x="882" y="229"/>
                    </a:cxn>
                    <a:cxn ang="0">
                      <a:pos x="871" y="131"/>
                    </a:cxn>
                    <a:cxn ang="0">
                      <a:pos x="863" y="100"/>
                    </a:cxn>
                    <a:cxn ang="0">
                      <a:pos x="853" y="70"/>
                    </a:cxn>
                    <a:cxn ang="0">
                      <a:pos x="850" y="76"/>
                    </a:cxn>
                    <a:cxn ang="0">
                      <a:pos x="861" y="108"/>
                    </a:cxn>
                    <a:cxn ang="0">
                      <a:pos x="869" y="140"/>
                    </a:cxn>
                    <a:cxn ang="0">
                      <a:pos x="871" y="131"/>
                    </a:cxn>
                    <a:cxn ang="0">
                      <a:pos x="844" y="51"/>
                    </a:cxn>
                    <a:cxn ang="0">
                      <a:pos x="829" y="17"/>
                    </a:cxn>
                    <a:cxn ang="0">
                      <a:pos x="817" y="4"/>
                    </a:cxn>
                    <a:cxn ang="0">
                      <a:pos x="827" y="23"/>
                    </a:cxn>
                    <a:cxn ang="0">
                      <a:pos x="842" y="57"/>
                    </a:cxn>
                    <a:cxn ang="0">
                      <a:pos x="852" y="72"/>
                    </a:cxn>
                    <a:cxn ang="0">
                      <a:pos x="34" y="55"/>
                    </a:cxn>
                    <a:cxn ang="0">
                      <a:pos x="21" y="95"/>
                    </a:cxn>
                    <a:cxn ang="0">
                      <a:pos x="9" y="136"/>
                    </a:cxn>
                    <a:cxn ang="0">
                      <a:pos x="2" y="180"/>
                    </a:cxn>
                    <a:cxn ang="0">
                      <a:pos x="0" y="225"/>
                    </a:cxn>
                    <a:cxn ang="0">
                      <a:pos x="4" y="239"/>
                    </a:cxn>
                    <a:cxn ang="0">
                      <a:pos x="4" y="227"/>
                    </a:cxn>
                    <a:cxn ang="0">
                      <a:pos x="5" y="182"/>
                    </a:cxn>
                    <a:cxn ang="0">
                      <a:pos x="13" y="140"/>
                    </a:cxn>
                    <a:cxn ang="0">
                      <a:pos x="24" y="98"/>
                    </a:cxn>
                    <a:cxn ang="0">
                      <a:pos x="38" y="59"/>
                    </a:cxn>
                    <a:cxn ang="0">
                      <a:pos x="34" y="55"/>
                    </a:cxn>
                  </a:cxnLst>
                  <a:rect l="0" t="0" r="r" b="b"/>
                  <a:pathLst>
                    <a:path w="882" h="239">
                      <a:moveTo>
                        <a:pt x="882" y="227"/>
                      </a:moveTo>
                      <a:lnTo>
                        <a:pt x="882" y="218"/>
                      </a:lnTo>
                      <a:lnTo>
                        <a:pt x="882" y="208"/>
                      </a:lnTo>
                      <a:lnTo>
                        <a:pt x="880" y="208"/>
                      </a:lnTo>
                      <a:lnTo>
                        <a:pt x="878" y="208"/>
                      </a:lnTo>
                      <a:lnTo>
                        <a:pt x="876" y="208"/>
                      </a:lnTo>
                      <a:lnTo>
                        <a:pt x="876" y="208"/>
                      </a:lnTo>
                      <a:lnTo>
                        <a:pt x="876" y="218"/>
                      </a:lnTo>
                      <a:lnTo>
                        <a:pt x="876" y="227"/>
                      </a:lnTo>
                      <a:lnTo>
                        <a:pt x="876" y="231"/>
                      </a:lnTo>
                      <a:lnTo>
                        <a:pt x="876" y="237"/>
                      </a:lnTo>
                      <a:lnTo>
                        <a:pt x="880" y="235"/>
                      </a:lnTo>
                      <a:lnTo>
                        <a:pt x="882" y="233"/>
                      </a:lnTo>
                      <a:lnTo>
                        <a:pt x="882" y="229"/>
                      </a:lnTo>
                      <a:lnTo>
                        <a:pt x="882" y="227"/>
                      </a:lnTo>
                      <a:close/>
                      <a:moveTo>
                        <a:pt x="871" y="131"/>
                      </a:moveTo>
                      <a:lnTo>
                        <a:pt x="867" y="115"/>
                      </a:lnTo>
                      <a:lnTo>
                        <a:pt x="863" y="100"/>
                      </a:lnTo>
                      <a:lnTo>
                        <a:pt x="857" y="85"/>
                      </a:lnTo>
                      <a:lnTo>
                        <a:pt x="853" y="70"/>
                      </a:lnTo>
                      <a:lnTo>
                        <a:pt x="852" y="74"/>
                      </a:lnTo>
                      <a:lnTo>
                        <a:pt x="850" y="76"/>
                      </a:lnTo>
                      <a:lnTo>
                        <a:pt x="855" y="93"/>
                      </a:lnTo>
                      <a:lnTo>
                        <a:pt x="861" y="108"/>
                      </a:lnTo>
                      <a:lnTo>
                        <a:pt x="865" y="123"/>
                      </a:lnTo>
                      <a:lnTo>
                        <a:pt x="869" y="140"/>
                      </a:lnTo>
                      <a:lnTo>
                        <a:pt x="871" y="136"/>
                      </a:lnTo>
                      <a:lnTo>
                        <a:pt x="871" y="131"/>
                      </a:lnTo>
                      <a:close/>
                      <a:moveTo>
                        <a:pt x="852" y="68"/>
                      </a:moveTo>
                      <a:lnTo>
                        <a:pt x="844" y="51"/>
                      </a:lnTo>
                      <a:lnTo>
                        <a:pt x="836" y="34"/>
                      </a:lnTo>
                      <a:lnTo>
                        <a:pt x="829" y="17"/>
                      </a:lnTo>
                      <a:lnTo>
                        <a:pt x="819" y="0"/>
                      </a:lnTo>
                      <a:lnTo>
                        <a:pt x="817" y="4"/>
                      </a:lnTo>
                      <a:lnTo>
                        <a:pt x="817" y="6"/>
                      </a:lnTo>
                      <a:lnTo>
                        <a:pt x="827" y="23"/>
                      </a:lnTo>
                      <a:lnTo>
                        <a:pt x="834" y="40"/>
                      </a:lnTo>
                      <a:lnTo>
                        <a:pt x="842" y="57"/>
                      </a:lnTo>
                      <a:lnTo>
                        <a:pt x="850" y="76"/>
                      </a:lnTo>
                      <a:lnTo>
                        <a:pt x="852" y="72"/>
                      </a:lnTo>
                      <a:lnTo>
                        <a:pt x="852" y="68"/>
                      </a:lnTo>
                      <a:close/>
                      <a:moveTo>
                        <a:pt x="34" y="55"/>
                      </a:moveTo>
                      <a:lnTo>
                        <a:pt x="26" y="74"/>
                      </a:lnTo>
                      <a:lnTo>
                        <a:pt x="21" y="95"/>
                      </a:lnTo>
                      <a:lnTo>
                        <a:pt x="13" y="115"/>
                      </a:lnTo>
                      <a:lnTo>
                        <a:pt x="9" y="136"/>
                      </a:lnTo>
                      <a:lnTo>
                        <a:pt x="5" y="159"/>
                      </a:lnTo>
                      <a:lnTo>
                        <a:pt x="2" y="180"/>
                      </a:lnTo>
                      <a:lnTo>
                        <a:pt x="0" y="203"/>
                      </a:lnTo>
                      <a:lnTo>
                        <a:pt x="0" y="225"/>
                      </a:lnTo>
                      <a:lnTo>
                        <a:pt x="2" y="233"/>
                      </a:lnTo>
                      <a:lnTo>
                        <a:pt x="4" y="239"/>
                      </a:lnTo>
                      <a:lnTo>
                        <a:pt x="4" y="233"/>
                      </a:lnTo>
                      <a:lnTo>
                        <a:pt x="4" y="227"/>
                      </a:lnTo>
                      <a:lnTo>
                        <a:pt x="5" y="205"/>
                      </a:lnTo>
                      <a:lnTo>
                        <a:pt x="5" y="182"/>
                      </a:lnTo>
                      <a:lnTo>
                        <a:pt x="9" y="161"/>
                      </a:lnTo>
                      <a:lnTo>
                        <a:pt x="13" y="140"/>
                      </a:lnTo>
                      <a:lnTo>
                        <a:pt x="17" y="119"/>
                      </a:lnTo>
                      <a:lnTo>
                        <a:pt x="24" y="98"/>
                      </a:lnTo>
                      <a:lnTo>
                        <a:pt x="30" y="78"/>
                      </a:lnTo>
                      <a:lnTo>
                        <a:pt x="38" y="59"/>
                      </a:lnTo>
                      <a:lnTo>
                        <a:pt x="36" y="57"/>
                      </a:lnTo>
                      <a:lnTo>
                        <a:pt x="34" y="55"/>
                      </a:lnTo>
                      <a:close/>
                    </a:path>
                  </a:pathLst>
                </a:custGeom>
                <a:solidFill>
                  <a:srgbClr val="ABACD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704" name="Freeform 568"/>
                <p:cNvSpPr>
                  <a:spLocks noEditPoints="1"/>
                </p:cNvSpPr>
                <p:nvPr/>
              </p:nvSpPr>
              <p:spPr bwMode="auto">
                <a:xfrm>
                  <a:off x="1400" y="2049"/>
                  <a:ext cx="878" cy="242"/>
                </a:xfrm>
                <a:custGeom>
                  <a:avLst/>
                  <a:gdLst/>
                  <a:ahLst/>
                  <a:cxnLst>
                    <a:cxn ang="0">
                      <a:pos x="878" y="214"/>
                    </a:cxn>
                    <a:cxn ang="0">
                      <a:pos x="876" y="204"/>
                    </a:cxn>
                    <a:cxn ang="0">
                      <a:pos x="874" y="204"/>
                    </a:cxn>
                    <a:cxn ang="0">
                      <a:pos x="872" y="214"/>
                    </a:cxn>
                    <a:cxn ang="0">
                      <a:pos x="872" y="229"/>
                    </a:cxn>
                    <a:cxn ang="0">
                      <a:pos x="874" y="233"/>
                    </a:cxn>
                    <a:cxn ang="0">
                      <a:pos x="878" y="227"/>
                    </a:cxn>
                    <a:cxn ang="0">
                      <a:pos x="869" y="132"/>
                    </a:cxn>
                    <a:cxn ang="0">
                      <a:pos x="859" y="100"/>
                    </a:cxn>
                    <a:cxn ang="0">
                      <a:pos x="850" y="70"/>
                    </a:cxn>
                    <a:cxn ang="0">
                      <a:pos x="848" y="75"/>
                    </a:cxn>
                    <a:cxn ang="0">
                      <a:pos x="857" y="108"/>
                    </a:cxn>
                    <a:cxn ang="0">
                      <a:pos x="865" y="140"/>
                    </a:cxn>
                    <a:cxn ang="0">
                      <a:pos x="869" y="132"/>
                    </a:cxn>
                    <a:cxn ang="0">
                      <a:pos x="842" y="51"/>
                    </a:cxn>
                    <a:cxn ang="0">
                      <a:pos x="825" y="15"/>
                    </a:cxn>
                    <a:cxn ang="0">
                      <a:pos x="815" y="2"/>
                    </a:cxn>
                    <a:cxn ang="0">
                      <a:pos x="823" y="20"/>
                    </a:cxn>
                    <a:cxn ang="0">
                      <a:pos x="840" y="57"/>
                    </a:cxn>
                    <a:cxn ang="0">
                      <a:pos x="848" y="75"/>
                    </a:cxn>
                    <a:cxn ang="0">
                      <a:pos x="848" y="72"/>
                    </a:cxn>
                    <a:cxn ang="0">
                      <a:pos x="34" y="53"/>
                    </a:cxn>
                    <a:cxn ang="0">
                      <a:pos x="19" y="93"/>
                    </a:cxn>
                    <a:cxn ang="0">
                      <a:pos x="9" y="134"/>
                    </a:cxn>
                    <a:cxn ang="0">
                      <a:pos x="2" y="178"/>
                    </a:cxn>
                    <a:cxn ang="0">
                      <a:pos x="0" y="223"/>
                    </a:cxn>
                    <a:cxn ang="0">
                      <a:pos x="0" y="229"/>
                    </a:cxn>
                    <a:cxn ang="0">
                      <a:pos x="5" y="242"/>
                    </a:cxn>
                    <a:cxn ang="0">
                      <a:pos x="5" y="223"/>
                    </a:cxn>
                    <a:cxn ang="0">
                      <a:pos x="7" y="180"/>
                    </a:cxn>
                    <a:cxn ang="0">
                      <a:pos x="13" y="136"/>
                    </a:cxn>
                    <a:cxn ang="0">
                      <a:pos x="24" y="96"/>
                    </a:cxn>
                    <a:cxn ang="0">
                      <a:pos x="38" y="57"/>
                    </a:cxn>
                    <a:cxn ang="0">
                      <a:pos x="34" y="53"/>
                    </a:cxn>
                  </a:cxnLst>
                  <a:rect l="0" t="0" r="r" b="b"/>
                  <a:pathLst>
                    <a:path w="878" h="242">
                      <a:moveTo>
                        <a:pt x="878" y="223"/>
                      </a:moveTo>
                      <a:lnTo>
                        <a:pt x="878" y="214"/>
                      </a:lnTo>
                      <a:lnTo>
                        <a:pt x="876" y="204"/>
                      </a:lnTo>
                      <a:lnTo>
                        <a:pt x="876" y="204"/>
                      </a:lnTo>
                      <a:lnTo>
                        <a:pt x="876" y="204"/>
                      </a:lnTo>
                      <a:lnTo>
                        <a:pt x="874" y="204"/>
                      </a:lnTo>
                      <a:lnTo>
                        <a:pt x="872" y="206"/>
                      </a:lnTo>
                      <a:lnTo>
                        <a:pt x="872" y="214"/>
                      </a:lnTo>
                      <a:lnTo>
                        <a:pt x="872" y="223"/>
                      </a:lnTo>
                      <a:lnTo>
                        <a:pt x="872" y="229"/>
                      </a:lnTo>
                      <a:lnTo>
                        <a:pt x="872" y="235"/>
                      </a:lnTo>
                      <a:lnTo>
                        <a:pt x="874" y="233"/>
                      </a:lnTo>
                      <a:lnTo>
                        <a:pt x="878" y="231"/>
                      </a:lnTo>
                      <a:lnTo>
                        <a:pt x="878" y="227"/>
                      </a:lnTo>
                      <a:lnTo>
                        <a:pt x="878" y="223"/>
                      </a:lnTo>
                      <a:close/>
                      <a:moveTo>
                        <a:pt x="869" y="132"/>
                      </a:moveTo>
                      <a:lnTo>
                        <a:pt x="865" y="115"/>
                      </a:lnTo>
                      <a:lnTo>
                        <a:pt x="859" y="100"/>
                      </a:lnTo>
                      <a:lnTo>
                        <a:pt x="855" y="85"/>
                      </a:lnTo>
                      <a:lnTo>
                        <a:pt x="850" y="70"/>
                      </a:lnTo>
                      <a:lnTo>
                        <a:pt x="848" y="74"/>
                      </a:lnTo>
                      <a:lnTo>
                        <a:pt x="848" y="75"/>
                      </a:lnTo>
                      <a:lnTo>
                        <a:pt x="851" y="91"/>
                      </a:lnTo>
                      <a:lnTo>
                        <a:pt x="857" y="108"/>
                      </a:lnTo>
                      <a:lnTo>
                        <a:pt x="861" y="123"/>
                      </a:lnTo>
                      <a:lnTo>
                        <a:pt x="865" y="140"/>
                      </a:lnTo>
                      <a:lnTo>
                        <a:pt x="867" y="136"/>
                      </a:lnTo>
                      <a:lnTo>
                        <a:pt x="869" y="132"/>
                      </a:lnTo>
                      <a:close/>
                      <a:moveTo>
                        <a:pt x="850" y="68"/>
                      </a:moveTo>
                      <a:lnTo>
                        <a:pt x="842" y="51"/>
                      </a:lnTo>
                      <a:lnTo>
                        <a:pt x="834" y="32"/>
                      </a:lnTo>
                      <a:lnTo>
                        <a:pt x="825" y="15"/>
                      </a:lnTo>
                      <a:lnTo>
                        <a:pt x="815" y="0"/>
                      </a:lnTo>
                      <a:lnTo>
                        <a:pt x="815" y="2"/>
                      </a:lnTo>
                      <a:lnTo>
                        <a:pt x="813" y="5"/>
                      </a:lnTo>
                      <a:lnTo>
                        <a:pt x="823" y="20"/>
                      </a:lnTo>
                      <a:lnTo>
                        <a:pt x="832" y="39"/>
                      </a:lnTo>
                      <a:lnTo>
                        <a:pt x="840" y="57"/>
                      </a:lnTo>
                      <a:lnTo>
                        <a:pt x="848" y="75"/>
                      </a:lnTo>
                      <a:lnTo>
                        <a:pt x="848" y="75"/>
                      </a:lnTo>
                      <a:lnTo>
                        <a:pt x="848" y="74"/>
                      </a:lnTo>
                      <a:lnTo>
                        <a:pt x="848" y="72"/>
                      </a:lnTo>
                      <a:lnTo>
                        <a:pt x="850" y="68"/>
                      </a:lnTo>
                      <a:close/>
                      <a:moveTo>
                        <a:pt x="34" y="53"/>
                      </a:moveTo>
                      <a:lnTo>
                        <a:pt x="26" y="72"/>
                      </a:lnTo>
                      <a:lnTo>
                        <a:pt x="19" y="93"/>
                      </a:lnTo>
                      <a:lnTo>
                        <a:pt x="13" y="113"/>
                      </a:lnTo>
                      <a:lnTo>
                        <a:pt x="9" y="134"/>
                      </a:lnTo>
                      <a:lnTo>
                        <a:pt x="5" y="157"/>
                      </a:lnTo>
                      <a:lnTo>
                        <a:pt x="2" y="178"/>
                      </a:lnTo>
                      <a:lnTo>
                        <a:pt x="0" y="201"/>
                      </a:lnTo>
                      <a:lnTo>
                        <a:pt x="0" y="223"/>
                      </a:lnTo>
                      <a:lnTo>
                        <a:pt x="0" y="225"/>
                      </a:lnTo>
                      <a:lnTo>
                        <a:pt x="0" y="229"/>
                      </a:lnTo>
                      <a:lnTo>
                        <a:pt x="2" y="235"/>
                      </a:lnTo>
                      <a:lnTo>
                        <a:pt x="5" y="242"/>
                      </a:lnTo>
                      <a:lnTo>
                        <a:pt x="5" y="233"/>
                      </a:lnTo>
                      <a:lnTo>
                        <a:pt x="5" y="223"/>
                      </a:lnTo>
                      <a:lnTo>
                        <a:pt x="5" y="201"/>
                      </a:lnTo>
                      <a:lnTo>
                        <a:pt x="7" y="180"/>
                      </a:lnTo>
                      <a:lnTo>
                        <a:pt x="9" y="157"/>
                      </a:lnTo>
                      <a:lnTo>
                        <a:pt x="13" y="136"/>
                      </a:lnTo>
                      <a:lnTo>
                        <a:pt x="19" y="115"/>
                      </a:lnTo>
                      <a:lnTo>
                        <a:pt x="24" y="96"/>
                      </a:lnTo>
                      <a:lnTo>
                        <a:pt x="30" y="75"/>
                      </a:lnTo>
                      <a:lnTo>
                        <a:pt x="38" y="57"/>
                      </a:lnTo>
                      <a:lnTo>
                        <a:pt x="36" y="55"/>
                      </a:lnTo>
                      <a:lnTo>
                        <a:pt x="34" y="53"/>
                      </a:lnTo>
                      <a:close/>
                    </a:path>
                  </a:pathLst>
                </a:custGeom>
                <a:solidFill>
                  <a:srgbClr val="ABACD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705" name="Freeform 569"/>
                <p:cNvSpPr>
                  <a:spLocks noEditPoints="1"/>
                </p:cNvSpPr>
                <p:nvPr/>
              </p:nvSpPr>
              <p:spPr bwMode="auto">
                <a:xfrm>
                  <a:off x="1402" y="2051"/>
                  <a:ext cx="872" cy="248"/>
                </a:xfrm>
                <a:custGeom>
                  <a:avLst/>
                  <a:gdLst/>
                  <a:ahLst/>
                  <a:cxnLst>
                    <a:cxn ang="0">
                      <a:pos x="872" y="221"/>
                    </a:cxn>
                    <a:cxn ang="0">
                      <a:pos x="872" y="212"/>
                    </a:cxn>
                    <a:cxn ang="0">
                      <a:pos x="872" y="202"/>
                    </a:cxn>
                    <a:cxn ang="0">
                      <a:pos x="870" y="204"/>
                    </a:cxn>
                    <a:cxn ang="0">
                      <a:pos x="868" y="204"/>
                    </a:cxn>
                    <a:cxn ang="0">
                      <a:pos x="868" y="212"/>
                    </a:cxn>
                    <a:cxn ang="0">
                      <a:pos x="868" y="221"/>
                    </a:cxn>
                    <a:cxn ang="0">
                      <a:pos x="868" y="227"/>
                    </a:cxn>
                    <a:cxn ang="0">
                      <a:pos x="868" y="235"/>
                    </a:cxn>
                    <a:cxn ang="0">
                      <a:pos x="870" y="233"/>
                    </a:cxn>
                    <a:cxn ang="0">
                      <a:pos x="872" y="231"/>
                    </a:cxn>
                    <a:cxn ang="0">
                      <a:pos x="872" y="225"/>
                    </a:cxn>
                    <a:cxn ang="0">
                      <a:pos x="872" y="221"/>
                    </a:cxn>
                    <a:cxn ang="0">
                      <a:pos x="865" y="134"/>
                    </a:cxn>
                    <a:cxn ang="0">
                      <a:pos x="861" y="117"/>
                    </a:cxn>
                    <a:cxn ang="0">
                      <a:pos x="857" y="102"/>
                    </a:cxn>
                    <a:cxn ang="0">
                      <a:pos x="851" y="87"/>
                    </a:cxn>
                    <a:cxn ang="0">
                      <a:pos x="846" y="70"/>
                    </a:cxn>
                    <a:cxn ang="0">
                      <a:pos x="844" y="75"/>
                    </a:cxn>
                    <a:cxn ang="0">
                      <a:pos x="846" y="72"/>
                    </a:cxn>
                    <a:cxn ang="0">
                      <a:pos x="846" y="72"/>
                    </a:cxn>
                    <a:cxn ang="0">
                      <a:pos x="846" y="70"/>
                    </a:cxn>
                    <a:cxn ang="0">
                      <a:pos x="838" y="51"/>
                    </a:cxn>
                    <a:cxn ang="0">
                      <a:pos x="830" y="34"/>
                    </a:cxn>
                    <a:cxn ang="0">
                      <a:pos x="823" y="17"/>
                    </a:cxn>
                    <a:cxn ang="0">
                      <a:pos x="813" y="0"/>
                    </a:cxn>
                    <a:cxn ang="0">
                      <a:pos x="811" y="3"/>
                    </a:cxn>
                    <a:cxn ang="0">
                      <a:pos x="810" y="5"/>
                    </a:cxn>
                    <a:cxn ang="0">
                      <a:pos x="827" y="37"/>
                    </a:cxn>
                    <a:cxn ang="0">
                      <a:pos x="842" y="72"/>
                    </a:cxn>
                    <a:cxn ang="0">
                      <a:pos x="853" y="106"/>
                    </a:cxn>
                    <a:cxn ang="0">
                      <a:pos x="861" y="142"/>
                    </a:cxn>
                    <a:cxn ang="0">
                      <a:pos x="863" y="138"/>
                    </a:cxn>
                    <a:cxn ang="0">
                      <a:pos x="865" y="134"/>
                    </a:cxn>
                    <a:cxn ang="0">
                      <a:pos x="34" y="53"/>
                    </a:cxn>
                    <a:cxn ang="0">
                      <a:pos x="26" y="72"/>
                    </a:cxn>
                    <a:cxn ang="0">
                      <a:pos x="20" y="92"/>
                    </a:cxn>
                    <a:cxn ang="0">
                      <a:pos x="13" y="113"/>
                    </a:cxn>
                    <a:cxn ang="0">
                      <a:pos x="9" y="134"/>
                    </a:cxn>
                    <a:cxn ang="0">
                      <a:pos x="5" y="155"/>
                    </a:cxn>
                    <a:cxn ang="0">
                      <a:pos x="1" y="176"/>
                    </a:cxn>
                    <a:cxn ang="0">
                      <a:pos x="1" y="199"/>
                    </a:cxn>
                    <a:cxn ang="0">
                      <a:pos x="0" y="221"/>
                    </a:cxn>
                    <a:cxn ang="0">
                      <a:pos x="0" y="227"/>
                    </a:cxn>
                    <a:cxn ang="0">
                      <a:pos x="0" y="233"/>
                    </a:cxn>
                    <a:cxn ang="0">
                      <a:pos x="3" y="240"/>
                    </a:cxn>
                    <a:cxn ang="0">
                      <a:pos x="5" y="248"/>
                    </a:cxn>
                    <a:cxn ang="0">
                      <a:pos x="5" y="235"/>
                    </a:cxn>
                    <a:cxn ang="0">
                      <a:pos x="5" y="221"/>
                    </a:cxn>
                    <a:cxn ang="0">
                      <a:pos x="5" y="199"/>
                    </a:cxn>
                    <a:cxn ang="0">
                      <a:pos x="7" y="178"/>
                    </a:cxn>
                    <a:cxn ang="0">
                      <a:pos x="9" y="157"/>
                    </a:cxn>
                    <a:cxn ang="0">
                      <a:pos x="13" y="136"/>
                    </a:cxn>
                    <a:cxn ang="0">
                      <a:pos x="19" y="115"/>
                    </a:cxn>
                    <a:cxn ang="0">
                      <a:pos x="24" y="94"/>
                    </a:cxn>
                    <a:cxn ang="0">
                      <a:pos x="30" y="75"/>
                    </a:cxn>
                    <a:cxn ang="0">
                      <a:pos x="38" y="56"/>
                    </a:cxn>
                    <a:cxn ang="0">
                      <a:pos x="36" y="55"/>
                    </a:cxn>
                    <a:cxn ang="0">
                      <a:pos x="34" y="53"/>
                    </a:cxn>
                  </a:cxnLst>
                  <a:rect l="0" t="0" r="r" b="b"/>
                  <a:pathLst>
                    <a:path w="872" h="248">
                      <a:moveTo>
                        <a:pt x="872" y="221"/>
                      </a:moveTo>
                      <a:lnTo>
                        <a:pt x="872" y="212"/>
                      </a:lnTo>
                      <a:lnTo>
                        <a:pt x="872" y="202"/>
                      </a:lnTo>
                      <a:lnTo>
                        <a:pt x="870" y="204"/>
                      </a:lnTo>
                      <a:lnTo>
                        <a:pt x="868" y="204"/>
                      </a:lnTo>
                      <a:lnTo>
                        <a:pt x="868" y="212"/>
                      </a:lnTo>
                      <a:lnTo>
                        <a:pt x="868" y="221"/>
                      </a:lnTo>
                      <a:lnTo>
                        <a:pt x="868" y="227"/>
                      </a:lnTo>
                      <a:lnTo>
                        <a:pt x="868" y="235"/>
                      </a:lnTo>
                      <a:lnTo>
                        <a:pt x="870" y="233"/>
                      </a:lnTo>
                      <a:lnTo>
                        <a:pt x="872" y="231"/>
                      </a:lnTo>
                      <a:lnTo>
                        <a:pt x="872" y="225"/>
                      </a:lnTo>
                      <a:lnTo>
                        <a:pt x="872" y="221"/>
                      </a:lnTo>
                      <a:close/>
                      <a:moveTo>
                        <a:pt x="865" y="134"/>
                      </a:moveTo>
                      <a:lnTo>
                        <a:pt x="861" y="117"/>
                      </a:lnTo>
                      <a:lnTo>
                        <a:pt x="857" y="102"/>
                      </a:lnTo>
                      <a:lnTo>
                        <a:pt x="851" y="87"/>
                      </a:lnTo>
                      <a:lnTo>
                        <a:pt x="846" y="70"/>
                      </a:lnTo>
                      <a:lnTo>
                        <a:pt x="844" y="75"/>
                      </a:lnTo>
                      <a:lnTo>
                        <a:pt x="846" y="72"/>
                      </a:lnTo>
                      <a:lnTo>
                        <a:pt x="846" y="72"/>
                      </a:lnTo>
                      <a:lnTo>
                        <a:pt x="846" y="70"/>
                      </a:lnTo>
                      <a:lnTo>
                        <a:pt x="838" y="51"/>
                      </a:lnTo>
                      <a:lnTo>
                        <a:pt x="830" y="34"/>
                      </a:lnTo>
                      <a:lnTo>
                        <a:pt x="823" y="17"/>
                      </a:lnTo>
                      <a:lnTo>
                        <a:pt x="813" y="0"/>
                      </a:lnTo>
                      <a:lnTo>
                        <a:pt x="811" y="3"/>
                      </a:lnTo>
                      <a:lnTo>
                        <a:pt x="810" y="5"/>
                      </a:lnTo>
                      <a:lnTo>
                        <a:pt x="827" y="37"/>
                      </a:lnTo>
                      <a:lnTo>
                        <a:pt x="842" y="72"/>
                      </a:lnTo>
                      <a:lnTo>
                        <a:pt x="853" y="106"/>
                      </a:lnTo>
                      <a:lnTo>
                        <a:pt x="861" y="142"/>
                      </a:lnTo>
                      <a:lnTo>
                        <a:pt x="863" y="138"/>
                      </a:lnTo>
                      <a:lnTo>
                        <a:pt x="865" y="134"/>
                      </a:lnTo>
                      <a:close/>
                      <a:moveTo>
                        <a:pt x="34" y="53"/>
                      </a:moveTo>
                      <a:lnTo>
                        <a:pt x="26" y="72"/>
                      </a:lnTo>
                      <a:lnTo>
                        <a:pt x="20" y="92"/>
                      </a:lnTo>
                      <a:lnTo>
                        <a:pt x="13" y="113"/>
                      </a:lnTo>
                      <a:lnTo>
                        <a:pt x="9" y="134"/>
                      </a:lnTo>
                      <a:lnTo>
                        <a:pt x="5" y="155"/>
                      </a:lnTo>
                      <a:lnTo>
                        <a:pt x="1" y="176"/>
                      </a:lnTo>
                      <a:lnTo>
                        <a:pt x="1" y="199"/>
                      </a:lnTo>
                      <a:lnTo>
                        <a:pt x="0" y="221"/>
                      </a:lnTo>
                      <a:lnTo>
                        <a:pt x="0" y="227"/>
                      </a:lnTo>
                      <a:lnTo>
                        <a:pt x="0" y="233"/>
                      </a:lnTo>
                      <a:lnTo>
                        <a:pt x="3" y="240"/>
                      </a:lnTo>
                      <a:lnTo>
                        <a:pt x="5" y="248"/>
                      </a:lnTo>
                      <a:lnTo>
                        <a:pt x="5" y="235"/>
                      </a:lnTo>
                      <a:lnTo>
                        <a:pt x="5" y="221"/>
                      </a:lnTo>
                      <a:lnTo>
                        <a:pt x="5" y="199"/>
                      </a:lnTo>
                      <a:lnTo>
                        <a:pt x="7" y="178"/>
                      </a:lnTo>
                      <a:lnTo>
                        <a:pt x="9" y="157"/>
                      </a:lnTo>
                      <a:lnTo>
                        <a:pt x="13" y="136"/>
                      </a:lnTo>
                      <a:lnTo>
                        <a:pt x="19" y="115"/>
                      </a:lnTo>
                      <a:lnTo>
                        <a:pt x="24" y="94"/>
                      </a:lnTo>
                      <a:lnTo>
                        <a:pt x="30" y="75"/>
                      </a:lnTo>
                      <a:lnTo>
                        <a:pt x="38" y="56"/>
                      </a:lnTo>
                      <a:lnTo>
                        <a:pt x="36" y="55"/>
                      </a:lnTo>
                      <a:lnTo>
                        <a:pt x="34" y="53"/>
                      </a:lnTo>
                      <a:close/>
                    </a:path>
                  </a:pathLst>
                </a:custGeom>
                <a:solidFill>
                  <a:srgbClr val="ACACD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706" name="Freeform 570"/>
                <p:cNvSpPr>
                  <a:spLocks noEditPoints="1"/>
                </p:cNvSpPr>
                <p:nvPr/>
              </p:nvSpPr>
              <p:spPr bwMode="auto">
                <a:xfrm>
                  <a:off x="1405" y="2054"/>
                  <a:ext cx="867" cy="251"/>
                </a:xfrm>
                <a:custGeom>
                  <a:avLst/>
                  <a:gdLst/>
                  <a:ahLst/>
                  <a:cxnLst>
                    <a:cxn ang="0">
                      <a:pos x="867" y="218"/>
                    </a:cxn>
                    <a:cxn ang="0">
                      <a:pos x="867" y="209"/>
                    </a:cxn>
                    <a:cxn ang="0">
                      <a:pos x="867" y="201"/>
                    </a:cxn>
                    <a:cxn ang="0">
                      <a:pos x="865" y="201"/>
                    </a:cxn>
                    <a:cxn ang="0">
                      <a:pos x="864" y="201"/>
                    </a:cxn>
                    <a:cxn ang="0">
                      <a:pos x="864" y="211"/>
                    </a:cxn>
                    <a:cxn ang="0">
                      <a:pos x="864" y="218"/>
                    </a:cxn>
                    <a:cxn ang="0">
                      <a:pos x="864" y="226"/>
                    </a:cxn>
                    <a:cxn ang="0">
                      <a:pos x="864" y="234"/>
                    </a:cxn>
                    <a:cxn ang="0">
                      <a:pos x="865" y="232"/>
                    </a:cxn>
                    <a:cxn ang="0">
                      <a:pos x="867" y="230"/>
                    </a:cxn>
                    <a:cxn ang="0">
                      <a:pos x="867" y="224"/>
                    </a:cxn>
                    <a:cxn ang="0">
                      <a:pos x="867" y="218"/>
                    </a:cxn>
                    <a:cxn ang="0">
                      <a:pos x="860" y="135"/>
                    </a:cxn>
                    <a:cxn ang="0">
                      <a:pos x="856" y="118"/>
                    </a:cxn>
                    <a:cxn ang="0">
                      <a:pos x="852" y="103"/>
                    </a:cxn>
                    <a:cxn ang="0">
                      <a:pos x="846" y="86"/>
                    </a:cxn>
                    <a:cxn ang="0">
                      <a:pos x="843" y="70"/>
                    </a:cxn>
                    <a:cxn ang="0">
                      <a:pos x="841" y="72"/>
                    </a:cxn>
                    <a:cxn ang="0">
                      <a:pos x="843" y="70"/>
                    </a:cxn>
                    <a:cxn ang="0">
                      <a:pos x="835" y="52"/>
                    </a:cxn>
                    <a:cxn ang="0">
                      <a:pos x="827" y="34"/>
                    </a:cxn>
                    <a:cxn ang="0">
                      <a:pos x="818" y="15"/>
                    </a:cxn>
                    <a:cxn ang="0">
                      <a:pos x="808" y="0"/>
                    </a:cxn>
                    <a:cxn ang="0">
                      <a:pos x="807" y="2"/>
                    </a:cxn>
                    <a:cxn ang="0">
                      <a:pos x="807" y="4"/>
                    </a:cxn>
                    <a:cxn ang="0">
                      <a:pos x="824" y="36"/>
                    </a:cxn>
                    <a:cxn ang="0">
                      <a:pos x="837" y="72"/>
                    </a:cxn>
                    <a:cxn ang="0">
                      <a:pos x="848" y="106"/>
                    </a:cxn>
                    <a:cxn ang="0">
                      <a:pos x="856" y="144"/>
                    </a:cxn>
                    <a:cxn ang="0">
                      <a:pos x="858" y="139"/>
                    </a:cxn>
                    <a:cxn ang="0">
                      <a:pos x="860" y="135"/>
                    </a:cxn>
                    <a:cxn ang="0">
                      <a:pos x="33" y="52"/>
                    </a:cxn>
                    <a:cxn ang="0">
                      <a:pos x="25" y="70"/>
                    </a:cxn>
                    <a:cxn ang="0">
                      <a:pos x="19" y="91"/>
                    </a:cxn>
                    <a:cxn ang="0">
                      <a:pos x="14" y="110"/>
                    </a:cxn>
                    <a:cxn ang="0">
                      <a:pos x="8" y="131"/>
                    </a:cxn>
                    <a:cxn ang="0">
                      <a:pos x="4" y="152"/>
                    </a:cxn>
                    <a:cxn ang="0">
                      <a:pos x="2" y="175"/>
                    </a:cxn>
                    <a:cxn ang="0">
                      <a:pos x="0" y="196"/>
                    </a:cxn>
                    <a:cxn ang="0">
                      <a:pos x="0" y="218"/>
                    </a:cxn>
                    <a:cxn ang="0">
                      <a:pos x="0" y="228"/>
                    </a:cxn>
                    <a:cxn ang="0">
                      <a:pos x="0" y="237"/>
                    </a:cxn>
                    <a:cxn ang="0">
                      <a:pos x="2" y="245"/>
                    </a:cxn>
                    <a:cxn ang="0">
                      <a:pos x="6" y="251"/>
                    </a:cxn>
                    <a:cxn ang="0">
                      <a:pos x="4" y="235"/>
                    </a:cxn>
                    <a:cxn ang="0">
                      <a:pos x="4" y="218"/>
                    </a:cxn>
                    <a:cxn ang="0">
                      <a:pos x="4" y="196"/>
                    </a:cxn>
                    <a:cxn ang="0">
                      <a:pos x="6" y="175"/>
                    </a:cxn>
                    <a:cxn ang="0">
                      <a:pos x="8" y="154"/>
                    </a:cxn>
                    <a:cxn ang="0">
                      <a:pos x="12" y="133"/>
                    </a:cxn>
                    <a:cxn ang="0">
                      <a:pos x="17" y="114"/>
                    </a:cxn>
                    <a:cxn ang="0">
                      <a:pos x="23" y="93"/>
                    </a:cxn>
                    <a:cxn ang="0">
                      <a:pos x="29" y="74"/>
                    </a:cxn>
                    <a:cxn ang="0">
                      <a:pos x="36" y="55"/>
                    </a:cxn>
                    <a:cxn ang="0">
                      <a:pos x="35" y="53"/>
                    </a:cxn>
                    <a:cxn ang="0">
                      <a:pos x="33" y="52"/>
                    </a:cxn>
                  </a:cxnLst>
                  <a:rect l="0" t="0" r="r" b="b"/>
                  <a:pathLst>
                    <a:path w="867" h="251">
                      <a:moveTo>
                        <a:pt x="867" y="218"/>
                      </a:moveTo>
                      <a:lnTo>
                        <a:pt x="867" y="209"/>
                      </a:lnTo>
                      <a:lnTo>
                        <a:pt x="867" y="201"/>
                      </a:lnTo>
                      <a:lnTo>
                        <a:pt x="865" y="201"/>
                      </a:lnTo>
                      <a:lnTo>
                        <a:pt x="864" y="201"/>
                      </a:lnTo>
                      <a:lnTo>
                        <a:pt x="864" y="211"/>
                      </a:lnTo>
                      <a:lnTo>
                        <a:pt x="864" y="218"/>
                      </a:lnTo>
                      <a:lnTo>
                        <a:pt x="864" y="226"/>
                      </a:lnTo>
                      <a:lnTo>
                        <a:pt x="864" y="234"/>
                      </a:lnTo>
                      <a:lnTo>
                        <a:pt x="865" y="232"/>
                      </a:lnTo>
                      <a:lnTo>
                        <a:pt x="867" y="230"/>
                      </a:lnTo>
                      <a:lnTo>
                        <a:pt x="867" y="224"/>
                      </a:lnTo>
                      <a:lnTo>
                        <a:pt x="867" y="218"/>
                      </a:lnTo>
                      <a:close/>
                      <a:moveTo>
                        <a:pt x="860" y="135"/>
                      </a:moveTo>
                      <a:lnTo>
                        <a:pt x="856" y="118"/>
                      </a:lnTo>
                      <a:lnTo>
                        <a:pt x="852" y="103"/>
                      </a:lnTo>
                      <a:lnTo>
                        <a:pt x="846" y="86"/>
                      </a:lnTo>
                      <a:lnTo>
                        <a:pt x="843" y="70"/>
                      </a:lnTo>
                      <a:lnTo>
                        <a:pt x="841" y="72"/>
                      </a:lnTo>
                      <a:lnTo>
                        <a:pt x="843" y="70"/>
                      </a:lnTo>
                      <a:lnTo>
                        <a:pt x="835" y="52"/>
                      </a:lnTo>
                      <a:lnTo>
                        <a:pt x="827" y="34"/>
                      </a:lnTo>
                      <a:lnTo>
                        <a:pt x="818" y="15"/>
                      </a:lnTo>
                      <a:lnTo>
                        <a:pt x="808" y="0"/>
                      </a:lnTo>
                      <a:lnTo>
                        <a:pt x="807" y="2"/>
                      </a:lnTo>
                      <a:lnTo>
                        <a:pt x="807" y="4"/>
                      </a:lnTo>
                      <a:lnTo>
                        <a:pt x="824" y="36"/>
                      </a:lnTo>
                      <a:lnTo>
                        <a:pt x="837" y="72"/>
                      </a:lnTo>
                      <a:lnTo>
                        <a:pt x="848" y="106"/>
                      </a:lnTo>
                      <a:lnTo>
                        <a:pt x="856" y="144"/>
                      </a:lnTo>
                      <a:lnTo>
                        <a:pt x="858" y="139"/>
                      </a:lnTo>
                      <a:lnTo>
                        <a:pt x="860" y="135"/>
                      </a:lnTo>
                      <a:close/>
                      <a:moveTo>
                        <a:pt x="33" y="52"/>
                      </a:moveTo>
                      <a:lnTo>
                        <a:pt x="25" y="70"/>
                      </a:lnTo>
                      <a:lnTo>
                        <a:pt x="19" y="91"/>
                      </a:lnTo>
                      <a:lnTo>
                        <a:pt x="14" y="110"/>
                      </a:lnTo>
                      <a:lnTo>
                        <a:pt x="8" y="131"/>
                      </a:lnTo>
                      <a:lnTo>
                        <a:pt x="4" y="152"/>
                      </a:lnTo>
                      <a:lnTo>
                        <a:pt x="2" y="175"/>
                      </a:lnTo>
                      <a:lnTo>
                        <a:pt x="0" y="196"/>
                      </a:lnTo>
                      <a:lnTo>
                        <a:pt x="0" y="218"/>
                      </a:lnTo>
                      <a:lnTo>
                        <a:pt x="0" y="228"/>
                      </a:lnTo>
                      <a:lnTo>
                        <a:pt x="0" y="237"/>
                      </a:lnTo>
                      <a:lnTo>
                        <a:pt x="2" y="245"/>
                      </a:lnTo>
                      <a:lnTo>
                        <a:pt x="6" y="251"/>
                      </a:lnTo>
                      <a:lnTo>
                        <a:pt x="4" y="235"/>
                      </a:lnTo>
                      <a:lnTo>
                        <a:pt x="4" y="218"/>
                      </a:lnTo>
                      <a:lnTo>
                        <a:pt x="4" y="196"/>
                      </a:lnTo>
                      <a:lnTo>
                        <a:pt x="6" y="175"/>
                      </a:lnTo>
                      <a:lnTo>
                        <a:pt x="8" y="154"/>
                      </a:lnTo>
                      <a:lnTo>
                        <a:pt x="12" y="133"/>
                      </a:lnTo>
                      <a:lnTo>
                        <a:pt x="17" y="114"/>
                      </a:lnTo>
                      <a:lnTo>
                        <a:pt x="23" y="93"/>
                      </a:lnTo>
                      <a:lnTo>
                        <a:pt x="29" y="74"/>
                      </a:lnTo>
                      <a:lnTo>
                        <a:pt x="36" y="55"/>
                      </a:lnTo>
                      <a:lnTo>
                        <a:pt x="35" y="53"/>
                      </a:lnTo>
                      <a:lnTo>
                        <a:pt x="33" y="52"/>
                      </a:lnTo>
                      <a:close/>
                    </a:path>
                  </a:pathLst>
                </a:custGeom>
                <a:solidFill>
                  <a:srgbClr val="ACACD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707" name="Freeform 571"/>
                <p:cNvSpPr>
                  <a:spLocks noEditPoints="1"/>
                </p:cNvSpPr>
                <p:nvPr/>
              </p:nvSpPr>
              <p:spPr bwMode="auto">
                <a:xfrm>
                  <a:off x="1407" y="2056"/>
                  <a:ext cx="863" cy="256"/>
                </a:xfrm>
                <a:custGeom>
                  <a:avLst/>
                  <a:gdLst/>
                  <a:ahLst/>
                  <a:cxnLst>
                    <a:cxn ang="0">
                      <a:pos x="863" y="216"/>
                    </a:cxn>
                    <a:cxn ang="0">
                      <a:pos x="863" y="207"/>
                    </a:cxn>
                    <a:cxn ang="0">
                      <a:pos x="863" y="199"/>
                    </a:cxn>
                    <a:cxn ang="0">
                      <a:pos x="862" y="199"/>
                    </a:cxn>
                    <a:cxn ang="0">
                      <a:pos x="858" y="201"/>
                    </a:cxn>
                    <a:cxn ang="0">
                      <a:pos x="860" y="209"/>
                    </a:cxn>
                    <a:cxn ang="0">
                      <a:pos x="860" y="216"/>
                    </a:cxn>
                    <a:cxn ang="0">
                      <a:pos x="858" y="226"/>
                    </a:cxn>
                    <a:cxn ang="0">
                      <a:pos x="858" y="233"/>
                    </a:cxn>
                    <a:cxn ang="0">
                      <a:pos x="862" y="232"/>
                    </a:cxn>
                    <a:cxn ang="0">
                      <a:pos x="863" y="230"/>
                    </a:cxn>
                    <a:cxn ang="0">
                      <a:pos x="863" y="222"/>
                    </a:cxn>
                    <a:cxn ang="0">
                      <a:pos x="863" y="216"/>
                    </a:cxn>
                    <a:cxn ang="0">
                      <a:pos x="856" y="137"/>
                    </a:cxn>
                    <a:cxn ang="0">
                      <a:pos x="848" y="101"/>
                    </a:cxn>
                    <a:cxn ang="0">
                      <a:pos x="837" y="67"/>
                    </a:cxn>
                    <a:cxn ang="0">
                      <a:pos x="822" y="32"/>
                    </a:cxn>
                    <a:cxn ang="0">
                      <a:pos x="805" y="0"/>
                    </a:cxn>
                    <a:cxn ang="0">
                      <a:pos x="805" y="2"/>
                    </a:cxn>
                    <a:cxn ang="0">
                      <a:pos x="803" y="6"/>
                    </a:cxn>
                    <a:cxn ang="0">
                      <a:pos x="820" y="38"/>
                    </a:cxn>
                    <a:cxn ang="0">
                      <a:pos x="835" y="72"/>
                    </a:cxn>
                    <a:cxn ang="0">
                      <a:pos x="844" y="108"/>
                    </a:cxn>
                    <a:cxn ang="0">
                      <a:pos x="854" y="146"/>
                    </a:cxn>
                    <a:cxn ang="0">
                      <a:pos x="854" y="142"/>
                    </a:cxn>
                    <a:cxn ang="0">
                      <a:pos x="856" y="137"/>
                    </a:cxn>
                    <a:cxn ang="0">
                      <a:pos x="33" y="51"/>
                    </a:cxn>
                    <a:cxn ang="0">
                      <a:pos x="25" y="70"/>
                    </a:cxn>
                    <a:cxn ang="0">
                      <a:pos x="19" y="89"/>
                    </a:cxn>
                    <a:cxn ang="0">
                      <a:pos x="14" y="110"/>
                    </a:cxn>
                    <a:cxn ang="0">
                      <a:pos x="8" y="131"/>
                    </a:cxn>
                    <a:cxn ang="0">
                      <a:pos x="4" y="152"/>
                    </a:cxn>
                    <a:cxn ang="0">
                      <a:pos x="2" y="173"/>
                    </a:cxn>
                    <a:cxn ang="0">
                      <a:pos x="0" y="194"/>
                    </a:cxn>
                    <a:cxn ang="0">
                      <a:pos x="0" y="216"/>
                    </a:cxn>
                    <a:cxn ang="0">
                      <a:pos x="0" y="230"/>
                    </a:cxn>
                    <a:cxn ang="0">
                      <a:pos x="0" y="243"/>
                    </a:cxn>
                    <a:cxn ang="0">
                      <a:pos x="4" y="249"/>
                    </a:cxn>
                    <a:cxn ang="0">
                      <a:pos x="6" y="256"/>
                    </a:cxn>
                    <a:cxn ang="0">
                      <a:pos x="4" y="235"/>
                    </a:cxn>
                    <a:cxn ang="0">
                      <a:pos x="4" y="216"/>
                    </a:cxn>
                    <a:cxn ang="0">
                      <a:pos x="4" y="196"/>
                    </a:cxn>
                    <a:cxn ang="0">
                      <a:pos x="6" y="175"/>
                    </a:cxn>
                    <a:cxn ang="0">
                      <a:pos x="10" y="154"/>
                    </a:cxn>
                    <a:cxn ang="0">
                      <a:pos x="12" y="133"/>
                    </a:cxn>
                    <a:cxn ang="0">
                      <a:pos x="17" y="112"/>
                    </a:cxn>
                    <a:cxn ang="0">
                      <a:pos x="23" y="93"/>
                    </a:cxn>
                    <a:cxn ang="0">
                      <a:pos x="29" y="74"/>
                    </a:cxn>
                    <a:cxn ang="0">
                      <a:pos x="36" y="55"/>
                    </a:cxn>
                    <a:cxn ang="0">
                      <a:pos x="34" y="53"/>
                    </a:cxn>
                    <a:cxn ang="0">
                      <a:pos x="33" y="51"/>
                    </a:cxn>
                  </a:cxnLst>
                  <a:rect l="0" t="0" r="r" b="b"/>
                  <a:pathLst>
                    <a:path w="863" h="256">
                      <a:moveTo>
                        <a:pt x="863" y="216"/>
                      </a:moveTo>
                      <a:lnTo>
                        <a:pt x="863" y="207"/>
                      </a:lnTo>
                      <a:lnTo>
                        <a:pt x="863" y="199"/>
                      </a:lnTo>
                      <a:lnTo>
                        <a:pt x="862" y="199"/>
                      </a:lnTo>
                      <a:lnTo>
                        <a:pt x="858" y="201"/>
                      </a:lnTo>
                      <a:lnTo>
                        <a:pt x="860" y="209"/>
                      </a:lnTo>
                      <a:lnTo>
                        <a:pt x="860" y="216"/>
                      </a:lnTo>
                      <a:lnTo>
                        <a:pt x="858" y="226"/>
                      </a:lnTo>
                      <a:lnTo>
                        <a:pt x="858" y="233"/>
                      </a:lnTo>
                      <a:lnTo>
                        <a:pt x="862" y="232"/>
                      </a:lnTo>
                      <a:lnTo>
                        <a:pt x="863" y="230"/>
                      </a:lnTo>
                      <a:lnTo>
                        <a:pt x="863" y="222"/>
                      </a:lnTo>
                      <a:lnTo>
                        <a:pt x="863" y="216"/>
                      </a:lnTo>
                      <a:close/>
                      <a:moveTo>
                        <a:pt x="856" y="137"/>
                      </a:moveTo>
                      <a:lnTo>
                        <a:pt x="848" y="101"/>
                      </a:lnTo>
                      <a:lnTo>
                        <a:pt x="837" y="67"/>
                      </a:lnTo>
                      <a:lnTo>
                        <a:pt x="822" y="32"/>
                      </a:lnTo>
                      <a:lnTo>
                        <a:pt x="805" y="0"/>
                      </a:lnTo>
                      <a:lnTo>
                        <a:pt x="805" y="2"/>
                      </a:lnTo>
                      <a:lnTo>
                        <a:pt x="803" y="6"/>
                      </a:lnTo>
                      <a:lnTo>
                        <a:pt x="820" y="38"/>
                      </a:lnTo>
                      <a:lnTo>
                        <a:pt x="835" y="72"/>
                      </a:lnTo>
                      <a:lnTo>
                        <a:pt x="844" y="108"/>
                      </a:lnTo>
                      <a:lnTo>
                        <a:pt x="854" y="146"/>
                      </a:lnTo>
                      <a:lnTo>
                        <a:pt x="854" y="142"/>
                      </a:lnTo>
                      <a:lnTo>
                        <a:pt x="856" y="137"/>
                      </a:lnTo>
                      <a:close/>
                      <a:moveTo>
                        <a:pt x="33" y="51"/>
                      </a:moveTo>
                      <a:lnTo>
                        <a:pt x="25" y="70"/>
                      </a:lnTo>
                      <a:lnTo>
                        <a:pt x="19" y="89"/>
                      </a:lnTo>
                      <a:lnTo>
                        <a:pt x="14" y="110"/>
                      </a:lnTo>
                      <a:lnTo>
                        <a:pt x="8" y="131"/>
                      </a:lnTo>
                      <a:lnTo>
                        <a:pt x="4" y="152"/>
                      </a:lnTo>
                      <a:lnTo>
                        <a:pt x="2" y="173"/>
                      </a:lnTo>
                      <a:lnTo>
                        <a:pt x="0" y="194"/>
                      </a:lnTo>
                      <a:lnTo>
                        <a:pt x="0" y="216"/>
                      </a:lnTo>
                      <a:lnTo>
                        <a:pt x="0" y="230"/>
                      </a:lnTo>
                      <a:lnTo>
                        <a:pt x="0" y="243"/>
                      </a:lnTo>
                      <a:lnTo>
                        <a:pt x="4" y="249"/>
                      </a:lnTo>
                      <a:lnTo>
                        <a:pt x="6" y="256"/>
                      </a:lnTo>
                      <a:lnTo>
                        <a:pt x="4" y="235"/>
                      </a:lnTo>
                      <a:lnTo>
                        <a:pt x="4" y="216"/>
                      </a:lnTo>
                      <a:lnTo>
                        <a:pt x="4" y="196"/>
                      </a:lnTo>
                      <a:lnTo>
                        <a:pt x="6" y="175"/>
                      </a:lnTo>
                      <a:lnTo>
                        <a:pt x="10" y="154"/>
                      </a:lnTo>
                      <a:lnTo>
                        <a:pt x="12" y="133"/>
                      </a:lnTo>
                      <a:lnTo>
                        <a:pt x="17" y="112"/>
                      </a:lnTo>
                      <a:lnTo>
                        <a:pt x="23" y="93"/>
                      </a:lnTo>
                      <a:lnTo>
                        <a:pt x="29" y="74"/>
                      </a:lnTo>
                      <a:lnTo>
                        <a:pt x="36" y="55"/>
                      </a:lnTo>
                      <a:lnTo>
                        <a:pt x="34" y="53"/>
                      </a:lnTo>
                      <a:lnTo>
                        <a:pt x="33" y="51"/>
                      </a:lnTo>
                      <a:close/>
                    </a:path>
                  </a:pathLst>
                </a:custGeom>
                <a:solidFill>
                  <a:srgbClr val="ACADD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708" name="Freeform 572"/>
                <p:cNvSpPr>
                  <a:spLocks noEditPoints="1"/>
                </p:cNvSpPr>
                <p:nvPr/>
              </p:nvSpPr>
              <p:spPr bwMode="auto">
                <a:xfrm>
                  <a:off x="1409" y="2058"/>
                  <a:ext cx="860" cy="262"/>
                </a:xfrm>
                <a:custGeom>
                  <a:avLst/>
                  <a:gdLst/>
                  <a:ahLst/>
                  <a:cxnLst>
                    <a:cxn ang="0">
                      <a:pos x="860" y="214"/>
                    </a:cxn>
                    <a:cxn ang="0">
                      <a:pos x="860" y="207"/>
                    </a:cxn>
                    <a:cxn ang="0">
                      <a:pos x="860" y="197"/>
                    </a:cxn>
                    <a:cxn ang="0">
                      <a:pos x="856" y="199"/>
                    </a:cxn>
                    <a:cxn ang="0">
                      <a:pos x="854" y="199"/>
                    </a:cxn>
                    <a:cxn ang="0">
                      <a:pos x="854" y="207"/>
                    </a:cxn>
                    <a:cxn ang="0">
                      <a:pos x="854" y="214"/>
                    </a:cxn>
                    <a:cxn ang="0">
                      <a:pos x="854" y="224"/>
                    </a:cxn>
                    <a:cxn ang="0">
                      <a:pos x="854" y="235"/>
                    </a:cxn>
                    <a:cxn ang="0">
                      <a:pos x="856" y="231"/>
                    </a:cxn>
                    <a:cxn ang="0">
                      <a:pos x="860" y="230"/>
                    </a:cxn>
                    <a:cxn ang="0">
                      <a:pos x="860" y="222"/>
                    </a:cxn>
                    <a:cxn ang="0">
                      <a:pos x="860" y="214"/>
                    </a:cxn>
                    <a:cxn ang="0">
                      <a:pos x="852" y="140"/>
                    </a:cxn>
                    <a:cxn ang="0">
                      <a:pos x="844" y="102"/>
                    </a:cxn>
                    <a:cxn ang="0">
                      <a:pos x="833" y="68"/>
                    </a:cxn>
                    <a:cxn ang="0">
                      <a:pos x="820" y="32"/>
                    </a:cxn>
                    <a:cxn ang="0">
                      <a:pos x="803" y="0"/>
                    </a:cxn>
                    <a:cxn ang="0">
                      <a:pos x="801" y="4"/>
                    </a:cxn>
                    <a:cxn ang="0">
                      <a:pos x="801" y="6"/>
                    </a:cxn>
                    <a:cxn ang="0">
                      <a:pos x="818" y="40"/>
                    </a:cxn>
                    <a:cxn ang="0">
                      <a:pos x="831" y="74"/>
                    </a:cxn>
                    <a:cxn ang="0">
                      <a:pos x="842" y="110"/>
                    </a:cxn>
                    <a:cxn ang="0">
                      <a:pos x="850" y="148"/>
                    </a:cxn>
                    <a:cxn ang="0">
                      <a:pos x="852" y="144"/>
                    </a:cxn>
                    <a:cxn ang="0">
                      <a:pos x="852" y="140"/>
                    </a:cxn>
                    <a:cxn ang="0">
                      <a:pos x="32" y="51"/>
                    </a:cxn>
                    <a:cxn ang="0">
                      <a:pos x="25" y="70"/>
                    </a:cxn>
                    <a:cxn ang="0">
                      <a:pos x="19" y="89"/>
                    </a:cxn>
                    <a:cxn ang="0">
                      <a:pos x="13" y="110"/>
                    </a:cxn>
                    <a:cxn ang="0">
                      <a:pos x="8" y="129"/>
                    </a:cxn>
                    <a:cxn ang="0">
                      <a:pos x="4" y="150"/>
                    </a:cxn>
                    <a:cxn ang="0">
                      <a:pos x="2" y="171"/>
                    </a:cxn>
                    <a:cxn ang="0">
                      <a:pos x="0" y="192"/>
                    </a:cxn>
                    <a:cxn ang="0">
                      <a:pos x="0" y="214"/>
                    </a:cxn>
                    <a:cxn ang="0">
                      <a:pos x="0" y="231"/>
                    </a:cxn>
                    <a:cxn ang="0">
                      <a:pos x="2" y="247"/>
                    </a:cxn>
                    <a:cxn ang="0">
                      <a:pos x="4" y="254"/>
                    </a:cxn>
                    <a:cxn ang="0">
                      <a:pos x="8" y="262"/>
                    </a:cxn>
                    <a:cxn ang="0">
                      <a:pos x="6" y="237"/>
                    </a:cxn>
                    <a:cxn ang="0">
                      <a:pos x="4" y="214"/>
                    </a:cxn>
                    <a:cxn ang="0">
                      <a:pos x="6" y="194"/>
                    </a:cxn>
                    <a:cxn ang="0">
                      <a:pos x="6" y="173"/>
                    </a:cxn>
                    <a:cxn ang="0">
                      <a:pos x="10" y="152"/>
                    </a:cxn>
                    <a:cxn ang="0">
                      <a:pos x="13" y="131"/>
                    </a:cxn>
                    <a:cxn ang="0">
                      <a:pos x="17" y="112"/>
                    </a:cxn>
                    <a:cxn ang="0">
                      <a:pos x="23" y="91"/>
                    </a:cxn>
                    <a:cxn ang="0">
                      <a:pos x="29" y="72"/>
                    </a:cxn>
                    <a:cxn ang="0">
                      <a:pos x="36" y="55"/>
                    </a:cxn>
                    <a:cxn ang="0">
                      <a:pos x="34" y="53"/>
                    </a:cxn>
                    <a:cxn ang="0">
                      <a:pos x="32" y="51"/>
                    </a:cxn>
                  </a:cxnLst>
                  <a:rect l="0" t="0" r="r" b="b"/>
                  <a:pathLst>
                    <a:path w="860" h="262">
                      <a:moveTo>
                        <a:pt x="860" y="214"/>
                      </a:moveTo>
                      <a:lnTo>
                        <a:pt x="860" y="207"/>
                      </a:lnTo>
                      <a:lnTo>
                        <a:pt x="860" y="197"/>
                      </a:lnTo>
                      <a:lnTo>
                        <a:pt x="856" y="199"/>
                      </a:lnTo>
                      <a:lnTo>
                        <a:pt x="854" y="199"/>
                      </a:lnTo>
                      <a:lnTo>
                        <a:pt x="854" y="207"/>
                      </a:lnTo>
                      <a:lnTo>
                        <a:pt x="854" y="214"/>
                      </a:lnTo>
                      <a:lnTo>
                        <a:pt x="854" y="224"/>
                      </a:lnTo>
                      <a:lnTo>
                        <a:pt x="854" y="235"/>
                      </a:lnTo>
                      <a:lnTo>
                        <a:pt x="856" y="231"/>
                      </a:lnTo>
                      <a:lnTo>
                        <a:pt x="860" y="230"/>
                      </a:lnTo>
                      <a:lnTo>
                        <a:pt x="860" y="222"/>
                      </a:lnTo>
                      <a:lnTo>
                        <a:pt x="860" y="214"/>
                      </a:lnTo>
                      <a:close/>
                      <a:moveTo>
                        <a:pt x="852" y="140"/>
                      </a:moveTo>
                      <a:lnTo>
                        <a:pt x="844" y="102"/>
                      </a:lnTo>
                      <a:lnTo>
                        <a:pt x="833" y="68"/>
                      </a:lnTo>
                      <a:lnTo>
                        <a:pt x="820" y="32"/>
                      </a:lnTo>
                      <a:lnTo>
                        <a:pt x="803" y="0"/>
                      </a:lnTo>
                      <a:lnTo>
                        <a:pt x="801" y="4"/>
                      </a:lnTo>
                      <a:lnTo>
                        <a:pt x="801" y="6"/>
                      </a:lnTo>
                      <a:lnTo>
                        <a:pt x="818" y="40"/>
                      </a:lnTo>
                      <a:lnTo>
                        <a:pt x="831" y="74"/>
                      </a:lnTo>
                      <a:lnTo>
                        <a:pt x="842" y="110"/>
                      </a:lnTo>
                      <a:lnTo>
                        <a:pt x="850" y="148"/>
                      </a:lnTo>
                      <a:lnTo>
                        <a:pt x="852" y="144"/>
                      </a:lnTo>
                      <a:lnTo>
                        <a:pt x="852" y="140"/>
                      </a:lnTo>
                      <a:close/>
                      <a:moveTo>
                        <a:pt x="32" y="51"/>
                      </a:moveTo>
                      <a:lnTo>
                        <a:pt x="25" y="70"/>
                      </a:lnTo>
                      <a:lnTo>
                        <a:pt x="19" y="89"/>
                      </a:lnTo>
                      <a:lnTo>
                        <a:pt x="13" y="110"/>
                      </a:lnTo>
                      <a:lnTo>
                        <a:pt x="8" y="129"/>
                      </a:lnTo>
                      <a:lnTo>
                        <a:pt x="4" y="150"/>
                      </a:lnTo>
                      <a:lnTo>
                        <a:pt x="2" y="171"/>
                      </a:lnTo>
                      <a:lnTo>
                        <a:pt x="0" y="192"/>
                      </a:lnTo>
                      <a:lnTo>
                        <a:pt x="0" y="214"/>
                      </a:lnTo>
                      <a:lnTo>
                        <a:pt x="0" y="231"/>
                      </a:lnTo>
                      <a:lnTo>
                        <a:pt x="2" y="247"/>
                      </a:lnTo>
                      <a:lnTo>
                        <a:pt x="4" y="254"/>
                      </a:lnTo>
                      <a:lnTo>
                        <a:pt x="8" y="262"/>
                      </a:lnTo>
                      <a:lnTo>
                        <a:pt x="6" y="237"/>
                      </a:lnTo>
                      <a:lnTo>
                        <a:pt x="4" y="214"/>
                      </a:lnTo>
                      <a:lnTo>
                        <a:pt x="6" y="194"/>
                      </a:lnTo>
                      <a:lnTo>
                        <a:pt x="6" y="173"/>
                      </a:lnTo>
                      <a:lnTo>
                        <a:pt x="10" y="152"/>
                      </a:lnTo>
                      <a:lnTo>
                        <a:pt x="13" y="131"/>
                      </a:lnTo>
                      <a:lnTo>
                        <a:pt x="17" y="112"/>
                      </a:lnTo>
                      <a:lnTo>
                        <a:pt x="23" y="91"/>
                      </a:lnTo>
                      <a:lnTo>
                        <a:pt x="29" y="72"/>
                      </a:lnTo>
                      <a:lnTo>
                        <a:pt x="36" y="55"/>
                      </a:lnTo>
                      <a:lnTo>
                        <a:pt x="34" y="53"/>
                      </a:lnTo>
                      <a:lnTo>
                        <a:pt x="32" y="51"/>
                      </a:lnTo>
                      <a:close/>
                    </a:path>
                  </a:pathLst>
                </a:custGeom>
                <a:solidFill>
                  <a:srgbClr val="ADADD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709" name="Freeform 573"/>
                <p:cNvSpPr>
                  <a:spLocks noEditPoints="1"/>
                </p:cNvSpPr>
                <p:nvPr/>
              </p:nvSpPr>
              <p:spPr bwMode="auto">
                <a:xfrm>
                  <a:off x="1411" y="2062"/>
                  <a:ext cx="856" cy="263"/>
                </a:xfrm>
                <a:custGeom>
                  <a:avLst/>
                  <a:gdLst/>
                  <a:ahLst/>
                  <a:cxnLst>
                    <a:cxn ang="0">
                      <a:pos x="856" y="210"/>
                    </a:cxn>
                    <a:cxn ang="0">
                      <a:pos x="856" y="203"/>
                    </a:cxn>
                    <a:cxn ang="0">
                      <a:pos x="854" y="195"/>
                    </a:cxn>
                    <a:cxn ang="0">
                      <a:pos x="852" y="195"/>
                    </a:cxn>
                    <a:cxn ang="0">
                      <a:pos x="850" y="195"/>
                    </a:cxn>
                    <a:cxn ang="0">
                      <a:pos x="850" y="203"/>
                    </a:cxn>
                    <a:cxn ang="0">
                      <a:pos x="850" y="210"/>
                    </a:cxn>
                    <a:cxn ang="0">
                      <a:pos x="850" y="222"/>
                    </a:cxn>
                    <a:cxn ang="0">
                      <a:pos x="850" y="233"/>
                    </a:cxn>
                    <a:cxn ang="0">
                      <a:pos x="852" y="231"/>
                    </a:cxn>
                    <a:cxn ang="0">
                      <a:pos x="854" y="227"/>
                    </a:cxn>
                    <a:cxn ang="0">
                      <a:pos x="854" y="220"/>
                    </a:cxn>
                    <a:cxn ang="0">
                      <a:pos x="856" y="210"/>
                    </a:cxn>
                    <a:cxn ang="0">
                      <a:pos x="850" y="140"/>
                    </a:cxn>
                    <a:cxn ang="0">
                      <a:pos x="840" y="102"/>
                    </a:cxn>
                    <a:cxn ang="0">
                      <a:pos x="831" y="66"/>
                    </a:cxn>
                    <a:cxn ang="0">
                      <a:pos x="816" y="32"/>
                    </a:cxn>
                    <a:cxn ang="0">
                      <a:pos x="799" y="0"/>
                    </a:cxn>
                    <a:cxn ang="0">
                      <a:pos x="799" y="2"/>
                    </a:cxn>
                    <a:cxn ang="0">
                      <a:pos x="797" y="4"/>
                    </a:cxn>
                    <a:cxn ang="0">
                      <a:pos x="814" y="38"/>
                    </a:cxn>
                    <a:cxn ang="0">
                      <a:pos x="827" y="74"/>
                    </a:cxn>
                    <a:cxn ang="0">
                      <a:pos x="839" y="110"/>
                    </a:cxn>
                    <a:cxn ang="0">
                      <a:pos x="846" y="148"/>
                    </a:cxn>
                    <a:cxn ang="0">
                      <a:pos x="848" y="144"/>
                    </a:cxn>
                    <a:cxn ang="0">
                      <a:pos x="850" y="140"/>
                    </a:cxn>
                    <a:cxn ang="0">
                      <a:pos x="32" y="49"/>
                    </a:cxn>
                    <a:cxn ang="0">
                      <a:pos x="25" y="68"/>
                    </a:cxn>
                    <a:cxn ang="0">
                      <a:pos x="19" y="87"/>
                    </a:cxn>
                    <a:cxn ang="0">
                      <a:pos x="13" y="106"/>
                    </a:cxn>
                    <a:cxn ang="0">
                      <a:pos x="8" y="127"/>
                    </a:cxn>
                    <a:cxn ang="0">
                      <a:pos x="6" y="148"/>
                    </a:cxn>
                    <a:cxn ang="0">
                      <a:pos x="2" y="169"/>
                    </a:cxn>
                    <a:cxn ang="0">
                      <a:pos x="0" y="190"/>
                    </a:cxn>
                    <a:cxn ang="0">
                      <a:pos x="0" y="210"/>
                    </a:cxn>
                    <a:cxn ang="0">
                      <a:pos x="0" y="229"/>
                    </a:cxn>
                    <a:cxn ang="0">
                      <a:pos x="2" y="250"/>
                    </a:cxn>
                    <a:cxn ang="0">
                      <a:pos x="6" y="258"/>
                    </a:cxn>
                    <a:cxn ang="0">
                      <a:pos x="8" y="263"/>
                    </a:cxn>
                    <a:cxn ang="0">
                      <a:pos x="6" y="237"/>
                    </a:cxn>
                    <a:cxn ang="0">
                      <a:pos x="6" y="210"/>
                    </a:cxn>
                    <a:cxn ang="0">
                      <a:pos x="6" y="190"/>
                    </a:cxn>
                    <a:cxn ang="0">
                      <a:pos x="8" y="169"/>
                    </a:cxn>
                    <a:cxn ang="0">
                      <a:pos x="10" y="148"/>
                    </a:cxn>
                    <a:cxn ang="0">
                      <a:pos x="13" y="129"/>
                    </a:cxn>
                    <a:cxn ang="0">
                      <a:pos x="23" y="89"/>
                    </a:cxn>
                    <a:cxn ang="0">
                      <a:pos x="36" y="51"/>
                    </a:cxn>
                    <a:cxn ang="0">
                      <a:pos x="34" y="51"/>
                    </a:cxn>
                    <a:cxn ang="0">
                      <a:pos x="32" y="49"/>
                    </a:cxn>
                  </a:cxnLst>
                  <a:rect l="0" t="0" r="r" b="b"/>
                  <a:pathLst>
                    <a:path w="856" h="263">
                      <a:moveTo>
                        <a:pt x="856" y="210"/>
                      </a:moveTo>
                      <a:lnTo>
                        <a:pt x="856" y="203"/>
                      </a:lnTo>
                      <a:lnTo>
                        <a:pt x="854" y="195"/>
                      </a:lnTo>
                      <a:lnTo>
                        <a:pt x="852" y="195"/>
                      </a:lnTo>
                      <a:lnTo>
                        <a:pt x="850" y="195"/>
                      </a:lnTo>
                      <a:lnTo>
                        <a:pt x="850" y="203"/>
                      </a:lnTo>
                      <a:lnTo>
                        <a:pt x="850" y="210"/>
                      </a:lnTo>
                      <a:lnTo>
                        <a:pt x="850" y="222"/>
                      </a:lnTo>
                      <a:lnTo>
                        <a:pt x="850" y="233"/>
                      </a:lnTo>
                      <a:lnTo>
                        <a:pt x="852" y="231"/>
                      </a:lnTo>
                      <a:lnTo>
                        <a:pt x="854" y="227"/>
                      </a:lnTo>
                      <a:lnTo>
                        <a:pt x="854" y="220"/>
                      </a:lnTo>
                      <a:lnTo>
                        <a:pt x="856" y="210"/>
                      </a:lnTo>
                      <a:close/>
                      <a:moveTo>
                        <a:pt x="850" y="140"/>
                      </a:moveTo>
                      <a:lnTo>
                        <a:pt x="840" y="102"/>
                      </a:lnTo>
                      <a:lnTo>
                        <a:pt x="831" y="66"/>
                      </a:lnTo>
                      <a:lnTo>
                        <a:pt x="816" y="32"/>
                      </a:lnTo>
                      <a:lnTo>
                        <a:pt x="799" y="0"/>
                      </a:lnTo>
                      <a:lnTo>
                        <a:pt x="799" y="2"/>
                      </a:lnTo>
                      <a:lnTo>
                        <a:pt x="797" y="4"/>
                      </a:lnTo>
                      <a:lnTo>
                        <a:pt x="814" y="38"/>
                      </a:lnTo>
                      <a:lnTo>
                        <a:pt x="827" y="74"/>
                      </a:lnTo>
                      <a:lnTo>
                        <a:pt x="839" y="110"/>
                      </a:lnTo>
                      <a:lnTo>
                        <a:pt x="846" y="148"/>
                      </a:lnTo>
                      <a:lnTo>
                        <a:pt x="848" y="144"/>
                      </a:lnTo>
                      <a:lnTo>
                        <a:pt x="850" y="140"/>
                      </a:lnTo>
                      <a:close/>
                      <a:moveTo>
                        <a:pt x="32" y="49"/>
                      </a:moveTo>
                      <a:lnTo>
                        <a:pt x="25" y="68"/>
                      </a:lnTo>
                      <a:lnTo>
                        <a:pt x="19" y="87"/>
                      </a:lnTo>
                      <a:lnTo>
                        <a:pt x="13" y="106"/>
                      </a:lnTo>
                      <a:lnTo>
                        <a:pt x="8" y="127"/>
                      </a:lnTo>
                      <a:lnTo>
                        <a:pt x="6" y="148"/>
                      </a:lnTo>
                      <a:lnTo>
                        <a:pt x="2" y="169"/>
                      </a:lnTo>
                      <a:lnTo>
                        <a:pt x="0" y="190"/>
                      </a:lnTo>
                      <a:lnTo>
                        <a:pt x="0" y="210"/>
                      </a:lnTo>
                      <a:lnTo>
                        <a:pt x="0" y="229"/>
                      </a:lnTo>
                      <a:lnTo>
                        <a:pt x="2" y="250"/>
                      </a:lnTo>
                      <a:lnTo>
                        <a:pt x="6" y="258"/>
                      </a:lnTo>
                      <a:lnTo>
                        <a:pt x="8" y="263"/>
                      </a:lnTo>
                      <a:lnTo>
                        <a:pt x="6" y="237"/>
                      </a:lnTo>
                      <a:lnTo>
                        <a:pt x="6" y="210"/>
                      </a:lnTo>
                      <a:lnTo>
                        <a:pt x="6" y="190"/>
                      </a:lnTo>
                      <a:lnTo>
                        <a:pt x="8" y="169"/>
                      </a:lnTo>
                      <a:lnTo>
                        <a:pt x="10" y="148"/>
                      </a:lnTo>
                      <a:lnTo>
                        <a:pt x="13" y="129"/>
                      </a:lnTo>
                      <a:lnTo>
                        <a:pt x="23" y="89"/>
                      </a:lnTo>
                      <a:lnTo>
                        <a:pt x="36" y="51"/>
                      </a:lnTo>
                      <a:lnTo>
                        <a:pt x="34" y="51"/>
                      </a:lnTo>
                      <a:lnTo>
                        <a:pt x="32" y="49"/>
                      </a:lnTo>
                      <a:close/>
                    </a:path>
                  </a:pathLst>
                </a:custGeom>
                <a:solidFill>
                  <a:srgbClr val="ADADD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710" name="Freeform 574"/>
                <p:cNvSpPr>
                  <a:spLocks noEditPoints="1"/>
                </p:cNvSpPr>
                <p:nvPr/>
              </p:nvSpPr>
              <p:spPr bwMode="auto">
                <a:xfrm>
                  <a:off x="1413" y="2064"/>
                  <a:ext cx="850" cy="269"/>
                </a:xfrm>
                <a:custGeom>
                  <a:avLst/>
                  <a:gdLst/>
                  <a:ahLst/>
                  <a:cxnLst>
                    <a:cxn ang="0">
                      <a:pos x="850" y="208"/>
                    </a:cxn>
                    <a:cxn ang="0">
                      <a:pos x="850" y="201"/>
                    </a:cxn>
                    <a:cxn ang="0">
                      <a:pos x="850" y="193"/>
                    </a:cxn>
                    <a:cxn ang="0">
                      <a:pos x="848" y="193"/>
                    </a:cxn>
                    <a:cxn ang="0">
                      <a:pos x="846" y="195"/>
                    </a:cxn>
                    <a:cxn ang="0">
                      <a:pos x="846" y="201"/>
                    </a:cxn>
                    <a:cxn ang="0">
                      <a:pos x="846" y="208"/>
                    </a:cxn>
                    <a:cxn ang="0">
                      <a:pos x="846" y="220"/>
                    </a:cxn>
                    <a:cxn ang="0">
                      <a:pos x="846" y="233"/>
                    </a:cxn>
                    <a:cxn ang="0">
                      <a:pos x="848" y="231"/>
                    </a:cxn>
                    <a:cxn ang="0">
                      <a:pos x="850" y="229"/>
                    </a:cxn>
                    <a:cxn ang="0">
                      <a:pos x="850" y="218"/>
                    </a:cxn>
                    <a:cxn ang="0">
                      <a:pos x="850" y="208"/>
                    </a:cxn>
                    <a:cxn ang="0">
                      <a:pos x="846" y="142"/>
                    </a:cxn>
                    <a:cxn ang="0">
                      <a:pos x="838" y="104"/>
                    </a:cxn>
                    <a:cxn ang="0">
                      <a:pos x="827" y="68"/>
                    </a:cxn>
                    <a:cxn ang="0">
                      <a:pos x="814" y="34"/>
                    </a:cxn>
                    <a:cxn ang="0">
                      <a:pos x="797" y="0"/>
                    </a:cxn>
                    <a:cxn ang="0">
                      <a:pos x="795" y="2"/>
                    </a:cxn>
                    <a:cxn ang="0">
                      <a:pos x="793" y="5"/>
                    </a:cxn>
                    <a:cxn ang="0">
                      <a:pos x="810" y="40"/>
                    </a:cxn>
                    <a:cxn ang="0">
                      <a:pos x="825" y="76"/>
                    </a:cxn>
                    <a:cxn ang="0">
                      <a:pos x="835" y="112"/>
                    </a:cxn>
                    <a:cxn ang="0">
                      <a:pos x="842" y="151"/>
                    </a:cxn>
                    <a:cxn ang="0">
                      <a:pos x="844" y="146"/>
                    </a:cxn>
                    <a:cxn ang="0">
                      <a:pos x="846" y="142"/>
                    </a:cxn>
                    <a:cxn ang="0">
                      <a:pos x="32" y="49"/>
                    </a:cxn>
                    <a:cxn ang="0">
                      <a:pos x="25" y="66"/>
                    </a:cxn>
                    <a:cxn ang="0">
                      <a:pos x="19" y="85"/>
                    </a:cxn>
                    <a:cxn ang="0">
                      <a:pos x="13" y="106"/>
                    </a:cxn>
                    <a:cxn ang="0">
                      <a:pos x="9" y="125"/>
                    </a:cxn>
                    <a:cxn ang="0">
                      <a:pos x="6" y="146"/>
                    </a:cxn>
                    <a:cxn ang="0">
                      <a:pos x="2" y="167"/>
                    </a:cxn>
                    <a:cxn ang="0">
                      <a:pos x="2" y="188"/>
                    </a:cxn>
                    <a:cxn ang="0">
                      <a:pos x="0" y="208"/>
                    </a:cxn>
                    <a:cxn ang="0">
                      <a:pos x="2" y="231"/>
                    </a:cxn>
                    <a:cxn ang="0">
                      <a:pos x="4" y="256"/>
                    </a:cxn>
                    <a:cxn ang="0">
                      <a:pos x="6" y="261"/>
                    </a:cxn>
                    <a:cxn ang="0">
                      <a:pos x="9" y="269"/>
                    </a:cxn>
                    <a:cxn ang="0">
                      <a:pos x="8" y="254"/>
                    </a:cxn>
                    <a:cxn ang="0">
                      <a:pos x="6" y="239"/>
                    </a:cxn>
                    <a:cxn ang="0">
                      <a:pos x="6" y="224"/>
                    </a:cxn>
                    <a:cxn ang="0">
                      <a:pos x="6" y="208"/>
                    </a:cxn>
                    <a:cxn ang="0">
                      <a:pos x="6" y="188"/>
                    </a:cxn>
                    <a:cxn ang="0">
                      <a:pos x="8" y="167"/>
                    </a:cxn>
                    <a:cxn ang="0">
                      <a:pos x="9" y="148"/>
                    </a:cxn>
                    <a:cxn ang="0">
                      <a:pos x="13" y="127"/>
                    </a:cxn>
                    <a:cxn ang="0">
                      <a:pos x="23" y="89"/>
                    </a:cxn>
                    <a:cxn ang="0">
                      <a:pos x="36" y="51"/>
                    </a:cxn>
                    <a:cxn ang="0">
                      <a:pos x="34" y="49"/>
                    </a:cxn>
                    <a:cxn ang="0">
                      <a:pos x="32" y="49"/>
                    </a:cxn>
                  </a:cxnLst>
                  <a:rect l="0" t="0" r="r" b="b"/>
                  <a:pathLst>
                    <a:path w="850" h="269">
                      <a:moveTo>
                        <a:pt x="850" y="208"/>
                      </a:moveTo>
                      <a:lnTo>
                        <a:pt x="850" y="201"/>
                      </a:lnTo>
                      <a:lnTo>
                        <a:pt x="850" y="193"/>
                      </a:lnTo>
                      <a:lnTo>
                        <a:pt x="848" y="193"/>
                      </a:lnTo>
                      <a:lnTo>
                        <a:pt x="846" y="195"/>
                      </a:lnTo>
                      <a:lnTo>
                        <a:pt x="846" y="201"/>
                      </a:lnTo>
                      <a:lnTo>
                        <a:pt x="846" y="208"/>
                      </a:lnTo>
                      <a:lnTo>
                        <a:pt x="846" y="220"/>
                      </a:lnTo>
                      <a:lnTo>
                        <a:pt x="846" y="233"/>
                      </a:lnTo>
                      <a:lnTo>
                        <a:pt x="848" y="231"/>
                      </a:lnTo>
                      <a:lnTo>
                        <a:pt x="850" y="229"/>
                      </a:lnTo>
                      <a:lnTo>
                        <a:pt x="850" y="218"/>
                      </a:lnTo>
                      <a:lnTo>
                        <a:pt x="850" y="208"/>
                      </a:lnTo>
                      <a:close/>
                      <a:moveTo>
                        <a:pt x="846" y="142"/>
                      </a:moveTo>
                      <a:lnTo>
                        <a:pt x="838" y="104"/>
                      </a:lnTo>
                      <a:lnTo>
                        <a:pt x="827" y="68"/>
                      </a:lnTo>
                      <a:lnTo>
                        <a:pt x="814" y="34"/>
                      </a:lnTo>
                      <a:lnTo>
                        <a:pt x="797" y="0"/>
                      </a:lnTo>
                      <a:lnTo>
                        <a:pt x="795" y="2"/>
                      </a:lnTo>
                      <a:lnTo>
                        <a:pt x="793" y="5"/>
                      </a:lnTo>
                      <a:lnTo>
                        <a:pt x="810" y="40"/>
                      </a:lnTo>
                      <a:lnTo>
                        <a:pt x="825" y="76"/>
                      </a:lnTo>
                      <a:lnTo>
                        <a:pt x="835" y="112"/>
                      </a:lnTo>
                      <a:lnTo>
                        <a:pt x="842" y="151"/>
                      </a:lnTo>
                      <a:lnTo>
                        <a:pt x="844" y="146"/>
                      </a:lnTo>
                      <a:lnTo>
                        <a:pt x="846" y="142"/>
                      </a:lnTo>
                      <a:close/>
                      <a:moveTo>
                        <a:pt x="32" y="49"/>
                      </a:moveTo>
                      <a:lnTo>
                        <a:pt x="25" y="66"/>
                      </a:lnTo>
                      <a:lnTo>
                        <a:pt x="19" y="85"/>
                      </a:lnTo>
                      <a:lnTo>
                        <a:pt x="13" y="106"/>
                      </a:lnTo>
                      <a:lnTo>
                        <a:pt x="9" y="125"/>
                      </a:lnTo>
                      <a:lnTo>
                        <a:pt x="6" y="146"/>
                      </a:lnTo>
                      <a:lnTo>
                        <a:pt x="2" y="167"/>
                      </a:lnTo>
                      <a:lnTo>
                        <a:pt x="2" y="188"/>
                      </a:lnTo>
                      <a:lnTo>
                        <a:pt x="0" y="208"/>
                      </a:lnTo>
                      <a:lnTo>
                        <a:pt x="2" y="231"/>
                      </a:lnTo>
                      <a:lnTo>
                        <a:pt x="4" y="256"/>
                      </a:lnTo>
                      <a:lnTo>
                        <a:pt x="6" y="261"/>
                      </a:lnTo>
                      <a:lnTo>
                        <a:pt x="9" y="269"/>
                      </a:lnTo>
                      <a:lnTo>
                        <a:pt x="8" y="254"/>
                      </a:lnTo>
                      <a:lnTo>
                        <a:pt x="6" y="239"/>
                      </a:lnTo>
                      <a:lnTo>
                        <a:pt x="6" y="224"/>
                      </a:lnTo>
                      <a:lnTo>
                        <a:pt x="6" y="208"/>
                      </a:lnTo>
                      <a:lnTo>
                        <a:pt x="6" y="188"/>
                      </a:lnTo>
                      <a:lnTo>
                        <a:pt x="8" y="167"/>
                      </a:lnTo>
                      <a:lnTo>
                        <a:pt x="9" y="148"/>
                      </a:lnTo>
                      <a:lnTo>
                        <a:pt x="13" y="127"/>
                      </a:lnTo>
                      <a:lnTo>
                        <a:pt x="23" y="89"/>
                      </a:lnTo>
                      <a:lnTo>
                        <a:pt x="36" y="51"/>
                      </a:lnTo>
                      <a:lnTo>
                        <a:pt x="34" y="49"/>
                      </a:lnTo>
                      <a:lnTo>
                        <a:pt x="32" y="49"/>
                      </a:lnTo>
                      <a:close/>
                    </a:path>
                  </a:pathLst>
                </a:custGeom>
                <a:solidFill>
                  <a:srgbClr val="ADAED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711" name="Freeform 575"/>
                <p:cNvSpPr>
                  <a:spLocks noEditPoints="1"/>
                </p:cNvSpPr>
                <p:nvPr/>
              </p:nvSpPr>
              <p:spPr bwMode="auto">
                <a:xfrm>
                  <a:off x="1417" y="2066"/>
                  <a:ext cx="844" cy="275"/>
                </a:xfrm>
                <a:custGeom>
                  <a:avLst/>
                  <a:gdLst/>
                  <a:ahLst/>
                  <a:cxnLst>
                    <a:cxn ang="0">
                      <a:pos x="844" y="206"/>
                    </a:cxn>
                    <a:cxn ang="0">
                      <a:pos x="844" y="199"/>
                    </a:cxn>
                    <a:cxn ang="0">
                      <a:pos x="844" y="191"/>
                    </a:cxn>
                    <a:cxn ang="0">
                      <a:pos x="842" y="193"/>
                    </a:cxn>
                    <a:cxn ang="0">
                      <a:pos x="840" y="193"/>
                    </a:cxn>
                    <a:cxn ang="0">
                      <a:pos x="840" y="199"/>
                    </a:cxn>
                    <a:cxn ang="0">
                      <a:pos x="840" y="206"/>
                    </a:cxn>
                    <a:cxn ang="0">
                      <a:pos x="840" y="220"/>
                    </a:cxn>
                    <a:cxn ang="0">
                      <a:pos x="838" y="233"/>
                    </a:cxn>
                    <a:cxn ang="0">
                      <a:pos x="842" y="231"/>
                    </a:cxn>
                    <a:cxn ang="0">
                      <a:pos x="844" y="229"/>
                    </a:cxn>
                    <a:cxn ang="0">
                      <a:pos x="844" y="218"/>
                    </a:cxn>
                    <a:cxn ang="0">
                      <a:pos x="844" y="206"/>
                    </a:cxn>
                    <a:cxn ang="0">
                      <a:pos x="840" y="144"/>
                    </a:cxn>
                    <a:cxn ang="0">
                      <a:pos x="833" y="106"/>
                    </a:cxn>
                    <a:cxn ang="0">
                      <a:pos x="821" y="70"/>
                    </a:cxn>
                    <a:cxn ang="0">
                      <a:pos x="808" y="34"/>
                    </a:cxn>
                    <a:cxn ang="0">
                      <a:pos x="791" y="0"/>
                    </a:cxn>
                    <a:cxn ang="0">
                      <a:pos x="789" y="3"/>
                    </a:cxn>
                    <a:cxn ang="0">
                      <a:pos x="789" y="5"/>
                    </a:cxn>
                    <a:cxn ang="0">
                      <a:pos x="806" y="40"/>
                    </a:cxn>
                    <a:cxn ang="0">
                      <a:pos x="819" y="76"/>
                    </a:cxn>
                    <a:cxn ang="0">
                      <a:pos x="829" y="113"/>
                    </a:cxn>
                    <a:cxn ang="0">
                      <a:pos x="836" y="153"/>
                    </a:cxn>
                    <a:cxn ang="0">
                      <a:pos x="838" y="149"/>
                    </a:cxn>
                    <a:cxn ang="0">
                      <a:pos x="840" y="144"/>
                    </a:cxn>
                    <a:cxn ang="0">
                      <a:pos x="30" y="47"/>
                    </a:cxn>
                    <a:cxn ang="0">
                      <a:pos x="17" y="85"/>
                    </a:cxn>
                    <a:cxn ang="0">
                      <a:pos x="7" y="125"/>
                    </a:cxn>
                    <a:cxn ang="0">
                      <a:pos x="4" y="144"/>
                    </a:cxn>
                    <a:cxn ang="0">
                      <a:pos x="2" y="165"/>
                    </a:cxn>
                    <a:cxn ang="0">
                      <a:pos x="0" y="186"/>
                    </a:cxn>
                    <a:cxn ang="0">
                      <a:pos x="0" y="206"/>
                    </a:cxn>
                    <a:cxn ang="0">
                      <a:pos x="0" y="233"/>
                    </a:cxn>
                    <a:cxn ang="0">
                      <a:pos x="2" y="259"/>
                    </a:cxn>
                    <a:cxn ang="0">
                      <a:pos x="5" y="267"/>
                    </a:cxn>
                    <a:cxn ang="0">
                      <a:pos x="9" y="275"/>
                    </a:cxn>
                    <a:cxn ang="0">
                      <a:pos x="7" y="258"/>
                    </a:cxn>
                    <a:cxn ang="0">
                      <a:pos x="5" y="240"/>
                    </a:cxn>
                    <a:cxn ang="0">
                      <a:pos x="4" y="223"/>
                    </a:cxn>
                    <a:cxn ang="0">
                      <a:pos x="4" y="206"/>
                    </a:cxn>
                    <a:cxn ang="0">
                      <a:pos x="4" y="186"/>
                    </a:cxn>
                    <a:cxn ang="0">
                      <a:pos x="5" y="165"/>
                    </a:cxn>
                    <a:cxn ang="0">
                      <a:pos x="7" y="146"/>
                    </a:cxn>
                    <a:cxn ang="0">
                      <a:pos x="11" y="127"/>
                    </a:cxn>
                    <a:cxn ang="0">
                      <a:pos x="21" y="89"/>
                    </a:cxn>
                    <a:cxn ang="0">
                      <a:pos x="34" y="51"/>
                    </a:cxn>
                    <a:cxn ang="0">
                      <a:pos x="32" y="49"/>
                    </a:cxn>
                    <a:cxn ang="0">
                      <a:pos x="30" y="47"/>
                    </a:cxn>
                  </a:cxnLst>
                  <a:rect l="0" t="0" r="r" b="b"/>
                  <a:pathLst>
                    <a:path w="844" h="275">
                      <a:moveTo>
                        <a:pt x="844" y="206"/>
                      </a:moveTo>
                      <a:lnTo>
                        <a:pt x="844" y="199"/>
                      </a:lnTo>
                      <a:lnTo>
                        <a:pt x="844" y="191"/>
                      </a:lnTo>
                      <a:lnTo>
                        <a:pt x="842" y="193"/>
                      </a:lnTo>
                      <a:lnTo>
                        <a:pt x="840" y="193"/>
                      </a:lnTo>
                      <a:lnTo>
                        <a:pt x="840" y="199"/>
                      </a:lnTo>
                      <a:lnTo>
                        <a:pt x="840" y="206"/>
                      </a:lnTo>
                      <a:lnTo>
                        <a:pt x="840" y="220"/>
                      </a:lnTo>
                      <a:lnTo>
                        <a:pt x="838" y="233"/>
                      </a:lnTo>
                      <a:lnTo>
                        <a:pt x="842" y="231"/>
                      </a:lnTo>
                      <a:lnTo>
                        <a:pt x="844" y="229"/>
                      </a:lnTo>
                      <a:lnTo>
                        <a:pt x="844" y="218"/>
                      </a:lnTo>
                      <a:lnTo>
                        <a:pt x="844" y="206"/>
                      </a:lnTo>
                      <a:close/>
                      <a:moveTo>
                        <a:pt x="840" y="144"/>
                      </a:moveTo>
                      <a:lnTo>
                        <a:pt x="833" y="106"/>
                      </a:lnTo>
                      <a:lnTo>
                        <a:pt x="821" y="70"/>
                      </a:lnTo>
                      <a:lnTo>
                        <a:pt x="808" y="34"/>
                      </a:lnTo>
                      <a:lnTo>
                        <a:pt x="791" y="0"/>
                      </a:lnTo>
                      <a:lnTo>
                        <a:pt x="789" y="3"/>
                      </a:lnTo>
                      <a:lnTo>
                        <a:pt x="789" y="5"/>
                      </a:lnTo>
                      <a:lnTo>
                        <a:pt x="806" y="40"/>
                      </a:lnTo>
                      <a:lnTo>
                        <a:pt x="819" y="76"/>
                      </a:lnTo>
                      <a:lnTo>
                        <a:pt x="829" y="113"/>
                      </a:lnTo>
                      <a:lnTo>
                        <a:pt x="836" y="153"/>
                      </a:lnTo>
                      <a:lnTo>
                        <a:pt x="838" y="149"/>
                      </a:lnTo>
                      <a:lnTo>
                        <a:pt x="840" y="144"/>
                      </a:lnTo>
                      <a:close/>
                      <a:moveTo>
                        <a:pt x="30" y="47"/>
                      </a:moveTo>
                      <a:lnTo>
                        <a:pt x="17" y="85"/>
                      </a:lnTo>
                      <a:lnTo>
                        <a:pt x="7" y="125"/>
                      </a:lnTo>
                      <a:lnTo>
                        <a:pt x="4" y="144"/>
                      </a:lnTo>
                      <a:lnTo>
                        <a:pt x="2" y="165"/>
                      </a:lnTo>
                      <a:lnTo>
                        <a:pt x="0" y="186"/>
                      </a:lnTo>
                      <a:lnTo>
                        <a:pt x="0" y="206"/>
                      </a:lnTo>
                      <a:lnTo>
                        <a:pt x="0" y="233"/>
                      </a:lnTo>
                      <a:lnTo>
                        <a:pt x="2" y="259"/>
                      </a:lnTo>
                      <a:lnTo>
                        <a:pt x="5" y="267"/>
                      </a:lnTo>
                      <a:lnTo>
                        <a:pt x="9" y="275"/>
                      </a:lnTo>
                      <a:lnTo>
                        <a:pt x="7" y="258"/>
                      </a:lnTo>
                      <a:lnTo>
                        <a:pt x="5" y="240"/>
                      </a:lnTo>
                      <a:lnTo>
                        <a:pt x="4" y="223"/>
                      </a:lnTo>
                      <a:lnTo>
                        <a:pt x="4" y="206"/>
                      </a:lnTo>
                      <a:lnTo>
                        <a:pt x="4" y="186"/>
                      </a:lnTo>
                      <a:lnTo>
                        <a:pt x="5" y="165"/>
                      </a:lnTo>
                      <a:lnTo>
                        <a:pt x="7" y="146"/>
                      </a:lnTo>
                      <a:lnTo>
                        <a:pt x="11" y="127"/>
                      </a:lnTo>
                      <a:lnTo>
                        <a:pt x="21" y="89"/>
                      </a:lnTo>
                      <a:lnTo>
                        <a:pt x="34" y="51"/>
                      </a:lnTo>
                      <a:lnTo>
                        <a:pt x="32" y="49"/>
                      </a:lnTo>
                      <a:lnTo>
                        <a:pt x="30" y="47"/>
                      </a:lnTo>
                      <a:close/>
                    </a:path>
                  </a:pathLst>
                </a:custGeom>
                <a:solidFill>
                  <a:srgbClr val="AEAED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712" name="Freeform 576"/>
                <p:cNvSpPr>
                  <a:spLocks noEditPoints="1"/>
                </p:cNvSpPr>
                <p:nvPr/>
              </p:nvSpPr>
              <p:spPr bwMode="auto">
                <a:xfrm>
                  <a:off x="1419" y="2069"/>
                  <a:ext cx="840" cy="279"/>
                </a:xfrm>
                <a:custGeom>
                  <a:avLst/>
                  <a:gdLst/>
                  <a:ahLst/>
                  <a:cxnLst>
                    <a:cxn ang="0">
                      <a:pos x="840" y="203"/>
                    </a:cxn>
                    <a:cxn ang="0">
                      <a:pos x="840" y="196"/>
                    </a:cxn>
                    <a:cxn ang="0">
                      <a:pos x="840" y="190"/>
                    </a:cxn>
                    <a:cxn ang="0">
                      <a:pos x="838" y="190"/>
                    </a:cxn>
                    <a:cxn ang="0">
                      <a:pos x="834" y="190"/>
                    </a:cxn>
                    <a:cxn ang="0">
                      <a:pos x="834" y="198"/>
                    </a:cxn>
                    <a:cxn ang="0">
                      <a:pos x="834" y="203"/>
                    </a:cxn>
                    <a:cxn ang="0">
                      <a:pos x="834" y="219"/>
                    </a:cxn>
                    <a:cxn ang="0">
                      <a:pos x="834" y="234"/>
                    </a:cxn>
                    <a:cxn ang="0">
                      <a:pos x="836" y="230"/>
                    </a:cxn>
                    <a:cxn ang="0">
                      <a:pos x="840" y="228"/>
                    </a:cxn>
                    <a:cxn ang="0">
                      <a:pos x="840" y="215"/>
                    </a:cxn>
                    <a:cxn ang="0">
                      <a:pos x="840" y="203"/>
                    </a:cxn>
                    <a:cxn ang="0">
                      <a:pos x="836" y="146"/>
                    </a:cxn>
                    <a:cxn ang="0">
                      <a:pos x="829" y="107"/>
                    </a:cxn>
                    <a:cxn ang="0">
                      <a:pos x="819" y="71"/>
                    </a:cxn>
                    <a:cxn ang="0">
                      <a:pos x="804" y="35"/>
                    </a:cxn>
                    <a:cxn ang="0">
                      <a:pos x="787" y="0"/>
                    </a:cxn>
                    <a:cxn ang="0">
                      <a:pos x="787" y="2"/>
                    </a:cxn>
                    <a:cxn ang="0">
                      <a:pos x="785" y="4"/>
                    </a:cxn>
                    <a:cxn ang="0">
                      <a:pos x="802" y="40"/>
                    </a:cxn>
                    <a:cxn ang="0">
                      <a:pos x="815" y="76"/>
                    </a:cxn>
                    <a:cxn ang="0">
                      <a:pos x="821" y="95"/>
                    </a:cxn>
                    <a:cxn ang="0">
                      <a:pos x="825" y="114"/>
                    </a:cxn>
                    <a:cxn ang="0">
                      <a:pos x="829" y="133"/>
                    </a:cxn>
                    <a:cxn ang="0">
                      <a:pos x="832" y="154"/>
                    </a:cxn>
                    <a:cxn ang="0">
                      <a:pos x="834" y="150"/>
                    </a:cxn>
                    <a:cxn ang="0">
                      <a:pos x="836" y="146"/>
                    </a:cxn>
                    <a:cxn ang="0">
                      <a:pos x="30" y="46"/>
                    </a:cxn>
                    <a:cxn ang="0">
                      <a:pos x="17" y="84"/>
                    </a:cxn>
                    <a:cxn ang="0">
                      <a:pos x="7" y="122"/>
                    </a:cxn>
                    <a:cxn ang="0">
                      <a:pos x="3" y="143"/>
                    </a:cxn>
                    <a:cxn ang="0">
                      <a:pos x="2" y="162"/>
                    </a:cxn>
                    <a:cxn ang="0">
                      <a:pos x="0" y="183"/>
                    </a:cxn>
                    <a:cxn ang="0">
                      <a:pos x="0" y="203"/>
                    </a:cxn>
                    <a:cxn ang="0">
                      <a:pos x="0" y="219"/>
                    </a:cxn>
                    <a:cxn ang="0">
                      <a:pos x="0" y="234"/>
                    </a:cxn>
                    <a:cxn ang="0">
                      <a:pos x="2" y="249"/>
                    </a:cxn>
                    <a:cxn ang="0">
                      <a:pos x="3" y="264"/>
                    </a:cxn>
                    <a:cxn ang="0">
                      <a:pos x="7" y="272"/>
                    </a:cxn>
                    <a:cxn ang="0">
                      <a:pos x="11" y="279"/>
                    </a:cxn>
                    <a:cxn ang="0">
                      <a:pos x="7" y="260"/>
                    </a:cxn>
                    <a:cxn ang="0">
                      <a:pos x="5" y="241"/>
                    </a:cxn>
                    <a:cxn ang="0">
                      <a:pos x="3" y="222"/>
                    </a:cxn>
                    <a:cxn ang="0">
                      <a:pos x="3" y="203"/>
                    </a:cxn>
                    <a:cxn ang="0">
                      <a:pos x="5" y="164"/>
                    </a:cxn>
                    <a:cxn ang="0">
                      <a:pos x="11" y="124"/>
                    </a:cxn>
                    <a:cxn ang="0">
                      <a:pos x="21" y="86"/>
                    </a:cxn>
                    <a:cxn ang="0">
                      <a:pos x="34" y="50"/>
                    </a:cxn>
                    <a:cxn ang="0">
                      <a:pos x="32" y="48"/>
                    </a:cxn>
                    <a:cxn ang="0">
                      <a:pos x="30" y="46"/>
                    </a:cxn>
                  </a:cxnLst>
                  <a:rect l="0" t="0" r="r" b="b"/>
                  <a:pathLst>
                    <a:path w="840" h="279">
                      <a:moveTo>
                        <a:pt x="840" y="203"/>
                      </a:moveTo>
                      <a:lnTo>
                        <a:pt x="840" y="196"/>
                      </a:lnTo>
                      <a:lnTo>
                        <a:pt x="840" y="190"/>
                      </a:lnTo>
                      <a:lnTo>
                        <a:pt x="838" y="190"/>
                      </a:lnTo>
                      <a:lnTo>
                        <a:pt x="834" y="190"/>
                      </a:lnTo>
                      <a:lnTo>
                        <a:pt x="834" y="198"/>
                      </a:lnTo>
                      <a:lnTo>
                        <a:pt x="834" y="203"/>
                      </a:lnTo>
                      <a:lnTo>
                        <a:pt x="834" y="219"/>
                      </a:lnTo>
                      <a:lnTo>
                        <a:pt x="834" y="234"/>
                      </a:lnTo>
                      <a:lnTo>
                        <a:pt x="836" y="230"/>
                      </a:lnTo>
                      <a:lnTo>
                        <a:pt x="840" y="228"/>
                      </a:lnTo>
                      <a:lnTo>
                        <a:pt x="840" y="215"/>
                      </a:lnTo>
                      <a:lnTo>
                        <a:pt x="840" y="203"/>
                      </a:lnTo>
                      <a:close/>
                      <a:moveTo>
                        <a:pt x="836" y="146"/>
                      </a:moveTo>
                      <a:lnTo>
                        <a:pt x="829" y="107"/>
                      </a:lnTo>
                      <a:lnTo>
                        <a:pt x="819" y="71"/>
                      </a:lnTo>
                      <a:lnTo>
                        <a:pt x="804" y="35"/>
                      </a:lnTo>
                      <a:lnTo>
                        <a:pt x="787" y="0"/>
                      </a:lnTo>
                      <a:lnTo>
                        <a:pt x="787" y="2"/>
                      </a:lnTo>
                      <a:lnTo>
                        <a:pt x="785" y="4"/>
                      </a:lnTo>
                      <a:lnTo>
                        <a:pt x="802" y="40"/>
                      </a:lnTo>
                      <a:lnTo>
                        <a:pt x="815" y="76"/>
                      </a:lnTo>
                      <a:lnTo>
                        <a:pt x="821" y="95"/>
                      </a:lnTo>
                      <a:lnTo>
                        <a:pt x="825" y="114"/>
                      </a:lnTo>
                      <a:lnTo>
                        <a:pt x="829" y="133"/>
                      </a:lnTo>
                      <a:lnTo>
                        <a:pt x="832" y="154"/>
                      </a:lnTo>
                      <a:lnTo>
                        <a:pt x="834" y="150"/>
                      </a:lnTo>
                      <a:lnTo>
                        <a:pt x="836" y="146"/>
                      </a:lnTo>
                      <a:close/>
                      <a:moveTo>
                        <a:pt x="30" y="46"/>
                      </a:moveTo>
                      <a:lnTo>
                        <a:pt x="17" y="84"/>
                      </a:lnTo>
                      <a:lnTo>
                        <a:pt x="7" y="122"/>
                      </a:lnTo>
                      <a:lnTo>
                        <a:pt x="3" y="143"/>
                      </a:lnTo>
                      <a:lnTo>
                        <a:pt x="2" y="162"/>
                      </a:lnTo>
                      <a:lnTo>
                        <a:pt x="0" y="183"/>
                      </a:lnTo>
                      <a:lnTo>
                        <a:pt x="0" y="203"/>
                      </a:lnTo>
                      <a:lnTo>
                        <a:pt x="0" y="219"/>
                      </a:lnTo>
                      <a:lnTo>
                        <a:pt x="0" y="234"/>
                      </a:lnTo>
                      <a:lnTo>
                        <a:pt x="2" y="249"/>
                      </a:lnTo>
                      <a:lnTo>
                        <a:pt x="3" y="264"/>
                      </a:lnTo>
                      <a:lnTo>
                        <a:pt x="7" y="272"/>
                      </a:lnTo>
                      <a:lnTo>
                        <a:pt x="11" y="279"/>
                      </a:lnTo>
                      <a:lnTo>
                        <a:pt x="7" y="260"/>
                      </a:lnTo>
                      <a:lnTo>
                        <a:pt x="5" y="241"/>
                      </a:lnTo>
                      <a:lnTo>
                        <a:pt x="3" y="222"/>
                      </a:lnTo>
                      <a:lnTo>
                        <a:pt x="3" y="203"/>
                      </a:lnTo>
                      <a:lnTo>
                        <a:pt x="5" y="164"/>
                      </a:lnTo>
                      <a:lnTo>
                        <a:pt x="11" y="124"/>
                      </a:lnTo>
                      <a:lnTo>
                        <a:pt x="21" y="86"/>
                      </a:lnTo>
                      <a:lnTo>
                        <a:pt x="34" y="50"/>
                      </a:lnTo>
                      <a:lnTo>
                        <a:pt x="32" y="48"/>
                      </a:lnTo>
                      <a:lnTo>
                        <a:pt x="30" y="46"/>
                      </a:lnTo>
                      <a:close/>
                    </a:path>
                  </a:pathLst>
                </a:custGeom>
                <a:solidFill>
                  <a:srgbClr val="AEAED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713" name="Freeform 577"/>
                <p:cNvSpPr>
                  <a:spLocks noEditPoints="1"/>
                </p:cNvSpPr>
                <p:nvPr/>
              </p:nvSpPr>
              <p:spPr bwMode="auto">
                <a:xfrm>
                  <a:off x="1421" y="2071"/>
                  <a:ext cx="836" cy="283"/>
                </a:xfrm>
                <a:custGeom>
                  <a:avLst/>
                  <a:gdLst/>
                  <a:ahLst/>
                  <a:cxnLst>
                    <a:cxn ang="0">
                      <a:pos x="836" y="201"/>
                    </a:cxn>
                    <a:cxn ang="0">
                      <a:pos x="836" y="194"/>
                    </a:cxn>
                    <a:cxn ang="0">
                      <a:pos x="836" y="188"/>
                    </a:cxn>
                    <a:cxn ang="0">
                      <a:pos x="832" y="188"/>
                    </a:cxn>
                    <a:cxn ang="0">
                      <a:pos x="830" y="190"/>
                    </a:cxn>
                    <a:cxn ang="0">
                      <a:pos x="830" y="196"/>
                    </a:cxn>
                    <a:cxn ang="0">
                      <a:pos x="830" y="201"/>
                    </a:cxn>
                    <a:cxn ang="0">
                      <a:pos x="830" y="217"/>
                    </a:cxn>
                    <a:cxn ang="0">
                      <a:pos x="830" y="234"/>
                    </a:cxn>
                    <a:cxn ang="0">
                      <a:pos x="832" y="232"/>
                    </a:cxn>
                    <a:cxn ang="0">
                      <a:pos x="834" y="228"/>
                    </a:cxn>
                    <a:cxn ang="0">
                      <a:pos x="836" y="215"/>
                    </a:cxn>
                    <a:cxn ang="0">
                      <a:pos x="836" y="201"/>
                    </a:cxn>
                    <a:cxn ang="0">
                      <a:pos x="832" y="148"/>
                    </a:cxn>
                    <a:cxn ang="0">
                      <a:pos x="825" y="108"/>
                    </a:cxn>
                    <a:cxn ang="0">
                      <a:pos x="815" y="71"/>
                    </a:cxn>
                    <a:cxn ang="0">
                      <a:pos x="802" y="35"/>
                    </a:cxn>
                    <a:cxn ang="0">
                      <a:pos x="785" y="0"/>
                    </a:cxn>
                    <a:cxn ang="0">
                      <a:pos x="783" y="2"/>
                    </a:cxn>
                    <a:cxn ang="0">
                      <a:pos x="781" y="4"/>
                    </a:cxn>
                    <a:cxn ang="0">
                      <a:pos x="798" y="40"/>
                    </a:cxn>
                    <a:cxn ang="0">
                      <a:pos x="811" y="78"/>
                    </a:cxn>
                    <a:cxn ang="0">
                      <a:pos x="817" y="97"/>
                    </a:cxn>
                    <a:cxn ang="0">
                      <a:pos x="823" y="116"/>
                    </a:cxn>
                    <a:cxn ang="0">
                      <a:pos x="827" y="135"/>
                    </a:cxn>
                    <a:cxn ang="0">
                      <a:pos x="829" y="156"/>
                    </a:cxn>
                    <a:cxn ang="0">
                      <a:pos x="830" y="152"/>
                    </a:cxn>
                    <a:cxn ang="0">
                      <a:pos x="832" y="148"/>
                    </a:cxn>
                    <a:cxn ang="0">
                      <a:pos x="30" y="46"/>
                    </a:cxn>
                    <a:cxn ang="0">
                      <a:pos x="17" y="84"/>
                    </a:cxn>
                    <a:cxn ang="0">
                      <a:pos x="7" y="122"/>
                    </a:cxn>
                    <a:cxn ang="0">
                      <a:pos x="3" y="141"/>
                    </a:cxn>
                    <a:cxn ang="0">
                      <a:pos x="1" y="160"/>
                    </a:cxn>
                    <a:cxn ang="0">
                      <a:pos x="0" y="181"/>
                    </a:cxn>
                    <a:cxn ang="0">
                      <a:pos x="0" y="201"/>
                    </a:cxn>
                    <a:cxn ang="0">
                      <a:pos x="0" y="218"/>
                    </a:cxn>
                    <a:cxn ang="0">
                      <a:pos x="1" y="235"/>
                    </a:cxn>
                    <a:cxn ang="0">
                      <a:pos x="3" y="253"/>
                    </a:cxn>
                    <a:cxn ang="0">
                      <a:pos x="5" y="270"/>
                    </a:cxn>
                    <a:cxn ang="0">
                      <a:pos x="7" y="273"/>
                    </a:cxn>
                    <a:cxn ang="0">
                      <a:pos x="11" y="279"/>
                    </a:cxn>
                    <a:cxn ang="0">
                      <a:pos x="11" y="281"/>
                    </a:cxn>
                    <a:cxn ang="0">
                      <a:pos x="13" y="283"/>
                    </a:cxn>
                    <a:cxn ang="0">
                      <a:pos x="9" y="264"/>
                    </a:cxn>
                    <a:cxn ang="0">
                      <a:pos x="7" y="243"/>
                    </a:cxn>
                    <a:cxn ang="0">
                      <a:pos x="5" y="222"/>
                    </a:cxn>
                    <a:cxn ang="0">
                      <a:pos x="3" y="201"/>
                    </a:cxn>
                    <a:cxn ang="0">
                      <a:pos x="5" y="162"/>
                    </a:cxn>
                    <a:cxn ang="0">
                      <a:pos x="11" y="124"/>
                    </a:cxn>
                    <a:cxn ang="0">
                      <a:pos x="20" y="86"/>
                    </a:cxn>
                    <a:cxn ang="0">
                      <a:pos x="32" y="50"/>
                    </a:cxn>
                    <a:cxn ang="0">
                      <a:pos x="32" y="48"/>
                    </a:cxn>
                    <a:cxn ang="0">
                      <a:pos x="30" y="46"/>
                    </a:cxn>
                  </a:cxnLst>
                  <a:rect l="0" t="0" r="r" b="b"/>
                  <a:pathLst>
                    <a:path w="836" h="283">
                      <a:moveTo>
                        <a:pt x="836" y="201"/>
                      </a:moveTo>
                      <a:lnTo>
                        <a:pt x="836" y="194"/>
                      </a:lnTo>
                      <a:lnTo>
                        <a:pt x="836" y="188"/>
                      </a:lnTo>
                      <a:lnTo>
                        <a:pt x="832" y="188"/>
                      </a:lnTo>
                      <a:lnTo>
                        <a:pt x="830" y="190"/>
                      </a:lnTo>
                      <a:lnTo>
                        <a:pt x="830" y="196"/>
                      </a:lnTo>
                      <a:lnTo>
                        <a:pt x="830" y="201"/>
                      </a:lnTo>
                      <a:lnTo>
                        <a:pt x="830" y="217"/>
                      </a:lnTo>
                      <a:lnTo>
                        <a:pt x="830" y="234"/>
                      </a:lnTo>
                      <a:lnTo>
                        <a:pt x="832" y="232"/>
                      </a:lnTo>
                      <a:lnTo>
                        <a:pt x="834" y="228"/>
                      </a:lnTo>
                      <a:lnTo>
                        <a:pt x="836" y="215"/>
                      </a:lnTo>
                      <a:lnTo>
                        <a:pt x="836" y="201"/>
                      </a:lnTo>
                      <a:close/>
                      <a:moveTo>
                        <a:pt x="832" y="148"/>
                      </a:moveTo>
                      <a:lnTo>
                        <a:pt x="825" y="108"/>
                      </a:lnTo>
                      <a:lnTo>
                        <a:pt x="815" y="71"/>
                      </a:lnTo>
                      <a:lnTo>
                        <a:pt x="802" y="35"/>
                      </a:lnTo>
                      <a:lnTo>
                        <a:pt x="785" y="0"/>
                      </a:lnTo>
                      <a:lnTo>
                        <a:pt x="783" y="2"/>
                      </a:lnTo>
                      <a:lnTo>
                        <a:pt x="781" y="4"/>
                      </a:lnTo>
                      <a:lnTo>
                        <a:pt x="798" y="40"/>
                      </a:lnTo>
                      <a:lnTo>
                        <a:pt x="811" y="78"/>
                      </a:lnTo>
                      <a:lnTo>
                        <a:pt x="817" y="97"/>
                      </a:lnTo>
                      <a:lnTo>
                        <a:pt x="823" y="116"/>
                      </a:lnTo>
                      <a:lnTo>
                        <a:pt x="827" y="135"/>
                      </a:lnTo>
                      <a:lnTo>
                        <a:pt x="829" y="156"/>
                      </a:lnTo>
                      <a:lnTo>
                        <a:pt x="830" y="152"/>
                      </a:lnTo>
                      <a:lnTo>
                        <a:pt x="832" y="148"/>
                      </a:lnTo>
                      <a:close/>
                      <a:moveTo>
                        <a:pt x="30" y="46"/>
                      </a:moveTo>
                      <a:lnTo>
                        <a:pt x="17" y="84"/>
                      </a:lnTo>
                      <a:lnTo>
                        <a:pt x="7" y="122"/>
                      </a:lnTo>
                      <a:lnTo>
                        <a:pt x="3" y="141"/>
                      </a:lnTo>
                      <a:lnTo>
                        <a:pt x="1" y="160"/>
                      </a:lnTo>
                      <a:lnTo>
                        <a:pt x="0" y="181"/>
                      </a:lnTo>
                      <a:lnTo>
                        <a:pt x="0" y="201"/>
                      </a:lnTo>
                      <a:lnTo>
                        <a:pt x="0" y="218"/>
                      </a:lnTo>
                      <a:lnTo>
                        <a:pt x="1" y="235"/>
                      </a:lnTo>
                      <a:lnTo>
                        <a:pt x="3" y="253"/>
                      </a:lnTo>
                      <a:lnTo>
                        <a:pt x="5" y="270"/>
                      </a:lnTo>
                      <a:lnTo>
                        <a:pt x="7" y="273"/>
                      </a:lnTo>
                      <a:lnTo>
                        <a:pt x="11" y="279"/>
                      </a:lnTo>
                      <a:lnTo>
                        <a:pt x="11" y="281"/>
                      </a:lnTo>
                      <a:lnTo>
                        <a:pt x="13" y="283"/>
                      </a:lnTo>
                      <a:lnTo>
                        <a:pt x="9" y="264"/>
                      </a:lnTo>
                      <a:lnTo>
                        <a:pt x="7" y="243"/>
                      </a:lnTo>
                      <a:lnTo>
                        <a:pt x="5" y="222"/>
                      </a:lnTo>
                      <a:lnTo>
                        <a:pt x="3" y="201"/>
                      </a:lnTo>
                      <a:lnTo>
                        <a:pt x="5" y="162"/>
                      </a:lnTo>
                      <a:lnTo>
                        <a:pt x="11" y="124"/>
                      </a:lnTo>
                      <a:lnTo>
                        <a:pt x="20" y="86"/>
                      </a:lnTo>
                      <a:lnTo>
                        <a:pt x="32" y="50"/>
                      </a:lnTo>
                      <a:lnTo>
                        <a:pt x="32" y="48"/>
                      </a:lnTo>
                      <a:lnTo>
                        <a:pt x="30" y="46"/>
                      </a:lnTo>
                      <a:close/>
                    </a:path>
                  </a:pathLst>
                </a:custGeom>
                <a:solidFill>
                  <a:srgbClr val="AEAED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714" name="Freeform 578"/>
                <p:cNvSpPr>
                  <a:spLocks noEditPoints="1"/>
                </p:cNvSpPr>
                <p:nvPr/>
              </p:nvSpPr>
              <p:spPr bwMode="auto">
                <a:xfrm>
                  <a:off x="1422" y="2073"/>
                  <a:ext cx="831" cy="288"/>
                </a:xfrm>
                <a:custGeom>
                  <a:avLst/>
                  <a:gdLst/>
                  <a:ahLst/>
                  <a:cxnLst>
                    <a:cxn ang="0">
                      <a:pos x="831" y="199"/>
                    </a:cxn>
                    <a:cxn ang="0">
                      <a:pos x="831" y="194"/>
                    </a:cxn>
                    <a:cxn ang="0">
                      <a:pos x="831" y="186"/>
                    </a:cxn>
                    <a:cxn ang="0">
                      <a:pos x="829" y="188"/>
                    </a:cxn>
                    <a:cxn ang="0">
                      <a:pos x="828" y="188"/>
                    </a:cxn>
                    <a:cxn ang="0">
                      <a:pos x="828" y="194"/>
                    </a:cxn>
                    <a:cxn ang="0">
                      <a:pos x="828" y="199"/>
                    </a:cxn>
                    <a:cxn ang="0">
                      <a:pos x="828" y="216"/>
                    </a:cxn>
                    <a:cxn ang="0">
                      <a:pos x="826" y="233"/>
                    </a:cxn>
                    <a:cxn ang="0">
                      <a:pos x="829" y="232"/>
                    </a:cxn>
                    <a:cxn ang="0">
                      <a:pos x="831" y="230"/>
                    </a:cxn>
                    <a:cxn ang="0">
                      <a:pos x="831" y="215"/>
                    </a:cxn>
                    <a:cxn ang="0">
                      <a:pos x="831" y="199"/>
                    </a:cxn>
                    <a:cxn ang="0">
                      <a:pos x="829" y="150"/>
                    </a:cxn>
                    <a:cxn ang="0">
                      <a:pos x="826" y="129"/>
                    </a:cxn>
                    <a:cxn ang="0">
                      <a:pos x="822" y="110"/>
                    </a:cxn>
                    <a:cxn ang="0">
                      <a:pos x="818" y="91"/>
                    </a:cxn>
                    <a:cxn ang="0">
                      <a:pos x="812" y="72"/>
                    </a:cxn>
                    <a:cxn ang="0">
                      <a:pos x="799" y="36"/>
                    </a:cxn>
                    <a:cxn ang="0">
                      <a:pos x="782" y="0"/>
                    </a:cxn>
                    <a:cxn ang="0">
                      <a:pos x="780" y="2"/>
                    </a:cxn>
                    <a:cxn ang="0">
                      <a:pos x="780" y="4"/>
                    </a:cxn>
                    <a:cxn ang="0">
                      <a:pos x="780" y="4"/>
                    </a:cxn>
                    <a:cxn ang="0">
                      <a:pos x="780" y="6"/>
                    </a:cxn>
                    <a:cxn ang="0">
                      <a:pos x="788" y="23"/>
                    </a:cxn>
                    <a:cxn ang="0">
                      <a:pos x="795" y="40"/>
                    </a:cxn>
                    <a:cxn ang="0">
                      <a:pos x="803" y="59"/>
                    </a:cxn>
                    <a:cxn ang="0">
                      <a:pos x="810" y="78"/>
                    </a:cxn>
                    <a:cxn ang="0">
                      <a:pos x="814" y="99"/>
                    </a:cxn>
                    <a:cxn ang="0">
                      <a:pos x="820" y="118"/>
                    </a:cxn>
                    <a:cxn ang="0">
                      <a:pos x="824" y="139"/>
                    </a:cxn>
                    <a:cxn ang="0">
                      <a:pos x="826" y="158"/>
                    </a:cxn>
                    <a:cxn ang="0">
                      <a:pos x="828" y="154"/>
                    </a:cxn>
                    <a:cxn ang="0">
                      <a:pos x="829" y="150"/>
                    </a:cxn>
                    <a:cxn ang="0">
                      <a:pos x="31" y="46"/>
                    </a:cxn>
                    <a:cxn ang="0">
                      <a:pos x="18" y="82"/>
                    </a:cxn>
                    <a:cxn ang="0">
                      <a:pos x="8" y="120"/>
                    </a:cxn>
                    <a:cxn ang="0">
                      <a:pos x="2" y="160"/>
                    </a:cxn>
                    <a:cxn ang="0">
                      <a:pos x="0" y="199"/>
                    </a:cxn>
                    <a:cxn ang="0">
                      <a:pos x="0" y="218"/>
                    </a:cxn>
                    <a:cxn ang="0">
                      <a:pos x="2" y="237"/>
                    </a:cxn>
                    <a:cxn ang="0">
                      <a:pos x="4" y="256"/>
                    </a:cxn>
                    <a:cxn ang="0">
                      <a:pos x="8" y="275"/>
                    </a:cxn>
                    <a:cxn ang="0">
                      <a:pos x="8" y="275"/>
                    </a:cxn>
                    <a:cxn ang="0">
                      <a:pos x="10" y="277"/>
                    </a:cxn>
                    <a:cxn ang="0">
                      <a:pos x="12" y="283"/>
                    </a:cxn>
                    <a:cxn ang="0">
                      <a:pos x="16" y="288"/>
                    </a:cxn>
                    <a:cxn ang="0">
                      <a:pos x="12" y="268"/>
                    </a:cxn>
                    <a:cxn ang="0">
                      <a:pos x="8" y="245"/>
                    </a:cxn>
                    <a:cxn ang="0">
                      <a:pos x="6" y="222"/>
                    </a:cxn>
                    <a:cxn ang="0">
                      <a:pos x="6" y="199"/>
                    </a:cxn>
                    <a:cxn ang="0">
                      <a:pos x="8" y="160"/>
                    </a:cxn>
                    <a:cxn ang="0">
                      <a:pos x="12" y="122"/>
                    </a:cxn>
                    <a:cxn ang="0">
                      <a:pos x="21" y="86"/>
                    </a:cxn>
                    <a:cxn ang="0">
                      <a:pos x="33" y="50"/>
                    </a:cxn>
                    <a:cxn ang="0">
                      <a:pos x="31" y="48"/>
                    </a:cxn>
                    <a:cxn ang="0">
                      <a:pos x="31" y="46"/>
                    </a:cxn>
                  </a:cxnLst>
                  <a:rect l="0" t="0" r="r" b="b"/>
                  <a:pathLst>
                    <a:path w="831" h="288">
                      <a:moveTo>
                        <a:pt x="831" y="199"/>
                      </a:moveTo>
                      <a:lnTo>
                        <a:pt x="831" y="194"/>
                      </a:lnTo>
                      <a:lnTo>
                        <a:pt x="831" y="186"/>
                      </a:lnTo>
                      <a:lnTo>
                        <a:pt x="829" y="188"/>
                      </a:lnTo>
                      <a:lnTo>
                        <a:pt x="828" y="188"/>
                      </a:lnTo>
                      <a:lnTo>
                        <a:pt x="828" y="194"/>
                      </a:lnTo>
                      <a:lnTo>
                        <a:pt x="828" y="199"/>
                      </a:lnTo>
                      <a:lnTo>
                        <a:pt x="828" y="216"/>
                      </a:lnTo>
                      <a:lnTo>
                        <a:pt x="826" y="233"/>
                      </a:lnTo>
                      <a:lnTo>
                        <a:pt x="829" y="232"/>
                      </a:lnTo>
                      <a:lnTo>
                        <a:pt x="831" y="230"/>
                      </a:lnTo>
                      <a:lnTo>
                        <a:pt x="831" y="215"/>
                      </a:lnTo>
                      <a:lnTo>
                        <a:pt x="831" y="199"/>
                      </a:lnTo>
                      <a:close/>
                      <a:moveTo>
                        <a:pt x="829" y="150"/>
                      </a:moveTo>
                      <a:lnTo>
                        <a:pt x="826" y="129"/>
                      </a:lnTo>
                      <a:lnTo>
                        <a:pt x="822" y="110"/>
                      </a:lnTo>
                      <a:lnTo>
                        <a:pt x="818" y="91"/>
                      </a:lnTo>
                      <a:lnTo>
                        <a:pt x="812" y="72"/>
                      </a:lnTo>
                      <a:lnTo>
                        <a:pt x="799" y="36"/>
                      </a:lnTo>
                      <a:lnTo>
                        <a:pt x="782" y="0"/>
                      </a:lnTo>
                      <a:lnTo>
                        <a:pt x="780" y="2"/>
                      </a:lnTo>
                      <a:lnTo>
                        <a:pt x="780" y="4"/>
                      </a:lnTo>
                      <a:lnTo>
                        <a:pt x="780" y="4"/>
                      </a:lnTo>
                      <a:lnTo>
                        <a:pt x="780" y="6"/>
                      </a:lnTo>
                      <a:lnTo>
                        <a:pt x="788" y="23"/>
                      </a:lnTo>
                      <a:lnTo>
                        <a:pt x="795" y="40"/>
                      </a:lnTo>
                      <a:lnTo>
                        <a:pt x="803" y="59"/>
                      </a:lnTo>
                      <a:lnTo>
                        <a:pt x="810" y="78"/>
                      </a:lnTo>
                      <a:lnTo>
                        <a:pt x="814" y="99"/>
                      </a:lnTo>
                      <a:lnTo>
                        <a:pt x="820" y="118"/>
                      </a:lnTo>
                      <a:lnTo>
                        <a:pt x="824" y="139"/>
                      </a:lnTo>
                      <a:lnTo>
                        <a:pt x="826" y="158"/>
                      </a:lnTo>
                      <a:lnTo>
                        <a:pt x="828" y="154"/>
                      </a:lnTo>
                      <a:lnTo>
                        <a:pt x="829" y="150"/>
                      </a:lnTo>
                      <a:close/>
                      <a:moveTo>
                        <a:pt x="31" y="46"/>
                      </a:moveTo>
                      <a:lnTo>
                        <a:pt x="18" y="82"/>
                      </a:lnTo>
                      <a:lnTo>
                        <a:pt x="8" y="120"/>
                      </a:lnTo>
                      <a:lnTo>
                        <a:pt x="2" y="160"/>
                      </a:lnTo>
                      <a:lnTo>
                        <a:pt x="0" y="199"/>
                      </a:lnTo>
                      <a:lnTo>
                        <a:pt x="0" y="218"/>
                      </a:lnTo>
                      <a:lnTo>
                        <a:pt x="2" y="237"/>
                      </a:lnTo>
                      <a:lnTo>
                        <a:pt x="4" y="256"/>
                      </a:lnTo>
                      <a:lnTo>
                        <a:pt x="8" y="275"/>
                      </a:lnTo>
                      <a:lnTo>
                        <a:pt x="8" y="275"/>
                      </a:lnTo>
                      <a:lnTo>
                        <a:pt x="10" y="277"/>
                      </a:lnTo>
                      <a:lnTo>
                        <a:pt x="12" y="283"/>
                      </a:lnTo>
                      <a:lnTo>
                        <a:pt x="16" y="288"/>
                      </a:lnTo>
                      <a:lnTo>
                        <a:pt x="12" y="268"/>
                      </a:lnTo>
                      <a:lnTo>
                        <a:pt x="8" y="245"/>
                      </a:lnTo>
                      <a:lnTo>
                        <a:pt x="6" y="222"/>
                      </a:lnTo>
                      <a:lnTo>
                        <a:pt x="6" y="199"/>
                      </a:lnTo>
                      <a:lnTo>
                        <a:pt x="8" y="160"/>
                      </a:lnTo>
                      <a:lnTo>
                        <a:pt x="12" y="122"/>
                      </a:lnTo>
                      <a:lnTo>
                        <a:pt x="21" y="86"/>
                      </a:lnTo>
                      <a:lnTo>
                        <a:pt x="33" y="50"/>
                      </a:lnTo>
                      <a:lnTo>
                        <a:pt x="31" y="48"/>
                      </a:lnTo>
                      <a:lnTo>
                        <a:pt x="31" y="46"/>
                      </a:lnTo>
                      <a:close/>
                    </a:path>
                  </a:pathLst>
                </a:custGeom>
                <a:solidFill>
                  <a:srgbClr val="AFB0D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715" name="Freeform 579"/>
                <p:cNvSpPr>
                  <a:spLocks noEditPoints="1"/>
                </p:cNvSpPr>
                <p:nvPr/>
              </p:nvSpPr>
              <p:spPr bwMode="auto">
                <a:xfrm>
                  <a:off x="1424" y="2058"/>
                  <a:ext cx="827" cy="311"/>
                </a:xfrm>
                <a:custGeom>
                  <a:avLst/>
                  <a:gdLst/>
                  <a:ahLst/>
                  <a:cxnLst>
                    <a:cxn ang="0">
                      <a:pos x="827" y="214"/>
                    </a:cxn>
                    <a:cxn ang="0">
                      <a:pos x="827" y="209"/>
                    </a:cxn>
                    <a:cxn ang="0">
                      <a:pos x="827" y="203"/>
                    </a:cxn>
                    <a:cxn ang="0">
                      <a:pos x="826" y="203"/>
                    </a:cxn>
                    <a:cxn ang="0">
                      <a:pos x="824" y="205"/>
                    </a:cxn>
                    <a:cxn ang="0">
                      <a:pos x="824" y="209"/>
                    </a:cxn>
                    <a:cxn ang="0">
                      <a:pos x="824" y="214"/>
                    </a:cxn>
                    <a:cxn ang="0">
                      <a:pos x="824" y="233"/>
                    </a:cxn>
                    <a:cxn ang="0">
                      <a:pos x="822" y="252"/>
                    </a:cxn>
                    <a:cxn ang="0">
                      <a:pos x="824" y="248"/>
                    </a:cxn>
                    <a:cxn ang="0">
                      <a:pos x="827" y="247"/>
                    </a:cxn>
                    <a:cxn ang="0">
                      <a:pos x="827" y="230"/>
                    </a:cxn>
                    <a:cxn ang="0">
                      <a:pos x="827" y="214"/>
                    </a:cxn>
                    <a:cxn ang="0">
                      <a:pos x="826" y="169"/>
                    </a:cxn>
                    <a:cxn ang="0">
                      <a:pos x="824" y="148"/>
                    </a:cxn>
                    <a:cxn ang="0">
                      <a:pos x="820" y="129"/>
                    </a:cxn>
                    <a:cxn ang="0">
                      <a:pos x="814" y="110"/>
                    </a:cxn>
                    <a:cxn ang="0">
                      <a:pos x="808" y="91"/>
                    </a:cxn>
                    <a:cxn ang="0">
                      <a:pos x="795" y="53"/>
                    </a:cxn>
                    <a:cxn ang="0">
                      <a:pos x="778" y="17"/>
                    </a:cxn>
                    <a:cxn ang="0">
                      <a:pos x="778" y="19"/>
                    </a:cxn>
                    <a:cxn ang="0">
                      <a:pos x="778" y="19"/>
                    </a:cxn>
                    <a:cxn ang="0">
                      <a:pos x="776" y="21"/>
                    </a:cxn>
                    <a:cxn ang="0">
                      <a:pos x="776" y="23"/>
                    </a:cxn>
                    <a:cxn ang="0">
                      <a:pos x="784" y="40"/>
                    </a:cxn>
                    <a:cxn ang="0">
                      <a:pos x="793" y="59"/>
                    </a:cxn>
                    <a:cxn ang="0">
                      <a:pos x="801" y="78"/>
                    </a:cxn>
                    <a:cxn ang="0">
                      <a:pos x="807" y="97"/>
                    </a:cxn>
                    <a:cxn ang="0">
                      <a:pos x="812" y="116"/>
                    </a:cxn>
                    <a:cxn ang="0">
                      <a:pos x="816" y="137"/>
                    </a:cxn>
                    <a:cxn ang="0">
                      <a:pos x="820" y="157"/>
                    </a:cxn>
                    <a:cxn ang="0">
                      <a:pos x="822" y="178"/>
                    </a:cxn>
                    <a:cxn ang="0">
                      <a:pos x="824" y="173"/>
                    </a:cxn>
                    <a:cxn ang="0">
                      <a:pos x="826" y="169"/>
                    </a:cxn>
                    <a:cxn ang="0">
                      <a:pos x="29" y="63"/>
                    </a:cxn>
                    <a:cxn ang="0">
                      <a:pos x="17" y="99"/>
                    </a:cxn>
                    <a:cxn ang="0">
                      <a:pos x="8" y="137"/>
                    </a:cxn>
                    <a:cxn ang="0">
                      <a:pos x="2" y="175"/>
                    </a:cxn>
                    <a:cxn ang="0">
                      <a:pos x="0" y="214"/>
                    </a:cxn>
                    <a:cxn ang="0">
                      <a:pos x="2" y="235"/>
                    </a:cxn>
                    <a:cxn ang="0">
                      <a:pos x="4" y="256"/>
                    </a:cxn>
                    <a:cxn ang="0">
                      <a:pos x="6" y="277"/>
                    </a:cxn>
                    <a:cxn ang="0">
                      <a:pos x="10" y="296"/>
                    </a:cxn>
                    <a:cxn ang="0">
                      <a:pos x="14" y="303"/>
                    </a:cxn>
                    <a:cxn ang="0">
                      <a:pos x="17" y="311"/>
                    </a:cxn>
                    <a:cxn ang="0">
                      <a:pos x="12" y="286"/>
                    </a:cxn>
                    <a:cxn ang="0">
                      <a:pos x="8" y="264"/>
                    </a:cxn>
                    <a:cxn ang="0">
                      <a:pos x="6" y="239"/>
                    </a:cxn>
                    <a:cxn ang="0">
                      <a:pos x="6" y="214"/>
                    </a:cxn>
                    <a:cxn ang="0">
                      <a:pos x="8" y="175"/>
                    </a:cxn>
                    <a:cxn ang="0">
                      <a:pos x="14" y="139"/>
                    </a:cxn>
                    <a:cxn ang="0">
                      <a:pos x="21" y="101"/>
                    </a:cxn>
                    <a:cxn ang="0">
                      <a:pos x="33" y="66"/>
                    </a:cxn>
                    <a:cxn ang="0">
                      <a:pos x="31" y="65"/>
                    </a:cxn>
                    <a:cxn ang="0">
                      <a:pos x="29" y="63"/>
                    </a:cxn>
                    <a:cxn ang="0">
                      <a:pos x="765" y="2"/>
                    </a:cxn>
                    <a:cxn ang="0">
                      <a:pos x="765" y="2"/>
                    </a:cxn>
                    <a:cxn ang="0">
                      <a:pos x="765" y="0"/>
                    </a:cxn>
                    <a:cxn ang="0">
                      <a:pos x="765" y="2"/>
                    </a:cxn>
                    <a:cxn ang="0">
                      <a:pos x="765" y="2"/>
                    </a:cxn>
                    <a:cxn ang="0">
                      <a:pos x="765" y="2"/>
                    </a:cxn>
                    <a:cxn ang="0">
                      <a:pos x="765" y="2"/>
                    </a:cxn>
                  </a:cxnLst>
                  <a:rect l="0" t="0" r="r" b="b"/>
                  <a:pathLst>
                    <a:path w="827" h="311">
                      <a:moveTo>
                        <a:pt x="827" y="214"/>
                      </a:moveTo>
                      <a:lnTo>
                        <a:pt x="827" y="209"/>
                      </a:lnTo>
                      <a:lnTo>
                        <a:pt x="827" y="203"/>
                      </a:lnTo>
                      <a:lnTo>
                        <a:pt x="826" y="203"/>
                      </a:lnTo>
                      <a:lnTo>
                        <a:pt x="824" y="205"/>
                      </a:lnTo>
                      <a:lnTo>
                        <a:pt x="824" y="209"/>
                      </a:lnTo>
                      <a:lnTo>
                        <a:pt x="824" y="214"/>
                      </a:lnTo>
                      <a:lnTo>
                        <a:pt x="824" y="233"/>
                      </a:lnTo>
                      <a:lnTo>
                        <a:pt x="822" y="252"/>
                      </a:lnTo>
                      <a:lnTo>
                        <a:pt x="824" y="248"/>
                      </a:lnTo>
                      <a:lnTo>
                        <a:pt x="827" y="247"/>
                      </a:lnTo>
                      <a:lnTo>
                        <a:pt x="827" y="230"/>
                      </a:lnTo>
                      <a:lnTo>
                        <a:pt x="827" y="214"/>
                      </a:lnTo>
                      <a:close/>
                      <a:moveTo>
                        <a:pt x="826" y="169"/>
                      </a:moveTo>
                      <a:lnTo>
                        <a:pt x="824" y="148"/>
                      </a:lnTo>
                      <a:lnTo>
                        <a:pt x="820" y="129"/>
                      </a:lnTo>
                      <a:lnTo>
                        <a:pt x="814" y="110"/>
                      </a:lnTo>
                      <a:lnTo>
                        <a:pt x="808" y="91"/>
                      </a:lnTo>
                      <a:lnTo>
                        <a:pt x="795" y="53"/>
                      </a:lnTo>
                      <a:lnTo>
                        <a:pt x="778" y="17"/>
                      </a:lnTo>
                      <a:lnTo>
                        <a:pt x="778" y="19"/>
                      </a:lnTo>
                      <a:lnTo>
                        <a:pt x="778" y="19"/>
                      </a:lnTo>
                      <a:lnTo>
                        <a:pt x="776" y="21"/>
                      </a:lnTo>
                      <a:lnTo>
                        <a:pt x="776" y="23"/>
                      </a:lnTo>
                      <a:lnTo>
                        <a:pt x="784" y="40"/>
                      </a:lnTo>
                      <a:lnTo>
                        <a:pt x="793" y="59"/>
                      </a:lnTo>
                      <a:lnTo>
                        <a:pt x="801" y="78"/>
                      </a:lnTo>
                      <a:lnTo>
                        <a:pt x="807" y="97"/>
                      </a:lnTo>
                      <a:lnTo>
                        <a:pt x="812" y="116"/>
                      </a:lnTo>
                      <a:lnTo>
                        <a:pt x="816" y="137"/>
                      </a:lnTo>
                      <a:lnTo>
                        <a:pt x="820" y="157"/>
                      </a:lnTo>
                      <a:lnTo>
                        <a:pt x="822" y="178"/>
                      </a:lnTo>
                      <a:lnTo>
                        <a:pt x="824" y="173"/>
                      </a:lnTo>
                      <a:lnTo>
                        <a:pt x="826" y="169"/>
                      </a:lnTo>
                      <a:close/>
                      <a:moveTo>
                        <a:pt x="29" y="63"/>
                      </a:moveTo>
                      <a:lnTo>
                        <a:pt x="17" y="99"/>
                      </a:lnTo>
                      <a:lnTo>
                        <a:pt x="8" y="137"/>
                      </a:lnTo>
                      <a:lnTo>
                        <a:pt x="2" y="175"/>
                      </a:lnTo>
                      <a:lnTo>
                        <a:pt x="0" y="214"/>
                      </a:lnTo>
                      <a:lnTo>
                        <a:pt x="2" y="235"/>
                      </a:lnTo>
                      <a:lnTo>
                        <a:pt x="4" y="256"/>
                      </a:lnTo>
                      <a:lnTo>
                        <a:pt x="6" y="277"/>
                      </a:lnTo>
                      <a:lnTo>
                        <a:pt x="10" y="296"/>
                      </a:lnTo>
                      <a:lnTo>
                        <a:pt x="14" y="303"/>
                      </a:lnTo>
                      <a:lnTo>
                        <a:pt x="17" y="311"/>
                      </a:lnTo>
                      <a:lnTo>
                        <a:pt x="12" y="286"/>
                      </a:lnTo>
                      <a:lnTo>
                        <a:pt x="8" y="264"/>
                      </a:lnTo>
                      <a:lnTo>
                        <a:pt x="6" y="239"/>
                      </a:lnTo>
                      <a:lnTo>
                        <a:pt x="6" y="214"/>
                      </a:lnTo>
                      <a:lnTo>
                        <a:pt x="8" y="175"/>
                      </a:lnTo>
                      <a:lnTo>
                        <a:pt x="14" y="139"/>
                      </a:lnTo>
                      <a:lnTo>
                        <a:pt x="21" y="101"/>
                      </a:lnTo>
                      <a:lnTo>
                        <a:pt x="33" y="66"/>
                      </a:lnTo>
                      <a:lnTo>
                        <a:pt x="31" y="65"/>
                      </a:lnTo>
                      <a:lnTo>
                        <a:pt x="29" y="63"/>
                      </a:lnTo>
                      <a:close/>
                      <a:moveTo>
                        <a:pt x="765" y="2"/>
                      </a:moveTo>
                      <a:lnTo>
                        <a:pt x="765" y="2"/>
                      </a:lnTo>
                      <a:lnTo>
                        <a:pt x="765" y="0"/>
                      </a:lnTo>
                      <a:lnTo>
                        <a:pt x="765" y="2"/>
                      </a:lnTo>
                      <a:lnTo>
                        <a:pt x="765" y="2"/>
                      </a:lnTo>
                      <a:lnTo>
                        <a:pt x="765" y="2"/>
                      </a:lnTo>
                      <a:lnTo>
                        <a:pt x="765" y="2"/>
                      </a:lnTo>
                      <a:close/>
                    </a:path>
                  </a:pathLst>
                </a:custGeom>
                <a:solidFill>
                  <a:srgbClr val="AFB0D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716" name="Freeform 580"/>
                <p:cNvSpPr>
                  <a:spLocks noEditPoints="1"/>
                </p:cNvSpPr>
                <p:nvPr/>
              </p:nvSpPr>
              <p:spPr bwMode="auto">
                <a:xfrm>
                  <a:off x="1428" y="2058"/>
                  <a:ext cx="822" cy="317"/>
                </a:xfrm>
                <a:custGeom>
                  <a:avLst/>
                  <a:gdLst/>
                  <a:ahLst/>
                  <a:cxnLst>
                    <a:cxn ang="0">
                      <a:pos x="822" y="209"/>
                    </a:cxn>
                    <a:cxn ang="0">
                      <a:pos x="820" y="205"/>
                    </a:cxn>
                    <a:cxn ang="0">
                      <a:pos x="818" y="209"/>
                    </a:cxn>
                    <a:cxn ang="0">
                      <a:pos x="816" y="235"/>
                    </a:cxn>
                    <a:cxn ang="0">
                      <a:pos x="818" y="252"/>
                    </a:cxn>
                    <a:cxn ang="0">
                      <a:pos x="822" y="231"/>
                    </a:cxn>
                    <a:cxn ang="0">
                      <a:pos x="820" y="173"/>
                    </a:cxn>
                    <a:cxn ang="0">
                      <a:pos x="814" y="133"/>
                    </a:cxn>
                    <a:cxn ang="0">
                      <a:pos x="804" y="93"/>
                    </a:cxn>
                    <a:cxn ang="0">
                      <a:pos x="789" y="55"/>
                    </a:cxn>
                    <a:cxn ang="0">
                      <a:pos x="774" y="21"/>
                    </a:cxn>
                    <a:cxn ang="0">
                      <a:pos x="770" y="25"/>
                    </a:cxn>
                    <a:cxn ang="0">
                      <a:pos x="787" y="61"/>
                    </a:cxn>
                    <a:cxn ang="0">
                      <a:pos x="801" y="101"/>
                    </a:cxn>
                    <a:cxn ang="0">
                      <a:pos x="810" y="140"/>
                    </a:cxn>
                    <a:cxn ang="0">
                      <a:pos x="816" y="182"/>
                    </a:cxn>
                    <a:cxn ang="0">
                      <a:pos x="820" y="173"/>
                    </a:cxn>
                    <a:cxn ang="0">
                      <a:pos x="15" y="101"/>
                    </a:cxn>
                    <a:cxn ang="0">
                      <a:pos x="2" y="175"/>
                    </a:cxn>
                    <a:cxn ang="0">
                      <a:pos x="0" y="237"/>
                    </a:cxn>
                    <a:cxn ang="0">
                      <a:pos x="6" y="283"/>
                    </a:cxn>
                    <a:cxn ang="0">
                      <a:pos x="13" y="311"/>
                    </a:cxn>
                    <a:cxn ang="0">
                      <a:pos x="12" y="292"/>
                    </a:cxn>
                    <a:cxn ang="0">
                      <a:pos x="6" y="241"/>
                    </a:cxn>
                    <a:cxn ang="0">
                      <a:pos x="6" y="176"/>
                    </a:cxn>
                    <a:cxn ang="0">
                      <a:pos x="19" y="102"/>
                    </a:cxn>
                    <a:cxn ang="0">
                      <a:pos x="29" y="66"/>
                    </a:cxn>
                    <a:cxn ang="0">
                      <a:pos x="759" y="4"/>
                    </a:cxn>
                    <a:cxn ang="0">
                      <a:pos x="759" y="4"/>
                    </a:cxn>
                    <a:cxn ang="0">
                      <a:pos x="759" y="4"/>
                    </a:cxn>
                    <a:cxn ang="0">
                      <a:pos x="761" y="0"/>
                    </a:cxn>
                    <a:cxn ang="0">
                      <a:pos x="759" y="6"/>
                    </a:cxn>
                    <a:cxn ang="0">
                      <a:pos x="759" y="4"/>
                    </a:cxn>
                  </a:cxnLst>
                  <a:rect l="0" t="0" r="r" b="b"/>
                  <a:pathLst>
                    <a:path w="822" h="317">
                      <a:moveTo>
                        <a:pt x="822" y="214"/>
                      </a:moveTo>
                      <a:lnTo>
                        <a:pt x="822" y="209"/>
                      </a:lnTo>
                      <a:lnTo>
                        <a:pt x="822" y="203"/>
                      </a:lnTo>
                      <a:lnTo>
                        <a:pt x="820" y="205"/>
                      </a:lnTo>
                      <a:lnTo>
                        <a:pt x="818" y="205"/>
                      </a:lnTo>
                      <a:lnTo>
                        <a:pt x="818" y="209"/>
                      </a:lnTo>
                      <a:lnTo>
                        <a:pt x="818" y="214"/>
                      </a:lnTo>
                      <a:lnTo>
                        <a:pt x="816" y="235"/>
                      </a:lnTo>
                      <a:lnTo>
                        <a:pt x="816" y="254"/>
                      </a:lnTo>
                      <a:lnTo>
                        <a:pt x="818" y="252"/>
                      </a:lnTo>
                      <a:lnTo>
                        <a:pt x="820" y="248"/>
                      </a:lnTo>
                      <a:lnTo>
                        <a:pt x="822" y="231"/>
                      </a:lnTo>
                      <a:lnTo>
                        <a:pt x="822" y="214"/>
                      </a:lnTo>
                      <a:close/>
                      <a:moveTo>
                        <a:pt x="820" y="173"/>
                      </a:moveTo>
                      <a:lnTo>
                        <a:pt x="818" y="154"/>
                      </a:lnTo>
                      <a:lnTo>
                        <a:pt x="814" y="133"/>
                      </a:lnTo>
                      <a:lnTo>
                        <a:pt x="808" y="114"/>
                      </a:lnTo>
                      <a:lnTo>
                        <a:pt x="804" y="93"/>
                      </a:lnTo>
                      <a:lnTo>
                        <a:pt x="797" y="74"/>
                      </a:lnTo>
                      <a:lnTo>
                        <a:pt x="789" y="55"/>
                      </a:lnTo>
                      <a:lnTo>
                        <a:pt x="782" y="38"/>
                      </a:lnTo>
                      <a:lnTo>
                        <a:pt x="774" y="21"/>
                      </a:lnTo>
                      <a:lnTo>
                        <a:pt x="772" y="23"/>
                      </a:lnTo>
                      <a:lnTo>
                        <a:pt x="770" y="25"/>
                      </a:lnTo>
                      <a:lnTo>
                        <a:pt x="780" y="42"/>
                      </a:lnTo>
                      <a:lnTo>
                        <a:pt x="787" y="61"/>
                      </a:lnTo>
                      <a:lnTo>
                        <a:pt x="795" y="80"/>
                      </a:lnTo>
                      <a:lnTo>
                        <a:pt x="801" y="101"/>
                      </a:lnTo>
                      <a:lnTo>
                        <a:pt x="806" y="120"/>
                      </a:lnTo>
                      <a:lnTo>
                        <a:pt x="810" y="140"/>
                      </a:lnTo>
                      <a:lnTo>
                        <a:pt x="814" y="161"/>
                      </a:lnTo>
                      <a:lnTo>
                        <a:pt x="816" y="182"/>
                      </a:lnTo>
                      <a:lnTo>
                        <a:pt x="818" y="176"/>
                      </a:lnTo>
                      <a:lnTo>
                        <a:pt x="820" y="173"/>
                      </a:lnTo>
                      <a:close/>
                      <a:moveTo>
                        <a:pt x="27" y="65"/>
                      </a:moveTo>
                      <a:lnTo>
                        <a:pt x="15" y="101"/>
                      </a:lnTo>
                      <a:lnTo>
                        <a:pt x="6" y="137"/>
                      </a:lnTo>
                      <a:lnTo>
                        <a:pt x="2" y="175"/>
                      </a:lnTo>
                      <a:lnTo>
                        <a:pt x="0" y="214"/>
                      </a:lnTo>
                      <a:lnTo>
                        <a:pt x="0" y="237"/>
                      </a:lnTo>
                      <a:lnTo>
                        <a:pt x="2" y="260"/>
                      </a:lnTo>
                      <a:lnTo>
                        <a:pt x="6" y="283"/>
                      </a:lnTo>
                      <a:lnTo>
                        <a:pt x="10" y="303"/>
                      </a:lnTo>
                      <a:lnTo>
                        <a:pt x="13" y="311"/>
                      </a:lnTo>
                      <a:lnTo>
                        <a:pt x="17" y="317"/>
                      </a:lnTo>
                      <a:lnTo>
                        <a:pt x="12" y="292"/>
                      </a:lnTo>
                      <a:lnTo>
                        <a:pt x="8" y="267"/>
                      </a:lnTo>
                      <a:lnTo>
                        <a:pt x="6" y="241"/>
                      </a:lnTo>
                      <a:lnTo>
                        <a:pt x="4" y="214"/>
                      </a:lnTo>
                      <a:lnTo>
                        <a:pt x="6" y="176"/>
                      </a:lnTo>
                      <a:lnTo>
                        <a:pt x="12" y="139"/>
                      </a:lnTo>
                      <a:lnTo>
                        <a:pt x="19" y="102"/>
                      </a:lnTo>
                      <a:lnTo>
                        <a:pt x="30" y="68"/>
                      </a:lnTo>
                      <a:lnTo>
                        <a:pt x="29" y="66"/>
                      </a:lnTo>
                      <a:lnTo>
                        <a:pt x="27" y="65"/>
                      </a:lnTo>
                      <a:close/>
                      <a:moveTo>
                        <a:pt x="759" y="4"/>
                      </a:moveTo>
                      <a:lnTo>
                        <a:pt x="759" y="4"/>
                      </a:lnTo>
                      <a:lnTo>
                        <a:pt x="759" y="4"/>
                      </a:lnTo>
                      <a:lnTo>
                        <a:pt x="759" y="4"/>
                      </a:lnTo>
                      <a:lnTo>
                        <a:pt x="759" y="4"/>
                      </a:lnTo>
                      <a:lnTo>
                        <a:pt x="761" y="2"/>
                      </a:lnTo>
                      <a:lnTo>
                        <a:pt x="761" y="0"/>
                      </a:lnTo>
                      <a:lnTo>
                        <a:pt x="761" y="4"/>
                      </a:lnTo>
                      <a:lnTo>
                        <a:pt x="759" y="6"/>
                      </a:lnTo>
                      <a:lnTo>
                        <a:pt x="759" y="6"/>
                      </a:lnTo>
                      <a:lnTo>
                        <a:pt x="759" y="4"/>
                      </a:lnTo>
                      <a:close/>
                    </a:path>
                  </a:pathLst>
                </a:custGeom>
                <a:solidFill>
                  <a:srgbClr val="AFB0D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717" name="Freeform 581"/>
                <p:cNvSpPr>
                  <a:spLocks noEditPoints="1"/>
                </p:cNvSpPr>
                <p:nvPr/>
              </p:nvSpPr>
              <p:spPr bwMode="auto">
                <a:xfrm>
                  <a:off x="1430" y="2060"/>
                  <a:ext cx="818" cy="322"/>
                </a:xfrm>
                <a:custGeom>
                  <a:avLst/>
                  <a:gdLst/>
                  <a:ahLst/>
                  <a:cxnLst>
                    <a:cxn ang="0">
                      <a:pos x="818" y="207"/>
                    </a:cxn>
                    <a:cxn ang="0">
                      <a:pos x="816" y="203"/>
                    </a:cxn>
                    <a:cxn ang="0">
                      <a:pos x="812" y="209"/>
                    </a:cxn>
                    <a:cxn ang="0">
                      <a:pos x="812" y="233"/>
                    </a:cxn>
                    <a:cxn ang="0">
                      <a:pos x="814" y="252"/>
                    </a:cxn>
                    <a:cxn ang="0">
                      <a:pos x="818" y="231"/>
                    </a:cxn>
                    <a:cxn ang="0">
                      <a:pos x="816" y="176"/>
                    </a:cxn>
                    <a:cxn ang="0">
                      <a:pos x="810" y="135"/>
                    </a:cxn>
                    <a:cxn ang="0">
                      <a:pos x="801" y="95"/>
                    </a:cxn>
                    <a:cxn ang="0">
                      <a:pos x="787" y="57"/>
                    </a:cxn>
                    <a:cxn ang="0">
                      <a:pos x="770" y="21"/>
                    </a:cxn>
                    <a:cxn ang="0">
                      <a:pos x="766" y="25"/>
                    </a:cxn>
                    <a:cxn ang="0">
                      <a:pos x="783" y="63"/>
                    </a:cxn>
                    <a:cxn ang="0">
                      <a:pos x="797" y="100"/>
                    </a:cxn>
                    <a:cxn ang="0">
                      <a:pos x="806" y="142"/>
                    </a:cxn>
                    <a:cxn ang="0">
                      <a:pos x="812" y="184"/>
                    </a:cxn>
                    <a:cxn ang="0">
                      <a:pos x="816" y="176"/>
                    </a:cxn>
                    <a:cxn ang="0">
                      <a:pos x="759" y="0"/>
                    </a:cxn>
                    <a:cxn ang="0">
                      <a:pos x="759" y="0"/>
                    </a:cxn>
                    <a:cxn ang="0">
                      <a:pos x="757" y="2"/>
                    </a:cxn>
                    <a:cxn ang="0">
                      <a:pos x="757" y="2"/>
                    </a:cxn>
                    <a:cxn ang="0">
                      <a:pos x="757" y="4"/>
                    </a:cxn>
                    <a:cxn ang="0">
                      <a:pos x="755" y="4"/>
                    </a:cxn>
                    <a:cxn ang="0">
                      <a:pos x="755" y="6"/>
                    </a:cxn>
                    <a:cxn ang="0">
                      <a:pos x="757" y="6"/>
                    </a:cxn>
                    <a:cxn ang="0">
                      <a:pos x="759" y="4"/>
                    </a:cxn>
                    <a:cxn ang="0">
                      <a:pos x="27" y="64"/>
                    </a:cxn>
                    <a:cxn ang="0">
                      <a:pos x="8" y="137"/>
                    </a:cxn>
                    <a:cxn ang="0">
                      <a:pos x="0" y="212"/>
                    </a:cxn>
                    <a:cxn ang="0">
                      <a:pos x="2" y="262"/>
                    </a:cxn>
                    <a:cxn ang="0">
                      <a:pos x="11" y="309"/>
                    </a:cxn>
                    <a:cxn ang="0">
                      <a:pos x="19" y="322"/>
                    </a:cxn>
                    <a:cxn ang="0">
                      <a:pos x="8" y="269"/>
                    </a:cxn>
                    <a:cxn ang="0">
                      <a:pos x="4" y="212"/>
                    </a:cxn>
                    <a:cxn ang="0">
                      <a:pos x="11" y="138"/>
                    </a:cxn>
                    <a:cxn ang="0">
                      <a:pos x="30" y="68"/>
                    </a:cxn>
                    <a:cxn ang="0">
                      <a:pos x="27" y="64"/>
                    </a:cxn>
                  </a:cxnLst>
                  <a:rect l="0" t="0" r="r" b="b"/>
                  <a:pathLst>
                    <a:path w="818" h="322">
                      <a:moveTo>
                        <a:pt x="818" y="212"/>
                      </a:moveTo>
                      <a:lnTo>
                        <a:pt x="818" y="207"/>
                      </a:lnTo>
                      <a:lnTo>
                        <a:pt x="818" y="203"/>
                      </a:lnTo>
                      <a:lnTo>
                        <a:pt x="816" y="203"/>
                      </a:lnTo>
                      <a:lnTo>
                        <a:pt x="812" y="205"/>
                      </a:lnTo>
                      <a:lnTo>
                        <a:pt x="812" y="209"/>
                      </a:lnTo>
                      <a:lnTo>
                        <a:pt x="812" y="212"/>
                      </a:lnTo>
                      <a:lnTo>
                        <a:pt x="812" y="233"/>
                      </a:lnTo>
                      <a:lnTo>
                        <a:pt x="810" y="256"/>
                      </a:lnTo>
                      <a:lnTo>
                        <a:pt x="814" y="252"/>
                      </a:lnTo>
                      <a:lnTo>
                        <a:pt x="816" y="250"/>
                      </a:lnTo>
                      <a:lnTo>
                        <a:pt x="818" y="231"/>
                      </a:lnTo>
                      <a:lnTo>
                        <a:pt x="818" y="212"/>
                      </a:lnTo>
                      <a:close/>
                      <a:moveTo>
                        <a:pt x="816" y="176"/>
                      </a:moveTo>
                      <a:lnTo>
                        <a:pt x="814" y="155"/>
                      </a:lnTo>
                      <a:lnTo>
                        <a:pt x="810" y="135"/>
                      </a:lnTo>
                      <a:lnTo>
                        <a:pt x="806" y="114"/>
                      </a:lnTo>
                      <a:lnTo>
                        <a:pt x="801" y="95"/>
                      </a:lnTo>
                      <a:lnTo>
                        <a:pt x="795" y="76"/>
                      </a:lnTo>
                      <a:lnTo>
                        <a:pt x="787" y="57"/>
                      </a:lnTo>
                      <a:lnTo>
                        <a:pt x="778" y="38"/>
                      </a:lnTo>
                      <a:lnTo>
                        <a:pt x="770" y="21"/>
                      </a:lnTo>
                      <a:lnTo>
                        <a:pt x="768" y="23"/>
                      </a:lnTo>
                      <a:lnTo>
                        <a:pt x="766" y="25"/>
                      </a:lnTo>
                      <a:lnTo>
                        <a:pt x="776" y="44"/>
                      </a:lnTo>
                      <a:lnTo>
                        <a:pt x="783" y="63"/>
                      </a:lnTo>
                      <a:lnTo>
                        <a:pt x="791" y="82"/>
                      </a:lnTo>
                      <a:lnTo>
                        <a:pt x="797" y="100"/>
                      </a:lnTo>
                      <a:lnTo>
                        <a:pt x="802" y="121"/>
                      </a:lnTo>
                      <a:lnTo>
                        <a:pt x="806" y="142"/>
                      </a:lnTo>
                      <a:lnTo>
                        <a:pt x="810" y="163"/>
                      </a:lnTo>
                      <a:lnTo>
                        <a:pt x="812" y="184"/>
                      </a:lnTo>
                      <a:lnTo>
                        <a:pt x="814" y="180"/>
                      </a:lnTo>
                      <a:lnTo>
                        <a:pt x="816" y="176"/>
                      </a:lnTo>
                      <a:close/>
                      <a:moveTo>
                        <a:pt x="759" y="0"/>
                      </a:moveTo>
                      <a:lnTo>
                        <a:pt x="759" y="0"/>
                      </a:lnTo>
                      <a:lnTo>
                        <a:pt x="759" y="0"/>
                      </a:lnTo>
                      <a:lnTo>
                        <a:pt x="759" y="0"/>
                      </a:lnTo>
                      <a:lnTo>
                        <a:pt x="757" y="2"/>
                      </a:lnTo>
                      <a:lnTo>
                        <a:pt x="757" y="2"/>
                      </a:lnTo>
                      <a:lnTo>
                        <a:pt x="757" y="2"/>
                      </a:lnTo>
                      <a:lnTo>
                        <a:pt x="757" y="2"/>
                      </a:lnTo>
                      <a:lnTo>
                        <a:pt x="757" y="2"/>
                      </a:lnTo>
                      <a:lnTo>
                        <a:pt x="757" y="4"/>
                      </a:lnTo>
                      <a:lnTo>
                        <a:pt x="757" y="4"/>
                      </a:lnTo>
                      <a:lnTo>
                        <a:pt x="755" y="4"/>
                      </a:lnTo>
                      <a:lnTo>
                        <a:pt x="755" y="4"/>
                      </a:lnTo>
                      <a:lnTo>
                        <a:pt x="755" y="6"/>
                      </a:lnTo>
                      <a:lnTo>
                        <a:pt x="757" y="6"/>
                      </a:lnTo>
                      <a:lnTo>
                        <a:pt x="757" y="6"/>
                      </a:lnTo>
                      <a:lnTo>
                        <a:pt x="757" y="6"/>
                      </a:lnTo>
                      <a:lnTo>
                        <a:pt x="759" y="4"/>
                      </a:lnTo>
                      <a:lnTo>
                        <a:pt x="759" y="0"/>
                      </a:lnTo>
                      <a:close/>
                      <a:moveTo>
                        <a:pt x="27" y="64"/>
                      </a:moveTo>
                      <a:lnTo>
                        <a:pt x="15" y="99"/>
                      </a:lnTo>
                      <a:lnTo>
                        <a:pt x="8" y="137"/>
                      </a:lnTo>
                      <a:lnTo>
                        <a:pt x="2" y="173"/>
                      </a:lnTo>
                      <a:lnTo>
                        <a:pt x="0" y="212"/>
                      </a:lnTo>
                      <a:lnTo>
                        <a:pt x="0" y="237"/>
                      </a:lnTo>
                      <a:lnTo>
                        <a:pt x="2" y="262"/>
                      </a:lnTo>
                      <a:lnTo>
                        <a:pt x="6" y="284"/>
                      </a:lnTo>
                      <a:lnTo>
                        <a:pt x="11" y="309"/>
                      </a:lnTo>
                      <a:lnTo>
                        <a:pt x="15" y="315"/>
                      </a:lnTo>
                      <a:lnTo>
                        <a:pt x="19" y="322"/>
                      </a:lnTo>
                      <a:lnTo>
                        <a:pt x="13" y="296"/>
                      </a:lnTo>
                      <a:lnTo>
                        <a:pt x="8" y="269"/>
                      </a:lnTo>
                      <a:lnTo>
                        <a:pt x="6" y="241"/>
                      </a:lnTo>
                      <a:lnTo>
                        <a:pt x="4" y="212"/>
                      </a:lnTo>
                      <a:lnTo>
                        <a:pt x="6" y="174"/>
                      </a:lnTo>
                      <a:lnTo>
                        <a:pt x="11" y="138"/>
                      </a:lnTo>
                      <a:lnTo>
                        <a:pt x="19" y="102"/>
                      </a:lnTo>
                      <a:lnTo>
                        <a:pt x="30" y="68"/>
                      </a:lnTo>
                      <a:lnTo>
                        <a:pt x="28" y="66"/>
                      </a:lnTo>
                      <a:lnTo>
                        <a:pt x="27" y="64"/>
                      </a:lnTo>
                      <a:close/>
                    </a:path>
                  </a:pathLst>
                </a:custGeom>
                <a:solidFill>
                  <a:srgbClr val="B0B1D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718" name="Freeform 582"/>
                <p:cNvSpPr>
                  <a:spLocks noEditPoints="1"/>
                </p:cNvSpPr>
                <p:nvPr/>
              </p:nvSpPr>
              <p:spPr bwMode="auto">
                <a:xfrm>
                  <a:off x="1432" y="2062"/>
                  <a:ext cx="814" cy="328"/>
                </a:xfrm>
                <a:custGeom>
                  <a:avLst/>
                  <a:gdLst/>
                  <a:ahLst/>
                  <a:cxnLst>
                    <a:cxn ang="0">
                      <a:pos x="814" y="205"/>
                    </a:cxn>
                    <a:cxn ang="0">
                      <a:pos x="810" y="203"/>
                    </a:cxn>
                    <a:cxn ang="0">
                      <a:pos x="808" y="207"/>
                    </a:cxn>
                    <a:cxn ang="0">
                      <a:pos x="808" y="233"/>
                    </a:cxn>
                    <a:cxn ang="0">
                      <a:pos x="808" y="254"/>
                    </a:cxn>
                    <a:cxn ang="0">
                      <a:pos x="812" y="231"/>
                    </a:cxn>
                    <a:cxn ang="0">
                      <a:pos x="812" y="178"/>
                    </a:cxn>
                    <a:cxn ang="0">
                      <a:pos x="806" y="136"/>
                    </a:cxn>
                    <a:cxn ang="0">
                      <a:pos x="797" y="97"/>
                    </a:cxn>
                    <a:cxn ang="0">
                      <a:pos x="783" y="57"/>
                    </a:cxn>
                    <a:cxn ang="0">
                      <a:pos x="766" y="21"/>
                    </a:cxn>
                    <a:cxn ang="0">
                      <a:pos x="763" y="25"/>
                    </a:cxn>
                    <a:cxn ang="0">
                      <a:pos x="780" y="62"/>
                    </a:cxn>
                    <a:cxn ang="0">
                      <a:pos x="793" y="102"/>
                    </a:cxn>
                    <a:cxn ang="0">
                      <a:pos x="802" y="144"/>
                    </a:cxn>
                    <a:cxn ang="0">
                      <a:pos x="808" y="186"/>
                    </a:cxn>
                    <a:cxn ang="0">
                      <a:pos x="812" y="178"/>
                    </a:cxn>
                    <a:cxn ang="0">
                      <a:pos x="755" y="2"/>
                    </a:cxn>
                    <a:cxn ang="0">
                      <a:pos x="755" y="0"/>
                    </a:cxn>
                    <a:cxn ang="0">
                      <a:pos x="755" y="2"/>
                    </a:cxn>
                    <a:cxn ang="0">
                      <a:pos x="753" y="4"/>
                    </a:cxn>
                    <a:cxn ang="0">
                      <a:pos x="753" y="4"/>
                    </a:cxn>
                    <a:cxn ang="0">
                      <a:pos x="753" y="6"/>
                    </a:cxn>
                    <a:cxn ang="0">
                      <a:pos x="753" y="7"/>
                    </a:cxn>
                    <a:cxn ang="0">
                      <a:pos x="755" y="4"/>
                    </a:cxn>
                    <a:cxn ang="0">
                      <a:pos x="755" y="2"/>
                    </a:cxn>
                    <a:cxn ang="0">
                      <a:pos x="15" y="98"/>
                    </a:cxn>
                    <a:cxn ang="0">
                      <a:pos x="2" y="172"/>
                    </a:cxn>
                    <a:cxn ang="0">
                      <a:pos x="2" y="237"/>
                    </a:cxn>
                    <a:cxn ang="0">
                      <a:pos x="8" y="288"/>
                    </a:cxn>
                    <a:cxn ang="0">
                      <a:pos x="17" y="320"/>
                    </a:cxn>
                    <a:cxn ang="0">
                      <a:pos x="15" y="299"/>
                    </a:cxn>
                    <a:cxn ang="0">
                      <a:pos x="6" y="241"/>
                    </a:cxn>
                    <a:cxn ang="0">
                      <a:pos x="6" y="172"/>
                    </a:cxn>
                    <a:cxn ang="0">
                      <a:pos x="19" y="100"/>
                    </a:cxn>
                    <a:cxn ang="0">
                      <a:pos x="28" y="66"/>
                    </a:cxn>
                  </a:cxnLst>
                  <a:rect l="0" t="0" r="r" b="b"/>
                  <a:pathLst>
                    <a:path w="814" h="328">
                      <a:moveTo>
                        <a:pt x="814" y="210"/>
                      </a:moveTo>
                      <a:lnTo>
                        <a:pt x="814" y="205"/>
                      </a:lnTo>
                      <a:lnTo>
                        <a:pt x="814" y="201"/>
                      </a:lnTo>
                      <a:lnTo>
                        <a:pt x="810" y="203"/>
                      </a:lnTo>
                      <a:lnTo>
                        <a:pt x="808" y="203"/>
                      </a:lnTo>
                      <a:lnTo>
                        <a:pt x="808" y="207"/>
                      </a:lnTo>
                      <a:lnTo>
                        <a:pt x="808" y="210"/>
                      </a:lnTo>
                      <a:lnTo>
                        <a:pt x="808" y="233"/>
                      </a:lnTo>
                      <a:lnTo>
                        <a:pt x="806" y="256"/>
                      </a:lnTo>
                      <a:lnTo>
                        <a:pt x="808" y="254"/>
                      </a:lnTo>
                      <a:lnTo>
                        <a:pt x="812" y="250"/>
                      </a:lnTo>
                      <a:lnTo>
                        <a:pt x="812" y="231"/>
                      </a:lnTo>
                      <a:lnTo>
                        <a:pt x="814" y="210"/>
                      </a:lnTo>
                      <a:close/>
                      <a:moveTo>
                        <a:pt x="812" y="178"/>
                      </a:moveTo>
                      <a:lnTo>
                        <a:pt x="810" y="157"/>
                      </a:lnTo>
                      <a:lnTo>
                        <a:pt x="806" y="136"/>
                      </a:lnTo>
                      <a:lnTo>
                        <a:pt x="802" y="116"/>
                      </a:lnTo>
                      <a:lnTo>
                        <a:pt x="797" y="97"/>
                      </a:lnTo>
                      <a:lnTo>
                        <a:pt x="791" y="76"/>
                      </a:lnTo>
                      <a:lnTo>
                        <a:pt x="783" y="57"/>
                      </a:lnTo>
                      <a:lnTo>
                        <a:pt x="776" y="38"/>
                      </a:lnTo>
                      <a:lnTo>
                        <a:pt x="766" y="21"/>
                      </a:lnTo>
                      <a:lnTo>
                        <a:pt x="764" y="23"/>
                      </a:lnTo>
                      <a:lnTo>
                        <a:pt x="763" y="25"/>
                      </a:lnTo>
                      <a:lnTo>
                        <a:pt x="772" y="44"/>
                      </a:lnTo>
                      <a:lnTo>
                        <a:pt x="780" y="62"/>
                      </a:lnTo>
                      <a:lnTo>
                        <a:pt x="787" y="81"/>
                      </a:lnTo>
                      <a:lnTo>
                        <a:pt x="793" y="102"/>
                      </a:lnTo>
                      <a:lnTo>
                        <a:pt x="799" y="123"/>
                      </a:lnTo>
                      <a:lnTo>
                        <a:pt x="802" y="144"/>
                      </a:lnTo>
                      <a:lnTo>
                        <a:pt x="806" y="165"/>
                      </a:lnTo>
                      <a:lnTo>
                        <a:pt x="808" y="186"/>
                      </a:lnTo>
                      <a:lnTo>
                        <a:pt x="810" y="182"/>
                      </a:lnTo>
                      <a:lnTo>
                        <a:pt x="812" y="178"/>
                      </a:lnTo>
                      <a:close/>
                      <a:moveTo>
                        <a:pt x="755" y="2"/>
                      </a:moveTo>
                      <a:lnTo>
                        <a:pt x="755" y="2"/>
                      </a:lnTo>
                      <a:lnTo>
                        <a:pt x="755" y="0"/>
                      </a:lnTo>
                      <a:lnTo>
                        <a:pt x="755" y="0"/>
                      </a:lnTo>
                      <a:lnTo>
                        <a:pt x="755" y="2"/>
                      </a:lnTo>
                      <a:lnTo>
                        <a:pt x="755" y="2"/>
                      </a:lnTo>
                      <a:lnTo>
                        <a:pt x="753" y="2"/>
                      </a:lnTo>
                      <a:lnTo>
                        <a:pt x="753" y="4"/>
                      </a:lnTo>
                      <a:lnTo>
                        <a:pt x="753" y="4"/>
                      </a:lnTo>
                      <a:lnTo>
                        <a:pt x="753" y="4"/>
                      </a:lnTo>
                      <a:lnTo>
                        <a:pt x="753" y="6"/>
                      </a:lnTo>
                      <a:lnTo>
                        <a:pt x="753" y="6"/>
                      </a:lnTo>
                      <a:lnTo>
                        <a:pt x="753" y="6"/>
                      </a:lnTo>
                      <a:lnTo>
                        <a:pt x="753" y="7"/>
                      </a:lnTo>
                      <a:lnTo>
                        <a:pt x="755" y="4"/>
                      </a:lnTo>
                      <a:lnTo>
                        <a:pt x="755" y="4"/>
                      </a:lnTo>
                      <a:lnTo>
                        <a:pt x="755" y="2"/>
                      </a:lnTo>
                      <a:lnTo>
                        <a:pt x="755" y="2"/>
                      </a:lnTo>
                      <a:close/>
                      <a:moveTo>
                        <a:pt x="26" y="64"/>
                      </a:moveTo>
                      <a:lnTo>
                        <a:pt x="15" y="98"/>
                      </a:lnTo>
                      <a:lnTo>
                        <a:pt x="8" y="135"/>
                      </a:lnTo>
                      <a:lnTo>
                        <a:pt x="2" y="172"/>
                      </a:lnTo>
                      <a:lnTo>
                        <a:pt x="0" y="210"/>
                      </a:lnTo>
                      <a:lnTo>
                        <a:pt x="2" y="237"/>
                      </a:lnTo>
                      <a:lnTo>
                        <a:pt x="4" y="263"/>
                      </a:lnTo>
                      <a:lnTo>
                        <a:pt x="8" y="288"/>
                      </a:lnTo>
                      <a:lnTo>
                        <a:pt x="13" y="313"/>
                      </a:lnTo>
                      <a:lnTo>
                        <a:pt x="17" y="320"/>
                      </a:lnTo>
                      <a:lnTo>
                        <a:pt x="23" y="328"/>
                      </a:lnTo>
                      <a:lnTo>
                        <a:pt x="15" y="299"/>
                      </a:lnTo>
                      <a:lnTo>
                        <a:pt x="9" y="271"/>
                      </a:lnTo>
                      <a:lnTo>
                        <a:pt x="6" y="241"/>
                      </a:lnTo>
                      <a:lnTo>
                        <a:pt x="4" y="210"/>
                      </a:lnTo>
                      <a:lnTo>
                        <a:pt x="6" y="172"/>
                      </a:lnTo>
                      <a:lnTo>
                        <a:pt x="11" y="136"/>
                      </a:lnTo>
                      <a:lnTo>
                        <a:pt x="19" y="100"/>
                      </a:lnTo>
                      <a:lnTo>
                        <a:pt x="30" y="68"/>
                      </a:lnTo>
                      <a:lnTo>
                        <a:pt x="28" y="66"/>
                      </a:lnTo>
                      <a:lnTo>
                        <a:pt x="26" y="64"/>
                      </a:lnTo>
                      <a:close/>
                    </a:path>
                  </a:pathLst>
                </a:custGeom>
                <a:solidFill>
                  <a:srgbClr val="B0B1D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719" name="Freeform 583"/>
                <p:cNvSpPr>
                  <a:spLocks noEditPoints="1"/>
                </p:cNvSpPr>
                <p:nvPr/>
              </p:nvSpPr>
              <p:spPr bwMode="auto">
                <a:xfrm>
                  <a:off x="1434" y="2064"/>
                  <a:ext cx="808" cy="334"/>
                </a:xfrm>
                <a:custGeom>
                  <a:avLst/>
                  <a:gdLst/>
                  <a:ahLst/>
                  <a:cxnLst>
                    <a:cxn ang="0">
                      <a:pos x="808" y="205"/>
                    </a:cxn>
                    <a:cxn ang="0">
                      <a:pos x="806" y="201"/>
                    </a:cxn>
                    <a:cxn ang="0">
                      <a:pos x="804" y="205"/>
                    </a:cxn>
                    <a:cxn ang="0">
                      <a:pos x="804" y="233"/>
                    </a:cxn>
                    <a:cxn ang="0">
                      <a:pos x="804" y="254"/>
                    </a:cxn>
                    <a:cxn ang="0">
                      <a:pos x="808" y="229"/>
                    </a:cxn>
                    <a:cxn ang="0">
                      <a:pos x="808" y="180"/>
                    </a:cxn>
                    <a:cxn ang="0">
                      <a:pos x="802" y="138"/>
                    </a:cxn>
                    <a:cxn ang="0">
                      <a:pos x="793" y="96"/>
                    </a:cxn>
                    <a:cxn ang="0">
                      <a:pos x="779" y="59"/>
                    </a:cxn>
                    <a:cxn ang="0">
                      <a:pos x="762" y="21"/>
                    </a:cxn>
                    <a:cxn ang="0">
                      <a:pos x="761" y="24"/>
                    </a:cxn>
                    <a:cxn ang="0">
                      <a:pos x="778" y="62"/>
                    </a:cxn>
                    <a:cxn ang="0">
                      <a:pos x="791" y="102"/>
                    </a:cxn>
                    <a:cxn ang="0">
                      <a:pos x="798" y="146"/>
                    </a:cxn>
                    <a:cxn ang="0">
                      <a:pos x="804" y="188"/>
                    </a:cxn>
                    <a:cxn ang="0">
                      <a:pos x="808" y="180"/>
                    </a:cxn>
                    <a:cxn ang="0">
                      <a:pos x="751" y="2"/>
                    </a:cxn>
                    <a:cxn ang="0">
                      <a:pos x="751" y="2"/>
                    </a:cxn>
                    <a:cxn ang="0">
                      <a:pos x="751" y="2"/>
                    </a:cxn>
                    <a:cxn ang="0">
                      <a:pos x="749" y="4"/>
                    </a:cxn>
                    <a:cxn ang="0">
                      <a:pos x="749" y="4"/>
                    </a:cxn>
                    <a:cxn ang="0">
                      <a:pos x="751" y="9"/>
                    </a:cxn>
                    <a:cxn ang="0">
                      <a:pos x="753" y="2"/>
                    </a:cxn>
                    <a:cxn ang="0">
                      <a:pos x="15" y="98"/>
                    </a:cxn>
                    <a:cxn ang="0">
                      <a:pos x="2" y="170"/>
                    </a:cxn>
                    <a:cxn ang="0">
                      <a:pos x="2" y="237"/>
                    </a:cxn>
                    <a:cxn ang="0">
                      <a:pos x="9" y="292"/>
                    </a:cxn>
                    <a:cxn ang="0">
                      <a:pos x="21" y="326"/>
                    </a:cxn>
                    <a:cxn ang="0">
                      <a:pos x="17" y="303"/>
                    </a:cxn>
                    <a:cxn ang="0">
                      <a:pos x="6" y="241"/>
                    </a:cxn>
                    <a:cxn ang="0">
                      <a:pos x="7" y="170"/>
                    </a:cxn>
                    <a:cxn ang="0">
                      <a:pos x="19" y="100"/>
                    </a:cxn>
                    <a:cxn ang="0">
                      <a:pos x="28" y="66"/>
                    </a:cxn>
                  </a:cxnLst>
                  <a:rect l="0" t="0" r="r" b="b"/>
                  <a:pathLst>
                    <a:path w="808" h="334">
                      <a:moveTo>
                        <a:pt x="808" y="208"/>
                      </a:moveTo>
                      <a:lnTo>
                        <a:pt x="808" y="205"/>
                      </a:lnTo>
                      <a:lnTo>
                        <a:pt x="808" y="201"/>
                      </a:lnTo>
                      <a:lnTo>
                        <a:pt x="806" y="201"/>
                      </a:lnTo>
                      <a:lnTo>
                        <a:pt x="804" y="201"/>
                      </a:lnTo>
                      <a:lnTo>
                        <a:pt x="804" y="205"/>
                      </a:lnTo>
                      <a:lnTo>
                        <a:pt x="804" y="208"/>
                      </a:lnTo>
                      <a:lnTo>
                        <a:pt x="804" y="233"/>
                      </a:lnTo>
                      <a:lnTo>
                        <a:pt x="800" y="258"/>
                      </a:lnTo>
                      <a:lnTo>
                        <a:pt x="804" y="254"/>
                      </a:lnTo>
                      <a:lnTo>
                        <a:pt x="806" y="252"/>
                      </a:lnTo>
                      <a:lnTo>
                        <a:pt x="808" y="229"/>
                      </a:lnTo>
                      <a:lnTo>
                        <a:pt x="808" y="208"/>
                      </a:lnTo>
                      <a:close/>
                      <a:moveTo>
                        <a:pt x="808" y="180"/>
                      </a:moveTo>
                      <a:lnTo>
                        <a:pt x="806" y="159"/>
                      </a:lnTo>
                      <a:lnTo>
                        <a:pt x="802" y="138"/>
                      </a:lnTo>
                      <a:lnTo>
                        <a:pt x="798" y="117"/>
                      </a:lnTo>
                      <a:lnTo>
                        <a:pt x="793" y="96"/>
                      </a:lnTo>
                      <a:lnTo>
                        <a:pt x="787" y="78"/>
                      </a:lnTo>
                      <a:lnTo>
                        <a:pt x="779" y="59"/>
                      </a:lnTo>
                      <a:lnTo>
                        <a:pt x="772" y="40"/>
                      </a:lnTo>
                      <a:lnTo>
                        <a:pt x="762" y="21"/>
                      </a:lnTo>
                      <a:lnTo>
                        <a:pt x="761" y="23"/>
                      </a:lnTo>
                      <a:lnTo>
                        <a:pt x="761" y="24"/>
                      </a:lnTo>
                      <a:lnTo>
                        <a:pt x="768" y="43"/>
                      </a:lnTo>
                      <a:lnTo>
                        <a:pt x="778" y="62"/>
                      </a:lnTo>
                      <a:lnTo>
                        <a:pt x="783" y="83"/>
                      </a:lnTo>
                      <a:lnTo>
                        <a:pt x="791" y="102"/>
                      </a:lnTo>
                      <a:lnTo>
                        <a:pt x="795" y="123"/>
                      </a:lnTo>
                      <a:lnTo>
                        <a:pt x="798" y="146"/>
                      </a:lnTo>
                      <a:lnTo>
                        <a:pt x="802" y="167"/>
                      </a:lnTo>
                      <a:lnTo>
                        <a:pt x="804" y="188"/>
                      </a:lnTo>
                      <a:lnTo>
                        <a:pt x="806" y="184"/>
                      </a:lnTo>
                      <a:lnTo>
                        <a:pt x="808" y="180"/>
                      </a:lnTo>
                      <a:close/>
                      <a:moveTo>
                        <a:pt x="753" y="2"/>
                      </a:moveTo>
                      <a:lnTo>
                        <a:pt x="751" y="2"/>
                      </a:lnTo>
                      <a:lnTo>
                        <a:pt x="751" y="0"/>
                      </a:lnTo>
                      <a:lnTo>
                        <a:pt x="751" y="2"/>
                      </a:lnTo>
                      <a:lnTo>
                        <a:pt x="751" y="2"/>
                      </a:lnTo>
                      <a:lnTo>
                        <a:pt x="751" y="2"/>
                      </a:lnTo>
                      <a:lnTo>
                        <a:pt x="751" y="2"/>
                      </a:lnTo>
                      <a:lnTo>
                        <a:pt x="749" y="4"/>
                      </a:lnTo>
                      <a:lnTo>
                        <a:pt x="749" y="4"/>
                      </a:lnTo>
                      <a:lnTo>
                        <a:pt x="749" y="4"/>
                      </a:lnTo>
                      <a:lnTo>
                        <a:pt x="749" y="7"/>
                      </a:lnTo>
                      <a:lnTo>
                        <a:pt x="751" y="9"/>
                      </a:lnTo>
                      <a:lnTo>
                        <a:pt x="751" y="5"/>
                      </a:lnTo>
                      <a:lnTo>
                        <a:pt x="753" y="2"/>
                      </a:lnTo>
                      <a:close/>
                      <a:moveTo>
                        <a:pt x="26" y="64"/>
                      </a:moveTo>
                      <a:lnTo>
                        <a:pt x="15" y="98"/>
                      </a:lnTo>
                      <a:lnTo>
                        <a:pt x="7" y="134"/>
                      </a:lnTo>
                      <a:lnTo>
                        <a:pt x="2" y="170"/>
                      </a:lnTo>
                      <a:lnTo>
                        <a:pt x="0" y="208"/>
                      </a:lnTo>
                      <a:lnTo>
                        <a:pt x="2" y="237"/>
                      </a:lnTo>
                      <a:lnTo>
                        <a:pt x="4" y="265"/>
                      </a:lnTo>
                      <a:lnTo>
                        <a:pt x="9" y="292"/>
                      </a:lnTo>
                      <a:lnTo>
                        <a:pt x="15" y="318"/>
                      </a:lnTo>
                      <a:lnTo>
                        <a:pt x="21" y="326"/>
                      </a:lnTo>
                      <a:lnTo>
                        <a:pt x="24" y="334"/>
                      </a:lnTo>
                      <a:lnTo>
                        <a:pt x="17" y="303"/>
                      </a:lnTo>
                      <a:lnTo>
                        <a:pt x="9" y="273"/>
                      </a:lnTo>
                      <a:lnTo>
                        <a:pt x="6" y="241"/>
                      </a:lnTo>
                      <a:lnTo>
                        <a:pt x="6" y="208"/>
                      </a:lnTo>
                      <a:lnTo>
                        <a:pt x="7" y="170"/>
                      </a:lnTo>
                      <a:lnTo>
                        <a:pt x="11" y="136"/>
                      </a:lnTo>
                      <a:lnTo>
                        <a:pt x="19" y="100"/>
                      </a:lnTo>
                      <a:lnTo>
                        <a:pt x="30" y="66"/>
                      </a:lnTo>
                      <a:lnTo>
                        <a:pt x="28" y="66"/>
                      </a:lnTo>
                      <a:lnTo>
                        <a:pt x="26" y="64"/>
                      </a:lnTo>
                      <a:close/>
                    </a:path>
                  </a:pathLst>
                </a:custGeom>
                <a:solidFill>
                  <a:srgbClr val="B0B1D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720" name="Freeform 584"/>
                <p:cNvSpPr>
                  <a:spLocks noEditPoints="1"/>
                </p:cNvSpPr>
                <p:nvPr/>
              </p:nvSpPr>
              <p:spPr bwMode="auto">
                <a:xfrm>
                  <a:off x="1436" y="2068"/>
                  <a:ext cx="804" cy="335"/>
                </a:xfrm>
                <a:custGeom>
                  <a:avLst/>
                  <a:gdLst/>
                  <a:ahLst/>
                  <a:cxnLst>
                    <a:cxn ang="0">
                      <a:pos x="804" y="201"/>
                    </a:cxn>
                    <a:cxn ang="0">
                      <a:pos x="802" y="199"/>
                    </a:cxn>
                    <a:cxn ang="0">
                      <a:pos x="800" y="201"/>
                    </a:cxn>
                    <a:cxn ang="0">
                      <a:pos x="798" y="231"/>
                    </a:cxn>
                    <a:cxn ang="0">
                      <a:pos x="798" y="254"/>
                    </a:cxn>
                    <a:cxn ang="0">
                      <a:pos x="804" y="227"/>
                    </a:cxn>
                    <a:cxn ang="0">
                      <a:pos x="804" y="180"/>
                    </a:cxn>
                    <a:cxn ang="0">
                      <a:pos x="798" y="138"/>
                    </a:cxn>
                    <a:cxn ang="0">
                      <a:pos x="789" y="96"/>
                    </a:cxn>
                    <a:cxn ang="0">
                      <a:pos x="776" y="56"/>
                    </a:cxn>
                    <a:cxn ang="0">
                      <a:pos x="759" y="19"/>
                    </a:cxn>
                    <a:cxn ang="0">
                      <a:pos x="757" y="22"/>
                    </a:cxn>
                    <a:cxn ang="0">
                      <a:pos x="774" y="62"/>
                    </a:cxn>
                    <a:cxn ang="0">
                      <a:pos x="787" y="102"/>
                    </a:cxn>
                    <a:cxn ang="0">
                      <a:pos x="795" y="144"/>
                    </a:cxn>
                    <a:cxn ang="0">
                      <a:pos x="800" y="189"/>
                    </a:cxn>
                    <a:cxn ang="0">
                      <a:pos x="804" y="180"/>
                    </a:cxn>
                    <a:cxn ang="0">
                      <a:pos x="749" y="0"/>
                    </a:cxn>
                    <a:cxn ang="0">
                      <a:pos x="747" y="0"/>
                    </a:cxn>
                    <a:cxn ang="0">
                      <a:pos x="747" y="0"/>
                    </a:cxn>
                    <a:cxn ang="0">
                      <a:pos x="747" y="1"/>
                    </a:cxn>
                    <a:cxn ang="0">
                      <a:pos x="745" y="3"/>
                    </a:cxn>
                    <a:cxn ang="0">
                      <a:pos x="747" y="7"/>
                    </a:cxn>
                    <a:cxn ang="0">
                      <a:pos x="749" y="5"/>
                    </a:cxn>
                    <a:cxn ang="0">
                      <a:pos x="26" y="62"/>
                    </a:cxn>
                    <a:cxn ang="0">
                      <a:pos x="7" y="130"/>
                    </a:cxn>
                    <a:cxn ang="0">
                      <a:pos x="0" y="204"/>
                    </a:cxn>
                    <a:cxn ang="0">
                      <a:pos x="5" y="265"/>
                    </a:cxn>
                    <a:cxn ang="0">
                      <a:pos x="19" y="322"/>
                    </a:cxn>
                    <a:cxn ang="0">
                      <a:pos x="28" y="335"/>
                    </a:cxn>
                    <a:cxn ang="0">
                      <a:pos x="11" y="273"/>
                    </a:cxn>
                    <a:cxn ang="0">
                      <a:pos x="5" y="204"/>
                    </a:cxn>
                    <a:cxn ang="0">
                      <a:pos x="11" y="132"/>
                    </a:cxn>
                    <a:cxn ang="0">
                      <a:pos x="30" y="64"/>
                    </a:cxn>
                    <a:cxn ang="0">
                      <a:pos x="26" y="62"/>
                    </a:cxn>
                  </a:cxnLst>
                  <a:rect l="0" t="0" r="r" b="b"/>
                  <a:pathLst>
                    <a:path w="804" h="335">
                      <a:moveTo>
                        <a:pt x="804" y="204"/>
                      </a:moveTo>
                      <a:lnTo>
                        <a:pt x="804" y="201"/>
                      </a:lnTo>
                      <a:lnTo>
                        <a:pt x="804" y="197"/>
                      </a:lnTo>
                      <a:lnTo>
                        <a:pt x="802" y="199"/>
                      </a:lnTo>
                      <a:lnTo>
                        <a:pt x="800" y="199"/>
                      </a:lnTo>
                      <a:lnTo>
                        <a:pt x="800" y="201"/>
                      </a:lnTo>
                      <a:lnTo>
                        <a:pt x="800" y="204"/>
                      </a:lnTo>
                      <a:lnTo>
                        <a:pt x="798" y="231"/>
                      </a:lnTo>
                      <a:lnTo>
                        <a:pt x="796" y="256"/>
                      </a:lnTo>
                      <a:lnTo>
                        <a:pt x="798" y="254"/>
                      </a:lnTo>
                      <a:lnTo>
                        <a:pt x="802" y="250"/>
                      </a:lnTo>
                      <a:lnTo>
                        <a:pt x="804" y="227"/>
                      </a:lnTo>
                      <a:lnTo>
                        <a:pt x="804" y="204"/>
                      </a:lnTo>
                      <a:close/>
                      <a:moveTo>
                        <a:pt x="804" y="180"/>
                      </a:moveTo>
                      <a:lnTo>
                        <a:pt x="802" y="159"/>
                      </a:lnTo>
                      <a:lnTo>
                        <a:pt x="798" y="138"/>
                      </a:lnTo>
                      <a:lnTo>
                        <a:pt x="795" y="117"/>
                      </a:lnTo>
                      <a:lnTo>
                        <a:pt x="789" y="96"/>
                      </a:lnTo>
                      <a:lnTo>
                        <a:pt x="783" y="75"/>
                      </a:lnTo>
                      <a:lnTo>
                        <a:pt x="776" y="56"/>
                      </a:lnTo>
                      <a:lnTo>
                        <a:pt x="768" y="38"/>
                      </a:lnTo>
                      <a:lnTo>
                        <a:pt x="759" y="19"/>
                      </a:lnTo>
                      <a:lnTo>
                        <a:pt x="759" y="20"/>
                      </a:lnTo>
                      <a:lnTo>
                        <a:pt x="757" y="22"/>
                      </a:lnTo>
                      <a:lnTo>
                        <a:pt x="766" y="41"/>
                      </a:lnTo>
                      <a:lnTo>
                        <a:pt x="774" y="62"/>
                      </a:lnTo>
                      <a:lnTo>
                        <a:pt x="781" y="81"/>
                      </a:lnTo>
                      <a:lnTo>
                        <a:pt x="787" y="102"/>
                      </a:lnTo>
                      <a:lnTo>
                        <a:pt x="791" y="123"/>
                      </a:lnTo>
                      <a:lnTo>
                        <a:pt x="795" y="144"/>
                      </a:lnTo>
                      <a:lnTo>
                        <a:pt x="798" y="166"/>
                      </a:lnTo>
                      <a:lnTo>
                        <a:pt x="800" y="189"/>
                      </a:lnTo>
                      <a:lnTo>
                        <a:pt x="802" y="184"/>
                      </a:lnTo>
                      <a:lnTo>
                        <a:pt x="804" y="180"/>
                      </a:lnTo>
                      <a:close/>
                      <a:moveTo>
                        <a:pt x="749" y="1"/>
                      </a:moveTo>
                      <a:lnTo>
                        <a:pt x="749" y="0"/>
                      </a:lnTo>
                      <a:lnTo>
                        <a:pt x="749" y="0"/>
                      </a:lnTo>
                      <a:lnTo>
                        <a:pt x="747" y="0"/>
                      </a:lnTo>
                      <a:lnTo>
                        <a:pt x="747" y="0"/>
                      </a:lnTo>
                      <a:lnTo>
                        <a:pt x="747" y="0"/>
                      </a:lnTo>
                      <a:lnTo>
                        <a:pt x="747" y="1"/>
                      </a:lnTo>
                      <a:lnTo>
                        <a:pt x="747" y="1"/>
                      </a:lnTo>
                      <a:lnTo>
                        <a:pt x="745" y="3"/>
                      </a:lnTo>
                      <a:lnTo>
                        <a:pt x="745" y="3"/>
                      </a:lnTo>
                      <a:lnTo>
                        <a:pt x="745" y="3"/>
                      </a:lnTo>
                      <a:lnTo>
                        <a:pt x="747" y="7"/>
                      </a:lnTo>
                      <a:lnTo>
                        <a:pt x="749" y="9"/>
                      </a:lnTo>
                      <a:lnTo>
                        <a:pt x="749" y="5"/>
                      </a:lnTo>
                      <a:lnTo>
                        <a:pt x="749" y="1"/>
                      </a:lnTo>
                      <a:close/>
                      <a:moveTo>
                        <a:pt x="26" y="62"/>
                      </a:moveTo>
                      <a:lnTo>
                        <a:pt x="15" y="94"/>
                      </a:lnTo>
                      <a:lnTo>
                        <a:pt x="7" y="130"/>
                      </a:lnTo>
                      <a:lnTo>
                        <a:pt x="2" y="166"/>
                      </a:lnTo>
                      <a:lnTo>
                        <a:pt x="0" y="204"/>
                      </a:lnTo>
                      <a:lnTo>
                        <a:pt x="2" y="235"/>
                      </a:lnTo>
                      <a:lnTo>
                        <a:pt x="5" y="265"/>
                      </a:lnTo>
                      <a:lnTo>
                        <a:pt x="11" y="293"/>
                      </a:lnTo>
                      <a:lnTo>
                        <a:pt x="19" y="322"/>
                      </a:lnTo>
                      <a:lnTo>
                        <a:pt x="22" y="330"/>
                      </a:lnTo>
                      <a:lnTo>
                        <a:pt x="28" y="335"/>
                      </a:lnTo>
                      <a:lnTo>
                        <a:pt x="19" y="305"/>
                      </a:lnTo>
                      <a:lnTo>
                        <a:pt x="11" y="273"/>
                      </a:lnTo>
                      <a:lnTo>
                        <a:pt x="7" y="238"/>
                      </a:lnTo>
                      <a:lnTo>
                        <a:pt x="5" y="204"/>
                      </a:lnTo>
                      <a:lnTo>
                        <a:pt x="7" y="168"/>
                      </a:lnTo>
                      <a:lnTo>
                        <a:pt x="11" y="132"/>
                      </a:lnTo>
                      <a:lnTo>
                        <a:pt x="19" y="98"/>
                      </a:lnTo>
                      <a:lnTo>
                        <a:pt x="30" y="64"/>
                      </a:lnTo>
                      <a:lnTo>
                        <a:pt x="28" y="62"/>
                      </a:lnTo>
                      <a:lnTo>
                        <a:pt x="26" y="62"/>
                      </a:lnTo>
                      <a:close/>
                    </a:path>
                  </a:pathLst>
                </a:custGeom>
                <a:solidFill>
                  <a:srgbClr val="B1B1D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721" name="Freeform 585"/>
                <p:cNvSpPr>
                  <a:spLocks noEditPoints="1"/>
                </p:cNvSpPr>
                <p:nvPr/>
              </p:nvSpPr>
              <p:spPr bwMode="auto">
                <a:xfrm>
                  <a:off x="1440" y="2068"/>
                  <a:ext cx="798" cy="343"/>
                </a:xfrm>
                <a:custGeom>
                  <a:avLst/>
                  <a:gdLst/>
                  <a:ahLst/>
                  <a:cxnLst>
                    <a:cxn ang="0">
                      <a:pos x="798" y="201"/>
                    </a:cxn>
                    <a:cxn ang="0">
                      <a:pos x="796" y="199"/>
                    </a:cxn>
                    <a:cxn ang="0">
                      <a:pos x="794" y="202"/>
                    </a:cxn>
                    <a:cxn ang="0">
                      <a:pos x="792" y="233"/>
                    </a:cxn>
                    <a:cxn ang="0">
                      <a:pos x="792" y="256"/>
                    </a:cxn>
                    <a:cxn ang="0">
                      <a:pos x="798" y="229"/>
                    </a:cxn>
                    <a:cxn ang="0">
                      <a:pos x="798" y="184"/>
                    </a:cxn>
                    <a:cxn ang="0">
                      <a:pos x="792" y="142"/>
                    </a:cxn>
                    <a:cxn ang="0">
                      <a:pos x="785" y="98"/>
                    </a:cxn>
                    <a:cxn ang="0">
                      <a:pos x="772" y="58"/>
                    </a:cxn>
                    <a:cxn ang="0">
                      <a:pos x="755" y="20"/>
                    </a:cxn>
                    <a:cxn ang="0">
                      <a:pos x="751" y="24"/>
                    </a:cxn>
                    <a:cxn ang="0">
                      <a:pos x="768" y="64"/>
                    </a:cxn>
                    <a:cxn ang="0">
                      <a:pos x="781" y="106"/>
                    </a:cxn>
                    <a:cxn ang="0">
                      <a:pos x="791" y="147"/>
                    </a:cxn>
                    <a:cxn ang="0">
                      <a:pos x="794" y="193"/>
                    </a:cxn>
                    <a:cxn ang="0">
                      <a:pos x="798" y="184"/>
                    </a:cxn>
                    <a:cxn ang="0">
                      <a:pos x="743" y="3"/>
                    </a:cxn>
                    <a:cxn ang="0">
                      <a:pos x="743" y="0"/>
                    </a:cxn>
                    <a:cxn ang="0">
                      <a:pos x="743" y="1"/>
                    </a:cxn>
                    <a:cxn ang="0">
                      <a:pos x="741" y="3"/>
                    </a:cxn>
                    <a:cxn ang="0">
                      <a:pos x="741" y="3"/>
                    </a:cxn>
                    <a:cxn ang="0">
                      <a:pos x="741" y="3"/>
                    </a:cxn>
                    <a:cxn ang="0">
                      <a:pos x="739" y="5"/>
                    </a:cxn>
                    <a:cxn ang="0">
                      <a:pos x="739" y="5"/>
                    </a:cxn>
                    <a:cxn ang="0">
                      <a:pos x="745" y="15"/>
                    </a:cxn>
                    <a:cxn ang="0">
                      <a:pos x="745" y="5"/>
                    </a:cxn>
                    <a:cxn ang="0">
                      <a:pos x="13" y="96"/>
                    </a:cxn>
                    <a:cxn ang="0">
                      <a:pos x="1" y="166"/>
                    </a:cxn>
                    <a:cxn ang="0">
                      <a:pos x="0" y="237"/>
                    </a:cxn>
                    <a:cxn ang="0">
                      <a:pos x="11" y="299"/>
                    </a:cxn>
                    <a:cxn ang="0">
                      <a:pos x="24" y="335"/>
                    </a:cxn>
                    <a:cxn ang="0">
                      <a:pos x="18" y="311"/>
                    </a:cxn>
                    <a:cxn ang="0">
                      <a:pos x="5" y="240"/>
                    </a:cxn>
                    <a:cxn ang="0">
                      <a:pos x="5" y="168"/>
                    </a:cxn>
                    <a:cxn ang="0">
                      <a:pos x="18" y="100"/>
                    </a:cxn>
                    <a:cxn ang="0">
                      <a:pos x="26" y="64"/>
                    </a:cxn>
                  </a:cxnLst>
                  <a:rect l="0" t="0" r="r" b="b"/>
                  <a:pathLst>
                    <a:path w="798" h="343">
                      <a:moveTo>
                        <a:pt x="798" y="204"/>
                      </a:moveTo>
                      <a:lnTo>
                        <a:pt x="798" y="201"/>
                      </a:lnTo>
                      <a:lnTo>
                        <a:pt x="798" y="197"/>
                      </a:lnTo>
                      <a:lnTo>
                        <a:pt x="796" y="199"/>
                      </a:lnTo>
                      <a:lnTo>
                        <a:pt x="794" y="201"/>
                      </a:lnTo>
                      <a:lnTo>
                        <a:pt x="794" y="202"/>
                      </a:lnTo>
                      <a:lnTo>
                        <a:pt x="794" y="204"/>
                      </a:lnTo>
                      <a:lnTo>
                        <a:pt x="792" y="233"/>
                      </a:lnTo>
                      <a:lnTo>
                        <a:pt x="791" y="259"/>
                      </a:lnTo>
                      <a:lnTo>
                        <a:pt x="792" y="256"/>
                      </a:lnTo>
                      <a:lnTo>
                        <a:pt x="794" y="254"/>
                      </a:lnTo>
                      <a:lnTo>
                        <a:pt x="798" y="229"/>
                      </a:lnTo>
                      <a:lnTo>
                        <a:pt x="798" y="204"/>
                      </a:lnTo>
                      <a:close/>
                      <a:moveTo>
                        <a:pt x="798" y="184"/>
                      </a:moveTo>
                      <a:lnTo>
                        <a:pt x="796" y="163"/>
                      </a:lnTo>
                      <a:lnTo>
                        <a:pt x="792" y="142"/>
                      </a:lnTo>
                      <a:lnTo>
                        <a:pt x="789" y="119"/>
                      </a:lnTo>
                      <a:lnTo>
                        <a:pt x="785" y="98"/>
                      </a:lnTo>
                      <a:lnTo>
                        <a:pt x="777" y="79"/>
                      </a:lnTo>
                      <a:lnTo>
                        <a:pt x="772" y="58"/>
                      </a:lnTo>
                      <a:lnTo>
                        <a:pt x="762" y="39"/>
                      </a:lnTo>
                      <a:lnTo>
                        <a:pt x="755" y="20"/>
                      </a:lnTo>
                      <a:lnTo>
                        <a:pt x="753" y="22"/>
                      </a:lnTo>
                      <a:lnTo>
                        <a:pt x="751" y="24"/>
                      </a:lnTo>
                      <a:lnTo>
                        <a:pt x="760" y="43"/>
                      </a:lnTo>
                      <a:lnTo>
                        <a:pt x="768" y="64"/>
                      </a:lnTo>
                      <a:lnTo>
                        <a:pt x="775" y="85"/>
                      </a:lnTo>
                      <a:lnTo>
                        <a:pt x="781" y="106"/>
                      </a:lnTo>
                      <a:lnTo>
                        <a:pt x="787" y="127"/>
                      </a:lnTo>
                      <a:lnTo>
                        <a:pt x="791" y="147"/>
                      </a:lnTo>
                      <a:lnTo>
                        <a:pt x="792" y="170"/>
                      </a:lnTo>
                      <a:lnTo>
                        <a:pt x="794" y="193"/>
                      </a:lnTo>
                      <a:lnTo>
                        <a:pt x="796" y="189"/>
                      </a:lnTo>
                      <a:lnTo>
                        <a:pt x="798" y="184"/>
                      </a:lnTo>
                      <a:close/>
                      <a:moveTo>
                        <a:pt x="745" y="5"/>
                      </a:moveTo>
                      <a:lnTo>
                        <a:pt x="743" y="3"/>
                      </a:lnTo>
                      <a:lnTo>
                        <a:pt x="743" y="0"/>
                      </a:lnTo>
                      <a:lnTo>
                        <a:pt x="743" y="0"/>
                      </a:lnTo>
                      <a:lnTo>
                        <a:pt x="743" y="1"/>
                      </a:lnTo>
                      <a:lnTo>
                        <a:pt x="743" y="1"/>
                      </a:lnTo>
                      <a:lnTo>
                        <a:pt x="741" y="3"/>
                      </a:lnTo>
                      <a:lnTo>
                        <a:pt x="741" y="3"/>
                      </a:lnTo>
                      <a:lnTo>
                        <a:pt x="741" y="3"/>
                      </a:lnTo>
                      <a:lnTo>
                        <a:pt x="741" y="3"/>
                      </a:lnTo>
                      <a:lnTo>
                        <a:pt x="741" y="3"/>
                      </a:lnTo>
                      <a:lnTo>
                        <a:pt x="741" y="3"/>
                      </a:lnTo>
                      <a:lnTo>
                        <a:pt x="741" y="5"/>
                      </a:lnTo>
                      <a:lnTo>
                        <a:pt x="739" y="5"/>
                      </a:lnTo>
                      <a:lnTo>
                        <a:pt x="739" y="5"/>
                      </a:lnTo>
                      <a:lnTo>
                        <a:pt x="739" y="5"/>
                      </a:lnTo>
                      <a:lnTo>
                        <a:pt x="743" y="9"/>
                      </a:lnTo>
                      <a:lnTo>
                        <a:pt x="745" y="15"/>
                      </a:lnTo>
                      <a:lnTo>
                        <a:pt x="745" y="9"/>
                      </a:lnTo>
                      <a:lnTo>
                        <a:pt x="745" y="5"/>
                      </a:lnTo>
                      <a:close/>
                      <a:moveTo>
                        <a:pt x="24" y="62"/>
                      </a:moveTo>
                      <a:lnTo>
                        <a:pt x="13" y="96"/>
                      </a:lnTo>
                      <a:lnTo>
                        <a:pt x="5" y="132"/>
                      </a:lnTo>
                      <a:lnTo>
                        <a:pt x="1" y="166"/>
                      </a:lnTo>
                      <a:lnTo>
                        <a:pt x="0" y="204"/>
                      </a:lnTo>
                      <a:lnTo>
                        <a:pt x="0" y="237"/>
                      </a:lnTo>
                      <a:lnTo>
                        <a:pt x="3" y="269"/>
                      </a:lnTo>
                      <a:lnTo>
                        <a:pt x="11" y="299"/>
                      </a:lnTo>
                      <a:lnTo>
                        <a:pt x="18" y="330"/>
                      </a:lnTo>
                      <a:lnTo>
                        <a:pt x="24" y="335"/>
                      </a:lnTo>
                      <a:lnTo>
                        <a:pt x="28" y="343"/>
                      </a:lnTo>
                      <a:lnTo>
                        <a:pt x="18" y="311"/>
                      </a:lnTo>
                      <a:lnTo>
                        <a:pt x="11" y="276"/>
                      </a:lnTo>
                      <a:lnTo>
                        <a:pt x="5" y="240"/>
                      </a:lnTo>
                      <a:lnTo>
                        <a:pt x="3" y="204"/>
                      </a:lnTo>
                      <a:lnTo>
                        <a:pt x="5" y="168"/>
                      </a:lnTo>
                      <a:lnTo>
                        <a:pt x="9" y="132"/>
                      </a:lnTo>
                      <a:lnTo>
                        <a:pt x="18" y="100"/>
                      </a:lnTo>
                      <a:lnTo>
                        <a:pt x="28" y="66"/>
                      </a:lnTo>
                      <a:lnTo>
                        <a:pt x="26" y="64"/>
                      </a:lnTo>
                      <a:lnTo>
                        <a:pt x="24" y="62"/>
                      </a:lnTo>
                      <a:close/>
                    </a:path>
                  </a:pathLst>
                </a:custGeom>
                <a:solidFill>
                  <a:srgbClr val="B1B2D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722" name="Freeform 586"/>
                <p:cNvSpPr>
                  <a:spLocks noEditPoints="1"/>
                </p:cNvSpPr>
                <p:nvPr/>
              </p:nvSpPr>
              <p:spPr bwMode="auto">
                <a:xfrm>
                  <a:off x="1441" y="2071"/>
                  <a:ext cx="795" cy="347"/>
                </a:xfrm>
                <a:custGeom>
                  <a:avLst/>
                  <a:gdLst/>
                  <a:ahLst/>
                  <a:cxnLst>
                    <a:cxn ang="0">
                      <a:pos x="795" y="198"/>
                    </a:cxn>
                    <a:cxn ang="0">
                      <a:pos x="791" y="198"/>
                    </a:cxn>
                    <a:cxn ang="0">
                      <a:pos x="790" y="199"/>
                    </a:cxn>
                    <a:cxn ang="0">
                      <a:pos x="790" y="217"/>
                    </a:cxn>
                    <a:cxn ang="0">
                      <a:pos x="788" y="245"/>
                    </a:cxn>
                    <a:cxn ang="0">
                      <a:pos x="790" y="256"/>
                    </a:cxn>
                    <a:cxn ang="0">
                      <a:pos x="793" y="228"/>
                    </a:cxn>
                    <a:cxn ang="0">
                      <a:pos x="795" y="186"/>
                    </a:cxn>
                    <a:cxn ang="0">
                      <a:pos x="790" y="141"/>
                    </a:cxn>
                    <a:cxn ang="0">
                      <a:pos x="782" y="99"/>
                    </a:cxn>
                    <a:cxn ang="0">
                      <a:pos x="769" y="59"/>
                    </a:cxn>
                    <a:cxn ang="0">
                      <a:pos x="752" y="19"/>
                    </a:cxn>
                    <a:cxn ang="0">
                      <a:pos x="748" y="23"/>
                    </a:cxn>
                    <a:cxn ang="0">
                      <a:pos x="765" y="63"/>
                    </a:cxn>
                    <a:cxn ang="0">
                      <a:pos x="778" y="105"/>
                    </a:cxn>
                    <a:cxn ang="0">
                      <a:pos x="788" y="148"/>
                    </a:cxn>
                    <a:cxn ang="0">
                      <a:pos x="790" y="194"/>
                    </a:cxn>
                    <a:cxn ang="0">
                      <a:pos x="795" y="186"/>
                    </a:cxn>
                    <a:cxn ang="0">
                      <a:pos x="742" y="4"/>
                    </a:cxn>
                    <a:cxn ang="0">
                      <a:pos x="740" y="0"/>
                    </a:cxn>
                    <a:cxn ang="0">
                      <a:pos x="740" y="0"/>
                    </a:cxn>
                    <a:cxn ang="0">
                      <a:pos x="740" y="0"/>
                    </a:cxn>
                    <a:cxn ang="0">
                      <a:pos x="738" y="2"/>
                    </a:cxn>
                    <a:cxn ang="0">
                      <a:pos x="738" y="2"/>
                    </a:cxn>
                    <a:cxn ang="0">
                      <a:pos x="738" y="2"/>
                    </a:cxn>
                    <a:cxn ang="0">
                      <a:pos x="738" y="4"/>
                    </a:cxn>
                    <a:cxn ang="0">
                      <a:pos x="738" y="4"/>
                    </a:cxn>
                    <a:cxn ang="0">
                      <a:pos x="740" y="10"/>
                    </a:cxn>
                    <a:cxn ang="0">
                      <a:pos x="744" y="12"/>
                    </a:cxn>
                    <a:cxn ang="0">
                      <a:pos x="25" y="61"/>
                    </a:cxn>
                    <a:cxn ang="0">
                      <a:pos x="6" y="129"/>
                    </a:cxn>
                    <a:cxn ang="0">
                      <a:pos x="0" y="201"/>
                    </a:cxn>
                    <a:cxn ang="0">
                      <a:pos x="6" y="270"/>
                    </a:cxn>
                    <a:cxn ang="0">
                      <a:pos x="23" y="332"/>
                    </a:cxn>
                    <a:cxn ang="0">
                      <a:pos x="33" y="347"/>
                    </a:cxn>
                    <a:cxn ang="0">
                      <a:pos x="12" y="277"/>
                    </a:cxn>
                    <a:cxn ang="0">
                      <a:pos x="4" y="201"/>
                    </a:cxn>
                    <a:cxn ang="0">
                      <a:pos x="12" y="131"/>
                    </a:cxn>
                    <a:cxn ang="0">
                      <a:pos x="29" y="65"/>
                    </a:cxn>
                    <a:cxn ang="0">
                      <a:pos x="25" y="61"/>
                    </a:cxn>
                  </a:cxnLst>
                  <a:rect l="0" t="0" r="r" b="b"/>
                  <a:pathLst>
                    <a:path w="795" h="347">
                      <a:moveTo>
                        <a:pt x="795" y="201"/>
                      </a:moveTo>
                      <a:lnTo>
                        <a:pt x="795" y="198"/>
                      </a:lnTo>
                      <a:lnTo>
                        <a:pt x="795" y="196"/>
                      </a:lnTo>
                      <a:lnTo>
                        <a:pt x="791" y="198"/>
                      </a:lnTo>
                      <a:lnTo>
                        <a:pt x="790" y="198"/>
                      </a:lnTo>
                      <a:lnTo>
                        <a:pt x="790" y="199"/>
                      </a:lnTo>
                      <a:lnTo>
                        <a:pt x="790" y="201"/>
                      </a:lnTo>
                      <a:lnTo>
                        <a:pt x="790" y="217"/>
                      </a:lnTo>
                      <a:lnTo>
                        <a:pt x="790" y="232"/>
                      </a:lnTo>
                      <a:lnTo>
                        <a:pt x="788" y="245"/>
                      </a:lnTo>
                      <a:lnTo>
                        <a:pt x="786" y="260"/>
                      </a:lnTo>
                      <a:lnTo>
                        <a:pt x="790" y="256"/>
                      </a:lnTo>
                      <a:lnTo>
                        <a:pt x="791" y="253"/>
                      </a:lnTo>
                      <a:lnTo>
                        <a:pt x="793" y="228"/>
                      </a:lnTo>
                      <a:lnTo>
                        <a:pt x="795" y="201"/>
                      </a:lnTo>
                      <a:close/>
                      <a:moveTo>
                        <a:pt x="795" y="186"/>
                      </a:moveTo>
                      <a:lnTo>
                        <a:pt x="793" y="163"/>
                      </a:lnTo>
                      <a:lnTo>
                        <a:pt x="790" y="141"/>
                      </a:lnTo>
                      <a:lnTo>
                        <a:pt x="786" y="120"/>
                      </a:lnTo>
                      <a:lnTo>
                        <a:pt x="782" y="99"/>
                      </a:lnTo>
                      <a:lnTo>
                        <a:pt x="776" y="78"/>
                      </a:lnTo>
                      <a:lnTo>
                        <a:pt x="769" y="59"/>
                      </a:lnTo>
                      <a:lnTo>
                        <a:pt x="761" y="38"/>
                      </a:lnTo>
                      <a:lnTo>
                        <a:pt x="752" y="19"/>
                      </a:lnTo>
                      <a:lnTo>
                        <a:pt x="750" y="21"/>
                      </a:lnTo>
                      <a:lnTo>
                        <a:pt x="748" y="23"/>
                      </a:lnTo>
                      <a:lnTo>
                        <a:pt x="757" y="42"/>
                      </a:lnTo>
                      <a:lnTo>
                        <a:pt x="765" y="63"/>
                      </a:lnTo>
                      <a:lnTo>
                        <a:pt x="772" y="84"/>
                      </a:lnTo>
                      <a:lnTo>
                        <a:pt x="778" y="105"/>
                      </a:lnTo>
                      <a:lnTo>
                        <a:pt x="784" y="127"/>
                      </a:lnTo>
                      <a:lnTo>
                        <a:pt x="788" y="148"/>
                      </a:lnTo>
                      <a:lnTo>
                        <a:pt x="790" y="171"/>
                      </a:lnTo>
                      <a:lnTo>
                        <a:pt x="790" y="194"/>
                      </a:lnTo>
                      <a:lnTo>
                        <a:pt x="791" y="190"/>
                      </a:lnTo>
                      <a:lnTo>
                        <a:pt x="795" y="186"/>
                      </a:lnTo>
                      <a:close/>
                      <a:moveTo>
                        <a:pt x="744" y="6"/>
                      </a:moveTo>
                      <a:lnTo>
                        <a:pt x="742" y="4"/>
                      </a:lnTo>
                      <a:lnTo>
                        <a:pt x="740" y="0"/>
                      </a:lnTo>
                      <a:lnTo>
                        <a:pt x="740" y="0"/>
                      </a:lnTo>
                      <a:lnTo>
                        <a:pt x="740" y="0"/>
                      </a:lnTo>
                      <a:lnTo>
                        <a:pt x="740" y="0"/>
                      </a:lnTo>
                      <a:lnTo>
                        <a:pt x="740" y="0"/>
                      </a:lnTo>
                      <a:lnTo>
                        <a:pt x="740" y="0"/>
                      </a:lnTo>
                      <a:lnTo>
                        <a:pt x="740" y="2"/>
                      </a:lnTo>
                      <a:lnTo>
                        <a:pt x="738" y="2"/>
                      </a:lnTo>
                      <a:lnTo>
                        <a:pt x="738" y="2"/>
                      </a:lnTo>
                      <a:lnTo>
                        <a:pt x="738" y="2"/>
                      </a:lnTo>
                      <a:lnTo>
                        <a:pt x="738" y="2"/>
                      </a:lnTo>
                      <a:lnTo>
                        <a:pt x="738" y="2"/>
                      </a:lnTo>
                      <a:lnTo>
                        <a:pt x="738" y="4"/>
                      </a:lnTo>
                      <a:lnTo>
                        <a:pt x="738" y="4"/>
                      </a:lnTo>
                      <a:lnTo>
                        <a:pt x="738" y="4"/>
                      </a:lnTo>
                      <a:lnTo>
                        <a:pt x="738" y="4"/>
                      </a:lnTo>
                      <a:lnTo>
                        <a:pt x="738" y="6"/>
                      </a:lnTo>
                      <a:lnTo>
                        <a:pt x="740" y="10"/>
                      </a:lnTo>
                      <a:lnTo>
                        <a:pt x="744" y="16"/>
                      </a:lnTo>
                      <a:lnTo>
                        <a:pt x="744" y="12"/>
                      </a:lnTo>
                      <a:lnTo>
                        <a:pt x="744" y="6"/>
                      </a:lnTo>
                      <a:close/>
                      <a:moveTo>
                        <a:pt x="25" y="61"/>
                      </a:moveTo>
                      <a:lnTo>
                        <a:pt x="14" y="95"/>
                      </a:lnTo>
                      <a:lnTo>
                        <a:pt x="6" y="129"/>
                      </a:lnTo>
                      <a:lnTo>
                        <a:pt x="2" y="165"/>
                      </a:lnTo>
                      <a:lnTo>
                        <a:pt x="0" y="201"/>
                      </a:lnTo>
                      <a:lnTo>
                        <a:pt x="2" y="235"/>
                      </a:lnTo>
                      <a:lnTo>
                        <a:pt x="6" y="270"/>
                      </a:lnTo>
                      <a:lnTo>
                        <a:pt x="14" y="302"/>
                      </a:lnTo>
                      <a:lnTo>
                        <a:pt x="23" y="332"/>
                      </a:lnTo>
                      <a:lnTo>
                        <a:pt x="27" y="340"/>
                      </a:lnTo>
                      <a:lnTo>
                        <a:pt x="33" y="347"/>
                      </a:lnTo>
                      <a:lnTo>
                        <a:pt x="21" y="313"/>
                      </a:lnTo>
                      <a:lnTo>
                        <a:pt x="12" y="277"/>
                      </a:lnTo>
                      <a:lnTo>
                        <a:pt x="6" y="239"/>
                      </a:lnTo>
                      <a:lnTo>
                        <a:pt x="4" y="201"/>
                      </a:lnTo>
                      <a:lnTo>
                        <a:pt x="6" y="165"/>
                      </a:lnTo>
                      <a:lnTo>
                        <a:pt x="12" y="131"/>
                      </a:lnTo>
                      <a:lnTo>
                        <a:pt x="19" y="97"/>
                      </a:lnTo>
                      <a:lnTo>
                        <a:pt x="29" y="65"/>
                      </a:lnTo>
                      <a:lnTo>
                        <a:pt x="27" y="63"/>
                      </a:lnTo>
                      <a:lnTo>
                        <a:pt x="25" y="61"/>
                      </a:lnTo>
                      <a:close/>
                    </a:path>
                  </a:pathLst>
                </a:custGeom>
                <a:solidFill>
                  <a:srgbClr val="B1B2D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723" name="Freeform 587"/>
                <p:cNvSpPr>
                  <a:spLocks noEditPoints="1"/>
                </p:cNvSpPr>
                <p:nvPr/>
              </p:nvSpPr>
              <p:spPr bwMode="auto">
                <a:xfrm>
                  <a:off x="1443" y="2073"/>
                  <a:ext cx="791" cy="353"/>
                </a:xfrm>
                <a:custGeom>
                  <a:avLst/>
                  <a:gdLst/>
                  <a:ahLst/>
                  <a:cxnLst>
                    <a:cxn ang="0">
                      <a:pos x="791" y="197"/>
                    </a:cxn>
                    <a:cxn ang="0">
                      <a:pos x="788" y="196"/>
                    </a:cxn>
                    <a:cxn ang="0">
                      <a:pos x="786" y="197"/>
                    </a:cxn>
                    <a:cxn ang="0">
                      <a:pos x="786" y="215"/>
                    </a:cxn>
                    <a:cxn ang="0">
                      <a:pos x="784" y="247"/>
                    </a:cxn>
                    <a:cxn ang="0">
                      <a:pos x="784" y="258"/>
                    </a:cxn>
                    <a:cxn ang="0">
                      <a:pos x="789" y="228"/>
                    </a:cxn>
                    <a:cxn ang="0">
                      <a:pos x="791" y="188"/>
                    </a:cxn>
                    <a:cxn ang="0">
                      <a:pos x="788" y="142"/>
                    </a:cxn>
                    <a:cxn ang="0">
                      <a:pos x="778" y="101"/>
                    </a:cxn>
                    <a:cxn ang="0">
                      <a:pos x="765" y="59"/>
                    </a:cxn>
                    <a:cxn ang="0">
                      <a:pos x="748" y="19"/>
                    </a:cxn>
                    <a:cxn ang="0">
                      <a:pos x="744" y="23"/>
                    </a:cxn>
                    <a:cxn ang="0">
                      <a:pos x="761" y="63"/>
                    </a:cxn>
                    <a:cxn ang="0">
                      <a:pos x="774" y="106"/>
                    </a:cxn>
                    <a:cxn ang="0">
                      <a:pos x="784" y="150"/>
                    </a:cxn>
                    <a:cxn ang="0">
                      <a:pos x="786" y="197"/>
                    </a:cxn>
                    <a:cxn ang="0">
                      <a:pos x="791" y="188"/>
                    </a:cxn>
                    <a:cxn ang="0">
                      <a:pos x="740" y="4"/>
                    </a:cxn>
                    <a:cxn ang="0">
                      <a:pos x="736" y="0"/>
                    </a:cxn>
                    <a:cxn ang="0">
                      <a:pos x="736" y="0"/>
                    </a:cxn>
                    <a:cxn ang="0">
                      <a:pos x="736" y="2"/>
                    </a:cxn>
                    <a:cxn ang="0">
                      <a:pos x="736" y="4"/>
                    </a:cxn>
                    <a:cxn ang="0">
                      <a:pos x="734" y="4"/>
                    </a:cxn>
                    <a:cxn ang="0">
                      <a:pos x="734" y="4"/>
                    </a:cxn>
                    <a:cxn ang="0">
                      <a:pos x="738" y="12"/>
                    </a:cxn>
                    <a:cxn ang="0">
                      <a:pos x="742" y="15"/>
                    </a:cxn>
                    <a:cxn ang="0">
                      <a:pos x="25" y="61"/>
                    </a:cxn>
                    <a:cxn ang="0">
                      <a:pos x="6" y="127"/>
                    </a:cxn>
                    <a:cxn ang="0">
                      <a:pos x="0" y="199"/>
                    </a:cxn>
                    <a:cxn ang="0">
                      <a:pos x="8" y="271"/>
                    </a:cxn>
                    <a:cxn ang="0">
                      <a:pos x="25" y="338"/>
                    </a:cxn>
                    <a:cxn ang="0">
                      <a:pos x="36" y="353"/>
                    </a:cxn>
                    <a:cxn ang="0">
                      <a:pos x="23" y="317"/>
                    </a:cxn>
                    <a:cxn ang="0">
                      <a:pos x="14" y="279"/>
                    </a:cxn>
                    <a:cxn ang="0">
                      <a:pos x="8" y="239"/>
                    </a:cxn>
                    <a:cxn ang="0">
                      <a:pos x="6" y="199"/>
                    </a:cxn>
                    <a:cxn ang="0">
                      <a:pos x="12" y="129"/>
                    </a:cxn>
                    <a:cxn ang="0">
                      <a:pos x="29" y="65"/>
                    </a:cxn>
                    <a:cxn ang="0">
                      <a:pos x="25" y="61"/>
                    </a:cxn>
                  </a:cxnLst>
                  <a:rect l="0" t="0" r="r" b="b"/>
                  <a:pathLst>
                    <a:path w="791" h="353">
                      <a:moveTo>
                        <a:pt x="791" y="199"/>
                      </a:moveTo>
                      <a:lnTo>
                        <a:pt x="791" y="197"/>
                      </a:lnTo>
                      <a:lnTo>
                        <a:pt x="791" y="196"/>
                      </a:lnTo>
                      <a:lnTo>
                        <a:pt x="788" y="196"/>
                      </a:lnTo>
                      <a:lnTo>
                        <a:pt x="786" y="197"/>
                      </a:lnTo>
                      <a:lnTo>
                        <a:pt x="786" y="197"/>
                      </a:lnTo>
                      <a:lnTo>
                        <a:pt x="786" y="199"/>
                      </a:lnTo>
                      <a:lnTo>
                        <a:pt x="786" y="215"/>
                      </a:lnTo>
                      <a:lnTo>
                        <a:pt x="784" y="232"/>
                      </a:lnTo>
                      <a:lnTo>
                        <a:pt x="784" y="247"/>
                      </a:lnTo>
                      <a:lnTo>
                        <a:pt x="782" y="262"/>
                      </a:lnTo>
                      <a:lnTo>
                        <a:pt x="784" y="258"/>
                      </a:lnTo>
                      <a:lnTo>
                        <a:pt x="788" y="254"/>
                      </a:lnTo>
                      <a:lnTo>
                        <a:pt x="789" y="228"/>
                      </a:lnTo>
                      <a:lnTo>
                        <a:pt x="791" y="199"/>
                      </a:lnTo>
                      <a:close/>
                      <a:moveTo>
                        <a:pt x="791" y="188"/>
                      </a:moveTo>
                      <a:lnTo>
                        <a:pt x="789" y="165"/>
                      </a:lnTo>
                      <a:lnTo>
                        <a:pt x="788" y="142"/>
                      </a:lnTo>
                      <a:lnTo>
                        <a:pt x="784" y="122"/>
                      </a:lnTo>
                      <a:lnTo>
                        <a:pt x="778" y="101"/>
                      </a:lnTo>
                      <a:lnTo>
                        <a:pt x="772" y="80"/>
                      </a:lnTo>
                      <a:lnTo>
                        <a:pt x="765" y="59"/>
                      </a:lnTo>
                      <a:lnTo>
                        <a:pt x="757" y="38"/>
                      </a:lnTo>
                      <a:lnTo>
                        <a:pt x="748" y="19"/>
                      </a:lnTo>
                      <a:lnTo>
                        <a:pt x="746" y="21"/>
                      </a:lnTo>
                      <a:lnTo>
                        <a:pt x="744" y="23"/>
                      </a:lnTo>
                      <a:lnTo>
                        <a:pt x="753" y="42"/>
                      </a:lnTo>
                      <a:lnTo>
                        <a:pt x="761" y="63"/>
                      </a:lnTo>
                      <a:lnTo>
                        <a:pt x="769" y="84"/>
                      </a:lnTo>
                      <a:lnTo>
                        <a:pt x="774" y="106"/>
                      </a:lnTo>
                      <a:lnTo>
                        <a:pt x="780" y="129"/>
                      </a:lnTo>
                      <a:lnTo>
                        <a:pt x="784" y="150"/>
                      </a:lnTo>
                      <a:lnTo>
                        <a:pt x="786" y="175"/>
                      </a:lnTo>
                      <a:lnTo>
                        <a:pt x="786" y="197"/>
                      </a:lnTo>
                      <a:lnTo>
                        <a:pt x="788" y="192"/>
                      </a:lnTo>
                      <a:lnTo>
                        <a:pt x="791" y="188"/>
                      </a:lnTo>
                      <a:close/>
                      <a:moveTo>
                        <a:pt x="742" y="10"/>
                      </a:moveTo>
                      <a:lnTo>
                        <a:pt x="740" y="4"/>
                      </a:lnTo>
                      <a:lnTo>
                        <a:pt x="736" y="0"/>
                      </a:lnTo>
                      <a:lnTo>
                        <a:pt x="736" y="0"/>
                      </a:lnTo>
                      <a:lnTo>
                        <a:pt x="736" y="0"/>
                      </a:lnTo>
                      <a:lnTo>
                        <a:pt x="736" y="0"/>
                      </a:lnTo>
                      <a:lnTo>
                        <a:pt x="736" y="2"/>
                      </a:lnTo>
                      <a:lnTo>
                        <a:pt x="736" y="2"/>
                      </a:lnTo>
                      <a:lnTo>
                        <a:pt x="736" y="2"/>
                      </a:lnTo>
                      <a:lnTo>
                        <a:pt x="736" y="4"/>
                      </a:lnTo>
                      <a:lnTo>
                        <a:pt x="734" y="4"/>
                      </a:lnTo>
                      <a:lnTo>
                        <a:pt x="734" y="4"/>
                      </a:lnTo>
                      <a:lnTo>
                        <a:pt x="734" y="4"/>
                      </a:lnTo>
                      <a:lnTo>
                        <a:pt x="734" y="4"/>
                      </a:lnTo>
                      <a:lnTo>
                        <a:pt x="734" y="4"/>
                      </a:lnTo>
                      <a:lnTo>
                        <a:pt x="738" y="12"/>
                      </a:lnTo>
                      <a:lnTo>
                        <a:pt x="742" y="19"/>
                      </a:lnTo>
                      <a:lnTo>
                        <a:pt x="742" y="15"/>
                      </a:lnTo>
                      <a:lnTo>
                        <a:pt x="742" y="10"/>
                      </a:lnTo>
                      <a:close/>
                      <a:moveTo>
                        <a:pt x="25" y="61"/>
                      </a:moveTo>
                      <a:lnTo>
                        <a:pt x="15" y="95"/>
                      </a:lnTo>
                      <a:lnTo>
                        <a:pt x="6" y="127"/>
                      </a:lnTo>
                      <a:lnTo>
                        <a:pt x="2" y="163"/>
                      </a:lnTo>
                      <a:lnTo>
                        <a:pt x="0" y="199"/>
                      </a:lnTo>
                      <a:lnTo>
                        <a:pt x="2" y="235"/>
                      </a:lnTo>
                      <a:lnTo>
                        <a:pt x="8" y="271"/>
                      </a:lnTo>
                      <a:lnTo>
                        <a:pt x="15" y="306"/>
                      </a:lnTo>
                      <a:lnTo>
                        <a:pt x="25" y="338"/>
                      </a:lnTo>
                      <a:lnTo>
                        <a:pt x="31" y="345"/>
                      </a:lnTo>
                      <a:lnTo>
                        <a:pt x="36" y="353"/>
                      </a:lnTo>
                      <a:lnTo>
                        <a:pt x="29" y="334"/>
                      </a:lnTo>
                      <a:lnTo>
                        <a:pt x="23" y="317"/>
                      </a:lnTo>
                      <a:lnTo>
                        <a:pt x="17" y="298"/>
                      </a:lnTo>
                      <a:lnTo>
                        <a:pt x="14" y="279"/>
                      </a:lnTo>
                      <a:lnTo>
                        <a:pt x="10" y="258"/>
                      </a:lnTo>
                      <a:lnTo>
                        <a:pt x="8" y="239"/>
                      </a:lnTo>
                      <a:lnTo>
                        <a:pt x="6" y="220"/>
                      </a:lnTo>
                      <a:lnTo>
                        <a:pt x="6" y="199"/>
                      </a:lnTo>
                      <a:lnTo>
                        <a:pt x="6" y="163"/>
                      </a:lnTo>
                      <a:lnTo>
                        <a:pt x="12" y="129"/>
                      </a:lnTo>
                      <a:lnTo>
                        <a:pt x="19" y="97"/>
                      </a:lnTo>
                      <a:lnTo>
                        <a:pt x="29" y="65"/>
                      </a:lnTo>
                      <a:lnTo>
                        <a:pt x="27" y="63"/>
                      </a:lnTo>
                      <a:lnTo>
                        <a:pt x="25" y="61"/>
                      </a:lnTo>
                      <a:close/>
                    </a:path>
                  </a:pathLst>
                </a:custGeom>
                <a:solidFill>
                  <a:srgbClr val="B2B2D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724" name="Freeform 588"/>
                <p:cNvSpPr>
                  <a:spLocks noEditPoints="1"/>
                </p:cNvSpPr>
                <p:nvPr/>
              </p:nvSpPr>
              <p:spPr bwMode="auto">
                <a:xfrm>
                  <a:off x="1445" y="2077"/>
                  <a:ext cx="786" cy="357"/>
                </a:xfrm>
                <a:custGeom>
                  <a:avLst/>
                  <a:gdLst/>
                  <a:ahLst/>
                  <a:cxnLst>
                    <a:cxn ang="0">
                      <a:pos x="786" y="193"/>
                    </a:cxn>
                    <a:cxn ang="0">
                      <a:pos x="786" y="193"/>
                    </a:cxn>
                    <a:cxn ang="0">
                      <a:pos x="786" y="192"/>
                    </a:cxn>
                    <a:cxn ang="0">
                      <a:pos x="786" y="165"/>
                    </a:cxn>
                    <a:cxn ang="0">
                      <a:pos x="780" y="121"/>
                    </a:cxn>
                    <a:cxn ang="0">
                      <a:pos x="768" y="78"/>
                    </a:cxn>
                    <a:cxn ang="0">
                      <a:pos x="753" y="36"/>
                    </a:cxn>
                    <a:cxn ang="0">
                      <a:pos x="742" y="19"/>
                    </a:cxn>
                    <a:cxn ang="0">
                      <a:pos x="740" y="15"/>
                    </a:cxn>
                    <a:cxn ang="0">
                      <a:pos x="736" y="4"/>
                    </a:cxn>
                    <a:cxn ang="0">
                      <a:pos x="734" y="0"/>
                    </a:cxn>
                    <a:cxn ang="0">
                      <a:pos x="732" y="0"/>
                    </a:cxn>
                    <a:cxn ang="0">
                      <a:pos x="732" y="2"/>
                    </a:cxn>
                    <a:cxn ang="0">
                      <a:pos x="731" y="2"/>
                    </a:cxn>
                    <a:cxn ang="0">
                      <a:pos x="742" y="25"/>
                    </a:cxn>
                    <a:cxn ang="0">
                      <a:pos x="761" y="70"/>
                    </a:cxn>
                    <a:cxn ang="0">
                      <a:pos x="774" y="118"/>
                    </a:cxn>
                    <a:cxn ang="0">
                      <a:pos x="782" y="169"/>
                    </a:cxn>
                    <a:cxn ang="0">
                      <a:pos x="782" y="212"/>
                    </a:cxn>
                    <a:cxn ang="0">
                      <a:pos x="778" y="245"/>
                    </a:cxn>
                    <a:cxn ang="0">
                      <a:pos x="778" y="258"/>
                    </a:cxn>
                    <a:cxn ang="0">
                      <a:pos x="784" y="239"/>
                    </a:cxn>
                    <a:cxn ang="0">
                      <a:pos x="786" y="211"/>
                    </a:cxn>
                    <a:cxn ang="0">
                      <a:pos x="25" y="59"/>
                    </a:cxn>
                    <a:cxn ang="0">
                      <a:pos x="8" y="125"/>
                    </a:cxn>
                    <a:cxn ang="0">
                      <a:pos x="0" y="195"/>
                    </a:cxn>
                    <a:cxn ang="0">
                      <a:pos x="8" y="271"/>
                    </a:cxn>
                    <a:cxn ang="0">
                      <a:pos x="29" y="341"/>
                    </a:cxn>
                    <a:cxn ang="0">
                      <a:pos x="40" y="357"/>
                    </a:cxn>
                    <a:cxn ang="0">
                      <a:pos x="25" y="319"/>
                    </a:cxn>
                    <a:cxn ang="0">
                      <a:pos x="13" y="279"/>
                    </a:cxn>
                    <a:cxn ang="0">
                      <a:pos x="8" y="237"/>
                    </a:cxn>
                    <a:cxn ang="0">
                      <a:pos x="6" y="195"/>
                    </a:cxn>
                    <a:cxn ang="0">
                      <a:pos x="12" y="127"/>
                    </a:cxn>
                    <a:cxn ang="0">
                      <a:pos x="29" y="63"/>
                    </a:cxn>
                    <a:cxn ang="0">
                      <a:pos x="25" y="59"/>
                    </a:cxn>
                  </a:cxnLst>
                  <a:rect l="0" t="0" r="r" b="b"/>
                  <a:pathLst>
                    <a:path w="786" h="357">
                      <a:moveTo>
                        <a:pt x="786" y="195"/>
                      </a:moveTo>
                      <a:lnTo>
                        <a:pt x="786" y="193"/>
                      </a:lnTo>
                      <a:lnTo>
                        <a:pt x="786" y="192"/>
                      </a:lnTo>
                      <a:lnTo>
                        <a:pt x="786" y="193"/>
                      </a:lnTo>
                      <a:lnTo>
                        <a:pt x="784" y="193"/>
                      </a:lnTo>
                      <a:lnTo>
                        <a:pt x="786" y="192"/>
                      </a:lnTo>
                      <a:lnTo>
                        <a:pt x="786" y="188"/>
                      </a:lnTo>
                      <a:lnTo>
                        <a:pt x="786" y="165"/>
                      </a:lnTo>
                      <a:lnTo>
                        <a:pt x="784" y="142"/>
                      </a:lnTo>
                      <a:lnTo>
                        <a:pt x="780" y="121"/>
                      </a:lnTo>
                      <a:lnTo>
                        <a:pt x="774" y="99"/>
                      </a:lnTo>
                      <a:lnTo>
                        <a:pt x="768" y="78"/>
                      </a:lnTo>
                      <a:lnTo>
                        <a:pt x="761" y="57"/>
                      </a:lnTo>
                      <a:lnTo>
                        <a:pt x="753" y="36"/>
                      </a:lnTo>
                      <a:lnTo>
                        <a:pt x="744" y="17"/>
                      </a:lnTo>
                      <a:lnTo>
                        <a:pt x="742" y="19"/>
                      </a:lnTo>
                      <a:lnTo>
                        <a:pt x="740" y="21"/>
                      </a:lnTo>
                      <a:lnTo>
                        <a:pt x="740" y="15"/>
                      </a:lnTo>
                      <a:lnTo>
                        <a:pt x="740" y="10"/>
                      </a:lnTo>
                      <a:lnTo>
                        <a:pt x="736" y="4"/>
                      </a:lnTo>
                      <a:lnTo>
                        <a:pt x="734" y="0"/>
                      </a:lnTo>
                      <a:lnTo>
                        <a:pt x="734" y="0"/>
                      </a:lnTo>
                      <a:lnTo>
                        <a:pt x="732" y="0"/>
                      </a:lnTo>
                      <a:lnTo>
                        <a:pt x="732" y="0"/>
                      </a:lnTo>
                      <a:lnTo>
                        <a:pt x="732" y="0"/>
                      </a:lnTo>
                      <a:lnTo>
                        <a:pt x="732" y="2"/>
                      </a:lnTo>
                      <a:lnTo>
                        <a:pt x="732" y="2"/>
                      </a:lnTo>
                      <a:lnTo>
                        <a:pt x="731" y="2"/>
                      </a:lnTo>
                      <a:lnTo>
                        <a:pt x="731" y="2"/>
                      </a:lnTo>
                      <a:lnTo>
                        <a:pt x="742" y="25"/>
                      </a:lnTo>
                      <a:lnTo>
                        <a:pt x="753" y="47"/>
                      </a:lnTo>
                      <a:lnTo>
                        <a:pt x="761" y="70"/>
                      </a:lnTo>
                      <a:lnTo>
                        <a:pt x="768" y="93"/>
                      </a:lnTo>
                      <a:lnTo>
                        <a:pt x="774" y="118"/>
                      </a:lnTo>
                      <a:lnTo>
                        <a:pt x="778" y="144"/>
                      </a:lnTo>
                      <a:lnTo>
                        <a:pt x="782" y="169"/>
                      </a:lnTo>
                      <a:lnTo>
                        <a:pt x="782" y="195"/>
                      </a:lnTo>
                      <a:lnTo>
                        <a:pt x="782" y="212"/>
                      </a:lnTo>
                      <a:lnTo>
                        <a:pt x="780" y="229"/>
                      </a:lnTo>
                      <a:lnTo>
                        <a:pt x="778" y="245"/>
                      </a:lnTo>
                      <a:lnTo>
                        <a:pt x="776" y="262"/>
                      </a:lnTo>
                      <a:lnTo>
                        <a:pt x="778" y="258"/>
                      </a:lnTo>
                      <a:lnTo>
                        <a:pt x="782" y="254"/>
                      </a:lnTo>
                      <a:lnTo>
                        <a:pt x="784" y="239"/>
                      </a:lnTo>
                      <a:lnTo>
                        <a:pt x="786" y="226"/>
                      </a:lnTo>
                      <a:lnTo>
                        <a:pt x="786" y="211"/>
                      </a:lnTo>
                      <a:lnTo>
                        <a:pt x="786" y="195"/>
                      </a:lnTo>
                      <a:close/>
                      <a:moveTo>
                        <a:pt x="25" y="59"/>
                      </a:moveTo>
                      <a:lnTo>
                        <a:pt x="15" y="91"/>
                      </a:lnTo>
                      <a:lnTo>
                        <a:pt x="8" y="125"/>
                      </a:lnTo>
                      <a:lnTo>
                        <a:pt x="2" y="159"/>
                      </a:lnTo>
                      <a:lnTo>
                        <a:pt x="0" y="195"/>
                      </a:lnTo>
                      <a:lnTo>
                        <a:pt x="2" y="233"/>
                      </a:lnTo>
                      <a:lnTo>
                        <a:pt x="8" y="271"/>
                      </a:lnTo>
                      <a:lnTo>
                        <a:pt x="17" y="307"/>
                      </a:lnTo>
                      <a:lnTo>
                        <a:pt x="29" y="341"/>
                      </a:lnTo>
                      <a:lnTo>
                        <a:pt x="34" y="349"/>
                      </a:lnTo>
                      <a:lnTo>
                        <a:pt x="40" y="357"/>
                      </a:lnTo>
                      <a:lnTo>
                        <a:pt x="32" y="338"/>
                      </a:lnTo>
                      <a:lnTo>
                        <a:pt x="25" y="319"/>
                      </a:lnTo>
                      <a:lnTo>
                        <a:pt x="19" y="298"/>
                      </a:lnTo>
                      <a:lnTo>
                        <a:pt x="13" y="279"/>
                      </a:lnTo>
                      <a:lnTo>
                        <a:pt x="10" y="258"/>
                      </a:lnTo>
                      <a:lnTo>
                        <a:pt x="8" y="237"/>
                      </a:lnTo>
                      <a:lnTo>
                        <a:pt x="6" y="216"/>
                      </a:lnTo>
                      <a:lnTo>
                        <a:pt x="6" y="195"/>
                      </a:lnTo>
                      <a:lnTo>
                        <a:pt x="8" y="161"/>
                      </a:lnTo>
                      <a:lnTo>
                        <a:pt x="12" y="127"/>
                      </a:lnTo>
                      <a:lnTo>
                        <a:pt x="19" y="95"/>
                      </a:lnTo>
                      <a:lnTo>
                        <a:pt x="29" y="63"/>
                      </a:lnTo>
                      <a:lnTo>
                        <a:pt x="27" y="61"/>
                      </a:lnTo>
                      <a:lnTo>
                        <a:pt x="25" y="59"/>
                      </a:lnTo>
                      <a:close/>
                    </a:path>
                  </a:pathLst>
                </a:custGeom>
                <a:solidFill>
                  <a:srgbClr val="B2B2D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725" name="Freeform 589"/>
                <p:cNvSpPr>
                  <a:spLocks noEditPoints="1"/>
                </p:cNvSpPr>
                <p:nvPr/>
              </p:nvSpPr>
              <p:spPr bwMode="auto">
                <a:xfrm>
                  <a:off x="1449" y="2077"/>
                  <a:ext cx="780" cy="362"/>
                </a:xfrm>
                <a:custGeom>
                  <a:avLst/>
                  <a:gdLst/>
                  <a:ahLst/>
                  <a:cxnLst>
                    <a:cxn ang="0">
                      <a:pos x="780" y="193"/>
                    </a:cxn>
                    <a:cxn ang="0">
                      <a:pos x="780" y="193"/>
                    </a:cxn>
                    <a:cxn ang="0">
                      <a:pos x="780" y="193"/>
                    </a:cxn>
                    <a:cxn ang="0">
                      <a:pos x="780" y="171"/>
                    </a:cxn>
                    <a:cxn ang="0">
                      <a:pos x="774" y="125"/>
                    </a:cxn>
                    <a:cxn ang="0">
                      <a:pos x="763" y="80"/>
                    </a:cxn>
                    <a:cxn ang="0">
                      <a:pos x="747" y="38"/>
                    </a:cxn>
                    <a:cxn ang="0">
                      <a:pos x="738" y="19"/>
                    </a:cxn>
                    <a:cxn ang="0">
                      <a:pos x="736" y="19"/>
                    </a:cxn>
                    <a:cxn ang="0">
                      <a:pos x="732" y="8"/>
                    </a:cxn>
                    <a:cxn ang="0">
                      <a:pos x="728" y="2"/>
                    </a:cxn>
                    <a:cxn ang="0">
                      <a:pos x="727" y="2"/>
                    </a:cxn>
                    <a:cxn ang="0">
                      <a:pos x="727" y="4"/>
                    </a:cxn>
                    <a:cxn ang="0">
                      <a:pos x="725" y="4"/>
                    </a:cxn>
                    <a:cxn ang="0">
                      <a:pos x="736" y="27"/>
                    </a:cxn>
                    <a:cxn ang="0">
                      <a:pos x="755" y="70"/>
                    </a:cxn>
                    <a:cxn ang="0">
                      <a:pos x="768" y="120"/>
                    </a:cxn>
                    <a:cxn ang="0">
                      <a:pos x="774" y="169"/>
                    </a:cxn>
                    <a:cxn ang="0">
                      <a:pos x="776" y="212"/>
                    </a:cxn>
                    <a:cxn ang="0">
                      <a:pos x="772" y="248"/>
                    </a:cxn>
                    <a:cxn ang="0">
                      <a:pos x="772" y="262"/>
                    </a:cxn>
                    <a:cxn ang="0">
                      <a:pos x="778" y="243"/>
                    </a:cxn>
                    <a:cxn ang="0">
                      <a:pos x="780" y="211"/>
                    </a:cxn>
                    <a:cxn ang="0">
                      <a:pos x="23" y="61"/>
                    </a:cxn>
                    <a:cxn ang="0">
                      <a:pos x="6" y="125"/>
                    </a:cxn>
                    <a:cxn ang="0">
                      <a:pos x="0" y="195"/>
                    </a:cxn>
                    <a:cxn ang="0">
                      <a:pos x="2" y="235"/>
                    </a:cxn>
                    <a:cxn ang="0">
                      <a:pos x="8" y="275"/>
                    </a:cxn>
                    <a:cxn ang="0">
                      <a:pos x="17" y="313"/>
                    </a:cxn>
                    <a:cxn ang="0">
                      <a:pos x="30" y="349"/>
                    </a:cxn>
                    <a:cxn ang="0">
                      <a:pos x="42" y="362"/>
                    </a:cxn>
                    <a:cxn ang="0">
                      <a:pos x="27" y="324"/>
                    </a:cxn>
                    <a:cxn ang="0">
                      <a:pos x="13" y="283"/>
                    </a:cxn>
                    <a:cxn ang="0">
                      <a:pos x="6" y="239"/>
                    </a:cxn>
                    <a:cxn ang="0">
                      <a:pos x="4" y="195"/>
                    </a:cxn>
                    <a:cxn ang="0">
                      <a:pos x="9" y="127"/>
                    </a:cxn>
                    <a:cxn ang="0">
                      <a:pos x="27" y="65"/>
                    </a:cxn>
                    <a:cxn ang="0">
                      <a:pos x="23" y="61"/>
                    </a:cxn>
                  </a:cxnLst>
                  <a:rect l="0" t="0" r="r" b="b"/>
                  <a:pathLst>
                    <a:path w="780" h="362">
                      <a:moveTo>
                        <a:pt x="780" y="195"/>
                      </a:moveTo>
                      <a:lnTo>
                        <a:pt x="780" y="193"/>
                      </a:lnTo>
                      <a:lnTo>
                        <a:pt x="780" y="193"/>
                      </a:lnTo>
                      <a:lnTo>
                        <a:pt x="780" y="193"/>
                      </a:lnTo>
                      <a:lnTo>
                        <a:pt x="780" y="193"/>
                      </a:lnTo>
                      <a:lnTo>
                        <a:pt x="780" y="193"/>
                      </a:lnTo>
                      <a:lnTo>
                        <a:pt x="780" y="193"/>
                      </a:lnTo>
                      <a:lnTo>
                        <a:pt x="780" y="171"/>
                      </a:lnTo>
                      <a:lnTo>
                        <a:pt x="778" y="146"/>
                      </a:lnTo>
                      <a:lnTo>
                        <a:pt x="774" y="125"/>
                      </a:lnTo>
                      <a:lnTo>
                        <a:pt x="768" y="102"/>
                      </a:lnTo>
                      <a:lnTo>
                        <a:pt x="763" y="80"/>
                      </a:lnTo>
                      <a:lnTo>
                        <a:pt x="755" y="59"/>
                      </a:lnTo>
                      <a:lnTo>
                        <a:pt x="747" y="38"/>
                      </a:lnTo>
                      <a:lnTo>
                        <a:pt x="738" y="19"/>
                      </a:lnTo>
                      <a:lnTo>
                        <a:pt x="738" y="19"/>
                      </a:lnTo>
                      <a:lnTo>
                        <a:pt x="736" y="21"/>
                      </a:lnTo>
                      <a:lnTo>
                        <a:pt x="736" y="19"/>
                      </a:lnTo>
                      <a:lnTo>
                        <a:pt x="736" y="15"/>
                      </a:lnTo>
                      <a:lnTo>
                        <a:pt x="732" y="8"/>
                      </a:lnTo>
                      <a:lnTo>
                        <a:pt x="728" y="0"/>
                      </a:lnTo>
                      <a:lnTo>
                        <a:pt x="728" y="2"/>
                      </a:lnTo>
                      <a:lnTo>
                        <a:pt x="728" y="2"/>
                      </a:lnTo>
                      <a:lnTo>
                        <a:pt x="727" y="2"/>
                      </a:lnTo>
                      <a:lnTo>
                        <a:pt x="727" y="4"/>
                      </a:lnTo>
                      <a:lnTo>
                        <a:pt x="727" y="4"/>
                      </a:lnTo>
                      <a:lnTo>
                        <a:pt x="725" y="4"/>
                      </a:lnTo>
                      <a:lnTo>
                        <a:pt x="725" y="4"/>
                      </a:lnTo>
                      <a:lnTo>
                        <a:pt x="725" y="4"/>
                      </a:lnTo>
                      <a:lnTo>
                        <a:pt x="736" y="27"/>
                      </a:lnTo>
                      <a:lnTo>
                        <a:pt x="746" y="47"/>
                      </a:lnTo>
                      <a:lnTo>
                        <a:pt x="755" y="70"/>
                      </a:lnTo>
                      <a:lnTo>
                        <a:pt x="763" y="95"/>
                      </a:lnTo>
                      <a:lnTo>
                        <a:pt x="768" y="120"/>
                      </a:lnTo>
                      <a:lnTo>
                        <a:pt x="772" y="144"/>
                      </a:lnTo>
                      <a:lnTo>
                        <a:pt x="774" y="169"/>
                      </a:lnTo>
                      <a:lnTo>
                        <a:pt x="776" y="195"/>
                      </a:lnTo>
                      <a:lnTo>
                        <a:pt x="776" y="212"/>
                      </a:lnTo>
                      <a:lnTo>
                        <a:pt x="774" y="231"/>
                      </a:lnTo>
                      <a:lnTo>
                        <a:pt x="772" y="248"/>
                      </a:lnTo>
                      <a:lnTo>
                        <a:pt x="768" y="266"/>
                      </a:lnTo>
                      <a:lnTo>
                        <a:pt x="772" y="262"/>
                      </a:lnTo>
                      <a:lnTo>
                        <a:pt x="776" y="258"/>
                      </a:lnTo>
                      <a:lnTo>
                        <a:pt x="778" y="243"/>
                      </a:lnTo>
                      <a:lnTo>
                        <a:pt x="778" y="228"/>
                      </a:lnTo>
                      <a:lnTo>
                        <a:pt x="780" y="211"/>
                      </a:lnTo>
                      <a:lnTo>
                        <a:pt x="780" y="195"/>
                      </a:lnTo>
                      <a:close/>
                      <a:moveTo>
                        <a:pt x="23" y="61"/>
                      </a:moveTo>
                      <a:lnTo>
                        <a:pt x="13" y="93"/>
                      </a:lnTo>
                      <a:lnTo>
                        <a:pt x="6" y="125"/>
                      </a:lnTo>
                      <a:lnTo>
                        <a:pt x="0" y="159"/>
                      </a:lnTo>
                      <a:lnTo>
                        <a:pt x="0" y="195"/>
                      </a:lnTo>
                      <a:lnTo>
                        <a:pt x="0" y="216"/>
                      </a:lnTo>
                      <a:lnTo>
                        <a:pt x="2" y="235"/>
                      </a:lnTo>
                      <a:lnTo>
                        <a:pt x="4" y="254"/>
                      </a:lnTo>
                      <a:lnTo>
                        <a:pt x="8" y="275"/>
                      </a:lnTo>
                      <a:lnTo>
                        <a:pt x="11" y="294"/>
                      </a:lnTo>
                      <a:lnTo>
                        <a:pt x="17" y="313"/>
                      </a:lnTo>
                      <a:lnTo>
                        <a:pt x="23" y="330"/>
                      </a:lnTo>
                      <a:lnTo>
                        <a:pt x="30" y="349"/>
                      </a:lnTo>
                      <a:lnTo>
                        <a:pt x="36" y="357"/>
                      </a:lnTo>
                      <a:lnTo>
                        <a:pt x="42" y="362"/>
                      </a:lnTo>
                      <a:lnTo>
                        <a:pt x="34" y="343"/>
                      </a:lnTo>
                      <a:lnTo>
                        <a:pt x="27" y="324"/>
                      </a:lnTo>
                      <a:lnTo>
                        <a:pt x="19" y="303"/>
                      </a:lnTo>
                      <a:lnTo>
                        <a:pt x="13" y="283"/>
                      </a:lnTo>
                      <a:lnTo>
                        <a:pt x="9" y="262"/>
                      </a:lnTo>
                      <a:lnTo>
                        <a:pt x="6" y="239"/>
                      </a:lnTo>
                      <a:lnTo>
                        <a:pt x="4" y="218"/>
                      </a:lnTo>
                      <a:lnTo>
                        <a:pt x="4" y="195"/>
                      </a:lnTo>
                      <a:lnTo>
                        <a:pt x="6" y="161"/>
                      </a:lnTo>
                      <a:lnTo>
                        <a:pt x="9" y="127"/>
                      </a:lnTo>
                      <a:lnTo>
                        <a:pt x="17" y="95"/>
                      </a:lnTo>
                      <a:lnTo>
                        <a:pt x="27" y="65"/>
                      </a:lnTo>
                      <a:lnTo>
                        <a:pt x="25" y="63"/>
                      </a:lnTo>
                      <a:lnTo>
                        <a:pt x="23" y="61"/>
                      </a:lnTo>
                      <a:close/>
                    </a:path>
                  </a:pathLst>
                </a:custGeom>
                <a:solidFill>
                  <a:srgbClr val="B2B3D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726" name="Freeform 590"/>
                <p:cNvSpPr>
                  <a:spLocks noEditPoints="1"/>
                </p:cNvSpPr>
                <p:nvPr/>
              </p:nvSpPr>
              <p:spPr bwMode="auto">
                <a:xfrm>
                  <a:off x="1451" y="2079"/>
                  <a:ext cx="776" cy="368"/>
                </a:xfrm>
                <a:custGeom>
                  <a:avLst/>
                  <a:gdLst/>
                  <a:ahLst/>
                  <a:cxnLst>
                    <a:cxn ang="0">
                      <a:pos x="776" y="193"/>
                    </a:cxn>
                    <a:cxn ang="0">
                      <a:pos x="776" y="167"/>
                    </a:cxn>
                    <a:cxn ang="0">
                      <a:pos x="772" y="142"/>
                    </a:cxn>
                    <a:cxn ang="0">
                      <a:pos x="768" y="116"/>
                    </a:cxn>
                    <a:cxn ang="0">
                      <a:pos x="762" y="91"/>
                    </a:cxn>
                    <a:cxn ang="0">
                      <a:pos x="755" y="68"/>
                    </a:cxn>
                    <a:cxn ang="0">
                      <a:pos x="747" y="45"/>
                    </a:cxn>
                    <a:cxn ang="0">
                      <a:pos x="736" y="23"/>
                    </a:cxn>
                    <a:cxn ang="0">
                      <a:pos x="725" y="0"/>
                    </a:cxn>
                    <a:cxn ang="0">
                      <a:pos x="725" y="2"/>
                    </a:cxn>
                    <a:cxn ang="0">
                      <a:pos x="725" y="2"/>
                    </a:cxn>
                    <a:cxn ang="0">
                      <a:pos x="725" y="2"/>
                    </a:cxn>
                    <a:cxn ang="0">
                      <a:pos x="723" y="2"/>
                    </a:cxn>
                    <a:cxn ang="0">
                      <a:pos x="723" y="4"/>
                    </a:cxn>
                    <a:cxn ang="0">
                      <a:pos x="721" y="4"/>
                    </a:cxn>
                    <a:cxn ang="0">
                      <a:pos x="732" y="25"/>
                    </a:cxn>
                    <a:cxn ang="0">
                      <a:pos x="742" y="47"/>
                    </a:cxn>
                    <a:cxn ang="0">
                      <a:pos x="751" y="70"/>
                    </a:cxn>
                    <a:cxn ang="0">
                      <a:pos x="759" y="93"/>
                    </a:cxn>
                    <a:cxn ang="0">
                      <a:pos x="764" y="118"/>
                    </a:cxn>
                    <a:cxn ang="0">
                      <a:pos x="768" y="142"/>
                    </a:cxn>
                    <a:cxn ang="0">
                      <a:pos x="770" y="167"/>
                    </a:cxn>
                    <a:cxn ang="0">
                      <a:pos x="772" y="193"/>
                    </a:cxn>
                    <a:cxn ang="0">
                      <a:pos x="770" y="212"/>
                    </a:cxn>
                    <a:cxn ang="0">
                      <a:pos x="770" y="231"/>
                    </a:cxn>
                    <a:cxn ang="0">
                      <a:pos x="766" y="250"/>
                    </a:cxn>
                    <a:cxn ang="0">
                      <a:pos x="764" y="269"/>
                    </a:cxn>
                    <a:cxn ang="0">
                      <a:pos x="766" y="264"/>
                    </a:cxn>
                    <a:cxn ang="0">
                      <a:pos x="770" y="260"/>
                    </a:cxn>
                    <a:cxn ang="0">
                      <a:pos x="772" y="243"/>
                    </a:cxn>
                    <a:cxn ang="0">
                      <a:pos x="774" y="227"/>
                    </a:cxn>
                    <a:cxn ang="0">
                      <a:pos x="776" y="210"/>
                    </a:cxn>
                    <a:cxn ang="0">
                      <a:pos x="776" y="193"/>
                    </a:cxn>
                    <a:cxn ang="0">
                      <a:pos x="23" y="61"/>
                    </a:cxn>
                    <a:cxn ang="0">
                      <a:pos x="13" y="93"/>
                    </a:cxn>
                    <a:cxn ang="0">
                      <a:pos x="6" y="125"/>
                    </a:cxn>
                    <a:cxn ang="0">
                      <a:pos x="2" y="159"/>
                    </a:cxn>
                    <a:cxn ang="0">
                      <a:pos x="0" y="193"/>
                    </a:cxn>
                    <a:cxn ang="0">
                      <a:pos x="0" y="214"/>
                    </a:cxn>
                    <a:cxn ang="0">
                      <a:pos x="2" y="235"/>
                    </a:cxn>
                    <a:cxn ang="0">
                      <a:pos x="4" y="256"/>
                    </a:cxn>
                    <a:cxn ang="0">
                      <a:pos x="7" y="277"/>
                    </a:cxn>
                    <a:cxn ang="0">
                      <a:pos x="13" y="296"/>
                    </a:cxn>
                    <a:cxn ang="0">
                      <a:pos x="19" y="317"/>
                    </a:cxn>
                    <a:cxn ang="0">
                      <a:pos x="26" y="336"/>
                    </a:cxn>
                    <a:cxn ang="0">
                      <a:pos x="34" y="355"/>
                    </a:cxn>
                    <a:cxn ang="0">
                      <a:pos x="40" y="360"/>
                    </a:cxn>
                    <a:cxn ang="0">
                      <a:pos x="45" y="368"/>
                    </a:cxn>
                    <a:cxn ang="0">
                      <a:pos x="36" y="349"/>
                    </a:cxn>
                    <a:cxn ang="0">
                      <a:pos x="28" y="328"/>
                    </a:cxn>
                    <a:cxn ang="0">
                      <a:pos x="21" y="307"/>
                    </a:cxn>
                    <a:cxn ang="0">
                      <a:pos x="15" y="284"/>
                    </a:cxn>
                    <a:cxn ang="0">
                      <a:pos x="9" y="262"/>
                    </a:cxn>
                    <a:cxn ang="0">
                      <a:pos x="7" y="239"/>
                    </a:cxn>
                    <a:cxn ang="0">
                      <a:pos x="6" y="216"/>
                    </a:cxn>
                    <a:cxn ang="0">
                      <a:pos x="4" y="193"/>
                    </a:cxn>
                    <a:cxn ang="0">
                      <a:pos x="6" y="159"/>
                    </a:cxn>
                    <a:cxn ang="0">
                      <a:pos x="9" y="127"/>
                    </a:cxn>
                    <a:cxn ang="0">
                      <a:pos x="17" y="95"/>
                    </a:cxn>
                    <a:cxn ang="0">
                      <a:pos x="26" y="64"/>
                    </a:cxn>
                    <a:cxn ang="0">
                      <a:pos x="25" y="63"/>
                    </a:cxn>
                    <a:cxn ang="0">
                      <a:pos x="23" y="61"/>
                    </a:cxn>
                  </a:cxnLst>
                  <a:rect l="0" t="0" r="r" b="b"/>
                  <a:pathLst>
                    <a:path w="776" h="368">
                      <a:moveTo>
                        <a:pt x="776" y="193"/>
                      </a:moveTo>
                      <a:lnTo>
                        <a:pt x="776" y="167"/>
                      </a:lnTo>
                      <a:lnTo>
                        <a:pt x="772" y="142"/>
                      </a:lnTo>
                      <a:lnTo>
                        <a:pt x="768" y="116"/>
                      </a:lnTo>
                      <a:lnTo>
                        <a:pt x="762" y="91"/>
                      </a:lnTo>
                      <a:lnTo>
                        <a:pt x="755" y="68"/>
                      </a:lnTo>
                      <a:lnTo>
                        <a:pt x="747" y="45"/>
                      </a:lnTo>
                      <a:lnTo>
                        <a:pt x="736" y="23"/>
                      </a:lnTo>
                      <a:lnTo>
                        <a:pt x="725" y="0"/>
                      </a:lnTo>
                      <a:lnTo>
                        <a:pt x="725" y="2"/>
                      </a:lnTo>
                      <a:lnTo>
                        <a:pt x="725" y="2"/>
                      </a:lnTo>
                      <a:lnTo>
                        <a:pt x="725" y="2"/>
                      </a:lnTo>
                      <a:lnTo>
                        <a:pt x="723" y="2"/>
                      </a:lnTo>
                      <a:lnTo>
                        <a:pt x="723" y="4"/>
                      </a:lnTo>
                      <a:lnTo>
                        <a:pt x="721" y="4"/>
                      </a:lnTo>
                      <a:lnTo>
                        <a:pt x="732" y="25"/>
                      </a:lnTo>
                      <a:lnTo>
                        <a:pt x="742" y="47"/>
                      </a:lnTo>
                      <a:lnTo>
                        <a:pt x="751" y="70"/>
                      </a:lnTo>
                      <a:lnTo>
                        <a:pt x="759" y="93"/>
                      </a:lnTo>
                      <a:lnTo>
                        <a:pt x="764" y="118"/>
                      </a:lnTo>
                      <a:lnTo>
                        <a:pt x="768" y="142"/>
                      </a:lnTo>
                      <a:lnTo>
                        <a:pt x="770" y="167"/>
                      </a:lnTo>
                      <a:lnTo>
                        <a:pt x="772" y="193"/>
                      </a:lnTo>
                      <a:lnTo>
                        <a:pt x="770" y="212"/>
                      </a:lnTo>
                      <a:lnTo>
                        <a:pt x="770" y="231"/>
                      </a:lnTo>
                      <a:lnTo>
                        <a:pt x="766" y="250"/>
                      </a:lnTo>
                      <a:lnTo>
                        <a:pt x="764" y="269"/>
                      </a:lnTo>
                      <a:lnTo>
                        <a:pt x="766" y="264"/>
                      </a:lnTo>
                      <a:lnTo>
                        <a:pt x="770" y="260"/>
                      </a:lnTo>
                      <a:lnTo>
                        <a:pt x="772" y="243"/>
                      </a:lnTo>
                      <a:lnTo>
                        <a:pt x="774" y="227"/>
                      </a:lnTo>
                      <a:lnTo>
                        <a:pt x="776" y="210"/>
                      </a:lnTo>
                      <a:lnTo>
                        <a:pt x="776" y="193"/>
                      </a:lnTo>
                      <a:close/>
                      <a:moveTo>
                        <a:pt x="23" y="61"/>
                      </a:moveTo>
                      <a:lnTo>
                        <a:pt x="13" y="93"/>
                      </a:lnTo>
                      <a:lnTo>
                        <a:pt x="6" y="125"/>
                      </a:lnTo>
                      <a:lnTo>
                        <a:pt x="2" y="159"/>
                      </a:lnTo>
                      <a:lnTo>
                        <a:pt x="0" y="193"/>
                      </a:lnTo>
                      <a:lnTo>
                        <a:pt x="0" y="214"/>
                      </a:lnTo>
                      <a:lnTo>
                        <a:pt x="2" y="235"/>
                      </a:lnTo>
                      <a:lnTo>
                        <a:pt x="4" y="256"/>
                      </a:lnTo>
                      <a:lnTo>
                        <a:pt x="7" y="277"/>
                      </a:lnTo>
                      <a:lnTo>
                        <a:pt x="13" y="296"/>
                      </a:lnTo>
                      <a:lnTo>
                        <a:pt x="19" y="317"/>
                      </a:lnTo>
                      <a:lnTo>
                        <a:pt x="26" y="336"/>
                      </a:lnTo>
                      <a:lnTo>
                        <a:pt x="34" y="355"/>
                      </a:lnTo>
                      <a:lnTo>
                        <a:pt x="40" y="360"/>
                      </a:lnTo>
                      <a:lnTo>
                        <a:pt x="45" y="368"/>
                      </a:lnTo>
                      <a:lnTo>
                        <a:pt x="36" y="349"/>
                      </a:lnTo>
                      <a:lnTo>
                        <a:pt x="28" y="328"/>
                      </a:lnTo>
                      <a:lnTo>
                        <a:pt x="21" y="307"/>
                      </a:lnTo>
                      <a:lnTo>
                        <a:pt x="15" y="284"/>
                      </a:lnTo>
                      <a:lnTo>
                        <a:pt x="9" y="262"/>
                      </a:lnTo>
                      <a:lnTo>
                        <a:pt x="7" y="239"/>
                      </a:lnTo>
                      <a:lnTo>
                        <a:pt x="6" y="216"/>
                      </a:lnTo>
                      <a:lnTo>
                        <a:pt x="4" y="193"/>
                      </a:lnTo>
                      <a:lnTo>
                        <a:pt x="6" y="159"/>
                      </a:lnTo>
                      <a:lnTo>
                        <a:pt x="9" y="127"/>
                      </a:lnTo>
                      <a:lnTo>
                        <a:pt x="17" y="95"/>
                      </a:lnTo>
                      <a:lnTo>
                        <a:pt x="26" y="64"/>
                      </a:lnTo>
                      <a:lnTo>
                        <a:pt x="25" y="63"/>
                      </a:lnTo>
                      <a:lnTo>
                        <a:pt x="23" y="61"/>
                      </a:lnTo>
                      <a:close/>
                    </a:path>
                  </a:pathLst>
                </a:custGeom>
                <a:solidFill>
                  <a:srgbClr val="B3B3D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727" name="Freeform 591"/>
                <p:cNvSpPr>
                  <a:spLocks noEditPoints="1"/>
                </p:cNvSpPr>
                <p:nvPr/>
              </p:nvSpPr>
              <p:spPr bwMode="auto">
                <a:xfrm>
                  <a:off x="1453" y="2081"/>
                  <a:ext cx="772" cy="491"/>
                </a:xfrm>
                <a:custGeom>
                  <a:avLst/>
                  <a:gdLst/>
                  <a:ahLst/>
                  <a:cxnLst>
                    <a:cxn ang="0">
                      <a:pos x="770" y="165"/>
                    </a:cxn>
                    <a:cxn ang="0">
                      <a:pos x="764" y="116"/>
                    </a:cxn>
                    <a:cxn ang="0">
                      <a:pos x="751" y="66"/>
                    </a:cxn>
                    <a:cxn ang="0">
                      <a:pos x="732" y="23"/>
                    </a:cxn>
                    <a:cxn ang="0">
                      <a:pos x="719" y="2"/>
                    </a:cxn>
                    <a:cxn ang="0">
                      <a:pos x="728" y="25"/>
                    </a:cxn>
                    <a:cxn ang="0">
                      <a:pos x="747" y="70"/>
                    </a:cxn>
                    <a:cxn ang="0">
                      <a:pos x="760" y="117"/>
                    </a:cxn>
                    <a:cxn ang="0">
                      <a:pos x="766" y="167"/>
                    </a:cxn>
                    <a:cxn ang="0">
                      <a:pos x="766" y="212"/>
                    </a:cxn>
                    <a:cxn ang="0">
                      <a:pos x="762" y="252"/>
                    </a:cxn>
                    <a:cxn ang="0">
                      <a:pos x="762" y="267"/>
                    </a:cxn>
                    <a:cxn ang="0">
                      <a:pos x="768" y="244"/>
                    </a:cxn>
                    <a:cxn ang="0">
                      <a:pos x="772" y="208"/>
                    </a:cxn>
                    <a:cxn ang="0">
                      <a:pos x="23" y="61"/>
                    </a:cxn>
                    <a:cxn ang="0">
                      <a:pos x="5" y="123"/>
                    </a:cxn>
                    <a:cxn ang="0">
                      <a:pos x="0" y="191"/>
                    </a:cxn>
                    <a:cxn ang="0">
                      <a:pos x="2" y="235"/>
                    </a:cxn>
                    <a:cxn ang="0">
                      <a:pos x="9" y="279"/>
                    </a:cxn>
                    <a:cxn ang="0">
                      <a:pos x="23" y="320"/>
                    </a:cxn>
                    <a:cxn ang="0">
                      <a:pos x="38" y="358"/>
                    </a:cxn>
                    <a:cxn ang="0">
                      <a:pos x="51" y="373"/>
                    </a:cxn>
                    <a:cxn ang="0">
                      <a:pos x="32" y="332"/>
                    </a:cxn>
                    <a:cxn ang="0">
                      <a:pos x="17" y="286"/>
                    </a:cxn>
                    <a:cxn ang="0">
                      <a:pos x="7" y="241"/>
                    </a:cxn>
                    <a:cxn ang="0">
                      <a:pos x="4" y="191"/>
                    </a:cxn>
                    <a:cxn ang="0">
                      <a:pos x="9" y="125"/>
                    </a:cxn>
                    <a:cxn ang="0">
                      <a:pos x="26" y="62"/>
                    </a:cxn>
                    <a:cxn ang="0">
                      <a:pos x="23" y="61"/>
                    </a:cxn>
                    <a:cxn ang="0">
                      <a:pos x="660" y="457"/>
                    </a:cxn>
                    <a:cxn ang="0">
                      <a:pos x="633" y="483"/>
                    </a:cxn>
                    <a:cxn ang="0">
                      <a:pos x="649" y="468"/>
                    </a:cxn>
                  </a:cxnLst>
                  <a:rect l="0" t="0" r="r" b="b"/>
                  <a:pathLst>
                    <a:path w="772" h="491">
                      <a:moveTo>
                        <a:pt x="772" y="191"/>
                      </a:moveTo>
                      <a:lnTo>
                        <a:pt x="770" y="165"/>
                      </a:lnTo>
                      <a:lnTo>
                        <a:pt x="768" y="140"/>
                      </a:lnTo>
                      <a:lnTo>
                        <a:pt x="764" y="116"/>
                      </a:lnTo>
                      <a:lnTo>
                        <a:pt x="759" y="91"/>
                      </a:lnTo>
                      <a:lnTo>
                        <a:pt x="751" y="66"/>
                      </a:lnTo>
                      <a:lnTo>
                        <a:pt x="742" y="43"/>
                      </a:lnTo>
                      <a:lnTo>
                        <a:pt x="732" y="23"/>
                      </a:lnTo>
                      <a:lnTo>
                        <a:pt x="721" y="0"/>
                      </a:lnTo>
                      <a:lnTo>
                        <a:pt x="719" y="2"/>
                      </a:lnTo>
                      <a:lnTo>
                        <a:pt x="719" y="4"/>
                      </a:lnTo>
                      <a:lnTo>
                        <a:pt x="728" y="25"/>
                      </a:lnTo>
                      <a:lnTo>
                        <a:pt x="740" y="47"/>
                      </a:lnTo>
                      <a:lnTo>
                        <a:pt x="747" y="70"/>
                      </a:lnTo>
                      <a:lnTo>
                        <a:pt x="755" y="93"/>
                      </a:lnTo>
                      <a:lnTo>
                        <a:pt x="760" y="117"/>
                      </a:lnTo>
                      <a:lnTo>
                        <a:pt x="764" y="140"/>
                      </a:lnTo>
                      <a:lnTo>
                        <a:pt x="766" y="167"/>
                      </a:lnTo>
                      <a:lnTo>
                        <a:pt x="766" y="191"/>
                      </a:lnTo>
                      <a:lnTo>
                        <a:pt x="766" y="212"/>
                      </a:lnTo>
                      <a:lnTo>
                        <a:pt x="764" y="231"/>
                      </a:lnTo>
                      <a:lnTo>
                        <a:pt x="762" y="252"/>
                      </a:lnTo>
                      <a:lnTo>
                        <a:pt x="759" y="271"/>
                      </a:lnTo>
                      <a:lnTo>
                        <a:pt x="762" y="267"/>
                      </a:lnTo>
                      <a:lnTo>
                        <a:pt x="764" y="262"/>
                      </a:lnTo>
                      <a:lnTo>
                        <a:pt x="768" y="244"/>
                      </a:lnTo>
                      <a:lnTo>
                        <a:pt x="770" y="227"/>
                      </a:lnTo>
                      <a:lnTo>
                        <a:pt x="772" y="208"/>
                      </a:lnTo>
                      <a:lnTo>
                        <a:pt x="772" y="191"/>
                      </a:lnTo>
                      <a:close/>
                      <a:moveTo>
                        <a:pt x="23" y="61"/>
                      </a:moveTo>
                      <a:lnTo>
                        <a:pt x="13" y="91"/>
                      </a:lnTo>
                      <a:lnTo>
                        <a:pt x="5" y="123"/>
                      </a:lnTo>
                      <a:lnTo>
                        <a:pt x="2" y="157"/>
                      </a:lnTo>
                      <a:lnTo>
                        <a:pt x="0" y="191"/>
                      </a:lnTo>
                      <a:lnTo>
                        <a:pt x="0" y="214"/>
                      </a:lnTo>
                      <a:lnTo>
                        <a:pt x="2" y="235"/>
                      </a:lnTo>
                      <a:lnTo>
                        <a:pt x="5" y="258"/>
                      </a:lnTo>
                      <a:lnTo>
                        <a:pt x="9" y="279"/>
                      </a:lnTo>
                      <a:lnTo>
                        <a:pt x="15" y="299"/>
                      </a:lnTo>
                      <a:lnTo>
                        <a:pt x="23" y="320"/>
                      </a:lnTo>
                      <a:lnTo>
                        <a:pt x="30" y="339"/>
                      </a:lnTo>
                      <a:lnTo>
                        <a:pt x="38" y="358"/>
                      </a:lnTo>
                      <a:lnTo>
                        <a:pt x="45" y="366"/>
                      </a:lnTo>
                      <a:lnTo>
                        <a:pt x="51" y="373"/>
                      </a:lnTo>
                      <a:lnTo>
                        <a:pt x="40" y="353"/>
                      </a:lnTo>
                      <a:lnTo>
                        <a:pt x="32" y="332"/>
                      </a:lnTo>
                      <a:lnTo>
                        <a:pt x="23" y="309"/>
                      </a:lnTo>
                      <a:lnTo>
                        <a:pt x="17" y="286"/>
                      </a:lnTo>
                      <a:lnTo>
                        <a:pt x="11" y="263"/>
                      </a:lnTo>
                      <a:lnTo>
                        <a:pt x="7" y="241"/>
                      </a:lnTo>
                      <a:lnTo>
                        <a:pt x="5" y="216"/>
                      </a:lnTo>
                      <a:lnTo>
                        <a:pt x="4" y="191"/>
                      </a:lnTo>
                      <a:lnTo>
                        <a:pt x="5" y="157"/>
                      </a:lnTo>
                      <a:lnTo>
                        <a:pt x="9" y="125"/>
                      </a:lnTo>
                      <a:lnTo>
                        <a:pt x="17" y="93"/>
                      </a:lnTo>
                      <a:lnTo>
                        <a:pt x="26" y="62"/>
                      </a:lnTo>
                      <a:lnTo>
                        <a:pt x="24" y="62"/>
                      </a:lnTo>
                      <a:lnTo>
                        <a:pt x="23" y="61"/>
                      </a:lnTo>
                      <a:close/>
                      <a:moveTo>
                        <a:pt x="673" y="442"/>
                      </a:moveTo>
                      <a:lnTo>
                        <a:pt x="660" y="457"/>
                      </a:lnTo>
                      <a:lnTo>
                        <a:pt x="645" y="474"/>
                      </a:lnTo>
                      <a:lnTo>
                        <a:pt x="633" y="483"/>
                      </a:lnTo>
                      <a:lnTo>
                        <a:pt x="620" y="491"/>
                      </a:lnTo>
                      <a:lnTo>
                        <a:pt x="649" y="468"/>
                      </a:lnTo>
                      <a:lnTo>
                        <a:pt x="673" y="442"/>
                      </a:lnTo>
                      <a:close/>
                    </a:path>
                  </a:pathLst>
                </a:custGeom>
                <a:solidFill>
                  <a:srgbClr val="B3B3D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728" name="Freeform 592"/>
                <p:cNvSpPr>
                  <a:spLocks noEditPoints="1"/>
                </p:cNvSpPr>
                <p:nvPr/>
              </p:nvSpPr>
              <p:spPr bwMode="auto">
                <a:xfrm>
                  <a:off x="1455" y="2083"/>
                  <a:ext cx="768" cy="502"/>
                </a:xfrm>
                <a:custGeom>
                  <a:avLst/>
                  <a:gdLst/>
                  <a:ahLst/>
                  <a:cxnLst>
                    <a:cxn ang="0">
                      <a:pos x="766" y="163"/>
                    </a:cxn>
                    <a:cxn ang="0">
                      <a:pos x="760" y="114"/>
                    </a:cxn>
                    <a:cxn ang="0">
                      <a:pos x="747" y="66"/>
                    </a:cxn>
                    <a:cxn ang="0">
                      <a:pos x="728" y="21"/>
                    </a:cxn>
                    <a:cxn ang="0">
                      <a:pos x="717" y="2"/>
                    </a:cxn>
                    <a:cxn ang="0">
                      <a:pos x="715" y="4"/>
                    </a:cxn>
                    <a:cxn ang="0">
                      <a:pos x="726" y="24"/>
                    </a:cxn>
                    <a:cxn ang="0">
                      <a:pos x="743" y="70"/>
                    </a:cxn>
                    <a:cxn ang="0">
                      <a:pos x="755" y="115"/>
                    </a:cxn>
                    <a:cxn ang="0">
                      <a:pos x="762" y="165"/>
                    </a:cxn>
                    <a:cxn ang="0">
                      <a:pos x="762" y="210"/>
                    </a:cxn>
                    <a:cxn ang="0">
                      <a:pos x="757" y="254"/>
                    </a:cxn>
                    <a:cxn ang="0">
                      <a:pos x="757" y="269"/>
                    </a:cxn>
                    <a:cxn ang="0">
                      <a:pos x="762" y="246"/>
                    </a:cxn>
                    <a:cxn ang="0">
                      <a:pos x="766" y="208"/>
                    </a:cxn>
                    <a:cxn ang="0">
                      <a:pos x="22" y="60"/>
                    </a:cxn>
                    <a:cxn ang="0">
                      <a:pos x="5" y="123"/>
                    </a:cxn>
                    <a:cxn ang="0">
                      <a:pos x="0" y="189"/>
                    </a:cxn>
                    <a:cxn ang="0">
                      <a:pos x="3" y="235"/>
                    </a:cxn>
                    <a:cxn ang="0">
                      <a:pos x="11" y="280"/>
                    </a:cxn>
                    <a:cxn ang="0">
                      <a:pos x="24" y="324"/>
                    </a:cxn>
                    <a:cxn ang="0">
                      <a:pos x="41" y="364"/>
                    </a:cxn>
                    <a:cxn ang="0">
                      <a:pos x="57" y="379"/>
                    </a:cxn>
                    <a:cxn ang="0">
                      <a:pos x="34" y="335"/>
                    </a:cxn>
                    <a:cxn ang="0">
                      <a:pos x="19" y="290"/>
                    </a:cxn>
                    <a:cxn ang="0">
                      <a:pos x="7" y="241"/>
                    </a:cxn>
                    <a:cxn ang="0">
                      <a:pos x="5" y="189"/>
                    </a:cxn>
                    <a:cxn ang="0">
                      <a:pos x="11" y="125"/>
                    </a:cxn>
                    <a:cxn ang="0">
                      <a:pos x="26" y="62"/>
                    </a:cxn>
                    <a:cxn ang="0">
                      <a:pos x="22" y="60"/>
                    </a:cxn>
                    <a:cxn ang="0">
                      <a:pos x="675" y="434"/>
                    </a:cxn>
                    <a:cxn ang="0">
                      <a:pos x="654" y="461"/>
                    </a:cxn>
                    <a:cxn ang="0">
                      <a:pos x="620" y="489"/>
                    </a:cxn>
                    <a:cxn ang="0">
                      <a:pos x="620" y="485"/>
                    </a:cxn>
                    <a:cxn ang="0">
                      <a:pos x="664" y="443"/>
                    </a:cxn>
                  </a:cxnLst>
                  <a:rect l="0" t="0" r="r" b="b"/>
                  <a:pathLst>
                    <a:path w="768" h="502">
                      <a:moveTo>
                        <a:pt x="768" y="189"/>
                      </a:moveTo>
                      <a:lnTo>
                        <a:pt x="766" y="163"/>
                      </a:lnTo>
                      <a:lnTo>
                        <a:pt x="764" y="138"/>
                      </a:lnTo>
                      <a:lnTo>
                        <a:pt x="760" y="114"/>
                      </a:lnTo>
                      <a:lnTo>
                        <a:pt x="755" y="89"/>
                      </a:lnTo>
                      <a:lnTo>
                        <a:pt x="747" y="66"/>
                      </a:lnTo>
                      <a:lnTo>
                        <a:pt x="738" y="43"/>
                      </a:lnTo>
                      <a:lnTo>
                        <a:pt x="728" y="21"/>
                      </a:lnTo>
                      <a:lnTo>
                        <a:pt x="717" y="0"/>
                      </a:lnTo>
                      <a:lnTo>
                        <a:pt x="717" y="2"/>
                      </a:lnTo>
                      <a:lnTo>
                        <a:pt x="715" y="4"/>
                      </a:lnTo>
                      <a:lnTo>
                        <a:pt x="715" y="4"/>
                      </a:lnTo>
                      <a:lnTo>
                        <a:pt x="715" y="4"/>
                      </a:lnTo>
                      <a:lnTo>
                        <a:pt x="726" y="24"/>
                      </a:lnTo>
                      <a:lnTo>
                        <a:pt x="736" y="47"/>
                      </a:lnTo>
                      <a:lnTo>
                        <a:pt x="743" y="70"/>
                      </a:lnTo>
                      <a:lnTo>
                        <a:pt x="751" y="93"/>
                      </a:lnTo>
                      <a:lnTo>
                        <a:pt x="755" y="115"/>
                      </a:lnTo>
                      <a:lnTo>
                        <a:pt x="758" y="140"/>
                      </a:lnTo>
                      <a:lnTo>
                        <a:pt x="762" y="165"/>
                      </a:lnTo>
                      <a:lnTo>
                        <a:pt x="762" y="189"/>
                      </a:lnTo>
                      <a:lnTo>
                        <a:pt x="762" y="210"/>
                      </a:lnTo>
                      <a:lnTo>
                        <a:pt x="760" y="233"/>
                      </a:lnTo>
                      <a:lnTo>
                        <a:pt x="757" y="254"/>
                      </a:lnTo>
                      <a:lnTo>
                        <a:pt x="753" y="275"/>
                      </a:lnTo>
                      <a:lnTo>
                        <a:pt x="757" y="269"/>
                      </a:lnTo>
                      <a:lnTo>
                        <a:pt x="760" y="265"/>
                      </a:lnTo>
                      <a:lnTo>
                        <a:pt x="762" y="246"/>
                      </a:lnTo>
                      <a:lnTo>
                        <a:pt x="766" y="227"/>
                      </a:lnTo>
                      <a:lnTo>
                        <a:pt x="766" y="208"/>
                      </a:lnTo>
                      <a:lnTo>
                        <a:pt x="768" y="189"/>
                      </a:lnTo>
                      <a:close/>
                      <a:moveTo>
                        <a:pt x="22" y="60"/>
                      </a:moveTo>
                      <a:lnTo>
                        <a:pt x="13" y="91"/>
                      </a:lnTo>
                      <a:lnTo>
                        <a:pt x="5" y="123"/>
                      </a:lnTo>
                      <a:lnTo>
                        <a:pt x="2" y="155"/>
                      </a:lnTo>
                      <a:lnTo>
                        <a:pt x="0" y="189"/>
                      </a:lnTo>
                      <a:lnTo>
                        <a:pt x="2" y="212"/>
                      </a:lnTo>
                      <a:lnTo>
                        <a:pt x="3" y="235"/>
                      </a:lnTo>
                      <a:lnTo>
                        <a:pt x="5" y="258"/>
                      </a:lnTo>
                      <a:lnTo>
                        <a:pt x="11" y="280"/>
                      </a:lnTo>
                      <a:lnTo>
                        <a:pt x="17" y="303"/>
                      </a:lnTo>
                      <a:lnTo>
                        <a:pt x="24" y="324"/>
                      </a:lnTo>
                      <a:lnTo>
                        <a:pt x="32" y="345"/>
                      </a:lnTo>
                      <a:lnTo>
                        <a:pt x="41" y="364"/>
                      </a:lnTo>
                      <a:lnTo>
                        <a:pt x="49" y="371"/>
                      </a:lnTo>
                      <a:lnTo>
                        <a:pt x="57" y="379"/>
                      </a:lnTo>
                      <a:lnTo>
                        <a:pt x="43" y="358"/>
                      </a:lnTo>
                      <a:lnTo>
                        <a:pt x="34" y="335"/>
                      </a:lnTo>
                      <a:lnTo>
                        <a:pt x="26" y="313"/>
                      </a:lnTo>
                      <a:lnTo>
                        <a:pt x="19" y="290"/>
                      </a:lnTo>
                      <a:lnTo>
                        <a:pt x="13" y="265"/>
                      </a:lnTo>
                      <a:lnTo>
                        <a:pt x="7" y="241"/>
                      </a:lnTo>
                      <a:lnTo>
                        <a:pt x="5" y="214"/>
                      </a:lnTo>
                      <a:lnTo>
                        <a:pt x="5" y="189"/>
                      </a:lnTo>
                      <a:lnTo>
                        <a:pt x="5" y="157"/>
                      </a:lnTo>
                      <a:lnTo>
                        <a:pt x="11" y="125"/>
                      </a:lnTo>
                      <a:lnTo>
                        <a:pt x="17" y="93"/>
                      </a:lnTo>
                      <a:lnTo>
                        <a:pt x="26" y="62"/>
                      </a:lnTo>
                      <a:lnTo>
                        <a:pt x="24" y="60"/>
                      </a:lnTo>
                      <a:lnTo>
                        <a:pt x="22" y="60"/>
                      </a:lnTo>
                      <a:close/>
                      <a:moveTo>
                        <a:pt x="683" y="421"/>
                      </a:moveTo>
                      <a:lnTo>
                        <a:pt x="675" y="434"/>
                      </a:lnTo>
                      <a:lnTo>
                        <a:pt x="666" y="447"/>
                      </a:lnTo>
                      <a:lnTo>
                        <a:pt x="654" y="461"/>
                      </a:lnTo>
                      <a:lnTo>
                        <a:pt x="643" y="472"/>
                      </a:lnTo>
                      <a:lnTo>
                        <a:pt x="620" y="489"/>
                      </a:lnTo>
                      <a:lnTo>
                        <a:pt x="595" y="502"/>
                      </a:lnTo>
                      <a:lnTo>
                        <a:pt x="620" y="485"/>
                      </a:lnTo>
                      <a:lnTo>
                        <a:pt x="643" y="466"/>
                      </a:lnTo>
                      <a:lnTo>
                        <a:pt x="664" y="443"/>
                      </a:lnTo>
                      <a:lnTo>
                        <a:pt x="683" y="421"/>
                      </a:lnTo>
                      <a:close/>
                    </a:path>
                  </a:pathLst>
                </a:custGeom>
                <a:solidFill>
                  <a:srgbClr val="B3B4D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729" name="Freeform 593"/>
                <p:cNvSpPr>
                  <a:spLocks noEditPoints="1"/>
                </p:cNvSpPr>
                <p:nvPr/>
              </p:nvSpPr>
              <p:spPr bwMode="auto">
                <a:xfrm>
                  <a:off x="1457" y="2085"/>
                  <a:ext cx="762" cy="510"/>
                </a:xfrm>
                <a:custGeom>
                  <a:avLst/>
                  <a:gdLst/>
                  <a:ahLst/>
                  <a:cxnLst>
                    <a:cxn ang="0">
                      <a:pos x="762" y="163"/>
                    </a:cxn>
                    <a:cxn ang="0">
                      <a:pos x="756" y="113"/>
                    </a:cxn>
                    <a:cxn ang="0">
                      <a:pos x="743" y="66"/>
                    </a:cxn>
                    <a:cxn ang="0">
                      <a:pos x="724" y="21"/>
                    </a:cxn>
                    <a:cxn ang="0">
                      <a:pos x="713" y="2"/>
                    </a:cxn>
                    <a:cxn ang="0">
                      <a:pos x="713" y="2"/>
                    </a:cxn>
                    <a:cxn ang="0">
                      <a:pos x="722" y="24"/>
                    </a:cxn>
                    <a:cxn ang="0">
                      <a:pos x="739" y="68"/>
                    </a:cxn>
                    <a:cxn ang="0">
                      <a:pos x="751" y="115"/>
                    </a:cxn>
                    <a:cxn ang="0">
                      <a:pos x="756" y="163"/>
                    </a:cxn>
                    <a:cxn ang="0">
                      <a:pos x="758" y="210"/>
                    </a:cxn>
                    <a:cxn ang="0">
                      <a:pos x="753" y="256"/>
                    </a:cxn>
                    <a:cxn ang="0">
                      <a:pos x="751" y="273"/>
                    </a:cxn>
                    <a:cxn ang="0">
                      <a:pos x="758" y="248"/>
                    </a:cxn>
                    <a:cxn ang="0">
                      <a:pos x="762" y="208"/>
                    </a:cxn>
                    <a:cxn ang="0">
                      <a:pos x="22" y="58"/>
                    </a:cxn>
                    <a:cxn ang="0">
                      <a:pos x="5" y="121"/>
                    </a:cxn>
                    <a:cxn ang="0">
                      <a:pos x="0" y="187"/>
                    </a:cxn>
                    <a:cxn ang="0">
                      <a:pos x="3" y="237"/>
                    </a:cxn>
                    <a:cxn ang="0">
                      <a:pos x="13" y="282"/>
                    </a:cxn>
                    <a:cxn ang="0">
                      <a:pos x="28" y="328"/>
                    </a:cxn>
                    <a:cxn ang="0">
                      <a:pos x="47" y="369"/>
                    </a:cxn>
                    <a:cxn ang="0">
                      <a:pos x="60" y="385"/>
                    </a:cxn>
                    <a:cxn ang="0">
                      <a:pos x="38" y="341"/>
                    </a:cxn>
                    <a:cxn ang="0">
                      <a:pos x="20" y="292"/>
                    </a:cxn>
                    <a:cxn ang="0">
                      <a:pos x="9" y="240"/>
                    </a:cxn>
                    <a:cxn ang="0">
                      <a:pos x="5" y="187"/>
                    </a:cxn>
                    <a:cxn ang="0">
                      <a:pos x="11" y="123"/>
                    </a:cxn>
                    <a:cxn ang="0">
                      <a:pos x="26" y="62"/>
                    </a:cxn>
                    <a:cxn ang="0">
                      <a:pos x="22" y="58"/>
                    </a:cxn>
                    <a:cxn ang="0">
                      <a:pos x="645" y="464"/>
                    </a:cxn>
                    <a:cxn ang="0">
                      <a:pos x="681" y="421"/>
                    </a:cxn>
                    <a:cxn ang="0">
                      <a:pos x="677" y="421"/>
                    </a:cxn>
                    <a:cxn ang="0">
                      <a:pos x="652" y="449"/>
                    </a:cxn>
                    <a:cxn ang="0">
                      <a:pos x="624" y="476"/>
                    </a:cxn>
                    <a:cxn ang="0">
                      <a:pos x="591" y="500"/>
                    </a:cxn>
                    <a:cxn ang="0">
                      <a:pos x="597" y="500"/>
                    </a:cxn>
                  </a:cxnLst>
                  <a:rect l="0" t="0" r="r" b="b"/>
                  <a:pathLst>
                    <a:path w="762" h="510">
                      <a:moveTo>
                        <a:pt x="762" y="187"/>
                      </a:moveTo>
                      <a:lnTo>
                        <a:pt x="762" y="163"/>
                      </a:lnTo>
                      <a:lnTo>
                        <a:pt x="760" y="136"/>
                      </a:lnTo>
                      <a:lnTo>
                        <a:pt x="756" y="113"/>
                      </a:lnTo>
                      <a:lnTo>
                        <a:pt x="751" y="89"/>
                      </a:lnTo>
                      <a:lnTo>
                        <a:pt x="743" y="66"/>
                      </a:lnTo>
                      <a:lnTo>
                        <a:pt x="736" y="43"/>
                      </a:lnTo>
                      <a:lnTo>
                        <a:pt x="724" y="21"/>
                      </a:lnTo>
                      <a:lnTo>
                        <a:pt x="715" y="0"/>
                      </a:lnTo>
                      <a:lnTo>
                        <a:pt x="713" y="2"/>
                      </a:lnTo>
                      <a:lnTo>
                        <a:pt x="713" y="2"/>
                      </a:lnTo>
                      <a:lnTo>
                        <a:pt x="713" y="2"/>
                      </a:lnTo>
                      <a:lnTo>
                        <a:pt x="711" y="5"/>
                      </a:lnTo>
                      <a:lnTo>
                        <a:pt x="722" y="24"/>
                      </a:lnTo>
                      <a:lnTo>
                        <a:pt x="732" y="47"/>
                      </a:lnTo>
                      <a:lnTo>
                        <a:pt x="739" y="68"/>
                      </a:lnTo>
                      <a:lnTo>
                        <a:pt x="745" y="91"/>
                      </a:lnTo>
                      <a:lnTo>
                        <a:pt x="751" y="115"/>
                      </a:lnTo>
                      <a:lnTo>
                        <a:pt x="755" y="138"/>
                      </a:lnTo>
                      <a:lnTo>
                        <a:pt x="756" y="163"/>
                      </a:lnTo>
                      <a:lnTo>
                        <a:pt x="758" y="187"/>
                      </a:lnTo>
                      <a:lnTo>
                        <a:pt x="758" y="210"/>
                      </a:lnTo>
                      <a:lnTo>
                        <a:pt x="755" y="233"/>
                      </a:lnTo>
                      <a:lnTo>
                        <a:pt x="753" y="256"/>
                      </a:lnTo>
                      <a:lnTo>
                        <a:pt x="747" y="278"/>
                      </a:lnTo>
                      <a:lnTo>
                        <a:pt x="751" y="273"/>
                      </a:lnTo>
                      <a:lnTo>
                        <a:pt x="755" y="267"/>
                      </a:lnTo>
                      <a:lnTo>
                        <a:pt x="758" y="248"/>
                      </a:lnTo>
                      <a:lnTo>
                        <a:pt x="760" y="227"/>
                      </a:lnTo>
                      <a:lnTo>
                        <a:pt x="762" y="208"/>
                      </a:lnTo>
                      <a:lnTo>
                        <a:pt x="762" y="187"/>
                      </a:lnTo>
                      <a:close/>
                      <a:moveTo>
                        <a:pt x="22" y="58"/>
                      </a:moveTo>
                      <a:lnTo>
                        <a:pt x="13" y="89"/>
                      </a:lnTo>
                      <a:lnTo>
                        <a:pt x="5" y="121"/>
                      </a:lnTo>
                      <a:lnTo>
                        <a:pt x="1" y="153"/>
                      </a:lnTo>
                      <a:lnTo>
                        <a:pt x="0" y="187"/>
                      </a:lnTo>
                      <a:lnTo>
                        <a:pt x="1" y="212"/>
                      </a:lnTo>
                      <a:lnTo>
                        <a:pt x="3" y="237"/>
                      </a:lnTo>
                      <a:lnTo>
                        <a:pt x="7" y="259"/>
                      </a:lnTo>
                      <a:lnTo>
                        <a:pt x="13" y="282"/>
                      </a:lnTo>
                      <a:lnTo>
                        <a:pt x="19" y="305"/>
                      </a:lnTo>
                      <a:lnTo>
                        <a:pt x="28" y="328"/>
                      </a:lnTo>
                      <a:lnTo>
                        <a:pt x="36" y="349"/>
                      </a:lnTo>
                      <a:lnTo>
                        <a:pt x="47" y="369"/>
                      </a:lnTo>
                      <a:lnTo>
                        <a:pt x="55" y="377"/>
                      </a:lnTo>
                      <a:lnTo>
                        <a:pt x="60" y="385"/>
                      </a:lnTo>
                      <a:lnTo>
                        <a:pt x="49" y="364"/>
                      </a:lnTo>
                      <a:lnTo>
                        <a:pt x="38" y="341"/>
                      </a:lnTo>
                      <a:lnTo>
                        <a:pt x="28" y="316"/>
                      </a:lnTo>
                      <a:lnTo>
                        <a:pt x="20" y="292"/>
                      </a:lnTo>
                      <a:lnTo>
                        <a:pt x="13" y="267"/>
                      </a:lnTo>
                      <a:lnTo>
                        <a:pt x="9" y="240"/>
                      </a:lnTo>
                      <a:lnTo>
                        <a:pt x="5" y="214"/>
                      </a:lnTo>
                      <a:lnTo>
                        <a:pt x="5" y="187"/>
                      </a:lnTo>
                      <a:lnTo>
                        <a:pt x="7" y="155"/>
                      </a:lnTo>
                      <a:lnTo>
                        <a:pt x="11" y="123"/>
                      </a:lnTo>
                      <a:lnTo>
                        <a:pt x="17" y="93"/>
                      </a:lnTo>
                      <a:lnTo>
                        <a:pt x="26" y="62"/>
                      </a:lnTo>
                      <a:lnTo>
                        <a:pt x="24" y="60"/>
                      </a:lnTo>
                      <a:lnTo>
                        <a:pt x="22" y="58"/>
                      </a:lnTo>
                      <a:close/>
                      <a:moveTo>
                        <a:pt x="616" y="487"/>
                      </a:moveTo>
                      <a:lnTo>
                        <a:pt x="645" y="464"/>
                      </a:lnTo>
                      <a:lnTo>
                        <a:pt x="669" y="438"/>
                      </a:lnTo>
                      <a:lnTo>
                        <a:pt x="681" y="421"/>
                      </a:lnTo>
                      <a:lnTo>
                        <a:pt x="688" y="405"/>
                      </a:lnTo>
                      <a:lnTo>
                        <a:pt x="677" y="421"/>
                      </a:lnTo>
                      <a:lnTo>
                        <a:pt x="665" y="436"/>
                      </a:lnTo>
                      <a:lnTo>
                        <a:pt x="652" y="449"/>
                      </a:lnTo>
                      <a:lnTo>
                        <a:pt x="637" y="462"/>
                      </a:lnTo>
                      <a:lnTo>
                        <a:pt x="624" y="476"/>
                      </a:lnTo>
                      <a:lnTo>
                        <a:pt x="609" y="489"/>
                      </a:lnTo>
                      <a:lnTo>
                        <a:pt x="591" y="500"/>
                      </a:lnTo>
                      <a:lnTo>
                        <a:pt x="576" y="510"/>
                      </a:lnTo>
                      <a:lnTo>
                        <a:pt x="597" y="500"/>
                      </a:lnTo>
                      <a:lnTo>
                        <a:pt x="616" y="487"/>
                      </a:lnTo>
                      <a:close/>
                    </a:path>
                  </a:pathLst>
                </a:custGeom>
                <a:solidFill>
                  <a:srgbClr val="B4B5D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730" name="Freeform 594"/>
                <p:cNvSpPr>
                  <a:spLocks noEditPoints="1"/>
                </p:cNvSpPr>
                <p:nvPr/>
              </p:nvSpPr>
              <p:spPr bwMode="auto">
                <a:xfrm>
                  <a:off x="1460" y="2087"/>
                  <a:ext cx="757" cy="515"/>
                </a:xfrm>
                <a:custGeom>
                  <a:avLst/>
                  <a:gdLst/>
                  <a:ahLst/>
                  <a:cxnLst>
                    <a:cxn ang="0">
                      <a:pos x="757" y="161"/>
                    </a:cxn>
                    <a:cxn ang="0">
                      <a:pos x="750" y="111"/>
                    </a:cxn>
                    <a:cxn ang="0">
                      <a:pos x="738" y="66"/>
                    </a:cxn>
                    <a:cxn ang="0">
                      <a:pos x="721" y="20"/>
                    </a:cxn>
                    <a:cxn ang="0">
                      <a:pos x="708" y="1"/>
                    </a:cxn>
                    <a:cxn ang="0">
                      <a:pos x="717" y="24"/>
                    </a:cxn>
                    <a:cxn ang="0">
                      <a:pos x="735" y="68"/>
                    </a:cxn>
                    <a:cxn ang="0">
                      <a:pos x="746" y="113"/>
                    </a:cxn>
                    <a:cxn ang="0">
                      <a:pos x="752" y="161"/>
                    </a:cxn>
                    <a:cxn ang="0">
                      <a:pos x="752" y="210"/>
                    </a:cxn>
                    <a:cxn ang="0">
                      <a:pos x="746" y="259"/>
                    </a:cxn>
                    <a:cxn ang="0">
                      <a:pos x="744" y="276"/>
                    </a:cxn>
                    <a:cxn ang="0">
                      <a:pos x="752" y="250"/>
                    </a:cxn>
                    <a:cxn ang="0">
                      <a:pos x="757" y="206"/>
                    </a:cxn>
                    <a:cxn ang="0">
                      <a:pos x="21" y="58"/>
                    </a:cxn>
                    <a:cxn ang="0">
                      <a:pos x="6" y="121"/>
                    </a:cxn>
                    <a:cxn ang="0">
                      <a:pos x="0" y="185"/>
                    </a:cxn>
                    <a:cxn ang="0">
                      <a:pos x="2" y="237"/>
                    </a:cxn>
                    <a:cxn ang="0">
                      <a:pos x="14" y="286"/>
                    </a:cxn>
                    <a:cxn ang="0">
                      <a:pos x="29" y="331"/>
                    </a:cxn>
                    <a:cxn ang="0">
                      <a:pos x="52" y="375"/>
                    </a:cxn>
                    <a:cxn ang="0">
                      <a:pos x="65" y="390"/>
                    </a:cxn>
                    <a:cxn ang="0">
                      <a:pos x="40" y="345"/>
                    </a:cxn>
                    <a:cxn ang="0">
                      <a:pos x="21" y="293"/>
                    </a:cxn>
                    <a:cxn ang="0">
                      <a:pos x="8" y="240"/>
                    </a:cxn>
                    <a:cxn ang="0">
                      <a:pos x="4" y="185"/>
                    </a:cxn>
                    <a:cxn ang="0">
                      <a:pos x="10" y="121"/>
                    </a:cxn>
                    <a:cxn ang="0">
                      <a:pos x="25" y="62"/>
                    </a:cxn>
                    <a:cxn ang="0">
                      <a:pos x="21" y="58"/>
                    </a:cxn>
                    <a:cxn ang="0">
                      <a:pos x="615" y="481"/>
                    </a:cxn>
                    <a:cxn ang="0">
                      <a:pos x="659" y="439"/>
                    </a:cxn>
                    <a:cxn ang="0">
                      <a:pos x="685" y="403"/>
                    </a:cxn>
                    <a:cxn ang="0">
                      <a:pos x="678" y="409"/>
                    </a:cxn>
                    <a:cxn ang="0">
                      <a:pos x="649" y="445"/>
                    </a:cxn>
                    <a:cxn ang="0">
                      <a:pos x="615" y="475"/>
                    </a:cxn>
                    <a:cxn ang="0">
                      <a:pos x="577" y="502"/>
                    </a:cxn>
                    <a:cxn ang="0">
                      <a:pos x="573" y="508"/>
                    </a:cxn>
                  </a:cxnLst>
                  <a:rect l="0" t="0" r="r" b="b"/>
                  <a:pathLst>
                    <a:path w="757" h="515">
                      <a:moveTo>
                        <a:pt x="757" y="185"/>
                      </a:moveTo>
                      <a:lnTo>
                        <a:pt x="757" y="161"/>
                      </a:lnTo>
                      <a:lnTo>
                        <a:pt x="753" y="136"/>
                      </a:lnTo>
                      <a:lnTo>
                        <a:pt x="750" y="111"/>
                      </a:lnTo>
                      <a:lnTo>
                        <a:pt x="746" y="89"/>
                      </a:lnTo>
                      <a:lnTo>
                        <a:pt x="738" y="66"/>
                      </a:lnTo>
                      <a:lnTo>
                        <a:pt x="731" y="43"/>
                      </a:lnTo>
                      <a:lnTo>
                        <a:pt x="721" y="20"/>
                      </a:lnTo>
                      <a:lnTo>
                        <a:pt x="710" y="0"/>
                      </a:lnTo>
                      <a:lnTo>
                        <a:pt x="708" y="1"/>
                      </a:lnTo>
                      <a:lnTo>
                        <a:pt x="706" y="5"/>
                      </a:lnTo>
                      <a:lnTo>
                        <a:pt x="717" y="24"/>
                      </a:lnTo>
                      <a:lnTo>
                        <a:pt x="727" y="47"/>
                      </a:lnTo>
                      <a:lnTo>
                        <a:pt x="735" y="68"/>
                      </a:lnTo>
                      <a:lnTo>
                        <a:pt x="740" y="91"/>
                      </a:lnTo>
                      <a:lnTo>
                        <a:pt x="746" y="113"/>
                      </a:lnTo>
                      <a:lnTo>
                        <a:pt x="750" y="136"/>
                      </a:lnTo>
                      <a:lnTo>
                        <a:pt x="752" y="161"/>
                      </a:lnTo>
                      <a:lnTo>
                        <a:pt x="753" y="185"/>
                      </a:lnTo>
                      <a:lnTo>
                        <a:pt x="752" y="210"/>
                      </a:lnTo>
                      <a:lnTo>
                        <a:pt x="750" y="235"/>
                      </a:lnTo>
                      <a:lnTo>
                        <a:pt x="746" y="259"/>
                      </a:lnTo>
                      <a:lnTo>
                        <a:pt x="740" y="284"/>
                      </a:lnTo>
                      <a:lnTo>
                        <a:pt x="744" y="276"/>
                      </a:lnTo>
                      <a:lnTo>
                        <a:pt x="748" y="271"/>
                      </a:lnTo>
                      <a:lnTo>
                        <a:pt x="752" y="250"/>
                      </a:lnTo>
                      <a:lnTo>
                        <a:pt x="755" y="229"/>
                      </a:lnTo>
                      <a:lnTo>
                        <a:pt x="757" y="206"/>
                      </a:lnTo>
                      <a:lnTo>
                        <a:pt x="757" y="185"/>
                      </a:lnTo>
                      <a:close/>
                      <a:moveTo>
                        <a:pt x="21" y="58"/>
                      </a:moveTo>
                      <a:lnTo>
                        <a:pt x="12" y="89"/>
                      </a:lnTo>
                      <a:lnTo>
                        <a:pt x="6" y="121"/>
                      </a:lnTo>
                      <a:lnTo>
                        <a:pt x="0" y="153"/>
                      </a:lnTo>
                      <a:lnTo>
                        <a:pt x="0" y="185"/>
                      </a:lnTo>
                      <a:lnTo>
                        <a:pt x="0" y="210"/>
                      </a:lnTo>
                      <a:lnTo>
                        <a:pt x="2" y="237"/>
                      </a:lnTo>
                      <a:lnTo>
                        <a:pt x="8" y="261"/>
                      </a:lnTo>
                      <a:lnTo>
                        <a:pt x="14" y="286"/>
                      </a:lnTo>
                      <a:lnTo>
                        <a:pt x="21" y="309"/>
                      </a:lnTo>
                      <a:lnTo>
                        <a:pt x="29" y="331"/>
                      </a:lnTo>
                      <a:lnTo>
                        <a:pt x="38" y="354"/>
                      </a:lnTo>
                      <a:lnTo>
                        <a:pt x="52" y="375"/>
                      </a:lnTo>
                      <a:lnTo>
                        <a:pt x="57" y="383"/>
                      </a:lnTo>
                      <a:lnTo>
                        <a:pt x="65" y="390"/>
                      </a:lnTo>
                      <a:lnTo>
                        <a:pt x="52" y="367"/>
                      </a:lnTo>
                      <a:lnTo>
                        <a:pt x="40" y="345"/>
                      </a:lnTo>
                      <a:lnTo>
                        <a:pt x="29" y="320"/>
                      </a:lnTo>
                      <a:lnTo>
                        <a:pt x="21" y="293"/>
                      </a:lnTo>
                      <a:lnTo>
                        <a:pt x="14" y="269"/>
                      </a:lnTo>
                      <a:lnTo>
                        <a:pt x="8" y="240"/>
                      </a:lnTo>
                      <a:lnTo>
                        <a:pt x="6" y="214"/>
                      </a:lnTo>
                      <a:lnTo>
                        <a:pt x="4" y="185"/>
                      </a:lnTo>
                      <a:lnTo>
                        <a:pt x="6" y="153"/>
                      </a:lnTo>
                      <a:lnTo>
                        <a:pt x="10" y="121"/>
                      </a:lnTo>
                      <a:lnTo>
                        <a:pt x="16" y="91"/>
                      </a:lnTo>
                      <a:lnTo>
                        <a:pt x="25" y="62"/>
                      </a:lnTo>
                      <a:lnTo>
                        <a:pt x="23" y="60"/>
                      </a:lnTo>
                      <a:lnTo>
                        <a:pt x="21" y="58"/>
                      </a:lnTo>
                      <a:close/>
                      <a:moveTo>
                        <a:pt x="590" y="498"/>
                      </a:moveTo>
                      <a:lnTo>
                        <a:pt x="615" y="481"/>
                      </a:lnTo>
                      <a:lnTo>
                        <a:pt x="638" y="462"/>
                      </a:lnTo>
                      <a:lnTo>
                        <a:pt x="659" y="439"/>
                      </a:lnTo>
                      <a:lnTo>
                        <a:pt x="678" y="417"/>
                      </a:lnTo>
                      <a:lnTo>
                        <a:pt x="685" y="403"/>
                      </a:lnTo>
                      <a:lnTo>
                        <a:pt x="691" y="390"/>
                      </a:lnTo>
                      <a:lnTo>
                        <a:pt x="678" y="409"/>
                      </a:lnTo>
                      <a:lnTo>
                        <a:pt x="664" y="428"/>
                      </a:lnTo>
                      <a:lnTo>
                        <a:pt x="649" y="445"/>
                      </a:lnTo>
                      <a:lnTo>
                        <a:pt x="632" y="460"/>
                      </a:lnTo>
                      <a:lnTo>
                        <a:pt x="615" y="475"/>
                      </a:lnTo>
                      <a:lnTo>
                        <a:pt x="596" y="491"/>
                      </a:lnTo>
                      <a:lnTo>
                        <a:pt x="577" y="502"/>
                      </a:lnTo>
                      <a:lnTo>
                        <a:pt x="556" y="515"/>
                      </a:lnTo>
                      <a:lnTo>
                        <a:pt x="573" y="508"/>
                      </a:lnTo>
                      <a:lnTo>
                        <a:pt x="590" y="498"/>
                      </a:lnTo>
                      <a:close/>
                    </a:path>
                  </a:pathLst>
                </a:custGeom>
                <a:solidFill>
                  <a:srgbClr val="B4B5D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731" name="Freeform 595"/>
                <p:cNvSpPr>
                  <a:spLocks noEditPoints="1"/>
                </p:cNvSpPr>
                <p:nvPr/>
              </p:nvSpPr>
              <p:spPr bwMode="auto">
                <a:xfrm>
                  <a:off x="1462" y="2090"/>
                  <a:ext cx="753" cy="516"/>
                </a:xfrm>
                <a:custGeom>
                  <a:avLst/>
                  <a:gdLst/>
                  <a:ahLst/>
                  <a:cxnLst>
                    <a:cxn ang="0">
                      <a:pos x="751" y="158"/>
                    </a:cxn>
                    <a:cxn ang="0">
                      <a:pos x="746" y="110"/>
                    </a:cxn>
                    <a:cxn ang="0">
                      <a:pos x="734" y="63"/>
                    </a:cxn>
                    <a:cxn ang="0">
                      <a:pos x="717" y="19"/>
                    </a:cxn>
                    <a:cxn ang="0">
                      <a:pos x="704" y="2"/>
                    </a:cxn>
                    <a:cxn ang="0">
                      <a:pos x="714" y="23"/>
                    </a:cxn>
                    <a:cxn ang="0">
                      <a:pos x="731" y="67"/>
                    </a:cxn>
                    <a:cxn ang="0">
                      <a:pos x="742" y="110"/>
                    </a:cxn>
                    <a:cxn ang="0">
                      <a:pos x="748" y="158"/>
                    </a:cxn>
                    <a:cxn ang="0">
                      <a:pos x="748" y="209"/>
                    </a:cxn>
                    <a:cxn ang="0">
                      <a:pos x="740" y="264"/>
                    </a:cxn>
                    <a:cxn ang="0">
                      <a:pos x="738" y="281"/>
                    </a:cxn>
                    <a:cxn ang="0">
                      <a:pos x="748" y="251"/>
                    </a:cxn>
                    <a:cxn ang="0">
                      <a:pos x="753" y="205"/>
                    </a:cxn>
                    <a:cxn ang="0">
                      <a:pos x="21" y="57"/>
                    </a:cxn>
                    <a:cxn ang="0">
                      <a:pos x="6" y="118"/>
                    </a:cxn>
                    <a:cxn ang="0">
                      <a:pos x="0" y="182"/>
                    </a:cxn>
                    <a:cxn ang="0">
                      <a:pos x="4" y="235"/>
                    </a:cxn>
                    <a:cxn ang="0">
                      <a:pos x="15" y="287"/>
                    </a:cxn>
                    <a:cxn ang="0">
                      <a:pos x="33" y="336"/>
                    </a:cxn>
                    <a:cxn ang="0">
                      <a:pos x="55" y="380"/>
                    </a:cxn>
                    <a:cxn ang="0">
                      <a:pos x="72" y="395"/>
                    </a:cxn>
                    <a:cxn ang="0">
                      <a:pos x="44" y="347"/>
                    </a:cxn>
                    <a:cxn ang="0">
                      <a:pos x="23" y="296"/>
                    </a:cxn>
                    <a:cxn ang="0">
                      <a:pos x="10" y="241"/>
                    </a:cxn>
                    <a:cxn ang="0">
                      <a:pos x="4" y="182"/>
                    </a:cxn>
                    <a:cxn ang="0">
                      <a:pos x="10" y="120"/>
                    </a:cxn>
                    <a:cxn ang="0">
                      <a:pos x="25" y="61"/>
                    </a:cxn>
                    <a:cxn ang="0">
                      <a:pos x="21" y="57"/>
                    </a:cxn>
                    <a:cxn ang="0">
                      <a:pos x="586" y="495"/>
                    </a:cxn>
                    <a:cxn ang="0">
                      <a:pos x="619" y="471"/>
                    </a:cxn>
                    <a:cxn ang="0">
                      <a:pos x="647" y="444"/>
                    </a:cxn>
                    <a:cxn ang="0">
                      <a:pos x="672" y="416"/>
                    </a:cxn>
                    <a:cxn ang="0">
                      <a:pos x="689" y="389"/>
                    </a:cxn>
                    <a:cxn ang="0">
                      <a:pos x="679" y="399"/>
                    </a:cxn>
                    <a:cxn ang="0">
                      <a:pos x="645" y="438"/>
                    </a:cxn>
                    <a:cxn ang="0">
                      <a:pos x="607" y="474"/>
                    </a:cxn>
                    <a:cxn ang="0">
                      <a:pos x="564" y="505"/>
                    </a:cxn>
                    <a:cxn ang="0">
                      <a:pos x="556" y="510"/>
                    </a:cxn>
                  </a:cxnLst>
                  <a:rect l="0" t="0" r="r" b="b"/>
                  <a:pathLst>
                    <a:path w="753" h="516">
                      <a:moveTo>
                        <a:pt x="753" y="182"/>
                      </a:moveTo>
                      <a:lnTo>
                        <a:pt x="751" y="158"/>
                      </a:lnTo>
                      <a:lnTo>
                        <a:pt x="750" y="133"/>
                      </a:lnTo>
                      <a:lnTo>
                        <a:pt x="746" y="110"/>
                      </a:lnTo>
                      <a:lnTo>
                        <a:pt x="740" y="86"/>
                      </a:lnTo>
                      <a:lnTo>
                        <a:pt x="734" y="63"/>
                      </a:lnTo>
                      <a:lnTo>
                        <a:pt x="727" y="42"/>
                      </a:lnTo>
                      <a:lnTo>
                        <a:pt x="717" y="19"/>
                      </a:lnTo>
                      <a:lnTo>
                        <a:pt x="706" y="0"/>
                      </a:lnTo>
                      <a:lnTo>
                        <a:pt x="704" y="2"/>
                      </a:lnTo>
                      <a:lnTo>
                        <a:pt x="702" y="4"/>
                      </a:lnTo>
                      <a:lnTo>
                        <a:pt x="714" y="23"/>
                      </a:lnTo>
                      <a:lnTo>
                        <a:pt x="723" y="44"/>
                      </a:lnTo>
                      <a:lnTo>
                        <a:pt x="731" y="67"/>
                      </a:lnTo>
                      <a:lnTo>
                        <a:pt x="736" y="88"/>
                      </a:lnTo>
                      <a:lnTo>
                        <a:pt x="742" y="110"/>
                      </a:lnTo>
                      <a:lnTo>
                        <a:pt x="746" y="135"/>
                      </a:lnTo>
                      <a:lnTo>
                        <a:pt x="748" y="158"/>
                      </a:lnTo>
                      <a:lnTo>
                        <a:pt x="748" y="182"/>
                      </a:lnTo>
                      <a:lnTo>
                        <a:pt x="748" y="209"/>
                      </a:lnTo>
                      <a:lnTo>
                        <a:pt x="744" y="237"/>
                      </a:lnTo>
                      <a:lnTo>
                        <a:pt x="740" y="264"/>
                      </a:lnTo>
                      <a:lnTo>
                        <a:pt x="733" y="289"/>
                      </a:lnTo>
                      <a:lnTo>
                        <a:pt x="738" y="281"/>
                      </a:lnTo>
                      <a:lnTo>
                        <a:pt x="742" y="273"/>
                      </a:lnTo>
                      <a:lnTo>
                        <a:pt x="748" y="251"/>
                      </a:lnTo>
                      <a:lnTo>
                        <a:pt x="750" y="228"/>
                      </a:lnTo>
                      <a:lnTo>
                        <a:pt x="753" y="205"/>
                      </a:lnTo>
                      <a:lnTo>
                        <a:pt x="753" y="182"/>
                      </a:lnTo>
                      <a:close/>
                      <a:moveTo>
                        <a:pt x="21" y="57"/>
                      </a:moveTo>
                      <a:lnTo>
                        <a:pt x="12" y="88"/>
                      </a:lnTo>
                      <a:lnTo>
                        <a:pt x="6" y="118"/>
                      </a:lnTo>
                      <a:lnTo>
                        <a:pt x="2" y="150"/>
                      </a:lnTo>
                      <a:lnTo>
                        <a:pt x="0" y="182"/>
                      </a:lnTo>
                      <a:lnTo>
                        <a:pt x="0" y="209"/>
                      </a:lnTo>
                      <a:lnTo>
                        <a:pt x="4" y="235"/>
                      </a:lnTo>
                      <a:lnTo>
                        <a:pt x="8" y="262"/>
                      </a:lnTo>
                      <a:lnTo>
                        <a:pt x="15" y="287"/>
                      </a:lnTo>
                      <a:lnTo>
                        <a:pt x="23" y="311"/>
                      </a:lnTo>
                      <a:lnTo>
                        <a:pt x="33" y="336"/>
                      </a:lnTo>
                      <a:lnTo>
                        <a:pt x="44" y="359"/>
                      </a:lnTo>
                      <a:lnTo>
                        <a:pt x="55" y="380"/>
                      </a:lnTo>
                      <a:lnTo>
                        <a:pt x="65" y="387"/>
                      </a:lnTo>
                      <a:lnTo>
                        <a:pt x="72" y="395"/>
                      </a:lnTo>
                      <a:lnTo>
                        <a:pt x="57" y="372"/>
                      </a:lnTo>
                      <a:lnTo>
                        <a:pt x="44" y="347"/>
                      </a:lnTo>
                      <a:lnTo>
                        <a:pt x="33" y="323"/>
                      </a:lnTo>
                      <a:lnTo>
                        <a:pt x="23" y="296"/>
                      </a:lnTo>
                      <a:lnTo>
                        <a:pt x="15" y="268"/>
                      </a:lnTo>
                      <a:lnTo>
                        <a:pt x="10" y="241"/>
                      </a:lnTo>
                      <a:lnTo>
                        <a:pt x="6" y="211"/>
                      </a:lnTo>
                      <a:lnTo>
                        <a:pt x="4" y="182"/>
                      </a:lnTo>
                      <a:lnTo>
                        <a:pt x="6" y="150"/>
                      </a:lnTo>
                      <a:lnTo>
                        <a:pt x="10" y="120"/>
                      </a:lnTo>
                      <a:lnTo>
                        <a:pt x="15" y="89"/>
                      </a:lnTo>
                      <a:lnTo>
                        <a:pt x="25" y="61"/>
                      </a:lnTo>
                      <a:lnTo>
                        <a:pt x="23" y="59"/>
                      </a:lnTo>
                      <a:lnTo>
                        <a:pt x="21" y="57"/>
                      </a:lnTo>
                      <a:close/>
                      <a:moveTo>
                        <a:pt x="571" y="505"/>
                      </a:moveTo>
                      <a:lnTo>
                        <a:pt x="586" y="495"/>
                      </a:lnTo>
                      <a:lnTo>
                        <a:pt x="604" y="484"/>
                      </a:lnTo>
                      <a:lnTo>
                        <a:pt x="619" y="471"/>
                      </a:lnTo>
                      <a:lnTo>
                        <a:pt x="632" y="457"/>
                      </a:lnTo>
                      <a:lnTo>
                        <a:pt x="647" y="444"/>
                      </a:lnTo>
                      <a:lnTo>
                        <a:pt x="660" y="431"/>
                      </a:lnTo>
                      <a:lnTo>
                        <a:pt x="672" y="416"/>
                      </a:lnTo>
                      <a:lnTo>
                        <a:pt x="683" y="400"/>
                      </a:lnTo>
                      <a:lnTo>
                        <a:pt x="689" y="389"/>
                      </a:lnTo>
                      <a:lnTo>
                        <a:pt x="695" y="378"/>
                      </a:lnTo>
                      <a:lnTo>
                        <a:pt x="679" y="399"/>
                      </a:lnTo>
                      <a:lnTo>
                        <a:pt x="662" y="419"/>
                      </a:lnTo>
                      <a:lnTo>
                        <a:pt x="645" y="438"/>
                      </a:lnTo>
                      <a:lnTo>
                        <a:pt x="626" y="457"/>
                      </a:lnTo>
                      <a:lnTo>
                        <a:pt x="607" y="474"/>
                      </a:lnTo>
                      <a:lnTo>
                        <a:pt x="585" y="490"/>
                      </a:lnTo>
                      <a:lnTo>
                        <a:pt x="564" y="505"/>
                      </a:lnTo>
                      <a:lnTo>
                        <a:pt x="539" y="516"/>
                      </a:lnTo>
                      <a:lnTo>
                        <a:pt x="556" y="510"/>
                      </a:lnTo>
                      <a:lnTo>
                        <a:pt x="571" y="505"/>
                      </a:lnTo>
                      <a:close/>
                    </a:path>
                  </a:pathLst>
                </a:custGeom>
                <a:solidFill>
                  <a:srgbClr val="B4B5D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732" name="Freeform 596"/>
                <p:cNvSpPr>
                  <a:spLocks noEditPoints="1"/>
                </p:cNvSpPr>
                <p:nvPr/>
              </p:nvSpPr>
              <p:spPr bwMode="auto">
                <a:xfrm>
                  <a:off x="1464" y="2092"/>
                  <a:ext cx="749" cy="520"/>
                </a:xfrm>
                <a:custGeom>
                  <a:avLst/>
                  <a:gdLst/>
                  <a:ahLst/>
                  <a:cxnLst>
                    <a:cxn ang="0">
                      <a:pos x="748" y="156"/>
                    </a:cxn>
                    <a:cxn ang="0">
                      <a:pos x="742" y="108"/>
                    </a:cxn>
                    <a:cxn ang="0">
                      <a:pos x="731" y="63"/>
                    </a:cxn>
                    <a:cxn ang="0">
                      <a:pos x="713" y="19"/>
                    </a:cxn>
                    <a:cxn ang="0">
                      <a:pos x="702" y="0"/>
                    </a:cxn>
                    <a:cxn ang="0">
                      <a:pos x="700" y="2"/>
                    </a:cxn>
                    <a:cxn ang="0">
                      <a:pos x="710" y="23"/>
                    </a:cxn>
                    <a:cxn ang="0">
                      <a:pos x="727" y="65"/>
                    </a:cxn>
                    <a:cxn ang="0">
                      <a:pos x="738" y="110"/>
                    </a:cxn>
                    <a:cxn ang="0">
                      <a:pos x="744" y="156"/>
                    </a:cxn>
                    <a:cxn ang="0">
                      <a:pos x="744" y="211"/>
                    </a:cxn>
                    <a:cxn ang="0">
                      <a:pos x="734" y="269"/>
                    </a:cxn>
                    <a:cxn ang="0">
                      <a:pos x="731" y="288"/>
                    </a:cxn>
                    <a:cxn ang="0">
                      <a:pos x="742" y="254"/>
                    </a:cxn>
                    <a:cxn ang="0">
                      <a:pos x="748" y="205"/>
                    </a:cxn>
                    <a:cxn ang="0">
                      <a:pos x="21" y="57"/>
                    </a:cxn>
                    <a:cxn ang="0">
                      <a:pos x="6" y="116"/>
                    </a:cxn>
                    <a:cxn ang="0">
                      <a:pos x="0" y="180"/>
                    </a:cxn>
                    <a:cxn ang="0">
                      <a:pos x="4" y="235"/>
                    </a:cxn>
                    <a:cxn ang="0">
                      <a:pos x="17" y="288"/>
                    </a:cxn>
                    <a:cxn ang="0">
                      <a:pos x="36" y="340"/>
                    </a:cxn>
                    <a:cxn ang="0">
                      <a:pos x="61" y="385"/>
                    </a:cxn>
                    <a:cxn ang="0">
                      <a:pos x="78" y="400"/>
                    </a:cxn>
                    <a:cxn ang="0">
                      <a:pos x="48" y="353"/>
                    </a:cxn>
                    <a:cxn ang="0">
                      <a:pos x="25" y="298"/>
                    </a:cxn>
                    <a:cxn ang="0">
                      <a:pos x="10" y="241"/>
                    </a:cxn>
                    <a:cxn ang="0">
                      <a:pos x="4" y="180"/>
                    </a:cxn>
                    <a:cxn ang="0">
                      <a:pos x="10" y="118"/>
                    </a:cxn>
                    <a:cxn ang="0">
                      <a:pos x="25" y="61"/>
                    </a:cxn>
                    <a:cxn ang="0">
                      <a:pos x="21" y="57"/>
                    </a:cxn>
                    <a:cxn ang="0">
                      <a:pos x="573" y="497"/>
                    </a:cxn>
                    <a:cxn ang="0">
                      <a:pos x="611" y="470"/>
                    </a:cxn>
                    <a:cxn ang="0">
                      <a:pos x="645" y="440"/>
                    </a:cxn>
                    <a:cxn ang="0">
                      <a:pos x="674" y="404"/>
                    </a:cxn>
                    <a:cxn ang="0">
                      <a:pos x="691" y="376"/>
                    </a:cxn>
                    <a:cxn ang="0">
                      <a:pos x="679" y="389"/>
                    </a:cxn>
                    <a:cxn ang="0">
                      <a:pos x="643" y="434"/>
                    </a:cxn>
                    <a:cxn ang="0">
                      <a:pos x="600" y="474"/>
                    </a:cxn>
                    <a:cxn ang="0">
                      <a:pos x="550" y="506"/>
                    </a:cxn>
                    <a:cxn ang="0">
                      <a:pos x="537" y="514"/>
                    </a:cxn>
                  </a:cxnLst>
                  <a:rect l="0" t="0" r="r" b="b"/>
                  <a:pathLst>
                    <a:path w="749" h="520">
                      <a:moveTo>
                        <a:pt x="749" y="180"/>
                      </a:moveTo>
                      <a:lnTo>
                        <a:pt x="748" y="156"/>
                      </a:lnTo>
                      <a:lnTo>
                        <a:pt x="746" y="131"/>
                      </a:lnTo>
                      <a:lnTo>
                        <a:pt x="742" y="108"/>
                      </a:lnTo>
                      <a:lnTo>
                        <a:pt x="736" y="86"/>
                      </a:lnTo>
                      <a:lnTo>
                        <a:pt x="731" y="63"/>
                      </a:lnTo>
                      <a:lnTo>
                        <a:pt x="723" y="42"/>
                      </a:lnTo>
                      <a:lnTo>
                        <a:pt x="713" y="19"/>
                      </a:lnTo>
                      <a:lnTo>
                        <a:pt x="702" y="0"/>
                      </a:lnTo>
                      <a:lnTo>
                        <a:pt x="702" y="0"/>
                      </a:lnTo>
                      <a:lnTo>
                        <a:pt x="700" y="2"/>
                      </a:lnTo>
                      <a:lnTo>
                        <a:pt x="700" y="2"/>
                      </a:lnTo>
                      <a:lnTo>
                        <a:pt x="700" y="4"/>
                      </a:lnTo>
                      <a:lnTo>
                        <a:pt x="710" y="23"/>
                      </a:lnTo>
                      <a:lnTo>
                        <a:pt x="719" y="44"/>
                      </a:lnTo>
                      <a:lnTo>
                        <a:pt x="727" y="65"/>
                      </a:lnTo>
                      <a:lnTo>
                        <a:pt x="732" y="87"/>
                      </a:lnTo>
                      <a:lnTo>
                        <a:pt x="738" y="110"/>
                      </a:lnTo>
                      <a:lnTo>
                        <a:pt x="742" y="133"/>
                      </a:lnTo>
                      <a:lnTo>
                        <a:pt x="744" y="156"/>
                      </a:lnTo>
                      <a:lnTo>
                        <a:pt x="744" y="180"/>
                      </a:lnTo>
                      <a:lnTo>
                        <a:pt x="744" y="211"/>
                      </a:lnTo>
                      <a:lnTo>
                        <a:pt x="740" y="241"/>
                      </a:lnTo>
                      <a:lnTo>
                        <a:pt x="734" y="269"/>
                      </a:lnTo>
                      <a:lnTo>
                        <a:pt x="725" y="298"/>
                      </a:lnTo>
                      <a:lnTo>
                        <a:pt x="731" y="288"/>
                      </a:lnTo>
                      <a:lnTo>
                        <a:pt x="736" y="279"/>
                      </a:lnTo>
                      <a:lnTo>
                        <a:pt x="742" y="254"/>
                      </a:lnTo>
                      <a:lnTo>
                        <a:pt x="746" y="230"/>
                      </a:lnTo>
                      <a:lnTo>
                        <a:pt x="748" y="205"/>
                      </a:lnTo>
                      <a:lnTo>
                        <a:pt x="749" y="180"/>
                      </a:lnTo>
                      <a:close/>
                      <a:moveTo>
                        <a:pt x="21" y="57"/>
                      </a:moveTo>
                      <a:lnTo>
                        <a:pt x="12" y="86"/>
                      </a:lnTo>
                      <a:lnTo>
                        <a:pt x="6" y="116"/>
                      </a:lnTo>
                      <a:lnTo>
                        <a:pt x="2" y="148"/>
                      </a:lnTo>
                      <a:lnTo>
                        <a:pt x="0" y="180"/>
                      </a:lnTo>
                      <a:lnTo>
                        <a:pt x="2" y="209"/>
                      </a:lnTo>
                      <a:lnTo>
                        <a:pt x="4" y="235"/>
                      </a:lnTo>
                      <a:lnTo>
                        <a:pt x="10" y="264"/>
                      </a:lnTo>
                      <a:lnTo>
                        <a:pt x="17" y="288"/>
                      </a:lnTo>
                      <a:lnTo>
                        <a:pt x="25" y="315"/>
                      </a:lnTo>
                      <a:lnTo>
                        <a:pt x="36" y="340"/>
                      </a:lnTo>
                      <a:lnTo>
                        <a:pt x="48" y="362"/>
                      </a:lnTo>
                      <a:lnTo>
                        <a:pt x="61" y="385"/>
                      </a:lnTo>
                      <a:lnTo>
                        <a:pt x="70" y="393"/>
                      </a:lnTo>
                      <a:lnTo>
                        <a:pt x="78" y="400"/>
                      </a:lnTo>
                      <a:lnTo>
                        <a:pt x="63" y="378"/>
                      </a:lnTo>
                      <a:lnTo>
                        <a:pt x="48" y="353"/>
                      </a:lnTo>
                      <a:lnTo>
                        <a:pt x="34" y="326"/>
                      </a:lnTo>
                      <a:lnTo>
                        <a:pt x="25" y="298"/>
                      </a:lnTo>
                      <a:lnTo>
                        <a:pt x="15" y="269"/>
                      </a:lnTo>
                      <a:lnTo>
                        <a:pt x="10" y="241"/>
                      </a:lnTo>
                      <a:lnTo>
                        <a:pt x="6" y="211"/>
                      </a:lnTo>
                      <a:lnTo>
                        <a:pt x="4" y="180"/>
                      </a:lnTo>
                      <a:lnTo>
                        <a:pt x="6" y="148"/>
                      </a:lnTo>
                      <a:lnTo>
                        <a:pt x="10" y="118"/>
                      </a:lnTo>
                      <a:lnTo>
                        <a:pt x="15" y="89"/>
                      </a:lnTo>
                      <a:lnTo>
                        <a:pt x="25" y="61"/>
                      </a:lnTo>
                      <a:lnTo>
                        <a:pt x="23" y="59"/>
                      </a:lnTo>
                      <a:lnTo>
                        <a:pt x="21" y="57"/>
                      </a:lnTo>
                      <a:close/>
                      <a:moveTo>
                        <a:pt x="552" y="510"/>
                      </a:moveTo>
                      <a:lnTo>
                        <a:pt x="573" y="497"/>
                      </a:lnTo>
                      <a:lnTo>
                        <a:pt x="592" y="486"/>
                      </a:lnTo>
                      <a:lnTo>
                        <a:pt x="611" y="470"/>
                      </a:lnTo>
                      <a:lnTo>
                        <a:pt x="628" y="455"/>
                      </a:lnTo>
                      <a:lnTo>
                        <a:pt x="645" y="440"/>
                      </a:lnTo>
                      <a:lnTo>
                        <a:pt x="660" y="423"/>
                      </a:lnTo>
                      <a:lnTo>
                        <a:pt x="674" y="404"/>
                      </a:lnTo>
                      <a:lnTo>
                        <a:pt x="687" y="385"/>
                      </a:lnTo>
                      <a:lnTo>
                        <a:pt x="691" y="376"/>
                      </a:lnTo>
                      <a:lnTo>
                        <a:pt x="694" y="364"/>
                      </a:lnTo>
                      <a:lnTo>
                        <a:pt x="679" y="389"/>
                      </a:lnTo>
                      <a:lnTo>
                        <a:pt x="662" y="414"/>
                      </a:lnTo>
                      <a:lnTo>
                        <a:pt x="643" y="434"/>
                      </a:lnTo>
                      <a:lnTo>
                        <a:pt x="620" y="455"/>
                      </a:lnTo>
                      <a:lnTo>
                        <a:pt x="600" y="474"/>
                      </a:lnTo>
                      <a:lnTo>
                        <a:pt x="575" y="491"/>
                      </a:lnTo>
                      <a:lnTo>
                        <a:pt x="550" y="506"/>
                      </a:lnTo>
                      <a:lnTo>
                        <a:pt x="522" y="520"/>
                      </a:lnTo>
                      <a:lnTo>
                        <a:pt x="537" y="514"/>
                      </a:lnTo>
                      <a:lnTo>
                        <a:pt x="552" y="510"/>
                      </a:lnTo>
                      <a:close/>
                    </a:path>
                  </a:pathLst>
                </a:custGeom>
                <a:solidFill>
                  <a:srgbClr val="B5B6D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733" name="Freeform 597"/>
                <p:cNvSpPr>
                  <a:spLocks noEditPoints="1"/>
                </p:cNvSpPr>
                <p:nvPr/>
              </p:nvSpPr>
              <p:spPr bwMode="auto">
                <a:xfrm>
                  <a:off x="1466" y="2094"/>
                  <a:ext cx="744" cy="520"/>
                </a:xfrm>
                <a:custGeom>
                  <a:avLst/>
                  <a:gdLst/>
                  <a:ahLst/>
                  <a:cxnLst>
                    <a:cxn ang="0">
                      <a:pos x="744" y="154"/>
                    </a:cxn>
                    <a:cxn ang="0">
                      <a:pos x="738" y="106"/>
                    </a:cxn>
                    <a:cxn ang="0">
                      <a:pos x="727" y="63"/>
                    </a:cxn>
                    <a:cxn ang="0">
                      <a:pos x="710" y="19"/>
                    </a:cxn>
                    <a:cxn ang="0">
                      <a:pos x="698" y="0"/>
                    </a:cxn>
                    <a:cxn ang="0">
                      <a:pos x="698" y="0"/>
                    </a:cxn>
                    <a:cxn ang="0">
                      <a:pos x="706" y="23"/>
                    </a:cxn>
                    <a:cxn ang="0">
                      <a:pos x="723" y="65"/>
                    </a:cxn>
                    <a:cxn ang="0">
                      <a:pos x="734" y="108"/>
                    </a:cxn>
                    <a:cxn ang="0">
                      <a:pos x="740" y="154"/>
                    </a:cxn>
                    <a:cxn ang="0">
                      <a:pos x="738" y="211"/>
                    </a:cxn>
                    <a:cxn ang="0">
                      <a:pos x="727" y="275"/>
                    </a:cxn>
                    <a:cxn ang="0">
                      <a:pos x="717" y="305"/>
                    </a:cxn>
                    <a:cxn ang="0">
                      <a:pos x="723" y="296"/>
                    </a:cxn>
                    <a:cxn ang="0">
                      <a:pos x="736" y="260"/>
                    </a:cxn>
                    <a:cxn ang="0">
                      <a:pos x="744" y="205"/>
                    </a:cxn>
                    <a:cxn ang="0">
                      <a:pos x="21" y="57"/>
                    </a:cxn>
                    <a:cxn ang="0">
                      <a:pos x="6" y="116"/>
                    </a:cxn>
                    <a:cxn ang="0">
                      <a:pos x="0" y="178"/>
                    </a:cxn>
                    <a:cxn ang="0">
                      <a:pos x="6" y="237"/>
                    </a:cxn>
                    <a:cxn ang="0">
                      <a:pos x="19" y="292"/>
                    </a:cxn>
                    <a:cxn ang="0">
                      <a:pos x="40" y="343"/>
                    </a:cxn>
                    <a:cxn ang="0">
                      <a:pos x="68" y="391"/>
                    </a:cxn>
                    <a:cxn ang="0">
                      <a:pos x="85" y="408"/>
                    </a:cxn>
                    <a:cxn ang="0">
                      <a:pos x="51" y="357"/>
                    </a:cxn>
                    <a:cxn ang="0">
                      <a:pos x="27" y="302"/>
                    </a:cxn>
                    <a:cxn ang="0">
                      <a:pos x="11" y="241"/>
                    </a:cxn>
                    <a:cxn ang="0">
                      <a:pos x="6" y="178"/>
                    </a:cxn>
                    <a:cxn ang="0">
                      <a:pos x="10" y="118"/>
                    </a:cxn>
                    <a:cxn ang="0">
                      <a:pos x="25" y="59"/>
                    </a:cxn>
                    <a:cxn ang="0">
                      <a:pos x="21" y="57"/>
                    </a:cxn>
                    <a:cxn ang="0">
                      <a:pos x="560" y="501"/>
                    </a:cxn>
                    <a:cxn ang="0">
                      <a:pos x="603" y="470"/>
                    </a:cxn>
                    <a:cxn ang="0">
                      <a:pos x="641" y="434"/>
                    </a:cxn>
                    <a:cxn ang="0">
                      <a:pos x="675" y="395"/>
                    </a:cxn>
                    <a:cxn ang="0">
                      <a:pos x="692" y="362"/>
                    </a:cxn>
                    <a:cxn ang="0">
                      <a:pos x="679" y="381"/>
                    </a:cxn>
                    <a:cxn ang="0">
                      <a:pos x="639" y="431"/>
                    </a:cxn>
                    <a:cxn ang="0">
                      <a:pos x="592" y="474"/>
                    </a:cxn>
                    <a:cxn ang="0">
                      <a:pos x="537" y="506"/>
                    </a:cxn>
                    <a:cxn ang="0">
                      <a:pos x="522" y="516"/>
                    </a:cxn>
                  </a:cxnLst>
                  <a:rect l="0" t="0" r="r" b="b"/>
                  <a:pathLst>
                    <a:path w="744" h="520">
                      <a:moveTo>
                        <a:pt x="744" y="178"/>
                      </a:moveTo>
                      <a:lnTo>
                        <a:pt x="744" y="154"/>
                      </a:lnTo>
                      <a:lnTo>
                        <a:pt x="742" y="131"/>
                      </a:lnTo>
                      <a:lnTo>
                        <a:pt x="738" y="106"/>
                      </a:lnTo>
                      <a:lnTo>
                        <a:pt x="732" y="84"/>
                      </a:lnTo>
                      <a:lnTo>
                        <a:pt x="727" y="63"/>
                      </a:lnTo>
                      <a:lnTo>
                        <a:pt x="719" y="40"/>
                      </a:lnTo>
                      <a:lnTo>
                        <a:pt x="710" y="19"/>
                      </a:lnTo>
                      <a:lnTo>
                        <a:pt x="698" y="0"/>
                      </a:lnTo>
                      <a:lnTo>
                        <a:pt x="698" y="0"/>
                      </a:lnTo>
                      <a:lnTo>
                        <a:pt x="698" y="0"/>
                      </a:lnTo>
                      <a:lnTo>
                        <a:pt x="698" y="0"/>
                      </a:lnTo>
                      <a:lnTo>
                        <a:pt x="696" y="2"/>
                      </a:lnTo>
                      <a:lnTo>
                        <a:pt x="706" y="23"/>
                      </a:lnTo>
                      <a:lnTo>
                        <a:pt x="715" y="44"/>
                      </a:lnTo>
                      <a:lnTo>
                        <a:pt x="723" y="65"/>
                      </a:lnTo>
                      <a:lnTo>
                        <a:pt x="729" y="85"/>
                      </a:lnTo>
                      <a:lnTo>
                        <a:pt x="734" y="108"/>
                      </a:lnTo>
                      <a:lnTo>
                        <a:pt x="738" y="131"/>
                      </a:lnTo>
                      <a:lnTo>
                        <a:pt x="740" y="154"/>
                      </a:lnTo>
                      <a:lnTo>
                        <a:pt x="740" y="178"/>
                      </a:lnTo>
                      <a:lnTo>
                        <a:pt x="738" y="211"/>
                      </a:lnTo>
                      <a:lnTo>
                        <a:pt x="734" y="243"/>
                      </a:lnTo>
                      <a:lnTo>
                        <a:pt x="727" y="275"/>
                      </a:lnTo>
                      <a:lnTo>
                        <a:pt x="717" y="304"/>
                      </a:lnTo>
                      <a:lnTo>
                        <a:pt x="717" y="305"/>
                      </a:lnTo>
                      <a:lnTo>
                        <a:pt x="717" y="305"/>
                      </a:lnTo>
                      <a:lnTo>
                        <a:pt x="723" y="296"/>
                      </a:lnTo>
                      <a:lnTo>
                        <a:pt x="729" y="285"/>
                      </a:lnTo>
                      <a:lnTo>
                        <a:pt x="736" y="260"/>
                      </a:lnTo>
                      <a:lnTo>
                        <a:pt x="740" y="233"/>
                      </a:lnTo>
                      <a:lnTo>
                        <a:pt x="744" y="205"/>
                      </a:lnTo>
                      <a:lnTo>
                        <a:pt x="744" y="178"/>
                      </a:lnTo>
                      <a:close/>
                      <a:moveTo>
                        <a:pt x="21" y="57"/>
                      </a:moveTo>
                      <a:lnTo>
                        <a:pt x="11" y="85"/>
                      </a:lnTo>
                      <a:lnTo>
                        <a:pt x="6" y="116"/>
                      </a:lnTo>
                      <a:lnTo>
                        <a:pt x="2" y="146"/>
                      </a:lnTo>
                      <a:lnTo>
                        <a:pt x="0" y="178"/>
                      </a:lnTo>
                      <a:lnTo>
                        <a:pt x="2" y="207"/>
                      </a:lnTo>
                      <a:lnTo>
                        <a:pt x="6" y="237"/>
                      </a:lnTo>
                      <a:lnTo>
                        <a:pt x="11" y="264"/>
                      </a:lnTo>
                      <a:lnTo>
                        <a:pt x="19" y="292"/>
                      </a:lnTo>
                      <a:lnTo>
                        <a:pt x="29" y="319"/>
                      </a:lnTo>
                      <a:lnTo>
                        <a:pt x="40" y="343"/>
                      </a:lnTo>
                      <a:lnTo>
                        <a:pt x="53" y="368"/>
                      </a:lnTo>
                      <a:lnTo>
                        <a:pt x="68" y="391"/>
                      </a:lnTo>
                      <a:lnTo>
                        <a:pt x="76" y="400"/>
                      </a:lnTo>
                      <a:lnTo>
                        <a:pt x="85" y="408"/>
                      </a:lnTo>
                      <a:lnTo>
                        <a:pt x="68" y="383"/>
                      </a:lnTo>
                      <a:lnTo>
                        <a:pt x="51" y="357"/>
                      </a:lnTo>
                      <a:lnTo>
                        <a:pt x="38" y="330"/>
                      </a:lnTo>
                      <a:lnTo>
                        <a:pt x="27" y="302"/>
                      </a:lnTo>
                      <a:lnTo>
                        <a:pt x="17" y="271"/>
                      </a:lnTo>
                      <a:lnTo>
                        <a:pt x="11" y="241"/>
                      </a:lnTo>
                      <a:lnTo>
                        <a:pt x="6" y="211"/>
                      </a:lnTo>
                      <a:lnTo>
                        <a:pt x="6" y="178"/>
                      </a:lnTo>
                      <a:lnTo>
                        <a:pt x="6" y="148"/>
                      </a:lnTo>
                      <a:lnTo>
                        <a:pt x="10" y="118"/>
                      </a:lnTo>
                      <a:lnTo>
                        <a:pt x="17" y="87"/>
                      </a:lnTo>
                      <a:lnTo>
                        <a:pt x="25" y="59"/>
                      </a:lnTo>
                      <a:lnTo>
                        <a:pt x="23" y="59"/>
                      </a:lnTo>
                      <a:lnTo>
                        <a:pt x="21" y="57"/>
                      </a:lnTo>
                      <a:close/>
                      <a:moveTo>
                        <a:pt x="535" y="512"/>
                      </a:moveTo>
                      <a:lnTo>
                        <a:pt x="560" y="501"/>
                      </a:lnTo>
                      <a:lnTo>
                        <a:pt x="581" y="486"/>
                      </a:lnTo>
                      <a:lnTo>
                        <a:pt x="603" y="470"/>
                      </a:lnTo>
                      <a:lnTo>
                        <a:pt x="622" y="453"/>
                      </a:lnTo>
                      <a:lnTo>
                        <a:pt x="641" y="434"/>
                      </a:lnTo>
                      <a:lnTo>
                        <a:pt x="658" y="415"/>
                      </a:lnTo>
                      <a:lnTo>
                        <a:pt x="675" y="395"/>
                      </a:lnTo>
                      <a:lnTo>
                        <a:pt x="691" y="374"/>
                      </a:lnTo>
                      <a:lnTo>
                        <a:pt x="692" y="362"/>
                      </a:lnTo>
                      <a:lnTo>
                        <a:pt x="696" y="353"/>
                      </a:lnTo>
                      <a:lnTo>
                        <a:pt x="679" y="381"/>
                      </a:lnTo>
                      <a:lnTo>
                        <a:pt x="660" y="408"/>
                      </a:lnTo>
                      <a:lnTo>
                        <a:pt x="639" y="431"/>
                      </a:lnTo>
                      <a:lnTo>
                        <a:pt x="617" y="453"/>
                      </a:lnTo>
                      <a:lnTo>
                        <a:pt x="592" y="474"/>
                      </a:lnTo>
                      <a:lnTo>
                        <a:pt x="565" y="491"/>
                      </a:lnTo>
                      <a:lnTo>
                        <a:pt x="537" y="506"/>
                      </a:lnTo>
                      <a:lnTo>
                        <a:pt x="507" y="520"/>
                      </a:lnTo>
                      <a:lnTo>
                        <a:pt x="522" y="516"/>
                      </a:lnTo>
                      <a:lnTo>
                        <a:pt x="535" y="512"/>
                      </a:lnTo>
                      <a:close/>
                    </a:path>
                  </a:pathLst>
                </a:custGeom>
                <a:solidFill>
                  <a:srgbClr val="B5B6D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734" name="Freeform 598"/>
                <p:cNvSpPr>
                  <a:spLocks noEditPoints="1"/>
                </p:cNvSpPr>
                <p:nvPr/>
              </p:nvSpPr>
              <p:spPr bwMode="auto">
                <a:xfrm>
                  <a:off x="1468" y="2096"/>
                  <a:ext cx="740" cy="521"/>
                </a:xfrm>
                <a:custGeom>
                  <a:avLst/>
                  <a:gdLst/>
                  <a:ahLst/>
                  <a:cxnLst>
                    <a:cxn ang="0">
                      <a:pos x="740" y="152"/>
                    </a:cxn>
                    <a:cxn ang="0">
                      <a:pos x="734" y="106"/>
                    </a:cxn>
                    <a:cxn ang="0">
                      <a:pos x="723" y="61"/>
                    </a:cxn>
                    <a:cxn ang="0">
                      <a:pos x="706" y="19"/>
                    </a:cxn>
                    <a:cxn ang="0">
                      <a:pos x="694" y="0"/>
                    </a:cxn>
                    <a:cxn ang="0">
                      <a:pos x="702" y="23"/>
                    </a:cxn>
                    <a:cxn ang="0">
                      <a:pos x="719" y="64"/>
                    </a:cxn>
                    <a:cxn ang="0">
                      <a:pos x="728" y="108"/>
                    </a:cxn>
                    <a:cxn ang="0">
                      <a:pos x="734" y="154"/>
                    </a:cxn>
                    <a:cxn ang="0">
                      <a:pos x="734" y="207"/>
                    </a:cxn>
                    <a:cxn ang="0">
                      <a:pos x="725" y="267"/>
                    </a:cxn>
                    <a:cxn ang="0">
                      <a:pos x="715" y="300"/>
                    </a:cxn>
                    <a:cxn ang="0">
                      <a:pos x="719" y="300"/>
                    </a:cxn>
                    <a:cxn ang="0">
                      <a:pos x="730" y="265"/>
                    </a:cxn>
                    <a:cxn ang="0">
                      <a:pos x="740" y="207"/>
                    </a:cxn>
                    <a:cxn ang="0">
                      <a:pos x="21" y="57"/>
                    </a:cxn>
                    <a:cxn ang="0">
                      <a:pos x="6" y="114"/>
                    </a:cxn>
                    <a:cxn ang="0">
                      <a:pos x="0" y="176"/>
                    </a:cxn>
                    <a:cxn ang="0">
                      <a:pos x="6" y="237"/>
                    </a:cxn>
                    <a:cxn ang="0">
                      <a:pos x="21" y="294"/>
                    </a:cxn>
                    <a:cxn ang="0">
                      <a:pos x="44" y="349"/>
                    </a:cxn>
                    <a:cxn ang="0">
                      <a:pos x="74" y="396"/>
                    </a:cxn>
                    <a:cxn ang="0">
                      <a:pos x="93" y="413"/>
                    </a:cxn>
                    <a:cxn ang="0">
                      <a:pos x="57" y="362"/>
                    </a:cxn>
                    <a:cxn ang="0">
                      <a:pos x="28" y="305"/>
                    </a:cxn>
                    <a:cxn ang="0">
                      <a:pos x="11" y="243"/>
                    </a:cxn>
                    <a:cxn ang="0">
                      <a:pos x="6" y="176"/>
                    </a:cxn>
                    <a:cxn ang="0">
                      <a:pos x="9" y="116"/>
                    </a:cxn>
                    <a:cxn ang="0">
                      <a:pos x="25" y="59"/>
                    </a:cxn>
                    <a:cxn ang="0">
                      <a:pos x="21" y="57"/>
                    </a:cxn>
                    <a:cxn ang="0">
                      <a:pos x="546" y="502"/>
                    </a:cxn>
                    <a:cxn ang="0">
                      <a:pos x="596" y="470"/>
                    </a:cxn>
                    <a:cxn ang="0">
                      <a:pos x="639" y="430"/>
                    </a:cxn>
                    <a:cxn ang="0">
                      <a:pos x="675" y="385"/>
                    </a:cxn>
                    <a:cxn ang="0">
                      <a:pos x="694" y="351"/>
                    </a:cxn>
                    <a:cxn ang="0">
                      <a:pos x="679" y="374"/>
                    </a:cxn>
                    <a:cxn ang="0">
                      <a:pos x="635" y="427"/>
                    </a:cxn>
                    <a:cxn ang="0">
                      <a:pos x="584" y="472"/>
                    </a:cxn>
                    <a:cxn ang="0">
                      <a:pos x="524" y="508"/>
                    </a:cxn>
                    <a:cxn ang="0">
                      <a:pos x="505" y="518"/>
                    </a:cxn>
                  </a:cxnLst>
                  <a:rect l="0" t="0" r="r" b="b"/>
                  <a:pathLst>
                    <a:path w="740" h="521">
                      <a:moveTo>
                        <a:pt x="740" y="176"/>
                      </a:moveTo>
                      <a:lnTo>
                        <a:pt x="740" y="152"/>
                      </a:lnTo>
                      <a:lnTo>
                        <a:pt x="738" y="129"/>
                      </a:lnTo>
                      <a:lnTo>
                        <a:pt x="734" y="106"/>
                      </a:lnTo>
                      <a:lnTo>
                        <a:pt x="728" y="83"/>
                      </a:lnTo>
                      <a:lnTo>
                        <a:pt x="723" y="61"/>
                      </a:lnTo>
                      <a:lnTo>
                        <a:pt x="715" y="40"/>
                      </a:lnTo>
                      <a:lnTo>
                        <a:pt x="706" y="19"/>
                      </a:lnTo>
                      <a:lnTo>
                        <a:pt x="696" y="0"/>
                      </a:lnTo>
                      <a:lnTo>
                        <a:pt x="694" y="0"/>
                      </a:lnTo>
                      <a:lnTo>
                        <a:pt x="692" y="2"/>
                      </a:lnTo>
                      <a:lnTo>
                        <a:pt x="702" y="23"/>
                      </a:lnTo>
                      <a:lnTo>
                        <a:pt x="711" y="44"/>
                      </a:lnTo>
                      <a:lnTo>
                        <a:pt x="719" y="64"/>
                      </a:lnTo>
                      <a:lnTo>
                        <a:pt x="725" y="85"/>
                      </a:lnTo>
                      <a:lnTo>
                        <a:pt x="728" y="108"/>
                      </a:lnTo>
                      <a:lnTo>
                        <a:pt x="732" y="129"/>
                      </a:lnTo>
                      <a:lnTo>
                        <a:pt x="734" y="154"/>
                      </a:lnTo>
                      <a:lnTo>
                        <a:pt x="736" y="176"/>
                      </a:lnTo>
                      <a:lnTo>
                        <a:pt x="734" y="207"/>
                      </a:lnTo>
                      <a:lnTo>
                        <a:pt x="730" y="237"/>
                      </a:lnTo>
                      <a:lnTo>
                        <a:pt x="725" y="267"/>
                      </a:lnTo>
                      <a:lnTo>
                        <a:pt x="715" y="296"/>
                      </a:lnTo>
                      <a:lnTo>
                        <a:pt x="715" y="300"/>
                      </a:lnTo>
                      <a:lnTo>
                        <a:pt x="715" y="303"/>
                      </a:lnTo>
                      <a:lnTo>
                        <a:pt x="719" y="300"/>
                      </a:lnTo>
                      <a:lnTo>
                        <a:pt x="721" y="294"/>
                      </a:lnTo>
                      <a:lnTo>
                        <a:pt x="730" y="265"/>
                      </a:lnTo>
                      <a:lnTo>
                        <a:pt x="736" y="237"/>
                      </a:lnTo>
                      <a:lnTo>
                        <a:pt x="740" y="207"/>
                      </a:lnTo>
                      <a:lnTo>
                        <a:pt x="740" y="176"/>
                      </a:lnTo>
                      <a:close/>
                      <a:moveTo>
                        <a:pt x="21" y="57"/>
                      </a:moveTo>
                      <a:lnTo>
                        <a:pt x="11" y="85"/>
                      </a:lnTo>
                      <a:lnTo>
                        <a:pt x="6" y="114"/>
                      </a:lnTo>
                      <a:lnTo>
                        <a:pt x="2" y="144"/>
                      </a:lnTo>
                      <a:lnTo>
                        <a:pt x="0" y="176"/>
                      </a:lnTo>
                      <a:lnTo>
                        <a:pt x="2" y="207"/>
                      </a:lnTo>
                      <a:lnTo>
                        <a:pt x="6" y="237"/>
                      </a:lnTo>
                      <a:lnTo>
                        <a:pt x="11" y="265"/>
                      </a:lnTo>
                      <a:lnTo>
                        <a:pt x="21" y="294"/>
                      </a:lnTo>
                      <a:lnTo>
                        <a:pt x="30" y="322"/>
                      </a:lnTo>
                      <a:lnTo>
                        <a:pt x="44" y="349"/>
                      </a:lnTo>
                      <a:lnTo>
                        <a:pt x="59" y="374"/>
                      </a:lnTo>
                      <a:lnTo>
                        <a:pt x="74" y="396"/>
                      </a:lnTo>
                      <a:lnTo>
                        <a:pt x="83" y="406"/>
                      </a:lnTo>
                      <a:lnTo>
                        <a:pt x="93" y="413"/>
                      </a:lnTo>
                      <a:lnTo>
                        <a:pt x="74" y="389"/>
                      </a:lnTo>
                      <a:lnTo>
                        <a:pt x="57" y="362"/>
                      </a:lnTo>
                      <a:lnTo>
                        <a:pt x="42" y="334"/>
                      </a:lnTo>
                      <a:lnTo>
                        <a:pt x="28" y="305"/>
                      </a:lnTo>
                      <a:lnTo>
                        <a:pt x="19" y="275"/>
                      </a:lnTo>
                      <a:lnTo>
                        <a:pt x="11" y="243"/>
                      </a:lnTo>
                      <a:lnTo>
                        <a:pt x="8" y="210"/>
                      </a:lnTo>
                      <a:lnTo>
                        <a:pt x="6" y="176"/>
                      </a:lnTo>
                      <a:lnTo>
                        <a:pt x="8" y="146"/>
                      </a:lnTo>
                      <a:lnTo>
                        <a:pt x="9" y="116"/>
                      </a:lnTo>
                      <a:lnTo>
                        <a:pt x="17" y="87"/>
                      </a:lnTo>
                      <a:lnTo>
                        <a:pt x="25" y="59"/>
                      </a:lnTo>
                      <a:lnTo>
                        <a:pt x="23" y="57"/>
                      </a:lnTo>
                      <a:lnTo>
                        <a:pt x="21" y="57"/>
                      </a:lnTo>
                      <a:close/>
                      <a:moveTo>
                        <a:pt x="518" y="516"/>
                      </a:moveTo>
                      <a:lnTo>
                        <a:pt x="546" y="502"/>
                      </a:lnTo>
                      <a:lnTo>
                        <a:pt x="571" y="487"/>
                      </a:lnTo>
                      <a:lnTo>
                        <a:pt x="596" y="470"/>
                      </a:lnTo>
                      <a:lnTo>
                        <a:pt x="616" y="451"/>
                      </a:lnTo>
                      <a:lnTo>
                        <a:pt x="639" y="430"/>
                      </a:lnTo>
                      <a:lnTo>
                        <a:pt x="658" y="410"/>
                      </a:lnTo>
                      <a:lnTo>
                        <a:pt x="675" y="385"/>
                      </a:lnTo>
                      <a:lnTo>
                        <a:pt x="690" y="360"/>
                      </a:lnTo>
                      <a:lnTo>
                        <a:pt x="694" y="351"/>
                      </a:lnTo>
                      <a:lnTo>
                        <a:pt x="696" y="343"/>
                      </a:lnTo>
                      <a:lnTo>
                        <a:pt x="679" y="374"/>
                      </a:lnTo>
                      <a:lnTo>
                        <a:pt x="658" y="400"/>
                      </a:lnTo>
                      <a:lnTo>
                        <a:pt x="635" y="427"/>
                      </a:lnTo>
                      <a:lnTo>
                        <a:pt x="611" y="451"/>
                      </a:lnTo>
                      <a:lnTo>
                        <a:pt x="584" y="472"/>
                      </a:lnTo>
                      <a:lnTo>
                        <a:pt x="554" y="491"/>
                      </a:lnTo>
                      <a:lnTo>
                        <a:pt x="524" y="508"/>
                      </a:lnTo>
                      <a:lnTo>
                        <a:pt x="489" y="521"/>
                      </a:lnTo>
                      <a:lnTo>
                        <a:pt x="505" y="518"/>
                      </a:lnTo>
                      <a:lnTo>
                        <a:pt x="518" y="516"/>
                      </a:lnTo>
                      <a:close/>
                    </a:path>
                  </a:pathLst>
                </a:custGeom>
                <a:solidFill>
                  <a:srgbClr val="B5B6D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735" name="Freeform 599"/>
                <p:cNvSpPr>
                  <a:spLocks noEditPoints="1"/>
                </p:cNvSpPr>
                <p:nvPr/>
              </p:nvSpPr>
              <p:spPr bwMode="auto">
                <a:xfrm>
                  <a:off x="1472" y="2096"/>
                  <a:ext cx="734" cy="523"/>
                </a:xfrm>
                <a:custGeom>
                  <a:avLst/>
                  <a:gdLst/>
                  <a:ahLst/>
                  <a:cxnLst>
                    <a:cxn ang="0">
                      <a:pos x="734" y="152"/>
                    </a:cxn>
                    <a:cxn ang="0">
                      <a:pos x="728" y="106"/>
                    </a:cxn>
                    <a:cxn ang="0">
                      <a:pos x="717" y="63"/>
                    </a:cxn>
                    <a:cxn ang="0">
                      <a:pos x="700" y="21"/>
                    </a:cxn>
                    <a:cxn ang="0">
                      <a:pos x="688" y="2"/>
                    </a:cxn>
                    <a:cxn ang="0">
                      <a:pos x="696" y="25"/>
                    </a:cxn>
                    <a:cxn ang="0">
                      <a:pos x="711" y="64"/>
                    </a:cxn>
                    <a:cxn ang="0">
                      <a:pos x="723" y="108"/>
                    </a:cxn>
                    <a:cxn ang="0">
                      <a:pos x="728" y="154"/>
                    </a:cxn>
                    <a:cxn ang="0">
                      <a:pos x="728" y="205"/>
                    </a:cxn>
                    <a:cxn ang="0">
                      <a:pos x="719" y="262"/>
                    </a:cxn>
                    <a:cxn ang="0">
                      <a:pos x="711" y="296"/>
                    </a:cxn>
                    <a:cxn ang="0">
                      <a:pos x="721" y="273"/>
                    </a:cxn>
                    <a:cxn ang="0">
                      <a:pos x="732" y="209"/>
                    </a:cxn>
                    <a:cxn ang="0">
                      <a:pos x="19" y="57"/>
                    </a:cxn>
                    <a:cxn ang="0">
                      <a:pos x="4" y="116"/>
                    </a:cxn>
                    <a:cxn ang="0">
                      <a:pos x="0" y="176"/>
                    </a:cxn>
                    <a:cxn ang="0">
                      <a:pos x="5" y="239"/>
                    </a:cxn>
                    <a:cxn ang="0">
                      <a:pos x="21" y="300"/>
                    </a:cxn>
                    <a:cxn ang="0">
                      <a:pos x="45" y="355"/>
                    </a:cxn>
                    <a:cxn ang="0">
                      <a:pos x="79" y="406"/>
                    </a:cxn>
                    <a:cxn ang="0">
                      <a:pos x="98" y="421"/>
                    </a:cxn>
                    <a:cxn ang="0">
                      <a:pos x="59" y="370"/>
                    </a:cxn>
                    <a:cxn ang="0">
                      <a:pos x="28" y="309"/>
                    </a:cxn>
                    <a:cxn ang="0">
                      <a:pos x="11" y="245"/>
                    </a:cxn>
                    <a:cxn ang="0">
                      <a:pos x="4" y="176"/>
                    </a:cxn>
                    <a:cxn ang="0">
                      <a:pos x="9" y="118"/>
                    </a:cxn>
                    <a:cxn ang="0">
                      <a:pos x="23" y="61"/>
                    </a:cxn>
                    <a:cxn ang="0">
                      <a:pos x="19" y="57"/>
                    </a:cxn>
                    <a:cxn ang="0">
                      <a:pos x="531" y="504"/>
                    </a:cxn>
                    <a:cxn ang="0">
                      <a:pos x="586" y="472"/>
                    </a:cxn>
                    <a:cxn ang="0">
                      <a:pos x="633" y="429"/>
                    </a:cxn>
                    <a:cxn ang="0">
                      <a:pos x="673" y="379"/>
                    </a:cxn>
                    <a:cxn ang="0">
                      <a:pos x="692" y="343"/>
                    </a:cxn>
                    <a:cxn ang="0">
                      <a:pos x="685" y="351"/>
                    </a:cxn>
                    <a:cxn ang="0">
                      <a:pos x="666" y="383"/>
                    </a:cxn>
                    <a:cxn ang="0">
                      <a:pos x="643" y="411"/>
                    </a:cxn>
                    <a:cxn ang="0">
                      <a:pos x="616" y="438"/>
                    </a:cxn>
                    <a:cxn ang="0">
                      <a:pos x="588" y="463"/>
                    </a:cxn>
                    <a:cxn ang="0">
                      <a:pos x="557" y="485"/>
                    </a:cxn>
                    <a:cxn ang="0">
                      <a:pos x="525" y="502"/>
                    </a:cxn>
                    <a:cxn ang="0">
                      <a:pos x="489" y="518"/>
                    </a:cxn>
                    <a:cxn ang="0">
                      <a:pos x="487" y="521"/>
                    </a:cxn>
                  </a:cxnLst>
                  <a:rect l="0" t="0" r="r" b="b"/>
                  <a:pathLst>
                    <a:path w="734" h="523">
                      <a:moveTo>
                        <a:pt x="734" y="176"/>
                      </a:moveTo>
                      <a:lnTo>
                        <a:pt x="734" y="152"/>
                      </a:lnTo>
                      <a:lnTo>
                        <a:pt x="732" y="129"/>
                      </a:lnTo>
                      <a:lnTo>
                        <a:pt x="728" y="106"/>
                      </a:lnTo>
                      <a:lnTo>
                        <a:pt x="723" y="83"/>
                      </a:lnTo>
                      <a:lnTo>
                        <a:pt x="717" y="63"/>
                      </a:lnTo>
                      <a:lnTo>
                        <a:pt x="709" y="42"/>
                      </a:lnTo>
                      <a:lnTo>
                        <a:pt x="700" y="21"/>
                      </a:lnTo>
                      <a:lnTo>
                        <a:pt x="690" y="0"/>
                      </a:lnTo>
                      <a:lnTo>
                        <a:pt x="688" y="2"/>
                      </a:lnTo>
                      <a:lnTo>
                        <a:pt x="686" y="4"/>
                      </a:lnTo>
                      <a:lnTo>
                        <a:pt x="696" y="25"/>
                      </a:lnTo>
                      <a:lnTo>
                        <a:pt x="705" y="44"/>
                      </a:lnTo>
                      <a:lnTo>
                        <a:pt x="711" y="64"/>
                      </a:lnTo>
                      <a:lnTo>
                        <a:pt x="719" y="85"/>
                      </a:lnTo>
                      <a:lnTo>
                        <a:pt x="723" y="108"/>
                      </a:lnTo>
                      <a:lnTo>
                        <a:pt x="726" y="131"/>
                      </a:lnTo>
                      <a:lnTo>
                        <a:pt x="728" y="154"/>
                      </a:lnTo>
                      <a:lnTo>
                        <a:pt x="730" y="176"/>
                      </a:lnTo>
                      <a:lnTo>
                        <a:pt x="728" y="205"/>
                      </a:lnTo>
                      <a:lnTo>
                        <a:pt x="724" y="233"/>
                      </a:lnTo>
                      <a:lnTo>
                        <a:pt x="719" y="262"/>
                      </a:lnTo>
                      <a:lnTo>
                        <a:pt x="711" y="288"/>
                      </a:lnTo>
                      <a:lnTo>
                        <a:pt x="711" y="296"/>
                      </a:lnTo>
                      <a:lnTo>
                        <a:pt x="711" y="302"/>
                      </a:lnTo>
                      <a:lnTo>
                        <a:pt x="721" y="273"/>
                      </a:lnTo>
                      <a:lnTo>
                        <a:pt x="728" y="241"/>
                      </a:lnTo>
                      <a:lnTo>
                        <a:pt x="732" y="209"/>
                      </a:lnTo>
                      <a:lnTo>
                        <a:pt x="734" y="176"/>
                      </a:lnTo>
                      <a:close/>
                      <a:moveTo>
                        <a:pt x="19" y="57"/>
                      </a:moveTo>
                      <a:lnTo>
                        <a:pt x="11" y="85"/>
                      </a:lnTo>
                      <a:lnTo>
                        <a:pt x="4" y="116"/>
                      </a:lnTo>
                      <a:lnTo>
                        <a:pt x="0" y="146"/>
                      </a:lnTo>
                      <a:lnTo>
                        <a:pt x="0" y="176"/>
                      </a:lnTo>
                      <a:lnTo>
                        <a:pt x="0" y="209"/>
                      </a:lnTo>
                      <a:lnTo>
                        <a:pt x="5" y="239"/>
                      </a:lnTo>
                      <a:lnTo>
                        <a:pt x="11" y="269"/>
                      </a:lnTo>
                      <a:lnTo>
                        <a:pt x="21" y="300"/>
                      </a:lnTo>
                      <a:lnTo>
                        <a:pt x="32" y="328"/>
                      </a:lnTo>
                      <a:lnTo>
                        <a:pt x="45" y="355"/>
                      </a:lnTo>
                      <a:lnTo>
                        <a:pt x="62" y="381"/>
                      </a:lnTo>
                      <a:lnTo>
                        <a:pt x="79" y="406"/>
                      </a:lnTo>
                      <a:lnTo>
                        <a:pt x="89" y="413"/>
                      </a:lnTo>
                      <a:lnTo>
                        <a:pt x="98" y="421"/>
                      </a:lnTo>
                      <a:lnTo>
                        <a:pt x="78" y="396"/>
                      </a:lnTo>
                      <a:lnTo>
                        <a:pt x="59" y="370"/>
                      </a:lnTo>
                      <a:lnTo>
                        <a:pt x="43" y="339"/>
                      </a:lnTo>
                      <a:lnTo>
                        <a:pt x="28" y="309"/>
                      </a:lnTo>
                      <a:lnTo>
                        <a:pt x="19" y="279"/>
                      </a:lnTo>
                      <a:lnTo>
                        <a:pt x="11" y="245"/>
                      </a:lnTo>
                      <a:lnTo>
                        <a:pt x="5" y="210"/>
                      </a:lnTo>
                      <a:lnTo>
                        <a:pt x="4" y="176"/>
                      </a:lnTo>
                      <a:lnTo>
                        <a:pt x="5" y="146"/>
                      </a:lnTo>
                      <a:lnTo>
                        <a:pt x="9" y="118"/>
                      </a:lnTo>
                      <a:lnTo>
                        <a:pt x="15" y="89"/>
                      </a:lnTo>
                      <a:lnTo>
                        <a:pt x="23" y="61"/>
                      </a:lnTo>
                      <a:lnTo>
                        <a:pt x="21" y="59"/>
                      </a:lnTo>
                      <a:lnTo>
                        <a:pt x="19" y="57"/>
                      </a:lnTo>
                      <a:close/>
                      <a:moveTo>
                        <a:pt x="501" y="518"/>
                      </a:moveTo>
                      <a:lnTo>
                        <a:pt x="531" y="504"/>
                      </a:lnTo>
                      <a:lnTo>
                        <a:pt x="559" y="489"/>
                      </a:lnTo>
                      <a:lnTo>
                        <a:pt x="586" y="472"/>
                      </a:lnTo>
                      <a:lnTo>
                        <a:pt x="611" y="451"/>
                      </a:lnTo>
                      <a:lnTo>
                        <a:pt x="633" y="429"/>
                      </a:lnTo>
                      <a:lnTo>
                        <a:pt x="654" y="406"/>
                      </a:lnTo>
                      <a:lnTo>
                        <a:pt x="673" y="379"/>
                      </a:lnTo>
                      <a:lnTo>
                        <a:pt x="690" y="351"/>
                      </a:lnTo>
                      <a:lnTo>
                        <a:pt x="692" y="343"/>
                      </a:lnTo>
                      <a:lnTo>
                        <a:pt x="694" y="334"/>
                      </a:lnTo>
                      <a:lnTo>
                        <a:pt x="685" y="351"/>
                      </a:lnTo>
                      <a:lnTo>
                        <a:pt x="675" y="366"/>
                      </a:lnTo>
                      <a:lnTo>
                        <a:pt x="666" y="383"/>
                      </a:lnTo>
                      <a:lnTo>
                        <a:pt x="654" y="398"/>
                      </a:lnTo>
                      <a:lnTo>
                        <a:pt x="643" y="411"/>
                      </a:lnTo>
                      <a:lnTo>
                        <a:pt x="630" y="427"/>
                      </a:lnTo>
                      <a:lnTo>
                        <a:pt x="616" y="438"/>
                      </a:lnTo>
                      <a:lnTo>
                        <a:pt x="603" y="451"/>
                      </a:lnTo>
                      <a:lnTo>
                        <a:pt x="588" y="463"/>
                      </a:lnTo>
                      <a:lnTo>
                        <a:pt x="573" y="474"/>
                      </a:lnTo>
                      <a:lnTo>
                        <a:pt x="557" y="485"/>
                      </a:lnTo>
                      <a:lnTo>
                        <a:pt x="542" y="493"/>
                      </a:lnTo>
                      <a:lnTo>
                        <a:pt x="525" y="502"/>
                      </a:lnTo>
                      <a:lnTo>
                        <a:pt x="508" y="510"/>
                      </a:lnTo>
                      <a:lnTo>
                        <a:pt x="489" y="518"/>
                      </a:lnTo>
                      <a:lnTo>
                        <a:pt x="472" y="523"/>
                      </a:lnTo>
                      <a:lnTo>
                        <a:pt x="487" y="521"/>
                      </a:lnTo>
                      <a:lnTo>
                        <a:pt x="501" y="518"/>
                      </a:lnTo>
                      <a:close/>
                    </a:path>
                  </a:pathLst>
                </a:custGeom>
                <a:solidFill>
                  <a:srgbClr val="B6B7D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736" name="Freeform 600"/>
                <p:cNvSpPr>
                  <a:spLocks noEditPoints="1"/>
                </p:cNvSpPr>
                <p:nvPr/>
              </p:nvSpPr>
              <p:spPr bwMode="auto">
                <a:xfrm>
                  <a:off x="1474" y="2098"/>
                  <a:ext cx="730" cy="523"/>
                </a:xfrm>
                <a:custGeom>
                  <a:avLst/>
                  <a:gdLst/>
                  <a:ahLst/>
                  <a:cxnLst>
                    <a:cxn ang="0">
                      <a:pos x="728" y="152"/>
                    </a:cxn>
                    <a:cxn ang="0">
                      <a:pos x="722" y="106"/>
                    </a:cxn>
                    <a:cxn ang="0">
                      <a:pos x="713" y="62"/>
                    </a:cxn>
                    <a:cxn ang="0">
                      <a:pos x="696" y="21"/>
                    </a:cxn>
                    <a:cxn ang="0">
                      <a:pos x="684" y="2"/>
                    </a:cxn>
                    <a:cxn ang="0">
                      <a:pos x="683" y="4"/>
                    </a:cxn>
                    <a:cxn ang="0">
                      <a:pos x="692" y="25"/>
                    </a:cxn>
                    <a:cxn ang="0">
                      <a:pos x="707" y="64"/>
                    </a:cxn>
                    <a:cxn ang="0">
                      <a:pos x="719" y="106"/>
                    </a:cxn>
                    <a:cxn ang="0">
                      <a:pos x="724" y="152"/>
                    </a:cxn>
                    <a:cxn ang="0">
                      <a:pos x="724" y="201"/>
                    </a:cxn>
                    <a:cxn ang="0">
                      <a:pos x="717" y="256"/>
                    </a:cxn>
                    <a:cxn ang="0">
                      <a:pos x="709" y="288"/>
                    </a:cxn>
                    <a:cxn ang="0">
                      <a:pos x="719" y="265"/>
                    </a:cxn>
                    <a:cxn ang="0">
                      <a:pos x="728" y="205"/>
                    </a:cxn>
                    <a:cxn ang="0">
                      <a:pos x="19" y="57"/>
                    </a:cxn>
                    <a:cxn ang="0">
                      <a:pos x="3" y="114"/>
                    </a:cxn>
                    <a:cxn ang="0">
                      <a:pos x="0" y="174"/>
                    </a:cxn>
                    <a:cxn ang="0">
                      <a:pos x="5" y="241"/>
                    </a:cxn>
                    <a:cxn ang="0">
                      <a:pos x="22" y="303"/>
                    </a:cxn>
                    <a:cxn ang="0">
                      <a:pos x="51" y="360"/>
                    </a:cxn>
                    <a:cxn ang="0">
                      <a:pos x="87" y="411"/>
                    </a:cxn>
                    <a:cxn ang="0">
                      <a:pos x="106" y="425"/>
                    </a:cxn>
                    <a:cxn ang="0">
                      <a:pos x="108" y="427"/>
                    </a:cxn>
                    <a:cxn ang="0">
                      <a:pos x="64" y="373"/>
                    </a:cxn>
                    <a:cxn ang="0">
                      <a:pos x="32" y="313"/>
                    </a:cxn>
                    <a:cxn ang="0">
                      <a:pos x="11" y="246"/>
                    </a:cxn>
                    <a:cxn ang="0">
                      <a:pos x="3" y="174"/>
                    </a:cxn>
                    <a:cxn ang="0">
                      <a:pos x="9" y="116"/>
                    </a:cxn>
                    <a:cxn ang="0">
                      <a:pos x="22" y="61"/>
                    </a:cxn>
                    <a:cxn ang="0">
                      <a:pos x="19" y="57"/>
                    </a:cxn>
                    <a:cxn ang="0">
                      <a:pos x="518" y="506"/>
                    </a:cxn>
                    <a:cxn ang="0">
                      <a:pos x="578" y="470"/>
                    </a:cxn>
                    <a:cxn ang="0">
                      <a:pos x="629" y="425"/>
                    </a:cxn>
                    <a:cxn ang="0">
                      <a:pos x="673" y="372"/>
                    </a:cxn>
                    <a:cxn ang="0">
                      <a:pos x="692" y="332"/>
                    </a:cxn>
                    <a:cxn ang="0">
                      <a:pos x="684" y="341"/>
                    </a:cxn>
                    <a:cxn ang="0">
                      <a:pos x="664" y="375"/>
                    </a:cxn>
                    <a:cxn ang="0">
                      <a:pos x="639" y="408"/>
                    </a:cxn>
                    <a:cxn ang="0">
                      <a:pos x="612" y="436"/>
                    </a:cxn>
                    <a:cxn ang="0">
                      <a:pos x="582" y="463"/>
                    </a:cxn>
                    <a:cxn ang="0">
                      <a:pos x="548" y="483"/>
                    </a:cxn>
                    <a:cxn ang="0">
                      <a:pos x="514" y="502"/>
                    </a:cxn>
                    <a:cxn ang="0">
                      <a:pos x="476" y="518"/>
                    </a:cxn>
                    <a:cxn ang="0">
                      <a:pos x="470" y="521"/>
                    </a:cxn>
                  </a:cxnLst>
                  <a:rect l="0" t="0" r="r" b="b"/>
                  <a:pathLst>
                    <a:path w="730" h="523">
                      <a:moveTo>
                        <a:pt x="730" y="174"/>
                      </a:moveTo>
                      <a:lnTo>
                        <a:pt x="728" y="152"/>
                      </a:lnTo>
                      <a:lnTo>
                        <a:pt x="726" y="127"/>
                      </a:lnTo>
                      <a:lnTo>
                        <a:pt x="722" y="106"/>
                      </a:lnTo>
                      <a:lnTo>
                        <a:pt x="719" y="83"/>
                      </a:lnTo>
                      <a:lnTo>
                        <a:pt x="713" y="62"/>
                      </a:lnTo>
                      <a:lnTo>
                        <a:pt x="705" y="42"/>
                      </a:lnTo>
                      <a:lnTo>
                        <a:pt x="696" y="21"/>
                      </a:lnTo>
                      <a:lnTo>
                        <a:pt x="686" y="0"/>
                      </a:lnTo>
                      <a:lnTo>
                        <a:pt x="684" y="2"/>
                      </a:lnTo>
                      <a:lnTo>
                        <a:pt x="683" y="4"/>
                      </a:lnTo>
                      <a:lnTo>
                        <a:pt x="683" y="4"/>
                      </a:lnTo>
                      <a:lnTo>
                        <a:pt x="683" y="4"/>
                      </a:lnTo>
                      <a:lnTo>
                        <a:pt x="692" y="25"/>
                      </a:lnTo>
                      <a:lnTo>
                        <a:pt x="702" y="44"/>
                      </a:lnTo>
                      <a:lnTo>
                        <a:pt x="707" y="64"/>
                      </a:lnTo>
                      <a:lnTo>
                        <a:pt x="715" y="85"/>
                      </a:lnTo>
                      <a:lnTo>
                        <a:pt x="719" y="106"/>
                      </a:lnTo>
                      <a:lnTo>
                        <a:pt x="722" y="129"/>
                      </a:lnTo>
                      <a:lnTo>
                        <a:pt x="724" y="152"/>
                      </a:lnTo>
                      <a:lnTo>
                        <a:pt x="724" y="174"/>
                      </a:lnTo>
                      <a:lnTo>
                        <a:pt x="724" y="201"/>
                      </a:lnTo>
                      <a:lnTo>
                        <a:pt x="721" y="229"/>
                      </a:lnTo>
                      <a:lnTo>
                        <a:pt x="717" y="256"/>
                      </a:lnTo>
                      <a:lnTo>
                        <a:pt x="709" y="281"/>
                      </a:lnTo>
                      <a:lnTo>
                        <a:pt x="709" y="288"/>
                      </a:lnTo>
                      <a:lnTo>
                        <a:pt x="709" y="294"/>
                      </a:lnTo>
                      <a:lnTo>
                        <a:pt x="719" y="265"/>
                      </a:lnTo>
                      <a:lnTo>
                        <a:pt x="724" y="235"/>
                      </a:lnTo>
                      <a:lnTo>
                        <a:pt x="728" y="205"/>
                      </a:lnTo>
                      <a:lnTo>
                        <a:pt x="730" y="174"/>
                      </a:lnTo>
                      <a:close/>
                      <a:moveTo>
                        <a:pt x="19" y="57"/>
                      </a:moveTo>
                      <a:lnTo>
                        <a:pt x="11" y="85"/>
                      </a:lnTo>
                      <a:lnTo>
                        <a:pt x="3" y="114"/>
                      </a:lnTo>
                      <a:lnTo>
                        <a:pt x="2" y="144"/>
                      </a:lnTo>
                      <a:lnTo>
                        <a:pt x="0" y="174"/>
                      </a:lnTo>
                      <a:lnTo>
                        <a:pt x="2" y="208"/>
                      </a:lnTo>
                      <a:lnTo>
                        <a:pt x="5" y="241"/>
                      </a:lnTo>
                      <a:lnTo>
                        <a:pt x="13" y="273"/>
                      </a:lnTo>
                      <a:lnTo>
                        <a:pt x="22" y="303"/>
                      </a:lnTo>
                      <a:lnTo>
                        <a:pt x="36" y="332"/>
                      </a:lnTo>
                      <a:lnTo>
                        <a:pt x="51" y="360"/>
                      </a:lnTo>
                      <a:lnTo>
                        <a:pt x="68" y="387"/>
                      </a:lnTo>
                      <a:lnTo>
                        <a:pt x="87" y="411"/>
                      </a:lnTo>
                      <a:lnTo>
                        <a:pt x="96" y="419"/>
                      </a:lnTo>
                      <a:lnTo>
                        <a:pt x="106" y="425"/>
                      </a:lnTo>
                      <a:lnTo>
                        <a:pt x="106" y="427"/>
                      </a:lnTo>
                      <a:lnTo>
                        <a:pt x="108" y="427"/>
                      </a:lnTo>
                      <a:lnTo>
                        <a:pt x="85" y="402"/>
                      </a:lnTo>
                      <a:lnTo>
                        <a:pt x="64" y="373"/>
                      </a:lnTo>
                      <a:lnTo>
                        <a:pt x="47" y="345"/>
                      </a:lnTo>
                      <a:lnTo>
                        <a:pt x="32" y="313"/>
                      </a:lnTo>
                      <a:lnTo>
                        <a:pt x="21" y="281"/>
                      </a:lnTo>
                      <a:lnTo>
                        <a:pt x="11" y="246"/>
                      </a:lnTo>
                      <a:lnTo>
                        <a:pt x="5" y="210"/>
                      </a:lnTo>
                      <a:lnTo>
                        <a:pt x="3" y="174"/>
                      </a:lnTo>
                      <a:lnTo>
                        <a:pt x="5" y="144"/>
                      </a:lnTo>
                      <a:lnTo>
                        <a:pt x="9" y="116"/>
                      </a:lnTo>
                      <a:lnTo>
                        <a:pt x="15" y="87"/>
                      </a:lnTo>
                      <a:lnTo>
                        <a:pt x="22" y="61"/>
                      </a:lnTo>
                      <a:lnTo>
                        <a:pt x="21" y="59"/>
                      </a:lnTo>
                      <a:lnTo>
                        <a:pt x="19" y="57"/>
                      </a:lnTo>
                      <a:close/>
                      <a:moveTo>
                        <a:pt x="483" y="519"/>
                      </a:moveTo>
                      <a:lnTo>
                        <a:pt x="518" y="506"/>
                      </a:lnTo>
                      <a:lnTo>
                        <a:pt x="548" y="489"/>
                      </a:lnTo>
                      <a:lnTo>
                        <a:pt x="578" y="470"/>
                      </a:lnTo>
                      <a:lnTo>
                        <a:pt x="605" y="449"/>
                      </a:lnTo>
                      <a:lnTo>
                        <a:pt x="629" y="425"/>
                      </a:lnTo>
                      <a:lnTo>
                        <a:pt x="652" y="398"/>
                      </a:lnTo>
                      <a:lnTo>
                        <a:pt x="673" y="372"/>
                      </a:lnTo>
                      <a:lnTo>
                        <a:pt x="690" y="341"/>
                      </a:lnTo>
                      <a:lnTo>
                        <a:pt x="692" y="332"/>
                      </a:lnTo>
                      <a:lnTo>
                        <a:pt x="692" y="324"/>
                      </a:lnTo>
                      <a:lnTo>
                        <a:pt x="684" y="341"/>
                      </a:lnTo>
                      <a:lnTo>
                        <a:pt x="675" y="358"/>
                      </a:lnTo>
                      <a:lnTo>
                        <a:pt x="664" y="375"/>
                      </a:lnTo>
                      <a:lnTo>
                        <a:pt x="652" y="392"/>
                      </a:lnTo>
                      <a:lnTo>
                        <a:pt x="639" y="408"/>
                      </a:lnTo>
                      <a:lnTo>
                        <a:pt x="626" y="423"/>
                      </a:lnTo>
                      <a:lnTo>
                        <a:pt x="612" y="436"/>
                      </a:lnTo>
                      <a:lnTo>
                        <a:pt x="597" y="449"/>
                      </a:lnTo>
                      <a:lnTo>
                        <a:pt x="582" y="463"/>
                      </a:lnTo>
                      <a:lnTo>
                        <a:pt x="565" y="474"/>
                      </a:lnTo>
                      <a:lnTo>
                        <a:pt x="548" y="483"/>
                      </a:lnTo>
                      <a:lnTo>
                        <a:pt x="531" y="495"/>
                      </a:lnTo>
                      <a:lnTo>
                        <a:pt x="514" y="502"/>
                      </a:lnTo>
                      <a:lnTo>
                        <a:pt x="495" y="510"/>
                      </a:lnTo>
                      <a:lnTo>
                        <a:pt x="476" y="518"/>
                      </a:lnTo>
                      <a:lnTo>
                        <a:pt x="455" y="523"/>
                      </a:lnTo>
                      <a:lnTo>
                        <a:pt x="470" y="521"/>
                      </a:lnTo>
                      <a:lnTo>
                        <a:pt x="483" y="519"/>
                      </a:lnTo>
                      <a:close/>
                    </a:path>
                  </a:pathLst>
                </a:custGeom>
                <a:solidFill>
                  <a:srgbClr val="B6B7D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737" name="Freeform 601"/>
                <p:cNvSpPr>
                  <a:spLocks noEditPoints="1"/>
                </p:cNvSpPr>
                <p:nvPr/>
              </p:nvSpPr>
              <p:spPr bwMode="auto">
                <a:xfrm>
                  <a:off x="1476" y="2100"/>
                  <a:ext cx="726" cy="523"/>
                </a:xfrm>
                <a:custGeom>
                  <a:avLst/>
                  <a:gdLst/>
                  <a:ahLst/>
                  <a:cxnLst>
                    <a:cxn ang="0">
                      <a:pos x="724" y="150"/>
                    </a:cxn>
                    <a:cxn ang="0">
                      <a:pos x="719" y="104"/>
                    </a:cxn>
                    <a:cxn ang="0">
                      <a:pos x="707" y="60"/>
                    </a:cxn>
                    <a:cxn ang="0">
                      <a:pos x="692" y="21"/>
                    </a:cxn>
                    <a:cxn ang="0">
                      <a:pos x="682" y="2"/>
                    </a:cxn>
                    <a:cxn ang="0">
                      <a:pos x="681" y="4"/>
                    </a:cxn>
                    <a:cxn ang="0">
                      <a:pos x="688" y="23"/>
                    </a:cxn>
                    <a:cxn ang="0">
                      <a:pos x="703" y="62"/>
                    </a:cxn>
                    <a:cxn ang="0">
                      <a:pos x="715" y="106"/>
                    </a:cxn>
                    <a:cxn ang="0">
                      <a:pos x="720" y="150"/>
                    </a:cxn>
                    <a:cxn ang="0">
                      <a:pos x="720" y="197"/>
                    </a:cxn>
                    <a:cxn ang="0">
                      <a:pos x="713" y="248"/>
                    </a:cxn>
                    <a:cxn ang="0">
                      <a:pos x="707" y="279"/>
                    </a:cxn>
                    <a:cxn ang="0">
                      <a:pos x="715" y="258"/>
                    </a:cxn>
                    <a:cxn ang="0">
                      <a:pos x="724" y="201"/>
                    </a:cxn>
                    <a:cxn ang="0">
                      <a:pos x="19" y="57"/>
                    </a:cxn>
                    <a:cxn ang="0">
                      <a:pos x="5" y="114"/>
                    </a:cxn>
                    <a:cxn ang="0">
                      <a:pos x="0" y="172"/>
                    </a:cxn>
                    <a:cxn ang="0">
                      <a:pos x="7" y="241"/>
                    </a:cxn>
                    <a:cxn ang="0">
                      <a:pos x="24" y="305"/>
                    </a:cxn>
                    <a:cxn ang="0">
                      <a:pos x="55" y="366"/>
                    </a:cxn>
                    <a:cxn ang="0">
                      <a:pos x="94" y="417"/>
                    </a:cxn>
                    <a:cxn ang="0">
                      <a:pos x="104" y="423"/>
                    </a:cxn>
                    <a:cxn ang="0">
                      <a:pos x="117" y="434"/>
                    </a:cxn>
                    <a:cxn ang="0">
                      <a:pos x="70" y="379"/>
                    </a:cxn>
                    <a:cxn ang="0">
                      <a:pos x="36" y="316"/>
                    </a:cxn>
                    <a:cxn ang="0">
                      <a:pos x="13" y="246"/>
                    </a:cxn>
                    <a:cxn ang="0">
                      <a:pos x="7" y="210"/>
                    </a:cxn>
                    <a:cxn ang="0">
                      <a:pos x="3" y="172"/>
                    </a:cxn>
                    <a:cxn ang="0">
                      <a:pos x="9" y="114"/>
                    </a:cxn>
                    <a:cxn ang="0">
                      <a:pos x="22" y="60"/>
                    </a:cxn>
                    <a:cxn ang="0">
                      <a:pos x="19" y="57"/>
                    </a:cxn>
                    <a:cxn ang="0">
                      <a:pos x="485" y="514"/>
                    </a:cxn>
                    <a:cxn ang="0">
                      <a:pos x="521" y="498"/>
                    </a:cxn>
                    <a:cxn ang="0">
                      <a:pos x="553" y="481"/>
                    </a:cxn>
                    <a:cxn ang="0">
                      <a:pos x="584" y="459"/>
                    </a:cxn>
                    <a:cxn ang="0">
                      <a:pos x="612" y="434"/>
                    </a:cxn>
                    <a:cxn ang="0">
                      <a:pos x="639" y="407"/>
                    </a:cxn>
                    <a:cxn ang="0">
                      <a:pos x="662" y="379"/>
                    </a:cxn>
                    <a:cxn ang="0">
                      <a:pos x="681" y="347"/>
                    </a:cxn>
                    <a:cxn ang="0">
                      <a:pos x="690" y="322"/>
                    </a:cxn>
                    <a:cxn ang="0">
                      <a:pos x="692" y="315"/>
                    </a:cxn>
                    <a:cxn ang="0">
                      <a:pos x="682" y="334"/>
                    </a:cxn>
                    <a:cxn ang="0">
                      <a:pos x="662" y="370"/>
                    </a:cxn>
                    <a:cxn ang="0">
                      <a:pos x="635" y="404"/>
                    </a:cxn>
                    <a:cxn ang="0">
                      <a:pos x="607" y="434"/>
                    </a:cxn>
                    <a:cxn ang="0">
                      <a:pos x="574" y="461"/>
                    </a:cxn>
                    <a:cxn ang="0">
                      <a:pos x="538" y="483"/>
                    </a:cxn>
                    <a:cxn ang="0">
                      <a:pos x="500" y="502"/>
                    </a:cxn>
                    <a:cxn ang="0">
                      <a:pos x="461" y="517"/>
                    </a:cxn>
                    <a:cxn ang="0">
                      <a:pos x="453" y="521"/>
                    </a:cxn>
                  </a:cxnLst>
                  <a:rect l="0" t="0" r="r" b="b"/>
                  <a:pathLst>
                    <a:path w="726" h="523">
                      <a:moveTo>
                        <a:pt x="726" y="172"/>
                      </a:moveTo>
                      <a:lnTo>
                        <a:pt x="724" y="150"/>
                      </a:lnTo>
                      <a:lnTo>
                        <a:pt x="722" y="127"/>
                      </a:lnTo>
                      <a:lnTo>
                        <a:pt x="719" y="104"/>
                      </a:lnTo>
                      <a:lnTo>
                        <a:pt x="715" y="81"/>
                      </a:lnTo>
                      <a:lnTo>
                        <a:pt x="707" y="60"/>
                      </a:lnTo>
                      <a:lnTo>
                        <a:pt x="701" y="40"/>
                      </a:lnTo>
                      <a:lnTo>
                        <a:pt x="692" y="21"/>
                      </a:lnTo>
                      <a:lnTo>
                        <a:pt x="682" y="0"/>
                      </a:lnTo>
                      <a:lnTo>
                        <a:pt x="682" y="2"/>
                      </a:lnTo>
                      <a:lnTo>
                        <a:pt x="681" y="2"/>
                      </a:lnTo>
                      <a:lnTo>
                        <a:pt x="681" y="4"/>
                      </a:lnTo>
                      <a:lnTo>
                        <a:pt x="679" y="4"/>
                      </a:lnTo>
                      <a:lnTo>
                        <a:pt x="688" y="23"/>
                      </a:lnTo>
                      <a:lnTo>
                        <a:pt x="698" y="43"/>
                      </a:lnTo>
                      <a:lnTo>
                        <a:pt x="703" y="62"/>
                      </a:lnTo>
                      <a:lnTo>
                        <a:pt x="709" y="83"/>
                      </a:lnTo>
                      <a:lnTo>
                        <a:pt x="715" y="106"/>
                      </a:lnTo>
                      <a:lnTo>
                        <a:pt x="719" y="127"/>
                      </a:lnTo>
                      <a:lnTo>
                        <a:pt x="720" y="150"/>
                      </a:lnTo>
                      <a:lnTo>
                        <a:pt x="720" y="172"/>
                      </a:lnTo>
                      <a:lnTo>
                        <a:pt x="720" y="197"/>
                      </a:lnTo>
                      <a:lnTo>
                        <a:pt x="717" y="224"/>
                      </a:lnTo>
                      <a:lnTo>
                        <a:pt x="713" y="248"/>
                      </a:lnTo>
                      <a:lnTo>
                        <a:pt x="707" y="273"/>
                      </a:lnTo>
                      <a:lnTo>
                        <a:pt x="707" y="279"/>
                      </a:lnTo>
                      <a:lnTo>
                        <a:pt x="707" y="284"/>
                      </a:lnTo>
                      <a:lnTo>
                        <a:pt x="715" y="258"/>
                      </a:lnTo>
                      <a:lnTo>
                        <a:pt x="720" y="229"/>
                      </a:lnTo>
                      <a:lnTo>
                        <a:pt x="724" y="201"/>
                      </a:lnTo>
                      <a:lnTo>
                        <a:pt x="726" y="172"/>
                      </a:lnTo>
                      <a:close/>
                      <a:moveTo>
                        <a:pt x="19" y="57"/>
                      </a:moveTo>
                      <a:lnTo>
                        <a:pt x="11" y="85"/>
                      </a:lnTo>
                      <a:lnTo>
                        <a:pt x="5" y="114"/>
                      </a:lnTo>
                      <a:lnTo>
                        <a:pt x="1" y="142"/>
                      </a:lnTo>
                      <a:lnTo>
                        <a:pt x="0" y="172"/>
                      </a:lnTo>
                      <a:lnTo>
                        <a:pt x="1" y="206"/>
                      </a:lnTo>
                      <a:lnTo>
                        <a:pt x="7" y="241"/>
                      </a:lnTo>
                      <a:lnTo>
                        <a:pt x="15" y="275"/>
                      </a:lnTo>
                      <a:lnTo>
                        <a:pt x="24" y="305"/>
                      </a:lnTo>
                      <a:lnTo>
                        <a:pt x="39" y="335"/>
                      </a:lnTo>
                      <a:lnTo>
                        <a:pt x="55" y="366"/>
                      </a:lnTo>
                      <a:lnTo>
                        <a:pt x="74" y="392"/>
                      </a:lnTo>
                      <a:lnTo>
                        <a:pt x="94" y="417"/>
                      </a:lnTo>
                      <a:lnTo>
                        <a:pt x="98" y="421"/>
                      </a:lnTo>
                      <a:lnTo>
                        <a:pt x="104" y="423"/>
                      </a:lnTo>
                      <a:lnTo>
                        <a:pt x="110" y="428"/>
                      </a:lnTo>
                      <a:lnTo>
                        <a:pt x="117" y="434"/>
                      </a:lnTo>
                      <a:lnTo>
                        <a:pt x="93" y="407"/>
                      </a:lnTo>
                      <a:lnTo>
                        <a:pt x="70" y="379"/>
                      </a:lnTo>
                      <a:lnTo>
                        <a:pt x="51" y="349"/>
                      </a:lnTo>
                      <a:lnTo>
                        <a:pt x="36" y="316"/>
                      </a:lnTo>
                      <a:lnTo>
                        <a:pt x="22" y="282"/>
                      </a:lnTo>
                      <a:lnTo>
                        <a:pt x="13" y="246"/>
                      </a:lnTo>
                      <a:lnTo>
                        <a:pt x="9" y="229"/>
                      </a:lnTo>
                      <a:lnTo>
                        <a:pt x="7" y="210"/>
                      </a:lnTo>
                      <a:lnTo>
                        <a:pt x="5" y="191"/>
                      </a:lnTo>
                      <a:lnTo>
                        <a:pt x="3" y="172"/>
                      </a:lnTo>
                      <a:lnTo>
                        <a:pt x="5" y="142"/>
                      </a:lnTo>
                      <a:lnTo>
                        <a:pt x="9" y="114"/>
                      </a:lnTo>
                      <a:lnTo>
                        <a:pt x="15" y="87"/>
                      </a:lnTo>
                      <a:lnTo>
                        <a:pt x="22" y="60"/>
                      </a:lnTo>
                      <a:lnTo>
                        <a:pt x="20" y="59"/>
                      </a:lnTo>
                      <a:lnTo>
                        <a:pt x="19" y="57"/>
                      </a:lnTo>
                      <a:close/>
                      <a:moveTo>
                        <a:pt x="468" y="519"/>
                      </a:moveTo>
                      <a:lnTo>
                        <a:pt x="485" y="514"/>
                      </a:lnTo>
                      <a:lnTo>
                        <a:pt x="504" y="506"/>
                      </a:lnTo>
                      <a:lnTo>
                        <a:pt x="521" y="498"/>
                      </a:lnTo>
                      <a:lnTo>
                        <a:pt x="538" y="489"/>
                      </a:lnTo>
                      <a:lnTo>
                        <a:pt x="553" y="481"/>
                      </a:lnTo>
                      <a:lnTo>
                        <a:pt x="569" y="470"/>
                      </a:lnTo>
                      <a:lnTo>
                        <a:pt x="584" y="459"/>
                      </a:lnTo>
                      <a:lnTo>
                        <a:pt x="599" y="447"/>
                      </a:lnTo>
                      <a:lnTo>
                        <a:pt x="612" y="434"/>
                      </a:lnTo>
                      <a:lnTo>
                        <a:pt x="626" y="423"/>
                      </a:lnTo>
                      <a:lnTo>
                        <a:pt x="639" y="407"/>
                      </a:lnTo>
                      <a:lnTo>
                        <a:pt x="650" y="394"/>
                      </a:lnTo>
                      <a:lnTo>
                        <a:pt x="662" y="379"/>
                      </a:lnTo>
                      <a:lnTo>
                        <a:pt x="671" y="362"/>
                      </a:lnTo>
                      <a:lnTo>
                        <a:pt x="681" y="347"/>
                      </a:lnTo>
                      <a:lnTo>
                        <a:pt x="690" y="330"/>
                      </a:lnTo>
                      <a:lnTo>
                        <a:pt x="690" y="322"/>
                      </a:lnTo>
                      <a:lnTo>
                        <a:pt x="692" y="315"/>
                      </a:lnTo>
                      <a:lnTo>
                        <a:pt x="692" y="315"/>
                      </a:lnTo>
                      <a:lnTo>
                        <a:pt x="692" y="315"/>
                      </a:lnTo>
                      <a:lnTo>
                        <a:pt x="682" y="334"/>
                      </a:lnTo>
                      <a:lnTo>
                        <a:pt x="673" y="352"/>
                      </a:lnTo>
                      <a:lnTo>
                        <a:pt x="662" y="370"/>
                      </a:lnTo>
                      <a:lnTo>
                        <a:pt x="648" y="387"/>
                      </a:lnTo>
                      <a:lnTo>
                        <a:pt x="635" y="404"/>
                      </a:lnTo>
                      <a:lnTo>
                        <a:pt x="622" y="419"/>
                      </a:lnTo>
                      <a:lnTo>
                        <a:pt x="607" y="434"/>
                      </a:lnTo>
                      <a:lnTo>
                        <a:pt x="591" y="447"/>
                      </a:lnTo>
                      <a:lnTo>
                        <a:pt x="574" y="461"/>
                      </a:lnTo>
                      <a:lnTo>
                        <a:pt x="557" y="474"/>
                      </a:lnTo>
                      <a:lnTo>
                        <a:pt x="538" y="483"/>
                      </a:lnTo>
                      <a:lnTo>
                        <a:pt x="519" y="495"/>
                      </a:lnTo>
                      <a:lnTo>
                        <a:pt x="500" y="502"/>
                      </a:lnTo>
                      <a:lnTo>
                        <a:pt x="480" y="510"/>
                      </a:lnTo>
                      <a:lnTo>
                        <a:pt x="461" y="517"/>
                      </a:lnTo>
                      <a:lnTo>
                        <a:pt x="438" y="523"/>
                      </a:lnTo>
                      <a:lnTo>
                        <a:pt x="453" y="521"/>
                      </a:lnTo>
                      <a:lnTo>
                        <a:pt x="468" y="519"/>
                      </a:lnTo>
                      <a:close/>
                    </a:path>
                  </a:pathLst>
                </a:custGeom>
                <a:solidFill>
                  <a:srgbClr val="B6B7D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738" name="Freeform 602"/>
                <p:cNvSpPr>
                  <a:spLocks noEditPoints="1"/>
                </p:cNvSpPr>
                <p:nvPr/>
              </p:nvSpPr>
              <p:spPr bwMode="auto">
                <a:xfrm>
                  <a:off x="1477" y="2102"/>
                  <a:ext cx="721" cy="521"/>
                </a:xfrm>
                <a:custGeom>
                  <a:avLst/>
                  <a:gdLst/>
                  <a:ahLst/>
                  <a:cxnLst>
                    <a:cxn ang="0">
                      <a:pos x="721" y="148"/>
                    </a:cxn>
                    <a:cxn ang="0">
                      <a:pos x="716" y="102"/>
                    </a:cxn>
                    <a:cxn ang="0">
                      <a:pos x="704" y="60"/>
                    </a:cxn>
                    <a:cxn ang="0">
                      <a:pos x="689" y="21"/>
                    </a:cxn>
                    <a:cxn ang="0">
                      <a:pos x="678" y="2"/>
                    </a:cxn>
                    <a:cxn ang="0">
                      <a:pos x="685" y="22"/>
                    </a:cxn>
                    <a:cxn ang="0">
                      <a:pos x="700" y="62"/>
                    </a:cxn>
                    <a:cxn ang="0">
                      <a:pos x="712" y="104"/>
                    </a:cxn>
                    <a:cxn ang="0">
                      <a:pos x="718" y="148"/>
                    </a:cxn>
                    <a:cxn ang="0">
                      <a:pos x="718" y="195"/>
                    </a:cxn>
                    <a:cxn ang="0">
                      <a:pos x="710" y="241"/>
                    </a:cxn>
                    <a:cxn ang="0">
                      <a:pos x="706" y="271"/>
                    </a:cxn>
                    <a:cxn ang="0">
                      <a:pos x="714" y="252"/>
                    </a:cxn>
                    <a:cxn ang="0">
                      <a:pos x="721" y="197"/>
                    </a:cxn>
                    <a:cxn ang="0">
                      <a:pos x="19" y="57"/>
                    </a:cxn>
                    <a:cxn ang="0">
                      <a:pos x="6" y="112"/>
                    </a:cxn>
                    <a:cxn ang="0">
                      <a:pos x="0" y="170"/>
                    </a:cxn>
                    <a:cxn ang="0">
                      <a:pos x="8" y="242"/>
                    </a:cxn>
                    <a:cxn ang="0">
                      <a:pos x="29" y="309"/>
                    </a:cxn>
                    <a:cxn ang="0">
                      <a:pos x="61" y="369"/>
                    </a:cxn>
                    <a:cxn ang="0">
                      <a:pos x="105" y="423"/>
                    </a:cxn>
                    <a:cxn ang="0">
                      <a:pos x="128" y="440"/>
                    </a:cxn>
                    <a:cxn ang="0">
                      <a:pos x="101" y="413"/>
                    </a:cxn>
                    <a:cxn ang="0">
                      <a:pos x="78" y="385"/>
                    </a:cxn>
                    <a:cxn ang="0">
                      <a:pos x="57" y="354"/>
                    </a:cxn>
                    <a:cxn ang="0">
                      <a:pos x="38" y="320"/>
                    </a:cxn>
                    <a:cxn ang="0">
                      <a:pos x="25" y="286"/>
                    </a:cxn>
                    <a:cxn ang="0">
                      <a:pos x="14" y="248"/>
                    </a:cxn>
                    <a:cxn ang="0">
                      <a:pos x="8" y="210"/>
                    </a:cxn>
                    <a:cxn ang="0">
                      <a:pos x="6" y="170"/>
                    </a:cxn>
                    <a:cxn ang="0">
                      <a:pos x="10" y="113"/>
                    </a:cxn>
                    <a:cxn ang="0">
                      <a:pos x="23" y="58"/>
                    </a:cxn>
                    <a:cxn ang="0">
                      <a:pos x="19" y="57"/>
                    </a:cxn>
                    <a:cxn ang="0">
                      <a:pos x="473" y="514"/>
                    </a:cxn>
                    <a:cxn ang="0">
                      <a:pos x="511" y="498"/>
                    </a:cxn>
                    <a:cxn ang="0">
                      <a:pos x="545" y="479"/>
                    </a:cxn>
                    <a:cxn ang="0">
                      <a:pos x="579" y="459"/>
                    </a:cxn>
                    <a:cxn ang="0">
                      <a:pos x="609" y="432"/>
                    </a:cxn>
                    <a:cxn ang="0">
                      <a:pos x="636" y="404"/>
                    </a:cxn>
                    <a:cxn ang="0">
                      <a:pos x="661" y="371"/>
                    </a:cxn>
                    <a:cxn ang="0">
                      <a:pos x="681" y="337"/>
                    </a:cxn>
                    <a:cxn ang="0">
                      <a:pos x="691" y="316"/>
                    </a:cxn>
                    <a:cxn ang="0">
                      <a:pos x="691" y="309"/>
                    </a:cxn>
                    <a:cxn ang="0">
                      <a:pos x="681" y="324"/>
                    </a:cxn>
                    <a:cxn ang="0">
                      <a:pos x="661" y="364"/>
                    </a:cxn>
                    <a:cxn ang="0">
                      <a:pos x="634" y="400"/>
                    </a:cxn>
                    <a:cxn ang="0">
                      <a:pos x="602" y="432"/>
                    </a:cxn>
                    <a:cxn ang="0">
                      <a:pos x="568" y="460"/>
                    </a:cxn>
                    <a:cxn ang="0">
                      <a:pos x="530" y="483"/>
                    </a:cxn>
                    <a:cxn ang="0">
                      <a:pos x="488" y="502"/>
                    </a:cxn>
                    <a:cxn ang="0">
                      <a:pos x="444" y="515"/>
                    </a:cxn>
                    <a:cxn ang="0">
                      <a:pos x="437" y="521"/>
                    </a:cxn>
                  </a:cxnLst>
                  <a:rect l="0" t="0" r="r" b="b"/>
                  <a:pathLst>
                    <a:path w="721" h="521">
                      <a:moveTo>
                        <a:pt x="721" y="170"/>
                      </a:moveTo>
                      <a:lnTo>
                        <a:pt x="721" y="148"/>
                      </a:lnTo>
                      <a:lnTo>
                        <a:pt x="719" y="125"/>
                      </a:lnTo>
                      <a:lnTo>
                        <a:pt x="716" y="102"/>
                      </a:lnTo>
                      <a:lnTo>
                        <a:pt x="712" y="81"/>
                      </a:lnTo>
                      <a:lnTo>
                        <a:pt x="704" y="60"/>
                      </a:lnTo>
                      <a:lnTo>
                        <a:pt x="699" y="40"/>
                      </a:lnTo>
                      <a:lnTo>
                        <a:pt x="689" y="21"/>
                      </a:lnTo>
                      <a:lnTo>
                        <a:pt x="680" y="0"/>
                      </a:lnTo>
                      <a:lnTo>
                        <a:pt x="678" y="2"/>
                      </a:lnTo>
                      <a:lnTo>
                        <a:pt x="676" y="4"/>
                      </a:lnTo>
                      <a:lnTo>
                        <a:pt x="685" y="22"/>
                      </a:lnTo>
                      <a:lnTo>
                        <a:pt x="695" y="41"/>
                      </a:lnTo>
                      <a:lnTo>
                        <a:pt x="700" y="62"/>
                      </a:lnTo>
                      <a:lnTo>
                        <a:pt x="706" y="83"/>
                      </a:lnTo>
                      <a:lnTo>
                        <a:pt x="712" y="104"/>
                      </a:lnTo>
                      <a:lnTo>
                        <a:pt x="716" y="125"/>
                      </a:lnTo>
                      <a:lnTo>
                        <a:pt x="718" y="148"/>
                      </a:lnTo>
                      <a:lnTo>
                        <a:pt x="718" y="170"/>
                      </a:lnTo>
                      <a:lnTo>
                        <a:pt x="718" y="195"/>
                      </a:lnTo>
                      <a:lnTo>
                        <a:pt x="714" y="218"/>
                      </a:lnTo>
                      <a:lnTo>
                        <a:pt x="710" y="241"/>
                      </a:lnTo>
                      <a:lnTo>
                        <a:pt x="704" y="263"/>
                      </a:lnTo>
                      <a:lnTo>
                        <a:pt x="706" y="271"/>
                      </a:lnTo>
                      <a:lnTo>
                        <a:pt x="706" y="277"/>
                      </a:lnTo>
                      <a:lnTo>
                        <a:pt x="714" y="252"/>
                      </a:lnTo>
                      <a:lnTo>
                        <a:pt x="718" y="225"/>
                      </a:lnTo>
                      <a:lnTo>
                        <a:pt x="721" y="197"/>
                      </a:lnTo>
                      <a:lnTo>
                        <a:pt x="721" y="170"/>
                      </a:lnTo>
                      <a:close/>
                      <a:moveTo>
                        <a:pt x="19" y="57"/>
                      </a:moveTo>
                      <a:lnTo>
                        <a:pt x="12" y="83"/>
                      </a:lnTo>
                      <a:lnTo>
                        <a:pt x="6" y="112"/>
                      </a:lnTo>
                      <a:lnTo>
                        <a:pt x="2" y="140"/>
                      </a:lnTo>
                      <a:lnTo>
                        <a:pt x="0" y="170"/>
                      </a:lnTo>
                      <a:lnTo>
                        <a:pt x="2" y="206"/>
                      </a:lnTo>
                      <a:lnTo>
                        <a:pt x="8" y="242"/>
                      </a:lnTo>
                      <a:lnTo>
                        <a:pt x="18" y="277"/>
                      </a:lnTo>
                      <a:lnTo>
                        <a:pt x="29" y="309"/>
                      </a:lnTo>
                      <a:lnTo>
                        <a:pt x="44" y="341"/>
                      </a:lnTo>
                      <a:lnTo>
                        <a:pt x="61" y="369"/>
                      </a:lnTo>
                      <a:lnTo>
                        <a:pt x="82" y="398"/>
                      </a:lnTo>
                      <a:lnTo>
                        <a:pt x="105" y="423"/>
                      </a:lnTo>
                      <a:lnTo>
                        <a:pt x="116" y="432"/>
                      </a:lnTo>
                      <a:lnTo>
                        <a:pt x="128" y="440"/>
                      </a:lnTo>
                      <a:lnTo>
                        <a:pt x="114" y="426"/>
                      </a:lnTo>
                      <a:lnTo>
                        <a:pt x="101" y="413"/>
                      </a:lnTo>
                      <a:lnTo>
                        <a:pt x="90" y="400"/>
                      </a:lnTo>
                      <a:lnTo>
                        <a:pt x="78" y="385"/>
                      </a:lnTo>
                      <a:lnTo>
                        <a:pt x="67" y="369"/>
                      </a:lnTo>
                      <a:lnTo>
                        <a:pt x="57" y="354"/>
                      </a:lnTo>
                      <a:lnTo>
                        <a:pt x="48" y="337"/>
                      </a:lnTo>
                      <a:lnTo>
                        <a:pt x="38" y="320"/>
                      </a:lnTo>
                      <a:lnTo>
                        <a:pt x="31" y="303"/>
                      </a:lnTo>
                      <a:lnTo>
                        <a:pt x="25" y="286"/>
                      </a:lnTo>
                      <a:lnTo>
                        <a:pt x="19" y="267"/>
                      </a:lnTo>
                      <a:lnTo>
                        <a:pt x="14" y="248"/>
                      </a:lnTo>
                      <a:lnTo>
                        <a:pt x="10" y="229"/>
                      </a:lnTo>
                      <a:lnTo>
                        <a:pt x="8" y="210"/>
                      </a:lnTo>
                      <a:lnTo>
                        <a:pt x="6" y="189"/>
                      </a:lnTo>
                      <a:lnTo>
                        <a:pt x="6" y="170"/>
                      </a:lnTo>
                      <a:lnTo>
                        <a:pt x="6" y="142"/>
                      </a:lnTo>
                      <a:lnTo>
                        <a:pt x="10" y="113"/>
                      </a:lnTo>
                      <a:lnTo>
                        <a:pt x="16" y="85"/>
                      </a:lnTo>
                      <a:lnTo>
                        <a:pt x="23" y="58"/>
                      </a:lnTo>
                      <a:lnTo>
                        <a:pt x="21" y="58"/>
                      </a:lnTo>
                      <a:lnTo>
                        <a:pt x="19" y="57"/>
                      </a:lnTo>
                      <a:close/>
                      <a:moveTo>
                        <a:pt x="452" y="519"/>
                      </a:moveTo>
                      <a:lnTo>
                        <a:pt x="473" y="514"/>
                      </a:lnTo>
                      <a:lnTo>
                        <a:pt x="492" y="506"/>
                      </a:lnTo>
                      <a:lnTo>
                        <a:pt x="511" y="498"/>
                      </a:lnTo>
                      <a:lnTo>
                        <a:pt x="528" y="491"/>
                      </a:lnTo>
                      <a:lnTo>
                        <a:pt x="545" y="479"/>
                      </a:lnTo>
                      <a:lnTo>
                        <a:pt x="562" y="470"/>
                      </a:lnTo>
                      <a:lnTo>
                        <a:pt x="579" y="459"/>
                      </a:lnTo>
                      <a:lnTo>
                        <a:pt x="594" y="445"/>
                      </a:lnTo>
                      <a:lnTo>
                        <a:pt x="609" y="432"/>
                      </a:lnTo>
                      <a:lnTo>
                        <a:pt x="623" y="419"/>
                      </a:lnTo>
                      <a:lnTo>
                        <a:pt x="636" y="404"/>
                      </a:lnTo>
                      <a:lnTo>
                        <a:pt x="649" y="388"/>
                      </a:lnTo>
                      <a:lnTo>
                        <a:pt x="661" y="371"/>
                      </a:lnTo>
                      <a:lnTo>
                        <a:pt x="672" y="354"/>
                      </a:lnTo>
                      <a:lnTo>
                        <a:pt x="681" y="337"/>
                      </a:lnTo>
                      <a:lnTo>
                        <a:pt x="689" y="320"/>
                      </a:lnTo>
                      <a:lnTo>
                        <a:pt x="691" y="316"/>
                      </a:lnTo>
                      <a:lnTo>
                        <a:pt x="691" y="313"/>
                      </a:lnTo>
                      <a:lnTo>
                        <a:pt x="691" y="309"/>
                      </a:lnTo>
                      <a:lnTo>
                        <a:pt x="691" y="303"/>
                      </a:lnTo>
                      <a:lnTo>
                        <a:pt x="681" y="324"/>
                      </a:lnTo>
                      <a:lnTo>
                        <a:pt x="672" y="345"/>
                      </a:lnTo>
                      <a:lnTo>
                        <a:pt x="661" y="364"/>
                      </a:lnTo>
                      <a:lnTo>
                        <a:pt x="647" y="383"/>
                      </a:lnTo>
                      <a:lnTo>
                        <a:pt x="634" y="400"/>
                      </a:lnTo>
                      <a:lnTo>
                        <a:pt x="619" y="417"/>
                      </a:lnTo>
                      <a:lnTo>
                        <a:pt x="602" y="432"/>
                      </a:lnTo>
                      <a:lnTo>
                        <a:pt x="587" y="447"/>
                      </a:lnTo>
                      <a:lnTo>
                        <a:pt x="568" y="460"/>
                      </a:lnTo>
                      <a:lnTo>
                        <a:pt x="549" y="472"/>
                      </a:lnTo>
                      <a:lnTo>
                        <a:pt x="530" y="483"/>
                      </a:lnTo>
                      <a:lnTo>
                        <a:pt x="509" y="495"/>
                      </a:lnTo>
                      <a:lnTo>
                        <a:pt x="488" y="502"/>
                      </a:lnTo>
                      <a:lnTo>
                        <a:pt x="467" y="510"/>
                      </a:lnTo>
                      <a:lnTo>
                        <a:pt x="444" y="515"/>
                      </a:lnTo>
                      <a:lnTo>
                        <a:pt x="422" y="521"/>
                      </a:lnTo>
                      <a:lnTo>
                        <a:pt x="437" y="521"/>
                      </a:lnTo>
                      <a:lnTo>
                        <a:pt x="452" y="519"/>
                      </a:lnTo>
                      <a:close/>
                    </a:path>
                  </a:pathLst>
                </a:custGeom>
                <a:solidFill>
                  <a:srgbClr val="B7B7D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739" name="Freeform 603"/>
                <p:cNvSpPr>
                  <a:spLocks noEditPoints="1"/>
                </p:cNvSpPr>
                <p:nvPr/>
              </p:nvSpPr>
              <p:spPr bwMode="auto">
                <a:xfrm>
                  <a:off x="1479" y="2104"/>
                  <a:ext cx="717" cy="519"/>
                </a:xfrm>
                <a:custGeom>
                  <a:avLst/>
                  <a:gdLst/>
                  <a:ahLst/>
                  <a:cxnLst>
                    <a:cxn ang="0">
                      <a:pos x="717" y="146"/>
                    </a:cxn>
                    <a:cxn ang="0">
                      <a:pos x="712" y="102"/>
                    </a:cxn>
                    <a:cxn ang="0">
                      <a:pos x="700" y="58"/>
                    </a:cxn>
                    <a:cxn ang="0">
                      <a:pos x="685" y="19"/>
                    </a:cxn>
                    <a:cxn ang="0">
                      <a:pos x="674" y="2"/>
                    </a:cxn>
                    <a:cxn ang="0">
                      <a:pos x="681" y="22"/>
                    </a:cxn>
                    <a:cxn ang="0">
                      <a:pos x="697" y="62"/>
                    </a:cxn>
                    <a:cxn ang="0">
                      <a:pos x="708" y="102"/>
                    </a:cxn>
                    <a:cxn ang="0">
                      <a:pos x="712" y="146"/>
                    </a:cxn>
                    <a:cxn ang="0">
                      <a:pos x="712" y="191"/>
                    </a:cxn>
                    <a:cxn ang="0">
                      <a:pos x="708" y="235"/>
                    </a:cxn>
                    <a:cxn ang="0">
                      <a:pos x="702" y="261"/>
                    </a:cxn>
                    <a:cxn ang="0">
                      <a:pos x="710" y="244"/>
                    </a:cxn>
                    <a:cxn ang="0">
                      <a:pos x="717" y="193"/>
                    </a:cxn>
                    <a:cxn ang="0">
                      <a:pos x="19" y="56"/>
                    </a:cxn>
                    <a:cxn ang="0">
                      <a:pos x="6" y="110"/>
                    </a:cxn>
                    <a:cxn ang="0">
                      <a:pos x="0" y="168"/>
                    </a:cxn>
                    <a:cxn ang="0">
                      <a:pos x="4" y="206"/>
                    </a:cxn>
                    <a:cxn ang="0">
                      <a:pos x="10" y="242"/>
                    </a:cxn>
                    <a:cxn ang="0">
                      <a:pos x="33" y="312"/>
                    </a:cxn>
                    <a:cxn ang="0">
                      <a:pos x="67" y="375"/>
                    </a:cxn>
                    <a:cxn ang="0">
                      <a:pos x="114" y="430"/>
                    </a:cxn>
                    <a:cxn ang="0">
                      <a:pos x="139" y="445"/>
                    </a:cxn>
                    <a:cxn ang="0">
                      <a:pos x="110" y="419"/>
                    </a:cxn>
                    <a:cxn ang="0">
                      <a:pos x="84" y="390"/>
                    </a:cxn>
                    <a:cxn ang="0">
                      <a:pos x="61" y="358"/>
                    </a:cxn>
                    <a:cxn ang="0">
                      <a:pos x="42" y="324"/>
                    </a:cxn>
                    <a:cxn ang="0">
                      <a:pos x="27" y="288"/>
                    </a:cxn>
                    <a:cxn ang="0">
                      <a:pos x="16" y="250"/>
                    </a:cxn>
                    <a:cxn ang="0">
                      <a:pos x="8" y="210"/>
                    </a:cxn>
                    <a:cxn ang="0">
                      <a:pos x="6" y="168"/>
                    </a:cxn>
                    <a:cxn ang="0">
                      <a:pos x="10" y="111"/>
                    </a:cxn>
                    <a:cxn ang="0">
                      <a:pos x="23" y="58"/>
                    </a:cxn>
                    <a:cxn ang="0">
                      <a:pos x="19" y="56"/>
                    </a:cxn>
                    <a:cxn ang="0">
                      <a:pos x="458" y="513"/>
                    </a:cxn>
                    <a:cxn ang="0">
                      <a:pos x="497" y="498"/>
                    </a:cxn>
                    <a:cxn ang="0">
                      <a:pos x="535" y="479"/>
                    </a:cxn>
                    <a:cxn ang="0">
                      <a:pos x="571" y="457"/>
                    </a:cxn>
                    <a:cxn ang="0">
                      <a:pos x="604" y="430"/>
                    </a:cxn>
                    <a:cxn ang="0">
                      <a:pos x="632" y="400"/>
                    </a:cxn>
                    <a:cxn ang="0">
                      <a:pos x="659" y="366"/>
                    </a:cxn>
                    <a:cxn ang="0">
                      <a:pos x="679" y="330"/>
                    </a:cxn>
                    <a:cxn ang="0">
                      <a:pos x="689" y="301"/>
                    </a:cxn>
                    <a:cxn ang="0">
                      <a:pos x="681" y="314"/>
                    </a:cxn>
                    <a:cxn ang="0">
                      <a:pos x="659" y="358"/>
                    </a:cxn>
                    <a:cxn ang="0">
                      <a:pos x="630" y="396"/>
                    </a:cxn>
                    <a:cxn ang="0">
                      <a:pos x="598" y="430"/>
                    </a:cxn>
                    <a:cxn ang="0">
                      <a:pos x="560" y="458"/>
                    </a:cxn>
                    <a:cxn ang="0">
                      <a:pos x="520" y="483"/>
                    </a:cxn>
                    <a:cxn ang="0">
                      <a:pos x="475" y="502"/>
                    </a:cxn>
                    <a:cxn ang="0">
                      <a:pos x="429" y="515"/>
                    </a:cxn>
                    <a:cxn ang="0">
                      <a:pos x="420" y="519"/>
                    </a:cxn>
                  </a:cxnLst>
                  <a:rect l="0" t="0" r="r" b="b"/>
                  <a:pathLst>
                    <a:path w="717" h="519">
                      <a:moveTo>
                        <a:pt x="717" y="168"/>
                      </a:moveTo>
                      <a:lnTo>
                        <a:pt x="717" y="146"/>
                      </a:lnTo>
                      <a:lnTo>
                        <a:pt x="716" y="123"/>
                      </a:lnTo>
                      <a:lnTo>
                        <a:pt x="712" y="102"/>
                      </a:lnTo>
                      <a:lnTo>
                        <a:pt x="706" y="79"/>
                      </a:lnTo>
                      <a:lnTo>
                        <a:pt x="700" y="58"/>
                      </a:lnTo>
                      <a:lnTo>
                        <a:pt x="695" y="39"/>
                      </a:lnTo>
                      <a:lnTo>
                        <a:pt x="685" y="19"/>
                      </a:lnTo>
                      <a:lnTo>
                        <a:pt x="676" y="0"/>
                      </a:lnTo>
                      <a:lnTo>
                        <a:pt x="674" y="2"/>
                      </a:lnTo>
                      <a:lnTo>
                        <a:pt x="672" y="3"/>
                      </a:lnTo>
                      <a:lnTo>
                        <a:pt x="681" y="22"/>
                      </a:lnTo>
                      <a:lnTo>
                        <a:pt x="691" y="41"/>
                      </a:lnTo>
                      <a:lnTo>
                        <a:pt x="697" y="62"/>
                      </a:lnTo>
                      <a:lnTo>
                        <a:pt x="702" y="81"/>
                      </a:lnTo>
                      <a:lnTo>
                        <a:pt x="708" y="102"/>
                      </a:lnTo>
                      <a:lnTo>
                        <a:pt x="710" y="125"/>
                      </a:lnTo>
                      <a:lnTo>
                        <a:pt x="712" y="146"/>
                      </a:lnTo>
                      <a:lnTo>
                        <a:pt x="714" y="168"/>
                      </a:lnTo>
                      <a:lnTo>
                        <a:pt x="712" y="191"/>
                      </a:lnTo>
                      <a:lnTo>
                        <a:pt x="710" y="212"/>
                      </a:lnTo>
                      <a:lnTo>
                        <a:pt x="708" y="235"/>
                      </a:lnTo>
                      <a:lnTo>
                        <a:pt x="702" y="256"/>
                      </a:lnTo>
                      <a:lnTo>
                        <a:pt x="702" y="261"/>
                      </a:lnTo>
                      <a:lnTo>
                        <a:pt x="704" y="269"/>
                      </a:lnTo>
                      <a:lnTo>
                        <a:pt x="710" y="244"/>
                      </a:lnTo>
                      <a:lnTo>
                        <a:pt x="714" y="220"/>
                      </a:lnTo>
                      <a:lnTo>
                        <a:pt x="717" y="193"/>
                      </a:lnTo>
                      <a:lnTo>
                        <a:pt x="717" y="168"/>
                      </a:lnTo>
                      <a:close/>
                      <a:moveTo>
                        <a:pt x="19" y="56"/>
                      </a:moveTo>
                      <a:lnTo>
                        <a:pt x="12" y="83"/>
                      </a:lnTo>
                      <a:lnTo>
                        <a:pt x="6" y="110"/>
                      </a:lnTo>
                      <a:lnTo>
                        <a:pt x="2" y="138"/>
                      </a:lnTo>
                      <a:lnTo>
                        <a:pt x="0" y="168"/>
                      </a:lnTo>
                      <a:lnTo>
                        <a:pt x="2" y="187"/>
                      </a:lnTo>
                      <a:lnTo>
                        <a:pt x="4" y="206"/>
                      </a:lnTo>
                      <a:lnTo>
                        <a:pt x="6" y="225"/>
                      </a:lnTo>
                      <a:lnTo>
                        <a:pt x="10" y="242"/>
                      </a:lnTo>
                      <a:lnTo>
                        <a:pt x="19" y="278"/>
                      </a:lnTo>
                      <a:lnTo>
                        <a:pt x="33" y="312"/>
                      </a:lnTo>
                      <a:lnTo>
                        <a:pt x="48" y="345"/>
                      </a:lnTo>
                      <a:lnTo>
                        <a:pt x="67" y="375"/>
                      </a:lnTo>
                      <a:lnTo>
                        <a:pt x="90" y="403"/>
                      </a:lnTo>
                      <a:lnTo>
                        <a:pt x="114" y="430"/>
                      </a:lnTo>
                      <a:lnTo>
                        <a:pt x="127" y="438"/>
                      </a:lnTo>
                      <a:lnTo>
                        <a:pt x="139" y="445"/>
                      </a:lnTo>
                      <a:lnTo>
                        <a:pt x="124" y="432"/>
                      </a:lnTo>
                      <a:lnTo>
                        <a:pt x="110" y="419"/>
                      </a:lnTo>
                      <a:lnTo>
                        <a:pt x="97" y="405"/>
                      </a:lnTo>
                      <a:lnTo>
                        <a:pt x="84" y="390"/>
                      </a:lnTo>
                      <a:lnTo>
                        <a:pt x="72" y="375"/>
                      </a:lnTo>
                      <a:lnTo>
                        <a:pt x="61" y="358"/>
                      </a:lnTo>
                      <a:lnTo>
                        <a:pt x="52" y="341"/>
                      </a:lnTo>
                      <a:lnTo>
                        <a:pt x="42" y="324"/>
                      </a:lnTo>
                      <a:lnTo>
                        <a:pt x="35" y="307"/>
                      </a:lnTo>
                      <a:lnTo>
                        <a:pt x="27" y="288"/>
                      </a:lnTo>
                      <a:lnTo>
                        <a:pt x="21" y="269"/>
                      </a:lnTo>
                      <a:lnTo>
                        <a:pt x="16" y="250"/>
                      </a:lnTo>
                      <a:lnTo>
                        <a:pt x="12" y="229"/>
                      </a:lnTo>
                      <a:lnTo>
                        <a:pt x="8" y="210"/>
                      </a:lnTo>
                      <a:lnTo>
                        <a:pt x="6" y="189"/>
                      </a:lnTo>
                      <a:lnTo>
                        <a:pt x="6" y="168"/>
                      </a:lnTo>
                      <a:lnTo>
                        <a:pt x="8" y="140"/>
                      </a:lnTo>
                      <a:lnTo>
                        <a:pt x="10" y="111"/>
                      </a:lnTo>
                      <a:lnTo>
                        <a:pt x="16" y="85"/>
                      </a:lnTo>
                      <a:lnTo>
                        <a:pt x="23" y="58"/>
                      </a:lnTo>
                      <a:lnTo>
                        <a:pt x="21" y="56"/>
                      </a:lnTo>
                      <a:lnTo>
                        <a:pt x="19" y="56"/>
                      </a:lnTo>
                      <a:close/>
                      <a:moveTo>
                        <a:pt x="435" y="519"/>
                      </a:moveTo>
                      <a:lnTo>
                        <a:pt x="458" y="513"/>
                      </a:lnTo>
                      <a:lnTo>
                        <a:pt x="477" y="506"/>
                      </a:lnTo>
                      <a:lnTo>
                        <a:pt x="497" y="498"/>
                      </a:lnTo>
                      <a:lnTo>
                        <a:pt x="516" y="491"/>
                      </a:lnTo>
                      <a:lnTo>
                        <a:pt x="535" y="479"/>
                      </a:lnTo>
                      <a:lnTo>
                        <a:pt x="554" y="470"/>
                      </a:lnTo>
                      <a:lnTo>
                        <a:pt x="571" y="457"/>
                      </a:lnTo>
                      <a:lnTo>
                        <a:pt x="588" y="443"/>
                      </a:lnTo>
                      <a:lnTo>
                        <a:pt x="604" y="430"/>
                      </a:lnTo>
                      <a:lnTo>
                        <a:pt x="619" y="415"/>
                      </a:lnTo>
                      <a:lnTo>
                        <a:pt x="632" y="400"/>
                      </a:lnTo>
                      <a:lnTo>
                        <a:pt x="645" y="383"/>
                      </a:lnTo>
                      <a:lnTo>
                        <a:pt x="659" y="366"/>
                      </a:lnTo>
                      <a:lnTo>
                        <a:pt x="670" y="348"/>
                      </a:lnTo>
                      <a:lnTo>
                        <a:pt x="679" y="330"/>
                      </a:lnTo>
                      <a:lnTo>
                        <a:pt x="689" y="311"/>
                      </a:lnTo>
                      <a:lnTo>
                        <a:pt x="689" y="301"/>
                      </a:lnTo>
                      <a:lnTo>
                        <a:pt x="691" y="294"/>
                      </a:lnTo>
                      <a:lnTo>
                        <a:pt x="681" y="314"/>
                      </a:lnTo>
                      <a:lnTo>
                        <a:pt x="670" y="337"/>
                      </a:lnTo>
                      <a:lnTo>
                        <a:pt x="659" y="358"/>
                      </a:lnTo>
                      <a:lnTo>
                        <a:pt x="645" y="377"/>
                      </a:lnTo>
                      <a:lnTo>
                        <a:pt x="630" y="396"/>
                      </a:lnTo>
                      <a:lnTo>
                        <a:pt x="615" y="413"/>
                      </a:lnTo>
                      <a:lnTo>
                        <a:pt x="598" y="430"/>
                      </a:lnTo>
                      <a:lnTo>
                        <a:pt x="579" y="445"/>
                      </a:lnTo>
                      <a:lnTo>
                        <a:pt x="560" y="458"/>
                      </a:lnTo>
                      <a:lnTo>
                        <a:pt x="541" y="472"/>
                      </a:lnTo>
                      <a:lnTo>
                        <a:pt x="520" y="483"/>
                      </a:lnTo>
                      <a:lnTo>
                        <a:pt x="497" y="494"/>
                      </a:lnTo>
                      <a:lnTo>
                        <a:pt x="475" y="502"/>
                      </a:lnTo>
                      <a:lnTo>
                        <a:pt x="452" y="510"/>
                      </a:lnTo>
                      <a:lnTo>
                        <a:pt x="429" y="515"/>
                      </a:lnTo>
                      <a:lnTo>
                        <a:pt x="404" y="519"/>
                      </a:lnTo>
                      <a:lnTo>
                        <a:pt x="420" y="519"/>
                      </a:lnTo>
                      <a:lnTo>
                        <a:pt x="435" y="519"/>
                      </a:lnTo>
                      <a:close/>
                    </a:path>
                  </a:pathLst>
                </a:custGeom>
                <a:solidFill>
                  <a:srgbClr val="B7B8D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740" name="Freeform 604"/>
                <p:cNvSpPr>
                  <a:spLocks noEditPoints="1"/>
                </p:cNvSpPr>
                <p:nvPr/>
              </p:nvSpPr>
              <p:spPr bwMode="auto">
                <a:xfrm>
                  <a:off x="1483" y="2106"/>
                  <a:ext cx="712" cy="517"/>
                </a:xfrm>
                <a:custGeom>
                  <a:avLst/>
                  <a:gdLst/>
                  <a:ahLst/>
                  <a:cxnLst>
                    <a:cxn ang="0">
                      <a:pos x="712" y="144"/>
                    </a:cxn>
                    <a:cxn ang="0">
                      <a:pos x="706" y="100"/>
                    </a:cxn>
                    <a:cxn ang="0">
                      <a:pos x="694" y="58"/>
                    </a:cxn>
                    <a:cxn ang="0">
                      <a:pos x="679" y="18"/>
                    </a:cxn>
                    <a:cxn ang="0">
                      <a:pos x="668" y="1"/>
                    </a:cxn>
                    <a:cxn ang="0">
                      <a:pos x="675" y="22"/>
                    </a:cxn>
                    <a:cxn ang="0">
                      <a:pos x="691" y="60"/>
                    </a:cxn>
                    <a:cxn ang="0">
                      <a:pos x="700" y="102"/>
                    </a:cxn>
                    <a:cxn ang="0">
                      <a:pos x="706" y="144"/>
                    </a:cxn>
                    <a:cxn ang="0">
                      <a:pos x="706" y="187"/>
                    </a:cxn>
                    <a:cxn ang="0">
                      <a:pos x="702" y="227"/>
                    </a:cxn>
                    <a:cxn ang="0">
                      <a:pos x="698" y="254"/>
                    </a:cxn>
                    <a:cxn ang="0">
                      <a:pos x="704" y="237"/>
                    </a:cxn>
                    <a:cxn ang="0">
                      <a:pos x="712" y="191"/>
                    </a:cxn>
                    <a:cxn ang="0">
                      <a:pos x="17" y="54"/>
                    </a:cxn>
                    <a:cxn ang="0">
                      <a:pos x="4" y="109"/>
                    </a:cxn>
                    <a:cxn ang="0">
                      <a:pos x="0" y="166"/>
                    </a:cxn>
                    <a:cxn ang="0">
                      <a:pos x="2" y="206"/>
                    </a:cxn>
                    <a:cxn ang="0">
                      <a:pos x="8" y="244"/>
                    </a:cxn>
                    <a:cxn ang="0">
                      <a:pos x="19" y="282"/>
                    </a:cxn>
                    <a:cxn ang="0">
                      <a:pos x="32" y="316"/>
                    </a:cxn>
                    <a:cxn ang="0">
                      <a:pos x="51" y="350"/>
                    </a:cxn>
                    <a:cxn ang="0">
                      <a:pos x="72" y="381"/>
                    </a:cxn>
                    <a:cxn ang="0">
                      <a:pos x="95" y="409"/>
                    </a:cxn>
                    <a:cxn ang="0">
                      <a:pos x="122" y="436"/>
                    </a:cxn>
                    <a:cxn ang="0">
                      <a:pos x="148" y="449"/>
                    </a:cxn>
                    <a:cxn ang="0">
                      <a:pos x="118" y="424"/>
                    </a:cxn>
                    <a:cxn ang="0">
                      <a:pos x="89" y="396"/>
                    </a:cxn>
                    <a:cxn ang="0">
                      <a:pos x="65" y="364"/>
                    </a:cxn>
                    <a:cxn ang="0">
                      <a:pos x="44" y="328"/>
                    </a:cxn>
                    <a:cxn ang="0">
                      <a:pos x="27" y="290"/>
                    </a:cxn>
                    <a:cxn ang="0">
                      <a:pos x="15" y="250"/>
                    </a:cxn>
                    <a:cxn ang="0">
                      <a:pos x="6" y="210"/>
                    </a:cxn>
                    <a:cxn ang="0">
                      <a:pos x="4" y="166"/>
                    </a:cxn>
                    <a:cxn ang="0">
                      <a:pos x="8" y="111"/>
                    </a:cxn>
                    <a:cxn ang="0">
                      <a:pos x="21" y="58"/>
                    </a:cxn>
                    <a:cxn ang="0">
                      <a:pos x="17" y="54"/>
                    </a:cxn>
                    <a:cxn ang="0">
                      <a:pos x="438" y="511"/>
                    </a:cxn>
                    <a:cxn ang="0">
                      <a:pos x="482" y="498"/>
                    </a:cxn>
                    <a:cxn ang="0">
                      <a:pos x="524" y="479"/>
                    </a:cxn>
                    <a:cxn ang="0">
                      <a:pos x="562" y="456"/>
                    </a:cxn>
                    <a:cxn ang="0">
                      <a:pos x="596" y="428"/>
                    </a:cxn>
                    <a:cxn ang="0">
                      <a:pos x="628" y="396"/>
                    </a:cxn>
                    <a:cxn ang="0">
                      <a:pos x="655" y="360"/>
                    </a:cxn>
                    <a:cxn ang="0">
                      <a:pos x="675" y="320"/>
                    </a:cxn>
                    <a:cxn ang="0">
                      <a:pos x="687" y="290"/>
                    </a:cxn>
                    <a:cxn ang="0">
                      <a:pos x="677" y="305"/>
                    </a:cxn>
                    <a:cxn ang="0">
                      <a:pos x="655" y="350"/>
                    </a:cxn>
                    <a:cxn ang="0">
                      <a:pos x="626" y="392"/>
                    </a:cxn>
                    <a:cxn ang="0">
                      <a:pos x="590" y="428"/>
                    </a:cxn>
                    <a:cxn ang="0">
                      <a:pos x="550" y="458"/>
                    </a:cxn>
                    <a:cxn ang="0">
                      <a:pos x="507" y="483"/>
                    </a:cxn>
                    <a:cxn ang="0">
                      <a:pos x="459" y="502"/>
                    </a:cxn>
                    <a:cxn ang="0">
                      <a:pos x="410" y="513"/>
                    </a:cxn>
                    <a:cxn ang="0">
                      <a:pos x="385" y="517"/>
                    </a:cxn>
                    <a:cxn ang="0">
                      <a:pos x="402" y="517"/>
                    </a:cxn>
                  </a:cxnLst>
                  <a:rect l="0" t="0" r="r" b="b"/>
                  <a:pathLst>
                    <a:path w="712" h="517">
                      <a:moveTo>
                        <a:pt x="712" y="166"/>
                      </a:moveTo>
                      <a:lnTo>
                        <a:pt x="712" y="144"/>
                      </a:lnTo>
                      <a:lnTo>
                        <a:pt x="710" y="121"/>
                      </a:lnTo>
                      <a:lnTo>
                        <a:pt x="706" y="100"/>
                      </a:lnTo>
                      <a:lnTo>
                        <a:pt x="700" y="79"/>
                      </a:lnTo>
                      <a:lnTo>
                        <a:pt x="694" y="58"/>
                      </a:lnTo>
                      <a:lnTo>
                        <a:pt x="689" y="37"/>
                      </a:lnTo>
                      <a:lnTo>
                        <a:pt x="679" y="18"/>
                      </a:lnTo>
                      <a:lnTo>
                        <a:pt x="670" y="0"/>
                      </a:lnTo>
                      <a:lnTo>
                        <a:pt x="668" y="1"/>
                      </a:lnTo>
                      <a:lnTo>
                        <a:pt x="666" y="3"/>
                      </a:lnTo>
                      <a:lnTo>
                        <a:pt x="675" y="22"/>
                      </a:lnTo>
                      <a:lnTo>
                        <a:pt x="683" y="41"/>
                      </a:lnTo>
                      <a:lnTo>
                        <a:pt x="691" y="60"/>
                      </a:lnTo>
                      <a:lnTo>
                        <a:pt x="696" y="81"/>
                      </a:lnTo>
                      <a:lnTo>
                        <a:pt x="700" y="102"/>
                      </a:lnTo>
                      <a:lnTo>
                        <a:pt x="704" y="123"/>
                      </a:lnTo>
                      <a:lnTo>
                        <a:pt x="706" y="144"/>
                      </a:lnTo>
                      <a:lnTo>
                        <a:pt x="708" y="166"/>
                      </a:lnTo>
                      <a:lnTo>
                        <a:pt x="706" y="187"/>
                      </a:lnTo>
                      <a:lnTo>
                        <a:pt x="704" y="208"/>
                      </a:lnTo>
                      <a:lnTo>
                        <a:pt x="702" y="227"/>
                      </a:lnTo>
                      <a:lnTo>
                        <a:pt x="698" y="248"/>
                      </a:lnTo>
                      <a:lnTo>
                        <a:pt x="698" y="254"/>
                      </a:lnTo>
                      <a:lnTo>
                        <a:pt x="698" y="259"/>
                      </a:lnTo>
                      <a:lnTo>
                        <a:pt x="704" y="237"/>
                      </a:lnTo>
                      <a:lnTo>
                        <a:pt x="708" y="214"/>
                      </a:lnTo>
                      <a:lnTo>
                        <a:pt x="712" y="191"/>
                      </a:lnTo>
                      <a:lnTo>
                        <a:pt x="712" y="166"/>
                      </a:lnTo>
                      <a:close/>
                      <a:moveTo>
                        <a:pt x="17" y="54"/>
                      </a:moveTo>
                      <a:lnTo>
                        <a:pt x="10" y="81"/>
                      </a:lnTo>
                      <a:lnTo>
                        <a:pt x="4" y="109"/>
                      </a:lnTo>
                      <a:lnTo>
                        <a:pt x="0" y="138"/>
                      </a:lnTo>
                      <a:lnTo>
                        <a:pt x="0" y="166"/>
                      </a:lnTo>
                      <a:lnTo>
                        <a:pt x="0" y="185"/>
                      </a:lnTo>
                      <a:lnTo>
                        <a:pt x="2" y="206"/>
                      </a:lnTo>
                      <a:lnTo>
                        <a:pt x="4" y="225"/>
                      </a:lnTo>
                      <a:lnTo>
                        <a:pt x="8" y="244"/>
                      </a:lnTo>
                      <a:lnTo>
                        <a:pt x="13" y="263"/>
                      </a:lnTo>
                      <a:lnTo>
                        <a:pt x="19" y="282"/>
                      </a:lnTo>
                      <a:lnTo>
                        <a:pt x="25" y="299"/>
                      </a:lnTo>
                      <a:lnTo>
                        <a:pt x="32" y="316"/>
                      </a:lnTo>
                      <a:lnTo>
                        <a:pt x="42" y="333"/>
                      </a:lnTo>
                      <a:lnTo>
                        <a:pt x="51" y="350"/>
                      </a:lnTo>
                      <a:lnTo>
                        <a:pt x="61" y="365"/>
                      </a:lnTo>
                      <a:lnTo>
                        <a:pt x="72" y="381"/>
                      </a:lnTo>
                      <a:lnTo>
                        <a:pt x="84" y="396"/>
                      </a:lnTo>
                      <a:lnTo>
                        <a:pt x="95" y="409"/>
                      </a:lnTo>
                      <a:lnTo>
                        <a:pt x="108" y="422"/>
                      </a:lnTo>
                      <a:lnTo>
                        <a:pt x="122" y="436"/>
                      </a:lnTo>
                      <a:lnTo>
                        <a:pt x="135" y="443"/>
                      </a:lnTo>
                      <a:lnTo>
                        <a:pt x="148" y="449"/>
                      </a:lnTo>
                      <a:lnTo>
                        <a:pt x="133" y="438"/>
                      </a:lnTo>
                      <a:lnTo>
                        <a:pt x="118" y="424"/>
                      </a:lnTo>
                      <a:lnTo>
                        <a:pt x="103" y="409"/>
                      </a:lnTo>
                      <a:lnTo>
                        <a:pt x="89" y="396"/>
                      </a:lnTo>
                      <a:lnTo>
                        <a:pt x="76" y="379"/>
                      </a:lnTo>
                      <a:lnTo>
                        <a:pt x="65" y="364"/>
                      </a:lnTo>
                      <a:lnTo>
                        <a:pt x="53" y="345"/>
                      </a:lnTo>
                      <a:lnTo>
                        <a:pt x="44" y="328"/>
                      </a:lnTo>
                      <a:lnTo>
                        <a:pt x="34" y="309"/>
                      </a:lnTo>
                      <a:lnTo>
                        <a:pt x="27" y="290"/>
                      </a:lnTo>
                      <a:lnTo>
                        <a:pt x="19" y="271"/>
                      </a:lnTo>
                      <a:lnTo>
                        <a:pt x="15" y="250"/>
                      </a:lnTo>
                      <a:lnTo>
                        <a:pt x="10" y="231"/>
                      </a:lnTo>
                      <a:lnTo>
                        <a:pt x="6" y="210"/>
                      </a:lnTo>
                      <a:lnTo>
                        <a:pt x="4" y="187"/>
                      </a:lnTo>
                      <a:lnTo>
                        <a:pt x="4" y="166"/>
                      </a:lnTo>
                      <a:lnTo>
                        <a:pt x="6" y="138"/>
                      </a:lnTo>
                      <a:lnTo>
                        <a:pt x="8" y="111"/>
                      </a:lnTo>
                      <a:lnTo>
                        <a:pt x="13" y="85"/>
                      </a:lnTo>
                      <a:lnTo>
                        <a:pt x="21" y="58"/>
                      </a:lnTo>
                      <a:lnTo>
                        <a:pt x="19" y="56"/>
                      </a:lnTo>
                      <a:lnTo>
                        <a:pt x="17" y="54"/>
                      </a:lnTo>
                      <a:close/>
                      <a:moveTo>
                        <a:pt x="416" y="517"/>
                      </a:moveTo>
                      <a:lnTo>
                        <a:pt x="438" y="511"/>
                      </a:lnTo>
                      <a:lnTo>
                        <a:pt x="461" y="506"/>
                      </a:lnTo>
                      <a:lnTo>
                        <a:pt x="482" y="498"/>
                      </a:lnTo>
                      <a:lnTo>
                        <a:pt x="503" y="491"/>
                      </a:lnTo>
                      <a:lnTo>
                        <a:pt x="524" y="479"/>
                      </a:lnTo>
                      <a:lnTo>
                        <a:pt x="543" y="468"/>
                      </a:lnTo>
                      <a:lnTo>
                        <a:pt x="562" y="456"/>
                      </a:lnTo>
                      <a:lnTo>
                        <a:pt x="581" y="443"/>
                      </a:lnTo>
                      <a:lnTo>
                        <a:pt x="596" y="428"/>
                      </a:lnTo>
                      <a:lnTo>
                        <a:pt x="613" y="413"/>
                      </a:lnTo>
                      <a:lnTo>
                        <a:pt x="628" y="396"/>
                      </a:lnTo>
                      <a:lnTo>
                        <a:pt x="641" y="379"/>
                      </a:lnTo>
                      <a:lnTo>
                        <a:pt x="655" y="360"/>
                      </a:lnTo>
                      <a:lnTo>
                        <a:pt x="666" y="341"/>
                      </a:lnTo>
                      <a:lnTo>
                        <a:pt x="675" y="320"/>
                      </a:lnTo>
                      <a:lnTo>
                        <a:pt x="685" y="299"/>
                      </a:lnTo>
                      <a:lnTo>
                        <a:pt x="687" y="290"/>
                      </a:lnTo>
                      <a:lnTo>
                        <a:pt x="687" y="282"/>
                      </a:lnTo>
                      <a:lnTo>
                        <a:pt x="677" y="305"/>
                      </a:lnTo>
                      <a:lnTo>
                        <a:pt x="668" y="328"/>
                      </a:lnTo>
                      <a:lnTo>
                        <a:pt x="655" y="350"/>
                      </a:lnTo>
                      <a:lnTo>
                        <a:pt x="641" y="371"/>
                      </a:lnTo>
                      <a:lnTo>
                        <a:pt x="626" y="392"/>
                      </a:lnTo>
                      <a:lnTo>
                        <a:pt x="609" y="409"/>
                      </a:lnTo>
                      <a:lnTo>
                        <a:pt x="590" y="428"/>
                      </a:lnTo>
                      <a:lnTo>
                        <a:pt x="571" y="443"/>
                      </a:lnTo>
                      <a:lnTo>
                        <a:pt x="550" y="458"/>
                      </a:lnTo>
                      <a:lnTo>
                        <a:pt x="529" y="472"/>
                      </a:lnTo>
                      <a:lnTo>
                        <a:pt x="507" y="483"/>
                      </a:lnTo>
                      <a:lnTo>
                        <a:pt x="484" y="492"/>
                      </a:lnTo>
                      <a:lnTo>
                        <a:pt x="459" y="502"/>
                      </a:lnTo>
                      <a:lnTo>
                        <a:pt x="435" y="508"/>
                      </a:lnTo>
                      <a:lnTo>
                        <a:pt x="410" y="513"/>
                      </a:lnTo>
                      <a:lnTo>
                        <a:pt x="383" y="517"/>
                      </a:lnTo>
                      <a:lnTo>
                        <a:pt x="385" y="517"/>
                      </a:lnTo>
                      <a:lnTo>
                        <a:pt x="389" y="517"/>
                      </a:lnTo>
                      <a:lnTo>
                        <a:pt x="402" y="517"/>
                      </a:lnTo>
                      <a:lnTo>
                        <a:pt x="416" y="517"/>
                      </a:lnTo>
                      <a:close/>
                    </a:path>
                  </a:pathLst>
                </a:custGeom>
                <a:solidFill>
                  <a:srgbClr val="B7B8D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741" name="Freeform 605"/>
                <p:cNvSpPr>
                  <a:spLocks noEditPoints="1"/>
                </p:cNvSpPr>
                <p:nvPr/>
              </p:nvSpPr>
              <p:spPr bwMode="auto">
                <a:xfrm>
                  <a:off x="1485" y="2107"/>
                  <a:ext cx="708" cy="516"/>
                </a:xfrm>
                <a:custGeom>
                  <a:avLst/>
                  <a:gdLst/>
                  <a:ahLst/>
                  <a:cxnLst>
                    <a:cxn ang="0">
                      <a:pos x="706" y="143"/>
                    </a:cxn>
                    <a:cxn ang="0">
                      <a:pos x="702" y="99"/>
                    </a:cxn>
                    <a:cxn ang="0">
                      <a:pos x="691" y="59"/>
                    </a:cxn>
                    <a:cxn ang="0">
                      <a:pos x="675" y="19"/>
                    </a:cxn>
                    <a:cxn ang="0">
                      <a:pos x="666" y="2"/>
                    </a:cxn>
                    <a:cxn ang="0">
                      <a:pos x="672" y="23"/>
                    </a:cxn>
                    <a:cxn ang="0">
                      <a:pos x="687" y="61"/>
                    </a:cxn>
                    <a:cxn ang="0">
                      <a:pos x="696" y="101"/>
                    </a:cxn>
                    <a:cxn ang="0">
                      <a:pos x="702" y="143"/>
                    </a:cxn>
                    <a:cxn ang="0">
                      <a:pos x="702" y="184"/>
                    </a:cxn>
                    <a:cxn ang="0">
                      <a:pos x="698" y="222"/>
                    </a:cxn>
                    <a:cxn ang="0">
                      <a:pos x="696" y="247"/>
                    </a:cxn>
                    <a:cxn ang="0">
                      <a:pos x="702" y="232"/>
                    </a:cxn>
                    <a:cxn ang="0">
                      <a:pos x="706" y="188"/>
                    </a:cxn>
                    <a:cxn ang="0">
                      <a:pos x="17" y="55"/>
                    </a:cxn>
                    <a:cxn ang="0">
                      <a:pos x="4" y="108"/>
                    </a:cxn>
                    <a:cxn ang="0">
                      <a:pos x="0" y="165"/>
                    </a:cxn>
                    <a:cxn ang="0">
                      <a:pos x="2" y="207"/>
                    </a:cxn>
                    <a:cxn ang="0">
                      <a:pos x="10" y="247"/>
                    </a:cxn>
                    <a:cxn ang="0">
                      <a:pos x="21" y="285"/>
                    </a:cxn>
                    <a:cxn ang="0">
                      <a:pos x="36" y="321"/>
                    </a:cxn>
                    <a:cxn ang="0">
                      <a:pos x="55" y="355"/>
                    </a:cxn>
                    <a:cxn ang="0">
                      <a:pos x="78" y="387"/>
                    </a:cxn>
                    <a:cxn ang="0">
                      <a:pos x="104" y="416"/>
                    </a:cxn>
                    <a:cxn ang="0">
                      <a:pos x="133" y="442"/>
                    </a:cxn>
                    <a:cxn ang="0">
                      <a:pos x="159" y="455"/>
                    </a:cxn>
                    <a:cxn ang="0">
                      <a:pos x="127" y="431"/>
                    </a:cxn>
                    <a:cxn ang="0">
                      <a:pos x="97" y="400"/>
                    </a:cxn>
                    <a:cxn ang="0">
                      <a:pos x="70" y="368"/>
                    </a:cxn>
                    <a:cxn ang="0">
                      <a:pos x="47" y="332"/>
                    </a:cxn>
                    <a:cxn ang="0">
                      <a:pos x="29" y="294"/>
                    </a:cxn>
                    <a:cxn ang="0">
                      <a:pos x="15" y="253"/>
                    </a:cxn>
                    <a:cxn ang="0">
                      <a:pos x="8" y="209"/>
                    </a:cxn>
                    <a:cxn ang="0">
                      <a:pos x="4" y="165"/>
                    </a:cxn>
                    <a:cxn ang="0">
                      <a:pos x="10" y="110"/>
                    </a:cxn>
                    <a:cxn ang="0">
                      <a:pos x="21" y="59"/>
                    </a:cxn>
                    <a:cxn ang="0">
                      <a:pos x="17" y="55"/>
                    </a:cxn>
                    <a:cxn ang="0">
                      <a:pos x="423" y="512"/>
                    </a:cxn>
                    <a:cxn ang="0">
                      <a:pos x="469" y="499"/>
                    </a:cxn>
                    <a:cxn ang="0">
                      <a:pos x="514" y="480"/>
                    </a:cxn>
                    <a:cxn ang="0">
                      <a:pos x="554" y="455"/>
                    </a:cxn>
                    <a:cxn ang="0">
                      <a:pos x="592" y="427"/>
                    </a:cxn>
                    <a:cxn ang="0">
                      <a:pos x="624" y="393"/>
                    </a:cxn>
                    <a:cxn ang="0">
                      <a:pos x="653" y="355"/>
                    </a:cxn>
                    <a:cxn ang="0">
                      <a:pos x="675" y="311"/>
                    </a:cxn>
                    <a:cxn ang="0">
                      <a:pos x="685" y="281"/>
                    </a:cxn>
                    <a:cxn ang="0">
                      <a:pos x="677" y="296"/>
                    </a:cxn>
                    <a:cxn ang="0">
                      <a:pos x="653" y="344"/>
                    </a:cxn>
                    <a:cxn ang="0">
                      <a:pos x="622" y="387"/>
                    </a:cxn>
                    <a:cxn ang="0">
                      <a:pos x="586" y="425"/>
                    </a:cxn>
                    <a:cxn ang="0">
                      <a:pos x="544" y="457"/>
                    </a:cxn>
                    <a:cxn ang="0">
                      <a:pos x="497" y="484"/>
                    </a:cxn>
                    <a:cxn ang="0">
                      <a:pos x="446" y="501"/>
                    </a:cxn>
                    <a:cxn ang="0">
                      <a:pos x="393" y="512"/>
                    </a:cxn>
                    <a:cxn ang="0">
                      <a:pos x="376" y="514"/>
                    </a:cxn>
                    <a:cxn ang="0">
                      <a:pos x="393" y="516"/>
                    </a:cxn>
                  </a:cxnLst>
                  <a:rect l="0" t="0" r="r" b="b"/>
                  <a:pathLst>
                    <a:path w="708" h="516">
                      <a:moveTo>
                        <a:pt x="708" y="165"/>
                      </a:moveTo>
                      <a:lnTo>
                        <a:pt x="706" y="143"/>
                      </a:lnTo>
                      <a:lnTo>
                        <a:pt x="704" y="122"/>
                      </a:lnTo>
                      <a:lnTo>
                        <a:pt x="702" y="99"/>
                      </a:lnTo>
                      <a:lnTo>
                        <a:pt x="696" y="78"/>
                      </a:lnTo>
                      <a:lnTo>
                        <a:pt x="691" y="59"/>
                      </a:lnTo>
                      <a:lnTo>
                        <a:pt x="685" y="38"/>
                      </a:lnTo>
                      <a:lnTo>
                        <a:pt x="675" y="19"/>
                      </a:lnTo>
                      <a:lnTo>
                        <a:pt x="666" y="0"/>
                      </a:lnTo>
                      <a:lnTo>
                        <a:pt x="666" y="2"/>
                      </a:lnTo>
                      <a:lnTo>
                        <a:pt x="664" y="4"/>
                      </a:lnTo>
                      <a:lnTo>
                        <a:pt x="672" y="23"/>
                      </a:lnTo>
                      <a:lnTo>
                        <a:pt x="679" y="42"/>
                      </a:lnTo>
                      <a:lnTo>
                        <a:pt x="687" y="61"/>
                      </a:lnTo>
                      <a:lnTo>
                        <a:pt x="692" y="80"/>
                      </a:lnTo>
                      <a:lnTo>
                        <a:pt x="696" y="101"/>
                      </a:lnTo>
                      <a:lnTo>
                        <a:pt x="700" y="122"/>
                      </a:lnTo>
                      <a:lnTo>
                        <a:pt x="702" y="143"/>
                      </a:lnTo>
                      <a:lnTo>
                        <a:pt x="702" y="165"/>
                      </a:lnTo>
                      <a:lnTo>
                        <a:pt x="702" y="184"/>
                      </a:lnTo>
                      <a:lnTo>
                        <a:pt x="700" y="203"/>
                      </a:lnTo>
                      <a:lnTo>
                        <a:pt x="698" y="222"/>
                      </a:lnTo>
                      <a:lnTo>
                        <a:pt x="694" y="239"/>
                      </a:lnTo>
                      <a:lnTo>
                        <a:pt x="696" y="247"/>
                      </a:lnTo>
                      <a:lnTo>
                        <a:pt x="696" y="253"/>
                      </a:lnTo>
                      <a:lnTo>
                        <a:pt x="702" y="232"/>
                      </a:lnTo>
                      <a:lnTo>
                        <a:pt x="704" y="209"/>
                      </a:lnTo>
                      <a:lnTo>
                        <a:pt x="706" y="188"/>
                      </a:lnTo>
                      <a:lnTo>
                        <a:pt x="708" y="165"/>
                      </a:lnTo>
                      <a:close/>
                      <a:moveTo>
                        <a:pt x="17" y="55"/>
                      </a:moveTo>
                      <a:lnTo>
                        <a:pt x="10" y="82"/>
                      </a:lnTo>
                      <a:lnTo>
                        <a:pt x="4" y="108"/>
                      </a:lnTo>
                      <a:lnTo>
                        <a:pt x="2" y="137"/>
                      </a:lnTo>
                      <a:lnTo>
                        <a:pt x="0" y="165"/>
                      </a:lnTo>
                      <a:lnTo>
                        <a:pt x="0" y="186"/>
                      </a:lnTo>
                      <a:lnTo>
                        <a:pt x="2" y="207"/>
                      </a:lnTo>
                      <a:lnTo>
                        <a:pt x="6" y="226"/>
                      </a:lnTo>
                      <a:lnTo>
                        <a:pt x="10" y="247"/>
                      </a:lnTo>
                      <a:lnTo>
                        <a:pt x="15" y="266"/>
                      </a:lnTo>
                      <a:lnTo>
                        <a:pt x="21" y="285"/>
                      </a:lnTo>
                      <a:lnTo>
                        <a:pt x="29" y="304"/>
                      </a:lnTo>
                      <a:lnTo>
                        <a:pt x="36" y="321"/>
                      </a:lnTo>
                      <a:lnTo>
                        <a:pt x="46" y="338"/>
                      </a:lnTo>
                      <a:lnTo>
                        <a:pt x="55" y="355"/>
                      </a:lnTo>
                      <a:lnTo>
                        <a:pt x="66" y="372"/>
                      </a:lnTo>
                      <a:lnTo>
                        <a:pt x="78" y="387"/>
                      </a:lnTo>
                      <a:lnTo>
                        <a:pt x="91" y="402"/>
                      </a:lnTo>
                      <a:lnTo>
                        <a:pt x="104" y="416"/>
                      </a:lnTo>
                      <a:lnTo>
                        <a:pt x="118" y="429"/>
                      </a:lnTo>
                      <a:lnTo>
                        <a:pt x="133" y="442"/>
                      </a:lnTo>
                      <a:lnTo>
                        <a:pt x="146" y="450"/>
                      </a:lnTo>
                      <a:lnTo>
                        <a:pt x="159" y="455"/>
                      </a:lnTo>
                      <a:lnTo>
                        <a:pt x="142" y="444"/>
                      </a:lnTo>
                      <a:lnTo>
                        <a:pt x="127" y="431"/>
                      </a:lnTo>
                      <a:lnTo>
                        <a:pt x="110" y="416"/>
                      </a:lnTo>
                      <a:lnTo>
                        <a:pt x="97" y="400"/>
                      </a:lnTo>
                      <a:lnTo>
                        <a:pt x="82" y="385"/>
                      </a:lnTo>
                      <a:lnTo>
                        <a:pt x="70" y="368"/>
                      </a:lnTo>
                      <a:lnTo>
                        <a:pt x="57" y="351"/>
                      </a:lnTo>
                      <a:lnTo>
                        <a:pt x="47" y="332"/>
                      </a:lnTo>
                      <a:lnTo>
                        <a:pt x="38" y="313"/>
                      </a:lnTo>
                      <a:lnTo>
                        <a:pt x="29" y="294"/>
                      </a:lnTo>
                      <a:lnTo>
                        <a:pt x="21" y="273"/>
                      </a:lnTo>
                      <a:lnTo>
                        <a:pt x="15" y="253"/>
                      </a:lnTo>
                      <a:lnTo>
                        <a:pt x="11" y="232"/>
                      </a:lnTo>
                      <a:lnTo>
                        <a:pt x="8" y="209"/>
                      </a:lnTo>
                      <a:lnTo>
                        <a:pt x="6" y="188"/>
                      </a:lnTo>
                      <a:lnTo>
                        <a:pt x="4" y="165"/>
                      </a:lnTo>
                      <a:lnTo>
                        <a:pt x="6" y="137"/>
                      </a:lnTo>
                      <a:lnTo>
                        <a:pt x="10" y="110"/>
                      </a:lnTo>
                      <a:lnTo>
                        <a:pt x="13" y="84"/>
                      </a:lnTo>
                      <a:lnTo>
                        <a:pt x="21" y="59"/>
                      </a:lnTo>
                      <a:lnTo>
                        <a:pt x="19" y="57"/>
                      </a:lnTo>
                      <a:lnTo>
                        <a:pt x="17" y="55"/>
                      </a:lnTo>
                      <a:close/>
                      <a:moveTo>
                        <a:pt x="398" y="516"/>
                      </a:moveTo>
                      <a:lnTo>
                        <a:pt x="423" y="512"/>
                      </a:lnTo>
                      <a:lnTo>
                        <a:pt x="446" y="507"/>
                      </a:lnTo>
                      <a:lnTo>
                        <a:pt x="469" y="499"/>
                      </a:lnTo>
                      <a:lnTo>
                        <a:pt x="491" y="491"/>
                      </a:lnTo>
                      <a:lnTo>
                        <a:pt x="514" y="480"/>
                      </a:lnTo>
                      <a:lnTo>
                        <a:pt x="535" y="469"/>
                      </a:lnTo>
                      <a:lnTo>
                        <a:pt x="554" y="455"/>
                      </a:lnTo>
                      <a:lnTo>
                        <a:pt x="573" y="442"/>
                      </a:lnTo>
                      <a:lnTo>
                        <a:pt x="592" y="427"/>
                      </a:lnTo>
                      <a:lnTo>
                        <a:pt x="609" y="410"/>
                      </a:lnTo>
                      <a:lnTo>
                        <a:pt x="624" y="393"/>
                      </a:lnTo>
                      <a:lnTo>
                        <a:pt x="639" y="374"/>
                      </a:lnTo>
                      <a:lnTo>
                        <a:pt x="653" y="355"/>
                      </a:lnTo>
                      <a:lnTo>
                        <a:pt x="664" y="334"/>
                      </a:lnTo>
                      <a:lnTo>
                        <a:pt x="675" y="311"/>
                      </a:lnTo>
                      <a:lnTo>
                        <a:pt x="685" y="291"/>
                      </a:lnTo>
                      <a:lnTo>
                        <a:pt x="685" y="281"/>
                      </a:lnTo>
                      <a:lnTo>
                        <a:pt x="687" y="272"/>
                      </a:lnTo>
                      <a:lnTo>
                        <a:pt x="677" y="296"/>
                      </a:lnTo>
                      <a:lnTo>
                        <a:pt x="666" y="321"/>
                      </a:lnTo>
                      <a:lnTo>
                        <a:pt x="653" y="344"/>
                      </a:lnTo>
                      <a:lnTo>
                        <a:pt x="639" y="366"/>
                      </a:lnTo>
                      <a:lnTo>
                        <a:pt x="622" y="387"/>
                      </a:lnTo>
                      <a:lnTo>
                        <a:pt x="605" y="408"/>
                      </a:lnTo>
                      <a:lnTo>
                        <a:pt x="586" y="425"/>
                      </a:lnTo>
                      <a:lnTo>
                        <a:pt x="565" y="442"/>
                      </a:lnTo>
                      <a:lnTo>
                        <a:pt x="544" y="457"/>
                      </a:lnTo>
                      <a:lnTo>
                        <a:pt x="522" y="471"/>
                      </a:lnTo>
                      <a:lnTo>
                        <a:pt x="497" y="484"/>
                      </a:lnTo>
                      <a:lnTo>
                        <a:pt x="472" y="493"/>
                      </a:lnTo>
                      <a:lnTo>
                        <a:pt x="446" y="501"/>
                      </a:lnTo>
                      <a:lnTo>
                        <a:pt x="419" y="509"/>
                      </a:lnTo>
                      <a:lnTo>
                        <a:pt x="393" y="512"/>
                      </a:lnTo>
                      <a:lnTo>
                        <a:pt x="364" y="514"/>
                      </a:lnTo>
                      <a:lnTo>
                        <a:pt x="376" y="514"/>
                      </a:lnTo>
                      <a:lnTo>
                        <a:pt x="387" y="516"/>
                      </a:lnTo>
                      <a:lnTo>
                        <a:pt x="393" y="516"/>
                      </a:lnTo>
                      <a:lnTo>
                        <a:pt x="398" y="516"/>
                      </a:lnTo>
                      <a:close/>
                    </a:path>
                  </a:pathLst>
                </a:custGeom>
                <a:solidFill>
                  <a:srgbClr val="B8B8D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742" name="Freeform 606"/>
                <p:cNvSpPr>
                  <a:spLocks noEditPoints="1"/>
                </p:cNvSpPr>
                <p:nvPr/>
              </p:nvSpPr>
              <p:spPr bwMode="auto">
                <a:xfrm>
                  <a:off x="1487" y="2109"/>
                  <a:ext cx="704" cy="514"/>
                </a:xfrm>
                <a:custGeom>
                  <a:avLst/>
                  <a:gdLst/>
                  <a:ahLst/>
                  <a:cxnLst>
                    <a:cxn ang="0">
                      <a:pos x="702" y="141"/>
                    </a:cxn>
                    <a:cxn ang="0">
                      <a:pos x="696" y="99"/>
                    </a:cxn>
                    <a:cxn ang="0">
                      <a:pos x="687" y="57"/>
                    </a:cxn>
                    <a:cxn ang="0">
                      <a:pos x="671" y="19"/>
                    </a:cxn>
                    <a:cxn ang="0">
                      <a:pos x="662" y="2"/>
                    </a:cxn>
                    <a:cxn ang="0">
                      <a:pos x="668" y="21"/>
                    </a:cxn>
                    <a:cxn ang="0">
                      <a:pos x="683" y="59"/>
                    </a:cxn>
                    <a:cxn ang="0">
                      <a:pos x="692" y="101"/>
                    </a:cxn>
                    <a:cxn ang="0">
                      <a:pos x="698" y="143"/>
                    </a:cxn>
                    <a:cxn ang="0">
                      <a:pos x="698" y="180"/>
                    </a:cxn>
                    <a:cxn ang="0">
                      <a:pos x="694" y="215"/>
                    </a:cxn>
                    <a:cxn ang="0">
                      <a:pos x="692" y="237"/>
                    </a:cxn>
                    <a:cxn ang="0">
                      <a:pos x="698" y="224"/>
                    </a:cxn>
                    <a:cxn ang="0">
                      <a:pos x="702" y="184"/>
                    </a:cxn>
                    <a:cxn ang="0">
                      <a:pos x="17" y="55"/>
                    </a:cxn>
                    <a:cxn ang="0">
                      <a:pos x="4" y="108"/>
                    </a:cxn>
                    <a:cxn ang="0">
                      <a:pos x="0" y="163"/>
                    </a:cxn>
                    <a:cxn ang="0">
                      <a:pos x="2" y="207"/>
                    </a:cxn>
                    <a:cxn ang="0">
                      <a:pos x="11" y="247"/>
                    </a:cxn>
                    <a:cxn ang="0">
                      <a:pos x="23" y="287"/>
                    </a:cxn>
                    <a:cxn ang="0">
                      <a:pos x="40" y="325"/>
                    </a:cxn>
                    <a:cxn ang="0">
                      <a:pos x="61" y="361"/>
                    </a:cxn>
                    <a:cxn ang="0">
                      <a:pos x="85" y="393"/>
                    </a:cxn>
                    <a:cxn ang="0">
                      <a:pos x="114" y="421"/>
                    </a:cxn>
                    <a:cxn ang="0">
                      <a:pos x="144" y="446"/>
                    </a:cxn>
                    <a:cxn ang="0">
                      <a:pos x="173" y="459"/>
                    </a:cxn>
                    <a:cxn ang="0">
                      <a:pos x="137" y="435"/>
                    </a:cxn>
                    <a:cxn ang="0">
                      <a:pos x="104" y="406"/>
                    </a:cxn>
                    <a:cxn ang="0">
                      <a:pos x="76" y="372"/>
                    </a:cxn>
                    <a:cxn ang="0">
                      <a:pos x="51" y="336"/>
                    </a:cxn>
                    <a:cxn ang="0">
                      <a:pos x="30" y="296"/>
                    </a:cxn>
                    <a:cxn ang="0">
                      <a:pos x="17" y="254"/>
                    </a:cxn>
                    <a:cxn ang="0">
                      <a:pos x="8" y="209"/>
                    </a:cxn>
                    <a:cxn ang="0">
                      <a:pos x="6" y="163"/>
                    </a:cxn>
                    <a:cxn ang="0">
                      <a:pos x="9" y="108"/>
                    </a:cxn>
                    <a:cxn ang="0">
                      <a:pos x="21" y="57"/>
                    </a:cxn>
                    <a:cxn ang="0">
                      <a:pos x="17" y="55"/>
                    </a:cxn>
                    <a:cxn ang="0">
                      <a:pos x="406" y="510"/>
                    </a:cxn>
                    <a:cxn ang="0">
                      <a:pos x="455" y="499"/>
                    </a:cxn>
                    <a:cxn ang="0">
                      <a:pos x="503" y="480"/>
                    </a:cxn>
                    <a:cxn ang="0">
                      <a:pos x="546" y="455"/>
                    </a:cxn>
                    <a:cxn ang="0">
                      <a:pos x="586" y="425"/>
                    </a:cxn>
                    <a:cxn ang="0">
                      <a:pos x="622" y="389"/>
                    </a:cxn>
                    <a:cxn ang="0">
                      <a:pos x="651" y="347"/>
                    </a:cxn>
                    <a:cxn ang="0">
                      <a:pos x="673" y="302"/>
                    </a:cxn>
                    <a:cxn ang="0">
                      <a:pos x="685" y="270"/>
                    </a:cxn>
                    <a:cxn ang="0">
                      <a:pos x="675" y="287"/>
                    </a:cxn>
                    <a:cxn ang="0">
                      <a:pos x="653" y="336"/>
                    </a:cxn>
                    <a:cxn ang="0">
                      <a:pos x="620" y="381"/>
                    </a:cxn>
                    <a:cxn ang="0">
                      <a:pos x="582" y="421"/>
                    </a:cxn>
                    <a:cxn ang="0">
                      <a:pos x="539" y="455"/>
                    </a:cxn>
                    <a:cxn ang="0">
                      <a:pos x="491" y="480"/>
                    </a:cxn>
                    <a:cxn ang="0">
                      <a:pos x="438" y="499"/>
                    </a:cxn>
                    <a:cxn ang="0">
                      <a:pos x="381" y="508"/>
                    </a:cxn>
                    <a:cxn ang="0">
                      <a:pos x="349" y="510"/>
                    </a:cxn>
                    <a:cxn ang="0">
                      <a:pos x="362" y="512"/>
                    </a:cxn>
                  </a:cxnLst>
                  <a:rect l="0" t="0" r="r" b="b"/>
                  <a:pathLst>
                    <a:path w="704" h="514">
                      <a:moveTo>
                        <a:pt x="704" y="163"/>
                      </a:moveTo>
                      <a:lnTo>
                        <a:pt x="702" y="141"/>
                      </a:lnTo>
                      <a:lnTo>
                        <a:pt x="700" y="120"/>
                      </a:lnTo>
                      <a:lnTo>
                        <a:pt x="696" y="99"/>
                      </a:lnTo>
                      <a:lnTo>
                        <a:pt x="692" y="78"/>
                      </a:lnTo>
                      <a:lnTo>
                        <a:pt x="687" y="57"/>
                      </a:lnTo>
                      <a:lnTo>
                        <a:pt x="679" y="38"/>
                      </a:lnTo>
                      <a:lnTo>
                        <a:pt x="671" y="19"/>
                      </a:lnTo>
                      <a:lnTo>
                        <a:pt x="662" y="0"/>
                      </a:lnTo>
                      <a:lnTo>
                        <a:pt x="662" y="2"/>
                      </a:lnTo>
                      <a:lnTo>
                        <a:pt x="660" y="4"/>
                      </a:lnTo>
                      <a:lnTo>
                        <a:pt x="668" y="21"/>
                      </a:lnTo>
                      <a:lnTo>
                        <a:pt x="675" y="40"/>
                      </a:lnTo>
                      <a:lnTo>
                        <a:pt x="683" y="59"/>
                      </a:lnTo>
                      <a:lnTo>
                        <a:pt x="689" y="80"/>
                      </a:lnTo>
                      <a:lnTo>
                        <a:pt x="692" y="101"/>
                      </a:lnTo>
                      <a:lnTo>
                        <a:pt x="696" y="120"/>
                      </a:lnTo>
                      <a:lnTo>
                        <a:pt x="698" y="143"/>
                      </a:lnTo>
                      <a:lnTo>
                        <a:pt x="698" y="163"/>
                      </a:lnTo>
                      <a:lnTo>
                        <a:pt x="698" y="180"/>
                      </a:lnTo>
                      <a:lnTo>
                        <a:pt x="696" y="197"/>
                      </a:lnTo>
                      <a:lnTo>
                        <a:pt x="694" y="215"/>
                      </a:lnTo>
                      <a:lnTo>
                        <a:pt x="692" y="232"/>
                      </a:lnTo>
                      <a:lnTo>
                        <a:pt x="692" y="237"/>
                      </a:lnTo>
                      <a:lnTo>
                        <a:pt x="694" y="245"/>
                      </a:lnTo>
                      <a:lnTo>
                        <a:pt x="698" y="224"/>
                      </a:lnTo>
                      <a:lnTo>
                        <a:pt x="700" y="205"/>
                      </a:lnTo>
                      <a:lnTo>
                        <a:pt x="702" y="184"/>
                      </a:lnTo>
                      <a:lnTo>
                        <a:pt x="704" y="163"/>
                      </a:lnTo>
                      <a:close/>
                      <a:moveTo>
                        <a:pt x="17" y="55"/>
                      </a:moveTo>
                      <a:lnTo>
                        <a:pt x="9" y="82"/>
                      </a:lnTo>
                      <a:lnTo>
                        <a:pt x="4" y="108"/>
                      </a:lnTo>
                      <a:lnTo>
                        <a:pt x="2" y="135"/>
                      </a:lnTo>
                      <a:lnTo>
                        <a:pt x="0" y="163"/>
                      </a:lnTo>
                      <a:lnTo>
                        <a:pt x="0" y="184"/>
                      </a:lnTo>
                      <a:lnTo>
                        <a:pt x="2" y="207"/>
                      </a:lnTo>
                      <a:lnTo>
                        <a:pt x="6" y="228"/>
                      </a:lnTo>
                      <a:lnTo>
                        <a:pt x="11" y="247"/>
                      </a:lnTo>
                      <a:lnTo>
                        <a:pt x="15" y="268"/>
                      </a:lnTo>
                      <a:lnTo>
                        <a:pt x="23" y="287"/>
                      </a:lnTo>
                      <a:lnTo>
                        <a:pt x="30" y="306"/>
                      </a:lnTo>
                      <a:lnTo>
                        <a:pt x="40" y="325"/>
                      </a:lnTo>
                      <a:lnTo>
                        <a:pt x="49" y="342"/>
                      </a:lnTo>
                      <a:lnTo>
                        <a:pt x="61" y="361"/>
                      </a:lnTo>
                      <a:lnTo>
                        <a:pt x="72" y="376"/>
                      </a:lnTo>
                      <a:lnTo>
                        <a:pt x="85" y="393"/>
                      </a:lnTo>
                      <a:lnTo>
                        <a:pt x="99" y="406"/>
                      </a:lnTo>
                      <a:lnTo>
                        <a:pt x="114" y="421"/>
                      </a:lnTo>
                      <a:lnTo>
                        <a:pt x="129" y="435"/>
                      </a:lnTo>
                      <a:lnTo>
                        <a:pt x="144" y="446"/>
                      </a:lnTo>
                      <a:lnTo>
                        <a:pt x="157" y="453"/>
                      </a:lnTo>
                      <a:lnTo>
                        <a:pt x="173" y="459"/>
                      </a:lnTo>
                      <a:lnTo>
                        <a:pt x="154" y="448"/>
                      </a:lnTo>
                      <a:lnTo>
                        <a:pt x="137" y="435"/>
                      </a:lnTo>
                      <a:lnTo>
                        <a:pt x="119" y="421"/>
                      </a:lnTo>
                      <a:lnTo>
                        <a:pt x="104" y="406"/>
                      </a:lnTo>
                      <a:lnTo>
                        <a:pt x="89" y="389"/>
                      </a:lnTo>
                      <a:lnTo>
                        <a:pt x="76" y="372"/>
                      </a:lnTo>
                      <a:lnTo>
                        <a:pt x="63" y="355"/>
                      </a:lnTo>
                      <a:lnTo>
                        <a:pt x="51" y="336"/>
                      </a:lnTo>
                      <a:lnTo>
                        <a:pt x="40" y="317"/>
                      </a:lnTo>
                      <a:lnTo>
                        <a:pt x="30" y="296"/>
                      </a:lnTo>
                      <a:lnTo>
                        <a:pt x="23" y="275"/>
                      </a:lnTo>
                      <a:lnTo>
                        <a:pt x="17" y="254"/>
                      </a:lnTo>
                      <a:lnTo>
                        <a:pt x="11" y="232"/>
                      </a:lnTo>
                      <a:lnTo>
                        <a:pt x="8" y="209"/>
                      </a:lnTo>
                      <a:lnTo>
                        <a:pt x="6" y="186"/>
                      </a:lnTo>
                      <a:lnTo>
                        <a:pt x="6" y="163"/>
                      </a:lnTo>
                      <a:lnTo>
                        <a:pt x="6" y="135"/>
                      </a:lnTo>
                      <a:lnTo>
                        <a:pt x="9" y="108"/>
                      </a:lnTo>
                      <a:lnTo>
                        <a:pt x="13" y="84"/>
                      </a:lnTo>
                      <a:lnTo>
                        <a:pt x="21" y="57"/>
                      </a:lnTo>
                      <a:lnTo>
                        <a:pt x="19" y="57"/>
                      </a:lnTo>
                      <a:lnTo>
                        <a:pt x="17" y="55"/>
                      </a:lnTo>
                      <a:close/>
                      <a:moveTo>
                        <a:pt x="379" y="514"/>
                      </a:moveTo>
                      <a:lnTo>
                        <a:pt x="406" y="510"/>
                      </a:lnTo>
                      <a:lnTo>
                        <a:pt x="431" y="505"/>
                      </a:lnTo>
                      <a:lnTo>
                        <a:pt x="455" y="499"/>
                      </a:lnTo>
                      <a:lnTo>
                        <a:pt x="480" y="489"/>
                      </a:lnTo>
                      <a:lnTo>
                        <a:pt x="503" y="480"/>
                      </a:lnTo>
                      <a:lnTo>
                        <a:pt x="525" y="469"/>
                      </a:lnTo>
                      <a:lnTo>
                        <a:pt x="546" y="455"/>
                      </a:lnTo>
                      <a:lnTo>
                        <a:pt x="567" y="440"/>
                      </a:lnTo>
                      <a:lnTo>
                        <a:pt x="586" y="425"/>
                      </a:lnTo>
                      <a:lnTo>
                        <a:pt x="605" y="406"/>
                      </a:lnTo>
                      <a:lnTo>
                        <a:pt x="622" y="389"/>
                      </a:lnTo>
                      <a:lnTo>
                        <a:pt x="637" y="368"/>
                      </a:lnTo>
                      <a:lnTo>
                        <a:pt x="651" y="347"/>
                      </a:lnTo>
                      <a:lnTo>
                        <a:pt x="664" y="325"/>
                      </a:lnTo>
                      <a:lnTo>
                        <a:pt x="673" y="302"/>
                      </a:lnTo>
                      <a:lnTo>
                        <a:pt x="683" y="279"/>
                      </a:lnTo>
                      <a:lnTo>
                        <a:pt x="685" y="270"/>
                      </a:lnTo>
                      <a:lnTo>
                        <a:pt x="685" y="260"/>
                      </a:lnTo>
                      <a:lnTo>
                        <a:pt x="675" y="287"/>
                      </a:lnTo>
                      <a:lnTo>
                        <a:pt x="666" y="311"/>
                      </a:lnTo>
                      <a:lnTo>
                        <a:pt x="653" y="336"/>
                      </a:lnTo>
                      <a:lnTo>
                        <a:pt x="637" y="361"/>
                      </a:lnTo>
                      <a:lnTo>
                        <a:pt x="620" y="381"/>
                      </a:lnTo>
                      <a:lnTo>
                        <a:pt x="603" y="402"/>
                      </a:lnTo>
                      <a:lnTo>
                        <a:pt x="582" y="421"/>
                      </a:lnTo>
                      <a:lnTo>
                        <a:pt x="561" y="438"/>
                      </a:lnTo>
                      <a:lnTo>
                        <a:pt x="539" y="455"/>
                      </a:lnTo>
                      <a:lnTo>
                        <a:pt x="516" y="469"/>
                      </a:lnTo>
                      <a:lnTo>
                        <a:pt x="491" y="480"/>
                      </a:lnTo>
                      <a:lnTo>
                        <a:pt x="465" y="491"/>
                      </a:lnTo>
                      <a:lnTo>
                        <a:pt x="438" y="499"/>
                      </a:lnTo>
                      <a:lnTo>
                        <a:pt x="410" y="505"/>
                      </a:lnTo>
                      <a:lnTo>
                        <a:pt x="381" y="508"/>
                      </a:lnTo>
                      <a:lnTo>
                        <a:pt x="351" y="510"/>
                      </a:lnTo>
                      <a:lnTo>
                        <a:pt x="349" y="510"/>
                      </a:lnTo>
                      <a:lnTo>
                        <a:pt x="347" y="510"/>
                      </a:lnTo>
                      <a:lnTo>
                        <a:pt x="362" y="512"/>
                      </a:lnTo>
                      <a:lnTo>
                        <a:pt x="379" y="514"/>
                      </a:lnTo>
                      <a:close/>
                    </a:path>
                  </a:pathLst>
                </a:custGeom>
                <a:solidFill>
                  <a:srgbClr val="B8B8D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743" name="Freeform 607"/>
                <p:cNvSpPr>
                  <a:spLocks noEditPoints="1"/>
                </p:cNvSpPr>
                <p:nvPr/>
              </p:nvSpPr>
              <p:spPr bwMode="auto">
                <a:xfrm>
                  <a:off x="1489" y="2111"/>
                  <a:ext cx="698" cy="510"/>
                </a:xfrm>
                <a:custGeom>
                  <a:avLst/>
                  <a:gdLst/>
                  <a:ahLst/>
                  <a:cxnLst>
                    <a:cxn ang="0">
                      <a:pos x="698" y="139"/>
                    </a:cxn>
                    <a:cxn ang="0">
                      <a:pos x="692" y="97"/>
                    </a:cxn>
                    <a:cxn ang="0">
                      <a:pos x="683" y="57"/>
                    </a:cxn>
                    <a:cxn ang="0">
                      <a:pos x="668" y="19"/>
                    </a:cxn>
                    <a:cxn ang="0">
                      <a:pos x="658" y="2"/>
                    </a:cxn>
                    <a:cxn ang="0">
                      <a:pos x="664" y="21"/>
                    </a:cxn>
                    <a:cxn ang="0">
                      <a:pos x="679" y="59"/>
                    </a:cxn>
                    <a:cxn ang="0">
                      <a:pos x="688" y="99"/>
                    </a:cxn>
                    <a:cxn ang="0">
                      <a:pos x="694" y="141"/>
                    </a:cxn>
                    <a:cxn ang="0">
                      <a:pos x="694" y="177"/>
                    </a:cxn>
                    <a:cxn ang="0">
                      <a:pos x="690" y="209"/>
                    </a:cxn>
                    <a:cxn ang="0">
                      <a:pos x="690" y="230"/>
                    </a:cxn>
                    <a:cxn ang="0">
                      <a:pos x="694" y="218"/>
                    </a:cxn>
                    <a:cxn ang="0">
                      <a:pos x="698" y="180"/>
                    </a:cxn>
                    <a:cxn ang="0">
                      <a:pos x="17" y="55"/>
                    </a:cxn>
                    <a:cxn ang="0">
                      <a:pos x="6" y="106"/>
                    </a:cxn>
                    <a:cxn ang="0">
                      <a:pos x="0" y="161"/>
                    </a:cxn>
                    <a:cxn ang="0">
                      <a:pos x="4" y="205"/>
                    </a:cxn>
                    <a:cxn ang="0">
                      <a:pos x="11" y="249"/>
                    </a:cxn>
                    <a:cxn ang="0">
                      <a:pos x="25" y="290"/>
                    </a:cxn>
                    <a:cxn ang="0">
                      <a:pos x="43" y="328"/>
                    </a:cxn>
                    <a:cxn ang="0">
                      <a:pos x="66" y="364"/>
                    </a:cxn>
                    <a:cxn ang="0">
                      <a:pos x="93" y="396"/>
                    </a:cxn>
                    <a:cxn ang="0">
                      <a:pos x="123" y="427"/>
                    </a:cxn>
                    <a:cxn ang="0">
                      <a:pos x="155" y="451"/>
                    </a:cxn>
                    <a:cxn ang="0">
                      <a:pos x="184" y="463"/>
                    </a:cxn>
                    <a:cxn ang="0">
                      <a:pos x="146" y="438"/>
                    </a:cxn>
                    <a:cxn ang="0">
                      <a:pos x="112" y="410"/>
                    </a:cxn>
                    <a:cxn ang="0">
                      <a:pos x="80" y="376"/>
                    </a:cxn>
                    <a:cxn ang="0">
                      <a:pos x="55" y="340"/>
                    </a:cxn>
                    <a:cxn ang="0">
                      <a:pos x="34" y="298"/>
                    </a:cxn>
                    <a:cxn ang="0">
                      <a:pos x="19" y="254"/>
                    </a:cxn>
                    <a:cxn ang="0">
                      <a:pos x="7" y="209"/>
                    </a:cxn>
                    <a:cxn ang="0">
                      <a:pos x="6" y="161"/>
                    </a:cxn>
                    <a:cxn ang="0">
                      <a:pos x="9" y="108"/>
                    </a:cxn>
                    <a:cxn ang="0">
                      <a:pos x="21" y="57"/>
                    </a:cxn>
                    <a:cxn ang="0">
                      <a:pos x="17" y="55"/>
                    </a:cxn>
                    <a:cxn ang="0">
                      <a:pos x="389" y="508"/>
                    </a:cxn>
                    <a:cxn ang="0">
                      <a:pos x="442" y="497"/>
                    </a:cxn>
                    <a:cxn ang="0">
                      <a:pos x="493" y="480"/>
                    </a:cxn>
                    <a:cxn ang="0">
                      <a:pos x="540" y="453"/>
                    </a:cxn>
                    <a:cxn ang="0">
                      <a:pos x="582" y="421"/>
                    </a:cxn>
                    <a:cxn ang="0">
                      <a:pos x="618" y="383"/>
                    </a:cxn>
                    <a:cxn ang="0">
                      <a:pos x="649" y="340"/>
                    </a:cxn>
                    <a:cxn ang="0">
                      <a:pos x="673" y="292"/>
                    </a:cxn>
                    <a:cxn ang="0">
                      <a:pos x="683" y="258"/>
                    </a:cxn>
                    <a:cxn ang="0">
                      <a:pos x="675" y="277"/>
                    </a:cxn>
                    <a:cxn ang="0">
                      <a:pos x="651" y="328"/>
                    </a:cxn>
                    <a:cxn ang="0">
                      <a:pos x="620" y="374"/>
                    </a:cxn>
                    <a:cxn ang="0">
                      <a:pos x="582" y="415"/>
                    </a:cxn>
                    <a:cxn ang="0">
                      <a:pos x="539" y="450"/>
                    </a:cxn>
                    <a:cxn ang="0">
                      <a:pos x="489" y="476"/>
                    </a:cxn>
                    <a:cxn ang="0">
                      <a:pos x="436" y="495"/>
                    </a:cxn>
                    <a:cxn ang="0">
                      <a:pos x="379" y="505"/>
                    </a:cxn>
                    <a:cxn ang="0">
                      <a:pos x="339" y="505"/>
                    </a:cxn>
                    <a:cxn ang="0">
                      <a:pos x="345" y="508"/>
                    </a:cxn>
                  </a:cxnLst>
                  <a:rect l="0" t="0" r="r" b="b"/>
                  <a:pathLst>
                    <a:path w="698" h="510">
                      <a:moveTo>
                        <a:pt x="698" y="161"/>
                      </a:moveTo>
                      <a:lnTo>
                        <a:pt x="698" y="139"/>
                      </a:lnTo>
                      <a:lnTo>
                        <a:pt x="696" y="118"/>
                      </a:lnTo>
                      <a:lnTo>
                        <a:pt x="692" y="97"/>
                      </a:lnTo>
                      <a:lnTo>
                        <a:pt x="688" y="76"/>
                      </a:lnTo>
                      <a:lnTo>
                        <a:pt x="683" y="57"/>
                      </a:lnTo>
                      <a:lnTo>
                        <a:pt x="675" y="38"/>
                      </a:lnTo>
                      <a:lnTo>
                        <a:pt x="668" y="19"/>
                      </a:lnTo>
                      <a:lnTo>
                        <a:pt x="660" y="0"/>
                      </a:lnTo>
                      <a:lnTo>
                        <a:pt x="658" y="2"/>
                      </a:lnTo>
                      <a:lnTo>
                        <a:pt x="656" y="4"/>
                      </a:lnTo>
                      <a:lnTo>
                        <a:pt x="664" y="21"/>
                      </a:lnTo>
                      <a:lnTo>
                        <a:pt x="671" y="40"/>
                      </a:lnTo>
                      <a:lnTo>
                        <a:pt x="679" y="59"/>
                      </a:lnTo>
                      <a:lnTo>
                        <a:pt x="685" y="78"/>
                      </a:lnTo>
                      <a:lnTo>
                        <a:pt x="688" y="99"/>
                      </a:lnTo>
                      <a:lnTo>
                        <a:pt x="692" y="120"/>
                      </a:lnTo>
                      <a:lnTo>
                        <a:pt x="694" y="141"/>
                      </a:lnTo>
                      <a:lnTo>
                        <a:pt x="694" y="161"/>
                      </a:lnTo>
                      <a:lnTo>
                        <a:pt x="694" y="177"/>
                      </a:lnTo>
                      <a:lnTo>
                        <a:pt x="692" y="194"/>
                      </a:lnTo>
                      <a:lnTo>
                        <a:pt x="690" y="209"/>
                      </a:lnTo>
                      <a:lnTo>
                        <a:pt x="688" y="224"/>
                      </a:lnTo>
                      <a:lnTo>
                        <a:pt x="690" y="230"/>
                      </a:lnTo>
                      <a:lnTo>
                        <a:pt x="690" y="235"/>
                      </a:lnTo>
                      <a:lnTo>
                        <a:pt x="694" y="218"/>
                      </a:lnTo>
                      <a:lnTo>
                        <a:pt x="696" y="199"/>
                      </a:lnTo>
                      <a:lnTo>
                        <a:pt x="698" y="180"/>
                      </a:lnTo>
                      <a:lnTo>
                        <a:pt x="698" y="161"/>
                      </a:lnTo>
                      <a:close/>
                      <a:moveTo>
                        <a:pt x="17" y="55"/>
                      </a:moveTo>
                      <a:lnTo>
                        <a:pt x="9" y="80"/>
                      </a:lnTo>
                      <a:lnTo>
                        <a:pt x="6" y="106"/>
                      </a:lnTo>
                      <a:lnTo>
                        <a:pt x="2" y="133"/>
                      </a:lnTo>
                      <a:lnTo>
                        <a:pt x="0" y="161"/>
                      </a:lnTo>
                      <a:lnTo>
                        <a:pt x="2" y="184"/>
                      </a:lnTo>
                      <a:lnTo>
                        <a:pt x="4" y="205"/>
                      </a:lnTo>
                      <a:lnTo>
                        <a:pt x="7" y="228"/>
                      </a:lnTo>
                      <a:lnTo>
                        <a:pt x="11" y="249"/>
                      </a:lnTo>
                      <a:lnTo>
                        <a:pt x="17" y="269"/>
                      </a:lnTo>
                      <a:lnTo>
                        <a:pt x="25" y="290"/>
                      </a:lnTo>
                      <a:lnTo>
                        <a:pt x="34" y="309"/>
                      </a:lnTo>
                      <a:lnTo>
                        <a:pt x="43" y="328"/>
                      </a:lnTo>
                      <a:lnTo>
                        <a:pt x="53" y="347"/>
                      </a:lnTo>
                      <a:lnTo>
                        <a:pt x="66" y="364"/>
                      </a:lnTo>
                      <a:lnTo>
                        <a:pt x="78" y="381"/>
                      </a:lnTo>
                      <a:lnTo>
                        <a:pt x="93" y="396"/>
                      </a:lnTo>
                      <a:lnTo>
                        <a:pt x="106" y="412"/>
                      </a:lnTo>
                      <a:lnTo>
                        <a:pt x="123" y="427"/>
                      </a:lnTo>
                      <a:lnTo>
                        <a:pt x="138" y="440"/>
                      </a:lnTo>
                      <a:lnTo>
                        <a:pt x="155" y="451"/>
                      </a:lnTo>
                      <a:lnTo>
                        <a:pt x="171" y="457"/>
                      </a:lnTo>
                      <a:lnTo>
                        <a:pt x="184" y="463"/>
                      </a:lnTo>
                      <a:lnTo>
                        <a:pt x="165" y="451"/>
                      </a:lnTo>
                      <a:lnTo>
                        <a:pt x="146" y="438"/>
                      </a:lnTo>
                      <a:lnTo>
                        <a:pt x="127" y="425"/>
                      </a:lnTo>
                      <a:lnTo>
                        <a:pt x="112" y="410"/>
                      </a:lnTo>
                      <a:lnTo>
                        <a:pt x="95" y="393"/>
                      </a:lnTo>
                      <a:lnTo>
                        <a:pt x="80" y="376"/>
                      </a:lnTo>
                      <a:lnTo>
                        <a:pt x="66" y="359"/>
                      </a:lnTo>
                      <a:lnTo>
                        <a:pt x="55" y="340"/>
                      </a:lnTo>
                      <a:lnTo>
                        <a:pt x="43" y="319"/>
                      </a:lnTo>
                      <a:lnTo>
                        <a:pt x="34" y="298"/>
                      </a:lnTo>
                      <a:lnTo>
                        <a:pt x="25" y="277"/>
                      </a:lnTo>
                      <a:lnTo>
                        <a:pt x="19" y="254"/>
                      </a:lnTo>
                      <a:lnTo>
                        <a:pt x="13" y="232"/>
                      </a:lnTo>
                      <a:lnTo>
                        <a:pt x="7" y="209"/>
                      </a:lnTo>
                      <a:lnTo>
                        <a:pt x="6" y="186"/>
                      </a:lnTo>
                      <a:lnTo>
                        <a:pt x="6" y="161"/>
                      </a:lnTo>
                      <a:lnTo>
                        <a:pt x="6" y="135"/>
                      </a:lnTo>
                      <a:lnTo>
                        <a:pt x="9" y="108"/>
                      </a:lnTo>
                      <a:lnTo>
                        <a:pt x="15" y="82"/>
                      </a:lnTo>
                      <a:lnTo>
                        <a:pt x="21" y="57"/>
                      </a:lnTo>
                      <a:lnTo>
                        <a:pt x="19" y="55"/>
                      </a:lnTo>
                      <a:lnTo>
                        <a:pt x="17" y="55"/>
                      </a:lnTo>
                      <a:close/>
                      <a:moveTo>
                        <a:pt x="360" y="510"/>
                      </a:moveTo>
                      <a:lnTo>
                        <a:pt x="389" y="508"/>
                      </a:lnTo>
                      <a:lnTo>
                        <a:pt x="415" y="505"/>
                      </a:lnTo>
                      <a:lnTo>
                        <a:pt x="442" y="497"/>
                      </a:lnTo>
                      <a:lnTo>
                        <a:pt x="468" y="489"/>
                      </a:lnTo>
                      <a:lnTo>
                        <a:pt x="493" y="480"/>
                      </a:lnTo>
                      <a:lnTo>
                        <a:pt x="518" y="467"/>
                      </a:lnTo>
                      <a:lnTo>
                        <a:pt x="540" y="453"/>
                      </a:lnTo>
                      <a:lnTo>
                        <a:pt x="561" y="438"/>
                      </a:lnTo>
                      <a:lnTo>
                        <a:pt x="582" y="421"/>
                      </a:lnTo>
                      <a:lnTo>
                        <a:pt x="601" y="404"/>
                      </a:lnTo>
                      <a:lnTo>
                        <a:pt x="618" y="383"/>
                      </a:lnTo>
                      <a:lnTo>
                        <a:pt x="635" y="362"/>
                      </a:lnTo>
                      <a:lnTo>
                        <a:pt x="649" y="340"/>
                      </a:lnTo>
                      <a:lnTo>
                        <a:pt x="662" y="317"/>
                      </a:lnTo>
                      <a:lnTo>
                        <a:pt x="673" y="292"/>
                      </a:lnTo>
                      <a:lnTo>
                        <a:pt x="683" y="268"/>
                      </a:lnTo>
                      <a:lnTo>
                        <a:pt x="683" y="258"/>
                      </a:lnTo>
                      <a:lnTo>
                        <a:pt x="683" y="249"/>
                      </a:lnTo>
                      <a:lnTo>
                        <a:pt x="675" y="277"/>
                      </a:lnTo>
                      <a:lnTo>
                        <a:pt x="664" y="302"/>
                      </a:lnTo>
                      <a:lnTo>
                        <a:pt x="651" y="328"/>
                      </a:lnTo>
                      <a:lnTo>
                        <a:pt x="637" y="351"/>
                      </a:lnTo>
                      <a:lnTo>
                        <a:pt x="620" y="374"/>
                      </a:lnTo>
                      <a:lnTo>
                        <a:pt x="603" y="395"/>
                      </a:lnTo>
                      <a:lnTo>
                        <a:pt x="582" y="415"/>
                      </a:lnTo>
                      <a:lnTo>
                        <a:pt x="561" y="433"/>
                      </a:lnTo>
                      <a:lnTo>
                        <a:pt x="539" y="450"/>
                      </a:lnTo>
                      <a:lnTo>
                        <a:pt x="516" y="463"/>
                      </a:lnTo>
                      <a:lnTo>
                        <a:pt x="489" y="476"/>
                      </a:lnTo>
                      <a:lnTo>
                        <a:pt x="463" y="486"/>
                      </a:lnTo>
                      <a:lnTo>
                        <a:pt x="436" y="495"/>
                      </a:lnTo>
                      <a:lnTo>
                        <a:pt x="408" y="501"/>
                      </a:lnTo>
                      <a:lnTo>
                        <a:pt x="379" y="505"/>
                      </a:lnTo>
                      <a:lnTo>
                        <a:pt x="349" y="506"/>
                      </a:lnTo>
                      <a:lnTo>
                        <a:pt x="339" y="505"/>
                      </a:lnTo>
                      <a:lnTo>
                        <a:pt x="330" y="505"/>
                      </a:lnTo>
                      <a:lnTo>
                        <a:pt x="345" y="508"/>
                      </a:lnTo>
                      <a:lnTo>
                        <a:pt x="360" y="510"/>
                      </a:lnTo>
                      <a:close/>
                    </a:path>
                  </a:pathLst>
                </a:custGeom>
                <a:solidFill>
                  <a:srgbClr val="B8B9D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744" name="Freeform 608"/>
                <p:cNvSpPr>
                  <a:spLocks noEditPoints="1"/>
                </p:cNvSpPr>
                <p:nvPr/>
              </p:nvSpPr>
              <p:spPr bwMode="auto">
                <a:xfrm>
                  <a:off x="1493" y="2113"/>
                  <a:ext cx="692" cy="506"/>
                </a:xfrm>
                <a:custGeom>
                  <a:avLst/>
                  <a:gdLst/>
                  <a:ahLst/>
                  <a:cxnLst>
                    <a:cxn ang="0">
                      <a:pos x="692" y="139"/>
                    </a:cxn>
                    <a:cxn ang="0">
                      <a:pos x="686" y="97"/>
                    </a:cxn>
                    <a:cxn ang="0">
                      <a:pos x="677" y="55"/>
                    </a:cxn>
                    <a:cxn ang="0">
                      <a:pos x="662" y="17"/>
                    </a:cxn>
                    <a:cxn ang="0">
                      <a:pos x="652" y="2"/>
                    </a:cxn>
                    <a:cxn ang="0">
                      <a:pos x="658" y="21"/>
                    </a:cxn>
                    <a:cxn ang="0">
                      <a:pos x="673" y="59"/>
                    </a:cxn>
                    <a:cxn ang="0">
                      <a:pos x="683" y="97"/>
                    </a:cxn>
                    <a:cxn ang="0">
                      <a:pos x="686" y="139"/>
                    </a:cxn>
                    <a:cxn ang="0">
                      <a:pos x="688" y="175"/>
                    </a:cxn>
                    <a:cxn ang="0">
                      <a:pos x="684" y="203"/>
                    </a:cxn>
                    <a:cxn ang="0">
                      <a:pos x="684" y="222"/>
                    </a:cxn>
                    <a:cxn ang="0">
                      <a:pos x="688" y="211"/>
                    </a:cxn>
                    <a:cxn ang="0">
                      <a:pos x="692" y="176"/>
                    </a:cxn>
                    <a:cxn ang="0">
                      <a:pos x="15" y="53"/>
                    </a:cxn>
                    <a:cxn ang="0">
                      <a:pos x="3" y="104"/>
                    </a:cxn>
                    <a:cxn ang="0">
                      <a:pos x="0" y="159"/>
                    </a:cxn>
                    <a:cxn ang="0">
                      <a:pos x="2" y="205"/>
                    </a:cxn>
                    <a:cxn ang="0">
                      <a:pos x="11" y="250"/>
                    </a:cxn>
                    <a:cxn ang="0">
                      <a:pos x="24" y="292"/>
                    </a:cxn>
                    <a:cxn ang="0">
                      <a:pos x="45" y="332"/>
                    </a:cxn>
                    <a:cxn ang="0">
                      <a:pos x="70" y="368"/>
                    </a:cxn>
                    <a:cxn ang="0">
                      <a:pos x="98" y="402"/>
                    </a:cxn>
                    <a:cxn ang="0">
                      <a:pos x="131" y="431"/>
                    </a:cxn>
                    <a:cxn ang="0">
                      <a:pos x="167" y="455"/>
                    </a:cxn>
                    <a:cxn ang="0">
                      <a:pos x="193" y="467"/>
                    </a:cxn>
                    <a:cxn ang="0">
                      <a:pos x="153" y="442"/>
                    </a:cxn>
                    <a:cxn ang="0">
                      <a:pos x="117" y="413"/>
                    </a:cxn>
                    <a:cxn ang="0">
                      <a:pos x="83" y="379"/>
                    </a:cxn>
                    <a:cxn ang="0">
                      <a:pos x="57" y="341"/>
                    </a:cxn>
                    <a:cxn ang="0">
                      <a:pos x="34" y="300"/>
                    </a:cxn>
                    <a:cxn ang="0">
                      <a:pos x="17" y="256"/>
                    </a:cxn>
                    <a:cxn ang="0">
                      <a:pos x="7" y="209"/>
                    </a:cxn>
                    <a:cxn ang="0">
                      <a:pos x="3" y="159"/>
                    </a:cxn>
                    <a:cxn ang="0">
                      <a:pos x="7" y="106"/>
                    </a:cxn>
                    <a:cxn ang="0">
                      <a:pos x="19" y="57"/>
                    </a:cxn>
                    <a:cxn ang="0">
                      <a:pos x="15" y="53"/>
                    </a:cxn>
                    <a:cxn ang="0">
                      <a:pos x="343" y="506"/>
                    </a:cxn>
                    <a:cxn ang="0">
                      <a:pos x="375" y="504"/>
                    </a:cxn>
                    <a:cxn ang="0">
                      <a:pos x="432" y="495"/>
                    </a:cxn>
                    <a:cxn ang="0">
                      <a:pos x="485" y="476"/>
                    </a:cxn>
                    <a:cxn ang="0">
                      <a:pos x="533" y="451"/>
                    </a:cxn>
                    <a:cxn ang="0">
                      <a:pos x="576" y="417"/>
                    </a:cxn>
                    <a:cxn ang="0">
                      <a:pos x="614" y="377"/>
                    </a:cxn>
                    <a:cxn ang="0">
                      <a:pos x="647" y="332"/>
                    </a:cxn>
                    <a:cxn ang="0">
                      <a:pos x="669" y="283"/>
                    </a:cxn>
                    <a:cxn ang="0">
                      <a:pos x="679" y="247"/>
                    </a:cxn>
                    <a:cxn ang="0">
                      <a:pos x="669" y="267"/>
                    </a:cxn>
                    <a:cxn ang="0">
                      <a:pos x="648" y="321"/>
                    </a:cxn>
                    <a:cxn ang="0">
                      <a:pos x="618" y="366"/>
                    </a:cxn>
                    <a:cxn ang="0">
                      <a:pos x="580" y="408"/>
                    </a:cxn>
                    <a:cxn ang="0">
                      <a:pos x="536" y="444"/>
                    </a:cxn>
                    <a:cxn ang="0">
                      <a:pos x="487" y="470"/>
                    </a:cxn>
                    <a:cxn ang="0">
                      <a:pos x="432" y="489"/>
                    </a:cxn>
                    <a:cxn ang="0">
                      <a:pos x="375" y="501"/>
                    </a:cxn>
                    <a:cxn ang="0">
                      <a:pos x="328" y="501"/>
                    </a:cxn>
                    <a:cxn ang="0">
                      <a:pos x="326" y="503"/>
                    </a:cxn>
                  </a:cxnLst>
                  <a:rect l="0" t="0" r="r" b="b"/>
                  <a:pathLst>
                    <a:path w="692" h="506">
                      <a:moveTo>
                        <a:pt x="692" y="159"/>
                      </a:moveTo>
                      <a:lnTo>
                        <a:pt x="692" y="139"/>
                      </a:lnTo>
                      <a:lnTo>
                        <a:pt x="690" y="116"/>
                      </a:lnTo>
                      <a:lnTo>
                        <a:pt x="686" y="97"/>
                      </a:lnTo>
                      <a:lnTo>
                        <a:pt x="683" y="76"/>
                      </a:lnTo>
                      <a:lnTo>
                        <a:pt x="677" y="55"/>
                      </a:lnTo>
                      <a:lnTo>
                        <a:pt x="669" y="36"/>
                      </a:lnTo>
                      <a:lnTo>
                        <a:pt x="662" y="17"/>
                      </a:lnTo>
                      <a:lnTo>
                        <a:pt x="654" y="0"/>
                      </a:lnTo>
                      <a:lnTo>
                        <a:pt x="652" y="2"/>
                      </a:lnTo>
                      <a:lnTo>
                        <a:pt x="650" y="2"/>
                      </a:lnTo>
                      <a:lnTo>
                        <a:pt x="658" y="21"/>
                      </a:lnTo>
                      <a:lnTo>
                        <a:pt x="665" y="40"/>
                      </a:lnTo>
                      <a:lnTo>
                        <a:pt x="673" y="59"/>
                      </a:lnTo>
                      <a:lnTo>
                        <a:pt x="679" y="78"/>
                      </a:lnTo>
                      <a:lnTo>
                        <a:pt x="683" y="97"/>
                      </a:lnTo>
                      <a:lnTo>
                        <a:pt x="684" y="118"/>
                      </a:lnTo>
                      <a:lnTo>
                        <a:pt x="686" y="139"/>
                      </a:lnTo>
                      <a:lnTo>
                        <a:pt x="688" y="159"/>
                      </a:lnTo>
                      <a:lnTo>
                        <a:pt x="688" y="175"/>
                      </a:lnTo>
                      <a:lnTo>
                        <a:pt x="686" y="188"/>
                      </a:lnTo>
                      <a:lnTo>
                        <a:pt x="684" y="203"/>
                      </a:lnTo>
                      <a:lnTo>
                        <a:pt x="683" y="216"/>
                      </a:lnTo>
                      <a:lnTo>
                        <a:pt x="684" y="222"/>
                      </a:lnTo>
                      <a:lnTo>
                        <a:pt x="686" y="228"/>
                      </a:lnTo>
                      <a:lnTo>
                        <a:pt x="688" y="211"/>
                      </a:lnTo>
                      <a:lnTo>
                        <a:pt x="690" y="193"/>
                      </a:lnTo>
                      <a:lnTo>
                        <a:pt x="692" y="176"/>
                      </a:lnTo>
                      <a:lnTo>
                        <a:pt x="692" y="159"/>
                      </a:lnTo>
                      <a:close/>
                      <a:moveTo>
                        <a:pt x="15" y="53"/>
                      </a:moveTo>
                      <a:lnTo>
                        <a:pt x="7" y="80"/>
                      </a:lnTo>
                      <a:lnTo>
                        <a:pt x="3" y="104"/>
                      </a:lnTo>
                      <a:lnTo>
                        <a:pt x="0" y="131"/>
                      </a:lnTo>
                      <a:lnTo>
                        <a:pt x="0" y="159"/>
                      </a:lnTo>
                      <a:lnTo>
                        <a:pt x="0" y="182"/>
                      </a:lnTo>
                      <a:lnTo>
                        <a:pt x="2" y="205"/>
                      </a:lnTo>
                      <a:lnTo>
                        <a:pt x="5" y="228"/>
                      </a:lnTo>
                      <a:lnTo>
                        <a:pt x="11" y="250"/>
                      </a:lnTo>
                      <a:lnTo>
                        <a:pt x="17" y="271"/>
                      </a:lnTo>
                      <a:lnTo>
                        <a:pt x="24" y="292"/>
                      </a:lnTo>
                      <a:lnTo>
                        <a:pt x="34" y="313"/>
                      </a:lnTo>
                      <a:lnTo>
                        <a:pt x="45" y="332"/>
                      </a:lnTo>
                      <a:lnTo>
                        <a:pt x="57" y="351"/>
                      </a:lnTo>
                      <a:lnTo>
                        <a:pt x="70" y="368"/>
                      </a:lnTo>
                      <a:lnTo>
                        <a:pt x="83" y="385"/>
                      </a:lnTo>
                      <a:lnTo>
                        <a:pt x="98" y="402"/>
                      </a:lnTo>
                      <a:lnTo>
                        <a:pt x="113" y="417"/>
                      </a:lnTo>
                      <a:lnTo>
                        <a:pt x="131" y="431"/>
                      </a:lnTo>
                      <a:lnTo>
                        <a:pt x="148" y="444"/>
                      </a:lnTo>
                      <a:lnTo>
                        <a:pt x="167" y="455"/>
                      </a:lnTo>
                      <a:lnTo>
                        <a:pt x="180" y="461"/>
                      </a:lnTo>
                      <a:lnTo>
                        <a:pt x="193" y="467"/>
                      </a:lnTo>
                      <a:lnTo>
                        <a:pt x="172" y="455"/>
                      </a:lnTo>
                      <a:lnTo>
                        <a:pt x="153" y="442"/>
                      </a:lnTo>
                      <a:lnTo>
                        <a:pt x="134" y="429"/>
                      </a:lnTo>
                      <a:lnTo>
                        <a:pt x="117" y="413"/>
                      </a:lnTo>
                      <a:lnTo>
                        <a:pt x="100" y="396"/>
                      </a:lnTo>
                      <a:lnTo>
                        <a:pt x="83" y="379"/>
                      </a:lnTo>
                      <a:lnTo>
                        <a:pt x="70" y="360"/>
                      </a:lnTo>
                      <a:lnTo>
                        <a:pt x="57" y="341"/>
                      </a:lnTo>
                      <a:lnTo>
                        <a:pt x="45" y="322"/>
                      </a:lnTo>
                      <a:lnTo>
                        <a:pt x="34" y="300"/>
                      </a:lnTo>
                      <a:lnTo>
                        <a:pt x="24" y="279"/>
                      </a:lnTo>
                      <a:lnTo>
                        <a:pt x="17" y="256"/>
                      </a:lnTo>
                      <a:lnTo>
                        <a:pt x="11" y="233"/>
                      </a:lnTo>
                      <a:lnTo>
                        <a:pt x="7" y="209"/>
                      </a:lnTo>
                      <a:lnTo>
                        <a:pt x="3" y="184"/>
                      </a:lnTo>
                      <a:lnTo>
                        <a:pt x="3" y="159"/>
                      </a:lnTo>
                      <a:lnTo>
                        <a:pt x="3" y="133"/>
                      </a:lnTo>
                      <a:lnTo>
                        <a:pt x="7" y="106"/>
                      </a:lnTo>
                      <a:lnTo>
                        <a:pt x="13" y="82"/>
                      </a:lnTo>
                      <a:lnTo>
                        <a:pt x="19" y="57"/>
                      </a:lnTo>
                      <a:lnTo>
                        <a:pt x="17" y="55"/>
                      </a:lnTo>
                      <a:lnTo>
                        <a:pt x="15" y="53"/>
                      </a:lnTo>
                      <a:close/>
                      <a:moveTo>
                        <a:pt x="341" y="506"/>
                      </a:moveTo>
                      <a:lnTo>
                        <a:pt x="343" y="506"/>
                      </a:lnTo>
                      <a:lnTo>
                        <a:pt x="345" y="506"/>
                      </a:lnTo>
                      <a:lnTo>
                        <a:pt x="375" y="504"/>
                      </a:lnTo>
                      <a:lnTo>
                        <a:pt x="404" y="501"/>
                      </a:lnTo>
                      <a:lnTo>
                        <a:pt x="432" y="495"/>
                      </a:lnTo>
                      <a:lnTo>
                        <a:pt x="459" y="487"/>
                      </a:lnTo>
                      <a:lnTo>
                        <a:pt x="485" y="476"/>
                      </a:lnTo>
                      <a:lnTo>
                        <a:pt x="510" y="465"/>
                      </a:lnTo>
                      <a:lnTo>
                        <a:pt x="533" y="451"/>
                      </a:lnTo>
                      <a:lnTo>
                        <a:pt x="555" y="434"/>
                      </a:lnTo>
                      <a:lnTo>
                        <a:pt x="576" y="417"/>
                      </a:lnTo>
                      <a:lnTo>
                        <a:pt x="597" y="398"/>
                      </a:lnTo>
                      <a:lnTo>
                        <a:pt x="614" y="377"/>
                      </a:lnTo>
                      <a:lnTo>
                        <a:pt x="631" y="357"/>
                      </a:lnTo>
                      <a:lnTo>
                        <a:pt x="647" y="332"/>
                      </a:lnTo>
                      <a:lnTo>
                        <a:pt x="660" y="307"/>
                      </a:lnTo>
                      <a:lnTo>
                        <a:pt x="669" y="283"/>
                      </a:lnTo>
                      <a:lnTo>
                        <a:pt x="679" y="256"/>
                      </a:lnTo>
                      <a:lnTo>
                        <a:pt x="679" y="247"/>
                      </a:lnTo>
                      <a:lnTo>
                        <a:pt x="679" y="239"/>
                      </a:lnTo>
                      <a:lnTo>
                        <a:pt x="669" y="267"/>
                      </a:lnTo>
                      <a:lnTo>
                        <a:pt x="660" y="294"/>
                      </a:lnTo>
                      <a:lnTo>
                        <a:pt x="648" y="321"/>
                      </a:lnTo>
                      <a:lnTo>
                        <a:pt x="633" y="343"/>
                      </a:lnTo>
                      <a:lnTo>
                        <a:pt x="618" y="366"/>
                      </a:lnTo>
                      <a:lnTo>
                        <a:pt x="599" y="389"/>
                      </a:lnTo>
                      <a:lnTo>
                        <a:pt x="580" y="408"/>
                      </a:lnTo>
                      <a:lnTo>
                        <a:pt x="559" y="427"/>
                      </a:lnTo>
                      <a:lnTo>
                        <a:pt x="536" y="444"/>
                      </a:lnTo>
                      <a:lnTo>
                        <a:pt x="512" y="459"/>
                      </a:lnTo>
                      <a:lnTo>
                        <a:pt x="487" y="470"/>
                      </a:lnTo>
                      <a:lnTo>
                        <a:pt x="461" y="482"/>
                      </a:lnTo>
                      <a:lnTo>
                        <a:pt x="432" y="489"/>
                      </a:lnTo>
                      <a:lnTo>
                        <a:pt x="404" y="497"/>
                      </a:lnTo>
                      <a:lnTo>
                        <a:pt x="375" y="501"/>
                      </a:lnTo>
                      <a:lnTo>
                        <a:pt x="345" y="501"/>
                      </a:lnTo>
                      <a:lnTo>
                        <a:pt x="328" y="501"/>
                      </a:lnTo>
                      <a:lnTo>
                        <a:pt x="309" y="499"/>
                      </a:lnTo>
                      <a:lnTo>
                        <a:pt x="326" y="503"/>
                      </a:lnTo>
                      <a:lnTo>
                        <a:pt x="341" y="506"/>
                      </a:lnTo>
                      <a:close/>
                    </a:path>
                  </a:pathLst>
                </a:custGeom>
                <a:solidFill>
                  <a:srgbClr val="B9B9D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219745" name="Group 609"/>
              <p:cNvGrpSpPr>
                <a:grpSpLocks/>
              </p:cNvGrpSpPr>
              <p:nvPr/>
            </p:nvGrpSpPr>
            <p:grpSpPr bwMode="auto">
              <a:xfrm>
                <a:off x="1273" y="1745"/>
                <a:ext cx="910" cy="872"/>
                <a:chOff x="1273" y="1745"/>
                <a:chExt cx="910" cy="872"/>
              </a:xfrm>
            </p:grpSpPr>
            <p:sp>
              <p:nvSpPr>
                <p:cNvPr id="219746" name="Freeform 610"/>
                <p:cNvSpPr>
                  <a:spLocks noEditPoints="1"/>
                </p:cNvSpPr>
                <p:nvPr/>
              </p:nvSpPr>
              <p:spPr bwMode="auto">
                <a:xfrm>
                  <a:off x="1495" y="2115"/>
                  <a:ext cx="688" cy="502"/>
                </a:xfrm>
                <a:custGeom>
                  <a:avLst/>
                  <a:gdLst/>
                  <a:ahLst/>
                  <a:cxnLst>
                    <a:cxn ang="0">
                      <a:pos x="688" y="137"/>
                    </a:cxn>
                    <a:cxn ang="0">
                      <a:pos x="682" y="95"/>
                    </a:cxn>
                    <a:cxn ang="0">
                      <a:pos x="673" y="55"/>
                    </a:cxn>
                    <a:cxn ang="0">
                      <a:pos x="658" y="17"/>
                    </a:cxn>
                    <a:cxn ang="0">
                      <a:pos x="648" y="2"/>
                    </a:cxn>
                    <a:cxn ang="0">
                      <a:pos x="646" y="2"/>
                    </a:cxn>
                    <a:cxn ang="0">
                      <a:pos x="658" y="28"/>
                    </a:cxn>
                    <a:cxn ang="0">
                      <a:pos x="675" y="83"/>
                    </a:cxn>
                    <a:cxn ang="0">
                      <a:pos x="681" y="114"/>
                    </a:cxn>
                    <a:cxn ang="0">
                      <a:pos x="681" y="114"/>
                    </a:cxn>
                    <a:cxn ang="0">
                      <a:pos x="682" y="135"/>
                    </a:cxn>
                    <a:cxn ang="0">
                      <a:pos x="682" y="184"/>
                    </a:cxn>
                    <a:cxn ang="0">
                      <a:pos x="681" y="214"/>
                    </a:cxn>
                    <a:cxn ang="0">
                      <a:pos x="684" y="205"/>
                    </a:cxn>
                    <a:cxn ang="0">
                      <a:pos x="688" y="173"/>
                    </a:cxn>
                    <a:cxn ang="0">
                      <a:pos x="15" y="53"/>
                    </a:cxn>
                    <a:cxn ang="0">
                      <a:pos x="3" y="104"/>
                    </a:cxn>
                    <a:cxn ang="0">
                      <a:pos x="0" y="157"/>
                    </a:cxn>
                    <a:cxn ang="0">
                      <a:pos x="1" y="205"/>
                    </a:cxn>
                    <a:cxn ang="0">
                      <a:pos x="13" y="250"/>
                    </a:cxn>
                    <a:cxn ang="0">
                      <a:pos x="28" y="294"/>
                    </a:cxn>
                    <a:cxn ang="0">
                      <a:pos x="49" y="336"/>
                    </a:cxn>
                    <a:cxn ang="0">
                      <a:pos x="74" y="372"/>
                    </a:cxn>
                    <a:cxn ang="0">
                      <a:pos x="106" y="406"/>
                    </a:cxn>
                    <a:cxn ang="0">
                      <a:pos x="140" y="434"/>
                    </a:cxn>
                    <a:cxn ang="0">
                      <a:pos x="178" y="459"/>
                    </a:cxn>
                    <a:cxn ang="0">
                      <a:pos x="203" y="466"/>
                    </a:cxn>
                    <a:cxn ang="0">
                      <a:pos x="204" y="468"/>
                    </a:cxn>
                    <a:cxn ang="0">
                      <a:pos x="163" y="446"/>
                    </a:cxn>
                    <a:cxn ang="0">
                      <a:pos x="123" y="417"/>
                    </a:cxn>
                    <a:cxn ang="0">
                      <a:pos x="89" y="383"/>
                    </a:cxn>
                    <a:cxn ang="0">
                      <a:pos x="60" y="345"/>
                    </a:cxn>
                    <a:cxn ang="0">
                      <a:pos x="36" y="301"/>
                    </a:cxn>
                    <a:cxn ang="0">
                      <a:pos x="19" y="256"/>
                    </a:cxn>
                    <a:cxn ang="0">
                      <a:pos x="7" y="209"/>
                    </a:cxn>
                    <a:cxn ang="0">
                      <a:pos x="3" y="157"/>
                    </a:cxn>
                    <a:cxn ang="0">
                      <a:pos x="7" y="106"/>
                    </a:cxn>
                    <a:cxn ang="0">
                      <a:pos x="19" y="57"/>
                    </a:cxn>
                    <a:cxn ang="0">
                      <a:pos x="15" y="53"/>
                    </a:cxn>
                    <a:cxn ang="0">
                      <a:pos x="333" y="501"/>
                    </a:cxn>
                    <a:cxn ang="0">
                      <a:pos x="373" y="501"/>
                    </a:cxn>
                    <a:cxn ang="0">
                      <a:pos x="430" y="491"/>
                    </a:cxn>
                    <a:cxn ang="0">
                      <a:pos x="483" y="472"/>
                    </a:cxn>
                    <a:cxn ang="0">
                      <a:pos x="533" y="446"/>
                    </a:cxn>
                    <a:cxn ang="0">
                      <a:pos x="576" y="411"/>
                    </a:cxn>
                    <a:cxn ang="0">
                      <a:pos x="614" y="370"/>
                    </a:cxn>
                    <a:cxn ang="0">
                      <a:pos x="645" y="324"/>
                    </a:cxn>
                    <a:cxn ang="0">
                      <a:pos x="669" y="273"/>
                    </a:cxn>
                    <a:cxn ang="0">
                      <a:pos x="677" y="239"/>
                    </a:cxn>
                    <a:cxn ang="0">
                      <a:pos x="667" y="260"/>
                    </a:cxn>
                    <a:cxn ang="0">
                      <a:pos x="646" y="313"/>
                    </a:cxn>
                    <a:cxn ang="0">
                      <a:pos x="616" y="360"/>
                    </a:cxn>
                    <a:cxn ang="0">
                      <a:pos x="578" y="402"/>
                    </a:cxn>
                    <a:cxn ang="0">
                      <a:pos x="534" y="438"/>
                    </a:cxn>
                    <a:cxn ang="0">
                      <a:pos x="485" y="466"/>
                    </a:cxn>
                    <a:cxn ang="0">
                      <a:pos x="432" y="485"/>
                    </a:cxn>
                    <a:cxn ang="0">
                      <a:pos x="373" y="495"/>
                    </a:cxn>
                    <a:cxn ang="0">
                      <a:pos x="316" y="497"/>
                    </a:cxn>
                    <a:cxn ang="0">
                      <a:pos x="307" y="497"/>
                    </a:cxn>
                  </a:cxnLst>
                  <a:rect l="0" t="0" r="r" b="b"/>
                  <a:pathLst>
                    <a:path w="688" h="502">
                      <a:moveTo>
                        <a:pt x="688" y="157"/>
                      </a:moveTo>
                      <a:lnTo>
                        <a:pt x="688" y="137"/>
                      </a:lnTo>
                      <a:lnTo>
                        <a:pt x="686" y="116"/>
                      </a:lnTo>
                      <a:lnTo>
                        <a:pt x="682" y="95"/>
                      </a:lnTo>
                      <a:lnTo>
                        <a:pt x="679" y="74"/>
                      </a:lnTo>
                      <a:lnTo>
                        <a:pt x="673" y="55"/>
                      </a:lnTo>
                      <a:lnTo>
                        <a:pt x="665" y="36"/>
                      </a:lnTo>
                      <a:lnTo>
                        <a:pt x="658" y="17"/>
                      </a:lnTo>
                      <a:lnTo>
                        <a:pt x="650" y="0"/>
                      </a:lnTo>
                      <a:lnTo>
                        <a:pt x="648" y="2"/>
                      </a:lnTo>
                      <a:lnTo>
                        <a:pt x="646" y="2"/>
                      </a:lnTo>
                      <a:lnTo>
                        <a:pt x="646" y="2"/>
                      </a:lnTo>
                      <a:lnTo>
                        <a:pt x="646" y="4"/>
                      </a:lnTo>
                      <a:lnTo>
                        <a:pt x="658" y="28"/>
                      </a:lnTo>
                      <a:lnTo>
                        <a:pt x="669" y="57"/>
                      </a:lnTo>
                      <a:lnTo>
                        <a:pt x="675" y="83"/>
                      </a:lnTo>
                      <a:lnTo>
                        <a:pt x="681" y="114"/>
                      </a:lnTo>
                      <a:lnTo>
                        <a:pt x="681" y="114"/>
                      </a:lnTo>
                      <a:lnTo>
                        <a:pt x="682" y="116"/>
                      </a:lnTo>
                      <a:lnTo>
                        <a:pt x="681" y="114"/>
                      </a:lnTo>
                      <a:lnTo>
                        <a:pt x="681" y="114"/>
                      </a:lnTo>
                      <a:lnTo>
                        <a:pt x="682" y="135"/>
                      </a:lnTo>
                      <a:lnTo>
                        <a:pt x="684" y="157"/>
                      </a:lnTo>
                      <a:lnTo>
                        <a:pt x="682" y="184"/>
                      </a:lnTo>
                      <a:lnTo>
                        <a:pt x="679" y="209"/>
                      </a:lnTo>
                      <a:lnTo>
                        <a:pt x="681" y="214"/>
                      </a:lnTo>
                      <a:lnTo>
                        <a:pt x="682" y="220"/>
                      </a:lnTo>
                      <a:lnTo>
                        <a:pt x="684" y="205"/>
                      </a:lnTo>
                      <a:lnTo>
                        <a:pt x="686" y="190"/>
                      </a:lnTo>
                      <a:lnTo>
                        <a:pt x="688" y="173"/>
                      </a:lnTo>
                      <a:lnTo>
                        <a:pt x="688" y="157"/>
                      </a:lnTo>
                      <a:close/>
                      <a:moveTo>
                        <a:pt x="15" y="53"/>
                      </a:moveTo>
                      <a:lnTo>
                        <a:pt x="9" y="78"/>
                      </a:lnTo>
                      <a:lnTo>
                        <a:pt x="3" y="104"/>
                      </a:lnTo>
                      <a:lnTo>
                        <a:pt x="0" y="131"/>
                      </a:lnTo>
                      <a:lnTo>
                        <a:pt x="0" y="157"/>
                      </a:lnTo>
                      <a:lnTo>
                        <a:pt x="0" y="182"/>
                      </a:lnTo>
                      <a:lnTo>
                        <a:pt x="1" y="205"/>
                      </a:lnTo>
                      <a:lnTo>
                        <a:pt x="7" y="228"/>
                      </a:lnTo>
                      <a:lnTo>
                        <a:pt x="13" y="250"/>
                      </a:lnTo>
                      <a:lnTo>
                        <a:pt x="19" y="273"/>
                      </a:lnTo>
                      <a:lnTo>
                        <a:pt x="28" y="294"/>
                      </a:lnTo>
                      <a:lnTo>
                        <a:pt x="37" y="315"/>
                      </a:lnTo>
                      <a:lnTo>
                        <a:pt x="49" y="336"/>
                      </a:lnTo>
                      <a:lnTo>
                        <a:pt x="60" y="355"/>
                      </a:lnTo>
                      <a:lnTo>
                        <a:pt x="74" y="372"/>
                      </a:lnTo>
                      <a:lnTo>
                        <a:pt x="89" y="389"/>
                      </a:lnTo>
                      <a:lnTo>
                        <a:pt x="106" y="406"/>
                      </a:lnTo>
                      <a:lnTo>
                        <a:pt x="121" y="421"/>
                      </a:lnTo>
                      <a:lnTo>
                        <a:pt x="140" y="434"/>
                      </a:lnTo>
                      <a:lnTo>
                        <a:pt x="159" y="447"/>
                      </a:lnTo>
                      <a:lnTo>
                        <a:pt x="178" y="459"/>
                      </a:lnTo>
                      <a:lnTo>
                        <a:pt x="189" y="463"/>
                      </a:lnTo>
                      <a:lnTo>
                        <a:pt x="203" y="466"/>
                      </a:lnTo>
                      <a:lnTo>
                        <a:pt x="204" y="466"/>
                      </a:lnTo>
                      <a:lnTo>
                        <a:pt x="204" y="468"/>
                      </a:lnTo>
                      <a:lnTo>
                        <a:pt x="184" y="457"/>
                      </a:lnTo>
                      <a:lnTo>
                        <a:pt x="163" y="446"/>
                      </a:lnTo>
                      <a:lnTo>
                        <a:pt x="142" y="430"/>
                      </a:lnTo>
                      <a:lnTo>
                        <a:pt x="123" y="417"/>
                      </a:lnTo>
                      <a:lnTo>
                        <a:pt x="106" y="400"/>
                      </a:lnTo>
                      <a:lnTo>
                        <a:pt x="89" y="383"/>
                      </a:lnTo>
                      <a:lnTo>
                        <a:pt x="74" y="364"/>
                      </a:lnTo>
                      <a:lnTo>
                        <a:pt x="60" y="345"/>
                      </a:lnTo>
                      <a:lnTo>
                        <a:pt x="47" y="324"/>
                      </a:lnTo>
                      <a:lnTo>
                        <a:pt x="36" y="301"/>
                      </a:lnTo>
                      <a:lnTo>
                        <a:pt x="26" y="281"/>
                      </a:lnTo>
                      <a:lnTo>
                        <a:pt x="19" y="256"/>
                      </a:lnTo>
                      <a:lnTo>
                        <a:pt x="13" y="233"/>
                      </a:lnTo>
                      <a:lnTo>
                        <a:pt x="7" y="209"/>
                      </a:lnTo>
                      <a:lnTo>
                        <a:pt x="5" y="182"/>
                      </a:lnTo>
                      <a:lnTo>
                        <a:pt x="3" y="157"/>
                      </a:lnTo>
                      <a:lnTo>
                        <a:pt x="5" y="131"/>
                      </a:lnTo>
                      <a:lnTo>
                        <a:pt x="7" y="106"/>
                      </a:lnTo>
                      <a:lnTo>
                        <a:pt x="13" y="80"/>
                      </a:lnTo>
                      <a:lnTo>
                        <a:pt x="19" y="57"/>
                      </a:lnTo>
                      <a:lnTo>
                        <a:pt x="17" y="55"/>
                      </a:lnTo>
                      <a:lnTo>
                        <a:pt x="15" y="53"/>
                      </a:lnTo>
                      <a:close/>
                      <a:moveTo>
                        <a:pt x="324" y="501"/>
                      </a:moveTo>
                      <a:lnTo>
                        <a:pt x="333" y="501"/>
                      </a:lnTo>
                      <a:lnTo>
                        <a:pt x="343" y="502"/>
                      </a:lnTo>
                      <a:lnTo>
                        <a:pt x="373" y="501"/>
                      </a:lnTo>
                      <a:lnTo>
                        <a:pt x="402" y="497"/>
                      </a:lnTo>
                      <a:lnTo>
                        <a:pt x="430" y="491"/>
                      </a:lnTo>
                      <a:lnTo>
                        <a:pt x="457" y="482"/>
                      </a:lnTo>
                      <a:lnTo>
                        <a:pt x="483" y="472"/>
                      </a:lnTo>
                      <a:lnTo>
                        <a:pt x="510" y="459"/>
                      </a:lnTo>
                      <a:lnTo>
                        <a:pt x="533" y="446"/>
                      </a:lnTo>
                      <a:lnTo>
                        <a:pt x="555" y="429"/>
                      </a:lnTo>
                      <a:lnTo>
                        <a:pt x="576" y="411"/>
                      </a:lnTo>
                      <a:lnTo>
                        <a:pt x="597" y="391"/>
                      </a:lnTo>
                      <a:lnTo>
                        <a:pt x="614" y="370"/>
                      </a:lnTo>
                      <a:lnTo>
                        <a:pt x="631" y="347"/>
                      </a:lnTo>
                      <a:lnTo>
                        <a:pt x="645" y="324"/>
                      </a:lnTo>
                      <a:lnTo>
                        <a:pt x="658" y="298"/>
                      </a:lnTo>
                      <a:lnTo>
                        <a:pt x="669" y="273"/>
                      </a:lnTo>
                      <a:lnTo>
                        <a:pt x="677" y="245"/>
                      </a:lnTo>
                      <a:lnTo>
                        <a:pt x="677" y="239"/>
                      </a:lnTo>
                      <a:lnTo>
                        <a:pt x="675" y="231"/>
                      </a:lnTo>
                      <a:lnTo>
                        <a:pt x="667" y="260"/>
                      </a:lnTo>
                      <a:lnTo>
                        <a:pt x="658" y="286"/>
                      </a:lnTo>
                      <a:lnTo>
                        <a:pt x="646" y="313"/>
                      </a:lnTo>
                      <a:lnTo>
                        <a:pt x="631" y="337"/>
                      </a:lnTo>
                      <a:lnTo>
                        <a:pt x="616" y="360"/>
                      </a:lnTo>
                      <a:lnTo>
                        <a:pt x="597" y="383"/>
                      </a:lnTo>
                      <a:lnTo>
                        <a:pt x="578" y="402"/>
                      </a:lnTo>
                      <a:lnTo>
                        <a:pt x="557" y="421"/>
                      </a:lnTo>
                      <a:lnTo>
                        <a:pt x="534" y="438"/>
                      </a:lnTo>
                      <a:lnTo>
                        <a:pt x="510" y="453"/>
                      </a:lnTo>
                      <a:lnTo>
                        <a:pt x="485" y="466"/>
                      </a:lnTo>
                      <a:lnTo>
                        <a:pt x="459" y="478"/>
                      </a:lnTo>
                      <a:lnTo>
                        <a:pt x="432" y="485"/>
                      </a:lnTo>
                      <a:lnTo>
                        <a:pt x="404" y="491"/>
                      </a:lnTo>
                      <a:lnTo>
                        <a:pt x="373" y="495"/>
                      </a:lnTo>
                      <a:lnTo>
                        <a:pt x="343" y="497"/>
                      </a:lnTo>
                      <a:lnTo>
                        <a:pt x="316" y="497"/>
                      </a:lnTo>
                      <a:lnTo>
                        <a:pt x="290" y="493"/>
                      </a:lnTo>
                      <a:lnTo>
                        <a:pt x="307" y="497"/>
                      </a:lnTo>
                      <a:lnTo>
                        <a:pt x="324" y="501"/>
                      </a:lnTo>
                      <a:close/>
                    </a:path>
                  </a:pathLst>
                </a:custGeom>
                <a:solidFill>
                  <a:srgbClr val="B9B9D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747" name="Freeform 611"/>
                <p:cNvSpPr>
                  <a:spLocks noEditPoints="1"/>
                </p:cNvSpPr>
                <p:nvPr/>
              </p:nvSpPr>
              <p:spPr bwMode="auto">
                <a:xfrm>
                  <a:off x="1496" y="2115"/>
                  <a:ext cx="685" cy="499"/>
                </a:xfrm>
                <a:custGeom>
                  <a:avLst/>
                  <a:gdLst/>
                  <a:ahLst/>
                  <a:cxnLst>
                    <a:cxn ang="0">
                      <a:pos x="683" y="137"/>
                    </a:cxn>
                    <a:cxn ang="0">
                      <a:pos x="680" y="95"/>
                    </a:cxn>
                    <a:cxn ang="0">
                      <a:pos x="670" y="57"/>
                    </a:cxn>
                    <a:cxn ang="0">
                      <a:pos x="655" y="19"/>
                    </a:cxn>
                    <a:cxn ang="0">
                      <a:pos x="645" y="2"/>
                    </a:cxn>
                    <a:cxn ang="0">
                      <a:pos x="645" y="4"/>
                    </a:cxn>
                    <a:cxn ang="0">
                      <a:pos x="644" y="4"/>
                    </a:cxn>
                    <a:cxn ang="0">
                      <a:pos x="655" y="28"/>
                    </a:cxn>
                    <a:cxn ang="0">
                      <a:pos x="672" y="82"/>
                    </a:cxn>
                    <a:cxn ang="0">
                      <a:pos x="680" y="112"/>
                    </a:cxn>
                    <a:cxn ang="0">
                      <a:pos x="680" y="114"/>
                    </a:cxn>
                    <a:cxn ang="0">
                      <a:pos x="680" y="133"/>
                    </a:cxn>
                    <a:cxn ang="0">
                      <a:pos x="680" y="180"/>
                    </a:cxn>
                    <a:cxn ang="0">
                      <a:pos x="678" y="209"/>
                    </a:cxn>
                    <a:cxn ang="0">
                      <a:pos x="681" y="201"/>
                    </a:cxn>
                    <a:cxn ang="0">
                      <a:pos x="685" y="173"/>
                    </a:cxn>
                    <a:cxn ang="0">
                      <a:pos x="16" y="55"/>
                    </a:cxn>
                    <a:cxn ang="0">
                      <a:pos x="4" y="104"/>
                    </a:cxn>
                    <a:cxn ang="0">
                      <a:pos x="0" y="157"/>
                    </a:cxn>
                    <a:cxn ang="0">
                      <a:pos x="4" y="207"/>
                    </a:cxn>
                    <a:cxn ang="0">
                      <a:pos x="14" y="254"/>
                    </a:cxn>
                    <a:cxn ang="0">
                      <a:pos x="31" y="298"/>
                    </a:cxn>
                    <a:cxn ang="0">
                      <a:pos x="54" y="339"/>
                    </a:cxn>
                    <a:cxn ang="0">
                      <a:pos x="80" y="377"/>
                    </a:cxn>
                    <a:cxn ang="0">
                      <a:pos x="114" y="411"/>
                    </a:cxn>
                    <a:cxn ang="0">
                      <a:pos x="150" y="440"/>
                    </a:cxn>
                    <a:cxn ang="0">
                      <a:pos x="190" y="465"/>
                    </a:cxn>
                    <a:cxn ang="0">
                      <a:pos x="202" y="466"/>
                    </a:cxn>
                    <a:cxn ang="0">
                      <a:pos x="226" y="474"/>
                    </a:cxn>
                    <a:cxn ang="0">
                      <a:pos x="179" y="453"/>
                    </a:cxn>
                    <a:cxn ang="0">
                      <a:pos x="137" y="425"/>
                    </a:cxn>
                    <a:cxn ang="0">
                      <a:pos x="99" y="391"/>
                    </a:cxn>
                    <a:cxn ang="0">
                      <a:pos x="67" y="353"/>
                    </a:cxn>
                    <a:cxn ang="0">
                      <a:pos x="40" y="309"/>
                    </a:cxn>
                    <a:cxn ang="0">
                      <a:pos x="21" y="262"/>
                    </a:cxn>
                    <a:cxn ang="0">
                      <a:pos x="10" y="210"/>
                    </a:cxn>
                    <a:cxn ang="0">
                      <a:pos x="4" y="157"/>
                    </a:cxn>
                    <a:cxn ang="0">
                      <a:pos x="8" y="106"/>
                    </a:cxn>
                    <a:cxn ang="0">
                      <a:pos x="19" y="57"/>
                    </a:cxn>
                    <a:cxn ang="0">
                      <a:pos x="16" y="55"/>
                    </a:cxn>
                    <a:cxn ang="0">
                      <a:pos x="325" y="499"/>
                    </a:cxn>
                    <a:cxn ang="0">
                      <a:pos x="372" y="499"/>
                    </a:cxn>
                    <a:cxn ang="0">
                      <a:pos x="429" y="487"/>
                    </a:cxn>
                    <a:cxn ang="0">
                      <a:pos x="484" y="468"/>
                    </a:cxn>
                    <a:cxn ang="0">
                      <a:pos x="533" y="442"/>
                    </a:cxn>
                    <a:cxn ang="0">
                      <a:pos x="577" y="406"/>
                    </a:cxn>
                    <a:cxn ang="0">
                      <a:pos x="615" y="364"/>
                    </a:cxn>
                    <a:cxn ang="0">
                      <a:pos x="645" y="319"/>
                    </a:cxn>
                    <a:cxn ang="0">
                      <a:pos x="666" y="265"/>
                    </a:cxn>
                    <a:cxn ang="0">
                      <a:pos x="674" y="233"/>
                    </a:cxn>
                    <a:cxn ang="0">
                      <a:pos x="674" y="229"/>
                    </a:cxn>
                    <a:cxn ang="0">
                      <a:pos x="666" y="256"/>
                    </a:cxn>
                    <a:cxn ang="0">
                      <a:pos x="644" y="309"/>
                    </a:cxn>
                    <a:cxn ang="0">
                      <a:pos x="615" y="356"/>
                    </a:cxn>
                    <a:cxn ang="0">
                      <a:pos x="577" y="400"/>
                    </a:cxn>
                    <a:cxn ang="0">
                      <a:pos x="533" y="436"/>
                    </a:cxn>
                    <a:cxn ang="0">
                      <a:pos x="484" y="463"/>
                    </a:cxn>
                    <a:cxn ang="0">
                      <a:pos x="431" y="483"/>
                    </a:cxn>
                    <a:cxn ang="0">
                      <a:pos x="372" y="493"/>
                    </a:cxn>
                    <a:cxn ang="0">
                      <a:pos x="321" y="495"/>
                    </a:cxn>
                    <a:cxn ang="0">
                      <a:pos x="281" y="489"/>
                    </a:cxn>
                    <a:cxn ang="0">
                      <a:pos x="283" y="491"/>
                    </a:cxn>
                  </a:cxnLst>
                  <a:rect l="0" t="0" r="r" b="b"/>
                  <a:pathLst>
                    <a:path w="685" h="499">
                      <a:moveTo>
                        <a:pt x="685" y="157"/>
                      </a:moveTo>
                      <a:lnTo>
                        <a:pt x="683" y="137"/>
                      </a:lnTo>
                      <a:lnTo>
                        <a:pt x="681" y="116"/>
                      </a:lnTo>
                      <a:lnTo>
                        <a:pt x="680" y="95"/>
                      </a:lnTo>
                      <a:lnTo>
                        <a:pt x="676" y="76"/>
                      </a:lnTo>
                      <a:lnTo>
                        <a:pt x="670" y="57"/>
                      </a:lnTo>
                      <a:lnTo>
                        <a:pt x="662" y="38"/>
                      </a:lnTo>
                      <a:lnTo>
                        <a:pt x="655" y="19"/>
                      </a:lnTo>
                      <a:lnTo>
                        <a:pt x="647" y="0"/>
                      </a:lnTo>
                      <a:lnTo>
                        <a:pt x="645" y="2"/>
                      </a:lnTo>
                      <a:lnTo>
                        <a:pt x="645" y="2"/>
                      </a:lnTo>
                      <a:lnTo>
                        <a:pt x="645" y="4"/>
                      </a:lnTo>
                      <a:lnTo>
                        <a:pt x="644" y="4"/>
                      </a:lnTo>
                      <a:lnTo>
                        <a:pt x="644" y="4"/>
                      </a:lnTo>
                      <a:lnTo>
                        <a:pt x="644" y="4"/>
                      </a:lnTo>
                      <a:lnTo>
                        <a:pt x="655" y="28"/>
                      </a:lnTo>
                      <a:lnTo>
                        <a:pt x="664" y="55"/>
                      </a:lnTo>
                      <a:lnTo>
                        <a:pt x="672" y="82"/>
                      </a:lnTo>
                      <a:lnTo>
                        <a:pt x="676" y="108"/>
                      </a:lnTo>
                      <a:lnTo>
                        <a:pt x="680" y="112"/>
                      </a:lnTo>
                      <a:lnTo>
                        <a:pt x="681" y="116"/>
                      </a:lnTo>
                      <a:lnTo>
                        <a:pt x="680" y="114"/>
                      </a:lnTo>
                      <a:lnTo>
                        <a:pt x="678" y="110"/>
                      </a:lnTo>
                      <a:lnTo>
                        <a:pt x="680" y="133"/>
                      </a:lnTo>
                      <a:lnTo>
                        <a:pt x="680" y="157"/>
                      </a:lnTo>
                      <a:lnTo>
                        <a:pt x="680" y="180"/>
                      </a:lnTo>
                      <a:lnTo>
                        <a:pt x="678" y="205"/>
                      </a:lnTo>
                      <a:lnTo>
                        <a:pt x="678" y="209"/>
                      </a:lnTo>
                      <a:lnTo>
                        <a:pt x="680" y="214"/>
                      </a:lnTo>
                      <a:lnTo>
                        <a:pt x="681" y="201"/>
                      </a:lnTo>
                      <a:lnTo>
                        <a:pt x="683" y="186"/>
                      </a:lnTo>
                      <a:lnTo>
                        <a:pt x="685" y="173"/>
                      </a:lnTo>
                      <a:lnTo>
                        <a:pt x="685" y="157"/>
                      </a:lnTo>
                      <a:close/>
                      <a:moveTo>
                        <a:pt x="16" y="55"/>
                      </a:moveTo>
                      <a:lnTo>
                        <a:pt x="10" y="80"/>
                      </a:lnTo>
                      <a:lnTo>
                        <a:pt x="4" y="104"/>
                      </a:lnTo>
                      <a:lnTo>
                        <a:pt x="0" y="131"/>
                      </a:lnTo>
                      <a:lnTo>
                        <a:pt x="0" y="157"/>
                      </a:lnTo>
                      <a:lnTo>
                        <a:pt x="0" y="182"/>
                      </a:lnTo>
                      <a:lnTo>
                        <a:pt x="4" y="207"/>
                      </a:lnTo>
                      <a:lnTo>
                        <a:pt x="8" y="231"/>
                      </a:lnTo>
                      <a:lnTo>
                        <a:pt x="14" y="254"/>
                      </a:lnTo>
                      <a:lnTo>
                        <a:pt x="21" y="277"/>
                      </a:lnTo>
                      <a:lnTo>
                        <a:pt x="31" y="298"/>
                      </a:lnTo>
                      <a:lnTo>
                        <a:pt x="42" y="320"/>
                      </a:lnTo>
                      <a:lnTo>
                        <a:pt x="54" y="339"/>
                      </a:lnTo>
                      <a:lnTo>
                        <a:pt x="67" y="358"/>
                      </a:lnTo>
                      <a:lnTo>
                        <a:pt x="80" y="377"/>
                      </a:lnTo>
                      <a:lnTo>
                        <a:pt x="97" y="394"/>
                      </a:lnTo>
                      <a:lnTo>
                        <a:pt x="114" y="411"/>
                      </a:lnTo>
                      <a:lnTo>
                        <a:pt x="131" y="427"/>
                      </a:lnTo>
                      <a:lnTo>
                        <a:pt x="150" y="440"/>
                      </a:lnTo>
                      <a:lnTo>
                        <a:pt x="169" y="453"/>
                      </a:lnTo>
                      <a:lnTo>
                        <a:pt x="190" y="465"/>
                      </a:lnTo>
                      <a:lnTo>
                        <a:pt x="196" y="465"/>
                      </a:lnTo>
                      <a:lnTo>
                        <a:pt x="202" y="466"/>
                      </a:lnTo>
                      <a:lnTo>
                        <a:pt x="213" y="470"/>
                      </a:lnTo>
                      <a:lnTo>
                        <a:pt x="226" y="474"/>
                      </a:lnTo>
                      <a:lnTo>
                        <a:pt x="202" y="465"/>
                      </a:lnTo>
                      <a:lnTo>
                        <a:pt x="179" y="453"/>
                      </a:lnTo>
                      <a:lnTo>
                        <a:pt x="158" y="440"/>
                      </a:lnTo>
                      <a:lnTo>
                        <a:pt x="137" y="425"/>
                      </a:lnTo>
                      <a:lnTo>
                        <a:pt x="118" y="408"/>
                      </a:lnTo>
                      <a:lnTo>
                        <a:pt x="99" y="391"/>
                      </a:lnTo>
                      <a:lnTo>
                        <a:pt x="82" y="372"/>
                      </a:lnTo>
                      <a:lnTo>
                        <a:pt x="67" y="353"/>
                      </a:lnTo>
                      <a:lnTo>
                        <a:pt x="54" y="330"/>
                      </a:lnTo>
                      <a:lnTo>
                        <a:pt x="40" y="309"/>
                      </a:lnTo>
                      <a:lnTo>
                        <a:pt x="31" y="284"/>
                      </a:lnTo>
                      <a:lnTo>
                        <a:pt x="21" y="262"/>
                      </a:lnTo>
                      <a:lnTo>
                        <a:pt x="14" y="237"/>
                      </a:lnTo>
                      <a:lnTo>
                        <a:pt x="10" y="210"/>
                      </a:lnTo>
                      <a:lnTo>
                        <a:pt x="6" y="184"/>
                      </a:lnTo>
                      <a:lnTo>
                        <a:pt x="4" y="157"/>
                      </a:lnTo>
                      <a:lnTo>
                        <a:pt x="6" y="131"/>
                      </a:lnTo>
                      <a:lnTo>
                        <a:pt x="8" y="106"/>
                      </a:lnTo>
                      <a:lnTo>
                        <a:pt x="14" y="82"/>
                      </a:lnTo>
                      <a:lnTo>
                        <a:pt x="19" y="57"/>
                      </a:lnTo>
                      <a:lnTo>
                        <a:pt x="18" y="57"/>
                      </a:lnTo>
                      <a:lnTo>
                        <a:pt x="16" y="55"/>
                      </a:lnTo>
                      <a:close/>
                      <a:moveTo>
                        <a:pt x="306" y="497"/>
                      </a:moveTo>
                      <a:lnTo>
                        <a:pt x="325" y="499"/>
                      </a:lnTo>
                      <a:lnTo>
                        <a:pt x="342" y="499"/>
                      </a:lnTo>
                      <a:lnTo>
                        <a:pt x="372" y="499"/>
                      </a:lnTo>
                      <a:lnTo>
                        <a:pt x="401" y="495"/>
                      </a:lnTo>
                      <a:lnTo>
                        <a:pt x="429" y="487"/>
                      </a:lnTo>
                      <a:lnTo>
                        <a:pt x="458" y="480"/>
                      </a:lnTo>
                      <a:lnTo>
                        <a:pt x="484" y="468"/>
                      </a:lnTo>
                      <a:lnTo>
                        <a:pt x="509" y="457"/>
                      </a:lnTo>
                      <a:lnTo>
                        <a:pt x="533" y="442"/>
                      </a:lnTo>
                      <a:lnTo>
                        <a:pt x="556" y="425"/>
                      </a:lnTo>
                      <a:lnTo>
                        <a:pt x="577" y="406"/>
                      </a:lnTo>
                      <a:lnTo>
                        <a:pt x="596" y="387"/>
                      </a:lnTo>
                      <a:lnTo>
                        <a:pt x="615" y="364"/>
                      </a:lnTo>
                      <a:lnTo>
                        <a:pt x="630" y="341"/>
                      </a:lnTo>
                      <a:lnTo>
                        <a:pt x="645" y="319"/>
                      </a:lnTo>
                      <a:lnTo>
                        <a:pt x="657" y="292"/>
                      </a:lnTo>
                      <a:lnTo>
                        <a:pt x="666" y="265"/>
                      </a:lnTo>
                      <a:lnTo>
                        <a:pt x="676" y="237"/>
                      </a:lnTo>
                      <a:lnTo>
                        <a:pt x="674" y="233"/>
                      </a:lnTo>
                      <a:lnTo>
                        <a:pt x="674" y="229"/>
                      </a:lnTo>
                      <a:lnTo>
                        <a:pt x="674" y="229"/>
                      </a:lnTo>
                      <a:lnTo>
                        <a:pt x="672" y="228"/>
                      </a:lnTo>
                      <a:lnTo>
                        <a:pt x="666" y="256"/>
                      </a:lnTo>
                      <a:lnTo>
                        <a:pt x="657" y="283"/>
                      </a:lnTo>
                      <a:lnTo>
                        <a:pt x="644" y="309"/>
                      </a:lnTo>
                      <a:lnTo>
                        <a:pt x="630" y="334"/>
                      </a:lnTo>
                      <a:lnTo>
                        <a:pt x="615" y="356"/>
                      </a:lnTo>
                      <a:lnTo>
                        <a:pt x="596" y="379"/>
                      </a:lnTo>
                      <a:lnTo>
                        <a:pt x="577" y="400"/>
                      </a:lnTo>
                      <a:lnTo>
                        <a:pt x="556" y="419"/>
                      </a:lnTo>
                      <a:lnTo>
                        <a:pt x="533" y="436"/>
                      </a:lnTo>
                      <a:lnTo>
                        <a:pt x="509" y="451"/>
                      </a:lnTo>
                      <a:lnTo>
                        <a:pt x="484" y="463"/>
                      </a:lnTo>
                      <a:lnTo>
                        <a:pt x="458" y="474"/>
                      </a:lnTo>
                      <a:lnTo>
                        <a:pt x="431" y="483"/>
                      </a:lnTo>
                      <a:lnTo>
                        <a:pt x="403" y="489"/>
                      </a:lnTo>
                      <a:lnTo>
                        <a:pt x="372" y="493"/>
                      </a:lnTo>
                      <a:lnTo>
                        <a:pt x="342" y="495"/>
                      </a:lnTo>
                      <a:lnTo>
                        <a:pt x="321" y="495"/>
                      </a:lnTo>
                      <a:lnTo>
                        <a:pt x="302" y="493"/>
                      </a:lnTo>
                      <a:lnTo>
                        <a:pt x="281" y="489"/>
                      </a:lnTo>
                      <a:lnTo>
                        <a:pt x="262" y="485"/>
                      </a:lnTo>
                      <a:lnTo>
                        <a:pt x="283" y="491"/>
                      </a:lnTo>
                      <a:lnTo>
                        <a:pt x="306" y="497"/>
                      </a:lnTo>
                      <a:close/>
                    </a:path>
                  </a:pathLst>
                </a:custGeom>
                <a:solidFill>
                  <a:srgbClr val="B9BAD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748" name="Freeform 612"/>
                <p:cNvSpPr>
                  <a:spLocks noEditPoints="1"/>
                </p:cNvSpPr>
                <p:nvPr/>
              </p:nvSpPr>
              <p:spPr bwMode="auto">
                <a:xfrm>
                  <a:off x="1498" y="2119"/>
                  <a:ext cx="681" cy="493"/>
                </a:xfrm>
                <a:custGeom>
                  <a:avLst/>
                  <a:gdLst/>
                  <a:ahLst/>
                  <a:cxnLst>
                    <a:cxn ang="0">
                      <a:pos x="679" y="131"/>
                    </a:cxn>
                    <a:cxn ang="0">
                      <a:pos x="676" y="106"/>
                    </a:cxn>
                    <a:cxn ang="0">
                      <a:pos x="676" y="127"/>
                    </a:cxn>
                    <a:cxn ang="0">
                      <a:pos x="676" y="174"/>
                    </a:cxn>
                    <a:cxn ang="0">
                      <a:pos x="676" y="201"/>
                    </a:cxn>
                    <a:cxn ang="0">
                      <a:pos x="679" y="180"/>
                    </a:cxn>
                    <a:cxn ang="0">
                      <a:pos x="678" y="110"/>
                    </a:cxn>
                    <a:cxn ang="0">
                      <a:pos x="666" y="53"/>
                    </a:cxn>
                    <a:cxn ang="0">
                      <a:pos x="643" y="0"/>
                    </a:cxn>
                    <a:cxn ang="0">
                      <a:pos x="642" y="0"/>
                    </a:cxn>
                    <a:cxn ang="0">
                      <a:pos x="640" y="2"/>
                    </a:cxn>
                    <a:cxn ang="0">
                      <a:pos x="659" y="49"/>
                    </a:cxn>
                    <a:cxn ang="0">
                      <a:pos x="672" y="98"/>
                    </a:cxn>
                    <a:cxn ang="0">
                      <a:pos x="678" y="110"/>
                    </a:cxn>
                    <a:cxn ang="0">
                      <a:pos x="10" y="76"/>
                    </a:cxn>
                    <a:cxn ang="0">
                      <a:pos x="2" y="127"/>
                    </a:cxn>
                    <a:cxn ang="0">
                      <a:pos x="2" y="178"/>
                    </a:cxn>
                    <a:cxn ang="0">
                      <a:pos x="10" y="229"/>
                    </a:cxn>
                    <a:cxn ang="0">
                      <a:pos x="23" y="277"/>
                    </a:cxn>
                    <a:cxn ang="0">
                      <a:pos x="44" y="320"/>
                    </a:cxn>
                    <a:cxn ang="0">
                      <a:pos x="71" y="360"/>
                    </a:cxn>
                    <a:cxn ang="0">
                      <a:pos x="103" y="396"/>
                    </a:cxn>
                    <a:cxn ang="0">
                      <a:pos x="139" y="426"/>
                    </a:cxn>
                    <a:cxn ang="0">
                      <a:pos x="181" y="453"/>
                    </a:cxn>
                    <a:cxn ang="0">
                      <a:pos x="222" y="470"/>
                    </a:cxn>
                    <a:cxn ang="0">
                      <a:pos x="264" y="483"/>
                    </a:cxn>
                    <a:cxn ang="0">
                      <a:pos x="313" y="493"/>
                    </a:cxn>
                    <a:cxn ang="0">
                      <a:pos x="370" y="491"/>
                    </a:cxn>
                    <a:cxn ang="0">
                      <a:pos x="429" y="481"/>
                    </a:cxn>
                    <a:cxn ang="0">
                      <a:pos x="482" y="462"/>
                    </a:cxn>
                    <a:cxn ang="0">
                      <a:pos x="531" y="434"/>
                    </a:cxn>
                    <a:cxn ang="0">
                      <a:pos x="575" y="398"/>
                    </a:cxn>
                    <a:cxn ang="0">
                      <a:pos x="613" y="356"/>
                    </a:cxn>
                    <a:cxn ang="0">
                      <a:pos x="643" y="309"/>
                    </a:cxn>
                    <a:cxn ang="0">
                      <a:pos x="664" y="256"/>
                    </a:cxn>
                    <a:cxn ang="0">
                      <a:pos x="672" y="227"/>
                    </a:cxn>
                    <a:cxn ang="0">
                      <a:pos x="670" y="222"/>
                    </a:cxn>
                    <a:cxn ang="0">
                      <a:pos x="662" y="248"/>
                    </a:cxn>
                    <a:cxn ang="0">
                      <a:pos x="642" y="301"/>
                    </a:cxn>
                    <a:cxn ang="0">
                      <a:pos x="613" y="349"/>
                    </a:cxn>
                    <a:cxn ang="0">
                      <a:pos x="575" y="392"/>
                    </a:cxn>
                    <a:cxn ang="0">
                      <a:pos x="531" y="428"/>
                    </a:cxn>
                    <a:cxn ang="0">
                      <a:pos x="482" y="457"/>
                    </a:cxn>
                    <a:cxn ang="0">
                      <a:pos x="429" y="478"/>
                    </a:cxn>
                    <a:cxn ang="0">
                      <a:pos x="370" y="487"/>
                    </a:cxn>
                    <a:cxn ang="0">
                      <a:pos x="306" y="487"/>
                    </a:cxn>
                    <a:cxn ang="0">
                      <a:pos x="241" y="474"/>
                    </a:cxn>
                    <a:cxn ang="0">
                      <a:pos x="181" y="447"/>
                    </a:cxn>
                    <a:cxn ang="0">
                      <a:pos x="127" y="411"/>
                    </a:cxn>
                    <a:cxn ang="0">
                      <a:pos x="82" y="366"/>
                    </a:cxn>
                    <a:cxn ang="0">
                      <a:pos x="46" y="313"/>
                    </a:cxn>
                    <a:cxn ang="0">
                      <a:pos x="21" y="252"/>
                    </a:cxn>
                    <a:cxn ang="0">
                      <a:pos x="8" y="187"/>
                    </a:cxn>
                    <a:cxn ang="0">
                      <a:pos x="6" y="127"/>
                    </a:cxn>
                    <a:cxn ang="0">
                      <a:pos x="14" y="79"/>
                    </a:cxn>
                    <a:cxn ang="0">
                      <a:pos x="17" y="53"/>
                    </a:cxn>
                  </a:cxnLst>
                  <a:rect l="0" t="0" r="r" b="b"/>
                  <a:pathLst>
                    <a:path w="681" h="493">
                      <a:moveTo>
                        <a:pt x="681" y="153"/>
                      </a:moveTo>
                      <a:lnTo>
                        <a:pt x="679" y="131"/>
                      </a:lnTo>
                      <a:lnTo>
                        <a:pt x="678" y="110"/>
                      </a:lnTo>
                      <a:lnTo>
                        <a:pt x="676" y="106"/>
                      </a:lnTo>
                      <a:lnTo>
                        <a:pt x="672" y="102"/>
                      </a:lnTo>
                      <a:lnTo>
                        <a:pt x="676" y="127"/>
                      </a:lnTo>
                      <a:lnTo>
                        <a:pt x="676" y="153"/>
                      </a:lnTo>
                      <a:lnTo>
                        <a:pt x="676" y="174"/>
                      </a:lnTo>
                      <a:lnTo>
                        <a:pt x="674" y="195"/>
                      </a:lnTo>
                      <a:lnTo>
                        <a:pt x="676" y="201"/>
                      </a:lnTo>
                      <a:lnTo>
                        <a:pt x="676" y="205"/>
                      </a:lnTo>
                      <a:lnTo>
                        <a:pt x="679" y="180"/>
                      </a:lnTo>
                      <a:lnTo>
                        <a:pt x="681" y="153"/>
                      </a:lnTo>
                      <a:close/>
                      <a:moveTo>
                        <a:pt x="678" y="110"/>
                      </a:moveTo>
                      <a:lnTo>
                        <a:pt x="672" y="79"/>
                      </a:lnTo>
                      <a:lnTo>
                        <a:pt x="666" y="53"/>
                      </a:lnTo>
                      <a:lnTo>
                        <a:pt x="655" y="24"/>
                      </a:lnTo>
                      <a:lnTo>
                        <a:pt x="643" y="0"/>
                      </a:lnTo>
                      <a:lnTo>
                        <a:pt x="643" y="0"/>
                      </a:lnTo>
                      <a:lnTo>
                        <a:pt x="642" y="0"/>
                      </a:lnTo>
                      <a:lnTo>
                        <a:pt x="642" y="2"/>
                      </a:lnTo>
                      <a:lnTo>
                        <a:pt x="640" y="2"/>
                      </a:lnTo>
                      <a:lnTo>
                        <a:pt x="651" y="24"/>
                      </a:lnTo>
                      <a:lnTo>
                        <a:pt x="659" y="49"/>
                      </a:lnTo>
                      <a:lnTo>
                        <a:pt x="666" y="74"/>
                      </a:lnTo>
                      <a:lnTo>
                        <a:pt x="672" y="98"/>
                      </a:lnTo>
                      <a:lnTo>
                        <a:pt x="674" y="104"/>
                      </a:lnTo>
                      <a:lnTo>
                        <a:pt x="678" y="110"/>
                      </a:lnTo>
                      <a:close/>
                      <a:moveTo>
                        <a:pt x="16" y="53"/>
                      </a:moveTo>
                      <a:lnTo>
                        <a:pt x="10" y="76"/>
                      </a:lnTo>
                      <a:lnTo>
                        <a:pt x="4" y="102"/>
                      </a:lnTo>
                      <a:lnTo>
                        <a:pt x="2" y="127"/>
                      </a:lnTo>
                      <a:lnTo>
                        <a:pt x="0" y="153"/>
                      </a:lnTo>
                      <a:lnTo>
                        <a:pt x="2" y="178"/>
                      </a:lnTo>
                      <a:lnTo>
                        <a:pt x="4" y="205"/>
                      </a:lnTo>
                      <a:lnTo>
                        <a:pt x="10" y="229"/>
                      </a:lnTo>
                      <a:lnTo>
                        <a:pt x="16" y="252"/>
                      </a:lnTo>
                      <a:lnTo>
                        <a:pt x="23" y="277"/>
                      </a:lnTo>
                      <a:lnTo>
                        <a:pt x="33" y="297"/>
                      </a:lnTo>
                      <a:lnTo>
                        <a:pt x="44" y="320"/>
                      </a:lnTo>
                      <a:lnTo>
                        <a:pt x="57" y="341"/>
                      </a:lnTo>
                      <a:lnTo>
                        <a:pt x="71" y="360"/>
                      </a:lnTo>
                      <a:lnTo>
                        <a:pt x="86" y="379"/>
                      </a:lnTo>
                      <a:lnTo>
                        <a:pt x="103" y="396"/>
                      </a:lnTo>
                      <a:lnTo>
                        <a:pt x="120" y="413"/>
                      </a:lnTo>
                      <a:lnTo>
                        <a:pt x="139" y="426"/>
                      </a:lnTo>
                      <a:lnTo>
                        <a:pt x="160" y="442"/>
                      </a:lnTo>
                      <a:lnTo>
                        <a:pt x="181" y="453"/>
                      </a:lnTo>
                      <a:lnTo>
                        <a:pt x="201" y="464"/>
                      </a:lnTo>
                      <a:lnTo>
                        <a:pt x="222" y="470"/>
                      </a:lnTo>
                      <a:lnTo>
                        <a:pt x="243" y="476"/>
                      </a:lnTo>
                      <a:lnTo>
                        <a:pt x="264" y="483"/>
                      </a:lnTo>
                      <a:lnTo>
                        <a:pt x="287" y="489"/>
                      </a:lnTo>
                      <a:lnTo>
                        <a:pt x="313" y="493"/>
                      </a:lnTo>
                      <a:lnTo>
                        <a:pt x="340" y="493"/>
                      </a:lnTo>
                      <a:lnTo>
                        <a:pt x="370" y="491"/>
                      </a:lnTo>
                      <a:lnTo>
                        <a:pt x="401" y="487"/>
                      </a:lnTo>
                      <a:lnTo>
                        <a:pt x="429" y="481"/>
                      </a:lnTo>
                      <a:lnTo>
                        <a:pt x="456" y="474"/>
                      </a:lnTo>
                      <a:lnTo>
                        <a:pt x="482" y="462"/>
                      </a:lnTo>
                      <a:lnTo>
                        <a:pt x="507" y="449"/>
                      </a:lnTo>
                      <a:lnTo>
                        <a:pt x="531" y="434"/>
                      </a:lnTo>
                      <a:lnTo>
                        <a:pt x="554" y="417"/>
                      </a:lnTo>
                      <a:lnTo>
                        <a:pt x="575" y="398"/>
                      </a:lnTo>
                      <a:lnTo>
                        <a:pt x="594" y="379"/>
                      </a:lnTo>
                      <a:lnTo>
                        <a:pt x="613" y="356"/>
                      </a:lnTo>
                      <a:lnTo>
                        <a:pt x="628" y="333"/>
                      </a:lnTo>
                      <a:lnTo>
                        <a:pt x="643" y="309"/>
                      </a:lnTo>
                      <a:lnTo>
                        <a:pt x="655" y="282"/>
                      </a:lnTo>
                      <a:lnTo>
                        <a:pt x="664" y="256"/>
                      </a:lnTo>
                      <a:lnTo>
                        <a:pt x="672" y="227"/>
                      </a:lnTo>
                      <a:lnTo>
                        <a:pt x="672" y="227"/>
                      </a:lnTo>
                      <a:lnTo>
                        <a:pt x="672" y="225"/>
                      </a:lnTo>
                      <a:lnTo>
                        <a:pt x="670" y="222"/>
                      </a:lnTo>
                      <a:lnTo>
                        <a:pt x="670" y="220"/>
                      </a:lnTo>
                      <a:lnTo>
                        <a:pt x="662" y="248"/>
                      </a:lnTo>
                      <a:lnTo>
                        <a:pt x="653" y="275"/>
                      </a:lnTo>
                      <a:lnTo>
                        <a:pt x="642" y="301"/>
                      </a:lnTo>
                      <a:lnTo>
                        <a:pt x="628" y="326"/>
                      </a:lnTo>
                      <a:lnTo>
                        <a:pt x="613" y="349"/>
                      </a:lnTo>
                      <a:lnTo>
                        <a:pt x="594" y="371"/>
                      </a:lnTo>
                      <a:lnTo>
                        <a:pt x="575" y="392"/>
                      </a:lnTo>
                      <a:lnTo>
                        <a:pt x="554" y="411"/>
                      </a:lnTo>
                      <a:lnTo>
                        <a:pt x="531" y="428"/>
                      </a:lnTo>
                      <a:lnTo>
                        <a:pt x="509" y="443"/>
                      </a:lnTo>
                      <a:lnTo>
                        <a:pt x="482" y="457"/>
                      </a:lnTo>
                      <a:lnTo>
                        <a:pt x="456" y="468"/>
                      </a:lnTo>
                      <a:lnTo>
                        <a:pt x="429" y="478"/>
                      </a:lnTo>
                      <a:lnTo>
                        <a:pt x="401" y="483"/>
                      </a:lnTo>
                      <a:lnTo>
                        <a:pt x="370" y="487"/>
                      </a:lnTo>
                      <a:lnTo>
                        <a:pt x="340" y="489"/>
                      </a:lnTo>
                      <a:lnTo>
                        <a:pt x="306" y="487"/>
                      </a:lnTo>
                      <a:lnTo>
                        <a:pt x="273" y="481"/>
                      </a:lnTo>
                      <a:lnTo>
                        <a:pt x="241" y="474"/>
                      </a:lnTo>
                      <a:lnTo>
                        <a:pt x="211" y="462"/>
                      </a:lnTo>
                      <a:lnTo>
                        <a:pt x="181" y="447"/>
                      </a:lnTo>
                      <a:lnTo>
                        <a:pt x="154" y="430"/>
                      </a:lnTo>
                      <a:lnTo>
                        <a:pt x="127" y="411"/>
                      </a:lnTo>
                      <a:lnTo>
                        <a:pt x="103" y="390"/>
                      </a:lnTo>
                      <a:lnTo>
                        <a:pt x="82" y="366"/>
                      </a:lnTo>
                      <a:lnTo>
                        <a:pt x="63" y="341"/>
                      </a:lnTo>
                      <a:lnTo>
                        <a:pt x="46" y="313"/>
                      </a:lnTo>
                      <a:lnTo>
                        <a:pt x="31" y="284"/>
                      </a:lnTo>
                      <a:lnTo>
                        <a:pt x="21" y="252"/>
                      </a:lnTo>
                      <a:lnTo>
                        <a:pt x="12" y="220"/>
                      </a:lnTo>
                      <a:lnTo>
                        <a:pt x="8" y="187"/>
                      </a:lnTo>
                      <a:lnTo>
                        <a:pt x="6" y="153"/>
                      </a:lnTo>
                      <a:lnTo>
                        <a:pt x="6" y="127"/>
                      </a:lnTo>
                      <a:lnTo>
                        <a:pt x="10" y="102"/>
                      </a:lnTo>
                      <a:lnTo>
                        <a:pt x="14" y="79"/>
                      </a:lnTo>
                      <a:lnTo>
                        <a:pt x="19" y="55"/>
                      </a:lnTo>
                      <a:lnTo>
                        <a:pt x="17" y="53"/>
                      </a:lnTo>
                      <a:lnTo>
                        <a:pt x="16" y="53"/>
                      </a:lnTo>
                      <a:close/>
                    </a:path>
                  </a:pathLst>
                </a:custGeom>
                <a:solidFill>
                  <a:srgbClr val="BBBBD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749" name="Freeform 613"/>
                <p:cNvSpPr>
                  <a:spLocks noEditPoints="1"/>
                </p:cNvSpPr>
                <p:nvPr/>
              </p:nvSpPr>
              <p:spPr bwMode="auto">
                <a:xfrm>
                  <a:off x="1500" y="2119"/>
                  <a:ext cx="676" cy="491"/>
                </a:xfrm>
                <a:custGeom>
                  <a:avLst/>
                  <a:gdLst/>
                  <a:ahLst/>
                  <a:cxnLst>
                    <a:cxn ang="0">
                      <a:pos x="676" y="129"/>
                    </a:cxn>
                    <a:cxn ang="0">
                      <a:pos x="670" y="102"/>
                    </a:cxn>
                    <a:cxn ang="0">
                      <a:pos x="670" y="127"/>
                    </a:cxn>
                    <a:cxn ang="0">
                      <a:pos x="672" y="172"/>
                    </a:cxn>
                    <a:cxn ang="0">
                      <a:pos x="672" y="195"/>
                    </a:cxn>
                    <a:cxn ang="0">
                      <a:pos x="676" y="176"/>
                    </a:cxn>
                    <a:cxn ang="0">
                      <a:pos x="672" y="104"/>
                    </a:cxn>
                    <a:cxn ang="0">
                      <a:pos x="660" y="51"/>
                    </a:cxn>
                    <a:cxn ang="0">
                      <a:pos x="640" y="0"/>
                    </a:cxn>
                    <a:cxn ang="0">
                      <a:pos x="636" y="4"/>
                    </a:cxn>
                    <a:cxn ang="0">
                      <a:pos x="655" y="47"/>
                    </a:cxn>
                    <a:cxn ang="0">
                      <a:pos x="666" y="93"/>
                    </a:cxn>
                    <a:cxn ang="0">
                      <a:pos x="672" y="104"/>
                    </a:cxn>
                    <a:cxn ang="0">
                      <a:pos x="10" y="78"/>
                    </a:cxn>
                    <a:cxn ang="0">
                      <a:pos x="2" y="127"/>
                    </a:cxn>
                    <a:cxn ang="0">
                      <a:pos x="2" y="180"/>
                    </a:cxn>
                    <a:cxn ang="0">
                      <a:pos x="10" y="233"/>
                    </a:cxn>
                    <a:cxn ang="0">
                      <a:pos x="27" y="280"/>
                    </a:cxn>
                    <a:cxn ang="0">
                      <a:pos x="50" y="326"/>
                    </a:cxn>
                    <a:cxn ang="0">
                      <a:pos x="78" y="368"/>
                    </a:cxn>
                    <a:cxn ang="0">
                      <a:pos x="114" y="404"/>
                    </a:cxn>
                    <a:cxn ang="0">
                      <a:pos x="154" y="436"/>
                    </a:cxn>
                    <a:cxn ang="0">
                      <a:pos x="198" y="461"/>
                    </a:cxn>
                    <a:cxn ang="0">
                      <a:pos x="239" y="476"/>
                    </a:cxn>
                    <a:cxn ang="0">
                      <a:pos x="277" y="485"/>
                    </a:cxn>
                    <a:cxn ang="0">
                      <a:pos x="317" y="491"/>
                    </a:cxn>
                    <a:cxn ang="0">
                      <a:pos x="368" y="489"/>
                    </a:cxn>
                    <a:cxn ang="0">
                      <a:pos x="427" y="479"/>
                    </a:cxn>
                    <a:cxn ang="0">
                      <a:pos x="480" y="459"/>
                    </a:cxn>
                    <a:cxn ang="0">
                      <a:pos x="529" y="432"/>
                    </a:cxn>
                    <a:cxn ang="0">
                      <a:pos x="573" y="396"/>
                    </a:cxn>
                    <a:cxn ang="0">
                      <a:pos x="611" y="352"/>
                    </a:cxn>
                    <a:cxn ang="0">
                      <a:pos x="640" y="305"/>
                    </a:cxn>
                    <a:cxn ang="0">
                      <a:pos x="662" y="252"/>
                    </a:cxn>
                    <a:cxn ang="0">
                      <a:pos x="668" y="218"/>
                    </a:cxn>
                    <a:cxn ang="0">
                      <a:pos x="660" y="242"/>
                    </a:cxn>
                    <a:cxn ang="0">
                      <a:pos x="640" y="296"/>
                    </a:cxn>
                    <a:cxn ang="0">
                      <a:pos x="611" y="345"/>
                    </a:cxn>
                    <a:cxn ang="0">
                      <a:pos x="573" y="388"/>
                    </a:cxn>
                    <a:cxn ang="0">
                      <a:pos x="529" y="425"/>
                    </a:cxn>
                    <a:cxn ang="0">
                      <a:pos x="480" y="455"/>
                    </a:cxn>
                    <a:cxn ang="0">
                      <a:pos x="427" y="474"/>
                    </a:cxn>
                    <a:cxn ang="0">
                      <a:pos x="368" y="485"/>
                    </a:cxn>
                    <a:cxn ang="0">
                      <a:pos x="304" y="485"/>
                    </a:cxn>
                    <a:cxn ang="0">
                      <a:pos x="239" y="472"/>
                    </a:cxn>
                    <a:cxn ang="0">
                      <a:pos x="180" y="445"/>
                    </a:cxn>
                    <a:cxn ang="0">
                      <a:pos x="127" y="409"/>
                    </a:cxn>
                    <a:cxn ang="0">
                      <a:pos x="82" y="366"/>
                    </a:cxn>
                    <a:cxn ang="0">
                      <a:pos x="46" y="313"/>
                    </a:cxn>
                    <a:cxn ang="0">
                      <a:pos x="21" y="252"/>
                    </a:cxn>
                    <a:cxn ang="0">
                      <a:pos x="8" y="187"/>
                    </a:cxn>
                    <a:cxn ang="0">
                      <a:pos x="6" y="129"/>
                    </a:cxn>
                    <a:cxn ang="0">
                      <a:pos x="14" y="79"/>
                    </a:cxn>
                    <a:cxn ang="0">
                      <a:pos x="17" y="55"/>
                    </a:cxn>
                  </a:cxnLst>
                  <a:rect l="0" t="0" r="r" b="b"/>
                  <a:pathLst>
                    <a:path w="676" h="491">
                      <a:moveTo>
                        <a:pt x="676" y="153"/>
                      </a:moveTo>
                      <a:lnTo>
                        <a:pt x="676" y="129"/>
                      </a:lnTo>
                      <a:lnTo>
                        <a:pt x="674" y="106"/>
                      </a:lnTo>
                      <a:lnTo>
                        <a:pt x="670" y="102"/>
                      </a:lnTo>
                      <a:lnTo>
                        <a:pt x="668" y="100"/>
                      </a:lnTo>
                      <a:lnTo>
                        <a:pt x="670" y="127"/>
                      </a:lnTo>
                      <a:lnTo>
                        <a:pt x="672" y="153"/>
                      </a:lnTo>
                      <a:lnTo>
                        <a:pt x="672" y="172"/>
                      </a:lnTo>
                      <a:lnTo>
                        <a:pt x="670" y="191"/>
                      </a:lnTo>
                      <a:lnTo>
                        <a:pt x="672" y="195"/>
                      </a:lnTo>
                      <a:lnTo>
                        <a:pt x="674" y="201"/>
                      </a:lnTo>
                      <a:lnTo>
                        <a:pt x="676" y="176"/>
                      </a:lnTo>
                      <a:lnTo>
                        <a:pt x="676" y="153"/>
                      </a:lnTo>
                      <a:close/>
                      <a:moveTo>
                        <a:pt x="672" y="104"/>
                      </a:moveTo>
                      <a:lnTo>
                        <a:pt x="668" y="78"/>
                      </a:lnTo>
                      <a:lnTo>
                        <a:pt x="660" y="51"/>
                      </a:lnTo>
                      <a:lnTo>
                        <a:pt x="651" y="24"/>
                      </a:lnTo>
                      <a:lnTo>
                        <a:pt x="640" y="0"/>
                      </a:lnTo>
                      <a:lnTo>
                        <a:pt x="638" y="2"/>
                      </a:lnTo>
                      <a:lnTo>
                        <a:pt x="636" y="4"/>
                      </a:lnTo>
                      <a:lnTo>
                        <a:pt x="645" y="24"/>
                      </a:lnTo>
                      <a:lnTo>
                        <a:pt x="655" y="47"/>
                      </a:lnTo>
                      <a:lnTo>
                        <a:pt x="660" y="70"/>
                      </a:lnTo>
                      <a:lnTo>
                        <a:pt x="666" y="93"/>
                      </a:lnTo>
                      <a:lnTo>
                        <a:pt x="670" y="98"/>
                      </a:lnTo>
                      <a:lnTo>
                        <a:pt x="672" y="104"/>
                      </a:lnTo>
                      <a:close/>
                      <a:moveTo>
                        <a:pt x="15" y="53"/>
                      </a:moveTo>
                      <a:lnTo>
                        <a:pt x="10" y="78"/>
                      </a:lnTo>
                      <a:lnTo>
                        <a:pt x="4" y="102"/>
                      </a:lnTo>
                      <a:lnTo>
                        <a:pt x="2" y="127"/>
                      </a:lnTo>
                      <a:lnTo>
                        <a:pt x="0" y="153"/>
                      </a:lnTo>
                      <a:lnTo>
                        <a:pt x="2" y="180"/>
                      </a:lnTo>
                      <a:lnTo>
                        <a:pt x="6" y="206"/>
                      </a:lnTo>
                      <a:lnTo>
                        <a:pt x="10" y="233"/>
                      </a:lnTo>
                      <a:lnTo>
                        <a:pt x="17" y="258"/>
                      </a:lnTo>
                      <a:lnTo>
                        <a:pt x="27" y="280"/>
                      </a:lnTo>
                      <a:lnTo>
                        <a:pt x="36" y="305"/>
                      </a:lnTo>
                      <a:lnTo>
                        <a:pt x="50" y="326"/>
                      </a:lnTo>
                      <a:lnTo>
                        <a:pt x="63" y="349"/>
                      </a:lnTo>
                      <a:lnTo>
                        <a:pt x="78" y="368"/>
                      </a:lnTo>
                      <a:lnTo>
                        <a:pt x="95" y="387"/>
                      </a:lnTo>
                      <a:lnTo>
                        <a:pt x="114" y="404"/>
                      </a:lnTo>
                      <a:lnTo>
                        <a:pt x="133" y="421"/>
                      </a:lnTo>
                      <a:lnTo>
                        <a:pt x="154" y="436"/>
                      </a:lnTo>
                      <a:lnTo>
                        <a:pt x="175" y="449"/>
                      </a:lnTo>
                      <a:lnTo>
                        <a:pt x="198" y="461"/>
                      </a:lnTo>
                      <a:lnTo>
                        <a:pt x="222" y="470"/>
                      </a:lnTo>
                      <a:lnTo>
                        <a:pt x="239" y="476"/>
                      </a:lnTo>
                      <a:lnTo>
                        <a:pt x="258" y="481"/>
                      </a:lnTo>
                      <a:lnTo>
                        <a:pt x="277" y="485"/>
                      </a:lnTo>
                      <a:lnTo>
                        <a:pt x="298" y="489"/>
                      </a:lnTo>
                      <a:lnTo>
                        <a:pt x="317" y="491"/>
                      </a:lnTo>
                      <a:lnTo>
                        <a:pt x="338" y="491"/>
                      </a:lnTo>
                      <a:lnTo>
                        <a:pt x="368" y="489"/>
                      </a:lnTo>
                      <a:lnTo>
                        <a:pt x="399" y="485"/>
                      </a:lnTo>
                      <a:lnTo>
                        <a:pt x="427" y="479"/>
                      </a:lnTo>
                      <a:lnTo>
                        <a:pt x="454" y="470"/>
                      </a:lnTo>
                      <a:lnTo>
                        <a:pt x="480" y="459"/>
                      </a:lnTo>
                      <a:lnTo>
                        <a:pt x="505" y="447"/>
                      </a:lnTo>
                      <a:lnTo>
                        <a:pt x="529" y="432"/>
                      </a:lnTo>
                      <a:lnTo>
                        <a:pt x="552" y="415"/>
                      </a:lnTo>
                      <a:lnTo>
                        <a:pt x="573" y="396"/>
                      </a:lnTo>
                      <a:lnTo>
                        <a:pt x="592" y="375"/>
                      </a:lnTo>
                      <a:lnTo>
                        <a:pt x="611" y="352"/>
                      </a:lnTo>
                      <a:lnTo>
                        <a:pt x="626" y="330"/>
                      </a:lnTo>
                      <a:lnTo>
                        <a:pt x="640" y="305"/>
                      </a:lnTo>
                      <a:lnTo>
                        <a:pt x="653" y="279"/>
                      </a:lnTo>
                      <a:lnTo>
                        <a:pt x="662" y="252"/>
                      </a:lnTo>
                      <a:lnTo>
                        <a:pt x="668" y="224"/>
                      </a:lnTo>
                      <a:lnTo>
                        <a:pt x="668" y="218"/>
                      </a:lnTo>
                      <a:lnTo>
                        <a:pt x="666" y="214"/>
                      </a:lnTo>
                      <a:lnTo>
                        <a:pt x="660" y="242"/>
                      </a:lnTo>
                      <a:lnTo>
                        <a:pt x="651" y="269"/>
                      </a:lnTo>
                      <a:lnTo>
                        <a:pt x="640" y="296"/>
                      </a:lnTo>
                      <a:lnTo>
                        <a:pt x="626" y="322"/>
                      </a:lnTo>
                      <a:lnTo>
                        <a:pt x="611" y="345"/>
                      </a:lnTo>
                      <a:lnTo>
                        <a:pt x="592" y="368"/>
                      </a:lnTo>
                      <a:lnTo>
                        <a:pt x="573" y="388"/>
                      </a:lnTo>
                      <a:lnTo>
                        <a:pt x="552" y="407"/>
                      </a:lnTo>
                      <a:lnTo>
                        <a:pt x="529" y="425"/>
                      </a:lnTo>
                      <a:lnTo>
                        <a:pt x="507" y="442"/>
                      </a:lnTo>
                      <a:lnTo>
                        <a:pt x="480" y="455"/>
                      </a:lnTo>
                      <a:lnTo>
                        <a:pt x="456" y="466"/>
                      </a:lnTo>
                      <a:lnTo>
                        <a:pt x="427" y="474"/>
                      </a:lnTo>
                      <a:lnTo>
                        <a:pt x="399" y="481"/>
                      </a:lnTo>
                      <a:lnTo>
                        <a:pt x="368" y="485"/>
                      </a:lnTo>
                      <a:lnTo>
                        <a:pt x="338" y="485"/>
                      </a:lnTo>
                      <a:lnTo>
                        <a:pt x="304" y="485"/>
                      </a:lnTo>
                      <a:lnTo>
                        <a:pt x="271" y="479"/>
                      </a:lnTo>
                      <a:lnTo>
                        <a:pt x="239" y="472"/>
                      </a:lnTo>
                      <a:lnTo>
                        <a:pt x="209" y="461"/>
                      </a:lnTo>
                      <a:lnTo>
                        <a:pt x="180" y="445"/>
                      </a:lnTo>
                      <a:lnTo>
                        <a:pt x="152" y="428"/>
                      </a:lnTo>
                      <a:lnTo>
                        <a:pt x="127" y="409"/>
                      </a:lnTo>
                      <a:lnTo>
                        <a:pt x="103" y="388"/>
                      </a:lnTo>
                      <a:lnTo>
                        <a:pt x="82" y="366"/>
                      </a:lnTo>
                      <a:lnTo>
                        <a:pt x="63" y="339"/>
                      </a:lnTo>
                      <a:lnTo>
                        <a:pt x="46" y="313"/>
                      </a:lnTo>
                      <a:lnTo>
                        <a:pt x="32" y="282"/>
                      </a:lnTo>
                      <a:lnTo>
                        <a:pt x="21" y="252"/>
                      </a:lnTo>
                      <a:lnTo>
                        <a:pt x="12" y="220"/>
                      </a:lnTo>
                      <a:lnTo>
                        <a:pt x="8" y="187"/>
                      </a:lnTo>
                      <a:lnTo>
                        <a:pt x="6" y="153"/>
                      </a:lnTo>
                      <a:lnTo>
                        <a:pt x="6" y="129"/>
                      </a:lnTo>
                      <a:lnTo>
                        <a:pt x="10" y="104"/>
                      </a:lnTo>
                      <a:lnTo>
                        <a:pt x="14" y="79"/>
                      </a:lnTo>
                      <a:lnTo>
                        <a:pt x="19" y="57"/>
                      </a:lnTo>
                      <a:lnTo>
                        <a:pt x="17" y="55"/>
                      </a:lnTo>
                      <a:lnTo>
                        <a:pt x="15" y="53"/>
                      </a:lnTo>
                      <a:close/>
                    </a:path>
                  </a:pathLst>
                </a:custGeom>
                <a:solidFill>
                  <a:srgbClr val="BBBBD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750" name="Freeform 614"/>
                <p:cNvSpPr>
                  <a:spLocks noEditPoints="1"/>
                </p:cNvSpPr>
                <p:nvPr/>
              </p:nvSpPr>
              <p:spPr bwMode="auto">
                <a:xfrm>
                  <a:off x="1504" y="2121"/>
                  <a:ext cx="670" cy="487"/>
                </a:xfrm>
                <a:custGeom>
                  <a:avLst/>
                  <a:gdLst/>
                  <a:ahLst/>
                  <a:cxnLst>
                    <a:cxn ang="0">
                      <a:pos x="670" y="125"/>
                    </a:cxn>
                    <a:cxn ang="0">
                      <a:pos x="664" y="98"/>
                    </a:cxn>
                    <a:cxn ang="0">
                      <a:pos x="664" y="123"/>
                    </a:cxn>
                    <a:cxn ang="0">
                      <a:pos x="664" y="168"/>
                    </a:cxn>
                    <a:cxn ang="0">
                      <a:pos x="666" y="189"/>
                    </a:cxn>
                    <a:cxn ang="0">
                      <a:pos x="670" y="172"/>
                    </a:cxn>
                    <a:cxn ang="0">
                      <a:pos x="666" y="96"/>
                    </a:cxn>
                    <a:cxn ang="0">
                      <a:pos x="653" y="47"/>
                    </a:cxn>
                    <a:cxn ang="0">
                      <a:pos x="634" y="0"/>
                    </a:cxn>
                    <a:cxn ang="0">
                      <a:pos x="632" y="2"/>
                    </a:cxn>
                    <a:cxn ang="0">
                      <a:pos x="630" y="3"/>
                    </a:cxn>
                    <a:cxn ang="0">
                      <a:pos x="647" y="43"/>
                    </a:cxn>
                    <a:cxn ang="0">
                      <a:pos x="658" y="85"/>
                    </a:cxn>
                    <a:cxn ang="0">
                      <a:pos x="666" y="96"/>
                    </a:cxn>
                    <a:cxn ang="0">
                      <a:pos x="8" y="77"/>
                    </a:cxn>
                    <a:cxn ang="0">
                      <a:pos x="0" y="125"/>
                    </a:cxn>
                    <a:cxn ang="0">
                      <a:pos x="2" y="185"/>
                    </a:cxn>
                    <a:cxn ang="0">
                      <a:pos x="15" y="250"/>
                    </a:cxn>
                    <a:cxn ang="0">
                      <a:pos x="40" y="311"/>
                    </a:cxn>
                    <a:cxn ang="0">
                      <a:pos x="76" y="364"/>
                    </a:cxn>
                    <a:cxn ang="0">
                      <a:pos x="121" y="409"/>
                    </a:cxn>
                    <a:cxn ang="0">
                      <a:pos x="175" y="445"/>
                    </a:cxn>
                    <a:cxn ang="0">
                      <a:pos x="235" y="472"/>
                    </a:cxn>
                    <a:cxn ang="0">
                      <a:pos x="300" y="485"/>
                    </a:cxn>
                    <a:cxn ang="0">
                      <a:pos x="364" y="485"/>
                    </a:cxn>
                    <a:cxn ang="0">
                      <a:pos x="423" y="476"/>
                    </a:cxn>
                    <a:cxn ang="0">
                      <a:pos x="476" y="455"/>
                    </a:cxn>
                    <a:cxn ang="0">
                      <a:pos x="525" y="426"/>
                    </a:cxn>
                    <a:cxn ang="0">
                      <a:pos x="569" y="390"/>
                    </a:cxn>
                    <a:cxn ang="0">
                      <a:pos x="607" y="347"/>
                    </a:cxn>
                    <a:cxn ang="0">
                      <a:pos x="636" y="299"/>
                    </a:cxn>
                    <a:cxn ang="0">
                      <a:pos x="656" y="246"/>
                    </a:cxn>
                    <a:cxn ang="0">
                      <a:pos x="662" y="212"/>
                    </a:cxn>
                    <a:cxn ang="0">
                      <a:pos x="654" y="235"/>
                    </a:cxn>
                    <a:cxn ang="0">
                      <a:pos x="636" y="290"/>
                    </a:cxn>
                    <a:cxn ang="0">
                      <a:pos x="607" y="339"/>
                    </a:cxn>
                    <a:cxn ang="0">
                      <a:pos x="571" y="383"/>
                    </a:cxn>
                    <a:cxn ang="0">
                      <a:pos x="527" y="421"/>
                    </a:cxn>
                    <a:cxn ang="0">
                      <a:pos x="478" y="449"/>
                    </a:cxn>
                    <a:cxn ang="0">
                      <a:pos x="423" y="470"/>
                    </a:cxn>
                    <a:cxn ang="0">
                      <a:pos x="364" y="481"/>
                    </a:cxn>
                    <a:cxn ang="0">
                      <a:pos x="302" y="479"/>
                    </a:cxn>
                    <a:cxn ang="0">
                      <a:pos x="237" y="466"/>
                    </a:cxn>
                    <a:cxn ang="0">
                      <a:pos x="176" y="441"/>
                    </a:cxn>
                    <a:cxn ang="0">
                      <a:pos x="123" y="405"/>
                    </a:cxn>
                    <a:cxn ang="0">
                      <a:pos x="80" y="362"/>
                    </a:cxn>
                    <a:cxn ang="0">
                      <a:pos x="44" y="309"/>
                    </a:cxn>
                    <a:cxn ang="0">
                      <a:pos x="19" y="250"/>
                    </a:cxn>
                    <a:cxn ang="0">
                      <a:pos x="6" y="185"/>
                    </a:cxn>
                    <a:cxn ang="0">
                      <a:pos x="4" y="127"/>
                    </a:cxn>
                    <a:cxn ang="0">
                      <a:pos x="11" y="79"/>
                    </a:cxn>
                    <a:cxn ang="0">
                      <a:pos x="15" y="55"/>
                    </a:cxn>
                  </a:cxnLst>
                  <a:rect l="0" t="0" r="r" b="b"/>
                  <a:pathLst>
                    <a:path w="670" h="487">
                      <a:moveTo>
                        <a:pt x="670" y="151"/>
                      </a:moveTo>
                      <a:lnTo>
                        <a:pt x="670" y="125"/>
                      </a:lnTo>
                      <a:lnTo>
                        <a:pt x="666" y="100"/>
                      </a:lnTo>
                      <a:lnTo>
                        <a:pt x="664" y="98"/>
                      </a:lnTo>
                      <a:lnTo>
                        <a:pt x="660" y="94"/>
                      </a:lnTo>
                      <a:lnTo>
                        <a:pt x="664" y="123"/>
                      </a:lnTo>
                      <a:lnTo>
                        <a:pt x="666" y="151"/>
                      </a:lnTo>
                      <a:lnTo>
                        <a:pt x="664" y="168"/>
                      </a:lnTo>
                      <a:lnTo>
                        <a:pt x="664" y="185"/>
                      </a:lnTo>
                      <a:lnTo>
                        <a:pt x="666" y="189"/>
                      </a:lnTo>
                      <a:lnTo>
                        <a:pt x="668" y="193"/>
                      </a:lnTo>
                      <a:lnTo>
                        <a:pt x="670" y="172"/>
                      </a:lnTo>
                      <a:lnTo>
                        <a:pt x="670" y="151"/>
                      </a:lnTo>
                      <a:close/>
                      <a:moveTo>
                        <a:pt x="666" y="96"/>
                      </a:moveTo>
                      <a:lnTo>
                        <a:pt x="660" y="72"/>
                      </a:lnTo>
                      <a:lnTo>
                        <a:pt x="653" y="47"/>
                      </a:lnTo>
                      <a:lnTo>
                        <a:pt x="645" y="22"/>
                      </a:lnTo>
                      <a:lnTo>
                        <a:pt x="634" y="0"/>
                      </a:lnTo>
                      <a:lnTo>
                        <a:pt x="632" y="2"/>
                      </a:lnTo>
                      <a:lnTo>
                        <a:pt x="632" y="2"/>
                      </a:lnTo>
                      <a:lnTo>
                        <a:pt x="632" y="3"/>
                      </a:lnTo>
                      <a:lnTo>
                        <a:pt x="630" y="3"/>
                      </a:lnTo>
                      <a:lnTo>
                        <a:pt x="639" y="22"/>
                      </a:lnTo>
                      <a:lnTo>
                        <a:pt x="647" y="43"/>
                      </a:lnTo>
                      <a:lnTo>
                        <a:pt x="654" y="64"/>
                      </a:lnTo>
                      <a:lnTo>
                        <a:pt x="658" y="85"/>
                      </a:lnTo>
                      <a:lnTo>
                        <a:pt x="662" y="91"/>
                      </a:lnTo>
                      <a:lnTo>
                        <a:pt x="666" y="96"/>
                      </a:lnTo>
                      <a:close/>
                      <a:moveTo>
                        <a:pt x="13" y="53"/>
                      </a:moveTo>
                      <a:lnTo>
                        <a:pt x="8" y="77"/>
                      </a:lnTo>
                      <a:lnTo>
                        <a:pt x="4" y="100"/>
                      </a:lnTo>
                      <a:lnTo>
                        <a:pt x="0" y="125"/>
                      </a:lnTo>
                      <a:lnTo>
                        <a:pt x="0" y="151"/>
                      </a:lnTo>
                      <a:lnTo>
                        <a:pt x="2" y="185"/>
                      </a:lnTo>
                      <a:lnTo>
                        <a:pt x="6" y="218"/>
                      </a:lnTo>
                      <a:lnTo>
                        <a:pt x="15" y="250"/>
                      </a:lnTo>
                      <a:lnTo>
                        <a:pt x="25" y="282"/>
                      </a:lnTo>
                      <a:lnTo>
                        <a:pt x="40" y="311"/>
                      </a:lnTo>
                      <a:lnTo>
                        <a:pt x="57" y="339"/>
                      </a:lnTo>
                      <a:lnTo>
                        <a:pt x="76" y="364"/>
                      </a:lnTo>
                      <a:lnTo>
                        <a:pt x="97" y="388"/>
                      </a:lnTo>
                      <a:lnTo>
                        <a:pt x="121" y="409"/>
                      </a:lnTo>
                      <a:lnTo>
                        <a:pt x="148" y="428"/>
                      </a:lnTo>
                      <a:lnTo>
                        <a:pt x="175" y="445"/>
                      </a:lnTo>
                      <a:lnTo>
                        <a:pt x="205" y="460"/>
                      </a:lnTo>
                      <a:lnTo>
                        <a:pt x="235" y="472"/>
                      </a:lnTo>
                      <a:lnTo>
                        <a:pt x="267" y="479"/>
                      </a:lnTo>
                      <a:lnTo>
                        <a:pt x="300" y="485"/>
                      </a:lnTo>
                      <a:lnTo>
                        <a:pt x="334" y="487"/>
                      </a:lnTo>
                      <a:lnTo>
                        <a:pt x="364" y="485"/>
                      </a:lnTo>
                      <a:lnTo>
                        <a:pt x="395" y="481"/>
                      </a:lnTo>
                      <a:lnTo>
                        <a:pt x="423" y="476"/>
                      </a:lnTo>
                      <a:lnTo>
                        <a:pt x="450" y="466"/>
                      </a:lnTo>
                      <a:lnTo>
                        <a:pt x="476" y="455"/>
                      </a:lnTo>
                      <a:lnTo>
                        <a:pt x="503" y="441"/>
                      </a:lnTo>
                      <a:lnTo>
                        <a:pt x="525" y="426"/>
                      </a:lnTo>
                      <a:lnTo>
                        <a:pt x="548" y="409"/>
                      </a:lnTo>
                      <a:lnTo>
                        <a:pt x="569" y="390"/>
                      </a:lnTo>
                      <a:lnTo>
                        <a:pt x="588" y="369"/>
                      </a:lnTo>
                      <a:lnTo>
                        <a:pt x="607" y="347"/>
                      </a:lnTo>
                      <a:lnTo>
                        <a:pt x="622" y="324"/>
                      </a:lnTo>
                      <a:lnTo>
                        <a:pt x="636" y="299"/>
                      </a:lnTo>
                      <a:lnTo>
                        <a:pt x="647" y="273"/>
                      </a:lnTo>
                      <a:lnTo>
                        <a:pt x="656" y="246"/>
                      </a:lnTo>
                      <a:lnTo>
                        <a:pt x="664" y="218"/>
                      </a:lnTo>
                      <a:lnTo>
                        <a:pt x="662" y="212"/>
                      </a:lnTo>
                      <a:lnTo>
                        <a:pt x="660" y="206"/>
                      </a:lnTo>
                      <a:lnTo>
                        <a:pt x="654" y="235"/>
                      </a:lnTo>
                      <a:lnTo>
                        <a:pt x="645" y="263"/>
                      </a:lnTo>
                      <a:lnTo>
                        <a:pt x="636" y="290"/>
                      </a:lnTo>
                      <a:lnTo>
                        <a:pt x="622" y="314"/>
                      </a:lnTo>
                      <a:lnTo>
                        <a:pt x="607" y="339"/>
                      </a:lnTo>
                      <a:lnTo>
                        <a:pt x="590" y="362"/>
                      </a:lnTo>
                      <a:lnTo>
                        <a:pt x="571" y="383"/>
                      </a:lnTo>
                      <a:lnTo>
                        <a:pt x="550" y="402"/>
                      </a:lnTo>
                      <a:lnTo>
                        <a:pt x="527" y="421"/>
                      </a:lnTo>
                      <a:lnTo>
                        <a:pt x="503" y="436"/>
                      </a:lnTo>
                      <a:lnTo>
                        <a:pt x="478" y="449"/>
                      </a:lnTo>
                      <a:lnTo>
                        <a:pt x="452" y="460"/>
                      </a:lnTo>
                      <a:lnTo>
                        <a:pt x="423" y="470"/>
                      </a:lnTo>
                      <a:lnTo>
                        <a:pt x="395" y="476"/>
                      </a:lnTo>
                      <a:lnTo>
                        <a:pt x="364" y="481"/>
                      </a:lnTo>
                      <a:lnTo>
                        <a:pt x="334" y="481"/>
                      </a:lnTo>
                      <a:lnTo>
                        <a:pt x="302" y="479"/>
                      </a:lnTo>
                      <a:lnTo>
                        <a:pt x="267" y="476"/>
                      </a:lnTo>
                      <a:lnTo>
                        <a:pt x="237" y="466"/>
                      </a:lnTo>
                      <a:lnTo>
                        <a:pt x="205" y="457"/>
                      </a:lnTo>
                      <a:lnTo>
                        <a:pt x="176" y="441"/>
                      </a:lnTo>
                      <a:lnTo>
                        <a:pt x="150" y="424"/>
                      </a:lnTo>
                      <a:lnTo>
                        <a:pt x="123" y="405"/>
                      </a:lnTo>
                      <a:lnTo>
                        <a:pt x="101" y="385"/>
                      </a:lnTo>
                      <a:lnTo>
                        <a:pt x="80" y="362"/>
                      </a:lnTo>
                      <a:lnTo>
                        <a:pt x="61" y="335"/>
                      </a:lnTo>
                      <a:lnTo>
                        <a:pt x="44" y="309"/>
                      </a:lnTo>
                      <a:lnTo>
                        <a:pt x="30" y="280"/>
                      </a:lnTo>
                      <a:lnTo>
                        <a:pt x="19" y="250"/>
                      </a:lnTo>
                      <a:lnTo>
                        <a:pt x="11" y="218"/>
                      </a:lnTo>
                      <a:lnTo>
                        <a:pt x="6" y="185"/>
                      </a:lnTo>
                      <a:lnTo>
                        <a:pt x="4" y="151"/>
                      </a:lnTo>
                      <a:lnTo>
                        <a:pt x="4" y="127"/>
                      </a:lnTo>
                      <a:lnTo>
                        <a:pt x="8" y="102"/>
                      </a:lnTo>
                      <a:lnTo>
                        <a:pt x="11" y="79"/>
                      </a:lnTo>
                      <a:lnTo>
                        <a:pt x="17" y="55"/>
                      </a:lnTo>
                      <a:lnTo>
                        <a:pt x="15" y="55"/>
                      </a:lnTo>
                      <a:lnTo>
                        <a:pt x="13" y="53"/>
                      </a:lnTo>
                      <a:close/>
                    </a:path>
                  </a:pathLst>
                </a:custGeom>
                <a:solidFill>
                  <a:srgbClr val="BBBBD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751" name="Freeform 615"/>
                <p:cNvSpPr>
                  <a:spLocks noEditPoints="1"/>
                </p:cNvSpPr>
                <p:nvPr/>
              </p:nvSpPr>
              <p:spPr bwMode="auto">
                <a:xfrm>
                  <a:off x="1506" y="2123"/>
                  <a:ext cx="666" cy="481"/>
                </a:xfrm>
                <a:custGeom>
                  <a:avLst/>
                  <a:gdLst/>
                  <a:ahLst/>
                  <a:cxnLst>
                    <a:cxn ang="0">
                      <a:pos x="664" y="123"/>
                    </a:cxn>
                    <a:cxn ang="0">
                      <a:pos x="658" y="92"/>
                    </a:cxn>
                    <a:cxn ang="0">
                      <a:pos x="658" y="104"/>
                    </a:cxn>
                    <a:cxn ang="0">
                      <a:pos x="660" y="134"/>
                    </a:cxn>
                    <a:cxn ang="0">
                      <a:pos x="660" y="165"/>
                    </a:cxn>
                    <a:cxn ang="0">
                      <a:pos x="662" y="183"/>
                    </a:cxn>
                    <a:cxn ang="0">
                      <a:pos x="666" y="168"/>
                    </a:cxn>
                    <a:cxn ang="0">
                      <a:pos x="660" y="89"/>
                    </a:cxn>
                    <a:cxn ang="0">
                      <a:pos x="649" y="43"/>
                    </a:cxn>
                    <a:cxn ang="0">
                      <a:pos x="630" y="0"/>
                    </a:cxn>
                    <a:cxn ang="0">
                      <a:pos x="630" y="0"/>
                    </a:cxn>
                    <a:cxn ang="0">
                      <a:pos x="626" y="3"/>
                    </a:cxn>
                    <a:cxn ang="0">
                      <a:pos x="643" y="39"/>
                    </a:cxn>
                    <a:cxn ang="0">
                      <a:pos x="652" y="79"/>
                    </a:cxn>
                    <a:cxn ang="0">
                      <a:pos x="660" y="89"/>
                    </a:cxn>
                    <a:cxn ang="0">
                      <a:pos x="8" y="75"/>
                    </a:cxn>
                    <a:cxn ang="0">
                      <a:pos x="0" y="125"/>
                    </a:cxn>
                    <a:cxn ang="0">
                      <a:pos x="2" y="183"/>
                    </a:cxn>
                    <a:cxn ang="0">
                      <a:pos x="15" y="248"/>
                    </a:cxn>
                    <a:cxn ang="0">
                      <a:pos x="40" y="309"/>
                    </a:cxn>
                    <a:cxn ang="0">
                      <a:pos x="76" y="362"/>
                    </a:cxn>
                    <a:cxn ang="0">
                      <a:pos x="121" y="405"/>
                    </a:cxn>
                    <a:cxn ang="0">
                      <a:pos x="174" y="441"/>
                    </a:cxn>
                    <a:cxn ang="0">
                      <a:pos x="233" y="468"/>
                    </a:cxn>
                    <a:cxn ang="0">
                      <a:pos x="298" y="481"/>
                    </a:cxn>
                    <a:cxn ang="0">
                      <a:pos x="362" y="481"/>
                    </a:cxn>
                    <a:cxn ang="0">
                      <a:pos x="421" y="470"/>
                    </a:cxn>
                    <a:cxn ang="0">
                      <a:pos x="474" y="451"/>
                    </a:cxn>
                    <a:cxn ang="0">
                      <a:pos x="523" y="421"/>
                    </a:cxn>
                    <a:cxn ang="0">
                      <a:pos x="567" y="384"/>
                    </a:cxn>
                    <a:cxn ang="0">
                      <a:pos x="605" y="341"/>
                    </a:cxn>
                    <a:cxn ang="0">
                      <a:pos x="634" y="292"/>
                    </a:cxn>
                    <a:cxn ang="0">
                      <a:pos x="654" y="238"/>
                    </a:cxn>
                    <a:cxn ang="0">
                      <a:pos x="658" y="204"/>
                    </a:cxn>
                    <a:cxn ang="0">
                      <a:pos x="652" y="227"/>
                    </a:cxn>
                    <a:cxn ang="0">
                      <a:pos x="634" y="282"/>
                    </a:cxn>
                    <a:cxn ang="0">
                      <a:pos x="605" y="333"/>
                    </a:cxn>
                    <a:cxn ang="0">
                      <a:pos x="569" y="377"/>
                    </a:cxn>
                    <a:cxn ang="0">
                      <a:pos x="525" y="415"/>
                    </a:cxn>
                    <a:cxn ang="0">
                      <a:pos x="476" y="445"/>
                    </a:cxn>
                    <a:cxn ang="0">
                      <a:pos x="421" y="466"/>
                    </a:cxn>
                    <a:cxn ang="0">
                      <a:pos x="362" y="475"/>
                    </a:cxn>
                    <a:cxn ang="0">
                      <a:pos x="300" y="475"/>
                    </a:cxn>
                    <a:cxn ang="0">
                      <a:pos x="235" y="462"/>
                    </a:cxn>
                    <a:cxn ang="0">
                      <a:pos x="176" y="438"/>
                    </a:cxn>
                    <a:cxn ang="0">
                      <a:pos x="123" y="402"/>
                    </a:cxn>
                    <a:cxn ang="0">
                      <a:pos x="80" y="358"/>
                    </a:cxn>
                    <a:cxn ang="0">
                      <a:pos x="44" y="305"/>
                    </a:cxn>
                    <a:cxn ang="0">
                      <a:pos x="19" y="246"/>
                    </a:cxn>
                    <a:cxn ang="0">
                      <a:pos x="6" y="183"/>
                    </a:cxn>
                    <a:cxn ang="0">
                      <a:pos x="6" y="125"/>
                    </a:cxn>
                    <a:cxn ang="0">
                      <a:pos x="11" y="77"/>
                    </a:cxn>
                    <a:cxn ang="0">
                      <a:pos x="15" y="53"/>
                    </a:cxn>
                  </a:cxnLst>
                  <a:rect l="0" t="0" r="r" b="b"/>
                  <a:pathLst>
                    <a:path w="666" h="481">
                      <a:moveTo>
                        <a:pt x="666" y="149"/>
                      </a:moveTo>
                      <a:lnTo>
                        <a:pt x="664" y="123"/>
                      </a:lnTo>
                      <a:lnTo>
                        <a:pt x="662" y="96"/>
                      </a:lnTo>
                      <a:lnTo>
                        <a:pt x="658" y="92"/>
                      </a:lnTo>
                      <a:lnTo>
                        <a:pt x="656" y="91"/>
                      </a:lnTo>
                      <a:lnTo>
                        <a:pt x="658" y="104"/>
                      </a:lnTo>
                      <a:lnTo>
                        <a:pt x="660" y="119"/>
                      </a:lnTo>
                      <a:lnTo>
                        <a:pt x="660" y="134"/>
                      </a:lnTo>
                      <a:lnTo>
                        <a:pt x="660" y="149"/>
                      </a:lnTo>
                      <a:lnTo>
                        <a:pt x="660" y="165"/>
                      </a:lnTo>
                      <a:lnTo>
                        <a:pt x="660" y="180"/>
                      </a:lnTo>
                      <a:lnTo>
                        <a:pt x="662" y="183"/>
                      </a:lnTo>
                      <a:lnTo>
                        <a:pt x="664" y="187"/>
                      </a:lnTo>
                      <a:lnTo>
                        <a:pt x="666" y="168"/>
                      </a:lnTo>
                      <a:lnTo>
                        <a:pt x="666" y="149"/>
                      </a:lnTo>
                      <a:close/>
                      <a:moveTo>
                        <a:pt x="660" y="89"/>
                      </a:moveTo>
                      <a:lnTo>
                        <a:pt x="654" y="66"/>
                      </a:lnTo>
                      <a:lnTo>
                        <a:pt x="649" y="43"/>
                      </a:lnTo>
                      <a:lnTo>
                        <a:pt x="639" y="20"/>
                      </a:lnTo>
                      <a:lnTo>
                        <a:pt x="630" y="0"/>
                      </a:lnTo>
                      <a:lnTo>
                        <a:pt x="630" y="0"/>
                      </a:lnTo>
                      <a:lnTo>
                        <a:pt x="630" y="0"/>
                      </a:lnTo>
                      <a:lnTo>
                        <a:pt x="628" y="1"/>
                      </a:lnTo>
                      <a:lnTo>
                        <a:pt x="626" y="3"/>
                      </a:lnTo>
                      <a:lnTo>
                        <a:pt x="635" y="20"/>
                      </a:lnTo>
                      <a:lnTo>
                        <a:pt x="643" y="39"/>
                      </a:lnTo>
                      <a:lnTo>
                        <a:pt x="649" y="58"/>
                      </a:lnTo>
                      <a:lnTo>
                        <a:pt x="652" y="79"/>
                      </a:lnTo>
                      <a:lnTo>
                        <a:pt x="656" y="83"/>
                      </a:lnTo>
                      <a:lnTo>
                        <a:pt x="660" y="89"/>
                      </a:lnTo>
                      <a:close/>
                      <a:moveTo>
                        <a:pt x="13" y="53"/>
                      </a:moveTo>
                      <a:lnTo>
                        <a:pt x="8" y="75"/>
                      </a:lnTo>
                      <a:lnTo>
                        <a:pt x="4" y="100"/>
                      </a:lnTo>
                      <a:lnTo>
                        <a:pt x="0" y="125"/>
                      </a:lnTo>
                      <a:lnTo>
                        <a:pt x="0" y="149"/>
                      </a:lnTo>
                      <a:lnTo>
                        <a:pt x="2" y="183"/>
                      </a:lnTo>
                      <a:lnTo>
                        <a:pt x="6" y="216"/>
                      </a:lnTo>
                      <a:lnTo>
                        <a:pt x="15" y="248"/>
                      </a:lnTo>
                      <a:lnTo>
                        <a:pt x="26" y="278"/>
                      </a:lnTo>
                      <a:lnTo>
                        <a:pt x="40" y="309"/>
                      </a:lnTo>
                      <a:lnTo>
                        <a:pt x="57" y="335"/>
                      </a:lnTo>
                      <a:lnTo>
                        <a:pt x="76" y="362"/>
                      </a:lnTo>
                      <a:lnTo>
                        <a:pt x="97" y="384"/>
                      </a:lnTo>
                      <a:lnTo>
                        <a:pt x="121" y="405"/>
                      </a:lnTo>
                      <a:lnTo>
                        <a:pt x="146" y="424"/>
                      </a:lnTo>
                      <a:lnTo>
                        <a:pt x="174" y="441"/>
                      </a:lnTo>
                      <a:lnTo>
                        <a:pt x="203" y="457"/>
                      </a:lnTo>
                      <a:lnTo>
                        <a:pt x="233" y="468"/>
                      </a:lnTo>
                      <a:lnTo>
                        <a:pt x="265" y="475"/>
                      </a:lnTo>
                      <a:lnTo>
                        <a:pt x="298" y="481"/>
                      </a:lnTo>
                      <a:lnTo>
                        <a:pt x="332" y="481"/>
                      </a:lnTo>
                      <a:lnTo>
                        <a:pt x="362" y="481"/>
                      </a:lnTo>
                      <a:lnTo>
                        <a:pt x="393" y="477"/>
                      </a:lnTo>
                      <a:lnTo>
                        <a:pt x="421" y="470"/>
                      </a:lnTo>
                      <a:lnTo>
                        <a:pt x="450" y="462"/>
                      </a:lnTo>
                      <a:lnTo>
                        <a:pt x="474" y="451"/>
                      </a:lnTo>
                      <a:lnTo>
                        <a:pt x="501" y="438"/>
                      </a:lnTo>
                      <a:lnTo>
                        <a:pt x="523" y="421"/>
                      </a:lnTo>
                      <a:lnTo>
                        <a:pt x="546" y="403"/>
                      </a:lnTo>
                      <a:lnTo>
                        <a:pt x="567" y="384"/>
                      </a:lnTo>
                      <a:lnTo>
                        <a:pt x="586" y="364"/>
                      </a:lnTo>
                      <a:lnTo>
                        <a:pt x="605" y="341"/>
                      </a:lnTo>
                      <a:lnTo>
                        <a:pt x="620" y="318"/>
                      </a:lnTo>
                      <a:lnTo>
                        <a:pt x="634" y="292"/>
                      </a:lnTo>
                      <a:lnTo>
                        <a:pt x="645" y="265"/>
                      </a:lnTo>
                      <a:lnTo>
                        <a:pt x="654" y="238"/>
                      </a:lnTo>
                      <a:lnTo>
                        <a:pt x="660" y="210"/>
                      </a:lnTo>
                      <a:lnTo>
                        <a:pt x="658" y="204"/>
                      </a:lnTo>
                      <a:lnTo>
                        <a:pt x="658" y="199"/>
                      </a:lnTo>
                      <a:lnTo>
                        <a:pt x="652" y="227"/>
                      </a:lnTo>
                      <a:lnTo>
                        <a:pt x="643" y="256"/>
                      </a:lnTo>
                      <a:lnTo>
                        <a:pt x="634" y="282"/>
                      </a:lnTo>
                      <a:lnTo>
                        <a:pt x="620" y="309"/>
                      </a:lnTo>
                      <a:lnTo>
                        <a:pt x="605" y="333"/>
                      </a:lnTo>
                      <a:lnTo>
                        <a:pt x="588" y="356"/>
                      </a:lnTo>
                      <a:lnTo>
                        <a:pt x="569" y="377"/>
                      </a:lnTo>
                      <a:lnTo>
                        <a:pt x="548" y="398"/>
                      </a:lnTo>
                      <a:lnTo>
                        <a:pt x="525" y="415"/>
                      </a:lnTo>
                      <a:lnTo>
                        <a:pt x="501" y="430"/>
                      </a:lnTo>
                      <a:lnTo>
                        <a:pt x="476" y="445"/>
                      </a:lnTo>
                      <a:lnTo>
                        <a:pt x="450" y="457"/>
                      </a:lnTo>
                      <a:lnTo>
                        <a:pt x="421" y="466"/>
                      </a:lnTo>
                      <a:lnTo>
                        <a:pt x="393" y="472"/>
                      </a:lnTo>
                      <a:lnTo>
                        <a:pt x="362" y="475"/>
                      </a:lnTo>
                      <a:lnTo>
                        <a:pt x="332" y="477"/>
                      </a:lnTo>
                      <a:lnTo>
                        <a:pt x="300" y="475"/>
                      </a:lnTo>
                      <a:lnTo>
                        <a:pt x="265" y="472"/>
                      </a:lnTo>
                      <a:lnTo>
                        <a:pt x="235" y="462"/>
                      </a:lnTo>
                      <a:lnTo>
                        <a:pt x="205" y="451"/>
                      </a:lnTo>
                      <a:lnTo>
                        <a:pt x="176" y="438"/>
                      </a:lnTo>
                      <a:lnTo>
                        <a:pt x="150" y="421"/>
                      </a:lnTo>
                      <a:lnTo>
                        <a:pt x="123" y="402"/>
                      </a:lnTo>
                      <a:lnTo>
                        <a:pt x="100" y="381"/>
                      </a:lnTo>
                      <a:lnTo>
                        <a:pt x="80" y="358"/>
                      </a:lnTo>
                      <a:lnTo>
                        <a:pt x="61" y="333"/>
                      </a:lnTo>
                      <a:lnTo>
                        <a:pt x="44" y="305"/>
                      </a:lnTo>
                      <a:lnTo>
                        <a:pt x="30" y="276"/>
                      </a:lnTo>
                      <a:lnTo>
                        <a:pt x="19" y="246"/>
                      </a:lnTo>
                      <a:lnTo>
                        <a:pt x="11" y="216"/>
                      </a:lnTo>
                      <a:lnTo>
                        <a:pt x="6" y="183"/>
                      </a:lnTo>
                      <a:lnTo>
                        <a:pt x="4" y="149"/>
                      </a:lnTo>
                      <a:lnTo>
                        <a:pt x="6" y="125"/>
                      </a:lnTo>
                      <a:lnTo>
                        <a:pt x="8" y="100"/>
                      </a:lnTo>
                      <a:lnTo>
                        <a:pt x="11" y="77"/>
                      </a:lnTo>
                      <a:lnTo>
                        <a:pt x="17" y="55"/>
                      </a:lnTo>
                      <a:lnTo>
                        <a:pt x="15" y="53"/>
                      </a:lnTo>
                      <a:lnTo>
                        <a:pt x="13" y="53"/>
                      </a:lnTo>
                      <a:close/>
                    </a:path>
                  </a:pathLst>
                </a:custGeom>
                <a:solidFill>
                  <a:srgbClr val="BCBCD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752" name="Freeform 616"/>
                <p:cNvSpPr>
                  <a:spLocks noEditPoints="1"/>
                </p:cNvSpPr>
                <p:nvPr/>
              </p:nvSpPr>
              <p:spPr bwMode="auto">
                <a:xfrm>
                  <a:off x="1508" y="2124"/>
                  <a:ext cx="662" cy="478"/>
                </a:xfrm>
                <a:custGeom>
                  <a:avLst/>
                  <a:gdLst/>
                  <a:ahLst/>
                  <a:cxnLst>
                    <a:cxn ang="0">
                      <a:pos x="660" y="120"/>
                    </a:cxn>
                    <a:cxn ang="0">
                      <a:pos x="654" y="90"/>
                    </a:cxn>
                    <a:cxn ang="0">
                      <a:pos x="652" y="101"/>
                    </a:cxn>
                    <a:cxn ang="0">
                      <a:pos x="656" y="131"/>
                    </a:cxn>
                    <a:cxn ang="0">
                      <a:pos x="656" y="162"/>
                    </a:cxn>
                    <a:cxn ang="0">
                      <a:pos x="658" y="179"/>
                    </a:cxn>
                    <a:cxn ang="0">
                      <a:pos x="660" y="165"/>
                    </a:cxn>
                    <a:cxn ang="0">
                      <a:pos x="654" y="82"/>
                    </a:cxn>
                    <a:cxn ang="0">
                      <a:pos x="643" y="40"/>
                    </a:cxn>
                    <a:cxn ang="0">
                      <a:pos x="626" y="0"/>
                    </a:cxn>
                    <a:cxn ang="0">
                      <a:pos x="624" y="4"/>
                    </a:cxn>
                    <a:cxn ang="0">
                      <a:pos x="637" y="38"/>
                    </a:cxn>
                    <a:cxn ang="0">
                      <a:pos x="649" y="73"/>
                    </a:cxn>
                    <a:cxn ang="0">
                      <a:pos x="650" y="76"/>
                    </a:cxn>
                    <a:cxn ang="0">
                      <a:pos x="654" y="82"/>
                    </a:cxn>
                    <a:cxn ang="0">
                      <a:pos x="7" y="76"/>
                    </a:cxn>
                    <a:cxn ang="0">
                      <a:pos x="0" y="124"/>
                    </a:cxn>
                    <a:cxn ang="0">
                      <a:pos x="2" y="182"/>
                    </a:cxn>
                    <a:cxn ang="0">
                      <a:pos x="15" y="247"/>
                    </a:cxn>
                    <a:cxn ang="0">
                      <a:pos x="40" y="306"/>
                    </a:cxn>
                    <a:cxn ang="0">
                      <a:pos x="76" y="359"/>
                    </a:cxn>
                    <a:cxn ang="0">
                      <a:pos x="119" y="402"/>
                    </a:cxn>
                    <a:cxn ang="0">
                      <a:pos x="172" y="438"/>
                    </a:cxn>
                    <a:cxn ang="0">
                      <a:pos x="233" y="463"/>
                    </a:cxn>
                    <a:cxn ang="0">
                      <a:pos x="298" y="476"/>
                    </a:cxn>
                    <a:cxn ang="0">
                      <a:pos x="360" y="478"/>
                    </a:cxn>
                    <a:cxn ang="0">
                      <a:pos x="419" y="467"/>
                    </a:cxn>
                    <a:cxn ang="0">
                      <a:pos x="474" y="446"/>
                    </a:cxn>
                    <a:cxn ang="0">
                      <a:pos x="523" y="418"/>
                    </a:cxn>
                    <a:cxn ang="0">
                      <a:pos x="567" y="380"/>
                    </a:cxn>
                    <a:cxn ang="0">
                      <a:pos x="603" y="336"/>
                    </a:cxn>
                    <a:cxn ang="0">
                      <a:pos x="632" y="287"/>
                    </a:cxn>
                    <a:cxn ang="0">
                      <a:pos x="650" y="232"/>
                    </a:cxn>
                    <a:cxn ang="0">
                      <a:pos x="656" y="196"/>
                    </a:cxn>
                    <a:cxn ang="0">
                      <a:pos x="649" y="220"/>
                    </a:cxn>
                    <a:cxn ang="0">
                      <a:pos x="632" y="275"/>
                    </a:cxn>
                    <a:cxn ang="0">
                      <a:pos x="603" y="327"/>
                    </a:cxn>
                    <a:cxn ang="0">
                      <a:pos x="567" y="372"/>
                    </a:cxn>
                    <a:cxn ang="0">
                      <a:pos x="523" y="410"/>
                    </a:cxn>
                    <a:cxn ang="0">
                      <a:pos x="474" y="440"/>
                    </a:cxn>
                    <a:cxn ang="0">
                      <a:pos x="421" y="461"/>
                    </a:cxn>
                    <a:cxn ang="0">
                      <a:pos x="362" y="473"/>
                    </a:cxn>
                    <a:cxn ang="0">
                      <a:pos x="298" y="473"/>
                    </a:cxn>
                    <a:cxn ang="0">
                      <a:pos x="233" y="459"/>
                    </a:cxn>
                    <a:cxn ang="0">
                      <a:pos x="174" y="435"/>
                    </a:cxn>
                    <a:cxn ang="0">
                      <a:pos x="123" y="401"/>
                    </a:cxn>
                    <a:cxn ang="0">
                      <a:pos x="79" y="355"/>
                    </a:cxn>
                    <a:cxn ang="0">
                      <a:pos x="43" y="304"/>
                    </a:cxn>
                    <a:cxn ang="0">
                      <a:pos x="19" y="245"/>
                    </a:cxn>
                    <a:cxn ang="0">
                      <a:pos x="6" y="181"/>
                    </a:cxn>
                    <a:cxn ang="0">
                      <a:pos x="6" y="124"/>
                    </a:cxn>
                    <a:cxn ang="0">
                      <a:pos x="11" y="78"/>
                    </a:cxn>
                    <a:cxn ang="0">
                      <a:pos x="15" y="54"/>
                    </a:cxn>
                  </a:cxnLst>
                  <a:rect l="0" t="0" r="r" b="b"/>
                  <a:pathLst>
                    <a:path w="662" h="478">
                      <a:moveTo>
                        <a:pt x="662" y="148"/>
                      </a:moveTo>
                      <a:lnTo>
                        <a:pt x="660" y="120"/>
                      </a:lnTo>
                      <a:lnTo>
                        <a:pt x="656" y="91"/>
                      </a:lnTo>
                      <a:lnTo>
                        <a:pt x="654" y="90"/>
                      </a:lnTo>
                      <a:lnTo>
                        <a:pt x="650" y="86"/>
                      </a:lnTo>
                      <a:lnTo>
                        <a:pt x="652" y="101"/>
                      </a:lnTo>
                      <a:lnTo>
                        <a:pt x="654" y="116"/>
                      </a:lnTo>
                      <a:lnTo>
                        <a:pt x="656" y="131"/>
                      </a:lnTo>
                      <a:lnTo>
                        <a:pt x="656" y="148"/>
                      </a:lnTo>
                      <a:lnTo>
                        <a:pt x="656" y="162"/>
                      </a:lnTo>
                      <a:lnTo>
                        <a:pt x="656" y="177"/>
                      </a:lnTo>
                      <a:lnTo>
                        <a:pt x="658" y="179"/>
                      </a:lnTo>
                      <a:lnTo>
                        <a:pt x="660" y="182"/>
                      </a:lnTo>
                      <a:lnTo>
                        <a:pt x="660" y="165"/>
                      </a:lnTo>
                      <a:lnTo>
                        <a:pt x="662" y="148"/>
                      </a:lnTo>
                      <a:close/>
                      <a:moveTo>
                        <a:pt x="654" y="82"/>
                      </a:moveTo>
                      <a:lnTo>
                        <a:pt x="650" y="61"/>
                      </a:lnTo>
                      <a:lnTo>
                        <a:pt x="643" y="40"/>
                      </a:lnTo>
                      <a:lnTo>
                        <a:pt x="635" y="19"/>
                      </a:lnTo>
                      <a:lnTo>
                        <a:pt x="626" y="0"/>
                      </a:lnTo>
                      <a:lnTo>
                        <a:pt x="624" y="2"/>
                      </a:lnTo>
                      <a:lnTo>
                        <a:pt x="624" y="4"/>
                      </a:lnTo>
                      <a:lnTo>
                        <a:pt x="632" y="21"/>
                      </a:lnTo>
                      <a:lnTo>
                        <a:pt x="637" y="38"/>
                      </a:lnTo>
                      <a:lnTo>
                        <a:pt x="643" y="55"/>
                      </a:lnTo>
                      <a:lnTo>
                        <a:pt x="649" y="73"/>
                      </a:lnTo>
                      <a:lnTo>
                        <a:pt x="649" y="74"/>
                      </a:lnTo>
                      <a:lnTo>
                        <a:pt x="650" y="76"/>
                      </a:lnTo>
                      <a:lnTo>
                        <a:pt x="652" y="78"/>
                      </a:lnTo>
                      <a:lnTo>
                        <a:pt x="654" y="82"/>
                      </a:lnTo>
                      <a:close/>
                      <a:moveTo>
                        <a:pt x="13" y="52"/>
                      </a:moveTo>
                      <a:lnTo>
                        <a:pt x="7" y="76"/>
                      </a:lnTo>
                      <a:lnTo>
                        <a:pt x="4" y="99"/>
                      </a:lnTo>
                      <a:lnTo>
                        <a:pt x="0" y="124"/>
                      </a:lnTo>
                      <a:lnTo>
                        <a:pt x="0" y="148"/>
                      </a:lnTo>
                      <a:lnTo>
                        <a:pt x="2" y="182"/>
                      </a:lnTo>
                      <a:lnTo>
                        <a:pt x="7" y="215"/>
                      </a:lnTo>
                      <a:lnTo>
                        <a:pt x="15" y="247"/>
                      </a:lnTo>
                      <a:lnTo>
                        <a:pt x="26" y="277"/>
                      </a:lnTo>
                      <a:lnTo>
                        <a:pt x="40" y="306"/>
                      </a:lnTo>
                      <a:lnTo>
                        <a:pt x="57" y="332"/>
                      </a:lnTo>
                      <a:lnTo>
                        <a:pt x="76" y="359"/>
                      </a:lnTo>
                      <a:lnTo>
                        <a:pt x="97" y="382"/>
                      </a:lnTo>
                      <a:lnTo>
                        <a:pt x="119" y="402"/>
                      </a:lnTo>
                      <a:lnTo>
                        <a:pt x="146" y="421"/>
                      </a:lnTo>
                      <a:lnTo>
                        <a:pt x="172" y="438"/>
                      </a:lnTo>
                      <a:lnTo>
                        <a:pt x="201" y="454"/>
                      </a:lnTo>
                      <a:lnTo>
                        <a:pt x="233" y="463"/>
                      </a:lnTo>
                      <a:lnTo>
                        <a:pt x="263" y="473"/>
                      </a:lnTo>
                      <a:lnTo>
                        <a:pt x="298" y="476"/>
                      </a:lnTo>
                      <a:lnTo>
                        <a:pt x="330" y="478"/>
                      </a:lnTo>
                      <a:lnTo>
                        <a:pt x="360" y="478"/>
                      </a:lnTo>
                      <a:lnTo>
                        <a:pt x="391" y="473"/>
                      </a:lnTo>
                      <a:lnTo>
                        <a:pt x="419" y="467"/>
                      </a:lnTo>
                      <a:lnTo>
                        <a:pt x="448" y="457"/>
                      </a:lnTo>
                      <a:lnTo>
                        <a:pt x="474" y="446"/>
                      </a:lnTo>
                      <a:lnTo>
                        <a:pt x="499" y="433"/>
                      </a:lnTo>
                      <a:lnTo>
                        <a:pt x="523" y="418"/>
                      </a:lnTo>
                      <a:lnTo>
                        <a:pt x="546" y="399"/>
                      </a:lnTo>
                      <a:lnTo>
                        <a:pt x="567" y="380"/>
                      </a:lnTo>
                      <a:lnTo>
                        <a:pt x="586" y="359"/>
                      </a:lnTo>
                      <a:lnTo>
                        <a:pt x="603" y="336"/>
                      </a:lnTo>
                      <a:lnTo>
                        <a:pt x="618" y="311"/>
                      </a:lnTo>
                      <a:lnTo>
                        <a:pt x="632" y="287"/>
                      </a:lnTo>
                      <a:lnTo>
                        <a:pt x="641" y="260"/>
                      </a:lnTo>
                      <a:lnTo>
                        <a:pt x="650" y="232"/>
                      </a:lnTo>
                      <a:lnTo>
                        <a:pt x="656" y="203"/>
                      </a:lnTo>
                      <a:lnTo>
                        <a:pt x="656" y="196"/>
                      </a:lnTo>
                      <a:lnTo>
                        <a:pt x="654" y="190"/>
                      </a:lnTo>
                      <a:lnTo>
                        <a:pt x="649" y="220"/>
                      </a:lnTo>
                      <a:lnTo>
                        <a:pt x="641" y="249"/>
                      </a:lnTo>
                      <a:lnTo>
                        <a:pt x="632" y="275"/>
                      </a:lnTo>
                      <a:lnTo>
                        <a:pt x="618" y="302"/>
                      </a:lnTo>
                      <a:lnTo>
                        <a:pt x="603" y="327"/>
                      </a:lnTo>
                      <a:lnTo>
                        <a:pt x="586" y="351"/>
                      </a:lnTo>
                      <a:lnTo>
                        <a:pt x="567" y="372"/>
                      </a:lnTo>
                      <a:lnTo>
                        <a:pt x="546" y="393"/>
                      </a:lnTo>
                      <a:lnTo>
                        <a:pt x="523" y="410"/>
                      </a:lnTo>
                      <a:lnTo>
                        <a:pt x="501" y="427"/>
                      </a:lnTo>
                      <a:lnTo>
                        <a:pt x="474" y="440"/>
                      </a:lnTo>
                      <a:lnTo>
                        <a:pt x="448" y="452"/>
                      </a:lnTo>
                      <a:lnTo>
                        <a:pt x="421" y="461"/>
                      </a:lnTo>
                      <a:lnTo>
                        <a:pt x="391" y="469"/>
                      </a:lnTo>
                      <a:lnTo>
                        <a:pt x="362" y="473"/>
                      </a:lnTo>
                      <a:lnTo>
                        <a:pt x="330" y="474"/>
                      </a:lnTo>
                      <a:lnTo>
                        <a:pt x="298" y="473"/>
                      </a:lnTo>
                      <a:lnTo>
                        <a:pt x="265" y="467"/>
                      </a:lnTo>
                      <a:lnTo>
                        <a:pt x="233" y="459"/>
                      </a:lnTo>
                      <a:lnTo>
                        <a:pt x="203" y="448"/>
                      </a:lnTo>
                      <a:lnTo>
                        <a:pt x="174" y="435"/>
                      </a:lnTo>
                      <a:lnTo>
                        <a:pt x="148" y="418"/>
                      </a:lnTo>
                      <a:lnTo>
                        <a:pt x="123" y="401"/>
                      </a:lnTo>
                      <a:lnTo>
                        <a:pt x="100" y="378"/>
                      </a:lnTo>
                      <a:lnTo>
                        <a:pt x="79" y="355"/>
                      </a:lnTo>
                      <a:lnTo>
                        <a:pt x="61" y="330"/>
                      </a:lnTo>
                      <a:lnTo>
                        <a:pt x="43" y="304"/>
                      </a:lnTo>
                      <a:lnTo>
                        <a:pt x="30" y="275"/>
                      </a:lnTo>
                      <a:lnTo>
                        <a:pt x="19" y="245"/>
                      </a:lnTo>
                      <a:lnTo>
                        <a:pt x="11" y="215"/>
                      </a:lnTo>
                      <a:lnTo>
                        <a:pt x="6" y="181"/>
                      </a:lnTo>
                      <a:lnTo>
                        <a:pt x="4" y="148"/>
                      </a:lnTo>
                      <a:lnTo>
                        <a:pt x="6" y="124"/>
                      </a:lnTo>
                      <a:lnTo>
                        <a:pt x="7" y="101"/>
                      </a:lnTo>
                      <a:lnTo>
                        <a:pt x="11" y="78"/>
                      </a:lnTo>
                      <a:lnTo>
                        <a:pt x="19" y="55"/>
                      </a:lnTo>
                      <a:lnTo>
                        <a:pt x="15" y="54"/>
                      </a:lnTo>
                      <a:lnTo>
                        <a:pt x="13" y="52"/>
                      </a:lnTo>
                      <a:close/>
                    </a:path>
                  </a:pathLst>
                </a:custGeom>
                <a:solidFill>
                  <a:srgbClr val="BCBCD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753" name="Freeform 617"/>
                <p:cNvSpPr>
                  <a:spLocks noEditPoints="1"/>
                </p:cNvSpPr>
                <p:nvPr/>
              </p:nvSpPr>
              <p:spPr bwMode="auto">
                <a:xfrm>
                  <a:off x="1510" y="2126"/>
                  <a:ext cx="656" cy="474"/>
                </a:xfrm>
                <a:custGeom>
                  <a:avLst/>
                  <a:gdLst/>
                  <a:ahLst/>
                  <a:cxnLst>
                    <a:cxn ang="0">
                      <a:pos x="656" y="131"/>
                    </a:cxn>
                    <a:cxn ang="0">
                      <a:pos x="654" y="101"/>
                    </a:cxn>
                    <a:cxn ang="0">
                      <a:pos x="648" y="84"/>
                    </a:cxn>
                    <a:cxn ang="0">
                      <a:pos x="648" y="97"/>
                    </a:cxn>
                    <a:cxn ang="0">
                      <a:pos x="652" y="129"/>
                    </a:cxn>
                    <a:cxn ang="0">
                      <a:pos x="652" y="160"/>
                    </a:cxn>
                    <a:cxn ang="0">
                      <a:pos x="654" y="175"/>
                    </a:cxn>
                    <a:cxn ang="0">
                      <a:pos x="656" y="162"/>
                    </a:cxn>
                    <a:cxn ang="0">
                      <a:pos x="648" y="76"/>
                    </a:cxn>
                    <a:cxn ang="0">
                      <a:pos x="639" y="36"/>
                    </a:cxn>
                    <a:cxn ang="0">
                      <a:pos x="622" y="0"/>
                    </a:cxn>
                    <a:cxn ang="0">
                      <a:pos x="620" y="2"/>
                    </a:cxn>
                    <a:cxn ang="0">
                      <a:pos x="620" y="4"/>
                    </a:cxn>
                    <a:cxn ang="0">
                      <a:pos x="633" y="34"/>
                    </a:cxn>
                    <a:cxn ang="0">
                      <a:pos x="643" y="67"/>
                    </a:cxn>
                    <a:cxn ang="0">
                      <a:pos x="648" y="74"/>
                    </a:cxn>
                    <a:cxn ang="0">
                      <a:pos x="648" y="76"/>
                    </a:cxn>
                    <a:cxn ang="0">
                      <a:pos x="7" y="74"/>
                    </a:cxn>
                    <a:cxn ang="0">
                      <a:pos x="2" y="122"/>
                    </a:cxn>
                    <a:cxn ang="0">
                      <a:pos x="2" y="180"/>
                    </a:cxn>
                    <a:cxn ang="0">
                      <a:pos x="15" y="243"/>
                    </a:cxn>
                    <a:cxn ang="0">
                      <a:pos x="40" y="302"/>
                    </a:cxn>
                    <a:cxn ang="0">
                      <a:pos x="76" y="355"/>
                    </a:cxn>
                    <a:cxn ang="0">
                      <a:pos x="119" y="399"/>
                    </a:cxn>
                    <a:cxn ang="0">
                      <a:pos x="172" y="435"/>
                    </a:cxn>
                    <a:cxn ang="0">
                      <a:pos x="231" y="459"/>
                    </a:cxn>
                    <a:cxn ang="0">
                      <a:pos x="296" y="472"/>
                    </a:cxn>
                    <a:cxn ang="0">
                      <a:pos x="358" y="472"/>
                    </a:cxn>
                    <a:cxn ang="0">
                      <a:pos x="417" y="463"/>
                    </a:cxn>
                    <a:cxn ang="0">
                      <a:pos x="472" y="442"/>
                    </a:cxn>
                    <a:cxn ang="0">
                      <a:pos x="521" y="412"/>
                    </a:cxn>
                    <a:cxn ang="0">
                      <a:pos x="565" y="374"/>
                    </a:cxn>
                    <a:cxn ang="0">
                      <a:pos x="601" y="330"/>
                    </a:cxn>
                    <a:cxn ang="0">
                      <a:pos x="630" y="279"/>
                    </a:cxn>
                    <a:cxn ang="0">
                      <a:pos x="648" y="224"/>
                    </a:cxn>
                    <a:cxn ang="0">
                      <a:pos x="652" y="188"/>
                    </a:cxn>
                    <a:cxn ang="0">
                      <a:pos x="647" y="213"/>
                    </a:cxn>
                    <a:cxn ang="0">
                      <a:pos x="628" y="270"/>
                    </a:cxn>
                    <a:cxn ang="0">
                      <a:pos x="601" y="321"/>
                    </a:cxn>
                    <a:cxn ang="0">
                      <a:pos x="565" y="366"/>
                    </a:cxn>
                    <a:cxn ang="0">
                      <a:pos x="523" y="404"/>
                    </a:cxn>
                    <a:cxn ang="0">
                      <a:pos x="474" y="436"/>
                    </a:cxn>
                    <a:cxn ang="0">
                      <a:pos x="419" y="457"/>
                    </a:cxn>
                    <a:cxn ang="0">
                      <a:pos x="360" y="469"/>
                    </a:cxn>
                    <a:cxn ang="0">
                      <a:pos x="296" y="469"/>
                    </a:cxn>
                    <a:cxn ang="0">
                      <a:pos x="233" y="455"/>
                    </a:cxn>
                    <a:cxn ang="0">
                      <a:pos x="174" y="431"/>
                    </a:cxn>
                    <a:cxn ang="0">
                      <a:pos x="123" y="397"/>
                    </a:cxn>
                    <a:cxn ang="0">
                      <a:pos x="79" y="351"/>
                    </a:cxn>
                    <a:cxn ang="0">
                      <a:pos x="43" y="300"/>
                    </a:cxn>
                    <a:cxn ang="0">
                      <a:pos x="19" y="243"/>
                    </a:cxn>
                    <a:cxn ang="0">
                      <a:pos x="7" y="179"/>
                    </a:cxn>
                    <a:cxn ang="0">
                      <a:pos x="5" y="122"/>
                    </a:cxn>
                    <a:cxn ang="0">
                      <a:pos x="13" y="76"/>
                    </a:cxn>
                    <a:cxn ang="0">
                      <a:pos x="17" y="53"/>
                    </a:cxn>
                  </a:cxnLst>
                  <a:rect l="0" t="0" r="r" b="b"/>
                  <a:pathLst>
                    <a:path w="656" h="474">
                      <a:moveTo>
                        <a:pt x="656" y="146"/>
                      </a:moveTo>
                      <a:lnTo>
                        <a:pt x="656" y="131"/>
                      </a:lnTo>
                      <a:lnTo>
                        <a:pt x="656" y="116"/>
                      </a:lnTo>
                      <a:lnTo>
                        <a:pt x="654" y="101"/>
                      </a:lnTo>
                      <a:lnTo>
                        <a:pt x="652" y="88"/>
                      </a:lnTo>
                      <a:lnTo>
                        <a:pt x="648" y="84"/>
                      </a:lnTo>
                      <a:lnTo>
                        <a:pt x="647" y="80"/>
                      </a:lnTo>
                      <a:lnTo>
                        <a:pt x="648" y="97"/>
                      </a:lnTo>
                      <a:lnTo>
                        <a:pt x="650" y="112"/>
                      </a:lnTo>
                      <a:lnTo>
                        <a:pt x="652" y="129"/>
                      </a:lnTo>
                      <a:lnTo>
                        <a:pt x="652" y="146"/>
                      </a:lnTo>
                      <a:lnTo>
                        <a:pt x="652" y="160"/>
                      </a:lnTo>
                      <a:lnTo>
                        <a:pt x="652" y="171"/>
                      </a:lnTo>
                      <a:lnTo>
                        <a:pt x="654" y="175"/>
                      </a:lnTo>
                      <a:lnTo>
                        <a:pt x="656" y="177"/>
                      </a:lnTo>
                      <a:lnTo>
                        <a:pt x="656" y="162"/>
                      </a:lnTo>
                      <a:lnTo>
                        <a:pt x="656" y="146"/>
                      </a:lnTo>
                      <a:close/>
                      <a:moveTo>
                        <a:pt x="648" y="76"/>
                      </a:moveTo>
                      <a:lnTo>
                        <a:pt x="645" y="55"/>
                      </a:lnTo>
                      <a:lnTo>
                        <a:pt x="639" y="36"/>
                      </a:lnTo>
                      <a:lnTo>
                        <a:pt x="631" y="17"/>
                      </a:lnTo>
                      <a:lnTo>
                        <a:pt x="622" y="0"/>
                      </a:lnTo>
                      <a:lnTo>
                        <a:pt x="622" y="2"/>
                      </a:lnTo>
                      <a:lnTo>
                        <a:pt x="620" y="2"/>
                      </a:lnTo>
                      <a:lnTo>
                        <a:pt x="620" y="2"/>
                      </a:lnTo>
                      <a:lnTo>
                        <a:pt x="620" y="4"/>
                      </a:lnTo>
                      <a:lnTo>
                        <a:pt x="626" y="19"/>
                      </a:lnTo>
                      <a:lnTo>
                        <a:pt x="633" y="34"/>
                      </a:lnTo>
                      <a:lnTo>
                        <a:pt x="637" y="50"/>
                      </a:lnTo>
                      <a:lnTo>
                        <a:pt x="643" y="67"/>
                      </a:lnTo>
                      <a:lnTo>
                        <a:pt x="645" y="71"/>
                      </a:lnTo>
                      <a:lnTo>
                        <a:pt x="648" y="74"/>
                      </a:lnTo>
                      <a:lnTo>
                        <a:pt x="648" y="74"/>
                      </a:lnTo>
                      <a:lnTo>
                        <a:pt x="648" y="76"/>
                      </a:lnTo>
                      <a:close/>
                      <a:moveTo>
                        <a:pt x="13" y="52"/>
                      </a:moveTo>
                      <a:lnTo>
                        <a:pt x="7" y="74"/>
                      </a:lnTo>
                      <a:lnTo>
                        <a:pt x="4" y="97"/>
                      </a:lnTo>
                      <a:lnTo>
                        <a:pt x="2" y="122"/>
                      </a:lnTo>
                      <a:lnTo>
                        <a:pt x="0" y="146"/>
                      </a:lnTo>
                      <a:lnTo>
                        <a:pt x="2" y="180"/>
                      </a:lnTo>
                      <a:lnTo>
                        <a:pt x="7" y="213"/>
                      </a:lnTo>
                      <a:lnTo>
                        <a:pt x="15" y="243"/>
                      </a:lnTo>
                      <a:lnTo>
                        <a:pt x="26" y="273"/>
                      </a:lnTo>
                      <a:lnTo>
                        <a:pt x="40" y="302"/>
                      </a:lnTo>
                      <a:lnTo>
                        <a:pt x="57" y="330"/>
                      </a:lnTo>
                      <a:lnTo>
                        <a:pt x="76" y="355"/>
                      </a:lnTo>
                      <a:lnTo>
                        <a:pt x="96" y="378"/>
                      </a:lnTo>
                      <a:lnTo>
                        <a:pt x="119" y="399"/>
                      </a:lnTo>
                      <a:lnTo>
                        <a:pt x="146" y="418"/>
                      </a:lnTo>
                      <a:lnTo>
                        <a:pt x="172" y="435"/>
                      </a:lnTo>
                      <a:lnTo>
                        <a:pt x="201" y="448"/>
                      </a:lnTo>
                      <a:lnTo>
                        <a:pt x="231" y="459"/>
                      </a:lnTo>
                      <a:lnTo>
                        <a:pt x="261" y="469"/>
                      </a:lnTo>
                      <a:lnTo>
                        <a:pt x="296" y="472"/>
                      </a:lnTo>
                      <a:lnTo>
                        <a:pt x="328" y="474"/>
                      </a:lnTo>
                      <a:lnTo>
                        <a:pt x="358" y="472"/>
                      </a:lnTo>
                      <a:lnTo>
                        <a:pt x="389" y="469"/>
                      </a:lnTo>
                      <a:lnTo>
                        <a:pt x="417" y="463"/>
                      </a:lnTo>
                      <a:lnTo>
                        <a:pt x="446" y="454"/>
                      </a:lnTo>
                      <a:lnTo>
                        <a:pt x="472" y="442"/>
                      </a:lnTo>
                      <a:lnTo>
                        <a:pt x="497" y="427"/>
                      </a:lnTo>
                      <a:lnTo>
                        <a:pt x="521" y="412"/>
                      </a:lnTo>
                      <a:lnTo>
                        <a:pt x="544" y="395"/>
                      </a:lnTo>
                      <a:lnTo>
                        <a:pt x="565" y="374"/>
                      </a:lnTo>
                      <a:lnTo>
                        <a:pt x="584" y="353"/>
                      </a:lnTo>
                      <a:lnTo>
                        <a:pt x="601" y="330"/>
                      </a:lnTo>
                      <a:lnTo>
                        <a:pt x="616" y="306"/>
                      </a:lnTo>
                      <a:lnTo>
                        <a:pt x="630" y="279"/>
                      </a:lnTo>
                      <a:lnTo>
                        <a:pt x="639" y="253"/>
                      </a:lnTo>
                      <a:lnTo>
                        <a:pt x="648" y="224"/>
                      </a:lnTo>
                      <a:lnTo>
                        <a:pt x="654" y="196"/>
                      </a:lnTo>
                      <a:lnTo>
                        <a:pt x="652" y="188"/>
                      </a:lnTo>
                      <a:lnTo>
                        <a:pt x="650" y="182"/>
                      </a:lnTo>
                      <a:lnTo>
                        <a:pt x="647" y="213"/>
                      </a:lnTo>
                      <a:lnTo>
                        <a:pt x="639" y="241"/>
                      </a:lnTo>
                      <a:lnTo>
                        <a:pt x="628" y="270"/>
                      </a:lnTo>
                      <a:lnTo>
                        <a:pt x="616" y="296"/>
                      </a:lnTo>
                      <a:lnTo>
                        <a:pt x="601" y="321"/>
                      </a:lnTo>
                      <a:lnTo>
                        <a:pt x="584" y="344"/>
                      </a:lnTo>
                      <a:lnTo>
                        <a:pt x="565" y="366"/>
                      </a:lnTo>
                      <a:lnTo>
                        <a:pt x="546" y="387"/>
                      </a:lnTo>
                      <a:lnTo>
                        <a:pt x="523" y="404"/>
                      </a:lnTo>
                      <a:lnTo>
                        <a:pt x="499" y="421"/>
                      </a:lnTo>
                      <a:lnTo>
                        <a:pt x="474" y="436"/>
                      </a:lnTo>
                      <a:lnTo>
                        <a:pt x="447" y="448"/>
                      </a:lnTo>
                      <a:lnTo>
                        <a:pt x="419" y="457"/>
                      </a:lnTo>
                      <a:lnTo>
                        <a:pt x="389" y="465"/>
                      </a:lnTo>
                      <a:lnTo>
                        <a:pt x="360" y="469"/>
                      </a:lnTo>
                      <a:lnTo>
                        <a:pt x="328" y="471"/>
                      </a:lnTo>
                      <a:lnTo>
                        <a:pt x="296" y="469"/>
                      </a:lnTo>
                      <a:lnTo>
                        <a:pt x="263" y="463"/>
                      </a:lnTo>
                      <a:lnTo>
                        <a:pt x="233" y="455"/>
                      </a:lnTo>
                      <a:lnTo>
                        <a:pt x="203" y="444"/>
                      </a:lnTo>
                      <a:lnTo>
                        <a:pt x="174" y="431"/>
                      </a:lnTo>
                      <a:lnTo>
                        <a:pt x="148" y="414"/>
                      </a:lnTo>
                      <a:lnTo>
                        <a:pt x="123" y="397"/>
                      </a:lnTo>
                      <a:lnTo>
                        <a:pt x="100" y="376"/>
                      </a:lnTo>
                      <a:lnTo>
                        <a:pt x="79" y="351"/>
                      </a:lnTo>
                      <a:lnTo>
                        <a:pt x="60" y="326"/>
                      </a:lnTo>
                      <a:lnTo>
                        <a:pt x="43" y="300"/>
                      </a:lnTo>
                      <a:lnTo>
                        <a:pt x="30" y="272"/>
                      </a:lnTo>
                      <a:lnTo>
                        <a:pt x="19" y="243"/>
                      </a:lnTo>
                      <a:lnTo>
                        <a:pt x="11" y="211"/>
                      </a:lnTo>
                      <a:lnTo>
                        <a:pt x="7" y="179"/>
                      </a:lnTo>
                      <a:lnTo>
                        <a:pt x="5" y="146"/>
                      </a:lnTo>
                      <a:lnTo>
                        <a:pt x="5" y="122"/>
                      </a:lnTo>
                      <a:lnTo>
                        <a:pt x="7" y="99"/>
                      </a:lnTo>
                      <a:lnTo>
                        <a:pt x="13" y="76"/>
                      </a:lnTo>
                      <a:lnTo>
                        <a:pt x="19" y="55"/>
                      </a:lnTo>
                      <a:lnTo>
                        <a:pt x="17" y="53"/>
                      </a:lnTo>
                      <a:lnTo>
                        <a:pt x="13" y="52"/>
                      </a:lnTo>
                      <a:close/>
                    </a:path>
                  </a:pathLst>
                </a:custGeom>
                <a:solidFill>
                  <a:srgbClr val="BDBCD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754" name="Freeform 618"/>
                <p:cNvSpPr>
                  <a:spLocks noEditPoints="1"/>
                </p:cNvSpPr>
                <p:nvPr/>
              </p:nvSpPr>
              <p:spPr bwMode="auto">
                <a:xfrm>
                  <a:off x="1512" y="2128"/>
                  <a:ext cx="652" cy="470"/>
                </a:xfrm>
                <a:custGeom>
                  <a:avLst/>
                  <a:gdLst/>
                  <a:ahLst/>
                  <a:cxnLst>
                    <a:cxn ang="0">
                      <a:pos x="652" y="127"/>
                    </a:cxn>
                    <a:cxn ang="0">
                      <a:pos x="648" y="97"/>
                    </a:cxn>
                    <a:cxn ang="0">
                      <a:pos x="645" y="78"/>
                    </a:cxn>
                    <a:cxn ang="0">
                      <a:pos x="645" y="93"/>
                    </a:cxn>
                    <a:cxn ang="0">
                      <a:pos x="648" y="127"/>
                    </a:cxn>
                    <a:cxn ang="0">
                      <a:pos x="648" y="156"/>
                    </a:cxn>
                    <a:cxn ang="0">
                      <a:pos x="650" y="169"/>
                    </a:cxn>
                    <a:cxn ang="0">
                      <a:pos x="652" y="158"/>
                    </a:cxn>
                    <a:cxn ang="0">
                      <a:pos x="645" y="69"/>
                    </a:cxn>
                    <a:cxn ang="0">
                      <a:pos x="633" y="34"/>
                    </a:cxn>
                    <a:cxn ang="0">
                      <a:pos x="620" y="0"/>
                    </a:cxn>
                    <a:cxn ang="0">
                      <a:pos x="618" y="0"/>
                    </a:cxn>
                    <a:cxn ang="0">
                      <a:pos x="616" y="2"/>
                    </a:cxn>
                    <a:cxn ang="0">
                      <a:pos x="628" y="31"/>
                    </a:cxn>
                    <a:cxn ang="0">
                      <a:pos x="637" y="61"/>
                    </a:cxn>
                    <a:cxn ang="0">
                      <a:pos x="645" y="69"/>
                    </a:cxn>
                    <a:cxn ang="0">
                      <a:pos x="7" y="74"/>
                    </a:cxn>
                    <a:cxn ang="0">
                      <a:pos x="2" y="120"/>
                    </a:cxn>
                    <a:cxn ang="0">
                      <a:pos x="2" y="177"/>
                    </a:cxn>
                    <a:cxn ang="0">
                      <a:pos x="15" y="241"/>
                    </a:cxn>
                    <a:cxn ang="0">
                      <a:pos x="39" y="300"/>
                    </a:cxn>
                    <a:cxn ang="0">
                      <a:pos x="75" y="351"/>
                    </a:cxn>
                    <a:cxn ang="0">
                      <a:pos x="119" y="397"/>
                    </a:cxn>
                    <a:cxn ang="0">
                      <a:pos x="170" y="431"/>
                    </a:cxn>
                    <a:cxn ang="0">
                      <a:pos x="229" y="455"/>
                    </a:cxn>
                    <a:cxn ang="0">
                      <a:pos x="294" y="469"/>
                    </a:cxn>
                    <a:cxn ang="0">
                      <a:pos x="358" y="469"/>
                    </a:cxn>
                    <a:cxn ang="0">
                      <a:pos x="417" y="457"/>
                    </a:cxn>
                    <a:cxn ang="0">
                      <a:pos x="470" y="436"/>
                    </a:cxn>
                    <a:cxn ang="0">
                      <a:pos x="519" y="406"/>
                    </a:cxn>
                    <a:cxn ang="0">
                      <a:pos x="563" y="368"/>
                    </a:cxn>
                    <a:cxn ang="0">
                      <a:pos x="599" y="323"/>
                    </a:cxn>
                    <a:cxn ang="0">
                      <a:pos x="628" y="271"/>
                    </a:cxn>
                    <a:cxn ang="0">
                      <a:pos x="645" y="216"/>
                    </a:cxn>
                    <a:cxn ang="0">
                      <a:pos x="648" y="180"/>
                    </a:cxn>
                    <a:cxn ang="0">
                      <a:pos x="643" y="205"/>
                    </a:cxn>
                    <a:cxn ang="0">
                      <a:pos x="626" y="262"/>
                    </a:cxn>
                    <a:cxn ang="0">
                      <a:pos x="599" y="315"/>
                    </a:cxn>
                    <a:cxn ang="0">
                      <a:pos x="565" y="361"/>
                    </a:cxn>
                    <a:cxn ang="0">
                      <a:pos x="521" y="400"/>
                    </a:cxn>
                    <a:cxn ang="0">
                      <a:pos x="472" y="431"/>
                    </a:cxn>
                    <a:cxn ang="0">
                      <a:pos x="417" y="453"/>
                    </a:cxn>
                    <a:cxn ang="0">
                      <a:pos x="358" y="465"/>
                    </a:cxn>
                    <a:cxn ang="0">
                      <a:pos x="294" y="465"/>
                    </a:cxn>
                    <a:cxn ang="0">
                      <a:pos x="231" y="452"/>
                    </a:cxn>
                    <a:cxn ang="0">
                      <a:pos x="174" y="427"/>
                    </a:cxn>
                    <a:cxn ang="0">
                      <a:pos x="123" y="393"/>
                    </a:cxn>
                    <a:cxn ang="0">
                      <a:pos x="79" y="349"/>
                    </a:cxn>
                    <a:cxn ang="0">
                      <a:pos x="43" y="298"/>
                    </a:cxn>
                    <a:cxn ang="0">
                      <a:pos x="19" y="239"/>
                    </a:cxn>
                    <a:cxn ang="0">
                      <a:pos x="7" y="177"/>
                    </a:cxn>
                    <a:cxn ang="0">
                      <a:pos x="5" y="122"/>
                    </a:cxn>
                    <a:cxn ang="0">
                      <a:pos x="13" y="76"/>
                    </a:cxn>
                    <a:cxn ang="0">
                      <a:pos x="17" y="53"/>
                    </a:cxn>
                    <a:cxn ang="0">
                      <a:pos x="15" y="51"/>
                    </a:cxn>
                  </a:cxnLst>
                  <a:rect l="0" t="0" r="r" b="b"/>
                  <a:pathLst>
                    <a:path w="652" h="470">
                      <a:moveTo>
                        <a:pt x="652" y="144"/>
                      </a:moveTo>
                      <a:lnTo>
                        <a:pt x="652" y="127"/>
                      </a:lnTo>
                      <a:lnTo>
                        <a:pt x="650" y="112"/>
                      </a:lnTo>
                      <a:lnTo>
                        <a:pt x="648" y="97"/>
                      </a:lnTo>
                      <a:lnTo>
                        <a:pt x="646" y="82"/>
                      </a:lnTo>
                      <a:lnTo>
                        <a:pt x="645" y="78"/>
                      </a:lnTo>
                      <a:lnTo>
                        <a:pt x="641" y="76"/>
                      </a:lnTo>
                      <a:lnTo>
                        <a:pt x="645" y="93"/>
                      </a:lnTo>
                      <a:lnTo>
                        <a:pt x="646" y="110"/>
                      </a:lnTo>
                      <a:lnTo>
                        <a:pt x="648" y="127"/>
                      </a:lnTo>
                      <a:lnTo>
                        <a:pt x="648" y="144"/>
                      </a:lnTo>
                      <a:lnTo>
                        <a:pt x="648" y="156"/>
                      </a:lnTo>
                      <a:lnTo>
                        <a:pt x="646" y="167"/>
                      </a:lnTo>
                      <a:lnTo>
                        <a:pt x="650" y="169"/>
                      </a:lnTo>
                      <a:lnTo>
                        <a:pt x="652" y="173"/>
                      </a:lnTo>
                      <a:lnTo>
                        <a:pt x="652" y="158"/>
                      </a:lnTo>
                      <a:lnTo>
                        <a:pt x="652" y="144"/>
                      </a:lnTo>
                      <a:close/>
                      <a:moveTo>
                        <a:pt x="645" y="69"/>
                      </a:moveTo>
                      <a:lnTo>
                        <a:pt x="639" y="51"/>
                      </a:lnTo>
                      <a:lnTo>
                        <a:pt x="633" y="34"/>
                      </a:lnTo>
                      <a:lnTo>
                        <a:pt x="628" y="17"/>
                      </a:lnTo>
                      <a:lnTo>
                        <a:pt x="620" y="0"/>
                      </a:lnTo>
                      <a:lnTo>
                        <a:pt x="618" y="0"/>
                      </a:lnTo>
                      <a:lnTo>
                        <a:pt x="618" y="0"/>
                      </a:lnTo>
                      <a:lnTo>
                        <a:pt x="618" y="2"/>
                      </a:lnTo>
                      <a:lnTo>
                        <a:pt x="616" y="2"/>
                      </a:lnTo>
                      <a:lnTo>
                        <a:pt x="622" y="17"/>
                      </a:lnTo>
                      <a:lnTo>
                        <a:pt x="628" y="31"/>
                      </a:lnTo>
                      <a:lnTo>
                        <a:pt x="633" y="46"/>
                      </a:lnTo>
                      <a:lnTo>
                        <a:pt x="637" y="61"/>
                      </a:lnTo>
                      <a:lnTo>
                        <a:pt x="641" y="65"/>
                      </a:lnTo>
                      <a:lnTo>
                        <a:pt x="645" y="69"/>
                      </a:lnTo>
                      <a:close/>
                      <a:moveTo>
                        <a:pt x="15" y="51"/>
                      </a:moveTo>
                      <a:lnTo>
                        <a:pt x="7" y="74"/>
                      </a:lnTo>
                      <a:lnTo>
                        <a:pt x="3" y="97"/>
                      </a:lnTo>
                      <a:lnTo>
                        <a:pt x="2" y="120"/>
                      </a:lnTo>
                      <a:lnTo>
                        <a:pt x="0" y="144"/>
                      </a:lnTo>
                      <a:lnTo>
                        <a:pt x="2" y="177"/>
                      </a:lnTo>
                      <a:lnTo>
                        <a:pt x="7" y="211"/>
                      </a:lnTo>
                      <a:lnTo>
                        <a:pt x="15" y="241"/>
                      </a:lnTo>
                      <a:lnTo>
                        <a:pt x="26" y="271"/>
                      </a:lnTo>
                      <a:lnTo>
                        <a:pt x="39" y="300"/>
                      </a:lnTo>
                      <a:lnTo>
                        <a:pt x="57" y="326"/>
                      </a:lnTo>
                      <a:lnTo>
                        <a:pt x="75" y="351"/>
                      </a:lnTo>
                      <a:lnTo>
                        <a:pt x="96" y="374"/>
                      </a:lnTo>
                      <a:lnTo>
                        <a:pt x="119" y="397"/>
                      </a:lnTo>
                      <a:lnTo>
                        <a:pt x="144" y="414"/>
                      </a:lnTo>
                      <a:lnTo>
                        <a:pt x="170" y="431"/>
                      </a:lnTo>
                      <a:lnTo>
                        <a:pt x="199" y="444"/>
                      </a:lnTo>
                      <a:lnTo>
                        <a:pt x="229" y="455"/>
                      </a:lnTo>
                      <a:lnTo>
                        <a:pt x="261" y="463"/>
                      </a:lnTo>
                      <a:lnTo>
                        <a:pt x="294" y="469"/>
                      </a:lnTo>
                      <a:lnTo>
                        <a:pt x="326" y="470"/>
                      </a:lnTo>
                      <a:lnTo>
                        <a:pt x="358" y="469"/>
                      </a:lnTo>
                      <a:lnTo>
                        <a:pt x="387" y="465"/>
                      </a:lnTo>
                      <a:lnTo>
                        <a:pt x="417" y="457"/>
                      </a:lnTo>
                      <a:lnTo>
                        <a:pt x="444" y="448"/>
                      </a:lnTo>
                      <a:lnTo>
                        <a:pt x="470" y="436"/>
                      </a:lnTo>
                      <a:lnTo>
                        <a:pt x="497" y="423"/>
                      </a:lnTo>
                      <a:lnTo>
                        <a:pt x="519" y="406"/>
                      </a:lnTo>
                      <a:lnTo>
                        <a:pt x="542" y="389"/>
                      </a:lnTo>
                      <a:lnTo>
                        <a:pt x="563" y="368"/>
                      </a:lnTo>
                      <a:lnTo>
                        <a:pt x="582" y="347"/>
                      </a:lnTo>
                      <a:lnTo>
                        <a:pt x="599" y="323"/>
                      </a:lnTo>
                      <a:lnTo>
                        <a:pt x="614" y="298"/>
                      </a:lnTo>
                      <a:lnTo>
                        <a:pt x="628" y="271"/>
                      </a:lnTo>
                      <a:lnTo>
                        <a:pt x="637" y="245"/>
                      </a:lnTo>
                      <a:lnTo>
                        <a:pt x="645" y="216"/>
                      </a:lnTo>
                      <a:lnTo>
                        <a:pt x="650" y="186"/>
                      </a:lnTo>
                      <a:lnTo>
                        <a:pt x="648" y="180"/>
                      </a:lnTo>
                      <a:lnTo>
                        <a:pt x="646" y="175"/>
                      </a:lnTo>
                      <a:lnTo>
                        <a:pt x="643" y="205"/>
                      </a:lnTo>
                      <a:lnTo>
                        <a:pt x="635" y="233"/>
                      </a:lnTo>
                      <a:lnTo>
                        <a:pt x="626" y="262"/>
                      </a:lnTo>
                      <a:lnTo>
                        <a:pt x="614" y="288"/>
                      </a:lnTo>
                      <a:lnTo>
                        <a:pt x="599" y="315"/>
                      </a:lnTo>
                      <a:lnTo>
                        <a:pt x="582" y="338"/>
                      </a:lnTo>
                      <a:lnTo>
                        <a:pt x="565" y="361"/>
                      </a:lnTo>
                      <a:lnTo>
                        <a:pt x="544" y="381"/>
                      </a:lnTo>
                      <a:lnTo>
                        <a:pt x="521" y="400"/>
                      </a:lnTo>
                      <a:lnTo>
                        <a:pt x="497" y="417"/>
                      </a:lnTo>
                      <a:lnTo>
                        <a:pt x="472" y="431"/>
                      </a:lnTo>
                      <a:lnTo>
                        <a:pt x="445" y="444"/>
                      </a:lnTo>
                      <a:lnTo>
                        <a:pt x="417" y="453"/>
                      </a:lnTo>
                      <a:lnTo>
                        <a:pt x="388" y="459"/>
                      </a:lnTo>
                      <a:lnTo>
                        <a:pt x="358" y="465"/>
                      </a:lnTo>
                      <a:lnTo>
                        <a:pt x="326" y="465"/>
                      </a:lnTo>
                      <a:lnTo>
                        <a:pt x="294" y="465"/>
                      </a:lnTo>
                      <a:lnTo>
                        <a:pt x="261" y="459"/>
                      </a:lnTo>
                      <a:lnTo>
                        <a:pt x="231" y="452"/>
                      </a:lnTo>
                      <a:lnTo>
                        <a:pt x="201" y="440"/>
                      </a:lnTo>
                      <a:lnTo>
                        <a:pt x="174" y="427"/>
                      </a:lnTo>
                      <a:lnTo>
                        <a:pt x="148" y="410"/>
                      </a:lnTo>
                      <a:lnTo>
                        <a:pt x="123" y="393"/>
                      </a:lnTo>
                      <a:lnTo>
                        <a:pt x="100" y="372"/>
                      </a:lnTo>
                      <a:lnTo>
                        <a:pt x="79" y="349"/>
                      </a:lnTo>
                      <a:lnTo>
                        <a:pt x="60" y="324"/>
                      </a:lnTo>
                      <a:lnTo>
                        <a:pt x="43" y="298"/>
                      </a:lnTo>
                      <a:lnTo>
                        <a:pt x="30" y="270"/>
                      </a:lnTo>
                      <a:lnTo>
                        <a:pt x="19" y="239"/>
                      </a:lnTo>
                      <a:lnTo>
                        <a:pt x="11" y="209"/>
                      </a:lnTo>
                      <a:lnTo>
                        <a:pt x="7" y="177"/>
                      </a:lnTo>
                      <a:lnTo>
                        <a:pt x="5" y="144"/>
                      </a:lnTo>
                      <a:lnTo>
                        <a:pt x="5" y="122"/>
                      </a:lnTo>
                      <a:lnTo>
                        <a:pt x="9" y="99"/>
                      </a:lnTo>
                      <a:lnTo>
                        <a:pt x="13" y="76"/>
                      </a:lnTo>
                      <a:lnTo>
                        <a:pt x="19" y="53"/>
                      </a:lnTo>
                      <a:lnTo>
                        <a:pt x="17" y="53"/>
                      </a:lnTo>
                      <a:lnTo>
                        <a:pt x="17" y="53"/>
                      </a:lnTo>
                      <a:lnTo>
                        <a:pt x="15" y="51"/>
                      </a:lnTo>
                      <a:lnTo>
                        <a:pt x="15" y="51"/>
                      </a:lnTo>
                      <a:close/>
                    </a:path>
                  </a:pathLst>
                </a:custGeom>
                <a:solidFill>
                  <a:srgbClr val="BDBCD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755" name="Freeform 619"/>
                <p:cNvSpPr>
                  <a:spLocks noEditPoints="1"/>
                </p:cNvSpPr>
                <p:nvPr/>
              </p:nvSpPr>
              <p:spPr bwMode="auto">
                <a:xfrm>
                  <a:off x="1515" y="2130"/>
                  <a:ext cx="647" cy="467"/>
                </a:xfrm>
                <a:custGeom>
                  <a:avLst/>
                  <a:gdLst/>
                  <a:ahLst/>
                  <a:cxnLst>
                    <a:cxn ang="0">
                      <a:pos x="647" y="125"/>
                    </a:cxn>
                    <a:cxn ang="0">
                      <a:pos x="643" y="93"/>
                    </a:cxn>
                    <a:cxn ang="0">
                      <a:pos x="638" y="74"/>
                    </a:cxn>
                    <a:cxn ang="0">
                      <a:pos x="638" y="87"/>
                    </a:cxn>
                    <a:cxn ang="0">
                      <a:pos x="642" y="123"/>
                    </a:cxn>
                    <a:cxn ang="0">
                      <a:pos x="643" y="154"/>
                    </a:cxn>
                    <a:cxn ang="0">
                      <a:pos x="643" y="165"/>
                    </a:cxn>
                    <a:cxn ang="0">
                      <a:pos x="647" y="156"/>
                    </a:cxn>
                    <a:cxn ang="0">
                      <a:pos x="638" y="63"/>
                    </a:cxn>
                    <a:cxn ang="0">
                      <a:pos x="628" y="30"/>
                    </a:cxn>
                    <a:cxn ang="0">
                      <a:pos x="615" y="0"/>
                    </a:cxn>
                    <a:cxn ang="0">
                      <a:pos x="611" y="2"/>
                    </a:cxn>
                    <a:cxn ang="0">
                      <a:pos x="611" y="2"/>
                    </a:cxn>
                    <a:cxn ang="0">
                      <a:pos x="630" y="55"/>
                    </a:cxn>
                    <a:cxn ang="0">
                      <a:pos x="638" y="63"/>
                    </a:cxn>
                    <a:cxn ang="0">
                      <a:pos x="8" y="72"/>
                    </a:cxn>
                    <a:cxn ang="0">
                      <a:pos x="0" y="118"/>
                    </a:cxn>
                    <a:cxn ang="0">
                      <a:pos x="2" y="175"/>
                    </a:cxn>
                    <a:cxn ang="0">
                      <a:pos x="14" y="239"/>
                    </a:cxn>
                    <a:cxn ang="0">
                      <a:pos x="38" y="296"/>
                    </a:cxn>
                    <a:cxn ang="0">
                      <a:pos x="74" y="347"/>
                    </a:cxn>
                    <a:cxn ang="0">
                      <a:pos x="118" y="393"/>
                    </a:cxn>
                    <a:cxn ang="0">
                      <a:pos x="169" y="427"/>
                    </a:cxn>
                    <a:cxn ang="0">
                      <a:pos x="228" y="451"/>
                    </a:cxn>
                    <a:cxn ang="0">
                      <a:pos x="291" y="465"/>
                    </a:cxn>
                    <a:cxn ang="0">
                      <a:pos x="355" y="465"/>
                    </a:cxn>
                    <a:cxn ang="0">
                      <a:pos x="414" y="453"/>
                    </a:cxn>
                    <a:cxn ang="0">
                      <a:pos x="469" y="432"/>
                    </a:cxn>
                    <a:cxn ang="0">
                      <a:pos x="518" y="400"/>
                    </a:cxn>
                    <a:cxn ang="0">
                      <a:pos x="560" y="362"/>
                    </a:cxn>
                    <a:cxn ang="0">
                      <a:pos x="596" y="317"/>
                    </a:cxn>
                    <a:cxn ang="0">
                      <a:pos x="623" y="266"/>
                    </a:cxn>
                    <a:cxn ang="0">
                      <a:pos x="642" y="209"/>
                    </a:cxn>
                    <a:cxn ang="0">
                      <a:pos x="643" y="173"/>
                    </a:cxn>
                    <a:cxn ang="0">
                      <a:pos x="638" y="197"/>
                    </a:cxn>
                    <a:cxn ang="0">
                      <a:pos x="623" y="256"/>
                    </a:cxn>
                    <a:cxn ang="0">
                      <a:pos x="596" y="309"/>
                    </a:cxn>
                    <a:cxn ang="0">
                      <a:pos x="562" y="355"/>
                    </a:cxn>
                    <a:cxn ang="0">
                      <a:pos x="518" y="395"/>
                    </a:cxn>
                    <a:cxn ang="0">
                      <a:pos x="469" y="427"/>
                    </a:cxn>
                    <a:cxn ang="0">
                      <a:pos x="414" y="448"/>
                    </a:cxn>
                    <a:cxn ang="0">
                      <a:pos x="355" y="459"/>
                    </a:cxn>
                    <a:cxn ang="0">
                      <a:pos x="291" y="459"/>
                    </a:cxn>
                    <a:cxn ang="0">
                      <a:pos x="228" y="448"/>
                    </a:cxn>
                    <a:cxn ang="0">
                      <a:pos x="171" y="423"/>
                    </a:cxn>
                    <a:cxn ang="0">
                      <a:pos x="120" y="389"/>
                    </a:cxn>
                    <a:cxn ang="0">
                      <a:pos x="78" y="345"/>
                    </a:cxn>
                    <a:cxn ang="0">
                      <a:pos x="42" y="294"/>
                    </a:cxn>
                    <a:cxn ang="0">
                      <a:pos x="19" y="237"/>
                    </a:cxn>
                    <a:cxn ang="0">
                      <a:pos x="6" y="175"/>
                    </a:cxn>
                    <a:cxn ang="0">
                      <a:pos x="6" y="120"/>
                    </a:cxn>
                    <a:cxn ang="0">
                      <a:pos x="12" y="74"/>
                    </a:cxn>
                    <a:cxn ang="0">
                      <a:pos x="16" y="51"/>
                    </a:cxn>
                    <a:cxn ang="0">
                      <a:pos x="14" y="51"/>
                    </a:cxn>
                  </a:cxnLst>
                  <a:rect l="0" t="0" r="r" b="b"/>
                  <a:pathLst>
                    <a:path w="647" h="467">
                      <a:moveTo>
                        <a:pt x="647" y="142"/>
                      </a:moveTo>
                      <a:lnTo>
                        <a:pt x="647" y="125"/>
                      </a:lnTo>
                      <a:lnTo>
                        <a:pt x="645" y="108"/>
                      </a:lnTo>
                      <a:lnTo>
                        <a:pt x="643" y="93"/>
                      </a:lnTo>
                      <a:lnTo>
                        <a:pt x="642" y="76"/>
                      </a:lnTo>
                      <a:lnTo>
                        <a:pt x="638" y="74"/>
                      </a:lnTo>
                      <a:lnTo>
                        <a:pt x="634" y="70"/>
                      </a:lnTo>
                      <a:lnTo>
                        <a:pt x="638" y="87"/>
                      </a:lnTo>
                      <a:lnTo>
                        <a:pt x="642" y="106"/>
                      </a:lnTo>
                      <a:lnTo>
                        <a:pt x="642" y="123"/>
                      </a:lnTo>
                      <a:lnTo>
                        <a:pt x="643" y="142"/>
                      </a:lnTo>
                      <a:lnTo>
                        <a:pt x="643" y="154"/>
                      </a:lnTo>
                      <a:lnTo>
                        <a:pt x="642" y="163"/>
                      </a:lnTo>
                      <a:lnTo>
                        <a:pt x="643" y="165"/>
                      </a:lnTo>
                      <a:lnTo>
                        <a:pt x="647" y="167"/>
                      </a:lnTo>
                      <a:lnTo>
                        <a:pt x="647" y="156"/>
                      </a:lnTo>
                      <a:lnTo>
                        <a:pt x="647" y="142"/>
                      </a:lnTo>
                      <a:close/>
                      <a:moveTo>
                        <a:pt x="638" y="63"/>
                      </a:moveTo>
                      <a:lnTo>
                        <a:pt x="632" y="46"/>
                      </a:lnTo>
                      <a:lnTo>
                        <a:pt x="628" y="30"/>
                      </a:lnTo>
                      <a:lnTo>
                        <a:pt x="621" y="15"/>
                      </a:lnTo>
                      <a:lnTo>
                        <a:pt x="615" y="0"/>
                      </a:lnTo>
                      <a:lnTo>
                        <a:pt x="613" y="0"/>
                      </a:lnTo>
                      <a:lnTo>
                        <a:pt x="611" y="2"/>
                      </a:lnTo>
                      <a:lnTo>
                        <a:pt x="611" y="2"/>
                      </a:lnTo>
                      <a:lnTo>
                        <a:pt x="611" y="2"/>
                      </a:lnTo>
                      <a:lnTo>
                        <a:pt x="623" y="29"/>
                      </a:lnTo>
                      <a:lnTo>
                        <a:pt x="630" y="55"/>
                      </a:lnTo>
                      <a:lnTo>
                        <a:pt x="634" y="59"/>
                      </a:lnTo>
                      <a:lnTo>
                        <a:pt x="638" y="63"/>
                      </a:lnTo>
                      <a:close/>
                      <a:moveTo>
                        <a:pt x="14" y="51"/>
                      </a:moveTo>
                      <a:lnTo>
                        <a:pt x="8" y="72"/>
                      </a:lnTo>
                      <a:lnTo>
                        <a:pt x="2" y="95"/>
                      </a:lnTo>
                      <a:lnTo>
                        <a:pt x="0" y="118"/>
                      </a:lnTo>
                      <a:lnTo>
                        <a:pt x="0" y="142"/>
                      </a:lnTo>
                      <a:lnTo>
                        <a:pt x="2" y="175"/>
                      </a:lnTo>
                      <a:lnTo>
                        <a:pt x="6" y="207"/>
                      </a:lnTo>
                      <a:lnTo>
                        <a:pt x="14" y="239"/>
                      </a:lnTo>
                      <a:lnTo>
                        <a:pt x="25" y="268"/>
                      </a:lnTo>
                      <a:lnTo>
                        <a:pt x="38" y="296"/>
                      </a:lnTo>
                      <a:lnTo>
                        <a:pt x="55" y="322"/>
                      </a:lnTo>
                      <a:lnTo>
                        <a:pt x="74" y="347"/>
                      </a:lnTo>
                      <a:lnTo>
                        <a:pt x="95" y="372"/>
                      </a:lnTo>
                      <a:lnTo>
                        <a:pt x="118" y="393"/>
                      </a:lnTo>
                      <a:lnTo>
                        <a:pt x="143" y="410"/>
                      </a:lnTo>
                      <a:lnTo>
                        <a:pt x="169" y="427"/>
                      </a:lnTo>
                      <a:lnTo>
                        <a:pt x="198" y="440"/>
                      </a:lnTo>
                      <a:lnTo>
                        <a:pt x="228" y="451"/>
                      </a:lnTo>
                      <a:lnTo>
                        <a:pt x="258" y="459"/>
                      </a:lnTo>
                      <a:lnTo>
                        <a:pt x="291" y="465"/>
                      </a:lnTo>
                      <a:lnTo>
                        <a:pt x="323" y="467"/>
                      </a:lnTo>
                      <a:lnTo>
                        <a:pt x="355" y="465"/>
                      </a:lnTo>
                      <a:lnTo>
                        <a:pt x="384" y="461"/>
                      </a:lnTo>
                      <a:lnTo>
                        <a:pt x="414" y="453"/>
                      </a:lnTo>
                      <a:lnTo>
                        <a:pt x="442" y="444"/>
                      </a:lnTo>
                      <a:lnTo>
                        <a:pt x="469" y="432"/>
                      </a:lnTo>
                      <a:lnTo>
                        <a:pt x="494" y="417"/>
                      </a:lnTo>
                      <a:lnTo>
                        <a:pt x="518" y="400"/>
                      </a:lnTo>
                      <a:lnTo>
                        <a:pt x="541" y="383"/>
                      </a:lnTo>
                      <a:lnTo>
                        <a:pt x="560" y="362"/>
                      </a:lnTo>
                      <a:lnTo>
                        <a:pt x="579" y="340"/>
                      </a:lnTo>
                      <a:lnTo>
                        <a:pt x="596" y="317"/>
                      </a:lnTo>
                      <a:lnTo>
                        <a:pt x="611" y="292"/>
                      </a:lnTo>
                      <a:lnTo>
                        <a:pt x="623" y="266"/>
                      </a:lnTo>
                      <a:lnTo>
                        <a:pt x="634" y="237"/>
                      </a:lnTo>
                      <a:lnTo>
                        <a:pt x="642" y="209"/>
                      </a:lnTo>
                      <a:lnTo>
                        <a:pt x="645" y="178"/>
                      </a:lnTo>
                      <a:lnTo>
                        <a:pt x="643" y="173"/>
                      </a:lnTo>
                      <a:lnTo>
                        <a:pt x="642" y="167"/>
                      </a:lnTo>
                      <a:lnTo>
                        <a:pt x="638" y="197"/>
                      </a:lnTo>
                      <a:lnTo>
                        <a:pt x="632" y="228"/>
                      </a:lnTo>
                      <a:lnTo>
                        <a:pt x="623" y="256"/>
                      </a:lnTo>
                      <a:lnTo>
                        <a:pt x="609" y="283"/>
                      </a:lnTo>
                      <a:lnTo>
                        <a:pt x="596" y="309"/>
                      </a:lnTo>
                      <a:lnTo>
                        <a:pt x="579" y="332"/>
                      </a:lnTo>
                      <a:lnTo>
                        <a:pt x="562" y="355"/>
                      </a:lnTo>
                      <a:lnTo>
                        <a:pt x="541" y="376"/>
                      </a:lnTo>
                      <a:lnTo>
                        <a:pt x="518" y="395"/>
                      </a:lnTo>
                      <a:lnTo>
                        <a:pt x="494" y="412"/>
                      </a:lnTo>
                      <a:lnTo>
                        <a:pt x="469" y="427"/>
                      </a:lnTo>
                      <a:lnTo>
                        <a:pt x="442" y="438"/>
                      </a:lnTo>
                      <a:lnTo>
                        <a:pt x="414" y="448"/>
                      </a:lnTo>
                      <a:lnTo>
                        <a:pt x="385" y="455"/>
                      </a:lnTo>
                      <a:lnTo>
                        <a:pt x="355" y="459"/>
                      </a:lnTo>
                      <a:lnTo>
                        <a:pt x="323" y="461"/>
                      </a:lnTo>
                      <a:lnTo>
                        <a:pt x="291" y="459"/>
                      </a:lnTo>
                      <a:lnTo>
                        <a:pt x="258" y="455"/>
                      </a:lnTo>
                      <a:lnTo>
                        <a:pt x="228" y="448"/>
                      </a:lnTo>
                      <a:lnTo>
                        <a:pt x="200" y="436"/>
                      </a:lnTo>
                      <a:lnTo>
                        <a:pt x="171" y="423"/>
                      </a:lnTo>
                      <a:lnTo>
                        <a:pt x="145" y="406"/>
                      </a:lnTo>
                      <a:lnTo>
                        <a:pt x="120" y="389"/>
                      </a:lnTo>
                      <a:lnTo>
                        <a:pt x="97" y="368"/>
                      </a:lnTo>
                      <a:lnTo>
                        <a:pt x="78" y="345"/>
                      </a:lnTo>
                      <a:lnTo>
                        <a:pt x="59" y="321"/>
                      </a:lnTo>
                      <a:lnTo>
                        <a:pt x="42" y="294"/>
                      </a:lnTo>
                      <a:lnTo>
                        <a:pt x="29" y="266"/>
                      </a:lnTo>
                      <a:lnTo>
                        <a:pt x="19" y="237"/>
                      </a:lnTo>
                      <a:lnTo>
                        <a:pt x="10" y="207"/>
                      </a:lnTo>
                      <a:lnTo>
                        <a:pt x="6" y="175"/>
                      </a:lnTo>
                      <a:lnTo>
                        <a:pt x="4" y="142"/>
                      </a:lnTo>
                      <a:lnTo>
                        <a:pt x="6" y="120"/>
                      </a:lnTo>
                      <a:lnTo>
                        <a:pt x="8" y="97"/>
                      </a:lnTo>
                      <a:lnTo>
                        <a:pt x="12" y="74"/>
                      </a:lnTo>
                      <a:lnTo>
                        <a:pt x="17" y="53"/>
                      </a:lnTo>
                      <a:lnTo>
                        <a:pt x="16" y="51"/>
                      </a:lnTo>
                      <a:lnTo>
                        <a:pt x="14" y="51"/>
                      </a:lnTo>
                      <a:lnTo>
                        <a:pt x="14" y="51"/>
                      </a:lnTo>
                      <a:lnTo>
                        <a:pt x="14" y="51"/>
                      </a:lnTo>
                      <a:close/>
                    </a:path>
                  </a:pathLst>
                </a:custGeom>
                <a:solidFill>
                  <a:srgbClr val="BDBDD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756" name="Freeform 620"/>
                <p:cNvSpPr>
                  <a:spLocks noEditPoints="1"/>
                </p:cNvSpPr>
                <p:nvPr/>
              </p:nvSpPr>
              <p:spPr bwMode="auto">
                <a:xfrm>
                  <a:off x="1517" y="2130"/>
                  <a:ext cx="643" cy="463"/>
                </a:xfrm>
                <a:custGeom>
                  <a:avLst/>
                  <a:gdLst/>
                  <a:ahLst/>
                  <a:cxnLst>
                    <a:cxn ang="0">
                      <a:pos x="643" y="125"/>
                    </a:cxn>
                    <a:cxn ang="0">
                      <a:pos x="640" y="91"/>
                    </a:cxn>
                    <a:cxn ang="0">
                      <a:pos x="634" y="72"/>
                    </a:cxn>
                    <a:cxn ang="0">
                      <a:pos x="630" y="68"/>
                    </a:cxn>
                    <a:cxn ang="0">
                      <a:pos x="634" y="85"/>
                    </a:cxn>
                    <a:cxn ang="0">
                      <a:pos x="638" y="123"/>
                    </a:cxn>
                    <a:cxn ang="0">
                      <a:pos x="638" y="152"/>
                    </a:cxn>
                    <a:cxn ang="0">
                      <a:pos x="640" y="163"/>
                    </a:cxn>
                    <a:cxn ang="0">
                      <a:pos x="643" y="154"/>
                    </a:cxn>
                    <a:cxn ang="0">
                      <a:pos x="632" y="59"/>
                    </a:cxn>
                    <a:cxn ang="0">
                      <a:pos x="623" y="29"/>
                    </a:cxn>
                    <a:cxn ang="0">
                      <a:pos x="611" y="0"/>
                    </a:cxn>
                    <a:cxn ang="0">
                      <a:pos x="609" y="2"/>
                    </a:cxn>
                    <a:cxn ang="0">
                      <a:pos x="607" y="4"/>
                    </a:cxn>
                    <a:cxn ang="0">
                      <a:pos x="607" y="4"/>
                    </a:cxn>
                    <a:cxn ang="0">
                      <a:pos x="626" y="53"/>
                    </a:cxn>
                    <a:cxn ang="0">
                      <a:pos x="632" y="59"/>
                    </a:cxn>
                    <a:cxn ang="0">
                      <a:pos x="8" y="74"/>
                    </a:cxn>
                    <a:cxn ang="0">
                      <a:pos x="0" y="120"/>
                    </a:cxn>
                    <a:cxn ang="0">
                      <a:pos x="2" y="175"/>
                    </a:cxn>
                    <a:cxn ang="0">
                      <a:pos x="14" y="237"/>
                    </a:cxn>
                    <a:cxn ang="0">
                      <a:pos x="38" y="296"/>
                    </a:cxn>
                    <a:cxn ang="0">
                      <a:pos x="74" y="347"/>
                    </a:cxn>
                    <a:cxn ang="0">
                      <a:pos x="118" y="391"/>
                    </a:cxn>
                    <a:cxn ang="0">
                      <a:pos x="169" y="425"/>
                    </a:cxn>
                    <a:cxn ang="0">
                      <a:pos x="226" y="450"/>
                    </a:cxn>
                    <a:cxn ang="0">
                      <a:pos x="289" y="463"/>
                    </a:cxn>
                    <a:cxn ang="0">
                      <a:pos x="353" y="463"/>
                    </a:cxn>
                    <a:cxn ang="0">
                      <a:pos x="412" y="451"/>
                    </a:cxn>
                    <a:cxn ang="0">
                      <a:pos x="467" y="429"/>
                    </a:cxn>
                    <a:cxn ang="0">
                      <a:pos x="516" y="398"/>
                    </a:cxn>
                    <a:cxn ang="0">
                      <a:pos x="560" y="359"/>
                    </a:cxn>
                    <a:cxn ang="0">
                      <a:pos x="594" y="313"/>
                    </a:cxn>
                    <a:cxn ang="0">
                      <a:pos x="621" y="260"/>
                    </a:cxn>
                    <a:cxn ang="0">
                      <a:pos x="638" y="203"/>
                    </a:cxn>
                    <a:cxn ang="0">
                      <a:pos x="640" y="167"/>
                    </a:cxn>
                    <a:cxn ang="0">
                      <a:pos x="634" y="194"/>
                    </a:cxn>
                    <a:cxn ang="0">
                      <a:pos x="619" y="252"/>
                    </a:cxn>
                    <a:cxn ang="0">
                      <a:pos x="594" y="305"/>
                    </a:cxn>
                    <a:cxn ang="0">
                      <a:pos x="558" y="353"/>
                    </a:cxn>
                    <a:cxn ang="0">
                      <a:pos x="516" y="393"/>
                    </a:cxn>
                    <a:cxn ang="0">
                      <a:pos x="467" y="423"/>
                    </a:cxn>
                    <a:cxn ang="0">
                      <a:pos x="412" y="446"/>
                    </a:cxn>
                    <a:cxn ang="0">
                      <a:pos x="353" y="457"/>
                    </a:cxn>
                    <a:cxn ang="0">
                      <a:pos x="289" y="457"/>
                    </a:cxn>
                    <a:cxn ang="0">
                      <a:pos x="228" y="444"/>
                    </a:cxn>
                    <a:cxn ang="0">
                      <a:pos x="171" y="421"/>
                    </a:cxn>
                    <a:cxn ang="0">
                      <a:pos x="120" y="387"/>
                    </a:cxn>
                    <a:cxn ang="0">
                      <a:pos x="76" y="343"/>
                    </a:cxn>
                    <a:cxn ang="0">
                      <a:pos x="42" y="294"/>
                    </a:cxn>
                    <a:cxn ang="0">
                      <a:pos x="19" y="237"/>
                    </a:cxn>
                    <a:cxn ang="0">
                      <a:pos x="6" y="175"/>
                    </a:cxn>
                    <a:cxn ang="0">
                      <a:pos x="6" y="120"/>
                    </a:cxn>
                    <a:cxn ang="0">
                      <a:pos x="12" y="76"/>
                    </a:cxn>
                    <a:cxn ang="0">
                      <a:pos x="15" y="53"/>
                    </a:cxn>
                  </a:cxnLst>
                  <a:rect l="0" t="0" r="r" b="b"/>
                  <a:pathLst>
                    <a:path w="643" h="463">
                      <a:moveTo>
                        <a:pt x="643" y="142"/>
                      </a:moveTo>
                      <a:lnTo>
                        <a:pt x="643" y="125"/>
                      </a:lnTo>
                      <a:lnTo>
                        <a:pt x="641" y="108"/>
                      </a:lnTo>
                      <a:lnTo>
                        <a:pt x="640" y="91"/>
                      </a:lnTo>
                      <a:lnTo>
                        <a:pt x="636" y="74"/>
                      </a:lnTo>
                      <a:lnTo>
                        <a:pt x="634" y="72"/>
                      </a:lnTo>
                      <a:lnTo>
                        <a:pt x="632" y="70"/>
                      </a:lnTo>
                      <a:lnTo>
                        <a:pt x="630" y="68"/>
                      </a:lnTo>
                      <a:lnTo>
                        <a:pt x="630" y="67"/>
                      </a:lnTo>
                      <a:lnTo>
                        <a:pt x="634" y="85"/>
                      </a:lnTo>
                      <a:lnTo>
                        <a:pt x="636" y="104"/>
                      </a:lnTo>
                      <a:lnTo>
                        <a:pt x="638" y="123"/>
                      </a:lnTo>
                      <a:lnTo>
                        <a:pt x="638" y="142"/>
                      </a:lnTo>
                      <a:lnTo>
                        <a:pt x="638" y="152"/>
                      </a:lnTo>
                      <a:lnTo>
                        <a:pt x="638" y="163"/>
                      </a:lnTo>
                      <a:lnTo>
                        <a:pt x="640" y="163"/>
                      </a:lnTo>
                      <a:lnTo>
                        <a:pt x="641" y="165"/>
                      </a:lnTo>
                      <a:lnTo>
                        <a:pt x="643" y="154"/>
                      </a:lnTo>
                      <a:lnTo>
                        <a:pt x="643" y="142"/>
                      </a:lnTo>
                      <a:close/>
                      <a:moveTo>
                        <a:pt x="632" y="59"/>
                      </a:moveTo>
                      <a:lnTo>
                        <a:pt x="628" y="44"/>
                      </a:lnTo>
                      <a:lnTo>
                        <a:pt x="623" y="29"/>
                      </a:lnTo>
                      <a:lnTo>
                        <a:pt x="617" y="15"/>
                      </a:lnTo>
                      <a:lnTo>
                        <a:pt x="611" y="0"/>
                      </a:lnTo>
                      <a:lnTo>
                        <a:pt x="609" y="2"/>
                      </a:lnTo>
                      <a:lnTo>
                        <a:pt x="609" y="2"/>
                      </a:lnTo>
                      <a:lnTo>
                        <a:pt x="609" y="2"/>
                      </a:lnTo>
                      <a:lnTo>
                        <a:pt x="607" y="4"/>
                      </a:lnTo>
                      <a:lnTo>
                        <a:pt x="607" y="4"/>
                      </a:lnTo>
                      <a:lnTo>
                        <a:pt x="607" y="4"/>
                      </a:lnTo>
                      <a:lnTo>
                        <a:pt x="617" y="29"/>
                      </a:lnTo>
                      <a:lnTo>
                        <a:pt x="626" y="53"/>
                      </a:lnTo>
                      <a:lnTo>
                        <a:pt x="628" y="55"/>
                      </a:lnTo>
                      <a:lnTo>
                        <a:pt x="632" y="59"/>
                      </a:lnTo>
                      <a:close/>
                      <a:moveTo>
                        <a:pt x="14" y="51"/>
                      </a:moveTo>
                      <a:lnTo>
                        <a:pt x="8" y="74"/>
                      </a:lnTo>
                      <a:lnTo>
                        <a:pt x="4" y="97"/>
                      </a:lnTo>
                      <a:lnTo>
                        <a:pt x="0" y="120"/>
                      </a:lnTo>
                      <a:lnTo>
                        <a:pt x="0" y="142"/>
                      </a:lnTo>
                      <a:lnTo>
                        <a:pt x="2" y="175"/>
                      </a:lnTo>
                      <a:lnTo>
                        <a:pt x="6" y="207"/>
                      </a:lnTo>
                      <a:lnTo>
                        <a:pt x="14" y="237"/>
                      </a:lnTo>
                      <a:lnTo>
                        <a:pt x="25" y="268"/>
                      </a:lnTo>
                      <a:lnTo>
                        <a:pt x="38" y="296"/>
                      </a:lnTo>
                      <a:lnTo>
                        <a:pt x="55" y="322"/>
                      </a:lnTo>
                      <a:lnTo>
                        <a:pt x="74" y="347"/>
                      </a:lnTo>
                      <a:lnTo>
                        <a:pt x="95" y="370"/>
                      </a:lnTo>
                      <a:lnTo>
                        <a:pt x="118" y="391"/>
                      </a:lnTo>
                      <a:lnTo>
                        <a:pt x="143" y="408"/>
                      </a:lnTo>
                      <a:lnTo>
                        <a:pt x="169" y="425"/>
                      </a:lnTo>
                      <a:lnTo>
                        <a:pt x="196" y="438"/>
                      </a:lnTo>
                      <a:lnTo>
                        <a:pt x="226" y="450"/>
                      </a:lnTo>
                      <a:lnTo>
                        <a:pt x="256" y="457"/>
                      </a:lnTo>
                      <a:lnTo>
                        <a:pt x="289" y="463"/>
                      </a:lnTo>
                      <a:lnTo>
                        <a:pt x="321" y="463"/>
                      </a:lnTo>
                      <a:lnTo>
                        <a:pt x="353" y="463"/>
                      </a:lnTo>
                      <a:lnTo>
                        <a:pt x="383" y="457"/>
                      </a:lnTo>
                      <a:lnTo>
                        <a:pt x="412" y="451"/>
                      </a:lnTo>
                      <a:lnTo>
                        <a:pt x="440" y="442"/>
                      </a:lnTo>
                      <a:lnTo>
                        <a:pt x="467" y="429"/>
                      </a:lnTo>
                      <a:lnTo>
                        <a:pt x="492" y="415"/>
                      </a:lnTo>
                      <a:lnTo>
                        <a:pt x="516" y="398"/>
                      </a:lnTo>
                      <a:lnTo>
                        <a:pt x="539" y="379"/>
                      </a:lnTo>
                      <a:lnTo>
                        <a:pt x="560" y="359"/>
                      </a:lnTo>
                      <a:lnTo>
                        <a:pt x="577" y="336"/>
                      </a:lnTo>
                      <a:lnTo>
                        <a:pt x="594" y="313"/>
                      </a:lnTo>
                      <a:lnTo>
                        <a:pt x="609" y="286"/>
                      </a:lnTo>
                      <a:lnTo>
                        <a:pt x="621" y="260"/>
                      </a:lnTo>
                      <a:lnTo>
                        <a:pt x="630" y="231"/>
                      </a:lnTo>
                      <a:lnTo>
                        <a:pt x="638" y="203"/>
                      </a:lnTo>
                      <a:lnTo>
                        <a:pt x="641" y="173"/>
                      </a:lnTo>
                      <a:lnTo>
                        <a:pt x="640" y="167"/>
                      </a:lnTo>
                      <a:lnTo>
                        <a:pt x="638" y="163"/>
                      </a:lnTo>
                      <a:lnTo>
                        <a:pt x="634" y="194"/>
                      </a:lnTo>
                      <a:lnTo>
                        <a:pt x="628" y="224"/>
                      </a:lnTo>
                      <a:lnTo>
                        <a:pt x="619" y="252"/>
                      </a:lnTo>
                      <a:lnTo>
                        <a:pt x="607" y="279"/>
                      </a:lnTo>
                      <a:lnTo>
                        <a:pt x="594" y="305"/>
                      </a:lnTo>
                      <a:lnTo>
                        <a:pt x="577" y="330"/>
                      </a:lnTo>
                      <a:lnTo>
                        <a:pt x="558" y="353"/>
                      </a:lnTo>
                      <a:lnTo>
                        <a:pt x="539" y="374"/>
                      </a:lnTo>
                      <a:lnTo>
                        <a:pt x="516" y="393"/>
                      </a:lnTo>
                      <a:lnTo>
                        <a:pt x="492" y="410"/>
                      </a:lnTo>
                      <a:lnTo>
                        <a:pt x="467" y="423"/>
                      </a:lnTo>
                      <a:lnTo>
                        <a:pt x="440" y="436"/>
                      </a:lnTo>
                      <a:lnTo>
                        <a:pt x="412" y="446"/>
                      </a:lnTo>
                      <a:lnTo>
                        <a:pt x="383" y="453"/>
                      </a:lnTo>
                      <a:lnTo>
                        <a:pt x="353" y="457"/>
                      </a:lnTo>
                      <a:lnTo>
                        <a:pt x="321" y="459"/>
                      </a:lnTo>
                      <a:lnTo>
                        <a:pt x="289" y="457"/>
                      </a:lnTo>
                      <a:lnTo>
                        <a:pt x="258" y="453"/>
                      </a:lnTo>
                      <a:lnTo>
                        <a:pt x="228" y="444"/>
                      </a:lnTo>
                      <a:lnTo>
                        <a:pt x="198" y="434"/>
                      </a:lnTo>
                      <a:lnTo>
                        <a:pt x="171" y="421"/>
                      </a:lnTo>
                      <a:lnTo>
                        <a:pt x="144" y="404"/>
                      </a:lnTo>
                      <a:lnTo>
                        <a:pt x="120" y="387"/>
                      </a:lnTo>
                      <a:lnTo>
                        <a:pt x="97" y="366"/>
                      </a:lnTo>
                      <a:lnTo>
                        <a:pt x="76" y="343"/>
                      </a:lnTo>
                      <a:lnTo>
                        <a:pt x="59" y="319"/>
                      </a:lnTo>
                      <a:lnTo>
                        <a:pt x="42" y="294"/>
                      </a:lnTo>
                      <a:lnTo>
                        <a:pt x="29" y="266"/>
                      </a:lnTo>
                      <a:lnTo>
                        <a:pt x="19" y="237"/>
                      </a:lnTo>
                      <a:lnTo>
                        <a:pt x="12" y="207"/>
                      </a:lnTo>
                      <a:lnTo>
                        <a:pt x="6" y="175"/>
                      </a:lnTo>
                      <a:lnTo>
                        <a:pt x="4" y="142"/>
                      </a:lnTo>
                      <a:lnTo>
                        <a:pt x="6" y="120"/>
                      </a:lnTo>
                      <a:lnTo>
                        <a:pt x="8" y="97"/>
                      </a:lnTo>
                      <a:lnTo>
                        <a:pt x="12" y="76"/>
                      </a:lnTo>
                      <a:lnTo>
                        <a:pt x="17" y="55"/>
                      </a:lnTo>
                      <a:lnTo>
                        <a:pt x="15" y="53"/>
                      </a:lnTo>
                      <a:lnTo>
                        <a:pt x="14" y="51"/>
                      </a:lnTo>
                      <a:close/>
                    </a:path>
                  </a:pathLst>
                </a:custGeom>
                <a:solidFill>
                  <a:srgbClr val="BEBDD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757" name="Freeform 621"/>
                <p:cNvSpPr>
                  <a:spLocks noEditPoints="1"/>
                </p:cNvSpPr>
                <p:nvPr/>
              </p:nvSpPr>
              <p:spPr bwMode="auto">
                <a:xfrm>
                  <a:off x="1519" y="2132"/>
                  <a:ext cx="639" cy="459"/>
                </a:xfrm>
                <a:custGeom>
                  <a:avLst/>
                  <a:gdLst/>
                  <a:ahLst/>
                  <a:cxnLst>
                    <a:cxn ang="0">
                      <a:pos x="638" y="121"/>
                    </a:cxn>
                    <a:cxn ang="0">
                      <a:pos x="634" y="85"/>
                    </a:cxn>
                    <a:cxn ang="0">
                      <a:pos x="630" y="68"/>
                    </a:cxn>
                    <a:cxn ang="0">
                      <a:pos x="626" y="65"/>
                    </a:cxn>
                    <a:cxn ang="0">
                      <a:pos x="628" y="82"/>
                    </a:cxn>
                    <a:cxn ang="0">
                      <a:pos x="634" y="120"/>
                    </a:cxn>
                    <a:cxn ang="0">
                      <a:pos x="632" y="173"/>
                    </a:cxn>
                    <a:cxn ang="0">
                      <a:pos x="621" y="233"/>
                    </a:cxn>
                    <a:cxn ang="0">
                      <a:pos x="596" y="290"/>
                    </a:cxn>
                    <a:cxn ang="0">
                      <a:pos x="562" y="339"/>
                    </a:cxn>
                    <a:cxn ang="0">
                      <a:pos x="520" y="383"/>
                    </a:cxn>
                    <a:cxn ang="0">
                      <a:pos x="469" y="417"/>
                    </a:cxn>
                    <a:cxn ang="0">
                      <a:pos x="414" y="440"/>
                    </a:cxn>
                    <a:cxn ang="0">
                      <a:pos x="351" y="453"/>
                    </a:cxn>
                    <a:cxn ang="0">
                      <a:pos x="287" y="453"/>
                    </a:cxn>
                    <a:cxn ang="0">
                      <a:pos x="226" y="440"/>
                    </a:cxn>
                    <a:cxn ang="0">
                      <a:pos x="169" y="417"/>
                    </a:cxn>
                    <a:cxn ang="0">
                      <a:pos x="120" y="383"/>
                    </a:cxn>
                    <a:cxn ang="0">
                      <a:pos x="76" y="339"/>
                    </a:cxn>
                    <a:cxn ang="0">
                      <a:pos x="44" y="290"/>
                    </a:cxn>
                    <a:cxn ang="0">
                      <a:pos x="19" y="233"/>
                    </a:cxn>
                    <a:cxn ang="0">
                      <a:pos x="6" y="173"/>
                    </a:cxn>
                    <a:cxn ang="0">
                      <a:pos x="6" y="118"/>
                    </a:cxn>
                    <a:cxn ang="0">
                      <a:pos x="12" y="74"/>
                    </a:cxn>
                    <a:cxn ang="0">
                      <a:pos x="15" y="53"/>
                    </a:cxn>
                    <a:cxn ang="0">
                      <a:pos x="8" y="72"/>
                    </a:cxn>
                    <a:cxn ang="0">
                      <a:pos x="2" y="118"/>
                    </a:cxn>
                    <a:cxn ang="0">
                      <a:pos x="2" y="173"/>
                    </a:cxn>
                    <a:cxn ang="0">
                      <a:pos x="15" y="235"/>
                    </a:cxn>
                    <a:cxn ang="0">
                      <a:pos x="38" y="292"/>
                    </a:cxn>
                    <a:cxn ang="0">
                      <a:pos x="74" y="343"/>
                    </a:cxn>
                    <a:cxn ang="0">
                      <a:pos x="116" y="387"/>
                    </a:cxn>
                    <a:cxn ang="0">
                      <a:pos x="167" y="421"/>
                    </a:cxn>
                    <a:cxn ang="0">
                      <a:pos x="224" y="446"/>
                    </a:cxn>
                    <a:cxn ang="0">
                      <a:pos x="287" y="457"/>
                    </a:cxn>
                    <a:cxn ang="0">
                      <a:pos x="351" y="457"/>
                    </a:cxn>
                    <a:cxn ang="0">
                      <a:pos x="410" y="446"/>
                    </a:cxn>
                    <a:cxn ang="0">
                      <a:pos x="465" y="425"/>
                    </a:cxn>
                    <a:cxn ang="0">
                      <a:pos x="514" y="393"/>
                    </a:cxn>
                    <a:cxn ang="0">
                      <a:pos x="558" y="353"/>
                    </a:cxn>
                    <a:cxn ang="0">
                      <a:pos x="592" y="307"/>
                    </a:cxn>
                    <a:cxn ang="0">
                      <a:pos x="619" y="254"/>
                    </a:cxn>
                    <a:cxn ang="0">
                      <a:pos x="634" y="195"/>
                    </a:cxn>
                    <a:cxn ang="0">
                      <a:pos x="636" y="163"/>
                    </a:cxn>
                    <a:cxn ang="0">
                      <a:pos x="636" y="161"/>
                    </a:cxn>
                    <a:cxn ang="0">
                      <a:pos x="639" y="152"/>
                    </a:cxn>
                    <a:cxn ang="0">
                      <a:pos x="626" y="53"/>
                    </a:cxn>
                    <a:cxn ang="0">
                      <a:pos x="607" y="0"/>
                    </a:cxn>
                    <a:cxn ang="0">
                      <a:pos x="605" y="2"/>
                    </a:cxn>
                    <a:cxn ang="0">
                      <a:pos x="603" y="2"/>
                    </a:cxn>
                    <a:cxn ang="0">
                      <a:pos x="603" y="4"/>
                    </a:cxn>
                    <a:cxn ang="0">
                      <a:pos x="621" y="47"/>
                    </a:cxn>
                    <a:cxn ang="0">
                      <a:pos x="626" y="53"/>
                    </a:cxn>
                  </a:cxnLst>
                  <a:rect l="0" t="0" r="r" b="b"/>
                  <a:pathLst>
                    <a:path w="639" h="459">
                      <a:moveTo>
                        <a:pt x="639" y="140"/>
                      </a:moveTo>
                      <a:lnTo>
                        <a:pt x="638" y="121"/>
                      </a:lnTo>
                      <a:lnTo>
                        <a:pt x="638" y="104"/>
                      </a:lnTo>
                      <a:lnTo>
                        <a:pt x="634" y="85"/>
                      </a:lnTo>
                      <a:lnTo>
                        <a:pt x="630" y="68"/>
                      </a:lnTo>
                      <a:lnTo>
                        <a:pt x="630" y="68"/>
                      </a:lnTo>
                      <a:lnTo>
                        <a:pt x="630" y="68"/>
                      </a:lnTo>
                      <a:lnTo>
                        <a:pt x="626" y="65"/>
                      </a:lnTo>
                      <a:lnTo>
                        <a:pt x="624" y="63"/>
                      </a:lnTo>
                      <a:lnTo>
                        <a:pt x="628" y="82"/>
                      </a:lnTo>
                      <a:lnTo>
                        <a:pt x="632" y="101"/>
                      </a:lnTo>
                      <a:lnTo>
                        <a:pt x="634" y="120"/>
                      </a:lnTo>
                      <a:lnTo>
                        <a:pt x="634" y="140"/>
                      </a:lnTo>
                      <a:lnTo>
                        <a:pt x="632" y="173"/>
                      </a:lnTo>
                      <a:lnTo>
                        <a:pt x="628" y="203"/>
                      </a:lnTo>
                      <a:lnTo>
                        <a:pt x="621" y="233"/>
                      </a:lnTo>
                      <a:lnTo>
                        <a:pt x="609" y="262"/>
                      </a:lnTo>
                      <a:lnTo>
                        <a:pt x="596" y="290"/>
                      </a:lnTo>
                      <a:lnTo>
                        <a:pt x="581" y="317"/>
                      </a:lnTo>
                      <a:lnTo>
                        <a:pt x="562" y="339"/>
                      </a:lnTo>
                      <a:lnTo>
                        <a:pt x="543" y="362"/>
                      </a:lnTo>
                      <a:lnTo>
                        <a:pt x="520" y="383"/>
                      </a:lnTo>
                      <a:lnTo>
                        <a:pt x="495" y="400"/>
                      </a:lnTo>
                      <a:lnTo>
                        <a:pt x="469" y="417"/>
                      </a:lnTo>
                      <a:lnTo>
                        <a:pt x="442" y="430"/>
                      </a:lnTo>
                      <a:lnTo>
                        <a:pt x="414" y="440"/>
                      </a:lnTo>
                      <a:lnTo>
                        <a:pt x="383" y="448"/>
                      </a:lnTo>
                      <a:lnTo>
                        <a:pt x="351" y="453"/>
                      </a:lnTo>
                      <a:lnTo>
                        <a:pt x="319" y="455"/>
                      </a:lnTo>
                      <a:lnTo>
                        <a:pt x="287" y="453"/>
                      </a:lnTo>
                      <a:lnTo>
                        <a:pt x="256" y="448"/>
                      </a:lnTo>
                      <a:lnTo>
                        <a:pt x="226" y="440"/>
                      </a:lnTo>
                      <a:lnTo>
                        <a:pt x="197" y="430"/>
                      </a:lnTo>
                      <a:lnTo>
                        <a:pt x="169" y="417"/>
                      </a:lnTo>
                      <a:lnTo>
                        <a:pt x="144" y="400"/>
                      </a:lnTo>
                      <a:lnTo>
                        <a:pt x="120" y="383"/>
                      </a:lnTo>
                      <a:lnTo>
                        <a:pt x="97" y="362"/>
                      </a:lnTo>
                      <a:lnTo>
                        <a:pt x="76" y="339"/>
                      </a:lnTo>
                      <a:lnTo>
                        <a:pt x="59" y="317"/>
                      </a:lnTo>
                      <a:lnTo>
                        <a:pt x="44" y="290"/>
                      </a:lnTo>
                      <a:lnTo>
                        <a:pt x="31" y="262"/>
                      </a:lnTo>
                      <a:lnTo>
                        <a:pt x="19" y="233"/>
                      </a:lnTo>
                      <a:lnTo>
                        <a:pt x="12" y="203"/>
                      </a:lnTo>
                      <a:lnTo>
                        <a:pt x="6" y="173"/>
                      </a:lnTo>
                      <a:lnTo>
                        <a:pt x="4" y="140"/>
                      </a:lnTo>
                      <a:lnTo>
                        <a:pt x="6" y="118"/>
                      </a:lnTo>
                      <a:lnTo>
                        <a:pt x="8" y="97"/>
                      </a:lnTo>
                      <a:lnTo>
                        <a:pt x="12" y="74"/>
                      </a:lnTo>
                      <a:lnTo>
                        <a:pt x="17" y="53"/>
                      </a:lnTo>
                      <a:lnTo>
                        <a:pt x="15" y="53"/>
                      </a:lnTo>
                      <a:lnTo>
                        <a:pt x="13" y="51"/>
                      </a:lnTo>
                      <a:lnTo>
                        <a:pt x="8" y="72"/>
                      </a:lnTo>
                      <a:lnTo>
                        <a:pt x="4" y="95"/>
                      </a:lnTo>
                      <a:lnTo>
                        <a:pt x="2" y="118"/>
                      </a:lnTo>
                      <a:lnTo>
                        <a:pt x="0" y="140"/>
                      </a:lnTo>
                      <a:lnTo>
                        <a:pt x="2" y="173"/>
                      </a:lnTo>
                      <a:lnTo>
                        <a:pt x="6" y="205"/>
                      </a:lnTo>
                      <a:lnTo>
                        <a:pt x="15" y="235"/>
                      </a:lnTo>
                      <a:lnTo>
                        <a:pt x="25" y="264"/>
                      </a:lnTo>
                      <a:lnTo>
                        <a:pt x="38" y="292"/>
                      </a:lnTo>
                      <a:lnTo>
                        <a:pt x="55" y="319"/>
                      </a:lnTo>
                      <a:lnTo>
                        <a:pt x="74" y="343"/>
                      </a:lnTo>
                      <a:lnTo>
                        <a:pt x="93" y="366"/>
                      </a:lnTo>
                      <a:lnTo>
                        <a:pt x="116" y="387"/>
                      </a:lnTo>
                      <a:lnTo>
                        <a:pt x="141" y="404"/>
                      </a:lnTo>
                      <a:lnTo>
                        <a:pt x="167" y="421"/>
                      </a:lnTo>
                      <a:lnTo>
                        <a:pt x="196" y="434"/>
                      </a:lnTo>
                      <a:lnTo>
                        <a:pt x="224" y="446"/>
                      </a:lnTo>
                      <a:lnTo>
                        <a:pt x="254" y="453"/>
                      </a:lnTo>
                      <a:lnTo>
                        <a:pt x="287" y="457"/>
                      </a:lnTo>
                      <a:lnTo>
                        <a:pt x="319" y="459"/>
                      </a:lnTo>
                      <a:lnTo>
                        <a:pt x="351" y="457"/>
                      </a:lnTo>
                      <a:lnTo>
                        <a:pt x="381" y="453"/>
                      </a:lnTo>
                      <a:lnTo>
                        <a:pt x="410" y="446"/>
                      </a:lnTo>
                      <a:lnTo>
                        <a:pt x="438" y="436"/>
                      </a:lnTo>
                      <a:lnTo>
                        <a:pt x="465" y="425"/>
                      </a:lnTo>
                      <a:lnTo>
                        <a:pt x="490" y="410"/>
                      </a:lnTo>
                      <a:lnTo>
                        <a:pt x="514" y="393"/>
                      </a:lnTo>
                      <a:lnTo>
                        <a:pt x="537" y="374"/>
                      </a:lnTo>
                      <a:lnTo>
                        <a:pt x="558" y="353"/>
                      </a:lnTo>
                      <a:lnTo>
                        <a:pt x="575" y="330"/>
                      </a:lnTo>
                      <a:lnTo>
                        <a:pt x="592" y="307"/>
                      </a:lnTo>
                      <a:lnTo>
                        <a:pt x="605" y="281"/>
                      </a:lnTo>
                      <a:lnTo>
                        <a:pt x="619" y="254"/>
                      </a:lnTo>
                      <a:lnTo>
                        <a:pt x="628" y="226"/>
                      </a:lnTo>
                      <a:lnTo>
                        <a:pt x="634" y="195"/>
                      </a:lnTo>
                      <a:lnTo>
                        <a:pt x="638" y="165"/>
                      </a:lnTo>
                      <a:lnTo>
                        <a:pt x="636" y="163"/>
                      </a:lnTo>
                      <a:lnTo>
                        <a:pt x="636" y="159"/>
                      </a:lnTo>
                      <a:lnTo>
                        <a:pt x="636" y="161"/>
                      </a:lnTo>
                      <a:lnTo>
                        <a:pt x="638" y="161"/>
                      </a:lnTo>
                      <a:lnTo>
                        <a:pt x="639" y="152"/>
                      </a:lnTo>
                      <a:lnTo>
                        <a:pt x="639" y="140"/>
                      </a:lnTo>
                      <a:close/>
                      <a:moveTo>
                        <a:pt x="626" y="53"/>
                      </a:moveTo>
                      <a:lnTo>
                        <a:pt x="619" y="27"/>
                      </a:lnTo>
                      <a:lnTo>
                        <a:pt x="607" y="0"/>
                      </a:lnTo>
                      <a:lnTo>
                        <a:pt x="605" y="2"/>
                      </a:lnTo>
                      <a:lnTo>
                        <a:pt x="605" y="2"/>
                      </a:lnTo>
                      <a:lnTo>
                        <a:pt x="605" y="2"/>
                      </a:lnTo>
                      <a:lnTo>
                        <a:pt x="603" y="2"/>
                      </a:lnTo>
                      <a:lnTo>
                        <a:pt x="603" y="2"/>
                      </a:lnTo>
                      <a:lnTo>
                        <a:pt x="603" y="4"/>
                      </a:lnTo>
                      <a:lnTo>
                        <a:pt x="613" y="25"/>
                      </a:lnTo>
                      <a:lnTo>
                        <a:pt x="621" y="47"/>
                      </a:lnTo>
                      <a:lnTo>
                        <a:pt x="624" y="51"/>
                      </a:lnTo>
                      <a:lnTo>
                        <a:pt x="626" y="53"/>
                      </a:lnTo>
                      <a:close/>
                    </a:path>
                  </a:pathLst>
                </a:custGeom>
                <a:solidFill>
                  <a:srgbClr val="BEBDD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758" name="Freeform 622"/>
                <p:cNvSpPr>
                  <a:spLocks noEditPoints="1"/>
                </p:cNvSpPr>
                <p:nvPr/>
              </p:nvSpPr>
              <p:spPr bwMode="auto">
                <a:xfrm>
                  <a:off x="1521" y="2134"/>
                  <a:ext cx="634" cy="455"/>
                </a:xfrm>
                <a:custGeom>
                  <a:avLst/>
                  <a:gdLst/>
                  <a:ahLst/>
                  <a:cxnLst>
                    <a:cxn ang="0">
                      <a:pos x="634" y="119"/>
                    </a:cxn>
                    <a:cxn ang="0">
                      <a:pos x="630" y="81"/>
                    </a:cxn>
                    <a:cxn ang="0">
                      <a:pos x="622" y="61"/>
                    </a:cxn>
                    <a:cxn ang="0">
                      <a:pos x="624" y="76"/>
                    </a:cxn>
                    <a:cxn ang="0">
                      <a:pos x="630" y="118"/>
                    </a:cxn>
                    <a:cxn ang="0">
                      <a:pos x="628" y="171"/>
                    </a:cxn>
                    <a:cxn ang="0">
                      <a:pos x="617" y="231"/>
                    </a:cxn>
                    <a:cxn ang="0">
                      <a:pos x="592" y="286"/>
                    </a:cxn>
                    <a:cxn ang="0">
                      <a:pos x="558" y="337"/>
                    </a:cxn>
                    <a:cxn ang="0">
                      <a:pos x="516" y="379"/>
                    </a:cxn>
                    <a:cxn ang="0">
                      <a:pos x="467" y="413"/>
                    </a:cxn>
                    <a:cxn ang="0">
                      <a:pos x="410" y="436"/>
                    </a:cxn>
                    <a:cxn ang="0">
                      <a:pos x="349" y="449"/>
                    </a:cxn>
                    <a:cxn ang="0">
                      <a:pos x="287" y="449"/>
                    </a:cxn>
                    <a:cxn ang="0">
                      <a:pos x="224" y="436"/>
                    </a:cxn>
                    <a:cxn ang="0">
                      <a:pos x="169" y="413"/>
                    </a:cxn>
                    <a:cxn ang="0">
                      <a:pos x="120" y="379"/>
                    </a:cxn>
                    <a:cxn ang="0">
                      <a:pos x="76" y="337"/>
                    </a:cxn>
                    <a:cxn ang="0">
                      <a:pos x="44" y="286"/>
                    </a:cxn>
                    <a:cxn ang="0">
                      <a:pos x="19" y="231"/>
                    </a:cxn>
                    <a:cxn ang="0">
                      <a:pos x="8" y="171"/>
                    </a:cxn>
                    <a:cxn ang="0">
                      <a:pos x="6" y="116"/>
                    </a:cxn>
                    <a:cxn ang="0">
                      <a:pos x="11" y="74"/>
                    </a:cxn>
                    <a:cxn ang="0">
                      <a:pos x="15" y="51"/>
                    </a:cxn>
                    <a:cxn ang="0">
                      <a:pos x="8" y="72"/>
                    </a:cxn>
                    <a:cxn ang="0">
                      <a:pos x="2" y="116"/>
                    </a:cxn>
                    <a:cxn ang="0">
                      <a:pos x="2" y="171"/>
                    </a:cxn>
                    <a:cxn ang="0">
                      <a:pos x="15" y="233"/>
                    </a:cxn>
                    <a:cxn ang="0">
                      <a:pos x="38" y="290"/>
                    </a:cxn>
                    <a:cxn ang="0">
                      <a:pos x="72" y="339"/>
                    </a:cxn>
                    <a:cxn ang="0">
                      <a:pos x="116" y="383"/>
                    </a:cxn>
                    <a:cxn ang="0">
                      <a:pos x="167" y="417"/>
                    </a:cxn>
                    <a:cxn ang="0">
                      <a:pos x="224" y="440"/>
                    </a:cxn>
                    <a:cxn ang="0">
                      <a:pos x="285" y="453"/>
                    </a:cxn>
                    <a:cxn ang="0">
                      <a:pos x="349" y="453"/>
                    </a:cxn>
                    <a:cxn ang="0">
                      <a:pos x="408" y="442"/>
                    </a:cxn>
                    <a:cxn ang="0">
                      <a:pos x="463" y="419"/>
                    </a:cxn>
                    <a:cxn ang="0">
                      <a:pos x="512" y="389"/>
                    </a:cxn>
                    <a:cxn ang="0">
                      <a:pos x="554" y="349"/>
                    </a:cxn>
                    <a:cxn ang="0">
                      <a:pos x="590" y="301"/>
                    </a:cxn>
                    <a:cxn ang="0">
                      <a:pos x="615" y="248"/>
                    </a:cxn>
                    <a:cxn ang="0">
                      <a:pos x="630" y="190"/>
                    </a:cxn>
                    <a:cxn ang="0">
                      <a:pos x="634" y="159"/>
                    </a:cxn>
                    <a:cxn ang="0">
                      <a:pos x="634" y="157"/>
                    </a:cxn>
                    <a:cxn ang="0">
                      <a:pos x="634" y="148"/>
                    </a:cxn>
                    <a:cxn ang="0">
                      <a:pos x="622" y="49"/>
                    </a:cxn>
                    <a:cxn ang="0">
                      <a:pos x="603" y="0"/>
                    </a:cxn>
                    <a:cxn ang="0">
                      <a:pos x="601" y="0"/>
                    </a:cxn>
                    <a:cxn ang="0">
                      <a:pos x="600" y="2"/>
                    </a:cxn>
                    <a:cxn ang="0">
                      <a:pos x="615" y="44"/>
                    </a:cxn>
                    <a:cxn ang="0">
                      <a:pos x="622" y="49"/>
                    </a:cxn>
                  </a:cxnLst>
                  <a:rect l="0" t="0" r="r" b="b"/>
                  <a:pathLst>
                    <a:path w="634" h="455">
                      <a:moveTo>
                        <a:pt x="634" y="138"/>
                      </a:moveTo>
                      <a:lnTo>
                        <a:pt x="634" y="119"/>
                      </a:lnTo>
                      <a:lnTo>
                        <a:pt x="632" y="100"/>
                      </a:lnTo>
                      <a:lnTo>
                        <a:pt x="630" y="81"/>
                      </a:lnTo>
                      <a:lnTo>
                        <a:pt x="626" y="63"/>
                      </a:lnTo>
                      <a:lnTo>
                        <a:pt x="622" y="61"/>
                      </a:lnTo>
                      <a:lnTo>
                        <a:pt x="619" y="57"/>
                      </a:lnTo>
                      <a:lnTo>
                        <a:pt x="624" y="76"/>
                      </a:lnTo>
                      <a:lnTo>
                        <a:pt x="628" y="97"/>
                      </a:lnTo>
                      <a:lnTo>
                        <a:pt x="630" y="118"/>
                      </a:lnTo>
                      <a:lnTo>
                        <a:pt x="630" y="138"/>
                      </a:lnTo>
                      <a:lnTo>
                        <a:pt x="628" y="171"/>
                      </a:lnTo>
                      <a:lnTo>
                        <a:pt x="624" y="201"/>
                      </a:lnTo>
                      <a:lnTo>
                        <a:pt x="617" y="231"/>
                      </a:lnTo>
                      <a:lnTo>
                        <a:pt x="605" y="260"/>
                      </a:lnTo>
                      <a:lnTo>
                        <a:pt x="592" y="286"/>
                      </a:lnTo>
                      <a:lnTo>
                        <a:pt x="577" y="313"/>
                      </a:lnTo>
                      <a:lnTo>
                        <a:pt x="558" y="337"/>
                      </a:lnTo>
                      <a:lnTo>
                        <a:pt x="539" y="358"/>
                      </a:lnTo>
                      <a:lnTo>
                        <a:pt x="516" y="379"/>
                      </a:lnTo>
                      <a:lnTo>
                        <a:pt x="491" y="396"/>
                      </a:lnTo>
                      <a:lnTo>
                        <a:pt x="467" y="413"/>
                      </a:lnTo>
                      <a:lnTo>
                        <a:pt x="438" y="427"/>
                      </a:lnTo>
                      <a:lnTo>
                        <a:pt x="410" y="436"/>
                      </a:lnTo>
                      <a:lnTo>
                        <a:pt x="381" y="444"/>
                      </a:lnTo>
                      <a:lnTo>
                        <a:pt x="349" y="449"/>
                      </a:lnTo>
                      <a:lnTo>
                        <a:pt x="317" y="451"/>
                      </a:lnTo>
                      <a:lnTo>
                        <a:pt x="287" y="449"/>
                      </a:lnTo>
                      <a:lnTo>
                        <a:pt x="254" y="444"/>
                      </a:lnTo>
                      <a:lnTo>
                        <a:pt x="224" y="436"/>
                      </a:lnTo>
                      <a:lnTo>
                        <a:pt x="195" y="427"/>
                      </a:lnTo>
                      <a:lnTo>
                        <a:pt x="169" y="413"/>
                      </a:lnTo>
                      <a:lnTo>
                        <a:pt x="142" y="396"/>
                      </a:lnTo>
                      <a:lnTo>
                        <a:pt x="120" y="379"/>
                      </a:lnTo>
                      <a:lnTo>
                        <a:pt x="97" y="358"/>
                      </a:lnTo>
                      <a:lnTo>
                        <a:pt x="76" y="337"/>
                      </a:lnTo>
                      <a:lnTo>
                        <a:pt x="59" y="313"/>
                      </a:lnTo>
                      <a:lnTo>
                        <a:pt x="44" y="286"/>
                      </a:lnTo>
                      <a:lnTo>
                        <a:pt x="30" y="260"/>
                      </a:lnTo>
                      <a:lnTo>
                        <a:pt x="19" y="231"/>
                      </a:lnTo>
                      <a:lnTo>
                        <a:pt x="11" y="201"/>
                      </a:lnTo>
                      <a:lnTo>
                        <a:pt x="8" y="171"/>
                      </a:lnTo>
                      <a:lnTo>
                        <a:pt x="6" y="138"/>
                      </a:lnTo>
                      <a:lnTo>
                        <a:pt x="6" y="116"/>
                      </a:lnTo>
                      <a:lnTo>
                        <a:pt x="8" y="95"/>
                      </a:lnTo>
                      <a:lnTo>
                        <a:pt x="11" y="74"/>
                      </a:lnTo>
                      <a:lnTo>
                        <a:pt x="17" y="53"/>
                      </a:lnTo>
                      <a:lnTo>
                        <a:pt x="15" y="51"/>
                      </a:lnTo>
                      <a:lnTo>
                        <a:pt x="13" y="51"/>
                      </a:lnTo>
                      <a:lnTo>
                        <a:pt x="8" y="72"/>
                      </a:lnTo>
                      <a:lnTo>
                        <a:pt x="4" y="93"/>
                      </a:lnTo>
                      <a:lnTo>
                        <a:pt x="2" y="116"/>
                      </a:lnTo>
                      <a:lnTo>
                        <a:pt x="0" y="138"/>
                      </a:lnTo>
                      <a:lnTo>
                        <a:pt x="2" y="171"/>
                      </a:lnTo>
                      <a:lnTo>
                        <a:pt x="8" y="203"/>
                      </a:lnTo>
                      <a:lnTo>
                        <a:pt x="15" y="233"/>
                      </a:lnTo>
                      <a:lnTo>
                        <a:pt x="25" y="262"/>
                      </a:lnTo>
                      <a:lnTo>
                        <a:pt x="38" y="290"/>
                      </a:lnTo>
                      <a:lnTo>
                        <a:pt x="55" y="315"/>
                      </a:lnTo>
                      <a:lnTo>
                        <a:pt x="72" y="339"/>
                      </a:lnTo>
                      <a:lnTo>
                        <a:pt x="93" y="362"/>
                      </a:lnTo>
                      <a:lnTo>
                        <a:pt x="116" y="383"/>
                      </a:lnTo>
                      <a:lnTo>
                        <a:pt x="140" y="400"/>
                      </a:lnTo>
                      <a:lnTo>
                        <a:pt x="167" y="417"/>
                      </a:lnTo>
                      <a:lnTo>
                        <a:pt x="194" y="430"/>
                      </a:lnTo>
                      <a:lnTo>
                        <a:pt x="224" y="440"/>
                      </a:lnTo>
                      <a:lnTo>
                        <a:pt x="254" y="449"/>
                      </a:lnTo>
                      <a:lnTo>
                        <a:pt x="285" y="453"/>
                      </a:lnTo>
                      <a:lnTo>
                        <a:pt x="317" y="455"/>
                      </a:lnTo>
                      <a:lnTo>
                        <a:pt x="349" y="453"/>
                      </a:lnTo>
                      <a:lnTo>
                        <a:pt x="379" y="449"/>
                      </a:lnTo>
                      <a:lnTo>
                        <a:pt x="408" y="442"/>
                      </a:lnTo>
                      <a:lnTo>
                        <a:pt x="436" y="432"/>
                      </a:lnTo>
                      <a:lnTo>
                        <a:pt x="463" y="419"/>
                      </a:lnTo>
                      <a:lnTo>
                        <a:pt x="488" y="406"/>
                      </a:lnTo>
                      <a:lnTo>
                        <a:pt x="512" y="389"/>
                      </a:lnTo>
                      <a:lnTo>
                        <a:pt x="535" y="370"/>
                      </a:lnTo>
                      <a:lnTo>
                        <a:pt x="554" y="349"/>
                      </a:lnTo>
                      <a:lnTo>
                        <a:pt x="573" y="326"/>
                      </a:lnTo>
                      <a:lnTo>
                        <a:pt x="590" y="301"/>
                      </a:lnTo>
                      <a:lnTo>
                        <a:pt x="603" y="275"/>
                      </a:lnTo>
                      <a:lnTo>
                        <a:pt x="615" y="248"/>
                      </a:lnTo>
                      <a:lnTo>
                        <a:pt x="624" y="220"/>
                      </a:lnTo>
                      <a:lnTo>
                        <a:pt x="630" y="190"/>
                      </a:lnTo>
                      <a:lnTo>
                        <a:pt x="634" y="159"/>
                      </a:lnTo>
                      <a:lnTo>
                        <a:pt x="634" y="159"/>
                      </a:lnTo>
                      <a:lnTo>
                        <a:pt x="634" y="157"/>
                      </a:lnTo>
                      <a:lnTo>
                        <a:pt x="634" y="157"/>
                      </a:lnTo>
                      <a:lnTo>
                        <a:pt x="634" y="159"/>
                      </a:lnTo>
                      <a:lnTo>
                        <a:pt x="634" y="148"/>
                      </a:lnTo>
                      <a:lnTo>
                        <a:pt x="634" y="138"/>
                      </a:lnTo>
                      <a:close/>
                      <a:moveTo>
                        <a:pt x="622" y="49"/>
                      </a:moveTo>
                      <a:lnTo>
                        <a:pt x="613" y="25"/>
                      </a:lnTo>
                      <a:lnTo>
                        <a:pt x="603" y="0"/>
                      </a:lnTo>
                      <a:lnTo>
                        <a:pt x="601" y="0"/>
                      </a:lnTo>
                      <a:lnTo>
                        <a:pt x="601" y="0"/>
                      </a:lnTo>
                      <a:lnTo>
                        <a:pt x="601" y="2"/>
                      </a:lnTo>
                      <a:lnTo>
                        <a:pt x="600" y="2"/>
                      </a:lnTo>
                      <a:lnTo>
                        <a:pt x="607" y="23"/>
                      </a:lnTo>
                      <a:lnTo>
                        <a:pt x="615" y="44"/>
                      </a:lnTo>
                      <a:lnTo>
                        <a:pt x="619" y="45"/>
                      </a:lnTo>
                      <a:lnTo>
                        <a:pt x="622" y="49"/>
                      </a:lnTo>
                      <a:close/>
                    </a:path>
                  </a:pathLst>
                </a:custGeom>
                <a:solidFill>
                  <a:srgbClr val="BEBED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759" name="Freeform 623"/>
                <p:cNvSpPr>
                  <a:spLocks noEditPoints="1"/>
                </p:cNvSpPr>
                <p:nvPr/>
              </p:nvSpPr>
              <p:spPr bwMode="auto">
                <a:xfrm>
                  <a:off x="1523" y="2136"/>
                  <a:ext cx="630" cy="451"/>
                </a:xfrm>
                <a:custGeom>
                  <a:avLst/>
                  <a:gdLst/>
                  <a:ahLst/>
                  <a:cxnLst>
                    <a:cxn ang="0">
                      <a:pos x="630" y="116"/>
                    </a:cxn>
                    <a:cxn ang="0">
                      <a:pos x="624" y="78"/>
                    </a:cxn>
                    <a:cxn ang="0">
                      <a:pos x="617" y="55"/>
                    </a:cxn>
                    <a:cxn ang="0">
                      <a:pos x="618" y="72"/>
                    </a:cxn>
                    <a:cxn ang="0">
                      <a:pos x="624" y="114"/>
                    </a:cxn>
                    <a:cxn ang="0">
                      <a:pos x="624" y="169"/>
                    </a:cxn>
                    <a:cxn ang="0">
                      <a:pos x="611" y="227"/>
                    </a:cxn>
                    <a:cxn ang="0">
                      <a:pos x="588" y="284"/>
                    </a:cxn>
                    <a:cxn ang="0">
                      <a:pos x="554" y="334"/>
                    </a:cxn>
                    <a:cxn ang="0">
                      <a:pos x="512" y="375"/>
                    </a:cxn>
                    <a:cxn ang="0">
                      <a:pos x="463" y="409"/>
                    </a:cxn>
                    <a:cxn ang="0">
                      <a:pos x="408" y="432"/>
                    </a:cxn>
                    <a:cxn ang="0">
                      <a:pos x="347" y="445"/>
                    </a:cxn>
                    <a:cxn ang="0">
                      <a:pos x="285" y="445"/>
                    </a:cxn>
                    <a:cxn ang="0">
                      <a:pos x="224" y="432"/>
                    </a:cxn>
                    <a:cxn ang="0">
                      <a:pos x="167" y="409"/>
                    </a:cxn>
                    <a:cxn ang="0">
                      <a:pos x="118" y="375"/>
                    </a:cxn>
                    <a:cxn ang="0">
                      <a:pos x="76" y="334"/>
                    </a:cxn>
                    <a:cxn ang="0">
                      <a:pos x="44" y="284"/>
                    </a:cxn>
                    <a:cxn ang="0">
                      <a:pos x="19" y="227"/>
                    </a:cxn>
                    <a:cxn ang="0">
                      <a:pos x="8" y="169"/>
                    </a:cxn>
                    <a:cxn ang="0">
                      <a:pos x="6" y="114"/>
                    </a:cxn>
                    <a:cxn ang="0">
                      <a:pos x="11" y="72"/>
                    </a:cxn>
                    <a:cxn ang="0">
                      <a:pos x="15" y="51"/>
                    </a:cxn>
                    <a:cxn ang="0">
                      <a:pos x="8" y="70"/>
                    </a:cxn>
                    <a:cxn ang="0">
                      <a:pos x="2" y="114"/>
                    </a:cxn>
                    <a:cxn ang="0">
                      <a:pos x="2" y="169"/>
                    </a:cxn>
                    <a:cxn ang="0">
                      <a:pos x="15" y="229"/>
                    </a:cxn>
                    <a:cxn ang="0">
                      <a:pos x="40" y="286"/>
                    </a:cxn>
                    <a:cxn ang="0">
                      <a:pos x="72" y="335"/>
                    </a:cxn>
                    <a:cxn ang="0">
                      <a:pos x="116" y="379"/>
                    </a:cxn>
                    <a:cxn ang="0">
                      <a:pos x="165" y="413"/>
                    </a:cxn>
                    <a:cxn ang="0">
                      <a:pos x="222" y="436"/>
                    </a:cxn>
                    <a:cxn ang="0">
                      <a:pos x="283" y="449"/>
                    </a:cxn>
                    <a:cxn ang="0">
                      <a:pos x="347" y="449"/>
                    </a:cxn>
                    <a:cxn ang="0">
                      <a:pos x="410" y="436"/>
                    </a:cxn>
                    <a:cxn ang="0">
                      <a:pos x="465" y="413"/>
                    </a:cxn>
                    <a:cxn ang="0">
                      <a:pos x="516" y="379"/>
                    </a:cxn>
                    <a:cxn ang="0">
                      <a:pos x="558" y="335"/>
                    </a:cxn>
                    <a:cxn ang="0">
                      <a:pos x="592" y="286"/>
                    </a:cxn>
                    <a:cxn ang="0">
                      <a:pos x="617" y="229"/>
                    </a:cxn>
                    <a:cxn ang="0">
                      <a:pos x="628" y="169"/>
                    </a:cxn>
                    <a:cxn ang="0">
                      <a:pos x="617" y="43"/>
                    </a:cxn>
                    <a:cxn ang="0">
                      <a:pos x="599" y="0"/>
                    </a:cxn>
                    <a:cxn ang="0">
                      <a:pos x="596" y="2"/>
                    </a:cxn>
                    <a:cxn ang="0">
                      <a:pos x="596" y="2"/>
                    </a:cxn>
                    <a:cxn ang="0">
                      <a:pos x="611" y="40"/>
                    </a:cxn>
                    <a:cxn ang="0">
                      <a:pos x="617" y="43"/>
                    </a:cxn>
                  </a:cxnLst>
                  <a:rect l="0" t="0" r="r" b="b"/>
                  <a:pathLst>
                    <a:path w="630" h="451">
                      <a:moveTo>
                        <a:pt x="630" y="136"/>
                      </a:moveTo>
                      <a:lnTo>
                        <a:pt x="630" y="116"/>
                      </a:lnTo>
                      <a:lnTo>
                        <a:pt x="628" y="97"/>
                      </a:lnTo>
                      <a:lnTo>
                        <a:pt x="624" y="78"/>
                      </a:lnTo>
                      <a:lnTo>
                        <a:pt x="620" y="59"/>
                      </a:lnTo>
                      <a:lnTo>
                        <a:pt x="617" y="55"/>
                      </a:lnTo>
                      <a:lnTo>
                        <a:pt x="615" y="53"/>
                      </a:lnTo>
                      <a:lnTo>
                        <a:pt x="618" y="72"/>
                      </a:lnTo>
                      <a:lnTo>
                        <a:pt x="622" y="93"/>
                      </a:lnTo>
                      <a:lnTo>
                        <a:pt x="624" y="114"/>
                      </a:lnTo>
                      <a:lnTo>
                        <a:pt x="626" y="136"/>
                      </a:lnTo>
                      <a:lnTo>
                        <a:pt x="624" y="169"/>
                      </a:lnTo>
                      <a:lnTo>
                        <a:pt x="618" y="199"/>
                      </a:lnTo>
                      <a:lnTo>
                        <a:pt x="611" y="227"/>
                      </a:lnTo>
                      <a:lnTo>
                        <a:pt x="601" y="256"/>
                      </a:lnTo>
                      <a:lnTo>
                        <a:pt x="588" y="284"/>
                      </a:lnTo>
                      <a:lnTo>
                        <a:pt x="573" y="309"/>
                      </a:lnTo>
                      <a:lnTo>
                        <a:pt x="554" y="334"/>
                      </a:lnTo>
                      <a:lnTo>
                        <a:pt x="535" y="354"/>
                      </a:lnTo>
                      <a:lnTo>
                        <a:pt x="512" y="375"/>
                      </a:lnTo>
                      <a:lnTo>
                        <a:pt x="489" y="392"/>
                      </a:lnTo>
                      <a:lnTo>
                        <a:pt x="463" y="409"/>
                      </a:lnTo>
                      <a:lnTo>
                        <a:pt x="436" y="423"/>
                      </a:lnTo>
                      <a:lnTo>
                        <a:pt x="408" y="432"/>
                      </a:lnTo>
                      <a:lnTo>
                        <a:pt x="377" y="440"/>
                      </a:lnTo>
                      <a:lnTo>
                        <a:pt x="347" y="445"/>
                      </a:lnTo>
                      <a:lnTo>
                        <a:pt x="315" y="445"/>
                      </a:lnTo>
                      <a:lnTo>
                        <a:pt x="285" y="445"/>
                      </a:lnTo>
                      <a:lnTo>
                        <a:pt x="252" y="440"/>
                      </a:lnTo>
                      <a:lnTo>
                        <a:pt x="224" y="432"/>
                      </a:lnTo>
                      <a:lnTo>
                        <a:pt x="195" y="423"/>
                      </a:lnTo>
                      <a:lnTo>
                        <a:pt x="167" y="409"/>
                      </a:lnTo>
                      <a:lnTo>
                        <a:pt x="142" y="392"/>
                      </a:lnTo>
                      <a:lnTo>
                        <a:pt x="118" y="375"/>
                      </a:lnTo>
                      <a:lnTo>
                        <a:pt x="97" y="354"/>
                      </a:lnTo>
                      <a:lnTo>
                        <a:pt x="76" y="334"/>
                      </a:lnTo>
                      <a:lnTo>
                        <a:pt x="59" y="309"/>
                      </a:lnTo>
                      <a:lnTo>
                        <a:pt x="44" y="284"/>
                      </a:lnTo>
                      <a:lnTo>
                        <a:pt x="30" y="256"/>
                      </a:lnTo>
                      <a:lnTo>
                        <a:pt x="19" y="227"/>
                      </a:lnTo>
                      <a:lnTo>
                        <a:pt x="11" y="199"/>
                      </a:lnTo>
                      <a:lnTo>
                        <a:pt x="8" y="169"/>
                      </a:lnTo>
                      <a:lnTo>
                        <a:pt x="6" y="136"/>
                      </a:lnTo>
                      <a:lnTo>
                        <a:pt x="6" y="114"/>
                      </a:lnTo>
                      <a:lnTo>
                        <a:pt x="8" y="93"/>
                      </a:lnTo>
                      <a:lnTo>
                        <a:pt x="11" y="72"/>
                      </a:lnTo>
                      <a:lnTo>
                        <a:pt x="17" y="53"/>
                      </a:lnTo>
                      <a:lnTo>
                        <a:pt x="15" y="51"/>
                      </a:lnTo>
                      <a:lnTo>
                        <a:pt x="13" y="49"/>
                      </a:lnTo>
                      <a:lnTo>
                        <a:pt x="8" y="70"/>
                      </a:lnTo>
                      <a:lnTo>
                        <a:pt x="4" y="93"/>
                      </a:lnTo>
                      <a:lnTo>
                        <a:pt x="2" y="114"/>
                      </a:lnTo>
                      <a:lnTo>
                        <a:pt x="0" y="136"/>
                      </a:lnTo>
                      <a:lnTo>
                        <a:pt x="2" y="169"/>
                      </a:lnTo>
                      <a:lnTo>
                        <a:pt x="8" y="199"/>
                      </a:lnTo>
                      <a:lnTo>
                        <a:pt x="15" y="229"/>
                      </a:lnTo>
                      <a:lnTo>
                        <a:pt x="27" y="258"/>
                      </a:lnTo>
                      <a:lnTo>
                        <a:pt x="40" y="286"/>
                      </a:lnTo>
                      <a:lnTo>
                        <a:pt x="55" y="313"/>
                      </a:lnTo>
                      <a:lnTo>
                        <a:pt x="72" y="335"/>
                      </a:lnTo>
                      <a:lnTo>
                        <a:pt x="93" y="358"/>
                      </a:lnTo>
                      <a:lnTo>
                        <a:pt x="116" y="379"/>
                      </a:lnTo>
                      <a:lnTo>
                        <a:pt x="140" y="396"/>
                      </a:lnTo>
                      <a:lnTo>
                        <a:pt x="165" y="413"/>
                      </a:lnTo>
                      <a:lnTo>
                        <a:pt x="193" y="426"/>
                      </a:lnTo>
                      <a:lnTo>
                        <a:pt x="222" y="436"/>
                      </a:lnTo>
                      <a:lnTo>
                        <a:pt x="252" y="444"/>
                      </a:lnTo>
                      <a:lnTo>
                        <a:pt x="283" y="449"/>
                      </a:lnTo>
                      <a:lnTo>
                        <a:pt x="315" y="451"/>
                      </a:lnTo>
                      <a:lnTo>
                        <a:pt x="347" y="449"/>
                      </a:lnTo>
                      <a:lnTo>
                        <a:pt x="379" y="444"/>
                      </a:lnTo>
                      <a:lnTo>
                        <a:pt x="410" y="436"/>
                      </a:lnTo>
                      <a:lnTo>
                        <a:pt x="438" y="426"/>
                      </a:lnTo>
                      <a:lnTo>
                        <a:pt x="465" y="413"/>
                      </a:lnTo>
                      <a:lnTo>
                        <a:pt x="491" y="396"/>
                      </a:lnTo>
                      <a:lnTo>
                        <a:pt x="516" y="379"/>
                      </a:lnTo>
                      <a:lnTo>
                        <a:pt x="539" y="358"/>
                      </a:lnTo>
                      <a:lnTo>
                        <a:pt x="558" y="335"/>
                      </a:lnTo>
                      <a:lnTo>
                        <a:pt x="577" y="313"/>
                      </a:lnTo>
                      <a:lnTo>
                        <a:pt x="592" y="286"/>
                      </a:lnTo>
                      <a:lnTo>
                        <a:pt x="605" y="258"/>
                      </a:lnTo>
                      <a:lnTo>
                        <a:pt x="617" y="229"/>
                      </a:lnTo>
                      <a:lnTo>
                        <a:pt x="624" y="199"/>
                      </a:lnTo>
                      <a:lnTo>
                        <a:pt x="628" y="169"/>
                      </a:lnTo>
                      <a:lnTo>
                        <a:pt x="630" y="136"/>
                      </a:lnTo>
                      <a:close/>
                      <a:moveTo>
                        <a:pt x="617" y="43"/>
                      </a:moveTo>
                      <a:lnTo>
                        <a:pt x="609" y="21"/>
                      </a:lnTo>
                      <a:lnTo>
                        <a:pt x="599" y="0"/>
                      </a:lnTo>
                      <a:lnTo>
                        <a:pt x="598" y="2"/>
                      </a:lnTo>
                      <a:lnTo>
                        <a:pt x="596" y="2"/>
                      </a:lnTo>
                      <a:lnTo>
                        <a:pt x="596" y="2"/>
                      </a:lnTo>
                      <a:lnTo>
                        <a:pt x="596" y="2"/>
                      </a:lnTo>
                      <a:lnTo>
                        <a:pt x="603" y="21"/>
                      </a:lnTo>
                      <a:lnTo>
                        <a:pt x="611" y="40"/>
                      </a:lnTo>
                      <a:lnTo>
                        <a:pt x="613" y="42"/>
                      </a:lnTo>
                      <a:lnTo>
                        <a:pt x="617" y="43"/>
                      </a:lnTo>
                      <a:close/>
                    </a:path>
                  </a:pathLst>
                </a:custGeom>
                <a:solidFill>
                  <a:srgbClr val="BFBED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760" name="Freeform 624"/>
                <p:cNvSpPr>
                  <a:spLocks noEditPoints="1"/>
                </p:cNvSpPr>
                <p:nvPr/>
              </p:nvSpPr>
              <p:spPr bwMode="auto">
                <a:xfrm>
                  <a:off x="1527" y="2136"/>
                  <a:ext cx="624" cy="449"/>
                </a:xfrm>
                <a:custGeom>
                  <a:avLst/>
                  <a:gdLst/>
                  <a:ahLst/>
                  <a:cxnLst>
                    <a:cxn ang="0">
                      <a:pos x="624" y="116"/>
                    </a:cxn>
                    <a:cxn ang="0">
                      <a:pos x="618" y="74"/>
                    </a:cxn>
                    <a:cxn ang="0">
                      <a:pos x="611" y="53"/>
                    </a:cxn>
                    <a:cxn ang="0">
                      <a:pos x="613" y="70"/>
                    </a:cxn>
                    <a:cxn ang="0">
                      <a:pos x="618" y="114"/>
                    </a:cxn>
                    <a:cxn ang="0">
                      <a:pos x="618" y="167"/>
                    </a:cxn>
                    <a:cxn ang="0">
                      <a:pos x="605" y="227"/>
                    </a:cxn>
                    <a:cxn ang="0">
                      <a:pos x="582" y="282"/>
                    </a:cxn>
                    <a:cxn ang="0">
                      <a:pos x="550" y="332"/>
                    </a:cxn>
                    <a:cxn ang="0">
                      <a:pos x="508" y="373"/>
                    </a:cxn>
                    <a:cxn ang="0">
                      <a:pos x="459" y="408"/>
                    </a:cxn>
                    <a:cxn ang="0">
                      <a:pos x="404" y="430"/>
                    </a:cxn>
                    <a:cxn ang="0">
                      <a:pos x="343" y="442"/>
                    </a:cxn>
                    <a:cxn ang="0">
                      <a:pos x="281" y="442"/>
                    </a:cxn>
                    <a:cxn ang="0">
                      <a:pos x="220" y="430"/>
                    </a:cxn>
                    <a:cxn ang="0">
                      <a:pos x="165" y="408"/>
                    </a:cxn>
                    <a:cxn ang="0">
                      <a:pos x="116" y="373"/>
                    </a:cxn>
                    <a:cxn ang="0">
                      <a:pos x="74" y="332"/>
                    </a:cxn>
                    <a:cxn ang="0">
                      <a:pos x="42" y="282"/>
                    </a:cxn>
                    <a:cxn ang="0">
                      <a:pos x="17" y="227"/>
                    </a:cxn>
                    <a:cxn ang="0">
                      <a:pos x="5" y="167"/>
                    </a:cxn>
                    <a:cxn ang="0">
                      <a:pos x="5" y="116"/>
                    </a:cxn>
                    <a:cxn ang="0">
                      <a:pos x="11" y="74"/>
                    </a:cxn>
                    <a:cxn ang="0">
                      <a:pos x="13" y="53"/>
                    </a:cxn>
                    <a:cxn ang="0">
                      <a:pos x="5" y="72"/>
                    </a:cxn>
                    <a:cxn ang="0">
                      <a:pos x="0" y="114"/>
                    </a:cxn>
                    <a:cxn ang="0">
                      <a:pos x="2" y="169"/>
                    </a:cxn>
                    <a:cxn ang="0">
                      <a:pos x="13" y="229"/>
                    </a:cxn>
                    <a:cxn ang="0">
                      <a:pos x="38" y="284"/>
                    </a:cxn>
                    <a:cxn ang="0">
                      <a:pos x="70" y="335"/>
                    </a:cxn>
                    <a:cxn ang="0">
                      <a:pos x="114" y="377"/>
                    </a:cxn>
                    <a:cxn ang="0">
                      <a:pos x="163" y="411"/>
                    </a:cxn>
                    <a:cxn ang="0">
                      <a:pos x="218" y="434"/>
                    </a:cxn>
                    <a:cxn ang="0">
                      <a:pos x="281" y="447"/>
                    </a:cxn>
                    <a:cxn ang="0">
                      <a:pos x="343" y="447"/>
                    </a:cxn>
                    <a:cxn ang="0">
                      <a:pos x="404" y="434"/>
                    </a:cxn>
                    <a:cxn ang="0">
                      <a:pos x="461" y="411"/>
                    </a:cxn>
                    <a:cxn ang="0">
                      <a:pos x="510" y="377"/>
                    </a:cxn>
                    <a:cxn ang="0">
                      <a:pos x="552" y="335"/>
                    </a:cxn>
                    <a:cxn ang="0">
                      <a:pos x="586" y="284"/>
                    </a:cxn>
                    <a:cxn ang="0">
                      <a:pos x="611" y="229"/>
                    </a:cxn>
                    <a:cxn ang="0">
                      <a:pos x="622" y="169"/>
                    </a:cxn>
                    <a:cxn ang="0">
                      <a:pos x="609" y="42"/>
                    </a:cxn>
                    <a:cxn ang="0">
                      <a:pos x="594" y="0"/>
                    </a:cxn>
                    <a:cxn ang="0">
                      <a:pos x="592" y="2"/>
                    </a:cxn>
                    <a:cxn ang="0">
                      <a:pos x="590" y="4"/>
                    </a:cxn>
                    <a:cxn ang="0">
                      <a:pos x="603" y="38"/>
                    </a:cxn>
                    <a:cxn ang="0">
                      <a:pos x="609" y="42"/>
                    </a:cxn>
                  </a:cxnLst>
                  <a:rect l="0" t="0" r="r" b="b"/>
                  <a:pathLst>
                    <a:path w="624" h="449">
                      <a:moveTo>
                        <a:pt x="624" y="136"/>
                      </a:moveTo>
                      <a:lnTo>
                        <a:pt x="624" y="116"/>
                      </a:lnTo>
                      <a:lnTo>
                        <a:pt x="622" y="95"/>
                      </a:lnTo>
                      <a:lnTo>
                        <a:pt x="618" y="74"/>
                      </a:lnTo>
                      <a:lnTo>
                        <a:pt x="613" y="55"/>
                      </a:lnTo>
                      <a:lnTo>
                        <a:pt x="611" y="53"/>
                      </a:lnTo>
                      <a:lnTo>
                        <a:pt x="607" y="49"/>
                      </a:lnTo>
                      <a:lnTo>
                        <a:pt x="613" y="70"/>
                      </a:lnTo>
                      <a:lnTo>
                        <a:pt x="616" y="93"/>
                      </a:lnTo>
                      <a:lnTo>
                        <a:pt x="618" y="114"/>
                      </a:lnTo>
                      <a:lnTo>
                        <a:pt x="620" y="136"/>
                      </a:lnTo>
                      <a:lnTo>
                        <a:pt x="618" y="167"/>
                      </a:lnTo>
                      <a:lnTo>
                        <a:pt x="613" y="199"/>
                      </a:lnTo>
                      <a:lnTo>
                        <a:pt x="605" y="227"/>
                      </a:lnTo>
                      <a:lnTo>
                        <a:pt x="595" y="256"/>
                      </a:lnTo>
                      <a:lnTo>
                        <a:pt x="582" y="282"/>
                      </a:lnTo>
                      <a:lnTo>
                        <a:pt x="567" y="309"/>
                      </a:lnTo>
                      <a:lnTo>
                        <a:pt x="550" y="332"/>
                      </a:lnTo>
                      <a:lnTo>
                        <a:pt x="529" y="354"/>
                      </a:lnTo>
                      <a:lnTo>
                        <a:pt x="508" y="373"/>
                      </a:lnTo>
                      <a:lnTo>
                        <a:pt x="484" y="390"/>
                      </a:lnTo>
                      <a:lnTo>
                        <a:pt x="459" y="408"/>
                      </a:lnTo>
                      <a:lnTo>
                        <a:pt x="432" y="419"/>
                      </a:lnTo>
                      <a:lnTo>
                        <a:pt x="404" y="430"/>
                      </a:lnTo>
                      <a:lnTo>
                        <a:pt x="373" y="438"/>
                      </a:lnTo>
                      <a:lnTo>
                        <a:pt x="343" y="442"/>
                      </a:lnTo>
                      <a:lnTo>
                        <a:pt x="311" y="444"/>
                      </a:lnTo>
                      <a:lnTo>
                        <a:pt x="281" y="442"/>
                      </a:lnTo>
                      <a:lnTo>
                        <a:pt x="250" y="438"/>
                      </a:lnTo>
                      <a:lnTo>
                        <a:pt x="220" y="430"/>
                      </a:lnTo>
                      <a:lnTo>
                        <a:pt x="191" y="419"/>
                      </a:lnTo>
                      <a:lnTo>
                        <a:pt x="165" y="408"/>
                      </a:lnTo>
                      <a:lnTo>
                        <a:pt x="140" y="390"/>
                      </a:lnTo>
                      <a:lnTo>
                        <a:pt x="116" y="373"/>
                      </a:lnTo>
                      <a:lnTo>
                        <a:pt x="95" y="354"/>
                      </a:lnTo>
                      <a:lnTo>
                        <a:pt x="74" y="332"/>
                      </a:lnTo>
                      <a:lnTo>
                        <a:pt x="57" y="309"/>
                      </a:lnTo>
                      <a:lnTo>
                        <a:pt x="42" y="282"/>
                      </a:lnTo>
                      <a:lnTo>
                        <a:pt x="28" y="256"/>
                      </a:lnTo>
                      <a:lnTo>
                        <a:pt x="17" y="227"/>
                      </a:lnTo>
                      <a:lnTo>
                        <a:pt x="9" y="199"/>
                      </a:lnTo>
                      <a:lnTo>
                        <a:pt x="5" y="167"/>
                      </a:lnTo>
                      <a:lnTo>
                        <a:pt x="4" y="136"/>
                      </a:lnTo>
                      <a:lnTo>
                        <a:pt x="5" y="116"/>
                      </a:lnTo>
                      <a:lnTo>
                        <a:pt x="7" y="95"/>
                      </a:lnTo>
                      <a:lnTo>
                        <a:pt x="11" y="74"/>
                      </a:lnTo>
                      <a:lnTo>
                        <a:pt x="15" y="53"/>
                      </a:lnTo>
                      <a:lnTo>
                        <a:pt x="13" y="53"/>
                      </a:lnTo>
                      <a:lnTo>
                        <a:pt x="11" y="51"/>
                      </a:lnTo>
                      <a:lnTo>
                        <a:pt x="5" y="72"/>
                      </a:lnTo>
                      <a:lnTo>
                        <a:pt x="2" y="93"/>
                      </a:lnTo>
                      <a:lnTo>
                        <a:pt x="0" y="114"/>
                      </a:lnTo>
                      <a:lnTo>
                        <a:pt x="0" y="136"/>
                      </a:lnTo>
                      <a:lnTo>
                        <a:pt x="2" y="169"/>
                      </a:lnTo>
                      <a:lnTo>
                        <a:pt x="5" y="199"/>
                      </a:lnTo>
                      <a:lnTo>
                        <a:pt x="13" y="229"/>
                      </a:lnTo>
                      <a:lnTo>
                        <a:pt x="24" y="258"/>
                      </a:lnTo>
                      <a:lnTo>
                        <a:pt x="38" y="284"/>
                      </a:lnTo>
                      <a:lnTo>
                        <a:pt x="53" y="311"/>
                      </a:lnTo>
                      <a:lnTo>
                        <a:pt x="70" y="335"/>
                      </a:lnTo>
                      <a:lnTo>
                        <a:pt x="91" y="356"/>
                      </a:lnTo>
                      <a:lnTo>
                        <a:pt x="114" y="377"/>
                      </a:lnTo>
                      <a:lnTo>
                        <a:pt x="136" y="394"/>
                      </a:lnTo>
                      <a:lnTo>
                        <a:pt x="163" y="411"/>
                      </a:lnTo>
                      <a:lnTo>
                        <a:pt x="189" y="425"/>
                      </a:lnTo>
                      <a:lnTo>
                        <a:pt x="218" y="434"/>
                      </a:lnTo>
                      <a:lnTo>
                        <a:pt x="248" y="442"/>
                      </a:lnTo>
                      <a:lnTo>
                        <a:pt x="281" y="447"/>
                      </a:lnTo>
                      <a:lnTo>
                        <a:pt x="311" y="449"/>
                      </a:lnTo>
                      <a:lnTo>
                        <a:pt x="343" y="447"/>
                      </a:lnTo>
                      <a:lnTo>
                        <a:pt x="375" y="442"/>
                      </a:lnTo>
                      <a:lnTo>
                        <a:pt x="404" y="434"/>
                      </a:lnTo>
                      <a:lnTo>
                        <a:pt x="432" y="425"/>
                      </a:lnTo>
                      <a:lnTo>
                        <a:pt x="461" y="411"/>
                      </a:lnTo>
                      <a:lnTo>
                        <a:pt x="485" y="394"/>
                      </a:lnTo>
                      <a:lnTo>
                        <a:pt x="510" y="377"/>
                      </a:lnTo>
                      <a:lnTo>
                        <a:pt x="533" y="356"/>
                      </a:lnTo>
                      <a:lnTo>
                        <a:pt x="552" y="335"/>
                      </a:lnTo>
                      <a:lnTo>
                        <a:pt x="571" y="311"/>
                      </a:lnTo>
                      <a:lnTo>
                        <a:pt x="586" y="284"/>
                      </a:lnTo>
                      <a:lnTo>
                        <a:pt x="599" y="258"/>
                      </a:lnTo>
                      <a:lnTo>
                        <a:pt x="611" y="229"/>
                      </a:lnTo>
                      <a:lnTo>
                        <a:pt x="618" y="199"/>
                      </a:lnTo>
                      <a:lnTo>
                        <a:pt x="622" y="169"/>
                      </a:lnTo>
                      <a:lnTo>
                        <a:pt x="624" y="136"/>
                      </a:lnTo>
                      <a:close/>
                      <a:moveTo>
                        <a:pt x="609" y="42"/>
                      </a:moveTo>
                      <a:lnTo>
                        <a:pt x="601" y="21"/>
                      </a:lnTo>
                      <a:lnTo>
                        <a:pt x="594" y="0"/>
                      </a:lnTo>
                      <a:lnTo>
                        <a:pt x="592" y="2"/>
                      </a:lnTo>
                      <a:lnTo>
                        <a:pt x="592" y="2"/>
                      </a:lnTo>
                      <a:lnTo>
                        <a:pt x="592" y="2"/>
                      </a:lnTo>
                      <a:lnTo>
                        <a:pt x="590" y="4"/>
                      </a:lnTo>
                      <a:lnTo>
                        <a:pt x="597" y="21"/>
                      </a:lnTo>
                      <a:lnTo>
                        <a:pt x="603" y="38"/>
                      </a:lnTo>
                      <a:lnTo>
                        <a:pt x="607" y="40"/>
                      </a:lnTo>
                      <a:lnTo>
                        <a:pt x="609" y="42"/>
                      </a:lnTo>
                      <a:close/>
                    </a:path>
                  </a:pathLst>
                </a:custGeom>
                <a:solidFill>
                  <a:srgbClr val="BFBED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761" name="Freeform 625"/>
                <p:cNvSpPr>
                  <a:spLocks noEditPoints="1"/>
                </p:cNvSpPr>
                <p:nvPr/>
              </p:nvSpPr>
              <p:spPr bwMode="auto">
                <a:xfrm>
                  <a:off x="1529" y="2138"/>
                  <a:ext cx="620" cy="443"/>
                </a:xfrm>
                <a:custGeom>
                  <a:avLst/>
                  <a:gdLst/>
                  <a:ahLst/>
                  <a:cxnLst>
                    <a:cxn ang="0">
                      <a:pos x="618" y="112"/>
                    </a:cxn>
                    <a:cxn ang="0">
                      <a:pos x="612" y="70"/>
                    </a:cxn>
                    <a:cxn ang="0">
                      <a:pos x="605" y="47"/>
                    </a:cxn>
                    <a:cxn ang="0">
                      <a:pos x="607" y="66"/>
                    </a:cxn>
                    <a:cxn ang="0">
                      <a:pos x="614" y="112"/>
                    </a:cxn>
                    <a:cxn ang="0">
                      <a:pos x="614" y="165"/>
                    </a:cxn>
                    <a:cxn ang="0">
                      <a:pos x="601" y="225"/>
                    </a:cxn>
                    <a:cxn ang="0">
                      <a:pos x="578" y="280"/>
                    </a:cxn>
                    <a:cxn ang="0">
                      <a:pos x="546" y="328"/>
                    </a:cxn>
                    <a:cxn ang="0">
                      <a:pos x="504" y="369"/>
                    </a:cxn>
                    <a:cxn ang="0">
                      <a:pos x="455" y="402"/>
                    </a:cxn>
                    <a:cxn ang="0">
                      <a:pos x="400" y="426"/>
                    </a:cxn>
                    <a:cxn ang="0">
                      <a:pos x="341" y="438"/>
                    </a:cxn>
                    <a:cxn ang="0">
                      <a:pos x="279" y="438"/>
                    </a:cxn>
                    <a:cxn ang="0">
                      <a:pos x="218" y="426"/>
                    </a:cxn>
                    <a:cxn ang="0">
                      <a:pos x="165" y="402"/>
                    </a:cxn>
                    <a:cxn ang="0">
                      <a:pos x="115" y="369"/>
                    </a:cxn>
                    <a:cxn ang="0">
                      <a:pos x="74" y="328"/>
                    </a:cxn>
                    <a:cxn ang="0">
                      <a:pos x="41" y="280"/>
                    </a:cxn>
                    <a:cxn ang="0">
                      <a:pos x="19" y="225"/>
                    </a:cxn>
                    <a:cxn ang="0">
                      <a:pos x="5" y="165"/>
                    </a:cxn>
                    <a:cxn ang="0">
                      <a:pos x="5" y="114"/>
                    </a:cxn>
                    <a:cxn ang="0">
                      <a:pos x="11" y="72"/>
                    </a:cxn>
                    <a:cxn ang="0">
                      <a:pos x="13" y="51"/>
                    </a:cxn>
                    <a:cxn ang="0">
                      <a:pos x="5" y="70"/>
                    </a:cxn>
                    <a:cxn ang="0">
                      <a:pos x="0" y="112"/>
                    </a:cxn>
                    <a:cxn ang="0">
                      <a:pos x="2" y="167"/>
                    </a:cxn>
                    <a:cxn ang="0">
                      <a:pos x="13" y="225"/>
                    </a:cxn>
                    <a:cxn ang="0">
                      <a:pos x="38" y="282"/>
                    </a:cxn>
                    <a:cxn ang="0">
                      <a:pos x="70" y="332"/>
                    </a:cxn>
                    <a:cxn ang="0">
                      <a:pos x="112" y="373"/>
                    </a:cxn>
                    <a:cxn ang="0">
                      <a:pos x="161" y="407"/>
                    </a:cxn>
                    <a:cxn ang="0">
                      <a:pos x="218" y="430"/>
                    </a:cxn>
                    <a:cxn ang="0">
                      <a:pos x="279" y="443"/>
                    </a:cxn>
                    <a:cxn ang="0">
                      <a:pos x="341" y="443"/>
                    </a:cxn>
                    <a:cxn ang="0">
                      <a:pos x="402" y="430"/>
                    </a:cxn>
                    <a:cxn ang="0">
                      <a:pos x="457" y="407"/>
                    </a:cxn>
                    <a:cxn ang="0">
                      <a:pos x="506" y="373"/>
                    </a:cxn>
                    <a:cxn ang="0">
                      <a:pos x="548" y="332"/>
                    </a:cxn>
                    <a:cxn ang="0">
                      <a:pos x="582" y="282"/>
                    </a:cxn>
                    <a:cxn ang="0">
                      <a:pos x="605" y="225"/>
                    </a:cxn>
                    <a:cxn ang="0">
                      <a:pos x="618" y="167"/>
                    </a:cxn>
                    <a:cxn ang="0">
                      <a:pos x="605" y="38"/>
                    </a:cxn>
                    <a:cxn ang="0">
                      <a:pos x="590" y="0"/>
                    </a:cxn>
                    <a:cxn ang="0">
                      <a:pos x="586" y="2"/>
                    </a:cxn>
                    <a:cxn ang="0">
                      <a:pos x="597" y="34"/>
                    </a:cxn>
                    <a:cxn ang="0">
                      <a:pos x="605" y="38"/>
                    </a:cxn>
                  </a:cxnLst>
                  <a:rect l="0" t="0" r="r" b="b"/>
                  <a:pathLst>
                    <a:path w="620" h="443">
                      <a:moveTo>
                        <a:pt x="620" y="134"/>
                      </a:moveTo>
                      <a:lnTo>
                        <a:pt x="618" y="112"/>
                      </a:lnTo>
                      <a:lnTo>
                        <a:pt x="616" y="91"/>
                      </a:lnTo>
                      <a:lnTo>
                        <a:pt x="612" y="70"/>
                      </a:lnTo>
                      <a:lnTo>
                        <a:pt x="609" y="51"/>
                      </a:lnTo>
                      <a:lnTo>
                        <a:pt x="605" y="47"/>
                      </a:lnTo>
                      <a:lnTo>
                        <a:pt x="601" y="45"/>
                      </a:lnTo>
                      <a:lnTo>
                        <a:pt x="607" y="66"/>
                      </a:lnTo>
                      <a:lnTo>
                        <a:pt x="612" y="89"/>
                      </a:lnTo>
                      <a:lnTo>
                        <a:pt x="614" y="112"/>
                      </a:lnTo>
                      <a:lnTo>
                        <a:pt x="614" y="134"/>
                      </a:lnTo>
                      <a:lnTo>
                        <a:pt x="614" y="165"/>
                      </a:lnTo>
                      <a:lnTo>
                        <a:pt x="609" y="195"/>
                      </a:lnTo>
                      <a:lnTo>
                        <a:pt x="601" y="225"/>
                      </a:lnTo>
                      <a:lnTo>
                        <a:pt x="592" y="254"/>
                      </a:lnTo>
                      <a:lnTo>
                        <a:pt x="578" y="280"/>
                      </a:lnTo>
                      <a:lnTo>
                        <a:pt x="563" y="305"/>
                      </a:lnTo>
                      <a:lnTo>
                        <a:pt x="546" y="328"/>
                      </a:lnTo>
                      <a:lnTo>
                        <a:pt x="525" y="351"/>
                      </a:lnTo>
                      <a:lnTo>
                        <a:pt x="504" y="369"/>
                      </a:lnTo>
                      <a:lnTo>
                        <a:pt x="480" y="387"/>
                      </a:lnTo>
                      <a:lnTo>
                        <a:pt x="455" y="402"/>
                      </a:lnTo>
                      <a:lnTo>
                        <a:pt x="428" y="415"/>
                      </a:lnTo>
                      <a:lnTo>
                        <a:pt x="400" y="426"/>
                      </a:lnTo>
                      <a:lnTo>
                        <a:pt x="371" y="434"/>
                      </a:lnTo>
                      <a:lnTo>
                        <a:pt x="341" y="438"/>
                      </a:lnTo>
                      <a:lnTo>
                        <a:pt x="309" y="440"/>
                      </a:lnTo>
                      <a:lnTo>
                        <a:pt x="279" y="438"/>
                      </a:lnTo>
                      <a:lnTo>
                        <a:pt x="248" y="434"/>
                      </a:lnTo>
                      <a:lnTo>
                        <a:pt x="218" y="426"/>
                      </a:lnTo>
                      <a:lnTo>
                        <a:pt x="191" y="415"/>
                      </a:lnTo>
                      <a:lnTo>
                        <a:pt x="165" y="402"/>
                      </a:lnTo>
                      <a:lnTo>
                        <a:pt x="138" y="387"/>
                      </a:lnTo>
                      <a:lnTo>
                        <a:pt x="115" y="369"/>
                      </a:lnTo>
                      <a:lnTo>
                        <a:pt x="95" y="351"/>
                      </a:lnTo>
                      <a:lnTo>
                        <a:pt x="74" y="328"/>
                      </a:lnTo>
                      <a:lnTo>
                        <a:pt x="57" y="305"/>
                      </a:lnTo>
                      <a:lnTo>
                        <a:pt x="41" y="280"/>
                      </a:lnTo>
                      <a:lnTo>
                        <a:pt x="28" y="254"/>
                      </a:lnTo>
                      <a:lnTo>
                        <a:pt x="19" y="225"/>
                      </a:lnTo>
                      <a:lnTo>
                        <a:pt x="11" y="195"/>
                      </a:lnTo>
                      <a:lnTo>
                        <a:pt x="5" y="165"/>
                      </a:lnTo>
                      <a:lnTo>
                        <a:pt x="3" y="134"/>
                      </a:lnTo>
                      <a:lnTo>
                        <a:pt x="5" y="114"/>
                      </a:lnTo>
                      <a:lnTo>
                        <a:pt x="7" y="93"/>
                      </a:lnTo>
                      <a:lnTo>
                        <a:pt x="11" y="72"/>
                      </a:lnTo>
                      <a:lnTo>
                        <a:pt x="15" y="53"/>
                      </a:lnTo>
                      <a:lnTo>
                        <a:pt x="13" y="51"/>
                      </a:lnTo>
                      <a:lnTo>
                        <a:pt x="11" y="51"/>
                      </a:lnTo>
                      <a:lnTo>
                        <a:pt x="5" y="70"/>
                      </a:lnTo>
                      <a:lnTo>
                        <a:pt x="2" y="91"/>
                      </a:lnTo>
                      <a:lnTo>
                        <a:pt x="0" y="112"/>
                      </a:lnTo>
                      <a:lnTo>
                        <a:pt x="0" y="134"/>
                      </a:lnTo>
                      <a:lnTo>
                        <a:pt x="2" y="167"/>
                      </a:lnTo>
                      <a:lnTo>
                        <a:pt x="5" y="197"/>
                      </a:lnTo>
                      <a:lnTo>
                        <a:pt x="13" y="225"/>
                      </a:lnTo>
                      <a:lnTo>
                        <a:pt x="24" y="254"/>
                      </a:lnTo>
                      <a:lnTo>
                        <a:pt x="38" y="282"/>
                      </a:lnTo>
                      <a:lnTo>
                        <a:pt x="53" y="307"/>
                      </a:lnTo>
                      <a:lnTo>
                        <a:pt x="70" y="332"/>
                      </a:lnTo>
                      <a:lnTo>
                        <a:pt x="91" y="352"/>
                      </a:lnTo>
                      <a:lnTo>
                        <a:pt x="112" y="373"/>
                      </a:lnTo>
                      <a:lnTo>
                        <a:pt x="136" y="390"/>
                      </a:lnTo>
                      <a:lnTo>
                        <a:pt x="161" y="407"/>
                      </a:lnTo>
                      <a:lnTo>
                        <a:pt x="189" y="421"/>
                      </a:lnTo>
                      <a:lnTo>
                        <a:pt x="218" y="430"/>
                      </a:lnTo>
                      <a:lnTo>
                        <a:pt x="246" y="438"/>
                      </a:lnTo>
                      <a:lnTo>
                        <a:pt x="279" y="443"/>
                      </a:lnTo>
                      <a:lnTo>
                        <a:pt x="309" y="443"/>
                      </a:lnTo>
                      <a:lnTo>
                        <a:pt x="341" y="443"/>
                      </a:lnTo>
                      <a:lnTo>
                        <a:pt x="371" y="438"/>
                      </a:lnTo>
                      <a:lnTo>
                        <a:pt x="402" y="430"/>
                      </a:lnTo>
                      <a:lnTo>
                        <a:pt x="430" y="421"/>
                      </a:lnTo>
                      <a:lnTo>
                        <a:pt x="457" y="407"/>
                      </a:lnTo>
                      <a:lnTo>
                        <a:pt x="483" y="390"/>
                      </a:lnTo>
                      <a:lnTo>
                        <a:pt x="506" y="373"/>
                      </a:lnTo>
                      <a:lnTo>
                        <a:pt x="529" y="352"/>
                      </a:lnTo>
                      <a:lnTo>
                        <a:pt x="548" y="332"/>
                      </a:lnTo>
                      <a:lnTo>
                        <a:pt x="567" y="307"/>
                      </a:lnTo>
                      <a:lnTo>
                        <a:pt x="582" y="282"/>
                      </a:lnTo>
                      <a:lnTo>
                        <a:pt x="595" y="254"/>
                      </a:lnTo>
                      <a:lnTo>
                        <a:pt x="605" y="225"/>
                      </a:lnTo>
                      <a:lnTo>
                        <a:pt x="612" y="197"/>
                      </a:lnTo>
                      <a:lnTo>
                        <a:pt x="618" y="167"/>
                      </a:lnTo>
                      <a:lnTo>
                        <a:pt x="620" y="134"/>
                      </a:lnTo>
                      <a:close/>
                      <a:moveTo>
                        <a:pt x="605" y="38"/>
                      </a:moveTo>
                      <a:lnTo>
                        <a:pt x="597" y="19"/>
                      </a:lnTo>
                      <a:lnTo>
                        <a:pt x="590" y="0"/>
                      </a:lnTo>
                      <a:lnTo>
                        <a:pt x="588" y="2"/>
                      </a:lnTo>
                      <a:lnTo>
                        <a:pt x="586" y="2"/>
                      </a:lnTo>
                      <a:lnTo>
                        <a:pt x="592" y="17"/>
                      </a:lnTo>
                      <a:lnTo>
                        <a:pt x="597" y="34"/>
                      </a:lnTo>
                      <a:lnTo>
                        <a:pt x="601" y="36"/>
                      </a:lnTo>
                      <a:lnTo>
                        <a:pt x="605" y="38"/>
                      </a:lnTo>
                      <a:close/>
                    </a:path>
                  </a:pathLst>
                </a:custGeom>
                <a:solidFill>
                  <a:srgbClr val="BFBED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762" name="Freeform 626"/>
                <p:cNvSpPr>
                  <a:spLocks noEditPoints="1"/>
                </p:cNvSpPr>
                <p:nvPr/>
              </p:nvSpPr>
              <p:spPr bwMode="auto">
                <a:xfrm>
                  <a:off x="1531" y="2140"/>
                  <a:ext cx="616" cy="440"/>
                </a:xfrm>
                <a:custGeom>
                  <a:avLst/>
                  <a:gdLst/>
                  <a:ahLst/>
                  <a:cxnLst>
                    <a:cxn ang="0">
                      <a:pos x="614" y="110"/>
                    </a:cxn>
                    <a:cxn ang="0">
                      <a:pos x="609" y="66"/>
                    </a:cxn>
                    <a:cxn ang="0">
                      <a:pos x="599" y="43"/>
                    </a:cxn>
                    <a:cxn ang="0">
                      <a:pos x="603" y="62"/>
                    </a:cxn>
                    <a:cxn ang="0">
                      <a:pos x="610" y="108"/>
                    </a:cxn>
                    <a:cxn ang="0">
                      <a:pos x="609" y="163"/>
                    </a:cxn>
                    <a:cxn ang="0">
                      <a:pos x="597" y="221"/>
                    </a:cxn>
                    <a:cxn ang="0">
                      <a:pos x="574" y="276"/>
                    </a:cxn>
                    <a:cxn ang="0">
                      <a:pos x="542" y="326"/>
                    </a:cxn>
                    <a:cxn ang="0">
                      <a:pos x="500" y="366"/>
                    </a:cxn>
                    <a:cxn ang="0">
                      <a:pos x="453" y="398"/>
                    </a:cxn>
                    <a:cxn ang="0">
                      <a:pos x="398" y="422"/>
                    </a:cxn>
                    <a:cxn ang="0">
                      <a:pos x="339" y="434"/>
                    </a:cxn>
                    <a:cxn ang="0">
                      <a:pos x="277" y="434"/>
                    </a:cxn>
                    <a:cxn ang="0">
                      <a:pos x="218" y="422"/>
                    </a:cxn>
                    <a:cxn ang="0">
                      <a:pos x="163" y="398"/>
                    </a:cxn>
                    <a:cxn ang="0">
                      <a:pos x="115" y="366"/>
                    </a:cxn>
                    <a:cxn ang="0">
                      <a:pos x="74" y="326"/>
                    </a:cxn>
                    <a:cxn ang="0">
                      <a:pos x="41" y="276"/>
                    </a:cxn>
                    <a:cxn ang="0">
                      <a:pos x="19" y="221"/>
                    </a:cxn>
                    <a:cxn ang="0">
                      <a:pos x="5" y="163"/>
                    </a:cxn>
                    <a:cxn ang="0">
                      <a:pos x="5" y="112"/>
                    </a:cxn>
                    <a:cxn ang="0">
                      <a:pos x="11" y="72"/>
                    </a:cxn>
                    <a:cxn ang="0">
                      <a:pos x="13" y="51"/>
                    </a:cxn>
                    <a:cxn ang="0">
                      <a:pos x="7" y="70"/>
                    </a:cxn>
                    <a:cxn ang="0">
                      <a:pos x="1" y="112"/>
                    </a:cxn>
                    <a:cxn ang="0">
                      <a:pos x="1" y="163"/>
                    </a:cxn>
                    <a:cxn ang="0">
                      <a:pos x="13" y="223"/>
                    </a:cxn>
                    <a:cxn ang="0">
                      <a:pos x="38" y="278"/>
                    </a:cxn>
                    <a:cxn ang="0">
                      <a:pos x="70" y="328"/>
                    </a:cxn>
                    <a:cxn ang="0">
                      <a:pos x="112" y="369"/>
                    </a:cxn>
                    <a:cxn ang="0">
                      <a:pos x="161" y="404"/>
                    </a:cxn>
                    <a:cxn ang="0">
                      <a:pos x="216" y="426"/>
                    </a:cxn>
                    <a:cxn ang="0">
                      <a:pos x="277" y="438"/>
                    </a:cxn>
                    <a:cxn ang="0">
                      <a:pos x="339" y="438"/>
                    </a:cxn>
                    <a:cxn ang="0">
                      <a:pos x="400" y="426"/>
                    </a:cxn>
                    <a:cxn ang="0">
                      <a:pos x="455" y="404"/>
                    </a:cxn>
                    <a:cxn ang="0">
                      <a:pos x="504" y="369"/>
                    </a:cxn>
                    <a:cxn ang="0">
                      <a:pos x="546" y="328"/>
                    </a:cxn>
                    <a:cxn ang="0">
                      <a:pos x="578" y="278"/>
                    </a:cxn>
                    <a:cxn ang="0">
                      <a:pos x="601" y="223"/>
                    </a:cxn>
                    <a:cxn ang="0">
                      <a:pos x="614" y="163"/>
                    </a:cxn>
                    <a:cxn ang="0">
                      <a:pos x="599" y="34"/>
                    </a:cxn>
                    <a:cxn ang="0">
                      <a:pos x="586" y="0"/>
                    </a:cxn>
                    <a:cxn ang="0">
                      <a:pos x="582" y="2"/>
                    </a:cxn>
                    <a:cxn ang="0">
                      <a:pos x="582" y="2"/>
                    </a:cxn>
                    <a:cxn ang="0">
                      <a:pos x="593" y="30"/>
                    </a:cxn>
                    <a:cxn ang="0">
                      <a:pos x="599" y="34"/>
                    </a:cxn>
                  </a:cxnLst>
                  <a:rect l="0" t="0" r="r" b="b"/>
                  <a:pathLst>
                    <a:path w="616" h="440">
                      <a:moveTo>
                        <a:pt x="616" y="132"/>
                      </a:moveTo>
                      <a:lnTo>
                        <a:pt x="614" y="110"/>
                      </a:lnTo>
                      <a:lnTo>
                        <a:pt x="612" y="89"/>
                      </a:lnTo>
                      <a:lnTo>
                        <a:pt x="609" y="66"/>
                      </a:lnTo>
                      <a:lnTo>
                        <a:pt x="603" y="45"/>
                      </a:lnTo>
                      <a:lnTo>
                        <a:pt x="599" y="43"/>
                      </a:lnTo>
                      <a:lnTo>
                        <a:pt x="597" y="41"/>
                      </a:lnTo>
                      <a:lnTo>
                        <a:pt x="603" y="62"/>
                      </a:lnTo>
                      <a:lnTo>
                        <a:pt x="607" y="85"/>
                      </a:lnTo>
                      <a:lnTo>
                        <a:pt x="610" y="108"/>
                      </a:lnTo>
                      <a:lnTo>
                        <a:pt x="610" y="132"/>
                      </a:lnTo>
                      <a:lnTo>
                        <a:pt x="609" y="163"/>
                      </a:lnTo>
                      <a:lnTo>
                        <a:pt x="605" y="193"/>
                      </a:lnTo>
                      <a:lnTo>
                        <a:pt x="597" y="221"/>
                      </a:lnTo>
                      <a:lnTo>
                        <a:pt x="588" y="250"/>
                      </a:lnTo>
                      <a:lnTo>
                        <a:pt x="574" y="276"/>
                      </a:lnTo>
                      <a:lnTo>
                        <a:pt x="559" y="301"/>
                      </a:lnTo>
                      <a:lnTo>
                        <a:pt x="542" y="326"/>
                      </a:lnTo>
                      <a:lnTo>
                        <a:pt x="521" y="347"/>
                      </a:lnTo>
                      <a:lnTo>
                        <a:pt x="500" y="366"/>
                      </a:lnTo>
                      <a:lnTo>
                        <a:pt x="478" y="383"/>
                      </a:lnTo>
                      <a:lnTo>
                        <a:pt x="453" y="398"/>
                      </a:lnTo>
                      <a:lnTo>
                        <a:pt x="426" y="411"/>
                      </a:lnTo>
                      <a:lnTo>
                        <a:pt x="398" y="422"/>
                      </a:lnTo>
                      <a:lnTo>
                        <a:pt x="369" y="428"/>
                      </a:lnTo>
                      <a:lnTo>
                        <a:pt x="339" y="434"/>
                      </a:lnTo>
                      <a:lnTo>
                        <a:pt x="307" y="436"/>
                      </a:lnTo>
                      <a:lnTo>
                        <a:pt x="277" y="434"/>
                      </a:lnTo>
                      <a:lnTo>
                        <a:pt x="246" y="428"/>
                      </a:lnTo>
                      <a:lnTo>
                        <a:pt x="218" y="422"/>
                      </a:lnTo>
                      <a:lnTo>
                        <a:pt x="189" y="411"/>
                      </a:lnTo>
                      <a:lnTo>
                        <a:pt x="163" y="398"/>
                      </a:lnTo>
                      <a:lnTo>
                        <a:pt x="138" y="383"/>
                      </a:lnTo>
                      <a:lnTo>
                        <a:pt x="115" y="366"/>
                      </a:lnTo>
                      <a:lnTo>
                        <a:pt x="93" y="347"/>
                      </a:lnTo>
                      <a:lnTo>
                        <a:pt x="74" y="326"/>
                      </a:lnTo>
                      <a:lnTo>
                        <a:pt x="56" y="301"/>
                      </a:lnTo>
                      <a:lnTo>
                        <a:pt x="41" y="276"/>
                      </a:lnTo>
                      <a:lnTo>
                        <a:pt x="28" y="250"/>
                      </a:lnTo>
                      <a:lnTo>
                        <a:pt x="19" y="221"/>
                      </a:lnTo>
                      <a:lnTo>
                        <a:pt x="11" y="193"/>
                      </a:lnTo>
                      <a:lnTo>
                        <a:pt x="5" y="163"/>
                      </a:lnTo>
                      <a:lnTo>
                        <a:pt x="5" y="132"/>
                      </a:lnTo>
                      <a:lnTo>
                        <a:pt x="5" y="112"/>
                      </a:lnTo>
                      <a:lnTo>
                        <a:pt x="7" y="91"/>
                      </a:lnTo>
                      <a:lnTo>
                        <a:pt x="11" y="72"/>
                      </a:lnTo>
                      <a:lnTo>
                        <a:pt x="15" y="51"/>
                      </a:lnTo>
                      <a:lnTo>
                        <a:pt x="13" y="51"/>
                      </a:lnTo>
                      <a:lnTo>
                        <a:pt x="11" y="49"/>
                      </a:lnTo>
                      <a:lnTo>
                        <a:pt x="7" y="70"/>
                      </a:lnTo>
                      <a:lnTo>
                        <a:pt x="3" y="91"/>
                      </a:lnTo>
                      <a:lnTo>
                        <a:pt x="1" y="112"/>
                      </a:lnTo>
                      <a:lnTo>
                        <a:pt x="0" y="132"/>
                      </a:lnTo>
                      <a:lnTo>
                        <a:pt x="1" y="163"/>
                      </a:lnTo>
                      <a:lnTo>
                        <a:pt x="5" y="195"/>
                      </a:lnTo>
                      <a:lnTo>
                        <a:pt x="13" y="223"/>
                      </a:lnTo>
                      <a:lnTo>
                        <a:pt x="24" y="252"/>
                      </a:lnTo>
                      <a:lnTo>
                        <a:pt x="38" y="278"/>
                      </a:lnTo>
                      <a:lnTo>
                        <a:pt x="53" y="305"/>
                      </a:lnTo>
                      <a:lnTo>
                        <a:pt x="70" y="328"/>
                      </a:lnTo>
                      <a:lnTo>
                        <a:pt x="91" y="350"/>
                      </a:lnTo>
                      <a:lnTo>
                        <a:pt x="112" y="369"/>
                      </a:lnTo>
                      <a:lnTo>
                        <a:pt x="136" y="386"/>
                      </a:lnTo>
                      <a:lnTo>
                        <a:pt x="161" y="404"/>
                      </a:lnTo>
                      <a:lnTo>
                        <a:pt x="187" y="415"/>
                      </a:lnTo>
                      <a:lnTo>
                        <a:pt x="216" y="426"/>
                      </a:lnTo>
                      <a:lnTo>
                        <a:pt x="246" y="434"/>
                      </a:lnTo>
                      <a:lnTo>
                        <a:pt x="277" y="438"/>
                      </a:lnTo>
                      <a:lnTo>
                        <a:pt x="307" y="440"/>
                      </a:lnTo>
                      <a:lnTo>
                        <a:pt x="339" y="438"/>
                      </a:lnTo>
                      <a:lnTo>
                        <a:pt x="369" y="434"/>
                      </a:lnTo>
                      <a:lnTo>
                        <a:pt x="400" y="426"/>
                      </a:lnTo>
                      <a:lnTo>
                        <a:pt x="428" y="415"/>
                      </a:lnTo>
                      <a:lnTo>
                        <a:pt x="455" y="404"/>
                      </a:lnTo>
                      <a:lnTo>
                        <a:pt x="480" y="386"/>
                      </a:lnTo>
                      <a:lnTo>
                        <a:pt x="504" y="369"/>
                      </a:lnTo>
                      <a:lnTo>
                        <a:pt x="525" y="350"/>
                      </a:lnTo>
                      <a:lnTo>
                        <a:pt x="546" y="328"/>
                      </a:lnTo>
                      <a:lnTo>
                        <a:pt x="563" y="305"/>
                      </a:lnTo>
                      <a:lnTo>
                        <a:pt x="578" y="278"/>
                      </a:lnTo>
                      <a:lnTo>
                        <a:pt x="591" y="252"/>
                      </a:lnTo>
                      <a:lnTo>
                        <a:pt x="601" y="223"/>
                      </a:lnTo>
                      <a:lnTo>
                        <a:pt x="609" y="195"/>
                      </a:lnTo>
                      <a:lnTo>
                        <a:pt x="614" y="163"/>
                      </a:lnTo>
                      <a:lnTo>
                        <a:pt x="616" y="132"/>
                      </a:lnTo>
                      <a:close/>
                      <a:moveTo>
                        <a:pt x="599" y="34"/>
                      </a:moveTo>
                      <a:lnTo>
                        <a:pt x="593" y="17"/>
                      </a:lnTo>
                      <a:lnTo>
                        <a:pt x="586" y="0"/>
                      </a:lnTo>
                      <a:lnTo>
                        <a:pt x="582" y="0"/>
                      </a:lnTo>
                      <a:lnTo>
                        <a:pt x="582" y="2"/>
                      </a:lnTo>
                      <a:lnTo>
                        <a:pt x="582" y="2"/>
                      </a:lnTo>
                      <a:lnTo>
                        <a:pt x="582" y="2"/>
                      </a:lnTo>
                      <a:lnTo>
                        <a:pt x="588" y="15"/>
                      </a:lnTo>
                      <a:lnTo>
                        <a:pt x="593" y="30"/>
                      </a:lnTo>
                      <a:lnTo>
                        <a:pt x="595" y="32"/>
                      </a:lnTo>
                      <a:lnTo>
                        <a:pt x="599" y="34"/>
                      </a:lnTo>
                      <a:close/>
                    </a:path>
                  </a:pathLst>
                </a:custGeom>
                <a:solidFill>
                  <a:srgbClr val="C1C0D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763" name="Freeform 627"/>
                <p:cNvSpPr>
                  <a:spLocks noEditPoints="1"/>
                </p:cNvSpPr>
                <p:nvPr/>
              </p:nvSpPr>
              <p:spPr bwMode="auto">
                <a:xfrm>
                  <a:off x="1532" y="2140"/>
                  <a:ext cx="611" cy="438"/>
                </a:xfrm>
                <a:custGeom>
                  <a:avLst/>
                  <a:gdLst/>
                  <a:ahLst/>
                  <a:cxnLst>
                    <a:cxn ang="0">
                      <a:pos x="611" y="110"/>
                    </a:cxn>
                    <a:cxn ang="0">
                      <a:pos x="604" y="64"/>
                    </a:cxn>
                    <a:cxn ang="0">
                      <a:pos x="596" y="41"/>
                    </a:cxn>
                    <a:cxn ang="0">
                      <a:pos x="600" y="60"/>
                    </a:cxn>
                    <a:cxn ang="0">
                      <a:pos x="606" y="108"/>
                    </a:cxn>
                    <a:cxn ang="0">
                      <a:pos x="606" y="163"/>
                    </a:cxn>
                    <a:cxn ang="0">
                      <a:pos x="594" y="221"/>
                    </a:cxn>
                    <a:cxn ang="0">
                      <a:pos x="571" y="275"/>
                    </a:cxn>
                    <a:cxn ang="0">
                      <a:pos x="539" y="324"/>
                    </a:cxn>
                    <a:cxn ang="0">
                      <a:pos x="497" y="364"/>
                    </a:cxn>
                    <a:cxn ang="0">
                      <a:pos x="450" y="396"/>
                    </a:cxn>
                    <a:cxn ang="0">
                      <a:pos x="397" y="419"/>
                    </a:cxn>
                    <a:cxn ang="0">
                      <a:pos x="338" y="432"/>
                    </a:cxn>
                    <a:cxn ang="0">
                      <a:pos x="276" y="432"/>
                    </a:cxn>
                    <a:cxn ang="0">
                      <a:pos x="217" y="419"/>
                    </a:cxn>
                    <a:cxn ang="0">
                      <a:pos x="164" y="396"/>
                    </a:cxn>
                    <a:cxn ang="0">
                      <a:pos x="114" y="364"/>
                    </a:cxn>
                    <a:cxn ang="0">
                      <a:pos x="74" y="324"/>
                    </a:cxn>
                    <a:cxn ang="0">
                      <a:pos x="42" y="275"/>
                    </a:cxn>
                    <a:cxn ang="0">
                      <a:pos x="19" y="221"/>
                    </a:cxn>
                    <a:cxn ang="0">
                      <a:pos x="8" y="163"/>
                    </a:cxn>
                    <a:cxn ang="0">
                      <a:pos x="6" y="112"/>
                    </a:cxn>
                    <a:cxn ang="0">
                      <a:pos x="12" y="72"/>
                    </a:cxn>
                    <a:cxn ang="0">
                      <a:pos x="14" y="51"/>
                    </a:cxn>
                    <a:cxn ang="0">
                      <a:pos x="8" y="70"/>
                    </a:cxn>
                    <a:cxn ang="0">
                      <a:pos x="2" y="112"/>
                    </a:cxn>
                    <a:cxn ang="0">
                      <a:pos x="2" y="163"/>
                    </a:cxn>
                    <a:cxn ang="0">
                      <a:pos x="16" y="223"/>
                    </a:cxn>
                    <a:cxn ang="0">
                      <a:pos x="38" y="278"/>
                    </a:cxn>
                    <a:cxn ang="0">
                      <a:pos x="71" y="326"/>
                    </a:cxn>
                    <a:cxn ang="0">
                      <a:pos x="112" y="367"/>
                    </a:cxn>
                    <a:cxn ang="0">
                      <a:pos x="162" y="400"/>
                    </a:cxn>
                    <a:cxn ang="0">
                      <a:pos x="215" y="424"/>
                    </a:cxn>
                    <a:cxn ang="0">
                      <a:pos x="276" y="436"/>
                    </a:cxn>
                    <a:cxn ang="0">
                      <a:pos x="338" y="436"/>
                    </a:cxn>
                    <a:cxn ang="0">
                      <a:pos x="397" y="424"/>
                    </a:cxn>
                    <a:cxn ang="0">
                      <a:pos x="452" y="400"/>
                    </a:cxn>
                    <a:cxn ang="0">
                      <a:pos x="501" y="367"/>
                    </a:cxn>
                    <a:cxn ang="0">
                      <a:pos x="543" y="326"/>
                    </a:cxn>
                    <a:cxn ang="0">
                      <a:pos x="575" y="278"/>
                    </a:cxn>
                    <a:cxn ang="0">
                      <a:pos x="598" y="223"/>
                    </a:cxn>
                    <a:cxn ang="0">
                      <a:pos x="611" y="163"/>
                    </a:cxn>
                    <a:cxn ang="0">
                      <a:pos x="594" y="32"/>
                    </a:cxn>
                    <a:cxn ang="0">
                      <a:pos x="583" y="0"/>
                    </a:cxn>
                    <a:cxn ang="0">
                      <a:pos x="581" y="2"/>
                    </a:cxn>
                    <a:cxn ang="0">
                      <a:pos x="579" y="3"/>
                    </a:cxn>
                    <a:cxn ang="0">
                      <a:pos x="589" y="28"/>
                    </a:cxn>
                    <a:cxn ang="0">
                      <a:pos x="594" y="32"/>
                    </a:cxn>
                  </a:cxnLst>
                  <a:rect l="0" t="0" r="r" b="b"/>
                  <a:pathLst>
                    <a:path w="611" h="438">
                      <a:moveTo>
                        <a:pt x="611" y="132"/>
                      </a:moveTo>
                      <a:lnTo>
                        <a:pt x="611" y="110"/>
                      </a:lnTo>
                      <a:lnTo>
                        <a:pt x="609" y="87"/>
                      </a:lnTo>
                      <a:lnTo>
                        <a:pt x="604" y="64"/>
                      </a:lnTo>
                      <a:lnTo>
                        <a:pt x="598" y="43"/>
                      </a:lnTo>
                      <a:lnTo>
                        <a:pt x="596" y="41"/>
                      </a:lnTo>
                      <a:lnTo>
                        <a:pt x="592" y="39"/>
                      </a:lnTo>
                      <a:lnTo>
                        <a:pt x="600" y="60"/>
                      </a:lnTo>
                      <a:lnTo>
                        <a:pt x="604" y="85"/>
                      </a:lnTo>
                      <a:lnTo>
                        <a:pt x="606" y="108"/>
                      </a:lnTo>
                      <a:lnTo>
                        <a:pt x="608" y="132"/>
                      </a:lnTo>
                      <a:lnTo>
                        <a:pt x="606" y="163"/>
                      </a:lnTo>
                      <a:lnTo>
                        <a:pt x="602" y="193"/>
                      </a:lnTo>
                      <a:lnTo>
                        <a:pt x="594" y="221"/>
                      </a:lnTo>
                      <a:lnTo>
                        <a:pt x="583" y="250"/>
                      </a:lnTo>
                      <a:lnTo>
                        <a:pt x="571" y="275"/>
                      </a:lnTo>
                      <a:lnTo>
                        <a:pt x="556" y="301"/>
                      </a:lnTo>
                      <a:lnTo>
                        <a:pt x="539" y="324"/>
                      </a:lnTo>
                      <a:lnTo>
                        <a:pt x="520" y="345"/>
                      </a:lnTo>
                      <a:lnTo>
                        <a:pt x="497" y="364"/>
                      </a:lnTo>
                      <a:lnTo>
                        <a:pt x="475" y="381"/>
                      </a:lnTo>
                      <a:lnTo>
                        <a:pt x="450" y="396"/>
                      </a:lnTo>
                      <a:lnTo>
                        <a:pt x="424" y="409"/>
                      </a:lnTo>
                      <a:lnTo>
                        <a:pt x="397" y="419"/>
                      </a:lnTo>
                      <a:lnTo>
                        <a:pt x="367" y="426"/>
                      </a:lnTo>
                      <a:lnTo>
                        <a:pt x="338" y="432"/>
                      </a:lnTo>
                      <a:lnTo>
                        <a:pt x="306" y="434"/>
                      </a:lnTo>
                      <a:lnTo>
                        <a:pt x="276" y="432"/>
                      </a:lnTo>
                      <a:lnTo>
                        <a:pt x="245" y="426"/>
                      </a:lnTo>
                      <a:lnTo>
                        <a:pt x="217" y="419"/>
                      </a:lnTo>
                      <a:lnTo>
                        <a:pt x="190" y="409"/>
                      </a:lnTo>
                      <a:lnTo>
                        <a:pt x="164" y="396"/>
                      </a:lnTo>
                      <a:lnTo>
                        <a:pt x="139" y="381"/>
                      </a:lnTo>
                      <a:lnTo>
                        <a:pt x="114" y="364"/>
                      </a:lnTo>
                      <a:lnTo>
                        <a:pt x="93" y="345"/>
                      </a:lnTo>
                      <a:lnTo>
                        <a:pt x="74" y="324"/>
                      </a:lnTo>
                      <a:lnTo>
                        <a:pt x="57" y="301"/>
                      </a:lnTo>
                      <a:lnTo>
                        <a:pt x="42" y="275"/>
                      </a:lnTo>
                      <a:lnTo>
                        <a:pt x="29" y="250"/>
                      </a:lnTo>
                      <a:lnTo>
                        <a:pt x="19" y="221"/>
                      </a:lnTo>
                      <a:lnTo>
                        <a:pt x="12" y="193"/>
                      </a:lnTo>
                      <a:lnTo>
                        <a:pt x="8" y="163"/>
                      </a:lnTo>
                      <a:lnTo>
                        <a:pt x="6" y="132"/>
                      </a:lnTo>
                      <a:lnTo>
                        <a:pt x="6" y="112"/>
                      </a:lnTo>
                      <a:lnTo>
                        <a:pt x="8" y="93"/>
                      </a:lnTo>
                      <a:lnTo>
                        <a:pt x="12" y="72"/>
                      </a:lnTo>
                      <a:lnTo>
                        <a:pt x="16" y="53"/>
                      </a:lnTo>
                      <a:lnTo>
                        <a:pt x="14" y="51"/>
                      </a:lnTo>
                      <a:lnTo>
                        <a:pt x="12" y="51"/>
                      </a:lnTo>
                      <a:lnTo>
                        <a:pt x="8" y="70"/>
                      </a:lnTo>
                      <a:lnTo>
                        <a:pt x="4" y="91"/>
                      </a:lnTo>
                      <a:lnTo>
                        <a:pt x="2" y="112"/>
                      </a:lnTo>
                      <a:lnTo>
                        <a:pt x="0" y="132"/>
                      </a:lnTo>
                      <a:lnTo>
                        <a:pt x="2" y="163"/>
                      </a:lnTo>
                      <a:lnTo>
                        <a:pt x="8" y="193"/>
                      </a:lnTo>
                      <a:lnTo>
                        <a:pt x="16" y="223"/>
                      </a:lnTo>
                      <a:lnTo>
                        <a:pt x="25" y="252"/>
                      </a:lnTo>
                      <a:lnTo>
                        <a:pt x="38" y="278"/>
                      </a:lnTo>
                      <a:lnTo>
                        <a:pt x="54" y="303"/>
                      </a:lnTo>
                      <a:lnTo>
                        <a:pt x="71" y="326"/>
                      </a:lnTo>
                      <a:lnTo>
                        <a:pt x="92" y="349"/>
                      </a:lnTo>
                      <a:lnTo>
                        <a:pt x="112" y="367"/>
                      </a:lnTo>
                      <a:lnTo>
                        <a:pt x="135" y="385"/>
                      </a:lnTo>
                      <a:lnTo>
                        <a:pt x="162" y="400"/>
                      </a:lnTo>
                      <a:lnTo>
                        <a:pt x="188" y="413"/>
                      </a:lnTo>
                      <a:lnTo>
                        <a:pt x="215" y="424"/>
                      </a:lnTo>
                      <a:lnTo>
                        <a:pt x="245" y="432"/>
                      </a:lnTo>
                      <a:lnTo>
                        <a:pt x="276" y="436"/>
                      </a:lnTo>
                      <a:lnTo>
                        <a:pt x="306" y="438"/>
                      </a:lnTo>
                      <a:lnTo>
                        <a:pt x="338" y="436"/>
                      </a:lnTo>
                      <a:lnTo>
                        <a:pt x="368" y="432"/>
                      </a:lnTo>
                      <a:lnTo>
                        <a:pt x="397" y="424"/>
                      </a:lnTo>
                      <a:lnTo>
                        <a:pt x="425" y="413"/>
                      </a:lnTo>
                      <a:lnTo>
                        <a:pt x="452" y="400"/>
                      </a:lnTo>
                      <a:lnTo>
                        <a:pt x="477" y="385"/>
                      </a:lnTo>
                      <a:lnTo>
                        <a:pt x="501" y="367"/>
                      </a:lnTo>
                      <a:lnTo>
                        <a:pt x="522" y="349"/>
                      </a:lnTo>
                      <a:lnTo>
                        <a:pt x="543" y="326"/>
                      </a:lnTo>
                      <a:lnTo>
                        <a:pt x="560" y="303"/>
                      </a:lnTo>
                      <a:lnTo>
                        <a:pt x="575" y="278"/>
                      </a:lnTo>
                      <a:lnTo>
                        <a:pt x="589" y="252"/>
                      </a:lnTo>
                      <a:lnTo>
                        <a:pt x="598" y="223"/>
                      </a:lnTo>
                      <a:lnTo>
                        <a:pt x="606" y="193"/>
                      </a:lnTo>
                      <a:lnTo>
                        <a:pt x="611" y="163"/>
                      </a:lnTo>
                      <a:lnTo>
                        <a:pt x="611" y="132"/>
                      </a:lnTo>
                      <a:close/>
                      <a:moveTo>
                        <a:pt x="594" y="32"/>
                      </a:moveTo>
                      <a:lnTo>
                        <a:pt x="589" y="15"/>
                      </a:lnTo>
                      <a:lnTo>
                        <a:pt x="583" y="0"/>
                      </a:lnTo>
                      <a:lnTo>
                        <a:pt x="581" y="0"/>
                      </a:lnTo>
                      <a:lnTo>
                        <a:pt x="581" y="2"/>
                      </a:lnTo>
                      <a:lnTo>
                        <a:pt x="579" y="2"/>
                      </a:lnTo>
                      <a:lnTo>
                        <a:pt x="579" y="3"/>
                      </a:lnTo>
                      <a:lnTo>
                        <a:pt x="585" y="15"/>
                      </a:lnTo>
                      <a:lnTo>
                        <a:pt x="589" y="28"/>
                      </a:lnTo>
                      <a:lnTo>
                        <a:pt x="592" y="30"/>
                      </a:lnTo>
                      <a:lnTo>
                        <a:pt x="594" y="32"/>
                      </a:lnTo>
                      <a:close/>
                    </a:path>
                  </a:pathLst>
                </a:custGeom>
                <a:solidFill>
                  <a:srgbClr val="C1C0D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764" name="Freeform 628"/>
                <p:cNvSpPr>
                  <a:spLocks noEditPoints="1"/>
                </p:cNvSpPr>
                <p:nvPr/>
              </p:nvSpPr>
              <p:spPr bwMode="auto">
                <a:xfrm>
                  <a:off x="1536" y="2142"/>
                  <a:ext cx="605" cy="434"/>
                </a:xfrm>
                <a:custGeom>
                  <a:avLst/>
                  <a:gdLst/>
                  <a:ahLst/>
                  <a:cxnLst>
                    <a:cxn ang="0">
                      <a:pos x="605" y="106"/>
                    </a:cxn>
                    <a:cxn ang="0">
                      <a:pos x="598" y="60"/>
                    </a:cxn>
                    <a:cxn ang="0">
                      <a:pos x="588" y="37"/>
                    </a:cxn>
                    <a:cxn ang="0">
                      <a:pos x="592" y="58"/>
                    </a:cxn>
                    <a:cxn ang="0">
                      <a:pos x="600" y="106"/>
                    </a:cxn>
                    <a:cxn ang="0">
                      <a:pos x="600" y="161"/>
                    </a:cxn>
                    <a:cxn ang="0">
                      <a:pos x="588" y="219"/>
                    </a:cxn>
                    <a:cxn ang="0">
                      <a:pos x="566" y="273"/>
                    </a:cxn>
                    <a:cxn ang="0">
                      <a:pos x="533" y="320"/>
                    </a:cxn>
                    <a:cxn ang="0">
                      <a:pos x="492" y="360"/>
                    </a:cxn>
                    <a:cxn ang="0">
                      <a:pos x="444" y="392"/>
                    </a:cxn>
                    <a:cxn ang="0">
                      <a:pos x="391" y="415"/>
                    </a:cxn>
                    <a:cxn ang="0">
                      <a:pos x="332" y="426"/>
                    </a:cxn>
                    <a:cxn ang="0">
                      <a:pos x="272" y="426"/>
                    </a:cxn>
                    <a:cxn ang="0">
                      <a:pos x="215" y="415"/>
                    </a:cxn>
                    <a:cxn ang="0">
                      <a:pos x="160" y="392"/>
                    </a:cxn>
                    <a:cxn ang="0">
                      <a:pos x="112" y="360"/>
                    </a:cxn>
                    <a:cxn ang="0">
                      <a:pos x="72" y="320"/>
                    </a:cxn>
                    <a:cxn ang="0">
                      <a:pos x="40" y="273"/>
                    </a:cxn>
                    <a:cxn ang="0">
                      <a:pos x="17" y="219"/>
                    </a:cxn>
                    <a:cxn ang="0">
                      <a:pos x="6" y="161"/>
                    </a:cxn>
                    <a:cxn ang="0">
                      <a:pos x="4" y="110"/>
                    </a:cxn>
                    <a:cxn ang="0">
                      <a:pos x="10" y="72"/>
                    </a:cxn>
                    <a:cxn ang="0">
                      <a:pos x="12" y="51"/>
                    </a:cxn>
                    <a:cxn ang="0">
                      <a:pos x="6" y="70"/>
                    </a:cxn>
                    <a:cxn ang="0">
                      <a:pos x="0" y="110"/>
                    </a:cxn>
                    <a:cxn ang="0">
                      <a:pos x="0" y="161"/>
                    </a:cxn>
                    <a:cxn ang="0">
                      <a:pos x="14" y="219"/>
                    </a:cxn>
                    <a:cxn ang="0">
                      <a:pos x="36" y="274"/>
                    </a:cxn>
                    <a:cxn ang="0">
                      <a:pos x="69" y="324"/>
                    </a:cxn>
                    <a:cxn ang="0">
                      <a:pos x="110" y="364"/>
                    </a:cxn>
                    <a:cxn ang="0">
                      <a:pos x="158" y="396"/>
                    </a:cxn>
                    <a:cxn ang="0">
                      <a:pos x="213" y="420"/>
                    </a:cxn>
                    <a:cxn ang="0">
                      <a:pos x="272" y="432"/>
                    </a:cxn>
                    <a:cxn ang="0">
                      <a:pos x="334" y="432"/>
                    </a:cxn>
                    <a:cxn ang="0">
                      <a:pos x="393" y="420"/>
                    </a:cxn>
                    <a:cxn ang="0">
                      <a:pos x="448" y="396"/>
                    </a:cxn>
                    <a:cxn ang="0">
                      <a:pos x="495" y="364"/>
                    </a:cxn>
                    <a:cxn ang="0">
                      <a:pos x="537" y="324"/>
                    </a:cxn>
                    <a:cxn ang="0">
                      <a:pos x="569" y="274"/>
                    </a:cxn>
                    <a:cxn ang="0">
                      <a:pos x="592" y="219"/>
                    </a:cxn>
                    <a:cxn ang="0">
                      <a:pos x="604" y="161"/>
                    </a:cxn>
                    <a:cxn ang="0">
                      <a:pos x="588" y="28"/>
                    </a:cxn>
                    <a:cxn ang="0">
                      <a:pos x="577" y="0"/>
                    </a:cxn>
                    <a:cxn ang="0">
                      <a:pos x="571" y="1"/>
                    </a:cxn>
                    <a:cxn ang="0">
                      <a:pos x="583" y="24"/>
                    </a:cxn>
                    <a:cxn ang="0">
                      <a:pos x="588" y="28"/>
                    </a:cxn>
                  </a:cxnLst>
                  <a:rect l="0" t="0" r="r" b="b"/>
                  <a:pathLst>
                    <a:path w="605" h="434">
                      <a:moveTo>
                        <a:pt x="605" y="130"/>
                      </a:moveTo>
                      <a:lnTo>
                        <a:pt x="605" y="106"/>
                      </a:lnTo>
                      <a:lnTo>
                        <a:pt x="602" y="83"/>
                      </a:lnTo>
                      <a:lnTo>
                        <a:pt x="598" y="60"/>
                      </a:lnTo>
                      <a:lnTo>
                        <a:pt x="592" y="39"/>
                      </a:lnTo>
                      <a:lnTo>
                        <a:pt x="588" y="37"/>
                      </a:lnTo>
                      <a:lnTo>
                        <a:pt x="586" y="36"/>
                      </a:lnTo>
                      <a:lnTo>
                        <a:pt x="592" y="58"/>
                      </a:lnTo>
                      <a:lnTo>
                        <a:pt x="598" y="81"/>
                      </a:lnTo>
                      <a:lnTo>
                        <a:pt x="600" y="106"/>
                      </a:lnTo>
                      <a:lnTo>
                        <a:pt x="602" y="130"/>
                      </a:lnTo>
                      <a:lnTo>
                        <a:pt x="600" y="161"/>
                      </a:lnTo>
                      <a:lnTo>
                        <a:pt x="596" y="191"/>
                      </a:lnTo>
                      <a:lnTo>
                        <a:pt x="588" y="219"/>
                      </a:lnTo>
                      <a:lnTo>
                        <a:pt x="577" y="246"/>
                      </a:lnTo>
                      <a:lnTo>
                        <a:pt x="566" y="273"/>
                      </a:lnTo>
                      <a:lnTo>
                        <a:pt x="550" y="297"/>
                      </a:lnTo>
                      <a:lnTo>
                        <a:pt x="533" y="320"/>
                      </a:lnTo>
                      <a:lnTo>
                        <a:pt x="514" y="341"/>
                      </a:lnTo>
                      <a:lnTo>
                        <a:pt x="492" y="360"/>
                      </a:lnTo>
                      <a:lnTo>
                        <a:pt x="469" y="377"/>
                      </a:lnTo>
                      <a:lnTo>
                        <a:pt x="444" y="392"/>
                      </a:lnTo>
                      <a:lnTo>
                        <a:pt x="420" y="405"/>
                      </a:lnTo>
                      <a:lnTo>
                        <a:pt x="391" y="415"/>
                      </a:lnTo>
                      <a:lnTo>
                        <a:pt x="363" y="422"/>
                      </a:lnTo>
                      <a:lnTo>
                        <a:pt x="332" y="426"/>
                      </a:lnTo>
                      <a:lnTo>
                        <a:pt x="302" y="428"/>
                      </a:lnTo>
                      <a:lnTo>
                        <a:pt x="272" y="426"/>
                      </a:lnTo>
                      <a:lnTo>
                        <a:pt x="243" y="422"/>
                      </a:lnTo>
                      <a:lnTo>
                        <a:pt x="215" y="415"/>
                      </a:lnTo>
                      <a:lnTo>
                        <a:pt x="186" y="405"/>
                      </a:lnTo>
                      <a:lnTo>
                        <a:pt x="160" y="392"/>
                      </a:lnTo>
                      <a:lnTo>
                        <a:pt x="135" y="377"/>
                      </a:lnTo>
                      <a:lnTo>
                        <a:pt x="112" y="360"/>
                      </a:lnTo>
                      <a:lnTo>
                        <a:pt x="91" y="341"/>
                      </a:lnTo>
                      <a:lnTo>
                        <a:pt x="72" y="320"/>
                      </a:lnTo>
                      <a:lnTo>
                        <a:pt x="55" y="297"/>
                      </a:lnTo>
                      <a:lnTo>
                        <a:pt x="40" y="273"/>
                      </a:lnTo>
                      <a:lnTo>
                        <a:pt x="27" y="246"/>
                      </a:lnTo>
                      <a:lnTo>
                        <a:pt x="17" y="219"/>
                      </a:lnTo>
                      <a:lnTo>
                        <a:pt x="10" y="191"/>
                      </a:lnTo>
                      <a:lnTo>
                        <a:pt x="6" y="161"/>
                      </a:lnTo>
                      <a:lnTo>
                        <a:pt x="4" y="130"/>
                      </a:lnTo>
                      <a:lnTo>
                        <a:pt x="4" y="110"/>
                      </a:lnTo>
                      <a:lnTo>
                        <a:pt x="6" y="91"/>
                      </a:lnTo>
                      <a:lnTo>
                        <a:pt x="10" y="72"/>
                      </a:lnTo>
                      <a:lnTo>
                        <a:pt x="14" y="53"/>
                      </a:lnTo>
                      <a:lnTo>
                        <a:pt x="12" y="51"/>
                      </a:lnTo>
                      <a:lnTo>
                        <a:pt x="10" y="49"/>
                      </a:lnTo>
                      <a:lnTo>
                        <a:pt x="6" y="70"/>
                      </a:lnTo>
                      <a:lnTo>
                        <a:pt x="2" y="89"/>
                      </a:lnTo>
                      <a:lnTo>
                        <a:pt x="0" y="110"/>
                      </a:lnTo>
                      <a:lnTo>
                        <a:pt x="0" y="130"/>
                      </a:lnTo>
                      <a:lnTo>
                        <a:pt x="0" y="161"/>
                      </a:lnTo>
                      <a:lnTo>
                        <a:pt x="6" y="191"/>
                      </a:lnTo>
                      <a:lnTo>
                        <a:pt x="14" y="219"/>
                      </a:lnTo>
                      <a:lnTo>
                        <a:pt x="23" y="248"/>
                      </a:lnTo>
                      <a:lnTo>
                        <a:pt x="36" y="274"/>
                      </a:lnTo>
                      <a:lnTo>
                        <a:pt x="51" y="299"/>
                      </a:lnTo>
                      <a:lnTo>
                        <a:pt x="69" y="324"/>
                      </a:lnTo>
                      <a:lnTo>
                        <a:pt x="88" y="345"/>
                      </a:lnTo>
                      <a:lnTo>
                        <a:pt x="110" y="364"/>
                      </a:lnTo>
                      <a:lnTo>
                        <a:pt x="133" y="381"/>
                      </a:lnTo>
                      <a:lnTo>
                        <a:pt x="158" y="396"/>
                      </a:lnTo>
                      <a:lnTo>
                        <a:pt x="184" y="409"/>
                      </a:lnTo>
                      <a:lnTo>
                        <a:pt x="213" y="420"/>
                      </a:lnTo>
                      <a:lnTo>
                        <a:pt x="241" y="426"/>
                      </a:lnTo>
                      <a:lnTo>
                        <a:pt x="272" y="432"/>
                      </a:lnTo>
                      <a:lnTo>
                        <a:pt x="302" y="434"/>
                      </a:lnTo>
                      <a:lnTo>
                        <a:pt x="334" y="432"/>
                      </a:lnTo>
                      <a:lnTo>
                        <a:pt x="364" y="426"/>
                      </a:lnTo>
                      <a:lnTo>
                        <a:pt x="393" y="420"/>
                      </a:lnTo>
                      <a:lnTo>
                        <a:pt x="421" y="409"/>
                      </a:lnTo>
                      <a:lnTo>
                        <a:pt x="448" y="396"/>
                      </a:lnTo>
                      <a:lnTo>
                        <a:pt x="473" y="381"/>
                      </a:lnTo>
                      <a:lnTo>
                        <a:pt x="495" y="364"/>
                      </a:lnTo>
                      <a:lnTo>
                        <a:pt x="516" y="345"/>
                      </a:lnTo>
                      <a:lnTo>
                        <a:pt x="537" y="324"/>
                      </a:lnTo>
                      <a:lnTo>
                        <a:pt x="554" y="299"/>
                      </a:lnTo>
                      <a:lnTo>
                        <a:pt x="569" y="274"/>
                      </a:lnTo>
                      <a:lnTo>
                        <a:pt x="583" y="248"/>
                      </a:lnTo>
                      <a:lnTo>
                        <a:pt x="592" y="219"/>
                      </a:lnTo>
                      <a:lnTo>
                        <a:pt x="600" y="191"/>
                      </a:lnTo>
                      <a:lnTo>
                        <a:pt x="604" y="161"/>
                      </a:lnTo>
                      <a:lnTo>
                        <a:pt x="605" y="130"/>
                      </a:lnTo>
                      <a:close/>
                      <a:moveTo>
                        <a:pt x="588" y="28"/>
                      </a:moveTo>
                      <a:lnTo>
                        <a:pt x="583" y="13"/>
                      </a:lnTo>
                      <a:lnTo>
                        <a:pt x="577" y="0"/>
                      </a:lnTo>
                      <a:lnTo>
                        <a:pt x="575" y="1"/>
                      </a:lnTo>
                      <a:lnTo>
                        <a:pt x="571" y="1"/>
                      </a:lnTo>
                      <a:lnTo>
                        <a:pt x="577" y="13"/>
                      </a:lnTo>
                      <a:lnTo>
                        <a:pt x="583" y="24"/>
                      </a:lnTo>
                      <a:lnTo>
                        <a:pt x="585" y="26"/>
                      </a:lnTo>
                      <a:lnTo>
                        <a:pt x="588" y="28"/>
                      </a:lnTo>
                      <a:close/>
                    </a:path>
                  </a:pathLst>
                </a:custGeom>
                <a:solidFill>
                  <a:srgbClr val="C1C0D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765" name="Freeform 629"/>
                <p:cNvSpPr>
                  <a:spLocks noEditPoints="1"/>
                </p:cNvSpPr>
                <p:nvPr/>
              </p:nvSpPr>
              <p:spPr bwMode="auto">
                <a:xfrm>
                  <a:off x="1538" y="2143"/>
                  <a:ext cx="602" cy="431"/>
                </a:xfrm>
                <a:custGeom>
                  <a:avLst/>
                  <a:gdLst/>
                  <a:ahLst/>
                  <a:cxnLst>
                    <a:cxn ang="0">
                      <a:pos x="600" y="105"/>
                    </a:cxn>
                    <a:cxn ang="0">
                      <a:pos x="594" y="57"/>
                    </a:cxn>
                    <a:cxn ang="0">
                      <a:pos x="584" y="35"/>
                    </a:cxn>
                    <a:cxn ang="0">
                      <a:pos x="588" y="55"/>
                    </a:cxn>
                    <a:cxn ang="0">
                      <a:pos x="596" y="105"/>
                    </a:cxn>
                    <a:cxn ang="0">
                      <a:pos x="596" y="160"/>
                    </a:cxn>
                    <a:cxn ang="0">
                      <a:pos x="584" y="217"/>
                    </a:cxn>
                    <a:cxn ang="0">
                      <a:pos x="562" y="270"/>
                    </a:cxn>
                    <a:cxn ang="0">
                      <a:pos x="529" y="317"/>
                    </a:cxn>
                    <a:cxn ang="0">
                      <a:pos x="490" y="357"/>
                    </a:cxn>
                    <a:cxn ang="0">
                      <a:pos x="442" y="389"/>
                    </a:cxn>
                    <a:cxn ang="0">
                      <a:pos x="389" y="412"/>
                    </a:cxn>
                    <a:cxn ang="0">
                      <a:pos x="330" y="423"/>
                    </a:cxn>
                    <a:cxn ang="0">
                      <a:pos x="270" y="423"/>
                    </a:cxn>
                    <a:cxn ang="0">
                      <a:pos x="213" y="412"/>
                    </a:cxn>
                    <a:cxn ang="0">
                      <a:pos x="160" y="389"/>
                    </a:cxn>
                    <a:cxn ang="0">
                      <a:pos x="112" y="357"/>
                    </a:cxn>
                    <a:cxn ang="0">
                      <a:pos x="72" y="317"/>
                    </a:cxn>
                    <a:cxn ang="0">
                      <a:pos x="40" y="270"/>
                    </a:cxn>
                    <a:cxn ang="0">
                      <a:pos x="17" y="217"/>
                    </a:cxn>
                    <a:cxn ang="0">
                      <a:pos x="6" y="160"/>
                    </a:cxn>
                    <a:cxn ang="0">
                      <a:pos x="6" y="109"/>
                    </a:cxn>
                    <a:cxn ang="0">
                      <a:pos x="10" y="71"/>
                    </a:cxn>
                    <a:cxn ang="0">
                      <a:pos x="12" y="52"/>
                    </a:cxn>
                    <a:cxn ang="0">
                      <a:pos x="6" y="69"/>
                    </a:cxn>
                    <a:cxn ang="0">
                      <a:pos x="0" y="109"/>
                    </a:cxn>
                    <a:cxn ang="0">
                      <a:pos x="2" y="160"/>
                    </a:cxn>
                    <a:cxn ang="0">
                      <a:pos x="13" y="218"/>
                    </a:cxn>
                    <a:cxn ang="0">
                      <a:pos x="36" y="272"/>
                    </a:cxn>
                    <a:cxn ang="0">
                      <a:pos x="68" y="321"/>
                    </a:cxn>
                    <a:cxn ang="0">
                      <a:pos x="108" y="361"/>
                    </a:cxn>
                    <a:cxn ang="0">
                      <a:pos x="158" y="393"/>
                    </a:cxn>
                    <a:cxn ang="0">
                      <a:pos x="211" y="416"/>
                    </a:cxn>
                    <a:cxn ang="0">
                      <a:pos x="270" y="429"/>
                    </a:cxn>
                    <a:cxn ang="0">
                      <a:pos x="332" y="429"/>
                    </a:cxn>
                    <a:cxn ang="0">
                      <a:pos x="391" y="416"/>
                    </a:cxn>
                    <a:cxn ang="0">
                      <a:pos x="444" y="393"/>
                    </a:cxn>
                    <a:cxn ang="0">
                      <a:pos x="491" y="361"/>
                    </a:cxn>
                    <a:cxn ang="0">
                      <a:pos x="533" y="321"/>
                    </a:cxn>
                    <a:cxn ang="0">
                      <a:pos x="565" y="272"/>
                    </a:cxn>
                    <a:cxn ang="0">
                      <a:pos x="588" y="218"/>
                    </a:cxn>
                    <a:cxn ang="0">
                      <a:pos x="600" y="160"/>
                    </a:cxn>
                    <a:cxn ang="0">
                      <a:pos x="583" y="25"/>
                    </a:cxn>
                    <a:cxn ang="0">
                      <a:pos x="573" y="0"/>
                    </a:cxn>
                    <a:cxn ang="0">
                      <a:pos x="567" y="2"/>
                    </a:cxn>
                    <a:cxn ang="0">
                      <a:pos x="577" y="21"/>
                    </a:cxn>
                    <a:cxn ang="0">
                      <a:pos x="583" y="25"/>
                    </a:cxn>
                  </a:cxnLst>
                  <a:rect l="0" t="0" r="r" b="b"/>
                  <a:pathLst>
                    <a:path w="602" h="431">
                      <a:moveTo>
                        <a:pt x="602" y="129"/>
                      </a:moveTo>
                      <a:lnTo>
                        <a:pt x="600" y="105"/>
                      </a:lnTo>
                      <a:lnTo>
                        <a:pt x="598" y="82"/>
                      </a:lnTo>
                      <a:lnTo>
                        <a:pt x="594" y="57"/>
                      </a:lnTo>
                      <a:lnTo>
                        <a:pt x="586" y="36"/>
                      </a:lnTo>
                      <a:lnTo>
                        <a:pt x="584" y="35"/>
                      </a:lnTo>
                      <a:lnTo>
                        <a:pt x="581" y="33"/>
                      </a:lnTo>
                      <a:lnTo>
                        <a:pt x="588" y="55"/>
                      </a:lnTo>
                      <a:lnTo>
                        <a:pt x="592" y="80"/>
                      </a:lnTo>
                      <a:lnTo>
                        <a:pt x="596" y="105"/>
                      </a:lnTo>
                      <a:lnTo>
                        <a:pt x="598" y="129"/>
                      </a:lnTo>
                      <a:lnTo>
                        <a:pt x="596" y="160"/>
                      </a:lnTo>
                      <a:lnTo>
                        <a:pt x="590" y="188"/>
                      </a:lnTo>
                      <a:lnTo>
                        <a:pt x="584" y="217"/>
                      </a:lnTo>
                      <a:lnTo>
                        <a:pt x="573" y="245"/>
                      </a:lnTo>
                      <a:lnTo>
                        <a:pt x="562" y="270"/>
                      </a:lnTo>
                      <a:lnTo>
                        <a:pt x="546" y="294"/>
                      </a:lnTo>
                      <a:lnTo>
                        <a:pt x="529" y="317"/>
                      </a:lnTo>
                      <a:lnTo>
                        <a:pt x="510" y="338"/>
                      </a:lnTo>
                      <a:lnTo>
                        <a:pt x="490" y="357"/>
                      </a:lnTo>
                      <a:lnTo>
                        <a:pt x="467" y="374"/>
                      </a:lnTo>
                      <a:lnTo>
                        <a:pt x="442" y="389"/>
                      </a:lnTo>
                      <a:lnTo>
                        <a:pt x="416" y="402"/>
                      </a:lnTo>
                      <a:lnTo>
                        <a:pt x="389" y="412"/>
                      </a:lnTo>
                      <a:lnTo>
                        <a:pt x="361" y="419"/>
                      </a:lnTo>
                      <a:lnTo>
                        <a:pt x="330" y="423"/>
                      </a:lnTo>
                      <a:lnTo>
                        <a:pt x="300" y="425"/>
                      </a:lnTo>
                      <a:lnTo>
                        <a:pt x="270" y="423"/>
                      </a:lnTo>
                      <a:lnTo>
                        <a:pt x="241" y="419"/>
                      </a:lnTo>
                      <a:lnTo>
                        <a:pt x="213" y="412"/>
                      </a:lnTo>
                      <a:lnTo>
                        <a:pt x="186" y="402"/>
                      </a:lnTo>
                      <a:lnTo>
                        <a:pt x="160" y="389"/>
                      </a:lnTo>
                      <a:lnTo>
                        <a:pt x="135" y="374"/>
                      </a:lnTo>
                      <a:lnTo>
                        <a:pt x="112" y="357"/>
                      </a:lnTo>
                      <a:lnTo>
                        <a:pt x="91" y="338"/>
                      </a:lnTo>
                      <a:lnTo>
                        <a:pt x="72" y="317"/>
                      </a:lnTo>
                      <a:lnTo>
                        <a:pt x="55" y="294"/>
                      </a:lnTo>
                      <a:lnTo>
                        <a:pt x="40" y="270"/>
                      </a:lnTo>
                      <a:lnTo>
                        <a:pt x="27" y="245"/>
                      </a:lnTo>
                      <a:lnTo>
                        <a:pt x="17" y="217"/>
                      </a:lnTo>
                      <a:lnTo>
                        <a:pt x="10" y="188"/>
                      </a:lnTo>
                      <a:lnTo>
                        <a:pt x="6" y="160"/>
                      </a:lnTo>
                      <a:lnTo>
                        <a:pt x="4" y="129"/>
                      </a:lnTo>
                      <a:lnTo>
                        <a:pt x="6" y="109"/>
                      </a:lnTo>
                      <a:lnTo>
                        <a:pt x="8" y="90"/>
                      </a:lnTo>
                      <a:lnTo>
                        <a:pt x="10" y="71"/>
                      </a:lnTo>
                      <a:lnTo>
                        <a:pt x="15" y="52"/>
                      </a:lnTo>
                      <a:lnTo>
                        <a:pt x="12" y="52"/>
                      </a:lnTo>
                      <a:lnTo>
                        <a:pt x="10" y="50"/>
                      </a:lnTo>
                      <a:lnTo>
                        <a:pt x="6" y="69"/>
                      </a:lnTo>
                      <a:lnTo>
                        <a:pt x="2" y="90"/>
                      </a:lnTo>
                      <a:lnTo>
                        <a:pt x="0" y="109"/>
                      </a:lnTo>
                      <a:lnTo>
                        <a:pt x="0" y="129"/>
                      </a:lnTo>
                      <a:lnTo>
                        <a:pt x="2" y="160"/>
                      </a:lnTo>
                      <a:lnTo>
                        <a:pt x="6" y="190"/>
                      </a:lnTo>
                      <a:lnTo>
                        <a:pt x="13" y="218"/>
                      </a:lnTo>
                      <a:lnTo>
                        <a:pt x="23" y="247"/>
                      </a:lnTo>
                      <a:lnTo>
                        <a:pt x="36" y="272"/>
                      </a:lnTo>
                      <a:lnTo>
                        <a:pt x="51" y="298"/>
                      </a:lnTo>
                      <a:lnTo>
                        <a:pt x="68" y="321"/>
                      </a:lnTo>
                      <a:lnTo>
                        <a:pt x="87" y="342"/>
                      </a:lnTo>
                      <a:lnTo>
                        <a:pt x="108" y="361"/>
                      </a:lnTo>
                      <a:lnTo>
                        <a:pt x="133" y="378"/>
                      </a:lnTo>
                      <a:lnTo>
                        <a:pt x="158" y="393"/>
                      </a:lnTo>
                      <a:lnTo>
                        <a:pt x="184" y="406"/>
                      </a:lnTo>
                      <a:lnTo>
                        <a:pt x="211" y="416"/>
                      </a:lnTo>
                      <a:lnTo>
                        <a:pt x="239" y="423"/>
                      </a:lnTo>
                      <a:lnTo>
                        <a:pt x="270" y="429"/>
                      </a:lnTo>
                      <a:lnTo>
                        <a:pt x="300" y="431"/>
                      </a:lnTo>
                      <a:lnTo>
                        <a:pt x="332" y="429"/>
                      </a:lnTo>
                      <a:lnTo>
                        <a:pt x="361" y="423"/>
                      </a:lnTo>
                      <a:lnTo>
                        <a:pt x="391" y="416"/>
                      </a:lnTo>
                      <a:lnTo>
                        <a:pt x="418" y="406"/>
                      </a:lnTo>
                      <a:lnTo>
                        <a:pt x="444" y="393"/>
                      </a:lnTo>
                      <a:lnTo>
                        <a:pt x="469" y="378"/>
                      </a:lnTo>
                      <a:lnTo>
                        <a:pt x="491" y="361"/>
                      </a:lnTo>
                      <a:lnTo>
                        <a:pt x="514" y="342"/>
                      </a:lnTo>
                      <a:lnTo>
                        <a:pt x="533" y="321"/>
                      </a:lnTo>
                      <a:lnTo>
                        <a:pt x="550" y="298"/>
                      </a:lnTo>
                      <a:lnTo>
                        <a:pt x="565" y="272"/>
                      </a:lnTo>
                      <a:lnTo>
                        <a:pt x="577" y="247"/>
                      </a:lnTo>
                      <a:lnTo>
                        <a:pt x="588" y="218"/>
                      </a:lnTo>
                      <a:lnTo>
                        <a:pt x="596" y="190"/>
                      </a:lnTo>
                      <a:lnTo>
                        <a:pt x="600" y="160"/>
                      </a:lnTo>
                      <a:lnTo>
                        <a:pt x="602" y="129"/>
                      </a:lnTo>
                      <a:close/>
                      <a:moveTo>
                        <a:pt x="583" y="25"/>
                      </a:moveTo>
                      <a:lnTo>
                        <a:pt x="579" y="12"/>
                      </a:lnTo>
                      <a:lnTo>
                        <a:pt x="573" y="0"/>
                      </a:lnTo>
                      <a:lnTo>
                        <a:pt x="571" y="0"/>
                      </a:lnTo>
                      <a:lnTo>
                        <a:pt x="567" y="2"/>
                      </a:lnTo>
                      <a:lnTo>
                        <a:pt x="573" y="12"/>
                      </a:lnTo>
                      <a:lnTo>
                        <a:pt x="577" y="21"/>
                      </a:lnTo>
                      <a:lnTo>
                        <a:pt x="581" y="23"/>
                      </a:lnTo>
                      <a:lnTo>
                        <a:pt x="583" y="25"/>
                      </a:lnTo>
                      <a:close/>
                    </a:path>
                  </a:pathLst>
                </a:custGeom>
                <a:solidFill>
                  <a:srgbClr val="C2C1D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766" name="Freeform 630"/>
                <p:cNvSpPr>
                  <a:spLocks noEditPoints="1"/>
                </p:cNvSpPr>
                <p:nvPr/>
              </p:nvSpPr>
              <p:spPr bwMode="auto">
                <a:xfrm>
                  <a:off x="1540" y="2143"/>
                  <a:ext cx="598" cy="427"/>
                </a:xfrm>
                <a:custGeom>
                  <a:avLst/>
                  <a:gdLst/>
                  <a:ahLst/>
                  <a:cxnLst>
                    <a:cxn ang="0">
                      <a:pos x="596" y="105"/>
                    </a:cxn>
                    <a:cxn ang="0">
                      <a:pos x="588" y="57"/>
                    </a:cxn>
                    <a:cxn ang="0">
                      <a:pos x="579" y="33"/>
                    </a:cxn>
                    <a:cxn ang="0">
                      <a:pos x="582" y="54"/>
                    </a:cxn>
                    <a:cxn ang="0">
                      <a:pos x="592" y="103"/>
                    </a:cxn>
                    <a:cxn ang="0">
                      <a:pos x="592" y="160"/>
                    </a:cxn>
                    <a:cxn ang="0">
                      <a:pos x="579" y="217"/>
                    </a:cxn>
                    <a:cxn ang="0">
                      <a:pos x="558" y="270"/>
                    </a:cxn>
                    <a:cxn ang="0">
                      <a:pos x="526" y="315"/>
                    </a:cxn>
                    <a:cxn ang="0">
                      <a:pos x="486" y="355"/>
                    </a:cxn>
                    <a:cxn ang="0">
                      <a:pos x="438" y="387"/>
                    </a:cxn>
                    <a:cxn ang="0">
                      <a:pos x="385" y="410"/>
                    </a:cxn>
                    <a:cxn ang="0">
                      <a:pos x="328" y="421"/>
                    </a:cxn>
                    <a:cxn ang="0">
                      <a:pos x="269" y="421"/>
                    </a:cxn>
                    <a:cxn ang="0">
                      <a:pos x="211" y="410"/>
                    </a:cxn>
                    <a:cxn ang="0">
                      <a:pos x="158" y="387"/>
                    </a:cxn>
                    <a:cxn ang="0">
                      <a:pos x="112" y="355"/>
                    </a:cxn>
                    <a:cxn ang="0">
                      <a:pos x="72" y="315"/>
                    </a:cxn>
                    <a:cxn ang="0">
                      <a:pos x="40" y="270"/>
                    </a:cxn>
                    <a:cxn ang="0">
                      <a:pos x="17" y="217"/>
                    </a:cxn>
                    <a:cxn ang="0">
                      <a:pos x="6" y="160"/>
                    </a:cxn>
                    <a:cxn ang="0">
                      <a:pos x="6" y="110"/>
                    </a:cxn>
                    <a:cxn ang="0">
                      <a:pos x="10" y="72"/>
                    </a:cxn>
                    <a:cxn ang="0">
                      <a:pos x="13" y="52"/>
                    </a:cxn>
                    <a:cxn ang="0">
                      <a:pos x="6" y="71"/>
                    </a:cxn>
                    <a:cxn ang="0">
                      <a:pos x="0" y="109"/>
                    </a:cxn>
                    <a:cxn ang="0">
                      <a:pos x="2" y="160"/>
                    </a:cxn>
                    <a:cxn ang="0">
                      <a:pos x="13" y="218"/>
                    </a:cxn>
                    <a:cxn ang="0">
                      <a:pos x="36" y="272"/>
                    </a:cxn>
                    <a:cxn ang="0">
                      <a:pos x="68" y="319"/>
                    </a:cxn>
                    <a:cxn ang="0">
                      <a:pos x="108" y="359"/>
                    </a:cxn>
                    <a:cxn ang="0">
                      <a:pos x="156" y="391"/>
                    </a:cxn>
                    <a:cxn ang="0">
                      <a:pos x="211" y="414"/>
                    </a:cxn>
                    <a:cxn ang="0">
                      <a:pos x="268" y="425"/>
                    </a:cxn>
                    <a:cxn ang="0">
                      <a:pos x="328" y="425"/>
                    </a:cxn>
                    <a:cxn ang="0">
                      <a:pos x="387" y="414"/>
                    </a:cxn>
                    <a:cxn ang="0">
                      <a:pos x="440" y="391"/>
                    </a:cxn>
                    <a:cxn ang="0">
                      <a:pos x="488" y="359"/>
                    </a:cxn>
                    <a:cxn ang="0">
                      <a:pos x="529" y="319"/>
                    </a:cxn>
                    <a:cxn ang="0">
                      <a:pos x="562" y="272"/>
                    </a:cxn>
                    <a:cxn ang="0">
                      <a:pos x="584" y="218"/>
                    </a:cxn>
                    <a:cxn ang="0">
                      <a:pos x="596" y="160"/>
                    </a:cxn>
                    <a:cxn ang="0">
                      <a:pos x="579" y="23"/>
                    </a:cxn>
                    <a:cxn ang="0">
                      <a:pos x="567" y="0"/>
                    </a:cxn>
                    <a:cxn ang="0">
                      <a:pos x="563" y="2"/>
                    </a:cxn>
                    <a:cxn ang="0">
                      <a:pos x="571" y="19"/>
                    </a:cxn>
                    <a:cxn ang="0">
                      <a:pos x="579" y="23"/>
                    </a:cxn>
                  </a:cxnLst>
                  <a:rect l="0" t="0" r="r" b="b"/>
                  <a:pathLst>
                    <a:path w="598" h="427">
                      <a:moveTo>
                        <a:pt x="598" y="129"/>
                      </a:moveTo>
                      <a:lnTo>
                        <a:pt x="596" y="105"/>
                      </a:lnTo>
                      <a:lnTo>
                        <a:pt x="594" y="80"/>
                      </a:lnTo>
                      <a:lnTo>
                        <a:pt x="588" y="57"/>
                      </a:lnTo>
                      <a:lnTo>
                        <a:pt x="582" y="35"/>
                      </a:lnTo>
                      <a:lnTo>
                        <a:pt x="579" y="33"/>
                      </a:lnTo>
                      <a:lnTo>
                        <a:pt x="575" y="31"/>
                      </a:lnTo>
                      <a:lnTo>
                        <a:pt x="582" y="54"/>
                      </a:lnTo>
                      <a:lnTo>
                        <a:pt x="588" y="78"/>
                      </a:lnTo>
                      <a:lnTo>
                        <a:pt x="592" y="103"/>
                      </a:lnTo>
                      <a:lnTo>
                        <a:pt x="592" y="129"/>
                      </a:lnTo>
                      <a:lnTo>
                        <a:pt x="592" y="160"/>
                      </a:lnTo>
                      <a:lnTo>
                        <a:pt x="586" y="188"/>
                      </a:lnTo>
                      <a:lnTo>
                        <a:pt x="579" y="217"/>
                      </a:lnTo>
                      <a:lnTo>
                        <a:pt x="569" y="243"/>
                      </a:lnTo>
                      <a:lnTo>
                        <a:pt x="558" y="270"/>
                      </a:lnTo>
                      <a:lnTo>
                        <a:pt x="543" y="294"/>
                      </a:lnTo>
                      <a:lnTo>
                        <a:pt x="526" y="315"/>
                      </a:lnTo>
                      <a:lnTo>
                        <a:pt x="507" y="336"/>
                      </a:lnTo>
                      <a:lnTo>
                        <a:pt x="486" y="355"/>
                      </a:lnTo>
                      <a:lnTo>
                        <a:pt x="463" y="372"/>
                      </a:lnTo>
                      <a:lnTo>
                        <a:pt x="438" y="387"/>
                      </a:lnTo>
                      <a:lnTo>
                        <a:pt x="414" y="401"/>
                      </a:lnTo>
                      <a:lnTo>
                        <a:pt x="385" y="410"/>
                      </a:lnTo>
                      <a:lnTo>
                        <a:pt x="359" y="418"/>
                      </a:lnTo>
                      <a:lnTo>
                        <a:pt x="328" y="421"/>
                      </a:lnTo>
                      <a:lnTo>
                        <a:pt x="298" y="423"/>
                      </a:lnTo>
                      <a:lnTo>
                        <a:pt x="269" y="421"/>
                      </a:lnTo>
                      <a:lnTo>
                        <a:pt x="239" y="418"/>
                      </a:lnTo>
                      <a:lnTo>
                        <a:pt x="211" y="410"/>
                      </a:lnTo>
                      <a:lnTo>
                        <a:pt x="184" y="401"/>
                      </a:lnTo>
                      <a:lnTo>
                        <a:pt x="158" y="387"/>
                      </a:lnTo>
                      <a:lnTo>
                        <a:pt x="135" y="372"/>
                      </a:lnTo>
                      <a:lnTo>
                        <a:pt x="112" y="355"/>
                      </a:lnTo>
                      <a:lnTo>
                        <a:pt x="91" y="336"/>
                      </a:lnTo>
                      <a:lnTo>
                        <a:pt x="72" y="315"/>
                      </a:lnTo>
                      <a:lnTo>
                        <a:pt x="55" y="294"/>
                      </a:lnTo>
                      <a:lnTo>
                        <a:pt x="40" y="270"/>
                      </a:lnTo>
                      <a:lnTo>
                        <a:pt x="29" y="243"/>
                      </a:lnTo>
                      <a:lnTo>
                        <a:pt x="17" y="217"/>
                      </a:lnTo>
                      <a:lnTo>
                        <a:pt x="11" y="188"/>
                      </a:lnTo>
                      <a:lnTo>
                        <a:pt x="6" y="160"/>
                      </a:lnTo>
                      <a:lnTo>
                        <a:pt x="4" y="129"/>
                      </a:lnTo>
                      <a:lnTo>
                        <a:pt x="6" y="110"/>
                      </a:lnTo>
                      <a:lnTo>
                        <a:pt x="8" y="90"/>
                      </a:lnTo>
                      <a:lnTo>
                        <a:pt x="10" y="72"/>
                      </a:lnTo>
                      <a:lnTo>
                        <a:pt x="15" y="54"/>
                      </a:lnTo>
                      <a:lnTo>
                        <a:pt x="13" y="52"/>
                      </a:lnTo>
                      <a:lnTo>
                        <a:pt x="10" y="52"/>
                      </a:lnTo>
                      <a:lnTo>
                        <a:pt x="6" y="71"/>
                      </a:lnTo>
                      <a:lnTo>
                        <a:pt x="2" y="90"/>
                      </a:lnTo>
                      <a:lnTo>
                        <a:pt x="0" y="109"/>
                      </a:lnTo>
                      <a:lnTo>
                        <a:pt x="0" y="129"/>
                      </a:lnTo>
                      <a:lnTo>
                        <a:pt x="2" y="160"/>
                      </a:lnTo>
                      <a:lnTo>
                        <a:pt x="6" y="190"/>
                      </a:lnTo>
                      <a:lnTo>
                        <a:pt x="13" y="218"/>
                      </a:lnTo>
                      <a:lnTo>
                        <a:pt x="23" y="245"/>
                      </a:lnTo>
                      <a:lnTo>
                        <a:pt x="36" y="272"/>
                      </a:lnTo>
                      <a:lnTo>
                        <a:pt x="51" y="296"/>
                      </a:lnTo>
                      <a:lnTo>
                        <a:pt x="68" y="319"/>
                      </a:lnTo>
                      <a:lnTo>
                        <a:pt x="87" y="340"/>
                      </a:lnTo>
                      <a:lnTo>
                        <a:pt x="108" y="359"/>
                      </a:lnTo>
                      <a:lnTo>
                        <a:pt x="131" y="376"/>
                      </a:lnTo>
                      <a:lnTo>
                        <a:pt x="156" y="391"/>
                      </a:lnTo>
                      <a:lnTo>
                        <a:pt x="182" y="404"/>
                      </a:lnTo>
                      <a:lnTo>
                        <a:pt x="211" y="414"/>
                      </a:lnTo>
                      <a:lnTo>
                        <a:pt x="239" y="421"/>
                      </a:lnTo>
                      <a:lnTo>
                        <a:pt x="268" y="425"/>
                      </a:lnTo>
                      <a:lnTo>
                        <a:pt x="298" y="427"/>
                      </a:lnTo>
                      <a:lnTo>
                        <a:pt x="328" y="425"/>
                      </a:lnTo>
                      <a:lnTo>
                        <a:pt x="359" y="421"/>
                      </a:lnTo>
                      <a:lnTo>
                        <a:pt x="387" y="414"/>
                      </a:lnTo>
                      <a:lnTo>
                        <a:pt x="416" y="404"/>
                      </a:lnTo>
                      <a:lnTo>
                        <a:pt x="440" y="391"/>
                      </a:lnTo>
                      <a:lnTo>
                        <a:pt x="465" y="376"/>
                      </a:lnTo>
                      <a:lnTo>
                        <a:pt x="488" y="359"/>
                      </a:lnTo>
                      <a:lnTo>
                        <a:pt x="510" y="340"/>
                      </a:lnTo>
                      <a:lnTo>
                        <a:pt x="529" y="319"/>
                      </a:lnTo>
                      <a:lnTo>
                        <a:pt x="546" y="296"/>
                      </a:lnTo>
                      <a:lnTo>
                        <a:pt x="562" y="272"/>
                      </a:lnTo>
                      <a:lnTo>
                        <a:pt x="573" y="245"/>
                      </a:lnTo>
                      <a:lnTo>
                        <a:pt x="584" y="218"/>
                      </a:lnTo>
                      <a:lnTo>
                        <a:pt x="592" y="190"/>
                      </a:lnTo>
                      <a:lnTo>
                        <a:pt x="596" y="160"/>
                      </a:lnTo>
                      <a:lnTo>
                        <a:pt x="598" y="129"/>
                      </a:lnTo>
                      <a:close/>
                      <a:moveTo>
                        <a:pt x="579" y="23"/>
                      </a:moveTo>
                      <a:lnTo>
                        <a:pt x="573" y="12"/>
                      </a:lnTo>
                      <a:lnTo>
                        <a:pt x="567" y="0"/>
                      </a:lnTo>
                      <a:lnTo>
                        <a:pt x="565" y="2"/>
                      </a:lnTo>
                      <a:lnTo>
                        <a:pt x="563" y="2"/>
                      </a:lnTo>
                      <a:lnTo>
                        <a:pt x="567" y="12"/>
                      </a:lnTo>
                      <a:lnTo>
                        <a:pt x="571" y="19"/>
                      </a:lnTo>
                      <a:lnTo>
                        <a:pt x="575" y="21"/>
                      </a:lnTo>
                      <a:lnTo>
                        <a:pt x="579" y="23"/>
                      </a:lnTo>
                      <a:close/>
                    </a:path>
                  </a:pathLst>
                </a:custGeom>
                <a:solidFill>
                  <a:srgbClr val="C2C1D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767" name="Freeform 631"/>
                <p:cNvSpPr>
                  <a:spLocks noEditPoints="1"/>
                </p:cNvSpPr>
                <p:nvPr/>
              </p:nvSpPr>
              <p:spPr bwMode="auto">
                <a:xfrm>
                  <a:off x="1542" y="2145"/>
                  <a:ext cx="594" cy="423"/>
                </a:xfrm>
                <a:custGeom>
                  <a:avLst/>
                  <a:gdLst/>
                  <a:ahLst/>
                  <a:cxnLst>
                    <a:cxn ang="0">
                      <a:pos x="592" y="103"/>
                    </a:cxn>
                    <a:cxn ang="0">
                      <a:pos x="584" y="53"/>
                    </a:cxn>
                    <a:cxn ang="0">
                      <a:pos x="573" y="29"/>
                    </a:cxn>
                    <a:cxn ang="0">
                      <a:pos x="579" y="52"/>
                    </a:cxn>
                    <a:cxn ang="0">
                      <a:pos x="588" y="101"/>
                    </a:cxn>
                    <a:cxn ang="0">
                      <a:pos x="586" y="158"/>
                    </a:cxn>
                    <a:cxn ang="0">
                      <a:pos x="575" y="215"/>
                    </a:cxn>
                    <a:cxn ang="0">
                      <a:pos x="554" y="266"/>
                    </a:cxn>
                    <a:cxn ang="0">
                      <a:pos x="522" y="313"/>
                    </a:cxn>
                    <a:cxn ang="0">
                      <a:pos x="482" y="353"/>
                    </a:cxn>
                    <a:cxn ang="0">
                      <a:pos x="436" y="383"/>
                    </a:cxn>
                    <a:cxn ang="0">
                      <a:pos x="383" y="406"/>
                    </a:cxn>
                    <a:cxn ang="0">
                      <a:pos x="326" y="417"/>
                    </a:cxn>
                    <a:cxn ang="0">
                      <a:pos x="267" y="417"/>
                    </a:cxn>
                    <a:cxn ang="0">
                      <a:pos x="211" y="406"/>
                    </a:cxn>
                    <a:cxn ang="0">
                      <a:pos x="157" y="383"/>
                    </a:cxn>
                    <a:cxn ang="0">
                      <a:pos x="112" y="353"/>
                    </a:cxn>
                    <a:cxn ang="0">
                      <a:pos x="72" y="313"/>
                    </a:cxn>
                    <a:cxn ang="0">
                      <a:pos x="40" y="266"/>
                    </a:cxn>
                    <a:cxn ang="0">
                      <a:pos x="19" y="215"/>
                    </a:cxn>
                    <a:cxn ang="0">
                      <a:pos x="6" y="158"/>
                    </a:cxn>
                    <a:cxn ang="0">
                      <a:pos x="6" y="108"/>
                    </a:cxn>
                    <a:cxn ang="0">
                      <a:pos x="9" y="70"/>
                    </a:cxn>
                    <a:cxn ang="0">
                      <a:pos x="13" y="52"/>
                    </a:cxn>
                    <a:cxn ang="0">
                      <a:pos x="6" y="69"/>
                    </a:cxn>
                    <a:cxn ang="0">
                      <a:pos x="2" y="107"/>
                    </a:cxn>
                    <a:cxn ang="0">
                      <a:pos x="2" y="158"/>
                    </a:cxn>
                    <a:cxn ang="0">
                      <a:pos x="13" y="215"/>
                    </a:cxn>
                    <a:cxn ang="0">
                      <a:pos x="36" y="268"/>
                    </a:cxn>
                    <a:cxn ang="0">
                      <a:pos x="68" y="315"/>
                    </a:cxn>
                    <a:cxn ang="0">
                      <a:pos x="108" y="355"/>
                    </a:cxn>
                    <a:cxn ang="0">
                      <a:pos x="156" y="387"/>
                    </a:cxn>
                    <a:cxn ang="0">
                      <a:pos x="209" y="410"/>
                    </a:cxn>
                    <a:cxn ang="0">
                      <a:pos x="266" y="421"/>
                    </a:cxn>
                    <a:cxn ang="0">
                      <a:pos x="326" y="421"/>
                    </a:cxn>
                    <a:cxn ang="0">
                      <a:pos x="385" y="410"/>
                    </a:cxn>
                    <a:cxn ang="0">
                      <a:pos x="438" y="387"/>
                    </a:cxn>
                    <a:cxn ang="0">
                      <a:pos x="486" y="355"/>
                    </a:cxn>
                    <a:cxn ang="0">
                      <a:pos x="525" y="315"/>
                    </a:cxn>
                    <a:cxn ang="0">
                      <a:pos x="558" y="268"/>
                    </a:cxn>
                    <a:cxn ang="0">
                      <a:pos x="580" y="215"/>
                    </a:cxn>
                    <a:cxn ang="0">
                      <a:pos x="592" y="158"/>
                    </a:cxn>
                    <a:cxn ang="0">
                      <a:pos x="573" y="19"/>
                    </a:cxn>
                    <a:cxn ang="0">
                      <a:pos x="563" y="0"/>
                    </a:cxn>
                    <a:cxn ang="0">
                      <a:pos x="561" y="2"/>
                    </a:cxn>
                    <a:cxn ang="0">
                      <a:pos x="560" y="2"/>
                    </a:cxn>
                    <a:cxn ang="0">
                      <a:pos x="567" y="17"/>
                    </a:cxn>
                    <a:cxn ang="0">
                      <a:pos x="573" y="19"/>
                    </a:cxn>
                  </a:cxnLst>
                  <a:rect l="0" t="0" r="r" b="b"/>
                  <a:pathLst>
                    <a:path w="594" h="423">
                      <a:moveTo>
                        <a:pt x="594" y="127"/>
                      </a:moveTo>
                      <a:lnTo>
                        <a:pt x="592" y="103"/>
                      </a:lnTo>
                      <a:lnTo>
                        <a:pt x="588" y="78"/>
                      </a:lnTo>
                      <a:lnTo>
                        <a:pt x="584" y="53"/>
                      </a:lnTo>
                      <a:lnTo>
                        <a:pt x="577" y="31"/>
                      </a:lnTo>
                      <a:lnTo>
                        <a:pt x="573" y="29"/>
                      </a:lnTo>
                      <a:lnTo>
                        <a:pt x="571" y="27"/>
                      </a:lnTo>
                      <a:lnTo>
                        <a:pt x="579" y="52"/>
                      </a:lnTo>
                      <a:lnTo>
                        <a:pt x="584" y="76"/>
                      </a:lnTo>
                      <a:lnTo>
                        <a:pt x="588" y="101"/>
                      </a:lnTo>
                      <a:lnTo>
                        <a:pt x="588" y="127"/>
                      </a:lnTo>
                      <a:lnTo>
                        <a:pt x="586" y="158"/>
                      </a:lnTo>
                      <a:lnTo>
                        <a:pt x="582" y="186"/>
                      </a:lnTo>
                      <a:lnTo>
                        <a:pt x="575" y="215"/>
                      </a:lnTo>
                      <a:lnTo>
                        <a:pt x="565" y="241"/>
                      </a:lnTo>
                      <a:lnTo>
                        <a:pt x="554" y="266"/>
                      </a:lnTo>
                      <a:lnTo>
                        <a:pt x="539" y="290"/>
                      </a:lnTo>
                      <a:lnTo>
                        <a:pt x="522" y="313"/>
                      </a:lnTo>
                      <a:lnTo>
                        <a:pt x="503" y="334"/>
                      </a:lnTo>
                      <a:lnTo>
                        <a:pt x="482" y="353"/>
                      </a:lnTo>
                      <a:lnTo>
                        <a:pt x="459" y="368"/>
                      </a:lnTo>
                      <a:lnTo>
                        <a:pt x="436" y="383"/>
                      </a:lnTo>
                      <a:lnTo>
                        <a:pt x="410" y="397"/>
                      </a:lnTo>
                      <a:lnTo>
                        <a:pt x="383" y="406"/>
                      </a:lnTo>
                      <a:lnTo>
                        <a:pt x="355" y="414"/>
                      </a:lnTo>
                      <a:lnTo>
                        <a:pt x="326" y="417"/>
                      </a:lnTo>
                      <a:lnTo>
                        <a:pt x="296" y="419"/>
                      </a:lnTo>
                      <a:lnTo>
                        <a:pt x="267" y="417"/>
                      </a:lnTo>
                      <a:lnTo>
                        <a:pt x="237" y="414"/>
                      </a:lnTo>
                      <a:lnTo>
                        <a:pt x="211" y="406"/>
                      </a:lnTo>
                      <a:lnTo>
                        <a:pt x="184" y="397"/>
                      </a:lnTo>
                      <a:lnTo>
                        <a:pt x="157" y="383"/>
                      </a:lnTo>
                      <a:lnTo>
                        <a:pt x="133" y="368"/>
                      </a:lnTo>
                      <a:lnTo>
                        <a:pt x="112" y="353"/>
                      </a:lnTo>
                      <a:lnTo>
                        <a:pt x="91" y="334"/>
                      </a:lnTo>
                      <a:lnTo>
                        <a:pt x="72" y="313"/>
                      </a:lnTo>
                      <a:lnTo>
                        <a:pt x="55" y="290"/>
                      </a:lnTo>
                      <a:lnTo>
                        <a:pt x="40" y="266"/>
                      </a:lnTo>
                      <a:lnTo>
                        <a:pt x="28" y="241"/>
                      </a:lnTo>
                      <a:lnTo>
                        <a:pt x="19" y="215"/>
                      </a:lnTo>
                      <a:lnTo>
                        <a:pt x="11" y="186"/>
                      </a:lnTo>
                      <a:lnTo>
                        <a:pt x="6" y="158"/>
                      </a:lnTo>
                      <a:lnTo>
                        <a:pt x="6" y="127"/>
                      </a:lnTo>
                      <a:lnTo>
                        <a:pt x="6" y="108"/>
                      </a:lnTo>
                      <a:lnTo>
                        <a:pt x="8" y="89"/>
                      </a:lnTo>
                      <a:lnTo>
                        <a:pt x="9" y="70"/>
                      </a:lnTo>
                      <a:lnTo>
                        <a:pt x="15" y="52"/>
                      </a:lnTo>
                      <a:lnTo>
                        <a:pt x="13" y="52"/>
                      </a:lnTo>
                      <a:lnTo>
                        <a:pt x="11" y="50"/>
                      </a:lnTo>
                      <a:lnTo>
                        <a:pt x="6" y="69"/>
                      </a:lnTo>
                      <a:lnTo>
                        <a:pt x="4" y="88"/>
                      </a:lnTo>
                      <a:lnTo>
                        <a:pt x="2" y="107"/>
                      </a:lnTo>
                      <a:lnTo>
                        <a:pt x="0" y="127"/>
                      </a:lnTo>
                      <a:lnTo>
                        <a:pt x="2" y="158"/>
                      </a:lnTo>
                      <a:lnTo>
                        <a:pt x="6" y="186"/>
                      </a:lnTo>
                      <a:lnTo>
                        <a:pt x="13" y="215"/>
                      </a:lnTo>
                      <a:lnTo>
                        <a:pt x="23" y="243"/>
                      </a:lnTo>
                      <a:lnTo>
                        <a:pt x="36" y="268"/>
                      </a:lnTo>
                      <a:lnTo>
                        <a:pt x="51" y="292"/>
                      </a:lnTo>
                      <a:lnTo>
                        <a:pt x="68" y="315"/>
                      </a:lnTo>
                      <a:lnTo>
                        <a:pt x="87" y="336"/>
                      </a:lnTo>
                      <a:lnTo>
                        <a:pt x="108" y="355"/>
                      </a:lnTo>
                      <a:lnTo>
                        <a:pt x="131" y="372"/>
                      </a:lnTo>
                      <a:lnTo>
                        <a:pt x="156" y="387"/>
                      </a:lnTo>
                      <a:lnTo>
                        <a:pt x="182" y="400"/>
                      </a:lnTo>
                      <a:lnTo>
                        <a:pt x="209" y="410"/>
                      </a:lnTo>
                      <a:lnTo>
                        <a:pt x="237" y="417"/>
                      </a:lnTo>
                      <a:lnTo>
                        <a:pt x="266" y="421"/>
                      </a:lnTo>
                      <a:lnTo>
                        <a:pt x="296" y="423"/>
                      </a:lnTo>
                      <a:lnTo>
                        <a:pt x="326" y="421"/>
                      </a:lnTo>
                      <a:lnTo>
                        <a:pt x="357" y="417"/>
                      </a:lnTo>
                      <a:lnTo>
                        <a:pt x="385" y="410"/>
                      </a:lnTo>
                      <a:lnTo>
                        <a:pt x="412" y="400"/>
                      </a:lnTo>
                      <a:lnTo>
                        <a:pt x="438" y="387"/>
                      </a:lnTo>
                      <a:lnTo>
                        <a:pt x="463" y="372"/>
                      </a:lnTo>
                      <a:lnTo>
                        <a:pt x="486" y="355"/>
                      </a:lnTo>
                      <a:lnTo>
                        <a:pt x="506" y="336"/>
                      </a:lnTo>
                      <a:lnTo>
                        <a:pt x="525" y="315"/>
                      </a:lnTo>
                      <a:lnTo>
                        <a:pt x="542" y="292"/>
                      </a:lnTo>
                      <a:lnTo>
                        <a:pt x="558" y="268"/>
                      </a:lnTo>
                      <a:lnTo>
                        <a:pt x="569" y="243"/>
                      </a:lnTo>
                      <a:lnTo>
                        <a:pt x="580" y="215"/>
                      </a:lnTo>
                      <a:lnTo>
                        <a:pt x="586" y="186"/>
                      </a:lnTo>
                      <a:lnTo>
                        <a:pt x="592" y="158"/>
                      </a:lnTo>
                      <a:lnTo>
                        <a:pt x="594" y="127"/>
                      </a:lnTo>
                      <a:close/>
                      <a:moveTo>
                        <a:pt x="573" y="19"/>
                      </a:moveTo>
                      <a:lnTo>
                        <a:pt x="569" y="10"/>
                      </a:lnTo>
                      <a:lnTo>
                        <a:pt x="563" y="0"/>
                      </a:lnTo>
                      <a:lnTo>
                        <a:pt x="563" y="0"/>
                      </a:lnTo>
                      <a:lnTo>
                        <a:pt x="561" y="2"/>
                      </a:lnTo>
                      <a:lnTo>
                        <a:pt x="561" y="2"/>
                      </a:lnTo>
                      <a:lnTo>
                        <a:pt x="560" y="2"/>
                      </a:lnTo>
                      <a:lnTo>
                        <a:pt x="563" y="10"/>
                      </a:lnTo>
                      <a:lnTo>
                        <a:pt x="567" y="17"/>
                      </a:lnTo>
                      <a:lnTo>
                        <a:pt x="569" y="17"/>
                      </a:lnTo>
                      <a:lnTo>
                        <a:pt x="573" y="19"/>
                      </a:lnTo>
                      <a:close/>
                    </a:path>
                  </a:pathLst>
                </a:custGeom>
                <a:solidFill>
                  <a:srgbClr val="C2C1D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768" name="Freeform 632"/>
                <p:cNvSpPr>
                  <a:spLocks noEditPoints="1"/>
                </p:cNvSpPr>
                <p:nvPr/>
              </p:nvSpPr>
              <p:spPr bwMode="auto">
                <a:xfrm>
                  <a:off x="1544" y="2145"/>
                  <a:ext cx="588" cy="421"/>
                </a:xfrm>
                <a:custGeom>
                  <a:avLst/>
                  <a:gdLst/>
                  <a:ahLst/>
                  <a:cxnLst>
                    <a:cxn ang="0">
                      <a:pos x="588" y="101"/>
                    </a:cxn>
                    <a:cxn ang="0">
                      <a:pos x="578" y="52"/>
                    </a:cxn>
                    <a:cxn ang="0">
                      <a:pos x="569" y="27"/>
                    </a:cxn>
                    <a:cxn ang="0">
                      <a:pos x="573" y="50"/>
                    </a:cxn>
                    <a:cxn ang="0">
                      <a:pos x="582" y="101"/>
                    </a:cxn>
                    <a:cxn ang="0">
                      <a:pos x="582" y="156"/>
                    </a:cxn>
                    <a:cxn ang="0">
                      <a:pos x="571" y="213"/>
                    </a:cxn>
                    <a:cxn ang="0">
                      <a:pos x="548" y="266"/>
                    </a:cxn>
                    <a:cxn ang="0">
                      <a:pos x="518" y="311"/>
                    </a:cxn>
                    <a:cxn ang="0">
                      <a:pos x="478" y="351"/>
                    </a:cxn>
                    <a:cxn ang="0">
                      <a:pos x="432" y="381"/>
                    </a:cxn>
                    <a:cxn ang="0">
                      <a:pos x="381" y="404"/>
                    </a:cxn>
                    <a:cxn ang="0">
                      <a:pos x="324" y="416"/>
                    </a:cxn>
                    <a:cxn ang="0">
                      <a:pos x="265" y="416"/>
                    </a:cxn>
                    <a:cxn ang="0">
                      <a:pos x="209" y="404"/>
                    </a:cxn>
                    <a:cxn ang="0">
                      <a:pos x="157" y="381"/>
                    </a:cxn>
                    <a:cxn ang="0">
                      <a:pos x="110" y="351"/>
                    </a:cxn>
                    <a:cxn ang="0">
                      <a:pos x="72" y="311"/>
                    </a:cxn>
                    <a:cxn ang="0">
                      <a:pos x="40" y="266"/>
                    </a:cxn>
                    <a:cxn ang="0">
                      <a:pos x="19" y="213"/>
                    </a:cxn>
                    <a:cxn ang="0">
                      <a:pos x="7" y="156"/>
                    </a:cxn>
                    <a:cxn ang="0">
                      <a:pos x="6" y="108"/>
                    </a:cxn>
                    <a:cxn ang="0">
                      <a:pos x="11" y="70"/>
                    </a:cxn>
                    <a:cxn ang="0">
                      <a:pos x="13" y="52"/>
                    </a:cxn>
                    <a:cxn ang="0">
                      <a:pos x="6" y="70"/>
                    </a:cxn>
                    <a:cxn ang="0">
                      <a:pos x="2" y="108"/>
                    </a:cxn>
                    <a:cxn ang="0">
                      <a:pos x="2" y="158"/>
                    </a:cxn>
                    <a:cxn ang="0">
                      <a:pos x="13" y="215"/>
                    </a:cxn>
                    <a:cxn ang="0">
                      <a:pos x="36" y="268"/>
                    </a:cxn>
                    <a:cxn ang="0">
                      <a:pos x="68" y="313"/>
                    </a:cxn>
                    <a:cxn ang="0">
                      <a:pos x="108" y="353"/>
                    </a:cxn>
                    <a:cxn ang="0">
                      <a:pos x="154" y="385"/>
                    </a:cxn>
                    <a:cxn ang="0">
                      <a:pos x="207" y="408"/>
                    </a:cxn>
                    <a:cxn ang="0">
                      <a:pos x="265" y="419"/>
                    </a:cxn>
                    <a:cxn ang="0">
                      <a:pos x="324" y="419"/>
                    </a:cxn>
                    <a:cxn ang="0">
                      <a:pos x="381" y="408"/>
                    </a:cxn>
                    <a:cxn ang="0">
                      <a:pos x="434" y="385"/>
                    </a:cxn>
                    <a:cxn ang="0">
                      <a:pos x="482" y="353"/>
                    </a:cxn>
                    <a:cxn ang="0">
                      <a:pos x="522" y="313"/>
                    </a:cxn>
                    <a:cxn ang="0">
                      <a:pos x="554" y="268"/>
                    </a:cxn>
                    <a:cxn ang="0">
                      <a:pos x="575" y="215"/>
                    </a:cxn>
                    <a:cxn ang="0">
                      <a:pos x="588" y="158"/>
                    </a:cxn>
                    <a:cxn ang="0">
                      <a:pos x="567" y="17"/>
                    </a:cxn>
                    <a:cxn ang="0">
                      <a:pos x="559" y="0"/>
                    </a:cxn>
                    <a:cxn ang="0">
                      <a:pos x="559" y="2"/>
                    </a:cxn>
                    <a:cxn ang="0">
                      <a:pos x="556" y="4"/>
                    </a:cxn>
                    <a:cxn ang="0">
                      <a:pos x="561" y="15"/>
                    </a:cxn>
                    <a:cxn ang="0">
                      <a:pos x="567" y="17"/>
                    </a:cxn>
                  </a:cxnLst>
                  <a:rect l="0" t="0" r="r" b="b"/>
                  <a:pathLst>
                    <a:path w="588" h="421">
                      <a:moveTo>
                        <a:pt x="588" y="127"/>
                      </a:moveTo>
                      <a:lnTo>
                        <a:pt x="588" y="101"/>
                      </a:lnTo>
                      <a:lnTo>
                        <a:pt x="584" y="76"/>
                      </a:lnTo>
                      <a:lnTo>
                        <a:pt x="578" y="52"/>
                      </a:lnTo>
                      <a:lnTo>
                        <a:pt x="571" y="29"/>
                      </a:lnTo>
                      <a:lnTo>
                        <a:pt x="569" y="27"/>
                      </a:lnTo>
                      <a:lnTo>
                        <a:pt x="565" y="25"/>
                      </a:lnTo>
                      <a:lnTo>
                        <a:pt x="573" y="50"/>
                      </a:lnTo>
                      <a:lnTo>
                        <a:pt x="578" y="74"/>
                      </a:lnTo>
                      <a:lnTo>
                        <a:pt x="582" y="101"/>
                      </a:lnTo>
                      <a:lnTo>
                        <a:pt x="584" y="127"/>
                      </a:lnTo>
                      <a:lnTo>
                        <a:pt x="582" y="156"/>
                      </a:lnTo>
                      <a:lnTo>
                        <a:pt x="578" y="186"/>
                      </a:lnTo>
                      <a:lnTo>
                        <a:pt x="571" y="213"/>
                      </a:lnTo>
                      <a:lnTo>
                        <a:pt x="561" y="239"/>
                      </a:lnTo>
                      <a:lnTo>
                        <a:pt x="548" y="266"/>
                      </a:lnTo>
                      <a:lnTo>
                        <a:pt x="535" y="289"/>
                      </a:lnTo>
                      <a:lnTo>
                        <a:pt x="518" y="311"/>
                      </a:lnTo>
                      <a:lnTo>
                        <a:pt x="499" y="332"/>
                      </a:lnTo>
                      <a:lnTo>
                        <a:pt x="478" y="351"/>
                      </a:lnTo>
                      <a:lnTo>
                        <a:pt x="457" y="366"/>
                      </a:lnTo>
                      <a:lnTo>
                        <a:pt x="432" y="381"/>
                      </a:lnTo>
                      <a:lnTo>
                        <a:pt x="408" y="393"/>
                      </a:lnTo>
                      <a:lnTo>
                        <a:pt x="381" y="404"/>
                      </a:lnTo>
                      <a:lnTo>
                        <a:pt x="353" y="410"/>
                      </a:lnTo>
                      <a:lnTo>
                        <a:pt x="324" y="416"/>
                      </a:lnTo>
                      <a:lnTo>
                        <a:pt x="294" y="416"/>
                      </a:lnTo>
                      <a:lnTo>
                        <a:pt x="265" y="416"/>
                      </a:lnTo>
                      <a:lnTo>
                        <a:pt x="237" y="410"/>
                      </a:lnTo>
                      <a:lnTo>
                        <a:pt x="209" y="404"/>
                      </a:lnTo>
                      <a:lnTo>
                        <a:pt x="182" y="393"/>
                      </a:lnTo>
                      <a:lnTo>
                        <a:pt x="157" y="381"/>
                      </a:lnTo>
                      <a:lnTo>
                        <a:pt x="133" y="366"/>
                      </a:lnTo>
                      <a:lnTo>
                        <a:pt x="110" y="351"/>
                      </a:lnTo>
                      <a:lnTo>
                        <a:pt x="89" y="332"/>
                      </a:lnTo>
                      <a:lnTo>
                        <a:pt x="72" y="311"/>
                      </a:lnTo>
                      <a:lnTo>
                        <a:pt x="55" y="289"/>
                      </a:lnTo>
                      <a:lnTo>
                        <a:pt x="40" y="266"/>
                      </a:lnTo>
                      <a:lnTo>
                        <a:pt x="28" y="239"/>
                      </a:lnTo>
                      <a:lnTo>
                        <a:pt x="19" y="213"/>
                      </a:lnTo>
                      <a:lnTo>
                        <a:pt x="11" y="186"/>
                      </a:lnTo>
                      <a:lnTo>
                        <a:pt x="7" y="156"/>
                      </a:lnTo>
                      <a:lnTo>
                        <a:pt x="6" y="127"/>
                      </a:lnTo>
                      <a:lnTo>
                        <a:pt x="6" y="108"/>
                      </a:lnTo>
                      <a:lnTo>
                        <a:pt x="7" y="89"/>
                      </a:lnTo>
                      <a:lnTo>
                        <a:pt x="11" y="70"/>
                      </a:lnTo>
                      <a:lnTo>
                        <a:pt x="15" y="53"/>
                      </a:lnTo>
                      <a:lnTo>
                        <a:pt x="13" y="52"/>
                      </a:lnTo>
                      <a:lnTo>
                        <a:pt x="11" y="52"/>
                      </a:lnTo>
                      <a:lnTo>
                        <a:pt x="6" y="70"/>
                      </a:lnTo>
                      <a:lnTo>
                        <a:pt x="4" y="88"/>
                      </a:lnTo>
                      <a:lnTo>
                        <a:pt x="2" y="108"/>
                      </a:lnTo>
                      <a:lnTo>
                        <a:pt x="0" y="127"/>
                      </a:lnTo>
                      <a:lnTo>
                        <a:pt x="2" y="158"/>
                      </a:lnTo>
                      <a:lnTo>
                        <a:pt x="7" y="186"/>
                      </a:lnTo>
                      <a:lnTo>
                        <a:pt x="13" y="215"/>
                      </a:lnTo>
                      <a:lnTo>
                        <a:pt x="25" y="241"/>
                      </a:lnTo>
                      <a:lnTo>
                        <a:pt x="36" y="268"/>
                      </a:lnTo>
                      <a:lnTo>
                        <a:pt x="51" y="292"/>
                      </a:lnTo>
                      <a:lnTo>
                        <a:pt x="68" y="313"/>
                      </a:lnTo>
                      <a:lnTo>
                        <a:pt x="87" y="334"/>
                      </a:lnTo>
                      <a:lnTo>
                        <a:pt x="108" y="353"/>
                      </a:lnTo>
                      <a:lnTo>
                        <a:pt x="131" y="370"/>
                      </a:lnTo>
                      <a:lnTo>
                        <a:pt x="154" y="385"/>
                      </a:lnTo>
                      <a:lnTo>
                        <a:pt x="180" y="399"/>
                      </a:lnTo>
                      <a:lnTo>
                        <a:pt x="207" y="408"/>
                      </a:lnTo>
                      <a:lnTo>
                        <a:pt x="235" y="416"/>
                      </a:lnTo>
                      <a:lnTo>
                        <a:pt x="265" y="419"/>
                      </a:lnTo>
                      <a:lnTo>
                        <a:pt x="294" y="421"/>
                      </a:lnTo>
                      <a:lnTo>
                        <a:pt x="324" y="419"/>
                      </a:lnTo>
                      <a:lnTo>
                        <a:pt x="355" y="416"/>
                      </a:lnTo>
                      <a:lnTo>
                        <a:pt x="381" y="408"/>
                      </a:lnTo>
                      <a:lnTo>
                        <a:pt x="410" y="399"/>
                      </a:lnTo>
                      <a:lnTo>
                        <a:pt x="434" y="385"/>
                      </a:lnTo>
                      <a:lnTo>
                        <a:pt x="459" y="370"/>
                      </a:lnTo>
                      <a:lnTo>
                        <a:pt x="482" y="353"/>
                      </a:lnTo>
                      <a:lnTo>
                        <a:pt x="503" y="334"/>
                      </a:lnTo>
                      <a:lnTo>
                        <a:pt x="522" y="313"/>
                      </a:lnTo>
                      <a:lnTo>
                        <a:pt x="539" y="292"/>
                      </a:lnTo>
                      <a:lnTo>
                        <a:pt x="554" y="268"/>
                      </a:lnTo>
                      <a:lnTo>
                        <a:pt x="565" y="241"/>
                      </a:lnTo>
                      <a:lnTo>
                        <a:pt x="575" y="215"/>
                      </a:lnTo>
                      <a:lnTo>
                        <a:pt x="582" y="186"/>
                      </a:lnTo>
                      <a:lnTo>
                        <a:pt x="588" y="158"/>
                      </a:lnTo>
                      <a:lnTo>
                        <a:pt x="588" y="127"/>
                      </a:lnTo>
                      <a:close/>
                      <a:moveTo>
                        <a:pt x="567" y="17"/>
                      </a:moveTo>
                      <a:lnTo>
                        <a:pt x="563" y="10"/>
                      </a:lnTo>
                      <a:lnTo>
                        <a:pt x="559" y="0"/>
                      </a:lnTo>
                      <a:lnTo>
                        <a:pt x="559" y="2"/>
                      </a:lnTo>
                      <a:lnTo>
                        <a:pt x="559" y="2"/>
                      </a:lnTo>
                      <a:lnTo>
                        <a:pt x="558" y="2"/>
                      </a:lnTo>
                      <a:lnTo>
                        <a:pt x="556" y="4"/>
                      </a:lnTo>
                      <a:lnTo>
                        <a:pt x="559" y="10"/>
                      </a:lnTo>
                      <a:lnTo>
                        <a:pt x="561" y="15"/>
                      </a:lnTo>
                      <a:lnTo>
                        <a:pt x="565" y="17"/>
                      </a:lnTo>
                      <a:lnTo>
                        <a:pt x="567" y="17"/>
                      </a:lnTo>
                      <a:close/>
                    </a:path>
                  </a:pathLst>
                </a:custGeom>
                <a:solidFill>
                  <a:srgbClr val="C3C1D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769" name="Freeform 633"/>
                <p:cNvSpPr>
                  <a:spLocks noEditPoints="1"/>
                </p:cNvSpPr>
                <p:nvPr/>
              </p:nvSpPr>
              <p:spPr bwMode="auto">
                <a:xfrm>
                  <a:off x="1548" y="2147"/>
                  <a:ext cx="582" cy="417"/>
                </a:xfrm>
                <a:custGeom>
                  <a:avLst/>
                  <a:gdLst/>
                  <a:ahLst/>
                  <a:cxnLst>
                    <a:cxn ang="0">
                      <a:pos x="582" y="99"/>
                    </a:cxn>
                    <a:cxn ang="0">
                      <a:pos x="573" y="50"/>
                    </a:cxn>
                    <a:cxn ang="0">
                      <a:pos x="561" y="23"/>
                    </a:cxn>
                    <a:cxn ang="0">
                      <a:pos x="559" y="23"/>
                    </a:cxn>
                    <a:cxn ang="0">
                      <a:pos x="565" y="40"/>
                    </a:cxn>
                    <a:cxn ang="0">
                      <a:pos x="573" y="67"/>
                    </a:cxn>
                    <a:cxn ang="0">
                      <a:pos x="574" y="72"/>
                    </a:cxn>
                    <a:cxn ang="0">
                      <a:pos x="576" y="97"/>
                    </a:cxn>
                    <a:cxn ang="0">
                      <a:pos x="576" y="154"/>
                    </a:cxn>
                    <a:cxn ang="0">
                      <a:pos x="565" y="211"/>
                    </a:cxn>
                    <a:cxn ang="0">
                      <a:pos x="542" y="262"/>
                    </a:cxn>
                    <a:cxn ang="0">
                      <a:pos x="512" y="307"/>
                    </a:cxn>
                    <a:cxn ang="0">
                      <a:pos x="474" y="347"/>
                    </a:cxn>
                    <a:cxn ang="0">
                      <a:pos x="426" y="378"/>
                    </a:cxn>
                    <a:cxn ang="0">
                      <a:pos x="375" y="398"/>
                    </a:cxn>
                    <a:cxn ang="0">
                      <a:pos x="320" y="410"/>
                    </a:cxn>
                    <a:cxn ang="0">
                      <a:pos x="261" y="410"/>
                    </a:cxn>
                    <a:cxn ang="0">
                      <a:pos x="205" y="398"/>
                    </a:cxn>
                    <a:cxn ang="0">
                      <a:pos x="153" y="378"/>
                    </a:cxn>
                    <a:cxn ang="0">
                      <a:pos x="108" y="347"/>
                    </a:cxn>
                    <a:cxn ang="0">
                      <a:pos x="70" y="307"/>
                    </a:cxn>
                    <a:cxn ang="0">
                      <a:pos x="38" y="262"/>
                    </a:cxn>
                    <a:cxn ang="0">
                      <a:pos x="17" y="211"/>
                    </a:cxn>
                    <a:cxn ang="0">
                      <a:pos x="5" y="154"/>
                    </a:cxn>
                    <a:cxn ang="0">
                      <a:pos x="3" y="106"/>
                    </a:cxn>
                    <a:cxn ang="0">
                      <a:pos x="9" y="70"/>
                    </a:cxn>
                    <a:cxn ang="0">
                      <a:pos x="11" y="51"/>
                    </a:cxn>
                    <a:cxn ang="0">
                      <a:pos x="3" y="68"/>
                    </a:cxn>
                    <a:cxn ang="0">
                      <a:pos x="0" y="106"/>
                    </a:cxn>
                    <a:cxn ang="0">
                      <a:pos x="0" y="156"/>
                    </a:cxn>
                    <a:cxn ang="0">
                      <a:pos x="13" y="213"/>
                    </a:cxn>
                    <a:cxn ang="0">
                      <a:pos x="34" y="264"/>
                    </a:cxn>
                    <a:cxn ang="0">
                      <a:pos x="66" y="311"/>
                    </a:cxn>
                    <a:cxn ang="0">
                      <a:pos x="106" y="351"/>
                    </a:cxn>
                    <a:cxn ang="0">
                      <a:pos x="151" y="381"/>
                    </a:cxn>
                    <a:cxn ang="0">
                      <a:pos x="205" y="404"/>
                    </a:cxn>
                    <a:cxn ang="0">
                      <a:pos x="261" y="415"/>
                    </a:cxn>
                    <a:cxn ang="0">
                      <a:pos x="320" y="415"/>
                    </a:cxn>
                    <a:cxn ang="0">
                      <a:pos x="377" y="404"/>
                    </a:cxn>
                    <a:cxn ang="0">
                      <a:pos x="430" y="381"/>
                    </a:cxn>
                    <a:cxn ang="0">
                      <a:pos x="476" y="351"/>
                    </a:cxn>
                    <a:cxn ang="0">
                      <a:pos x="516" y="311"/>
                    </a:cxn>
                    <a:cxn ang="0">
                      <a:pos x="548" y="264"/>
                    </a:cxn>
                    <a:cxn ang="0">
                      <a:pos x="569" y="213"/>
                    </a:cxn>
                    <a:cxn ang="0">
                      <a:pos x="580" y="156"/>
                    </a:cxn>
                    <a:cxn ang="0">
                      <a:pos x="561" y="15"/>
                    </a:cxn>
                    <a:cxn ang="0">
                      <a:pos x="554" y="0"/>
                    </a:cxn>
                    <a:cxn ang="0">
                      <a:pos x="550" y="2"/>
                    </a:cxn>
                    <a:cxn ang="0">
                      <a:pos x="550" y="2"/>
                    </a:cxn>
                    <a:cxn ang="0">
                      <a:pos x="554" y="12"/>
                    </a:cxn>
                    <a:cxn ang="0">
                      <a:pos x="561" y="15"/>
                    </a:cxn>
                  </a:cxnLst>
                  <a:rect l="0" t="0" r="r" b="b"/>
                  <a:pathLst>
                    <a:path w="582" h="417">
                      <a:moveTo>
                        <a:pt x="582" y="125"/>
                      </a:moveTo>
                      <a:lnTo>
                        <a:pt x="582" y="99"/>
                      </a:lnTo>
                      <a:lnTo>
                        <a:pt x="578" y="74"/>
                      </a:lnTo>
                      <a:lnTo>
                        <a:pt x="573" y="50"/>
                      </a:lnTo>
                      <a:lnTo>
                        <a:pt x="565" y="25"/>
                      </a:lnTo>
                      <a:lnTo>
                        <a:pt x="561" y="23"/>
                      </a:lnTo>
                      <a:lnTo>
                        <a:pt x="559" y="23"/>
                      </a:lnTo>
                      <a:lnTo>
                        <a:pt x="559" y="23"/>
                      </a:lnTo>
                      <a:lnTo>
                        <a:pt x="559" y="21"/>
                      </a:lnTo>
                      <a:lnTo>
                        <a:pt x="565" y="40"/>
                      </a:lnTo>
                      <a:lnTo>
                        <a:pt x="569" y="57"/>
                      </a:lnTo>
                      <a:lnTo>
                        <a:pt x="573" y="67"/>
                      </a:lnTo>
                      <a:lnTo>
                        <a:pt x="574" y="74"/>
                      </a:lnTo>
                      <a:lnTo>
                        <a:pt x="574" y="72"/>
                      </a:lnTo>
                      <a:lnTo>
                        <a:pt x="573" y="68"/>
                      </a:lnTo>
                      <a:lnTo>
                        <a:pt x="576" y="97"/>
                      </a:lnTo>
                      <a:lnTo>
                        <a:pt x="578" y="125"/>
                      </a:lnTo>
                      <a:lnTo>
                        <a:pt x="576" y="154"/>
                      </a:lnTo>
                      <a:lnTo>
                        <a:pt x="573" y="182"/>
                      </a:lnTo>
                      <a:lnTo>
                        <a:pt x="565" y="211"/>
                      </a:lnTo>
                      <a:lnTo>
                        <a:pt x="555" y="237"/>
                      </a:lnTo>
                      <a:lnTo>
                        <a:pt x="542" y="262"/>
                      </a:lnTo>
                      <a:lnTo>
                        <a:pt x="529" y="285"/>
                      </a:lnTo>
                      <a:lnTo>
                        <a:pt x="512" y="307"/>
                      </a:lnTo>
                      <a:lnTo>
                        <a:pt x="493" y="328"/>
                      </a:lnTo>
                      <a:lnTo>
                        <a:pt x="474" y="347"/>
                      </a:lnTo>
                      <a:lnTo>
                        <a:pt x="451" y="362"/>
                      </a:lnTo>
                      <a:lnTo>
                        <a:pt x="426" y="378"/>
                      </a:lnTo>
                      <a:lnTo>
                        <a:pt x="402" y="389"/>
                      </a:lnTo>
                      <a:lnTo>
                        <a:pt x="375" y="398"/>
                      </a:lnTo>
                      <a:lnTo>
                        <a:pt x="349" y="406"/>
                      </a:lnTo>
                      <a:lnTo>
                        <a:pt x="320" y="410"/>
                      </a:lnTo>
                      <a:lnTo>
                        <a:pt x="290" y="412"/>
                      </a:lnTo>
                      <a:lnTo>
                        <a:pt x="261" y="410"/>
                      </a:lnTo>
                      <a:lnTo>
                        <a:pt x="233" y="406"/>
                      </a:lnTo>
                      <a:lnTo>
                        <a:pt x="205" y="398"/>
                      </a:lnTo>
                      <a:lnTo>
                        <a:pt x="178" y="389"/>
                      </a:lnTo>
                      <a:lnTo>
                        <a:pt x="153" y="378"/>
                      </a:lnTo>
                      <a:lnTo>
                        <a:pt x="131" y="362"/>
                      </a:lnTo>
                      <a:lnTo>
                        <a:pt x="108" y="347"/>
                      </a:lnTo>
                      <a:lnTo>
                        <a:pt x="87" y="328"/>
                      </a:lnTo>
                      <a:lnTo>
                        <a:pt x="70" y="307"/>
                      </a:lnTo>
                      <a:lnTo>
                        <a:pt x="53" y="285"/>
                      </a:lnTo>
                      <a:lnTo>
                        <a:pt x="38" y="262"/>
                      </a:lnTo>
                      <a:lnTo>
                        <a:pt x="26" y="237"/>
                      </a:lnTo>
                      <a:lnTo>
                        <a:pt x="17" y="211"/>
                      </a:lnTo>
                      <a:lnTo>
                        <a:pt x="9" y="182"/>
                      </a:lnTo>
                      <a:lnTo>
                        <a:pt x="5" y="154"/>
                      </a:lnTo>
                      <a:lnTo>
                        <a:pt x="3" y="125"/>
                      </a:lnTo>
                      <a:lnTo>
                        <a:pt x="3" y="106"/>
                      </a:lnTo>
                      <a:lnTo>
                        <a:pt x="5" y="87"/>
                      </a:lnTo>
                      <a:lnTo>
                        <a:pt x="9" y="70"/>
                      </a:lnTo>
                      <a:lnTo>
                        <a:pt x="13" y="53"/>
                      </a:lnTo>
                      <a:lnTo>
                        <a:pt x="11" y="51"/>
                      </a:lnTo>
                      <a:lnTo>
                        <a:pt x="9" y="50"/>
                      </a:lnTo>
                      <a:lnTo>
                        <a:pt x="3" y="68"/>
                      </a:lnTo>
                      <a:lnTo>
                        <a:pt x="2" y="87"/>
                      </a:lnTo>
                      <a:lnTo>
                        <a:pt x="0" y="106"/>
                      </a:lnTo>
                      <a:lnTo>
                        <a:pt x="0" y="125"/>
                      </a:lnTo>
                      <a:lnTo>
                        <a:pt x="0" y="156"/>
                      </a:lnTo>
                      <a:lnTo>
                        <a:pt x="5" y="184"/>
                      </a:lnTo>
                      <a:lnTo>
                        <a:pt x="13" y="213"/>
                      </a:lnTo>
                      <a:lnTo>
                        <a:pt x="22" y="239"/>
                      </a:lnTo>
                      <a:lnTo>
                        <a:pt x="34" y="264"/>
                      </a:lnTo>
                      <a:lnTo>
                        <a:pt x="49" y="288"/>
                      </a:lnTo>
                      <a:lnTo>
                        <a:pt x="66" y="311"/>
                      </a:lnTo>
                      <a:lnTo>
                        <a:pt x="85" y="332"/>
                      </a:lnTo>
                      <a:lnTo>
                        <a:pt x="106" y="351"/>
                      </a:lnTo>
                      <a:lnTo>
                        <a:pt x="127" y="366"/>
                      </a:lnTo>
                      <a:lnTo>
                        <a:pt x="151" y="381"/>
                      </a:lnTo>
                      <a:lnTo>
                        <a:pt x="178" y="395"/>
                      </a:lnTo>
                      <a:lnTo>
                        <a:pt x="205" y="404"/>
                      </a:lnTo>
                      <a:lnTo>
                        <a:pt x="231" y="412"/>
                      </a:lnTo>
                      <a:lnTo>
                        <a:pt x="261" y="415"/>
                      </a:lnTo>
                      <a:lnTo>
                        <a:pt x="290" y="417"/>
                      </a:lnTo>
                      <a:lnTo>
                        <a:pt x="320" y="415"/>
                      </a:lnTo>
                      <a:lnTo>
                        <a:pt x="349" y="412"/>
                      </a:lnTo>
                      <a:lnTo>
                        <a:pt x="377" y="404"/>
                      </a:lnTo>
                      <a:lnTo>
                        <a:pt x="404" y="395"/>
                      </a:lnTo>
                      <a:lnTo>
                        <a:pt x="430" y="381"/>
                      </a:lnTo>
                      <a:lnTo>
                        <a:pt x="453" y="366"/>
                      </a:lnTo>
                      <a:lnTo>
                        <a:pt x="476" y="351"/>
                      </a:lnTo>
                      <a:lnTo>
                        <a:pt x="497" y="332"/>
                      </a:lnTo>
                      <a:lnTo>
                        <a:pt x="516" y="311"/>
                      </a:lnTo>
                      <a:lnTo>
                        <a:pt x="533" y="288"/>
                      </a:lnTo>
                      <a:lnTo>
                        <a:pt x="548" y="264"/>
                      </a:lnTo>
                      <a:lnTo>
                        <a:pt x="559" y="239"/>
                      </a:lnTo>
                      <a:lnTo>
                        <a:pt x="569" y="213"/>
                      </a:lnTo>
                      <a:lnTo>
                        <a:pt x="576" y="184"/>
                      </a:lnTo>
                      <a:lnTo>
                        <a:pt x="580" y="156"/>
                      </a:lnTo>
                      <a:lnTo>
                        <a:pt x="582" y="125"/>
                      </a:lnTo>
                      <a:close/>
                      <a:moveTo>
                        <a:pt x="561" y="15"/>
                      </a:moveTo>
                      <a:lnTo>
                        <a:pt x="557" y="8"/>
                      </a:lnTo>
                      <a:lnTo>
                        <a:pt x="554" y="0"/>
                      </a:lnTo>
                      <a:lnTo>
                        <a:pt x="552" y="2"/>
                      </a:lnTo>
                      <a:lnTo>
                        <a:pt x="550" y="2"/>
                      </a:lnTo>
                      <a:lnTo>
                        <a:pt x="550" y="2"/>
                      </a:lnTo>
                      <a:lnTo>
                        <a:pt x="550" y="2"/>
                      </a:lnTo>
                      <a:lnTo>
                        <a:pt x="552" y="8"/>
                      </a:lnTo>
                      <a:lnTo>
                        <a:pt x="554" y="12"/>
                      </a:lnTo>
                      <a:lnTo>
                        <a:pt x="557" y="13"/>
                      </a:lnTo>
                      <a:lnTo>
                        <a:pt x="561" y="15"/>
                      </a:lnTo>
                      <a:close/>
                    </a:path>
                  </a:pathLst>
                </a:custGeom>
                <a:solidFill>
                  <a:srgbClr val="C3C2D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770" name="Freeform 634"/>
                <p:cNvSpPr>
                  <a:spLocks noEditPoints="1"/>
                </p:cNvSpPr>
                <p:nvPr/>
              </p:nvSpPr>
              <p:spPr bwMode="auto">
                <a:xfrm>
                  <a:off x="1550" y="2149"/>
                  <a:ext cx="578" cy="412"/>
                </a:xfrm>
                <a:custGeom>
                  <a:avLst/>
                  <a:gdLst/>
                  <a:ahLst/>
                  <a:cxnLst>
                    <a:cxn ang="0">
                      <a:pos x="576" y="97"/>
                    </a:cxn>
                    <a:cxn ang="0">
                      <a:pos x="567" y="46"/>
                    </a:cxn>
                    <a:cxn ang="0">
                      <a:pos x="559" y="21"/>
                    </a:cxn>
                    <a:cxn ang="0">
                      <a:pos x="555" y="19"/>
                    </a:cxn>
                    <a:cxn ang="0">
                      <a:pos x="559" y="32"/>
                    </a:cxn>
                    <a:cxn ang="0">
                      <a:pos x="571" y="61"/>
                    </a:cxn>
                    <a:cxn ang="0">
                      <a:pos x="571" y="68"/>
                    </a:cxn>
                    <a:cxn ang="0">
                      <a:pos x="569" y="76"/>
                    </a:cxn>
                    <a:cxn ang="0">
                      <a:pos x="572" y="106"/>
                    </a:cxn>
                    <a:cxn ang="0">
                      <a:pos x="572" y="152"/>
                    </a:cxn>
                    <a:cxn ang="0">
                      <a:pos x="561" y="209"/>
                    </a:cxn>
                    <a:cxn ang="0">
                      <a:pos x="538" y="258"/>
                    </a:cxn>
                    <a:cxn ang="0">
                      <a:pos x="508" y="303"/>
                    </a:cxn>
                    <a:cxn ang="0">
                      <a:pos x="470" y="343"/>
                    </a:cxn>
                    <a:cxn ang="0">
                      <a:pos x="424" y="374"/>
                    </a:cxn>
                    <a:cxn ang="0">
                      <a:pos x="373" y="395"/>
                    </a:cxn>
                    <a:cxn ang="0">
                      <a:pos x="318" y="406"/>
                    </a:cxn>
                    <a:cxn ang="0">
                      <a:pos x="259" y="406"/>
                    </a:cxn>
                    <a:cxn ang="0">
                      <a:pos x="204" y="395"/>
                    </a:cxn>
                    <a:cxn ang="0">
                      <a:pos x="153" y="374"/>
                    </a:cxn>
                    <a:cxn ang="0">
                      <a:pos x="108" y="343"/>
                    </a:cxn>
                    <a:cxn ang="0">
                      <a:pos x="70" y="303"/>
                    </a:cxn>
                    <a:cxn ang="0">
                      <a:pos x="37" y="258"/>
                    </a:cxn>
                    <a:cxn ang="0">
                      <a:pos x="17" y="209"/>
                    </a:cxn>
                    <a:cxn ang="0">
                      <a:pos x="5" y="152"/>
                    </a:cxn>
                    <a:cxn ang="0">
                      <a:pos x="5" y="104"/>
                    </a:cxn>
                    <a:cxn ang="0">
                      <a:pos x="9" y="68"/>
                    </a:cxn>
                    <a:cxn ang="0">
                      <a:pos x="11" y="51"/>
                    </a:cxn>
                    <a:cxn ang="0">
                      <a:pos x="5" y="66"/>
                    </a:cxn>
                    <a:cxn ang="0">
                      <a:pos x="0" y="104"/>
                    </a:cxn>
                    <a:cxn ang="0">
                      <a:pos x="1" y="152"/>
                    </a:cxn>
                    <a:cxn ang="0">
                      <a:pos x="13" y="209"/>
                    </a:cxn>
                    <a:cxn ang="0">
                      <a:pos x="34" y="262"/>
                    </a:cxn>
                    <a:cxn ang="0">
                      <a:pos x="66" y="307"/>
                    </a:cxn>
                    <a:cxn ang="0">
                      <a:pos x="104" y="347"/>
                    </a:cxn>
                    <a:cxn ang="0">
                      <a:pos x="151" y="377"/>
                    </a:cxn>
                    <a:cxn ang="0">
                      <a:pos x="203" y="400"/>
                    </a:cxn>
                    <a:cxn ang="0">
                      <a:pos x="259" y="412"/>
                    </a:cxn>
                    <a:cxn ang="0">
                      <a:pos x="318" y="412"/>
                    </a:cxn>
                    <a:cxn ang="0">
                      <a:pos x="375" y="400"/>
                    </a:cxn>
                    <a:cxn ang="0">
                      <a:pos x="426" y="377"/>
                    </a:cxn>
                    <a:cxn ang="0">
                      <a:pos x="472" y="347"/>
                    </a:cxn>
                    <a:cxn ang="0">
                      <a:pos x="512" y="307"/>
                    </a:cxn>
                    <a:cxn ang="0">
                      <a:pos x="542" y="262"/>
                    </a:cxn>
                    <a:cxn ang="0">
                      <a:pos x="565" y="209"/>
                    </a:cxn>
                    <a:cxn ang="0">
                      <a:pos x="576" y="152"/>
                    </a:cxn>
                    <a:cxn ang="0">
                      <a:pos x="555" y="11"/>
                    </a:cxn>
                    <a:cxn ang="0">
                      <a:pos x="550" y="0"/>
                    </a:cxn>
                    <a:cxn ang="0">
                      <a:pos x="548" y="0"/>
                    </a:cxn>
                    <a:cxn ang="0">
                      <a:pos x="546" y="2"/>
                    </a:cxn>
                    <a:cxn ang="0">
                      <a:pos x="550" y="10"/>
                    </a:cxn>
                    <a:cxn ang="0">
                      <a:pos x="555" y="11"/>
                    </a:cxn>
                  </a:cxnLst>
                  <a:rect l="0" t="0" r="r" b="b"/>
                  <a:pathLst>
                    <a:path w="578" h="412">
                      <a:moveTo>
                        <a:pt x="578" y="123"/>
                      </a:moveTo>
                      <a:lnTo>
                        <a:pt x="576" y="97"/>
                      </a:lnTo>
                      <a:lnTo>
                        <a:pt x="572" y="70"/>
                      </a:lnTo>
                      <a:lnTo>
                        <a:pt x="567" y="46"/>
                      </a:lnTo>
                      <a:lnTo>
                        <a:pt x="559" y="21"/>
                      </a:lnTo>
                      <a:lnTo>
                        <a:pt x="559" y="21"/>
                      </a:lnTo>
                      <a:lnTo>
                        <a:pt x="557" y="21"/>
                      </a:lnTo>
                      <a:lnTo>
                        <a:pt x="555" y="19"/>
                      </a:lnTo>
                      <a:lnTo>
                        <a:pt x="553" y="19"/>
                      </a:lnTo>
                      <a:lnTo>
                        <a:pt x="559" y="32"/>
                      </a:lnTo>
                      <a:lnTo>
                        <a:pt x="563" y="48"/>
                      </a:lnTo>
                      <a:lnTo>
                        <a:pt x="571" y="61"/>
                      </a:lnTo>
                      <a:lnTo>
                        <a:pt x="572" y="72"/>
                      </a:lnTo>
                      <a:lnTo>
                        <a:pt x="571" y="68"/>
                      </a:lnTo>
                      <a:lnTo>
                        <a:pt x="567" y="61"/>
                      </a:lnTo>
                      <a:lnTo>
                        <a:pt x="569" y="76"/>
                      </a:lnTo>
                      <a:lnTo>
                        <a:pt x="572" y="91"/>
                      </a:lnTo>
                      <a:lnTo>
                        <a:pt x="572" y="106"/>
                      </a:lnTo>
                      <a:lnTo>
                        <a:pt x="572" y="123"/>
                      </a:lnTo>
                      <a:lnTo>
                        <a:pt x="572" y="152"/>
                      </a:lnTo>
                      <a:lnTo>
                        <a:pt x="567" y="180"/>
                      </a:lnTo>
                      <a:lnTo>
                        <a:pt x="561" y="209"/>
                      </a:lnTo>
                      <a:lnTo>
                        <a:pt x="552" y="233"/>
                      </a:lnTo>
                      <a:lnTo>
                        <a:pt x="538" y="258"/>
                      </a:lnTo>
                      <a:lnTo>
                        <a:pt x="525" y="283"/>
                      </a:lnTo>
                      <a:lnTo>
                        <a:pt x="508" y="303"/>
                      </a:lnTo>
                      <a:lnTo>
                        <a:pt x="491" y="324"/>
                      </a:lnTo>
                      <a:lnTo>
                        <a:pt x="470" y="343"/>
                      </a:lnTo>
                      <a:lnTo>
                        <a:pt x="447" y="358"/>
                      </a:lnTo>
                      <a:lnTo>
                        <a:pt x="424" y="374"/>
                      </a:lnTo>
                      <a:lnTo>
                        <a:pt x="400" y="385"/>
                      </a:lnTo>
                      <a:lnTo>
                        <a:pt x="373" y="395"/>
                      </a:lnTo>
                      <a:lnTo>
                        <a:pt x="347" y="402"/>
                      </a:lnTo>
                      <a:lnTo>
                        <a:pt x="318" y="406"/>
                      </a:lnTo>
                      <a:lnTo>
                        <a:pt x="288" y="408"/>
                      </a:lnTo>
                      <a:lnTo>
                        <a:pt x="259" y="406"/>
                      </a:lnTo>
                      <a:lnTo>
                        <a:pt x="231" y="402"/>
                      </a:lnTo>
                      <a:lnTo>
                        <a:pt x="204" y="395"/>
                      </a:lnTo>
                      <a:lnTo>
                        <a:pt x="178" y="385"/>
                      </a:lnTo>
                      <a:lnTo>
                        <a:pt x="153" y="374"/>
                      </a:lnTo>
                      <a:lnTo>
                        <a:pt x="129" y="358"/>
                      </a:lnTo>
                      <a:lnTo>
                        <a:pt x="108" y="343"/>
                      </a:lnTo>
                      <a:lnTo>
                        <a:pt x="87" y="324"/>
                      </a:lnTo>
                      <a:lnTo>
                        <a:pt x="70" y="303"/>
                      </a:lnTo>
                      <a:lnTo>
                        <a:pt x="53" y="283"/>
                      </a:lnTo>
                      <a:lnTo>
                        <a:pt x="37" y="258"/>
                      </a:lnTo>
                      <a:lnTo>
                        <a:pt x="26" y="233"/>
                      </a:lnTo>
                      <a:lnTo>
                        <a:pt x="17" y="209"/>
                      </a:lnTo>
                      <a:lnTo>
                        <a:pt x="9" y="180"/>
                      </a:lnTo>
                      <a:lnTo>
                        <a:pt x="5" y="152"/>
                      </a:lnTo>
                      <a:lnTo>
                        <a:pt x="3" y="123"/>
                      </a:lnTo>
                      <a:lnTo>
                        <a:pt x="5" y="104"/>
                      </a:lnTo>
                      <a:lnTo>
                        <a:pt x="5" y="87"/>
                      </a:lnTo>
                      <a:lnTo>
                        <a:pt x="9" y="68"/>
                      </a:lnTo>
                      <a:lnTo>
                        <a:pt x="13" y="51"/>
                      </a:lnTo>
                      <a:lnTo>
                        <a:pt x="11" y="51"/>
                      </a:lnTo>
                      <a:lnTo>
                        <a:pt x="9" y="49"/>
                      </a:lnTo>
                      <a:lnTo>
                        <a:pt x="5" y="66"/>
                      </a:lnTo>
                      <a:lnTo>
                        <a:pt x="1" y="85"/>
                      </a:lnTo>
                      <a:lnTo>
                        <a:pt x="0" y="104"/>
                      </a:lnTo>
                      <a:lnTo>
                        <a:pt x="0" y="123"/>
                      </a:lnTo>
                      <a:lnTo>
                        <a:pt x="1" y="152"/>
                      </a:lnTo>
                      <a:lnTo>
                        <a:pt x="5" y="182"/>
                      </a:lnTo>
                      <a:lnTo>
                        <a:pt x="13" y="209"/>
                      </a:lnTo>
                      <a:lnTo>
                        <a:pt x="22" y="235"/>
                      </a:lnTo>
                      <a:lnTo>
                        <a:pt x="34" y="262"/>
                      </a:lnTo>
                      <a:lnTo>
                        <a:pt x="49" y="285"/>
                      </a:lnTo>
                      <a:lnTo>
                        <a:pt x="66" y="307"/>
                      </a:lnTo>
                      <a:lnTo>
                        <a:pt x="83" y="328"/>
                      </a:lnTo>
                      <a:lnTo>
                        <a:pt x="104" y="347"/>
                      </a:lnTo>
                      <a:lnTo>
                        <a:pt x="127" y="362"/>
                      </a:lnTo>
                      <a:lnTo>
                        <a:pt x="151" y="377"/>
                      </a:lnTo>
                      <a:lnTo>
                        <a:pt x="176" y="389"/>
                      </a:lnTo>
                      <a:lnTo>
                        <a:pt x="203" y="400"/>
                      </a:lnTo>
                      <a:lnTo>
                        <a:pt x="231" y="406"/>
                      </a:lnTo>
                      <a:lnTo>
                        <a:pt x="259" y="412"/>
                      </a:lnTo>
                      <a:lnTo>
                        <a:pt x="288" y="412"/>
                      </a:lnTo>
                      <a:lnTo>
                        <a:pt x="318" y="412"/>
                      </a:lnTo>
                      <a:lnTo>
                        <a:pt x="347" y="406"/>
                      </a:lnTo>
                      <a:lnTo>
                        <a:pt x="375" y="400"/>
                      </a:lnTo>
                      <a:lnTo>
                        <a:pt x="402" y="389"/>
                      </a:lnTo>
                      <a:lnTo>
                        <a:pt x="426" y="377"/>
                      </a:lnTo>
                      <a:lnTo>
                        <a:pt x="451" y="362"/>
                      </a:lnTo>
                      <a:lnTo>
                        <a:pt x="472" y="347"/>
                      </a:lnTo>
                      <a:lnTo>
                        <a:pt x="493" y="328"/>
                      </a:lnTo>
                      <a:lnTo>
                        <a:pt x="512" y="307"/>
                      </a:lnTo>
                      <a:lnTo>
                        <a:pt x="529" y="285"/>
                      </a:lnTo>
                      <a:lnTo>
                        <a:pt x="542" y="262"/>
                      </a:lnTo>
                      <a:lnTo>
                        <a:pt x="555" y="235"/>
                      </a:lnTo>
                      <a:lnTo>
                        <a:pt x="565" y="209"/>
                      </a:lnTo>
                      <a:lnTo>
                        <a:pt x="572" y="182"/>
                      </a:lnTo>
                      <a:lnTo>
                        <a:pt x="576" y="152"/>
                      </a:lnTo>
                      <a:lnTo>
                        <a:pt x="578" y="123"/>
                      </a:lnTo>
                      <a:close/>
                      <a:moveTo>
                        <a:pt x="555" y="11"/>
                      </a:moveTo>
                      <a:lnTo>
                        <a:pt x="553" y="6"/>
                      </a:lnTo>
                      <a:lnTo>
                        <a:pt x="550" y="0"/>
                      </a:lnTo>
                      <a:lnTo>
                        <a:pt x="550" y="0"/>
                      </a:lnTo>
                      <a:lnTo>
                        <a:pt x="548" y="0"/>
                      </a:lnTo>
                      <a:lnTo>
                        <a:pt x="548" y="0"/>
                      </a:lnTo>
                      <a:lnTo>
                        <a:pt x="546" y="2"/>
                      </a:lnTo>
                      <a:lnTo>
                        <a:pt x="548" y="6"/>
                      </a:lnTo>
                      <a:lnTo>
                        <a:pt x="550" y="10"/>
                      </a:lnTo>
                      <a:lnTo>
                        <a:pt x="553" y="10"/>
                      </a:lnTo>
                      <a:lnTo>
                        <a:pt x="555" y="11"/>
                      </a:lnTo>
                      <a:close/>
                    </a:path>
                  </a:pathLst>
                </a:custGeom>
                <a:solidFill>
                  <a:srgbClr val="C3C2D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771" name="Freeform 635"/>
                <p:cNvSpPr>
                  <a:spLocks noEditPoints="1"/>
                </p:cNvSpPr>
                <p:nvPr/>
              </p:nvSpPr>
              <p:spPr bwMode="auto">
                <a:xfrm>
                  <a:off x="1551" y="2149"/>
                  <a:ext cx="575" cy="410"/>
                </a:xfrm>
                <a:custGeom>
                  <a:avLst/>
                  <a:gdLst/>
                  <a:ahLst/>
                  <a:cxnLst>
                    <a:cxn ang="0">
                      <a:pos x="573" y="95"/>
                    </a:cxn>
                    <a:cxn ang="0">
                      <a:pos x="566" y="63"/>
                    </a:cxn>
                    <a:cxn ang="0">
                      <a:pos x="566" y="72"/>
                    </a:cxn>
                    <a:cxn ang="0">
                      <a:pos x="570" y="106"/>
                    </a:cxn>
                    <a:cxn ang="0">
                      <a:pos x="570" y="152"/>
                    </a:cxn>
                    <a:cxn ang="0">
                      <a:pos x="558" y="207"/>
                    </a:cxn>
                    <a:cxn ang="0">
                      <a:pos x="535" y="258"/>
                    </a:cxn>
                    <a:cxn ang="0">
                      <a:pos x="505" y="303"/>
                    </a:cxn>
                    <a:cxn ang="0">
                      <a:pos x="467" y="341"/>
                    </a:cxn>
                    <a:cxn ang="0">
                      <a:pos x="422" y="372"/>
                    </a:cxn>
                    <a:cxn ang="0">
                      <a:pos x="372" y="393"/>
                    </a:cxn>
                    <a:cxn ang="0">
                      <a:pos x="317" y="404"/>
                    </a:cxn>
                    <a:cxn ang="0">
                      <a:pos x="258" y="404"/>
                    </a:cxn>
                    <a:cxn ang="0">
                      <a:pos x="203" y="393"/>
                    </a:cxn>
                    <a:cxn ang="0">
                      <a:pos x="152" y="372"/>
                    </a:cxn>
                    <a:cxn ang="0">
                      <a:pos x="109" y="341"/>
                    </a:cxn>
                    <a:cxn ang="0">
                      <a:pos x="69" y="303"/>
                    </a:cxn>
                    <a:cxn ang="0">
                      <a:pos x="38" y="258"/>
                    </a:cxn>
                    <a:cxn ang="0">
                      <a:pos x="18" y="207"/>
                    </a:cxn>
                    <a:cxn ang="0">
                      <a:pos x="6" y="152"/>
                    </a:cxn>
                    <a:cxn ang="0">
                      <a:pos x="6" y="104"/>
                    </a:cxn>
                    <a:cxn ang="0">
                      <a:pos x="10" y="70"/>
                    </a:cxn>
                    <a:cxn ang="0">
                      <a:pos x="12" y="51"/>
                    </a:cxn>
                    <a:cxn ang="0">
                      <a:pos x="6" y="68"/>
                    </a:cxn>
                    <a:cxn ang="0">
                      <a:pos x="0" y="104"/>
                    </a:cxn>
                    <a:cxn ang="0">
                      <a:pos x="2" y="152"/>
                    </a:cxn>
                    <a:cxn ang="0">
                      <a:pos x="14" y="209"/>
                    </a:cxn>
                    <a:cxn ang="0">
                      <a:pos x="35" y="260"/>
                    </a:cxn>
                    <a:cxn ang="0">
                      <a:pos x="67" y="305"/>
                    </a:cxn>
                    <a:cxn ang="0">
                      <a:pos x="105" y="345"/>
                    </a:cxn>
                    <a:cxn ang="0">
                      <a:pos x="150" y="376"/>
                    </a:cxn>
                    <a:cxn ang="0">
                      <a:pos x="202" y="396"/>
                    </a:cxn>
                    <a:cxn ang="0">
                      <a:pos x="258" y="408"/>
                    </a:cxn>
                    <a:cxn ang="0">
                      <a:pos x="317" y="408"/>
                    </a:cxn>
                    <a:cxn ang="0">
                      <a:pos x="372" y="396"/>
                    </a:cxn>
                    <a:cxn ang="0">
                      <a:pos x="423" y="376"/>
                    </a:cxn>
                    <a:cxn ang="0">
                      <a:pos x="471" y="345"/>
                    </a:cxn>
                    <a:cxn ang="0">
                      <a:pos x="509" y="305"/>
                    </a:cxn>
                    <a:cxn ang="0">
                      <a:pos x="539" y="260"/>
                    </a:cxn>
                    <a:cxn ang="0">
                      <a:pos x="562" y="209"/>
                    </a:cxn>
                    <a:cxn ang="0">
                      <a:pos x="573" y="152"/>
                    </a:cxn>
                    <a:cxn ang="0">
                      <a:pos x="566" y="55"/>
                    </a:cxn>
                    <a:cxn ang="0">
                      <a:pos x="556" y="19"/>
                    </a:cxn>
                    <a:cxn ang="0">
                      <a:pos x="551" y="17"/>
                    </a:cxn>
                    <a:cxn ang="0">
                      <a:pos x="558" y="42"/>
                    </a:cxn>
                    <a:cxn ang="0">
                      <a:pos x="566" y="55"/>
                    </a:cxn>
                    <a:cxn ang="0">
                      <a:pos x="549" y="6"/>
                    </a:cxn>
                    <a:cxn ang="0">
                      <a:pos x="545" y="2"/>
                    </a:cxn>
                    <a:cxn ang="0">
                      <a:pos x="545" y="6"/>
                    </a:cxn>
                    <a:cxn ang="0">
                      <a:pos x="549" y="10"/>
                    </a:cxn>
                  </a:cxnLst>
                  <a:rect l="0" t="0" r="r" b="b"/>
                  <a:pathLst>
                    <a:path w="575" h="410">
                      <a:moveTo>
                        <a:pt x="575" y="123"/>
                      </a:moveTo>
                      <a:lnTo>
                        <a:pt x="573" y="95"/>
                      </a:lnTo>
                      <a:lnTo>
                        <a:pt x="570" y="66"/>
                      </a:lnTo>
                      <a:lnTo>
                        <a:pt x="566" y="63"/>
                      </a:lnTo>
                      <a:lnTo>
                        <a:pt x="562" y="57"/>
                      </a:lnTo>
                      <a:lnTo>
                        <a:pt x="566" y="72"/>
                      </a:lnTo>
                      <a:lnTo>
                        <a:pt x="568" y="89"/>
                      </a:lnTo>
                      <a:lnTo>
                        <a:pt x="570" y="106"/>
                      </a:lnTo>
                      <a:lnTo>
                        <a:pt x="570" y="123"/>
                      </a:lnTo>
                      <a:lnTo>
                        <a:pt x="570" y="152"/>
                      </a:lnTo>
                      <a:lnTo>
                        <a:pt x="564" y="180"/>
                      </a:lnTo>
                      <a:lnTo>
                        <a:pt x="558" y="207"/>
                      </a:lnTo>
                      <a:lnTo>
                        <a:pt x="549" y="233"/>
                      </a:lnTo>
                      <a:lnTo>
                        <a:pt x="535" y="258"/>
                      </a:lnTo>
                      <a:lnTo>
                        <a:pt x="522" y="281"/>
                      </a:lnTo>
                      <a:lnTo>
                        <a:pt x="505" y="303"/>
                      </a:lnTo>
                      <a:lnTo>
                        <a:pt x="488" y="322"/>
                      </a:lnTo>
                      <a:lnTo>
                        <a:pt x="467" y="341"/>
                      </a:lnTo>
                      <a:lnTo>
                        <a:pt x="446" y="357"/>
                      </a:lnTo>
                      <a:lnTo>
                        <a:pt x="422" y="372"/>
                      </a:lnTo>
                      <a:lnTo>
                        <a:pt x="397" y="383"/>
                      </a:lnTo>
                      <a:lnTo>
                        <a:pt x="372" y="393"/>
                      </a:lnTo>
                      <a:lnTo>
                        <a:pt x="344" y="400"/>
                      </a:lnTo>
                      <a:lnTo>
                        <a:pt x="317" y="404"/>
                      </a:lnTo>
                      <a:lnTo>
                        <a:pt x="287" y="406"/>
                      </a:lnTo>
                      <a:lnTo>
                        <a:pt x="258" y="404"/>
                      </a:lnTo>
                      <a:lnTo>
                        <a:pt x="230" y="400"/>
                      </a:lnTo>
                      <a:lnTo>
                        <a:pt x="203" y="393"/>
                      </a:lnTo>
                      <a:lnTo>
                        <a:pt x="177" y="383"/>
                      </a:lnTo>
                      <a:lnTo>
                        <a:pt x="152" y="372"/>
                      </a:lnTo>
                      <a:lnTo>
                        <a:pt x="129" y="357"/>
                      </a:lnTo>
                      <a:lnTo>
                        <a:pt x="109" y="341"/>
                      </a:lnTo>
                      <a:lnTo>
                        <a:pt x="88" y="322"/>
                      </a:lnTo>
                      <a:lnTo>
                        <a:pt x="69" y="303"/>
                      </a:lnTo>
                      <a:lnTo>
                        <a:pt x="54" y="281"/>
                      </a:lnTo>
                      <a:lnTo>
                        <a:pt x="38" y="258"/>
                      </a:lnTo>
                      <a:lnTo>
                        <a:pt x="27" y="233"/>
                      </a:lnTo>
                      <a:lnTo>
                        <a:pt x="18" y="207"/>
                      </a:lnTo>
                      <a:lnTo>
                        <a:pt x="10" y="180"/>
                      </a:lnTo>
                      <a:lnTo>
                        <a:pt x="6" y="152"/>
                      </a:lnTo>
                      <a:lnTo>
                        <a:pt x="4" y="123"/>
                      </a:lnTo>
                      <a:lnTo>
                        <a:pt x="6" y="104"/>
                      </a:lnTo>
                      <a:lnTo>
                        <a:pt x="8" y="87"/>
                      </a:lnTo>
                      <a:lnTo>
                        <a:pt x="10" y="70"/>
                      </a:lnTo>
                      <a:lnTo>
                        <a:pt x="14" y="53"/>
                      </a:lnTo>
                      <a:lnTo>
                        <a:pt x="12" y="51"/>
                      </a:lnTo>
                      <a:lnTo>
                        <a:pt x="10" y="51"/>
                      </a:lnTo>
                      <a:lnTo>
                        <a:pt x="6" y="68"/>
                      </a:lnTo>
                      <a:lnTo>
                        <a:pt x="2" y="85"/>
                      </a:lnTo>
                      <a:lnTo>
                        <a:pt x="0" y="104"/>
                      </a:lnTo>
                      <a:lnTo>
                        <a:pt x="0" y="123"/>
                      </a:lnTo>
                      <a:lnTo>
                        <a:pt x="2" y="152"/>
                      </a:lnTo>
                      <a:lnTo>
                        <a:pt x="6" y="180"/>
                      </a:lnTo>
                      <a:lnTo>
                        <a:pt x="14" y="209"/>
                      </a:lnTo>
                      <a:lnTo>
                        <a:pt x="23" y="235"/>
                      </a:lnTo>
                      <a:lnTo>
                        <a:pt x="35" y="260"/>
                      </a:lnTo>
                      <a:lnTo>
                        <a:pt x="50" y="283"/>
                      </a:lnTo>
                      <a:lnTo>
                        <a:pt x="67" y="305"/>
                      </a:lnTo>
                      <a:lnTo>
                        <a:pt x="84" y="326"/>
                      </a:lnTo>
                      <a:lnTo>
                        <a:pt x="105" y="345"/>
                      </a:lnTo>
                      <a:lnTo>
                        <a:pt x="128" y="360"/>
                      </a:lnTo>
                      <a:lnTo>
                        <a:pt x="150" y="376"/>
                      </a:lnTo>
                      <a:lnTo>
                        <a:pt x="175" y="387"/>
                      </a:lnTo>
                      <a:lnTo>
                        <a:pt x="202" y="396"/>
                      </a:lnTo>
                      <a:lnTo>
                        <a:pt x="230" y="404"/>
                      </a:lnTo>
                      <a:lnTo>
                        <a:pt x="258" y="408"/>
                      </a:lnTo>
                      <a:lnTo>
                        <a:pt x="287" y="410"/>
                      </a:lnTo>
                      <a:lnTo>
                        <a:pt x="317" y="408"/>
                      </a:lnTo>
                      <a:lnTo>
                        <a:pt x="346" y="404"/>
                      </a:lnTo>
                      <a:lnTo>
                        <a:pt x="372" y="396"/>
                      </a:lnTo>
                      <a:lnTo>
                        <a:pt x="399" y="387"/>
                      </a:lnTo>
                      <a:lnTo>
                        <a:pt x="423" y="376"/>
                      </a:lnTo>
                      <a:lnTo>
                        <a:pt x="448" y="360"/>
                      </a:lnTo>
                      <a:lnTo>
                        <a:pt x="471" y="345"/>
                      </a:lnTo>
                      <a:lnTo>
                        <a:pt x="490" y="326"/>
                      </a:lnTo>
                      <a:lnTo>
                        <a:pt x="509" y="305"/>
                      </a:lnTo>
                      <a:lnTo>
                        <a:pt x="526" y="283"/>
                      </a:lnTo>
                      <a:lnTo>
                        <a:pt x="539" y="260"/>
                      </a:lnTo>
                      <a:lnTo>
                        <a:pt x="552" y="235"/>
                      </a:lnTo>
                      <a:lnTo>
                        <a:pt x="562" y="209"/>
                      </a:lnTo>
                      <a:lnTo>
                        <a:pt x="570" y="180"/>
                      </a:lnTo>
                      <a:lnTo>
                        <a:pt x="573" y="152"/>
                      </a:lnTo>
                      <a:lnTo>
                        <a:pt x="575" y="123"/>
                      </a:lnTo>
                      <a:close/>
                      <a:moveTo>
                        <a:pt x="566" y="55"/>
                      </a:moveTo>
                      <a:lnTo>
                        <a:pt x="562" y="38"/>
                      </a:lnTo>
                      <a:lnTo>
                        <a:pt x="556" y="19"/>
                      </a:lnTo>
                      <a:lnTo>
                        <a:pt x="552" y="19"/>
                      </a:lnTo>
                      <a:lnTo>
                        <a:pt x="551" y="17"/>
                      </a:lnTo>
                      <a:lnTo>
                        <a:pt x="554" y="29"/>
                      </a:lnTo>
                      <a:lnTo>
                        <a:pt x="558" y="42"/>
                      </a:lnTo>
                      <a:lnTo>
                        <a:pt x="562" y="49"/>
                      </a:lnTo>
                      <a:lnTo>
                        <a:pt x="566" y="55"/>
                      </a:lnTo>
                      <a:close/>
                      <a:moveTo>
                        <a:pt x="551" y="10"/>
                      </a:moveTo>
                      <a:lnTo>
                        <a:pt x="549" y="6"/>
                      </a:lnTo>
                      <a:lnTo>
                        <a:pt x="547" y="0"/>
                      </a:lnTo>
                      <a:lnTo>
                        <a:pt x="545" y="2"/>
                      </a:lnTo>
                      <a:lnTo>
                        <a:pt x="543" y="4"/>
                      </a:lnTo>
                      <a:lnTo>
                        <a:pt x="545" y="6"/>
                      </a:lnTo>
                      <a:lnTo>
                        <a:pt x="545" y="8"/>
                      </a:lnTo>
                      <a:lnTo>
                        <a:pt x="549" y="10"/>
                      </a:lnTo>
                      <a:lnTo>
                        <a:pt x="551" y="10"/>
                      </a:lnTo>
                      <a:close/>
                    </a:path>
                  </a:pathLst>
                </a:custGeom>
                <a:solidFill>
                  <a:srgbClr val="C4C2D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772" name="Freeform 636"/>
                <p:cNvSpPr>
                  <a:spLocks noEditPoints="1"/>
                </p:cNvSpPr>
                <p:nvPr/>
              </p:nvSpPr>
              <p:spPr bwMode="auto">
                <a:xfrm>
                  <a:off x="1553" y="2151"/>
                  <a:ext cx="569" cy="406"/>
                </a:xfrm>
                <a:custGeom>
                  <a:avLst/>
                  <a:gdLst/>
                  <a:ahLst/>
                  <a:cxnLst>
                    <a:cxn ang="0">
                      <a:pos x="569" y="104"/>
                    </a:cxn>
                    <a:cxn ang="0">
                      <a:pos x="566" y="74"/>
                    </a:cxn>
                    <a:cxn ang="0">
                      <a:pos x="560" y="55"/>
                    </a:cxn>
                    <a:cxn ang="0">
                      <a:pos x="560" y="68"/>
                    </a:cxn>
                    <a:cxn ang="0">
                      <a:pos x="566" y="102"/>
                    </a:cxn>
                    <a:cxn ang="0">
                      <a:pos x="564" y="150"/>
                    </a:cxn>
                    <a:cxn ang="0">
                      <a:pos x="552" y="205"/>
                    </a:cxn>
                    <a:cxn ang="0">
                      <a:pos x="531" y="254"/>
                    </a:cxn>
                    <a:cxn ang="0">
                      <a:pos x="501" y="300"/>
                    </a:cxn>
                    <a:cxn ang="0">
                      <a:pos x="463" y="338"/>
                    </a:cxn>
                    <a:cxn ang="0">
                      <a:pos x="420" y="368"/>
                    </a:cxn>
                    <a:cxn ang="0">
                      <a:pos x="368" y="389"/>
                    </a:cxn>
                    <a:cxn ang="0">
                      <a:pos x="313" y="400"/>
                    </a:cxn>
                    <a:cxn ang="0">
                      <a:pos x="256" y="400"/>
                    </a:cxn>
                    <a:cxn ang="0">
                      <a:pos x="201" y="389"/>
                    </a:cxn>
                    <a:cxn ang="0">
                      <a:pos x="152" y="368"/>
                    </a:cxn>
                    <a:cxn ang="0">
                      <a:pos x="107" y="338"/>
                    </a:cxn>
                    <a:cxn ang="0">
                      <a:pos x="69" y="300"/>
                    </a:cxn>
                    <a:cxn ang="0">
                      <a:pos x="38" y="254"/>
                    </a:cxn>
                    <a:cxn ang="0">
                      <a:pos x="17" y="205"/>
                    </a:cxn>
                    <a:cxn ang="0">
                      <a:pos x="6" y="150"/>
                    </a:cxn>
                    <a:cxn ang="0">
                      <a:pos x="6" y="102"/>
                    </a:cxn>
                    <a:cxn ang="0">
                      <a:pos x="10" y="68"/>
                    </a:cxn>
                    <a:cxn ang="0">
                      <a:pos x="12" y="51"/>
                    </a:cxn>
                    <a:cxn ang="0">
                      <a:pos x="6" y="66"/>
                    </a:cxn>
                    <a:cxn ang="0">
                      <a:pos x="2" y="102"/>
                    </a:cxn>
                    <a:cxn ang="0">
                      <a:pos x="2" y="150"/>
                    </a:cxn>
                    <a:cxn ang="0">
                      <a:pos x="14" y="207"/>
                    </a:cxn>
                    <a:cxn ang="0">
                      <a:pos x="34" y="256"/>
                    </a:cxn>
                    <a:cxn ang="0">
                      <a:pos x="67" y="301"/>
                    </a:cxn>
                    <a:cxn ang="0">
                      <a:pos x="105" y="341"/>
                    </a:cxn>
                    <a:cxn ang="0">
                      <a:pos x="150" y="372"/>
                    </a:cxn>
                    <a:cxn ang="0">
                      <a:pos x="201" y="393"/>
                    </a:cxn>
                    <a:cxn ang="0">
                      <a:pos x="256" y="404"/>
                    </a:cxn>
                    <a:cxn ang="0">
                      <a:pos x="315" y="404"/>
                    </a:cxn>
                    <a:cxn ang="0">
                      <a:pos x="370" y="393"/>
                    </a:cxn>
                    <a:cxn ang="0">
                      <a:pos x="421" y="372"/>
                    </a:cxn>
                    <a:cxn ang="0">
                      <a:pos x="467" y="341"/>
                    </a:cxn>
                    <a:cxn ang="0">
                      <a:pos x="505" y="301"/>
                    </a:cxn>
                    <a:cxn ang="0">
                      <a:pos x="535" y="256"/>
                    </a:cxn>
                    <a:cxn ang="0">
                      <a:pos x="558" y="207"/>
                    </a:cxn>
                    <a:cxn ang="0">
                      <a:pos x="569" y="150"/>
                    </a:cxn>
                    <a:cxn ang="0">
                      <a:pos x="560" y="46"/>
                    </a:cxn>
                    <a:cxn ang="0">
                      <a:pos x="550" y="17"/>
                    </a:cxn>
                    <a:cxn ang="0">
                      <a:pos x="545" y="15"/>
                    </a:cxn>
                    <a:cxn ang="0">
                      <a:pos x="552" y="34"/>
                    </a:cxn>
                    <a:cxn ang="0">
                      <a:pos x="560" y="46"/>
                    </a:cxn>
                    <a:cxn ang="0">
                      <a:pos x="545" y="4"/>
                    </a:cxn>
                    <a:cxn ang="0">
                      <a:pos x="541" y="0"/>
                    </a:cxn>
                    <a:cxn ang="0">
                      <a:pos x="539" y="4"/>
                    </a:cxn>
                    <a:cxn ang="0">
                      <a:pos x="543" y="6"/>
                    </a:cxn>
                  </a:cxnLst>
                  <a:rect l="0" t="0" r="r" b="b"/>
                  <a:pathLst>
                    <a:path w="569" h="406">
                      <a:moveTo>
                        <a:pt x="569" y="121"/>
                      </a:moveTo>
                      <a:lnTo>
                        <a:pt x="569" y="104"/>
                      </a:lnTo>
                      <a:lnTo>
                        <a:pt x="569" y="89"/>
                      </a:lnTo>
                      <a:lnTo>
                        <a:pt x="566" y="74"/>
                      </a:lnTo>
                      <a:lnTo>
                        <a:pt x="564" y="59"/>
                      </a:lnTo>
                      <a:lnTo>
                        <a:pt x="560" y="55"/>
                      </a:lnTo>
                      <a:lnTo>
                        <a:pt x="556" y="51"/>
                      </a:lnTo>
                      <a:lnTo>
                        <a:pt x="560" y="68"/>
                      </a:lnTo>
                      <a:lnTo>
                        <a:pt x="564" y="85"/>
                      </a:lnTo>
                      <a:lnTo>
                        <a:pt x="566" y="102"/>
                      </a:lnTo>
                      <a:lnTo>
                        <a:pt x="566" y="121"/>
                      </a:lnTo>
                      <a:lnTo>
                        <a:pt x="564" y="150"/>
                      </a:lnTo>
                      <a:lnTo>
                        <a:pt x="560" y="178"/>
                      </a:lnTo>
                      <a:lnTo>
                        <a:pt x="552" y="205"/>
                      </a:lnTo>
                      <a:lnTo>
                        <a:pt x="543" y="229"/>
                      </a:lnTo>
                      <a:lnTo>
                        <a:pt x="531" y="254"/>
                      </a:lnTo>
                      <a:lnTo>
                        <a:pt x="518" y="277"/>
                      </a:lnTo>
                      <a:lnTo>
                        <a:pt x="501" y="300"/>
                      </a:lnTo>
                      <a:lnTo>
                        <a:pt x="484" y="319"/>
                      </a:lnTo>
                      <a:lnTo>
                        <a:pt x="463" y="338"/>
                      </a:lnTo>
                      <a:lnTo>
                        <a:pt x="442" y="353"/>
                      </a:lnTo>
                      <a:lnTo>
                        <a:pt x="420" y="368"/>
                      </a:lnTo>
                      <a:lnTo>
                        <a:pt x="395" y="379"/>
                      </a:lnTo>
                      <a:lnTo>
                        <a:pt x="368" y="389"/>
                      </a:lnTo>
                      <a:lnTo>
                        <a:pt x="342" y="396"/>
                      </a:lnTo>
                      <a:lnTo>
                        <a:pt x="313" y="400"/>
                      </a:lnTo>
                      <a:lnTo>
                        <a:pt x="285" y="402"/>
                      </a:lnTo>
                      <a:lnTo>
                        <a:pt x="256" y="400"/>
                      </a:lnTo>
                      <a:lnTo>
                        <a:pt x="230" y="396"/>
                      </a:lnTo>
                      <a:lnTo>
                        <a:pt x="201" y="389"/>
                      </a:lnTo>
                      <a:lnTo>
                        <a:pt x="177" y="379"/>
                      </a:lnTo>
                      <a:lnTo>
                        <a:pt x="152" y="368"/>
                      </a:lnTo>
                      <a:lnTo>
                        <a:pt x="129" y="353"/>
                      </a:lnTo>
                      <a:lnTo>
                        <a:pt x="107" y="338"/>
                      </a:lnTo>
                      <a:lnTo>
                        <a:pt x="88" y="319"/>
                      </a:lnTo>
                      <a:lnTo>
                        <a:pt x="69" y="300"/>
                      </a:lnTo>
                      <a:lnTo>
                        <a:pt x="53" y="277"/>
                      </a:lnTo>
                      <a:lnTo>
                        <a:pt x="38" y="254"/>
                      </a:lnTo>
                      <a:lnTo>
                        <a:pt x="27" y="229"/>
                      </a:lnTo>
                      <a:lnTo>
                        <a:pt x="17" y="205"/>
                      </a:lnTo>
                      <a:lnTo>
                        <a:pt x="12" y="178"/>
                      </a:lnTo>
                      <a:lnTo>
                        <a:pt x="6" y="150"/>
                      </a:lnTo>
                      <a:lnTo>
                        <a:pt x="6" y="121"/>
                      </a:lnTo>
                      <a:lnTo>
                        <a:pt x="6" y="102"/>
                      </a:lnTo>
                      <a:lnTo>
                        <a:pt x="8" y="85"/>
                      </a:lnTo>
                      <a:lnTo>
                        <a:pt x="10" y="68"/>
                      </a:lnTo>
                      <a:lnTo>
                        <a:pt x="14" y="51"/>
                      </a:lnTo>
                      <a:lnTo>
                        <a:pt x="12" y="51"/>
                      </a:lnTo>
                      <a:lnTo>
                        <a:pt x="10" y="49"/>
                      </a:lnTo>
                      <a:lnTo>
                        <a:pt x="6" y="66"/>
                      </a:lnTo>
                      <a:lnTo>
                        <a:pt x="2" y="85"/>
                      </a:lnTo>
                      <a:lnTo>
                        <a:pt x="2" y="102"/>
                      </a:lnTo>
                      <a:lnTo>
                        <a:pt x="0" y="121"/>
                      </a:lnTo>
                      <a:lnTo>
                        <a:pt x="2" y="150"/>
                      </a:lnTo>
                      <a:lnTo>
                        <a:pt x="6" y="178"/>
                      </a:lnTo>
                      <a:lnTo>
                        <a:pt x="14" y="207"/>
                      </a:lnTo>
                      <a:lnTo>
                        <a:pt x="23" y="231"/>
                      </a:lnTo>
                      <a:lnTo>
                        <a:pt x="34" y="256"/>
                      </a:lnTo>
                      <a:lnTo>
                        <a:pt x="50" y="281"/>
                      </a:lnTo>
                      <a:lnTo>
                        <a:pt x="67" y="301"/>
                      </a:lnTo>
                      <a:lnTo>
                        <a:pt x="84" y="322"/>
                      </a:lnTo>
                      <a:lnTo>
                        <a:pt x="105" y="341"/>
                      </a:lnTo>
                      <a:lnTo>
                        <a:pt x="126" y="356"/>
                      </a:lnTo>
                      <a:lnTo>
                        <a:pt x="150" y="372"/>
                      </a:lnTo>
                      <a:lnTo>
                        <a:pt x="175" y="383"/>
                      </a:lnTo>
                      <a:lnTo>
                        <a:pt x="201" y="393"/>
                      </a:lnTo>
                      <a:lnTo>
                        <a:pt x="228" y="400"/>
                      </a:lnTo>
                      <a:lnTo>
                        <a:pt x="256" y="404"/>
                      </a:lnTo>
                      <a:lnTo>
                        <a:pt x="285" y="406"/>
                      </a:lnTo>
                      <a:lnTo>
                        <a:pt x="315" y="404"/>
                      </a:lnTo>
                      <a:lnTo>
                        <a:pt x="344" y="400"/>
                      </a:lnTo>
                      <a:lnTo>
                        <a:pt x="370" y="393"/>
                      </a:lnTo>
                      <a:lnTo>
                        <a:pt x="397" y="383"/>
                      </a:lnTo>
                      <a:lnTo>
                        <a:pt x="421" y="372"/>
                      </a:lnTo>
                      <a:lnTo>
                        <a:pt x="444" y="356"/>
                      </a:lnTo>
                      <a:lnTo>
                        <a:pt x="467" y="341"/>
                      </a:lnTo>
                      <a:lnTo>
                        <a:pt x="488" y="322"/>
                      </a:lnTo>
                      <a:lnTo>
                        <a:pt x="505" y="301"/>
                      </a:lnTo>
                      <a:lnTo>
                        <a:pt x="522" y="281"/>
                      </a:lnTo>
                      <a:lnTo>
                        <a:pt x="535" y="256"/>
                      </a:lnTo>
                      <a:lnTo>
                        <a:pt x="549" y="231"/>
                      </a:lnTo>
                      <a:lnTo>
                        <a:pt x="558" y="207"/>
                      </a:lnTo>
                      <a:lnTo>
                        <a:pt x="564" y="178"/>
                      </a:lnTo>
                      <a:lnTo>
                        <a:pt x="569" y="150"/>
                      </a:lnTo>
                      <a:lnTo>
                        <a:pt x="569" y="121"/>
                      </a:lnTo>
                      <a:close/>
                      <a:moveTo>
                        <a:pt x="560" y="46"/>
                      </a:moveTo>
                      <a:lnTo>
                        <a:pt x="556" y="30"/>
                      </a:lnTo>
                      <a:lnTo>
                        <a:pt x="550" y="17"/>
                      </a:lnTo>
                      <a:lnTo>
                        <a:pt x="549" y="15"/>
                      </a:lnTo>
                      <a:lnTo>
                        <a:pt x="545" y="15"/>
                      </a:lnTo>
                      <a:lnTo>
                        <a:pt x="549" y="25"/>
                      </a:lnTo>
                      <a:lnTo>
                        <a:pt x="552" y="34"/>
                      </a:lnTo>
                      <a:lnTo>
                        <a:pt x="556" y="40"/>
                      </a:lnTo>
                      <a:lnTo>
                        <a:pt x="560" y="46"/>
                      </a:lnTo>
                      <a:close/>
                      <a:moveTo>
                        <a:pt x="547" y="8"/>
                      </a:moveTo>
                      <a:lnTo>
                        <a:pt x="545" y="4"/>
                      </a:lnTo>
                      <a:lnTo>
                        <a:pt x="543" y="0"/>
                      </a:lnTo>
                      <a:lnTo>
                        <a:pt x="541" y="0"/>
                      </a:lnTo>
                      <a:lnTo>
                        <a:pt x="539" y="2"/>
                      </a:lnTo>
                      <a:lnTo>
                        <a:pt x="539" y="4"/>
                      </a:lnTo>
                      <a:lnTo>
                        <a:pt x="541" y="4"/>
                      </a:lnTo>
                      <a:lnTo>
                        <a:pt x="543" y="6"/>
                      </a:lnTo>
                      <a:lnTo>
                        <a:pt x="547" y="8"/>
                      </a:lnTo>
                      <a:close/>
                    </a:path>
                  </a:pathLst>
                </a:custGeom>
                <a:solidFill>
                  <a:srgbClr val="C4C2D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773" name="Freeform 637"/>
                <p:cNvSpPr>
                  <a:spLocks noEditPoints="1"/>
                </p:cNvSpPr>
                <p:nvPr/>
              </p:nvSpPr>
              <p:spPr bwMode="auto">
                <a:xfrm>
                  <a:off x="1555" y="2153"/>
                  <a:ext cx="566" cy="402"/>
                </a:xfrm>
                <a:custGeom>
                  <a:avLst/>
                  <a:gdLst/>
                  <a:ahLst/>
                  <a:cxnLst>
                    <a:cxn ang="0">
                      <a:pos x="566" y="102"/>
                    </a:cxn>
                    <a:cxn ang="0">
                      <a:pos x="562" y="68"/>
                    </a:cxn>
                    <a:cxn ang="0">
                      <a:pos x="554" y="49"/>
                    </a:cxn>
                    <a:cxn ang="0">
                      <a:pos x="556" y="62"/>
                    </a:cxn>
                    <a:cxn ang="0">
                      <a:pos x="562" y="100"/>
                    </a:cxn>
                    <a:cxn ang="0">
                      <a:pos x="560" y="148"/>
                    </a:cxn>
                    <a:cxn ang="0">
                      <a:pos x="548" y="201"/>
                    </a:cxn>
                    <a:cxn ang="0">
                      <a:pos x="528" y="252"/>
                    </a:cxn>
                    <a:cxn ang="0">
                      <a:pos x="497" y="296"/>
                    </a:cxn>
                    <a:cxn ang="0">
                      <a:pos x="461" y="334"/>
                    </a:cxn>
                    <a:cxn ang="0">
                      <a:pos x="416" y="364"/>
                    </a:cxn>
                    <a:cxn ang="0">
                      <a:pos x="366" y="385"/>
                    </a:cxn>
                    <a:cxn ang="0">
                      <a:pos x="311" y="396"/>
                    </a:cxn>
                    <a:cxn ang="0">
                      <a:pos x="254" y="396"/>
                    </a:cxn>
                    <a:cxn ang="0">
                      <a:pos x="201" y="385"/>
                    </a:cxn>
                    <a:cxn ang="0">
                      <a:pos x="152" y="364"/>
                    </a:cxn>
                    <a:cxn ang="0">
                      <a:pos x="106" y="334"/>
                    </a:cxn>
                    <a:cxn ang="0">
                      <a:pos x="69" y="296"/>
                    </a:cxn>
                    <a:cxn ang="0">
                      <a:pos x="40" y="252"/>
                    </a:cxn>
                    <a:cxn ang="0">
                      <a:pos x="17" y="201"/>
                    </a:cxn>
                    <a:cxn ang="0">
                      <a:pos x="8" y="148"/>
                    </a:cxn>
                    <a:cxn ang="0">
                      <a:pos x="6" y="102"/>
                    </a:cxn>
                    <a:cxn ang="0">
                      <a:pos x="10" y="68"/>
                    </a:cxn>
                    <a:cxn ang="0">
                      <a:pos x="12" y="49"/>
                    </a:cxn>
                    <a:cxn ang="0">
                      <a:pos x="6" y="66"/>
                    </a:cxn>
                    <a:cxn ang="0">
                      <a:pos x="2" y="100"/>
                    </a:cxn>
                    <a:cxn ang="0">
                      <a:pos x="2" y="148"/>
                    </a:cxn>
                    <a:cxn ang="0">
                      <a:pos x="14" y="203"/>
                    </a:cxn>
                    <a:cxn ang="0">
                      <a:pos x="34" y="254"/>
                    </a:cxn>
                    <a:cxn ang="0">
                      <a:pos x="65" y="299"/>
                    </a:cxn>
                    <a:cxn ang="0">
                      <a:pos x="105" y="337"/>
                    </a:cxn>
                    <a:cxn ang="0">
                      <a:pos x="148" y="368"/>
                    </a:cxn>
                    <a:cxn ang="0">
                      <a:pos x="199" y="389"/>
                    </a:cxn>
                    <a:cxn ang="0">
                      <a:pos x="254" y="400"/>
                    </a:cxn>
                    <a:cxn ang="0">
                      <a:pos x="313" y="400"/>
                    </a:cxn>
                    <a:cxn ang="0">
                      <a:pos x="368" y="389"/>
                    </a:cxn>
                    <a:cxn ang="0">
                      <a:pos x="418" y="368"/>
                    </a:cxn>
                    <a:cxn ang="0">
                      <a:pos x="463" y="337"/>
                    </a:cxn>
                    <a:cxn ang="0">
                      <a:pos x="501" y="299"/>
                    </a:cxn>
                    <a:cxn ang="0">
                      <a:pos x="531" y="254"/>
                    </a:cxn>
                    <a:cxn ang="0">
                      <a:pos x="554" y="203"/>
                    </a:cxn>
                    <a:cxn ang="0">
                      <a:pos x="566" y="148"/>
                    </a:cxn>
                    <a:cxn ang="0">
                      <a:pos x="554" y="38"/>
                    </a:cxn>
                    <a:cxn ang="0">
                      <a:pos x="547" y="13"/>
                    </a:cxn>
                    <a:cxn ang="0">
                      <a:pos x="539" y="11"/>
                    </a:cxn>
                    <a:cxn ang="0">
                      <a:pos x="547" y="26"/>
                    </a:cxn>
                    <a:cxn ang="0">
                      <a:pos x="554" y="38"/>
                    </a:cxn>
                    <a:cxn ang="0">
                      <a:pos x="541" y="2"/>
                    </a:cxn>
                    <a:cxn ang="0">
                      <a:pos x="537" y="0"/>
                    </a:cxn>
                    <a:cxn ang="0">
                      <a:pos x="539" y="2"/>
                    </a:cxn>
                  </a:cxnLst>
                  <a:rect l="0" t="0" r="r" b="b"/>
                  <a:pathLst>
                    <a:path w="566" h="402">
                      <a:moveTo>
                        <a:pt x="566" y="119"/>
                      </a:moveTo>
                      <a:lnTo>
                        <a:pt x="566" y="102"/>
                      </a:lnTo>
                      <a:lnTo>
                        <a:pt x="564" y="85"/>
                      </a:lnTo>
                      <a:lnTo>
                        <a:pt x="562" y="68"/>
                      </a:lnTo>
                      <a:lnTo>
                        <a:pt x="558" y="53"/>
                      </a:lnTo>
                      <a:lnTo>
                        <a:pt x="554" y="49"/>
                      </a:lnTo>
                      <a:lnTo>
                        <a:pt x="550" y="44"/>
                      </a:lnTo>
                      <a:lnTo>
                        <a:pt x="556" y="62"/>
                      </a:lnTo>
                      <a:lnTo>
                        <a:pt x="558" y="81"/>
                      </a:lnTo>
                      <a:lnTo>
                        <a:pt x="562" y="100"/>
                      </a:lnTo>
                      <a:lnTo>
                        <a:pt x="562" y="119"/>
                      </a:lnTo>
                      <a:lnTo>
                        <a:pt x="560" y="148"/>
                      </a:lnTo>
                      <a:lnTo>
                        <a:pt x="556" y="174"/>
                      </a:lnTo>
                      <a:lnTo>
                        <a:pt x="548" y="201"/>
                      </a:lnTo>
                      <a:lnTo>
                        <a:pt x="539" y="227"/>
                      </a:lnTo>
                      <a:lnTo>
                        <a:pt x="528" y="252"/>
                      </a:lnTo>
                      <a:lnTo>
                        <a:pt x="514" y="275"/>
                      </a:lnTo>
                      <a:lnTo>
                        <a:pt x="497" y="296"/>
                      </a:lnTo>
                      <a:lnTo>
                        <a:pt x="480" y="315"/>
                      </a:lnTo>
                      <a:lnTo>
                        <a:pt x="461" y="334"/>
                      </a:lnTo>
                      <a:lnTo>
                        <a:pt x="438" y="349"/>
                      </a:lnTo>
                      <a:lnTo>
                        <a:pt x="416" y="364"/>
                      </a:lnTo>
                      <a:lnTo>
                        <a:pt x="391" y="375"/>
                      </a:lnTo>
                      <a:lnTo>
                        <a:pt x="366" y="385"/>
                      </a:lnTo>
                      <a:lnTo>
                        <a:pt x="340" y="391"/>
                      </a:lnTo>
                      <a:lnTo>
                        <a:pt x="311" y="396"/>
                      </a:lnTo>
                      <a:lnTo>
                        <a:pt x="283" y="396"/>
                      </a:lnTo>
                      <a:lnTo>
                        <a:pt x="254" y="396"/>
                      </a:lnTo>
                      <a:lnTo>
                        <a:pt x="228" y="391"/>
                      </a:lnTo>
                      <a:lnTo>
                        <a:pt x="201" y="385"/>
                      </a:lnTo>
                      <a:lnTo>
                        <a:pt x="175" y="375"/>
                      </a:lnTo>
                      <a:lnTo>
                        <a:pt x="152" y="364"/>
                      </a:lnTo>
                      <a:lnTo>
                        <a:pt x="127" y="349"/>
                      </a:lnTo>
                      <a:lnTo>
                        <a:pt x="106" y="334"/>
                      </a:lnTo>
                      <a:lnTo>
                        <a:pt x="88" y="315"/>
                      </a:lnTo>
                      <a:lnTo>
                        <a:pt x="69" y="296"/>
                      </a:lnTo>
                      <a:lnTo>
                        <a:pt x="53" y="275"/>
                      </a:lnTo>
                      <a:lnTo>
                        <a:pt x="40" y="252"/>
                      </a:lnTo>
                      <a:lnTo>
                        <a:pt x="27" y="227"/>
                      </a:lnTo>
                      <a:lnTo>
                        <a:pt x="17" y="201"/>
                      </a:lnTo>
                      <a:lnTo>
                        <a:pt x="12" y="174"/>
                      </a:lnTo>
                      <a:lnTo>
                        <a:pt x="8" y="148"/>
                      </a:lnTo>
                      <a:lnTo>
                        <a:pt x="6" y="119"/>
                      </a:lnTo>
                      <a:lnTo>
                        <a:pt x="6" y="102"/>
                      </a:lnTo>
                      <a:lnTo>
                        <a:pt x="8" y="85"/>
                      </a:lnTo>
                      <a:lnTo>
                        <a:pt x="10" y="68"/>
                      </a:lnTo>
                      <a:lnTo>
                        <a:pt x="14" y="51"/>
                      </a:lnTo>
                      <a:lnTo>
                        <a:pt x="12" y="49"/>
                      </a:lnTo>
                      <a:lnTo>
                        <a:pt x="10" y="49"/>
                      </a:lnTo>
                      <a:lnTo>
                        <a:pt x="6" y="66"/>
                      </a:lnTo>
                      <a:lnTo>
                        <a:pt x="4" y="83"/>
                      </a:lnTo>
                      <a:lnTo>
                        <a:pt x="2" y="100"/>
                      </a:lnTo>
                      <a:lnTo>
                        <a:pt x="0" y="119"/>
                      </a:lnTo>
                      <a:lnTo>
                        <a:pt x="2" y="148"/>
                      </a:lnTo>
                      <a:lnTo>
                        <a:pt x="6" y="176"/>
                      </a:lnTo>
                      <a:lnTo>
                        <a:pt x="14" y="203"/>
                      </a:lnTo>
                      <a:lnTo>
                        <a:pt x="23" y="229"/>
                      </a:lnTo>
                      <a:lnTo>
                        <a:pt x="34" y="254"/>
                      </a:lnTo>
                      <a:lnTo>
                        <a:pt x="50" y="277"/>
                      </a:lnTo>
                      <a:lnTo>
                        <a:pt x="65" y="299"/>
                      </a:lnTo>
                      <a:lnTo>
                        <a:pt x="84" y="318"/>
                      </a:lnTo>
                      <a:lnTo>
                        <a:pt x="105" y="337"/>
                      </a:lnTo>
                      <a:lnTo>
                        <a:pt x="125" y="353"/>
                      </a:lnTo>
                      <a:lnTo>
                        <a:pt x="148" y="368"/>
                      </a:lnTo>
                      <a:lnTo>
                        <a:pt x="173" y="379"/>
                      </a:lnTo>
                      <a:lnTo>
                        <a:pt x="199" y="389"/>
                      </a:lnTo>
                      <a:lnTo>
                        <a:pt x="226" y="396"/>
                      </a:lnTo>
                      <a:lnTo>
                        <a:pt x="254" y="400"/>
                      </a:lnTo>
                      <a:lnTo>
                        <a:pt x="283" y="402"/>
                      </a:lnTo>
                      <a:lnTo>
                        <a:pt x="313" y="400"/>
                      </a:lnTo>
                      <a:lnTo>
                        <a:pt x="340" y="396"/>
                      </a:lnTo>
                      <a:lnTo>
                        <a:pt x="368" y="389"/>
                      </a:lnTo>
                      <a:lnTo>
                        <a:pt x="393" y="379"/>
                      </a:lnTo>
                      <a:lnTo>
                        <a:pt x="418" y="368"/>
                      </a:lnTo>
                      <a:lnTo>
                        <a:pt x="442" y="353"/>
                      </a:lnTo>
                      <a:lnTo>
                        <a:pt x="463" y="337"/>
                      </a:lnTo>
                      <a:lnTo>
                        <a:pt x="484" y="318"/>
                      </a:lnTo>
                      <a:lnTo>
                        <a:pt x="501" y="299"/>
                      </a:lnTo>
                      <a:lnTo>
                        <a:pt x="518" y="277"/>
                      </a:lnTo>
                      <a:lnTo>
                        <a:pt x="531" y="254"/>
                      </a:lnTo>
                      <a:lnTo>
                        <a:pt x="545" y="229"/>
                      </a:lnTo>
                      <a:lnTo>
                        <a:pt x="554" y="203"/>
                      </a:lnTo>
                      <a:lnTo>
                        <a:pt x="560" y="176"/>
                      </a:lnTo>
                      <a:lnTo>
                        <a:pt x="566" y="148"/>
                      </a:lnTo>
                      <a:lnTo>
                        <a:pt x="566" y="119"/>
                      </a:lnTo>
                      <a:close/>
                      <a:moveTo>
                        <a:pt x="554" y="38"/>
                      </a:moveTo>
                      <a:lnTo>
                        <a:pt x="550" y="25"/>
                      </a:lnTo>
                      <a:lnTo>
                        <a:pt x="547" y="13"/>
                      </a:lnTo>
                      <a:lnTo>
                        <a:pt x="543" y="13"/>
                      </a:lnTo>
                      <a:lnTo>
                        <a:pt x="539" y="11"/>
                      </a:lnTo>
                      <a:lnTo>
                        <a:pt x="543" y="19"/>
                      </a:lnTo>
                      <a:lnTo>
                        <a:pt x="547" y="26"/>
                      </a:lnTo>
                      <a:lnTo>
                        <a:pt x="550" y="32"/>
                      </a:lnTo>
                      <a:lnTo>
                        <a:pt x="554" y="38"/>
                      </a:lnTo>
                      <a:close/>
                      <a:moveTo>
                        <a:pt x="541" y="4"/>
                      </a:moveTo>
                      <a:lnTo>
                        <a:pt x="541" y="2"/>
                      </a:lnTo>
                      <a:lnTo>
                        <a:pt x="539" y="0"/>
                      </a:lnTo>
                      <a:lnTo>
                        <a:pt x="537" y="0"/>
                      </a:lnTo>
                      <a:lnTo>
                        <a:pt x="535" y="2"/>
                      </a:lnTo>
                      <a:lnTo>
                        <a:pt x="539" y="2"/>
                      </a:lnTo>
                      <a:lnTo>
                        <a:pt x="541" y="4"/>
                      </a:lnTo>
                      <a:close/>
                    </a:path>
                  </a:pathLst>
                </a:custGeom>
                <a:solidFill>
                  <a:srgbClr val="C4C3D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774" name="Freeform 638"/>
                <p:cNvSpPr>
                  <a:spLocks noEditPoints="1"/>
                </p:cNvSpPr>
                <p:nvPr/>
              </p:nvSpPr>
              <p:spPr bwMode="auto">
                <a:xfrm>
                  <a:off x="1559" y="2153"/>
                  <a:ext cx="560" cy="400"/>
                </a:xfrm>
                <a:custGeom>
                  <a:avLst/>
                  <a:gdLst/>
                  <a:ahLst/>
                  <a:cxnLst>
                    <a:cxn ang="0">
                      <a:pos x="560" y="100"/>
                    </a:cxn>
                    <a:cxn ang="0">
                      <a:pos x="554" y="66"/>
                    </a:cxn>
                    <a:cxn ang="0">
                      <a:pos x="548" y="45"/>
                    </a:cxn>
                    <a:cxn ang="0">
                      <a:pos x="548" y="59"/>
                    </a:cxn>
                    <a:cxn ang="0">
                      <a:pos x="554" y="99"/>
                    </a:cxn>
                    <a:cxn ang="0">
                      <a:pos x="554" y="148"/>
                    </a:cxn>
                    <a:cxn ang="0">
                      <a:pos x="543" y="201"/>
                    </a:cxn>
                    <a:cxn ang="0">
                      <a:pos x="522" y="250"/>
                    </a:cxn>
                    <a:cxn ang="0">
                      <a:pos x="491" y="294"/>
                    </a:cxn>
                    <a:cxn ang="0">
                      <a:pos x="455" y="332"/>
                    </a:cxn>
                    <a:cxn ang="0">
                      <a:pos x="412" y="362"/>
                    </a:cxn>
                    <a:cxn ang="0">
                      <a:pos x="362" y="383"/>
                    </a:cxn>
                    <a:cxn ang="0">
                      <a:pos x="307" y="392"/>
                    </a:cxn>
                    <a:cxn ang="0">
                      <a:pos x="252" y="392"/>
                    </a:cxn>
                    <a:cxn ang="0">
                      <a:pos x="197" y="383"/>
                    </a:cxn>
                    <a:cxn ang="0">
                      <a:pos x="148" y="362"/>
                    </a:cxn>
                    <a:cxn ang="0">
                      <a:pos x="104" y="332"/>
                    </a:cxn>
                    <a:cxn ang="0">
                      <a:pos x="66" y="294"/>
                    </a:cxn>
                    <a:cxn ang="0">
                      <a:pos x="38" y="250"/>
                    </a:cxn>
                    <a:cxn ang="0">
                      <a:pos x="17" y="201"/>
                    </a:cxn>
                    <a:cxn ang="0">
                      <a:pos x="6" y="148"/>
                    </a:cxn>
                    <a:cxn ang="0">
                      <a:pos x="4" y="102"/>
                    </a:cxn>
                    <a:cxn ang="0">
                      <a:pos x="10" y="68"/>
                    </a:cxn>
                    <a:cxn ang="0">
                      <a:pos x="10" y="51"/>
                    </a:cxn>
                    <a:cxn ang="0">
                      <a:pos x="4" y="66"/>
                    </a:cxn>
                    <a:cxn ang="0">
                      <a:pos x="0" y="100"/>
                    </a:cxn>
                    <a:cxn ang="0">
                      <a:pos x="0" y="148"/>
                    </a:cxn>
                    <a:cxn ang="0">
                      <a:pos x="11" y="203"/>
                    </a:cxn>
                    <a:cxn ang="0">
                      <a:pos x="32" y="252"/>
                    </a:cxn>
                    <a:cxn ang="0">
                      <a:pos x="63" y="298"/>
                    </a:cxn>
                    <a:cxn ang="0">
                      <a:pos x="101" y="336"/>
                    </a:cxn>
                    <a:cxn ang="0">
                      <a:pos x="146" y="366"/>
                    </a:cxn>
                    <a:cxn ang="0">
                      <a:pos x="195" y="387"/>
                    </a:cxn>
                    <a:cxn ang="0">
                      <a:pos x="250" y="398"/>
                    </a:cxn>
                    <a:cxn ang="0">
                      <a:pos x="307" y="398"/>
                    </a:cxn>
                    <a:cxn ang="0">
                      <a:pos x="362" y="387"/>
                    </a:cxn>
                    <a:cxn ang="0">
                      <a:pos x="414" y="366"/>
                    </a:cxn>
                    <a:cxn ang="0">
                      <a:pos x="457" y="336"/>
                    </a:cxn>
                    <a:cxn ang="0">
                      <a:pos x="495" y="298"/>
                    </a:cxn>
                    <a:cxn ang="0">
                      <a:pos x="525" y="252"/>
                    </a:cxn>
                    <a:cxn ang="0">
                      <a:pos x="546" y="203"/>
                    </a:cxn>
                    <a:cxn ang="0">
                      <a:pos x="558" y="148"/>
                    </a:cxn>
                    <a:cxn ang="0">
                      <a:pos x="546" y="32"/>
                    </a:cxn>
                    <a:cxn ang="0">
                      <a:pos x="539" y="13"/>
                    </a:cxn>
                    <a:cxn ang="0">
                      <a:pos x="533" y="9"/>
                    </a:cxn>
                    <a:cxn ang="0">
                      <a:pos x="537" y="23"/>
                    </a:cxn>
                    <a:cxn ang="0">
                      <a:pos x="541" y="25"/>
                    </a:cxn>
                    <a:cxn ang="0">
                      <a:pos x="546" y="32"/>
                    </a:cxn>
                    <a:cxn ang="0">
                      <a:pos x="533" y="2"/>
                    </a:cxn>
                    <a:cxn ang="0">
                      <a:pos x="533" y="0"/>
                    </a:cxn>
                    <a:cxn ang="0">
                      <a:pos x="533" y="2"/>
                    </a:cxn>
                  </a:cxnLst>
                  <a:rect l="0" t="0" r="r" b="b"/>
                  <a:pathLst>
                    <a:path w="560" h="400">
                      <a:moveTo>
                        <a:pt x="560" y="119"/>
                      </a:moveTo>
                      <a:lnTo>
                        <a:pt x="560" y="100"/>
                      </a:lnTo>
                      <a:lnTo>
                        <a:pt x="558" y="83"/>
                      </a:lnTo>
                      <a:lnTo>
                        <a:pt x="554" y="66"/>
                      </a:lnTo>
                      <a:lnTo>
                        <a:pt x="550" y="49"/>
                      </a:lnTo>
                      <a:lnTo>
                        <a:pt x="548" y="45"/>
                      </a:lnTo>
                      <a:lnTo>
                        <a:pt x="544" y="40"/>
                      </a:lnTo>
                      <a:lnTo>
                        <a:pt x="548" y="59"/>
                      </a:lnTo>
                      <a:lnTo>
                        <a:pt x="552" y="80"/>
                      </a:lnTo>
                      <a:lnTo>
                        <a:pt x="554" y="99"/>
                      </a:lnTo>
                      <a:lnTo>
                        <a:pt x="556" y="119"/>
                      </a:lnTo>
                      <a:lnTo>
                        <a:pt x="554" y="148"/>
                      </a:lnTo>
                      <a:lnTo>
                        <a:pt x="550" y="174"/>
                      </a:lnTo>
                      <a:lnTo>
                        <a:pt x="543" y="201"/>
                      </a:lnTo>
                      <a:lnTo>
                        <a:pt x="533" y="226"/>
                      </a:lnTo>
                      <a:lnTo>
                        <a:pt x="522" y="250"/>
                      </a:lnTo>
                      <a:lnTo>
                        <a:pt x="508" y="273"/>
                      </a:lnTo>
                      <a:lnTo>
                        <a:pt x="491" y="294"/>
                      </a:lnTo>
                      <a:lnTo>
                        <a:pt x="474" y="315"/>
                      </a:lnTo>
                      <a:lnTo>
                        <a:pt x="455" y="332"/>
                      </a:lnTo>
                      <a:lnTo>
                        <a:pt x="434" y="347"/>
                      </a:lnTo>
                      <a:lnTo>
                        <a:pt x="412" y="362"/>
                      </a:lnTo>
                      <a:lnTo>
                        <a:pt x="387" y="373"/>
                      </a:lnTo>
                      <a:lnTo>
                        <a:pt x="362" y="383"/>
                      </a:lnTo>
                      <a:lnTo>
                        <a:pt x="336" y="389"/>
                      </a:lnTo>
                      <a:lnTo>
                        <a:pt x="307" y="392"/>
                      </a:lnTo>
                      <a:lnTo>
                        <a:pt x="279" y="394"/>
                      </a:lnTo>
                      <a:lnTo>
                        <a:pt x="252" y="392"/>
                      </a:lnTo>
                      <a:lnTo>
                        <a:pt x="224" y="389"/>
                      </a:lnTo>
                      <a:lnTo>
                        <a:pt x="197" y="383"/>
                      </a:lnTo>
                      <a:lnTo>
                        <a:pt x="173" y="373"/>
                      </a:lnTo>
                      <a:lnTo>
                        <a:pt x="148" y="362"/>
                      </a:lnTo>
                      <a:lnTo>
                        <a:pt x="125" y="347"/>
                      </a:lnTo>
                      <a:lnTo>
                        <a:pt x="104" y="332"/>
                      </a:lnTo>
                      <a:lnTo>
                        <a:pt x="85" y="315"/>
                      </a:lnTo>
                      <a:lnTo>
                        <a:pt x="66" y="294"/>
                      </a:lnTo>
                      <a:lnTo>
                        <a:pt x="51" y="273"/>
                      </a:lnTo>
                      <a:lnTo>
                        <a:pt x="38" y="250"/>
                      </a:lnTo>
                      <a:lnTo>
                        <a:pt x="25" y="226"/>
                      </a:lnTo>
                      <a:lnTo>
                        <a:pt x="17" y="201"/>
                      </a:lnTo>
                      <a:lnTo>
                        <a:pt x="10" y="174"/>
                      </a:lnTo>
                      <a:lnTo>
                        <a:pt x="6" y="148"/>
                      </a:lnTo>
                      <a:lnTo>
                        <a:pt x="4" y="119"/>
                      </a:lnTo>
                      <a:lnTo>
                        <a:pt x="4" y="102"/>
                      </a:lnTo>
                      <a:lnTo>
                        <a:pt x="6" y="85"/>
                      </a:lnTo>
                      <a:lnTo>
                        <a:pt x="10" y="68"/>
                      </a:lnTo>
                      <a:lnTo>
                        <a:pt x="11" y="51"/>
                      </a:lnTo>
                      <a:lnTo>
                        <a:pt x="10" y="51"/>
                      </a:lnTo>
                      <a:lnTo>
                        <a:pt x="8" y="49"/>
                      </a:lnTo>
                      <a:lnTo>
                        <a:pt x="4" y="66"/>
                      </a:lnTo>
                      <a:lnTo>
                        <a:pt x="2" y="83"/>
                      </a:lnTo>
                      <a:lnTo>
                        <a:pt x="0" y="100"/>
                      </a:lnTo>
                      <a:lnTo>
                        <a:pt x="0" y="119"/>
                      </a:lnTo>
                      <a:lnTo>
                        <a:pt x="0" y="148"/>
                      </a:lnTo>
                      <a:lnTo>
                        <a:pt x="6" y="176"/>
                      </a:lnTo>
                      <a:lnTo>
                        <a:pt x="11" y="203"/>
                      </a:lnTo>
                      <a:lnTo>
                        <a:pt x="21" y="227"/>
                      </a:lnTo>
                      <a:lnTo>
                        <a:pt x="32" y="252"/>
                      </a:lnTo>
                      <a:lnTo>
                        <a:pt x="47" y="275"/>
                      </a:lnTo>
                      <a:lnTo>
                        <a:pt x="63" y="298"/>
                      </a:lnTo>
                      <a:lnTo>
                        <a:pt x="82" y="317"/>
                      </a:lnTo>
                      <a:lnTo>
                        <a:pt x="101" y="336"/>
                      </a:lnTo>
                      <a:lnTo>
                        <a:pt x="123" y="351"/>
                      </a:lnTo>
                      <a:lnTo>
                        <a:pt x="146" y="366"/>
                      </a:lnTo>
                      <a:lnTo>
                        <a:pt x="171" y="377"/>
                      </a:lnTo>
                      <a:lnTo>
                        <a:pt x="195" y="387"/>
                      </a:lnTo>
                      <a:lnTo>
                        <a:pt x="224" y="394"/>
                      </a:lnTo>
                      <a:lnTo>
                        <a:pt x="250" y="398"/>
                      </a:lnTo>
                      <a:lnTo>
                        <a:pt x="279" y="400"/>
                      </a:lnTo>
                      <a:lnTo>
                        <a:pt x="307" y="398"/>
                      </a:lnTo>
                      <a:lnTo>
                        <a:pt x="336" y="394"/>
                      </a:lnTo>
                      <a:lnTo>
                        <a:pt x="362" y="387"/>
                      </a:lnTo>
                      <a:lnTo>
                        <a:pt x="389" y="377"/>
                      </a:lnTo>
                      <a:lnTo>
                        <a:pt x="414" y="366"/>
                      </a:lnTo>
                      <a:lnTo>
                        <a:pt x="436" y="351"/>
                      </a:lnTo>
                      <a:lnTo>
                        <a:pt x="457" y="336"/>
                      </a:lnTo>
                      <a:lnTo>
                        <a:pt x="478" y="317"/>
                      </a:lnTo>
                      <a:lnTo>
                        <a:pt x="495" y="298"/>
                      </a:lnTo>
                      <a:lnTo>
                        <a:pt x="512" y="275"/>
                      </a:lnTo>
                      <a:lnTo>
                        <a:pt x="525" y="252"/>
                      </a:lnTo>
                      <a:lnTo>
                        <a:pt x="537" y="227"/>
                      </a:lnTo>
                      <a:lnTo>
                        <a:pt x="546" y="203"/>
                      </a:lnTo>
                      <a:lnTo>
                        <a:pt x="554" y="176"/>
                      </a:lnTo>
                      <a:lnTo>
                        <a:pt x="558" y="148"/>
                      </a:lnTo>
                      <a:lnTo>
                        <a:pt x="560" y="119"/>
                      </a:lnTo>
                      <a:close/>
                      <a:moveTo>
                        <a:pt x="546" y="32"/>
                      </a:moveTo>
                      <a:lnTo>
                        <a:pt x="543" y="23"/>
                      </a:lnTo>
                      <a:lnTo>
                        <a:pt x="539" y="13"/>
                      </a:lnTo>
                      <a:lnTo>
                        <a:pt x="535" y="11"/>
                      </a:lnTo>
                      <a:lnTo>
                        <a:pt x="533" y="9"/>
                      </a:lnTo>
                      <a:lnTo>
                        <a:pt x="535" y="17"/>
                      </a:lnTo>
                      <a:lnTo>
                        <a:pt x="537" y="23"/>
                      </a:lnTo>
                      <a:lnTo>
                        <a:pt x="539" y="23"/>
                      </a:lnTo>
                      <a:lnTo>
                        <a:pt x="541" y="25"/>
                      </a:lnTo>
                      <a:lnTo>
                        <a:pt x="543" y="28"/>
                      </a:lnTo>
                      <a:lnTo>
                        <a:pt x="546" y="32"/>
                      </a:lnTo>
                      <a:close/>
                      <a:moveTo>
                        <a:pt x="535" y="2"/>
                      </a:moveTo>
                      <a:lnTo>
                        <a:pt x="533" y="2"/>
                      </a:lnTo>
                      <a:lnTo>
                        <a:pt x="533" y="0"/>
                      </a:lnTo>
                      <a:lnTo>
                        <a:pt x="533" y="0"/>
                      </a:lnTo>
                      <a:lnTo>
                        <a:pt x="531" y="2"/>
                      </a:lnTo>
                      <a:lnTo>
                        <a:pt x="533" y="2"/>
                      </a:lnTo>
                      <a:lnTo>
                        <a:pt x="535" y="2"/>
                      </a:lnTo>
                      <a:close/>
                    </a:path>
                  </a:pathLst>
                </a:custGeom>
                <a:solidFill>
                  <a:srgbClr val="C5C3D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775" name="Freeform 639"/>
                <p:cNvSpPr>
                  <a:spLocks noEditPoints="1"/>
                </p:cNvSpPr>
                <p:nvPr/>
              </p:nvSpPr>
              <p:spPr bwMode="auto">
                <a:xfrm>
                  <a:off x="1561" y="2162"/>
                  <a:ext cx="556" cy="387"/>
                </a:xfrm>
                <a:custGeom>
                  <a:avLst/>
                  <a:gdLst/>
                  <a:ahLst/>
                  <a:cxnLst>
                    <a:cxn ang="0">
                      <a:pos x="556" y="91"/>
                    </a:cxn>
                    <a:cxn ang="0">
                      <a:pos x="550" y="53"/>
                    </a:cxn>
                    <a:cxn ang="0">
                      <a:pos x="542" y="31"/>
                    </a:cxn>
                    <a:cxn ang="0">
                      <a:pos x="544" y="48"/>
                    </a:cxn>
                    <a:cxn ang="0">
                      <a:pos x="550" y="90"/>
                    </a:cxn>
                    <a:cxn ang="0">
                      <a:pos x="550" y="139"/>
                    </a:cxn>
                    <a:cxn ang="0">
                      <a:pos x="539" y="192"/>
                    </a:cxn>
                    <a:cxn ang="0">
                      <a:pos x="518" y="241"/>
                    </a:cxn>
                    <a:cxn ang="0">
                      <a:pos x="489" y="285"/>
                    </a:cxn>
                    <a:cxn ang="0">
                      <a:pos x="451" y="321"/>
                    </a:cxn>
                    <a:cxn ang="0">
                      <a:pos x="408" y="351"/>
                    </a:cxn>
                    <a:cxn ang="0">
                      <a:pos x="358" y="370"/>
                    </a:cxn>
                    <a:cxn ang="0">
                      <a:pos x="305" y="382"/>
                    </a:cxn>
                    <a:cxn ang="0">
                      <a:pos x="250" y="382"/>
                    </a:cxn>
                    <a:cxn ang="0">
                      <a:pos x="197" y="370"/>
                    </a:cxn>
                    <a:cxn ang="0">
                      <a:pos x="148" y="351"/>
                    </a:cxn>
                    <a:cxn ang="0">
                      <a:pos x="104" y="321"/>
                    </a:cxn>
                    <a:cxn ang="0">
                      <a:pos x="66" y="285"/>
                    </a:cxn>
                    <a:cxn ang="0">
                      <a:pos x="38" y="241"/>
                    </a:cxn>
                    <a:cxn ang="0">
                      <a:pos x="17" y="192"/>
                    </a:cxn>
                    <a:cxn ang="0">
                      <a:pos x="6" y="139"/>
                    </a:cxn>
                    <a:cxn ang="0">
                      <a:pos x="6" y="93"/>
                    </a:cxn>
                    <a:cxn ang="0">
                      <a:pos x="9" y="59"/>
                    </a:cxn>
                    <a:cxn ang="0">
                      <a:pos x="9" y="42"/>
                    </a:cxn>
                    <a:cxn ang="0">
                      <a:pos x="4" y="59"/>
                    </a:cxn>
                    <a:cxn ang="0">
                      <a:pos x="0" y="93"/>
                    </a:cxn>
                    <a:cxn ang="0">
                      <a:pos x="2" y="139"/>
                    </a:cxn>
                    <a:cxn ang="0">
                      <a:pos x="11" y="192"/>
                    </a:cxn>
                    <a:cxn ang="0">
                      <a:pos x="34" y="243"/>
                    </a:cxn>
                    <a:cxn ang="0">
                      <a:pos x="63" y="287"/>
                    </a:cxn>
                    <a:cxn ang="0">
                      <a:pos x="100" y="325"/>
                    </a:cxn>
                    <a:cxn ang="0">
                      <a:pos x="146" y="355"/>
                    </a:cxn>
                    <a:cxn ang="0">
                      <a:pos x="195" y="376"/>
                    </a:cxn>
                    <a:cxn ang="0">
                      <a:pos x="248" y="387"/>
                    </a:cxn>
                    <a:cxn ang="0">
                      <a:pos x="305" y="387"/>
                    </a:cxn>
                    <a:cxn ang="0">
                      <a:pos x="360" y="376"/>
                    </a:cxn>
                    <a:cxn ang="0">
                      <a:pos x="410" y="355"/>
                    </a:cxn>
                    <a:cxn ang="0">
                      <a:pos x="455" y="325"/>
                    </a:cxn>
                    <a:cxn ang="0">
                      <a:pos x="491" y="287"/>
                    </a:cxn>
                    <a:cxn ang="0">
                      <a:pos x="522" y="243"/>
                    </a:cxn>
                    <a:cxn ang="0">
                      <a:pos x="542" y="192"/>
                    </a:cxn>
                    <a:cxn ang="0">
                      <a:pos x="554" y="139"/>
                    </a:cxn>
                    <a:cxn ang="0">
                      <a:pos x="541" y="17"/>
                    </a:cxn>
                    <a:cxn ang="0">
                      <a:pos x="533" y="2"/>
                    </a:cxn>
                    <a:cxn ang="0">
                      <a:pos x="527" y="0"/>
                    </a:cxn>
                    <a:cxn ang="0">
                      <a:pos x="531" y="8"/>
                    </a:cxn>
                    <a:cxn ang="0">
                      <a:pos x="539" y="16"/>
                    </a:cxn>
                    <a:cxn ang="0">
                      <a:pos x="541" y="17"/>
                    </a:cxn>
                  </a:cxnLst>
                  <a:rect l="0" t="0" r="r" b="b"/>
                  <a:pathLst>
                    <a:path w="556" h="387">
                      <a:moveTo>
                        <a:pt x="556" y="110"/>
                      </a:moveTo>
                      <a:lnTo>
                        <a:pt x="556" y="91"/>
                      </a:lnTo>
                      <a:lnTo>
                        <a:pt x="552" y="72"/>
                      </a:lnTo>
                      <a:lnTo>
                        <a:pt x="550" y="53"/>
                      </a:lnTo>
                      <a:lnTo>
                        <a:pt x="544" y="35"/>
                      </a:lnTo>
                      <a:lnTo>
                        <a:pt x="542" y="31"/>
                      </a:lnTo>
                      <a:lnTo>
                        <a:pt x="539" y="27"/>
                      </a:lnTo>
                      <a:lnTo>
                        <a:pt x="544" y="48"/>
                      </a:lnTo>
                      <a:lnTo>
                        <a:pt x="548" y="69"/>
                      </a:lnTo>
                      <a:lnTo>
                        <a:pt x="550" y="90"/>
                      </a:lnTo>
                      <a:lnTo>
                        <a:pt x="550" y="110"/>
                      </a:lnTo>
                      <a:lnTo>
                        <a:pt x="550" y="139"/>
                      </a:lnTo>
                      <a:lnTo>
                        <a:pt x="546" y="165"/>
                      </a:lnTo>
                      <a:lnTo>
                        <a:pt x="539" y="192"/>
                      </a:lnTo>
                      <a:lnTo>
                        <a:pt x="529" y="217"/>
                      </a:lnTo>
                      <a:lnTo>
                        <a:pt x="518" y="241"/>
                      </a:lnTo>
                      <a:lnTo>
                        <a:pt x="505" y="262"/>
                      </a:lnTo>
                      <a:lnTo>
                        <a:pt x="489" y="285"/>
                      </a:lnTo>
                      <a:lnTo>
                        <a:pt x="470" y="304"/>
                      </a:lnTo>
                      <a:lnTo>
                        <a:pt x="451" y="321"/>
                      </a:lnTo>
                      <a:lnTo>
                        <a:pt x="431" y="336"/>
                      </a:lnTo>
                      <a:lnTo>
                        <a:pt x="408" y="351"/>
                      </a:lnTo>
                      <a:lnTo>
                        <a:pt x="383" y="363"/>
                      </a:lnTo>
                      <a:lnTo>
                        <a:pt x="358" y="370"/>
                      </a:lnTo>
                      <a:lnTo>
                        <a:pt x="332" y="378"/>
                      </a:lnTo>
                      <a:lnTo>
                        <a:pt x="305" y="382"/>
                      </a:lnTo>
                      <a:lnTo>
                        <a:pt x="277" y="383"/>
                      </a:lnTo>
                      <a:lnTo>
                        <a:pt x="250" y="382"/>
                      </a:lnTo>
                      <a:lnTo>
                        <a:pt x="222" y="378"/>
                      </a:lnTo>
                      <a:lnTo>
                        <a:pt x="197" y="370"/>
                      </a:lnTo>
                      <a:lnTo>
                        <a:pt x="171" y="363"/>
                      </a:lnTo>
                      <a:lnTo>
                        <a:pt x="148" y="351"/>
                      </a:lnTo>
                      <a:lnTo>
                        <a:pt x="125" y="336"/>
                      </a:lnTo>
                      <a:lnTo>
                        <a:pt x="104" y="321"/>
                      </a:lnTo>
                      <a:lnTo>
                        <a:pt x="83" y="304"/>
                      </a:lnTo>
                      <a:lnTo>
                        <a:pt x="66" y="285"/>
                      </a:lnTo>
                      <a:lnTo>
                        <a:pt x="51" y="262"/>
                      </a:lnTo>
                      <a:lnTo>
                        <a:pt x="38" y="241"/>
                      </a:lnTo>
                      <a:lnTo>
                        <a:pt x="26" y="217"/>
                      </a:lnTo>
                      <a:lnTo>
                        <a:pt x="17" y="192"/>
                      </a:lnTo>
                      <a:lnTo>
                        <a:pt x="9" y="165"/>
                      </a:lnTo>
                      <a:lnTo>
                        <a:pt x="6" y="139"/>
                      </a:lnTo>
                      <a:lnTo>
                        <a:pt x="4" y="110"/>
                      </a:lnTo>
                      <a:lnTo>
                        <a:pt x="6" y="93"/>
                      </a:lnTo>
                      <a:lnTo>
                        <a:pt x="6" y="76"/>
                      </a:lnTo>
                      <a:lnTo>
                        <a:pt x="9" y="59"/>
                      </a:lnTo>
                      <a:lnTo>
                        <a:pt x="13" y="44"/>
                      </a:lnTo>
                      <a:lnTo>
                        <a:pt x="9" y="42"/>
                      </a:lnTo>
                      <a:lnTo>
                        <a:pt x="8" y="42"/>
                      </a:lnTo>
                      <a:lnTo>
                        <a:pt x="4" y="59"/>
                      </a:lnTo>
                      <a:lnTo>
                        <a:pt x="2" y="76"/>
                      </a:lnTo>
                      <a:lnTo>
                        <a:pt x="0" y="93"/>
                      </a:lnTo>
                      <a:lnTo>
                        <a:pt x="0" y="110"/>
                      </a:lnTo>
                      <a:lnTo>
                        <a:pt x="2" y="139"/>
                      </a:lnTo>
                      <a:lnTo>
                        <a:pt x="6" y="165"/>
                      </a:lnTo>
                      <a:lnTo>
                        <a:pt x="11" y="192"/>
                      </a:lnTo>
                      <a:lnTo>
                        <a:pt x="21" y="218"/>
                      </a:lnTo>
                      <a:lnTo>
                        <a:pt x="34" y="243"/>
                      </a:lnTo>
                      <a:lnTo>
                        <a:pt x="47" y="266"/>
                      </a:lnTo>
                      <a:lnTo>
                        <a:pt x="63" y="287"/>
                      </a:lnTo>
                      <a:lnTo>
                        <a:pt x="82" y="306"/>
                      </a:lnTo>
                      <a:lnTo>
                        <a:pt x="100" y="325"/>
                      </a:lnTo>
                      <a:lnTo>
                        <a:pt x="121" y="340"/>
                      </a:lnTo>
                      <a:lnTo>
                        <a:pt x="146" y="355"/>
                      </a:lnTo>
                      <a:lnTo>
                        <a:pt x="169" y="366"/>
                      </a:lnTo>
                      <a:lnTo>
                        <a:pt x="195" y="376"/>
                      </a:lnTo>
                      <a:lnTo>
                        <a:pt x="222" y="382"/>
                      </a:lnTo>
                      <a:lnTo>
                        <a:pt x="248" y="387"/>
                      </a:lnTo>
                      <a:lnTo>
                        <a:pt x="277" y="387"/>
                      </a:lnTo>
                      <a:lnTo>
                        <a:pt x="305" y="387"/>
                      </a:lnTo>
                      <a:lnTo>
                        <a:pt x="334" y="382"/>
                      </a:lnTo>
                      <a:lnTo>
                        <a:pt x="360" y="376"/>
                      </a:lnTo>
                      <a:lnTo>
                        <a:pt x="385" y="366"/>
                      </a:lnTo>
                      <a:lnTo>
                        <a:pt x="410" y="355"/>
                      </a:lnTo>
                      <a:lnTo>
                        <a:pt x="432" y="340"/>
                      </a:lnTo>
                      <a:lnTo>
                        <a:pt x="455" y="325"/>
                      </a:lnTo>
                      <a:lnTo>
                        <a:pt x="474" y="306"/>
                      </a:lnTo>
                      <a:lnTo>
                        <a:pt x="491" y="287"/>
                      </a:lnTo>
                      <a:lnTo>
                        <a:pt x="508" y="266"/>
                      </a:lnTo>
                      <a:lnTo>
                        <a:pt x="522" y="243"/>
                      </a:lnTo>
                      <a:lnTo>
                        <a:pt x="533" y="218"/>
                      </a:lnTo>
                      <a:lnTo>
                        <a:pt x="542" y="192"/>
                      </a:lnTo>
                      <a:lnTo>
                        <a:pt x="550" y="165"/>
                      </a:lnTo>
                      <a:lnTo>
                        <a:pt x="554" y="139"/>
                      </a:lnTo>
                      <a:lnTo>
                        <a:pt x="556" y="110"/>
                      </a:lnTo>
                      <a:close/>
                      <a:moveTo>
                        <a:pt x="541" y="17"/>
                      </a:moveTo>
                      <a:lnTo>
                        <a:pt x="537" y="10"/>
                      </a:lnTo>
                      <a:lnTo>
                        <a:pt x="533" y="2"/>
                      </a:lnTo>
                      <a:lnTo>
                        <a:pt x="531" y="0"/>
                      </a:lnTo>
                      <a:lnTo>
                        <a:pt x="527" y="0"/>
                      </a:lnTo>
                      <a:lnTo>
                        <a:pt x="529" y="4"/>
                      </a:lnTo>
                      <a:lnTo>
                        <a:pt x="531" y="8"/>
                      </a:lnTo>
                      <a:lnTo>
                        <a:pt x="535" y="12"/>
                      </a:lnTo>
                      <a:lnTo>
                        <a:pt x="539" y="16"/>
                      </a:lnTo>
                      <a:lnTo>
                        <a:pt x="539" y="17"/>
                      </a:lnTo>
                      <a:lnTo>
                        <a:pt x="541" y="17"/>
                      </a:lnTo>
                      <a:close/>
                    </a:path>
                  </a:pathLst>
                </a:custGeom>
                <a:solidFill>
                  <a:srgbClr val="C5C3D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776" name="Freeform 640"/>
                <p:cNvSpPr>
                  <a:spLocks noEditPoints="1"/>
                </p:cNvSpPr>
                <p:nvPr/>
              </p:nvSpPr>
              <p:spPr bwMode="auto">
                <a:xfrm>
                  <a:off x="1563" y="2160"/>
                  <a:ext cx="552" cy="387"/>
                </a:xfrm>
                <a:custGeom>
                  <a:avLst/>
                  <a:gdLst/>
                  <a:ahLst/>
                  <a:cxnLst>
                    <a:cxn ang="0">
                      <a:pos x="550" y="92"/>
                    </a:cxn>
                    <a:cxn ang="0">
                      <a:pos x="544" y="52"/>
                    </a:cxn>
                    <a:cxn ang="0">
                      <a:pos x="537" y="29"/>
                    </a:cxn>
                    <a:cxn ang="0">
                      <a:pos x="539" y="46"/>
                    </a:cxn>
                    <a:cxn ang="0">
                      <a:pos x="546" y="90"/>
                    </a:cxn>
                    <a:cxn ang="0">
                      <a:pos x="544" y="139"/>
                    </a:cxn>
                    <a:cxn ang="0">
                      <a:pos x="535" y="192"/>
                    </a:cxn>
                    <a:cxn ang="0">
                      <a:pos x="514" y="241"/>
                    </a:cxn>
                    <a:cxn ang="0">
                      <a:pos x="485" y="285"/>
                    </a:cxn>
                    <a:cxn ang="0">
                      <a:pos x="448" y="321"/>
                    </a:cxn>
                    <a:cxn ang="0">
                      <a:pos x="404" y="351"/>
                    </a:cxn>
                    <a:cxn ang="0">
                      <a:pos x="356" y="370"/>
                    </a:cxn>
                    <a:cxn ang="0">
                      <a:pos x="303" y="382"/>
                    </a:cxn>
                    <a:cxn ang="0">
                      <a:pos x="248" y="382"/>
                    </a:cxn>
                    <a:cxn ang="0">
                      <a:pos x="195" y="370"/>
                    </a:cxn>
                    <a:cxn ang="0">
                      <a:pos x="146" y="351"/>
                    </a:cxn>
                    <a:cxn ang="0">
                      <a:pos x="102" y="321"/>
                    </a:cxn>
                    <a:cxn ang="0">
                      <a:pos x="66" y="285"/>
                    </a:cxn>
                    <a:cxn ang="0">
                      <a:pos x="38" y="241"/>
                    </a:cxn>
                    <a:cxn ang="0">
                      <a:pos x="17" y="192"/>
                    </a:cxn>
                    <a:cxn ang="0">
                      <a:pos x="6" y="139"/>
                    </a:cxn>
                    <a:cxn ang="0">
                      <a:pos x="6" y="95"/>
                    </a:cxn>
                    <a:cxn ang="0">
                      <a:pos x="9" y="63"/>
                    </a:cxn>
                    <a:cxn ang="0">
                      <a:pos x="11" y="46"/>
                    </a:cxn>
                    <a:cxn ang="0">
                      <a:pos x="6" y="61"/>
                    </a:cxn>
                    <a:cxn ang="0">
                      <a:pos x="0" y="95"/>
                    </a:cxn>
                    <a:cxn ang="0">
                      <a:pos x="2" y="141"/>
                    </a:cxn>
                    <a:cxn ang="0">
                      <a:pos x="13" y="194"/>
                    </a:cxn>
                    <a:cxn ang="0">
                      <a:pos x="34" y="243"/>
                    </a:cxn>
                    <a:cxn ang="0">
                      <a:pos x="62" y="287"/>
                    </a:cxn>
                    <a:cxn ang="0">
                      <a:pos x="100" y="325"/>
                    </a:cxn>
                    <a:cxn ang="0">
                      <a:pos x="144" y="355"/>
                    </a:cxn>
                    <a:cxn ang="0">
                      <a:pos x="193" y="376"/>
                    </a:cxn>
                    <a:cxn ang="0">
                      <a:pos x="248" y="385"/>
                    </a:cxn>
                    <a:cxn ang="0">
                      <a:pos x="303" y="385"/>
                    </a:cxn>
                    <a:cxn ang="0">
                      <a:pos x="358" y="376"/>
                    </a:cxn>
                    <a:cxn ang="0">
                      <a:pos x="408" y="355"/>
                    </a:cxn>
                    <a:cxn ang="0">
                      <a:pos x="451" y="325"/>
                    </a:cxn>
                    <a:cxn ang="0">
                      <a:pos x="487" y="287"/>
                    </a:cxn>
                    <a:cxn ang="0">
                      <a:pos x="518" y="243"/>
                    </a:cxn>
                    <a:cxn ang="0">
                      <a:pos x="539" y="194"/>
                    </a:cxn>
                    <a:cxn ang="0">
                      <a:pos x="550" y="141"/>
                    </a:cxn>
                    <a:cxn ang="0">
                      <a:pos x="533" y="16"/>
                    </a:cxn>
                    <a:cxn ang="0">
                      <a:pos x="529" y="2"/>
                    </a:cxn>
                    <a:cxn ang="0">
                      <a:pos x="523" y="0"/>
                    </a:cxn>
                    <a:cxn ang="0">
                      <a:pos x="523" y="4"/>
                    </a:cxn>
                    <a:cxn ang="0">
                      <a:pos x="533" y="16"/>
                    </a:cxn>
                  </a:cxnLst>
                  <a:rect l="0" t="0" r="r" b="b"/>
                  <a:pathLst>
                    <a:path w="552" h="387">
                      <a:moveTo>
                        <a:pt x="552" y="112"/>
                      </a:moveTo>
                      <a:lnTo>
                        <a:pt x="550" y="92"/>
                      </a:lnTo>
                      <a:lnTo>
                        <a:pt x="548" y="73"/>
                      </a:lnTo>
                      <a:lnTo>
                        <a:pt x="544" y="52"/>
                      </a:lnTo>
                      <a:lnTo>
                        <a:pt x="540" y="33"/>
                      </a:lnTo>
                      <a:lnTo>
                        <a:pt x="537" y="29"/>
                      </a:lnTo>
                      <a:lnTo>
                        <a:pt x="533" y="25"/>
                      </a:lnTo>
                      <a:lnTo>
                        <a:pt x="539" y="46"/>
                      </a:lnTo>
                      <a:lnTo>
                        <a:pt x="542" y="67"/>
                      </a:lnTo>
                      <a:lnTo>
                        <a:pt x="546" y="90"/>
                      </a:lnTo>
                      <a:lnTo>
                        <a:pt x="546" y="112"/>
                      </a:lnTo>
                      <a:lnTo>
                        <a:pt x="544" y="139"/>
                      </a:lnTo>
                      <a:lnTo>
                        <a:pt x="540" y="167"/>
                      </a:lnTo>
                      <a:lnTo>
                        <a:pt x="535" y="192"/>
                      </a:lnTo>
                      <a:lnTo>
                        <a:pt x="525" y="217"/>
                      </a:lnTo>
                      <a:lnTo>
                        <a:pt x="514" y="241"/>
                      </a:lnTo>
                      <a:lnTo>
                        <a:pt x="501" y="264"/>
                      </a:lnTo>
                      <a:lnTo>
                        <a:pt x="485" y="285"/>
                      </a:lnTo>
                      <a:lnTo>
                        <a:pt x="466" y="304"/>
                      </a:lnTo>
                      <a:lnTo>
                        <a:pt x="448" y="321"/>
                      </a:lnTo>
                      <a:lnTo>
                        <a:pt x="427" y="336"/>
                      </a:lnTo>
                      <a:lnTo>
                        <a:pt x="404" y="351"/>
                      </a:lnTo>
                      <a:lnTo>
                        <a:pt x="381" y="363"/>
                      </a:lnTo>
                      <a:lnTo>
                        <a:pt x="356" y="370"/>
                      </a:lnTo>
                      <a:lnTo>
                        <a:pt x="330" y="378"/>
                      </a:lnTo>
                      <a:lnTo>
                        <a:pt x="303" y="382"/>
                      </a:lnTo>
                      <a:lnTo>
                        <a:pt x="275" y="384"/>
                      </a:lnTo>
                      <a:lnTo>
                        <a:pt x="248" y="382"/>
                      </a:lnTo>
                      <a:lnTo>
                        <a:pt x="222" y="378"/>
                      </a:lnTo>
                      <a:lnTo>
                        <a:pt x="195" y="370"/>
                      </a:lnTo>
                      <a:lnTo>
                        <a:pt x="171" y="363"/>
                      </a:lnTo>
                      <a:lnTo>
                        <a:pt x="146" y="351"/>
                      </a:lnTo>
                      <a:lnTo>
                        <a:pt x="123" y="336"/>
                      </a:lnTo>
                      <a:lnTo>
                        <a:pt x="102" y="321"/>
                      </a:lnTo>
                      <a:lnTo>
                        <a:pt x="83" y="304"/>
                      </a:lnTo>
                      <a:lnTo>
                        <a:pt x="66" y="285"/>
                      </a:lnTo>
                      <a:lnTo>
                        <a:pt x="51" y="264"/>
                      </a:lnTo>
                      <a:lnTo>
                        <a:pt x="38" y="241"/>
                      </a:lnTo>
                      <a:lnTo>
                        <a:pt x="26" y="217"/>
                      </a:lnTo>
                      <a:lnTo>
                        <a:pt x="17" y="192"/>
                      </a:lnTo>
                      <a:lnTo>
                        <a:pt x="9" y="167"/>
                      </a:lnTo>
                      <a:lnTo>
                        <a:pt x="6" y="139"/>
                      </a:lnTo>
                      <a:lnTo>
                        <a:pt x="4" y="112"/>
                      </a:lnTo>
                      <a:lnTo>
                        <a:pt x="6" y="95"/>
                      </a:lnTo>
                      <a:lnTo>
                        <a:pt x="7" y="78"/>
                      </a:lnTo>
                      <a:lnTo>
                        <a:pt x="9" y="63"/>
                      </a:lnTo>
                      <a:lnTo>
                        <a:pt x="13" y="48"/>
                      </a:lnTo>
                      <a:lnTo>
                        <a:pt x="11" y="46"/>
                      </a:lnTo>
                      <a:lnTo>
                        <a:pt x="7" y="44"/>
                      </a:lnTo>
                      <a:lnTo>
                        <a:pt x="6" y="61"/>
                      </a:lnTo>
                      <a:lnTo>
                        <a:pt x="2" y="78"/>
                      </a:lnTo>
                      <a:lnTo>
                        <a:pt x="0" y="95"/>
                      </a:lnTo>
                      <a:lnTo>
                        <a:pt x="0" y="112"/>
                      </a:lnTo>
                      <a:lnTo>
                        <a:pt x="2" y="141"/>
                      </a:lnTo>
                      <a:lnTo>
                        <a:pt x="6" y="167"/>
                      </a:lnTo>
                      <a:lnTo>
                        <a:pt x="13" y="194"/>
                      </a:lnTo>
                      <a:lnTo>
                        <a:pt x="21" y="219"/>
                      </a:lnTo>
                      <a:lnTo>
                        <a:pt x="34" y="243"/>
                      </a:lnTo>
                      <a:lnTo>
                        <a:pt x="47" y="266"/>
                      </a:lnTo>
                      <a:lnTo>
                        <a:pt x="62" y="287"/>
                      </a:lnTo>
                      <a:lnTo>
                        <a:pt x="81" y="308"/>
                      </a:lnTo>
                      <a:lnTo>
                        <a:pt x="100" y="325"/>
                      </a:lnTo>
                      <a:lnTo>
                        <a:pt x="121" y="340"/>
                      </a:lnTo>
                      <a:lnTo>
                        <a:pt x="144" y="355"/>
                      </a:lnTo>
                      <a:lnTo>
                        <a:pt x="169" y="366"/>
                      </a:lnTo>
                      <a:lnTo>
                        <a:pt x="193" y="376"/>
                      </a:lnTo>
                      <a:lnTo>
                        <a:pt x="220" y="382"/>
                      </a:lnTo>
                      <a:lnTo>
                        <a:pt x="248" y="385"/>
                      </a:lnTo>
                      <a:lnTo>
                        <a:pt x="275" y="387"/>
                      </a:lnTo>
                      <a:lnTo>
                        <a:pt x="303" y="385"/>
                      </a:lnTo>
                      <a:lnTo>
                        <a:pt x="332" y="382"/>
                      </a:lnTo>
                      <a:lnTo>
                        <a:pt x="358" y="376"/>
                      </a:lnTo>
                      <a:lnTo>
                        <a:pt x="383" y="366"/>
                      </a:lnTo>
                      <a:lnTo>
                        <a:pt x="408" y="355"/>
                      </a:lnTo>
                      <a:lnTo>
                        <a:pt x="430" y="340"/>
                      </a:lnTo>
                      <a:lnTo>
                        <a:pt x="451" y="325"/>
                      </a:lnTo>
                      <a:lnTo>
                        <a:pt x="470" y="308"/>
                      </a:lnTo>
                      <a:lnTo>
                        <a:pt x="487" y="287"/>
                      </a:lnTo>
                      <a:lnTo>
                        <a:pt x="504" y="266"/>
                      </a:lnTo>
                      <a:lnTo>
                        <a:pt x="518" y="243"/>
                      </a:lnTo>
                      <a:lnTo>
                        <a:pt x="529" y="219"/>
                      </a:lnTo>
                      <a:lnTo>
                        <a:pt x="539" y="194"/>
                      </a:lnTo>
                      <a:lnTo>
                        <a:pt x="546" y="167"/>
                      </a:lnTo>
                      <a:lnTo>
                        <a:pt x="550" y="141"/>
                      </a:lnTo>
                      <a:lnTo>
                        <a:pt x="552" y="112"/>
                      </a:lnTo>
                      <a:close/>
                      <a:moveTo>
                        <a:pt x="533" y="16"/>
                      </a:moveTo>
                      <a:lnTo>
                        <a:pt x="531" y="10"/>
                      </a:lnTo>
                      <a:lnTo>
                        <a:pt x="529" y="2"/>
                      </a:lnTo>
                      <a:lnTo>
                        <a:pt x="525" y="2"/>
                      </a:lnTo>
                      <a:lnTo>
                        <a:pt x="523" y="0"/>
                      </a:lnTo>
                      <a:lnTo>
                        <a:pt x="523" y="2"/>
                      </a:lnTo>
                      <a:lnTo>
                        <a:pt x="523" y="4"/>
                      </a:lnTo>
                      <a:lnTo>
                        <a:pt x="529" y="10"/>
                      </a:lnTo>
                      <a:lnTo>
                        <a:pt x="533" y="16"/>
                      </a:lnTo>
                      <a:close/>
                    </a:path>
                  </a:pathLst>
                </a:custGeom>
                <a:solidFill>
                  <a:srgbClr val="C5C4D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777" name="Freeform 641"/>
                <p:cNvSpPr>
                  <a:spLocks noEditPoints="1"/>
                </p:cNvSpPr>
                <p:nvPr/>
              </p:nvSpPr>
              <p:spPr bwMode="auto">
                <a:xfrm>
                  <a:off x="1565" y="2160"/>
                  <a:ext cx="546" cy="385"/>
                </a:xfrm>
                <a:custGeom>
                  <a:avLst/>
                  <a:gdLst/>
                  <a:ahLst/>
                  <a:cxnLst>
                    <a:cxn ang="0">
                      <a:pos x="546" y="92"/>
                    </a:cxn>
                    <a:cxn ang="0">
                      <a:pos x="540" y="50"/>
                    </a:cxn>
                    <a:cxn ang="0">
                      <a:pos x="531" y="25"/>
                    </a:cxn>
                    <a:cxn ang="0">
                      <a:pos x="533" y="44"/>
                    </a:cxn>
                    <a:cxn ang="0">
                      <a:pos x="540" y="88"/>
                    </a:cxn>
                    <a:cxn ang="0">
                      <a:pos x="540" y="139"/>
                    </a:cxn>
                    <a:cxn ang="0">
                      <a:pos x="531" y="192"/>
                    </a:cxn>
                    <a:cxn ang="0">
                      <a:pos x="510" y="239"/>
                    </a:cxn>
                    <a:cxn ang="0">
                      <a:pos x="482" y="283"/>
                    </a:cxn>
                    <a:cxn ang="0">
                      <a:pos x="444" y="319"/>
                    </a:cxn>
                    <a:cxn ang="0">
                      <a:pos x="402" y="347"/>
                    </a:cxn>
                    <a:cxn ang="0">
                      <a:pos x="353" y="368"/>
                    </a:cxn>
                    <a:cxn ang="0">
                      <a:pos x="301" y="380"/>
                    </a:cxn>
                    <a:cxn ang="0">
                      <a:pos x="246" y="380"/>
                    </a:cxn>
                    <a:cxn ang="0">
                      <a:pos x="193" y="368"/>
                    </a:cxn>
                    <a:cxn ang="0">
                      <a:pos x="146" y="347"/>
                    </a:cxn>
                    <a:cxn ang="0">
                      <a:pos x="102" y="319"/>
                    </a:cxn>
                    <a:cxn ang="0">
                      <a:pos x="66" y="283"/>
                    </a:cxn>
                    <a:cxn ang="0">
                      <a:pos x="38" y="239"/>
                    </a:cxn>
                    <a:cxn ang="0">
                      <a:pos x="17" y="192"/>
                    </a:cxn>
                    <a:cxn ang="0">
                      <a:pos x="5" y="139"/>
                    </a:cxn>
                    <a:cxn ang="0">
                      <a:pos x="5" y="95"/>
                    </a:cxn>
                    <a:cxn ang="0">
                      <a:pos x="9" y="63"/>
                    </a:cxn>
                    <a:cxn ang="0">
                      <a:pos x="11" y="48"/>
                    </a:cxn>
                    <a:cxn ang="0">
                      <a:pos x="5" y="61"/>
                    </a:cxn>
                    <a:cxn ang="0">
                      <a:pos x="2" y="95"/>
                    </a:cxn>
                    <a:cxn ang="0">
                      <a:pos x="2" y="141"/>
                    </a:cxn>
                    <a:cxn ang="0">
                      <a:pos x="13" y="194"/>
                    </a:cxn>
                    <a:cxn ang="0">
                      <a:pos x="34" y="243"/>
                    </a:cxn>
                    <a:cxn ang="0">
                      <a:pos x="62" y="287"/>
                    </a:cxn>
                    <a:cxn ang="0">
                      <a:pos x="100" y="323"/>
                    </a:cxn>
                    <a:cxn ang="0">
                      <a:pos x="144" y="353"/>
                    </a:cxn>
                    <a:cxn ang="0">
                      <a:pos x="193" y="372"/>
                    </a:cxn>
                    <a:cxn ang="0">
                      <a:pos x="246" y="384"/>
                    </a:cxn>
                    <a:cxn ang="0">
                      <a:pos x="301" y="384"/>
                    </a:cxn>
                    <a:cxn ang="0">
                      <a:pos x="354" y="372"/>
                    </a:cxn>
                    <a:cxn ang="0">
                      <a:pos x="404" y="353"/>
                    </a:cxn>
                    <a:cxn ang="0">
                      <a:pos x="447" y="323"/>
                    </a:cxn>
                    <a:cxn ang="0">
                      <a:pos x="485" y="287"/>
                    </a:cxn>
                    <a:cxn ang="0">
                      <a:pos x="514" y="243"/>
                    </a:cxn>
                    <a:cxn ang="0">
                      <a:pos x="535" y="194"/>
                    </a:cxn>
                    <a:cxn ang="0">
                      <a:pos x="546" y="141"/>
                    </a:cxn>
                    <a:cxn ang="0">
                      <a:pos x="527" y="10"/>
                    </a:cxn>
                    <a:cxn ang="0">
                      <a:pos x="523" y="2"/>
                    </a:cxn>
                    <a:cxn ang="0">
                      <a:pos x="519" y="0"/>
                    </a:cxn>
                    <a:cxn ang="0">
                      <a:pos x="527" y="10"/>
                    </a:cxn>
                  </a:cxnLst>
                  <a:rect l="0" t="0" r="r" b="b"/>
                  <a:pathLst>
                    <a:path w="546" h="385">
                      <a:moveTo>
                        <a:pt x="546" y="112"/>
                      </a:moveTo>
                      <a:lnTo>
                        <a:pt x="546" y="92"/>
                      </a:lnTo>
                      <a:lnTo>
                        <a:pt x="544" y="71"/>
                      </a:lnTo>
                      <a:lnTo>
                        <a:pt x="540" y="50"/>
                      </a:lnTo>
                      <a:lnTo>
                        <a:pt x="535" y="29"/>
                      </a:lnTo>
                      <a:lnTo>
                        <a:pt x="531" y="25"/>
                      </a:lnTo>
                      <a:lnTo>
                        <a:pt x="527" y="21"/>
                      </a:lnTo>
                      <a:lnTo>
                        <a:pt x="533" y="44"/>
                      </a:lnTo>
                      <a:lnTo>
                        <a:pt x="538" y="65"/>
                      </a:lnTo>
                      <a:lnTo>
                        <a:pt x="540" y="88"/>
                      </a:lnTo>
                      <a:lnTo>
                        <a:pt x="542" y="112"/>
                      </a:lnTo>
                      <a:lnTo>
                        <a:pt x="540" y="139"/>
                      </a:lnTo>
                      <a:lnTo>
                        <a:pt x="537" y="165"/>
                      </a:lnTo>
                      <a:lnTo>
                        <a:pt x="531" y="192"/>
                      </a:lnTo>
                      <a:lnTo>
                        <a:pt x="521" y="217"/>
                      </a:lnTo>
                      <a:lnTo>
                        <a:pt x="510" y="239"/>
                      </a:lnTo>
                      <a:lnTo>
                        <a:pt x="497" y="262"/>
                      </a:lnTo>
                      <a:lnTo>
                        <a:pt x="482" y="283"/>
                      </a:lnTo>
                      <a:lnTo>
                        <a:pt x="464" y="302"/>
                      </a:lnTo>
                      <a:lnTo>
                        <a:pt x="444" y="319"/>
                      </a:lnTo>
                      <a:lnTo>
                        <a:pt x="425" y="334"/>
                      </a:lnTo>
                      <a:lnTo>
                        <a:pt x="402" y="347"/>
                      </a:lnTo>
                      <a:lnTo>
                        <a:pt x="377" y="359"/>
                      </a:lnTo>
                      <a:lnTo>
                        <a:pt x="353" y="368"/>
                      </a:lnTo>
                      <a:lnTo>
                        <a:pt x="328" y="376"/>
                      </a:lnTo>
                      <a:lnTo>
                        <a:pt x="301" y="380"/>
                      </a:lnTo>
                      <a:lnTo>
                        <a:pt x="273" y="382"/>
                      </a:lnTo>
                      <a:lnTo>
                        <a:pt x="246" y="380"/>
                      </a:lnTo>
                      <a:lnTo>
                        <a:pt x="220" y="376"/>
                      </a:lnTo>
                      <a:lnTo>
                        <a:pt x="193" y="368"/>
                      </a:lnTo>
                      <a:lnTo>
                        <a:pt x="169" y="359"/>
                      </a:lnTo>
                      <a:lnTo>
                        <a:pt x="146" y="347"/>
                      </a:lnTo>
                      <a:lnTo>
                        <a:pt x="123" y="334"/>
                      </a:lnTo>
                      <a:lnTo>
                        <a:pt x="102" y="319"/>
                      </a:lnTo>
                      <a:lnTo>
                        <a:pt x="83" y="302"/>
                      </a:lnTo>
                      <a:lnTo>
                        <a:pt x="66" y="283"/>
                      </a:lnTo>
                      <a:lnTo>
                        <a:pt x="51" y="262"/>
                      </a:lnTo>
                      <a:lnTo>
                        <a:pt x="38" y="239"/>
                      </a:lnTo>
                      <a:lnTo>
                        <a:pt x="26" y="217"/>
                      </a:lnTo>
                      <a:lnTo>
                        <a:pt x="17" y="192"/>
                      </a:lnTo>
                      <a:lnTo>
                        <a:pt x="11" y="165"/>
                      </a:lnTo>
                      <a:lnTo>
                        <a:pt x="5" y="139"/>
                      </a:lnTo>
                      <a:lnTo>
                        <a:pt x="5" y="112"/>
                      </a:lnTo>
                      <a:lnTo>
                        <a:pt x="5" y="95"/>
                      </a:lnTo>
                      <a:lnTo>
                        <a:pt x="7" y="80"/>
                      </a:lnTo>
                      <a:lnTo>
                        <a:pt x="9" y="63"/>
                      </a:lnTo>
                      <a:lnTo>
                        <a:pt x="13" y="48"/>
                      </a:lnTo>
                      <a:lnTo>
                        <a:pt x="11" y="48"/>
                      </a:lnTo>
                      <a:lnTo>
                        <a:pt x="9" y="46"/>
                      </a:lnTo>
                      <a:lnTo>
                        <a:pt x="5" y="61"/>
                      </a:lnTo>
                      <a:lnTo>
                        <a:pt x="2" y="78"/>
                      </a:lnTo>
                      <a:lnTo>
                        <a:pt x="2" y="95"/>
                      </a:lnTo>
                      <a:lnTo>
                        <a:pt x="0" y="112"/>
                      </a:lnTo>
                      <a:lnTo>
                        <a:pt x="2" y="141"/>
                      </a:lnTo>
                      <a:lnTo>
                        <a:pt x="5" y="167"/>
                      </a:lnTo>
                      <a:lnTo>
                        <a:pt x="13" y="194"/>
                      </a:lnTo>
                      <a:lnTo>
                        <a:pt x="22" y="219"/>
                      </a:lnTo>
                      <a:lnTo>
                        <a:pt x="34" y="243"/>
                      </a:lnTo>
                      <a:lnTo>
                        <a:pt x="47" y="264"/>
                      </a:lnTo>
                      <a:lnTo>
                        <a:pt x="62" y="287"/>
                      </a:lnTo>
                      <a:lnTo>
                        <a:pt x="79" y="306"/>
                      </a:lnTo>
                      <a:lnTo>
                        <a:pt x="100" y="323"/>
                      </a:lnTo>
                      <a:lnTo>
                        <a:pt x="121" y="338"/>
                      </a:lnTo>
                      <a:lnTo>
                        <a:pt x="144" y="353"/>
                      </a:lnTo>
                      <a:lnTo>
                        <a:pt x="167" y="365"/>
                      </a:lnTo>
                      <a:lnTo>
                        <a:pt x="193" y="372"/>
                      </a:lnTo>
                      <a:lnTo>
                        <a:pt x="218" y="380"/>
                      </a:lnTo>
                      <a:lnTo>
                        <a:pt x="246" y="384"/>
                      </a:lnTo>
                      <a:lnTo>
                        <a:pt x="273" y="385"/>
                      </a:lnTo>
                      <a:lnTo>
                        <a:pt x="301" y="384"/>
                      </a:lnTo>
                      <a:lnTo>
                        <a:pt x="328" y="380"/>
                      </a:lnTo>
                      <a:lnTo>
                        <a:pt x="354" y="372"/>
                      </a:lnTo>
                      <a:lnTo>
                        <a:pt x="379" y="365"/>
                      </a:lnTo>
                      <a:lnTo>
                        <a:pt x="404" y="353"/>
                      </a:lnTo>
                      <a:lnTo>
                        <a:pt x="427" y="338"/>
                      </a:lnTo>
                      <a:lnTo>
                        <a:pt x="447" y="323"/>
                      </a:lnTo>
                      <a:lnTo>
                        <a:pt x="466" y="306"/>
                      </a:lnTo>
                      <a:lnTo>
                        <a:pt x="485" y="287"/>
                      </a:lnTo>
                      <a:lnTo>
                        <a:pt x="501" y="264"/>
                      </a:lnTo>
                      <a:lnTo>
                        <a:pt x="514" y="243"/>
                      </a:lnTo>
                      <a:lnTo>
                        <a:pt x="525" y="219"/>
                      </a:lnTo>
                      <a:lnTo>
                        <a:pt x="535" y="194"/>
                      </a:lnTo>
                      <a:lnTo>
                        <a:pt x="542" y="167"/>
                      </a:lnTo>
                      <a:lnTo>
                        <a:pt x="546" y="141"/>
                      </a:lnTo>
                      <a:lnTo>
                        <a:pt x="546" y="112"/>
                      </a:lnTo>
                      <a:close/>
                      <a:moveTo>
                        <a:pt x="527" y="10"/>
                      </a:moveTo>
                      <a:lnTo>
                        <a:pt x="525" y="6"/>
                      </a:lnTo>
                      <a:lnTo>
                        <a:pt x="523" y="2"/>
                      </a:lnTo>
                      <a:lnTo>
                        <a:pt x="521" y="2"/>
                      </a:lnTo>
                      <a:lnTo>
                        <a:pt x="519" y="0"/>
                      </a:lnTo>
                      <a:lnTo>
                        <a:pt x="523" y="4"/>
                      </a:lnTo>
                      <a:lnTo>
                        <a:pt x="527" y="10"/>
                      </a:lnTo>
                      <a:close/>
                    </a:path>
                  </a:pathLst>
                </a:custGeom>
                <a:solidFill>
                  <a:srgbClr val="C6C5D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778" name="Freeform 642"/>
                <p:cNvSpPr>
                  <a:spLocks noEditPoints="1"/>
                </p:cNvSpPr>
                <p:nvPr/>
              </p:nvSpPr>
              <p:spPr bwMode="auto">
                <a:xfrm>
                  <a:off x="1567" y="2160"/>
                  <a:ext cx="542" cy="384"/>
                </a:xfrm>
                <a:custGeom>
                  <a:avLst/>
                  <a:gdLst/>
                  <a:ahLst/>
                  <a:cxnLst>
                    <a:cxn ang="0">
                      <a:pos x="542" y="90"/>
                    </a:cxn>
                    <a:cxn ang="0">
                      <a:pos x="535" y="46"/>
                    </a:cxn>
                    <a:cxn ang="0">
                      <a:pos x="525" y="21"/>
                    </a:cxn>
                    <a:cxn ang="0">
                      <a:pos x="529" y="40"/>
                    </a:cxn>
                    <a:cxn ang="0">
                      <a:pos x="536" y="88"/>
                    </a:cxn>
                    <a:cxn ang="0">
                      <a:pos x="536" y="139"/>
                    </a:cxn>
                    <a:cxn ang="0">
                      <a:pos x="525" y="192"/>
                    </a:cxn>
                    <a:cxn ang="0">
                      <a:pos x="506" y="239"/>
                    </a:cxn>
                    <a:cxn ang="0">
                      <a:pos x="478" y="281"/>
                    </a:cxn>
                    <a:cxn ang="0">
                      <a:pos x="442" y="317"/>
                    </a:cxn>
                    <a:cxn ang="0">
                      <a:pos x="398" y="346"/>
                    </a:cxn>
                    <a:cxn ang="0">
                      <a:pos x="351" y="366"/>
                    </a:cxn>
                    <a:cxn ang="0">
                      <a:pos x="299" y="378"/>
                    </a:cxn>
                    <a:cxn ang="0">
                      <a:pos x="244" y="378"/>
                    </a:cxn>
                    <a:cxn ang="0">
                      <a:pos x="193" y="366"/>
                    </a:cxn>
                    <a:cxn ang="0">
                      <a:pos x="144" y="346"/>
                    </a:cxn>
                    <a:cxn ang="0">
                      <a:pos x="102" y="317"/>
                    </a:cxn>
                    <a:cxn ang="0">
                      <a:pos x="66" y="281"/>
                    </a:cxn>
                    <a:cxn ang="0">
                      <a:pos x="38" y="239"/>
                    </a:cxn>
                    <a:cxn ang="0">
                      <a:pos x="17" y="192"/>
                    </a:cxn>
                    <a:cxn ang="0">
                      <a:pos x="7" y="139"/>
                    </a:cxn>
                    <a:cxn ang="0">
                      <a:pos x="5" y="95"/>
                    </a:cxn>
                    <a:cxn ang="0">
                      <a:pos x="9" y="65"/>
                    </a:cxn>
                    <a:cxn ang="0">
                      <a:pos x="11" y="48"/>
                    </a:cxn>
                    <a:cxn ang="0">
                      <a:pos x="5" y="63"/>
                    </a:cxn>
                    <a:cxn ang="0">
                      <a:pos x="2" y="95"/>
                    </a:cxn>
                    <a:cxn ang="0">
                      <a:pos x="2" y="139"/>
                    </a:cxn>
                    <a:cxn ang="0">
                      <a:pos x="13" y="192"/>
                    </a:cxn>
                    <a:cxn ang="0">
                      <a:pos x="34" y="241"/>
                    </a:cxn>
                    <a:cxn ang="0">
                      <a:pos x="62" y="285"/>
                    </a:cxn>
                    <a:cxn ang="0">
                      <a:pos x="98" y="321"/>
                    </a:cxn>
                    <a:cxn ang="0">
                      <a:pos x="142" y="351"/>
                    </a:cxn>
                    <a:cxn ang="0">
                      <a:pos x="191" y="370"/>
                    </a:cxn>
                    <a:cxn ang="0">
                      <a:pos x="244" y="382"/>
                    </a:cxn>
                    <a:cxn ang="0">
                      <a:pos x="299" y="382"/>
                    </a:cxn>
                    <a:cxn ang="0">
                      <a:pos x="352" y="370"/>
                    </a:cxn>
                    <a:cxn ang="0">
                      <a:pos x="400" y="351"/>
                    </a:cxn>
                    <a:cxn ang="0">
                      <a:pos x="444" y="321"/>
                    </a:cxn>
                    <a:cxn ang="0">
                      <a:pos x="481" y="285"/>
                    </a:cxn>
                    <a:cxn ang="0">
                      <a:pos x="510" y="241"/>
                    </a:cxn>
                    <a:cxn ang="0">
                      <a:pos x="531" y="192"/>
                    </a:cxn>
                    <a:cxn ang="0">
                      <a:pos x="540" y="139"/>
                    </a:cxn>
                    <a:cxn ang="0">
                      <a:pos x="519" y="4"/>
                    </a:cxn>
                    <a:cxn ang="0">
                      <a:pos x="519" y="0"/>
                    </a:cxn>
                    <a:cxn ang="0">
                      <a:pos x="517" y="0"/>
                    </a:cxn>
                    <a:cxn ang="0">
                      <a:pos x="519" y="4"/>
                    </a:cxn>
                  </a:cxnLst>
                  <a:rect l="0" t="0" r="r" b="b"/>
                  <a:pathLst>
                    <a:path w="542" h="384">
                      <a:moveTo>
                        <a:pt x="542" y="112"/>
                      </a:moveTo>
                      <a:lnTo>
                        <a:pt x="542" y="90"/>
                      </a:lnTo>
                      <a:lnTo>
                        <a:pt x="538" y="67"/>
                      </a:lnTo>
                      <a:lnTo>
                        <a:pt x="535" y="46"/>
                      </a:lnTo>
                      <a:lnTo>
                        <a:pt x="529" y="25"/>
                      </a:lnTo>
                      <a:lnTo>
                        <a:pt x="525" y="21"/>
                      </a:lnTo>
                      <a:lnTo>
                        <a:pt x="521" y="18"/>
                      </a:lnTo>
                      <a:lnTo>
                        <a:pt x="529" y="40"/>
                      </a:lnTo>
                      <a:lnTo>
                        <a:pt x="533" y="63"/>
                      </a:lnTo>
                      <a:lnTo>
                        <a:pt x="536" y="88"/>
                      </a:lnTo>
                      <a:lnTo>
                        <a:pt x="538" y="112"/>
                      </a:lnTo>
                      <a:lnTo>
                        <a:pt x="536" y="139"/>
                      </a:lnTo>
                      <a:lnTo>
                        <a:pt x="533" y="165"/>
                      </a:lnTo>
                      <a:lnTo>
                        <a:pt x="525" y="192"/>
                      </a:lnTo>
                      <a:lnTo>
                        <a:pt x="517" y="217"/>
                      </a:lnTo>
                      <a:lnTo>
                        <a:pt x="506" y="239"/>
                      </a:lnTo>
                      <a:lnTo>
                        <a:pt x="493" y="260"/>
                      </a:lnTo>
                      <a:lnTo>
                        <a:pt x="478" y="281"/>
                      </a:lnTo>
                      <a:lnTo>
                        <a:pt x="461" y="300"/>
                      </a:lnTo>
                      <a:lnTo>
                        <a:pt x="442" y="317"/>
                      </a:lnTo>
                      <a:lnTo>
                        <a:pt x="421" y="332"/>
                      </a:lnTo>
                      <a:lnTo>
                        <a:pt x="398" y="346"/>
                      </a:lnTo>
                      <a:lnTo>
                        <a:pt x="375" y="357"/>
                      </a:lnTo>
                      <a:lnTo>
                        <a:pt x="351" y="366"/>
                      </a:lnTo>
                      <a:lnTo>
                        <a:pt x="326" y="372"/>
                      </a:lnTo>
                      <a:lnTo>
                        <a:pt x="299" y="378"/>
                      </a:lnTo>
                      <a:lnTo>
                        <a:pt x="271" y="378"/>
                      </a:lnTo>
                      <a:lnTo>
                        <a:pt x="244" y="378"/>
                      </a:lnTo>
                      <a:lnTo>
                        <a:pt x="218" y="372"/>
                      </a:lnTo>
                      <a:lnTo>
                        <a:pt x="193" y="366"/>
                      </a:lnTo>
                      <a:lnTo>
                        <a:pt x="168" y="357"/>
                      </a:lnTo>
                      <a:lnTo>
                        <a:pt x="144" y="346"/>
                      </a:lnTo>
                      <a:lnTo>
                        <a:pt x="123" y="332"/>
                      </a:lnTo>
                      <a:lnTo>
                        <a:pt x="102" y="317"/>
                      </a:lnTo>
                      <a:lnTo>
                        <a:pt x="83" y="300"/>
                      </a:lnTo>
                      <a:lnTo>
                        <a:pt x="66" y="281"/>
                      </a:lnTo>
                      <a:lnTo>
                        <a:pt x="51" y="260"/>
                      </a:lnTo>
                      <a:lnTo>
                        <a:pt x="38" y="239"/>
                      </a:lnTo>
                      <a:lnTo>
                        <a:pt x="26" y="217"/>
                      </a:lnTo>
                      <a:lnTo>
                        <a:pt x="17" y="192"/>
                      </a:lnTo>
                      <a:lnTo>
                        <a:pt x="11" y="165"/>
                      </a:lnTo>
                      <a:lnTo>
                        <a:pt x="7" y="139"/>
                      </a:lnTo>
                      <a:lnTo>
                        <a:pt x="5" y="112"/>
                      </a:lnTo>
                      <a:lnTo>
                        <a:pt x="5" y="95"/>
                      </a:lnTo>
                      <a:lnTo>
                        <a:pt x="7" y="80"/>
                      </a:lnTo>
                      <a:lnTo>
                        <a:pt x="9" y="65"/>
                      </a:lnTo>
                      <a:lnTo>
                        <a:pt x="13" y="50"/>
                      </a:lnTo>
                      <a:lnTo>
                        <a:pt x="11" y="48"/>
                      </a:lnTo>
                      <a:lnTo>
                        <a:pt x="9" y="48"/>
                      </a:lnTo>
                      <a:lnTo>
                        <a:pt x="5" y="63"/>
                      </a:lnTo>
                      <a:lnTo>
                        <a:pt x="3" y="78"/>
                      </a:lnTo>
                      <a:lnTo>
                        <a:pt x="2" y="95"/>
                      </a:lnTo>
                      <a:lnTo>
                        <a:pt x="0" y="112"/>
                      </a:lnTo>
                      <a:lnTo>
                        <a:pt x="2" y="139"/>
                      </a:lnTo>
                      <a:lnTo>
                        <a:pt x="5" y="167"/>
                      </a:lnTo>
                      <a:lnTo>
                        <a:pt x="13" y="192"/>
                      </a:lnTo>
                      <a:lnTo>
                        <a:pt x="22" y="217"/>
                      </a:lnTo>
                      <a:lnTo>
                        <a:pt x="34" y="241"/>
                      </a:lnTo>
                      <a:lnTo>
                        <a:pt x="47" y="264"/>
                      </a:lnTo>
                      <a:lnTo>
                        <a:pt x="62" y="285"/>
                      </a:lnTo>
                      <a:lnTo>
                        <a:pt x="79" y="304"/>
                      </a:lnTo>
                      <a:lnTo>
                        <a:pt x="98" y="321"/>
                      </a:lnTo>
                      <a:lnTo>
                        <a:pt x="119" y="336"/>
                      </a:lnTo>
                      <a:lnTo>
                        <a:pt x="142" y="351"/>
                      </a:lnTo>
                      <a:lnTo>
                        <a:pt x="167" y="363"/>
                      </a:lnTo>
                      <a:lnTo>
                        <a:pt x="191" y="370"/>
                      </a:lnTo>
                      <a:lnTo>
                        <a:pt x="218" y="378"/>
                      </a:lnTo>
                      <a:lnTo>
                        <a:pt x="244" y="382"/>
                      </a:lnTo>
                      <a:lnTo>
                        <a:pt x="271" y="384"/>
                      </a:lnTo>
                      <a:lnTo>
                        <a:pt x="299" y="382"/>
                      </a:lnTo>
                      <a:lnTo>
                        <a:pt x="326" y="378"/>
                      </a:lnTo>
                      <a:lnTo>
                        <a:pt x="352" y="370"/>
                      </a:lnTo>
                      <a:lnTo>
                        <a:pt x="377" y="363"/>
                      </a:lnTo>
                      <a:lnTo>
                        <a:pt x="400" y="351"/>
                      </a:lnTo>
                      <a:lnTo>
                        <a:pt x="423" y="336"/>
                      </a:lnTo>
                      <a:lnTo>
                        <a:pt x="444" y="321"/>
                      </a:lnTo>
                      <a:lnTo>
                        <a:pt x="462" y="304"/>
                      </a:lnTo>
                      <a:lnTo>
                        <a:pt x="481" y="285"/>
                      </a:lnTo>
                      <a:lnTo>
                        <a:pt x="497" y="264"/>
                      </a:lnTo>
                      <a:lnTo>
                        <a:pt x="510" y="241"/>
                      </a:lnTo>
                      <a:lnTo>
                        <a:pt x="521" y="217"/>
                      </a:lnTo>
                      <a:lnTo>
                        <a:pt x="531" y="192"/>
                      </a:lnTo>
                      <a:lnTo>
                        <a:pt x="536" y="167"/>
                      </a:lnTo>
                      <a:lnTo>
                        <a:pt x="540" y="139"/>
                      </a:lnTo>
                      <a:lnTo>
                        <a:pt x="542" y="112"/>
                      </a:lnTo>
                      <a:close/>
                      <a:moveTo>
                        <a:pt x="519" y="4"/>
                      </a:moveTo>
                      <a:lnTo>
                        <a:pt x="519" y="2"/>
                      </a:lnTo>
                      <a:lnTo>
                        <a:pt x="519" y="0"/>
                      </a:lnTo>
                      <a:lnTo>
                        <a:pt x="517" y="0"/>
                      </a:lnTo>
                      <a:lnTo>
                        <a:pt x="517" y="0"/>
                      </a:lnTo>
                      <a:lnTo>
                        <a:pt x="519" y="2"/>
                      </a:lnTo>
                      <a:lnTo>
                        <a:pt x="519" y="4"/>
                      </a:lnTo>
                      <a:close/>
                    </a:path>
                  </a:pathLst>
                </a:custGeom>
                <a:solidFill>
                  <a:srgbClr val="C6C5D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779" name="Freeform 643"/>
                <p:cNvSpPr>
                  <a:spLocks/>
                </p:cNvSpPr>
                <p:nvPr/>
              </p:nvSpPr>
              <p:spPr bwMode="auto">
                <a:xfrm>
                  <a:off x="1570" y="2174"/>
                  <a:ext cx="537" cy="368"/>
                </a:xfrm>
                <a:custGeom>
                  <a:avLst/>
                  <a:gdLst/>
                  <a:ahLst/>
                  <a:cxnLst>
                    <a:cxn ang="0">
                      <a:pos x="535" y="74"/>
                    </a:cxn>
                    <a:cxn ang="0">
                      <a:pos x="528" y="30"/>
                    </a:cxn>
                    <a:cxn ang="0">
                      <a:pos x="518" y="4"/>
                    </a:cxn>
                    <a:cxn ang="0">
                      <a:pos x="522" y="23"/>
                    </a:cxn>
                    <a:cxn ang="0">
                      <a:pos x="532" y="72"/>
                    </a:cxn>
                    <a:cxn ang="0">
                      <a:pos x="532" y="125"/>
                    </a:cxn>
                    <a:cxn ang="0">
                      <a:pos x="520" y="176"/>
                    </a:cxn>
                    <a:cxn ang="0">
                      <a:pos x="501" y="224"/>
                    </a:cxn>
                    <a:cxn ang="0">
                      <a:pos x="473" y="265"/>
                    </a:cxn>
                    <a:cxn ang="0">
                      <a:pos x="437" y="301"/>
                    </a:cxn>
                    <a:cxn ang="0">
                      <a:pos x="395" y="330"/>
                    </a:cxn>
                    <a:cxn ang="0">
                      <a:pos x="348" y="351"/>
                    </a:cxn>
                    <a:cxn ang="0">
                      <a:pos x="296" y="360"/>
                    </a:cxn>
                    <a:cxn ang="0">
                      <a:pos x="241" y="360"/>
                    </a:cxn>
                    <a:cxn ang="0">
                      <a:pos x="190" y="351"/>
                    </a:cxn>
                    <a:cxn ang="0">
                      <a:pos x="143" y="330"/>
                    </a:cxn>
                    <a:cxn ang="0">
                      <a:pos x="101" y="301"/>
                    </a:cxn>
                    <a:cxn ang="0">
                      <a:pos x="65" y="265"/>
                    </a:cxn>
                    <a:cxn ang="0">
                      <a:pos x="36" y="224"/>
                    </a:cxn>
                    <a:cxn ang="0">
                      <a:pos x="16" y="176"/>
                    </a:cxn>
                    <a:cxn ang="0">
                      <a:pos x="6" y="125"/>
                    </a:cxn>
                    <a:cxn ang="0">
                      <a:pos x="4" y="81"/>
                    </a:cxn>
                    <a:cxn ang="0">
                      <a:pos x="8" y="51"/>
                    </a:cxn>
                    <a:cxn ang="0">
                      <a:pos x="10" y="36"/>
                    </a:cxn>
                    <a:cxn ang="0">
                      <a:pos x="4" y="49"/>
                    </a:cxn>
                    <a:cxn ang="0">
                      <a:pos x="0" y="81"/>
                    </a:cxn>
                    <a:cxn ang="0">
                      <a:pos x="0" y="125"/>
                    </a:cxn>
                    <a:cxn ang="0">
                      <a:pos x="12" y="178"/>
                    </a:cxn>
                    <a:cxn ang="0">
                      <a:pos x="33" y="225"/>
                    </a:cxn>
                    <a:cxn ang="0">
                      <a:pos x="61" y="269"/>
                    </a:cxn>
                    <a:cxn ang="0">
                      <a:pos x="97" y="305"/>
                    </a:cxn>
                    <a:cxn ang="0">
                      <a:pos x="141" y="333"/>
                    </a:cxn>
                    <a:cxn ang="0">
                      <a:pos x="188" y="354"/>
                    </a:cxn>
                    <a:cxn ang="0">
                      <a:pos x="241" y="366"/>
                    </a:cxn>
                    <a:cxn ang="0">
                      <a:pos x="296" y="366"/>
                    </a:cxn>
                    <a:cxn ang="0">
                      <a:pos x="348" y="354"/>
                    </a:cxn>
                    <a:cxn ang="0">
                      <a:pos x="397" y="333"/>
                    </a:cxn>
                    <a:cxn ang="0">
                      <a:pos x="439" y="305"/>
                    </a:cxn>
                    <a:cxn ang="0">
                      <a:pos x="477" y="269"/>
                    </a:cxn>
                    <a:cxn ang="0">
                      <a:pos x="505" y="225"/>
                    </a:cxn>
                    <a:cxn ang="0">
                      <a:pos x="526" y="178"/>
                    </a:cxn>
                    <a:cxn ang="0">
                      <a:pos x="535" y="125"/>
                    </a:cxn>
                  </a:cxnLst>
                  <a:rect l="0" t="0" r="r" b="b"/>
                  <a:pathLst>
                    <a:path w="537" h="368">
                      <a:moveTo>
                        <a:pt x="537" y="98"/>
                      </a:moveTo>
                      <a:lnTo>
                        <a:pt x="535" y="74"/>
                      </a:lnTo>
                      <a:lnTo>
                        <a:pt x="533" y="51"/>
                      </a:lnTo>
                      <a:lnTo>
                        <a:pt x="528" y="30"/>
                      </a:lnTo>
                      <a:lnTo>
                        <a:pt x="522" y="7"/>
                      </a:lnTo>
                      <a:lnTo>
                        <a:pt x="518" y="4"/>
                      </a:lnTo>
                      <a:lnTo>
                        <a:pt x="514" y="0"/>
                      </a:lnTo>
                      <a:lnTo>
                        <a:pt x="522" y="23"/>
                      </a:lnTo>
                      <a:lnTo>
                        <a:pt x="528" y="47"/>
                      </a:lnTo>
                      <a:lnTo>
                        <a:pt x="532" y="72"/>
                      </a:lnTo>
                      <a:lnTo>
                        <a:pt x="533" y="98"/>
                      </a:lnTo>
                      <a:lnTo>
                        <a:pt x="532" y="125"/>
                      </a:lnTo>
                      <a:lnTo>
                        <a:pt x="528" y="151"/>
                      </a:lnTo>
                      <a:lnTo>
                        <a:pt x="520" y="176"/>
                      </a:lnTo>
                      <a:lnTo>
                        <a:pt x="513" y="201"/>
                      </a:lnTo>
                      <a:lnTo>
                        <a:pt x="501" y="224"/>
                      </a:lnTo>
                      <a:lnTo>
                        <a:pt x="488" y="246"/>
                      </a:lnTo>
                      <a:lnTo>
                        <a:pt x="473" y="265"/>
                      </a:lnTo>
                      <a:lnTo>
                        <a:pt x="456" y="284"/>
                      </a:lnTo>
                      <a:lnTo>
                        <a:pt x="437" y="301"/>
                      </a:lnTo>
                      <a:lnTo>
                        <a:pt x="416" y="316"/>
                      </a:lnTo>
                      <a:lnTo>
                        <a:pt x="395" y="330"/>
                      </a:lnTo>
                      <a:lnTo>
                        <a:pt x="372" y="341"/>
                      </a:lnTo>
                      <a:lnTo>
                        <a:pt x="348" y="351"/>
                      </a:lnTo>
                      <a:lnTo>
                        <a:pt x="321" y="356"/>
                      </a:lnTo>
                      <a:lnTo>
                        <a:pt x="296" y="360"/>
                      </a:lnTo>
                      <a:lnTo>
                        <a:pt x="268" y="362"/>
                      </a:lnTo>
                      <a:lnTo>
                        <a:pt x="241" y="360"/>
                      </a:lnTo>
                      <a:lnTo>
                        <a:pt x="215" y="356"/>
                      </a:lnTo>
                      <a:lnTo>
                        <a:pt x="190" y="351"/>
                      </a:lnTo>
                      <a:lnTo>
                        <a:pt x="165" y="341"/>
                      </a:lnTo>
                      <a:lnTo>
                        <a:pt x="143" y="330"/>
                      </a:lnTo>
                      <a:lnTo>
                        <a:pt x="122" y="316"/>
                      </a:lnTo>
                      <a:lnTo>
                        <a:pt x="101" y="301"/>
                      </a:lnTo>
                      <a:lnTo>
                        <a:pt x="82" y="284"/>
                      </a:lnTo>
                      <a:lnTo>
                        <a:pt x="65" y="265"/>
                      </a:lnTo>
                      <a:lnTo>
                        <a:pt x="50" y="246"/>
                      </a:lnTo>
                      <a:lnTo>
                        <a:pt x="36" y="224"/>
                      </a:lnTo>
                      <a:lnTo>
                        <a:pt x="25" y="201"/>
                      </a:lnTo>
                      <a:lnTo>
                        <a:pt x="16" y="176"/>
                      </a:lnTo>
                      <a:lnTo>
                        <a:pt x="10" y="151"/>
                      </a:lnTo>
                      <a:lnTo>
                        <a:pt x="6" y="125"/>
                      </a:lnTo>
                      <a:lnTo>
                        <a:pt x="4" y="98"/>
                      </a:lnTo>
                      <a:lnTo>
                        <a:pt x="4" y="81"/>
                      </a:lnTo>
                      <a:lnTo>
                        <a:pt x="6" y="66"/>
                      </a:lnTo>
                      <a:lnTo>
                        <a:pt x="8" y="51"/>
                      </a:lnTo>
                      <a:lnTo>
                        <a:pt x="12" y="36"/>
                      </a:lnTo>
                      <a:lnTo>
                        <a:pt x="10" y="36"/>
                      </a:lnTo>
                      <a:lnTo>
                        <a:pt x="8" y="34"/>
                      </a:lnTo>
                      <a:lnTo>
                        <a:pt x="4" y="49"/>
                      </a:lnTo>
                      <a:lnTo>
                        <a:pt x="2" y="66"/>
                      </a:lnTo>
                      <a:lnTo>
                        <a:pt x="0" y="81"/>
                      </a:lnTo>
                      <a:lnTo>
                        <a:pt x="0" y="98"/>
                      </a:lnTo>
                      <a:lnTo>
                        <a:pt x="0" y="125"/>
                      </a:lnTo>
                      <a:lnTo>
                        <a:pt x="6" y="151"/>
                      </a:lnTo>
                      <a:lnTo>
                        <a:pt x="12" y="178"/>
                      </a:lnTo>
                      <a:lnTo>
                        <a:pt x="21" y="203"/>
                      </a:lnTo>
                      <a:lnTo>
                        <a:pt x="33" y="225"/>
                      </a:lnTo>
                      <a:lnTo>
                        <a:pt x="46" y="248"/>
                      </a:lnTo>
                      <a:lnTo>
                        <a:pt x="61" y="269"/>
                      </a:lnTo>
                      <a:lnTo>
                        <a:pt x="78" y="288"/>
                      </a:lnTo>
                      <a:lnTo>
                        <a:pt x="97" y="305"/>
                      </a:lnTo>
                      <a:lnTo>
                        <a:pt x="118" y="320"/>
                      </a:lnTo>
                      <a:lnTo>
                        <a:pt x="141" y="333"/>
                      </a:lnTo>
                      <a:lnTo>
                        <a:pt x="164" y="345"/>
                      </a:lnTo>
                      <a:lnTo>
                        <a:pt x="188" y="354"/>
                      </a:lnTo>
                      <a:lnTo>
                        <a:pt x="215" y="362"/>
                      </a:lnTo>
                      <a:lnTo>
                        <a:pt x="241" y="366"/>
                      </a:lnTo>
                      <a:lnTo>
                        <a:pt x="268" y="368"/>
                      </a:lnTo>
                      <a:lnTo>
                        <a:pt x="296" y="366"/>
                      </a:lnTo>
                      <a:lnTo>
                        <a:pt x="323" y="362"/>
                      </a:lnTo>
                      <a:lnTo>
                        <a:pt x="348" y="354"/>
                      </a:lnTo>
                      <a:lnTo>
                        <a:pt x="372" y="345"/>
                      </a:lnTo>
                      <a:lnTo>
                        <a:pt x="397" y="333"/>
                      </a:lnTo>
                      <a:lnTo>
                        <a:pt x="420" y="320"/>
                      </a:lnTo>
                      <a:lnTo>
                        <a:pt x="439" y="305"/>
                      </a:lnTo>
                      <a:lnTo>
                        <a:pt x="459" y="288"/>
                      </a:lnTo>
                      <a:lnTo>
                        <a:pt x="477" y="269"/>
                      </a:lnTo>
                      <a:lnTo>
                        <a:pt x="492" y="248"/>
                      </a:lnTo>
                      <a:lnTo>
                        <a:pt x="505" y="225"/>
                      </a:lnTo>
                      <a:lnTo>
                        <a:pt x="516" y="203"/>
                      </a:lnTo>
                      <a:lnTo>
                        <a:pt x="526" y="178"/>
                      </a:lnTo>
                      <a:lnTo>
                        <a:pt x="532" y="151"/>
                      </a:lnTo>
                      <a:lnTo>
                        <a:pt x="535" y="125"/>
                      </a:lnTo>
                      <a:lnTo>
                        <a:pt x="537" y="98"/>
                      </a:lnTo>
                      <a:close/>
                    </a:path>
                  </a:pathLst>
                </a:custGeom>
                <a:solidFill>
                  <a:srgbClr val="C6C5D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780" name="Freeform 644"/>
                <p:cNvSpPr>
                  <a:spLocks/>
                </p:cNvSpPr>
                <p:nvPr/>
              </p:nvSpPr>
              <p:spPr bwMode="auto">
                <a:xfrm>
                  <a:off x="1572" y="2170"/>
                  <a:ext cx="533" cy="368"/>
                </a:xfrm>
                <a:custGeom>
                  <a:avLst/>
                  <a:gdLst/>
                  <a:ahLst/>
                  <a:cxnLst>
                    <a:cxn ang="0">
                      <a:pos x="531" y="78"/>
                    </a:cxn>
                    <a:cxn ang="0">
                      <a:pos x="524" y="30"/>
                    </a:cxn>
                    <a:cxn ang="0">
                      <a:pos x="512" y="4"/>
                    </a:cxn>
                    <a:cxn ang="0">
                      <a:pos x="516" y="25"/>
                    </a:cxn>
                    <a:cxn ang="0">
                      <a:pos x="528" y="76"/>
                    </a:cxn>
                    <a:cxn ang="0">
                      <a:pos x="528" y="129"/>
                    </a:cxn>
                    <a:cxn ang="0">
                      <a:pos x="516" y="180"/>
                    </a:cxn>
                    <a:cxn ang="0">
                      <a:pos x="497" y="228"/>
                    </a:cxn>
                    <a:cxn ang="0">
                      <a:pos x="469" y="269"/>
                    </a:cxn>
                    <a:cxn ang="0">
                      <a:pos x="433" y="303"/>
                    </a:cxn>
                    <a:cxn ang="0">
                      <a:pos x="391" y="332"/>
                    </a:cxn>
                    <a:cxn ang="0">
                      <a:pos x="344" y="353"/>
                    </a:cxn>
                    <a:cxn ang="0">
                      <a:pos x="292" y="362"/>
                    </a:cxn>
                    <a:cxn ang="0">
                      <a:pos x="239" y="362"/>
                    </a:cxn>
                    <a:cxn ang="0">
                      <a:pos x="188" y="353"/>
                    </a:cxn>
                    <a:cxn ang="0">
                      <a:pos x="143" y="332"/>
                    </a:cxn>
                    <a:cxn ang="0">
                      <a:pos x="101" y="303"/>
                    </a:cxn>
                    <a:cxn ang="0">
                      <a:pos x="65" y="269"/>
                    </a:cxn>
                    <a:cxn ang="0">
                      <a:pos x="36" y="228"/>
                    </a:cxn>
                    <a:cxn ang="0">
                      <a:pos x="17" y="180"/>
                    </a:cxn>
                    <a:cxn ang="0">
                      <a:pos x="6" y="129"/>
                    </a:cxn>
                    <a:cxn ang="0">
                      <a:pos x="6" y="87"/>
                    </a:cxn>
                    <a:cxn ang="0">
                      <a:pos x="8" y="55"/>
                    </a:cxn>
                    <a:cxn ang="0">
                      <a:pos x="10" y="40"/>
                    </a:cxn>
                    <a:cxn ang="0">
                      <a:pos x="4" y="55"/>
                    </a:cxn>
                    <a:cxn ang="0">
                      <a:pos x="0" y="85"/>
                    </a:cxn>
                    <a:cxn ang="0">
                      <a:pos x="2" y="129"/>
                    </a:cxn>
                    <a:cxn ang="0">
                      <a:pos x="12" y="182"/>
                    </a:cxn>
                    <a:cxn ang="0">
                      <a:pos x="33" y="229"/>
                    </a:cxn>
                    <a:cxn ang="0">
                      <a:pos x="61" y="271"/>
                    </a:cxn>
                    <a:cxn ang="0">
                      <a:pos x="97" y="307"/>
                    </a:cxn>
                    <a:cxn ang="0">
                      <a:pos x="139" y="336"/>
                    </a:cxn>
                    <a:cxn ang="0">
                      <a:pos x="188" y="356"/>
                    </a:cxn>
                    <a:cxn ang="0">
                      <a:pos x="239" y="368"/>
                    </a:cxn>
                    <a:cxn ang="0">
                      <a:pos x="294" y="368"/>
                    </a:cxn>
                    <a:cxn ang="0">
                      <a:pos x="346" y="356"/>
                    </a:cxn>
                    <a:cxn ang="0">
                      <a:pos x="393" y="336"/>
                    </a:cxn>
                    <a:cxn ang="0">
                      <a:pos x="437" y="307"/>
                    </a:cxn>
                    <a:cxn ang="0">
                      <a:pos x="473" y="271"/>
                    </a:cxn>
                    <a:cxn ang="0">
                      <a:pos x="501" y="229"/>
                    </a:cxn>
                    <a:cxn ang="0">
                      <a:pos x="520" y="182"/>
                    </a:cxn>
                    <a:cxn ang="0">
                      <a:pos x="531" y="129"/>
                    </a:cxn>
                  </a:cxnLst>
                  <a:rect l="0" t="0" r="r" b="b"/>
                  <a:pathLst>
                    <a:path w="533" h="368">
                      <a:moveTo>
                        <a:pt x="533" y="102"/>
                      </a:moveTo>
                      <a:lnTo>
                        <a:pt x="531" y="78"/>
                      </a:lnTo>
                      <a:lnTo>
                        <a:pt x="528" y="53"/>
                      </a:lnTo>
                      <a:lnTo>
                        <a:pt x="524" y="30"/>
                      </a:lnTo>
                      <a:lnTo>
                        <a:pt x="516" y="8"/>
                      </a:lnTo>
                      <a:lnTo>
                        <a:pt x="512" y="4"/>
                      </a:lnTo>
                      <a:lnTo>
                        <a:pt x="509" y="0"/>
                      </a:lnTo>
                      <a:lnTo>
                        <a:pt x="516" y="25"/>
                      </a:lnTo>
                      <a:lnTo>
                        <a:pt x="524" y="49"/>
                      </a:lnTo>
                      <a:lnTo>
                        <a:pt x="528" y="76"/>
                      </a:lnTo>
                      <a:lnTo>
                        <a:pt x="528" y="102"/>
                      </a:lnTo>
                      <a:lnTo>
                        <a:pt x="528" y="129"/>
                      </a:lnTo>
                      <a:lnTo>
                        <a:pt x="524" y="155"/>
                      </a:lnTo>
                      <a:lnTo>
                        <a:pt x="516" y="180"/>
                      </a:lnTo>
                      <a:lnTo>
                        <a:pt x="509" y="205"/>
                      </a:lnTo>
                      <a:lnTo>
                        <a:pt x="497" y="228"/>
                      </a:lnTo>
                      <a:lnTo>
                        <a:pt x="484" y="248"/>
                      </a:lnTo>
                      <a:lnTo>
                        <a:pt x="469" y="269"/>
                      </a:lnTo>
                      <a:lnTo>
                        <a:pt x="452" y="286"/>
                      </a:lnTo>
                      <a:lnTo>
                        <a:pt x="433" y="303"/>
                      </a:lnTo>
                      <a:lnTo>
                        <a:pt x="414" y="319"/>
                      </a:lnTo>
                      <a:lnTo>
                        <a:pt x="391" y="332"/>
                      </a:lnTo>
                      <a:lnTo>
                        <a:pt x="368" y="343"/>
                      </a:lnTo>
                      <a:lnTo>
                        <a:pt x="344" y="353"/>
                      </a:lnTo>
                      <a:lnTo>
                        <a:pt x="319" y="358"/>
                      </a:lnTo>
                      <a:lnTo>
                        <a:pt x="292" y="362"/>
                      </a:lnTo>
                      <a:lnTo>
                        <a:pt x="266" y="364"/>
                      </a:lnTo>
                      <a:lnTo>
                        <a:pt x="239" y="362"/>
                      </a:lnTo>
                      <a:lnTo>
                        <a:pt x="215" y="358"/>
                      </a:lnTo>
                      <a:lnTo>
                        <a:pt x="188" y="353"/>
                      </a:lnTo>
                      <a:lnTo>
                        <a:pt x="165" y="343"/>
                      </a:lnTo>
                      <a:lnTo>
                        <a:pt x="143" y="332"/>
                      </a:lnTo>
                      <a:lnTo>
                        <a:pt x="120" y="319"/>
                      </a:lnTo>
                      <a:lnTo>
                        <a:pt x="101" y="303"/>
                      </a:lnTo>
                      <a:lnTo>
                        <a:pt x="82" y="286"/>
                      </a:lnTo>
                      <a:lnTo>
                        <a:pt x="65" y="269"/>
                      </a:lnTo>
                      <a:lnTo>
                        <a:pt x="50" y="248"/>
                      </a:lnTo>
                      <a:lnTo>
                        <a:pt x="36" y="228"/>
                      </a:lnTo>
                      <a:lnTo>
                        <a:pt x="25" y="205"/>
                      </a:lnTo>
                      <a:lnTo>
                        <a:pt x="17" y="180"/>
                      </a:lnTo>
                      <a:lnTo>
                        <a:pt x="10" y="155"/>
                      </a:lnTo>
                      <a:lnTo>
                        <a:pt x="6" y="129"/>
                      </a:lnTo>
                      <a:lnTo>
                        <a:pt x="4" y="102"/>
                      </a:lnTo>
                      <a:lnTo>
                        <a:pt x="6" y="87"/>
                      </a:lnTo>
                      <a:lnTo>
                        <a:pt x="6" y="70"/>
                      </a:lnTo>
                      <a:lnTo>
                        <a:pt x="8" y="55"/>
                      </a:lnTo>
                      <a:lnTo>
                        <a:pt x="12" y="42"/>
                      </a:lnTo>
                      <a:lnTo>
                        <a:pt x="10" y="40"/>
                      </a:lnTo>
                      <a:lnTo>
                        <a:pt x="8" y="40"/>
                      </a:lnTo>
                      <a:lnTo>
                        <a:pt x="4" y="55"/>
                      </a:lnTo>
                      <a:lnTo>
                        <a:pt x="2" y="70"/>
                      </a:lnTo>
                      <a:lnTo>
                        <a:pt x="0" y="85"/>
                      </a:lnTo>
                      <a:lnTo>
                        <a:pt x="0" y="102"/>
                      </a:lnTo>
                      <a:lnTo>
                        <a:pt x="2" y="129"/>
                      </a:lnTo>
                      <a:lnTo>
                        <a:pt x="6" y="155"/>
                      </a:lnTo>
                      <a:lnTo>
                        <a:pt x="12" y="182"/>
                      </a:lnTo>
                      <a:lnTo>
                        <a:pt x="21" y="207"/>
                      </a:lnTo>
                      <a:lnTo>
                        <a:pt x="33" y="229"/>
                      </a:lnTo>
                      <a:lnTo>
                        <a:pt x="46" y="250"/>
                      </a:lnTo>
                      <a:lnTo>
                        <a:pt x="61" y="271"/>
                      </a:lnTo>
                      <a:lnTo>
                        <a:pt x="78" y="290"/>
                      </a:lnTo>
                      <a:lnTo>
                        <a:pt x="97" y="307"/>
                      </a:lnTo>
                      <a:lnTo>
                        <a:pt x="118" y="322"/>
                      </a:lnTo>
                      <a:lnTo>
                        <a:pt x="139" y="336"/>
                      </a:lnTo>
                      <a:lnTo>
                        <a:pt x="163" y="347"/>
                      </a:lnTo>
                      <a:lnTo>
                        <a:pt x="188" y="356"/>
                      </a:lnTo>
                      <a:lnTo>
                        <a:pt x="213" y="362"/>
                      </a:lnTo>
                      <a:lnTo>
                        <a:pt x="239" y="368"/>
                      </a:lnTo>
                      <a:lnTo>
                        <a:pt x="266" y="368"/>
                      </a:lnTo>
                      <a:lnTo>
                        <a:pt x="294" y="368"/>
                      </a:lnTo>
                      <a:lnTo>
                        <a:pt x="321" y="362"/>
                      </a:lnTo>
                      <a:lnTo>
                        <a:pt x="346" y="356"/>
                      </a:lnTo>
                      <a:lnTo>
                        <a:pt x="370" y="347"/>
                      </a:lnTo>
                      <a:lnTo>
                        <a:pt x="393" y="336"/>
                      </a:lnTo>
                      <a:lnTo>
                        <a:pt x="416" y="322"/>
                      </a:lnTo>
                      <a:lnTo>
                        <a:pt x="437" y="307"/>
                      </a:lnTo>
                      <a:lnTo>
                        <a:pt x="456" y="290"/>
                      </a:lnTo>
                      <a:lnTo>
                        <a:pt x="473" y="271"/>
                      </a:lnTo>
                      <a:lnTo>
                        <a:pt x="488" y="250"/>
                      </a:lnTo>
                      <a:lnTo>
                        <a:pt x="501" y="229"/>
                      </a:lnTo>
                      <a:lnTo>
                        <a:pt x="512" y="207"/>
                      </a:lnTo>
                      <a:lnTo>
                        <a:pt x="520" y="182"/>
                      </a:lnTo>
                      <a:lnTo>
                        <a:pt x="528" y="155"/>
                      </a:lnTo>
                      <a:lnTo>
                        <a:pt x="531" y="129"/>
                      </a:lnTo>
                      <a:lnTo>
                        <a:pt x="533" y="102"/>
                      </a:lnTo>
                      <a:close/>
                    </a:path>
                  </a:pathLst>
                </a:custGeom>
                <a:solidFill>
                  <a:srgbClr val="C7C6E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781" name="Freeform 645"/>
                <p:cNvSpPr>
                  <a:spLocks/>
                </p:cNvSpPr>
                <p:nvPr/>
              </p:nvSpPr>
              <p:spPr bwMode="auto">
                <a:xfrm>
                  <a:off x="1574" y="2166"/>
                  <a:ext cx="529" cy="370"/>
                </a:xfrm>
                <a:custGeom>
                  <a:avLst/>
                  <a:gdLst/>
                  <a:ahLst/>
                  <a:cxnLst>
                    <a:cxn ang="0">
                      <a:pos x="528" y="80"/>
                    </a:cxn>
                    <a:cxn ang="0">
                      <a:pos x="518" y="31"/>
                    </a:cxn>
                    <a:cxn ang="0">
                      <a:pos x="507" y="4"/>
                    </a:cxn>
                    <a:cxn ang="0">
                      <a:pos x="510" y="25"/>
                    </a:cxn>
                    <a:cxn ang="0">
                      <a:pos x="522" y="78"/>
                    </a:cxn>
                    <a:cxn ang="0">
                      <a:pos x="522" y="133"/>
                    </a:cxn>
                    <a:cxn ang="0">
                      <a:pos x="512" y="184"/>
                    </a:cxn>
                    <a:cxn ang="0">
                      <a:pos x="493" y="230"/>
                    </a:cxn>
                    <a:cxn ang="0">
                      <a:pos x="465" y="271"/>
                    </a:cxn>
                    <a:cxn ang="0">
                      <a:pos x="429" y="305"/>
                    </a:cxn>
                    <a:cxn ang="0">
                      <a:pos x="389" y="334"/>
                    </a:cxn>
                    <a:cxn ang="0">
                      <a:pos x="342" y="355"/>
                    </a:cxn>
                    <a:cxn ang="0">
                      <a:pos x="290" y="364"/>
                    </a:cxn>
                    <a:cxn ang="0">
                      <a:pos x="237" y="364"/>
                    </a:cxn>
                    <a:cxn ang="0">
                      <a:pos x="188" y="355"/>
                    </a:cxn>
                    <a:cxn ang="0">
                      <a:pos x="141" y="334"/>
                    </a:cxn>
                    <a:cxn ang="0">
                      <a:pos x="99" y="305"/>
                    </a:cxn>
                    <a:cxn ang="0">
                      <a:pos x="65" y="271"/>
                    </a:cxn>
                    <a:cxn ang="0">
                      <a:pos x="36" y="230"/>
                    </a:cxn>
                    <a:cxn ang="0">
                      <a:pos x="17" y="184"/>
                    </a:cxn>
                    <a:cxn ang="0">
                      <a:pos x="6" y="133"/>
                    </a:cxn>
                    <a:cxn ang="0">
                      <a:pos x="6" y="91"/>
                    </a:cxn>
                    <a:cxn ang="0">
                      <a:pos x="10" y="61"/>
                    </a:cxn>
                    <a:cxn ang="0">
                      <a:pos x="10" y="46"/>
                    </a:cxn>
                    <a:cxn ang="0">
                      <a:pos x="4" y="59"/>
                    </a:cxn>
                    <a:cxn ang="0">
                      <a:pos x="0" y="89"/>
                    </a:cxn>
                    <a:cxn ang="0">
                      <a:pos x="2" y="133"/>
                    </a:cxn>
                    <a:cxn ang="0">
                      <a:pos x="12" y="184"/>
                    </a:cxn>
                    <a:cxn ang="0">
                      <a:pos x="32" y="232"/>
                    </a:cxn>
                    <a:cxn ang="0">
                      <a:pos x="61" y="273"/>
                    </a:cxn>
                    <a:cxn ang="0">
                      <a:pos x="97" y="309"/>
                    </a:cxn>
                    <a:cxn ang="0">
                      <a:pos x="139" y="338"/>
                    </a:cxn>
                    <a:cxn ang="0">
                      <a:pos x="186" y="359"/>
                    </a:cxn>
                    <a:cxn ang="0">
                      <a:pos x="237" y="368"/>
                    </a:cxn>
                    <a:cxn ang="0">
                      <a:pos x="292" y="368"/>
                    </a:cxn>
                    <a:cxn ang="0">
                      <a:pos x="344" y="359"/>
                    </a:cxn>
                    <a:cxn ang="0">
                      <a:pos x="391" y="338"/>
                    </a:cxn>
                    <a:cxn ang="0">
                      <a:pos x="433" y="309"/>
                    </a:cxn>
                    <a:cxn ang="0">
                      <a:pos x="469" y="273"/>
                    </a:cxn>
                    <a:cxn ang="0">
                      <a:pos x="497" y="232"/>
                    </a:cxn>
                    <a:cxn ang="0">
                      <a:pos x="516" y="184"/>
                    </a:cxn>
                    <a:cxn ang="0">
                      <a:pos x="528" y="133"/>
                    </a:cxn>
                  </a:cxnLst>
                  <a:rect l="0" t="0" r="r" b="b"/>
                  <a:pathLst>
                    <a:path w="529" h="370">
                      <a:moveTo>
                        <a:pt x="529" y="106"/>
                      </a:moveTo>
                      <a:lnTo>
                        <a:pt x="528" y="80"/>
                      </a:lnTo>
                      <a:lnTo>
                        <a:pt x="524" y="55"/>
                      </a:lnTo>
                      <a:lnTo>
                        <a:pt x="518" y="31"/>
                      </a:lnTo>
                      <a:lnTo>
                        <a:pt x="510" y="8"/>
                      </a:lnTo>
                      <a:lnTo>
                        <a:pt x="507" y="4"/>
                      </a:lnTo>
                      <a:lnTo>
                        <a:pt x="501" y="0"/>
                      </a:lnTo>
                      <a:lnTo>
                        <a:pt x="510" y="25"/>
                      </a:lnTo>
                      <a:lnTo>
                        <a:pt x="518" y="51"/>
                      </a:lnTo>
                      <a:lnTo>
                        <a:pt x="522" y="78"/>
                      </a:lnTo>
                      <a:lnTo>
                        <a:pt x="524" y="106"/>
                      </a:lnTo>
                      <a:lnTo>
                        <a:pt x="522" y="133"/>
                      </a:lnTo>
                      <a:lnTo>
                        <a:pt x="518" y="158"/>
                      </a:lnTo>
                      <a:lnTo>
                        <a:pt x="512" y="184"/>
                      </a:lnTo>
                      <a:lnTo>
                        <a:pt x="503" y="207"/>
                      </a:lnTo>
                      <a:lnTo>
                        <a:pt x="493" y="230"/>
                      </a:lnTo>
                      <a:lnTo>
                        <a:pt x="480" y="250"/>
                      </a:lnTo>
                      <a:lnTo>
                        <a:pt x="465" y="271"/>
                      </a:lnTo>
                      <a:lnTo>
                        <a:pt x="448" y="290"/>
                      </a:lnTo>
                      <a:lnTo>
                        <a:pt x="429" y="305"/>
                      </a:lnTo>
                      <a:lnTo>
                        <a:pt x="410" y="321"/>
                      </a:lnTo>
                      <a:lnTo>
                        <a:pt x="389" y="334"/>
                      </a:lnTo>
                      <a:lnTo>
                        <a:pt x="366" y="345"/>
                      </a:lnTo>
                      <a:lnTo>
                        <a:pt x="342" y="355"/>
                      </a:lnTo>
                      <a:lnTo>
                        <a:pt x="317" y="360"/>
                      </a:lnTo>
                      <a:lnTo>
                        <a:pt x="290" y="364"/>
                      </a:lnTo>
                      <a:lnTo>
                        <a:pt x="264" y="366"/>
                      </a:lnTo>
                      <a:lnTo>
                        <a:pt x="237" y="364"/>
                      </a:lnTo>
                      <a:lnTo>
                        <a:pt x="213" y="360"/>
                      </a:lnTo>
                      <a:lnTo>
                        <a:pt x="188" y="355"/>
                      </a:lnTo>
                      <a:lnTo>
                        <a:pt x="163" y="345"/>
                      </a:lnTo>
                      <a:lnTo>
                        <a:pt x="141" y="334"/>
                      </a:lnTo>
                      <a:lnTo>
                        <a:pt x="120" y="321"/>
                      </a:lnTo>
                      <a:lnTo>
                        <a:pt x="99" y="305"/>
                      </a:lnTo>
                      <a:lnTo>
                        <a:pt x="82" y="290"/>
                      </a:lnTo>
                      <a:lnTo>
                        <a:pt x="65" y="271"/>
                      </a:lnTo>
                      <a:lnTo>
                        <a:pt x="50" y="250"/>
                      </a:lnTo>
                      <a:lnTo>
                        <a:pt x="36" y="230"/>
                      </a:lnTo>
                      <a:lnTo>
                        <a:pt x="25" y="207"/>
                      </a:lnTo>
                      <a:lnTo>
                        <a:pt x="17" y="184"/>
                      </a:lnTo>
                      <a:lnTo>
                        <a:pt x="10" y="158"/>
                      </a:lnTo>
                      <a:lnTo>
                        <a:pt x="6" y="133"/>
                      </a:lnTo>
                      <a:lnTo>
                        <a:pt x="6" y="106"/>
                      </a:lnTo>
                      <a:lnTo>
                        <a:pt x="6" y="91"/>
                      </a:lnTo>
                      <a:lnTo>
                        <a:pt x="6" y="76"/>
                      </a:lnTo>
                      <a:lnTo>
                        <a:pt x="10" y="61"/>
                      </a:lnTo>
                      <a:lnTo>
                        <a:pt x="12" y="46"/>
                      </a:lnTo>
                      <a:lnTo>
                        <a:pt x="10" y="46"/>
                      </a:lnTo>
                      <a:lnTo>
                        <a:pt x="8" y="44"/>
                      </a:lnTo>
                      <a:lnTo>
                        <a:pt x="4" y="59"/>
                      </a:lnTo>
                      <a:lnTo>
                        <a:pt x="2" y="74"/>
                      </a:lnTo>
                      <a:lnTo>
                        <a:pt x="0" y="89"/>
                      </a:lnTo>
                      <a:lnTo>
                        <a:pt x="0" y="106"/>
                      </a:lnTo>
                      <a:lnTo>
                        <a:pt x="2" y="133"/>
                      </a:lnTo>
                      <a:lnTo>
                        <a:pt x="6" y="159"/>
                      </a:lnTo>
                      <a:lnTo>
                        <a:pt x="12" y="184"/>
                      </a:lnTo>
                      <a:lnTo>
                        <a:pt x="21" y="209"/>
                      </a:lnTo>
                      <a:lnTo>
                        <a:pt x="32" y="232"/>
                      </a:lnTo>
                      <a:lnTo>
                        <a:pt x="46" y="254"/>
                      </a:lnTo>
                      <a:lnTo>
                        <a:pt x="61" y="273"/>
                      </a:lnTo>
                      <a:lnTo>
                        <a:pt x="78" y="292"/>
                      </a:lnTo>
                      <a:lnTo>
                        <a:pt x="97" y="309"/>
                      </a:lnTo>
                      <a:lnTo>
                        <a:pt x="118" y="324"/>
                      </a:lnTo>
                      <a:lnTo>
                        <a:pt x="139" y="338"/>
                      </a:lnTo>
                      <a:lnTo>
                        <a:pt x="161" y="349"/>
                      </a:lnTo>
                      <a:lnTo>
                        <a:pt x="186" y="359"/>
                      </a:lnTo>
                      <a:lnTo>
                        <a:pt x="211" y="364"/>
                      </a:lnTo>
                      <a:lnTo>
                        <a:pt x="237" y="368"/>
                      </a:lnTo>
                      <a:lnTo>
                        <a:pt x="264" y="370"/>
                      </a:lnTo>
                      <a:lnTo>
                        <a:pt x="292" y="368"/>
                      </a:lnTo>
                      <a:lnTo>
                        <a:pt x="317" y="364"/>
                      </a:lnTo>
                      <a:lnTo>
                        <a:pt x="344" y="359"/>
                      </a:lnTo>
                      <a:lnTo>
                        <a:pt x="368" y="349"/>
                      </a:lnTo>
                      <a:lnTo>
                        <a:pt x="391" y="338"/>
                      </a:lnTo>
                      <a:lnTo>
                        <a:pt x="412" y="324"/>
                      </a:lnTo>
                      <a:lnTo>
                        <a:pt x="433" y="309"/>
                      </a:lnTo>
                      <a:lnTo>
                        <a:pt x="452" y="292"/>
                      </a:lnTo>
                      <a:lnTo>
                        <a:pt x="469" y="273"/>
                      </a:lnTo>
                      <a:lnTo>
                        <a:pt x="484" y="254"/>
                      </a:lnTo>
                      <a:lnTo>
                        <a:pt x="497" y="232"/>
                      </a:lnTo>
                      <a:lnTo>
                        <a:pt x="509" y="209"/>
                      </a:lnTo>
                      <a:lnTo>
                        <a:pt x="516" y="184"/>
                      </a:lnTo>
                      <a:lnTo>
                        <a:pt x="524" y="159"/>
                      </a:lnTo>
                      <a:lnTo>
                        <a:pt x="528" y="133"/>
                      </a:lnTo>
                      <a:lnTo>
                        <a:pt x="529" y="106"/>
                      </a:lnTo>
                      <a:close/>
                    </a:path>
                  </a:pathLst>
                </a:custGeom>
                <a:solidFill>
                  <a:srgbClr val="C7C6E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782" name="Freeform 646"/>
                <p:cNvSpPr>
                  <a:spLocks/>
                </p:cNvSpPr>
                <p:nvPr/>
              </p:nvSpPr>
              <p:spPr bwMode="auto">
                <a:xfrm>
                  <a:off x="1576" y="2162"/>
                  <a:ext cx="524" cy="372"/>
                </a:xfrm>
                <a:custGeom>
                  <a:avLst/>
                  <a:gdLst/>
                  <a:ahLst/>
                  <a:cxnLst>
                    <a:cxn ang="0">
                      <a:pos x="524" y="84"/>
                    </a:cxn>
                    <a:cxn ang="0">
                      <a:pos x="512" y="33"/>
                    </a:cxn>
                    <a:cxn ang="0">
                      <a:pos x="499" y="4"/>
                    </a:cxn>
                    <a:cxn ang="0">
                      <a:pos x="507" y="27"/>
                    </a:cxn>
                    <a:cxn ang="0">
                      <a:pos x="518" y="82"/>
                    </a:cxn>
                    <a:cxn ang="0">
                      <a:pos x="518" y="137"/>
                    </a:cxn>
                    <a:cxn ang="0">
                      <a:pos x="508" y="186"/>
                    </a:cxn>
                    <a:cxn ang="0">
                      <a:pos x="490" y="234"/>
                    </a:cxn>
                    <a:cxn ang="0">
                      <a:pos x="461" y="273"/>
                    </a:cxn>
                    <a:cxn ang="0">
                      <a:pos x="427" y="309"/>
                    </a:cxn>
                    <a:cxn ang="0">
                      <a:pos x="385" y="336"/>
                    </a:cxn>
                    <a:cxn ang="0">
                      <a:pos x="340" y="355"/>
                    </a:cxn>
                    <a:cxn ang="0">
                      <a:pos x="288" y="366"/>
                    </a:cxn>
                    <a:cxn ang="0">
                      <a:pos x="235" y="366"/>
                    </a:cxn>
                    <a:cxn ang="0">
                      <a:pos x="186" y="355"/>
                    </a:cxn>
                    <a:cxn ang="0">
                      <a:pos x="140" y="336"/>
                    </a:cxn>
                    <a:cxn ang="0">
                      <a:pos x="99" y="309"/>
                    </a:cxn>
                    <a:cxn ang="0">
                      <a:pos x="65" y="273"/>
                    </a:cxn>
                    <a:cxn ang="0">
                      <a:pos x="36" y="234"/>
                    </a:cxn>
                    <a:cxn ang="0">
                      <a:pos x="17" y="186"/>
                    </a:cxn>
                    <a:cxn ang="0">
                      <a:pos x="6" y="137"/>
                    </a:cxn>
                    <a:cxn ang="0">
                      <a:pos x="6" y="95"/>
                    </a:cxn>
                    <a:cxn ang="0">
                      <a:pos x="10" y="65"/>
                    </a:cxn>
                    <a:cxn ang="0">
                      <a:pos x="10" y="50"/>
                    </a:cxn>
                    <a:cxn ang="0">
                      <a:pos x="4" y="63"/>
                    </a:cxn>
                    <a:cxn ang="0">
                      <a:pos x="2" y="95"/>
                    </a:cxn>
                    <a:cxn ang="0">
                      <a:pos x="2" y="137"/>
                    </a:cxn>
                    <a:cxn ang="0">
                      <a:pos x="13" y="188"/>
                    </a:cxn>
                    <a:cxn ang="0">
                      <a:pos x="32" y="236"/>
                    </a:cxn>
                    <a:cxn ang="0">
                      <a:pos x="61" y="277"/>
                    </a:cxn>
                    <a:cxn ang="0">
                      <a:pos x="97" y="311"/>
                    </a:cxn>
                    <a:cxn ang="0">
                      <a:pos x="139" y="340"/>
                    </a:cxn>
                    <a:cxn ang="0">
                      <a:pos x="184" y="361"/>
                    </a:cxn>
                    <a:cxn ang="0">
                      <a:pos x="235" y="370"/>
                    </a:cxn>
                    <a:cxn ang="0">
                      <a:pos x="288" y="370"/>
                    </a:cxn>
                    <a:cxn ang="0">
                      <a:pos x="340" y="361"/>
                    </a:cxn>
                    <a:cxn ang="0">
                      <a:pos x="387" y="340"/>
                    </a:cxn>
                    <a:cxn ang="0">
                      <a:pos x="429" y="311"/>
                    </a:cxn>
                    <a:cxn ang="0">
                      <a:pos x="465" y="277"/>
                    </a:cxn>
                    <a:cxn ang="0">
                      <a:pos x="493" y="236"/>
                    </a:cxn>
                    <a:cxn ang="0">
                      <a:pos x="512" y="188"/>
                    </a:cxn>
                    <a:cxn ang="0">
                      <a:pos x="524" y="137"/>
                    </a:cxn>
                  </a:cxnLst>
                  <a:rect l="0" t="0" r="r" b="b"/>
                  <a:pathLst>
                    <a:path w="524" h="372">
                      <a:moveTo>
                        <a:pt x="524" y="110"/>
                      </a:moveTo>
                      <a:lnTo>
                        <a:pt x="524" y="84"/>
                      </a:lnTo>
                      <a:lnTo>
                        <a:pt x="520" y="57"/>
                      </a:lnTo>
                      <a:lnTo>
                        <a:pt x="512" y="33"/>
                      </a:lnTo>
                      <a:lnTo>
                        <a:pt x="505" y="8"/>
                      </a:lnTo>
                      <a:lnTo>
                        <a:pt x="499" y="4"/>
                      </a:lnTo>
                      <a:lnTo>
                        <a:pt x="495" y="0"/>
                      </a:lnTo>
                      <a:lnTo>
                        <a:pt x="507" y="27"/>
                      </a:lnTo>
                      <a:lnTo>
                        <a:pt x="514" y="53"/>
                      </a:lnTo>
                      <a:lnTo>
                        <a:pt x="518" y="82"/>
                      </a:lnTo>
                      <a:lnTo>
                        <a:pt x="520" y="110"/>
                      </a:lnTo>
                      <a:lnTo>
                        <a:pt x="518" y="137"/>
                      </a:lnTo>
                      <a:lnTo>
                        <a:pt x="514" y="162"/>
                      </a:lnTo>
                      <a:lnTo>
                        <a:pt x="508" y="186"/>
                      </a:lnTo>
                      <a:lnTo>
                        <a:pt x="499" y="211"/>
                      </a:lnTo>
                      <a:lnTo>
                        <a:pt x="490" y="234"/>
                      </a:lnTo>
                      <a:lnTo>
                        <a:pt x="476" y="254"/>
                      </a:lnTo>
                      <a:lnTo>
                        <a:pt x="461" y="273"/>
                      </a:lnTo>
                      <a:lnTo>
                        <a:pt x="444" y="292"/>
                      </a:lnTo>
                      <a:lnTo>
                        <a:pt x="427" y="309"/>
                      </a:lnTo>
                      <a:lnTo>
                        <a:pt x="406" y="323"/>
                      </a:lnTo>
                      <a:lnTo>
                        <a:pt x="385" y="336"/>
                      </a:lnTo>
                      <a:lnTo>
                        <a:pt x="362" y="347"/>
                      </a:lnTo>
                      <a:lnTo>
                        <a:pt x="340" y="355"/>
                      </a:lnTo>
                      <a:lnTo>
                        <a:pt x="315" y="363"/>
                      </a:lnTo>
                      <a:lnTo>
                        <a:pt x="288" y="366"/>
                      </a:lnTo>
                      <a:lnTo>
                        <a:pt x="262" y="368"/>
                      </a:lnTo>
                      <a:lnTo>
                        <a:pt x="235" y="366"/>
                      </a:lnTo>
                      <a:lnTo>
                        <a:pt x="211" y="363"/>
                      </a:lnTo>
                      <a:lnTo>
                        <a:pt x="186" y="355"/>
                      </a:lnTo>
                      <a:lnTo>
                        <a:pt x="163" y="347"/>
                      </a:lnTo>
                      <a:lnTo>
                        <a:pt x="140" y="336"/>
                      </a:lnTo>
                      <a:lnTo>
                        <a:pt x="120" y="323"/>
                      </a:lnTo>
                      <a:lnTo>
                        <a:pt x="99" y="309"/>
                      </a:lnTo>
                      <a:lnTo>
                        <a:pt x="80" y="292"/>
                      </a:lnTo>
                      <a:lnTo>
                        <a:pt x="65" y="273"/>
                      </a:lnTo>
                      <a:lnTo>
                        <a:pt x="49" y="254"/>
                      </a:lnTo>
                      <a:lnTo>
                        <a:pt x="36" y="234"/>
                      </a:lnTo>
                      <a:lnTo>
                        <a:pt x="25" y="211"/>
                      </a:lnTo>
                      <a:lnTo>
                        <a:pt x="17" y="186"/>
                      </a:lnTo>
                      <a:lnTo>
                        <a:pt x="11" y="162"/>
                      </a:lnTo>
                      <a:lnTo>
                        <a:pt x="6" y="137"/>
                      </a:lnTo>
                      <a:lnTo>
                        <a:pt x="6" y="110"/>
                      </a:lnTo>
                      <a:lnTo>
                        <a:pt x="6" y="95"/>
                      </a:lnTo>
                      <a:lnTo>
                        <a:pt x="8" y="80"/>
                      </a:lnTo>
                      <a:lnTo>
                        <a:pt x="10" y="65"/>
                      </a:lnTo>
                      <a:lnTo>
                        <a:pt x="11" y="52"/>
                      </a:lnTo>
                      <a:lnTo>
                        <a:pt x="10" y="50"/>
                      </a:lnTo>
                      <a:lnTo>
                        <a:pt x="8" y="50"/>
                      </a:lnTo>
                      <a:lnTo>
                        <a:pt x="4" y="63"/>
                      </a:lnTo>
                      <a:lnTo>
                        <a:pt x="2" y="78"/>
                      </a:lnTo>
                      <a:lnTo>
                        <a:pt x="2" y="95"/>
                      </a:lnTo>
                      <a:lnTo>
                        <a:pt x="0" y="110"/>
                      </a:lnTo>
                      <a:lnTo>
                        <a:pt x="2" y="137"/>
                      </a:lnTo>
                      <a:lnTo>
                        <a:pt x="6" y="163"/>
                      </a:lnTo>
                      <a:lnTo>
                        <a:pt x="13" y="188"/>
                      </a:lnTo>
                      <a:lnTo>
                        <a:pt x="21" y="213"/>
                      </a:lnTo>
                      <a:lnTo>
                        <a:pt x="32" y="236"/>
                      </a:lnTo>
                      <a:lnTo>
                        <a:pt x="46" y="256"/>
                      </a:lnTo>
                      <a:lnTo>
                        <a:pt x="61" y="277"/>
                      </a:lnTo>
                      <a:lnTo>
                        <a:pt x="78" y="294"/>
                      </a:lnTo>
                      <a:lnTo>
                        <a:pt x="97" y="311"/>
                      </a:lnTo>
                      <a:lnTo>
                        <a:pt x="116" y="327"/>
                      </a:lnTo>
                      <a:lnTo>
                        <a:pt x="139" y="340"/>
                      </a:lnTo>
                      <a:lnTo>
                        <a:pt x="161" y="351"/>
                      </a:lnTo>
                      <a:lnTo>
                        <a:pt x="184" y="361"/>
                      </a:lnTo>
                      <a:lnTo>
                        <a:pt x="211" y="366"/>
                      </a:lnTo>
                      <a:lnTo>
                        <a:pt x="235" y="370"/>
                      </a:lnTo>
                      <a:lnTo>
                        <a:pt x="262" y="372"/>
                      </a:lnTo>
                      <a:lnTo>
                        <a:pt x="288" y="370"/>
                      </a:lnTo>
                      <a:lnTo>
                        <a:pt x="315" y="366"/>
                      </a:lnTo>
                      <a:lnTo>
                        <a:pt x="340" y="361"/>
                      </a:lnTo>
                      <a:lnTo>
                        <a:pt x="364" y="351"/>
                      </a:lnTo>
                      <a:lnTo>
                        <a:pt x="387" y="340"/>
                      </a:lnTo>
                      <a:lnTo>
                        <a:pt x="410" y="327"/>
                      </a:lnTo>
                      <a:lnTo>
                        <a:pt x="429" y="311"/>
                      </a:lnTo>
                      <a:lnTo>
                        <a:pt x="448" y="294"/>
                      </a:lnTo>
                      <a:lnTo>
                        <a:pt x="465" y="277"/>
                      </a:lnTo>
                      <a:lnTo>
                        <a:pt x="480" y="256"/>
                      </a:lnTo>
                      <a:lnTo>
                        <a:pt x="493" y="236"/>
                      </a:lnTo>
                      <a:lnTo>
                        <a:pt x="505" y="213"/>
                      </a:lnTo>
                      <a:lnTo>
                        <a:pt x="512" y="188"/>
                      </a:lnTo>
                      <a:lnTo>
                        <a:pt x="520" y="163"/>
                      </a:lnTo>
                      <a:lnTo>
                        <a:pt x="524" y="137"/>
                      </a:lnTo>
                      <a:lnTo>
                        <a:pt x="524" y="110"/>
                      </a:lnTo>
                      <a:close/>
                    </a:path>
                  </a:pathLst>
                </a:custGeom>
                <a:solidFill>
                  <a:srgbClr val="C7C6E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783" name="Freeform 647"/>
                <p:cNvSpPr>
                  <a:spLocks/>
                </p:cNvSpPr>
                <p:nvPr/>
              </p:nvSpPr>
              <p:spPr bwMode="auto">
                <a:xfrm>
                  <a:off x="1580" y="2159"/>
                  <a:ext cx="518" cy="373"/>
                </a:xfrm>
                <a:custGeom>
                  <a:avLst/>
                  <a:gdLst/>
                  <a:ahLst/>
                  <a:cxnLst>
                    <a:cxn ang="0">
                      <a:pos x="516" y="85"/>
                    </a:cxn>
                    <a:cxn ang="0">
                      <a:pos x="504" y="32"/>
                    </a:cxn>
                    <a:cxn ang="0">
                      <a:pos x="491" y="3"/>
                    </a:cxn>
                    <a:cxn ang="0">
                      <a:pos x="499" y="26"/>
                    </a:cxn>
                    <a:cxn ang="0">
                      <a:pos x="512" y="83"/>
                    </a:cxn>
                    <a:cxn ang="0">
                      <a:pos x="512" y="140"/>
                    </a:cxn>
                    <a:cxn ang="0">
                      <a:pos x="503" y="189"/>
                    </a:cxn>
                    <a:cxn ang="0">
                      <a:pos x="484" y="235"/>
                    </a:cxn>
                    <a:cxn ang="0">
                      <a:pos x="455" y="275"/>
                    </a:cxn>
                    <a:cxn ang="0">
                      <a:pos x="421" y="311"/>
                    </a:cxn>
                    <a:cxn ang="0">
                      <a:pos x="379" y="337"/>
                    </a:cxn>
                    <a:cxn ang="0">
                      <a:pos x="334" y="356"/>
                    </a:cxn>
                    <a:cxn ang="0">
                      <a:pos x="284" y="367"/>
                    </a:cxn>
                    <a:cxn ang="0">
                      <a:pos x="233" y="367"/>
                    </a:cxn>
                    <a:cxn ang="0">
                      <a:pos x="182" y="356"/>
                    </a:cxn>
                    <a:cxn ang="0">
                      <a:pos x="136" y="337"/>
                    </a:cxn>
                    <a:cxn ang="0">
                      <a:pos x="97" y="311"/>
                    </a:cxn>
                    <a:cxn ang="0">
                      <a:pos x="63" y="275"/>
                    </a:cxn>
                    <a:cxn ang="0">
                      <a:pos x="34" y="235"/>
                    </a:cxn>
                    <a:cxn ang="0">
                      <a:pos x="15" y="189"/>
                    </a:cxn>
                    <a:cxn ang="0">
                      <a:pos x="6" y="140"/>
                    </a:cxn>
                    <a:cxn ang="0">
                      <a:pos x="4" y="98"/>
                    </a:cxn>
                    <a:cxn ang="0">
                      <a:pos x="7" y="70"/>
                    </a:cxn>
                    <a:cxn ang="0">
                      <a:pos x="7" y="55"/>
                    </a:cxn>
                    <a:cxn ang="0">
                      <a:pos x="4" y="68"/>
                    </a:cxn>
                    <a:cxn ang="0">
                      <a:pos x="0" y="98"/>
                    </a:cxn>
                    <a:cxn ang="0">
                      <a:pos x="0" y="140"/>
                    </a:cxn>
                    <a:cxn ang="0">
                      <a:pos x="11" y="191"/>
                    </a:cxn>
                    <a:cxn ang="0">
                      <a:pos x="30" y="237"/>
                    </a:cxn>
                    <a:cxn ang="0">
                      <a:pos x="59" y="278"/>
                    </a:cxn>
                    <a:cxn ang="0">
                      <a:pos x="93" y="312"/>
                    </a:cxn>
                    <a:cxn ang="0">
                      <a:pos x="135" y="341"/>
                    </a:cxn>
                    <a:cxn ang="0">
                      <a:pos x="182" y="362"/>
                    </a:cxn>
                    <a:cxn ang="0">
                      <a:pos x="231" y="371"/>
                    </a:cxn>
                    <a:cxn ang="0">
                      <a:pos x="284" y="371"/>
                    </a:cxn>
                    <a:cxn ang="0">
                      <a:pos x="336" y="362"/>
                    </a:cxn>
                    <a:cxn ang="0">
                      <a:pos x="383" y="341"/>
                    </a:cxn>
                    <a:cxn ang="0">
                      <a:pos x="423" y="312"/>
                    </a:cxn>
                    <a:cxn ang="0">
                      <a:pos x="459" y="278"/>
                    </a:cxn>
                    <a:cxn ang="0">
                      <a:pos x="487" y="237"/>
                    </a:cxn>
                    <a:cxn ang="0">
                      <a:pos x="506" y="191"/>
                    </a:cxn>
                    <a:cxn ang="0">
                      <a:pos x="516" y="140"/>
                    </a:cxn>
                  </a:cxnLst>
                  <a:rect l="0" t="0" r="r" b="b"/>
                  <a:pathLst>
                    <a:path w="518" h="373">
                      <a:moveTo>
                        <a:pt x="518" y="113"/>
                      </a:moveTo>
                      <a:lnTo>
                        <a:pt x="516" y="85"/>
                      </a:lnTo>
                      <a:lnTo>
                        <a:pt x="512" y="58"/>
                      </a:lnTo>
                      <a:lnTo>
                        <a:pt x="504" y="32"/>
                      </a:lnTo>
                      <a:lnTo>
                        <a:pt x="495" y="7"/>
                      </a:lnTo>
                      <a:lnTo>
                        <a:pt x="491" y="3"/>
                      </a:lnTo>
                      <a:lnTo>
                        <a:pt x="487" y="0"/>
                      </a:lnTo>
                      <a:lnTo>
                        <a:pt x="499" y="26"/>
                      </a:lnTo>
                      <a:lnTo>
                        <a:pt x="506" y="55"/>
                      </a:lnTo>
                      <a:lnTo>
                        <a:pt x="512" y="83"/>
                      </a:lnTo>
                      <a:lnTo>
                        <a:pt x="514" y="113"/>
                      </a:lnTo>
                      <a:lnTo>
                        <a:pt x="512" y="140"/>
                      </a:lnTo>
                      <a:lnTo>
                        <a:pt x="508" y="165"/>
                      </a:lnTo>
                      <a:lnTo>
                        <a:pt x="503" y="189"/>
                      </a:lnTo>
                      <a:lnTo>
                        <a:pt x="493" y="212"/>
                      </a:lnTo>
                      <a:lnTo>
                        <a:pt x="484" y="235"/>
                      </a:lnTo>
                      <a:lnTo>
                        <a:pt x="470" y="256"/>
                      </a:lnTo>
                      <a:lnTo>
                        <a:pt x="455" y="275"/>
                      </a:lnTo>
                      <a:lnTo>
                        <a:pt x="438" y="293"/>
                      </a:lnTo>
                      <a:lnTo>
                        <a:pt x="421" y="311"/>
                      </a:lnTo>
                      <a:lnTo>
                        <a:pt x="400" y="324"/>
                      </a:lnTo>
                      <a:lnTo>
                        <a:pt x="379" y="337"/>
                      </a:lnTo>
                      <a:lnTo>
                        <a:pt x="358" y="348"/>
                      </a:lnTo>
                      <a:lnTo>
                        <a:pt x="334" y="356"/>
                      </a:lnTo>
                      <a:lnTo>
                        <a:pt x="309" y="364"/>
                      </a:lnTo>
                      <a:lnTo>
                        <a:pt x="284" y="367"/>
                      </a:lnTo>
                      <a:lnTo>
                        <a:pt x="258" y="367"/>
                      </a:lnTo>
                      <a:lnTo>
                        <a:pt x="233" y="367"/>
                      </a:lnTo>
                      <a:lnTo>
                        <a:pt x="207" y="364"/>
                      </a:lnTo>
                      <a:lnTo>
                        <a:pt x="182" y="356"/>
                      </a:lnTo>
                      <a:lnTo>
                        <a:pt x="159" y="348"/>
                      </a:lnTo>
                      <a:lnTo>
                        <a:pt x="136" y="337"/>
                      </a:lnTo>
                      <a:lnTo>
                        <a:pt x="116" y="324"/>
                      </a:lnTo>
                      <a:lnTo>
                        <a:pt x="97" y="311"/>
                      </a:lnTo>
                      <a:lnTo>
                        <a:pt x="78" y="293"/>
                      </a:lnTo>
                      <a:lnTo>
                        <a:pt x="63" y="275"/>
                      </a:lnTo>
                      <a:lnTo>
                        <a:pt x="47" y="256"/>
                      </a:lnTo>
                      <a:lnTo>
                        <a:pt x="34" y="235"/>
                      </a:lnTo>
                      <a:lnTo>
                        <a:pt x="25" y="212"/>
                      </a:lnTo>
                      <a:lnTo>
                        <a:pt x="15" y="189"/>
                      </a:lnTo>
                      <a:lnTo>
                        <a:pt x="9" y="165"/>
                      </a:lnTo>
                      <a:lnTo>
                        <a:pt x="6" y="140"/>
                      </a:lnTo>
                      <a:lnTo>
                        <a:pt x="4" y="113"/>
                      </a:lnTo>
                      <a:lnTo>
                        <a:pt x="4" y="98"/>
                      </a:lnTo>
                      <a:lnTo>
                        <a:pt x="6" y="83"/>
                      </a:lnTo>
                      <a:lnTo>
                        <a:pt x="7" y="70"/>
                      </a:lnTo>
                      <a:lnTo>
                        <a:pt x="11" y="55"/>
                      </a:lnTo>
                      <a:lnTo>
                        <a:pt x="7" y="55"/>
                      </a:lnTo>
                      <a:lnTo>
                        <a:pt x="6" y="53"/>
                      </a:lnTo>
                      <a:lnTo>
                        <a:pt x="4" y="68"/>
                      </a:lnTo>
                      <a:lnTo>
                        <a:pt x="0" y="83"/>
                      </a:lnTo>
                      <a:lnTo>
                        <a:pt x="0" y="98"/>
                      </a:lnTo>
                      <a:lnTo>
                        <a:pt x="0" y="113"/>
                      </a:lnTo>
                      <a:lnTo>
                        <a:pt x="0" y="140"/>
                      </a:lnTo>
                      <a:lnTo>
                        <a:pt x="4" y="165"/>
                      </a:lnTo>
                      <a:lnTo>
                        <a:pt x="11" y="191"/>
                      </a:lnTo>
                      <a:lnTo>
                        <a:pt x="19" y="214"/>
                      </a:lnTo>
                      <a:lnTo>
                        <a:pt x="30" y="237"/>
                      </a:lnTo>
                      <a:lnTo>
                        <a:pt x="44" y="257"/>
                      </a:lnTo>
                      <a:lnTo>
                        <a:pt x="59" y="278"/>
                      </a:lnTo>
                      <a:lnTo>
                        <a:pt x="76" y="297"/>
                      </a:lnTo>
                      <a:lnTo>
                        <a:pt x="93" y="312"/>
                      </a:lnTo>
                      <a:lnTo>
                        <a:pt x="114" y="328"/>
                      </a:lnTo>
                      <a:lnTo>
                        <a:pt x="135" y="341"/>
                      </a:lnTo>
                      <a:lnTo>
                        <a:pt x="157" y="352"/>
                      </a:lnTo>
                      <a:lnTo>
                        <a:pt x="182" y="362"/>
                      </a:lnTo>
                      <a:lnTo>
                        <a:pt x="207" y="367"/>
                      </a:lnTo>
                      <a:lnTo>
                        <a:pt x="231" y="371"/>
                      </a:lnTo>
                      <a:lnTo>
                        <a:pt x="258" y="373"/>
                      </a:lnTo>
                      <a:lnTo>
                        <a:pt x="284" y="371"/>
                      </a:lnTo>
                      <a:lnTo>
                        <a:pt x="311" y="367"/>
                      </a:lnTo>
                      <a:lnTo>
                        <a:pt x="336" y="362"/>
                      </a:lnTo>
                      <a:lnTo>
                        <a:pt x="360" y="352"/>
                      </a:lnTo>
                      <a:lnTo>
                        <a:pt x="383" y="341"/>
                      </a:lnTo>
                      <a:lnTo>
                        <a:pt x="404" y="328"/>
                      </a:lnTo>
                      <a:lnTo>
                        <a:pt x="423" y="312"/>
                      </a:lnTo>
                      <a:lnTo>
                        <a:pt x="442" y="297"/>
                      </a:lnTo>
                      <a:lnTo>
                        <a:pt x="459" y="278"/>
                      </a:lnTo>
                      <a:lnTo>
                        <a:pt x="474" y="257"/>
                      </a:lnTo>
                      <a:lnTo>
                        <a:pt x="487" y="237"/>
                      </a:lnTo>
                      <a:lnTo>
                        <a:pt x="497" y="214"/>
                      </a:lnTo>
                      <a:lnTo>
                        <a:pt x="506" y="191"/>
                      </a:lnTo>
                      <a:lnTo>
                        <a:pt x="512" y="165"/>
                      </a:lnTo>
                      <a:lnTo>
                        <a:pt x="516" y="140"/>
                      </a:lnTo>
                      <a:lnTo>
                        <a:pt x="518" y="113"/>
                      </a:lnTo>
                      <a:close/>
                    </a:path>
                  </a:pathLst>
                </a:custGeom>
                <a:solidFill>
                  <a:srgbClr val="C8C8E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784" name="Freeform 648"/>
                <p:cNvSpPr>
                  <a:spLocks/>
                </p:cNvSpPr>
                <p:nvPr/>
              </p:nvSpPr>
              <p:spPr bwMode="auto">
                <a:xfrm>
                  <a:off x="1582" y="2155"/>
                  <a:ext cx="514" cy="375"/>
                </a:xfrm>
                <a:custGeom>
                  <a:avLst/>
                  <a:gdLst/>
                  <a:ahLst/>
                  <a:cxnLst>
                    <a:cxn ang="0">
                      <a:pos x="512" y="89"/>
                    </a:cxn>
                    <a:cxn ang="0">
                      <a:pos x="501" y="34"/>
                    </a:cxn>
                    <a:cxn ang="0">
                      <a:pos x="485" y="4"/>
                    </a:cxn>
                    <a:cxn ang="0">
                      <a:pos x="493" y="26"/>
                    </a:cxn>
                    <a:cxn ang="0">
                      <a:pos x="504" y="70"/>
                    </a:cxn>
                    <a:cxn ang="0">
                      <a:pos x="508" y="102"/>
                    </a:cxn>
                    <a:cxn ang="0">
                      <a:pos x="508" y="142"/>
                    </a:cxn>
                    <a:cxn ang="0">
                      <a:pos x="499" y="191"/>
                    </a:cxn>
                    <a:cxn ang="0">
                      <a:pos x="478" y="237"/>
                    </a:cxn>
                    <a:cxn ang="0">
                      <a:pos x="451" y="279"/>
                    </a:cxn>
                    <a:cxn ang="0">
                      <a:pos x="417" y="313"/>
                    </a:cxn>
                    <a:cxn ang="0">
                      <a:pos x="377" y="339"/>
                    </a:cxn>
                    <a:cxn ang="0">
                      <a:pos x="332" y="358"/>
                    </a:cxn>
                    <a:cxn ang="0">
                      <a:pos x="282" y="368"/>
                    </a:cxn>
                    <a:cxn ang="0">
                      <a:pos x="231" y="368"/>
                    </a:cxn>
                    <a:cxn ang="0">
                      <a:pos x="182" y="358"/>
                    </a:cxn>
                    <a:cxn ang="0">
                      <a:pos x="136" y="339"/>
                    </a:cxn>
                    <a:cxn ang="0">
                      <a:pos x="97" y="313"/>
                    </a:cxn>
                    <a:cxn ang="0">
                      <a:pos x="62" y="279"/>
                    </a:cxn>
                    <a:cxn ang="0">
                      <a:pos x="34" y="237"/>
                    </a:cxn>
                    <a:cxn ang="0">
                      <a:pos x="15" y="191"/>
                    </a:cxn>
                    <a:cxn ang="0">
                      <a:pos x="5" y="142"/>
                    </a:cxn>
                    <a:cxn ang="0">
                      <a:pos x="4" y="102"/>
                    </a:cxn>
                    <a:cxn ang="0">
                      <a:pos x="7" y="74"/>
                    </a:cxn>
                    <a:cxn ang="0">
                      <a:pos x="9" y="59"/>
                    </a:cxn>
                    <a:cxn ang="0">
                      <a:pos x="4" y="72"/>
                    </a:cxn>
                    <a:cxn ang="0">
                      <a:pos x="0" y="102"/>
                    </a:cxn>
                    <a:cxn ang="0">
                      <a:pos x="0" y="144"/>
                    </a:cxn>
                    <a:cxn ang="0">
                      <a:pos x="11" y="193"/>
                    </a:cxn>
                    <a:cxn ang="0">
                      <a:pos x="30" y="241"/>
                    </a:cxn>
                    <a:cxn ang="0">
                      <a:pos x="59" y="280"/>
                    </a:cxn>
                    <a:cxn ang="0">
                      <a:pos x="93" y="316"/>
                    </a:cxn>
                    <a:cxn ang="0">
                      <a:pos x="134" y="343"/>
                    </a:cxn>
                    <a:cxn ang="0">
                      <a:pos x="180" y="362"/>
                    </a:cxn>
                    <a:cxn ang="0">
                      <a:pos x="229" y="373"/>
                    </a:cxn>
                    <a:cxn ang="0">
                      <a:pos x="282" y="373"/>
                    </a:cxn>
                    <a:cxn ang="0">
                      <a:pos x="334" y="362"/>
                    </a:cxn>
                    <a:cxn ang="0">
                      <a:pos x="379" y="343"/>
                    </a:cxn>
                    <a:cxn ang="0">
                      <a:pos x="421" y="316"/>
                    </a:cxn>
                    <a:cxn ang="0">
                      <a:pos x="455" y="280"/>
                    </a:cxn>
                    <a:cxn ang="0">
                      <a:pos x="484" y="241"/>
                    </a:cxn>
                    <a:cxn ang="0">
                      <a:pos x="502" y="193"/>
                    </a:cxn>
                    <a:cxn ang="0">
                      <a:pos x="512" y="144"/>
                    </a:cxn>
                  </a:cxnLst>
                  <a:rect l="0" t="0" r="r" b="b"/>
                  <a:pathLst>
                    <a:path w="514" h="375">
                      <a:moveTo>
                        <a:pt x="514" y="117"/>
                      </a:moveTo>
                      <a:lnTo>
                        <a:pt x="512" y="89"/>
                      </a:lnTo>
                      <a:lnTo>
                        <a:pt x="508" y="60"/>
                      </a:lnTo>
                      <a:lnTo>
                        <a:pt x="501" y="34"/>
                      </a:lnTo>
                      <a:lnTo>
                        <a:pt x="489" y="7"/>
                      </a:lnTo>
                      <a:lnTo>
                        <a:pt x="485" y="4"/>
                      </a:lnTo>
                      <a:lnTo>
                        <a:pt x="480" y="0"/>
                      </a:lnTo>
                      <a:lnTo>
                        <a:pt x="493" y="26"/>
                      </a:lnTo>
                      <a:lnTo>
                        <a:pt x="502" y="55"/>
                      </a:lnTo>
                      <a:lnTo>
                        <a:pt x="504" y="70"/>
                      </a:lnTo>
                      <a:lnTo>
                        <a:pt x="508" y="85"/>
                      </a:lnTo>
                      <a:lnTo>
                        <a:pt x="508" y="102"/>
                      </a:lnTo>
                      <a:lnTo>
                        <a:pt x="510" y="117"/>
                      </a:lnTo>
                      <a:lnTo>
                        <a:pt x="508" y="142"/>
                      </a:lnTo>
                      <a:lnTo>
                        <a:pt x="504" y="169"/>
                      </a:lnTo>
                      <a:lnTo>
                        <a:pt x="499" y="191"/>
                      </a:lnTo>
                      <a:lnTo>
                        <a:pt x="489" y="216"/>
                      </a:lnTo>
                      <a:lnTo>
                        <a:pt x="478" y="237"/>
                      </a:lnTo>
                      <a:lnTo>
                        <a:pt x="466" y="258"/>
                      </a:lnTo>
                      <a:lnTo>
                        <a:pt x="451" y="279"/>
                      </a:lnTo>
                      <a:lnTo>
                        <a:pt x="436" y="296"/>
                      </a:lnTo>
                      <a:lnTo>
                        <a:pt x="417" y="313"/>
                      </a:lnTo>
                      <a:lnTo>
                        <a:pt x="398" y="326"/>
                      </a:lnTo>
                      <a:lnTo>
                        <a:pt x="377" y="339"/>
                      </a:lnTo>
                      <a:lnTo>
                        <a:pt x="355" y="351"/>
                      </a:lnTo>
                      <a:lnTo>
                        <a:pt x="332" y="358"/>
                      </a:lnTo>
                      <a:lnTo>
                        <a:pt x="307" y="364"/>
                      </a:lnTo>
                      <a:lnTo>
                        <a:pt x="282" y="368"/>
                      </a:lnTo>
                      <a:lnTo>
                        <a:pt x="256" y="370"/>
                      </a:lnTo>
                      <a:lnTo>
                        <a:pt x="231" y="368"/>
                      </a:lnTo>
                      <a:lnTo>
                        <a:pt x="207" y="364"/>
                      </a:lnTo>
                      <a:lnTo>
                        <a:pt x="182" y="358"/>
                      </a:lnTo>
                      <a:lnTo>
                        <a:pt x="159" y="351"/>
                      </a:lnTo>
                      <a:lnTo>
                        <a:pt x="136" y="339"/>
                      </a:lnTo>
                      <a:lnTo>
                        <a:pt x="116" y="326"/>
                      </a:lnTo>
                      <a:lnTo>
                        <a:pt x="97" y="313"/>
                      </a:lnTo>
                      <a:lnTo>
                        <a:pt x="78" y="296"/>
                      </a:lnTo>
                      <a:lnTo>
                        <a:pt x="62" y="279"/>
                      </a:lnTo>
                      <a:lnTo>
                        <a:pt x="47" y="258"/>
                      </a:lnTo>
                      <a:lnTo>
                        <a:pt x="34" y="237"/>
                      </a:lnTo>
                      <a:lnTo>
                        <a:pt x="24" y="216"/>
                      </a:lnTo>
                      <a:lnTo>
                        <a:pt x="15" y="191"/>
                      </a:lnTo>
                      <a:lnTo>
                        <a:pt x="9" y="169"/>
                      </a:lnTo>
                      <a:lnTo>
                        <a:pt x="5" y="142"/>
                      </a:lnTo>
                      <a:lnTo>
                        <a:pt x="4" y="117"/>
                      </a:lnTo>
                      <a:lnTo>
                        <a:pt x="4" y="102"/>
                      </a:lnTo>
                      <a:lnTo>
                        <a:pt x="5" y="87"/>
                      </a:lnTo>
                      <a:lnTo>
                        <a:pt x="7" y="74"/>
                      </a:lnTo>
                      <a:lnTo>
                        <a:pt x="11" y="60"/>
                      </a:lnTo>
                      <a:lnTo>
                        <a:pt x="9" y="59"/>
                      </a:lnTo>
                      <a:lnTo>
                        <a:pt x="5" y="59"/>
                      </a:lnTo>
                      <a:lnTo>
                        <a:pt x="4" y="72"/>
                      </a:lnTo>
                      <a:lnTo>
                        <a:pt x="2" y="87"/>
                      </a:lnTo>
                      <a:lnTo>
                        <a:pt x="0" y="102"/>
                      </a:lnTo>
                      <a:lnTo>
                        <a:pt x="0" y="117"/>
                      </a:lnTo>
                      <a:lnTo>
                        <a:pt x="0" y="144"/>
                      </a:lnTo>
                      <a:lnTo>
                        <a:pt x="5" y="169"/>
                      </a:lnTo>
                      <a:lnTo>
                        <a:pt x="11" y="193"/>
                      </a:lnTo>
                      <a:lnTo>
                        <a:pt x="19" y="218"/>
                      </a:lnTo>
                      <a:lnTo>
                        <a:pt x="30" y="241"/>
                      </a:lnTo>
                      <a:lnTo>
                        <a:pt x="43" y="261"/>
                      </a:lnTo>
                      <a:lnTo>
                        <a:pt x="59" y="280"/>
                      </a:lnTo>
                      <a:lnTo>
                        <a:pt x="74" y="299"/>
                      </a:lnTo>
                      <a:lnTo>
                        <a:pt x="93" y="316"/>
                      </a:lnTo>
                      <a:lnTo>
                        <a:pt x="114" y="330"/>
                      </a:lnTo>
                      <a:lnTo>
                        <a:pt x="134" y="343"/>
                      </a:lnTo>
                      <a:lnTo>
                        <a:pt x="157" y="354"/>
                      </a:lnTo>
                      <a:lnTo>
                        <a:pt x="180" y="362"/>
                      </a:lnTo>
                      <a:lnTo>
                        <a:pt x="205" y="370"/>
                      </a:lnTo>
                      <a:lnTo>
                        <a:pt x="229" y="373"/>
                      </a:lnTo>
                      <a:lnTo>
                        <a:pt x="256" y="375"/>
                      </a:lnTo>
                      <a:lnTo>
                        <a:pt x="282" y="373"/>
                      </a:lnTo>
                      <a:lnTo>
                        <a:pt x="309" y="370"/>
                      </a:lnTo>
                      <a:lnTo>
                        <a:pt x="334" y="362"/>
                      </a:lnTo>
                      <a:lnTo>
                        <a:pt x="356" y="354"/>
                      </a:lnTo>
                      <a:lnTo>
                        <a:pt x="379" y="343"/>
                      </a:lnTo>
                      <a:lnTo>
                        <a:pt x="400" y="330"/>
                      </a:lnTo>
                      <a:lnTo>
                        <a:pt x="421" y="316"/>
                      </a:lnTo>
                      <a:lnTo>
                        <a:pt x="438" y="299"/>
                      </a:lnTo>
                      <a:lnTo>
                        <a:pt x="455" y="280"/>
                      </a:lnTo>
                      <a:lnTo>
                        <a:pt x="470" y="261"/>
                      </a:lnTo>
                      <a:lnTo>
                        <a:pt x="484" y="241"/>
                      </a:lnTo>
                      <a:lnTo>
                        <a:pt x="493" y="218"/>
                      </a:lnTo>
                      <a:lnTo>
                        <a:pt x="502" y="193"/>
                      </a:lnTo>
                      <a:lnTo>
                        <a:pt x="508" y="169"/>
                      </a:lnTo>
                      <a:lnTo>
                        <a:pt x="512" y="144"/>
                      </a:lnTo>
                      <a:lnTo>
                        <a:pt x="514" y="117"/>
                      </a:lnTo>
                      <a:close/>
                    </a:path>
                  </a:pathLst>
                </a:custGeom>
                <a:solidFill>
                  <a:srgbClr val="C8C8E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785" name="Freeform 649"/>
                <p:cNvSpPr>
                  <a:spLocks/>
                </p:cNvSpPr>
                <p:nvPr/>
              </p:nvSpPr>
              <p:spPr bwMode="auto">
                <a:xfrm>
                  <a:off x="1584" y="2151"/>
                  <a:ext cx="510" cy="375"/>
                </a:xfrm>
                <a:custGeom>
                  <a:avLst/>
                  <a:gdLst/>
                  <a:ahLst/>
                  <a:cxnLst>
                    <a:cxn ang="0">
                      <a:pos x="508" y="91"/>
                    </a:cxn>
                    <a:cxn ang="0">
                      <a:pos x="495" y="34"/>
                    </a:cxn>
                    <a:cxn ang="0">
                      <a:pos x="478" y="4"/>
                    </a:cxn>
                    <a:cxn ang="0">
                      <a:pos x="482" y="13"/>
                    </a:cxn>
                    <a:cxn ang="0">
                      <a:pos x="493" y="42"/>
                    </a:cxn>
                    <a:cxn ang="0">
                      <a:pos x="500" y="72"/>
                    </a:cxn>
                    <a:cxn ang="0">
                      <a:pos x="504" y="104"/>
                    </a:cxn>
                    <a:cxn ang="0">
                      <a:pos x="504" y="146"/>
                    </a:cxn>
                    <a:cxn ang="0">
                      <a:pos x="493" y="195"/>
                    </a:cxn>
                    <a:cxn ang="0">
                      <a:pos x="474" y="241"/>
                    </a:cxn>
                    <a:cxn ang="0">
                      <a:pos x="447" y="281"/>
                    </a:cxn>
                    <a:cxn ang="0">
                      <a:pos x="413" y="315"/>
                    </a:cxn>
                    <a:cxn ang="0">
                      <a:pos x="373" y="341"/>
                    </a:cxn>
                    <a:cxn ang="0">
                      <a:pos x="330" y="360"/>
                    </a:cxn>
                    <a:cxn ang="0">
                      <a:pos x="280" y="370"/>
                    </a:cxn>
                    <a:cxn ang="0">
                      <a:pos x="229" y="370"/>
                    </a:cxn>
                    <a:cxn ang="0">
                      <a:pos x="180" y="360"/>
                    </a:cxn>
                    <a:cxn ang="0">
                      <a:pos x="134" y="341"/>
                    </a:cxn>
                    <a:cxn ang="0">
                      <a:pos x="95" y="315"/>
                    </a:cxn>
                    <a:cxn ang="0">
                      <a:pos x="62" y="281"/>
                    </a:cxn>
                    <a:cxn ang="0">
                      <a:pos x="34" y="241"/>
                    </a:cxn>
                    <a:cxn ang="0">
                      <a:pos x="15" y="195"/>
                    </a:cxn>
                    <a:cxn ang="0">
                      <a:pos x="5" y="146"/>
                    </a:cxn>
                    <a:cxn ang="0">
                      <a:pos x="5" y="93"/>
                    </a:cxn>
                    <a:cxn ang="0">
                      <a:pos x="9" y="64"/>
                    </a:cxn>
                    <a:cxn ang="0">
                      <a:pos x="3" y="78"/>
                    </a:cxn>
                    <a:cxn ang="0">
                      <a:pos x="0" y="106"/>
                    </a:cxn>
                    <a:cxn ang="0">
                      <a:pos x="2" y="148"/>
                    </a:cxn>
                    <a:cxn ang="0">
                      <a:pos x="11" y="197"/>
                    </a:cxn>
                    <a:cxn ang="0">
                      <a:pos x="30" y="243"/>
                    </a:cxn>
                    <a:cxn ang="0">
                      <a:pos x="59" y="283"/>
                    </a:cxn>
                    <a:cxn ang="0">
                      <a:pos x="93" y="319"/>
                    </a:cxn>
                    <a:cxn ang="0">
                      <a:pos x="132" y="345"/>
                    </a:cxn>
                    <a:cxn ang="0">
                      <a:pos x="178" y="364"/>
                    </a:cxn>
                    <a:cxn ang="0">
                      <a:pos x="229" y="375"/>
                    </a:cxn>
                    <a:cxn ang="0">
                      <a:pos x="280" y="375"/>
                    </a:cxn>
                    <a:cxn ang="0">
                      <a:pos x="330" y="364"/>
                    </a:cxn>
                    <a:cxn ang="0">
                      <a:pos x="375" y="345"/>
                    </a:cxn>
                    <a:cxn ang="0">
                      <a:pos x="417" y="319"/>
                    </a:cxn>
                    <a:cxn ang="0">
                      <a:pos x="451" y="283"/>
                    </a:cxn>
                    <a:cxn ang="0">
                      <a:pos x="480" y="243"/>
                    </a:cxn>
                    <a:cxn ang="0">
                      <a:pos x="499" y="197"/>
                    </a:cxn>
                    <a:cxn ang="0">
                      <a:pos x="508" y="148"/>
                    </a:cxn>
                  </a:cxnLst>
                  <a:rect l="0" t="0" r="r" b="b"/>
                  <a:pathLst>
                    <a:path w="510" h="375">
                      <a:moveTo>
                        <a:pt x="510" y="121"/>
                      </a:moveTo>
                      <a:lnTo>
                        <a:pt x="508" y="91"/>
                      </a:lnTo>
                      <a:lnTo>
                        <a:pt x="502" y="63"/>
                      </a:lnTo>
                      <a:lnTo>
                        <a:pt x="495" y="34"/>
                      </a:lnTo>
                      <a:lnTo>
                        <a:pt x="483" y="8"/>
                      </a:lnTo>
                      <a:lnTo>
                        <a:pt x="478" y="4"/>
                      </a:lnTo>
                      <a:lnTo>
                        <a:pt x="474" y="0"/>
                      </a:lnTo>
                      <a:lnTo>
                        <a:pt x="482" y="13"/>
                      </a:lnTo>
                      <a:lnTo>
                        <a:pt x="487" y="28"/>
                      </a:lnTo>
                      <a:lnTo>
                        <a:pt x="493" y="42"/>
                      </a:lnTo>
                      <a:lnTo>
                        <a:pt x="497" y="57"/>
                      </a:lnTo>
                      <a:lnTo>
                        <a:pt x="500" y="72"/>
                      </a:lnTo>
                      <a:lnTo>
                        <a:pt x="502" y="89"/>
                      </a:lnTo>
                      <a:lnTo>
                        <a:pt x="504" y="104"/>
                      </a:lnTo>
                      <a:lnTo>
                        <a:pt x="504" y="121"/>
                      </a:lnTo>
                      <a:lnTo>
                        <a:pt x="504" y="146"/>
                      </a:lnTo>
                      <a:lnTo>
                        <a:pt x="500" y="171"/>
                      </a:lnTo>
                      <a:lnTo>
                        <a:pt x="493" y="195"/>
                      </a:lnTo>
                      <a:lnTo>
                        <a:pt x="485" y="218"/>
                      </a:lnTo>
                      <a:lnTo>
                        <a:pt x="474" y="241"/>
                      </a:lnTo>
                      <a:lnTo>
                        <a:pt x="463" y="262"/>
                      </a:lnTo>
                      <a:lnTo>
                        <a:pt x="447" y="281"/>
                      </a:lnTo>
                      <a:lnTo>
                        <a:pt x="432" y="298"/>
                      </a:lnTo>
                      <a:lnTo>
                        <a:pt x="413" y="315"/>
                      </a:lnTo>
                      <a:lnTo>
                        <a:pt x="394" y="328"/>
                      </a:lnTo>
                      <a:lnTo>
                        <a:pt x="373" y="341"/>
                      </a:lnTo>
                      <a:lnTo>
                        <a:pt x="353" y="351"/>
                      </a:lnTo>
                      <a:lnTo>
                        <a:pt x="330" y="360"/>
                      </a:lnTo>
                      <a:lnTo>
                        <a:pt x="305" y="366"/>
                      </a:lnTo>
                      <a:lnTo>
                        <a:pt x="280" y="370"/>
                      </a:lnTo>
                      <a:lnTo>
                        <a:pt x="254" y="372"/>
                      </a:lnTo>
                      <a:lnTo>
                        <a:pt x="229" y="370"/>
                      </a:lnTo>
                      <a:lnTo>
                        <a:pt x="205" y="366"/>
                      </a:lnTo>
                      <a:lnTo>
                        <a:pt x="180" y="360"/>
                      </a:lnTo>
                      <a:lnTo>
                        <a:pt x="157" y="351"/>
                      </a:lnTo>
                      <a:lnTo>
                        <a:pt x="134" y="341"/>
                      </a:lnTo>
                      <a:lnTo>
                        <a:pt x="115" y="328"/>
                      </a:lnTo>
                      <a:lnTo>
                        <a:pt x="95" y="315"/>
                      </a:lnTo>
                      <a:lnTo>
                        <a:pt x="77" y="298"/>
                      </a:lnTo>
                      <a:lnTo>
                        <a:pt x="62" y="281"/>
                      </a:lnTo>
                      <a:lnTo>
                        <a:pt x="47" y="262"/>
                      </a:lnTo>
                      <a:lnTo>
                        <a:pt x="34" y="241"/>
                      </a:lnTo>
                      <a:lnTo>
                        <a:pt x="24" y="218"/>
                      </a:lnTo>
                      <a:lnTo>
                        <a:pt x="15" y="195"/>
                      </a:lnTo>
                      <a:lnTo>
                        <a:pt x="9" y="171"/>
                      </a:lnTo>
                      <a:lnTo>
                        <a:pt x="5" y="146"/>
                      </a:lnTo>
                      <a:lnTo>
                        <a:pt x="3" y="121"/>
                      </a:lnTo>
                      <a:lnTo>
                        <a:pt x="5" y="93"/>
                      </a:lnTo>
                      <a:lnTo>
                        <a:pt x="11" y="64"/>
                      </a:lnTo>
                      <a:lnTo>
                        <a:pt x="9" y="64"/>
                      </a:lnTo>
                      <a:lnTo>
                        <a:pt x="7" y="63"/>
                      </a:lnTo>
                      <a:lnTo>
                        <a:pt x="3" y="78"/>
                      </a:lnTo>
                      <a:lnTo>
                        <a:pt x="2" y="91"/>
                      </a:lnTo>
                      <a:lnTo>
                        <a:pt x="0" y="106"/>
                      </a:lnTo>
                      <a:lnTo>
                        <a:pt x="0" y="121"/>
                      </a:lnTo>
                      <a:lnTo>
                        <a:pt x="2" y="148"/>
                      </a:lnTo>
                      <a:lnTo>
                        <a:pt x="5" y="173"/>
                      </a:lnTo>
                      <a:lnTo>
                        <a:pt x="11" y="197"/>
                      </a:lnTo>
                      <a:lnTo>
                        <a:pt x="21" y="220"/>
                      </a:lnTo>
                      <a:lnTo>
                        <a:pt x="30" y="243"/>
                      </a:lnTo>
                      <a:lnTo>
                        <a:pt x="43" y="264"/>
                      </a:lnTo>
                      <a:lnTo>
                        <a:pt x="59" y="283"/>
                      </a:lnTo>
                      <a:lnTo>
                        <a:pt x="74" y="301"/>
                      </a:lnTo>
                      <a:lnTo>
                        <a:pt x="93" y="319"/>
                      </a:lnTo>
                      <a:lnTo>
                        <a:pt x="112" y="332"/>
                      </a:lnTo>
                      <a:lnTo>
                        <a:pt x="132" y="345"/>
                      </a:lnTo>
                      <a:lnTo>
                        <a:pt x="155" y="356"/>
                      </a:lnTo>
                      <a:lnTo>
                        <a:pt x="178" y="364"/>
                      </a:lnTo>
                      <a:lnTo>
                        <a:pt x="203" y="372"/>
                      </a:lnTo>
                      <a:lnTo>
                        <a:pt x="229" y="375"/>
                      </a:lnTo>
                      <a:lnTo>
                        <a:pt x="254" y="375"/>
                      </a:lnTo>
                      <a:lnTo>
                        <a:pt x="280" y="375"/>
                      </a:lnTo>
                      <a:lnTo>
                        <a:pt x="305" y="372"/>
                      </a:lnTo>
                      <a:lnTo>
                        <a:pt x="330" y="364"/>
                      </a:lnTo>
                      <a:lnTo>
                        <a:pt x="354" y="356"/>
                      </a:lnTo>
                      <a:lnTo>
                        <a:pt x="375" y="345"/>
                      </a:lnTo>
                      <a:lnTo>
                        <a:pt x="396" y="332"/>
                      </a:lnTo>
                      <a:lnTo>
                        <a:pt x="417" y="319"/>
                      </a:lnTo>
                      <a:lnTo>
                        <a:pt x="434" y="301"/>
                      </a:lnTo>
                      <a:lnTo>
                        <a:pt x="451" y="283"/>
                      </a:lnTo>
                      <a:lnTo>
                        <a:pt x="466" y="264"/>
                      </a:lnTo>
                      <a:lnTo>
                        <a:pt x="480" y="243"/>
                      </a:lnTo>
                      <a:lnTo>
                        <a:pt x="489" y="220"/>
                      </a:lnTo>
                      <a:lnTo>
                        <a:pt x="499" y="197"/>
                      </a:lnTo>
                      <a:lnTo>
                        <a:pt x="504" y="173"/>
                      </a:lnTo>
                      <a:lnTo>
                        <a:pt x="508" y="148"/>
                      </a:lnTo>
                      <a:lnTo>
                        <a:pt x="510" y="121"/>
                      </a:lnTo>
                      <a:close/>
                    </a:path>
                  </a:pathLst>
                </a:custGeom>
                <a:solidFill>
                  <a:srgbClr val="C8C8E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786" name="Freeform 650"/>
                <p:cNvSpPr>
                  <a:spLocks/>
                </p:cNvSpPr>
                <p:nvPr/>
              </p:nvSpPr>
              <p:spPr bwMode="auto">
                <a:xfrm>
                  <a:off x="1586" y="2147"/>
                  <a:ext cx="506" cy="378"/>
                </a:xfrm>
                <a:custGeom>
                  <a:avLst/>
                  <a:gdLst/>
                  <a:ahLst/>
                  <a:cxnLst>
                    <a:cxn ang="0">
                      <a:pos x="504" y="110"/>
                    </a:cxn>
                    <a:cxn ang="0">
                      <a:pos x="500" y="78"/>
                    </a:cxn>
                    <a:cxn ang="0">
                      <a:pos x="489" y="34"/>
                    </a:cxn>
                    <a:cxn ang="0">
                      <a:pos x="472" y="4"/>
                    </a:cxn>
                    <a:cxn ang="0">
                      <a:pos x="474" y="13"/>
                    </a:cxn>
                    <a:cxn ang="0">
                      <a:pos x="487" y="44"/>
                    </a:cxn>
                    <a:cxn ang="0">
                      <a:pos x="495" y="76"/>
                    </a:cxn>
                    <a:cxn ang="0">
                      <a:pos x="500" y="108"/>
                    </a:cxn>
                    <a:cxn ang="0">
                      <a:pos x="498" y="150"/>
                    </a:cxn>
                    <a:cxn ang="0">
                      <a:pos x="489" y="199"/>
                    </a:cxn>
                    <a:cxn ang="0">
                      <a:pos x="470" y="243"/>
                    </a:cxn>
                    <a:cxn ang="0">
                      <a:pos x="443" y="283"/>
                    </a:cxn>
                    <a:cxn ang="0">
                      <a:pos x="411" y="317"/>
                    </a:cxn>
                    <a:cxn ang="0">
                      <a:pos x="371" y="343"/>
                    </a:cxn>
                    <a:cxn ang="0">
                      <a:pos x="326" y="362"/>
                    </a:cxn>
                    <a:cxn ang="0">
                      <a:pos x="278" y="372"/>
                    </a:cxn>
                    <a:cxn ang="0">
                      <a:pos x="227" y="372"/>
                    </a:cxn>
                    <a:cxn ang="0">
                      <a:pos x="178" y="362"/>
                    </a:cxn>
                    <a:cxn ang="0">
                      <a:pos x="134" y="343"/>
                    </a:cxn>
                    <a:cxn ang="0">
                      <a:pos x="94" y="317"/>
                    </a:cxn>
                    <a:cxn ang="0">
                      <a:pos x="60" y="283"/>
                    </a:cxn>
                    <a:cxn ang="0">
                      <a:pos x="34" y="243"/>
                    </a:cxn>
                    <a:cxn ang="0">
                      <a:pos x="15" y="199"/>
                    </a:cxn>
                    <a:cxn ang="0">
                      <a:pos x="5" y="150"/>
                    </a:cxn>
                    <a:cxn ang="0">
                      <a:pos x="5" y="97"/>
                    </a:cxn>
                    <a:cxn ang="0">
                      <a:pos x="9" y="68"/>
                    </a:cxn>
                    <a:cxn ang="0">
                      <a:pos x="3" y="82"/>
                    </a:cxn>
                    <a:cxn ang="0">
                      <a:pos x="0" y="110"/>
                    </a:cxn>
                    <a:cxn ang="0">
                      <a:pos x="1" y="150"/>
                    </a:cxn>
                    <a:cxn ang="0">
                      <a:pos x="11" y="199"/>
                    </a:cxn>
                    <a:cxn ang="0">
                      <a:pos x="30" y="245"/>
                    </a:cxn>
                    <a:cxn ang="0">
                      <a:pos x="58" y="287"/>
                    </a:cxn>
                    <a:cxn ang="0">
                      <a:pos x="93" y="321"/>
                    </a:cxn>
                    <a:cxn ang="0">
                      <a:pos x="132" y="347"/>
                    </a:cxn>
                    <a:cxn ang="0">
                      <a:pos x="178" y="366"/>
                    </a:cxn>
                    <a:cxn ang="0">
                      <a:pos x="227" y="376"/>
                    </a:cxn>
                    <a:cxn ang="0">
                      <a:pos x="278" y="376"/>
                    </a:cxn>
                    <a:cxn ang="0">
                      <a:pos x="328" y="366"/>
                    </a:cxn>
                    <a:cxn ang="0">
                      <a:pos x="373" y="347"/>
                    </a:cxn>
                    <a:cxn ang="0">
                      <a:pos x="413" y="321"/>
                    </a:cxn>
                    <a:cxn ang="0">
                      <a:pos x="447" y="287"/>
                    </a:cxn>
                    <a:cxn ang="0">
                      <a:pos x="474" y="245"/>
                    </a:cxn>
                    <a:cxn ang="0">
                      <a:pos x="495" y="199"/>
                    </a:cxn>
                    <a:cxn ang="0">
                      <a:pos x="504" y="150"/>
                    </a:cxn>
                  </a:cxnLst>
                  <a:rect l="0" t="0" r="r" b="b"/>
                  <a:pathLst>
                    <a:path w="506" h="378">
                      <a:moveTo>
                        <a:pt x="506" y="125"/>
                      </a:moveTo>
                      <a:lnTo>
                        <a:pt x="504" y="110"/>
                      </a:lnTo>
                      <a:lnTo>
                        <a:pt x="504" y="93"/>
                      </a:lnTo>
                      <a:lnTo>
                        <a:pt x="500" y="78"/>
                      </a:lnTo>
                      <a:lnTo>
                        <a:pt x="498" y="63"/>
                      </a:lnTo>
                      <a:lnTo>
                        <a:pt x="489" y="34"/>
                      </a:lnTo>
                      <a:lnTo>
                        <a:pt x="476" y="8"/>
                      </a:lnTo>
                      <a:lnTo>
                        <a:pt x="472" y="4"/>
                      </a:lnTo>
                      <a:lnTo>
                        <a:pt x="466" y="0"/>
                      </a:lnTo>
                      <a:lnTo>
                        <a:pt x="474" y="13"/>
                      </a:lnTo>
                      <a:lnTo>
                        <a:pt x="481" y="29"/>
                      </a:lnTo>
                      <a:lnTo>
                        <a:pt x="487" y="44"/>
                      </a:lnTo>
                      <a:lnTo>
                        <a:pt x="491" y="59"/>
                      </a:lnTo>
                      <a:lnTo>
                        <a:pt x="495" y="76"/>
                      </a:lnTo>
                      <a:lnTo>
                        <a:pt x="498" y="91"/>
                      </a:lnTo>
                      <a:lnTo>
                        <a:pt x="500" y="108"/>
                      </a:lnTo>
                      <a:lnTo>
                        <a:pt x="500" y="125"/>
                      </a:lnTo>
                      <a:lnTo>
                        <a:pt x="498" y="150"/>
                      </a:lnTo>
                      <a:lnTo>
                        <a:pt x="495" y="175"/>
                      </a:lnTo>
                      <a:lnTo>
                        <a:pt x="489" y="199"/>
                      </a:lnTo>
                      <a:lnTo>
                        <a:pt x="481" y="222"/>
                      </a:lnTo>
                      <a:lnTo>
                        <a:pt x="470" y="243"/>
                      </a:lnTo>
                      <a:lnTo>
                        <a:pt x="459" y="264"/>
                      </a:lnTo>
                      <a:lnTo>
                        <a:pt x="443" y="283"/>
                      </a:lnTo>
                      <a:lnTo>
                        <a:pt x="428" y="300"/>
                      </a:lnTo>
                      <a:lnTo>
                        <a:pt x="411" y="317"/>
                      </a:lnTo>
                      <a:lnTo>
                        <a:pt x="390" y="330"/>
                      </a:lnTo>
                      <a:lnTo>
                        <a:pt x="371" y="343"/>
                      </a:lnTo>
                      <a:lnTo>
                        <a:pt x="349" y="353"/>
                      </a:lnTo>
                      <a:lnTo>
                        <a:pt x="326" y="362"/>
                      </a:lnTo>
                      <a:lnTo>
                        <a:pt x="303" y="368"/>
                      </a:lnTo>
                      <a:lnTo>
                        <a:pt x="278" y="372"/>
                      </a:lnTo>
                      <a:lnTo>
                        <a:pt x="252" y="374"/>
                      </a:lnTo>
                      <a:lnTo>
                        <a:pt x="227" y="372"/>
                      </a:lnTo>
                      <a:lnTo>
                        <a:pt x="203" y="368"/>
                      </a:lnTo>
                      <a:lnTo>
                        <a:pt x="178" y="362"/>
                      </a:lnTo>
                      <a:lnTo>
                        <a:pt x="155" y="353"/>
                      </a:lnTo>
                      <a:lnTo>
                        <a:pt x="134" y="343"/>
                      </a:lnTo>
                      <a:lnTo>
                        <a:pt x="113" y="330"/>
                      </a:lnTo>
                      <a:lnTo>
                        <a:pt x="94" y="317"/>
                      </a:lnTo>
                      <a:lnTo>
                        <a:pt x="77" y="300"/>
                      </a:lnTo>
                      <a:lnTo>
                        <a:pt x="60" y="283"/>
                      </a:lnTo>
                      <a:lnTo>
                        <a:pt x="47" y="264"/>
                      </a:lnTo>
                      <a:lnTo>
                        <a:pt x="34" y="243"/>
                      </a:lnTo>
                      <a:lnTo>
                        <a:pt x="24" y="222"/>
                      </a:lnTo>
                      <a:lnTo>
                        <a:pt x="15" y="199"/>
                      </a:lnTo>
                      <a:lnTo>
                        <a:pt x="9" y="175"/>
                      </a:lnTo>
                      <a:lnTo>
                        <a:pt x="5" y="150"/>
                      </a:lnTo>
                      <a:lnTo>
                        <a:pt x="5" y="125"/>
                      </a:lnTo>
                      <a:lnTo>
                        <a:pt x="5" y="97"/>
                      </a:lnTo>
                      <a:lnTo>
                        <a:pt x="11" y="70"/>
                      </a:lnTo>
                      <a:lnTo>
                        <a:pt x="9" y="68"/>
                      </a:lnTo>
                      <a:lnTo>
                        <a:pt x="7" y="68"/>
                      </a:lnTo>
                      <a:lnTo>
                        <a:pt x="3" y="82"/>
                      </a:lnTo>
                      <a:lnTo>
                        <a:pt x="1" y="95"/>
                      </a:lnTo>
                      <a:lnTo>
                        <a:pt x="0" y="110"/>
                      </a:lnTo>
                      <a:lnTo>
                        <a:pt x="0" y="125"/>
                      </a:lnTo>
                      <a:lnTo>
                        <a:pt x="1" y="150"/>
                      </a:lnTo>
                      <a:lnTo>
                        <a:pt x="5" y="177"/>
                      </a:lnTo>
                      <a:lnTo>
                        <a:pt x="11" y="199"/>
                      </a:lnTo>
                      <a:lnTo>
                        <a:pt x="20" y="224"/>
                      </a:lnTo>
                      <a:lnTo>
                        <a:pt x="30" y="245"/>
                      </a:lnTo>
                      <a:lnTo>
                        <a:pt x="43" y="266"/>
                      </a:lnTo>
                      <a:lnTo>
                        <a:pt x="58" y="287"/>
                      </a:lnTo>
                      <a:lnTo>
                        <a:pt x="74" y="304"/>
                      </a:lnTo>
                      <a:lnTo>
                        <a:pt x="93" y="321"/>
                      </a:lnTo>
                      <a:lnTo>
                        <a:pt x="112" y="334"/>
                      </a:lnTo>
                      <a:lnTo>
                        <a:pt x="132" y="347"/>
                      </a:lnTo>
                      <a:lnTo>
                        <a:pt x="155" y="359"/>
                      </a:lnTo>
                      <a:lnTo>
                        <a:pt x="178" y="366"/>
                      </a:lnTo>
                      <a:lnTo>
                        <a:pt x="203" y="372"/>
                      </a:lnTo>
                      <a:lnTo>
                        <a:pt x="227" y="376"/>
                      </a:lnTo>
                      <a:lnTo>
                        <a:pt x="252" y="378"/>
                      </a:lnTo>
                      <a:lnTo>
                        <a:pt x="278" y="376"/>
                      </a:lnTo>
                      <a:lnTo>
                        <a:pt x="303" y="372"/>
                      </a:lnTo>
                      <a:lnTo>
                        <a:pt x="328" y="366"/>
                      </a:lnTo>
                      <a:lnTo>
                        <a:pt x="351" y="359"/>
                      </a:lnTo>
                      <a:lnTo>
                        <a:pt x="373" y="347"/>
                      </a:lnTo>
                      <a:lnTo>
                        <a:pt x="394" y="334"/>
                      </a:lnTo>
                      <a:lnTo>
                        <a:pt x="413" y="321"/>
                      </a:lnTo>
                      <a:lnTo>
                        <a:pt x="432" y="304"/>
                      </a:lnTo>
                      <a:lnTo>
                        <a:pt x="447" y="287"/>
                      </a:lnTo>
                      <a:lnTo>
                        <a:pt x="462" y="266"/>
                      </a:lnTo>
                      <a:lnTo>
                        <a:pt x="474" y="245"/>
                      </a:lnTo>
                      <a:lnTo>
                        <a:pt x="485" y="224"/>
                      </a:lnTo>
                      <a:lnTo>
                        <a:pt x="495" y="199"/>
                      </a:lnTo>
                      <a:lnTo>
                        <a:pt x="500" y="177"/>
                      </a:lnTo>
                      <a:lnTo>
                        <a:pt x="504" y="150"/>
                      </a:lnTo>
                      <a:lnTo>
                        <a:pt x="506" y="125"/>
                      </a:lnTo>
                      <a:close/>
                    </a:path>
                  </a:pathLst>
                </a:custGeom>
                <a:solidFill>
                  <a:srgbClr val="CAC8E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787" name="Freeform 651"/>
                <p:cNvSpPr>
                  <a:spLocks/>
                </p:cNvSpPr>
                <p:nvPr/>
              </p:nvSpPr>
              <p:spPr bwMode="auto">
                <a:xfrm>
                  <a:off x="1587" y="2143"/>
                  <a:ext cx="501" cy="380"/>
                </a:xfrm>
                <a:custGeom>
                  <a:avLst/>
                  <a:gdLst/>
                  <a:ahLst/>
                  <a:cxnLst>
                    <a:cxn ang="0">
                      <a:pos x="501" y="112"/>
                    </a:cxn>
                    <a:cxn ang="0">
                      <a:pos x="497" y="80"/>
                    </a:cxn>
                    <a:cxn ang="0">
                      <a:pos x="490" y="50"/>
                    </a:cxn>
                    <a:cxn ang="0">
                      <a:pos x="479" y="21"/>
                    </a:cxn>
                    <a:cxn ang="0">
                      <a:pos x="465" y="4"/>
                    </a:cxn>
                    <a:cxn ang="0">
                      <a:pos x="469" y="16"/>
                    </a:cxn>
                    <a:cxn ang="0">
                      <a:pos x="482" y="46"/>
                    </a:cxn>
                    <a:cxn ang="0">
                      <a:pos x="492" y="78"/>
                    </a:cxn>
                    <a:cxn ang="0">
                      <a:pos x="497" y="112"/>
                    </a:cxn>
                    <a:cxn ang="0">
                      <a:pos x="496" y="154"/>
                    </a:cxn>
                    <a:cxn ang="0">
                      <a:pos x="486" y="201"/>
                    </a:cxn>
                    <a:cxn ang="0">
                      <a:pos x="467" y="247"/>
                    </a:cxn>
                    <a:cxn ang="0">
                      <a:pos x="441" y="285"/>
                    </a:cxn>
                    <a:cxn ang="0">
                      <a:pos x="408" y="319"/>
                    </a:cxn>
                    <a:cxn ang="0">
                      <a:pos x="369" y="346"/>
                    </a:cxn>
                    <a:cxn ang="0">
                      <a:pos x="325" y="364"/>
                    </a:cxn>
                    <a:cxn ang="0">
                      <a:pos x="277" y="374"/>
                    </a:cxn>
                    <a:cxn ang="0">
                      <a:pos x="226" y="374"/>
                    </a:cxn>
                    <a:cxn ang="0">
                      <a:pos x="179" y="364"/>
                    </a:cxn>
                    <a:cxn ang="0">
                      <a:pos x="135" y="346"/>
                    </a:cxn>
                    <a:cxn ang="0">
                      <a:pos x="95" y="319"/>
                    </a:cxn>
                    <a:cxn ang="0">
                      <a:pos x="61" y="285"/>
                    </a:cxn>
                    <a:cxn ang="0">
                      <a:pos x="35" y="247"/>
                    </a:cxn>
                    <a:cxn ang="0">
                      <a:pos x="18" y="201"/>
                    </a:cxn>
                    <a:cxn ang="0">
                      <a:pos x="6" y="154"/>
                    </a:cxn>
                    <a:cxn ang="0">
                      <a:pos x="8" y="101"/>
                    </a:cxn>
                    <a:cxn ang="0">
                      <a:pos x="10" y="74"/>
                    </a:cxn>
                    <a:cxn ang="0">
                      <a:pos x="2" y="101"/>
                    </a:cxn>
                    <a:cxn ang="0">
                      <a:pos x="2" y="154"/>
                    </a:cxn>
                    <a:cxn ang="0">
                      <a:pos x="12" y="203"/>
                    </a:cxn>
                    <a:cxn ang="0">
                      <a:pos x="31" y="249"/>
                    </a:cxn>
                    <a:cxn ang="0">
                      <a:pos x="59" y="289"/>
                    </a:cxn>
                    <a:cxn ang="0">
                      <a:pos x="92" y="323"/>
                    </a:cxn>
                    <a:cxn ang="0">
                      <a:pos x="131" y="349"/>
                    </a:cxn>
                    <a:cxn ang="0">
                      <a:pos x="177" y="368"/>
                    </a:cxn>
                    <a:cxn ang="0">
                      <a:pos x="226" y="378"/>
                    </a:cxn>
                    <a:cxn ang="0">
                      <a:pos x="277" y="378"/>
                    </a:cxn>
                    <a:cxn ang="0">
                      <a:pos x="327" y="368"/>
                    </a:cxn>
                    <a:cxn ang="0">
                      <a:pos x="370" y="349"/>
                    </a:cxn>
                    <a:cxn ang="0">
                      <a:pos x="410" y="323"/>
                    </a:cxn>
                    <a:cxn ang="0">
                      <a:pos x="444" y="289"/>
                    </a:cxn>
                    <a:cxn ang="0">
                      <a:pos x="471" y="249"/>
                    </a:cxn>
                    <a:cxn ang="0">
                      <a:pos x="490" y="203"/>
                    </a:cxn>
                    <a:cxn ang="0">
                      <a:pos x="501" y="154"/>
                    </a:cxn>
                  </a:cxnLst>
                  <a:rect l="0" t="0" r="r" b="b"/>
                  <a:pathLst>
                    <a:path w="501" h="380">
                      <a:moveTo>
                        <a:pt x="501" y="129"/>
                      </a:moveTo>
                      <a:lnTo>
                        <a:pt x="501" y="112"/>
                      </a:lnTo>
                      <a:lnTo>
                        <a:pt x="499" y="97"/>
                      </a:lnTo>
                      <a:lnTo>
                        <a:pt x="497" y="80"/>
                      </a:lnTo>
                      <a:lnTo>
                        <a:pt x="494" y="65"/>
                      </a:lnTo>
                      <a:lnTo>
                        <a:pt x="490" y="50"/>
                      </a:lnTo>
                      <a:lnTo>
                        <a:pt x="484" y="36"/>
                      </a:lnTo>
                      <a:lnTo>
                        <a:pt x="479" y="21"/>
                      </a:lnTo>
                      <a:lnTo>
                        <a:pt x="471" y="8"/>
                      </a:lnTo>
                      <a:lnTo>
                        <a:pt x="465" y="4"/>
                      </a:lnTo>
                      <a:lnTo>
                        <a:pt x="461" y="0"/>
                      </a:lnTo>
                      <a:lnTo>
                        <a:pt x="469" y="16"/>
                      </a:lnTo>
                      <a:lnTo>
                        <a:pt x="477" y="31"/>
                      </a:lnTo>
                      <a:lnTo>
                        <a:pt x="482" y="46"/>
                      </a:lnTo>
                      <a:lnTo>
                        <a:pt x="488" y="61"/>
                      </a:lnTo>
                      <a:lnTo>
                        <a:pt x="492" y="78"/>
                      </a:lnTo>
                      <a:lnTo>
                        <a:pt x="496" y="95"/>
                      </a:lnTo>
                      <a:lnTo>
                        <a:pt x="497" y="112"/>
                      </a:lnTo>
                      <a:lnTo>
                        <a:pt x="497" y="129"/>
                      </a:lnTo>
                      <a:lnTo>
                        <a:pt x="496" y="154"/>
                      </a:lnTo>
                      <a:lnTo>
                        <a:pt x="492" y="179"/>
                      </a:lnTo>
                      <a:lnTo>
                        <a:pt x="486" y="201"/>
                      </a:lnTo>
                      <a:lnTo>
                        <a:pt x="479" y="224"/>
                      </a:lnTo>
                      <a:lnTo>
                        <a:pt x="467" y="247"/>
                      </a:lnTo>
                      <a:lnTo>
                        <a:pt x="456" y="266"/>
                      </a:lnTo>
                      <a:lnTo>
                        <a:pt x="441" y="285"/>
                      </a:lnTo>
                      <a:lnTo>
                        <a:pt x="425" y="302"/>
                      </a:lnTo>
                      <a:lnTo>
                        <a:pt x="408" y="319"/>
                      </a:lnTo>
                      <a:lnTo>
                        <a:pt x="389" y="332"/>
                      </a:lnTo>
                      <a:lnTo>
                        <a:pt x="369" y="346"/>
                      </a:lnTo>
                      <a:lnTo>
                        <a:pt x="348" y="355"/>
                      </a:lnTo>
                      <a:lnTo>
                        <a:pt x="325" y="364"/>
                      </a:lnTo>
                      <a:lnTo>
                        <a:pt x="300" y="370"/>
                      </a:lnTo>
                      <a:lnTo>
                        <a:pt x="277" y="374"/>
                      </a:lnTo>
                      <a:lnTo>
                        <a:pt x="251" y="374"/>
                      </a:lnTo>
                      <a:lnTo>
                        <a:pt x="226" y="374"/>
                      </a:lnTo>
                      <a:lnTo>
                        <a:pt x="202" y="370"/>
                      </a:lnTo>
                      <a:lnTo>
                        <a:pt x="179" y="364"/>
                      </a:lnTo>
                      <a:lnTo>
                        <a:pt x="156" y="355"/>
                      </a:lnTo>
                      <a:lnTo>
                        <a:pt x="135" y="346"/>
                      </a:lnTo>
                      <a:lnTo>
                        <a:pt x="114" y="332"/>
                      </a:lnTo>
                      <a:lnTo>
                        <a:pt x="95" y="319"/>
                      </a:lnTo>
                      <a:lnTo>
                        <a:pt x="78" y="302"/>
                      </a:lnTo>
                      <a:lnTo>
                        <a:pt x="61" y="285"/>
                      </a:lnTo>
                      <a:lnTo>
                        <a:pt x="48" y="266"/>
                      </a:lnTo>
                      <a:lnTo>
                        <a:pt x="35" y="247"/>
                      </a:lnTo>
                      <a:lnTo>
                        <a:pt x="25" y="224"/>
                      </a:lnTo>
                      <a:lnTo>
                        <a:pt x="18" y="201"/>
                      </a:lnTo>
                      <a:lnTo>
                        <a:pt x="10" y="179"/>
                      </a:lnTo>
                      <a:lnTo>
                        <a:pt x="6" y="154"/>
                      </a:lnTo>
                      <a:lnTo>
                        <a:pt x="6" y="129"/>
                      </a:lnTo>
                      <a:lnTo>
                        <a:pt x="8" y="101"/>
                      </a:lnTo>
                      <a:lnTo>
                        <a:pt x="12" y="74"/>
                      </a:lnTo>
                      <a:lnTo>
                        <a:pt x="10" y="74"/>
                      </a:lnTo>
                      <a:lnTo>
                        <a:pt x="8" y="72"/>
                      </a:lnTo>
                      <a:lnTo>
                        <a:pt x="2" y="101"/>
                      </a:lnTo>
                      <a:lnTo>
                        <a:pt x="0" y="129"/>
                      </a:lnTo>
                      <a:lnTo>
                        <a:pt x="2" y="154"/>
                      </a:lnTo>
                      <a:lnTo>
                        <a:pt x="6" y="179"/>
                      </a:lnTo>
                      <a:lnTo>
                        <a:pt x="12" y="203"/>
                      </a:lnTo>
                      <a:lnTo>
                        <a:pt x="21" y="226"/>
                      </a:lnTo>
                      <a:lnTo>
                        <a:pt x="31" y="249"/>
                      </a:lnTo>
                      <a:lnTo>
                        <a:pt x="44" y="270"/>
                      </a:lnTo>
                      <a:lnTo>
                        <a:pt x="59" y="289"/>
                      </a:lnTo>
                      <a:lnTo>
                        <a:pt x="74" y="306"/>
                      </a:lnTo>
                      <a:lnTo>
                        <a:pt x="92" y="323"/>
                      </a:lnTo>
                      <a:lnTo>
                        <a:pt x="112" y="336"/>
                      </a:lnTo>
                      <a:lnTo>
                        <a:pt x="131" y="349"/>
                      </a:lnTo>
                      <a:lnTo>
                        <a:pt x="154" y="359"/>
                      </a:lnTo>
                      <a:lnTo>
                        <a:pt x="177" y="368"/>
                      </a:lnTo>
                      <a:lnTo>
                        <a:pt x="202" y="374"/>
                      </a:lnTo>
                      <a:lnTo>
                        <a:pt x="226" y="378"/>
                      </a:lnTo>
                      <a:lnTo>
                        <a:pt x="251" y="380"/>
                      </a:lnTo>
                      <a:lnTo>
                        <a:pt x="277" y="378"/>
                      </a:lnTo>
                      <a:lnTo>
                        <a:pt x="302" y="374"/>
                      </a:lnTo>
                      <a:lnTo>
                        <a:pt x="327" y="368"/>
                      </a:lnTo>
                      <a:lnTo>
                        <a:pt x="350" y="359"/>
                      </a:lnTo>
                      <a:lnTo>
                        <a:pt x="370" y="349"/>
                      </a:lnTo>
                      <a:lnTo>
                        <a:pt x="391" y="336"/>
                      </a:lnTo>
                      <a:lnTo>
                        <a:pt x="410" y="323"/>
                      </a:lnTo>
                      <a:lnTo>
                        <a:pt x="429" y="306"/>
                      </a:lnTo>
                      <a:lnTo>
                        <a:pt x="444" y="289"/>
                      </a:lnTo>
                      <a:lnTo>
                        <a:pt x="460" y="270"/>
                      </a:lnTo>
                      <a:lnTo>
                        <a:pt x="471" y="249"/>
                      </a:lnTo>
                      <a:lnTo>
                        <a:pt x="482" y="226"/>
                      </a:lnTo>
                      <a:lnTo>
                        <a:pt x="490" y="203"/>
                      </a:lnTo>
                      <a:lnTo>
                        <a:pt x="497" y="179"/>
                      </a:lnTo>
                      <a:lnTo>
                        <a:pt x="501" y="154"/>
                      </a:lnTo>
                      <a:lnTo>
                        <a:pt x="501" y="129"/>
                      </a:lnTo>
                      <a:close/>
                    </a:path>
                  </a:pathLst>
                </a:custGeom>
                <a:solidFill>
                  <a:srgbClr val="C9C9E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788" name="Freeform 652"/>
                <p:cNvSpPr>
                  <a:spLocks/>
                </p:cNvSpPr>
                <p:nvPr/>
              </p:nvSpPr>
              <p:spPr bwMode="auto">
                <a:xfrm>
                  <a:off x="1591" y="2142"/>
                  <a:ext cx="495" cy="379"/>
                </a:xfrm>
                <a:custGeom>
                  <a:avLst/>
                  <a:gdLst/>
                  <a:ahLst/>
                  <a:cxnLst>
                    <a:cxn ang="0">
                      <a:pos x="495" y="113"/>
                    </a:cxn>
                    <a:cxn ang="0">
                      <a:pos x="490" y="81"/>
                    </a:cxn>
                    <a:cxn ang="0">
                      <a:pos x="482" y="49"/>
                    </a:cxn>
                    <a:cxn ang="0">
                      <a:pos x="469" y="18"/>
                    </a:cxn>
                    <a:cxn ang="0">
                      <a:pos x="457" y="1"/>
                    </a:cxn>
                    <a:cxn ang="0">
                      <a:pos x="454" y="0"/>
                    </a:cxn>
                    <a:cxn ang="0">
                      <a:pos x="461" y="13"/>
                    </a:cxn>
                    <a:cxn ang="0">
                      <a:pos x="476" y="45"/>
                    </a:cxn>
                    <a:cxn ang="0">
                      <a:pos x="486" y="77"/>
                    </a:cxn>
                    <a:cxn ang="0">
                      <a:pos x="490" y="111"/>
                    </a:cxn>
                    <a:cxn ang="0">
                      <a:pos x="490" y="155"/>
                    </a:cxn>
                    <a:cxn ang="0">
                      <a:pos x="480" y="202"/>
                    </a:cxn>
                    <a:cxn ang="0">
                      <a:pos x="461" y="246"/>
                    </a:cxn>
                    <a:cxn ang="0">
                      <a:pos x="435" y="286"/>
                    </a:cxn>
                    <a:cxn ang="0">
                      <a:pos x="402" y="318"/>
                    </a:cxn>
                    <a:cxn ang="0">
                      <a:pos x="365" y="345"/>
                    </a:cxn>
                    <a:cxn ang="0">
                      <a:pos x="321" y="362"/>
                    </a:cxn>
                    <a:cxn ang="0">
                      <a:pos x="272" y="373"/>
                    </a:cxn>
                    <a:cxn ang="0">
                      <a:pos x="222" y="373"/>
                    </a:cxn>
                    <a:cxn ang="0">
                      <a:pos x="175" y="362"/>
                    </a:cxn>
                    <a:cxn ang="0">
                      <a:pos x="131" y="345"/>
                    </a:cxn>
                    <a:cxn ang="0">
                      <a:pos x="93" y="318"/>
                    </a:cxn>
                    <a:cxn ang="0">
                      <a:pos x="59" y="286"/>
                    </a:cxn>
                    <a:cxn ang="0">
                      <a:pos x="34" y="246"/>
                    </a:cxn>
                    <a:cxn ang="0">
                      <a:pos x="15" y="202"/>
                    </a:cxn>
                    <a:cxn ang="0">
                      <a:pos x="6" y="155"/>
                    </a:cxn>
                    <a:cxn ang="0">
                      <a:pos x="6" y="102"/>
                    </a:cxn>
                    <a:cxn ang="0">
                      <a:pos x="8" y="75"/>
                    </a:cxn>
                    <a:cxn ang="0">
                      <a:pos x="0" y="102"/>
                    </a:cxn>
                    <a:cxn ang="0">
                      <a:pos x="0" y="155"/>
                    </a:cxn>
                    <a:cxn ang="0">
                      <a:pos x="10" y="204"/>
                    </a:cxn>
                    <a:cxn ang="0">
                      <a:pos x="29" y="248"/>
                    </a:cxn>
                    <a:cxn ang="0">
                      <a:pos x="55" y="288"/>
                    </a:cxn>
                    <a:cxn ang="0">
                      <a:pos x="89" y="322"/>
                    </a:cxn>
                    <a:cxn ang="0">
                      <a:pos x="129" y="348"/>
                    </a:cxn>
                    <a:cxn ang="0">
                      <a:pos x="173" y="367"/>
                    </a:cxn>
                    <a:cxn ang="0">
                      <a:pos x="222" y="377"/>
                    </a:cxn>
                    <a:cxn ang="0">
                      <a:pos x="273" y="377"/>
                    </a:cxn>
                    <a:cxn ang="0">
                      <a:pos x="321" y="367"/>
                    </a:cxn>
                    <a:cxn ang="0">
                      <a:pos x="366" y="348"/>
                    </a:cxn>
                    <a:cxn ang="0">
                      <a:pos x="406" y="322"/>
                    </a:cxn>
                    <a:cxn ang="0">
                      <a:pos x="438" y="288"/>
                    </a:cxn>
                    <a:cxn ang="0">
                      <a:pos x="465" y="248"/>
                    </a:cxn>
                    <a:cxn ang="0">
                      <a:pos x="484" y="204"/>
                    </a:cxn>
                    <a:cxn ang="0">
                      <a:pos x="493" y="155"/>
                    </a:cxn>
                  </a:cxnLst>
                  <a:rect l="0" t="0" r="r" b="b"/>
                  <a:pathLst>
                    <a:path w="495" h="379">
                      <a:moveTo>
                        <a:pt x="495" y="130"/>
                      </a:moveTo>
                      <a:lnTo>
                        <a:pt x="495" y="113"/>
                      </a:lnTo>
                      <a:lnTo>
                        <a:pt x="493" y="96"/>
                      </a:lnTo>
                      <a:lnTo>
                        <a:pt x="490" y="81"/>
                      </a:lnTo>
                      <a:lnTo>
                        <a:pt x="486" y="64"/>
                      </a:lnTo>
                      <a:lnTo>
                        <a:pt x="482" y="49"/>
                      </a:lnTo>
                      <a:lnTo>
                        <a:pt x="476" y="34"/>
                      </a:lnTo>
                      <a:lnTo>
                        <a:pt x="469" y="18"/>
                      </a:lnTo>
                      <a:lnTo>
                        <a:pt x="461" y="5"/>
                      </a:lnTo>
                      <a:lnTo>
                        <a:pt x="457" y="1"/>
                      </a:lnTo>
                      <a:lnTo>
                        <a:pt x="454" y="0"/>
                      </a:lnTo>
                      <a:lnTo>
                        <a:pt x="454" y="0"/>
                      </a:lnTo>
                      <a:lnTo>
                        <a:pt x="454" y="0"/>
                      </a:lnTo>
                      <a:lnTo>
                        <a:pt x="461" y="13"/>
                      </a:lnTo>
                      <a:lnTo>
                        <a:pt x="469" y="28"/>
                      </a:lnTo>
                      <a:lnTo>
                        <a:pt x="476" y="45"/>
                      </a:lnTo>
                      <a:lnTo>
                        <a:pt x="480" y="60"/>
                      </a:lnTo>
                      <a:lnTo>
                        <a:pt x="486" y="77"/>
                      </a:lnTo>
                      <a:lnTo>
                        <a:pt x="488" y="94"/>
                      </a:lnTo>
                      <a:lnTo>
                        <a:pt x="490" y="111"/>
                      </a:lnTo>
                      <a:lnTo>
                        <a:pt x="492" y="130"/>
                      </a:lnTo>
                      <a:lnTo>
                        <a:pt x="490" y="155"/>
                      </a:lnTo>
                      <a:lnTo>
                        <a:pt x="486" y="180"/>
                      </a:lnTo>
                      <a:lnTo>
                        <a:pt x="480" y="202"/>
                      </a:lnTo>
                      <a:lnTo>
                        <a:pt x="473" y="225"/>
                      </a:lnTo>
                      <a:lnTo>
                        <a:pt x="461" y="246"/>
                      </a:lnTo>
                      <a:lnTo>
                        <a:pt x="450" y="267"/>
                      </a:lnTo>
                      <a:lnTo>
                        <a:pt x="435" y="286"/>
                      </a:lnTo>
                      <a:lnTo>
                        <a:pt x="420" y="303"/>
                      </a:lnTo>
                      <a:lnTo>
                        <a:pt x="402" y="318"/>
                      </a:lnTo>
                      <a:lnTo>
                        <a:pt x="383" y="331"/>
                      </a:lnTo>
                      <a:lnTo>
                        <a:pt x="365" y="345"/>
                      </a:lnTo>
                      <a:lnTo>
                        <a:pt x="342" y="354"/>
                      </a:lnTo>
                      <a:lnTo>
                        <a:pt x="321" y="362"/>
                      </a:lnTo>
                      <a:lnTo>
                        <a:pt x="296" y="369"/>
                      </a:lnTo>
                      <a:lnTo>
                        <a:pt x="272" y="373"/>
                      </a:lnTo>
                      <a:lnTo>
                        <a:pt x="247" y="373"/>
                      </a:lnTo>
                      <a:lnTo>
                        <a:pt x="222" y="373"/>
                      </a:lnTo>
                      <a:lnTo>
                        <a:pt x="198" y="369"/>
                      </a:lnTo>
                      <a:lnTo>
                        <a:pt x="175" y="362"/>
                      </a:lnTo>
                      <a:lnTo>
                        <a:pt x="152" y="354"/>
                      </a:lnTo>
                      <a:lnTo>
                        <a:pt x="131" y="345"/>
                      </a:lnTo>
                      <a:lnTo>
                        <a:pt x="112" y="331"/>
                      </a:lnTo>
                      <a:lnTo>
                        <a:pt x="93" y="318"/>
                      </a:lnTo>
                      <a:lnTo>
                        <a:pt x="76" y="303"/>
                      </a:lnTo>
                      <a:lnTo>
                        <a:pt x="59" y="286"/>
                      </a:lnTo>
                      <a:lnTo>
                        <a:pt x="46" y="267"/>
                      </a:lnTo>
                      <a:lnTo>
                        <a:pt x="34" y="246"/>
                      </a:lnTo>
                      <a:lnTo>
                        <a:pt x="23" y="225"/>
                      </a:lnTo>
                      <a:lnTo>
                        <a:pt x="15" y="202"/>
                      </a:lnTo>
                      <a:lnTo>
                        <a:pt x="10" y="180"/>
                      </a:lnTo>
                      <a:lnTo>
                        <a:pt x="6" y="155"/>
                      </a:lnTo>
                      <a:lnTo>
                        <a:pt x="4" y="130"/>
                      </a:lnTo>
                      <a:lnTo>
                        <a:pt x="6" y="102"/>
                      </a:lnTo>
                      <a:lnTo>
                        <a:pt x="10" y="75"/>
                      </a:lnTo>
                      <a:lnTo>
                        <a:pt x="8" y="75"/>
                      </a:lnTo>
                      <a:lnTo>
                        <a:pt x="6" y="75"/>
                      </a:lnTo>
                      <a:lnTo>
                        <a:pt x="0" y="102"/>
                      </a:lnTo>
                      <a:lnTo>
                        <a:pt x="0" y="130"/>
                      </a:lnTo>
                      <a:lnTo>
                        <a:pt x="0" y="155"/>
                      </a:lnTo>
                      <a:lnTo>
                        <a:pt x="4" y="180"/>
                      </a:lnTo>
                      <a:lnTo>
                        <a:pt x="10" y="204"/>
                      </a:lnTo>
                      <a:lnTo>
                        <a:pt x="19" y="227"/>
                      </a:lnTo>
                      <a:lnTo>
                        <a:pt x="29" y="248"/>
                      </a:lnTo>
                      <a:lnTo>
                        <a:pt x="42" y="269"/>
                      </a:lnTo>
                      <a:lnTo>
                        <a:pt x="55" y="288"/>
                      </a:lnTo>
                      <a:lnTo>
                        <a:pt x="72" y="305"/>
                      </a:lnTo>
                      <a:lnTo>
                        <a:pt x="89" y="322"/>
                      </a:lnTo>
                      <a:lnTo>
                        <a:pt x="108" y="335"/>
                      </a:lnTo>
                      <a:lnTo>
                        <a:pt x="129" y="348"/>
                      </a:lnTo>
                      <a:lnTo>
                        <a:pt x="150" y="358"/>
                      </a:lnTo>
                      <a:lnTo>
                        <a:pt x="173" y="367"/>
                      </a:lnTo>
                      <a:lnTo>
                        <a:pt x="198" y="373"/>
                      </a:lnTo>
                      <a:lnTo>
                        <a:pt x="222" y="377"/>
                      </a:lnTo>
                      <a:lnTo>
                        <a:pt x="247" y="379"/>
                      </a:lnTo>
                      <a:lnTo>
                        <a:pt x="273" y="377"/>
                      </a:lnTo>
                      <a:lnTo>
                        <a:pt x="298" y="373"/>
                      </a:lnTo>
                      <a:lnTo>
                        <a:pt x="321" y="367"/>
                      </a:lnTo>
                      <a:lnTo>
                        <a:pt x="344" y="358"/>
                      </a:lnTo>
                      <a:lnTo>
                        <a:pt x="366" y="348"/>
                      </a:lnTo>
                      <a:lnTo>
                        <a:pt x="385" y="335"/>
                      </a:lnTo>
                      <a:lnTo>
                        <a:pt x="406" y="322"/>
                      </a:lnTo>
                      <a:lnTo>
                        <a:pt x="423" y="305"/>
                      </a:lnTo>
                      <a:lnTo>
                        <a:pt x="438" y="288"/>
                      </a:lnTo>
                      <a:lnTo>
                        <a:pt x="454" y="269"/>
                      </a:lnTo>
                      <a:lnTo>
                        <a:pt x="465" y="248"/>
                      </a:lnTo>
                      <a:lnTo>
                        <a:pt x="476" y="227"/>
                      </a:lnTo>
                      <a:lnTo>
                        <a:pt x="484" y="204"/>
                      </a:lnTo>
                      <a:lnTo>
                        <a:pt x="490" y="180"/>
                      </a:lnTo>
                      <a:lnTo>
                        <a:pt x="493" y="155"/>
                      </a:lnTo>
                      <a:lnTo>
                        <a:pt x="495" y="130"/>
                      </a:lnTo>
                      <a:close/>
                    </a:path>
                  </a:pathLst>
                </a:custGeom>
                <a:solidFill>
                  <a:srgbClr val="C9C9E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789" name="Freeform 653"/>
                <p:cNvSpPr>
                  <a:spLocks/>
                </p:cNvSpPr>
                <p:nvPr/>
              </p:nvSpPr>
              <p:spPr bwMode="auto">
                <a:xfrm>
                  <a:off x="1593" y="2138"/>
                  <a:ext cx="491" cy="379"/>
                </a:xfrm>
                <a:custGeom>
                  <a:avLst/>
                  <a:gdLst/>
                  <a:ahLst/>
                  <a:cxnLst>
                    <a:cxn ang="0">
                      <a:pos x="491" y="117"/>
                    </a:cxn>
                    <a:cxn ang="0">
                      <a:pos x="486" y="83"/>
                    </a:cxn>
                    <a:cxn ang="0">
                      <a:pos x="476" y="51"/>
                    </a:cxn>
                    <a:cxn ang="0">
                      <a:pos x="463" y="21"/>
                    </a:cxn>
                    <a:cxn ang="0">
                      <a:pos x="454" y="5"/>
                    </a:cxn>
                    <a:cxn ang="0">
                      <a:pos x="450" y="2"/>
                    </a:cxn>
                    <a:cxn ang="0">
                      <a:pos x="455" y="15"/>
                    </a:cxn>
                    <a:cxn ang="0">
                      <a:pos x="471" y="47"/>
                    </a:cxn>
                    <a:cxn ang="0">
                      <a:pos x="480" y="79"/>
                    </a:cxn>
                    <a:cxn ang="0">
                      <a:pos x="486" y="115"/>
                    </a:cxn>
                    <a:cxn ang="0">
                      <a:pos x="486" y="159"/>
                    </a:cxn>
                    <a:cxn ang="0">
                      <a:pos x="476" y="206"/>
                    </a:cxn>
                    <a:cxn ang="0">
                      <a:pos x="457" y="248"/>
                    </a:cxn>
                    <a:cxn ang="0">
                      <a:pos x="431" y="288"/>
                    </a:cxn>
                    <a:cxn ang="0">
                      <a:pos x="399" y="320"/>
                    </a:cxn>
                    <a:cxn ang="0">
                      <a:pos x="361" y="347"/>
                    </a:cxn>
                    <a:cxn ang="0">
                      <a:pos x="317" y="364"/>
                    </a:cxn>
                    <a:cxn ang="0">
                      <a:pos x="270" y="373"/>
                    </a:cxn>
                    <a:cxn ang="0">
                      <a:pos x="220" y="373"/>
                    </a:cxn>
                    <a:cxn ang="0">
                      <a:pos x="175" y="364"/>
                    </a:cxn>
                    <a:cxn ang="0">
                      <a:pos x="131" y="347"/>
                    </a:cxn>
                    <a:cxn ang="0">
                      <a:pos x="91" y="320"/>
                    </a:cxn>
                    <a:cxn ang="0">
                      <a:pos x="59" y="288"/>
                    </a:cxn>
                    <a:cxn ang="0">
                      <a:pos x="34" y="248"/>
                    </a:cxn>
                    <a:cxn ang="0">
                      <a:pos x="15" y="206"/>
                    </a:cxn>
                    <a:cxn ang="0">
                      <a:pos x="6" y="159"/>
                    </a:cxn>
                    <a:cxn ang="0">
                      <a:pos x="6" y="108"/>
                    </a:cxn>
                    <a:cxn ang="0">
                      <a:pos x="8" y="79"/>
                    </a:cxn>
                    <a:cxn ang="0">
                      <a:pos x="2" y="106"/>
                    </a:cxn>
                    <a:cxn ang="0">
                      <a:pos x="0" y="159"/>
                    </a:cxn>
                    <a:cxn ang="0">
                      <a:pos x="12" y="206"/>
                    </a:cxn>
                    <a:cxn ang="0">
                      <a:pos x="29" y="252"/>
                    </a:cxn>
                    <a:cxn ang="0">
                      <a:pos x="55" y="290"/>
                    </a:cxn>
                    <a:cxn ang="0">
                      <a:pos x="89" y="324"/>
                    </a:cxn>
                    <a:cxn ang="0">
                      <a:pos x="129" y="351"/>
                    </a:cxn>
                    <a:cxn ang="0">
                      <a:pos x="173" y="369"/>
                    </a:cxn>
                    <a:cxn ang="0">
                      <a:pos x="220" y="379"/>
                    </a:cxn>
                    <a:cxn ang="0">
                      <a:pos x="271" y="379"/>
                    </a:cxn>
                    <a:cxn ang="0">
                      <a:pos x="319" y="369"/>
                    </a:cxn>
                    <a:cxn ang="0">
                      <a:pos x="363" y="351"/>
                    </a:cxn>
                    <a:cxn ang="0">
                      <a:pos x="402" y="324"/>
                    </a:cxn>
                    <a:cxn ang="0">
                      <a:pos x="435" y="290"/>
                    </a:cxn>
                    <a:cxn ang="0">
                      <a:pos x="461" y="252"/>
                    </a:cxn>
                    <a:cxn ang="0">
                      <a:pos x="480" y="206"/>
                    </a:cxn>
                    <a:cxn ang="0">
                      <a:pos x="490" y="159"/>
                    </a:cxn>
                  </a:cxnLst>
                  <a:rect l="0" t="0" r="r" b="b"/>
                  <a:pathLst>
                    <a:path w="491" h="379">
                      <a:moveTo>
                        <a:pt x="491" y="134"/>
                      </a:moveTo>
                      <a:lnTo>
                        <a:pt x="491" y="117"/>
                      </a:lnTo>
                      <a:lnTo>
                        <a:pt x="490" y="100"/>
                      </a:lnTo>
                      <a:lnTo>
                        <a:pt x="486" y="83"/>
                      </a:lnTo>
                      <a:lnTo>
                        <a:pt x="482" y="66"/>
                      </a:lnTo>
                      <a:lnTo>
                        <a:pt x="476" y="51"/>
                      </a:lnTo>
                      <a:lnTo>
                        <a:pt x="471" y="36"/>
                      </a:lnTo>
                      <a:lnTo>
                        <a:pt x="463" y="21"/>
                      </a:lnTo>
                      <a:lnTo>
                        <a:pt x="455" y="5"/>
                      </a:lnTo>
                      <a:lnTo>
                        <a:pt x="454" y="5"/>
                      </a:lnTo>
                      <a:lnTo>
                        <a:pt x="452" y="4"/>
                      </a:lnTo>
                      <a:lnTo>
                        <a:pt x="450" y="2"/>
                      </a:lnTo>
                      <a:lnTo>
                        <a:pt x="446" y="0"/>
                      </a:lnTo>
                      <a:lnTo>
                        <a:pt x="455" y="15"/>
                      </a:lnTo>
                      <a:lnTo>
                        <a:pt x="463" y="30"/>
                      </a:lnTo>
                      <a:lnTo>
                        <a:pt x="471" y="47"/>
                      </a:lnTo>
                      <a:lnTo>
                        <a:pt x="476" y="62"/>
                      </a:lnTo>
                      <a:lnTo>
                        <a:pt x="480" y="79"/>
                      </a:lnTo>
                      <a:lnTo>
                        <a:pt x="484" y="98"/>
                      </a:lnTo>
                      <a:lnTo>
                        <a:pt x="486" y="115"/>
                      </a:lnTo>
                      <a:lnTo>
                        <a:pt x="486" y="134"/>
                      </a:lnTo>
                      <a:lnTo>
                        <a:pt x="486" y="159"/>
                      </a:lnTo>
                      <a:lnTo>
                        <a:pt x="482" y="182"/>
                      </a:lnTo>
                      <a:lnTo>
                        <a:pt x="476" y="206"/>
                      </a:lnTo>
                      <a:lnTo>
                        <a:pt x="467" y="227"/>
                      </a:lnTo>
                      <a:lnTo>
                        <a:pt x="457" y="248"/>
                      </a:lnTo>
                      <a:lnTo>
                        <a:pt x="446" y="269"/>
                      </a:lnTo>
                      <a:lnTo>
                        <a:pt x="431" y="288"/>
                      </a:lnTo>
                      <a:lnTo>
                        <a:pt x="416" y="305"/>
                      </a:lnTo>
                      <a:lnTo>
                        <a:pt x="399" y="320"/>
                      </a:lnTo>
                      <a:lnTo>
                        <a:pt x="380" y="333"/>
                      </a:lnTo>
                      <a:lnTo>
                        <a:pt x="361" y="347"/>
                      </a:lnTo>
                      <a:lnTo>
                        <a:pt x="340" y="356"/>
                      </a:lnTo>
                      <a:lnTo>
                        <a:pt x="317" y="364"/>
                      </a:lnTo>
                      <a:lnTo>
                        <a:pt x="294" y="369"/>
                      </a:lnTo>
                      <a:lnTo>
                        <a:pt x="270" y="373"/>
                      </a:lnTo>
                      <a:lnTo>
                        <a:pt x="245" y="375"/>
                      </a:lnTo>
                      <a:lnTo>
                        <a:pt x="220" y="373"/>
                      </a:lnTo>
                      <a:lnTo>
                        <a:pt x="197" y="369"/>
                      </a:lnTo>
                      <a:lnTo>
                        <a:pt x="175" y="364"/>
                      </a:lnTo>
                      <a:lnTo>
                        <a:pt x="152" y="356"/>
                      </a:lnTo>
                      <a:lnTo>
                        <a:pt x="131" y="347"/>
                      </a:lnTo>
                      <a:lnTo>
                        <a:pt x="110" y="333"/>
                      </a:lnTo>
                      <a:lnTo>
                        <a:pt x="91" y="320"/>
                      </a:lnTo>
                      <a:lnTo>
                        <a:pt x="74" y="305"/>
                      </a:lnTo>
                      <a:lnTo>
                        <a:pt x="59" y="288"/>
                      </a:lnTo>
                      <a:lnTo>
                        <a:pt x="46" y="269"/>
                      </a:lnTo>
                      <a:lnTo>
                        <a:pt x="34" y="248"/>
                      </a:lnTo>
                      <a:lnTo>
                        <a:pt x="23" y="227"/>
                      </a:lnTo>
                      <a:lnTo>
                        <a:pt x="15" y="206"/>
                      </a:lnTo>
                      <a:lnTo>
                        <a:pt x="10" y="182"/>
                      </a:lnTo>
                      <a:lnTo>
                        <a:pt x="6" y="159"/>
                      </a:lnTo>
                      <a:lnTo>
                        <a:pt x="4" y="134"/>
                      </a:lnTo>
                      <a:lnTo>
                        <a:pt x="6" y="108"/>
                      </a:lnTo>
                      <a:lnTo>
                        <a:pt x="10" y="81"/>
                      </a:lnTo>
                      <a:lnTo>
                        <a:pt x="8" y="79"/>
                      </a:lnTo>
                      <a:lnTo>
                        <a:pt x="6" y="79"/>
                      </a:lnTo>
                      <a:lnTo>
                        <a:pt x="2" y="106"/>
                      </a:lnTo>
                      <a:lnTo>
                        <a:pt x="0" y="134"/>
                      </a:lnTo>
                      <a:lnTo>
                        <a:pt x="0" y="159"/>
                      </a:lnTo>
                      <a:lnTo>
                        <a:pt x="4" y="184"/>
                      </a:lnTo>
                      <a:lnTo>
                        <a:pt x="12" y="206"/>
                      </a:lnTo>
                      <a:lnTo>
                        <a:pt x="19" y="229"/>
                      </a:lnTo>
                      <a:lnTo>
                        <a:pt x="29" y="252"/>
                      </a:lnTo>
                      <a:lnTo>
                        <a:pt x="42" y="271"/>
                      </a:lnTo>
                      <a:lnTo>
                        <a:pt x="55" y="290"/>
                      </a:lnTo>
                      <a:lnTo>
                        <a:pt x="72" y="307"/>
                      </a:lnTo>
                      <a:lnTo>
                        <a:pt x="89" y="324"/>
                      </a:lnTo>
                      <a:lnTo>
                        <a:pt x="108" y="337"/>
                      </a:lnTo>
                      <a:lnTo>
                        <a:pt x="129" y="351"/>
                      </a:lnTo>
                      <a:lnTo>
                        <a:pt x="150" y="360"/>
                      </a:lnTo>
                      <a:lnTo>
                        <a:pt x="173" y="369"/>
                      </a:lnTo>
                      <a:lnTo>
                        <a:pt x="196" y="375"/>
                      </a:lnTo>
                      <a:lnTo>
                        <a:pt x="220" y="379"/>
                      </a:lnTo>
                      <a:lnTo>
                        <a:pt x="245" y="379"/>
                      </a:lnTo>
                      <a:lnTo>
                        <a:pt x="271" y="379"/>
                      </a:lnTo>
                      <a:lnTo>
                        <a:pt x="294" y="375"/>
                      </a:lnTo>
                      <a:lnTo>
                        <a:pt x="319" y="369"/>
                      </a:lnTo>
                      <a:lnTo>
                        <a:pt x="342" y="360"/>
                      </a:lnTo>
                      <a:lnTo>
                        <a:pt x="363" y="351"/>
                      </a:lnTo>
                      <a:lnTo>
                        <a:pt x="383" y="337"/>
                      </a:lnTo>
                      <a:lnTo>
                        <a:pt x="402" y="324"/>
                      </a:lnTo>
                      <a:lnTo>
                        <a:pt x="419" y="307"/>
                      </a:lnTo>
                      <a:lnTo>
                        <a:pt x="435" y="290"/>
                      </a:lnTo>
                      <a:lnTo>
                        <a:pt x="450" y="271"/>
                      </a:lnTo>
                      <a:lnTo>
                        <a:pt x="461" y="252"/>
                      </a:lnTo>
                      <a:lnTo>
                        <a:pt x="473" y="229"/>
                      </a:lnTo>
                      <a:lnTo>
                        <a:pt x="480" y="206"/>
                      </a:lnTo>
                      <a:lnTo>
                        <a:pt x="486" y="184"/>
                      </a:lnTo>
                      <a:lnTo>
                        <a:pt x="490" y="159"/>
                      </a:lnTo>
                      <a:lnTo>
                        <a:pt x="491" y="134"/>
                      </a:lnTo>
                      <a:close/>
                    </a:path>
                  </a:pathLst>
                </a:custGeom>
                <a:solidFill>
                  <a:srgbClr val="CBCAE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790" name="Freeform 654"/>
                <p:cNvSpPr>
                  <a:spLocks/>
                </p:cNvSpPr>
                <p:nvPr/>
              </p:nvSpPr>
              <p:spPr bwMode="auto">
                <a:xfrm>
                  <a:off x="1595" y="2136"/>
                  <a:ext cx="488" cy="379"/>
                </a:xfrm>
                <a:custGeom>
                  <a:avLst/>
                  <a:gdLst/>
                  <a:ahLst/>
                  <a:cxnLst>
                    <a:cxn ang="0">
                      <a:pos x="486" y="117"/>
                    </a:cxn>
                    <a:cxn ang="0">
                      <a:pos x="482" y="83"/>
                    </a:cxn>
                    <a:cxn ang="0">
                      <a:pos x="472" y="51"/>
                    </a:cxn>
                    <a:cxn ang="0">
                      <a:pos x="457" y="19"/>
                    </a:cxn>
                    <a:cxn ang="0">
                      <a:pos x="444" y="4"/>
                    </a:cxn>
                    <a:cxn ang="0">
                      <a:pos x="450" y="13"/>
                    </a:cxn>
                    <a:cxn ang="0">
                      <a:pos x="465" y="45"/>
                    </a:cxn>
                    <a:cxn ang="0">
                      <a:pos x="476" y="81"/>
                    </a:cxn>
                    <a:cxn ang="0">
                      <a:pos x="482" y="117"/>
                    </a:cxn>
                    <a:cxn ang="0">
                      <a:pos x="482" y="161"/>
                    </a:cxn>
                    <a:cxn ang="0">
                      <a:pos x="472" y="207"/>
                    </a:cxn>
                    <a:cxn ang="0">
                      <a:pos x="453" y="250"/>
                    </a:cxn>
                    <a:cxn ang="0">
                      <a:pos x="429" y="288"/>
                    </a:cxn>
                    <a:cxn ang="0">
                      <a:pos x="395" y="320"/>
                    </a:cxn>
                    <a:cxn ang="0">
                      <a:pos x="357" y="347"/>
                    </a:cxn>
                    <a:cxn ang="0">
                      <a:pos x="315" y="364"/>
                    </a:cxn>
                    <a:cxn ang="0">
                      <a:pos x="268" y="373"/>
                    </a:cxn>
                    <a:cxn ang="0">
                      <a:pos x="218" y="373"/>
                    </a:cxn>
                    <a:cxn ang="0">
                      <a:pos x="173" y="364"/>
                    </a:cxn>
                    <a:cxn ang="0">
                      <a:pos x="129" y="347"/>
                    </a:cxn>
                    <a:cxn ang="0">
                      <a:pos x="91" y="320"/>
                    </a:cxn>
                    <a:cxn ang="0">
                      <a:pos x="59" y="288"/>
                    </a:cxn>
                    <a:cxn ang="0">
                      <a:pos x="34" y="250"/>
                    </a:cxn>
                    <a:cxn ang="0">
                      <a:pos x="15" y="207"/>
                    </a:cxn>
                    <a:cxn ang="0">
                      <a:pos x="6" y="161"/>
                    </a:cxn>
                    <a:cxn ang="0">
                      <a:pos x="6" y="110"/>
                    </a:cxn>
                    <a:cxn ang="0">
                      <a:pos x="8" y="83"/>
                    </a:cxn>
                    <a:cxn ang="0">
                      <a:pos x="2" y="108"/>
                    </a:cxn>
                    <a:cxn ang="0">
                      <a:pos x="2" y="161"/>
                    </a:cxn>
                    <a:cxn ang="0">
                      <a:pos x="11" y="208"/>
                    </a:cxn>
                    <a:cxn ang="0">
                      <a:pos x="30" y="252"/>
                    </a:cxn>
                    <a:cxn ang="0">
                      <a:pos x="55" y="292"/>
                    </a:cxn>
                    <a:cxn ang="0">
                      <a:pos x="89" y="324"/>
                    </a:cxn>
                    <a:cxn ang="0">
                      <a:pos x="127" y="351"/>
                    </a:cxn>
                    <a:cxn ang="0">
                      <a:pos x="171" y="368"/>
                    </a:cxn>
                    <a:cxn ang="0">
                      <a:pos x="218" y="379"/>
                    </a:cxn>
                    <a:cxn ang="0">
                      <a:pos x="268" y="379"/>
                    </a:cxn>
                    <a:cxn ang="0">
                      <a:pos x="317" y="368"/>
                    </a:cxn>
                    <a:cxn ang="0">
                      <a:pos x="361" y="351"/>
                    </a:cxn>
                    <a:cxn ang="0">
                      <a:pos x="398" y="324"/>
                    </a:cxn>
                    <a:cxn ang="0">
                      <a:pos x="431" y="292"/>
                    </a:cxn>
                    <a:cxn ang="0">
                      <a:pos x="457" y="252"/>
                    </a:cxn>
                    <a:cxn ang="0">
                      <a:pos x="476" y="208"/>
                    </a:cxn>
                    <a:cxn ang="0">
                      <a:pos x="486" y="161"/>
                    </a:cxn>
                  </a:cxnLst>
                  <a:rect l="0" t="0" r="r" b="b"/>
                  <a:pathLst>
                    <a:path w="488" h="379">
                      <a:moveTo>
                        <a:pt x="488" y="136"/>
                      </a:moveTo>
                      <a:lnTo>
                        <a:pt x="486" y="117"/>
                      </a:lnTo>
                      <a:lnTo>
                        <a:pt x="484" y="100"/>
                      </a:lnTo>
                      <a:lnTo>
                        <a:pt x="482" y="83"/>
                      </a:lnTo>
                      <a:lnTo>
                        <a:pt x="476" y="66"/>
                      </a:lnTo>
                      <a:lnTo>
                        <a:pt x="472" y="51"/>
                      </a:lnTo>
                      <a:lnTo>
                        <a:pt x="465" y="34"/>
                      </a:lnTo>
                      <a:lnTo>
                        <a:pt x="457" y="19"/>
                      </a:lnTo>
                      <a:lnTo>
                        <a:pt x="450" y="6"/>
                      </a:lnTo>
                      <a:lnTo>
                        <a:pt x="444" y="4"/>
                      </a:lnTo>
                      <a:lnTo>
                        <a:pt x="438" y="0"/>
                      </a:lnTo>
                      <a:lnTo>
                        <a:pt x="450" y="13"/>
                      </a:lnTo>
                      <a:lnTo>
                        <a:pt x="457" y="30"/>
                      </a:lnTo>
                      <a:lnTo>
                        <a:pt x="465" y="45"/>
                      </a:lnTo>
                      <a:lnTo>
                        <a:pt x="471" y="62"/>
                      </a:lnTo>
                      <a:lnTo>
                        <a:pt x="476" y="81"/>
                      </a:lnTo>
                      <a:lnTo>
                        <a:pt x="480" y="98"/>
                      </a:lnTo>
                      <a:lnTo>
                        <a:pt x="482" y="117"/>
                      </a:lnTo>
                      <a:lnTo>
                        <a:pt x="482" y="136"/>
                      </a:lnTo>
                      <a:lnTo>
                        <a:pt x="482" y="161"/>
                      </a:lnTo>
                      <a:lnTo>
                        <a:pt x="478" y="184"/>
                      </a:lnTo>
                      <a:lnTo>
                        <a:pt x="472" y="207"/>
                      </a:lnTo>
                      <a:lnTo>
                        <a:pt x="463" y="229"/>
                      </a:lnTo>
                      <a:lnTo>
                        <a:pt x="453" y="250"/>
                      </a:lnTo>
                      <a:lnTo>
                        <a:pt x="442" y="269"/>
                      </a:lnTo>
                      <a:lnTo>
                        <a:pt x="429" y="288"/>
                      </a:lnTo>
                      <a:lnTo>
                        <a:pt x="412" y="305"/>
                      </a:lnTo>
                      <a:lnTo>
                        <a:pt x="395" y="320"/>
                      </a:lnTo>
                      <a:lnTo>
                        <a:pt x="378" y="334"/>
                      </a:lnTo>
                      <a:lnTo>
                        <a:pt x="357" y="347"/>
                      </a:lnTo>
                      <a:lnTo>
                        <a:pt x="336" y="356"/>
                      </a:lnTo>
                      <a:lnTo>
                        <a:pt x="315" y="364"/>
                      </a:lnTo>
                      <a:lnTo>
                        <a:pt x="292" y="370"/>
                      </a:lnTo>
                      <a:lnTo>
                        <a:pt x="268" y="373"/>
                      </a:lnTo>
                      <a:lnTo>
                        <a:pt x="243" y="375"/>
                      </a:lnTo>
                      <a:lnTo>
                        <a:pt x="218" y="373"/>
                      </a:lnTo>
                      <a:lnTo>
                        <a:pt x="195" y="370"/>
                      </a:lnTo>
                      <a:lnTo>
                        <a:pt x="173" y="364"/>
                      </a:lnTo>
                      <a:lnTo>
                        <a:pt x="150" y="356"/>
                      </a:lnTo>
                      <a:lnTo>
                        <a:pt x="129" y="347"/>
                      </a:lnTo>
                      <a:lnTo>
                        <a:pt x="110" y="334"/>
                      </a:lnTo>
                      <a:lnTo>
                        <a:pt x="91" y="320"/>
                      </a:lnTo>
                      <a:lnTo>
                        <a:pt x="74" y="305"/>
                      </a:lnTo>
                      <a:lnTo>
                        <a:pt x="59" y="288"/>
                      </a:lnTo>
                      <a:lnTo>
                        <a:pt x="46" y="269"/>
                      </a:lnTo>
                      <a:lnTo>
                        <a:pt x="34" y="250"/>
                      </a:lnTo>
                      <a:lnTo>
                        <a:pt x="23" y="229"/>
                      </a:lnTo>
                      <a:lnTo>
                        <a:pt x="15" y="207"/>
                      </a:lnTo>
                      <a:lnTo>
                        <a:pt x="10" y="184"/>
                      </a:lnTo>
                      <a:lnTo>
                        <a:pt x="6" y="161"/>
                      </a:lnTo>
                      <a:lnTo>
                        <a:pt x="4" y="136"/>
                      </a:lnTo>
                      <a:lnTo>
                        <a:pt x="6" y="110"/>
                      </a:lnTo>
                      <a:lnTo>
                        <a:pt x="10" y="83"/>
                      </a:lnTo>
                      <a:lnTo>
                        <a:pt x="8" y="83"/>
                      </a:lnTo>
                      <a:lnTo>
                        <a:pt x="6" y="81"/>
                      </a:lnTo>
                      <a:lnTo>
                        <a:pt x="2" y="108"/>
                      </a:lnTo>
                      <a:lnTo>
                        <a:pt x="0" y="136"/>
                      </a:lnTo>
                      <a:lnTo>
                        <a:pt x="2" y="161"/>
                      </a:lnTo>
                      <a:lnTo>
                        <a:pt x="6" y="186"/>
                      </a:lnTo>
                      <a:lnTo>
                        <a:pt x="11" y="208"/>
                      </a:lnTo>
                      <a:lnTo>
                        <a:pt x="19" y="231"/>
                      </a:lnTo>
                      <a:lnTo>
                        <a:pt x="30" y="252"/>
                      </a:lnTo>
                      <a:lnTo>
                        <a:pt x="42" y="273"/>
                      </a:lnTo>
                      <a:lnTo>
                        <a:pt x="55" y="292"/>
                      </a:lnTo>
                      <a:lnTo>
                        <a:pt x="72" y="309"/>
                      </a:lnTo>
                      <a:lnTo>
                        <a:pt x="89" y="324"/>
                      </a:lnTo>
                      <a:lnTo>
                        <a:pt x="108" y="337"/>
                      </a:lnTo>
                      <a:lnTo>
                        <a:pt x="127" y="351"/>
                      </a:lnTo>
                      <a:lnTo>
                        <a:pt x="148" y="360"/>
                      </a:lnTo>
                      <a:lnTo>
                        <a:pt x="171" y="368"/>
                      </a:lnTo>
                      <a:lnTo>
                        <a:pt x="194" y="375"/>
                      </a:lnTo>
                      <a:lnTo>
                        <a:pt x="218" y="379"/>
                      </a:lnTo>
                      <a:lnTo>
                        <a:pt x="243" y="379"/>
                      </a:lnTo>
                      <a:lnTo>
                        <a:pt x="268" y="379"/>
                      </a:lnTo>
                      <a:lnTo>
                        <a:pt x="292" y="375"/>
                      </a:lnTo>
                      <a:lnTo>
                        <a:pt x="317" y="368"/>
                      </a:lnTo>
                      <a:lnTo>
                        <a:pt x="338" y="360"/>
                      </a:lnTo>
                      <a:lnTo>
                        <a:pt x="361" y="351"/>
                      </a:lnTo>
                      <a:lnTo>
                        <a:pt x="379" y="337"/>
                      </a:lnTo>
                      <a:lnTo>
                        <a:pt x="398" y="324"/>
                      </a:lnTo>
                      <a:lnTo>
                        <a:pt x="416" y="309"/>
                      </a:lnTo>
                      <a:lnTo>
                        <a:pt x="431" y="292"/>
                      </a:lnTo>
                      <a:lnTo>
                        <a:pt x="446" y="273"/>
                      </a:lnTo>
                      <a:lnTo>
                        <a:pt x="457" y="252"/>
                      </a:lnTo>
                      <a:lnTo>
                        <a:pt x="469" y="231"/>
                      </a:lnTo>
                      <a:lnTo>
                        <a:pt x="476" y="208"/>
                      </a:lnTo>
                      <a:lnTo>
                        <a:pt x="482" y="186"/>
                      </a:lnTo>
                      <a:lnTo>
                        <a:pt x="486" y="161"/>
                      </a:lnTo>
                      <a:lnTo>
                        <a:pt x="488" y="136"/>
                      </a:lnTo>
                      <a:close/>
                    </a:path>
                  </a:pathLst>
                </a:custGeom>
                <a:solidFill>
                  <a:srgbClr val="CBCAE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791" name="Freeform 655"/>
                <p:cNvSpPr>
                  <a:spLocks/>
                </p:cNvSpPr>
                <p:nvPr/>
              </p:nvSpPr>
              <p:spPr bwMode="auto">
                <a:xfrm>
                  <a:off x="1597" y="2132"/>
                  <a:ext cx="482" cy="381"/>
                </a:xfrm>
                <a:custGeom>
                  <a:avLst/>
                  <a:gdLst/>
                  <a:ahLst/>
                  <a:cxnLst>
                    <a:cxn ang="0">
                      <a:pos x="482" y="121"/>
                    </a:cxn>
                    <a:cxn ang="0">
                      <a:pos x="476" y="85"/>
                    </a:cxn>
                    <a:cxn ang="0">
                      <a:pos x="467" y="53"/>
                    </a:cxn>
                    <a:cxn ang="0">
                      <a:pos x="451" y="21"/>
                    </a:cxn>
                    <a:cxn ang="0">
                      <a:pos x="438" y="4"/>
                    </a:cxn>
                    <a:cxn ang="0">
                      <a:pos x="442" y="15"/>
                    </a:cxn>
                    <a:cxn ang="0">
                      <a:pos x="459" y="47"/>
                    </a:cxn>
                    <a:cxn ang="0">
                      <a:pos x="470" y="83"/>
                    </a:cxn>
                    <a:cxn ang="0">
                      <a:pos x="478" y="121"/>
                    </a:cxn>
                    <a:cxn ang="0">
                      <a:pos x="476" y="165"/>
                    </a:cxn>
                    <a:cxn ang="0">
                      <a:pos x="467" y="211"/>
                    </a:cxn>
                    <a:cxn ang="0">
                      <a:pos x="450" y="252"/>
                    </a:cxn>
                    <a:cxn ang="0">
                      <a:pos x="425" y="290"/>
                    </a:cxn>
                    <a:cxn ang="0">
                      <a:pos x="393" y="322"/>
                    </a:cxn>
                    <a:cxn ang="0">
                      <a:pos x="355" y="349"/>
                    </a:cxn>
                    <a:cxn ang="0">
                      <a:pos x="311" y="366"/>
                    </a:cxn>
                    <a:cxn ang="0">
                      <a:pos x="266" y="375"/>
                    </a:cxn>
                    <a:cxn ang="0">
                      <a:pos x="218" y="375"/>
                    </a:cxn>
                    <a:cxn ang="0">
                      <a:pos x="171" y="366"/>
                    </a:cxn>
                    <a:cxn ang="0">
                      <a:pos x="129" y="349"/>
                    </a:cxn>
                    <a:cxn ang="0">
                      <a:pos x="91" y="322"/>
                    </a:cxn>
                    <a:cxn ang="0">
                      <a:pos x="59" y="290"/>
                    </a:cxn>
                    <a:cxn ang="0">
                      <a:pos x="34" y="252"/>
                    </a:cxn>
                    <a:cxn ang="0">
                      <a:pos x="15" y="211"/>
                    </a:cxn>
                    <a:cxn ang="0">
                      <a:pos x="6" y="165"/>
                    </a:cxn>
                    <a:cxn ang="0">
                      <a:pos x="6" y="114"/>
                    </a:cxn>
                    <a:cxn ang="0">
                      <a:pos x="8" y="87"/>
                    </a:cxn>
                    <a:cxn ang="0">
                      <a:pos x="2" y="114"/>
                    </a:cxn>
                    <a:cxn ang="0">
                      <a:pos x="2" y="165"/>
                    </a:cxn>
                    <a:cxn ang="0">
                      <a:pos x="11" y="212"/>
                    </a:cxn>
                    <a:cxn ang="0">
                      <a:pos x="30" y="254"/>
                    </a:cxn>
                    <a:cxn ang="0">
                      <a:pos x="55" y="294"/>
                    </a:cxn>
                    <a:cxn ang="0">
                      <a:pos x="87" y="326"/>
                    </a:cxn>
                    <a:cxn ang="0">
                      <a:pos x="127" y="353"/>
                    </a:cxn>
                    <a:cxn ang="0">
                      <a:pos x="171" y="370"/>
                    </a:cxn>
                    <a:cxn ang="0">
                      <a:pos x="216" y="379"/>
                    </a:cxn>
                    <a:cxn ang="0">
                      <a:pos x="266" y="379"/>
                    </a:cxn>
                    <a:cxn ang="0">
                      <a:pos x="313" y="370"/>
                    </a:cxn>
                    <a:cxn ang="0">
                      <a:pos x="357" y="353"/>
                    </a:cxn>
                    <a:cxn ang="0">
                      <a:pos x="395" y="326"/>
                    </a:cxn>
                    <a:cxn ang="0">
                      <a:pos x="427" y="294"/>
                    </a:cxn>
                    <a:cxn ang="0">
                      <a:pos x="453" y="254"/>
                    </a:cxn>
                    <a:cxn ang="0">
                      <a:pos x="472" y="212"/>
                    </a:cxn>
                    <a:cxn ang="0">
                      <a:pos x="482" y="165"/>
                    </a:cxn>
                  </a:cxnLst>
                  <a:rect l="0" t="0" r="r" b="b"/>
                  <a:pathLst>
                    <a:path w="482" h="381">
                      <a:moveTo>
                        <a:pt x="482" y="140"/>
                      </a:moveTo>
                      <a:lnTo>
                        <a:pt x="482" y="121"/>
                      </a:lnTo>
                      <a:lnTo>
                        <a:pt x="480" y="104"/>
                      </a:lnTo>
                      <a:lnTo>
                        <a:pt x="476" y="85"/>
                      </a:lnTo>
                      <a:lnTo>
                        <a:pt x="472" y="68"/>
                      </a:lnTo>
                      <a:lnTo>
                        <a:pt x="467" y="53"/>
                      </a:lnTo>
                      <a:lnTo>
                        <a:pt x="459" y="36"/>
                      </a:lnTo>
                      <a:lnTo>
                        <a:pt x="451" y="21"/>
                      </a:lnTo>
                      <a:lnTo>
                        <a:pt x="442" y="6"/>
                      </a:lnTo>
                      <a:lnTo>
                        <a:pt x="438" y="4"/>
                      </a:lnTo>
                      <a:lnTo>
                        <a:pt x="432" y="0"/>
                      </a:lnTo>
                      <a:lnTo>
                        <a:pt x="442" y="15"/>
                      </a:lnTo>
                      <a:lnTo>
                        <a:pt x="451" y="30"/>
                      </a:lnTo>
                      <a:lnTo>
                        <a:pt x="459" y="47"/>
                      </a:lnTo>
                      <a:lnTo>
                        <a:pt x="467" y="65"/>
                      </a:lnTo>
                      <a:lnTo>
                        <a:pt x="470" y="83"/>
                      </a:lnTo>
                      <a:lnTo>
                        <a:pt x="474" y="101"/>
                      </a:lnTo>
                      <a:lnTo>
                        <a:pt x="478" y="121"/>
                      </a:lnTo>
                      <a:lnTo>
                        <a:pt x="478" y="140"/>
                      </a:lnTo>
                      <a:lnTo>
                        <a:pt x="476" y="165"/>
                      </a:lnTo>
                      <a:lnTo>
                        <a:pt x="474" y="188"/>
                      </a:lnTo>
                      <a:lnTo>
                        <a:pt x="467" y="211"/>
                      </a:lnTo>
                      <a:lnTo>
                        <a:pt x="459" y="231"/>
                      </a:lnTo>
                      <a:lnTo>
                        <a:pt x="450" y="252"/>
                      </a:lnTo>
                      <a:lnTo>
                        <a:pt x="438" y="273"/>
                      </a:lnTo>
                      <a:lnTo>
                        <a:pt x="425" y="290"/>
                      </a:lnTo>
                      <a:lnTo>
                        <a:pt x="410" y="307"/>
                      </a:lnTo>
                      <a:lnTo>
                        <a:pt x="393" y="322"/>
                      </a:lnTo>
                      <a:lnTo>
                        <a:pt x="374" y="336"/>
                      </a:lnTo>
                      <a:lnTo>
                        <a:pt x="355" y="349"/>
                      </a:lnTo>
                      <a:lnTo>
                        <a:pt x="334" y="358"/>
                      </a:lnTo>
                      <a:lnTo>
                        <a:pt x="311" y="366"/>
                      </a:lnTo>
                      <a:lnTo>
                        <a:pt x="288" y="372"/>
                      </a:lnTo>
                      <a:lnTo>
                        <a:pt x="266" y="375"/>
                      </a:lnTo>
                      <a:lnTo>
                        <a:pt x="241" y="377"/>
                      </a:lnTo>
                      <a:lnTo>
                        <a:pt x="218" y="375"/>
                      </a:lnTo>
                      <a:lnTo>
                        <a:pt x="193" y="372"/>
                      </a:lnTo>
                      <a:lnTo>
                        <a:pt x="171" y="366"/>
                      </a:lnTo>
                      <a:lnTo>
                        <a:pt x="150" y="358"/>
                      </a:lnTo>
                      <a:lnTo>
                        <a:pt x="129" y="349"/>
                      </a:lnTo>
                      <a:lnTo>
                        <a:pt x="110" y="336"/>
                      </a:lnTo>
                      <a:lnTo>
                        <a:pt x="91" y="322"/>
                      </a:lnTo>
                      <a:lnTo>
                        <a:pt x="74" y="307"/>
                      </a:lnTo>
                      <a:lnTo>
                        <a:pt x="59" y="290"/>
                      </a:lnTo>
                      <a:lnTo>
                        <a:pt x="46" y="273"/>
                      </a:lnTo>
                      <a:lnTo>
                        <a:pt x="34" y="252"/>
                      </a:lnTo>
                      <a:lnTo>
                        <a:pt x="23" y="231"/>
                      </a:lnTo>
                      <a:lnTo>
                        <a:pt x="15" y="211"/>
                      </a:lnTo>
                      <a:lnTo>
                        <a:pt x="9" y="188"/>
                      </a:lnTo>
                      <a:lnTo>
                        <a:pt x="6" y="165"/>
                      </a:lnTo>
                      <a:lnTo>
                        <a:pt x="6" y="140"/>
                      </a:lnTo>
                      <a:lnTo>
                        <a:pt x="6" y="114"/>
                      </a:lnTo>
                      <a:lnTo>
                        <a:pt x="11" y="89"/>
                      </a:lnTo>
                      <a:lnTo>
                        <a:pt x="8" y="87"/>
                      </a:lnTo>
                      <a:lnTo>
                        <a:pt x="6" y="87"/>
                      </a:lnTo>
                      <a:lnTo>
                        <a:pt x="2" y="114"/>
                      </a:lnTo>
                      <a:lnTo>
                        <a:pt x="0" y="140"/>
                      </a:lnTo>
                      <a:lnTo>
                        <a:pt x="2" y="165"/>
                      </a:lnTo>
                      <a:lnTo>
                        <a:pt x="6" y="188"/>
                      </a:lnTo>
                      <a:lnTo>
                        <a:pt x="11" y="212"/>
                      </a:lnTo>
                      <a:lnTo>
                        <a:pt x="19" y="233"/>
                      </a:lnTo>
                      <a:lnTo>
                        <a:pt x="30" y="254"/>
                      </a:lnTo>
                      <a:lnTo>
                        <a:pt x="42" y="275"/>
                      </a:lnTo>
                      <a:lnTo>
                        <a:pt x="55" y="294"/>
                      </a:lnTo>
                      <a:lnTo>
                        <a:pt x="70" y="311"/>
                      </a:lnTo>
                      <a:lnTo>
                        <a:pt x="87" y="326"/>
                      </a:lnTo>
                      <a:lnTo>
                        <a:pt x="106" y="339"/>
                      </a:lnTo>
                      <a:lnTo>
                        <a:pt x="127" y="353"/>
                      </a:lnTo>
                      <a:lnTo>
                        <a:pt x="148" y="362"/>
                      </a:lnTo>
                      <a:lnTo>
                        <a:pt x="171" y="370"/>
                      </a:lnTo>
                      <a:lnTo>
                        <a:pt x="193" y="375"/>
                      </a:lnTo>
                      <a:lnTo>
                        <a:pt x="216" y="379"/>
                      </a:lnTo>
                      <a:lnTo>
                        <a:pt x="241" y="381"/>
                      </a:lnTo>
                      <a:lnTo>
                        <a:pt x="266" y="379"/>
                      </a:lnTo>
                      <a:lnTo>
                        <a:pt x="290" y="375"/>
                      </a:lnTo>
                      <a:lnTo>
                        <a:pt x="313" y="370"/>
                      </a:lnTo>
                      <a:lnTo>
                        <a:pt x="336" y="362"/>
                      </a:lnTo>
                      <a:lnTo>
                        <a:pt x="357" y="353"/>
                      </a:lnTo>
                      <a:lnTo>
                        <a:pt x="376" y="339"/>
                      </a:lnTo>
                      <a:lnTo>
                        <a:pt x="395" y="326"/>
                      </a:lnTo>
                      <a:lnTo>
                        <a:pt x="412" y="311"/>
                      </a:lnTo>
                      <a:lnTo>
                        <a:pt x="427" y="294"/>
                      </a:lnTo>
                      <a:lnTo>
                        <a:pt x="442" y="275"/>
                      </a:lnTo>
                      <a:lnTo>
                        <a:pt x="453" y="254"/>
                      </a:lnTo>
                      <a:lnTo>
                        <a:pt x="463" y="233"/>
                      </a:lnTo>
                      <a:lnTo>
                        <a:pt x="472" y="212"/>
                      </a:lnTo>
                      <a:lnTo>
                        <a:pt x="478" y="188"/>
                      </a:lnTo>
                      <a:lnTo>
                        <a:pt x="482" y="165"/>
                      </a:lnTo>
                      <a:lnTo>
                        <a:pt x="482" y="140"/>
                      </a:lnTo>
                      <a:close/>
                    </a:path>
                  </a:pathLst>
                </a:custGeom>
                <a:solidFill>
                  <a:srgbClr val="CBCBE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792" name="Freeform 656"/>
                <p:cNvSpPr>
                  <a:spLocks/>
                </p:cNvSpPr>
                <p:nvPr/>
              </p:nvSpPr>
              <p:spPr bwMode="auto">
                <a:xfrm>
                  <a:off x="1599" y="2126"/>
                  <a:ext cx="478" cy="385"/>
                </a:xfrm>
                <a:custGeom>
                  <a:avLst/>
                  <a:gdLst/>
                  <a:ahLst/>
                  <a:cxnLst>
                    <a:cxn ang="0">
                      <a:pos x="478" y="127"/>
                    </a:cxn>
                    <a:cxn ang="0">
                      <a:pos x="472" y="91"/>
                    </a:cxn>
                    <a:cxn ang="0">
                      <a:pos x="461" y="55"/>
                    </a:cxn>
                    <a:cxn ang="0">
                      <a:pos x="446" y="23"/>
                    </a:cxn>
                    <a:cxn ang="0">
                      <a:pos x="429" y="4"/>
                    </a:cxn>
                    <a:cxn ang="0">
                      <a:pos x="434" y="16"/>
                    </a:cxn>
                    <a:cxn ang="0">
                      <a:pos x="453" y="50"/>
                    </a:cxn>
                    <a:cxn ang="0">
                      <a:pos x="467" y="86"/>
                    </a:cxn>
                    <a:cxn ang="0">
                      <a:pos x="472" y="126"/>
                    </a:cxn>
                    <a:cxn ang="0">
                      <a:pos x="472" y="169"/>
                    </a:cxn>
                    <a:cxn ang="0">
                      <a:pos x="463" y="217"/>
                    </a:cxn>
                    <a:cxn ang="0">
                      <a:pos x="446" y="258"/>
                    </a:cxn>
                    <a:cxn ang="0">
                      <a:pos x="421" y="294"/>
                    </a:cxn>
                    <a:cxn ang="0">
                      <a:pos x="389" y="326"/>
                    </a:cxn>
                    <a:cxn ang="0">
                      <a:pos x="351" y="351"/>
                    </a:cxn>
                    <a:cxn ang="0">
                      <a:pos x="309" y="370"/>
                    </a:cxn>
                    <a:cxn ang="0">
                      <a:pos x="264" y="380"/>
                    </a:cxn>
                    <a:cxn ang="0">
                      <a:pos x="216" y="380"/>
                    </a:cxn>
                    <a:cxn ang="0">
                      <a:pos x="171" y="370"/>
                    </a:cxn>
                    <a:cxn ang="0">
                      <a:pos x="127" y="351"/>
                    </a:cxn>
                    <a:cxn ang="0">
                      <a:pos x="91" y="326"/>
                    </a:cxn>
                    <a:cxn ang="0">
                      <a:pos x="59" y="294"/>
                    </a:cxn>
                    <a:cxn ang="0">
                      <a:pos x="34" y="258"/>
                    </a:cxn>
                    <a:cxn ang="0">
                      <a:pos x="15" y="217"/>
                    </a:cxn>
                    <a:cxn ang="0">
                      <a:pos x="7" y="169"/>
                    </a:cxn>
                    <a:cxn ang="0">
                      <a:pos x="7" y="120"/>
                    </a:cxn>
                    <a:cxn ang="0">
                      <a:pos x="9" y="95"/>
                    </a:cxn>
                    <a:cxn ang="0">
                      <a:pos x="2" y="120"/>
                    </a:cxn>
                    <a:cxn ang="0">
                      <a:pos x="2" y="171"/>
                    </a:cxn>
                    <a:cxn ang="0">
                      <a:pos x="11" y="217"/>
                    </a:cxn>
                    <a:cxn ang="0">
                      <a:pos x="30" y="260"/>
                    </a:cxn>
                    <a:cxn ang="0">
                      <a:pos x="55" y="298"/>
                    </a:cxn>
                    <a:cxn ang="0">
                      <a:pos x="87" y="330"/>
                    </a:cxn>
                    <a:cxn ang="0">
                      <a:pos x="125" y="357"/>
                    </a:cxn>
                    <a:cxn ang="0">
                      <a:pos x="169" y="374"/>
                    </a:cxn>
                    <a:cxn ang="0">
                      <a:pos x="214" y="383"/>
                    </a:cxn>
                    <a:cxn ang="0">
                      <a:pos x="264" y="383"/>
                    </a:cxn>
                    <a:cxn ang="0">
                      <a:pos x="311" y="374"/>
                    </a:cxn>
                    <a:cxn ang="0">
                      <a:pos x="353" y="357"/>
                    </a:cxn>
                    <a:cxn ang="0">
                      <a:pos x="391" y="330"/>
                    </a:cxn>
                    <a:cxn ang="0">
                      <a:pos x="425" y="298"/>
                    </a:cxn>
                    <a:cxn ang="0">
                      <a:pos x="449" y="260"/>
                    </a:cxn>
                    <a:cxn ang="0">
                      <a:pos x="468" y="217"/>
                    </a:cxn>
                    <a:cxn ang="0">
                      <a:pos x="478" y="171"/>
                    </a:cxn>
                  </a:cxnLst>
                  <a:rect l="0" t="0" r="r" b="b"/>
                  <a:pathLst>
                    <a:path w="478" h="385">
                      <a:moveTo>
                        <a:pt x="478" y="146"/>
                      </a:moveTo>
                      <a:lnTo>
                        <a:pt x="478" y="127"/>
                      </a:lnTo>
                      <a:lnTo>
                        <a:pt x="476" y="108"/>
                      </a:lnTo>
                      <a:lnTo>
                        <a:pt x="472" y="91"/>
                      </a:lnTo>
                      <a:lnTo>
                        <a:pt x="467" y="72"/>
                      </a:lnTo>
                      <a:lnTo>
                        <a:pt x="461" y="55"/>
                      </a:lnTo>
                      <a:lnTo>
                        <a:pt x="453" y="40"/>
                      </a:lnTo>
                      <a:lnTo>
                        <a:pt x="446" y="23"/>
                      </a:lnTo>
                      <a:lnTo>
                        <a:pt x="434" y="10"/>
                      </a:lnTo>
                      <a:lnTo>
                        <a:pt x="429" y="4"/>
                      </a:lnTo>
                      <a:lnTo>
                        <a:pt x="423" y="0"/>
                      </a:lnTo>
                      <a:lnTo>
                        <a:pt x="434" y="16"/>
                      </a:lnTo>
                      <a:lnTo>
                        <a:pt x="444" y="33"/>
                      </a:lnTo>
                      <a:lnTo>
                        <a:pt x="453" y="50"/>
                      </a:lnTo>
                      <a:lnTo>
                        <a:pt x="461" y="69"/>
                      </a:lnTo>
                      <a:lnTo>
                        <a:pt x="467" y="86"/>
                      </a:lnTo>
                      <a:lnTo>
                        <a:pt x="470" y="107"/>
                      </a:lnTo>
                      <a:lnTo>
                        <a:pt x="472" y="126"/>
                      </a:lnTo>
                      <a:lnTo>
                        <a:pt x="474" y="146"/>
                      </a:lnTo>
                      <a:lnTo>
                        <a:pt x="472" y="169"/>
                      </a:lnTo>
                      <a:lnTo>
                        <a:pt x="468" y="194"/>
                      </a:lnTo>
                      <a:lnTo>
                        <a:pt x="463" y="217"/>
                      </a:lnTo>
                      <a:lnTo>
                        <a:pt x="455" y="237"/>
                      </a:lnTo>
                      <a:lnTo>
                        <a:pt x="446" y="258"/>
                      </a:lnTo>
                      <a:lnTo>
                        <a:pt x="434" y="277"/>
                      </a:lnTo>
                      <a:lnTo>
                        <a:pt x="421" y="294"/>
                      </a:lnTo>
                      <a:lnTo>
                        <a:pt x="406" y="311"/>
                      </a:lnTo>
                      <a:lnTo>
                        <a:pt x="389" y="326"/>
                      </a:lnTo>
                      <a:lnTo>
                        <a:pt x="370" y="340"/>
                      </a:lnTo>
                      <a:lnTo>
                        <a:pt x="351" y="351"/>
                      </a:lnTo>
                      <a:lnTo>
                        <a:pt x="330" y="363"/>
                      </a:lnTo>
                      <a:lnTo>
                        <a:pt x="309" y="370"/>
                      </a:lnTo>
                      <a:lnTo>
                        <a:pt x="286" y="376"/>
                      </a:lnTo>
                      <a:lnTo>
                        <a:pt x="264" y="380"/>
                      </a:lnTo>
                      <a:lnTo>
                        <a:pt x="239" y="380"/>
                      </a:lnTo>
                      <a:lnTo>
                        <a:pt x="216" y="380"/>
                      </a:lnTo>
                      <a:lnTo>
                        <a:pt x="191" y="376"/>
                      </a:lnTo>
                      <a:lnTo>
                        <a:pt x="171" y="370"/>
                      </a:lnTo>
                      <a:lnTo>
                        <a:pt x="148" y="363"/>
                      </a:lnTo>
                      <a:lnTo>
                        <a:pt x="127" y="351"/>
                      </a:lnTo>
                      <a:lnTo>
                        <a:pt x="108" y="340"/>
                      </a:lnTo>
                      <a:lnTo>
                        <a:pt x="91" y="326"/>
                      </a:lnTo>
                      <a:lnTo>
                        <a:pt x="74" y="311"/>
                      </a:lnTo>
                      <a:lnTo>
                        <a:pt x="59" y="294"/>
                      </a:lnTo>
                      <a:lnTo>
                        <a:pt x="45" y="277"/>
                      </a:lnTo>
                      <a:lnTo>
                        <a:pt x="34" y="258"/>
                      </a:lnTo>
                      <a:lnTo>
                        <a:pt x="25" y="237"/>
                      </a:lnTo>
                      <a:lnTo>
                        <a:pt x="15" y="217"/>
                      </a:lnTo>
                      <a:lnTo>
                        <a:pt x="9" y="194"/>
                      </a:lnTo>
                      <a:lnTo>
                        <a:pt x="7" y="169"/>
                      </a:lnTo>
                      <a:lnTo>
                        <a:pt x="6" y="146"/>
                      </a:lnTo>
                      <a:lnTo>
                        <a:pt x="7" y="120"/>
                      </a:lnTo>
                      <a:lnTo>
                        <a:pt x="11" y="95"/>
                      </a:lnTo>
                      <a:lnTo>
                        <a:pt x="9" y="95"/>
                      </a:lnTo>
                      <a:lnTo>
                        <a:pt x="6" y="93"/>
                      </a:lnTo>
                      <a:lnTo>
                        <a:pt x="2" y="120"/>
                      </a:lnTo>
                      <a:lnTo>
                        <a:pt x="0" y="146"/>
                      </a:lnTo>
                      <a:lnTo>
                        <a:pt x="2" y="171"/>
                      </a:lnTo>
                      <a:lnTo>
                        <a:pt x="6" y="194"/>
                      </a:lnTo>
                      <a:lnTo>
                        <a:pt x="11" y="217"/>
                      </a:lnTo>
                      <a:lnTo>
                        <a:pt x="19" y="239"/>
                      </a:lnTo>
                      <a:lnTo>
                        <a:pt x="30" y="260"/>
                      </a:lnTo>
                      <a:lnTo>
                        <a:pt x="42" y="279"/>
                      </a:lnTo>
                      <a:lnTo>
                        <a:pt x="55" y="298"/>
                      </a:lnTo>
                      <a:lnTo>
                        <a:pt x="70" y="315"/>
                      </a:lnTo>
                      <a:lnTo>
                        <a:pt x="87" y="330"/>
                      </a:lnTo>
                      <a:lnTo>
                        <a:pt x="106" y="344"/>
                      </a:lnTo>
                      <a:lnTo>
                        <a:pt x="125" y="357"/>
                      </a:lnTo>
                      <a:lnTo>
                        <a:pt x="146" y="366"/>
                      </a:lnTo>
                      <a:lnTo>
                        <a:pt x="169" y="374"/>
                      </a:lnTo>
                      <a:lnTo>
                        <a:pt x="191" y="380"/>
                      </a:lnTo>
                      <a:lnTo>
                        <a:pt x="214" y="383"/>
                      </a:lnTo>
                      <a:lnTo>
                        <a:pt x="239" y="385"/>
                      </a:lnTo>
                      <a:lnTo>
                        <a:pt x="264" y="383"/>
                      </a:lnTo>
                      <a:lnTo>
                        <a:pt x="288" y="380"/>
                      </a:lnTo>
                      <a:lnTo>
                        <a:pt x="311" y="374"/>
                      </a:lnTo>
                      <a:lnTo>
                        <a:pt x="332" y="366"/>
                      </a:lnTo>
                      <a:lnTo>
                        <a:pt x="353" y="357"/>
                      </a:lnTo>
                      <a:lnTo>
                        <a:pt x="374" y="344"/>
                      </a:lnTo>
                      <a:lnTo>
                        <a:pt x="391" y="330"/>
                      </a:lnTo>
                      <a:lnTo>
                        <a:pt x="408" y="315"/>
                      </a:lnTo>
                      <a:lnTo>
                        <a:pt x="425" y="298"/>
                      </a:lnTo>
                      <a:lnTo>
                        <a:pt x="438" y="279"/>
                      </a:lnTo>
                      <a:lnTo>
                        <a:pt x="449" y="260"/>
                      </a:lnTo>
                      <a:lnTo>
                        <a:pt x="459" y="239"/>
                      </a:lnTo>
                      <a:lnTo>
                        <a:pt x="468" y="217"/>
                      </a:lnTo>
                      <a:lnTo>
                        <a:pt x="474" y="194"/>
                      </a:lnTo>
                      <a:lnTo>
                        <a:pt x="478" y="171"/>
                      </a:lnTo>
                      <a:lnTo>
                        <a:pt x="478" y="146"/>
                      </a:lnTo>
                      <a:close/>
                    </a:path>
                  </a:pathLst>
                </a:custGeom>
                <a:solidFill>
                  <a:srgbClr val="CCCBE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793" name="Freeform 657"/>
                <p:cNvSpPr>
                  <a:spLocks/>
                </p:cNvSpPr>
                <p:nvPr/>
              </p:nvSpPr>
              <p:spPr bwMode="auto">
                <a:xfrm>
                  <a:off x="1603" y="2121"/>
                  <a:ext cx="472" cy="388"/>
                </a:xfrm>
                <a:custGeom>
                  <a:avLst/>
                  <a:gdLst/>
                  <a:ahLst/>
                  <a:cxnLst>
                    <a:cxn ang="0">
                      <a:pos x="472" y="132"/>
                    </a:cxn>
                    <a:cxn ang="0">
                      <a:pos x="464" y="94"/>
                    </a:cxn>
                    <a:cxn ang="0">
                      <a:pos x="453" y="58"/>
                    </a:cxn>
                    <a:cxn ang="0">
                      <a:pos x="436" y="26"/>
                    </a:cxn>
                    <a:cxn ang="0">
                      <a:pos x="419" y="5"/>
                    </a:cxn>
                    <a:cxn ang="0">
                      <a:pos x="425" y="17"/>
                    </a:cxn>
                    <a:cxn ang="0">
                      <a:pos x="445" y="51"/>
                    </a:cxn>
                    <a:cxn ang="0">
                      <a:pos x="459" y="89"/>
                    </a:cxn>
                    <a:cxn ang="0">
                      <a:pos x="466" y="131"/>
                    </a:cxn>
                    <a:cxn ang="0">
                      <a:pos x="466" y="174"/>
                    </a:cxn>
                    <a:cxn ang="0">
                      <a:pos x="457" y="220"/>
                    </a:cxn>
                    <a:cxn ang="0">
                      <a:pos x="440" y="261"/>
                    </a:cxn>
                    <a:cxn ang="0">
                      <a:pos x="415" y="299"/>
                    </a:cxn>
                    <a:cxn ang="0">
                      <a:pos x="383" y="330"/>
                    </a:cxn>
                    <a:cxn ang="0">
                      <a:pos x="347" y="354"/>
                    </a:cxn>
                    <a:cxn ang="0">
                      <a:pos x="305" y="373"/>
                    </a:cxn>
                    <a:cxn ang="0">
                      <a:pos x="260" y="383"/>
                    </a:cxn>
                    <a:cxn ang="0">
                      <a:pos x="212" y="383"/>
                    </a:cxn>
                    <a:cxn ang="0">
                      <a:pos x="167" y="373"/>
                    </a:cxn>
                    <a:cxn ang="0">
                      <a:pos x="125" y="354"/>
                    </a:cxn>
                    <a:cxn ang="0">
                      <a:pos x="89" y="330"/>
                    </a:cxn>
                    <a:cxn ang="0">
                      <a:pos x="57" y="299"/>
                    </a:cxn>
                    <a:cxn ang="0">
                      <a:pos x="32" y="261"/>
                    </a:cxn>
                    <a:cxn ang="0">
                      <a:pos x="15" y="220"/>
                    </a:cxn>
                    <a:cxn ang="0">
                      <a:pos x="5" y="174"/>
                    </a:cxn>
                    <a:cxn ang="0">
                      <a:pos x="5" y="125"/>
                    </a:cxn>
                    <a:cxn ang="0">
                      <a:pos x="7" y="100"/>
                    </a:cxn>
                    <a:cxn ang="0">
                      <a:pos x="0" y="125"/>
                    </a:cxn>
                    <a:cxn ang="0">
                      <a:pos x="0" y="176"/>
                    </a:cxn>
                    <a:cxn ang="0">
                      <a:pos x="9" y="222"/>
                    </a:cxn>
                    <a:cxn ang="0">
                      <a:pos x="28" y="263"/>
                    </a:cxn>
                    <a:cxn ang="0">
                      <a:pos x="53" y="301"/>
                    </a:cxn>
                    <a:cxn ang="0">
                      <a:pos x="85" y="333"/>
                    </a:cxn>
                    <a:cxn ang="0">
                      <a:pos x="123" y="360"/>
                    </a:cxn>
                    <a:cxn ang="0">
                      <a:pos x="165" y="377"/>
                    </a:cxn>
                    <a:cxn ang="0">
                      <a:pos x="212" y="386"/>
                    </a:cxn>
                    <a:cxn ang="0">
                      <a:pos x="260" y="386"/>
                    </a:cxn>
                    <a:cxn ang="0">
                      <a:pos x="305" y="377"/>
                    </a:cxn>
                    <a:cxn ang="0">
                      <a:pos x="349" y="360"/>
                    </a:cxn>
                    <a:cxn ang="0">
                      <a:pos x="387" y="333"/>
                    </a:cxn>
                    <a:cxn ang="0">
                      <a:pos x="419" y="301"/>
                    </a:cxn>
                    <a:cxn ang="0">
                      <a:pos x="444" y="263"/>
                    </a:cxn>
                    <a:cxn ang="0">
                      <a:pos x="461" y="222"/>
                    </a:cxn>
                    <a:cxn ang="0">
                      <a:pos x="470" y="176"/>
                    </a:cxn>
                  </a:cxnLst>
                  <a:rect l="0" t="0" r="r" b="b"/>
                  <a:pathLst>
                    <a:path w="472" h="388">
                      <a:moveTo>
                        <a:pt x="472" y="151"/>
                      </a:moveTo>
                      <a:lnTo>
                        <a:pt x="472" y="132"/>
                      </a:lnTo>
                      <a:lnTo>
                        <a:pt x="468" y="112"/>
                      </a:lnTo>
                      <a:lnTo>
                        <a:pt x="464" y="94"/>
                      </a:lnTo>
                      <a:lnTo>
                        <a:pt x="461" y="76"/>
                      </a:lnTo>
                      <a:lnTo>
                        <a:pt x="453" y="58"/>
                      </a:lnTo>
                      <a:lnTo>
                        <a:pt x="445" y="41"/>
                      </a:lnTo>
                      <a:lnTo>
                        <a:pt x="436" y="26"/>
                      </a:lnTo>
                      <a:lnTo>
                        <a:pt x="426" y="11"/>
                      </a:lnTo>
                      <a:lnTo>
                        <a:pt x="419" y="5"/>
                      </a:lnTo>
                      <a:lnTo>
                        <a:pt x="411" y="0"/>
                      </a:lnTo>
                      <a:lnTo>
                        <a:pt x="425" y="17"/>
                      </a:lnTo>
                      <a:lnTo>
                        <a:pt x="436" y="32"/>
                      </a:lnTo>
                      <a:lnTo>
                        <a:pt x="445" y="51"/>
                      </a:lnTo>
                      <a:lnTo>
                        <a:pt x="453" y="70"/>
                      </a:lnTo>
                      <a:lnTo>
                        <a:pt x="459" y="89"/>
                      </a:lnTo>
                      <a:lnTo>
                        <a:pt x="464" y="110"/>
                      </a:lnTo>
                      <a:lnTo>
                        <a:pt x="466" y="131"/>
                      </a:lnTo>
                      <a:lnTo>
                        <a:pt x="468" y="151"/>
                      </a:lnTo>
                      <a:lnTo>
                        <a:pt x="466" y="174"/>
                      </a:lnTo>
                      <a:lnTo>
                        <a:pt x="463" y="199"/>
                      </a:lnTo>
                      <a:lnTo>
                        <a:pt x="457" y="220"/>
                      </a:lnTo>
                      <a:lnTo>
                        <a:pt x="449" y="240"/>
                      </a:lnTo>
                      <a:lnTo>
                        <a:pt x="440" y="261"/>
                      </a:lnTo>
                      <a:lnTo>
                        <a:pt x="428" y="280"/>
                      </a:lnTo>
                      <a:lnTo>
                        <a:pt x="415" y="299"/>
                      </a:lnTo>
                      <a:lnTo>
                        <a:pt x="400" y="314"/>
                      </a:lnTo>
                      <a:lnTo>
                        <a:pt x="383" y="330"/>
                      </a:lnTo>
                      <a:lnTo>
                        <a:pt x="366" y="343"/>
                      </a:lnTo>
                      <a:lnTo>
                        <a:pt x="347" y="354"/>
                      </a:lnTo>
                      <a:lnTo>
                        <a:pt x="326" y="366"/>
                      </a:lnTo>
                      <a:lnTo>
                        <a:pt x="305" y="373"/>
                      </a:lnTo>
                      <a:lnTo>
                        <a:pt x="282" y="379"/>
                      </a:lnTo>
                      <a:lnTo>
                        <a:pt x="260" y="383"/>
                      </a:lnTo>
                      <a:lnTo>
                        <a:pt x="235" y="383"/>
                      </a:lnTo>
                      <a:lnTo>
                        <a:pt x="212" y="383"/>
                      </a:lnTo>
                      <a:lnTo>
                        <a:pt x="189" y="379"/>
                      </a:lnTo>
                      <a:lnTo>
                        <a:pt x="167" y="373"/>
                      </a:lnTo>
                      <a:lnTo>
                        <a:pt x="146" y="366"/>
                      </a:lnTo>
                      <a:lnTo>
                        <a:pt x="125" y="354"/>
                      </a:lnTo>
                      <a:lnTo>
                        <a:pt x="106" y="343"/>
                      </a:lnTo>
                      <a:lnTo>
                        <a:pt x="89" y="330"/>
                      </a:lnTo>
                      <a:lnTo>
                        <a:pt x="72" y="314"/>
                      </a:lnTo>
                      <a:lnTo>
                        <a:pt x="57" y="299"/>
                      </a:lnTo>
                      <a:lnTo>
                        <a:pt x="43" y="280"/>
                      </a:lnTo>
                      <a:lnTo>
                        <a:pt x="32" y="261"/>
                      </a:lnTo>
                      <a:lnTo>
                        <a:pt x="22" y="240"/>
                      </a:lnTo>
                      <a:lnTo>
                        <a:pt x="15" y="220"/>
                      </a:lnTo>
                      <a:lnTo>
                        <a:pt x="9" y="199"/>
                      </a:lnTo>
                      <a:lnTo>
                        <a:pt x="5" y="174"/>
                      </a:lnTo>
                      <a:lnTo>
                        <a:pt x="3" y="151"/>
                      </a:lnTo>
                      <a:lnTo>
                        <a:pt x="5" y="125"/>
                      </a:lnTo>
                      <a:lnTo>
                        <a:pt x="9" y="102"/>
                      </a:lnTo>
                      <a:lnTo>
                        <a:pt x="7" y="100"/>
                      </a:lnTo>
                      <a:lnTo>
                        <a:pt x="5" y="100"/>
                      </a:lnTo>
                      <a:lnTo>
                        <a:pt x="0" y="125"/>
                      </a:lnTo>
                      <a:lnTo>
                        <a:pt x="0" y="151"/>
                      </a:lnTo>
                      <a:lnTo>
                        <a:pt x="0" y="176"/>
                      </a:lnTo>
                      <a:lnTo>
                        <a:pt x="3" y="199"/>
                      </a:lnTo>
                      <a:lnTo>
                        <a:pt x="9" y="222"/>
                      </a:lnTo>
                      <a:lnTo>
                        <a:pt x="17" y="242"/>
                      </a:lnTo>
                      <a:lnTo>
                        <a:pt x="28" y="263"/>
                      </a:lnTo>
                      <a:lnTo>
                        <a:pt x="40" y="284"/>
                      </a:lnTo>
                      <a:lnTo>
                        <a:pt x="53" y="301"/>
                      </a:lnTo>
                      <a:lnTo>
                        <a:pt x="68" y="318"/>
                      </a:lnTo>
                      <a:lnTo>
                        <a:pt x="85" y="333"/>
                      </a:lnTo>
                      <a:lnTo>
                        <a:pt x="104" y="347"/>
                      </a:lnTo>
                      <a:lnTo>
                        <a:pt x="123" y="360"/>
                      </a:lnTo>
                      <a:lnTo>
                        <a:pt x="144" y="369"/>
                      </a:lnTo>
                      <a:lnTo>
                        <a:pt x="165" y="377"/>
                      </a:lnTo>
                      <a:lnTo>
                        <a:pt x="187" y="383"/>
                      </a:lnTo>
                      <a:lnTo>
                        <a:pt x="212" y="386"/>
                      </a:lnTo>
                      <a:lnTo>
                        <a:pt x="235" y="388"/>
                      </a:lnTo>
                      <a:lnTo>
                        <a:pt x="260" y="386"/>
                      </a:lnTo>
                      <a:lnTo>
                        <a:pt x="282" y="383"/>
                      </a:lnTo>
                      <a:lnTo>
                        <a:pt x="305" y="377"/>
                      </a:lnTo>
                      <a:lnTo>
                        <a:pt x="328" y="369"/>
                      </a:lnTo>
                      <a:lnTo>
                        <a:pt x="349" y="360"/>
                      </a:lnTo>
                      <a:lnTo>
                        <a:pt x="368" y="347"/>
                      </a:lnTo>
                      <a:lnTo>
                        <a:pt x="387" y="333"/>
                      </a:lnTo>
                      <a:lnTo>
                        <a:pt x="404" y="318"/>
                      </a:lnTo>
                      <a:lnTo>
                        <a:pt x="419" y="301"/>
                      </a:lnTo>
                      <a:lnTo>
                        <a:pt x="432" y="284"/>
                      </a:lnTo>
                      <a:lnTo>
                        <a:pt x="444" y="263"/>
                      </a:lnTo>
                      <a:lnTo>
                        <a:pt x="453" y="242"/>
                      </a:lnTo>
                      <a:lnTo>
                        <a:pt x="461" y="222"/>
                      </a:lnTo>
                      <a:lnTo>
                        <a:pt x="468" y="199"/>
                      </a:lnTo>
                      <a:lnTo>
                        <a:pt x="470" y="176"/>
                      </a:lnTo>
                      <a:lnTo>
                        <a:pt x="472" y="151"/>
                      </a:lnTo>
                      <a:close/>
                    </a:path>
                  </a:pathLst>
                </a:custGeom>
                <a:solidFill>
                  <a:srgbClr val="CCCBE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794" name="Freeform 658"/>
                <p:cNvSpPr>
                  <a:spLocks/>
                </p:cNvSpPr>
                <p:nvPr/>
              </p:nvSpPr>
              <p:spPr bwMode="auto">
                <a:xfrm>
                  <a:off x="1605" y="2111"/>
                  <a:ext cx="468" cy="395"/>
                </a:xfrm>
                <a:custGeom>
                  <a:avLst/>
                  <a:gdLst/>
                  <a:ahLst/>
                  <a:cxnLst>
                    <a:cxn ang="0">
                      <a:pos x="466" y="141"/>
                    </a:cxn>
                    <a:cxn ang="0">
                      <a:pos x="461" y="101"/>
                    </a:cxn>
                    <a:cxn ang="0">
                      <a:pos x="447" y="65"/>
                    </a:cxn>
                    <a:cxn ang="0">
                      <a:pos x="428" y="31"/>
                    </a:cxn>
                    <a:cxn ang="0">
                      <a:pos x="409" y="10"/>
                    </a:cxn>
                    <a:cxn ang="0">
                      <a:pos x="402" y="4"/>
                    </a:cxn>
                    <a:cxn ang="0">
                      <a:pos x="413" y="17"/>
                    </a:cxn>
                    <a:cxn ang="0">
                      <a:pos x="436" y="53"/>
                    </a:cxn>
                    <a:cxn ang="0">
                      <a:pos x="453" y="93"/>
                    </a:cxn>
                    <a:cxn ang="0">
                      <a:pos x="462" y="139"/>
                    </a:cxn>
                    <a:cxn ang="0">
                      <a:pos x="462" y="184"/>
                    </a:cxn>
                    <a:cxn ang="0">
                      <a:pos x="453" y="230"/>
                    </a:cxn>
                    <a:cxn ang="0">
                      <a:pos x="436" y="271"/>
                    </a:cxn>
                    <a:cxn ang="0">
                      <a:pos x="411" y="307"/>
                    </a:cxn>
                    <a:cxn ang="0">
                      <a:pos x="379" y="338"/>
                    </a:cxn>
                    <a:cxn ang="0">
                      <a:pos x="343" y="362"/>
                    </a:cxn>
                    <a:cxn ang="0">
                      <a:pos x="301" y="381"/>
                    </a:cxn>
                    <a:cxn ang="0">
                      <a:pos x="258" y="389"/>
                    </a:cxn>
                    <a:cxn ang="0">
                      <a:pos x="210" y="389"/>
                    </a:cxn>
                    <a:cxn ang="0">
                      <a:pos x="165" y="381"/>
                    </a:cxn>
                    <a:cxn ang="0">
                      <a:pos x="125" y="362"/>
                    </a:cxn>
                    <a:cxn ang="0">
                      <a:pos x="87" y="338"/>
                    </a:cxn>
                    <a:cxn ang="0">
                      <a:pos x="56" y="307"/>
                    </a:cxn>
                    <a:cxn ang="0">
                      <a:pos x="32" y="271"/>
                    </a:cxn>
                    <a:cxn ang="0">
                      <a:pos x="15" y="230"/>
                    </a:cxn>
                    <a:cxn ang="0">
                      <a:pos x="5" y="184"/>
                    </a:cxn>
                    <a:cxn ang="0">
                      <a:pos x="5" y="137"/>
                    </a:cxn>
                    <a:cxn ang="0">
                      <a:pos x="7" y="112"/>
                    </a:cxn>
                    <a:cxn ang="0">
                      <a:pos x="1" y="135"/>
                    </a:cxn>
                    <a:cxn ang="0">
                      <a:pos x="1" y="184"/>
                    </a:cxn>
                    <a:cxn ang="0">
                      <a:pos x="9" y="232"/>
                    </a:cxn>
                    <a:cxn ang="0">
                      <a:pos x="28" y="273"/>
                    </a:cxn>
                    <a:cxn ang="0">
                      <a:pos x="53" y="309"/>
                    </a:cxn>
                    <a:cxn ang="0">
                      <a:pos x="85" y="341"/>
                    </a:cxn>
                    <a:cxn ang="0">
                      <a:pos x="121" y="366"/>
                    </a:cxn>
                    <a:cxn ang="0">
                      <a:pos x="165" y="385"/>
                    </a:cxn>
                    <a:cxn ang="0">
                      <a:pos x="210" y="395"/>
                    </a:cxn>
                    <a:cxn ang="0">
                      <a:pos x="258" y="395"/>
                    </a:cxn>
                    <a:cxn ang="0">
                      <a:pos x="303" y="385"/>
                    </a:cxn>
                    <a:cxn ang="0">
                      <a:pos x="345" y="366"/>
                    </a:cxn>
                    <a:cxn ang="0">
                      <a:pos x="383" y="341"/>
                    </a:cxn>
                    <a:cxn ang="0">
                      <a:pos x="415" y="309"/>
                    </a:cxn>
                    <a:cxn ang="0">
                      <a:pos x="440" y="273"/>
                    </a:cxn>
                    <a:cxn ang="0">
                      <a:pos x="457" y="232"/>
                    </a:cxn>
                    <a:cxn ang="0">
                      <a:pos x="466" y="184"/>
                    </a:cxn>
                  </a:cxnLst>
                  <a:rect l="0" t="0" r="r" b="b"/>
                  <a:pathLst>
                    <a:path w="468" h="395">
                      <a:moveTo>
                        <a:pt x="468" y="161"/>
                      </a:moveTo>
                      <a:lnTo>
                        <a:pt x="466" y="141"/>
                      </a:lnTo>
                      <a:lnTo>
                        <a:pt x="464" y="122"/>
                      </a:lnTo>
                      <a:lnTo>
                        <a:pt x="461" y="101"/>
                      </a:lnTo>
                      <a:lnTo>
                        <a:pt x="455" y="84"/>
                      </a:lnTo>
                      <a:lnTo>
                        <a:pt x="447" y="65"/>
                      </a:lnTo>
                      <a:lnTo>
                        <a:pt x="438" y="48"/>
                      </a:lnTo>
                      <a:lnTo>
                        <a:pt x="428" y="31"/>
                      </a:lnTo>
                      <a:lnTo>
                        <a:pt x="417" y="15"/>
                      </a:lnTo>
                      <a:lnTo>
                        <a:pt x="409" y="10"/>
                      </a:lnTo>
                      <a:lnTo>
                        <a:pt x="406" y="6"/>
                      </a:lnTo>
                      <a:lnTo>
                        <a:pt x="402" y="4"/>
                      </a:lnTo>
                      <a:lnTo>
                        <a:pt x="398" y="0"/>
                      </a:lnTo>
                      <a:lnTo>
                        <a:pt x="413" y="17"/>
                      </a:lnTo>
                      <a:lnTo>
                        <a:pt x="424" y="34"/>
                      </a:lnTo>
                      <a:lnTo>
                        <a:pt x="436" y="53"/>
                      </a:lnTo>
                      <a:lnTo>
                        <a:pt x="445" y="74"/>
                      </a:lnTo>
                      <a:lnTo>
                        <a:pt x="453" y="93"/>
                      </a:lnTo>
                      <a:lnTo>
                        <a:pt x="459" y="116"/>
                      </a:lnTo>
                      <a:lnTo>
                        <a:pt x="462" y="139"/>
                      </a:lnTo>
                      <a:lnTo>
                        <a:pt x="462" y="161"/>
                      </a:lnTo>
                      <a:lnTo>
                        <a:pt x="462" y="184"/>
                      </a:lnTo>
                      <a:lnTo>
                        <a:pt x="459" y="207"/>
                      </a:lnTo>
                      <a:lnTo>
                        <a:pt x="453" y="230"/>
                      </a:lnTo>
                      <a:lnTo>
                        <a:pt x="445" y="250"/>
                      </a:lnTo>
                      <a:lnTo>
                        <a:pt x="436" y="271"/>
                      </a:lnTo>
                      <a:lnTo>
                        <a:pt x="424" y="290"/>
                      </a:lnTo>
                      <a:lnTo>
                        <a:pt x="411" y="307"/>
                      </a:lnTo>
                      <a:lnTo>
                        <a:pt x="396" y="323"/>
                      </a:lnTo>
                      <a:lnTo>
                        <a:pt x="379" y="338"/>
                      </a:lnTo>
                      <a:lnTo>
                        <a:pt x="362" y="351"/>
                      </a:lnTo>
                      <a:lnTo>
                        <a:pt x="343" y="362"/>
                      </a:lnTo>
                      <a:lnTo>
                        <a:pt x="322" y="372"/>
                      </a:lnTo>
                      <a:lnTo>
                        <a:pt x="301" y="381"/>
                      </a:lnTo>
                      <a:lnTo>
                        <a:pt x="280" y="387"/>
                      </a:lnTo>
                      <a:lnTo>
                        <a:pt x="258" y="389"/>
                      </a:lnTo>
                      <a:lnTo>
                        <a:pt x="233" y="391"/>
                      </a:lnTo>
                      <a:lnTo>
                        <a:pt x="210" y="389"/>
                      </a:lnTo>
                      <a:lnTo>
                        <a:pt x="187" y="387"/>
                      </a:lnTo>
                      <a:lnTo>
                        <a:pt x="165" y="381"/>
                      </a:lnTo>
                      <a:lnTo>
                        <a:pt x="144" y="372"/>
                      </a:lnTo>
                      <a:lnTo>
                        <a:pt x="125" y="362"/>
                      </a:lnTo>
                      <a:lnTo>
                        <a:pt x="106" y="351"/>
                      </a:lnTo>
                      <a:lnTo>
                        <a:pt x="87" y="338"/>
                      </a:lnTo>
                      <a:lnTo>
                        <a:pt x="72" y="323"/>
                      </a:lnTo>
                      <a:lnTo>
                        <a:pt x="56" y="307"/>
                      </a:lnTo>
                      <a:lnTo>
                        <a:pt x="43" y="290"/>
                      </a:lnTo>
                      <a:lnTo>
                        <a:pt x="32" y="271"/>
                      </a:lnTo>
                      <a:lnTo>
                        <a:pt x="22" y="250"/>
                      </a:lnTo>
                      <a:lnTo>
                        <a:pt x="15" y="230"/>
                      </a:lnTo>
                      <a:lnTo>
                        <a:pt x="9" y="207"/>
                      </a:lnTo>
                      <a:lnTo>
                        <a:pt x="5" y="184"/>
                      </a:lnTo>
                      <a:lnTo>
                        <a:pt x="3" y="161"/>
                      </a:lnTo>
                      <a:lnTo>
                        <a:pt x="5" y="137"/>
                      </a:lnTo>
                      <a:lnTo>
                        <a:pt x="9" y="112"/>
                      </a:lnTo>
                      <a:lnTo>
                        <a:pt x="7" y="112"/>
                      </a:lnTo>
                      <a:lnTo>
                        <a:pt x="5" y="110"/>
                      </a:lnTo>
                      <a:lnTo>
                        <a:pt x="1" y="135"/>
                      </a:lnTo>
                      <a:lnTo>
                        <a:pt x="0" y="161"/>
                      </a:lnTo>
                      <a:lnTo>
                        <a:pt x="1" y="184"/>
                      </a:lnTo>
                      <a:lnTo>
                        <a:pt x="3" y="209"/>
                      </a:lnTo>
                      <a:lnTo>
                        <a:pt x="9" y="232"/>
                      </a:lnTo>
                      <a:lnTo>
                        <a:pt x="19" y="252"/>
                      </a:lnTo>
                      <a:lnTo>
                        <a:pt x="28" y="273"/>
                      </a:lnTo>
                      <a:lnTo>
                        <a:pt x="39" y="292"/>
                      </a:lnTo>
                      <a:lnTo>
                        <a:pt x="53" y="309"/>
                      </a:lnTo>
                      <a:lnTo>
                        <a:pt x="68" y="326"/>
                      </a:lnTo>
                      <a:lnTo>
                        <a:pt x="85" y="341"/>
                      </a:lnTo>
                      <a:lnTo>
                        <a:pt x="102" y="355"/>
                      </a:lnTo>
                      <a:lnTo>
                        <a:pt x="121" y="366"/>
                      </a:lnTo>
                      <a:lnTo>
                        <a:pt x="142" y="378"/>
                      </a:lnTo>
                      <a:lnTo>
                        <a:pt x="165" y="385"/>
                      </a:lnTo>
                      <a:lnTo>
                        <a:pt x="185" y="391"/>
                      </a:lnTo>
                      <a:lnTo>
                        <a:pt x="210" y="395"/>
                      </a:lnTo>
                      <a:lnTo>
                        <a:pt x="233" y="395"/>
                      </a:lnTo>
                      <a:lnTo>
                        <a:pt x="258" y="395"/>
                      </a:lnTo>
                      <a:lnTo>
                        <a:pt x="280" y="391"/>
                      </a:lnTo>
                      <a:lnTo>
                        <a:pt x="303" y="385"/>
                      </a:lnTo>
                      <a:lnTo>
                        <a:pt x="324" y="378"/>
                      </a:lnTo>
                      <a:lnTo>
                        <a:pt x="345" y="366"/>
                      </a:lnTo>
                      <a:lnTo>
                        <a:pt x="364" y="355"/>
                      </a:lnTo>
                      <a:lnTo>
                        <a:pt x="383" y="341"/>
                      </a:lnTo>
                      <a:lnTo>
                        <a:pt x="400" y="326"/>
                      </a:lnTo>
                      <a:lnTo>
                        <a:pt x="415" y="309"/>
                      </a:lnTo>
                      <a:lnTo>
                        <a:pt x="428" y="292"/>
                      </a:lnTo>
                      <a:lnTo>
                        <a:pt x="440" y="273"/>
                      </a:lnTo>
                      <a:lnTo>
                        <a:pt x="449" y="252"/>
                      </a:lnTo>
                      <a:lnTo>
                        <a:pt x="457" y="232"/>
                      </a:lnTo>
                      <a:lnTo>
                        <a:pt x="462" y="209"/>
                      </a:lnTo>
                      <a:lnTo>
                        <a:pt x="466" y="184"/>
                      </a:lnTo>
                      <a:lnTo>
                        <a:pt x="468" y="161"/>
                      </a:lnTo>
                      <a:close/>
                    </a:path>
                  </a:pathLst>
                </a:custGeom>
                <a:solidFill>
                  <a:srgbClr val="CCCCE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795" name="Freeform 659"/>
                <p:cNvSpPr>
                  <a:spLocks/>
                </p:cNvSpPr>
                <p:nvPr/>
              </p:nvSpPr>
              <p:spPr bwMode="auto">
                <a:xfrm>
                  <a:off x="1606" y="2107"/>
                  <a:ext cx="465" cy="397"/>
                </a:xfrm>
                <a:custGeom>
                  <a:avLst/>
                  <a:gdLst/>
                  <a:ahLst/>
                  <a:cxnLst>
                    <a:cxn ang="0">
                      <a:pos x="463" y="145"/>
                    </a:cxn>
                    <a:cxn ang="0">
                      <a:pos x="456" y="103"/>
                    </a:cxn>
                    <a:cxn ang="0">
                      <a:pos x="442" y="65"/>
                    </a:cxn>
                    <a:cxn ang="0">
                      <a:pos x="422" y="31"/>
                    </a:cxn>
                    <a:cxn ang="0">
                      <a:pos x="406" y="12"/>
                    </a:cxn>
                    <a:cxn ang="0">
                      <a:pos x="399" y="6"/>
                    </a:cxn>
                    <a:cxn ang="0">
                      <a:pos x="405" y="17"/>
                    </a:cxn>
                    <a:cxn ang="0">
                      <a:pos x="431" y="53"/>
                    </a:cxn>
                    <a:cxn ang="0">
                      <a:pos x="450" y="95"/>
                    </a:cxn>
                    <a:cxn ang="0">
                      <a:pos x="460" y="141"/>
                    </a:cxn>
                    <a:cxn ang="0">
                      <a:pos x="460" y="188"/>
                    </a:cxn>
                    <a:cxn ang="0">
                      <a:pos x="450" y="234"/>
                    </a:cxn>
                    <a:cxn ang="0">
                      <a:pos x="433" y="273"/>
                    </a:cxn>
                    <a:cxn ang="0">
                      <a:pos x="408" y="309"/>
                    </a:cxn>
                    <a:cxn ang="0">
                      <a:pos x="378" y="340"/>
                    </a:cxn>
                    <a:cxn ang="0">
                      <a:pos x="340" y="364"/>
                    </a:cxn>
                    <a:cxn ang="0">
                      <a:pos x="300" y="382"/>
                    </a:cxn>
                    <a:cxn ang="0">
                      <a:pos x="257" y="391"/>
                    </a:cxn>
                    <a:cxn ang="0">
                      <a:pos x="209" y="391"/>
                    </a:cxn>
                    <a:cxn ang="0">
                      <a:pos x="165" y="382"/>
                    </a:cxn>
                    <a:cxn ang="0">
                      <a:pos x="124" y="364"/>
                    </a:cxn>
                    <a:cxn ang="0">
                      <a:pos x="88" y="340"/>
                    </a:cxn>
                    <a:cxn ang="0">
                      <a:pos x="57" y="309"/>
                    </a:cxn>
                    <a:cxn ang="0">
                      <a:pos x="33" y="273"/>
                    </a:cxn>
                    <a:cxn ang="0">
                      <a:pos x="16" y="234"/>
                    </a:cxn>
                    <a:cxn ang="0">
                      <a:pos x="6" y="188"/>
                    </a:cxn>
                    <a:cxn ang="0">
                      <a:pos x="6" y="141"/>
                    </a:cxn>
                    <a:cxn ang="0">
                      <a:pos x="8" y="116"/>
                    </a:cxn>
                    <a:cxn ang="0">
                      <a:pos x="2" y="139"/>
                    </a:cxn>
                    <a:cxn ang="0">
                      <a:pos x="2" y="188"/>
                    </a:cxn>
                    <a:cxn ang="0">
                      <a:pos x="12" y="234"/>
                    </a:cxn>
                    <a:cxn ang="0">
                      <a:pos x="29" y="275"/>
                    </a:cxn>
                    <a:cxn ang="0">
                      <a:pos x="54" y="313"/>
                    </a:cxn>
                    <a:cxn ang="0">
                      <a:pos x="86" y="344"/>
                    </a:cxn>
                    <a:cxn ang="0">
                      <a:pos x="122" y="368"/>
                    </a:cxn>
                    <a:cxn ang="0">
                      <a:pos x="164" y="387"/>
                    </a:cxn>
                    <a:cxn ang="0">
                      <a:pos x="209" y="397"/>
                    </a:cxn>
                    <a:cxn ang="0">
                      <a:pos x="257" y="397"/>
                    </a:cxn>
                    <a:cxn ang="0">
                      <a:pos x="302" y="387"/>
                    </a:cxn>
                    <a:cxn ang="0">
                      <a:pos x="344" y="368"/>
                    </a:cxn>
                    <a:cxn ang="0">
                      <a:pos x="380" y="344"/>
                    </a:cxn>
                    <a:cxn ang="0">
                      <a:pos x="412" y="313"/>
                    </a:cxn>
                    <a:cxn ang="0">
                      <a:pos x="437" y="275"/>
                    </a:cxn>
                    <a:cxn ang="0">
                      <a:pos x="454" y="234"/>
                    </a:cxn>
                    <a:cxn ang="0">
                      <a:pos x="463" y="188"/>
                    </a:cxn>
                  </a:cxnLst>
                  <a:rect l="0" t="0" r="r" b="b"/>
                  <a:pathLst>
                    <a:path w="465" h="397">
                      <a:moveTo>
                        <a:pt x="465" y="165"/>
                      </a:moveTo>
                      <a:lnTo>
                        <a:pt x="463" y="145"/>
                      </a:lnTo>
                      <a:lnTo>
                        <a:pt x="461" y="124"/>
                      </a:lnTo>
                      <a:lnTo>
                        <a:pt x="456" y="103"/>
                      </a:lnTo>
                      <a:lnTo>
                        <a:pt x="450" y="84"/>
                      </a:lnTo>
                      <a:lnTo>
                        <a:pt x="442" y="65"/>
                      </a:lnTo>
                      <a:lnTo>
                        <a:pt x="433" y="46"/>
                      </a:lnTo>
                      <a:lnTo>
                        <a:pt x="422" y="31"/>
                      </a:lnTo>
                      <a:lnTo>
                        <a:pt x="408" y="14"/>
                      </a:lnTo>
                      <a:lnTo>
                        <a:pt x="406" y="12"/>
                      </a:lnTo>
                      <a:lnTo>
                        <a:pt x="405" y="10"/>
                      </a:lnTo>
                      <a:lnTo>
                        <a:pt x="399" y="6"/>
                      </a:lnTo>
                      <a:lnTo>
                        <a:pt x="389" y="0"/>
                      </a:lnTo>
                      <a:lnTo>
                        <a:pt x="405" y="17"/>
                      </a:lnTo>
                      <a:lnTo>
                        <a:pt x="420" y="35"/>
                      </a:lnTo>
                      <a:lnTo>
                        <a:pt x="431" y="53"/>
                      </a:lnTo>
                      <a:lnTo>
                        <a:pt x="441" y="74"/>
                      </a:lnTo>
                      <a:lnTo>
                        <a:pt x="450" y="95"/>
                      </a:lnTo>
                      <a:lnTo>
                        <a:pt x="456" y="118"/>
                      </a:lnTo>
                      <a:lnTo>
                        <a:pt x="460" y="141"/>
                      </a:lnTo>
                      <a:lnTo>
                        <a:pt x="460" y="165"/>
                      </a:lnTo>
                      <a:lnTo>
                        <a:pt x="460" y="188"/>
                      </a:lnTo>
                      <a:lnTo>
                        <a:pt x="456" y="211"/>
                      </a:lnTo>
                      <a:lnTo>
                        <a:pt x="450" y="234"/>
                      </a:lnTo>
                      <a:lnTo>
                        <a:pt x="442" y="254"/>
                      </a:lnTo>
                      <a:lnTo>
                        <a:pt x="433" y="273"/>
                      </a:lnTo>
                      <a:lnTo>
                        <a:pt x="422" y="292"/>
                      </a:lnTo>
                      <a:lnTo>
                        <a:pt x="408" y="309"/>
                      </a:lnTo>
                      <a:lnTo>
                        <a:pt x="393" y="327"/>
                      </a:lnTo>
                      <a:lnTo>
                        <a:pt x="378" y="340"/>
                      </a:lnTo>
                      <a:lnTo>
                        <a:pt x="359" y="353"/>
                      </a:lnTo>
                      <a:lnTo>
                        <a:pt x="340" y="364"/>
                      </a:lnTo>
                      <a:lnTo>
                        <a:pt x="321" y="374"/>
                      </a:lnTo>
                      <a:lnTo>
                        <a:pt x="300" y="382"/>
                      </a:lnTo>
                      <a:lnTo>
                        <a:pt x="279" y="387"/>
                      </a:lnTo>
                      <a:lnTo>
                        <a:pt x="257" y="391"/>
                      </a:lnTo>
                      <a:lnTo>
                        <a:pt x="232" y="393"/>
                      </a:lnTo>
                      <a:lnTo>
                        <a:pt x="209" y="391"/>
                      </a:lnTo>
                      <a:lnTo>
                        <a:pt x="186" y="387"/>
                      </a:lnTo>
                      <a:lnTo>
                        <a:pt x="165" y="382"/>
                      </a:lnTo>
                      <a:lnTo>
                        <a:pt x="145" y="374"/>
                      </a:lnTo>
                      <a:lnTo>
                        <a:pt x="124" y="364"/>
                      </a:lnTo>
                      <a:lnTo>
                        <a:pt x="105" y="353"/>
                      </a:lnTo>
                      <a:lnTo>
                        <a:pt x="88" y="340"/>
                      </a:lnTo>
                      <a:lnTo>
                        <a:pt x="73" y="327"/>
                      </a:lnTo>
                      <a:lnTo>
                        <a:pt x="57" y="309"/>
                      </a:lnTo>
                      <a:lnTo>
                        <a:pt x="44" y="292"/>
                      </a:lnTo>
                      <a:lnTo>
                        <a:pt x="33" y="273"/>
                      </a:lnTo>
                      <a:lnTo>
                        <a:pt x="23" y="254"/>
                      </a:lnTo>
                      <a:lnTo>
                        <a:pt x="16" y="234"/>
                      </a:lnTo>
                      <a:lnTo>
                        <a:pt x="10" y="211"/>
                      </a:lnTo>
                      <a:lnTo>
                        <a:pt x="6" y="188"/>
                      </a:lnTo>
                      <a:lnTo>
                        <a:pt x="4" y="165"/>
                      </a:lnTo>
                      <a:lnTo>
                        <a:pt x="6" y="141"/>
                      </a:lnTo>
                      <a:lnTo>
                        <a:pt x="10" y="116"/>
                      </a:lnTo>
                      <a:lnTo>
                        <a:pt x="8" y="116"/>
                      </a:lnTo>
                      <a:lnTo>
                        <a:pt x="6" y="116"/>
                      </a:lnTo>
                      <a:lnTo>
                        <a:pt x="2" y="139"/>
                      </a:lnTo>
                      <a:lnTo>
                        <a:pt x="0" y="165"/>
                      </a:lnTo>
                      <a:lnTo>
                        <a:pt x="2" y="188"/>
                      </a:lnTo>
                      <a:lnTo>
                        <a:pt x="6" y="213"/>
                      </a:lnTo>
                      <a:lnTo>
                        <a:pt x="12" y="234"/>
                      </a:lnTo>
                      <a:lnTo>
                        <a:pt x="19" y="254"/>
                      </a:lnTo>
                      <a:lnTo>
                        <a:pt x="29" y="275"/>
                      </a:lnTo>
                      <a:lnTo>
                        <a:pt x="40" y="294"/>
                      </a:lnTo>
                      <a:lnTo>
                        <a:pt x="54" y="313"/>
                      </a:lnTo>
                      <a:lnTo>
                        <a:pt x="69" y="328"/>
                      </a:lnTo>
                      <a:lnTo>
                        <a:pt x="86" y="344"/>
                      </a:lnTo>
                      <a:lnTo>
                        <a:pt x="103" y="357"/>
                      </a:lnTo>
                      <a:lnTo>
                        <a:pt x="122" y="368"/>
                      </a:lnTo>
                      <a:lnTo>
                        <a:pt x="143" y="380"/>
                      </a:lnTo>
                      <a:lnTo>
                        <a:pt x="164" y="387"/>
                      </a:lnTo>
                      <a:lnTo>
                        <a:pt x="186" y="393"/>
                      </a:lnTo>
                      <a:lnTo>
                        <a:pt x="209" y="397"/>
                      </a:lnTo>
                      <a:lnTo>
                        <a:pt x="232" y="397"/>
                      </a:lnTo>
                      <a:lnTo>
                        <a:pt x="257" y="397"/>
                      </a:lnTo>
                      <a:lnTo>
                        <a:pt x="279" y="393"/>
                      </a:lnTo>
                      <a:lnTo>
                        <a:pt x="302" y="387"/>
                      </a:lnTo>
                      <a:lnTo>
                        <a:pt x="323" y="380"/>
                      </a:lnTo>
                      <a:lnTo>
                        <a:pt x="344" y="368"/>
                      </a:lnTo>
                      <a:lnTo>
                        <a:pt x="363" y="357"/>
                      </a:lnTo>
                      <a:lnTo>
                        <a:pt x="380" y="344"/>
                      </a:lnTo>
                      <a:lnTo>
                        <a:pt x="397" y="328"/>
                      </a:lnTo>
                      <a:lnTo>
                        <a:pt x="412" y="313"/>
                      </a:lnTo>
                      <a:lnTo>
                        <a:pt x="425" y="294"/>
                      </a:lnTo>
                      <a:lnTo>
                        <a:pt x="437" y="275"/>
                      </a:lnTo>
                      <a:lnTo>
                        <a:pt x="446" y="254"/>
                      </a:lnTo>
                      <a:lnTo>
                        <a:pt x="454" y="234"/>
                      </a:lnTo>
                      <a:lnTo>
                        <a:pt x="460" y="213"/>
                      </a:lnTo>
                      <a:lnTo>
                        <a:pt x="463" y="188"/>
                      </a:lnTo>
                      <a:lnTo>
                        <a:pt x="465" y="165"/>
                      </a:lnTo>
                      <a:close/>
                    </a:path>
                  </a:pathLst>
                </a:custGeom>
                <a:solidFill>
                  <a:srgbClr val="CDCCE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796" name="Freeform 660"/>
                <p:cNvSpPr>
                  <a:spLocks/>
                </p:cNvSpPr>
                <p:nvPr/>
              </p:nvSpPr>
              <p:spPr bwMode="auto">
                <a:xfrm>
                  <a:off x="1608" y="2106"/>
                  <a:ext cx="459" cy="396"/>
                </a:xfrm>
                <a:custGeom>
                  <a:avLst/>
                  <a:gdLst/>
                  <a:ahLst/>
                  <a:cxnLst>
                    <a:cxn ang="0">
                      <a:pos x="459" y="144"/>
                    </a:cxn>
                    <a:cxn ang="0">
                      <a:pos x="450" y="98"/>
                    </a:cxn>
                    <a:cxn ang="0">
                      <a:pos x="433" y="58"/>
                    </a:cxn>
                    <a:cxn ang="0">
                      <a:pos x="410" y="22"/>
                    </a:cxn>
                    <a:cxn ang="0">
                      <a:pos x="389" y="3"/>
                    </a:cxn>
                    <a:cxn ang="0">
                      <a:pos x="399" y="15"/>
                    </a:cxn>
                    <a:cxn ang="0">
                      <a:pos x="425" y="53"/>
                    </a:cxn>
                    <a:cxn ang="0">
                      <a:pos x="444" y="94"/>
                    </a:cxn>
                    <a:cxn ang="0">
                      <a:pos x="454" y="142"/>
                    </a:cxn>
                    <a:cxn ang="0">
                      <a:pos x="454" y="189"/>
                    </a:cxn>
                    <a:cxn ang="0">
                      <a:pos x="446" y="233"/>
                    </a:cxn>
                    <a:cxn ang="0">
                      <a:pos x="429" y="273"/>
                    </a:cxn>
                    <a:cxn ang="0">
                      <a:pos x="404" y="309"/>
                    </a:cxn>
                    <a:cxn ang="0">
                      <a:pos x="374" y="339"/>
                    </a:cxn>
                    <a:cxn ang="0">
                      <a:pos x="338" y="364"/>
                    </a:cxn>
                    <a:cxn ang="0">
                      <a:pos x="298" y="381"/>
                    </a:cxn>
                    <a:cxn ang="0">
                      <a:pos x="253" y="390"/>
                    </a:cxn>
                    <a:cxn ang="0">
                      <a:pos x="207" y="390"/>
                    </a:cxn>
                    <a:cxn ang="0">
                      <a:pos x="163" y="381"/>
                    </a:cxn>
                    <a:cxn ang="0">
                      <a:pos x="124" y="364"/>
                    </a:cxn>
                    <a:cxn ang="0">
                      <a:pos x="88" y="339"/>
                    </a:cxn>
                    <a:cxn ang="0">
                      <a:pos x="57" y="309"/>
                    </a:cxn>
                    <a:cxn ang="0">
                      <a:pos x="33" y="273"/>
                    </a:cxn>
                    <a:cxn ang="0">
                      <a:pos x="16" y="233"/>
                    </a:cxn>
                    <a:cxn ang="0">
                      <a:pos x="6" y="189"/>
                    </a:cxn>
                    <a:cxn ang="0">
                      <a:pos x="6" y="142"/>
                    </a:cxn>
                    <a:cxn ang="0">
                      <a:pos x="8" y="117"/>
                    </a:cxn>
                    <a:cxn ang="0">
                      <a:pos x="2" y="142"/>
                    </a:cxn>
                    <a:cxn ang="0">
                      <a:pos x="2" y="189"/>
                    </a:cxn>
                    <a:cxn ang="0">
                      <a:pos x="12" y="235"/>
                    </a:cxn>
                    <a:cxn ang="0">
                      <a:pos x="29" y="276"/>
                    </a:cxn>
                    <a:cxn ang="0">
                      <a:pos x="53" y="312"/>
                    </a:cxn>
                    <a:cxn ang="0">
                      <a:pos x="84" y="343"/>
                    </a:cxn>
                    <a:cxn ang="0">
                      <a:pos x="122" y="367"/>
                    </a:cxn>
                    <a:cxn ang="0">
                      <a:pos x="162" y="386"/>
                    </a:cxn>
                    <a:cxn ang="0">
                      <a:pos x="207" y="394"/>
                    </a:cxn>
                    <a:cxn ang="0">
                      <a:pos x="255" y="394"/>
                    </a:cxn>
                    <a:cxn ang="0">
                      <a:pos x="298" y="386"/>
                    </a:cxn>
                    <a:cxn ang="0">
                      <a:pos x="340" y="367"/>
                    </a:cxn>
                    <a:cxn ang="0">
                      <a:pos x="376" y="343"/>
                    </a:cxn>
                    <a:cxn ang="0">
                      <a:pos x="408" y="312"/>
                    </a:cxn>
                    <a:cxn ang="0">
                      <a:pos x="433" y="276"/>
                    </a:cxn>
                    <a:cxn ang="0">
                      <a:pos x="450" y="235"/>
                    </a:cxn>
                    <a:cxn ang="0">
                      <a:pos x="459" y="189"/>
                    </a:cxn>
                  </a:cxnLst>
                  <a:rect l="0" t="0" r="r" b="b"/>
                  <a:pathLst>
                    <a:path w="459" h="396">
                      <a:moveTo>
                        <a:pt x="459" y="166"/>
                      </a:moveTo>
                      <a:lnTo>
                        <a:pt x="459" y="144"/>
                      </a:lnTo>
                      <a:lnTo>
                        <a:pt x="456" y="121"/>
                      </a:lnTo>
                      <a:lnTo>
                        <a:pt x="450" y="98"/>
                      </a:lnTo>
                      <a:lnTo>
                        <a:pt x="442" y="79"/>
                      </a:lnTo>
                      <a:lnTo>
                        <a:pt x="433" y="58"/>
                      </a:lnTo>
                      <a:lnTo>
                        <a:pt x="421" y="39"/>
                      </a:lnTo>
                      <a:lnTo>
                        <a:pt x="410" y="22"/>
                      </a:lnTo>
                      <a:lnTo>
                        <a:pt x="395" y="5"/>
                      </a:lnTo>
                      <a:lnTo>
                        <a:pt x="389" y="3"/>
                      </a:lnTo>
                      <a:lnTo>
                        <a:pt x="382" y="0"/>
                      </a:lnTo>
                      <a:lnTo>
                        <a:pt x="399" y="15"/>
                      </a:lnTo>
                      <a:lnTo>
                        <a:pt x="412" y="34"/>
                      </a:lnTo>
                      <a:lnTo>
                        <a:pt x="425" y="53"/>
                      </a:lnTo>
                      <a:lnTo>
                        <a:pt x="435" y="73"/>
                      </a:lnTo>
                      <a:lnTo>
                        <a:pt x="444" y="94"/>
                      </a:lnTo>
                      <a:lnTo>
                        <a:pt x="450" y="117"/>
                      </a:lnTo>
                      <a:lnTo>
                        <a:pt x="454" y="142"/>
                      </a:lnTo>
                      <a:lnTo>
                        <a:pt x="456" y="166"/>
                      </a:lnTo>
                      <a:lnTo>
                        <a:pt x="454" y="189"/>
                      </a:lnTo>
                      <a:lnTo>
                        <a:pt x="452" y="212"/>
                      </a:lnTo>
                      <a:lnTo>
                        <a:pt x="446" y="233"/>
                      </a:lnTo>
                      <a:lnTo>
                        <a:pt x="439" y="254"/>
                      </a:lnTo>
                      <a:lnTo>
                        <a:pt x="429" y="273"/>
                      </a:lnTo>
                      <a:lnTo>
                        <a:pt x="418" y="292"/>
                      </a:lnTo>
                      <a:lnTo>
                        <a:pt x="404" y="309"/>
                      </a:lnTo>
                      <a:lnTo>
                        <a:pt x="389" y="326"/>
                      </a:lnTo>
                      <a:lnTo>
                        <a:pt x="374" y="339"/>
                      </a:lnTo>
                      <a:lnTo>
                        <a:pt x="357" y="352"/>
                      </a:lnTo>
                      <a:lnTo>
                        <a:pt x="338" y="364"/>
                      </a:lnTo>
                      <a:lnTo>
                        <a:pt x="319" y="373"/>
                      </a:lnTo>
                      <a:lnTo>
                        <a:pt x="298" y="381"/>
                      </a:lnTo>
                      <a:lnTo>
                        <a:pt x="275" y="386"/>
                      </a:lnTo>
                      <a:lnTo>
                        <a:pt x="253" y="390"/>
                      </a:lnTo>
                      <a:lnTo>
                        <a:pt x="230" y="392"/>
                      </a:lnTo>
                      <a:lnTo>
                        <a:pt x="207" y="390"/>
                      </a:lnTo>
                      <a:lnTo>
                        <a:pt x="184" y="386"/>
                      </a:lnTo>
                      <a:lnTo>
                        <a:pt x="163" y="381"/>
                      </a:lnTo>
                      <a:lnTo>
                        <a:pt x="143" y="373"/>
                      </a:lnTo>
                      <a:lnTo>
                        <a:pt x="124" y="364"/>
                      </a:lnTo>
                      <a:lnTo>
                        <a:pt x="105" y="352"/>
                      </a:lnTo>
                      <a:lnTo>
                        <a:pt x="88" y="339"/>
                      </a:lnTo>
                      <a:lnTo>
                        <a:pt x="71" y="326"/>
                      </a:lnTo>
                      <a:lnTo>
                        <a:pt x="57" y="309"/>
                      </a:lnTo>
                      <a:lnTo>
                        <a:pt x="44" y="292"/>
                      </a:lnTo>
                      <a:lnTo>
                        <a:pt x="33" y="273"/>
                      </a:lnTo>
                      <a:lnTo>
                        <a:pt x="23" y="254"/>
                      </a:lnTo>
                      <a:lnTo>
                        <a:pt x="16" y="233"/>
                      </a:lnTo>
                      <a:lnTo>
                        <a:pt x="10" y="212"/>
                      </a:lnTo>
                      <a:lnTo>
                        <a:pt x="6" y="189"/>
                      </a:lnTo>
                      <a:lnTo>
                        <a:pt x="6" y="166"/>
                      </a:lnTo>
                      <a:lnTo>
                        <a:pt x="6" y="142"/>
                      </a:lnTo>
                      <a:lnTo>
                        <a:pt x="10" y="119"/>
                      </a:lnTo>
                      <a:lnTo>
                        <a:pt x="8" y="117"/>
                      </a:lnTo>
                      <a:lnTo>
                        <a:pt x="6" y="117"/>
                      </a:lnTo>
                      <a:lnTo>
                        <a:pt x="2" y="142"/>
                      </a:lnTo>
                      <a:lnTo>
                        <a:pt x="0" y="166"/>
                      </a:lnTo>
                      <a:lnTo>
                        <a:pt x="2" y="189"/>
                      </a:lnTo>
                      <a:lnTo>
                        <a:pt x="6" y="212"/>
                      </a:lnTo>
                      <a:lnTo>
                        <a:pt x="12" y="235"/>
                      </a:lnTo>
                      <a:lnTo>
                        <a:pt x="19" y="255"/>
                      </a:lnTo>
                      <a:lnTo>
                        <a:pt x="29" y="276"/>
                      </a:lnTo>
                      <a:lnTo>
                        <a:pt x="40" y="295"/>
                      </a:lnTo>
                      <a:lnTo>
                        <a:pt x="53" y="312"/>
                      </a:lnTo>
                      <a:lnTo>
                        <a:pt x="69" y="328"/>
                      </a:lnTo>
                      <a:lnTo>
                        <a:pt x="84" y="343"/>
                      </a:lnTo>
                      <a:lnTo>
                        <a:pt x="103" y="356"/>
                      </a:lnTo>
                      <a:lnTo>
                        <a:pt x="122" y="367"/>
                      </a:lnTo>
                      <a:lnTo>
                        <a:pt x="141" y="377"/>
                      </a:lnTo>
                      <a:lnTo>
                        <a:pt x="162" y="386"/>
                      </a:lnTo>
                      <a:lnTo>
                        <a:pt x="184" y="392"/>
                      </a:lnTo>
                      <a:lnTo>
                        <a:pt x="207" y="394"/>
                      </a:lnTo>
                      <a:lnTo>
                        <a:pt x="230" y="396"/>
                      </a:lnTo>
                      <a:lnTo>
                        <a:pt x="255" y="394"/>
                      </a:lnTo>
                      <a:lnTo>
                        <a:pt x="277" y="392"/>
                      </a:lnTo>
                      <a:lnTo>
                        <a:pt x="298" y="386"/>
                      </a:lnTo>
                      <a:lnTo>
                        <a:pt x="319" y="377"/>
                      </a:lnTo>
                      <a:lnTo>
                        <a:pt x="340" y="367"/>
                      </a:lnTo>
                      <a:lnTo>
                        <a:pt x="359" y="356"/>
                      </a:lnTo>
                      <a:lnTo>
                        <a:pt x="376" y="343"/>
                      </a:lnTo>
                      <a:lnTo>
                        <a:pt x="393" y="328"/>
                      </a:lnTo>
                      <a:lnTo>
                        <a:pt x="408" y="312"/>
                      </a:lnTo>
                      <a:lnTo>
                        <a:pt x="421" y="295"/>
                      </a:lnTo>
                      <a:lnTo>
                        <a:pt x="433" y="276"/>
                      </a:lnTo>
                      <a:lnTo>
                        <a:pt x="442" y="255"/>
                      </a:lnTo>
                      <a:lnTo>
                        <a:pt x="450" y="235"/>
                      </a:lnTo>
                      <a:lnTo>
                        <a:pt x="456" y="212"/>
                      </a:lnTo>
                      <a:lnTo>
                        <a:pt x="459" y="189"/>
                      </a:lnTo>
                      <a:lnTo>
                        <a:pt x="459" y="166"/>
                      </a:lnTo>
                      <a:close/>
                    </a:path>
                  </a:pathLst>
                </a:custGeom>
                <a:solidFill>
                  <a:srgbClr val="CDCCE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797" name="Freeform 661"/>
                <p:cNvSpPr>
                  <a:spLocks/>
                </p:cNvSpPr>
                <p:nvPr/>
              </p:nvSpPr>
              <p:spPr bwMode="auto">
                <a:xfrm>
                  <a:off x="1610" y="2104"/>
                  <a:ext cx="456" cy="396"/>
                </a:xfrm>
                <a:custGeom>
                  <a:avLst/>
                  <a:gdLst/>
                  <a:ahLst/>
                  <a:cxnLst>
                    <a:cxn ang="0">
                      <a:pos x="456" y="144"/>
                    </a:cxn>
                    <a:cxn ang="0">
                      <a:pos x="446" y="98"/>
                    </a:cxn>
                    <a:cxn ang="0">
                      <a:pos x="427" y="56"/>
                    </a:cxn>
                    <a:cxn ang="0">
                      <a:pos x="401" y="20"/>
                    </a:cxn>
                    <a:cxn ang="0">
                      <a:pos x="380" y="2"/>
                    </a:cxn>
                    <a:cxn ang="0">
                      <a:pos x="391" y="15"/>
                    </a:cxn>
                    <a:cxn ang="0">
                      <a:pos x="419" y="53"/>
                    </a:cxn>
                    <a:cxn ang="0">
                      <a:pos x="438" y="96"/>
                    </a:cxn>
                    <a:cxn ang="0">
                      <a:pos x="450" y="144"/>
                    </a:cxn>
                    <a:cxn ang="0">
                      <a:pos x="450" y="191"/>
                    </a:cxn>
                    <a:cxn ang="0">
                      <a:pos x="442" y="235"/>
                    </a:cxn>
                    <a:cxn ang="0">
                      <a:pos x="425" y="275"/>
                    </a:cxn>
                    <a:cxn ang="0">
                      <a:pos x="401" y="311"/>
                    </a:cxn>
                    <a:cxn ang="0">
                      <a:pos x="370" y="341"/>
                    </a:cxn>
                    <a:cxn ang="0">
                      <a:pos x="334" y="364"/>
                    </a:cxn>
                    <a:cxn ang="0">
                      <a:pos x="294" y="381"/>
                    </a:cxn>
                    <a:cxn ang="0">
                      <a:pos x="251" y="390"/>
                    </a:cxn>
                    <a:cxn ang="0">
                      <a:pos x="205" y="390"/>
                    </a:cxn>
                    <a:cxn ang="0">
                      <a:pos x="161" y="381"/>
                    </a:cxn>
                    <a:cxn ang="0">
                      <a:pos x="122" y="364"/>
                    </a:cxn>
                    <a:cxn ang="0">
                      <a:pos x="88" y="341"/>
                    </a:cxn>
                    <a:cxn ang="0">
                      <a:pos x="57" y="311"/>
                    </a:cxn>
                    <a:cxn ang="0">
                      <a:pos x="33" y="275"/>
                    </a:cxn>
                    <a:cxn ang="0">
                      <a:pos x="15" y="235"/>
                    </a:cxn>
                    <a:cxn ang="0">
                      <a:pos x="8" y="191"/>
                    </a:cxn>
                    <a:cxn ang="0">
                      <a:pos x="8" y="144"/>
                    </a:cxn>
                    <a:cxn ang="0">
                      <a:pos x="8" y="121"/>
                    </a:cxn>
                    <a:cxn ang="0">
                      <a:pos x="2" y="144"/>
                    </a:cxn>
                    <a:cxn ang="0">
                      <a:pos x="2" y="191"/>
                    </a:cxn>
                    <a:cxn ang="0">
                      <a:pos x="12" y="237"/>
                    </a:cxn>
                    <a:cxn ang="0">
                      <a:pos x="29" y="276"/>
                    </a:cxn>
                    <a:cxn ang="0">
                      <a:pos x="53" y="312"/>
                    </a:cxn>
                    <a:cxn ang="0">
                      <a:pos x="84" y="343"/>
                    </a:cxn>
                    <a:cxn ang="0">
                      <a:pos x="120" y="367"/>
                    </a:cxn>
                    <a:cxn ang="0">
                      <a:pos x="161" y="385"/>
                    </a:cxn>
                    <a:cxn ang="0">
                      <a:pos x="205" y="394"/>
                    </a:cxn>
                    <a:cxn ang="0">
                      <a:pos x="253" y="394"/>
                    </a:cxn>
                    <a:cxn ang="0">
                      <a:pos x="296" y="385"/>
                    </a:cxn>
                    <a:cxn ang="0">
                      <a:pos x="336" y="367"/>
                    </a:cxn>
                    <a:cxn ang="0">
                      <a:pos x="374" y="343"/>
                    </a:cxn>
                    <a:cxn ang="0">
                      <a:pos x="404" y="312"/>
                    </a:cxn>
                    <a:cxn ang="0">
                      <a:pos x="429" y="276"/>
                    </a:cxn>
                    <a:cxn ang="0">
                      <a:pos x="446" y="237"/>
                    </a:cxn>
                    <a:cxn ang="0">
                      <a:pos x="456" y="191"/>
                    </a:cxn>
                  </a:cxnLst>
                  <a:rect l="0" t="0" r="r" b="b"/>
                  <a:pathLst>
                    <a:path w="456" h="396">
                      <a:moveTo>
                        <a:pt x="456" y="168"/>
                      </a:moveTo>
                      <a:lnTo>
                        <a:pt x="456" y="144"/>
                      </a:lnTo>
                      <a:lnTo>
                        <a:pt x="452" y="121"/>
                      </a:lnTo>
                      <a:lnTo>
                        <a:pt x="446" y="98"/>
                      </a:lnTo>
                      <a:lnTo>
                        <a:pt x="437" y="77"/>
                      </a:lnTo>
                      <a:lnTo>
                        <a:pt x="427" y="56"/>
                      </a:lnTo>
                      <a:lnTo>
                        <a:pt x="416" y="38"/>
                      </a:lnTo>
                      <a:lnTo>
                        <a:pt x="401" y="20"/>
                      </a:lnTo>
                      <a:lnTo>
                        <a:pt x="385" y="3"/>
                      </a:lnTo>
                      <a:lnTo>
                        <a:pt x="380" y="2"/>
                      </a:lnTo>
                      <a:lnTo>
                        <a:pt x="374" y="0"/>
                      </a:lnTo>
                      <a:lnTo>
                        <a:pt x="391" y="15"/>
                      </a:lnTo>
                      <a:lnTo>
                        <a:pt x="406" y="34"/>
                      </a:lnTo>
                      <a:lnTo>
                        <a:pt x="419" y="53"/>
                      </a:lnTo>
                      <a:lnTo>
                        <a:pt x="431" y="74"/>
                      </a:lnTo>
                      <a:lnTo>
                        <a:pt x="438" y="96"/>
                      </a:lnTo>
                      <a:lnTo>
                        <a:pt x="446" y="119"/>
                      </a:lnTo>
                      <a:lnTo>
                        <a:pt x="450" y="144"/>
                      </a:lnTo>
                      <a:lnTo>
                        <a:pt x="452" y="168"/>
                      </a:lnTo>
                      <a:lnTo>
                        <a:pt x="450" y="191"/>
                      </a:lnTo>
                      <a:lnTo>
                        <a:pt x="446" y="214"/>
                      </a:lnTo>
                      <a:lnTo>
                        <a:pt x="442" y="235"/>
                      </a:lnTo>
                      <a:lnTo>
                        <a:pt x="435" y="256"/>
                      </a:lnTo>
                      <a:lnTo>
                        <a:pt x="425" y="275"/>
                      </a:lnTo>
                      <a:lnTo>
                        <a:pt x="414" y="294"/>
                      </a:lnTo>
                      <a:lnTo>
                        <a:pt x="401" y="311"/>
                      </a:lnTo>
                      <a:lnTo>
                        <a:pt x="385" y="326"/>
                      </a:lnTo>
                      <a:lnTo>
                        <a:pt x="370" y="341"/>
                      </a:lnTo>
                      <a:lnTo>
                        <a:pt x="353" y="352"/>
                      </a:lnTo>
                      <a:lnTo>
                        <a:pt x="334" y="364"/>
                      </a:lnTo>
                      <a:lnTo>
                        <a:pt x="315" y="373"/>
                      </a:lnTo>
                      <a:lnTo>
                        <a:pt x="294" y="381"/>
                      </a:lnTo>
                      <a:lnTo>
                        <a:pt x="273" y="386"/>
                      </a:lnTo>
                      <a:lnTo>
                        <a:pt x="251" y="390"/>
                      </a:lnTo>
                      <a:lnTo>
                        <a:pt x="228" y="390"/>
                      </a:lnTo>
                      <a:lnTo>
                        <a:pt x="205" y="390"/>
                      </a:lnTo>
                      <a:lnTo>
                        <a:pt x="184" y="386"/>
                      </a:lnTo>
                      <a:lnTo>
                        <a:pt x="161" y="381"/>
                      </a:lnTo>
                      <a:lnTo>
                        <a:pt x="143" y="373"/>
                      </a:lnTo>
                      <a:lnTo>
                        <a:pt x="122" y="364"/>
                      </a:lnTo>
                      <a:lnTo>
                        <a:pt x="105" y="352"/>
                      </a:lnTo>
                      <a:lnTo>
                        <a:pt x="88" y="341"/>
                      </a:lnTo>
                      <a:lnTo>
                        <a:pt x="70" y="326"/>
                      </a:lnTo>
                      <a:lnTo>
                        <a:pt x="57" y="311"/>
                      </a:lnTo>
                      <a:lnTo>
                        <a:pt x="44" y="294"/>
                      </a:lnTo>
                      <a:lnTo>
                        <a:pt x="33" y="275"/>
                      </a:lnTo>
                      <a:lnTo>
                        <a:pt x="23" y="256"/>
                      </a:lnTo>
                      <a:lnTo>
                        <a:pt x="15" y="235"/>
                      </a:lnTo>
                      <a:lnTo>
                        <a:pt x="10" y="214"/>
                      </a:lnTo>
                      <a:lnTo>
                        <a:pt x="8" y="191"/>
                      </a:lnTo>
                      <a:lnTo>
                        <a:pt x="6" y="168"/>
                      </a:lnTo>
                      <a:lnTo>
                        <a:pt x="8" y="144"/>
                      </a:lnTo>
                      <a:lnTo>
                        <a:pt x="12" y="121"/>
                      </a:lnTo>
                      <a:lnTo>
                        <a:pt x="8" y="121"/>
                      </a:lnTo>
                      <a:lnTo>
                        <a:pt x="6" y="119"/>
                      </a:lnTo>
                      <a:lnTo>
                        <a:pt x="2" y="144"/>
                      </a:lnTo>
                      <a:lnTo>
                        <a:pt x="0" y="168"/>
                      </a:lnTo>
                      <a:lnTo>
                        <a:pt x="2" y="191"/>
                      </a:lnTo>
                      <a:lnTo>
                        <a:pt x="6" y="214"/>
                      </a:lnTo>
                      <a:lnTo>
                        <a:pt x="12" y="237"/>
                      </a:lnTo>
                      <a:lnTo>
                        <a:pt x="19" y="257"/>
                      </a:lnTo>
                      <a:lnTo>
                        <a:pt x="29" y="276"/>
                      </a:lnTo>
                      <a:lnTo>
                        <a:pt x="40" y="295"/>
                      </a:lnTo>
                      <a:lnTo>
                        <a:pt x="53" y="312"/>
                      </a:lnTo>
                      <a:lnTo>
                        <a:pt x="69" y="330"/>
                      </a:lnTo>
                      <a:lnTo>
                        <a:pt x="84" y="343"/>
                      </a:lnTo>
                      <a:lnTo>
                        <a:pt x="101" y="356"/>
                      </a:lnTo>
                      <a:lnTo>
                        <a:pt x="120" y="367"/>
                      </a:lnTo>
                      <a:lnTo>
                        <a:pt x="141" y="377"/>
                      </a:lnTo>
                      <a:lnTo>
                        <a:pt x="161" y="385"/>
                      </a:lnTo>
                      <a:lnTo>
                        <a:pt x="182" y="390"/>
                      </a:lnTo>
                      <a:lnTo>
                        <a:pt x="205" y="394"/>
                      </a:lnTo>
                      <a:lnTo>
                        <a:pt x="228" y="396"/>
                      </a:lnTo>
                      <a:lnTo>
                        <a:pt x="253" y="394"/>
                      </a:lnTo>
                      <a:lnTo>
                        <a:pt x="275" y="390"/>
                      </a:lnTo>
                      <a:lnTo>
                        <a:pt x="296" y="385"/>
                      </a:lnTo>
                      <a:lnTo>
                        <a:pt x="317" y="377"/>
                      </a:lnTo>
                      <a:lnTo>
                        <a:pt x="336" y="367"/>
                      </a:lnTo>
                      <a:lnTo>
                        <a:pt x="355" y="356"/>
                      </a:lnTo>
                      <a:lnTo>
                        <a:pt x="374" y="343"/>
                      </a:lnTo>
                      <a:lnTo>
                        <a:pt x="389" y="330"/>
                      </a:lnTo>
                      <a:lnTo>
                        <a:pt x="404" y="312"/>
                      </a:lnTo>
                      <a:lnTo>
                        <a:pt x="418" y="295"/>
                      </a:lnTo>
                      <a:lnTo>
                        <a:pt x="429" y="276"/>
                      </a:lnTo>
                      <a:lnTo>
                        <a:pt x="438" y="257"/>
                      </a:lnTo>
                      <a:lnTo>
                        <a:pt x="446" y="237"/>
                      </a:lnTo>
                      <a:lnTo>
                        <a:pt x="452" y="214"/>
                      </a:lnTo>
                      <a:lnTo>
                        <a:pt x="456" y="191"/>
                      </a:lnTo>
                      <a:lnTo>
                        <a:pt x="456" y="168"/>
                      </a:lnTo>
                      <a:close/>
                    </a:path>
                  </a:pathLst>
                </a:custGeom>
                <a:solidFill>
                  <a:srgbClr val="CDCCE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798" name="Freeform 662"/>
                <p:cNvSpPr>
                  <a:spLocks/>
                </p:cNvSpPr>
                <p:nvPr/>
              </p:nvSpPr>
              <p:spPr bwMode="auto">
                <a:xfrm>
                  <a:off x="1614" y="2102"/>
                  <a:ext cx="450" cy="396"/>
                </a:xfrm>
                <a:custGeom>
                  <a:avLst/>
                  <a:gdLst/>
                  <a:ahLst/>
                  <a:cxnLst>
                    <a:cxn ang="0">
                      <a:pos x="448" y="146"/>
                    </a:cxn>
                    <a:cxn ang="0">
                      <a:pos x="438" y="98"/>
                    </a:cxn>
                    <a:cxn ang="0">
                      <a:pos x="419" y="57"/>
                    </a:cxn>
                    <a:cxn ang="0">
                      <a:pos x="393" y="19"/>
                    </a:cxn>
                    <a:cxn ang="0">
                      <a:pos x="370" y="2"/>
                    </a:cxn>
                    <a:cxn ang="0">
                      <a:pos x="381" y="15"/>
                    </a:cxn>
                    <a:cxn ang="0">
                      <a:pos x="412" y="53"/>
                    </a:cxn>
                    <a:cxn ang="0">
                      <a:pos x="433" y="96"/>
                    </a:cxn>
                    <a:cxn ang="0">
                      <a:pos x="444" y="144"/>
                    </a:cxn>
                    <a:cxn ang="0">
                      <a:pos x="444" y="193"/>
                    </a:cxn>
                    <a:cxn ang="0">
                      <a:pos x="434" y="235"/>
                    </a:cxn>
                    <a:cxn ang="0">
                      <a:pos x="419" y="275"/>
                    </a:cxn>
                    <a:cxn ang="0">
                      <a:pos x="395" y="311"/>
                    </a:cxn>
                    <a:cxn ang="0">
                      <a:pos x="364" y="341"/>
                    </a:cxn>
                    <a:cxn ang="0">
                      <a:pos x="330" y="364"/>
                    </a:cxn>
                    <a:cxn ang="0">
                      <a:pos x="290" y="381"/>
                    </a:cxn>
                    <a:cxn ang="0">
                      <a:pos x="247" y="390"/>
                    </a:cxn>
                    <a:cxn ang="0">
                      <a:pos x="201" y="390"/>
                    </a:cxn>
                    <a:cxn ang="0">
                      <a:pos x="159" y="381"/>
                    </a:cxn>
                    <a:cxn ang="0">
                      <a:pos x="120" y="364"/>
                    </a:cxn>
                    <a:cxn ang="0">
                      <a:pos x="84" y="341"/>
                    </a:cxn>
                    <a:cxn ang="0">
                      <a:pos x="55" y="311"/>
                    </a:cxn>
                    <a:cxn ang="0">
                      <a:pos x="30" y="275"/>
                    </a:cxn>
                    <a:cxn ang="0">
                      <a:pos x="13" y="235"/>
                    </a:cxn>
                    <a:cxn ang="0">
                      <a:pos x="6" y="193"/>
                    </a:cxn>
                    <a:cxn ang="0">
                      <a:pos x="6" y="146"/>
                    </a:cxn>
                    <a:cxn ang="0">
                      <a:pos x="8" y="123"/>
                    </a:cxn>
                    <a:cxn ang="0">
                      <a:pos x="0" y="146"/>
                    </a:cxn>
                    <a:cxn ang="0">
                      <a:pos x="0" y="193"/>
                    </a:cxn>
                    <a:cxn ang="0">
                      <a:pos x="10" y="237"/>
                    </a:cxn>
                    <a:cxn ang="0">
                      <a:pos x="27" y="277"/>
                    </a:cxn>
                    <a:cxn ang="0">
                      <a:pos x="51" y="313"/>
                    </a:cxn>
                    <a:cxn ang="0">
                      <a:pos x="82" y="343"/>
                    </a:cxn>
                    <a:cxn ang="0">
                      <a:pos x="118" y="368"/>
                    </a:cxn>
                    <a:cxn ang="0">
                      <a:pos x="157" y="385"/>
                    </a:cxn>
                    <a:cxn ang="0">
                      <a:pos x="201" y="394"/>
                    </a:cxn>
                    <a:cxn ang="0">
                      <a:pos x="247" y="394"/>
                    </a:cxn>
                    <a:cxn ang="0">
                      <a:pos x="292" y="385"/>
                    </a:cxn>
                    <a:cxn ang="0">
                      <a:pos x="332" y="368"/>
                    </a:cxn>
                    <a:cxn ang="0">
                      <a:pos x="368" y="343"/>
                    </a:cxn>
                    <a:cxn ang="0">
                      <a:pos x="398" y="313"/>
                    </a:cxn>
                    <a:cxn ang="0">
                      <a:pos x="423" y="277"/>
                    </a:cxn>
                    <a:cxn ang="0">
                      <a:pos x="440" y="237"/>
                    </a:cxn>
                    <a:cxn ang="0">
                      <a:pos x="448" y="193"/>
                    </a:cxn>
                  </a:cxnLst>
                  <a:rect l="0" t="0" r="r" b="b"/>
                  <a:pathLst>
                    <a:path w="450" h="396">
                      <a:moveTo>
                        <a:pt x="450" y="170"/>
                      </a:moveTo>
                      <a:lnTo>
                        <a:pt x="448" y="146"/>
                      </a:lnTo>
                      <a:lnTo>
                        <a:pt x="444" y="121"/>
                      </a:lnTo>
                      <a:lnTo>
                        <a:pt x="438" y="98"/>
                      </a:lnTo>
                      <a:lnTo>
                        <a:pt x="429" y="77"/>
                      </a:lnTo>
                      <a:lnTo>
                        <a:pt x="419" y="57"/>
                      </a:lnTo>
                      <a:lnTo>
                        <a:pt x="406" y="38"/>
                      </a:lnTo>
                      <a:lnTo>
                        <a:pt x="393" y="19"/>
                      </a:lnTo>
                      <a:lnTo>
                        <a:pt x="376" y="4"/>
                      </a:lnTo>
                      <a:lnTo>
                        <a:pt x="370" y="2"/>
                      </a:lnTo>
                      <a:lnTo>
                        <a:pt x="364" y="0"/>
                      </a:lnTo>
                      <a:lnTo>
                        <a:pt x="381" y="15"/>
                      </a:lnTo>
                      <a:lnTo>
                        <a:pt x="397" y="34"/>
                      </a:lnTo>
                      <a:lnTo>
                        <a:pt x="412" y="53"/>
                      </a:lnTo>
                      <a:lnTo>
                        <a:pt x="423" y="74"/>
                      </a:lnTo>
                      <a:lnTo>
                        <a:pt x="433" y="96"/>
                      </a:lnTo>
                      <a:lnTo>
                        <a:pt x="440" y="119"/>
                      </a:lnTo>
                      <a:lnTo>
                        <a:pt x="444" y="144"/>
                      </a:lnTo>
                      <a:lnTo>
                        <a:pt x="446" y="170"/>
                      </a:lnTo>
                      <a:lnTo>
                        <a:pt x="444" y="193"/>
                      </a:lnTo>
                      <a:lnTo>
                        <a:pt x="440" y="214"/>
                      </a:lnTo>
                      <a:lnTo>
                        <a:pt x="434" y="235"/>
                      </a:lnTo>
                      <a:lnTo>
                        <a:pt x="427" y="256"/>
                      </a:lnTo>
                      <a:lnTo>
                        <a:pt x="419" y="275"/>
                      </a:lnTo>
                      <a:lnTo>
                        <a:pt x="408" y="294"/>
                      </a:lnTo>
                      <a:lnTo>
                        <a:pt x="395" y="311"/>
                      </a:lnTo>
                      <a:lnTo>
                        <a:pt x="381" y="326"/>
                      </a:lnTo>
                      <a:lnTo>
                        <a:pt x="364" y="341"/>
                      </a:lnTo>
                      <a:lnTo>
                        <a:pt x="347" y="352"/>
                      </a:lnTo>
                      <a:lnTo>
                        <a:pt x="330" y="364"/>
                      </a:lnTo>
                      <a:lnTo>
                        <a:pt x="311" y="373"/>
                      </a:lnTo>
                      <a:lnTo>
                        <a:pt x="290" y="381"/>
                      </a:lnTo>
                      <a:lnTo>
                        <a:pt x="269" y="387"/>
                      </a:lnTo>
                      <a:lnTo>
                        <a:pt x="247" y="390"/>
                      </a:lnTo>
                      <a:lnTo>
                        <a:pt x="224" y="390"/>
                      </a:lnTo>
                      <a:lnTo>
                        <a:pt x="201" y="390"/>
                      </a:lnTo>
                      <a:lnTo>
                        <a:pt x="180" y="387"/>
                      </a:lnTo>
                      <a:lnTo>
                        <a:pt x="159" y="381"/>
                      </a:lnTo>
                      <a:lnTo>
                        <a:pt x="139" y="373"/>
                      </a:lnTo>
                      <a:lnTo>
                        <a:pt x="120" y="364"/>
                      </a:lnTo>
                      <a:lnTo>
                        <a:pt x="101" y="352"/>
                      </a:lnTo>
                      <a:lnTo>
                        <a:pt x="84" y="341"/>
                      </a:lnTo>
                      <a:lnTo>
                        <a:pt x="68" y="326"/>
                      </a:lnTo>
                      <a:lnTo>
                        <a:pt x="55" y="311"/>
                      </a:lnTo>
                      <a:lnTo>
                        <a:pt x="42" y="294"/>
                      </a:lnTo>
                      <a:lnTo>
                        <a:pt x="30" y="275"/>
                      </a:lnTo>
                      <a:lnTo>
                        <a:pt x="21" y="256"/>
                      </a:lnTo>
                      <a:lnTo>
                        <a:pt x="13" y="235"/>
                      </a:lnTo>
                      <a:lnTo>
                        <a:pt x="8" y="214"/>
                      </a:lnTo>
                      <a:lnTo>
                        <a:pt x="6" y="193"/>
                      </a:lnTo>
                      <a:lnTo>
                        <a:pt x="4" y="170"/>
                      </a:lnTo>
                      <a:lnTo>
                        <a:pt x="6" y="146"/>
                      </a:lnTo>
                      <a:lnTo>
                        <a:pt x="10" y="123"/>
                      </a:lnTo>
                      <a:lnTo>
                        <a:pt x="8" y="123"/>
                      </a:lnTo>
                      <a:lnTo>
                        <a:pt x="4" y="123"/>
                      </a:lnTo>
                      <a:lnTo>
                        <a:pt x="0" y="146"/>
                      </a:lnTo>
                      <a:lnTo>
                        <a:pt x="0" y="170"/>
                      </a:lnTo>
                      <a:lnTo>
                        <a:pt x="0" y="193"/>
                      </a:lnTo>
                      <a:lnTo>
                        <a:pt x="4" y="216"/>
                      </a:lnTo>
                      <a:lnTo>
                        <a:pt x="10" y="237"/>
                      </a:lnTo>
                      <a:lnTo>
                        <a:pt x="17" y="258"/>
                      </a:lnTo>
                      <a:lnTo>
                        <a:pt x="27" y="277"/>
                      </a:lnTo>
                      <a:lnTo>
                        <a:pt x="38" y="296"/>
                      </a:lnTo>
                      <a:lnTo>
                        <a:pt x="51" y="313"/>
                      </a:lnTo>
                      <a:lnTo>
                        <a:pt x="65" y="330"/>
                      </a:lnTo>
                      <a:lnTo>
                        <a:pt x="82" y="343"/>
                      </a:lnTo>
                      <a:lnTo>
                        <a:pt x="99" y="356"/>
                      </a:lnTo>
                      <a:lnTo>
                        <a:pt x="118" y="368"/>
                      </a:lnTo>
                      <a:lnTo>
                        <a:pt x="137" y="377"/>
                      </a:lnTo>
                      <a:lnTo>
                        <a:pt x="157" y="385"/>
                      </a:lnTo>
                      <a:lnTo>
                        <a:pt x="178" y="390"/>
                      </a:lnTo>
                      <a:lnTo>
                        <a:pt x="201" y="394"/>
                      </a:lnTo>
                      <a:lnTo>
                        <a:pt x="224" y="396"/>
                      </a:lnTo>
                      <a:lnTo>
                        <a:pt x="247" y="394"/>
                      </a:lnTo>
                      <a:lnTo>
                        <a:pt x="269" y="390"/>
                      </a:lnTo>
                      <a:lnTo>
                        <a:pt x="292" y="385"/>
                      </a:lnTo>
                      <a:lnTo>
                        <a:pt x="313" y="377"/>
                      </a:lnTo>
                      <a:lnTo>
                        <a:pt x="332" y="368"/>
                      </a:lnTo>
                      <a:lnTo>
                        <a:pt x="351" y="356"/>
                      </a:lnTo>
                      <a:lnTo>
                        <a:pt x="368" y="343"/>
                      </a:lnTo>
                      <a:lnTo>
                        <a:pt x="383" y="330"/>
                      </a:lnTo>
                      <a:lnTo>
                        <a:pt x="398" y="313"/>
                      </a:lnTo>
                      <a:lnTo>
                        <a:pt x="412" y="296"/>
                      </a:lnTo>
                      <a:lnTo>
                        <a:pt x="423" y="277"/>
                      </a:lnTo>
                      <a:lnTo>
                        <a:pt x="433" y="258"/>
                      </a:lnTo>
                      <a:lnTo>
                        <a:pt x="440" y="237"/>
                      </a:lnTo>
                      <a:lnTo>
                        <a:pt x="446" y="216"/>
                      </a:lnTo>
                      <a:lnTo>
                        <a:pt x="448" y="193"/>
                      </a:lnTo>
                      <a:lnTo>
                        <a:pt x="450" y="170"/>
                      </a:lnTo>
                      <a:close/>
                    </a:path>
                  </a:pathLst>
                </a:custGeom>
                <a:solidFill>
                  <a:srgbClr val="CECEE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799" name="Freeform 663"/>
                <p:cNvSpPr>
                  <a:spLocks/>
                </p:cNvSpPr>
                <p:nvPr/>
              </p:nvSpPr>
              <p:spPr bwMode="auto">
                <a:xfrm>
                  <a:off x="1616" y="2100"/>
                  <a:ext cx="446" cy="394"/>
                </a:xfrm>
                <a:custGeom>
                  <a:avLst/>
                  <a:gdLst/>
                  <a:ahLst/>
                  <a:cxnLst>
                    <a:cxn ang="0">
                      <a:pos x="444" y="148"/>
                    </a:cxn>
                    <a:cxn ang="0">
                      <a:pos x="432" y="100"/>
                    </a:cxn>
                    <a:cxn ang="0">
                      <a:pos x="413" y="57"/>
                    </a:cxn>
                    <a:cxn ang="0">
                      <a:pos x="385" y="19"/>
                    </a:cxn>
                    <a:cxn ang="0">
                      <a:pos x="362" y="2"/>
                    </a:cxn>
                    <a:cxn ang="0">
                      <a:pos x="376" y="15"/>
                    </a:cxn>
                    <a:cxn ang="0">
                      <a:pos x="406" y="53"/>
                    </a:cxn>
                    <a:cxn ang="0">
                      <a:pos x="427" y="97"/>
                    </a:cxn>
                    <a:cxn ang="0">
                      <a:pos x="440" y="146"/>
                    </a:cxn>
                    <a:cxn ang="0">
                      <a:pos x="440" y="195"/>
                    </a:cxn>
                    <a:cxn ang="0">
                      <a:pos x="431" y="237"/>
                    </a:cxn>
                    <a:cxn ang="0">
                      <a:pos x="413" y="277"/>
                    </a:cxn>
                    <a:cxn ang="0">
                      <a:pos x="391" y="311"/>
                    </a:cxn>
                    <a:cxn ang="0">
                      <a:pos x="362" y="341"/>
                    </a:cxn>
                    <a:cxn ang="0">
                      <a:pos x="326" y="364"/>
                    </a:cxn>
                    <a:cxn ang="0">
                      <a:pos x="288" y="381"/>
                    </a:cxn>
                    <a:cxn ang="0">
                      <a:pos x="245" y="389"/>
                    </a:cxn>
                    <a:cxn ang="0">
                      <a:pos x="201" y="389"/>
                    </a:cxn>
                    <a:cxn ang="0">
                      <a:pos x="157" y="381"/>
                    </a:cxn>
                    <a:cxn ang="0">
                      <a:pos x="119" y="364"/>
                    </a:cxn>
                    <a:cxn ang="0">
                      <a:pos x="83" y="341"/>
                    </a:cxn>
                    <a:cxn ang="0">
                      <a:pos x="55" y="311"/>
                    </a:cxn>
                    <a:cxn ang="0">
                      <a:pos x="30" y="277"/>
                    </a:cxn>
                    <a:cxn ang="0">
                      <a:pos x="15" y="237"/>
                    </a:cxn>
                    <a:cxn ang="0">
                      <a:pos x="6" y="195"/>
                    </a:cxn>
                    <a:cxn ang="0">
                      <a:pos x="6" y="150"/>
                    </a:cxn>
                    <a:cxn ang="0">
                      <a:pos x="8" y="125"/>
                    </a:cxn>
                    <a:cxn ang="0">
                      <a:pos x="2" y="148"/>
                    </a:cxn>
                    <a:cxn ang="0">
                      <a:pos x="2" y="195"/>
                    </a:cxn>
                    <a:cxn ang="0">
                      <a:pos x="9" y="239"/>
                    </a:cxn>
                    <a:cxn ang="0">
                      <a:pos x="27" y="279"/>
                    </a:cxn>
                    <a:cxn ang="0">
                      <a:pos x="51" y="315"/>
                    </a:cxn>
                    <a:cxn ang="0">
                      <a:pos x="82" y="345"/>
                    </a:cxn>
                    <a:cxn ang="0">
                      <a:pos x="116" y="368"/>
                    </a:cxn>
                    <a:cxn ang="0">
                      <a:pos x="155" y="385"/>
                    </a:cxn>
                    <a:cxn ang="0">
                      <a:pos x="199" y="394"/>
                    </a:cxn>
                    <a:cxn ang="0">
                      <a:pos x="245" y="394"/>
                    </a:cxn>
                    <a:cxn ang="0">
                      <a:pos x="288" y="385"/>
                    </a:cxn>
                    <a:cxn ang="0">
                      <a:pos x="328" y="368"/>
                    </a:cxn>
                    <a:cxn ang="0">
                      <a:pos x="364" y="345"/>
                    </a:cxn>
                    <a:cxn ang="0">
                      <a:pos x="395" y="315"/>
                    </a:cxn>
                    <a:cxn ang="0">
                      <a:pos x="419" y="279"/>
                    </a:cxn>
                    <a:cxn ang="0">
                      <a:pos x="436" y="239"/>
                    </a:cxn>
                    <a:cxn ang="0">
                      <a:pos x="444" y="195"/>
                    </a:cxn>
                  </a:cxnLst>
                  <a:rect l="0" t="0" r="r" b="b"/>
                  <a:pathLst>
                    <a:path w="446" h="394">
                      <a:moveTo>
                        <a:pt x="446" y="172"/>
                      </a:moveTo>
                      <a:lnTo>
                        <a:pt x="444" y="148"/>
                      </a:lnTo>
                      <a:lnTo>
                        <a:pt x="440" y="123"/>
                      </a:lnTo>
                      <a:lnTo>
                        <a:pt x="432" y="100"/>
                      </a:lnTo>
                      <a:lnTo>
                        <a:pt x="425" y="78"/>
                      </a:lnTo>
                      <a:lnTo>
                        <a:pt x="413" y="57"/>
                      </a:lnTo>
                      <a:lnTo>
                        <a:pt x="400" y="38"/>
                      </a:lnTo>
                      <a:lnTo>
                        <a:pt x="385" y="19"/>
                      </a:lnTo>
                      <a:lnTo>
                        <a:pt x="368" y="4"/>
                      </a:lnTo>
                      <a:lnTo>
                        <a:pt x="362" y="2"/>
                      </a:lnTo>
                      <a:lnTo>
                        <a:pt x="357" y="0"/>
                      </a:lnTo>
                      <a:lnTo>
                        <a:pt x="376" y="15"/>
                      </a:lnTo>
                      <a:lnTo>
                        <a:pt x="391" y="34"/>
                      </a:lnTo>
                      <a:lnTo>
                        <a:pt x="406" y="53"/>
                      </a:lnTo>
                      <a:lnTo>
                        <a:pt x="417" y="74"/>
                      </a:lnTo>
                      <a:lnTo>
                        <a:pt x="427" y="97"/>
                      </a:lnTo>
                      <a:lnTo>
                        <a:pt x="434" y="121"/>
                      </a:lnTo>
                      <a:lnTo>
                        <a:pt x="440" y="146"/>
                      </a:lnTo>
                      <a:lnTo>
                        <a:pt x="440" y="172"/>
                      </a:lnTo>
                      <a:lnTo>
                        <a:pt x="440" y="195"/>
                      </a:lnTo>
                      <a:lnTo>
                        <a:pt x="436" y="216"/>
                      </a:lnTo>
                      <a:lnTo>
                        <a:pt x="431" y="237"/>
                      </a:lnTo>
                      <a:lnTo>
                        <a:pt x="423" y="258"/>
                      </a:lnTo>
                      <a:lnTo>
                        <a:pt x="413" y="277"/>
                      </a:lnTo>
                      <a:lnTo>
                        <a:pt x="404" y="294"/>
                      </a:lnTo>
                      <a:lnTo>
                        <a:pt x="391" y="311"/>
                      </a:lnTo>
                      <a:lnTo>
                        <a:pt x="377" y="326"/>
                      </a:lnTo>
                      <a:lnTo>
                        <a:pt x="362" y="341"/>
                      </a:lnTo>
                      <a:lnTo>
                        <a:pt x="345" y="352"/>
                      </a:lnTo>
                      <a:lnTo>
                        <a:pt x="326" y="364"/>
                      </a:lnTo>
                      <a:lnTo>
                        <a:pt x="307" y="373"/>
                      </a:lnTo>
                      <a:lnTo>
                        <a:pt x="288" y="381"/>
                      </a:lnTo>
                      <a:lnTo>
                        <a:pt x="267" y="387"/>
                      </a:lnTo>
                      <a:lnTo>
                        <a:pt x="245" y="389"/>
                      </a:lnTo>
                      <a:lnTo>
                        <a:pt x="222" y="390"/>
                      </a:lnTo>
                      <a:lnTo>
                        <a:pt x="201" y="389"/>
                      </a:lnTo>
                      <a:lnTo>
                        <a:pt x="178" y="387"/>
                      </a:lnTo>
                      <a:lnTo>
                        <a:pt x="157" y="381"/>
                      </a:lnTo>
                      <a:lnTo>
                        <a:pt x="138" y="373"/>
                      </a:lnTo>
                      <a:lnTo>
                        <a:pt x="119" y="364"/>
                      </a:lnTo>
                      <a:lnTo>
                        <a:pt x="100" y="352"/>
                      </a:lnTo>
                      <a:lnTo>
                        <a:pt x="83" y="341"/>
                      </a:lnTo>
                      <a:lnTo>
                        <a:pt x="68" y="326"/>
                      </a:lnTo>
                      <a:lnTo>
                        <a:pt x="55" y="311"/>
                      </a:lnTo>
                      <a:lnTo>
                        <a:pt x="42" y="294"/>
                      </a:lnTo>
                      <a:lnTo>
                        <a:pt x="30" y="277"/>
                      </a:lnTo>
                      <a:lnTo>
                        <a:pt x="21" y="258"/>
                      </a:lnTo>
                      <a:lnTo>
                        <a:pt x="15" y="237"/>
                      </a:lnTo>
                      <a:lnTo>
                        <a:pt x="9" y="216"/>
                      </a:lnTo>
                      <a:lnTo>
                        <a:pt x="6" y="195"/>
                      </a:lnTo>
                      <a:lnTo>
                        <a:pt x="4" y="172"/>
                      </a:lnTo>
                      <a:lnTo>
                        <a:pt x="6" y="150"/>
                      </a:lnTo>
                      <a:lnTo>
                        <a:pt x="9" y="127"/>
                      </a:lnTo>
                      <a:lnTo>
                        <a:pt x="8" y="125"/>
                      </a:lnTo>
                      <a:lnTo>
                        <a:pt x="6" y="125"/>
                      </a:lnTo>
                      <a:lnTo>
                        <a:pt x="2" y="148"/>
                      </a:lnTo>
                      <a:lnTo>
                        <a:pt x="0" y="172"/>
                      </a:lnTo>
                      <a:lnTo>
                        <a:pt x="2" y="195"/>
                      </a:lnTo>
                      <a:lnTo>
                        <a:pt x="4" y="218"/>
                      </a:lnTo>
                      <a:lnTo>
                        <a:pt x="9" y="239"/>
                      </a:lnTo>
                      <a:lnTo>
                        <a:pt x="17" y="260"/>
                      </a:lnTo>
                      <a:lnTo>
                        <a:pt x="27" y="279"/>
                      </a:lnTo>
                      <a:lnTo>
                        <a:pt x="38" y="298"/>
                      </a:lnTo>
                      <a:lnTo>
                        <a:pt x="51" y="315"/>
                      </a:lnTo>
                      <a:lnTo>
                        <a:pt x="64" y="330"/>
                      </a:lnTo>
                      <a:lnTo>
                        <a:pt x="82" y="345"/>
                      </a:lnTo>
                      <a:lnTo>
                        <a:pt x="99" y="356"/>
                      </a:lnTo>
                      <a:lnTo>
                        <a:pt x="116" y="368"/>
                      </a:lnTo>
                      <a:lnTo>
                        <a:pt x="137" y="377"/>
                      </a:lnTo>
                      <a:lnTo>
                        <a:pt x="155" y="385"/>
                      </a:lnTo>
                      <a:lnTo>
                        <a:pt x="178" y="390"/>
                      </a:lnTo>
                      <a:lnTo>
                        <a:pt x="199" y="394"/>
                      </a:lnTo>
                      <a:lnTo>
                        <a:pt x="222" y="394"/>
                      </a:lnTo>
                      <a:lnTo>
                        <a:pt x="245" y="394"/>
                      </a:lnTo>
                      <a:lnTo>
                        <a:pt x="267" y="390"/>
                      </a:lnTo>
                      <a:lnTo>
                        <a:pt x="288" y="385"/>
                      </a:lnTo>
                      <a:lnTo>
                        <a:pt x="309" y="377"/>
                      </a:lnTo>
                      <a:lnTo>
                        <a:pt x="328" y="368"/>
                      </a:lnTo>
                      <a:lnTo>
                        <a:pt x="347" y="356"/>
                      </a:lnTo>
                      <a:lnTo>
                        <a:pt x="364" y="345"/>
                      </a:lnTo>
                      <a:lnTo>
                        <a:pt x="379" y="330"/>
                      </a:lnTo>
                      <a:lnTo>
                        <a:pt x="395" y="315"/>
                      </a:lnTo>
                      <a:lnTo>
                        <a:pt x="408" y="298"/>
                      </a:lnTo>
                      <a:lnTo>
                        <a:pt x="419" y="279"/>
                      </a:lnTo>
                      <a:lnTo>
                        <a:pt x="429" y="260"/>
                      </a:lnTo>
                      <a:lnTo>
                        <a:pt x="436" y="239"/>
                      </a:lnTo>
                      <a:lnTo>
                        <a:pt x="440" y="218"/>
                      </a:lnTo>
                      <a:lnTo>
                        <a:pt x="444" y="195"/>
                      </a:lnTo>
                      <a:lnTo>
                        <a:pt x="446" y="172"/>
                      </a:lnTo>
                      <a:close/>
                    </a:path>
                  </a:pathLst>
                </a:custGeom>
                <a:solidFill>
                  <a:srgbClr val="CECEE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800" name="Freeform 664"/>
                <p:cNvSpPr>
                  <a:spLocks/>
                </p:cNvSpPr>
                <p:nvPr/>
              </p:nvSpPr>
              <p:spPr bwMode="auto">
                <a:xfrm>
                  <a:off x="1618" y="2098"/>
                  <a:ext cx="442" cy="394"/>
                </a:xfrm>
                <a:custGeom>
                  <a:avLst/>
                  <a:gdLst/>
                  <a:ahLst/>
                  <a:cxnLst>
                    <a:cxn ang="0">
                      <a:pos x="440" y="148"/>
                    </a:cxn>
                    <a:cxn ang="0">
                      <a:pos x="429" y="100"/>
                    </a:cxn>
                    <a:cxn ang="0">
                      <a:pos x="408" y="57"/>
                    </a:cxn>
                    <a:cxn ang="0">
                      <a:pos x="377" y="19"/>
                    </a:cxn>
                    <a:cxn ang="0">
                      <a:pos x="355" y="2"/>
                    </a:cxn>
                    <a:cxn ang="0">
                      <a:pos x="368" y="17"/>
                    </a:cxn>
                    <a:cxn ang="0">
                      <a:pos x="400" y="55"/>
                    </a:cxn>
                    <a:cxn ang="0">
                      <a:pos x="423" y="99"/>
                    </a:cxn>
                    <a:cxn ang="0">
                      <a:pos x="434" y="148"/>
                    </a:cxn>
                    <a:cxn ang="0">
                      <a:pos x="436" y="195"/>
                    </a:cxn>
                    <a:cxn ang="0">
                      <a:pos x="427" y="239"/>
                    </a:cxn>
                    <a:cxn ang="0">
                      <a:pos x="410" y="277"/>
                    </a:cxn>
                    <a:cxn ang="0">
                      <a:pos x="387" y="311"/>
                    </a:cxn>
                    <a:cxn ang="0">
                      <a:pos x="358" y="341"/>
                    </a:cxn>
                    <a:cxn ang="0">
                      <a:pos x="324" y="364"/>
                    </a:cxn>
                    <a:cxn ang="0">
                      <a:pos x="284" y="381"/>
                    </a:cxn>
                    <a:cxn ang="0">
                      <a:pos x="243" y="389"/>
                    </a:cxn>
                    <a:cxn ang="0">
                      <a:pos x="199" y="389"/>
                    </a:cxn>
                    <a:cxn ang="0">
                      <a:pos x="157" y="381"/>
                    </a:cxn>
                    <a:cxn ang="0">
                      <a:pos x="117" y="364"/>
                    </a:cxn>
                    <a:cxn ang="0">
                      <a:pos x="83" y="341"/>
                    </a:cxn>
                    <a:cxn ang="0">
                      <a:pos x="55" y="311"/>
                    </a:cxn>
                    <a:cxn ang="0">
                      <a:pos x="30" y="277"/>
                    </a:cxn>
                    <a:cxn ang="0">
                      <a:pos x="15" y="239"/>
                    </a:cxn>
                    <a:cxn ang="0">
                      <a:pos x="6" y="195"/>
                    </a:cxn>
                    <a:cxn ang="0">
                      <a:pos x="6" y="152"/>
                    </a:cxn>
                    <a:cxn ang="0">
                      <a:pos x="7" y="129"/>
                    </a:cxn>
                    <a:cxn ang="0">
                      <a:pos x="2" y="150"/>
                    </a:cxn>
                    <a:cxn ang="0">
                      <a:pos x="2" y="197"/>
                    </a:cxn>
                    <a:cxn ang="0">
                      <a:pos x="9" y="239"/>
                    </a:cxn>
                    <a:cxn ang="0">
                      <a:pos x="26" y="279"/>
                    </a:cxn>
                    <a:cxn ang="0">
                      <a:pos x="51" y="315"/>
                    </a:cxn>
                    <a:cxn ang="0">
                      <a:pos x="80" y="345"/>
                    </a:cxn>
                    <a:cxn ang="0">
                      <a:pos x="116" y="368"/>
                    </a:cxn>
                    <a:cxn ang="0">
                      <a:pos x="155" y="385"/>
                    </a:cxn>
                    <a:cxn ang="0">
                      <a:pos x="197" y="394"/>
                    </a:cxn>
                    <a:cxn ang="0">
                      <a:pos x="243" y="394"/>
                    </a:cxn>
                    <a:cxn ang="0">
                      <a:pos x="286" y="385"/>
                    </a:cxn>
                    <a:cxn ang="0">
                      <a:pos x="326" y="368"/>
                    </a:cxn>
                    <a:cxn ang="0">
                      <a:pos x="360" y="345"/>
                    </a:cxn>
                    <a:cxn ang="0">
                      <a:pos x="391" y="315"/>
                    </a:cxn>
                    <a:cxn ang="0">
                      <a:pos x="415" y="279"/>
                    </a:cxn>
                    <a:cxn ang="0">
                      <a:pos x="430" y="239"/>
                    </a:cxn>
                    <a:cxn ang="0">
                      <a:pos x="440" y="197"/>
                    </a:cxn>
                  </a:cxnLst>
                  <a:rect l="0" t="0" r="r" b="b"/>
                  <a:pathLst>
                    <a:path w="442" h="394">
                      <a:moveTo>
                        <a:pt x="442" y="174"/>
                      </a:moveTo>
                      <a:lnTo>
                        <a:pt x="440" y="148"/>
                      </a:lnTo>
                      <a:lnTo>
                        <a:pt x="436" y="123"/>
                      </a:lnTo>
                      <a:lnTo>
                        <a:pt x="429" y="100"/>
                      </a:lnTo>
                      <a:lnTo>
                        <a:pt x="419" y="78"/>
                      </a:lnTo>
                      <a:lnTo>
                        <a:pt x="408" y="57"/>
                      </a:lnTo>
                      <a:lnTo>
                        <a:pt x="393" y="38"/>
                      </a:lnTo>
                      <a:lnTo>
                        <a:pt x="377" y="19"/>
                      </a:lnTo>
                      <a:lnTo>
                        <a:pt x="360" y="4"/>
                      </a:lnTo>
                      <a:lnTo>
                        <a:pt x="355" y="2"/>
                      </a:lnTo>
                      <a:lnTo>
                        <a:pt x="349" y="0"/>
                      </a:lnTo>
                      <a:lnTo>
                        <a:pt x="368" y="17"/>
                      </a:lnTo>
                      <a:lnTo>
                        <a:pt x="385" y="34"/>
                      </a:lnTo>
                      <a:lnTo>
                        <a:pt x="400" y="55"/>
                      </a:lnTo>
                      <a:lnTo>
                        <a:pt x="413" y="76"/>
                      </a:lnTo>
                      <a:lnTo>
                        <a:pt x="423" y="99"/>
                      </a:lnTo>
                      <a:lnTo>
                        <a:pt x="430" y="123"/>
                      </a:lnTo>
                      <a:lnTo>
                        <a:pt x="434" y="148"/>
                      </a:lnTo>
                      <a:lnTo>
                        <a:pt x="436" y="174"/>
                      </a:lnTo>
                      <a:lnTo>
                        <a:pt x="436" y="195"/>
                      </a:lnTo>
                      <a:lnTo>
                        <a:pt x="432" y="218"/>
                      </a:lnTo>
                      <a:lnTo>
                        <a:pt x="427" y="239"/>
                      </a:lnTo>
                      <a:lnTo>
                        <a:pt x="419" y="258"/>
                      </a:lnTo>
                      <a:lnTo>
                        <a:pt x="410" y="277"/>
                      </a:lnTo>
                      <a:lnTo>
                        <a:pt x="400" y="296"/>
                      </a:lnTo>
                      <a:lnTo>
                        <a:pt x="387" y="311"/>
                      </a:lnTo>
                      <a:lnTo>
                        <a:pt x="374" y="326"/>
                      </a:lnTo>
                      <a:lnTo>
                        <a:pt x="358" y="341"/>
                      </a:lnTo>
                      <a:lnTo>
                        <a:pt x="341" y="353"/>
                      </a:lnTo>
                      <a:lnTo>
                        <a:pt x="324" y="364"/>
                      </a:lnTo>
                      <a:lnTo>
                        <a:pt x="305" y="373"/>
                      </a:lnTo>
                      <a:lnTo>
                        <a:pt x="284" y="381"/>
                      </a:lnTo>
                      <a:lnTo>
                        <a:pt x="264" y="385"/>
                      </a:lnTo>
                      <a:lnTo>
                        <a:pt x="243" y="389"/>
                      </a:lnTo>
                      <a:lnTo>
                        <a:pt x="220" y="391"/>
                      </a:lnTo>
                      <a:lnTo>
                        <a:pt x="199" y="389"/>
                      </a:lnTo>
                      <a:lnTo>
                        <a:pt x="176" y="385"/>
                      </a:lnTo>
                      <a:lnTo>
                        <a:pt x="157" y="381"/>
                      </a:lnTo>
                      <a:lnTo>
                        <a:pt x="136" y="373"/>
                      </a:lnTo>
                      <a:lnTo>
                        <a:pt x="117" y="364"/>
                      </a:lnTo>
                      <a:lnTo>
                        <a:pt x="100" y="353"/>
                      </a:lnTo>
                      <a:lnTo>
                        <a:pt x="83" y="341"/>
                      </a:lnTo>
                      <a:lnTo>
                        <a:pt x="68" y="326"/>
                      </a:lnTo>
                      <a:lnTo>
                        <a:pt x="55" y="311"/>
                      </a:lnTo>
                      <a:lnTo>
                        <a:pt x="42" y="296"/>
                      </a:lnTo>
                      <a:lnTo>
                        <a:pt x="30" y="277"/>
                      </a:lnTo>
                      <a:lnTo>
                        <a:pt x="21" y="258"/>
                      </a:lnTo>
                      <a:lnTo>
                        <a:pt x="15" y="239"/>
                      </a:lnTo>
                      <a:lnTo>
                        <a:pt x="9" y="218"/>
                      </a:lnTo>
                      <a:lnTo>
                        <a:pt x="6" y="195"/>
                      </a:lnTo>
                      <a:lnTo>
                        <a:pt x="6" y="174"/>
                      </a:lnTo>
                      <a:lnTo>
                        <a:pt x="6" y="152"/>
                      </a:lnTo>
                      <a:lnTo>
                        <a:pt x="9" y="129"/>
                      </a:lnTo>
                      <a:lnTo>
                        <a:pt x="7" y="129"/>
                      </a:lnTo>
                      <a:lnTo>
                        <a:pt x="6" y="127"/>
                      </a:lnTo>
                      <a:lnTo>
                        <a:pt x="2" y="150"/>
                      </a:lnTo>
                      <a:lnTo>
                        <a:pt x="0" y="174"/>
                      </a:lnTo>
                      <a:lnTo>
                        <a:pt x="2" y="197"/>
                      </a:lnTo>
                      <a:lnTo>
                        <a:pt x="4" y="218"/>
                      </a:lnTo>
                      <a:lnTo>
                        <a:pt x="9" y="239"/>
                      </a:lnTo>
                      <a:lnTo>
                        <a:pt x="17" y="260"/>
                      </a:lnTo>
                      <a:lnTo>
                        <a:pt x="26" y="279"/>
                      </a:lnTo>
                      <a:lnTo>
                        <a:pt x="38" y="298"/>
                      </a:lnTo>
                      <a:lnTo>
                        <a:pt x="51" y="315"/>
                      </a:lnTo>
                      <a:lnTo>
                        <a:pt x="64" y="330"/>
                      </a:lnTo>
                      <a:lnTo>
                        <a:pt x="80" y="345"/>
                      </a:lnTo>
                      <a:lnTo>
                        <a:pt x="97" y="356"/>
                      </a:lnTo>
                      <a:lnTo>
                        <a:pt x="116" y="368"/>
                      </a:lnTo>
                      <a:lnTo>
                        <a:pt x="135" y="377"/>
                      </a:lnTo>
                      <a:lnTo>
                        <a:pt x="155" y="385"/>
                      </a:lnTo>
                      <a:lnTo>
                        <a:pt x="176" y="391"/>
                      </a:lnTo>
                      <a:lnTo>
                        <a:pt x="197" y="394"/>
                      </a:lnTo>
                      <a:lnTo>
                        <a:pt x="220" y="394"/>
                      </a:lnTo>
                      <a:lnTo>
                        <a:pt x="243" y="394"/>
                      </a:lnTo>
                      <a:lnTo>
                        <a:pt x="265" y="391"/>
                      </a:lnTo>
                      <a:lnTo>
                        <a:pt x="286" y="385"/>
                      </a:lnTo>
                      <a:lnTo>
                        <a:pt x="307" y="377"/>
                      </a:lnTo>
                      <a:lnTo>
                        <a:pt x="326" y="368"/>
                      </a:lnTo>
                      <a:lnTo>
                        <a:pt x="343" y="356"/>
                      </a:lnTo>
                      <a:lnTo>
                        <a:pt x="360" y="345"/>
                      </a:lnTo>
                      <a:lnTo>
                        <a:pt x="377" y="330"/>
                      </a:lnTo>
                      <a:lnTo>
                        <a:pt x="391" y="315"/>
                      </a:lnTo>
                      <a:lnTo>
                        <a:pt x="404" y="298"/>
                      </a:lnTo>
                      <a:lnTo>
                        <a:pt x="415" y="279"/>
                      </a:lnTo>
                      <a:lnTo>
                        <a:pt x="423" y="260"/>
                      </a:lnTo>
                      <a:lnTo>
                        <a:pt x="430" y="239"/>
                      </a:lnTo>
                      <a:lnTo>
                        <a:pt x="436" y="218"/>
                      </a:lnTo>
                      <a:lnTo>
                        <a:pt x="440" y="197"/>
                      </a:lnTo>
                      <a:lnTo>
                        <a:pt x="442" y="174"/>
                      </a:lnTo>
                      <a:close/>
                    </a:path>
                  </a:pathLst>
                </a:custGeom>
                <a:solidFill>
                  <a:srgbClr val="CECEE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801" name="Freeform 665"/>
                <p:cNvSpPr>
                  <a:spLocks/>
                </p:cNvSpPr>
                <p:nvPr/>
              </p:nvSpPr>
              <p:spPr bwMode="auto">
                <a:xfrm>
                  <a:off x="1620" y="2098"/>
                  <a:ext cx="436" cy="392"/>
                </a:xfrm>
                <a:custGeom>
                  <a:avLst/>
                  <a:gdLst/>
                  <a:ahLst/>
                  <a:cxnLst>
                    <a:cxn ang="0">
                      <a:pos x="436" y="148"/>
                    </a:cxn>
                    <a:cxn ang="0">
                      <a:pos x="423" y="99"/>
                    </a:cxn>
                    <a:cxn ang="0">
                      <a:pos x="402" y="55"/>
                    </a:cxn>
                    <a:cxn ang="0">
                      <a:pos x="372" y="17"/>
                    </a:cxn>
                    <a:cxn ang="0">
                      <a:pos x="347" y="0"/>
                    </a:cxn>
                    <a:cxn ang="0">
                      <a:pos x="362" y="15"/>
                    </a:cxn>
                    <a:cxn ang="0">
                      <a:pos x="394" y="53"/>
                    </a:cxn>
                    <a:cxn ang="0">
                      <a:pos x="419" y="97"/>
                    </a:cxn>
                    <a:cxn ang="0">
                      <a:pos x="430" y="148"/>
                    </a:cxn>
                    <a:cxn ang="0">
                      <a:pos x="430" y="195"/>
                    </a:cxn>
                    <a:cxn ang="0">
                      <a:pos x="423" y="237"/>
                    </a:cxn>
                    <a:cxn ang="0">
                      <a:pos x="406" y="277"/>
                    </a:cxn>
                    <a:cxn ang="0">
                      <a:pos x="383" y="309"/>
                    </a:cxn>
                    <a:cxn ang="0">
                      <a:pos x="354" y="339"/>
                    </a:cxn>
                    <a:cxn ang="0">
                      <a:pos x="320" y="362"/>
                    </a:cxn>
                    <a:cxn ang="0">
                      <a:pos x="282" y="377"/>
                    </a:cxn>
                    <a:cxn ang="0">
                      <a:pos x="241" y="387"/>
                    </a:cxn>
                    <a:cxn ang="0">
                      <a:pos x="197" y="387"/>
                    </a:cxn>
                    <a:cxn ang="0">
                      <a:pos x="155" y="377"/>
                    </a:cxn>
                    <a:cxn ang="0">
                      <a:pos x="117" y="362"/>
                    </a:cxn>
                    <a:cxn ang="0">
                      <a:pos x="83" y="339"/>
                    </a:cxn>
                    <a:cxn ang="0">
                      <a:pos x="53" y="309"/>
                    </a:cxn>
                    <a:cxn ang="0">
                      <a:pos x="30" y="277"/>
                    </a:cxn>
                    <a:cxn ang="0">
                      <a:pos x="15" y="237"/>
                    </a:cxn>
                    <a:cxn ang="0">
                      <a:pos x="5" y="195"/>
                    </a:cxn>
                    <a:cxn ang="0">
                      <a:pos x="5" y="152"/>
                    </a:cxn>
                    <a:cxn ang="0">
                      <a:pos x="7" y="129"/>
                    </a:cxn>
                    <a:cxn ang="0">
                      <a:pos x="2" y="152"/>
                    </a:cxn>
                    <a:cxn ang="0">
                      <a:pos x="2" y="197"/>
                    </a:cxn>
                    <a:cxn ang="0">
                      <a:pos x="11" y="239"/>
                    </a:cxn>
                    <a:cxn ang="0">
                      <a:pos x="26" y="279"/>
                    </a:cxn>
                    <a:cxn ang="0">
                      <a:pos x="51" y="313"/>
                    </a:cxn>
                    <a:cxn ang="0">
                      <a:pos x="79" y="343"/>
                    </a:cxn>
                    <a:cxn ang="0">
                      <a:pos x="115" y="366"/>
                    </a:cxn>
                    <a:cxn ang="0">
                      <a:pos x="153" y="383"/>
                    </a:cxn>
                    <a:cxn ang="0">
                      <a:pos x="197" y="391"/>
                    </a:cxn>
                    <a:cxn ang="0">
                      <a:pos x="241" y="391"/>
                    </a:cxn>
                    <a:cxn ang="0">
                      <a:pos x="284" y="383"/>
                    </a:cxn>
                    <a:cxn ang="0">
                      <a:pos x="322" y="366"/>
                    </a:cxn>
                    <a:cxn ang="0">
                      <a:pos x="358" y="343"/>
                    </a:cxn>
                    <a:cxn ang="0">
                      <a:pos x="387" y="313"/>
                    </a:cxn>
                    <a:cxn ang="0">
                      <a:pos x="409" y="279"/>
                    </a:cxn>
                    <a:cxn ang="0">
                      <a:pos x="427" y="239"/>
                    </a:cxn>
                    <a:cxn ang="0">
                      <a:pos x="436" y="197"/>
                    </a:cxn>
                  </a:cxnLst>
                  <a:rect l="0" t="0" r="r" b="b"/>
                  <a:pathLst>
                    <a:path w="436" h="392">
                      <a:moveTo>
                        <a:pt x="436" y="174"/>
                      </a:moveTo>
                      <a:lnTo>
                        <a:pt x="436" y="148"/>
                      </a:lnTo>
                      <a:lnTo>
                        <a:pt x="430" y="123"/>
                      </a:lnTo>
                      <a:lnTo>
                        <a:pt x="423" y="99"/>
                      </a:lnTo>
                      <a:lnTo>
                        <a:pt x="413" y="76"/>
                      </a:lnTo>
                      <a:lnTo>
                        <a:pt x="402" y="55"/>
                      </a:lnTo>
                      <a:lnTo>
                        <a:pt x="387" y="36"/>
                      </a:lnTo>
                      <a:lnTo>
                        <a:pt x="372" y="17"/>
                      </a:lnTo>
                      <a:lnTo>
                        <a:pt x="353" y="2"/>
                      </a:lnTo>
                      <a:lnTo>
                        <a:pt x="347" y="0"/>
                      </a:lnTo>
                      <a:lnTo>
                        <a:pt x="341" y="0"/>
                      </a:lnTo>
                      <a:lnTo>
                        <a:pt x="362" y="15"/>
                      </a:lnTo>
                      <a:lnTo>
                        <a:pt x="379" y="34"/>
                      </a:lnTo>
                      <a:lnTo>
                        <a:pt x="394" y="53"/>
                      </a:lnTo>
                      <a:lnTo>
                        <a:pt x="408" y="74"/>
                      </a:lnTo>
                      <a:lnTo>
                        <a:pt x="419" y="97"/>
                      </a:lnTo>
                      <a:lnTo>
                        <a:pt x="427" y="121"/>
                      </a:lnTo>
                      <a:lnTo>
                        <a:pt x="430" y="148"/>
                      </a:lnTo>
                      <a:lnTo>
                        <a:pt x="432" y="174"/>
                      </a:lnTo>
                      <a:lnTo>
                        <a:pt x="430" y="195"/>
                      </a:lnTo>
                      <a:lnTo>
                        <a:pt x="428" y="218"/>
                      </a:lnTo>
                      <a:lnTo>
                        <a:pt x="423" y="237"/>
                      </a:lnTo>
                      <a:lnTo>
                        <a:pt x="415" y="258"/>
                      </a:lnTo>
                      <a:lnTo>
                        <a:pt x="406" y="277"/>
                      </a:lnTo>
                      <a:lnTo>
                        <a:pt x="396" y="294"/>
                      </a:lnTo>
                      <a:lnTo>
                        <a:pt x="383" y="309"/>
                      </a:lnTo>
                      <a:lnTo>
                        <a:pt x="370" y="324"/>
                      </a:lnTo>
                      <a:lnTo>
                        <a:pt x="354" y="339"/>
                      </a:lnTo>
                      <a:lnTo>
                        <a:pt x="337" y="351"/>
                      </a:lnTo>
                      <a:lnTo>
                        <a:pt x="320" y="362"/>
                      </a:lnTo>
                      <a:lnTo>
                        <a:pt x="301" y="372"/>
                      </a:lnTo>
                      <a:lnTo>
                        <a:pt x="282" y="377"/>
                      </a:lnTo>
                      <a:lnTo>
                        <a:pt x="262" y="383"/>
                      </a:lnTo>
                      <a:lnTo>
                        <a:pt x="241" y="387"/>
                      </a:lnTo>
                      <a:lnTo>
                        <a:pt x="218" y="387"/>
                      </a:lnTo>
                      <a:lnTo>
                        <a:pt x="197" y="387"/>
                      </a:lnTo>
                      <a:lnTo>
                        <a:pt x="176" y="383"/>
                      </a:lnTo>
                      <a:lnTo>
                        <a:pt x="155" y="377"/>
                      </a:lnTo>
                      <a:lnTo>
                        <a:pt x="136" y="372"/>
                      </a:lnTo>
                      <a:lnTo>
                        <a:pt x="117" y="362"/>
                      </a:lnTo>
                      <a:lnTo>
                        <a:pt x="98" y="351"/>
                      </a:lnTo>
                      <a:lnTo>
                        <a:pt x="83" y="339"/>
                      </a:lnTo>
                      <a:lnTo>
                        <a:pt x="68" y="324"/>
                      </a:lnTo>
                      <a:lnTo>
                        <a:pt x="53" y="309"/>
                      </a:lnTo>
                      <a:lnTo>
                        <a:pt x="41" y="294"/>
                      </a:lnTo>
                      <a:lnTo>
                        <a:pt x="30" y="277"/>
                      </a:lnTo>
                      <a:lnTo>
                        <a:pt x="23" y="258"/>
                      </a:lnTo>
                      <a:lnTo>
                        <a:pt x="15" y="237"/>
                      </a:lnTo>
                      <a:lnTo>
                        <a:pt x="9" y="218"/>
                      </a:lnTo>
                      <a:lnTo>
                        <a:pt x="5" y="195"/>
                      </a:lnTo>
                      <a:lnTo>
                        <a:pt x="5" y="174"/>
                      </a:lnTo>
                      <a:lnTo>
                        <a:pt x="5" y="152"/>
                      </a:lnTo>
                      <a:lnTo>
                        <a:pt x="9" y="131"/>
                      </a:lnTo>
                      <a:lnTo>
                        <a:pt x="7" y="129"/>
                      </a:lnTo>
                      <a:lnTo>
                        <a:pt x="5" y="129"/>
                      </a:lnTo>
                      <a:lnTo>
                        <a:pt x="2" y="152"/>
                      </a:lnTo>
                      <a:lnTo>
                        <a:pt x="0" y="174"/>
                      </a:lnTo>
                      <a:lnTo>
                        <a:pt x="2" y="197"/>
                      </a:lnTo>
                      <a:lnTo>
                        <a:pt x="5" y="218"/>
                      </a:lnTo>
                      <a:lnTo>
                        <a:pt x="11" y="239"/>
                      </a:lnTo>
                      <a:lnTo>
                        <a:pt x="17" y="260"/>
                      </a:lnTo>
                      <a:lnTo>
                        <a:pt x="26" y="279"/>
                      </a:lnTo>
                      <a:lnTo>
                        <a:pt x="38" y="296"/>
                      </a:lnTo>
                      <a:lnTo>
                        <a:pt x="51" y="313"/>
                      </a:lnTo>
                      <a:lnTo>
                        <a:pt x="64" y="328"/>
                      </a:lnTo>
                      <a:lnTo>
                        <a:pt x="79" y="343"/>
                      </a:lnTo>
                      <a:lnTo>
                        <a:pt x="96" y="354"/>
                      </a:lnTo>
                      <a:lnTo>
                        <a:pt x="115" y="366"/>
                      </a:lnTo>
                      <a:lnTo>
                        <a:pt x="134" y="375"/>
                      </a:lnTo>
                      <a:lnTo>
                        <a:pt x="153" y="383"/>
                      </a:lnTo>
                      <a:lnTo>
                        <a:pt x="174" y="389"/>
                      </a:lnTo>
                      <a:lnTo>
                        <a:pt x="197" y="391"/>
                      </a:lnTo>
                      <a:lnTo>
                        <a:pt x="218" y="392"/>
                      </a:lnTo>
                      <a:lnTo>
                        <a:pt x="241" y="391"/>
                      </a:lnTo>
                      <a:lnTo>
                        <a:pt x="263" y="389"/>
                      </a:lnTo>
                      <a:lnTo>
                        <a:pt x="284" y="383"/>
                      </a:lnTo>
                      <a:lnTo>
                        <a:pt x="303" y="375"/>
                      </a:lnTo>
                      <a:lnTo>
                        <a:pt x="322" y="366"/>
                      </a:lnTo>
                      <a:lnTo>
                        <a:pt x="341" y="354"/>
                      </a:lnTo>
                      <a:lnTo>
                        <a:pt x="358" y="343"/>
                      </a:lnTo>
                      <a:lnTo>
                        <a:pt x="373" y="328"/>
                      </a:lnTo>
                      <a:lnTo>
                        <a:pt x="387" y="313"/>
                      </a:lnTo>
                      <a:lnTo>
                        <a:pt x="400" y="296"/>
                      </a:lnTo>
                      <a:lnTo>
                        <a:pt x="409" y="279"/>
                      </a:lnTo>
                      <a:lnTo>
                        <a:pt x="419" y="260"/>
                      </a:lnTo>
                      <a:lnTo>
                        <a:pt x="427" y="239"/>
                      </a:lnTo>
                      <a:lnTo>
                        <a:pt x="432" y="218"/>
                      </a:lnTo>
                      <a:lnTo>
                        <a:pt x="436" y="197"/>
                      </a:lnTo>
                      <a:lnTo>
                        <a:pt x="436" y="174"/>
                      </a:lnTo>
                      <a:close/>
                    </a:path>
                  </a:pathLst>
                </a:custGeom>
                <a:solidFill>
                  <a:srgbClr val="D0CFE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802" name="Freeform 666"/>
                <p:cNvSpPr>
                  <a:spLocks/>
                </p:cNvSpPr>
                <p:nvPr/>
              </p:nvSpPr>
              <p:spPr bwMode="auto">
                <a:xfrm>
                  <a:off x="1624" y="2098"/>
                  <a:ext cx="430" cy="391"/>
                </a:xfrm>
                <a:custGeom>
                  <a:avLst/>
                  <a:gdLst/>
                  <a:ahLst/>
                  <a:cxnLst>
                    <a:cxn ang="0">
                      <a:pos x="428" y="148"/>
                    </a:cxn>
                    <a:cxn ang="0">
                      <a:pos x="417" y="99"/>
                    </a:cxn>
                    <a:cxn ang="0">
                      <a:pos x="394" y="55"/>
                    </a:cxn>
                    <a:cxn ang="0">
                      <a:pos x="362" y="17"/>
                    </a:cxn>
                    <a:cxn ang="0">
                      <a:pos x="337" y="0"/>
                    </a:cxn>
                    <a:cxn ang="0">
                      <a:pos x="354" y="15"/>
                    </a:cxn>
                    <a:cxn ang="0">
                      <a:pos x="387" y="53"/>
                    </a:cxn>
                    <a:cxn ang="0">
                      <a:pos x="411" y="97"/>
                    </a:cxn>
                    <a:cxn ang="0">
                      <a:pos x="424" y="148"/>
                    </a:cxn>
                    <a:cxn ang="0">
                      <a:pos x="424" y="195"/>
                    </a:cxn>
                    <a:cxn ang="0">
                      <a:pos x="417" y="237"/>
                    </a:cxn>
                    <a:cxn ang="0">
                      <a:pos x="400" y="275"/>
                    </a:cxn>
                    <a:cxn ang="0">
                      <a:pos x="377" y="309"/>
                    </a:cxn>
                    <a:cxn ang="0">
                      <a:pos x="349" y="337"/>
                    </a:cxn>
                    <a:cxn ang="0">
                      <a:pos x="314" y="360"/>
                    </a:cxn>
                    <a:cxn ang="0">
                      <a:pos x="276" y="375"/>
                    </a:cxn>
                    <a:cxn ang="0">
                      <a:pos x="237" y="385"/>
                    </a:cxn>
                    <a:cxn ang="0">
                      <a:pos x="193" y="385"/>
                    </a:cxn>
                    <a:cxn ang="0">
                      <a:pos x="151" y="375"/>
                    </a:cxn>
                    <a:cxn ang="0">
                      <a:pos x="113" y="360"/>
                    </a:cxn>
                    <a:cxn ang="0">
                      <a:pos x="81" y="337"/>
                    </a:cxn>
                    <a:cxn ang="0">
                      <a:pos x="51" y="309"/>
                    </a:cxn>
                    <a:cxn ang="0">
                      <a:pos x="28" y="275"/>
                    </a:cxn>
                    <a:cxn ang="0">
                      <a:pos x="13" y="237"/>
                    </a:cxn>
                    <a:cxn ang="0">
                      <a:pos x="5" y="195"/>
                    </a:cxn>
                    <a:cxn ang="0">
                      <a:pos x="5" y="152"/>
                    </a:cxn>
                    <a:cxn ang="0">
                      <a:pos x="5" y="131"/>
                    </a:cxn>
                    <a:cxn ang="0">
                      <a:pos x="0" y="152"/>
                    </a:cxn>
                    <a:cxn ang="0">
                      <a:pos x="0" y="195"/>
                    </a:cxn>
                    <a:cxn ang="0">
                      <a:pos x="9" y="239"/>
                    </a:cxn>
                    <a:cxn ang="0">
                      <a:pos x="24" y="277"/>
                    </a:cxn>
                    <a:cxn ang="0">
                      <a:pos x="49" y="311"/>
                    </a:cxn>
                    <a:cxn ang="0">
                      <a:pos x="77" y="341"/>
                    </a:cxn>
                    <a:cxn ang="0">
                      <a:pos x="111" y="364"/>
                    </a:cxn>
                    <a:cxn ang="0">
                      <a:pos x="151" y="381"/>
                    </a:cxn>
                    <a:cxn ang="0">
                      <a:pos x="193" y="389"/>
                    </a:cxn>
                    <a:cxn ang="0">
                      <a:pos x="237" y="389"/>
                    </a:cxn>
                    <a:cxn ang="0">
                      <a:pos x="278" y="381"/>
                    </a:cxn>
                    <a:cxn ang="0">
                      <a:pos x="318" y="364"/>
                    </a:cxn>
                    <a:cxn ang="0">
                      <a:pos x="352" y="341"/>
                    </a:cxn>
                    <a:cxn ang="0">
                      <a:pos x="381" y="311"/>
                    </a:cxn>
                    <a:cxn ang="0">
                      <a:pos x="404" y="277"/>
                    </a:cxn>
                    <a:cxn ang="0">
                      <a:pos x="421" y="239"/>
                    </a:cxn>
                    <a:cxn ang="0">
                      <a:pos x="430" y="195"/>
                    </a:cxn>
                  </a:cxnLst>
                  <a:rect l="0" t="0" r="r" b="b"/>
                  <a:pathLst>
                    <a:path w="430" h="391">
                      <a:moveTo>
                        <a:pt x="430" y="174"/>
                      </a:moveTo>
                      <a:lnTo>
                        <a:pt x="428" y="148"/>
                      </a:lnTo>
                      <a:lnTo>
                        <a:pt x="424" y="123"/>
                      </a:lnTo>
                      <a:lnTo>
                        <a:pt x="417" y="99"/>
                      </a:lnTo>
                      <a:lnTo>
                        <a:pt x="407" y="76"/>
                      </a:lnTo>
                      <a:lnTo>
                        <a:pt x="394" y="55"/>
                      </a:lnTo>
                      <a:lnTo>
                        <a:pt x="379" y="34"/>
                      </a:lnTo>
                      <a:lnTo>
                        <a:pt x="362" y="17"/>
                      </a:lnTo>
                      <a:lnTo>
                        <a:pt x="343" y="0"/>
                      </a:lnTo>
                      <a:lnTo>
                        <a:pt x="337" y="0"/>
                      </a:lnTo>
                      <a:lnTo>
                        <a:pt x="333" y="0"/>
                      </a:lnTo>
                      <a:lnTo>
                        <a:pt x="354" y="15"/>
                      </a:lnTo>
                      <a:lnTo>
                        <a:pt x="371" y="32"/>
                      </a:lnTo>
                      <a:lnTo>
                        <a:pt x="387" y="53"/>
                      </a:lnTo>
                      <a:lnTo>
                        <a:pt x="400" y="74"/>
                      </a:lnTo>
                      <a:lnTo>
                        <a:pt x="411" y="97"/>
                      </a:lnTo>
                      <a:lnTo>
                        <a:pt x="419" y="121"/>
                      </a:lnTo>
                      <a:lnTo>
                        <a:pt x="424" y="148"/>
                      </a:lnTo>
                      <a:lnTo>
                        <a:pt x="426" y="174"/>
                      </a:lnTo>
                      <a:lnTo>
                        <a:pt x="424" y="195"/>
                      </a:lnTo>
                      <a:lnTo>
                        <a:pt x="421" y="216"/>
                      </a:lnTo>
                      <a:lnTo>
                        <a:pt x="417" y="237"/>
                      </a:lnTo>
                      <a:lnTo>
                        <a:pt x="409" y="256"/>
                      </a:lnTo>
                      <a:lnTo>
                        <a:pt x="400" y="275"/>
                      </a:lnTo>
                      <a:lnTo>
                        <a:pt x="390" y="292"/>
                      </a:lnTo>
                      <a:lnTo>
                        <a:pt x="377" y="309"/>
                      </a:lnTo>
                      <a:lnTo>
                        <a:pt x="364" y="324"/>
                      </a:lnTo>
                      <a:lnTo>
                        <a:pt x="349" y="337"/>
                      </a:lnTo>
                      <a:lnTo>
                        <a:pt x="333" y="349"/>
                      </a:lnTo>
                      <a:lnTo>
                        <a:pt x="314" y="360"/>
                      </a:lnTo>
                      <a:lnTo>
                        <a:pt x="297" y="370"/>
                      </a:lnTo>
                      <a:lnTo>
                        <a:pt x="276" y="375"/>
                      </a:lnTo>
                      <a:lnTo>
                        <a:pt x="258" y="381"/>
                      </a:lnTo>
                      <a:lnTo>
                        <a:pt x="237" y="385"/>
                      </a:lnTo>
                      <a:lnTo>
                        <a:pt x="214" y="385"/>
                      </a:lnTo>
                      <a:lnTo>
                        <a:pt x="193" y="385"/>
                      </a:lnTo>
                      <a:lnTo>
                        <a:pt x="172" y="381"/>
                      </a:lnTo>
                      <a:lnTo>
                        <a:pt x="151" y="375"/>
                      </a:lnTo>
                      <a:lnTo>
                        <a:pt x="132" y="370"/>
                      </a:lnTo>
                      <a:lnTo>
                        <a:pt x="113" y="360"/>
                      </a:lnTo>
                      <a:lnTo>
                        <a:pt x="96" y="349"/>
                      </a:lnTo>
                      <a:lnTo>
                        <a:pt x="81" y="337"/>
                      </a:lnTo>
                      <a:lnTo>
                        <a:pt x="66" y="324"/>
                      </a:lnTo>
                      <a:lnTo>
                        <a:pt x="51" y="309"/>
                      </a:lnTo>
                      <a:lnTo>
                        <a:pt x="39" y="292"/>
                      </a:lnTo>
                      <a:lnTo>
                        <a:pt x="28" y="275"/>
                      </a:lnTo>
                      <a:lnTo>
                        <a:pt x="20" y="256"/>
                      </a:lnTo>
                      <a:lnTo>
                        <a:pt x="13" y="237"/>
                      </a:lnTo>
                      <a:lnTo>
                        <a:pt x="7" y="216"/>
                      </a:lnTo>
                      <a:lnTo>
                        <a:pt x="5" y="195"/>
                      </a:lnTo>
                      <a:lnTo>
                        <a:pt x="3" y="174"/>
                      </a:lnTo>
                      <a:lnTo>
                        <a:pt x="5" y="152"/>
                      </a:lnTo>
                      <a:lnTo>
                        <a:pt x="7" y="131"/>
                      </a:lnTo>
                      <a:lnTo>
                        <a:pt x="5" y="131"/>
                      </a:lnTo>
                      <a:lnTo>
                        <a:pt x="3" y="129"/>
                      </a:lnTo>
                      <a:lnTo>
                        <a:pt x="0" y="152"/>
                      </a:lnTo>
                      <a:lnTo>
                        <a:pt x="0" y="174"/>
                      </a:lnTo>
                      <a:lnTo>
                        <a:pt x="0" y="195"/>
                      </a:lnTo>
                      <a:lnTo>
                        <a:pt x="3" y="218"/>
                      </a:lnTo>
                      <a:lnTo>
                        <a:pt x="9" y="239"/>
                      </a:lnTo>
                      <a:lnTo>
                        <a:pt x="15" y="258"/>
                      </a:lnTo>
                      <a:lnTo>
                        <a:pt x="24" y="277"/>
                      </a:lnTo>
                      <a:lnTo>
                        <a:pt x="36" y="296"/>
                      </a:lnTo>
                      <a:lnTo>
                        <a:pt x="49" y="311"/>
                      </a:lnTo>
                      <a:lnTo>
                        <a:pt x="62" y="326"/>
                      </a:lnTo>
                      <a:lnTo>
                        <a:pt x="77" y="341"/>
                      </a:lnTo>
                      <a:lnTo>
                        <a:pt x="94" y="353"/>
                      </a:lnTo>
                      <a:lnTo>
                        <a:pt x="111" y="364"/>
                      </a:lnTo>
                      <a:lnTo>
                        <a:pt x="130" y="373"/>
                      </a:lnTo>
                      <a:lnTo>
                        <a:pt x="151" y="381"/>
                      </a:lnTo>
                      <a:lnTo>
                        <a:pt x="170" y="385"/>
                      </a:lnTo>
                      <a:lnTo>
                        <a:pt x="193" y="389"/>
                      </a:lnTo>
                      <a:lnTo>
                        <a:pt x="214" y="391"/>
                      </a:lnTo>
                      <a:lnTo>
                        <a:pt x="237" y="389"/>
                      </a:lnTo>
                      <a:lnTo>
                        <a:pt x="258" y="385"/>
                      </a:lnTo>
                      <a:lnTo>
                        <a:pt x="278" y="381"/>
                      </a:lnTo>
                      <a:lnTo>
                        <a:pt x="299" y="373"/>
                      </a:lnTo>
                      <a:lnTo>
                        <a:pt x="318" y="364"/>
                      </a:lnTo>
                      <a:lnTo>
                        <a:pt x="335" y="353"/>
                      </a:lnTo>
                      <a:lnTo>
                        <a:pt x="352" y="341"/>
                      </a:lnTo>
                      <a:lnTo>
                        <a:pt x="368" y="326"/>
                      </a:lnTo>
                      <a:lnTo>
                        <a:pt x="381" y="311"/>
                      </a:lnTo>
                      <a:lnTo>
                        <a:pt x="394" y="296"/>
                      </a:lnTo>
                      <a:lnTo>
                        <a:pt x="404" y="277"/>
                      </a:lnTo>
                      <a:lnTo>
                        <a:pt x="413" y="258"/>
                      </a:lnTo>
                      <a:lnTo>
                        <a:pt x="421" y="239"/>
                      </a:lnTo>
                      <a:lnTo>
                        <a:pt x="426" y="218"/>
                      </a:lnTo>
                      <a:lnTo>
                        <a:pt x="430" y="195"/>
                      </a:lnTo>
                      <a:lnTo>
                        <a:pt x="430" y="174"/>
                      </a:lnTo>
                      <a:close/>
                    </a:path>
                  </a:pathLst>
                </a:custGeom>
                <a:solidFill>
                  <a:srgbClr val="D0D0E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803" name="Freeform 667"/>
                <p:cNvSpPr>
                  <a:spLocks/>
                </p:cNvSpPr>
                <p:nvPr/>
              </p:nvSpPr>
              <p:spPr bwMode="auto">
                <a:xfrm>
                  <a:off x="1625" y="2098"/>
                  <a:ext cx="427" cy="387"/>
                </a:xfrm>
                <a:custGeom>
                  <a:avLst/>
                  <a:gdLst/>
                  <a:ahLst/>
                  <a:cxnLst>
                    <a:cxn ang="0">
                      <a:pos x="425" y="148"/>
                    </a:cxn>
                    <a:cxn ang="0">
                      <a:pos x="414" y="97"/>
                    </a:cxn>
                    <a:cxn ang="0">
                      <a:pos x="389" y="53"/>
                    </a:cxn>
                    <a:cxn ang="0">
                      <a:pos x="357" y="15"/>
                    </a:cxn>
                    <a:cxn ang="0">
                      <a:pos x="334" y="0"/>
                    </a:cxn>
                    <a:cxn ang="0">
                      <a:pos x="331" y="0"/>
                    </a:cxn>
                    <a:cxn ang="0">
                      <a:pos x="349" y="15"/>
                    </a:cxn>
                    <a:cxn ang="0">
                      <a:pos x="384" y="53"/>
                    </a:cxn>
                    <a:cxn ang="0">
                      <a:pos x="408" y="97"/>
                    </a:cxn>
                    <a:cxn ang="0">
                      <a:pos x="422" y="148"/>
                    </a:cxn>
                    <a:cxn ang="0">
                      <a:pos x="422" y="195"/>
                    </a:cxn>
                    <a:cxn ang="0">
                      <a:pos x="414" y="237"/>
                    </a:cxn>
                    <a:cxn ang="0">
                      <a:pos x="397" y="273"/>
                    </a:cxn>
                    <a:cxn ang="0">
                      <a:pos x="374" y="307"/>
                    </a:cxn>
                    <a:cxn ang="0">
                      <a:pos x="346" y="336"/>
                    </a:cxn>
                    <a:cxn ang="0">
                      <a:pos x="313" y="358"/>
                    </a:cxn>
                    <a:cxn ang="0">
                      <a:pos x="275" y="373"/>
                    </a:cxn>
                    <a:cxn ang="0">
                      <a:pos x="236" y="381"/>
                    </a:cxn>
                    <a:cxn ang="0">
                      <a:pos x="192" y="381"/>
                    </a:cxn>
                    <a:cxn ang="0">
                      <a:pos x="152" y="373"/>
                    </a:cxn>
                    <a:cxn ang="0">
                      <a:pos x="114" y="358"/>
                    </a:cxn>
                    <a:cxn ang="0">
                      <a:pos x="80" y="336"/>
                    </a:cxn>
                    <a:cxn ang="0">
                      <a:pos x="52" y="307"/>
                    </a:cxn>
                    <a:cxn ang="0">
                      <a:pos x="29" y="273"/>
                    </a:cxn>
                    <a:cxn ang="0">
                      <a:pos x="14" y="237"/>
                    </a:cxn>
                    <a:cxn ang="0">
                      <a:pos x="6" y="195"/>
                    </a:cxn>
                    <a:cxn ang="0">
                      <a:pos x="6" y="152"/>
                    </a:cxn>
                    <a:cxn ang="0">
                      <a:pos x="6" y="131"/>
                    </a:cxn>
                    <a:cxn ang="0">
                      <a:pos x="0" y="152"/>
                    </a:cxn>
                    <a:cxn ang="0">
                      <a:pos x="0" y="195"/>
                    </a:cxn>
                    <a:cxn ang="0">
                      <a:pos x="10" y="237"/>
                    </a:cxn>
                    <a:cxn ang="0">
                      <a:pos x="25" y="277"/>
                    </a:cxn>
                    <a:cxn ang="0">
                      <a:pos x="48" y="309"/>
                    </a:cxn>
                    <a:cxn ang="0">
                      <a:pos x="78" y="339"/>
                    </a:cxn>
                    <a:cxn ang="0">
                      <a:pos x="112" y="362"/>
                    </a:cxn>
                    <a:cxn ang="0">
                      <a:pos x="150" y="377"/>
                    </a:cxn>
                    <a:cxn ang="0">
                      <a:pos x="192" y="387"/>
                    </a:cxn>
                    <a:cxn ang="0">
                      <a:pos x="236" y="387"/>
                    </a:cxn>
                    <a:cxn ang="0">
                      <a:pos x="277" y="377"/>
                    </a:cxn>
                    <a:cxn ang="0">
                      <a:pos x="315" y="362"/>
                    </a:cxn>
                    <a:cxn ang="0">
                      <a:pos x="349" y="339"/>
                    </a:cxn>
                    <a:cxn ang="0">
                      <a:pos x="378" y="309"/>
                    </a:cxn>
                    <a:cxn ang="0">
                      <a:pos x="401" y="277"/>
                    </a:cxn>
                    <a:cxn ang="0">
                      <a:pos x="418" y="237"/>
                    </a:cxn>
                    <a:cxn ang="0">
                      <a:pos x="425" y="195"/>
                    </a:cxn>
                  </a:cxnLst>
                  <a:rect l="0" t="0" r="r" b="b"/>
                  <a:pathLst>
                    <a:path w="427" h="387">
                      <a:moveTo>
                        <a:pt x="427" y="174"/>
                      </a:moveTo>
                      <a:lnTo>
                        <a:pt x="425" y="148"/>
                      </a:lnTo>
                      <a:lnTo>
                        <a:pt x="422" y="121"/>
                      </a:lnTo>
                      <a:lnTo>
                        <a:pt x="414" y="97"/>
                      </a:lnTo>
                      <a:lnTo>
                        <a:pt x="403" y="74"/>
                      </a:lnTo>
                      <a:lnTo>
                        <a:pt x="389" y="53"/>
                      </a:lnTo>
                      <a:lnTo>
                        <a:pt x="374" y="34"/>
                      </a:lnTo>
                      <a:lnTo>
                        <a:pt x="357" y="15"/>
                      </a:lnTo>
                      <a:lnTo>
                        <a:pt x="336" y="0"/>
                      </a:lnTo>
                      <a:lnTo>
                        <a:pt x="334" y="0"/>
                      </a:lnTo>
                      <a:lnTo>
                        <a:pt x="331" y="0"/>
                      </a:lnTo>
                      <a:lnTo>
                        <a:pt x="331" y="0"/>
                      </a:lnTo>
                      <a:lnTo>
                        <a:pt x="331" y="0"/>
                      </a:lnTo>
                      <a:lnTo>
                        <a:pt x="349" y="15"/>
                      </a:lnTo>
                      <a:lnTo>
                        <a:pt x="368" y="34"/>
                      </a:lnTo>
                      <a:lnTo>
                        <a:pt x="384" y="53"/>
                      </a:lnTo>
                      <a:lnTo>
                        <a:pt x="397" y="74"/>
                      </a:lnTo>
                      <a:lnTo>
                        <a:pt x="408" y="97"/>
                      </a:lnTo>
                      <a:lnTo>
                        <a:pt x="416" y="121"/>
                      </a:lnTo>
                      <a:lnTo>
                        <a:pt x="422" y="148"/>
                      </a:lnTo>
                      <a:lnTo>
                        <a:pt x="423" y="174"/>
                      </a:lnTo>
                      <a:lnTo>
                        <a:pt x="422" y="195"/>
                      </a:lnTo>
                      <a:lnTo>
                        <a:pt x="418" y="216"/>
                      </a:lnTo>
                      <a:lnTo>
                        <a:pt x="414" y="237"/>
                      </a:lnTo>
                      <a:lnTo>
                        <a:pt x="406" y="256"/>
                      </a:lnTo>
                      <a:lnTo>
                        <a:pt x="397" y="273"/>
                      </a:lnTo>
                      <a:lnTo>
                        <a:pt x="387" y="290"/>
                      </a:lnTo>
                      <a:lnTo>
                        <a:pt x="374" y="307"/>
                      </a:lnTo>
                      <a:lnTo>
                        <a:pt x="361" y="322"/>
                      </a:lnTo>
                      <a:lnTo>
                        <a:pt x="346" y="336"/>
                      </a:lnTo>
                      <a:lnTo>
                        <a:pt x="331" y="347"/>
                      </a:lnTo>
                      <a:lnTo>
                        <a:pt x="313" y="358"/>
                      </a:lnTo>
                      <a:lnTo>
                        <a:pt x="294" y="366"/>
                      </a:lnTo>
                      <a:lnTo>
                        <a:pt x="275" y="373"/>
                      </a:lnTo>
                      <a:lnTo>
                        <a:pt x="257" y="379"/>
                      </a:lnTo>
                      <a:lnTo>
                        <a:pt x="236" y="381"/>
                      </a:lnTo>
                      <a:lnTo>
                        <a:pt x="213" y="383"/>
                      </a:lnTo>
                      <a:lnTo>
                        <a:pt x="192" y="381"/>
                      </a:lnTo>
                      <a:lnTo>
                        <a:pt x="171" y="379"/>
                      </a:lnTo>
                      <a:lnTo>
                        <a:pt x="152" y="373"/>
                      </a:lnTo>
                      <a:lnTo>
                        <a:pt x="131" y="366"/>
                      </a:lnTo>
                      <a:lnTo>
                        <a:pt x="114" y="358"/>
                      </a:lnTo>
                      <a:lnTo>
                        <a:pt x="97" y="347"/>
                      </a:lnTo>
                      <a:lnTo>
                        <a:pt x="80" y="336"/>
                      </a:lnTo>
                      <a:lnTo>
                        <a:pt x="65" y="322"/>
                      </a:lnTo>
                      <a:lnTo>
                        <a:pt x="52" y="307"/>
                      </a:lnTo>
                      <a:lnTo>
                        <a:pt x="40" y="290"/>
                      </a:lnTo>
                      <a:lnTo>
                        <a:pt x="29" y="273"/>
                      </a:lnTo>
                      <a:lnTo>
                        <a:pt x="21" y="256"/>
                      </a:lnTo>
                      <a:lnTo>
                        <a:pt x="14" y="237"/>
                      </a:lnTo>
                      <a:lnTo>
                        <a:pt x="8" y="216"/>
                      </a:lnTo>
                      <a:lnTo>
                        <a:pt x="6" y="195"/>
                      </a:lnTo>
                      <a:lnTo>
                        <a:pt x="4" y="174"/>
                      </a:lnTo>
                      <a:lnTo>
                        <a:pt x="6" y="152"/>
                      </a:lnTo>
                      <a:lnTo>
                        <a:pt x="10" y="131"/>
                      </a:lnTo>
                      <a:lnTo>
                        <a:pt x="6" y="131"/>
                      </a:lnTo>
                      <a:lnTo>
                        <a:pt x="4" y="131"/>
                      </a:lnTo>
                      <a:lnTo>
                        <a:pt x="0" y="152"/>
                      </a:lnTo>
                      <a:lnTo>
                        <a:pt x="0" y="174"/>
                      </a:lnTo>
                      <a:lnTo>
                        <a:pt x="0" y="195"/>
                      </a:lnTo>
                      <a:lnTo>
                        <a:pt x="4" y="218"/>
                      </a:lnTo>
                      <a:lnTo>
                        <a:pt x="10" y="237"/>
                      </a:lnTo>
                      <a:lnTo>
                        <a:pt x="18" y="258"/>
                      </a:lnTo>
                      <a:lnTo>
                        <a:pt x="25" y="277"/>
                      </a:lnTo>
                      <a:lnTo>
                        <a:pt x="36" y="294"/>
                      </a:lnTo>
                      <a:lnTo>
                        <a:pt x="48" y="309"/>
                      </a:lnTo>
                      <a:lnTo>
                        <a:pt x="63" y="324"/>
                      </a:lnTo>
                      <a:lnTo>
                        <a:pt x="78" y="339"/>
                      </a:lnTo>
                      <a:lnTo>
                        <a:pt x="93" y="351"/>
                      </a:lnTo>
                      <a:lnTo>
                        <a:pt x="112" y="362"/>
                      </a:lnTo>
                      <a:lnTo>
                        <a:pt x="131" y="372"/>
                      </a:lnTo>
                      <a:lnTo>
                        <a:pt x="150" y="377"/>
                      </a:lnTo>
                      <a:lnTo>
                        <a:pt x="171" y="383"/>
                      </a:lnTo>
                      <a:lnTo>
                        <a:pt x="192" y="387"/>
                      </a:lnTo>
                      <a:lnTo>
                        <a:pt x="213" y="387"/>
                      </a:lnTo>
                      <a:lnTo>
                        <a:pt x="236" y="387"/>
                      </a:lnTo>
                      <a:lnTo>
                        <a:pt x="257" y="383"/>
                      </a:lnTo>
                      <a:lnTo>
                        <a:pt x="277" y="377"/>
                      </a:lnTo>
                      <a:lnTo>
                        <a:pt x="296" y="372"/>
                      </a:lnTo>
                      <a:lnTo>
                        <a:pt x="315" y="362"/>
                      </a:lnTo>
                      <a:lnTo>
                        <a:pt x="332" y="351"/>
                      </a:lnTo>
                      <a:lnTo>
                        <a:pt x="349" y="339"/>
                      </a:lnTo>
                      <a:lnTo>
                        <a:pt x="365" y="324"/>
                      </a:lnTo>
                      <a:lnTo>
                        <a:pt x="378" y="309"/>
                      </a:lnTo>
                      <a:lnTo>
                        <a:pt x="391" y="294"/>
                      </a:lnTo>
                      <a:lnTo>
                        <a:pt x="401" y="277"/>
                      </a:lnTo>
                      <a:lnTo>
                        <a:pt x="410" y="258"/>
                      </a:lnTo>
                      <a:lnTo>
                        <a:pt x="418" y="237"/>
                      </a:lnTo>
                      <a:lnTo>
                        <a:pt x="423" y="218"/>
                      </a:lnTo>
                      <a:lnTo>
                        <a:pt x="425" y="195"/>
                      </a:lnTo>
                      <a:lnTo>
                        <a:pt x="427" y="174"/>
                      </a:lnTo>
                      <a:close/>
                    </a:path>
                  </a:pathLst>
                </a:custGeom>
                <a:solidFill>
                  <a:srgbClr val="D0D0E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804" name="Freeform 668"/>
                <p:cNvSpPr>
                  <a:spLocks/>
                </p:cNvSpPr>
                <p:nvPr/>
              </p:nvSpPr>
              <p:spPr bwMode="auto">
                <a:xfrm>
                  <a:off x="1627" y="2098"/>
                  <a:ext cx="423" cy="385"/>
                </a:xfrm>
                <a:custGeom>
                  <a:avLst/>
                  <a:gdLst/>
                  <a:ahLst/>
                  <a:cxnLst>
                    <a:cxn ang="0">
                      <a:pos x="421" y="148"/>
                    </a:cxn>
                    <a:cxn ang="0">
                      <a:pos x="408" y="97"/>
                    </a:cxn>
                    <a:cxn ang="0">
                      <a:pos x="384" y="53"/>
                    </a:cxn>
                    <a:cxn ang="0">
                      <a:pos x="351" y="15"/>
                    </a:cxn>
                    <a:cxn ang="0">
                      <a:pos x="329" y="0"/>
                    </a:cxn>
                    <a:cxn ang="0">
                      <a:pos x="329" y="2"/>
                    </a:cxn>
                    <a:cxn ang="0">
                      <a:pos x="347" y="17"/>
                    </a:cxn>
                    <a:cxn ang="0">
                      <a:pos x="380" y="55"/>
                    </a:cxn>
                    <a:cxn ang="0">
                      <a:pos x="404" y="99"/>
                    </a:cxn>
                    <a:cxn ang="0">
                      <a:pos x="416" y="148"/>
                    </a:cxn>
                    <a:cxn ang="0">
                      <a:pos x="418" y="195"/>
                    </a:cxn>
                    <a:cxn ang="0">
                      <a:pos x="408" y="235"/>
                    </a:cxn>
                    <a:cxn ang="0">
                      <a:pos x="393" y="273"/>
                    </a:cxn>
                    <a:cxn ang="0">
                      <a:pos x="370" y="305"/>
                    </a:cxn>
                    <a:cxn ang="0">
                      <a:pos x="344" y="334"/>
                    </a:cxn>
                    <a:cxn ang="0">
                      <a:pos x="310" y="356"/>
                    </a:cxn>
                    <a:cxn ang="0">
                      <a:pos x="273" y="372"/>
                    </a:cxn>
                    <a:cxn ang="0">
                      <a:pos x="232" y="379"/>
                    </a:cxn>
                    <a:cxn ang="0">
                      <a:pos x="190" y="379"/>
                    </a:cxn>
                    <a:cxn ang="0">
                      <a:pos x="150" y="372"/>
                    </a:cxn>
                    <a:cxn ang="0">
                      <a:pos x="112" y="356"/>
                    </a:cxn>
                    <a:cxn ang="0">
                      <a:pos x="80" y="334"/>
                    </a:cxn>
                    <a:cxn ang="0">
                      <a:pos x="52" y="305"/>
                    </a:cxn>
                    <a:cxn ang="0">
                      <a:pos x="31" y="273"/>
                    </a:cxn>
                    <a:cxn ang="0">
                      <a:pos x="14" y="235"/>
                    </a:cxn>
                    <a:cxn ang="0">
                      <a:pos x="6" y="195"/>
                    </a:cxn>
                    <a:cxn ang="0">
                      <a:pos x="6" y="152"/>
                    </a:cxn>
                    <a:cxn ang="0">
                      <a:pos x="8" y="131"/>
                    </a:cxn>
                    <a:cxn ang="0">
                      <a:pos x="2" y="152"/>
                    </a:cxn>
                    <a:cxn ang="0">
                      <a:pos x="2" y="195"/>
                    </a:cxn>
                    <a:cxn ang="0">
                      <a:pos x="10" y="237"/>
                    </a:cxn>
                    <a:cxn ang="0">
                      <a:pos x="25" y="275"/>
                    </a:cxn>
                    <a:cxn ang="0">
                      <a:pos x="48" y="309"/>
                    </a:cxn>
                    <a:cxn ang="0">
                      <a:pos x="78" y="337"/>
                    </a:cxn>
                    <a:cxn ang="0">
                      <a:pos x="110" y="360"/>
                    </a:cxn>
                    <a:cxn ang="0">
                      <a:pos x="148" y="375"/>
                    </a:cxn>
                    <a:cxn ang="0">
                      <a:pos x="190" y="385"/>
                    </a:cxn>
                    <a:cxn ang="0">
                      <a:pos x="234" y="385"/>
                    </a:cxn>
                    <a:cxn ang="0">
                      <a:pos x="273" y="375"/>
                    </a:cxn>
                    <a:cxn ang="0">
                      <a:pos x="311" y="360"/>
                    </a:cxn>
                    <a:cxn ang="0">
                      <a:pos x="346" y="337"/>
                    </a:cxn>
                    <a:cxn ang="0">
                      <a:pos x="374" y="309"/>
                    </a:cxn>
                    <a:cxn ang="0">
                      <a:pos x="397" y="275"/>
                    </a:cxn>
                    <a:cxn ang="0">
                      <a:pos x="414" y="237"/>
                    </a:cxn>
                    <a:cxn ang="0">
                      <a:pos x="421" y="195"/>
                    </a:cxn>
                  </a:cxnLst>
                  <a:rect l="0" t="0" r="r" b="b"/>
                  <a:pathLst>
                    <a:path w="423" h="385">
                      <a:moveTo>
                        <a:pt x="423" y="174"/>
                      </a:moveTo>
                      <a:lnTo>
                        <a:pt x="421" y="148"/>
                      </a:lnTo>
                      <a:lnTo>
                        <a:pt x="416" y="121"/>
                      </a:lnTo>
                      <a:lnTo>
                        <a:pt x="408" y="97"/>
                      </a:lnTo>
                      <a:lnTo>
                        <a:pt x="397" y="74"/>
                      </a:lnTo>
                      <a:lnTo>
                        <a:pt x="384" y="53"/>
                      </a:lnTo>
                      <a:lnTo>
                        <a:pt x="368" y="32"/>
                      </a:lnTo>
                      <a:lnTo>
                        <a:pt x="351" y="15"/>
                      </a:lnTo>
                      <a:lnTo>
                        <a:pt x="330" y="0"/>
                      </a:lnTo>
                      <a:lnTo>
                        <a:pt x="329" y="0"/>
                      </a:lnTo>
                      <a:lnTo>
                        <a:pt x="329" y="0"/>
                      </a:lnTo>
                      <a:lnTo>
                        <a:pt x="329" y="2"/>
                      </a:lnTo>
                      <a:lnTo>
                        <a:pt x="327" y="2"/>
                      </a:lnTo>
                      <a:lnTo>
                        <a:pt x="347" y="17"/>
                      </a:lnTo>
                      <a:lnTo>
                        <a:pt x="365" y="36"/>
                      </a:lnTo>
                      <a:lnTo>
                        <a:pt x="380" y="55"/>
                      </a:lnTo>
                      <a:lnTo>
                        <a:pt x="393" y="76"/>
                      </a:lnTo>
                      <a:lnTo>
                        <a:pt x="404" y="99"/>
                      </a:lnTo>
                      <a:lnTo>
                        <a:pt x="412" y="123"/>
                      </a:lnTo>
                      <a:lnTo>
                        <a:pt x="416" y="148"/>
                      </a:lnTo>
                      <a:lnTo>
                        <a:pt x="418" y="174"/>
                      </a:lnTo>
                      <a:lnTo>
                        <a:pt x="418" y="195"/>
                      </a:lnTo>
                      <a:lnTo>
                        <a:pt x="414" y="216"/>
                      </a:lnTo>
                      <a:lnTo>
                        <a:pt x="408" y="235"/>
                      </a:lnTo>
                      <a:lnTo>
                        <a:pt x="402" y="254"/>
                      </a:lnTo>
                      <a:lnTo>
                        <a:pt x="393" y="273"/>
                      </a:lnTo>
                      <a:lnTo>
                        <a:pt x="384" y="290"/>
                      </a:lnTo>
                      <a:lnTo>
                        <a:pt x="370" y="305"/>
                      </a:lnTo>
                      <a:lnTo>
                        <a:pt x="357" y="320"/>
                      </a:lnTo>
                      <a:lnTo>
                        <a:pt x="344" y="334"/>
                      </a:lnTo>
                      <a:lnTo>
                        <a:pt x="327" y="345"/>
                      </a:lnTo>
                      <a:lnTo>
                        <a:pt x="310" y="356"/>
                      </a:lnTo>
                      <a:lnTo>
                        <a:pt x="292" y="364"/>
                      </a:lnTo>
                      <a:lnTo>
                        <a:pt x="273" y="372"/>
                      </a:lnTo>
                      <a:lnTo>
                        <a:pt x="253" y="377"/>
                      </a:lnTo>
                      <a:lnTo>
                        <a:pt x="232" y="379"/>
                      </a:lnTo>
                      <a:lnTo>
                        <a:pt x="211" y="381"/>
                      </a:lnTo>
                      <a:lnTo>
                        <a:pt x="190" y="379"/>
                      </a:lnTo>
                      <a:lnTo>
                        <a:pt x="169" y="377"/>
                      </a:lnTo>
                      <a:lnTo>
                        <a:pt x="150" y="372"/>
                      </a:lnTo>
                      <a:lnTo>
                        <a:pt x="131" y="364"/>
                      </a:lnTo>
                      <a:lnTo>
                        <a:pt x="112" y="356"/>
                      </a:lnTo>
                      <a:lnTo>
                        <a:pt x="95" y="345"/>
                      </a:lnTo>
                      <a:lnTo>
                        <a:pt x="80" y="334"/>
                      </a:lnTo>
                      <a:lnTo>
                        <a:pt x="65" y="320"/>
                      </a:lnTo>
                      <a:lnTo>
                        <a:pt x="52" y="305"/>
                      </a:lnTo>
                      <a:lnTo>
                        <a:pt x="40" y="290"/>
                      </a:lnTo>
                      <a:lnTo>
                        <a:pt x="31" y="273"/>
                      </a:lnTo>
                      <a:lnTo>
                        <a:pt x="21" y="254"/>
                      </a:lnTo>
                      <a:lnTo>
                        <a:pt x="14" y="235"/>
                      </a:lnTo>
                      <a:lnTo>
                        <a:pt x="10" y="216"/>
                      </a:lnTo>
                      <a:lnTo>
                        <a:pt x="6" y="195"/>
                      </a:lnTo>
                      <a:lnTo>
                        <a:pt x="4" y="174"/>
                      </a:lnTo>
                      <a:lnTo>
                        <a:pt x="6" y="152"/>
                      </a:lnTo>
                      <a:lnTo>
                        <a:pt x="10" y="131"/>
                      </a:lnTo>
                      <a:lnTo>
                        <a:pt x="8" y="131"/>
                      </a:lnTo>
                      <a:lnTo>
                        <a:pt x="4" y="131"/>
                      </a:lnTo>
                      <a:lnTo>
                        <a:pt x="2" y="152"/>
                      </a:lnTo>
                      <a:lnTo>
                        <a:pt x="0" y="174"/>
                      </a:lnTo>
                      <a:lnTo>
                        <a:pt x="2" y="195"/>
                      </a:lnTo>
                      <a:lnTo>
                        <a:pt x="4" y="216"/>
                      </a:lnTo>
                      <a:lnTo>
                        <a:pt x="10" y="237"/>
                      </a:lnTo>
                      <a:lnTo>
                        <a:pt x="17" y="256"/>
                      </a:lnTo>
                      <a:lnTo>
                        <a:pt x="25" y="275"/>
                      </a:lnTo>
                      <a:lnTo>
                        <a:pt x="36" y="292"/>
                      </a:lnTo>
                      <a:lnTo>
                        <a:pt x="48" y="309"/>
                      </a:lnTo>
                      <a:lnTo>
                        <a:pt x="63" y="324"/>
                      </a:lnTo>
                      <a:lnTo>
                        <a:pt x="78" y="337"/>
                      </a:lnTo>
                      <a:lnTo>
                        <a:pt x="93" y="349"/>
                      </a:lnTo>
                      <a:lnTo>
                        <a:pt x="110" y="360"/>
                      </a:lnTo>
                      <a:lnTo>
                        <a:pt x="129" y="370"/>
                      </a:lnTo>
                      <a:lnTo>
                        <a:pt x="148" y="375"/>
                      </a:lnTo>
                      <a:lnTo>
                        <a:pt x="169" y="381"/>
                      </a:lnTo>
                      <a:lnTo>
                        <a:pt x="190" y="385"/>
                      </a:lnTo>
                      <a:lnTo>
                        <a:pt x="211" y="385"/>
                      </a:lnTo>
                      <a:lnTo>
                        <a:pt x="234" y="385"/>
                      </a:lnTo>
                      <a:lnTo>
                        <a:pt x="255" y="381"/>
                      </a:lnTo>
                      <a:lnTo>
                        <a:pt x="273" y="375"/>
                      </a:lnTo>
                      <a:lnTo>
                        <a:pt x="294" y="370"/>
                      </a:lnTo>
                      <a:lnTo>
                        <a:pt x="311" y="360"/>
                      </a:lnTo>
                      <a:lnTo>
                        <a:pt x="330" y="349"/>
                      </a:lnTo>
                      <a:lnTo>
                        <a:pt x="346" y="337"/>
                      </a:lnTo>
                      <a:lnTo>
                        <a:pt x="361" y="324"/>
                      </a:lnTo>
                      <a:lnTo>
                        <a:pt x="374" y="309"/>
                      </a:lnTo>
                      <a:lnTo>
                        <a:pt x="387" y="292"/>
                      </a:lnTo>
                      <a:lnTo>
                        <a:pt x="397" y="275"/>
                      </a:lnTo>
                      <a:lnTo>
                        <a:pt x="406" y="256"/>
                      </a:lnTo>
                      <a:lnTo>
                        <a:pt x="414" y="237"/>
                      </a:lnTo>
                      <a:lnTo>
                        <a:pt x="418" y="216"/>
                      </a:lnTo>
                      <a:lnTo>
                        <a:pt x="421" y="195"/>
                      </a:lnTo>
                      <a:lnTo>
                        <a:pt x="423" y="174"/>
                      </a:lnTo>
                      <a:close/>
                    </a:path>
                  </a:pathLst>
                </a:custGeom>
                <a:solidFill>
                  <a:srgbClr val="D1D1E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805" name="Freeform 669"/>
                <p:cNvSpPr>
                  <a:spLocks/>
                </p:cNvSpPr>
                <p:nvPr/>
              </p:nvSpPr>
              <p:spPr bwMode="auto">
                <a:xfrm>
                  <a:off x="1629" y="2098"/>
                  <a:ext cx="419" cy="383"/>
                </a:xfrm>
                <a:custGeom>
                  <a:avLst/>
                  <a:gdLst/>
                  <a:ahLst/>
                  <a:cxnLst>
                    <a:cxn ang="0">
                      <a:pos x="418" y="148"/>
                    </a:cxn>
                    <a:cxn ang="0">
                      <a:pos x="404" y="97"/>
                    </a:cxn>
                    <a:cxn ang="0">
                      <a:pos x="380" y="53"/>
                    </a:cxn>
                    <a:cxn ang="0">
                      <a:pos x="345" y="15"/>
                    </a:cxn>
                    <a:cxn ang="0">
                      <a:pos x="325" y="2"/>
                    </a:cxn>
                    <a:cxn ang="0">
                      <a:pos x="344" y="19"/>
                    </a:cxn>
                    <a:cxn ang="0">
                      <a:pos x="376" y="57"/>
                    </a:cxn>
                    <a:cxn ang="0">
                      <a:pos x="400" y="99"/>
                    </a:cxn>
                    <a:cxn ang="0">
                      <a:pos x="412" y="148"/>
                    </a:cxn>
                    <a:cxn ang="0">
                      <a:pos x="414" y="195"/>
                    </a:cxn>
                    <a:cxn ang="0">
                      <a:pos x="404" y="235"/>
                    </a:cxn>
                    <a:cxn ang="0">
                      <a:pos x="389" y="271"/>
                    </a:cxn>
                    <a:cxn ang="0">
                      <a:pos x="368" y="303"/>
                    </a:cxn>
                    <a:cxn ang="0">
                      <a:pos x="340" y="332"/>
                    </a:cxn>
                    <a:cxn ang="0">
                      <a:pos x="308" y="354"/>
                    </a:cxn>
                    <a:cxn ang="0">
                      <a:pos x="270" y="370"/>
                    </a:cxn>
                    <a:cxn ang="0">
                      <a:pos x="230" y="377"/>
                    </a:cxn>
                    <a:cxn ang="0">
                      <a:pos x="188" y="377"/>
                    </a:cxn>
                    <a:cxn ang="0">
                      <a:pos x="148" y="370"/>
                    </a:cxn>
                    <a:cxn ang="0">
                      <a:pos x="112" y="354"/>
                    </a:cxn>
                    <a:cxn ang="0">
                      <a:pos x="80" y="332"/>
                    </a:cxn>
                    <a:cxn ang="0">
                      <a:pos x="51" y="303"/>
                    </a:cxn>
                    <a:cxn ang="0">
                      <a:pos x="31" y="271"/>
                    </a:cxn>
                    <a:cxn ang="0">
                      <a:pos x="14" y="235"/>
                    </a:cxn>
                    <a:cxn ang="0">
                      <a:pos x="6" y="195"/>
                    </a:cxn>
                    <a:cxn ang="0">
                      <a:pos x="6" y="154"/>
                    </a:cxn>
                    <a:cxn ang="0">
                      <a:pos x="8" y="131"/>
                    </a:cxn>
                    <a:cxn ang="0">
                      <a:pos x="2" y="152"/>
                    </a:cxn>
                    <a:cxn ang="0">
                      <a:pos x="2" y="195"/>
                    </a:cxn>
                    <a:cxn ang="0">
                      <a:pos x="10" y="237"/>
                    </a:cxn>
                    <a:cxn ang="0">
                      <a:pos x="25" y="273"/>
                    </a:cxn>
                    <a:cxn ang="0">
                      <a:pos x="48" y="307"/>
                    </a:cxn>
                    <a:cxn ang="0">
                      <a:pos x="76" y="336"/>
                    </a:cxn>
                    <a:cxn ang="0">
                      <a:pos x="110" y="358"/>
                    </a:cxn>
                    <a:cxn ang="0">
                      <a:pos x="148" y="373"/>
                    </a:cxn>
                    <a:cxn ang="0">
                      <a:pos x="188" y="381"/>
                    </a:cxn>
                    <a:cxn ang="0">
                      <a:pos x="232" y="381"/>
                    </a:cxn>
                    <a:cxn ang="0">
                      <a:pos x="271" y="373"/>
                    </a:cxn>
                    <a:cxn ang="0">
                      <a:pos x="309" y="358"/>
                    </a:cxn>
                    <a:cxn ang="0">
                      <a:pos x="342" y="336"/>
                    </a:cxn>
                    <a:cxn ang="0">
                      <a:pos x="370" y="307"/>
                    </a:cxn>
                    <a:cxn ang="0">
                      <a:pos x="393" y="273"/>
                    </a:cxn>
                    <a:cxn ang="0">
                      <a:pos x="410" y="237"/>
                    </a:cxn>
                    <a:cxn ang="0">
                      <a:pos x="418" y="195"/>
                    </a:cxn>
                  </a:cxnLst>
                  <a:rect l="0" t="0" r="r" b="b"/>
                  <a:pathLst>
                    <a:path w="419" h="383">
                      <a:moveTo>
                        <a:pt x="419" y="174"/>
                      </a:moveTo>
                      <a:lnTo>
                        <a:pt x="418" y="148"/>
                      </a:lnTo>
                      <a:lnTo>
                        <a:pt x="412" y="121"/>
                      </a:lnTo>
                      <a:lnTo>
                        <a:pt x="404" y="97"/>
                      </a:lnTo>
                      <a:lnTo>
                        <a:pt x="393" y="74"/>
                      </a:lnTo>
                      <a:lnTo>
                        <a:pt x="380" y="53"/>
                      </a:lnTo>
                      <a:lnTo>
                        <a:pt x="364" y="34"/>
                      </a:lnTo>
                      <a:lnTo>
                        <a:pt x="345" y="15"/>
                      </a:lnTo>
                      <a:lnTo>
                        <a:pt x="327" y="0"/>
                      </a:lnTo>
                      <a:lnTo>
                        <a:pt x="325" y="2"/>
                      </a:lnTo>
                      <a:lnTo>
                        <a:pt x="325" y="6"/>
                      </a:lnTo>
                      <a:lnTo>
                        <a:pt x="344" y="19"/>
                      </a:lnTo>
                      <a:lnTo>
                        <a:pt x="361" y="36"/>
                      </a:lnTo>
                      <a:lnTo>
                        <a:pt x="376" y="57"/>
                      </a:lnTo>
                      <a:lnTo>
                        <a:pt x="389" y="78"/>
                      </a:lnTo>
                      <a:lnTo>
                        <a:pt x="400" y="99"/>
                      </a:lnTo>
                      <a:lnTo>
                        <a:pt x="408" y="123"/>
                      </a:lnTo>
                      <a:lnTo>
                        <a:pt x="412" y="148"/>
                      </a:lnTo>
                      <a:lnTo>
                        <a:pt x="414" y="174"/>
                      </a:lnTo>
                      <a:lnTo>
                        <a:pt x="414" y="195"/>
                      </a:lnTo>
                      <a:lnTo>
                        <a:pt x="410" y="216"/>
                      </a:lnTo>
                      <a:lnTo>
                        <a:pt x="404" y="235"/>
                      </a:lnTo>
                      <a:lnTo>
                        <a:pt x="399" y="254"/>
                      </a:lnTo>
                      <a:lnTo>
                        <a:pt x="389" y="271"/>
                      </a:lnTo>
                      <a:lnTo>
                        <a:pt x="380" y="288"/>
                      </a:lnTo>
                      <a:lnTo>
                        <a:pt x="368" y="303"/>
                      </a:lnTo>
                      <a:lnTo>
                        <a:pt x="355" y="318"/>
                      </a:lnTo>
                      <a:lnTo>
                        <a:pt x="340" y="332"/>
                      </a:lnTo>
                      <a:lnTo>
                        <a:pt x="325" y="343"/>
                      </a:lnTo>
                      <a:lnTo>
                        <a:pt x="308" y="354"/>
                      </a:lnTo>
                      <a:lnTo>
                        <a:pt x="289" y="362"/>
                      </a:lnTo>
                      <a:lnTo>
                        <a:pt x="270" y="370"/>
                      </a:lnTo>
                      <a:lnTo>
                        <a:pt x="251" y="373"/>
                      </a:lnTo>
                      <a:lnTo>
                        <a:pt x="230" y="377"/>
                      </a:lnTo>
                      <a:lnTo>
                        <a:pt x="209" y="379"/>
                      </a:lnTo>
                      <a:lnTo>
                        <a:pt x="188" y="377"/>
                      </a:lnTo>
                      <a:lnTo>
                        <a:pt x="169" y="373"/>
                      </a:lnTo>
                      <a:lnTo>
                        <a:pt x="148" y="370"/>
                      </a:lnTo>
                      <a:lnTo>
                        <a:pt x="129" y="362"/>
                      </a:lnTo>
                      <a:lnTo>
                        <a:pt x="112" y="354"/>
                      </a:lnTo>
                      <a:lnTo>
                        <a:pt x="95" y="343"/>
                      </a:lnTo>
                      <a:lnTo>
                        <a:pt x="80" y="332"/>
                      </a:lnTo>
                      <a:lnTo>
                        <a:pt x="65" y="318"/>
                      </a:lnTo>
                      <a:lnTo>
                        <a:pt x="51" y="303"/>
                      </a:lnTo>
                      <a:lnTo>
                        <a:pt x="40" y="288"/>
                      </a:lnTo>
                      <a:lnTo>
                        <a:pt x="31" y="271"/>
                      </a:lnTo>
                      <a:lnTo>
                        <a:pt x="21" y="254"/>
                      </a:lnTo>
                      <a:lnTo>
                        <a:pt x="14" y="235"/>
                      </a:lnTo>
                      <a:lnTo>
                        <a:pt x="10" y="216"/>
                      </a:lnTo>
                      <a:lnTo>
                        <a:pt x="6" y="195"/>
                      </a:lnTo>
                      <a:lnTo>
                        <a:pt x="6" y="174"/>
                      </a:lnTo>
                      <a:lnTo>
                        <a:pt x="6" y="154"/>
                      </a:lnTo>
                      <a:lnTo>
                        <a:pt x="10" y="133"/>
                      </a:lnTo>
                      <a:lnTo>
                        <a:pt x="8" y="131"/>
                      </a:lnTo>
                      <a:lnTo>
                        <a:pt x="6" y="131"/>
                      </a:lnTo>
                      <a:lnTo>
                        <a:pt x="2" y="152"/>
                      </a:lnTo>
                      <a:lnTo>
                        <a:pt x="0" y="174"/>
                      </a:lnTo>
                      <a:lnTo>
                        <a:pt x="2" y="195"/>
                      </a:lnTo>
                      <a:lnTo>
                        <a:pt x="4" y="216"/>
                      </a:lnTo>
                      <a:lnTo>
                        <a:pt x="10" y="237"/>
                      </a:lnTo>
                      <a:lnTo>
                        <a:pt x="17" y="256"/>
                      </a:lnTo>
                      <a:lnTo>
                        <a:pt x="25" y="273"/>
                      </a:lnTo>
                      <a:lnTo>
                        <a:pt x="36" y="290"/>
                      </a:lnTo>
                      <a:lnTo>
                        <a:pt x="48" y="307"/>
                      </a:lnTo>
                      <a:lnTo>
                        <a:pt x="61" y="322"/>
                      </a:lnTo>
                      <a:lnTo>
                        <a:pt x="76" y="336"/>
                      </a:lnTo>
                      <a:lnTo>
                        <a:pt x="93" y="347"/>
                      </a:lnTo>
                      <a:lnTo>
                        <a:pt x="110" y="358"/>
                      </a:lnTo>
                      <a:lnTo>
                        <a:pt x="127" y="366"/>
                      </a:lnTo>
                      <a:lnTo>
                        <a:pt x="148" y="373"/>
                      </a:lnTo>
                      <a:lnTo>
                        <a:pt x="167" y="379"/>
                      </a:lnTo>
                      <a:lnTo>
                        <a:pt x="188" y="381"/>
                      </a:lnTo>
                      <a:lnTo>
                        <a:pt x="209" y="383"/>
                      </a:lnTo>
                      <a:lnTo>
                        <a:pt x="232" y="381"/>
                      </a:lnTo>
                      <a:lnTo>
                        <a:pt x="253" y="379"/>
                      </a:lnTo>
                      <a:lnTo>
                        <a:pt x="271" y="373"/>
                      </a:lnTo>
                      <a:lnTo>
                        <a:pt x="290" y="366"/>
                      </a:lnTo>
                      <a:lnTo>
                        <a:pt x="309" y="358"/>
                      </a:lnTo>
                      <a:lnTo>
                        <a:pt x="327" y="347"/>
                      </a:lnTo>
                      <a:lnTo>
                        <a:pt x="342" y="336"/>
                      </a:lnTo>
                      <a:lnTo>
                        <a:pt x="357" y="322"/>
                      </a:lnTo>
                      <a:lnTo>
                        <a:pt x="370" y="307"/>
                      </a:lnTo>
                      <a:lnTo>
                        <a:pt x="383" y="290"/>
                      </a:lnTo>
                      <a:lnTo>
                        <a:pt x="393" y="273"/>
                      </a:lnTo>
                      <a:lnTo>
                        <a:pt x="402" y="256"/>
                      </a:lnTo>
                      <a:lnTo>
                        <a:pt x="410" y="237"/>
                      </a:lnTo>
                      <a:lnTo>
                        <a:pt x="414" y="216"/>
                      </a:lnTo>
                      <a:lnTo>
                        <a:pt x="418" y="195"/>
                      </a:lnTo>
                      <a:lnTo>
                        <a:pt x="419" y="174"/>
                      </a:lnTo>
                      <a:close/>
                    </a:path>
                  </a:pathLst>
                </a:custGeom>
                <a:solidFill>
                  <a:srgbClr val="D1D1E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806" name="Freeform 670"/>
                <p:cNvSpPr>
                  <a:spLocks/>
                </p:cNvSpPr>
                <p:nvPr/>
              </p:nvSpPr>
              <p:spPr bwMode="auto">
                <a:xfrm>
                  <a:off x="1631" y="2100"/>
                  <a:ext cx="414" cy="379"/>
                </a:xfrm>
                <a:custGeom>
                  <a:avLst/>
                  <a:gdLst/>
                  <a:ahLst/>
                  <a:cxnLst>
                    <a:cxn ang="0">
                      <a:pos x="412" y="146"/>
                    </a:cxn>
                    <a:cxn ang="0">
                      <a:pos x="400" y="97"/>
                    </a:cxn>
                    <a:cxn ang="0">
                      <a:pos x="376" y="53"/>
                    </a:cxn>
                    <a:cxn ang="0">
                      <a:pos x="343" y="15"/>
                    </a:cxn>
                    <a:cxn ang="0">
                      <a:pos x="323" y="4"/>
                    </a:cxn>
                    <a:cxn ang="0">
                      <a:pos x="340" y="19"/>
                    </a:cxn>
                    <a:cxn ang="0">
                      <a:pos x="372" y="55"/>
                    </a:cxn>
                    <a:cxn ang="0">
                      <a:pos x="397" y="98"/>
                    </a:cxn>
                    <a:cxn ang="0">
                      <a:pos x="408" y="146"/>
                    </a:cxn>
                    <a:cxn ang="0">
                      <a:pos x="408" y="193"/>
                    </a:cxn>
                    <a:cxn ang="0">
                      <a:pos x="400" y="233"/>
                    </a:cxn>
                    <a:cxn ang="0">
                      <a:pos x="385" y="269"/>
                    </a:cxn>
                    <a:cxn ang="0">
                      <a:pos x="364" y="301"/>
                    </a:cxn>
                    <a:cxn ang="0">
                      <a:pos x="336" y="328"/>
                    </a:cxn>
                    <a:cxn ang="0">
                      <a:pos x="304" y="351"/>
                    </a:cxn>
                    <a:cxn ang="0">
                      <a:pos x="268" y="366"/>
                    </a:cxn>
                    <a:cxn ang="0">
                      <a:pos x="228" y="373"/>
                    </a:cxn>
                    <a:cxn ang="0">
                      <a:pos x="186" y="373"/>
                    </a:cxn>
                    <a:cxn ang="0">
                      <a:pos x="148" y="366"/>
                    </a:cxn>
                    <a:cxn ang="0">
                      <a:pos x="112" y="351"/>
                    </a:cxn>
                    <a:cxn ang="0">
                      <a:pos x="80" y="328"/>
                    </a:cxn>
                    <a:cxn ang="0">
                      <a:pos x="51" y="301"/>
                    </a:cxn>
                    <a:cxn ang="0">
                      <a:pos x="30" y="269"/>
                    </a:cxn>
                    <a:cxn ang="0">
                      <a:pos x="15" y="233"/>
                    </a:cxn>
                    <a:cxn ang="0">
                      <a:pos x="6" y="193"/>
                    </a:cxn>
                    <a:cxn ang="0">
                      <a:pos x="6" y="152"/>
                    </a:cxn>
                    <a:cxn ang="0">
                      <a:pos x="8" y="131"/>
                    </a:cxn>
                    <a:cxn ang="0">
                      <a:pos x="2" y="150"/>
                    </a:cxn>
                    <a:cxn ang="0">
                      <a:pos x="2" y="193"/>
                    </a:cxn>
                    <a:cxn ang="0">
                      <a:pos x="10" y="233"/>
                    </a:cxn>
                    <a:cxn ang="0">
                      <a:pos x="27" y="271"/>
                    </a:cxn>
                    <a:cxn ang="0">
                      <a:pos x="48" y="303"/>
                    </a:cxn>
                    <a:cxn ang="0">
                      <a:pos x="76" y="332"/>
                    </a:cxn>
                    <a:cxn ang="0">
                      <a:pos x="108" y="354"/>
                    </a:cxn>
                    <a:cxn ang="0">
                      <a:pos x="146" y="370"/>
                    </a:cxn>
                    <a:cxn ang="0">
                      <a:pos x="186" y="377"/>
                    </a:cxn>
                    <a:cxn ang="0">
                      <a:pos x="228" y="377"/>
                    </a:cxn>
                    <a:cxn ang="0">
                      <a:pos x="269" y="370"/>
                    </a:cxn>
                    <a:cxn ang="0">
                      <a:pos x="306" y="354"/>
                    </a:cxn>
                    <a:cxn ang="0">
                      <a:pos x="340" y="332"/>
                    </a:cxn>
                    <a:cxn ang="0">
                      <a:pos x="366" y="303"/>
                    </a:cxn>
                    <a:cxn ang="0">
                      <a:pos x="389" y="271"/>
                    </a:cxn>
                    <a:cxn ang="0">
                      <a:pos x="404" y="233"/>
                    </a:cxn>
                    <a:cxn ang="0">
                      <a:pos x="414" y="193"/>
                    </a:cxn>
                  </a:cxnLst>
                  <a:rect l="0" t="0" r="r" b="b"/>
                  <a:pathLst>
                    <a:path w="414" h="379">
                      <a:moveTo>
                        <a:pt x="414" y="172"/>
                      </a:moveTo>
                      <a:lnTo>
                        <a:pt x="412" y="146"/>
                      </a:lnTo>
                      <a:lnTo>
                        <a:pt x="408" y="121"/>
                      </a:lnTo>
                      <a:lnTo>
                        <a:pt x="400" y="97"/>
                      </a:lnTo>
                      <a:lnTo>
                        <a:pt x="389" y="74"/>
                      </a:lnTo>
                      <a:lnTo>
                        <a:pt x="376" y="53"/>
                      </a:lnTo>
                      <a:lnTo>
                        <a:pt x="361" y="34"/>
                      </a:lnTo>
                      <a:lnTo>
                        <a:pt x="343" y="15"/>
                      </a:lnTo>
                      <a:lnTo>
                        <a:pt x="323" y="0"/>
                      </a:lnTo>
                      <a:lnTo>
                        <a:pt x="323" y="4"/>
                      </a:lnTo>
                      <a:lnTo>
                        <a:pt x="321" y="6"/>
                      </a:lnTo>
                      <a:lnTo>
                        <a:pt x="340" y="19"/>
                      </a:lnTo>
                      <a:lnTo>
                        <a:pt x="357" y="36"/>
                      </a:lnTo>
                      <a:lnTo>
                        <a:pt x="372" y="55"/>
                      </a:lnTo>
                      <a:lnTo>
                        <a:pt x="385" y="76"/>
                      </a:lnTo>
                      <a:lnTo>
                        <a:pt x="397" y="98"/>
                      </a:lnTo>
                      <a:lnTo>
                        <a:pt x="404" y="121"/>
                      </a:lnTo>
                      <a:lnTo>
                        <a:pt x="408" y="146"/>
                      </a:lnTo>
                      <a:lnTo>
                        <a:pt x="410" y="172"/>
                      </a:lnTo>
                      <a:lnTo>
                        <a:pt x="408" y="193"/>
                      </a:lnTo>
                      <a:lnTo>
                        <a:pt x="406" y="212"/>
                      </a:lnTo>
                      <a:lnTo>
                        <a:pt x="400" y="233"/>
                      </a:lnTo>
                      <a:lnTo>
                        <a:pt x="395" y="250"/>
                      </a:lnTo>
                      <a:lnTo>
                        <a:pt x="385" y="269"/>
                      </a:lnTo>
                      <a:lnTo>
                        <a:pt x="376" y="284"/>
                      </a:lnTo>
                      <a:lnTo>
                        <a:pt x="364" y="301"/>
                      </a:lnTo>
                      <a:lnTo>
                        <a:pt x="351" y="315"/>
                      </a:lnTo>
                      <a:lnTo>
                        <a:pt x="336" y="328"/>
                      </a:lnTo>
                      <a:lnTo>
                        <a:pt x="321" y="339"/>
                      </a:lnTo>
                      <a:lnTo>
                        <a:pt x="304" y="351"/>
                      </a:lnTo>
                      <a:lnTo>
                        <a:pt x="287" y="358"/>
                      </a:lnTo>
                      <a:lnTo>
                        <a:pt x="268" y="366"/>
                      </a:lnTo>
                      <a:lnTo>
                        <a:pt x="249" y="370"/>
                      </a:lnTo>
                      <a:lnTo>
                        <a:pt x="228" y="373"/>
                      </a:lnTo>
                      <a:lnTo>
                        <a:pt x="207" y="373"/>
                      </a:lnTo>
                      <a:lnTo>
                        <a:pt x="186" y="373"/>
                      </a:lnTo>
                      <a:lnTo>
                        <a:pt x="167" y="370"/>
                      </a:lnTo>
                      <a:lnTo>
                        <a:pt x="148" y="366"/>
                      </a:lnTo>
                      <a:lnTo>
                        <a:pt x="129" y="358"/>
                      </a:lnTo>
                      <a:lnTo>
                        <a:pt x="112" y="351"/>
                      </a:lnTo>
                      <a:lnTo>
                        <a:pt x="95" y="339"/>
                      </a:lnTo>
                      <a:lnTo>
                        <a:pt x="80" y="328"/>
                      </a:lnTo>
                      <a:lnTo>
                        <a:pt x="65" y="315"/>
                      </a:lnTo>
                      <a:lnTo>
                        <a:pt x="51" y="301"/>
                      </a:lnTo>
                      <a:lnTo>
                        <a:pt x="40" y="284"/>
                      </a:lnTo>
                      <a:lnTo>
                        <a:pt x="30" y="269"/>
                      </a:lnTo>
                      <a:lnTo>
                        <a:pt x="21" y="250"/>
                      </a:lnTo>
                      <a:lnTo>
                        <a:pt x="15" y="233"/>
                      </a:lnTo>
                      <a:lnTo>
                        <a:pt x="10" y="212"/>
                      </a:lnTo>
                      <a:lnTo>
                        <a:pt x="6" y="193"/>
                      </a:lnTo>
                      <a:lnTo>
                        <a:pt x="6" y="172"/>
                      </a:lnTo>
                      <a:lnTo>
                        <a:pt x="6" y="152"/>
                      </a:lnTo>
                      <a:lnTo>
                        <a:pt x="10" y="131"/>
                      </a:lnTo>
                      <a:lnTo>
                        <a:pt x="8" y="131"/>
                      </a:lnTo>
                      <a:lnTo>
                        <a:pt x="6" y="129"/>
                      </a:lnTo>
                      <a:lnTo>
                        <a:pt x="2" y="150"/>
                      </a:lnTo>
                      <a:lnTo>
                        <a:pt x="0" y="172"/>
                      </a:lnTo>
                      <a:lnTo>
                        <a:pt x="2" y="193"/>
                      </a:lnTo>
                      <a:lnTo>
                        <a:pt x="6" y="214"/>
                      </a:lnTo>
                      <a:lnTo>
                        <a:pt x="10" y="233"/>
                      </a:lnTo>
                      <a:lnTo>
                        <a:pt x="17" y="252"/>
                      </a:lnTo>
                      <a:lnTo>
                        <a:pt x="27" y="271"/>
                      </a:lnTo>
                      <a:lnTo>
                        <a:pt x="36" y="288"/>
                      </a:lnTo>
                      <a:lnTo>
                        <a:pt x="48" y="303"/>
                      </a:lnTo>
                      <a:lnTo>
                        <a:pt x="61" y="318"/>
                      </a:lnTo>
                      <a:lnTo>
                        <a:pt x="76" y="332"/>
                      </a:lnTo>
                      <a:lnTo>
                        <a:pt x="91" y="343"/>
                      </a:lnTo>
                      <a:lnTo>
                        <a:pt x="108" y="354"/>
                      </a:lnTo>
                      <a:lnTo>
                        <a:pt x="127" y="362"/>
                      </a:lnTo>
                      <a:lnTo>
                        <a:pt x="146" y="370"/>
                      </a:lnTo>
                      <a:lnTo>
                        <a:pt x="165" y="375"/>
                      </a:lnTo>
                      <a:lnTo>
                        <a:pt x="186" y="377"/>
                      </a:lnTo>
                      <a:lnTo>
                        <a:pt x="207" y="379"/>
                      </a:lnTo>
                      <a:lnTo>
                        <a:pt x="228" y="377"/>
                      </a:lnTo>
                      <a:lnTo>
                        <a:pt x="249" y="375"/>
                      </a:lnTo>
                      <a:lnTo>
                        <a:pt x="269" y="370"/>
                      </a:lnTo>
                      <a:lnTo>
                        <a:pt x="288" y="362"/>
                      </a:lnTo>
                      <a:lnTo>
                        <a:pt x="306" y="354"/>
                      </a:lnTo>
                      <a:lnTo>
                        <a:pt x="323" y="343"/>
                      </a:lnTo>
                      <a:lnTo>
                        <a:pt x="340" y="332"/>
                      </a:lnTo>
                      <a:lnTo>
                        <a:pt x="353" y="318"/>
                      </a:lnTo>
                      <a:lnTo>
                        <a:pt x="366" y="303"/>
                      </a:lnTo>
                      <a:lnTo>
                        <a:pt x="380" y="288"/>
                      </a:lnTo>
                      <a:lnTo>
                        <a:pt x="389" y="271"/>
                      </a:lnTo>
                      <a:lnTo>
                        <a:pt x="398" y="252"/>
                      </a:lnTo>
                      <a:lnTo>
                        <a:pt x="404" y="233"/>
                      </a:lnTo>
                      <a:lnTo>
                        <a:pt x="410" y="214"/>
                      </a:lnTo>
                      <a:lnTo>
                        <a:pt x="414" y="193"/>
                      </a:lnTo>
                      <a:lnTo>
                        <a:pt x="414" y="172"/>
                      </a:lnTo>
                      <a:close/>
                    </a:path>
                  </a:pathLst>
                </a:custGeom>
                <a:solidFill>
                  <a:srgbClr val="D1D1E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807" name="Freeform 671"/>
                <p:cNvSpPr>
                  <a:spLocks/>
                </p:cNvSpPr>
                <p:nvPr/>
              </p:nvSpPr>
              <p:spPr bwMode="auto">
                <a:xfrm>
                  <a:off x="1635" y="2104"/>
                  <a:ext cx="408" cy="373"/>
                </a:xfrm>
                <a:custGeom>
                  <a:avLst/>
                  <a:gdLst/>
                  <a:ahLst/>
                  <a:cxnLst>
                    <a:cxn ang="0">
                      <a:pos x="406" y="142"/>
                    </a:cxn>
                    <a:cxn ang="0">
                      <a:pos x="394" y="93"/>
                    </a:cxn>
                    <a:cxn ang="0">
                      <a:pos x="370" y="51"/>
                    </a:cxn>
                    <a:cxn ang="0">
                      <a:pos x="338" y="13"/>
                    </a:cxn>
                    <a:cxn ang="0">
                      <a:pos x="317" y="2"/>
                    </a:cxn>
                    <a:cxn ang="0">
                      <a:pos x="336" y="17"/>
                    </a:cxn>
                    <a:cxn ang="0">
                      <a:pos x="366" y="53"/>
                    </a:cxn>
                    <a:cxn ang="0">
                      <a:pos x="389" y="94"/>
                    </a:cxn>
                    <a:cxn ang="0">
                      <a:pos x="402" y="142"/>
                    </a:cxn>
                    <a:cxn ang="0">
                      <a:pos x="402" y="189"/>
                    </a:cxn>
                    <a:cxn ang="0">
                      <a:pos x="394" y="227"/>
                    </a:cxn>
                    <a:cxn ang="0">
                      <a:pos x="379" y="263"/>
                    </a:cxn>
                    <a:cxn ang="0">
                      <a:pos x="358" y="295"/>
                    </a:cxn>
                    <a:cxn ang="0">
                      <a:pos x="330" y="322"/>
                    </a:cxn>
                    <a:cxn ang="0">
                      <a:pos x="300" y="345"/>
                    </a:cxn>
                    <a:cxn ang="0">
                      <a:pos x="264" y="358"/>
                    </a:cxn>
                    <a:cxn ang="0">
                      <a:pos x="224" y="367"/>
                    </a:cxn>
                    <a:cxn ang="0">
                      <a:pos x="184" y="367"/>
                    </a:cxn>
                    <a:cxn ang="0">
                      <a:pos x="144" y="358"/>
                    </a:cxn>
                    <a:cxn ang="0">
                      <a:pos x="108" y="345"/>
                    </a:cxn>
                    <a:cxn ang="0">
                      <a:pos x="76" y="322"/>
                    </a:cxn>
                    <a:cxn ang="0">
                      <a:pos x="49" y="295"/>
                    </a:cxn>
                    <a:cxn ang="0">
                      <a:pos x="28" y="263"/>
                    </a:cxn>
                    <a:cxn ang="0">
                      <a:pos x="13" y="227"/>
                    </a:cxn>
                    <a:cxn ang="0">
                      <a:pos x="6" y="189"/>
                    </a:cxn>
                    <a:cxn ang="0">
                      <a:pos x="6" y="148"/>
                    </a:cxn>
                    <a:cxn ang="0">
                      <a:pos x="6" y="127"/>
                    </a:cxn>
                    <a:cxn ang="0">
                      <a:pos x="0" y="148"/>
                    </a:cxn>
                    <a:cxn ang="0">
                      <a:pos x="0" y="189"/>
                    </a:cxn>
                    <a:cxn ang="0">
                      <a:pos x="8" y="229"/>
                    </a:cxn>
                    <a:cxn ang="0">
                      <a:pos x="25" y="265"/>
                    </a:cxn>
                    <a:cxn ang="0">
                      <a:pos x="45" y="297"/>
                    </a:cxn>
                    <a:cxn ang="0">
                      <a:pos x="74" y="326"/>
                    </a:cxn>
                    <a:cxn ang="0">
                      <a:pos x="106" y="348"/>
                    </a:cxn>
                    <a:cxn ang="0">
                      <a:pos x="142" y="364"/>
                    </a:cxn>
                    <a:cxn ang="0">
                      <a:pos x="182" y="371"/>
                    </a:cxn>
                    <a:cxn ang="0">
                      <a:pos x="224" y="371"/>
                    </a:cxn>
                    <a:cxn ang="0">
                      <a:pos x="264" y="364"/>
                    </a:cxn>
                    <a:cxn ang="0">
                      <a:pos x="302" y="348"/>
                    </a:cxn>
                    <a:cxn ang="0">
                      <a:pos x="334" y="326"/>
                    </a:cxn>
                    <a:cxn ang="0">
                      <a:pos x="362" y="297"/>
                    </a:cxn>
                    <a:cxn ang="0">
                      <a:pos x="383" y="265"/>
                    </a:cxn>
                    <a:cxn ang="0">
                      <a:pos x="398" y="229"/>
                    </a:cxn>
                    <a:cxn ang="0">
                      <a:pos x="408" y="189"/>
                    </a:cxn>
                  </a:cxnLst>
                  <a:rect l="0" t="0" r="r" b="b"/>
                  <a:pathLst>
                    <a:path w="408" h="373">
                      <a:moveTo>
                        <a:pt x="408" y="168"/>
                      </a:moveTo>
                      <a:lnTo>
                        <a:pt x="406" y="142"/>
                      </a:lnTo>
                      <a:lnTo>
                        <a:pt x="402" y="117"/>
                      </a:lnTo>
                      <a:lnTo>
                        <a:pt x="394" y="93"/>
                      </a:lnTo>
                      <a:lnTo>
                        <a:pt x="383" y="72"/>
                      </a:lnTo>
                      <a:lnTo>
                        <a:pt x="370" y="51"/>
                      </a:lnTo>
                      <a:lnTo>
                        <a:pt x="355" y="30"/>
                      </a:lnTo>
                      <a:lnTo>
                        <a:pt x="338" y="13"/>
                      </a:lnTo>
                      <a:lnTo>
                        <a:pt x="319" y="0"/>
                      </a:lnTo>
                      <a:lnTo>
                        <a:pt x="317" y="2"/>
                      </a:lnTo>
                      <a:lnTo>
                        <a:pt x="317" y="3"/>
                      </a:lnTo>
                      <a:lnTo>
                        <a:pt x="336" y="17"/>
                      </a:lnTo>
                      <a:lnTo>
                        <a:pt x="353" y="34"/>
                      </a:lnTo>
                      <a:lnTo>
                        <a:pt x="366" y="53"/>
                      </a:lnTo>
                      <a:lnTo>
                        <a:pt x="379" y="74"/>
                      </a:lnTo>
                      <a:lnTo>
                        <a:pt x="389" y="94"/>
                      </a:lnTo>
                      <a:lnTo>
                        <a:pt x="396" y="119"/>
                      </a:lnTo>
                      <a:lnTo>
                        <a:pt x="402" y="142"/>
                      </a:lnTo>
                      <a:lnTo>
                        <a:pt x="404" y="168"/>
                      </a:lnTo>
                      <a:lnTo>
                        <a:pt x="402" y="189"/>
                      </a:lnTo>
                      <a:lnTo>
                        <a:pt x="400" y="208"/>
                      </a:lnTo>
                      <a:lnTo>
                        <a:pt x="394" y="227"/>
                      </a:lnTo>
                      <a:lnTo>
                        <a:pt x="387" y="246"/>
                      </a:lnTo>
                      <a:lnTo>
                        <a:pt x="379" y="263"/>
                      </a:lnTo>
                      <a:lnTo>
                        <a:pt x="370" y="280"/>
                      </a:lnTo>
                      <a:lnTo>
                        <a:pt x="358" y="295"/>
                      </a:lnTo>
                      <a:lnTo>
                        <a:pt x="345" y="309"/>
                      </a:lnTo>
                      <a:lnTo>
                        <a:pt x="330" y="322"/>
                      </a:lnTo>
                      <a:lnTo>
                        <a:pt x="315" y="333"/>
                      </a:lnTo>
                      <a:lnTo>
                        <a:pt x="300" y="345"/>
                      </a:lnTo>
                      <a:lnTo>
                        <a:pt x="281" y="352"/>
                      </a:lnTo>
                      <a:lnTo>
                        <a:pt x="264" y="358"/>
                      </a:lnTo>
                      <a:lnTo>
                        <a:pt x="245" y="364"/>
                      </a:lnTo>
                      <a:lnTo>
                        <a:pt x="224" y="367"/>
                      </a:lnTo>
                      <a:lnTo>
                        <a:pt x="203" y="367"/>
                      </a:lnTo>
                      <a:lnTo>
                        <a:pt x="184" y="367"/>
                      </a:lnTo>
                      <a:lnTo>
                        <a:pt x="163" y="364"/>
                      </a:lnTo>
                      <a:lnTo>
                        <a:pt x="144" y="358"/>
                      </a:lnTo>
                      <a:lnTo>
                        <a:pt x="125" y="352"/>
                      </a:lnTo>
                      <a:lnTo>
                        <a:pt x="108" y="345"/>
                      </a:lnTo>
                      <a:lnTo>
                        <a:pt x="91" y="333"/>
                      </a:lnTo>
                      <a:lnTo>
                        <a:pt x="76" y="322"/>
                      </a:lnTo>
                      <a:lnTo>
                        <a:pt x="63" y="309"/>
                      </a:lnTo>
                      <a:lnTo>
                        <a:pt x="49" y="295"/>
                      </a:lnTo>
                      <a:lnTo>
                        <a:pt x="38" y="280"/>
                      </a:lnTo>
                      <a:lnTo>
                        <a:pt x="28" y="263"/>
                      </a:lnTo>
                      <a:lnTo>
                        <a:pt x="19" y="246"/>
                      </a:lnTo>
                      <a:lnTo>
                        <a:pt x="13" y="227"/>
                      </a:lnTo>
                      <a:lnTo>
                        <a:pt x="8" y="208"/>
                      </a:lnTo>
                      <a:lnTo>
                        <a:pt x="6" y="189"/>
                      </a:lnTo>
                      <a:lnTo>
                        <a:pt x="4" y="168"/>
                      </a:lnTo>
                      <a:lnTo>
                        <a:pt x="6" y="148"/>
                      </a:lnTo>
                      <a:lnTo>
                        <a:pt x="8" y="127"/>
                      </a:lnTo>
                      <a:lnTo>
                        <a:pt x="6" y="127"/>
                      </a:lnTo>
                      <a:lnTo>
                        <a:pt x="4" y="127"/>
                      </a:lnTo>
                      <a:lnTo>
                        <a:pt x="0" y="148"/>
                      </a:lnTo>
                      <a:lnTo>
                        <a:pt x="0" y="168"/>
                      </a:lnTo>
                      <a:lnTo>
                        <a:pt x="0" y="189"/>
                      </a:lnTo>
                      <a:lnTo>
                        <a:pt x="4" y="210"/>
                      </a:lnTo>
                      <a:lnTo>
                        <a:pt x="8" y="229"/>
                      </a:lnTo>
                      <a:lnTo>
                        <a:pt x="15" y="248"/>
                      </a:lnTo>
                      <a:lnTo>
                        <a:pt x="25" y="265"/>
                      </a:lnTo>
                      <a:lnTo>
                        <a:pt x="34" y="282"/>
                      </a:lnTo>
                      <a:lnTo>
                        <a:pt x="45" y="297"/>
                      </a:lnTo>
                      <a:lnTo>
                        <a:pt x="59" y="312"/>
                      </a:lnTo>
                      <a:lnTo>
                        <a:pt x="74" y="326"/>
                      </a:lnTo>
                      <a:lnTo>
                        <a:pt x="89" y="337"/>
                      </a:lnTo>
                      <a:lnTo>
                        <a:pt x="106" y="348"/>
                      </a:lnTo>
                      <a:lnTo>
                        <a:pt x="123" y="356"/>
                      </a:lnTo>
                      <a:lnTo>
                        <a:pt x="142" y="364"/>
                      </a:lnTo>
                      <a:lnTo>
                        <a:pt x="163" y="367"/>
                      </a:lnTo>
                      <a:lnTo>
                        <a:pt x="182" y="371"/>
                      </a:lnTo>
                      <a:lnTo>
                        <a:pt x="203" y="373"/>
                      </a:lnTo>
                      <a:lnTo>
                        <a:pt x="224" y="371"/>
                      </a:lnTo>
                      <a:lnTo>
                        <a:pt x="245" y="367"/>
                      </a:lnTo>
                      <a:lnTo>
                        <a:pt x="264" y="364"/>
                      </a:lnTo>
                      <a:lnTo>
                        <a:pt x="283" y="356"/>
                      </a:lnTo>
                      <a:lnTo>
                        <a:pt x="302" y="348"/>
                      </a:lnTo>
                      <a:lnTo>
                        <a:pt x="319" y="337"/>
                      </a:lnTo>
                      <a:lnTo>
                        <a:pt x="334" y="326"/>
                      </a:lnTo>
                      <a:lnTo>
                        <a:pt x="349" y="312"/>
                      </a:lnTo>
                      <a:lnTo>
                        <a:pt x="362" y="297"/>
                      </a:lnTo>
                      <a:lnTo>
                        <a:pt x="374" y="282"/>
                      </a:lnTo>
                      <a:lnTo>
                        <a:pt x="383" y="265"/>
                      </a:lnTo>
                      <a:lnTo>
                        <a:pt x="393" y="248"/>
                      </a:lnTo>
                      <a:lnTo>
                        <a:pt x="398" y="229"/>
                      </a:lnTo>
                      <a:lnTo>
                        <a:pt x="404" y="210"/>
                      </a:lnTo>
                      <a:lnTo>
                        <a:pt x="408" y="189"/>
                      </a:lnTo>
                      <a:lnTo>
                        <a:pt x="408" y="168"/>
                      </a:lnTo>
                      <a:close/>
                    </a:path>
                  </a:pathLst>
                </a:custGeom>
                <a:solidFill>
                  <a:srgbClr val="D3D2E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808" name="Freeform 672"/>
                <p:cNvSpPr>
                  <a:spLocks/>
                </p:cNvSpPr>
                <p:nvPr/>
              </p:nvSpPr>
              <p:spPr bwMode="auto">
                <a:xfrm>
                  <a:off x="1637" y="2106"/>
                  <a:ext cx="404" cy="367"/>
                </a:xfrm>
                <a:custGeom>
                  <a:avLst/>
                  <a:gdLst/>
                  <a:ahLst/>
                  <a:cxnLst>
                    <a:cxn ang="0">
                      <a:pos x="402" y="140"/>
                    </a:cxn>
                    <a:cxn ang="0">
                      <a:pos x="391" y="92"/>
                    </a:cxn>
                    <a:cxn ang="0">
                      <a:pos x="366" y="49"/>
                    </a:cxn>
                    <a:cxn ang="0">
                      <a:pos x="334" y="13"/>
                    </a:cxn>
                    <a:cxn ang="0">
                      <a:pos x="315" y="1"/>
                    </a:cxn>
                    <a:cxn ang="0">
                      <a:pos x="332" y="17"/>
                    </a:cxn>
                    <a:cxn ang="0">
                      <a:pos x="362" y="53"/>
                    </a:cxn>
                    <a:cxn ang="0">
                      <a:pos x="385" y="94"/>
                    </a:cxn>
                    <a:cxn ang="0">
                      <a:pos x="398" y="142"/>
                    </a:cxn>
                    <a:cxn ang="0">
                      <a:pos x="398" y="185"/>
                    </a:cxn>
                    <a:cxn ang="0">
                      <a:pos x="391" y="225"/>
                    </a:cxn>
                    <a:cxn ang="0">
                      <a:pos x="375" y="259"/>
                    </a:cxn>
                    <a:cxn ang="0">
                      <a:pos x="355" y="292"/>
                    </a:cxn>
                    <a:cxn ang="0">
                      <a:pos x="328" y="318"/>
                    </a:cxn>
                    <a:cxn ang="0">
                      <a:pos x="296" y="339"/>
                    </a:cxn>
                    <a:cxn ang="0">
                      <a:pos x="260" y="354"/>
                    </a:cxn>
                    <a:cxn ang="0">
                      <a:pos x="222" y="362"/>
                    </a:cxn>
                    <a:cxn ang="0">
                      <a:pos x="182" y="362"/>
                    </a:cxn>
                    <a:cxn ang="0">
                      <a:pos x="142" y="354"/>
                    </a:cxn>
                    <a:cxn ang="0">
                      <a:pos x="108" y="339"/>
                    </a:cxn>
                    <a:cxn ang="0">
                      <a:pos x="76" y="318"/>
                    </a:cxn>
                    <a:cxn ang="0">
                      <a:pos x="49" y="292"/>
                    </a:cxn>
                    <a:cxn ang="0">
                      <a:pos x="28" y="259"/>
                    </a:cxn>
                    <a:cxn ang="0">
                      <a:pos x="13" y="225"/>
                    </a:cxn>
                    <a:cxn ang="0">
                      <a:pos x="6" y="185"/>
                    </a:cxn>
                    <a:cxn ang="0">
                      <a:pos x="6" y="146"/>
                    </a:cxn>
                    <a:cxn ang="0">
                      <a:pos x="6" y="125"/>
                    </a:cxn>
                    <a:cxn ang="0">
                      <a:pos x="0" y="146"/>
                    </a:cxn>
                    <a:cxn ang="0">
                      <a:pos x="0" y="187"/>
                    </a:cxn>
                    <a:cxn ang="0">
                      <a:pos x="9" y="227"/>
                    </a:cxn>
                    <a:cxn ang="0">
                      <a:pos x="24" y="263"/>
                    </a:cxn>
                    <a:cxn ang="0">
                      <a:pos x="45" y="295"/>
                    </a:cxn>
                    <a:cxn ang="0">
                      <a:pos x="74" y="322"/>
                    </a:cxn>
                    <a:cxn ang="0">
                      <a:pos x="106" y="345"/>
                    </a:cxn>
                    <a:cxn ang="0">
                      <a:pos x="142" y="360"/>
                    </a:cxn>
                    <a:cxn ang="0">
                      <a:pos x="180" y="367"/>
                    </a:cxn>
                    <a:cxn ang="0">
                      <a:pos x="222" y="367"/>
                    </a:cxn>
                    <a:cxn ang="0">
                      <a:pos x="262" y="360"/>
                    </a:cxn>
                    <a:cxn ang="0">
                      <a:pos x="298" y="345"/>
                    </a:cxn>
                    <a:cxn ang="0">
                      <a:pos x="330" y="322"/>
                    </a:cxn>
                    <a:cxn ang="0">
                      <a:pos x="358" y="295"/>
                    </a:cxn>
                    <a:cxn ang="0">
                      <a:pos x="379" y="263"/>
                    </a:cxn>
                    <a:cxn ang="0">
                      <a:pos x="394" y="227"/>
                    </a:cxn>
                    <a:cxn ang="0">
                      <a:pos x="402" y="187"/>
                    </a:cxn>
                  </a:cxnLst>
                  <a:rect l="0" t="0" r="r" b="b"/>
                  <a:pathLst>
                    <a:path w="404" h="367">
                      <a:moveTo>
                        <a:pt x="404" y="166"/>
                      </a:moveTo>
                      <a:lnTo>
                        <a:pt x="402" y="140"/>
                      </a:lnTo>
                      <a:lnTo>
                        <a:pt x="398" y="115"/>
                      </a:lnTo>
                      <a:lnTo>
                        <a:pt x="391" y="92"/>
                      </a:lnTo>
                      <a:lnTo>
                        <a:pt x="379" y="70"/>
                      </a:lnTo>
                      <a:lnTo>
                        <a:pt x="366" y="49"/>
                      </a:lnTo>
                      <a:lnTo>
                        <a:pt x="351" y="30"/>
                      </a:lnTo>
                      <a:lnTo>
                        <a:pt x="334" y="13"/>
                      </a:lnTo>
                      <a:lnTo>
                        <a:pt x="315" y="0"/>
                      </a:lnTo>
                      <a:lnTo>
                        <a:pt x="315" y="1"/>
                      </a:lnTo>
                      <a:lnTo>
                        <a:pt x="313" y="3"/>
                      </a:lnTo>
                      <a:lnTo>
                        <a:pt x="332" y="17"/>
                      </a:lnTo>
                      <a:lnTo>
                        <a:pt x="349" y="34"/>
                      </a:lnTo>
                      <a:lnTo>
                        <a:pt x="362" y="53"/>
                      </a:lnTo>
                      <a:lnTo>
                        <a:pt x="375" y="72"/>
                      </a:lnTo>
                      <a:lnTo>
                        <a:pt x="385" y="94"/>
                      </a:lnTo>
                      <a:lnTo>
                        <a:pt x="392" y="117"/>
                      </a:lnTo>
                      <a:lnTo>
                        <a:pt x="398" y="142"/>
                      </a:lnTo>
                      <a:lnTo>
                        <a:pt x="398" y="166"/>
                      </a:lnTo>
                      <a:lnTo>
                        <a:pt x="398" y="185"/>
                      </a:lnTo>
                      <a:lnTo>
                        <a:pt x="394" y="206"/>
                      </a:lnTo>
                      <a:lnTo>
                        <a:pt x="391" y="225"/>
                      </a:lnTo>
                      <a:lnTo>
                        <a:pt x="383" y="242"/>
                      </a:lnTo>
                      <a:lnTo>
                        <a:pt x="375" y="259"/>
                      </a:lnTo>
                      <a:lnTo>
                        <a:pt x="366" y="276"/>
                      </a:lnTo>
                      <a:lnTo>
                        <a:pt x="355" y="292"/>
                      </a:lnTo>
                      <a:lnTo>
                        <a:pt x="341" y="305"/>
                      </a:lnTo>
                      <a:lnTo>
                        <a:pt x="328" y="318"/>
                      </a:lnTo>
                      <a:lnTo>
                        <a:pt x="313" y="329"/>
                      </a:lnTo>
                      <a:lnTo>
                        <a:pt x="296" y="339"/>
                      </a:lnTo>
                      <a:lnTo>
                        <a:pt x="279" y="348"/>
                      </a:lnTo>
                      <a:lnTo>
                        <a:pt x="260" y="354"/>
                      </a:lnTo>
                      <a:lnTo>
                        <a:pt x="241" y="360"/>
                      </a:lnTo>
                      <a:lnTo>
                        <a:pt x="222" y="362"/>
                      </a:lnTo>
                      <a:lnTo>
                        <a:pt x="201" y="364"/>
                      </a:lnTo>
                      <a:lnTo>
                        <a:pt x="182" y="362"/>
                      </a:lnTo>
                      <a:lnTo>
                        <a:pt x="161" y="360"/>
                      </a:lnTo>
                      <a:lnTo>
                        <a:pt x="142" y="354"/>
                      </a:lnTo>
                      <a:lnTo>
                        <a:pt x="125" y="348"/>
                      </a:lnTo>
                      <a:lnTo>
                        <a:pt x="108" y="339"/>
                      </a:lnTo>
                      <a:lnTo>
                        <a:pt x="91" y="329"/>
                      </a:lnTo>
                      <a:lnTo>
                        <a:pt x="76" y="318"/>
                      </a:lnTo>
                      <a:lnTo>
                        <a:pt x="62" y="305"/>
                      </a:lnTo>
                      <a:lnTo>
                        <a:pt x="49" y="292"/>
                      </a:lnTo>
                      <a:lnTo>
                        <a:pt x="38" y="276"/>
                      </a:lnTo>
                      <a:lnTo>
                        <a:pt x="28" y="259"/>
                      </a:lnTo>
                      <a:lnTo>
                        <a:pt x="19" y="242"/>
                      </a:lnTo>
                      <a:lnTo>
                        <a:pt x="13" y="225"/>
                      </a:lnTo>
                      <a:lnTo>
                        <a:pt x="7" y="206"/>
                      </a:lnTo>
                      <a:lnTo>
                        <a:pt x="6" y="185"/>
                      </a:lnTo>
                      <a:lnTo>
                        <a:pt x="4" y="166"/>
                      </a:lnTo>
                      <a:lnTo>
                        <a:pt x="6" y="146"/>
                      </a:lnTo>
                      <a:lnTo>
                        <a:pt x="7" y="127"/>
                      </a:lnTo>
                      <a:lnTo>
                        <a:pt x="6" y="125"/>
                      </a:lnTo>
                      <a:lnTo>
                        <a:pt x="4" y="125"/>
                      </a:lnTo>
                      <a:lnTo>
                        <a:pt x="0" y="146"/>
                      </a:lnTo>
                      <a:lnTo>
                        <a:pt x="0" y="166"/>
                      </a:lnTo>
                      <a:lnTo>
                        <a:pt x="0" y="187"/>
                      </a:lnTo>
                      <a:lnTo>
                        <a:pt x="4" y="206"/>
                      </a:lnTo>
                      <a:lnTo>
                        <a:pt x="9" y="227"/>
                      </a:lnTo>
                      <a:lnTo>
                        <a:pt x="15" y="244"/>
                      </a:lnTo>
                      <a:lnTo>
                        <a:pt x="24" y="263"/>
                      </a:lnTo>
                      <a:lnTo>
                        <a:pt x="34" y="278"/>
                      </a:lnTo>
                      <a:lnTo>
                        <a:pt x="45" y="295"/>
                      </a:lnTo>
                      <a:lnTo>
                        <a:pt x="59" y="309"/>
                      </a:lnTo>
                      <a:lnTo>
                        <a:pt x="74" y="322"/>
                      </a:lnTo>
                      <a:lnTo>
                        <a:pt x="89" y="333"/>
                      </a:lnTo>
                      <a:lnTo>
                        <a:pt x="106" y="345"/>
                      </a:lnTo>
                      <a:lnTo>
                        <a:pt x="123" y="352"/>
                      </a:lnTo>
                      <a:lnTo>
                        <a:pt x="142" y="360"/>
                      </a:lnTo>
                      <a:lnTo>
                        <a:pt x="161" y="364"/>
                      </a:lnTo>
                      <a:lnTo>
                        <a:pt x="180" y="367"/>
                      </a:lnTo>
                      <a:lnTo>
                        <a:pt x="201" y="367"/>
                      </a:lnTo>
                      <a:lnTo>
                        <a:pt x="222" y="367"/>
                      </a:lnTo>
                      <a:lnTo>
                        <a:pt x="243" y="364"/>
                      </a:lnTo>
                      <a:lnTo>
                        <a:pt x="262" y="360"/>
                      </a:lnTo>
                      <a:lnTo>
                        <a:pt x="281" y="352"/>
                      </a:lnTo>
                      <a:lnTo>
                        <a:pt x="298" y="345"/>
                      </a:lnTo>
                      <a:lnTo>
                        <a:pt x="315" y="333"/>
                      </a:lnTo>
                      <a:lnTo>
                        <a:pt x="330" y="322"/>
                      </a:lnTo>
                      <a:lnTo>
                        <a:pt x="345" y="309"/>
                      </a:lnTo>
                      <a:lnTo>
                        <a:pt x="358" y="295"/>
                      </a:lnTo>
                      <a:lnTo>
                        <a:pt x="370" y="278"/>
                      </a:lnTo>
                      <a:lnTo>
                        <a:pt x="379" y="263"/>
                      </a:lnTo>
                      <a:lnTo>
                        <a:pt x="389" y="244"/>
                      </a:lnTo>
                      <a:lnTo>
                        <a:pt x="394" y="227"/>
                      </a:lnTo>
                      <a:lnTo>
                        <a:pt x="400" y="206"/>
                      </a:lnTo>
                      <a:lnTo>
                        <a:pt x="402" y="187"/>
                      </a:lnTo>
                      <a:lnTo>
                        <a:pt x="404" y="166"/>
                      </a:lnTo>
                      <a:close/>
                    </a:path>
                  </a:pathLst>
                </a:custGeom>
                <a:solidFill>
                  <a:srgbClr val="D3D2E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809" name="Freeform 673"/>
                <p:cNvSpPr>
                  <a:spLocks/>
                </p:cNvSpPr>
                <p:nvPr/>
              </p:nvSpPr>
              <p:spPr bwMode="auto">
                <a:xfrm>
                  <a:off x="1639" y="2107"/>
                  <a:ext cx="400" cy="364"/>
                </a:xfrm>
                <a:custGeom>
                  <a:avLst/>
                  <a:gdLst/>
                  <a:ahLst/>
                  <a:cxnLst>
                    <a:cxn ang="0">
                      <a:pos x="398" y="139"/>
                    </a:cxn>
                    <a:cxn ang="0">
                      <a:pos x="385" y="91"/>
                    </a:cxn>
                    <a:cxn ang="0">
                      <a:pos x="362" y="50"/>
                    </a:cxn>
                    <a:cxn ang="0">
                      <a:pos x="332" y="14"/>
                    </a:cxn>
                    <a:cxn ang="0">
                      <a:pos x="311" y="2"/>
                    </a:cxn>
                    <a:cxn ang="0">
                      <a:pos x="328" y="17"/>
                    </a:cxn>
                    <a:cxn ang="0">
                      <a:pos x="360" y="53"/>
                    </a:cxn>
                    <a:cxn ang="0">
                      <a:pos x="381" y="93"/>
                    </a:cxn>
                    <a:cxn ang="0">
                      <a:pos x="392" y="141"/>
                    </a:cxn>
                    <a:cxn ang="0">
                      <a:pos x="394" y="184"/>
                    </a:cxn>
                    <a:cxn ang="0">
                      <a:pos x="387" y="222"/>
                    </a:cxn>
                    <a:cxn ang="0">
                      <a:pos x="372" y="258"/>
                    </a:cxn>
                    <a:cxn ang="0">
                      <a:pos x="351" y="289"/>
                    </a:cxn>
                    <a:cxn ang="0">
                      <a:pos x="324" y="315"/>
                    </a:cxn>
                    <a:cxn ang="0">
                      <a:pos x="292" y="336"/>
                    </a:cxn>
                    <a:cxn ang="0">
                      <a:pos x="258" y="351"/>
                    </a:cxn>
                    <a:cxn ang="0">
                      <a:pos x="220" y="359"/>
                    </a:cxn>
                    <a:cxn ang="0">
                      <a:pos x="180" y="359"/>
                    </a:cxn>
                    <a:cxn ang="0">
                      <a:pos x="142" y="351"/>
                    </a:cxn>
                    <a:cxn ang="0">
                      <a:pos x="106" y="336"/>
                    </a:cxn>
                    <a:cxn ang="0">
                      <a:pos x="76" y="315"/>
                    </a:cxn>
                    <a:cxn ang="0">
                      <a:pos x="49" y="289"/>
                    </a:cxn>
                    <a:cxn ang="0">
                      <a:pos x="28" y="258"/>
                    </a:cxn>
                    <a:cxn ang="0">
                      <a:pos x="13" y="222"/>
                    </a:cxn>
                    <a:cxn ang="0">
                      <a:pos x="5" y="184"/>
                    </a:cxn>
                    <a:cxn ang="0">
                      <a:pos x="5" y="145"/>
                    </a:cxn>
                    <a:cxn ang="0">
                      <a:pos x="5" y="126"/>
                    </a:cxn>
                    <a:cxn ang="0">
                      <a:pos x="2" y="145"/>
                    </a:cxn>
                    <a:cxn ang="0">
                      <a:pos x="2" y="186"/>
                    </a:cxn>
                    <a:cxn ang="0">
                      <a:pos x="9" y="224"/>
                    </a:cxn>
                    <a:cxn ang="0">
                      <a:pos x="24" y="260"/>
                    </a:cxn>
                    <a:cxn ang="0">
                      <a:pos x="45" y="292"/>
                    </a:cxn>
                    <a:cxn ang="0">
                      <a:pos x="72" y="319"/>
                    </a:cxn>
                    <a:cxn ang="0">
                      <a:pos x="104" y="342"/>
                    </a:cxn>
                    <a:cxn ang="0">
                      <a:pos x="140" y="355"/>
                    </a:cxn>
                    <a:cxn ang="0">
                      <a:pos x="180" y="364"/>
                    </a:cxn>
                    <a:cxn ang="0">
                      <a:pos x="220" y="364"/>
                    </a:cxn>
                    <a:cxn ang="0">
                      <a:pos x="260" y="355"/>
                    </a:cxn>
                    <a:cxn ang="0">
                      <a:pos x="296" y="342"/>
                    </a:cxn>
                    <a:cxn ang="0">
                      <a:pos x="326" y="319"/>
                    </a:cxn>
                    <a:cxn ang="0">
                      <a:pos x="354" y="292"/>
                    </a:cxn>
                    <a:cxn ang="0">
                      <a:pos x="375" y="260"/>
                    </a:cxn>
                    <a:cxn ang="0">
                      <a:pos x="390" y="224"/>
                    </a:cxn>
                    <a:cxn ang="0">
                      <a:pos x="398" y="186"/>
                    </a:cxn>
                  </a:cxnLst>
                  <a:rect l="0" t="0" r="r" b="b"/>
                  <a:pathLst>
                    <a:path w="400" h="364">
                      <a:moveTo>
                        <a:pt x="400" y="165"/>
                      </a:moveTo>
                      <a:lnTo>
                        <a:pt x="398" y="139"/>
                      </a:lnTo>
                      <a:lnTo>
                        <a:pt x="392" y="116"/>
                      </a:lnTo>
                      <a:lnTo>
                        <a:pt x="385" y="91"/>
                      </a:lnTo>
                      <a:lnTo>
                        <a:pt x="375" y="71"/>
                      </a:lnTo>
                      <a:lnTo>
                        <a:pt x="362" y="50"/>
                      </a:lnTo>
                      <a:lnTo>
                        <a:pt x="349" y="31"/>
                      </a:lnTo>
                      <a:lnTo>
                        <a:pt x="332" y="14"/>
                      </a:lnTo>
                      <a:lnTo>
                        <a:pt x="313" y="0"/>
                      </a:lnTo>
                      <a:lnTo>
                        <a:pt x="311" y="2"/>
                      </a:lnTo>
                      <a:lnTo>
                        <a:pt x="309" y="4"/>
                      </a:lnTo>
                      <a:lnTo>
                        <a:pt x="328" y="17"/>
                      </a:lnTo>
                      <a:lnTo>
                        <a:pt x="345" y="35"/>
                      </a:lnTo>
                      <a:lnTo>
                        <a:pt x="360" y="53"/>
                      </a:lnTo>
                      <a:lnTo>
                        <a:pt x="372" y="72"/>
                      </a:lnTo>
                      <a:lnTo>
                        <a:pt x="381" y="93"/>
                      </a:lnTo>
                      <a:lnTo>
                        <a:pt x="389" y="116"/>
                      </a:lnTo>
                      <a:lnTo>
                        <a:pt x="392" y="141"/>
                      </a:lnTo>
                      <a:lnTo>
                        <a:pt x="394" y="165"/>
                      </a:lnTo>
                      <a:lnTo>
                        <a:pt x="394" y="184"/>
                      </a:lnTo>
                      <a:lnTo>
                        <a:pt x="390" y="205"/>
                      </a:lnTo>
                      <a:lnTo>
                        <a:pt x="387" y="222"/>
                      </a:lnTo>
                      <a:lnTo>
                        <a:pt x="379" y="241"/>
                      </a:lnTo>
                      <a:lnTo>
                        <a:pt x="372" y="258"/>
                      </a:lnTo>
                      <a:lnTo>
                        <a:pt x="362" y="273"/>
                      </a:lnTo>
                      <a:lnTo>
                        <a:pt x="351" y="289"/>
                      </a:lnTo>
                      <a:lnTo>
                        <a:pt x="337" y="304"/>
                      </a:lnTo>
                      <a:lnTo>
                        <a:pt x="324" y="315"/>
                      </a:lnTo>
                      <a:lnTo>
                        <a:pt x="309" y="327"/>
                      </a:lnTo>
                      <a:lnTo>
                        <a:pt x="292" y="336"/>
                      </a:lnTo>
                      <a:lnTo>
                        <a:pt x="275" y="345"/>
                      </a:lnTo>
                      <a:lnTo>
                        <a:pt x="258" y="351"/>
                      </a:lnTo>
                      <a:lnTo>
                        <a:pt x="239" y="357"/>
                      </a:lnTo>
                      <a:lnTo>
                        <a:pt x="220" y="359"/>
                      </a:lnTo>
                      <a:lnTo>
                        <a:pt x="199" y="361"/>
                      </a:lnTo>
                      <a:lnTo>
                        <a:pt x="180" y="359"/>
                      </a:lnTo>
                      <a:lnTo>
                        <a:pt x="161" y="357"/>
                      </a:lnTo>
                      <a:lnTo>
                        <a:pt x="142" y="351"/>
                      </a:lnTo>
                      <a:lnTo>
                        <a:pt x="123" y="345"/>
                      </a:lnTo>
                      <a:lnTo>
                        <a:pt x="106" y="336"/>
                      </a:lnTo>
                      <a:lnTo>
                        <a:pt x="91" y="327"/>
                      </a:lnTo>
                      <a:lnTo>
                        <a:pt x="76" y="315"/>
                      </a:lnTo>
                      <a:lnTo>
                        <a:pt x="62" y="304"/>
                      </a:lnTo>
                      <a:lnTo>
                        <a:pt x="49" y="289"/>
                      </a:lnTo>
                      <a:lnTo>
                        <a:pt x="38" y="273"/>
                      </a:lnTo>
                      <a:lnTo>
                        <a:pt x="28" y="258"/>
                      </a:lnTo>
                      <a:lnTo>
                        <a:pt x="21" y="241"/>
                      </a:lnTo>
                      <a:lnTo>
                        <a:pt x="13" y="222"/>
                      </a:lnTo>
                      <a:lnTo>
                        <a:pt x="9" y="205"/>
                      </a:lnTo>
                      <a:lnTo>
                        <a:pt x="5" y="184"/>
                      </a:lnTo>
                      <a:lnTo>
                        <a:pt x="4" y="165"/>
                      </a:lnTo>
                      <a:lnTo>
                        <a:pt x="5" y="145"/>
                      </a:lnTo>
                      <a:lnTo>
                        <a:pt x="9" y="126"/>
                      </a:lnTo>
                      <a:lnTo>
                        <a:pt x="5" y="126"/>
                      </a:lnTo>
                      <a:lnTo>
                        <a:pt x="4" y="124"/>
                      </a:lnTo>
                      <a:lnTo>
                        <a:pt x="2" y="145"/>
                      </a:lnTo>
                      <a:lnTo>
                        <a:pt x="0" y="165"/>
                      </a:lnTo>
                      <a:lnTo>
                        <a:pt x="2" y="186"/>
                      </a:lnTo>
                      <a:lnTo>
                        <a:pt x="4" y="205"/>
                      </a:lnTo>
                      <a:lnTo>
                        <a:pt x="9" y="224"/>
                      </a:lnTo>
                      <a:lnTo>
                        <a:pt x="15" y="243"/>
                      </a:lnTo>
                      <a:lnTo>
                        <a:pt x="24" y="260"/>
                      </a:lnTo>
                      <a:lnTo>
                        <a:pt x="34" y="277"/>
                      </a:lnTo>
                      <a:lnTo>
                        <a:pt x="45" y="292"/>
                      </a:lnTo>
                      <a:lnTo>
                        <a:pt x="59" y="306"/>
                      </a:lnTo>
                      <a:lnTo>
                        <a:pt x="72" y="319"/>
                      </a:lnTo>
                      <a:lnTo>
                        <a:pt x="87" y="330"/>
                      </a:lnTo>
                      <a:lnTo>
                        <a:pt x="104" y="342"/>
                      </a:lnTo>
                      <a:lnTo>
                        <a:pt x="121" y="349"/>
                      </a:lnTo>
                      <a:lnTo>
                        <a:pt x="140" y="355"/>
                      </a:lnTo>
                      <a:lnTo>
                        <a:pt x="159" y="361"/>
                      </a:lnTo>
                      <a:lnTo>
                        <a:pt x="180" y="364"/>
                      </a:lnTo>
                      <a:lnTo>
                        <a:pt x="199" y="364"/>
                      </a:lnTo>
                      <a:lnTo>
                        <a:pt x="220" y="364"/>
                      </a:lnTo>
                      <a:lnTo>
                        <a:pt x="241" y="361"/>
                      </a:lnTo>
                      <a:lnTo>
                        <a:pt x="260" y="355"/>
                      </a:lnTo>
                      <a:lnTo>
                        <a:pt x="277" y="349"/>
                      </a:lnTo>
                      <a:lnTo>
                        <a:pt x="296" y="342"/>
                      </a:lnTo>
                      <a:lnTo>
                        <a:pt x="311" y="330"/>
                      </a:lnTo>
                      <a:lnTo>
                        <a:pt x="326" y="319"/>
                      </a:lnTo>
                      <a:lnTo>
                        <a:pt x="341" y="306"/>
                      </a:lnTo>
                      <a:lnTo>
                        <a:pt x="354" y="292"/>
                      </a:lnTo>
                      <a:lnTo>
                        <a:pt x="366" y="277"/>
                      </a:lnTo>
                      <a:lnTo>
                        <a:pt x="375" y="260"/>
                      </a:lnTo>
                      <a:lnTo>
                        <a:pt x="383" y="243"/>
                      </a:lnTo>
                      <a:lnTo>
                        <a:pt x="390" y="224"/>
                      </a:lnTo>
                      <a:lnTo>
                        <a:pt x="396" y="205"/>
                      </a:lnTo>
                      <a:lnTo>
                        <a:pt x="398" y="186"/>
                      </a:lnTo>
                      <a:lnTo>
                        <a:pt x="400" y="165"/>
                      </a:lnTo>
                      <a:close/>
                    </a:path>
                  </a:pathLst>
                </a:custGeom>
                <a:solidFill>
                  <a:srgbClr val="D3D3E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810" name="Freeform 674"/>
                <p:cNvSpPr>
                  <a:spLocks/>
                </p:cNvSpPr>
                <p:nvPr/>
              </p:nvSpPr>
              <p:spPr bwMode="auto">
                <a:xfrm>
                  <a:off x="1641" y="2109"/>
                  <a:ext cx="394" cy="361"/>
                </a:xfrm>
                <a:custGeom>
                  <a:avLst/>
                  <a:gdLst/>
                  <a:ahLst/>
                  <a:cxnLst>
                    <a:cxn ang="0">
                      <a:pos x="394" y="139"/>
                    </a:cxn>
                    <a:cxn ang="0">
                      <a:pos x="381" y="91"/>
                    </a:cxn>
                    <a:cxn ang="0">
                      <a:pos x="358" y="50"/>
                    </a:cxn>
                    <a:cxn ang="0">
                      <a:pos x="328" y="14"/>
                    </a:cxn>
                    <a:cxn ang="0">
                      <a:pos x="307" y="2"/>
                    </a:cxn>
                    <a:cxn ang="0">
                      <a:pos x="324" y="17"/>
                    </a:cxn>
                    <a:cxn ang="0">
                      <a:pos x="356" y="51"/>
                    </a:cxn>
                    <a:cxn ang="0">
                      <a:pos x="377" y="93"/>
                    </a:cxn>
                    <a:cxn ang="0">
                      <a:pos x="388" y="139"/>
                    </a:cxn>
                    <a:cxn ang="0">
                      <a:pos x="390" y="182"/>
                    </a:cxn>
                    <a:cxn ang="0">
                      <a:pos x="381" y="220"/>
                    </a:cxn>
                    <a:cxn ang="0">
                      <a:pos x="368" y="254"/>
                    </a:cxn>
                    <a:cxn ang="0">
                      <a:pos x="347" y="287"/>
                    </a:cxn>
                    <a:cxn ang="0">
                      <a:pos x="320" y="311"/>
                    </a:cxn>
                    <a:cxn ang="0">
                      <a:pos x="290" y="332"/>
                    </a:cxn>
                    <a:cxn ang="0">
                      <a:pos x="256" y="347"/>
                    </a:cxn>
                    <a:cxn ang="0">
                      <a:pos x="218" y="355"/>
                    </a:cxn>
                    <a:cxn ang="0">
                      <a:pos x="178" y="355"/>
                    </a:cxn>
                    <a:cxn ang="0">
                      <a:pos x="140" y="347"/>
                    </a:cxn>
                    <a:cxn ang="0">
                      <a:pos x="106" y="332"/>
                    </a:cxn>
                    <a:cxn ang="0">
                      <a:pos x="75" y="311"/>
                    </a:cxn>
                    <a:cxn ang="0">
                      <a:pos x="49" y="287"/>
                    </a:cxn>
                    <a:cxn ang="0">
                      <a:pos x="28" y="254"/>
                    </a:cxn>
                    <a:cxn ang="0">
                      <a:pos x="13" y="220"/>
                    </a:cxn>
                    <a:cxn ang="0">
                      <a:pos x="5" y="182"/>
                    </a:cxn>
                    <a:cxn ang="0">
                      <a:pos x="5" y="143"/>
                    </a:cxn>
                    <a:cxn ang="0">
                      <a:pos x="7" y="124"/>
                    </a:cxn>
                    <a:cxn ang="0">
                      <a:pos x="2" y="143"/>
                    </a:cxn>
                    <a:cxn ang="0">
                      <a:pos x="2" y="182"/>
                    </a:cxn>
                    <a:cxn ang="0">
                      <a:pos x="9" y="222"/>
                    </a:cxn>
                    <a:cxn ang="0">
                      <a:pos x="24" y="256"/>
                    </a:cxn>
                    <a:cxn ang="0">
                      <a:pos x="45" y="289"/>
                    </a:cxn>
                    <a:cxn ang="0">
                      <a:pos x="72" y="315"/>
                    </a:cxn>
                    <a:cxn ang="0">
                      <a:pos x="104" y="336"/>
                    </a:cxn>
                    <a:cxn ang="0">
                      <a:pos x="138" y="351"/>
                    </a:cxn>
                    <a:cxn ang="0">
                      <a:pos x="178" y="359"/>
                    </a:cxn>
                    <a:cxn ang="0">
                      <a:pos x="218" y="359"/>
                    </a:cxn>
                    <a:cxn ang="0">
                      <a:pos x="256" y="351"/>
                    </a:cxn>
                    <a:cxn ang="0">
                      <a:pos x="292" y="336"/>
                    </a:cxn>
                    <a:cxn ang="0">
                      <a:pos x="324" y="315"/>
                    </a:cxn>
                    <a:cxn ang="0">
                      <a:pos x="351" y="289"/>
                    </a:cxn>
                    <a:cxn ang="0">
                      <a:pos x="371" y="256"/>
                    </a:cxn>
                    <a:cxn ang="0">
                      <a:pos x="387" y="222"/>
                    </a:cxn>
                    <a:cxn ang="0">
                      <a:pos x="394" y="182"/>
                    </a:cxn>
                  </a:cxnLst>
                  <a:rect l="0" t="0" r="r" b="b"/>
                  <a:pathLst>
                    <a:path w="394" h="361">
                      <a:moveTo>
                        <a:pt x="394" y="163"/>
                      </a:moveTo>
                      <a:lnTo>
                        <a:pt x="394" y="139"/>
                      </a:lnTo>
                      <a:lnTo>
                        <a:pt x="388" y="114"/>
                      </a:lnTo>
                      <a:lnTo>
                        <a:pt x="381" y="91"/>
                      </a:lnTo>
                      <a:lnTo>
                        <a:pt x="371" y="69"/>
                      </a:lnTo>
                      <a:lnTo>
                        <a:pt x="358" y="50"/>
                      </a:lnTo>
                      <a:lnTo>
                        <a:pt x="345" y="31"/>
                      </a:lnTo>
                      <a:lnTo>
                        <a:pt x="328" y="14"/>
                      </a:lnTo>
                      <a:lnTo>
                        <a:pt x="309" y="0"/>
                      </a:lnTo>
                      <a:lnTo>
                        <a:pt x="307" y="2"/>
                      </a:lnTo>
                      <a:lnTo>
                        <a:pt x="307" y="4"/>
                      </a:lnTo>
                      <a:lnTo>
                        <a:pt x="324" y="17"/>
                      </a:lnTo>
                      <a:lnTo>
                        <a:pt x="341" y="34"/>
                      </a:lnTo>
                      <a:lnTo>
                        <a:pt x="356" y="51"/>
                      </a:lnTo>
                      <a:lnTo>
                        <a:pt x="368" y="72"/>
                      </a:lnTo>
                      <a:lnTo>
                        <a:pt x="377" y="93"/>
                      </a:lnTo>
                      <a:lnTo>
                        <a:pt x="385" y="116"/>
                      </a:lnTo>
                      <a:lnTo>
                        <a:pt x="388" y="139"/>
                      </a:lnTo>
                      <a:lnTo>
                        <a:pt x="390" y="163"/>
                      </a:lnTo>
                      <a:lnTo>
                        <a:pt x="390" y="182"/>
                      </a:lnTo>
                      <a:lnTo>
                        <a:pt x="387" y="201"/>
                      </a:lnTo>
                      <a:lnTo>
                        <a:pt x="381" y="220"/>
                      </a:lnTo>
                      <a:lnTo>
                        <a:pt x="375" y="237"/>
                      </a:lnTo>
                      <a:lnTo>
                        <a:pt x="368" y="254"/>
                      </a:lnTo>
                      <a:lnTo>
                        <a:pt x="358" y="271"/>
                      </a:lnTo>
                      <a:lnTo>
                        <a:pt x="347" y="287"/>
                      </a:lnTo>
                      <a:lnTo>
                        <a:pt x="333" y="300"/>
                      </a:lnTo>
                      <a:lnTo>
                        <a:pt x="320" y="311"/>
                      </a:lnTo>
                      <a:lnTo>
                        <a:pt x="305" y="323"/>
                      </a:lnTo>
                      <a:lnTo>
                        <a:pt x="290" y="332"/>
                      </a:lnTo>
                      <a:lnTo>
                        <a:pt x="273" y="342"/>
                      </a:lnTo>
                      <a:lnTo>
                        <a:pt x="256" y="347"/>
                      </a:lnTo>
                      <a:lnTo>
                        <a:pt x="237" y="353"/>
                      </a:lnTo>
                      <a:lnTo>
                        <a:pt x="218" y="355"/>
                      </a:lnTo>
                      <a:lnTo>
                        <a:pt x="197" y="357"/>
                      </a:lnTo>
                      <a:lnTo>
                        <a:pt x="178" y="355"/>
                      </a:lnTo>
                      <a:lnTo>
                        <a:pt x="159" y="353"/>
                      </a:lnTo>
                      <a:lnTo>
                        <a:pt x="140" y="347"/>
                      </a:lnTo>
                      <a:lnTo>
                        <a:pt x="123" y="342"/>
                      </a:lnTo>
                      <a:lnTo>
                        <a:pt x="106" y="332"/>
                      </a:lnTo>
                      <a:lnTo>
                        <a:pt x="89" y="323"/>
                      </a:lnTo>
                      <a:lnTo>
                        <a:pt x="75" y="311"/>
                      </a:lnTo>
                      <a:lnTo>
                        <a:pt x="60" y="300"/>
                      </a:lnTo>
                      <a:lnTo>
                        <a:pt x="49" y="287"/>
                      </a:lnTo>
                      <a:lnTo>
                        <a:pt x="38" y="271"/>
                      </a:lnTo>
                      <a:lnTo>
                        <a:pt x="28" y="254"/>
                      </a:lnTo>
                      <a:lnTo>
                        <a:pt x="20" y="237"/>
                      </a:lnTo>
                      <a:lnTo>
                        <a:pt x="13" y="220"/>
                      </a:lnTo>
                      <a:lnTo>
                        <a:pt x="9" y="201"/>
                      </a:lnTo>
                      <a:lnTo>
                        <a:pt x="5" y="182"/>
                      </a:lnTo>
                      <a:lnTo>
                        <a:pt x="5" y="163"/>
                      </a:lnTo>
                      <a:lnTo>
                        <a:pt x="5" y="143"/>
                      </a:lnTo>
                      <a:lnTo>
                        <a:pt x="9" y="124"/>
                      </a:lnTo>
                      <a:lnTo>
                        <a:pt x="7" y="124"/>
                      </a:lnTo>
                      <a:lnTo>
                        <a:pt x="3" y="124"/>
                      </a:lnTo>
                      <a:lnTo>
                        <a:pt x="2" y="143"/>
                      </a:lnTo>
                      <a:lnTo>
                        <a:pt x="0" y="163"/>
                      </a:lnTo>
                      <a:lnTo>
                        <a:pt x="2" y="182"/>
                      </a:lnTo>
                      <a:lnTo>
                        <a:pt x="3" y="203"/>
                      </a:lnTo>
                      <a:lnTo>
                        <a:pt x="9" y="222"/>
                      </a:lnTo>
                      <a:lnTo>
                        <a:pt x="15" y="239"/>
                      </a:lnTo>
                      <a:lnTo>
                        <a:pt x="24" y="256"/>
                      </a:lnTo>
                      <a:lnTo>
                        <a:pt x="34" y="273"/>
                      </a:lnTo>
                      <a:lnTo>
                        <a:pt x="45" y="289"/>
                      </a:lnTo>
                      <a:lnTo>
                        <a:pt x="58" y="302"/>
                      </a:lnTo>
                      <a:lnTo>
                        <a:pt x="72" y="315"/>
                      </a:lnTo>
                      <a:lnTo>
                        <a:pt x="87" y="326"/>
                      </a:lnTo>
                      <a:lnTo>
                        <a:pt x="104" y="336"/>
                      </a:lnTo>
                      <a:lnTo>
                        <a:pt x="121" y="345"/>
                      </a:lnTo>
                      <a:lnTo>
                        <a:pt x="138" y="351"/>
                      </a:lnTo>
                      <a:lnTo>
                        <a:pt x="157" y="357"/>
                      </a:lnTo>
                      <a:lnTo>
                        <a:pt x="178" y="359"/>
                      </a:lnTo>
                      <a:lnTo>
                        <a:pt x="197" y="361"/>
                      </a:lnTo>
                      <a:lnTo>
                        <a:pt x="218" y="359"/>
                      </a:lnTo>
                      <a:lnTo>
                        <a:pt x="237" y="357"/>
                      </a:lnTo>
                      <a:lnTo>
                        <a:pt x="256" y="351"/>
                      </a:lnTo>
                      <a:lnTo>
                        <a:pt x="275" y="345"/>
                      </a:lnTo>
                      <a:lnTo>
                        <a:pt x="292" y="336"/>
                      </a:lnTo>
                      <a:lnTo>
                        <a:pt x="309" y="326"/>
                      </a:lnTo>
                      <a:lnTo>
                        <a:pt x="324" y="315"/>
                      </a:lnTo>
                      <a:lnTo>
                        <a:pt x="337" y="302"/>
                      </a:lnTo>
                      <a:lnTo>
                        <a:pt x="351" y="289"/>
                      </a:lnTo>
                      <a:lnTo>
                        <a:pt x="362" y="273"/>
                      </a:lnTo>
                      <a:lnTo>
                        <a:pt x="371" y="256"/>
                      </a:lnTo>
                      <a:lnTo>
                        <a:pt x="379" y="239"/>
                      </a:lnTo>
                      <a:lnTo>
                        <a:pt x="387" y="222"/>
                      </a:lnTo>
                      <a:lnTo>
                        <a:pt x="390" y="203"/>
                      </a:lnTo>
                      <a:lnTo>
                        <a:pt x="394" y="182"/>
                      </a:lnTo>
                      <a:lnTo>
                        <a:pt x="394" y="163"/>
                      </a:lnTo>
                      <a:close/>
                    </a:path>
                  </a:pathLst>
                </a:custGeom>
                <a:solidFill>
                  <a:srgbClr val="D4D4E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811" name="Freeform 675"/>
                <p:cNvSpPr>
                  <a:spLocks/>
                </p:cNvSpPr>
                <p:nvPr/>
              </p:nvSpPr>
              <p:spPr bwMode="auto">
                <a:xfrm>
                  <a:off x="1643" y="2111"/>
                  <a:ext cx="390" cy="357"/>
                </a:xfrm>
                <a:custGeom>
                  <a:avLst/>
                  <a:gdLst/>
                  <a:ahLst/>
                  <a:cxnLst>
                    <a:cxn ang="0">
                      <a:pos x="388" y="137"/>
                    </a:cxn>
                    <a:cxn ang="0">
                      <a:pos x="377" y="89"/>
                    </a:cxn>
                    <a:cxn ang="0">
                      <a:pos x="356" y="49"/>
                    </a:cxn>
                    <a:cxn ang="0">
                      <a:pos x="324" y="13"/>
                    </a:cxn>
                    <a:cxn ang="0">
                      <a:pos x="305" y="2"/>
                    </a:cxn>
                    <a:cxn ang="0">
                      <a:pos x="322" y="17"/>
                    </a:cxn>
                    <a:cxn ang="0">
                      <a:pos x="352" y="51"/>
                    </a:cxn>
                    <a:cxn ang="0">
                      <a:pos x="373" y="91"/>
                    </a:cxn>
                    <a:cxn ang="0">
                      <a:pos x="385" y="137"/>
                    </a:cxn>
                    <a:cxn ang="0">
                      <a:pos x="385" y="180"/>
                    </a:cxn>
                    <a:cxn ang="0">
                      <a:pos x="377" y="218"/>
                    </a:cxn>
                    <a:cxn ang="0">
                      <a:pos x="364" y="252"/>
                    </a:cxn>
                    <a:cxn ang="0">
                      <a:pos x="343" y="283"/>
                    </a:cxn>
                    <a:cxn ang="0">
                      <a:pos x="316" y="307"/>
                    </a:cxn>
                    <a:cxn ang="0">
                      <a:pos x="286" y="328"/>
                    </a:cxn>
                    <a:cxn ang="0">
                      <a:pos x="252" y="343"/>
                    </a:cxn>
                    <a:cxn ang="0">
                      <a:pos x="216" y="351"/>
                    </a:cxn>
                    <a:cxn ang="0">
                      <a:pos x="176" y="351"/>
                    </a:cxn>
                    <a:cxn ang="0">
                      <a:pos x="138" y="343"/>
                    </a:cxn>
                    <a:cxn ang="0">
                      <a:pos x="104" y="328"/>
                    </a:cxn>
                    <a:cxn ang="0">
                      <a:pos x="73" y="307"/>
                    </a:cxn>
                    <a:cxn ang="0">
                      <a:pos x="49" y="283"/>
                    </a:cxn>
                    <a:cxn ang="0">
                      <a:pos x="28" y="252"/>
                    </a:cxn>
                    <a:cxn ang="0">
                      <a:pos x="13" y="218"/>
                    </a:cxn>
                    <a:cxn ang="0">
                      <a:pos x="5" y="180"/>
                    </a:cxn>
                    <a:cxn ang="0">
                      <a:pos x="5" y="141"/>
                    </a:cxn>
                    <a:cxn ang="0">
                      <a:pos x="7" y="122"/>
                    </a:cxn>
                    <a:cxn ang="0">
                      <a:pos x="1" y="141"/>
                    </a:cxn>
                    <a:cxn ang="0">
                      <a:pos x="1" y="180"/>
                    </a:cxn>
                    <a:cxn ang="0">
                      <a:pos x="9" y="218"/>
                    </a:cxn>
                    <a:cxn ang="0">
                      <a:pos x="24" y="254"/>
                    </a:cxn>
                    <a:cxn ang="0">
                      <a:pos x="45" y="285"/>
                    </a:cxn>
                    <a:cxn ang="0">
                      <a:pos x="72" y="311"/>
                    </a:cxn>
                    <a:cxn ang="0">
                      <a:pos x="102" y="332"/>
                    </a:cxn>
                    <a:cxn ang="0">
                      <a:pos x="138" y="347"/>
                    </a:cxn>
                    <a:cxn ang="0">
                      <a:pos x="176" y="355"/>
                    </a:cxn>
                    <a:cxn ang="0">
                      <a:pos x="216" y="355"/>
                    </a:cxn>
                    <a:cxn ang="0">
                      <a:pos x="254" y="347"/>
                    </a:cxn>
                    <a:cxn ang="0">
                      <a:pos x="288" y="332"/>
                    </a:cxn>
                    <a:cxn ang="0">
                      <a:pos x="320" y="311"/>
                    </a:cxn>
                    <a:cxn ang="0">
                      <a:pos x="347" y="285"/>
                    </a:cxn>
                    <a:cxn ang="0">
                      <a:pos x="368" y="254"/>
                    </a:cxn>
                    <a:cxn ang="0">
                      <a:pos x="383" y="218"/>
                    </a:cxn>
                    <a:cxn ang="0">
                      <a:pos x="390" y="180"/>
                    </a:cxn>
                  </a:cxnLst>
                  <a:rect l="0" t="0" r="r" b="b"/>
                  <a:pathLst>
                    <a:path w="390" h="357">
                      <a:moveTo>
                        <a:pt x="390" y="161"/>
                      </a:moveTo>
                      <a:lnTo>
                        <a:pt x="388" y="137"/>
                      </a:lnTo>
                      <a:lnTo>
                        <a:pt x="385" y="112"/>
                      </a:lnTo>
                      <a:lnTo>
                        <a:pt x="377" y="89"/>
                      </a:lnTo>
                      <a:lnTo>
                        <a:pt x="368" y="68"/>
                      </a:lnTo>
                      <a:lnTo>
                        <a:pt x="356" y="49"/>
                      </a:lnTo>
                      <a:lnTo>
                        <a:pt x="341" y="31"/>
                      </a:lnTo>
                      <a:lnTo>
                        <a:pt x="324" y="13"/>
                      </a:lnTo>
                      <a:lnTo>
                        <a:pt x="305" y="0"/>
                      </a:lnTo>
                      <a:lnTo>
                        <a:pt x="305" y="2"/>
                      </a:lnTo>
                      <a:lnTo>
                        <a:pt x="303" y="4"/>
                      </a:lnTo>
                      <a:lnTo>
                        <a:pt x="322" y="17"/>
                      </a:lnTo>
                      <a:lnTo>
                        <a:pt x="337" y="34"/>
                      </a:lnTo>
                      <a:lnTo>
                        <a:pt x="352" y="51"/>
                      </a:lnTo>
                      <a:lnTo>
                        <a:pt x="364" y="70"/>
                      </a:lnTo>
                      <a:lnTo>
                        <a:pt x="373" y="91"/>
                      </a:lnTo>
                      <a:lnTo>
                        <a:pt x="381" y="114"/>
                      </a:lnTo>
                      <a:lnTo>
                        <a:pt x="385" y="137"/>
                      </a:lnTo>
                      <a:lnTo>
                        <a:pt x="386" y="161"/>
                      </a:lnTo>
                      <a:lnTo>
                        <a:pt x="385" y="180"/>
                      </a:lnTo>
                      <a:lnTo>
                        <a:pt x="383" y="199"/>
                      </a:lnTo>
                      <a:lnTo>
                        <a:pt x="377" y="218"/>
                      </a:lnTo>
                      <a:lnTo>
                        <a:pt x="371" y="235"/>
                      </a:lnTo>
                      <a:lnTo>
                        <a:pt x="364" y="252"/>
                      </a:lnTo>
                      <a:lnTo>
                        <a:pt x="354" y="268"/>
                      </a:lnTo>
                      <a:lnTo>
                        <a:pt x="343" y="283"/>
                      </a:lnTo>
                      <a:lnTo>
                        <a:pt x="330" y="296"/>
                      </a:lnTo>
                      <a:lnTo>
                        <a:pt x="316" y="307"/>
                      </a:lnTo>
                      <a:lnTo>
                        <a:pt x="303" y="319"/>
                      </a:lnTo>
                      <a:lnTo>
                        <a:pt x="286" y="328"/>
                      </a:lnTo>
                      <a:lnTo>
                        <a:pt x="269" y="336"/>
                      </a:lnTo>
                      <a:lnTo>
                        <a:pt x="252" y="343"/>
                      </a:lnTo>
                      <a:lnTo>
                        <a:pt x="235" y="347"/>
                      </a:lnTo>
                      <a:lnTo>
                        <a:pt x="216" y="351"/>
                      </a:lnTo>
                      <a:lnTo>
                        <a:pt x="195" y="351"/>
                      </a:lnTo>
                      <a:lnTo>
                        <a:pt x="176" y="351"/>
                      </a:lnTo>
                      <a:lnTo>
                        <a:pt x="157" y="347"/>
                      </a:lnTo>
                      <a:lnTo>
                        <a:pt x="138" y="343"/>
                      </a:lnTo>
                      <a:lnTo>
                        <a:pt x="121" y="336"/>
                      </a:lnTo>
                      <a:lnTo>
                        <a:pt x="104" y="328"/>
                      </a:lnTo>
                      <a:lnTo>
                        <a:pt x="89" y="319"/>
                      </a:lnTo>
                      <a:lnTo>
                        <a:pt x="73" y="307"/>
                      </a:lnTo>
                      <a:lnTo>
                        <a:pt x="60" y="296"/>
                      </a:lnTo>
                      <a:lnTo>
                        <a:pt x="49" y="283"/>
                      </a:lnTo>
                      <a:lnTo>
                        <a:pt x="37" y="268"/>
                      </a:lnTo>
                      <a:lnTo>
                        <a:pt x="28" y="252"/>
                      </a:lnTo>
                      <a:lnTo>
                        <a:pt x="20" y="235"/>
                      </a:lnTo>
                      <a:lnTo>
                        <a:pt x="13" y="218"/>
                      </a:lnTo>
                      <a:lnTo>
                        <a:pt x="9" y="199"/>
                      </a:lnTo>
                      <a:lnTo>
                        <a:pt x="5" y="180"/>
                      </a:lnTo>
                      <a:lnTo>
                        <a:pt x="5" y="161"/>
                      </a:lnTo>
                      <a:lnTo>
                        <a:pt x="5" y="141"/>
                      </a:lnTo>
                      <a:lnTo>
                        <a:pt x="9" y="122"/>
                      </a:lnTo>
                      <a:lnTo>
                        <a:pt x="7" y="122"/>
                      </a:lnTo>
                      <a:lnTo>
                        <a:pt x="5" y="122"/>
                      </a:lnTo>
                      <a:lnTo>
                        <a:pt x="1" y="141"/>
                      </a:lnTo>
                      <a:lnTo>
                        <a:pt x="0" y="161"/>
                      </a:lnTo>
                      <a:lnTo>
                        <a:pt x="1" y="180"/>
                      </a:lnTo>
                      <a:lnTo>
                        <a:pt x="5" y="201"/>
                      </a:lnTo>
                      <a:lnTo>
                        <a:pt x="9" y="218"/>
                      </a:lnTo>
                      <a:lnTo>
                        <a:pt x="17" y="237"/>
                      </a:lnTo>
                      <a:lnTo>
                        <a:pt x="24" y="254"/>
                      </a:lnTo>
                      <a:lnTo>
                        <a:pt x="34" y="269"/>
                      </a:lnTo>
                      <a:lnTo>
                        <a:pt x="45" y="285"/>
                      </a:lnTo>
                      <a:lnTo>
                        <a:pt x="58" y="300"/>
                      </a:lnTo>
                      <a:lnTo>
                        <a:pt x="72" y="311"/>
                      </a:lnTo>
                      <a:lnTo>
                        <a:pt x="87" y="323"/>
                      </a:lnTo>
                      <a:lnTo>
                        <a:pt x="102" y="332"/>
                      </a:lnTo>
                      <a:lnTo>
                        <a:pt x="119" y="341"/>
                      </a:lnTo>
                      <a:lnTo>
                        <a:pt x="138" y="347"/>
                      </a:lnTo>
                      <a:lnTo>
                        <a:pt x="157" y="353"/>
                      </a:lnTo>
                      <a:lnTo>
                        <a:pt x="176" y="355"/>
                      </a:lnTo>
                      <a:lnTo>
                        <a:pt x="195" y="357"/>
                      </a:lnTo>
                      <a:lnTo>
                        <a:pt x="216" y="355"/>
                      </a:lnTo>
                      <a:lnTo>
                        <a:pt x="235" y="353"/>
                      </a:lnTo>
                      <a:lnTo>
                        <a:pt x="254" y="347"/>
                      </a:lnTo>
                      <a:lnTo>
                        <a:pt x="271" y="341"/>
                      </a:lnTo>
                      <a:lnTo>
                        <a:pt x="288" y="332"/>
                      </a:lnTo>
                      <a:lnTo>
                        <a:pt x="305" y="323"/>
                      </a:lnTo>
                      <a:lnTo>
                        <a:pt x="320" y="311"/>
                      </a:lnTo>
                      <a:lnTo>
                        <a:pt x="333" y="300"/>
                      </a:lnTo>
                      <a:lnTo>
                        <a:pt x="347" y="285"/>
                      </a:lnTo>
                      <a:lnTo>
                        <a:pt x="358" y="269"/>
                      </a:lnTo>
                      <a:lnTo>
                        <a:pt x="368" y="254"/>
                      </a:lnTo>
                      <a:lnTo>
                        <a:pt x="375" y="237"/>
                      </a:lnTo>
                      <a:lnTo>
                        <a:pt x="383" y="218"/>
                      </a:lnTo>
                      <a:lnTo>
                        <a:pt x="386" y="201"/>
                      </a:lnTo>
                      <a:lnTo>
                        <a:pt x="390" y="180"/>
                      </a:lnTo>
                      <a:lnTo>
                        <a:pt x="390" y="161"/>
                      </a:lnTo>
                      <a:close/>
                    </a:path>
                  </a:pathLst>
                </a:custGeom>
                <a:solidFill>
                  <a:srgbClr val="D4D4E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812" name="Freeform 676"/>
                <p:cNvSpPr>
                  <a:spLocks/>
                </p:cNvSpPr>
                <p:nvPr/>
              </p:nvSpPr>
              <p:spPr bwMode="auto">
                <a:xfrm>
                  <a:off x="1646" y="2113"/>
                  <a:ext cx="385" cy="353"/>
                </a:xfrm>
                <a:custGeom>
                  <a:avLst/>
                  <a:gdLst/>
                  <a:ahLst/>
                  <a:cxnLst>
                    <a:cxn ang="0">
                      <a:pos x="383" y="135"/>
                    </a:cxn>
                    <a:cxn ang="0">
                      <a:pos x="372" y="89"/>
                    </a:cxn>
                    <a:cxn ang="0">
                      <a:pos x="351" y="47"/>
                    </a:cxn>
                    <a:cxn ang="0">
                      <a:pos x="319" y="13"/>
                    </a:cxn>
                    <a:cxn ang="0">
                      <a:pos x="300" y="2"/>
                    </a:cxn>
                    <a:cxn ang="0">
                      <a:pos x="317" y="17"/>
                    </a:cxn>
                    <a:cxn ang="0">
                      <a:pos x="347" y="51"/>
                    </a:cxn>
                    <a:cxn ang="0">
                      <a:pos x="368" y="91"/>
                    </a:cxn>
                    <a:cxn ang="0">
                      <a:pos x="380" y="135"/>
                    </a:cxn>
                    <a:cxn ang="0">
                      <a:pos x="380" y="178"/>
                    </a:cxn>
                    <a:cxn ang="0">
                      <a:pos x="372" y="214"/>
                    </a:cxn>
                    <a:cxn ang="0">
                      <a:pos x="359" y="248"/>
                    </a:cxn>
                    <a:cxn ang="0">
                      <a:pos x="338" y="279"/>
                    </a:cxn>
                    <a:cxn ang="0">
                      <a:pos x="313" y="303"/>
                    </a:cxn>
                    <a:cxn ang="0">
                      <a:pos x="283" y="324"/>
                    </a:cxn>
                    <a:cxn ang="0">
                      <a:pos x="249" y="339"/>
                    </a:cxn>
                    <a:cxn ang="0">
                      <a:pos x="213" y="347"/>
                    </a:cxn>
                    <a:cxn ang="0">
                      <a:pos x="173" y="347"/>
                    </a:cxn>
                    <a:cxn ang="0">
                      <a:pos x="137" y="339"/>
                    </a:cxn>
                    <a:cxn ang="0">
                      <a:pos x="103" y="324"/>
                    </a:cxn>
                    <a:cxn ang="0">
                      <a:pos x="72" y="303"/>
                    </a:cxn>
                    <a:cxn ang="0">
                      <a:pos x="48" y="279"/>
                    </a:cxn>
                    <a:cxn ang="0">
                      <a:pos x="27" y="248"/>
                    </a:cxn>
                    <a:cxn ang="0">
                      <a:pos x="14" y="214"/>
                    </a:cxn>
                    <a:cxn ang="0">
                      <a:pos x="6" y="178"/>
                    </a:cxn>
                    <a:cxn ang="0">
                      <a:pos x="6" y="140"/>
                    </a:cxn>
                    <a:cxn ang="0">
                      <a:pos x="6" y="120"/>
                    </a:cxn>
                    <a:cxn ang="0">
                      <a:pos x="0" y="139"/>
                    </a:cxn>
                    <a:cxn ang="0">
                      <a:pos x="0" y="178"/>
                    </a:cxn>
                    <a:cxn ang="0">
                      <a:pos x="8" y="216"/>
                    </a:cxn>
                    <a:cxn ang="0">
                      <a:pos x="23" y="250"/>
                    </a:cxn>
                    <a:cxn ang="0">
                      <a:pos x="44" y="283"/>
                    </a:cxn>
                    <a:cxn ang="0">
                      <a:pos x="70" y="307"/>
                    </a:cxn>
                    <a:cxn ang="0">
                      <a:pos x="101" y="328"/>
                    </a:cxn>
                    <a:cxn ang="0">
                      <a:pos x="135" y="343"/>
                    </a:cxn>
                    <a:cxn ang="0">
                      <a:pos x="173" y="351"/>
                    </a:cxn>
                    <a:cxn ang="0">
                      <a:pos x="213" y="351"/>
                    </a:cxn>
                    <a:cxn ang="0">
                      <a:pos x="251" y="343"/>
                    </a:cxn>
                    <a:cxn ang="0">
                      <a:pos x="285" y="328"/>
                    </a:cxn>
                    <a:cxn ang="0">
                      <a:pos x="315" y="307"/>
                    </a:cxn>
                    <a:cxn ang="0">
                      <a:pos x="342" y="283"/>
                    </a:cxn>
                    <a:cxn ang="0">
                      <a:pos x="363" y="250"/>
                    </a:cxn>
                    <a:cxn ang="0">
                      <a:pos x="376" y="216"/>
                    </a:cxn>
                    <a:cxn ang="0">
                      <a:pos x="385" y="178"/>
                    </a:cxn>
                  </a:cxnLst>
                  <a:rect l="0" t="0" r="r" b="b"/>
                  <a:pathLst>
                    <a:path w="385" h="353">
                      <a:moveTo>
                        <a:pt x="385" y="159"/>
                      </a:moveTo>
                      <a:lnTo>
                        <a:pt x="383" y="135"/>
                      </a:lnTo>
                      <a:lnTo>
                        <a:pt x="380" y="112"/>
                      </a:lnTo>
                      <a:lnTo>
                        <a:pt x="372" y="89"/>
                      </a:lnTo>
                      <a:lnTo>
                        <a:pt x="363" y="68"/>
                      </a:lnTo>
                      <a:lnTo>
                        <a:pt x="351" y="47"/>
                      </a:lnTo>
                      <a:lnTo>
                        <a:pt x="336" y="30"/>
                      </a:lnTo>
                      <a:lnTo>
                        <a:pt x="319" y="13"/>
                      </a:lnTo>
                      <a:lnTo>
                        <a:pt x="302" y="0"/>
                      </a:lnTo>
                      <a:lnTo>
                        <a:pt x="300" y="2"/>
                      </a:lnTo>
                      <a:lnTo>
                        <a:pt x="300" y="4"/>
                      </a:lnTo>
                      <a:lnTo>
                        <a:pt x="317" y="17"/>
                      </a:lnTo>
                      <a:lnTo>
                        <a:pt x="332" y="34"/>
                      </a:lnTo>
                      <a:lnTo>
                        <a:pt x="347" y="51"/>
                      </a:lnTo>
                      <a:lnTo>
                        <a:pt x="359" y="70"/>
                      </a:lnTo>
                      <a:lnTo>
                        <a:pt x="368" y="91"/>
                      </a:lnTo>
                      <a:lnTo>
                        <a:pt x="376" y="112"/>
                      </a:lnTo>
                      <a:lnTo>
                        <a:pt x="380" y="135"/>
                      </a:lnTo>
                      <a:lnTo>
                        <a:pt x="382" y="159"/>
                      </a:lnTo>
                      <a:lnTo>
                        <a:pt x="380" y="178"/>
                      </a:lnTo>
                      <a:lnTo>
                        <a:pt x="378" y="197"/>
                      </a:lnTo>
                      <a:lnTo>
                        <a:pt x="372" y="214"/>
                      </a:lnTo>
                      <a:lnTo>
                        <a:pt x="366" y="233"/>
                      </a:lnTo>
                      <a:lnTo>
                        <a:pt x="359" y="248"/>
                      </a:lnTo>
                      <a:lnTo>
                        <a:pt x="349" y="264"/>
                      </a:lnTo>
                      <a:lnTo>
                        <a:pt x="338" y="279"/>
                      </a:lnTo>
                      <a:lnTo>
                        <a:pt x="327" y="292"/>
                      </a:lnTo>
                      <a:lnTo>
                        <a:pt x="313" y="303"/>
                      </a:lnTo>
                      <a:lnTo>
                        <a:pt x="298" y="315"/>
                      </a:lnTo>
                      <a:lnTo>
                        <a:pt x="283" y="324"/>
                      </a:lnTo>
                      <a:lnTo>
                        <a:pt x="266" y="332"/>
                      </a:lnTo>
                      <a:lnTo>
                        <a:pt x="249" y="339"/>
                      </a:lnTo>
                      <a:lnTo>
                        <a:pt x="230" y="343"/>
                      </a:lnTo>
                      <a:lnTo>
                        <a:pt x="213" y="347"/>
                      </a:lnTo>
                      <a:lnTo>
                        <a:pt x="192" y="347"/>
                      </a:lnTo>
                      <a:lnTo>
                        <a:pt x="173" y="347"/>
                      </a:lnTo>
                      <a:lnTo>
                        <a:pt x="154" y="343"/>
                      </a:lnTo>
                      <a:lnTo>
                        <a:pt x="137" y="339"/>
                      </a:lnTo>
                      <a:lnTo>
                        <a:pt x="120" y="332"/>
                      </a:lnTo>
                      <a:lnTo>
                        <a:pt x="103" y="324"/>
                      </a:lnTo>
                      <a:lnTo>
                        <a:pt x="88" y="315"/>
                      </a:lnTo>
                      <a:lnTo>
                        <a:pt x="72" y="303"/>
                      </a:lnTo>
                      <a:lnTo>
                        <a:pt x="59" y="292"/>
                      </a:lnTo>
                      <a:lnTo>
                        <a:pt x="48" y="279"/>
                      </a:lnTo>
                      <a:lnTo>
                        <a:pt x="36" y="264"/>
                      </a:lnTo>
                      <a:lnTo>
                        <a:pt x="27" y="248"/>
                      </a:lnTo>
                      <a:lnTo>
                        <a:pt x="19" y="233"/>
                      </a:lnTo>
                      <a:lnTo>
                        <a:pt x="14" y="214"/>
                      </a:lnTo>
                      <a:lnTo>
                        <a:pt x="8" y="197"/>
                      </a:lnTo>
                      <a:lnTo>
                        <a:pt x="6" y="178"/>
                      </a:lnTo>
                      <a:lnTo>
                        <a:pt x="4" y="159"/>
                      </a:lnTo>
                      <a:lnTo>
                        <a:pt x="6" y="140"/>
                      </a:lnTo>
                      <a:lnTo>
                        <a:pt x="8" y="121"/>
                      </a:lnTo>
                      <a:lnTo>
                        <a:pt x="6" y="120"/>
                      </a:lnTo>
                      <a:lnTo>
                        <a:pt x="4" y="120"/>
                      </a:lnTo>
                      <a:lnTo>
                        <a:pt x="0" y="139"/>
                      </a:lnTo>
                      <a:lnTo>
                        <a:pt x="0" y="159"/>
                      </a:lnTo>
                      <a:lnTo>
                        <a:pt x="0" y="178"/>
                      </a:lnTo>
                      <a:lnTo>
                        <a:pt x="4" y="197"/>
                      </a:lnTo>
                      <a:lnTo>
                        <a:pt x="8" y="216"/>
                      </a:lnTo>
                      <a:lnTo>
                        <a:pt x="15" y="233"/>
                      </a:lnTo>
                      <a:lnTo>
                        <a:pt x="23" y="250"/>
                      </a:lnTo>
                      <a:lnTo>
                        <a:pt x="33" y="267"/>
                      </a:lnTo>
                      <a:lnTo>
                        <a:pt x="44" y="283"/>
                      </a:lnTo>
                      <a:lnTo>
                        <a:pt x="55" y="296"/>
                      </a:lnTo>
                      <a:lnTo>
                        <a:pt x="70" y="307"/>
                      </a:lnTo>
                      <a:lnTo>
                        <a:pt x="84" y="319"/>
                      </a:lnTo>
                      <a:lnTo>
                        <a:pt x="101" y="328"/>
                      </a:lnTo>
                      <a:lnTo>
                        <a:pt x="118" y="338"/>
                      </a:lnTo>
                      <a:lnTo>
                        <a:pt x="135" y="343"/>
                      </a:lnTo>
                      <a:lnTo>
                        <a:pt x="154" y="349"/>
                      </a:lnTo>
                      <a:lnTo>
                        <a:pt x="173" y="351"/>
                      </a:lnTo>
                      <a:lnTo>
                        <a:pt x="192" y="353"/>
                      </a:lnTo>
                      <a:lnTo>
                        <a:pt x="213" y="351"/>
                      </a:lnTo>
                      <a:lnTo>
                        <a:pt x="232" y="349"/>
                      </a:lnTo>
                      <a:lnTo>
                        <a:pt x="251" y="343"/>
                      </a:lnTo>
                      <a:lnTo>
                        <a:pt x="268" y="338"/>
                      </a:lnTo>
                      <a:lnTo>
                        <a:pt x="285" y="328"/>
                      </a:lnTo>
                      <a:lnTo>
                        <a:pt x="300" y="319"/>
                      </a:lnTo>
                      <a:lnTo>
                        <a:pt x="315" y="307"/>
                      </a:lnTo>
                      <a:lnTo>
                        <a:pt x="328" y="296"/>
                      </a:lnTo>
                      <a:lnTo>
                        <a:pt x="342" y="283"/>
                      </a:lnTo>
                      <a:lnTo>
                        <a:pt x="353" y="267"/>
                      </a:lnTo>
                      <a:lnTo>
                        <a:pt x="363" y="250"/>
                      </a:lnTo>
                      <a:lnTo>
                        <a:pt x="370" y="233"/>
                      </a:lnTo>
                      <a:lnTo>
                        <a:pt x="376" y="216"/>
                      </a:lnTo>
                      <a:lnTo>
                        <a:pt x="382" y="197"/>
                      </a:lnTo>
                      <a:lnTo>
                        <a:pt x="385" y="178"/>
                      </a:lnTo>
                      <a:lnTo>
                        <a:pt x="385" y="159"/>
                      </a:lnTo>
                      <a:close/>
                    </a:path>
                  </a:pathLst>
                </a:custGeom>
                <a:solidFill>
                  <a:srgbClr val="D4D5E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813" name="Freeform 677"/>
                <p:cNvSpPr>
                  <a:spLocks/>
                </p:cNvSpPr>
                <p:nvPr/>
              </p:nvSpPr>
              <p:spPr bwMode="auto">
                <a:xfrm>
                  <a:off x="1648" y="2115"/>
                  <a:ext cx="381" cy="347"/>
                </a:xfrm>
                <a:custGeom>
                  <a:avLst/>
                  <a:gdLst/>
                  <a:ahLst/>
                  <a:cxnLst>
                    <a:cxn ang="0">
                      <a:pos x="380" y="133"/>
                    </a:cxn>
                    <a:cxn ang="0">
                      <a:pos x="368" y="87"/>
                    </a:cxn>
                    <a:cxn ang="0">
                      <a:pos x="347" y="47"/>
                    </a:cxn>
                    <a:cxn ang="0">
                      <a:pos x="317" y="13"/>
                    </a:cxn>
                    <a:cxn ang="0">
                      <a:pos x="298" y="2"/>
                    </a:cxn>
                    <a:cxn ang="0">
                      <a:pos x="313" y="17"/>
                    </a:cxn>
                    <a:cxn ang="0">
                      <a:pos x="344" y="49"/>
                    </a:cxn>
                    <a:cxn ang="0">
                      <a:pos x="364" y="89"/>
                    </a:cxn>
                    <a:cxn ang="0">
                      <a:pos x="376" y="133"/>
                    </a:cxn>
                    <a:cxn ang="0">
                      <a:pos x="376" y="176"/>
                    </a:cxn>
                    <a:cxn ang="0">
                      <a:pos x="368" y="212"/>
                    </a:cxn>
                    <a:cxn ang="0">
                      <a:pos x="355" y="246"/>
                    </a:cxn>
                    <a:cxn ang="0">
                      <a:pos x="334" y="275"/>
                    </a:cxn>
                    <a:cxn ang="0">
                      <a:pos x="309" y="301"/>
                    </a:cxn>
                    <a:cxn ang="0">
                      <a:pos x="279" y="320"/>
                    </a:cxn>
                    <a:cxn ang="0">
                      <a:pos x="247" y="336"/>
                    </a:cxn>
                    <a:cxn ang="0">
                      <a:pos x="209" y="341"/>
                    </a:cxn>
                    <a:cxn ang="0">
                      <a:pos x="171" y="341"/>
                    </a:cxn>
                    <a:cxn ang="0">
                      <a:pos x="135" y="336"/>
                    </a:cxn>
                    <a:cxn ang="0">
                      <a:pos x="103" y="320"/>
                    </a:cxn>
                    <a:cxn ang="0">
                      <a:pos x="72" y="301"/>
                    </a:cxn>
                    <a:cxn ang="0">
                      <a:pos x="48" y="275"/>
                    </a:cxn>
                    <a:cxn ang="0">
                      <a:pos x="27" y="246"/>
                    </a:cxn>
                    <a:cxn ang="0">
                      <a:pos x="13" y="212"/>
                    </a:cxn>
                    <a:cxn ang="0">
                      <a:pos x="6" y="176"/>
                    </a:cxn>
                    <a:cxn ang="0">
                      <a:pos x="6" y="138"/>
                    </a:cxn>
                    <a:cxn ang="0">
                      <a:pos x="6" y="119"/>
                    </a:cxn>
                    <a:cxn ang="0">
                      <a:pos x="0" y="137"/>
                    </a:cxn>
                    <a:cxn ang="0">
                      <a:pos x="0" y="176"/>
                    </a:cxn>
                    <a:cxn ang="0">
                      <a:pos x="8" y="214"/>
                    </a:cxn>
                    <a:cxn ang="0">
                      <a:pos x="23" y="248"/>
                    </a:cxn>
                    <a:cxn ang="0">
                      <a:pos x="44" y="279"/>
                    </a:cxn>
                    <a:cxn ang="0">
                      <a:pos x="68" y="303"/>
                    </a:cxn>
                    <a:cxn ang="0">
                      <a:pos x="99" y="324"/>
                    </a:cxn>
                    <a:cxn ang="0">
                      <a:pos x="133" y="339"/>
                    </a:cxn>
                    <a:cxn ang="0">
                      <a:pos x="171" y="347"/>
                    </a:cxn>
                    <a:cxn ang="0">
                      <a:pos x="211" y="347"/>
                    </a:cxn>
                    <a:cxn ang="0">
                      <a:pos x="247" y="339"/>
                    </a:cxn>
                    <a:cxn ang="0">
                      <a:pos x="281" y="324"/>
                    </a:cxn>
                    <a:cxn ang="0">
                      <a:pos x="311" y="303"/>
                    </a:cxn>
                    <a:cxn ang="0">
                      <a:pos x="338" y="279"/>
                    </a:cxn>
                    <a:cxn ang="0">
                      <a:pos x="359" y="248"/>
                    </a:cxn>
                    <a:cxn ang="0">
                      <a:pos x="372" y="214"/>
                    </a:cxn>
                    <a:cxn ang="0">
                      <a:pos x="380" y="176"/>
                    </a:cxn>
                  </a:cxnLst>
                  <a:rect l="0" t="0" r="r" b="b"/>
                  <a:pathLst>
                    <a:path w="381" h="347">
                      <a:moveTo>
                        <a:pt x="381" y="157"/>
                      </a:moveTo>
                      <a:lnTo>
                        <a:pt x="380" y="133"/>
                      </a:lnTo>
                      <a:lnTo>
                        <a:pt x="376" y="110"/>
                      </a:lnTo>
                      <a:lnTo>
                        <a:pt x="368" y="87"/>
                      </a:lnTo>
                      <a:lnTo>
                        <a:pt x="359" y="66"/>
                      </a:lnTo>
                      <a:lnTo>
                        <a:pt x="347" y="47"/>
                      </a:lnTo>
                      <a:lnTo>
                        <a:pt x="332" y="30"/>
                      </a:lnTo>
                      <a:lnTo>
                        <a:pt x="317" y="13"/>
                      </a:lnTo>
                      <a:lnTo>
                        <a:pt x="298" y="0"/>
                      </a:lnTo>
                      <a:lnTo>
                        <a:pt x="298" y="2"/>
                      </a:lnTo>
                      <a:lnTo>
                        <a:pt x="296" y="4"/>
                      </a:lnTo>
                      <a:lnTo>
                        <a:pt x="313" y="17"/>
                      </a:lnTo>
                      <a:lnTo>
                        <a:pt x="328" y="32"/>
                      </a:lnTo>
                      <a:lnTo>
                        <a:pt x="344" y="49"/>
                      </a:lnTo>
                      <a:lnTo>
                        <a:pt x="355" y="68"/>
                      </a:lnTo>
                      <a:lnTo>
                        <a:pt x="364" y="89"/>
                      </a:lnTo>
                      <a:lnTo>
                        <a:pt x="370" y="112"/>
                      </a:lnTo>
                      <a:lnTo>
                        <a:pt x="376" y="133"/>
                      </a:lnTo>
                      <a:lnTo>
                        <a:pt x="376" y="157"/>
                      </a:lnTo>
                      <a:lnTo>
                        <a:pt x="376" y="176"/>
                      </a:lnTo>
                      <a:lnTo>
                        <a:pt x="372" y="195"/>
                      </a:lnTo>
                      <a:lnTo>
                        <a:pt x="368" y="212"/>
                      </a:lnTo>
                      <a:lnTo>
                        <a:pt x="363" y="229"/>
                      </a:lnTo>
                      <a:lnTo>
                        <a:pt x="355" y="246"/>
                      </a:lnTo>
                      <a:lnTo>
                        <a:pt x="345" y="262"/>
                      </a:lnTo>
                      <a:lnTo>
                        <a:pt x="334" y="275"/>
                      </a:lnTo>
                      <a:lnTo>
                        <a:pt x="323" y="288"/>
                      </a:lnTo>
                      <a:lnTo>
                        <a:pt x="309" y="301"/>
                      </a:lnTo>
                      <a:lnTo>
                        <a:pt x="294" y="311"/>
                      </a:lnTo>
                      <a:lnTo>
                        <a:pt x="279" y="320"/>
                      </a:lnTo>
                      <a:lnTo>
                        <a:pt x="264" y="328"/>
                      </a:lnTo>
                      <a:lnTo>
                        <a:pt x="247" y="336"/>
                      </a:lnTo>
                      <a:lnTo>
                        <a:pt x="228" y="339"/>
                      </a:lnTo>
                      <a:lnTo>
                        <a:pt x="209" y="341"/>
                      </a:lnTo>
                      <a:lnTo>
                        <a:pt x="190" y="343"/>
                      </a:lnTo>
                      <a:lnTo>
                        <a:pt x="171" y="341"/>
                      </a:lnTo>
                      <a:lnTo>
                        <a:pt x="154" y="339"/>
                      </a:lnTo>
                      <a:lnTo>
                        <a:pt x="135" y="336"/>
                      </a:lnTo>
                      <a:lnTo>
                        <a:pt x="118" y="328"/>
                      </a:lnTo>
                      <a:lnTo>
                        <a:pt x="103" y="320"/>
                      </a:lnTo>
                      <a:lnTo>
                        <a:pt x="87" y="311"/>
                      </a:lnTo>
                      <a:lnTo>
                        <a:pt x="72" y="301"/>
                      </a:lnTo>
                      <a:lnTo>
                        <a:pt x="59" y="288"/>
                      </a:lnTo>
                      <a:lnTo>
                        <a:pt x="48" y="275"/>
                      </a:lnTo>
                      <a:lnTo>
                        <a:pt x="36" y="262"/>
                      </a:lnTo>
                      <a:lnTo>
                        <a:pt x="27" y="246"/>
                      </a:lnTo>
                      <a:lnTo>
                        <a:pt x="19" y="229"/>
                      </a:lnTo>
                      <a:lnTo>
                        <a:pt x="13" y="212"/>
                      </a:lnTo>
                      <a:lnTo>
                        <a:pt x="8" y="195"/>
                      </a:lnTo>
                      <a:lnTo>
                        <a:pt x="6" y="176"/>
                      </a:lnTo>
                      <a:lnTo>
                        <a:pt x="4" y="157"/>
                      </a:lnTo>
                      <a:lnTo>
                        <a:pt x="6" y="138"/>
                      </a:lnTo>
                      <a:lnTo>
                        <a:pt x="8" y="119"/>
                      </a:lnTo>
                      <a:lnTo>
                        <a:pt x="6" y="119"/>
                      </a:lnTo>
                      <a:lnTo>
                        <a:pt x="4" y="118"/>
                      </a:lnTo>
                      <a:lnTo>
                        <a:pt x="0" y="137"/>
                      </a:lnTo>
                      <a:lnTo>
                        <a:pt x="0" y="157"/>
                      </a:lnTo>
                      <a:lnTo>
                        <a:pt x="0" y="176"/>
                      </a:lnTo>
                      <a:lnTo>
                        <a:pt x="4" y="195"/>
                      </a:lnTo>
                      <a:lnTo>
                        <a:pt x="8" y="214"/>
                      </a:lnTo>
                      <a:lnTo>
                        <a:pt x="15" y="231"/>
                      </a:lnTo>
                      <a:lnTo>
                        <a:pt x="23" y="248"/>
                      </a:lnTo>
                      <a:lnTo>
                        <a:pt x="32" y="264"/>
                      </a:lnTo>
                      <a:lnTo>
                        <a:pt x="44" y="279"/>
                      </a:lnTo>
                      <a:lnTo>
                        <a:pt x="55" y="292"/>
                      </a:lnTo>
                      <a:lnTo>
                        <a:pt x="68" y="303"/>
                      </a:lnTo>
                      <a:lnTo>
                        <a:pt x="84" y="315"/>
                      </a:lnTo>
                      <a:lnTo>
                        <a:pt x="99" y="324"/>
                      </a:lnTo>
                      <a:lnTo>
                        <a:pt x="116" y="332"/>
                      </a:lnTo>
                      <a:lnTo>
                        <a:pt x="133" y="339"/>
                      </a:lnTo>
                      <a:lnTo>
                        <a:pt x="152" y="343"/>
                      </a:lnTo>
                      <a:lnTo>
                        <a:pt x="171" y="347"/>
                      </a:lnTo>
                      <a:lnTo>
                        <a:pt x="190" y="347"/>
                      </a:lnTo>
                      <a:lnTo>
                        <a:pt x="211" y="347"/>
                      </a:lnTo>
                      <a:lnTo>
                        <a:pt x="230" y="343"/>
                      </a:lnTo>
                      <a:lnTo>
                        <a:pt x="247" y="339"/>
                      </a:lnTo>
                      <a:lnTo>
                        <a:pt x="264" y="332"/>
                      </a:lnTo>
                      <a:lnTo>
                        <a:pt x="281" y="324"/>
                      </a:lnTo>
                      <a:lnTo>
                        <a:pt x="298" y="315"/>
                      </a:lnTo>
                      <a:lnTo>
                        <a:pt x="311" y="303"/>
                      </a:lnTo>
                      <a:lnTo>
                        <a:pt x="325" y="292"/>
                      </a:lnTo>
                      <a:lnTo>
                        <a:pt x="338" y="279"/>
                      </a:lnTo>
                      <a:lnTo>
                        <a:pt x="349" y="264"/>
                      </a:lnTo>
                      <a:lnTo>
                        <a:pt x="359" y="248"/>
                      </a:lnTo>
                      <a:lnTo>
                        <a:pt x="366" y="231"/>
                      </a:lnTo>
                      <a:lnTo>
                        <a:pt x="372" y="214"/>
                      </a:lnTo>
                      <a:lnTo>
                        <a:pt x="378" y="195"/>
                      </a:lnTo>
                      <a:lnTo>
                        <a:pt x="380" y="176"/>
                      </a:lnTo>
                      <a:lnTo>
                        <a:pt x="381" y="157"/>
                      </a:lnTo>
                      <a:close/>
                    </a:path>
                  </a:pathLst>
                </a:custGeom>
                <a:solidFill>
                  <a:srgbClr val="D6D6E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814" name="Freeform 678"/>
                <p:cNvSpPr>
                  <a:spLocks/>
                </p:cNvSpPr>
                <p:nvPr/>
              </p:nvSpPr>
              <p:spPr bwMode="auto">
                <a:xfrm>
                  <a:off x="1650" y="2117"/>
                  <a:ext cx="378" cy="343"/>
                </a:xfrm>
                <a:custGeom>
                  <a:avLst/>
                  <a:gdLst/>
                  <a:ahLst/>
                  <a:cxnLst>
                    <a:cxn ang="0">
                      <a:pos x="376" y="131"/>
                    </a:cxn>
                    <a:cxn ang="0">
                      <a:pos x="364" y="87"/>
                    </a:cxn>
                    <a:cxn ang="0">
                      <a:pos x="343" y="47"/>
                    </a:cxn>
                    <a:cxn ang="0">
                      <a:pos x="313" y="13"/>
                    </a:cxn>
                    <a:cxn ang="0">
                      <a:pos x="294" y="2"/>
                    </a:cxn>
                    <a:cxn ang="0">
                      <a:pos x="309" y="17"/>
                    </a:cxn>
                    <a:cxn ang="0">
                      <a:pos x="340" y="49"/>
                    </a:cxn>
                    <a:cxn ang="0">
                      <a:pos x="361" y="89"/>
                    </a:cxn>
                    <a:cxn ang="0">
                      <a:pos x="370" y="133"/>
                    </a:cxn>
                    <a:cxn ang="0">
                      <a:pos x="372" y="174"/>
                    </a:cxn>
                    <a:cxn ang="0">
                      <a:pos x="364" y="210"/>
                    </a:cxn>
                    <a:cxn ang="0">
                      <a:pos x="351" y="243"/>
                    </a:cxn>
                    <a:cxn ang="0">
                      <a:pos x="330" y="271"/>
                    </a:cxn>
                    <a:cxn ang="0">
                      <a:pos x="306" y="298"/>
                    </a:cxn>
                    <a:cxn ang="0">
                      <a:pos x="277" y="317"/>
                    </a:cxn>
                    <a:cxn ang="0">
                      <a:pos x="243" y="330"/>
                    </a:cxn>
                    <a:cxn ang="0">
                      <a:pos x="207" y="337"/>
                    </a:cxn>
                    <a:cxn ang="0">
                      <a:pos x="169" y="337"/>
                    </a:cxn>
                    <a:cxn ang="0">
                      <a:pos x="135" y="330"/>
                    </a:cxn>
                    <a:cxn ang="0">
                      <a:pos x="101" y="317"/>
                    </a:cxn>
                    <a:cxn ang="0">
                      <a:pos x="72" y="298"/>
                    </a:cxn>
                    <a:cxn ang="0">
                      <a:pos x="48" y="271"/>
                    </a:cxn>
                    <a:cxn ang="0">
                      <a:pos x="27" y="243"/>
                    </a:cxn>
                    <a:cxn ang="0">
                      <a:pos x="13" y="210"/>
                    </a:cxn>
                    <a:cxn ang="0">
                      <a:pos x="6" y="174"/>
                    </a:cxn>
                    <a:cxn ang="0">
                      <a:pos x="6" y="136"/>
                    </a:cxn>
                    <a:cxn ang="0">
                      <a:pos x="6" y="117"/>
                    </a:cxn>
                    <a:cxn ang="0">
                      <a:pos x="2" y="136"/>
                    </a:cxn>
                    <a:cxn ang="0">
                      <a:pos x="2" y="174"/>
                    </a:cxn>
                    <a:cxn ang="0">
                      <a:pos x="10" y="210"/>
                    </a:cxn>
                    <a:cxn ang="0">
                      <a:pos x="23" y="244"/>
                    </a:cxn>
                    <a:cxn ang="0">
                      <a:pos x="44" y="275"/>
                    </a:cxn>
                    <a:cxn ang="0">
                      <a:pos x="68" y="299"/>
                    </a:cxn>
                    <a:cxn ang="0">
                      <a:pos x="99" y="320"/>
                    </a:cxn>
                    <a:cxn ang="0">
                      <a:pos x="133" y="335"/>
                    </a:cxn>
                    <a:cxn ang="0">
                      <a:pos x="169" y="343"/>
                    </a:cxn>
                    <a:cxn ang="0">
                      <a:pos x="209" y="343"/>
                    </a:cxn>
                    <a:cxn ang="0">
                      <a:pos x="245" y="335"/>
                    </a:cxn>
                    <a:cxn ang="0">
                      <a:pos x="279" y="320"/>
                    </a:cxn>
                    <a:cxn ang="0">
                      <a:pos x="309" y="299"/>
                    </a:cxn>
                    <a:cxn ang="0">
                      <a:pos x="334" y="275"/>
                    </a:cxn>
                    <a:cxn ang="0">
                      <a:pos x="355" y="244"/>
                    </a:cxn>
                    <a:cxn ang="0">
                      <a:pos x="368" y="210"/>
                    </a:cxn>
                    <a:cxn ang="0">
                      <a:pos x="376" y="174"/>
                    </a:cxn>
                  </a:cxnLst>
                  <a:rect l="0" t="0" r="r" b="b"/>
                  <a:pathLst>
                    <a:path w="378" h="343">
                      <a:moveTo>
                        <a:pt x="378" y="155"/>
                      </a:moveTo>
                      <a:lnTo>
                        <a:pt x="376" y="131"/>
                      </a:lnTo>
                      <a:lnTo>
                        <a:pt x="372" y="108"/>
                      </a:lnTo>
                      <a:lnTo>
                        <a:pt x="364" y="87"/>
                      </a:lnTo>
                      <a:lnTo>
                        <a:pt x="355" y="66"/>
                      </a:lnTo>
                      <a:lnTo>
                        <a:pt x="343" y="47"/>
                      </a:lnTo>
                      <a:lnTo>
                        <a:pt x="328" y="30"/>
                      </a:lnTo>
                      <a:lnTo>
                        <a:pt x="313" y="13"/>
                      </a:lnTo>
                      <a:lnTo>
                        <a:pt x="296" y="0"/>
                      </a:lnTo>
                      <a:lnTo>
                        <a:pt x="294" y="2"/>
                      </a:lnTo>
                      <a:lnTo>
                        <a:pt x="292" y="4"/>
                      </a:lnTo>
                      <a:lnTo>
                        <a:pt x="309" y="17"/>
                      </a:lnTo>
                      <a:lnTo>
                        <a:pt x="324" y="32"/>
                      </a:lnTo>
                      <a:lnTo>
                        <a:pt x="340" y="49"/>
                      </a:lnTo>
                      <a:lnTo>
                        <a:pt x="351" y="68"/>
                      </a:lnTo>
                      <a:lnTo>
                        <a:pt x="361" y="89"/>
                      </a:lnTo>
                      <a:lnTo>
                        <a:pt x="366" y="110"/>
                      </a:lnTo>
                      <a:lnTo>
                        <a:pt x="370" y="133"/>
                      </a:lnTo>
                      <a:lnTo>
                        <a:pt x="372" y="155"/>
                      </a:lnTo>
                      <a:lnTo>
                        <a:pt x="372" y="174"/>
                      </a:lnTo>
                      <a:lnTo>
                        <a:pt x="368" y="191"/>
                      </a:lnTo>
                      <a:lnTo>
                        <a:pt x="364" y="210"/>
                      </a:lnTo>
                      <a:lnTo>
                        <a:pt x="359" y="227"/>
                      </a:lnTo>
                      <a:lnTo>
                        <a:pt x="351" y="243"/>
                      </a:lnTo>
                      <a:lnTo>
                        <a:pt x="342" y="258"/>
                      </a:lnTo>
                      <a:lnTo>
                        <a:pt x="330" y="271"/>
                      </a:lnTo>
                      <a:lnTo>
                        <a:pt x="319" y="284"/>
                      </a:lnTo>
                      <a:lnTo>
                        <a:pt x="306" y="298"/>
                      </a:lnTo>
                      <a:lnTo>
                        <a:pt x="292" y="307"/>
                      </a:lnTo>
                      <a:lnTo>
                        <a:pt x="277" y="317"/>
                      </a:lnTo>
                      <a:lnTo>
                        <a:pt x="260" y="324"/>
                      </a:lnTo>
                      <a:lnTo>
                        <a:pt x="243" y="330"/>
                      </a:lnTo>
                      <a:lnTo>
                        <a:pt x="226" y="335"/>
                      </a:lnTo>
                      <a:lnTo>
                        <a:pt x="207" y="337"/>
                      </a:lnTo>
                      <a:lnTo>
                        <a:pt x="188" y="339"/>
                      </a:lnTo>
                      <a:lnTo>
                        <a:pt x="169" y="337"/>
                      </a:lnTo>
                      <a:lnTo>
                        <a:pt x="152" y="335"/>
                      </a:lnTo>
                      <a:lnTo>
                        <a:pt x="135" y="330"/>
                      </a:lnTo>
                      <a:lnTo>
                        <a:pt x="118" y="324"/>
                      </a:lnTo>
                      <a:lnTo>
                        <a:pt x="101" y="317"/>
                      </a:lnTo>
                      <a:lnTo>
                        <a:pt x="85" y="307"/>
                      </a:lnTo>
                      <a:lnTo>
                        <a:pt x="72" y="298"/>
                      </a:lnTo>
                      <a:lnTo>
                        <a:pt x="59" y="284"/>
                      </a:lnTo>
                      <a:lnTo>
                        <a:pt x="48" y="271"/>
                      </a:lnTo>
                      <a:lnTo>
                        <a:pt x="36" y="258"/>
                      </a:lnTo>
                      <a:lnTo>
                        <a:pt x="27" y="243"/>
                      </a:lnTo>
                      <a:lnTo>
                        <a:pt x="19" y="227"/>
                      </a:lnTo>
                      <a:lnTo>
                        <a:pt x="13" y="210"/>
                      </a:lnTo>
                      <a:lnTo>
                        <a:pt x="8" y="191"/>
                      </a:lnTo>
                      <a:lnTo>
                        <a:pt x="6" y="174"/>
                      </a:lnTo>
                      <a:lnTo>
                        <a:pt x="6" y="155"/>
                      </a:lnTo>
                      <a:lnTo>
                        <a:pt x="6" y="136"/>
                      </a:lnTo>
                      <a:lnTo>
                        <a:pt x="10" y="117"/>
                      </a:lnTo>
                      <a:lnTo>
                        <a:pt x="6" y="117"/>
                      </a:lnTo>
                      <a:lnTo>
                        <a:pt x="4" y="117"/>
                      </a:lnTo>
                      <a:lnTo>
                        <a:pt x="2" y="136"/>
                      </a:lnTo>
                      <a:lnTo>
                        <a:pt x="0" y="155"/>
                      </a:lnTo>
                      <a:lnTo>
                        <a:pt x="2" y="174"/>
                      </a:lnTo>
                      <a:lnTo>
                        <a:pt x="4" y="193"/>
                      </a:lnTo>
                      <a:lnTo>
                        <a:pt x="10" y="210"/>
                      </a:lnTo>
                      <a:lnTo>
                        <a:pt x="15" y="229"/>
                      </a:lnTo>
                      <a:lnTo>
                        <a:pt x="23" y="244"/>
                      </a:lnTo>
                      <a:lnTo>
                        <a:pt x="32" y="260"/>
                      </a:lnTo>
                      <a:lnTo>
                        <a:pt x="44" y="275"/>
                      </a:lnTo>
                      <a:lnTo>
                        <a:pt x="55" y="288"/>
                      </a:lnTo>
                      <a:lnTo>
                        <a:pt x="68" y="299"/>
                      </a:lnTo>
                      <a:lnTo>
                        <a:pt x="84" y="311"/>
                      </a:lnTo>
                      <a:lnTo>
                        <a:pt x="99" y="320"/>
                      </a:lnTo>
                      <a:lnTo>
                        <a:pt x="116" y="328"/>
                      </a:lnTo>
                      <a:lnTo>
                        <a:pt x="133" y="335"/>
                      </a:lnTo>
                      <a:lnTo>
                        <a:pt x="150" y="339"/>
                      </a:lnTo>
                      <a:lnTo>
                        <a:pt x="169" y="343"/>
                      </a:lnTo>
                      <a:lnTo>
                        <a:pt x="188" y="343"/>
                      </a:lnTo>
                      <a:lnTo>
                        <a:pt x="209" y="343"/>
                      </a:lnTo>
                      <a:lnTo>
                        <a:pt x="226" y="339"/>
                      </a:lnTo>
                      <a:lnTo>
                        <a:pt x="245" y="335"/>
                      </a:lnTo>
                      <a:lnTo>
                        <a:pt x="262" y="328"/>
                      </a:lnTo>
                      <a:lnTo>
                        <a:pt x="279" y="320"/>
                      </a:lnTo>
                      <a:lnTo>
                        <a:pt x="294" y="311"/>
                      </a:lnTo>
                      <a:lnTo>
                        <a:pt x="309" y="299"/>
                      </a:lnTo>
                      <a:lnTo>
                        <a:pt x="323" y="288"/>
                      </a:lnTo>
                      <a:lnTo>
                        <a:pt x="334" y="275"/>
                      </a:lnTo>
                      <a:lnTo>
                        <a:pt x="345" y="260"/>
                      </a:lnTo>
                      <a:lnTo>
                        <a:pt x="355" y="244"/>
                      </a:lnTo>
                      <a:lnTo>
                        <a:pt x="362" y="229"/>
                      </a:lnTo>
                      <a:lnTo>
                        <a:pt x="368" y="210"/>
                      </a:lnTo>
                      <a:lnTo>
                        <a:pt x="374" y="193"/>
                      </a:lnTo>
                      <a:lnTo>
                        <a:pt x="376" y="174"/>
                      </a:lnTo>
                      <a:lnTo>
                        <a:pt x="378" y="155"/>
                      </a:lnTo>
                      <a:close/>
                    </a:path>
                  </a:pathLst>
                </a:custGeom>
                <a:solidFill>
                  <a:srgbClr val="D6D6E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815" name="Freeform 679"/>
                <p:cNvSpPr>
                  <a:spLocks/>
                </p:cNvSpPr>
                <p:nvPr/>
              </p:nvSpPr>
              <p:spPr bwMode="auto">
                <a:xfrm>
                  <a:off x="1652" y="2119"/>
                  <a:ext cx="372" cy="339"/>
                </a:xfrm>
                <a:custGeom>
                  <a:avLst/>
                  <a:gdLst/>
                  <a:ahLst/>
                  <a:cxnLst>
                    <a:cxn ang="0">
                      <a:pos x="372" y="129"/>
                    </a:cxn>
                    <a:cxn ang="0">
                      <a:pos x="360" y="85"/>
                    </a:cxn>
                    <a:cxn ang="0">
                      <a:pos x="340" y="45"/>
                    </a:cxn>
                    <a:cxn ang="0">
                      <a:pos x="309" y="13"/>
                    </a:cxn>
                    <a:cxn ang="0">
                      <a:pos x="290" y="2"/>
                    </a:cxn>
                    <a:cxn ang="0">
                      <a:pos x="305" y="17"/>
                    </a:cxn>
                    <a:cxn ang="0">
                      <a:pos x="336" y="49"/>
                    </a:cxn>
                    <a:cxn ang="0">
                      <a:pos x="355" y="87"/>
                    </a:cxn>
                    <a:cxn ang="0">
                      <a:pos x="366" y="131"/>
                    </a:cxn>
                    <a:cxn ang="0">
                      <a:pos x="368" y="172"/>
                    </a:cxn>
                    <a:cxn ang="0">
                      <a:pos x="360" y="206"/>
                    </a:cxn>
                    <a:cxn ang="0">
                      <a:pos x="345" y="239"/>
                    </a:cxn>
                    <a:cxn ang="0">
                      <a:pos x="326" y="269"/>
                    </a:cxn>
                    <a:cxn ang="0">
                      <a:pos x="302" y="294"/>
                    </a:cxn>
                    <a:cxn ang="0">
                      <a:pos x="273" y="313"/>
                    </a:cxn>
                    <a:cxn ang="0">
                      <a:pos x="241" y="326"/>
                    </a:cxn>
                    <a:cxn ang="0">
                      <a:pos x="205" y="333"/>
                    </a:cxn>
                    <a:cxn ang="0">
                      <a:pos x="169" y="333"/>
                    </a:cxn>
                    <a:cxn ang="0">
                      <a:pos x="133" y="326"/>
                    </a:cxn>
                    <a:cxn ang="0">
                      <a:pos x="101" y="313"/>
                    </a:cxn>
                    <a:cxn ang="0">
                      <a:pos x="72" y="294"/>
                    </a:cxn>
                    <a:cxn ang="0">
                      <a:pos x="47" y="269"/>
                    </a:cxn>
                    <a:cxn ang="0">
                      <a:pos x="27" y="239"/>
                    </a:cxn>
                    <a:cxn ang="0">
                      <a:pos x="13" y="206"/>
                    </a:cxn>
                    <a:cxn ang="0">
                      <a:pos x="6" y="172"/>
                    </a:cxn>
                    <a:cxn ang="0">
                      <a:pos x="6" y="134"/>
                    </a:cxn>
                    <a:cxn ang="0">
                      <a:pos x="8" y="115"/>
                    </a:cxn>
                    <a:cxn ang="0">
                      <a:pos x="2" y="134"/>
                    </a:cxn>
                    <a:cxn ang="0">
                      <a:pos x="2" y="172"/>
                    </a:cxn>
                    <a:cxn ang="0">
                      <a:pos x="9" y="208"/>
                    </a:cxn>
                    <a:cxn ang="0">
                      <a:pos x="23" y="242"/>
                    </a:cxn>
                    <a:cxn ang="0">
                      <a:pos x="44" y="271"/>
                    </a:cxn>
                    <a:cxn ang="0">
                      <a:pos x="68" y="297"/>
                    </a:cxn>
                    <a:cxn ang="0">
                      <a:pos x="99" y="316"/>
                    </a:cxn>
                    <a:cxn ang="0">
                      <a:pos x="131" y="332"/>
                    </a:cxn>
                    <a:cxn ang="0">
                      <a:pos x="167" y="337"/>
                    </a:cxn>
                    <a:cxn ang="0">
                      <a:pos x="205" y="337"/>
                    </a:cxn>
                    <a:cxn ang="0">
                      <a:pos x="243" y="332"/>
                    </a:cxn>
                    <a:cxn ang="0">
                      <a:pos x="275" y="316"/>
                    </a:cxn>
                    <a:cxn ang="0">
                      <a:pos x="305" y="297"/>
                    </a:cxn>
                    <a:cxn ang="0">
                      <a:pos x="330" y="271"/>
                    </a:cxn>
                    <a:cxn ang="0">
                      <a:pos x="351" y="242"/>
                    </a:cxn>
                    <a:cxn ang="0">
                      <a:pos x="364" y="208"/>
                    </a:cxn>
                    <a:cxn ang="0">
                      <a:pos x="372" y="172"/>
                    </a:cxn>
                  </a:cxnLst>
                  <a:rect l="0" t="0" r="r" b="b"/>
                  <a:pathLst>
                    <a:path w="372" h="339">
                      <a:moveTo>
                        <a:pt x="372" y="153"/>
                      </a:moveTo>
                      <a:lnTo>
                        <a:pt x="372" y="129"/>
                      </a:lnTo>
                      <a:lnTo>
                        <a:pt x="366" y="108"/>
                      </a:lnTo>
                      <a:lnTo>
                        <a:pt x="360" y="85"/>
                      </a:lnTo>
                      <a:lnTo>
                        <a:pt x="351" y="64"/>
                      </a:lnTo>
                      <a:lnTo>
                        <a:pt x="340" y="45"/>
                      </a:lnTo>
                      <a:lnTo>
                        <a:pt x="324" y="28"/>
                      </a:lnTo>
                      <a:lnTo>
                        <a:pt x="309" y="13"/>
                      </a:lnTo>
                      <a:lnTo>
                        <a:pt x="292" y="0"/>
                      </a:lnTo>
                      <a:lnTo>
                        <a:pt x="290" y="2"/>
                      </a:lnTo>
                      <a:lnTo>
                        <a:pt x="288" y="4"/>
                      </a:lnTo>
                      <a:lnTo>
                        <a:pt x="305" y="17"/>
                      </a:lnTo>
                      <a:lnTo>
                        <a:pt x="322" y="32"/>
                      </a:lnTo>
                      <a:lnTo>
                        <a:pt x="336" y="49"/>
                      </a:lnTo>
                      <a:lnTo>
                        <a:pt x="347" y="68"/>
                      </a:lnTo>
                      <a:lnTo>
                        <a:pt x="355" y="87"/>
                      </a:lnTo>
                      <a:lnTo>
                        <a:pt x="362" y="108"/>
                      </a:lnTo>
                      <a:lnTo>
                        <a:pt x="366" y="131"/>
                      </a:lnTo>
                      <a:lnTo>
                        <a:pt x="368" y="153"/>
                      </a:lnTo>
                      <a:lnTo>
                        <a:pt x="368" y="172"/>
                      </a:lnTo>
                      <a:lnTo>
                        <a:pt x="364" y="189"/>
                      </a:lnTo>
                      <a:lnTo>
                        <a:pt x="360" y="206"/>
                      </a:lnTo>
                      <a:lnTo>
                        <a:pt x="353" y="224"/>
                      </a:lnTo>
                      <a:lnTo>
                        <a:pt x="345" y="239"/>
                      </a:lnTo>
                      <a:lnTo>
                        <a:pt x="338" y="254"/>
                      </a:lnTo>
                      <a:lnTo>
                        <a:pt x="326" y="269"/>
                      </a:lnTo>
                      <a:lnTo>
                        <a:pt x="315" y="282"/>
                      </a:lnTo>
                      <a:lnTo>
                        <a:pt x="302" y="294"/>
                      </a:lnTo>
                      <a:lnTo>
                        <a:pt x="288" y="303"/>
                      </a:lnTo>
                      <a:lnTo>
                        <a:pt x="273" y="313"/>
                      </a:lnTo>
                      <a:lnTo>
                        <a:pt x="258" y="320"/>
                      </a:lnTo>
                      <a:lnTo>
                        <a:pt x="241" y="326"/>
                      </a:lnTo>
                      <a:lnTo>
                        <a:pt x="224" y="332"/>
                      </a:lnTo>
                      <a:lnTo>
                        <a:pt x="205" y="333"/>
                      </a:lnTo>
                      <a:lnTo>
                        <a:pt x="186" y="335"/>
                      </a:lnTo>
                      <a:lnTo>
                        <a:pt x="169" y="333"/>
                      </a:lnTo>
                      <a:lnTo>
                        <a:pt x="150" y="332"/>
                      </a:lnTo>
                      <a:lnTo>
                        <a:pt x="133" y="326"/>
                      </a:lnTo>
                      <a:lnTo>
                        <a:pt x="116" y="320"/>
                      </a:lnTo>
                      <a:lnTo>
                        <a:pt x="101" y="313"/>
                      </a:lnTo>
                      <a:lnTo>
                        <a:pt x="85" y="303"/>
                      </a:lnTo>
                      <a:lnTo>
                        <a:pt x="72" y="294"/>
                      </a:lnTo>
                      <a:lnTo>
                        <a:pt x="59" y="282"/>
                      </a:lnTo>
                      <a:lnTo>
                        <a:pt x="47" y="269"/>
                      </a:lnTo>
                      <a:lnTo>
                        <a:pt x="36" y="254"/>
                      </a:lnTo>
                      <a:lnTo>
                        <a:pt x="27" y="239"/>
                      </a:lnTo>
                      <a:lnTo>
                        <a:pt x="19" y="224"/>
                      </a:lnTo>
                      <a:lnTo>
                        <a:pt x="13" y="206"/>
                      </a:lnTo>
                      <a:lnTo>
                        <a:pt x="9" y="189"/>
                      </a:lnTo>
                      <a:lnTo>
                        <a:pt x="6" y="172"/>
                      </a:lnTo>
                      <a:lnTo>
                        <a:pt x="6" y="153"/>
                      </a:lnTo>
                      <a:lnTo>
                        <a:pt x="6" y="134"/>
                      </a:lnTo>
                      <a:lnTo>
                        <a:pt x="9" y="115"/>
                      </a:lnTo>
                      <a:lnTo>
                        <a:pt x="8" y="115"/>
                      </a:lnTo>
                      <a:lnTo>
                        <a:pt x="4" y="115"/>
                      </a:lnTo>
                      <a:lnTo>
                        <a:pt x="2" y="134"/>
                      </a:lnTo>
                      <a:lnTo>
                        <a:pt x="0" y="153"/>
                      </a:lnTo>
                      <a:lnTo>
                        <a:pt x="2" y="172"/>
                      </a:lnTo>
                      <a:lnTo>
                        <a:pt x="4" y="191"/>
                      </a:lnTo>
                      <a:lnTo>
                        <a:pt x="9" y="208"/>
                      </a:lnTo>
                      <a:lnTo>
                        <a:pt x="15" y="225"/>
                      </a:lnTo>
                      <a:lnTo>
                        <a:pt x="23" y="242"/>
                      </a:lnTo>
                      <a:lnTo>
                        <a:pt x="32" y="258"/>
                      </a:lnTo>
                      <a:lnTo>
                        <a:pt x="44" y="271"/>
                      </a:lnTo>
                      <a:lnTo>
                        <a:pt x="55" y="284"/>
                      </a:lnTo>
                      <a:lnTo>
                        <a:pt x="68" y="297"/>
                      </a:lnTo>
                      <a:lnTo>
                        <a:pt x="83" y="307"/>
                      </a:lnTo>
                      <a:lnTo>
                        <a:pt x="99" y="316"/>
                      </a:lnTo>
                      <a:lnTo>
                        <a:pt x="114" y="324"/>
                      </a:lnTo>
                      <a:lnTo>
                        <a:pt x="131" y="332"/>
                      </a:lnTo>
                      <a:lnTo>
                        <a:pt x="150" y="335"/>
                      </a:lnTo>
                      <a:lnTo>
                        <a:pt x="167" y="337"/>
                      </a:lnTo>
                      <a:lnTo>
                        <a:pt x="186" y="339"/>
                      </a:lnTo>
                      <a:lnTo>
                        <a:pt x="205" y="337"/>
                      </a:lnTo>
                      <a:lnTo>
                        <a:pt x="224" y="335"/>
                      </a:lnTo>
                      <a:lnTo>
                        <a:pt x="243" y="332"/>
                      </a:lnTo>
                      <a:lnTo>
                        <a:pt x="260" y="324"/>
                      </a:lnTo>
                      <a:lnTo>
                        <a:pt x="275" y="316"/>
                      </a:lnTo>
                      <a:lnTo>
                        <a:pt x="290" y="307"/>
                      </a:lnTo>
                      <a:lnTo>
                        <a:pt x="305" y="297"/>
                      </a:lnTo>
                      <a:lnTo>
                        <a:pt x="319" y="284"/>
                      </a:lnTo>
                      <a:lnTo>
                        <a:pt x="330" y="271"/>
                      </a:lnTo>
                      <a:lnTo>
                        <a:pt x="341" y="258"/>
                      </a:lnTo>
                      <a:lnTo>
                        <a:pt x="351" y="242"/>
                      </a:lnTo>
                      <a:lnTo>
                        <a:pt x="359" y="225"/>
                      </a:lnTo>
                      <a:lnTo>
                        <a:pt x="364" y="208"/>
                      </a:lnTo>
                      <a:lnTo>
                        <a:pt x="368" y="191"/>
                      </a:lnTo>
                      <a:lnTo>
                        <a:pt x="372" y="172"/>
                      </a:lnTo>
                      <a:lnTo>
                        <a:pt x="372" y="153"/>
                      </a:lnTo>
                      <a:close/>
                    </a:path>
                  </a:pathLst>
                </a:custGeom>
                <a:solidFill>
                  <a:srgbClr val="D6D6E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816" name="Freeform 680"/>
                <p:cNvSpPr>
                  <a:spLocks/>
                </p:cNvSpPr>
                <p:nvPr/>
              </p:nvSpPr>
              <p:spPr bwMode="auto">
                <a:xfrm>
                  <a:off x="1656" y="2121"/>
                  <a:ext cx="366" cy="335"/>
                </a:xfrm>
                <a:custGeom>
                  <a:avLst/>
                  <a:gdLst/>
                  <a:ahLst/>
                  <a:cxnLst>
                    <a:cxn ang="0">
                      <a:pos x="364" y="129"/>
                    </a:cxn>
                    <a:cxn ang="0">
                      <a:pos x="355" y="85"/>
                    </a:cxn>
                    <a:cxn ang="0">
                      <a:pos x="334" y="45"/>
                    </a:cxn>
                    <a:cxn ang="0">
                      <a:pos x="303" y="13"/>
                    </a:cxn>
                    <a:cxn ang="0">
                      <a:pos x="284" y="2"/>
                    </a:cxn>
                    <a:cxn ang="0">
                      <a:pos x="301" y="17"/>
                    </a:cxn>
                    <a:cxn ang="0">
                      <a:pos x="330" y="49"/>
                    </a:cxn>
                    <a:cxn ang="0">
                      <a:pos x="349" y="85"/>
                    </a:cxn>
                    <a:cxn ang="0">
                      <a:pos x="360" y="129"/>
                    </a:cxn>
                    <a:cxn ang="0">
                      <a:pos x="360" y="170"/>
                    </a:cxn>
                    <a:cxn ang="0">
                      <a:pos x="355" y="204"/>
                    </a:cxn>
                    <a:cxn ang="0">
                      <a:pos x="339" y="237"/>
                    </a:cxn>
                    <a:cxn ang="0">
                      <a:pos x="320" y="265"/>
                    </a:cxn>
                    <a:cxn ang="0">
                      <a:pos x="296" y="290"/>
                    </a:cxn>
                    <a:cxn ang="0">
                      <a:pos x="267" y="309"/>
                    </a:cxn>
                    <a:cxn ang="0">
                      <a:pos x="235" y="322"/>
                    </a:cxn>
                    <a:cxn ang="0">
                      <a:pos x="201" y="330"/>
                    </a:cxn>
                    <a:cxn ang="0">
                      <a:pos x="165" y="330"/>
                    </a:cxn>
                    <a:cxn ang="0">
                      <a:pos x="129" y="322"/>
                    </a:cxn>
                    <a:cxn ang="0">
                      <a:pos x="97" y="309"/>
                    </a:cxn>
                    <a:cxn ang="0">
                      <a:pos x="68" y="290"/>
                    </a:cxn>
                    <a:cxn ang="0">
                      <a:pos x="43" y="265"/>
                    </a:cxn>
                    <a:cxn ang="0">
                      <a:pos x="24" y="237"/>
                    </a:cxn>
                    <a:cxn ang="0">
                      <a:pos x="11" y="204"/>
                    </a:cxn>
                    <a:cxn ang="0">
                      <a:pos x="4" y="170"/>
                    </a:cxn>
                    <a:cxn ang="0">
                      <a:pos x="4" y="132"/>
                    </a:cxn>
                    <a:cxn ang="0">
                      <a:pos x="5" y="113"/>
                    </a:cxn>
                    <a:cxn ang="0">
                      <a:pos x="0" y="132"/>
                    </a:cxn>
                    <a:cxn ang="0">
                      <a:pos x="0" y="170"/>
                    </a:cxn>
                    <a:cxn ang="0">
                      <a:pos x="7" y="206"/>
                    </a:cxn>
                    <a:cxn ang="0">
                      <a:pos x="21" y="239"/>
                    </a:cxn>
                    <a:cxn ang="0">
                      <a:pos x="42" y="267"/>
                    </a:cxn>
                    <a:cxn ang="0">
                      <a:pos x="66" y="294"/>
                    </a:cxn>
                    <a:cxn ang="0">
                      <a:pos x="95" y="313"/>
                    </a:cxn>
                    <a:cxn ang="0">
                      <a:pos x="129" y="326"/>
                    </a:cxn>
                    <a:cxn ang="0">
                      <a:pos x="163" y="333"/>
                    </a:cxn>
                    <a:cxn ang="0">
                      <a:pos x="201" y="333"/>
                    </a:cxn>
                    <a:cxn ang="0">
                      <a:pos x="237" y="326"/>
                    </a:cxn>
                    <a:cxn ang="0">
                      <a:pos x="271" y="313"/>
                    </a:cxn>
                    <a:cxn ang="0">
                      <a:pos x="300" y="294"/>
                    </a:cxn>
                    <a:cxn ang="0">
                      <a:pos x="324" y="267"/>
                    </a:cxn>
                    <a:cxn ang="0">
                      <a:pos x="345" y="239"/>
                    </a:cxn>
                    <a:cxn ang="0">
                      <a:pos x="358" y="206"/>
                    </a:cxn>
                    <a:cxn ang="0">
                      <a:pos x="366" y="170"/>
                    </a:cxn>
                  </a:cxnLst>
                  <a:rect l="0" t="0" r="r" b="b"/>
                  <a:pathLst>
                    <a:path w="366" h="335">
                      <a:moveTo>
                        <a:pt x="366" y="151"/>
                      </a:moveTo>
                      <a:lnTo>
                        <a:pt x="364" y="129"/>
                      </a:lnTo>
                      <a:lnTo>
                        <a:pt x="360" y="106"/>
                      </a:lnTo>
                      <a:lnTo>
                        <a:pt x="355" y="85"/>
                      </a:lnTo>
                      <a:lnTo>
                        <a:pt x="345" y="64"/>
                      </a:lnTo>
                      <a:lnTo>
                        <a:pt x="334" y="45"/>
                      </a:lnTo>
                      <a:lnTo>
                        <a:pt x="318" y="28"/>
                      </a:lnTo>
                      <a:lnTo>
                        <a:pt x="303" y="13"/>
                      </a:lnTo>
                      <a:lnTo>
                        <a:pt x="286" y="0"/>
                      </a:lnTo>
                      <a:lnTo>
                        <a:pt x="284" y="2"/>
                      </a:lnTo>
                      <a:lnTo>
                        <a:pt x="284" y="3"/>
                      </a:lnTo>
                      <a:lnTo>
                        <a:pt x="301" y="17"/>
                      </a:lnTo>
                      <a:lnTo>
                        <a:pt x="317" y="32"/>
                      </a:lnTo>
                      <a:lnTo>
                        <a:pt x="330" y="49"/>
                      </a:lnTo>
                      <a:lnTo>
                        <a:pt x="341" y="66"/>
                      </a:lnTo>
                      <a:lnTo>
                        <a:pt x="349" y="85"/>
                      </a:lnTo>
                      <a:lnTo>
                        <a:pt x="356" y="106"/>
                      </a:lnTo>
                      <a:lnTo>
                        <a:pt x="360" y="129"/>
                      </a:lnTo>
                      <a:lnTo>
                        <a:pt x="362" y="151"/>
                      </a:lnTo>
                      <a:lnTo>
                        <a:pt x="360" y="170"/>
                      </a:lnTo>
                      <a:lnTo>
                        <a:pt x="358" y="187"/>
                      </a:lnTo>
                      <a:lnTo>
                        <a:pt x="355" y="204"/>
                      </a:lnTo>
                      <a:lnTo>
                        <a:pt x="347" y="222"/>
                      </a:lnTo>
                      <a:lnTo>
                        <a:pt x="339" y="237"/>
                      </a:lnTo>
                      <a:lnTo>
                        <a:pt x="332" y="252"/>
                      </a:lnTo>
                      <a:lnTo>
                        <a:pt x="320" y="265"/>
                      </a:lnTo>
                      <a:lnTo>
                        <a:pt x="309" y="278"/>
                      </a:lnTo>
                      <a:lnTo>
                        <a:pt x="296" y="290"/>
                      </a:lnTo>
                      <a:lnTo>
                        <a:pt x="282" y="299"/>
                      </a:lnTo>
                      <a:lnTo>
                        <a:pt x="267" y="309"/>
                      </a:lnTo>
                      <a:lnTo>
                        <a:pt x="252" y="316"/>
                      </a:lnTo>
                      <a:lnTo>
                        <a:pt x="235" y="322"/>
                      </a:lnTo>
                      <a:lnTo>
                        <a:pt x="218" y="326"/>
                      </a:lnTo>
                      <a:lnTo>
                        <a:pt x="201" y="330"/>
                      </a:lnTo>
                      <a:lnTo>
                        <a:pt x="182" y="330"/>
                      </a:lnTo>
                      <a:lnTo>
                        <a:pt x="165" y="330"/>
                      </a:lnTo>
                      <a:lnTo>
                        <a:pt x="146" y="326"/>
                      </a:lnTo>
                      <a:lnTo>
                        <a:pt x="129" y="322"/>
                      </a:lnTo>
                      <a:lnTo>
                        <a:pt x="114" y="316"/>
                      </a:lnTo>
                      <a:lnTo>
                        <a:pt x="97" y="309"/>
                      </a:lnTo>
                      <a:lnTo>
                        <a:pt x="83" y="299"/>
                      </a:lnTo>
                      <a:lnTo>
                        <a:pt x="68" y="290"/>
                      </a:lnTo>
                      <a:lnTo>
                        <a:pt x="57" y="278"/>
                      </a:lnTo>
                      <a:lnTo>
                        <a:pt x="43" y="265"/>
                      </a:lnTo>
                      <a:lnTo>
                        <a:pt x="34" y="252"/>
                      </a:lnTo>
                      <a:lnTo>
                        <a:pt x="24" y="237"/>
                      </a:lnTo>
                      <a:lnTo>
                        <a:pt x="17" y="222"/>
                      </a:lnTo>
                      <a:lnTo>
                        <a:pt x="11" y="204"/>
                      </a:lnTo>
                      <a:lnTo>
                        <a:pt x="7" y="187"/>
                      </a:lnTo>
                      <a:lnTo>
                        <a:pt x="4" y="170"/>
                      </a:lnTo>
                      <a:lnTo>
                        <a:pt x="4" y="151"/>
                      </a:lnTo>
                      <a:lnTo>
                        <a:pt x="4" y="132"/>
                      </a:lnTo>
                      <a:lnTo>
                        <a:pt x="7" y="115"/>
                      </a:lnTo>
                      <a:lnTo>
                        <a:pt x="5" y="113"/>
                      </a:lnTo>
                      <a:lnTo>
                        <a:pt x="4" y="113"/>
                      </a:lnTo>
                      <a:lnTo>
                        <a:pt x="0" y="132"/>
                      </a:lnTo>
                      <a:lnTo>
                        <a:pt x="0" y="151"/>
                      </a:lnTo>
                      <a:lnTo>
                        <a:pt x="0" y="170"/>
                      </a:lnTo>
                      <a:lnTo>
                        <a:pt x="2" y="187"/>
                      </a:lnTo>
                      <a:lnTo>
                        <a:pt x="7" y="206"/>
                      </a:lnTo>
                      <a:lnTo>
                        <a:pt x="13" y="223"/>
                      </a:lnTo>
                      <a:lnTo>
                        <a:pt x="21" y="239"/>
                      </a:lnTo>
                      <a:lnTo>
                        <a:pt x="30" y="254"/>
                      </a:lnTo>
                      <a:lnTo>
                        <a:pt x="42" y="267"/>
                      </a:lnTo>
                      <a:lnTo>
                        <a:pt x="53" y="280"/>
                      </a:lnTo>
                      <a:lnTo>
                        <a:pt x="66" y="294"/>
                      </a:lnTo>
                      <a:lnTo>
                        <a:pt x="79" y="303"/>
                      </a:lnTo>
                      <a:lnTo>
                        <a:pt x="95" y="313"/>
                      </a:lnTo>
                      <a:lnTo>
                        <a:pt x="112" y="320"/>
                      </a:lnTo>
                      <a:lnTo>
                        <a:pt x="129" y="326"/>
                      </a:lnTo>
                      <a:lnTo>
                        <a:pt x="146" y="331"/>
                      </a:lnTo>
                      <a:lnTo>
                        <a:pt x="163" y="333"/>
                      </a:lnTo>
                      <a:lnTo>
                        <a:pt x="182" y="335"/>
                      </a:lnTo>
                      <a:lnTo>
                        <a:pt x="201" y="333"/>
                      </a:lnTo>
                      <a:lnTo>
                        <a:pt x="220" y="331"/>
                      </a:lnTo>
                      <a:lnTo>
                        <a:pt x="237" y="326"/>
                      </a:lnTo>
                      <a:lnTo>
                        <a:pt x="254" y="320"/>
                      </a:lnTo>
                      <a:lnTo>
                        <a:pt x="271" y="313"/>
                      </a:lnTo>
                      <a:lnTo>
                        <a:pt x="286" y="303"/>
                      </a:lnTo>
                      <a:lnTo>
                        <a:pt x="300" y="294"/>
                      </a:lnTo>
                      <a:lnTo>
                        <a:pt x="313" y="280"/>
                      </a:lnTo>
                      <a:lnTo>
                        <a:pt x="324" y="267"/>
                      </a:lnTo>
                      <a:lnTo>
                        <a:pt x="336" y="254"/>
                      </a:lnTo>
                      <a:lnTo>
                        <a:pt x="345" y="239"/>
                      </a:lnTo>
                      <a:lnTo>
                        <a:pt x="353" y="223"/>
                      </a:lnTo>
                      <a:lnTo>
                        <a:pt x="358" y="206"/>
                      </a:lnTo>
                      <a:lnTo>
                        <a:pt x="362" y="187"/>
                      </a:lnTo>
                      <a:lnTo>
                        <a:pt x="366" y="170"/>
                      </a:lnTo>
                      <a:lnTo>
                        <a:pt x="366" y="151"/>
                      </a:lnTo>
                      <a:close/>
                    </a:path>
                  </a:pathLst>
                </a:custGeom>
                <a:solidFill>
                  <a:srgbClr val="D7D7E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817" name="Freeform 681"/>
                <p:cNvSpPr>
                  <a:spLocks/>
                </p:cNvSpPr>
                <p:nvPr/>
              </p:nvSpPr>
              <p:spPr bwMode="auto">
                <a:xfrm>
                  <a:off x="1658" y="2123"/>
                  <a:ext cx="362" cy="331"/>
                </a:xfrm>
                <a:custGeom>
                  <a:avLst/>
                  <a:gdLst/>
                  <a:ahLst/>
                  <a:cxnLst>
                    <a:cxn ang="0">
                      <a:pos x="360" y="127"/>
                    </a:cxn>
                    <a:cxn ang="0">
                      <a:pos x="349" y="83"/>
                    </a:cxn>
                    <a:cxn ang="0">
                      <a:pos x="330" y="45"/>
                    </a:cxn>
                    <a:cxn ang="0">
                      <a:pos x="299" y="13"/>
                    </a:cxn>
                    <a:cxn ang="0">
                      <a:pos x="282" y="1"/>
                    </a:cxn>
                    <a:cxn ang="0">
                      <a:pos x="298" y="17"/>
                    </a:cxn>
                    <a:cxn ang="0">
                      <a:pos x="326" y="47"/>
                    </a:cxn>
                    <a:cxn ang="0">
                      <a:pos x="345" y="85"/>
                    </a:cxn>
                    <a:cxn ang="0">
                      <a:pos x="356" y="127"/>
                    </a:cxn>
                    <a:cxn ang="0">
                      <a:pos x="356" y="166"/>
                    </a:cxn>
                    <a:cxn ang="0">
                      <a:pos x="349" y="202"/>
                    </a:cxn>
                    <a:cxn ang="0">
                      <a:pos x="335" y="233"/>
                    </a:cxn>
                    <a:cxn ang="0">
                      <a:pos x="316" y="261"/>
                    </a:cxn>
                    <a:cxn ang="0">
                      <a:pos x="294" y="286"/>
                    </a:cxn>
                    <a:cxn ang="0">
                      <a:pos x="265" y="305"/>
                    </a:cxn>
                    <a:cxn ang="0">
                      <a:pos x="233" y="318"/>
                    </a:cxn>
                    <a:cxn ang="0">
                      <a:pos x="199" y="326"/>
                    </a:cxn>
                    <a:cxn ang="0">
                      <a:pos x="163" y="326"/>
                    </a:cxn>
                    <a:cxn ang="0">
                      <a:pos x="129" y="318"/>
                    </a:cxn>
                    <a:cxn ang="0">
                      <a:pos x="96" y="305"/>
                    </a:cxn>
                    <a:cxn ang="0">
                      <a:pos x="68" y="286"/>
                    </a:cxn>
                    <a:cxn ang="0">
                      <a:pos x="43" y="261"/>
                    </a:cxn>
                    <a:cxn ang="0">
                      <a:pos x="24" y="233"/>
                    </a:cxn>
                    <a:cxn ang="0">
                      <a:pos x="11" y="202"/>
                    </a:cxn>
                    <a:cxn ang="0">
                      <a:pos x="5" y="166"/>
                    </a:cxn>
                    <a:cxn ang="0">
                      <a:pos x="5" y="130"/>
                    </a:cxn>
                    <a:cxn ang="0">
                      <a:pos x="5" y="113"/>
                    </a:cxn>
                    <a:cxn ang="0">
                      <a:pos x="0" y="130"/>
                    </a:cxn>
                    <a:cxn ang="0">
                      <a:pos x="0" y="168"/>
                    </a:cxn>
                    <a:cxn ang="0">
                      <a:pos x="7" y="202"/>
                    </a:cxn>
                    <a:cxn ang="0">
                      <a:pos x="21" y="235"/>
                    </a:cxn>
                    <a:cxn ang="0">
                      <a:pos x="41" y="265"/>
                    </a:cxn>
                    <a:cxn ang="0">
                      <a:pos x="66" y="290"/>
                    </a:cxn>
                    <a:cxn ang="0">
                      <a:pos x="95" y="309"/>
                    </a:cxn>
                    <a:cxn ang="0">
                      <a:pos x="127" y="322"/>
                    </a:cxn>
                    <a:cxn ang="0">
                      <a:pos x="163" y="329"/>
                    </a:cxn>
                    <a:cxn ang="0">
                      <a:pos x="199" y="329"/>
                    </a:cxn>
                    <a:cxn ang="0">
                      <a:pos x="235" y="322"/>
                    </a:cxn>
                    <a:cxn ang="0">
                      <a:pos x="267" y="309"/>
                    </a:cxn>
                    <a:cxn ang="0">
                      <a:pos x="296" y="290"/>
                    </a:cxn>
                    <a:cxn ang="0">
                      <a:pos x="320" y="265"/>
                    </a:cxn>
                    <a:cxn ang="0">
                      <a:pos x="339" y="235"/>
                    </a:cxn>
                    <a:cxn ang="0">
                      <a:pos x="354" y="202"/>
                    </a:cxn>
                    <a:cxn ang="0">
                      <a:pos x="362" y="168"/>
                    </a:cxn>
                  </a:cxnLst>
                  <a:rect l="0" t="0" r="r" b="b"/>
                  <a:pathLst>
                    <a:path w="362" h="331">
                      <a:moveTo>
                        <a:pt x="362" y="149"/>
                      </a:moveTo>
                      <a:lnTo>
                        <a:pt x="360" y="127"/>
                      </a:lnTo>
                      <a:lnTo>
                        <a:pt x="356" y="104"/>
                      </a:lnTo>
                      <a:lnTo>
                        <a:pt x="349" y="83"/>
                      </a:lnTo>
                      <a:lnTo>
                        <a:pt x="341" y="64"/>
                      </a:lnTo>
                      <a:lnTo>
                        <a:pt x="330" y="45"/>
                      </a:lnTo>
                      <a:lnTo>
                        <a:pt x="316" y="28"/>
                      </a:lnTo>
                      <a:lnTo>
                        <a:pt x="299" y="13"/>
                      </a:lnTo>
                      <a:lnTo>
                        <a:pt x="282" y="0"/>
                      </a:lnTo>
                      <a:lnTo>
                        <a:pt x="282" y="1"/>
                      </a:lnTo>
                      <a:lnTo>
                        <a:pt x="280" y="3"/>
                      </a:lnTo>
                      <a:lnTo>
                        <a:pt x="298" y="17"/>
                      </a:lnTo>
                      <a:lnTo>
                        <a:pt x="313" y="32"/>
                      </a:lnTo>
                      <a:lnTo>
                        <a:pt x="326" y="47"/>
                      </a:lnTo>
                      <a:lnTo>
                        <a:pt x="335" y="66"/>
                      </a:lnTo>
                      <a:lnTo>
                        <a:pt x="345" y="85"/>
                      </a:lnTo>
                      <a:lnTo>
                        <a:pt x="353" y="106"/>
                      </a:lnTo>
                      <a:lnTo>
                        <a:pt x="356" y="127"/>
                      </a:lnTo>
                      <a:lnTo>
                        <a:pt x="358" y="149"/>
                      </a:lnTo>
                      <a:lnTo>
                        <a:pt x="356" y="166"/>
                      </a:lnTo>
                      <a:lnTo>
                        <a:pt x="354" y="185"/>
                      </a:lnTo>
                      <a:lnTo>
                        <a:pt x="349" y="202"/>
                      </a:lnTo>
                      <a:lnTo>
                        <a:pt x="343" y="218"/>
                      </a:lnTo>
                      <a:lnTo>
                        <a:pt x="335" y="233"/>
                      </a:lnTo>
                      <a:lnTo>
                        <a:pt x="328" y="248"/>
                      </a:lnTo>
                      <a:lnTo>
                        <a:pt x="316" y="261"/>
                      </a:lnTo>
                      <a:lnTo>
                        <a:pt x="305" y="275"/>
                      </a:lnTo>
                      <a:lnTo>
                        <a:pt x="294" y="286"/>
                      </a:lnTo>
                      <a:lnTo>
                        <a:pt x="279" y="295"/>
                      </a:lnTo>
                      <a:lnTo>
                        <a:pt x="265" y="305"/>
                      </a:lnTo>
                      <a:lnTo>
                        <a:pt x="250" y="312"/>
                      </a:lnTo>
                      <a:lnTo>
                        <a:pt x="233" y="318"/>
                      </a:lnTo>
                      <a:lnTo>
                        <a:pt x="216" y="322"/>
                      </a:lnTo>
                      <a:lnTo>
                        <a:pt x="199" y="326"/>
                      </a:lnTo>
                      <a:lnTo>
                        <a:pt x="180" y="326"/>
                      </a:lnTo>
                      <a:lnTo>
                        <a:pt x="163" y="326"/>
                      </a:lnTo>
                      <a:lnTo>
                        <a:pt x="146" y="322"/>
                      </a:lnTo>
                      <a:lnTo>
                        <a:pt x="129" y="318"/>
                      </a:lnTo>
                      <a:lnTo>
                        <a:pt x="112" y="312"/>
                      </a:lnTo>
                      <a:lnTo>
                        <a:pt x="96" y="305"/>
                      </a:lnTo>
                      <a:lnTo>
                        <a:pt x="81" y="295"/>
                      </a:lnTo>
                      <a:lnTo>
                        <a:pt x="68" y="286"/>
                      </a:lnTo>
                      <a:lnTo>
                        <a:pt x="55" y="275"/>
                      </a:lnTo>
                      <a:lnTo>
                        <a:pt x="43" y="261"/>
                      </a:lnTo>
                      <a:lnTo>
                        <a:pt x="34" y="248"/>
                      </a:lnTo>
                      <a:lnTo>
                        <a:pt x="24" y="233"/>
                      </a:lnTo>
                      <a:lnTo>
                        <a:pt x="17" y="218"/>
                      </a:lnTo>
                      <a:lnTo>
                        <a:pt x="11" y="202"/>
                      </a:lnTo>
                      <a:lnTo>
                        <a:pt x="7" y="185"/>
                      </a:lnTo>
                      <a:lnTo>
                        <a:pt x="5" y="166"/>
                      </a:lnTo>
                      <a:lnTo>
                        <a:pt x="3" y="149"/>
                      </a:lnTo>
                      <a:lnTo>
                        <a:pt x="5" y="130"/>
                      </a:lnTo>
                      <a:lnTo>
                        <a:pt x="7" y="113"/>
                      </a:lnTo>
                      <a:lnTo>
                        <a:pt x="5" y="113"/>
                      </a:lnTo>
                      <a:lnTo>
                        <a:pt x="3" y="111"/>
                      </a:lnTo>
                      <a:lnTo>
                        <a:pt x="0" y="130"/>
                      </a:lnTo>
                      <a:lnTo>
                        <a:pt x="0" y="149"/>
                      </a:lnTo>
                      <a:lnTo>
                        <a:pt x="0" y="168"/>
                      </a:lnTo>
                      <a:lnTo>
                        <a:pt x="3" y="185"/>
                      </a:lnTo>
                      <a:lnTo>
                        <a:pt x="7" y="202"/>
                      </a:lnTo>
                      <a:lnTo>
                        <a:pt x="13" y="220"/>
                      </a:lnTo>
                      <a:lnTo>
                        <a:pt x="21" y="235"/>
                      </a:lnTo>
                      <a:lnTo>
                        <a:pt x="30" y="250"/>
                      </a:lnTo>
                      <a:lnTo>
                        <a:pt x="41" y="265"/>
                      </a:lnTo>
                      <a:lnTo>
                        <a:pt x="53" y="278"/>
                      </a:lnTo>
                      <a:lnTo>
                        <a:pt x="66" y="290"/>
                      </a:lnTo>
                      <a:lnTo>
                        <a:pt x="79" y="299"/>
                      </a:lnTo>
                      <a:lnTo>
                        <a:pt x="95" y="309"/>
                      </a:lnTo>
                      <a:lnTo>
                        <a:pt x="110" y="316"/>
                      </a:lnTo>
                      <a:lnTo>
                        <a:pt x="127" y="322"/>
                      </a:lnTo>
                      <a:lnTo>
                        <a:pt x="144" y="328"/>
                      </a:lnTo>
                      <a:lnTo>
                        <a:pt x="163" y="329"/>
                      </a:lnTo>
                      <a:lnTo>
                        <a:pt x="180" y="331"/>
                      </a:lnTo>
                      <a:lnTo>
                        <a:pt x="199" y="329"/>
                      </a:lnTo>
                      <a:lnTo>
                        <a:pt x="218" y="328"/>
                      </a:lnTo>
                      <a:lnTo>
                        <a:pt x="235" y="322"/>
                      </a:lnTo>
                      <a:lnTo>
                        <a:pt x="252" y="316"/>
                      </a:lnTo>
                      <a:lnTo>
                        <a:pt x="267" y="309"/>
                      </a:lnTo>
                      <a:lnTo>
                        <a:pt x="282" y="299"/>
                      </a:lnTo>
                      <a:lnTo>
                        <a:pt x="296" y="290"/>
                      </a:lnTo>
                      <a:lnTo>
                        <a:pt x="309" y="278"/>
                      </a:lnTo>
                      <a:lnTo>
                        <a:pt x="320" y="265"/>
                      </a:lnTo>
                      <a:lnTo>
                        <a:pt x="332" y="250"/>
                      </a:lnTo>
                      <a:lnTo>
                        <a:pt x="339" y="235"/>
                      </a:lnTo>
                      <a:lnTo>
                        <a:pt x="347" y="220"/>
                      </a:lnTo>
                      <a:lnTo>
                        <a:pt x="354" y="202"/>
                      </a:lnTo>
                      <a:lnTo>
                        <a:pt x="358" y="185"/>
                      </a:lnTo>
                      <a:lnTo>
                        <a:pt x="362" y="168"/>
                      </a:lnTo>
                      <a:lnTo>
                        <a:pt x="362" y="149"/>
                      </a:lnTo>
                      <a:close/>
                    </a:path>
                  </a:pathLst>
                </a:custGeom>
                <a:solidFill>
                  <a:srgbClr val="D7D7E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818" name="Freeform 682"/>
                <p:cNvSpPr>
                  <a:spLocks/>
                </p:cNvSpPr>
                <p:nvPr/>
              </p:nvSpPr>
              <p:spPr bwMode="auto">
                <a:xfrm>
                  <a:off x="1660" y="2124"/>
                  <a:ext cx="358" cy="327"/>
                </a:xfrm>
                <a:custGeom>
                  <a:avLst/>
                  <a:gdLst/>
                  <a:ahLst/>
                  <a:cxnLst>
                    <a:cxn ang="0">
                      <a:pos x="356" y="126"/>
                    </a:cxn>
                    <a:cxn ang="0">
                      <a:pos x="345" y="82"/>
                    </a:cxn>
                    <a:cxn ang="0">
                      <a:pos x="326" y="46"/>
                    </a:cxn>
                    <a:cxn ang="0">
                      <a:pos x="297" y="14"/>
                    </a:cxn>
                    <a:cxn ang="0">
                      <a:pos x="278" y="2"/>
                    </a:cxn>
                    <a:cxn ang="0">
                      <a:pos x="294" y="18"/>
                    </a:cxn>
                    <a:cxn ang="0">
                      <a:pos x="322" y="48"/>
                    </a:cxn>
                    <a:cxn ang="0">
                      <a:pos x="341" y="84"/>
                    </a:cxn>
                    <a:cxn ang="0">
                      <a:pos x="352" y="126"/>
                    </a:cxn>
                    <a:cxn ang="0">
                      <a:pos x="352" y="165"/>
                    </a:cxn>
                    <a:cxn ang="0">
                      <a:pos x="345" y="200"/>
                    </a:cxn>
                    <a:cxn ang="0">
                      <a:pos x="332" y="232"/>
                    </a:cxn>
                    <a:cxn ang="0">
                      <a:pos x="313" y="258"/>
                    </a:cxn>
                    <a:cxn ang="0">
                      <a:pos x="290" y="283"/>
                    </a:cxn>
                    <a:cxn ang="0">
                      <a:pos x="261" y="302"/>
                    </a:cxn>
                    <a:cxn ang="0">
                      <a:pos x="231" y="315"/>
                    </a:cxn>
                    <a:cxn ang="0">
                      <a:pos x="197" y="321"/>
                    </a:cxn>
                    <a:cxn ang="0">
                      <a:pos x="161" y="321"/>
                    </a:cxn>
                    <a:cxn ang="0">
                      <a:pos x="127" y="315"/>
                    </a:cxn>
                    <a:cxn ang="0">
                      <a:pos x="96" y="302"/>
                    </a:cxn>
                    <a:cxn ang="0">
                      <a:pos x="68" y="283"/>
                    </a:cxn>
                    <a:cxn ang="0">
                      <a:pos x="43" y="258"/>
                    </a:cxn>
                    <a:cxn ang="0">
                      <a:pos x="24" y="232"/>
                    </a:cxn>
                    <a:cxn ang="0">
                      <a:pos x="11" y="200"/>
                    </a:cxn>
                    <a:cxn ang="0">
                      <a:pos x="5" y="165"/>
                    </a:cxn>
                    <a:cxn ang="0">
                      <a:pos x="5" y="129"/>
                    </a:cxn>
                    <a:cxn ang="0">
                      <a:pos x="5" y="112"/>
                    </a:cxn>
                    <a:cxn ang="0">
                      <a:pos x="0" y="129"/>
                    </a:cxn>
                    <a:cxn ang="0">
                      <a:pos x="0" y="167"/>
                    </a:cxn>
                    <a:cxn ang="0">
                      <a:pos x="7" y="201"/>
                    </a:cxn>
                    <a:cxn ang="0">
                      <a:pos x="20" y="234"/>
                    </a:cxn>
                    <a:cxn ang="0">
                      <a:pos x="39" y="262"/>
                    </a:cxn>
                    <a:cxn ang="0">
                      <a:pos x="64" y="287"/>
                    </a:cxn>
                    <a:cxn ang="0">
                      <a:pos x="93" y="306"/>
                    </a:cxn>
                    <a:cxn ang="0">
                      <a:pos x="125" y="319"/>
                    </a:cxn>
                    <a:cxn ang="0">
                      <a:pos x="161" y="327"/>
                    </a:cxn>
                    <a:cxn ang="0">
                      <a:pos x="197" y="327"/>
                    </a:cxn>
                    <a:cxn ang="0">
                      <a:pos x="231" y="319"/>
                    </a:cxn>
                    <a:cxn ang="0">
                      <a:pos x="263" y="306"/>
                    </a:cxn>
                    <a:cxn ang="0">
                      <a:pos x="292" y="287"/>
                    </a:cxn>
                    <a:cxn ang="0">
                      <a:pos x="316" y="262"/>
                    </a:cxn>
                    <a:cxn ang="0">
                      <a:pos x="335" y="234"/>
                    </a:cxn>
                    <a:cxn ang="0">
                      <a:pos x="351" y="201"/>
                    </a:cxn>
                    <a:cxn ang="0">
                      <a:pos x="356" y="167"/>
                    </a:cxn>
                  </a:cxnLst>
                  <a:rect l="0" t="0" r="r" b="b"/>
                  <a:pathLst>
                    <a:path w="358" h="327">
                      <a:moveTo>
                        <a:pt x="358" y="148"/>
                      </a:moveTo>
                      <a:lnTo>
                        <a:pt x="356" y="126"/>
                      </a:lnTo>
                      <a:lnTo>
                        <a:pt x="352" y="103"/>
                      </a:lnTo>
                      <a:lnTo>
                        <a:pt x="345" y="82"/>
                      </a:lnTo>
                      <a:lnTo>
                        <a:pt x="337" y="63"/>
                      </a:lnTo>
                      <a:lnTo>
                        <a:pt x="326" y="46"/>
                      </a:lnTo>
                      <a:lnTo>
                        <a:pt x="313" y="29"/>
                      </a:lnTo>
                      <a:lnTo>
                        <a:pt x="297" y="14"/>
                      </a:lnTo>
                      <a:lnTo>
                        <a:pt x="280" y="0"/>
                      </a:lnTo>
                      <a:lnTo>
                        <a:pt x="278" y="2"/>
                      </a:lnTo>
                      <a:lnTo>
                        <a:pt x="277" y="4"/>
                      </a:lnTo>
                      <a:lnTo>
                        <a:pt x="294" y="18"/>
                      </a:lnTo>
                      <a:lnTo>
                        <a:pt x="309" y="31"/>
                      </a:lnTo>
                      <a:lnTo>
                        <a:pt x="322" y="48"/>
                      </a:lnTo>
                      <a:lnTo>
                        <a:pt x="332" y="65"/>
                      </a:lnTo>
                      <a:lnTo>
                        <a:pt x="341" y="84"/>
                      </a:lnTo>
                      <a:lnTo>
                        <a:pt x="349" y="105"/>
                      </a:lnTo>
                      <a:lnTo>
                        <a:pt x="352" y="126"/>
                      </a:lnTo>
                      <a:lnTo>
                        <a:pt x="352" y="148"/>
                      </a:lnTo>
                      <a:lnTo>
                        <a:pt x="352" y="165"/>
                      </a:lnTo>
                      <a:lnTo>
                        <a:pt x="351" y="182"/>
                      </a:lnTo>
                      <a:lnTo>
                        <a:pt x="345" y="200"/>
                      </a:lnTo>
                      <a:lnTo>
                        <a:pt x="339" y="217"/>
                      </a:lnTo>
                      <a:lnTo>
                        <a:pt x="332" y="232"/>
                      </a:lnTo>
                      <a:lnTo>
                        <a:pt x="324" y="245"/>
                      </a:lnTo>
                      <a:lnTo>
                        <a:pt x="313" y="258"/>
                      </a:lnTo>
                      <a:lnTo>
                        <a:pt x="301" y="272"/>
                      </a:lnTo>
                      <a:lnTo>
                        <a:pt x="290" y="283"/>
                      </a:lnTo>
                      <a:lnTo>
                        <a:pt x="277" y="292"/>
                      </a:lnTo>
                      <a:lnTo>
                        <a:pt x="261" y="302"/>
                      </a:lnTo>
                      <a:lnTo>
                        <a:pt x="246" y="310"/>
                      </a:lnTo>
                      <a:lnTo>
                        <a:pt x="231" y="315"/>
                      </a:lnTo>
                      <a:lnTo>
                        <a:pt x="214" y="319"/>
                      </a:lnTo>
                      <a:lnTo>
                        <a:pt x="197" y="321"/>
                      </a:lnTo>
                      <a:lnTo>
                        <a:pt x="178" y="323"/>
                      </a:lnTo>
                      <a:lnTo>
                        <a:pt x="161" y="321"/>
                      </a:lnTo>
                      <a:lnTo>
                        <a:pt x="144" y="319"/>
                      </a:lnTo>
                      <a:lnTo>
                        <a:pt x="127" y="315"/>
                      </a:lnTo>
                      <a:lnTo>
                        <a:pt x="111" y="310"/>
                      </a:lnTo>
                      <a:lnTo>
                        <a:pt x="96" y="302"/>
                      </a:lnTo>
                      <a:lnTo>
                        <a:pt x="81" y="292"/>
                      </a:lnTo>
                      <a:lnTo>
                        <a:pt x="68" y="283"/>
                      </a:lnTo>
                      <a:lnTo>
                        <a:pt x="55" y="272"/>
                      </a:lnTo>
                      <a:lnTo>
                        <a:pt x="43" y="258"/>
                      </a:lnTo>
                      <a:lnTo>
                        <a:pt x="34" y="245"/>
                      </a:lnTo>
                      <a:lnTo>
                        <a:pt x="24" y="232"/>
                      </a:lnTo>
                      <a:lnTo>
                        <a:pt x="19" y="217"/>
                      </a:lnTo>
                      <a:lnTo>
                        <a:pt x="11" y="200"/>
                      </a:lnTo>
                      <a:lnTo>
                        <a:pt x="7" y="182"/>
                      </a:lnTo>
                      <a:lnTo>
                        <a:pt x="5" y="165"/>
                      </a:lnTo>
                      <a:lnTo>
                        <a:pt x="3" y="148"/>
                      </a:lnTo>
                      <a:lnTo>
                        <a:pt x="5" y="129"/>
                      </a:lnTo>
                      <a:lnTo>
                        <a:pt x="7" y="112"/>
                      </a:lnTo>
                      <a:lnTo>
                        <a:pt x="5" y="112"/>
                      </a:lnTo>
                      <a:lnTo>
                        <a:pt x="3" y="112"/>
                      </a:lnTo>
                      <a:lnTo>
                        <a:pt x="0" y="129"/>
                      </a:lnTo>
                      <a:lnTo>
                        <a:pt x="0" y="148"/>
                      </a:lnTo>
                      <a:lnTo>
                        <a:pt x="0" y="167"/>
                      </a:lnTo>
                      <a:lnTo>
                        <a:pt x="3" y="184"/>
                      </a:lnTo>
                      <a:lnTo>
                        <a:pt x="7" y="201"/>
                      </a:lnTo>
                      <a:lnTo>
                        <a:pt x="13" y="219"/>
                      </a:lnTo>
                      <a:lnTo>
                        <a:pt x="20" y="234"/>
                      </a:lnTo>
                      <a:lnTo>
                        <a:pt x="30" y="249"/>
                      </a:lnTo>
                      <a:lnTo>
                        <a:pt x="39" y="262"/>
                      </a:lnTo>
                      <a:lnTo>
                        <a:pt x="53" y="275"/>
                      </a:lnTo>
                      <a:lnTo>
                        <a:pt x="64" y="287"/>
                      </a:lnTo>
                      <a:lnTo>
                        <a:pt x="79" y="296"/>
                      </a:lnTo>
                      <a:lnTo>
                        <a:pt x="93" y="306"/>
                      </a:lnTo>
                      <a:lnTo>
                        <a:pt x="110" y="313"/>
                      </a:lnTo>
                      <a:lnTo>
                        <a:pt x="125" y="319"/>
                      </a:lnTo>
                      <a:lnTo>
                        <a:pt x="142" y="323"/>
                      </a:lnTo>
                      <a:lnTo>
                        <a:pt x="161" y="327"/>
                      </a:lnTo>
                      <a:lnTo>
                        <a:pt x="178" y="327"/>
                      </a:lnTo>
                      <a:lnTo>
                        <a:pt x="197" y="327"/>
                      </a:lnTo>
                      <a:lnTo>
                        <a:pt x="214" y="323"/>
                      </a:lnTo>
                      <a:lnTo>
                        <a:pt x="231" y="319"/>
                      </a:lnTo>
                      <a:lnTo>
                        <a:pt x="248" y="313"/>
                      </a:lnTo>
                      <a:lnTo>
                        <a:pt x="263" y="306"/>
                      </a:lnTo>
                      <a:lnTo>
                        <a:pt x="278" y="296"/>
                      </a:lnTo>
                      <a:lnTo>
                        <a:pt x="292" y="287"/>
                      </a:lnTo>
                      <a:lnTo>
                        <a:pt x="305" y="275"/>
                      </a:lnTo>
                      <a:lnTo>
                        <a:pt x="316" y="262"/>
                      </a:lnTo>
                      <a:lnTo>
                        <a:pt x="328" y="249"/>
                      </a:lnTo>
                      <a:lnTo>
                        <a:pt x="335" y="234"/>
                      </a:lnTo>
                      <a:lnTo>
                        <a:pt x="343" y="219"/>
                      </a:lnTo>
                      <a:lnTo>
                        <a:pt x="351" y="201"/>
                      </a:lnTo>
                      <a:lnTo>
                        <a:pt x="354" y="184"/>
                      </a:lnTo>
                      <a:lnTo>
                        <a:pt x="356" y="167"/>
                      </a:lnTo>
                      <a:lnTo>
                        <a:pt x="358" y="148"/>
                      </a:lnTo>
                      <a:close/>
                    </a:path>
                  </a:pathLst>
                </a:custGeom>
                <a:solidFill>
                  <a:srgbClr val="D7D7E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819" name="Freeform 683"/>
                <p:cNvSpPr>
                  <a:spLocks/>
                </p:cNvSpPr>
                <p:nvPr/>
              </p:nvSpPr>
              <p:spPr bwMode="auto">
                <a:xfrm>
                  <a:off x="1661" y="2126"/>
                  <a:ext cx="355" cy="323"/>
                </a:xfrm>
                <a:custGeom>
                  <a:avLst/>
                  <a:gdLst/>
                  <a:ahLst/>
                  <a:cxnLst>
                    <a:cxn ang="0">
                      <a:pos x="353" y="124"/>
                    </a:cxn>
                    <a:cxn ang="0">
                      <a:pos x="342" y="82"/>
                    </a:cxn>
                    <a:cxn ang="0">
                      <a:pos x="323" y="44"/>
                    </a:cxn>
                    <a:cxn ang="0">
                      <a:pos x="295" y="14"/>
                    </a:cxn>
                    <a:cxn ang="0">
                      <a:pos x="276" y="2"/>
                    </a:cxn>
                    <a:cxn ang="0">
                      <a:pos x="291" y="16"/>
                    </a:cxn>
                    <a:cxn ang="0">
                      <a:pos x="319" y="48"/>
                    </a:cxn>
                    <a:cxn ang="0">
                      <a:pos x="338" y="84"/>
                    </a:cxn>
                    <a:cxn ang="0">
                      <a:pos x="348" y="124"/>
                    </a:cxn>
                    <a:cxn ang="0">
                      <a:pos x="350" y="163"/>
                    </a:cxn>
                    <a:cxn ang="0">
                      <a:pos x="342" y="198"/>
                    </a:cxn>
                    <a:cxn ang="0">
                      <a:pos x="329" y="228"/>
                    </a:cxn>
                    <a:cxn ang="0">
                      <a:pos x="310" y="256"/>
                    </a:cxn>
                    <a:cxn ang="0">
                      <a:pos x="287" y="279"/>
                    </a:cxn>
                    <a:cxn ang="0">
                      <a:pos x="260" y="298"/>
                    </a:cxn>
                    <a:cxn ang="0">
                      <a:pos x="228" y="311"/>
                    </a:cxn>
                    <a:cxn ang="0">
                      <a:pos x="196" y="317"/>
                    </a:cxn>
                    <a:cxn ang="0">
                      <a:pos x="160" y="317"/>
                    </a:cxn>
                    <a:cxn ang="0">
                      <a:pos x="126" y="311"/>
                    </a:cxn>
                    <a:cxn ang="0">
                      <a:pos x="95" y="298"/>
                    </a:cxn>
                    <a:cxn ang="0">
                      <a:pos x="69" y="279"/>
                    </a:cxn>
                    <a:cxn ang="0">
                      <a:pos x="44" y="256"/>
                    </a:cxn>
                    <a:cxn ang="0">
                      <a:pos x="27" y="228"/>
                    </a:cxn>
                    <a:cxn ang="0">
                      <a:pos x="14" y="198"/>
                    </a:cxn>
                    <a:cxn ang="0">
                      <a:pos x="6" y="163"/>
                    </a:cxn>
                    <a:cxn ang="0">
                      <a:pos x="6" y="127"/>
                    </a:cxn>
                    <a:cxn ang="0">
                      <a:pos x="6" y="110"/>
                    </a:cxn>
                    <a:cxn ang="0">
                      <a:pos x="2" y="127"/>
                    </a:cxn>
                    <a:cxn ang="0">
                      <a:pos x="2" y="163"/>
                    </a:cxn>
                    <a:cxn ang="0">
                      <a:pos x="8" y="199"/>
                    </a:cxn>
                    <a:cxn ang="0">
                      <a:pos x="21" y="230"/>
                    </a:cxn>
                    <a:cxn ang="0">
                      <a:pos x="40" y="258"/>
                    </a:cxn>
                    <a:cxn ang="0">
                      <a:pos x="65" y="283"/>
                    </a:cxn>
                    <a:cxn ang="0">
                      <a:pos x="93" y="302"/>
                    </a:cxn>
                    <a:cxn ang="0">
                      <a:pos x="126" y="315"/>
                    </a:cxn>
                    <a:cxn ang="0">
                      <a:pos x="160" y="323"/>
                    </a:cxn>
                    <a:cxn ang="0">
                      <a:pos x="196" y="323"/>
                    </a:cxn>
                    <a:cxn ang="0">
                      <a:pos x="230" y="315"/>
                    </a:cxn>
                    <a:cxn ang="0">
                      <a:pos x="262" y="302"/>
                    </a:cxn>
                    <a:cxn ang="0">
                      <a:pos x="291" y="283"/>
                    </a:cxn>
                    <a:cxn ang="0">
                      <a:pos x="313" y="258"/>
                    </a:cxn>
                    <a:cxn ang="0">
                      <a:pos x="332" y="230"/>
                    </a:cxn>
                    <a:cxn ang="0">
                      <a:pos x="346" y="199"/>
                    </a:cxn>
                    <a:cxn ang="0">
                      <a:pos x="353" y="163"/>
                    </a:cxn>
                  </a:cxnLst>
                  <a:rect l="0" t="0" r="r" b="b"/>
                  <a:pathLst>
                    <a:path w="355" h="323">
                      <a:moveTo>
                        <a:pt x="355" y="146"/>
                      </a:moveTo>
                      <a:lnTo>
                        <a:pt x="353" y="124"/>
                      </a:lnTo>
                      <a:lnTo>
                        <a:pt x="350" y="103"/>
                      </a:lnTo>
                      <a:lnTo>
                        <a:pt x="342" y="82"/>
                      </a:lnTo>
                      <a:lnTo>
                        <a:pt x="332" y="63"/>
                      </a:lnTo>
                      <a:lnTo>
                        <a:pt x="323" y="44"/>
                      </a:lnTo>
                      <a:lnTo>
                        <a:pt x="310" y="29"/>
                      </a:lnTo>
                      <a:lnTo>
                        <a:pt x="295" y="14"/>
                      </a:lnTo>
                      <a:lnTo>
                        <a:pt x="277" y="0"/>
                      </a:lnTo>
                      <a:lnTo>
                        <a:pt x="276" y="2"/>
                      </a:lnTo>
                      <a:lnTo>
                        <a:pt x="276" y="4"/>
                      </a:lnTo>
                      <a:lnTo>
                        <a:pt x="291" y="16"/>
                      </a:lnTo>
                      <a:lnTo>
                        <a:pt x="306" y="31"/>
                      </a:lnTo>
                      <a:lnTo>
                        <a:pt x="319" y="48"/>
                      </a:lnTo>
                      <a:lnTo>
                        <a:pt x="329" y="65"/>
                      </a:lnTo>
                      <a:lnTo>
                        <a:pt x="338" y="84"/>
                      </a:lnTo>
                      <a:lnTo>
                        <a:pt x="344" y="103"/>
                      </a:lnTo>
                      <a:lnTo>
                        <a:pt x="348" y="124"/>
                      </a:lnTo>
                      <a:lnTo>
                        <a:pt x="350" y="146"/>
                      </a:lnTo>
                      <a:lnTo>
                        <a:pt x="350" y="163"/>
                      </a:lnTo>
                      <a:lnTo>
                        <a:pt x="346" y="180"/>
                      </a:lnTo>
                      <a:lnTo>
                        <a:pt x="342" y="198"/>
                      </a:lnTo>
                      <a:lnTo>
                        <a:pt x="336" y="213"/>
                      </a:lnTo>
                      <a:lnTo>
                        <a:pt x="329" y="228"/>
                      </a:lnTo>
                      <a:lnTo>
                        <a:pt x="321" y="243"/>
                      </a:lnTo>
                      <a:lnTo>
                        <a:pt x="310" y="256"/>
                      </a:lnTo>
                      <a:lnTo>
                        <a:pt x="300" y="268"/>
                      </a:lnTo>
                      <a:lnTo>
                        <a:pt x="287" y="279"/>
                      </a:lnTo>
                      <a:lnTo>
                        <a:pt x="274" y="289"/>
                      </a:lnTo>
                      <a:lnTo>
                        <a:pt x="260" y="298"/>
                      </a:lnTo>
                      <a:lnTo>
                        <a:pt x="245" y="306"/>
                      </a:lnTo>
                      <a:lnTo>
                        <a:pt x="228" y="311"/>
                      </a:lnTo>
                      <a:lnTo>
                        <a:pt x="213" y="315"/>
                      </a:lnTo>
                      <a:lnTo>
                        <a:pt x="196" y="317"/>
                      </a:lnTo>
                      <a:lnTo>
                        <a:pt x="177" y="319"/>
                      </a:lnTo>
                      <a:lnTo>
                        <a:pt x="160" y="317"/>
                      </a:lnTo>
                      <a:lnTo>
                        <a:pt x="143" y="315"/>
                      </a:lnTo>
                      <a:lnTo>
                        <a:pt x="126" y="311"/>
                      </a:lnTo>
                      <a:lnTo>
                        <a:pt x="110" y="306"/>
                      </a:lnTo>
                      <a:lnTo>
                        <a:pt x="95" y="298"/>
                      </a:lnTo>
                      <a:lnTo>
                        <a:pt x="82" y="289"/>
                      </a:lnTo>
                      <a:lnTo>
                        <a:pt x="69" y="279"/>
                      </a:lnTo>
                      <a:lnTo>
                        <a:pt x="55" y="268"/>
                      </a:lnTo>
                      <a:lnTo>
                        <a:pt x="44" y="256"/>
                      </a:lnTo>
                      <a:lnTo>
                        <a:pt x="35" y="243"/>
                      </a:lnTo>
                      <a:lnTo>
                        <a:pt x="27" y="228"/>
                      </a:lnTo>
                      <a:lnTo>
                        <a:pt x="19" y="213"/>
                      </a:lnTo>
                      <a:lnTo>
                        <a:pt x="14" y="198"/>
                      </a:lnTo>
                      <a:lnTo>
                        <a:pt x="8" y="180"/>
                      </a:lnTo>
                      <a:lnTo>
                        <a:pt x="6" y="163"/>
                      </a:lnTo>
                      <a:lnTo>
                        <a:pt x="6" y="146"/>
                      </a:lnTo>
                      <a:lnTo>
                        <a:pt x="6" y="127"/>
                      </a:lnTo>
                      <a:lnTo>
                        <a:pt x="10" y="110"/>
                      </a:lnTo>
                      <a:lnTo>
                        <a:pt x="6" y="110"/>
                      </a:lnTo>
                      <a:lnTo>
                        <a:pt x="4" y="110"/>
                      </a:lnTo>
                      <a:lnTo>
                        <a:pt x="2" y="127"/>
                      </a:lnTo>
                      <a:lnTo>
                        <a:pt x="0" y="146"/>
                      </a:lnTo>
                      <a:lnTo>
                        <a:pt x="2" y="163"/>
                      </a:lnTo>
                      <a:lnTo>
                        <a:pt x="4" y="182"/>
                      </a:lnTo>
                      <a:lnTo>
                        <a:pt x="8" y="199"/>
                      </a:lnTo>
                      <a:lnTo>
                        <a:pt x="14" y="215"/>
                      </a:lnTo>
                      <a:lnTo>
                        <a:pt x="21" y="230"/>
                      </a:lnTo>
                      <a:lnTo>
                        <a:pt x="31" y="245"/>
                      </a:lnTo>
                      <a:lnTo>
                        <a:pt x="40" y="258"/>
                      </a:lnTo>
                      <a:lnTo>
                        <a:pt x="52" y="272"/>
                      </a:lnTo>
                      <a:lnTo>
                        <a:pt x="65" y="283"/>
                      </a:lnTo>
                      <a:lnTo>
                        <a:pt x="78" y="292"/>
                      </a:lnTo>
                      <a:lnTo>
                        <a:pt x="93" y="302"/>
                      </a:lnTo>
                      <a:lnTo>
                        <a:pt x="109" y="309"/>
                      </a:lnTo>
                      <a:lnTo>
                        <a:pt x="126" y="315"/>
                      </a:lnTo>
                      <a:lnTo>
                        <a:pt x="143" y="319"/>
                      </a:lnTo>
                      <a:lnTo>
                        <a:pt x="160" y="323"/>
                      </a:lnTo>
                      <a:lnTo>
                        <a:pt x="177" y="323"/>
                      </a:lnTo>
                      <a:lnTo>
                        <a:pt x="196" y="323"/>
                      </a:lnTo>
                      <a:lnTo>
                        <a:pt x="213" y="319"/>
                      </a:lnTo>
                      <a:lnTo>
                        <a:pt x="230" y="315"/>
                      </a:lnTo>
                      <a:lnTo>
                        <a:pt x="247" y="309"/>
                      </a:lnTo>
                      <a:lnTo>
                        <a:pt x="262" y="302"/>
                      </a:lnTo>
                      <a:lnTo>
                        <a:pt x="276" y="292"/>
                      </a:lnTo>
                      <a:lnTo>
                        <a:pt x="291" y="283"/>
                      </a:lnTo>
                      <a:lnTo>
                        <a:pt x="302" y="272"/>
                      </a:lnTo>
                      <a:lnTo>
                        <a:pt x="313" y="258"/>
                      </a:lnTo>
                      <a:lnTo>
                        <a:pt x="325" y="245"/>
                      </a:lnTo>
                      <a:lnTo>
                        <a:pt x="332" y="230"/>
                      </a:lnTo>
                      <a:lnTo>
                        <a:pt x="340" y="215"/>
                      </a:lnTo>
                      <a:lnTo>
                        <a:pt x="346" y="199"/>
                      </a:lnTo>
                      <a:lnTo>
                        <a:pt x="351" y="182"/>
                      </a:lnTo>
                      <a:lnTo>
                        <a:pt x="353" y="163"/>
                      </a:lnTo>
                      <a:lnTo>
                        <a:pt x="355" y="146"/>
                      </a:lnTo>
                      <a:close/>
                    </a:path>
                  </a:pathLst>
                </a:custGeom>
                <a:solidFill>
                  <a:srgbClr val="D9D8E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820" name="Freeform 684"/>
                <p:cNvSpPr>
                  <a:spLocks/>
                </p:cNvSpPr>
                <p:nvPr/>
              </p:nvSpPr>
              <p:spPr bwMode="auto">
                <a:xfrm>
                  <a:off x="1663" y="2128"/>
                  <a:ext cx="349" cy="319"/>
                </a:xfrm>
                <a:custGeom>
                  <a:avLst/>
                  <a:gdLst/>
                  <a:ahLst/>
                  <a:cxnLst>
                    <a:cxn ang="0">
                      <a:pos x="349" y="122"/>
                    </a:cxn>
                    <a:cxn ang="0">
                      <a:pos x="338" y="80"/>
                    </a:cxn>
                    <a:cxn ang="0">
                      <a:pos x="319" y="44"/>
                    </a:cxn>
                    <a:cxn ang="0">
                      <a:pos x="291" y="14"/>
                    </a:cxn>
                    <a:cxn ang="0">
                      <a:pos x="274" y="2"/>
                    </a:cxn>
                    <a:cxn ang="0">
                      <a:pos x="287" y="15"/>
                    </a:cxn>
                    <a:cxn ang="0">
                      <a:pos x="315" y="46"/>
                    </a:cxn>
                    <a:cxn ang="0">
                      <a:pos x="334" y="82"/>
                    </a:cxn>
                    <a:cxn ang="0">
                      <a:pos x="344" y="122"/>
                    </a:cxn>
                    <a:cxn ang="0">
                      <a:pos x="344" y="161"/>
                    </a:cxn>
                    <a:cxn ang="0">
                      <a:pos x="338" y="196"/>
                    </a:cxn>
                    <a:cxn ang="0">
                      <a:pos x="325" y="226"/>
                    </a:cxn>
                    <a:cxn ang="0">
                      <a:pos x="306" y="252"/>
                    </a:cxn>
                    <a:cxn ang="0">
                      <a:pos x="283" y="275"/>
                    </a:cxn>
                    <a:cxn ang="0">
                      <a:pos x="256" y="294"/>
                    </a:cxn>
                    <a:cxn ang="0">
                      <a:pos x="226" y="306"/>
                    </a:cxn>
                    <a:cxn ang="0">
                      <a:pos x="194" y="313"/>
                    </a:cxn>
                    <a:cxn ang="0">
                      <a:pos x="158" y="313"/>
                    </a:cxn>
                    <a:cxn ang="0">
                      <a:pos x="126" y="306"/>
                    </a:cxn>
                    <a:cxn ang="0">
                      <a:pos x="95" y="294"/>
                    </a:cxn>
                    <a:cxn ang="0">
                      <a:pos x="67" y="275"/>
                    </a:cxn>
                    <a:cxn ang="0">
                      <a:pos x="44" y="252"/>
                    </a:cxn>
                    <a:cxn ang="0">
                      <a:pos x="27" y="226"/>
                    </a:cxn>
                    <a:cxn ang="0">
                      <a:pos x="14" y="196"/>
                    </a:cxn>
                    <a:cxn ang="0">
                      <a:pos x="6" y="161"/>
                    </a:cxn>
                    <a:cxn ang="0">
                      <a:pos x="6" y="125"/>
                    </a:cxn>
                    <a:cxn ang="0">
                      <a:pos x="8" y="108"/>
                    </a:cxn>
                    <a:cxn ang="0">
                      <a:pos x="2" y="125"/>
                    </a:cxn>
                    <a:cxn ang="0">
                      <a:pos x="2" y="161"/>
                    </a:cxn>
                    <a:cxn ang="0">
                      <a:pos x="8" y="196"/>
                    </a:cxn>
                    <a:cxn ang="0">
                      <a:pos x="21" y="228"/>
                    </a:cxn>
                    <a:cxn ang="0">
                      <a:pos x="40" y="254"/>
                    </a:cxn>
                    <a:cxn ang="0">
                      <a:pos x="65" y="279"/>
                    </a:cxn>
                    <a:cxn ang="0">
                      <a:pos x="93" y="298"/>
                    </a:cxn>
                    <a:cxn ang="0">
                      <a:pos x="124" y="311"/>
                    </a:cxn>
                    <a:cxn ang="0">
                      <a:pos x="158" y="317"/>
                    </a:cxn>
                    <a:cxn ang="0">
                      <a:pos x="194" y="317"/>
                    </a:cxn>
                    <a:cxn ang="0">
                      <a:pos x="228" y="311"/>
                    </a:cxn>
                    <a:cxn ang="0">
                      <a:pos x="258" y="298"/>
                    </a:cxn>
                    <a:cxn ang="0">
                      <a:pos x="287" y="279"/>
                    </a:cxn>
                    <a:cxn ang="0">
                      <a:pos x="310" y="254"/>
                    </a:cxn>
                    <a:cxn ang="0">
                      <a:pos x="329" y="228"/>
                    </a:cxn>
                    <a:cxn ang="0">
                      <a:pos x="342" y="196"/>
                    </a:cxn>
                    <a:cxn ang="0">
                      <a:pos x="349" y="161"/>
                    </a:cxn>
                  </a:cxnLst>
                  <a:rect l="0" t="0" r="r" b="b"/>
                  <a:pathLst>
                    <a:path w="349" h="319">
                      <a:moveTo>
                        <a:pt x="349" y="144"/>
                      </a:moveTo>
                      <a:lnTo>
                        <a:pt x="349" y="122"/>
                      </a:lnTo>
                      <a:lnTo>
                        <a:pt x="346" y="101"/>
                      </a:lnTo>
                      <a:lnTo>
                        <a:pt x="338" y="80"/>
                      </a:lnTo>
                      <a:lnTo>
                        <a:pt x="329" y="61"/>
                      </a:lnTo>
                      <a:lnTo>
                        <a:pt x="319" y="44"/>
                      </a:lnTo>
                      <a:lnTo>
                        <a:pt x="306" y="27"/>
                      </a:lnTo>
                      <a:lnTo>
                        <a:pt x="291" y="14"/>
                      </a:lnTo>
                      <a:lnTo>
                        <a:pt x="274" y="0"/>
                      </a:lnTo>
                      <a:lnTo>
                        <a:pt x="274" y="2"/>
                      </a:lnTo>
                      <a:lnTo>
                        <a:pt x="272" y="4"/>
                      </a:lnTo>
                      <a:lnTo>
                        <a:pt x="287" y="15"/>
                      </a:lnTo>
                      <a:lnTo>
                        <a:pt x="302" y="31"/>
                      </a:lnTo>
                      <a:lnTo>
                        <a:pt x="315" y="46"/>
                      </a:lnTo>
                      <a:lnTo>
                        <a:pt x="325" y="63"/>
                      </a:lnTo>
                      <a:lnTo>
                        <a:pt x="334" y="82"/>
                      </a:lnTo>
                      <a:lnTo>
                        <a:pt x="340" y="103"/>
                      </a:lnTo>
                      <a:lnTo>
                        <a:pt x="344" y="122"/>
                      </a:lnTo>
                      <a:lnTo>
                        <a:pt x="346" y="144"/>
                      </a:lnTo>
                      <a:lnTo>
                        <a:pt x="344" y="161"/>
                      </a:lnTo>
                      <a:lnTo>
                        <a:pt x="342" y="178"/>
                      </a:lnTo>
                      <a:lnTo>
                        <a:pt x="338" y="196"/>
                      </a:lnTo>
                      <a:lnTo>
                        <a:pt x="332" y="211"/>
                      </a:lnTo>
                      <a:lnTo>
                        <a:pt x="325" y="226"/>
                      </a:lnTo>
                      <a:lnTo>
                        <a:pt x="317" y="239"/>
                      </a:lnTo>
                      <a:lnTo>
                        <a:pt x="306" y="252"/>
                      </a:lnTo>
                      <a:lnTo>
                        <a:pt x="296" y="264"/>
                      </a:lnTo>
                      <a:lnTo>
                        <a:pt x="283" y="275"/>
                      </a:lnTo>
                      <a:lnTo>
                        <a:pt x="270" y="285"/>
                      </a:lnTo>
                      <a:lnTo>
                        <a:pt x="256" y="294"/>
                      </a:lnTo>
                      <a:lnTo>
                        <a:pt x="241" y="300"/>
                      </a:lnTo>
                      <a:lnTo>
                        <a:pt x="226" y="306"/>
                      </a:lnTo>
                      <a:lnTo>
                        <a:pt x="209" y="311"/>
                      </a:lnTo>
                      <a:lnTo>
                        <a:pt x="194" y="313"/>
                      </a:lnTo>
                      <a:lnTo>
                        <a:pt x="175" y="313"/>
                      </a:lnTo>
                      <a:lnTo>
                        <a:pt x="158" y="313"/>
                      </a:lnTo>
                      <a:lnTo>
                        <a:pt x="141" y="311"/>
                      </a:lnTo>
                      <a:lnTo>
                        <a:pt x="126" y="306"/>
                      </a:lnTo>
                      <a:lnTo>
                        <a:pt x="108" y="300"/>
                      </a:lnTo>
                      <a:lnTo>
                        <a:pt x="95" y="294"/>
                      </a:lnTo>
                      <a:lnTo>
                        <a:pt x="80" y="285"/>
                      </a:lnTo>
                      <a:lnTo>
                        <a:pt x="67" y="275"/>
                      </a:lnTo>
                      <a:lnTo>
                        <a:pt x="55" y="264"/>
                      </a:lnTo>
                      <a:lnTo>
                        <a:pt x="44" y="252"/>
                      </a:lnTo>
                      <a:lnTo>
                        <a:pt x="35" y="239"/>
                      </a:lnTo>
                      <a:lnTo>
                        <a:pt x="27" y="226"/>
                      </a:lnTo>
                      <a:lnTo>
                        <a:pt x="19" y="211"/>
                      </a:lnTo>
                      <a:lnTo>
                        <a:pt x="14" y="196"/>
                      </a:lnTo>
                      <a:lnTo>
                        <a:pt x="10" y="178"/>
                      </a:lnTo>
                      <a:lnTo>
                        <a:pt x="6" y="161"/>
                      </a:lnTo>
                      <a:lnTo>
                        <a:pt x="6" y="144"/>
                      </a:lnTo>
                      <a:lnTo>
                        <a:pt x="6" y="125"/>
                      </a:lnTo>
                      <a:lnTo>
                        <a:pt x="10" y="108"/>
                      </a:lnTo>
                      <a:lnTo>
                        <a:pt x="8" y="108"/>
                      </a:lnTo>
                      <a:lnTo>
                        <a:pt x="4" y="108"/>
                      </a:lnTo>
                      <a:lnTo>
                        <a:pt x="2" y="125"/>
                      </a:lnTo>
                      <a:lnTo>
                        <a:pt x="0" y="144"/>
                      </a:lnTo>
                      <a:lnTo>
                        <a:pt x="2" y="161"/>
                      </a:lnTo>
                      <a:lnTo>
                        <a:pt x="4" y="178"/>
                      </a:lnTo>
                      <a:lnTo>
                        <a:pt x="8" y="196"/>
                      </a:lnTo>
                      <a:lnTo>
                        <a:pt x="16" y="213"/>
                      </a:lnTo>
                      <a:lnTo>
                        <a:pt x="21" y="228"/>
                      </a:lnTo>
                      <a:lnTo>
                        <a:pt x="31" y="241"/>
                      </a:lnTo>
                      <a:lnTo>
                        <a:pt x="40" y="254"/>
                      </a:lnTo>
                      <a:lnTo>
                        <a:pt x="52" y="268"/>
                      </a:lnTo>
                      <a:lnTo>
                        <a:pt x="65" y="279"/>
                      </a:lnTo>
                      <a:lnTo>
                        <a:pt x="78" y="288"/>
                      </a:lnTo>
                      <a:lnTo>
                        <a:pt x="93" y="298"/>
                      </a:lnTo>
                      <a:lnTo>
                        <a:pt x="108" y="306"/>
                      </a:lnTo>
                      <a:lnTo>
                        <a:pt x="124" y="311"/>
                      </a:lnTo>
                      <a:lnTo>
                        <a:pt x="141" y="315"/>
                      </a:lnTo>
                      <a:lnTo>
                        <a:pt x="158" y="317"/>
                      </a:lnTo>
                      <a:lnTo>
                        <a:pt x="175" y="319"/>
                      </a:lnTo>
                      <a:lnTo>
                        <a:pt x="194" y="317"/>
                      </a:lnTo>
                      <a:lnTo>
                        <a:pt x="211" y="315"/>
                      </a:lnTo>
                      <a:lnTo>
                        <a:pt x="228" y="311"/>
                      </a:lnTo>
                      <a:lnTo>
                        <a:pt x="243" y="306"/>
                      </a:lnTo>
                      <a:lnTo>
                        <a:pt x="258" y="298"/>
                      </a:lnTo>
                      <a:lnTo>
                        <a:pt x="274" y="288"/>
                      </a:lnTo>
                      <a:lnTo>
                        <a:pt x="287" y="279"/>
                      </a:lnTo>
                      <a:lnTo>
                        <a:pt x="298" y="268"/>
                      </a:lnTo>
                      <a:lnTo>
                        <a:pt x="310" y="254"/>
                      </a:lnTo>
                      <a:lnTo>
                        <a:pt x="321" y="241"/>
                      </a:lnTo>
                      <a:lnTo>
                        <a:pt x="329" y="228"/>
                      </a:lnTo>
                      <a:lnTo>
                        <a:pt x="336" y="213"/>
                      </a:lnTo>
                      <a:lnTo>
                        <a:pt x="342" y="196"/>
                      </a:lnTo>
                      <a:lnTo>
                        <a:pt x="348" y="178"/>
                      </a:lnTo>
                      <a:lnTo>
                        <a:pt x="349" y="161"/>
                      </a:lnTo>
                      <a:lnTo>
                        <a:pt x="349" y="144"/>
                      </a:lnTo>
                      <a:close/>
                    </a:path>
                  </a:pathLst>
                </a:custGeom>
                <a:solidFill>
                  <a:srgbClr val="D9D9E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821" name="Freeform 685"/>
                <p:cNvSpPr>
                  <a:spLocks/>
                </p:cNvSpPr>
                <p:nvPr/>
              </p:nvSpPr>
              <p:spPr bwMode="auto">
                <a:xfrm>
                  <a:off x="1667" y="2130"/>
                  <a:ext cx="344" cy="315"/>
                </a:xfrm>
                <a:custGeom>
                  <a:avLst/>
                  <a:gdLst/>
                  <a:ahLst/>
                  <a:cxnLst>
                    <a:cxn ang="0">
                      <a:pos x="342" y="120"/>
                    </a:cxn>
                    <a:cxn ang="0">
                      <a:pos x="332" y="80"/>
                    </a:cxn>
                    <a:cxn ang="0">
                      <a:pos x="313" y="44"/>
                    </a:cxn>
                    <a:cxn ang="0">
                      <a:pos x="285" y="12"/>
                    </a:cxn>
                    <a:cxn ang="0">
                      <a:pos x="268" y="2"/>
                    </a:cxn>
                    <a:cxn ang="0">
                      <a:pos x="281" y="15"/>
                    </a:cxn>
                    <a:cxn ang="0">
                      <a:pos x="309" y="46"/>
                    </a:cxn>
                    <a:cxn ang="0">
                      <a:pos x="328" y="82"/>
                    </a:cxn>
                    <a:cxn ang="0">
                      <a:pos x="338" y="122"/>
                    </a:cxn>
                    <a:cxn ang="0">
                      <a:pos x="338" y="159"/>
                    </a:cxn>
                    <a:cxn ang="0">
                      <a:pos x="332" y="192"/>
                    </a:cxn>
                    <a:cxn ang="0">
                      <a:pos x="319" y="222"/>
                    </a:cxn>
                    <a:cxn ang="0">
                      <a:pos x="302" y="249"/>
                    </a:cxn>
                    <a:cxn ang="0">
                      <a:pos x="279" y="271"/>
                    </a:cxn>
                    <a:cxn ang="0">
                      <a:pos x="251" y="290"/>
                    </a:cxn>
                    <a:cxn ang="0">
                      <a:pos x="222" y="302"/>
                    </a:cxn>
                    <a:cxn ang="0">
                      <a:pos x="188" y="309"/>
                    </a:cxn>
                    <a:cxn ang="0">
                      <a:pos x="154" y="309"/>
                    </a:cxn>
                    <a:cxn ang="0">
                      <a:pos x="122" y="302"/>
                    </a:cxn>
                    <a:cxn ang="0">
                      <a:pos x="91" y="290"/>
                    </a:cxn>
                    <a:cxn ang="0">
                      <a:pos x="65" y="271"/>
                    </a:cxn>
                    <a:cxn ang="0">
                      <a:pos x="42" y="249"/>
                    </a:cxn>
                    <a:cxn ang="0">
                      <a:pos x="25" y="222"/>
                    </a:cxn>
                    <a:cxn ang="0">
                      <a:pos x="12" y="192"/>
                    </a:cxn>
                    <a:cxn ang="0">
                      <a:pos x="4" y="159"/>
                    </a:cxn>
                    <a:cxn ang="0">
                      <a:pos x="4" y="123"/>
                    </a:cxn>
                    <a:cxn ang="0">
                      <a:pos x="6" y="106"/>
                    </a:cxn>
                    <a:cxn ang="0">
                      <a:pos x="0" y="123"/>
                    </a:cxn>
                    <a:cxn ang="0">
                      <a:pos x="0" y="159"/>
                    </a:cxn>
                    <a:cxn ang="0">
                      <a:pos x="8" y="194"/>
                    </a:cxn>
                    <a:cxn ang="0">
                      <a:pos x="21" y="224"/>
                    </a:cxn>
                    <a:cxn ang="0">
                      <a:pos x="38" y="252"/>
                    </a:cxn>
                    <a:cxn ang="0">
                      <a:pos x="63" y="275"/>
                    </a:cxn>
                    <a:cxn ang="0">
                      <a:pos x="89" y="294"/>
                    </a:cxn>
                    <a:cxn ang="0">
                      <a:pos x="120" y="307"/>
                    </a:cxn>
                    <a:cxn ang="0">
                      <a:pos x="154" y="313"/>
                    </a:cxn>
                    <a:cxn ang="0">
                      <a:pos x="190" y="313"/>
                    </a:cxn>
                    <a:cxn ang="0">
                      <a:pos x="222" y="307"/>
                    </a:cxn>
                    <a:cxn ang="0">
                      <a:pos x="254" y="294"/>
                    </a:cxn>
                    <a:cxn ang="0">
                      <a:pos x="281" y="275"/>
                    </a:cxn>
                    <a:cxn ang="0">
                      <a:pos x="304" y="252"/>
                    </a:cxn>
                    <a:cxn ang="0">
                      <a:pos x="323" y="224"/>
                    </a:cxn>
                    <a:cxn ang="0">
                      <a:pos x="336" y="194"/>
                    </a:cxn>
                    <a:cxn ang="0">
                      <a:pos x="344" y="159"/>
                    </a:cxn>
                  </a:cxnLst>
                  <a:rect l="0" t="0" r="r" b="b"/>
                  <a:pathLst>
                    <a:path w="344" h="315">
                      <a:moveTo>
                        <a:pt x="344" y="142"/>
                      </a:moveTo>
                      <a:lnTo>
                        <a:pt x="342" y="120"/>
                      </a:lnTo>
                      <a:lnTo>
                        <a:pt x="338" y="99"/>
                      </a:lnTo>
                      <a:lnTo>
                        <a:pt x="332" y="80"/>
                      </a:lnTo>
                      <a:lnTo>
                        <a:pt x="323" y="61"/>
                      </a:lnTo>
                      <a:lnTo>
                        <a:pt x="313" y="44"/>
                      </a:lnTo>
                      <a:lnTo>
                        <a:pt x="300" y="27"/>
                      </a:lnTo>
                      <a:lnTo>
                        <a:pt x="285" y="12"/>
                      </a:lnTo>
                      <a:lnTo>
                        <a:pt x="270" y="0"/>
                      </a:lnTo>
                      <a:lnTo>
                        <a:pt x="268" y="2"/>
                      </a:lnTo>
                      <a:lnTo>
                        <a:pt x="266" y="4"/>
                      </a:lnTo>
                      <a:lnTo>
                        <a:pt x="281" y="15"/>
                      </a:lnTo>
                      <a:lnTo>
                        <a:pt x="296" y="30"/>
                      </a:lnTo>
                      <a:lnTo>
                        <a:pt x="309" y="46"/>
                      </a:lnTo>
                      <a:lnTo>
                        <a:pt x="319" y="63"/>
                      </a:lnTo>
                      <a:lnTo>
                        <a:pt x="328" y="82"/>
                      </a:lnTo>
                      <a:lnTo>
                        <a:pt x="334" y="101"/>
                      </a:lnTo>
                      <a:lnTo>
                        <a:pt x="338" y="122"/>
                      </a:lnTo>
                      <a:lnTo>
                        <a:pt x="340" y="142"/>
                      </a:lnTo>
                      <a:lnTo>
                        <a:pt x="338" y="159"/>
                      </a:lnTo>
                      <a:lnTo>
                        <a:pt x="336" y="176"/>
                      </a:lnTo>
                      <a:lnTo>
                        <a:pt x="332" y="192"/>
                      </a:lnTo>
                      <a:lnTo>
                        <a:pt x="326" y="207"/>
                      </a:lnTo>
                      <a:lnTo>
                        <a:pt x="319" y="222"/>
                      </a:lnTo>
                      <a:lnTo>
                        <a:pt x="311" y="235"/>
                      </a:lnTo>
                      <a:lnTo>
                        <a:pt x="302" y="249"/>
                      </a:lnTo>
                      <a:lnTo>
                        <a:pt x="290" y="260"/>
                      </a:lnTo>
                      <a:lnTo>
                        <a:pt x="279" y="271"/>
                      </a:lnTo>
                      <a:lnTo>
                        <a:pt x="266" y="281"/>
                      </a:lnTo>
                      <a:lnTo>
                        <a:pt x="251" y="290"/>
                      </a:lnTo>
                      <a:lnTo>
                        <a:pt x="237" y="296"/>
                      </a:lnTo>
                      <a:lnTo>
                        <a:pt x="222" y="302"/>
                      </a:lnTo>
                      <a:lnTo>
                        <a:pt x="205" y="305"/>
                      </a:lnTo>
                      <a:lnTo>
                        <a:pt x="188" y="309"/>
                      </a:lnTo>
                      <a:lnTo>
                        <a:pt x="171" y="309"/>
                      </a:lnTo>
                      <a:lnTo>
                        <a:pt x="154" y="309"/>
                      </a:lnTo>
                      <a:lnTo>
                        <a:pt x="139" y="305"/>
                      </a:lnTo>
                      <a:lnTo>
                        <a:pt x="122" y="302"/>
                      </a:lnTo>
                      <a:lnTo>
                        <a:pt x="106" y="296"/>
                      </a:lnTo>
                      <a:lnTo>
                        <a:pt x="91" y="290"/>
                      </a:lnTo>
                      <a:lnTo>
                        <a:pt x="78" y="281"/>
                      </a:lnTo>
                      <a:lnTo>
                        <a:pt x="65" y="271"/>
                      </a:lnTo>
                      <a:lnTo>
                        <a:pt x="53" y="260"/>
                      </a:lnTo>
                      <a:lnTo>
                        <a:pt x="42" y="249"/>
                      </a:lnTo>
                      <a:lnTo>
                        <a:pt x="32" y="235"/>
                      </a:lnTo>
                      <a:lnTo>
                        <a:pt x="25" y="222"/>
                      </a:lnTo>
                      <a:lnTo>
                        <a:pt x="17" y="207"/>
                      </a:lnTo>
                      <a:lnTo>
                        <a:pt x="12" y="192"/>
                      </a:lnTo>
                      <a:lnTo>
                        <a:pt x="8" y="176"/>
                      </a:lnTo>
                      <a:lnTo>
                        <a:pt x="4" y="159"/>
                      </a:lnTo>
                      <a:lnTo>
                        <a:pt x="4" y="142"/>
                      </a:lnTo>
                      <a:lnTo>
                        <a:pt x="4" y="123"/>
                      </a:lnTo>
                      <a:lnTo>
                        <a:pt x="8" y="106"/>
                      </a:lnTo>
                      <a:lnTo>
                        <a:pt x="6" y="106"/>
                      </a:lnTo>
                      <a:lnTo>
                        <a:pt x="4" y="106"/>
                      </a:lnTo>
                      <a:lnTo>
                        <a:pt x="0" y="123"/>
                      </a:lnTo>
                      <a:lnTo>
                        <a:pt x="0" y="142"/>
                      </a:lnTo>
                      <a:lnTo>
                        <a:pt x="0" y="159"/>
                      </a:lnTo>
                      <a:lnTo>
                        <a:pt x="2" y="176"/>
                      </a:lnTo>
                      <a:lnTo>
                        <a:pt x="8" y="194"/>
                      </a:lnTo>
                      <a:lnTo>
                        <a:pt x="13" y="209"/>
                      </a:lnTo>
                      <a:lnTo>
                        <a:pt x="21" y="224"/>
                      </a:lnTo>
                      <a:lnTo>
                        <a:pt x="29" y="239"/>
                      </a:lnTo>
                      <a:lnTo>
                        <a:pt x="38" y="252"/>
                      </a:lnTo>
                      <a:lnTo>
                        <a:pt x="49" y="264"/>
                      </a:lnTo>
                      <a:lnTo>
                        <a:pt x="63" y="275"/>
                      </a:lnTo>
                      <a:lnTo>
                        <a:pt x="76" y="285"/>
                      </a:lnTo>
                      <a:lnTo>
                        <a:pt x="89" y="294"/>
                      </a:lnTo>
                      <a:lnTo>
                        <a:pt x="104" y="302"/>
                      </a:lnTo>
                      <a:lnTo>
                        <a:pt x="120" y="307"/>
                      </a:lnTo>
                      <a:lnTo>
                        <a:pt x="137" y="311"/>
                      </a:lnTo>
                      <a:lnTo>
                        <a:pt x="154" y="313"/>
                      </a:lnTo>
                      <a:lnTo>
                        <a:pt x="171" y="315"/>
                      </a:lnTo>
                      <a:lnTo>
                        <a:pt x="190" y="313"/>
                      </a:lnTo>
                      <a:lnTo>
                        <a:pt x="207" y="311"/>
                      </a:lnTo>
                      <a:lnTo>
                        <a:pt x="222" y="307"/>
                      </a:lnTo>
                      <a:lnTo>
                        <a:pt x="239" y="302"/>
                      </a:lnTo>
                      <a:lnTo>
                        <a:pt x="254" y="294"/>
                      </a:lnTo>
                      <a:lnTo>
                        <a:pt x="268" y="285"/>
                      </a:lnTo>
                      <a:lnTo>
                        <a:pt x="281" y="275"/>
                      </a:lnTo>
                      <a:lnTo>
                        <a:pt x="294" y="264"/>
                      </a:lnTo>
                      <a:lnTo>
                        <a:pt x="304" y="252"/>
                      </a:lnTo>
                      <a:lnTo>
                        <a:pt x="315" y="239"/>
                      </a:lnTo>
                      <a:lnTo>
                        <a:pt x="323" y="224"/>
                      </a:lnTo>
                      <a:lnTo>
                        <a:pt x="330" y="209"/>
                      </a:lnTo>
                      <a:lnTo>
                        <a:pt x="336" y="194"/>
                      </a:lnTo>
                      <a:lnTo>
                        <a:pt x="340" y="176"/>
                      </a:lnTo>
                      <a:lnTo>
                        <a:pt x="344" y="159"/>
                      </a:lnTo>
                      <a:lnTo>
                        <a:pt x="344" y="142"/>
                      </a:lnTo>
                      <a:close/>
                    </a:path>
                  </a:pathLst>
                </a:custGeom>
                <a:solidFill>
                  <a:srgbClr val="D9D9E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822" name="Freeform 686"/>
                <p:cNvSpPr>
                  <a:spLocks/>
                </p:cNvSpPr>
                <p:nvPr/>
              </p:nvSpPr>
              <p:spPr bwMode="auto">
                <a:xfrm>
                  <a:off x="1669" y="2132"/>
                  <a:ext cx="340" cy="309"/>
                </a:xfrm>
                <a:custGeom>
                  <a:avLst/>
                  <a:gdLst/>
                  <a:ahLst/>
                  <a:cxnLst>
                    <a:cxn ang="0">
                      <a:pos x="338" y="118"/>
                    </a:cxn>
                    <a:cxn ang="0">
                      <a:pos x="328" y="78"/>
                    </a:cxn>
                    <a:cxn ang="0">
                      <a:pos x="309" y="42"/>
                    </a:cxn>
                    <a:cxn ang="0">
                      <a:pos x="281" y="11"/>
                    </a:cxn>
                    <a:cxn ang="0">
                      <a:pos x="264" y="2"/>
                    </a:cxn>
                    <a:cxn ang="0">
                      <a:pos x="277" y="15"/>
                    </a:cxn>
                    <a:cxn ang="0">
                      <a:pos x="304" y="44"/>
                    </a:cxn>
                    <a:cxn ang="0">
                      <a:pos x="323" y="80"/>
                    </a:cxn>
                    <a:cxn ang="0">
                      <a:pos x="334" y="120"/>
                    </a:cxn>
                    <a:cxn ang="0">
                      <a:pos x="334" y="157"/>
                    </a:cxn>
                    <a:cxn ang="0">
                      <a:pos x="328" y="190"/>
                    </a:cxn>
                    <a:cxn ang="0">
                      <a:pos x="315" y="218"/>
                    </a:cxn>
                    <a:cxn ang="0">
                      <a:pos x="298" y="245"/>
                    </a:cxn>
                    <a:cxn ang="0">
                      <a:pos x="275" y="267"/>
                    </a:cxn>
                    <a:cxn ang="0">
                      <a:pos x="249" y="286"/>
                    </a:cxn>
                    <a:cxn ang="0">
                      <a:pos x="218" y="298"/>
                    </a:cxn>
                    <a:cxn ang="0">
                      <a:pos x="186" y="305"/>
                    </a:cxn>
                    <a:cxn ang="0">
                      <a:pos x="152" y="305"/>
                    </a:cxn>
                    <a:cxn ang="0">
                      <a:pos x="120" y="298"/>
                    </a:cxn>
                    <a:cxn ang="0">
                      <a:pos x="91" y="286"/>
                    </a:cxn>
                    <a:cxn ang="0">
                      <a:pos x="65" y="267"/>
                    </a:cxn>
                    <a:cxn ang="0">
                      <a:pos x="42" y="245"/>
                    </a:cxn>
                    <a:cxn ang="0">
                      <a:pos x="25" y="218"/>
                    </a:cxn>
                    <a:cxn ang="0">
                      <a:pos x="11" y="190"/>
                    </a:cxn>
                    <a:cxn ang="0">
                      <a:pos x="6" y="157"/>
                    </a:cxn>
                    <a:cxn ang="0">
                      <a:pos x="6" y="123"/>
                    </a:cxn>
                    <a:cxn ang="0">
                      <a:pos x="6" y="104"/>
                    </a:cxn>
                    <a:cxn ang="0">
                      <a:pos x="0" y="121"/>
                    </a:cxn>
                    <a:cxn ang="0">
                      <a:pos x="0" y="157"/>
                    </a:cxn>
                    <a:cxn ang="0">
                      <a:pos x="8" y="192"/>
                    </a:cxn>
                    <a:cxn ang="0">
                      <a:pos x="21" y="222"/>
                    </a:cxn>
                    <a:cxn ang="0">
                      <a:pos x="38" y="248"/>
                    </a:cxn>
                    <a:cxn ang="0">
                      <a:pos x="61" y="271"/>
                    </a:cxn>
                    <a:cxn ang="0">
                      <a:pos x="89" y="290"/>
                    </a:cxn>
                    <a:cxn ang="0">
                      <a:pos x="120" y="302"/>
                    </a:cxn>
                    <a:cxn ang="0">
                      <a:pos x="152" y="309"/>
                    </a:cxn>
                    <a:cxn ang="0">
                      <a:pos x="188" y="309"/>
                    </a:cxn>
                    <a:cxn ang="0">
                      <a:pos x="220" y="302"/>
                    </a:cxn>
                    <a:cxn ang="0">
                      <a:pos x="250" y="290"/>
                    </a:cxn>
                    <a:cxn ang="0">
                      <a:pos x="277" y="271"/>
                    </a:cxn>
                    <a:cxn ang="0">
                      <a:pos x="300" y="248"/>
                    </a:cxn>
                    <a:cxn ang="0">
                      <a:pos x="319" y="222"/>
                    </a:cxn>
                    <a:cxn ang="0">
                      <a:pos x="332" y="192"/>
                    </a:cxn>
                    <a:cxn ang="0">
                      <a:pos x="338" y="157"/>
                    </a:cxn>
                  </a:cxnLst>
                  <a:rect l="0" t="0" r="r" b="b"/>
                  <a:pathLst>
                    <a:path w="340" h="309">
                      <a:moveTo>
                        <a:pt x="340" y="140"/>
                      </a:moveTo>
                      <a:lnTo>
                        <a:pt x="338" y="118"/>
                      </a:lnTo>
                      <a:lnTo>
                        <a:pt x="334" y="99"/>
                      </a:lnTo>
                      <a:lnTo>
                        <a:pt x="328" y="78"/>
                      </a:lnTo>
                      <a:lnTo>
                        <a:pt x="319" y="59"/>
                      </a:lnTo>
                      <a:lnTo>
                        <a:pt x="309" y="42"/>
                      </a:lnTo>
                      <a:lnTo>
                        <a:pt x="296" y="27"/>
                      </a:lnTo>
                      <a:lnTo>
                        <a:pt x="281" y="11"/>
                      </a:lnTo>
                      <a:lnTo>
                        <a:pt x="266" y="0"/>
                      </a:lnTo>
                      <a:lnTo>
                        <a:pt x="264" y="2"/>
                      </a:lnTo>
                      <a:lnTo>
                        <a:pt x="262" y="4"/>
                      </a:lnTo>
                      <a:lnTo>
                        <a:pt x="277" y="15"/>
                      </a:lnTo>
                      <a:lnTo>
                        <a:pt x="292" y="28"/>
                      </a:lnTo>
                      <a:lnTo>
                        <a:pt x="304" y="44"/>
                      </a:lnTo>
                      <a:lnTo>
                        <a:pt x="315" y="61"/>
                      </a:lnTo>
                      <a:lnTo>
                        <a:pt x="323" y="80"/>
                      </a:lnTo>
                      <a:lnTo>
                        <a:pt x="330" y="99"/>
                      </a:lnTo>
                      <a:lnTo>
                        <a:pt x="334" y="120"/>
                      </a:lnTo>
                      <a:lnTo>
                        <a:pt x="336" y="140"/>
                      </a:lnTo>
                      <a:lnTo>
                        <a:pt x="334" y="157"/>
                      </a:lnTo>
                      <a:lnTo>
                        <a:pt x="332" y="173"/>
                      </a:lnTo>
                      <a:lnTo>
                        <a:pt x="328" y="190"/>
                      </a:lnTo>
                      <a:lnTo>
                        <a:pt x="323" y="205"/>
                      </a:lnTo>
                      <a:lnTo>
                        <a:pt x="315" y="218"/>
                      </a:lnTo>
                      <a:lnTo>
                        <a:pt x="307" y="233"/>
                      </a:lnTo>
                      <a:lnTo>
                        <a:pt x="298" y="245"/>
                      </a:lnTo>
                      <a:lnTo>
                        <a:pt x="287" y="258"/>
                      </a:lnTo>
                      <a:lnTo>
                        <a:pt x="275" y="267"/>
                      </a:lnTo>
                      <a:lnTo>
                        <a:pt x="262" y="277"/>
                      </a:lnTo>
                      <a:lnTo>
                        <a:pt x="249" y="286"/>
                      </a:lnTo>
                      <a:lnTo>
                        <a:pt x="233" y="292"/>
                      </a:lnTo>
                      <a:lnTo>
                        <a:pt x="218" y="298"/>
                      </a:lnTo>
                      <a:lnTo>
                        <a:pt x="203" y="302"/>
                      </a:lnTo>
                      <a:lnTo>
                        <a:pt x="186" y="305"/>
                      </a:lnTo>
                      <a:lnTo>
                        <a:pt x="169" y="305"/>
                      </a:lnTo>
                      <a:lnTo>
                        <a:pt x="152" y="305"/>
                      </a:lnTo>
                      <a:lnTo>
                        <a:pt x="137" y="302"/>
                      </a:lnTo>
                      <a:lnTo>
                        <a:pt x="120" y="298"/>
                      </a:lnTo>
                      <a:lnTo>
                        <a:pt x="104" y="292"/>
                      </a:lnTo>
                      <a:lnTo>
                        <a:pt x="91" y="286"/>
                      </a:lnTo>
                      <a:lnTo>
                        <a:pt x="78" y="277"/>
                      </a:lnTo>
                      <a:lnTo>
                        <a:pt x="65" y="267"/>
                      </a:lnTo>
                      <a:lnTo>
                        <a:pt x="53" y="258"/>
                      </a:lnTo>
                      <a:lnTo>
                        <a:pt x="42" y="245"/>
                      </a:lnTo>
                      <a:lnTo>
                        <a:pt x="32" y="233"/>
                      </a:lnTo>
                      <a:lnTo>
                        <a:pt x="25" y="218"/>
                      </a:lnTo>
                      <a:lnTo>
                        <a:pt x="17" y="205"/>
                      </a:lnTo>
                      <a:lnTo>
                        <a:pt x="11" y="190"/>
                      </a:lnTo>
                      <a:lnTo>
                        <a:pt x="8" y="173"/>
                      </a:lnTo>
                      <a:lnTo>
                        <a:pt x="6" y="157"/>
                      </a:lnTo>
                      <a:lnTo>
                        <a:pt x="4" y="140"/>
                      </a:lnTo>
                      <a:lnTo>
                        <a:pt x="6" y="123"/>
                      </a:lnTo>
                      <a:lnTo>
                        <a:pt x="8" y="106"/>
                      </a:lnTo>
                      <a:lnTo>
                        <a:pt x="6" y="104"/>
                      </a:lnTo>
                      <a:lnTo>
                        <a:pt x="4" y="104"/>
                      </a:lnTo>
                      <a:lnTo>
                        <a:pt x="0" y="121"/>
                      </a:lnTo>
                      <a:lnTo>
                        <a:pt x="0" y="140"/>
                      </a:lnTo>
                      <a:lnTo>
                        <a:pt x="0" y="157"/>
                      </a:lnTo>
                      <a:lnTo>
                        <a:pt x="4" y="174"/>
                      </a:lnTo>
                      <a:lnTo>
                        <a:pt x="8" y="192"/>
                      </a:lnTo>
                      <a:lnTo>
                        <a:pt x="13" y="207"/>
                      </a:lnTo>
                      <a:lnTo>
                        <a:pt x="21" y="222"/>
                      </a:lnTo>
                      <a:lnTo>
                        <a:pt x="29" y="235"/>
                      </a:lnTo>
                      <a:lnTo>
                        <a:pt x="38" y="248"/>
                      </a:lnTo>
                      <a:lnTo>
                        <a:pt x="49" y="260"/>
                      </a:lnTo>
                      <a:lnTo>
                        <a:pt x="61" y="271"/>
                      </a:lnTo>
                      <a:lnTo>
                        <a:pt x="74" y="281"/>
                      </a:lnTo>
                      <a:lnTo>
                        <a:pt x="89" y="290"/>
                      </a:lnTo>
                      <a:lnTo>
                        <a:pt x="102" y="296"/>
                      </a:lnTo>
                      <a:lnTo>
                        <a:pt x="120" y="302"/>
                      </a:lnTo>
                      <a:lnTo>
                        <a:pt x="135" y="307"/>
                      </a:lnTo>
                      <a:lnTo>
                        <a:pt x="152" y="309"/>
                      </a:lnTo>
                      <a:lnTo>
                        <a:pt x="169" y="309"/>
                      </a:lnTo>
                      <a:lnTo>
                        <a:pt x="188" y="309"/>
                      </a:lnTo>
                      <a:lnTo>
                        <a:pt x="203" y="307"/>
                      </a:lnTo>
                      <a:lnTo>
                        <a:pt x="220" y="302"/>
                      </a:lnTo>
                      <a:lnTo>
                        <a:pt x="235" y="296"/>
                      </a:lnTo>
                      <a:lnTo>
                        <a:pt x="250" y="290"/>
                      </a:lnTo>
                      <a:lnTo>
                        <a:pt x="264" y="281"/>
                      </a:lnTo>
                      <a:lnTo>
                        <a:pt x="277" y="271"/>
                      </a:lnTo>
                      <a:lnTo>
                        <a:pt x="290" y="260"/>
                      </a:lnTo>
                      <a:lnTo>
                        <a:pt x="300" y="248"/>
                      </a:lnTo>
                      <a:lnTo>
                        <a:pt x="311" y="235"/>
                      </a:lnTo>
                      <a:lnTo>
                        <a:pt x="319" y="222"/>
                      </a:lnTo>
                      <a:lnTo>
                        <a:pt x="326" y="207"/>
                      </a:lnTo>
                      <a:lnTo>
                        <a:pt x="332" y="192"/>
                      </a:lnTo>
                      <a:lnTo>
                        <a:pt x="336" y="174"/>
                      </a:lnTo>
                      <a:lnTo>
                        <a:pt x="338" y="157"/>
                      </a:lnTo>
                      <a:lnTo>
                        <a:pt x="340" y="140"/>
                      </a:lnTo>
                      <a:close/>
                    </a:path>
                  </a:pathLst>
                </a:custGeom>
                <a:solidFill>
                  <a:srgbClr val="DAD9E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823" name="Freeform 687"/>
                <p:cNvSpPr>
                  <a:spLocks/>
                </p:cNvSpPr>
                <p:nvPr/>
              </p:nvSpPr>
              <p:spPr bwMode="auto">
                <a:xfrm>
                  <a:off x="1671" y="2134"/>
                  <a:ext cx="336" cy="305"/>
                </a:xfrm>
                <a:custGeom>
                  <a:avLst/>
                  <a:gdLst/>
                  <a:ahLst/>
                  <a:cxnLst>
                    <a:cxn ang="0">
                      <a:pos x="334" y="118"/>
                    </a:cxn>
                    <a:cxn ang="0">
                      <a:pos x="324" y="78"/>
                    </a:cxn>
                    <a:cxn ang="0">
                      <a:pos x="305" y="42"/>
                    </a:cxn>
                    <a:cxn ang="0">
                      <a:pos x="277" y="11"/>
                    </a:cxn>
                    <a:cxn ang="0">
                      <a:pos x="260" y="2"/>
                    </a:cxn>
                    <a:cxn ang="0">
                      <a:pos x="275" y="15"/>
                    </a:cxn>
                    <a:cxn ang="0">
                      <a:pos x="300" y="44"/>
                    </a:cxn>
                    <a:cxn ang="0">
                      <a:pos x="319" y="78"/>
                    </a:cxn>
                    <a:cxn ang="0">
                      <a:pos x="330" y="118"/>
                    </a:cxn>
                    <a:cxn ang="0">
                      <a:pos x="330" y="155"/>
                    </a:cxn>
                    <a:cxn ang="0">
                      <a:pos x="322" y="186"/>
                    </a:cxn>
                    <a:cxn ang="0">
                      <a:pos x="311" y="216"/>
                    </a:cxn>
                    <a:cxn ang="0">
                      <a:pos x="294" y="243"/>
                    </a:cxn>
                    <a:cxn ang="0">
                      <a:pos x="271" y="264"/>
                    </a:cxn>
                    <a:cxn ang="0">
                      <a:pos x="245" y="281"/>
                    </a:cxn>
                    <a:cxn ang="0">
                      <a:pos x="216" y="294"/>
                    </a:cxn>
                    <a:cxn ang="0">
                      <a:pos x="184" y="300"/>
                    </a:cxn>
                    <a:cxn ang="0">
                      <a:pos x="152" y="300"/>
                    </a:cxn>
                    <a:cxn ang="0">
                      <a:pos x="119" y="294"/>
                    </a:cxn>
                    <a:cxn ang="0">
                      <a:pos x="89" y="281"/>
                    </a:cxn>
                    <a:cxn ang="0">
                      <a:pos x="64" y="264"/>
                    </a:cxn>
                    <a:cxn ang="0">
                      <a:pos x="42" y="243"/>
                    </a:cxn>
                    <a:cxn ang="0">
                      <a:pos x="25" y="216"/>
                    </a:cxn>
                    <a:cxn ang="0">
                      <a:pos x="11" y="186"/>
                    </a:cxn>
                    <a:cxn ang="0">
                      <a:pos x="6" y="155"/>
                    </a:cxn>
                    <a:cxn ang="0">
                      <a:pos x="6" y="121"/>
                    </a:cxn>
                    <a:cxn ang="0">
                      <a:pos x="6" y="104"/>
                    </a:cxn>
                    <a:cxn ang="0">
                      <a:pos x="0" y="119"/>
                    </a:cxn>
                    <a:cxn ang="0">
                      <a:pos x="0" y="155"/>
                    </a:cxn>
                    <a:cxn ang="0">
                      <a:pos x="8" y="188"/>
                    </a:cxn>
                    <a:cxn ang="0">
                      <a:pos x="21" y="218"/>
                    </a:cxn>
                    <a:cxn ang="0">
                      <a:pos x="38" y="245"/>
                    </a:cxn>
                    <a:cxn ang="0">
                      <a:pos x="61" y="267"/>
                    </a:cxn>
                    <a:cxn ang="0">
                      <a:pos x="87" y="286"/>
                    </a:cxn>
                    <a:cxn ang="0">
                      <a:pos x="118" y="298"/>
                    </a:cxn>
                    <a:cxn ang="0">
                      <a:pos x="150" y="305"/>
                    </a:cxn>
                    <a:cxn ang="0">
                      <a:pos x="184" y="305"/>
                    </a:cxn>
                    <a:cxn ang="0">
                      <a:pos x="218" y="298"/>
                    </a:cxn>
                    <a:cxn ang="0">
                      <a:pos x="247" y="286"/>
                    </a:cxn>
                    <a:cxn ang="0">
                      <a:pos x="275" y="267"/>
                    </a:cxn>
                    <a:cxn ang="0">
                      <a:pos x="298" y="245"/>
                    </a:cxn>
                    <a:cxn ang="0">
                      <a:pos x="315" y="218"/>
                    </a:cxn>
                    <a:cxn ang="0">
                      <a:pos x="328" y="188"/>
                    </a:cxn>
                    <a:cxn ang="0">
                      <a:pos x="334" y="155"/>
                    </a:cxn>
                  </a:cxnLst>
                  <a:rect l="0" t="0" r="r" b="b"/>
                  <a:pathLst>
                    <a:path w="336" h="305">
                      <a:moveTo>
                        <a:pt x="336" y="138"/>
                      </a:moveTo>
                      <a:lnTo>
                        <a:pt x="334" y="118"/>
                      </a:lnTo>
                      <a:lnTo>
                        <a:pt x="330" y="97"/>
                      </a:lnTo>
                      <a:lnTo>
                        <a:pt x="324" y="78"/>
                      </a:lnTo>
                      <a:lnTo>
                        <a:pt x="315" y="59"/>
                      </a:lnTo>
                      <a:lnTo>
                        <a:pt x="305" y="42"/>
                      </a:lnTo>
                      <a:lnTo>
                        <a:pt x="292" y="26"/>
                      </a:lnTo>
                      <a:lnTo>
                        <a:pt x="277" y="11"/>
                      </a:lnTo>
                      <a:lnTo>
                        <a:pt x="262" y="0"/>
                      </a:lnTo>
                      <a:lnTo>
                        <a:pt x="260" y="2"/>
                      </a:lnTo>
                      <a:lnTo>
                        <a:pt x="258" y="4"/>
                      </a:lnTo>
                      <a:lnTo>
                        <a:pt x="275" y="15"/>
                      </a:lnTo>
                      <a:lnTo>
                        <a:pt x="288" y="28"/>
                      </a:lnTo>
                      <a:lnTo>
                        <a:pt x="300" y="44"/>
                      </a:lnTo>
                      <a:lnTo>
                        <a:pt x="311" y="61"/>
                      </a:lnTo>
                      <a:lnTo>
                        <a:pt x="319" y="78"/>
                      </a:lnTo>
                      <a:lnTo>
                        <a:pt x="326" y="97"/>
                      </a:lnTo>
                      <a:lnTo>
                        <a:pt x="330" y="118"/>
                      </a:lnTo>
                      <a:lnTo>
                        <a:pt x="330" y="138"/>
                      </a:lnTo>
                      <a:lnTo>
                        <a:pt x="330" y="155"/>
                      </a:lnTo>
                      <a:lnTo>
                        <a:pt x="328" y="171"/>
                      </a:lnTo>
                      <a:lnTo>
                        <a:pt x="322" y="186"/>
                      </a:lnTo>
                      <a:lnTo>
                        <a:pt x="319" y="201"/>
                      </a:lnTo>
                      <a:lnTo>
                        <a:pt x="311" y="216"/>
                      </a:lnTo>
                      <a:lnTo>
                        <a:pt x="303" y="229"/>
                      </a:lnTo>
                      <a:lnTo>
                        <a:pt x="294" y="243"/>
                      </a:lnTo>
                      <a:lnTo>
                        <a:pt x="283" y="254"/>
                      </a:lnTo>
                      <a:lnTo>
                        <a:pt x="271" y="264"/>
                      </a:lnTo>
                      <a:lnTo>
                        <a:pt x="258" y="273"/>
                      </a:lnTo>
                      <a:lnTo>
                        <a:pt x="245" y="281"/>
                      </a:lnTo>
                      <a:lnTo>
                        <a:pt x="231" y="288"/>
                      </a:lnTo>
                      <a:lnTo>
                        <a:pt x="216" y="294"/>
                      </a:lnTo>
                      <a:lnTo>
                        <a:pt x="201" y="298"/>
                      </a:lnTo>
                      <a:lnTo>
                        <a:pt x="184" y="300"/>
                      </a:lnTo>
                      <a:lnTo>
                        <a:pt x="167" y="301"/>
                      </a:lnTo>
                      <a:lnTo>
                        <a:pt x="152" y="300"/>
                      </a:lnTo>
                      <a:lnTo>
                        <a:pt x="135" y="298"/>
                      </a:lnTo>
                      <a:lnTo>
                        <a:pt x="119" y="294"/>
                      </a:lnTo>
                      <a:lnTo>
                        <a:pt x="104" y="288"/>
                      </a:lnTo>
                      <a:lnTo>
                        <a:pt x="89" y="281"/>
                      </a:lnTo>
                      <a:lnTo>
                        <a:pt x="76" y="273"/>
                      </a:lnTo>
                      <a:lnTo>
                        <a:pt x="64" y="264"/>
                      </a:lnTo>
                      <a:lnTo>
                        <a:pt x="53" y="254"/>
                      </a:lnTo>
                      <a:lnTo>
                        <a:pt x="42" y="243"/>
                      </a:lnTo>
                      <a:lnTo>
                        <a:pt x="32" y="229"/>
                      </a:lnTo>
                      <a:lnTo>
                        <a:pt x="25" y="216"/>
                      </a:lnTo>
                      <a:lnTo>
                        <a:pt x="17" y="201"/>
                      </a:lnTo>
                      <a:lnTo>
                        <a:pt x="11" y="186"/>
                      </a:lnTo>
                      <a:lnTo>
                        <a:pt x="8" y="171"/>
                      </a:lnTo>
                      <a:lnTo>
                        <a:pt x="6" y="155"/>
                      </a:lnTo>
                      <a:lnTo>
                        <a:pt x="4" y="138"/>
                      </a:lnTo>
                      <a:lnTo>
                        <a:pt x="6" y="121"/>
                      </a:lnTo>
                      <a:lnTo>
                        <a:pt x="8" y="104"/>
                      </a:lnTo>
                      <a:lnTo>
                        <a:pt x="6" y="104"/>
                      </a:lnTo>
                      <a:lnTo>
                        <a:pt x="4" y="102"/>
                      </a:lnTo>
                      <a:lnTo>
                        <a:pt x="0" y="119"/>
                      </a:lnTo>
                      <a:lnTo>
                        <a:pt x="0" y="138"/>
                      </a:lnTo>
                      <a:lnTo>
                        <a:pt x="0" y="155"/>
                      </a:lnTo>
                      <a:lnTo>
                        <a:pt x="4" y="172"/>
                      </a:lnTo>
                      <a:lnTo>
                        <a:pt x="8" y="188"/>
                      </a:lnTo>
                      <a:lnTo>
                        <a:pt x="13" y="203"/>
                      </a:lnTo>
                      <a:lnTo>
                        <a:pt x="21" y="218"/>
                      </a:lnTo>
                      <a:lnTo>
                        <a:pt x="28" y="231"/>
                      </a:lnTo>
                      <a:lnTo>
                        <a:pt x="38" y="245"/>
                      </a:lnTo>
                      <a:lnTo>
                        <a:pt x="49" y="256"/>
                      </a:lnTo>
                      <a:lnTo>
                        <a:pt x="61" y="267"/>
                      </a:lnTo>
                      <a:lnTo>
                        <a:pt x="74" y="277"/>
                      </a:lnTo>
                      <a:lnTo>
                        <a:pt x="87" y="286"/>
                      </a:lnTo>
                      <a:lnTo>
                        <a:pt x="102" y="292"/>
                      </a:lnTo>
                      <a:lnTo>
                        <a:pt x="118" y="298"/>
                      </a:lnTo>
                      <a:lnTo>
                        <a:pt x="135" y="301"/>
                      </a:lnTo>
                      <a:lnTo>
                        <a:pt x="150" y="305"/>
                      </a:lnTo>
                      <a:lnTo>
                        <a:pt x="167" y="305"/>
                      </a:lnTo>
                      <a:lnTo>
                        <a:pt x="184" y="305"/>
                      </a:lnTo>
                      <a:lnTo>
                        <a:pt x="201" y="301"/>
                      </a:lnTo>
                      <a:lnTo>
                        <a:pt x="218" y="298"/>
                      </a:lnTo>
                      <a:lnTo>
                        <a:pt x="233" y="292"/>
                      </a:lnTo>
                      <a:lnTo>
                        <a:pt x="247" y="286"/>
                      </a:lnTo>
                      <a:lnTo>
                        <a:pt x="262" y="277"/>
                      </a:lnTo>
                      <a:lnTo>
                        <a:pt x="275" y="267"/>
                      </a:lnTo>
                      <a:lnTo>
                        <a:pt x="286" y="256"/>
                      </a:lnTo>
                      <a:lnTo>
                        <a:pt x="298" y="245"/>
                      </a:lnTo>
                      <a:lnTo>
                        <a:pt x="307" y="231"/>
                      </a:lnTo>
                      <a:lnTo>
                        <a:pt x="315" y="218"/>
                      </a:lnTo>
                      <a:lnTo>
                        <a:pt x="322" y="203"/>
                      </a:lnTo>
                      <a:lnTo>
                        <a:pt x="328" y="188"/>
                      </a:lnTo>
                      <a:lnTo>
                        <a:pt x="332" y="172"/>
                      </a:lnTo>
                      <a:lnTo>
                        <a:pt x="334" y="155"/>
                      </a:lnTo>
                      <a:lnTo>
                        <a:pt x="336" y="138"/>
                      </a:lnTo>
                      <a:close/>
                    </a:path>
                  </a:pathLst>
                </a:custGeom>
                <a:solidFill>
                  <a:srgbClr val="DADAE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824" name="Freeform 688"/>
                <p:cNvSpPr>
                  <a:spLocks/>
                </p:cNvSpPr>
                <p:nvPr/>
              </p:nvSpPr>
              <p:spPr bwMode="auto">
                <a:xfrm>
                  <a:off x="1673" y="2136"/>
                  <a:ext cx="332" cy="301"/>
                </a:xfrm>
                <a:custGeom>
                  <a:avLst/>
                  <a:gdLst/>
                  <a:ahLst/>
                  <a:cxnLst>
                    <a:cxn ang="0">
                      <a:pos x="330" y="116"/>
                    </a:cxn>
                    <a:cxn ang="0">
                      <a:pos x="319" y="76"/>
                    </a:cxn>
                    <a:cxn ang="0">
                      <a:pos x="300" y="40"/>
                    </a:cxn>
                    <a:cxn ang="0">
                      <a:pos x="273" y="11"/>
                    </a:cxn>
                    <a:cxn ang="0">
                      <a:pos x="256" y="2"/>
                    </a:cxn>
                    <a:cxn ang="0">
                      <a:pos x="271" y="15"/>
                    </a:cxn>
                    <a:cxn ang="0">
                      <a:pos x="296" y="43"/>
                    </a:cxn>
                    <a:cxn ang="0">
                      <a:pos x="315" y="78"/>
                    </a:cxn>
                    <a:cxn ang="0">
                      <a:pos x="324" y="116"/>
                    </a:cxn>
                    <a:cxn ang="0">
                      <a:pos x="326" y="153"/>
                    </a:cxn>
                    <a:cxn ang="0">
                      <a:pos x="319" y="184"/>
                    </a:cxn>
                    <a:cxn ang="0">
                      <a:pos x="307" y="212"/>
                    </a:cxn>
                    <a:cxn ang="0">
                      <a:pos x="290" y="239"/>
                    </a:cxn>
                    <a:cxn ang="0">
                      <a:pos x="267" y="260"/>
                    </a:cxn>
                    <a:cxn ang="0">
                      <a:pos x="243" y="277"/>
                    </a:cxn>
                    <a:cxn ang="0">
                      <a:pos x="214" y="290"/>
                    </a:cxn>
                    <a:cxn ang="0">
                      <a:pos x="182" y="296"/>
                    </a:cxn>
                    <a:cxn ang="0">
                      <a:pos x="150" y="296"/>
                    </a:cxn>
                    <a:cxn ang="0">
                      <a:pos x="117" y="290"/>
                    </a:cxn>
                    <a:cxn ang="0">
                      <a:pos x="89" y="277"/>
                    </a:cxn>
                    <a:cxn ang="0">
                      <a:pos x="62" y="260"/>
                    </a:cxn>
                    <a:cxn ang="0">
                      <a:pos x="42" y="239"/>
                    </a:cxn>
                    <a:cxn ang="0">
                      <a:pos x="25" y="212"/>
                    </a:cxn>
                    <a:cxn ang="0">
                      <a:pos x="11" y="184"/>
                    </a:cxn>
                    <a:cxn ang="0">
                      <a:pos x="6" y="153"/>
                    </a:cxn>
                    <a:cxn ang="0">
                      <a:pos x="6" y="119"/>
                    </a:cxn>
                    <a:cxn ang="0">
                      <a:pos x="6" y="102"/>
                    </a:cxn>
                    <a:cxn ang="0">
                      <a:pos x="2" y="119"/>
                    </a:cxn>
                    <a:cxn ang="0">
                      <a:pos x="2" y="153"/>
                    </a:cxn>
                    <a:cxn ang="0">
                      <a:pos x="7" y="186"/>
                    </a:cxn>
                    <a:cxn ang="0">
                      <a:pos x="21" y="214"/>
                    </a:cxn>
                    <a:cxn ang="0">
                      <a:pos x="38" y="241"/>
                    </a:cxn>
                    <a:cxn ang="0">
                      <a:pos x="61" y="263"/>
                    </a:cxn>
                    <a:cxn ang="0">
                      <a:pos x="87" y="282"/>
                    </a:cxn>
                    <a:cxn ang="0">
                      <a:pos x="116" y="294"/>
                    </a:cxn>
                    <a:cxn ang="0">
                      <a:pos x="148" y="301"/>
                    </a:cxn>
                    <a:cxn ang="0">
                      <a:pos x="182" y="301"/>
                    </a:cxn>
                    <a:cxn ang="0">
                      <a:pos x="214" y="294"/>
                    </a:cxn>
                    <a:cxn ang="0">
                      <a:pos x="245" y="282"/>
                    </a:cxn>
                    <a:cxn ang="0">
                      <a:pos x="271" y="263"/>
                    </a:cxn>
                    <a:cxn ang="0">
                      <a:pos x="294" y="241"/>
                    </a:cxn>
                    <a:cxn ang="0">
                      <a:pos x="311" y="214"/>
                    </a:cxn>
                    <a:cxn ang="0">
                      <a:pos x="324" y="186"/>
                    </a:cxn>
                    <a:cxn ang="0">
                      <a:pos x="330" y="153"/>
                    </a:cxn>
                  </a:cxnLst>
                  <a:rect l="0" t="0" r="r" b="b"/>
                  <a:pathLst>
                    <a:path w="332" h="301">
                      <a:moveTo>
                        <a:pt x="332" y="136"/>
                      </a:moveTo>
                      <a:lnTo>
                        <a:pt x="330" y="116"/>
                      </a:lnTo>
                      <a:lnTo>
                        <a:pt x="326" y="95"/>
                      </a:lnTo>
                      <a:lnTo>
                        <a:pt x="319" y="76"/>
                      </a:lnTo>
                      <a:lnTo>
                        <a:pt x="311" y="57"/>
                      </a:lnTo>
                      <a:lnTo>
                        <a:pt x="300" y="40"/>
                      </a:lnTo>
                      <a:lnTo>
                        <a:pt x="288" y="24"/>
                      </a:lnTo>
                      <a:lnTo>
                        <a:pt x="273" y="11"/>
                      </a:lnTo>
                      <a:lnTo>
                        <a:pt x="258" y="0"/>
                      </a:lnTo>
                      <a:lnTo>
                        <a:pt x="256" y="2"/>
                      </a:lnTo>
                      <a:lnTo>
                        <a:pt x="256" y="2"/>
                      </a:lnTo>
                      <a:lnTo>
                        <a:pt x="271" y="15"/>
                      </a:lnTo>
                      <a:lnTo>
                        <a:pt x="284" y="28"/>
                      </a:lnTo>
                      <a:lnTo>
                        <a:pt x="296" y="43"/>
                      </a:lnTo>
                      <a:lnTo>
                        <a:pt x="307" y="59"/>
                      </a:lnTo>
                      <a:lnTo>
                        <a:pt x="315" y="78"/>
                      </a:lnTo>
                      <a:lnTo>
                        <a:pt x="320" y="97"/>
                      </a:lnTo>
                      <a:lnTo>
                        <a:pt x="324" y="116"/>
                      </a:lnTo>
                      <a:lnTo>
                        <a:pt x="326" y="136"/>
                      </a:lnTo>
                      <a:lnTo>
                        <a:pt x="326" y="153"/>
                      </a:lnTo>
                      <a:lnTo>
                        <a:pt x="322" y="169"/>
                      </a:lnTo>
                      <a:lnTo>
                        <a:pt x="319" y="184"/>
                      </a:lnTo>
                      <a:lnTo>
                        <a:pt x="313" y="199"/>
                      </a:lnTo>
                      <a:lnTo>
                        <a:pt x="307" y="212"/>
                      </a:lnTo>
                      <a:lnTo>
                        <a:pt x="300" y="225"/>
                      </a:lnTo>
                      <a:lnTo>
                        <a:pt x="290" y="239"/>
                      </a:lnTo>
                      <a:lnTo>
                        <a:pt x="279" y="250"/>
                      </a:lnTo>
                      <a:lnTo>
                        <a:pt x="267" y="260"/>
                      </a:lnTo>
                      <a:lnTo>
                        <a:pt x="256" y="269"/>
                      </a:lnTo>
                      <a:lnTo>
                        <a:pt x="243" y="277"/>
                      </a:lnTo>
                      <a:lnTo>
                        <a:pt x="227" y="284"/>
                      </a:lnTo>
                      <a:lnTo>
                        <a:pt x="214" y="290"/>
                      </a:lnTo>
                      <a:lnTo>
                        <a:pt x="197" y="294"/>
                      </a:lnTo>
                      <a:lnTo>
                        <a:pt x="182" y="296"/>
                      </a:lnTo>
                      <a:lnTo>
                        <a:pt x="165" y="298"/>
                      </a:lnTo>
                      <a:lnTo>
                        <a:pt x="150" y="296"/>
                      </a:lnTo>
                      <a:lnTo>
                        <a:pt x="133" y="294"/>
                      </a:lnTo>
                      <a:lnTo>
                        <a:pt x="117" y="290"/>
                      </a:lnTo>
                      <a:lnTo>
                        <a:pt x="102" y="284"/>
                      </a:lnTo>
                      <a:lnTo>
                        <a:pt x="89" y="277"/>
                      </a:lnTo>
                      <a:lnTo>
                        <a:pt x="76" y="269"/>
                      </a:lnTo>
                      <a:lnTo>
                        <a:pt x="62" y="260"/>
                      </a:lnTo>
                      <a:lnTo>
                        <a:pt x="51" y="250"/>
                      </a:lnTo>
                      <a:lnTo>
                        <a:pt x="42" y="239"/>
                      </a:lnTo>
                      <a:lnTo>
                        <a:pt x="32" y="225"/>
                      </a:lnTo>
                      <a:lnTo>
                        <a:pt x="25" y="212"/>
                      </a:lnTo>
                      <a:lnTo>
                        <a:pt x="17" y="199"/>
                      </a:lnTo>
                      <a:lnTo>
                        <a:pt x="11" y="184"/>
                      </a:lnTo>
                      <a:lnTo>
                        <a:pt x="7" y="169"/>
                      </a:lnTo>
                      <a:lnTo>
                        <a:pt x="6" y="153"/>
                      </a:lnTo>
                      <a:lnTo>
                        <a:pt x="6" y="136"/>
                      </a:lnTo>
                      <a:lnTo>
                        <a:pt x="6" y="119"/>
                      </a:lnTo>
                      <a:lnTo>
                        <a:pt x="9" y="102"/>
                      </a:lnTo>
                      <a:lnTo>
                        <a:pt x="6" y="102"/>
                      </a:lnTo>
                      <a:lnTo>
                        <a:pt x="4" y="102"/>
                      </a:lnTo>
                      <a:lnTo>
                        <a:pt x="2" y="119"/>
                      </a:lnTo>
                      <a:lnTo>
                        <a:pt x="0" y="136"/>
                      </a:lnTo>
                      <a:lnTo>
                        <a:pt x="2" y="153"/>
                      </a:lnTo>
                      <a:lnTo>
                        <a:pt x="4" y="169"/>
                      </a:lnTo>
                      <a:lnTo>
                        <a:pt x="7" y="186"/>
                      </a:lnTo>
                      <a:lnTo>
                        <a:pt x="13" y="201"/>
                      </a:lnTo>
                      <a:lnTo>
                        <a:pt x="21" y="214"/>
                      </a:lnTo>
                      <a:lnTo>
                        <a:pt x="28" y="229"/>
                      </a:lnTo>
                      <a:lnTo>
                        <a:pt x="38" y="241"/>
                      </a:lnTo>
                      <a:lnTo>
                        <a:pt x="49" y="254"/>
                      </a:lnTo>
                      <a:lnTo>
                        <a:pt x="61" y="263"/>
                      </a:lnTo>
                      <a:lnTo>
                        <a:pt x="74" y="273"/>
                      </a:lnTo>
                      <a:lnTo>
                        <a:pt x="87" y="282"/>
                      </a:lnTo>
                      <a:lnTo>
                        <a:pt x="100" y="288"/>
                      </a:lnTo>
                      <a:lnTo>
                        <a:pt x="116" y="294"/>
                      </a:lnTo>
                      <a:lnTo>
                        <a:pt x="133" y="298"/>
                      </a:lnTo>
                      <a:lnTo>
                        <a:pt x="148" y="301"/>
                      </a:lnTo>
                      <a:lnTo>
                        <a:pt x="165" y="301"/>
                      </a:lnTo>
                      <a:lnTo>
                        <a:pt x="182" y="301"/>
                      </a:lnTo>
                      <a:lnTo>
                        <a:pt x="199" y="298"/>
                      </a:lnTo>
                      <a:lnTo>
                        <a:pt x="214" y="294"/>
                      </a:lnTo>
                      <a:lnTo>
                        <a:pt x="229" y="288"/>
                      </a:lnTo>
                      <a:lnTo>
                        <a:pt x="245" y="282"/>
                      </a:lnTo>
                      <a:lnTo>
                        <a:pt x="258" y="273"/>
                      </a:lnTo>
                      <a:lnTo>
                        <a:pt x="271" y="263"/>
                      </a:lnTo>
                      <a:lnTo>
                        <a:pt x="283" y="254"/>
                      </a:lnTo>
                      <a:lnTo>
                        <a:pt x="294" y="241"/>
                      </a:lnTo>
                      <a:lnTo>
                        <a:pt x="303" y="229"/>
                      </a:lnTo>
                      <a:lnTo>
                        <a:pt x="311" y="214"/>
                      </a:lnTo>
                      <a:lnTo>
                        <a:pt x="319" y="201"/>
                      </a:lnTo>
                      <a:lnTo>
                        <a:pt x="324" y="186"/>
                      </a:lnTo>
                      <a:lnTo>
                        <a:pt x="328" y="169"/>
                      </a:lnTo>
                      <a:lnTo>
                        <a:pt x="330" y="153"/>
                      </a:lnTo>
                      <a:lnTo>
                        <a:pt x="332" y="136"/>
                      </a:lnTo>
                      <a:close/>
                    </a:path>
                  </a:pathLst>
                </a:custGeom>
                <a:solidFill>
                  <a:srgbClr val="DCDBE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825" name="Freeform 689"/>
                <p:cNvSpPr>
                  <a:spLocks/>
                </p:cNvSpPr>
                <p:nvPr/>
              </p:nvSpPr>
              <p:spPr bwMode="auto">
                <a:xfrm>
                  <a:off x="1675" y="2138"/>
                  <a:ext cx="326" cy="297"/>
                </a:xfrm>
                <a:custGeom>
                  <a:avLst/>
                  <a:gdLst/>
                  <a:ahLst/>
                  <a:cxnLst>
                    <a:cxn ang="0">
                      <a:pos x="326" y="114"/>
                    </a:cxn>
                    <a:cxn ang="0">
                      <a:pos x="315" y="74"/>
                    </a:cxn>
                    <a:cxn ang="0">
                      <a:pos x="296" y="40"/>
                    </a:cxn>
                    <a:cxn ang="0">
                      <a:pos x="271" y="11"/>
                    </a:cxn>
                    <a:cxn ang="0">
                      <a:pos x="254" y="0"/>
                    </a:cxn>
                    <a:cxn ang="0">
                      <a:pos x="267" y="13"/>
                    </a:cxn>
                    <a:cxn ang="0">
                      <a:pos x="292" y="41"/>
                    </a:cxn>
                    <a:cxn ang="0">
                      <a:pos x="311" y="76"/>
                    </a:cxn>
                    <a:cxn ang="0">
                      <a:pos x="320" y="114"/>
                    </a:cxn>
                    <a:cxn ang="0">
                      <a:pos x="320" y="150"/>
                    </a:cxn>
                    <a:cxn ang="0">
                      <a:pos x="315" y="182"/>
                    </a:cxn>
                    <a:cxn ang="0">
                      <a:pos x="303" y="210"/>
                    </a:cxn>
                    <a:cxn ang="0">
                      <a:pos x="286" y="235"/>
                    </a:cxn>
                    <a:cxn ang="0">
                      <a:pos x="263" y="256"/>
                    </a:cxn>
                    <a:cxn ang="0">
                      <a:pos x="239" y="273"/>
                    </a:cxn>
                    <a:cxn ang="0">
                      <a:pos x="210" y="286"/>
                    </a:cxn>
                    <a:cxn ang="0">
                      <a:pos x="180" y="292"/>
                    </a:cxn>
                    <a:cxn ang="0">
                      <a:pos x="148" y="292"/>
                    </a:cxn>
                    <a:cxn ang="0">
                      <a:pos x="117" y="286"/>
                    </a:cxn>
                    <a:cxn ang="0">
                      <a:pos x="89" y="273"/>
                    </a:cxn>
                    <a:cxn ang="0">
                      <a:pos x="62" y="256"/>
                    </a:cxn>
                    <a:cxn ang="0">
                      <a:pos x="41" y="235"/>
                    </a:cxn>
                    <a:cxn ang="0">
                      <a:pos x="24" y="210"/>
                    </a:cxn>
                    <a:cxn ang="0">
                      <a:pos x="13" y="182"/>
                    </a:cxn>
                    <a:cxn ang="0">
                      <a:pos x="5" y="150"/>
                    </a:cxn>
                    <a:cxn ang="0">
                      <a:pos x="5" y="117"/>
                    </a:cxn>
                    <a:cxn ang="0">
                      <a:pos x="7" y="100"/>
                    </a:cxn>
                    <a:cxn ang="0">
                      <a:pos x="2" y="117"/>
                    </a:cxn>
                    <a:cxn ang="0">
                      <a:pos x="2" y="151"/>
                    </a:cxn>
                    <a:cxn ang="0">
                      <a:pos x="7" y="182"/>
                    </a:cxn>
                    <a:cxn ang="0">
                      <a:pos x="21" y="212"/>
                    </a:cxn>
                    <a:cxn ang="0">
                      <a:pos x="38" y="239"/>
                    </a:cxn>
                    <a:cxn ang="0">
                      <a:pos x="60" y="260"/>
                    </a:cxn>
                    <a:cxn ang="0">
                      <a:pos x="85" y="277"/>
                    </a:cxn>
                    <a:cxn ang="0">
                      <a:pos x="115" y="290"/>
                    </a:cxn>
                    <a:cxn ang="0">
                      <a:pos x="148" y="296"/>
                    </a:cxn>
                    <a:cxn ang="0">
                      <a:pos x="180" y="296"/>
                    </a:cxn>
                    <a:cxn ang="0">
                      <a:pos x="212" y="290"/>
                    </a:cxn>
                    <a:cxn ang="0">
                      <a:pos x="241" y="277"/>
                    </a:cxn>
                    <a:cxn ang="0">
                      <a:pos x="267" y="260"/>
                    </a:cxn>
                    <a:cxn ang="0">
                      <a:pos x="290" y="239"/>
                    </a:cxn>
                    <a:cxn ang="0">
                      <a:pos x="307" y="212"/>
                    </a:cxn>
                    <a:cxn ang="0">
                      <a:pos x="318" y="182"/>
                    </a:cxn>
                    <a:cxn ang="0">
                      <a:pos x="326" y="151"/>
                    </a:cxn>
                  </a:cxnLst>
                  <a:rect l="0" t="0" r="r" b="b"/>
                  <a:pathLst>
                    <a:path w="326" h="297">
                      <a:moveTo>
                        <a:pt x="326" y="134"/>
                      </a:moveTo>
                      <a:lnTo>
                        <a:pt x="326" y="114"/>
                      </a:lnTo>
                      <a:lnTo>
                        <a:pt x="322" y="93"/>
                      </a:lnTo>
                      <a:lnTo>
                        <a:pt x="315" y="74"/>
                      </a:lnTo>
                      <a:lnTo>
                        <a:pt x="307" y="57"/>
                      </a:lnTo>
                      <a:lnTo>
                        <a:pt x="296" y="40"/>
                      </a:lnTo>
                      <a:lnTo>
                        <a:pt x="284" y="24"/>
                      </a:lnTo>
                      <a:lnTo>
                        <a:pt x="271" y="11"/>
                      </a:lnTo>
                      <a:lnTo>
                        <a:pt x="254" y="0"/>
                      </a:lnTo>
                      <a:lnTo>
                        <a:pt x="254" y="0"/>
                      </a:lnTo>
                      <a:lnTo>
                        <a:pt x="252" y="2"/>
                      </a:lnTo>
                      <a:lnTo>
                        <a:pt x="267" y="13"/>
                      </a:lnTo>
                      <a:lnTo>
                        <a:pt x="281" y="26"/>
                      </a:lnTo>
                      <a:lnTo>
                        <a:pt x="292" y="41"/>
                      </a:lnTo>
                      <a:lnTo>
                        <a:pt x="303" y="59"/>
                      </a:lnTo>
                      <a:lnTo>
                        <a:pt x="311" y="76"/>
                      </a:lnTo>
                      <a:lnTo>
                        <a:pt x="317" y="95"/>
                      </a:lnTo>
                      <a:lnTo>
                        <a:pt x="320" y="114"/>
                      </a:lnTo>
                      <a:lnTo>
                        <a:pt x="322" y="134"/>
                      </a:lnTo>
                      <a:lnTo>
                        <a:pt x="320" y="150"/>
                      </a:lnTo>
                      <a:lnTo>
                        <a:pt x="318" y="167"/>
                      </a:lnTo>
                      <a:lnTo>
                        <a:pt x="315" y="182"/>
                      </a:lnTo>
                      <a:lnTo>
                        <a:pt x="309" y="195"/>
                      </a:lnTo>
                      <a:lnTo>
                        <a:pt x="303" y="210"/>
                      </a:lnTo>
                      <a:lnTo>
                        <a:pt x="296" y="223"/>
                      </a:lnTo>
                      <a:lnTo>
                        <a:pt x="286" y="235"/>
                      </a:lnTo>
                      <a:lnTo>
                        <a:pt x="275" y="246"/>
                      </a:lnTo>
                      <a:lnTo>
                        <a:pt x="263" y="256"/>
                      </a:lnTo>
                      <a:lnTo>
                        <a:pt x="252" y="265"/>
                      </a:lnTo>
                      <a:lnTo>
                        <a:pt x="239" y="273"/>
                      </a:lnTo>
                      <a:lnTo>
                        <a:pt x="225" y="280"/>
                      </a:lnTo>
                      <a:lnTo>
                        <a:pt x="210" y="286"/>
                      </a:lnTo>
                      <a:lnTo>
                        <a:pt x="195" y="290"/>
                      </a:lnTo>
                      <a:lnTo>
                        <a:pt x="180" y="292"/>
                      </a:lnTo>
                      <a:lnTo>
                        <a:pt x="163" y="292"/>
                      </a:lnTo>
                      <a:lnTo>
                        <a:pt x="148" y="292"/>
                      </a:lnTo>
                      <a:lnTo>
                        <a:pt x="133" y="290"/>
                      </a:lnTo>
                      <a:lnTo>
                        <a:pt x="117" y="286"/>
                      </a:lnTo>
                      <a:lnTo>
                        <a:pt x="102" y="280"/>
                      </a:lnTo>
                      <a:lnTo>
                        <a:pt x="89" y="273"/>
                      </a:lnTo>
                      <a:lnTo>
                        <a:pt x="76" y="265"/>
                      </a:lnTo>
                      <a:lnTo>
                        <a:pt x="62" y="256"/>
                      </a:lnTo>
                      <a:lnTo>
                        <a:pt x="51" y="246"/>
                      </a:lnTo>
                      <a:lnTo>
                        <a:pt x="41" y="235"/>
                      </a:lnTo>
                      <a:lnTo>
                        <a:pt x="32" y="223"/>
                      </a:lnTo>
                      <a:lnTo>
                        <a:pt x="24" y="210"/>
                      </a:lnTo>
                      <a:lnTo>
                        <a:pt x="17" y="195"/>
                      </a:lnTo>
                      <a:lnTo>
                        <a:pt x="13" y="182"/>
                      </a:lnTo>
                      <a:lnTo>
                        <a:pt x="9" y="167"/>
                      </a:lnTo>
                      <a:lnTo>
                        <a:pt x="5" y="150"/>
                      </a:lnTo>
                      <a:lnTo>
                        <a:pt x="5" y="134"/>
                      </a:lnTo>
                      <a:lnTo>
                        <a:pt x="5" y="117"/>
                      </a:lnTo>
                      <a:lnTo>
                        <a:pt x="9" y="100"/>
                      </a:lnTo>
                      <a:lnTo>
                        <a:pt x="7" y="100"/>
                      </a:lnTo>
                      <a:lnTo>
                        <a:pt x="4" y="100"/>
                      </a:lnTo>
                      <a:lnTo>
                        <a:pt x="2" y="117"/>
                      </a:lnTo>
                      <a:lnTo>
                        <a:pt x="0" y="134"/>
                      </a:lnTo>
                      <a:lnTo>
                        <a:pt x="2" y="151"/>
                      </a:lnTo>
                      <a:lnTo>
                        <a:pt x="4" y="167"/>
                      </a:lnTo>
                      <a:lnTo>
                        <a:pt x="7" y="182"/>
                      </a:lnTo>
                      <a:lnTo>
                        <a:pt x="13" y="197"/>
                      </a:lnTo>
                      <a:lnTo>
                        <a:pt x="21" y="212"/>
                      </a:lnTo>
                      <a:lnTo>
                        <a:pt x="28" y="225"/>
                      </a:lnTo>
                      <a:lnTo>
                        <a:pt x="38" y="239"/>
                      </a:lnTo>
                      <a:lnTo>
                        <a:pt x="49" y="250"/>
                      </a:lnTo>
                      <a:lnTo>
                        <a:pt x="60" y="260"/>
                      </a:lnTo>
                      <a:lnTo>
                        <a:pt x="72" y="269"/>
                      </a:lnTo>
                      <a:lnTo>
                        <a:pt x="85" y="277"/>
                      </a:lnTo>
                      <a:lnTo>
                        <a:pt x="100" y="284"/>
                      </a:lnTo>
                      <a:lnTo>
                        <a:pt x="115" y="290"/>
                      </a:lnTo>
                      <a:lnTo>
                        <a:pt x="131" y="294"/>
                      </a:lnTo>
                      <a:lnTo>
                        <a:pt x="148" y="296"/>
                      </a:lnTo>
                      <a:lnTo>
                        <a:pt x="163" y="297"/>
                      </a:lnTo>
                      <a:lnTo>
                        <a:pt x="180" y="296"/>
                      </a:lnTo>
                      <a:lnTo>
                        <a:pt x="197" y="294"/>
                      </a:lnTo>
                      <a:lnTo>
                        <a:pt x="212" y="290"/>
                      </a:lnTo>
                      <a:lnTo>
                        <a:pt x="227" y="284"/>
                      </a:lnTo>
                      <a:lnTo>
                        <a:pt x="241" y="277"/>
                      </a:lnTo>
                      <a:lnTo>
                        <a:pt x="254" y="269"/>
                      </a:lnTo>
                      <a:lnTo>
                        <a:pt x="267" y="260"/>
                      </a:lnTo>
                      <a:lnTo>
                        <a:pt x="279" y="250"/>
                      </a:lnTo>
                      <a:lnTo>
                        <a:pt x="290" y="239"/>
                      </a:lnTo>
                      <a:lnTo>
                        <a:pt x="299" y="225"/>
                      </a:lnTo>
                      <a:lnTo>
                        <a:pt x="307" y="212"/>
                      </a:lnTo>
                      <a:lnTo>
                        <a:pt x="315" y="197"/>
                      </a:lnTo>
                      <a:lnTo>
                        <a:pt x="318" y="182"/>
                      </a:lnTo>
                      <a:lnTo>
                        <a:pt x="324" y="167"/>
                      </a:lnTo>
                      <a:lnTo>
                        <a:pt x="326" y="151"/>
                      </a:lnTo>
                      <a:lnTo>
                        <a:pt x="326" y="134"/>
                      </a:lnTo>
                      <a:close/>
                    </a:path>
                  </a:pathLst>
                </a:custGeom>
                <a:solidFill>
                  <a:srgbClr val="DCDBE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826" name="Freeform 690"/>
                <p:cNvSpPr>
                  <a:spLocks/>
                </p:cNvSpPr>
                <p:nvPr/>
              </p:nvSpPr>
              <p:spPr bwMode="auto">
                <a:xfrm>
                  <a:off x="1679" y="2138"/>
                  <a:ext cx="320" cy="296"/>
                </a:xfrm>
                <a:custGeom>
                  <a:avLst/>
                  <a:gdLst/>
                  <a:ahLst/>
                  <a:cxnLst>
                    <a:cxn ang="0">
                      <a:pos x="318" y="114"/>
                    </a:cxn>
                    <a:cxn ang="0">
                      <a:pos x="309" y="76"/>
                    </a:cxn>
                    <a:cxn ang="0">
                      <a:pos x="290" y="41"/>
                    </a:cxn>
                    <a:cxn ang="0">
                      <a:pos x="265" y="13"/>
                    </a:cxn>
                    <a:cxn ang="0">
                      <a:pos x="248" y="2"/>
                    </a:cxn>
                    <a:cxn ang="0">
                      <a:pos x="261" y="15"/>
                    </a:cxn>
                    <a:cxn ang="0">
                      <a:pos x="286" y="43"/>
                    </a:cxn>
                    <a:cxn ang="0">
                      <a:pos x="305" y="76"/>
                    </a:cxn>
                    <a:cxn ang="0">
                      <a:pos x="314" y="114"/>
                    </a:cxn>
                    <a:cxn ang="0">
                      <a:pos x="314" y="150"/>
                    </a:cxn>
                    <a:cxn ang="0">
                      <a:pos x="309" y="180"/>
                    </a:cxn>
                    <a:cxn ang="0">
                      <a:pos x="297" y="208"/>
                    </a:cxn>
                    <a:cxn ang="0">
                      <a:pos x="280" y="233"/>
                    </a:cxn>
                    <a:cxn ang="0">
                      <a:pos x="259" y="254"/>
                    </a:cxn>
                    <a:cxn ang="0">
                      <a:pos x="235" y="271"/>
                    </a:cxn>
                    <a:cxn ang="0">
                      <a:pos x="206" y="284"/>
                    </a:cxn>
                    <a:cxn ang="0">
                      <a:pos x="176" y="290"/>
                    </a:cxn>
                    <a:cxn ang="0">
                      <a:pos x="144" y="290"/>
                    </a:cxn>
                    <a:cxn ang="0">
                      <a:pos x="113" y="284"/>
                    </a:cxn>
                    <a:cxn ang="0">
                      <a:pos x="85" y="271"/>
                    </a:cxn>
                    <a:cxn ang="0">
                      <a:pos x="60" y="254"/>
                    </a:cxn>
                    <a:cxn ang="0">
                      <a:pos x="39" y="233"/>
                    </a:cxn>
                    <a:cxn ang="0">
                      <a:pos x="22" y="208"/>
                    </a:cxn>
                    <a:cxn ang="0">
                      <a:pos x="11" y="180"/>
                    </a:cxn>
                    <a:cxn ang="0">
                      <a:pos x="3" y="150"/>
                    </a:cxn>
                    <a:cxn ang="0">
                      <a:pos x="5" y="117"/>
                    </a:cxn>
                    <a:cxn ang="0">
                      <a:pos x="5" y="100"/>
                    </a:cxn>
                    <a:cxn ang="0">
                      <a:pos x="0" y="117"/>
                    </a:cxn>
                    <a:cxn ang="0">
                      <a:pos x="0" y="151"/>
                    </a:cxn>
                    <a:cxn ang="0">
                      <a:pos x="5" y="182"/>
                    </a:cxn>
                    <a:cxn ang="0">
                      <a:pos x="19" y="210"/>
                    </a:cxn>
                    <a:cxn ang="0">
                      <a:pos x="36" y="237"/>
                    </a:cxn>
                    <a:cxn ang="0">
                      <a:pos x="56" y="258"/>
                    </a:cxn>
                    <a:cxn ang="0">
                      <a:pos x="83" y="275"/>
                    </a:cxn>
                    <a:cxn ang="0">
                      <a:pos x="111" y="288"/>
                    </a:cxn>
                    <a:cxn ang="0">
                      <a:pos x="144" y="294"/>
                    </a:cxn>
                    <a:cxn ang="0">
                      <a:pos x="176" y="294"/>
                    </a:cxn>
                    <a:cxn ang="0">
                      <a:pos x="208" y="288"/>
                    </a:cxn>
                    <a:cxn ang="0">
                      <a:pos x="237" y="275"/>
                    </a:cxn>
                    <a:cxn ang="0">
                      <a:pos x="261" y="258"/>
                    </a:cxn>
                    <a:cxn ang="0">
                      <a:pos x="284" y="237"/>
                    </a:cxn>
                    <a:cxn ang="0">
                      <a:pos x="301" y="210"/>
                    </a:cxn>
                    <a:cxn ang="0">
                      <a:pos x="313" y="182"/>
                    </a:cxn>
                    <a:cxn ang="0">
                      <a:pos x="320" y="151"/>
                    </a:cxn>
                  </a:cxnLst>
                  <a:rect l="0" t="0" r="r" b="b"/>
                  <a:pathLst>
                    <a:path w="320" h="296">
                      <a:moveTo>
                        <a:pt x="320" y="134"/>
                      </a:moveTo>
                      <a:lnTo>
                        <a:pt x="318" y="114"/>
                      </a:lnTo>
                      <a:lnTo>
                        <a:pt x="314" y="95"/>
                      </a:lnTo>
                      <a:lnTo>
                        <a:pt x="309" y="76"/>
                      </a:lnTo>
                      <a:lnTo>
                        <a:pt x="301" y="57"/>
                      </a:lnTo>
                      <a:lnTo>
                        <a:pt x="290" y="41"/>
                      </a:lnTo>
                      <a:lnTo>
                        <a:pt x="278" y="26"/>
                      </a:lnTo>
                      <a:lnTo>
                        <a:pt x="265" y="13"/>
                      </a:lnTo>
                      <a:lnTo>
                        <a:pt x="250" y="0"/>
                      </a:lnTo>
                      <a:lnTo>
                        <a:pt x="248" y="2"/>
                      </a:lnTo>
                      <a:lnTo>
                        <a:pt x="246" y="4"/>
                      </a:lnTo>
                      <a:lnTo>
                        <a:pt x="261" y="15"/>
                      </a:lnTo>
                      <a:lnTo>
                        <a:pt x="275" y="28"/>
                      </a:lnTo>
                      <a:lnTo>
                        <a:pt x="286" y="43"/>
                      </a:lnTo>
                      <a:lnTo>
                        <a:pt x="297" y="59"/>
                      </a:lnTo>
                      <a:lnTo>
                        <a:pt x="305" y="76"/>
                      </a:lnTo>
                      <a:lnTo>
                        <a:pt x="311" y="95"/>
                      </a:lnTo>
                      <a:lnTo>
                        <a:pt x="314" y="114"/>
                      </a:lnTo>
                      <a:lnTo>
                        <a:pt x="316" y="134"/>
                      </a:lnTo>
                      <a:lnTo>
                        <a:pt x="314" y="150"/>
                      </a:lnTo>
                      <a:lnTo>
                        <a:pt x="313" y="165"/>
                      </a:lnTo>
                      <a:lnTo>
                        <a:pt x="309" y="180"/>
                      </a:lnTo>
                      <a:lnTo>
                        <a:pt x="303" y="195"/>
                      </a:lnTo>
                      <a:lnTo>
                        <a:pt x="297" y="208"/>
                      </a:lnTo>
                      <a:lnTo>
                        <a:pt x="290" y="222"/>
                      </a:lnTo>
                      <a:lnTo>
                        <a:pt x="280" y="233"/>
                      </a:lnTo>
                      <a:lnTo>
                        <a:pt x="271" y="244"/>
                      </a:lnTo>
                      <a:lnTo>
                        <a:pt x="259" y="254"/>
                      </a:lnTo>
                      <a:lnTo>
                        <a:pt x="246" y="263"/>
                      </a:lnTo>
                      <a:lnTo>
                        <a:pt x="235" y="271"/>
                      </a:lnTo>
                      <a:lnTo>
                        <a:pt x="220" y="278"/>
                      </a:lnTo>
                      <a:lnTo>
                        <a:pt x="206" y="284"/>
                      </a:lnTo>
                      <a:lnTo>
                        <a:pt x="191" y="288"/>
                      </a:lnTo>
                      <a:lnTo>
                        <a:pt x="176" y="290"/>
                      </a:lnTo>
                      <a:lnTo>
                        <a:pt x="159" y="290"/>
                      </a:lnTo>
                      <a:lnTo>
                        <a:pt x="144" y="290"/>
                      </a:lnTo>
                      <a:lnTo>
                        <a:pt x="129" y="288"/>
                      </a:lnTo>
                      <a:lnTo>
                        <a:pt x="113" y="284"/>
                      </a:lnTo>
                      <a:lnTo>
                        <a:pt x="98" y="278"/>
                      </a:lnTo>
                      <a:lnTo>
                        <a:pt x="85" y="271"/>
                      </a:lnTo>
                      <a:lnTo>
                        <a:pt x="72" y="263"/>
                      </a:lnTo>
                      <a:lnTo>
                        <a:pt x="60" y="254"/>
                      </a:lnTo>
                      <a:lnTo>
                        <a:pt x="49" y="244"/>
                      </a:lnTo>
                      <a:lnTo>
                        <a:pt x="39" y="233"/>
                      </a:lnTo>
                      <a:lnTo>
                        <a:pt x="30" y="222"/>
                      </a:lnTo>
                      <a:lnTo>
                        <a:pt x="22" y="208"/>
                      </a:lnTo>
                      <a:lnTo>
                        <a:pt x="17" y="195"/>
                      </a:lnTo>
                      <a:lnTo>
                        <a:pt x="11" y="180"/>
                      </a:lnTo>
                      <a:lnTo>
                        <a:pt x="7" y="165"/>
                      </a:lnTo>
                      <a:lnTo>
                        <a:pt x="3" y="150"/>
                      </a:lnTo>
                      <a:lnTo>
                        <a:pt x="3" y="134"/>
                      </a:lnTo>
                      <a:lnTo>
                        <a:pt x="5" y="117"/>
                      </a:lnTo>
                      <a:lnTo>
                        <a:pt x="7" y="100"/>
                      </a:lnTo>
                      <a:lnTo>
                        <a:pt x="5" y="100"/>
                      </a:lnTo>
                      <a:lnTo>
                        <a:pt x="3" y="100"/>
                      </a:lnTo>
                      <a:lnTo>
                        <a:pt x="0" y="117"/>
                      </a:lnTo>
                      <a:lnTo>
                        <a:pt x="0" y="134"/>
                      </a:lnTo>
                      <a:lnTo>
                        <a:pt x="0" y="151"/>
                      </a:lnTo>
                      <a:lnTo>
                        <a:pt x="1" y="167"/>
                      </a:lnTo>
                      <a:lnTo>
                        <a:pt x="5" y="182"/>
                      </a:lnTo>
                      <a:lnTo>
                        <a:pt x="11" y="197"/>
                      </a:lnTo>
                      <a:lnTo>
                        <a:pt x="19" y="210"/>
                      </a:lnTo>
                      <a:lnTo>
                        <a:pt x="26" y="223"/>
                      </a:lnTo>
                      <a:lnTo>
                        <a:pt x="36" y="237"/>
                      </a:lnTo>
                      <a:lnTo>
                        <a:pt x="45" y="248"/>
                      </a:lnTo>
                      <a:lnTo>
                        <a:pt x="56" y="258"/>
                      </a:lnTo>
                      <a:lnTo>
                        <a:pt x="70" y="267"/>
                      </a:lnTo>
                      <a:lnTo>
                        <a:pt x="83" y="275"/>
                      </a:lnTo>
                      <a:lnTo>
                        <a:pt x="96" y="282"/>
                      </a:lnTo>
                      <a:lnTo>
                        <a:pt x="111" y="288"/>
                      </a:lnTo>
                      <a:lnTo>
                        <a:pt x="127" y="292"/>
                      </a:lnTo>
                      <a:lnTo>
                        <a:pt x="144" y="294"/>
                      </a:lnTo>
                      <a:lnTo>
                        <a:pt x="159" y="296"/>
                      </a:lnTo>
                      <a:lnTo>
                        <a:pt x="176" y="294"/>
                      </a:lnTo>
                      <a:lnTo>
                        <a:pt x="191" y="292"/>
                      </a:lnTo>
                      <a:lnTo>
                        <a:pt x="208" y="288"/>
                      </a:lnTo>
                      <a:lnTo>
                        <a:pt x="221" y="282"/>
                      </a:lnTo>
                      <a:lnTo>
                        <a:pt x="237" y="275"/>
                      </a:lnTo>
                      <a:lnTo>
                        <a:pt x="250" y="267"/>
                      </a:lnTo>
                      <a:lnTo>
                        <a:pt x="261" y="258"/>
                      </a:lnTo>
                      <a:lnTo>
                        <a:pt x="273" y="248"/>
                      </a:lnTo>
                      <a:lnTo>
                        <a:pt x="284" y="237"/>
                      </a:lnTo>
                      <a:lnTo>
                        <a:pt x="294" y="223"/>
                      </a:lnTo>
                      <a:lnTo>
                        <a:pt x="301" y="210"/>
                      </a:lnTo>
                      <a:lnTo>
                        <a:pt x="307" y="197"/>
                      </a:lnTo>
                      <a:lnTo>
                        <a:pt x="313" y="182"/>
                      </a:lnTo>
                      <a:lnTo>
                        <a:pt x="316" y="167"/>
                      </a:lnTo>
                      <a:lnTo>
                        <a:pt x="320" y="151"/>
                      </a:lnTo>
                      <a:lnTo>
                        <a:pt x="320" y="134"/>
                      </a:lnTo>
                      <a:close/>
                    </a:path>
                  </a:pathLst>
                </a:custGeom>
                <a:solidFill>
                  <a:srgbClr val="DCDBE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827" name="Freeform 691"/>
                <p:cNvSpPr>
                  <a:spLocks/>
                </p:cNvSpPr>
                <p:nvPr/>
              </p:nvSpPr>
              <p:spPr bwMode="auto">
                <a:xfrm>
                  <a:off x="1680" y="2140"/>
                  <a:ext cx="317" cy="290"/>
                </a:xfrm>
                <a:custGeom>
                  <a:avLst/>
                  <a:gdLst/>
                  <a:ahLst/>
                  <a:cxnLst>
                    <a:cxn ang="0">
                      <a:pos x="315" y="112"/>
                    </a:cxn>
                    <a:cxn ang="0">
                      <a:pos x="306" y="74"/>
                    </a:cxn>
                    <a:cxn ang="0">
                      <a:pos x="287" y="39"/>
                    </a:cxn>
                    <a:cxn ang="0">
                      <a:pos x="262" y="11"/>
                    </a:cxn>
                    <a:cxn ang="0">
                      <a:pos x="245" y="2"/>
                    </a:cxn>
                    <a:cxn ang="0">
                      <a:pos x="258" y="15"/>
                    </a:cxn>
                    <a:cxn ang="0">
                      <a:pos x="283" y="41"/>
                    </a:cxn>
                    <a:cxn ang="0">
                      <a:pos x="302" y="75"/>
                    </a:cxn>
                    <a:cxn ang="0">
                      <a:pos x="312" y="112"/>
                    </a:cxn>
                    <a:cxn ang="0">
                      <a:pos x="312" y="148"/>
                    </a:cxn>
                    <a:cxn ang="0">
                      <a:pos x="306" y="178"/>
                    </a:cxn>
                    <a:cxn ang="0">
                      <a:pos x="294" y="206"/>
                    </a:cxn>
                    <a:cxn ang="0">
                      <a:pos x="277" y="229"/>
                    </a:cxn>
                    <a:cxn ang="0">
                      <a:pos x="257" y="250"/>
                    </a:cxn>
                    <a:cxn ang="0">
                      <a:pos x="232" y="267"/>
                    </a:cxn>
                    <a:cxn ang="0">
                      <a:pos x="203" y="278"/>
                    </a:cxn>
                    <a:cxn ang="0">
                      <a:pos x="175" y="286"/>
                    </a:cxn>
                    <a:cxn ang="0">
                      <a:pos x="143" y="286"/>
                    </a:cxn>
                    <a:cxn ang="0">
                      <a:pos x="112" y="278"/>
                    </a:cxn>
                    <a:cxn ang="0">
                      <a:pos x="86" y="267"/>
                    </a:cxn>
                    <a:cxn ang="0">
                      <a:pos x="61" y="250"/>
                    </a:cxn>
                    <a:cxn ang="0">
                      <a:pos x="40" y="229"/>
                    </a:cxn>
                    <a:cxn ang="0">
                      <a:pos x="23" y="206"/>
                    </a:cxn>
                    <a:cxn ang="0">
                      <a:pos x="12" y="178"/>
                    </a:cxn>
                    <a:cxn ang="0">
                      <a:pos x="6" y="148"/>
                    </a:cxn>
                    <a:cxn ang="0">
                      <a:pos x="6" y="115"/>
                    </a:cxn>
                    <a:cxn ang="0">
                      <a:pos x="6" y="98"/>
                    </a:cxn>
                    <a:cxn ang="0">
                      <a:pos x="0" y="115"/>
                    </a:cxn>
                    <a:cxn ang="0">
                      <a:pos x="0" y="148"/>
                    </a:cxn>
                    <a:cxn ang="0">
                      <a:pos x="8" y="180"/>
                    </a:cxn>
                    <a:cxn ang="0">
                      <a:pos x="19" y="208"/>
                    </a:cxn>
                    <a:cxn ang="0">
                      <a:pos x="36" y="233"/>
                    </a:cxn>
                    <a:cxn ang="0">
                      <a:pos x="57" y="254"/>
                    </a:cxn>
                    <a:cxn ang="0">
                      <a:pos x="84" y="271"/>
                    </a:cxn>
                    <a:cxn ang="0">
                      <a:pos x="112" y="284"/>
                    </a:cxn>
                    <a:cxn ang="0">
                      <a:pos x="143" y="290"/>
                    </a:cxn>
                    <a:cxn ang="0">
                      <a:pos x="175" y="290"/>
                    </a:cxn>
                    <a:cxn ang="0">
                      <a:pos x="205" y="284"/>
                    </a:cxn>
                    <a:cxn ang="0">
                      <a:pos x="234" y="271"/>
                    </a:cxn>
                    <a:cxn ang="0">
                      <a:pos x="258" y="254"/>
                    </a:cxn>
                    <a:cxn ang="0">
                      <a:pos x="281" y="233"/>
                    </a:cxn>
                    <a:cxn ang="0">
                      <a:pos x="298" y="208"/>
                    </a:cxn>
                    <a:cxn ang="0">
                      <a:pos x="310" y="180"/>
                    </a:cxn>
                    <a:cxn ang="0">
                      <a:pos x="315" y="148"/>
                    </a:cxn>
                  </a:cxnLst>
                  <a:rect l="0" t="0" r="r" b="b"/>
                  <a:pathLst>
                    <a:path w="317" h="290">
                      <a:moveTo>
                        <a:pt x="317" y="132"/>
                      </a:moveTo>
                      <a:lnTo>
                        <a:pt x="315" y="112"/>
                      </a:lnTo>
                      <a:lnTo>
                        <a:pt x="312" y="93"/>
                      </a:lnTo>
                      <a:lnTo>
                        <a:pt x="306" y="74"/>
                      </a:lnTo>
                      <a:lnTo>
                        <a:pt x="298" y="57"/>
                      </a:lnTo>
                      <a:lnTo>
                        <a:pt x="287" y="39"/>
                      </a:lnTo>
                      <a:lnTo>
                        <a:pt x="276" y="24"/>
                      </a:lnTo>
                      <a:lnTo>
                        <a:pt x="262" y="11"/>
                      </a:lnTo>
                      <a:lnTo>
                        <a:pt x="247" y="0"/>
                      </a:lnTo>
                      <a:lnTo>
                        <a:pt x="245" y="2"/>
                      </a:lnTo>
                      <a:lnTo>
                        <a:pt x="243" y="3"/>
                      </a:lnTo>
                      <a:lnTo>
                        <a:pt x="258" y="15"/>
                      </a:lnTo>
                      <a:lnTo>
                        <a:pt x="272" y="28"/>
                      </a:lnTo>
                      <a:lnTo>
                        <a:pt x="283" y="41"/>
                      </a:lnTo>
                      <a:lnTo>
                        <a:pt x="293" y="58"/>
                      </a:lnTo>
                      <a:lnTo>
                        <a:pt x="302" y="75"/>
                      </a:lnTo>
                      <a:lnTo>
                        <a:pt x="308" y="93"/>
                      </a:lnTo>
                      <a:lnTo>
                        <a:pt x="312" y="112"/>
                      </a:lnTo>
                      <a:lnTo>
                        <a:pt x="312" y="132"/>
                      </a:lnTo>
                      <a:lnTo>
                        <a:pt x="312" y="148"/>
                      </a:lnTo>
                      <a:lnTo>
                        <a:pt x="310" y="163"/>
                      </a:lnTo>
                      <a:lnTo>
                        <a:pt x="306" y="178"/>
                      </a:lnTo>
                      <a:lnTo>
                        <a:pt x="300" y="191"/>
                      </a:lnTo>
                      <a:lnTo>
                        <a:pt x="294" y="206"/>
                      </a:lnTo>
                      <a:lnTo>
                        <a:pt x="287" y="218"/>
                      </a:lnTo>
                      <a:lnTo>
                        <a:pt x="277" y="229"/>
                      </a:lnTo>
                      <a:lnTo>
                        <a:pt x="268" y="240"/>
                      </a:lnTo>
                      <a:lnTo>
                        <a:pt x="257" y="250"/>
                      </a:lnTo>
                      <a:lnTo>
                        <a:pt x="245" y="259"/>
                      </a:lnTo>
                      <a:lnTo>
                        <a:pt x="232" y="267"/>
                      </a:lnTo>
                      <a:lnTo>
                        <a:pt x="219" y="275"/>
                      </a:lnTo>
                      <a:lnTo>
                        <a:pt x="203" y="278"/>
                      </a:lnTo>
                      <a:lnTo>
                        <a:pt x="190" y="282"/>
                      </a:lnTo>
                      <a:lnTo>
                        <a:pt x="175" y="286"/>
                      </a:lnTo>
                      <a:lnTo>
                        <a:pt x="158" y="286"/>
                      </a:lnTo>
                      <a:lnTo>
                        <a:pt x="143" y="286"/>
                      </a:lnTo>
                      <a:lnTo>
                        <a:pt x="128" y="282"/>
                      </a:lnTo>
                      <a:lnTo>
                        <a:pt x="112" y="278"/>
                      </a:lnTo>
                      <a:lnTo>
                        <a:pt x="99" y="275"/>
                      </a:lnTo>
                      <a:lnTo>
                        <a:pt x="86" y="267"/>
                      </a:lnTo>
                      <a:lnTo>
                        <a:pt x="73" y="259"/>
                      </a:lnTo>
                      <a:lnTo>
                        <a:pt x="61" y="250"/>
                      </a:lnTo>
                      <a:lnTo>
                        <a:pt x="50" y="240"/>
                      </a:lnTo>
                      <a:lnTo>
                        <a:pt x="40" y="229"/>
                      </a:lnTo>
                      <a:lnTo>
                        <a:pt x="31" y="218"/>
                      </a:lnTo>
                      <a:lnTo>
                        <a:pt x="23" y="206"/>
                      </a:lnTo>
                      <a:lnTo>
                        <a:pt x="18" y="191"/>
                      </a:lnTo>
                      <a:lnTo>
                        <a:pt x="12" y="178"/>
                      </a:lnTo>
                      <a:lnTo>
                        <a:pt x="8" y="163"/>
                      </a:lnTo>
                      <a:lnTo>
                        <a:pt x="6" y="148"/>
                      </a:lnTo>
                      <a:lnTo>
                        <a:pt x="4" y="132"/>
                      </a:lnTo>
                      <a:lnTo>
                        <a:pt x="6" y="115"/>
                      </a:lnTo>
                      <a:lnTo>
                        <a:pt x="8" y="98"/>
                      </a:lnTo>
                      <a:lnTo>
                        <a:pt x="6" y="98"/>
                      </a:lnTo>
                      <a:lnTo>
                        <a:pt x="4" y="98"/>
                      </a:lnTo>
                      <a:lnTo>
                        <a:pt x="0" y="115"/>
                      </a:lnTo>
                      <a:lnTo>
                        <a:pt x="0" y="132"/>
                      </a:lnTo>
                      <a:lnTo>
                        <a:pt x="0" y="148"/>
                      </a:lnTo>
                      <a:lnTo>
                        <a:pt x="4" y="165"/>
                      </a:lnTo>
                      <a:lnTo>
                        <a:pt x="8" y="180"/>
                      </a:lnTo>
                      <a:lnTo>
                        <a:pt x="12" y="193"/>
                      </a:lnTo>
                      <a:lnTo>
                        <a:pt x="19" y="208"/>
                      </a:lnTo>
                      <a:lnTo>
                        <a:pt x="27" y="221"/>
                      </a:lnTo>
                      <a:lnTo>
                        <a:pt x="36" y="233"/>
                      </a:lnTo>
                      <a:lnTo>
                        <a:pt x="46" y="244"/>
                      </a:lnTo>
                      <a:lnTo>
                        <a:pt x="57" y="254"/>
                      </a:lnTo>
                      <a:lnTo>
                        <a:pt x="71" y="263"/>
                      </a:lnTo>
                      <a:lnTo>
                        <a:pt x="84" y="271"/>
                      </a:lnTo>
                      <a:lnTo>
                        <a:pt x="97" y="278"/>
                      </a:lnTo>
                      <a:lnTo>
                        <a:pt x="112" y="284"/>
                      </a:lnTo>
                      <a:lnTo>
                        <a:pt x="128" y="288"/>
                      </a:lnTo>
                      <a:lnTo>
                        <a:pt x="143" y="290"/>
                      </a:lnTo>
                      <a:lnTo>
                        <a:pt x="158" y="290"/>
                      </a:lnTo>
                      <a:lnTo>
                        <a:pt x="175" y="290"/>
                      </a:lnTo>
                      <a:lnTo>
                        <a:pt x="190" y="288"/>
                      </a:lnTo>
                      <a:lnTo>
                        <a:pt x="205" y="284"/>
                      </a:lnTo>
                      <a:lnTo>
                        <a:pt x="220" y="278"/>
                      </a:lnTo>
                      <a:lnTo>
                        <a:pt x="234" y="271"/>
                      </a:lnTo>
                      <a:lnTo>
                        <a:pt x="247" y="263"/>
                      </a:lnTo>
                      <a:lnTo>
                        <a:pt x="258" y="254"/>
                      </a:lnTo>
                      <a:lnTo>
                        <a:pt x="270" y="244"/>
                      </a:lnTo>
                      <a:lnTo>
                        <a:pt x="281" y="233"/>
                      </a:lnTo>
                      <a:lnTo>
                        <a:pt x="291" y="221"/>
                      </a:lnTo>
                      <a:lnTo>
                        <a:pt x="298" y="208"/>
                      </a:lnTo>
                      <a:lnTo>
                        <a:pt x="304" y="193"/>
                      </a:lnTo>
                      <a:lnTo>
                        <a:pt x="310" y="180"/>
                      </a:lnTo>
                      <a:lnTo>
                        <a:pt x="313" y="165"/>
                      </a:lnTo>
                      <a:lnTo>
                        <a:pt x="315" y="148"/>
                      </a:lnTo>
                      <a:lnTo>
                        <a:pt x="317" y="132"/>
                      </a:lnTo>
                      <a:close/>
                    </a:path>
                  </a:pathLst>
                </a:custGeom>
                <a:solidFill>
                  <a:srgbClr val="DDDDE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828" name="Freeform 692"/>
                <p:cNvSpPr>
                  <a:spLocks/>
                </p:cNvSpPr>
                <p:nvPr/>
              </p:nvSpPr>
              <p:spPr bwMode="auto">
                <a:xfrm>
                  <a:off x="1682" y="2142"/>
                  <a:ext cx="313" cy="286"/>
                </a:xfrm>
                <a:custGeom>
                  <a:avLst/>
                  <a:gdLst/>
                  <a:ahLst/>
                  <a:cxnLst>
                    <a:cxn ang="0">
                      <a:pos x="311" y="110"/>
                    </a:cxn>
                    <a:cxn ang="0">
                      <a:pos x="302" y="72"/>
                    </a:cxn>
                    <a:cxn ang="0">
                      <a:pos x="283" y="39"/>
                    </a:cxn>
                    <a:cxn ang="0">
                      <a:pos x="258" y="11"/>
                    </a:cxn>
                    <a:cxn ang="0">
                      <a:pos x="241" y="1"/>
                    </a:cxn>
                    <a:cxn ang="0">
                      <a:pos x="255" y="15"/>
                    </a:cxn>
                    <a:cxn ang="0">
                      <a:pos x="279" y="41"/>
                    </a:cxn>
                    <a:cxn ang="0">
                      <a:pos x="298" y="73"/>
                    </a:cxn>
                    <a:cxn ang="0">
                      <a:pos x="308" y="111"/>
                    </a:cxn>
                    <a:cxn ang="0">
                      <a:pos x="308" y="146"/>
                    </a:cxn>
                    <a:cxn ang="0">
                      <a:pos x="302" y="176"/>
                    </a:cxn>
                    <a:cxn ang="0">
                      <a:pos x="291" y="202"/>
                    </a:cxn>
                    <a:cxn ang="0">
                      <a:pos x="274" y="227"/>
                    </a:cxn>
                    <a:cxn ang="0">
                      <a:pos x="253" y="248"/>
                    </a:cxn>
                    <a:cxn ang="0">
                      <a:pos x="228" y="263"/>
                    </a:cxn>
                    <a:cxn ang="0">
                      <a:pos x="201" y="274"/>
                    </a:cxn>
                    <a:cxn ang="0">
                      <a:pos x="173" y="280"/>
                    </a:cxn>
                    <a:cxn ang="0">
                      <a:pos x="141" y="280"/>
                    </a:cxn>
                    <a:cxn ang="0">
                      <a:pos x="112" y="274"/>
                    </a:cxn>
                    <a:cxn ang="0">
                      <a:pos x="84" y="263"/>
                    </a:cxn>
                    <a:cxn ang="0">
                      <a:pos x="61" y="248"/>
                    </a:cxn>
                    <a:cxn ang="0">
                      <a:pos x="40" y="227"/>
                    </a:cxn>
                    <a:cxn ang="0">
                      <a:pos x="23" y="202"/>
                    </a:cxn>
                    <a:cxn ang="0">
                      <a:pos x="12" y="176"/>
                    </a:cxn>
                    <a:cxn ang="0">
                      <a:pos x="6" y="146"/>
                    </a:cxn>
                    <a:cxn ang="0">
                      <a:pos x="6" y="113"/>
                    </a:cxn>
                    <a:cxn ang="0">
                      <a:pos x="6" y="96"/>
                    </a:cxn>
                    <a:cxn ang="0">
                      <a:pos x="2" y="113"/>
                    </a:cxn>
                    <a:cxn ang="0">
                      <a:pos x="0" y="146"/>
                    </a:cxn>
                    <a:cxn ang="0">
                      <a:pos x="8" y="176"/>
                    </a:cxn>
                    <a:cxn ang="0">
                      <a:pos x="19" y="204"/>
                    </a:cxn>
                    <a:cxn ang="0">
                      <a:pos x="36" y="229"/>
                    </a:cxn>
                    <a:cxn ang="0">
                      <a:pos x="57" y="250"/>
                    </a:cxn>
                    <a:cxn ang="0">
                      <a:pos x="82" y="267"/>
                    </a:cxn>
                    <a:cxn ang="0">
                      <a:pos x="110" y="280"/>
                    </a:cxn>
                    <a:cxn ang="0">
                      <a:pos x="141" y="286"/>
                    </a:cxn>
                    <a:cxn ang="0">
                      <a:pos x="173" y="286"/>
                    </a:cxn>
                    <a:cxn ang="0">
                      <a:pos x="203" y="280"/>
                    </a:cxn>
                    <a:cxn ang="0">
                      <a:pos x="232" y="267"/>
                    </a:cxn>
                    <a:cxn ang="0">
                      <a:pos x="256" y="250"/>
                    </a:cxn>
                    <a:cxn ang="0">
                      <a:pos x="277" y="229"/>
                    </a:cxn>
                    <a:cxn ang="0">
                      <a:pos x="294" y="204"/>
                    </a:cxn>
                    <a:cxn ang="0">
                      <a:pos x="306" y="176"/>
                    </a:cxn>
                    <a:cxn ang="0">
                      <a:pos x="311" y="146"/>
                    </a:cxn>
                  </a:cxnLst>
                  <a:rect l="0" t="0" r="r" b="b"/>
                  <a:pathLst>
                    <a:path w="313" h="286">
                      <a:moveTo>
                        <a:pt x="313" y="130"/>
                      </a:moveTo>
                      <a:lnTo>
                        <a:pt x="311" y="110"/>
                      </a:lnTo>
                      <a:lnTo>
                        <a:pt x="308" y="91"/>
                      </a:lnTo>
                      <a:lnTo>
                        <a:pt x="302" y="72"/>
                      </a:lnTo>
                      <a:lnTo>
                        <a:pt x="294" y="55"/>
                      </a:lnTo>
                      <a:lnTo>
                        <a:pt x="283" y="39"/>
                      </a:lnTo>
                      <a:lnTo>
                        <a:pt x="272" y="24"/>
                      </a:lnTo>
                      <a:lnTo>
                        <a:pt x="258" y="11"/>
                      </a:lnTo>
                      <a:lnTo>
                        <a:pt x="243" y="0"/>
                      </a:lnTo>
                      <a:lnTo>
                        <a:pt x="241" y="1"/>
                      </a:lnTo>
                      <a:lnTo>
                        <a:pt x="239" y="3"/>
                      </a:lnTo>
                      <a:lnTo>
                        <a:pt x="255" y="15"/>
                      </a:lnTo>
                      <a:lnTo>
                        <a:pt x="268" y="28"/>
                      </a:lnTo>
                      <a:lnTo>
                        <a:pt x="279" y="41"/>
                      </a:lnTo>
                      <a:lnTo>
                        <a:pt x="289" y="56"/>
                      </a:lnTo>
                      <a:lnTo>
                        <a:pt x="298" y="73"/>
                      </a:lnTo>
                      <a:lnTo>
                        <a:pt x="304" y="92"/>
                      </a:lnTo>
                      <a:lnTo>
                        <a:pt x="308" y="111"/>
                      </a:lnTo>
                      <a:lnTo>
                        <a:pt x="308" y="130"/>
                      </a:lnTo>
                      <a:lnTo>
                        <a:pt x="308" y="146"/>
                      </a:lnTo>
                      <a:lnTo>
                        <a:pt x="306" y="161"/>
                      </a:lnTo>
                      <a:lnTo>
                        <a:pt x="302" y="176"/>
                      </a:lnTo>
                      <a:lnTo>
                        <a:pt x="296" y="189"/>
                      </a:lnTo>
                      <a:lnTo>
                        <a:pt x="291" y="202"/>
                      </a:lnTo>
                      <a:lnTo>
                        <a:pt x="283" y="216"/>
                      </a:lnTo>
                      <a:lnTo>
                        <a:pt x="274" y="227"/>
                      </a:lnTo>
                      <a:lnTo>
                        <a:pt x="264" y="237"/>
                      </a:lnTo>
                      <a:lnTo>
                        <a:pt x="253" y="248"/>
                      </a:lnTo>
                      <a:lnTo>
                        <a:pt x="241" y="256"/>
                      </a:lnTo>
                      <a:lnTo>
                        <a:pt x="228" y="263"/>
                      </a:lnTo>
                      <a:lnTo>
                        <a:pt x="215" y="271"/>
                      </a:lnTo>
                      <a:lnTo>
                        <a:pt x="201" y="274"/>
                      </a:lnTo>
                      <a:lnTo>
                        <a:pt x="186" y="278"/>
                      </a:lnTo>
                      <a:lnTo>
                        <a:pt x="173" y="280"/>
                      </a:lnTo>
                      <a:lnTo>
                        <a:pt x="156" y="282"/>
                      </a:lnTo>
                      <a:lnTo>
                        <a:pt x="141" y="280"/>
                      </a:lnTo>
                      <a:lnTo>
                        <a:pt x="126" y="278"/>
                      </a:lnTo>
                      <a:lnTo>
                        <a:pt x="112" y="274"/>
                      </a:lnTo>
                      <a:lnTo>
                        <a:pt x="97" y="271"/>
                      </a:lnTo>
                      <a:lnTo>
                        <a:pt x="84" y="263"/>
                      </a:lnTo>
                      <a:lnTo>
                        <a:pt x="72" y="256"/>
                      </a:lnTo>
                      <a:lnTo>
                        <a:pt x="61" y="248"/>
                      </a:lnTo>
                      <a:lnTo>
                        <a:pt x="50" y="237"/>
                      </a:lnTo>
                      <a:lnTo>
                        <a:pt x="40" y="227"/>
                      </a:lnTo>
                      <a:lnTo>
                        <a:pt x="31" y="216"/>
                      </a:lnTo>
                      <a:lnTo>
                        <a:pt x="23" y="202"/>
                      </a:lnTo>
                      <a:lnTo>
                        <a:pt x="17" y="189"/>
                      </a:lnTo>
                      <a:lnTo>
                        <a:pt x="12" y="176"/>
                      </a:lnTo>
                      <a:lnTo>
                        <a:pt x="8" y="161"/>
                      </a:lnTo>
                      <a:lnTo>
                        <a:pt x="6" y="146"/>
                      </a:lnTo>
                      <a:lnTo>
                        <a:pt x="4" y="130"/>
                      </a:lnTo>
                      <a:lnTo>
                        <a:pt x="6" y="113"/>
                      </a:lnTo>
                      <a:lnTo>
                        <a:pt x="8" y="96"/>
                      </a:lnTo>
                      <a:lnTo>
                        <a:pt x="6" y="96"/>
                      </a:lnTo>
                      <a:lnTo>
                        <a:pt x="4" y="96"/>
                      </a:lnTo>
                      <a:lnTo>
                        <a:pt x="2" y="113"/>
                      </a:lnTo>
                      <a:lnTo>
                        <a:pt x="0" y="130"/>
                      </a:lnTo>
                      <a:lnTo>
                        <a:pt x="0" y="146"/>
                      </a:lnTo>
                      <a:lnTo>
                        <a:pt x="4" y="161"/>
                      </a:lnTo>
                      <a:lnTo>
                        <a:pt x="8" y="176"/>
                      </a:lnTo>
                      <a:lnTo>
                        <a:pt x="14" y="191"/>
                      </a:lnTo>
                      <a:lnTo>
                        <a:pt x="19" y="204"/>
                      </a:lnTo>
                      <a:lnTo>
                        <a:pt x="27" y="218"/>
                      </a:lnTo>
                      <a:lnTo>
                        <a:pt x="36" y="229"/>
                      </a:lnTo>
                      <a:lnTo>
                        <a:pt x="46" y="240"/>
                      </a:lnTo>
                      <a:lnTo>
                        <a:pt x="57" y="250"/>
                      </a:lnTo>
                      <a:lnTo>
                        <a:pt x="69" y="259"/>
                      </a:lnTo>
                      <a:lnTo>
                        <a:pt x="82" y="267"/>
                      </a:lnTo>
                      <a:lnTo>
                        <a:pt x="95" y="274"/>
                      </a:lnTo>
                      <a:lnTo>
                        <a:pt x="110" y="280"/>
                      </a:lnTo>
                      <a:lnTo>
                        <a:pt x="126" y="284"/>
                      </a:lnTo>
                      <a:lnTo>
                        <a:pt x="141" y="286"/>
                      </a:lnTo>
                      <a:lnTo>
                        <a:pt x="156" y="286"/>
                      </a:lnTo>
                      <a:lnTo>
                        <a:pt x="173" y="286"/>
                      </a:lnTo>
                      <a:lnTo>
                        <a:pt x="188" y="284"/>
                      </a:lnTo>
                      <a:lnTo>
                        <a:pt x="203" y="280"/>
                      </a:lnTo>
                      <a:lnTo>
                        <a:pt x="217" y="274"/>
                      </a:lnTo>
                      <a:lnTo>
                        <a:pt x="232" y="267"/>
                      </a:lnTo>
                      <a:lnTo>
                        <a:pt x="243" y="259"/>
                      </a:lnTo>
                      <a:lnTo>
                        <a:pt x="256" y="250"/>
                      </a:lnTo>
                      <a:lnTo>
                        <a:pt x="268" y="240"/>
                      </a:lnTo>
                      <a:lnTo>
                        <a:pt x="277" y="229"/>
                      </a:lnTo>
                      <a:lnTo>
                        <a:pt x="287" y="218"/>
                      </a:lnTo>
                      <a:lnTo>
                        <a:pt x="294" y="204"/>
                      </a:lnTo>
                      <a:lnTo>
                        <a:pt x="300" y="191"/>
                      </a:lnTo>
                      <a:lnTo>
                        <a:pt x="306" y="176"/>
                      </a:lnTo>
                      <a:lnTo>
                        <a:pt x="310" y="161"/>
                      </a:lnTo>
                      <a:lnTo>
                        <a:pt x="311" y="146"/>
                      </a:lnTo>
                      <a:lnTo>
                        <a:pt x="313" y="130"/>
                      </a:lnTo>
                      <a:close/>
                    </a:path>
                  </a:pathLst>
                </a:custGeom>
                <a:solidFill>
                  <a:srgbClr val="DDDDE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829" name="Freeform 693"/>
                <p:cNvSpPr>
                  <a:spLocks/>
                </p:cNvSpPr>
                <p:nvPr/>
              </p:nvSpPr>
              <p:spPr bwMode="auto">
                <a:xfrm>
                  <a:off x="1684" y="2143"/>
                  <a:ext cx="308" cy="283"/>
                </a:xfrm>
                <a:custGeom>
                  <a:avLst/>
                  <a:gdLst/>
                  <a:ahLst/>
                  <a:cxnLst>
                    <a:cxn ang="0">
                      <a:pos x="308" y="109"/>
                    </a:cxn>
                    <a:cxn ang="0">
                      <a:pos x="298" y="72"/>
                    </a:cxn>
                    <a:cxn ang="0">
                      <a:pos x="279" y="38"/>
                    </a:cxn>
                    <a:cxn ang="0">
                      <a:pos x="254" y="12"/>
                    </a:cxn>
                    <a:cxn ang="0">
                      <a:pos x="237" y="2"/>
                    </a:cxn>
                    <a:cxn ang="0">
                      <a:pos x="251" y="16"/>
                    </a:cxn>
                    <a:cxn ang="0">
                      <a:pos x="275" y="42"/>
                    </a:cxn>
                    <a:cxn ang="0">
                      <a:pos x="292" y="74"/>
                    </a:cxn>
                    <a:cxn ang="0">
                      <a:pos x="302" y="110"/>
                    </a:cxn>
                    <a:cxn ang="0">
                      <a:pos x="304" y="145"/>
                    </a:cxn>
                    <a:cxn ang="0">
                      <a:pos x="298" y="173"/>
                    </a:cxn>
                    <a:cxn ang="0">
                      <a:pos x="287" y="200"/>
                    </a:cxn>
                    <a:cxn ang="0">
                      <a:pos x="270" y="224"/>
                    </a:cxn>
                    <a:cxn ang="0">
                      <a:pos x="249" y="245"/>
                    </a:cxn>
                    <a:cxn ang="0">
                      <a:pos x="226" y="260"/>
                    </a:cxn>
                    <a:cxn ang="0">
                      <a:pos x="199" y="272"/>
                    </a:cxn>
                    <a:cxn ang="0">
                      <a:pos x="169" y="277"/>
                    </a:cxn>
                    <a:cxn ang="0">
                      <a:pos x="139" y="277"/>
                    </a:cxn>
                    <a:cxn ang="0">
                      <a:pos x="110" y="272"/>
                    </a:cxn>
                    <a:cxn ang="0">
                      <a:pos x="84" y="260"/>
                    </a:cxn>
                    <a:cxn ang="0">
                      <a:pos x="59" y="245"/>
                    </a:cxn>
                    <a:cxn ang="0">
                      <a:pos x="40" y="224"/>
                    </a:cxn>
                    <a:cxn ang="0">
                      <a:pos x="23" y="200"/>
                    </a:cxn>
                    <a:cxn ang="0">
                      <a:pos x="12" y="173"/>
                    </a:cxn>
                    <a:cxn ang="0">
                      <a:pos x="6" y="145"/>
                    </a:cxn>
                    <a:cxn ang="0">
                      <a:pos x="6" y="112"/>
                    </a:cxn>
                    <a:cxn ang="0">
                      <a:pos x="6" y="95"/>
                    </a:cxn>
                    <a:cxn ang="0">
                      <a:pos x="2" y="112"/>
                    </a:cxn>
                    <a:cxn ang="0">
                      <a:pos x="2" y="145"/>
                    </a:cxn>
                    <a:cxn ang="0">
                      <a:pos x="8" y="175"/>
                    </a:cxn>
                    <a:cxn ang="0">
                      <a:pos x="19" y="203"/>
                    </a:cxn>
                    <a:cxn ang="0">
                      <a:pos x="36" y="226"/>
                    </a:cxn>
                    <a:cxn ang="0">
                      <a:pos x="57" y="247"/>
                    </a:cxn>
                    <a:cxn ang="0">
                      <a:pos x="82" y="264"/>
                    </a:cxn>
                    <a:cxn ang="0">
                      <a:pos x="108" y="275"/>
                    </a:cxn>
                    <a:cxn ang="0">
                      <a:pos x="139" y="283"/>
                    </a:cxn>
                    <a:cxn ang="0">
                      <a:pos x="171" y="283"/>
                    </a:cxn>
                    <a:cxn ang="0">
                      <a:pos x="199" y="275"/>
                    </a:cxn>
                    <a:cxn ang="0">
                      <a:pos x="228" y="264"/>
                    </a:cxn>
                    <a:cxn ang="0">
                      <a:pos x="253" y="247"/>
                    </a:cxn>
                    <a:cxn ang="0">
                      <a:pos x="273" y="226"/>
                    </a:cxn>
                    <a:cxn ang="0">
                      <a:pos x="290" y="203"/>
                    </a:cxn>
                    <a:cxn ang="0">
                      <a:pos x="302" y="175"/>
                    </a:cxn>
                    <a:cxn ang="0">
                      <a:pos x="308" y="145"/>
                    </a:cxn>
                  </a:cxnLst>
                  <a:rect l="0" t="0" r="r" b="b"/>
                  <a:pathLst>
                    <a:path w="308" h="283">
                      <a:moveTo>
                        <a:pt x="308" y="129"/>
                      </a:moveTo>
                      <a:lnTo>
                        <a:pt x="308" y="109"/>
                      </a:lnTo>
                      <a:lnTo>
                        <a:pt x="304" y="90"/>
                      </a:lnTo>
                      <a:lnTo>
                        <a:pt x="298" y="72"/>
                      </a:lnTo>
                      <a:lnTo>
                        <a:pt x="289" y="55"/>
                      </a:lnTo>
                      <a:lnTo>
                        <a:pt x="279" y="38"/>
                      </a:lnTo>
                      <a:lnTo>
                        <a:pt x="268" y="25"/>
                      </a:lnTo>
                      <a:lnTo>
                        <a:pt x="254" y="12"/>
                      </a:lnTo>
                      <a:lnTo>
                        <a:pt x="239" y="0"/>
                      </a:lnTo>
                      <a:lnTo>
                        <a:pt x="237" y="2"/>
                      </a:lnTo>
                      <a:lnTo>
                        <a:pt x="235" y="4"/>
                      </a:lnTo>
                      <a:lnTo>
                        <a:pt x="251" y="16"/>
                      </a:lnTo>
                      <a:lnTo>
                        <a:pt x="264" y="27"/>
                      </a:lnTo>
                      <a:lnTo>
                        <a:pt x="275" y="42"/>
                      </a:lnTo>
                      <a:lnTo>
                        <a:pt x="285" y="57"/>
                      </a:lnTo>
                      <a:lnTo>
                        <a:pt x="292" y="74"/>
                      </a:lnTo>
                      <a:lnTo>
                        <a:pt x="298" y="91"/>
                      </a:lnTo>
                      <a:lnTo>
                        <a:pt x="302" y="110"/>
                      </a:lnTo>
                      <a:lnTo>
                        <a:pt x="304" y="129"/>
                      </a:lnTo>
                      <a:lnTo>
                        <a:pt x="304" y="145"/>
                      </a:lnTo>
                      <a:lnTo>
                        <a:pt x="300" y="160"/>
                      </a:lnTo>
                      <a:lnTo>
                        <a:pt x="298" y="173"/>
                      </a:lnTo>
                      <a:lnTo>
                        <a:pt x="292" y="186"/>
                      </a:lnTo>
                      <a:lnTo>
                        <a:pt x="287" y="200"/>
                      </a:lnTo>
                      <a:lnTo>
                        <a:pt x="279" y="213"/>
                      </a:lnTo>
                      <a:lnTo>
                        <a:pt x="270" y="224"/>
                      </a:lnTo>
                      <a:lnTo>
                        <a:pt x="260" y="236"/>
                      </a:lnTo>
                      <a:lnTo>
                        <a:pt x="249" y="245"/>
                      </a:lnTo>
                      <a:lnTo>
                        <a:pt x="237" y="253"/>
                      </a:lnTo>
                      <a:lnTo>
                        <a:pt x="226" y="260"/>
                      </a:lnTo>
                      <a:lnTo>
                        <a:pt x="213" y="266"/>
                      </a:lnTo>
                      <a:lnTo>
                        <a:pt x="199" y="272"/>
                      </a:lnTo>
                      <a:lnTo>
                        <a:pt x="184" y="275"/>
                      </a:lnTo>
                      <a:lnTo>
                        <a:pt x="169" y="277"/>
                      </a:lnTo>
                      <a:lnTo>
                        <a:pt x="154" y="279"/>
                      </a:lnTo>
                      <a:lnTo>
                        <a:pt x="139" y="277"/>
                      </a:lnTo>
                      <a:lnTo>
                        <a:pt x="124" y="275"/>
                      </a:lnTo>
                      <a:lnTo>
                        <a:pt x="110" y="272"/>
                      </a:lnTo>
                      <a:lnTo>
                        <a:pt x="97" y="266"/>
                      </a:lnTo>
                      <a:lnTo>
                        <a:pt x="84" y="260"/>
                      </a:lnTo>
                      <a:lnTo>
                        <a:pt x="70" y="253"/>
                      </a:lnTo>
                      <a:lnTo>
                        <a:pt x="59" y="245"/>
                      </a:lnTo>
                      <a:lnTo>
                        <a:pt x="50" y="236"/>
                      </a:lnTo>
                      <a:lnTo>
                        <a:pt x="40" y="224"/>
                      </a:lnTo>
                      <a:lnTo>
                        <a:pt x="31" y="213"/>
                      </a:lnTo>
                      <a:lnTo>
                        <a:pt x="23" y="200"/>
                      </a:lnTo>
                      <a:lnTo>
                        <a:pt x="17" y="186"/>
                      </a:lnTo>
                      <a:lnTo>
                        <a:pt x="12" y="173"/>
                      </a:lnTo>
                      <a:lnTo>
                        <a:pt x="8" y="160"/>
                      </a:lnTo>
                      <a:lnTo>
                        <a:pt x="6" y="145"/>
                      </a:lnTo>
                      <a:lnTo>
                        <a:pt x="6" y="129"/>
                      </a:lnTo>
                      <a:lnTo>
                        <a:pt x="6" y="112"/>
                      </a:lnTo>
                      <a:lnTo>
                        <a:pt x="10" y="95"/>
                      </a:lnTo>
                      <a:lnTo>
                        <a:pt x="6" y="95"/>
                      </a:lnTo>
                      <a:lnTo>
                        <a:pt x="4" y="95"/>
                      </a:lnTo>
                      <a:lnTo>
                        <a:pt x="2" y="112"/>
                      </a:lnTo>
                      <a:lnTo>
                        <a:pt x="0" y="129"/>
                      </a:lnTo>
                      <a:lnTo>
                        <a:pt x="2" y="145"/>
                      </a:lnTo>
                      <a:lnTo>
                        <a:pt x="4" y="160"/>
                      </a:lnTo>
                      <a:lnTo>
                        <a:pt x="8" y="175"/>
                      </a:lnTo>
                      <a:lnTo>
                        <a:pt x="14" y="188"/>
                      </a:lnTo>
                      <a:lnTo>
                        <a:pt x="19" y="203"/>
                      </a:lnTo>
                      <a:lnTo>
                        <a:pt x="27" y="215"/>
                      </a:lnTo>
                      <a:lnTo>
                        <a:pt x="36" y="226"/>
                      </a:lnTo>
                      <a:lnTo>
                        <a:pt x="46" y="237"/>
                      </a:lnTo>
                      <a:lnTo>
                        <a:pt x="57" y="247"/>
                      </a:lnTo>
                      <a:lnTo>
                        <a:pt x="69" y="256"/>
                      </a:lnTo>
                      <a:lnTo>
                        <a:pt x="82" y="264"/>
                      </a:lnTo>
                      <a:lnTo>
                        <a:pt x="95" y="272"/>
                      </a:lnTo>
                      <a:lnTo>
                        <a:pt x="108" y="275"/>
                      </a:lnTo>
                      <a:lnTo>
                        <a:pt x="124" y="279"/>
                      </a:lnTo>
                      <a:lnTo>
                        <a:pt x="139" y="283"/>
                      </a:lnTo>
                      <a:lnTo>
                        <a:pt x="154" y="283"/>
                      </a:lnTo>
                      <a:lnTo>
                        <a:pt x="171" y="283"/>
                      </a:lnTo>
                      <a:lnTo>
                        <a:pt x="186" y="279"/>
                      </a:lnTo>
                      <a:lnTo>
                        <a:pt x="199" y="275"/>
                      </a:lnTo>
                      <a:lnTo>
                        <a:pt x="215" y="272"/>
                      </a:lnTo>
                      <a:lnTo>
                        <a:pt x="228" y="264"/>
                      </a:lnTo>
                      <a:lnTo>
                        <a:pt x="241" y="256"/>
                      </a:lnTo>
                      <a:lnTo>
                        <a:pt x="253" y="247"/>
                      </a:lnTo>
                      <a:lnTo>
                        <a:pt x="264" y="237"/>
                      </a:lnTo>
                      <a:lnTo>
                        <a:pt x="273" y="226"/>
                      </a:lnTo>
                      <a:lnTo>
                        <a:pt x="283" y="215"/>
                      </a:lnTo>
                      <a:lnTo>
                        <a:pt x="290" y="203"/>
                      </a:lnTo>
                      <a:lnTo>
                        <a:pt x="296" y="188"/>
                      </a:lnTo>
                      <a:lnTo>
                        <a:pt x="302" y="175"/>
                      </a:lnTo>
                      <a:lnTo>
                        <a:pt x="306" y="160"/>
                      </a:lnTo>
                      <a:lnTo>
                        <a:pt x="308" y="145"/>
                      </a:lnTo>
                      <a:lnTo>
                        <a:pt x="308" y="129"/>
                      </a:lnTo>
                      <a:close/>
                    </a:path>
                  </a:pathLst>
                </a:custGeom>
                <a:solidFill>
                  <a:srgbClr val="DDDDE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830" name="Freeform 694"/>
                <p:cNvSpPr>
                  <a:spLocks/>
                </p:cNvSpPr>
                <p:nvPr/>
              </p:nvSpPr>
              <p:spPr bwMode="auto">
                <a:xfrm>
                  <a:off x="1686" y="2145"/>
                  <a:ext cx="304" cy="279"/>
                </a:xfrm>
                <a:custGeom>
                  <a:avLst/>
                  <a:gdLst/>
                  <a:ahLst/>
                  <a:cxnLst>
                    <a:cxn ang="0">
                      <a:pos x="304" y="108"/>
                    </a:cxn>
                    <a:cxn ang="0">
                      <a:pos x="294" y="70"/>
                    </a:cxn>
                    <a:cxn ang="0">
                      <a:pos x="275" y="38"/>
                    </a:cxn>
                    <a:cxn ang="0">
                      <a:pos x="251" y="12"/>
                    </a:cxn>
                    <a:cxn ang="0">
                      <a:pos x="233" y="2"/>
                    </a:cxn>
                    <a:cxn ang="0">
                      <a:pos x="247" y="14"/>
                    </a:cxn>
                    <a:cxn ang="0">
                      <a:pos x="271" y="40"/>
                    </a:cxn>
                    <a:cxn ang="0">
                      <a:pos x="288" y="72"/>
                    </a:cxn>
                    <a:cxn ang="0">
                      <a:pos x="298" y="108"/>
                    </a:cxn>
                    <a:cxn ang="0">
                      <a:pos x="298" y="143"/>
                    </a:cxn>
                    <a:cxn ang="0">
                      <a:pos x="292" y="171"/>
                    </a:cxn>
                    <a:cxn ang="0">
                      <a:pos x="281" y="198"/>
                    </a:cxn>
                    <a:cxn ang="0">
                      <a:pos x="266" y="220"/>
                    </a:cxn>
                    <a:cxn ang="0">
                      <a:pos x="247" y="241"/>
                    </a:cxn>
                    <a:cxn ang="0">
                      <a:pos x="222" y="256"/>
                    </a:cxn>
                    <a:cxn ang="0">
                      <a:pos x="196" y="268"/>
                    </a:cxn>
                    <a:cxn ang="0">
                      <a:pos x="167" y="273"/>
                    </a:cxn>
                    <a:cxn ang="0">
                      <a:pos x="137" y="273"/>
                    </a:cxn>
                    <a:cxn ang="0">
                      <a:pos x="108" y="268"/>
                    </a:cxn>
                    <a:cxn ang="0">
                      <a:pos x="82" y="256"/>
                    </a:cxn>
                    <a:cxn ang="0">
                      <a:pos x="59" y="241"/>
                    </a:cxn>
                    <a:cxn ang="0">
                      <a:pos x="40" y="220"/>
                    </a:cxn>
                    <a:cxn ang="0">
                      <a:pos x="23" y="198"/>
                    </a:cxn>
                    <a:cxn ang="0">
                      <a:pos x="12" y="171"/>
                    </a:cxn>
                    <a:cxn ang="0">
                      <a:pos x="6" y="143"/>
                    </a:cxn>
                    <a:cxn ang="0">
                      <a:pos x="6" y="110"/>
                    </a:cxn>
                    <a:cxn ang="0">
                      <a:pos x="8" y="93"/>
                    </a:cxn>
                    <a:cxn ang="0">
                      <a:pos x="2" y="110"/>
                    </a:cxn>
                    <a:cxn ang="0">
                      <a:pos x="2" y="143"/>
                    </a:cxn>
                    <a:cxn ang="0">
                      <a:pos x="8" y="173"/>
                    </a:cxn>
                    <a:cxn ang="0">
                      <a:pos x="19" y="199"/>
                    </a:cxn>
                    <a:cxn ang="0">
                      <a:pos x="36" y="224"/>
                    </a:cxn>
                    <a:cxn ang="0">
                      <a:pos x="57" y="245"/>
                    </a:cxn>
                    <a:cxn ang="0">
                      <a:pos x="80" y="260"/>
                    </a:cxn>
                    <a:cxn ang="0">
                      <a:pos x="108" y="271"/>
                    </a:cxn>
                    <a:cxn ang="0">
                      <a:pos x="137" y="277"/>
                    </a:cxn>
                    <a:cxn ang="0">
                      <a:pos x="169" y="277"/>
                    </a:cxn>
                    <a:cxn ang="0">
                      <a:pos x="197" y="271"/>
                    </a:cxn>
                    <a:cxn ang="0">
                      <a:pos x="224" y="260"/>
                    </a:cxn>
                    <a:cxn ang="0">
                      <a:pos x="249" y="245"/>
                    </a:cxn>
                    <a:cxn ang="0">
                      <a:pos x="270" y="224"/>
                    </a:cxn>
                    <a:cxn ang="0">
                      <a:pos x="287" y="199"/>
                    </a:cxn>
                    <a:cxn ang="0">
                      <a:pos x="298" y="173"/>
                    </a:cxn>
                    <a:cxn ang="0">
                      <a:pos x="304" y="143"/>
                    </a:cxn>
                  </a:cxnLst>
                  <a:rect l="0" t="0" r="r" b="b"/>
                  <a:pathLst>
                    <a:path w="304" h="279">
                      <a:moveTo>
                        <a:pt x="304" y="127"/>
                      </a:moveTo>
                      <a:lnTo>
                        <a:pt x="304" y="108"/>
                      </a:lnTo>
                      <a:lnTo>
                        <a:pt x="300" y="89"/>
                      </a:lnTo>
                      <a:lnTo>
                        <a:pt x="294" y="70"/>
                      </a:lnTo>
                      <a:lnTo>
                        <a:pt x="285" y="53"/>
                      </a:lnTo>
                      <a:lnTo>
                        <a:pt x="275" y="38"/>
                      </a:lnTo>
                      <a:lnTo>
                        <a:pt x="264" y="25"/>
                      </a:lnTo>
                      <a:lnTo>
                        <a:pt x="251" y="12"/>
                      </a:lnTo>
                      <a:lnTo>
                        <a:pt x="235" y="0"/>
                      </a:lnTo>
                      <a:lnTo>
                        <a:pt x="233" y="2"/>
                      </a:lnTo>
                      <a:lnTo>
                        <a:pt x="233" y="4"/>
                      </a:lnTo>
                      <a:lnTo>
                        <a:pt x="247" y="14"/>
                      </a:lnTo>
                      <a:lnTo>
                        <a:pt x="260" y="27"/>
                      </a:lnTo>
                      <a:lnTo>
                        <a:pt x="271" y="40"/>
                      </a:lnTo>
                      <a:lnTo>
                        <a:pt x="281" y="55"/>
                      </a:lnTo>
                      <a:lnTo>
                        <a:pt x="288" y="72"/>
                      </a:lnTo>
                      <a:lnTo>
                        <a:pt x="294" y="89"/>
                      </a:lnTo>
                      <a:lnTo>
                        <a:pt x="298" y="108"/>
                      </a:lnTo>
                      <a:lnTo>
                        <a:pt x="300" y="127"/>
                      </a:lnTo>
                      <a:lnTo>
                        <a:pt x="298" y="143"/>
                      </a:lnTo>
                      <a:lnTo>
                        <a:pt x="296" y="156"/>
                      </a:lnTo>
                      <a:lnTo>
                        <a:pt x="292" y="171"/>
                      </a:lnTo>
                      <a:lnTo>
                        <a:pt x="288" y="184"/>
                      </a:lnTo>
                      <a:lnTo>
                        <a:pt x="281" y="198"/>
                      </a:lnTo>
                      <a:lnTo>
                        <a:pt x="275" y="209"/>
                      </a:lnTo>
                      <a:lnTo>
                        <a:pt x="266" y="220"/>
                      </a:lnTo>
                      <a:lnTo>
                        <a:pt x="256" y="232"/>
                      </a:lnTo>
                      <a:lnTo>
                        <a:pt x="247" y="241"/>
                      </a:lnTo>
                      <a:lnTo>
                        <a:pt x="235" y="249"/>
                      </a:lnTo>
                      <a:lnTo>
                        <a:pt x="222" y="256"/>
                      </a:lnTo>
                      <a:lnTo>
                        <a:pt x="211" y="262"/>
                      </a:lnTo>
                      <a:lnTo>
                        <a:pt x="196" y="268"/>
                      </a:lnTo>
                      <a:lnTo>
                        <a:pt x="182" y="271"/>
                      </a:lnTo>
                      <a:lnTo>
                        <a:pt x="167" y="273"/>
                      </a:lnTo>
                      <a:lnTo>
                        <a:pt x="152" y="273"/>
                      </a:lnTo>
                      <a:lnTo>
                        <a:pt x="137" y="273"/>
                      </a:lnTo>
                      <a:lnTo>
                        <a:pt x="123" y="271"/>
                      </a:lnTo>
                      <a:lnTo>
                        <a:pt x="108" y="268"/>
                      </a:lnTo>
                      <a:lnTo>
                        <a:pt x="95" y="262"/>
                      </a:lnTo>
                      <a:lnTo>
                        <a:pt x="82" y="256"/>
                      </a:lnTo>
                      <a:lnTo>
                        <a:pt x="70" y="249"/>
                      </a:lnTo>
                      <a:lnTo>
                        <a:pt x="59" y="241"/>
                      </a:lnTo>
                      <a:lnTo>
                        <a:pt x="49" y="232"/>
                      </a:lnTo>
                      <a:lnTo>
                        <a:pt x="40" y="220"/>
                      </a:lnTo>
                      <a:lnTo>
                        <a:pt x="30" y="209"/>
                      </a:lnTo>
                      <a:lnTo>
                        <a:pt x="23" y="198"/>
                      </a:lnTo>
                      <a:lnTo>
                        <a:pt x="17" y="184"/>
                      </a:lnTo>
                      <a:lnTo>
                        <a:pt x="12" y="171"/>
                      </a:lnTo>
                      <a:lnTo>
                        <a:pt x="8" y="156"/>
                      </a:lnTo>
                      <a:lnTo>
                        <a:pt x="6" y="143"/>
                      </a:lnTo>
                      <a:lnTo>
                        <a:pt x="6" y="127"/>
                      </a:lnTo>
                      <a:lnTo>
                        <a:pt x="6" y="110"/>
                      </a:lnTo>
                      <a:lnTo>
                        <a:pt x="10" y="93"/>
                      </a:lnTo>
                      <a:lnTo>
                        <a:pt x="8" y="93"/>
                      </a:lnTo>
                      <a:lnTo>
                        <a:pt x="4" y="93"/>
                      </a:lnTo>
                      <a:lnTo>
                        <a:pt x="2" y="110"/>
                      </a:lnTo>
                      <a:lnTo>
                        <a:pt x="0" y="127"/>
                      </a:lnTo>
                      <a:lnTo>
                        <a:pt x="2" y="143"/>
                      </a:lnTo>
                      <a:lnTo>
                        <a:pt x="4" y="158"/>
                      </a:lnTo>
                      <a:lnTo>
                        <a:pt x="8" y="173"/>
                      </a:lnTo>
                      <a:lnTo>
                        <a:pt x="13" y="186"/>
                      </a:lnTo>
                      <a:lnTo>
                        <a:pt x="19" y="199"/>
                      </a:lnTo>
                      <a:lnTo>
                        <a:pt x="27" y="213"/>
                      </a:lnTo>
                      <a:lnTo>
                        <a:pt x="36" y="224"/>
                      </a:lnTo>
                      <a:lnTo>
                        <a:pt x="46" y="234"/>
                      </a:lnTo>
                      <a:lnTo>
                        <a:pt x="57" y="245"/>
                      </a:lnTo>
                      <a:lnTo>
                        <a:pt x="68" y="253"/>
                      </a:lnTo>
                      <a:lnTo>
                        <a:pt x="80" y="260"/>
                      </a:lnTo>
                      <a:lnTo>
                        <a:pt x="93" y="268"/>
                      </a:lnTo>
                      <a:lnTo>
                        <a:pt x="108" y="271"/>
                      </a:lnTo>
                      <a:lnTo>
                        <a:pt x="122" y="275"/>
                      </a:lnTo>
                      <a:lnTo>
                        <a:pt x="137" y="277"/>
                      </a:lnTo>
                      <a:lnTo>
                        <a:pt x="152" y="279"/>
                      </a:lnTo>
                      <a:lnTo>
                        <a:pt x="169" y="277"/>
                      </a:lnTo>
                      <a:lnTo>
                        <a:pt x="182" y="275"/>
                      </a:lnTo>
                      <a:lnTo>
                        <a:pt x="197" y="271"/>
                      </a:lnTo>
                      <a:lnTo>
                        <a:pt x="211" y="268"/>
                      </a:lnTo>
                      <a:lnTo>
                        <a:pt x="224" y="260"/>
                      </a:lnTo>
                      <a:lnTo>
                        <a:pt x="237" y="253"/>
                      </a:lnTo>
                      <a:lnTo>
                        <a:pt x="249" y="245"/>
                      </a:lnTo>
                      <a:lnTo>
                        <a:pt x="260" y="234"/>
                      </a:lnTo>
                      <a:lnTo>
                        <a:pt x="270" y="224"/>
                      </a:lnTo>
                      <a:lnTo>
                        <a:pt x="279" y="213"/>
                      </a:lnTo>
                      <a:lnTo>
                        <a:pt x="287" y="199"/>
                      </a:lnTo>
                      <a:lnTo>
                        <a:pt x="292" y="186"/>
                      </a:lnTo>
                      <a:lnTo>
                        <a:pt x="298" y="173"/>
                      </a:lnTo>
                      <a:lnTo>
                        <a:pt x="302" y="158"/>
                      </a:lnTo>
                      <a:lnTo>
                        <a:pt x="304" y="143"/>
                      </a:lnTo>
                      <a:lnTo>
                        <a:pt x="304" y="127"/>
                      </a:lnTo>
                      <a:close/>
                    </a:path>
                  </a:pathLst>
                </a:custGeom>
                <a:solidFill>
                  <a:srgbClr val="DFDEE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831" name="Freeform 695"/>
                <p:cNvSpPr>
                  <a:spLocks/>
                </p:cNvSpPr>
                <p:nvPr/>
              </p:nvSpPr>
              <p:spPr bwMode="auto">
                <a:xfrm>
                  <a:off x="1690" y="2147"/>
                  <a:ext cx="298" cy="275"/>
                </a:xfrm>
                <a:custGeom>
                  <a:avLst/>
                  <a:gdLst/>
                  <a:ahLst/>
                  <a:cxnLst>
                    <a:cxn ang="0">
                      <a:pos x="296" y="106"/>
                    </a:cxn>
                    <a:cxn ang="0">
                      <a:pos x="286" y="70"/>
                    </a:cxn>
                    <a:cxn ang="0">
                      <a:pos x="269" y="38"/>
                    </a:cxn>
                    <a:cxn ang="0">
                      <a:pos x="245" y="12"/>
                    </a:cxn>
                    <a:cxn ang="0">
                      <a:pos x="229" y="2"/>
                    </a:cxn>
                    <a:cxn ang="0">
                      <a:pos x="241" y="13"/>
                    </a:cxn>
                    <a:cxn ang="0">
                      <a:pos x="266" y="40"/>
                    </a:cxn>
                    <a:cxn ang="0">
                      <a:pos x="283" y="70"/>
                    </a:cxn>
                    <a:cxn ang="0">
                      <a:pos x="292" y="106"/>
                    </a:cxn>
                    <a:cxn ang="0">
                      <a:pos x="292" y="141"/>
                    </a:cxn>
                    <a:cxn ang="0">
                      <a:pos x="286" y="169"/>
                    </a:cxn>
                    <a:cxn ang="0">
                      <a:pos x="275" y="194"/>
                    </a:cxn>
                    <a:cxn ang="0">
                      <a:pos x="260" y="216"/>
                    </a:cxn>
                    <a:cxn ang="0">
                      <a:pos x="241" y="237"/>
                    </a:cxn>
                    <a:cxn ang="0">
                      <a:pos x="218" y="252"/>
                    </a:cxn>
                    <a:cxn ang="0">
                      <a:pos x="192" y="264"/>
                    </a:cxn>
                    <a:cxn ang="0">
                      <a:pos x="163" y="269"/>
                    </a:cxn>
                    <a:cxn ang="0">
                      <a:pos x="135" y="269"/>
                    </a:cxn>
                    <a:cxn ang="0">
                      <a:pos x="106" y="264"/>
                    </a:cxn>
                    <a:cxn ang="0">
                      <a:pos x="80" y="252"/>
                    </a:cxn>
                    <a:cxn ang="0">
                      <a:pos x="57" y="237"/>
                    </a:cxn>
                    <a:cxn ang="0">
                      <a:pos x="38" y="216"/>
                    </a:cxn>
                    <a:cxn ang="0">
                      <a:pos x="21" y="194"/>
                    </a:cxn>
                    <a:cxn ang="0">
                      <a:pos x="11" y="169"/>
                    </a:cxn>
                    <a:cxn ang="0">
                      <a:pos x="4" y="141"/>
                    </a:cxn>
                    <a:cxn ang="0">
                      <a:pos x="6" y="108"/>
                    </a:cxn>
                    <a:cxn ang="0">
                      <a:pos x="6" y="91"/>
                    </a:cxn>
                    <a:cxn ang="0">
                      <a:pos x="0" y="108"/>
                    </a:cxn>
                    <a:cxn ang="0">
                      <a:pos x="0" y="141"/>
                    </a:cxn>
                    <a:cxn ang="0">
                      <a:pos x="6" y="169"/>
                    </a:cxn>
                    <a:cxn ang="0">
                      <a:pos x="17" y="196"/>
                    </a:cxn>
                    <a:cxn ang="0">
                      <a:pos x="34" y="220"/>
                    </a:cxn>
                    <a:cxn ang="0">
                      <a:pos x="53" y="241"/>
                    </a:cxn>
                    <a:cxn ang="0">
                      <a:pos x="78" y="256"/>
                    </a:cxn>
                    <a:cxn ang="0">
                      <a:pos x="104" y="268"/>
                    </a:cxn>
                    <a:cxn ang="0">
                      <a:pos x="133" y="273"/>
                    </a:cxn>
                    <a:cxn ang="0">
                      <a:pos x="163" y="273"/>
                    </a:cxn>
                    <a:cxn ang="0">
                      <a:pos x="193" y="268"/>
                    </a:cxn>
                    <a:cxn ang="0">
                      <a:pos x="220" y="256"/>
                    </a:cxn>
                    <a:cxn ang="0">
                      <a:pos x="243" y="241"/>
                    </a:cxn>
                    <a:cxn ang="0">
                      <a:pos x="264" y="220"/>
                    </a:cxn>
                    <a:cxn ang="0">
                      <a:pos x="281" y="196"/>
                    </a:cxn>
                    <a:cxn ang="0">
                      <a:pos x="292" y="169"/>
                    </a:cxn>
                    <a:cxn ang="0">
                      <a:pos x="298" y="141"/>
                    </a:cxn>
                  </a:cxnLst>
                  <a:rect l="0" t="0" r="r" b="b"/>
                  <a:pathLst>
                    <a:path w="298" h="275">
                      <a:moveTo>
                        <a:pt x="298" y="125"/>
                      </a:moveTo>
                      <a:lnTo>
                        <a:pt x="296" y="106"/>
                      </a:lnTo>
                      <a:lnTo>
                        <a:pt x="292" y="87"/>
                      </a:lnTo>
                      <a:lnTo>
                        <a:pt x="286" y="70"/>
                      </a:lnTo>
                      <a:lnTo>
                        <a:pt x="279" y="53"/>
                      </a:lnTo>
                      <a:lnTo>
                        <a:pt x="269" y="38"/>
                      </a:lnTo>
                      <a:lnTo>
                        <a:pt x="258" y="23"/>
                      </a:lnTo>
                      <a:lnTo>
                        <a:pt x="245" y="12"/>
                      </a:lnTo>
                      <a:lnTo>
                        <a:pt x="229" y="0"/>
                      </a:lnTo>
                      <a:lnTo>
                        <a:pt x="229" y="2"/>
                      </a:lnTo>
                      <a:lnTo>
                        <a:pt x="228" y="4"/>
                      </a:lnTo>
                      <a:lnTo>
                        <a:pt x="241" y="13"/>
                      </a:lnTo>
                      <a:lnTo>
                        <a:pt x="254" y="27"/>
                      </a:lnTo>
                      <a:lnTo>
                        <a:pt x="266" y="40"/>
                      </a:lnTo>
                      <a:lnTo>
                        <a:pt x="275" y="55"/>
                      </a:lnTo>
                      <a:lnTo>
                        <a:pt x="283" y="70"/>
                      </a:lnTo>
                      <a:lnTo>
                        <a:pt x="288" y="87"/>
                      </a:lnTo>
                      <a:lnTo>
                        <a:pt x="292" y="106"/>
                      </a:lnTo>
                      <a:lnTo>
                        <a:pt x="294" y="125"/>
                      </a:lnTo>
                      <a:lnTo>
                        <a:pt x="292" y="141"/>
                      </a:lnTo>
                      <a:lnTo>
                        <a:pt x="290" y="154"/>
                      </a:lnTo>
                      <a:lnTo>
                        <a:pt x="286" y="169"/>
                      </a:lnTo>
                      <a:lnTo>
                        <a:pt x="283" y="182"/>
                      </a:lnTo>
                      <a:lnTo>
                        <a:pt x="275" y="194"/>
                      </a:lnTo>
                      <a:lnTo>
                        <a:pt x="269" y="207"/>
                      </a:lnTo>
                      <a:lnTo>
                        <a:pt x="260" y="216"/>
                      </a:lnTo>
                      <a:lnTo>
                        <a:pt x="250" y="228"/>
                      </a:lnTo>
                      <a:lnTo>
                        <a:pt x="241" y="237"/>
                      </a:lnTo>
                      <a:lnTo>
                        <a:pt x="229" y="245"/>
                      </a:lnTo>
                      <a:lnTo>
                        <a:pt x="218" y="252"/>
                      </a:lnTo>
                      <a:lnTo>
                        <a:pt x="205" y="258"/>
                      </a:lnTo>
                      <a:lnTo>
                        <a:pt x="192" y="264"/>
                      </a:lnTo>
                      <a:lnTo>
                        <a:pt x="178" y="268"/>
                      </a:lnTo>
                      <a:lnTo>
                        <a:pt x="163" y="269"/>
                      </a:lnTo>
                      <a:lnTo>
                        <a:pt x="148" y="269"/>
                      </a:lnTo>
                      <a:lnTo>
                        <a:pt x="135" y="269"/>
                      </a:lnTo>
                      <a:lnTo>
                        <a:pt x="119" y="268"/>
                      </a:lnTo>
                      <a:lnTo>
                        <a:pt x="106" y="264"/>
                      </a:lnTo>
                      <a:lnTo>
                        <a:pt x="93" y="258"/>
                      </a:lnTo>
                      <a:lnTo>
                        <a:pt x="80" y="252"/>
                      </a:lnTo>
                      <a:lnTo>
                        <a:pt x="68" y="245"/>
                      </a:lnTo>
                      <a:lnTo>
                        <a:pt x="57" y="237"/>
                      </a:lnTo>
                      <a:lnTo>
                        <a:pt x="45" y="228"/>
                      </a:lnTo>
                      <a:lnTo>
                        <a:pt x="38" y="216"/>
                      </a:lnTo>
                      <a:lnTo>
                        <a:pt x="28" y="207"/>
                      </a:lnTo>
                      <a:lnTo>
                        <a:pt x="21" y="194"/>
                      </a:lnTo>
                      <a:lnTo>
                        <a:pt x="15" y="182"/>
                      </a:lnTo>
                      <a:lnTo>
                        <a:pt x="11" y="169"/>
                      </a:lnTo>
                      <a:lnTo>
                        <a:pt x="8" y="154"/>
                      </a:lnTo>
                      <a:lnTo>
                        <a:pt x="4" y="141"/>
                      </a:lnTo>
                      <a:lnTo>
                        <a:pt x="4" y="125"/>
                      </a:lnTo>
                      <a:lnTo>
                        <a:pt x="6" y="108"/>
                      </a:lnTo>
                      <a:lnTo>
                        <a:pt x="8" y="91"/>
                      </a:lnTo>
                      <a:lnTo>
                        <a:pt x="6" y="91"/>
                      </a:lnTo>
                      <a:lnTo>
                        <a:pt x="4" y="91"/>
                      </a:lnTo>
                      <a:lnTo>
                        <a:pt x="0" y="108"/>
                      </a:lnTo>
                      <a:lnTo>
                        <a:pt x="0" y="125"/>
                      </a:lnTo>
                      <a:lnTo>
                        <a:pt x="0" y="141"/>
                      </a:lnTo>
                      <a:lnTo>
                        <a:pt x="2" y="156"/>
                      </a:lnTo>
                      <a:lnTo>
                        <a:pt x="6" y="169"/>
                      </a:lnTo>
                      <a:lnTo>
                        <a:pt x="11" y="182"/>
                      </a:lnTo>
                      <a:lnTo>
                        <a:pt x="17" y="196"/>
                      </a:lnTo>
                      <a:lnTo>
                        <a:pt x="25" y="209"/>
                      </a:lnTo>
                      <a:lnTo>
                        <a:pt x="34" y="220"/>
                      </a:lnTo>
                      <a:lnTo>
                        <a:pt x="44" y="232"/>
                      </a:lnTo>
                      <a:lnTo>
                        <a:pt x="53" y="241"/>
                      </a:lnTo>
                      <a:lnTo>
                        <a:pt x="64" y="249"/>
                      </a:lnTo>
                      <a:lnTo>
                        <a:pt x="78" y="256"/>
                      </a:lnTo>
                      <a:lnTo>
                        <a:pt x="91" y="262"/>
                      </a:lnTo>
                      <a:lnTo>
                        <a:pt x="104" y="268"/>
                      </a:lnTo>
                      <a:lnTo>
                        <a:pt x="118" y="271"/>
                      </a:lnTo>
                      <a:lnTo>
                        <a:pt x="133" y="273"/>
                      </a:lnTo>
                      <a:lnTo>
                        <a:pt x="148" y="275"/>
                      </a:lnTo>
                      <a:lnTo>
                        <a:pt x="163" y="273"/>
                      </a:lnTo>
                      <a:lnTo>
                        <a:pt x="178" y="271"/>
                      </a:lnTo>
                      <a:lnTo>
                        <a:pt x="193" y="268"/>
                      </a:lnTo>
                      <a:lnTo>
                        <a:pt x="207" y="262"/>
                      </a:lnTo>
                      <a:lnTo>
                        <a:pt x="220" y="256"/>
                      </a:lnTo>
                      <a:lnTo>
                        <a:pt x="231" y="249"/>
                      </a:lnTo>
                      <a:lnTo>
                        <a:pt x="243" y="241"/>
                      </a:lnTo>
                      <a:lnTo>
                        <a:pt x="254" y="232"/>
                      </a:lnTo>
                      <a:lnTo>
                        <a:pt x="264" y="220"/>
                      </a:lnTo>
                      <a:lnTo>
                        <a:pt x="273" y="209"/>
                      </a:lnTo>
                      <a:lnTo>
                        <a:pt x="281" y="196"/>
                      </a:lnTo>
                      <a:lnTo>
                        <a:pt x="286" y="182"/>
                      </a:lnTo>
                      <a:lnTo>
                        <a:pt x="292" y="169"/>
                      </a:lnTo>
                      <a:lnTo>
                        <a:pt x="294" y="156"/>
                      </a:lnTo>
                      <a:lnTo>
                        <a:pt x="298" y="141"/>
                      </a:lnTo>
                      <a:lnTo>
                        <a:pt x="298" y="125"/>
                      </a:lnTo>
                      <a:close/>
                    </a:path>
                  </a:pathLst>
                </a:custGeom>
                <a:solidFill>
                  <a:srgbClr val="DFDEE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832" name="Freeform 696"/>
                <p:cNvSpPr>
                  <a:spLocks/>
                </p:cNvSpPr>
                <p:nvPr/>
              </p:nvSpPr>
              <p:spPr bwMode="auto">
                <a:xfrm>
                  <a:off x="1692" y="2149"/>
                  <a:ext cx="294" cy="269"/>
                </a:xfrm>
                <a:custGeom>
                  <a:avLst/>
                  <a:gdLst/>
                  <a:ahLst/>
                  <a:cxnLst>
                    <a:cxn ang="0">
                      <a:pos x="292" y="104"/>
                    </a:cxn>
                    <a:cxn ang="0">
                      <a:pos x="282" y="68"/>
                    </a:cxn>
                    <a:cxn ang="0">
                      <a:pos x="265" y="36"/>
                    </a:cxn>
                    <a:cxn ang="0">
                      <a:pos x="241" y="10"/>
                    </a:cxn>
                    <a:cxn ang="0">
                      <a:pos x="226" y="2"/>
                    </a:cxn>
                    <a:cxn ang="0">
                      <a:pos x="237" y="13"/>
                    </a:cxn>
                    <a:cxn ang="0">
                      <a:pos x="262" y="38"/>
                    </a:cxn>
                    <a:cxn ang="0">
                      <a:pos x="279" y="70"/>
                    </a:cxn>
                    <a:cxn ang="0">
                      <a:pos x="288" y="104"/>
                    </a:cxn>
                    <a:cxn ang="0">
                      <a:pos x="288" y="139"/>
                    </a:cxn>
                    <a:cxn ang="0">
                      <a:pos x="282" y="165"/>
                    </a:cxn>
                    <a:cxn ang="0">
                      <a:pos x="271" y="192"/>
                    </a:cxn>
                    <a:cxn ang="0">
                      <a:pos x="256" y="214"/>
                    </a:cxn>
                    <a:cxn ang="0">
                      <a:pos x="237" y="233"/>
                    </a:cxn>
                    <a:cxn ang="0">
                      <a:pos x="214" y="249"/>
                    </a:cxn>
                    <a:cxn ang="0">
                      <a:pos x="190" y="260"/>
                    </a:cxn>
                    <a:cxn ang="0">
                      <a:pos x="161" y="266"/>
                    </a:cxn>
                    <a:cxn ang="0">
                      <a:pos x="133" y="266"/>
                    </a:cxn>
                    <a:cxn ang="0">
                      <a:pos x="104" y="260"/>
                    </a:cxn>
                    <a:cxn ang="0">
                      <a:pos x="79" y="249"/>
                    </a:cxn>
                    <a:cxn ang="0">
                      <a:pos x="57" y="233"/>
                    </a:cxn>
                    <a:cxn ang="0">
                      <a:pos x="36" y="214"/>
                    </a:cxn>
                    <a:cxn ang="0">
                      <a:pos x="21" y="192"/>
                    </a:cxn>
                    <a:cxn ang="0">
                      <a:pos x="11" y="165"/>
                    </a:cxn>
                    <a:cxn ang="0">
                      <a:pos x="6" y="139"/>
                    </a:cxn>
                    <a:cxn ang="0">
                      <a:pos x="6" y="106"/>
                    </a:cxn>
                    <a:cxn ang="0">
                      <a:pos x="6" y="89"/>
                    </a:cxn>
                    <a:cxn ang="0">
                      <a:pos x="0" y="106"/>
                    </a:cxn>
                    <a:cxn ang="0">
                      <a:pos x="0" y="139"/>
                    </a:cxn>
                    <a:cxn ang="0">
                      <a:pos x="6" y="167"/>
                    </a:cxn>
                    <a:cxn ang="0">
                      <a:pos x="17" y="194"/>
                    </a:cxn>
                    <a:cxn ang="0">
                      <a:pos x="34" y="216"/>
                    </a:cxn>
                    <a:cxn ang="0">
                      <a:pos x="53" y="237"/>
                    </a:cxn>
                    <a:cxn ang="0">
                      <a:pos x="76" y="252"/>
                    </a:cxn>
                    <a:cxn ang="0">
                      <a:pos x="102" y="264"/>
                    </a:cxn>
                    <a:cxn ang="0">
                      <a:pos x="131" y="269"/>
                    </a:cxn>
                    <a:cxn ang="0">
                      <a:pos x="161" y="269"/>
                    </a:cxn>
                    <a:cxn ang="0">
                      <a:pos x="190" y="264"/>
                    </a:cxn>
                    <a:cxn ang="0">
                      <a:pos x="216" y="252"/>
                    </a:cxn>
                    <a:cxn ang="0">
                      <a:pos x="241" y="237"/>
                    </a:cxn>
                    <a:cxn ang="0">
                      <a:pos x="260" y="216"/>
                    </a:cxn>
                    <a:cxn ang="0">
                      <a:pos x="275" y="194"/>
                    </a:cxn>
                    <a:cxn ang="0">
                      <a:pos x="286" y="167"/>
                    </a:cxn>
                    <a:cxn ang="0">
                      <a:pos x="292" y="139"/>
                    </a:cxn>
                  </a:cxnLst>
                  <a:rect l="0" t="0" r="r" b="b"/>
                  <a:pathLst>
                    <a:path w="294" h="269">
                      <a:moveTo>
                        <a:pt x="294" y="123"/>
                      </a:moveTo>
                      <a:lnTo>
                        <a:pt x="292" y="104"/>
                      </a:lnTo>
                      <a:lnTo>
                        <a:pt x="288" y="85"/>
                      </a:lnTo>
                      <a:lnTo>
                        <a:pt x="282" y="68"/>
                      </a:lnTo>
                      <a:lnTo>
                        <a:pt x="275" y="51"/>
                      </a:lnTo>
                      <a:lnTo>
                        <a:pt x="265" y="36"/>
                      </a:lnTo>
                      <a:lnTo>
                        <a:pt x="254" y="23"/>
                      </a:lnTo>
                      <a:lnTo>
                        <a:pt x="241" y="10"/>
                      </a:lnTo>
                      <a:lnTo>
                        <a:pt x="227" y="0"/>
                      </a:lnTo>
                      <a:lnTo>
                        <a:pt x="226" y="2"/>
                      </a:lnTo>
                      <a:lnTo>
                        <a:pt x="224" y="4"/>
                      </a:lnTo>
                      <a:lnTo>
                        <a:pt x="237" y="13"/>
                      </a:lnTo>
                      <a:lnTo>
                        <a:pt x="250" y="25"/>
                      </a:lnTo>
                      <a:lnTo>
                        <a:pt x="262" y="38"/>
                      </a:lnTo>
                      <a:lnTo>
                        <a:pt x="271" y="53"/>
                      </a:lnTo>
                      <a:lnTo>
                        <a:pt x="279" y="70"/>
                      </a:lnTo>
                      <a:lnTo>
                        <a:pt x="284" y="87"/>
                      </a:lnTo>
                      <a:lnTo>
                        <a:pt x="288" y="104"/>
                      </a:lnTo>
                      <a:lnTo>
                        <a:pt x="288" y="123"/>
                      </a:lnTo>
                      <a:lnTo>
                        <a:pt x="288" y="139"/>
                      </a:lnTo>
                      <a:lnTo>
                        <a:pt x="286" y="152"/>
                      </a:lnTo>
                      <a:lnTo>
                        <a:pt x="282" y="165"/>
                      </a:lnTo>
                      <a:lnTo>
                        <a:pt x="279" y="178"/>
                      </a:lnTo>
                      <a:lnTo>
                        <a:pt x="271" y="192"/>
                      </a:lnTo>
                      <a:lnTo>
                        <a:pt x="265" y="203"/>
                      </a:lnTo>
                      <a:lnTo>
                        <a:pt x="256" y="214"/>
                      </a:lnTo>
                      <a:lnTo>
                        <a:pt x="246" y="224"/>
                      </a:lnTo>
                      <a:lnTo>
                        <a:pt x="237" y="233"/>
                      </a:lnTo>
                      <a:lnTo>
                        <a:pt x="226" y="241"/>
                      </a:lnTo>
                      <a:lnTo>
                        <a:pt x="214" y="249"/>
                      </a:lnTo>
                      <a:lnTo>
                        <a:pt x="203" y="254"/>
                      </a:lnTo>
                      <a:lnTo>
                        <a:pt x="190" y="260"/>
                      </a:lnTo>
                      <a:lnTo>
                        <a:pt x="174" y="262"/>
                      </a:lnTo>
                      <a:lnTo>
                        <a:pt x="161" y="266"/>
                      </a:lnTo>
                      <a:lnTo>
                        <a:pt x="146" y="266"/>
                      </a:lnTo>
                      <a:lnTo>
                        <a:pt x="133" y="266"/>
                      </a:lnTo>
                      <a:lnTo>
                        <a:pt x="117" y="262"/>
                      </a:lnTo>
                      <a:lnTo>
                        <a:pt x="104" y="260"/>
                      </a:lnTo>
                      <a:lnTo>
                        <a:pt x="91" y="254"/>
                      </a:lnTo>
                      <a:lnTo>
                        <a:pt x="79" y="249"/>
                      </a:lnTo>
                      <a:lnTo>
                        <a:pt x="66" y="241"/>
                      </a:lnTo>
                      <a:lnTo>
                        <a:pt x="57" y="233"/>
                      </a:lnTo>
                      <a:lnTo>
                        <a:pt x="45" y="224"/>
                      </a:lnTo>
                      <a:lnTo>
                        <a:pt x="36" y="214"/>
                      </a:lnTo>
                      <a:lnTo>
                        <a:pt x="28" y="203"/>
                      </a:lnTo>
                      <a:lnTo>
                        <a:pt x="21" y="192"/>
                      </a:lnTo>
                      <a:lnTo>
                        <a:pt x="15" y="178"/>
                      </a:lnTo>
                      <a:lnTo>
                        <a:pt x="11" y="165"/>
                      </a:lnTo>
                      <a:lnTo>
                        <a:pt x="7" y="152"/>
                      </a:lnTo>
                      <a:lnTo>
                        <a:pt x="6" y="139"/>
                      </a:lnTo>
                      <a:lnTo>
                        <a:pt x="4" y="123"/>
                      </a:lnTo>
                      <a:lnTo>
                        <a:pt x="6" y="106"/>
                      </a:lnTo>
                      <a:lnTo>
                        <a:pt x="7" y="89"/>
                      </a:lnTo>
                      <a:lnTo>
                        <a:pt x="6" y="89"/>
                      </a:lnTo>
                      <a:lnTo>
                        <a:pt x="4" y="89"/>
                      </a:lnTo>
                      <a:lnTo>
                        <a:pt x="0" y="106"/>
                      </a:lnTo>
                      <a:lnTo>
                        <a:pt x="0" y="123"/>
                      </a:lnTo>
                      <a:lnTo>
                        <a:pt x="0" y="139"/>
                      </a:lnTo>
                      <a:lnTo>
                        <a:pt x="2" y="152"/>
                      </a:lnTo>
                      <a:lnTo>
                        <a:pt x="6" y="167"/>
                      </a:lnTo>
                      <a:lnTo>
                        <a:pt x="11" y="180"/>
                      </a:lnTo>
                      <a:lnTo>
                        <a:pt x="17" y="194"/>
                      </a:lnTo>
                      <a:lnTo>
                        <a:pt x="24" y="205"/>
                      </a:lnTo>
                      <a:lnTo>
                        <a:pt x="34" y="216"/>
                      </a:lnTo>
                      <a:lnTo>
                        <a:pt x="43" y="228"/>
                      </a:lnTo>
                      <a:lnTo>
                        <a:pt x="53" y="237"/>
                      </a:lnTo>
                      <a:lnTo>
                        <a:pt x="64" y="245"/>
                      </a:lnTo>
                      <a:lnTo>
                        <a:pt x="76" y="252"/>
                      </a:lnTo>
                      <a:lnTo>
                        <a:pt x="89" y="258"/>
                      </a:lnTo>
                      <a:lnTo>
                        <a:pt x="102" y="264"/>
                      </a:lnTo>
                      <a:lnTo>
                        <a:pt x="117" y="267"/>
                      </a:lnTo>
                      <a:lnTo>
                        <a:pt x="131" y="269"/>
                      </a:lnTo>
                      <a:lnTo>
                        <a:pt x="146" y="269"/>
                      </a:lnTo>
                      <a:lnTo>
                        <a:pt x="161" y="269"/>
                      </a:lnTo>
                      <a:lnTo>
                        <a:pt x="176" y="267"/>
                      </a:lnTo>
                      <a:lnTo>
                        <a:pt x="190" y="264"/>
                      </a:lnTo>
                      <a:lnTo>
                        <a:pt x="205" y="258"/>
                      </a:lnTo>
                      <a:lnTo>
                        <a:pt x="216" y="252"/>
                      </a:lnTo>
                      <a:lnTo>
                        <a:pt x="229" y="245"/>
                      </a:lnTo>
                      <a:lnTo>
                        <a:pt x="241" y="237"/>
                      </a:lnTo>
                      <a:lnTo>
                        <a:pt x="250" y="228"/>
                      </a:lnTo>
                      <a:lnTo>
                        <a:pt x="260" y="216"/>
                      </a:lnTo>
                      <a:lnTo>
                        <a:pt x="269" y="205"/>
                      </a:lnTo>
                      <a:lnTo>
                        <a:pt x="275" y="194"/>
                      </a:lnTo>
                      <a:lnTo>
                        <a:pt x="282" y="180"/>
                      </a:lnTo>
                      <a:lnTo>
                        <a:pt x="286" y="167"/>
                      </a:lnTo>
                      <a:lnTo>
                        <a:pt x="290" y="152"/>
                      </a:lnTo>
                      <a:lnTo>
                        <a:pt x="292" y="139"/>
                      </a:lnTo>
                      <a:lnTo>
                        <a:pt x="294" y="123"/>
                      </a:lnTo>
                      <a:close/>
                    </a:path>
                  </a:pathLst>
                </a:custGeom>
                <a:solidFill>
                  <a:srgbClr val="DFDEE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833" name="Freeform 697"/>
                <p:cNvSpPr>
                  <a:spLocks/>
                </p:cNvSpPr>
                <p:nvPr/>
              </p:nvSpPr>
              <p:spPr bwMode="auto">
                <a:xfrm>
                  <a:off x="1694" y="2151"/>
                  <a:ext cx="290" cy="265"/>
                </a:xfrm>
                <a:custGeom>
                  <a:avLst/>
                  <a:gdLst/>
                  <a:ahLst/>
                  <a:cxnLst>
                    <a:cxn ang="0">
                      <a:pos x="288" y="102"/>
                    </a:cxn>
                    <a:cxn ang="0">
                      <a:pos x="279" y="66"/>
                    </a:cxn>
                    <a:cxn ang="0">
                      <a:pos x="262" y="36"/>
                    </a:cxn>
                    <a:cxn ang="0">
                      <a:pos x="237" y="9"/>
                    </a:cxn>
                    <a:cxn ang="0">
                      <a:pos x="222" y="2"/>
                    </a:cxn>
                    <a:cxn ang="0">
                      <a:pos x="233" y="13"/>
                    </a:cxn>
                    <a:cxn ang="0">
                      <a:pos x="258" y="38"/>
                    </a:cxn>
                    <a:cxn ang="0">
                      <a:pos x="275" y="68"/>
                    </a:cxn>
                    <a:cxn ang="0">
                      <a:pos x="284" y="102"/>
                    </a:cxn>
                    <a:cxn ang="0">
                      <a:pos x="284" y="135"/>
                    </a:cxn>
                    <a:cxn ang="0">
                      <a:pos x="279" y="163"/>
                    </a:cxn>
                    <a:cxn ang="0">
                      <a:pos x="267" y="188"/>
                    </a:cxn>
                    <a:cxn ang="0">
                      <a:pos x="252" y="210"/>
                    </a:cxn>
                    <a:cxn ang="0">
                      <a:pos x="233" y="229"/>
                    </a:cxn>
                    <a:cxn ang="0">
                      <a:pos x="212" y="245"/>
                    </a:cxn>
                    <a:cxn ang="0">
                      <a:pos x="186" y="254"/>
                    </a:cxn>
                    <a:cxn ang="0">
                      <a:pos x="159" y="260"/>
                    </a:cxn>
                    <a:cxn ang="0">
                      <a:pos x="131" y="260"/>
                    </a:cxn>
                    <a:cxn ang="0">
                      <a:pos x="102" y="254"/>
                    </a:cxn>
                    <a:cxn ang="0">
                      <a:pos x="77" y="245"/>
                    </a:cxn>
                    <a:cxn ang="0">
                      <a:pos x="55" y="229"/>
                    </a:cxn>
                    <a:cxn ang="0">
                      <a:pos x="36" y="210"/>
                    </a:cxn>
                    <a:cxn ang="0">
                      <a:pos x="21" y="188"/>
                    </a:cxn>
                    <a:cxn ang="0">
                      <a:pos x="11" y="163"/>
                    </a:cxn>
                    <a:cxn ang="0">
                      <a:pos x="5" y="135"/>
                    </a:cxn>
                    <a:cxn ang="0">
                      <a:pos x="5" y="104"/>
                    </a:cxn>
                    <a:cxn ang="0">
                      <a:pos x="5" y="87"/>
                    </a:cxn>
                    <a:cxn ang="0">
                      <a:pos x="2" y="104"/>
                    </a:cxn>
                    <a:cxn ang="0">
                      <a:pos x="0" y="137"/>
                    </a:cxn>
                    <a:cxn ang="0">
                      <a:pos x="7" y="165"/>
                    </a:cxn>
                    <a:cxn ang="0">
                      <a:pos x="17" y="190"/>
                    </a:cxn>
                    <a:cxn ang="0">
                      <a:pos x="34" y="212"/>
                    </a:cxn>
                    <a:cxn ang="0">
                      <a:pos x="53" y="233"/>
                    </a:cxn>
                    <a:cxn ang="0">
                      <a:pos x="76" y="248"/>
                    </a:cxn>
                    <a:cxn ang="0">
                      <a:pos x="102" y="260"/>
                    </a:cxn>
                    <a:cxn ang="0">
                      <a:pos x="131" y="265"/>
                    </a:cxn>
                    <a:cxn ang="0">
                      <a:pos x="159" y="265"/>
                    </a:cxn>
                    <a:cxn ang="0">
                      <a:pos x="188" y="260"/>
                    </a:cxn>
                    <a:cxn ang="0">
                      <a:pos x="214" y="248"/>
                    </a:cxn>
                    <a:cxn ang="0">
                      <a:pos x="237" y="233"/>
                    </a:cxn>
                    <a:cxn ang="0">
                      <a:pos x="256" y="212"/>
                    </a:cxn>
                    <a:cxn ang="0">
                      <a:pos x="271" y="190"/>
                    </a:cxn>
                    <a:cxn ang="0">
                      <a:pos x="282" y="165"/>
                    </a:cxn>
                    <a:cxn ang="0">
                      <a:pos x="288" y="137"/>
                    </a:cxn>
                  </a:cxnLst>
                  <a:rect l="0" t="0" r="r" b="b"/>
                  <a:pathLst>
                    <a:path w="290" h="265">
                      <a:moveTo>
                        <a:pt x="290" y="121"/>
                      </a:moveTo>
                      <a:lnTo>
                        <a:pt x="288" y="102"/>
                      </a:lnTo>
                      <a:lnTo>
                        <a:pt x="284" y="83"/>
                      </a:lnTo>
                      <a:lnTo>
                        <a:pt x="279" y="66"/>
                      </a:lnTo>
                      <a:lnTo>
                        <a:pt x="271" y="51"/>
                      </a:lnTo>
                      <a:lnTo>
                        <a:pt x="262" y="36"/>
                      </a:lnTo>
                      <a:lnTo>
                        <a:pt x="250" y="23"/>
                      </a:lnTo>
                      <a:lnTo>
                        <a:pt x="237" y="9"/>
                      </a:lnTo>
                      <a:lnTo>
                        <a:pt x="224" y="0"/>
                      </a:lnTo>
                      <a:lnTo>
                        <a:pt x="222" y="2"/>
                      </a:lnTo>
                      <a:lnTo>
                        <a:pt x="220" y="2"/>
                      </a:lnTo>
                      <a:lnTo>
                        <a:pt x="233" y="13"/>
                      </a:lnTo>
                      <a:lnTo>
                        <a:pt x="246" y="25"/>
                      </a:lnTo>
                      <a:lnTo>
                        <a:pt x="258" y="38"/>
                      </a:lnTo>
                      <a:lnTo>
                        <a:pt x="267" y="53"/>
                      </a:lnTo>
                      <a:lnTo>
                        <a:pt x="275" y="68"/>
                      </a:lnTo>
                      <a:lnTo>
                        <a:pt x="280" y="85"/>
                      </a:lnTo>
                      <a:lnTo>
                        <a:pt x="284" y="102"/>
                      </a:lnTo>
                      <a:lnTo>
                        <a:pt x="284" y="121"/>
                      </a:lnTo>
                      <a:lnTo>
                        <a:pt x="284" y="135"/>
                      </a:lnTo>
                      <a:lnTo>
                        <a:pt x="282" y="150"/>
                      </a:lnTo>
                      <a:lnTo>
                        <a:pt x="279" y="163"/>
                      </a:lnTo>
                      <a:lnTo>
                        <a:pt x="273" y="176"/>
                      </a:lnTo>
                      <a:lnTo>
                        <a:pt x="267" y="188"/>
                      </a:lnTo>
                      <a:lnTo>
                        <a:pt x="262" y="199"/>
                      </a:lnTo>
                      <a:lnTo>
                        <a:pt x="252" y="210"/>
                      </a:lnTo>
                      <a:lnTo>
                        <a:pt x="244" y="220"/>
                      </a:lnTo>
                      <a:lnTo>
                        <a:pt x="233" y="229"/>
                      </a:lnTo>
                      <a:lnTo>
                        <a:pt x="224" y="237"/>
                      </a:lnTo>
                      <a:lnTo>
                        <a:pt x="212" y="245"/>
                      </a:lnTo>
                      <a:lnTo>
                        <a:pt x="199" y="250"/>
                      </a:lnTo>
                      <a:lnTo>
                        <a:pt x="186" y="254"/>
                      </a:lnTo>
                      <a:lnTo>
                        <a:pt x="172" y="258"/>
                      </a:lnTo>
                      <a:lnTo>
                        <a:pt x="159" y="260"/>
                      </a:lnTo>
                      <a:lnTo>
                        <a:pt x="144" y="262"/>
                      </a:lnTo>
                      <a:lnTo>
                        <a:pt x="131" y="260"/>
                      </a:lnTo>
                      <a:lnTo>
                        <a:pt x="115" y="258"/>
                      </a:lnTo>
                      <a:lnTo>
                        <a:pt x="102" y="254"/>
                      </a:lnTo>
                      <a:lnTo>
                        <a:pt x="91" y="250"/>
                      </a:lnTo>
                      <a:lnTo>
                        <a:pt x="77" y="245"/>
                      </a:lnTo>
                      <a:lnTo>
                        <a:pt x="66" y="237"/>
                      </a:lnTo>
                      <a:lnTo>
                        <a:pt x="55" y="229"/>
                      </a:lnTo>
                      <a:lnTo>
                        <a:pt x="45" y="220"/>
                      </a:lnTo>
                      <a:lnTo>
                        <a:pt x="36" y="210"/>
                      </a:lnTo>
                      <a:lnTo>
                        <a:pt x="28" y="199"/>
                      </a:lnTo>
                      <a:lnTo>
                        <a:pt x="21" y="188"/>
                      </a:lnTo>
                      <a:lnTo>
                        <a:pt x="15" y="176"/>
                      </a:lnTo>
                      <a:lnTo>
                        <a:pt x="11" y="163"/>
                      </a:lnTo>
                      <a:lnTo>
                        <a:pt x="7" y="150"/>
                      </a:lnTo>
                      <a:lnTo>
                        <a:pt x="5" y="135"/>
                      </a:lnTo>
                      <a:lnTo>
                        <a:pt x="5" y="121"/>
                      </a:lnTo>
                      <a:lnTo>
                        <a:pt x="5" y="104"/>
                      </a:lnTo>
                      <a:lnTo>
                        <a:pt x="9" y="89"/>
                      </a:lnTo>
                      <a:lnTo>
                        <a:pt x="5" y="87"/>
                      </a:lnTo>
                      <a:lnTo>
                        <a:pt x="4" y="87"/>
                      </a:lnTo>
                      <a:lnTo>
                        <a:pt x="2" y="104"/>
                      </a:lnTo>
                      <a:lnTo>
                        <a:pt x="0" y="121"/>
                      </a:lnTo>
                      <a:lnTo>
                        <a:pt x="0" y="137"/>
                      </a:lnTo>
                      <a:lnTo>
                        <a:pt x="4" y="150"/>
                      </a:lnTo>
                      <a:lnTo>
                        <a:pt x="7" y="165"/>
                      </a:lnTo>
                      <a:lnTo>
                        <a:pt x="11" y="178"/>
                      </a:lnTo>
                      <a:lnTo>
                        <a:pt x="17" y="190"/>
                      </a:lnTo>
                      <a:lnTo>
                        <a:pt x="24" y="203"/>
                      </a:lnTo>
                      <a:lnTo>
                        <a:pt x="34" y="212"/>
                      </a:lnTo>
                      <a:lnTo>
                        <a:pt x="41" y="224"/>
                      </a:lnTo>
                      <a:lnTo>
                        <a:pt x="53" y="233"/>
                      </a:lnTo>
                      <a:lnTo>
                        <a:pt x="64" y="241"/>
                      </a:lnTo>
                      <a:lnTo>
                        <a:pt x="76" y="248"/>
                      </a:lnTo>
                      <a:lnTo>
                        <a:pt x="89" y="254"/>
                      </a:lnTo>
                      <a:lnTo>
                        <a:pt x="102" y="260"/>
                      </a:lnTo>
                      <a:lnTo>
                        <a:pt x="115" y="264"/>
                      </a:lnTo>
                      <a:lnTo>
                        <a:pt x="131" y="265"/>
                      </a:lnTo>
                      <a:lnTo>
                        <a:pt x="144" y="265"/>
                      </a:lnTo>
                      <a:lnTo>
                        <a:pt x="159" y="265"/>
                      </a:lnTo>
                      <a:lnTo>
                        <a:pt x="174" y="264"/>
                      </a:lnTo>
                      <a:lnTo>
                        <a:pt x="188" y="260"/>
                      </a:lnTo>
                      <a:lnTo>
                        <a:pt x="201" y="254"/>
                      </a:lnTo>
                      <a:lnTo>
                        <a:pt x="214" y="248"/>
                      </a:lnTo>
                      <a:lnTo>
                        <a:pt x="225" y="241"/>
                      </a:lnTo>
                      <a:lnTo>
                        <a:pt x="237" y="233"/>
                      </a:lnTo>
                      <a:lnTo>
                        <a:pt x="246" y="224"/>
                      </a:lnTo>
                      <a:lnTo>
                        <a:pt x="256" y="212"/>
                      </a:lnTo>
                      <a:lnTo>
                        <a:pt x="265" y="203"/>
                      </a:lnTo>
                      <a:lnTo>
                        <a:pt x="271" y="190"/>
                      </a:lnTo>
                      <a:lnTo>
                        <a:pt x="279" y="178"/>
                      </a:lnTo>
                      <a:lnTo>
                        <a:pt x="282" y="165"/>
                      </a:lnTo>
                      <a:lnTo>
                        <a:pt x="286" y="150"/>
                      </a:lnTo>
                      <a:lnTo>
                        <a:pt x="288" y="137"/>
                      </a:lnTo>
                      <a:lnTo>
                        <a:pt x="290" y="121"/>
                      </a:lnTo>
                      <a:close/>
                    </a:path>
                  </a:pathLst>
                </a:custGeom>
                <a:solidFill>
                  <a:srgbClr val="E0DFE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834" name="Freeform 698"/>
                <p:cNvSpPr>
                  <a:spLocks/>
                </p:cNvSpPr>
                <p:nvPr/>
              </p:nvSpPr>
              <p:spPr bwMode="auto">
                <a:xfrm>
                  <a:off x="1696" y="2153"/>
                  <a:ext cx="284" cy="262"/>
                </a:xfrm>
                <a:custGeom>
                  <a:avLst/>
                  <a:gdLst/>
                  <a:ahLst/>
                  <a:cxnLst>
                    <a:cxn ang="0">
                      <a:pos x="284" y="100"/>
                    </a:cxn>
                    <a:cxn ang="0">
                      <a:pos x="275" y="66"/>
                    </a:cxn>
                    <a:cxn ang="0">
                      <a:pos x="258" y="34"/>
                    </a:cxn>
                    <a:cxn ang="0">
                      <a:pos x="233" y="9"/>
                    </a:cxn>
                    <a:cxn ang="0">
                      <a:pos x="218" y="0"/>
                    </a:cxn>
                    <a:cxn ang="0">
                      <a:pos x="229" y="13"/>
                    </a:cxn>
                    <a:cxn ang="0">
                      <a:pos x="254" y="38"/>
                    </a:cxn>
                    <a:cxn ang="0">
                      <a:pos x="271" y="66"/>
                    </a:cxn>
                    <a:cxn ang="0">
                      <a:pos x="278" y="100"/>
                    </a:cxn>
                    <a:cxn ang="0">
                      <a:pos x="280" y="133"/>
                    </a:cxn>
                    <a:cxn ang="0">
                      <a:pos x="275" y="159"/>
                    </a:cxn>
                    <a:cxn ang="0">
                      <a:pos x="263" y="184"/>
                    </a:cxn>
                    <a:cxn ang="0">
                      <a:pos x="248" y="207"/>
                    </a:cxn>
                    <a:cxn ang="0">
                      <a:pos x="231" y="226"/>
                    </a:cxn>
                    <a:cxn ang="0">
                      <a:pos x="208" y="241"/>
                    </a:cxn>
                    <a:cxn ang="0">
                      <a:pos x="184" y="250"/>
                    </a:cxn>
                    <a:cxn ang="0">
                      <a:pos x="157" y="256"/>
                    </a:cxn>
                    <a:cxn ang="0">
                      <a:pos x="129" y="256"/>
                    </a:cxn>
                    <a:cxn ang="0">
                      <a:pos x="102" y="250"/>
                    </a:cxn>
                    <a:cxn ang="0">
                      <a:pos x="77" y="241"/>
                    </a:cxn>
                    <a:cxn ang="0">
                      <a:pos x="55" y="226"/>
                    </a:cxn>
                    <a:cxn ang="0">
                      <a:pos x="36" y="207"/>
                    </a:cxn>
                    <a:cxn ang="0">
                      <a:pos x="20" y="184"/>
                    </a:cxn>
                    <a:cxn ang="0">
                      <a:pos x="11" y="159"/>
                    </a:cxn>
                    <a:cxn ang="0">
                      <a:pos x="5" y="133"/>
                    </a:cxn>
                    <a:cxn ang="0">
                      <a:pos x="5" y="102"/>
                    </a:cxn>
                    <a:cxn ang="0">
                      <a:pos x="7" y="87"/>
                    </a:cxn>
                    <a:cxn ang="0">
                      <a:pos x="2" y="102"/>
                    </a:cxn>
                    <a:cxn ang="0">
                      <a:pos x="2" y="135"/>
                    </a:cxn>
                    <a:cxn ang="0">
                      <a:pos x="7" y="161"/>
                    </a:cxn>
                    <a:cxn ang="0">
                      <a:pos x="17" y="188"/>
                    </a:cxn>
                    <a:cxn ang="0">
                      <a:pos x="32" y="210"/>
                    </a:cxn>
                    <a:cxn ang="0">
                      <a:pos x="53" y="229"/>
                    </a:cxn>
                    <a:cxn ang="0">
                      <a:pos x="75" y="245"/>
                    </a:cxn>
                    <a:cxn ang="0">
                      <a:pos x="100" y="256"/>
                    </a:cxn>
                    <a:cxn ang="0">
                      <a:pos x="129" y="262"/>
                    </a:cxn>
                    <a:cxn ang="0">
                      <a:pos x="157" y="262"/>
                    </a:cxn>
                    <a:cxn ang="0">
                      <a:pos x="186" y="256"/>
                    </a:cxn>
                    <a:cxn ang="0">
                      <a:pos x="210" y="245"/>
                    </a:cxn>
                    <a:cxn ang="0">
                      <a:pos x="233" y="229"/>
                    </a:cxn>
                    <a:cxn ang="0">
                      <a:pos x="252" y="210"/>
                    </a:cxn>
                    <a:cxn ang="0">
                      <a:pos x="267" y="188"/>
                    </a:cxn>
                    <a:cxn ang="0">
                      <a:pos x="278" y="161"/>
                    </a:cxn>
                    <a:cxn ang="0">
                      <a:pos x="284" y="135"/>
                    </a:cxn>
                  </a:cxnLst>
                  <a:rect l="0" t="0" r="r" b="b"/>
                  <a:pathLst>
                    <a:path w="284" h="262">
                      <a:moveTo>
                        <a:pt x="284" y="119"/>
                      </a:moveTo>
                      <a:lnTo>
                        <a:pt x="284" y="100"/>
                      </a:lnTo>
                      <a:lnTo>
                        <a:pt x="280" y="83"/>
                      </a:lnTo>
                      <a:lnTo>
                        <a:pt x="275" y="66"/>
                      </a:lnTo>
                      <a:lnTo>
                        <a:pt x="267" y="49"/>
                      </a:lnTo>
                      <a:lnTo>
                        <a:pt x="258" y="34"/>
                      </a:lnTo>
                      <a:lnTo>
                        <a:pt x="246" y="21"/>
                      </a:lnTo>
                      <a:lnTo>
                        <a:pt x="233" y="9"/>
                      </a:lnTo>
                      <a:lnTo>
                        <a:pt x="220" y="0"/>
                      </a:lnTo>
                      <a:lnTo>
                        <a:pt x="218" y="0"/>
                      </a:lnTo>
                      <a:lnTo>
                        <a:pt x="216" y="2"/>
                      </a:lnTo>
                      <a:lnTo>
                        <a:pt x="229" y="13"/>
                      </a:lnTo>
                      <a:lnTo>
                        <a:pt x="242" y="25"/>
                      </a:lnTo>
                      <a:lnTo>
                        <a:pt x="254" y="38"/>
                      </a:lnTo>
                      <a:lnTo>
                        <a:pt x="263" y="51"/>
                      </a:lnTo>
                      <a:lnTo>
                        <a:pt x="271" y="66"/>
                      </a:lnTo>
                      <a:lnTo>
                        <a:pt x="277" y="83"/>
                      </a:lnTo>
                      <a:lnTo>
                        <a:pt x="278" y="100"/>
                      </a:lnTo>
                      <a:lnTo>
                        <a:pt x="280" y="119"/>
                      </a:lnTo>
                      <a:lnTo>
                        <a:pt x="280" y="133"/>
                      </a:lnTo>
                      <a:lnTo>
                        <a:pt x="278" y="146"/>
                      </a:lnTo>
                      <a:lnTo>
                        <a:pt x="275" y="159"/>
                      </a:lnTo>
                      <a:lnTo>
                        <a:pt x="269" y="172"/>
                      </a:lnTo>
                      <a:lnTo>
                        <a:pt x="263" y="184"/>
                      </a:lnTo>
                      <a:lnTo>
                        <a:pt x="258" y="195"/>
                      </a:lnTo>
                      <a:lnTo>
                        <a:pt x="248" y="207"/>
                      </a:lnTo>
                      <a:lnTo>
                        <a:pt x="241" y="216"/>
                      </a:lnTo>
                      <a:lnTo>
                        <a:pt x="231" y="226"/>
                      </a:lnTo>
                      <a:lnTo>
                        <a:pt x="220" y="233"/>
                      </a:lnTo>
                      <a:lnTo>
                        <a:pt x="208" y="241"/>
                      </a:lnTo>
                      <a:lnTo>
                        <a:pt x="197" y="246"/>
                      </a:lnTo>
                      <a:lnTo>
                        <a:pt x="184" y="250"/>
                      </a:lnTo>
                      <a:lnTo>
                        <a:pt x="170" y="254"/>
                      </a:lnTo>
                      <a:lnTo>
                        <a:pt x="157" y="256"/>
                      </a:lnTo>
                      <a:lnTo>
                        <a:pt x="142" y="258"/>
                      </a:lnTo>
                      <a:lnTo>
                        <a:pt x="129" y="256"/>
                      </a:lnTo>
                      <a:lnTo>
                        <a:pt x="115" y="254"/>
                      </a:lnTo>
                      <a:lnTo>
                        <a:pt x="102" y="250"/>
                      </a:lnTo>
                      <a:lnTo>
                        <a:pt x="89" y="246"/>
                      </a:lnTo>
                      <a:lnTo>
                        <a:pt x="77" y="241"/>
                      </a:lnTo>
                      <a:lnTo>
                        <a:pt x="66" y="233"/>
                      </a:lnTo>
                      <a:lnTo>
                        <a:pt x="55" y="226"/>
                      </a:lnTo>
                      <a:lnTo>
                        <a:pt x="45" y="216"/>
                      </a:lnTo>
                      <a:lnTo>
                        <a:pt x="36" y="207"/>
                      </a:lnTo>
                      <a:lnTo>
                        <a:pt x="28" y="195"/>
                      </a:lnTo>
                      <a:lnTo>
                        <a:pt x="20" y="184"/>
                      </a:lnTo>
                      <a:lnTo>
                        <a:pt x="15" y="172"/>
                      </a:lnTo>
                      <a:lnTo>
                        <a:pt x="11" y="159"/>
                      </a:lnTo>
                      <a:lnTo>
                        <a:pt x="7" y="146"/>
                      </a:lnTo>
                      <a:lnTo>
                        <a:pt x="5" y="133"/>
                      </a:lnTo>
                      <a:lnTo>
                        <a:pt x="5" y="119"/>
                      </a:lnTo>
                      <a:lnTo>
                        <a:pt x="5" y="102"/>
                      </a:lnTo>
                      <a:lnTo>
                        <a:pt x="9" y="87"/>
                      </a:lnTo>
                      <a:lnTo>
                        <a:pt x="7" y="87"/>
                      </a:lnTo>
                      <a:lnTo>
                        <a:pt x="3" y="85"/>
                      </a:lnTo>
                      <a:lnTo>
                        <a:pt x="2" y="102"/>
                      </a:lnTo>
                      <a:lnTo>
                        <a:pt x="0" y="119"/>
                      </a:lnTo>
                      <a:lnTo>
                        <a:pt x="2" y="135"/>
                      </a:lnTo>
                      <a:lnTo>
                        <a:pt x="3" y="148"/>
                      </a:lnTo>
                      <a:lnTo>
                        <a:pt x="7" y="161"/>
                      </a:lnTo>
                      <a:lnTo>
                        <a:pt x="11" y="174"/>
                      </a:lnTo>
                      <a:lnTo>
                        <a:pt x="17" y="188"/>
                      </a:lnTo>
                      <a:lnTo>
                        <a:pt x="24" y="199"/>
                      </a:lnTo>
                      <a:lnTo>
                        <a:pt x="32" y="210"/>
                      </a:lnTo>
                      <a:lnTo>
                        <a:pt x="41" y="220"/>
                      </a:lnTo>
                      <a:lnTo>
                        <a:pt x="53" y="229"/>
                      </a:lnTo>
                      <a:lnTo>
                        <a:pt x="62" y="237"/>
                      </a:lnTo>
                      <a:lnTo>
                        <a:pt x="75" y="245"/>
                      </a:lnTo>
                      <a:lnTo>
                        <a:pt x="87" y="250"/>
                      </a:lnTo>
                      <a:lnTo>
                        <a:pt x="100" y="256"/>
                      </a:lnTo>
                      <a:lnTo>
                        <a:pt x="113" y="258"/>
                      </a:lnTo>
                      <a:lnTo>
                        <a:pt x="129" y="262"/>
                      </a:lnTo>
                      <a:lnTo>
                        <a:pt x="142" y="262"/>
                      </a:lnTo>
                      <a:lnTo>
                        <a:pt x="157" y="262"/>
                      </a:lnTo>
                      <a:lnTo>
                        <a:pt x="170" y="258"/>
                      </a:lnTo>
                      <a:lnTo>
                        <a:pt x="186" y="256"/>
                      </a:lnTo>
                      <a:lnTo>
                        <a:pt x="199" y="250"/>
                      </a:lnTo>
                      <a:lnTo>
                        <a:pt x="210" y="245"/>
                      </a:lnTo>
                      <a:lnTo>
                        <a:pt x="222" y="237"/>
                      </a:lnTo>
                      <a:lnTo>
                        <a:pt x="233" y="229"/>
                      </a:lnTo>
                      <a:lnTo>
                        <a:pt x="242" y="220"/>
                      </a:lnTo>
                      <a:lnTo>
                        <a:pt x="252" y="210"/>
                      </a:lnTo>
                      <a:lnTo>
                        <a:pt x="261" y="199"/>
                      </a:lnTo>
                      <a:lnTo>
                        <a:pt x="267" y="188"/>
                      </a:lnTo>
                      <a:lnTo>
                        <a:pt x="275" y="174"/>
                      </a:lnTo>
                      <a:lnTo>
                        <a:pt x="278" y="161"/>
                      </a:lnTo>
                      <a:lnTo>
                        <a:pt x="282" y="148"/>
                      </a:lnTo>
                      <a:lnTo>
                        <a:pt x="284" y="135"/>
                      </a:lnTo>
                      <a:lnTo>
                        <a:pt x="284" y="119"/>
                      </a:lnTo>
                      <a:close/>
                    </a:path>
                  </a:pathLst>
                </a:custGeom>
                <a:solidFill>
                  <a:srgbClr val="E0E0E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835" name="Freeform 699"/>
                <p:cNvSpPr>
                  <a:spLocks/>
                </p:cNvSpPr>
                <p:nvPr/>
              </p:nvSpPr>
              <p:spPr bwMode="auto">
                <a:xfrm>
                  <a:off x="1699" y="2153"/>
                  <a:ext cx="279" cy="260"/>
                </a:xfrm>
                <a:custGeom>
                  <a:avLst/>
                  <a:gdLst/>
                  <a:ahLst/>
                  <a:cxnLst>
                    <a:cxn ang="0">
                      <a:pos x="279" y="100"/>
                    </a:cxn>
                    <a:cxn ang="0">
                      <a:pos x="270" y="66"/>
                    </a:cxn>
                    <a:cxn ang="0">
                      <a:pos x="253" y="36"/>
                    </a:cxn>
                    <a:cxn ang="0">
                      <a:pos x="228" y="11"/>
                    </a:cxn>
                    <a:cxn ang="0">
                      <a:pos x="213" y="2"/>
                    </a:cxn>
                    <a:cxn ang="0">
                      <a:pos x="224" y="13"/>
                    </a:cxn>
                    <a:cxn ang="0">
                      <a:pos x="249" y="38"/>
                    </a:cxn>
                    <a:cxn ang="0">
                      <a:pos x="264" y="68"/>
                    </a:cxn>
                    <a:cxn ang="0">
                      <a:pos x="274" y="100"/>
                    </a:cxn>
                    <a:cxn ang="0">
                      <a:pos x="274" y="133"/>
                    </a:cxn>
                    <a:cxn ang="0">
                      <a:pos x="270" y="159"/>
                    </a:cxn>
                    <a:cxn ang="0">
                      <a:pos x="258" y="184"/>
                    </a:cxn>
                    <a:cxn ang="0">
                      <a:pos x="243" y="205"/>
                    </a:cxn>
                    <a:cxn ang="0">
                      <a:pos x="226" y="224"/>
                    </a:cxn>
                    <a:cxn ang="0">
                      <a:pos x="203" y="239"/>
                    </a:cxn>
                    <a:cxn ang="0">
                      <a:pos x="181" y="248"/>
                    </a:cxn>
                    <a:cxn ang="0">
                      <a:pos x="154" y="254"/>
                    </a:cxn>
                    <a:cxn ang="0">
                      <a:pos x="126" y="254"/>
                    </a:cxn>
                    <a:cxn ang="0">
                      <a:pos x="99" y="248"/>
                    </a:cxn>
                    <a:cxn ang="0">
                      <a:pos x="74" y="239"/>
                    </a:cxn>
                    <a:cxn ang="0">
                      <a:pos x="54" y="224"/>
                    </a:cxn>
                    <a:cxn ang="0">
                      <a:pos x="35" y="205"/>
                    </a:cxn>
                    <a:cxn ang="0">
                      <a:pos x="21" y="184"/>
                    </a:cxn>
                    <a:cxn ang="0">
                      <a:pos x="10" y="159"/>
                    </a:cxn>
                    <a:cxn ang="0">
                      <a:pos x="4" y="133"/>
                    </a:cxn>
                    <a:cxn ang="0">
                      <a:pos x="4" y="102"/>
                    </a:cxn>
                    <a:cxn ang="0">
                      <a:pos x="6" y="87"/>
                    </a:cxn>
                    <a:cxn ang="0">
                      <a:pos x="0" y="102"/>
                    </a:cxn>
                    <a:cxn ang="0">
                      <a:pos x="0" y="133"/>
                    </a:cxn>
                    <a:cxn ang="0">
                      <a:pos x="6" y="161"/>
                    </a:cxn>
                    <a:cxn ang="0">
                      <a:pos x="16" y="186"/>
                    </a:cxn>
                    <a:cxn ang="0">
                      <a:pos x="31" y="208"/>
                    </a:cxn>
                    <a:cxn ang="0">
                      <a:pos x="50" y="227"/>
                    </a:cxn>
                    <a:cxn ang="0">
                      <a:pos x="72" y="243"/>
                    </a:cxn>
                    <a:cxn ang="0">
                      <a:pos x="97" y="252"/>
                    </a:cxn>
                    <a:cxn ang="0">
                      <a:pos x="126" y="258"/>
                    </a:cxn>
                    <a:cxn ang="0">
                      <a:pos x="154" y="258"/>
                    </a:cxn>
                    <a:cxn ang="0">
                      <a:pos x="181" y="252"/>
                    </a:cxn>
                    <a:cxn ang="0">
                      <a:pos x="207" y="243"/>
                    </a:cxn>
                    <a:cxn ang="0">
                      <a:pos x="228" y="227"/>
                    </a:cxn>
                    <a:cxn ang="0">
                      <a:pos x="247" y="208"/>
                    </a:cxn>
                    <a:cxn ang="0">
                      <a:pos x="262" y="186"/>
                    </a:cxn>
                    <a:cxn ang="0">
                      <a:pos x="274" y="161"/>
                    </a:cxn>
                    <a:cxn ang="0">
                      <a:pos x="279" y="133"/>
                    </a:cxn>
                  </a:cxnLst>
                  <a:rect l="0" t="0" r="r" b="b"/>
                  <a:pathLst>
                    <a:path w="279" h="260">
                      <a:moveTo>
                        <a:pt x="279" y="119"/>
                      </a:moveTo>
                      <a:lnTo>
                        <a:pt x="279" y="100"/>
                      </a:lnTo>
                      <a:lnTo>
                        <a:pt x="275" y="83"/>
                      </a:lnTo>
                      <a:lnTo>
                        <a:pt x="270" y="66"/>
                      </a:lnTo>
                      <a:lnTo>
                        <a:pt x="262" y="51"/>
                      </a:lnTo>
                      <a:lnTo>
                        <a:pt x="253" y="36"/>
                      </a:lnTo>
                      <a:lnTo>
                        <a:pt x="241" y="23"/>
                      </a:lnTo>
                      <a:lnTo>
                        <a:pt x="228" y="11"/>
                      </a:lnTo>
                      <a:lnTo>
                        <a:pt x="215" y="0"/>
                      </a:lnTo>
                      <a:lnTo>
                        <a:pt x="213" y="2"/>
                      </a:lnTo>
                      <a:lnTo>
                        <a:pt x="211" y="4"/>
                      </a:lnTo>
                      <a:lnTo>
                        <a:pt x="224" y="13"/>
                      </a:lnTo>
                      <a:lnTo>
                        <a:pt x="238" y="25"/>
                      </a:lnTo>
                      <a:lnTo>
                        <a:pt x="249" y="38"/>
                      </a:lnTo>
                      <a:lnTo>
                        <a:pt x="258" y="53"/>
                      </a:lnTo>
                      <a:lnTo>
                        <a:pt x="264" y="68"/>
                      </a:lnTo>
                      <a:lnTo>
                        <a:pt x="270" y="83"/>
                      </a:lnTo>
                      <a:lnTo>
                        <a:pt x="274" y="100"/>
                      </a:lnTo>
                      <a:lnTo>
                        <a:pt x="275" y="119"/>
                      </a:lnTo>
                      <a:lnTo>
                        <a:pt x="274" y="133"/>
                      </a:lnTo>
                      <a:lnTo>
                        <a:pt x="272" y="146"/>
                      </a:lnTo>
                      <a:lnTo>
                        <a:pt x="270" y="159"/>
                      </a:lnTo>
                      <a:lnTo>
                        <a:pt x="264" y="172"/>
                      </a:lnTo>
                      <a:lnTo>
                        <a:pt x="258" y="184"/>
                      </a:lnTo>
                      <a:lnTo>
                        <a:pt x="253" y="195"/>
                      </a:lnTo>
                      <a:lnTo>
                        <a:pt x="243" y="205"/>
                      </a:lnTo>
                      <a:lnTo>
                        <a:pt x="236" y="214"/>
                      </a:lnTo>
                      <a:lnTo>
                        <a:pt x="226" y="224"/>
                      </a:lnTo>
                      <a:lnTo>
                        <a:pt x="215" y="231"/>
                      </a:lnTo>
                      <a:lnTo>
                        <a:pt x="203" y="239"/>
                      </a:lnTo>
                      <a:lnTo>
                        <a:pt x="192" y="245"/>
                      </a:lnTo>
                      <a:lnTo>
                        <a:pt x="181" y="248"/>
                      </a:lnTo>
                      <a:lnTo>
                        <a:pt x="167" y="252"/>
                      </a:lnTo>
                      <a:lnTo>
                        <a:pt x="154" y="254"/>
                      </a:lnTo>
                      <a:lnTo>
                        <a:pt x="139" y="254"/>
                      </a:lnTo>
                      <a:lnTo>
                        <a:pt x="126" y="254"/>
                      </a:lnTo>
                      <a:lnTo>
                        <a:pt x="112" y="252"/>
                      </a:lnTo>
                      <a:lnTo>
                        <a:pt x="99" y="248"/>
                      </a:lnTo>
                      <a:lnTo>
                        <a:pt x="88" y="245"/>
                      </a:lnTo>
                      <a:lnTo>
                        <a:pt x="74" y="239"/>
                      </a:lnTo>
                      <a:lnTo>
                        <a:pt x="63" y="231"/>
                      </a:lnTo>
                      <a:lnTo>
                        <a:pt x="54" y="224"/>
                      </a:lnTo>
                      <a:lnTo>
                        <a:pt x="44" y="214"/>
                      </a:lnTo>
                      <a:lnTo>
                        <a:pt x="35" y="205"/>
                      </a:lnTo>
                      <a:lnTo>
                        <a:pt x="27" y="195"/>
                      </a:lnTo>
                      <a:lnTo>
                        <a:pt x="21" y="184"/>
                      </a:lnTo>
                      <a:lnTo>
                        <a:pt x="16" y="172"/>
                      </a:lnTo>
                      <a:lnTo>
                        <a:pt x="10" y="159"/>
                      </a:lnTo>
                      <a:lnTo>
                        <a:pt x="6" y="146"/>
                      </a:lnTo>
                      <a:lnTo>
                        <a:pt x="4" y="133"/>
                      </a:lnTo>
                      <a:lnTo>
                        <a:pt x="4" y="119"/>
                      </a:lnTo>
                      <a:lnTo>
                        <a:pt x="4" y="102"/>
                      </a:lnTo>
                      <a:lnTo>
                        <a:pt x="8" y="87"/>
                      </a:lnTo>
                      <a:lnTo>
                        <a:pt x="6" y="87"/>
                      </a:lnTo>
                      <a:lnTo>
                        <a:pt x="4" y="87"/>
                      </a:lnTo>
                      <a:lnTo>
                        <a:pt x="0" y="102"/>
                      </a:lnTo>
                      <a:lnTo>
                        <a:pt x="0" y="119"/>
                      </a:lnTo>
                      <a:lnTo>
                        <a:pt x="0" y="133"/>
                      </a:lnTo>
                      <a:lnTo>
                        <a:pt x="2" y="148"/>
                      </a:lnTo>
                      <a:lnTo>
                        <a:pt x="6" y="161"/>
                      </a:lnTo>
                      <a:lnTo>
                        <a:pt x="10" y="174"/>
                      </a:lnTo>
                      <a:lnTo>
                        <a:pt x="16" y="186"/>
                      </a:lnTo>
                      <a:lnTo>
                        <a:pt x="23" y="197"/>
                      </a:lnTo>
                      <a:lnTo>
                        <a:pt x="31" y="208"/>
                      </a:lnTo>
                      <a:lnTo>
                        <a:pt x="40" y="218"/>
                      </a:lnTo>
                      <a:lnTo>
                        <a:pt x="50" y="227"/>
                      </a:lnTo>
                      <a:lnTo>
                        <a:pt x="61" y="235"/>
                      </a:lnTo>
                      <a:lnTo>
                        <a:pt x="72" y="243"/>
                      </a:lnTo>
                      <a:lnTo>
                        <a:pt x="86" y="248"/>
                      </a:lnTo>
                      <a:lnTo>
                        <a:pt x="97" y="252"/>
                      </a:lnTo>
                      <a:lnTo>
                        <a:pt x="110" y="256"/>
                      </a:lnTo>
                      <a:lnTo>
                        <a:pt x="126" y="258"/>
                      </a:lnTo>
                      <a:lnTo>
                        <a:pt x="139" y="260"/>
                      </a:lnTo>
                      <a:lnTo>
                        <a:pt x="154" y="258"/>
                      </a:lnTo>
                      <a:lnTo>
                        <a:pt x="167" y="256"/>
                      </a:lnTo>
                      <a:lnTo>
                        <a:pt x="181" y="252"/>
                      </a:lnTo>
                      <a:lnTo>
                        <a:pt x="194" y="248"/>
                      </a:lnTo>
                      <a:lnTo>
                        <a:pt x="207" y="243"/>
                      </a:lnTo>
                      <a:lnTo>
                        <a:pt x="219" y="235"/>
                      </a:lnTo>
                      <a:lnTo>
                        <a:pt x="228" y="227"/>
                      </a:lnTo>
                      <a:lnTo>
                        <a:pt x="239" y="218"/>
                      </a:lnTo>
                      <a:lnTo>
                        <a:pt x="247" y="208"/>
                      </a:lnTo>
                      <a:lnTo>
                        <a:pt x="257" y="197"/>
                      </a:lnTo>
                      <a:lnTo>
                        <a:pt x="262" y="186"/>
                      </a:lnTo>
                      <a:lnTo>
                        <a:pt x="268" y="174"/>
                      </a:lnTo>
                      <a:lnTo>
                        <a:pt x="274" y="161"/>
                      </a:lnTo>
                      <a:lnTo>
                        <a:pt x="277" y="148"/>
                      </a:lnTo>
                      <a:lnTo>
                        <a:pt x="279" y="133"/>
                      </a:lnTo>
                      <a:lnTo>
                        <a:pt x="279" y="119"/>
                      </a:lnTo>
                      <a:close/>
                    </a:path>
                  </a:pathLst>
                </a:custGeom>
                <a:solidFill>
                  <a:srgbClr val="E0E0E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836" name="Freeform 700"/>
                <p:cNvSpPr>
                  <a:spLocks/>
                </p:cNvSpPr>
                <p:nvPr/>
              </p:nvSpPr>
              <p:spPr bwMode="auto">
                <a:xfrm>
                  <a:off x="1701" y="2155"/>
                  <a:ext cx="275" cy="256"/>
                </a:xfrm>
                <a:custGeom>
                  <a:avLst/>
                  <a:gdLst/>
                  <a:ahLst/>
                  <a:cxnLst>
                    <a:cxn ang="0">
                      <a:pos x="273" y="98"/>
                    </a:cxn>
                    <a:cxn ang="0">
                      <a:pos x="266" y="64"/>
                    </a:cxn>
                    <a:cxn ang="0">
                      <a:pos x="249" y="36"/>
                    </a:cxn>
                    <a:cxn ang="0">
                      <a:pos x="224" y="11"/>
                    </a:cxn>
                    <a:cxn ang="0">
                      <a:pos x="209" y="2"/>
                    </a:cxn>
                    <a:cxn ang="0">
                      <a:pos x="220" y="13"/>
                    </a:cxn>
                    <a:cxn ang="0">
                      <a:pos x="245" y="38"/>
                    </a:cxn>
                    <a:cxn ang="0">
                      <a:pos x="260" y="66"/>
                    </a:cxn>
                    <a:cxn ang="0">
                      <a:pos x="270" y="100"/>
                    </a:cxn>
                    <a:cxn ang="0">
                      <a:pos x="270" y="131"/>
                    </a:cxn>
                    <a:cxn ang="0">
                      <a:pos x="264" y="157"/>
                    </a:cxn>
                    <a:cxn ang="0">
                      <a:pos x="255" y="180"/>
                    </a:cxn>
                    <a:cxn ang="0">
                      <a:pos x="241" y="203"/>
                    </a:cxn>
                    <a:cxn ang="0">
                      <a:pos x="222" y="220"/>
                    </a:cxn>
                    <a:cxn ang="0">
                      <a:pos x="201" y="235"/>
                    </a:cxn>
                    <a:cxn ang="0">
                      <a:pos x="177" y="244"/>
                    </a:cxn>
                    <a:cxn ang="0">
                      <a:pos x="152" y="250"/>
                    </a:cxn>
                    <a:cxn ang="0">
                      <a:pos x="124" y="250"/>
                    </a:cxn>
                    <a:cxn ang="0">
                      <a:pos x="97" y="244"/>
                    </a:cxn>
                    <a:cxn ang="0">
                      <a:pos x="74" y="235"/>
                    </a:cxn>
                    <a:cxn ang="0">
                      <a:pos x="53" y="220"/>
                    </a:cxn>
                    <a:cxn ang="0">
                      <a:pos x="34" y="203"/>
                    </a:cxn>
                    <a:cxn ang="0">
                      <a:pos x="21" y="180"/>
                    </a:cxn>
                    <a:cxn ang="0">
                      <a:pos x="10" y="157"/>
                    </a:cxn>
                    <a:cxn ang="0">
                      <a:pos x="6" y="131"/>
                    </a:cxn>
                    <a:cxn ang="0">
                      <a:pos x="6" y="100"/>
                    </a:cxn>
                    <a:cxn ang="0">
                      <a:pos x="8" y="85"/>
                    </a:cxn>
                    <a:cxn ang="0">
                      <a:pos x="6" y="85"/>
                    </a:cxn>
                    <a:cxn ang="0">
                      <a:pos x="0" y="100"/>
                    </a:cxn>
                    <a:cxn ang="0">
                      <a:pos x="0" y="131"/>
                    </a:cxn>
                    <a:cxn ang="0">
                      <a:pos x="6" y="157"/>
                    </a:cxn>
                    <a:cxn ang="0">
                      <a:pos x="15" y="182"/>
                    </a:cxn>
                    <a:cxn ang="0">
                      <a:pos x="31" y="205"/>
                    </a:cxn>
                    <a:cxn ang="0">
                      <a:pos x="50" y="224"/>
                    </a:cxn>
                    <a:cxn ang="0">
                      <a:pos x="72" y="239"/>
                    </a:cxn>
                    <a:cxn ang="0">
                      <a:pos x="97" y="248"/>
                    </a:cxn>
                    <a:cxn ang="0">
                      <a:pos x="124" y="254"/>
                    </a:cxn>
                    <a:cxn ang="0">
                      <a:pos x="152" y="254"/>
                    </a:cxn>
                    <a:cxn ang="0">
                      <a:pos x="179" y="248"/>
                    </a:cxn>
                    <a:cxn ang="0">
                      <a:pos x="203" y="239"/>
                    </a:cxn>
                    <a:cxn ang="0">
                      <a:pos x="226" y="224"/>
                    </a:cxn>
                    <a:cxn ang="0">
                      <a:pos x="243" y="205"/>
                    </a:cxn>
                    <a:cxn ang="0">
                      <a:pos x="258" y="182"/>
                    </a:cxn>
                    <a:cxn ang="0">
                      <a:pos x="270" y="157"/>
                    </a:cxn>
                    <a:cxn ang="0">
                      <a:pos x="275" y="131"/>
                    </a:cxn>
                  </a:cxnLst>
                  <a:rect l="0" t="0" r="r" b="b"/>
                  <a:pathLst>
                    <a:path w="275" h="256">
                      <a:moveTo>
                        <a:pt x="275" y="117"/>
                      </a:moveTo>
                      <a:lnTo>
                        <a:pt x="273" y="98"/>
                      </a:lnTo>
                      <a:lnTo>
                        <a:pt x="272" y="81"/>
                      </a:lnTo>
                      <a:lnTo>
                        <a:pt x="266" y="64"/>
                      </a:lnTo>
                      <a:lnTo>
                        <a:pt x="258" y="49"/>
                      </a:lnTo>
                      <a:lnTo>
                        <a:pt x="249" y="36"/>
                      </a:lnTo>
                      <a:lnTo>
                        <a:pt x="237" y="23"/>
                      </a:lnTo>
                      <a:lnTo>
                        <a:pt x="224" y="11"/>
                      </a:lnTo>
                      <a:lnTo>
                        <a:pt x="211" y="0"/>
                      </a:lnTo>
                      <a:lnTo>
                        <a:pt x="209" y="2"/>
                      </a:lnTo>
                      <a:lnTo>
                        <a:pt x="207" y="4"/>
                      </a:lnTo>
                      <a:lnTo>
                        <a:pt x="220" y="13"/>
                      </a:lnTo>
                      <a:lnTo>
                        <a:pt x="234" y="24"/>
                      </a:lnTo>
                      <a:lnTo>
                        <a:pt x="245" y="38"/>
                      </a:lnTo>
                      <a:lnTo>
                        <a:pt x="253" y="51"/>
                      </a:lnTo>
                      <a:lnTo>
                        <a:pt x="260" y="66"/>
                      </a:lnTo>
                      <a:lnTo>
                        <a:pt x="266" y="83"/>
                      </a:lnTo>
                      <a:lnTo>
                        <a:pt x="270" y="100"/>
                      </a:lnTo>
                      <a:lnTo>
                        <a:pt x="272" y="117"/>
                      </a:lnTo>
                      <a:lnTo>
                        <a:pt x="270" y="131"/>
                      </a:lnTo>
                      <a:lnTo>
                        <a:pt x="268" y="144"/>
                      </a:lnTo>
                      <a:lnTo>
                        <a:pt x="264" y="157"/>
                      </a:lnTo>
                      <a:lnTo>
                        <a:pt x="260" y="169"/>
                      </a:lnTo>
                      <a:lnTo>
                        <a:pt x="255" y="180"/>
                      </a:lnTo>
                      <a:lnTo>
                        <a:pt x="249" y="191"/>
                      </a:lnTo>
                      <a:lnTo>
                        <a:pt x="241" y="203"/>
                      </a:lnTo>
                      <a:lnTo>
                        <a:pt x="232" y="212"/>
                      </a:lnTo>
                      <a:lnTo>
                        <a:pt x="222" y="220"/>
                      </a:lnTo>
                      <a:lnTo>
                        <a:pt x="213" y="227"/>
                      </a:lnTo>
                      <a:lnTo>
                        <a:pt x="201" y="235"/>
                      </a:lnTo>
                      <a:lnTo>
                        <a:pt x="190" y="241"/>
                      </a:lnTo>
                      <a:lnTo>
                        <a:pt x="177" y="244"/>
                      </a:lnTo>
                      <a:lnTo>
                        <a:pt x="165" y="248"/>
                      </a:lnTo>
                      <a:lnTo>
                        <a:pt x="152" y="250"/>
                      </a:lnTo>
                      <a:lnTo>
                        <a:pt x="137" y="250"/>
                      </a:lnTo>
                      <a:lnTo>
                        <a:pt x="124" y="250"/>
                      </a:lnTo>
                      <a:lnTo>
                        <a:pt x="110" y="248"/>
                      </a:lnTo>
                      <a:lnTo>
                        <a:pt x="97" y="244"/>
                      </a:lnTo>
                      <a:lnTo>
                        <a:pt x="86" y="241"/>
                      </a:lnTo>
                      <a:lnTo>
                        <a:pt x="74" y="235"/>
                      </a:lnTo>
                      <a:lnTo>
                        <a:pt x="63" y="227"/>
                      </a:lnTo>
                      <a:lnTo>
                        <a:pt x="53" y="220"/>
                      </a:lnTo>
                      <a:lnTo>
                        <a:pt x="44" y="212"/>
                      </a:lnTo>
                      <a:lnTo>
                        <a:pt x="34" y="203"/>
                      </a:lnTo>
                      <a:lnTo>
                        <a:pt x="27" y="191"/>
                      </a:lnTo>
                      <a:lnTo>
                        <a:pt x="21" y="180"/>
                      </a:lnTo>
                      <a:lnTo>
                        <a:pt x="15" y="169"/>
                      </a:lnTo>
                      <a:lnTo>
                        <a:pt x="10" y="157"/>
                      </a:lnTo>
                      <a:lnTo>
                        <a:pt x="8" y="144"/>
                      </a:lnTo>
                      <a:lnTo>
                        <a:pt x="6" y="131"/>
                      </a:lnTo>
                      <a:lnTo>
                        <a:pt x="4" y="117"/>
                      </a:lnTo>
                      <a:lnTo>
                        <a:pt x="6" y="100"/>
                      </a:lnTo>
                      <a:lnTo>
                        <a:pt x="8" y="85"/>
                      </a:lnTo>
                      <a:lnTo>
                        <a:pt x="8" y="85"/>
                      </a:lnTo>
                      <a:lnTo>
                        <a:pt x="8" y="85"/>
                      </a:lnTo>
                      <a:lnTo>
                        <a:pt x="6" y="85"/>
                      </a:lnTo>
                      <a:lnTo>
                        <a:pt x="4" y="85"/>
                      </a:lnTo>
                      <a:lnTo>
                        <a:pt x="0" y="100"/>
                      </a:lnTo>
                      <a:lnTo>
                        <a:pt x="0" y="117"/>
                      </a:lnTo>
                      <a:lnTo>
                        <a:pt x="0" y="131"/>
                      </a:lnTo>
                      <a:lnTo>
                        <a:pt x="2" y="144"/>
                      </a:lnTo>
                      <a:lnTo>
                        <a:pt x="6" y="157"/>
                      </a:lnTo>
                      <a:lnTo>
                        <a:pt x="10" y="170"/>
                      </a:lnTo>
                      <a:lnTo>
                        <a:pt x="15" y="182"/>
                      </a:lnTo>
                      <a:lnTo>
                        <a:pt x="23" y="193"/>
                      </a:lnTo>
                      <a:lnTo>
                        <a:pt x="31" y="205"/>
                      </a:lnTo>
                      <a:lnTo>
                        <a:pt x="40" y="214"/>
                      </a:lnTo>
                      <a:lnTo>
                        <a:pt x="50" y="224"/>
                      </a:lnTo>
                      <a:lnTo>
                        <a:pt x="61" y="231"/>
                      </a:lnTo>
                      <a:lnTo>
                        <a:pt x="72" y="239"/>
                      </a:lnTo>
                      <a:lnTo>
                        <a:pt x="84" y="244"/>
                      </a:lnTo>
                      <a:lnTo>
                        <a:pt x="97" y="248"/>
                      </a:lnTo>
                      <a:lnTo>
                        <a:pt x="110" y="252"/>
                      </a:lnTo>
                      <a:lnTo>
                        <a:pt x="124" y="254"/>
                      </a:lnTo>
                      <a:lnTo>
                        <a:pt x="137" y="256"/>
                      </a:lnTo>
                      <a:lnTo>
                        <a:pt x="152" y="254"/>
                      </a:lnTo>
                      <a:lnTo>
                        <a:pt x="165" y="252"/>
                      </a:lnTo>
                      <a:lnTo>
                        <a:pt x="179" y="248"/>
                      </a:lnTo>
                      <a:lnTo>
                        <a:pt x="192" y="244"/>
                      </a:lnTo>
                      <a:lnTo>
                        <a:pt x="203" y="239"/>
                      </a:lnTo>
                      <a:lnTo>
                        <a:pt x="215" y="231"/>
                      </a:lnTo>
                      <a:lnTo>
                        <a:pt x="226" y="224"/>
                      </a:lnTo>
                      <a:lnTo>
                        <a:pt x="236" y="214"/>
                      </a:lnTo>
                      <a:lnTo>
                        <a:pt x="243" y="205"/>
                      </a:lnTo>
                      <a:lnTo>
                        <a:pt x="253" y="193"/>
                      </a:lnTo>
                      <a:lnTo>
                        <a:pt x="258" y="182"/>
                      </a:lnTo>
                      <a:lnTo>
                        <a:pt x="264" y="170"/>
                      </a:lnTo>
                      <a:lnTo>
                        <a:pt x="270" y="157"/>
                      </a:lnTo>
                      <a:lnTo>
                        <a:pt x="273" y="144"/>
                      </a:lnTo>
                      <a:lnTo>
                        <a:pt x="275" y="131"/>
                      </a:lnTo>
                      <a:lnTo>
                        <a:pt x="275" y="117"/>
                      </a:lnTo>
                      <a:close/>
                    </a:path>
                  </a:pathLst>
                </a:custGeom>
                <a:solidFill>
                  <a:srgbClr val="E2E0E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837" name="Freeform 701"/>
                <p:cNvSpPr>
                  <a:spLocks/>
                </p:cNvSpPr>
                <p:nvPr/>
              </p:nvSpPr>
              <p:spPr bwMode="auto">
                <a:xfrm>
                  <a:off x="1703" y="2157"/>
                  <a:ext cx="271" cy="250"/>
                </a:xfrm>
                <a:custGeom>
                  <a:avLst/>
                  <a:gdLst/>
                  <a:ahLst/>
                  <a:cxnLst>
                    <a:cxn ang="0">
                      <a:pos x="270" y="96"/>
                    </a:cxn>
                    <a:cxn ang="0">
                      <a:pos x="260" y="64"/>
                    </a:cxn>
                    <a:cxn ang="0">
                      <a:pos x="245" y="34"/>
                    </a:cxn>
                    <a:cxn ang="0">
                      <a:pos x="220" y="9"/>
                    </a:cxn>
                    <a:cxn ang="0">
                      <a:pos x="205" y="2"/>
                    </a:cxn>
                    <a:cxn ang="0">
                      <a:pos x="218" y="13"/>
                    </a:cxn>
                    <a:cxn ang="0">
                      <a:pos x="241" y="36"/>
                    </a:cxn>
                    <a:cxn ang="0">
                      <a:pos x="256" y="66"/>
                    </a:cxn>
                    <a:cxn ang="0">
                      <a:pos x="266" y="98"/>
                    </a:cxn>
                    <a:cxn ang="0">
                      <a:pos x="266" y="129"/>
                    </a:cxn>
                    <a:cxn ang="0">
                      <a:pos x="260" y="153"/>
                    </a:cxn>
                    <a:cxn ang="0">
                      <a:pos x="251" y="178"/>
                    </a:cxn>
                    <a:cxn ang="0">
                      <a:pos x="237" y="199"/>
                    </a:cxn>
                    <a:cxn ang="0">
                      <a:pos x="218" y="216"/>
                    </a:cxn>
                    <a:cxn ang="0">
                      <a:pos x="197" y="231"/>
                    </a:cxn>
                    <a:cxn ang="0">
                      <a:pos x="175" y="241"/>
                    </a:cxn>
                    <a:cxn ang="0">
                      <a:pos x="148" y="246"/>
                    </a:cxn>
                    <a:cxn ang="0">
                      <a:pos x="122" y="246"/>
                    </a:cxn>
                    <a:cxn ang="0">
                      <a:pos x="97" y="241"/>
                    </a:cxn>
                    <a:cxn ang="0">
                      <a:pos x="72" y="231"/>
                    </a:cxn>
                    <a:cxn ang="0">
                      <a:pos x="51" y="216"/>
                    </a:cxn>
                    <a:cxn ang="0">
                      <a:pos x="34" y="199"/>
                    </a:cxn>
                    <a:cxn ang="0">
                      <a:pos x="21" y="178"/>
                    </a:cxn>
                    <a:cxn ang="0">
                      <a:pos x="10" y="153"/>
                    </a:cxn>
                    <a:cxn ang="0">
                      <a:pos x="6" y="129"/>
                    </a:cxn>
                    <a:cxn ang="0">
                      <a:pos x="6" y="98"/>
                    </a:cxn>
                    <a:cxn ang="0">
                      <a:pos x="8" y="83"/>
                    </a:cxn>
                    <a:cxn ang="0">
                      <a:pos x="6" y="83"/>
                    </a:cxn>
                    <a:cxn ang="0">
                      <a:pos x="0" y="98"/>
                    </a:cxn>
                    <a:cxn ang="0">
                      <a:pos x="0" y="129"/>
                    </a:cxn>
                    <a:cxn ang="0">
                      <a:pos x="6" y="155"/>
                    </a:cxn>
                    <a:cxn ang="0">
                      <a:pos x="17" y="180"/>
                    </a:cxn>
                    <a:cxn ang="0">
                      <a:pos x="31" y="201"/>
                    </a:cxn>
                    <a:cxn ang="0">
                      <a:pos x="50" y="220"/>
                    </a:cxn>
                    <a:cxn ang="0">
                      <a:pos x="70" y="235"/>
                    </a:cxn>
                    <a:cxn ang="0">
                      <a:pos x="95" y="244"/>
                    </a:cxn>
                    <a:cxn ang="0">
                      <a:pos x="122" y="250"/>
                    </a:cxn>
                    <a:cxn ang="0">
                      <a:pos x="150" y="250"/>
                    </a:cxn>
                    <a:cxn ang="0">
                      <a:pos x="177" y="244"/>
                    </a:cxn>
                    <a:cxn ang="0">
                      <a:pos x="199" y="235"/>
                    </a:cxn>
                    <a:cxn ang="0">
                      <a:pos x="222" y="220"/>
                    </a:cxn>
                    <a:cxn ang="0">
                      <a:pos x="239" y="201"/>
                    </a:cxn>
                    <a:cxn ang="0">
                      <a:pos x="254" y="180"/>
                    </a:cxn>
                    <a:cxn ang="0">
                      <a:pos x="266" y="155"/>
                    </a:cxn>
                    <a:cxn ang="0">
                      <a:pos x="270" y="129"/>
                    </a:cxn>
                  </a:cxnLst>
                  <a:rect l="0" t="0" r="r" b="b"/>
                  <a:pathLst>
                    <a:path w="271" h="250">
                      <a:moveTo>
                        <a:pt x="271" y="115"/>
                      </a:moveTo>
                      <a:lnTo>
                        <a:pt x="270" y="96"/>
                      </a:lnTo>
                      <a:lnTo>
                        <a:pt x="266" y="79"/>
                      </a:lnTo>
                      <a:lnTo>
                        <a:pt x="260" y="64"/>
                      </a:lnTo>
                      <a:lnTo>
                        <a:pt x="254" y="49"/>
                      </a:lnTo>
                      <a:lnTo>
                        <a:pt x="245" y="34"/>
                      </a:lnTo>
                      <a:lnTo>
                        <a:pt x="234" y="21"/>
                      </a:lnTo>
                      <a:lnTo>
                        <a:pt x="220" y="9"/>
                      </a:lnTo>
                      <a:lnTo>
                        <a:pt x="207" y="0"/>
                      </a:lnTo>
                      <a:lnTo>
                        <a:pt x="205" y="2"/>
                      </a:lnTo>
                      <a:lnTo>
                        <a:pt x="203" y="3"/>
                      </a:lnTo>
                      <a:lnTo>
                        <a:pt x="218" y="13"/>
                      </a:lnTo>
                      <a:lnTo>
                        <a:pt x="230" y="24"/>
                      </a:lnTo>
                      <a:lnTo>
                        <a:pt x="241" y="36"/>
                      </a:lnTo>
                      <a:lnTo>
                        <a:pt x="249" y="51"/>
                      </a:lnTo>
                      <a:lnTo>
                        <a:pt x="256" y="66"/>
                      </a:lnTo>
                      <a:lnTo>
                        <a:pt x="262" y="81"/>
                      </a:lnTo>
                      <a:lnTo>
                        <a:pt x="266" y="98"/>
                      </a:lnTo>
                      <a:lnTo>
                        <a:pt x="266" y="115"/>
                      </a:lnTo>
                      <a:lnTo>
                        <a:pt x="266" y="129"/>
                      </a:lnTo>
                      <a:lnTo>
                        <a:pt x="264" y="142"/>
                      </a:lnTo>
                      <a:lnTo>
                        <a:pt x="260" y="153"/>
                      </a:lnTo>
                      <a:lnTo>
                        <a:pt x="256" y="167"/>
                      </a:lnTo>
                      <a:lnTo>
                        <a:pt x="251" y="178"/>
                      </a:lnTo>
                      <a:lnTo>
                        <a:pt x="245" y="187"/>
                      </a:lnTo>
                      <a:lnTo>
                        <a:pt x="237" y="199"/>
                      </a:lnTo>
                      <a:lnTo>
                        <a:pt x="228" y="208"/>
                      </a:lnTo>
                      <a:lnTo>
                        <a:pt x="218" y="216"/>
                      </a:lnTo>
                      <a:lnTo>
                        <a:pt x="209" y="223"/>
                      </a:lnTo>
                      <a:lnTo>
                        <a:pt x="197" y="231"/>
                      </a:lnTo>
                      <a:lnTo>
                        <a:pt x="186" y="235"/>
                      </a:lnTo>
                      <a:lnTo>
                        <a:pt x="175" y="241"/>
                      </a:lnTo>
                      <a:lnTo>
                        <a:pt x="161" y="242"/>
                      </a:lnTo>
                      <a:lnTo>
                        <a:pt x="148" y="246"/>
                      </a:lnTo>
                      <a:lnTo>
                        <a:pt x="135" y="246"/>
                      </a:lnTo>
                      <a:lnTo>
                        <a:pt x="122" y="246"/>
                      </a:lnTo>
                      <a:lnTo>
                        <a:pt x="108" y="242"/>
                      </a:lnTo>
                      <a:lnTo>
                        <a:pt x="97" y="241"/>
                      </a:lnTo>
                      <a:lnTo>
                        <a:pt x="84" y="235"/>
                      </a:lnTo>
                      <a:lnTo>
                        <a:pt x="72" y="231"/>
                      </a:lnTo>
                      <a:lnTo>
                        <a:pt x="63" y="223"/>
                      </a:lnTo>
                      <a:lnTo>
                        <a:pt x="51" y="216"/>
                      </a:lnTo>
                      <a:lnTo>
                        <a:pt x="44" y="208"/>
                      </a:lnTo>
                      <a:lnTo>
                        <a:pt x="34" y="199"/>
                      </a:lnTo>
                      <a:lnTo>
                        <a:pt x="27" y="187"/>
                      </a:lnTo>
                      <a:lnTo>
                        <a:pt x="21" y="178"/>
                      </a:lnTo>
                      <a:lnTo>
                        <a:pt x="15" y="167"/>
                      </a:lnTo>
                      <a:lnTo>
                        <a:pt x="10" y="153"/>
                      </a:lnTo>
                      <a:lnTo>
                        <a:pt x="8" y="142"/>
                      </a:lnTo>
                      <a:lnTo>
                        <a:pt x="6" y="129"/>
                      </a:lnTo>
                      <a:lnTo>
                        <a:pt x="4" y="115"/>
                      </a:lnTo>
                      <a:lnTo>
                        <a:pt x="6" y="98"/>
                      </a:lnTo>
                      <a:lnTo>
                        <a:pt x="10" y="83"/>
                      </a:lnTo>
                      <a:lnTo>
                        <a:pt x="8" y="83"/>
                      </a:lnTo>
                      <a:lnTo>
                        <a:pt x="6" y="83"/>
                      </a:lnTo>
                      <a:lnTo>
                        <a:pt x="6" y="83"/>
                      </a:lnTo>
                      <a:lnTo>
                        <a:pt x="4" y="83"/>
                      </a:lnTo>
                      <a:lnTo>
                        <a:pt x="0" y="98"/>
                      </a:lnTo>
                      <a:lnTo>
                        <a:pt x="0" y="115"/>
                      </a:lnTo>
                      <a:lnTo>
                        <a:pt x="0" y="129"/>
                      </a:lnTo>
                      <a:lnTo>
                        <a:pt x="2" y="142"/>
                      </a:lnTo>
                      <a:lnTo>
                        <a:pt x="6" y="155"/>
                      </a:lnTo>
                      <a:lnTo>
                        <a:pt x="12" y="168"/>
                      </a:lnTo>
                      <a:lnTo>
                        <a:pt x="17" y="180"/>
                      </a:lnTo>
                      <a:lnTo>
                        <a:pt x="23" y="191"/>
                      </a:lnTo>
                      <a:lnTo>
                        <a:pt x="31" y="201"/>
                      </a:lnTo>
                      <a:lnTo>
                        <a:pt x="40" y="210"/>
                      </a:lnTo>
                      <a:lnTo>
                        <a:pt x="50" y="220"/>
                      </a:lnTo>
                      <a:lnTo>
                        <a:pt x="59" y="227"/>
                      </a:lnTo>
                      <a:lnTo>
                        <a:pt x="70" y="235"/>
                      </a:lnTo>
                      <a:lnTo>
                        <a:pt x="84" y="241"/>
                      </a:lnTo>
                      <a:lnTo>
                        <a:pt x="95" y="244"/>
                      </a:lnTo>
                      <a:lnTo>
                        <a:pt x="108" y="248"/>
                      </a:lnTo>
                      <a:lnTo>
                        <a:pt x="122" y="250"/>
                      </a:lnTo>
                      <a:lnTo>
                        <a:pt x="135" y="250"/>
                      </a:lnTo>
                      <a:lnTo>
                        <a:pt x="150" y="250"/>
                      </a:lnTo>
                      <a:lnTo>
                        <a:pt x="163" y="248"/>
                      </a:lnTo>
                      <a:lnTo>
                        <a:pt x="177" y="244"/>
                      </a:lnTo>
                      <a:lnTo>
                        <a:pt x="188" y="241"/>
                      </a:lnTo>
                      <a:lnTo>
                        <a:pt x="199" y="235"/>
                      </a:lnTo>
                      <a:lnTo>
                        <a:pt x="211" y="227"/>
                      </a:lnTo>
                      <a:lnTo>
                        <a:pt x="222" y="220"/>
                      </a:lnTo>
                      <a:lnTo>
                        <a:pt x="232" y="210"/>
                      </a:lnTo>
                      <a:lnTo>
                        <a:pt x="239" y="201"/>
                      </a:lnTo>
                      <a:lnTo>
                        <a:pt x="249" y="191"/>
                      </a:lnTo>
                      <a:lnTo>
                        <a:pt x="254" y="180"/>
                      </a:lnTo>
                      <a:lnTo>
                        <a:pt x="260" y="168"/>
                      </a:lnTo>
                      <a:lnTo>
                        <a:pt x="266" y="155"/>
                      </a:lnTo>
                      <a:lnTo>
                        <a:pt x="268" y="142"/>
                      </a:lnTo>
                      <a:lnTo>
                        <a:pt x="270" y="129"/>
                      </a:lnTo>
                      <a:lnTo>
                        <a:pt x="271" y="115"/>
                      </a:lnTo>
                      <a:close/>
                    </a:path>
                  </a:pathLst>
                </a:custGeom>
                <a:solidFill>
                  <a:srgbClr val="E2E0E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838" name="Freeform 702"/>
                <p:cNvSpPr>
                  <a:spLocks/>
                </p:cNvSpPr>
                <p:nvPr/>
              </p:nvSpPr>
              <p:spPr bwMode="auto">
                <a:xfrm>
                  <a:off x="1705" y="2159"/>
                  <a:ext cx="268" cy="246"/>
                </a:xfrm>
                <a:custGeom>
                  <a:avLst/>
                  <a:gdLst/>
                  <a:ahLst/>
                  <a:cxnLst>
                    <a:cxn ang="0">
                      <a:pos x="266" y="96"/>
                    </a:cxn>
                    <a:cxn ang="0">
                      <a:pos x="256" y="62"/>
                    </a:cxn>
                    <a:cxn ang="0">
                      <a:pos x="241" y="34"/>
                    </a:cxn>
                    <a:cxn ang="0">
                      <a:pos x="216" y="9"/>
                    </a:cxn>
                    <a:cxn ang="0">
                      <a:pos x="203" y="1"/>
                    </a:cxn>
                    <a:cxn ang="0">
                      <a:pos x="201" y="3"/>
                    </a:cxn>
                    <a:cxn ang="0">
                      <a:pos x="214" y="13"/>
                    </a:cxn>
                    <a:cxn ang="0">
                      <a:pos x="235" y="36"/>
                    </a:cxn>
                    <a:cxn ang="0">
                      <a:pos x="252" y="64"/>
                    </a:cxn>
                    <a:cxn ang="0">
                      <a:pos x="262" y="96"/>
                    </a:cxn>
                    <a:cxn ang="0">
                      <a:pos x="262" y="127"/>
                    </a:cxn>
                    <a:cxn ang="0">
                      <a:pos x="256" y="151"/>
                    </a:cxn>
                    <a:cxn ang="0">
                      <a:pos x="247" y="174"/>
                    </a:cxn>
                    <a:cxn ang="0">
                      <a:pos x="233" y="195"/>
                    </a:cxn>
                    <a:cxn ang="0">
                      <a:pos x="214" y="212"/>
                    </a:cxn>
                    <a:cxn ang="0">
                      <a:pos x="195" y="225"/>
                    </a:cxn>
                    <a:cxn ang="0">
                      <a:pos x="173" y="237"/>
                    </a:cxn>
                    <a:cxn ang="0">
                      <a:pos x="146" y="240"/>
                    </a:cxn>
                    <a:cxn ang="0">
                      <a:pos x="120" y="240"/>
                    </a:cxn>
                    <a:cxn ang="0">
                      <a:pos x="95" y="237"/>
                    </a:cxn>
                    <a:cxn ang="0">
                      <a:pos x="72" y="225"/>
                    </a:cxn>
                    <a:cxn ang="0">
                      <a:pos x="51" y="212"/>
                    </a:cxn>
                    <a:cxn ang="0">
                      <a:pos x="34" y="195"/>
                    </a:cxn>
                    <a:cxn ang="0">
                      <a:pos x="21" y="174"/>
                    </a:cxn>
                    <a:cxn ang="0">
                      <a:pos x="11" y="151"/>
                    </a:cxn>
                    <a:cxn ang="0">
                      <a:pos x="6" y="127"/>
                    </a:cxn>
                    <a:cxn ang="0">
                      <a:pos x="6" y="96"/>
                    </a:cxn>
                    <a:cxn ang="0">
                      <a:pos x="8" y="81"/>
                    </a:cxn>
                    <a:cxn ang="0">
                      <a:pos x="2" y="96"/>
                    </a:cxn>
                    <a:cxn ang="0">
                      <a:pos x="2" y="127"/>
                    </a:cxn>
                    <a:cxn ang="0">
                      <a:pos x="6" y="153"/>
                    </a:cxn>
                    <a:cxn ang="0">
                      <a:pos x="17" y="176"/>
                    </a:cxn>
                    <a:cxn ang="0">
                      <a:pos x="30" y="199"/>
                    </a:cxn>
                    <a:cxn ang="0">
                      <a:pos x="49" y="216"/>
                    </a:cxn>
                    <a:cxn ang="0">
                      <a:pos x="70" y="231"/>
                    </a:cxn>
                    <a:cxn ang="0">
                      <a:pos x="93" y="240"/>
                    </a:cxn>
                    <a:cxn ang="0">
                      <a:pos x="120" y="246"/>
                    </a:cxn>
                    <a:cxn ang="0">
                      <a:pos x="148" y="246"/>
                    </a:cxn>
                    <a:cxn ang="0">
                      <a:pos x="173" y="240"/>
                    </a:cxn>
                    <a:cxn ang="0">
                      <a:pos x="197" y="231"/>
                    </a:cxn>
                    <a:cxn ang="0">
                      <a:pos x="218" y="216"/>
                    </a:cxn>
                    <a:cxn ang="0">
                      <a:pos x="237" y="199"/>
                    </a:cxn>
                    <a:cxn ang="0">
                      <a:pos x="251" y="176"/>
                    </a:cxn>
                    <a:cxn ang="0">
                      <a:pos x="260" y="153"/>
                    </a:cxn>
                    <a:cxn ang="0">
                      <a:pos x="266" y="127"/>
                    </a:cxn>
                  </a:cxnLst>
                  <a:rect l="0" t="0" r="r" b="b"/>
                  <a:pathLst>
                    <a:path w="268" h="246">
                      <a:moveTo>
                        <a:pt x="268" y="113"/>
                      </a:moveTo>
                      <a:lnTo>
                        <a:pt x="266" y="96"/>
                      </a:lnTo>
                      <a:lnTo>
                        <a:pt x="262" y="79"/>
                      </a:lnTo>
                      <a:lnTo>
                        <a:pt x="256" y="62"/>
                      </a:lnTo>
                      <a:lnTo>
                        <a:pt x="249" y="47"/>
                      </a:lnTo>
                      <a:lnTo>
                        <a:pt x="241" y="34"/>
                      </a:lnTo>
                      <a:lnTo>
                        <a:pt x="230" y="20"/>
                      </a:lnTo>
                      <a:lnTo>
                        <a:pt x="216" y="9"/>
                      </a:lnTo>
                      <a:lnTo>
                        <a:pt x="203" y="0"/>
                      </a:lnTo>
                      <a:lnTo>
                        <a:pt x="203" y="1"/>
                      </a:lnTo>
                      <a:lnTo>
                        <a:pt x="201" y="1"/>
                      </a:lnTo>
                      <a:lnTo>
                        <a:pt x="201" y="3"/>
                      </a:lnTo>
                      <a:lnTo>
                        <a:pt x="201" y="3"/>
                      </a:lnTo>
                      <a:lnTo>
                        <a:pt x="214" y="13"/>
                      </a:lnTo>
                      <a:lnTo>
                        <a:pt x="226" y="24"/>
                      </a:lnTo>
                      <a:lnTo>
                        <a:pt x="235" y="36"/>
                      </a:lnTo>
                      <a:lnTo>
                        <a:pt x="245" y="49"/>
                      </a:lnTo>
                      <a:lnTo>
                        <a:pt x="252" y="64"/>
                      </a:lnTo>
                      <a:lnTo>
                        <a:pt x="258" y="79"/>
                      </a:lnTo>
                      <a:lnTo>
                        <a:pt x="262" y="96"/>
                      </a:lnTo>
                      <a:lnTo>
                        <a:pt x="262" y="113"/>
                      </a:lnTo>
                      <a:lnTo>
                        <a:pt x="262" y="127"/>
                      </a:lnTo>
                      <a:lnTo>
                        <a:pt x="260" y="140"/>
                      </a:lnTo>
                      <a:lnTo>
                        <a:pt x="256" y="151"/>
                      </a:lnTo>
                      <a:lnTo>
                        <a:pt x="252" y="163"/>
                      </a:lnTo>
                      <a:lnTo>
                        <a:pt x="247" y="174"/>
                      </a:lnTo>
                      <a:lnTo>
                        <a:pt x="241" y="185"/>
                      </a:lnTo>
                      <a:lnTo>
                        <a:pt x="233" y="195"/>
                      </a:lnTo>
                      <a:lnTo>
                        <a:pt x="224" y="204"/>
                      </a:lnTo>
                      <a:lnTo>
                        <a:pt x="214" y="212"/>
                      </a:lnTo>
                      <a:lnTo>
                        <a:pt x="205" y="220"/>
                      </a:lnTo>
                      <a:lnTo>
                        <a:pt x="195" y="225"/>
                      </a:lnTo>
                      <a:lnTo>
                        <a:pt x="184" y="231"/>
                      </a:lnTo>
                      <a:lnTo>
                        <a:pt x="173" y="237"/>
                      </a:lnTo>
                      <a:lnTo>
                        <a:pt x="159" y="239"/>
                      </a:lnTo>
                      <a:lnTo>
                        <a:pt x="146" y="240"/>
                      </a:lnTo>
                      <a:lnTo>
                        <a:pt x="133" y="242"/>
                      </a:lnTo>
                      <a:lnTo>
                        <a:pt x="120" y="240"/>
                      </a:lnTo>
                      <a:lnTo>
                        <a:pt x="108" y="239"/>
                      </a:lnTo>
                      <a:lnTo>
                        <a:pt x="95" y="237"/>
                      </a:lnTo>
                      <a:lnTo>
                        <a:pt x="84" y="231"/>
                      </a:lnTo>
                      <a:lnTo>
                        <a:pt x="72" y="225"/>
                      </a:lnTo>
                      <a:lnTo>
                        <a:pt x="61" y="220"/>
                      </a:lnTo>
                      <a:lnTo>
                        <a:pt x="51" y="212"/>
                      </a:lnTo>
                      <a:lnTo>
                        <a:pt x="42" y="204"/>
                      </a:lnTo>
                      <a:lnTo>
                        <a:pt x="34" y="195"/>
                      </a:lnTo>
                      <a:lnTo>
                        <a:pt x="27" y="185"/>
                      </a:lnTo>
                      <a:lnTo>
                        <a:pt x="21" y="174"/>
                      </a:lnTo>
                      <a:lnTo>
                        <a:pt x="15" y="163"/>
                      </a:lnTo>
                      <a:lnTo>
                        <a:pt x="11" y="151"/>
                      </a:lnTo>
                      <a:lnTo>
                        <a:pt x="8" y="140"/>
                      </a:lnTo>
                      <a:lnTo>
                        <a:pt x="6" y="127"/>
                      </a:lnTo>
                      <a:lnTo>
                        <a:pt x="6" y="113"/>
                      </a:lnTo>
                      <a:lnTo>
                        <a:pt x="6" y="96"/>
                      </a:lnTo>
                      <a:lnTo>
                        <a:pt x="10" y="81"/>
                      </a:lnTo>
                      <a:lnTo>
                        <a:pt x="8" y="81"/>
                      </a:lnTo>
                      <a:lnTo>
                        <a:pt x="4" y="81"/>
                      </a:lnTo>
                      <a:lnTo>
                        <a:pt x="2" y="96"/>
                      </a:lnTo>
                      <a:lnTo>
                        <a:pt x="0" y="113"/>
                      </a:lnTo>
                      <a:lnTo>
                        <a:pt x="2" y="127"/>
                      </a:lnTo>
                      <a:lnTo>
                        <a:pt x="4" y="140"/>
                      </a:lnTo>
                      <a:lnTo>
                        <a:pt x="6" y="153"/>
                      </a:lnTo>
                      <a:lnTo>
                        <a:pt x="11" y="165"/>
                      </a:lnTo>
                      <a:lnTo>
                        <a:pt x="17" y="176"/>
                      </a:lnTo>
                      <a:lnTo>
                        <a:pt x="23" y="187"/>
                      </a:lnTo>
                      <a:lnTo>
                        <a:pt x="30" y="199"/>
                      </a:lnTo>
                      <a:lnTo>
                        <a:pt x="40" y="208"/>
                      </a:lnTo>
                      <a:lnTo>
                        <a:pt x="49" y="216"/>
                      </a:lnTo>
                      <a:lnTo>
                        <a:pt x="59" y="223"/>
                      </a:lnTo>
                      <a:lnTo>
                        <a:pt x="70" y="231"/>
                      </a:lnTo>
                      <a:lnTo>
                        <a:pt x="82" y="237"/>
                      </a:lnTo>
                      <a:lnTo>
                        <a:pt x="93" y="240"/>
                      </a:lnTo>
                      <a:lnTo>
                        <a:pt x="106" y="244"/>
                      </a:lnTo>
                      <a:lnTo>
                        <a:pt x="120" y="246"/>
                      </a:lnTo>
                      <a:lnTo>
                        <a:pt x="133" y="246"/>
                      </a:lnTo>
                      <a:lnTo>
                        <a:pt x="148" y="246"/>
                      </a:lnTo>
                      <a:lnTo>
                        <a:pt x="161" y="244"/>
                      </a:lnTo>
                      <a:lnTo>
                        <a:pt x="173" y="240"/>
                      </a:lnTo>
                      <a:lnTo>
                        <a:pt x="186" y="237"/>
                      </a:lnTo>
                      <a:lnTo>
                        <a:pt x="197" y="231"/>
                      </a:lnTo>
                      <a:lnTo>
                        <a:pt x="209" y="223"/>
                      </a:lnTo>
                      <a:lnTo>
                        <a:pt x="218" y="216"/>
                      </a:lnTo>
                      <a:lnTo>
                        <a:pt x="228" y="208"/>
                      </a:lnTo>
                      <a:lnTo>
                        <a:pt x="237" y="199"/>
                      </a:lnTo>
                      <a:lnTo>
                        <a:pt x="245" y="187"/>
                      </a:lnTo>
                      <a:lnTo>
                        <a:pt x="251" y="176"/>
                      </a:lnTo>
                      <a:lnTo>
                        <a:pt x="256" y="165"/>
                      </a:lnTo>
                      <a:lnTo>
                        <a:pt x="260" y="153"/>
                      </a:lnTo>
                      <a:lnTo>
                        <a:pt x="264" y="140"/>
                      </a:lnTo>
                      <a:lnTo>
                        <a:pt x="266" y="127"/>
                      </a:lnTo>
                      <a:lnTo>
                        <a:pt x="268" y="113"/>
                      </a:lnTo>
                      <a:close/>
                    </a:path>
                  </a:pathLst>
                </a:custGeom>
                <a:solidFill>
                  <a:srgbClr val="E2E1E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839" name="Freeform 703"/>
                <p:cNvSpPr>
                  <a:spLocks/>
                </p:cNvSpPr>
                <p:nvPr/>
              </p:nvSpPr>
              <p:spPr bwMode="auto">
                <a:xfrm>
                  <a:off x="1707" y="2160"/>
                  <a:ext cx="262" cy="243"/>
                </a:xfrm>
                <a:custGeom>
                  <a:avLst/>
                  <a:gdLst/>
                  <a:ahLst/>
                  <a:cxnLst>
                    <a:cxn ang="0">
                      <a:pos x="262" y="95"/>
                    </a:cxn>
                    <a:cxn ang="0">
                      <a:pos x="252" y="63"/>
                    </a:cxn>
                    <a:cxn ang="0">
                      <a:pos x="237" y="33"/>
                    </a:cxn>
                    <a:cxn ang="0">
                      <a:pos x="214" y="10"/>
                    </a:cxn>
                    <a:cxn ang="0">
                      <a:pos x="199" y="0"/>
                    </a:cxn>
                    <a:cxn ang="0">
                      <a:pos x="197" y="2"/>
                    </a:cxn>
                    <a:cxn ang="0">
                      <a:pos x="211" y="14"/>
                    </a:cxn>
                    <a:cxn ang="0">
                      <a:pos x="231" y="37"/>
                    </a:cxn>
                    <a:cxn ang="0">
                      <a:pos x="249" y="63"/>
                    </a:cxn>
                    <a:cxn ang="0">
                      <a:pos x="256" y="95"/>
                    </a:cxn>
                    <a:cxn ang="0">
                      <a:pos x="258" y="126"/>
                    </a:cxn>
                    <a:cxn ang="0">
                      <a:pos x="252" y="150"/>
                    </a:cxn>
                    <a:cxn ang="0">
                      <a:pos x="243" y="173"/>
                    </a:cxn>
                    <a:cxn ang="0">
                      <a:pos x="230" y="192"/>
                    </a:cxn>
                    <a:cxn ang="0">
                      <a:pos x="212" y="209"/>
                    </a:cxn>
                    <a:cxn ang="0">
                      <a:pos x="192" y="222"/>
                    </a:cxn>
                    <a:cxn ang="0">
                      <a:pos x="169" y="232"/>
                    </a:cxn>
                    <a:cxn ang="0">
                      <a:pos x="144" y="238"/>
                    </a:cxn>
                    <a:cxn ang="0">
                      <a:pos x="120" y="238"/>
                    </a:cxn>
                    <a:cxn ang="0">
                      <a:pos x="95" y="232"/>
                    </a:cxn>
                    <a:cxn ang="0">
                      <a:pos x="72" y="222"/>
                    </a:cxn>
                    <a:cxn ang="0">
                      <a:pos x="51" y="209"/>
                    </a:cxn>
                    <a:cxn ang="0">
                      <a:pos x="34" y="192"/>
                    </a:cxn>
                    <a:cxn ang="0">
                      <a:pos x="21" y="173"/>
                    </a:cxn>
                    <a:cxn ang="0">
                      <a:pos x="11" y="150"/>
                    </a:cxn>
                    <a:cxn ang="0">
                      <a:pos x="6" y="126"/>
                    </a:cxn>
                    <a:cxn ang="0">
                      <a:pos x="6" y="95"/>
                    </a:cxn>
                    <a:cxn ang="0">
                      <a:pos x="8" y="80"/>
                    </a:cxn>
                    <a:cxn ang="0">
                      <a:pos x="2" y="95"/>
                    </a:cxn>
                    <a:cxn ang="0">
                      <a:pos x="2" y="126"/>
                    </a:cxn>
                    <a:cxn ang="0">
                      <a:pos x="6" y="150"/>
                    </a:cxn>
                    <a:cxn ang="0">
                      <a:pos x="17" y="175"/>
                    </a:cxn>
                    <a:cxn ang="0">
                      <a:pos x="30" y="196"/>
                    </a:cxn>
                    <a:cxn ang="0">
                      <a:pos x="47" y="213"/>
                    </a:cxn>
                    <a:cxn ang="0">
                      <a:pos x="68" y="228"/>
                    </a:cxn>
                    <a:cxn ang="0">
                      <a:pos x="93" y="238"/>
                    </a:cxn>
                    <a:cxn ang="0">
                      <a:pos x="118" y="243"/>
                    </a:cxn>
                    <a:cxn ang="0">
                      <a:pos x="144" y="243"/>
                    </a:cxn>
                    <a:cxn ang="0">
                      <a:pos x="171" y="238"/>
                    </a:cxn>
                    <a:cxn ang="0">
                      <a:pos x="193" y="228"/>
                    </a:cxn>
                    <a:cxn ang="0">
                      <a:pos x="214" y="213"/>
                    </a:cxn>
                    <a:cxn ang="0">
                      <a:pos x="233" y="196"/>
                    </a:cxn>
                    <a:cxn ang="0">
                      <a:pos x="247" y="175"/>
                    </a:cxn>
                    <a:cxn ang="0">
                      <a:pos x="256" y="150"/>
                    </a:cxn>
                    <a:cxn ang="0">
                      <a:pos x="262" y="126"/>
                    </a:cxn>
                  </a:cxnLst>
                  <a:rect l="0" t="0" r="r" b="b"/>
                  <a:pathLst>
                    <a:path w="262" h="243">
                      <a:moveTo>
                        <a:pt x="262" y="112"/>
                      </a:moveTo>
                      <a:lnTo>
                        <a:pt x="262" y="95"/>
                      </a:lnTo>
                      <a:lnTo>
                        <a:pt x="258" y="78"/>
                      </a:lnTo>
                      <a:lnTo>
                        <a:pt x="252" y="63"/>
                      </a:lnTo>
                      <a:lnTo>
                        <a:pt x="245" y="48"/>
                      </a:lnTo>
                      <a:lnTo>
                        <a:pt x="237" y="33"/>
                      </a:lnTo>
                      <a:lnTo>
                        <a:pt x="226" y="21"/>
                      </a:lnTo>
                      <a:lnTo>
                        <a:pt x="214" y="10"/>
                      </a:lnTo>
                      <a:lnTo>
                        <a:pt x="199" y="0"/>
                      </a:lnTo>
                      <a:lnTo>
                        <a:pt x="199" y="0"/>
                      </a:lnTo>
                      <a:lnTo>
                        <a:pt x="199" y="0"/>
                      </a:lnTo>
                      <a:lnTo>
                        <a:pt x="197" y="2"/>
                      </a:lnTo>
                      <a:lnTo>
                        <a:pt x="197" y="4"/>
                      </a:lnTo>
                      <a:lnTo>
                        <a:pt x="211" y="14"/>
                      </a:lnTo>
                      <a:lnTo>
                        <a:pt x="222" y="23"/>
                      </a:lnTo>
                      <a:lnTo>
                        <a:pt x="231" y="37"/>
                      </a:lnTo>
                      <a:lnTo>
                        <a:pt x="241" y="50"/>
                      </a:lnTo>
                      <a:lnTo>
                        <a:pt x="249" y="63"/>
                      </a:lnTo>
                      <a:lnTo>
                        <a:pt x="254" y="78"/>
                      </a:lnTo>
                      <a:lnTo>
                        <a:pt x="256" y="95"/>
                      </a:lnTo>
                      <a:lnTo>
                        <a:pt x="258" y="112"/>
                      </a:lnTo>
                      <a:lnTo>
                        <a:pt x="258" y="126"/>
                      </a:lnTo>
                      <a:lnTo>
                        <a:pt x="256" y="137"/>
                      </a:lnTo>
                      <a:lnTo>
                        <a:pt x="252" y="150"/>
                      </a:lnTo>
                      <a:lnTo>
                        <a:pt x="249" y="162"/>
                      </a:lnTo>
                      <a:lnTo>
                        <a:pt x="243" y="173"/>
                      </a:lnTo>
                      <a:lnTo>
                        <a:pt x="237" y="183"/>
                      </a:lnTo>
                      <a:lnTo>
                        <a:pt x="230" y="192"/>
                      </a:lnTo>
                      <a:lnTo>
                        <a:pt x="220" y="201"/>
                      </a:lnTo>
                      <a:lnTo>
                        <a:pt x="212" y="209"/>
                      </a:lnTo>
                      <a:lnTo>
                        <a:pt x="203" y="217"/>
                      </a:lnTo>
                      <a:lnTo>
                        <a:pt x="192" y="222"/>
                      </a:lnTo>
                      <a:lnTo>
                        <a:pt x="180" y="228"/>
                      </a:lnTo>
                      <a:lnTo>
                        <a:pt x="169" y="232"/>
                      </a:lnTo>
                      <a:lnTo>
                        <a:pt x="157" y="236"/>
                      </a:lnTo>
                      <a:lnTo>
                        <a:pt x="144" y="238"/>
                      </a:lnTo>
                      <a:lnTo>
                        <a:pt x="131" y="238"/>
                      </a:lnTo>
                      <a:lnTo>
                        <a:pt x="120" y="238"/>
                      </a:lnTo>
                      <a:lnTo>
                        <a:pt x="106" y="236"/>
                      </a:lnTo>
                      <a:lnTo>
                        <a:pt x="95" y="232"/>
                      </a:lnTo>
                      <a:lnTo>
                        <a:pt x="82" y="228"/>
                      </a:lnTo>
                      <a:lnTo>
                        <a:pt x="72" y="222"/>
                      </a:lnTo>
                      <a:lnTo>
                        <a:pt x="61" y="217"/>
                      </a:lnTo>
                      <a:lnTo>
                        <a:pt x="51" y="209"/>
                      </a:lnTo>
                      <a:lnTo>
                        <a:pt x="42" y="201"/>
                      </a:lnTo>
                      <a:lnTo>
                        <a:pt x="34" y="192"/>
                      </a:lnTo>
                      <a:lnTo>
                        <a:pt x="27" y="183"/>
                      </a:lnTo>
                      <a:lnTo>
                        <a:pt x="21" y="173"/>
                      </a:lnTo>
                      <a:lnTo>
                        <a:pt x="15" y="162"/>
                      </a:lnTo>
                      <a:lnTo>
                        <a:pt x="11" y="150"/>
                      </a:lnTo>
                      <a:lnTo>
                        <a:pt x="8" y="137"/>
                      </a:lnTo>
                      <a:lnTo>
                        <a:pt x="6" y="126"/>
                      </a:lnTo>
                      <a:lnTo>
                        <a:pt x="6" y="112"/>
                      </a:lnTo>
                      <a:lnTo>
                        <a:pt x="6" y="95"/>
                      </a:lnTo>
                      <a:lnTo>
                        <a:pt x="9" y="80"/>
                      </a:lnTo>
                      <a:lnTo>
                        <a:pt x="8" y="80"/>
                      </a:lnTo>
                      <a:lnTo>
                        <a:pt x="6" y="80"/>
                      </a:lnTo>
                      <a:lnTo>
                        <a:pt x="2" y="95"/>
                      </a:lnTo>
                      <a:lnTo>
                        <a:pt x="0" y="112"/>
                      </a:lnTo>
                      <a:lnTo>
                        <a:pt x="2" y="126"/>
                      </a:lnTo>
                      <a:lnTo>
                        <a:pt x="4" y="139"/>
                      </a:lnTo>
                      <a:lnTo>
                        <a:pt x="6" y="150"/>
                      </a:lnTo>
                      <a:lnTo>
                        <a:pt x="11" y="164"/>
                      </a:lnTo>
                      <a:lnTo>
                        <a:pt x="17" y="175"/>
                      </a:lnTo>
                      <a:lnTo>
                        <a:pt x="23" y="184"/>
                      </a:lnTo>
                      <a:lnTo>
                        <a:pt x="30" y="196"/>
                      </a:lnTo>
                      <a:lnTo>
                        <a:pt x="40" y="205"/>
                      </a:lnTo>
                      <a:lnTo>
                        <a:pt x="47" y="213"/>
                      </a:lnTo>
                      <a:lnTo>
                        <a:pt x="59" y="220"/>
                      </a:lnTo>
                      <a:lnTo>
                        <a:pt x="68" y="228"/>
                      </a:lnTo>
                      <a:lnTo>
                        <a:pt x="80" y="232"/>
                      </a:lnTo>
                      <a:lnTo>
                        <a:pt x="93" y="238"/>
                      </a:lnTo>
                      <a:lnTo>
                        <a:pt x="104" y="239"/>
                      </a:lnTo>
                      <a:lnTo>
                        <a:pt x="118" y="243"/>
                      </a:lnTo>
                      <a:lnTo>
                        <a:pt x="131" y="243"/>
                      </a:lnTo>
                      <a:lnTo>
                        <a:pt x="144" y="243"/>
                      </a:lnTo>
                      <a:lnTo>
                        <a:pt x="157" y="239"/>
                      </a:lnTo>
                      <a:lnTo>
                        <a:pt x="171" y="238"/>
                      </a:lnTo>
                      <a:lnTo>
                        <a:pt x="182" y="232"/>
                      </a:lnTo>
                      <a:lnTo>
                        <a:pt x="193" y="228"/>
                      </a:lnTo>
                      <a:lnTo>
                        <a:pt x="205" y="220"/>
                      </a:lnTo>
                      <a:lnTo>
                        <a:pt x="214" y="213"/>
                      </a:lnTo>
                      <a:lnTo>
                        <a:pt x="224" y="205"/>
                      </a:lnTo>
                      <a:lnTo>
                        <a:pt x="233" y="196"/>
                      </a:lnTo>
                      <a:lnTo>
                        <a:pt x="241" y="184"/>
                      </a:lnTo>
                      <a:lnTo>
                        <a:pt x="247" y="175"/>
                      </a:lnTo>
                      <a:lnTo>
                        <a:pt x="252" y="164"/>
                      </a:lnTo>
                      <a:lnTo>
                        <a:pt x="256" y="150"/>
                      </a:lnTo>
                      <a:lnTo>
                        <a:pt x="260" y="139"/>
                      </a:lnTo>
                      <a:lnTo>
                        <a:pt x="262" y="126"/>
                      </a:lnTo>
                      <a:lnTo>
                        <a:pt x="262" y="112"/>
                      </a:lnTo>
                      <a:close/>
                    </a:path>
                  </a:pathLst>
                </a:custGeom>
                <a:solidFill>
                  <a:srgbClr val="E3E2E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840" name="Freeform 704"/>
                <p:cNvSpPr>
                  <a:spLocks/>
                </p:cNvSpPr>
                <p:nvPr/>
              </p:nvSpPr>
              <p:spPr bwMode="auto">
                <a:xfrm>
                  <a:off x="1711" y="2162"/>
                  <a:ext cx="256" cy="239"/>
                </a:xfrm>
                <a:custGeom>
                  <a:avLst/>
                  <a:gdLst/>
                  <a:ahLst/>
                  <a:cxnLst>
                    <a:cxn ang="0">
                      <a:pos x="256" y="93"/>
                    </a:cxn>
                    <a:cxn ang="0">
                      <a:pos x="246" y="61"/>
                    </a:cxn>
                    <a:cxn ang="0">
                      <a:pos x="229" y="33"/>
                    </a:cxn>
                    <a:cxn ang="0">
                      <a:pos x="208" y="10"/>
                    </a:cxn>
                    <a:cxn ang="0">
                      <a:pos x="193" y="2"/>
                    </a:cxn>
                    <a:cxn ang="0">
                      <a:pos x="205" y="12"/>
                    </a:cxn>
                    <a:cxn ang="0">
                      <a:pos x="226" y="35"/>
                    </a:cxn>
                    <a:cxn ang="0">
                      <a:pos x="243" y="63"/>
                    </a:cxn>
                    <a:cxn ang="0">
                      <a:pos x="250" y="93"/>
                    </a:cxn>
                    <a:cxn ang="0">
                      <a:pos x="250" y="124"/>
                    </a:cxn>
                    <a:cxn ang="0">
                      <a:pos x="246" y="146"/>
                    </a:cxn>
                    <a:cxn ang="0">
                      <a:pos x="237" y="169"/>
                    </a:cxn>
                    <a:cxn ang="0">
                      <a:pos x="224" y="188"/>
                    </a:cxn>
                    <a:cxn ang="0">
                      <a:pos x="207" y="205"/>
                    </a:cxn>
                    <a:cxn ang="0">
                      <a:pos x="188" y="218"/>
                    </a:cxn>
                    <a:cxn ang="0">
                      <a:pos x="165" y="228"/>
                    </a:cxn>
                    <a:cxn ang="0">
                      <a:pos x="140" y="234"/>
                    </a:cxn>
                    <a:cxn ang="0">
                      <a:pos x="116" y="234"/>
                    </a:cxn>
                    <a:cxn ang="0">
                      <a:pos x="91" y="228"/>
                    </a:cxn>
                    <a:cxn ang="0">
                      <a:pos x="68" y="218"/>
                    </a:cxn>
                    <a:cxn ang="0">
                      <a:pos x="49" y="205"/>
                    </a:cxn>
                    <a:cxn ang="0">
                      <a:pos x="32" y="188"/>
                    </a:cxn>
                    <a:cxn ang="0">
                      <a:pos x="19" y="169"/>
                    </a:cxn>
                    <a:cxn ang="0">
                      <a:pos x="9" y="146"/>
                    </a:cxn>
                    <a:cxn ang="0">
                      <a:pos x="4" y="124"/>
                    </a:cxn>
                    <a:cxn ang="0">
                      <a:pos x="5" y="93"/>
                    </a:cxn>
                    <a:cxn ang="0">
                      <a:pos x="5" y="78"/>
                    </a:cxn>
                    <a:cxn ang="0">
                      <a:pos x="0" y="93"/>
                    </a:cxn>
                    <a:cxn ang="0">
                      <a:pos x="0" y="124"/>
                    </a:cxn>
                    <a:cxn ang="0">
                      <a:pos x="5" y="148"/>
                    </a:cxn>
                    <a:cxn ang="0">
                      <a:pos x="15" y="171"/>
                    </a:cxn>
                    <a:cxn ang="0">
                      <a:pos x="28" y="192"/>
                    </a:cxn>
                    <a:cxn ang="0">
                      <a:pos x="45" y="209"/>
                    </a:cxn>
                    <a:cxn ang="0">
                      <a:pos x="66" y="222"/>
                    </a:cxn>
                    <a:cxn ang="0">
                      <a:pos x="89" y="234"/>
                    </a:cxn>
                    <a:cxn ang="0">
                      <a:pos x="114" y="237"/>
                    </a:cxn>
                    <a:cxn ang="0">
                      <a:pos x="140" y="237"/>
                    </a:cxn>
                    <a:cxn ang="0">
                      <a:pos x="167" y="234"/>
                    </a:cxn>
                    <a:cxn ang="0">
                      <a:pos x="189" y="222"/>
                    </a:cxn>
                    <a:cxn ang="0">
                      <a:pos x="208" y="209"/>
                    </a:cxn>
                    <a:cxn ang="0">
                      <a:pos x="227" y="192"/>
                    </a:cxn>
                    <a:cxn ang="0">
                      <a:pos x="241" y="171"/>
                    </a:cxn>
                    <a:cxn ang="0">
                      <a:pos x="250" y="148"/>
                    </a:cxn>
                    <a:cxn ang="0">
                      <a:pos x="256" y="124"/>
                    </a:cxn>
                  </a:cxnLst>
                  <a:rect l="0" t="0" r="r" b="b"/>
                  <a:pathLst>
                    <a:path w="256" h="239">
                      <a:moveTo>
                        <a:pt x="256" y="110"/>
                      </a:moveTo>
                      <a:lnTo>
                        <a:pt x="256" y="93"/>
                      </a:lnTo>
                      <a:lnTo>
                        <a:pt x="252" y="76"/>
                      </a:lnTo>
                      <a:lnTo>
                        <a:pt x="246" y="61"/>
                      </a:lnTo>
                      <a:lnTo>
                        <a:pt x="239" y="46"/>
                      </a:lnTo>
                      <a:lnTo>
                        <a:pt x="229" y="33"/>
                      </a:lnTo>
                      <a:lnTo>
                        <a:pt x="220" y="21"/>
                      </a:lnTo>
                      <a:lnTo>
                        <a:pt x="208" y="10"/>
                      </a:lnTo>
                      <a:lnTo>
                        <a:pt x="195" y="0"/>
                      </a:lnTo>
                      <a:lnTo>
                        <a:pt x="193" y="2"/>
                      </a:lnTo>
                      <a:lnTo>
                        <a:pt x="191" y="4"/>
                      </a:lnTo>
                      <a:lnTo>
                        <a:pt x="205" y="12"/>
                      </a:lnTo>
                      <a:lnTo>
                        <a:pt x="216" y="23"/>
                      </a:lnTo>
                      <a:lnTo>
                        <a:pt x="226" y="35"/>
                      </a:lnTo>
                      <a:lnTo>
                        <a:pt x="235" y="48"/>
                      </a:lnTo>
                      <a:lnTo>
                        <a:pt x="243" y="63"/>
                      </a:lnTo>
                      <a:lnTo>
                        <a:pt x="246" y="78"/>
                      </a:lnTo>
                      <a:lnTo>
                        <a:pt x="250" y="93"/>
                      </a:lnTo>
                      <a:lnTo>
                        <a:pt x="252" y="110"/>
                      </a:lnTo>
                      <a:lnTo>
                        <a:pt x="250" y="124"/>
                      </a:lnTo>
                      <a:lnTo>
                        <a:pt x="248" y="135"/>
                      </a:lnTo>
                      <a:lnTo>
                        <a:pt x="246" y="146"/>
                      </a:lnTo>
                      <a:lnTo>
                        <a:pt x="243" y="158"/>
                      </a:lnTo>
                      <a:lnTo>
                        <a:pt x="237" y="169"/>
                      </a:lnTo>
                      <a:lnTo>
                        <a:pt x="231" y="179"/>
                      </a:lnTo>
                      <a:lnTo>
                        <a:pt x="224" y="188"/>
                      </a:lnTo>
                      <a:lnTo>
                        <a:pt x="216" y="198"/>
                      </a:lnTo>
                      <a:lnTo>
                        <a:pt x="207" y="205"/>
                      </a:lnTo>
                      <a:lnTo>
                        <a:pt x="197" y="213"/>
                      </a:lnTo>
                      <a:lnTo>
                        <a:pt x="188" y="218"/>
                      </a:lnTo>
                      <a:lnTo>
                        <a:pt x="176" y="224"/>
                      </a:lnTo>
                      <a:lnTo>
                        <a:pt x="165" y="228"/>
                      </a:lnTo>
                      <a:lnTo>
                        <a:pt x="153" y="232"/>
                      </a:lnTo>
                      <a:lnTo>
                        <a:pt x="140" y="234"/>
                      </a:lnTo>
                      <a:lnTo>
                        <a:pt x="127" y="234"/>
                      </a:lnTo>
                      <a:lnTo>
                        <a:pt x="116" y="234"/>
                      </a:lnTo>
                      <a:lnTo>
                        <a:pt x="102" y="232"/>
                      </a:lnTo>
                      <a:lnTo>
                        <a:pt x="91" y="228"/>
                      </a:lnTo>
                      <a:lnTo>
                        <a:pt x="79" y="224"/>
                      </a:lnTo>
                      <a:lnTo>
                        <a:pt x="68" y="218"/>
                      </a:lnTo>
                      <a:lnTo>
                        <a:pt x="59" y="213"/>
                      </a:lnTo>
                      <a:lnTo>
                        <a:pt x="49" y="205"/>
                      </a:lnTo>
                      <a:lnTo>
                        <a:pt x="40" y="198"/>
                      </a:lnTo>
                      <a:lnTo>
                        <a:pt x="32" y="188"/>
                      </a:lnTo>
                      <a:lnTo>
                        <a:pt x="24" y="179"/>
                      </a:lnTo>
                      <a:lnTo>
                        <a:pt x="19" y="169"/>
                      </a:lnTo>
                      <a:lnTo>
                        <a:pt x="13" y="158"/>
                      </a:lnTo>
                      <a:lnTo>
                        <a:pt x="9" y="146"/>
                      </a:lnTo>
                      <a:lnTo>
                        <a:pt x="5" y="135"/>
                      </a:lnTo>
                      <a:lnTo>
                        <a:pt x="4" y="124"/>
                      </a:lnTo>
                      <a:lnTo>
                        <a:pt x="4" y="110"/>
                      </a:lnTo>
                      <a:lnTo>
                        <a:pt x="5" y="93"/>
                      </a:lnTo>
                      <a:lnTo>
                        <a:pt x="7" y="76"/>
                      </a:lnTo>
                      <a:lnTo>
                        <a:pt x="5" y="78"/>
                      </a:lnTo>
                      <a:lnTo>
                        <a:pt x="4" y="78"/>
                      </a:lnTo>
                      <a:lnTo>
                        <a:pt x="0" y="93"/>
                      </a:lnTo>
                      <a:lnTo>
                        <a:pt x="0" y="110"/>
                      </a:lnTo>
                      <a:lnTo>
                        <a:pt x="0" y="124"/>
                      </a:lnTo>
                      <a:lnTo>
                        <a:pt x="2" y="137"/>
                      </a:lnTo>
                      <a:lnTo>
                        <a:pt x="5" y="148"/>
                      </a:lnTo>
                      <a:lnTo>
                        <a:pt x="9" y="160"/>
                      </a:lnTo>
                      <a:lnTo>
                        <a:pt x="15" y="171"/>
                      </a:lnTo>
                      <a:lnTo>
                        <a:pt x="21" y="182"/>
                      </a:lnTo>
                      <a:lnTo>
                        <a:pt x="28" y="192"/>
                      </a:lnTo>
                      <a:lnTo>
                        <a:pt x="36" y="201"/>
                      </a:lnTo>
                      <a:lnTo>
                        <a:pt x="45" y="209"/>
                      </a:lnTo>
                      <a:lnTo>
                        <a:pt x="55" y="217"/>
                      </a:lnTo>
                      <a:lnTo>
                        <a:pt x="66" y="222"/>
                      </a:lnTo>
                      <a:lnTo>
                        <a:pt x="78" y="228"/>
                      </a:lnTo>
                      <a:lnTo>
                        <a:pt x="89" y="234"/>
                      </a:lnTo>
                      <a:lnTo>
                        <a:pt x="102" y="236"/>
                      </a:lnTo>
                      <a:lnTo>
                        <a:pt x="114" y="237"/>
                      </a:lnTo>
                      <a:lnTo>
                        <a:pt x="127" y="239"/>
                      </a:lnTo>
                      <a:lnTo>
                        <a:pt x="140" y="237"/>
                      </a:lnTo>
                      <a:lnTo>
                        <a:pt x="153" y="236"/>
                      </a:lnTo>
                      <a:lnTo>
                        <a:pt x="167" y="234"/>
                      </a:lnTo>
                      <a:lnTo>
                        <a:pt x="178" y="228"/>
                      </a:lnTo>
                      <a:lnTo>
                        <a:pt x="189" y="222"/>
                      </a:lnTo>
                      <a:lnTo>
                        <a:pt x="199" y="217"/>
                      </a:lnTo>
                      <a:lnTo>
                        <a:pt x="208" y="209"/>
                      </a:lnTo>
                      <a:lnTo>
                        <a:pt x="218" y="201"/>
                      </a:lnTo>
                      <a:lnTo>
                        <a:pt x="227" y="192"/>
                      </a:lnTo>
                      <a:lnTo>
                        <a:pt x="235" y="182"/>
                      </a:lnTo>
                      <a:lnTo>
                        <a:pt x="241" y="171"/>
                      </a:lnTo>
                      <a:lnTo>
                        <a:pt x="246" y="160"/>
                      </a:lnTo>
                      <a:lnTo>
                        <a:pt x="250" y="148"/>
                      </a:lnTo>
                      <a:lnTo>
                        <a:pt x="254" y="137"/>
                      </a:lnTo>
                      <a:lnTo>
                        <a:pt x="256" y="124"/>
                      </a:lnTo>
                      <a:lnTo>
                        <a:pt x="256" y="110"/>
                      </a:lnTo>
                      <a:close/>
                    </a:path>
                  </a:pathLst>
                </a:custGeom>
                <a:solidFill>
                  <a:srgbClr val="E3E2E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841" name="Freeform 705"/>
                <p:cNvSpPr>
                  <a:spLocks/>
                </p:cNvSpPr>
                <p:nvPr/>
              </p:nvSpPr>
              <p:spPr bwMode="auto">
                <a:xfrm>
                  <a:off x="1713" y="2164"/>
                  <a:ext cx="252" cy="234"/>
                </a:xfrm>
                <a:custGeom>
                  <a:avLst/>
                  <a:gdLst/>
                  <a:ahLst/>
                  <a:cxnLst>
                    <a:cxn ang="0">
                      <a:pos x="250" y="91"/>
                    </a:cxn>
                    <a:cxn ang="0">
                      <a:pos x="243" y="59"/>
                    </a:cxn>
                    <a:cxn ang="0">
                      <a:pos x="225" y="33"/>
                    </a:cxn>
                    <a:cxn ang="0">
                      <a:pos x="205" y="10"/>
                    </a:cxn>
                    <a:cxn ang="0">
                      <a:pos x="189" y="2"/>
                    </a:cxn>
                    <a:cxn ang="0">
                      <a:pos x="201" y="12"/>
                    </a:cxn>
                    <a:cxn ang="0">
                      <a:pos x="222" y="34"/>
                    </a:cxn>
                    <a:cxn ang="0">
                      <a:pos x="239" y="61"/>
                    </a:cxn>
                    <a:cxn ang="0">
                      <a:pos x="246" y="91"/>
                    </a:cxn>
                    <a:cxn ang="0">
                      <a:pos x="246" y="120"/>
                    </a:cxn>
                    <a:cxn ang="0">
                      <a:pos x="243" y="144"/>
                    </a:cxn>
                    <a:cxn ang="0">
                      <a:pos x="233" y="165"/>
                    </a:cxn>
                    <a:cxn ang="0">
                      <a:pos x="220" y="186"/>
                    </a:cxn>
                    <a:cxn ang="0">
                      <a:pos x="203" y="201"/>
                    </a:cxn>
                    <a:cxn ang="0">
                      <a:pos x="184" y="215"/>
                    </a:cxn>
                    <a:cxn ang="0">
                      <a:pos x="161" y="224"/>
                    </a:cxn>
                    <a:cxn ang="0">
                      <a:pos x="138" y="230"/>
                    </a:cxn>
                    <a:cxn ang="0">
                      <a:pos x="114" y="230"/>
                    </a:cxn>
                    <a:cxn ang="0">
                      <a:pos x="89" y="224"/>
                    </a:cxn>
                    <a:cxn ang="0">
                      <a:pos x="68" y="215"/>
                    </a:cxn>
                    <a:cxn ang="0">
                      <a:pos x="49" y="201"/>
                    </a:cxn>
                    <a:cxn ang="0">
                      <a:pos x="32" y="186"/>
                    </a:cxn>
                    <a:cxn ang="0">
                      <a:pos x="19" y="165"/>
                    </a:cxn>
                    <a:cxn ang="0">
                      <a:pos x="9" y="144"/>
                    </a:cxn>
                    <a:cxn ang="0">
                      <a:pos x="5" y="120"/>
                    </a:cxn>
                    <a:cxn ang="0">
                      <a:pos x="5" y="91"/>
                    </a:cxn>
                    <a:cxn ang="0">
                      <a:pos x="5" y="74"/>
                    </a:cxn>
                    <a:cxn ang="0">
                      <a:pos x="0" y="91"/>
                    </a:cxn>
                    <a:cxn ang="0">
                      <a:pos x="0" y="122"/>
                    </a:cxn>
                    <a:cxn ang="0">
                      <a:pos x="5" y="146"/>
                    </a:cxn>
                    <a:cxn ang="0">
                      <a:pos x="15" y="169"/>
                    </a:cxn>
                    <a:cxn ang="0">
                      <a:pos x="28" y="188"/>
                    </a:cxn>
                    <a:cxn ang="0">
                      <a:pos x="45" y="205"/>
                    </a:cxn>
                    <a:cxn ang="0">
                      <a:pos x="66" y="218"/>
                    </a:cxn>
                    <a:cxn ang="0">
                      <a:pos x="89" y="228"/>
                    </a:cxn>
                    <a:cxn ang="0">
                      <a:pos x="114" y="234"/>
                    </a:cxn>
                    <a:cxn ang="0">
                      <a:pos x="138" y="234"/>
                    </a:cxn>
                    <a:cxn ang="0">
                      <a:pos x="163" y="228"/>
                    </a:cxn>
                    <a:cxn ang="0">
                      <a:pos x="186" y="218"/>
                    </a:cxn>
                    <a:cxn ang="0">
                      <a:pos x="206" y="205"/>
                    </a:cxn>
                    <a:cxn ang="0">
                      <a:pos x="224" y="188"/>
                    </a:cxn>
                    <a:cxn ang="0">
                      <a:pos x="237" y="169"/>
                    </a:cxn>
                    <a:cxn ang="0">
                      <a:pos x="246" y="146"/>
                    </a:cxn>
                    <a:cxn ang="0">
                      <a:pos x="252" y="122"/>
                    </a:cxn>
                  </a:cxnLst>
                  <a:rect l="0" t="0" r="r" b="b"/>
                  <a:pathLst>
                    <a:path w="252" h="234">
                      <a:moveTo>
                        <a:pt x="252" y="108"/>
                      </a:moveTo>
                      <a:lnTo>
                        <a:pt x="250" y="91"/>
                      </a:lnTo>
                      <a:lnTo>
                        <a:pt x="248" y="74"/>
                      </a:lnTo>
                      <a:lnTo>
                        <a:pt x="243" y="59"/>
                      </a:lnTo>
                      <a:lnTo>
                        <a:pt x="235" y="46"/>
                      </a:lnTo>
                      <a:lnTo>
                        <a:pt x="225" y="33"/>
                      </a:lnTo>
                      <a:lnTo>
                        <a:pt x="216" y="19"/>
                      </a:lnTo>
                      <a:lnTo>
                        <a:pt x="205" y="10"/>
                      </a:lnTo>
                      <a:lnTo>
                        <a:pt x="191" y="0"/>
                      </a:lnTo>
                      <a:lnTo>
                        <a:pt x="189" y="2"/>
                      </a:lnTo>
                      <a:lnTo>
                        <a:pt x="187" y="4"/>
                      </a:lnTo>
                      <a:lnTo>
                        <a:pt x="201" y="12"/>
                      </a:lnTo>
                      <a:lnTo>
                        <a:pt x="212" y="23"/>
                      </a:lnTo>
                      <a:lnTo>
                        <a:pt x="222" y="34"/>
                      </a:lnTo>
                      <a:lnTo>
                        <a:pt x="231" y="48"/>
                      </a:lnTo>
                      <a:lnTo>
                        <a:pt x="239" y="61"/>
                      </a:lnTo>
                      <a:lnTo>
                        <a:pt x="243" y="76"/>
                      </a:lnTo>
                      <a:lnTo>
                        <a:pt x="246" y="91"/>
                      </a:lnTo>
                      <a:lnTo>
                        <a:pt x="248" y="108"/>
                      </a:lnTo>
                      <a:lnTo>
                        <a:pt x="246" y="120"/>
                      </a:lnTo>
                      <a:lnTo>
                        <a:pt x="244" y="133"/>
                      </a:lnTo>
                      <a:lnTo>
                        <a:pt x="243" y="144"/>
                      </a:lnTo>
                      <a:lnTo>
                        <a:pt x="237" y="156"/>
                      </a:lnTo>
                      <a:lnTo>
                        <a:pt x="233" y="165"/>
                      </a:lnTo>
                      <a:lnTo>
                        <a:pt x="227" y="177"/>
                      </a:lnTo>
                      <a:lnTo>
                        <a:pt x="220" y="186"/>
                      </a:lnTo>
                      <a:lnTo>
                        <a:pt x="212" y="194"/>
                      </a:lnTo>
                      <a:lnTo>
                        <a:pt x="203" y="201"/>
                      </a:lnTo>
                      <a:lnTo>
                        <a:pt x="193" y="209"/>
                      </a:lnTo>
                      <a:lnTo>
                        <a:pt x="184" y="215"/>
                      </a:lnTo>
                      <a:lnTo>
                        <a:pt x="172" y="220"/>
                      </a:lnTo>
                      <a:lnTo>
                        <a:pt x="161" y="224"/>
                      </a:lnTo>
                      <a:lnTo>
                        <a:pt x="150" y="228"/>
                      </a:lnTo>
                      <a:lnTo>
                        <a:pt x="138" y="230"/>
                      </a:lnTo>
                      <a:lnTo>
                        <a:pt x="125" y="230"/>
                      </a:lnTo>
                      <a:lnTo>
                        <a:pt x="114" y="230"/>
                      </a:lnTo>
                      <a:lnTo>
                        <a:pt x="100" y="228"/>
                      </a:lnTo>
                      <a:lnTo>
                        <a:pt x="89" y="224"/>
                      </a:lnTo>
                      <a:lnTo>
                        <a:pt x="77" y="220"/>
                      </a:lnTo>
                      <a:lnTo>
                        <a:pt x="68" y="215"/>
                      </a:lnTo>
                      <a:lnTo>
                        <a:pt x="57" y="209"/>
                      </a:lnTo>
                      <a:lnTo>
                        <a:pt x="49" y="201"/>
                      </a:lnTo>
                      <a:lnTo>
                        <a:pt x="40" y="194"/>
                      </a:lnTo>
                      <a:lnTo>
                        <a:pt x="32" y="186"/>
                      </a:lnTo>
                      <a:lnTo>
                        <a:pt x="24" y="177"/>
                      </a:lnTo>
                      <a:lnTo>
                        <a:pt x="19" y="165"/>
                      </a:lnTo>
                      <a:lnTo>
                        <a:pt x="13" y="156"/>
                      </a:lnTo>
                      <a:lnTo>
                        <a:pt x="9" y="144"/>
                      </a:lnTo>
                      <a:lnTo>
                        <a:pt x="5" y="133"/>
                      </a:lnTo>
                      <a:lnTo>
                        <a:pt x="5" y="120"/>
                      </a:lnTo>
                      <a:lnTo>
                        <a:pt x="3" y="108"/>
                      </a:lnTo>
                      <a:lnTo>
                        <a:pt x="5" y="91"/>
                      </a:lnTo>
                      <a:lnTo>
                        <a:pt x="9" y="74"/>
                      </a:lnTo>
                      <a:lnTo>
                        <a:pt x="5" y="74"/>
                      </a:lnTo>
                      <a:lnTo>
                        <a:pt x="3" y="76"/>
                      </a:lnTo>
                      <a:lnTo>
                        <a:pt x="0" y="91"/>
                      </a:lnTo>
                      <a:lnTo>
                        <a:pt x="0" y="108"/>
                      </a:lnTo>
                      <a:lnTo>
                        <a:pt x="0" y="122"/>
                      </a:lnTo>
                      <a:lnTo>
                        <a:pt x="2" y="133"/>
                      </a:lnTo>
                      <a:lnTo>
                        <a:pt x="5" y="146"/>
                      </a:lnTo>
                      <a:lnTo>
                        <a:pt x="9" y="158"/>
                      </a:lnTo>
                      <a:lnTo>
                        <a:pt x="15" y="169"/>
                      </a:lnTo>
                      <a:lnTo>
                        <a:pt x="21" y="179"/>
                      </a:lnTo>
                      <a:lnTo>
                        <a:pt x="28" y="188"/>
                      </a:lnTo>
                      <a:lnTo>
                        <a:pt x="36" y="197"/>
                      </a:lnTo>
                      <a:lnTo>
                        <a:pt x="45" y="205"/>
                      </a:lnTo>
                      <a:lnTo>
                        <a:pt x="55" y="213"/>
                      </a:lnTo>
                      <a:lnTo>
                        <a:pt x="66" y="218"/>
                      </a:lnTo>
                      <a:lnTo>
                        <a:pt x="76" y="224"/>
                      </a:lnTo>
                      <a:lnTo>
                        <a:pt x="89" y="228"/>
                      </a:lnTo>
                      <a:lnTo>
                        <a:pt x="100" y="232"/>
                      </a:lnTo>
                      <a:lnTo>
                        <a:pt x="114" y="234"/>
                      </a:lnTo>
                      <a:lnTo>
                        <a:pt x="125" y="234"/>
                      </a:lnTo>
                      <a:lnTo>
                        <a:pt x="138" y="234"/>
                      </a:lnTo>
                      <a:lnTo>
                        <a:pt x="151" y="232"/>
                      </a:lnTo>
                      <a:lnTo>
                        <a:pt x="163" y="228"/>
                      </a:lnTo>
                      <a:lnTo>
                        <a:pt x="174" y="224"/>
                      </a:lnTo>
                      <a:lnTo>
                        <a:pt x="186" y="218"/>
                      </a:lnTo>
                      <a:lnTo>
                        <a:pt x="197" y="213"/>
                      </a:lnTo>
                      <a:lnTo>
                        <a:pt x="206" y="205"/>
                      </a:lnTo>
                      <a:lnTo>
                        <a:pt x="214" y="197"/>
                      </a:lnTo>
                      <a:lnTo>
                        <a:pt x="224" y="188"/>
                      </a:lnTo>
                      <a:lnTo>
                        <a:pt x="231" y="179"/>
                      </a:lnTo>
                      <a:lnTo>
                        <a:pt x="237" y="169"/>
                      </a:lnTo>
                      <a:lnTo>
                        <a:pt x="243" y="158"/>
                      </a:lnTo>
                      <a:lnTo>
                        <a:pt x="246" y="146"/>
                      </a:lnTo>
                      <a:lnTo>
                        <a:pt x="250" y="133"/>
                      </a:lnTo>
                      <a:lnTo>
                        <a:pt x="252" y="122"/>
                      </a:lnTo>
                      <a:lnTo>
                        <a:pt x="252" y="108"/>
                      </a:lnTo>
                      <a:close/>
                    </a:path>
                  </a:pathLst>
                </a:custGeom>
                <a:solidFill>
                  <a:srgbClr val="E3E3F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842" name="Freeform 706"/>
                <p:cNvSpPr>
                  <a:spLocks/>
                </p:cNvSpPr>
                <p:nvPr/>
              </p:nvSpPr>
              <p:spPr bwMode="auto">
                <a:xfrm>
                  <a:off x="1715" y="2166"/>
                  <a:ext cx="248" cy="230"/>
                </a:xfrm>
                <a:custGeom>
                  <a:avLst/>
                  <a:gdLst/>
                  <a:ahLst/>
                  <a:cxnLst>
                    <a:cxn ang="0">
                      <a:pos x="246" y="89"/>
                    </a:cxn>
                    <a:cxn ang="0">
                      <a:pos x="239" y="59"/>
                    </a:cxn>
                    <a:cxn ang="0">
                      <a:pos x="222" y="31"/>
                    </a:cxn>
                    <a:cxn ang="0">
                      <a:pos x="201" y="8"/>
                    </a:cxn>
                    <a:cxn ang="0">
                      <a:pos x="185" y="2"/>
                    </a:cxn>
                    <a:cxn ang="0">
                      <a:pos x="197" y="12"/>
                    </a:cxn>
                    <a:cxn ang="0">
                      <a:pos x="218" y="32"/>
                    </a:cxn>
                    <a:cxn ang="0">
                      <a:pos x="233" y="59"/>
                    </a:cxn>
                    <a:cxn ang="0">
                      <a:pos x="242" y="89"/>
                    </a:cxn>
                    <a:cxn ang="0">
                      <a:pos x="242" y="118"/>
                    </a:cxn>
                    <a:cxn ang="0">
                      <a:pos x="237" y="142"/>
                    </a:cxn>
                    <a:cxn ang="0">
                      <a:pos x="229" y="163"/>
                    </a:cxn>
                    <a:cxn ang="0">
                      <a:pos x="216" y="182"/>
                    </a:cxn>
                    <a:cxn ang="0">
                      <a:pos x="199" y="197"/>
                    </a:cxn>
                    <a:cxn ang="0">
                      <a:pos x="180" y="211"/>
                    </a:cxn>
                    <a:cxn ang="0">
                      <a:pos x="159" y="220"/>
                    </a:cxn>
                    <a:cxn ang="0">
                      <a:pos x="136" y="226"/>
                    </a:cxn>
                    <a:cxn ang="0">
                      <a:pos x="112" y="226"/>
                    </a:cxn>
                    <a:cxn ang="0">
                      <a:pos x="89" y="220"/>
                    </a:cxn>
                    <a:cxn ang="0">
                      <a:pos x="66" y="211"/>
                    </a:cxn>
                    <a:cxn ang="0">
                      <a:pos x="47" y="197"/>
                    </a:cxn>
                    <a:cxn ang="0">
                      <a:pos x="32" y="182"/>
                    </a:cxn>
                    <a:cxn ang="0">
                      <a:pos x="19" y="163"/>
                    </a:cxn>
                    <a:cxn ang="0">
                      <a:pos x="9" y="142"/>
                    </a:cxn>
                    <a:cxn ang="0">
                      <a:pos x="5" y="118"/>
                    </a:cxn>
                    <a:cxn ang="0">
                      <a:pos x="5" y="89"/>
                    </a:cxn>
                    <a:cxn ang="0">
                      <a:pos x="7" y="72"/>
                    </a:cxn>
                    <a:cxn ang="0">
                      <a:pos x="1" y="89"/>
                    </a:cxn>
                    <a:cxn ang="0">
                      <a:pos x="0" y="120"/>
                    </a:cxn>
                    <a:cxn ang="0">
                      <a:pos x="5" y="142"/>
                    </a:cxn>
                    <a:cxn ang="0">
                      <a:pos x="15" y="165"/>
                    </a:cxn>
                    <a:cxn ang="0">
                      <a:pos x="28" y="184"/>
                    </a:cxn>
                    <a:cxn ang="0">
                      <a:pos x="45" y="201"/>
                    </a:cxn>
                    <a:cxn ang="0">
                      <a:pos x="64" y="214"/>
                    </a:cxn>
                    <a:cxn ang="0">
                      <a:pos x="87" y="224"/>
                    </a:cxn>
                    <a:cxn ang="0">
                      <a:pos x="112" y="230"/>
                    </a:cxn>
                    <a:cxn ang="0">
                      <a:pos x="136" y="230"/>
                    </a:cxn>
                    <a:cxn ang="0">
                      <a:pos x="161" y="224"/>
                    </a:cxn>
                    <a:cxn ang="0">
                      <a:pos x="184" y="214"/>
                    </a:cxn>
                    <a:cxn ang="0">
                      <a:pos x="203" y="201"/>
                    </a:cxn>
                    <a:cxn ang="0">
                      <a:pos x="220" y="184"/>
                    </a:cxn>
                    <a:cxn ang="0">
                      <a:pos x="233" y="165"/>
                    </a:cxn>
                    <a:cxn ang="0">
                      <a:pos x="242" y="142"/>
                    </a:cxn>
                    <a:cxn ang="0">
                      <a:pos x="246" y="120"/>
                    </a:cxn>
                  </a:cxnLst>
                  <a:rect l="0" t="0" r="r" b="b"/>
                  <a:pathLst>
                    <a:path w="248" h="230">
                      <a:moveTo>
                        <a:pt x="248" y="106"/>
                      </a:moveTo>
                      <a:lnTo>
                        <a:pt x="246" y="89"/>
                      </a:lnTo>
                      <a:lnTo>
                        <a:pt x="242" y="74"/>
                      </a:lnTo>
                      <a:lnTo>
                        <a:pt x="239" y="59"/>
                      </a:lnTo>
                      <a:lnTo>
                        <a:pt x="231" y="44"/>
                      </a:lnTo>
                      <a:lnTo>
                        <a:pt x="222" y="31"/>
                      </a:lnTo>
                      <a:lnTo>
                        <a:pt x="212" y="19"/>
                      </a:lnTo>
                      <a:lnTo>
                        <a:pt x="201" y="8"/>
                      </a:lnTo>
                      <a:lnTo>
                        <a:pt x="187" y="0"/>
                      </a:lnTo>
                      <a:lnTo>
                        <a:pt x="185" y="2"/>
                      </a:lnTo>
                      <a:lnTo>
                        <a:pt x="184" y="2"/>
                      </a:lnTo>
                      <a:lnTo>
                        <a:pt x="197" y="12"/>
                      </a:lnTo>
                      <a:lnTo>
                        <a:pt x="208" y="21"/>
                      </a:lnTo>
                      <a:lnTo>
                        <a:pt x="218" y="32"/>
                      </a:lnTo>
                      <a:lnTo>
                        <a:pt x="227" y="46"/>
                      </a:lnTo>
                      <a:lnTo>
                        <a:pt x="233" y="59"/>
                      </a:lnTo>
                      <a:lnTo>
                        <a:pt x="239" y="74"/>
                      </a:lnTo>
                      <a:lnTo>
                        <a:pt x="242" y="89"/>
                      </a:lnTo>
                      <a:lnTo>
                        <a:pt x="242" y="106"/>
                      </a:lnTo>
                      <a:lnTo>
                        <a:pt x="242" y="118"/>
                      </a:lnTo>
                      <a:lnTo>
                        <a:pt x="241" y="131"/>
                      </a:lnTo>
                      <a:lnTo>
                        <a:pt x="237" y="142"/>
                      </a:lnTo>
                      <a:lnTo>
                        <a:pt x="233" y="152"/>
                      </a:lnTo>
                      <a:lnTo>
                        <a:pt x="229" y="163"/>
                      </a:lnTo>
                      <a:lnTo>
                        <a:pt x="223" y="173"/>
                      </a:lnTo>
                      <a:lnTo>
                        <a:pt x="216" y="182"/>
                      </a:lnTo>
                      <a:lnTo>
                        <a:pt x="208" y="190"/>
                      </a:lnTo>
                      <a:lnTo>
                        <a:pt x="199" y="197"/>
                      </a:lnTo>
                      <a:lnTo>
                        <a:pt x="191" y="205"/>
                      </a:lnTo>
                      <a:lnTo>
                        <a:pt x="180" y="211"/>
                      </a:lnTo>
                      <a:lnTo>
                        <a:pt x="170" y="216"/>
                      </a:lnTo>
                      <a:lnTo>
                        <a:pt x="159" y="220"/>
                      </a:lnTo>
                      <a:lnTo>
                        <a:pt x="148" y="224"/>
                      </a:lnTo>
                      <a:lnTo>
                        <a:pt x="136" y="226"/>
                      </a:lnTo>
                      <a:lnTo>
                        <a:pt x="123" y="226"/>
                      </a:lnTo>
                      <a:lnTo>
                        <a:pt x="112" y="226"/>
                      </a:lnTo>
                      <a:lnTo>
                        <a:pt x="100" y="224"/>
                      </a:lnTo>
                      <a:lnTo>
                        <a:pt x="89" y="220"/>
                      </a:lnTo>
                      <a:lnTo>
                        <a:pt x="77" y="216"/>
                      </a:lnTo>
                      <a:lnTo>
                        <a:pt x="66" y="211"/>
                      </a:lnTo>
                      <a:lnTo>
                        <a:pt x="56" y="205"/>
                      </a:lnTo>
                      <a:lnTo>
                        <a:pt x="47" y="197"/>
                      </a:lnTo>
                      <a:lnTo>
                        <a:pt x="39" y="190"/>
                      </a:lnTo>
                      <a:lnTo>
                        <a:pt x="32" y="182"/>
                      </a:lnTo>
                      <a:lnTo>
                        <a:pt x="24" y="173"/>
                      </a:lnTo>
                      <a:lnTo>
                        <a:pt x="19" y="163"/>
                      </a:lnTo>
                      <a:lnTo>
                        <a:pt x="13" y="152"/>
                      </a:lnTo>
                      <a:lnTo>
                        <a:pt x="9" y="142"/>
                      </a:lnTo>
                      <a:lnTo>
                        <a:pt x="7" y="131"/>
                      </a:lnTo>
                      <a:lnTo>
                        <a:pt x="5" y="118"/>
                      </a:lnTo>
                      <a:lnTo>
                        <a:pt x="3" y="106"/>
                      </a:lnTo>
                      <a:lnTo>
                        <a:pt x="5" y="89"/>
                      </a:lnTo>
                      <a:lnTo>
                        <a:pt x="9" y="72"/>
                      </a:lnTo>
                      <a:lnTo>
                        <a:pt x="7" y="72"/>
                      </a:lnTo>
                      <a:lnTo>
                        <a:pt x="3" y="72"/>
                      </a:lnTo>
                      <a:lnTo>
                        <a:pt x="1" y="89"/>
                      </a:lnTo>
                      <a:lnTo>
                        <a:pt x="0" y="106"/>
                      </a:lnTo>
                      <a:lnTo>
                        <a:pt x="0" y="120"/>
                      </a:lnTo>
                      <a:lnTo>
                        <a:pt x="1" y="131"/>
                      </a:lnTo>
                      <a:lnTo>
                        <a:pt x="5" y="142"/>
                      </a:lnTo>
                      <a:lnTo>
                        <a:pt x="9" y="154"/>
                      </a:lnTo>
                      <a:lnTo>
                        <a:pt x="15" y="165"/>
                      </a:lnTo>
                      <a:lnTo>
                        <a:pt x="20" y="175"/>
                      </a:lnTo>
                      <a:lnTo>
                        <a:pt x="28" y="184"/>
                      </a:lnTo>
                      <a:lnTo>
                        <a:pt x="36" y="194"/>
                      </a:lnTo>
                      <a:lnTo>
                        <a:pt x="45" y="201"/>
                      </a:lnTo>
                      <a:lnTo>
                        <a:pt x="55" y="209"/>
                      </a:lnTo>
                      <a:lnTo>
                        <a:pt x="64" y="214"/>
                      </a:lnTo>
                      <a:lnTo>
                        <a:pt x="75" y="220"/>
                      </a:lnTo>
                      <a:lnTo>
                        <a:pt x="87" y="224"/>
                      </a:lnTo>
                      <a:lnTo>
                        <a:pt x="98" y="228"/>
                      </a:lnTo>
                      <a:lnTo>
                        <a:pt x="112" y="230"/>
                      </a:lnTo>
                      <a:lnTo>
                        <a:pt x="123" y="230"/>
                      </a:lnTo>
                      <a:lnTo>
                        <a:pt x="136" y="230"/>
                      </a:lnTo>
                      <a:lnTo>
                        <a:pt x="149" y="228"/>
                      </a:lnTo>
                      <a:lnTo>
                        <a:pt x="161" y="224"/>
                      </a:lnTo>
                      <a:lnTo>
                        <a:pt x="172" y="220"/>
                      </a:lnTo>
                      <a:lnTo>
                        <a:pt x="184" y="214"/>
                      </a:lnTo>
                      <a:lnTo>
                        <a:pt x="193" y="209"/>
                      </a:lnTo>
                      <a:lnTo>
                        <a:pt x="203" y="201"/>
                      </a:lnTo>
                      <a:lnTo>
                        <a:pt x="212" y="194"/>
                      </a:lnTo>
                      <a:lnTo>
                        <a:pt x="220" y="184"/>
                      </a:lnTo>
                      <a:lnTo>
                        <a:pt x="227" y="175"/>
                      </a:lnTo>
                      <a:lnTo>
                        <a:pt x="233" y="165"/>
                      </a:lnTo>
                      <a:lnTo>
                        <a:pt x="239" y="154"/>
                      </a:lnTo>
                      <a:lnTo>
                        <a:pt x="242" y="142"/>
                      </a:lnTo>
                      <a:lnTo>
                        <a:pt x="244" y="131"/>
                      </a:lnTo>
                      <a:lnTo>
                        <a:pt x="246" y="120"/>
                      </a:lnTo>
                      <a:lnTo>
                        <a:pt x="248" y="106"/>
                      </a:lnTo>
                      <a:close/>
                    </a:path>
                  </a:pathLst>
                </a:custGeom>
                <a:solidFill>
                  <a:srgbClr val="E4E4F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843" name="Freeform 707"/>
                <p:cNvSpPr>
                  <a:spLocks/>
                </p:cNvSpPr>
                <p:nvPr/>
              </p:nvSpPr>
              <p:spPr bwMode="auto">
                <a:xfrm>
                  <a:off x="1716" y="2168"/>
                  <a:ext cx="245" cy="226"/>
                </a:xfrm>
                <a:custGeom>
                  <a:avLst/>
                  <a:gdLst/>
                  <a:ahLst/>
                  <a:cxnLst>
                    <a:cxn ang="0">
                      <a:pos x="243" y="87"/>
                    </a:cxn>
                    <a:cxn ang="0">
                      <a:pos x="236" y="57"/>
                    </a:cxn>
                    <a:cxn ang="0">
                      <a:pos x="219" y="30"/>
                    </a:cxn>
                    <a:cxn ang="0">
                      <a:pos x="198" y="8"/>
                    </a:cxn>
                    <a:cxn ang="0">
                      <a:pos x="183" y="0"/>
                    </a:cxn>
                    <a:cxn ang="0">
                      <a:pos x="194" y="11"/>
                    </a:cxn>
                    <a:cxn ang="0">
                      <a:pos x="215" y="32"/>
                    </a:cxn>
                    <a:cxn ang="0">
                      <a:pos x="230" y="59"/>
                    </a:cxn>
                    <a:cxn ang="0">
                      <a:pos x="240" y="87"/>
                    </a:cxn>
                    <a:cxn ang="0">
                      <a:pos x="240" y="116"/>
                    </a:cxn>
                    <a:cxn ang="0">
                      <a:pos x="234" y="138"/>
                    </a:cxn>
                    <a:cxn ang="0">
                      <a:pos x="226" y="159"/>
                    </a:cxn>
                    <a:cxn ang="0">
                      <a:pos x="213" y="178"/>
                    </a:cxn>
                    <a:cxn ang="0">
                      <a:pos x="198" y="195"/>
                    </a:cxn>
                    <a:cxn ang="0">
                      <a:pos x="179" y="207"/>
                    </a:cxn>
                    <a:cxn ang="0">
                      <a:pos x="158" y="216"/>
                    </a:cxn>
                    <a:cxn ang="0">
                      <a:pos x="135" y="220"/>
                    </a:cxn>
                    <a:cxn ang="0">
                      <a:pos x="111" y="220"/>
                    </a:cxn>
                    <a:cxn ang="0">
                      <a:pos x="88" y="216"/>
                    </a:cxn>
                    <a:cxn ang="0">
                      <a:pos x="67" y="207"/>
                    </a:cxn>
                    <a:cxn ang="0">
                      <a:pos x="48" y="195"/>
                    </a:cxn>
                    <a:cxn ang="0">
                      <a:pos x="33" y="178"/>
                    </a:cxn>
                    <a:cxn ang="0">
                      <a:pos x="19" y="159"/>
                    </a:cxn>
                    <a:cxn ang="0">
                      <a:pos x="10" y="138"/>
                    </a:cxn>
                    <a:cxn ang="0">
                      <a:pos x="6" y="116"/>
                    </a:cxn>
                    <a:cxn ang="0">
                      <a:pos x="6" y="87"/>
                    </a:cxn>
                    <a:cxn ang="0">
                      <a:pos x="8" y="70"/>
                    </a:cxn>
                    <a:cxn ang="0">
                      <a:pos x="2" y="87"/>
                    </a:cxn>
                    <a:cxn ang="0">
                      <a:pos x="2" y="116"/>
                    </a:cxn>
                    <a:cxn ang="0">
                      <a:pos x="6" y="140"/>
                    </a:cxn>
                    <a:cxn ang="0">
                      <a:pos x="16" y="161"/>
                    </a:cxn>
                    <a:cxn ang="0">
                      <a:pos x="29" y="182"/>
                    </a:cxn>
                    <a:cxn ang="0">
                      <a:pos x="46" y="197"/>
                    </a:cxn>
                    <a:cxn ang="0">
                      <a:pos x="65" y="211"/>
                    </a:cxn>
                    <a:cxn ang="0">
                      <a:pos x="86" y="220"/>
                    </a:cxn>
                    <a:cxn ang="0">
                      <a:pos x="111" y="226"/>
                    </a:cxn>
                    <a:cxn ang="0">
                      <a:pos x="135" y="226"/>
                    </a:cxn>
                    <a:cxn ang="0">
                      <a:pos x="158" y="220"/>
                    </a:cxn>
                    <a:cxn ang="0">
                      <a:pos x="181" y="211"/>
                    </a:cxn>
                    <a:cxn ang="0">
                      <a:pos x="200" y="197"/>
                    </a:cxn>
                    <a:cxn ang="0">
                      <a:pos x="217" y="182"/>
                    </a:cxn>
                    <a:cxn ang="0">
                      <a:pos x="230" y="161"/>
                    </a:cxn>
                    <a:cxn ang="0">
                      <a:pos x="240" y="140"/>
                    </a:cxn>
                    <a:cxn ang="0">
                      <a:pos x="243" y="116"/>
                    </a:cxn>
                  </a:cxnLst>
                  <a:rect l="0" t="0" r="r" b="b"/>
                  <a:pathLst>
                    <a:path w="245" h="226">
                      <a:moveTo>
                        <a:pt x="245" y="104"/>
                      </a:moveTo>
                      <a:lnTo>
                        <a:pt x="243" y="87"/>
                      </a:lnTo>
                      <a:lnTo>
                        <a:pt x="240" y="72"/>
                      </a:lnTo>
                      <a:lnTo>
                        <a:pt x="236" y="57"/>
                      </a:lnTo>
                      <a:lnTo>
                        <a:pt x="228" y="44"/>
                      </a:lnTo>
                      <a:lnTo>
                        <a:pt x="219" y="30"/>
                      </a:lnTo>
                      <a:lnTo>
                        <a:pt x="209" y="19"/>
                      </a:lnTo>
                      <a:lnTo>
                        <a:pt x="198" y="8"/>
                      </a:lnTo>
                      <a:lnTo>
                        <a:pt x="184" y="0"/>
                      </a:lnTo>
                      <a:lnTo>
                        <a:pt x="183" y="0"/>
                      </a:lnTo>
                      <a:lnTo>
                        <a:pt x="181" y="2"/>
                      </a:lnTo>
                      <a:lnTo>
                        <a:pt x="194" y="11"/>
                      </a:lnTo>
                      <a:lnTo>
                        <a:pt x="205" y="21"/>
                      </a:lnTo>
                      <a:lnTo>
                        <a:pt x="215" y="32"/>
                      </a:lnTo>
                      <a:lnTo>
                        <a:pt x="224" y="44"/>
                      </a:lnTo>
                      <a:lnTo>
                        <a:pt x="230" y="59"/>
                      </a:lnTo>
                      <a:lnTo>
                        <a:pt x="236" y="72"/>
                      </a:lnTo>
                      <a:lnTo>
                        <a:pt x="240" y="87"/>
                      </a:lnTo>
                      <a:lnTo>
                        <a:pt x="240" y="104"/>
                      </a:lnTo>
                      <a:lnTo>
                        <a:pt x="240" y="116"/>
                      </a:lnTo>
                      <a:lnTo>
                        <a:pt x="238" y="127"/>
                      </a:lnTo>
                      <a:lnTo>
                        <a:pt x="234" y="138"/>
                      </a:lnTo>
                      <a:lnTo>
                        <a:pt x="230" y="150"/>
                      </a:lnTo>
                      <a:lnTo>
                        <a:pt x="226" y="159"/>
                      </a:lnTo>
                      <a:lnTo>
                        <a:pt x="221" y="169"/>
                      </a:lnTo>
                      <a:lnTo>
                        <a:pt x="213" y="178"/>
                      </a:lnTo>
                      <a:lnTo>
                        <a:pt x="205" y="188"/>
                      </a:lnTo>
                      <a:lnTo>
                        <a:pt x="198" y="195"/>
                      </a:lnTo>
                      <a:lnTo>
                        <a:pt x="188" y="201"/>
                      </a:lnTo>
                      <a:lnTo>
                        <a:pt x="179" y="207"/>
                      </a:lnTo>
                      <a:lnTo>
                        <a:pt x="167" y="212"/>
                      </a:lnTo>
                      <a:lnTo>
                        <a:pt x="158" y="216"/>
                      </a:lnTo>
                      <a:lnTo>
                        <a:pt x="147" y="218"/>
                      </a:lnTo>
                      <a:lnTo>
                        <a:pt x="135" y="220"/>
                      </a:lnTo>
                      <a:lnTo>
                        <a:pt x="122" y="222"/>
                      </a:lnTo>
                      <a:lnTo>
                        <a:pt x="111" y="220"/>
                      </a:lnTo>
                      <a:lnTo>
                        <a:pt x="99" y="218"/>
                      </a:lnTo>
                      <a:lnTo>
                        <a:pt x="88" y="216"/>
                      </a:lnTo>
                      <a:lnTo>
                        <a:pt x="76" y="212"/>
                      </a:lnTo>
                      <a:lnTo>
                        <a:pt x="67" y="207"/>
                      </a:lnTo>
                      <a:lnTo>
                        <a:pt x="57" y="201"/>
                      </a:lnTo>
                      <a:lnTo>
                        <a:pt x="48" y="195"/>
                      </a:lnTo>
                      <a:lnTo>
                        <a:pt x="40" y="188"/>
                      </a:lnTo>
                      <a:lnTo>
                        <a:pt x="33" y="178"/>
                      </a:lnTo>
                      <a:lnTo>
                        <a:pt x="25" y="169"/>
                      </a:lnTo>
                      <a:lnTo>
                        <a:pt x="19" y="159"/>
                      </a:lnTo>
                      <a:lnTo>
                        <a:pt x="14" y="150"/>
                      </a:lnTo>
                      <a:lnTo>
                        <a:pt x="10" y="138"/>
                      </a:lnTo>
                      <a:lnTo>
                        <a:pt x="8" y="127"/>
                      </a:lnTo>
                      <a:lnTo>
                        <a:pt x="6" y="116"/>
                      </a:lnTo>
                      <a:lnTo>
                        <a:pt x="6" y="104"/>
                      </a:lnTo>
                      <a:lnTo>
                        <a:pt x="6" y="87"/>
                      </a:lnTo>
                      <a:lnTo>
                        <a:pt x="10" y="70"/>
                      </a:lnTo>
                      <a:lnTo>
                        <a:pt x="8" y="70"/>
                      </a:lnTo>
                      <a:lnTo>
                        <a:pt x="6" y="70"/>
                      </a:lnTo>
                      <a:lnTo>
                        <a:pt x="2" y="87"/>
                      </a:lnTo>
                      <a:lnTo>
                        <a:pt x="0" y="104"/>
                      </a:lnTo>
                      <a:lnTo>
                        <a:pt x="2" y="116"/>
                      </a:lnTo>
                      <a:lnTo>
                        <a:pt x="2" y="129"/>
                      </a:lnTo>
                      <a:lnTo>
                        <a:pt x="6" y="140"/>
                      </a:lnTo>
                      <a:lnTo>
                        <a:pt x="10" y="152"/>
                      </a:lnTo>
                      <a:lnTo>
                        <a:pt x="16" y="161"/>
                      </a:lnTo>
                      <a:lnTo>
                        <a:pt x="21" y="173"/>
                      </a:lnTo>
                      <a:lnTo>
                        <a:pt x="29" y="182"/>
                      </a:lnTo>
                      <a:lnTo>
                        <a:pt x="37" y="190"/>
                      </a:lnTo>
                      <a:lnTo>
                        <a:pt x="46" y="197"/>
                      </a:lnTo>
                      <a:lnTo>
                        <a:pt x="54" y="205"/>
                      </a:lnTo>
                      <a:lnTo>
                        <a:pt x="65" y="211"/>
                      </a:lnTo>
                      <a:lnTo>
                        <a:pt x="74" y="216"/>
                      </a:lnTo>
                      <a:lnTo>
                        <a:pt x="86" y="220"/>
                      </a:lnTo>
                      <a:lnTo>
                        <a:pt x="97" y="224"/>
                      </a:lnTo>
                      <a:lnTo>
                        <a:pt x="111" y="226"/>
                      </a:lnTo>
                      <a:lnTo>
                        <a:pt x="122" y="226"/>
                      </a:lnTo>
                      <a:lnTo>
                        <a:pt x="135" y="226"/>
                      </a:lnTo>
                      <a:lnTo>
                        <a:pt x="147" y="224"/>
                      </a:lnTo>
                      <a:lnTo>
                        <a:pt x="158" y="220"/>
                      </a:lnTo>
                      <a:lnTo>
                        <a:pt x="169" y="216"/>
                      </a:lnTo>
                      <a:lnTo>
                        <a:pt x="181" y="211"/>
                      </a:lnTo>
                      <a:lnTo>
                        <a:pt x="190" y="205"/>
                      </a:lnTo>
                      <a:lnTo>
                        <a:pt x="200" y="197"/>
                      </a:lnTo>
                      <a:lnTo>
                        <a:pt x="209" y="190"/>
                      </a:lnTo>
                      <a:lnTo>
                        <a:pt x="217" y="182"/>
                      </a:lnTo>
                      <a:lnTo>
                        <a:pt x="224" y="173"/>
                      </a:lnTo>
                      <a:lnTo>
                        <a:pt x="230" y="161"/>
                      </a:lnTo>
                      <a:lnTo>
                        <a:pt x="234" y="152"/>
                      </a:lnTo>
                      <a:lnTo>
                        <a:pt x="240" y="140"/>
                      </a:lnTo>
                      <a:lnTo>
                        <a:pt x="241" y="129"/>
                      </a:lnTo>
                      <a:lnTo>
                        <a:pt x="243" y="116"/>
                      </a:lnTo>
                      <a:lnTo>
                        <a:pt x="245" y="104"/>
                      </a:lnTo>
                      <a:close/>
                    </a:path>
                  </a:pathLst>
                </a:custGeom>
                <a:solidFill>
                  <a:srgbClr val="E4E4F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844" name="Freeform 708"/>
                <p:cNvSpPr>
                  <a:spLocks/>
                </p:cNvSpPr>
                <p:nvPr/>
              </p:nvSpPr>
              <p:spPr bwMode="auto">
                <a:xfrm>
                  <a:off x="1718" y="2168"/>
                  <a:ext cx="239" cy="224"/>
                </a:xfrm>
                <a:custGeom>
                  <a:avLst/>
                  <a:gdLst/>
                  <a:ahLst/>
                  <a:cxnLst>
                    <a:cxn ang="0">
                      <a:pos x="239" y="87"/>
                    </a:cxn>
                    <a:cxn ang="0">
                      <a:pos x="230" y="57"/>
                    </a:cxn>
                    <a:cxn ang="0">
                      <a:pos x="215" y="30"/>
                    </a:cxn>
                    <a:cxn ang="0">
                      <a:pos x="194" y="10"/>
                    </a:cxn>
                    <a:cxn ang="0">
                      <a:pos x="179" y="2"/>
                    </a:cxn>
                    <a:cxn ang="0">
                      <a:pos x="190" y="11"/>
                    </a:cxn>
                    <a:cxn ang="0">
                      <a:pos x="211" y="32"/>
                    </a:cxn>
                    <a:cxn ang="0">
                      <a:pos x="226" y="59"/>
                    </a:cxn>
                    <a:cxn ang="0">
                      <a:pos x="234" y="89"/>
                    </a:cxn>
                    <a:cxn ang="0">
                      <a:pos x="236" y="116"/>
                    </a:cxn>
                    <a:cxn ang="0">
                      <a:pos x="230" y="138"/>
                    </a:cxn>
                    <a:cxn ang="0">
                      <a:pos x="222" y="159"/>
                    </a:cxn>
                    <a:cxn ang="0">
                      <a:pos x="209" y="176"/>
                    </a:cxn>
                    <a:cxn ang="0">
                      <a:pos x="194" y="193"/>
                    </a:cxn>
                    <a:cxn ang="0">
                      <a:pos x="175" y="205"/>
                    </a:cxn>
                    <a:cxn ang="0">
                      <a:pos x="154" y="214"/>
                    </a:cxn>
                    <a:cxn ang="0">
                      <a:pos x="133" y="218"/>
                    </a:cxn>
                    <a:cxn ang="0">
                      <a:pos x="109" y="218"/>
                    </a:cxn>
                    <a:cxn ang="0">
                      <a:pos x="86" y="214"/>
                    </a:cxn>
                    <a:cxn ang="0">
                      <a:pos x="67" y="205"/>
                    </a:cxn>
                    <a:cxn ang="0">
                      <a:pos x="48" y="193"/>
                    </a:cxn>
                    <a:cxn ang="0">
                      <a:pos x="33" y="176"/>
                    </a:cxn>
                    <a:cxn ang="0">
                      <a:pos x="19" y="159"/>
                    </a:cxn>
                    <a:cxn ang="0">
                      <a:pos x="12" y="138"/>
                    </a:cxn>
                    <a:cxn ang="0">
                      <a:pos x="6" y="116"/>
                    </a:cxn>
                    <a:cxn ang="0">
                      <a:pos x="6" y="87"/>
                    </a:cxn>
                    <a:cxn ang="0">
                      <a:pos x="8" y="70"/>
                    </a:cxn>
                    <a:cxn ang="0">
                      <a:pos x="2" y="87"/>
                    </a:cxn>
                    <a:cxn ang="0">
                      <a:pos x="2" y="116"/>
                    </a:cxn>
                    <a:cxn ang="0">
                      <a:pos x="6" y="140"/>
                    </a:cxn>
                    <a:cxn ang="0">
                      <a:pos x="16" y="161"/>
                    </a:cxn>
                    <a:cxn ang="0">
                      <a:pos x="29" y="180"/>
                    </a:cxn>
                    <a:cxn ang="0">
                      <a:pos x="44" y="195"/>
                    </a:cxn>
                    <a:cxn ang="0">
                      <a:pos x="63" y="209"/>
                    </a:cxn>
                    <a:cxn ang="0">
                      <a:pos x="86" y="218"/>
                    </a:cxn>
                    <a:cxn ang="0">
                      <a:pos x="109" y="224"/>
                    </a:cxn>
                    <a:cxn ang="0">
                      <a:pos x="133" y="224"/>
                    </a:cxn>
                    <a:cxn ang="0">
                      <a:pos x="156" y="218"/>
                    </a:cxn>
                    <a:cxn ang="0">
                      <a:pos x="177" y="209"/>
                    </a:cxn>
                    <a:cxn ang="0">
                      <a:pos x="196" y="195"/>
                    </a:cxn>
                    <a:cxn ang="0">
                      <a:pos x="213" y="180"/>
                    </a:cxn>
                    <a:cxn ang="0">
                      <a:pos x="226" y="161"/>
                    </a:cxn>
                    <a:cxn ang="0">
                      <a:pos x="234" y="140"/>
                    </a:cxn>
                    <a:cxn ang="0">
                      <a:pos x="239" y="116"/>
                    </a:cxn>
                  </a:cxnLst>
                  <a:rect l="0" t="0" r="r" b="b"/>
                  <a:pathLst>
                    <a:path w="239" h="224">
                      <a:moveTo>
                        <a:pt x="239" y="104"/>
                      </a:moveTo>
                      <a:lnTo>
                        <a:pt x="239" y="87"/>
                      </a:lnTo>
                      <a:lnTo>
                        <a:pt x="236" y="72"/>
                      </a:lnTo>
                      <a:lnTo>
                        <a:pt x="230" y="57"/>
                      </a:lnTo>
                      <a:lnTo>
                        <a:pt x="224" y="44"/>
                      </a:lnTo>
                      <a:lnTo>
                        <a:pt x="215" y="30"/>
                      </a:lnTo>
                      <a:lnTo>
                        <a:pt x="205" y="19"/>
                      </a:lnTo>
                      <a:lnTo>
                        <a:pt x="194" y="10"/>
                      </a:lnTo>
                      <a:lnTo>
                        <a:pt x="181" y="0"/>
                      </a:lnTo>
                      <a:lnTo>
                        <a:pt x="179" y="2"/>
                      </a:lnTo>
                      <a:lnTo>
                        <a:pt x="177" y="4"/>
                      </a:lnTo>
                      <a:lnTo>
                        <a:pt x="190" y="11"/>
                      </a:lnTo>
                      <a:lnTo>
                        <a:pt x="201" y="23"/>
                      </a:lnTo>
                      <a:lnTo>
                        <a:pt x="211" y="32"/>
                      </a:lnTo>
                      <a:lnTo>
                        <a:pt x="219" y="46"/>
                      </a:lnTo>
                      <a:lnTo>
                        <a:pt x="226" y="59"/>
                      </a:lnTo>
                      <a:lnTo>
                        <a:pt x="232" y="74"/>
                      </a:lnTo>
                      <a:lnTo>
                        <a:pt x="234" y="89"/>
                      </a:lnTo>
                      <a:lnTo>
                        <a:pt x="236" y="104"/>
                      </a:lnTo>
                      <a:lnTo>
                        <a:pt x="236" y="116"/>
                      </a:lnTo>
                      <a:lnTo>
                        <a:pt x="234" y="127"/>
                      </a:lnTo>
                      <a:lnTo>
                        <a:pt x="230" y="138"/>
                      </a:lnTo>
                      <a:lnTo>
                        <a:pt x="226" y="148"/>
                      </a:lnTo>
                      <a:lnTo>
                        <a:pt x="222" y="159"/>
                      </a:lnTo>
                      <a:lnTo>
                        <a:pt x="217" y="169"/>
                      </a:lnTo>
                      <a:lnTo>
                        <a:pt x="209" y="176"/>
                      </a:lnTo>
                      <a:lnTo>
                        <a:pt x="201" y="186"/>
                      </a:lnTo>
                      <a:lnTo>
                        <a:pt x="194" y="193"/>
                      </a:lnTo>
                      <a:lnTo>
                        <a:pt x="184" y="199"/>
                      </a:lnTo>
                      <a:lnTo>
                        <a:pt x="175" y="205"/>
                      </a:lnTo>
                      <a:lnTo>
                        <a:pt x="165" y="211"/>
                      </a:lnTo>
                      <a:lnTo>
                        <a:pt x="154" y="214"/>
                      </a:lnTo>
                      <a:lnTo>
                        <a:pt x="145" y="216"/>
                      </a:lnTo>
                      <a:lnTo>
                        <a:pt x="133" y="218"/>
                      </a:lnTo>
                      <a:lnTo>
                        <a:pt x="120" y="218"/>
                      </a:lnTo>
                      <a:lnTo>
                        <a:pt x="109" y="218"/>
                      </a:lnTo>
                      <a:lnTo>
                        <a:pt x="97" y="216"/>
                      </a:lnTo>
                      <a:lnTo>
                        <a:pt x="86" y="214"/>
                      </a:lnTo>
                      <a:lnTo>
                        <a:pt x="76" y="211"/>
                      </a:lnTo>
                      <a:lnTo>
                        <a:pt x="67" y="205"/>
                      </a:lnTo>
                      <a:lnTo>
                        <a:pt x="57" y="199"/>
                      </a:lnTo>
                      <a:lnTo>
                        <a:pt x="48" y="193"/>
                      </a:lnTo>
                      <a:lnTo>
                        <a:pt x="40" y="186"/>
                      </a:lnTo>
                      <a:lnTo>
                        <a:pt x="33" y="176"/>
                      </a:lnTo>
                      <a:lnTo>
                        <a:pt x="25" y="169"/>
                      </a:lnTo>
                      <a:lnTo>
                        <a:pt x="19" y="159"/>
                      </a:lnTo>
                      <a:lnTo>
                        <a:pt x="16" y="148"/>
                      </a:lnTo>
                      <a:lnTo>
                        <a:pt x="12" y="138"/>
                      </a:lnTo>
                      <a:lnTo>
                        <a:pt x="8" y="127"/>
                      </a:lnTo>
                      <a:lnTo>
                        <a:pt x="6" y="116"/>
                      </a:lnTo>
                      <a:lnTo>
                        <a:pt x="6" y="104"/>
                      </a:lnTo>
                      <a:lnTo>
                        <a:pt x="6" y="87"/>
                      </a:lnTo>
                      <a:lnTo>
                        <a:pt x="10" y="70"/>
                      </a:lnTo>
                      <a:lnTo>
                        <a:pt x="8" y="70"/>
                      </a:lnTo>
                      <a:lnTo>
                        <a:pt x="6" y="70"/>
                      </a:lnTo>
                      <a:lnTo>
                        <a:pt x="2" y="87"/>
                      </a:lnTo>
                      <a:lnTo>
                        <a:pt x="0" y="104"/>
                      </a:lnTo>
                      <a:lnTo>
                        <a:pt x="2" y="116"/>
                      </a:lnTo>
                      <a:lnTo>
                        <a:pt x="4" y="129"/>
                      </a:lnTo>
                      <a:lnTo>
                        <a:pt x="6" y="140"/>
                      </a:lnTo>
                      <a:lnTo>
                        <a:pt x="10" y="150"/>
                      </a:lnTo>
                      <a:lnTo>
                        <a:pt x="16" y="161"/>
                      </a:lnTo>
                      <a:lnTo>
                        <a:pt x="21" y="171"/>
                      </a:lnTo>
                      <a:lnTo>
                        <a:pt x="29" y="180"/>
                      </a:lnTo>
                      <a:lnTo>
                        <a:pt x="36" y="188"/>
                      </a:lnTo>
                      <a:lnTo>
                        <a:pt x="44" y="195"/>
                      </a:lnTo>
                      <a:lnTo>
                        <a:pt x="53" y="203"/>
                      </a:lnTo>
                      <a:lnTo>
                        <a:pt x="63" y="209"/>
                      </a:lnTo>
                      <a:lnTo>
                        <a:pt x="74" y="214"/>
                      </a:lnTo>
                      <a:lnTo>
                        <a:pt x="86" y="218"/>
                      </a:lnTo>
                      <a:lnTo>
                        <a:pt x="97" y="222"/>
                      </a:lnTo>
                      <a:lnTo>
                        <a:pt x="109" y="224"/>
                      </a:lnTo>
                      <a:lnTo>
                        <a:pt x="120" y="224"/>
                      </a:lnTo>
                      <a:lnTo>
                        <a:pt x="133" y="224"/>
                      </a:lnTo>
                      <a:lnTo>
                        <a:pt x="145" y="222"/>
                      </a:lnTo>
                      <a:lnTo>
                        <a:pt x="156" y="218"/>
                      </a:lnTo>
                      <a:lnTo>
                        <a:pt x="167" y="214"/>
                      </a:lnTo>
                      <a:lnTo>
                        <a:pt x="177" y="209"/>
                      </a:lnTo>
                      <a:lnTo>
                        <a:pt x="188" y="203"/>
                      </a:lnTo>
                      <a:lnTo>
                        <a:pt x="196" y="195"/>
                      </a:lnTo>
                      <a:lnTo>
                        <a:pt x="205" y="188"/>
                      </a:lnTo>
                      <a:lnTo>
                        <a:pt x="213" y="180"/>
                      </a:lnTo>
                      <a:lnTo>
                        <a:pt x="220" y="171"/>
                      </a:lnTo>
                      <a:lnTo>
                        <a:pt x="226" y="161"/>
                      </a:lnTo>
                      <a:lnTo>
                        <a:pt x="230" y="150"/>
                      </a:lnTo>
                      <a:lnTo>
                        <a:pt x="234" y="140"/>
                      </a:lnTo>
                      <a:lnTo>
                        <a:pt x="238" y="129"/>
                      </a:lnTo>
                      <a:lnTo>
                        <a:pt x="239" y="116"/>
                      </a:lnTo>
                      <a:lnTo>
                        <a:pt x="239" y="104"/>
                      </a:lnTo>
                      <a:close/>
                    </a:path>
                  </a:pathLst>
                </a:custGeom>
                <a:solidFill>
                  <a:srgbClr val="E4E4F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845" name="Freeform 709"/>
                <p:cNvSpPr>
                  <a:spLocks/>
                </p:cNvSpPr>
                <p:nvPr/>
              </p:nvSpPr>
              <p:spPr bwMode="auto">
                <a:xfrm>
                  <a:off x="1722" y="2170"/>
                  <a:ext cx="234" cy="220"/>
                </a:xfrm>
                <a:custGeom>
                  <a:avLst/>
                  <a:gdLst/>
                  <a:ahLst/>
                  <a:cxnLst>
                    <a:cxn ang="0">
                      <a:pos x="234" y="85"/>
                    </a:cxn>
                    <a:cxn ang="0">
                      <a:pos x="224" y="57"/>
                    </a:cxn>
                    <a:cxn ang="0">
                      <a:pos x="209" y="30"/>
                    </a:cxn>
                    <a:cxn ang="0">
                      <a:pos x="188" y="9"/>
                    </a:cxn>
                    <a:cxn ang="0">
                      <a:pos x="173" y="2"/>
                    </a:cxn>
                    <a:cxn ang="0">
                      <a:pos x="184" y="11"/>
                    </a:cxn>
                    <a:cxn ang="0">
                      <a:pos x="205" y="32"/>
                    </a:cxn>
                    <a:cxn ang="0">
                      <a:pos x="220" y="57"/>
                    </a:cxn>
                    <a:cxn ang="0">
                      <a:pos x="228" y="87"/>
                    </a:cxn>
                    <a:cxn ang="0">
                      <a:pos x="228" y="114"/>
                    </a:cxn>
                    <a:cxn ang="0">
                      <a:pos x="224" y="135"/>
                    </a:cxn>
                    <a:cxn ang="0">
                      <a:pos x="216" y="155"/>
                    </a:cxn>
                    <a:cxn ang="0">
                      <a:pos x="203" y="174"/>
                    </a:cxn>
                    <a:cxn ang="0">
                      <a:pos x="188" y="190"/>
                    </a:cxn>
                    <a:cxn ang="0">
                      <a:pos x="171" y="201"/>
                    </a:cxn>
                    <a:cxn ang="0">
                      <a:pos x="150" y="210"/>
                    </a:cxn>
                    <a:cxn ang="0">
                      <a:pos x="127" y="214"/>
                    </a:cxn>
                    <a:cxn ang="0">
                      <a:pos x="105" y="214"/>
                    </a:cxn>
                    <a:cxn ang="0">
                      <a:pos x="84" y="210"/>
                    </a:cxn>
                    <a:cxn ang="0">
                      <a:pos x="63" y="201"/>
                    </a:cxn>
                    <a:cxn ang="0">
                      <a:pos x="46" y="190"/>
                    </a:cxn>
                    <a:cxn ang="0">
                      <a:pos x="31" y="174"/>
                    </a:cxn>
                    <a:cxn ang="0">
                      <a:pos x="17" y="155"/>
                    </a:cxn>
                    <a:cxn ang="0">
                      <a:pos x="10" y="135"/>
                    </a:cxn>
                    <a:cxn ang="0">
                      <a:pos x="4" y="114"/>
                    </a:cxn>
                    <a:cxn ang="0">
                      <a:pos x="6" y="85"/>
                    </a:cxn>
                    <a:cxn ang="0">
                      <a:pos x="6" y="68"/>
                    </a:cxn>
                    <a:cxn ang="0">
                      <a:pos x="0" y="85"/>
                    </a:cxn>
                    <a:cxn ang="0">
                      <a:pos x="0" y="114"/>
                    </a:cxn>
                    <a:cxn ang="0">
                      <a:pos x="4" y="136"/>
                    </a:cxn>
                    <a:cxn ang="0">
                      <a:pos x="13" y="157"/>
                    </a:cxn>
                    <a:cxn ang="0">
                      <a:pos x="27" y="176"/>
                    </a:cxn>
                    <a:cxn ang="0">
                      <a:pos x="42" y="193"/>
                    </a:cxn>
                    <a:cxn ang="0">
                      <a:pos x="61" y="205"/>
                    </a:cxn>
                    <a:cxn ang="0">
                      <a:pos x="82" y="214"/>
                    </a:cxn>
                    <a:cxn ang="0">
                      <a:pos x="105" y="218"/>
                    </a:cxn>
                    <a:cxn ang="0">
                      <a:pos x="129" y="218"/>
                    </a:cxn>
                    <a:cxn ang="0">
                      <a:pos x="152" y="214"/>
                    </a:cxn>
                    <a:cxn ang="0">
                      <a:pos x="173" y="205"/>
                    </a:cxn>
                    <a:cxn ang="0">
                      <a:pos x="192" y="193"/>
                    </a:cxn>
                    <a:cxn ang="0">
                      <a:pos x="207" y="176"/>
                    </a:cxn>
                    <a:cxn ang="0">
                      <a:pos x="220" y="157"/>
                    </a:cxn>
                    <a:cxn ang="0">
                      <a:pos x="228" y="136"/>
                    </a:cxn>
                    <a:cxn ang="0">
                      <a:pos x="234" y="114"/>
                    </a:cxn>
                  </a:cxnLst>
                  <a:rect l="0" t="0" r="r" b="b"/>
                  <a:pathLst>
                    <a:path w="234" h="220">
                      <a:moveTo>
                        <a:pt x="234" y="102"/>
                      </a:moveTo>
                      <a:lnTo>
                        <a:pt x="234" y="85"/>
                      </a:lnTo>
                      <a:lnTo>
                        <a:pt x="230" y="70"/>
                      </a:lnTo>
                      <a:lnTo>
                        <a:pt x="224" y="57"/>
                      </a:lnTo>
                      <a:lnTo>
                        <a:pt x="218" y="42"/>
                      </a:lnTo>
                      <a:lnTo>
                        <a:pt x="209" y="30"/>
                      </a:lnTo>
                      <a:lnTo>
                        <a:pt x="199" y="19"/>
                      </a:lnTo>
                      <a:lnTo>
                        <a:pt x="188" y="9"/>
                      </a:lnTo>
                      <a:lnTo>
                        <a:pt x="175" y="0"/>
                      </a:lnTo>
                      <a:lnTo>
                        <a:pt x="173" y="2"/>
                      </a:lnTo>
                      <a:lnTo>
                        <a:pt x="171" y="4"/>
                      </a:lnTo>
                      <a:lnTo>
                        <a:pt x="184" y="11"/>
                      </a:lnTo>
                      <a:lnTo>
                        <a:pt x="196" y="21"/>
                      </a:lnTo>
                      <a:lnTo>
                        <a:pt x="205" y="32"/>
                      </a:lnTo>
                      <a:lnTo>
                        <a:pt x="213" y="44"/>
                      </a:lnTo>
                      <a:lnTo>
                        <a:pt x="220" y="57"/>
                      </a:lnTo>
                      <a:lnTo>
                        <a:pt x="224" y="72"/>
                      </a:lnTo>
                      <a:lnTo>
                        <a:pt x="228" y="87"/>
                      </a:lnTo>
                      <a:lnTo>
                        <a:pt x="230" y="102"/>
                      </a:lnTo>
                      <a:lnTo>
                        <a:pt x="228" y="114"/>
                      </a:lnTo>
                      <a:lnTo>
                        <a:pt x="226" y="125"/>
                      </a:lnTo>
                      <a:lnTo>
                        <a:pt x="224" y="135"/>
                      </a:lnTo>
                      <a:lnTo>
                        <a:pt x="220" y="146"/>
                      </a:lnTo>
                      <a:lnTo>
                        <a:pt x="216" y="155"/>
                      </a:lnTo>
                      <a:lnTo>
                        <a:pt x="211" y="165"/>
                      </a:lnTo>
                      <a:lnTo>
                        <a:pt x="203" y="174"/>
                      </a:lnTo>
                      <a:lnTo>
                        <a:pt x="196" y="182"/>
                      </a:lnTo>
                      <a:lnTo>
                        <a:pt x="188" y="190"/>
                      </a:lnTo>
                      <a:lnTo>
                        <a:pt x="180" y="195"/>
                      </a:lnTo>
                      <a:lnTo>
                        <a:pt x="171" y="201"/>
                      </a:lnTo>
                      <a:lnTo>
                        <a:pt x="160" y="207"/>
                      </a:lnTo>
                      <a:lnTo>
                        <a:pt x="150" y="210"/>
                      </a:lnTo>
                      <a:lnTo>
                        <a:pt x="139" y="212"/>
                      </a:lnTo>
                      <a:lnTo>
                        <a:pt x="127" y="214"/>
                      </a:lnTo>
                      <a:lnTo>
                        <a:pt x="116" y="214"/>
                      </a:lnTo>
                      <a:lnTo>
                        <a:pt x="105" y="214"/>
                      </a:lnTo>
                      <a:lnTo>
                        <a:pt x="93" y="212"/>
                      </a:lnTo>
                      <a:lnTo>
                        <a:pt x="84" y="210"/>
                      </a:lnTo>
                      <a:lnTo>
                        <a:pt x="72" y="207"/>
                      </a:lnTo>
                      <a:lnTo>
                        <a:pt x="63" y="201"/>
                      </a:lnTo>
                      <a:lnTo>
                        <a:pt x="53" y="195"/>
                      </a:lnTo>
                      <a:lnTo>
                        <a:pt x="46" y="190"/>
                      </a:lnTo>
                      <a:lnTo>
                        <a:pt x="36" y="182"/>
                      </a:lnTo>
                      <a:lnTo>
                        <a:pt x="31" y="174"/>
                      </a:lnTo>
                      <a:lnTo>
                        <a:pt x="23" y="165"/>
                      </a:lnTo>
                      <a:lnTo>
                        <a:pt x="17" y="155"/>
                      </a:lnTo>
                      <a:lnTo>
                        <a:pt x="13" y="146"/>
                      </a:lnTo>
                      <a:lnTo>
                        <a:pt x="10" y="135"/>
                      </a:lnTo>
                      <a:lnTo>
                        <a:pt x="6" y="125"/>
                      </a:lnTo>
                      <a:lnTo>
                        <a:pt x="4" y="114"/>
                      </a:lnTo>
                      <a:lnTo>
                        <a:pt x="4" y="102"/>
                      </a:lnTo>
                      <a:lnTo>
                        <a:pt x="6" y="85"/>
                      </a:lnTo>
                      <a:lnTo>
                        <a:pt x="10" y="68"/>
                      </a:lnTo>
                      <a:lnTo>
                        <a:pt x="6" y="68"/>
                      </a:lnTo>
                      <a:lnTo>
                        <a:pt x="4" y="68"/>
                      </a:lnTo>
                      <a:lnTo>
                        <a:pt x="0" y="85"/>
                      </a:lnTo>
                      <a:lnTo>
                        <a:pt x="0" y="102"/>
                      </a:lnTo>
                      <a:lnTo>
                        <a:pt x="0" y="114"/>
                      </a:lnTo>
                      <a:lnTo>
                        <a:pt x="2" y="125"/>
                      </a:lnTo>
                      <a:lnTo>
                        <a:pt x="4" y="136"/>
                      </a:lnTo>
                      <a:lnTo>
                        <a:pt x="8" y="148"/>
                      </a:lnTo>
                      <a:lnTo>
                        <a:pt x="13" y="157"/>
                      </a:lnTo>
                      <a:lnTo>
                        <a:pt x="19" y="167"/>
                      </a:lnTo>
                      <a:lnTo>
                        <a:pt x="27" y="176"/>
                      </a:lnTo>
                      <a:lnTo>
                        <a:pt x="34" y="186"/>
                      </a:lnTo>
                      <a:lnTo>
                        <a:pt x="42" y="193"/>
                      </a:lnTo>
                      <a:lnTo>
                        <a:pt x="51" y="199"/>
                      </a:lnTo>
                      <a:lnTo>
                        <a:pt x="61" y="205"/>
                      </a:lnTo>
                      <a:lnTo>
                        <a:pt x="70" y="210"/>
                      </a:lnTo>
                      <a:lnTo>
                        <a:pt x="82" y="214"/>
                      </a:lnTo>
                      <a:lnTo>
                        <a:pt x="93" y="216"/>
                      </a:lnTo>
                      <a:lnTo>
                        <a:pt x="105" y="218"/>
                      </a:lnTo>
                      <a:lnTo>
                        <a:pt x="116" y="220"/>
                      </a:lnTo>
                      <a:lnTo>
                        <a:pt x="129" y="218"/>
                      </a:lnTo>
                      <a:lnTo>
                        <a:pt x="141" y="216"/>
                      </a:lnTo>
                      <a:lnTo>
                        <a:pt x="152" y="214"/>
                      </a:lnTo>
                      <a:lnTo>
                        <a:pt x="161" y="210"/>
                      </a:lnTo>
                      <a:lnTo>
                        <a:pt x="173" y="205"/>
                      </a:lnTo>
                      <a:lnTo>
                        <a:pt x="182" y="199"/>
                      </a:lnTo>
                      <a:lnTo>
                        <a:pt x="192" y="193"/>
                      </a:lnTo>
                      <a:lnTo>
                        <a:pt x="199" y="186"/>
                      </a:lnTo>
                      <a:lnTo>
                        <a:pt x="207" y="176"/>
                      </a:lnTo>
                      <a:lnTo>
                        <a:pt x="215" y="167"/>
                      </a:lnTo>
                      <a:lnTo>
                        <a:pt x="220" y="157"/>
                      </a:lnTo>
                      <a:lnTo>
                        <a:pt x="224" y="148"/>
                      </a:lnTo>
                      <a:lnTo>
                        <a:pt x="228" y="136"/>
                      </a:lnTo>
                      <a:lnTo>
                        <a:pt x="232" y="125"/>
                      </a:lnTo>
                      <a:lnTo>
                        <a:pt x="234" y="114"/>
                      </a:lnTo>
                      <a:lnTo>
                        <a:pt x="234" y="102"/>
                      </a:lnTo>
                      <a:close/>
                    </a:path>
                  </a:pathLst>
                </a:custGeom>
                <a:solidFill>
                  <a:srgbClr val="E6E5F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846" name="Freeform 710"/>
                <p:cNvSpPr>
                  <a:spLocks/>
                </p:cNvSpPr>
                <p:nvPr/>
              </p:nvSpPr>
              <p:spPr bwMode="auto">
                <a:xfrm>
                  <a:off x="1724" y="2172"/>
                  <a:ext cx="230" cy="214"/>
                </a:xfrm>
                <a:custGeom>
                  <a:avLst/>
                  <a:gdLst/>
                  <a:ahLst/>
                  <a:cxnLst>
                    <a:cxn ang="0">
                      <a:pos x="228" y="85"/>
                    </a:cxn>
                    <a:cxn ang="0">
                      <a:pos x="220" y="55"/>
                    </a:cxn>
                    <a:cxn ang="0">
                      <a:pos x="205" y="28"/>
                    </a:cxn>
                    <a:cxn ang="0">
                      <a:pos x="184" y="7"/>
                    </a:cxn>
                    <a:cxn ang="0">
                      <a:pos x="169" y="2"/>
                    </a:cxn>
                    <a:cxn ang="0">
                      <a:pos x="180" y="11"/>
                    </a:cxn>
                    <a:cxn ang="0">
                      <a:pos x="201" y="30"/>
                    </a:cxn>
                    <a:cxn ang="0">
                      <a:pos x="216" y="57"/>
                    </a:cxn>
                    <a:cxn ang="0">
                      <a:pos x="224" y="85"/>
                    </a:cxn>
                    <a:cxn ang="0">
                      <a:pos x="224" y="112"/>
                    </a:cxn>
                    <a:cxn ang="0">
                      <a:pos x="220" y="133"/>
                    </a:cxn>
                    <a:cxn ang="0">
                      <a:pos x="211" y="153"/>
                    </a:cxn>
                    <a:cxn ang="0">
                      <a:pos x="199" y="171"/>
                    </a:cxn>
                    <a:cxn ang="0">
                      <a:pos x="184" y="186"/>
                    </a:cxn>
                    <a:cxn ang="0">
                      <a:pos x="167" y="197"/>
                    </a:cxn>
                    <a:cxn ang="0">
                      <a:pos x="148" y="205"/>
                    </a:cxn>
                    <a:cxn ang="0">
                      <a:pos x="125" y="210"/>
                    </a:cxn>
                    <a:cxn ang="0">
                      <a:pos x="103" y="210"/>
                    </a:cxn>
                    <a:cxn ang="0">
                      <a:pos x="82" y="205"/>
                    </a:cxn>
                    <a:cxn ang="0">
                      <a:pos x="63" y="197"/>
                    </a:cxn>
                    <a:cxn ang="0">
                      <a:pos x="44" y="186"/>
                    </a:cxn>
                    <a:cxn ang="0">
                      <a:pos x="30" y="171"/>
                    </a:cxn>
                    <a:cxn ang="0">
                      <a:pos x="17" y="153"/>
                    </a:cxn>
                    <a:cxn ang="0">
                      <a:pos x="10" y="133"/>
                    </a:cxn>
                    <a:cxn ang="0">
                      <a:pos x="6" y="112"/>
                    </a:cxn>
                    <a:cxn ang="0">
                      <a:pos x="6" y="83"/>
                    </a:cxn>
                    <a:cxn ang="0">
                      <a:pos x="8" y="66"/>
                    </a:cxn>
                    <a:cxn ang="0">
                      <a:pos x="0" y="83"/>
                    </a:cxn>
                    <a:cxn ang="0">
                      <a:pos x="0" y="112"/>
                    </a:cxn>
                    <a:cxn ang="0">
                      <a:pos x="6" y="134"/>
                    </a:cxn>
                    <a:cxn ang="0">
                      <a:pos x="13" y="155"/>
                    </a:cxn>
                    <a:cxn ang="0">
                      <a:pos x="27" y="172"/>
                    </a:cxn>
                    <a:cxn ang="0">
                      <a:pos x="42" y="189"/>
                    </a:cxn>
                    <a:cxn ang="0">
                      <a:pos x="61" y="201"/>
                    </a:cxn>
                    <a:cxn ang="0">
                      <a:pos x="80" y="210"/>
                    </a:cxn>
                    <a:cxn ang="0">
                      <a:pos x="103" y="214"/>
                    </a:cxn>
                    <a:cxn ang="0">
                      <a:pos x="127" y="214"/>
                    </a:cxn>
                    <a:cxn ang="0">
                      <a:pos x="148" y="210"/>
                    </a:cxn>
                    <a:cxn ang="0">
                      <a:pos x="169" y="201"/>
                    </a:cxn>
                    <a:cxn ang="0">
                      <a:pos x="188" y="189"/>
                    </a:cxn>
                    <a:cxn ang="0">
                      <a:pos x="203" y="172"/>
                    </a:cxn>
                    <a:cxn ang="0">
                      <a:pos x="216" y="155"/>
                    </a:cxn>
                    <a:cxn ang="0">
                      <a:pos x="224" y="134"/>
                    </a:cxn>
                    <a:cxn ang="0">
                      <a:pos x="230" y="112"/>
                    </a:cxn>
                  </a:cxnLst>
                  <a:rect l="0" t="0" r="r" b="b"/>
                  <a:pathLst>
                    <a:path w="230" h="214">
                      <a:moveTo>
                        <a:pt x="230" y="100"/>
                      </a:moveTo>
                      <a:lnTo>
                        <a:pt x="228" y="85"/>
                      </a:lnTo>
                      <a:lnTo>
                        <a:pt x="226" y="70"/>
                      </a:lnTo>
                      <a:lnTo>
                        <a:pt x="220" y="55"/>
                      </a:lnTo>
                      <a:lnTo>
                        <a:pt x="213" y="42"/>
                      </a:lnTo>
                      <a:lnTo>
                        <a:pt x="205" y="28"/>
                      </a:lnTo>
                      <a:lnTo>
                        <a:pt x="195" y="19"/>
                      </a:lnTo>
                      <a:lnTo>
                        <a:pt x="184" y="7"/>
                      </a:lnTo>
                      <a:lnTo>
                        <a:pt x="171" y="0"/>
                      </a:lnTo>
                      <a:lnTo>
                        <a:pt x="169" y="2"/>
                      </a:lnTo>
                      <a:lnTo>
                        <a:pt x="167" y="4"/>
                      </a:lnTo>
                      <a:lnTo>
                        <a:pt x="180" y="11"/>
                      </a:lnTo>
                      <a:lnTo>
                        <a:pt x="192" y="21"/>
                      </a:lnTo>
                      <a:lnTo>
                        <a:pt x="201" y="30"/>
                      </a:lnTo>
                      <a:lnTo>
                        <a:pt x="209" y="43"/>
                      </a:lnTo>
                      <a:lnTo>
                        <a:pt x="216" y="57"/>
                      </a:lnTo>
                      <a:lnTo>
                        <a:pt x="220" y="70"/>
                      </a:lnTo>
                      <a:lnTo>
                        <a:pt x="224" y="85"/>
                      </a:lnTo>
                      <a:lnTo>
                        <a:pt x="224" y="100"/>
                      </a:lnTo>
                      <a:lnTo>
                        <a:pt x="224" y="112"/>
                      </a:lnTo>
                      <a:lnTo>
                        <a:pt x="222" y="123"/>
                      </a:lnTo>
                      <a:lnTo>
                        <a:pt x="220" y="133"/>
                      </a:lnTo>
                      <a:lnTo>
                        <a:pt x="216" y="142"/>
                      </a:lnTo>
                      <a:lnTo>
                        <a:pt x="211" y="153"/>
                      </a:lnTo>
                      <a:lnTo>
                        <a:pt x="207" y="161"/>
                      </a:lnTo>
                      <a:lnTo>
                        <a:pt x="199" y="171"/>
                      </a:lnTo>
                      <a:lnTo>
                        <a:pt x="192" y="178"/>
                      </a:lnTo>
                      <a:lnTo>
                        <a:pt x="184" y="186"/>
                      </a:lnTo>
                      <a:lnTo>
                        <a:pt x="176" y="191"/>
                      </a:lnTo>
                      <a:lnTo>
                        <a:pt x="167" y="197"/>
                      </a:lnTo>
                      <a:lnTo>
                        <a:pt x="158" y="201"/>
                      </a:lnTo>
                      <a:lnTo>
                        <a:pt x="148" y="205"/>
                      </a:lnTo>
                      <a:lnTo>
                        <a:pt x="137" y="208"/>
                      </a:lnTo>
                      <a:lnTo>
                        <a:pt x="125" y="210"/>
                      </a:lnTo>
                      <a:lnTo>
                        <a:pt x="114" y="210"/>
                      </a:lnTo>
                      <a:lnTo>
                        <a:pt x="103" y="210"/>
                      </a:lnTo>
                      <a:lnTo>
                        <a:pt x="93" y="208"/>
                      </a:lnTo>
                      <a:lnTo>
                        <a:pt x="82" y="205"/>
                      </a:lnTo>
                      <a:lnTo>
                        <a:pt x="72" y="201"/>
                      </a:lnTo>
                      <a:lnTo>
                        <a:pt x="63" y="197"/>
                      </a:lnTo>
                      <a:lnTo>
                        <a:pt x="53" y="191"/>
                      </a:lnTo>
                      <a:lnTo>
                        <a:pt x="44" y="186"/>
                      </a:lnTo>
                      <a:lnTo>
                        <a:pt x="36" y="178"/>
                      </a:lnTo>
                      <a:lnTo>
                        <a:pt x="30" y="171"/>
                      </a:lnTo>
                      <a:lnTo>
                        <a:pt x="23" y="161"/>
                      </a:lnTo>
                      <a:lnTo>
                        <a:pt x="17" y="153"/>
                      </a:lnTo>
                      <a:lnTo>
                        <a:pt x="13" y="142"/>
                      </a:lnTo>
                      <a:lnTo>
                        <a:pt x="10" y="133"/>
                      </a:lnTo>
                      <a:lnTo>
                        <a:pt x="6" y="123"/>
                      </a:lnTo>
                      <a:lnTo>
                        <a:pt x="6" y="112"/>
                      </a:lnTo>
                      <a:lnTo>
                        <a:pt x="4" y="100"/>
                      </a:lnTo>
                      <a:lnTo>
                        <a:pt x="6" y="83"/>
                      </a:lnTo>
                      <a:lnTo>
                        <a:pt x="10" y="66"/>
                      </a:lnTo>
                      <a:lnTo>
                        <a:pt x="8" y="66"/>
                      </a:lnTo>
                      <a:lnTo>
                        <a:pt x="4" y="66"/>
                      </a:lnTo>
                      <a:lnTo>
                        <a:pt x="0" y="83"/>
                      </a:lnTo>
                      <a:lnTo>
                        <a:pt x="0" y="100"/>
                      </a:lnTo>
                      <a:lnTo>
                        <a:pt x="0" y="112"/>
                      </a:lnTo>
                      <a:lnTo>
                        <a:pt x="2" y="123"/>
                      </a:lnTo>
                      <a:lnTo>
                        <a:pt x="6" y="134"/>
                      </a:lnTo>
                      <a:lnTo>
                        <a:pt x="10" y="144"/>
                      </a:lnTo>
                      <a:lnTo>
                        <a:pt x="13" y="155"/>
                      </a:lnTo>
                      <a:lnTo>
                        <a:pt x="19" y="165"/>
                      </a:lnTo>
                      <a:lnTo>
                        <a:pt x="27" y="172"/>
                      </a:lnTo>
                      <a:lnTo>
                        <a:pt x="34" y="182"/>
                      </a:lnTo>
                      <a:lnTo>
                        <a:pt x="42" y="189"/>
                      </a:lnTo>
                      <a:lnTo>
                        <a:pt x="51" y="195"/>
                      </a:lnTo>
                      <a:lnTo>
                        <a:pt x="61" y="201"/>
                      </a:lnTo>
                      <a:lnTo>
                        <a:pt x="70" y="207"/>
                      </a:lnTo>
                      <a:lnTo>
                        <a:pt x="80" y="210"/>
                      </a:lnTo>
                      <a:lnTo>
                        <a:pt x="91" y="212"/>
                      </a:lnTo>
                      <a:lnTo>
                        <a:pt x="103" y="214"/>
                      </a:lnTo>
                      <a:lnTo>
                        <a:pt x="114" y="214"/>
                      </a:lnTo>
                      <a:lnTo>
                        <a:pt x="127" y="214"/>
                      </a:lnTo>
                      <a:lnTo>
                        <a:pt x="139" y="212"/>
                      </a:lnTo>
                      <a:lnTo>
                        <a:pt x="148" y="210"/>
                      </a:lnTo>
                      <a:lnTo>
                        <a:pt x="159" y="207"/>
                      </a:lnTo>
                      <a:lnTo>
                        <a:pt x="169" y="201"/>
                      </a:lnTo>
                      <a:lnTo>
                        <a:pt x="178" y="195"/>
                      </a:lnTo>
                      <a:lnTo>
                        <a:pt x="188" y="189"/>
                      </a:lnTo>
                      <a:lnTo>
                        <a:pt x="195" y="182"/>
                      </a:lnTo>
                      <a:lnTo>
                        <a:pt x="203" y="172"/>
                      </a:lnTo>
                      <a:lnTo>
                        <a:pt x="211" y="165"/>
                      </a:lnTo>
                      <a:lnTo>
                        <a:pt x="216" y="155"/>
                      </a:lnTo>
                      <a:lnTo>
                        <a:pt x="220" y="144"/>
                      </a:lnTo>
                      <a:lnTo>
                        <a:pt x="224" y="134"/>
                      </a:lnTo>
                      <a:lnTo>
                        <a:pt x="228" y="123"/>
                      </a:lnTo>
                      <a:lnTo>
                        <a:pt x="230" y="112"/>
                      </a:lnTo>
                      <a:lnTo>
                        <a:pt x="230" y="100"/>
                      </a:lnTo>
                      <a:close/>
                    </a:path>
                  </a:pathLst>
                </a:custGeom>
                <a:solidFill>
                  <a:srgbClr val="E6E5F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847" name="Freeform 711"/>
                <p:cNvSpPr>
                  <a:spLocks/>
                </p:cNvSpPr>
                <p:nvPr/>
              </p:nvSpPr>
              <p:spPr bwMode="auto">
                <a:xfrm>
                  <a:off x="1726" y="2174"/>
                  <a:ext cx="226" cy="210"/>
                </a:xfrm>
                <a:custGeom>
                  <a:avLst/>
                  <a:gdLst/>
                  <a:ahLst/>
                  <a:cxnLst>
                    <a:cxn ang="0">
                      <a:pos x="224" y="83"/>
                    </a:cxn>
                    <a:cxn ang="0">
                      <a:pos x="216" y="53"/>
                    </a:cxn>
                    <a:cxn ang="0">
                      <a:pos x="201" y="28"/>
                    </a:cxn>
                    <a:cxn ang="0">
                      <a:pos x="180" y="7"/>
                    </a:cxn>
                    <a:cxn ang="0">
                      <a:pos x="165" y="2"/>
                    </a:cxn>
                    <a:cxn ang="0">
                      <a:pos x="176" y="11"/>
                    </a:cxn>
                    <a:cxn ang="0">
                      <a:pos x="197" y="30"/>
                    </a:cxn>
                    <a:cxn ang="0">
                      <a:pos x="211" y="55"/>
                    </a:cxn>
                    <a:cxn ang="0">
                      <a:pos x="220" y="83"/>
                    </a:cxn>
                    <a:cxn ang="0">
                      <a:pos x="220" y="110"/>
                    </a:cxn>
                    <a:cxn ang="0">
                      <a:pos x="216" y="131"/>
                    </a:cxn>
                    <a:cxn ang="0">
                      <a:pos x="207" y="150"/>
                    </a:cxn>
                    <a:cxn ang="0">
                      <a:pos x="195" y="167"/>
                    </a:cxn>
                    <a:cxn ang="0">
                      <a:pos x="182" y="182"/>
                    </a:cxn>
                    <a:cxn ang="0">
                      <a:pos x="163" y="193"/>
                    </a:cxn>
                    <a:cxn ang="0">
                      <a:pos x="144" y="201"/>
                    </a:cxn>
                    <a:cxn ang="0">
                      <a:pos x="123" y="205"/>
                    </a:cxn>
                    <a:cxn ang="0">
                      <a:pos x="102" y="205"/>
                    </a:cxn>
                    <a:cxn ang="0">
                      <a:pos x="80" y="201"/>
                    </a:cxn>
                    <a:cxn ang="0">
                      <a:pos x="61" y="193"/>
                    </a:cxn>
                    <a:cxn ang="0">
                      <a:pos x="44" y="182"/>
                    </a:cxn>
                    <a:cxn ang="0">
                      <a:pos x="28" y="167"/>
                    </a:cxn>
                    <a:cxn ang="0">
                      <a:pos x="17" y="150"/>
                    </a:cxn>
                    <a:cxn ang="0">
                      <a:pos x="9" y="131"/>
                    </a:cxn>
                    <a:cxn ang="0">
                      <a:pos x="6" y="110"/>
                    </a:cxn>
                    <a:cxn ang="0">
                      <a:pos x="6" y="81"/>
                    </a:cxn>
                    <a:cxn ang="0">
                      <a:pos x="8" y="64"/>
                    </a:cxn>
                    <a:cxn ang="0">
                      <a:pos x="2" y="81"/>
                    </a:cxn>
                    <a:cxn ang="0">
                      <a:pos x="0" y="110"/>
                    </a:cxn>
                    <a:cxn ang="0">
                      <a:pos x="6" y="131"/>
                    </a:cxn>
                    <a:cxn ang="0">
                      <a:pos x="13" y="151"/>
                    </a:cxn>
                    <a:cxn ang="0">
                      <a:pos x="27" y="170"/>
                    </a:cxn>
                    <a:cxn ang="0">
                      <a:pos x="42" y="186"/>
                    </a:cxn>
                    <a:cxn ang="0">
                      <a:pos x="59" y="197"/>
                    </a:cxn>
                    <a:cxn ang="0">
                      <a:pos x="80" y="206"/>
                    </a:cxn>
                    <a:cxn ang="0">
                      <a:pos x="101" y="210"/>
                    </a:cxn>
                    <a:cxn ang="0">
                      <a:pos x="123" y="210"/>
                    </a:cxn>
                    <a:cxn ang="0">
                      <a:pos x="146" y="206"/>
                    </a:cxn>
                    <a:cxn ang="0">
                      <a:pos x="167" y="197"/>
                    </a:cxn>
                    <a:cxn ang="0">
                      <a:pos x="184" y="186"/>
                    </a:cxn>
                    <a:cxn ang="0">
                      <a:pos x="199" y="170"/>
                    </a:cxn>
                    <a:cxn ang="0">
                      <a:pos x="212" y="151"/>
                    </a:cxn>
                    <a:cxn ang="0">
                      <a:pos x="220" y="131"/>
                    </a:cxn>
                    <a:cxn ang="0">
                      <a:pos x="224" y="110"/>
                    </a:cxn>
                  </a:cxnLst>
                  <a:rect l="0" t="0" r="r" b="b"/>
                  <a:pathLst>
                    <a:path w="226" h="210">
                      <a:moveTo>
                        <a:pt x="226" y="98"/>
                      </a:moveTo>
                      <a:lnTo>
                        <a:pt x="224" y="83"/>
                      </a:lnTo>
                      <a:lnTo>
                        <a:pt x="220" y="68"/>
                      </a:lnTo>
                      <a:lnTo>
                        <a:pt x="216" y="53"/>
                      </a:lnTo>
                      <a:lnTo>
                        <a:pt x="209" y="40"/>
                      </a:lnTo>
                      <a:lnTo>
                        <a:pt x="201" y="28"/>
                      </a:lnTo>
                      <a:lnTo>
                        <a:pt x="192" y="17"/>
                      </a:lnTo>
                      <a:lnTo>
                        <a:pt x="180" y="7"/>
                      </a:lnTo>
                      <a:lnTo>
                        <a:pt x="167" y="0"/>
                      </a:lnTo>
                      <a:lnTo>
                        <a:pt x="165" y="2"/>
                      </a:lnTo>
                      <a:lnTo>
                        <a:pt x="163" y="4"/>
                      </a:lnTo>
                      <a:lnTo>
                        <a:pt x="176" y="11"/>
                      </a:lnTo>
                      <a:lnTo>
                        <a:pt x="186" y="19"/>
                      </a:lnTo>
                      <a:lnTo>
                        <a:pt x="197" y="30"/>
                      </a:lnTo>
                      <a:lnTo>
                        <a:pt x="205" y="41"/>
                      </a:lnTo>
                      <a:lnTo>
                        <a:pt x="211" y="55"/>
                      </a:lnTo>
                      <a:lnTo>
                        <a:pt x="216" y="68"/>
                      </a:lnTo>
                      <a:lnTo>
                        <a:pt x="220" y="83"/>
                      </a:lnTo>
                      <a:lnTo>
                        <a:pt x="220" y="98"/>
                      </a:lnTo>
                      <a:lnTo>
                        <a:pt x="220" y="110"/>
                      </a:lnTo>
                      <a:lnTo>
                        <a:pt x="218" y="119"/>
                      </a:lnTo>
                      <a:lnTo>
                        <a:pt x="216" y="131"/>
                      </a:lnTo>
                      <a:lnTo>
                        <a:pt x="212" y="140"/>
                      </a:lnTo>
                      <a:lnTo>
                        <a:pt x="207" y="150"/>
                      </a:lnTo>
                      <a:lnTo>
                        <a:pt x="203" y="159"/>
                      </a:lnTo>
                      <a:lnTo>
                        <a:pt x="195" y="167"/>
                      </a:lnTo>
                      <a:lnTo>
                        <a:pt x="190" y="174"/>
                      </a:lnTo>
                      <a:lnTo>
                        <a:pt x="182" y="182"/>
                      </a:lnTo>
                      <a:lnTo>
                        <a:pt x="173" y="187"/>
                      </a:lnTo>
                      <a:lnTo>
                        <a:pt x="163" y="193"/>
                      </a:lnTo>
                      <a:lnTo>
                        <a:pt x="156" y="197"/>
                      </a:lnTo>
                      <a:lnTo>
                        <a:pt x="144" y="201"/>
                      </a:lnTo>
                      <a:lnTo>
                        <a:pt x="135" y="205"/>
                      </a:lnTo>
                      <a:lnTo>
                        <a:pt x="123" y="205"/>
                      </a:lnTo>
                      <a:lnTo>
                        <a:pt x="112" y="206"/>
                      </a:lnTo>
                      <a:lnTo>
                        <a:pt x="102" y="205"/>
                      </a:lnTo>
                      <a:lnTo>
                        <a:pt x="91" y="205"/>
                      </a:lnTo>
                      <a:lnTo>
                        <a:pt x="80" y="201"/>
                      </a:lnTo>
                      <a:lnTo>
                        <a:pt x="70" y="197"/>
                      </a:lnTo>
                      <a:lnTo>
                        <a:pt x="61" y="193"/>
                      </a:lnTo>
                      <a:lnTo>
                        <a:pt x="53" y="187"/>
                      </a:lnTo>
                      <a:lnTo>
                        <a:pt x="44" y="182"/>
                      </a:lnTo>
                      <a:lnTo>
                        <a:pt x="36" y="174"/>
                      </a:lnTo>
                      <a:lnTo>
                        <a:pt x="28" y="167"/>
                      </a:lnTo>
                      <a:lnTo>
                        <a:pt x="23" y="159"/>
                      </a:lnTo>
                      <a:lnTo>
                        <a:pt x="17" y="150"/>
                      </a:lnTo>
                      <a:lnTo>
                        <a:pt x="13" y="140"/>
                      </a:lnTo>
                      <a:lnTo>
                        <a:pt x="9" y="131"/>
                      </a:lnTo>
                      <a:lnTo>
                        <a:pt x="8" y="119"/>
                      </a:lnTo>
                      <a:lnTo>
                        <a:pt x="6" y="110"/>
                      </a:lnTo>
                      <a:lnTo>
                        <a:pt x="4" y="98"/>
                      </a:lnTo>
                      <a:lnTo>
                        <a:pt x="6" y="81"/>
                      </a:lnTo>
                      <a:lnTo>
                        <a:pt x="9" y="64"/>
                      </a:lnTo>
                      <a:lnTo>
                        <a:pt x="8" y="64"/>
                      </a:lnTo>
                      <a:lnTo>
                        <a:pt x="6" y="64"/>
                      </a:lnTo>
                      <a:lnTo>
                        <a:pt x="2" y="81"/>
                      </a:lnTo>
                      <a:lnTo>
                        <a:pt x="0" y="98"/>
                      </a:lnTo>
                      <a:lnTo>
                        <a:pt x="0" y="110"/>
                      </a:lnTo>
                      <a:lnTo>
                        <a:pt x="2" y="121"/>
                      </a:lnTo>
                      <a:lnTo>
                        <a:pt x="6" y="131"/>
                      </a:lnTo>
                      <a:lnTo>
                        <a:pt x="9" y="142"/>
                      </a:lnTo>
                      <a:lnTo>
                        <a:pt x="13" y="151"/>
                      </a:lnTo>
                      <a:lnTo>
                        <a:pt x="19" y="161"/>
                      </a:lnTo>
                      <a:lnTo>
                        <a:pt x="27" y="170"/>
                      </a:lnTo>
                      <a:lnTo>
                        <a:pt x="32" y="178"/>
                      </a:lnTo>
                      <a:lnTo>
                        <a:pt x="42" y="186"/>
                      </a:lnTo>
                      <a:lnTo>
                        <a:pt x="49" y="191"/>
                      </a:lnTo>
                      <a:lnTo>
                        <a:pt x="59" y="197"/>
                      </a:lnTo>
                      <a:lnTo>
                        <a:pt x="68" y="203"/>
                      </a:lnTo>
                      <a:lnTo>
                        <a:pt x="80" y="206"/>
                      </a:lnTo>
                      <a:lnTo>
                        <a:pt x="89" y="208"/>
                      </a:lnTo>
                      <a:lnTo>
                        <a:pt x="101" y="210"/>
                      </a:lnTo>
                      <a:lnTo>
                        <a:pt x="112" y="210"/>
                      </a:lnTo>
                      <a:lnTo>
                        <a:pt x="123" y="210"/>
                      </a:lnTo>
                      <a:lnTo>
                        <a:pt x="135" y="208"/>
                      </a:lnTo>
                      <a:lnTo>
                        <a:pt x="146" y="206"/>
                      </a:lnTo>
                      <a:lnTo>
                        <a:pt x="156" y="203"/>
                      </a:lnTo>
                      <a:lnTo>
                        <a:pt x="167" y="197"/>
                      </a:lnTo>
                      <a:lnTo>
                        <a:pt x="176" y="191"/>
                      </a:lnTo>
                      <a:lnTo>
                        <a:pt x="184" y="186"/>
                      </a:lnTo>
                      <a:lnTo>
                        <a:pt x="192" y="178"/>
                      </a:lnTo>
                      <a:lnTo>
                        <a:pt x="199" y="170"/>
                      </a:lnTo>
                      <a:lnTo>
                        <a:pt x="207" y="161"/>
                      </a:lnTo>
                      <a:lnTo>
                        <a:pt x="212" y="151"/>
                      </a:lnTo>
                      <a:lnTo>
                        <a:pt x="216" y="142"/>
                      </a:lnTo>
                      <a:lnTo>
                        <a:pt x="220" y="131"/>
                      </a:lnTo>
                      <a:lnTo>
                        <a:pt x="222" y="121"/>
                      </a:lnTo>
                      <a:lnTo>
                        <a:pt x="224" y="110"/>
                      </a:lnTo>
                      <a:lnTo>
                        <a:pt x="226" y="98"/>
                      </a:lnTo>
                      <a:close/>
                    </a:path>
                  </a:pathLst>
                </a:custGeom>
                <a:solidFill>
                  <a:srgbClr val="E6E5F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848" name="Freeform 712"/>
                <p:cNvSpPr>
                  <a:spLocks/>
                </p:cNvSpPr>
                <p:nvPr/>
              </p:nvSpPr>
              <p:spPr bwMode="auto">
                <a:xfrm>
                  <a:off x="1728" y="2176"/>
                  <a:ext cx="220" cy="206"/>
                </a:xfrm>
                <a:custGeom>
                  <a:avLst/>
                  <a:gdLst/>
                  <a:ahLst/>
                  <a:cxnLst>
                    <a:cxn ang="0">
                      <a:pos x="220" y="81"/>
                    </a:cxn>
                    <a:cxn ang="0">
                      <a:pos x="212" y="53"/>
                    </a:cxn>
                    <a:cxn ang="0">
                      <a:pos x="197" y="26"/>
                    </a:cxn>
                    <a:cxn ang="0">
                      <a:pos x="176" y="7"/>
                    </a:cxn>
                    <a:cxn ang="0">
                      <a:pos x="161" y="2"/>
                    </a:cxn>
                    <a:cxn ang="0">
                      <a:pos x="172" y="9"/>
                    </a:cxn>
                    <a:cxn ang="0">
                      <a:pos x="191" y="30"/>
                    </a:cxn>
                    <a:cxn ang="0">
                      <a:pos x="207" y="53"/>
                    </a:cxn>
                    <a:cxn ang="0">
                      <a:pos x="214" y="81"/>
                    </a:cxn>
                    <a:cxn ang="0">
                      <a:pos x="216" y="108"/>
                    </a:cxn>
                    <a:cxn ang="0">
                      <a:pos x="212" y="127"/>
                    </a:cxn>
                    <a:cxn ang="0">
                      <a:pos x="203" y="146"/>
                    </a:cxn>
                    <a:cxn ang="0">
                      <a:pos x="191" y="163"/>
                    </a:cxn>
                    <a:cxn ang="0">
                      <a:pos x="178" y="178"/>
                    </a:cxn>
                    <a:cxn ang="0">
                      <a:pos x="161" y="189"/>
                    </a:cxn>
                    <a:cxn ang="0">
                      <a:pos x="142" y="197"/>
                    </a:cxn>
                    <a:cxn ang="0">
                      <a:pos x="121" y="201"/>
                    </a:cxn>
                    <a:cxn ang="0">
                      <a:pos x="100" y="201"/>
                    </a:cxn>
                    <a:cxn ang="0">
                      <a:pos x="80" y="197"/>
                    </a:cxn>
                    <a:cxn ang="0">
                      <a:pos x="61" y="189"/>
                    </a:cxn>
                    <a:cxn ang="0">
                      <a:pos x="43" y="178"/>
                    </a:cxn>
                    <a:cxn ang="0">
                      <a:pos x="28" y="163"/>
                    </a:cxn>
                    <a:cxn ang="0">
                      <a:pos x="17" y="146"/>
                    </a:cxn>
                    <a:cxn ang="0">
                      <a:pos x="9" y="127"/>
                    </a:cxn>
                    <a:cxn ang="0">
                      <a:pos x="6" y="108"/>
                    </a:cxn>
                    <a:cxn ang="0">
                      <a:pos x="6" y="79"/>
                    </a:cxn>
                    <a:cxn ang="0">
                      <a:pos x="7" y="62"/>
                    </a:cxn>
                    <a:cxn ang="0">
                      <a:pos x="2" y="79"/>
                    </a:cxn>
                    <a:cxn ang="0">
                      <a:pos x="2" y="108"/>
                    </a:cxn>
                    <a:cxn ang="0">
                      <a:pos x="6" y="129"/>
                    </a:cxn>
                    <a:cxn ang="0">
                      <a:pos x="13" y="149"/>
                    </a:cxn>
                    <a:cxn ang="0">
                      <a:pos x="26" y="167"/>
                    </a:cxn>
                    <a:cxn ang="0">
                      <a:pos x="40" y="182"/>
                    </a:cxn>
                    <a:cxn ang="0">
                      <a:pos x="59" y="193"/>
                    </a:cxn>
                    <a:cxn ang="0">
                      <a:pos x="78" y="201"/>
                    </a:cxn>
                    <a:cxn ang="0">
                      <a:pos x="99" y="206"/>
                    </a:cxn>
                    <a:cxn ang="0">
                      <a:pos x="121" y="206"/>
                    </a:cxn>
                    <a:cxn ang="0">
                      <a:pos x="144" y="201"/>
                    </a:cxn>
                    <a:cxn ang="0">
                      <a:pos x="163" y="193"/>
                    </a:cxn>
                    <a:cxn ang="0">
                      <a:pos x="180" y="182"/>
                    </a:cxn>
                    <a:cxn ang="0">
                      <a:pos x="195" y="167"/>
                    </a:cxn>
                    <a:cxn ang="0">
                      <a:pos x="207" y="149"/>
                    </a:cxn>
                    <a:cxn ang="0">
                      <a:pos x="216" y="129"/>
                    </a:cxn>
                    <a:cxn ang="0">
                      <a:pos x="220" y="108"/>
                    </a:cxn>
                  </a:cxnLst>
                  <a:rect l="0" t="0" r="r" b="b"/>
                  <a:pathLst>
                    <a:path w="220" h="206">
                      <a:moveTo>
                        <a:pt x="220" y="96"/>
                      </a:moveTo>
                      <a:lnTo>
                        <a:pt x="220" y="81"/>
                      </a:lnTo>
                      <a:lnTo>
                        <a:pt x="216" y="66"/>
                      </a:lnTo>
                      <a:lnTo>
                        <a:pt x="212" y="53"/>
                      </a:lnTo>
                      <a:lnTo>
                        <a:pt x="205" y="39"/>
                      </a:lnTo>
                      <a:lnTo>
                        <a:pt x="197" y="26"/>
                      </a:lnTo>
                      <a:lnTo>
                        <a:pt x="188" y="17"/>
                      </a:lnTo>
                      <a:lnTo>
                        <a:pt x="176" y="7"/>
                      </a:lnTo>
                      <a:lnTo>
                        <a:pt x="163" y="0"/>
                      </a:lnTo>
                      <a:lnTo>
                        <a:pt x="161" y="2"/>
                      </a:lnTo>
                      <a:lnTo>
                        <a:pt x="159" y="2"/>
                      </a:lnTo>
                      <a:lnTo>
                        <a:pt x="172" y="9"/>
                      </a:lnTo>
                      <a:lnTo>
                        <a:pt x="182" y="19"/>
                      </a:lnTo>
                      <a:lnTo>
                        <a:pt x="191" y="30"/>
                      </a:lnTo>
                      <a:lnTo>
                        <a:pt x="201" y="41"/>
                      </a:lnTo>
                      <a:lnTo>
                        <a:pt x="207" y="53"/>
                      </a:lnTo>
                      <a:lnTo>
                        <a:pt x="212" y="66"/>
                      </a:lnTo>
                      <a:lnTo>
                        <a:pt x="214" y="81"/>
                      </a:lnTo>
                      <a:lnTo>
                        <a:pt x="216" y="96"/>
                      </a:lnTo>
                      <a:lnTo>
                        <a:pt x="216" y="108"/>
                      </a:lnTo>
                      <a:lnTo>
                        <a:pt x="214" y="117"/>
                      </a:lnTo>
                      <a:lnTo>
                        <a:pt x="212" y="127"/>
                      </a:lnTo>
                      <a:lnTo>
                        <a:pt x="209" y="138"/>
                      </a:lnTo>
                      <a:lnTo>
                        <a:pt x="203" y="146"/>
                      </a:lnTo>
                      <a:lnTo>
                        <a:pt x="199" y="155"/>
                      </a:lnTo>
                      <a:lnTo>
                        <a:pt x="191" y="163"/>
                      </a:lnTo>
                      <a:lnTo>
                        <a:pt x="186" y="170"/>
                      </a:lnTo>
                      <a:lnTo>
                        <a:pt x="178" y="178"/>
                      </a:lnTo>
                      <a:lnTo>
                        <a:pt x="169" y="184"/>
                      </a:lnTo>
                      <a:lnTo>
                        <a:pt x="161" y="189"/>
                      </a:lnTo>
                      <a:lnTo>
                        <a:pt x="152" y="193"/>
                      </a:lnTo>
                      <a:lnTo>
                        <a:pt x="142" y="197"/>
                      </a:lnTo>
                      <a:lnTo>
                        <a:pt x="133" y="199"/>
                      </a:lnTo>
                      <a:lnTo>
                        <a:pt x="121" y="201"/>
                      </a:lnTo>
                      <a:lnTo>
                        <a:pt x="110" y="203"/>
                      </a:lnTo>
                      <a:lnTo>
                        <a:pt x="100" y="201"/>
                      </a:lnTo>
                      <a:lnTo>
                        <a:pt x="89" y="199"/>
                      </a:lnTo>
                      <a:lnTo>
                        <a:pt x="80" y="197"/>
                      </a:lnTo>
                      <a:lnTo>
                        <a:pt x="70" y="193"/>
                      </a:lnTo>
                      <a:lnTo>
                        <a:pt x="61" y="189"/>
                      </a:lnTo>
                      <a:lnTo>
                        <a:pt x="51" y="184"/>
                      </a:lnTo>
                      <a:lnTo>
                        <a:pt x="43" y="178"/>
                      </a:lnTo>
                      <a:lnTo>
                        <a:pt x="36" y="170"/>
                      </a:lnTo>
                      <a:lnTo>
                        <a:pt x="28" y="163"/>
                      </a:lnTo>
                      <a:lnTo>
                        <a:pt x="23" y="155"/>
                      </a:lnTo>
                      <a:lnTo>
                        <a:pt x="17" y="146"/>
                      </a:lnTo>
                      <a:lnTo>
                        <a:pt x="13" y="138"/>
                      </a:lnTo>
                      <a:lnTo>
                        <a:pt x="9" y="127"/>
                      </a:lnTo>
                      <a:lnTo>
                        <a:pt x="7" y="117"/>
                      </a:lnTo>
                      <a:lnTo>
                        <a:pt x="6" y="108"/>
                      </a:lnTo>
                      <a:lnTo>
                        <a:pt x="6" y="96"/>
                      </a:lnTo>
                      <a:lnTo>
                        <a:pt x="6" y="79"/>
                      </a:lnTo>
                      <a:lnTo>
                        <a:pt x="11" y="62"/>
                      </a:lnTo>
                      <a:lnTo>
                        <a:pt x="7" y="62"/>
                      </a:lnTo>
                      <a:lnTo>
                        <a:pt x="6" y="62"/>
                      </a:lnTo>
                      <a:lnTo>
                        <a:pt x="2" y="79"/>
                      </a:lnTo>
                      <a:lnTo>
                        <a:pt x="0" y="96"/>
                      </a:lnTo>
                      <a:lnTo>
                        <a:pt x="2" y="108"/>
                      </a:lnTo>
                      <a:lnTo>
                        <a:pt x="2" y="119"/>
                      </a:lnTo>
                      <a:lnTo>
                        <a:pt x="6" y="129"/>
                      </a:lnTo>
                      <a:lnTo>
                        <a:pt x="9" y="138"/>
                      </a:lnTo>
                      <a:lnTo>
                        <a:pt x="13" y="149"/>
                      </a:lnTo>
                      <a:lnTo>
                        <a:pt x="19" y="157"/>
                      </a:lnTo>
                      <a:lnTo>
                        <a:pt x="26" y="167"/>
                      </a:lnTo>
                      <a:lnTo>
                        <a:pt x="32" y="174"/>
                      </a:lnTo>
                      <a:lnTo>
                        <a:pt x="40" y="182"/>
                      </a:lnTo>
                      <a:lnTo>
                        <a:pt x="49" y="187"/>
                      </a:lnTo>
                      <a:lnTo>
                        <a:pt x="59" y="193"/>
                      </a:lnTo>
                      <a:lnTo>
                        <a:pt x="68" y="197"/>
                      </a:lnTo>
                      <a:lnTo>
                        <a:pt x="78" y="201"/>
                      </a:lnTo>
                      <a:lnTo>
                        <a:pt x="89" y="204"/>
                      </a:lnTo>
                      <a:lnTo>
                        <a:pt x="99" y="206"/>
                      </a:lnTo>
                      <a:lnTo>
                        <a:pt x="110" y="206"/>
                      </a:lnTo>
                      <a:lnTo>
                        <a:pt x="121" y="206"/>
                      </a:lnTo>
                      <a:lnTo>
                        <a:pt x="133" y="204"/>
                      </a:lnTo>
                      <a:lnTo>
                        <a:pt x="144" y="201"/>
                      </a:lnTo>
                      <a:lnTo>
                        <a:pt x="154" y="197"/>
                      </a:lnTo>
                      <a:lnTo>
                        <a:pt x="163" y="193"/>
                      </a:lnTo>
                      <a:lnTo>
                        <a:pt x="172" y="187"/>
                      </a:lnTo>
                      <a:lnTo>
                        <a:pt x="180" y="182"/>
                      </a:lnTo>
                      <a:lnTo>
                        <a:pt x="188" y="174"/>
                      </a:lnTo>
                      <a:lnTo>
                        <a:pt x="195" y="167"/>
                      </a:lnTo>
                      <a:lnTo>
                        <a:pt x="203" y="157"/>
                      </a:lnTo>
                      <a:lnTo>
                        <a:pt x="207" y="149"/>
                      </a:lnTo>
                      <a:lnTo>
                        <a:pt x="212" y="138"/>
                      </a:lnTo>
                      <a:lnTo>
                        <a:pt x="216" y="129"/>
                      </a:lnTo>
                      <a:lnTo>
                        <a:pt x="218" y="119"/>
                      </a:lnTo>
                      <a:lnTo>
                        <a:pt x="220" y="108"/>
                      </a:lnTo>
                      <a:lnTo>
                        <a:pt x="220" y="96"/>
                      </a:lnTo>
                      <a:close/>
                    </a:path>
                  </a:pathLst>
                </a:custGeom>
                <a:solidFill>
                  <a:srgbClr val="E7E6F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849" name="Freeform 713"/>
                <p:cNvSpPr>
                  <a:spLocks/>
                </p:cNvSpPr>
                <p:nvPr/>
              </p:nvSpPr>
              <p:spPr bwMode="auto">
                <a:xfrm>
                  <a:off x="1730" y="2178"/>
                  <a:ext cx="216" cy="202"/>
                </a:xfrm>
                <a:custGeom>
                  <a:avLst/>
                  <a:gdLst/>
                  <a:ahLst/>
                  <a:cxnLst>
                    <a:cxn ang="0">
                      <a:pos x="216" y="79"/>
                    </a:cxn>
                    <a:cxn ang="0">
                      <a:pos x="207" y="51"/>
                    </a:cxn>
                    <a:cxn ang="0">
                      <a:pos x="193" y="26"/>
                    </a:cxn>
                    <a:cxn ang="0">
                      <a:pos x="172" y="7"/>
                    </a:cxn>
                    <a:cxn ang="0">
                      <a:pos x="157" y="0"/>
                    </a:cxn>
                    <a:cxn ang="0">
                      <a:pos x="167" y="9"/>
                    </a:cxn>
                    <a:cxn ang="0">
                      <a:pos x="188" y="28"/>
                    </a:cxn>
                    <a:cxn ang="0">
                      <a:pos x="203" y="53"/>
                    </a:cxn>
                    <a:cxn ang="0">
                      <a:pos x="210" y="79"/>
                    </a:cxn>
                    <a:cxn ang="0">
                      <a:pos x="212" y="104"/>
                    </a:cxn>
                    <a:cxn ang="0">
                      <a:pos x="207" y="125"/>
                    </a:cxn>
                    <a:cxn ang="0">
                      <a:pos x="199" y="144"/>
                    </a:cxn>
                    <a:cxn ang="0">
                      <a:pos x="188" y="161"/>
                    </a:cxn>
                    <a:cxn ang="0">
                      <a:pos x="174" y="174"/>
                    </a:cxn>
                    <a:cxn ang="0">
                      <a:pos x="157" y="185"/>
                    </a:cxn>
                    <a:cxn ang="0">
                      <a:pos x="140" y="193"/>
                    </a:cxn>
                    <a:cxn ang="0">
                      <a:pos x="119" y="197"/>
                    </a:cxn>
                    <a:cxn ang="0">
                      <a:pos x="98" y="197"/>
                    </a:cxn>
                    <a:cxn ang="0">
                      <a:pos x="78" y="193"/>
                    </a:cxn>
                    <a:cxn ang="0">
                      <a:pos x="59" y="185"/>
                    </a:cxn>
                    <a:cxn ang="0">
                      <a:pos x="43" y="174"/>
                    </a:cxn>
                    <a:cxn ang="0">
                      <a:pos x="28" y="161"/>
                    </a:cxn>
                    <a:cxn ang="0">
                      <a:pos x="17" y="144"/>
                    </a:cxn>
                    <a:cxn ang="0">
                      <a:pos x="9" y="125"/>
                    </a:cxn>
                    <a:cxn ang="0">
                      <a:pos x="5" y="104"/>
                    </a:cxn>
                    <a:cxn ang="0">
                      <a:pos x="7" y="75"/>
                    </a:cxn>
                    <a:cxn ang="0">
                      <a:pos x="9" y="60"/>
                    </a:cxn>
                    <a:cxn ang="0">
                      <a:pos x="2" y="77"/>
                    </a:cxn>
                    <a:cxn ang="0">
                      <a:pos x="2" y="106"/>
                    </a:cxn>
                    <a:cxn ang="0">
                      <a:pos x="5" y="127"/>
                    </a:cxn>
                    <a:cxn ang="0">
                      <a:pos x="13" y="146"/>
                    </a:cxn>
                    <a:cxn ang="0">
                      <a:pos x="24" y="163"/>
                    </a:cxn>
                    <a:cxn ang="0">
                      <a:pos x="40" y="178"/>
                    </a:cxn>
                    <a:cxn ang="0">
                      <a:pos x="57" y="189"/>
                    </a:cxn>
                    <a:cxn ang="0">
                      <a:pos x="76" y="197"/>
                    </a:cxn>
                    <a:cxn ang="0">
                      <a:pos x="98" y="201"/>
                    </a:cxn>
                    <a:cxn ang="0">
                      <a:pos x="119" y="201"/>
                    </a:cxn>
                    <a:cxn ang="0">
                      <a:pos x="140" y="197"/>
                    </a:cxn>
                    <a:cxn ang="0">
                      <a:pos x="159" y="189"/>
                    </a:cxn>
                    <a:cxn ang="0">
                      <a:pos x="178" y="178"/>
                    </a:cxn>
                    <a:cxn ang="0">
                      <a:pos x="191" y="163"/>
                    </a:cxn>
                    <a:cxn ang="0">
                      <a:pos x="203" y="146"/>
                    </a:cxn>
                    <a:cxn ang="0">
                      <a:pos x="212" y="127"/>
                    </a:cxn>
                    <a:cxn ang="0">
                      <a:pos x="216" y="106"/>
                    </a:cxn>
                  </a:cxnLst>
                  <a:rect l="0" t="0" r="r" b="b"/>
                  <a:pathLst>
                    <a:path w="216" h="202">
                      <a:moveTo>
                        <a:pt x="216" y="94"/>
                      </a:moveTo>
                      <a:lnTo>
                        <a:pt x="216" y="79"/>
                      </a:lnTo>
                      <a:lnTo>
                        <a:pt x="212" y="64"/>
                      </a:lnTo>
                      <a:lnTo>
                        <a:pt x="207" y="51"/>
                      </a:lnTo>
                      <a:lnTo>
                        <a:pt x="201" y="37"/>
                      </a:lnTo>
                      <a:lnTo>
                        <a:pt x="193" y="26"/>
                      </a:lnTo>
                      <a:lnTo>
                        <a:pt x="182" y="15"/>
                      </a:lnTo>
                      <a:lnTo>
                        <a:pt x="172" y="7"/>
                      </a:lnTo>
                      <a:lnTo>
                        <a:pt x="159" y="0"/>
                      </a:lnTo>
                      <a:lnTo>
                        <a:pt x="157" y="0"/>
                      </a:lnTo>
                      <a:lnTo>
                        <a:pt x="155" y="1"/>
                      </a:lnTo>
                      <a:lnTo>
                        <a:pt x="167" y="9"/>
                      </a:lnTo>
                      <a:lnTo>
                        <a:pt x="178" y="19"/>
                      </a:lnTo>
                      <a:lnTo>
                        <a:pt x="188" y="28"/>
                      </a:lnTo>
                      <a:lnTo>
                        <a:pt x="197" y="39"/>
                      </a:lnTo>
                      <a:lnTo>
                        <a:pt x="203" y="53"/>
                      </a:lnTo>
                      <a:lnTo>
                        <a:pt x="208" y="66"/>
                      </a:lnTo>
                      <a:lnTo>
                        <a:pt x="210" y="79"/>
                      </a:lnTo>
                      <a:lnTo>
                        <a:pt x="212" y="94"/>
                      </a:lnTo>
                      <a:lnTo>
                        <a:pt x="212" y="104"/>
                      </a:lnTo>
                      <a:lnTo>
                        <a:pt x="210" y="115"/>
                      </a:lnTo>
                      <a:lnTo>
                        <a:pt x="207" y="125"/>
                      </a:lnTo>
                      <a:lnTo>
                        <a:pt x="205" y="134"/>
                      </a:lnTo>
                      <a:lnTo>
                        <a:pt x="199" y="144"/>
                      </a:lnTo>
                      <a:lnTo>
                        <a:pt x="195" y="151"/>
                      </a:lnTo>
                      <a:lnTo>
                        <a:pt x="188" y="161"/>
                      </a:lnTo>
                      <a:lnTo>
                        <a:pt x="182" y="166"/>
                      </a:lnTo>
                      <a:lnTo>
                        <a:pt x="174" y="174"/>
                      </a:lnTo>
                      <a:lnTo>
                        <a:pt x="167" y="180"/>
                      </a:lnTo>
                      <a:lnTo>
                        <a:pt x="157" y="185"/>
                      </a:lnTo>
                      <a:lnTo>
                        <a:pt x="150" y="189"/>
                      </a:lnTo>
                      <a:lnTo>
                        <a:pt x="140" y="193"/>
                      </a:lnTo>
                      <a:lnTo>
                        <a:pt x="129" y="195"/>
                      </a:lnTo>
                      <a:lnTo>
                        <a:pt x="119" y="197"/>
                      </a:lnTo>
                      <a:lnTo>
                        <a:pt x="108" y="197"/>
                      </a:lnTo>
                      <a:lnTo>
                        <a:pt x="98" y="197"/>
                      </a:lnTo>
                      <a:lnTo>
                        <a:pt x="87" y="195"/>
                      </a:lnTo>
                      <a:lnTo>
                        <a:pt x="78" y="193"/>
                      </a:lnTo>
                      <a:lnTo>
                        <a:pt x="68" y="189"/>
                      </a:lnTo>
                      <a:lnTo>
                        <a:pt x="59" y="185"/>
                      </a:lnTo>
                      <a:lnTo>
                        <a:pt x="51" y="180"/>
                      </a:lnTo>
                      <a:lnTo>
                        <a:pt x="43" y="174"/>
                      </a:lnTo>
                      <a:lnTo>
                        <a:pt x="36" y="166"/>
                      </a:lnTo>
                      <a:lnTo>
                        <a:pt x="28" y="161"/>
                      </a:lnTo>
                      <a:lnTo>
                        <a:pt x="23" y="151"/>
                      </a:lnTo>
                      <a:lnTo>
                        <a:pt x="17" y="144"/>
                      </a:lnTo>
                      <a:lnTo>
                        <a:pt x="13" y="134"/>
                      </a:lnTo>
                      <a:lnTo>
                        <a:pt x="9" y="125"/>
                      </a:lnTo>
                      <a:lnTo>
                        <a:pt x="7" y="115"/>
                      </a:lnTo>
                      <a:lnTo>
                        <a:pt x="5" y="104"/>
                      </a:lnTo>
                      <a:lnTo>
                        <a:pt x="5" y="94"/>
                      </a:lnTo>
                      <a:lnTo>
                        <a:pt x="7" y="75"/>
                      </a:lnTo>
                      <a:lnTo>
                        <a:pt x="11" y="60"/>
                      </a:lnTo>
                      <a:lnTo>
                        <a:pt x="9" y="60"/>
                      </a:lnTo>
                      <a:lnTo>
                        <a:pt x="5" y="60"/>
                      </a:lnTo>
                      <a:lnTo>
                        <a:pt x="2" y="77"/>
                      </a:lnTo>
                      <a:lnTo>
                        <a:pt x="0" y="94"/>
                      </a:lnTo>
                      <a:lnTo>
                        <a:pt x="2" y="106"/>
                      </a:lnTo>
                      <a:lnTo>
                        <a:pt x="4" y="115"/>
                      </a:lnTo>
                      <a:lnTo>
                        <a:pt x="5" y="127"/>
                      </a:lnTo>
                      <a:lnTo>
                        <a:pt x="9" y="136"/>
                      </a:lnTo>
                      <a:lnTo>
                        <a:pt x="13" y="146"/>
                      </a:lnTo>
                      <a:lnTo>
                        <a:pt x="19" y="155"/>
                      </a:lnTo>
                      <a:lnTo>
                        <a:pt x="24" y="163"/>
                      </a:lnTo>
                      <a:lnTo>
                        <a:pt x="32" y="170"/>
                      </a:lnTo>
                      <a:lnTo>
                        <a:pt x="40" y="178"/>
                      </a:lnTo>
                      <a:lnTo>
                        <a:pt x="49" y="183"/>
                      </a:lnTo>
                      <a:lnTo>
                        <a:pt x="57" y="189"/>
                      </a:lnTo>
                      <a:lnTo>
                        <a:pt x="66" y="193"/>
                      </a:lnTo>
                      <a:lnTo>
                        <a:pt x="76" y="197"/>
                      </a:lnTo>
                      <a:lnTo>
                        <a:pt x="87" y="201"/>
                      </a:lnTo>
                      <a:lnTo>
                        <a:pt x="98" y="201"/>
                      </a:lnTo>
                      <a:lnTo>
                        <a:pt x="108" y="202"/>
                      </a:lnTo>
                      <a:lnTo>
                        <a:pt x="119" y="201"/>
                      </a:lnTo>
                      <a:lnTo>
                        <a:pt x="131" y="201"/>
                      </a:lnTo>
                      <a:lnTo>
                        <a:pt x="140" y="197"/>
                      </a:lnTo>
                      <a:lnTo>
                        <a:pt x="152" y="193"/>
                      </a:lnTo>
                      <a:lnTo>
                        <a:pt x="159" y="189"/>
                      </a:lnTo>
                      <a:lnTo>
                        <a:pt x="169" y="183"/>
                      </a:lnTo>
                      <a:lnTo>
                        <a:pt x="178" y="178"/>
                      </a:lnTo>
                      <a:lnTo>
                        <a:pt x="186" y="170"/>
                      </a:lnTo>
                      <a:lnTo>
                        <a:pt x="191" y="163"/>
                      </a:lnTo>
                      <a:lnTo>
                        <a:pt x="199" y="155"/>
                      </a:lnTo>
                      <a:lnTo>
                        <a:pt x="203" y="146"/>
                      </a:lnTo>
                      <a:lnTo>
                        <a:pt x="208" y="136"/>
                      </a:lnTo>
                      <a:lnTo>
                        <a:pt x="212" y="127"/>
                      </a:lnTo>
                      <a:lnTo>
                        <a:pt x="214" y="115"/>
                      </a:lnTo>
                      <a:lnTo>
                        <a:pt x="216" y="106"/>
                      </a:lnTo>
                      <a:lnTo>
                        <a:pt x="216" y="94"/>
                      </a:lnTo>
                      <a:close/>
                    </a:path>
                  </a:pathLst>
                </a:custGeom>
                <a:solidFill>
                  <a:srgbClr val="E7E7F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850" name="Freeform 714"/>
                <p:cNvSpPr>
                  <a:spLocks/>
                </p:cNvSpPr>
                <p:nvPr/>
              </p:nvSpPr>
              <p:spPr bwMode="auto">
                <a:xfrm>
                  <a:off x="1734" y="2178"/>
                  <a:ext cx="210" cy="201"/>
                </a:xfrm>
                <a:custGeom>
                  <a:avLst/>
                  <a:gdLst/>
                  <a:ahLst/>
                  <a:cxnLst>
                    <a:cxn ang="0">
                      <a:pos x="208" y="79"/>
                    </a:cxn>
                    <a:cxn ang="0">
                      <a:pos x="201" y="51"/>
                    </a:cxn>
                    <a:cxn ang="0">
                      <a:pos x="185" y="28"/>
                    </a:cxn>
                    <a:cxn ang="0">
                      <a:pos x="166" y="7"/>
                    </a:cxn>
                    <a:cxn ang="0">
                      <a:pos x="151" y="1"/>
                    </a:cxn>
                    <a:cxn ang="0">
                      <a:pos x="161" y="11"/>
                    </a:cxn>
                    <a:cxn ang="0">
                      <a:pos x="182" y="30"/>
                    </a:cxn>
                    <a:cxn ang="0">
                      <a:pos x="197" y="53"/>
                    </a:cxn>
                    <a:cxn ang="0">
                      <a:pos x="204" y="79"/>
                    </a:cxn>
                    <a:cxn ang="0">
                      <a:pos x="204" y="104"/>
                    </a:cxn>
                    <a:cxn ang="0">
                      <a:pos x="201" y="125"/>
                    </a:cxn>
                    <a:cxn ang="0">
                      <a:pos x="189" y="151"/>
                    </a:cxn>
                    <a:cxn ang="0">
                      <a:pos x="161" y="178"/>
                    </a:cxn>
                    <a:cxn ang="0">
                      <a:pos x="134" y="191"/>
                    </a:cxn>
                    <a:cxn ang="0">
                      <a:pos x="115" y="195"/>
                    </a:cxn>
                    <a:cxn ang="0">
                      <a:pos x="94" y="195"/>
                    </a:cxn>
                    <a:cxn ang="0">
                      <a:pos x="75" y="191"/>
                    </a:cxn>
                    <a:cxn ang="0">
                      <a:pos x="49" y="178"/>
                    </a:cxn>
                    <a:cxn ang="0">
                      <a:pos x="20" y="151"/>
                    </a:cxn>
                    <a:cxn ang="0">
                      <a:pos x="7" y="125"/>
                    </a:cxn>
                    <a:cxn ang="0">
                      <a:pos x="3" y="104"/>
                    </a:cxn>
                    <a:cxn ang="0">
                      <a:pos x="5" y="75"/>
                    </a:cxn>
                    <a:cxn ang="0">
                      <a:pos x="7" y="60"/>
                    </a:cxn>
                    <a:cxn ang="0">
                      <a:pos x="0" y="77"/>
                    </a:cxn>
                    <a:cxn ang="0">
                      <a:pos x="0" y="106"/>
                    </a:cxn>
                    <a:cxn ang="0">
                      <a:pos x="3" y="125"/>
                    </a:cxn>
                    <a:cxn ang="0">
                      <a:pos x="11" y="144"/>
                    </a:cxn>
                    <a:cxn ang="0">
                      <a:pos x="22" y="161"/>
                    </a:cxn>
                    <a:cxn ang="0">
                      <a:pos x="37" y="176"/>
                    </a:cxn>
                    <a:cxn ang="0">
                      <a:pos x="55" y="187"/>
                    </a:cxn>
                    <a:cxn ang="0">
                      <a:pos x="74" y="195"/>
                    </a:cxn>
                    <a:cxn ang="0">
                      <a:pos x="94" y="199"/>
                    </a:cxn>
                    <a:cxn ang="0">
                      <a:pos x="115" y="199"/>
                    </a:cxn>
                    <a:cxn ang="0">
                      <a:pos x="136" y="195"/>
                    </a:cxn>
                    <a:cxn ang="0">
                      <a:pos x="155" y="187"/>
                    </a:cxn>
                    <a:cxn ang="0">
                      <a:pos x="172" y="176"/>
                    </a:cxn>
                    <a:cxn ang="0">
                      <a:pos x="185" y="161"/>
                    </a:cxn>
                    <a:cxn ang="0">
                      <a:pos x="197" y="144"/>
                    </a:cxn>
                    <a:cxn ang="0">
                      <a:pos x="206" y="125"/>
                    </a:cxn>
                    <a:cxn ang="0">
                      <a:pos x="210" y="106"/>
                    </a:cxn>
                  </a:cxnLst>
                  <a:rect l="0" t="0" r="r" b="b"/>
                  <a:pathLst>
                    <a:path w="210" h="201">
                      <a:moveTo>
                        <a:pt x="210" y="94"/>
                      </a:moveTo>
                      <a:lnTo>
                        <a:pt x="208" y="79"/>
                      </a:lnTo>
                      <a:lnTo>
                        <a:pt x="206" y="64"/>
                      </a:lnTo>
                      <a:lnTo>
                        <a:pt x="201" y="51"/>
                      </a:lnTo>
                      <a:lnTo>
                        <a:pt x="195" y="39"/>
                      </a:lnTo>
                      <a:lnTo>
                        <a:pt x="185" y="28"/>
                      </a:lnTo>
                      <a:lnTo>
                        <a:pt x="176" y="17"/>
                      </a:lnTo>
                      <a:lnTo>
                        <a:pt x="166" y="7"/>
                      </a:lnTo>
                      <a:lnTo>
                        <a:pt x="153" y="0"/>
                      </a:lnTo>
                      <a:lnTo>
                        <a:pt x="151" y="1"/>
                      </a:lnTo>
                      <a:lnTo>
                        <a:pt x="149" y="3"/>
                      </a:lnTo>
                      <a:lnTo>
                        <a:pt x="161" y="11"/>
                      </a:lnTo>
                      <a:lnTo>
                        <a:pt x="172" y="19"/>
                      </a:lnTo>
                      <a:lnTo>
                        <a:pt x="182" y="30"/>
                      </a:lnTo>
                      <a:lnTo>
                        <a:pt x="189" y="39"/>
                      </a:lnTo>
                      <a:lnTo>
                        <a:pt x="197" y="53"/>
                      </a:lnTo>
                      <a:lnTo>
                        <a:pt x="201" y="66"/>
                      </a:lnTo>
                      <a:lnTo>
                        <a:pt x="204" y="79"/>
                      </a:lnTo>
                      <a:lnTo>
                        <a:pt x="206" y="94"/>
                      </a:lnTo>
                      <a:lnTo>
                        <a:pt x="204" y="104"/>
                      </a:lnTo>
                      <a:lnTo>
                        <a:pt x="204" y="115"/>
                      </a:lnTo>
                      <a:lnTo>
                        <a:pt x="201" y="125"/>
                      </a:lnTo>
                      <a:lnTo>
                        <a:pt x="197" y="134"/>
                      </a:lnTo>
                      <a:lnTo>
                        <a:pt x="189" y="151"/>
                      </a:lnTo>
                      <a:lnTo>
                        <a:pt x="176" y="166"/>
                      </a:lnTo>
                      <a:lnTo>
                        <a:pt x="161" y="178"/>
                      </a:lnTo>
                      <a:lnTo>
                        <a:pt x="144" y="187"/>
                      </a:lnTo>
                      <a:lnTo>
                        <a:pt x="134" y="191"/>
                      </a:lnTo>
                      <a:lnTo>
                        <a:pt x="125" y="193"/>
                      </a:lnTo>
                      <a:lnTo>
                        <a:pt x="115" y="195"/>
                      </a:lnTo>
                      <a:lnTo>
                        <a:pt x="104" y="195"/>
                      </a:lnTo>
                      <a:lnTo>
                        <a:pt x="94" y="195"/>
                      </a:lnTo>
                      <a:lnTo>
                        <a:pt x="85" y="193"/>
                      </a:lnTo>
                      <a:lnTo>
                        <a:pt x="75" y="191"/>
                      </a:lnTo>
                      <a:lnTo>
                        <a:pt x="66" y="187"/>
                      </a:lnTo>
                      <a:lnTo>
                        <a:pt x="49" y="178"/>
                      </a:lnTo>
                      <a:lnTo>
                        <a:pt x="34" y="166"/>
                      </a:lnTo>
                      <a:lnTo>
                        <a:pt x="20" y="151"/>
                      </a:lnTo>
                      <a:lnTo>
                        <a:pt x="11" y="134"/>
                      </a:lnTo>
                      <a:lnTo>
                        <a:pt x="7" y="125"/>
                      </a:lnTo>
                      <a:lnTo>
                        <a:pt x="5" y="115"/>
                      </a:lnTo>
                      <a:lnTo>
                        <a:pt x="3" y="104"/>
                      </a:lnTo>
                      <a:lnTo>
                        <a:pt x="3" y="94"/>
                      </a:lnTo>
                      <a:lnTo>
                        <a:pt x="5" y="75"/>
                      </a:lnTo>
                      <a:lnTo>
                        <a:pt x="9" y="60"/>
                      </a:lnTo>
                      <a:lnTo>
                        <a:pt x="7" y="60"/>
                      </a:lnTo>
                      <a:lnTo>
                        <a:pt x="5" y="60"/>
                      </a:lnTo>
                      <a:lnTo>
                        <a:pt x="0" y="77"/>
                      </a:lnTo>
                      <a:lnTo>
                        <a:pt x="0" y="94"/>
                      </a:lnTo>
                      <a:lnTo>
                        <a:pt x="0" y="106"/>
                      </a:lnTo>
                      <a:lnTo>
                        <a:pt x="1" y="115"/>
                      </a:lnTo>
                      <a:lnTo>
                        <a:pt x="3" y="125"/>
                      </a:lnTo>
                      <a:lnTo>
                        <a:pt x="7" y="136"/>
                      </a:lnTo>
                      <a:lnTo>
                        <a:pt x="11" y="144"/>
                      </a:lnTo>
                      <a:lnTo>
                        <a:pt x="17" y="153"/>
                      </a:lnTo>
                      <a:lnTo>
                        <a:pt x="22" y="161"/>
                      </a:lnTo>
                      <a:lnTo>
                        <a:pt x="30" y="168"/>
                      </a:lnTo>
                      <a:lnTo>
                        <a:pt x="37" y="176"/>
                      </a:lnTo>
                      <a:lnTo>
                        <a:pt x="45" y="182"/>
                      </a:lnTo>
                      <a:lnTo>
                        <a:pt x="55" y="187"/>
                      </a:lnTo>
                      <a:lnTo>
                        <a:pt x="64" y="191"/>
                      </a:lnTo>
                      <a:lnTo>
                        <a:pt x="74" y="195"/>
                      </a:lnTo>
                      <a:lnTo>
                        <a:pt x="83" y="197"/>
                      </a:lnTo>
                      <a:lnTo>
                        <a:pt x="94" y="199"/>
                      </a:lnTo>
                      <a:lnTo>
                        <a:pt x="104" y="201"/>
                      </a:lnTo>
                      <a:lnTo>
                        <a:pt x="115" y="199"/>
                      </a:lnTo>
                      <a:lnTo>
                        <a:pt x="127" y="197"/>
                      </a:lnTo>
                      <a:lnTo>
                        <a:pt x="136" y="195"/>
                      </a:lnTo>
                      <a:lnTo>
                        <a:pt x="146" y="191"/>
                      </a:lnTo>
                      <a:lnTo>
                        <a:pt x="155" y="187"/>
                      </a:lnTo>
                      <a:lnTo>
                        <a:pt x="163" y="182"/>
                      </a:lnTo>
                      <a:lnTo>
                        <a:pt x="172" y="176"/>
                      </a:lnTo>
                      <a:lnTo>
                        <a:pt x="180" y="168"/>
                      </a:lnTo>
                      <a:lnTo>
                        <a:pt x="185" y="161"/>
                      </a:lnTo>
                      <a:lnTo>
                        <a:pt x="193" y="153"/>
                      </a:lnTo>
                      <a:lnTo>
                        <a:pt x="197" y="144"/>
                      </a:lnTo>
                      <a:lnTo>
                        <a:pt x="203" y="136"/>
                      </a:lnTo>
                      <a:lnTo>
                        <a:pt x="206" y="125"/>
                      </a:lnTo>
                      <a:lnTo>
                        <a:pt x="208" y="115"/>
                      </a:lnTo>
                      <a:lnTo>
                        <a:pt x="210" y="106"/>
                      </a:lnTo>
                      <a:lnTo>
                        <a:pt x="210" y="94"/>
                      </a:lnTo>
                      <a:close/>
                    </a:path>
                  </a:pathLst>
                </a:custGeom>
                <a:solidFill>
                  <a:srgbClr val="E7E7F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851" name="Freeform 715"/>
                <p:cNvSpPr>
                  <a:spLocks/>
                </p:cNvSpPr>
                <p:nvPr/>
              </p:nvSpPr>
              <p:spPr bwMode="auto">
                <a:xfrm>
                  <a:off x="1735" y="2179"/>
                  <a:ext cx="207" cy="196"/>
                </a:xfrm>
                <a:custGeom>
                  <a:avLst/>
                  <a:gdLst/>
                  <a:ahLst/>
                  <a:cxnLst>
                    <a:cxn ang="0">
                      <a:pos x="205" y="78"/>
                    </a:cxn>
                    <a:cxn ang="0">
                      <a:pos x="198" y="52"/>
                    </a:cxn>
                    <a:cxn ang="0">
                      <a:pos x="183" y="27"/>
                    </a:cxn>
                    <a:cxn ang="0">
                      <a:pos x="162" y="8"/>
                    </a:cxn>
                    <a:cxn ang="0">
                      <a:pos x="148" y="2"/>
                    </a:cxn>
                    <a:cxn ang="0">
                      <a:pos x="158" y="12"/>
                    </a:cxn>
                    <a:cxn ang="0">
                      <a:pos x="179" y="29"/>
                    </a:cxn>
                    <a:cxn ang="0">
                      <a:pos x="194" y="52"/>
                    </a:cxn>
                    <a:cxn ang="0">
                      <a:pos x="202" y="78"/>
                    </a:cxn>
                    <a:cxn ang="0">
                      <a:pos x="202" y="103"/>
                    </a:cxn>
                    <a:cxn ang="0">
                      <a:pos x="198" y="122"/>
                    </a:cxn>
                    <a:cxn ang="0">
                      <a:pos x="186" y="148"/>
                    </a:cxn>
                    <a:cxn ang="0">
                      <a:pos x="158" y="175"/>
                    </a:cxn>
                    <a:cxn ang="0">
                      <a:pos x="133" y="188"/>
                    </a:cxn>
                    <a:cxn ang="0">
                      <a:pos x="114" y="192"/>
                    </a:cxn>
                    <a:cxn ang="0">
                      <a:pos x="93" y="192"/>
                    </a:cxn>
                    <a:cxn ang="0">
                      <a:pos x="74" y="188"/>
                    </a:cxn>
                    <a:cxn ang="0">
                      <a:pos x="48" y="175"/>
                    </a:cxn>
                    <a:cxn ang="0">
                      <a:pos x="21" y="148"/>
                    </a:cxn>
                    <a:cxn ang="0">
                      <a:pos x="10" y="122"/>
                    </a:cxn>
                    <a:cxn ang="0">
                      <a:pos x="6" y="103"/>
                    </a:cxn>
                    <a:cxn ang="0">
                      <a:pos x="6" y="74"/>
                    </a:cxn>
                    <a:cxn ang="0">
                      <a:pos x="8" y="59"/>
                    </a:cxn>
                    <a:cxn ang="0">
                      <a:pos x="2" y="74"/>
                    </a:cxn>
                    <a:cxn ang="0">
                      <a:pos x="0" y="103"/>
                    </a:cxn>
                    <a:cxn ang="0">
                      <a:pos x="4" y="124"/>
                    </a:cxn>
                    <a:cxn ang="0">
                      <a:pos x="12" y="143"/>
                    </a:cxn>
                    <a:cxn ang="0">
                      <a:pos x="23" y="160"/>
                    </a:cxn>
                    <a:cxn ang="0">
                      <a:pos x="38" y="173"/>
                    </a:cxn>
                    <a:cxn ang="0">
                      <a:pos x="54" y="184"/>
                    </a:cxn>
                    <a:cxn ang="0">
                      <a:pos x="73" y="192"/>
                    </a:cxn>
                    <a:cxn ang="0">
                      <a:pos x="93" y="196"/>
                    </a:cxn>
                    <a:cxn ang="0">
                      <a:pos x="114" y="196"/>
                    </a:cxn>
                    <a:cxn ang="0">
                      <a:pos x="135" y="192"/>
                    </a:cxn>
                    <a:cxn ang="0">
                      <a:pos x="152" y="184"/>
                    </a:cxn>
                    <a:cxn ang="0">
                      <a:pos x="169" y="173"/>
                    </a:cxn>
                    <a:cxn ang="0">
                      <a:pos x="183" y="160"/>
                    </a:cxn>
                    <a:cxn ang="0">
                      <a:pos x="194" y="143"/>
                    </a:cxn>
                    <a:cxn ang="0">
                      <a:pos x="202" y="124"/>
                    </a:cxn>
                    <a:cxn ang="0">
                      <a:pos x="207" y="103"/>
                    </a:cxn>
                  </a:cxnLst>
                  <a:rect l="0" t="0" r="r" b="b"/>
                  <a:pathLst>
                    <a:path w="207" h="196">
                      <a:moveTo>
                        <a:pt x="207" y="93"/>
                      </a:moveTo>
                      <a:lnTo>
                        <a:pt x="205" y="78"/>
                      </a:lnTo>
                      <a:lnTo>
                        <a:pt x="203" y="65"/>
                      </a:lnTo>
                      <a:lnTo>
                        <a:pt x="198" y="52"/>
                      </a:lnTo>
                      <a:lnTo>
                        <a:pt x="192" y="38"/>
                      </a:lnTo>
                      <a:lnTo>
                        <a:pt x="183" y="27"/>
                      </a:lnTo>
                      <a:lnTo>
                        <a:pt x="173" y="18"/>
                      </a:lnTo>
                      <a:lnTo>
                        <a:pt x="162" y="8"/>
                      </a:lnTo>
                      <a:lnTo>
                        <a:pt x="150" y="0"/>
                      </a:lnTo>
                      <a:lnTo>
                        <a:pt x="148" y="2"/>
                      </a:lnTo>
                      <a:lnTo>
                        <a:pt x="147" y="4"/>
                      </a:lnTo>
                      <a:lnTo>
                        <a:pt x="158" y="12"/>
                      </a:lnTo>
                      <a:lnTo>
                        <a:pt x="169" y="19"/>
                      </a:lnTo>
                      <a:lnTo>
                        <a:pt x="179" y="29"/>
                      </a:lnTo>
                      <a:lnTo>
                        <a:pt x="186" y="40"/>
                      </a:lnTo>
                      <a:lnTo>
                        <a:pt x="194" y="52"/>
                      </a:lnTo>
                      <a:lnTo>
                        <a:pt x="198" y="65"/>
                      </a:lnTo>
                      <a:lnTo>
                        <a:pt x="202" y="78"/>
                      </a:lnTo>
                      <a:lnTo>
                        <a:pt x="202" y="93"/>
                      </a:lnTo>
                      <a:lnTo>
                        <a:pt x="202" y="103"/>
                      </a:lnTo>
                      <a:lnTo>
                        <a:pt x="200" y="112"/>
                      </a:lnTo>
                      <a:lnTo>
                        <a:pt x="198" y="122"/>
                      </a:lnTo>
                      <a:lnTo>
                        <a:pt x="194" y="131"/>
                      </a:lnTo>
                      <a:lnTo>
                        <a:pt x="186" y="148"/>
                      </a:lnTo>
                      <a:lnTo>
                        <a:pt x="173" y="164"/>
                      </a:lnTo>
                      <a:lnTo>
                        <a:pt x="158" y="175"/>
                      </a:lnTo>
                      <a:lnTo>
                        <a:pt x="143" y="184"/>
                      </a:lnTo>
                      <a:lnTo>
                        <a:pt x="133" y="188"/>
                      </a:lnTo>
                      <a:lnTo>
                        <a:pt x="124" y="190"/>
                      </a:lnTo>
                      <a:lnTo>
                        <a:pt x="114" y="192"/>
                      </a:lnTo>
                      <a:lnTo>
                        <a:pt x="103" y="192"/>
                      </a:lnTo>
                      <a:lnTo>
                        <a:pt x="93" y="192"/>
                      </a:lnTo>
                      <a:lnTo>
                        <a:pt x="84" y="190"/>
                      </a:lnTo>
                      <a:lnTo>
                        <a:pt x="74" y="188"/>
                      </a:lnTo>
                      <a:lnTo>
                        <a:pt x="65" y="184"/>
                      </a:lnTo>
                      <a:lnTo>
                        <a:pt x="48" y="175"/>
                      </a:lnTo>
                      <a:lnTo>
                        <a:pt x="35" y="164"/>
                      </a:lnTo>
                      <a:lnTo>
                        <a:pt x="21" y="148"/>
                      </a:lnTo>
                      <a:lnTo>
                        <a:pt x="12" y="131"/>
                      </a:lnTo>
                      <a:lnTo>
                        <a:pt x="10" y="122"/>
                      </a:lnTo>
                      <a:lnTo>
                        <a:pt x="6" y="112"/>
                      </a:lnTo>
                      <a:lnTo>
                        <a:pt x="6" y="103"/>
                      </a:lnTo>
                      <a:lnTo>
                        <a:pt x="4" y="93"/>
                      </a:lnTo>
                      <a:lnTo>
                        <a:pt x="6" y="74"/>
                      </a:lnTo>
                      <a:lnTo>
                        <a:pt x="12" y="57"/>
                      </a:lnTo>
                      <a:lnTo>
                        <a:pt x="8" y="59"/>
                      </a:lnTo>
                      <a:lnTo>
                        <a:pt x="6" y="59"/>
                      </a:lnTo>
                      <a:lnTo>
                        <a:pt x="2" y="74"/>
                      </a:lnTo>
                      <a:lnTo>
                        <a:pt x="0" y="93"/>
                      </a:lnTo>
                      <a:lnTo>
                        <a:pt x="0" y="103"/>
                      </a:lnTo>
                      <a:lnTo>
                        <a:pt x="2" y="114"/>
                      </a:lnTo>
                      <a:lnTo>
                        <a:pt x="4" y="124"/>
                      </a:lnTo>
                      <a:lnTo>
                        <a:pt x="8" y="133"/>
                      </a:lnTo>
                      <a:lnTo>
                        <a:pt x="12" y="143"/>
                      </a:lnTo>
                      <a:lnTo>
                        <a:pt x="18" y="150"/>
                      </a:lnTo>
                      <a:lnTo>
                        <a:pt x="23" y="160"/>
                      </a:lnTo>
                      <a:lnTo>
                        <a:pt x="31" y="165"/>
                      </a:lnTo>
                      <a:lnTo>
                        <a:pt x="38" y="173"/>
                      </a:lnTo>
                      <a:lnTo>
                        <a:pt x="46" y="179"/>
                      </a:lnTo>
                      <a:lnTo>
                        <a:pt x="54" y="184"/>
                      </a:lnTo>
                      <a:lnTo>
                        <a:pt x="63" y="188"/>
                      </a:lnTo>
                      <a:lnTo>
                        <a:pt x="73" y="192"/>
                      </a:lnTo>
                      <a:lnTo>
                        <a:pt x="82" y="194"/>
                      </a:lnTo>
                      <a:lnTo>
                        <a:pt x="93" y="196"/>
                      </a:lnTo>
                      <a:lnTo>
                        <a:pt x="103" y="196"/>
                      </a:lnTo>
                      <a:lnTo>
                        <a:pt x="114" y="196"/>
                      </a:lnTo>
                      <a:lnTo>
                        <a:pt x="124" y="194"/>
                      </a:lnTo>
                      <a:lnTo>
                        <a:pt x="135" y="192"/>
                      </a:lnTo>
                      <a:lnTo>
                        <a:pt x="145" y="188"/>
                      </a:lnTo>
                      <a:lnTo>
                        <a:pt x="152" y="184"/>
                      </a:lnTo>
                      <a:lnTo>
                        <a:pt x="162" y="179"/>
                      </a:lnTo>
                      <a:lnTo>
                        <a:pt x="169" y="173"/>
                      </a:lnTo>
                      <a:lnTo>
                        <a:pt x="177" y="165"/>
                      </a:lnTo>
                      <a:lnTo>
                        <a:pt x="183" y="160"/>
                      </a:lnTo>
                      <a:lnTo>
                        <a:pt x="190" y="150"/>
                      </a:lnTo>
                      <a:lnTo>
                        <a:pt x="194" y="143"/>
                      </a:lnTo>
                      <a:lnTo>
                        <a:pt x="200" y="133"/>
                      </a:lnTo>
                      <a:lnTo>
                        <a:pt x="202" y="124"/>
                      </a:lnTo>
                      <a:lnTo>
                        <a:pt x="205" y="114"/>
                      </a:lnTo>
                      <a:lnTo>
                        <a:pt x="207" y="103"/>
                      </a:lnTo>
                      <a:lnTo>
                        <a:pt x="207" y="93"/>
                      </a:lnTo>
                      <a:close/>
                    </a:path>
                  </a:pathLst>
                </a:custGeom>
                <a:solidFill>
                  <a:srgbClr val="E9E8F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852" name="Freeform 716"/>
                <p:cNvSpPr>
                  <a:spLocks/>
                </p:cNvSpPr>
                <p:nvPr/>
              </p:nvSpPr>
              <p:spPr bwMode="auto">
                <a:xfrm>
                  <a:off x="1737" y="2181"/>
                  <a:ext cx="203" cy="192"/>
                </a:xfrm>
                <a:custGeom>
                  <a:avLst/>
                  <a:gdLst/>
                  <a:ahLst/>
                  <a:cxnLst>
                    <a:cxn ang="0">
                      <a:pos x="201" y="76"/>
                    </a:cxn>
                    <a:cxn ang="0">
                      <a:pos x="194" y="50"/>
                    </a:cxn>
                    <a:cxn ang="0">
                      <a:pos x="179" y="27"/>
                    </a:cxn>
                    <a:cxn ang="0">
                      <a:pos x="158" y="8"/>
                    </a:cxn>
                    <a:cxn ang="0">
                      <a:pos x="145" y="2"/>
                    </a:cxn>
                    <a:cxn ang="0">
                      <a:pos x="154" y="10"/>
                    </a:cxn>
                    <a:cxn ang="0">
                      <a:pos x="175" y="29"/>
                    </a:cxn>
                    <a:cxn ang="0">
                      <a:pos x="190" y="50"/>
                    </a:cxn>
                    <a:cxn ang="0">
                      <a:pos x="198" y="76"/>
                    </a:cxn>
                    <a:cxn ang="0">
                      <a:pos x="198" y="101"/>
                    </a:cxn>
                    <a:cxn ang="0">
                      <a:pos x="194" y="120"/>
                    </a:cxn>
                    <a:cxn ang="0">
                      <a:pos x="182" y="144"/>
                    </a:cxn>
                    <a:cxn ang="0">
                      <a:pos x="156" y="171"/>
                    </a:cxn>
                    <a:cxn ang="0">
                      <a:pos x="129" y="182"/>
                    </a:cxn>
                    <a:cxn ang="0">
                      <a:pos x="112" y="186"/>
                    </a:cxn>
                    <a:cxn ang="0">
                      <a:pos x="91" y="186"/>
                    </a:cxn>
                    <a:cxn ang="0">
                      <a:pos x="72" y="182"/>
                    </a:cxn>
                    <a:cxn ang="0">
                      <a:pos x="48" y="171"/>
                    </a:cxn>
                    <a:cxn ang="0">
                      <a:pos x="21" y="144"/>
                    </a:cxn>
                    <a:cxn ang="0">
                      <a:pos x="10" y="120"/>
                    </a:cxn>
                    <a:cxn ang="0">
                      <a:pos x="6" y="101"/>
                    </a:cxn>
                    <a:cxn ang="0">
                      <a:pos x="6" y="72"/>
                    </a:cxn>
                    <a:cxn ang="0">
                      <a:pos x="10" y="55"/>
                    </a:cxn>
                    <a:cxn ang="0">
                      <a:pos x="2" y="72"/>
                    </a:cxn>
                    <a:cxn ang="0">
                      <a:pos x="0" y="101"/>
                    </a:cxn>
                    <a:cxn ang="0">
                      <a:pos x="4" y="122"/>
                    </a:cxn>
                    <a:cxn ang="0">
                      <a:pos x="17" y="148"/>
                    </a:cxn>
                    <a:cxn ang="0">
                      <a:pos x="46" y="175"/>
                    </a:cxn>
                    <a:cxn ang="0">
                      <a:pos x="72" y="188"/>
                    </a:cxn>
                    <a:cxn ang="0">
                      <a:pos x="91" y="192"/>
                    </a:cxn>
                    <a:cxn ang="0">
                      <a:pos x="112" y="192"/>
                    </a:cxn>
                    <a:cxn ang="0">
                      <a:pos x="131" y="188"/>
                    </a:cxn>
                    <a:cxn ang="0">
                      <a:pos x="158" y="175"/>
                    </a:cxn>
                    <a:cxn ang="0">
                      <a:pos x="186" y="148"/>
                    </a:cxn>
                    <a:cxn ang="0">
                      <a:pos x="198" y="122"/>
                    </a:cxn>
                    <a:cxn ang="0">
                      <a:pos x="201" y="101"/>
                    </a:cxn>
                  </a:cxnLst>
                  <a:rect l="0" t="0" r="r" b="b"/>
                  <a:pathLst>
                    <a:path w="203" h="192">
                      <a:moveTo>
                        <a:pt x="203" y="91"/>
                      </a:moveTo>
                      <a:lnTo>
                        <a:pt x="201" y="76"/>
                      </a:lnTo>
                      <a:lnTo>
                        <a:pt x="198" y="63"/>
                      </a:lnTo>
                      <a:lnTo>
                        <a:pt x="194" y="50"/>
                      </a:lnTo>
                      <a:lnTo>
                        <a:pt x="186" y="36"/>
                      </a:lnTo>
                      <a:lnTo>
                        <a:pt x="179" y="27"/>
                      </a:lnTo>
                      <a:lnTo>
                        <a:pt x="169" y="16"/>
                      </a:lnTo>
                      <a:lnTo>
                        <a:pt x="158" y="8"/>
                      </a:lnTo>
                      <a:lnTo>
                        <a:pt x="146" y="0"/>
                      </a:lnTo>
                      <a:lnTo>
                        <a:pt x="145" y="2"/>
                      </a:lnTo>
                      <a:lnTo>
                        <a:pt x="143" y="4"/>
                      </a:lnTo>
                      <a:lnTo>
                        <a:pt x="154" y="10"/>
                      </a:lnTo>
                      <a:lnTo>
                        <a:pt x="165" y="19"/>
                      </a:lnTo>
                      <a:lnTo>
                        <a:pt x="175" y="29"/>
                      </a:lnTo>
                      <a:lnTo>
                        <a:pt x="182" y="38"/>
                      </a:lnTo>
                      <a:lnTo>
                        <a:pt x="190" y="50"/>
                      </a:lnTo>
                      <a:lnTo>
                        <a:pt x="194" y="63"/>
                      </a:lnTo>
                      <a:lnTo>
                        <a:pt x="198" y="76"/>
                      </a:lnTo>
                      <a:lnTo>
                        <a:pt x="198" y="91"/>
                      </a:lnTo>
                      <a:lnTo>
                        <a:pt x="198" y="101"/>
                      </a:lnTo>
                      <a:lnTo>
                        <a:pt x="196" y="110"/>
                      </a:lnTo>
                      <a:lnTo>
                        <a:pt x="194" y="120"/>
                      </a:lnTo>
                      <a:lnTo>
                        <a:pt x="190" y="129"/>
                      </a:lnTo>
                      <a:lnTo>
                        <a:pt x="182" y="144"/>
                      </a:lnTo>
                      <a:lnTo>
                        <a:pt x="169" y="160"/>
                      </a:lnTo>
                      <a:lnTo>
                        <a:pt x="156" y="171"/>
                      </a:lnTo>
                      <a:lnTo>
                        <a:pt x="139" y="180"/>
                      </a:lnTo>
                      <a:lnTo>
                        <a:pt x="129" y="182"/>
                      </a:lnTo>
                      <a:lnTo>
                        <a:pt x="122" y="186"/>
                      </a:lnTo>
                      <a:lnTo>
                        <a:pt x="112" y="186"/>
                      </a:lnTo>
                      <a:lnTo>
                        <a:pt x="101" y="188"/>
                      </a:lnTo>
                      <a:lnTo>
                        <a:pt x="91" y="186"/>
                      </a:lnTo>
                      <a:lnTo>
                        <a:pt x="82" y="186"/>
                      </a:lnTo>
                      <a:lnTo>
                        <a:pt x="72" y="182"/>
                      </a:lnTo>
                      <a:lnTo>
                        <a:pt x="65" y="180"/>
                      </a:lnTo>
                      <a:lnTo>
                        <a:pt x="48" y="171"/>
                      </a:lnTo>
                      <a:lnTo>
                        <a:pt x="33" y="160"/>
                      </a:lnTo>
                      <a:lnTo>
                        <a:pt x="21" y="144"/>
                      </a:lnTo>
                      <a:lnTo>
                        <a:pt x="14" y="129"/>
                      </a:lnTo>
                      <a:lnTo>
                        <a:pt x="10" y="120"/>
                      </a:lnTo>
                      <a:lnTo>
                        <a:pt x="8" y="110"/>
                      </a:lnTo>
                      <a:lnTo>
                        <a:pt x="6" y="101"/>
                      </a:lnTo>
                      <a:lnTo>
                        <a:pt x="6" y="91"/>
                      </a:lnTo>
                      <a:lnTo>
                        <a:pt x="6" y="72"/>
                      </a:lnTo>
                      <a:lnTo>
                        <a:pt x="12" y="55"/>
                      </a:lnTo>
                      <a:lnTo>
                        <a:pt x="10" y="55"/>
                      </a:lnTo>
                      <a:lnTo>
                        <a:pt x="6" y="57"/>
                      </a:lnTo>
                      <a:lnTo>
                        <a:pt x="2" y="72"/>
                      </a:lnTo>
                      <a:lnTo>
                        <a:pt x="0" y="91"/>
                      </a:lnTo>
                      <a:lnTo>
                        <a:pt x="0" y="101"/>
                      </a:lnTo>
                      <a:lnTo>
                        <a:pt x="2" y="112"/>
                      </a:lnTo>
                      <a:lnTo>
                        <a:pt x="4" y="122"/>
                      </a:lnTo>
                      <a:lnTo>
                        <a:pt x="8" y="131"/>
                      </a:lnTo>
                      <a:lnTo>
                        <a:pt x="17" y="148"/>
                      </a:lnTo>
                      <a:lnTo>
                        <a:pt x="31" y="163"/>
                      </a:lnTo>
                      <a:lnTo>
                        <a:pt x="46" y="175"/>
                      </a:lnTo>
                      <a:lnTo>
                        <a:pt x="63" y="184"/>
                      </a:lnTo>
                      <a:lnTo>
                        <a:pt x="72" y="188"/>
                      </a:lnTo>
                      <a:lnTo>
                        <a:pt x="82" y="190"/>
                      </a:lnTo>
                      <a:lnTo>
                        <a:pt x="91" y="192"/>
                      </a:lnTo>
                      <a:lnTo>
                        <a:pt x="101" y="192"/>
                      </a:lnTo>
                      <a:lnTo>
                        <a:pt x="112" y="192"/>
                      </a:lnTo>
                      <a:lnTo>
                        <a:pt x="122" y="190"/>
                      </a:lnTo>
                      <a:lnTo>
                        <a:pt x="131" y="188"/>
                      </a:lnTo>
                      <a:lnTo>
                        <a:pt x="141" y="184"/>
                      </a:lnTo>
                      <a:lnTo>
                        <a:pt x="158" y="175"/>
                      </a:lnTo>
                      <a:lnTo>
                        <a:pt x="173" y="163"/>
                      </a:lnTo>
                      <a:lnTo>
                        <a:pt x="186" y="148"/>
                      </a:lnTo>
                      <a:lnTo>
                        <a:pt x="194" y="131"/>
                      </a:lnTo>
                      <a:lnTo>
                        <a:pt x="198" y="122"/>
                      </a:lnTo>
                      <a:lnTo>
                        <a:pt x="201" y="112"/>
                      </a:lnTo>
                      <a:lnTo>
                        <a:pt x="201" y="101"/>
                      </a:lnTo>
                      <a:lnTo>
                        <a:pt x="203" y="91"/>
                      </a:lnTo>
                      <a:close/>
                    </a:path>
                  </a:pathLst>
                </a:custGeom>
                <a:solidFill>
                  <a:srgbClr val="E9E9F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853" name="Freeform 717"/>
                <p:cNvSpPr>
                  <a:spLocks/>
                </p:cNvSpPr>
                <p:nvPr/>
              </p:nvSpPr>
              <p:spPr bwMode="auto">
                <a:xfrm>
                  <a:off x="1739" y="2183"/>
                  <a:ext cx="198" cy="188"/>
                </a:xfrm>
                <a:custGeom>
                  <a:avLst/>
                  <a:gdLst/>
                  <a:ahLst/>
                  <a:cxnLst>
                    <a:cxn ang="0">
                      <a:pos x="198" y="74"/>
                    </a:cxn>
                    <a:cxn ang="0">
                      <a:pos x="190" y="48"/>
                    </a:cxn>
                    <a:cxn ang="0">
                      <a:pos x="175" y="25"/>
                    </a:cxn>
                    <a:cxn ang="0">
                      <a:pos x="154" y="8"/>
                    </a:cxn>
                    <a:cxn ang="0">
                      <a:pos x="141" y="2"/>
                    </a:cxn>
                    <a:cxn ang="0">
                      <a:pos x="150" y="10"/>
                    </a:cxn>
                    <a:cxn ang="0">
                      <a:pos x="171" y="27"/>
                    </a:cxn>
                    <a:cxn ang="0">
                      <a:pos x="184" y="50"/>
                    </a:cxn>
                    <a:cxn ang="0">
                      <a:pos x="192" y="74"/>
                    </a:cxn>
                    <a:cxn ang="0">
                      <a:pos x="192" y="108"/>
                    </a:cxn>
                    <a:cxn ang="0">
                      <a:pos x="179" y="142"/>
                    </a:cxn>
                    <a:cxn ang="0">
                      <a:pos x="152" y="167"/>
                    </a:cxn>
                    <a:cxn ang="0">
                      <a:pos x="118" y="180"/>
                    </a:cxn>
                    <a:cxn ang="0">
                      <a:pos x="80" y="180"/>
                    </a:cxn>
                    <a:cxn ang="0">
                      <a:pos x="48" y="167"/>
                    </a:cxn>
                    <a:cxn ang="0">
                      <a:pos x="21" y="142"/>
                    </a:cxn>
                    <a:cxn ang="0">
                      <a:pos x="8" y="108"/>
                    </a:cxn>
                    <a:cxn ang="0">
                      <a:pos x="8" y="70"/>
                    </a:cxn>
                    <a:cxn ang="0">
                      <a:pos x="10" y="53"/>
                    </a:cxn>
                    <a:cxn ang="0">
                      <a:pos x="2" y="70"/>
                    </a:cxn>
                    <a:cxn ang="0">
                      <a:pos x="2" y="99"/>
                    </a:cxn>
                    <a:cxn ang="0">
                      <a:pos x="6" y="118"/>
                    </a:cxn>
                    <a:cxn ang="0">
                      <a:pos x="17" y="144"/>
                    </a:cxn>
                    <a:cxn ang="0">
                      <a:pos x="44" y="171"/>
                    </a:cxn>
                    <a:cxn ang="0">
                      <a:pos x="70" y="184"/>
                    </a:cxn>
                    <a:cxn ang="0">
                      <a:pos x="89" y="188"/>
                    </a:cxn>
                    <a:cxn ang="0">
                      <a:pos x="110" y="188"/>
                    </a:cxn>
                    <a:cxn ang="0">
                      <a:pos x="129" y="184"/>
                    </a:cxn>
                    <a:cxn ang="0">
                      <a:pos x="154" y="171"/>
                    </a:cxn>
                    <a:cxn ang="0">
                      <a:pos x="182" y="144"/>
                    </a:cxn>
                    <a:cxn ang="0">
                      <a:pos x="194" y="118"/>
                    </a:cxn>
                    <a:cxn ang="0">
                      <a:pos x="198" y="99"/>
                    </a:cxn>
                  </a:cxnLst>
                  <a:rect l="0" t="0" r="r" b="b"/>
                  <a:pathLst>
                    <a:path w="198" h="188">
                      <a:moveTo>
                        <a:pt x="198" y="89"/>
                      </a:moveTo>
                      <a:lnTo>
                        <a:pt x="198" y="74"/>
                      </a:lnTo>
                      <a:lnTo>
                        <a:pt x="194" y="61"/>
                      </a:lnTo>
                      <a:lnTo>
                        <a:pt x="190" y="48"/>
                      </a:lnTo>
                      <a:lnTo>
                        <a:pt x="182" y="36"/>
                      </a:lnTo>
                      <a:lnTo>
                        <a:pt x="175" y="25"/>
                      </a:lnTo>
                      <a:lnTo>
                        <a:pt x="165" y="15"/>
                      </a:lnTo>
                      <a:lnTo>
                        <a:pt x="154" y="8"/>
                      </a:lnTo>
                      <a:lnTo>
                        <a:pt x="143" y="0"/>
                      </a:lnTo>
                      <a:lnTo>
                        <a:pt x="141" y="2"/>
                      </a:lnTo>
                      <a:lnTo>
                        <a:pt x="139" y="4"/>
                      </a:lnTo>
                      <a:lnTo>
                        <a:pt x="150" y="10"/>
                      </a:lnTo>
                      <a:lnTo>
                        <a:pt x="161" y="17"/>
                      </a:lnTo>
                      <a:lnTo>
                        <a:pt x="171" y="27"/>
                      </a:lnTo>
                      <a:lnTo>
                        <a:pt x="179" y="38"/>
                      </a:lnTo>
                      <a:lnTo>
                        <a:pt x="184" y="50"/>
                      </a:lnTo>
                      <a:lnTo>
                        <a:pt x="190" y="61"/>
                      </a:lnTo>
                      <a:lnTo>
                        <a:pt x="192" y="74"/>
                      </a:lnTo>
                      <a:lnTo>
                        <a:pt x="194" y="89"/>
                      </a:lnTo>
                      <a:lnTo>
                        <a:pt x="192" y="108"/>
                      </a:lnTo>
                      <a:lnTo>
                        <a:pt x="186" y="125"/>
                      </a:lnTo>
                      <a:lnTo>
                        <a:pt x="179" y="142"/>
                      </a:lnTo>
                      <a:lnTo>
                        <a:pt x="165" y="156"/>
                      </a:lnTo>
                      <a:lnTo>
                        <a:pt x="152" y="167"/>
                      </a:lnTo>
                      <a:lnTo>
                        <a:pt x="137" y="177"/>
                      </a:lnTo>
                      <a:lnTo>
                        <a:pt x="118" y="180"/>
                      </a:lnTo>
                      <a:lnTo>
                        <a:pt x="99" y="184"/>
                      </a:lnTo>
                      <a:lnTo>
                        <a:pt x="80" y="180"/>
                      </a:lnTo>
                      <a:lnTo>
                        <a:pt x="63" y="177"/>
                      </a:lnTo>
                      <a:lnTo>
                        <a:pt x="48" y="167"/>
                      </a:lnTo>
                      <a:lnTo>
                        <a:pt x="32" y="156"/>
                      </a:lnTo>
                      <a:lnTo>
                        <a:pt x="21" y="142"/>
                      </a:lnTo>
                      <a:lnTo>
                        <a:pt x="14" y="125"/>
                      </a:lnTo>
                      <a:lnTo>
                        <a:pt x="8" y="108"/>
                      </a:lnTo>
                      <a:lnTo>
                        <a:pt x="6" y="89"/>
                      </a:lnTo>
                      <a:lnTo>
                        <a:pt x="8" y="70"/>
                      </a:lnTo>
                      <a:lnTo>
                        <a:pt x="12" y="53"/>
                      </a:lnTo>
                      <a:lnTo>
                        <a:pt x="10" y="53"/>
                      </a:lnTo>
                      <a:lnTo>
                        <a:pt x="8" y="53"/>
                      </a:lnTo>
                      <a:lnTo>
                        <a:pt x="2" y="70"/>
                      </a:lnTo>
                      <a:lnTo>
                        <a:pt x="0" y="89"/>
                      </a:lnTo>
                      <a:lnTo>
                        <a:pt x="2" y="99"/>
                      </a:lnTo>
                      <a:lnTo>
                        <a:pt x="2" y="108"/>
                      </a:lnTo>
                      <a:lnTo>
                        <a:pt x="6" y="118"/>
                      </a:lnTo>
                      <a:lnTo>
                        <a:pt x="8" y="127"/>
                      </a:lnTo>
                      <a:lnTo>
                        <a:pt x="17" y="144"/>
                      </a:lnTo>
                      <a:lnTo>
                        <a:pt x="31" y="160"/>
                      </a:lnTo>
                      <a:lnTo>
                        <a:pt x="44" y="171"/>
                      </a:lnTo>
                      <a:lnTo>
                        <a:pt x="61" y="180"/>
                      </a:lnTo>
                      <a:lnTo>
                        <a:pt x="70" y="184"/>
                      </a:lnTo>
                      <a:lnTo>
                        <a:pt x="80" y="186"/>
                      </a:lnTo>
                      <a:lnTo>
                        <a:pt x="89" y="188"/>
                      </a:lnTo>
                      <a:lnTo>
                        <a:pt x="99" y="188"/>
                      </a:lnTo>
                      <a:lnTo>
                        <a:pt x="110" y="188"/>
                      </a:lnTo>
                      <a:lnTo>
                        <a:pt x="120" y="186"/>
                      </a:lnTo>
                      <a:lnTo>
                        <a:pt x="129" y="184"/>
                      </a:lnTo>
                      <a:lnTo>
                        <a:pt x="139" y="180"/>
                      </a:lnTo>
                      <a:lnTo>
                        <a:pt x="154" y="171"/>
                      </a:lnTo>
                      <a:lnTo>
                        <a:pt x="169" y="160"/>
                      </a:lnTo>
                      <a:lnTo>
                        <a:pt x="182" y="144"/>
                      </a:lnTo>
                      <a:lnTo>
                        <a:pt x="190" y="127"/>
                      </a:lnTo>
                      <a:lnTo>
                        <a:pt x="194" y="118"/>
                      </a:lnTo>
                      <a:lnTo>
                        <a:pt x="196" y="108"/>
                      </a:lnTo>
                      <a:lnTo>
                        <a:pt x="198" y="99"/>
                      </a:lnTo>
                      <a:lnTo>
                        <a:pt x="198" y="89"/>
                      </a:lnTo>
                      <a:close/>
                    </a:path>
                  </a:pathLst>
                </a:custGeom>
                <a:solidFill>
                  <a:srgbClr val="E9E9F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854" name="Freeform 718"/>
                <p:cNvSpPr>
                  <a:spLocks/>
                </p:cNvSpPr>
                <p:nvPr/>
              </p:nvSpPr>
              <p:spPr bwMode="auto">
                <a:xfrm>
                  <a:off x="1743" y="2185"/>
                  <a:ext cx="192" cy="184"/>
                </a:xfrm>
                <a:custGeom>
                  <a:avLst/>
                  <a:gdLst/>
                  <a:ahLst/>
                  <a:cxnLst>
                    <a:cxn ang="0">
                      <a:pos x="192" y="72"/>
                    </a:cxn>
                    <a:cxn ang="0">
                      <a:pos x="184" y="46"/>
                    </a:cxn>
                    <a:cxn ang="0">
                      <a:pos x="169" y="25"/>
                    </a:cxn>
                    <a:cxn ang="0">
                      <a:pos x="148" y="6"/>
                    </a:cxn>
                    <a:cxn ang="0">
                      <a:pos x="135" y="2"/>
                    </a:cxn>
                    <a:cxn ang="0">
                      <a:pos x="144" y="10"/>
                    </a:cxn>
                    <a:cxn ang="0">
                      <a:pos x="163" y="27"/>
                    </a:cxn>
                    <a:cxn ang="0">
                      <a:pos x="178" y="48"/>
                    </a:cxn>
                    <a:cxn ang="0">
                      <a:pos x="186" y="74"/>
                    </a:cxn>
                    <a:cxn ang="0">
                      <a:pos x="186" y="106"/>
                    </a:cxn>
                    <a:cxn ang="0">
                      <a:pos x="173" y="139"/>
                    </a:cxn>
                    <a:cxn ang="0">
                      <a:pos x="146" y="163"/>
                    </a:cxn>
                    <a:cxn ang="0">
                      <a:pos x="114" y="176"/>
                    </a:cxn>
                    <a:cxn ang="0">
                      <a:pos x="78" y="176"/>
                    </a:cxn>
                    <a:cxn ang="0">
                      <a:pos x="44" y="163"/>
                    </a:cxn>
                    <a:cxn ang="0">
                      <a:pos x="19" y="139"/>
                    </a:cxn>
                    <a:cxn ang="0">
                      <a:pos x="6" y="106"/>
                    </a:cxn>
                    <a:cxn ang="0">
                      <a:pos x="6" y="68"/>
                    </a:cxn>
                    <a:cxn ang="0">
                      <a:pos x="8" y="51"/>
                    </a:cxn>
                    <a:cxn ang="0">
                      <a:pos x="0" y="68"/>
                    </a:cxn>
                    <a:cxn ang="0">
                      <a:pos x="0" y="97"/>
                    </a:cxn>
                    <a:cxn ang="0">
                      <a:pos x="4" y="116"/>
                    </a:cxn>
                    <a:cxn ang="0">
                      <a:pos x="15" y="140"/>
                    </a:cxn>
                    <a:cxn ang="0">
                      <a:pos x="42" y="167"/>
                    </a:cxn>
                    <a:cxn ang="0">
                      <a:pos x="66" y="178"/>
                    </a:cxn>
                    <a:cxn ang="0">
                      <a:pos x="85" y="182"/>
                    </a:cxn>
                    <a:cxn ang="0">
                      <a:pos x="106" y="182"/>
                    </a:cxn>
                    <a:cxn ang="0">
                      <a:pos x="123" y="178"/>
                    </a:cxn>
                    <a:cxn ang="0">
                      <a:pos x="150" y="167"/>
                    </a:cxn>
                    <a:cxn ang="0">
                      <a:pos x="176" y="140"/>
                    </a:cxn>
                    <a:cxn ang="0">
                      <a:pos x="188" y="116"/>
                    </a:cxn>
                    <a:cxn ang="0">
                      <a:pos x="192" y="97"/>
                    </a:cxn>
                  </a:cxnLst>
                  <a:rect l="0" t="0" r="r" b="b"/>
                  <a:pathLst>
                    <a:path w="192" h="184">
                      <a:moveTo>
                        <a:pt x="192" y="87"/>
                      </a:moveTo>
                      <a:lnTo>
                        <a:pt x="192" y="72"/>
                      </a:lnTo>
                      <a:lnTo>
                        <a:pt x="188" y="59"/>
                      </a:lnTo>
                      <a:lnTo>
                        <a:pt x="184" y="46"/>
                      </a:lnTo>
                      <a:lnTo>
                        <a:pt x="176" y="34"/>
                      </a:lnTo>
                      <a:lnTo>
                        <a:pt x="169" y="25"/>
                      </a:lnTo>
                      <a:lnTo>
                        <a:pt x="159" y="15"/>
                      </a:lnTo>
                      <a:lnTo>
                        <a:pt x="148" y="6"/>
                      </a:lnTo>
                      <a:lnTo>
                        <a:pt x="137" y="0"/>
                      </a:lnTo>
                      <a:lnTo>
                        <a:pt x="135" y="2"/>
                      </a:lnTo>
                      <a:lnTo>
                        <a:pt x="133" y="2"/>
                      </a:lnTo>
                      <a:lnTo>
                        <a:pt x="144" y="10"/>
                      </a:lnTo>
                      <a:lnTo>
                        <a:pt x="156" y="17"/>
                      </a:lnTo>
                      <a:lnTo>
                        <a:pt x="163" y="27"/>
                      </a:lnTo>
                      <a:lnTo>
                        <a:pt x="173" y="36"/>
                      </a:lnTo>
                      <a:lnTo>
                        <a:pt x="178" y="48"/>
                      </a:lnTo>
                      <a:lnTo>
                        <a:pt x="184" y="61"/>
                      </a:lnTo>
                      <a:lnTo>
                        <a:pt x="186" y="74"/>
                      </a:lnTo>
                      <a:lnTo>
                        <a:pt x="188" y="87"/>
                      </a:lnTo>
                      <a:lnTo>
                        <a:pt x="186" y="106"/>
                      </a:lnTo>
                      <a:lnTo>
                        <a:pt x="180" y="123"/>
                      </a:lnTo>
                      <a:lnTo>
                        <a:pt x="173" y="139"/>
                      </a:lnTo>
                      <a:lnTo>
                        <a:pt x="161" y="152"/>
                      </a:lnTo>
                      <a:lnTo>
                        <a:pt x="146" y="163"/>
                      </a:lnTo>
                      <a:lnTo>
                        <a:pt x="131" y="171"/>
                      </a:lnTo>
                      <a:lnTo>
                        <a:pt x="114" y="176"/>
                      </a:lnTo>
                      <a:lnTo>
                        <a:pt x="95" y="178"/>
                      </a:lnTo>
                      <a:lnTo>
                        <a:pt x="78" y="176"/>
                      </a:lnTo>
                      <a:lnTo>
                        <a:pt x="61" y="171"/>
                      </a:lnTo>
                      <a:lnTo>
                        <a:pt x="44" y="163"/>
                      </a:lnTo>
                      <a:lnTo>
                        <a:pt x="30" y="152"/>
                      </a:lnTo>
                      <a:lnTo>
                        <a:pt x="19" y="139"/>
                      </a:lnTo>
                      <a:lnTo>
                        <a:pt x="11" y="123"/>
                      </a:lnTo>
                      <a:lnTo>
                        <a:pt x="6" y="106"/>
                      </a:lnTo>
                      <a:lnTo>
                        <a:pt x="4" y="87"/>
                      </a:lnTo>
                      <a:lnTo>
                        <a:pt x="6" y="68"/>
                      </a:lnTo>
                      <a:lnTo>
                        <a:pt x="11" y="51"/>
                      </a:lnTo>
                      <a:lnTo>
                        <a:pt x="8" y="51"/>
                      </a:lnTo>
                      <a:lnTo>
                        <a:pt x="6" y="51"/>
                      </a:lnTo>
                      <a:lnTo>
                        <a:pt x="0" y="68"/>
                      </a:lnTo>
                      <a:lnTo>
                        <a:pt x="0" y="87"/>
                      </a:lnTo>
                      <a:lnTo>
                        <a:pt x="0" y="97"/>
                      </a:lnTo>
                      <a:lnTo>
                        <a:pt x="2" y="106"/>
                      </a:lnTo>
                      <a:lnTo>
                        <a:pt x="4" y="116"/>
                      </a:lnTo>
                      <a:lnTo>
                        <a:pt x="8" y="125"/>
                      </a:lnTo>
                      <a:lnTo>
                        <a:pt x="15" y="140"/>
                      </a:lnTo>
                      <a:lnTo>
                        <a:pt x="27" y="156"/>
                      </a:lnTo>
                      <a:lnTo>
                        <a:pt x="42" y="167"/>
                      </a:lnTo>
                      <a:lnTo>
                        <a:pt x="59" y="176"/>
                      </a:lnTo>
                      <a:lnTo>
                        <a:pt x="66" y="178"/>
                      </a:lnTo>
                      <a:lnTo>
                        <a:pt x="76" y="182"/>
                      </a:lnTo>
                      <a:lnTo>
                        <a:pt x="85" y="182"/>
                      </a:lnTo>
                      <a:lnTo>
                        <a:pt x="95" y="184"/>
                      </a:lnTo>
                      <a:lnTo>
                        <a:pt x="106" y="182"/>
                      </a:lnTo>
                      <a:lnTo>
                        <a:pt x="116" y="182"/>
                      </a:lnTo>
                      <a:lnTo>
                        <a:pt x="123" y="178"/>
                      </a:lnTo>
                      <a:lnTo>
                        <a:pt x="133" y="176"/>
                      </a:lnTo>
                      <a:lnTo>
                        <a:pt x="150" y="167"/>
                      </a:lnTo>
                      <a:lnTo>
                        <a:pt x="163" y="156"/>
                      </a:lnTo>
                      <a:lnTo>
                        <a:pt x="176" y="140"/>
                      </a:lnTo>
                      <a:lnTo>
                        <a:pt x="184" y="125"/>
                      </a:lnTo>
                      <a:lnTo>
                        <a:pt x="188" y="116"/>
                      </a:lnTo>
                      <a:lnTo>
                        <a:pt x="190" y="106"/>
                      </a:lnTo>
                      <a:lnTo>
                        <a:pt x="192" y="97"/>
                      </a:lnTo>
                      <a:lnTo>
                        <a:pt x="192" y="87"/>
                      </a:lnTo>
                      <a:close/>
                    </a:path>
                  </a:pathLst>
                </a:custGeom>
                <a:solidFill>
                  <a:srgbClr val="EAEAF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855" name="Freeform 719"/>
                <p:cNvSpPr>
                  <a:spLocks/>
                </p:cNvSpPr>
                <p:nvPr/>
              </p:nvSpPr>
              <p:spPr bwMode="auto">
                <a:xfrm>
                  <a:off x="1745" y="2187"/>
                  <a:ext cx="188" cy="180"/>
                </a:xfrm>
                <a:custGeom>
                  <a:avLst/>
                  <a:gdLst/>
                  <a:ahLst/>
                  <a:cxnLst>
                    <a:cxn ang="0">
                      <a:pos x="188" y="85"/>
                    </a:cxn>
                    <a:cxn ang="0">
                      <a:pos x="186" y="70"/>
                    </a:cxn>
                    <a:cxn ang="0">
                      <a:pos x="184" y="57"/>
                    </a:cxn>
                    <a:cxn ang="0">
                      <a:pos x="178" y="46"/>
                    </a:cxn>
                    <a:cxn ang="0">
                      <a:pos x="173" y="34"/>
                    </a:cxn>
                    <a:cxn ang="0">
                      <a:pos x="165" y="23"/>
                    </a:cxn>
                    <a:cxn ang="0">
                      <a:pos x="155" y="13"/>
                    </a:cxn>
                    <a:cxn ang="0">
                      <a:pos x="144" y="6"/>
                    </a:cxn>
                    <a:cxn ang="0">
                      <a:pos x="133" y="0"/>
                    </a:cxn>
                    <a:cxn ang="0">
                      <a:pos x="131" y="0"/>
                    </a:cxn>
                    <a:cxn ang="0">
                      <a:pos x="129" y="2"/>
                    </a:cxn>
                    <a:cxn ang="0">
                      <a:pos x="140" y="8"/>
                    </a:cxn>
                    <a:cxn ang="0">
                      <a:pos x="150" y="15"/>
                    </a:cxn>
                    <a:cxn ang="0">
                      <a:pos x="159" y="25"/>
                    </a:cxn>
                    <a:cxn ang="0">
                      <a:pos x="167" y="34"/>
                    </a:cxn>
                    <a:cxn ang="0">
                      <a:pos x="174" y="46"/>
                    </a:cxn>
                    <a:cxn ang="0">
                      <a:pos x="178" y="59"/>
                    </a:cxn>
                    <a:cxn ang="0">
                      <a:pos x="182" y="72"/>
                    </a:cxn>
                    <a:cxn ang="0">
                      <a:pos x="184" y="85"/>
                    </a:cxn>
                    <a:cxn ang="0">
                      <a:pos x="182" y="102"/>
                    </a:cxn>
                    <a:cxn ang="0">
                      <a:pos x="176" y="119"/>
                    </a:cxn>
                    <a:cxn ang="0">
                      <a:pos x="169" y="135"/>
                    </a:cxn>
                    <a:cxn ang="0">
                      <a:pos x="157" y="148"/>
                    </a:cxn>
                    <a:cxn ang="0">
                      <a:pos x="144" y="159"/>
                    </a:cxn>
                    <a:cxn ang="0">
                      <a:pos x="129" y="167"/>
                    </a:cxn>
                    <a:cxn ang="0">
                      <a:pos x="112" y="173"/>
                    </a:cxn>
                    <a:cxn ang="0">
                      <a:pos x="93" y="174"/>
                    </a:cxn>
                    <a:cxn ang="0">
                      <a:pos x="76" y="173"/>
                    </a:cxn>
                    <a:cxn ang="0">
                      <a:pos x="59" y="167"/>
                    </a:cxn>
                    <a:cxn ang="0">
                      <a:pos x="44" y="159"/>
                    </a:cxn>
                    <a:cxn ang="0">
                      <a:pos x="30" y="148"/>
                    </a:cxn>
                    <a:cxn ang="0">
                      <a:pos x="19" y="135"/>
                    </a:cxn>
                    <a:cxn ang="0">
                      <a:pos x="11" y="119"/>
                    </a:cxn>
                    <a:cxn ang="0">
                      <a:pos x="6" y="102"/>
                    </a:cxn>
                    <a:cxn ang="0">
                      <a:pos x="4" y="85"/>
                    </a:cxn>
                    <a:cxn ang="0">
                      <a:pos x="4" y="76"/>
                    </a:cxn>
                    <a:cxn ang="0">
                      <a:pos x="6" y="66"/>
                    </a:cxn>
                    <a:cxn ang="0">
                      <a:pos x="8" y="57"/>
                    </a:cxn>
                    <a:cxn ang="0">
                      <a:pos x="11" y="49"/>
                    </a:cxn>
                    <a:cxn ang="0">
                      <a:pos x="9" y="49"/>
                    </a:cxn>
                    <a:cxn ang="0">
                      <a:pos x="6" y="49"/>
                    </a:cxn>
                    <a:cxn ang="0">
                      <a:pos x="2" y="66"/>
                    </a:cxn>
                    <a:cxn ang="0">
                      <a:pos x="0" y="85"/>
                    </a:cxn>
                    <a:cxn ang="0">
                      <a:pos x="2" y="104"/>
                    </a:cxn>
                    <a:cxn ang="0">
                      <a:pos x="8" y="121"/>
                    </a:cxn>
                    <a:cxn ang="0">
                      <a:pos x="15" y="138"/>
                    </a:cxn>
                    <a:cxn ang="0">
                      <a:pos x="26" y="152"/>
                    </a:cxn>
                    <a:cxn ang="0">
                      <a:pos x="42" y="163"/>
                    </a:cxn>
                    <a:cxn ang="0">
                      <a:pos x="57" y="173"/>
                    </a:cxn>
                    <a:cxn ang="0">
                      <a:pos x="74" y="176"/>
                    </a:cxn>
                    <a:cxn ang="0">
                      <a:pos x="93" y="180"/>
                    </a:cxn>
                    <a:cxn ang="0">
                      <a:pos x="112" y="176"/>
                    </a:cxn>
                    <a:cxn ang="0">
                      <a:pos x="131" y="173"/>
                    </a:cxn>
                    <a:cxn ang="0">
                      <a:pos x="146" y="163"/>
                    </a:cxn>
                    <a:cxn ang="0">
                      <a:pos x="159" y="152"/>
                    </a:cxn>
                    <a:cxn ang="0">
                      <a:pos x="173" y="138"/>
                    </a:cxn>
                    <a:cxn ang="0">
                      <a:pos x="180" y="121"/>
                    </a:cxn>
                    <a:cxn ang="0">
                      <a:pos x="186" y="104"/>
                    </a:cxn>
                    <a:cxn ang="0">
                      <a:pos x="188" y="85"/>
                    </a:cxn>
                  </a:cxnLst>
                  <a:rect l="0" t="0" r="r" b="b"/>
                  <a:pathLst>
                    <a:path w="188" h="180">
                      <a:moveTo>
                        <a:pt x="188" y="85"/>
                      </a:moveTo>
                      <a:lnTo>
                        <a:pt x="186" y="70"/>
                      </a:lnTo>
                      <a:lnTo>
                        <a:pt x="184" y="57"/>
                      </a:lnTo>
                      <a:lnTo>
                        <a:pt x="178" y="46"/>
                      </a:lnTo>
                      <a:lnTo>
                        <a:pt x="173" y="34"/>
                      </a:lnTo>
                      <a:lnTo>
                        <a:pt x="165" y="23"/>
                      </a:lnTo>
                      <a:lnTo>
                        <a:pt x="155" y="13"/>
                      </a:lnTo>
                      <a:lnTo>
                        <a:pt x="144" y="6"/>
                      </a:lnTo>
                      <a:lnTo>
                        <a:pt x="133" y="0"/>
                      </a:lnTo>
                      <a:lnTo>
                        <a:pt x="131" y="0"/>
                      </a:lnTo>
                      <a:lnTo>
                        <a:pt x="129" y="2"/>
                      </a:lnTo>
                      <a:lnTo>
                        <a:pt x="140" y="8"/>
                      </a:lnTo>
                      <a:lnTo>
                        <a:pt x="150" y="15"/>
                      </a:lnTo>
                      <a:lnTo>
                        <a:pt x="159" y="25"/>
                      </a:lnTo>
                      <a:lnTo>
                        <a:pt x="167" y="34"/>
                      </a:lnTo>
                      <a:lnTo>
                        <a:pt x="174" y="46"/>
                      </a:lnTo>
                      <a:lnTo>
                        <a:pt x="178" y="59"/>
                      </a:lnTo>
                      <a:lnTo>
                        <a:pt x="182" y="72"/>
                      </a:lnTo>
                      <a:lnTo>
                        <a:pt x="184" y="85"/>
                      </a:lnTo>
                      <a:lnTo>
                        <a:pt x="182" y="102"/>
                      </a:lnTo>
                      <a:lnTo>
                        <a:pt x="176" y="119"/>
                      </a:lnTo>
                      <a:lnTo>
                        <a:pt x="169" y="135"/>
                      </a:lnTo>
                      <a:lnTo>
                        <a:pt x="157" y="148"/>
                      </a:lnTo>
                      <a:lnTo>
                        <a:pt x="144" y="159"/>
                      </a:lnTo>
                      <a:lnTo>
                        <a:pt x="129" y="167"/>
                      </a:lnTo>
                      <a:lnTo>
                        <a:pt x="112" y="173"/>
                      </a:lnTo>
                      <a:lnTo>
                        <a:pt x="93" y="174"/>
                      </a:lnTo>
                      <a:lnTo>
                        <a:pt x="76" y="173"/>
                      </a:lnTo>
                      <a:lnTo>
                        <a:pt x="59" y="167"/>
                      </a:lnTo>
                      <a:lnTo>
                        <a:pt x="44" y="159"/>
                      </a:lnTo>
                      <a:lnTo>
                        <a:pt x="30" y="148"/>
                      </a:lnTo>
                      <a:lnTo>
                        <a:pt x="19" y="135"/>
                      </a:lnTo>
                      <a:lnTo>
                        <a:pt x="11" y="119"/>
                      </a:lnTo>
                      <a:lnTo>
                        <a:pt x="6" y="102"/>
                      </a:lnTo>
                      <a:lnTo>
                        <a:pt x="4" y="85"/>
                      </a:lnTo>
                      <a:lnTo>
                        <a:pt x="4" y="76"/>
                      </a:lnTo>
                      <a:lnTo>
                        <a:pt x="6" y="66"/>
                      </a:lnTo>
                      <a:lnTo>
                        <a:pt x="8" y="57"/>
                      </a:lnTo>
                      <a:lnTo>
                        <a:pt x="11" y="49"/>
                      </a:lnTo>
                      <a:lnTo>
                        <a:pt x="9" y="49"/>
                      </a:lnTo>
                      <a:lnTo>
                        <a:pt x="6" y="49"/>
                      </a:lnTo>
                      <a:lnTo>
                        <a:pt x="2" y="66"/>
                      </a:lnTo>
                      <a:lnTo>
                        <a:pt x="0" y="85"/>
                      </a:lnTo>
                      <a:lnTo>
                        <a:pt x="2" y="104"/>
                      </a:lnTo>
                      <a:lnTo>
                        <a:pt x="8" y="121"/>
                      </a:lnTo>
                      <a:lnTo>
                        <a:pt x="15" y="138"/>
                      </a:lnTo>
                      <a:lnTo>
                        <a:pt x="26" y="152"/>
                      </a:lnTo>
                      <a:lnTo>
                        <a:pt x="42" y="163"/>
                      </a:lnTo>
                      <a:lnTo>
                        <a:pt x="57" y="173"/>
                      </a:lnTo>
                      <a:lnTo>
                        <a:pt x="74" y="176"/>
                      </a:lnTo>
                      <a:lnTo>
                        <a:pt x="93" y="180"/>
                      </a:lnTo>
                      <a:lnTo>
                        <a:pt x="112" y="176"/>
                      </a:lnTo>
                      <a:lnTo>
                        <a:pt x="131" y="173"/>
                      </a:lnTo>
                      <a:lnTo>
                        <a:pt x="146" y="163"/>
                      </a:lnTo>
                      <a:lnTo>
                        <a:pt x="159" y="152"/>
                      </a:lnTo>
                      <a:lnTo>
                        <a:pt x="173" y="138"/>
                      </a:lnTo>
                      <a:lnTo>
                        <a:pt x="180" y="121"/>
                      </a:lnTo>
                      <a:lnTo>
                        <a:pt x="186" y="104"/>
                      </a:lnTo>
                      <a:lnTo>
                        <a:pt x="188" y="85"/>
                      </a:lnTo>
                      <a:close/>
                    </a:path>
                  </a:pathLst>
                </a:custGeom>
                <a:solidFill>
                  <a:srgbClr val="EAEAF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856" name="Freeform 720"/>
                <p:cNvSpPr>
                  <a:spLocks/>
                </p:cNvSpPr>
                <p:nvPr/>
              </p:nvSpPr>
              <p:spPr bwMode="auto">
                <a:xfrm>
                  <a:off x="1747" y="2187"/>
                  <a:ext cx="184" cy="176"/>
                </a:xfrm>
                <a:custGeom>
                  <a:avLst/>
                  <a:gdLst/>
                  <a:ahLst/>
                  <a:cxnLst>
                    <a:cxn ang="0">
                      <a:pos x="184" y="85"/>
                    </a:cxn>
                    <a:cxn ang="0">
                      <a:pos x="182" y="72"/>
                    </a:cxn>
                    <a:cxn ang="0">
                      <a:pos x="180" y="59"/>
                    </a:cxn>
                    <a:cxn ang="0">
                      <a:pos x="174" y="46"/>
                    </a:cxn>
                    <a:cxn ang="0">
                      <a:pos x="169" y="34"/>
                    </a:cxn>
                    <a:cxn ang="0">
                      <a:pos x="159" y="25"/>
                    </a:cxn>
                    <a:cxn ang="0">
                      <a:pos x="152" y="15"/>
                    </a:cxn>
                    <a:cxn ang="0">
                      <a:pos x="140" y="8"/>
                    </a:cxn>
                    <a:cxn ang="0">
                      <a:pos x="129" y="0"/>
                    </a:cxn>
                    <a:cxn ang="0">
                      <a:pos x="127" y="2"/>
                    </a:cxn>
                    <a:cxn ang="0">
                      <a:pos x="123" y="4"/>
                    </a:cxn>
                    <a:cxn ang="0">
                      <a:pos x="136" y="10"/>
                    </a:cxn>
                    <a:cxn ang="0">
                      <a:pos x="146" y="17"/>
                    </a:cxn>
                    <a:cxn ang="0">
                      <a:pos x="155" y="27"/>
                    </a:cxn>
                    <a:cxn ang="0">
                      <a:pos x="163" y="36"/>
                    </a:cxn>
                    <a:cxn ang="0">
                      <a:pos x="171" y="47"/>
                    </a:cxn>
                    <a:cxn ang="0">
                      <a:pos x="174" y="59"/>
                    </a:cxn>
                    <a:cxn ang="0">
                      <a:pos x="178" y="72"/>
                    </a:cxn>
                    <a:cxn ang="0">
                      <a:pos x="178" y="85"/>
                    </a:cxn>
                    <a:cxn ang="0">
                      <a:pos x="176" y="102"/>
                    </a:cxn>
                    <a:cxn ang="0">
                      <a:pos x="172" y="119"/>
                    </a:cxn>
                    <a:cxn ang="0">
                      <a:pos x="165" y="135"/>
                    </a:cxn>
                    <a:cxn ang="0">
                      <a:pos x="153" y="146"/>
                    </a:cxn>
                    <a:cxn ang="0">
                      <a:pos x="140" y="157"/>
                    </a:cxn>
                    <a:cxn ang="0">
                      <a:pos x="125" y="165"/>
                    </a:cxn>
                    <a:cxn ang="0">
                      <a:pos x="110" y="171"/>
                    </a:cxn>
                    <a:cxn ang="0">
                      <a:pos x="91" y="173"/>
                    </a:cxn>
                    <a:cxn ang="0">
                      <a:pos x="74" y="171"/>
                    </a:cxn>
                    <a:cxn ang="0">
                      <a:pos x="57" y="165"/>
                    </a:cxn>
                    <a:cxn ang="0">
                      <a:pos x="43" y="157"/>
                    </a:cxn>
                    <a:cxn ang="0">
                      <a:pos x="30" y="146"/>
                    </a:cxn>
                    <a:cxn ang="0">
                      <a:pos x="19" y="135"/>
                    </a:cxn>
                    <a:cxn ang="0">
                      <a:pos x="11" y="119"/>
                    </a:cxn>
                    <a:cxn ang="0">
                      <a:pos x="6" y="102"/>
                    </a:cxn>
                    <a:cxn ang="0">
                      <a:pos x="4" y="85"/>
                    </a:cxn>
                    <a:cxn ang="0">
                      <a:pos x="6" y="76"/>
                    </a:cxn>
                    <a:cxn ang="0">
                      <a:pos x="6" y="66"/>
                    </a:cxn>
                    <a:cxn ang="0">
                      <a:pos x="9" y="57"/>
                    </a:cxn>
                    <a:cxn ang="0">
                      <a:pos x="13" y="47"/>
                    </a:cxn>
                    <a:cxn ang="0">
                      <a:pos x="9" y="49"/>
                    </a:cxn>
                    <a:cxn ang="0">
                      <a:pos x="7" y="49"/>
                    </a:cxn>
                    <a:cxn ang="0">
                      <a:pos x="2" y="66"/>
                    </a:cxn>
                    <a:cxn ang="0">
                      <a:pos x="0" y="85"/>
                    </a:cxn>
                    <a:cxn ang="0">
                      <a:pos x="2" y="104"/>
                    </a:cxn>
                    <a:cxn ang="0">
                      <a:pos x="7" y="121"/>
                    </a:cxn>
                    <a:cxn ang="0">
                      <a:pos x="15" y="137"/>
                    </a:cxn>
                    <a:cxn ang="0">
                      <a:pos x="26" y="150"/>
                    </a:cxn>
                    <a:cxn ang="0">
                      <a:pos x="40" y="161"/>
                    </a:cxn>
                    <a:cxn ang="0">
                      <a:pos x="57" y="169"/>
                    </a:cxn>
                    <a:cxn ang="0">
                      <a:pos x="74" y="174"/>
                    </a:cxn>
                    <a:cxn ang="0">
                      <a:pos x="91" y="176"/>
                    </a:cxn>
                    <a:cxn ang="0">
                      <a:pos x="110" y="174"/>
                    </a:cxn>
                    <a:cxn ang="0">
                      <a:pos x="127" y="169"/>
                    </a:cxn>
                    <a:cxn ang="0">
                      <a:pos x="142" y="161"/>
                    </a:cxn>
                    <a:cxn ang="0">
                      <a:pos x="157" y="150"/>
                    </a:cxn>
                    <a:cxn ang="0">
                      <a:pos x="169" y="137"/>
                    </a:cxn>
                    <a:cxn ang="0">
                      <a:pos x="176" y="121"/>
                    </a:cxn>
                    <a:cxn ang="0">
                      <a:pos x="182" y="104"/>
                    </a:cxn>
                    <a:cxn ang="0">
                      <a:pos x="184" y="85"/>
                    </a:cxn>
                  </a:cxnLst>
                  <a:rect l="0" t="0" r="r" b="b"/>
                  <a:pathLst>
                    <a:path w="184" h="176">
                      <a:moveTo>
                        <a:pt x="184" y="85"/>
                      </a:moveTo>
                      <a:lnTo>
                        <a:pt x="182" y="72"/>
                      </a:lnTo>
                      <a:lnTo>
                        <a:pt x="180" y="59"/>
                      </a:lnTo>
                      <a:lnTo>
                        <a:pt x="174" y="46"/>
                      </a:lnTo>
                      <a:lnTo>
                        <a:pt x="169" y="34"/>
                      </a:lnTo>
                      <a:lnTo>
                        <a:pt x="159" y="25"/>
                      </a:lnTo>
                      <a:lnTo>
                        <a:pt x="152" y="15"/>
                      </a:lnTo>
                      <a:lnTo>
                        <a:pt x="140" y="8"/>
                      </a:lnTo>
                      <a:lnTo>
                        <a:pt x="129" y="0"/>
                      </a:lnTo>
                      <a:lnTo>
                        <a:pt x="127" y="2"/>
                      </a:lnTo>
                      <a:lnTo>
                        <a:pt x="123" y="4"/>
                      </a:lnTo>
                      <a:lnTo>
                        <a:pt x="136" y="10"/>
                      </a:lnTo>
                      <a:lnTo>
                        <a:pt x="146" y="17"/>
                      </a:lnTo>
                      <a:lnTo>
                        <a:pt x="155" y="27"/>
                      </a:lnTo>
                      <a:lnTo>
                        <a:pt x="163" y="36"/>
                      </a:lnTo>
                      <a:lnTo>
                        <a:pt x="171" y="47"/>
                      </a:lnTo>
                      <a:lnTo>
                        <a:pt x="174" y="59"/>
                      </a:lnTo>
                      <a:lnTo>
                        <a:pt x="178" y="72"/>
                      </a:lnTo>
                      <a:lnTo>
                        <a:pt x="178" y="85"/>
                      </a:lnTo>
                      <a:lnTo>
                        <a:pt x="176" y="102"/>
                      </a:lnTo>
                      <a:lnTo>
                        <a:pt x="172" y="119"/>
                      </a:lnTo>
                      <a:lnTo>
                        <a:pt x="165" y="135"/>
                      </a:lnTo>
                      <a:lnTo>
                        <a:pt x="153" y="146"/>
                      </a:lnTo>
                      <a:lnTo>
                        <a:pt x="140" y="157"/>
                      </a:lnTo>
                      <a:lnTo>
                        <a:pt x="125" y="165"/>
                      </a:lnTo>
                      <a:lnTo>
                        <a:pt x="110" y="171"/>
                      </a:lnTo>
                      <a:lnTo>
                        <a:pt x="91" y="173"/>
                      </a:lnTo>
                      <a:lnTo>
                        <a:pt x="74" y="171"/>
                      </a:lnTo>
                      <a:lnTo>
                        <a:pt x="57" y="165"/>
                      </a:lnTo>
                      <a:lnTo>
                        <a:pt x="43" y="157"/>
                      </a:lnTo>
                      <a:lnTo>
                        <a:pt x="30" y="146"/>
                      </a:lnTo>
                      <a:lnTo>
                        <a:pt x="19" y="135"/>
                      </a:lnTo>
                      <a:lnTo>
                        <a:pt x="11" y="119"/>
                      </a:lnTo>
                      <a:lnTo>
                        <a:pt x="6" y="102"/>
                      </a:lnTo>
                      <a:lnTo>
                        <a:pt x="4" y="85"/>
                      </a:lnTo>
                      <a:lnTo>
                        <a:pt x="6" y="76"/>
                      </a:lnTo>
                      <a:lnTo>
                        <a:pt x="6" y="66"/>
                      </a:lnTo>
                      <a:lnTo>
                        <a:pt x="9" y="57"/>
                      </a:lnTo>
                      <a:lnTo>
                        <a:pt x="13" y="47"/>
                      </a:lnTo>
                      <a:lnTo>
                        <a:pt x="9" y="49"/>
                      </a:lnTo>
                      <a:lnTo>
                        <a:pt x="7" y="49"/>
                      </a:lnTo>
                      <a:lnTo>
                        <a:pt x="2" y="66"/>
                      </a:lnTo>
                      <a:lnTo>
                        <a:pt x="0" y="85"/>
                      </a:lnTo>
                      <a:lnTo>
                        <a:pt x="2" y="104"/>
                      </a:lnTo>
                      <a:lnTo>
                        <a:pt x="7" y="121"/>
                      </a:lnTo>
                      <a:lnTo>
                        <a:pt x="15" y="137"/>
                      </a:lnTo>
                      <a:lnTo>
                        <a:pt x="26" y="150"/>
                      </a:lnTo>
                      <a:lnTo>
                        <a:pt x="40" y="161"/>
                      </a:lnTo>
                      <a:lnTo>
                        <a:pt x="57" y="169"/>
                      </a:lnTo>
                      <a:lnTo>
                        <a:pt x="74" y="174"/>
                      </a:lnTo>
                      <a:lnTo>
                        <a:pt x="91" y="176"/>
                      </a:lnTo>
                      <a:lnTo>
                        <a:pt x="110" y="174"/>
                      </a:lnTo>
                      <a:lnTo>
                        <a:pt x="127" y="169"/>
                      </a:lnTo>
                      <a:lnTo>
                        <a:pt x="142" y="161"/>
                      </a:lnTo>
                      <a:lnTo>
                        <a:pt x="157" y="150"/>
                      </a:lnTo>
                      <a:lnTo>
                        <a:pt x="169" y="137"/>
                      </a:lnTo>
                      <a:lnTo>
                        <a:pt x="176" y="121"/>
                      </a:lnTo>
                      <a:lnTo>
                        <a:pt x="182" y="104"/>
                      </a:lnTo>
                      <a:lnTo>
                        <a:pt x="184" y="85"/>
                      </a:lnTo>
                      <a:close/>
                    </a:path>
                  </a:pathLst>
                </a:custGeom>
                <a:solidFill>
                  <a:srgbClr val="EAEBF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857" name="Freeform 721"/>
                <p:cNvSpPr>
                  <a:spLocks/>
                </p:cNvSpPr>
                <p:nvPr/>
              </p:nvSpPr>
              <p:spPr bwMode="auto">
                <a:xfrm>
                  <a:off x="1749" y="2189"/>
                  <a:ext cx="180" cy="172"/>
                </a:xfrm>
                <a:custGeom>
                  <a:avLst/>
                  <a:gdLst/>
                  <a:ahLst/>
                  <a:cxnLst>
                    <a:cxn ang="0">
                      <a:pos x="180" y="83"/>
                    </a:cxn>
                    <a:cxn ang="0">
                      <a:pos x="178" y="70"/>
                    </a:cxn>
                    <a:cxn ang="0">
                      <a:pos x="174" y="57"/>
                    </a:cxn>
                    <a:cxn ang="0">
                      <a:pos x="170" y="44"/>
                    </a:cxn>
                    <a:cxn ang="0">
                      <a:pos x="163" y="32"/>
                    </a:cxn>
                    <a:cxn ang="0">
                      <a:pos x="155" y="23"/>
                    </a:cxn>
                    <a:cxn ang="0">
                      <a:pos x="146" y="13"/>
                    </a:cxn>
                    <a:cxn ang="0">
                      <a:pos x="136" y="6"/>
                    </a:cxn>
                    <a:cxn ang="0">
                      <a:pos x="125" y="0"/>
                    </a:cxn>
                    <a:cxn ang="0">
                      <a:pos x="121" y="2"/>
                    </a:cxn>
                    <a:cxn ang="0">
                      <a:pos x="119" y="4"/>
                    </a:cxn>
                    <a:cxn ang="0">
                      <a:pos x="131" y="9"/>
                    </a:cxn>
                    <a:cxn ang="0">
                      <a:pos x="142" y="17"/>
                    </a:cxn>
                    <a:cxn ang="0">
                      <a:pos x="151" y="25"/>
                    </a:cxn>
                    <a:cxn ang="0">
                      <a:pos x="159" y="34"/>
                    </a:cxn>
                    <a:cxn ang="0">
                      <a:pos x="165" y="45"/>
                    </a:cxn>
                    <a:cxn ang="0">
                      <a:pos x="170" y="57"/>
                    </a:cxn>
                    <a:cxn ang="0">
                      <a:pos x="174" y="70"/>
                    </a:cxn>
                    <a:cxn ang="0">
                      <a:pos x="174" y="83"/>
                    </a:cxn>
                    <a:cxn ang="0">
                      <a:pos x="172" y="100"/>
                    </a:cxn>
                    <a:cxn ang="0">
                      <a:pos x="169" y="116"/>
                    </a:cxn>
                    <a:cxn ang="0">
                      <a:pos x="161" y="131"/>
                    </a:cxn>
                    <a:cxn ang="0">
                      <a:pos x="150" y="144"/>
                    </a:cxn>
                    <a:cxn ang="0">
                      <a:pos x="136" y="154"/>
                    </a:cxn>
                    <a:cxn ang="0">
                      <a:pos x="123" y="161"/>
                    </a:cxn>
                    <a:cxn ang="0">
                      <a:pos x="106" y="167"/>
                    </a:cxn>
                    <a:cxn ang="0">
                      <a:pos x="89" y="169"/>
                    </a:cxn>
                    <a:cxn ang="0">
                      <a:pos x="72" y="167"/>
                    </a:cxn>
                    <a:cxn ang="0">
                      <a:pos x="57" y="161"/>
                    </a:cxn>
                    <a:cxn ang="0">
                      <a:pos x="41" y="154"/>
                    </a:cxn>
                    <a:cxn ang="0">
                      <a:pos x="30" y="144"/>
                    </a:cxn>
                    <a:cxn ang="0">
                      <a:pos x="19" y="131"/>
                    </a:cxn>
                    <a:cxn ang="0">
                      <a:pos x="11" y="116"/>
                    </a:cxn>
                    <a:cxn ang="0">
                      <a:pos x="5" y="100"/>
                    </a:cxn>
                    <a:cxn ang="0">
                      <a:pos x="5" y="83"/>
                    </a:cxn>
                    <a:cxn ang="0">
                      <a:pos x="5" y="74"/>
                    </a:cxn>
                    <a:cxn ang="0">
                      <a:pos x="7" y="64"/>
                    </a:cxn>
                    <a:cxn ang="0">
                      <a:pos x="9" y="55"/>
                    </a:cxn>
                    <a:cxn ang="0">
                      <a:pos x="13" y="45"/>
                    </a:cxn>
                    <a:cxn ang="0">
                      <a:pos x="11" y="45"/>
                    </a:cxn>
                    <a:cxn ang="0">
                      <a:pos x="7" y="47"/>
                    </a:cxn>
                    <a:cxn ang="0">
                      <a:pos x="4" y="55"/>
                    </a:cxn>
                    <a:cxn ang="0">
                      <a:pos x="2" y="64"/>
                    </a:cxn>
                    <a:cxn ang="0">
                      <a:pos x="0" y="74"/>
                    </a:cxn>
                    <a:cxn ang="0">
                      <a:pos x="0" y="83"/>
                    </a:cxn>
                    <a:cxn ang="0">
                      <a:pos x="2" y="100"/>
                    </a:cxn>
                    <a:cxn ang="0">
                      <a:pos x="7" y="117"/>
                    </a:cxn>
                    <a:cxn ang="0">
                      <a:pos x="15" y="133"/>
                    </a:cxn>
                    <a:cxn ang="0">
                      <a:pos x="26" y="146"/>
                    </a:cxn>
                    <a:cxn ang="0">
                      <a:pos x="40" y="157"/>
                    </a:cxn>
                    <a:cxn ang="0">
                      <a:pos x="55" y="165"/>
                    </a:cxn>
                    <a:cxn ang="0">
                      <a:pos x="72" y="171"/>
                    </a:cxn>
                    <a:cxn ang="0">
                      <a:pos x="89" y="172"/>
                    </a:cxn>
                    <a:cxn ang="0">
                      <a:pos x="108" y="171"/>
                    </a:cxn>
                    <a:cxn ang="0">
                      <a:pos x="125" y="165"/>
                    </a:cxn>
                    <a:cxn ang="0">
                      <a:pos x="140" y="157"/>
                    </a:cxn>
                    <a:cxn ang="0">
                      <a:pos x="153" y="146"/>
                    </a:cxn>
                    <a:cxn ang="0">
                      <a:pos x="165" y="133"/>
                    </a:cxn>
                    <a:cxn ang="0">
                      <a:pos x="172" y="117"/>
                    </a:cxn>
                    <a:cxn ang="0">
                      <a:pos x="178" y="100"/>
                    </a:cxn>
                    <a:cxn ang="0">
                      <a:pos x="180" y="83"/>
                    </a:cxn>
                  </a:cxnLst>
                  <a:rect l="0" t="0" r="r" b="b"/>
                  <a:pathLst>
                    <a:path w="180" h="172">
                      <a:moveTo>
                        <a:pt x="180" y="83"/>
                      </a:moveTo>
                      <a:lnTo>
                        <a:pt x="178" y="70"/>
                      </a:lnTo>
                      <a:lnTo>
                        <a:pt x="174" y="57"/>
                      </a:lnTo>
                      <a:lnTo>
                        <a:pt x="170" y="44"/>
                      </a:lnTo>
                      <a:lnTo>
                        <a:pt x="163" y="32"/>
                      </a:lnTo>
                      <a:lnTo>
                        <a:pt x="155" y="23"/>
                      </a:lnTo>
                      <a:lnTo>
                        <a:pt x="146" y="13"/>
                      </a:lnTo>
                      <a:lnTo>
                        <a:pt x="136" y="6"/>
                      </a:lnTo>
                      <a:lnTo>
                        <a:pt x="125" y="0"/>
                      </a:lnTo>
                      <a:lnTo>
                        <a:pt x="121" y="2"/>
                      </a:lnTo>
                      <a:lnTo>
                        <a:pt x="119" y="4"/>
                      </a:lnTo>
                      <a:lnTo>
                        <a:pt x="131" y="9"/>
                      </a:lnTo>
                      <a:lnTo>
                        <a:pt x="142" y="17"/>
                      </a:lnTo>
                      <a:lnTo>
                        <a:pt x="151" y="25"/>
                      </a:lnTo>
                      <a:lnTo>
                        <a:pt x="159" y="34"/>
                      </a:lnTo>
                      <a:lnTo>
                        <a:pt x="165" y="45"/>
                      </a:lnTo>
                      <a:lnTo>
                        <a:pt x="170" y="57"/>
                      </a:lnTo>
                      <a:lnTo>
                        <a:pt x="174" y="70"/>
                      </a:lnTo>
                      <a:lnTo>
                        <a:pt x="174" y="83"/>
                      </a:lnTo>
                      <a:lnTo>
                        <a:pt x="172" y="100"/>
                      </a:lnTo>
                      <a:lnTo>
                        <a:pt x="169" y="116"/>
                      </a:lnTo>
                      <a:lnTo>
                        <a:pt x="161" y="131"/>
                      </a:lnTo>
                      <a:lnTo>
                        <a:pt x="150" y="144"/>
                      </a:lnTo>
                      <a:lnTo>
                        <a:pt x="136" y="154"/>
                      </a:lnTo>
                      <a:lnTo>
                        <a:pt x="123" y="161"/>
                      </a:lnTo>
                      <a:lnTo>
                        <a:pt x="106" y="167"/>
                      </a:lnTo>
                      <a:lnTo>
                        <a:pt x="89" y="169"/>
                      </a:lnTo>
                      <a:lnTo>
                        <a:pt x="72" y="167"/>
                      </a:lnTo>
                      <a:lnTo>
                        <a:pt x="57" y="161"/>
                      </a:lnTo>
                      <a:lnTo>
                        <a:pt x="41" y="154"/>
                      </a:lnTo>
                      <a:lnTo>
                        <a:pt x="30" y="144"/>
                      </a:lnTo>
                      <a:lnTo>
                        <a:pt x="19" y="131"/>
                      </a:lnTo>
                      <a:lnTo>
                        <a:pt x="11" y="116"/>
                      </a:lnTo>
                      <a:lnTo>
                        <a:pt x="5" y="100"/>
                      </a:lnTo>
                      <a:lnTo>
                        <a:pt x="5" y="83"/>
                      </a:lnTo>
                      <a:lnTo>
                        <a:pt x="5" y="74"/>
                      </a:lnTo>
                      <a:lnTo>
                        <a:pt x="7" y="64"/>
                      </a:lnTo>
                      <a:lnTo>
                        <a:pt x="9" y="55"/>
                      </a:lnTo>
                      <a:lnTo>
                        <a:pt x="13" y="45"/>
                      </a:lnTo>
                      <a:lnTo>
                        <a:pt x="11" y="45"/>
                      </a:lnTo>
                      <a:lnTo>
                        <a:pt x="7" y="47"/>
                      </a:lnTo>
                      <a:lnTo>
                        <a:pt x="4" y="55"/>
                      </a:lnTo>
                      <a:lnTo>
                        <a:pt x="2" y="64"/>
                      </a:lnTo>
                      <a:lnTo>
                        <a:pt x="0" y="74"/>
                      </a:lnTo>
                      <a:lnTo>
                        <a:pt x="0" y="83"/>
                      </a:lnTo>
                      <a:lnTo>
                        <a:pt x="2" y="100"/>
                      </a:lnTo>
                      <a:lnTo>
                        <a:pt x="7" y="117"/>
                      </a:lnTo>
                      <a:lnTo>
                        <a:pt x="15" y="133"/>
                      </a:lnTo>
                      <a:lnTo>
                        <a:pt x="26" y="146"/>
                      </a:lnTo>
                      <a:lnTo>
                        <a:pt x="40" y="157"/>
                      </a:lnTo>
                      <a:lnTo>
                        <a:pt x="55" y="165"/>
                      </a:lnTo>
                      <a:lnTo>
                        <a:pt x="72" y="171"/>
                      </a:lnTo>
                      <a:lnTo>
                        <a:pt x="89" y="172"/>
                      </a:lnTo>
                      <a:lnTo>
                        <a:pt x="108" y="171"/>
                      </a:lnTo>
                      <a:lnTo>
                        <a:pt x="125" y="165"/>
                      </a:lnTo>
                      <a:lnTo>
                        <a:pt x="140" y="157"/>
                      </a:lnTo>
                      <a:lnTo>
                        <a:pt x="153" y="146"/>
                      </a:lnTo>
                      <a:lnTo>
                        <a:pt x="165" y="133"/>
                      </a:lnTo>
                      <a:lnTo>
                        <a:pt x="172" y="117"/>
                      </a:lnTo>
                      <a:lnTo>
                        <a:pt x="178" y="100"/>
                      </a:lnTo>
                      <a:lnTo>
                        <a:pt x="180" y="83"/>
                      </a:lnTo>
                      <a:close/>
                    </a:path>
                  </a:pathLst>
                </a:custGeom>
                <a:solidFill>
                  <a:srgbClr val="ECECF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858" name="Freeform 722"/>
                <p:cNvSpPr>
                  <a:spLocks/>
                </p:cNvSpPr>
                <p:nvPr/>
              </p:nvSpPr>
              <p:spPr bwMode="auto">
                <a:xfrm>
                  <a:off x="1751" y="2191"/>
                  <a:ext cx="174" cy="169"/>
                </a:xfrm>
                <a:custGeom>
                  <a:avLst/>
                  <a:gdLst/>
                  <a:ahLst/>
                  <a:cxnLst>
                    <a:cxn ang="0">
                      <a:pos x="174" y="81"/>
                    </a:cxn>
                    <a:cxn ang="0">
                      <a:pos x="174" y="68"/>
                    </a:cxn>
                    <a:cxn ang="0">
                      <a:pos x="170" y="55"/>
                    </a:cxn>
                    <a:cxn ang="0">
                      <a:pos x="167" y="43"/>
                    </a:cxn>
                    <a:cxn ang="0">
                      <a:pos x="159" y="32"/>
                    </a:cxn>
                    <a:cxn ang="0">
                      <a:pos x="151" y="23"/>
                    </a:cxn>
                    <a:cxn ang="0">
                      <a:pos x="142" y="13"/>
                    </a:cxn>
                    <a:cxn ang="0">
                      <a:pos x="132" y="6"/>
                    </a:cxn>
                    <a:cxn ang="0">
                      <a:pos x="119" y="0"/>
                    </a:cxn>
                    <a:cxn ang="0">
                      <a:pos x="117" y="2"/>
                    </a:cxn>
                    <a:cxn ang="0">
                      <a:pos x="115" y="4"/>
                    </a:cxn>
                    <a:cxn ang="0">
                      <a:pos x="127" y="7"/>
                    </a:cxn>
                    <a:cxn ang="0">
                      <a:pos x="138" y="15"/>
                    </a:cxn>
                    <a:cxn ang="0">
                      <a:pos x="148" y="23"/>
                    </a:cxn>
                    <a:cxn ang="0">
                      <a:pos x="155" y="32"/>
                    </a:cxn>
                    <a:cxn ang="0">
                      <a:pos x="161" y="43"/>
                    </a:cxn>
                    <a:cxn ang="0">
                      <a:pos x="167" y="55"/>
                    </a:cxn>
                    <a:cxn ang="0">
                      <a:pos x="168" y="68"/>
                    </a:cxn>
                    <a:cxn ang="0">
                      <a:pos x="170" y="81"/>
                    </a:cxn>
                    <a:cxn ang="0">
                      <a:pos x="168" y="98"/>
                    </a:cxn>
                    <a:cxn ang="0">
                      <a:pos x="165" y="114"/>
                    </a:cxn>
                    <a:cxn ang="0">
                      <a:pos x="155" y="127"/>
                    </a:cxn>
                    <a:cxn ang="0">
                      <a:pos x="146" y="140"/>
                    </a:cxn>
                    <a:cxn ang="0">
                      <a:pos x="134" y="150"/>
                    </a:cxn>
                    <a:cxn ang="0">
                      <a:pos x="119" y="157"/>
                    </a:cxn>
                    <a:cxn ang="0">
                      <a:pos x="104" y="163"/>
                    </a:cxn>
                    <a:cxn ang="0">
                      <a:pos x="87" y="163"/>
                    </a:cxn>
                    <a:cxn ang="0">
                      <a:pos x="72" y="163"/>
                    </a:cxn>
                    <a:cxn ang="0">
                      <a:pos x="55" y="157"/>
                    </a:cxn>
                    <a:cxn ang="0">
                      <a:pos x="41" y="150"/>
                    </a:cxn>
                    <a:cxn ang="0">
                      <a:pos x="30" y="140"/>
                    </a:cxn>
                    <a:cxn ang="0">
                      <a:pos x="19" y="127"/>
                    </a:cxn>
                    <a:cxn ang="0">
                      <a:pos x="11" y="114"/>
                    </a:cxn>
                    <a:cxn ang="0">
                      <a:pos x="7" y="98"/>
                    </a:cxn>
                    <a:cxn ang="0">
                      <a:pos x="5" y="81"/>
                    </a:cxn>
                    <a:cxn ang="0">
                      <a:pos x="5" y="72"/>
                    </a:cxn>
                    <a:cxn ang="0">
                      <a:pos x="7" y="61"/>
                    </a:cxn>
                    <a:cxn ang="0">
                      <a:pos x="11" y="51"/>
                    </a:cxn>
                    <a:cxn ang="0">
                      <a:pos x="15" y="43"/>
                    </a:cxn>
                    <a:cxn ang="0">
                      <a:pos x="11" y="43"/>
                    </a:cxn>
                    <a:cxn ang="0">
                      <a:pos x="9" y="43"/>
                    </a:cxn>
                    <a:cxn ang="0">
                      <a:pos x="5" y="53"/>
                    </a:cxn>
                    <a:cxn ang="0">
                      <a:pos x="2" y="62"/>
                    </a:cxn>
                    <a:cxn ang="0">
                      <a:pos x="2" y="72"/>
                    </a:cxn>
                    <a:cxn ang="0">
                      <a:pos x="0" y="81"/>
                    </a:cxn>
                    <a:cxn ang="0">
                      <a:pos x="2" y="98"/>
                    </a:cxn>
                    <a:cxn ang="0">
                      <a:pos x="7" y="115"/>
                    </a:cxn>
                    <a:cxn ang="0">
                      <a:pos x="15" y="131"/>
                    </a:cxn>
                    <a:cxn ang="0">
                      <a:pos x="26" y="142"/>
                    </a:cxn>
                    <a:cxn ang="0">
                      <a:pos x="39" y="153"/>
                    </a:cxn>
                    <a:cxn ang="0">
                      <a:pos x="53" y="161"/>
                    </a:cxn>
                    <a:cxn ang="0">
                      <a:pos x="70" y="167"/>
                    </a:cxn>
                    <a:cxn ang="0">
                      <a:pos x="87" y="169"/>
                    </a:cxn>
                    <a:cxn ang="0">
                      <a:pos x="106" y="167"/>
                    </a:cxn>
                    <a:cxn ang="0">
                      <a:pos x="121" y="161"/>
                    </a:cxn>
                    <a:cxn ang="0">
                      <a:pos x="136" y="153"/>
                    </a:cxn>
                    <a:cxn ang="0">
                      <a:pos x="149" y="142"/>
                    </a:cxn>
                    <a:cxn ang="0">
                      <a:pos x="161" y="131"/>
                    </a:cxn>
                    <a:cxn ang="0">
                      <a:pos x="168" y="115"/>
                    </a:cxn>
                    <a:cxn ang="0">
                      <a:pos x="172" y="98"/>
                    </a:cxn>
                    <a:cxn ang="0">
                      <a:pos x="174" y="81"/>
                    </a:cxn>
                  </a:cxnLst>
                  <a:rect l="0" t="0" r="r" b="b"/>
                  <a:pathLst>
                    <a:path w="174" h="169">
                      <a:moveTo>
                        <a:pt x="174" y="81"/>
                      </a:moveTo>
                      <a:lnTo>
                        <a:pt x="174" y="68"/>
                      </a:lnTo>
                      <a:lnTo>
                        <a:pt x="170" y="55"/>
                      </a:lnTo>
                      <a:lnTo>
                        <a:pt x="167" y="43"/>
                      </a:lnTo>
                      <a:lnTo>
                        <a:pt x="159" y="32"/>
                      </a:lnTo>
                      <a:lnTo>
                        <a:pt x="151" y="23"/>
                      </a:lnTo>
                      <a:lnTo>
                        <a:pt x="142" y="13"/>
                      </a:lnTo>
                      <a:lnTo>
                        <a:pt x="132" y="6"/>
                      </a:lnTo>
                      <a:lnTo>
                        <a:pt x="119" y="0"/>
                      </a:lnTo>
                      <a:lnTo>
                        <a:pt x="117" y="2"/>
                      </a:lnTo>
                      <a:lnTo>
                        <a:pt x="115" y="4"/>
                      </a:lnTo>
                      <a:lnTo>
                        <a:pt x="127" y="7"/>
                      </a:lnTo>
                      <a:lnTo>
                        <a:pt x="138" y="15"/>
                      </a:lnTo>
                      <a:lnTo>
                        <a:pt x="148" y="23"/>
                      </a:lnTo>
                      <a:lnTo>
                        <a:pt x="155" y="32"/>
                      </a:lnTo>
                      <a:lnTo>
                        <a:pt x="161" y="43"/>
                      </a:lnTo>
                      <a:lnTo>
                        <a:pt x="167" y="55"/>
                      </a:lnTo>
                      <a:lnTo>
                        <a:pt x="168" y="68"/>
                      </a:lnTo>
                      <a:lnTo>
                        <a:pt x="170" y="81"/>
                      </a:lnTo>
                      <a:lnTo>
                        <a:pt x="168" y="98"/>
                      </a:lnTo>
                      <a:lnTo>
                        <a:pt x="165" y="114"/>
                      </a:lnTo>
                      <a:lnTo>
                        <a:pt x="155" y="127"/>
                      </a:lnTo>
                      <a:lnTo>
                        <a:pt x="146" y="140"/>
                      </a:lnTo>
                      <a:lnTo>
                        <a:pt x="134" y="150"/>
                      </a:lnTo>
                      <a:lnTo>
                        <a:pt x="119" y="157"/>
                      </a:lnTo>
                      <a:lnTo>
                        <a:pt x="104" y="163"/>
                      </a:lnTo>
                      <a:lnTo>
                        <a:pt x="87" y="163"/>
                      </a:lnTo>
                      <a:lnTo>
                        <a:pt x="72" y="163"/>
                      </a:lnTo>
                      <a:lnTo>
                        <a:pt x="55" y="157"/>
                      </a:lnTo>
                      <a:lnTo>
                        <a:pt x="41" y="150"/>
                      </a:lnTo>
                      <a:lnTo>
                        <a:pt x="30" y="140"/>
                      </a:lnTo>
                      <a:lnTo>
                        <a:pt x="19" y="127"/>
                      </a:lnTo>
                      <a:lnTo>
                        <a:pt x="11" y="114"/>
                      </a:lnTo>
                      <a:lnTo>
                        <a:pt x="7" y="98"/>
                      </a:lnTo>
                      <a:lnTo>
                        <a:pt x="5" y="81"/>
                      </a:lnTo>
                      <a:lnTo>
                        <a:pt x="5" y="72"/>
                      </a:lnTo>
                      <a:lnTo>
                        <a:pt x="7" y="61"/>
                      </a:lnTo>
                      <a:lnTo>
                        <a:pt x="11" y="51"/>
                      </a:lnTo>
                      <a:lnTo>
                        <a:pt x="15" y="43"/>
                      </a:lnTo>
                      <a:lnTo>
                        <a:pt x="11" y="43"/>
                      </a:lnTo>
                      <a:lnTo>
                        <a:pt x="9" y="43"/>
                      </a:lnTo>
                      <a:lnTo>
                        <a:pt x="5" y="53"/>
                      </a:lnTo>
                      <a:lnTo>
                        <a:pt x="2" y="62"/>
                      </a:lnTo>
                      <a:lnTo>
                        <a:pt x="2" y="72"/>
                      </a:lnTo>
                      <a:lnTo>
                        <a:pt x="0" y="81"/>
                      </a:lnTo>
                      <a:lnTo>
                        <a:pt x="2" y="98"/>
                      </a:lnTo>
                      <a:lnTo>
                        <a:pt x="7" y="115"/>
                      </a:lnTo>
                      <a:lnTo>
                        <a:pt x="15" y="131"/>
                      </a:lnTo>
                      <a:lnTo>
                        <a:pt x="26" y="142"/>
                      </a:lnTo>
                      <a:lnTo>
                        <a:pt x="39" y="153"/>
                      </a:lnTo>
                      <a:lnTo>
                        <a:pt x="53" y="161"/>
                      </a:lnTo>
                      <a:lnTo>
                        <a:pt x="70" y="167"/>
                      </a:lnTo>
                      <a:lnTo>
                        <a:pt x="87" y="169"/>
                      </a:lnTo>
                      <a:lnTo>
                        <a:pt x="106" y="167"/>
                      </a:lnTo>
                      <a:lnTo>
                        <a:pt x="121" y="161"/>
                      </a:lnTo>
                      <a:lnTo>
                        <a:pt x="136" y="153"/>
                      </a:lnTo>
                      <a:lnTo>
                        <a:pt x="149" y="142"/>
                      </a:lnTo>
                      <a:lnTo>
                        <a:pt x="161" y="131"/>
                      </a:lnTo>
                      <a:lnTo>
                        <a:pt x="168" y="115"/>
                      </a:lnTo>
                      <a:lnTo>
                        <a:pt x="172" y="98"/>
                      </a:lnTo>
                      <a:lnTo>
                        <a:pt x="174" y="81"/>
                      </a:lnTo>
                      <a:close/>
                    </a:path>
                  </a:pathLst>
                </a:custGeom>
                <a:solidFill>
                  <a:srgbClr val="ECECF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859" name="Freeform 723"/>
                <p:cNvSpPr>
                  <a:spLocks/>
                </p:cNvSpPr>
                <p:nvPr/>
              </p:nvSpPr>
              <p:spPr bwMode="auto">
                <a:xfrm>
                  <a:off x="1754" y="2193"/>
                  <a:ext cx="169" cy="165"/>
                </a:xfrm>
                <a:custGeom>
                  <a:avLst/>
                  <a:gdLst/>
                  <a:ahLst/>
                  <a:cxnLst>
                    <a:cxn ang="0">
                      <a:pos x="169" y="79"/>
                    </a:cxn>
                    <a:cxn ang="0">
                      <a:pos x="169" y="66"/>
                    </a:cxn>
                    <a:cxn ang="0">
                      <a:pos x="165" y="53"/>
                    </a:cxn>
                    <a:cxn ang="0">
                      <a:pos x="160" y="41"/>
                    </a:cxn>
                    <a:cxn ang="0">
                      <a:pos x="154" y="30"/>
                    </a:cxn>
                    <a:cxn ang="0">
                      <a:pos x="146" y="21"/>
                    </a:cxn>
                    <a:cxn ang="0">
                      <a:pos x="137" y="13"/>
                    </a:cxn>
                    <a:cxn ang="0">
                      <a:pos x="126" y="5"/>
                    </a:cxn>
                    <a:cxn ang="0">
                      <a:pos x="114" y="0"/>
                    </a:cxn>
                    <a:cxn ang="0">
                      <a:pos x="112" y="2"/>
                    </a:cxn>
                    <a:cxn ang="0">
                      <a:pos x="110" y="4"/>
                    </a:cxn>
                    <a:cxn ang="0">
                      <a:pos x="122" y="7"/>
                    </a:cxn>
                    <a:cxn ang="0">
                      <a:pos x="131" y="15"/>
                    </a:cxn>
                    <a:cxn ang="0">
                      <a:pos x="141" y="22"/>
                    </a:cxn>
                    <a:cxn ang="0">
                      <a:pos x="150" y="32"/>
                    </a:cxn>
                    <a:cxn ang="0">
                      <a:pos x="156" y="41"/>
                    </a:cxn>
                    <a:cxn ang="0">
                      <a:pos x="162" y="53"/>
                    </a:cxn>
                    <a:cxn ang="0">
                      <a:pos x="164" y="66"/>
                    </a:cxn>
                    <a:cxn ang="0">
                      <a:pos x="165" y="79"/>
                    </a:cxn>
                    <a:cxn ang="0">
                      <a:pos x="164" y="95"/>
                    </a:cxn>
                    <a:cxn ang="0">
                      <a:pos x="158" y="110"/>
                    </a:cxn>
                    <a:cxn ang="0">
                      <a:pos x="150" y="125"/>
                    </a:cxn>
                    <a:cxn ang="0">
                      <a:pos x="141" y="136"/>
                    </a:cxn>
                    <a:cxn ang="0">
                      <a:pos x="129" y="146"/>
                    </a:cxn>
                    <a:cxn ang="0">
                      <a:pos x="116" y="153"/>
                    </a:cxn>
                    <a:cxn ang="0">
                      <a:pos x="101" y="157"/>
                    </a:cxn>
                    <a:cxn ang="0">
                      <a:pos x="84" y="159"/>
                    </a:cxn>
                    <a:cxn ang="0">
                      <a:pos x="69" y="157"/>
                    </a:cxn>
                    <a:cxn ang="0">
                      <a:pos x="54" y="153"/>
                    </a:cxn>
                    <a:cxn ang="0">
                      <a:pos x="40" y="146"/>
                    </a:cxn>
                    <a:cxn ang="0">
                      <a:pos x="27" y="136"/>
                    </a:cxn>
                    <a:cxn ang="0">
                      <a:pos x="17" y="125"/>
                    </a:cxn>
                    <a:cxn ang="0">
                      <a:pos x="10" y="110"/>
                    </a:cxn>
                    <a:cxn ang="0">
                      <a:pos x="6" y="95"/>
                    </a:cxn>
                    <a:cxn ang="0">
                      <a:pos x="4" y="79"/>
                    </a:cxn>
                    <a:cxn ang="0">
                      <a:pos x="4" y="68"/>
                    </a:cxn>
                    <a:cxn ang="0">
                      <a:pos x="6" y="59"/>
                    </a:cxn>
                    <a:cxn ang="0">
                      <a:pos x="10" y="49"/>
                    </a:cxn>
                    <a:cxn ang="0">
                      <a:pos x="14" y="40"/>
                    </a:cxn>
                    <a:cxn ang="0">
                      <a:pos x="12" y="41"/>
                    </a:cxn>
                    <a:cxn ang="0">
                      <a:pos x="8" y="41"/>
                    </a:cxn>
                    <a:cxn ang="0">
                      <a:pos x="4" y="51"/>
                    </a:cxn>
                    <a:cxn ang="0">
                      <a:pos x="2" y="60"/>
                    </a:cxn>
                    <a:cxn ang="0">
                      <a:pos x="0" y="70"/>
                    </a:cxn>
                    <a:cxn ang="0">
                      <a:pos x="0" y="79"/>
                    </a:cxn>
                    <a:cxn ang="0">
                      <a:pos x="0" y="96"/>
                    </a:cxn>
                    <a:cxn ang="0">
                      <a:pos x="6" y="112"/>
                    </a:cxn>
                    <a:cxn ang="0">
                      <a:pos x="14" y="127"/>
                    </a:cxn>
                    <a:cxn ang="0">
                      <a:pos x="25" y="140"/>
                    </a:cxn>
                    <a:cxn ang="0">
                      <a:pos x="36" y="150"/>
                    </a:cxn>
                    <a:cxn ang="0">
                      <a:pos x="52" y="157"/>
                    </a:cxn>
                    <a:cxn ang="0">
                      <a:pos x="67" y="163"/>
                    </a:cxn>
                    <a:cxn ang="0">
                      <a:pos x="84" y="165"/>
                    </a:cxn>
                    <a:cxn ang="0">
                      <a:pos x="101" y="163"/>
                    </a:cxn>
                    <a:cxn ang="0">
                      <a:pos x="118" y="157"/>
                    </a:cxn>
                    <a:cxn ang="0">
                      <a:pos x="131" y="150"/>
                    </a:cxn>
                    <a:cxn ang="0">
                      <a:pos x="145" y="140"/>
                    </a:cxn>
                    <a:cxn ang="0">
                      <a:pos x="156" y="127"/>
                    </a:cxn>
                    <a:cxn ang="0">
                      <a:pos x="164" y="112"/>
                    </a:cxn>
                    <a:cxn ang="0">
                      <a:pos x="167" y="96"/>
                    </a:cxn>
                    <a:cxn ang="0">
                      <a:pos x="169" y="79"/>
                    </a:cxn>
                  </a:cxnLst>
                  <a:rect l="0" t="0" r="r" b="b"/>
                  <a:pathLst>
                    <a:path w="169" h="165">
                      <a:moveTo>
                        <a:pt x="169" y="79"/>
                      </a:moveTo>
                      <a:lnTo>
                        <a:pt x="169" y="66"/>
                      </a:lnTo>
                      <a:lnTo>
                        <a:pt x="165" y="53"/>
                      </a:lnTo>
                      <a:lnTo>
                        <a:pt x="160" y="41"/>
                      </a:lnTo>
                      <a:lnTo>
                        <a:pt x="154" y="30"/>
                      </a:lnTo>
                      <a:lnTo>
                        <a:pt x="146" y="21"/>
                      </a:lnTo>
                      <a:lnTo>
                        <a:pt x="137" y="13"/>
                      </a:lnTo>
                      <a:lnTo>
                        <a:pt x="126" y="5"/>
                      </a:lnTo>
                      <a:lnTo>
                        <a:pt x="114" y="0"/>
                      </a:lnTo>
                      <a:lnTo>
                        <a:pt x="112" y="2"/>
                      </a:lnTo>
                      <a:lnTo>
                        <a:pt x="110" y="4"/>
                      </a:lnTo>
                      <a:lnTo>
                        <a:pt x="122" y="7"/>
                      </a:lnTo>
                      <a:lnTo>
                        <a:pt x="131" y="15"/>
                      </a:lnTo>
                      <a:lnTo>
                        <a:pt x="141" y="22"/>
                      </a:lnTo>
                      <a:lnTo>
                        <a:pt x="150" y="32"/>
                      </a:lnTo>
                      <a:lnTo>
                        <a:pt x="156" y="41"/>
                      </a:lnTo>
                      <a:lnTo>
                        <a:pt x="162" y="53"/>
                      </a:lnTo>
                      <a:lnTo>
                        <a:pt x="164" y="66"/>
                      </a:lnTo>
                      <a:lnTo>
                        <a:pt x="165" y="79"/>
                      </a:lnTo>
                      <a:lnTo>
                        <a:pt x="164" y="95"/>
                      </a:lnTo>
                      <a:lnTo>
                        <a:pt x="158" y="110"/>
                      </a:lnTo>
                      <a:lnTo>
                        <a:pt x="150" y="125"/>
                      </a:lnTo>
                      <a:lnTo>
                        <a:pt x="141" y="136"/>
                      </a:lnTo>
                      <a:lnTo>
                        <a:pt x="129" y="146"/>
                      </a:lnTo>
                      <a:lnTo>
                        <a:pt x="116" y="153"/>
                      </a:lnTo>
                      <a:lnTo>
                        <a:pt x="101" y="157"/>
                      </a:lnTo>
                      <a:lnTo>
                        <a:pt x="84" y="159"/>
                      </a:lnTo>
                      <a:lnTo>
                        <a:pt x="69" y="157"/>
                      </a:lnTo>
                      <a:lnTo>
                        <a:pt x="54" y="153"/>
                      </a:lnTo>
                      <a:lnTo>
                        <a:pt x="40" y="146"/>
                      </a:lnTo>
                      <a:lnTo>
                        <a:pt x="27" y="136"/>
                      </a:lnTo>
                      <a:lnTo>
                        <a:pt x="17" y="125"/>
                      </a:lnTo>
                      <a:lnTo>
                        <a:pt x="10" y="110"/>
                      </a:lnTo>
                      <a:lnTo>
                        <a:pt x="6" y="95"/>
                      </a:lnTo>
                      <a:lnTo>
                        <a:pt x="4" y="79"/>
                      </a:lnTo>
                      <a:lnTo>
                        <a:pt x="4" y="68"/>
                      </a:lnTo>
                      <a:lnTo>
                        <a:pt x="6" y="59"/>
                      </a:lnTo>
                      <a:lnTo>
                        <a:pt x="10" y="49"/>
                      </a:lnTo>
                      <a:lnTo>
                        <a:pt x="14" y="40"/>
                      </a:lnTo>
                      <a:lnTo>
                        <a:pt x="12" y="41"/>
                      </a:lnTo>
                      <a:lnTo>
                        <a:pt x="8" y="41"/>
                      </a:lnTo>
                      <a:lnTo>
                        <a:pt x="4" y="51"/>
                      </a:lnTo>
                      <a:lnTo>
                        <a:pt x="2" y="60"/>
                      </a:lnTo>
                      <a:lnTo>
                        <a:pt x="0" y="70"/>
                      </a:lnTo>
                      <a:lnTo>
                        <a:pt x="0" y="79"/>
                      </a:lnTo>
                      <a:lnTo>
                        <a:pt x="0" y="96"/>
                      </a:lnTo>
                      <a:lnTo>
                        <a:pt x="6" y="112"/>
                      </a:lnTo>
                      <a:lnTo>
                        <a:pt x="14" y="127"/>
                      </a:lnTo>
                      <a:lnTo>
                        <a:pt x="25" y="140"/>
                      </a:lnTo>
                      <a:lnTo>
                        <a:pt x="36" y="150"/>
                      </a:lnTo>
                      <a:lnTo>
                        <a:pt x="52" y="157"/>
                      </a:lnTo>
                      <a:lnTo>
                        <a:pt x="67" y="163"/>
                      </a:lnTo>
                      <a:lnTo>
                        <a:pt x="84" y="165"/>
                      </a:lnTo>
                      <a:lnTo>
                        <a:pt x="101" y="163"/>
                      </a:lnTo>
                      <a:lnTo>
                        <a:pt x="118" y="157"/>
                      </a:lnTo>
                      <a:lnTo>
                        <a:pt x="131" y="150"/>
                      </a:lnTo>
                      <a:lnTo>
                        <a:pt x="145" y="140"/>
                      </a:lnTo>
                      <a:lnTo>
                        <a:pt x="156" y="127"/>
                      </a:lnTo>
                      <a:lnTo>
                        <a:pt x="164" y="112"/>
                      </a:lnTo>
                      <a:lnTo>
                        <a:pt x="167" y="96"/>
                      </a:lnTo>
                      <a:lnTo>
                        <a:pt x="169" y="79"/>
                      </a:lnTo>
                      <a:close/>
                    </a:path>
                  </a:pathLst>
                </a:custGeom>
                <a:solidFill>
                  <a:srgbClr val="ECEDF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860" name="Freeform 724"/>
                <p:cNvSpPr>
                  <a:spLocks/>
                </p:cNvSpPr>
                <p:nvPr/>
              </p:nvSpPr>
              <p:spPr bwMode="auto">
                <a:xfrm>
                  <a:off x="1756" y="2195"/>
                  <a:ext cx="165" cy="159"/>
                </a:xfrm>
                <a:custGeom>
                  <a:avLst/>
                  <a:gdLst/>
                  <a:ahLst/>
                  <a:cxnLst>
                    <a:cxn ang="0">
                      <a:pos x="165" y="77"/>
                    </a:cxn>
                    <a:cxn ang="0">
                      <a:pos x="163" y="64"/>
                    </a:cxn>
                    <a:cxn ang="0">
                      <a:pos x="162" y="51"/>
                    </a:cxn>
                    <a:cxn ang="0">
                      <a:pos x="156" y="39"/>
                    </a:cxn>
                    <a:cxn ang="0">
                      <a:pos x="150" y="28"/>
                    </a:cxn>
                    <a:cxn ang="0">
                      <a:pos x="143" y="19"/>
                    </a:cxn>
                    <a:cxn ang="0">
                      <a:pos x="133" y="11"/>
                    </a:cxn>
                    <a:cxn ang="0">
                      <a:pos x="122" y="3"/>
                    </a:cxn>
                    <a:cxn ang="0">
                      <a:pos x="110" y="0"/>
                    </a:cxn>
                    <a:cxn ang="0">
                      <a:pos x="108" y="2"/>
                    </a:cxn>
                    <a:cxn ang="0">
                      <a:pos x="105" y="2"/>
                    </a:cxn>
                    <a:cxn ang="0">
                      <a:pos x="118" y="7"/>
                    </a:cxn>
                    <a:cxn ang="0">
                      <a:pos x="127" y="13"/>
                    </a:cxn>
                    <a:cxn ang="0">
                      <a:pos x="137" y="20"/>
                    </a:cxn>
                    <a:cxn ang="0">
                      <a:pos x="144" y="30"/>
                    </a:cxn>
                    <a:cxn ang="0">
                      <a:pos x="152" y="41"/>
                    </a:cxn>
                    <a:cxn ang="0">
                      <a:pos x="156" y="53"/>
                    </a:cxn>
                    <a:cxn ang="0">
                      <a:pos x="160" y="64"/>
                    </a:cxn>
                    <a:cxn ang="0">
                      <a:pos x="162" y="77"/>
                    </a:cxn>
                    <a:cxn ang="0">
                      <a:pos x="160" y="93"/>
                    </a:cxn>
                    <a:cxn ang="0">
                      <a:pos x="154" y="108"/>
                    </a:cxn>
                    <a:cxn ang="0">
                      <a:pos x="146" y="121"/>
                    </a:cxn>
                    <a:cxn ang="0">
                      <a:pos x="137" y="132"/>
                    </a:cxn>
                    <a:cxn ang="0">
                      <a:pos x="126" y="142"/>
                    </a:cxn>
                    <a:cxn ang="0">
                      <a:pos x="112" y="149"/>
                    </a:cxn>
                    <a:cxn ang="0">
                      <a:pos x="99" y="153"/>
                    </a:cxn>
                    <a:cxn ang="0">
                      <a:pos x="82" y="155"/>
                    </a:cxn>
                    <a:cxn ang="0">
                      <a:pos x="67" y="153"/>
                    </a:cxn>
                    <a:cxn ang="0">
                      <a:pos x="52" y="149"/>
                    </a:cxn>
                    <a:cxn ang="0">
                      <a:pos x="38" y="142"/>
                    </a:cxn>
                    <a:cxn ang="0">
                      <a:pos x="27" y="132"/>
                    </a:cxn>
                    <a:cxn ang="0">
                      <a:pos x="17" y="121"/>
                    </a:cxn>
                    <a:cxn ang="0">
                      <a:pos x="10" y="108"/>
                    </a:cxn>
                    <a:cxn ang="0">
                      <a:pos x="6" y="93"/>
                    </a:cxn>
                    <a:cxn ang="0">
                      <a:pos x="4" y="77"/>
                    </a:cxn>
                    <a:cxn ang="0">
                      <a:pos x="6" y="66"/>
                    </a:cxn>
                    <a:cxn ang="0">
                      <a:pos x="8" y="57"/>
                    </a:cxn>
                    <a:cxn ang="0">
                      <a:pos x="10" y="47"/>
                    </a:cxn>
                    <a:cxn ang="0">
                      <a:pos x="15" y="38"/>
                    </a:cxn>
                    <a:cxn ang="0">
                      <a:pos x="12" y="38"/>
                    </a:cxn>
                    <a:cxn ang="0">
                      <a:pos x="10" y="39"/>
                    </a:cxn>
                    <a:cxn ang="0">
                      <a:pos x="6" y="47"/>
                    </a:cxn>
                    <a:cxn ang="0">
                      <a:pos x="2" y="57"/>
                    </a:cxn>
                    <a:cxn ang="0">
                      <a:pos x="0" y="68"/>
                    </a:cxn>
                    <a:cxn ang="0">
                      <a:pos x="0" y="77"/>
                    </a:cxn>
                    <a:cxn ang="0">
                      <a:pos x="2" y="94"/>
                    </a:cxn>
                    <a:cxn ang="0">
                      <a:pos x="6" y="110"/>
                    </a:cxn>
                    <a:cxn ang="0">
                      <a:pos x="14" y="123"/>
                    </a:cxn>
                    <a:cxn ang="0">
                      <a:pos x="25" y="136"/>
                    </a:cxn>
                    <a:cxn ang="0">
                      <a:pos x="36" y="146"/>
                    </a:cxn>
                    <a:cxn ang="0">
                      <a:pos x="50" y="153"/>
                    </a:cxn>
                    <a:cxn ang="0">
                      <a:pos x="67" y="159"/>
                    </a:cxn>
                    <a:cxn ang="0">
                      <a:pos x="82" y="159"/>
                    </a:cxn>
                    <a:cxn ang="0">
                      <a:pos x="99" y="159"/>
                    </a:cxn>
                    <a:cxn ang="0">
                      <a:pos x="114" y="153"/>
                    </a:cxn>
                    <a:cxn ang="0">
                      <a:pos x="129" y="146"/>
                    </a:cxn>
                    <a:cxn ang="0">
                      <a:pos x="141" y="136"/>
                    </a:cxn>
                    <a:cxn ang="0">
                      <a:pos x="150" y="123"/>
                    </a:cxn>
                    <a:cxn ang="0">
                      <a:pos x="160" y="110"/>
                    </a:cxn>
                    <a:cxn ang="0">
                      <a:pos x="163" y="94"/>
                    </a:cxn>
                    <a:cxn ang="0">
                      <a:pos x="165" y="77"/>
                    </a:cxn>
                  </a:cxnLst>
                  <a:rect l="0" t="0" r="r" b="b"/>
                  <a:pathLst>
                    <a:path w="165" h="159">
                      <a:moveTo>
                        <a:pt x="165" y="77"/>
                      </a:moveTo>
                      <a:lnTo>
                        <a:pt x="163" y="64"/>
                      </a:lnTo>
                      <a:lnTo>
                        <a:pt x="162" y="51"/>
                      </a:lnTo>
                      <a:lnTo>
                        <a:pt x="156" y="39"/>
                      </a:lnTo>
                      <a:lnTo>
                        <a:pt x="150" y="28"/>
                      </a:lnTo>
                      <a:lnTo>
                        <a:pt x="143" y="19"/>
                      </a:lnTo>
                      <a:lnTo>
                        <a:pt x="133" y="11"/>
                      </a:lnTo>
                      <a:lnTo>
                        <a:pt x="122" y="3"/>
                      </a:lnTo>
                      <a:lnTo>
                        <a:pt x="110" y="0"/>
                      </a:lnTo>
                      <a:lnTo>
                        <a:pt x="108" y="2"/>
                      </a:lnTo>
                      <a:lnTo>
                        <a:pt x="105" y="2"/>
                      </a:lnTo>
                      <a:lnTo>
                        <a:pt x="118" y="7"/>
                      </a:lnTo>
                      <a:lnTo>
                        <a:pt x="127" y="13"/>
                      </a:lnTo>
                      <a:lnTo>
                        <a:pt x="137" y="20"/>
                      </a:lnTo>
                      <a:lnTo>
                        <a:pt x="144" y="30"/>
                      </a:lnTo>
                      <a:lnTo>
                        <a:pt x="152" y="41"/>
                      </a:lnTo>
                      <a:lnTo>
                        <a:pt x="156" y="53"/>
                      </a:lnTo>
                      <a:lnTo>
                        <a:pt x="160" y="64"/>
                      </a:lnTo>
                      <a:lnTo>
                        <a:pt x="162" y="77"/>
                      </a:lnTo>
                      <a:lnTo>
                        <a:pt x="160" y="93"/>
                      </a:lnTo>
                      <a:lnTo>
                        <a:pt x="154" y="108"/>
                      </a:lnTo>
                      <a:lnTo>
                        <a:pt x="146" y="121"/>
                      </a:lnTo>
                      <a:lnTo>
                        <a:pt x="137" y="132"/>
                      </a:lnTo>
                      <a:lnTo>
                        <a:pt x="126" y="142"/>
                      </a:lnTo>
                      <a:lnTo>
                        <a:pt x="112" y="149"/>
                      </a:lnTo>
                      <a:lnTo>
                        <a:pt x="99" y="153"/>
                      </a:lnTo>
                      <a:lnTo>
                        <a:pt x="82" y="155"/>
                      </a:lnTo>
                      <a:lnTo>
                        <a:pt x="67" y="153"/>
                      </a:lnTo>
                      <a:lnTo>
                        <a:pt x="52" y="149"/>
                      </a:lnTo>
                      <a:lnTo>
                        <a:pt x="38" y="142"/>
                      </a:lnTo>
                      <a:lnTo>
                        <a:pt x="27" y="132"/>
                      </a:lnTo>
                      <a:lnTo>
                        <a:pt x="17" y="121"/>
                      </a:lnTo>
                      <a:lnTo>
                        <a:pt x="10" y="108"/>
                      </a:lnTo>
                      <a:lnTo>
                        <a:pt x="6" y="93"/>
                      </a:lnTo>
                      <a:lnTo>
                        <a:pt x="4" y="77"/>
                      </a:lnTo>
                      <a:lnTo>
                        <a:pt x="6" y="66"/>
                      </a:lnTo>
                      <a:lnTo>
                        <a:pt x="8" y="57"/>
                      </a:lnTo>
                      <a:lnTo>
                        <a:pt x="10" y="47"/>
                      </a:lnTo>
                      <a:lnTo>
                        <a:pt x="15" y="38"/>
                      </a:lnTo>
                      <a:lnTo>
                        <a:pt x="12" y="38"/>
                      </a:lnTo>
                      <a:lnTo>
                        <a:pt x="10" y="39"/>
                      </a:lnTo>
                      <a:lnTo>
                        <a:pt x="6" y="47"/>
                      </a:lnTo>
                      <a:lnTo>
                        <a:pt x="2" y="57"/>
                      </a:lnTo>
                      <a:lnTo>
                        <a:pt x="0" y="68"/>
                      </a:lnTo>
                      <a:lnTo>
                        <a:pt x="0" y="77"/>
                      </a:lnTo>
                      <a:lnTo>
                        <a:pt x="2" y="94"/>
                      </a:lnTo>
                      <a:lnTo>
                        <a:pt x="6" y="110"/>
                      </a:lnTo>
                      <a:lnTo>
                        <a:pt x="14" y="123"/>
                      </a:lnTo>
                      <a:lnTo>
                        <a:pt x="25" y="136"/>
                      </a:lnTo>
                      <a:lnTo>
                        <a:pt x="36" y="146"/>
                      </a:lnTo>
                      <a:lnTo>
                        <a:pt x="50" y="153"/>
                      </a:lnTo>
                      <a:lnTo>
                        <a:pt x="67" y="159"/>
                      </a:lnTo>
                      <a:lnTo>
                        <a:pt x="82" y="159"/>
                      </a:lnTo>
                      <a:lnTo>
                        <a:pt x="99" y="159"/>
                      </a:lnTo>
                      <a:lnTo>
                        <a:pt x="114" y="153"/>
                      </a:lnTo>
                      <a:lnTo>
                        <a:pt x="129" y="146"/>
                      </a:lnTo>
                      <a:lnTo>
                        <a:pt x="141" y="136"/>
                      </a:lnTo>
                      <a:lnTo>
                        <a:pt x="150" y="123"/>
                      </a:lnTo>
                      <a:lnTo>
                        <a:pt x="160" y="110"/>
                      </a:lnTo>
                      <a:lnTo>
                        <a:pt x="163" y="94"/>
                      </a:lnTo>
                      <a:lnTo>
                        <a:pt x="165" y="77"/>
                      </a:lnTo>
                      <a:close/>
                    </a:path>
                  </a:pathLst>
                </a:custGeom>
                <a:solidFill>
                  <a:srgbClr val="EEEDF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861" name="Freeform 725"/>
                <p:cNvSpPr>
                  <a:spLocks/>
                </p:cNvSpPr>
                <p:nvPr/>
              </p:nvSpPr>
              <p:spPr bwMode="auto">
                <a:xfrm>
                  <a:off x="1758" y="2197"/>
                  <a:ext cx="161" cy="155"/>
                </a:xfrm>
                <a:custGeom>
                  <a:avLst/>
                  <a:gdLst/>
                  <a:ahLst/>
                  <a:cxnLst>
                    <a:cxn ang="0">
                      <a:pos x="161" y="75"/>
                    </a:cxn>
                    <a:cxn ang="0">
                      <a:pos x="160" y="62"/>
                    </a:cxn>
                    <a:cxn ang="0">
                      <a:pos x="158" y="49"/>
                    </a:cxn>
                    <a:cxn ang="0">
                      <a:pos x="152" y="37"/>
                    </a:cxn>
                    <a:cxn ang="0">
                      <a:pos x="146" y="28"/>
                    </a:cxn>
                    <a:cxn ang="0">
                      <a:pos x="137" y="18"/>
                    </a:cxn>
                    <a:cxn ang="0">
                      <a:pos x="127" y="11"/>
                    </a:cxn>
                    <a:cxn ang="0">
                      <a:pos x="118" y="3"/>
                    </a:cxn>
                    <a:cxn ang="0">
                      <a:pos x="106" y="0"/>
                    </a:cxn>
                    <a:cxn ang="0">
                      <a:pos x="103" y="0"/>
                    </a:cxn>
                    <a:cxn ang="0">
                      <a:pos x="101" y="1"/>
                    </a:cxn>
                    <a:cxn ang="0">
                      <a:pos x="112" y="7"/>
                    </a:cxn>
                    <a:cxn ang="0">
                      <a:pos x="124" y="13"/>
                    </a:cxn>
                    <a:cxn ang="0">
                      <a:pos x="133" y="20"/>
                    </a:cxn>
                    <a:cxn ang="0">
                      <a:pos x="141" y="28"/>
                    </a:cxn>
                    <a:cxn ang="0">
                      <a:pos x="148" y="39"/>
                    </a:cxn>
                    <a:cxn ang="0">
                      <a:pos x="152" y="51"/>
                    </a:cxn>
                    <a:cxn ang="0">
                      <a:pos x="156" y="62"/>
                    </a:cxn>
                    <a:cxn ang="0">
                      <a:pos x="156" y="75"/>
                    </a:cxn>
                    <a:cxn ang="0">
                      <a:pos x="154" y="91"/>
                    </a:cxn>
                    <a:cxn ang="0">
                      <a:pos x="150" y="104"/>
                    </a:cxn>
                    <a:cxn ang="0">
                      <a:pos x="142" y="117"/>
                    </a:cxn>
                    <a:cxn ang="0">
                      <a:pos x="135" y="128"/>
                    </a:cxn>
                    <a:cxn ang="0">
                      <a:pos x="124" y="138"/>
                    </a:cxn>
                    <a:cxn ang="0">
                      <a:pos x="110" y="146"/>
                    </a:cxn>
                    <a:cxn ang="0">
                      <a:pos x="95" y="149"/>
                    </a:cxn>
                    <a:cxn ang="0">
                      <a:pos x="80" y="151"/>
                    </a:cxn>
                    <a:cxn ang="0">
                      <a:pos x="65" y="149"/>
                    </a:cxn>
                    <a:cxn ang="0">
                      <a:pos x="51" y="146"/>
                    </a:cxn>
                    <a:cxn ang="0">
                      <a:pos x="38" y="138"/>
                    </a:cxn>
                    <a:cxn ang="0">
                      <a:pos x="27" y="128"/>
                    </a:cxn>
                    <a:cxn ang="0">
                      <a:pos x="17" y="117"/>
                    </a:cxn>
                    <a:cxn ang="0">
                      <a:pos x="12" y="104"/>
                    </a:cxn>
                    <a:cxn ang="0">
                      <a:pos x="6" y="91"/>
                    </a:cxn>
                    <a:cxn ang="0">
                      <a:pos x="4" y="75"/>
                    </a:cxn>
                    <a:cxn ang="0">
                      <a:pos x="6" y="64"/>
                    </a:cxn>
                    <a:cxn ang="0">
                      <a:pos x="8" y="55"/>
                    </a:cxn>
                    <a:cxn ang="0">
                      <a:pos x="12" y="45"/>
                    </a:cxn>
                    <a:cxn ang="0">
                      <a:pos x="15" y="36"/>
                    </a:cxn>
                    <a:cxn ang="0">
                      <a:pos x="13" y="36"/>
                    </a:cxn>
                    <a:cxn ang="0">
                      <a:pos x="10" y="36"/>
                    </a:cxn>
                    <a:cxn ang="0">
                      <a:pos x="6" y="45"/>
                    </a:cxn>
                    <a:cxn ang="0">
                      <a:pos x="2" y="55"/>
                    </a:cxn>
                    <a:cxn ang="0">
                      <a:pos x="0" y="64"/>
                    </a:cxn>
                    <a:cxn ang="0">
                      <a:pos x="0" y="75"/>
                    </a:cxn>
                    <a:cxn ang="0">
                      <a:pos x="2" y="91"/>
                    </a:cxn>
                    <a:cxn ang="0">
                      <a:pos x="6" y="106"/>
                    </a:cxn>
                    <a:cxn ang="0">
                      <a:pos x="13" y="121"/>
                    </a:cxn>
                    <a:cxn ang="0">
                      <a:pos x="23" y="132"/>
                    </a:cxn>
                    <a:cxn ang="0">
                      <a:pos x="36" y="142"/>
                    </a:cxn>
                    <a:cxn ang="0">
                      <a:pos x="50" y="149"/>
                    </a:cxn>
                    <a:cxn ang="0">
                      <a:pos x="65" y="153"/>
                    </a:cxn>
                    <a:cxn ang="0">
                      <a:pos x="80" y="155"/>
                    </a:cxn>
                    <a:cxn ang="0">
                      <a:pos x="97" y="153"/>
                    </a:cxn>
                    <a:cxn ang="0">
                      <a:pos x="112" y="149"/>
                    </a:cxn>
                    <a:cxn ang="0">
                      <a:pos x="125" y="142"/>
                    </a:cxn>
                    <a:cxn ang="0">
                      <a:pos x="137" y="132"/>
                    </a:cxn>
                    <a:cxn ang="0">
                      <a:pos x="146" y="121"/>
                    </a:cxn>
                    <a:cxn ang="0">
                      <a:pos x="154" y="106"/>
                    </a:cxn>
                    <a:cxn ang="0">
                      <a:pos x="160" y="91"/>
                    </a:cxn>
                    <a:cxn ang="0">
                      <a:pos x="161" y="75"/>
                    </a:cxn>
                  </a:cxnLst>
                  <a:rect l="0" t="0" r="r" b="b"/>
                  <a:pathLst>
                    <a:path w="161" h="155">
                      <a:moveTo>
                        <a:pt x="161" y="75"/>
                      </a:moveTo>
                      <a:lnTo>
                        <a:pt x="160" y="62"/>
                      </a:lnTo>
                      <a:lnTo>
                        <a:pt x="158" y="49"/>
                      </a:lnTo>
                      <a:lnTo>
                        <a:pt x="152" y="37"/>
                      </a:lnTo>
                      <a:lnTo>
                        <a:pt x="146" y="28"/>
                      </a:lnTo>
                      <a:lnTo>
                        <a:pt x="137" y="18"/>
                      </a:lnTo>
                      <a:lnTo>
                        <a:pt x="127" y="11"/>
                      </a:lnTo>
                      <a:lnTo>
                        <a:pt x="118" y="3"/>
                      </a:lnTo>
                      <a:lnTo>
                        <a:pt x="106" y="0"/>
                      </a:lnTo>
                      <a:lnTo>
                        <a:pt x="103" y="0"/>
                      </a:lnTo>
                      <a:lnTo>
                        <a:pt x="101" y="1"/>
                      </a:lnTo>
                      <a:lnTo>
                        <a:pt x="112" y="7"/>
                      </a:lnTo>
                      <a:lnTo>
                        <a:pt x="124" y="13"/>
                      </a:lnTo>
                      <a:lnTo>
                        <a:pt x="133" y="20"/>
                      </a:lnTo>
                      <a:lnTo>
                        <a:pt x="141" y="28"/>
                      </a:lnTo>
                      <a:lnTo>
                        <a:pt x="148" y="39"/>
                      </a:lnTo>
                      <a:lnTo>
                        <a:pt x="152" y="51"/>
                      </a:lnTo>
                      <a:lnTo>
                        <a:pt x="156" y="62"/>
                      </a:lnTo>
                      <a:lnTo>
                        <a:pt x="156" y="75"/>
                      </a:lnTo>
                      <a:lnTo>
                        <a:pt x="154" y="91"/>
                      </a:lnTo>
                      <a:lnTo>
                        <a:pt x="150" y="104"/>
                      </a:lnTo>
                      <a:lnTo>
                        <a:pt x="142" y="117"/>
                      </a:lnTo>
                      <a:lnTo>
                        <a:pt x="135" y="128"/>
                      </a:lnTo>
                      <a:lnTo>
                        <a:pt x="124" y="138"/>
                      </a:lnTo>
                      <a:lnTo>
                        <a:pt x="110" y="146"/>
                      </a:lnTo>
                      <a:lnTo>
                        <a:pt x="95" y="149"/>
                      </a:lnTo>
                      <a:lnTo>
                        <a:pt x="80" y="151"/>
                      </a:lnTo>
                      <a:lnTo>
                        <a:pt x="65" y="149"/>
                      </a:lnTo>
                      <a:lnTo>
                        <a:pt x="51" y="146"/>
                      </a:lnTo>
                      <a:lnTo>
                        <a:pt x="38" y="138"/>
                      </a:lnTo>
                      <a:lnTo>
                        <a:pt x="27" y="128"/>
                      </a:lnTo>
                      <a:lnTo>
                        <a:pt x="17" y="117"/>
                      </a:lnTo>
                      <a:lnTo>
                        <a:pt x="12" y="104"/>
                      </a:lnTo>
                      <a:lnTo>
                        <a:pt x="6" y="91"/>
                      </a:lnTo>
                      <a:lnTo>
                        <a:pt x="4" y="75"/>
                      </a:lnTo>
                      <a:lnTo>
                        <a:pt x="6" y="64"/>
                      </a:lnTo>
                      <a:lnTo>
                        <a:pt x="8" y="55"/>
                      </a:lnTo>
                      <a:lnTo>
                        <a:pt x="12" y="45"/>
                      </a:lnTo>
                      <a:lnTo>
                        <a:pt x="15" y="36"/>
                      </a:lnTo>
                      <a:lnTo>
                        <a:pt x="13" y="36"/>
                      </a:lnTo>
                      <a:lnTo>
                        <a:pt x="10" y="36"/>
                      </a:lnTo>
                      <a:lnTo>
                        <a:pt x="6" y="45"/>
                      </a:lnTo>
                      <a:lnTo>
                        <a:pt x="2" y="55"/>
                      </a:lnTo>
                      <a:lnTo>
                        <a:pt x="0" y="64"/>
                      </a:lnTo>
                      <a:lnTo>
                        <a:pt x="0" y="75"/>
                      </a:lnTo>
                      <a:lnTo>
                        <a:pt x="2" y="91"/>
                      </a:lnTo>
                      <a:lnTo>
                        <a:pt x="6" y="106"/>
                      </a:lnTo>
                      <a:lnTo>
                        <a:pt x="13" y="121"/>
                      </a:lnTo>
                      <a:lnTo>
                        <a:pt x="23" y="132"/>
                      </a:lnTo>
                      <a:lnTo>
                        <a:pt x="36" y="142"/>
                      </a:lnTo>
                      <a:lnTo>
                        <a:pt x="50" y="149"/>
                      </a:lnTo>
                      <a:lnTo>
                        <a:pt x="65" y="153"/>
                      </a:lnTo>
                      <a:lnTo>
                        <a:pt x="80" y="155"/>
                      </a:lnTo>
                      <a:lnTo>
                        <a:pt x="97" y="153"/>
                      </a:lnTo>
                      <a:lnTo>
                        <a:pt x="112" y="149"/>
                      </a:lnTo>
                      <a:lnTo>
                        <a:pt x="125" y="142"/>
                      </a:lnTo>
                      <a:lnTo>
                        <a:pt x="137" y="132"/>
                      </a:lnTo>
                      <a:lnTo>
                        <a:pt x="146" y="121"/>
                      </a:lnTo>
                      <a:lnTo>
                        <a:pt x="154" y="106"/>
                      </a:lnTo>
                      <a:lnTo>
                        <a:pt x="160" y="91"/>
                      </a:lnTo>
                      <a:lnTo>
                        <a:pt x="161" y="75"/>
                      </a:lnTo>
                      <a:close/>
                    </a:path>
                  </a:pathLst>
                </a:custGeom>
                <a:solidFill>
                  <a:srgbClr val="EEEDF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862" name="Freeform 726"/>
                <p:cNvSpPr>
                  <a:spLocks/>
                </p:cNvSpPr>
                <p:nvPr/>
              </p:nvSpPr>
              <p:spPr bwMode="auto">
                <a:xfrm>
                  <a:off x="1760" y="2197"/>
                  <a:ext cx="158" cy="153"/>
                </a:xfrm>
                <a:custGeom>
                  <a:avLst/>
                  <a:gdLst/>
                  <a:ahLst/>
                  <a:cxnLst>
                    <a:cxn ang="0">
                      <a:pos x="158" y="75"/>
                    </a:cxn>
                    <a:cxn ang="0">
                      <a:pos x="156" y="62"/>
                    </a:cxn>
                    <a:cxn ang="0">
                      <a:pos x="152" y="51"/>
                    </a:cxn>
                    <a:cxn ang="0">
                      <a:pos x="148" y="39"/>
                    </a:cxn>
                    <a:cxn ang="0">
                      <a:pos x="140" y="28"/>
                    </a:cxn>
                    <a:cxn ang="0">
                      <a:pos x="133" y="18"/>
                    </a:cxn>
                    <a:cxn ang="0">
                      <a:pos x="123" y="11"/>
                    </a:cxn>
                    <a:cxn ang="0">
                      <a:pos x="114" y="5"/>
                    </a:cxn>
                    <a:cxn ang="0">
                      <a:pos x="101" y="0"/>
                    </a:cxn>
                    <a:cxn ang="0">
                      <a:pos x="99" y="1"/>
                    </a:cxn>
                    <a:cxn ang="0">
                      <a:pos x="97" y="3"/>
                    </a:cxn>
                    <a:cxn ang="0">
                      <a:pos x="108" y="7"/>
                    </a:cxn>
                    <a:cxn ang="0">
                      <a:pos x="118" y="13"/>
                    </a:cxn>
                    <a:cxn ang="0">
                      <a:pos x="127" y="20"/>
                    </a:cxn>
                    <a:cxn ang="0">
                      <a:pos x="137" y="30"/>
                    </a:cxn>
                    <a:cxn ang="0">
                      <a:pos x="142" y="39"/>
                    </a:cxn>
                    <a:cxn ang="0">
                      <a:pos x="148" y="51"/>
                    </a:cxn>
                    <a:cxn ang="0">
                      <a:pos x="152" y="62"/>
                    </a:cxn>
                    <a:cxn ang="0">
                      <a:pos x="152" y="75"/>
                    </a:cxn>
                    <a:cxn ang="0">
                      <a:pos x="150" y="91"/>
                    </a:cxn>
                    <a:cxn ang="0">
                      <a:pos x="146" y="104"/>
                    </a:cxn>
                    <a:cxn ang="0">
                      <a:pos x="139" y="117"/>
                    </a:cxn>
                    <a:cxn ang="0">
                      <a:pos x="131" y="127"/>
                    </a:cxn>
                    <a:cxn ang="0">
                      <a:pos x="120" y="136"/>
                    </a:cxn>
                    <a:cxn ang="0">
                      <a:pos x="106" y="144"/>
                    </a:cxn>
                    <a:cxn ang="0">
                      <a:pos x="93" y="147"/>
                    </a:cxn>
                    <a:cxn ang="0">
                      <a:pos x="78" y="149"/>
                    </a:cxn>
                    <a:cxn ang="0">
                      <a:pos x="65" y="147"/>
                    </a:cxn>
                    <a:cxn ang="0">
                      <a:pos x="49" y="144"/>
                    </a:cxn>
                    <a:cxn ang="0">
                      <a:pos x="38" y="136"/>
                    </a:cxn>
                    <a:cxn ang="0">
                      <a:pos x="27" y="127"/>
                    </a:cxn>
                    <a:cxn ang="0">
                      <a:pos x="17" y="117"/>
                    </a:cxn>
                    <a:cxn ang="0">
                      <a:pos x="11" y="104"/>
                    </a:cxn>
                    <a:cxn ang="0">
                      <a:pos x="6" y="91"/>
                    </a:cxn>
                    <a:cxn ang="0">
                      <a:pos x="6" y="75"/>
                    </a:cxn>
                    <a:cxn ang="0">
                      <a:pos x="6" y="64"/>
                    </a:cxn>
                    <a:cxn ang="0">
                      <a:pos x="8" y="53"/>
                    </a:cxn>
                    <a:cxn ang="0">
                      <a:pos x="11" y="43"/>
                    </a:cxn>
                    <a:cxn ang="0">
                      <a:pos x="17" y="34"/>
                    </a:cxn>
                    <a:cxn ang="0">
                      <a:pos x="13" y="36"/>
                    </a:cxn>
                    <a:cxn ang="0">
                      <a:pos x="11" y="36"/>
                    </a:cxn>
                    <a:cxn ang="0">
                      <a:pos x="6" y="45"/>
                    </a:cxn>
                    <a:cxn ang="0">
                      <a:pos x="4" y="55"/>
                    </a:cxn>
                    <a:cxn ang="0">
                      <a:pos x="2" y="64"/>
                    </a:cxn>
                    <a:cxn ang="0">
                      <a:pos x="0" y="75"/>
                    </a:cxn>
                    <a:cxn ang="0">
                      <a:pos x="2" y="91"/>
                    </a:cxn>
                    <a:cxn ang="0">
                      <a:pos x="6" y="106"/>
                    </a:cxn>
                    <a:cxn ang="0">
                      <a:pos x="13" y="119"/>
                    </a:cxn>
                    <a:cxn ang="0">
                      <a:pos x="23" y="130"/>
                    </a:cxn>
                    <a:cxn ang="0">
                      <a:pos x="34" y="140"/>
                    </a:cxn>
                    <a:cxn ang="0">
                      <a:pos x="48" y="147"/>
                    </a:cxn>
                    <a:cxn ang="0">
                      <a:pos x="63" y="151"/>
                    </a:cxn>
                    <a:cxn ang="0">
                      <a:pos x="78" y="153"/>
                    </a:cxn>
                    <a:cxn ang="0">
                      <a:pos x="95" y="151"/>
                    </a:cxn>
                    <a:cxn ang="0">
                      <a:pos x="108" y="147"/>
                    </a:cxn>
                    <a:cxn ang="0">
                      <a:pos x="122" y="140"/>
                    </a:cxn>
                    <a:cxn ang="0">
                      <a:pos x="133" y="130"/>
                    </a:cxn>
                    <a:cxn ang="0">
                      <a:pos x="142" y="119"/>
                    </a:cxn>
                    <a:cxn ang="0">
                      <a:pos x="150" y="106"/>
                    </a:cxn>
                    <a:cxn ang="0">
                      <a:pos x="156" y="91"/>
                    </a:cxn>
                    <a:cxn ang="0">
                      <a:pos x="158" y="75"/>
                    </a:cxn>
                  </a:cxnLst>
                  <a:rect l="0" t="0" r="r" b="b"/>
                  <a:pathLst>
                    <a:path w="158" h="153">
                      <a:moveTo>
                        <a:pt x="158" y="75"/>
                      </a:moveTo>
                      <a:lnTo>
                        <a:pt x="156" y="62"/>
                      </a:lnTo>
                      <a:lnTo>
                        <a:pt x="152" y="51"/>
                      </a:lnTo>
                      <a:lnTo>
                        <a:pt x="148" y="39"/>
                      </a:lnTo>
                      <a:lnTo>
                        <a:pt x="140" y="28"/>
                      </a:lnTo>
                      <a:lnTo>
                        <a:pt x="133" y="18"/>
                      </a:lnTo>
                      <a:lnTo>
                        <a:pt x="123" y="11"/>
                      </a:lnTo>
                      <a:lnTo>
                        <a:pt x="114" y="5"/>
                      </a:lnTo>
                      <a:lnTo>
                        <a:pt x="101" y="0"/>
                      </a:lnTo>
                      <a:lnTo>
                        <a:pt x="99" y="1"/>
                      </a:lnTo>
                      <a:lnTo>
                        <a:pt x="97" y="3"/>
                      </a:lnTo>
                      <a:lnTo>
                        <a:pt x="108" y="7"/>
                      </a:lnTo>
                      <a:lnTo>
                        <a:pt x="118" y="13"/>
                      </a:lnTo>
                      <a:lnTo>
                        <a:pt x="127" y="20"/>
                      </a:lnTo>
                      <a:lnTo>
                        <a:pt x="137" y="30"/>
                      </a:lnTo>
                      <a:lnTo>
                        <a:pt x="142" y="39"/>
                      </a:lnTo>
                      <a:lnTo>
                        <a:pt x="148" y="51"/>
                      </a:lnTo>
                      <a:lnTo>
                        <a:pt x="152" y="62"/>
                      </a:lnTo>
                      <a:lnTo>
                        <a:pt x="152" y="75"/>
                      </a:lnTo>
                      <a:lnTo>
                        <a:pt x="150" y="91"/>
                      </a:lnTo>
                      <a:lnTo>
                        <a:pt x="146" y="104"/>
                      </a:lnTo>
                      <a:lnTo>
                        <a:pt x="139" y="117"/>
                      </a:lnTo>
                      <a:lnTo>
                        <a:pt x="131" y="127"/>
                      </a:lnTo>
                      <a:lnTo>
                        <a:pt x="120" y="136"/>
                      </a:lnTo>
                      <a:lnTo>
                        <a:pt x="106" y="144"/>
                      </a:lnTo>
                      <a:lnTo>
                        <a:pt x="93" y="147"/>
                      </a:lnTo>
                      <a:lnTo>
                        <a:pt x="78" y="149"/>
                      </a:lnTo>
                      <a:lnTo>
                        <a:pt x="65" y="147"/>
                      </a:lnTo>
                      <a:lnTo>
                        <a:pt x="49" y="144"/>
                      </a:lnTo>
                      <a:lnTo>
                        <a:pt x="38" y="136"/>
                      </a:lnTo>
                      <a:lnTo>
                        <a:pt x="27" y="127"/>
                      </a:lnTo>
                      <a:lnTo>
                        <a:pt x="17" y="117"/>
                      </a:lnTo>
                      <a:lnTo>
                        <a:pt x="11" y="104"/>
                      </a:lnTo>
                      <a:lnTo>
                        <a:pt x="6" y="91"/>
                      </a:lnTo>
                      <a:lnTo>
                        <a:pt x="6" y="75"/>
                      </a:lnTo>
                      <a:lnTo>
                        <a:pt x="6" y="64"/>
                      </a:lnTo>
                      <a:lnTo>
                        <a:pt x="8" y="53"/>
                      </a:lnTo>
                      <a:lnTo>
                        <a:pt x="11" y="43"/>
                      </a:lnTo>
                      <a:lnTo>
                        <a:pt x="17" y="34"/>
                      </a:lnTo>
                      <a:lnTo>
                        <a:pt x="13" y="36"/>
                      </a:lnTo>
                      <a:lnTo>
                        <a:pt x="11" y="36"/>
                      </a:lnTo>
                      <a:lnTo>
                        <a:pt x="6" y="45"/>
                      </a:lnTo>
                      <a:lnTo>
                        <a:pt x="4" y="55"/>
                      </a:lnTo>
                      <a:lnTo>
                        <a:pt x="2" y="64"/>
                      </a:lnTo>
                      <a:lnTo>
                        <a:pt x="0" y="75"/>
                      </a:lnTo>
                      <a:lnTo>
                        <a:pt x="2" y="91"/>
                      </a:lnTo>
                      <a:lnTo>
                        <a:pt x="6" y="106"/>
                      </a:lnTo>
                      <a:lnTo>
                        <a:pt x="13" y="119"/>
                      </a:lnTo>
                      <a:lnTo>
                        <a:pt x="23" y="130"/>
                      </a:lnTo>
                      <a:lnTo>
                        <a:pt x="34" y="140"/>
                      </a:lnTo>
                      <a:lnTo>
                        <a:pt x="48" y="147"/>
                      </a:lnTo>
                      <a:lnTo>
                        <a:pt x="63" y="151"/>
                      </a:lnTo>
                      <a:lnTo>
                        <a:pt x="78" y="153"/>
                      </a:lnTo>
                      <a:lnTo>
                        <a:pt x="95" y="151"/>
                      </a:lnTo>
                      <a:lnTo>
                        <a:pt x="108" y="147"/>
                      </a:lnTo>
                      <a:lnTo>
                        <a:pt x="122" y="140"/>
                      </a:lnTo>
                      <a:lnTo>
                        <a:pt x="133" y="130"/>
                      </a:lnTo>
                      <a:lnTo>
                        <a:pt x="142" y="119"/>
                      </a:lnTo>
                      <a:lnTo>
                        <a:pt x="150" y="106"/>
                      </a:lnTo>
                      <a:lnTo>
                        <a:pt x="156" y="91"/>
                      </a:lnTo>
                      <a:lnTo>
                        <a:pt x="158" y="75"/>
                      </a:lnTo>
                      <a:close/>
                    </a:path>
                  </a:pathLst>
                </a:custGeom>
                <a:solidFill>
                  <a:srgbClr val="EEEDF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863" name="Freeform 727"/>
                <p:cNvSpPr>
                  <a:spLocks/>
                </p:cNvSpPr>
                <p:nvPr/>
              </p:nvSpPr>
              <p:spPr bwMode="auto">
                <a:xfrm>
                  <a:off x="1762" y="2198"/>
                  <a:ext cx="152" cy="150"/>
                </a:xfrm>
                <a:custGeom>
                  <a:avLst/>
                  <a:gdLst/>
                  <a:ahLst/>
                  <a:cxnLst>
                    <a:cxn ang="0">
                      <a:pos x="152" y="74"/>
                    </a:cxn>
                    <a:cxn ang="0">
                      <a:pos x="152" y="61"/>
                    </a:cxn>
                    <a:cxn ang="0">
                      <a:pos x="148" y="50"/>
                    </a:cxn>
                    <a:cxn ang="0">
                      <a:pos x="144" y="38"/>
                    </a:cxn>
                    <a:cxn ang="0">
                      <a:pos x="137" y="27"/>
                    </a:cxn>
                    <a:cxn ang="0">
                      <a:pos x="129" y="19"/>
                    </a:cxn>
                    <a:cxn ang="0">
                      <a:pos x="120" y="12"/>
                    </a:cxn>
                    <a:cxn ang="0">
                      <a:pos x="108" y="6"/>
                    </a:cxn>
                    <a:cxn ang="0">
                      <a:pos x="97" y="0"/>
                    </a:cxn>
                    <a:cxn ang="0">
                      <a:pos x="95" y="2"/>
                    </a:cxn>
                    <a:cxn ang="0">
                      <a:pos x="91" y="4"/>
                    </a:cxn>
                    <a:cxn ang="0">
                      <a:pos x="102" y="8"/>
                    </a:cxn>
                    <a:cxn ang="0">
                      <a:pos x="114" y="14"/>
                    </a:cxn>
                    <a:cxn ang="0">
                      <a:pos x="123" y="21"/>
                    </a:cxn>
                    <a:cxn ang="0">
                      <a:pos x="131" y="29"/>
                    </a:cxn>
                    <a:cxn ang="0">
                      <a:pos x="138" y="38"/>
                    </a:cxn>
                    <a:cxn ang="0">
                      <a:pos x="144" y="50"/>
                    </a:cxn>
                    <a:cxn ang="0">
                      <a:pos x="146" y="61"/>
                    </a:cxn>
                    <a:cxn ang="0">
                      <a:pos x="148" y="74"/>
                    </a:cxn>
                    <a:cxn ang="0">
                      <a:pos x="146" y="88"/>
                    </a:cxn>
                    <a:cxn ang="0">
                      <a:pos x="142" y="101"/>
                    </a:cxn>
                    <a:cxn ang="0">
                      <a:pos x="135" y="114"/>
                    </a:cxn>
                    <a:cxn ang="0">
                      <a:pos x="127" y="124"/>
                    </a:cxn>
                    <a:cxn ang="0">
                      <a:pos x="116" y="133"/>
                    </a:cxn>
                    <a:cxn ang="0">
                      <a:pos x="104" y="139"/>
                    </a:cxn>
                    <a:cxn ang="0">
                      <a:pos x="91" y="145"/>
                    </a:cxn>
                    <a:cxn ang="0">
                      <a:pos x="76" y="145"/>
                    </a:cxn>
                    <a:cxn ang="0">
                      <a:pos x="63" y="145"/>
                    </a:cxn>
                    <a:cxn ang="0">
                      <a:pos x="49" y="139"/>
                    </a:cxn>
                    <a:cxn ang="0">
                      <a:pos x="36" y="133"/>
                    </a:cxn>
                    <a:cxn ang="0">
                      <a:pos x="27" y="124"/>
                    </a:cxn>
                    <a:cxn ang="0">
                      <a:pos x="17" y="114"/>
                    </a:cxn>
                    <a:cxn ang="0">
                      <a:pos x="11" y="101"/>
                    </a:cxn>
                    <a:cxn ang="0">
                      <a:pos x="8" y="88"/>
                    </a:cxn>
                    <a:cxn ang="0">
                      <a:pos x="6" y="74"/>
                    </a:cxn>
                    <a:cxn ang="0">
                      <a:pos x="6" y="63"/>
                    </a:cxn>
                    <a:cxn ang="0">
                      <a:pos x="9" y="52"/>
                    </a:cxn>
                    <a:cxn ang="0">
                      <a:pos x="13" y="42"/>
                    </a:cxn>
                    <a:cxn ang="0">
                      <a:pos x="19" y="33"/>
                    </a:cxn>
                    <a:cxn ang="0">
                      <a:pos x="15" y="33"/>
                    </a:cxn>
                    <a:cxn ang="0">
                      <a:pos x="11" y="35"/>
                    </a:cxn>
                    <a:cxn ang="0">
                      <a:pos x="8" y="44"/>
                    </a:cxn>
                    <a:cxn ang="0">
                      <a:pos x="4" y="54"/>
                    </a:cxn>
                    <a:cxn ang="0">
                      <a:pos x="2" y="63"/>
                    </a:cxn>
                    <a:cxn ang="0">
                      <a:pos x="0" y="74"/>
                    </a:cxn>
                    <a:cxn ang="0">
                      <a:pos x="2" y="90"/>
                    </a:cxn>
                    <a:cxn ang="0">
                      <a:pos x="8" y="103"/>
                    </a:cxn>
                    <a:cxn ang="0">
                      <a:pos x="13" y="116"/>
                    </a:cxn>
                    <a:cxn ang="0">
                      <a:pos x="23" y="127"/>
                    </a:cxn>
                    <a:cxn ang="0">
                      <a:pos x="34" y="137"/>
                    </a:cxn>
                    <a:cxn ang="0">
                      <a:pos x="47" y="145"/>
                    </a:cxn>
                    <a:cxn ang="0">
                      <a:pos x="61" y="148"/>
                    </a:cxn>
                    <a:cxn ang="0">
                      <a:pos x="76" y="150"/>
                    </a:cxn>
                    <a:cxn ang="0">
                      <a:pos x="91" y="148"/>
                    </a:cxn>
                    <a:cxn ang="0">
                      <a:pos x="106" y="145"/>
                    </a:cxn>
                    <a:cxn ang="0">
                      <a:pos x="120" y="137"/>
                    </a:cxn>
                    <a:cxn ang="0">
                      <a:pos x="131" y="127"/>
                    </a:cxn>
                    <a:cxn ang="0">
                      <a:pos x="138" y="116"/>
                    </a:cxn>
                    <a:cxn ang="0">
                      <a:pos x="146" y="103"/>
                    </a:cxn>
                    <a:cxn ang="0">
                      <a:pos x="150" y="90"/>
                    </a:cxn>
                    <a:cxn ang="0">
                      <a:pos x="152" y="74"/>
                    </a:cxn>
                  </a:cxnLst>
                  <a:rect l="0" t="0" r="r" b="b"/>
                  <a:pathLst>
                    <a:path w="152" h="150">
                      <a:moveTo>
                        <a:pt x="152" y="74"/>
                      </a:moveTo>
                      <a:lnTo>
                        <a:pt x="152" y="61"/>
                      </a:lnTo>
                      <a:lnTo>
                        <a:pt x="148" y="50"/>
                      </a:lnTo>
                      <a:lnTo>
                        <a:pt x="144" y="38"/>
                      </a:lnTo>
                      <a:lnTo>
                        <a:pt x="137" y="27"/>
                      </a:lnTo>
                      <a:lnTo>
                        <a:pt x="129" y="19"/>
                      </a:lnTo>
                      <a:lnTo>
                        <a:pt x="120" y="12"/>
                      </a:lnTo>
                      <a:lnTo>
                        <a:pt x="108" y="6"/>
                      </a:lnTo>
                      <a:lnTo>
                        <a:pt x="97" y="0"/>
                      </a:lnTo>
                      <a:lnTo>
                        <a:pt x="95" y="2"/>
                      </a:lnTo>
                      <a:lnTo>
                        <a:pt x="91" y="4"/>
                      </a:lnTo>
                      <a:lnTo>
                        <a:pt x="102" y="8"/>
                      </a:lnTo>
                      <a:lnTo>
                        <a:pt x="114" y="14"/>
                      </a:lnTo>
                      <a:lnTo>
                        <a:pt x="123" y="21"/>
                      </a:lnTo>
                      <a:lnTo>
                        <a:pt x="131" y="29"/>
                      </a:lnTo>
                      <a:lnTo>
                        <a:pt x="138" y="38"/>
                      </a:lnTo>
                      <a:lnTo>
                        <a:pt x="144" y="50"/>
                      </a:lnTo>
                      <a:lnTo>
                        <a:pt x="146" y="61"/>
                      </a:lnTo>
                      <a:lnTo>
                        <a:pt x="148" y="74"/>
                      </a:lnTo>
                      <a:lnTo>
                        <a:pt x="146" y="88"/>
                      </a:lnTo>
                      <a:lnTo>
                        <a:pt x="142" y="101"/>
                      </a:lnTo>
                      <a:lnTo>
                        <a:pt x="135" y="114"/>
                      </a:lnTo>
                      <a:lnTo>
                        <a:pt x="127" y="124"/>
                      </a:lnTo>
                      <a:lnTo>
                        <a:pt x="116" y="133"/>
                      </a:lnTo>
                      <a:lnTo>
                        <a:pt x="104" y="139"/>
                      </a:lnTo>
                      <a:lnTo>
                        <a:pt x="91" y="145"/>
                      </a:lnTo>
                      <a:lnTo>
                        <a:pt x="76" y="145"/>
                      </a:lnTo>
                      <a:lnTo>
                        <a:pt x="63" y="145"/>
                      </a:lnTo>
                      <a:lnTo>
                        <a:pt x="49" y="139"/>
                      </a:lnTo>
                      <a:lnTo>
                        <a:pt x="36" y="133"/>
                      </a:lnTo>
                      <a:lnTo>
                        <a:pt x="27" y="124"/>
                      </a:lnTo>
                      <a:lnTo>
                        <a:pt x="17" y="114"/>
                      </a:lnTo>
                      <a:lnTo>
                        <a:pt x="11" y="101"/>
                      </a:lnTo>
                      <a:lnTo>
                        <a:pt x="8" y="88"/>
                      </a:lnTo>
                      <a:lnTo>
                        <a:pt x="6" y="74"/>
                      </a:lnTo>
                      <a:lnTo>
                        <a:pt x="6" y="63"/>
                      </a:lnTo>
                      <a:lnTo>
                        <a:pt x="9" y="52"/>
                      </a:lnTo>
                      <a:lnTo>
                        <a:pt x="13" y="42"/>
                      </a:lnTo>
                      <a:lnTo>
                        <a:pt x="19" y="33"/>
                      </a:lnTo>
                      <a:lnTo>
                        <a:pt x="15" y="33"/>
                      </a:lnTo>
                      <a:lnTo>
                        <a:pt x="11" y="35"/>
                      </a:lnTo>
                      <a:lnTo>
                        <a:pt x="8" y="44"/>
                      </a:lnTo>
                      <a:lnTo>
                        <a:pt x="4" y="54"/>
                      </a:lnTo>
                      <a:lnTo>
                        <a:pt x="2" y="63"/>
                      </a:lnTo>
                      <a:lnTo>
                        <a:pt x="0" y="74"/>
                      </a:lnTo>
                      <a:lnTo>
                        <a:pt x="2" y="90"/>
                      </a:lnTo>
                      <a:lnTo>
                        <a:pt x="8" y="103"/>
                      </a:lnTo>
                      <a:lnTo>
                        <a:pt x="13" y="116"/>
                      </a:lnTo>
                      <a:lnTo>
                        <a:pt x="23" y="127"/>
                      </a:lnTo>
                      <a:lnTo>
                        <a:pt x="34" y="137"/>
                      </a:lnTo>
                      <a:lnTo>
                        <a:pt x="47" y="145"/>
                      </a:lnTo>
                      <a:lnTo>
                        <a:pt x="61" y="148"/>
                      </a:lnTo>
                      <a:lnTo>
                        <a:pt x="76" y="150"/>
                      </a:lnTo>
                      <a:lnTo>
                        <a:pt x="91" y="148"/>
                      </a:lnTo>
                      <a:lnTo>
                        <a:pt x="106" y="145"/>
                      </a:lnTo>
                      <a:lnTo>
                        <a:pt x="120" y="137"/>
                      </a:lnTo>
                      <a:lnTo>
                        <a:pt x="131" y="127"/>
                      </a:lnTo>
                      <a:lnTo>
                        <a:pt x="138" y="116"/>
                      </a:lnTo>
                      <a:lnTo>
                        <a:pt x="146" y="103"/>
                      </a:lnTo>
                      <a:lnTo>
                        <a:pt x="150" y="90"/>
                      </a:lnTo>
                      <a:lnTo>
                        <a:pt x="152" y="74"/>
                      </a:lnTo>
                      <a:close/>
                    </a:path>
                  </a:pathLst>
                </a:custGeom>
                <a:solidFill>
                  <a:srgbClr val="EFEFF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864" name="Freeform 728"/>
                <p:cNvSpPr>
                  <a:spLocks/>
                </p:cNvSpPr>
                <p:nvPr/>
              </p:nvSpPr>
              <p:spPr bwMode="auto">
                <a:xfrm>
                  <a:off x="1766" y="2200"/>
                  <a:ext cx="146" cy="146"/>
                </a:xfrm>
                <a:custGeom>
                  <a:avLst/>
                  <a:gdLst/>
                  <a:ahLst/>
                  <a:cxnLst>
                    <a:cxn ang="0">
                      <a:pos x="146" y="72"/>
                    </a:cxn>
                    <a:cxn ang="0">
                      <a:pos x="146" y="59"/>
                    </a:cxn>
                    <a:cxn ang="0">
                      <a:pos x="142" y="48"/>
                    </a:cxn>
                    <a:cxn ang="0">
                      <a:pos x="136" y="36"/>
                    </a:cxn>
                    <a:cxn ang="0">
                      <a:pos x="131" y="27"/>
                    </a:cxn>
                    <a:cxn ang="0">
                      <a:pos x="121" y="17"/>
                    </a:cxn>
                    <a:cxn ang="0">
                      <a:pos x="112" y="10"/>
                    </a:cxn>
                    <a:cxn ang="0">
                      <a:pos x="102" y="4"/>
                    </a:cxn>
                    <a:cxn ang="0">
                      <a:pos x="91" y="0"/>
                    </a:cxn>
                    <a:cxn ang="0">
                      <a:pos x="87" y="2"/>
                    </a:cxn>
                    <a:cxn ang="0">
                      <a:pos x="83" y="4"/>
                    </a:cxn>
                    <a:cxn ang="0">
                      <a:pos x="97" y="8"/>
                    </a:cxn>
                    <a:cxn ang="0">
                      <a:pos x="106" y="12"/>
                    </a:cxn>
                    <a:cxn ang="0">
                      <a:pos x="117" y="19"/>
                    </a:cxn>
                    <a:cxn ang="0">
                      <a:pos x="125" y="27"/>
                    </a:cxn>
                    <a:cxn ang="0">
                      <a:pos x="133" y="36"/>
                    </a:cxn>
                    <a:cxn ang="0">
                      <a:pos x="136" y="48"/>
                    </a:cxn>
                    <a:cxn ang="0">
                      <a:pos x="140" y="59"/>
                    </a:cxn>
                    <a:cxn ang="0">
                      <a:pos x="142" y="72"/>
                    </a:cxn>
                    <a:cxn ang="0">
                      <a:pos x="140" y="86"/>
                    </a:cxn>
                    <a:cxn ang="0">
                      <a:pos x="136" y="99"/>
                    </a:cxn>
                    <a:cxn ang="0">
                      <a:pos x="129" y="110"/>
                    </a:cxn>
                    <a:cxn ang="0">
                      <a:pos x="121" y="122"/>
                    </a:cxn>
                    <a:cxn ang="0">
                      <a:pos x="112" y="129"/>
                    </a:cxn>
                    <a:cxn ang="0">
                      <a:pos x="98" y="135"/>
                    </a:cxn>
                    <a:cxn ang="0">
                      <a:pos x="87" y="139"/>
                    </a:cxn>
                    <a:cxn ang="0">
                      <a:pos x="72" y="141"/>
                    </a:cxn>
                    <a:cxn ang="0">
                      <a:pos x="59" y="139"/>
                    </a:cxn>
                    <a:cxn ang="0">
                      <a:pos x="45" y="135"/>
                    </a:cxn>
                    <a:cxn ang="0">
                      <a:pos x="34" y="129"/>
                    </a:cxn>
                    <a:cxn ang="0">
                      <a:pos x="24" y="122"/>
                    </a:cxn>
                    <a:cxn ang="0">
                      <a:pos x="15" y="110"/>
                    </a:cxn>
                    <a:cxn ang="0">
                      <a:pos x="9" y="99"/>
                    </a:cxn>
                    <a:cxn ang="0">
                      <a:pos x="5" y="86"/>
                    </a:cxn>
                    <a:cxn ang="0">
                      <a:pos x="4" y="72"/>
                    </a:cxn>
                    <a:cxn ang="0">
                      <a:pos x="5" y="61"/>
                    </a:cxn>
                    <a:cxn ang="0">
                      <a:pos x="7" y="50"/>
                    </a:cxn>
                    <a:cxn ang="0">
                      <a:pos x="11" y="38"/>
                    </a:cxn>
                    <a:cxn ang="0">
                      <a:pos x="19" y="31"/>
                    </a:cxn>
                    <a:cxn ang="0">
                      <a:pos x="15" y="31"/>
                    </a:cxn>
                    <a:cxn ang="0">
                      <a:pos x="11" y="31"/>
                    </a:cxn>
                    <a:cxn ang="0">
                      <a:pos x="5" y="40"/>
                    </a:cxn>
                    <a:cxn ang="0">
                      <a:pos x="2" y="50"/>
                    </a:cxn>
                    <a:cxn ang="0">
                      <a:pos x="0" y="61"/>
                    </a:cxn>
                    <a:cxn ang="0">
                      <a:pos x="0" y="72"/>
                    </a:cxn>
                    <a:cxn ang="0">
                      <a:pos x="0" y="88"/>
                    </a:cxn>
                    <a:cxn ang="0">
                      <a:pos x="5" y="101"/>
                    </a:cxn>
                    <a:cxn ang="0">
                      <a:pos x="11" y="114"/>
                    </a:cxn>
                    <a:cxn ang="0">
                      <a:pos x="21" y="124"/>
                    </a:cxn>
                    <a:cxn ang="0">
                      <a:pos x="32" y="133"/>
                    </a:cxn>
                    <a:cxn ang="0">
                      <a:pos x="43" y="141"/>
                    </a:cxn>
                    <a:cxn ang="0">
                      <a:pos x="59" y="144"/>
                    </a:cxn>
                    <a:cxn ang="0">
                      <a:pos x="72" y="146"/>
                    </a:cxn>
                    <a:cxn ang="0">
                      <a:pos x="87" y="144"/>
                    </a:cxn>
                    <a:cxn ang="0">
                      <a:pos x="100" y="141"/>
                    </a:cxn>
                    <a:cxn ang="0">
                      <a:pos x="114" y="133"/>
                    </a:cxn>
                    <a:cxn ang="0">
                      <a:pos x="125" y="124"/>
                    </a:cxn>
                    <a:cxn ang="0">
                      <a:pos x="133" y="114"/>
                    </a:cxn>
                    <a:cxn ang="0">
                      <a:pos x="140" y="101"/>
                    </a:cxn>
                    <a:cxn ang="0">
                      <a:pos x="144" y="88"/>
                    </a:cxn>
                    <a:cxn ang="0">
                      <a:pos x="146" y="72"/>
                    </a:cxn>
                  </a:cxnLst>
                  <a:rect l="0" t="0" r="r" b="b"/>
                  <a:pathLst>
                    <a:path w="146" h="146">
                      <a:moveTo>
                        <a:pt x="146" y="72"/>
                      </a:moveTo>
                      <a:lnTo>
                        <a:pt x="146" y="59"/>
                      </a:lnTo>
                      <a:lnTo>
                        <a:pt x="142" y="48"/>
                      </a:lnTo>
                      <a:lnTo>
                        <a:pt x="136" y="36"/>
                      </a:lnTo>
                      <a:lnTo>
                        <a:pt x="131" y="27"/>
                      </a:lnTo>
                      <a:lnTo>
                        <a:pt x="121" y="17"/>
                      </a:lnTo>
                      <a:lnTo>
                        <a:pt x="112" y="10"/>
                      </a:lnTo>
                      <a:lnTo>
                        <a:pt x="102" y="4"/>
                      </a:lnTo>
                      <a:lnTo>
                        <a:pt x="91" y="0"/>
                      </a:lnTo>
                      <a:lnTo>
                        <a:pt x="87" y="2"/>
                      </a:lnTo>
                      <a:lnTo>
                        <a:pt x="83" y="4"/>
                      </a:lnTo>
                      <a:lnTo>
                        <a:pt x="97" y="8"/>
                      </a:lnTo>
                      <a:lnTo>
                        <a:pt x="106" y="12"/>
                      </a:lnTo>
                      <a:lnTo>
                        <a:pt x="117" y="19"/>
                      </a:lnTo>
                      <a:lnTo>
                        <a:pt x="125" y="27"/>
                      </a:lnTo>
                      <a:lnTo>
                        <a:pt x="133" y="36"/>
                      </a:lnTo>
                      <a:lnTo>
                        <a:pt x="136" y="48"/>
                      </a:lnTo>
                      <a:lnTo>
                        <a:pt x="140" y="59"/>
                      </a:lnTo>
                      <a:lnTo>
                        <a:pt x="142" y="72"/>
                      </a:lnTo>
                      <a:lnTo>
                        <a:pt x="140" y="86"/>
                      </a:lnTo>
                      <a:lnTo>
                        <a:pt x="136" y="99"/>
                      </a:lnTo>
                      <a:lnTo>
                        <a:pt x="129" y="110"/>
                      </a:lnTo>
                      <a:lnTo>
                        <a:pt x="121" y="122"/>
                      </a:lnTo>
                      <a:lnTo>
                        <a:pt x="112" y="129"/>
                      </a:lnTo>
                      <a:lnTo>
                        <a:pt x="98" y="135"/>
                      </a:lnTo>
                      <a:lnTo>
                        <a:pt x="87" y="139"/>
                      </a:lnTo>
                      <a:lnTo>
                        <a:pt x="72" y="141"/>
                      </a:lnTo>
                      <a:lnTo>
                        <a:pt x="59" y="139"/>
                      </a:lnTo>
                      <a:lnTo>
                        <a:pt x="45" y="135"/>
                      </a:lnTo>
                      <a:lnTo>
                        <a:pt x="34" y="129"/>
                      </a:lnTo>
                      <a:lnTo>
                        <a:pt x="24" y="122"/>
                      </a:lnTo>
                      <a:lnTo>
                        <a:pt x="15" y="110"/>
                      </a:lnTo>
                      <a:lnTo>
                        <a:pt x="9" y="99"/>
                      </a:lnTo>
                      <a:lnTo>
                        <a:pt x="5" y="86"/>
                      </a:lnTo>
                      <a:lnTo>
                        <a:pt x="4" y="72"/>
                      </a:lnTo>
                      <a:lnTo>
                        <a:pt x="5" y="61"/>
                      </a:lnTo>
                      <a:lnTo>
                        <a:pt x="7" y="50"/>
                      </a:lnTo>
                      <a:lnTo>
                        <a:pt x="11" y="38"/>
                      </a:lnTo>
                      <a:lnTo>
                        <a:pt x="19" y="31"/>
                      </a:lnTo>
                      <a:lnTo>
                        <a:pt x="15" y="31"/>
                      </a:lnTo>
                      <a:lnTo>
                        <a:pt x="11" y="31"/>
                      </a:lnTo>
                      <a:lnTo>
                        <a:pt x="5" y="40"/>
                      </a:lnTo>
                      <a:lnTo>
                        <a:pt x="2" y="50"/>
                      </a:lnTo>
                      <a:lnTo>
                        <a:pt x="0" y="61"/>
                      </a:lnTo>
                      <a:lnTo>
                        <a:pt x="0" y="72"/>
                      </a:lnTo>
                      <a:lnTo>
                        <a:pt x="0" y="88"/>
                      </a:lnTo>
                      <a:lnTo>
                        <a:pt x="5" y="101"/>
                      </a:lnTo>
                      <a:lnTo>
                        <a:pt x="11" y="114"/>
                      </a:lnTo>
                      <a:lnTo>
                        <a:pt x="21" y="124"/>
                      </a:lnTo>
                      <a:lnTo>
                        <a:pt x="32" y="133"/>
                      </a:lnTo>
                      <a:lnTo>
                        <a:pt x="43" y="141"/>
                      </a:lnTo>
                      <a:lnTo>
                        <a:pt x="59" y="144"/>
                      </a:lnTo>
                      <a:lnTo>
                        <a:pt x="72" y="146"/>
                      </a:lnTo>
                      <a:lnTo>
                        <a:pt x="87" y="144"/>
                      </a:lnTo>
                      <a:lnTo>
                        <a:pt x="100" y="141"/>
                      </a:lnTo>
                      <a:lnTo>
                        <a:pt x="114" y="133"/>
                      </a:lnTo>
                      <a:lnTo>
                        <a:pt x="125" y="124"/>
                      </a:lnTo>
                      <a:lnTo>
                        <a:pt x="133" y="114"/>
                      </a:lnTo>
                      <a:lnTo>
                        <a:pt x="140" y="101"/>
                      </a:lnTo>
                      <a:lnTo>
                        <a:pt x="144" y="88"/>
                      </a:lnTo>
                      <a:lnTo>
                        <a:pt x="146" y="72"/>
                      </a:lnTo>
                      <a:close/>
                    </a:path>
                  </a:pathLst>
                </a:custGeom>
                <a:solidFill>
                  <a:srgbClr val="EFEFF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865" name="Freeform 729"/>
                <p:cNvSpPr>
                  <a:spLocks/>
                </p:cNvSpPr>
                <p:nvPr/>
              </p:nvSpPr>
              <p:spPr bwMode="auto">
                <a:xfrm>
                  <a:off x="1768" y="2202"/>
                  <a:ext cx="142" cy="141"/>
                </a:xfrm>
                <a:custGeom>
                  <a:avLst/>
                  <a:gdLst/>
                  <a:ahLst/>
                  <a:cxnLst>
                    <a:cxn ang="0">
                      <a:pos x="142" y="70"/>
                    </a:cxn>
                    <a:cxn ang="0">
                      <a:pos x="140" y="57"/>
                    </a:cxn>
                    <a:cxn ang="0">
                      <a:pos x="138" y="46"/>
                    </a:cxn>
                    <a:cxn ang="0">
                      <a:pos x="132" y="34"/>
                    </a:cxn>
                    <a:cxn ang="0">
                      <a:pos x="125" y="25"/>
                    </a:cxn>
                    <a:cxn ang="0">
                      <a:pos x="117" y="17"/>
                    </a:cxn>
                    <a:cxn ang="0">
                      <a:pos x="108" y="10"/>
                    </a:cxn>
                    <a:cxn ang="0">
                      <a:pos x="96" y="4"/>
                    </a:cxn>
                    <a:cxn ang="0">
                      <a:pos x="85" y="0"/>
                    </a:cxn>
                    <a:cxn ang="0">
                      <a:pos x="81" y="2"/>
                    </a:cxn>
                    <a:cxn ang="0">
                      <a:pos x="79" y="4"/>
                    </a:cxn>
                    <a:cxn ang="0">
                      <a:pos x="91" y="6"/>
                    </a:cxn>
                    <a:cxn ang="0">
                      <a:pos x="102" y="12"/>
                    </a:cxn>
                    <a:cxn ang="0">
                      <a:pos x="112" y="17"/>
                    </a:cxn>
                    <a:cxn ang="0">
                      <a:pos x="121" y="27"/>
                    </a:cxn>
                    <a:cxn ang="0">
                      <a:pos x="127" y="36"/>
                    </a:cxn>
                    <a:cxn ang="0">
                      <a:pos x="132" y="46"/>
                    </a:cxn>
                    <a:cxn ang="0">
                      <a:pos x="136" y="57"/>
                    </a:cxn>
                    <a:cxn ang="0">
                      <a:pos x="136" y="70"/>
                    </a:cxn>
                    <a:cxn ang="0">
                      <a:pos x="136" y="84"/>
                    </a:cxn>
                    <a:cxn ang="0">
                      <a:pos x="132" y="97"/>
                    </a:cxn>
                    <a:cxn ang="0">
                      <a:pos x="125" y="106"/>
                    </a:cxn>
                    <a:cxn ang="0">
                      <a:pos x="117" y="118"/>
                    </a:cxn>
                    <a:cxn ang="0">
                      <a:pos x="108" y="125"/>
                    </a:cxn>
                    <a:cxn ang="0">
                      <a:pos x="96" y="131"/>
                    </a:cxn>
                    <a:cxn ang="0">
                      <a:pos x="83" y="135"/>
                    </a:cxn>
                    <a:cxn ang="0">
                      <a:pos x="70" y="137"/>
                    </a:cxn>
                    <a:cxn ang="0">
                      <a:pos x="57" y="135"/>
                    </a:cxn>
                    <a:cxn ang="0">
                      <a:pos x="45" y="131"/>
                    </a:cxn>
                    <a:cxn ang="0">
                      <a:pos x="34" y="125"/>
                    </a:cxn>
                    <a:cxn ang="0">
                      <a:pos x="24" y="118"/>
                    </a:cxn>
                    <a:cxn ang="0">
                      <a:pos x="15" y="106"/>
                    </a:cxn>
                    <a:cxn ang="0">
                      <a:pos x="9" y="97"/>
                    </a:cxn>
                    <a:cxn ang="0">
                      <a:pos x="5" y="84"/>
                    </a:cxn>
                    <a:cxn ang="0">
                      <a:pos x="3" y="70"/>
                    </a:cxn>
                    <a:cxn ang="0">
                      <a:pos x="5" y="57"/>
                    </a:cxn>
                    <a:cxn ang="0">
                      <a:pos x="7" y="46"/>
                    </a:cxn>
                    <a:cxn ang="0">
                      <a:pos x="13" y="36"/>
                    </a:cxn>
                    <a:cxn ang="0">
                      <a:pos x="21" y="27"/>
                    </a:cxn>
                    <a:cxn ang="0">
                      <a:pos x="17" y="29"/>
                    </a:cxn>
                    <a:cxn ang="0">
                      <a:pos x="13" y="29"/>
                    </a:cxn>
                    <a:cxn ang="0">
                      <a:pos x="7" y="38"/>
                    </a:cxn>
                    <a:cxn ang="0">
                      <a:pos x="3" y="48"/>
                    </a:cxn>
                    <a:cxn ang="0">
                      <a:pos x="0" y="59"/>
                    </a:cxn>
                    <a:cxn ang="0">
                      <a:pos x="0" y="70"/>
                    </a:cxn>
                    <a:cxn ang="0">
                      <a:pos x="2" y="84"/>
                    </a:cxn>
                    <a:cxn ang="0">
                      <a:pos x="5" y="97"/>
                    </a:cxn>
                    <a:cxn ang="0">
                      <a:pos x="11" y="110"/>
                    </a:cxn>
                    <a:cxn ang="0">
                      <a:pos x="21" y="120"/>
                    </a:cxn>
                    <a:cxn ang="0">
                      <a:pos x="30" y="129"/>
                    </a:cxn>
                    <a:cxn ang="0">
                      <a:pos x="43" y="135"/>
                    </a:cxn>
                    <a:cxn ang="0">
                      <a:pos x="57" y="141"/>
                    </a:cxn>
                    <a:cxn ang="0">
                      <a:pos x="70" y="141"/>
                    </a:cxn>
                    <a:cxn ang="0">
                      <a:pos x="85" y="141"/>
                    </a:cxn>
                    <a:cxn ang="0">
                      <a:pos x="98" y="135"/>
                    </a:cxn>
                    <a:cxn ang="0">
                      <a:pos x="110" y="129"/>
                    </a:cxn>
                    <a:cxn ang="0">
                      <a:pos x="121" y="120"/>
                    </a:cxn>
                    <a:cxn ang="0">
                      <a:pos x="129" y="110"/>
                    </a:cxn>
                    <a:cxn ang="0">
                      <a:pos x="136" y="97"/>
                    </a:cxn>
                    <a:cxn ang="0">
                      <a:pos x="140" y="84"/>
                    </a:cxn>
                    <a:cxn ang="0">
                      <a:pos x="142" y="70"/>
                    </a:cxn>
                  </a:cxnLst>
                  <a:rect l="0" t="0" r="r" b="b"/>
                  <a:pathLst>
                    <a:path w="142" h="141">
                      <a:moveTo>
                        <a:pt x="142" y="70"/>
                      </a:moveTo>
                      <a:lnTo>
                        <a:pt x="140" y="57"/>
                      </a:lnTo>
                      <a:lnTo>
                        <a:pt x="138" y="46"/>
                      </a:lnTo>
                      <a:lnTo>
                        <a:pt x="132" y="34"/>
                      </a:lnTo>
                      <a:lnTo>
                        <a:pt x="125" y="25"/>
                      </a:lnTo>
                      <a:lnTo>
                        <a:pt x="117" y="17"/>
                      </a:lnTo>
                      <a:lnTo>
                        <a:pt x="108" y="10"/>
                      </a:lnTo>
                      <a:lnTo>
                        <a:pt x="96" y="4"/>
                      </a:lnTo>
                      <a:lnTo>
                        <a:pt x="85" y="0"/>
                      </a:lnTo>
                      <a:lnTo>
                        <a:pt x="81" y="2"/>
                      </a:lnTo>
                      <a:lnTo>
                        <a:pt x="79" y="4"/>
                      </a:lnTo>
                      <a:lnTo>
                        <a:pt x="91" y="6"/>
                      </a:lnTo>
                      <a:lnTo>
                        <a:pt x="102" y="12"/>
                      </a:lnTo>
                      <a:lnTo>
                        <a:pt x="112" y="17"/>
                      </a:lnTo>
                      <a:lnTo>
                        <a:pt x="121" y="27"/>
                      </a:lnTo>
                      <a:lnTo>
                        <a:pt x="127" y="36"/>
                      </a:lnTo>
                      <a:lnTo>
                        <a:pt x="132" y="46"/>
                      </a:lnTo>
                      <a:lnTo>
                        <a:pt x="136" y="57"/>
                      </a:lnTo>
                      <a:lnTo>
                        <a:pt x="136" y="70"/>
                      </a:lnTo>
                      <a:lnTo>
                        <a:pt x="136" y="84"/>
                      </a:lnTo>
                      <a:lnTo>
                        <a:pt x="132" y="97"/>
                      </a:lnTo>
                      <a:lnTo>
                        <a:pt x="125" y="106"/>
                      </a:lnTo>
                      <a:lnTo>
                        <a:pt x="117" y="118"/>
                      </a:lnTo>
                      <a:lnTo>
                        <a:pt x="108" y="125"/>
                      </a:lnTo>
                      <a:lnTo>
                        <a:pt x="96" y="131"/>
                      </a:lnTo>
                      <a:lnTo>
                        <a:pt x="83" y="135"/>
                      </a:lnTo>
                      <a:lnTo>
                        <a:pt x="70" y="137"/>
                      </a:lnTo>
                      <a:lnTo>
                        <a:pt x="57" y="135"/>
                      </a:lnTo>
                      <a:lnTo>
                        <a:pt x="45" y="131"/>
                      </a:lnTo>
                      <a:lnTo>
                        <a:pt x="34" y="125"/>
                      </a:lnTo>
                      <a:lnTo>
                        <a:pt x="24" y="118"/>
                      </a:lnTo>
                      <a:lnTo>
                        <a:pt x="15" y="106"/>
                      </a:lnTo>
                      <a:lnTo>
                        <a:pt x="9" y="97"/>
                      </a:lnTo>
                      <a:lnTo>
                        <a:pt x="5" y="84"/>
                      </a:lnTo>
                      <a:lnTo>
                        <a:pt x="3" y="70"/>
                      </a:lnTo>
                      <a:lnTo>
                        <a:pt x="5" y="57"/>
                      </a:lnTo>
                      <a:lnTo>
                        <a:pt x="7" y="46"/>
                      </a:lnTo>
                      <a:lnTo>
                        <a:pt x="13" y="36"/>
                      </a:lnTo>
                      <a:lnTo>
                        <a:pt x="21" y="27"/>
                      </a:lnTo>
                      <a:lnTo>
                        <a:pt x="17" y="29"/>
                      </a:lnTo>
                      <a:lnTo>
                        <a:pt x="13" y="29"/>
                      </a:lnTo>
                      <a:lnTo>
                        <a:pt x="7" y="38"/>
                      </a:lnTo>
                      <a:lnTo>
                        <a:pt x="3" y="48"/>
                      </a:lnTo>
                      <a:lnTo>
                        <a:pt x="0" y="59"/>
                      </a:lnTo>
                      <a:lnTo>
                        <a:pt x="0" y="70"/>
                      </a:lnTo>
                      <a:lnTo>
                        <a:pt x="2" y="84"/>
                      </a:lnTo>
                      <a:lnTo>
                        <a:pt x="5" y="97"/>
                      </a:lnTo>
                      <a:lnTo>
                        <a:pt x="11" y="110"/>
                      </a:lnTo>
                      <a:lnTo>
                        <a:pt x="21" y="120"/>
                      </a:lnTo>
                      <a:lnTo>
                        <a:pt x="30" y="129"/>
                      </a:lnTo>
                      <a:lnTo>
                        <a:pt x="43" y="135"/>
                      </a:lnTo>
                      <a:lnTo>
                        <a:pt x="57" y="141"/>
                      </a:lnTo>
                      <a:lnTo>
                        <a:pt x="70" y="141"/>
                      </a:lnTo>
                      <a:lnTo>
                        <a:pt x="85" y="141"/>
                      </a:lnTo>
                      <a:lnTo>
                        <a:pt x="98" y="135"/>
                      </a:lnTo>
                      <a:lnTo>
                        <a:pt x="110" y="129"/>
                      </a:lnTo>
                      <a:lnTo>
                        <a:pt x="121" y="120"/>
                      </a:lnTo>
                      <a:lnTo>
                        <a:pt x="129" y="110"/>
                      </a:lnTo>
                      <a:lnTo>
                        <a:pt x="136" y="97"/>
                      </a:lnTo>
                      <a:lnTo>
                        <a:pt x="140" y="84"/>
                      </a:lnTo>
                      <a:lnTo>
                        <a:pt x="142" y="70"/>
                      </a:lnTo>
                      <a:close/>
                    </a:path>
                  </a:pathLst>
                </a:custGeom>
                <a:solidFill>
                  <a:srgbClr val="EFEFF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866" name="Freeform 730"/>
                <p:cNvSpPr>
                  <a:spLocks/>
                </p:cNvSpPr>
                <p:nvPr/>
              </p:nvSpPr>
              <p:spPr bwMode="auto">
                <a:xfrm>
                  <a:off x="1770" y="2204"/>
                  <a:ext cx="138" cy="137"/>
                </a:xfrm>
                <a:custGeom>
                  <a:avLst/>
                  <a:gdLst/>
                  <a:ahLst/>
                  <a:cxnLst>
                    <a:cxn ang="0">
                      <a:pos x="138" y="68"/>
                    </a:cxn>
                    <a:cxn ang="0">
                      <a:pos x="136" y="55"/>
                    </a:cxn>
                    <a:cxn ang="0">
                      <a:pos x="132" y="44"/>
                    </a:cxn>
                    <a:cxn ang="0">
                      <a:pos x="129" y="32"/>
                    </a:cxn>
                    <a:cxn ang="0">
                      <a:pos x="121" y="23"/>
                    </a:cxn>
                    <a:cxn ang="0">
                      <a:pos x="113" y="15"/>
                    </a:cxn>
                    <a:cxn ang="0">
                      <a:pos x="102" y="8"/>
                    </a:cxn>
                    <a:cxn ang="0">
                      <a:pos x="93" y="4"/>
                    </a:cxn>
                    <a:cxn ang="0">
                      <a:pos x="79" y="0"/>
                    </a:cxn>
                    <a:cxn ang="0">
                      <a:pos x="77" y="2"/>
                    </a:cxn>
                    <a:cxn ang="0">
                      <a:pos x="74" y="4"/>
                    </a:cxn>
                    <a:cxn ang="0">
                      <a:pos x="85" y="6"/>
                    </a:cxn>
                    <a:cxn ang="0">
                      <a:pos x="96" y="10"/>
                    </a:cxn>
                    <a:cxn ang="0">
                      <a:pos x="106" y="17"/>
                    </a:cxn>
                    <a:cxn ang="0">
                      <a:pos x="115" y="25"/>
                    </a:cxn>
                    <a:cxn ang="0">
                      <a:pos x="123" y="34"/>
                    </a:cxn>
                    <a:cxn ang="0">
                      <a:pos x="129" y="44"/>
                    </a:cxn>
                    <a:cxn ang="0">
                      <a:pos x="132" y="55"/>
                    </a:cxn>
                    <a:cxn ang="0">
                      <a:pos x="132" y="68"/>
                    </a:cxn>
                    <a:cxn ang="0">
                      <a:pos x="132" y="82"/>
                    </a:cxn>
                    <a:cxn ang="0">
                      <a:pos x="129" y="93"/>
                    </a:cxn>
                    <a:cxn ang="0">
                      <a:pos x="121" y="104"/>
                    </a:cxn>
                    <a:cxn ang="0">
                      <a:pos x="113" y="114"/>
                    </a:cxn>
                    <a:cxn ang="0">
                      <a:pos x="104" y="121"/>
                    </a:cxn>
                    <a:cxn ang="0">
                      <a:pos x="94" y="127"/>
                    </a:cxn>
                    <a:cxn ang="0">
                      <a:pos x="81" y="131"/>
                    </a:cxn>
                    <a:cxn ang="0">
                      <a:pos x="68" y="133"/>
                    </a:cxn>
                    <a:cxn ang="0">
                      <a:pos x="57" y="131"/>
                    </a:cxn>
                    <a:cxn ang="0">
                      <a:pos x="43" y="127"/>
                    </a:cxn>
                    <a:cxn ang="0">
                      <a:pos x="32" y="121"/>
                    </a:cxn>
                    <a:cxn ang="0">
                      <a:pos x="22" y="114"/>
                    </a:cxn>
                    <a:cxn ang="0">
                      <a:pos x="15" y="104"/>
                    </a:cxn>
                    <a:cxn ang="0">
                      <a:pos x="9" y="93"/>
                    </a:cxn>
                    <a:cxn ang="0">
                      <a:pos x="5" y="82"/>
                    </a:cxn>
                    <a:cxn ang="0">
                      <a:pos x="3" y="68"/>
                    </a:cxn>
                    <a:cxn ang="0">
                      <a:pos x="5" y="55"/>
                    </a:cxn>
                    <a:cxn ang="0">
                      <a:pos x="9" y="44"/>
                    </a:cxn>
                    <a:cxn ang="0">
                      <a:pos x="15" y="32"/>
                    </a:cxn>
                    <a:cxn ang="0">
                      <a:pos x="22" y="23"/>
                    </a:cxn>
                    <a:cxn ang="0">
                      <a:pos x="19" y="25"/>
                    </a:cxn>
                    <a:cxn ang="0">
                      <a:pos x="15" y="27"/>
                    </a:cxn>
                    <a:cxn ang="0">
                      <a:pos x="7" y="34"/>
                    </a:cxn>
                    <a:cxn ang="0">
                      <a:pos x="3" y="46"/>
                    </a:cxn>
                    <a:cxn ang="0">
                      <a:pos x="1" y="57"/>
                    </a:cxn>
                    <a:cxn ang="0">
                      <a:pos x="0" y="68"/>
                    </a:cxn>
                    <a:cxn ang="0">
                      <a:pos x="1" y="82"/>
                    </a:cxn>
                    <a:cxn ang="0">
                      <a:pos x="5" y="95"/>
                    </a:cxn>
                    <a:cxn ang="0">
                      <a:pos x="11" y="106"/>
                    </a:cxn>
                    <a:cxn ang="0">
                      <a:pos x="20" y="118"/>
                    </a:cxn>
                    <a:cxn ang="0">
                      <a:pos x="30" y="125"/>
                    </a:cxn>
                    <a:cxn ang="0">
                      <a:pos x="41" y="131"/>
                    </a:cxn>
                    <a:cxn ang="0">
                      <a:pos x="55" y="135"/>
                    </a:cxn>
                    <a:cxn ang="0">
                      <a:pos x="68" y="137"/>
                    </a:cxn>
                    <a:cxn ang="0">
                      <a:pos x="83" y="135"/>
                    </a:cxn>
                    <a:cxn ang="0">
                      <a:pos x="94" y="131"/>
                    </a:cxn>
                    <a:cxn ang="0">
                      <a:pos x="108" y="125"/>
                    </a:cxn>
                    <a:cxn ang="0">
                      <a:pos x="117" y="118"/>
                    </a:cxn>
                    <a:cxn ang="0">
                      <a:pos x="125" y="106"/>
                    </a:cxn>
                    <a:cxn ang="0">
                      <a:pos x="132" y="95"/>
                    </a:cxn>
                    <a:cxn ang="0">
                      <a:pos x="136" y="82"/>
                    </a:cxn>
                    <a:cxn ang="0">
                      <a:pos x="138" y="68"/>
                    </a:cxn>
                  </a:cxnLst>
                  <a:rect l="0" t="0" r="r" b="b"/>
                  <a:pathLst>
                    <a:path w="138" h="137">
                      <a:moveTo>
                        <a:pt x="138" y="68"/>
                      </a:moveTo>
                      <a:lnTo>
                        <a:pt x="136" y="55"/>
                      </a:lnTo>
                      <a:lnTo>
                        <a:pt x="132" y="44"/>
                      </a:lnTo>
                      <a:lnTo>
                        <a:pt x="129" y="32"/>
                      </a:lnTo>
                      <a:lnTo>
                        <a:pt x="121" y="23"/>
                      </a:lnTo>
                      <a:lnTo>
                        <a:pt x="113" y="15"/>
                      </a:lnTo>
                      <a:lnTo>
                        <a:pt x="102" y="8"/>
                      </a:lnTo>
                      <a:lnTo>
                        <a:pt x="93" y="4"/>
                      </a:lnTo>
                      <a:lnTo>
                        <a:pt x="79" y="0"/>
                      </a:lnTo>
                      <a:lnTo>
                        <a:pt x="77" y="2"/>
                      </a:lnTo>
                      <a:lnTo>
                        <a:pt x="74" y="4"/>
                      </a:lnTo>
                      <a:lnTo>
                        <a:pt x="85" y="6"/>
                      </a:lnTo>
                      <a:lnTo>
                        <a:pt x="96" y="10"/>
                      </a:lnTo>
                      <a:lnTo>
                        <a:pt x="106" y="17"/>
                      </a:lnTo>
                      <a:lnTo>
                        <a:pt x="115" y="25"/>
                      </a:lnTo>
                      <a:lnTo>
                        <a:pt x="123" y="34"/>
                      </a:lnTo>
                      <a:lnTo>
                        <a:pt x="129" y="44"/>
                      </a:lnTo>
                      <a:lnTo>
                        <a:pt x="132" y="55"/>
                      </a:lnTo>
                      <a:lnTo>
                        <a:pt x="132" y="68"/>
                      </a:lnTo>
                      <a:lnTo>
                        <a:pt x="132" y="82"/>
                      </a:lnTo>
                      <a:lnTo>
                        <a:pt x="129" y="93"/>
                      </a:lnTo>
                      <a:lnTo>
                        <a:pt x="121" y="104"/>
                      </a:lnTo>
                      <a:lnTo>
                        <a:pt x="113" y="114"/>
                      </a:lnTo>
                      <a:lnTo>
                        <a:pt x="104" y="121"/>
                      </a:lnTo>
                      <a:lnTo>
                        <a:pt x="94" y="127"/>
                      </a:lnTo>
                      <a:lnTo>
                        <a:pt x="81" y="131"/>
                      </a:lnTo>
                      <a:lnTo>
                        <a:pt x="68" y="133"/>
                      </a:lnTo>
                      <a:lnTo>
                        <a:pt x="57" y="131"/>
                      </a:lnTo>
                      <a:lnTo>
                        <a:pt x="43" y="127"/>
                      </a:lnTo>
                      <a:lnTo>
                        <a:pt x="32" y="121"/>
                      </a:lnTo>
                      <a:lnTo>
                        <a:pt x="22" y="114"/>
                      </a:lnTo>
                      <a:lnTo>
                        <a:pt x="15" y="104"/>
                      </a:lnTo>
                      <a:lnTo>
                        <a:pt x="9" y="93"/>
                      </a:lnTo>
                      <a:lnTo>
                        <a:pt x="5" y="82"/>
                      </a:lnTo>
                      <a:lnTo>
                        <a:pt x="3" y="68"/>
                      </a:lnTo>
                      <a:lnTo>
                        <a:pt x="5" y="55"/>
                      </a:lnTo>
                      <a:lnTo>
                        <a:pt x="9" y="44"/>
                      </a:lnTo>
                      <a:lnTo>
                        <a:pt x="15" y="32"/>
                      </a:lnTo>
                      <a:lnTo>
                        <a:pt x="22" y="23"/>
                      </a:lnTo>
                      <a:lnTo>
                        <a:pt x="19" y="25"/>
                      </a:lnTo>
                      <a:lnTo>
                        <a:pt x="15" y="27"/>
                      </a:lnTo>
                      <a:lnTo>
                        <a:pt x="7" y="34"/>
                      </a:lnTo>
                      <a:lnTo>
                        <a:pt x="3" y="46"/>
                      </a:lnTo>
                      <a:lnTo>
                        <a:pt x="1" y="57"/>
                      </a:lnTo>
                      <a:lnTo>
                        <a:pt x="0" y="68"/>
                      </a:lnTo>
                      <a:lnTo>
                        <a:pt x="1" y="82"/>
                      </a:lnTo>
                      <a:lnTo>
                        <a:pt x="5" y="95"/>
                      </a:lnTo>
                      <a:lnTo>
                        <a:pt x="11" y="106"/>
                      </a:lnTo>
                      <a:lnTo>
                        <a:pt x="20" y="118"/>
                      </a:lnTo>
                      <a:lnTo>
                        <a:pt x="30" y="125"/>
                      </a:lnTo>
                      <a:lnTo>
                        <a:pt x="41" y="131"/>
                      </a:lnTo>
                      <a:lnTo>
                        <a:pt x="55" y="135"/>
                      </a:lnTo>
                      <a:lnTo>
                        <a:pt x="68" y="137"/>
                      </a:lnTo>
                      <a:lnTo>
                        <a:pt x="83" y="135"/>
                      </a:lnTo>
                      <a:lnTo>
                        <a:pt x="94" y="131"/>
                      </a:lnTo>
                      <a:lnTo>
                        <a:pt x="108" y="125"/>
                      </a:lnTo>
                      <a:lnTo>
                        <a:pt x="117" y="118"/>
                      </a:lnTo>
                      <a:lnTo>
                        <a:pt x="125" y="106"/>
                      </a:lnTo>
                      <a:lnTo>
                        <a:pt x="132" y="95"/>
                      </a:lnTo>
                      <a:lnTo>
                        <a:pt x="136" y="82"/>
                      </a:lnTo>
                      <a:lnTo>
                        <a:pt x="138" y="68"/>
                      </a:lnTo>
                      <a:close/>
                    </a:path>
                  </a:pathLst>
                </a:custGeom>
                <a:solidFill>
                  <a:srgbClr val="F1F0F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867" name="Freeform 731"/>
                <p:cNvSpPr>
                  <a:spLocks/>
                </p:cNvSpPr>
                <p:nvPr/>
              </p:nvSpPr>
              <p:spPr bwMode="auto">
                <a:xfrm>
                  <a:off x="1771" y="2206"/>
                  <a:ext cx="133" cy="133"/>
                </a:xfrm>
                <a:custGeom>
                  <a:avLst/>
                  <a:gdLst/>
                  <a:ahLst/>
                  <a:cxnLst>
                    <a:cxn ang="0">
                      <a:pos x="133" y="66"/>
                    </a:cxn>
                    <a:cxn ang="0">
                      <a:pos x="133" y="53"/>
                    </a:cxn>
                    <a:cxn ang="0">
                      <a:pos x="129" y="42"/>
                    </a:cxn>
                    <a:cxn ang="0">
                      <a:pos x="124" y="32"/>
                    </a:cxn>
                    <a:cxn ang="0">
                      <a:pos x="118" y="23"/>
                    </a:cxn>
                    <a:cxn ang="0">
                      <a:pos x="109" y="13"/>
                    </a:cxn>
                    <a:cxn ang="0">
                      <a:pos x="99" y="8"/>
                    </a:cxn>
                    <a:cxn ang="0">
                      <a:pos x="88" y="2"/>
                    </a:cxn>
                    <a:cxn ang="0">
                      <a:pos x="76" y="0"/>
                    </a:cxn>
                    <a:cxn ang="0">
                      <a:pos x="73" y="2"/>
                    </a:cxn>
                    <a:cxn ang="0">
                      <a:pos x="69" y="4"/>
                    </a:cxn>
                    <a:cxn ang="0">
                      <a:pos x="80" y="6"/>
                    </a:cxn>
                    <a:cxn ang="0">
                      <a:pos x="92" y="9"/>
                    </a:cxn>
                    <a:cxn ang="0">
                      <a:pos x="103" y="15"/>
                    </a:cxn>
                    <a:cxn ang="0">
                      <a:pos x="112" y="23"/>
                    </a:cxn>
                    <a:cxn ang="0">
                      <a:pos x="120" y="32"/>
                    </a:cxn>
                    <a:cxn ang="0">
                      <a:pos x="126" y="42"/>
                    </a:cxn>
                    <a:cxn ang="0">
                      <a:pos x="128" y="53"/>
                    </a:cxn>
                    <a:cxn ang="0">
                      <a:pos x="129" y="66"/>
                    </a:cxn>
                    <a:cxn ang="0">
                      <a:pos x="128" y="78"/>
                    </a:cxn>
                    <a:cxn ang="0">
                      <a:pos x="124" y="91"/>
                    </a:cxn>
                    <a:cxn ang="0">
                      <a:pos x="118" y="100"/>
                    </a:cxn>
                    <a:cxn ang="0">
                      <a:pos x="111" y="110"/>
                    </a:cxn>
                    <a:cxn ang="0">
                      <a:pos x="103" y="118"/>
                    </a:cxn>
                    <a:cxn ang="0">
                      <a:pos x="92" y="123"/>
                    </a:cxn>
                    <a:cxn ang="0">
                      <a:pos x="80" y="127"/>
                    </a:cxn>
                    <a:cxn ang="0">
                      <a:pos x="67" y="129"/>
                    </a:cxn>
                    <a:cxn ang="0">
                      <a:pos x="56" y="127"/>
                    </a:cxn>
                    <a:cxn ang="0">
                      <a:pos x="44" y="123"/>
                    </a:cxn>
                    <a:cxn ang="0">
                      <a:pos x="33" y="118"/>
                    </a:cxn>
                    <a:cxn ang="0">
                      <a:pos x="23" y="110"/>
                    </a:cxn>
                    <a:cxn ang="0">
                      <a:pos x="16" y="100"/>
                    </a:cxn>
                    <a:cxn ang="0">
                      <a:pos x="10" y="91"/>
                    </a:cxn>
                    <a:cxn ang="0">
                      <a:pos x="6" y="78"/>
                    </a:cxn>
                    <a:cxn ang="0">
                      <a:pos x="6" y="66"/>
                    </a:cxn>
                    <a:cxn ang="0">
                      <a:pos x="6" y="53"/>
                    </a:cxn>
                    <a:cxn ang="0">
                      <a:pos x="12" y="42"/>
                    </a:cxn>
                    <a:cxn ang="0">
                      <a:pos x="18" y="30"/>
                    </a:cxn>
                    <a:cxn ang="0">
                      <a:pos x="25" y="21"/>
                    </a:cxn>
                    <a:cxn ang="0">
                      <a:pos x="21" y="21"/>
                    </a:cxn>
                    <a:cxn ang="0">
                      <a:pos x="18" y="23"/>
                    </a:cxn>
                    <a:cxn ang="0">
                      <a:pos x="10" y="32"/>
                    </a:cxn>
                    <a:cxn ang="0">
                      <a:pos x="4" y="42"/>
                    </a:cxn>
                    <a:cxn ang="0">
                      <a:pos x="2" y="53"/>
                    </a:cxn>
                    <a:cxn ang="0">
                      <a:pos x="0" y="66"/>
                    </a:cxn>
                    <a:cxn ang="0">
                      <a:pos x="2" y="80"/>
                    </a:cxn>
                    <a:cxn ang="0">
                      <a:pos x="6" y="93"/>
                    </a:cxn>
                    <a:cxn ang="0">
                      <a:pos x="12" y="102"/>
                    </a:cxn>
                    <a:cxn ang="0">
                      <a:pos x="21" y="114"/>
                    </a:cxn>
                    <a:cxn ang="0">
                      <a:pos x="31" y="121"/>
                    </a:cxn>
                    <a:cxn ang="0">
                      <a:pos x="42" y="127"/>
                    </a:cxn>
                    <a:cxn ang="0">
                      <a:pos x="54" y="131"/>
                    </a:cxn>
                    <a:cxn ang="0">
                      <a:pos x="67" y="133"/>
                    </a:cxn>
                    <a:cxn ang="0">
                      <a:pos x="80" y="131"/>
                    </a:cxn>
                    <a:cxn ang="0">
                      <a:pos x="93" y="127"/>
                    </a:cxn>
                    <a:cxn ang="0">
                      <a:pos x="105" y="121"/>
                    </a:cxn>
                    <a:cxn ang="0">
                      <a:pos x="114" y="114"/>
                    </a:cxn>
                    <a:cxn ang="0">
                      <a:pos x="122" y="102"/>
                    </a:cxn>
                    <a:cxn ang="0">
                      <a:pos x="129" y="93"/>
                    </a:cxn>
                    <a:cxn ang="0">
                      <a:pos x="133" y="80"/>
                    </a:cxn>
                    <a:cxn ang="0">
                      <a:pos x="133" y="66"/>
                    </a:cxn>
                  </a:cxnLst>
                  <a:rect l="0" t="0" r="r" b="b"/>
                  <a:pathLst>
                    <a:path w="133" h="133">
                      <a:moveTo>
                        <a:pt x="133" y="66"/>
                      </a:moveTo>
                      <a:lnTo>
                        <a:pt x="133" y="53"/>
                      </a:lnTo>
                      <a:lnTo>
                        <a:pt x="129" y="42"/>
                      </a:lnTo>
                      <a:lnTo>
                        <a:pt x="124" y="32"/>
                      </a:lnTo>
                      <a:lnTo>
                        <a:pt x="118" y="23"/>
                      </a:lnTo>
                      <a:lnTo>
                        <a:pt x="109" y="13"/>
                      </a:lnTo>
                      <a:lnTo>
                        <a:pt x="99" y="8"/>
                      </a:lnTo>
                      <a:lnTo>
                        <a:pt x="88" y="2"/>
                      </a:lnTo>
                      <a:lnTo>
                        <a:pt x="76" y="0"/>
                      </a:lnTo>
                      <a:lnTo>
                        <a:pt x="73" y="2"/>
                      </a:lnTo>
                      <a:lnTo>
                        <a:pt x="69" y="4"/>
                      </a:lnTo>
                      <a:lnTo>
                        <a:pt x="80" y="6"/>
                      </a:lnTo>
                      <a:lnTo>
                        <a:pt x="92" y="9"/>
                      </a:lnTo>
                      <a:lnTo>
                        <a:pt x="103" y="15"/>
                      </a:lnTo>
                      <a:lnTo>
                        <a:pt x="112" y="23"/>
                      </a:lnTo>
                      <a:lnTo>
                        <a:pt x="120" y="32"/>
                      </a:lnTo>
                      <a:lnTo>
                        <a:pt x="126" y="42"/>
                      </a:lnTo>
                      <a:lnTo>
                        <a:pt x="128" y="53"/>
                      </a:lnTo>
                      <a:lnTo>
                        <a:pt x="129" y="66"/>
                      </a:lnTo>
                      <a:lnTo>
                        <a:pt x="128" y="78"/>
                      </a:lnTo>
                      <a:lnTo>
                        <a:pt x="124" y="91"/>
                      </a:lnTo>
                      <a:lnTo>
                        <a:pt x="118" y="100"/>
                      </a:lnTo>
                      <a:lnTo>
                        <a:pt x="111" y="110"/>
                      </a:lnTo>
                      <a:lnTo>
                        <a:pt x="103" y="118"/>
                      </a:lnTo>
                      <a:lnTo>
                        <a:pt x="92" y="123"/>
                      </a:lnTo>
                      <a:lnTo>
                        <a:pt x="80" y="127"/>
                      </a:lnTo>
                      <a:lnTo>
                        <a:pt x="67" y="129"/>
                      </a:lnTo>
                      <a:lnTo>
                        <a:pt x="56" y="127"/>
                      </a:lnTo>
                      <a:lnTo>
                        <a:pt x="44" y="123"/>
                      </a:lnTo>
                      <a:lnTo>
                        <a:pt x="33" y="118"/>
                      </a:lnTo>
                      <a:lnTo>
                        <a:pt x="23" y="110"/>
                      </a:lnTo>
                      <a:lnTo>
                        <a:pt x="16" y="100"/>
                      </a:lnTo>
                      <a:lnTo>
                        <a:pt x="10" y="91"/>
                      </a:lnTo>
                      <a:lnTo>
                        <a:pt x="6" y="78"/>
                      </a:lnTo>
                      <a:lnTo>
                        <a:pt x="6" y="66"/>
                      </a:lnTo>
                      <a:lnTo>
                        <a:pt x="6" y="53"/>
                      </a:lnTo>
                      <a:lnTo>
                        <a:pt x="12" y="42"/>
                      </a:lnTo>
                      <a:lnTo>
                        <a:pt x="18" y="30"/>
                      </a:lnTo>
                      <a:lnTo>
                        <a:pt x="25" y="21"/>
                      </a:lnTo>
                      <a:lnTo>
                        <a:pt x="21" y="21"/>
                      </a:lnTo>
                      <a:lnTo>
                        <a:pt x="18" y="23"/>
                      </a:lnTo>
                      <a:lnTo>
                        <a:pt x="10" y="32"/>
                      </a:lnTo>
                      <a:lnTo>
                        <a:pt x="4" y="42"/>
                      </a:lnTo>
                      <a:lnTo>
                        <a:pt x="2" y="53"/>
                      </a:lnTo>
                      <a:lnTo>
                        <a:pt x="0" y="66"/>
                      </a:lnTo>
                      <a:lnTo>
                        <a:pt x="2" y="80"/>
                      </a:lnTo>
                      <a:lnTo>
                        <a:pt x="6" y="93"/>
                      </a:lnTo>
                      <a:lnTo>
                        <a:pt x="12" y="102"/>
                      </a:lnTo>
                      <a:lnTo>
                        <a:pt x="21" y="114"/>
                      </a:lnTo>
                      <a:lnTo>
                        <a:pt x="31" y="121"/>
                      </a:lnTo>
                      <a:lnTo>
                        <a:pt x="42" y="127"/>
                      </a:lnTo>
                      <a:lnTo>
                        <a:pt x="54" y="131"/>
                      </a:lnTo>
                      <a:lnTo>
                        <a:pt x="67" y="133"/>
                      </a:lnTo>
                      <a:lnTo>
                        <a:pt x="80" y="131"/>
                      </a:lnTo>
                      <a:lnTo>
                        <a:pt x="93" y="127"/>
                      </a:lnTo>
                      <a:lnTo>
                        <a:pt x="105" y="121"/>
                      </a:lnTo>
                      <a:lnTo>
                        <a:pt x="114" y="114"/>
                      </a:lnTo>
                      <a:lnTo>
                        <a:pt x="122" y="102"/>
                      </a:lnTo>
                      <a:lnTo>
                        <a:pt x="129" y="93"/>
                      </a:lnTo>
                      <a:lnTo>
                        <a:pt x="133" y="80"/>
                      </a:lnTo>
                      <a:lnTo>
                        <a:pt x="133" y="66"/>
                      </a:lnTo>
                      <a:close/>
                    </a:path>
                  </a:pathLst>
                </a:custGeom>
                <a:solidFill>
                  <a:srgbClr val="F1F1F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868" name="Freeform 732"/>
                <p:cNvSpPr>
                  <a:spLocks/>
                </p:cNvSpPr>
                <p:nvPr/>
              </p:nvSpPr>
              <p:spPr bwMode="auto">
                <a:xfrm>
                  <a:off x="1773" y="2208"/>
                  <a:ext cx="129" cy="129"/>
                </a:xfrm>
                <a:custGeom>
                  <a:avLst/>
                  <a:gdLst/>
                  <a:ahLst/>
                  <a:cxnLst>
                    <a:cxn ang="0">
                      <a:pos x="129" y="64"/>
                    </a:cxn>
                    <a:cxn ang="0">
                      <a:pos x="129" y="51"/>
                    </a:cxn>
                    <a:cxn ang="0">
                      <a:pos x="126" y="40"/>
                    </a:cxn>
                    <a:cxn ang="0">
                      <a:pos x="120" y="30"/>
                    </a:cxn>
                    <a:cxn ang="0">
                      <a:pos x="112" y="21"/>
                    </a:cxn>
                    <a:cxn ang="0">
                      <a:pos x="103" y="13"/>
                    </a:cxn>
                    <a:cxn ang="0">
                      <a:pos x="93" y="6"/>
                    </a:cxn>
                    <a:cxn ang="0">
                      <a:pos x="82" y="2"/>
                    </a:cxn>
                    <a:cxn ang="0">
                      <a:pos x="71" y="0"/>
                    </a:cxn>
                    <a:cxn ang="0">
                      <a:pos x="65" y="2"/>
                    </a:cxn>
                    <a:cxn ang="0">
                      <a:pos x="61" y="4"/>
                    </a:cxn>
                    <a:cxn ang="0">
                      <a:pos x="63" y="4"/>
                    </a:cxn>
                    <a:cxn ang="0">
                      <a:pos x="65" y="4"/>
                    </a:cxn>
                    <a:cxn ang="0">
                      <a:pos x="78" y="6"/>
                    </a:cxn>
                    <a:cxn ang="0">
                      <a:pos x="90" y="9"/>
                    </a:cxn>
                    <a:cxn ang="0">
                      <a:pos x="99" y="15"/>
                    </a:cxn>
                    <a:cxn ang="0">
                      <a:pos x="109" y="23"/>
                    </a:cxn>
                    <a:cxn ang="0">
                      <a:pos x="114" y="30"/>
                    </a:cxn>
                    <a:cxn ang="0">
                      <a:pos x="120" y="42"/>
                    </a:cxn>
                    <a:cxn ang="0">
                      <a:pos x="124" y="53"/>
                    </a:cxn>
                    <a:cxn ang="0">
                      <a:pos x="126" y="64"/>
                    </a:cxn>
                    <a:cxn ang="0">
                      <a:pos x="124" y="76"/>
                    </a:cxn>
                    <a:cxn ang="0">
                      <a:pos x="120" y="87"/>
                    </a:cxn>
                    <a:cxn ang="0">
                      <a:pos x="114" y="97"/>
                    </a:cxn>
                    <a:cxn ang="0">
                      <a:pos x="109" y="106"/>
                    </a:cxn>
                    <a:cxn ang="0">
                      <a:pos x="99" y="114"/>
                    </a:cxn>
                    <a:cxn ang="0">
                      <a:pos x="90" y="119"/>
                    </a:cxn>
                    <a:cxn ang="0">
                      <a:pos x="78" y="123"/>
                    </a:cxn>
                    <a:cxn ang="0">
                      <a:pos x="65" y="123"/>
                    </a:cxn>
                    <a:cxn ang="0">
                      <a:pos x="54" y="123"/>
                    </a:cxn>
                    <a:cxn ang="0">
                      <a:pos x="42" y="119"/>
                    </a:cxn>
                    <a:cxn ang="0">
                      <a:pos x="33" y="114"/>
                    </a:cxn>
                    <a:cxn ang="0">
                      <a:pos x="23" y="106"/>
                    </a:cxn>
                    <a:cxn ang="0">
                      <a:pos x="16" y="97"/>
                    </a:cxn>
                    <a:cxn ang="0">
                      <a:pos x="10" y="87"/>
                    </a:cxn>
                    <a:cxn ang="0">
                      <a:pos x="8" y="76"/>
                    </a:cxn>
                    <a:cxn ang="0">
                      <a:pos x="6" y="64"/>
                    </a:cxn>
                    <a:cxn ang="0">
                      <a:pos x="8" y="49"/>
                    </a:cxn>
                    <a:cxn ang="0">
                      <a:pos x="12" y="38"/>
                    </a:cxn>
                    <a:cxn ang="0">
                      <a:pos x="19" y="26"/>
                    </a:cxn>
                    <a:cxn ang="0">
                      <a:pos x="29" y="17"/>
                    </a:cxn>
                    <a:cxn ang="0">
                      <a:pos x="23" y="19"/>
                    </a:cxn>
                    <a:cxn ang="0">
                      <a:pos x="19" y="19"/>
                    </a:cxn>
                    <a:cxn ang="0">
                      <a:pos x="12" y="28"/>
                    </a:cxn>
                    <a:cxn ang="0">
                      <a:pos x="6" y="40"/>
                    </a:cxn>
                    <a:cxn ang="0">
                      <a:pos x="2" y="51"/>
                    </a:cxn>
                    <a:cxn ang="0">
                      <a:pos x="0" y="64"/>
                    </a:cxn>
                    <a:cxn ang="0">
                      <a:pos x="2" y="78"/>
                    </a:cxn>
                    <a:cxn ang="0">
                      <a:pos x="6" y="89"/>
                    </a:cxn>
                    <a:cxn ang="0">
                      <a:pos x="12" y="100"/>
                    </a:cxn>
                    <a:cxn ang="0">
                      <a:pos x="19" y="110"/>
                    </a:cxn>
                    <a:cxn ang="0">
                      <a:pos x="29" y="117"/>
                    </a:cxn>
                    <a:cxn ang="0">
                      <a:pos x="40" y="123"/>
                    </a:cxn>
                    <a:cxn ang="0">
                      <a:pos x="54" y="127"/>
                    </a:cxn>
                    <a:cxn ang="0">
                      <a:pos x="65" y="129"/>
                    </a:cxn>
                    <a:cxn ang="0">
                      <a:pos x="78" y="127"/>
                    </a:cxn>
                    <a:cxn ang="0">
                      <a:pos x="91" y="123"/>
                    </a:cxn>
                    <a:cxn ang="0">
                      <a:pos x="101" y="117"/>
                    </a:cxn>
                    <a:cxn ang="0">
                      <a:pos x="110" y="110"/>
                    </a:cxn>
                    <a:cxn ang="0">
                      <a:pos x="118" y="100"/>
                    </a:cxn>
                    <a:cxn ang="0">
                      <a:pos x="126" y="89"/>
                    </a:cxn>
                    <a:cxn ang="0">
                      <a:pos x="129" y="78"/>
                    </a:cxn>
                    <a:cxn ang="0">
                      <a:pos x="129" y="64"/>
                    </a:cxn>
                  </a:cxnLst>
                  <a:rect l="0" t="0" r="r" b="b"/>
                  <a:pathLst>
                    <a:path w="129" h="129">
                      <a:moveTo>
                        <a:pt x="129" y="64"/>
                      </a:moveTo>
                      <a:lnTo>
                        <a:pt x="129" y="51"/>
                      </a:lnTo>
                      <a:lnTo>
                        <a:pt x="126" y="40"/>
                      </a:lnTo>
                      <a:lnTo>
                        <a:pt x="120" y="30"/>
                      </a:lnTo>
                      <a:lnTo>
                        <a:pt x="112" y="21"/>
                      </a:lnTo>
                      <a:lnTo>
                        <a:pt x="103" y="13"/>
                      </a:lnTo>
                      <a:lnTo>
                        <a:pt x="93" y="6"/>
                      </a:lnTo>
                      <a:lnTo>
                        <a:pt x="82" y="2"/>
                      </a:lnTo>
                      <a:lnTo>
                        <a:pt x="71" y="0"/>
                      </a:lnTo>
                      <a:lnTo>
                        <a:pt x="65" y="2"/>
                      </a:lnTo>
                      <a:lnTo>
                        <a:pt x="61" y="4"/>
                      </a:lnTo>
                      <a:lnTo>
                        <a:pt x="63" y="4"/>
                      </a:lnTo>
                      <a:lnTo>
                        <a:pt x="65" y="4"/>
                      </a:lnTo>
                      <a:lnTo>
                        <a:pt x="78" y="6"/>
                      </a:lnTo>
                      <a:lnTo>
                        <a:pt x="90" y="9"/>
                      </a:lnTo>
                      <a:lnTo>
                        <a:pt x="99" y="15"/>
                      </a:lnTo>
                      <a:lnTo>
                        <a:pt x="109" y="23"/>
                      </a:lnTo>
                      <a:lnTo>
                        <a:pt x="114" y="30"/>
                      </a:lnTo>
                      <a:lnTo>
                        <a:pt x="120" y="42"/>
                      </a:lnTo>
                      <a:lnTo>
                        <a:pt x="124" y="53"/>
                      </a:lnTo>
                      <a:lnTo>
                        <a:pt x="126" y="64"/>
                      </a:lnTo>
                      <a:lnTo>
                        <a:pt x="124" y="76"/>
                      </a:lnTo>
                      <a:lnTo>
                        <a:pt x="120" y="87"/>
                      </a:lnTo>
                      <a:lnTo>
                        <a:pt x="114" y="97"/>
                      </a:lnTo>
                      <a:lnTo>
                        <a:pt x="109" y="106"/>
                      </a:lnTo>
                      <a:lnTo>
                        <a:pt x="99" y="114"/>
                      </a:lnTo>
                      <a:lnTo>
                        <a:pt x="90" y="119"/>
                      </a:lnTo>
                      <a:lnTo>
                        <a:pt x="78" y="123"/>
                      </a:lnTo>
                      <a:lnTo>
                        <a:pt x="65" y="123"/>
                      </a:lnTo>
                      <a:lnTo>
                        <a:pt x="54" y="123"/>
                      </a:lnTo>
                      <a:lnTo>
                        <a:pt x="42" y="119"/>
                      </a:lnTo>
                      <a:lnTo>
                        <a:pt x="33" y="114"/>
                      </a:lnTo>
                      <a:lnTo>
                        <a:pt x="23" y="106"/>
                      </a:lnTo>
                      <a:lnTo>
                        <a:pt x="16" y="97"/>
                      </a:lnTo>
                      <a:lnTo>
                        <a:pt x="10" y="87"/>
                      </a:lnTo>
                      <a:lnTo>
                        <a:pt x="8" y="76"/>
                      </a:lnTo>
                      <a:lnTo>
                        <a:pt x="6" y="64"/>
                      </a:lnTo>
                      <a:lnTo>
                        <a:pt x="8" y="49"/>
                      </a:lnTo>
                      <a:lnTo>
                        <a:pt x="12" y="38"/>
                      </a:lnTo>
                      <a:lnTo>
                        <a:pt x="19" y="26"/>
                      </a:lnTo>
                      <a:lnTo>
                        <a:pt x="29" y="17"/>
                      </a:lnTo>
                      <a:lnTo>
                        <a:pt x="23" y="19"/>
                      </a:lnTo>
                      <a:lnTo>
                        <a:pt x="19" y="19"/>
                      </a:lnTo>
                      <a:lnTo>
                        <a:pt x="12" y="28"/>
                      </a:lnTo>
                      <a:lnTo>
                        <a:pt x="6" y="40"/>
                      </a:lnTo>
                      <a:lnTo>
                        <a:pt x="2" y="51"/>
                      </a:lnTo>
                      <a:lnTo>
                        <a:pt x="0" y="64"/>
                      </a:lnTo>
                      <a:lnTo>
                        <a:pt x="2" y="78"/>
                      </a:lnTo>
                      <a:lnTo>
                        <a:pt x="6" y="89"/>
                      </a:lnTo>
                      <a:lnTo>
                        <a:pt x="12" y="100"/>
                      </a:lnTo>
                      <a:lnTo>
                        <a:pt x="19" y="110"/>
                      </a:lnTo>
                      <a:lnTo>
                        <a:pt x="29" y="117"/>
                      </a:lnTo>
                      <a:lnTo>
                        <a:pt x="40" y="123"/>
                      </a:lnTo>
                      <a:lnTo>
                        <a:pt x="54" y="127"/>
                      </a:lnTo>
                      <a:lnTo>
                        <a:pt x="65" y="129"/>
                      </a:lnTo>
                      <a:lnTo>
                        <a:pt x="78" y="127"/>
                      </a:lnTo>
                      <a:lnTo>
                        <a:pt x="91" y="123"/>
                      </a:lnTo>
                      <a:lnTo>
                        <a:pt x="101" y="117"/>
                      </a:lnTo>
                      <a:lnTo>
                        <a:pt x="110" y="110"/>
                      </a:lnTo>
                      <a:lnTo>
                        <a:pt x="118" y="100"/>
                      </a:lnTo>
                      <a:lnTo>
                        <a:pt x="126" y="89"/>
                      </a:lnTo>
                      <a:lnTo>
                        <a:pt x="129" y="78"/>
                      </a:lnTo>
                      <a:lnTo>
                        <a:pt x="129" y="64"/>
                      </a:lnTo>
                      <a:close/>
                    </a:path>
                  </a:pathLst>
                </a:custGeom>
                <a:solidFill>
                  <a:srgbClr val="F1F1F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869" name="Freeform 733"/>
                <p:cNvSpPr>
                  <a:spLocks/>
                </p:cNvSpPr>
                <p:nvPr/>
              </p:nvSpPr>
              <p:spPr bwMode="auto">
                <a:xfrm>
                  <a:off x="1777" y="2210"/>
                  <a:ext cx="123" cy="125"/>
                </a:xfrm>
                <a:custGeom>
                  <a:avLst/>
                  <a:gdLst/>
                  <a:ahLst/>
                  <a:cxnLst>
                    <a:cxn ang="0">
                      <a:pos x="122" y="49"/>
                    </a:cxn>
                    <a:cxn ang="0">
                      <a:pos x="114" y="28"/>
                    </a:cxn>
                    <a:cxn ang="0">
                      <a:pos x="97" y="11"/>
                    </a:cxn>
                    <a:cxn ang="0">
                      <a:pos x="74" y="2"/>
                    </a:cxn>
                    <a:cxn ang="0">
                      <a:pos x="55" y="4"/>
                    </a:cxn>
                    <a:cxn ang="0">
                      <a:pos x="55" y="5"/>
                    </a:cxn>
                    <a:cxn ang="0">
                      <a:pos x="72" y="5"/>
                    </a:cxn>
                    <a:cxn ang="0">
                      <a:pos x="93" y="15"/>
                    </a:cxn>
                    <a:cxn ang="0">
                      <a:pos x="108" y="30"/>
                    </a:cxn>
                    <a:cxn ang="0">
                      <a:pos x="118" y="51"/>
                    </a:cxn>
                    <a:cxn ang="0">
                      <a:pos x="118" y="74"/>
                    </a:cxn>
                    <a:cxn ang="0">
                      <a:pos x="108" y="95"/>
                    </a:cxn>
                    <a:cxn ang="0">
                      <a:pos x="93" y="110"/>
                    </a:cxn>
                    <a:cxn ang="0">
                      <a:pos x="72" y="119"/>
                    </a:cxn>
                    <a:cxn ang="0">
                      <a:pos x="50" y="119"/>
                    </a:cxn>
                    <a:cxn ang="0">
                      <a:pos x="29" y="110"/>
                    </a:cxn>
                    <a:cxn ang="0">
                      <a:pos x="13" y="95"/>
                    </a:cxn>
                    <a:cxn ang="0">
                      <a:pos x="6" y="74"/>
                    </a:cxn>
                    <a:cxn ang="0">
                      <a:pos x="4" y="55"/>
                    </a:cxn>
                    <a:cxn ang="0">
                      <a:pos x="8" y="40"/>
                    </a:cxn>
                    <a:cxn ang="0">
                      <a:pos x="21" y="21"/>
                    </a:cxn>
                    <a:cxn ang="0">
                      <a:pos x="31" y="13"/>
                    </a:cxn>
                    <a:cxn ang="0">
                      <a:pos x="23" y="15"/>
                    </a:cxn>
                    <a:cxn ang="0">
                      <a:pos x="12" y="26"/>
                    </a:cxn>
                    <a:cxn ang="0">
                      <a:pos x="0" y="49"/>
                    </a:cxn>
                    <a:cxn ang="0">
                      <a:pos x="0" y="74"/>
                    </a:cxn>
                    <a:cxn ang="0">
                      <a:pos x="10" y="96"/>
                    </a:cxn>
                    <a:cxn ang="0">
                      <a:pos x="27" y="114"/>
                    </a:cxn>
                    <a:cxn ang="0">
                      <a:pos x="50" y="123"/>
                    </a:cxn>
                    <a:cxn ang="0">
                      <a:pos x="74" y="123"/>
                    </a:cxn>
                    <a:cxn ang="0">
                      <a:pos x="97" y="114"/>
                    </a:cxn>
                    <a:cxn ang="0">
                      <a:pos x="112" y="96"/>
                    </a:cxn>
                    <a:cxn ang="0">
                      <a:pos x="122" y="74"/>
                    </a:cxn>
                  </a:cxnLst>
                  <a:rect l="0" t="0" r="r" b="b"/>
                  <a:pathLst>
                    <a:path w="123" h="125">
                      <a:moveTo>
                        <a:pt x="123" y="62"/>
                      </a:moveTo>
                      <a:lnTo>
                        <a:pt x="122" y="49"/>
                      </a:lnTo>
                      <a:lnTo>
                        <a:pt x="120" y="38"/>
                      </a:lnTo>
                      <a:lnTo>
                        <a:pt x="114" y="28"/>
                      </a:lnTo>
                      <a:lnTo>
                        <a:pt x="106" y="19"/>
                      </a:lnTo>
                      <a:lnTo>
                        <a:pt x="97" y="11"/>
                      </a:lnTo>
                      <a:lnTo>
                        <a:pt x="86" y="5"/>
                      </a:lnTo>
                      <a:lnTo>
                        <a:pt x="74" y="2"/>
                      </a:lnTo>
                      <a:lnTo>
                        <a:pt x="63" y="0"/>
                      </a:lnTo>
                      <a:lnTo>
                        <a:pt x="55" y="4"/>
                      </a:lnTo>
                      <a:lnTo>
                        <a:pt x="50" y="5"/>
                      </a:lnTo>
                      <a:lnTo>
                        <a:pt x="55" y="5"/>
                      </a:lnTo>
                      <a:lnTo>
                        <a:pt x="61" y="5"/>
                      </a:lnTo>
                      <a:lnTo>
                        <a:pt x="72" y="5"/>
                      </a:lnTo>
                      <a:lnTo>
                        <a:pt x="84" y="9"/>
                      </a:lnTo>
                      <a:lnTo>
                        <a:pt x="93" y="15"/>
                      </a:lnTo>
                      <a:lnTo>
                        <a:pt x="103" y="21"/>
                      </a:lnTo>
                      <a:lnTo>
                        <a:pt x="108" y="30"/>
                      </a:lnTo>
                      <a:lnTo>
                        <a:pt x="114" y="40"/>
                      </a:lnTo>
                      <a:lnTo>
                        <a:pt x="118" y="51"/>
                      </a:lnTo>
                      <a:lnTo>
                        <a:pt x="120" y="62"/>
                      </a:lnTo>
                      <a:lnTo>
                        <a:pt x="118" y="74"/>
                      </a:lnTo>
                      <a:lnTo>
                        <a:pt x="114" y="85"/>
                      </a:lnTo>
                      <a:lnTo>
                        <a:pt x="108" y="95"/>
                      </a:lnTo>
                      <a:lnTo>
                        <a:pt x="103" y="102"/>
                      </a:lnTo>
                      <a:lnTo>
                        <a:pt x="93" y="110"/>
                      </a:lnTo>
                      <a:lnTo>
                        <a:pt x="84" y="115"/>
                      </a:lnTo>
                      <a:lnTo>
                        <a:pt x="72" y="119"/>
                      </a:lnTo>
                      <a:lnTo>
                        <a:pt x="61" y="119"/>
                      </a:lnTo>
                      <a:lnTo>
                        <a:pt x="50" y="119"/>
                      </a:lnTo>
                      <a:lnTo>
                        <a:pt x="40" y="115"/>
                      </a:lnTo>
                      <a:lnTo>
                        <a:pt x="29" y="110"/>
                      </a:lnTo>
                      <a:lnTo>
                        <a:pt x="21" y="102"/>
                      </a:lnTo>
                      <a:lnTo>
                        <a:pt x="13" y="95"/>
                      </a:lnTo>
                      <a:lnTo>
                        <a:pt x="8" y="85"/>
                      </a:lnTo>
                      <a:lnTo>
                        <a:pt x="6" y="74"/>
                      </a:lnTo>
                      <a:lnTo>
                        <a:pt x="4" y="62"/>
                      </a:lnTo>
                      <a:lnTo>
                        <a:pt x="4" y="55"/>
                      </a:lnTo>
                      <a:lnTo>
                        <a:pt x="6" y="47"/>
                      </a:lnTo>
                      <a:lnTo>
                        <a:pt x="8" y="40"/>
                      </a:lnTo>
                      <a:lnTo>
                        <a:pt x="12" y="32"/>
                      </a:lnTo>
                      <a:lnTo>
                        <a:pt x="21" y="21"/>
                      </a:lnTo>
                      <a:lnTo>
                        <a:pt x="32" y="13"/>
                      </a:lnTo>
                      <a:lnTo>
                        <a:pt x="31" y="13"/>
                      </a:lnTo>
                      <a:lnTo>
                        <a:pt x="27" y="15"/>
                      </a:lnTo>
                      <a:lnTo>
                        <a:pt x="23" y="15"/>
                      </a:lnTo>
                      <a:lnTo>
                        <a:pt x="19" y="17"/>
                      </a:lnTo>
                      <a:lnTo>
                        <a:pt x="12" y="26"/>
                      </a:lnTo>
                      <a:lnTo>
                        <a:pt x="6" y="38"/>
                      </a:lnTo>
                      <a:lnTo>
                        <a:pt x="0" y="49"/>
                      </a:lnTo>
                      <a:lnTo>
                        <a:pt x="0" y="62"/>
                      </a:lnTo>
                      <a:lnTo>
                        <a:pt x="0" y="74"/>
                      </a:lnTo>
                      <a:lnTo>
                        <a:pt x="4" y="87"/>
                      </a:lnTo>
                      <a:lnTo>
                        <a:pt x="10" y="96"/>
                      </a:lnTo>
                      <a:lnTo>
                        <a:pt x="17" y="106"/>
                      </a:lnTo>
                      <a:lnTo>
                        <a:pt x="27" y="114"/>
                      </a:lnTo>
                      <a:lnTo>
                        <a:pt x="38" y="119"/>
                      </a:lnTo>
                      <a:lnTo>
                        <a:pt x="50" y="123"/>
                      </a:lnTo>
                      <a:lnTo>
                        <a:pt x="61" y="125"/>
                      </a:lnTo>
                      <a:lnTo>
                        <a:pt x="74" y="123"/>
                      </a:lnTo>
                      <a:lnTo>
                        <a:pt x="86" y="119"/>
                      </a:lnTo>
                      <a:lnTo>
                        <a:pt x="97" y="114"/>
                      </a:lnTo>
                      <a:lnTo>
                        <a:pt x="105" y="106"/>
                      </a:lnTo>
                      <a:lnTo>
                        <a:pt x="112" y="96"/>
                      </a:lnTo>
                      <a:lnTo>
                        <a:pt x="118" y="87"/>
                      </a:lnTo>
                      <a:lnTo>
                        <a:pt x="122" y="74"/>
                      </a:lnTo>
                      <a:lnTo>
                        <a:pt x="123" y="62"/>
                      </a:lnTo>
                      <a:close/>
                    </a:path>
                  </a:pathLst>
                </a:custGeom>
                <a:solidFill>
                  <a:srgbClr val="F2F1F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870" name="Freeform 734"/>
                <p:cNvSpPr>
                  <a:spLocks noEditPoints="1"/>
                </p:cNvSpPr>
                <p:nvPr/>
              </p:nvSpPr>
              <p:spPr bwMode="auto">
                <a:xfrm>
                  <a:off x="1779" y="2212"/>
                  <a:ext cx="120" cy="119"/>
                </a:xfrm>
                <a:custGeom>
                  <a:avLst/>
                  <a:gdLst/>
                  <a:ahLst/>
                  <a:cxnLst>
                    <a:cxn ang="0">
                      <a:pos x="118" y="49"/>
                    </a:cxn>
                    <a:cxn ang="0">
                      <a:pos x="108" y="26"/>
                    </a:cxn>
                    <a:cxn ang="0">
                      <a:pos x="93" y="11"/>
                    </a:cxn>
                    <a:cxn ang="0">
                      <a:pos x="72" y="2"/>
                    </a:cxn>
                    <a:cxn ang="0">
                      <a:pos x="57" y="0"/>
                    </a:cxn>
                    <a:cxn ang="0">
                      <a:pos x="40" y="7"/>
                    </a:cxn>
                    <a:cxn ang="0">
                      <a:pos x="25" y="13"/>
                    </a:cxn>
                    <a:cxn ang="0">
                      <a:pos x="13" y="22"/>
                    </a:cxn>
                    <a:cxn ang="0">
                      <a:pos x="2" y="45"/>
                    </a:cxn>
                    <a:cxn ang="0">
                      <a:pos x="2" y="72"/>
                    </a:cxn>
                    <a:cxn ang="0">
                      <a:pos x="10" y="93"/>
                    </a:cxn>
                    <a:cxn ang="0">
                      <a:pos x="27" y="110"/>
                    </a:cxn>
                    <a:cxn ang="0">
                      <a:pos x="48" y="119"/>
                    </a:cxn>
                    <a:cxn ang="0">
                      <a:pos x="72" y="119"/>
                    </a:cxn>
                    <a:cxn ang="0">
                      <a:pos x="93" y="110"/>
                    </a:cxn>
                    <a:cxn ang="0">
                      <a:pos x="108" y="93"/>
                    </a:cxn>
                    <a:cxn ang="0">
                      <a:pos x="118" y="72"/>
                    </a:cxn>
                    <a:cxn ang="0">
                      <a:pos x="114" y="60"/>
                    </a:cxn>
                    <a:cxn ang="0">
                      <a:pos x="110" y="81"/>
                    </a:cxn>
                    <a:cxn ang="0">
                      <a:pos x="99" y="98"/>
                    </a:cxn>
                    <a:cxn ang="0">
                      <a:pos x="82" y="112"/>
                    </a:cxn>
                    <a:cxn ang="0">
                      <a:pos x="59" y="115"/>
                    </a:cxn>
                    <a:cxn ang="0">
                      <a:pos x="38" y="112"/>
                    </a:cxn>
                    <a:cxn ang="0">
                      <a:pos x="21" y="98"/>
                    </a:cxn>
                    <a:cxn ang="0">
                      <a:pos x="10" y="81"/>
                    </a:cxn>
                    <a:cxn ang="0">
                      <a:pos x="4" y="60"/>
                    </a:cxn>
                    <a:cxn ang="0">
                      <a:pos x="10" y="40"/>
                    </a:cxn>
                    <a:cxn ang="0">
                      <a:pos x="21" y="21"/>
                    </a:cxn>
                    <a:cxn ang="0">
                      <a:pos x="38" y="9"/>
                    </a:cxn>
                    <a:cxn ang="0">
                      <a:pos x="59" y="5"/>
                    </a:cxn>
                    <a:cxn ang="0">
                      <a:pos x="82" y="9"/>
                    </a:cxn>
                    <a:cxn ang="0">
                      <a:pos x="99" y="21"/>
                    </a:cxn>
                    <a:cxn ang="0">
                      <a:pos x="110" y="40"/>
                    </a:cxn>
                    <a:cxn ang="0">
                      <a:pos x="114" y="60"/>
                    </a:cxn>
                  </a:cxnLst>
                  <a:rect l="0" t="0" r="r" b="b"/>
                  <a:pathLst>
                    <a:path w="120" h="119">
                      <a:moveTo>
                        <a:pt x="120" y="60"/>
                      </a:moveTo>
                      <a:lnTo>
                        <a:pt x="118" y="49"/>
                      </a:lnTo>
                      <a:lnTo>
                        <a:pt x="114" y="38"/>
                      </a:lnTo>
                      <a:lnTo>
                        <a:pt x="108" y="26"/>
                      </a:lnTo>
                      <a:lnTo>
                        <a:pt x="103" y="19"/>
                      </a:lnTo>
                      <a:lnTo>
                        <a:pt x="93" y="11"/>
                      </a:lnTo>
                      <a:lnTo>
                        <a:pt x="84" y="5"/>
                      </a:lnTo>
                      <a:lnTo>
                        <a:pt x="72" y="2"/>
                      </a:lnTo>
                      <a:lnTo>
                        <a:pt x="59" y="0"/>
                      </a:lnTo>
                      <a:lnTo>
                        <a:pt x="57" y="0"/>
                      </a:lnTo>
                      <a:lnTo>
                        <a:pt x="55" y="0"/>
                      </a:lnTo>
                      <a:lnTo>
                        <a:pt x="40" y="7"/>
                      </a:lnTo>
                      <a:lnTo>
                        <a:pt x="25" y="13"/>
                      </a:lnTo>
                      <a:lnTo>
                        <a:pt x="25" y="13"/>
                      </a:lnTo>
                      <a:lnTo>
                        <a:pt x="23" y="13"/>
                      </a:lnTo>
                      <a:lnTo>
                        <a:pt x="13" y="22"/>
                      </a:lnTo>
                      <a:lnTo>
                        <a:pt x="6" y="34"/>
                      </a:lnTo>
                      <a:lnTo>
                        <a:pt x="2" y="45"/>
                      </a:lnTo>
                      <a:lnTo>
                        <a:pt x="0" y="60"/>
                      </a:lnTo>
                      <a:lnTo>
                        <a:pt x="2" y="72"/>
                      </a:lnTo>
                      <a:lnTo>
                        <a:pt x="4" y="83"/>
                      </a:lnTo>
                      <a:lnTo>
                        <a:pt x="10" y="93"/>
                      </a:lnTo>
                      <a:lnTo>
                        <a:pt x="17" y="102"/>
                      </a:lnTo>
                      <a:lnTo>
                        <a:pt x="27" y="110"/>
                      </a:lnTo>
                      <a:lnTo>
                        <a:pt x="36" y="115"/>
                      </a:lnTo>
                      <a:lnTo>
                        <a:pt x="48" y="119"/>
                      </a:lnTo>
                      <a:lnTo>
                        <a:pt x="59" y="119"/>
                      </a:lnTo>
                      <a:lnTo>
                        <a:pt x="72" y="119"/>
                      </a:lnTo>
                      <a:lnTo>
                        <a:pt x="84" y="115"/>
                      </a:lnTo>
                      <a:lnTo>
                        <a:pt x="93" y="110"/>
                      </a:lnTo>
                      <a:lnTo>
                        <a:pt x="103" y="102"/>
                      </a:lnTo>
                      <a:lnTo>
                        <a:pt x="108" y="93"/>
                      </a:lnTo>
                      <a:lnTo>
                        <a:pt x="114" y="83"/>
                      </a:lnTo>
                      <a:lnTo>
                        <a:pt x="118" y="72"/>
                      </a:lnTo>
                      <a:lnTo>
                        <a:pt x="120" y="60"/>
                      </a:lnTo>
                      <a:close/>
                      <a:moveTo>
                        <a:pt x="114" y="60"/>
                      </a:moveTo>
                      <a:lnTo>
                        <a:pt x="114" y="72"/>
                      </a:lnTo>
                      <a:lnTo>
                        <a:pt x="110" y="81"/>
                      </a:lnTo>
                      <a:lnTo>
                        <a:pt x="104" y="91"/>
                      </a:lnTo>
                      <a:lnTo>
                        <a:pt x="99" y="98"/>
                      </a:lnTo>
                      <a:lnTo>
                        <a:pt x="91" y="106"/>
                      </a:lnTo>
                      <a:lnTo>
                        <a:pt x="82" y="112"/>
                      </a:lnTo>
                      <a:lnTo>
                        <a:pt x="70" y="113"/>
                      </a:lnTo>
                      <a:lnTo>
                        <a:pt x="59" y="115"/>
                      </a:lnTo>
                      <a:lnTo>
                        <a:pt x="49" y="113"/>
                      </a:lnTo>
                      <a:lnTo>
                        <a:pt x="38" y="112"/>
                      </a:lnTo>
                      <a:lnTo>
                        <a:pt x="29" y="106"/>
                      </a:lnTo>
                      <a:lnTo>
                        <a:pt x="21" y="98"/>
                      </a:lnTo>
                      <a:lnTo>
                        <a:pt x="13" y="91"/>
                      </a:lnTo>
                      <a:lnTo>
                        <a:pt x="10" y="81"/>
                      </a:lnTo>
                      <a:lnTo>
                        <a:pt x="6" y="72"/>
                      </a:lnTo>
                      <a:lnTo>
                        <a:pt x="4" y="60"/>
                      </a:lnTo>
                      <a:lnTo>
                        <a:pt x="6" y="49"/>
                      </a:lnTo>
                      <a:lnTo>
                        <a:pt x="10" y="40"/>
                      </a:lnTo>
                      <a:lnTo>
                        <a:pt x="13" y="30"/>
                      </a:lnTo>
                      <a:lnTo>
                        <a:pt x="21" y="21"/>
                      </a:lnTo>
                      <a:lnTo>
                        <a:pt x="29" y="15"/>
                      </a:lnTo>
                      <a:lnTo>
                        <a:pt x="38" y="9"/>
                      </a:lnTo>
                      <a:lnTo>
                        <a:pt x="49" y="5"/>
                      </a:lnTo>
                      <a:lnTo>
                        <a:pt x="59" y="5"/>
                      </a:lnTo>
                      <a:lnTo>
                        <a:pt x="70" y="5"/>
                      </a:lnTo>
                      <a:lnTo>
                        <a:pt x="82" y="9"/>
                      </a:lnTo>
                      <a:lnTo>
                        <a:pt x="91" y="15"/>
                      </a:lnTo>
                      <a:lnTo>
                        <a:pt x="99" y="21"/>
                      </a:lnTo>
                      <a:lnTo>
                        <a:pt x="104" y="30"/>
                      </a:lnTo>
                      <a:lnTo>
                        <a:pt x="110" y="40"/>
                      </a:lnTo>
                      <a:lnTo>
                        <a:pt x="114" y="49"/>
                      </a:lnTo>
                      <a:lnTo>
                        <a:pt x="114" y="60"/>
                      </a:lnTo>
                      <a:close/>
                    </a:path>
                  </a:pathLst>
                </a:custGeom>
                <a:solidFill>
                  <a:srgbClr val="F2F2F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871" name="Freeform 735"/>
                <p:cNvSpPr>
                  <a:spLocks noEditPoints="1"/>
                </p:cNvSpPr>
                <p:nvPr/>
              </p:nvSpPr>
              <p:spPr bwMode="auto">
                <a:xfrm>
                  <a:off x="1781" y="2215"/>
                  <a:ext cx="116" cy="114"/>
                </a:xfrm>
                <a:custGeom>
                  <a:avLst/>
                  <a:gdLst/>
                  <a:ahLst/>
                  <a:cxnLst>
                    <a:cxn ang="0">
                      <a:pos x="114" y="46"/>
                    </a:cxn>
                    <a:cxn ang="0">
                      <a:pos x="104" y="25"/>
                    </a:cxn>
                    <a:cxn ang="0">
                      <a:pos x="89" y="10"/>
                    </a:cxn>
                    <a:cxn ang="0">
                      <a:pos x="68" y="0"/>
                    </a:cxn>
                    <a:cxn ang="0">
                      <a:pos x="51" y="0"/>
                    </a:cxn>
                    <a:cxn ang="0">
                      <a:pos x="38" y="4"/>
                    </a:cxn>
                    <a:cxn ang="0">
                      <a:pos x="17" y="16"/>
                    </a:cxn>
                    <a:cxn ang="0">
                      <a:pos x="4" y="35"/>
                    </a:cxn>
                    <a:cxn ang="0">
                      <a:pos x="0" y="50"/>
                    </a:cxn>
                    <a:cxn ang="0">
                      <a:pos x="2" y="69"/>
                    </a:cxn>
                    <a:cxn ang="0">
                      <a:pos x="9" y="90"/>
                    </a:cxn>
                    <a:cxn ang="0">
                      <a:pos x="25" y="105"/>
                    </a:cxn>
                    <a:cxn ang="0">
                      <a:pos x="46" y="114"/>
                    </a:cxn>
                    <a:cxn ang="0">
                      <a:pos x="68" y="114"/>
                    </a:cxn>
                    <a:cxn ang="0">
                      <a:pos x="89" y="105"/>
                    </a:cxn>
                    <a:cxn ang="0">
                      <a:pos x="104" y="90"/>
                    </a:cxn>
                    <a:cxn ang="0">
                      <a:pos x="114" y="69"/>
                    </a:cxn>
                    <a:cxn ang="0">
                      <a:pos x="110" y="57"/>
                    </a:cxn>
                    <a:cxn ang="0">
                      <a:pos x="106" y="78"/>
                    </a:cxn>
                    <a:cxn ang="0">
                      <a:pos x="95" y="95"/>
                    </a:cxn>
                    <a:cxn ang="0">
                      <a:pos x="78" y="107"/>
                    </a:cxn>
                    <a:cxn ang="0">
                      <a:pos x="57" y="110"/>
                    </a:cxn>
                    <a:cxn ang="0">
                      <a:pos x="38" y="107"/>
                    </a:cxn>
                    <a:cxn ang="0">
                      <a:pos x="21" y="95"/>
                    </a:cxn>
                    <a:cxn ang="0">
                      <a:pos x="9" y="78"/>
                    </a:cxn>
                    <a:cxn ang="0">
                      <a:pos x="6" y="57"/>
                    </a:cxn>
                    <a:cxn ang="0">
                      <a:pos x="9" y="37"/>
                    </a:cxn>
                    <a:cxn ang="0">
                      <a:pos x="21" y="19"/>
                    </a:cxn>
                    <a:cxn ang="0">
                      <a:pos x="38" y="8"/>
                    </a:cxn>
                    <a:cxn ang="0">
                      <a:pos x="57" y="4"/>
                    </a:cxn>
                    <a:cxn ang="0">
                      <a:pos x="78" y="8"/>
                    </a:cxn>
                    <a:cxn ang="0">
                      <a:pos x="95" y="19"/>
                    </a:cxn>
                    <a:cxn ang="0">
                      <a:pos x="106" y="37"/>
                    </a:cxn>
                    <a:cxn ang="0">
                      <a:pos x="110" y="57"/>
                    </a:cxn>
                  </a:cxnLst>
                  <a:rect l="0" t="0" r="r" b="b"/>
                  <a:pathLst>
                    <a:path w="116" h="114">
                      <a:moveTo>
                        <a:pt x="116" y="57"/>
                      </a:moveTo>
                      <a:lnTo>
                        <a:pt x="114" y="46"/>
                      </a:lnTo>
                      <a:lnTo>
                        <a:pt x="110" y="35"/>
                      </a:lnTo>
                      <a:lnTo>
                        <a:pt x="104" y="25"/>
                      </a:lnTo>
                      <a:lnTo>
                        <a:pt x="99" y="16"/>
                      </a:lnTo>
                      <a:lnTo>
                        <a:pt x="89" y="10"/>
                      </a:lnTo>
                      <a:lnTo>
                        <a:pt x="80" y="4"/>
                      </a:lnTo>
                      <a:lnTo>
                        <a:pt x="68" y="0"/>
                      </a:lnTo>
                      <a:lnTo>
                        <a:pt x="57" y="0"/>
                      </a:lnTo>
                      <a:lnTo>
                        <a:pt x="51" y="0"/>
                      </a:lnTo>
                      <a:lnTo>
                        <a:pt x="46" y="0"/>
                      </a:lnTo>
                      <a:lnTo>
                        <a:pt x="38" y="4"/>
                      </a:lnTo>
                      <a:lnTo>
                        <a:pt x="28" y="8"/>
                      </a:lnTo>
                      <a:lnTo>
                        <a:pt x="17" y="16"/>
                      </a:lnTo>
                      <a:lnTo>
                        <a:pt x="8" y="27"/>
                      </a:lnTo>
                      <a:lnTo>
                        <a:pt x="4" y="35"/>
                      </a:lnTo>
                      <a:lnTo>
                        <a:pt x="2" y="42"/>
                      </a:lnTo>
                      <a:lnTo>
                        <a:pt x="0" y="50"/>
                      </a:lnTo>
                      <a:lnTo>
                        <a:pt x="0" y="57"/>
                      </a:lnTo>
                      <a:lnTo>
                        <a:pt x="2" y="69"/>
                      </a:lnTo>
                      <a:lnTo>
                        <a:pt x="4" y="80"/>
                      </a:lnTo>
                      <a:lnTo>
                        <a:pt x="9" y="90"/>
                      </a:lnTo>
                      <a:lnTo>
                        <a:pt x="17" y="97"/>
                      </a:lnTo>
                      <a:lnTo>
                        <a:pt x="25" y="105"/>
                      </a:lnTo>
                      <a:lnTo>
                        <a:pt x="36" y="110"/>
                      </a:lnTo>
                      <a:lnTo>
                        <a:pt x="46" y="114"/>
                      </a:lnTo>
                      <a:lnTo>
                        <a:pt x="57" y="114"/>
                      </a:lnTo>
                      <a:lnTo>
                        <a:pt x="68" y="114"/>
                      </a:lnTo>
                      <a:lnTo>
                        <a:pt x="80" y="110"/>
                      </a:lnTo>
                      <a:lnTo>
                        <a:pt x="89" y="105"/>
                      </a:lnTo>
                      <a:lnTo>
                        <a:pt x="99" y="97"/>
                      </a:lnTo>
                      <a:lnTo>
                        <a:pt x="104" y="90"/>
                      </a:lnTo>
                      <a:lnTo>
                        <a:pt x="110" y="80"/>
                      </a:lnTo>
                      <a:lnTo>
                        <a:pt x="114" y="69"/>
                      </a:lnTo>
                      <a:lnTo>
                        <a:pt x="116" y="57"/>
                      </a:lnTo>
                      <a:close/>
                      <a:moveTo>
                        <a:pt x="110" y="57"/>
                      </a:moveTo>
                      <a:lnTo>
                        <a:pt x="110" y="67"/>
                      </a:lnTo>
                      <a:lnTo>
                        <a:pt x="106" y="78"/>
                      </a:lnTo>
                      <a:lnTo>
                        <a:pt x="101" y="86"/>
                      </a:lnTo>
                      <a:lnTo>
                        <a:pt x="95" y="95"/>
                      </a:lnTo>
                      <a:lnTo>
                        <a:pt x="87" y="101"/>
                      </a:lnTo>
                      <a:lnTo>
                        <a:pt x="78" y="107"/>
                      </a:lnTo>
                      <a:lnTo>
                        <a:pt x="68" y="109"/>
                      </a:lnTo>
                      <a:lnTo>
                        <a:pt x="57" y="110"/>
                      </a:lnTo>
                      <a:lnTo>
                        <a:pt x="47" y="109"/>
                      </a:lnTo>
                      <a:lnTo>
                        <a:pt x="38" y="107"/>
                      </a:lnTo>
                      <a:lnTo>
                        <a:pt x="28" y="101"/>
                      </a:lnTo>
                      <a:lnTo>
                        <a:pt x="21" y="95"/>
                      </a:lnTo>
                      <a:lnTo>
                        <a:pt x="13" y="86"/>
                      </a:lnTo>
                      <a:lnTo>
                        <a:pt x="9" y="78"/>
                      </a:lnTo>
                      <a:lnTo>
                        <a:pt x="6" y="67"/>
                      </a:lnTo>
                      <a:lnTo>
                        <a:pt x="6" y="57"/>
                      </a:lnTo>
                      <a:lnTo>
                        <a:pt x="6" y="46"/>
                      </a:lnTo>
                      <a:lnTo>
                        <a:pt x="9" y="37"/>
                      </a:lnTo>
                      <a:lnTo>
                        <a:pt x="13" y="27"/>
                      </a:lnTo>
                      <a:lnTo>
                        <a:pt x="21" y="19"/>
                      </a:lnTo>
                      <a:lnTo>
                        <a:pt x="28" y="14"/>
                      </a:lnTo>
                      <a:lnTo>
                        <a:pt x="38" y="8"/>
                      </a:lnTo>
                      <a:lnTo>
                        <a:pt x="47" y="6"/>
                      </a:lnTo>
                      <a:lnTo>
                        <a:pt x="57" y="4"/>
                      </a:lnTo>
                      <a:lnTo>
                        <a:pt x="68" y="6"/>
                      </a:lnTo>
                      <a:lnTo>
                        <a:pt x="78" y="8"/>
                      </a:lnTo>
                      <a:lnTo>
                        <a:pt x="87" y="14"/>
                      </a:lnTo>
                      <a:lnTo>
                        <a:pt x="95" y="19"/>
                      </a:lnTo>
                      <a:lnTo>
                        <a:pt x="101" y="27"/>
                      </a:lnTo>
                      <a:lnTo>
                        <a:pt x="106" y="37"/>
                      </a:lnTo>
                      <a:lnTo>
                        <a:pt x="110" y="46"/>
                      </a:lnTo>
                      <a:lnTo>
                        <a:pt x="110" y="57"/>
                      </a:lnTo>
                      <a:close/>
                    </a:path>
                  </a:pathLst>
                </a:custGeom>
                <a:solidFill>
                  <a:srgbClr val="F2F2F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872" name="Freeform 736"/>
                <p:cNvSpPr>
                  <a:spLocks noEditPoints="1"/>
                </p:cNvSpPr>
                <p:nvPr/>
              </p:nvSpPr>
              <p:spPr bwMode="auto">
                <a:xfrm>
                  <a:off x="1783" y="2217"/>
                  <a:ext cx="110" cy="110"/>
                </a:xfrm>
                <a:custGeom>
                  <a:avLst/>
                  <a:gdLst/>
                  <a:ahLst/>
                  <a:cxnLst>
                    <a:cxn ang="0">
                      <a:pos x="110" y="44"/>
                    </a:cxn>
                    <a:cxn ang="0">
                      <a:pos x="100" y="25"/>
                    </a:cxn>
                    <a:cxn ang="0">
                      <a:pos x="87" y="10"/>
                    </a:cxn>
                    <a:cxn ang="0">
                      <a:pos x="66" y="0"/>
                    </a:cxn>
                    <a:cxn ang="0">
                      <a:pos x="45" y="0"/>
                    </a:cxn>
                    <a:cxn ang="0">
                      <a:pos x="25" y="10"/>
                    </a:cxn>
                    <a:cxn ang="0">
                      <a:pos x="9" y="25"/>
                    </a:cxn>
                    <a:cxn ang="0">
                      <a:pos x="2" y="44"/>
                    </a:cxn>
                    <a:cxn ang="0">
                      <a:pos x="2" y="67"/>
                    </a:cxn>
                    <a:cxn ang="0">
                      <a:pos x="9" y="86"/>
                    </a:cxn>
                    <a:cxn ang="0">
                      <a:pos x="25" y="101"/>
                    </a:cxn>
                    <a:cxn ang="0">
                      <a:pos x="45" y="108"/>
                    </a:cxn>
                    <a:cxn ang="0">
                      <a:pos x="66" y="108"/>
                    </a:cxn>
                    <a:cxn ang="0">
                      <a:pos x="87" y="101"/>
                    </a:cxn>
                    <a:cxn ang="0">
                      <a:pos x="100" y="86"/>
                    </a:cxn>
                    <a:cxn ang="0">
                      <a:pos x="110" y="67"/>
                    </a:cxn>
                    <a:cxn ang="0">
                      <a:pos x="106" y="55"/>
                    </a:cxn>
                    <a:cxn ang="0">
                      <a:pos x="102" y="74"/>
                    </a:cxn>
                    <a:cxn ang="0">
                      <a:pos x="91" y="91"/>
                    </a:cxn>
                    <a:cxn ang="0">
                      <a:pos x="76" y="101"/>
                    </a:cxn>
                    <a:cxn ang="0">
                      <a:pos x="55" y="105"/>
                    </a:cxn>
                    <a:cxn ang="0">
                      <a:pos x="36" y="101"/>
                    </a:cxn>
                    <a:cxn ang="0">
                      <a:pos x="21" y="91"/>
                    </a:cxn>
                    <a:cxn ang="0">
                      <a:pos x="9" y="74"/>
                    </a:cxn>
                    <a:cxn ang="0">
                      <a:pos x="6" y="55"/>
                    </a:cxn>
                    <a:cxn ang="0">
                      <a:pos x="9" y="35"/>
                    </a:cxn>
                    <a:cxn ang="0">
                      <a:pos x="21" y="19"/>
                    </a:cxn>
                    <a:cxn ang="0">
                      <a:pos x="36" y="8"/>
                    </a:cxn>
                    <a:cxn ang="0">
                      <a:pos x="55" y="4"/>
                    </a:cxn>
                    <a:cxn ang="0">
                      <a:pos x="76" y="8"/>
                    </a:cxn>
                    <a:cxn ang="0">
                      <a:pos x="91" y="19"/>
                    </a:cxn>
                    <a:cxn ang="0">
                      <a:pos x="102" y="35"/>
                    </a:cxn>
                    <a:cxn ang="0">
                      <a:pos x="106" y="55"/>
                    </a:cxn>
                  </a:cxnLst>
                  <a:rect l="0" t="0" r="r" b="b"/>
                  <a:pathLst>
                    <a:path w="110" h="110">
                      <a:moveTo>
                        <a:pt x="110" y="55"/>
                      </a:moveTo>
                      <a:lnTo>
                        <a:pt x="110" y="44"/>
                      </a:lnTo>
                      <a:lnTo>
                        <a:pt x="106" y="35"/>
                      </a:lnTo>
                      <a:lnTo>
                        <a:pt x="100" y="25"/>
                      </a:lnTo>
                      <a:lnTo>
                        <a:pt x="95" y="16"/>
                      </a:lnTo>
                      <a:lnTo>
                        <a:pt x="87" y="10"/>
                      </a:lnTo>
                      <a:lnTo>
                        <a:pt x="78" y="4"/>
                      </a:lnTo>
                      <a:lnTo>
                        <a:pt x="66" y="0"/>
                      </a:lnTo>
                      <a:lnTo>
                        <a:pt x="55" y="0"/>
                      </a:lnTo>
                      <a:lnTo>
                        <a:pt x="45" y="0"/>
                      </a:lnTo>
                      <a:lnTo>
                        <a:pt x="34" y="4"/>
                      </a:lnTo>
                      <a:lnTo>
                        <a:pt x="25" y="10"/>
                      </a:lnTo>
                      <a:lnTo>
                        <a:pt x="17" y="16"/>
                      </a:lnTo>
                      <a:lnTo>
                        <a:pt x="9" y="25"/>
                      </a:lnTo>
                      <a:lnTo>
                        <a:pt x="6" y="35"/>
                      </a:lnTo>
                      <a:lnTo>
                        <a:pt x="2" y="44"/>
                      </a:lnTo>
                      <a:lnTo>
                        <a:pt x="0" y="55"/>
                      </a:lnTo>
                      <a:lnTo>
                        <a:pt x="2" y="67"/>
                      </a:lnTo>
                      <a:lnTo>
                        <a:pt x="6" y="76"/>
                      </a:lnTo>
                      <a:lnTo>
                        <a:pt x="9" y="86"/>
                      </a:lnTo>
                      <a:lnTo>
                        <a:pt x="17" y="93"/>
                      </a:lnTo>
                      <a:lnTo>
                        <a:pt x="25" y="101"/>
                      </a:lnTo>
                      <a:lnTo>
                        <a:pt x="34" y="107"/>
                      </a:lnTo>
                      <a:lnTo>
                        <a:pt x="45" y="108"/>
                      </a:lnTo>
                      <a:lnTo>
                        <a:pt x="55" y="110"/>
                      </a:lnTo>
                      <a:lnTo>
                        <a:pt x="66" y="108"/>
                      </a:lnTo>
                      <a:lnTo>
                        <a:pt x="78" y="107"/>
                      </a:lnTo>
                      <a:lnTo>
                        <a:pt x="87" y="101"/>
                      </a:lnTo>
                      <a:lnTo>
                        <a:pt x="95" y="93"/>
                      </a:lnTo>
                      <a:lnTo>
                        <a:pt x="100" y="86"/>
                      </a:lnTo>
                      <a:lnTo>
                        <a:pt x="106" y="76"/>
                      </a:lnTo>
                      <a:lnTo>
                        <a:pt x="110" y="67"/>
                      </a:lnTo>
                      <a:lnTo>
                        <a:pt x="110" y="55"/>
                      </a:lnTo>
                      <a:close/>
                      <a:moveTo>
                        <a:pt x="106" y="55"/>
                      </a:moveTo>
                      <a:lnTo>
                        <a:pt x="104" y="65"/>
                      </a:lnTo>
                      <a:lnTo>
                        <a:pt x="102" y="74"/>
                      </a:lnTo>
                      <a:lnTo>
                        <a:pt x="97" y="84"/>
                      </a:lnTo>
                      <a:lnTo>
                        <a:pt x="91" y="91"/>
                      </a:lnTo>
                      <a:lnTo>
                        <a:pt x="83" y="97"/>
                      </a:lnTo>
                      <a:lnTo>
                        <a:pt x="76" y="101"/>
                      </a:lnTo>
                      <a:lnTo>
                        <a:pt x="66" y="105"/>
                      </a:lnTo>
                      <a:lnTo>
                        <a:pt x="55" y="105"/>
                      </a:lnTo>
                      <a:lnTo>
                        <a:pt x="45" y="105"/>
                      </a:lnTo>
                      <a:lnTo>
                        <a:pt x="36" y="101"/>
                      </a:lnTo>
                      <a:lnTo>
                        <a:pt x="26" y="97"/>
                      </a:lnTo>
                      <a:lnTo>
                        <a:pt x="21" y="91"/>
                      </a:lnTo>
                      <a:lnTo>
                        <a:pt x="13" y="84"/>
                      </a:lnTo>
                      <a:lnTo>
                        <a:pt x="9" y="74"/>
                      </a:lnTo>
                      <a:lnTo>
                        <a:pt x="6" y="65"/>
                      </a:lnTo>
                      <a:lnTo>
                        <a:pt x="6" y="55"/>
                      </a:lnTo>
                      <a:lnTo>
                        <a:pt x="6" y="44"/>
                      </a:lnTo>
                      <a:lnTo>
                        <a:pt x="9" y="35"/>
                      </a:lnTo>
                      <a:lnTo>
                        <a:pt x="13" y="27"/>
                      </a:lnTo>
                      <a:lnTo>
                        <a:pt x="21" y="19"/>
                      </a:lnTo>
                      <a:lnTo>
                        <a:pt x="26" y="14"/>
                      </a:lnTo>
                      <a:lnTo>
                        <a:pt x="36" y="8"/>
                      </a:lnTo>
                      <a:lnTo>
                        <a:pt x="45" y="6"/>
                      </a:lnTo>
                      <a:lnTo>
                        <a:pt x="55" y="4"/>
                      </a:lnTo>
                      <a:lnTo>
                        <a:pt x="66" y="6"/>
                      </a:lnTo>
                      <a:lnTo>
                        <a:pt x="76" y="8"/>
                      </a:lnTo>
                      <a:lnTo>
                        <a:pt x="83" y="14"/>
                      </a:lnTo>
                      <a:lnTo>
                        <a:pt x="91" y="19"/>
                      </a:lnTo>
                      <a:lnTo>
                        <a:pt x="97" y="27"/>
                      </a:lnTo>
                      <a:lnTo>
                        <a:pt x="102" y="35"/>
                      </a:lnTo>
                      <a:lnTo>
                        <a:pt x="104" y="44"/>
                      </a:lnTo>
                      <a:lnTo>
                        <a:pt x="106" y="55"/>
                      </a:lnTo>
                      <a:close/>
                    </a:path>
                  </a:pathLst>
                </a:custGeom>
                <a:solidFill>
                  <a:srgbClr val="F4F3F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873" name="Freeform 737"/>
                <p:cNvSpPr>
                  <a:spLocks noEditPoints="1"/>
                </p:cNvSpPr>
                <p:nvPr/>
              </p:nvSpPr>
              <p:spPr bwMode="auto">
                <a:xfrm>
                  <a:off x="1787" y="2219"/>
                  <a:ext cx="104" cy="106"/>
                </a:xfrm>
                <a:custGeom>
                  <a:avLst/>
                  <a:gdLst/>
                  <a:ahLst/>
                  <a:cxnLst>
                    <a:cxn ang="0">
                      <a:pos x="104" y="42"/>
                    </a:cxn>
                    <a:cxn ang="0">
                      <a:pos x="95" y="23"/>
                    </a:cxn>
                    <a:cxn ang="0">
                      <a:pos x="81" y="10"/>
                    </a:cxn>
                    <a:cxn ang="0">
                      <a:pos x="62" y="2"/>
                    </a:cxn>
                    <a:cxn ang="0">
                      <a:pos x="41" y="2"/>
                    </a:cxn>
                    <a:cxn ang="0">
                      <a:pos x="22" y="10"/>
                    </a:cxn>
                    <a:cxn ang="0">
                      <a:pos x="7" y="23"/>
                    </a:cxn>
                    <a:cxn ang="0">
                      <a:pos x="0" y="42"/>
                    </a:cxn>
                    <a:cxn ang="0">
                      <a:pos x="0" y="63"/>
                    </a:cxn>
                    <a:cxn ang="0">
                      <a:pos x="7" y="82"/>
                    </a:cxn>
                    <a:cxn ang="0">
                      <a:pos x="22" y="97"/>
                    </a:cxn>
                    <a:cxn ang="0">
                      <a:pos x="41" y="105"/>
                    </a:cxn>
                    <a:cxn ang="0">
                      <a:pos x="62" y="105"/>
                    </a:cxn>
                    <a:cxn ang="0">
                      <a:pos x="81" y="97"/>
                    </a:cxn>
                    <a:cxn ang="0">
                      <a:pos x="95" y="82"/>
                    </a:cxn>
                    <a:cxn ang="0">
                      <a:pos x="104" y="63"/>
                    </a:cxn>
                    <a:cxn ang="0">
                      <a:pos x="100" y="53"/>
                    </a:cxn>
                    <a:cxn ang="0">
                      <a:pos x="96" y="72"/>
                    </a:cxn>
                    <a:cxn ang="0">
                      <a:pos x="85" y="87"/>
                    </a:cxn>
                    <a:cxn ang="0">
                      <a:pos x="70" y="97"/>
                    </a:cxn>
                    <a:cxn ang="0">
                      <a:pos x="51" y="101"/>
                    </a:cxn>
                    <a:cxn ang="0">
                      <a:pos x="32" y="97"/>
                    </a:cxn>
                    <a:cxn ang="0">
                      <a:pos x="17" y="87"/>
                    </a:cxn>
                    <a:cxn ang="0">
                      <a:pos x="7" y="72"/>
                    </a:cxn>
                    <a:cxn ang="0">
                      <a:pos x="3" y="53"/>
                    </a:cxn>
                    <a:cxn ang="0">
                      <a:pos x="7" y="34"/>
                    </a:cxn>
                    <a:cxn ang="0">
                      <a:pos x="17" y="19"/>
                    </a:cxn>
                    <a:cxn ang="0">
                      <a:pos x="32" y="8"/>
                    </a:cxn>
                    <a:cxn ang="0">
                      <a:pos x="51" y="4"/>
                    </a:cxn>
                    <a:cxn ang="0">
                      <a:pos x="70" y="8"/>
                    </a:cxn>
                    <a:cxn ang="0">
                      <a:pos x="85" y="19"/>
                    </a:cxn>
                    <a:cxn ang="0">
                      <a:pos x="96" y="34"/>
                    </a:cxn>
                    <a:cxn ang="0">
                      <a:pos x="100" y="53"/>
                    </a:cxn>
                  </a:cxnLst>
                  <a:rect l="0" t="0" r="r" b="b"/>
                  <a:pathLst>
                    <a:path w="104" h="106">
                      <a:moveTo>
                        <a:pt x="104" y="53"/>
                      </a:moveTo>
                      <a:lnTo>
                        <a:pt x="104" y="42"/>
                      </a:lnTo>
                      <a:lnTo>
                        <a:pt x="100" y="33"/>
                      </a:lnTo>
                      <a:lnTo>
                        <a:pt x="95" y="23"/>
                      </a:lnTo>
                      <a:lnTo>
                        <a:pt x="89" y="15"/>
                      </a:lnTo>
                      <a:lnTo>
                        <a:pt x="81" y="10"/>
                      </a:lnTo>
                      <a:lnTo>
                        <a:pt x="72" y="4"/>
                      </a:lnTo>
                      <a:lnTo>
                        <a:pt x="62" y="2"/>
                      </a:lnTo>
                      <a:lnTo>
                        <a:pt x="51" y="0"/>
                      </a:lnTo>
                      <a:lnTo>
                        <a:pt x="41" y="2"/>
                      </a:lnTo>
                      <a:lnTo>
                        <a:pt x="32" y="4"/>
                      </a:lnTo>
                      <a:lnTo>
                        <a:pt x="22" y="10"/>
                      </a:lnTo>
                      <a:lnTo>
                        <a:pt x="15" y="15"/>
                      </a:lnTo>
                      <a:lnTo>
                        <a:pt x="7" y="23"/>
                      </a:lnTo>
                      <a:lnTo>
                        <a:pt x="3" y="33"/>
                      </a:lnTo>
                      <a:lnTo>
                        <a:pt x="0" y="42"/>
                      </a:lnTo>
                      <a:lnTo>
                        <a:pt x="0" y="53"/>
                      </a:lnTo>
                      <a:lnTo>
                        <a:pt x="0" y="63"/>
                      </a:lnTo>
                      <a:lnTo>
                        <a:pt x="3" y="74"/>
                      </a:lnTo>
                      <a:lnTo>
                        <a:pt x="7" y="82"/>
                      </a:lnTo>
                      <a:lnTo>
                        <a:pt x="15" y="91"/>
                      </a:lnTo>
                      <a:lnTo>
                        <a:pt x="22" y="97"/>
                      </a:lnTo>
                      <a:lnTo>
                        <a:pt x="32" y="103"/>
                      </a:lnTo>
                      <a:lnTo>
                        <a:pt x="41" y="105"/>
                      </a:lnTo>
                      <a:lnTo>
                        <a:pt x="51" y="106"/>
                      </a:lnTo>
                      <a:lnTo>
                        <a:pt x="62" y="105"/>
                      </a:lnTo>
                      <a:lnTo>
                        <a:pt x="72" y="103"/>
                      </a:lnTo>
                      <a:lnTo>
                        <a:pt x="81" y="97"/>
                      </a:lnTo>
                      <a:lnTo>
                        <a:pt x="89" y="91"/>
                      </a:lnTo>
                      <a:lnTo>
                        <a:pt x="95" y="82"/>
                      </a:lnTo>
                      <a:lnTo>
                        <a:pt x="100" y="74"/>
                      </a:lnTo>
                      <a:lnTo>
                        <a:pt x="104" y="63"/>
                      </a:lnTo>
                      <a:lnTo>
                        <a:pt x="104" y="53"/>
                      </a:lnTo>
                      <a:close/>
                      <a:moveTo>
                        <a:pt x="100" y="53"/>
                      </a:moveTo>
                      <a:lnTo>
                        <a:pt x="98" y="63"/>
                      </a:lnTo>
                      <a:lnTo>
                        <a:pt x="96" y="72"/>
                      </a:lnTo>
                      <a:lnTo>
                        <a:pt x="91" y="80"/>
                      </a:lnTo>
                      <a:lnTo>
                        <a:pt x="85" y="87"/>
                      </a:lnTo>
                      <a:lnTo>
                        <a:pt x="79" y="93"/>
                      </a:lnTo>
                      <a:lnTo>
                        <a:pt x="70" y="97"/>
                      </a:lnTo>
                      <a:lnTo>
                        <a:pt x="60" y="101"/>
                      </a:lnTo>
                      <a:lnTo>
                        <a:pt x="51" y="101"/>
                      </a:lnTo>
                      <a:lnTo>
                        <a:pt x="41" y="101"/>
                      </a:lnTo>
                      <a:lnTo>
                        <a:pt x="32" y="97"/>
                      </a:lnTo>
                      <a:lnTo>
                        <a:pt x="24" y="93"/>
                      </a:lnTo>
                      <a:lnTo>
                        <a:pt x="17" y="87"/>
                      </a:lnTo>
                      <a:lnTo>
                        <a:pt x="11" y="80"/>
                      </a:lnTo>
                      <a:lnTo>
                        <a:pt x="7" y="72"/>
                      </a:lnTo>
                      <a:lnTo>
                        <a:pt x="3" y="63"/>
                      </a:lnTo>
                      <a:lnTo>
                        <a:pt x="3" y="53"/>
                      </a:lnTo>
                      <a:lnTo>
                        <a:pt x="3" y="44"/>
                      </a:lnTo>
                      <a:lnTo>
                        <a:pt x="7" y="34"/>
                      </a:lnTo>
                      <a:lnTo>
                        <a:pt x="11" y="27"/>
                      </a:lnTo>
                      <a:lnTo>
                        <a:pt x="17" y="19"/>
                      </a:lnTo>
                      <a:lnTo>
                        <a:pt x="24" y="14"/>
                      </a:lnTo>
                      <a:lnTo>
                        <a:pt x="32" y="8"/>
                      </a:lnTo>
                      <a:lnTo>
                        <a:pt x="41" y="6"/>
                      </a:lnTo>
                      <a:lnTo>
                        <a:pt x="51" y="4"/>
                      </a:lnTo>
                      <a:lnTo>
                        <a:pt x="60" y="6"/>
                      </a:lnTo>
                      <a:lnTo>
                        <a:pt x="70" y="8"/>
                      </a:lnTo>
                      <a:lnTo>
                        <a:pt x="79" y="14"/>
                      </a:lnTo>
                      <a:lnTo>
                        <a:pt x="85" y="19"/>
                      </a:lnTo>
                      <a:lnTo>
                        <a:pt x="91" y="27"/>
                      </a:lnTo>
                      <a:lnTo>
                        <a:pt x="96" y="34"/>
                      </a:lnTo>
                      <a:lnTo>
                        <a:pt x="98" y="44"/>
                      </a:lnTo>
                      <a:lnTo>
                        <a:pt x="100" y="53"/>
                      </a:lnTo>
                      <a:close/>
                    </a:path>
                  </a:pathLst>
                </a:custGeom>
                <a:solidFill>
                  <a:srgbClr val="F4F3F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874" name="Freeform 738"/>
                <p:cNvSpPr>
                  <a:spLocks noEditPoints="1"/>
                </p:cNvSpPr>
                <p:nvPr/>
              </p:nvSpPr>
              <p:spPr bwMode="auto">
                <a:xfrm>
                  <a:off x="1789" y="2221"/>
                  <a:ext cx="100" cy="101"/>
                </a:xfrm>
                <a:custGeom>
                  <a:avLst/>
                  <a:gdLst/>
                  <a:ahLst/>
                  <a:cxnLst>
                    <a:cxn ang="0">
                      <a:pos x="98" y="40"/>
                    </a:cxn>
                    <a:cxn ang="0">
                      <a:pos x="91" y="23"/>
                    </a:cxn>
                    <a:cxn ang="0">
                      <a:pos x="77" y="10"/>
                    </a:cxn>
                    <a:cxn ang="0">
                      <a:pos x="60" y="2"/>
                    </a:cxn>
                    <a:cxn ang="0">
                      <a:pos x="39" y="2"/>
                    </a:cxn>
                    <a:cxn ang="0">
                      <a:pos x="20" y="10"/>
                    </a:cxn>
                    <a:cxn ang="0">
                      <a:pos x="7" y="23"/>
                    </a:cxn>
                    <a:cxn ang="0">
                      <a:pos x="0" y="40"/>
                    </a:cxn>
                    <a:cxn ang="0">
                      <a:pos x="0" y="61"/>
                    </a:cxn>
                    <a:cxn ang="0">
                      <a:pos x="7" y="80"/>
                    </a:cxn>
                    <a:cxn ang="0">
                      <a:pos x="20" y="93"/>
                    </a:cxn>
                    <a:cxn ang="0">
                      <a:pos x="39" y="101"/>
                    </a:cxn>
                    <a:cxn ang="0">
                      <a:pos x="60" y="101"/>
                    </a:cxn>
                    <a:cxn ang="0">
                      <a:pos x="77" y="93"/>
                    </a:cxn>
                    <a:cxn ang="0">
                      <a:pos x="91" y="80"/>
                    </a:cxn>
                    <a:cxn ang="0">
                      <a:pos x="98" y="61"/>
                    </a:cxn>
                    <a:cxn ang="0">
                      <a:pos x="96" y="51"/>
                    </a:cxn>
                    <a:cxn ang="0">
                      <a:pos x="93" y="68"/>
                    </a:cxn>
                    <a:cxn ang="0">
                      <a:pos x="81" y="84"/>
                    </a:cxn>
                    <a:cxn ang="0">
                      <a:pos x="68" y="93"/>
                    </a:cxn>
                    <a:cxn ang="0">
                      <a:pos x="49" y="97"/>
                    </a:cxn>
                    <a:cxn ang="0">
                      <a:pos x="32" y="93"/>
                    </a:cxn>
                    <a:cxn ang="0">
                      <a:pos x="17" y="84"/>
                    </a:cxn>
                    <a:cxn ang="0">
                      <a:pos x="7" y="68"/>
                    </a:cxn>
                    <a:cxn ang="0">
                      <a:pos x="3" y="51"/>
                    </a:cxn>
                    <a:cxn ang="0">
                      <a:pos x="7" y="32"/>
                    </a:cxn>
                    <a:cxn ang="0">
                      <a:pos x="17" y="19"/>
                    </a:cxn>
                    <a:cxn ang="0">
                      <a:pos x="32" y="10"/>
                    </a:cxn>
                    <a:cxn ang="0">
                      <a:pos x="49" y="6"/>
                    </a:cxn>
                    <a:cxn ang="0">
                      <a:pos x="68" y="10"/>
                    </a:cxn>
                    <a:cxn ang="0">
                      <a:pos x="81" y="19"/>
                    </a:cxn>
                    <a:cxn ang="0">
                      <a:pos x="93" y="32"/>
                    </a:cxn>
                    <a:cxn ang="0">
                      <a:pos x="96" y="51"/>
                    </a:cxn>
                  </a:cxnLst>
                  <a:rect l="0" t="0" r="r" b="b"/>
                  <a:pathLst>
                    <a:path w="100" h="101">
                      <a:moveTo>
                        <a:pt x="100" y="51"/>
                      </a:moveTo>
                      <a:lnTo>
                        <a:pt x="98" y="40"/>
                      </a:lnTo>
                      <a:lnTo>
                        <a:pt x="96" y="31"/>
                      </a:lnTo>
                      <a:lnTo>
                        <a:pt x="91" y="23"/>
                      </a:lnTo>
                      <a:lnTo>
                        <a:pt x="85" y="15"/>
                      </a:lnTo>
                      <a:lnTo>
                        <a:pt x="77" y="10"/>
                      </a:lnTo>
                      <a:lnTo>
                        <a:pt x="70" y="4"/>
                      </a:lnTo>
                      <a:lnTo>
                        <a:pt x="60" y="2"/>
                      </a:lnTo>
                      <a:lnTo>
                        <a:pt x="49" y="0"/>
                      </a:lnTo>
                      <a:lnTo>
                        <a:pt x="39" y="2"/>
                      </a:lnTo>
                      <a:lnTo>
                        <a:pt x="30" y="4"/>
                      </a:lnTo>
                      <a:lnTo>
                        <a:pt x="20" y="10"/>
                      </a:lnTo>
                      <a:lnTo>
                        <a:pt x="15" y="15"/>
                      </a:lnTo>
                      <a:lnTo>
                        <a:pt x="7" y="23"/>
                      </a:lnTo>
                      <a:lnTo>
                        <a:pt x="3" y="31"/>
                      </a:lnTo>
                      <a:lnTo>
                        <a:pt x="0" y="40"/>
                      </a:lnTo>
                      <a:lnTo>
                        <a:pt x="0" y="51"/>
                      </a:lnTo>
                      <a:lnTo>
                        <a:pt x="0" y="61"/>
                      </a:lnTo>
                      <a:lnTo>
                        <a:pt x="3" y="70"/>
                      </a:lnTo>
                      <a:lnTo>
                        <a:pt x="7" y="80"/>
                      </a:lnTo>
                      <a:lnTo>
                        <a:pt x="15" y="87"/>
                      </a:lnTo>
                      <a:lnTo>
                        <a:pt x="20" y="93"/>
                      </a:lnTo>
                      <a:lnTo>
                        <a:pt x="30" y="97"/>
                      </a:lnTo>
                      <a:lnTo>
                        <a:pt x="39" y="101"/>
                      </a:lnTo>
                      <a:lnTo>
                        <a:pt x="49" y="101"/>
                      </a:lnTo>
                      <a:lnTo>
                        <a:pt x="60" y="101"/>
                      </a:lnTo>
                      <a:lnTo>
                        <a:pt x="70" y="97"/>
                      </a:lnTo>
                      <a:lnTo>
                        <a:pt x="77" y="93"/>
                      </a:lnTo>
                      <a:lnTo>
                        <a:pt x="85" y="87"/>
                      </a:lnTo>
                      <a:lnTo>
                        <a:pt x="91" y="80"/>
                      </a:lnTo>
                      <a:lnTo>
                        <a:pt x="96" y="70"/>
                      </a:lnTo>
                      <a:lnTo>
                        <a:pt x="98" y="61"/>
                      </a:lnTo>
                      <a:lnTo>
                        <a:pt x="100" y="51"/>
                      </a:lnTo>
                      <a:close/>
                      <a:moveTo>
                        <a:pt x="96" y="51"/>
                      </a:moveTo>
                      <a:lnTo>
                        <a:pt x="94" y="61"/>
                      </a:lnTo>
                      <a:lnTo>
                        <a:pt x="93" y="68"/>
                      </a:lnTo>
                      <a:lnTo>
                        <a:pt x="87" y="76"/>
                      </a:lnTo>
                      <a:lnTo>
                        <a:pt x="81" y="84"/>
                      </a:lnTo>
                      <a:lnTo>
                        <a:pt x="75" y="89"/>
                      </a:lnTo>
                      <a:lnTo>
                        <a:pt x="68" y="93"/>
                      </a:lnTo>
                      <a:lnTo>
                        <a:pt x="58" y="97"/>
                      </a:lnTo>
                      <a:lnTo>
                        <a:pt x="49" y="97"/>
                      </a:lnTo>
                      <a:lnTo>
                        <a:pt x="39" y="97"/>
                      </a:lnTo>
                      <a:lnTo>
                        <a:pt x="32" y="93"/>
                      </a:lnTo>
                      <a:lnTo>
                        <a:pt x="24" y="89"/>
                      </a:lnTo>
                      <a:lnTo>
                        <a:pt x="17" y="84"/>
                      </a:lnTo>
                      <a:lnTo>
                        <a:pt x="11" y="76"/>
                      </a:lnTo>
                      <a:lnTo>
                        <a:pt x="7" y="68"/>
                      </a:lnTo>
                      <a:lnTo>
                        <a:pt x="5" y="61"/>
                      </a:lnTo>
                      <a:lnTo>
                        <a:pt x="3" y="51"/>
                      </a:lnTo>
                      <a:lnTo>
                        <a:pt x="5" y="42"/>
                      </a:lnTo>
                      <a:lnTo>
                        <a:pt x="7" y="32"/>
                      </a:lnTo>
                      <a:lnTo>
                        <a:pt x="11" y="25"/>
                      </a:lnTo>
                      <a:lnTo>
                        <a:pt x="17" y="19"/>
                      </a:lnTo>
                      <a:lnTo>
                        <a:pt x="24" y="13"/>
                      </a:lnTo>
                      <a:lnTo>
                        <a:pt x="32" y="10"/>
                      </a:lnTo>
                      <a:lnTo>
                        <a:pt x="39" y="6"/>
                      </a:lnTo>
                      <a:lnTo>
                        <a:pt x="49" y="6"/>
                      </a:lnTo>
                      <a:lnTo>
                        <a:pt x="58" y="6"/>
                      </a:lnTo>
                      <a:lnTo>
                        <a:pt x="68" y="10"/>
                      </a:lnTo>
                      <a:lnTo>
                        <a:pt x="75" y="13"/>
                      </a:lnTo>
                      <a:lnTo>
                        <a:pt x="81" y="19"/>
                      </a:lnTo>
                      <a:lnTo>
                        <a:pt x="87" y="25"/>
                      </a:lnTo>
                      <a:lnTo>
                        <a:pt x="93" y="32"/>
                      </a:lnTo>
                      <a:lnTo>
                        <a:pt x="94" y="42"/>
                      </a:lnTo>
                      <a:lnTo>
                        <a:pt x="96" y="51"/>
                      </a:lnTo>
                      <a:close/>
                    </a:path>
                  </a:pathLst>
                </a:custGeom>
                <a:solidFill>
                  <a:srgbClr val="F4F4F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875" name="Freeform 739"/>
                <p:cNvSpPr>
                  <a:spLocks noEditPoints="1"/>
                </p:cNvSpPr>
                <p:nvPr/>
              </p:nvSpPr>
              <p:spPr bwMode="auto">
                <a:xfrm>
                  <a:off x="1790" y="2223"/>
                  <a:ext cx="97" cy="97"/>
                </a:xfrm>
                <a:custGeom>
                  <a:avLst/>
                  <a:gdLst/>
                  <a:ahLst/>
                  <a:cxnLst>
                    <a:cxn ang="0">
                      <a:pos x="95" y="40"/>
                    </a:cxn>
                    <a:cxn ang="0">
                      <a:pos x="88" y="23"/>
                    </a:cxn>
                    <a:cxn ang="0">
                      <a:pos x="76" y="10"/>
                    </a:cxn>
                    <a:cxn ang="0">
                      <a:pos x="57" y="2"/>
                    </a:cxn>
                    <a:cxn ang="0">
                      <a:pos x="38" y="2"/>
                    </a:cxn>
                    <a:cxn ang="0">
                      <a:pos x="21" y="10"/>
                    </a:cxn>
                    <a:cxn ang="0">
                      <a:pos x="8" y="23"/>
                    </a:cxn>
                    <a:cxn ang="0">
                      <a:pos x="0" y="40"/>
                    </a:cxn>
                    <a:cxn ang="0">
                      <a:pos x="0" y="59"/>
                    </a:cxn>
                    <a:cxn ang="0">
                      <a:pos x="8" y="76"/>
                    </a:cxn>
                    <a:cxn ang="0">
                      <a:pos x="21" y="89"/>
                    </a:cxn>
                    <a:cxn ang="0">
                      <a:pos x="38" y="97"/>
                    </a:cxn>
                    <a:cxn ang="0">
                      <a:pos x="57" y="97"/>
                    </a:cxn>
                    <a:cxn ang="0">
                      <a:pos x="76" y="89"/>
                    </a:cxn>
                    <a:cxn ang="0">
                      <a:pos x="88" y="76"/>
                    </a:cxn>
                    <a:cxn ang="0">
                      <a:pos x="95" y="59"/>
                    </a:cxn>
                    <a:cxn ang="0">
                      <a:pos x="92" y="49"/>
                    </a:cxn>
                    <a:cxn ang="0">
                      <a:pos x="90" y="66"/>
                    </a:cxn>
                    <a:cxn ang="0">
                      <a:pos x="80" y="80"/>
                    </a:cxn>
                    <a:cxn ang="0">
                      <a:pos x="65" y="89"/>
                    </a:cxn>
                    <a:cxn ang="0">
                      <a:pos x="48" y="93"/>
                    </a:cxn>
                    <a:cxn ang="0">
                      <a:pos x="31" y="89"/>
                    </a:cxn>
                    <a:cxn ang="0">
                      <a:pos x="18" y="80"/>
                    </a:cxn>
                    <a:cxn ang="0">
                      <a:pos x="8" y="66"/>
                    </a:cxn>
                    <a:cxn ang="0">
                      <a:pos x="4" y="49"/>
                    </a:cxn>
                    <a:cxn ang="0">
                      <a:pos x="8" y="32"/>
                    </a:cxn>
                    <a:cxn ang="0">
                      <a:pos x="18" y="19"/>
                    </a:cxn>
                    <a:cxn ang="0">
                      <a:pos x="31" y="10"/>
                    </a:cxn>
                    <a:cxn ang="0">
                      <a:pos x="48" y="6"/>
                    </a:cxn>
                    <a:cxn ang="0">
                      <a:pos x="65" y="10"/>
                    </a:cxn>
                    <a:cxn ang="0">
                      <a:pos x="80" y="19"/>
                    </a:cxn>
                    <a:cxn ang="0">
                      <a:pos x="90" y="32"/>
                    </a:cxn>
                    <a:cxn ang="0">
                      <a:pos x="92" y="49"/>
                    </a:cxn>
                  </a:cxnLst>
                  <a:rect l="0" t="0" r="r" b="b"/>
                  <a:pathLst>
                    <a:path w="97" h="97">
                      <a:moveTo>
                        <a:pt x="97" y="49"/>
                      </a:moveTo>
                      <a:lnTo>
                        <a:pt x="95" y="40"/>
                      </a:lnTo>
                      <a:lnTo>
                        <a:pt x="93" y="30"/>
                      </a:lnTo>
                      <a:lnTo>
                        <a:pt x="88" y="23"/>
                      </a:lnTo>
                      <a:lnTo>
                        <a:pt x="82" y="15"/>
                      </a:lnTo>
                      <a:lnTo>
                        <a:pt x="76" y="10"/>
                      </a:lnTo>
                      <a:lnTo>
                        <a:pt x="67" y="4"/>
                      </a:lnTo>
                      <a:lnTo>
                        <a:pt x="57" y="2"/>
                      </a:lnTo>
                      <a:lnTo>
                        <a:pt x="48" y="0"/>
                      </a:lnTo>
                      <a:lnTo>
                        <a:pt x="38" y="2"/>
                      </a:lnTo>
                      <a:lnTo>
                        <a:pt x="29" y="4"/>
                      </a:lnTo>
                      <a:lnTo>
                        <a:pt x="21" y="10"/>
                      </a:lnTo>
                      <a:lnTo>
                        <a:pt x="14" y="15"/>
                      </a:lnTo>
                      <a:lnTo>
                        <a:pt x="8" y="23"/>
                      </a:lnTo>
                      <a:lnTo>
                        <a:pt x="4" y="30"/>
                      </a:lnTo>
                      <a:lnTo>
                        <a:pt x="0" y="40"/>
                      </a:lnTo>
                      <a:lnTo>
                        <a:pt x="0" y="49"/>
                      </a:lnTo>
                      <a:lnTo>
                        <a:pt x="0" y="59"/>
                      </a:lnTo>
                      <a:lnTo>
                        <a:pt x="4" y="68"/>
                      </a:lnTo>
                      <a:lnTo>
                        <a:pt x="8" y="76"/>
                      </a:lnTo>
                      <a:lnTo>
                        <a:pt x="14" y="83"/>
                      </a:lnTo>
                      <a:lnTo>
                        <a:pt x="21" y="89"/>
                      </a:lnTo>
                      <a:lnTo>
                        <a:pt x="29" y="93"/>
                      </a:lnTo>
                      <a:lnTo>
                        <a:pt x="38" y="97"/>
                      </a:lnTo>
                      <a:lnTo>
                        <a:pt x="48" y="97"/>
                      </a:lnTo>
                      <a:lnTo>
                        <a:pt x="57" y="97"/>
                      </a:lnTo>
                      <a:lnTo>
                        <a:pt x="67" y="93"/>
                      </a:lnTo>
                      <a:lnTo>
                        <a:pt x="76" y="89"/>
                      </a:lnTo>
                      <a:lnTo>
                        <a:pt x="82" y="83"/>
                      </a:lnTo>
                      <a:lnTo>
                        <a:pt x="88" y="76"/>
                      </a:lnTo>
                      <a:lnTo>
                        <a:pt x="93" y="68"/>
                      </a:lnTo>
                      <a:lnTo>
                        <a:pt x="95" y="59"/>
                      </a:lnTo>
                      <a:lnTo>
                        <a:pt x="97" y="49"/>
                      </a:lnTo>
                      <a:close/>
                      <a:moveTo>
                        <a:pt x="92" y="49"/>
                      </a:moveTo>
                      <a:lnTo>
                        <a:pt x="92" y="57"/>
                      </a:lnTo>
                      <a:lnTo>
                        <a:pt x="90" y="66"/>
                      </a:lnTo>
                      <a:lnTo>
                        <a:pt x="84" y="74"/>
                      </a:lnTo>
                      <a:lnTo>
                        <a:pt x="80" y="80"/>
                      </a:lnTo>
                      <a:lnTo>
                        <a:pt x="73" y="85"/>
                      </a:lnTo>
                      <a:lnTo>
                        <a:pt x="65" y="89"/>
                      </a:lnTo>
                      <a:lnTo>
                        <a:pt x="57" y="91"/>
                      </a:lnTo>
                      <a:lnTo>
                        <a:pt x="48" y="93"/>
                      </a:lnTo>
                      <a:lnTo>
                        <a:pt x="40" y="91"/>
                      </a:lnTo>
                      <a:lnTo>
                        <a:pt x="31" y="89"/>
                      </a:lnTo>
                      <a:lnTo>
                        <a:pt x="23" y="85"/>
                      </a:lnTo>
                      <a:lnTo>
                        <a:pt x="18" y="80"/>
                      </a:lnTo>
                      <a:lnTo>
                        <a:pt x="12" y="74"/>
                      </a:lnTo>
                      <a:lnTo>
                        <a:pt x="8" y="66"/>
                      </a:lnTo>
                      <a:lnTo>
                        <a:pt x="6" y="57"/>
                      </a:lnTo>
                      <a:lnTo>
                        <a:pt x="4" y="49"/>
                      </a:lnTo>
                      <a:lnTo>
                        <a:pt x="6" y="40"/>
                      </a:lnTo>
                      <a:lnTo>
                        <a:pt x="8" y="32"/>
                      </a:lnTo>
                      <a:lnTo>
                        <a:pt x="12" y="25"/>
                      </a:lnTo>
                      <a:lnTo>
                        <a:pt x="18" y="19"/>
                      </a:lnTo>
                      <a:lnTo>
                        <a:pt x="23" y="13"/>
                      </a:lnTo>
                      <a:lnTo>
                        <a:pt x="31" y="10"/>
                      </a:lnTo>
                      <a:lnTo>
                        <a:pt x="40" y="6"/>
                      </a:lnTo>
                      <a:lnTo>
                        <a:pt x="48" y="6"/>
                      </a:lnTo>
                      <a:lnTo>
                        <a:pt x="57" y="6"/>
                      </a:lnTo>
                      <a:lnTo>
                        <a:pt x="65" y="10"/>
                      </a:lnTo>
                      <a:lnTo>
                        <a:pt x="73" y="13"/>
                      </a:lnTo>
                      <a:lnTo>
                        <a:pt x="80" y="19"/>
                      </a:lnTo>
                      <a:lnTo>
                        <a:pt x="84" y="25"/>
                      </a:lnTo>
                      <a:lnTo>
                        <a:pt x="90" y="32"/>
                      </a:lnTo>
                      <a:lnTo>
                        <a:pt x="92" y="40"/>
                      </a:lnTo>
                      <a:lnTo>
                        <a:pt x="92" y="49"/>
                      </a:lnTo>
                      <a:close/>
                    </a:path>
                  </a:pathLst>
                </a:custGeom>
                <a:solidFill>
                  <a:srgbClr val="F5F5F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876" name="Freeform 740"/>
                <p:cNvSpPr>
                  <a:spLocks noEditPoints="1"/>
                </p:cNvSpPr>
                <p:nvPr/>
              </p:nvSpPr>
              <p:spPr bwMode="auto">
                <a:xfrm>
                  <a:off x="1792" y="2227"/>
                  <a:ext cx="93" cy="91"/>
                </a:xfrm>
                <a:custGeom>
                  <a:avLst/>
                  <a:gdLst/>
                  <a:ahLst/>
                  <a:cxnLst>
                    <a:cxn ang="0">
                      <a:pos x="91" y="36"/>
                    </a:cxn>
                    <a:cxn ang="0">
                      <a:pos x="84" y="19"/>
                    </a:cxn>
                    <a:cxn ang="0">
                      <a:pos x="72" y="7"/>
                    </a:cxn>
                    <a:cxn ang="0">
                      <a:pos x="55" y="0"/>
                    </a:cxn>
                    <a:cxn ang="0">
                      <a:pos x="36" y="0"/>
                    </a:cxn>
                    <a:cxn ang="0">
                      <a:pos x="21" y="7"/>
                    </a:cxn>
                    <a:cxn ang="0">
                      <a:pos x="8" y="19"/>
                    </a:cxn>
                    <a:cxn ang="0">
                      <a:pos x="2" y="36"/>
                    </a:cxn>
                    <a:cxn ang="0">
                      <a:pos x="2" y="55"/>
                    </a:cxn>
                    <a:cxn ang="0">
                      <a:pos x="8" y="70"/>
                    </a:cxn>
                    <a:cxn ang="0">
                      <a:pos x="21" y="83"/>
                    </a:cxn>
                    <a:cxn ang="0">
                      <a:pos x="36" y="91"/>
                    </a:cxn>
                    <a:cxn ang="0">
                      <a:pos x="55" y="91"/>
                    </a:cxn>
                    <a:cxn ang="0">
                      <a:pos x="72" y="83"/>
                    </a:cxn>
                    <a:cxn ang="0">
                      <a:pos x="84" y="70"/>
                    </a:cxn>
                    <a:cxn ang="0">
                      <a:pos x="91" y="55"/>
                    </a:cxn>
                    <a:cxn ang="0">
                      <a:pos x="88" y="45"/>
                    </a:cxn>
                    <a:cxn ang="0">
                      <a:pos x="84" y="61"/>
                    </a:cxn>
                    <a:cxn ang="0">
                      <a:pos x="76" y="74"/>
                    </a:cxn>
                    <a:cxn ang="0">
                      <a:pos x="63" y="83"/>
                    </a:cxn>
                    <a:cxn ang="0">
                      <a:pos x="46" y="87"/>
                    </a:cxn>
                    <a:cxn ang="0">
                      <a:pos x="31" y="83"/>
                    </a:cxn>
                    <a:cxn ang="0">
                      <a:pos x="17" y="74"/>
                    </a:cxn>
                    <a:cxn ang="0">
                      <a:pos x="8" y="61"/>
                    </a:cxn>
                    <a:cxn ang="0">
                      <a:pos x="6" y="45"/>
                    </a:cxn>
                    <a:cxn ang="0">
                      <a:pos x="8" y="28"/>
                    </a:cxn>
                    <a:cxn ang="0">
                      <a:pos x="17" y="15"/>
                    </a:cxn>
                    <a:cxn ang="0">
                      <a:pos x="31" y="7"/>
                    </a:cxn>
                    <a:cxn ang="0">
                      <a:pos x="46" y="4"/>
                    </a:cxn>
                    <a:cxn ang="0">
                      <a:pos x="63" y="7"/>
                    </a:cxn>
                    <a:cxn ang="0">
                      <a:pos x="76" y="15"/>
                    </a:cxn>
                    <a:cxn ang="0">
                      <a:pos x="84" y="28"/>
                    </a:cxn>
                    <a:cxn ang="0">
                      <a:pos x="88" y="45"/>
                    </a:cxn>
                  </a:cxnLst>
                  <a:rect l="0" t="0" r="r" b="b"/>
                  <a:pathLst>
                    <a:path w="93" h="91">
                      <a:moveTo>
                        <a:pt x="93" y="45"/>
                      </a:moveTo>
                      <a:lnTo>
                        <a:pt x="91" y="36"/>
                      </a:lnTo>
                      <a:lnTo>
                        <a:pt x="90" y="26"/>
                      </a:lnTo>
                      <a:lnTo>
                        <a:pt x="84" y="19"/>
                      </a:lnTo>
                      <a:lnTo>
                        <a:pt x="78" y="13"/>
                      </a:lnTo>
                      <a:lnTo>
                        <a:pt x="72" y="7"/>
                      </a:lnTo>
                      <a:lnTo>
                        <a:pt x="65" y="4"/>
                      </a:lnTo>
                      <a:lnTo>
                        <a:pt x="55" y="0"/>
                      </a:lnTo>
                      <a:lnTo>
                        <a:pt x="46" y="0"/>
                      </a:lnTo>
                      <a:lnTo>
                        <a:pt x="36" y="0"/>
                      </a:lnTo>
                      <a:lnTo>
                        <a:pt x="29" y="4"/>
                      </a:lnTo>
                      <a:lnTo>
                        <a:pt x="21" y="7"/>
                      </a:lnTo>
                      <a:lnTo>
                        <a:pt x="14" y="13"/>
                      </a:lnTo>
                      <a:lnTo>
                        <a:pt x="8" y="19"/>
                      </a:lnTo>
                      <a:lnTo>
                        <a:pt x="4" y="26"/>
                      </a:lnTo>
                      <a:lnTo>
                        <a:pt x="2" y="36"/>
                      </a:lnTo>
                      <a:lnTo>
                        <a:pt x="0" y="45"/>
                      </a:lnTo>
                      <a:lnTo>
                        <a:pt x="2" y="55"/>
                      </a:lnTo>
                      <a:lnTo>
                        <a:pt x="4" y="62"/>
                      </a:lnTo>
                      <a:lnTo>
                        <a:pt x="8" y="70"/>
                      </a:lnTo>
                      <a:lnTo>
                        <a:pt x="14" y="78"/>
                      </a:lnTo>
                      <a:lnTo>
                        <a:pt x="21" y="83"/>
                      </a:lnTo>
                      <a:lnTo>
                        <a:pt x="29" y="87"/>
                      </a:lnTo>
                      <a:lnTo>
                        <a:pt x="36" y="91"/>
                      </a:lnTo>
                      <a:lnTo>
                        <a:pt x="46" y="91"/>
                      </a:lnTo>
                      <a:lnTo>
                        <a:pt x="55" y="91"/>
                      </a:lnTo>
                      <a:lnTo>
                        <a:pt x="65" y="87"/>
                      </a:lnTo>
                      <a:lnTo>
                        <a:pt x="72" y="83"/>
                      </a:lnTo>
                      <a:lnTo>
                        <a:pt x="78" y="78"/>
                      </a:lnTo>
                      <a:lnTo>
                        <a:pt x="84" y="70"/>
                      </a:lnTo>
                      <a:lnTo>
                        <a:pt x="90" y="62"/>
                      </a:lnTo>
                      <a:lnTo>
                        <a:pt x="91" y="55"/>
                      </a:lnTo>
                      <a:lnTo>
                        <a:pt x="93" y="45"/>
                      </a:lnTo>
                      <a:close/>
                      <a:moveTo>
                        <a:pt x="88" y="45"/>
                      </a:moveTo>
                      <a:lnTo>
                        <a:pt x="88" y="53"/>
                      </a:lnTo>
                      <a:lnTo>
                        <a:pt x="84" y="61"/>
                      </a:lnTo>
                      <a:lnTo>
                        <a:pt x="80" y="68"/>
                      </a:lnTo>
                      <a:lnTo>
                        <a:pt x="76" y="74"/>
                      </a:lnTo>
                      <a:lnTo>
                        <a:pt x="71" y="79"/>
                      </a:lnTo>
                      <a:lnTo>
                        <a:pt x="63" y="83"/>
                      </a:lnTo>
                      <a:lnTo>
                        <a:pt x="55" y="85"/>
                      </a:lnTo>
                      <a:lnTo>
                        <a:pt x="46" y="87"/>
                      </a:lnTo>
                      <a:lnTo>
                        <a:pt x="38" y="85"/>
                      </a:lnTo>
                      <a:lnTo>
                        <a:pt x="31" y="83"/>
                      </a:lnTo>
                      <a:lnTo>
                        <a:pt x="23" y="79"/>
                      </a:lnTo>
                      <a:lnTo>
                        <a:pt x="17" y="74"/>
                      </a:lnTo>
                      <a:lnTo>
                        <a:pt x="12" y="68"/>
                      </a:lnTo>
                      <a:lnTo>
                        <a:pt x="8" y="61"/>
                      </a:lnTo>
                      <a:lnTo>
                        <a:pt x="6" y="53"/>
                      </a:lnTo>
                      <a:lnTo>
                        <a:pt x="6" y="45"/>
                      </a:lnTo>
                      <a:lnTo>
                        <a:pt x="6" y="36"/>
                      </a:lnTo>
                      <a:lnTo>
                        <a:pt x="8" y="28"/>
                      </a:lnTo>
                      <a:lnTo>
                        <a:pt x="12" y="23"/>
                      </a:lnTo>
                      <a:lnTo>
                        <a:pt x="17" y="15"/>
                      </a:lnTo>
                      <a:lnTo>
                        <a:pt x="23" y="11"/>
                      </a:lnTo>
                      <a:lnTo>
                        <a:pt x="31" y="7"/>
                      </a:lnTo>
                      <a:lnTo>
                        <a:pt x="38" y="4"/>
                      </a:lnTo>
                      <a:lnTo>
                        <a:pt x="46" y="4"/>
                      </a:lnTo>
                      <a:lnTo>
                        <a:pt x="55" y="4"/>
                      </a:lnTo>
                      <a:lnTo>
                        <a:pt x="63" y="7"/>
                      </a:lnTo>
                      <a:lnTo>
                        <a:pt x="71" y="11"/>
                      </a:lnTo>
                      <a:lnTo>
                        <a:pt x="76" y="15"/>
                      </a:lnTo>
                      <a:lnTo>
                        <a:pt x="80" y="23"/>
                      </a:lnTo>
                      <a:lnTo>
                        <a:pt x="84" y="28"/>
                      </a:lnTo>
                      <a:lnTo>
                        <a:pt x="88" y="36"/>
                      </a:lnTo>
                      <a:lnTo>
                        <a:pt x="88" y="45"/>
                      </a:lnTo>
                      <a:close/>
                    </a:path>
                  </a:pathLst>
                </a:custGeom>
                <a:solidFill>
                  <a:srgbClr val="F5F5F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877" name="Freeform 741"/>
                <p:cNvSpPr>
                  <a:spLocks noEditPoints="1"/>
                </p:cNvSpPr>
                <p:nvPr/>
              </p:nvSpPr>
              <p:spPr bwMode="auto">
                <a:xfrm>
                  <a:off x="1794" y="2229"/>
                  <a:ext cx="88" cy="87"/>
                </a:xfrm>
                <a:custGeom>
                  <a:avLst/>
                  <a:gdLst/>
                  <a:ahLst/>
                  <a:cxnLst>
                    <a:cxn ang="0">
                      <a:pos x="88" y="34"/>
                    </a:cxn>
                    <a:cxn ang="0">
                      <a:pos x="80" y="19"/>
                    </a:cxn>
                    <a:cxn ang="0">
                      <a:pos x="69" y="7"/>
                    </a:cxn>
                    <a:cxn ang="0">
                      <a:pos x="53" y="0"/>
                    </a:cxn>
                    <a:cxn ang="0">
                      <a:pos x="36" y="0"/>
                    </a:cxn>
                    <a:cxn ang="0">
                      <a:pos x="19" y="7"/>
                    </a:cxn>
                    <a:cxn ang="0">
                      <a:pos x="8" y="19"/>
                    </a:cxn>
                    <a:cxn ang="0">
                      <a:pos x="2" y="34"/>
                    </a:cxn>
                    <a:cxn ang="0">
                      <a:pos x="2" y="51"/>
                    </a:cxn>
                    <a:cxn ang="0">
                      <a:pos x="8" y="68"/>
                    </a:cxn>
                    <a:cxn ang="0">
                      <a:pos x="19" y="79"/>
                    </a:cxn>
                    <a:cxn ang="0">
                      <a:pos x="36" y="85"/>
                    </a:cxn>
                    <a:cxn ang="0">
                      <a:pos x="53" y="85"/>
                    </a:cxn>
                    <a:cxn ang="0">
                      <a:pos x="69" y="79"/>
                    </a:cxn>
                    <a:cxn ang="0">
                      <a:pos x="80" y="68"/>
                    </a:cxn>
                    <a:cxn ang="0">
                      <a:pos x="88" y="51"/>
                    </a:cxn>
                    <a:cxn ang="0">
                      <a:pos x="84" y="43"/>
                    </a:cxn>
                    <a:cxn ang="0">
                      <a:pos x="80" y="59"/>
                    </a:cxn>
                    <a:cxn ang="0">
                      <a:pos x="72" y="70"/>
                    </a:cxn>
                    <a:cxn ang="0">
                      <a:pos x="59" y="79"/>
                    </a:cxn>
                    <a:cxn ang="0">
                      <a:pos x="44" y="81"/>
                    </a:cxn>
                    <a:cxn ang="0">
                      <a:pos x="29" y="79"/>
                    </a:cxn>
                    <a:cxn ang="0">
                      <a:pos x="17" y="70"/>
                    </a:cxn>
                    <a:cxn ang="0">
                      <a:pos x="8" y="59"/>
                    </a:cxn>
                    <a:cxn ang="0">
                      <a:pos x="6" y="43"/>
                    </a:cxn>
                    <a:cxn ang="0">
                      <a:pos x="8" y="28"/>
                    </a:cxn>
                    <a:cxn ang="0">
                      <a:pos x="17" y="15"/>
                    </a:cxn>
                    <a:cxn ang="0">
                      <a:pos x="29" y="7"/>
                    </a:cxn>
                    <a:cxn ang="0">
                      <a:pos x="44" y="4"/>
                    </a:cxn>
                    <a:cxn ang="0">
                      <a:pos x="59" y="7"/>
                    </a:cxn>
                    <a:cxn ang="0">
                      <a:pos x="72" y="15"/>
                    </a:cxn>
                    <a:cxn ang="0">
                      <a:pos x="80" y="28"/>
                    </a:cxn>
                    <a:cxn ang="0">
                      <a:pos x="84" y="43"/>
                    </a:cxn>
                  </a:cxnLst>
                  <a:rect l="0" t="0" r="r" b="b"/>
                  <a:pathLst>
                    <a:path w="88" h="87">
                      <a:moveTo>
                        <a:pt x="88" y="43"/>
                      </a:moveTo>
                      <a:lnTo>
                        <a:pt x="88" y="34"/>
                      </a:lnTo>
                      <a:lnTo>
                        <a:pt x="86" y="26"/>
                      </a:lnTo>
                      <a:lnTo>
                        <a:pt x="80" y="19"/>
                      </a:lnTo>
                      <a:lnTo>
                        <a:pt x="76" y="13"/>
                      </a:lnTo>
                      <a:lnTo>
                        <a:pt x="69" y="7"/>
                      </a:lnTo>
                      <a:lnTo>
                        <a:pt x="61" y="4"/>
                      </a:lnTo>
                      <a:lnTo>
                        <a:pt x="53" y="0"/>
                      </a:lnTo>
                      <a:lnTo>
                        <a:pt x="44" y="0"/>
                      </a:lnTo>
                      <a:lnTo>
                        <a:pt x="36" y="0"/>
                      </a:lnTo>
                      <a:lnTo>
                        <a:pt x="27" y="4"/>
                      </a:lnTo>
                      <a:lnTo>
                        <a:pt x="19" y="7"/>
                      </a:lnTo>
                      <a:lnTo>
                        <a:pt x="14" y="13"/>
                      </a:lnTo>
                      <a:lnTo>
                        <a:pt x="8" y="19"/>
                      </a:lnTo>
                      <a:lnTo>
                        <a:pt x="4" y="26"/>
                      </a:lnTo>
                      <a:lnTo>
                        <a:pt x="2" y="34"/>
                      </a:lnTo>
                      <a:lnTo>
                        <a:pt x="0" y="43"/>
                      </a:lnTo>
                      <a:lnTo>
                        <a:pt x="2" y="51"/>
                      </a:lnTo>
                      <a:lnTo>
                        <a:pt x="4" y="60"/>
                      </a:lnTo>
                      <a:lnTo>
                        <a:pt x="8" y="68"/>
                      </a:lnTo>
                      <a:lnTo>
                        <a:pt x="14" y="74"/>
                      </a:lnTo>
                      <a:lnTo>
                        <a:pt x="19" y="79"/>
                      </a:lnTo>
                      <a:lnTo>
                        <a:pt x="27" y="83"/>
                      </a:lnTo>
                      <a:lnTo>
                        <a:pt x="36" y="85"/>
                      </a:lnTo>
                      <a:lnTo>
                        <a:pt x="44" y="87"/>
                      </a:lnTo>
                      <a:lnTo>
                        <a:pt x="53" y="85"/>
                      </a:lnTo>
                      <a:lnTo>
                        <a:pt x="61" y="83"/>
                      </a:lnTo>
                      <a:lnTo>
                        <a:pt x="69" y="79"/>
                      </a:lnTo>
                      <a:lnTo>
                        <a:pt x="76" y="74"/>
                      </a:lnTo>
                      <a:lnTo>
                        <a:pt x="80" y="68"/>
                      </a:lnTo>
                      <a:lnTo>
                        <a:pt x="86" y="60"/>
                      </a:lnTo>
                      <a:lnTo>
                        <a:pt x="88" y="51"/>
                      </a:lnTo>
                      <a:lnTo>
                        <a:pt x="88" y="43"/>
                      </a:lnTo>
                      <a:close/>
                      <a:moveTo>
                        <a:pt x="84" y="43"/>
                      </a:moveTo>
                      <a:lnTo>
                        <a:pt x="84" y="51"/>
                      </a:lnTo>
                      <a:lnTo>
                        <a:pt x="80" y="59"/>
                      </a:lnTo>
                      <a:lnTo>
                        <a:pt x="76" y="64"/>
                      </a:lnTo>
                      <a:lnTo>
                        <a:pt x="72" y="70"/>
                      </a:lnTo>
                      <a:lnTo>
                        <a:pt x="67" y="76"/>
                      </a:lnTo>
                      <a:lnTo>
                        <a:pt x="59" y="79"/>
                      </a:lnTo>
                      <a:lnTo>
                        <a:pt x="53" y="81"/>
                      </a:lnTo>
                      <a:lnTo>
                        <a:pt x="44" y="81"/>
                      </a:lnTo>
                      <a:lnTo>
                        <a:pt x="36" y="81"/>
                      </a:lnTo>
                      <a:lnTo>
                        <a:pt x="29" y="79"/>
                      </a:lnTo>
                      <a:lnTo>
                        <a:pt x="23" y="76"/>
                      </a:lnTo>
                      <a:lnTo>
                        <a:pt x="17" y="70"/>
                      </a:lnTo>
                      <a:lnTo>
                        <a:pt x="12" y="64"/>
                      </a:lnTo>
                      <a:lnTo>
                        <a:pt x="8" y="59"/>
                      </a:lnTo>
                      <a:lnTo>
                        <a:pt x="6" y="51"/>
                      </a:lnTo>
                      <a:lnTo>
                        <a:pt x="6" y="43"/>
                      </a:lnTo>
                      <a:lnTo>
                        <a:pt x="6" y="36"/>
                      </a:lnTo>
                      <a:lnTo>
                        <a:pt x="8" y="28"/>
                      </a:lnTo>
                      <a:lnTo>
                        <a:pt x="12" y="21"/>
                      </a:lnTo>
                      <a:lnTo>
                        <a:pt x="17" y="15"/>
                      </a:lnTo>
                      <a:lnTo>
                        <a:pt x="23" y="11"/>
                      </a:lnTo>
                      <a:lnTo>
                        <a:pt x="29" y="7"/>
                      </a:lnTo>
                      <a:lnTo>
                        <a:pt x="36" y="5"/>
                      </a:lnTo>
                      <a:lnTo>
                        <a:pt x="44" y="4"/>
                      </a:lnTo>
                      <a:lnTo>
                        <a:pt x="53" y="5"/>
                      </a:lnTo>
                      <a:lnTo>
                        <a:pt x="59" y="7"/>
                      </a:lnTo>
                      <a:lnTo>
                        <a:pt x="67" y="11"/>
                      </a:lnTo>
                      <a:lnTo>
                        <a:pt x="72" y="15"/>
                      </a:lnTo>
                      <a:lnTo>
                        <a:pt x="76" y="21"/>
                      </a:lnTo>
                      <a:lnTo>
                        <a:pt x="80" y="28"/>
                      </a:lnTo>
                      <a:lnTo>
                        <a:pt x="84" y="36"/>
                      </a:lnTo>
                      <a:lnTo>
                        <a:pt x="84" y="43"/>
                      </a:lnTo>
                      <a:close/>
                    </a:path>
                  </a:pathLst>
                </a:custGeom>
                <a:solidFill>
                  <a:srgbClr val="F5F6F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878" name="Freeform 742"/>
                <p:cNvSpPr>
                  <a:spLocks noEditPoints="1"/>
                </p:cNvSpPr>
                <p:nvPr/>
              </p:nvSpPr>
              <p:spPr bwMode="auto">
                <a:xfrm>
                  <a:off x="1798" y="2231"/>
                  <a:ext cx="82" cy="83"/>
                </a:xfrm>
                <a:custGeom>
                  <a:avLst/>
                  <a:gdLst/>
                  <a:ahLst/>
                  <a:cxnLst>
                    <a:cxn ang="0">
                      <a:pos x="82" y="32"/>
                    </a:cxn>
                    <a:cxn ang="0">
                      <a:pos x="74" y="19"/>
                    </a:cxn>
                    <a:cxn ang="0">
                      <a:pos x="65" y="7"/>
                    </a:cxn>
                    <a:cxn ang="0">
                      <a:pos x="49" y="0"/>
                    </a:cxn>
                    <a:cxn ang="0">
                      <a:pos x="32" y="0"/>
                    </a:cxn>
                    <a:cxn ang="0">
                      <a:pos x="17" y="7"/>
                    </a:cxn>
                    <a:cxn ang="0">
                      <a:pos x="6" y="19"/>
                    </a:cxn>
                    <a:cxn ang="0">
                      <a:pos x="0" y="32"/>
                    </a:cxn>
                    <a:cxn ang="0">
                      <a:pos x="0" y="49"/>
                    </a:cxn>
                    <a:cxn ang="0">
                      <a:pos x="6" y="64"/>
                    </a:cxn>
                    <a:cxn ang="0">
                      <a:pos x="17" y="75"/>
                    </a:cxn>
                    <a:cxn ang="0">
                      <a:pos x="32" y="81"/>
                    </a:cxn>
                    <a:cxn ang="0">
                      <a:pos x="49" y="81"/>
                    </a:cxn>
                    <a:cxn ang="0">
                      <a:pos x="65" y="75"/>
                    </a:cxn>
                    <a:cxn ang="0">
                      <a:pos x="74" y="64"/>
                    </a:cxn>
                    <a:cxn ang="0">
                      <a:pos x="82" y="49"/>
                    </a:cxn>
                    <a:cxn ang="0">
                      <a:pos x="78" y="41"/>
                    </a:cxn>
                    <a:cxn ang="0">
                      <a:pos x="74" y="55"/>
                    </a:cxn>
                    <a:cxn ang="0">
                      <a:pos x="66" y="68"/>
                    </a:cxn>
                    <a:cxn ang="0">
                      <a:pos x="55" y="75"/>
                    </a:cxn>
                    <a:cxn ang="0">
                      <a:pos x="40" y="77"/>
                    </a:cxn>
                    <a:cxn ang="0">
                      <a:pos x="27" y="75"/>
                    </a:cxn>
                    <a:cxn ang="0">
                      <a:pos x="15" y="68"/>
                    </a:cxn>
                    <a:cxn ang="0">
                      <a:pos x="8" y="55"/>
                    </a:cxn>
                    <a:cxn ang="0">
                      <a:pos x="4" y="41"/>
                    </a:cxn>
                    <a:cxn ang="0">
                      <a:pos x="8" y="26"/>
                    </a:cxn>
                    <a:cxn ang="0">
                      <a:pos x="15" y="15"/>
                    </a:cxn>
                    <a:cxn ang="0">
                      <a:pos x="27" y="7"/>
                    </a:cxn>
                    <a:cxn ang="0">
                      <a:pos x="40" y="3"/>
                    </a:cxn>
                    <a:cxn ang="0">
                      <a:pos x="55" y="7"/>
                    </a:cxn>
                    <a:cxn ang="0">
                      <a:pos x="66" y="15"/>
                    </a:cxn>
                    <a:cxn ang="0">
                      <a:pos x="74" y="26"/>
                    </a:cxn>
                    <a:cxn ang="0">
                      <a:pos x="78" y="41"/>
                    </a:cxn>
                  </a:cxnLst>
                  <a:rect l="0" t="0" r="r" b="b"/>
                  <a:pathLst>
                    <a:path w="82" h="83">
                      <a:moveTo>
                        <a:pt x="82" y="41"/>
                      </a:moveTo>
                      <a:lnTo>
                        <a:pt x="82" y="32"/>
                      </a:lnTo>
                      <a:lnTo>
                        <a:pt x="78" y="24"/>
                      </a:lnTo>
                      <a:lnTo>
                        <a:pt x="74" y="19"/>
                      </a:lnTo>
                      <a:lnTo>
                        <a:pt x="70" y="11"/>
                      </a:lnTo>
                      <a:lnTo>
                        <a:pt x="65" y="7"/>
                      </a:lnTo>
                      <a:lnTo>
                        <a:pt x="57" y="3"/>
                      </a:lnTo>
                      <a:lnTo>
                        <a:pt x="49" y="0"/>
                      </a:lnTo>
                      <a:lnTo>
                        <a:pt x="40" y="0"/>
                      </a:lnTo>
                      <a:lnTo>
                        <a:pt x="32" y="0"/>
                      </a:lnTo>
                      <a:lnTo>
                        <a:pt x="25" y="3"/>
                      </a:lnTo>
                      <a:lnTo>
                        <a:pt x="17" y="7"/>
                      </a:lnTo>
                      <a:lnTo>
                        <a:pt x="11" y="11"/>
                      </a:lnTo>
                      <a:lnTo>
                        <a:pt x="6" y="19"/>
                      </a:lnTo>
                      <a:lnTo>
                        <a:pt x="2" y="24"/>
                      </a:lnTo>
                      <a:lnTo>
                        <a:pt x="0" y="32"/>
                      </a:lnTo>
                      <a:lnTo>
                        <a:pt x="0" y="41"/>
                      </a:lnTo>
                      <a:lnTo>
                        <a:pt x="0" y="49"/>
                      </a:lnTo>
                      <a:lnTo>
                        <a:pt x="2" y="57"/>
                      </a:lnTo>
                      <a:lnTo>
                        <a:pt x="6" y="64"/>
                      </a:lnTo>
                      <a:lnTo>
                        <a:pt x="11" y="70"/>
                      </a:lnTo>
                      <a:lnTo>
                        <a:pt x="17" y="75"/>
                      </a:lnTo>
                      <a:lnTo>
                        <a:pt x="25" y="79"/>
                      </a:lnTo>
                      <a:lnTo>
                        <a:pt x="32" y="81"/>
                      </a:lnTo>
                      <a:lnTo>
                        <a:pt x="40" y="83"/>
                      </a:lnTo>
                      <a:lnTo>
                        <a:pt x="49" y="81"/>
                      </a:lnTo>
                      <a:lnTo>
                        <a:pt x="57" y="79"/>
                      </a:lnTo>
                      <a:lnTo>
                        <a:pt x="65" y="75"/>
                      </a:lnTo>
                      <a:lnTo>
                        <a:pt x="70" y="70"/>
                      </a:lnTo>
                      <a:lnTo>
                        <a:pt x="74" y="64"/>
                      </a:lnTo>
                      <a:lnTo>
                        <a:pt x="78" y="57"/>
                      </a:lnTo>
                      <a:lnTo>
                        <a:pt x="82" y="49"/>
                      </a:lnTo>
                      <a:lnTo>
                        <a:pt x="82" y="41"/>
                      </a:lnTo>
                      <a:close/>
                      <a:moveTo>
                        <a:pt x="78" y="41"/>
                      </a:moveTo>
                      <a:lnTo>
                        <a:pt x="76" y="49"/>
                      </a:lnTo>
                      <a:lnTo>
                        <a:pt x="74" y="55"/>
                      </a:lnTo>
                      <a:lnTo>
                        <a:pt x="70" y="62"/>
                      </a:lnTo>
                      <a:lnTo>
                        <a:pt x="66" y="68"/>
                      </a:lnTo>
                      <a:lnTo>
                        <a:pt x="61" y="72"/>
                      </a:lnTo>
                      <a:lnTo>
                        <a:pt x="55" y="75"/>
                      </a:lnTo>
                      <a:lnTo>
                        <a:pt x="47" y="77"/>
                      </a:lnTo>
                      <a:lnTo>
                        <a:pt x="40" y="77"/>
                      </a:lnTo>
                      <a:lnTo>
                        <a:pt x="32" y="77"/>
                      </a:lnTo>
                      <a:lnTo>
                        <a:pt x="27" y="75"/>
                      </a:lnTo>
                      <a:lnTo>
                        <a:pt x="21" y="72"/>
                      </a:lnTo>
                      <a:lnTo>
                        <a:pt x="15" y="68"/>
                      </a:lnTo>
                      <a:lnTo>
                        <a:pt x="10" y="62"/>
                      </a:lnTo>
                      <a:lnTo>
                        <a:pt x="8" y="55"/>
                      </a:lnTo>
                      <a:lnTo>
                        <a:pt x="4" y="49"/>
                      </a:lnTo>
                      <a:lnTo>
                        <a:pt x="4" y="41"/>
                      </a:lnTo>
                      <a:lnTo>
                        <a:pt x="4" y="34"/>
                      </a:lnTo>
                      <a:lnTo>
                        <a:pt x="8" y="26"/>
                      </a:lnTo>
                      <a:lnTo>
                        <a:pt x="10" y="21"/>
                      </a:lnTo>
                      <a:lnTo>
                        <a:pt x="15" y="15"/>
                      </a:lnTo>
                      <a:lnTo>
                        <a:pt x="21" y="11"/>
                      </a:lnTo>
                      <a:lnTo>
                        <a:pt x="27" y="7"/>
                      </a:lnTo>
                      <a:lnTo>
                        <a:pt x="32" y="5"/>
                      </a:lnTo>
                      <a:lnTo>
                        <a:pt x="40" y="3"/>
                      </a:lnTo>
                      <a:lnTo>
                        <a:pt x="47" y="5"/>
                      </a:lnTo>
                      <a:lnTo>
                        <a:pt x="55" y="7"/>
                      </a:lnTo>
                      <a:lnTo>
                        <a:pt x="61" y="11"/>
                      </a:lnTo>
                      <a:lnTo>
                        <a:pt x="66" y="15"/>
                      </a:lnTo>
                      <a:lnTo>
                        <a:pt x="70" y="21"/>
                      </a:lnTo>
                      <a:lnTo>
                        <a:pt x="74" y="26"/>
                      </a:lnTo>
                      <a:lnTo>
                        <a:pt x="76" y="34"/>
                      </a:lnTo>
                      <a:lnTo>
                        <a:pt x="78" y="41"/>
                      </a:lnTo>
                      <a:close/>
                    </a:path>
                  </a:pathLst>
                </a:custGeom>
                <a:solidFill>
                  <a:srgbClr val="F6F6F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879" name="Freeform 743"/>
                <p:cNvSpPr>
                  <a:spLocks noEditPoints="1"/>
                </p:cNvSpPr>
                <p:nvPr/>
              </p:nvSpPr>
              <p:spPr bwMode="auto">
                <a:xfrm>
                  <a:off x="1800" y="2233"/>
                  <a:ext cx="78" cy="77"/>
                </a:xfrm>
                <a:custGeom>
                  <a:avLst/>
                  <a:gdLst/>
                  <a:ahLst/>
                  <a:cxnLst>
                    <a:cxn ang="0">
                      <a:pos x="78" y="32"/>
                    </a:cxn>
                    <a:cxn ang="0">
                      <a:pos x="70" y="17"/>
                    </a:cxn>
                    <a:cxn ang="0">
                      <a:pos x="61" y="7"/>
                    </a:cxn>
                    <a:cxn ang="0">
                      <a:pos x="47" y="1"/>
                    </a:cxn>
                    <a:cxn ang="0">
                      <a:pos x="30" y="1"/>
                    </a:cxn>
                    <a:cxn ang="0">
                      <a:pos x="17" y="7"/>
                    </a:cxn>
                    <a:cxn ang="0">
                      <a:pos x="6" y="17"/>
                    </a:cxn>
                    <a:cxn ang="0">
                      <a:pos x="0" y="32"/>
                    </a:cxn>
                    <a:cxn ang="0">
                      <a:pos x="0" y="47"/>
                    </a:cxn>
                    <a:cxn ang="0">
                      <a:pos x="6" y="60"/>
                    </a:cxn>
                    <a:cxn ang="0">
                      <a:pos x="17" y="72"/>
                    </a:cxn>
                    <a:cxn ang="0">
                      <a:pos x="30" y="77"/>
                    </a:cxn>
                    <a:cxn ang="0">
                      <a:pos x="47" y="77"/>
                    </a:cxn>
                    <a:cxn ang="0">
                      <a:pos x="61" y="72"/>
                    </a:cxn>
                    <a:cxn ang="0">
                      <a:pos x="70" y="60"/>
                    </a:cxn>
                    <a:cxn ang="0">
                      <a:pos x="78" y="47"/>
                    </a:cxn>
                    <a:cxn ang="0">
                      <a:pos x="74" y="39"/>
                    </a:cxn>
                    <a:cxn ang="0">
                      <a:pos x="70" y="53"/>
                    </a:cxn>
                    <a:cxn ang="0">
                      <a:pos x="63" y="64"/>
                    </a:cxn>
                    <a:cxn ang="0">
                      <a:pos x="51" y="72"/>
                    </a:cxn>
                    <a:cxn ang="0">
                      <a:pos x="38" y="73"/>
                    </a:cxn>
                    <a:cxn ang="0">
                      <a:pos x="25" y="72"/>
                    </a:cxn>
                    <a:cxn ang="0">
                      <a:pos x="15" y="64"/>
                    </a:cxn>
                    <a:cxn ang="0">
                      <a:pos x="8" y="53"/>
                    </a:cxn>
                    <a:cxn ang="0">
                      <a:pos x="4" y="39"/>
                    </a:cxn>
                    <a:cxn ang="0">
                      <a:pos x="8" y="26"/>
                    </a:cxn>
                    <a:cxn ang="0">
                      <a:pos x="15" y="15"/>
                    </a:cxn>
                    <a:cxn ang="0">
                      <a:pos x="25" y="7"/>
                    </a:cxn>
                    <a:cxn ang="0">
                      <a:pos x="38" y="5"/>
                    </a:cxn>
                    <a:cxn ang="0">
                      <a:pos x="51" y="7"/>
                    </a:cxn>
                    <a:cxn ang="0">
                      <a:pos x="63" y="15"/>
                    </a:cxn>
                    <a:cxn ang="0">
                      <a:pos x="70" y="26"/>
                    </a:cxn>
                    <a:cxn ang="0">
                      <a:pos x="74" y="39"/>
                    </a:cxn>
                  </a:cxnLst>
                  <a:rect l="0" t="0" r="r" b="b"/>
                  <a:pathLst>
                    <a:path w="78" h="77">
                      <a:moveTo>
                        <a:pt x="78" y="39"/>
                      </a:moveTo>
                      <a:lnTo>
                        <a:pt x="78" y="32"/>
                      </a:lnTo>
                      <a:lnTo>
                        <a:pt x="74" y="24"/>
                      </a:lnTo>
                      <a:lnTo>
                        <a:pt x="70" y="17"/>
                      </a:lnTo>
                      <a:lnTo>
                        <a:pt x="66" y="11"/>
                      </a:lnTo>
                      <a:lnTo>
                        <a:pt x="61" y="7"/>
                      </a:lnTo>
                      <a:lnTo>
                        <a:pt x="53" y="3"/>
                      </a:lnTo>
                      <a:lnTo>
                        <a:pt x="47" y="1"/>
                      </a:lnTo>
                      <a:lnTo>
                        <a:pt x="38" y="0"/>
                      </a:lnTo>
                      <a:lnTo>
                        <a:pt x="30" y="1"/>
                      </a:lnTo>
                      <a:lnTo>
                        <a:pt x="23" y="3"/>
                      </a:lnTo>
                      <a:lnTo>
                        <a:pt x="17" y="7"/>
                      </a:lnTo>
                      <a:lnTo>
                        <a:pt x="11" y="11"/>
                      </a:lnTo>
                      <a:lnTo>
                        <a:pt x="6" y="17"/>
                      </a:lnTo>
                      <a:lnTo>
                        <a:pt x="2" y="24"/>
                      </a:lnTo>
                      <a:lnTo>
                        <a:pt x="0" y="32"/>
                      </a:lnTo>
                      <a:lnTo>
                        <a:pt x="0" y="39"/>
                      </a:lnTo>
                      <a:lnTo>
                        <a:pt x="0" y="47"/>
                      </a:lnTo>
                      <a:lnTo>
                        <a:pt x="2" y="55"/>
                      </a:lnTo>
                      <a:lnTo>
                        <a:pt x="6" y="60"/>
                      </a:lnTo>
                      <a:lnTo>
                        <a:pt x="11" y="66"/>
                      </a:lnTo>
                      <a:lnTo>
                        <a:pt x="17" y="72"/>
                      </a:lnTo>
                      <a:lnTo>
                        <a:pt x="23" y="75"/>
                      </a:lnTo>
                      <a:lnTo>
                        <a:pt x="30" y="77"/>
                      </a:lnTo>
                      <a:lnTo>
                        <a:pt x="38" y="77"/>
                      </a:lnTo>
                      <a:lnTo>
                        <a:pt x="47" y="77"/>
                      </a:lnTo>
                      <a:lnTo>
                        <a:pt x="53" y="75"/>
                      </a:lnTo>
                      <a:lnTo>
                        <a:pt x="61" y="72"/>
                      </a:lnTo>
                      <a:lnTo>
                        <a:pt x="66" y="66"/>
                      </a:lnTo>
                      <a:lnTo>
                        <a:pt x="70" y="60"/>
                      </a:lnTo>
                      <a:lnTo>
                        <a:pt x="74" y="55"/>
                      </a:lnTo>
                      <a:lnTo>
                        <a:pt x="78" y="47"/>
                      </a:lnTo>
                      <a:lnTo>
                        <a:pt x="78" y="39"/>
                      </a:lnTo>
                      <a:close/>
                      <a:moveTo>
                        <a:pt x="74" y="39"/>
                      </a:moveTo>
                      <a:lnTo>
                        <a:pt x="72" y="47"/>
                      </a:lnTo>
                      <a:lnTo>
                        <a:pt x="70" y="53"/>
                      </a:lnTo>
                      <a:lnTo>
                        <a:pt x="66" y="58"/>
                      </a:lnTo>
                      <a:lnTo>
                        <a:pt x="63" y="64"/>
                      </a:lnTo>
                      <a:lnTo>
                        <a:pt x="59" y="68"/>
                      </a:lnTo>
                      <a:lnTo>
                        <a:pt x="51" y="72"/>
                      </a:lnTo>
                      <a:lnTo>
                        <a:pt x="45" y="73"/>
                      </a:lnTo>
                      <a:lnTo>
                        <a:pt x="38" y="73"/>
                      </a:lnTo>
                      <a:lnTo>
                        <a:pt x="32" y="73"/>
                      </a:lnTo>
                      <a:lnTo>
                        <a:pt x="25" y="72"/>
                      </a:lnTo>
                      <a:lnTo>
                        <a:pt x="19" y="68"/>
                      </a:lnTo>
                      <a:lnTo>
                        <a:pt x="15" y="64"/>
                      </a:lnTo>
                      <a:lnTo>
                        <a:pt x="9" y="58"/>
                      </a:lnTo>
                      <a:lnTo>
                        <a:pt x="8" y="53"/>
                      </a:lnTo>
                      <a:lnTo>
                        <a:pt x="6" y="47"/>
                      </a:lnTo>
                      <a:lnTo>
                        <a:pt x="4" y="39"/>
                      </a:lnTo>
                      <a:lnTo>
                        <a:pt x="6" y="32"/>
                      </a:lnTo>
                      <a:lnTo>
                        <a:pt x="8" y="26"/>
                      </a:lnTo>
                      <a:lnTo>
                        <a:pt x="9" y="20"/>
                      </a:lnTo>
                      <a:lnTo>
                        <a:pt x="15" y="15"/>
                      </a:lnTo>
                      <a:lnTo>
                        <a:pt x="19" y="11"/>
                      </a:lnTo>
                      <a:lnTo>
                        <a:pt x="25" y="7"/>
                      </a:lnTo>
                      <a:lnTo>
                        <a:pt x="32" y="5"/>
                      </a:lnTo>
                      <a:lnTo>
                        <a:pt x="38" y="5"/>
                      </a:lnTo>
                      <a:lnTo>
                        <a:pt x="45" y="5"/>
                      </a:lnTo>
                      <a:lnTo>
                        <a:pt x="51" y="7"/>
                      </a:lnTo>
                      <a:lnTo>
                        <a:pt x="59" y="11"/>
                      </a:lnTo>
                      <a:lnTo>
                        <a:pt x="63" y="15"/>
                      </a:lnTo>
                      <a:lnTo>
                        <a:pt x="66" y="20"/>
                      </a:lnTo>
                      <a:lnTo>
                        <a:pt x="70" y="26"/>
                      </a:lnTo>
                      <a:lnTo>
                        <a:pt x="72" y="32"/>
                      </a:lnTo>
                      <a:lnTo>
                        <a:pt x="74" y="39"/>
                      </a:lnTo>
                      <a:close/>
                    </a:path>
                  </a:pathLst>
                </a:custGeom>
                <a:solidFill>
                  <a:srgbClr val="F6F6F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880" name="Freeform 744"/>
                <p:cNvSpPr>
                  <a:spLocks noEditPoints="1"/>
                </p:cNvSpPr>
                <p:nvPr/>
              </p:nvSpPr>
              <p:spPr bwMode="auto">
                <a:xfrm>
                  <a:off x="1802" y="2234"/>
                  <a:ext cx="74" cy="74"/>
                </a:xfrm>
                <a:custGeom>
                  <a:avLst/>
                  <a:gdLst/>
                  <a:ahLst/>
                  <a:cxnLst>
                    <a:cxn ang="0">
                      <a:pos x="72" y="31"/>
                    </a:cxn>
                    <a:cxn ang="0">
                      <a:pos x="66" y="18"/>
                    </a:cxn>
                    <a:cxn ang="0">
                      <a:pos x="57" y="8"/>
                    </a:cxn>
                    <a:cxn ang="0">
                      <a:pos x="43" y="2"/>
                    </a:cxn>
                    <a:cxn ang="0">
                      <a:pos x="28" y="2"/>
                    </a:cxn>
                    <a:cxn ang="0">
                      <a:pos x="17" y="8"/>
                    </a:cxn>
                    <a:cxn ang="0">
                      <a:pos x="6" y="18"/>
                    </a:cxn>
                    <a:cxn ang="0">
                      <a:pos x="0" y="31"/>
                    </a:cxn>
                    <a:cxn ang="0">
                      <a:pos x="0" y="46"/>
                    </a:cxn>
                    <a:cxn ang="0">
                      <a:pos x="6" y="59"/>
                    </a:cxn>
                    <a:cxn ang="0">
                      <a:pos x="17" y="69"/>
                    </a:cxn>
                    <a:cxn ang="0">
                      <a:pos x="28" y="74"/>
                    </a:cxn>
                    <a:cxn ang="0">
                      <a:pos x="43" y="74"/>
                    </a:cxn>
                    <a:cxn ang="0">
                      <a:pos x="57" y="69"/>
                    </a:cxn>
                    <a:cxn ang="0">
                      <a:pos x="66" y="59"/>
                    </a:cxn>
                    <a:cxn ang="0">
                      <a:pos x="72" y="46"/>
                    </a:cxn>
                    <a:cxn ang="0">
                      <a:pos x="68" y="38"/>
                    </a:cxn>
                    <a:cxn ang="0">
                      <a:pos x="66" y="50"/>
                    </a:cxn>
                    <a:cxn ang="0">
                      <a:pos x="59" y="61"/>
                    </a:cxn>
                    <a:cxn ang="0">
                      <a:pos x="49" y="67"/>
                    </a:cxn>
                    <a:cxn ang="0">
                      <a:pos x="36" y="71"/>
                    </a:cxn>
                    <a:cxn ang="0">
                      <a:pos x="25" y="67"/>
                    </a:cxn>
                    <a:cxn ang="0">
                      <a:pos x="13" y="61"/>
                    </a:cxn>
                    <a:cxn ang="0">
                      <a:pos x="7" y="50"/>
                    </a:cxn>
                    <a:cxn ang="0">
                      <a:pos x="4" y="38"/>
                    </a:cxn>
                    <a:cxn ang="0">
                      <a:pos x="7" y="25"/>
                    </a:cxn>
                    <a:cxn ang="0">
                      <a:pos x="13" y="16"/>
                    </a:cxn>
                    <a:cxn ang="0">
                      <a:pos x="25" y="8"/>
                    </a:cxn>
                    <a:cxn ang="0">
                      <a:pos x="36" y="6"/>
                    </a:cxn>
                    <a:cxn ang="0">
                      <a:pos x="49" y="8"/>
                    </a:cxn>
                    <a:cxn ang="0">
                      <a:pos x="59" y="16"/>
                    </a:cxn>
                    <a:cxn ang="0">
                      <a:pos x="66" y="25"/>
                    </a:cxn>
                    <a:cxn ang="0">
                      <a:pos x="68" y="38"/>
                    </a:cxn>
                  </a:cxnLst>
                  <a:rect l="0" t="0" r="r" b="b"/>
                  <a:pathLst>
                    <a:path w="74" h="74">
                      <a:moveTo>
                        <a:pt x="74" y="38"/>
                      </a:moveTo>
                      <a:lnTo>
                        <a:pt x="72" y="31"/>
                      </a:lnTo>
                      <a:lnTo>
                        <a:pt x="70" y="23"/>
                      </a:lnTo>
                      <a:lnTo>
                        <a:pt x="66" y="18"/>
                      </a:lnTo>
                      <a:lnTo>
                        <a:pt x="62" y="12"/>
                      </a:lnTo>
                      <a:lnTo>
                        <a:pt x="57" y="8"/>
                      </a:lnTo>
                      <a:lnTo>
                        <a:pt x="51" y="4"/>
                      </a:lnTo>
                      <a:lnTo>
                        <a:pt x="43" y="2"/>
                      </a:lnTo>
                      <a:lnTo>
                        <a:pt x="36" y="0"/>
                      </a:lnTo>
                      <a:lnTo>
                        <a:pt x="28" y="2"/>
                      </a:lnTo>
                      <a:lnTo>
                        <a:pt x="23" y="4"/>
                      </a:lnTo>
                      <a:lnTo>
                        <a:pt x="17" y="8"/>
                      </a:lnTo>
                      <a:lnTo>
                        <a:pt x="11" y="12"/>
                      </a:lnTo>
                      <a:lnTo>
                        <a:pt x="6" y="18"/>
                      </a:lnTo>
                      <a:lnTo>
                        <a:pt x="4" y="23"/>
                      </a:lnTo>
                      <a:lnTo>
                        <a:pt x="0" y="31"/>
                      </a:lnTo>
                      <a:lnTo>
                        <a:pt x="0" y="38"/>
                      </a:lnTo>
                      <a:lnTo>
                        <a:pt x="0" y="46"/>
                      </a:lnTo>
                      <a:lnTo>
                        <a:pt x="4" y="52"/>
                      </a:lnTo>
                      <a:lnTo>
                        <a:pt x="6" y="59"/>
                      </a:lnTo>
                      <a:lnTo>
                        <a:pt x="11" y="65"/>
                      </a:lnTo>
                      <a:lnTo>
                        <a:pt x="17" y="69"/>
                      </a:lnTo>
                      <a:lnTo>
                        <a:pt x="23" y="72"/>
                      </a:lnTo>
                      <a:lnTo>
                        <a:pt x="28" y="74"/>
                      </a:lnTo>
                      <a:lnTo>
                        <a:pt x="36" y="74"/>
                      </a:lnTo>
                      <a:lnTo>
                        <a:pt x="43" y="74"/>
                      </a:lnTo>
                      <a:lnTo>
                        <a:pt x="51" y="72"/>
                      </a:lnTo>
                      <a:lnTo>
                        <a:pt x="57" y="69"/>
                      </a:lnTo>
                      <a:lnTo>
                        <a:pt x="62" y="65"/>
                      </a:lnTo>
                      <a:lnTo>
                        <a:pt x="66" y="59"/>
                      </a:lnTo>
                      <a:lnTo>
                        <a:pt x="70" y="52"/>
                      </a:lnTo>
                      <a:lnTo>
                        <a:pt x="72" y="46"/>
                      </a:lnTo>
                      <a:lnTo>
                        <a:pt x="74" y="38"/>
                      </a:lnTo>
                      <a:close/>
                      <a:moveTo>
                        <a:pt x="68" y="38"/>
                      </a:moveTo>
                      <a:lnTo>
                        <a:pt x="68" y="44"/>
                      </a:lnTo>
                      <a:lnTo>
                        <a:pt x="66" y="50"/>
                      </a:lnTo>
                      <a:lnTo>
                        <a:pt x="62" y="55"/>
                      </a:lnTo>
                      <a:lnTo>
                        <a:pt x="59" y="61"/>
                      </a:lnTo>
                      <a:lnTo>
                        <a:pt x="55" y="65"/>
                      </a:lnTo>
                      <a:lnTo>
                        <a:pt x="49" y="67"/>
                      </a:lnTo>
                      <a:lnTo>
                        <a:pt x="43" y="69"/>
                      </a:lnTo>
                      <a:lnTo>
                        <a:pt x="36" y="71"/>
                      </a:lnTo>
                      <a:lnTo>
                        <a:pt x="30" y="69"/>
                      </a:lnTo>
                      <a:lnTo>
                        <a:pt x="25" y="67"/>
                      </a:lnTo>
                      <a:lnTo>
                        <a:pt x="19" y="65"/>
                      </a:lnTo>
                      <a:lnTo>
                        <a:pt x="13" y="61"/>
                      </a:lnTo>
                      <a:lnTo>
                        <a:pt x="9" y="55"/>
                      </a:lnTo>
                      <a:lnTo>
                        <a:pt x="7" y="50"/>
                      </a:lnTo>
                      <a:lnTo>
                        <a:pt x="6" y="44"/>
                      </a:lnTo>
                      <a:lnTo>
                        <a:pt x="4" y="38"/>
                      </a:lnTo>
                      <a:lnTo>
                        <a:pt x="6" y="31"/>
                      </a:lnTo>
                      <a:lnTo>
                        <a:pt x="7" y="25"/>
                      </a:lnTo>
                      <a:lnTo>
                        <a:pt x="9" y="19"/>
                      </a:lnTo>
                      <a:lnTo>
                        <a:pt x="13" y="16"/>
                      </a:lnTo>
                      <a:lnTo>
                        <a:pt x="19" y="12"/>
                      </a:lnTo>
                      <a:lnTo>
                        <a:pt x="25" y="8"/>
                      </a:lnTo>
                      <a:lnTo>
                        <a:pt x="30" y="6"/>
                      </a:lnTo>
                      <a:lnTo>
                        <a:pt x="36" y="6"/>
                      </a:lnTo>
                      <a:lnTo>
                        <a:pt x="43" y="6"/>
                      </a:lnTo>
                      <a:lnTo>
                        <a:pt x="49" y="8"/>
                      </a:lnTo>
                      <a:lnTo>
                        <a:pt x="55" y="12"/>
                      </a:lnTo>
                      <a:lnTo>
                        <a:pt x="59" y="16"/>
                      </a:lnTo>
                      <a:lnTo>
                        <a:pt x="62" y="19"/>
                      </a:lnTo>
                      <a:lnTo>
                        <a:pt x="66" y="25"/>
                      </a:lnTo>
                      <a:lnTo>
                        <a:pt x="68" y="31"/>
                      </a:lnTo>
                      <a:lnTo>
                        <a:pt x="68" y="38"/>
                      </a:lnTo>
                      <a:close/>
                    </a:path>
                  </a:pathLst>
                </a:custGeom>
                <a:solidFill>
                  <a:srgbClr val="F6F6F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881" name="Freeform 745"/>
                <p:cNvSpPr>
                  <a:spLocks noEditPoints="1"/>
                </p:cNvSpPr>
                <p:nvPr/>
              </p:nvSpPr>
              <p:spPr bwMode="auto">
                <a:xfrm>
                  <a:off x="1804" y="2238"/>
                  <a:ext cx="70" cy="68"/>
                </a:xfrm>
                <a:custGeom>
                  <a:avLst/>
                  <a:gdLst/>
                  <a:ahLst/>
                  <a:cxnLst>
                    <a:cxn ang="0">
                      <a:pos x="68" y="27"/>
                    </a:cxn>
                    <a:cxn ang="0">
                      <a:pos x="62" y="15"/>
                    </a:cxn>
                    <a:cxn ang="0">
                      <a:pos x="55" y="6"/>
                    </a:cxn>
                    <a:cxn ang="0">
                      <a:pos x="41" y="0"/>
                    </a:cxn>
                    <a:cxn ang="0">
                      <a:pos x="28" y="0"/>
                    </a:cxn>
                    <a:cxn ang="0">
                      <a:pos x="15" y="6"/>
                    </a:cxn>
                    <a:cxn ang="0">
                      <a:pos x="5" y="15"/>
                    </a:cxn>
                    <a:cxn ang="0">
                      <a:pos x="2" y="27"/>
                    </a:cxn>
                    <a:cxn ang="0">
                      <a:pos x="2" y="42"/>
                    </a:cxn>
                    <a:cxn ang="0">
                      <a:pos x="5" y="53"/>
                    </a:cxn>
                    <a:cxn ang="0">
                      <a:pos x="15" y="63"/>
                    </a:cxn>
                    <a:cxn ang="0">
                      <a:pos x="28" y="68"/>
                    </a:cxn>
                    <a:cxn ang="0">
                      <a:pos x="41" y="68"/>
                    </a:cxn>
                    <a:cxn ang="0">
                      <a:pos x="55" y="63"/>
                    </a:cxn>
                    <a:cxn ang="0">
                      <a:pos x="62" y="53"/>
                    </a:cxn>
                    <a:cxn ang="0">
                      <a:pos x="68" y="42"/>
                    </a:cxn>
                    <a:cxn ang="0">
                      <a:pos x="64" y="34"/>
                    </a:cxn>
                    <a:cxn ang="0">
                      <a:pos x="62" y="46"/>
                    </a:cxn>
                    <a:cxn ang="0">
                      <a:pos x="55" y="55"/>
                    </a:cxn>
                    <a:cxn ang="0">
                      <a:pos x="45" y="61"/>
                    </a:cxn>
                    <a:cxn ang="0">
                      <a:pos x="34" y="65"/>
                    </a:cxn>
                    <a:cxn ang="0">
                      <a:pos x="23" y="61"/>
                    </a:cxn>
                    <a:cxn ang="0">
                      <a:pos x="13" y="55"/>
                    </a:cxn>
                    <a:cxn ang="0">
                      <a:pos x="7" y="46"/>
                    </a:cxn>
                    <a:cxn ang="0">
                      <a:pos x="5" y="34"/>
                    </a:cxn>
                    <a:cxn ang="0">
                      <a:pos x="7" y="23"/>
                    </a:cxn>
                    <a:cxn ang="0">
                      <a:pos x="13" y="14"/>
                    </a:cxn>
                    <a:cxn ang="0">
                      <a:pos x="23" y="6"/>
                    </a:cxn>
                    <a:cxn ang="0">
                      <a:pos x="34" y="4"/>
                    </a:cxn>
                    <a:cxn ang="0">
                      <a:pos x="45" y="6"/>
                    </a:cxn>
                    <a:cxn ang="0">
                      <a:pos x="55" y="14"/>
                    </a:cxn>
                    <a:cxn ang="0">
                      <a:pos x="62" y="23"/>
                    </a:cxn>
                    <a:cxn ang="0">
                      <a:pos x="64" y="34"/>
                    </a:cxn>
                  </a:cxnLst>
                  <a:rect l="0" t="0" r="r" b="b"/>
                  <a:pathLst>
                    <a:path w="70" h="68">
                      <a:moveTo>
                        <a:pt x="70" y="34"/>
                      </a:moveTo>
                      <a:lnTo>
                        <a:pt x="68" y="27"/>
                      </a:lnTo>
                      <a:lnTo>
                        <a:pt x="66" y="21"/>
                      </a:lnTo>
                      <a:lnTo>
                        <a:pt x="62" y="15"/>
                      </a:lnTo>
                      <a:lnTo>
                        <a:pt x="59" y="10"/>
                      </a:lnTo>
                      <a:lnTo>
                        <a:pt x="55" y="6"/>
                      </a:lnTo>
                      <a:lnTo>
                        <a:pt x="47" y="2"/>
                      </a:lnTo>
                      <a:lnTo>
                        <a:pt x="41" y="0"/>
                      </a:lnTo>
                      <a:lnTo>
                        <a:pt x="34" y="0"/>
                      </a:lnTo>
                      <a:lnTo>
                        <a:pt x="28" y="0"/>
                      </a:lnTo>
                      <a:lnTo>
                        <a:pt x="21" y="2"/>
                      </a:lnTo>
                      <a:lnTo>
                        <a:pt x="15" y="6"/>
                      </a:lnTo>
                      <a:lnTo>
                        <a:pt x="11" y="10"/>
                      </a:lnTo>
                      <a:lnTo>
                        <a:pt x="5" y="15"/>
                      </a:lnTo>
                      <a:lnTo>
                        <a:pt x="4" y="21"/>
                      </a:lnTo>
                      <a:lnTo>
                        <a:pt x="2" y="27"/>
                      </a:lnTo>
                      <a:lnTo>
                        <a:pt x="0" y="34"/>
                      </a:lnTo>
                      <a:lnTo>
                        <a:pt x="2" y="42"/>
                      </a:lnTo>
                      <a:lnTo>
                        <a:pt x="4" y="48"/>
                      </a:lnTo>
                      <a:lnTo>
                        <a:pt x="5" y="53"/>
                      </a:lnTo>
                      <a:lnTo>
                        <a:pt x="11" y="59"/>
                      </a:lnTo>
                      <a:lnTo>
                        <a:pt x="15" y="63"/>
                      </a:lnTo>
                      <a:lnTo>
                        <a:pt x="21" y="67"/>
                      </a:lnTo>
                      <a:lnTo>
                        <a:pt x="28" y="68"/>
                      </a:lnTo>
                      <a:lnTo>
                        <a:pt x="34" y="68"/>
                      </a:lnTo>
                      <a:lnTo>
                        <a:pt x="41" y="68"/>
                      </a:lnTo>
                      <a:lnTo>
                        <a:pt x="47" y="67"/>
                      </a:lnTo>
                      <a:lnTo>
                        <a:pt x="55" y="63"/>
                      </a:lnTo>
                      <a:lnTo>
                        <a:pt x="59" y="59"/>
                      </a:lnTo>
                      <a:lnTo>
                        <a:pt x="62" y="53"/>
                      </a:lnTo>
                      <a:lnTo>
                        <a:pt x="66" y="48"/>
                      </a:lnTo>
                      <a:lnTo>
                        <a:pt x="68" y="42"/>
                      </a:lnTo>
                      <a:lnTo>
                        <a:pt x="70" y="34"/>
                      </a:lnTo>
                      <a:close/>
                      <a:moveTo>
                        <a:pt x="64" y="34"/>
                      </a:moveTo>
                      <a:lnTo>
                        <a:pt x="64" y="40"/>
                      </a:lnTo>
                      <a:lnTo>
                        <a:pt x="62" y="46"/>
                      </a:lnTo>
                      <a:lnTo>
                        <a:pt x="59" y="51"/>
                      </a:lnTo>
                      <a:lnTo>
                        <a:pt x="55" y="55"/>
                      </a:lnTo>
                      <a:lnTo>
                        <a:pt x="51" y="59"/>
                      </a:lnTo>
                      <a:lnTo>
                        <a:pt x="45" y="61"/>
                      </a:lnTo>
                      <a:lnTo>
                        <a:pt x="41" y="63"/>
                      </a:lnTo>
                      <a:lnTo>
                        <a:pt x="34" y="65"/>
                      </a:lnTo>
                      <a:lnTo>
                        <a:pt x="28" y="63"/>
                      </a:lnTo>
                      <a:lnTo>
                        <a:pt x="23" y="61"/>
                      </a:lnTo>
                      <a:lnTo>
                        <a:pt x="19" y="59"/>
                      </a:lnTo>
                      <a:lnTo>
                        <a:pt x="13" y="55"/>
                      </a:lnTo>
                      <a:lnTo>
                        <a:pt x="9" y="51"/>
                      </a:lnTo>
                      <a:lnTo>
                        <a:pt x="7" y="46"/>
                      </a:lnTo>
                      <a:lnTo>
                        <a:pt x="5" y="40"/>
                      </a:lnTo>
                      <a:lnTo>
                        <a:pt x="5" y="34"/>
                      </a:lnTo>
                      <a:lnTo>
                        <a:pt x="5" y="29"/>
                      </a:lnTo>
                      <a:lnTo>
                        <a:pt x="7" y="23"/>
                      </a:lnTo>
                      <a:lnTo>
                        <a:pt x="9" y="17"/>
                      </a:lnTo>
                      <a:lnTo>
                        <a:pt x="13" y="14"/>
                      </a:lnTo>
                      <a:lnTo>
                        <a:pt x="19" y="10"/>
                      </a:lnTo>
                      <a:lnTo>
                        <a:pt x="23" y="6"/>
                      </a:lnTo>
                      <a:lnTo>
                        <a:pt x="28" y="4"/>
                      </a:lnTo>
                      <a:lnTo>
                        <a:pt x="34" y="4"/>
                      </a:lnTo>
                      <a:lnTo>
                        <a:pt x="41" y="4"/>
                      </a:lnTo>
                      <a:lnTo>
                        <a:pt x="45" y="6"/>
                      </a:lnTo>
                      <a:lnTo>
                        <a:pt x="51" y="10"/>
                      </a:lnTo>
                      <a:lnTo>
                        <a:pt x="55" y="14"/>
                      </a:lnTo>
                      <a:lnTo>
                        <a:pt x="59" y="17"/>
                      </a:lnTo>
                      <a:lnTo>
                        <a:pt x="62" y="23"/>
                      </a:lnTo>
                      <a:lnTo>
                        <a:pt x="64" y="29"/>
                      </a:lnTo>
                      <a:lnTo>
                        <a:pt x="64" y="34"/>
                      </a:lnTo>
                      <a:close/>
                    </a:path>
                  </a:pathLst>
                </a:custGeom>
                <a:solidFill>
                  <a:srgbClr val="F8F8F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882" name="Freeform 746"/>
                <p:cNvSpPr>
                  <a:spLocks noEditPoints="1"/>
                </p:cNvSpPr>
                <p:nvPr/>
              </p:nvSpPr>
              <p:spPr bwMode="auto">
                <a:xfrm>
                  <a:off x="1806" y="2240"/>
                  <a:ext cx="64" cy="65"/>
                </a:xfrm>
                <a:custGeom>
                  <a:avLst/>
                  <a:gdLst/>
                  <a:ahLst/>
                  <a:cxnLst>
                    <a:cxn ang="0">
                      <a:pos x="64" y="25"/>
                    </a:cxn>
                    <a:cxn ang="0">
                      <a:pos x="58" y="13"/>
                    </a:cxn>
                    <a:cxn ang="0">
                      <a:pos x="51" y="6"/>
                    </a:cxn>
                    <a:cxn ang="0">
                      <a:pos x="39" y="0"/>
                    </a:cxn>
                    <a:cxn ang="0">
                      <a:pos x="26" y="0"/>
                    </a:cxn>
                    <a:cxn ang="0">
                      <a:pos x="15" y="6"/>
                    </a:cxn>
                    <a:cxn ang="0">
                      <a:pos x="5" y="13"/>
                    </a:cxn>
                    <a:cxn ang="0">
                      <a:pos x="2" y="25"/>
                    </a:cxn>
                    <a:cxn ang="0">
                      <a:pos x="2" y="38"/>
                    </a:cxn>
                    <a:cxn ang="0">
                      <a:pos x="5" y="49"/>
                    </a:cxn>
                    <a:cxn ang="0">
                      <a:pos x="15" y="59"/>
                    </a:cxn>
                    <a:cxn ang="0">
                      <a:pos x="26" y="63"/>
                    </a:cxn>
                    <a:cxn ang="0">
                      <a:pos x="39" y="63"/>
                    </a:cxn>
                    <a:cxn ang="0">
                      <a:pos x="51" y="59"/>
                    </a:cxn>
                    <a:cxn ang="0">
                      <a:pos x="58" y="49"/>
                    </a:cxn>
                    <a:cxn ang="0">
                      <a:pos x="64" y="38"/>
                    </a:cxn>
                    <a:cxn ang="0">
                      <a:pos x="60" y="32"/>
                    </a:cxn>
                    <a:cxn ang="0">
                      <a:pos x="58" y="44"/>
                    </a:cxn>
                    <a:cxn ang="0">
                      <a:pos x="53" y="51"/>
                    </a:cxn>
                    <a:cxn ang="0">
                      <a:pos x="43" y="57"/>
                    </a:cxn>
                    <a:cxn ang="0">
                      <a:pos x="32" y="59"/>
                    </a:cxn>
                    <a:cxn ang="0">
                      <a:pos x="22" y="57"/>
                    </a:cxn>
                    <a:cxn ang="0">
                      <a:pos x="13" y="51"/>
                    </a:cxn>
                    <a:cxn ang="0">
                      <a:pos x="7" y="44"/>
                    </a:cxn>
                    <a:cxn ang="0">
                      <a:pos x="5" y="32"/>
                    </a:cxn>
                    <a:cxn ang="0">
                      <a:pos x="7" y="21"/>
                    </a:cxn>
                    <a:cxn ang="0">
                      <a:pos x="13" y="13"/>
                    </a:cxn>
                    <a:cxn ang="0">
                      <a:pos x="22" y="6"/>
                    </a:cxn>
                    <a:cxn ang="0">
                      <a:pos x="32" y="4"/>
                    </a:cxn>
                    <a:cxn ang="0">
                      <a:pos x="43" y="6"/>
                    </a:cxn>
                    <a:cxn ang="0">
                      <a:pos x="53" y="13"/>
                    </a:cxn>
                    <a:cxn ang="0">
                      <a:pos x="58" y="21"/>
                    </a:cxn>
                    <a:cxn ang="0">
                      <a:pos x="60" y="32"/>
                    </a:cxn>
                  </a:cxnLst>
                  <a:rect l="0" t="0" r="r" b="b"/>
                  <a:pathLst>
                    <a:path w="64" h="65">
                      <a:moveTo>
                        <a:pt x="64" y="32"/>
                      </a:moveTo>
                      <a:lnTo>
                        <a:pt x="64" y="25"/>
                      </a:lnTo>
                      <a:lnTo>
                        <a:pt x="62" y="19"/>
                      </a:lnTo>
                      <a:lnTo>
                        <a:pt x="58" y="13"/>
                      </a:lnTo>
                      <a:lnTo>
                        <a:pt x="55" y="10"/>
                      </a:lnTo>
                      <a:lnTo>
                        <a:pt x="51" y="6"/>
                      </a:lnTo>
                      <a:lnTo>
                        <a:pt x="45" y="2"/>
                      </a:lnTo>
                      <a:lnTo>
                        <a:pt x="39" y="0"/>
                      </a:lnTo>
                      <a:lnTo>
                        <a:pt x="32" y="0"/>
                      </a:lnTo>
                      <a:lnTo>
                        <a:pt x="26" y="0"/>
                      </a:lnTo>
                      <a:lnTo>
                        <a:pt x="21" y="2"/>
                      </a:lnTo>
                      <a:lnTo>
                        <a:pt x="15" y="6"/>
                      </a:lnTo>
                      <a:lnTo>
                        <a:pt x="9" y="10"/>
                      </a:lnTo>
                      <a:lnTo>
                        <a:pt x="5" y="13"/>
                      </a:lnTo>
                      <a:lnTo>
                        <a:pt x="3" y="19"/>
                      </a:lnTo>
                      <a:lnTo>
                        <a:pt x="2" y="25"/>
                      </a:lnTo>
                      <a:lnTo>
                        <a:pt x="0" y="32"/>
                      </a:lnTo>
                      <a:lnTo>
                        <a:pt x="2" y="38"/>
                      </a:lnTo>
                      <a:lnTo>
                        <a:pt x="3" y="44"/>
                      </a:lnTo>
                      <a:lnTo>
                        <a:pt x="5" y="49"/>
                      </a:lnTo>
                      <a:lnTo>
                        <a:pt x="9" y="55"/>
                      </a:lnTo>
                      <a:lnTo>
                        <a:pt x="15" y="59"/>
                      </a:lnTo>
                      <a:lnTo>
                        <a:pt x="21" y="61"/>
                      </a:lnTo>
                      <a:lnTo>
                        <a:pt x="26" y="63"/>
                      </a:lnTo>
                      <a:lnTo>
                        <a:pt x="32" y="65"/>
                      </a:lnTo>
                      <a:lnTo>
                        <a:pt x="39" y="63"/>
                      </a:lnTo>
                      <a:lnTo>
                        <a:pt x="45" y="61"/>
                      </a:lnTo>
                      <a:lnTo>
                        <a:pt x="51" y="59"/>
                      </a:lnTo>
                      <a:lnTo>
                        <a:pt x="55" y="55"/>
                      </a:lnTo>
                      <a:lnTo>
                        <a:pt x="58" y="49"/>
                      </a:lnTo>
                      <a:lnTo>
                        <a:pt x="62" y="44"/>
                      </a:lnTo>
                      <a:lnTo>
                        <a:pt x="64" y="38"/>
                      </a:lnTo>
                      <a:lnTo>
                        <a:pt x="64" y="32"/>
                      </a:lnTo>
                      <a:close/>
                      <a:moveTo>
                        <a:pt x="60" y="32"/>
                      </a:moveTo>
                      <a:lnTo>
                        <a:pt x="60" y="38"/>
                      </a:lnTo>
                      <a:lnTo>
                        <a:pt x="58" y="44"/>
                      </a:lnTo>
                      <a:lnTo>
                        <a:pt x="55" y="48"/>
                      </a:lnTo>
                      <a:lnTo>
                        <a:pt x="53" y="51"/>
                      </a:lnTo>
                      <a:lnTo>
                        <a:pt x="47" y="55"/>
                      </a:lnTo>
                      <a:lnTo>
                        <a:pt x="43" y="57"/>
                      </a:lnTo>
                      <a:lnTo>
                        <a:pt x="38" y="59"/>
                      </a:lnTo>
                      <a:lnTo>
                        <a:pt x="32" y="59"/>
                      </a:lnTo>
                      <a:lnTo>
                        <a:pt x="26" y="59"/>
                      </a:lnTo>
                      <a:lnTo>
                        <a:pt x="22" y="57"/>
                      </a:lnTo>
                      <a:lnTo>
                        <a:pt x="17" y="55"/>
                      </a:lnTo>
                      <a:lnTo>
                        <a:pt x="13" y="51"/>
                      </a:lnTo>
                      <a:lnTo>
                        <a:pt x="9" y="48"/>
                      </a:lnTo>
                      <a:lnTo>
                        <a:pt x="7" y="44"/>
                      </a:lnTo>
                      <a:lnTo>
                        <a:pt x="5" y="38"/>
                      </a:lnTo>
                      <a:lnTo>
                        <a:pt x="5" y="32"/>
                      </a:lnTo>
                      <a:lnTo>
                        <a:pt x="5" y="27"/>
                      </a:lnTo>
                      <a:lnTo>
                        <a:pt x="7" y="21"/>
                      </a:lnTo>
                      <a:lnTo>
                        <a:pt x="9" y="17"/>
                      </a:lnTo>
                      <a:lnTo>
                        <a:pt x="13" y="13"/>
                      </a:lnTo>
                      <a:lnTo>
                        <a:pt x="17" y="10"/>
                      </a:lnTo>
                      <a:lnTo>
                        <a:pt x="22" y="6"/>
                      </a:lnTo>
                      <a:lnTo>
                        <a:pt x="26" y="6"/>
                      </a:lnTo>
                      <a:lnTo>
                        <a:pt x="32" y="4"/>
                      </a:lnTo>
                      <a:lnTo>
                        <a:pt x="38" y="6"/>
                      </a:lnTo>
                      <a:lnTo>
                        <a:pt x="43" y="6"/>
                      </a:lnTo>
                      <a:lnTo>
                        <a:pt x="47" y="10"/>
                      </a:lnTo>
                      <a:lnTo>
                        <a:pt x="53" y="13"/>
                      </a:lnTo>
                      <a:lnTo>
                        <a:pt x="55" y="17"/>
                      </a:lnTo>
                      <a:lnTo>
                        <a:pt x="58" y="21"/>
                      </a:lnTo>
                      <a:lnTo>
                        <a:pt x="60" y="27"/>
                      </a:lnTo>
                      <a:lnTo>
                        <a:pt x="60" y="32"/>
                      </a:lnTo>
                      <a:close/>
                    </a:path>
                  </a:pathLst>
                </a:custGeom>
                <a:solidFill>
                  <a:srgbClr val="F8F8F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883" name="Freeform 747"/>
                <p:cNvSpPr>
                  <a:spLocks noEditPoints="1"/>
                </p:cNvSpPr>
                <p:nvPr/>
              </p:nvSpPr>
              <p:spPr bwMode="auto">
                <a:xfrm>
                  <a:off x="1809" y="2242"/>
                  <a:ext cx="59" cy="61"/>
                </a:xfrm>
                <a:custGeom>
                  <a:avLst/>
                  <a:gdLst/>
                  <a:ahLst/>
                  <a:cxnLst>
                    <a:cxn ang="0">
                      <a:pos x="59" y="25"/>
                    </a:cxn>
                    <a:cxn ang="0">
                      <a:pos x="54" y="13"/>
                    </a:cxn>
                    <a:cxn ang="0">
                      <a:pos x="46" y="6"/>
                    </a:cxn>
                    <a:cxn ang="0">
                      <a:pos x="36" y="0"/>
                    </a:cxn>
                    <a:cxn ang="0">
                      <a:pos x="23" y="0"/>
                    </a:cxn>
                    <a:cxn ang="0">
                      <a:pos x="14" y="6"/>
                    </a:cxn>
                    <a:cxn ang="0">
                      <a:pos x="4" y="13"/>
                    </a:cxn>
                    <a:cxn ang="0">
                      <a:pos x="0" y="25"/>
                    </a:cxn>
                    <a:cxn ang="0">
                      <a:pos x="0" y="36"/>
                    </a:cxn>
                    <a:cxn ang="0">
                      <a:pos x="4" y="47"/>
                    </a:cxn>
                    <a:cxn ang="0">
                      <a:pos x="14" y="55"/>
                    </a:cxn>
                    <a:cxn ang="0">
                      <a:pos x="23" y="59"/>
                    </a:cxn>
                    <a:cxn ang="0">
                      <a:pos x="36" y="59"/>
                    </a:cxn>
                    <a:cxn ang="0">
                      <a:pos x="46" y="55"/>
                    </a:cxn>
                    <a:cxn ang="0">
                      <a:pos x="54" y="47"/>
                    </a:cxn>
                    <a:cxn ang="0">
                      <a:pos x="59" y="36"/>
                    </a:cxn>
                    <a:cxn ang="0">
                      <a:pos x="55" y="30"/>
                    </a:cxn>
                    <a:cxn ang="0">
                      <a:pos x="54" y="40"/>
                    </a:cxn>
                    <a:cxn ang="0">
                      <a:pos x="48" y="47"/>
                    </a:cxn>
                    <a:cxn ang="0">
                      <a:pos x="40" y="53"/>
                    </a:cxn>
                    <a:cxn ang="0">
                      <a:pos x="29" y="55"/>
                    </a:cxn>
                    <a:cxn ang="0">
                      <a:pos x="19" y="53"/>
                    </a:cxn>
                    <a:cxn ang="0">
                      <a:pos x="12" y="47"/>
                    </a:cxn>
                    <a:cxn ang="0">
                      <a:pos x="6" y="40"/>
                    </a:cxn>
                    <a:cxn ang="0">
                      <a:pos x="4" y="30"/>
                    </a:cxn>
                    <a:cxn ang="0">
                      <a:pos x="6" y="21"/>
                    </a:cxn>
                    <a:cxn ang="0">
                      <a:pos x="12" y="11"/>
                    </a:cxn>
                    <a:cxn ang="0">
                      <a:pos x="19" y="8"/>
                    </a:cxn>
                    <a:cxn ang="0">
                      <a:pos x="29" y="6"/>
                    </a:cxn>
                    <a:cxn ang="0">
                      <a:pos x="40" y="8"/>
                    </a:cxn>
                    <a:cxn ang="0">
                      <a:pos x="48" y="11"/>
                    </a:cxn>
                    <a:cxn ang="0">
                      <a:pos x="54" y="21"/>
                    </a:cxn>
                    <a:cxn ang="0">
                      <a:pos x="55" y="30"/>
                    </a:cxn>
                  </a:cxnLst>
                  <a:rect l="0" t="0" r="r" b="b"/>
                  <a:pathLst>
                    <a:path w="59" h="61">
                      <a:moveTo>
                        <a:pt x="59" y="30"/>
                      </a:moveTo>
                      <a:lnTo>
                        <a:pt x="59" y="25"/>
                      </a:lnTo>
                      <a:lnTo>
                        <a:pt x="57" y="19"/>
                      </a:lnTo>
                      <a:lnTo>
                        <a:pt x="54" y="13"/>
                      </a:lnTo>
                      <a:lnTo>
                        <a:pt x="50" y="10"/>
                      </a:lnTo>
                      <a:lnTo>
                        <a:pt x="46" y="6"/>
                      </a:lnTo>
                      <a:lnTo>
                        <a:pt x="40" y="2"/>
                      </a:lnTo>
                      <a:lnTo>
                        <a:pt x="36" y="0"/>
                      </a:lnTo>
                      <a:lnTo>
                        <a:pt x="29" y="0"/>
                      </a:lnTo>
                      <a:lnTo>
                        <a:pt x="23" y="0"/>
                      </a:lnTo>
                      <a:lnTo>
                        <a:pt x="18" y="2"/>
                      </a:lnTo>
                      <a:lnTo>
                        <a:pt x="14" y="6"/>
                      </a:lnTo>
                      <a:lnTo>
                        <a:pt x="8" y="10"/>
                      </a:lnTo>
                      <a:lnTo>
                        <a:pt x="4" y="13"/>
                      </a:lnTo>
                      <a:lnTo>
                        <a:pt x="2" y="19"/>
                      </a:lnTo>
                      <a:lnTo>
                        <a:pt x="0" y="25"/>
                      </a:lnTo>
                      <a:lnTo>
                        <a:pt x="0" y="30"/>
                      </a:lnTo>
                      <a:lnTo>
                        <a:pt x="0" y="36"/>
                      </a:lnTo>
                      <a:lnTo>
                        <a:pt x="2" y="42"/>
                      </a:lnTo>
                      <a:lnTo>
                        <a:pt x="4" y="47"/>
                      </a:lnTo>
                      <a:lnTo>
                        <a:pt x="8" y="51"/>
                      </a:lnTo>
                      <a:lnTo>
                        <a:pt x="14" y="55"/>
                      </a:lnTo>
                      <a:lnTo>
                        <a:pt x="18" y="57"/>
                      </a:lnTo>
                      <a:lnTo>
                        <a:pt x="23" y="59"/>
                      </a:lnTo>
                      <a:lnTo>
                        <a:pt x="29" y="61"/>
                      </a:lnTo>
                      <a:lnTo>
                        <a:pt x="36" y="59"/>
                      </a:lnTo>
                      <a:lnTo>
                        <a:pt x="40" y="57"/>
                      </a:lnTo>
                      <a:lnTo>
                        <a:pt x="46" y="55"/>
                      </a:lnTo>
                      <a:lnTo>
                        <a:pt x="50" y="51"/>
                      </a:lnTo>
                      <a:lnTo>
                        <a:pt x="54" y="47"/>
                      </a:lnTo>
                      <a:lnTo>
                        <a:pt x="57" y="42"/>
                      </a:lnTo>
                      <a:lnTo>
                        <a:pt x="59" y="36"/>
                      </a:lnTo>
                      <a:lnTo>
                        <a:pt x="59" y="30"/>
                      </a:lnTo>
                      <a:close/>
                      <a:moveTo>
                        <a:pt x="55" y="30"/>
                      </a:moveTo>
                      <a:lnTo>
                        <a:pt x="54" y="36"/>
                      </a:lnTo>
                      <a:lnTo>
                        <a:pt x="54" y="40"/>
                      </a:lnTo>
                      <a:lnTo>
                        <a:pt x="50" y="44"/>
                      </a:lnTo>
                      <a:lnTo>
                        <a:pt x="48" y="47"/>
                      </a:lnTo>
                      <a:lnTo>
                        <a:pt x="44" y="51"/>
                      </a:lnTo>
                      <a:lnTo>
                        <a:pt x="40" y="53"/>
                      </a:lnTo>
                      <a:lnTo>
                        <a:pt x="35" y="55"/>
                      </a:lnTo>
                      <a:lnTo>
                        <a:pt x="29" y="55"/>
                      </a:lnTo>
                      <a:lnTo>
                        <a:pt x="25" y="55"/>
                      </a:lnTo>
                      <a:lnTo>
                        <a:pt x="19" y="53"/>
                      </a:lnTo>
                      <a:lnTo>
                        <a:pt x="16" y="51"/>
                      </a:lnTo>
                      <a:lnTo>
                        <a:pt x="12" y="47"/>
                      </a:lnTo>
                      <a:lnTo>
                        <a:pt x="8" y="44"/>
                      </a:lnTo>
                      <a:lnTo>
                        <a:pt x="6" y="40"/>
                      </a:lnTo>
                      <a:lnTo>
                        <a:pt x="4" y="36"/>
                      </a:lnTo>
                      <a:lnTo>
                        <a:pt x="4" y="30"/>
                      </a:lnTo>
                      <a:lnTo>
                        <a:pt x="4" y="25"/>
                      </a:lnTo>
                      <a:lnTo>
                        <a:pt x="6" y="21"/>
                      </a:lnTo>
                      <a:lnTo>
                        <a:pt x="8" y="15"/>
                      </a:lnTo>
                      <a:lnTo>
                        <a:pt x="12" y="11"/>
                      </a:lnTo>
                      <a:lnTo>
                        <a:pt x="16" y="10"/>
                      </a:lnTo>
                      <a:lnTo>
                        <a:pt x="19" y="8"/>
                      </a:lnTo>
                      <a:lnTo>
                        <a:pt x="25" y="6"/>
                      </a:lnTo>
                      <a:lnTo>
                        <a:pt x="29" y="6"/>
                      </a:lnTo>
                      <a:lnTo>
                        <a:pt x="35" y="6"/>
                      </a:lnTo>
                      <a:lnTo>
                        <a:pt x="40" y="8"/>
                      </a:lnTo>
                      <a:lnTo>
                        <a:pt x="44" y="10"/>
                      </a:lnTo>
                      <a:lnTo>
                        <a:pt x="48" y="11"/>
                      </a:lnTo>
                      <a:lnTo>
                        <a:pt x="50" y="15"/>
                      </a:lnTo>
                      <a:lnTo>
                        <a:pt x="54" y="21"/>
                      </a:lnTo>
                      <a:lnTo>
                        <a:pt x="54" y="25"/>
                      </a:lnTo>
                      <a:lnTo>
                        <a:pt x="55" y="30"/>
                      </a:lnTo>
                      <a:close/>
                    </a:path>
                  </a:pathLst>
                </a:custGeom>
                <a:solidFill>
                  <a:srgbClr val="F8F8F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884" name="Freeform 748"/>
                <p:cNvSpPr>
                  <a:spLocks noEditPoints="1"/>
                </p:cNvSpPr>
                <p:nvPr/>
              </p:nvSpPr>
              <p:spPr bwMode="auto">
                <a:xfrm>
                  <a:off x="1811" y="2244"/>
                  <a:ext cx="55" cy="55"/>
                </a:xfrm>
                <a:custGeom>
                  <a:avLst/>
                  <a:gdLst/>
                  <a:ahLst/>
                  <a:cxnLst>
                    <a:cxn ang="0">
                      <a:pos x="55" y="28"/>
                    </a:cxn>
                    <a:cxn ang="0">
                      <a:pos x="55" y="23"/>
                    </a:cxn>
                    <a:cxn ang="0">
                      <a:pos x="53" y="17"/>
                    </a:cxn>
                    <a:cxn ang="0">
                      <a:pos x="50" y="13"/>
                    </a:cxn>
                    <a:cxn ang="0">
                      <a:pos x="48" y="9"/>
                    </a:cxn>
                    <a:cxn ang="0">
                      <a:pos x="42" y="6"/>
                    </a:cxn>
                    <a:cxn ang="0">
                      <a:pos x="38" y="2"/>
                    </a:cxn>
                    <a:cxn ang="0">
                      <a:pos x="33" y="2"/>
                    </a:cxn>
                    <a:cxn ang="0">
                      <a:pos x="27" y="0"/>
                    </a:cxn>
                    <a:cxn ang="0">
                      <a:pos x="21" y="2"/>
                    </a:cxn>
                    <a:cxn ang="0">
                      <a:pos x="17" y="2"/>
                    </a:cxn>
                    <a:cxn ang="0">
                      <a:pos x="12" y="6"/>
                    </a:cxn>
                    <a:cxn ang="0">
                      <a:pos x="8" y="9"/>
                    </a:cxn>
                    <a:cxn ang="0">
                      <a:pos x="4" y="13"/>
                    </a:cxn>
                    <a:cxn ang="0">
                      <a:pos x="2" y="17"/>
                    </a:cxn>
                    <a:cxn ang="0">
                      <a:pos x="0" y="23"/>
                    </a:cxn>
                    <a:cxn ang="0">
                      <a:pos x="0" y="28"/>
                    </a:cxn>
                    <a:cxn ang="0">
                      <a:pos x="0" y="34"/>
                    </a:cxn>
                    <a:cxn ang="0">
                      <a:pos x="2" y="40"/>
                    </a:cxn>
                    <a:cxn ang="0">
                      <a:pos x="4" y="44"/>
                    </a:cxn>
                    <a:cxn ang="0">
                      <a:pos x="8" y="47"/>
                    </a:cxn>
                    <a:cxn ang="0">
                      <a:pos x="12" y="51"/>
                    </a:cxn>
                    <a:cxn ang="0">
                      <a:pos x="17" y="53"/>
                    </a:cxn>
                    <a:cxn ang="0">
                      <a:pos x="21" y="55"/>
                    </a:cxn>
                    <a:cxn ang="0">
                      <a:pos x="27" y="55"/>
                    </a:cxn>
                    <a:cxn ang="0">
                      <a:pos x="33" y="55"/>
                    </a:cxn>
                    <a:cxn ang="0">
                      <a:pos x="38" y="53"/>
                    </a:cxn>
                    <a:cxn ang="0">
                      <a:pos x="42" y="51"/>
                    </a:cxn>
                    <a:cxn ang="0">
                      <a:pos x="48" y="47"/>
                    </a:cxn>
                    <a:cxn ang="0">
                      <a:pos x="50" y="44"/>
                    </a:cxn>
                    <a:cxn ang="0">
                      <a:pos x="53" y="40"/>
                    </a:cxn>
                    <a:cxn ang="0">
                      <a:pos x="55" y="34"/>
                    </a:cxn>
                    <a:cxn ang="0">
                      <a:pos x="55" y="28"/>
                    </a:cxn>
                    <a:cxn ang="0">
                      <a:pos x="50" y="28"/>
                    </a:cxn>
                    <a:cxn ang="0">
                      <a:pos x="50" y="38"/>
                    </a:cxn>
                    <a:cxn ang="0">
                      <a:pos x="44" y="44"/>
                    </a:cxn>
                    <a:cxn ang="0">
                      <a:pos x="36" y="49"/>
                    </a:cxn>
                    <a:cxn ang="0">
                      <a:pos x="27" y="51"/>
                    </a:cxn>
                    <a:cxn ang="0">
                      <a:pos x="19" y="49"/>
                    </a:cxn>
                    <a:cxn ang="0">
                      <a:pos x="12" y="44"/>
                    </a:cxn>
                    <a:cxn ang="0">
                      <a:pos x="6" y="38"/>
                    </a:cxn>
                    <a:cxn ang="0">
                      <a:pos x="4" y="28"/>
                    </a:cxn>
                    <a:cxn ang="0">
                      <a:pos x="6" y="19"/>
                    </a:cxn>
                    <a:cxn ang="0">
                      <a:pos x="12" y="11"/>
                    </a:cxn>
                    <a:cxn ang="0">
                      <a:pos x="19" y="8"/>
                    </a:cxn>
                    <a:cxn ang="0">
                      <a:pos x="27" y="6"/>
                    </a:cxn>
                    <a:cxn ang="0">
                      <a:pos x="36" y="8"/>
                    </a:cxn>
                    <a:cxn ang="0">
                      <a:pos x="44" y="11"/>
                    </a:cxn>
                    <a:cxn ang="0">
                      <a:pos x="50" y="19"/>
                    </a:cxn>
                    <a:cxn ang="0">
                      <a:pos x="50" y="28"/>
                    </a:cxn>
                  </a:cxnLst>
                  <a:rect l="0" t="0" r="r" b="b"/>
                  <a:pathLst>
                    <a:path w="55" h="55">
                      <a:moveTo>
                        <a:pt x="55" y="28"/>
                      </a:moveTo>
                      <a:lnTo>
                        <a:pt x="55" y="23"/>
                      </a:lnTo>
                      <a:lnTo>
                        <a:pt x="53" y="17"/>
                      </a:lnTo>
                      <a:lnTo>
                        <a:pt x="50" y="13"/>
                      </a:lnTo>
                      <a:lnTo>
                        <a:pt x="48" y="9"/>
                      </a:lnTo>
                      <a:lnTo>
                        <a:pt x="42" y="6"/>
                      </a:lnTo>
                      <a:lnTo>
                        <a:pt x="38" y="2"/>
                      </a:lnTo>
                      <a:lnTo>
                        <a:pt x="33" y="2"/>
                      </a:lnTo>
                      <a:lnTo>
                        <a:pt x="27" y="0"/>
                      </a:lnTo>
                      <a:lnTo>
                        <a:pt x="21" y="2"/>
                      </a:lnTo>
                      <a:lnTo>
                        <a:pt x="17" y="2"/>
                      </a:lnTo>
                      <a:lnTo>
                        <a:pt x="12" y="6"/>
                      </a:lnTo>
                      <a:lnTo>
                        <a:pt x="8" y="9"/>
                      </a:lnTo>
                      <a:lnTo>
                        <a:pt x="4" y="13"/>
                      </a:lnTo>
                      <a:lnTo>
                        <a:pt x="2" y="17"/>
                      </a:lnTo>
                      <a:lnTo>
                        <a:pt x="0" y="23"/>
                      </a:lnTo>
                      <a:lnTo>
                        <a:pt x="0" y="28"/>
                      </a:lnTo>
                      <a:lnTo>
                        <a:pt x="0" y="34"/>
                      </a:lnTo>
                      <a:lnTo>
                        <a:pt x="2" y="40"/>
                      </a:lnTo>
                      <a:lnTo>
                        <a:pt x="4" y="44"/>
                      </a:lnTo>
                      <a:lnTo>
                        <a:pt x="8" y="47"/>
                      </a:lnTo>
                      <a:lnTo>
                        <a:pt x="12" y="51"/>
                      </a:lnTo>
                      <a:lnTo>
                        <a:pt x="17" y="53"/>
                      </a:lnTo>
                      <a:lnTo>
                        <a:pt x="21" y="55"/>
                      </a:lnTo>
                      <a:lnTo>
                        <a:pt x="27" y="55"/>
                      </a:lnTo>
                      <a:lnTo>
                        <a:pt x="33" y="55"/>
                      </a:lnTo>
                      <a:lnTo>
                        <a:pt x="38" y="53"/>
                      </a:lnTo>
                      <a:lnTo>
                        <a:pt x="42" y="51"/>
                      </a:lnTo>
                      <a:lnTo>
                        <a:pt x="48" y="47"/>
                      </a:lnTo>
                      <a:lnTo>
                        <a:pt x="50" y="44"/>
                      </a:lnTo>
                      <a:lnTo>
                        <a:pt x="53" y="40"/>
                      </a:lnTo>
                      <a:lnTo>
                        <a:pt x="55" y="34"/>
                      </a:lnTo>
                      <a:lnTo>
                        <a:pt x="55" y="28"/>
                      </a:lnTo>
                      <a:close/>
                      <a:moveTo>
                        <a:pt x="50" y="28"/>
                      </a:moveTo>
                      <a:lnTo>
                        <a:pt x="50" y="38"/>
                      </a:lnTo>
                      <a:lnTo>
                        <a:pt x="44" y="44"/>
                      </a:lnTo>
                      <a:lnTo>
                        <a:pt x="36" y="49"/>
                      </a:lnTo>
                      <a:lnTo>
                        <a:pt x="27" y="51"/>
                      </a:lnTo>
                      <a:lnTo>
                        <a:pt x="19" y="49"/>
                      </a:lnTo>
                      <a:lnTo>
                        <a:pt x="12" y="44"/>
                      </a:lnTo>
                      <a:lnTo>
                        <a:pt x="6" y="38"/>
                      </a:lnTo>
                      <a:lnTo>
                        <a:pt x="4" y="28"/>
                      </a:lnTo>
                      <a:lnTo>
                        <a:pt x="6" y="19"/>
                      </a:lnTo>
                      <a:lnTo>
                        <a:pt x="12" y="11"/>
                      </a:lnTo>
                      <a:lnTo>
                        <a:pt x="19" y="8"/>
                      </a:lnTo>
                      <a:lnTo>
                        <a:pt x="27" y="6"/>
                      </a:lnTo>
                      <a:lnTo>
                        <a:pt x="36" y="8"/>
                      </a:lnTo>
                      <a:lnTo>
                        <a:pt x="44" y="11"/>
                      </a:lnTo>
                      <a:lnTo>
                        <a:pt x="50" y="19"/>
                      </a:lnTo>
                      <a:lnTo>
                        <a:pt x="50" y="28"/>
                      </a:lnTo>
                      <a:close/>
                    </a:path>
                  </a:pathLst>
                </a:custGeom>
                <a:solidFill>
                  <a:srgbClr val="F9F9F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885" name="Freeform 749"/>
                <p:cNvSpPr>
                  <a:spLocks noEditPoints="1"/>
                </p:cNvSpPr>
                <p:nvPr/>
              </p:nvSpPr>
              <p:spPr bwMode="auto">
                <a:xfrm>
                  <a:off x="1813" y="2248"/>
                  <a:ext cx="51" cy="49"/>
                </a:xfrm>
                <a:custGeom>
                  <a:avLst/>
                  <a:gdLst/>
                  <a:ahLst/>
                  <a:cxnLst>
                    <a:cxn ang="0">
                      <a:pos x="51" y="24"/>
                    </a:cxn>
                    <a:cxn ang="0">
                      <a:pos x="50" y="19"/>
                    </a:cxn>
                    <a:cxn ang="0">
                      <a:pos x="50" y="15"/>
                    </a:cxn>
                    <a:cxn ang="0">
                      <a:pos x="46" y="9"/>
                    </a:cxn>
                    <a:cxn ang="0">
                      <a:pos x="44" y="5"/>
                    </a:cxn>
                    <a:cxn ang="0">
                      <a:pos x="40" y="4"/>
                    </a:cxn>
                    <a:cxn ang="0">
                      <a:pos x="36" y="2"/>
                    </a:cxn>
                    <a:cxn ang="0">
                      <a:pos x="31" y="0"/>
                    </a:cxn>
                    <a:cxn ang="0">
                      <a:pos x="25" y="0"/>
                    </a:cxn>
                    <a:cxn ang="0">
                      <a:pos x="21" y="0"/>
                    </a:cxn>
                    <a:cxn ang="0">
                      <a:pos x="15" y="2"/>
                    </a:cxn>
                    <a:cxn ang="0">
                      <a:pos x="12" y="4"/>
                    </a:cxn>
                    <a:cxn ang="0">
                      <a:pos x="8" y="5"/>
                    </a:cxn>
                    <a:cxn ang="0">
                      <a:pos x="4" y="9"/>
                    </a:cxn>
                    <a:cxn ang="0">
                      <a:pos x="2" y="15"/>
                    </a:cxn>
                    <a:cxn ang="0">
                      <a:pos x="0" y="19"/>
                    </a:cxn>
                    <a:cxn ang="0">
                      <a:pos x="0" y="24"/>
                    </a:cxn>
                    <a:cxn ang="0">
                      <a:pos x="0" y="30"/>
                    </a:cxn>
                    <a:cxn ang="0">
                      <a:pos x="2" y="34"/>
                    </a:cxn>
                    <a:cxn ang="0">
                      <a:pos x="4" y="38"/>
                    </a:cxn>
                    <a:cxn ang="0">
                      <a:pos x="8" y="41"/>
                    </a:cxn>
                    <a:cxn ang="0">
                      <a:pos x="12" y="45"/>
                    </a:cxn>
                    <a:cxn ang="0">
                      <a:pos x="15" y="47"/>
                    </a:cxn>
                    <a:cxn ang="0">
                      <a:pos x="21" y="49"/>
                    </a:cxn>
                    <a:cxn ang="0">
                      <a:pos x="25" y="49"/>
                    </a:cxn>
                    <a:cxn ang="0">
                      <a:pos x="31" y="49"/>
                    </a:cxn>
                    <a:cxn ang="0">
                      <a:pos x="36" y="47"/>
                    </a:cxn>
                    <a:cxn ang="0">
                      <a:pos x="40" y="45"/>
                    </a:cxn>
                    <a:cxn ang="0">
                      <a:pos x="44" y="41"/>
                    </a:cxn>
                    <a:cxn ang="0">
                      <a:pos x="46" y="38"/>
                    </a:cxn>
                    <a:cxn ang="0">
                      <a:pos x="50" y="34"/>
                    </a:cxn>
                    <a:cxn ang="0">
                      <a:pos x="50" y="30"/>
                    </a:cxn>
                    <a:cxn ang="0">
                      <a:pos x="51" y="24"/>
                    </a:cxn>
                    <a:cxn ang="0">
                      <a:pos x="46" y="24"/>
                    </a:cxn>
                    <a:cxn ang="0">
                      <a:pos x="44" y="32"/>
                    </a:cxn>
                    <a:cxn ang="0">
                      <a:pos x="40" y="40"/>
                    </a:cxn>
                    <a:cxn ang="0">
                      <a:pos x="34" y="43"/>
                    </a:cxn>
                    <a:cxn ang="0">
                      <a:pos x="25" y="45"/>
                    </a:cxn>
                    <a:cxn ang="0">
                      <a:pos x="17" y="43"/>
                    </a:cxn>
                    <a:cxn ang="0">
                      <a:pos x="12" y="40"/>
                    </a:cxn>
                    <a:cxn ang="0">
                      <a:pos x="6" y="32"/>
                    </a:cxn>
                    <a:cxn ang="0">
                      <a:pos x="4" y="24"/>
                    </a:cxn>
                    <a:cxn ang="0">
                      <a:pos x="6" y="17"/>
                    </a:cxn>
                    <a:cxn ang="0">
                      <a:pos x="12" y="9"/>
                    </a:cxn>
                    <a:cxn ang="0">
                      <a:pos x="17" y="5"/>
                    </a:cxn>
                    <a:cxn ang="0">
                      <a:pos x="25" y="4"/>
                    </a:cxn>
                    <a:cxn ang="0">
                      <a:pos x="34" y="5"/>
                    </a:cxn>
                    <a:cxn ang="0">
                      <a:pos x="40" y="9"/>
                    </a:cxn>
                    <a:cxn ang="0">
                      <a:pos x="44" y="17"/>
                    </a:cxn>
                    <a:cxn ang="0">
                      <a:pos x="46" y="24"/>
                    </a:cxn>
                  </a:cxnLst>
                  <a:rect l="0" t="0" r="r" b="b"/>
                  <a:pathLst>
                    <a:path w="51" h="49">
                      <a:moveTo>
                        <a:pt x="51" y="24"/>
                      </a:moveTo>
                      <a:lnTo>
                        <a:pt x="50" y="19"/>
                      </a:lnTo>
                      <a:lnTo>
                        <a:pt x="50" y="15"/>
                      </a:lnTo>
                      <a:lnTo>
                        <a:pt x="46" y="9"/>
                      </a:lnTo>
                      <a:lnTo>
                        <a:pt x="44" y="5"/>
                      </a:lnTo>
                      <a:lnTo>
                        <a:pt x="40" y="4"/>
                      </a:lnTo>
                      <a:lnTo>
                        <a:pt x="36" y="2"/>
                      </a:lnTo>
                      <a:lnTo>
                        <a:pt x="31" y="0"/>
                      </a:lnTo>
                      <a:lnTo>
                        <a:pt x="25" y="0"/>
                      </a:lnTo>
                      <a:lnTo>
                        <a:pt x="21" y="0"/>
                      </a:lnTo>
                      <a:lnTo>
                        <a:pt x="15" y="2"/>
                      </a:lnTo>
                      <a:lnTo>
                        <a:pt x="12" y="4"/>
                      </a:lnTo>
                      <a:lnTo>
                        <a:pt x="8" y="5"/>
                      </a:lnTo>
                      <a:lnTo>
                        <a:pt x="4" y="9"/>
                      </a:lnTo>
                      <a:lnTo>
                        <a:pt x="2" y="15"/>
                      </a:lnTo>
                      <a:lnTo>
                        <a:pt x="0" y="19"/>
                      </a:lnTo>
                      <a:lnTo>
                        <a:pt x="0" y="24"/>
                      </a:lnTo>
                      <a:lnTo>
                        <a:pt x="0" y="30"/>
                      </a:lnTo>
                      <a:lnTo>
                        <a:pt x="2" y="34"/>
                      </a:lnTo>
                      <a:lnTo>
                        <a:pt x="4" y="38"/>
                      </a:lnTo>
                      <a:lnTo>
                        <a:pt x="8" y="41"/>
                      </a:lnTo>
                      <a:lnTo>
                        <a:pt x="12" y="45"/>
                      </a:lnTo>
                      <a:lnTo>
                        <a:pt x="15" y="47"/>
                      </a:lnTo>
                      <a:lnTo>
                        <a:pt x="21" y="49"/>
                      </a:lnTo>
                      <a:lnTo>
                        <a:pt x="25" y="49"/>
                      </a:lnTo>
                      <a:lnTo>
                        <a:pt x="31" y="49"/>
                      </a:lnTo>
                      <a:lnTo>
                        <a:pt x="36" y="47"/>
                      </a:lnTo>
                      <a:lnTo>
                        <a:pt x="40" y="45"/>
                      </a:lnTo>
                      <a:lnTo>
                        <a:pt x="44" y="41"/>
                      </a:lnTo>
                      <a:lnTo>
                        <a:pt x="46" y="38"/>
                      </a:lnTo>
                      <a:lnTo>
                        <a:pt x="50" y="34"/>
                      </a:lnTo>
                      <a:lnTo>
                        <a:pt x="50" y="30"/>
                      </a:lnTo>
                      <a:lnTo>
                        <a:pt x="51" y="24"/>
                      </a:lnTo>
                      <a:close/>
                      <a:moveTo>
                        <a:pt x="46" y="24"/>
                      </a:moveTo>
                      <a:lnTo>
                        <a:pt x="44" y="32"/>
                      </a:lnTo>
                      <a:lnTo>
                        <a:pt x="40" y="40"/>
                      </a:lnTo>
                      <a:lnTo>
                        <a:pt x="34" y="43"/>
                      </a:lnTo>
                      <a:lnTo>
                        <a:pt x="25" y="45"/>
                      </a:lnTo>
                      <a:lnTo>
                        <a:pt x="17" y="43"/>
                      </a:lnTo>
                      <a:lnTo>
                        <a:pt x="12" y="40"/>
                      </a:lnTo>
                      <a:lnTo>
                        <a:pt x="6" y="32"/>
                      </a:lnTo>
                      <a:lnTo>
                        <a:pt x="4" y="24"/>
                      </a:lnTo>
                      <a:lnTo>
                        <a:pt x="6" y="17"/>
                      </a:lnTo>
                      <a:lnTo>
                        <a:pt x="12" y="9"/>
                      </a:lnTo>
                      <a:lnTo>
                        <a:pt x="17" y="5"/>
                      </a:lnTo>
                      <a:lnTo>
                        <a:pt x="25" y="4"/>
                      </a:lnTo>
                      <a:lnTo>
                        <a:pt x="34" y="5"/>
                      </a:lnTo>
                      <a:lnTo>
                        <a:pt x="40" y="9"/>
                      </a:lnTo>
                      <a:lnTo>
                        <a:pt x="44" y="17"/>
                      </a:lnTo>
                      <a:lnTo>
                        <a:pt x="46" y="24"/>
                      </a:lnTo>
                      <a:close/>
                    </a:path>
                  </a:pathLst>
                </a:custGeom>
                <a:solidFill>
                  <a:srgbClr val="F9FAF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886" name="Freeform 750"/>
                <p:cNvSpPr>
                  <a:spLocks noEditPoints="1"/>
                </p:cNvSpPr>
                <p:nvPr/>
              </p:nvSpPr>
              <p:spPr bwMode="auto">
                <a:xfrm>
                  <a:off x="1815" y="2250"/>
                  <a:ext cx="46" cy="45"/>
                </a:xfrm>
                <a:custGeom>
                  <a:avLst/>
                  <a:gdLst/>
                  <a:ahLst/>
                  <a:cxnLst>
                    <a:cxn ang="0">
                      <a:pos x="46" y="22"/>
                    </a:cxn>
                    <a:cxn ang="0">
                      <a:pos x="46" y="13"/>
                    </a:cxn>
                    <a:cxn ang="0">
                      <a:pos x="40" y="5"/>
                    </a:cxn>
                    <a:cxn ang="0">
                      <a:pos x="32" y="2"/>
                    </a:cxn>
                    <a:cxn ang="0">
                      <a:pos x="23" y="0"/>
                    </a:cxn>
                    <a:cxn ang="0">
                      <a:pos x="15" y="2"/>
                    </a:cxn>
                    <a:cxn ang="0">
                      <a:pos x="8" y="5"/>
                    </a:cxn>
                    <a:cxn ang="0">
                      <a:pos x="2" y="13"/>
                    </a:cxn>
                    <a:cxn ang="0">
                      <a:pos x="0" y="22"/>
                    </a:cxn>
                    <a:cxn ang="0">
                      <a:pos x="2" y="32"/>
                    </a:cxn>
                    <a:cxn ang="0">
                      <a:pos x="8" y="38"/>
                    </a:cxn>
                    <a:cxn ang="0">
                      <a:pos x="15" y="43"/>
                    </a:cxn>
                    <a:cxn ang="0">
                      <a:pos x="23" y="45"/>
                    </a:cxn>
                    <a:cxn ang="0">
                      <a:pos x="32" y="43"/>
                    </a:cxn>
                    <a:cxn ang="0">
                      <a:pos x="40" y="38"/>
                    </a:cxn>
                    <a:cxn ang="0">
                      <a:pos x="46" y="32"/>
                    </a:cxn>
                    <a:cxn ang="0">
                      <a:pos x="46" y="22"/>
                    </a:cxn>
                    <a:cxn ang="0">
                      <a:pos x="42" y="22"/>
                    </a:cxn>
                    <a:cxn ang="0">
                      <a:pos x="40" y="30"/>
                    </a:cxn>
                    <a:cxn ang="0">
                      <a:pos x="36" y="36"/>
                    </a:cxn>
                    <a:cxn ang="0">
                      <a:pos x="30" y="39"/>
                    </a:cxn>
                    <a:cxn ang="0">
                      <a:pos x="23" y="41"/>
                    </a:cxn>
                    <a:cxn ang="0">
                      <a:pos x="17" y="39"/>
                    </a:cxn>
                    <a:cxn ang="0">
                      <a:pos x="12" y="36"/>
                    </a:cxn>
                    <a:cxn ang="0">
                      <a:pos x="6" y="30"/>
                    </a:cxn>
                    <a:cxn ang="0">
                      <a:pos x="6" y="22"/>
                    </a:cxn>
                    <a:cxn ang="0">
                      <a:pos x="6" y="15"/>
                    </a:cxn>
                    <a:cxn ang="0">
                      <a:pos x="12" y="9"/>
                    </a:cxn>
                    <a:cxn ang="0">
                      <a:pos x="17" y="5"/>
                    </a:cxn>
                    <a:cxn ang="0">
                      <a:pos x="23" y="3"/>
                    </a:cxn>
                    <a:cxn ang="0">
                      <a:pos x="30" y="5"/>
                    </a:cxn>
                    <a:cxn ang="0">
                      <a:pos x="36" y="9"/>
                    </a:cxn>
                    <a:cxn ang="0">
                      <a:pos x="40" y="15"/>
                    </a:cxn>
                    <a:cxn ang="0">
                      <a:pos x="42" y="22"/>
                    </a:cxn>
                  </a:cxnLst>
                  <a:rect l="0" t="0" r="r" b="b"/>
                  <a:pathLst>
                    <a:path w="46" h="45">
                      <a:moveTo>
                        <a:pt x="46" y="22"/>
                      </a:moveTo>
                      <a:lnTo>
                        <a:pt x="46" y="13"/>
                      </a:lnTo>
                      <a:lnTo>
                        <a:pt x="40" y="5"/>
                      </a:lnTo>
                      <a:lnTo>
                        <a:pt x="32" y="2"/>
                      </a:lnTo>
                      <a:lnTo>
                        <a:pt x="23" y="0"/>
                      </a:lnTo>
                      <a:lnTo>
                        <a:pt x="15" y="2"/>
                      </a:lnTo>
                      <a:lnTo>
                        <a:pt x="8" y="5"/>
                      </a:lnTo>
                      <a:lnTo>
                        <a:pt x="2" y="13"/>
                      </a:lnTo>
                      <a:lnTo>
                        <a:pt x="0" y="22"/>
                      </a:lnTo>
                      <a:lnTo>
                        <a:pt x="2" y="32"/>
                      </a:lnTo>
                      <a:lnTo>
                        <a:pt x="8" y="38"/>
                      </a:lnTo>
                      <a:lnTo>
                        <a:pt x="15" y="43"/>
                      </a:lnTo>
                      <a:lnTo>
                        <a:pt x="23" y="45"/>
                      </a:lnTo>
                      <a:lnTo>
                        <a:pt x="32" y="43"/>
                      </a:lnTo>
                      <a:lnTo>
                        <a:pt x="40" y="38"/>
                      </a:lnTo>
                      <a:lnTo>
                        <a:pt x="46" y="32"/>
                      </a:lnTo>
                      <a:lnTo>
                        <a:pt x="46" y="22"/>
                      </a:lnTo>
                      <a:close/>
                      <a:moveTo>
                        <a:pt x="42" y="22"/>
                      </a:moveTo>
                      <a:lnTo>
                        <a:pt x="40" y="30"/>
                      </a:lnTo>
                      <a:lnTo>
                        <a:pt x="36" y="36"/>
                      </a:lnTo>
                      <a:lnTo>
                        <a:pt x="30" y="39"/>
                      </a:lnTo>
                      <a:lnTo>
                        <a:pt x="23" y="41"/>
                      </a:lnTo>
                      <a:lnTo>
                        <a:pt x="17" y="39"/>
                      </a:lnTo>
                      <a:lnTo>
                        <a:pt x="12" y="36"/>
                      </a:lnTo>
                      <a:lnTo>
                        <a:pt x="6" y="30"/>
                      </a:lnTo>
                      <a:lnTo>
                        <a:pt x="6" y="22"/>
                      </a:lnTo>
                      <a:lnTo>
                        <a:pt x="6" y="15"/>
                      </a:lnTo>
                      <a:lnTo>
                        <a:pt x="12" y="9"/>
                      </a:lnTo>
                      <a:lnTo>
                        <a:pt x="17" y="5"/>
                      </a:lnTo>
                      <a:lnTo>
                        <a:pt x="23" y="3"/>
                      </a:lnTo>
                      <a:lnTo>
                        <a:pt x="30" y="5"/>
                      </a:lnTo>
                      <a:lnTo>
                        <a:pt x="36" y="9"/>
                      </a:lnTo>
                      <a:lnTo>
                        <a:pt x="40" y="15"/>
                      </a:lnTo>
                      <a:lnTo>
                        <a:pt x="42" y="22"/>
                      </a:lnTo>
                      <a:close/>
                    </a:path>
                  </a:pathLst>
                </a:custGeom>
                <a:solidFill>
                  <a:srgbClr val="F9FAF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887" name="Freeform 751"/>
                <p:cNvSpPr>
                  <a:spLocks noEditPoints="1"/>
                </p:cNvSpPr>
                <p:nvPr/>
              </p:nvSpPr>
              <p:spPr bwMode="auto">
                <a:xfrm>
                  <a:off x="1817" y="2252"/>
                  <a:ext cx="42" cy="41"/>
                </a:xfrm>
                <a:custGeom>
                  <a:avLst/>
                  <a:gdLst/>
                  <a:ahLst/>
                  <a:cxnLst>
                    <a:cxn ang="0">
                      <a:pos x="42" y="20"/>
                    </a:cxn>
                    <a:cxn ang="0">
                      <a:pos x="40" y="13"/>
                    </a:cxn>
                    <a:cxn ang="0">
                      <a:pos x="36" y="5"/>
                    </a:cxn>
                    <a:cxn ang="0">
                      <a:pos x="30" y="1"/>
                    </a:cxn>
                    <a:cxn ang="0">
                      <a:pos x="21" y="0"/>
                    </a:cxn>
                    <a:cxn ang="0">
                      <a:pos x="13" y="1"/>
                    </a:cxn>
                    <a:cxn ang="0">
                      <a:pos x="8" y="5"/>
                    </a:cxn>
                    <a:cxn ang="0">
                      <a:pos x="2" y="13"/>
                    </a:cxn>
                    <a:cxn ang="0">
                      <a:pos x="0" y="20"/>
                    </a:cxn>
                    <a:cxn ang="0">
                      <a:pos x="2" y="28"/>
                    </a:cxn>
                    <a:cxn ang="0">
                      <a:pos x="8" y="36"/>
                    </a:cxn>
                    <a:cxn ang="0">
                      <a:pos x="13" y="39"/>
                    </a:cxn>
                    <a:cxn ang="0">
                      <a:pos x="21" y="41"/>
                    </a:cxn>
                    <a:cxn ang="0">
                      <a:pos x="30" y="39"/>
                    </a:cxn>
                    <a:cxn ang="0">
                      <a:pos x="36" y="36"/>
                    </a:cxn>
                    <a:cxn ang="0">
                      <a:pos x="40" y="28"/>
                    </a:cxn>
                    <a:cxn ang="0">
                      <a:pos x="42" y="20"/>
                    </a:cxn>
                    <a:cxn ang="0">
                      <a:pos x="38" y="20"/>
                    </a:cxn>
                    <a:cxn ang="0">
                      <a:pos x="36" y="26"/>
                    </a:cxn>
                    <a:cxn ang="0">
                      <a:pos x="32" y="32"/>
                    </a:cxn>
                    <a:cxn ang="0">
                      <a:pos x="28" y="36"/>
                    </a:cxn>
                    <a:cxn ang="0">
                      <a:pos x="21" y="36"/>
                    </a:cxn>
                    <a:cxn ang="0">
                      <a:pos x="15" y="36"/>
                    </a:cxn>
                    <a:cxn ang="0">
                      <a:pos x="10" y="32"/>
                    </a:cxn>
                    <a:cxn ang="0">
                      <a:pos x="8" y="26"/>
                    </a:cxn>
                    <a:cxn ang="0">
                      <a:pos x="6" y="20"/>
                    </a:cxn>
                    <a:cxn ang="0">
                      <a:pos x="8" y="15"/>
                    </a:cxn>
                    <a:cxn ang="0">
                      <a:pos x="10" y="9"/>
                    </a:cxn>
                    <a:cxn ang="0">
                      <a:pos x="15" y="5"/>
                    </a:cxn>
                    <a:cxn ang="0">
                      <a:pos x="21" y="3"/>
                    </a:cxn>
                    <a:cxn ang="0">
                      <a:pos x="28" y="5"/>
                    </a:cxn>
                    <a:cxn ang="0">
                      <a:pos x="32" y="9"/>
                    </a:cxn>
                    <a:cxn ang="0">
                      <a:pos x="36" y="15"/>
                    </a:cxn>
                    <a:cxn ang="0">
                      <a:pos x="38" y="20"/>
                    </a:cxn>
                  </a:cxnLst>
                  <a:rect l="0" t="0" r="r" b="b"/>
                  <a:pathLst>
                    <a:path w="42" h="41">
                      <a:moveTo>
                        <a:pt x="42" y="20"/>
                      </a:moveTo>
                      <a:lnTo>
                        <a:pt x="40" y="13"/>
                      </a:lnTo>
                      <a:lnTo>
                        <a:pt x="36" y="5"/>
                      </a:lnTo>
                      <a:lnTo>
                        <a:pt x="30" y="1"/>
                      </a:lnTo>
                      <a:lnTo>
                        <a:pt x="21" y="0"/>
                      </a:lnTo>
                      <a:lnTo>
                        <a:pt x="13" y="1"/>
                      </a:lnTo>
                      <a:lnTo>
                        <a:pt x="8" y="5"/>
                      </a:lnTo>
                      <a:lnTo>
                        <a:pt x="2" y="13"/>
                      </a:lnTo>
                      <a:lnTo>
                        <a:pt x="0" y="20"/>
                      </a:lnTo>
                      <a:lnTo>
                        <a:pt x="2" y="28"/>
                      </a:lnTo>
                      <a:lnTo>
                        <a:pt x="8" y="36"/>
                      </a:lnTo>
                      <a:lnTo>
                        <a:pt x="13" y="39"/>
                      </a:lnTo>
                      <a:lnTo>
                        <a:pt x="21" y="41"/>
                      </a:lnTo>
                      <a:lnTo>
                        <a:pt x="30" y="39"/>
                      </a:lnTo>
                      <a:lnTo>
                        <a:pt x="36" y="36"/>
                      </a:lnTo>
                      <a:lnTo>
                        <a:pt x="40" y="28"/>
                      </a:lnTo>
                      <a:lnTo>
                        <a:pt x="42" y="20"/>
                      </a:lnTo>
                      <a:close/>
                      <a:moveTo>
                        <a:pt x="38" y="20"/>
                      </a:moveTo>
                      <a:lnTo>
                        <a:pt x="36" y="26"/>
                      </a:lnTo>
                      <a:lnTo>
                        <a:pt x="32" y="32"/>
                      </a:lnTo>
                      <a:lnTo>
                        <a:pt x="28" y="36"/>
                      </a:lnTo>
                      <a:lnTo>
                        <a:pt x="21" y="36"/>
                      </a:lnTo>
                      <a:lnTo>
                        <a:pt x="15" y="36"/>
                      </a:lnTo>
                      <a:lnTo>
                        <a:pt x="10" y="32"/>
                      </a:lnTo>
                      <a:lnTo>
                        <a:pt x="8" y="26"/>
                      </a:lnTo>
                      <a:lnTo>
                        <a:pt x="6" y="20"/>
                      </a:lnTo>
                      <a:lnTo>
                        <a:pt x="8" y="15"/>
                      </a:lnTo>
                      <a:lnTo>
                        <a:pt x="10" y="9"/>
                      </a:lnTo>
                      <a:lnTo>
                        <a:pt x="15" y="5"/>
                      </a:lnTo>
                      <a:lnTo>
                        <a:pt x="21" y="3"/>
                      </a:lnTo>
                      <a:lnTo>
                        <a:pt x="28" y="5"/>
                      </a:lnTo>
                      <a:lnTo>
                        <a:pt x="32" y="9"/>
                      </a:lnTo>
                      <a:lnTo>
                        <a:pt x="36" y="15"/>
                      </a:lnTo>
                      <a:lnTo>
                        <a:pt x="38" y="20"/>
                      </a:lnTo>
                      <a:close/>
                    </a:path>
                  </a:pathLst>
                </a:custGeom>
                <a:solidFill>
                  <a:srgbClr val="FBFAF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888" name="Freeform 752"/>
                <p:cNvSpPr>
                  <a:spLocks noEditPoints="1"/>
                </p:cNvSpPr>
                <p:nvPr/>
              </p:nvSpPr>
              <p:spPr bwMode="auto">
                <a:xfrm>
                  <a:off x="1821" y="2253"/>
                  <a:ext cx="36" cy="38"/>
                </a:xfrm>
                <a:custGeom>
                  <a:avLst/>
                  <a:gdLst/>
                  <a:ahLst/>
                  <a:cxnLst>
                    <a:cxn ang="0">
                      <a:pos x="36" y="19"/>
                    </a:cxn>
                    <a:cxn ang="0">
                      <a:pos x="34" y="12"/>
                    </a:cxn>
                    <a:cxn ang="0">
                      <a:pos x="30" y="6"/>
                    </a:cxn>
                    <a:cxn ang="0">
                      <a:pos x="24" y="2"/>
                    </a:cxn>
                    <a:cxn ang="0">
                      <a:pos x="17" y="0"/>
                    </a:cxn>
                    <a:cxn ang="0">
                      <a:pos x="11" y="2"/>
                    </a:cxn>
                    <a:cxn ang="0">
                      <a:pos x="6" y="6"/>
                    </a:cxn>
                    <a:cxn ang="0">
                      <a:pos x="0" y="12"/>
                    </a:cxn>
                    <a:cxn ang="0">
                      <a:pos x="0" y="19"/>
                    </a:cxn>
                    <a:cxn ang="0">
                      <a:pos x="0" y="27"/>
                    </a:cxn>
                    <a:cxn ang="0">
                      <a:pos x="6" y="33"/>
                    </a:cxn>
                    <a:cxn ang="0">
                      <a:pos x="11" y="36"/>
                    </a:cxn>
                    <a:cxn ang="0">
                      <a:pos x="17" y="38"/>
                    </a:cxn>
                    <a:cxn ang="0">
                      <a:pos x="24" y="36"/>
                    </a:cxn>
                    <a:cxn ang="0">
                      <a:pos x="30" y="33"/>
                    </a:cxn>
                    <a:cxn ang="0">
                      <a:pos x="34" y="27"/>
                    </a:cxn>
                    <a:cxn ang="0">
                      <a:pos x="36" y="19"/>
                    </a:cxn>
                    <a:cxn ang="0">
                      <a:pos x="32" y="19"/>
                    </a:cxn>
                    <a:cxn ang="0">
                      <a:pos x="30" y="25"/>
                    </a:cxn>
                    <a:cxn ang="0">
                      <a:pos x="26" y="29"/>
                    </a:cxn>
                    <a:cxn ang="0">
                      <a:pos x="23" y="33"/>
                    </a:cxn>
                    <a:cxn ang="0">
                      <a:pos x="17" y="33"/>
                    </a:cxn>
                    <a:cxn ang="0">
                      <a:pos x="13" y="33"/>
                    </a:cxn>
                    <a:cxn ang="0">
                      <a:pos x="7" y="29"/>
                    </a:cxn>
                    <a:cxn ang="0">
                      <a:pos x="6" y="25"/>
                    </a:cxn>
                    <a:cxn ang="0">
                      <a:pos x="4" y="19"/>
                    </a:cxn>
                    <a:cxn ang="0">
                      <a:pos x="6" y="14"/>
                    </a:cxn>
                    <a:cxn ang="0">
                      <a:pos x="7" y="10"/>
                    </a:cxn>
                    <a:cxn ang="0">
                      <a:pos x="13" y="6"/>
                    </a:cxn>
                    <a:cxn ang="0">
                      <a:pos x="17" y="6"/>
                    </a:cxn>
                    <a:cxn ang="0">
                      <a:pos x="23" y="6"/>
                    </a:cxn>
                    <a:cxn ang="0">
                      <a:pos x="26" y="10"/>
                    </a:cxn>
                    <a:cxn ang="0">
                      <a:pos x="30" y="14"/>
                    </a:cxn>
                    <a:cxn ang="0">
                      <a:pos x="32" y="19"/>
                    </a:cxn>
                  </a:cxnLst>
                  <a:rect l="0" t="0" r="r" b="b"/>
                  <a:pathLst>
                    <a:path w="36" h="38">
                      <a:moveTo>
                        <a:pt x="36" y="19"/>
                      </a:moveTo>
                      <a:lnTo>
                        <a:pt x="34" y="12"/>
                      </a:lnTo>
                      <a:lnTo>
                        <a:pt x="30" y="6"/>
                      </a:lnTo>
                      <a:lnTo>
                        <a:pt x="24" y="2"/>
                      </a:lnTo>
                      <a:lnTo>
                        <a:pt x="17" y="0"/>
                      </a:lnTo>
                      <a:lnTo>
                        <a:pt x="11" y="2"/>
                      </a:lnTo>
                      <a:lnTo>
                        <a:pt x="6" y="6"/>
                      </a:lnTo>
                      <a:lnTo>
                        <a:pt x="0" y="12"/>
                      </a:lnTo>
                      <a:lnTo>
                        <a:pt x="0" y="19"/>
                      </a:lnTo>
                      <a:lnTo>
                        <a:pt x="0" y="27"/>
                      </a:lnTo>
                      <a:lnTo>
                        <a:pt x="6" y="33"/>
                      </a:lnTo>
                      <a:lnTo>
                        <a:pt x="11" y="36"/>
                      </a:lnTo>
                      <a:lnTo>
                        <a:pt x="17" y="38"/>
                      </a:lnTo>
                      <a:lnTo>
                        <a:pt x="24" y="36"/>
                      </a:lnTo>
                      <a:lnTo>
                        <a:pt x="30" y="33"/>
                      </a:lnTo>
                      <a:lnTo>
                        <a:pt x="34" y="27"/>
                      </a:lnTo>
                      <a:lnTo>
                        <a:pt x="36" y="19"/>
                      </a:lnTo>
                      <a:close/>
                      <a:moveTo>
                        <a:pt x="32" y="19"/>
                      </a:moveTo>
                      <a:lnTo>
                        <a:pt x="30" y="25"/>
                      </a:lnTo>
                      <a:lnTo>
                        <a:pt x="26" y="29"/>
                      </a:lnTo>
                      <a:lnTo>
                        <a:pt x="23" y="33"/>
                      </a:lnTo>
                      <a:lnTo>
                        <a:pt x="17" y="33"/>
                      </a:lnTo>
                      <a:lnTo>
                        <a:pt x="13" y="33"/>
                      </a:lnTo>
                      <a:lnTo>
                        <a:pt x="7" y="29"/>
                      </a:lnTo>
                      <a:lnTo>
                        <a:pt x="6" y="25"/>
                      </a:lnTo>
                      <a:lnTo>
                        <a:pt x="4" y="19"/>
                      </a:lnTo>
                      <a:lnTo>
                        <a:pt x="6" y="14"/>
                      </a:lnTo>
                      <a:lnTo>
                        <a:pt x="7" y="10"/>
                      </a:lnTo>
                      <a:lnTo>
                        <a:pt x="13" y="6"/>
                      </a:lnTo>
                      <a:lnTo>
                        <a:pt x="17" y="6"/>
                      </a:lnTo>
                      <a:lnTo>
                        <a:pt x="23" y="6"/>
                      </a:lnTo>
                      <a:lnTo>
                        <a:pt x="26" y="10"/>
                      </a:lnTo>
                      <a:lnTo>
                        <a:pt x="30" y="14"/>
                      </a:lnTo>
                      <a:lnTo>
                        <a:pt x="32" y="19"/>
                      </a:lnTo>
                      <a:close/>
                    </a:path>
                  </a:pathLst>
                </a:custGeom>
                <a:solidFill>
                  <a:srgbClr val="FBFBF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889" name="Freeform 753"/>
                <p:cNvSpPr>
                  <a:spLocks noEditPoints="1"/>
                </p:cNvSpPr>
                <p:nvPr/>
              </p:nvSpPr>
              <p:spPr bwMode="auto">
                <a:xfrm>
                  <a:off x="1823" y="2255"/>
                  <a:ext cx="32" cy="33"/>
                </a:xfrm>
                <a:custGeom>
                  <a:avLst/>
                  <a:gdLst/>
                  <a:ahLst/>
                  <a:cxnLst>
                    <a:cxn ang="0">
                      <a:pos x="32" y="17"/>
                    </a:cxn>
                    <a:cxn ang="0">
                      <a:pos x="30" y="12"/>
                    </a:cxn>
                    <a:cxn ang="0">
                      <a:pos x="26" y="6"/>
                    </a:cxn>
                    <a:cxn ang="0">
                      <a:pos x="22" y="2"/>
                    </a:cxn>
                    <a:cxn ang="0">
                      <a:pos x="15" y="0"/>
                    </a:cxn>
                    <a:cxn ang="0">
                      <a:pos x="9" y="2"/>
                    </a:cxn>
                    <a:cxn ang="0">
                      <a:pos x="4" y="6"/>
                    </a:cxn>
                    <a:cxn ang="0">
                      <a:pos x="2" y="12"/>
                    </a:cxn>
                    <a:cxn ang="0">
                      <a:pos x="0" y="17"/>
                    </a:cxn>
                    <a:cxn ang="0">
                      <a:pos x="2" y="23"/>
                    </a:cxn>
                    <a:cxn ang="0">
                      <a:pos x="4" y="29"/>
                    </a:cxn>
                    <a:cxn ang="0">
                      <a:pos x="9" y="33"/>
                    </a:cxn>
                    <a:cxn ang="0">
                      <a:pos x="15" y="33"/>
                    </a:cxn>
                    <a:cxn ang="0">
                      <a:pos x="22" y="33"/>
                    </a:cxn>
                    <a:cxn ang="0">
                      <a:pos x="26" y="29"/>
                    </a:cxn>
                    <a:cxn ang="0">
                      <a:pos x="30" y="23"/>
                    </a:cxn>
                    <a:cxn ang="0">
                      <a:pos x="32" y="17"/>
                    </a:cxn>
                    <a:cxn ang="0">
                      <a:pos x="26" y="17"/>
                    </a:cxn>
                    <a:cxn ang="0">
                      <a:pos x="26" y="21"/>
                    </a:cxn>
                    <a:cxn ang="0">
                      <a:pos x="24" y="25"/>
                    </a:cxn>
                    <a:cxn ang="0">
                      <a:pos x="21" y="27"/>
                    </a:cxn>
                    <a:cxn ang="0">
                      <a:pos x="15" y="29"/>
                    </a:cxn>
                    <a:cxn ang="0">
                      <a:pos x="11" y="27"/>
                    </a:cxn>
                    <a:cxn ang="0">
                      <a:pos x="7" y="25"/>
                    </a:cxn>
                    <a:cxn ang="0">
                      <a:pos x="5" y="21"/>
                    </a:cxn>
                    <a:cxn ang="0">
                      <a:pos x="4" y="17"/>
                    </a:cxn>
                    <a:cxn ang="0">
                      <a:pos x="5" y="12"/>
                    </a:cxn>
                    <a:cxn ang="0">
                      <a:pos x="7" y="10"/>
                    </a:cxn>
                    <a:cxn ang="0">
                      <a:pos x="11" y="6"/>
                    </a:cxn>
                    <a:cxn ang="0">
                      <a:pos x="15" y="6"/>
                    </a:cxn>
                    <a:cxn ang="0">
                      <a:pos x="21" y="6"/>
                    </a:cxn>
                    <a:cxn ang="0">
                      <a:pos x="24" y="10"/>
                    </a:cxn>
                    <a:cxn ang="0">
                      <a:pos x="26" y="12"/>
                    </a:cxn>
                    <a:cxn ang="0">
                      <a:pos x="26" y="17"/>
                    </a:cxn>
                  </a:cxnLst>
                  <a:rect l="0" t="0" r="r" b="b"/>
                  <a:pathLst>
                    <a:path w="32" h="33">
                      <a:moveTo>
                        <a:pt x="32" y="17"/>
                      </a:moveTo>
                      <a:lnTo>
                        <a:pt x="30" y="12"/>
                      </a:lnTo>
                      <a:lnTo>
                        <a:pt x="26" y="6"/>
                      </a:lnTo>
                      <a:lnTo>
                        <a:pt x="22" y="2"/>
                      </a:lnTo>
                      <a:lnTo>
                        <a:pt x="15" y="0"/>
                      </a:lnTo>
                      <a:lnTo>
                        <a:pt x="9" y="2"/>
                      </a:lnTo>
                      <a:lnTo>
                        <a:pt x="4" y="6"/>
                      </a:lnTo>
                      <a:lnTo>
                        <a:pt x="2" y="12"/>
                      </a:lnTo>
                      <a:lnTo>
                        <a:pt x="0" y="17"/>
                      </a:lnTo>
                      <a:lnTo>
                        <a:pt x="2" y="23"/>
                      </a:lnTo>
                      <a:lnTo>
                        <a:pt x="4" y="29"/>
                      </a:lnTo>
                      <a:lnTo>
                        <a:pt x="9" y="33"/>
                      </a:lnTo>
                      <a:lnTo>
                        <a:pt x="15" y="33"/>
                      </a:lnTo>
                      <a:lnTo>
                        <a:pt x="22" y="33"/>
                      </a:lnTo>
                      <a:lnTo>
                        <a:pt x="26" y="29"/>
                      </a:lnTo>
                      <a:lnTo>
                        <a:pt x="30" y="23"/>
                      </a:lnTo>
                      <a:lnTo>
                        <a:pt x="32" y="17"/>
                      </a:lnTo>
                      <a:close/>
                      <a:moveTo>
                        <a:pt x="26" y="17"/>
                      </a:moveTo>
                      <a:lnTo>
                        <a:pt x="26" y="21"/>
                      </a:lnTo>
                      <a:lnTo>
                        <a:pt x="24" y="25"/>
                      </a:lnTo>
                      <a:lnTo>
                        <a:pt x="21" y="27"/>
                      </a:lnTo>
                      <a:lnTo>
                        <a:pt x="15" y="29"/>
                      </a:lnTo>
                      <a:lnTo>
                        <a:pt x="11" y="27"/>
                      </a:lnTo>
                      <a:lnTo>
                        <a:pt x="7" y="25"/>
                      </a:lnTo>
                      <a:lnTo>
                        <a:pt x="5" y="21"/>
                      </a:lnTo>
                      <a:lnTo>
                        <a:pt x="4" y="17"/>
                      </a:lnTo>
                      <a:lnTo>
                        <a:pt x="5" y="12"/>
                      </a:lnTo>
                      <a:lnTo>
                        <a:pt x="7" y="10"/>
                      </a:lnTo>
                      <a:lnTo>
                        <a:pt x="11" y="6"/>
                      </a:lnTo>
                      <a:lnTo>
                        <a:pt x="15" y="6"/>
                      </a:lnTo>
                      <a:lnTo>
                        <a:pt x="21" y="6"/>
                      </a:lnTo>
                      <a:lnTo>
                        <a:pt x="24" y="10"/>
                      </a:lnTo>
                      <a:lnTo>
                        <a:pt x="26" y="12"/>
                      </a:lnTo>
                      <a:lnTo>
                        <a:pt x="26" y="17"/>
                      </a:lnTo>
                      <a:close/>
                    </a:path>
                  </a:pathLst>
                </a:custGeom>
                <a:solidFill>
                  <a:srgbClr val="FBFBF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890" name="Freeform 754"/>
                <p:cNvSpPr>
                  <a:spLocks noEditPoints="1"/>
                </p:cNvSpPr>
                <p:nvPr/>
              </p:nvSpPr>
              <p:spPr bwMode="auto">
                <a:xfrm>
                  <a:off x="1825" y="2259"/>
                  <a:ext cx="28" cy="27"/>
                </a:xfrm>
                <a:custGeom>
                  <a:avLst/>
                  <a:gdLst/>
                  <a:ahLst/>
                  <a:cxnLst>
                    <a:cxn ang="0">
                      <a:pos x="28" y="13"/>
                    </a:cxn>
                    <a:cxn ang="0">
                      <a:pos x="26" y="8"/>
                    </a:cxn>
                    <a:cxn ang="0">
                      <a:pos x="22" y="4"/>
                    </a:cxn>
                    <a:cxn ang="0">
                      <a:pos x="19" y="0"/>
                    </a:cxn>
                    <a:cxn ang="0">
                      <a:pos x="13" y="0"/>
                    </a:cxn>
                    <a:cxn ang="0">
                      <a:pos x="9" y="0"/>
                    </a:cxn>
                    <a:cxn ang="0">
                      <a:pos x="3" y="4"/>
                    </a:cxn>
                    <a:cxn ang="0">
                      <a:pos x="2" y="8"/>
                    </a:cxn>
                    <a:cxn ang="0">
                      <a:pos x="0" y="13"/>
                    </a:cxn>
                    <a:cxn ang="0">
                      <a:pos x="2" y="19"/>
                    </a:cxn>
                    <a:cxn ang="0">
                      <a:pos x="3" y="23"/>
                    </a:cxn>
                    <a:cxn ang="0">
                      <a:pos x="9" y="27"/>
                    </a:cxn>
                    <a:cxn ang="0">
                      <a:pos x="13" y="27"/>
                    </a:cxn>
                    <a:cxn ang="0">
                      <a:pos x="19" y="27"/>
                    </a:cxn>
                    <a:cxn ang="0">
                      <a:pos x="22" y="23"/>
                    </a:cxn>
                    <a:cxn ang="0">
                      <a:pos x="26" y="19"/>
                    </a:cxn>
                    <a:cxn ang="0">
                      <a:pos x="28" y="13"/>
                    </a:cxn>
                    <a:cxn ang="0">
                      <a:pos x="22" y="13"/>
                    </a:cxn>
                    <a:cxn ang="0">
                      <a:pos x="22" y="17"/>
                    </a:cxn>
                    <a:cxn ang="0">
                      <a:pos x="20" y="19"/>
                    </a:cxn>
                    <a:cxn ang="0">
                      <a:pos x="17" y="21"/>
                    </a:cxn>
                    <a:cxn ang="0">
                      <a:pos x="13" y="23"/>
                    </a:cxn>
                    <a:cxn ang="0">
                      <a:pos x="9" y="21"/>
                    </a:cxn>
                    <a:cxn ang="0">
                      <a:pos x="7" y="19"/>
                    </a:cxn>
                    <a:cxn ang="0">
                      <a:pos x="5" y="17"/>
                    </a:cxn>
                    <a:cxn ang="0">
                      <a:pos x="5" y="13"/>
                    </a:cxn>
                    <a:cxn ang="0">
                      <a:pos x="5" y="10"/>
                    </a:cxn>
                    <a:cxn ang="0">
                      <a:pos x="7" y="6"/>
                    </a:cxn>
                    <a:cxn ang="0">
                      <a:pos x="9" y="4"/>
                    </a:cxn>
                    <a:cxn ang="0">
                      <a:pos x="13" y="4"/>
                    </a:cxn>
                    <a:cxn ang="0">
                      <a:pos x="17" y="4"/>
                    </a:cxn>
                    <a:cxn ang="0">
                      <a:pos x="20" y="6"/>
                    </a:cxn>
                    <a:cxn ang="0">
                      <a:pos x="22" y="10"/>
                    </a:cxn>
                    <a:cxn ang="0">
                      <a:pos x="22" y="13"/>
                    </a:cxn>
                  </a:cxnLst>
                  <a:rect l="0" t="0" r="r" b="b"/>
                  <a:pathLst>
                    <a:path w="28" h="27">
                      <a:moveTo>
                        <a:pt x="28" y="13"/>
                      </a:moveTo>
                      <a:lnTo>
                        <a:pt x="26" y="8"/>
                      </a:lnTo>
                      <a:lnTo>
                        <a:pt x="22" y="4"/>
                      </a:lnTo>
                      <a:lnTo>
                        <a:pt x="19" y="0"/>
                      </a:lnTo>
                      <a:lnTo>
                        <a:pt x="13" y="0"/>
                      </a:lnTo>
                      <a:lnTo>
                        <a:pt x="9" y="0"/>
                      </a:lnTo>
                      <a:lnTo>
                        <a:pt x="3" y="4"/>
                      </a:lnTo>
                      <a:lnTo>
                        <a:pt x="2" y="8"/>
                      </a:lnTo>
                      <a:lnTo>
                        <a:pt x="0" y="13"/>
                      </a:lnTo>
                      <a:lnTo>
                        <a:pt x="2" y="19"/>
                      </a:lnTo>
                      <a:lnTo>
                        <a:pt x="3" y="23"/>
                      </a:lnTo>
                      <a:lnTo>
                        <a:pt x="9" y="27"/>
                      </a:lnTo>
                      <a:lnTo>
                        <a:pt x="13" y="27"/>
                      </a:lnTo>
                      <a:lnTo>
                        <a:pt x="19" y="27"/>
                      </a:lnTo>
                      <a:lnTo>
                        <a:pt x="22" y="23"/>
                      </a:lnTo>
                      <a:lnTo>
                        <a:pt x="26" y="19"/>
                      </a:lnTo>
                      <a:lnTo>
                        <a:pt x="28" y="13"/>
                      </a:lnTo>
                      <a:close/>
                      <a:moveTo>
                        <a:pt x="22" y="13"/>
                      </a:moveTo>
                      <a:lnTo>
                        <a:pt x="22" y="17"/>
                      </a:lnTo>
                      <a:lnTo>
                        <a:pt x="20" y="19"/>
                      </a:lnTo>
                      <a:lnTo>
                        <a:pt x="17" y="21"/>
                      </a:lnTo>
                      <a:lnTo>
                        <a:pt x="13" y="23"/>
                      </a:lnTo>
                      <a:lnTo>
                        <a:pt x="9" y="21"/>
                      </a:lnTo>
                      <a:lnTo>
                        <a:pt x="7" y="19"/>
                      </a:lnTo>
                      <a:lnTo>
                        <a:pt x="5" y="17"/>
                      </a:lnTo>
                      <a:lnTo>
                        <a:pt x="5" y="13"/>
                      </a:lnTo>
                      <a:lnTo>
                        <a:pt x="5" y="10"/>
                      </a:lnTo>
                      <a:lnTo>
                        <a:pt x="7" y="6"/>
                      </a:lnTo>
                      <a:lnTo>
                        <a:pt x="9" y="4"/>
                      </a:lnTo>
                      <a:lnTo>
                        <a:pt x="13" y="4"/>
                      </a:lnTo>
                      <a:lnTo>
                        <a:pt x="17" y="4"/>
                      </a:lnTo>
                      <a:lnTo>
                        <a:pt x="20" y="6"/>
                      </a:lnTo>
                      <a:lnTo>
                        <a:pt x="22" y="10"/>
                      </a:lnTo>
                      <a:lnTo>
                        <a:pt x="22" y="13"/>
                      </a:lnTo>
                      <a:close/>
                    </a:path>
                  </a:pathLst>
                </a:custGeom>
                <a:solidFill>
                  <a:srgbClr val="FCFCF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891" name="Freeform 755"/>
                <p:cNvSpPr>
                  <a:spLocks noEditPoints="1"/>
                </p:cNvSpPr>
                <p:nvPr/>
              </p:nvSpPr>
              <p:spPr bwMode="auto">
                <a:xfrm>
                  <a:off x="1827" y="2261"/>
                  <a:ext cx="22" cy="23"/>
                </a:xfrm>
                <a:custGeom>
                  <a:avLst/>
                  <a:gdLst/>
                  <a:ahLst/>
                  <a:cxnLst>
                    <a:cxn ang="0">
                      <a:pos x="22" y="11"/>
                    </a:cxn>
                    <a:cxn ang="0">
                      <a:pos x="22" y="6"/>
                    </a:cxn>
                    <a:cxn ang="0">
                      <a:pos x="20" y="4"/>
                    </a:cxn>
                    <a:cxn ang="0">
                      <a:pos x="17" y="0"/>
                    </a:cxn>
                    <a:cxn ang="0">
                      <a:pos x="11" y="0"/>
                    </a:cxn>
                    <a:cxn ang="0">
                      <a:pos x="7" y="0"/>
                    </a:cxn>
                    <a:cxn ang="0">
                      <a:pos x="3" y="4"/>
                    </a:cxn>
                    <a:cxn ang="0">
                      <a:pos x="1" y="6"/>
                    </a:cxn>
                    <a:cxn ang="0">
                      <a:pos x="0" y="11"/>
                    </a:cxn>
                    <a:cxn ang="0">
                      <a:pos x="1" y="15"/>
                    </a:cxn>
                    <a:cxn ang="0">
                      <a:pos x="3" y="19"/>
                    </a:cxn>
                    <a:cxn ang="0">
                      <a:pos x="7" y="21"/>
                    </a:cxn>
                    <a:cxn ang="0">
                      <a:pos x="11" y="23"/>
                    </a:cxn>
                    <a:cxn ang="0">
                      <a:pos x="17" y="21"/>
                    </a:cxn>
                    <a:cxn ang="0">
                      <a:pos x="20" y="19"/>
                    </a:cxn>
                    <a:cxn ang="0">
                      <a:pos x="22" y="15"/>
                    </a:cxn>
                    <a:cxn ang="0">
                      <a:pos x="22" y="11"/>
                    </a:cxn>
                    <a:cxn ang="0">
                      <a:pos x="18" y="11"/>
                    </a:cxn>
                    <a:cxn ang="0">
                      <a:pos x="18" y="13"/>
                    </a:cxn>
                    <a:cxn ang="0">
                      <a:pos x="17" y="15"/>
                    </a:cxn>
                    <a:cxn ang="0">
                      <a:pos x="15" y="17"/>
                    </a:cxn>
                    <a:cxn ang="0">
                      <a:pos x="11" y="17"/>
                    </a:cxn>
                    <a:cxn ang="0">
                      <a:pos x="9" y="17"/>
                    </a:cxn>
                    <a:cxn ang="0">
                      <a:pos x="7" y="15"/>
                    </a:cxn>
                    <a:cxn ang="0">
                      <a:pos x="5" y="13"/>
                    </a:cxn>
                    <a:cxn ang="0">
                      <a:pos x="5" y="11"/>
                    </a:cxn>
                    <a:cxn ang="0">
                      <a:pos x="5" y="8"/>
                    </a:cxn>
                    <a:cxn ang="0">
                      <a:pos x="7" y="6"/>
                    </a:cxn>
                    <a:cxn ang="0">
                      <a:pos x="9" y="6"/>
                    </a:cxn>
                    <a:cxn ang="0">
                      <a:pos x="11" y="4"/>
                    </a:cxn>
                    <a:cxn ang="0">
                      <a:pos x="15" y="6"/>
                    </a:cxn>
                    <a:cxn ang="0">
                      <a:pos x="17" y="6"/>
                    </a:cxn>
                    <a:cxn ang="0">
                      <a:pos x="18" y="8"/>
                    </a:cxn>
                    <a:cxn ang="0">
                      <a:pos x="18" y="11"/>
                    </a:cxn>
                  </a:cxnLst>
                  <a:rect l="0" t="0" r="r" b="b"/>
                  <a:pathLst>
                    <a:path w="22" h="23">
                      <a:moveTo>
                        <a:pt x="22" y="11"/>
                      </a:moveTo>
                      <a:lnTo>
                        <a:pt x="22" y="6"/>
                      </a:lnTo>
                      <a:lnTo>
                        <a:pt x="20" y="4"/>
                      </a:lnTo>
                      <a:lnTo>
                        <a:pt x="17" y="0"/>
                      </a:lnTo>
                      <a:lnTo>
                        <a:pt x="11" y="0"/>
                      </a:lnTo>
                      <a:lnTo>
                        <a:pt x="7" y="0"/>
                      </a:lnTo>
                      <a:lnTo>
                        <a:pt x="3" y="4"/>
                      </a:lnTo>
                      <a:lnTo>
                        <a:pt x="1" y="6"/>
                      </a:lnTo>
                      <a:lnTo>
                        <a:pt x="0" y="11"/>
                      </a:lnTo>
                      <a:lnTo>
                        <a:pt x="1" y="15"/>
                      </a:lnTo>
                      <a:lnTo>
                        <a:pt x="3" y="19"/>
                      </a:lnTo>
                      <a:lnTo>
                        <a:pt x="7" y="21"/>
                      </a:lnTo>
                      <a:lnTo>
                        <a:pt x="11" y="23"/>
                      </a:lnTo>
                      <a:lnTo>
                        <a:pt x="17" y="21"/>
                      </a:lnTo>
                      <a:lnTo>
                        <a:pt x="20" y="19"/>
                      </a:lnTo>
                      <a:lnTo>
                        <a:pt x="22" y="15"/>
                      </a:lnTo>
                      <a:lnTo>
                        <a:pt x="22" y="11"/>
                      </a:lnTo>
                      <a:close/>
                      <a:moveTo>
                        <a:pt x="18" y="11"/>
                      </a:moveTo>
                      <a:lnTo>
                        <a:pt x="18" y="13"/>
                      </a:lnTo>
                      <a:lnTo>
                        <a:pt x="17" y="15"/>
                      </a:lnTo>
                      <a:lnTo>
                        <a:pt x="15" y="17"/>
                      </a:lnTo>
                      <a:lnTo>
                        <a:pt x="11" y="17"/>
                      </a:lnTo>
                      <a:lnTo>
                        <a:pt x="9" y="17"/>
                      </a:lnTo>
                      <a:lnTo>
                        <a:pt x="7" y="15"/>
                      </a:lnTo>
                      <a:lnTo>
                        <a:pt x="5" y="13"/>
                      </a:lnTo>
                      <a:lnTo>
                        <a:pt x="5" y="11"/>
                      </a:lnTo>
                      <a:lnTo>
                        <a:pt x="5" y="8"/>
                      </a:lnTo>
                      <a:lnTo>
                        <a:pt x="7" y="6"/>
                      </a:lnTo>
                      <a:lnTo>
                        <a:pt x="9" y="6"/>
                      </a:lnTo>
                      <a:lnTo>
                        <a:pt x="11" y="4"/>
                      </a:lnTo>
                      <a:lnTo>
                        <a:pt x="15" y="6"/>
                      </a:lnTo>
                      <a:lnTo>
                        <a:pt x="17" y="6"/>
                      </a:lnTo>
                      <a:lnTo>
                        <a:pt x="18" y="8"/>
                      </a:lnTo>
                      <a:lnTo>
                        <a:pt x="18" y="11"/>
                      </a:lnTo>
                      <a:close/>
                    </a:path>
                  </a:pathLst>
                </a:custGeom>
                <a:solidFill>
                  <a:srgbClr val="FCFCF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892" name="Freeform 756"/>
                <p:cNvSpPr>
                  <a:spLocks noEditPoints="1"/>
                </p:cNvSpPr>
                <p:nvPr/>
              </p:nvSpPr>
              <p:spPr bwMode="auto">
                <a:xfrm>
                  <a:off x="1830" y="2263"/>
                  <a:ext cx="17" cy="19"/>
                </a:xfrm>
                <a:custGeom>
                  <a:avLst/>
                  <a:gdLst/>
                  <a:ahLst/>
                  <a:cxnLst>
                    <a:cxn ang="0">
                      <a:pos x="17" y="9"/>
                    </a:cxn>
                    <a:cxn ang="0">
                      <a:pos x="17" y="6"/>
                    </a:cxn>
                    <a:cxn ang="0">
                      <a:pos x="15" y="2"/>
                    </a:cxn>
                    <a:cxn ang="0">
                      <a:pos x="12" y="0"/>
                    </a:cxn>
                    <a:cxn ang="0">
                      <a:pos x="8" y="0"/>
                    </a:cxn>
                    <a:cxn ang="0">
                      <a:pos x="4" y="0"/>
                    </a:cxn>
                    <a:cxn ang="0">
                      <a:pos x="2" y="2"/>
                    </a:cxn>
                    <a:cxn ang="0">
                      <a:pos x="0" y="6"/>
                    </a:cxn>
                    <a:cxn ang="0">
                      <a:pos x="0" y="9"/>
                    </a:cxn>
                    <a:cxn ang="0">
                      <a:pos x="0" y="13"/>
                    </a:cxn>
                    <a:cxn ang="0">
                      <a:pos x="2" y="15"/>
                    </a:cxn>
                    <a:cxn ang="0">
                      <a:pos x="4" y="17"/>
                    </a:cxn>
                    <a:cxn ang="0">
                      <a:pos x="8" y="19"/>
                    </a:cxn>
                    <a:cxn ang="0">
                      <a:pos x="12" y="17"/>
                    </a:cxn>
                    <a:cxn ang="0">
                      <a:pos x="15" y="15"/>
                    </a:cxn>
                    <a:cxn ang="0">
                      <a:pos x="17" y="13"/>
                    </a:cxn>
                    <a:cxn ang="0">
                      <a:pos x="17" y="9"/>
                    </a:cxn>
                    <a:cxn ang="0">
                      <a:pos x="14" y="9"/>
                    </a:cxn>
                    <a:cxn ang="0">
                      <a:pos x="12" y="13"/>
                    </a:cxn>
                    <a:cxn ang="0">
                      <a:pos x="8" y="13"/>
                    </a:cxn>
                    <a:cxn ang="0">
                      <a:pos x="6" y="13"/>
                    </a:cxn>
                    <a:cxn ang="0">
                      <a:pos x="4" y="9"/>
                    </a:cxn>
                    <a:cxn ang="0">
                      <a:pos x="6" y="6"/>
                    </a:cxn>
                    <a:cxn ang="0">
                      <a:pos x="8" y="4"/>
                    </a:cxn>
                    <a:cxn ang="0">
                      <a:pos x="12" y="6"/>
                    </a:cxn>
                    <a:cxn ang="0">
                      <a:pos x="14" y="9"/>
                    </a:cxn>
                  </a:cxnLst>
                  <a:rect l="0" t="0" r="r" b="b"/>
                  <a:pathLst>
                    <a:path w="17" h="19">
                      <a:moveTo>
                        <a:pt x="17" y="9"/>
                      </a:moveTo>
                      <a:lnTo>
                        <a:pt x="17" y="6"/>
                      </a:lnTo>
                      <a:lnTo>
                        <a:pt x="15" y="2"/>
                      </a:lnTo>
                      <a:lnTo>
                        <a:pt x="12" y="0"/>
                      </a:lnTo>
                      <a:lnTo>
                        <a:pt x="8" y="0"/>
                      </a:lnTo>
                      <a:lnTo>
                        <a:pt x="4" y="0"/>
                      </a:lnTo>
                      <a:lnTo>
                        <a:pt x="2" y="2"/>
                      </a:lnTo>
                      <a:lnTo>
                        <a:pt x="0" y="6"/>
                      </a:lnTo>
                      <a:lnTo>
                        <a:pt x="0" y="9"/>
                      </a:lnTo>
                      <a:lnTo>
                        <a:pt x="0" y="13"/>
                      </a:lnTo>
                      <a:lnTo>
                        <a:pt x="2" y="15"/>
                      </a:lnTo>
                      <a:lnTo>
                        <a:pt x="4" y="17"/>
                      </a:lnTo>
                      <a:lnTo>
                        <a:pt x="8" y="19"/>
                      </a:lnTo>
                      <a:lnTo>
                        <a:pt x="12" y="17"/>
                      </a:lnTo>
                      <a:lnTo>
                        <a:pt x="15" y="15"/>
                      </a:lnTo>
                      <a:lnTo>
                        <a:pt x="17" y="13"/>
                      </a:lnTo>
                      <a:lnTo>
                        <a:pt x="17" y="9"/>
                      </a:lnTo>
                      <a:close/>
                      <a:moveTo>
                        <a:pt x="14" y="9"/>
                      </a:moveTo>
                      <a:lnTo>
                        <a:pt x="12" y="13"/>
                      </a:lnTo>
                      <a:lnTo>
                        <a:pt x="8" y="13"/>
                      </a:lnTo>
                      <a:lnTo>
                        <a:pt x="6" y="13"/>
                      </a:lnTo>
                      <a:lnTo>
                        <a:pt x="4" y="9"/>
                      </a:lnTo>
                      <a:lnTo>
                        <a:pt x="6" y="6"/>
                      </a:lnTo>
                      <a:lnTo>
                        <a:pt x="8" y="4"/>
                      </a:lnTo>
                      <a:lnTo>
                        <a:pt x="12" y="6"/>
                      </a:lnTo>
                      <a:lnTo>
                        <a:pt x="14" y="9"/>
                      </a:lnTo>
                      <a:close/>
                    </a:path>
                  </a:pathLst>
                </a:custGeom>
                <a:solidFill>
                  <a:srgbClr val="FCFDF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893" name="Freeform 757"/>
                <p:cNvSpPr>
                  <a:spLocks/>
                </p:cNvSpPr>
                <p:nvPr/>
              </p:nvSpPr>
              <p:spPr bwMode="auto">
                <a:xfrm>
                  <a:off x="1832" y="2265"/>
                  <a:ext cx="13" cy="13"/>
                </a:xfrm>
                <a:custGeom>
                  <a:avLst/>
                  <a:gdLst/>
                  <a:ahLst/>
                  <a:cxnLst>
                    <a:cxn ang="0">
                      <a:pos x="13" y="7"/>
                    </a:cxn>
                    <a:cxn ang="0">
                      <a:pos x="13" y="4"/>
                    </a:cxn>
                    <a:cxn ang="0">
                      <a:pos x="12" y="2"/>
                    </a:cxn>
                    <a:cxn ang="0">
                      <a:pos x="10" y="2"/>
                    </a:cxn>
                    <a:cxn ang="0">
                      <a:pos x="6" y="0"/>
                    </a:cxn>
                    <a:cxn ang="0">
                      <a:pos x="4" y="2"/>
                    </a:cxn>
                    <a:cxn ang="0">
                      <a:pos x="2" y="2"/>
                    </a:cxn>
                    <a:cxn ang="0">
                      <a:pos x="0" y="4"/>
                    </a:cxn>
                    <a:cxn ang="0">
                      <a:pos x="0" y="7"/>
                    </a:cxn>
                    <a:cxn ang="0">
                      <a:pos x="0" y="9"/>
                    </a:cxn>
                    <a:cxn ang="0">
                      <a:pos x="2" y="11"/>
                    </a:cxn>
                    <a:cxn ang="0">
                      <a:pos x="4" y="13"/>
                    </a:cxn>
                    <a:cxn ang="0">
                      <a:pos x="6" y="13"/>
                    </a:cxn>
                    <a:cxn ang="0">
                      <a:pos x="10" y="13"/>
                    </a:cxn>
                    <a:cxn ang="0">
                      <a:pos x="12" y="11"/>
                    </a:cxn>
                    <a:cxn ang="0">
                      <a:pos x="13" y="9"/>
                    </a:cxn>
                    <a:cxn ang="0">
                      <a:pos x="13" y="7"/>
                    </a:cxn>
                  </a:cxnLst>
                  <a:rect l="0" t="0" r="r" b="b"/>
                  <a:pathLst>
                    <a:path w="13" h="13">
                      <a:moveTo>
                        <a:pt x="13" y="7"/>
                      </a:moveTo>
                      <a:lnTo>
                        <a:pt x="13" y="4"/>
                      </a:lnTo>
                      <a:lnTo>
                        <a:pt x="12" y="2"/>
                      </a:lnTo>
                      <a:lnTo>
                        <a:pt x="10" y="2"/>
                      </a:lnTo>
                      <a:lnTo>
                        <a:pt x="6" y="0"/>
                      </a:lnTo>
                      <a:lnTo>
                        <a:pt x="4" y="2"/>
                      </a:lnTo>
                      <a:lnTo>
                        <a:pt x="2" y="2"/>
                      </a:lnTo>
                      <a:lnTo>
                        <a:pt x="0" y="4"/>
                      </a:lnTo>
                      <a:lnTo>
                        <a:pt x="0" y="7"/>
                      </a:lnTo>
                      <a:lnTo>
                        <a:pt x="0" y="9"/>
                      </a:lnTo>
                      <a:lnTo>
                        <a:pt x="2" y="11"/>
                      </a:lnTo>
                      <a:lnTo>
                        <a:pt x="4" y="13"/>
                      </a:lnTo>
                      <a:lnTo>
                        <a:pt x="6" y="13"/>
                      </a:lnTo>
                      <a:lnTo>
                        <a:pt x="10" y="13"/>
                      </a:lnTo>
                      <a:lnTo>
                        <a:pt x="12" y="11"/>
                      </a:lnTo>
                      <a:lnTo>
                        <a:pt x="13" y="9"/>
                      </a:lnTo>
                      <a:lnTo>
                        <a:pt x="13" y="7"/>
                      </a:lnTo>
                      <a:close/>
                    </a:path>
                  </a:pathLst>
                </a:custGeom>
                <a:solidFill>
                  <a:srgbClr val="FEFDF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894" name="Freeform 758"/>
                <p:cNvSpPr>
                  <a:spLocks/>
                </p:cNvSpPr>
                <p:nvPr/>
              </p:nvSpPr>
              <p:spPr bwMode="auto">
                <a:xfrm>
                  <a:off x="1834" y="2267"/>
                  <a:ext cx="10" cy="9"/>
                </a:xfrm>
                <a:custGeom>
                  <a:avLst/>
                  <a:gdLst/>
                  <a:ahLst/>
                  <a:cxnLst>
                    <a:cxn ang="0">
                      <a:pos x="10" y="5"/>
                    </a:cxn>
                    <a:cxn ang="0">
                      <a:pos x="8" y="2"/>
                    </a:cxn>
                    <a:cxn ang="0">
                      <a:pos x="4" y="0"/>
                    </a:cxn>
                    <a:cxn ang="0">
                      <a:pos x="2" y="2"/>
                    </a:cxn>
                    <a:cxn ang="0">
                      <a:pos x="0" y="5"/>
                    </a:cxn>
                    <a:cxn ang="0">
                      <a:pos x="2" y="9"/>
                    </a:cxn>
                    <a:cxn ang="0">
                      <a:pos x="4" y="9"/>
                    </a:cxn>
                    <a:cxn ang="0">
                      <a:pos x="8" y="9"/>
                    </a:cxn>
                    <a:cxn ang="0">
                      <a:pos x="10" y="5"/>
                    </a:cxn>
                  </a:cxnLst>
                  <a:rect l="0" t="0" r="r" b="b"/>
                  <a:pathLst>
                    <a:path w="10" h="9">
                      <a:moveTo>
                        <a:pt x="10" y="5"/>
                      </a:moveTo>
                      <a:lnTo>
                        <a:pt x="8" y="2"/>
                      </a:lnTo>
                      <a:lnTo>
                        <a:pt x="4" y="0"/>
                      </a:lnTo>
                      <a:lnTo>
                        <a:pt x="2" y="2"/>
                      </a:lnTo>
                      <a:lnTo>
                        <a:pt x="0" y="5"/>
                      </a:lnTo>
                      <a:lnTo>
                        <a:pt x="2" y="9"/>
                      </a:lnTo>
                      <a:lnTo>
                        <a:pt x="4" y="9"/>
                      </a:lnTo>
                      <a:lnTo>
                        <a:pt x="8" y="9"/>
                      </a:lnTo>
                      <a:lnTo>
                        <a:pt x="10" y="5"/>
                      </a:lnTo>
                      <a:close/>
                    </a:path>
                  </a:pathLst>
                </a:custGeom>
                <a:solidFill>
                  <a:srgbClr val="FEFDF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895" name="Freeform 759"/>
                <p:cNvSpPr>
                  <a:spLocks/>
                </p:cNvSpPr>
                <p:nvPr/>
              </p:nvSpPr>
              <p:spPr bwMode="auto">
                <a:xfrm>
                  <a:off x="1836" y="2270"/>
                  <a:ext cx="6" cy="4"/>
                </a:xfrm>
                <a:custGeom>
                  <a:avLst/>
                  <a:gdLst/>
                  <a:ahLst/>
                  <a:cxnLst>
                    <a:cxn ang="0">
                      <a:pos x="6" y="2"/>
                    </a:cxn>
                    <a:cxn ang="0">
                      <a:pos x="4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0" y="2"/>
                    </a:cxn>
                    <a:cxn ang="0">
                      <a:pos x="2" y="4"/>
                    </a:cxn>
                    <a:cxn ang="0">
                      <a:pos x="2" y="4"/>
                    </a:cxn>
                    <a:cxn ang="0">
                      <a:pos x="4" y="4"/>
                    </a:cxn>
                    <a:cxn ang="0">
                      <a:pos x="6" y="2"/>
                    </a:cxn>
                  </a:cxnLst>
                  <a:rect l="0" t="0" r="r" b="b"/>
                  <a:pathLst>
                    <a:path w="6" h="4">
                      <a:moveTo>
                        <a:pt x="6" y="2"/>
                      </a:moveTo>
                      <a:lnTo>
                        <a:pt x="4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0" y="2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4" y="4"/>
                      </a:lnTo>
                      <a:lnTo>
                        <a:pt x="6" y="2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896" name="Freeform 760"/>
                <p:cNvSpPr>
                  <a:spLocks/>
                </p:cNvSpPr>
                <p:nvPr/>
              </p:nvSpPr>
              <p:spPr bwMode="auto">
                <a:xfrm>
                  <a:off x="1273" y="1745"/>
                  <a:ext cx="677" cy="484"/>
                </a:xfrm>
                <a:custGeom>
                  <a:avLst/>
                  <a:gdLst/>
                  <a:ahLst/>
                  <a:cxnLst>
                    <a:cxn ang="0">
                      <a:pos x="11" y="340"/>
                    </a:cxn>
                    <a:cxn ang="0">
                      <a:pos x="53" y="389"/>
                    </a:cxn>
                    <a:cxn ang="0">
                      <a:pos x="87" y="404"/>
                    </a:cxn>
                    <a:cxn ang="0">
                      <a:pos x="51" y="362"/>
                    </a:cxn>
                    <a:cxn ang="0">
                      <a:pos x="22" y="304"/>
                    </a:cxn>
                    <a:cxn ang="0">
                      <a:pos x="32" y="283"/>
                    </a:cxn>
                    <a:cxn ang="0">
                      <a:pos x="81" y="287"/>
                    </a:cxn>
                    <a:cxn ang="0">
                      <a:pos x="136" y="319"/>
                    </a:cxn>
                    <a:cxn ang="0">
                      <a:pos x="223" y="400"/>
                    </a:cxn>
                    <a:cxn ang="0">
                      <a:pos x="322" y="457"/>
                    </a:cxn>
                    <a:cxn ang="0">
                      <a:pos x="404" y="482"/>
                    </a:cxn>
                    <a:cxn ang="0">
                      <a:pos x="470" y="482"/>
                    </a:cxn>
                    <a:cxn ang="0">
                      <a:pos x="565" y="453"/>
                    </a:cxn>
                    <a:cxn ang="0">
                      <a:pos x="650" y="378"/>
                    </a:cxn>
                    <a:cxn ang="0">
                      <a:pos x="675" y="349"/>
                    </a:cxn>
                    <a:cxn ang="0">
                      <a:pos x="677" y="347"/>
                    </a:cxn>
                    <a:cxn ang="0">
                      <a:pos x="669" y="347"/>
                    </a:cxn>
                    <a:cxn ang="0">
                      <a:pos x="610" y="355"/>
                    </a:cxn>
                    <a:cxn ang="0">
                      <a:pos x="540" y="343"/>
                    </a:cxn>
                    <a:cxn ang="0">
                      <a:pos x="508" y="315"/>
                    </a:cxn>
                    <a:cxn ang="0">
                      <a:pos x="485" y="279"/>
                    </a:cxn>
                    <a:cxn ang="0">
                      <a:pos x="438" y="279"/>
                    </a:cxn>
                    <a:cxn ang="0">
                      <a:pos x="394" y="271"/>
                    </a:cxn>
                    <a:cxn ang="0">
                      <a:pos x="362" y="294"/>
                    </a:cxn>
                    <a:cxn ang="0">
                      <a:pos x="364" y="317"/>
                    </a:cxn>
                    <a:cxn ang="0">
                      <a:pos x="352" y="347"/>
                    </a:cxn>
                    <a:cxn ang="0">
                      <a:pos x="330" y="362"/>
                    </a:cxn>
                    <a:cxn ang="0">
                      <a:pos x="303" y="362"/>
                    </a:cxn>
                    <a:cxn ang="0">
                      <a:pos x="263" y="345"/>
                    </a:cxn>
                    <a:cxn ang="0">
                      <a:pos x="227" y="281"/>
                    </a:cxn>
                    <a:cxn ang="0">
                      <a:pos x="227" y="249"/>
                    </a:cxn>
                    <a:cxn ang="0">
                      <a:pos x="231" y="216"/>
                    </a:cxn>
                    <a:cxn ang="0">
                      <a:pos x="212" y="188"/>
                    </a:cxn>
                    <a:cxn ang="0">
                      <a:pos x="197" y="158"/>
                    </a:cxn>
                    <a:cxn ang="0">
                      <a:pos x="203" y="103"/>
                    </a:cxn>
                    <a:cxn ang="0">
                      <a:pos x="231" y="55"/>
                    </a:cxn>
                    <a:cxn ang="0">
                      <a:pos x="235" y="36"/>
                    </a:cxn>
                    <a:cxn ang="0">
                      <a:pos x="220" y="6"/>
                    </a:cxn>
                    <a:cxn ang="0">
                      <a:pos x="195" y="2"/>
                    </a:cxn>
                    <a:cxn ang="0">
                      <a:pos x="165" y="36"/>
                    </a:cxn>
                    <a:cxn ang="0">
                      <a:pos x="125" y="57"/>
                    </a:cxn>
                    <a:cxn ang="0">
                      <a:pos x="108" y="42"/>
                    </a:cxn>
                    <a:cxn ang="0">
                      <a:pos x="87" y="55"/>
                    </a:cxn>
                    <a:cxn ang="0">
                      <a:pos x="77" y="87"/>
                    </a:cxn>
                    <a:cxn ang="0">
                      <a:pos x="89" y="116"/>
                    </a:cxn>
                    <a:cxn ang="0">
                      <a:pos x="81" y="169"/>
                    </a:cxn>
                    <a:cxn ang="0">
                      <a:pos x="74" y="188"/>
                    </a:cxn>
                    <a:cxn ang="0">
                      <a:pos x="53" y="222"/>
                    </a:cxn>
                    <a:cxn ang="0">
                      <a:pos x="15" y="239"/>
                    </a:cxn>
                    <a:cxn ang="0">
                      <a:pos x="7" y="266"/>
                    </a:cxn>
                    <a:cxn ang="0">
                      <a:pos x="3" y="287"/>
                    </a:cxn>
                  </a:cxnLst>
                  <a:rect l="0" t="0" r="r" b="b"/>
                  <a:pathLst>
                    <a:path w="677" h="484">
                      <a:moveTo>
                        <a:pt x="0" y="304"/>
                      </a:moveTo>
                      <a:lnTo>
                        <a:pt x="1" y="315"/>
                      </a:lnTo>
                      <a:lnTo>
                        <a:pt x="5" y="326"/>
                      </a:lnTo>
                      <a:lnTo>
                        <a:pt x="11" y="340"/>
                      </a:lnTo>
                      <a:lnTo>
                        <a:pt x="20" y="353"/>
                      </a:lnTo>
                      <a:lnTo>
                        <a:pt x="30" y="366"/>
                      </a:lnTo>
                      <a:lnTo>
                        <a:pt x="39" y="378"/>
                      </a:lnTo>
                      <a:lnTo>
                        <a:pt x="53" y="389"/>
                      </a:lnTo>
                      <a:lnTo>
                        <a:pt x="64" y="400"/>
                      </a:lnTo>
                      <a:lnTo>
                        <a:pt x="75" y="408"/>
                      </a:lnTo>
                      <a:lnTo>
                        <a:pt x="87" y="414"/>
                      </a:lnTo>
                      <a:lnTo>
                        <a:pt x="87" y="404"/>
                      </a:lnTo>
                      <a:lnTo>
                        <a:pt x="85" y="393"/>
                      </a:lnTo>
                      <a:lnTo>
                        <a:pt x="74" y="385"/>
                      </a:lnTo>
                      <a:lnTo>
                        <a:pt x="62" y="374"/>
                      </a:lnTo>
                      <a:lnTo>
                        <a:pt x="51" y="362"/>
                      </a:lnTo>
                      <a:lnTo>
                        <a:pt x="41" y="349"/>
                      </a:lnTo>
                      <a:lnTo>
                        <a:pt x="32" y="334"/>
                      </a:lnTo>
                      <a:lnTo>
                        <a:pt x="26" y="319"/>
                      </a:lnTo>
                      <a:lnTo>
                        <a:pt x="22" y="304"/>
                      </a:lnTo>
                      <a:lnTo>
                        <a:pt x="22" y="288"/>
                      </a:lnTo>
                      <a:lnTo>
                        <a:pt x="24" y="285"/>
                      </a:lnTo>
                      <a:lnTo>
                        <a:pt x="28" y="283"/>
                      </a:lnTo>
                      <a:lnTo>
                        <a:pt x="32" y="283"/>
                      </a:lnTo>
                      <a:lnTo>
                        <a:pt x="38" y="283"/>
                      </a:lnTo>
                      <a:lnTo>
                        <a:pt x="51" y="285"/>
                      </a:lnTo>
                      <a:lnTo>
                        <a:pt x="64" y="285"/>
                      </a:lnTo>
                      <a:lnTo>
                        <a:pt x="81" y="287"/>
                      </a:lnTo>
                      <a:lnTo>
                        <a:pt x="98" y="292"/>
                      </a:lnTo>
                      <a:lnTo>
                        <a:pt x="113" y="302"/>
                      </a:lnTo>
                      <a:lnTo>
                        <a:pt x="125" y="311"/>
                      </a:lnTo>
                      <a:lnTo>
                        <a:pt x="136" y="319"/>
                      </a:lnTo>
                      <a:lnTo>
                        <a:pt x="155" y="334"/>
                      </a:lnTo>
                      <a:lnTo>
                        <a:pt x="178" y="357"/>
                      </a:lnTo>
                      <a:lnTo>
                        <a:pt x="201" y="379"/>
                      </a:lnTo>
                      <a:lnTo>
                        <a:pt x="223" y="400"/>
                      </a:lnTo>
                      <a:lnTo>
                        <a:pt x="239" y="412"/>
                      </a:lnTo>
                      <a:lnTo>
                        <a:pt x="259" y="425"/>
                      </a:lnTo>
                      <a:lnTo>
                        <a:pt x="288" y="440"/>
                      </a:lnTo>
                      <a:lnTo>
                        <a:pt x="322" y="457"/>
                      </a:lnTo>
                      <a:lnTo>
                        <a:pt x="356" y="470"/>
                      </a:lnTo>
                      <a:lnTo>
                        <a:pt x="370" y="476"/>
                      </a:lnTo>
                      <a:lnTo>
                        <a:pt x="387" y="480"/>
                      </a:lnTo>
                      <a:lnTo>
                        <a:pt x="404" y="482"/>
                      </a:lnTo>
                      <a:lnTo>
                        <a:pt x="421" y="484"/>
                      </a:lnTo>
                      <a:lnTo>
                        <a:pt x="438" y="484"/>
                      </a:lnTo>
                      <a:lnTo>
                        <a:pt x="455" y="484"/>
                      </a:lnTo>
                      <a:lnTo>
                        <a:pt x="470" y="482"/>
                      </a:lnTo>
                      <a:lnTo>
                        <a:pt x="485" y="480"/>
                      </a:lnTo>
                      <a:lnTo>
                        <a:pt x="516" y="474"/>
                      </a:lnTo>
                      <a:lnTo>
                        <a:pt x="540" y="465"/>
                      </a:lnTo>
                      <a:lnTo>
                        <a:pt x="565" y="453"/>
                      </a:lnTo>
                      <a:lnTo>
                        <a:pt x="586" y="438"/>
                      </a:lnTo>
                      <a:lnTo>
                        <a:pt x="607" y="421"/>
                      </a:lnTo>
                      <a:lnTo>
                        <a:pt x="627" y="400"/>
                      </a:lnTo>
                      <a:lnTo>
                        <a:pt x="650" y="378"/>
                      </a:lnTo>
                      <a:lnTo>
                        <a:pt x="675" y="353"/>
                      </a:lnTo>
                      <a:lnTo>
                        <a:pt x="675" y="351"/>
                      </a:lnTo>
                      <a:lnTo>
                        <a:pt x="675" y="349"/>
                      </a:lnTo>
                      <a:lnTo>
                        <a:pt x="675" y="349"/>
                      </a:lnTo>
                      <a:lnTo>
                        <a:pt x="675" y="349"/>
                      </a:lnTo>
                      <a:lnTo>
                        <a:pt x="675" y="349"/>
                      </a:lnTo>
                      <a:lnTo>
                        <a:pt x="675" y="349"/>
                      </a:lnTo>
                      <a:lnTo>
                        <a:pt x="677" y="347"/>
                      </a:lnTo>
                      <a:lnTo>
                        <a:pt x="677" y="347"/>
                      </a:lnTo>
                      <a:lnTo>
                        <a:pt x="677" y="347"/>
                      </a:lnTo>
                      <a:lnTo>
                        <a:pt x="677" y="347"/>
                      </a:lnTo>
                      <a:lnTo>
                        <a:pt x="669" y="347"/>
                      </a:lnTo>
                      <a:lnTo>
                        <a:pt x="660" y="349"/>
                      </a:lnTo>
                      <a:lnTo>
                        <a:pt x="645" y="351"/>
                      </a:lnTo>
                      <a:lnTo>
                        <a:pt x="627" y="353"/>
                      </a:lnTo>
                      <a:lnTo>
                        <a:pt x="610" y="355"/>
                      </a:lnTo>
                      <a:lnTo>
                        <a:pt x="593" y="355"/>
                      </a:lnTo>
                      <a:lnTo>
                        <a:pt x="572" y="353"/>
                      </a:lnTo>
                      <a:lnTo>
                        <a:pt x="550" y="347"/>
                      </a:lnTo>
                      <a:lnTo>
                        <a:pt x="540" y="343"/>
                      </a:lnTo>
                      <a:lnTo>
                        <a:pt x="531" y="338"/>
                      </a:lnTo>
                      <a:lnTo>
                        <a:pt x="521" y="330"/>
                      </a:lnTo>
                      <a:lnTo>
                        <a:pt x="514" y="321"/>
                      </a:lnTo>
                      <a:lnTo>
                        <a:pt x="508" y="315"/>
                      </a:lnTo>
                      <a:lnTo>
                        <a:pt x="506" y="307"/>
                      </a:lnTo>
                      <a:lnTo>
                        <a:pt x="502" y="292"/>
                      </a:lnTo>
                      <a:lnTo>
                        <a:pt x="500" y="275"/>
                      </a:lnTo>
                      <a:lnTo>
                        <a:pt x="485" y="279"/>
                      </a:lnTo>
                      <a:lnTo>
                        <a:pt x="472" y="283"/>
                      </a:lnTo>
                      <a:lnTo>
                        <a:pt x="461" y="283"/>
                      </a:lnTo>
                      <a:lnTo>
                        <a:pt x="449" y="281"/>
                      </a:lnTo>
                      <a:lnTo>
                        <a:pt x="438" y="279"/>
                      </a:lnTo>
                      <a:lnTo>
                        <a:pt x="426" y="275"/>
                      </a:lnTo>
                      <a:lnTo>
                        <a:pt x="413" y="270"/>
                      </a:lnTo>
                      <a:lnTo>
                        <a:pt x="398" y="266"/>
                      </a:lnTo>
                      <a:lnTo>
                        <a:pt x="394" y="271"/>
                      </a:lnTo>
                      <a:lnTo>
                        <a:pt x="383" y="283"/>
                      </a:lnTo>
                      <a:lnTo>
                        <a:pt x="377" y="287"/>
                      </a:lnTo>
                      <a:lnTo>
                        <a:pt x="370" y="292"/>
                      </a:lnTo>
                      <a:lnTo>
                        <a:pt x="362" y="294"/>
                      </a:lnTo>
                      <a:lnTo>
                        <a:pt x="354" y="296"/>
                      </a:lnTo>
                      <a:lnTo>
                        <a:pt x="360" y="300"/>
                      </a:lnTo>
                      <a:lnTo>
                        <a:pt x="362" y="306"/>
                      </a:lnTo>
                      <a:lnTo>
                        <a:pt x="364" y="317"/>
                      </a:lnTo>
                      <a:lnTo>
                        <a:pt x="362" y="326"/>
                      </a:lnTo>
                      <a:lnTo>
                        <a:pt x="360" y="334"/>
                      </a:lnTo>
                      <a:lnTo>
                        <a:pt x="356" y="342"/>
                      </a:lnTo>
                      <a:lnTo>
                        <a:pt x="352" y="347"/>
                      </a:lnTo>
                      <a:lnTo>
                        <a:pt x="347" y="351"/>
                      </a:lnTo>
                      <a:lnTo>
                        <a:pt x="341" y="357"/>
                      </a:lnTo>
                      <a:lnTo>
                        <a:pt x="335" y="361"/>
                      </a:lnTo>
                      <a:lnTo>
                        <a:pt x="330" y="362"/>
                      </a:lnTo>
                      <a:lnTo>
                        <a:pt x="322" y="362"/>
                      </a:lnTo>
                      <a:lnTo>
                        <a:pt x="318" y="364"/>
                      </a:lnTo>
                      <a:lnTo>
                        <a:pt x="314" y="364"/>
                      </a:lnTo>
                      <a:lnTo>
                        <a:pt x="303" y="362"/>
                      </a:lnTo>
                      <a:lnTo>
                        <a:pt x="296" y="362"/>
                      </a:lnTo>
                      <a:lnTo>
                        <a:pt x="286" y="359"/>
                      </a:lnTo>
                      <a:lnTo>
                        <a:pt x="278" y="355"/>
                      </a:lnTo>
                      <a:lnTo>
                        <a:pt x="263" y="345"/>
                      </a:lnTo>
                      <a:lnTo>
                        <a:pt x="250" y="332"/>
                      </a:lnTo>
                      <a:lnTo>
                        <a:pt x="241" y="317"/>
                      </a:lnTo>
                      <a:lnTo>
                        <a:pt x="233" y="300"/>
                      </a:lnTo>
                      <a:lnTo>
                        <a:pt x="227" y="281"/>
                      </a:lnTo>
                      <a:lnTo>
                        <a:pt x="225" y="262"/>
                      </a:lnTo>
                      <a:lnTo>
                        <a:pt x="225" y="258"/>
                      </a:lnTo>
                      <a:lnTo>
                        <a:pt x="225" y="256"/>
                      </a:lnTo>
                      <a:lnTo>
                        <a:pt x="227" y="249"/>
                      </a:lnTo>
                      <a:lnTo>
                        <a:pt x="227" y="243"/>
                      </a:lnTo>
                      <a:lnTo>
                        <a:pt x="231" y="239"/>
                      </a:lnTo>
                      <a:lnTo>
                        <a:pt x="233" y="235"/>
                      </a:lnTo>
                      <a:lnTo>
                        <a:pt x="231" y="216"/>
                      </a:lnTo>
                      <a:lnTo>
                        <a:pt x="231" y="199"/>
                      </a:lnTo>
                      <a:lnTo>
                        <a:pt x="223" y="197"/>
                      </a:lnTo>
                      <a:lnTo>
                        <a:pt x="218" y="194"/>
                      </a:lnTo>
                      <a:lnTo>
                        <a:pt x="212" y="188"/>
                      </a:lnTo>
                      <a:lnTo>
                        <a:pt x="206" y="180"/>
                      </a:lnTo>
                      <a:lnTo>
                        <a:pt x="203" y="173"/>
                      </a:lnTo>
                      <a:lnTo>
                        <a:pt x="199" y="165"/>
                      </a:lnTo>
                      <a:lnTo>
                        <a:pt x="197" y="158"/>
                      </a:lnTo>
                      <a:lnTo>
                        <a:pt x="197" y="152"/>
                      </a:lnTo>
                      <a:lnTo>
                        <a:pt x="195" y="133"/>
                      </a:lnTo>
                      <a:lnTo>
                        <a:pt x="197" y="118"/>
                      </a:lnTo>
                      <a:lnTo>
                        <a:pt x="203" y="103"/>
                      </a:lnTo>
                      <a:lnTo>
                        <a:pt x="208" y="89"/>
                      </a:lnTo>
                      <a:lnTo>
                        <a:pt x="216" y="76"/>
                      </a:lnTo>
                      <a:lnTo>
                        <a:pt x="223" y="65"/>
                      </a:lnTo>
                      <a:lnTo>
                        <a:pt x="231" y="55"/>
                      </a:lnTo>
                      <a:lnTo>
                        <a:pt x="235" y="51"/>
                      </a:lnTo>
                      <a:lnTo>
                        <a:pt x="235" y="48"/>
                      </a:lnTo>
                      <a:lnTo>
                        <a:pt x="235" y="44"/>
                      </a:lnTo>
                      <a:lnTo>
                        <a:pt x="235" y="36"/>
                      </a:lnTo>
                      <a:lnTo>
                        <a:pt x="233" y="27"/>
                      </a:lnTo>
                      <a:lnTo>
                        <a:pt x="231" y="17"/>
                      </a:lnTo>
                      <a:lnTo>
                        <a:pt x="225" y="12"/>
                      </a:lnTo>
                      <a:lnTo>
                        <a:pt x="220" y="6"/>
                      </a:lnTo>
                      <a:lnTo>
                        <a:pt x="214" y="2"/>
                      </a:lnTo>
                      <a:lnTo>
                        <a:pt x="208" y="0"/>
                      </a:lnTo>
                      <a:lnTo>
                        <a:pt x="201" y="0"/>
                      </a:lnTo>
                      <a:lnTo>
                        <a:pt x="195" y="2"/>
                      </a:lnTo>
                      <a:lnTo>
                        <a:pt x="189" y="6"/>
                      </a:lnTo>
                      <a:lnTo>
                        <a:pt x="184" y="12"/>
                      </a:lnTo>
                      <a:lnTo>
                        <a:pt x="180" y="17"/>
                      </a:lnTo>
                      <a:lnTo>
                        <a:pt x="165" y="36"/>
                      </a:lnTo>
                      <a:lnTo>
                        <a:pt x="149" y="51"/>
                      </a:lnTo>
                      <a:lnTo>
                        <a:pt x="142" y="55"/>
                      </a:lnTo>
                      <a:lnTo>
                        <a:pt x="132" y="57"/>
                      </a:lnTo>
                      <a:lnTo>
                        <a:pt x="125" y="57"/>
                      </a:lnTo>
                      <a:lnTo>
                        <a:pt x="117" y="55"/>
                      </a:lnTo>
                      <a:lnTo>
                        <a:pt x="115" y="53"/>
                      </a:lnTo>
                      <a:lnTo>
                        <a:pt x="113" y="51"/>
                      </a:lnTo>
                      <a:lnTo>
                        <a:pt x="108" y="42"/>
                      </a:lnTo>
                      <a:lnTo>
                        <a:pt x="104" y="32"/>
                      </a:lnTo>
                      <a:lnTo>
                        <a:pt x="98" y="40"/>
                      </a:lnTo>
                      <a:lnTo>
                        <a:pt x="93" y="46"/>
                      </a:lnTo>
                      <a:lnTo>
                        <a:pt x="87" y="55"/>
                      </a:lnTo>
                      <a:lnTo>
                        <a:pt x="81" y="67"/>
                      </a:lnTo>
                      <a:lnTo>
                        <a:pt x="75" y="76"/>
                      </a:lnTo>
                      <a:lnTo>
                        <a:pt x="70" y="84"/>
                      </a:lnTo>
                      <a:lnTo>
                        <a:pt x="77" y="87"/>
                      </a:lnTo>
                      <a:lnTo>
                        <a:pt x="81" y="93"/>
                      </a:lnTo>
                      <a:lnTo>
                        <a:pt x="87" y="99"/>
                      </a:lnTo>
                      <a:lnTo>
                        <a:pt x="89" y="106"/>
                      </a:lnTo>
                      <a:lnTo>
                        <a:pt x="89" y="116"/>
                      </a:lnTo>
                      <a:lnTo>
                        <a:pt x="89" y="129"/>
                      </a:lnTo>
                      <a:lnTo>
                        <a:pt x="87" y="142"/>
                      </a:lnTo>
                      <a:lnTo>
                        <a:pt x="85" y="154"/>
                      </a:lnTo>
                      <a:lnTo>
                        <a:pt x="81" y="169"/>
                      </a:lnTo>
                      <a:lnTo>
                        <a:pt x="77" y="182"/>
                      </a:lnTo>
                      <a:lnTo>
                        <a:pt x="75" y="184"/>
                      </a:lnTo>
                      <a:lnTo>
                        <a:pt x="75" y="186"/>
                      </a:lnTo>
                      <a:lnTo>
                        <a:pt x="74" y="188"/>
                      </a:lnTo>
                      <a:lnTo>
                        <a:pt x="74" y="192"/>
                      </a:lnTo>
                      <a:lnTo>
                        <a:pt x="70" y="199"/>
                      </a:lnTo>
                      <a:lnTo>
                        <a:pt x="62" y="211"/>
                      </a:lnTo>
                      <a:lnTo>
                        <a:pt x="53" y="222"/>
                      </a:lnTo>
                      <a:lnTo>
                        <a:pt x="47" y="230"/>
                      </a:lnTo>
                      <a:lnTo>
                        <a:pt x="38" y="235"/>
                      </a:lnTo>
                      <a:lnTo>
                        <a:pt x="26" y="237"/>
                      </a:lnTo>
                      <a:lnTo>
                        <a:pt x="15" y="239"/>
                      </a:lnTo>
                      <a:lnTo>
                        <a:pt x="1" y="239"/>
                      </a:lnTo>
                      <a:lnTo>
                        <a:pt x="5" y="247"/>
                      </a:lnTo>
                      <a:lnTo>
                        <a:pt x="7" y="254"/>
                      </a:lnTo>
                      <a:lnTo>
                        <a:pt x="7" y="266"/>
                      </a:lnTo>
                      <a:lnTo>
                        <a:pt x="5" y="273"/>
                      </a:lnTo>
                      <a:lnTo>
                        <a:pt x="5" y="279"/>
                      </a:lnTo>
                      <a:lnTo>
                        <a:pt x="5" y="283"/>
                      </a:lnTo>
                      <a:lnTo>
                        <a:pt x="3" y="287"/>
                      </a:lnTo>
                      <a:lnTo>
                        <a:pt x="0" y="292"/>
                      </a:lnTo>
                      <a:lnTo>
                        <a:pt x="0" y="298"/>
                      </a:lnTo>
                      <a:lnTo>
                        <a:pt x="0" y="304"/>
                      </a:lnTo>
                      <a:close/>
                    </a:path>
                  </a:pathLst>
                </a:custGeom>
                <a:solidFill>
                  <a:srgbClr val="5C5A8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897" name="Freeform 761"/>
                <p:cNvSpPr>
                  <a:spLocks/>
                </p:cNvSpPr>
                <p:nvPr/>
              </p:nvSpPr>
              <p:spPr bwMode="auto">
                <a:xfrm>
                  <a:off x="1502" y="1980"/>
                  <a:ext cx="6" cy="8"/>
                </a:xfrm>
                <a:custGeom>
                  <a:avLst/>
                  <a:gdLst/>
                  <a:ahLst/>
                  <a:cxnLst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2" y="4"/>
                    </a:cxn>
                    <a:cxn ang="0">
                      <a:pos x="4" y="0"/>
                    </a:cxn>
                    <a:cxn ang="0">
                      <a:pos x="4" y="2"/>
                    </a:cxn>
                    <a:cxn ang="0">
                      <a:pos x="6" y="2"/>
                    </a:cxn>
                    <a:cxn ang="0">
                      <a:pos x="2" y="4"/>
                    </a:cxn>
                    <a:cxn ang="0">
                      <a:pos x="0" y="8"/>
                    </a:cxn>
                  </a:cxnLst>
                  <a:rect l="0" t="0" r="r" b="b"/>
                  <a:pathLst>
                    <a:path w="6" h="8">
                      <a:moveTo>
                        <a:pt x="0" y="8"/>
                      </a:move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2" y="4"/>
                      </a:lnTo>
                      <a:lnTo>
                        <a:pt x="4" y="0"/>
                      </a:lnTo>
                      <a:lnTo>
                        <a:pt x="4" y="2"/>
                      </a:lnTo>
                      <a:lnTo>
                        <a:pt x="6" y="2"/>
                      </a:lnTo>
                      <a:lnTo>
                        <a:pt x="2" y="4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rgbClr val="E7763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898" name="Freeform 762"/>
                <p:cNvSpPr>
                  <a:spLocks/>
                </p:cNvSpPr>
                <p:nvPr/>
              </p:nvSpPr>
              <p:spPr bwMode="auto">
                <a:xfrm>
                  <a:off x="1500" y="1980"/>
                  <a:ext cx="8" cy="12"/>
                </a:xfrm>
                <a:custGeom>
                  <a:avLst/>
                  <a:gdLst/>
                  <a:ahLst/>
                  <a:cxnLst>
                    <a:cxn ang="0">
                      <a:pos x="0" y="12"/>
                    </a:cxn>
                    <a:cxn ang="0">
                      <a:pos x="2" y="10"/>
                    </a:cxn>
                    <a:cxn ang="0">
                      <a:pos x="2" y="8"/>
                    </a:cxn>
                    <a:cxn ang="0">
                      <a:pos x="4" y="4"/>
                    </a:cxn>
                    <a:cxn ang="0">
                      <a:pos x="6" y="0"/>
                    </a:cxn>
                    <a:cxn ang="0">
                      <a:pos x="8" y="2"/>
                    </a:cxn>
                    <a:cxn ang="0">
                      <a:pos x="8" y="4"/>
                    </a:cxn>
                    <a:cxn ang="0">
                      <a:pos x="4" y="8"/>
                    </a:cxn>
                    <a:cxn ang="0">
                      <a:pos x="0" y="12"/>
                    </a:cxn>
                  </a:cxnLst>
                  <a:rect l="0" t="0" r="r" b="b"/>
                  <a:pathLst>
                    <a:path w="8" h="12">
                      <a:moveTo>
                        <a:pt x="0" y="12"/>
                      </a:moveTo>
                      <a:lnTo>
                        <a:pt x="2" y="10"/>
                      </a:lnTo>
                      <a:lnTo>
                        <a:pt x="2" y="8"/>
                      </a:lnTo>
                      <a:lnTo>
                        <a:pt x="4" y="4"/>
                      </a:lnTo>
                      <a:lnTo>
                        <a:pt x="6" y="0"/>
                      </a:lnTo>
                      <a:lnTo>
                        <a:pt x="8" y="2"/>
                      </a:lnTo>
                      <a:lnTo>
                        <a:pt x="8" y="4"/>
                      </a:lnTo>
                      <a:lnTo>
                        <a:pt x="4" y="8"/>
                      </a:lnTo>
                      <a:lnTo>
                        <a:pt x="0" y="12"/>
                      </a:lnTo>
                      <a:close/>
                    </a:path>
                  </a:pathLst>
                </a:custGeom>
                <a:solidFill>
                  <a:srgbClr val="E97E4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899" name="Freeform 763"/>
                <p:cNvSpPr>
                  <a:spLocks/>
                </p:cNvSpPr>
                <p:nvPr/>
              </p:nvSpPr>
              <p:spPr bwMode="auto">
                <a:xfrm>
                  <a:off x="1500" y="1982"/>
                  <a:ext cx="8" cy="15"/>
                </a:xfrm>
                <a:custGeom>
                  <a:avLst/>
                  <a:gdLst/>
                  <a:ahLst/>
                  <a:cxnLst>
                    <a:cxn ang="0">
                      <a:pos x="8" y="0"/>
                    </a:cxn>
                    <a:cxn ang="0">
                      <a:pos x="4" y="2"/>
                    </a:cxn>
                    <a:cxn ang="0">
                      <a:pos x="2" y="6"/>
                    </a:cxn>
                    <a:cxn ang="0">
                      <a:pos x="0" y="10"/>
                    </a:cxn>
                    <a:cxn ang="0">
                      <a:pos x="0" y="15"/>
                    </a:cxn>
                    <a:cxn ang="0">
                      <a:pos x="4" y="10"/>
                    </a:cxn>
                    <a:cxn ang="0">
                      <a:pos x="8" y="4"/>
                    </a:cxn>
                    <a:cxn ang="0">
                      <a:pos x="8" y="2"/>
                    </a:cxn>
                    <a:cxn ang="0">
                      <a:pos x="8" y="0"/>
                    </a:cxn>
                  </a:cxnLst>
                  <a:rect l="0" t="0" r="r" b="b"/>
                  <a:pathLst>
                    <a:path w="8" h="15">
                      <a:moveTo>
                        <a:pt x="8" y="0"/>
                      </a:moveTo>
                      <a:lnTo>
                        <a:pt x="4" y="2"/>
                      </a:lnTo>
                      <a:lnTo>
                        <a:pt x="2" y="6"/>
                      </a:lnTo>
                      <a:lnTo>
                        <a:pt x="0" y="10"/>
                      </a:lnTo>
                      <a:lnTo>
                        <a:pt x="0" y="15"/>
                      </a:lnTo>
                      <a:lnTo>
                        <a:pt x="4" y="10"/>
                      </a:lnTo>
                      <a:lnTo>
                        <a:pt x="8" y="4"/>
                      </a:lnTo>
                      <a:lnTo>
                        <a:pt x="8" y="2"/>
                      </a:lnTo>
                      <a:lnTo>
                        <a:pt x="8" y="0"/>
                      </a:lnTo>
                      <a:close/>
                    </a:path>
                  </a:pathLst>
                </a:custGeom>
                <a:solidFill>
                  <a:srgbClr val="EB875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900" name="Freeform 764"/>
                <p:cNvSpPr>
                  <a:spLocks/>
                </p:cNvSpPr>
                <p:nvPr/>
              </p:nvSpPr>
              <p:spPr bwMode="auto">
                <a:xfrm>
                  <a:off x="1498" y="1984"/>
                  <a:ext cx="12" cy="17"/>
                </a:xfrm>
                <a:custGeom>
                  <a:avLst/>
                  <a:gdLst/>
                  <a:ahLst/>
                  <a:cxnLst>
                    <a:cxn ang="0">
                      <a:pos x="10" y="0"/>
                    </a:cxn>
                    <a:cxn ang="0">
                      <a:pos x="6" y="4"/>
                    </a:cxn>
                    <a:cxn ang="0">
                      <a:pos x="2" y="8"/>
                    </a:cxn>
                    <a:cxn ang="0">
                      <a:pos x="2" y="13"/>
                    </a:cxn>
                    <a:cxn ang="0">
                      <a:pos x="0" y="17"/>
                    </a:cxn>
                    <a:cxn ang="0">
                      <a:pos x="6" y="10"/>
                    </a:cxn>
                    <a:cxn ang="0">
                      <a:pos x="12" y="4"/>
                    </a:cxn>
                    <a:cxn ang="0">
                      <a:pos x="10" y="2"/>
                    </a:cxn>
                    <a:cxn ang="0">
                      <a:pos x="10" y="0"/>
                    </a:cxn>
                  </a:cxnLst>
                  <a:rect l="0" t="0" r="r" b="b"/>
                  <a:pathLst>
                    <a:path w="12" h="17">
                      <a:moveTo>
                        <a:pt x="10" y="0"/>
                      </a:moveTo>
                      <a:lnTo>
                        <a:pt x="6" y="4"/>
                      </a:lnTo>
                      <a:lnTo>
                        <a:pt x="2" y="8"/>
                      </a:lnTo>
                      <a:lnTo>
                        <a:pt x="2" y="13"/>
                      </a:lnTo>
                      <a:lnTo>
                        <a:pt x="0" y="17"/>
                      </a:lnTo>
                      <a:lnTo>
                        <a:pt x="6" y="10"/>
                      </a:lnTo>
                      <a:lnTo>
                        <a:pt x="12" y="4"/>
                      </a:lnTo>
                      <a:lnTo>
                        <a:pt x="10" y="2"/>
                      </a:lnTo>
                      <a:lnTo>
                        <a:pt x="10" y="0"/>
                      </a:lnTo>
                      <a:close/>
                    </a:path>
                  </a:pathLst>
                </a:custGeom>
                <a:solidFill>
                  <a:srgbClr val="EC906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901" name="Freeform 765"/>
                <p:cNvSpPr>
                  <a:spLocks/>
                </p:cNvSpPr>
                <p:nvPr/>
              </p:nvSpPr>
              <p:spPr bwMode="auto">
                <a:xfrm>
                  <a:off x="1498" y="1986"/>
                  <a:ext cx="12" cy="19"/>
                </a:xfrm>
                <a:custGeom>
                  <a:avLst/>
                  <a:gdLst/>
                  <a:ahLst/>
                  <a:cxnLst>
                    <a:cxn ang="0">
                      <a:pos x="10" y="0"/>
                    </a:cxn>
                    <a:cxn ang="0">
                      <a:pos x="6" y="6"/>
                    </a:cxn>
                    <a:cxn ang="0">
                      <a:pos x="2" y="11"/>
                    </a:cxn>
                    <a:cxn ang="0">
                      <a:pos x="0" y="15"/>
                    </a:cxn>
                    <a:cxn ang="0">
                      <a:pos x="0" y="19"/>
                    </a:cxn>
                    <a:cxn ang="0">
                      <a:pos x="6" y="11"/>
                    </a:cxn>
                    <a:cxn ang="0">
                      <a:pos x="12" y="4"/>
                    </a:cxn>
                    <a:cxn ang="0">
                      <a:pos x="12" y="2"/>
                    </a:cxn>
                    <a:cxn ang="0">
                      <a:pos x="10" y="0"/>
                    </a:cxn>
                  </a:cxnLst>
                  <a:rect l="0" t="0" r="r" b="b"/>
                  <a:pathLst>
                    <a:path w="12" h="19">
                      <a:moveTo>
                        <a:pt x="10" y="0"/>
                      </a:moveTo>
                      <a:lnTo>
                        <a:pt x="6" y="6"/>
                      </a:lnTo>
                      <a:lnTo>
                        <a:pt x="2" y="11"/>
                      </a:lnTo>
                      <a:lnTo>
                        <a:pt x="0" y="15"/>
                      </a:lnTo>
                      <a:lnTo>
                        <a:pt x="0" y="19"/>
                      </a:lnTo>
                      <a:lnTo>
                        <a:pt x="6" y="11"/>
                      </a:lnTo>
                      <a:lnTo>
                        <a:pt x="12" y="4"/>
                      </a:lnTo>
                      <a:lnTo>
                        <a:pt x="12" y="2"/>
                      </a:lnTo>
                      <a:lnTo>
                        <a:pt x="10" y="0"/>
                      </a:lnTo>
                      <a:close/>
                    </a:path>
                  </a:pathLst>
                </a:custGeom>
                <a:solidFill>
                  <a:srgbClr val="EE997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902" name="Freeform 766"/>
                <p:cNvSpPr>
                  <a:spLocks/>
                </p:cNvSpPr>
                <p:nvPr/>
              </p:nvSpPr>
              <p:spPr bwMode="auto">
                <a:xfrm>
                  <a:off x="1498" y="1988"/>
                  <a:ext cx="14" cy="23"/>
                </a:xfrm>
                <a:custGeom>
                  <a:avLst/>
                  <a:gdLst/>
                  <a:ahLst/>
                  <a:cxnLst>
                    <a:cxn ang="0">
                      <a:pos x="12" y="0"/>
                    </a:cxn>
                    <a:cxn ang="0">
                      <a:pos x="6" y="6"/>
                    </a:cxn>
                    <a:cxn ang="0">
                      <a:pos x="0" y="13"/>
                    </a:cxn>
                    <a:cxn ang="0">
                      <a:pos x="0" y="17"/>
                    </a:cxn>
                    <a:cxn ang="0">
                      <a:pos x="0" y="23"/>
                    </a:cxn>
                    <a:cxn ang="0">
                      <a:pos x="6" y="11"/>
                    </a:cxn>
                    <a:cxn ang="0">
                      <a:pos x="14" y="4"/>
                    </a:cxn>
                    <a:cxn ang="0">
                      <a:pos x="12" y="2"/>
                    </a:cxn>
                    <a:cxn ang="0">
                      <a:pos x="12" y="0"/>
                    </a:cxn>
                  </a:cxnLst>
                  <a:rect l="0" t="0" r="r" b="b"/>
                  <a:pathLst>
                    <a:path w="14" h="23">
                      <a:moveTo>
                        <a:pt x="12" y="0"/>
                      </a:moveTo>
                      <a:lnTo>
                        <a:pt x="6" y="6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0" y="23"/>
                      </a:lnTo>
                      <a:lnTo>
                        <a:pt x="6" y="11"/>
                      </a:lnTo>
                      <a:lnTo>
                        <a:pt x="14" y="4"/>
                      </a:lnTo>
                      <a:lnTo>
                        <a:pt x="12" y="2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F0A37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903" name="Freeform 767"/>
                <p:cNvSpPr>
                  <a:spLocks/>
                </p:cNvSpPr>
                <p:nvPr/>
              </p:nvSpPr>
              <p:spPr bwMode="auto">
                <a:xfrm>
                  <a:off x="1498" y="1990"/>
                  <a:ext cx="14" cy="25"/>
                </a:xfrm>
                <a:custGeom>
                  <a:avLst/>
                  <a:gdLst/>
                  <a:ahLst/>
                  <a:cxnLst>
                    <a:cxn ang="0">
                      <a:pos x="12" y="0"/>
                    </a:cxn>
                    <a:cxn ang="0">
                      <a:pos x="6" y="7"/>
                    </a:cxn>
                    <a:cxn ang="0">
                      <a:pos x="0" y="15"/>
                    </a:cxn>
                    <a:cxn ang="0">
                      <a:pos x="0" y="19"/>
                    </a:cxn>
                    <a:cxn ang="0">
                      <a:pos x="0" y="25"/>
                    </a:cxn>
                    <a:cxn ang="0">
                      <a:pos x="6" y="13"/>
                    </a:cxn>
                    <a:cxn ang="0">
                      <a:pos x="14" y="4"/>
                    </a:cxn>
                    <a:cxn ang="0">
                      <a:pos x="14" y="2"/>
                    </a:cxn>
                    <a:cxn ang="0">
                      <a:pos x="12" y="0"/>
                    </a:cxn>
                  </a:cxnLst>
                  <a:rect l="0" t="0" r="r" b="b"/>
                  <a:pathLst>
                    <a:path w="14" h="25">
                      <a:moveTo>
                        <a:pt x="12" y="0"/>
                      </a:moveTo>
                      <a:lnTo>
                        <a:pt x="6" y="7"/>
                      </a:lnTo>
                      <a:lnTo>
                        <a:pt x="0" y="15"/>
                      </a:lnTo>
                      <a:lnTo>
                        <a:pt x="0" y="19"/>
                      </a:lnTo>
                      <a:lnTo>
                        <a:pt x="0" y="25"/>
                      </a:lnTo>
                      <a:lnTo>
                        <a:pt x="6" y="13"/>
                      </a:lnTo>
                      <a:lnTo>
                        <a:pt x="14" y="4"/>
                      </a:lnTo>
                      <a:lnTo>
                        <a:pt x="14" y="2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F0A47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904" name="Freeform 768"/>
                <p:cNvSpPr>
                  <a:spLocks noEditPoints="1"/>
                </p:cNvSpPr>
                <p:nvPr/>
              </p:nvSpPr>
              <p:spPr bwMode="auto">
                <a:xfrm>
                  <a:off x="1498" y="1992"/>
                  <a:ext cx="137" cy="108"/>
                </a:xfrm>
                <a:custGeom>
                  <a:avLst/>
                  <a:gdLst/>
                  <a:ahLst/>
                  <a:cxnLst>
                    <a:cxn ang="0">
                      <a:pos x="14" y="0"/>
                    </a:cxn>
                    <a:cxn ang="0">
                      <a:pos x="6" y="7"/>
                    </a:cxn>
                    <a:cxn ang="0">
                      <a:pos x="0" y="19"/>
                    </a:cxn>
                    <a:cxn ang="0">
                      <a:pos x="0" y="23"/>
                    </a:cxn>
                    <a:cxn ang="0">
                      <a:pos x="0" y="26"/>
                    </a:cxn>
                    <a:cxn ang="0">
                      <a:pos x="8" y="13"/>
                    </a:cxn>
                    <a:cxn ang="0">
                      <a:pos x="16" y="4"/>
                    </a:cxn>
                    <a:cxn ang="0">
                      <a:pos x="14" y="2"/>
                    </a:cxn>
                    <a:cxn ang="0">
                      <a:pos x="14" y="0"/>
                    </a:cxn>
                    <a:cxn ang="0">
                      <a:pos x="137" y="83"/>
                    </a:cxn>
                    <a:cxn ang="0">
                      <a:pos x="133" y="91"/>
                    </a:cxn>
                    <a:cxn ang="0">
                      <a:pos x="129" y="96"/>
                    </a:cxn>
                    <a:cxn ang="0">
                      <a:pos x="124" y="104"/>
                    </a:cxn>
                    <a:cxn ang="0">
                      <a:pos x="118" y="108"/>
                    </a:cxn>
                    <a:cxn ang="0">
                      <a:pos x="129" y="96"/>
                    </a:cxn>
                    <a:cxn ang="0">
                      <a:pos x="137" y="83"/>
                    </a:cxn>
                  </a:cxnLst>
                  <a:rect l="0" t="0" r="r" b="b"/>
                  <a:pathLst>
                    <a:path w="137" h="108">
                      <a:moveTo>
                        <a:pt x="14" y="0"/>
                      </a:moveTo>
                      <a:lnTo>
                        <a:pt x="6" y="7"/>
                      </a:lnTo>
                      <a:lnTo>
                        <a:pt x="0" y="19"/>
                      </a:lnTo>
                      <a:lnTo>
                        <a:pt x="0" y="23"/>
                      </a:lnTo>
                      <a:lnTo>
                        <a:pt x="0" y="26"/>
                      </a:lnTo>
                      <a:lnTo>
                        <a:pt x="8" y="13"/>
                      </a:lnTo>
                      <a:lnTo>
                        <a:pt x="16" y="4"/>
                      </a:lnTo>
                      <a:lnTo>
                        <a:pt x="14" y="2"/>
                      </a:lnTo>
                      <a:lnTo>
                        <a:pt x="14" y="0"/>
                      </a:lnTo>
                      <a:close/>
                      <a:moveTo>
                        <a:pt x="137" y="83"/>
                      </a:moveTo>
                      <a:lnTo>
                        <a:pt x="133" y="91"/>
                      </a:lnTo>
                      <a:lnTo>
                        <a:pt x="129" y="96"/>
                      </a:lnTo>
                      <a:lnTo>
                        <a:pt x="124" y="104"/>
                      </a:lnTo>
                      <a:lnTo>
                        <a:pt x="118" y="108"/>
                      </a:lnTo>
                      <a:lnTo>
                        <a:pt x="129" y="96"/>
                      </a:lnTo>
                      <a:lnTo>
                        <a:pt x="137" y="83"/>
                      </a:lnTo>
                      <a:close/>
                    </a:path>
                  </a:pathLst>
                </a:custGeom>
                <a:solidFill>
                  <a:srgbClr val="F0A68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905" name="Freeform 769"/>
                <p:cNvSpPr>
                  <a:spLocks noEditPoints="1"/>
                </p:cNvSpPr>
                <p:nvPr/>
              </p:nvSpPr>
              <p:spPr bwMode="auto">
                <a:xfrm>
                  <a:off x="1498" y="1994"/>
                  <a:ext cx="139" cy="112"/>
                </a:xfrm>
                <a:custGeom>
                  <a:avLst/>
                  <a:gdLst/>
                  <a:ahLst/>
                  <a:cxnLst>
                    <a:cxn ang="0">
                      <a:pos x="14" y="0"/>
                    </a:cxn>
                    <a:cxn ang="0">
                      <a:pos x="6" y="9"/>
                    </a:cxn>
                    <a:cxn ang="0">
                      <a:pos x="0" y="21"/>
                    </a:cxn>
                    <a:cxn ang="0">
                      <a:pos x="0" y="24"/>
                    </a:cxn>
                    <a:cxn ang="0">
                      <a:pos x="2" y="28"/>
                    </a:cxn>
                    <a:cxn ang="0">
                      <a:pos x="8" y="15"/>
                    </a:cxn>
                    <a:cxn ang="0">
                      <a:pos x="16" y="3"/>
                    </a:cxn>
                    <a:cxn ang="0">
                      <a:pos x="16" y="2"/>
                    </a:cxn>
                    <a:cxn ang="0">
                      <a:pos x="14" y="0"/>
                    </a:cxn>
                    <a:cxn ang="0">
                      <a:pos x="139" y="70"/>
                    </a:cxn>
                    <a:cxn ang="0">
                      <a:pos x="137" y="77"/>
                    </a:cxn>
                    <a:cxn ang="0">
                      <a:pos x="135" y="83"/>
                    </a:cxn>
                    <a:cxn ang="0">
                      <a:pos x="133" y="91"/>
                    </a:cxn>
                    <a:cxn ang="0">
                      <a:pos x="129" y="96"/>
                    </a:cxn>
                    <a:cxn ang="0">
                      <a:pos x="126" y="100"/>
                    </a:cxn>
                    <a:cxn ang="0">
                      <a:pos x="120" y="106"/>
                    </a:cxn>
                    <a:cxn ang="0">
                      <a:pos x="114" y="110"/>
                    </a:cxn>
                    <a:cxn ang="0">
                      <a:pos x="107" y="112"/>
                    </a:cxn>
                    <a:cxn ang="0">
                      <a:pos x="118" y="104"/>
                    </a:cxn>
                    <a:cxn ang="0">
                      <a:pos x="127" y="94"/>
                    </a:cxn>
                    <a:cxn ang="0">
                      <a:pos x="133" y="83"/>
                    </a:cxn>
                    <a:cxn ang="0">
                      <a:pos x="139" y="70"/>
                    </a:cxn>
                  </a:cxnLst>
                  <a:rect l="0" t="0" r="r" b="b"/>
                  <a:pathLst>
                    <a:path w="139" h="112">
                      <a:moveTo>
                        <a:pt x="14" y="0"/>
                      </a:moveTo>
                      <a:lnTo>
                        <a:pt x="6" y="9"/>
                      </a:lnTo>
                      <a:lnTo>
                        <a:pt x="0" y="21"/>
                      </a:lnTo>
                      <a:lnTo>
                        <a:pt x="0" y="24"/>
                      </a:lnTo>
                      <a:lnTo>
                        <a:pt x="2" y="28"/>
                      </a:lnTo>
                      <a:lnTo>
                        <a:pt x="8" y="15"/>
                      </a:lnTo>
                      <a:lnTo>
                        <a:pt x="16" y="3"/>
                      </a:lnTo>
                      <a:lnTo>
                        <a:pt x="16" y="2"/>
                      </a:lnTo>
                      <a:lnTo>
                        <a:pt x="14" y="0"/>
                      </a:lnTo>
                      <a:close/>
                      <a:moveTo>
                        <a:pt x="139" y="70"/>
                      </a:moveTo>
                      <a:lnTo>
                        <a:pt x="137" y="77"/>
                      </a:lnTo>
                      <a:lnTo>
                        <a:pt x="135" y="83"/>
                      </a:lnTo>
                      <a:lnTo>
                        <a:pt x="133" y="91"/>
                      </a:lnTo>
                      <a:lnTo>
                        <a:pt x="129" y="96"/>
                      </a:lnTo>
                      <a:lnTo>
                        <a:pt x="126" y="100"/>
                      </a:lnTo>
                      <a:lnTo>
                        <a:pt x="120" y="106"/>
                      </a:lnTo>
                      <a:lnTo>
                        <a:pt x="114" y="110"/>
                      </a:lnTo>
                      <a:lnTo>
                        <a:pt x="107" y="112"/>
                      </a:lnTo>
                      <a:lnTo>
                        <a:pt x="118" y="104"/>
                      </a:lnTo>
                      <a:lnTo>
                        <a:pt x="127" y="94"/>
                      </a:lnTo>
                      <a:lnTo>
                        <a:pt x="133" y="83"/>
                      </a:lnTo>
                      <a:lnTo>
                        <a:pt x="139" y="70"/>
                      </a:lnTo>
                      <a:close/>
                    </a:path>
                  </a:pathLst>
                </a:custGeom>
                <a:solidFill>
                  <a:srgbClr val="F1A78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906" name="Freeform 770"/>
                <p:cNvSpPr>
                  <a:spLocks noEditPoints="1"/>
                </p:cNvSpPr>
                <p:nvPr/>
              </p:nvSpPr>
              <p:spPr bwMode="auto">
                <a:xfrm>
                  <a:off x="1498" y="1996"/>
                  <a:ext cx="139" cy="111"/>
                </a:xfrm>
                <a:custGeom>
                  <a:avLst/>
                  <a:gdLst/>
                  <a:ahLst/>
                  <a:cxnLst>
                    <a:cxn ang="0">
                      <a:pos x="16" y="0"/>
                    </a:cxn>
                    <a:cxn ang="0">
                      <a:pos x="8" y="9"/>
                    </a:cxn>
                    <a:cxn ang="0">
                      <a:pos x="0" y="22"/>
                    </a:cxn>
                    <a:cxn ang="0">
                      <a:pos x="2" y="26"/>
                    </a:cxn>
                    <a:cxn ang="0">
                      <a:pos x="2" y="30"/>
                    </a:cxn>
                    <a:cxn ang="0">
                      <a:pos x="8" y="15"/>
                    </a:cxn>
                    <a:cxn ang="0">
                      <a:pos x="17" y="1"/>
                    </a:cxn>
                    <a:cxn ang="0">
                      <a:pos x="16" y="1"/>
                    </a:cxn>
                    <a:cxn ang="0">
                      <a:pos x="16" y="0"/>
                    </a:cxn>
                    <a:cxn ang="0">
                      <a:pos x="118" y="104"/>
                    </a:cxn>
                    <a:cxn ang="0">
                      <a:pos x="129" y="92"/>
                    </a:cxn>
                    <a:cxn ang="0">
                      <a:pos x="137" y="79"/>
                    </a:cxn>
                    <a:cxn ang="0">
                      <a:pos x="139" y="70"/>
                    </a:cxn>
                    <a:cxn ang="0">
                      <a:pos x="139" y="62"/>
                    </a:cxn>
                    <a:cxn ang="0">
                      <a:pos x="137" y="70"/>
                    </a:cxn>
                    <a:cxn ang="0">
                      <a:pos x="133" y="77"/>
                    </a:cxn>
                    <a:cxn ang="0">
                      <a:pos x="129" y="85"/>
                    </a:cxn>
                    <a:cxn ang="0">
                      <a:pos x="126" y="92"/>
                    </a:cxn>
                    <a:cxn ang="0">
                      <a:pos x="120" y="98"/>
                    </a:cxn>
                    <a:cxn ang="0">
                      <a:pos x="112" y="104"/>
                    </a:cxn>
                    <a:cxn ang="0">
                      <a:pos x="107" y="108"/>
                    </a:cxn>
                    <a:cxn ang="0">
                      <a:pos x="99" y="111"/>
                    </a:cxn>
                    <a:cxn ang="0">
                      <a:pos x="108" y="110"/>
                    </a:cxn>
                    <a:cxn ang="0">
                      <a:pos x="118" y="104"/>
                    </a:cxn>
                  </a:cxnLst>
                  <a:rect l="0" t="0" r="r" b="b"/>
                  <a:pathLst>
                    <a:path w="139" h="111">
                      <a:moveTo>
                        <a:pt x="16" y="0"/>
                      </a:moveTo>
                      <a:lnTo>
                        <a:pt x="8" y="9"/>
                      </a:lnTo>
                      <a:lnTo>
                        <a:pt x="0" y="22"/>
                      </a:lnTo>
                      <a:lnTo>
                        <a:pt x="2" y="26"/>
                      </a:lnTo>
                      <a:lnTo>
                        <a:pt x="2" y="30"/>
                      </a:lnTo>
                      <a:lnTo>
                        <a:pt x="8" y="15"/>
                      </a:lnTo>
                      <a:lnTo>
                        <a:pt x="17" y="1"/>
                      </a:lnTo>
                      <a:lnTo>
                        <a:pt x="16" y="1"/>
                      </a:lnTo>
                      <a:lnTo>
                        <a:pt x="16" y="0"/>
                      </a:lnTo>
                      <a:close/>
                      <a:moveTo>
                        <a:pt x="118" y="104"/>
                      </a:moveTo>
                      <a:lnTo>
                        <a:pt x="129" y="92"/>
                      </a:lnTo>
                      <a:lnTo>
                        <a:pt x="137" y="79"/>
                      </a:lnTo>
                      <a:lnTo>
                        <a:pt x="139" y="70"/>
                      </a:lnTo>
                      <a:lnTo>
                        <a:pt x="139" y="62"/>
                      </a:lnTo>
                      <a:lnTo>
                        <a:pt x="137" y="70"/>
                      </a:lnTo>
                      <a:lnTo>
                        <a:pt x="133" y="77"/>
                      </a:lnTo>
                      <a:lnTo>
                        <a:pt x="129" y="85"/>
                      </a:lnTo>
                      <a:lnTo>
                        <a:pt x="126" y="92"/>
                      </a:lnTo>
                      <a:lnTo>
                        <a:pt x="120" y="98"/>
                      </a:lnTo>
                      <a:lnTo>
                        <a:pt x="112" y="104"/>
                      </a:lnTo>
                      <a:lnTo>
                        <a:pt x="107" y="108"/>
                      </a:lnTo>
                      <a:lnTo>
                        <a:pt x="99" y="111"/>
                      </a:lnTo>
                      <a:lnTo>
                        <a:pt x="108" y="110"/>
                      </a:lnTo>
                      <a:lnTo>
                        <a:pt x="118" y="104"/>
                      </a:lnTo>
                      <a:close/>
                    </a:path>
                  </a:pathLst>
                </a:custGeom>
                <a:solidFill>
                  <a:srgbClr val="F1AA8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907" name="Freeform 771"/>
                <p:cNvSpPr>
                  <a:spLocks noEditPoints="1"/>
                </p:cNvSpPr>
                <p:nvPr/>
              </p:nvSpPr>
              <p:spPr bwMode="auto">
                <a:xfrm>
                  <a:off x="1500" y="1997"/>
                  <a:ext cx="137" cy="112"/>
                </a:xfrm>
                <a:custGeom>
                  <a:avLst/>
                  <a:gdLst/>
                  <a:ahLst/>
                  <a:cxnLst>
                    <a:cxn ang="0">
                      <a:pos x="14" y="0"/>
                    </a:cxn>
                    <a:cxn ang="0">
                      <a:pos x="6" y="12"/>
                    </a:cxn>
                    <a:cxn ang="0">
                      <a:pos x="0" y="25"/>
                    </a:cxn>
                    <a:cxn ang="0">
                      <a:pos x="0" y="29"/>
                    </a:cxn>
                    <a:cxn ang="0">
                      <a:pos x="0" y="35"/>
                    </a:cxn>
                    <a:cxn ang="0">
                      <a:pos x="4" y="25"/>
                    </a:cxn>
                    <a:cxn ang="0">
                      <a:pos x="6" y="18"/>
                    </a:cxn>
                    <a:cxn ang="0">
                      <a:pos x="12" y="10"/>
                    </a:cxn>
                    <a:cxn ang="0">
                      <a:pos x="17" y="2"/>
                    </a:cxn>
                    <a:cxn ang="0">
                      <a:pos x="15" y="0"/>
                    </a:cxn>
                    <a:cxn ang="0">
                      <a:pos x="14" y="0"/>
                    </a:cxn>
                    <a:cxn ang="0">
                      <a:pos x="105" y="109"/>
                    </a:cxn>
                    <a:cxn ang="0">
                      <a:pos x="116" y="101"/>
                    </a:cxn>
                    <a:cxn ang="0">
                      <a:pos x="125" y="91"/>
                    </a:cxn>
                    <a:cxn ang="0">
                      <a:pos x="131" y="80"/>
                    </a:cxn>
                    <a:cxn ang="0">
                      <a:pos x="137" y="67"/>
                    </a:cxn>
                    <a:cxn ang="0">
                      <a:pos x="137" y="61"/>
                    </a:cxn>
                    <a:cxn ang="0">
                      <a:pos x="135" y="55"/>
                    </a:cxn>
                    <a:cxn ang="0">
                      <a:pos x="133" y="65"/>
                    </a:cxn>
                    <a:cxn ang="0">
                      <a:pos x="131" y="74"/>
                    </a:cxn>
                    <a:cxn ang="0">
                      <a:pos x="125" y="82"/>
                    </a:cxn>
                    <a:cxn ang="0">
                      <a:pos x="120" y="90"/>
                    </a:cxn>
                    <a:cxn ang="0">
                      <a:pos x="114" y="97"/>
                    </a:cxn>
                    <a:cxn ang="0">
                      <a:pos x="106" y="103"/>
                    </a:cxn>
                    <a:cxn ang="0">
                      <a:pos x="99" y="109"/>
                    </a:cxn>
                    <a:cxn ang="0">
                      <a:pos x="89" y="112"/>
                    </a:cxn>
                    <a:cxn ang="0">
                      <a:pos x="91" y="112"/>
                    </a:cxn>
                    <a:cxn ang="0">
                      <a:pos x="93" y="112"/>
                    </a:cxn>
                    <a:cxn ang="0">
                      <a:pos x="99" y="110"/>
                    </a:cxn>
                    <a:cxn ang="0">
                      <a:pos x="105" y="109"/>
                    </a:cxn>
                  </a:cxnLst>
                  <a:rect l="0" t="0" r="r" b="b"/>
                  <a:pathLst>
                    <a:path w="137" h="112">
                      <a:moveTo>
                        <a:pt x="14" y="0"/>
                      </a:moveTo>
                      <a:lnTo>
                        <a:pt x="6" y="12"/>
                      </a:lnTo>
                      <a:lnTo>
                        <a:pt x="0" y="25"/>
                      </a:lnTo>
                      <a:lnTo>
                        <a:pt x="0" y="29"/>
                      </a:lnTo>
                      <a:lnTo>
                        <a:pt x="0" y="35"/>
                      </a:lnTo>
                      <a:lnTo>
                        <a:pt x="4" y="25"/>
                      </a:lnTo>
                      <a:lnTo>
                        <a:pt x="6" y="18"/>
                      </a:lnTo>
                      <a:lnTo>
                        <a:pt x="12" y="10"/>
                      </a:lnTo>
                      <a:lnTo>
                        <a:pt x="17" y="2"/>
                      </a:lnTo>
                      <a:lnTo>
                        <a:pt x="15" y="0"/>
                      </a:lnTo>
                      <a:lnTo>
                        <a:pt x="14" y="0"/>
                      </a:lnTo>
                      <a:close/>
                      <a:moveTo>
                        <a:pt x="105" y="109"/>
                      </a:moveTo>
                      <a:lnTo>
                        <a:pt x="116" y="101"/>
                      </a:lnTo>
                      <a:lnTo>
                        <a:pt x="125" y="91"/>
                      </a:lnTo>
                      <a:lnTo>
                        <a:pt x="131" y="80"/>
                      </a:lnTo>
                      <a:lnTo>
                        <a:pt x="137" y="67"/>
                      </a:lnTo>
                      <a:lnTo>
                        <a:pt x="137" y="61"/>
                      </a:lnTo>
                      <a:lnTo>
                        <a:pt x="135" y="55"/>
                      </a:lnTo>
                      <a:lnTo>
                        <a:pt x="133" y="65"/>
                      </a:lnTo>
                      <a:lnTo>
                        <a:pt x="131" y="74"/>
                      </a:lnTo>
                      <a:lnTo>
                        <a:pt x="125" y="82"/>
                      </a:lnTo>
                      <a:lnTo>
                        <a:pt x="120" y="90"/>
                      </a:lnTo>
                      <a:lnTo>
                        <a:pt x="114" y="97"/>
                      </a:lnTo>
                      <a:lnTo>
                        <a:pt x="106" y="103"/>
                      </a:lnTo>
                      <a:lnTo>
                        <a:pt x="99" y="109"/>
                      </a:lnTo>
                      <a:lnTo>
                        <a:pt x="89" y="112"/>
                      </a:lnTo>
                      <a:lnTo>
                        <a:pt x="91" y="112"/>
                      </a:lnTo>
                      <a:lnTo>
                        <a:pt x="93" y="112"/>
                      </a:lnTo>
                      <a:lnTo>
                        <a:pt x="99" y="110"/>
                      </a:lnTo>
                      <a:lnTo>
                        <a:pt x="105" y="109"/>
                      </a:lnTo>
                      <a:close/>
                    </a:path>
                  </a:pathLst>
                </a:custGeom>
                <a:solidFill>
                  <a:srgbClr val="F1AB8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908" name="Freeform 772"/>
                <p:cNvSpPr>
                  <a:spLocks noEditPoints="1"/>
                </p:cNvSpPr>
                <p:nvPr/>
              </p:nvSpPr>
              <p:spPr bwMode="auto">
                <a:xfrm>
                  <a:off x="1500" y="1997"/>
                  <a:ext cx="137" cy="112"/>
                </a:xfrm>
                <a:custGeom>
                  <a:avLst/>
                  <a:gdLst/>
                  <a:ahLst/>
                  <a:cxnLst>
                    <a:cxn ang="0">
                      <a:pos x="15" y="0"/>
                    </a:cxn>
                    <a:cxn ang="0">
                      <a:pos x="6" y="14"/>
                    </a:cxn>
                    <a:cxn ang="0">
                      <a:pos x="0" y="29"/>
                    </a:cxn>
                    <a:cxn ang="0">
                      <a:pos x="0" y="35"/>
                    </a:cxn>
                    <a:cxn ang="0">
                      <a:pos x="2" y="38"/>
                    </a:cxn>
                    <a:cxn ang="0">
                      <a:pos x="4" y="29"/>
                    </a:cxn>
                    <a:cxn ang="0">
                      <a:pos x="8" y="19"/>
                    </a:cxn>
                    <a:cxn ang="0">
                      <a:pos x="12" y="12"/>
                    </a:cxn>
                    <a:cxn ang="0">
                      <a:pos x="17" y="4"/>
                    </a:cxn>
                    <a:cxn ang="0">
                      <a:pos x="17" y="2"/>
                    </a:cxn>
                    <a:cxn ang="0">
                      <a:pos x="15" y="0"/>
                    </a:cxn>
                    <a:cxn ang="0">
                      <a:pos x="97" y="110"/>
                    </a:cxn>
                    <a:cxn ang="0">
                      <a:pos x="105" y="107"/>
                    </a:cxn>
                    <a:cxn ang="0">
                      <a:pos x="110" y="103"/>
                    </a:cxn>
                    <a:cxn ang="0">
                      <a:pos x="118" y="97"/>
                    </a:cxn>
                    <a:cxn ang="0">
                      <a:pos x="124" y="91"/>
                    </a:cxn>
                    <a:cxn ang="0">
                      <a:pos x="127" y="84"/>
                    </a:cxn>
                    <a:cxn ang="0">
                      <a:pos x="131" y="76"/>
                    </a:cxn>
                    <a:cxn ang="0">
                      <a:pos x="135" y="69"/>
                    </a:cxn>
                    <a:cxn ang="0">
                      <a:pos x="137" y="61"/>
                    </a:cxn>
                    <a:cxn ang="0">
                      <a:pos x="135" y="55"/>
                    </a:cxn>
                    <a:cxn ang="0">
                      <a:pos x="133" y="50"/>
                    </a:cxn>
                    <a:cxn ang="0">
                      <a:pos x="133" y="61"/>
                    </a:cxn>
                    <a:cxn ang="0">
                      <a:pos x="129" y="71"/>
                    </a:cxn>
                    <a:cxn ang="0">
                      <a:pos x="125" y="82"/>
                    </a:cxn>
                    <a:cxn ang="0">
                      <a:pos x="118" y="90"/>
                    </a:cxn>
                    <a:cxn ang="0">
                      <a:pos x="112" y="97"/>
                    </a:cxn>
                    <a:cxn ang="0">
                      <a:pos x="103" y="103"/>
                    </a:cxn>
                    <a:cxn ang="0">
                      <a:pos x="93" y="109"/>
                    </a:cxn>
                    <a:cxn ang="0">
                      <a:pos x="84" y="112"/>
                    </a:cxn>
                    <a:cxn ang="0">
                      <a:pos x="87" y="112"/>
                    </a:cxn>
                    <a:cxn ang="0">
                      <a:pos x="93" y="112"/>
                    </a:cxn>
                    <a:cxn ang="0">
                      <a:pos x="95" y="112"/>
                    </a:cxn>
                    <a:cxn ang="0">
                      <a:pos x="97" y="110"/>
                    </a:cxn>
                  </a:cxnLst>
                  <a:rect l="0" t="0" r="r" b="b"/>
                  <a:pathLst>
                    <a:path w="137" h="112">
                      <a:moveTo>
                        <a:pt x="15" y="0"/>
                      </a:moveTo>
                      <a:lnTo>
                        <a:pt x="6" y="14"/>
                      </a:lnTo>
                      <a:lnTo>
                        <a:pt x="0" y="29"/>
                      </a:lnTo>
                      <a:lnTo>
                        <a:pt x="0" y="35"/>
                      </a:lnTo>
                      <a:lnTo>
                        <a:pt x="2" y="38"/>
                      </a:lnTo>
                      <a:lnTo>
                        <a:pt x="4" y="29"/>
                      </a:lnTo>
                      <a:lnTo>
                        <a:pt x="8" y="19"/>
                      </a:lnTo>
                      <a:lnTo>
                        <a:pt x="12" y="12"/>
                      </a:lnTo>
                      <a:lnTo>
                        <a:pt x="17" y="4"/>
                      </a:lnTo>
                      <a:lnTo>
                        <a:pt x="17" y="2"/>
                      </a:lnTo>
                      <a:lnTo>
                        <a:pt x="15" y="0"/>
                      </a:lnTo>
                      <a:close/>
                      <a:moveTo>
                        <a:pt x="97" y="110"/>
                      </a:moveTo>
                      <a:lnTo>
                        <a:pt x="105" y="107"/>
                      </a:lnTo>
                      <a:lnTo>
                        <a:pt x="110" y="103"/>
                      </a:lnTo>
                      <a:lnTo>
                        <a:pt x="118" y="97"/>
                      </a:lnTo>
                      <a:lnTo>
                        <a:pt x="124" y="91"/>
                      </a:lnTo>
                      <a:lnTo>
                        <a:pt x="127" y="84"/>
                      </a:lnTo>
                      <a:lnTo>
                        <a:pt x="131" y="76"/>
                      </a:lnTo>
                      <a:lnTo>
                        <a:pt x="135" y="69"/>
                      </a:lnTo>
                      <a:lnTo>
                        <a:pt x="137" y="61"/>
                      </a:lnTo>
                      <a:lnTo>
                        <a:pt x="135" y="55"/>
                      </a:lnTo>
                      <a:lnTo>
                        <a:pt x="133" y="50"/>
                      </a:lnTo>
                      <a:lnTo>
                        <a:pt x="133" y="61"/>
                      </a:lnTo>
                      <a:lnTo>
                        <a:pt x="129" y="71"/>
                      </a:lnTo>
                      <a:lnTo>
                        <a:pt x="125" y="82"/>
                      </a:lnTo>
                      <a:lnTo>
                        <a:pt x="118" y="90"/>
                      </a:lnTo>
                      <a:lnTo>
                        <a:pt x="112" y="97"/>
                      </a:lnTo>
                      <a:lnTo>
                        <a:pt x="103" y="103"/>
                      </a:lnTo>
                      <a:lnTo>
                        <a:pt x="93" y="109"/>
                      </a:lnTo>
                      <a:lnTo>
                        <a:pt x="84" y="112"/>
                      </a:lnTo>
                      <a:lnTo>
                        <a:pt x="87" y="112"/>
                      </a:lnTo>
                      <a:lnTo>
                        <a:pt x="93" y="112"/>
                      </a:lnTo>
                      <a:lnTo>
                        <a:pt x="95" y="112"/>
                      </a:lnTo>
                      <a:lnTo>
                        <a:pt x="97" y="110"/>
                      </a:lnTo>
                      <a:close/>
                    </a:path>
                  </a:pathLst>
                </a:custGeom>
                <a:solidFill>
                  <a:srgbClr val="F2AD8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909" name="Freeform 773"/>
                <p:cNvSpPr>
                  <a:spLocks noEditPoints="1"/>
                </p:cNvSpPr>
                <p:nvPr/>
              </p:nvSpPr>
              <p:spPr bwMode="auto">
                <a:xfrm>
                  <a:off x="1500" y="1999"/>
                  <a:ext cx="135" cy="110"/>
                </a:xfrm>
                <a:custGeom>
                  <a:avLst/>
                  <a:gdLst/>
                  <a:ahLst/>
                  <a:cxnLst>
                    <a:cxn ang="0">
                      <a:pos x="17" y="0"/>
                    </a:cxn>
                    <a:cxn ang="0">
                      <a:pos x="12" y="8"/>
                    </a:cxn>
                    <a:cxn ang="0">
                      <a:pos x="6" y="16"/>
                    </a:cxn>
                    <a:cxn ang="0">
                      <a:pos x="4" y="23"/>
                    </a:cxn>
                    <a:cxn ang="0">
                      <a:pos x="0" y="33"/>
                    </a:cxn>
                    <a:cxn ang="0">
                      <a:pos x="2" y="36"/>
                    </a:cxn>
                    <a:cxn ang="0">
                      <a:pos x="4" y="40"/>
                    </a:cxn>
                    <a:cxn ang="0">
                      <a:pos x="6" y="31"/>
                    </a:cxn>
                    <a:cxn ang="0">
                      <a:pos x="8" y="21"/>
                    </a:cxn>
                    <a:cxn ang="0">
                      <a:pos x="14" y="12"/>
                    </a:cxn>
                    <a:cxn ang="0">
                      <a:pos x="19" y="4"/>
                    </a:cxn>
                    <a:cxn ang="0">
                      <a:pos x="17" y="2"/>
                    </a:cxn>
                    <a:cxn ang="0">
                      <a:pos x="17" y="0"/>
                    </a:cxn>
                    <a:cxn ang="0">
                      <a:pos x="89" y="110"/>
                    </a:cxn>
                    <a:cxn ang="0">
                      <a:pos x="99" y="107"/>
                    </a:cxn>
                    <a:cxn ang="0">
                      <a:pos x="106" y="101"/>
                    </a:cxn>
                    <a:cxn ang="0">
                      <a:pos x="114" y="95"/>
                    </a:cxn>
                    <a:cxn ang="0">
                      <a:pos x="120" y="88"/>
                    </a:cxn>
                    <a:cxn ang="0">
                      <a:pos x="125" y="80"/>
                    </a:cxn>
                    <a:cxn ang="0">
                      <a:pos x="131" y="72"/>
                    </a:cxn>
                    <a:cxn ang="0">
                      <a:pos x="133" y="63"/>
                    </a:cxn>
                    <a:cxn ang="0">
                      <a:pos x="135" y="53"/>
                    </a:cxn>
                    <a:cxn ang="0">
                      <a:pos x="133" y="48"/>
                    </a:cxn>
                    <a:cxn ang="0">
                      <a:pos x="131" y="44"/>
                    </a:cxn>
                    <a:cxn ang="0">
                      <a:pos x="131" y="44"/>
                    </a:cxn>
                    <a:cxn ang="0">
                      <a:pos x="131" y="46"/>
                    </a:cxn>
                    <a:cxn ang="0">
                      <a:pos x="131" y="57"/>
                    </a:cxn>
                    <a:cxn ang="0">
                      <a:pos x="127" y="69"/>
                    </a:cxn>
                    <a:cxn ang="0">
                      <a:pos x="122" y="80"/>
                    </a:cxn>
                    <a:cxn ang="0">
                      <a:pos x="116" y="88"/>
                    </a:cxn>
                    <a:cxn ang="0">
                      <a:pos x="108" y="95"/>
                    </a:cxn>
                    <a:cxn ang="0">
                      <a:pos x="99" y="103"/>
                    </a:cxn>
                    <a:cxn ang="0">
                      <a:pos x="87" y="107"/>
                    </a:cxn>
                    <a:cxn ang="0">
                      <a:pos x="76" y="110"/>
                    </a:cxn>
                    <a:cxn ang="0">
                      <a:pos x="84" y="110"/>
                    </a:cxn>
                    <a:cxn ang="0">
                      <a:pos x="89" y="110"/>
                    </a:cxn>
                  </a:cxnLst>
                  <a:rect l="0" t="0" r="r" b="b"/>
                  <a:pathLst>
                    <a:path w="135" h="110">
                      <a:moveTo>
                        <a:pt x="17" y="0"/>
                      </a:moveTo>
                      <a:lnTo>
                        <a:pt x="12" y="8"/>
                      </a:lnTo>
                      <a:lnTo>
                        <a:pt x="6" y="16"/>
                      </a:lnTo>
                      <a:lnTo>
                        <a:pt x="4" y="23"/>
                      </a:lnTo>
                      <a:lnTo>
                        <a:pt x="0" y="33"/>
                      </a:lnTo>
                      <a:lnTo>
                        <a:pt x="2" y="36"/>
                      </a:lnTo>
                      <a:lnTo>
                        <a:pt x="4" y="40"/>
                      </a:lnTo>
                      <a:lnTo>
                        <a:pt x="6" y="31"/>
                      </a:lnTo>
                      <a:lnTo>
                        <a:pt x="8" y="21"/>
                      </a:lnTo>
                      <a:lnTo>
                        <a:pt x="14" y="12"/>
                      </a:lnTo>
                      <a:lnTo>
                        <a:pt x="19" y="4"/>
                      </a:lnTo>
                      <a:lnTo>
                        <a:pt x="17" y="2"/>
                      </a:lnTo>
                      <a:lnTo>
                        <a:pt x="17" y="0"/>
                      </a:lnTo>
                      <a:close/>
                      <a:moveTo>
                        <a:pt x="89" y="110"/>
                      </a:moveTo>
                      <a:lnTo>
                        <a:pt x="99" y="107"/>
                      </a:lnTo>
                      <a:lnTo>
                        <a:pt x="106" y="101"/>
                      </a:lnTo>
                      <a:lnTo>
                        <a:pt x="114" y="95"/>
                      </a:lnTo>
                      <a:lnTo>
                        <a:pt x="120" y="88"/>
                      </a:lnTo>
                      <a:lnTo>
                        <a:pt x="125" y="80"/>
                      </a:lnTo>
                      <a:lnTo>
                        <a:pt x="131" y="72"/>
                      </a:lnTo>
                      <a:lnTo>
                        <a:pt x="133" y="63"/>
                      </a:lnTo>
                      <a:lnTo>
                        <a:pt x="135" y="53"/>
                      </a:lnTo>
                      <a:lnTo>
                        <a:pt x="133" y="48"/>
                      </a:lnTo>
                      <a:lnTo>
                        <a:pt x="131" y="44"/>
                      </a:lnTo>
                      <a:lnTo>
                        <a:pt x="131" y="44"/>
                      </a:lnTo>
                      <a:lnTo>
                        <a:pt x="131" y="46"/>
                      </a:lnTo>
                      <a:lnTo>
                        <a:pt x="131" y="57"/>
                      </a:lnTo>
                      <a:lnTo>
                        <a:pt x="127" y="69"/>
                      </a:lnTo>
                      <a:lnTo>
                        <a:pt x="122" y="80"/>
                      </a:lnTo>
                      <a:lnTo>
                        <a:pt x="116" y="88"/>
                      </a:lnTo>
                      <a:lnTo>
                        <a:pt x="108" y="95"/>
                      </a:lnTo>
                      <a:lnTo>
                        <a:pt x="99" y="103"/>
                      </a:lnTo>
                      <a:lnTo>
                        <a:pt x="87" y="107"/>
                      </a:lnTo>
                      <a:lnTo>
                        <a:pt x="76" y="110"/>
                      </a:lnTo>
                      <a:lnTo>
                        <a:pt x="84" y="110"/>
                      </a:lnTo>
                      <a:lnTo>
                        <a:pt x="89" y="110"/>
                      </a:lnTo>
                      <a:close/>
                    </a:path>
                  </a:pathLst>
                </a:custGeom>
                <a:solidFill>
                  <a:srgbClr val="F2AF8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910" name="Freeform 774"/>
                <p:cNvSpPr>
                  <a:spLocks noEditPoints="1"/>
                </p:cNvSpPr>
                <p:nvPr/>
              </p:nvSpPr>
              <p:spPr bwMode="auto">
                <a:xfrm>
                  <a:off x="1502" y="2001"/>
                  <a:ext cx="131" cy="108"/>
                </a:xfrm>
                <a:custGeom>
                  <a:avLst/>
                  <a:gdLst/>
                  <a:ahLst/>
                  <a:cxnLst>
                    <a:cxn ang="0">
                      <a:pos x="15" y="0"/>
                    </a:cxn>
                    <a:cxn ang="0">
                      <a:pos x="10" y="8"/>
                    </a:cxn>
                    <a:cxn ang="0">
                      <a:pos x="6" y="15"/>
                    </a:cxn>
                    <a:cxn ang="0">
                      <a:pos x="2" y="25"/>
                    </a:cxn>
                    <a:cxn ang="0">
                      <a:pos x="0" y="34"/>
                    </a:cxn>
                    <a:cxn ang="0">
                      <a:pos x="2" y="40"/>
                    </a:cxn>
                    <a:cxn ang="0">
                      <a:pos x="4" y="44"/>
                    </a:cxn>
                    <a:cxn ang="0">
                      <a:pos x="4" y="44"/>
                    </a:cxn>
                    <a:cxn ang="0">
                      <a:pos x="4" y="44"/>
                    </a:cxn>
                    <a:cxn ang="0">
                      <a:pos x="4" y="32"/>
                    </a:cxn>
                    <a:cxn ang="0">
                      <a:pos x="8" y="21"/>
                    </a:cxn>
                    <a:cxn ang="0">
                      <a:pos x="12" y="12"/>
                    </a:cxn>
                    <a:cxn ang="0">
                      <a:pos x="19" y="4"/>
                    </a:cxn>
                    <a:cxn ang="0">
                      <a:pos x="17" y="2"/>
                    </a:cxn>
                    <a:cxn ang="0">
                      <a:pos x="15" y="0"/>
                    </a:cxn>
                    <a:cxn ang="0">
                      <a:pos x="82" y="108"/>
                    </a:cxn>
                    <a:cxn ang="0">
                      <a:pos x="91" y="105"/>
                    </a:cxn>
                    <a:cxn ang="0">
                      <a:pos x="101" y="99"/>
                    </a:cxn>
                    <a:cxn ang="0">
                      <a:pos x="110" y="93"/>
                    </a:cxn>
                    <a:cxn ang="0">
                      <a:pos x="116" y="86"/>
                    </a:cxn>
                    <a:cxn ang="0">
                      <a:pos x="123" y="78"/>
                    </a:cxn>
                    <a:cxn ang="0">
                      <a:pos x="127" y="67"/>
                    </a:cxn>
                    <a:cxn ang="0">
                      <a:pos x="131" y="57"/>
                    </a:cxn>
                    <a:cxn ang="0">
                      <a:pos x="131" y="46"/>
                    </a:cxn>
                    <a:cxn ang="0">
                      <a:pos x="129" y="42"/>
                    </a:cxn>
                    <a:cxn ang="0">
                      <a:pos x="127" y="38"/>
                    </a:cxn>
                    <a:cxn ang="0">
                      <a:pos x="127" y="42"/>
                    </a:cxn>
                    <a:cxn ang="0">
                      <a:pos x="127" y="44"/>
                    </a:cxn>
                    <a:cxn ang="0">
                      <a:pos x="127" y="55"/>
                    </a:cxn>
                    <a:cxn ang="0">
                      <a:pos x="123" y="68"/>
                    </a:cxn>
                    <a:cxn ang="0">
                      <a:pos x="118" y="78"/>
                    </a:cxn>
                    <a:cxn ang="0">
                      <a:pos x="110" y="87"/>
                    </a:cxn>
                    <a:cxn ang="0">
                      <a:pos x="101" y="95"/>
                    </a:cxn>
                    <a:cxn ang="0">
                      <a:pos x="91" y="101"/>
                    </a:cxn>
                    <a:cxn ang="0">
                      <a:pos x="80" y="105"/>
                    </a:cxn>
                    <a:cxn ang="0">
                      <a:pos x="68" y="106"/>
                    </a:cxn>
                    <a:cxn ang="0">
                      <a:pos x="74" y="108"/>
                    </a:cxn>
                    <a:cxn ang="0">
                      <a:pos x="82" y="108"/>
                    </a:cxn>
                  </a:cxnLst>
                  <a:rect l="0" t="0" r="r" b="b"/>
                  <a:pathLst>
                    <a:path w="131" h="108">
                      <a:moveTo>
                        <a:pt x="15" y="0"/>
                      </a:moveTo>
                      <a:lnTo>
                        <a:pt x="10" y="8"/>
                      </a:lnTo>
                      <a:lnTo>
                        <a:pt x="6" y="15"/>
                      </a:lnTo>
                      <a:lnTo>
                        <a:pt x="2" y="25"/>
                      </a:lnTo>
                      <a:lnTo>
                        <a:pt x="0" y="34"/>
                      </a:lnTo>
                      <a:lnTo>
                        <a:pt x="2" y="40"/>
                      </a:lnTo>
                      <a:lnTo>
                        <a:pt x="4" y="44"/>
                      </a:lnTo>
                      <a:lnTo>
                        <a:pt x="4" y="44"/>
                      </a:lnTo>
                      <a:lnTo>
                        <a:pt x="4" y="44"/>
                      </a:lnTo>
                      <a:lnTo>
                        <a:pt x="4" y="32"/>
                      </a:lnTo>
                      <a:lnTo>
                        <a:pt x="8" y="21"/>
                      </a:lnTo>
                      <a:lnTo>
                        <a:pt x="12" y="12"/>
                      </a:lnTo>
                      <a:lnTo>
                        <a:pt x="19" y="4"/>
                      </a:lnTo>
                      <a:lnTo>
                        <a:pt x="17" y="2"/>
                      </a:lnTo>
                      <a:lnTo>
                        <a:pt x="15" y="0"/>
                      </a:lnTo>
                      <a:close/>
                      <a:moveTo>
                        <a:pt x="82" y="108"/>
                      </a:moveTo>
                      <a:lnTo>
                        <a:pt x="91" y="105"/>
                      </a:lnTo>
                      <a:lnTo>
                        <a:pt x="101" y="99"/>
                      </a:lnTo>
                      <a:lnTo>
                        <a:pt x="110" y="93"/>
                      </a:lnTo>
                      <a:lnTo>
                        <a:pt x="116" y="86"/>
                      </a:lnTo>
                      <a:lnTo>
                        <a:pt x="123" y="78"/>
                      </a:lnTo>
                      <a:lnTo>
                        <a:pt x="127" y="67"/>
                      </a:lnTo>
                      <a:lnTo>
                        <a:pt x="131" y="57"/>
                      </a:lnTo>
                      <a:lnTo>
                        <a:pt x="131" y="46"/>
                      </a:lnTo>
                      <a:lnTo>
                        <a:pt x="129" y="42"/>
                      </a:lnTo>
                      <a:lnTo>
                        <a:pt x="127" y="38"/>
                      </a:lnTo>
                      <a:lnTo>
                        <a:pt x="127" y="42"/>
                      </a:lnTo>
                      <a:lnTo>
                        <a:pt x="127" y="44"/>
                      </a:lnTo>
                      <a:lnTo>
                        <a:pt x="127" y="55"/>
                      </a:lnTo>
                      <a:lnTo>
                        <a:pt x="123" y="68"/>
                      </a:lnTo>
                      <a:lnTo>
                        <a:pt x="118" y="78"/>
                      </a:lnTo>
                      <a:lnTo>
                        <a:pt x="110" y="87"/>
                      </a:lnTo>
                      <a:lnTo>
                        <a:pt x="101" y="95"/>
                      </a:lnTo>
                      <a:lnTo>
                        <a:pt x="91" y="101"/>
                      </a:lnTo>
                      <a:lnTo>
                        <a:pt x="80" y="105"/>
                      </a:lnTo>
                      <a:lnTo>
                        <a:pt x="68" y="106"/>
                      </a:lnTo>
                      <a:lnTo>
                        <a:pt x="74" y="108"/>
                      </a:lnTo>
                      <a:lnTo>
                        <a:pt x="82" y="108"/>
                      </a:lnTo>
                      <a:close/>
                    </a:path>
                  </a:pathLst>
                </a:custGeom>
                <a:solidFill>
                  <a:srgbClr val="F2B08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911" name="Freeform 775"/>
                <p:cNvSpPr>
                  <a:spLocks noEditPoints="1"/>
                </p:cNvSpPr>
                <p:nvPr/>
              </p:nvSpPr>
              <p:spPr bwMode="auto">
                <a:xfrm>
                  <a:off x="1504" y="2003"/>
                  <a:ext cx="127" cy="106"/>
                </a:xfrm>
                <a:custGeom>
                  <a:avLst/>
                  <a:gdLst/>
                  <a:ahLst/>
                  <a:cxnLst>
                    <a:cxn ang="0">
                      <a:pos x="127" y="42"/>
                    </a:cxn>
                    <a:cxn ang="0">
                      <a:pos x="127" y="40"/>
                    </a:cxn>
                    <a:cxn ang="0">
                      <a:pos x="127" y="40"/>
                    </a:cxn>
                    <a:cxn ang="0">
                      <a:pos x="125" y="38"/>
                    </a:cxn>
                    <a:cxn ang="0">
                      <a:pos x="125" y="34"/>
                    </a:cxn>
                    <a:cxn ang="0">
                      <a:pos x="123" y="34"/>
                    </a:cxn>
                    <a:cxn ang="0">
                      <a:pos x="123" y="34"/>
                    </a:cxn>
                    <a:cxn ang="0">
                      <a:pos x="123" y="38"/>
                    </a:cxn>
                    <a:cxn ang="0">
                      <a:pos x="123" y="42"/>
                    </a:cxn>
                    <a:cxn ang="0">
                      <a:pos x="123" y="53"/>
                    </a:cxn>
                    <a:cxn ang="0">
                      <a:pos x="120" y="65"/>
                    </a:cxn>
                    <a:cxn ang="0">
                      <a:pos x="114" y="76"/>
                    </a:cxn>
                    <a:cxn ang="0">
                      <a:pos x="106" y="85"/>
                    </a:cxn>
                    <a:cxn ang="0">
                      <a:pos x="97" y="91"/>
                    </a:cxn>
                    <a:cxn ang="0">
                      <a:pos x="87" y="97"/>
                    </a:cxn>
                    <a:cxn ang="0">
                      <a:pos x="76" y="101"/>
                    </a:cxn>
                    <a:cxn ang="0">
                      <a:pos x="63" y="103"/>
                    </a:cxn>
                    <a:cxn ang="0">
                      <a:pos x="61" y="103"/>
                    </a:cxn>
                    <a:cxn ang="0">
                      <a:pos x="59" y="103"/>
                    </a:cxn>
                    <a:cxn ang="0">
                      <a:pos x="66" y="104"/>
                    </a:cxn>
                    <a:cxn ang="0">
                      <a:pos x="72" y="106"/>
                    </a:cxn>
                    <a:cxn ang="0">
                      <a:pos x="83" y="103"/>
                    </a:cxn>
                    <a:cxn ang="0">
                      <a:pos x="95" y="99"/>
                    </a:cxn>
                    <a:cxn ang="0">
                      <a:pos x="104" y="91"/>
                    </a:cxn>
                    <a:cxn ang="0">
                      <a:pos x="112" y="84"/>
                    </a:cxn>
                    <a:cxn ang="0">
                      <a:pos x="118" y="76"/>
                    </a:cxn>
                    <a:cxn ang="0">
                      <a:pos x="123" y="65"/>
                    </a:cxn>
                    <a:cxn ang="0">
                      <a:pos x="127" y="53"/>
                    </a:cxn>
                    <a:cxn ang="0">
                      <a:pos x="127" y="42"/>
                    </a:cxn>
                    <a:cxn ang="0">
                      <a:pos x="15" y="0"/>
                    </a:cxn>
                    <a:cxn ang="0">
                      <a:pos x="10" y="8"/>
                    </a:cxn>
                    <a:cxn ang="0">
                      <a:pos x="4" y="17"/>
                    </a:cxn>
                    <a:cxn ang="0">
                      <a:pos x="2" y="27"/>
                    </a:cxn>
                    <a:cxn ang="0">
                      <a:pos x="0" y="36"/>
                    </a:cxn>
                    <a:cxn ang="0">
                      <a:pos x="2" y="42"/>
                    </a:cxn>
                    <a:cxn ang="0">
                      <a:pos x="4" y="48"/>
                    </a:cxn>
                    <a:cxn ang="0">
                      <a:pos x="4" y="44"/>
                    </a:cxn>
                    <a:cxn ang="0">
                      <a:pos x="4" y="42"/>
                    </a:cxn>
                    <a:cxn ang="0">
                      <a:pos x="4" y="30"/>
                    </a:cxn>
                    <a:cxn ang="0">
                      <a:pos x="8" y="21"/>
                    </a:cxn>
                    <a:cxn ang="0">
                      <a:pos x="11" y="12"/>
                    </a:cxn>
                    <a:cxn ang="0">
                      <a:pos x="17" y="2"/>
                    </a:cxn>
                    <a:cxn ang="0">
                      <a:pos x="17" y="2"/>
                    </a:cxn>
                    <a:cxn ang="0">
                      <a:pos x="15" y="0"/>
                    </a:cxn>
                  </a:cxnLst>
                  <a:rect l="0" t="0" r="r" b="b"/>
                  <a:pathLst>
                    <a:path w="127" h="106">
                      <a:moveTo>
                        <a:pt x="127" y="42"/>
                      </a:moveTo>
                      <a:lnTo>
                        <a:pt x="127" y="40"/>
                      </a:lnTo>
                      <a:lnTo>
                        <a:pt x="127" y="40"/>
                      </a:lnTo>
                      <a:lnTo>
                        <a:pt x="125" y="38"/>
                      </a:lnTo>
                      <a:lnTo>
                        <a:pt x="125" y="34"/>
                      </a:lnTo>
                      <a:lnTo>
                        <a:pt x="123" y="34"/>
                      </a:lnTo>
                      <a:lnTo>
                        <a:pt x="123" y="34"/>
                      </a:lnTo>
                      <a:lnTo>
                        <a:pt x="123" y="38"/>
                      </a:lnTo>
                      <a:lnTo>
                        <a:pt x="123" y="42"/>
                      </a:lnTo>
                      <a:lnTo>
                        <a:pt x="123" y="53"/>
                      </a:lnTo>
                      <a:lnTo>
                        <a:pt x="120" y="65"/>
                      </a:lnTo>
                      <a:lnTo>
                        <a:pt x="114" y="76"/>
                      </a:lnTo>
                      <a:lnTo>
                        <a:pt x="106" y="85"/>
                      </a:lnTo>
                      <a:lnTo>
                        <a:pt x="97" y="91"/>
                      </a:lnTo>
                      <a:lnTo>
                        <a:pt x="87" y="97"/>
                      </a:lnTo>
                      <a:lnTo>
                        <a:pt x="76" y="101"/>
                      </a:lnTo>
                      <a:lnTo>
                        <a:pt x="63" y="103"/>
                      </a:lnTo>
                      <a:lnTo>
                        <a:pt x="61" y="103"/>
                      </a:lnTo>
                      <a:lnTo>
                        <a:pt x="59" y="103"/>
                      </a:lnTo>
                      <a:lnTo>
                        <a:pt x="66" y="104"/>
                      </a:lnTo>
                      <a:lnTo>
                        <a:pt x="72" y="106"/>
                      </a:lnTo>
                      <a:lnTo>
                        <a:pt x="83" y="103"/>
                      </a:lnTo>
                      <a:lnTo>
                        <a:pt x="95" y="99"/>
                      </a:lnTo>
                      <a:lnTo>
                        <a:pt x="104" y="91"/>
                      </a:lnTo>
                      <a:lnTo>
                        <a:pt x="112" y="84"/>
                      </a:lnTo>
                      <a:lnTo>
                        <a:pt x="118" y="76"/>
                      </a:lnTo>
                      <a:lnTo>
                        <a:pt x="123" y="65"/>
                      </a:lnTo>
                      <a:lnTo>
                        <a:pt x="127" y="53"/>
                      </a:lnTo>
                      <a:lnTo>
                        <a:pt x="127" y="42"/>
                      </a:lnTo>
                      <a:close/>
                      <a:moveTo>
                        <a:pt x="15" y="0"/>
                      </a:moveTo>
                      <a:lnTo>
                        <a:pt x="10" y="8"/>
                      </a:lnTo>
                      <a:lnTo>
                        <a:pt x="4" y="17"/>
                      </a:lnTo>
                      <a:lnTo>
                        <a:pt x="2" y="27"/>
                      </a:lnTo>
                      <a:lnTo>
                        <a:pt x="0" y="36"/>
                      </a:lnTo>
                      <a:lnTo>
                        <a:pt x="2" y="42"/>
                      </a:lnTo>
                      <a:lnTo>
                        <a:pt x="4" y="48"/>
                      </a:lnTo>
                      <a:lnTo>
                        <a:pt x="4" y="44"/>
                      </a:lnTo>
                      <a:lnTo>
                        <a:pt x="4" y="42"/>
                      </a:lnTo>
                      <a:lnTo>
                        <a:pt x="4" y="30"/>
                      </a:lnTo>
                      <a:lnTo>
                        <a:pt x="8" y="21"/>
                      </a:lnTo>
                      <a:lnTo>
                        <a:pt x="11" y="12"/>
                      </a:lnTo>
                      <a:lnTo>
                        <a:pt x="17" y="2"/>
                      </a:lnTo>
                      <a:lnTo>
                        <a:pt x="17" y="2"/>
                      </a:lnTo>
                      <a:lnTo>
                        <a:pt x="15" y="0"/>
                      </a:lnTo>
                      <a:close/>
                    </a:path>
                  </a:pathLst>
                </a:custGeom>
                <a:solidFill>
                  <a:srgbClr val="F2B28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912" name="Freeform 776"/>
                <p:cNvSpPr>
                  <a:spLocks noEditPoints="1"/>
                </p:cNvSpPr>
                <p:nvPr/>
              </p:nvSpPr>
              <p:spPr bwMode="auto">
                <a:xfrm>
                  <a:off x="1506" y="2005"/>
                  <a:ext cx="123" cy="102"/>
                </a:xfrm>
                <a:custGeom>
                  <a:avLst/>
                  <a:gdLst/>
                  <a:ahLst/>
                  <a:cxnLst>
                    <a:cxn ang="0">
                      <a:pos x="123" y="40"/>
                    </a:cxn>
                    <a:cxn ang="0">
                      <a:pos x="123" y="38"/>
                    </a:cxn>
                    <a:cxn ang="0">
                      <a:pos x="123" y="34"/>
                    </a:cxn>
                    <a:cxn ang="0">
                      <a:pos x="123" y="34"/>
                    </a:cxn>
                    <a:cxn ang="0">
                      <a:pos x="123" y="32"/>
                    </a:cxn>
                    <a:cxn ang="0">
                      <a:pos x="121" y="32"/>
                    </a:cxn>
                    <a:cxn ang="0">
                      <a:pos x="119" y="34"/>
                    </a:cxn>
                    <a:cxn ang="0">
                      <a:pos x="119" y="36"/>
                    </a:cxn>
                    <a:cxn ang="0">
                      <a:pos x="119" y="40"/>
                    </a:cxn>
                    <a:cxn ang="0">
                      <a:pos x="119" y="51"/>
                    </a:cxn>
                    <a:cxn ang="0">
                      <a:pos x="116" y="63"/>
                    </a:cxn>
                    <a:cxn ang="0">
                      <a:pos x="110" y="72"/>
                    </a:cxn>
                    <a:cxn ang="0">
                      <a:pos x="102" y="82"/>
                    </a:cxn>
                    <a:cxn ang="0">
                      <a:pos x="95" y="89"/>
                    </a:cxn>
                    <a:cxn ang="0">
                      <a:pos x="83" y="93"/>
                    </a:cxn>
                    <a:cxn ang="0">
                      <a:pos x="74" y="97"/>
                    </a:cxn>
                    <a:cxn ang="0">
                      <a:pos x="61" y="99"/>
                    </a:cxn>
                    <a:cxn ang="0">
                      <a:pos x="55" y="99"/>
                    </a:cxn>
                    <a:cxn ang="0">
                      <a:pos x="49" y="97"/>
                    </a:cxn>
                    <a:cxn ang="0">
                      <a:pos x="57" y="101"/>
                    </a:cxn>
                    <a:cxn ang="0">
                      <a:pos x="64" y="102"/>
                    </a:cxn>
                    <a:cxn ang="0">
                      <a:pos x="76" y="101"/>
                    </a:cxn>
                    <a:cxn ang="0">
                      <a:pos x="87" y="97"/>
                    </a:cxn>
                    <a:cxn ang="0">
                      <a:pos x="97" y="91"/>
                    </a:cxn>
                    <a:cxn ang="0">
                      <a:pos x="106" y="83"/>
                    </a:cxn>
                    <a:cxn ang="0">
                      <a:pos x="114" y="74"/>
                    </a:cxn>
                    <a:cxn ang="0">
                      <a:pos x="119" y="64"/>
                    </a:cxn>
                    <a:cxn ang="0">
                      <a:pos x="123" y="51"/>
                    </a:cxn>
                    <a:cxn ang="0">
                      <a:pos x="123" y="40"/>
                    </a:cxn>
                    <a:cxn ang="0">
                      <a:pos x="15" y="0"/>
                    </a:cxn>
                    <a:cxn ang="0">
                      <a:pos x="8" y="8"/>
                    </a:cxn>
                    <a:cxn ang="0">
                      <a:pos x="4" y="17"/>
                    </a:cxn>
                    <a:cxn ang="0">
                      <a:pos x="0" y="28"/>
                    </a:cxn>
                    <a:cxn ang="0">
                      <a:pos x="0" y="40"/>
                    </a:cxn>
                    <a:cxn ang="0">
                      <a:pos x="0" y="40"/>
                    </a:cxn>
                    <a:cxn ang="0">
                      <a:pos x="0" y="40"/>
                    </a:cxn>
                    <a:cxn ang="0">
                      <a:pos x="2" y="46"/>
                    </a:cxn>
                    <a:cxn ang="0">
                      <a:pos x="4" y="51"/>
                    </a:cxn>
                    <a:cxn ang="0">
                      <a:pos x="4" y="46"/>
                    </a:cxn>
                    <a:cxn ang="0">
                      <a:pos x="4" y="40"/>
                    </a:cxn>
                    <a:cxn ang="0">
                      <a:pos x="4" y="28"/>
                    </a:cxn>
                    <a:cxn ang="0">
                      <a:pos x="8" y="19"/>
                    </a:cxn>
                    <a:cxn ang="0">
                      <a:pos x="11" y="10"/>
                    </a:cxn>
                    <a:cxn ang="0">
                      <a:pos x="17" y="2"/>
                    </a:cxn>
                    <a:cxn ang="0">
                      <a:pos x="15" y="0"/>
                    </a:cxn>
                    <a:cxn ang="0">
                      <a:pos x="15" y="0"/>
                    </a:cxn>
                  </a:cxnLst>
                  <a:rect l="0" t="0" r="r" b="b"/>
                  <a:pathLst>
                    <a:path w="123" h="102">
                      <a:moveTo>
                        <a:pt x="123" y="40"/>
                      </a:moveTo>
                      <a:lnTo>
                        <a:pt x="123" y="38"/>
                      </a:lnTo>
                      <a:lnTo>
                        <a:pt x="123" y="34"/>
                      </a:lnTo>
                      <a:lnTo>
                        <a:pt x="123" y="34"/>
                      </a:lnTo>
                      <a:lnTo>
                        <a:pt x="123" y="32"/>
                      </a:lnTo>
                      <a:lnTo>
                        <a:pt x="121" y="32"/>
                      </a:lnTo>
                      <a:lnTo>
                        <a:pt x="119" y="34"/>
                      </a:lnTo>
                      <a:lnTo>
                        <a:pt x="119" y="36"/>
                      </a:lnTo>
                      <a:lnTo>
                        <a:pt x="119" y="40"/>
                      </a:lnTo>
                      <a:lnTo>
                        <a:pt x="119" y="51"/>
                      </a:lnTo>
                      <a:lnTo>
                        <a:pt x="116" y="63"/>
                      </a:lnTo>
                      <a:lnTo>
                        <a:pt x="110" y="72"/>
                      </a:lnTo>
                      <a:lnTo>
                        <a:pt x="102" y="82"/>
                      </a:lnTo>
                      <a:lnTo>
                        <a:pt x="95" y="89"/>
                      </a:lnTo>
                      <a:lnTo>
                        <a:pt x="83" y="93"/>
                      </a:lnTo>
                      <a:lnTo>
                        <a:pt x="74" y="97"/>
                      </a:lnTo>
                      <a:lnTo>
                        <a:pt x="61" y="99"/>
                      </a:lnTo>
                      <a:lnTo>
                        <a:pt x="55" y="99"/>
                      </a:lnTo>
                      <a:lnTo>
                        <a:pt x="49" y="97"/>
                      </a:lnTo>
                      <a:lnTo>
                        <a:pt x="57" y="101"/>
                      </a:lnTo>
                      <a:lnTo>
                        <a:pt x="64" y="102"/>
                      </a:lnTo>
                      <a:lnTo>
                        <a:pt x="76" y="101"/>
                      </a:lnTo>
                      <a:lnTo>
                        <a:pt x="87" y="97"/>
                      </a:lnTo>
                      <a:lnTo>
                        <a:pt x="97" y="91"/>
                      </a:lnTo>
                      <a:lnTo>
                        <a:pt x="106" y="83"/>
                      </a:lnTo>
                      <a:lnTo>
                        <a:pt x="114" y="74"/>
                      </a:lnTo>
                      <a:lnTo>
                        <a:pt x="119" y="64"/>
                      </a:lnTo>
                      <a:lnTo>
                        <a:pt x="123" y="51"/>
                      </a:lnTo>
                      <a:lnTo>
                        <a:pt x="123" y="40"/>
                      </a:lnTo>
                      <a:close/>
                      <a:moveTo>
                        <a:pt x="15" y="0"/>
                      </a:moveTo>
                      <a:lnTo>
                        <a:pt x="8" y="8"/>
                      </a:lnTo>
                      <a:lnTo>
                        <a:pt x="4" y="17"/>
                      </a:lnTo>
                      <a:lnTo>
                        <a:pt x="0" y="28"/>
                      </a:lnTo>
                      <a:lnTo>
                        <a:pt x="0" y="40"/>
                      </a:lnTo>
                      <a:lnTo>
                        <a:pt x="0" y="40"/>
                      </a:lnTo>
                      <a:lnTo>
                        <a:pt x="0" y="40"/>
                      </a:lnTo>
                      <a:lnTo>
                        <a:pt x="2" y="46"/>
                      </a:lnTo>
                      <a:lnTo>
                        <a:pt x="4" y="51"/>
                      </a:lnTo>
                      <a:lnTo>
                        <a:pt x="4" y="46"/>
                      </a:lnTo>
                      <a:lnTo>
                        <a:pt x="4" y="40"/>
                      </a:lnTo>
                      <a:lnTo>
                        <a:pt x="4" y="28"/>
                      </a:lnTo>
                      <a:lnTo>
                        <a:pt x="8" y="19"/>
                      </a:lnTo>
                      <a:lnTo>
                        <a:pt x="11" y="10"/>
                      </a:lnTo>
                      <a:lnTo>
                        <a:pt x="17" y="2"/>
                      </a:lnTo>
                      <a:lnTo>
                        <a:pt x="15" y="0"/>
                      </a:lnTo>
                      <a:lnTo>
                        <a:pt x="15" y="0"/>
                      </a:lnTo>
                      <a:close/>
                    </a:path>
                  </a:pathLst>
                </a:custGeom>
                <a:solidFill>
                  <a:srgbClr val="F3B49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913" name="Freeform 777"/>
                <p:cNvSpPr>
                  <a:spLocks noEditPoints="1"/>
                </p:cNvSpPr>
                <p:nvPr/>
              </p:nvSpPr>
              <p:spPr bwMode="auto">
                <a:xfrm>
                  <a:off x="1508" y="2005"/>
                  <a:ext cx="119" cy="101"/>
                </a:xfrm>
                <a:custGeom>
                  <a:avLst/>
                  <a:gdLst/>
                  <a:ahLst/>
                  <a:cxnLst>
                    <a:cxn ang="0">
                      <a:pos x="119" y="40"/>
                    </a:cxn>
                    <a:cxn ang="0">
                      <a:pos x="119" y="36"/>
                    </a:cxn>
                    <a:cxn ang="0">
                      <a:pos x="119" y="32"/>
                    </a:cxn>
                    <a:cxn ang="0">
                      <a:pos x="117" y="34"/>
                    </a:cxn>
                    <a:cxn ang="0">
                      <a:pos x="116" y="34"/>
                    </a:cxn>
                    <a:cxn ang="0">
                      <a:pos x="116" y="38"/>
                    </a:cxn>
                    <a:cxn ang="0">
                      <a:pos x="116" y="40"/>
                    </a:cxn>
                    <a:cxn ang="0">
                      <a:pos x="116" y="51"/>
                    </a:cxn>
                    <a:cxn ang="0">
                      <a:pos x="112" y="63"/>
                    </a:cxn>
                    <a:cxn ang="0">
                      <a:pos x="106" y="72"/>
                    </a:cxn>
                    <a:cxn ang="0">
                      <a:pos x="100" y="80"/>
                    </a:cxn>
                    <a:cxn ang="0">
                      <a:pos x="91" y="87"/>
                    </a:cxn>
                    <a:cxn ang="0">
                      <a:pos x="81" y="93"/>
                    </a:cxn>
                    <a:cxn ang="0">
                      <a:pos x="70" y="95"/>
                    </a:cxn>
                    <a:cxn ang="0">
                      <a:pos x="59" y="97"/>
                    </a:cxn>
                    <a:cxn ang="0">
                      <a:pos x="49" y="95"/>
                    </a:cxn>
                    <a:cxn ang="0">
                      <a:pos x="40" y="93"/>
                    </a:cxn>
                    <a:cxn ang="0">
                      <a:pos x="47" y="97"/>
                    </a:cxn>
                    <a:cxn ang="0">
                      <a:pos x="55" y="101"/>
                    </a:cxn>
                    <a:cxn ang="0">
                      <a:pos x="57" y="101"/>
                    </a:cxn>
                    <a:cxn ang="0">
                      <a:pos x="59" y="101"/>
                    </a:cxn>
                    <a:cxn ang="0">
                      <a:pos x="72" y="99"/>
                    </a:cxn>
                    <a:cxn ang="0">
                      <a:pos x="83" y="95"/>
                    </a:cxn>
                    <a:cxn ang="0">
                      <a:pos x="93" y="89"/>
                    </a:cxn>
                    <a:cxn ang="0">
                      <a:pos x="102" y="83"/>
                    </a:cxn>
                    <a:cxn ang="0">
                      <a:pos x="110" y="74"/>
                    </a:cxn>
                    <a:cxn ang="0">
                      <a:pos x="116" y="63"/>
                    </a:cxn>
                    <a:cxn ang="0">
                      <a:pos x="119" y="51"/>
                    </a:cxn>
                    <a:cxn ang="0">
                      <a:pos x="119" y="40"/>
                    </a:cxn>
                    <a:cxn ang="0">
                      <a:pos x="13" y="0"/>
                    </a:cxn>
                    <a:cxn ang="0">
                      <a:pos x="7" y="10"/>
                    </a:cxn>
                    <a:cxn ang="0">
                      <a:pos x="4" y="19"/>
                    </a:cxn>
                    <a:cxn ang="0">
                      <a:pos x="0" y="28"/>
                    </a:cxn>
                    <a:cxn ang="0">
                      <a:pos x="0" y="40"/>
                    </a:cxn>
                    <a:cxn ang="0">
                      <a:pos x="0" y="42"/>
                    </a:cxn>
                    <a:cxn ang="0">
                      <a:pos x="0" y="46"/>
                    </a:cxn>
                    <a:cxn ang="0">
                      <a:pos x="2" y="53"/>
                    </a:cxn>
                    <a:cxn ang="0">
                      <a:pos x="6" y="59"/>
                    </a:cxn>
                    <a:cxn ang="0">
                      <a:pos x="4" y="49"/>
                    </a:cxn>
                    <a:cxn ang="0">
                      <a:pos x="4" y="40"/>
                    </a:cxn>
                    <a:cxn ang="0">
                      <a:pos x="4" y="30"/>
                    </a:cxn>
                    <a:cxn ang="0">
                      <a:pos x="6" y="21"/>
                    </a:cxn>
                    <a:cxn ang="0">
                      <a:pos x="11" y="11"/>
                    </a:cxn>
                    <a:cxn ang="0">
                      <a:pos x="17" y="4"/>
                    </a:cxn>
                    <a:cxn ang="0">
                      <a:pos x="15" y="2"/>
                    </a:cxn>
                    <a:cxn ang="0">
                      <a:pos x="13" y="0"/>
                    </a:cxn>
                  </a:cxnLst>
                  <a:rect l="0" t="0" r="r" b="b"/>
                  <a:pathLst>
                    <a:path w="119" h="101">
                      <a:moveTo>
                        <a:pt x="119" y="40"/>
                      </a:moveTo>
                      <a:lnTo>
                        <a:pt x="119" y="36"/>
                      </a:lnTo>
                      <a:lnTo>
                        <a:pt x="119" y="32"/>
                      </a:lnTo>
                      <a:lnTo>
                        <a:pt x="117" y="34"/>
                      </a:lnTo>
                      <a:lnTo>
                        <a:pt x="116" y="34"/>
                      </a:lnTo>
                      <a:lnTo>
                        <a:pt x="116" y="38"/>
                      </a:lnTo>
                      <a:lnTo>
                        <a:pt x="116" y="40"/>
                      </a:lnTo>
                      <a:lnTo>
                        <a:pt x="116" y="51"/>
                      </a:lnTo>
                      <a:lnTo>
                        <a:pt x="112" y="63"/>
                      </a:lnTo>
                      <a:lnTo>
                        <a:pt x="106" y="72"/>
                      </a:lnTo>
                      <a:lnTo>
                        <a:pt x="100" y="80"/>
                      </a:lnTo>
                      <a:lnTo>
                        <a:pt x="91" y="87"/>
                      </a:lnTo>
                      <a:lnTo>
                        <a:pt x="81" y="93"/>
                      </a:lnTo>
                      <a:lnTo>
                        <a:pt x="70" y="95"/>
                      </a:lnTo>
                      <a:lnTo>
                        <a:pt x="59" y="97"/>
                      </a:lnTo>
                      <a:lnTo>
                        <a:pt x="49" y="95"/>
                      </a:lnTo>
                      <a:lnTo>
                        <a:pt x="40" y="93"/>
                      </a:lnTo>
                      <a:lnTo>
                        <a:pt x="47" y="97"/>
                      </a:lnTo>
                      <a:lnTo>
                        <a:pt x="55" y="101"/>
                      </a:lnTo>
                      <a:lnTo>
                        <a:pt x="57" y="101"/>
                      </a:lnTo>
                      <a:lnTo>
                        <a:pt x="59" y="101"/>
                      </a:lnTo>
                      <a:lnTo>
                        <a:pt x="72" y="99"/>
                      </a:lnTo>
                      <a:lnTo>
                        <a:pt x="83" y="95"/>
                      </a:lnTo>
                      <a:lnTo>
                        <a:pt x="93" y="89"/>
                      </a:lnTo>
                      <a:lnTo>
                        <a:pt x="102" y="83"/>
                      </a:lnTo>
                      <a:lnTo>
                        <a:pt x="110" y="74"/>
                      </a:lnTo>
                      <a:lnTo>
                        <a:pt x="116" y="63"/>
                      </a:lnTo>
                      <a:lnTo>
                        <a:pt x="119" y="51"/>
                      </a:lnTo>
                      <a:lnTo>
                        <a:pt x="119" y="40"/>
                      </a:lnTo>
                      <a:close/>
                      <a:moveTo>
                        <a:pt x="13" y="0"/>
                      </a:moveTo>
                      <a:lnTo>
                        <a:pt x="7" y="10"/>
                      </a:lnTo>
                      <a:lnTo>
                        <a:pt x="4" y="19"/>
                      </a:lnTo>
                      <a:lnTo>
                        <a:pt x="0" y="28"/>
                      </a:lnTo>
                      <a:lnTo>
                        <a:pt x="0" y="40"/>
                      </a:lnTo>
                      <a:lnTo>
                        <a:pt x="0" y="42"/>
                      </a:lnTo>
                      <a:lnTo>
                        <a:pt x="0" y="46"/>
                      </a:lnTo>
                      <a:lnTo>
                        <a:pt x="2" y="53"/>
                      </a:lnTo>
                      <a:lnTo>
                        <a:pt x="6" y="59"/>
                      </a:lnTo>
                      <a:lnTo>
                        <a:pt x="4" y="49"/>
                      </a:lnTo>
                      <a:lnTo>
                        <a:pt x="4" y="40"/>
                      </a:lnTo>
                      <a:lnTo>
                        <a:pt x="4" y="30"/>
                      </a:lnTo>
                      <a:lnTo>
                        <a:pt x="6" y="21"/>
                      </a:lnTo>
                      <a:lnTo>
                        <a:pt x="11" y="11"/>
                      </a:lnTo>
                      <a:lnTo>
                        <a:pt x="17" y="4"/>
                      </a:lnTo>
                      <a:lnTo>
                        <a:pt x="15" y="2"/>
                      </a:lnTo>
                      <a:lnTo>
                        <a:pt x="13" y="0"/>
                      </a:lnTo>
                      <a:close/>
                    </a:path>
                  </a:pathLst>
                </a:custGeom>
                <a:solidFill>
                  <a:srgbClr val="F3B69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914" name="Freeform 778"/>
                <p:cNvSpPr>
                  <a:spLocks noEditPoints="1"/>
                </p:cNvSpPr>
                <p:nvPr/>
              </p:nvSpPr>
              <p:spPr bwMode="auto">
                <a:xfrm>
                  <a:off x="1510" y="2007"/>
                  <a:ext cx="115" cy="97"/>
                </a:xfrm>
                <a:custGeom>
                  <a:avLst/>
                  <a:gdLst/>
                  <a:ahLst/>
                  <a:cxnLst>
                    <a:cxn ang="0">
                      <a:pos x="115" y="38"/>
                    </a:cxn>
                    <a:cxn ang="0">
                      <a:pos x="115" y="34"/>
                    </a:cxn>
                    <a:cxn ang="0">
                      <a:pos x="115" y="32"/>
                    </a:cxn>
                    <a:cxn ang="0">
                      <a:pos x="114" y="32"/>
                    </a:cxn>
                    <a:cxn ang="0">
                      <a:pos x="112" y="34"/>
                    </a:cxn>
                    <a:cxn ang="0">
                      <a:pos x="112" y="36"/>
                    </a:cxn>
                    <a:cxn ang="0">
                      <a:pos x="112" y="38"/>
                    </a:cxn>
                    <a:cxn ang="0">
                      <a:pos x="112" y="49"/>
                    </a:cxn>
                    <a:cxn ang="0">
                      <a:pos x="108" y="59"/>
                    </a:cxn>
                    <a:cxn ang="0">
                      <a:pos x="102" y="68"/>
                    </a:cxn>
                    <a:cxn ang="0">
                      <a:pos x="96" y="76"/>
                    </a:cxn>
                    <a:cxn ang="0">
                      <a:pos x="89" y="83"/>
                    </a:cxn>
                    <a:cxn ang="0">
                      <a:pos x="79" y="89"/>
                    </a:cxn>
                    <a:cxn ang="0">
                      <a:pos x="68" y="91"/>
                    </a:cxn>
                    <a:cxn ang="0">
                      <a:pos x="57" y="93"/>
                    </a:cxn>
                    <a:cxn ang="0">
                      <a:pos x="47" y="91"/>
                    </a:cxn>
                    <a:cxn ang="0">
                      <a:pos x="38" y="89"/>
                    </a:cxn>
                    <a:cxn ang="0">
                      <a:pos x="30" y="85"/>
                    </a:cxn>
                    <a:cxn ang="0">
                      <a:pos x="22" y="80"/>
                    </a:cxn>
                    <a:cxn ang="0">
                      <a:pos x="34" y="89"/>
                    </a:cxn>
                    <a:cxn ang="0">
                      <a:pos x="45" y="95"/>
                    </a:cxn>
                    <a:cxn ang="0">
                      <a:pos x="51" y="97"/>
                    </a:cxn>
                    <a:cxn ang="0">
                      <a:pos x="57" y="97"/>
                    </a:cxn>
                    <a:cxn ang="0">
                      <a:pos x="70" y="95"/>
                    </a:cxn>
                    <a:cxn ang="0">
                      <a:pos x="79" y="91"/>
                    </a:cxn>
                    <a:cxn ang="0">
                      <a:pos x="91" y="87"/>
                    </a:cxn>
                    <a:cxn ang="0">
                      <a:pos x="98" y="80"/>
                    </a:cxn>
                    <a:cxn ang="0">
                      <a:pos x="106" y="70"/>
                    </a:cxn>
                    <a:cxn ang="0">
                      <a:pos x="112" y="61"/>
                    </a:cxn>
                    <a:cxn ang="0">
                      <a:pos x="115" y="49"/>
                    </a:cxn>
                    <a:cxn ang="0">
                      <a:pos x="115" y="38"/>
                    </a:cxn>
                    <a:cxn ang="0">
                      <a:pos x="13" y="0"/>
                    </a:cxn>
                    <a:cxn ang="0">
                      <a:pos x="7" y="8"/>
                    </a:cxn>
                    <a:cxn ang="0">
                      <a:pos x="4" y="17"/>
                    </a:cxn>
                    <a:cxn ang="0">
                      <a:pos x="0" y="26"/>
                    </a:cxn>
                    <a:cxn ang="0">
                      <a:pos x="0" y="38"/>
                    </a:cxn>
                    <a:cxn ang="0">
                      <a:pos x="0" y="44"/>
                    </a:cxn>
                    <a:cxn ang="0">
                      <a:pos x="0" y="49"/>
                    </a:cxn>
                    <a:cxn ang="0">
                      <a:pos x="5" y="61"/>
                    </a:cxn>
                    <a:cxn ang="0">
                      <a:pos x="13" y="70"/>
                    </a:cxn>
                    <a:cxn ang="0">
                      <a:pos x="9" y="62"/>
                    </a:cxn>
                    <a:cxn ang="0">
                      <a:pos x="5" y="55"/>
                    </a:cxn>
                    <a:cxn ang="0">
                      <a:pos x="4" y="47"/>
                    </a:cxn>
                    <a:cxn ang="0">
                      <a:pos x="4" y="38"/>
                    </a:cxn>
                    <a:cxn ang="0">
                      <a:pos x="4" y="28"/>
                    </a:cxn>
                    <a:cxn ang="0">
                      <a:pos x="5" y="19"/>
                    </a:cxn>
                    <a:cxn ang="0">
                      <a:pos x="9" y="11"/>
                    </a:cxn>
                    <a:cxn ang="0">
                      <a:pos x="15" y="2"/>
                    </a:cxn>
                    <a:cxn ang="0">
                      <a:pos x="15" y="2"/>
                    </a:cxn>
                    <a:cxn ang="0">
                      <a:pos x="13" y="0"/>
                    </a:cxn>
                  </a:cxnLst>
                  <a:rect l="0" t="0" r="r" b="b"/>
                  <a:pathLst>
                    <a:path w="115" h="97">
                      <a:moveTo>
                        <a:pt x="115" y="38"/>
                      </a:moveTo>
                      <a:lnTo>
                        <a:pt x="115" y="34"/>
                      </a:lnTo>
                      <a:lnTo>
                        <a:pt x="115" y="32"/>
                      </a:lnTo>
                      <a:lnTo>
                        <a:pt x="114" y="32"/>
                      </a:lnTo>
                      <a:lnTo>
                        <a:pt x="112" y="34"/>
                      </a:lnTo>
                      <a:lnTo>
                        <a:pt x="112" y="36"/>
                      </a:lnTo>
                      <a:lnTo>
                        <a:pt x="112" y="38"/>
                      </a:lnTo>
                      <a:lnTo>
                        <a:pt x="112" y="49"/>
                      </a:lnTo>
                      <a:lnTo>
                        <a:pt x="108" y="59"/>
                      </a:lnTo>
                      <a:lnTo>
                        <a:pt x="102" y="68"/>
                      </a:lnTo>
                      <a:lnTo>
                        <a:pt x="96" y="76"/>
                      </a:lnTo>
                      <a:lnTo>
                        <a:pt x="89" y="83"/>
                      </a:lnTo>
                      <a:lnTo>
                        <a:pt x="79" y="89"/>
                      </a:lnTo>
                      <a:lnTo>
                        <a:pt x="68" y="91"/>
                      </a:lnTo>
                      <a:lnTo>
                        <a:pt x="57" y="93"/>
                      </a:lnTo>
                      <a:lnTo>
                        <a:pt x="47" y="91"/>
                      </a:lnTo>
                      <a:lnTo>
                        <a:pt x="38" y="89"/>
                      </a:lnTo>
                      <a:lnTo>
                        <a:pt x="30" y="85"/>
                      </a:lnTo>
                      <a:lnTo>
                        <a:pt x="22" y="80"/>
                      </a:lnTo>
                      <a:lnTo>
                        <a:pt x="34" y="89"/>
                      </a:lnTo>
                      <a:lnTo>
                        <a:pt x="45" y="95"/>
                      </a:lnTo>
                      <a:lnTo>
                        <a:pt x="51" y="97"/>
                      </a:lnTo>
                      <a:lnTo>
                        <a:pt x="57" y="97"/>
                      </a:lnTo>
                      <a:lnTo>
                        <a:pt x="70" y="95"/>
                      </a:lnTo>
                      <a:lnTo>
                        <a:pt x="79" y="91"/>
                      </a:lnTo>
                      <a:lnTo>
                        <a:pt x="91" y="87"/>
                      </a:lnTo>
                      <a:lnTo>
                        <a:pt x="98" y="80"/>
                      </a:lnTo>
                      <a:lnTo>
                        <a:pt x="106" y="70"/>
                      </a:lnTo>
                      <a:lnTo>
                        <a:pt x="112" y="61"/>
                      </a:lnTo>
                      <a:lnTo>
                        <a:pt x="115" y="49"/>
                      </a:lnTo>
                      <a:lnTo>
                        <a:pt x="115" y="38"/>
                      </a:lnTo>
                      <a:close/>
                      <a:moveTo>
                        <a:pt x="13" y="0"/>
                      </a:moveTo>
                      <a:lnTo>
                        <a:pt x="7" y="8"/>
                      </a:lnTo>
                      <a:lnTo>
                        <a:pt x="4" y="17"/>
                      </a:lnTo>
                      <a:lnTo>
                        <a:pt x="0" y="26"/>
                      </a:lnTo>
                      <a:lnTo>
                        <a:pt x="0" y="38"/>
                      </a:lnTo>
                      <a:lnTo>
                        <a:pt x="0" y="44"/>
                      </a:lnTo>
                      <a:lnTo>
                        <a:pt x="0" y="49"/>
                      </a:lnTo>
                      <a:lnTo>
                        <a:pt x="5" y="61"/>
                      </a:lnTo>
                      <a:lnTo>
                        <a:pt x="13" y="70"/>
                      </a:lnTo>
                      <a:lnTo>
                        <a:pt x="9" y="62"/>
                      </a:lnTo>
                      <a:lnTo>
                        <a:pt x="5" y="55"/>
                      </a:lnTo>
                      <a:lnTo>
                        <a:pt x="4" y="47"/>
                      </a:lnTo>
                      <a:lnTo>
                        <a:pt x="4" y="38"/>
                      </a:lnTo>
                      <a:lnTo>
                        <a:pt x="4" y="28"/>
                      </a:lnTo>
                      <a:lnTo>
                        <a:pt x="5" y="19"/>
                      </a:lnTo>
                      <a:lnTo>
                        <a:pt x="9" y="11"/>
                      </a:lnTo>
                      <a:lnTo>
                        <a:pt x="15" y="2"/>
                      </a:lnTo>
                      <a:lnTo>
                        <a:pt x="15" y="2"/>
                      </a:lnTo>
                      <a:lnTo>
                        <a:pt x="13" y="0"/>
                      </a:lnTo>
                      <a:close/>
                    </a:path>
                  </a:pathLst>
                </a:custGeom>
                <a:solidFill>
                  <a:srgbClr val="F3B89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915" name="Freeform 779"/>
                <p:cNvSpPr>
                  <a:spLocks/>
                </p:cNvSpPr>
                <p:nvPr/>
              </p:nvSpPr>
              <p:spPr bwMode="auto">
                <a:xfrm>
                  <a:off x="1512" y="2009"/>
                  <a:ext cx="112" cy="93"/>
                </a:xfrm>
                <a:custGeom>
                  <a:avLst/>
                  <a:gdLst/>
                  <a:ahLst/>
                  <a:cxnLst>
                    <a:cxn ang="0">
                      <a:pos x="112" y="36"/>
                    </a:cxn>
                    <a:cxn ang="0">
                      <a:pos x="112" y="34"/>
                    </a:cxn>
                    <a:cxn ang="0">
                      <a:pos x="112" y="30"/>
                    </a:cxn>
                    <a:cxn ang="0">
                      <a:pos x="110" y="32"/>
                    </a:cxn>
                    <a:cxn ang="0">
                      <a:pos x="108" y="32"/>
                    </a:cxn>
                    <a:cxn ang="0">
                      <a:pos x="108" y="34"/>
                    </a:cxn>
                    <a:cxn ang="0">
                      <a:pos x="108" y="36"/>
                    </a:cxn>
                    <a:cxn ang="0">
                      <a:pos x="108" y="47"/>
                    </a:cxn>
                    <a:cxn ang="0">
                      <a:pos x="104" y="57"/>
                    </a:cxn>
                    <a:cxn ang="0">
                      <a:pos x="100" y="66"/>
                    </a:cxn>
                    <a:cxn ang="0">
                      <a:pos x="93" y="74"/>
                    </a:cxn>
                    <a:cxn ang="0">
                      <a:pos x="85" y="79"/>
                    </a:cxn>
                    <a:cxn ang="0">
                      <a:pos x="75" y="85"/>
                    </a:cxn>
                    <a:cxn ang="0">
                      <a:pos x="66" y="87"/>
                    </a:cxn>
                    <a:cxn ang="0">
                      <a:pos x="55" y="89"/>
                    </a:cxn>
                    <a:cxn ang="0">
                      <a:pos x="45" y="87"/>
                    </a:cxn>
                    <a:cxn ang="0">
                      <a:pos x="36" y="85"/>
                    </a:cxn>
                    <a:cxn ang="0">
                      <a:pos x="26" y="79"/>
                    </a:cxn>
                    <a:cxn ang="0">
                      <a:pos x="19" y="74"/>
                    </a:cxn>
                    <a:cxn ang="0">
                      <a:pos x="11" y="66"/>
                    </a:cxn>
                    <a:cxn ang="0">
                      <a:pos x="7" y="57"/>
                    </a:cxn>
                    <a:cxn ang="0">
                      <a:pos x="3" y="47"/>
                    </a:cxn>
                    <a:cxn ang="0">
                      <a:pos x="3" y="36"/>
                    </a:cxn>
                    <a:cxn ang="0">
                      <a:pos x="3" y="26"/>
                    </a:cxn>
                    <a:cxn ang="0">
                      <a:pos x="5" y="17"/>
                    </a:cxn>
                    <a:cxn ang="0">
                      <a:pos x="9" y="9"/>
                    </a:cxn>
                    <a:cxn ang="0">
                      <a:pos x="15" y="2"/>
                    </a:cxn>
                    <a:cxn ang="0">
                      <a:pos x="13" y="0"/>
                    </a:cxn>
                    <a:cxn ang="0">
                      <a:pos x="13" y="0"/>
                    </a:cxn>
                    <a:cxn ang="0">
                      <a:pos x="7" y="7"/>
                    </a:cxn>
                    <a:cxn ang="0">
                      <a:pos x="2" y="17"/>
                    </a:cxn>
                    <a:cxn ang="0">
                      <a:pos x="0" y="26"/>
                    </a:cxn>
                    <a:cxn ang="0">
                      <a:pos x="0" y="36"/>
                    </a:cxn>
                    <a:cxn ang="0">
                      <a:pos x="0" y="45"/>
                    </a:cxn>
                    <a:cxn ang="0">
                      <a:pos x="2" y="55"/>
                    </a:cxn>
                    <a:cxn ang="0">
                      <a:pos x="7" y="64"/>
                    </a:cxn>
                    <a:cxn ang="0">
                      <a:pos x="15" y="72"/>
                    </a:cxn>
                    <a:cxn ang="0">
                      <a:pos x="24" y="81"/>
                    </a:cxn>
                    <a:cxn ang="0">
                      <a:pos x="36" y="89"/>
                    </a:cxn>
                    <a:cxn ang="0">
                      <a:pos x="45" y="91"/>
                    </a:cxn>
                    <a:cxn ang="0">
                      <a:pos x="55" y="93"/>
                    </a:cxn>
                    <a:cxn ang="0">
                      <a:pos x="66" y="91"/>
                    </a:cxn>
                    <a:cxn ang="0">
                      <a:pos x="77" y="89"/>
                    </a:cxn>
                    <a:cxn ang="0">
                      <a:pos x="87" y="83"/>
                    </a:cxn>
                    <a:cxn ang="0">
                      <a:pos x="96" y="76"/>
                    </a:cxn>
                    <a:cxn ang="0">
                      <a:pos x="102" y="68"/>
                    </a:cxn>
                    <a:cxn ang="0">
                      <a:pos x="108" y="59"/>
                    </a:cxn>
                    <a:cxn ang="0">
                      <a:pos x="112" y="47"/>
                    </a:cxn>
                    <a:cxn ang="0">
                      <a:pos x="112" y="36"/>
                    </a:cxn>
                  </a:cxnLst>
                  <a:rect l="0" t="0" r="r" b="b"/>
                  <a:pathLst>
                    <a:path w="112" h="93">
                      <a:moveTo>
                        <a:pt x="112" y="36"/>
                      </a:moveTo>
                      <a:lnTo>
                        <a:pt x="112" y="34"/>
                      </a:lnTo>
                      <a:lnTo>
                        <a:pt x="112" y="30"/>
                      </a:lnTo>
                      <a:lnTo>
                        <a:pt x="110" y="32"/>
                      </a:lnTo>
                      <a:lnTo>
                        <a:pt x="108" y="32"/>
                      </a:lnTo>
                      <a:lnTo>
                        <a:pt x="108" y="34"/>
                      </a:lnTo>
                      <a:lnTo>
                        <a:pt x="108" y="36"/>
                      </a:lnTo>
                      <a:lnTo>
                        <a:pt x="108" y="47"/>
                      </a:lnTo>
                      <a:lnTo>
                        <a:pt x="104" y="57"/>
                      </a:lnTo>
                      <a:lnTo>
                        <a:pt x="100" y="66"/>
                      </a:lnTo>
                      <a:lnTo>
                        <a:pt x="93" y="74"/>
                      </a:lnTo>
                      <a:lnTo>
                        <a:pt x="85" y="79"/>
                      </a:lnTo>
                      <a:lnTo>
                        <a:pt x="75" y="85"/>
                      </a:lnTo>
                      <a:lnTo>
                        <a:pt x="66" y="87"/>
                      </a:lnTo>
                      <a:lnTo>
                        <a:pt x="55" y="89"/>
                      </a:lnTo>
                      <a:lnTo>
                        <a:pt x="45" y="87"/>
                      </a:lnTo>
                      <a:lnTo>
                        <a:pt x="36" y="85"/>
                      </a:lnTo>
                      <a:lnTo>
                        <a:pt x="26" y="79"/>
                      </a:lnTo>
                      <a:lnTo>
                        <a:pt x="19" y="74"/>
                      </a:lnTo>
                      <a:lnTo>
                        <a:pt x="11" y="66"/>
                      </a:lnTo>
                      <a:lnTo>
                        <a:pt x="7" y="57"/>
                      </a:lnTo>
                      <a:lnTo>
                        <a:pt x="3" y="47"/>
                      </a:lnTo>
                      <a:lnTo>
                        <a:pt x="3" y="36"/>
                      </a:lnTo>
                      <a:lnTo>
                        <a:pt x="3" y="26"/>
                      </a:lnTo>
                      <a:lnTo>
                        <a:pt x="5" y="17"/>
                      </a:lnTo>
                      <a:lnTo>
                        <a:pt x="9" y="9"/>
                      </a:lnTo>
                      <a:lnTo>
                        <a:pt x="15" y="2"/>
                      </a:lnTo>
                      <a:lnTo>
                        <a:pt x="13" y="0"/>
                      </a:lnTo>
                      <a:lnTo>
                        <a:pt x="13" y="0"/>
                      </a:lnTo>
                      <a:lnTo>
                        <a:pt x="7" y="7"/>
                      </a:lnTo>
                      <a:lnTo>
                        <a:pt x="2" y="17"/>
                      </a:lnTo>
                      <a:lnTo>
                        <a:pt x="0" y="26"/>
                      </a:lnTo>
                      <a:lnTo>
                        <a:pt x="0" y="36"/>
                      </a:lnTo>
                      <a:lnTo>
                        <a:pt x="0" y="45"/>
                      </a:lnTo>
                      <a:lnTo>
                        <a:pt x="2" y="55"/>
                      </a:lnTo>
                      <a:lnTo>
                        <a:pt x="7" y="64"/>
                      </a:lnTo>
                      <a:lnTo>
                        <a:pt x="15" y="72"/>
                      </a:lnTo>
                      <a:lnTo>
                        <a:pt x="24" y="81"/>
                      </a:lnTo>
                      <a:lnTo>
                        <a:pt x="36" y="89"/>
                      </a:lnTo>
                      <a:lnTo>
                        <a:pt x="45" y="91"/>
                      </a:lnTo>
                      <a:lnTo>
                        <a:pt x="55" y="93"/>
                      </a:lnTo>
                      <a:lnTo>
                        <a:pt x="66" y="91"/>
                      </a:lnTo>
                      <a:lnTo>
                        <a:pt x="77" y="89"/>
                      </a:lnTo>
                      <a:lnTo>
                        <a:pt x="87" y="83"/>
                      </a:lnTo>
                      <a:lnTo>
                        <a:pt x="96" y="76"/>
                      </a:lnTo>
                      <a:lnTo>
                        <a:pt x="102" y="68"/>
                      </a:lnTo>
                      <a:lnTo>
                        <a:pt x="108" y="59"/>
                      </a:lnTo>
                      <a:lnTo>
                        <a:pt x="112" y="47"/>
                      </a:lnTo>
                      <a:lnTo>
                        <a:pt x="112" y="36"/>
                      </a:lnTo>
                      <a:close/>
                    </a:path>
                  </a:pathLst>
                </a:custGeom>
                <a:solidFill>
                  <a:srgbClr val="F4BA9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916" name="Freeform 780"/>
                <p:cNvSpPr>
                  <a:spLocks/>
                </p:cNvSpPr>
                <p:nvPr/>
              </p:nvSpPr>
              <p:spPr bwMode="auto">
                <a:xfrm>
                  <a:off x="1514" y="2009"/>
                  <a:ext cx="108" cy="91"/>
                </a:xfrm>
                <a:custGeom>
                  <a:avLst/>
                  <a:gdLst/>
                  <a:ahLst/>
                  <a:cxnLst>
                    <a:cxn ang="0">
                      <a:pos x="108" y="36"/>
                    </a:cxn>
                    <a:cxn ang="0">
                      <a:pos x="108" y="34"/>
                    </a:cxn>
                    <a:cxn ang="0">
                      <a:pos x="108" y="32"/>
                    </a:cxn>
                    <a:cxn ang="0">
                      <a:pos x="108" y="32"/>
                    </a:cxn>
                    <a:cxn ang="0">
                      <a:pos x="106" y="32"/>
                    </a:cxn>
                    <a:cxn ang="0">
                      <a:pos x="106" y="32"/>
                    </a:cxn>
                    <a:cxn ang="0">
                      <a:pos x="104" y="32"/>
                    </a:cxn>
                    <a:cxn ang="0">
                      <a:pos x="104" y="34"/>
                    </a:cxn>
                    <a:cxn ang="0">
                      <a:pos x="104" y="36"/>
                    </a:cxn>
                    <a:cxn ang="0">
                      <a:pos x="104" y="45"/>
                    </a:cxn>
                    <a:cxn ang="0">
                      <a:pos x="100" y="55"/>
                    </a:cxn>
                    <a:cxn ang="0">
                      <a:pos x="96" y="64"/>
                    </a:cxn>
                    <a:cxn ang="0">
                      <a:pos x="89" y="72"/>
                    </a:cxn>
                    <a:cxn ang="0">
                      <a:pos x="83" y="78"/>
                    </a:cxn>
                    <a:cxn ang="0">
                      <a:pos x="73" y="83"/>
                    </a:cxn>
                    <a:cxn ang="0">
                      <a:pos x="64" y="85"/>
                    </a:cxn>
                    <a:cxn ang="0">
                      <a:pos x="53" y="87"/>
                    </a:cxn>
                    <a:cxn ang="0">
                      <a:pos x="43" y="85"/>
                    </a:cxn>
                    <a:cxn ang="0">
                      <a:pos x="34" y="83"/>
                    </a:cxn>
                    <a:cxn ang="0">
                      <a:pos x="24" y="78"/>
                    </a:cxn>
                    <a:cxn ang="0">
                      <a:pos x="17" y="72"/>
                    </a:cxn>
                    <a:cxn ang="0">
                      <a:pos x="11" y="64"/>
                    </a:cxn>
                    <a:cxn ang="0">
                      <a:pos x="7" y="55"/>
                    </a:cxn>
                    <a:cxn ang="0">
                      <a:pos x="3" y="45"/>
                    </a:cxn>
                    <a:cxn ang="0">
                      <a:pos x="3" y="36"/>
                    </a:cxn>
                    <a:cxn ang="0">
                      <a:pos x="3" y="26"/>
                    </a:cxn>
                    <a:cxn ang="0">
                      <a:pos x="5" y="19"/>
                    </a:cxn>
                    <a:cxn ang="0">
                      <a:pos x="9" y="11"/>
                    </a:cxn>
                    <a:cxn ang="0">
                      <a:pos x="15" y="4"/>
                    </a:cxn>
                    <a:cxn ang="0">
                      <a:pos x="13" y="2"/>
                    </a:cxn>
                    <a:cxn ang="0">
                      <a:pos x="11" y="0"/>
                    </a:cxn>
                    <a:cxn ang="0">
                      <a:pos x="5" y="9"/>
                    </a:cxn>
                    <a:cxn ang="0">
                      <a:pos x="1" y="17"/>
                    </a:cxn>
                    <a:cxn ang="0">
                      <a:pos x="0" y="26"/>
                    </a:cxn>
                    <a:cxn ang="0">
                      <a:pos x="0" y="36"/>
                    </a:cxn>
                    <a:cxn ang="0">
                      <a:pos x="0" y="45"/>
                    </a:cxn>
                    <a:cxn ang="0">
                      <a:pos x="1" y="53"/>
                    </a:cxn>
                    <a:cxn ang="0">
                      <a:pos x="5" y="60"/>
                    </a:cxn>
                    <a:cxn ang="0">
                      <a:pos x="9" y="68"/>
                    </a:cxn>
                    <a:cxn ang="0">
                      <a:pos x="11" y="70"/>
                    </a:cxn>
                    <a:cxn ang="0">
                      <a:pos x="13" y="72"/>
                    </a:cxn>
                    <a:cxn ang="0">
                      <a:pos x="15" y="76"/>
                    </a:cxn>
                    <a:cxn ang="0">
                      <a:pos x="18" y="78"/>
                    </a:cxn>
                    <a:cxn ang="0">
                      <a:pos x="26" y="83"/>
                    </a:cxn>
                    <a:cxn ang="0">
                      <a:pos x="34" y="87"/>
                    </a:cxn>
                    <a:cxn ang="0">
                      <a:pos x="43" y="89"/>
                    </a:cxn>
                    <a:cxn ang="0">
                      <a:pos x="53" y="91"/>
                    </a:cxn>
                    <a:cxn ang="0">
                      <a:pos x="64" y="89"/>
                    </a:cxn>
                    <a:cxn ang="0">
                      <a:pos x="75" y="87"/>
                    </a:cxn>
                    <a:cxn ang="0">
                      <a:pos x="85" y="81"/>
                    </a:cxn>
                    <a:cxn ang="0">
                      <a:pos x="92" y="74"/>
                    </a:cxn>
                    <a:cxn ang="0">
                      <a:pos x="98" y="66"/>
                    </a:cxn>
                    <a:cxn ang="0">
                      <a:pos x="104" y="57"/>
                    </a:cxn>
                    <a:cxn ang="0">
                      <a:pos x="108" y="47"/>
                    </a:cxn>
                    <a:cxn ang="0">
                      <a:pos x="108" y="36"/>
                    </a:cxn>
                  </a:cxnLst>
                  <a:rect l="0" t="0" r="r" b="b"/>
                  <a:pathLst>
                    <a:path w="108" h="91">
                      <a:moveTo>
                        <a:pt x="108" y="36"/>
                      </a:moveTo>
                      <a:lnTo>
                        <a:pt x="108" y="34"/>
                      </a:lnTo>
                      <a:lnTo>
                        <a:pt x="108" y="32"/>
                      </a:lnTo>
                      <a:lnTo>
                        <a:pt x="108" y="32"/>
                      </a:lnTo>
                      <a:lnTo>
                        <a:pt x="106" y="32"/>
                      </a:lnTo>
                      <a:lnTo>
                        <a:pt x="106" y="32"/>
                      </a:lnTo>
                      <a:lnTo>
                        <a:pt x="104" y="32"/>
                      </a:lnTo>
                      <a:lnTo>
                        <a:pt x="104" y="34"/>
                      </a:lnTo>
                      <a:lnTo>
                        <a:pt x="104" y="36"/>
                      </a:lnTo>
                      <a:lnTo>
                        <a:pt x="104" y="45"/>
                      </a:lnTo>
                      <a:lnTo>
                        <a:pt x="100" y="55"/>
                      </a:lnTo>
                      <a:lnTo>
                        <a:pt x="96" y="64"/>
                      </a:lnTo>
                      <a:lnTo>
                        <a:pt x="89" y="72"/>
                      </a:lnTo>
                      <a:lnTo>
                        <a:pt x="83" y="78"/>
                      </a:lnTo>
                      <a:lnTo>
                        <a:pt x="73" y="83"/>
                      </a:lnTo>
                      <a:lnTo>
                        <a:pt x="64" y="85"/>
                      </a:lnTo>
                      <a:lnTo>
                        <a:pt x="53" y="87"/>
                      </a:lnTo>
                      <a:lnTo>
                        <a:pt x="43" y="85"/>
                      </a:lnTo>
                      <a:lnTo>
                        <a:pt x="34" y="83"/>
                      </a:lnTo>
                      <a:lnTo>
                        <a:pt x="24" y="78"/>
                      </a:lnTo>
                      <a:lnTo>
                        <a:pt x="17" y="72"/>
                      </a:lnTo>
                      <a:lnTo>
                        <a:pt x="11" y="64"/>
                      </a:lnTo>
                      <a:lnTo>
                        <a:pt x="7" y="55"/>
                      </a:lnTo>
                      <a:lnTo>
                        <a:pt x="3" y="45"/>
                      </a:lnTo>
                      <a:lnTo>
                        <a:pt x="3" y="36"/>
                      </a:lnTo>
                      <a:lnTo>
                        <a:pt x="3" y="26"/>
                      </a:lnTo>
                      <a:lnTo>
                        <a:pt x="5" y="19"/>
                      </a:lnTo>
                      <a:lnTo>
                        <a:pt x="9" y="11"/>
                      </a:lnTo>
                      <a:lnTo>
                        <a:pt x="15" y="4"/>
                      </a:lnTo>
                      <a:lnTo>
                        <a:pt x="13" y="2"/>
                      </a:lnTo>
                      <a:lnTo>
                        <a:pt x="11" y="0"/>
                      </a:lnTo>
                      <a:lnTo>
                        <a:pt x="5" y="9"/>
                      </a:lnTo>
                      <a:lnTo>
                        <a:pt x="1" y="17"/>
                      </a:lnTo>
                      <a:lnTo>
                        <a:pt x="0" y="26"/>
                      </a:lnTo>
                      <a:lnTo>
                        <a:pt x="0" y="36"/>
                      </a:lnTo>
                      <a:lnTo>
                        <a:pt x="0" y="45"/>
                      </a:lnTo>
                      <a:lnTo>
                        <a:pt x="1" y="53"/>
                      </a:lnTo>
                      <a:lnTo>
                        <a:pt x="5" y="60"/>
                      </a:lnTo>
                      <a:lnTo>
                        <a:pt x="9" y="68"/>
                      </a:lnTo>
                      <a:lnTo>
                        <a:pt x="11" y="70"/>
                      </a:lnTo>
                      <a:lnTo>
                        <a:pt x="13" y="72"/>
                      </a:lnTo>
                      <a:lnTo>
                        <a:pt x="15" y="76"/>
                      </a:lnTo>
                      <a:lnTo>
                        <a:pt x="18" y="78"/>
                      </a:lnTo>
                      <a:lnTo>
                        <a:pt x="26" y="83"/>
                      </a:lnTo>
                      <a:lnTo>
                        <a:pt x="34" y="87"/>
                      </a:lnTo>
                      <a:lnTo>
                        <a:pt x="43" y="89"/>
                      </a:lnTo>
                      <a:lnTo>
                        <a:pt x="53" y="91"/>
                      </a:lnTo>
                      <a:lnTo>
                        <a:pt x="64" y="89"/>
                      </a:lnTo>
                      <a:lnTo>
                        <a:pt x="75" y="87"/>
                      </a:lnTo>
                      <a:lnTo>
                        <a:pt x="85" y="81"/>
                      </a:lnTo>
                      <a:lnTo>
                        <a:pt x="92" y="74"/>
                      </a:lnTo>
                      <a:lnTo>
                        <a:pt x="98" y="66"/>
                      </a:lnTo>
                      <a:lnTo>
                        <a:pt x="104" y="57"/>
                      </a:lnTo>
                      <a:lnTo>
                        <a:pt x="108" y="47"/>
                      </a:lnTo>
                      <a:lnTo>
                        <a:pt x="108" y="36"/>
                      </a:lnTo>
                      <a:close/>
                    </a:path>
                  </a:pathLst>
                </a:custGeom>
                <a:solidFill>
                  <a:srgbClr val="F4BC9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917" name="Freeform 781"/>
                <p:cNvSpPr>
                  <a:spLocks/>
                </p:cNvSpPr>
                <p:nvPr/>
              </p:nvSpPr>
              <p:spPr bwMode="auto">
                <a:xfrm>
                  <a:off x="1515" y="2011"/>
                  <a:ext cx="105" cy="87"/>
                </a:xfrm>
                <a:custGeom>
                  <a:avLst/>
                  <a:gdLst/>
                  <a:ahLst/>
                  <a:cxnLst>
                    <a:cxn ang="0">
                      <a:pos x="105" y="34"/>
                    </a:cxn>
                    <a:cxn ang="0">
                      <a:pos x="105" y="32"/>
                    </a:cxn>
                    <a:cxn ang="0">
                      <a:pos x="105" y="30"/>
                    </a:cxn>
                    <a:cxn ang="0">
                      <a:pos x="105" y="30"/>
                    </a:cxn>
                    <a:cxn ang="0">
                      <a:pos x="105" y="30"/>
                    </a:cxn>
                    <a:cxn ang="0">
                      <a:pos x="103" y="30"/>
                    </a:cxn>
                    <a:cxn ang="0">
                      <a:pos x="101" y="30"/>
                    </a:cxn>
                    <a:cxn ang="0">
                      <a:pos x="101" y="32"/>
                    </a:cxn>
                    <a:cxn ang="0">
                      <a:pos x="101" y="34"/>
                    </a:cxn>
                    <a:cxn ang="0">
                      <a:pos x="101" y="43"/>
                    </a:cxn>
                    <a:cxn ang="0">
                      <a:pos x="97" y="53"/>
                    </a:cxn>
                    <a:cxn ang="0">
                      <a:pos x="93" y="60"/>
                    </a:cxn>
                    <a:cxn ang="0">
                      <a:pos x="88" y="68"/>
                    </a:cxn>
                    <a:cxn ang="0">
                      <a:pos x="80" y="74"/>
                    </a:cxn>
                    <a:cxn ang="0">
                      <a:pos x="72" y="79"/>
                    </a:cxn>
                    <a:cxn ang="0">
                      <a:pos x="63" y="81"/>
                    </a:cxn>
                    <a:cxn ang="0">
                      <a:pos x="52" y="83"/>
                    </a:cxn>
                    <a:cxn ang="0">
                      <a:pos x="42" y="81"/>
                    </a:cxn>
                    <a:cxn ang="0">
                      <a:pos x="33" y="79"/>
                    </a:cxn>
                    <a:cxn ang="0">
                      <a:pos x="25" y="74"/>
                    </a:cxn>
                    <a:cxn ang="0">
                      <a:pos x="17" y="68"/>
                    </a:cxn>
                    <a:cxn ang="0">
                      <a:pos x="12" y="60"/>
                    </a:cxn>
                    <a:cxn ang="0">
                      <a:pos x="8" y="53"/>
                    </a:cxn>
                    <a:cxn ang="0">
                      <a:pos x="4" y="43"/>
                    </a:cxn>
                    <a:cxn ang="0">
                      <a:pos x="4" y="34"/>
                    </a:cxn>
                    <a:cxn ang="0">
                      <a:pos x="4" y="24"/>
                    </a:cxn>
                    <a:cxn ang="0">
                      <a:pos x="6" y="17"/>
                    </a:cxn>
                    <a:cxn ang="0">
                      <a:pos x="10" y="9"/>
                    </a:cxn>
                    <a:cxn ang="0">
                      <a:pos x="14" y="2"/>
                    </a:cxn>
                    <a:cxn ang="0">
                      <a:pos x="14" y="2"/>
                    </a:cxn>
                    <a:cxn ang="0">
                      <a:pos x="12" y="0"/>
                    </a:cxn>
                    <a:cxn ang="0">
                      <a:pos x="6" y="7"/>
                    </a:cxn>
                    <a:cxn ang="0">
                      <a:pos x="2" y="15"/>
                    </a:cxn>
                    <a:cxn ang="0">
                      <a:pos x="0" y="24"/>
                    </a:cxn>
                    <a:cxn ang="0">
                      <a:pos x="0" y="34"/>
                    </a:cxn>
                    <a:cxn ang="0">
                      <a:pos x="0" y="45"/>
                    </a:cxn>
                    <a:cxn ang="0">
                      <a:pos x="4" y="55"/>
                    </a:cxn>
                    <a:cxn ang="0">
                      <a:pos x="8" y="64"/>
                    </a:cxn>
                    <a:cxn ang="0">
                      <a:pos x="16" y="72"/>
                    </a:cxn>
                    <a:cxn ang="0">
                      <a:pos x="23" y="77"/>
                    </a:cxn>
                    <a:cxn ang="0">
                      <a:pos x="33" y="83"/>
                    </a:cxn>
                    <a:cxn ang="0">
                      <a:pos x="42" y="85"/>
                    </a:cxn>
                    <a:cxn ang="0">
                      <a:pos x="52" y="87"/>
                    </a:cxn>
                    <a:cxn ang="0">
                      <a:pos x="63" y="85"/>
                    </a:cxn>
                    <a:cxn ang="0">
                      <a:pos x="72" y="83"/>
                    </a:cxn>
                    <a:cxn ang="0">
                      <a:pos x="82" y="77"/>
                    </a:cxn>
                    <a:cxn ang="0">
                      <a:pos x="90" y="72"/>
                    </a:cxn>
                    <a:cxn ang="0">
                      <a:pos x="97" y="64"/>
                    </a:cxn>
                    <a:cxn ang="0">
                      <a:pos x="101" y="55"/>
                    </a:cxn>
                    <a:cxn ang="0">
                      <a:pos x="105" y="45"/>
                    </a:cxn>
                    <a:cxn ang="0">
                      <a:pos x="105" y="34"/>
                    </a:cxn>
                  </a:cxnLst>
                  <a:rect l="0" t="0" r="r" b="b"/>
                  <a:pathLst>
                    <a:path w="105" h="87">
                      <a:moveTo>
                        <a:pt x="105" y="34"/>
                      </a:moveTo>
                      <a:lnTo>
                        <a:pt x="105" y="32"/>
                      </a:lnTo>
                      <a:lnTo>
                        <a:pt x="105" y="30"/>
                      </a:lnTo>
                      <a:lnTo>
                        <a:pt x="105" y="30"/>
                      </a:lnTo>
                      <a:lnTo>
                        <a:pt x="105" y="30"/>
                      </a:lnTo>
                      <a:lnTo>
                        <a:pt x="103" y="30"/>
                      </a:lnTo>
                      <a:lnTo>
                        <a:pt x="101" y="30"/>
                      </a:lnTo>
                      <a:lnTo>
                        <a:pt x="101" y="32"/>
                      </a:lnTo>
                      <a:lnTo>
                        <a:pt x="101" y="34"/>
                      </a:lnTo>
                      <a:lnTo>
                        <a:pt x="101" y="43"/>
                      </a:lnTo>
                      <a:lnTo>
                        <a:pt x="97" y="53"/>
                      </a:lnTo>
                      <a:lnTo>
                        <a:pt x="93" y="60"/>
                      </a:lnTo>
                      <a:lnTo>
                        <a:pt x="88" y="68"/>
                      </a:lnTo>
                      <a:lnTo>
                        <a:pt x="80" y="74"/>
                      </a:lnTo>
                      <a:lnTo>
                        <a:pt x="72" y="79"/>
                      </a:lnTo>
                      <a:lnTo>
                        <a:pt x="63" y="81"/>
                      </a:lnTo>
                      <a:lnTo>
                        <a:pt x="52" y="83"/>
                      </a:lnTo>
                      <a:lnTo>
                        <a:pt x="42" y="81"/>
                      </a:lnTo>
                      <a:lnTo>
                        <a:pt x="33" y="79"/>
                      </a:lnTo>
                      <a:lnTo>
                        <a:pt x="25" y="74"/>
                      </a:lnTo>
                      <a:lnTo>
                        <a:pt x="17" y="68"/>
                      </a:lnTo>
                      <a:lnTo>
                        <a:pt x="12" y="60"/>
                      </a:lnTo>
                      <a:lnTo>
                        <a:pt x="8" y="53"/>
                      </a:lnTo>
                      <a:lnTo>
                        <a:pt x="4" y="43"/>
                      </a:lnTo>
                      <a:lnTo>
                        <a:pt x="4" y="34"/>
                      </a:lnTo>
                      <a:lnTo>
                        <a:pt x="4" y="24"/>
                      </a:lnTo>
                      <a:lnTo>
                        <a:pt x="6" y="17"/>
                      </a:lnTo>
                      <a:lnTo>
                        <a:pt x="10" y="9"/>
                      </a:lnTo>
                      <a:lnTo>
                        <a:pt x="14" y="2"/>
                      </a:lnTo>
                      <a:lnTo>
                        <a:pt x="14" y="2"/>
                      </a:lnTo>
                      <a:lnTo>
                        <a:pt x="12" y="0"/>
                      </a:lnTo>
                      <a:lnTo>
                        <a:pt x="6" y="7"/>
                      </a:lnTo>
                      <a:lnTo>
                        <a:pt x="2" y="15"/>
                      </a:lnTo>
                      <a:lnTo>
                        <a:pt x="0" y="24"/>
                      </a:lnTo>
                      <a:lnTo>
                        <a:pt x="0" y="34"/>
                      </a:lnTo>
                      <a:lnTo>
                        <a:pt x="0" y="45"/>
                      </a:lnTo>
                      <a:lnTo>
                        <a:pt x="4" y="55"/>
                      </a:lnTo>
                      <a:lnTo>
                        <a:pt x="8" y="64"/>
                      </a:lnTo>
                      <a:lnTo>
                        <a:pt x="16" y="72"/>
                      </a:lnTo>
                      <a:lnTo>
                        <a:pt x="23" y="77"/>
                      </a:lnTo>
                      <a:lnTo>
                        <a:pt x="33" y="83"/>
                      </a:lnTo>
                      <a:lnTo>
                        <a:pt x="42" y="85"/>
                      </a:lnTo>
                      <a:lnTo>
                        <a:pt x="52" y="87"/>
                      </a:lnTo>
                      <a:lnTo>
                        <a:pt x="63" y="85"/>
                      </a:lnTo>
                      <a:lnTo>
                        <a:pt x="72" y="83"/>
                      </a:lnTo>
                      <a:lnTo>
                        <a:pt x="82" y="77"/>
                      </a:lnTo>
                      <a:lnTo>
                        <a:pt x="90" y="72"/>
                      </a:lnTo>
                      <a:lnTo>
                        <a:pt x="97" y="64"/>
                      </a:lnTo>
                      <a:lnTo>
                        <a:pt x="101" y="55"/>
                      </a:lnTo>
                      <a:lnTo>
                        <a:pt x="105" y="45"/>
                      </a:lnTo>
                      <a:lnTo>
                        <a:pt x="105" y="34"/>
                      </a:lnTo>
                      <a:close/>
                    </a:path>
                  </a:pathLst>
                </a:custGeom>
                <a:solidFill>
                  <a:srgbClr val="F4BE9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918" name="Freeform 782"/>
                <p:cNvSpPr>
                  <a:spLocks/>
                </p:cNvSpPr>
                <p:nvPr/>
              </p:nvSpPr>
              <p:spPr bwMode="auto">
                <a:xfrm>
                  <a:off x="1517" y="2013"/>
                  <a:ext cx="101" cy="83"/>
                </a:xfrm>
                <a:custGeom>
                  <a:avLst/>
                  <a:gdLst/>
                  <a:ahLst/>
                  <a:cxnLst>
                    <a:cxn ang="0">
                      <a:pos x="101" y="32"/>
                    </a:cxn>
                    <a:cxn ang="0">
                      <a:pos x="101" y="30"/>
                    </a:cxn>
                    <a:cxn ang="0">
                      <a:pos x="101" y="28"/>
                    </a:cxn>
                    <a:cxn ang="0">
                      <a:pos x="99" y="28"/>
                    </a:cxn>
                    <a:cxn ang="0">
                      <a:pos x="97" y="28"/>
                    </a:cxn>
                    <a:cxn ang="0">
                      <a:pos x="97" y="30"/>
                    </a:cxn>
                    <a:cxn ang="0">
                      <a:pos x="97" y="32"/>
                    </a:cxn>
                    <a:cxn ang="0">
                      <a:pos x="97" y="41"/>
                    </a:cxn>
                    <a:cxn ang="0">
                      <a:pos x="93" y="51"/>
                    </a:cxn>
                    <a:cxn ang="0">
                      <a:pos x="89" y="58"/>
                    </a:cxn>
                    <a:cxn ang="0">
                      <a:pos x="84" y="66"/>
                    </a:cxn>
                    <a:cxn ang="0">
                      <a:pos x="76" y="72"/>
                    </a:cxn>
                    <a:cxn ang="0">
                      <a:pos x="69" y="75"/>
                    </a:cxn>
                    <a:cxn ang="0">
                      <a:pos x="59" y="77"/>
                    </a:cxn>
                    <a:cxn ang="0">
                      <a:pos x="50" y="79"/>
                    </a:cxn>
                    <a:cxn ang="0">
                      <a:pos x="40" y="77"/>
                    </a:cxn>
                    <a:cxn ang="0">
                      <a:pos x="33" y="75"/>
                    </a:cxn>
                    <a:cxn ang="0">
                      <a:pos x="25" y="72"/>
                    </a:cxn>
                    <a:cxn ang="0">
                      <a:pos x="17" y="66"/>
                    </a:cxn>
                    <a:cxn ang="0">
                      <a:pos x="12" y="58"/>
                    </a:cxn>
                    <a:cxn ang="0">
                      <a:pos x="8" y="51"/>
                    </a:cxn>
                    <a:cxn ang="0">
                      <a:pos x="4" y="41"/>
                    </a:cxn>
                    <a:cxn ang="0">
                      <a:pos x="4" y="32"/>
                    </a:cxn>
                    <a:cxn ang="0">
                      <a:pos x="4" y="24"/>
                    </a:cxn>
                    <a:cxn ang="0">
                      <a:pos x="6" y="15"/>
                    </a:cxn>
                    <a:cxn ang="0">
                      <a:pos x="10" y="9"/>
                    </a:cxn>
                    <a:cxn ang="0">
                      <a:pos x="14" y="2"/>
                    </a:cxn>
                    <a:cxn ang="0">
                      <a:pos x="12" y="0"/>
                    </a:cxn>
                    <a:cxn ang="0">
                      <a:pos x="12" y="0"/>
                    </a:cxn>
                    <a:cxn ang="0">
                      <a:pos x="6" y="7"/>
                    </a:cxn>
                    <a:cxn ang="0">
                      <a:pos x="2" y="15"/>
                    </a:cxn>
                    <a:cxn ang="0">
                      <a:pos x="0" y="22"/>
                    </a:cxn>
                    <a:cxn ang="0">
                      <a:pos x="0" y="32"/>
                    </a:cxn>
                    <a:cxn ang="0">
                      <a:pos x="0" y="41"/>
                    </a:cxn>
                    <a:cxn ang="0">
                      <a:pos x="4" y="51"/>
                    </a:cxn>
                    <a:cxn ang="0">
                      <a:pos x="8" y="60"/>
                    </a:cxn>
                    <a:cxn ang="0">
                      <a:pos x="14" y="68"/>
                    </a:cxn>
                    <a:cxn ang="0">
                      <a:pos x="21" y="74"/>
                    </a:cxn>
                    <a:cxn ang="0">
                      <a:pos x="31" y="79"/>
                    </a:cxn>
                    <a:cxn ang="0">
                      <a:pos x="40" y="81"/>
                    </a:cxn>
                    <a:cxn ang="0">
                      <a:pos x="50" y="83"/>
                    </a:cxn>
                    <a:cxn ang="0">
                      <a:pos x="61" y="81"/>
                    </a:cxn>
                    <a:cxn ang="0">
                      <a:pos x="70" y="79"/>
                    </a:cxn>
                    <a:cxn ang="0">
                      <a:pos x="80" y="74"/>
                    </a:cxn>
                    <a:cxn ang="0">
                      <a:pos x="86" y="68"/>
                    </a:cxn>
                    <a:cxn ang="0">
                      <a:pos x="93" y="60"/>
                    </a:cxn>
                    <a:cxn ang="0">
                      <a:pos x="97" y="51"/>
                    </a:cxn>
                    <a:cxn ang="0">
                      <a:pos x="101" y="41"/>
                    </a:cxn>
                    <a:cxn ang="0">
                      <a:pos x="101" y="32"/>
                    </a:cxn>
                  </a:cxnLst>
                  <a:rect l="0" t="0" r="r" b="b"/>
                  <a:pathLst>
                    <a:path w="101" h="83">
                      <a:moveTo>
                        <a:pt x="101" y="32"/>
                      </a:moveTo>
                      <a:lnTo>
                        <a:pt x="101" y="30"/>
                      </a:lnTo>
                      <a:lnTo>
                        <a:pt x="101" y="28"/>
                      </a:lnTo>
                      <a:lnTo>
                        <a:pt x="99" y="28"/>
                      </a:lnTo>
                      <a:lnTo>
                        <a:pt x="97" y="28"/>
                      </a:lnTo>
                      <a:lnTo>
                        <a:pt x="97" y="30"/>
                      </a:lnTo>
                      <a:lnTo>
                        <a:pt x="97" y="32"/>
                      </a:lnTo>
                      <a:lnTo>
                        <a:pt x="97" y="41"/>
                      </a:lnTo>
                      <a:lnTo>
                        <a:pt x="93" y="51"/>
                      </a:lnTo>
                      <a:lnTo>
                        <a:pt x="89" y="58"/>
                      </a:lnTo>
                      <a:lnTo>
                        <a:pt x="84" y="66"/>
                      </a:lnTo>
                      <a:lnTo>
                        <a:pt x="76" y="72"/>
                      </a:lnTo>
                      <a:lnTo>
                        <a:pt x="69" y="75"/>
                      </a:lnTo>
                      <a:lnTo>
                        <a:pt x="59" y="77"/>
                      </a:lnTo>
                      <a:lnTo>
                        <a:pt x="50" y="79"/>
                      </a:lnTo>
                      <a:lnTo>
                        <a:pt x="40" y="77"/>
                      </a:lnTo>
                      <a:lnTo>
                        <a:pt x="33" y="75"/>
                      </a:lnTo>
                      <a:lnTo>
                        <a:pt x="25" y="72"/>
                      </a:lnTo>
                      <a:lnTo>
                        <a:pt x="17" y="66"/>
                      </a:lnTo>
                      <a:lnTo>
                        <a:pt x="12" y="58"/>
                      </a:lnTo>
                      <a:lnTo>
                        <a:pt x="8" y="51"/>
                      </a:lnTo>
                      <a:lnTo>
                        <a:pt x="4" y="41"/>
                      </a:lnTo>
                      <a:lnTo>
                        <a:pt x="4" y="32"/>
                      </a:lnTo>
                      <a:lnTo>
                        <a:pt x="4" y="24"/>
                      </a:lnTo>
                      <a:lnTo>
                        <a:pt x="6" y="15"/>
                      </a:lnTo>
                      <a:lnTo>
                        <a:pt x="10" y="9"/>
                      </a:lnTo>
                      <a:lnTo>
                        <a:pt x="14" y="2"/>
                      </a:lnTo>
                      <a:lnTo>
                        <a:pt x="12" y="0"/>
                      </a:lnTo>
                      <a:lnTo>
                        <a:pt x="12" y="0"/>
                      </a:lnTo>
                      <a:lnTo>
                        <a:pt x="6" y="7"/>
                      </a:lnTo>
                      <a:lnTo>
                        <a:pt x="2" y="15"/>
                      </a:lnTo>
                      <a:lnTo>
                        <a:pt x="0" y="22"/>
                      </a:lnTo>
                      <a:lnTo>
                        <a:pt x="0" y="32"/>
                      </a:lnTo>
                      <a:lnTo>
                        <a:pt x="0" y="41"/>
                      </a:lnTo>
                      <a:lnTo>
                        <a:pt x="4" y="51"/>
                      </a:lnTo>
                      <a:lnTo>
                        <a:pt x="8" y="60"/>
                      </a:lnTo>
                      <a:lnTo>
                        <a:pt x="14" y="68"/>
                      </a:lnTo>
                      <a:lnTo>
                        <a:pt x="21" y="74"/>
                      </a:lnTo>
                      <a:lnTo>
                        <a:pt x="31" y="79"/>
                      </a:lnTo>
                      <a:lnTo>
                        <a:pt x="40" y="81"/>
                      </a:lnTo>
                      <a:lnTo>
                        <a:pt x="50" y="83"/>
                      </a:lnTo>
                      <a:lnTo>
                        <a:pt x="61" y="81"/>
                      </a:lnTo>
                      <a:lnTo>
                        <a:pt x="70" y="79"/>
                      </a:lnTo>
                      <a:lnTo>
                        <a:pt x="80" y="74"/>
                      </a:lnTo>
                      <a:lnTo>
                        <a:pt x="86" y="68"/>
                      </a:lnTo>
                      <a:lnTo>
                        <a:pt x="93" y="60"/>
                      </a:lnTo>
                      <a:lnTo>
                        <a:pt x="97" y="51"/>
                      </a:lnTo>
                      <a:lnTo>
                        <a:pt x="101" y="41"/>
                      </a:lnTo>
                      <a:lnTo>
                        <a:pt x="101" y="32"/>
                      </a:lnTo>
                      <a:close/>
                    </a:path>
                  </a:pathLst>
                </a:custGeom>
                <a:solidFill>
                  <a:srgbClr val="F5BFA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919" name="Freeform 783"/>
                <p:cNvSpPr>
                  <a:spLocks/>
                </p:cNvSpPr>
                <p:nvPr/>
              </p:nvSpPr>
              <p:spPr bwMode="auto">
                <a:xfrm>
                  <a:off x="1519" y="2013"/>
                  <a:ext cx="97" cy="81"/>
                </a:xfrm>
                <a:custGeom>
                  <a:avLst/>
                  <a:gdLst/>
                  <a:ahLst/>
                  <a:cxnLst>
                    <a:cxn ang="0">
                      <a:pos x="97" y="32"/>
                    </a:cxn>
                    <a:cxn ang="0">
                      <a:pos x="97" y="30"/>
                    </a:cxn>
                    <a:cxn ang="0">
                      <a:pos x="97" y="28"/>
                    </a:cxn>
                    <a:cxn ang="0">
                      <a:pos x="95" y="28"/>
                    </a:cxn>
                    <a:cxn ang="0">
                      <a:pos x="93" y="28"/>
                    </a:cxn>
                    <a:cxn ang="0">
                      <a:pos x="93" y="30"/>
                    </a:cxn>
                    <a:cxn ang="0">
                      <a:pos x="93" y="32"/>
                    </a:cxn>
                    <a:cxn ang="0">
                      <a:pos x="93" y="41"/>
                    </a:cxn>
                    <a:cxn ang="0">
                      <a:pos x="89" y="49"/>
                    </a:cxn>
                    <a:cxn ang="0">
                      <a:pos x="86" y="56"/>
                    </a:cxn>
                    <a:cxn ang="0">
                      <a:pos x="80" y="64"/>
                    </a:cxn>
                    <a:cxn ang="0">
                      <a:pos x="74" y="70"/>
                    </a:cxn>
                    <a:cxn ang="0">
                      <a:pos x="67" y="74"/>
                    </a:cxn>
                    <a:cxn ang="0">
                      <a:pos x="57" y="75"/>
                    </a:cxn>
                    <a:cxn ang="0">
                      <a:pos x="48" y="77"/>
                    </a:cxn>
                    <a:cxn ang="0">
                      <a:pos x="40" y="75"/>
                    </a:cxn>
                    <a:cxn ang="0">
                      <a:pos x="31" y="74"/>
                    </a:cxn>
                    <a:cxn ang="0">
                      <a:pos x="23" y="70"/>
                    </a:cxn>
                    <a:cxn ang="0">
                      <a:pos x="17" y="64"/>
                    </a:cxn>
                    <a:cxn ang="0">
                      <a:pos x="12" y="56"/>
                    </a:cxn>
                    <a:cxn ang="0">
                      <a:pos x="6" y="49"/>
                    </a:cxn>
                    <a:cxn ang="0">
                      <a:pos x="4" y="41"/>
                    </a:cxn>
                    <a:cxn ang="0">
                      <a:pos x="4" y="32"/>
                    </a:cxn>
                    <a:cxn ang="0">
                      <a:pos x="4" y="24"/>
                    </a:cxn>
                    <a:cxn ang="0">
                      <a:pos x="6" y="17"/>
                    </a:cxn>
                    <a:cxn ang="0">
                      <a:pos x="10" y="9"/>
                    </a:cxn>
                    <a:cxn ang="0">
                      <a:pos x="13" y="3"/>
                    </a:cxn>
                    <a:cxn ang="0">
                      <a:pos x="12" y="2"/>
                    </a:cxn>
                    <a:cxn ang="0">
                      <a:pos x="10" y="0"/>
                    </a:cxn>
                    <a:cxn ang="0">
                      <a:pos x="6" y="7"/>
                    </a:cxn>
                    <a:cxn ang="0">
                      <a:pos x="2" y="15"/>
                    </a:cxn>
                    <a:cxn ang="0">
                      <a:pos x="0" y="22"/>
                    </a:cxn>
                    <a:cxn ang="0">
                      <a:pos x="0" y="32"/>
                    </a:cxn>
                    <a:cxn ang="0">
                      <a:pos x="0" y="41"/>
                    </a:cxn>
                    <a:cxn ang="0">
                      <a:pos x="4" y="51"/>
                    </a:cxn>
                    <a:cxn ang="0">
                      <a:pos x="8" y="58"/>
                    </a:cxn>
                    <a:cxn ang="0">
                      <a:pos x="13" y="66"/>
                    </a:cxn>
                    <a:cxn ang="0">
                      <a:pos x="21" y="72"/>
                    </a:cxn>
                    <a:cxn ang="0">
                      <a:pos x="29" y="77"/>
                    </a:cxn>
                    <a:cxn ang="0">
                      <a:pos x="38" y="79"/>
                    </a:cxn>
                    <a:cxn ang="0">
                      <a:pos x="48" y="81"/>
                    </a:cxn>
                    <a:cxn ang="0">
                      <a:pos x="59" y="79"/>
                    </a:cxn>
                    <a:cxn ang="0">
                      <a:pos x="68" y="77"/>
                    </a:cxn>
                    <a:cxn ang="0">
                      <a:pos x="76" y="72"/>
                    </a:cxn>
                    <a:cxn ang="0">
                      <a:pos x="84" y="66"/>
                    </a:cxn>
                    <a:cxn ang="0">
                      <a:pos x="89" y="58"/>
                    </a:cxn>
                    <a:cxn ang="0">
                      <a:pos x="93" y="51"/>
                    </a:cxn>
                    <a:cxn ang="0">
                      <a:pos x="97" y="41"/>
                    </a:cxn>
                    <a:cxn ang="0">
                      <a:pos x="97" y="32"/>
                    </a:cxn>
                  </a:cxnLst>
                  <a:rect l="0" t="0" r="r" b="b"/>
                  <a:pathLst>
                    <a:path w="97" h="81">
                      <a:moveTo>
                        <a:pt x="97" y="32"/>
                      </a:moveTo>
                      <a:lnTo>
                        <a:pt x="97" y="30"/>
                      </a:lnTo>
                      <a:lnTo>
                        <a:pt x="97" y="28"/>
                      </a:lnTo>
                      <a:lnTo>
                        <a:pt x="95" y="28"/>
                      </a:lnTo>
                      <a:lnTo>
                        <a:pt x="93" y="28"/>
                      </a:lnTo>
                      <a:lnTo>
                        <a:pt x="93" y="30"/>
                      </a:lnTo>
                      <a:lnTo>
                        <a:pt x="93" y="32"/>
                      </a:lnTo>
                      <a:lnTo>
                        <a:pt x="93" y="41"/>
                      </a:lnTo>
                      <a:lnTo>
                        <a:pt x="89" y="49"/>
                      </a:lnTo>
                      <a:lnTo>
                        <a:pt x="86" y="56"/>
                      </a:lnTo>
                      <a:lnTo>
                        <a:pt x="80" y="64"/>
                      </a:lnTo>
                      <a:lnTo>
                        <a:pt x="74" y="70"/>
                      </a:lnTo>
                      <a:lnTo>
                        <a:pt x="67" y="74"/>
                      </a:lnTo>
                      <a:lnTo>
                        <a:pt x="57" y="75"/>
                      </a:lnTo>
                      <a:lnTo>
                        <a:pt x="48" y="77"/>
                      </a:lnTo>
                      <a:lnTo>
                        <a:pt x="40" y="75"/>
                      </a:lnTo>
                      <a:lnTo>
                        <a:pt x="31" y="74"/>
                      </a:lnTo>
                      <a:lnTo>
                        <a:pt x="23" y="70"/>
                      </a:lnTo>
                      <a:lnTo>
                        <a:pt x="17" y="64"/>
                      </a:lnTo>
                      <a:lnTo>
                        <a:pt x="12" y="56"/>
                      </a:lnTo>
                      <a:lnTo>
                        <a:pt x="6" y="49"/>
                      </a:lnTo>
                      <a:lnTo>
                        <a:pt x="4" y="41"/>
                      </a:lnTo>
                      <a:lnTo>
                        <a:pt x="4" y="32"/>
                      </a:lnTo>
                      <a:lnTo>
                        <a:pt x="4" y="24"/>
                      </a:lnTo>
                      <a:lnTo>
                        <a:pt x="6" y="17"/>
                      </a:lnTo>
                      <a:lnTo>
                        <a:pt x="10" y="9"/>
                      </a:lnTo>
                      <a:lnTo>
                        <a:pt x="13" y="3"/>
                      </a:lnTo>
                      <a:lnTo>
                        <a:pt x="12" y="2"/>
                      </a:lnTo>
                      <a:lnTo>
                        <a:pt x="10" y="0"/>
                      </a:lnTo>
                      <a:lnTo>
                        <a:pt x="6" y="7"/>
                      </a:lnTo>
                      <a:lnTo>
                        <a:pt x="2" y="15"/>
                      </a:lnTo>
                      <a:lnTo>
                        <a:pt x="0" y="22"/>
                      </a:lnTo>
                      <a:lnTo>
                        <a:pt x="0" y="32"/>
                      </a:lnTo>
                      <a:lnTo>
                        <a:pt x="0" y="41"/>
                      </a:lnTo>
                      <a:lnTo>
                        <a:pt x="4" y="51"/>
                      </a:lnTo>
                      <a:lnTo>
                        <a:pt x="8" y="58"/>
                      </a:lnTo>
                      <a:lnTo>
                        <a:pt x="13" y="66"/>
                      </a:lnTo>
                      <a:lnTo>
                        <a:pt x="21" y="72"/>
                      </a:lnTo>
                      <a:lnTo>
                        <a:pt x="29" y="77"/>
                      </a:lnTo>
                      <a:lnTo>
                        <a:pt x="38" y="79"/>
                      </a:lnTo>
                      <a:lnTo>
                        <a:pt x="48" y="81"/>
                      </a:lnTo>
                      <a:lnTo>
                        <a:pt x="59" y="79"/>
                      </a:lnTo>
                      <a:lnTo>
                        <a:pt x="68" y="77"/>
                      </a:lnTo>
                      <a:lnTo>
                        <a:pt x="76" y="72"/>
                      </a:lnTo>
                      <a:lnTo>
                        <a:pt x="84" y="66"/>
                      </a:lnTo>
                      <a:lnTo>
                        <a:pt x="89" y="58"/>
                      </a:lnTo>
                      <a:lnTo>
                        <a:pt x="93" y="51"/>
                      </a:lnTo>
                      <a:lnTo>
                        <a:pt x="97" y="41"/>
                      </a:lnTo>
                      <a:lnTo>
                        <a:pt x="97" y="32"/>
                      </a:lnTo>
                      <a:close/>
                    </a:path>
                  </a:pathLst>
                </a:custGeom>
                <a:solidFill>
                  <a:srgbClr val="F5C2A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920" name="Freeform 784"/>
                <p:cNvSpPr>
                  <a:spLocks/>
                </p:cNvSpPr>
                <p:nvPr/>
              </p:nvSpPr>
              <p:spPr bwMode="auto">
                <a:xfrm>
                  <a:off x="1521" y="2015"/>
                  <a:ext cx="93" cy="77"/>
                </a:xfrm>
                <a:custGeom>
                  <a:avLst/>
                  <a:gdLst/>
                  <a:ahLst/>
                  <a:cxnLst>
                    <a:cxn ang="0">
                      <a:pos x="93" y="30"/>
                    </a:cxn>
                    <a:cxn ang="0">
                      <a:pos x="93" y="28"/>
                    </a:cxn>
                    <a:cxn ang="0">
                      <a:pos x="93" y="26"/>
                    </a:cxn>
                    <a:cxn ang="0">
                      <a:pos x="91" y="26"/>
                    </a:cxn>
                    <a:cxn ang="0">
                      <a:pos x="89" y="26"/>
                    </a:cxn>
                    <a:cxn ang="0">
                      <a:pos x="89" y="28"/>
                    </a:cxn>
                    <a:cxn ang="0">
                      <a:pos x="89" y="30"/>
                    </a:cxn>
                    <a:cxn ang="0">
                      <a:pos x="89" y="39"/>
                    </a:cxn>
                    <a:cxn ang="0">
                      <a:pos x="87" y="47"/>
                    </a:cxn>
                    <a:cxn ang="0">
                      <a:pos x="82" y="54"/>
                    </a:cxn>
                    <a:cxn ang="0">
                      <a:pos x="78" y="60"/>
                    </a:cxn>
                    <a:cxn ang="0">
                      <a:pos x="70" y="66"/>
                    </a:cxn>
                    <a:cxn ang="0">
                      <a:pos x="63" y="70"/>
                    </a:cxn>
                    <a:cxn ang="0">
                      <a:pos x="55" y="72"/>
                    </a:cxn>
                    <a:cxn ang="0">
                      <a:pos x="46" y="73"/>
                    </a:cxn>
                    <a:cxn ang="0">
                      <a:pos x="38" y="72"/>
                    </a:cxn>
                    <a:cxn ang="0">
                      <a:pos x="30" y="70"/>
                    </a:cxn>
                    <a:cxn ang="0">
                      <a:pos x="23" y="66"/>
                    </a:cxn>
                    <a:cxn ang="0">
                      <a:pos x="15" y="60"/>
                    </a:cxn>
                    <a:cxn ang="0">
                      <a:pos x="10" y="54"/>
                    </a:cxn>
                    <a:cxn ang="0">
                      <a:pos x="6" y="47"/>
                    </a:cxn>
                    <a:cxn ang="0">
                      <a:pos x="4" y="39"/>
                    </a:cxn>
                    <a:cxn ang="0">
                      <a:pos x="4" y="30"/>
                    </a:cxn>
                    <a:cxn ang="0">
                      <a:pos x="4" y="22"/>
                    </a:cxn>
                    <a:cxn ang="0">
                      <a:pos x="6" y="15"/>
                    </a:cxn>
                    <a:cxn ang="0">
                      <a:pos x="10" y="9"/>
                    </a:cxn>
                    <a:cxn ang="0">
                      <a:pos x="13" y="1"/>
                    </a:cxn>
                    <a:cxn ang="0">
                      <a:pos x="11" y="1"/>
                    </a:cxn>
                    <a:cxn ang="0">
                      <a:pos x="10" y="0"/>
                    </a:cxn>
                    <a:cxn ang="0">
                      <a:pos x="6" y="7"/>
                    </a:cxn>
                    <a:cxn ang="0">
                      <a:pos x="2" y="13"/>
                    </a:cxn>
                    <a:cxn ang="0">
                      <a:pos x="0" y="22"/>
                    </a:cxn>
                    <a:cxn ang="0">
                      <a:pos x="0" y="30"/>
                    </a:cxn>
                    <a:cxn ang="0">
                      <a:pos x="0" y="39"/>
                    </a:cxn>
                    <a:cxn ang="0">
                      <a:pos x="4" y="49"/>
                    </a:cxn>
                    <a:cxn ang="0">
                      <a:pos x="8" y="56"/>
                    </a:cxn>
                    <a:cxn ang="0">
                      <a:pos x="13" y="64"/>
                    </a:cxn>
                    <a:cxn ang="0">
                      <a:pos x="21" y="70"/>
                    </a:cxn>
                    <a:cxn ang="0">
                      <a:pos x="29" y="73"/>
                    </a:cxn>
                    <a:cxn ang="0">
                      <a:pos x="36" y="75"/>
                    </a:cxn>
                    <a:cxn ang="0">
                      <a:pos x="46" y="77"/>
                    </a:cxn>
                    <a:cxn ang="0">
                      <a:pos x="55" y="75"/>
                    </a:cxn>
                    <a:cxn ang="0">
                      <a:pos x="65" y="73"/>
                    </a:cxn>
                    <a:cxn ang="0">
                      <a:pos x="72" y="70"/>
                    </a:cxn>
                    <a:cxn ang="0">
                      <a:pos x="80" y="64"/>
                    </a:cxn>
                    <a:cxn ang="0">
                      <a:pos x="85" y="56"/>
                    </a:cxn>
                    <a:cxn ang="0">
                      <a:pos x="89" y="49"/>
                    </a:cxn>
                    <a:cxn ang="0">
                      <a:pos x="93" y="39"/>
                    </a:cxn>
                    <a:cxn ang="0">
                      <a:pos x="93" y="30"/>
                    </a:cxn>
                  </a:cxnLst>
                  <a:rect l="0" t="0" r="r" b="b"/>
                  <a:pathLst>
                    <a:path w="93" h="77">
                      <a:moveTo>
                        <a:pt x="93" y="30"/>
                      </a:moveTo>
                      <a:lnTo>
                        <a:pt x="93" y="28"/>
                      </a:lnTo>
                      <a:lnTo>
                        <a:pt x="93" y="26"/>
                      </a:lnTo>
                      <a:lnTo>
                        <a:pt x="91" y="26"/>
                      </a:lnTo>
                      <a:lnTo>
                        <a:pt x="89" y="26"/>
                      </a:lnTo>
                      <a:lnTo>
                        <a:pt x="89" y="28"/>
                      </a:lnTo>
                      <a:lnTo>
                        <a:pt x="89" y="30"/>
                      </a:lnTo>
                      <a:lnTo>
                        <a:pt x="89" y="39"/>
                      </a:lnTo>
                      <a:lnTo>
                        <a:pt x="87" y="47"/>
                      </a:lnTo>
                      <a:lnTo>
                        <a:pt x="82" y="54"/>
                      </a:lnTo>
                      <a:lnTo>
                        <a:pt x="78" y="60"/>
                      </a:lnTo>
                      <a:lnTo>
                        <a:pt x="70" y="66"/>
                      </a:lnTo>
                      <a:lnTo>
                        <a:pt x="63" y="70"/>
                      </a:lnTo>
                      <a:lnTo>
                        <a:pt x="55" y="72"/>
                      </a:lnTo>
                      <a:lnTo>
                        <a:pt x="46" y="73"/>
                      </a:lnTo>
                      <a:lnTo>
                        <a:pt x="38" y="72"/>
                      </a:lnTo>
                      <a:lnTo>
                        <a:pt x="30" y="70"/>
                      </a:lnTo>
                      <a:lnTo>
                        <a:pt x="23" y="66"/>
                      </a:lnTo>
                      <a:lnTo>
                        <a:pt x="15" y="60"/>
                      </a:lnTo>
                      <a:lnTo>
                        <a:pt x="10" y="54"/>
                      </a:lnTo>
                      <a:lnTo>
                        <a:pt x="6" y="47"/>
                      </a:lnTo>
                      <a:lnTo>
                        <a:pt x="4" y="39"/>
                      </a:lnTo>
                      <a:lnTo>
                        <a:pt x="4" y="30"/>
                      </a:lnTo>
                      <a:lnTo>
                        <a:pt x="4" y="22"/>
                      </a:lnTo>
                      <a:lnTo>
                        <a:pt x="6" y="15"/>
                      </a:lnTo>
                      <a:lnTo>
                        <a:pt x="10" y="9"/>
                      </a:lnTo>
                      <a:lnTo>
                        <a:pt x="13" y="1"/>
                      </a:lnTo>
                      <a:lnTo>
                        <a:pt x="11" y="1"/>
                      </a:lnTo>
                      <a:lnTo>
                        <a:pt x="10" y="0"/>
                      </a:lnTo>
                      <a:lnTo>
                        <a:pt x="6" y="7"/>
                      </a:lnTo>
                      <a:lnTo>
                        <a:pt x="2" y="13"/>
                      </a:lnTo>
                      <a:lnTo>
                        <a:pt x="0" y="22"/>
                      </a:lnTo>
                      <a:lnTo>
                        <a:pt x="0" y="30"/>
                      </a:lnTo>
                      <a:lnTo>
                        <a:pt x="0" y="39"/>
                      </a:lnTo>
                      <a:lnTo>
                        <a:pt x="4" y="49"/>
                      </a:lnTo>
                      <a:lnTo>
                        <a:pt x="8" y="56"/>
                      </a:lnTo>
                      <a:lnTo>
                        <a:pt x="13" y="64"/>
                      </a:lnTo>
                      <a:lnTo>
                        <a:pt x="21" y="70"/>
                      </a:lnTo>
                      <a:lnTo>
                        <a:pt x="29" y="73"/>
                      </a:lnTo>
                      <a:lnTo>
                        <a:pt x="36" y="75"/>
                      </a:lnTo>
                      <a:lnTo>
                        <a:pt x="46" y="77"/>
                      </a:lnTo>
                      <a:lnTo>
                        <a:pt x="55" y="75"/>
                      </a:lnTo>
                      <a:lnTo>
                        <a:pt x="65" y="73"/>
                      </a:lnTo>
                      <a:lnTo>
                        <a:pt x="72" y="70"/>
                      </a:lnTo>
                      <a:lnTo>
                        <a:pt x="80" y="64"/>
                      </a:lnTo>
                      <a:lnTo>
                        <a:pt x="85" y="56"/>
                      </a:lnTo>
                      <a:lnTo>
                        <a:pt x="89" y="49"/>
                      </a:lnTo>
                      <a:lnTo>
                        <a:pt x="93" y="39"/>
                      </a:lnTo>
                      <a:lnTo>
                        <a:pt x="93" y="30"/>
                      </a:lnTo>
                      <a:close/>
                    </a:path>
                  </a:pathLst>
                </a:custGeom>
                <a:solidFill>
                  <a:srgbClr val="F6C4A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921" name="Freeform 785"/>
                <p:cNvSpPr>
                  <a:spLocks/>
                </p:cNvSpPr>
                <p:nvPr/>
              </p:nvSpPr>
              <p:spPr bwMode="auto">
                <a:xfrm>
                  <a:off x="1523" y="2016"/>
                  <a:ext cx="89" cy="74"/>
                </a:xfrm>
                <a:custGeom>
                  <a:avLst/>
                  <a:gdLst/>
                  <a:ahLst/>
                  <a:cxnLst>
                    <a:cxn ang="0">
                      <a:pos x="89" y="29"/>
                    </a:cxn>
                    <a:cxn ang="0">
                      <a:pos x="89" y="27"/>
                    </a:cxn>
                    <a:cxn ang="0">
                      <a:pos x="89" y="25"/>
                    </a:cxn>
                    <a:cxn ang="0">
                      <a:pos x="87" y="25"/>
                    </a:cxn>
                    <a:cxn ang="0">
                      <a:pos x="85" y="25"/>
                    </a:cxn>
                    <a:cxn ang="0">
                      <a:pos x="85" y="27"/>
                    </a:cxn>
                    <a:cxn ang="0">
                      <a:pos x="85" y="29"/>
                    </a:cxn>
                    <a:cxn ang="0">
                      <a:pos x="85" y="36"/>
                    </a:cxn>
                    <a:cxn ang="0">
                      <a:pos x="83" y="46"/>
                    </a:cxn>
                    <a:cxn ang="0">
                      <a:pos x="80" y="52"/>
                    </a:cxn>
                    <a:cxn ang="0">
                      <a:pos x="74" y="57"/>
                    </a:cxn>
                    <a:cxn ang="0">
                      <a:pos x="68" y="63"/>
                    </a:cxn>
                    <a:cxn ang="0">
                      <a:pos x="61" y="67"/>
                    </a:cxn>
                    <a:cxn ang="0">
                      <a:pos x="53" y="69"/>
                    </a:cxn>
                    <a:cxn ang="0">
                      <a:pos x="44" y="71"/>
                    </a:cxn>
                    <a:cxn ang="0">
                      <a:pos x="36" y="69"/>
                    </a:cxn>
                    <a:cxn ang="0">
                      <a:pos x="28" y="67"/>
                    </a:cxn>
                    <a:cxn ang="0">
                      <a:pos x="21" y="63"/>
                    </a:cxn>
                    <a:cxn ang="0">
                      <a:pos x="15" y="57"/>
                    </a:cxn>
                    <a:cxn ang="0">
                      <a:pos x="9" y="52"/>
                    </a:cxn>
                    <a:cxn ang="0">
                      <a:pos x="6" y="46"/>
                    </a:cxn>
                    <a:cxn ang="0">
                      <a:pos x="4" y="36"/>
                    </a:cxn>
                    <a:cxn ang="0">
                      <a:pos x="4" y="29"/>
                    </a:cxn>
                    <a:cxn ang="0">
                      <a:pos x="4" y="21"/>
                    </a:cxn>
                    <a:cxn ang="0">
                      <a:pos x="6" y="14"/>
                    </a:cxn>
                    <a:cxn ang="0">
                      <a:pos x="9" y="8"/>
                    </a:cxn>
                    <a:cxn ang="0">
                      <a:pos x="13" y="2"/>
                    </a:cxn>
                    <a:cxn ang="0">
                      <a:pos x="11" y="0"/>
                    </a:cxn>
                    <a:cxn ang="0">
                      <a:pos x="9" y="0"/>
                    </a:cxn>
                    <a:cxn ang="0">
                      <a:pos x="6" y="6"/>
                    </a:cxn>
                    <a:cxn ang="0">
                      <a:pos x="2" y="14"/>
                    </a:cxn>
                    <a:cxn ang="0">
                      <a:pos x="0" y="21"/>
                    </a:cxn>
                    <a:cxn ang="0">
                      <a:pos x="0" y="29"/>
                    </a:cxn>
                    <a:cxn ang="0">
                      <a:pos x="0" y="38"/>
                    </a:cxn>
                    <a:cxn ang="0">
                      <a:pos x="2" y="46"/>
                    </a:cxn>
                    <a:cxn ang="0">
                      <a:pos x="8" y="53"/>
                    </a:cxn>
                    <a:cxn ang="0">
                      <a:pos x="13" y="61"/>
                    </a:cxn>
                    <a:cxn ang="0">
                      <a:pos x="19" y="67"/>
                    </a:cxn>
                    <a:cxn ang="0">
                      <a:pos x="27" y="71"/>
                    </a:cxn>
                    <a:cxn ang="0">
                      <a:pos x="36" y="72"/>
                    </a:cxn>
                    <a:cxn ang="0">
                      <a:pos x="44" y="74"/>
                    </a:cxn>
                    <a:cxn ang="0">
                      <a:pos x="53" y="72"/>
                    </a:cxn>
                    <a:cxn ang="0">
                      <a:pos x="63" y="71"/>
                    </a:cxn>
                    <a:cxn ang="0">
                      <a:pos x="70" y="67"/>
                    </a:cxn>
                    <a:cxn ang="0">
                      <a:pos x="76" y="61"/>
                    </a:cxn>
                    <a:cxn ang="0">
                      <a:pos x="82" y="53"/>
                    </a:cxn>
                    <a:cxn ang="0">
                      <a:pos x="87" y="46"/>
                    </a:cxn>
                    <a:cxn ang="0">
                      <a:pos x="89" y="38"/>
                    </a:cxn>
                    <a:cxn ang="0">
                      <a:pos x="89" y="29"/>
                    </a:cxn>
                  </a:cxnLst>
                  <a:rect l="0" t="0" r="r" b="b"/>
                  <a:pathLst>
                    <a:path w="89" h="74">
                      <a:moveTo>
                        <a:pt x="89" y="29"/>
                      </a:moveTo>
                      <a:lnTo>
                        <a:pt x="89" y="27"/>
                      </a:lnTo>
                      <a:lnTo>
                        <a:pt x="89" y="25"/>
                      </a:lnTo>
                      <a:lnTo>
                        <a:pt x="87" y="25"/>
                      </a:lnTo>
                      <a:lnTo>
                        <a:pt x="85" y="25"/>
                      </a:lnTo>
                      <a:lnTo>
                        <a:pt x="85" y="27"/>
                      </a:lnTo>
                      <a:lnTo>
                        <a:pt x="85" y="29"/>
                      </a:lnTo>
                      <a:lnTo>
                        <a:pt x="85" y="36"/>
                      </a:lnTo>
                      <a:lnTo>
                        <a:pt x="83" y="46"/>
                      </a:lnTo>
                      <a:lnTo>
                        <a:pt x="80" y="52"/>
                      </a:lnTo>
                      <a:lnTo>
                        <a:pt x="74" y="57"/>
                      </a:lnTo>
                      <a:lnTo>
                        <a:pt x="68" y="63"/>
                      </a:lnTo>
                      <a:lnTo>
                        <a:pt x="61" y="67"/>
                      </a:lnTo>
                      <a:lnTo>
                        <a:pt x="53" y="69"/>
                      </a:lnTo>
                      <a:lnTo>
                        <a:pt x="44" y="71"/>
                      </a:lnTo>
                      <a:lnTo>
                        <a:pt x="36" y="69"/>
                      </a:lnTo>
                      <a:lnTo>
                        <a:pt x="28" y="67"/>
                      </a:lnTo>
                      <a:lnTo>
                        <a:pt x="21" y="63"/>
                      </a:lnTo>
                      <a:lnTo>
                        <a:pt x="15" y="57"/>
                      </a:lnTo>
                      <a:lnTo>
                        <a:pt x="9" y="52"/>
                      </a:lnTo>
                      <a:lnTo>
                        <a:pt x="6" y="46"/>
                      </a:lnTo>
                      <a:lnTo>
                        <a:pt x="4" y="36"/>
                      </a:lnTo>
                      <a:lnTo>
                        <a:pt x="4" y="29"/>
                      </a:lnTo>
                      <a:lnTo>
                        <a:pt x="4" y="21"/>
                      </a:lnTo>
                      <a:lnTo>
                        <a:pt x="6" y="14"/>
                      </a:lnTo>
                      <a:lnTo>
                        <a:pt x="9" y="8"/>
                      </a:lnTo>
                      <a:lnTo>
                        <a:pt x="13" y="2"/>
                      </a:lnTo>
                      <a:lnTo>
                        <a:pt x="11" y="0"/>
                      </a:lnTo>
                      <a:lnTo>
                        <a:pt x="9" y="0"/>
                      </a:lnTo>
                      <a:lnTo>
                        <a:pt x="6" y="6"/>
                      </a:lnTo>
                      <a:lnTo>
                        <a:pt x="2" y="14"/>
                      </a:lnTo>
                      <a:lnTo>
                        <a:pt x="0" y="21"/>
                      </a:lnTo>
                      <a:lnTo>
                        <a:pt x="0" y="29"/>
                      </a:lnTo>
                      <a:lnTo>
                        <a:pt x="0" y="38"/>
                      </a:lnTo>
                      <a:lnTo>
                        <a:pt x="2" y="46"/>
                      </a:lnTo>
                      <a:lnTo>
                        <a:pt x="8" y="53"/>
                      </a:lnTo>
                      <a:lnTo>
                        <a:pt x="13" y="61"/>
                      </a:lnTo>
                      <a:lnTo>
                        <a:pt x="19" y="67"/>
                      </a:lnTo>
                      <a:lnTo>
                        <a:pt x="27" y="71"/>
                      </a:lnTo>
                      <a:lnTo>
                        <a:pt x="36" y="72"/>
                      </a:lnTo>
                      <a:lnTo>
                        <a:pt x="44" y="74"/>
                      </a:lnTo>
                      <a:lnTo>
                        <a:pt x="53" y="72"/>
                      </a:lnTo>
                      <a:lnTo>
                        <a:pt x="63" y="71"/>
                      </a:lnTo>
                      <a:lnTo>
                        <a:pt x="70" y="67"/>
                      </a:lnTo>
                      <a:lnTo>
                        <a:pt x="76" y="61"/>
                      </a:lnTo>
                      <a:lnTo>
                        <a:pt x="82" y="53"/>
                      </a:lnTo>
                      <a:lnTo>
                        <a:pt x="87" y="46"/>
                      </a:lnTo>
                      <a:lnTo>
                        <a:pt x="89" y="38"/>
                      </a:lnTo>
                      <a:lnTo>
                        <a:pt x="89" y="29"/>
                      </a:lnTo>
                      <a:close/>
                    </a:path>
                  </a:pathLst>
                </a:custGeom>
                <a:solidFill>
                  <a:srgbClr val="F6C6A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922" name="Freeform 786"/>
                <p:cNvSpPr>
                  <a:spLocks/>
                </p:cNvSpPr>
                <p:nvPr/>
              </p:nvSpPr>
              <p:spPr bwMode="auto">
                <a:xfrm>
                  <a:off x="1525" y="2016"/>
                  <a:ext cx="85" cy="72"/>
                </a:xfrm>
                <a:custGeom>
                  <a:avLst/>
                  <a:gdLst/>
                  <a:ahLst/>
                  <a:cxnLst>
                    <a:cxn ang="0">
                      <a:pos x="85" y="29"/>
                    </a:cxn>
                    <a:cxn ang="0">
                      <a:pos x="85" y="27"/>
                    </a:cxn>
                    <a:cxn ang="0">
                      <a:pos x="85" y="25"/>
                    </a:cxn>
                    <a:cxn ang="0">
                      <a:pos x="83" y="25"/>
                    </a:cxn>
                    <a:cxn ang="0">
                      <a:pos x="81" y="25"/>
                    </a:cxn>
                    <a:cxn ang="0">
                      <a:pos x="81" y="27"/>
                    </a:cxn>
                    <a:cxn ang="0">
                      <a:pos x="81" y="29"/>
                    </a:cxn>
                    <a:cxn ang="0">
                      <a:pos x="81" y="36"/>
                    </a:cxn>
                    <a:cxn ang="0">
                      <a:pos x="80" y="44"/>
                    </a:cxn>
                    <a:cxn ang="0">
                      <a:pos x="76" y="52"/>
                    </a:cxn>
                    <a:cxn ang="0">
                      <a:pos x="70" y="57"/>
                    </a:cxn>
                    <a:cxn ang="0">
                      <a:pos x="64" y="61"/>
                    </a:cxn>
                    <a:cxn ang="0">
                      <a:pos x="59" y="65"/>
                    </a:cxn>
                    <a:cxn ang="0">
                      <a:pos x="51" y="67"/>
                    </a:cxn>
                    <a:cxn ang="0">
                      <a:pos x="42" y="69"/>
                    </a:cxn>
                    <a:cxn ang="0">
                      <a:pos x="34" y="67"/>
                    </a:cxn>
                    <a:cxn ang="0">
                      <a:pos x="26" y="65"/>
                    </a:cxn>
                    <a:cxn ang="0">
                      <a:pos x="21" y="61"/>
                    </a:cxn>
                    <a:cxn ang="0">
                      <a:pos x="15" y="57"/>
                    </a:cxn>
                    <a:cxn ang="0">
                      <a:pos x="9" y="52"/>
                    </a:cxn>
                    <a:cxn ang="0">
                      <a:pos x="6" y="44"/>
                    </a:cxn>
                    <a:cxn ang="0">
                      <a:pos x="4" y="36"/>
                    </a:cxn>
                    <a:cxn ang="0">
                      <a:pos x="4" y="29"/>
                    </a:cxn>
                    <a:cxn ang="0">
                      <a:pos x="4" y="21"/>
                    </a:cxn>
                    <a:cxn ang="0">
                      <a:pos x="6" y="16"/>
                    </a:cxn>
                    <a:cxn ang="0">
                      <a:pos x="7" y="8"/>
                    </a:cxn>
                    <a:cxn ang="0">
                      <a:pos x="11" y="4"/>
                    </a:cxn>
                    <a:cxn ang="0">
                      <a:pos x="11" y="2"/>
                    </a:cxn>
                    <a:cxn ang="0">
                      <a:pos x="9" y="0"/>
                    </a:cxn>
                    <a:cxn ang="0">
                      <a:pos x="6" y="8"/>
                    </a:cxn>
                    <a:cxn ang="0">
                      <a:pos x="2" y="14"/>
                    </a:cxn>
                    <a:cxn ang="0">
                      <a:pos x="0" y="21"/>
                    </a:cxn>
                    <a:cxn ang="0">
                      <a:pos x="0" y="29"/>
                    </a:cxn>
                    <a:cxn ang="0">
                      <a:pos x="0" y="38"/>
                    </a:cxn>
                    <a:cxn ang="0">
                      <a:pos x="2" y="46"/>
                    </a:cxn>
                    <a:cxn ang="0">
                      <a:pos x="6" y="53"/>
                    </a:cxn>
                    <a:cxn ang="0">
                      <a:pos x="11" y="59"/>
                    </a:cxn>
                    <a:cxn ang="0">
                      <a:pos x="19" y="65"/>
                    </a:cxn>
                    <a:cxn ang="0">
                      <a:pos x="26" y="69"/>
                    </a:cxn>
                    <a:cxn ang="0">
                      <a:pos x="34" y="71"/>
                    </a:cxn>
                    <a:cxn ang="0">
                      <a:pos x="42" y="72"/>
                    </a:cxn>
                    <a:cxn ang="0">
                      <a:pos x="51" y="71"/>
                    </a:cxn>
                    <a:cxn ang="0">
                      <a:pos x="59" y="69"/>
                    </a:cxn>
                    <a:cxn ang="0">
                      <a:pos x="66" y="65"/>
                    </a:cxn>
                    <a:cxn ang="0">
                      <a:pos x="74" y="59"/>
                    </a:cxn>
                    <a:cxn ang="0">
                      <a:pos x="78" y="53"/>
                    </a:cxn>
                    <a:cxn ang="0">
                      <a:pos x="83" y="46"/>
                    </a:cxn>
                    <a:cxn ang="0">
                      <a:pos x="85" y="38"/>
                    </a:cxn>
                    <a:cxn ang="0">
                      <a:pos x="85" y="29"/>
                    </a:cxn>
                  </a:cxnLst>
                  <a:rect l="0" t="0" r="r" b="b"/>
                  <a:pathLst>
                    <a:path w="85" h="72">
                      <a:moveTo>
                        <a:pt x="85" y="29"/>
                      </a:moveTo>
                      <a:lnTo>
                        <a:pt x="85" y="27"/>
                      </a:lnTo>
                      <a:lnTo>
                        <a:pt x="85" y="25"/>
                      </a:lnTo>
                      <a:lnTo>
                        <a:pt x="83" y="25"/>
                      </a:lnTo>
                      <a:lnTo>
                        <a:pt x="81" y="25"/>
                      </a:lnTo>
                      <a:lnTo>
                        <a:pt x="81" y="27"/>
                      </a:lnTo>
                      <a:lnTo>
                        <a:pt x="81" y="29"/>
                      </a:lnTo>
                      <a:lnTo>
                        <a:pt x="81" y="36"/>
                      </a:lnTo>
                      <a:lnTo>
                        <a:pt x="80" y="44"/>
                      </a:lnTo>
                      <a:lnTo>
                        <a:pt x="76" y="52"/>
                      </a:lnTo>
                      <a:lnTo>
                        <a:pt x="70" y="57"/>
                      </a:lnTo>
                      <a:lnTo>
                        <a:pt x="64" y="61"/>
                      </a:lnTo>
                      <a:lnTo>
                        <a:pt x="59" y="65"/>
                      </a:lnTo>
                      <a:lnTo>
                        <a:pt x="51" y="67"/>
                      </a:lnTo>
                      <a:lnTo>
                        <a:pt x="42" y="69"/>
                      </a:lnTo>
                      <a:lnTo>
                        <a:pt x="34" y="67"/>
                      </a:lnTo>
                      <a:lnTo>
                        <a:pt x="26" y="65"/>
                      </a:lnTo>
                      <a:lnTo>
                        <a:pt x="21" y="61"/>
                      </a:lnTo>
                      <a:lnTo>
                        <a:pt x="15" y="57"/>
                      </a:lnTo>
                      <a:lnTo>
                        <a:pt x="9" y="52"/>
                      </a:lnTo>
                      <a:lnTo>
                        <a:pt x="6" y="44"/>
                      </a:lnTo>
                      <a:lnTo>
                        <a:pt x="4" y="36"/>
                      </a:lnTo>
                      <a:lnTo>
                        <a:pt x="4" y="29"/>
                      </a:lnTo>
                      <a:lnTo>
                        <a:pt x="4" y="21"/>
                      </a:lnTo>
                      <a:lnTo>
                        <a:pt x="6" y="16"/>
                      </a:lnTo>
                      <a:lnTo>
                        <a:pt x="7" y="8"/>
                      </a:lnTo>
                      <a:lnTo>
                        <a:pt x="11" y="4"/>
                      </a:lnTo>
                      <a:lnTo>
                        <a:pt x="11" y="2"/>
                      </a:lnTo>
                      <a:lnTo>
                        <a:pt x="9" y="0"/>
                      </a:lnTo>
                      <a:lnTo>
                        <a:pt x="6" y="8"/>
                      </a:lnTo>
                      <a:lnTo>
                        <a:pt x="2" y="14"/>
                      </a:lnTo>
                      <a:lnTo>
                        <a:pt x="0" y="21"/>
                      </a:lnTo>
                      <a:lnTo>
                        <a:pt x="0" y="29"/>
                      </a:lnTo>
                      <a:lnTo>
                        <a:pt x="0" y="38"/>
                      </a:lnTo>
                      <a:lnTo>
                        <a:pt x="2" y="46"/>
                      </a:lnTo>
                      <a:lnTo>
                        <a:pt x="6" y="53"/>
                      </a:lnTo>
                      <a:lnTo>
                        <a:pt x="11" y="59"/>
                      </a:lnTo>
                      <a:lnTo>
                        <a:pt x="19" y="65"/>
                      </a:lnTo>
                      <a:lnTo>
                        <a:pt x="26" y="69"/>
                      </a:lnTo>
                      <a:lnTo>
                        <a:pt x="34" y="71"/>
                      </a:lnTo>
                      <a:lnTo>
                        <a:pt x="42" y="72"/>
                      </a:lnTo>
                      <a:lnTo>
                        <a:pt x="51" y="71"/>
                      </a:lnTo>
                      <a:lnTo>
                        <a:pt x="59" y="69"/>
                      </a:lnTo>
                      <a:lnTo>
                        <a:pt x="66" y="65"/>
                      </a:lnTo>
                      <a:lnTo>
                        <a:pt x="74" y="59"/>
                      </a:lnTo>
                      <a:lnTo>
                        <a:pt x="78" y="53"/>
                      </a:lnTo>
                      <a:lnTo>
                        <a:pt x="83" y="46"/>
                      </a:lnTo>
                      <a:lnTo>
                        <a:pt x="85" y="38"/>
                      </a:lnTo>
                      <a:lnTo>
                        <a:pt x="85" y="29"/>
                      </a:lnTo>
                      <a:close/>
                    </a:path>
                  </a:pathLst>
                </a:custGeom>
                <a:solidFill>
                  <a:srgbClr val="F6C8A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923" name="Freeform 787"/>
                <p:cNvSpPr>
                  <a:spLocks/>
                </p:cNvSpPr>
                <p:nvPr/>
              </p:nvSpPr>
              <p:spPr bwMode="auto">
                <a:xfrm>
                  <a:off x="1527" y="2018"/>
                  <a:ext cx="81" cy="69"/>
                </a:xfrm>
                <a:custGeom>
                  <a:avLst/>
                  <a:gdLst/>
                  <a:ahLst/>
                  <a:cxnLst>
                    <a:cxn ang="0">
                      <a:pos x="81" y="27"/>
                    </a:cxn>
                    <a:cxn ang="0">
                      <a:pos x="81" y="25"/>
                    </a:cxn>
                    <a:cxn ang="0">
                      <a:pos x="81" y="23"/>
                    </a:cxn>
                    <a:cxn ang="0">
                      <a:pos x="79" y="23"/>
                    </a:cxn>
                    <a:cxn ang="0">
                      <a:pos x="78" y="23"/>
                    </a:cxn>
                    <a:cxn ang="0">
                      <a:pos x="78" y="25"/>
                    </a:cxn>
                    <a:cxn ang="0">
                      <a:pos x="78" y="27"/>
                    </a:cxn>
                    <a:cxn ang="0">
                      <a:pos x="78" y="34"/>
                    </a:cxn>
                    <a:cxn ang="0">
                      <a:pos x="76" y="42"/>
                    </a:cxn>
                    <a:cxn ang="0">
                      <a:pos x="72" y="48"/>
                    </a:cxn>
                    <a:cxn ang="0">
                      <a:pos x="68" y="53"/>
                    </a:cxn>
                    <a:cxn ang="0">
                      <a:pos x="62" y="59"/>
                    </a:cxn>
                    <a:cxn ang="0">
                      <a:pos x="55" y="61"/>
                    </a:cxn>
                    <a:cxn ang="0">
                      <a:pos x="47" y="65"/>
                    </a:cxn>
                    <a:cxn ang="0">
                      <a:pos x="40" y="65"/>
                    </a:cxn>
                    <a:cxn ang="0">
                      <a:pos x="32" y="65"/>
                    </a:cxn>
                    <a:cxn ang="0">
                      <a:pos x="26" y="61"/>
                    </a:cxn>
                    <a:cxn ang="0">
                      <a:pos x="19" y="59"/>
                    </a:cxn>
                    <a:cxn ang="0">
                      <a:pos x="13" y="53"/>
                    </a:cxn>
                    <a:cxn ang="0">
                      <a:pos x="9" y="48"/>
                    </a:cxn>
                    <a:cxn ang="0">
                      <a:pos x="5" y="42"/>
                    </a:cxn>
                    <a:cxn ang="0">
                      <a:pos x="4" y="34"/>
                    </a:cxn>
                    <a:cxn ang="0">
                      <a:pos x="4" y="27"/>
                    </a:cxn>
                    <a:cxn ang="0">
                      <a:pos x="4" y="19"/>
                    </a:cxn>
                    <a:cxn ang="0">
                      <a:pos x="5" y="14"/>
                    </a:cxn>
                    <a:cxn ang="0">
                      <a:pos x="7" y="8"/>
                    </a:cxn>
                    <a:cxn ang="0">
                      <a:pos x="11" y="2"/>
                    </a:cxn>
                    <a:cxn ang="0">
                      <a:pos x="11" y="2"/>
                    </a:cxn>
                    <a:cxn ang="0">
                      <a:pos x="11" y="2"/>
                    </a:cxn>
                    <a:cxn ang="0">
                      <a:pos x="9" y="0"/>
                    </a:cxn>
                    <a:cxn ang="0">
                      <a:pos x="9" y="0"/>
                    </a:cxn>
                    <a:cxn ang="0">
                      <a:pos x="5" y="6"/>
                    </a:cxn>
                    <a:cxn ang="0">
                      <a:pos x="2" y="12"/>
                    </a:cxn>
                    <a:cxn ang="0">
                      <a:pos x="0" y="19"/>
                    </a:cxn>
                    <a:cxn ang="0">
                      <a:pos x="0" y="27"/>
                    </a:cxn>
                    <a:cxn ang="0">
                      <a:pos x="0" y="34"/>
                    </a:cxn>
                    <a:cxn ang="0">
                      <a:pos x="2" y="44"/>
                    </a:cxn>
                    <a:cxn ang="0">
                      <a:pos x="5" y="50"/>
                    </a:cxn>
                    <a:cxn ang="0">
                      <a:pos x="11" y="55"/>
                    </a:cxn>
                    <a:cxn ang="0">
                      <a:pos x="17" y="61"/>
                    </a:cxn>
                    <a:cxn ang="0">
                      <a:pos x="24" y="65"/>
                    </a:cxn>
                    <a:cxn ang="0">
                      <a:pos x="32" y="67"/>
                    </a:cxn>
                    <a:cxn ang="0">
                      <a:pos x="40" y="69"/>
                    </a:cxn>
                    <a:cxn ang="0">
                      <a:pos x="49" y="67"/>
                    </a:cxn>
                    <a:cxn ang="0">
                      <a:pos x="57" y="65"/>
                    </a:cxn>
                    <a:cxn ang="0">
                      <a:pos x="64" y="61"/>
                    </a:cxn>
                    <a:cxn ang="0">
                      <a:pos x="70" y="55"/>
                    </a:cxn>
                    <a:cxn ang="0">
                      <a:pos x="76" y="50"/>
                    </a:cxn>
                    <a:cxn ang="0">
                      <a:pos x="79" y="44"/>
                    </a:cxn>
                    <a:cxn ang="0">
                      <a:pos x="81" y="34"/>
                    </a:cxn>
                    <a:cxn ang="0">
                      <a:pos x="81" y="27"/>
                    </a:cxn>
                  </a:cxnLst>
                  <a:rect l="0" t="0" r="r" b="b"/>
                  <a:pathLst>
                    <a:path w="81" h="69">
                      <a:moveTo>
                        <a:pt x="81" y="27"/>
                      </a:moveTo>
                      <a:lnTo>
                        <a:pt x="81" y="25"/>
                      </a:lnTo>
                      <a:lnTo>
                        <a:pt x="81" y="23"/>
                      </a:lnTo>
                      <a:lnTo>
                        <a:pt x="79" y="23"/>
                      </a:lnTo>
                      <a:lnTo>
                        <a:pt x="78" y="23"/>
                      </a:lnTo>
                      <a:lnTo>
                        <a:pt x="78" y="25"/>
                      </a:lnTo>
                      <a:lnTo>
                        <a:pt x="78" y="27"/>
                      </a:lnTo>
                      <a:lnTo>
                        <a:pt x="78" y="34"/>
                      </a:lnTo>
                      <a:lnTo>
                        <a:pt x="76" y="42"/>
                      </a:lnTo>
                      <a:lnTo>
                        <a:pt x="72" y="48"/>
                      </a:lnTo>
                      <a:lnTo>
                        <a:pt x="68" y="53"/>
                      </a:lnTo>
                      <a:lnTo>
                        <a:pt x="62" y="59"/>
                      </a:lnTo>
                      <a:lnTo>
                        <a:pt x="55" y="61"/>
                      </a:lnTo>
                      <a:lnTo>
                        <a:pt x="47" y="65"/>
                      </a:lnTo>
                      <a:lnTo>
                        <a:pt x="40" y="65"/>
                      </a:lnTo>
                      <a:lnTo>
                        <a:pt x="32" y="65"/>
                      </a:lnTo>
                      <a:lnTo>
                        <a:pt x="26" y="61"/>
                      </a:lnTo>
                      <a:lnTo>
                        <a:pt x="19" y="59"/>
                      </a:lnTo>
                      <a:lnTo>
                        <a:pt x="13" y="53"/>
                      </a:lnTo>
                      <a:lnTo>
                        <a:pt x="9" y="48"/>
                      </a:lnTo>
                      <a:lnTo>
                        <a:pt x="5" y="42"/>
                      </a:lnTo>
                      <a:lnTo>
                        <a:pt x="4" y="34"/>
                      </a:lnTo>
                      <a:lnTo>
                        <a:pt x="4" y="27"/>
                      </a:lnTo>
                      <a:lnTo>
                        <a:pt x="4" y="19"/>
                      </a:lnTo>
                      <a:lnTo>
                        <a:pt x="5" y="14"/>
                      </a:lnTo>
                      <a:lnTo>
                        <a:pt x="7" y="8"/>
                      </a:lnTo>
                      <a:lnTo>
                        <a:pt x="11" y="2"/>
                      </a:lnTo>
                      <a:lnTo>
                        <a:pt x="11" y="2"/>
                      </a:lnTo>
                      <a:lnTo>
                        <a:pt x="11" y="2"/>
                      </a:lnTo>
                      <a:lnTo>
                        <a:pt x="9" y="0"/>
                      </a:lnTo>
                      <a:lnTo>
                        <a:pt x="9" y="0"/>
                      </a:lnTo>
                      <a:lnTo>
                        <a:pt x="5" y="6"/>
                      </a:lnTo>
                      <a:lnTo>
                        <a:pt x="2" y="12"/>
                      </a:lnTo>
                      <a:lnTo>
                        <a:pt x="0" y="19"/>
                      </a:lnTo>
                      <a:lnTo>
                        <a:pt x="0" y="27"/>
                      </a:lnTo>
                      <a:lnTo>
                        <a:pt x="0" y="34"/>
                      </a:lnTo>
                      <a:lnTo>
                        <a:pt x="2" y="44"/>
                      </a:lnTo>
                      <a:lnTo>
                        <a:pt x="5" y="50"/>
                      </a:lnTo>
                      <a:lnTo>
                        <a:pt x="11" y="55"/>
                      </a:lnTo>
                      <a:lnTo>
                        <a:pt x="17" y="61"/>
                      </a:lnTo>
                      <a:lnTo>
                        <a:pt x="24" y="65"/>
                      </a:lnTo>
                      <a:lnTo>
                        <a:pt x="32" y="67"/>
                      </a:lnTo>
                      <a:lnTo>
                        <a:pt x="40" y="69"/>
                      </a:lnTo>
                      <a:lnTo>
                        <a:pt x="49" y="67"/>
                      </a:lnTo>
                      <a:lnTo>
                        <a:pt x="57" y="65"/>
                      </a:lnTo>
                      <a:lnTo>
                        <a:pt x="64" y="61"/>
                      </a:lnTo>
                      <a:lnTo>
                        <a:pt x="70" y="55"/>
                      </a:lnTo>
                      <a:lnTo>
                        <a:pt x="76" y="50"/>
                      </a:lnTo>
                      <a:lnTo>
                        <a:pt x="79" y="44"/>
                      </a:lnTo>
                      <a:lnTo>
                        <a:pt x="81" y="34"/>
                      </a:lnTo>
                      <a:lnTo>
                        <a:pt x="81" y="27"/>
                      </a:lnTo>
                      <a:close/>
                    </a:path>
                  </a:pathLst>
                </a:custGeom>
                <a:solidFill>
                  <a:srgbClr val="F7CAA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924" name="Freeform 788"/>
                <p:cNvSpPr>
                  <a:spLocks/>
                </p:cNvSpPr>
                <p:nvPr/>
              </p:nvSpPr>
              <p:spPr bwMode="auto">
                <a:xfrm>
                  <a:off x="1529" y="2020"/>
                  <a:ext cx="77" cy="65"/>
                </a:xfrm>
                <a:custGeom>
                  <a:avLst/>
                  <a:gdLst/>
                  <a:ahLst/>
                  <a:cxnLst>
                    <a:cxn ang="0">
                      <a:pos x="77" y="25"/>
                    </a:cxn>
                    <a:cxn ang="0">
                      <a:pos x="77" y="23"/>
                    </a:cxn>
                    <a:cxn ang="0">
                      <a:pos x="77" y="21"/>
                    </a:cxn>
                    <a:cxn ang="0">
                      <a:pos x="76" y="21"/>
                    </a:cxn>
                    <a:cxn ang="0">
                      <a:pos x="74" y="21"/>
                    </a:cxn>
                    <a:cxn ang="0">
                      <a:pos x="74" y="23"/>
                    </a:cxn>
                    <a:cxn ang="0">
                      <a:pos x="74" y="25"/>
                    </a:cxn>
                    <a:cxn ang="0">
                      <a:pos x="74" y="32"/>
                    </a:cxn>
                    <a:cxn ang="0">
                      <a:pos x="72" y="38"/>
                    </a:cxn>
                    <a:cxn ang="0">
                      <a:pos x="68" y="46"/>
                    </a:cxn>
                    <a:cxn ang="0">
                      <a:pos x="64" y="49"/>
                    </a:cxn>
                    <a:cxn ang="0">
                      <a:pos x="58" y="55"/>
                    </a:cxn>
                    <a:cxn ang="0">
                      <a:pos x="53" y="57"/>
                    </a:cxn>
                    <a:cxn ang="0">
                      <a:pos x="45" y="61"/>
                    </a:cxn>
                    <a:cxn ang="0">
                      <a:pos x="38" y="61"/>
                    </a:cxn>
                    <a:cxn ang="0">
                      <a:pos x="32" y="61"/>
                    </a:cxn>
                    <a:cxn ang="0">
                      <a:pos x="24" y="57"/>
                    </a:cxn>
                    <a:cxn ang="0">
                      <a:pos x="19" y="55"/>
                    </a:cxn>
                    <a:cxn ang="0">
                      <a:pos x="13" y="49"/>
                    </a:cxn>
                    <a:cxn ang="0">
                      <a:pos x="9" y="46"/>
                    </a:cxn>
                    <a:cxn ang="0">
                      <a:pos x="5" y="38"/>
                    </a:cxn>
                    <a:cxn ang="0">
                      <a:pos x="3" y="32"/>
                    </a:cxn>
                    <a:cxn ang="0">
                      <a:pos x="3" y="25"/>
                    </a:cxn>
                    <a:cxn ang="0">
                      <a:pos x="3" y="19"/>
                    </a:cxn>
                    <a:cxn ang="0">
                      <a:pos x="5" y="12"/>
                    </a:cxn>
                    <a:cxn ang="0">
                      <a:pos x="7" y="6"/>
                    </a:cxn>
                    <a:cxn ang="0">
                      <a:pos x="11" y="2"/>
                    </a:cxn>
                    <a:cxn ang="0">
                      <a:pos x="9" y="0"/>
                    </a:cxn>
                    <a:cxn ang="0">
                      <a:pos x="9" y="0"/>
                    </a:cxn>
                    <a:cxn ang="0">
                      <a:pos x="9" y="0"/>
                    </a:cxn>
                    <a:cxn ang="0">
                      <a:pos x="7" y="0"/>
                    </a:cxn>
                    <a:cxn ang="0">
                      <a:pos x="3" y="4"/>
                    </a:cxn>
                    <a:cxn ang="0">
                      <a:pos x="2" y="12"/>
                    </a:cxn>
                    <a:cxn ang="0">
                      <a:pos x="0" y="17"/>
                    </a:cxn>
                    <a:cxn ang="0">
                      <a:pos x="0" y="25"/>
                    </a:cxn>
                    <a:cxn ang="0">
                      <a:pos x="0" y="32"/>
                    </a:cxn>
                    <a:cxn ang="0">
                      <a:pos x="2" y="40"/>
                    </a:cxn>
                    <a:cxn ang="0">
                      <a:pos x="5" y="48"/>
                    </a:cxn>
                    <a:cxn ang="0">
                      <a:pos x="11" y="53"/>
                    </a:cxn>
                    <a:cxn ang="0">
                      <a:pos x="17" y="57"/>
                    </a:cxn>
                    <a:cxn ang="0">
                      <a:pos x="22" y="61"/>
                    </a:cxn>
                    <a:cxn ang="0">
                      <a:pos x="30" y="63"/>
                    </a:cxn>
                    <a:cxn ang="0">
                      <a:pos x="38" y="65"/>
                    </a:cxn>
                    <a:cxn ang="0">
                      <a:pos x="47" y="63"/>
                    </a:cxn>
                    <a:cxn ang="0">
                      <a:pos x="55" y="61"/>
                    </a:cxn>
                    <a:cxn ang="0">
                      <a:pos x="60" y="57"/>
                    </a:cxn>
                    <a:cxn ang="0">
                      <a:pos x="66" y="53"/>
                    </a:cxn>
                    <a:cxn ang="0">
                      <a:pos x="72" y="48"/>
                    </a:cxn>
                    <a:cxn ang="0">
                      <a:pos x="76" y="40"/>
                    </a:cxn>
                    <a:cxn ang="0">
                      <a:pos x="77" y="32"/>
                    </a:cxn>
                    <a:cxn ang="0">
                      <a:pos x="77" y="25"/>
                    </a:cxn>
                  </a:cxnLst>
                  <a:rect l="0" t="0" r="r" b="b"/>
                  <a:pathLst>
                    <a:path w="77" h="65">
                      <a:moveTo>
                        <a:pt x="77" y="25"/>
                      </a:moveTo>
                      <a:lnTo>
                        <a:pt x="77" y="23"/>
                      </a:lnTo>
                      <a:lnTo>
                        <a:pt x="77" y="21"/>
                      </a:lnTo>
                      <a:lnTo>
                        <a:pt x="76" y="21"/>
                      </a:lnTo>
                      <a:lnTo>
                        <a:pt x="74" y="21"/>
                      </a:lnTo>
                      <a:lnTo>
                        <a:pt x="74" y="23"/>
                      </a:lnTo>
                      <a:lnTo>
                        <a:pt x="74" y="25"/>
                      </a:lnTo>
                      <a:lnTo>
                        <a:pt x="74" y="32"/>
                      </a:lnTo>
                      <a:lnTo>
                        <a:pt x="72" y="38"/>
                      </a:lnTo>
                      <a:lnTo>
                        <a:pt x="68" y="46"/>
                      </a:lnTo>
                      <a:lnTo>
                        <a:pt x="64" y="49"/>
                      </a:lnTo>
                      <a:lnTo>
                        <a:pt x="58" y="55"/>
                      </a:lnTo>
                      <a:lnTo>
                        <a:pt x="53" y="57"/>
                      </a:lnTo>
                      <a:lnTo>
                        <a:pt x="45" y="61"/>
                      </a:lnTo>
                      <a:lnTo>
                        <a:pt x="38" y="61"/>
                      </a:lnTo>
                      <a:lnTo>
                        <a:pt x="32" y="61"/>
                      </a:lnTo>
                      <a:lnTo>
                        <a:pt x="24" y="57"/>
                      </a:lnTo>
                      <a:lnTo>
                        <a:pt x="19" y="55"/>
                      </a:lnTo>
                      <a:lnTo>
                        <a:pt x="13" y="49"/>
                      </a:lnTo>
                      <a:lnTo>
                        <a:pt x="9" y="46"/>
                      </a:lnTo>
                      <a:lnTo>
                        <a:pt x="5" y="38"/>
                      </a:lnTo>
                      <a:lnTo>
                        <a:pt x="3" y="32"/>
                      </a:lnTo>
                      <a:lnTo>
                        <a:pt x="3" y="25"/>
                      </a:lnTo>
                      <a:lnTo>
                        <a:pt x="3" y="19"/>
                      </a:lnTo>
                      <a:lnTo>
                        <a:pt x="5" y="12"/>
                      </a:lnTo>
                      <a:lnTo>
                        <a:pt x="7" y="6"/>
                      </a:lnTo>
                      <a:lnTo>
                        <a:pt x="11" y="2"/>
                      </a:lnTo>
                      <a:lnTo>
                        <a:pt x="9" y="0"/>
                      </a:lnTo>
                      <a:lnTo>
                        <a:pt x="9" y="0"/>
                      </a:lnTo>
                      <a:lnTo>
                        <a:pt x="9" y="0"/>
                      </a:lnTo>
                      <a:lnTo>
                        <a:pt x="7" y="0"/>
                      </a:lnTo>
                      <a:lnTo>
                        <a:pt x="3" y="4"/>
                      </a:lnTo>
                      <a:lnTo>
                        <a:pt x="2" y="12"/>
                      </a:lnTo>
                      <a:lnTo>
                        <a:pt x="0" y="17"/>
                      </a:lnTo>
                      <a:lnTo>
                        <a:pt x="0" y="25"/>
                      </a:lnTo>
                      <a:lnTo>
                        <a:pt x="0" y="32"/>
                      </a:lnTo>
                      <a:lnTo>
                        <a:pt x="2" y="40"/>
                      </a:lnTo>
                      <a:lnTo>
                        <a:pt x="5" y="48"/>
                      </a:lnTo>
                      <a:lnTo>
                        <a:pt x="11" y="53"/>
                      </a:lnTo>
                      <a:lnTo>
                        <a:pt x="17" y="57"/>
                      </a:lnTo>
                      <a:lnTo>
                        <a:pt x="22" y="61"/>
                      </a:lnTo>
                      <a:lnTo>
                        <a:pt x="30" y="63"/>
                      </a:lnTo>
                      <a:lnTo>
                        <a:pt x="38" y="65"/>
                      </a:lnTo>
                      <a:lnTo>
                        <a:pt x="47" y="63"/>
                      </a:lnTo>
                      <a:lnTo>
                        <a:pt x="55" y="61"/>
                      </a:lnTo>
                      <a:lnTo>
                        <a:pt x="60" y="57"/>
                      </a:lnTo>
                      <a:lnTo>
                        <a:pt x="66" y="53"/>
                      </a:lnTo>
                      <a:lnTo>
                        <a:pt x="72" y="48"/>
                      </a:lnTo>
                      <a:lnTo>
                        <a:pt x="76" y="40"/>
                      </a:lnTo>
                      <a:lnTo>
                        <a:pt x="77" y="32"/>
                      </a:lnTo>
                      <a:lnTo>
                        <a:pt x="77" y="25"/>
                      </a:lnTo>
                      <a:close/>
                    </a:path>
                  </a:pathLst>
                </a:custGeom>
                <a:solidFill>
                  <a:srgbClr val="F7CCB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925" name="Freeform 789"/>
                <p:cNvSpPr>
                  <a:spLocks/>
                </p:cNvSpPr>
                <p:nvPr/>
              </p:nvSpPr>
              <p:spPr bwMode="auto">
                <a:xfrm>
                  <a:off x="1531" y="2020"/>
                  <a:ext cx="74" cy="63"/>
                </a:xfrm>
                <a:custGeom>
                  <a:avLst/>
                  <a:gdLst/>
                  <a:ahLst/>
                  <a:cxnLst>
                    <a:cxn ang="0">
                      <a:pos x="74" y="25"/>
                    </a:cxn>
                    <a:cxn ang="0">
                      <a:pos x="74" y="23"/>
                    </a:cxn>
                    <a:cxn ang="0">
                      <a:pos x="74" y="21"/>
                    </a:cxn>
                    <a:cxn ang="0">
                      <a:pos x="72" y="21"/>
                    </a:cxn>
                    <a:cxn ang="0">
                      <a:pos x="70" y="21"/>
                    </a:cxn>
                    <a:cxn ang="0">
                      <a:pos x="70" y="23"/>
                    </a:cxn>
                    <a:cxn ang="0">
                      <a:pos x="70" y="25"/>
                    </a:cxn>
                    <a:cxn ang="0">
                      <a:pos x="70" y="32"/>
                    </a:cxn>
                    <a:cxn ang="0">
                      <a:pos x="68" y="38"/>
                    </a:cxn>
                    <a:cxn ang="0">
                      <a:pos x="64" y="44"/>
                    </a:cxn>
                    <a:cxn ang="0">
                      <a:pos x="60" y="49"/>
                    </a:cxn>
                    <a:cxn ang="0">
                      <a:pos x="55" y="53"/>
                    </a:cxn>
                    <a:cxn ang="0">
                      <a:pos x="49" y="57"/>
                    </a:cxn>
                    <a:cxn ang="0">
                      <a:pos x="43" y="59"/>
                    </a:cxn>
                    <a:cxn ang="0">
                      <a:pos x="36" y="59"/>
                    </a:cxn>
                    <a:cxn ang="0">
                      <a:pos x="30" y="59"/>
                    </a:cxn>
                    <a:cxn ang="0">
                      <a:pos x="22" y="57"/>
                    </a:cxn>
                    <a:cxn ang="0">
                      <a:pos x="17" y="53"/>
                    </a:cxn>
                    <a:cxn ang="0">
                      <a:pos x="13" y="49"/>
                    </a:cxn>
                    <a:cxn ang="0">
                      <a:pos x="9" y="44"/>
                    </a:cxn>
                    <a:cxn ang="0">
                      <a:pos x="5" y="38"/>
                    </a:cxn>
                    <a:cxn ang="0">
                      <a:pos x="3" y="32"/>
                    </a:cxn>
                    <a:cxn ang="0">
                      <a:pos x="3" y="25"/>
                    </a:cxn>
                    <a:cxn ang="0">
                      <a:pos x="3" y="19"/>
                    </a:cxn>
                    <a:cxn ang="0">
                      <a:pos x="5" y="13"/>
                    </a:cxn>
                    <a:cxn ang="0">
                      <a:pos x="7" y="8"/>
                    </a:cxn>
                    <a:cxn ang="0">
                      <a:pos x="11" y="2"/>
                    </a:cxn>
                    <a:cxn ang="0">
                      <a:pos x="9" y="2"/>
                    </a:cxn>
                    <a:cxn ang="0">
                      <a:pos x="7" y="0"/>
                    </a:cxn>
                    <a:cxn ang="0">
                      <a:pos x="3" y="6"/>
                    </a:cxn>
                    <a:cxn ang="0">
                      <a:pos x="1" y="12"/>
                    </a:cxn>
                    <a:cxn ang="0">
                      <a:pos x="0" y="17"/>
                    </a:cxn>
                    <a:cxn ang="0">
                      <a:pos x="0" y="25"/>
                    </a:cxn>
                    <a:cxn ang="0">
                      <a:pos x="0" y="32"/>
                    </a:cxn>
                    <a:cxn ang="0">
                      <a:pos x="1" y="40"/>
                    </a:cxn>
                    <a:cxn ang="0">
                      <a:pos x="5" y="46"/>
                    </a:cxn>
                    <a:cxn ang="0">
                      <a:pos x="9" y="51"/>
                    </a:cxn>
                    <a:cxn ang="0">
                      <a:pos x="15" y="57"/>
                    </a:cxn>
                    <a:cxn ang="0">
                      <a:pos x="22" y="59"/>
                    </a:cxn>
                    <a:cxn ang="0">
                      <a:pos x="28" y="63"/>
                    </a:cxn>
                    <a:cxn ang="0">
                      <a:pos x="36" y="63"/>
                    </a:cxn>
                    <a:cxn ang="0">
                      <a:pos x="43" y="63"/>
                    </a:cxn>
                    <a:cxn ang="0">
                      <a:pos x="51" y="59"/>
                    </a:cxn>
                    <a:cxn ang="0">
                      <a:pos x="58" y="57"/>
                    </a:cxn>
                    <a:cxn ang="0">
                      <a:pos x="64" y="51"/>
                    </a:cxn>
                    <a:cxn ang="0">
                      <a:pos x="68" y="46"/>
                    </a:cxn>
                    <a:cxn ang="0">
                      <a:pos x="72" y="40"/>
                    </a:cxn>
                    <a:cxn ang="0">
                      <a:pos x="74" y="32"/>
                    </a:cxn>
                    <a:cxn ang="0">
                      <a:pos x="74" y="25"/>
                    </a:cxn>
                  </a:cxnLst>
                  <a:rect l="0" t="0" r="r" b="b"/>
                  <a:pathLst>
                    <a:path w="74" h="63">
                      <a:moveTo>
                        <a:pt x="74" y="25"/>
                      </a:moveTo>
                      <a:lnTo>
                        <a:pt x="74" y="23"/>
                      </a:lnTo>
                      <a:lnTo>
                        <a:pt x="74" y="21"/>
                      </a:lnTo>
                      <a:lnTo>
                        <a:pt x="72" y="21"/>
                      </a:lnTo>
                      <a:lnTo>
                        <a:pt x="70" y="21"/>
                      </a:lnTo>
                      <a:lnTo>
                        <a:pt x="70" y="23"/>
                      </a:lnTo>
                      <a:lnTo>
                        <a:pt x="70" y="25"/>
                      </a:lnTo>
                      <a:lnTo>
                        <a:pt x="70" y="32"/>
                      </a:lnTo>
                      <a:lnTo>
                        <a:pt x="68" y="38"/>
                      </a:lnTo>
                      <a:lnTo>
                        <a:pt x="64" y="44"/>
                      </a:lnTo>
                      <a:lnTo>
                        <a:pt x="60" y="49"/>
                      </a:lnTo>
                      <a:lnTo>
                        <a:pt x="55" y="53"/>
                      </a:lnTo>
                      <a:lnTo>
                        <a:pt x="49" y="57"/>
                      </a:lnTo>
                      <a:lnTo>
                        <a:pt x="43" y="59"/>
                      </a:lnTo>
                      <a:lnTo>
                        <a:pt x="36" y="59"/>
                      </a:lnTo>
                      <a:lnTo>
                        <a:pt x="30" y="59"/>
                      </a:lnTo>
                      <a:lnTo>
                        <a:pt x="22" y="57"/>
                      </a:lnTo>
                      <a:lnTo>
                        <a:pt x="17" y="53"/>
                      </a:lnTo>
                      <a:lnTo>
                        <a:pt x="13" y="49"/>
                      </a:lnTo>
                      <a:lnTo>
                        <a:pt x="9" y="44"/>
                      </a:lnTo>
                      <a:lnTo>
                        <a:pt x="5" y="38"/>
                      </a:lnTo>
                      <a:lnTo>
                        <a:pt x="3" y="32"/>
                      </a:lnTo>
                      <a:lnTo>
                        <a:pt x="3" y="25"/>
                      </a:lnTo>
                      <a:lnTo>
                        <a:pt x="3" y="19"/>
                      </a:lnTo>
                      <a:lnTo>
                        <a:pt x="5" y="13"/>
                      </a:lnTo>
                      <a:lnTo>
                        <a:pt x="7" y="8"/>
                      </a:lnTo>
                      <a:lnTo>
                        <a:pt x="11" y="2"/>
                      </a:lnTo>
                      <a:lnTo>
                        <a:pt x="9" y="2"/>
                      </a:lnTo>
                      <a:lnTo>
                        <a:pt x="7" y="0"/>
                      </a:lnTo>
                      <a:lnTo>
                        <a:pt x="3" y="6"/>
                      </a:lnTo>
                      <a:lnTo>
                        <a:pt x="1" y="12"/>
                      </a:lnTo>
                      <a:lnTo>
                        <a:pt x="0" y="17"/>
                      </a:lnTo>
                      <a:lnTo>
                        <a:pt x="0" y="25"/>
                      </a:lnTo>
                      <a:lnTo>
                        <a:pt x="0" y="32"/>
                      </a:lnTo>
                      <a:lnTo>
                        <a:pt x="1" y="40"/>
                      </a:lnTo>
                      <a:lnTo>
                        <a:pt x="5" y="46"/>
                      </a:lnTo>
                      <a:lnTo>
                        <a:pt x="9" y="51"/>
                      </a:lnTo>
                      <a:lnTo>
                        <a:pt x="15" y="57"/>
                      </a:lnTo>
                      <a:lnTo>
                        <a:pt x="22" y="59"/>
                      </a:lnTo>
                      <a:lnTo>
                        <a:pt x="28" y="63"/>
                      </a:lnTo>
                      <a:lnTo>
                        <a:pt x="36" y="63"/>
                      </a:lnTo>
                      <a:lnTo>
                        <a:pt x="43" y="63"/>
                      </a:lnTo>
                      <a:lnTo>
                        <a:pt x="51" y="59"/>
                      </a:lnTo>
                      <a:lnTo>
                        <a:pt x="58" y="57"/>
                      </a:lnTo>
                      <a:lnTo>
                        <a:pt x="64" y="51"/>
                      </a:lnTo>
                      <a:lnTo>
                        <a:pt x="68" y="46"/>
                      </a:lnTo>
                      <a:lnTo>
                        <a:pt x="72" y="40"/>
                      </a:lnTo>
                      <a:lnTo>
                        <a:pt x="74" y="32"/>
                      </a:lnTo>
                      <a:lnTo>
                        <a:pt x="74" y="25"/>
                      </a:lnTo>
                      <a:close/>
                    </a:path>
                  </a:pathLst>
                </a:custGeom>
                <a:solidFill>
                  <a:srgbClr val="F8CFB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926" name="Freeform 790"/>
                <p:cNvSpPr>
                  <a:spLocks/>
                </p:cNvSpPr>
                <p:nvPr/>
              </p:nvSpPr>
              <p:spPr bwMode="auto">
                <a:xfrm>
                  <a:off x="1532" y="2022"/>
                  <a:ext cx="71" cy="59"/>
                </a:xfrm>
                <a:custGeom>
                  <a:avLst/>
                  <a:gdLst/>
                  <a:ahLst/>
                  <a:cxnLst>
                    <a:cxn ang="0">
                      <a:pos x="71" y="23"/>
                    </a:cxn>
                    <a:cxn ang="0">
                      <a:pos x="71" y="21"/>
                    </a:cxn>
                    <a:cxn ang="0">
                      <a:pos x="71" y="19"/>
                    </a:cxn>
                    <a:cxn ang="0">
                      <a:pos x="69" y="19"/>
                    </a:cxn>
                    <a:cxn ang="0">
                      <a:pos x="67" y="19"/>
                    </a:cxn>
                    <a:cxn ang="0">
                      <a:pos x="67" y="21"/>
                    </a:cxn>
                    <a:cxn ang="0">
                      <a:pos x="67" y="23"/>
                    </a:cxn>
                    <a:cxn ang="0">
                      <a:pos x="67" y="29"/>
                    </a:cxn>
                    <a:cxn ang="0">
                      <a:pos x="65" y="36"/>
                    </a:cxn>
                    <a:cxn ang="0">
                      <a:pos x="63" y="40"/>
                    </a:cxn>
                    <a:cxn ang="0">
                      <a:pos x="57" y="46"/>
                    </a:cxn>
                    <a:cxn ang="0">
                      <a:pos x="54" y="49"/>
                    </a:cxn>
                    <a:cxn ang="0">
                      <a:pos x="48" y="53"/>
                    </a:cxn>
                    <a:cxn ang="0">
                      <a:pos x="42" y="55"/>
                    </a:cxn>
                    <a:cxn ang="0">
                      <a:pos x="35" y="55"/>
                    </a:cxn>
                    <a:cxn ang="0">
                      <a:pos x="29" y="55"/>
                    </a:cxn>
                    <a:cxn ang="0">
                      <a:pos x="23" y="53"/>
                    </a:cxn>
                    <a:cxn ang="0">
                      <a:pos x="18" y="49"/>
                    </a:cxn>
                    <a:cxn ang="0">
                      <a:pos x="14" y="46"/>
                    </a:cxn>
                    <a:cxn ang="0">
                      <a:pos x="8" y="40"/>
                    </a:cxn>
                    <a:cxn ang="0">
                      <a:pos x="6" y="36"/>
                    </a:cxn>
                    <a:cxn ang="0">
                      <a:pos x="4" y="29"/>
                    </a:cxn>
                    <a:cxn ang="0">
                      <a:pos x="4" y="23"/>
                    </a:cxn>
                    <a:cxn ang="0">
                      <a:pos x="4" y="17"/>
                    </a:cxn>
                    <a:cxn ang="0">
                      <a:pos x="6" y="11"/>
                    </a:cxn>
                    <a:cxn ang="0">
                      <a:pos x="8" y="6"/>
                    </a:cxn>
                    <a:cxn ang="0">
                      <a:pos x="12" y="2"/>
                    </a:cxn>
                    <a:cxn ang="0">
                      <a:pos x="10" y="0"/>
                    </a:cxn>
                    <a:cxn ang="0">
                      <a:pos x="8" y="0"/>
                    </a:cxn>
                    <a:cxn ang="0">
                      <a:pos x="4" y="4"/>
                    </a:cxn>
                    <a:cxn ang="0">
                      <a:pos x="2" y="10"/>
                    </a:cxn>
                    <a:cxn ang="0">
                      <a:pos x="0" y="17"/>
                    </a:cxn>
                    <a:cxn ang="0">
                      <a:pos x="0" y="23"/>
                    </a:cxn>
                    <a:cxn ang="0">
                      <a:pos x="0" y="30"/>
                    </a:cxn>
                    <a:cxn ang="0">
                      <a:pos x="2" y="36"/>
                    </a:cxn>
                    <a:cxn ang="0">
                      <a:pos x="6" y="44"/>
                    </a:cxn>
                    <a:cxn ang="0">
                      <a:pos x="10" y="47"/>
                    </a:cxn>
                    <a:cxn ang="0">
                      <a:pos x="16" y="53"/>
                    </a:cxn>
                    <a:cxn ang="0">
                      <a:pos x="21" y="55"/>
                    </a:cxn>
                    <a:cxn ang="0">
                      <a:pos x="29" y="59"/>
                    </a:cxn>
                    <a:cxn ang="0">
                      <a:pos x="35" y="59"/>
                    </a:cxn>
                    <a:cxn ang="0">
                      <a:pos x="42" y="59"/>
                    </a:cxn>
                    <a:cxn ang="0">
                      <a:pos x="50" y="55"/>
                    </a:cxn>
                    <a:cxn ang="0">
                      <a:pos x="55" y="53"/>
                    </a:cxn>
                    <a:cxn ang="0">
                      <a:pos x="61" y="47"/>
                    </a:cxn>
                    <a:cxn ang="0">
                      <a:pos x="65" y="44"/>
                    </a:cxn>
                    <a:cxn ang="0">
                      <a:pos x="69" y="36"/>
                    </a:cxn>
                    <a:cxn ang="0">
                      <a:pos x="71" y="30"/>
                    </a:cxn>
                    <a:cxn ang="0">
                      <a:pos x="71" y="23"/>
                    </a:cxn>
                  </a:cxnLst>
                  <a:rect l="0" t="0" r="r" b="b"/>
                  <a:pathLst>
                    <a:path w="71" h="59">
                      <a:moveTo>
                        <a:pt x="71" y="23"/>
                      </a:moveTo>
                      <a:lnTo>
                        <a:pt x="71" y="21"/>
                      </a:lnTo>
                      <a:lnTo>
                        <a:pt x="71" y="19"/>
                      </a:lnTo>
                      <a:lnTo>
                        <a:pt x="69" y="19"/>
                      </a:lnTo>
                      <a:lnTo>
                        <a:pt x="67" y="19"/>
                      </a:lnTo>
                      <a:lnTo>
                        <a:pt x="67" y="21"/>
                      </a:lnTo>
                      <a:lnTo>
                        <a:pt x="67" y="23"/>
                      </a:lnTo>
                      <a:lnTo>
                        <a:pt x="67" y="29"/>
                      </a:lnTo>
                      <a:lnTo>
                        <a:pt x="65" y="36"/>
                      </a:lnTo>
                      <a:lnTo>
                        <a:pt x="63" y="40"/>
                      </a:lnTo>
                      <a:lnTo>
                        <a:pt x="57" y="46"/>
                      </a:lnTo>
                      <a:lnTo>
                        <a:pt x="54" y="49"/>
                      </a:lnTo>
                      <a:lnTo>
                        <a:pt x="48" y="53"/>
                      </a:lnTo>
                      <a:lnTo>
                        <a:pt x="42" y="55"/>
                      </a:lnTo>
                      <a:lnTo>
                        <a:pt x="35" y="55"/>
                      </a:lnTo>
                      <a:lnTo>
                        <a:pt x="29" y="55"/>
                      </a:lnTo>
                      <a:lnTo>
                        <a:pt x="23" y="53"/>
                      </a:lnTo>
                      <a:lnTo>
                        <a:pt x="18" y="49"/>
                      </a:lnTo>
                      <a:lnTo>
                        <a:pt x="14" y="46"/>
                      </a:lnTo>
                      <a:lnTo>
                        <a:pt x="8" y="40"/>
                      </a:lnTo>
                      <a:lnTo>
                        <a:pt x="6" y="36"/>
                      </a:lnTo>
                      <a:lnTo>
                        <a:pt x="4" y="29"/>
                      </a:lnTo>
                      <a:lnTo>
                        <a:pt x="4" y="23"/>
                      </a:lnTo>
                      <a:lnTo>
                        <a:pt x="4" y="17"/>
                      </a:lnTo>
                      <a:lnTo>
                        <a:pt x="6" y="11"/>
                      </a:lnTo>
                      <a:lnTo>
                        <a:pt x="8" y="6"/>
                      </a:lnTo>
                      <a:lnTo>
                        <a:pt x="12" y="2"/>
                      </a:lnTo>
                      <a:lnTo>
                        <a:pt x="10" y="0"/>
                      </a:lnTo>
                      <a:lnTo>
                        <a:pt x="8" y="0"/>
                      </a:lnTo>
                      <a:lnTo>
                        <a:pt x="4" y="4"/>
                      </a:lnTo>
                      <a:lnTo>
                        <a:pt x="2" y="10"/>
                      </a:lnTo>
                      <a:lnTo>
                        <a:pt x="0" y="17"/>
                      </a:lnTo>
                      <a:lnTo>
                        <a:pt x="0" y="23"/>
                      </a:lnTo>
                      <a:lnTo>
                        <a:pt x="0" y="30"/>
                      </a:lnTo>
                      <a:lnTo>
                        <a:pt x="2" y="36"/>
                      </a:lnTo>
                      <a:lnTo>
                        <a:pt x="6" y="44"/>
                      </a:lnTo>
                      <a:lnTo>
                        <a:pt x="10" y="47"/>
                      </a:lnTo>
                      <a:lnTo>
                        <a:pt x="16" y="53"/>
                      </a:lnTo>
                      <a:lnTo>
                        <a:pt x="21" y="55"/>
                      </a:lnTo>
                      <a:lnTo>
                        <a:pt x="29" y="59"/>
                      </a:lnTo>
                      <a:lnTo>
                        <a:pt x="35" y="59"/>
                      </a:lnTo>
                      <a:lnTo>
                        <a:pt x="42" y="59"/>
                      </a:lnTo>
                      <a:lnTo>
                        <a:pt x="50" y="55"/>
                      </a:lnTo>
                      <a:lnTo>
                        <a:pt x="55" y="53"/>
                      </a:lnTo>
                      <a:lnTo>
                        <a:pt x="61" y="47"/>
                      </a:lnTo>
                      <a:lnTo>
                        <a:pt x="65" y="44"/>
                      </a:lnTo>
                      <a:lnTo>
                        <a:pt x="69" y="36"/>
                      </a:lnTo>
                      <a:lnTo>
                        <a:pt x="71" y="30"/>
                      </a:lnTo>
                      <a:lnTo>
                        <a:pt x="71" y="23"/>
                      </a:lnTo>
                      <a:close/>
                    </a:path>
                  </a:pathLst>
                </a:custGeom>
                <a:solidFill>
                  <a:srgbClr val="F8D1B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927" name="Freeform 791"/>
                <p:cNvSpPr>
                  <a:spLocks/>
                </p:cNvSpPr>
                <p:nvPr/>
              </p:nvSpPr>
              <p:spPr bwMode="auto">
                <a:xfrm>
                  <a:off x="1534" y="2022"/>
                  <a:ext cx="67" cy="57"/>
                </a:xfrm>
                <a:custGeom>
                  <a:avLst/>
                  <a:gdLst/>
                  <a:ahLst/>
                  <a:cxnLst>
                    <a:cxn ang="0">
                      <a:pos x="67" y="23"/>
                    </a:cxn>
                    <a:cxn ang="0">
                      <a:pos x="67" y="21"/>
                    </a:cxn>
                    <a:cxn ang="0">
                      <a:pos x="67" y="19"/>
                    </a:cxn>
                    <a:cxn ang="0">
                      <a:pos x="65" y="19"/>
                    </a:cxn>
                    <a:cxn ang="0">
                      <a:pos x="63" y="19"/>
                    </a:cxn>
                    <a:cxn ang="0">
                      <a:pos x="63" y="21"/>
                    </a:cxn>
                    <a:cxn ang="0">
                      <a:pos x="63" y="23"/>
                    </a:cxn>
                    <a:cxn ang="0">
                      <a:pos x="63" y="29"/>
                    </a:cxn>
                    <a:cxn ang="0">
                      <a:pos x="61" y="34"/>
                    </a:cxn>
                    <a:cxn ang="0">
                      <a:pos x="59" y="40"/>
                    </a:cxn>
                    <a:cxn ang="0">
                      <a:pos x="55" y="44"/>
                    </a:cxn>
                    <a:cxn ang="0">
                      <a:pos x="50" y="47"/>
                    </a:cxn>
                    <a:cxn ang="0">
                      <a:pos x="46" y="51"/>
                    </a:cxn>
                    <a:cxn ang="0">
                      <a:pos x="40" y="53"/>
                    </a:cxn>
                    <a:cxn ang="0">
                      <a:pos x="33" y="53"/>
                    </a:cxn>
                    <a:cxn ang="0">
                      <a:pos x="27" y="53"/>
                    </a:cxn>
                    <a:cxn ang="0">
                      <a:pos x="21" y="51"/>
                    </a:cxn>
                    <a:cxn ang="0">
                      <a:pos x="17" y="47"/>
                    </a:cxn>
                    <a:cxn ang="0">
                      <a:pos x="12" y="44"/>
                    </a:cxn>
                    <a:cxn ang="0">
                      <a:pos x="8" y="40"/>
                    </a:cxn>
                    <a:cxn ang="0">
                      <a:pos x="6" y="34"/>
                    </a:cxn>
                    <a:cxn ang="0">
                      <a:pos x="4" y="29"/>
                    </a:cxn>
                    <a:cxn ang="0">
                      <a:pos x="4" y="23"/>
                    </a:cxn>
                    <a:cxn ang="0">
                      <a:pos x="4" y="17"/>
                    </a:cxn>
                    <a:cxn ang="0">
                      <a:pos x="6" y="11"/>
                    </a:cxn>
                    <a:cxn ang="0">
                      <a:pos x="8" y="6"/>
                    </a:cxn>
                    <a:cxn ang="0">
                      <a:pos x="12" y="2"/>
                    </a:cxn>
                    <a:cxn ang="0">
                      <a:pos x="10" y="2"/>
                    </a:cxn>
                    <a:cxn ang="0">
                      <a:pos x="8" y="0"/>
                    </a:cxn>
                    <a:cxn ang="0">
                      <a:pos x="4" y="6"/>
                    </a:cxn>
                    <a:cxn ang="0">
                      <a:pos x="2" y="11"/>
                    </a:cxn>
                    <a:cxn ang="0">
                      <a:pos x="0" y="17"/>
                    </a:cxn>
                    <a:cxn ang="0">
                      <a:pos x="0" y="23"/>
                    </a:cxn>
                    <a:cxn ang="0">
                      <a:pos x="0" y="30"/>
                    </a:cxn>
                    <a:cxn ang="0">
                      <a:pos x="2" y="36"/>
                    </a:cxn>
                    <a:cxn ang="0">
                      <a:pos x="6" y="42"/>
                    </a:cxn>
                    <a:cxn ang="0">
                      <a:pos x="10" y="47"/>
                    </a:cxn>
                    <a:cxn ang="0">
                      <a:pos x="14" y="51"/>
                    </a:cxn>
                    <a:cxn ang="0">
                      <a:pos x="19" y="55"/>
                    </a:cxn>
                    <a:cxn ang="0">
                      <a:pos x="27" y="57"/>
                    </a:cxn>
                    <a:cxn ang="0">
                      <a:pos x="33" y="57"/>
                    </a:cxn>
                    <a:cxn ang="0">
                      <a:pos x="40" y="57"/>
                    </a:cxn>
                    <a:cxn ang="0">
                      <a:pos x="46" y="55"/>
                    </a:cxn>
                    <a:cxn ang="0">
                      <a:pos x="52" y="51"/>
                    </a:cxn>
                    <a:cxn ang="0">
                      <a:pos x="57" y="47"/>
                    </a:cxn>
                    <a:cxn ang="0">
                      <a:pos x="61" y="42"/>
                    </a:cxn>
                    <a:cxn ang="0">
                      <a:pos x="65" y="36"/>
                    </a:cxn>
                    <a:cxn ang="0">
                      <a:pos x="67" y="30"/>
                    </a:cxn>
                    <a:cxn ang="0">
                      <a:pos x="67" y="23"/>
                    </a:cxn>
                  </a:cxnLst>
                  <a:rect l="0" t="0" r="r" b="b"/>
                  <a:pathLst>
                    <a:path w="67" h="57">
                      <a:moveTo>
                        <a:pt x="67" y="23"/>
                      </a:moveTo>
                      <a:lnTo>
                        <a:pt x="67" y="21"/>
                      </a:lnTo>
                      <a:lnTo>
                        <a:pt x="67" y="19"/>
                      </a:lnTo>
                      <a:lnTo>
                        <a:pt x="65" y="19"/>
                      </a:lnTo>
                      <a:lnTo>
                        <a:pt x="63" y="19"/>
                      </a:lnTo>
                      <a:lnTo>
                        <a:pt x="63" y="21"/>
                      </a:lnTo>
                      <a:lnTo>
                        <a:pt x="63" y="23"/>
                      </a:lnTo>
                      <a:lnTo>
                        <a:pt x="63" y="29"/>
                      </a:lnTo>
                      <a:lnTo>
                        <a:pt x="61" y="34"/>
                      </a:lnTo>
                      <a:lnTo>
                        <a:pt x="59" y="40"/>
                      </a:lnTo>
                      <a:lnTo>
                        <a:pt x="55" y="44"/>
                      </a:lnTo>
                      <a:lnTo>
                        <a:pt x="50" y="47"/>
                      </a:lnTo>
                      <a:lnTo>
                        <a:pt x="46" y="51"/>
                      </a:lnTo>
                      <a:lnTo>
                        <a:pt x="40" y="53"/>
                      </a:lnTo>
                      <a:lnTo>
                        <a:pt x="33" y="53"/>
                      </a:lnTo>
                      <a:lnTo>
                        <a:pt x="27" y="53"/>
                      </a:lnTo>
                      <a:lnTo>
                        <a:pt x="21" y="51"/>
                      </a:lnTo>
                      <a:lnTo>
                        <a:pt x="17" y="47"/>
                      </a:lnTo>
                      <a:lnTo>
                        <a:pt x="12" y="44"/>
                      </a:lnTo>
                      <a:lnTo>
                        <a:pt x="8" y="40"/>
                      </a:lnTo>
                      <a:lnTo>
                        <a:pt x="6" y="34"/>
                      </a:lnTo>
                      <a:lnTo>
                        <a:pt x="4" y="29"/>
                      </a:lnTo>
                      <a:lnTo>
                        <a:pt x="4" y="23"/>
                      </a:lnTo>
                      <a:lnTo>
                        <a:pt x="4" y="17"/>
                      </a:lnTo>
                      <a:lnTo>
                        <a:pt x="6" y="11"/>
                      </a:lnTo>
                      <a:lnTo>
                        <a:pt x="8" y="6"/>
                      </a:lnTo>
                      <a:lnTo>
                        <a:pt x="12" y="2"/>
                      </a:lnTo>
                      <a:lnTo>
                        <a:pt x="10" y="2"/>
                      </a:lnTo>
                      <a:lnTo>
                        <a:pt x="8" y="0"/>
                      </a:lnTo>
                      <a:lnTo>
                        <a:pt x="4" y="6"/>
                      </a:lnTo>
                      <a:lnTo>
                        <a:pt x="2" y="11"/>
                      </a:lnTo>
                      <a:lnTo>
                        <a:pt x="0" y="17"/>
                      </a:lnTo>
                      <a:lnTo>
                        <a:pt x="0" y="23"/>
                      </a:lnTo>
                      <a:lnTo>
                        <a:pt x="0" y="30"/>
                      </a:lnTo>
                      <a:lnTo>
                        <a:pt x="2" y="36"/>
                      </a:lnTo>
                      <a:lnTo>
                        <a:pt x="6" y="42"/>
                      </a:lnTo>
                      <a:lnTo>
                        <a:pt x="10" y="47"/>
                      </a:lnTo>
                      <a:lnTo>
                        <a:pt x="14" y="51"/>
                      </a:lnTo>
                      <a:lnTo>
                        <a:pt x="19" y="55"/>
                      </a:lnTo>
                      <a:lnTo>
                        <a:pt x="27" y="57"/>
                      </a:lnTo>
                      <a:lnTo>
                        <a:pt x="33" y="57"/>
                      </a:lnTo>
                      <a:lnTo>
                        <a:pt x="40" y="57"/>
                      </a:lnTo>
                      <a:lnTo>
                        <a:pt x="46" y="55"/>
                      </a:lnTo>
                      <a:lnTo>
                        <a:pt x="52" y="51"/>
                      </a:lnTo>
                      <a:lnTo>
                        <a:pt x="57" y="47"/>
                      </a:lnTo>
                      <a:lnTo>
                        <a:pt x="61" y="42"/>
                      </a:lnTo>
                      <a:lnTo>
                        <a:pt x="65" y="36"/>
                      </a:lnTo>
                      <a:lnTo>
                        <a:pt x="67" y="30"/>
                      </a:lnTo>
                      <a:lnTo>
                        <a:pt x="67" y="23"/>
                      </a:lnTo>
                      <a:close/>
                    </a:path>
                  </a:pathLst>
                </a:custGeom>
                <a:solidFill>
                  <a:srgbClr val="F9D3B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928" name="Freeform 792"/>
                <p:cNvSpPr>
                  <a:spLocks/>
                </p:cNvSpPr>
                <p:nvPr/>
              </p:nvSpPr>
              <p:spPr bwMode="auto">
                <a:xfrm>
                  <a:off x="1536" y="2024"/>
                  <a:ext cx="63" cy="53"/>
                </a:xfrm>
                <a:custGeom>
                  <a:avLst/>
                  <a:gdLst/>
                  <a:ahLst/>
                  <a:cxnLst>
                    <a:cxn ang="0">
                      <a:pos x="63" y="21"/>
                    </a:cxn>
                    <a:cxn ang="0">
                      <a:pos x="63" y="19"/>
                    </a:cxn>
                    <a:cxn ang="0">
                      <a:pos x="63" y="17"/>
                    </a:cxn>
                    <a:cxn ang="0">
                      <a:pos x="63" y="17"/>
                    </a:cxn>
                    <a:cxn ang="0">
                      <a:pos x="61" y="15"/>
                    </a:cxn>
                    <a:cxn ang="0">
                      <a:pos x="61" y="15"/>
                    </a:cxn>
                    <a:cxn ang="0">
                      <a:pos x="59" y="15"/>
                    </a:cxn>
                    <a:cxn ang="0">
                      <a:pos x="59" y="19"/>
                    </a:cxn>
                    <a:cxn ang="0">
                      <a:pos x="59" y="21"/>
                    </a:cxn>
                    <a:cxn ang="0">
                      <a:pos x="59" y="27"/>
                    </a:cxn>
                    <a:cxn ang="0">
                      <a:pos x="57" y="32"/>
                    </a:cxn>
                    <a:cxn ang="0">
                      <a:pos x="55" y="36"/>
                    </a:cxn>
                    <a:cxn ang="0">
                      <a:pos x="51" y="42"/>
                    </a:cxn>
                    <a:cxn ang="0">
                      <a:pos x="48" y="44"/>
                    </a:cxn>
                    <a:cxn ang="0">
                      <a:pos x="42" y="47"/>
                    </a:cxn>
                    <a:cxn ang="0">
                      <a:pos x="36" y="49"/>
                    </a:cxn>
                    <a:cxn ang="0">
                      <a:pos x="31" y="49"/>
                    </a:cxn>
                    <a:cxn ang="0">
                      <a:pos x="25" y="49"/>
                    </a:cxn>
                    <a:cxn ang="0">
                      <a:pos x="21" y="47"/>
                    </a:cxn>
                    <a:cxn ang="0">
                      <a:pos x="15" y="44"/>
                    </a:cxn>
                    <a:cxn ang="0">
                      <a:pos x="12" y="42"/>
                    </a:cxn>
                    <a:cxn ang="0">
                      <a:pos x="8" y="36"/>
                    </a:cxn>
                    <a:cxn ang="0">
                      <a:pos x="6" y="32"/>
                    </a:cxn>
                    <a:cxn ang="0">
                      <a:pos x="4" y="27"/>
                    </a:cxn>
                    <a:cxn ang="0">
                      <a:pos x="4" y="21"/>
                    </a:cxn>
                    <a:cxn ang="0">
                      <a:pos x="4" y="15"/>
                    </a:cxn>
                    <a:cxn ang="0">
                      <a:pos x="6" y="9"/>
                    </a:cxn>
                    <a:cxn ang="0">
                      <a:pos x="8" y="6"/>
                    </a:cxn>
                    <a:cxn ang="0">
                      <a:pos x="12" y="2"/>
                    </a:cxn>
                    <a:cxn ang="0">
                      <a:pos x="10" y="0"/>
                    </a:cxn>
                    <a:cxn ang="0">
                      <a:pos x="8" y="0"/>
                    </a:cxn>
                    <a:cxn ang="0">
                      <a:pos x="4" y="4"/>
                    </a:cxn>
                    <a:cxn ang="0">
                      <a:pos x="2" y="9"/>
                    </a:cxn>
                    <a:cxn ang="0">
                      <a:pos x="0" y="15"/>
                    </a:cxn>
                    <a:cxn ang="0">
                      <a:pos x="0" y="21"/>
                    </a:cxn>
                    <a:cxn ang="0">
                      <a:pos x="0" y="27"/>
                    </a:cxn>
                    <a:cxn ang="0">
                      <a:pos x="2" y="34"/>
                    </a:cxn>
                    <a:cxn ang="0">
                      <a:pos x="4" y="38"/>
                    </a:cxn>
                    <a:cxn ang="0">
                      <a:pos x="10" y="44"/>
                    </a:cxn>
                    <a:cxn ang="0">
                      <a:pos x="14" y="47"/>
                    </a:cxn>
                    <a:cxn ang="0">
                      <a:pos x="19" y="51"/>
                    </a:cxn>
                    <a:cxn ang="0">
                      <a:pos x="25" y="53"/>
                    </a:cxn>
                    <a:cxn ang="0">
                      <a:pos x="31" y="53"/>
                    </a:cxn>
                    <a:cxn ang="0">
                      <a:pos x="38" y="53"/>
                    </a:cxn>
                    <a:cxn ang="0">
                      <a:pos x="44" y="51"/>
                    </a:cxn>
                    <a:cxn ang="0">
                      <a:pos x="50" y="47"/>
                    </a:cxn>
                    <a:cxn ang="0">
                      <a:pos x="53" y="44"/>
                    </a:cxn>
                    <a:cxn ang="0">
                      <a:pos x="59" y="38"/>
                    </a:cxn>
                    <a:cxn ang="0">
                      <a:pos x="61" y="34"/>
                    </a:cxn>
                    <a:cxn ang="0">
                      <a:pos x="63" y="27"/>
                    </a:cxn>
                    <a:cxn ang="0">
                      <a:pos x="63" y="21"/>
                    </a:cxn>
                  </a:cxnLst>
                  <a:rect l="0" t="0" r="r" b="b"/>
                  <a:pathLst>
                    <a:path w="63" h="53">
                      <a:moveTo>
                        <a:pt x="63" y="21"/>
                      </a:moveTo>
                      <a:lnTo>
                        <a:pt x="63" y="19"/>
                      </a:lnTo>
                      <a:lnTo>
                        <a:pt x="63" y="17"/>
                      </a:lnTo>
                      <a:lnTo>
                        <a:pt x="63" y="17"/>
                      </a:lnTo>
                      <a:lnTo>
                        <a:pt x="61" y="15"/>
                      </a:lnTo>
                      <a:lnTo>
                        <a:pt x="61" y="15"/>
                      </a:lnTo>
                      <a:lnTo>
                        <a:pt x="59" y="15"/>
                      </a:lnTo>
                      <a:lnTo>
                        <a:pt x="59" y="19"/>
                      </a:lnTo>
                      <a:lnTo>
                        <a:pt x="59" y="21"/>
                      </a:lnTo>
                      <a:lnTo>
                        <a:pt x="59" y="27"/>
                      </a:lnTo>
                      <a:lnTo>
                        <a:pt x="57" y="32"/>
                      </a:lnTo>
                      <a:lnTo>
                        <a:pt x="55" y="36"/>
                      </a:lnTo>
                      <a:lnTo>
                        <a:pt x="51" y="42"/>
                      </a:lnTo>
                      <a:lnTo>
                        <a:pt x="48" y="44"/>
                      </a:lnTo>
                      <a:lnTo>
                        <a:pt x="42" y="47"/>
                      </a:lnTo>
                      <a:lnTo>
                        <a:pt x="36" y="49"/>
                      </a:lnTo>
                      <a:lnTo>
                        <a:pt x="31" y="49"/>
                      </a:lnTo>
                      <a:lnTo>
                        <a:pt x="25" y="49"/>
                      </a:lnTo>
                      <a:lnTo>
                        <a:pt x="21" y="47"/>
                      </a:lnTo>
                      <a:lnTo>
                        <a:pt x="15" y="44"/>
                      </a:lnTo>
                      <a:lnTo>
                        <a:pt x="12" y="42"/>
                      </a:lnTo>
                      <a:lnTo>
                        <a:pt x="8" y="36"/>
                      </a:lnTo>
                      <a:lnTo>
                        <a:pt x="6" y="32"/>
                      </a:lnTo>
                      <a:lnTo>
                        <a:pt x="4" y="27"/>
                      </a:lnTo>
                      <a:lnTo>
                        <a:pt x="4" y="21"/>
                      </a:lnTo>
                      <a:lnTo>
                        <a:pt x="4" y="15"/>
                      </a:lnTo>
                      <a:lnTo>
                        <a:pt x="6" y="9"/>
                      </a:lnTo>
                      <a:lnTo>
                        <a:pt x="8" y="6"/>
                      </a:lnTo>
                      <a:lnTo>
                        <a:pt x="12" y="2"/>
                      </a:lnTo>
                      <a:lnTo>
                        <a:pt x="10" y="0"/>
                      </a:lnTo>
                      <a:lnTo>
                        <a:pt x="8" y="0"/>
                      </a:lnTo>
                      <a:lnTo>
                        <a:pt x="4" y="4"/>
                      </a:lnTo>
                      <a:lnTo>
                        <a:pt x="2" y="9"/>
                      </a:lnTo>
                      <a:lnTo>
                        <a:pt x="0" y="15"/>
                      </a:lnTo>
                      <a:lnTo>
                        <a:pt x="0" y="21"/>
                      </a:lnTo>
                      <a:lnTo>
                        <a:pt x="0" y="27"/>
                      </a:lnTo>
                      <a:lnTo>
                        <a:pt x="2" y="34"/>
                      </a:lnTo>
                      <a:lnTo>
                        <a:pt x="4" y="38"/>
                      </a:lnTo>
                      <a:lnTo>
                        <a:pt x="10" y="44"/>
                      </a:lnTo>
                      <a:lnTo>
                        <a:pt x="14" y="47"/>
                      </a:lnTo>
                      <a:lnTo>
                        <a:pt x="19" y="51"/>
                      </a:lnTo>
                      <a:lnTo>
                        <a:pt x="25" y="53"/>
                      </a:lnTo>
                      <a:lnTo>
                        <a:pt x="31" y="53"/>
                      </a:lnTo>
                      <a:lnTo>
                        <a:pt x="38" y="53"/>
                      </a:lnTo>
                      <a:lnTo>
                        <a:pt x="44" y="51"/>
                      </a:lnTo>
                      <a:lnTo>
                        <a:pt x="50" y="47"/>
                      </a:lnTo>
                      <a:lnTo>
                        <a:pt x="53" y="44"/>
                      </a:lnTo>
                      <a:lnTo>
                        <a:pt x="59" y="38"/>
                      </a:lnTo>
                      <a:lnTo>
                        <a:pt x="61" y="34"/>
                      </a:lnTo>
                      <a:lnTo>
                        <a:pt x="63" y="27"/>
                      </a:lnTo>
                      <a:lnTo>
                        <a:pt x="63" y="21"/>
                      </a:lnTo>
                      <a:close/>
                    </a:path>
                  </a:pathLst>
                </a:custGeom>
                <a:solidFill>
                  <a:srgbClr val="F9D5B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929" name="Freeform 793"/>
                <p:cNvSpPr>
                  <a:spLocks/>
                </p:cNvSpPr>
                <p:nvPr/>
              </p:nvSpPr>
              <p:spPr bwMode="auto">
                <a:xfrm>
                  <a:off x="1538" y="2024"/>
                  <a:ext cx="59" cy="51"/>
                </a:xfrm>
                <a:custGeom>
                  <a:avLst/>
                  <a:gdLst/>
                  <a:ahLst/>
                  <a:cxnLst>
                    <a:cxn ang="0">
                      <a:pos x="59" y="21"/>
                    </a:cxn>
                    <a:cxn ang="0">
                      <a:pos x="59" y="19"/>
                    </a:cxn>
                    <a:cxn ang="0">
                      <a:pos x="59" y="17"/>
                    </a:cxn>
                    <a:cxn ang="0">
                      <a:pos x="59" y="17"/>
                    </a:cxn>
                    <a:cxn ang="0">
                      <a:pos x="59" y="15"/>
                    </a:cxn>
                    <a:cxn ang="0">
                      <a:pos x="57" y="15"/>
                    </a:cxn>
                    <a:cxn ang="0">
                      <a:pos x="55" y="15"/>
                    </a:cxn>
                    <a:cxn ang="0">
                      <a:pos x="55" y="19"/>
                    </a:cxn>
                    <a:cxn ang="0">
                      <a:pos x="55" y="21"/>
                    </a:cxn>
                    <a:cxn ang="0">
                      <a:pos x="55" y="27"/>
                    </a:cxn>
                    <a:cxn ang="0">
                      <a:pos x="53" y="30"/>
                    </a:cxn>
                    <a:cxn ang="0">
                      <a:pos x="51" y="36"/>
                    </a:cxn>
                    <a:cxn ang="0">
                      <a:pos x="48" y="40"/>
                    </a:cxn>
                    <a:cxn ang="0">
                      <a:pos x="44" y="44"/>
                    </a:cxn>
                    <a:cxn ang="0">
                      <a:pos x="40" y="45"/>
                    </a:cxn>
                    <a:cxn ang="0">
                      <a:pos x="34" y="47"/>
                    </a:cxn>
                    <a:cxn ang="0">
                      <a:pos x="29" y="47"/>
                    </a:cxn>
                    <a:cxn ang="0">
                      <a:pos x="25" y="47"/>
                    </a:cxn>
                    <a:cxn ang="0">
                      <a:pos x="19" y="45"/>
                    </a:cxn>
                    <a:cxn ang="0">
                      <a:pos x="15" y="44"/>
                    </a:cxn>
                    <a:cxn ang="0">
                      <a:pos x="12" y="40"/>
                    </a:cxn>
                    <a:cxn ang="0">
                      <a:pos x="8" y="36"/>
                    </a:cxn>
                    <a:cxn ang="0">
                      <a:pos x="6" y="30"/>
                    </a:cxn>
                    <a:cxn ang="0">
                      <a:pos x="4" y="27"/>
                    </a:cxn>
                    <a:cxn ang="0">
                      <a:pos x="4" y="21"/>
                    </a:cxn>
                    <a:cxn ang="0">
                      <a:pos x="4" y="15"/>
                    </a:cxn>
                    <a:cxn ang="0">
                      <a:pos x="6" y="11"/>
                    </a:cxn>
                    <a:cxn ang="0">
                      <a:pos x="8" y="6"/>
                    </a:cxn>
                    <a:cxn ang="0">
                      <a:pos x="12" y="2"/>
                    </a:cxn>
                    <a:cxn ang="0">
                      <a:pos x="10" y="2"/>
                    </a:cxn>
                    <a:cxn ang="0">
                      <a:pos x="8" y="0"/>
                    </a:cxn>
                    <a:cxn ang="0">
                      <a:pos x="4" y="4"/>
                    </a:cxn>
                    <a:cxn ang="0">
                      <a:pos x="2" y="9"/>
                    </a:cxn>
                    <a:cxn ang="0">
                      <a:pos x="0" y="15"/>
                    </a:cxn>
                    <a:cxn ang="0">
                      <a:pos x="0" y="21"/>
                    </a:cxn>
                    <a:cxn ang="0">
                      <a:pos x="0" y="27"/>
                    </a:cxn>
                    <a:cxn ang="0">
                      <a:pos x="2" y="32"/>
                    </a:cxn>
                    <a:cxn ang="0">
                      <a:pos x="4" y="38"/>
                    </a:cxn>
                    <a:cxn ang="0">
                      <a:pos x="8" y="42"/>
                    </a:cxn>
                    <a:cxn ang="0">
                      <a:pos x="13" y="45"/>
                    </a:cxn>
                    <a:cxn ang="0">
                      <a:pos x="17" y="49"/>
                    </a:cxn>
                    <a:cxn ang="0">
                      <a:pos x="23" y="51"/>
                    </a:cxn>
                    <a:cxn ang="0">
                      <a:pos x="29" y="51"/>
                    </a:cxn>
                    <a:cxn ang="0">
                      <a:pos x="36" y="51"/>
                    </a:cxn>
                    <a:cxn ang="0">
                      <a:pos x="42" y="49"/>
                    </a:cxn>
                    <a:cxn ang="0">
                      <a:pos x="46" y="45"/>
                    </a:cxn>
                    <a:cxn ang="0">
                      <a:pos x="51" y="42"/>
                    </a:cxn>
                    <a:cxn ang="0">
                      <a:pos x="55" y="38"/>
                    </a:cxn>
                    <a:cxn ang="0">
                      <a:pos x="57" y="32"/>
                    </a:cxn>
                    <a:cxn ang="0">
                      <a:pos x="59" y="27"/>
                    </a:cxn>
                    <a:cxn ang="0">
                      <a:pos x="59" y="21"/>
                    </a:cxn>
                  </a:cxnLst>
                  <a:rect l="0" t="0" r="r" b="b"/>
                  <a:pathLst>
                    <a:path w="59" h="51">
                      <a:moveTo>
                        <a:pt x="59" y="21"/>
                      </a:moveTo>
                      <a:lnTo>
                        <a:pt x="59" y="19"/>
                      </a:lnTo>
                      <a:lnTo>
                        <a:pt x="59" y="17"/>
                      </a:lnTo>
                      <a:lnTo>
                        <a:pt x="59" y="17"/>
                      </a:lnTo>
                      <a:lnTo>
                        <a:pt x="59" y="15"/>
                      </a:lnTo>
                      <a:lnTo>
                        <a:pt x="57" y="15"/>
                      </a:lnTo>
                      <a:lnTo>
                        <a:pt x="55" y="15"/>
                      </a:lnTo>
                      <a:lnTo>
                        <a:pt x="55" y="19"/>
                      </a:lnTo>
                      <a:lnTo>
                        <a:pt x="55" y="21"/>
                      </a:lnTo>
                      <a:lnTo>
                        <a:pt x="55" y="27"/>
                      </a:lnTo>
                      <a:lnTo>
                        <a:pt x="53" y="30"/>
                      </a:lnTo>
                      <a:lnTo>
                        <a:pt x="51" y="36"/>
                      </a:lnTo>
                      <a:lnTo>
                        <a:pt x="48" y="40"/>
                      </a:lnTo>
                      <a:lnTo>
                        <a:pt x="44" y="44"/>
                      </a:lnTo>
                      <a:lnTo>
                        <a:pt x="40" y="45"/>
                      </a:lnTo>
                      <a:lnTo>
                        <a:pt x="34" y="47"/>
                      </a:lnTo>
                      <a:lnTo>
                        <a:pt x="29" y="47"/>
                      </a:lnTo>
                      <a:lnTo>
                        <a:pt x="25" y="47"/>
                      </a:lnTo>
                      <a:lnTo>
                        <a:pt x="19" y="45"/>
                      </a:lnTo>
                      <a:lnTo>
                        <a:pt x="15" y="44"/>
                      </a:lnTo>
                      <a:lnTo>
                        <a:pt x="12" y="40"/>
                      </a:lnTo>
                      <a:lnTo>
                        <a:pt x="8" y="36"/>
                      </a:lnTo>
                      <a:lnTo>
                        <a:pt x="6" y="30"/>
                      </a:lnTo>
                      <a:lnTo>
                        <a:pt x="4" y="27"/>
                      </a:lnTo>
                      <a:lnTo>
                        <a:pt x="4" y="21"/>
                      </a:lnTo>
                      <a:lnTo>
                        <a:pt x="4" y="15"/>
                      </a:lnTo>
                      <a:lnTo>
                        <a:pt x="6" y="11"/>
                      </a:lnTo>
                      <a:lnTo>
                        <a:pt x="8" y="6"/>
                      </a:lnTo>
                      <a:lnTo>
                        <a:pt x="12" y="2"/>
                      </a:lnTo>
                      <a:lnTo>
                        <a:pt x="10" y="2"/>
                      </a:lnTo>
                      <a:lnTo>
                        <a:pt x="8" y="0"/>
                      </a:lnTo>
                      <a:lnTo>
                        <a:pt x="4" y="4"/>
                      </a:lnTo>
                      <a:lnTo>
                        <a:pt x="2" y="9"/>
                      </a:lnTo>
                      <a:lnTo>
                        <a:pt x="0" y="15"/>
                      </a:lnTo>
                      <a:lnTo>
                        <a:pt x="0" y="21"/>
                      </a:lnTo>
                      <a:lnTo>
                        <a:pt x="0" y="27"/>
                      </a:lnTo>
                      <a:lnTo>
                        <a:pt x="2" y="32"/>
                      </a:lnTo>
                      <a:lnTo>
                        <a:pt x="4" y="38"/>
                      </a:lnTo>
                      <a:lnTo>
                        <a:pt x="8" y="42"/>
                      </a:lnTo>
                      <a:lnTo>
                        <a:pt x="13" y="45"/>
                      </a:lnTo>
                      <a:lnTo>
                        <a:pt x="17" y="49"/>
                      </a:lnTo>
                      <a:lnTo>
                        <a:pt x="23" y="51"/>
                      </a:lnTo>
                      <a:lnTo>
                        <a:pt x="29" y="51"/>
                      </a:lnTo>
                      <a:lnTo>
                        <a:pt x="36" y="51"/>
                      </a:lnTo>
                      <a:lnTo>
                        <a:pt x="42" y="49"/>
                      </a:lnTo>
                      <a:lnTo>
                        <a:pt x="46" y="45"/>
                      </a:lnTo>
                      <a:lnTo>
                        <a:pt x="51" y="42"/>
                      </a:lnTo>
                      <a:lnTo>
                        <a:pt x="55" y="38"/>
                      </a:lnTo>
                      <a:lnTo>
                        <a:pt x="57" y="32"/>
                      </a:lnTo>
                      <a:lnTo>
                        <a:pt x="59" y="27"/>
                      </a:lnTo>
                      <a:lnTo>
                        <a:pt x="59" y="21"/>
                      </a:lnTo>
                      <a:close/>
                    </a:path>
                  </a:pathLst>
                </a:custGeom>
                <a:solidFill>
                  <a:srgbClr val="F9D7C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930" name="Freeform 794"/>
                <p:cNvSpPr>
                  <a:spLocks/>
                </p:cNvSpPr>
                <p:nvPr/>
              </p:nvSpPr>
              <p:spPr bwMode="auto">
                <a:xfrm>
                  <a:off x="1540" y="2026"/>
                  <a:ext cx="55" cy="47"/>
                </a:xfrm>
                <a:custGeom>
                  <a:avLst/>
                  <a:gdLst/>
                  <a:ahLst/>
                  <a:cxnLst>
                    <a:cxn ang="0">
                      <a:pos x="55" y="19"/>
                    </a:cxn>
                    <a:cxn ang="0">
                      <a:pos x="55" y="17"/>
                    </a:cxn>
                    <a:cxn ang="0">
                      <a:pos x="55" y="13"/>
                    </a:cxn>
                    <a:cxn ang="0">
                      <a:pos x="53" y="13"/>
                    </a:cxn>
                    <a:cxn ang="0">
                      <a:pos x="51" y="13"/>
                    </a:cxn>
                    <a:cxn ang="0">
                      <a:pos x="51" y="17"/>
                    </a:cxn>
                    <a:cxn ang="0">
                      <a:pos x="51" y="19"/>
                    </a:cxn>
                    <a:cxn ang="0">
                      <a:pos x="49" y="28"/>
                    </a:cxn>
                    <a:cxn ang="0">
                      <a:pos x="46" y="36"/>
                    </a:cxn>
                    <a:cxn ang="0">
                      <a:pos x="38" y="42"/>
                    </a:cxn>
                    <a:cxn ang="0">
                      <a:pos x="27" y="43"/>
                    </a:cxn>
                    <a:cxn ang="0">
                      <a:pos x="17" y="42"/>
                    </a:cxn>
                    <a:cxn ang="0">
                      <a:pos x="10" y="36"/>
                    </a:cxn>
                    <a:cxn ang="0">
                      <a:pos x="6" y="28"/>
                    </a:cxn>
                    <a:cxn ang="0">
                      <a:pos x="4" y="19"/>
                    </a:cxn>
                    <a:cxn ang="0">
                      <a:pos x="4" y="13"/>
                    </a:cxn>
                    <a:cxn ang="0">
                      <a:pos x="6" y="9"/>
                    </a:cxn>
                    <a:cxn ang="0">
                      <a:pos x="8" y="6"/>
                    </a:cxn>
                    <a:cxn ang="0">
                      <a:pos x="11" y="2"/>
                    </a:cxn>
                    <a:cxn ang="0">
                      <a:pos x="10" y="0"/>
                    </a:cxn>
                    <a:cxn ang="0">
                      <a:pos x="8" y="0"/>
                    </a:cxn>
                    <a:cxn ang="0">
                      <a:pos x="4" y="4"/>
                    </a:cxn>
                    <a:cxn ang="0">
                      <a:pos x="2" y="7"/>
                    </a:cxn>
                    <a:cxn ang="0">
                      <a:pos x="0" y="13"/>
                    </a:cxn>
                    <a:cxn ang="0">
                      <a:pos x="0" y="19"/>
                    </a:cxn>
                    <a:cxn ang="0">
                      <a:pos x="0" y="25"/>
                    </a:cxn>
                    <a:cxn ang="0">
                      <a:pos x="2" y="30"/>
                    </a:cxn>
                    <a:cxn ang="0">
                      <a:pos x="4" y="34"/>
                    </a:cxn>
                    <a:cxn ang="0">
                      <a:pos x="8" y="40"/>
                    </a:cxn>
                    <a:cxn ang="0">
                      <a:pos x="11" y="42"/>
                    </a:cxn>
                    <a:cxn ang="0">
                      <a:pos x="17" y="45"/>
                    </a:cxn>
                    <a:cxn ang="0">
                      <a:pos x="21" y="47"/>
                    </a:cxn>
                    <a:cxn ang="0">
                      <a:pos x="27" y="47"/>
                    </a:cxn>
                    <a:cxn ang="0">
                      <a:pos x="32" y="47"/>
                    </a:cxn>
                    <a:cxn ang="0">
                      <a:pos x="38" y="45"/>
                    </a:cxn>
                    <a:cxn ang="0">
                      <a:pos x="44" y="42"/>
                    </a:cxn>
                    <a:cxn ang="0">
                      <a:pos x="47" y="40"/>
                    </a:cxn>
                    <a:cxn ang="0">
                      <a:pos x="51" y="34"/>
                    </a:cxn>
                    <a:cxn ang="0">
                      <a:pos x="53" y="30"/>
                    </a:cxn>
                    <a:cxn ang="0">
                      <a:pos x="55" y="25"/>
                    </a:cxn>
                    <a:cxn ang="0">
                      <a:pos x="55" y="19"/>
                    </a:cxn>
                  </a:cxnLst>
                  <a:rect l="0" t="0" r="r" b="b"/>
                  <a:pathLst>
                    <a:path w="55" h="47">
                      <a:moveTo>
                        <a:pt x="55" y="19"/>
                      </a:moveTo>
                      <a:lnTo>
                        <a:pt x="55" y="17"/>
                      </a:lnTo>
                      <a:lnTo>
                        <a:pt x="55" y="13"/>
                      </a:lnTo>
                      <a:lnTo>
                        <a:pt x="53" y="13"/>
                      </a:lnTo>
                      <a:lnTo>
                        <a:pt x="51" y="13"/>
                      </a:lnTo>
                      <a:lnTo>
                        <a:pt x="51" y="17"/>
                      </a:lnTo>
                      <a:lnTo>
                        <a:pt x="51" y="19"/>
                      </a:lnTo>
                      <a:lnTo>
                        <a:pt x="49" y="28"/>
                      </a:lnTo>
                      <a:lnTo>
                        <a:pt x="46" y="36"/>
                      </a:lnTo>
                      <a:lnTo>
                        <a:pt x="38" y="42"/>
                      </a:lnTo>
                      <a:lnTo>
                        <a:pt x="27" y="43"/>
                      </a:lnTo>
                      <a:lnTo>
                        <a:pt x="17" y="42"/>
                      </a:lnTo>
                      <a:lnTo>
                        <a:pt x="10" y="36"/>
                      </a:lnTo>
                      <a:lnTo>
                        <a:pt x="6" y="28"/>
                      </a:lnTo>
                      <a:lnTo>
                        <a:pt x="4" y="19"/>
                      </a:lnTo>
                      <a:lnTo>
                        <a:pt x="4" y="13"/>
                      </a:lnTo>
                      <a:lnTo>
                        <a:pt x="6" y="9"/>
                      </a:lnTo>
                      <a:lnTo>
                        <a:pt x="8" y="6"/>
                      </a:lnTo>
                      <a:lnTo>
                        <a:pt x="11" y="2"/>
                      </a:lnTo>
                      <a:lnTo>
                        <a:pt x="10" y="0"/>
                      </a:lnTo>
                      <a:lnTo>
                        <a:pt x="8" y="0"/>
                      </a:lnTo>
                      <a:lnTo>
                        <a:pt x="4" y="4"/>
                      </a:lnTo>
                      <a:lnTo>
                        <a:pt x="2" y="7"/>
                      </a:lnTo>
                      <a:lnTo>
                        <a:pt x="0" y="13"/>
                      </a:lnTo>
                      <a:lnTo>
                        <a:pt x="0" y="19"/>
                      </a:lnTo>
                      <a:lnTo>
                        <a:pt x="0" y="25"/>
                      </a:lnTo>
                      <a:lnTo>
                        <a:pt x="2" y="30"/>
                      </a:lnTo>
                      <a:lnTo>
                        <a:pt x="4" y="34"/>
                      </a:lnTo>
                      <a:lnTo>
                        <a:pt x="8" y="40"/>
                      </a:lnTo>
                      <a:lnTo>
                        <a:pt x="11" y="42"/>
                      </a:lnTo>
                      <a:lnTo>
                        <a:pt x="17" y="45"/>
                      </a:lnTo>
                      <a:lnTo>
                        <a:pt x="21" y="47"/>
                      </a:lnTo>
                      <a:lnTo>
                        <a:pt x="27" y="47"/>
                      </a:lnTo>
                      <a:lnTo>
                        <a:pt x="32" y="47"/>
                      </a:lnTo>
                      <a:lnTo>
                        <a:pt x="38" y="45"/>
                      </a:lnTo>
                      <a:lnTo>
                        <a:pt x="44" y="42"/>
                      </a:lnTo>
                      <a:lnTo>
                        <a:pt x="47" y="40"/>
                      </a:lnTo>
                      <a:lnTo>
                        <a:pt x="51" y="34"/>
                      </a:lnTo>
                      <a:lnTo>
                        <a:pt x="53" y="30"/>
                      </a:lnTo>
                      <a:lnTo>
                        <a:pt x="55" y="25"/>
                      </a:lnTo>
                      <a:lnTo>
                        <a:pt x="55" y="19"/>
                      </a:lnTo>
                      <a:close/>
                    </a:path>
                  </a:pathLst>
                </a:custGeom>
                <a:solidFill>
                  <a:srgbClr val="FAD9C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931" name="Freeform 795"/>
                <p:cNvSpPr>
                  <a:spLocks/>
                </p:cNvSpPr>
                <p:nvPr/>
              </p:nvSpPr>
              <p:spPr bwMode="auto">
                <a:xfrm>
                  <a:off x="1542" y="2026"/>
                  <a:ext cx="51" cy="45"/>
                </a:xfrm>
                <a:custGeom>
                  <a:avLst/>
                  <a:gdLst/>
                  <a:ahLst/>
                  <a:cxnLst>
                    <a:cxn ang="0">
                      <a:pos x="51" y="19"/>
                    </a:cxn>
                    <a:cxn ang="0">
                      <a:pos x="51" y="17"/>
                    </a:cxn>
                    <a:cxn ang="0">
                      <a:pos x="51" y="13"/>
                    </a:cxn>
                    <a:cxn ang="0">
                      <a:pos x="49" y="13"/>
                    </a:cxn>
                    <a:cxn ang="0">
                      <a:pos x="47" y="13"/>
                    </a:cxn>
                    <a:cxn ang="0">
                      <a:pos x="47" y="15"/>
                    </a:cxn>
                    <a:cxn ang="0">
                      <a:pos x="47" y="19"/>
                    </a:cxn>
                    <a:cxn ang="0">
                      <a:pos x="45" y="28"/>
                    </a:cxn>
                    <a:cxn ang="0">
                      <a:pos x="42" y="34"/>
                    </a:cxn>
                    <a:cxn ang="0">
                      <a:pos x="34" y="40"/>
                    </a:cxn>
                    <a:cxn ang="0">
                      <a:pos x="25" y="42"/>
                    </a:cxn>
                    <a:cxn ang="0">
                      <a:pos x="17" y="40"/>
                    </a:cxn>
                    <a:cxn ang="0">
                      <a:pos x="9" y="34"/>
                    </a:cxn>
                    <a:cxn ang="0">
                      <a:pos x="4" y="28"/>
                    </a:cxn>
                    <a:cxn ang="0">
                      <a:pos x="4" y="19"/>
                    </a:cxn>
                    <a:cxn ang="0">
                      <a:pos x="4" y="13"/>
                    </a:cxn>
                    <a:cxn ang="0">
                      <a:pos x="6" y="9"/>
                    </a:cxn>
                    <a:cxn ang="0">
                      <a:pos x="8" y="6"/>
                    </a:cxn>
                    <a:cxn ang="0">
                      <a:pos x="9" y="2"/>
                    </a:cxn>
                    <a:cxn ang="0">
                      <a:pos x="9" y="2"/>
                    </a:cxn>
                    <a:cxn ang="0">
                      <a:pos x="8" y="0"/>
                    </a:cxn>
                    <a:cxn ang="0">
                      <a:pos x="4" y="4"/>
                    </a:cxn>
                    <a:cxn ang="0">
                      <a:pos x="2" y="9"/>
                    </a:cxn>
                    <a:cxn ang="0">
                      <a:pos x="0" y="13"/>
                    </a:cxn>
                    <a:cxn ang="0">
                      <a:pos x="0" y="19"/>
                    </a:cxn>
                    <a:cxn ang="0">
                      <a:pos x="0" y="25"/>
                    </a:cxn>
                    <a:cxn ang="0">
                      <a:pos x="2" y="28"/>
                    </a:cxn>
                    <a:cxn ang="0">
                      <a:pos x="4" y="34"/>
                    </a:cxn>
                    <a:cxn ang="0">
                      <a:pos x="8" y="38"/>
                    </a:cxn>
                    <a:cxn ang="0">
                      <a:pos x="11" y="42"/>
                    </a:cxn>
                    <a:cxn ang="0">
                      <a:pos x="15" y="43"/>
                    </a:cxn>
                    <a:cxn ang="0">
                      <a:pos x="21" y="45"/>
                    </a:cxn>
                    <a:cxn ang="0">
                      <a:pos x="25" y="45"/>
                    </a:cxn>
                    <a:cxn ang="0">
                      <a:pos x="30" y="45"/>
                    </a:cxn>
                    <a:cxn ang="0">
                      <a:pos x="36" y="43"/>
                    </a:cxn>
                    <a:cxn ang="0">
                      <a:pos x="40" y="42"/>
                    </a:cxn>
                    <a:cxn ang="0">
                      <a:pos x="44" y="38"/>
                    </a:cxn>
                    <a:cxn ang="0">
                      <a:pos x="47" y="34"/>
                    </a:cxn>
                    <a:cxn ang="0">
                      <a:pos x="49" y="28"/>
                    </a:cxn>
                    <a:cxn ang="0">
                      <a:pos x="51" y="25"/>
                    </a:cxn>
                    <a:cxn ang="0">
                      <a:pos x="51" y="19"/>
                    </a:cxn>
                  </a:cxnLst>
                  <a:rect l="0" t="0" r="r" b="b"/>
                  <a:pathLst>
                    <a:path w="51" h="45">
                      <a:moveTo>
                        <a:pt x="51" y="19"/>
                      </a:moveTo>
                      <a:lnTo>
                        <a:pt x="51" y="17"/>
                      </a:lnTo>
                      <a:lnTo>
                        <a:pt x="51" y="13"/>
                      </a:lnTo>
                      <a:lnTo>
                        <a:pt x="49" y="13"/>
                      </a:lnTo>
                      <a:lnTo>
                        <a:pt x="47" y="13"/>
                      </a:lnTo>
                      <a:lnTo>
                        <a:pt x="47" y="15"/>
                      </a:lnTo>
                      <a:lnTo>
                        <a:pt x="47" y="19"/>
                      </a:lnTo>
                      <a:lnTo>
                        <a:pt x="45" y="28"/>
                      </a:lnTo>
                      <a:lnTo>
                        <a:pt x="42" y="34"/>
                      </a:lnTo>
                      <a:lnTo>
                        <a:pt x="34" y="40"/>
                      </a:lnTo>
                      <a:lnTo>
                        <a:pt x="25" y="42"/>
                      </a:lnTo>
                      <a:lnTo>
                        <a:pt x="17" y="40"/>
                      </a:lnTo>
                      <a:lnTo>
                        <a:pt x="9" y="34"/>
                      </a:lnTo>
                      <a:lnTo>
                        <a:pt x="4" y="28"/>
                      </a:lnTo>
                      <a:lnTo>
                        <a:pt x="4" y="19"/>
                      </a:lnTo>
                      <a:lnTo>
                        <a:pt x="4" y="13"/>
                      </a:lnTo>
                      <a:lnTo>
                        <a:pt x="6" y="9"/>
                      </a:lnTo>
                      <a:lnTo>
                        <a:pt x="8" y="6"/>
                      </a:lnTo>
                      <a:lnTo>
                        <a:pt x="9" y="2"/>
                      </a:lnTo>
                      <a:lnTo>
                        <a:pt x="9" y="2"/>
                      </a:lnTo>
                      <a:lnTo>
                        <a:pt x="8" y="0"/>
                      </a:lnTo>
                      <a:lnTo>
                        <a:pt x="4" y="4"/>
                      </a:lnTo>
                      <a:lnTo>
                        <a:pt x="2" y="9"/>
                      </a:lnTo>
                      <a:lnTo>
                        <a:pt x="0" y="13"/>
                      </a:lnTo>
                      <a:lnTo>
                        <a:pt x="0" y="19"/>
                      </a:lnTo>
                      <a:lnTo>
                        <a:pt x="0" y="25"/>
                      </a:lnTo>
                      <a:lnTo>
                        <a:pt x="2" y="28"/>
                      </a:lnTo>
                      <a:lnTo>
                        <a:pt x="4" y="34"/>
                      </a:lnTo>
                      <a:lnTo>
                        <a:pt x="8" y="38"/>
                      </a:lnTo>
                      <a:lnTo>
                        <a:pt x="11" y="42"/>
                      </a:lnTo>
                      <a:lnTo>
                        <a:pt x="15" y="43"/>
                      </a:lnTo>
                      <a:lnTo>
                        <a:pt x="21" y="45"/>
                      </a:lnTo>
                      <a:lnTo>
                        <a:pt x="25" y="45"/>
                      </a:lnTo>
                      <a:lnTo>
                        <a:pt x="30" y="45"/>
                      </a:lnTo>
                      <a:lnTo>
                        <a:pt x="36" y="43"/>
                      </a:lnTo>
                      <a:lnTo>
                        <a:pt x="40" y="42"/>
                      </a:lnTo>
                      <a:lnTo>
                        <a:pt x="44" y="38"/>
                      </a:lnTo>
                      <a:lnTo>
                        <a:pt x="47" y="34"/>
                      </a:lnTo>
                      <a:lnTo>
                        <a:pt x="49" y="28"/>
                      </a:lnTo>
                      <a:lnTo>
                        <a:pt x="51" y="25"/>
                      </a:lnTo>
                      <a:lnTo>
                        <a:pt x="51" y="19"/>
                      </a:lnTo>
                      <a:close/>
                    </a:path>
                  </a:pathLst>
                </a:custGeom>
                <a:solidFill>
                  <a:srgbClr val="FADCC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932" name="Freeform 796"/>
                <p:cNvSpPr>
                  <a:spLocks/>
                </p:cNvSpPr>
                <p:nvPr/>
              </p:nvSpPr>
              <p:spPr bwMode="auto">
                <a:xfrm>
                  <a:off x="1544" y="2028"/>
                  <a:ext cx="47" cy="41"/>
                </a:xfrm>
                <a:custGeom>
                  <a:avLst/>
                  <a:gdLst/>
                  <a:ahLst/>
                  <a:cxnLst>
                    <a:cxn ang="0">
                      <a:pos x="47" y="17"/>
                    </a:cxn>
                    <a:cxn ang="0">
                      <a:pos x="47" y="15"/>
                    </a:cxn>
                    <a:cxn ang="0">
                      <a:pos x="47" y="11"/>
                    </a:cxn>
                    <a:cxn ang="0">
                      <a:pos x="45" y="11"/>
                    </a:cxn>
                    <a:cxn ang="0">
                      <a:pos x="43" y="11"/>
                    </a:cxn>
                    <a:cxn ang="0">
                      <a:pos x="43" y="13"/>
                    </a:cxn>
                    <a:cxn ang="0">
                      <a:pos x="43" y="17"/>
                    </a:cxn>
                    <a:cxn ang="0">
                      <a:pos x="43" y="24"/>
                    </a:cxn>
                    <a:cxn ang="0">
                      <a:pos x="38" y="32"/>
                    </a:cxn>
                    <a:cxn ang="0">
                      <a:pos x="32" y="36"/>
                    </a:cxn>
                    <a:cxn ang="0">
                      <a:pos x="23" y="38"/>
                    </a:cxn>
                    <a:cxn ang="0">
                      <a:pos x="15" y="36"/>
                    </a:cxn>
                    <a:cxn ang="0">
                      <a:pos x="9" y="32"/>
                    </a:cxn>
                    <a:cxn ang="0">
                      <a:pos x="4" y="24"/>
                    </a:cxn>
                    <a:cxn ang="0">
                      <a:pos x="4" y="17"/>
                    </a:cxn>
                    <a:cxn ang="0">
                      <a:pos x="4" y="13"/>
                    </a:cxn>
                    <a:cxn ang="0">
                      <a:pos x="6" y="7"/>
                    </a:cxn>
                    <a:cxn ang="0">
                      <a:pos x="7" y="4"/>
                    </a:cxn>
                    <a:cxn ang="0">
                      <a:pos x="9" y="2"/>
                    </a:cxn>
                    <a:cxn ang="0">
                      <a:pos x="7" y="0"/>
                    </a:cxn>
                    <a:cxn ang="0">
                      <a:pos x="7" y="0"/>
                    </a:cxn>
                    <a:cxn ang="0">
                      <a:pos x="4" y="4"/>
                    </a:cxn>
                    <a:cxn ang="0">
                      <a:pos x="2" y="7"/>
                    </a:cxn>
                    <a:cxn ang="0">
                      <a:pos x="0" y="11"/>
                    </a:cxn>
                    <a:cxn ang="0">
                      <a:pos x="0" y="17"/>
                    </a:cxn>
                    <a:cxn ang="0">
                      <a:pos x="2" y="26"/>
                    </a:cxn>
                    <a:cxn ang="0">
                      <a:pos x="6" y="34"/>
                    </a:cxn>
                    <a:cxn ang="0">
                      <a:pos x="13" y="40"/>
                    </a:cxn>
                    <a:cxn ang="0">
                      <a:pos x="23" y="41"/>
                    </a:cxn>
                    <a:cxn ang="0">
                      <a:pos x="34" y="40"/>
                    </a:cxn>
                    <a:cxn ang="0">
                      <a:pos x="42" y="34"/>
                    </a:cxn>
                    <a:cxn ang="0">
                      <a:pos x="45" y="26"/>
                    </a:cxn>
                    <a:cxn ang="0">
                      <a:pos x="47" y="17"/>
                    </a:cxn>
                  </a:cxnLst>
                  <a:rect l="0" t="0" r="r" b="b"/>
                  <a:pathLst>
                    <a:path w="47" h="41">
                      <a:moveTo>
                        <a:pt x="47" y="17"/>
                      </a:moveTo>
                      <a:lnTo>
                        <a:pt x="47" y="15"/>
                      </a:lnTo>
                      <a:lnTo>
                        <a:pt x="47" y="11"/>
                      </a:lnTo>
                      <a:lnTo>
                        <a:pt x="45" y="11"/>
                      </a:lnTo>
                      <a:lnTo>
                        <a:pt x="43" y="11"/>
                      </a:lnTo>
                      <a:lnTo>
                        <a:pt x="43" y="13"/>
                      </a:lnTo>
                      <a:lnTo>
                        <a:pt x="43" y="17"/>
                      </a:lnTo>
                      <a:lnTo>
                        <a:pt x="43" y="24"/>
                      </a:lnTo>
                      <a:lnTo>
                        <a:pt x="38" y="32"/>
                      </a:lnTo>
                      <a:lnTo>
                        <a:pt x="32" y="36"/>
                      </a:lnTo>
                      <a:lnTo>
                        <a:pt x="23" y="38"/>
                      </a:lnTo>
                      <a:lnTo>
                        <a:pt x="15" y="36"/>
                      </a:lnTo>
                      <a:lnTo>
                        <a:pt x="9" y="32"/>
                      </a:lnTo>
                      <a:lnTo>
                        <a:pt x="4" y="24"/>
                      </a:lnTo>
                      <a:lnTo>
                        <a:pt x="4" y="17"/>
                      </a:lnTo>
                      <a:lnTo>
                        <a:pt x="4" y="13"/>
                      </a:lnTo>
                      <a:lnTo>
                        <a:pt x="6" y="7"/>
                      </a:lnTo>
                      <a:lnTo>
                        <a:pt x="7" y="4"/>
                      </a:lnTo>
                      <a:lnTo>
                        <a:pt x="9" y="2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4" y="4"/>
                      </a:lnTo>
                      <a:lnTo>
                        <a:pt x="2" y="7"/>
                      </a:lnTo>
                      <a:lnTo>
                        <a:pt x="0" y="11"/>
                      </a:lnTo>
                      <a:lnTo>
                        <a:pt x="0" y="17"/>
                      </a:lnTo>
                      <a:lnTo>
                        <a:pt x="2" y="26"/>
                      </a:lnTo>
                      <a:lnTo>
                        <a:pt x="6" y="34"/>
                      </a:lnTo>
                      <a:lnTo>
                        <a:pt x="13" y="40"/>
                      </a:lnTo>
                      <a:lnTo>
                        <a:pt x="23" y="41"/>
                      </a:lnTo>
                      <a:lnTo>
                        <a:pt x="34" y="40"/>
                      </a:lnTo>
                      <a:lnTo>
                        <a:pt x="42" y="34"/>
                      </a:lnTo>
                      <a:lnTo>
                        <a:pt x="45" y="26"/>
                      </a:lnTo>
                      <a:lnTo>
                        <a:pt x="47" y="17"/>
                      </a:lnTo>
                      <a:close/>
                    </a:path>
                  </a:pathLst>
                </a:custGeom>
                <a:solidFill>
                  <a:srgbClr val="FBDFC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933" name="Freeform 797"/>
                <p:cNvSpPr>
                  <a:spLocks/>
                </p:cNvSpPr>
                <p:nvPr/>
              </p:nvSpPr>
              <p:spPr bwMode="auto">
                <a:xfrm>
                  <a:off x="1546" y="2028"/>
                  <a:ext cx="43" cy="40"/>
                </a:xfrm>
                <a:custGeom>
                  <a:avLst/>
                  <a:gdLst/>
                  <a:ahLst/>
                  <a:cxnLst>
                    <a:cxn ang="0">
                      <a:pos x="43" y="17"/>
                    </a:cxn>
                    <a:cxn ang="0">
                      <a:pos x="43" y="13"/>
                    </a:cxn>
                    <a:cxn ang="0">
                      <a:pos x="43" y="11"/>
                    </a:cxn>
                    <a:cxn ang="0">
                      <a:pos x="41" y="11"/>
                    </a:cxn>
                    <a:cxn ang="0">
                      <a:pos x="40" y="11"/>
                    </a:cxn>
                    <a:cxn ang="0">
                      <a:pos x="40" y="13"/>
                    </a:cxn>
                    <a:cxn ang="0">
                      <a:pos x="40" y="17"/>
                    </a:cxn>
                    <a:cxn ang="0">
                      <a:pos x="40" y="24"/>
                    </a:cxn>
                    <a:cxn ang="0">
                      <a:pos x="36" y="30"/>
                    </a:cxn>
                    <a:cxn ang="0">
                      <a:pos x="28" y="34"/>
                    </a:cxn>
                    <a:cxn ang="0">
                      <a:pos x="21" y="36"/>
                    </a:cxn>
                    <a:cxn ang="0">
                      <a:pos x="15" y="34"/>
                    </a:cxn>
                    <a:cxn ang="0">
                      <a:pos x="7" y="30"/>
                    </a:cxn>
                    <a:cxn ang="0">
                      <a:pos x="4" y="24"/>
                    </a:cxn>
                    <a:cxn ang="0">
                      <a:pos x="4" y="17"/>
                    </a:cxn>
                    <a:cxn ang="0">
                      <a:pos x="4" y="13"/>
                    </a:cxn>
                    <a:cxn ang="0">
                      <a:pos x="5" y="7"/>
                    </a:cxn>
                    <a:cxn ang="0">
                      <a:pos x="7" y="5"/>
                    </a:cxn>
                    <a:cxn ang="0">
                      <a:pos x="9" y="2"/>
                    </a:cxn>
                    <a:cxn ang="0">
                      <a:pos x="7" y="2"/>
                    </a:cxn>
                    <a:cxn ang="0">
                      <a:pos x="5" y="0"/>
                    </a:cxn>
                    <a:cxn ang="0">
                      <a:pos x="4" y="4"/>
                    </a:cxn>
                    <a:cxn ang="0">
                      <a:pos x="2" y="7"/>
                    </a:cxn>
                    <a:cxn ang="0">
                      <a:pos x="0" y="11"/>
                    </a:cxn>
                    <a:cxn ang="0">
                      <a:pos x="0" y="17"/>
                    </a:cxn>
                    <a:cxn ang="0">
                      <a:pos x="0" y="26"/>
                    </a:cxn>
                    <a:cxn ang="0">
                      <a:pos x="5" y="32"/>
                    </a:cxn>
                    <a:cxn ang="0">
                      <a:pos x="13" y="38"/>
                    </a:cxn>
                    <a:cxn ang="0">
                      <a:pos x="21" y="40"/>
                    </a:cxn>
                    <a:cxn ang="0">
                      <a:pos x="30" y="38"/>
                    </a:cxn>
                    <a:cxn ang="0">
                      <a:pos x="38" y="32"/>
                    </a:cxn>
                    <a:cxn ang="0">
                      <a:pos x="41" y="26"/>
                    </a:cxn>
                    <a:cxn ang="0">
                      <a:pos x="43" y="17"/>
                    </a:cxn>
                  </a:cxnLst>
                  <a:rect l="0" t="0" r="r" b="b"/>
                  <a:pathLst>
                    <a:path w="43" h="40">
                      <a:moveTo>
                        <a:pt x="43" y="17"/>
                      </a:moveTo>
                      <a:lnTo>
                        <a:pt x="43" y="13"/>
                      </a:lnTo>
                      <a:lnTo>
                        <a:pt x="43" y="11"/>
                      </a:lnTo>
                      <a:lnTo>
                        <a:pt x="41" y="11"/>
                      </a:lnTo>
                      <a:lnTo>
                        <a:pt x="40" y="11"/>
                      </a:lnTo>
                      <a:lnTo>
                        <a:pt x="40" y="13"/>
                      </a:lnTo>
                      <a:lnTo>
                        <a:pt x="40" y="17"/>
                      </a:lnTo>
                      <a:lnTo>
                        <a:pt x="40" y="24"/>
                      </a:lnTo>
                      <a:lnTo>
                        <a:pt x="36" y="30"/>
                      </a:lnTo>
                      <a:lnTo>
                        <a:pt x="28" y="34"/>
                      </a:lnTo>
                      <a:lnTo>
                        <a:pt x="21" y="36"/>
                      </a:lnTo>
                      <a:lnTo>
                        <a:pt x="15" y="34"/>
                      </a:lnTo>
                      <a:lnTo>
                        <a:pt x="7" y="30"/>
                      </a:lnTo>
                      <a:lnTo>
                        <a:pt x="4" y="24"/>
                      </a:lnTo>
                      <a:lnTo>
                        <a:pt x="4" y="17"/>
                      </a:lnTo>
                      <a:lnTo>
                        <a:pt x="4" y="13"/>
                      </a:lnTo>
                      <a:lnTo>
                        <a:pt x="5" y="7"/>
                      </a:lnTo>
                      <a:lnTo>
                        <a:pt x="7" y="5"/>
                      </a:lnTo>
                      <a:lnTo>
                        <a:pt x="9" y="2"/>
                      </a:lnTo>
                      <a:lnTo>
                        <a:pt x="7" y="2"/>
                      </a:lnTo>
                      <a:lnTo>
                        <a:pt x="5" y="0"/>
                      </a:lnTo>
                      <a:lnTo>
                        <a:pt x="4" y="4"/>
                      </a:lnTo>
                      <a:lnTo>
                        <a:pt x="2" y="7"/>
                      </a:lnTo>
                      <a:lnTo>
                        <a:pt x="0" y="11"/>
                      </a:lnTo>
                      <a:lnTo>
                        <a:pt x="0" y="17"/>
                      </a:lnTo>
                      <a:lnTo>
                        <a:pt x="0" y="26"/>
                      </a:lnTo>
                      <a:lnTo>
                        <a:pt x="5" y="32"/>
                      </a:lnTo>
                      <a:lnTo>
                        <a:pt x="13" y="38"/>
                      </a:lnTo>
                      <a:lnTo>
                        <a:pt x="21" y="40"/>
                      </a:lnTo>
                      <a:lnTo>
                        <a:pt x="30" y="38"/>
                      </a:lnTo>
                      <a:lnTo>
                        <a:pt x="38" y="32"/>
                      </a:lnTo>
                      <a:lnTo>
                        <a:pt x="41" y="26"/>
                      </a:lnTo>
                      <a:lnTo>
                        <a:pt x="43" y="17"/>
                      </a:lnTo>
                      <a:close/>
                    </a:path>
                  </a:pathLst>
                </a:custGeom>
                <a:solidFill>
                  <a:srgbClr val="FCE2C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934" name="Freeform 798"/>
                <p:cNvSpPr>
                  <a:spLocks/>
                </p:cNvSpPr>
                <p:nvPr/>
              </p:nvSpPr>
              <p:spPr bwMode="auto">
                <a:xfrm>
                  <a:off x="1548" y="2030"/>
                  <a:ext cx="39" cy="36"/>
                </a:xfrm>
                <a:custGeom>
                  <a:avLst/>
                  <a:gdLst/>
                  <a:ahLst/>
                  <a:cxnLst>
                    <a:cxn ang="0">
                      <a:pos x="39" y="15"/>
                    </a:cxn>
                    <a:cxn ang="0">
                      <a:pos x="39" y="11"/>
                    </a:cxn>
                    <a:cxn ang="0">
                      <a:pos x="39" y="9"/>
                    </a:cxn>
                    <a:cxn ang="0">
                      <a:pos x="38" y="9"/>
                    </a:cxn>
                    <a:cxn ang="0">
                      <a:pos x="36" y="7"/>
                    </a:cxn>
                    <a:cxn ang="0">
                      <a:pos x="36" y="11"/>
                    </a:cxn>
                    <a:cxn ang="0">
                      <a:pos x="36" y="15"/>
                    </a:cxn>
                    <a:cxn ang="0">
                      <a:pos x="36" y="21"/>
                    </a:cxn>
                    <a:cxn ang="0">
                      <a:pos x="32" y="26"/>
                    </a:cxn>
                    <a:cxn ang="0">
                      <a:pos x="26" y="30"/>
                    </a:cxn>
                    <a:cxn ang="0">
                      <a:pos x="19" y="32"/>
                    </a:cxn>
                    <a:cxn ang="0">
                      <a:pos x="13" y="30"/>
                    </a:cxn>
                    <a:cxn ang="0">
                      <a:pos x="7" y="26"/>
                    </a:cxn>
                    <a:cxn ang="0">
                      <a:pos x="3" y="21"/>
                    </a:cxn>
                    <a:cxn ang="0">
                      <a:pos x="3" y="15"/>
                    </a:cxn>
                    <a:cxn ang="0">
                      <a:pos x="3" y="11"/>
                    </a:cxn>
                    <a:cxn ang="0">
                      <a:pos x="5" y="7"/>
                    </a:cxn>
                    <a:cxn ang="0">
                      <a:pos x="7" y="3"/>
                    </a:cxn>
                    <a:cxn ang="0">
                      <a:pos x="11" y="0"/>
                    </a:cxn>
                    <a:cxn ang="0">
                      <a:pos x="9" y="0"/>
                    </a:cxn>
                    <a:cxn ang="0">
                      <a:pos x="5" y="0"/>
                    </a:cxn>
                    <a:cxn ang="0">
                      <a:pos x="3" y="2"/>
                    </a:cxn>
                    <a:cxn ang="0">
                      <a:pos x="2" y="5"/>
                    </a:cxn>
                    <a:cxn ang="0">
                      <a:pos x="0" y="11"/>
                    </a:cxn>
                    <a:cxn ang="0">
                      <a:pos x="0" y="15"/>
                    </a:cxn>
                    <a:cxn ang="0">
                      <a:pos x="0" y="22"/>
                    </a:cxn>
                    <a:cxn ang="0">
                      <a:pos x="5" y="30"/>
                    </a:cxn>
                    <a:cxn ang="0">
                      <a:pos x="11" y="34"/>
                    </a:cxn>
                    <a:cxn ang="0">
                      <a:pos x="19" y="36"/>
                    </a:cxn>
                    <a:cxn ang="0">
                      <a:pos x="28" y="34"/>
                    </a:cxn>
                    <a:cxn ang="0">
                      <a:pos x="34" y="30"/>
                    </a:cxn>
                    <a:cxn ang="0">
                      <a:pos x="39" y="22"/>
                    </a:cxn>
                    <a:cxn ang="0">
                      <a:pos x="39" y="15"/>
                    </a:cxn>
                  </a:cxnLst>
                  <a:rect l="0" t="0" r="r" b="b"/>
                  <a:pathLst>
                    <a:path w="39" h="36">
                      <a:moveTo>
                        <a:pt x="39" y="15"/>
                      </a:moveTo>
                      <a:lnTo>
                        <a:pt x="39" y="11"/>
                      </a:lnTo>
                      <a:lnTo>
                        <a:pt x="39" y="9"/>
                      </a:lnTo>
                      <a:lnTo>
                        <a:pt x="38" y="9"/>
                      </a:lnTo>
                      <a:lnTo>
                        <a:pt x="36" y="7"/>
                      </a:lnTo>
                      <a:lnTo>
                        <a:pt x="36" y="11"/>
                      </a:lnTo>
                      <a:lnTo>
                        <a:pt x="36" y="15"/>
                      </a:lnTo>
                      <a:lnTo>
                        <a:pt x="36" y="21"/>
                      </a:lnTo>
                      <a:lnTo>
                        <a:pt x="32" y="26"/>
                      </a:lnTo>
                      <a:lnTo>
                        <a:pt x="26" y="30"/>
                      </a:lnTo>
                      <a:lnTo>
                        <a:pt x="19" y="32"/>
                      </a:lnTo>
                      <a:lnTo>
                        <a:pt x="13" y="30"/>
                      </a:lnTo>
                      <a:lnTo>
                        <a:pt x="7" y="26"/>
                      </a:lnTo>
                      <a:lnTo>
                        <a:pt x="3" y="21"/>
                      </a:lnTo>
                      <a:lnTo>
                        <a:pt x="3" y="15"/>
                      </a:lnTo>
                      <a:lnTo>
                        <a:pt x="3" y="11"/>
                      </a:lnTo>
                      <a:lnTo>
                        <a:pt x="5" y="7"/>
                      </a:lnTo>
                      <a:lnTo>
                        <a:pt x="7" y="3"/>
                      </a:lnTo>
                      <a:lnTo>
                        <a:pt x="11" y="0"/>
                      </a:lnTo>
                      <a:lnTo>
                        <a:pt x="9" y="0"/>
                      </a:lnTo>
                      <a:lnTo>
                        <a:pt x="5" y="0"/>
                      </a:lnTo>
                      <a:lnTo>
                        <a:pt x="3" y="2"/>
                      </a:lnTo>
                      <a:lnTo>
                        <a:pt x="2" y="5"/>
                      </a:lnTo>
                      <a:lnTo>
                        <a:pt x="0" y="11"/>
                      </a:lnTo>
                      <a:lnTo>
                        <a:pt x="0" y="15"/>
                      </a:lnTo>
                      <a:lnTo>
                        <a:pt x="0" y="22"/>
                      </a:lnTo>
                      <a:lnTo>
                        <a:pt x="5" y="30"/>
                      </a:lnTo>
                      <a:lnTo>
                        <a:pt x="11" y="34"/>
                      </a:lnTo>
                      <a:lnTo>
                        <a:pt x="19" y="36"/>
                      </a:lnTo>
                      <a:lnTo>
                        <a:pt x="28" y="34"/>
                      </a:lnTo>
                      <a:lnTo>
                        <a:pt x="34" y="30"/>
                      </a:lnTo>
                      <a:lnTo>
                        <a:pt x="39" y="22"/>
                      </a:lnTo>
                      <a:lnTo>
                        <a:pt x="39" y="15"/>
                      </a:lnTo>
                      <a:close/>
                    </a:path>
                  </a:pathLst>
                </a:custGeom>
                <a:solidFill>
                  <a:srgbClr val="FCE4D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935" name="Freeform 799"/>
                <p:cNvSpPr>
                  <a:spLocks/>
                </p:cNvSpPr>
                <p:nvPr/>
              </p:nvSpPr>
              <p:spPr bwMode="auto">
                <a:xfrm>
                  <a:off x="1550" y="2030"/>
                  <a:ext cx="36" cy="34"/>
                </a:xfrm>
                <a:custGeom>
                  <a:avLst/>
                  <a:gdLst/>
                  <a:ahLst/>
                  <a:cxnLst>
                    <a:cxn ang="0">
                      <a:pos x="36" y="15"/>
                    </a:cxn>
                    <a:cxn ang="0">
                      <a:pos x="36" y="11"/>
                    </a:cxn>
                    <a:cxn ang="0">
                      <a:pos x="36" y="9"/>
                    </a:cxn>
                    <a:cxn ang="0">
                      <a:pos x="34" y="7"/>
                    </a:cxn>
                    <a:cxn ang="0">
                      <a:pos x="30" y="7"/>
                    </a:cxn>
                    <a:cxn ang="0">
                      <a:pos x="32" y="11"/>
                    </a:cxn>
                    <a:cxn ang="0">
                      <a:pos x="32" y="15"/>
                    </a:cxn>
                    <a:cxn ang="0">
                      <a:pos x="32" y="21"/>
                    </a:cxn>
                    <a:cxn ang="0">
                      <a:pos x="28" y="26"/>
                    </a:cxn>
                    <a:cxn ang="0">
                      <a:pos x="24" y="28"/>
                    </a:cxn>
                    <a:cxn ang="0">
                      <a:pos x="17" y="30"/>
                    </a:cxn>
                    <a:cxn ang="0">
                      <a:pos x="11" y="28"/>
                    </a:cxn>
                    <a:cxn ang="0">
                      <a:pos x="7" y="26"/>
                    </a:cxn>
                    <a:cxn ang="0">
                      <a:pos x="3" y="21"/>
                    </a:cxn>
                    <a:cxn ang="0">
                      <a:pos x="3" y="15"/>
                    </a:cxn>
                    <a:cxn ang="0">
                      <a:pos x="3" y="11"/>
                    </a:cxn>
                    <a:cxn ang="0">
                      <a:pos x="5" y="7"/>
                    </a:cxn>
                    <a:cxn ang="0">
                      <a:pos x="7" y="3"/>
                    </a:cxn>
                    <a:cxn ang="0">
                      <a:pos x="11" y="2"/>
                    </a:cxn>
                    <a:cxn ang="0">
                      <a:pos x="9" y="0"/>
                    </a:cxn>
                    <a:cxn ang="0">
                      <a:pos x="5" y="0"/>
                    </a:cxn>
                    <a:cxn ang="0">
                      <a:pos x="3" y="3"/>
                    </a:cxn>
                    <a:cxn ang="0">
                      <a:pos x="1" y="5"/>
                    </a:cxn>
                    <a:cxn ang="0">
                      <a:pos x="0" y="11"/>
                    </a:cxn>
                    <a:cxn ang="0">
                      <a:pos x="0" y="15"/>
                    </a:cxn>
                    <a:cxn ang="0">
                      <a:pos x="0" y="22"/>
                    </a:cxn>
                    <a:cxn ang="0">
                      <a:pos x="3" y="28"/>
                    </a:cxn>
                    <a:cxn ang="0">
                      <a:pos x="11" y="32"/>
                    </a:cxn>
                    <a:cxn ang="0">
                      <a:pos x="17" y="34"/>
                    </a:cxn>
                    <a:cxn ang="0">
                      <a:pos x="24" y="32"/>
                    </a:cxn>
                    <a:cxn ang="0">
                      <a:pos x="32" y="28"/>
                    </a:cxn>
                    <a:cxn ang="0">
                      <a:pos x="36" y="22"/>
                    </a:cxn>
                    <a:cxn ang="0">
                      <a:pos x="36" y="15"/>
                    </a:cxn>
                  </a:cxnLst>
                  <a:rect l="0" t="0" r="r" b="b"/>
                  <a:pathLst>
                    <a:path w="36" h="34">
                      <a:moveTo>
                        <a:pt x="36" y="15"/>
                      </a:moveTo>
                      <a:lnTo>
                        <a:pt x="36" y="11"/>
                      </a:lnTo>
                      <a:lnTo>
                        <a:pt x="36" y="9"/>
                      </a:lnTo>
                      <a:lnTo>
                        <a:pt x="34" y="7"/>
                      </a:lnTo>
                      <a:lnTo>
                        <a:pt x="30" y="7"/>
                      </a:lnTo>
                      <a:lnTo>
                        <a:pt x="32" y="11"/>
                      </a:lnTo>
                      <a:lnTo>
                        <a:pt x="32" y="15"/>
                      </a:lnTo>
                      <a:lnTo>
                        <a:pt x="32" y="21"/>
                      </a:lnTo>
                      <a:lnTo>
                        <a:pt x="28" y="26"/>
                      </a:lnTo>
                      <a:lnTo>
                        <a:pt x="24" y="28"/>
                      </a:lnTo>
                      <a:lnTo>
                        <a:pt x="17" y="30"/>
                      </a:lnTo>
                      <a:lnTo>
                        <a:pt x="11" y="28"/>
                      </a:lnTo>
                      <a:lnTo>
                        <a:pt x="7" y="26"/>
                      </a:lnTo>
                      <a:lnTo>
                        <a:pt x="3" y="21"/>
                      </a:lnTo>
                      <a:lnTo>
                        <a:pt x="3" y="15"/>
                      </a:lnTo>
                      <a:lnTo>
                        <a:pt x="3" y="11"/>
                      </a:lnTo>
                      <a:lnTo>
                        <a:pt x="5" y="7"/>
                      </a:lnTo>
                      <a:lnTo>
                        <a:pt x="7" y="3"/>
                      </a:lnTo>
                      <a:lnTo>
                        <a:pt x="11" y="2"/>
                      </a:lnTo>
                      <a:lnTo>
                        <a:pt x="9" y="0"/>
                      </a:lnTo>
                      <a:lnTo>
                        <a:pt x="5" y="0"/>
                      </a:lnTo>
                      <a:lnTo>
                        <a:pt x="3" y="3"/>
                      </a:lnTo>
                      <a:lnTo>
                        <a:pt x="1" y="5"/>
                      </a:lnTo>
                      <a:lnTo>
                        <a:pt x="0" y="11"/>
                      </a:lnTo>
                      <a:lnTo>
                        <a:pt x="0" y="15"/>
                      </a:lnTo>
                      <a:lnTo>
                        <a:pt x="0" y="22"/>
                      </a:lnTo>
                      <a:lnTo>
                        <a:pt x="3" y="28"/>
                      </a:lnTo>
                      <a:lnTo>
                        <a:pt x="11" y="32"/>
                      </a:lnTo>
                      <a:lnTo>
                        <a:pt x="17" y="34"/>
                      </a:lnTo>
                      <a:lnTo>
                        <a:pt x="24" y="32"/>
                      </a:lnTo>
                      <a:lnTo>
                        <a:pt x="32" y="28"/>
                      </a:lnTo>
                      <a:lnTo>
                        <a:pt x="36" y="22"/>
                      </a:lnTo>
                      <a:lnTo>
                        <a:pt x="36" y="15"/>
                      </a:lnTo>
                      <a:close/>
                    </a:path>
                  </a:pathLst>
                </a:custGeom>
                <a:solidFill>
                  <a:srgbClr val="FDE7D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936" name="Freeform 800"/>
                <p:cNvSpPr>
                  <a:spLocks/>
                </p:cNvSpPr>
                <p:nvPr/>
              </p:nvSpPr>
              <p:spPr bwMode="auto">
                <a:xfrm>
                  <a:off x="1551" y="2030"/>
                  <a:ext cx="33" cy="32"/>
                </a:xfrm>
                <a:custGeom>
                  <a:avLst/>
                  <a:gdLst/>
                  <a:ahLst/>
                  <a:cxnLst>
                    <a:cxn ang="0">
                      <a:pos x="33" y="15"/>
                    </a:cxn>
                    <a:cxn ang="0">
                      <a:pos x="33" y="11"/>
                    </a:cxn>
                    <a:cxn ang="0">
                      <a:pos x="33" y="7"/>
                    </a:cxn>
                    <a:cxn ang="0">
                      <a:pos x="29" y="7"/>
                    </a:cxn>
                    <a:cxn ang="0">
                      <a:pos x="27" y="7"/>
                    </a:cxn>
                    <a:cxn ang="0">
                      <a:pos x="29" y="11"/>
                    </a:cxn>
                    <a:cxn ang="0">
                      <a:pos x="29" y="15"/>
                    </a:cxn>
                    <a:cxn ang="0">
                      <a:pos x="29" y="21"/>
                    </a:cxn>
                    <a:cxn ang="0">
                      <a:pos x="25" y="24"/>
                    </a:cxn>
                    <a:cxn ang="0">
                      <a:pos x="21" y="26"/>
                    </a:cxn>
                    <a:cxn ang="0">
                      <a:pos x="16" y="28"/>
                    </a:cxn>
                    <a:cxn ang="0">
                      <a:pos x="12" y="26"/>
                    </a:cxn>
                    <a:cxn ang="0">
                      <a:pos x="8" y="24"/>
                    </a:cxn>
                    <a:cxn ang="0">
                      <a:pos x="4" y="21"/>
                    </a:cxn>
                    <a:cxn ang="0">
                      <a:pos x="4" y="15"/>
                    </a:cxn>
                    <a:cxn ang="0">
                      <a:pos x="4" y="11"/>
                    </a:cxn>
                    <a:cxn ang="0">
                      <a:pos x="6" y="7"/>
                    </a:cxn>
                    <a:cxn ang="0">
                      <a:pos x="8" y="3"/>
                    </a:cxn>
                    <a:cxn ang="0">
                      <a:pos x="12" y="2"/>
                    </a:cxn>
                    <a:cxn ang="0">
                      <a:pos x="10" y="2"/>
                    </a:cxn>
                    <a:cxn ang="0">
                      <a:pos x="8" y="0"/>
                    </a:cxn>
                    <a:cxn ang="0">
                      <a:pos x="4" y="3"/>
                    </a:cxn>
                    <a:cxn ang="0">
                      <a:pos x="2" y="7"/>
                    </a:cxn>
                    <a:cxn ang="0">
                      <a:pos x="0" y="11"/>
                    </a:cxn>
                    <a:cxn ang="0">
                      <a:pos x="0" y="15"/>
                    </a:cxn>
                    <a:cxn ang="0">
                      <a:pos x="0" y="21"/>
                    </a:cxn>
                    <a:cxn ang="0">
                      <a:pos x="4" y="26"/>
                    </a:cxn>
                    <a:cxn ang="0">
                      <a:pos x="10" y="30"/>
                    </a:cxn>
                    <a:cxn ang="0">
                      <a:pos x="16" y="32"/>
                    </a:cxn>
                    <a:cxn ang="0">
                      <a:pos x="23" y="30"/>
                    </a:cxn>
                    <a:cxn ang="0">
                      <a:pos x="29" y="26"/>
                    </a:cxn>
                    <a:cxn ang="0">
                      <a:pos x="33" y="21"/>
                    </a:cxn>
                    <a:cxn ang="0">
                      <a:pos x="33" y="15"/>
                    </a:cxn>
                  </a:cxnLst>
                  <a:rect l="0" t="0" r="r" b="b"/>
                  <a:pathLst>
                    <a:path w="33" h="32">
                      <a:moveTo>
                        <a:pt x="33" y="15"/>
                      </a:moveTo>
                      <a:lnTo>
                        <a:pt x="33" y="11"/>
                      </a:lnTo>
                      <a:lnTo>
                        <a:pt x="33" y="7"/>
                      </a:lnTo>
                      <a:lnTo>
                        <a:pt x="29" y="7"/>
                      </a:lnTo>
                      <a:lnTo>
                        <a:pt x="27" y="7"/>
                      </a:lnTo>
                      <a:lnTo>
                        <a:pt x="29" y="11"/>
                      </a:lnTo>
                      <a:lnTo>
                        <a:pt x="29" y="15"/>
                      </a:lnTo>
                      <a:lnTo>
                        <a:pt x="29" y="21"/>
                      </a:lnTo>
                      <a:lnTo>
                        <a:pt x="25" y="24"/>
                      </a:lnTo>
                      <a:lnTo>
                        <a:pt x="21" y="26"/>
                      </a:lnTo>
                      <a:lnTo>
                        <a:pt x="16" y="28"/>
                      </a:lnTo>
                      <a:lnTo>
                        <a:pt x="12" y="26"/>
                      </a:lnTo>
                      <a:lnTo>
                        <a:pt x="8" y="24"/>
                      </a:lnTo>
                      <a:lnTo>
                        <a:pt x="4" y="21"/>
                      </a:lnTo>
                      <a:lnTo>
                        <a:pt x="4" y="15"/>
                      </a:lnTo>
                      <a:lnTo>
                        <a:pt x="4" y="11"/>
                      </a:lnTo>
                      <a:lnTo>
                        <a:pt x="6" y="7"/>
                      </a:lnTo>
                      <a:lnTo>
                        <a:pt x="8" y="3"/>
                      </a:lnTo>
                      <a:lnTo>
                        <a:pt x="12" y="2"/>
                      </a:lnTo>
                      <a:lnTo>
                        <a:pt x="10" y="2"/>
                      </a:lnTo>
                      <a:lnTo>
                        <a:pt x="8" y="0"/>
                      </a:lnTo>
                      <a:lnTo>
                        <a:pt x="4" y="3"/>
                      </a:lnTo>
                      <a:lnTo>
                        <a:pt x="2" y="7"/>
                      </a:lnTo>
                      <a:lnTo>
                        <a:pt x="0" y="11"/>
                      </a:lnTo>
                      <a:lnTo>
                        <a:pt x="0" y="15"/>
                      </a:lnTo>
                      <a:lnTo>
                        <a:pt x="0" y="21"/>
                      </a:lnTo>
                      <a:lnTo>
                        <a:pt x="4" y="26"/>
                      </a:lnTo>
                      <a:lnTo>
                        <a:pt x="10" y="30"/>
                      </a:lnTo>
                      <a:lnTo>
                        <a:pt x="16" y="32"/>
                      </a:lnTo>
                      <a:lnTo>
                        <a:pt x="23" y="30"/>
                      </a:lnTo>
                      <a:lnTo>
                        <a:pt x="29" y="26"/>
                      </a:lnTo>
                      <a:lnTo>
                        <a:pt x="33" y="21"/>
                      </a:lnTo>
                      <a:lnTo>
                        <a:pt x="33" y="15"/>
                      </a:lnTo>
                      <a:close/>
                    </a:path>
                  </a:pathLst>
                </a:custGeom>
                <a:solidFill>
                  <a:srgbClr val="FDE9D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937" name="Freeform 801"/>
                <p:cNvSpPr>
                  <a:spLocks/>
                </p:cNvSpPr>
                <p:nvPr/>
              </p:nvSpPr>
              <p:spPr bwMode="auto">
                <a:xfrm>
                  <a:off x="1553" y="2032"/>
                  <a:ext cx="29" cy="28"/>
                </a:xfrm>
                <a:custGeom>
                  <a:avLst/>
                  <a:gdLst/>
                  <a:ahLst/>
                  <a:cxnLst>
                    <a:cxn ang="0">
                      <a:pos x="29" y="13"/>
                    </a:cxn>
                    <a:cxn ang="0">
                      <a:pos x="29" y="9"/>
                    </a:cxn>
                    <a:cxn ang="0">
                      <a:pos x="27" y="5"/>
                    </a:cxn>
                    <a:cxn ang="0">
                      <a:pos x="25" y="5"/>
                    </a:cxn>
                    <a:cxn ang="0">
                      <a:pos x="21" y="3"/>
                    </a:cxn>
                    <a:cxn ang="0">
                      <a:pos x="25" y="7"/>
                    </a:cxn>
                    <a:cxn ang="0">
                      <a:pos x="25" y="13"/>
                    </a:cxn>
                    <a:cxn ang="0">
                      <a:pos x="25" y="17"/>
                    </a:cxn>
                    <a:cxn ang="0">
                      <a:pos x="23" y="20"/>
                    </a:cxn>
                    <a:cxn ang="0">
                      <a:pos x="19" y="22"/>
                    </a:cxn>
                    <a:cxn ang="0">
                      <a:pos x="14" y="24"/>
                    </a:cxn>
                    <a:cxn ang="0">
                      <a:pos x="10" y="22"/>
                    </a:cxn>
                    <a:cxn ang="0">
                      <a:pos x="6" y="20"/>
                    </a:cxn>
                    <a:cxn ang="0">
                      <a:pos x="4" y="17"/>
                    </a:cxn>
                    <a:cxn ang="0">
                      <a:pos x="4" y="13"/>
                    </a:cxn>
                    <a:cxn ang="0">
                      <a:pos x="4" y="9"/>
                    </a:cxn>
                    <a:cxn ang="0">
                      <a:pos x="6" y="5"/>
                    </a:cxn>
                    <a:cxn ang="0">
                      <a:pos x="10" y="3"/>
                    </a:cxn>
                    <a:cxn ang="0">
                      <a:pos x="14" y="1"/>
                    </a:cxn>
                    <a:cxn ang="0">
                      <a:pos x="10" y="1"/>
                    </a:cxn>
                    <a:cxn ang="0">
                      <a:pos x="8" y="0"/>
                    </a:cxn>
                    <a:cxn ang="0">
                      <a:pos x="4" y="1"/>
                    </a:cxn>
                    <a:cxn ang="0">
                      <a:pos x="2" y="5"/>
                    </a:cxn>
                    <a:cxn ang="0">
                      <a:pos x="0" y="9"/>
                    </a:cxn>
                    <a:cxn ang="0">
                      <a:pos x="0" y="13"/>
                    </a:cxn>
                    <a:cxn ang="0">
                      <a:pos x="0" y="19"/>
                    </a:cxn>
                    <a:cxn ang="0">
                      <a:pos x="4" y="24"/>
                    </a:cxn>
                    <a:cxn ang="0">
                      <a:pos x="8" y="26"/>
                    </a:cxn>
                    <a:cxn ang="0">
                      <a:pos x="14" y="28"/>
                    </a:cxn>
                    <a:cxn ang="0">
                      <a:pos x="21" y="26"/>
                    </a:cxn>
                    <a:cxn ang="0">
                      <a:pos x="25" y="24"/>
                    </a:cxn>
                    <a:cxn ang="0">
                      <a:pos x="29" y="19"/>
                    </a:cxn>
                    <a:cxn ang="0">
                      <a:pos x="29" y="13"/>
                    </a:cxn>
                  </a:cxnLst>
                  <a:rect l="0" t="0" r="r" b="b"/>
                  <a:pathLst>
                    <a:path w="29" h="28">
                      <a:moveTo>
                        <a:pt x="29" y="13"/>
                      </a:moveTo>
                      <a:lnTo>
                        <a:pt x="29" y="9"/>
                      </a:lnTo>
                      <a:lnTo>
                        <a:pt x="27" y="5"/>
                      </a:lnTo>
                      <a:lnTo>
                        <a:pt x="25" y="5"/>
                      </a:lnTo>
                      <a:lnTo>
                        <a:pt x="21" y="3"/>
                      </a:lnTo>
                      <a:lnTo>
                        <a:pt x="25" y="7"/>
                      </a:lnTo>
                      <a:lnTo>
                        <a:pt x="25" y="13"/>
                      </a:lnTo>
                      <a:lnTo>
                        <a:pt x="25" y="17"/>
                      </a:lnTo>
                      <a:lnTo>
                        <a:pt x="23" y="20"/>
                      </a:lnTo>
                      <a:lnTo>
                        <a:pt x="19" y="22"/>
                      </a:lnTo>
                      <a:lnTo>
                        <a:pt x="14" y="24"/>
                      </a:lnTo>
                      <a:lnTo>
                        <a:pt x="10" y="22"/>
                      </a:lnTo>
                      <a:lnTo>
                        <a:pt x="6" y="20"/>
                      </a:lnTo>
                      <a:lnTo>
                        <a:pt x="4" y="17"/>
                      </a:lnTo>
                      <a:lnTo>
                        <a:pt x="4" y="13"/>
                      </a:lnTo>
                      <a:lnTo>
                        <a:pt x="4" y="9"/>
                      </a:lnTo>
                      <a:lnTo>
                        <a:pt x="6" y="5"/>
                      </a:lnTo>
                      <a:lnTo>
                        <a:pt x="10" y="3"/>
                      </a:lnTo>
                      <a:lnTo>
                        <a:pt x="14" y="1"/>
                      </a:lnTo>
                      <a:lnTo>
                        <a:pt x="10" y="1"/>
                      </a:lnTo>
                      <a:lnTo>
                        <a:pt x="8" y="0"/>
                      </a:lnTo>
                      <a:lnTo>
                        <a:pt x="4" y="1"/>
                      </a:lnTo>
                      <a:lnTo>
                        <a:pt x="2" y="5"/>
                      </a:lnTo>
                      <a:lnTo>
                        <a:pt x="0" y="9"/>
                      </a:lnTo>
                      <a:lnTo>
                        <a:pt x="0" y="13"/>
                      </a:lnTo>
                      <a:lnTo>
                        <a:pt x="0" y="19"/>
                      </a:lnTo>
                      <a:lnTo>
                        <a:pt x="4" y="24"/>
                      </a:lnTo>
                      <a:lnTo>
                        <a:pt x="8" y="26"/>
                      </a:lnTo>
                      <a:lnTo>
                        <a:pt x="14" y="28"/>
                      </a:lnTo>
                      <a:lnTo>
                        <a:pt x="21" y="26"/>
                      </a:lnTo>
                      <a:lnTo>
                        <a:pt x="25" y="24"/>
                      </a:lnTo>
                      <a:lnTo>
                        <a:pt x="29" y="19"/>
                      </a:lnTo>
                      <a:lnTo>
                        <a:pt x="29" y="13"/>
                      </a:lnTo>
                      <a:close/>
                    </a:path>
                  </a:pathLst>
                </a:custGeom>
                <a:solidFill>
                  <a:srgbClr val="FDEBD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938" name="Freeform 802"/>
                <p:cNvSpPr>
                  <a:spLocks noEditPoints="1"/>
                </p:cNvSpPr>
                <p:nvPr/>
              </p:nvSpPr>
              <p:spPr bwMode="auto">
                <a:xfrm>
                  <a:off x="1555" y="2032"/>
                  <a:ext cx="25" cy="26"/>
                </a:xfrm>
                <a:custGeom>
                  <a:avLst/>
                  <a:gdLst/>
                  <a:ahLst/>
                  <a:cxnLst>
                    <a:cxn ang="0">
                      <a:pos x="25" y="13"/>
                    </a:cxn>
                    <a:cxn ang="0">
                      <a:pos x="25" y="9"/>
                    </a:cxn>
                    <a:cxn ang="0">
                      <a:pos x="23" y="5"/>
                    </a:cxn>
                    <a:cxn ang="0">
                      <a:pos x="15" y="3"/>
                    </a:cxn>
                    <a:cxn ang="0">
                      <a:pos x="8" y="0"/>
                    </a:cxn>
                    <a:cxn ang="0">
                      <a:pos x="4" y="1"/>
                    </a:cxn>
                    <a:cxn ang="0">
                      <a:pos x="2" y="5"/>
                    </a:cxn>
                    <a:cxn ang="0">
                      <a:pos x="0" y="9"/>
                    </a:cxn>
                    <a:cxn ang="0">
                      <a:pos x="0" y="13"/>
                    </a:cxn>
                    <a:cxn ang="0">
                      <a:pos x="0" y="19"/>
                    </a:cxn>
                    <a:cxn ang="0">
                      <a:pos x="4" y="22"/>
                    </a:cxn>
                    <a:cxn ang="0">
                      <a:pos x="8" y="24"/>
                    </a:cxn>
                    <a:cxn ang="0">
                      <a:pos x="12" y="26"/>
                    </a:cxn>
                    <a:cxn ang="0">
                      <a:pos x="17" y="24"/>
                    </a:cxn>
                    <a:cxn ang="0">
                      <a:pos x="21" y="22"/>
                    </a:cxn>
                    <a:cxn ang="0">
                      <a:pos x="25" y="19"/>
                    </a:cxn>
                    <a:cxn ang="0">
                      <a:pos x="25" y="13"/>
                    </a:cxn>
                    <a:cxn ang="0">
                      <a:pos x="21" y="13"/>
                    </a:cxn>
                    <a:cxn ang="0">
                      <a:pos x="21" y="17"/>
                    </a:cxn>
                    <a:cxn ang="0">
                      <a:pos x="19" y="20"/>
                    </a:cxn>
                    <a:cxn ang="0">
                      <a:pos x="15" y="22"/>
                    </a:cxn>
                    <a:cxn ang="0">
                      <a:pos x="12" y="22"/>
                    </a:cxn>
                    <a:cxn ang="0">
                      <a:pos x="10" y="22"/>
                    </a:cxn>
                    <a:cxn ang="0">
                      <a:pos x="6" y="20"/>
                    </a:cxn>
                    <a:cxn ang="0">
                      <a:pos x="4" y="17"/>
                    </a:cxn>
                    <a:cxn ang="0">
                      <a:pos x="2" y="13"/>
                    </a:cxn>
                    <a:cxn ang="0">
                      <a:pos x="4" y="9"/>
                    </a:cxn>
                    <a:cxn ang="0">
                      <a:pos x="6" y="5"/>
                    </a:cxn>
                    <a:cxn ang="0">
                      <a:pos x="10" y="3"/>
                    </a:cxn>
                    <a:cxn ang="0">
                      <a:pos x="12" y="3"/>
                    </a:cxn>
                    <a:cxn ang="0">
                      <a:pos x="15" y="3"/>
                    </a:cxn>
                    <a:cxn ang="0">
                      <a:pos x="19" y="5"/>
                    </a:cxn>
                    <a:cxn ang="0">
                      <a:pos x="21" y="9"/>
                    </a:cxn>
                    <a:cxn ang="0">
                      <a:pos x="21" y="13"/>
                    </a:cxn>
                  </a:cxnLst>
                  <a:rect l="0" t="0" r="r" b="b"/>
                  <a:pathLst>
                    <a:path w="25" h="26">
                      <a:moveTo>
                        <a:pt x="25" y="13"/>
                      </a:moveTo>
                      <a:lnTo>
                        <a:pt x="25" y="9"/>
                      </a:lnTo>
                      <a:lnTo>
                        <a:pt x="23" y="5"/>
                      </a:lnTo>
                      <a:lnTo>
                        <a:pt x="15" y="3"/>
                      </a:lnTo>
                      <a:lnTo>
                        <a:pt x="8" y="0"/>
                      </a:lnTo>
                      <a:lnTo>
                        <a:pt x="4" y="1"/>
                      </a:lnTo>
                      <a:lnTo>
                        <a:pt x="2" y="5"/>
                      </a:lnTo>
                      <a:lnTo>
                        <a:pt x="0" y="9"/>
                      </a:lnTo>
                      <a:lnTo>
                        <a:pt x="0" y="13"/>
                      </a:lnTo>
                      <a:lnTo>
                        <a:pt x="0" y="19"/>
                      </a:lnTo>
                      <a:lnTo>
                        <a:pt x="4" y="22"/>
                      </a:lnTo>
                      <a:lnTo>
                        <a:pt x="8" y="24"/>
                      </a:lnTo>
                      <a:lnTo>
                        <a:pt x="12" y="26"/>
                      </a:lnTo>
                      <a:lnTo>
                        <a:pt x="17" y="24"/>
                      </a:lnTo>
                      <a:lnTo>
                        <a:pt x="21" y="22"/>
                      </a:lnTo>
                      <a:lnTo>
                        <a:pt x="25" y="19"/>
                      </a:lnTo>
                      <a:lnTo>
                        <a:pt x="25" y="13"/>
                      </a:lnTo>
                      <a:close/>
                      <a:moveTo>
                        <a:pt x="21" y="13"/>
                      </a:moveTo>
                      <a:lnTo>
                        <a:pt x="21" y="17"/>
                      </a:lnTo>
                      <a:lnTo>
                        <a:pt x="19" y="20"/>
                      </a:lnTo>
                      <a:lnTo>
                        <a:pt x="15" y="22"/>
                      </a:lnTo>
                      <a:lnTo>
                        <a:pt x="12" y="22"/>
                      </a:lnTo>
                      <a:lnTo>
                        <a:pt x="10" y="22"/>
                      </a:lnTo>
                      <a:lnTo>
                        <a:pt x="6" y="20"/>
                      </a:lnTo>
                      <a:lnTo>
                        <a:pt x="4" y="17"/>
                      </a:lnTo>
                      <a:lnTo>
                        <a:pt x="2" y="13"/>
                      </a:lnTo>
                      <a:lnTo>
                        <a:pt x="4" y="9"/>
                      </a:lnTo>
                      <a:lnTo>
                        <a:pt x="6" y="5"/>
                      </a:lnTo>
                      <a:lnTo>
                        <a:pt x="10" y="3"/>
                      </a:lnTo>
                      <a:lnTo>
                        <a:pt x="12" y="3"/>
                      </a:lnTo>
                      <a:lnTo>
                        <a:pt x="15" y="3"/>
                      </a:lnTo>
                      <a:lnTo>
                        <a:pt x="19" y="5"/>
                      </a:lnTo>
                      <a:lnTo>
                        <a:pt x="21" y="9"/>
                      </a:lnTo>
                      <a:lnTo>
                        <a:pt x="21" y="13"/>
                      </a:lnTo>
                      <a:close/>
                    </a:path>
                  </a:pathLst>
                </a:custGeom>
                <a:solidFill>
                  <a:srgbClr val="FEEFE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939" name="Freeform 803"/>
                <p:cNvSpPr>
                  <a:spLocks noEditPoints="1"/>
                </p:cNvSpPr>
                <p:nvPr/>
              </p:nvSpPr>
              <p:spPr bwMode="auto">
                <a:xfrm>
                  <a:off x="1557" y="2033"/>
                  <a:ext cx="21" cy="23"/>
                </a:xfrm>
                <a:custGeom>
                  <a:avLst/>
                  <a:gdLst/>
                  <a:ahLst/>
                  <a:cxnLst>
                    <a:cxn ang="0">
                      <a:pos x="21" y="12"/>
                    </a:cxn>
                    <a:cxn ang="0">
                      <a:pos x="21" y="6"/>
                    </a:cxn>
                    <a:cxn ang="0">
                      <a:pos x="17" y="2"/>
                    </a:cxn>
                    <a:cxn ang="0">
                      <a:pos x="13" y="2"/>
                    </a:cxn>
                    <a:cxn ang="0">
                      <a:pos x="10" y="0"/>
                    </a:cxn>
                    <a:cxn ang="0">
                      <a:pos x="6" y="2"/>
                    </a:cxn>
                    <a:cxn ang="0">
                      <a:pos x="2" y="4"/>
                    </a:cxn>
                    <a:cxn ang="0">
                      <a:pos x="0" y="8"/>
                    </a:cxn>
                    <a:cxn ang="0">
                      <a:pos x="0" y="12"/>
                    </a:cxn>
                    <a:cxn ang="0">
                      <a:pos x="0" y="16"/>
                    </a:cxn>
                    <a:cxn ang="0">
                      <a:pos x="2" y="19"/>
                    </a:cxn>
                    <a:cxn ang="0">
                      <a:pos x="6" y="21"/>
                    </a:cxn>
                    <a:cxn ang="0">
                      <a:pos x="10" y="23"/>
                    </a:cxn>
                    <a:cxn ang="0">
                      <a:pos x="15" y="21"/>
                    </a:cxn>
                    <a:cxn ang="0">
                      <a:pos x="19" y="19"/>
                    </a:cxn>
                    <a:cxn ang="0">
                      <a:pos x="21" y="16"/>
                    </a:cxn>
                    <a:cxn ang="0">
                      <a:pos x="21" y="12"/>
                    </a:cxn>
                    <a:cxn ang="0">
                      <a:pos x="17" y="12"/>
                    </a:cxn>
                    <a:cxn ang="0">
                      <a:pos x="17" y="16"/>
                    </a:cxn>
                    <a:cxn ang="0">
                      <a:pos x="15" y="18"/>
                    </a:cxn>
                    <a:cxn ang="0">
                      <a:pos x="13" y="19"/>
                    </a:cxn>
                    <a:cxn ang="0">
                      <a:pos x="10" y="19"/>
                    </a:cxn>
                    <a:cxn ang="0">
                      <a:pos x="8" y="19"/>
                    </a:cxn>
                    <a:cxn ang="0">
                      <a:pos x="6" y="18"/>
                    </a:cxn>
                    <a:cxn ang="0">
                      <a:pos x="4" y="16"/>
                    </a:cxn>
                    <a:cxn ang="0">
                      <a:pos x="2" y="12"/>
                    </a:cxn>
                    <a:cxn ang="0">
                      <a:pos x="4" y="8"/>
                    </a:cxn>
                    <a:cxn ang="0">
                      <a:pos x="6" y="6"/>
                    </a:cxn>
                    <a:cxn ang="0">
                      <a:pos x="8" y="4"/>
                    </a:cxn>
                    <a:cxn ang="0">
                      <a:pos x="10" y="4"/>
                    </a:cxn>
                    <a:cxn ang="0">
                      <a:pos x="13" y="4"/>
                    </a:cxn>
                    <a:cxn ang="0">
                      <a:pos x="15" y="6"/>
                    </a:cxn>
                    <a:cxn ang="0">
                      <a:pos x="17" y="8"/>
                    </a:cxn>
                    <a:cxn ang="0">
                      <a:pos x="17" y="12"/>
                    </a:cxn>
                  </a:cxnLst>
                  <a:rect l="0" t="0" r="r" b="b"/>
                  <a:pathLst>
                    <a:path w="21" h="23">
                      <a:moveTo>
                        <a:pt x="21" y="12"/>
                      </a:moveTo>
                      <a:lnTo>
                        <a:pt x="21" y="6"/>
                      </a:lnTo>
                      <a:lnTo>
                        <a:pt x="17" y="2"/>
                      </a:lnTo>
                      <a:lnTo>
                        <a:pt x="13" y="2"/>
                      </a:lnTo>
                      <a:lnTo>
                        <a:pt x="10" y="0"/>
                      </a:lnTo>
                      <a:lnTo>
                        <a:pt x="6" y="2"/>
                      </a:lnTo>
                      <a:lnTo>
                        <a:pt x="2" y="4"/>
                      </a:lnTo>
                      <a:lnTo>
                        <a:pt x="0" y="8"/>
                      </a:lnTo>
                      <a:lnTo>
                        <a:pt x="0" y="12"/>
                      </a:lnTo>
                      <a:lnTo>
                        <a:pt x="0" y="16"/>
                      </a:lnTo>
                      <a:lnTo>
                        <a:pt x="2" y="19"/>
                      </a:lnTo>
                      <a:lnTo>
                        <a:pt x="6" y="21"/>
                      </a:lnTo>
                      <a:lnTo>
                        <a:pt x="10" y="23"/>
                      </a:lnTo>
                      <a:lnTo>
                        <a:pt x="15" y="21"/>
                      </a:lnTo>
                      <a:lnTo>
                        <a:pt x="19" y="19"/>
                      </a:lnTo>
                      <a:lnTo>
                        <a:pt x="21" y="16"/>
                      </a:lnTo>
                      <a:lnTo>
                        <a:pt x="21" y="12"/>
                      </a:lnTo>
                      <a:close/>
                      <a:moveTo>
                        <a:pt x="17" y="12"/>
                      </a:moveTo>
                      <a:lnTo>
                        <a:pt x="17" y="16"/>
                      </a:lnTo>
                      <a:lnTo>
                        <a:pt x="15" y="18"/>
                      </a:lnTo>
                      <a:lnTo>
                        <a:pt x="13" y="19"/>
                      </a:lnTo>
                      <a:lnTo>
                        <a:pt x="10" y="19"/>
                      </a:lnTo>
                      <a:lnTo>
                        <a:pt x="8" y="19"/>
                      </a:lnTo>
                      <a:lnTo>
                        <a:pt x="6" y="18"/>
                      </a:lnTo>
                      <a:lnTo>
                        <a:pt x="4" y="16"/>
                      </a:lnTo>
                      <a:lnTo>
                        <a:pt x="2" y="12"/>
                      </a:lnTo>
                      <a:lnTo>
                        <a:pt x="4" y="8"/>
                      </a:lnTo>
                      <a:lnTo>
                        <a:pt x="6" y="6"/>
                      </a:lnTo>
                      <a:lnTo>
                        <a:pt x="8" y="4"/>
                      </a:lnTo>
                      <a:lnTo>
                        <a:pt x="10" y="4"/>
                      </a:lnTo>
                      <a:lnTo>
                        <a:pt x="13" y="4"/>
                      </a:lnTo>
                      <a:lnTo>
                        <a:pt x="15" y="6"/>
                      </a:lnTo>
                      <a:lnTo>
                        <a:pt x="17" y="8"/>
                      </a:lnTo>
                      <a:lnTo>
                        <a:pt x="17" y="12"/>
                      </a:lnTo>
                      <a:close/>
                    </a:path>
                  </a:pathLst>
                </a:custGeom>
                <a:solidFill>
                  <a:srgbClr val="FEF2E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940" name="Freeform 804"/>
                <p:cNvSpPr>
                  <a:spLocks noEditPoints="1"/>
                </p:cNvSpPr>
                <p:nvPr/>
              </p:nvSpPr>
              <p:spPr bwMode="auto">
                <a:xfrm>
                  <a:off x="1557" y="2035"/>
                  <a:ext cx="19" cy="19"/>
                </a:xfrm>
                <a:custGeom>
                  <a:avLst/>
                  <a:gdLst/>
                  <a:ahLst/>
                  <a:cxnLst>
                    <a:cxn ang="0">
                      <a:pos x="19" y="10"/>
                    </a:cxn>
                    <a:cxn ang="0">
                      <a:pos x="19" y="6"/>
                    </a:cxn>
                    <a:cxn ang="0">
                      <a:pos x="17" y="2"/>
                    </a:cxn>
                    <a:cxn ang="0">
                      <a:pos x="13" y="0"/>
                    </a:cxn>
                    <a:cxn ang="0">
                      <a:pos x="10" y="0"/>
                    </a:cxn>
                    <a:cxn ang="0">
                      <a:pos x="8" y="0"/>
                    </a:cxn>
                    <a:cxn ang="0">
                      <a:pos x="4" y="2"/>
                    </a:cxn>
                    <a:cxn ang="0">
                      <a:pos x="2" y="6"/>
                    </a:cxn>
                    <a:cxn ang="0">
                      <a:pos x="0" y="10"/>
                    </a:cxn>
                    <a:cxn ang="0">
                      <a:pos x="2" y="14"/>
                    </a:cxn>
                    <a:cxn ang="0">
                      <a:pos x="4" y="17"/>
                    </a:cxn>
                    <a:cxn ang="0">
                      <a:pos x="8" y="19"/>
                    </a:cxn>
                    <a:cxn ang="0">
                      <a:pos x="10" y="19"/>
                    </a:cxn>
                    <a:cxn ang="0">
                      <a:pos x="13" y="19"/>
                    </a:cxn>
                    <a:cxn ang="0">
                      <a:pos x="17" y="17"/>
                    </a:cxn>
                    <a:cxn ang="0">
                      <a:pos x="19" y="14"/>
                    </a:cxn>
                    <a:cxn ang="0">
                      <a:pos x="19" y="10"/>
                    </a:cxn>
                    <a:cxn ang="0">
                      <a:pos x="15" y="10"/>
                    </a:cxn>
                    <a:cxn ang="0">
                      <a:pos x="15" y="14"/>
                    </a:cxn>
                    <a:cxn ang="0">
                      <a:pos x="10" y="16"/>
                    </a:cxn>
                    <a:cxn ang="0">
                      <a:pos x="6" y="14"/>
                    </a:cxn>
                    <a:cxn ang="0">
                      <a:pos x="4" y="10"/>
                    </a:cxn>
                    <a:cxn ang="0">
                      <a:pos x="6" y="6"/>
                    </a:cxn>
                    <a:cxn ang="0">
                      <a:pos x="10" y="4"/>
                    </a:cxn>
                    <a:cxn ang="0">
                      <a:pos x="15" y="6"/>
                    </a:cxn>
                    <a:cxn ang="0">
                      <a:pos x="15" y="10"/>
                    </a:cxn>
                  </a:cxnLst>
                  <a:rect l="0" t="0" r="r" b="b"/>
                  <a:pathLst>
                    <a:path w="19" h="19">
                      <a:moveTo>
                        <a:pt x="19" y="10"/>
                      </a:moveTo>
                      <a:lnTo>
                        <a:pt x="19" y="6"/>
                      </a:lnTo>
                      <a:lnTo>
                        <a:pt x="17" y="2"/>
                      </a:lnTo>
                      <a:lnTo>
                        <a:pt x="13" y="0"/>
                      </a:lnTo>
                      <a:lnTo>
                        <a:pt x="10" y="0"/>
                      </a:lnTo>
                      <a:lnTo>
                        <a:pt x="8" y="0"/>
                      </a:lnTo>
                      <a:lnTo>
                        <a:pt x="4" y="2"/>
                      </a:lnTo>
                      <a:lnTo>
                        <a:pt x="2" y="6"/>
                      </a:lnTo>
                      <a:lnTo>
                        <a:pt x="0" y="10"/>
                      </a:lnTo>
                      <a:lnTo>
                        <a:pt x="2" y="14"/>
                      </a:lnTo>
                      <a:lnTo>
                        <a:pt x="4" y="17"/>
                      </a:lnTo>
                      <a:lnTo>
                        <a:pt x="8" y="19"/>
                      </a:lnTo>
                      <a:lnTo>
                        <a:pt x="10" y="19"/>
                      </a:lnTo>
                      <a:lnTo>
                        <a:pt x="13" y="19"/>
                      </a:lnTo>
                      <a:lnTo>
                        <a:pt x="17" y="17"/>
                      </a:lnTo>
                      <a:lnTo>
                        <a:pt x="19" y="14"/>
                      </a:lnTo>
                      <a:lnTo>
                        <a:pt x="19" y="10"/>
                      </a:lnTo>
                      <a:close/>
                      <a:moveTo>
                        <a:pt x="15" y="10"/>
                      </a:moveTo>
                      <a:lnTo>
                        <a:pt x="15" y="14"/>
                      </a:lnTo>
                      <a:lnTo>
                        <a:pt x="10" y="16"/>
                      </a:lnTo>
                      <a:lnTo>
                        <a:pt x="6" y="14"/>
                      </a:lnTo>
                      <a:lnTo>
                        <a:pt x="4" y="10"/>
                      </a:lnTo>
                      <a:lnTo>
                        <a:pt x="6" y="6"/>
                      </a:lnTo>
                      <a:lnTo>
                        <a:pt x="10" y="4"/>
                      </a:lnTo>
                      <a:lnTo>
                        <a:pt x="15" y="6"/>
                      </a:lnTo>
                      <a:lnTo>
                        <a:pt x="15" y="10"/>
                      </a:lnTo>
                      <a:close/>
                    </a:path>
                  </a:pathLst>
                </a:custGeom>
                <a:solidFill>
                  <a:srgbClr val="FEF4E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941" name="Freeform 805"/>
                <p:cNvSpPr>
                  <a:spLocks noEditPoints="1"/>
                </p:cNvSpPr>
                <p:nvPr/>
              </p:nvSpPr>
              <p:spPr bwMode="auto">
                <a:xfrm>
                  <a:off x="1559" y="2037"/>
                  <a:ext cx="15" cy="15"/>
                </a:xfrm>
                <a:custGeom>
                  <a:avLst/>
                  <a:gdLst/>
                  <a:ahLst/>
                  <a:cxnLst>
                    <a:cxn ang="0">
                      <a:pos x="15" y="8"/>
                    </a:cxn>
                    <a:cxn ang="0">
                      <a:pos x="15" y="4"/>
                    </a:cxn>
                    <a:cxn ang="0">
                      <a:pos x="13" y="2"/>
                    </a:cxn>
                    <a:cxn ang="0">
                      <a:pos x="11" y="0"/>
                    </a:cxn>
                    <a:cxn ang="0">
                      <a:pos x="8" y="0"/>
                    </a:cxn>
                    <a:cxn ang="0">
                      <a:pos x="6" y="0"/>
                    </a:cxn>
                    <a:cxn ang="0">
                      <a:pos x="4" y="2"/>
                    </a:cxn>
                    <a:cxn ang="0">
                      <a:pos x="2" y="4"/>
                    </a:cxn>
                    <a:cxn ang="0">
                      <a:pos x="0" y="8"/>
                    </a:cxn>
                    <a:cxn ang="0">
                      <a:pos x="2" y="12"/>
                    </a:cxn>
                    <a:cxn ang="0">
                      <a:pos x="4" y="14"/>
                    </a:cxn>
                    <a:cxn ang="0">
                      <a:pos x="6" y="15"/>
                    </a:cxn>
                    <a:cxn ang="0">
                      <a:pos x="8" y="15"/>
                    </a:cxn>
                    <a:cxn ang="0">
                      <a:pos x="11" y="15"/>
                    </a:cxn>
                    <a:cxn ang="0">
                      <a:pos x="13" y="14"/>
                    </a:cxn>
                    <a:cxn ang="0">
                      <a:pos x="15" y="12"/>
                    </a:cxn>
                    <a:cxn ang="0">
                      <a:pos x="15" y="8"/>
                    </a:cxn>
                    <a:cxn ang="0">
                      <a:pos x="11" y="8"/>
                    </a:cxn>
                    <a:cxn ang="0">
                      <a:pos x="11" y="10"/>
                    </a:cxn>
                    <a:cxn ang="0">
                      <a:pos x="8" y="12"/>
                    </a:cxn>
                    <a:cxn ang="0">
                      <a:pos x="6" y="10"/>
                    </a:cxn>
                    <a:cxn ang="0">
                      <a:pos x="4" y="8"/>
                    </a:cxn>
                    <a:cxn ang="0">
                      <a:pos x="6" y="6"/>
                    </a:cxn>
                    <a:cxn ang="0">
                      <a:pos x="8" y="4"/>
                    </a:cxn>
                    <a:cxn ang="0">
                      <a:pos x="11" y="6"/>
                    </a:cxn>
                    <a:cxn ang="0">
                      <a:pos x="11" y="8"/>
                    </a:cxn>
                  </a:cxnLst>
                  <a:rect l="0" t="0" r="r" b="b"/>
                  <a:pathLst>
                    <a:path w="15" h="15">
                      <a:moveTo>
                        <a:pt x="15" y="8"/>
                      </a:moveTo>
                      <a:lnTo>
                        <a:pt x="15" y="4"/>
                      </a:lnTo>
                      <a:lnTo>
                        <a:pt x="13" y="2"/>
                      </a:lnTo>
                      <a:lnTo>
                        <a:pt x="11" y="0"/>
                      </a:lnTo>
                      <a:lnTo>
                        <a:pt x="8" y="0"/>
                      </a:lnTo>
                      <a:lnTo>
                        <a:pt x="6" y="0"/>
                      </a:lnTo>
                      <a:lnTo>
                        <a:pt x="4" y="2"/>
                      </a:lnTo>
                      <a:lnTo>
                        <a:pt x="2" y="4"/>
                      </a:lnTo>
                      <a:lnTo>
                        <a:pt x="0" y="8"/>
                      </a:lnTo>
                      <a:lnTo>
                        <a:pt x="2" y="12"/>
                      </a:lnTo>
                      <a:lnTo>
                        <a:pt x="4" y="14"/>
                      </a:lnTo>
                      <a:lnTo>
                        <a:pt x="6" y="15"/>
                      </a:lnTo>
                      <a:lnTo>
                        <a:pt x="8" y="15"/>
                      </a:lnTo>
                      <a:lnTo>
                        <a:pt x="11" y="15"/>
                      </a:lnTo>
                      <a:lnTo>
                        <a:pt x="13" y="14"/>
                      </a:lnTo>
                      <a:lnTo>
                        <a:pt x="15" y="12"/>
                      </a:lnTo>
                      <a:lnTo>
                        <a:pt x="15" y="8"/>
                      </a:lnTo>
                      <a:close/>
                      <a:moveTo>
                        <a:pt x="11" y="8"/>
                      </a:moveTo>
                      <a:lnTo>
                        <a:pt x="11" y="10"/>
                      </a:lnTo>
                      <a:lnTo>
                        <a:pt x="8" y="12"/>
                      </a:lnTo>
                      <a:lnTo>
                        <a:pt x="6" y="10"/>
                      </a:lnTo>
                      <a:lnTo>
                        <a:pt x="4" y="8"/>
                      </a:lnTo>
                      <a:lnTo>
                        <a:pt x="6" y="6"/>
                      </a:lnTo>
                      <a:lnTo>
                        <a:pt x="8" y="4"/>
                      </a:lnTo>
                      <a:lnTo>
                        <a:pt x="11" y="6"/>
                      </a:lnTo>
                      <a:lnTo>
                        <a:pt x="11" y="8"/>
                      </a:lnTo>
                      <a:close/>
                    </a:path>
                  </a:pathLst>
                </a:custGeom>
                <a:solidFill>
                  <a:srgbClr val="FEF7F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942" name="Freeform 806"/>
                <p:cNvSpPr>
                  <a:spLocks/>
                </p:cNvSpPr>
                <p:nvPr/>
              </p:nvSpPr>
              <p:spPr bwMode="auto">
                <a:xfrm>
                  <a:off x="1561" y="2039"/>
                  <a:ext cx="11" cy="12"/>
                </a:xfrm>
                <a:custGeom>
                  <a:avLst/>
                  <a:gdLst/>
                  <a:ahLst/>
                  <a:cxnLst>
                    <a:cxn ang="0">
                      <a:pos x="11" y="6"/>
                    </a:cxn>
                    <a:cxn ang="0">
                      <a:pos x="11" y="2"/>
                    </a:cxn>
                    <a:cxn ang="0">
                      <a:pos x="6" y="0"/>
                    </a:cxn>
                    <a:cxn ang="0">
                      <a:pos x="2" y="2"/>
                    </a:cxn>
                    <a:cxn ang="0">
                      <a:pos x="0" y="6"/>
                    </a:cxn>
                    <a:cxn ang="0">
                      <a:pos x="2" y="10"/>
                    </a:cxn>
                    <a:cxn ang="0">
                      <a:pos x="6" y="12"/>
                    </a:cxn>
                    <a:cxn ang="0">
                      <a:pos x="11" y="10"/>
                    </a:cxn>
                    <a:cxn ang="0">
                      <a:pos x="11" y="6"/>
                    </a:cxn>
                  </a:cxnLst>
                  <a:rect l="0" t="0" r="r" b="b"/>
                  <a:pathLst>
                    <a:path w="11" h="12">
                      <a:moveTo>
                        <a:pt x="11" y="6"/>
                      </a:moveTo>
                      <a:lnTo>
                        <a:pt x="11" y="2"/>
                      </a:lnTo>
                      <a:lnTo>
                        <a:pt x="6" y="0"/>
                      </a:lnTo>
                      <a:lnTo>
                        <a:pt x="2" y="2"/>
                      </a:lnTo>
                      <a:lnTo>
                        <a:pt x="0" y="6"/>
                      </a:lnTo>
                      <a:lnTo>
                        <a:pt x="2" y="10"/>
                      </a:lnTo>
                      <a:lnTo>
                        <a:pt x="6" y="12"/>
                      </a:lnTo>
                      <a:lnTo>
                        <a:pt x="11" y="10"/>
                      </a:lnTo>
                      <a:lnTo>
                        <a:pt x="11" y="6"/>
                      </a:lnTo>
                      <a:close/>
                    </a:path>
                  </a:pathLst>
                </a:custGeom>
                <a:solidFill>
                  <a:srgbClr val="FFF9F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943" name="Freeform 807"/>
                <p:cNvSpPr>
                  <a:spLocks/>
                </p:cNvSpPr>
                <p:nvPr/>
              </p:nvSpPr>
              <p:spPr bwMode="auto">
                <a:xfrm>
                  <a:off x="1563" y="2041"/>
                  <a:ext cx="7" cy="8"/>
                </a:xfrm>
                <a:custGeom>
                  <a:avLst/>
                  <a:gdLst/>
                  <a:ahLst/>
                  <a:cxnLst>
                    <a:cxn ang="0">
                      <a:pos x="7" y="4"/>
                    </a:cxn>
                    <a:cxn ang="0">
                      <a:pos x="7" y="2"/>
                    </a:cxn>
                    <a:cxn ang="0">
                      <a:pos x="4" y="0"/>
                    </a:cxn>
                    <a:cxn ang="0">
                      <a:pos x="2" y="2"/>
                    </a:cxn>
                    <a:cxn ang="0">
                      <a:pos x="0" y="4"/>
                    </a:cxn>
                    <a:cxn ang="0">
                      <a:pos x="2" y="6"/>
                    </a:cxn>
                    <a:cxn ang="0">
                      <a:pos x="4" y="8"/>
                    </a:cxn>
                    <a:cxn ang="0">
                      <a:pos x="7" y="6"/>
                    </a:cxn>
                    <a:cxn ang="0">
                      <a:pos x="7" y="4"/>
                    </a:cxn>
                  </a:cxnLst>
                  <a:rect l="0" t="0" r="r" b="b"/>
                  <a:pathLst>
                    <a:path w="7" h="8">
                      <a:moveTo>
                        <a:pt x="7" y="4"/>
                      </a:moveTo>
                      <a:lnTo>
                        <a:pt x="7" y="2"/>
                      </a:lnTo>
                      <a:lnTo>
                        <a:pt x="4" y="0"/>
                      </a:lnTo>
                      <a:lnTo>
                        <a:pt x="2" y="2"/>
                      </a:lnTo>
                      <a:lnTo>
                        <a:pt x="0" y="4"/>
                      </a:lnTo>
                      <a:lnTo>
                        <a:pt x="2" y="6"/>
                      </a:lnTo>
                      <a:lnTo>
                        <a:pt x="4" y="8"/>
                      </a:lnTo>
                      <a:lnTo>
                        <a:pt x="7" y="6"/>
                      </a:lnTo>
                      <a:lnTo>
                        <a:pt x="7" y="4"/>
                      </a:lnTo>
                      <a:close/>
                    </a:path>
                  </a:pathLst>
                </a:custGeom>
                <a:solidFill>
                  <a:srgbClr val="FFFCF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944" name="Freeform 808"/>
                <p:cNvSpPr>
                  <a:spLocks/>
                </p:cNvSpPr>
                <p:nvPr/>
              </p:nvSpPr>
              <p:spPr bwMode="auto">
                <a:xfrm>
                  <a:off x="1565" y="2043"/>
                  <a:ext cx="4" cy="4"/>
                </a:xfrm>
                <a:custGeom>
                  <a:avLst/>
                  <a:gdLst/>
                  <a:ahLst/>
                  <a:cxnLst>
                    <a:cxn ang="0">
                      <a:pos x="4" y="2"/>
                    </a:cxn>
                    <a:cxn ang="0">
                      <a:pos x="4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0" y="2"/>
                    </a:cxn>
                    <a:cxn ang="0">
                      <a:pos x="2" y="4"/>
                    </a:cxn>
                    <a:cxn ang="0">
                      <a:pos x="2" y="4"/>
                    </a:cxn>
                    <a:cxn ang="0">
                      <a:pos x="4" y="4"/>
                    </a:cxn>
                    <a:cxn ang="0">
                      <a:pos x="4" y="2"/>
                    </a:cxn>
                  </a:cxnLst>
                  <a:rect l="0" t="0" r="r" b="b"/>
                  <a:pathLst>
                    <a:path w="4" h="4">
                      <a:moveTo>
                        <a:pt x="4" y="2"/>
                      </a:moveTo>
                      <a:lnTo>
                        <a:pt x="4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0" y="2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4" y="4"/>
                      </a:lnTo>
                      <a:lnTo>
                        <a:pt x="4" y="2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945" name="Freeform 809"/>
                <p:cNvSpPr>
                  <a:spLocks/>
                </p:cNvSpPr>
                <p:nvPr/>
              </p:nvSpPr>
              <p:spPr bwMode="auto">
                <a:xfrm>
                  <a:off x="1276" y="1980"/>
                  <a:ext cx="6" cy="4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2" y="2"/>
                    </a:cxn>
                    <a:cxn ang="0">
                      <a:pos x="4" y="2"/>
                    </a:cxn>
                    <a:cxn ang="0">
                      <a:pos x="6" y="4"/>
                    </a:cxn>
                    <a:cxn ang="0">
                      <a:pos x="4" y="2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6" h="4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2"/>
                      </a:lnTo>
                      <a:lnTo>
                        <a:pt x="4" y="2"/>
                      </a:lnTo>
                      <a:lnTo>
                        <a:pt x="6" y="4"/>
                      </a:lnTo>
                      <a:lnTo>
                        <a:pt x="4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7763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219946" name="Group 810"/>
              <p:cNvGrpSpPr>
                <a:grpSpLocks/>
              </p:cNvGrpSpPr>
              <p:nvPr/>
            </p:nvGrpSpPr>
            <p:grpSpPr bwMode="auto">
              <a:xfrm>
                <a:off x="1195" y="1116"/>
                <a:ext cx="326" cy="868"/>
                <a:chOff x="1195" y="1116"/>
                <a:chExt cx="326" cy="868"/>
              </a:xfrm>
            </p:grpSpPr>
            <p:sp>
              <p:nvSpPr>
                <p:cNvPr id="219947" name="Freeform 811"/>
                <p:cNvSpPr>
                  <a:spLocks noEditPoints="1"/>
                </p:cNvSpPr>
                <p:nvPr/>
              </p:nvSpPr>
              <p:spPr bwMode="auto">
                <a:xfrm>
                  <a:off x="1274" y="1827"/>
                  <a:ext cx="69" cy="157"/>
                </a:xfrm>
                <a:custGeom>
                  <a:avLst/>
                  <a:gdLst/>
                  <a:ahLst/>
                  <a:cxnLst>
                    <a:cxn ang="0">
                      <a:pos x="69" y="0"/>
                    </a:cxn>
                    <a:cxn ang="0">
                      <a:pos x="69" y="0"/>
                    </a:cxn>
                    <a:cxn ang="0">
                      <a:pos x="67" y="0"/>
                    </a:cxn>
                    <a:cxn ang="0">
                      <a:pos x="69" y="0"/>
                    </a:cxn>
                    <a:cxn ang="0">
                      <a:pos x="69" y="0"/>
                    </a:cxn>
                    <a:cxn ang="0">
                      <a:pos x="0" y="150"/>
                    </a:cxn>
                    <a:cxn ang="0">
                      <a:pos x="2" y="153"/>
                    </a:cxn>
                    <a:cxn ang="0">
                      <a:pos x="4" y="155"/>
                    </a:cxn>
                    <a:cxn ang="0">
                      <a:pos x="10" y="157"/>
                    </a:cxn>
                    <a:cxn ang="0">
                      <a:pos x="16" y="157"/>
                    </a:cxn>
                    <a:cxn ang="0">
                      <a:pos x="8" y="153"/>
                    </a:cxn>
                    <a:cxn ang="0">
                      <a:pos x="0" y="150"/>
                    </a:cxn>
                  </a:cxnLst>
                  <a:rect l="0" t="0" r="r" b="b"/>
                  <a:pathLst>
                    <a:path w="69" h="157">
                      <a:moveTo>
                        <a:pt x="69" y="0"/>
                      </a:moveTo>
                      <a:lnTo>
                        <a:pt x="69" y="0"/>
                      </a:lnTo>
                      <a:lnTo>
                        <a:pt x="67" y="0"/>
                      </a:lnTo>
                      <a:lnTo>
                        <a:pt x="69" y="0"/>
                      </a:lnTo>
                      <a:lnTo>
                        <a:pt x="69" y="0"/>
                      </a:lnTo>
                      <a:close/>
                      <a:moveTo>
                        <a:pt x="0" y="150"/>
                      </a:moveTo>
                      <a:lnTo>
                        <a:pt x="2" y="153"/>
                      </a:lnTo>
                      <a:lnTo>
                        <a:pt x="4" y="155"/>
                      </a:lnTo>
                      <a:lnTo>
                        <a:pt x="10" y="157"/>
                      </a:lnTo>
                      <a:lnTo>
                        <a:pt x="16" y="157"/>
                      </a:lnTo>
                      <a:lnTo>
                        <a:pt x="8" y="153"/>
                      </a:lnTo>
                      <a:lnTo>
                        <a:pt x="0" y="150"/>
                      </a:lnTo>
                      <a:close/>
                    </a:path>
                  </a:pathLst>
                </a:custGeom>
                <a:solidFill>
                  <a:srgbClr val="E97E4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948" name="Freeform 812"/>
                <p:cNvSpPr>
                  <a:spLocks noEditPoints="1"/>
                </p:cNvSpPr>
                <p:nvPr/>
              </p:nvSpPr>
              <p:spPr bwMode="auto">
                <a:xfrm>
                  <a:off x="1273" y="1825"/>
                  <a:ext cx="79" cy="159"/>
                </a:xfrm>
                <a:custGeom>
                  <a:avLst/>
                  <a:gdLst/>
                  <a:ahLst/>
                  <a:cxnLst>
                    <a:cxn ang="0">
                      <a:pos x="3" y="155"/>
                    </a:cxn>
                    <a:cxn ang="0">
                      <a:pos x="7" y="157"/>
                    </a:cxn>
                    <a:cxn ang="0">
                      <a:pos x="9" y="159"/>
                    </a:cxn>
                    <a:cxn ang="0">
                      <a:pos x="15" y="159"/>
                    </a:cxn>
                    <a:cxn ang="0">
                      <a:pos x="22" y="159"/>
                    </a:cxn>
                    <a:cxn ang="0">
                      <a:pos x="11" y="155"/>
                    </a:cxn>
                    <a:cxn ang="0">
                      <a:pos x="0" y="150"/>
                    </a:cxn>
                    <a:cxn ang="0">
                      <a:pos x="1" y="153"/>
                    </a:cxn>
                    <a:cxn ang="0">
                      <a:pos x="3" y="155"/>
                    </a:cxn>
                    <a:cxn ang="0">
                      <a:pos x="70" y="2"/>
                    </a:cxn>
                    <a:cxn ang="0">
                      <a:pos x="66" y="0"/>
                    </a:cxn>
                    <a:cxn ang="0">
                      <a:pos x="62" y="2"/>
                    </a:cxn>
                    <a:cxn ang="0">
                      <a:pos x="70" y="4"/>
                    </a:cxn>
                    <a:cxn ang="0">
                      <a:pos x="79" y="7"/>
                    </a:cxn>
                    <a:cxn ang="0">
                      <a:pos x="75" y="4"/>
                    </a:cxn>
                    <a:cxn ang="0">
                      <a:pos x="70" y="2"/>
                    </a:cxn>
                  </a:cxnLst>
                  <a:rect l="0" t="0" r="r" b="b"/>
                  <a:pathLst>
                    <a:path w="79" h="159">
                      <a:moveTo>
                        <a:pt x="3" y="155"/>
                      </a:moveTo>
                      <a:lnTo>
                        <a:pt x="7" y="157"/>
                      </a:lnTo>
                      <a:lnTo>
                        <a:pt x="9" y="159"/>
                      </a:lnTo>
                      <a:lnTo>
                        <a:pt x="15" y="159"/>
                      </a:lnTo>
                      <a:lnTo>
                        <a:pt x="22" y="159"/>
                      </a:lnTo>
                      <a:lnTo>
                        <a:pt x="11" y="155"/>
                      </a:lnTo>
                      <a:lnTo>
                        <a:pt x="0" y="150"/>
                      </a:lnTo>
                      <a:lnTo>
                        <a:pt x="1" y="153"/>
                      </a:lnTo>
                      <a:lnTo>
                        <a:pt x="3" y="155"/>
                      </a:lnTo>
                      <a:close/>
                      <a:moveTo>
                        <a:pt x="70" y="2"/>
                      </a:moveTo>
                      <a:lnTo>
                        <a:pt x="66" y="0"/>
                      </a:lnTo>
                      <a:lnTo>
                        <a:pt x="62" y="2"/>
                      </a:lnTo>
                      <a:lnTo>
                        <a:pt x="70" y="4"/>
                      </a:lnTo>
                      <a:lnTo>
                        <a:pt x="79" y="7"/>
                      </a:lnTo>
                      <a:lnTo>
                        <a:pt x="75" y="4"/>
                      </a:lnTo>
                      <a:lnTo>
                        <a:pt x="70" y="2"/>
                      </a:lnTo>
                      <a:close/>
                    </a:path>
                  </a:pathLst>
                </a:custGeom>
                <a:solidFill>
                  <a:srgbClr val="EB875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949" name="Freeform 813"/>
                <p:cNvSpPr>
                  <a:spLocks noEditPoints="1"/>
                </p:cNvSpPr>
                <p:nvPr/>
              </p:nvSpPr>
              <p:spPr bwMode="auto">
                <a:xfrm>
                  <a:off x="1271" y="1825"/>
                  <a:ext cx="85" cy="159"/>
                </a:xfrm>
                <a:custGeom>
                  <a:avLst/>
                  <a:gdLst/>
                  <a:ahLst/>
                  <a:cxnLst>
                    <a:cxn ang="0">
                      <a:pos x="72" y="2"/>
                    </a:cxn>
                    <a:cxn ang="0">
                      <a:pos x="72" y="2"/>
                    </a:cxn>
                    <a:cxn ang="0">
                      <a:pos x="70" y="2"/>
                    </a:cxn>
                    <a:cxn ang="0">
                      <a:pos x="66" y="0"/>
                    </a:cxn>
                    <a:cxn ang="0">
                      <a:pos x="60" y="2"/>
                    </a:cxn>
                    <a:cxn ang="0">
                      <a:pos x="74" y="6"/>
                    </a:cxn>
                    <a:cxn ang="0">
                      <a:pos x="85" y="11"/>
                    </a:cxn>
                    <a:cxn ang="0">
                      <a:pos x="79" y="6"/>
                    </a:cxn>
                    <a:cxn ang="0">
                      <a:pos x="72" y="2"/>
                    </a:cxn>
                    <a:cxn ang="0">
                      <a:pos x="72" y="2"/>
                    </a:cxn>
                    <a:cxn ang="0">
                      <a:pos x="72" y="2"/>
                    </a:cxn>
                    <a:cxn ang="0">
                      <a:pos x="3" y="152"/>
                    </a:cxn>
                    <a:cxn ang="0">
                      <a:pos x="11" y="155"/>
                    </a:cxn>
                    <a:cxn ang="0">
                      <a:pos x="19" y="159"/>
                    </a:cxn>
                    <a:cxn ang="0">
                      <a:pos x="22" y="159"/>
                    </a:cxn>
                    <a:cxn ang="0">
                      <a:pos x="28" y="157"/>
                    </a:cxn>
                    <a:cxn ang="0">
                      <a:pos x="13" y="153"/>
                    </a:cxn>
                    <a:cxn ang="0">
                      <a:pos x="0" y="146"/>
                    </a:cxn>
                    <a:cxn ang="0">
                      <a:pos x="2" y="150"/>
                    </a:cxn>
                    <a:cxn ang="0">
                      <a:pos x="3" y="152"/>
                    </a:cxn>
                  </a:cxnLst>
                  <a:rect l="0" t="0" r="r" b="b"/>
                  <a:pathLst>
                    <a:path w="85" h="159">
                      <a:moveTo>
                        <a:pt x="72" y="2"/>
                      </a:moveTo>
                      <a:lnTo>
                        <a:pt x="72" y="2"/>
                      </a:lnTo>
                      <a:lnTo>
                        <a:pt x="70" y="2"/>
                      </a:lnTo>
                      <a:lnTo>
                        <a:pt x="66" y="0"/>
                      </a:lnTo>
                      <a:lnTo>
                        <a:pt x="60" y="2"/>
                      </a:lnTo>
                      <a:lnTo>
                        <a:pt x="74" y="6"/>
                      </a:lnTo>
                      <a:lnTo>
                        <a:pt x="85" y="11"/>
                      </a:lnTo>
                      <a:lnTo>
                        <a:pt x="79" y="6"/>
                      </a:lnTo>
                      <a:lnTo>
                        <a:pt x="72" y="2"/>
                      </a:lnTo>
                      <a:lnTo>
                        <a:pt x="72" y="2"/>
                      </a:lnTo>
                      <a:lnTo>
                        <a:pt x="72" y="2"/>
                      </a:lnTo>
                      <a:close/>
                      <a:moveTo>
                        <a:pt x="3" y="152"/>
                      </a:moveTo>
                      <a:lnTo>
                        <a:pt x="11" y="155"/>
                      </a:lnTo>
                      <a:lnTo>
                        <a:pt x="19" y="159"/>
                      </a:lnTo>
                      <a:lnTo>
                        <a:pt x="22" y="159"/>
                      </a:lnTo>
                      <a:lnTo>
                        <a:pt x="28" y="157"/>
                      </a:lnTo>
                      <a:lnTo>
                        <a:pt x="13" y="153"/>
                      </a:lnTo>
                      <a:lnTo>
                        <a:pt x="0" y="146"/>
                      </a:lnTo>
                      <a:lnTo>
                        <a:pt x="2" y="150"/>
                      </a:lnTo>
                      <a:lnTo>
                        <a:pt x="3" y="152"/>
                      </a:lnTo>
                      <a:close/>
                    </a:path>
                  </a:pathLst>
                </a:custGeom>
                <a:solidFill>
                  <a:srgbClr val="EC906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950" name="Freeform 814"/>
                <p:cNvSpPr>
                  <a:spLocks noEditPoints="1"/>
                </p:cNvSpPr>
                <p:nvPr/>
              </p:nvSpPr>
              <p:spPr bwMode="auto">
                <a:xfrm>
                  <a:off x="1271" y="1827"/>
                  <a:ext cx="87" cy="157"/>
                </a:xfrm>
                <a:custGeom>
                  <a:avLst/>
                  <a:gdLst/>
                  <a:ahLst/>
                  <a:cxnLst>
                    <a:cxn ang="0">
                      <a:pos x="81" y="5"/>
                    </a:cxn>
                    <a:cxn ang="0">
                      <a:pos x="72" y="2"/>
                    </a:cxn>
                    <a:cxn ang="0">
                      <a:pos x="64" y="0"/>
                    </a:cxn>
                    <a:cxn ang="0">
                      <a:pos x="60" y="0"/>
                    </a:cxn>
                    <a:cxn ang="0">
                      <a:pos x="57" y="2"/>
                    </a:cxn>
                    <a:cxn ang="0">
                      <a:pos x="74" y="5"/>
                    </a:cxn>
                    <a:cxn ang="0">
                      <a:pos x="87" y="13"/>
                    </a:cxn>
                    <a:cxn ang="0">
                      <a:pos x="85" y="9"/>
                    </a:cxn>
                    <a:cxn ang="0">
                      <a:pos x="81" y="5"/>
                    </a:cxn>
                    <a:cxn ang="0">
                      <a:pos x="2" y="148"/>
                    </a:cxn>
                    <a:cxn ang="0">
                      <a:pos x="13" y="153"/>
                    </a:cxn>
                    <a:cxn ang="0">
                      <a:pos x="24" y="157"/>
                    </a:cxn>
                    <a:cxn ang="0">
                      <a:pos x="28" y="155"/>
                    </a:cxn>
                    <a:cxn ang="0">
                      <a:pos x="32" y="153"/>
                    </a:cxn>
                    <a:cxn ang="0">
                      <a:pos x="22" y="151"/>
                    </a:cxn>
                    <a:cxn ang="0">
                      <a:pos x="15" y="150"/>
                    </a:cxn>
                    <a:cxn ang="0">
                      <a:pos x="7" y="146"/>
                    </a:cxn>
                    <a:cxn ang="0">
                      <a:pos x="0" y="142"/>
                    </a:cxn>
                    <a:cxn ang="0">
                      <a:pos x="0" y="142"/>
                    </a:cxn>
                    <a:cxn ang="0">
                      <a:pos x="0" y="142"/>
                    </a:cxn>
                    <a:cxn ang="0">
                      <a:pos x="2" y="146"/>
                    </a:cxn>
                    <a:cxn ang="0">
                      <a:pos x="2" y="148"/>
                    </a:cxn>
                  </a:cxnLst>
                  <a:rect l="0" t="0" r="r" b="b"/>
                  <a:pathLst>
                    <a:path w="87" h="157">
                      <a:moveTo>
                        <a:pt x="81" y="5"/>
                      </a:moveTo>
                      <a:lnTo>
                        <a:pt x="72" y="2"/>
                      </a:lnTo>
                      <a:lnTo>
                        <a:pt x="64" y="0"/>
                      </a:lnTo>
                      <a:lnTo>
                        <a:pt x="60" y="0"/>
                      </a:lnTo>
                      <a:lnTo>
                        <a:pt x="57" y="2"/>
                      </a:lnTo>
                      <a:lnTo>
                        <a:pt x="74" y="5"/>
                      </a:lnTo>
                      <a:lnTo>
                        <a:pt x="87" y="13"/>
                      </a:lnTo>
                      <a:lnTo>
                        <a:pt x="85" y="9"/>
                      </a:lnTo>
                      <a:lnTo>
                        <a:pt x="81" y="5"/>
                      </a:lnTo>
                      <a:close/>
                      <a:moveTo>
                        <a:pt x="2" y="148"/>
                      </a:moveTo>
                      <a:lnTo>
                        <a:pt x="13" y="153"/>
                      </a:lnTo>
                      <a:lnTo>
                        <a:pt x="24" y="157"/>
                      </a:lnTo>
                      <a:lnTo>
                        <a:pt x="28" y="155"/>
                      </a:lnTo>
                      <a:lnTo>
                        <a:pt x="32" y="153"/>
                      </a:lnTo>
                      <a:lnTo>
                        <a:pt x="22" y="151"/>
                      </a:lnTo>
                      <a:lnTo>
                        <a:pt x="15" y="150"/>
                      </a:lnTo>
                      <a:lnTo>
                        <a:pt x="7" y="146"/>
                      </a:lnTo>
                      <a:lnTo>
                        <a:pt x="0" y="142"/>
                      </a:lnTo>
                      <a:lnTo>
                        <a:pt x="0" y="142"/>
                      </a:lnTo>
                      <a:lnTo>
                        <a:pt x="0" y="142"/>
                      </a:lnTo>
                      <a:lnTo>
                        <a:pt x="2" y="146"/>
                      </a:lnTo>
                      <a:lnTo>
                        <a:pt x="2" y="148"/>
                      </a:lnTo>
                      <a:close/>
                    </a:path>
                  </a:pathLst>
                </a:custGeom>
                <a:solidFill>
                  <a:srgbClr val="EE997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951" name="Freeform 815"/>
                <p:cNvSpPr>
                  <a:spLocks noEditPoints="1"/>
                </p:cNvSpPr>
                <p:nvPr/>
              </p:nvSpPr>
              <p:spPr bwMode="auto">
                <a:xfrm>
                  <a:off x="1269" y="1827"/>
                  <a:ext cx="91" cy="155"/>
                </a:xfrm>
                <a:custGeom>
                  <a:avLst/>
                  <a:gdLst/>
                  <a:ahLst/>
                  <a:cxnLst>
                    <a:cxn ang="0">
                      <a:pos x="87" y="9"/>
                    </a:cxn>
                    <a:cxn ang="0">
                      <a:pos x="76" y="4"/>
                    </a:cxn>
                    <a:cxn ang="0">
                      <a:pos x="62" y="0"/>
                    </a:cxn>
                    <a:cxn ang="0">
                      <a:pos x="61" y="2"/>
                    </a:cxn>
                    <a:cxn ang="0">
                      <a:pos x="57" y="4"/>
                    </a:cxn>
                    <a:cxn ang="0">
                      <a:pos x="66" y="5"/>
                    </a:cxn>
                    <a:cxn ang="0">
                      <a:pos x="76" y="7"/>
                    </a:cxn>
                    <a:cxn ang="0">
                      <a:pos x="83" y="13"/>
                    </a:cxn>
                    <a:cxn ang="0">
                      <a:pos x="91" y="17"/>
                    </a:cxn>
                    <a:cxn ang="0">
                      <a:pos x="89" y="13"/>
                    </a:cxn>
                    <a:cxn ang="0">
                      <a:pos x="87" y="9"/>
                    </a:cxn>
                    <a:cxn ang="0">
                      <a:pos x="2" y="144"/>
                    </a:cxn>
                    <a:cxn ang="0">
                      <a:pos x="15" y="151"/>
                    </a:cxn>
                    <a:cxn ang="0">
                      <a:pos x="30" y="155"/>
                    </a:cxn>
                    <a:cxn ang="0">
                      <a:pos x="34" y="155"/>
                    </a:cxn>
                    <a:cxn ang="0">
                      <a:pos x="38" y="153"/>
                    </a:cxn>
                    <a:cxn ang="0">
                      <a:pos x="26" y="151"/>
                    </a:cxn>
                    <a:cxn ang="0">
                      <a:pos x="17" y="148"/>
                    </a:cxn>
                    <a:cxn ang="0">
                      <a:pos x="9" y="144"/>
                    </a:cxn>
                    <a:cxn ang="0">
                      <a:pos x="0" y="138"/>
                    </a:cxn>
                    <a:cxn ang="0">
                      <a:pos x="2" y="140"/>
                    </a:cxn>
                    <a:cxn ang="0">
                      <a:pos x="2" y="142"/>
                    </a:cxn>
                    <a:cxn ang="0">
                      <a:pos x="2" y="144"/>
                    </a:cxn>
                    <a:cxn ang="0">
                      <a:pos x="2" y="144"/>
                    </a:cxn>
                  </a:cxnLst>
                  <a:rect l="0" t="0" r="r" b="b"/>
                  <a:pathLst>
                    <a:path w="91" h="155">
                      <a:moveTo>
                        <a:pt x="87" y="9"/>
                      </a:moveTo>
                      <a:lnTo>
                        <a:pt x="76" y="4"/>
                      </a:lnTo>
                      <a:lnTo>
                        <a:pt x="62" y="0"/>
                      </a:lnTo>
                      <a:lnTo>
                        <a:pt x="61" y="2"/>
                      </a:lnTo>
                      <a:lnTo>
                        <a:pt x="57" y="4"/>
                      </a:lnTo>
                      <a:lnTo>
                        <a:pt x="66" y="5"/>
                      </a:lnTo>
                      <a:lnTo>
                        <a:pt x="76" y="7"/>
                      </a:lnTo>
                      <a:lnTo>
                        <a:pt x="83" y="13"/>
                      </a:lnTo>
                      <a:lnTo>
                        <a:pt x="91" y="17"/>
                      </a:lnTo>
                      <a:lnTo>
                        <a:pt x="89" y="13"/>
                      </a:lnTo>
                      <a:lnTo>
                        <a:pt x="87" y="9"/>
                      </a:lnTo>
                      <a:close/>
                      <a:moveTo>
                        <a:pt x="2" y="144"/>
                      </a:moveTo>
                      <a:lnTo>
                        <a:pt x="15" y="151"/>
                      </a:lnTo>
                      <a:lnTo>
                        <a:pt x="30" y="155"/>
                      </a:lnTo>
                      <a:lnTo>
                        <a:pt x="34" y="155"/>
                      </a:lnTo>
                      <a:lnTo>
                        <a:pt x="38" y="153"/>
                      </a:lnTo>
                      <a:lnTo>
                        <a:pt x="26" y="151"/>
                      </a:lnTo>
                      <a:lnTo>
                        <a:pt x="17" y="148"/>
                      </a:lnTo>
                      <a:lnTo>
                        <a:pt x="9" y="144"/>
                      </a:lnTo>
                      <a:lnTo>
                        <a:pt x="0" y="138"/>
                      </a:lnTo>
                      <a:lnTo>
                        <a:pt x="2" y="140"/>
                      </a:lnTo>
                      <a:lnTo>
                        <a:pt x="2" y="142"/>
                      </a:lnTo>
                      <a:lnTo>
                        <a:pt x="2" y="144"/>
                      </a:lnTo>
                      <a:lnTo>
                        <a:pt x="2" y="144"/>
                      </a:lnTo>
                      <a:close/>
                    </a:path>
                  </a:pathLst>
                </a:custGeom>
                <a:solidFill>
                  <a:srgbClr val="F0A37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952" name="Freeform 816"/>
                <p:cNvSpPr>
                  <a:spLocks noEditPoints="1"/>
                </p:cNvSpPr>
                <p:nvPr/>
              </p:nvSpPr>
              <p:spPr bwMode="auto">
                <a:xfrm>
                  <a:off x="1269" y="1829"/>
                  <a:ext cx="93" cy="151"/>
                </a:xfrm>
                <a:custGeom>
                  <a:avLst/>
                  <a:gdLst/>
                  <a:ahLst/>
                  <a:cxnLst>
                    <a:cxn ang="0">
                      <a:pos x="89" y="11"/>
                    </a:cxn>
                    <a:cxn ang="0">
                      <a:pos x="76" y="3"/>
                    </a:cxn>
                    <a:cxn ang="0">
                      <a:pos x="59" y="0"/>
                    </a:cxn>
                    <a:cxn ang="0">
                      <a:pos x="57" y="2"/>
                    </a:cxn>
                    <a:cxn ang="0">
                      <a:pos x="55" y="3"/>
                    </a:cxn>
                    <a:cxn ang="0">
                      <a:pos x="64" y="5"/>
                    </a:cxn>
                    <a:cxn ang="0">
                      <a:pos x="76" y="7"/>
                    </a:cxn>
                    <a:cxn ang="0">
                      <a:pos x="83" y="13"/>
                    </a:cxn>
                    <a:cxn ang="0">
                      <a:pos x="93" y="19"/>
                    </a:cxn>
                    <a:cxn ang="0">
                      <a:pos x="91" y="15"/>
                    </a:cxn>
                    <a:cxn ang="0">
                      <a:pos x="89" y="11"/>
                    </a:cxn>
                    <a:cxn ang="0">
                      <a:pos x="2" y="140"/>
                    </a:cxn>
                    <a:cxn ang="0">
                      <a:pos x="9" y="144"/>
                    </a:cxn>
                    <a:cxn ang="0">
                      <a:pos x="17" y="148"/>
                    </a:cxn>
                    <a:cxn ang="0">
                      <a:pos x="24" y="149"/>
                    </a:cxn>
                    <a:cxn ang="0">
                      <a:pos x="34" y="151"/>
                    </a:cxn>
                    <a:cxn ang="0">
                      <a:pos x="38" y="151"/>
                    </a:cxn>
                    <a:cxn ang="0">
                      <a:pos x="40" y="149"/>
                    </a:cxn>
                    <a:cxn ang="0">
                      <a:pos x="28" y="148"/>
                    </a:cxn>
                    <a:cxn ang="0">
                      <a:pos x="19" y="144"/>
                    </a:cxn>
                    <a:cxn ang="0">
                      <a:pos x="9" y="140"/>
                    </a:cxn>
                    <a:cxn ang="0">
                      <a:pos x="0" y="132"/>
                    </a:cxn>
                    <a:cxn ang="0">
                      <a:pos x="0" y="136"/>
                    </a:cxn>
                    <a:cxn ang="0">
                      <a:pos x="2" y="140"/>
                    </a:cxn>
                  </a:cxnLst>
                  <a:rect l="0" t="0" r="r" b="b"/>
                  <a:pathLst>
                    <a:path w="93" h="151">
                      <a:moveTo>
                        <a:pt x="89" y="11"/>
                      </a:moveTo>
                      <a:lnTo>
                        <a:pt x="76" y="3"/>
                      </a:lnTo>
                      <a:lnTo>
                        <a:pt x="59" y="0"/>
                      </a:lnTo>
                      <a:lnTo>
                        <a:pt x="57" y="2"/>
                      </a:lnTo>
                      <a:lnTo>
                        <a:pt x="55" y="3"/>
                      </a:lnTo>
                      <a:lnTo>
                        <a:pt x="64" y="5"/>
                      </a:lnTo>
                      <a:lnTo>
                        <a:pt x="76" y="7"/>
                      </a:lnTo>
                      <a:lnTo>
                        <a:pt x="83" y="13"/>
                      </a:lnTo>
                      <a:lnTo>
                        <a:pt x="93" y="19"/>
                      </a:lnTo>
                      <a:lnTo>
                        <a:pt x="91" y="15"/>
                      </a:lnTo>
                      <a:lnTo>
                        <a:pt x="89" y="11"/>
                      </a:lnTo>
                      <a:close/>
                      <a:moveTo>
                        <a:pt x="2" y="140"/>
                      </a:moveTo>
                      <a:lnTo>
                        <a:pt x="9" y="144"/>
                      </a:lnTo>
                      <a:lnTo>
                        <a:pt x="17" y="148"/>
                      </a:lnTo>
                      <a:lnTo>
                        <a:pt x="24" y="149"/>
                      </a:lnTo>
                      <a:lnTo>
                        <a:pt x="34" y="151"/>
                      </a:lnTo>
                      <a:lnTo>
                        <a:pt x="38" y="151"/>
                      </a:lnTo>
                      <a:lnTo>
                        <a:pt x="40" y="149"/>
                      </a:lnTo>
                      <a:lnTo>
                        <a:pt x="28" y="148"/>
                      </a:lnTo>
                      <a:lnTo>
                        <a:pt x="19" y="144"/>
                      </a:lnTo>
                      <a:lnTo>
                        <a:pt x="9" y="140"/>
                      </a:lnTo>
                      <a:lnTo>
                        <a:pt x="0" y="132"/>
                      </a:lnTo>
                      <a:lnTo>
                        <a:pt x="0" y="136"/>
                      </a:lnTo>
                      <a:lnTo>
                        <a:pt x="2" y="140"/>
                      </a:lnTo>
                      <a:close/>
                    </a:path>
                  </a:pathLst>
                </a:custGeom>
                <a:solidFill>
                  <a:srgbClr val="F0A47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953" name="Freeform 817"/>
                <p:cNvSpPr>
                  <a:spLocks noEditPoints="1"/>
                </p:cNvSpPr>
                <p:nvPr/>
              </p:nvSpPr>
              <p:spPr bwMode="auto">
                <a:xfrm>
                  <a:off x="1269" y="1831"/>
                  <a:ext cx="93" cy="149"/>
                </a:xfrm>
                <a:custGeom>
                  <a:avLst/>
                  <a:gdLst/>
                  <a:ahLst/>
                  <a:cxnLst>
                    <a:cxn ang="0">
                      <a:pos x="91" y="13"/>
                    </a:cxn>
                    <a:cxn ang="0">
                      <a:pos x="83" y="9"/>
                    </a:cxn>
                    <a:cxn ang="0">
                      <a:pos x="76" y="3"/>
                    </a:cxn>
                    <a:cxn ang="0">
                      <a:pos x="66" y="1"/>
                    </a:cxn>
                    <a:cxn ang="0">
                      <a:pos x="57" y="0"/>
                    </a:cxn>
                    <a:cxn ang="0">
                      <a:pos x="57" y="0"/>
                    </a:cxn>
                    <a:cxn ang="0">
                      <a:pos x="55" y="1"/>
                    </a:cxn>
                    <a:cxn ang="0">
                      <a:pos x="53" y="1"/>
                    </a:cxn>
                    <a:cxn ang="0">
                      <a:pos x="53" y="3"/>
                    </a:cxn>
                    <a:cxn ang="0">
                      <a:pos x="64" y="5"/>
                    </a:cxn>
                    <a:cxn ang="0">
                      <a:pos x="74" y="7"/>
                    </a:cxn>
                    <a:cxn ang="0">
                      <a:pos x="85" y="13"/>
                    </a:cxn>
                    <a:cxn ang="0">
                      <a:pos x="93" y="20"/>
                    </a:cxn>
                    <a:cxn ang="0">
                      <a:pos x="93" y="17"/>
                    </a:cxn>
                    <a:cxn ang="0">
                      <a:pos x="91" y="13"/>
                    </a:cxn>
                    <a:cxn ang="0">
                      <a:pos x="0" y="134"/>
                    </a:cxn>
                    <a:cxn ang="0">
                      <a:pos x="9" y="140"/>
                    </a:cxn>
                    <a:cxn ang="0">
                      <a:pos x="17" y="144"/>
                    </a:cxn>
                    <a:cxn ang="0">
                      <a:pos x="26" y="147"/>
                    </a:cxn>
                    <a:cxn ang="0">
                      <a:pos x="38" y="149"/>
                    </a:cxn>
                    <a:cxn ang="0">
                      <a:pos x="40" y="147"/>
                    </a:cxn>
                    <a:cxn ang="0">
                      <a:pos x="43" y="146"/>
                    </a:cxn>
                    <a:cxn ang="0">
                      <a:pos x="30" y="144"/>
                    </a:cxn>
                    <a:cxn ang="0">
                      <a:pos x="19" y="140"/>
                    </a:cxn>
                    <a:cxn ang="0">
                      <a:pos x="9" y="134"/>
                    </a:cxn>
                    <a:cxn ang="0">
                      <a:pos x="0" y="129"/>
                    </a:cxn>
                    <a:cxn ang="0">
                      <a:pos x="0" y="130"/>
                    </a:cxn>
                    <a:cxn ang="0">
                      <a:pos x="0" y="134"/>
                    </a:cxn>
                  </a:cxnLst>
                  <a:rect l="0" t="0" r="r" b="b"/>
                  <a:pathLst>
                    <a:path w="93" h="149">
                      <a:moveTo>
                        <a:pt x="91" y="13"/>
                      </a:moveTo>
                      <a:lnTo>
                        <a:pt x="83" y="9"/>
                      </a:lnTo>
                      <a:lnTo>
                        <a:pt x="76" y="3"/>
                      </a:lnTo>
                      <a:lnTo>
                        <a:pt x="66" y="1"/>
                      </a:lnTo>
                      <a:lnTo>
                        <a:pt x="57" y="0"/>
                      </a:lnTo>
                      <a:lnTo>
                        <a:pt x="57" y="0"/>
                      </a:lnTo>
                      <a:lnTo>
                        <a:pt x="55" y="1"/>
                      </a:lnTo>
                      <a:lnTo>
                        <a:pt x="53" y="1"/>
                      </a:lnTo>
                      <a:lnTo>
                        <a:pt x="53" y="3"/>
                      </a:lnTo>
                      <a:lnTo>
                        <a:pt x="64" y="5"/>
                      </a:lnTo>
                      <a:lnTo>
                        <a:pt x="74" y="7"/>
                      </a:lnTo>
                      <a:lnTo>
                        <a:pt x="85" y="13"/>
                      </a:lnTo>
                      <a:lnTo>
                        <a:pt x="93" y="20"/>
                      </a:lnTo>
                      <a:lnTo>
                        <a:pt x="93" y="17"/>
                      </a:lnTo>
                      <a:lnTo>
                        <a:pt x="91" y="13"/>
                      </a:lnTo>
                      <a:close/>
                      <a:moveTo>
                        <a:pt x="0" y="134"/>
                      </a:moveTo>
                      <a:lnTo>
                        <a:pt x="9" y="140"/>
                      </a:lnTo>
                      <a:lnTo>
                        <a:pt x="17" y="144"/>
                      </a:lnTo>
                      <a:lnTo>
                        <a:pt x="26" y="147"/>
                      </a:lnTo>
                      <a:lnTo>
                        <a:pt x="38" y="149"/>
                      </a:lnTo>
                      <a:lnTo>
                        <a:pt x="40" y="147"/>
                      </a:lnTo>
                      <a:lnTo>
                        <a:pt x="43" y="146"/>
                      </a:lnTo>
                      <a:lnTo>
                        <a:pt x="30" y="144"/>
                      </a:lnTo>
                      <a:lnTo>
                        <a:pt x="19" y="140"/>
                      </a:lnTo>
                      <a:lnTo>
                        <a:pt x="9" y="134"/>
                      </a:lnTo>
                      <a:lnTo>
                        <a:pt x="0" y="129"/>
                      </a:lnTo>
                      <a:lnTo>
                        <a:pt x="0" y="130"/>
                      </a:lnTo>
                      <a:lnTo>
                        <a:pt x="0" y="134"/>
                      </a:lnTo>
                      <a:close/>
                    </a:path>
                  </a:pathLst>
                </a:custGeom>
                <a:solidFill>
                  <a:srgbClr val="F0A68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954" name="Freeform 818"/>
                <p:cNvSpPr>
                  <a:spLocks noEditPoints="1"/>
                </p:cNvSpPr>
                <p:nvPr/>
              </p:nvSpPr>
              <p:spPr bwMode="auto">
                <a:xfrm>
                  <a:off x="1267" y="1832"/>
                  <a:ext cx="95" cy="146"/>
                </a:xfrm>
                <a:custGeom>
                  <a:avLst/>
                  <a:gdLst/>
                  <a:ahLst/>
                  <a:cxnLst>
                    <a:cxn ang="0">
                      <a:pos x="95" y="16"/>
                    </a:cxn>
                    <a:cxn ang="0">
                      <a:pos x="85" y="10"/>
                    </a:cxn>
                    <a:cxn ang="0">
                      <a:pos x="78" y="4"/>
                    </a:cxn>
                    <a:cxn ang="0">
                      <a:pos x="66" y="2"/>
                    </a:cxn>
                    <a:cxn ang="0">
                      <a:pos x="57" y="0"/>
                    </a:cxn>
                    <a:cxn ang="0">
                      <a:pos x="57" y="0"/>
                    </a:cxn>
                    <a:cxn ang="0">
                      <a:pos x="57" y="0"/>
                    </a:cxn>
                    <a:cxn ang="0">
                      <a:pos x="55" y="2"/>
                    </a:cxn>
                    <a:cxn ang="0">
                      <a:pos x="53" y="2"/>
                    </a:cxn>
                    <a:cxn ang="0">
                      <a:pos x="64" y="4"/>
                    </a:cxn>
                    <a:cxn ang="0">
                      <a:pos x="76" y="8"/>
                    </a:cxn>
                    <a:cxn ang="0">
                      <a:pos x="87" y="14"/>
                    </a:cxn>
                    <a:cxn ang="0">
                      <a:pos x="95" y="21"/>
                    </a:cxn>
                    <a:cxn ang="0">
                      <a:pos x="95" y="21"/>
                    </a:cxn>
                    <a:cxn ang="0">
                      <a:pos x="95" y="19"/>
                    </a:cxn>
                    <a:cxn ang="0">
                      <a:pos x="95" y="18"/>
                    </a:cxn>
                    <a:cxn ang="0">
                      <a:pos x="95" y="16"/>
                    </a:cxn>
                    <a:cxn ang="0">
                      <a:pos x="2" y="129"/>
                    </a:cxn>
                    <a:cxn ang="0">
                      <a:pos x="11" y="137"/>
                    </a:cxn>
                    <a:cxn ang="0">
                      <a:pos x="21" y="141"/>
                    </a:cxn>
                    <a:cxn ang="0">
                      <a:pos x="30" y="145"/>
                    </a:cxn>
                    <a:cxn ang="0">
                      <a:pos x="42" y="146"/>
                    </a:cxn>
                    <a:cxn ang="0">
                      <a:pos x="45" y="145"/>
                    </a:cxn>
                    <a:cxn ang="0">
                      <a:pos x="49" y="143"/>
                    </a:cxn>
                    <a:cxn ang="0">
                      <a:pos x="47" y="143"/>
                    </a:cxn>
                    <a:cxn ang="0">
                      <a:pos x="47" y="143"/>
                    </a:cxn>
                    <a:cxn ang="0">
                      <a:pos x="34" y="141"/>
                    </a:cxn>
                    <a:cxn ang="0">
                      <a:pos x="23" y="137"/>
                    </a:cxn>
                    <a:cxn ang="0">
                      <a:pos x="11" y="131"/>
                    </a:cxn>
                    <a:cxn ang="0">
                      <a:pos x="0" y="124"/>
                    </a:cxn>
                    <a:cxn ang="0">
                      <a:pos x="2" y="128"/>
                    </a:cxn>
                    <a:cxn ang="0">
                      <a:pos x="2" y="129"/>
                    </a:cxn>
                  </a:cxnLst>
                  <a:rect l="0" t="0" r="r" b="b"/>
                  <a:pathLst>
                    <a:path w="95" h="146">
                      <a:moveTo>
                        <a:pt x="95" y="16"/>
                      </a:moveTo>
                      <a:lnTo>
                        <a:pt x="85" y="10"/>
                      </a:lnTo>
                      <a:lnTo>
                        <a:pt x="78" y="4"/>
                      </a:lnTo>
                      <a:lnTo>
                        <a:pt x="66" y="2"/>
                      </a:lnTo>
                      <a:lnTo>
                        <a:pt x="57" y="0"/>
                      </a:lnTo>
                      <a:lnTo>
                        <a:pt x="57" y="0"/>
                      </a:lnTo>
                      <a:lnTo>
                        <a:pt x="57" y="0"/>
                      </a:lnTo>
                      <a:lnTo>
                        <a:pt x="55" y="2"/>
                      </a:lnTo>
                      <a:lnTo>
                        <a:pt x="53" y="2"/>
                      </a:lnTo>
                      <a:lnTo>
                        <a:pt x="64" y="4"/>
                      </a:lnTo>
                      <a:lnTo>
                        <a:pt x="76" y="8"/>
                      </a:lnTo>
                      <a:lnTo>
                        <a:pt x="87" y="14"/>
                      </a:lnTo>
                      <a:lnTo>
                        <a:pt x="95" y="21"/>
                      </a:lnTo>
                      <a:lnTo>
                        <a:pt x="95" y="21"/>
                      </a:lnTo>
                      <a:lnTo>
                        <a:pt x="95" y="19"/>
                      </a:lnTo>
                      <a:lnTo>
                        <a:pt x="95" y="18"/>
                      </a:lnTo>
                      <a:lnTo>
                        <a:pt x="95" y="16"/>
                      </a:lnTo>
                      <a:close/>
                      <a:moveTo>
                        <a:pt x="2" y="129"/>
                      </a:moveTo>
                      <a:lnTo>
                        <a:pt x="11" y="137"/>
                      </a:lnTo>
                      <a:lnTo>
                        <a:pt x="21" y="141"/>
                      </a:lnTo>
                      <a:lnTo>
                        <a:pt x="30" y="145"/>
                      </a:lnTo>
                      <a:lnTo>
                        <a:pt x="42" y="146"/>
                      </a:lnTo>
                      <a:lnTo>
                        <a:pt x="45" y="145"/>
                      </a:lnTo>
                      <a:lnTo>
                        <a:pt x="49" y="143"/>
                      </a:lnTo>
                      <a:lnTo>
                        <a:pt x="47" y="143"/>
                      </a:lnTo>
                      <a:lnTo>
                        <a:pt x="47" y="143"/>
                      </a:lnTo>
                      <a:lnTo>
                        <a:pt x="34" y="141"/>
                      </a:lnTo>
                      <a:lnTo>
                        <a:pt x="23" y="137"/>
                      </a:lnTo>
                      <a:lnTo>
                        <a:pt x="11" y="131"/>
                      </a:lnTo>
                      <a:lnTo>
                        <a:pt x="0" y="124"/>
                      </a:lnTo>
                      <a:lnTo>
                        <a:pt x="2" y="128"/>
                      </a:lnTo>
                      <a:lnTo>
                        <a:pt x="2" y="129"/>
                      </a:lnTo>
                      <a:close/>
                    </a:path>
                  </a:pathLst>
                </a:custGeom>
                <a:solidFill>
                  <a:srgbClr val="F1A88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955" name="Freeform 819"/>
                <p:cNvSpPr>
                  <a:spLocks noEditPoints="1"/>
                </p:cNvSpPr>
                <p:nvPr/>
              </p:nvSpPr>
              <p:spPr bwMode="auto">
                <a:xfrm>
                  <a:off x="1267" y="1834"/>
                  <a:ext cx="95" cy="143"/>
                </a:xfrm>
                <a:custGeom>
                  <a:avLst/>
                  <a:gdLst/>
                  <a:ahLst/>
                  <a:cxnLst>
                    <a:cxn ang="0">
                      <a:pos x="95" y="17"/>
                    </a:cxn>
                    <a:cxn ang="0">
                      <a:pos x="87" y="10"/>
                    </a:cxn>
                    <a:cxn ang="0">
                      <a:pos x="76" y="4"/>
                    </a:cxn>
                    <a:cxn ang="0">
                      <a:pos x="66" y="2"/>
                    </a:cxn>
                    <a:cxn ang="0">
                      <a:pos x="55" y="0"/>
                    </a:cxn>
                    <a:cxn ang="0">
                      <a:pos x="53" y="0"/>
                    </a:cxn>
                    <a:cxn ang="0">
                      <a:pos x="51" y="2"/>
                    </a:cxn>
                    <a:cxn ang="0">
                      <a:pos x="64" y="4"/>
                    </a:cxn>
                    <a:cxn ang="0">
                      <a:pos x="76" y="8"/>
                    </a:cxn>
                    <a:cxn ang="0">
                      <a:pos x="87" y="16"/>
                    </a:cxn>
                    <a:cxn ang="0">
                      <a:pos x="95" y="23"/>
                    </a:cxn>
                    <a:cxn ang="0">
                      <a:pos x="95" y="21"/>
                    </a:cxn>
                    <a:cxn ang="0">
                      <a:pos x="95" y="17"/>
                    </a:cxn>
                    <a:cxn ang="0">
                      <a:pos x="95" y="17"/>
                    </a:cxn>
                    <a:cxn ang="0">
                      <a:pos x="95" y="17"/>
                    </a:cxn>
                    <a:cxn ang="0">
                      <a:pos x="2" y="126"/>
                    </a:cxn>
                    <a:cxn ang="0">
                      <a:pos x="11" y="131"/>
                    </a:cxn>
                    <a:cxn ang="0">
                      <a:pos x="21" y="137"/>
                    </a:cxn>
                    <a:cxn ang="0">
                      <a:pos x="32" y="141"/>
                    </a:cxn>
                    <a:cxn ang="0">
                      <a:pos x="45" y="143"/>
                    </a:cxn>
                    <a:cxn ang="0">
                      <a:pos x="49" y="141"/>
                    </a:cxn>
                    <a:cxn ang="0">
                      <a:pos x="51" y="139"/>
                    </a:cxn>
                    <a:cxn ang="0">
                      <a:pos x="49" y="139"/>
                    </a:cxn>
                    <a:cxn ang="0">
                      <a:pos x="47" y="139"/>
                    </a:cxn>
                    <a:cxn ang="0">
                      <a:pos x="34" y="137"/>
                    </a:cxn>
                    <a:cxn ang="0">
                      <a:pos x="23" y="133"/>
                    </a:cxn>
                    <a:cxn ang="0">
                      <a:pos x="11" y="127"/>
                    </a:cxn>
                    <a:cxn ang="0">
                      <a:pos x="0" y="120"/>
                    </a:cxn>
                    <a:cxn ang="0">
                      <a:pos x="0" y="122"/>
                    </a:cxn>
                    <a:cxn ang="0">
                      <a:pos x="2" y="126"/>
                    </a:cxn>
                  </a:cxnLst>
                  <a:rect l="0" t="0" r="r" b="b"/>
                  <a:pathLst>
                    <a:path w="95" h="143">
                      <a:moveTo>
                        <a:pt x="95" y="17"/>
                      </a:moveTo>
                      <a:lnTo>
                        <a:pt x="87" y="10"/>
                      </a:lnTo>
                      <a:lnTo>
                        <a:pt x="76" y="4"/>
                      </a:lnTo>
                      <a:lnTo>
                        <a:pt x="66" y="2"/>
                      </a:lnTo>
                      <a:lnTo>
                        <a:pt x="55" y="0"/>
                      </a:lnTo>
                      <a:lnTo>
                        <a:pt x="53" y="0"/>
                      </a:lnTo>
                      <a:lnTo>
                        <a:pt x="51" y="2"/>
                      </a:lnTo>
                      <a:lnTo>
                        <a:pt x="64" y="4"/>
                      </a:lnTo>
                      <a:lnTo>
                        <a:pt x="76" y="8"/>
                      </a:lnTo>
                      <a:lnTo>
                        <a:pt x="87" y="16"/>
                      </a:lnTo>
                      <a:lnTo>
                        <a:pt x="95" y="23"/>
                      </a:lnTo>
                      <a:lnTo>
                        <a:pt x="95" y="21"/>
                      </a:lnTo>
                      <a:lnTo>
                        <a:pt x="95" y="17"/>
                      </a:lnTo>
                      <a:lnTo>
                        <a:pt x="95" y="17"/>
                      </a:lnTo>
                      <a:lnTo>
                        <a:pt x="95" y="17"/>
                      </a:lnTo>
                      <a:close/>
                      <a:moveTo>
                        <a:pt x="2" y="126"/>
                      </a:moveTo>
                      <a:lnTo>
                        <a:pt x="11" y="131"/>
                      </a:lnTo>
                      <a:lnTo>
                        <a:pt x="21" y="137"/>
                      </a:lnTo>
                      <a:lnTo>
                        <a:pt x="32" y="141"/>
                      </a:lnTo>
                      <a:lnTo>
                        <a:pt x="45" y="143"/>
                      </a:lnTo>
                      <a:lnTo>
                        <a:pt x="49" y="141"/>
                      </a:lnTo>
                      <a:lnTo>
                        <a:pt x="51" y="139"/>
                      </a:lnTo>
                      <a:lnTo>
                        <a:pt x="49" y="139"/>
                      </a:lnTo>
                      <a:lnTo>
                        <a:pt x="47" y="139"/>
                      </a:lnTo>
                      <a:lnTo>
                        <a:pt x="34" y="137"/>
                      </a:lnTo>
                      <a:lnTo>
                        <a:pt x="23" y="133"/>
                      </a:lnTo>
                      <a:lnTo>
                        <a:pt x="11" y="127"/>
                      </a:lnTo>
                      <a:lnTo>
                        <a:pt x="0" y="120"/>
                      </a:lnTo>
                      <a:lnTo>
                        <a:pt x="0" y="122"/>
                      </a:lnTo>
                      <a:lnTo>
                        <a:pt x="2" y="126"/>
                      </a:lnTo>
                      <a:close/>
                    </a:path>
                  </a:pathLst>
                </a:custGeom>
                <a:solidFill>
                  <a:srgbClr val="F1AA8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956" name="Freeform 820"/>
                <p:cNvSpPr>
                  <a:spLocks noEditPoints="1"/>
                </p:cNvSpPr>
                <p:nvPr/>
              </p:nvSpPr>
              <p:spPr bwMode="auto">
                <a:xfrm>
                  <a:off x="1267" y="1834"/>
                  <a:ext cx="97" cy="141"/>
                </a:xfrm>
                <a:custGeom>
                  <a:avLst/>
                  <a:gdLst/>
                  <a:ahLst/>
                  <a:cxnLst>
                    <a:cxn ang="0">
                      <a:pos x="95" y="19"/>
                    </a:cxn>
                    <a:cxn ang="0">
                      <a:pos x="87" y="12"/>
                    </a:cxn>
                    <a:cxn ang="0">
                      <a:pos x="76" y="6"/>
                    </a:cxn>
                    <a:cxn ang="0">
                      <a:pos x="64" y="2"/>
                    </a:cxn>
                    <a:cxn ang="0">
                      <a:pos x="53" y="0"/>
                    </a:cxn>
                    <a:cxn ang="0">
                      <a:pos x="51" y="2"/>
                    </a:cxn>
                    <a:cxn ang="0">
                      <a:pos x="49" y="4"/>
                    </a:cxn>
                    <a:cxn ang="0">
                      <a:pos x="63" y="6"/>
                    </a:cxn>
                    <a:cxn ang="0">
                      <a:pos x="76" y="10"/>
                    </a:cxn>
                    <a:cxn ang="0">
                      <a:pos x="85" y="17"/>
                    </a:cxn>
                    <a:cxn ang="0">
                      <a:pos x="97" y="25"/>
                    </a:cxn>
                    <a:cxn ang="0">
                      <a:pos x="95" y="23"/>
                    </a:cxn>
                    <a:cxn ang="0">
                      <a:pos x="95" y="19"/>
                    </a:cxn>
                    <a:cxn ang="0">
                      <a:pos x="0" y="122"/>
                    </a:cxn>
                    <a:cxn ang="0">
                      <a:pos x="11" y="129"/>
                    </a:cxn>
                    <a:cxn ang="0">
                      <a:pos x="23" y="135"/>
                    </a:cxn>
                    <a:cxn ang="0">
                      <a:pos x="34" y="139"/>
                    </a:cxn>
                    <a:cxn ang="0">
                      <a:pos x="47" y="141"/>
                    </a:cxn>
                    <a:cxn ang="0">
                      <a:pos x="47" y="141"/>
                    </a:cxn>
                    <a:cxn ang="0">
                      <a:pos x="49" y="141"/>
                    </a:cxn>
                    <a:cxn ang="0">
                      <a:pos x="51" y="139"/>
                    </a:cxn>
                    <a:cxn ang="0">
                      <a:pos x="53" y="137"/>
                    </a:cxn>
                    <a:cxn ang="0">
                      <a:pos x="51" y="137"/>
                    </a:cxn>
                    <a:cxn ang="0">
                      <a:pos x="47" y="137"/>
                    </a:cxn>
                    <a:cxn ang="0">
                      <a:pos x="34" y="135"/>
                    </a:cxn>
                    <a:cxn ang="0">
                      <a:pos x="21" y="131"/>
                    </a:cxn>
                    <a:cxn ang="0">
                      <a:pos x="9" y="126"/>
                    </a:cxn>
                    <a:cxn ang="0">
                      <a:pos x="0" y="116"/>
                    </a:cxn>
                    <a:cxn ang="0">
                      <a:pos x="0" y="120"/>
                    </a:cxn>
                    <a:cxn ang="0">
                      <a:pos x="0" y="122"/>
                    </a:cxn>
                  </a:cxnLst>
                  <a:rect l="0" t="0" r="r" b="b"/>
                  <a:pathLst>
                    <a:path w="97" h="141">
                      <a:moveTo>
                        <a:pt x="95" y="19"/>
                      </a:moveTo>
                      <a:lnTo>
                        <a:pt x="87" y="12"/>
                      </a:lnTo>
                      <a:lnTo>
                        <a:pt x="76" y="6"/>
                      </a:lnTo>
                      <a:lnTo>
                        <a:pt x="64" y="2"/>
                      </a:lnTo>
                      <a:lnTo>
                        <a:pt x="53" y="0"/>
                      </a:lnTo>
                      <a:lnTo>
                        <a:pt x="51" y="2"/>
                      </a:lnTo>
                      <a:lnTo>
                        <a:pt x="49" y="4"/>
                      </a:lnTo>
                      <a:lnTo>
                        <a:pt x="63" y="6"/>
                      </a:lnTo>
                      <a:lnTo>
                        <a:pt x="76" y="10"/>
                      </a:lnTo>
                      <a:lnTo>
                        <a:pt x="85" y="17"/>
                      </a:lnTo>
                      <a:lnTo>
                        <a:pt x="97" y="25"/>
                      </a:lnTo>
                      <a:lnTo>
                        <a:pt x="95" y="23"/>
                      </a:lnTo>
                      <a:lnTo>
                        <a:pt x="95" y="19"/>
                      </a:lnTo>
                      <a:close/>
                      <a:moveTo>
                        <a:pt x="0" y="122"/>
                      </a:moveTo>
                      <a:lnTo>
                        <a:pt x="11" y="129"/>
                      </a:lnTo>
                      <a:lnTo>
                        <a:pt x="23" y="135"/>
                      </a:lnTo>
                      <a:lnTo>
                        <a:pt x="34" y="139"/>
                      </a:lnTo>
                      <a:lnTo>
                        <a:pt x="47" y="141"/>
                      </a:lnTo>
                      <a:lnTo>
                        <a:pt x="47" y="141"/>
                      </a:lnTo>
                      <a:lnTo>
                        <a:pt x="49" y="141"/>
                      </a:lnTo>
                      <a:lnTo>
                        <a:pt x="51" y="139"/>
                      </a:lnTo>
                      <a:lnTo>
                        <a:pt x="53" y="137"/>
                      </a:lnTo>
                      <a:lnTo>
                        <a:pt x="51" y="137"/>
                      </a:lnTo>
                      <a:lnTo>
                        <a:pt x="47" y="137"/>
                      </a:lnTo>
                      <a:lnTo>
                        <a:pt x="34" y="135"/>
                      </a:lnTo>
                      <a:lnTo>
                        <a:pt x="21" y="131"/>
                      </a:lnTo>
                      <a:lnTo>
                        <a:pt x="9" y="126"/>
                      </a:lnTo>
                      <a:lnTo>
                        <a:pt x="0" y="116"/>
                      </a:lnTo>
                      <a:lnTo>
                        <a:pt x="0" y="120"/>
                      </a:lnTo>
                      <a:lnTo>
                        <a:pt x="0" y="122"/>
                      </a:lnTo>
                      <a:close/>
                    </a:path>
                  </a:pathLst>
                </a:custGeom>
                <a:solidFill>
                  <a:srgbClr val="F1AB8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957" name="Freeform 821"/>
                <p:cNvSpPr>
                  <a:spLocks noEditPoints="1"/>
                </p:cNvSpPr>
                <p:nvPr/>
              </p:nvSpPr>
              <p:spPr bwMode="auto">
                <a:xfrm>
                  <a:off x="1267" y="1836"/>
                  <a:ext cx="97" cy="137"/>
                </a:xfrm>
                <a:custGeom>
                  <a:avLst/>
                  <a:gdLst/>
                  <a:ahLst/>
                  <a:cxnLst>
                    <a:cxn ang="0">
                      <a:pos x="95" y="21"/>
                    </a:cxn>
                    <a:cxn ang="0">
                      <a:pos x="87" y="14"/>
                    </a:cxn>
                    <a:cxn ang="0">
                      <a:pos x="76" y="6"/>
                    </a:cxn>
                    <a:cxn ang="0">
                      <a:pos x="64" y="2"/>
                    </a:cxn>
                    <a:cxn ang="0">
                      <a:pos x="51" y="0"/>
                    </a:cxn>
                    <a:cxn ang="0">
                      <a:pos x="49" y="2"/>
                    </a:cxn>
                    <a:cxn ang="0">
                      <a:pos x="47" y="4"/>
                    </a:cxn>
                    <a:cxn ang="0">
                      <a:pos x="47" y="4"/>
                    </a:cxn>
                    <a:cxn ang="0">
                      <a:pos x="47" y="4"/>
                    </a:cxn>
                    <a:cxn ang="0">
                      <a:pos x="63" y="6"/>
                    </a:cxn>
                    <a:cxn ang="0">
                      <a:pos x="74" y="10"/>
                    </a:cxn>
                    <a:cxn ang="0">
                      <a:pos x="85" y="17"/>
                    </a:cxn>
                    <a:cxn ang="0">
                      <a:pos x="97" y="27"/>
                    </a:cxn>
                    <a:cxn ang="0">
                      <a:pos x="97" y="23"/>
                    </a:cxn>
                    <a:cxn ang="0">
                      <a:pos x="95" y="21"/>
                    </a:cxn>
                    <a:cxn ang="0">
                      <a:pos x="0" y="118"/>
                    </a:cxn>
                    <a:cxn ang="0">
                      <a:pos x="11" y="125"/>
                    </a:cxn>
                    <a:cxn ang="0">
                      <a:pos x="23" y="131"/>
                    </a:cxn>
                    <a:cxn ang="0">
                      <a:pos x="34" y="135"/>
                    </a:cxn>
                    <a:cxn ang="0">
                      <a:pos x="47" y="137"/>
                    </a:cxn>
                    <a:cxn ang="0">
                      <a:pos x="49" y="137"/>
                    </a:cxn>
                    <a:cxn ang="0">
                      <a:pos x="51" y="137"/>
                    </a:cxn>
                    <a:cxn ang="0">
                      <a:pos x="53" y="135"/>
                    </a:cxn>
                    <a:cxn ang="0">
                      <a:pos x="57" y="133"/>
                    </a:cxn>
                    <a:cxn ang="0">
                      <a:pos x="53" y="133"/>
                    </a:cxn>
                    <a:cxn ang="0">
                      <a:pos x="47" y="133"/>
                    </a:cxn>
                    <a:cxn ang="0">
                      <a:pos x="34" y="131"/>
                    </a:cxn>
                    <a:cxn ang="0">
                      <a:pos x="21" y="127"/>
                    </a:cxn>
                    <a:cxn ang="0">
                      <a:pos x="9" y="120"/>
                    </a:cxn>
                    <a:cxn ang="0">
                      <a:pos x="0" y="112"/>
                    </a:cxn>
                    <a:cxn ang="0">
                      <a:pos x="0" y="114"/>
                    </a:cxn>
                    <a:cxn ang="0">
                      <a:pos x="0" y="118"/>
                    </a:cxn>
                  </a:cxnLst>
                  <a:rect l="0" t="0" r="r" b="b"/>
                  <a:pathLst>
                    <a:path w="97" h="137">
                      <a:moveTo>
                        <a:pt x="95" y="21"/>
                      </a:moveTo>
                      <a:lnTo>
                        <a:pt x="87" y="14"/>
                      </a:lnTo>
                      <a:lnTo>
                        <a:pt x="76" y="6"/>
                      </a:lnTo>
                      <a:lnTo>
                        <a:pt x="64" y="2"/>
                      </a:lnTo>
                      <a:lnTo>
                        <a:pt x="51" y="0"/>
                      </a:lnTo>
                      <a:lnTo>
                        <a:pt x="49" y="2"/>
                      </a:lnTo>
                      <a:lnTo>
                        <a:pt x="47" y="4"/>
                      </a:lnTo>
                      <a:lnTo>
                        <a:pt x="47" y="4"/>
                      </a:lnTo>
                      <a:lnTo>
                        <a:pt x="47" y="4"/>
                      </a:lnTo>
                      <a:lnTo>
                        <a:pt x="63" y="6"/>
                      </a:lnTo>
                      <a:lnTo>
                        <a:pt x="74" y="10"/>
                      </a:lnTo>
                      <a:lnTo>
                        <a:pt x="85" y="17"/>
                      </a:lnTo>
                      <a:lnTo>
                        <a:pt x="97" y="27"/>
                      </a:lnTo>
                      <a:lnTo>
                        <a:pt x="97" y="23"/>
                      </a:lnTo>
                      <a:lnTo>
                        <a:pt x="95" y="21"/>
                      </a:lnTo>
                      <a:close/>
                      <a:moveTo>
                        <a:pt x="0" y="118"/>
                      </a:moveTo>
                      <a:lnTo>
                        <a:pt x="11" y="125"/>
                      </a:lnTo>
                      <a:lnTo>
                        <a:pt x="23" y="131"/>
                      </a:lnTo>
                      <a:lnTo>
                        <a:pt x="34" y="135"/>
                      </a:lnTo>
                      <a:lnTo>
                        <a:pt x="47" y="137"/>
                      </a:lnTo>
                      <a:lnTo>
                        <a:pt x="49" y="137"/>
                      </a:lnTo>
                      <a:lnTo>
                        <a:pt x="51" y="137"/>
                      </a:lnTo>
                      <a:lnTo>
                        <a:pt x="53" y="135"/>
                      </a:lnTo>
                      <a:lnTo>
                        <a:pt x="57" y="133"/>
                      </a:lnTo>
                      <a:lnTo>
                        <a:pt x="53" y="133"/>
                      </a:lnTo>
                      <a:lnTo>
                        <a:pt x="47" y="133"/>
                      </a:lnTo>
                      <a:lnTo>
                        <a:pt x="34" y="131"/>
                      </a:lnTo>
                      <a:lnTo>
                        <a:pt x="21" y="127"/>
                      </a:lnTo>
                      <a:lnTo>
                        <a:pt x="9" y="120"/>
                      </a:lnTo>
                      <a:lnTo>
                        <a:pt x="0" y="112"/>
                      </a:lnTo>
                      <a:lnTo>
                        <a:pt x="0" y="114"/>
                      </a:lnTo>
                      <a:lnTo>
                        <a:pt x="0" y="118"/>
                      </a:lnTo>
                      <a:close/>
                    </a:path>
                  </a:pathLst>
                </a:custGeom>
                <a:solidFill>
                  <a:srgbClr val="F2AD8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958" name="Freeform 822"/>
                <p:cNvSpPr>
                  <a:spLocks noEditPoints="1"/>
                </p:cNvSpPr>
                <p:nvPr/>
              </p:nvSpPr>
              <p:spPr bwMode="auto">
                <a:xfrm>
                  <a:off x="1267" y="1838"/>
                  <a:ext cx="97" cy="133"/>
                </a:xfrm>
                <a:custGeom>
                  <a:avLst/>
                  <a:gdLst/>
                  <a:ahLst/>
                  <a:cxnLst>
                    <a:cxn ang="0">
                      <a:pos x="97" y="21"/>
                    </a:cxn>
                    <a:cxn ang="0">
                      <a:pos x="85" y="13"/>
                    </a:cxn>
                    <a:cxn ang="0">
                      <a:pos x="76" y="6"/>
                    </a:cxn>
                    <a:cxn ang="0">
                      <a:pos x="63" y="2"/>
                    </a:cxn>
                    <a:cxn ang="0">
                      <a:pos x="49" y="0"/>
                    </a:cxn>
                    <a:cxn ang="0">
                      <a:pos x="47" y="2"/>
                    </a:cxn>
                    <a:cxn ang="0">
                      <a:pos x="45" y="4"/>
                    </a:cxn>
                    <a:cxn ang="0">
                      <a:pos x="47" y="4"/>
                    </a:cxn>
                    <a:cxn ang="0">
                      <a:pos x="47" y="4"/>
                    </a:cxn>
                    <a:cxn ang="0">
                      <a:pos x="63" y="6"/>
                    </a:cxn>
                    <a:cxn ang="0">
                      <a:pos x="74" y="12"/>
                    </a:cxn>
                    <a:cxn ang="0">
                      <a:pos x="85" y="17"/>
                    </a:cxn>
                    <a:cxn ang="0">
                      <a:pos x="95" y="27"/>
                    </a:cxn>
                    <a:cxn ang="0">
                      <a:pos x="97" y="25"/>
                    </a:cxn>
                    <a:cxn ang="0">
                      <a:pos x="97" y="21"/>
                    </a:cxn>
                    <a:cxn ang="0">
                      <a:pos x="0" y="112"/>
                    </a:cxn>
                    <a:cxn ang="0">
                      <a:pos x="9" y="122"/>
                    </a:cxn>
                    <a:cxn ang="0">
                      <a:pos x="21" y="127"/>
                    </a:cxn>
                    <a:cxn ang="0">
                      <a:pos x="34" y="131"/>
                    </a:cxn>
                    <a:cxn ang="0">
                      <a:pos x="47" y="133"/>
                    </a:cxn>
                    <a:cxn ang="0">
                      <a:pos x="51" y="133"/>
                    </a:cxn>
                    <a:cxn ang="0">
                      <a:pos x="53" y="133"/>
                    </a:cxn>
                    <a:cxn ang="0">
                      <a:pos x="57" y="131"/>
                    </a:cxn>
                    <a:cxn ang="0">
                      <a:pos x="59" y="129"/>
                    </a:cxn>
                    <a:cxn ang="0">
                      <a:pos x="53" y="129"/>
                    </a:cxn>
                    <a:cxn ang="0">
                      <a:pos x="47" y="129"/>
                    </a:cxn>
                    <a:cxn ang="0">
                      <a:pos x="34" y="127"/>
                    </a:cxn>
                    <a:cxn ang="0">
                      <a:pos x="21" y="123"/>
                    </a:cxn>
                    <a:cxn ang="0">
                      <a:pos x="9" y="116"/>
                    </a:cxn>
                    <a:cxn ang="0">
                      <a:pos x="0" y="106"/>
                    </a:cxn>
                    <a:cxn ang="0">
                      <a:pos x="0" y="110"/>
                    </a:cxn>
                    <a:cxn ang="0">
                      <a:pos x="0" y="112"/>
                    </a:cxn>
                  </a:cxnLst>
                  <a:rect l="0" t="0" r="r" b="b"/>
                  <a:pathLst>
                    <a:path w="97" h="133">
                      <a:moveTo>
                        <a:pt x="97" y="21"/>
                      </a:moveTo>
                      <a:lnTo>
                        <a:pt x="85" y="13"/>
                      </a:lnTo>
                      <a:lnTo>
                        <a:pt x="76" y="6"/>
                      </a:lnTo>
                      <a:lnTo>
                        <a:pt x="63" y="2"/>
                      </a:lnTo>
                      <a:lnTo>
                        <a:pt x="49" y="0"/>
                      </a:lnTo>
                      <a:lnTo>
                        <a:pt x="47" y="2"/>
                      </a:lnTo>
                      <a:lnTo>
                        <a:pt x="45" y="4"/>
                      </a:lnTo>
                      <a:lnTo>
                        <a:pt x="47" y="4"/>
                      </a:lnTo>
                      <a:lnTo>
                        <a:pt x="47" y="4"/>
                      </a:lnTo>
                      <a:lnTo>
                        <a:pt x="63" y="6"/>
                      </a:lnTo>
                      <a:lnTo>
                        <a:pt x="74" y="12"/>
                      </a:lnTo>
                      <a:lnTo>
                        <a:pt x="85" y="17"/>
                      </a:lnTo>
                      <a:lnTo>
                        <a:pt x="95" y="27"/>
                      </a:lnTo>
                      <a:lnTo>
                        <a:pt x="97" y="25"/>
                      </a:lnTo>
                      <a:lnTo>
                        <a:pt x="97" y="21"/>
                      </a:lnTo>
                      <a:close/>
                      <a:moveTo>
                        <a:pt x="0" y="112"/>
                      </a:moveTo>
                      <a:lnTo>
                        <a:pt x="9" y="122"/>
                      </a:lnTo>
                      <a:lnTo>
                        <a:pt x="21" y="127"/>
                      </a:lnTo>
                      <a:lnTo>
                        <a:pt x="34" y="131"/>
                      </a:lnTo>
                      <a:lnTo>
                        <a:pt x="47" y="133"/>
                      </a:lnTo>
                      <a:lnTo>
                        <a:pt x="51" y="133"/>
                      </a:lnTo>
                      <a:lnTo>
                        <a:pt x="53" y="133"/>
                      </a:lnTo>
                      <a:lnTo>
                        <a:pt x="57" y="131"/>
                      </a:lnTo>
                      <a:lnTo>
                        <a:pt x="59" y="129"/>
                      </a:lnTo>
                      <a:lnTo>
                        <a:pt x="53" y="129"/>
                      </a:lnTo>
                      <a:lnTo>
                        <a:pt x="47" y="129"/>
                      </a:lnTo>
                      <a:lnTo>
                        <a:pt x="34" y="127"/>
                      </a:lnTo>
                      <a:lnTo>
                        <a:pt x="21" y="123"/>
                      </a:lnTo>
                      <a:lnTo>
                        <a:pt x="9" y="116"/>
                      </a:lnTo>
                      <a:lnTo>
                        <a:pt x="0" y="106"/>
                      </a:lnTo>
                      <a:lnTo>
                        <a:pt x="0" y="110"/>
                      </a:lnTo>
                      <a:lnTo>
                        <a:pt x="0" y="112"/>
                      </a:lnTo>
                      <a:close/>
                    </a:path>
                  </a:pathLst>
                </a:custGeom>
                <a:solidFill>
                  <a:srgbClr val="F2AF8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959" name="Freeform 823"/>
                <p:cNvSpPr>
                  <a:spLocks noEditPoints="1"/>
                </p:cNvSpPr>
                <p:nvPr/>
              </p:nvSpPr>
              <p:spPr bwMode="auto">
                <a:xfrm>
                  <a:off x="1267" y="1840"/>
                  <a:ext cx="97" cy="129"/>
                </a:xfrm>
                <a:custGeom>
                  <a:avLst/>
                  <a:gdLst/>
                  <a:ahLst/>
                  <a:cxnLst>
                    <a:cxn ang="0">
                      <a:pos x="97" y="23"/>
                    </a:cxn>
                    <a:cxn ang="0">
                      <a:pos x="85" y="13"/>
                    </a:cxn>
                    <a:cxn ang="0">
                      <a:pos x="74" y="6"/>
                    </a:cxn>
                    <a:cxn ang="0">
                      <a:pos x="63" y="2"/>
                    </a:cxn>
                    <a:cxn ang="0">
                      <a:pos x="47" y="0"/>
                    </a:cxn>
                    <a:cxn ang="0">
                      <a:pos x="47" y="0"/>
                    </a:cxn>
                    <a:cxn ang="0">
                      <a:pos x="47" y="0"/>
                    </a:cxn>
                    <a:cxn ang="0">
                      <a:pos x="45" y="2"/>
                    </a:cxn>
                    <a:cxn ang="0">
                      <a:pos x="44" y="4"/>
                    </a:cxn>
                    <a:cxn ang="0">
                      <a:pos x="45" y="4"/>
                    </a:cxn>
                    <a:cxn ang="0">
                      <a:pos x="47" y="4"/>
                    </a:cxn>
                    <a:cxn ang="0">
                      <a:pos x="63" y="6"/>
                    </a:cxn>
                    <a:cxn ang="0">
                      <a:pos x="76" y="11"/>
                    </a:cxn>
                    <a:cxn ang="0">
                      <a:pos x="85" y="17"/>
                    </a:cxn>
                    <a:cxn ang="0">
                      <a:pos x="95" y="29"/>
                    </a:cxn>
                    <a:cxn ang="0">
                      <a:pos x="95" y="25"/>
                    </a:cxn>
                    <a:cxn ang="0">
                      <a:pos x="97" y="23"/>
                    </a:cxn>
                    <a:cxn ang="0">
                      <a:pos x="0" y="108"/>
                    </a:cxn>
                    <a:cxn ang="0">
                      <a:pos x="9" y="116"/>
                    </a:cxn>
                    <a:cxn ang="0">
                      <a:pos x="21" y="123"/>
                    </a:cxn>
                    <a:cxn ang="0">
                      <a:pos x="34" y="127"/>
                    </a:cxn>
                    <a:cxn ang="0">
                      <a:pos x="47" y="129"/>
                    </a:cxn>
                    <a:cxn ang="0">
                      <a:pos x="53" y="129"/>
                    </a:cxn>
                    <a:cxn ang="0">
                      <a:pos x="57" y="129"/>
                    </a:cxn>
                    <a:cxn ang="0">
                      <a:pos x="57" y="127"/>
                    </a:cxn>
                    <a:cxn ang="0">
                      <a:pos x="59" y="125"/>
                    </a:cxn>
                    <a:cxn ang="0">
                      <a:pos x="61" y="125"/>
                    </a:cxn>
                    <a:cxn ang="0">
                      <a:pos x="61" y="123"/>
                    </a:cxn>
                    <a:cxn ang="0">
                      <a:pos x="55" y="125"/>
                    </a:cxn>
                    <a:cxn ang="0">
                      <a:pos x="47" y="125"/>
                    </a:cxn>
                    <a:cxn ang="0">
                      <a:pos x="34" y="123"/>
                    </a:cxn>
                    <a:cxn ang="0">
                      <a:pos x="21" y="120"/>
                    </a:cxn>
                    <a:cxn ang="0">
                      <a:pos x="9" y="112"/>
                    </a:cxn>
                    <a:cxn ang="0">
                      <a:pos x="0" y="102"/>
                    </a:cxn>
                    <a:cxn ang="0">
                      <a:pos x="0" y="104"/>
                    </a:cxn>
                    <a:cxn ang="0">
                      <a:pos x="0" y="108"/>
                    </a:cxn>
                  </a:cxnLst>
                  <a:rect l="0" t="0" r="r" b="b"/>
                  <a:pathLst>
                    <a:path w="97" h="129">
                      <a:moveTo>
                        <a:pt x="97" y="23"/>
                      </a:moveTo>
                      <a:lnTo>
                        <a:pt x="85" y="13"/>
                      </a:lnTo>
                      <a:lnTo>
                        <a:pt x="74" y="6"/>
                      </a:lnTo>
                      <a:lnTo>
                        <a:pt x="63" y="2"/>
                      </a:lnTo>
                      <a:lnTo>
                        <a:pt x="47" y="0"/>
                      </a:lnTo>
                      <a:lnTo>
                        <a:pt x="47" y="0"/>
                      </a:lnTo>
                      <a:lnTo>
                        <a:pt x="47" y="0"/>
                      </a:lnTo>
                      <a:lnTo>
                        <a:pt x="45" y="2"/>
                      </a:lnTo>
                      <a:lnTo>
                        <a:pt x="44" y="4"/>
                      </a:lnTo>
                      <a:lnTo>
                        <a:pt x="45" y="4"/>
                      </a:lnTo>
                      <a:lnTo>
                        <a:pt x="47" y="4"/>
                      </a:lnTo>
                      <a:lnTo>
                        <a:pt x="63" y="6"/>
                      </a:lnTo>
                      <a:lnTo>
                        <a:pt x="76" y="11"/>
                      </a:lnTo>
                      <a:lnTo>
                        <a:pt x="85" y="17"/>
                      </a:lnTo>
                      <a:lnTo>
                        <a:pt x="95" y="29"/>
                      </a:lnTo>
                      <a:lnTo>
                        <a:pt x="95" y="25"/>
                      </a:lnTo>
                      <a:lnTo>
                        <a:pt x="97" y="23"/>
                      </a:lnTo>
                      <a:close/>
                      <a:moveTo>
                        <a:pt x="0" y="108"/>
                      </a:moveTo>
                      <a:lnTo>
                        <a:pt x="9" y="116"/>
                      </a:lnTo>
                      <a:lnTo>
                        <a:pt x="21" y="123"/>
                      </a:lnTo>
                      <a:lnTo>
                        <a:pt x="34" y="127"/>
                      </a:lnTo>
                      <a:lnTo>
                        <a:pt x="47" y="129"/>
                      </a:lnTo>
                      <a:lnTo>
                        <a:pt x="53" y="129"/>
                      </a:lnTo>
                      <a:lnTo>
                        <a:pt x="57" y="129"/>
                      </a:lnTo>
                      <a:lnTo>
                        <a:pt x="57" y="127"/>
                      </a:lnTo>
                      <a:lnTo>
                        <a:pt x="59" y="125"/>
                      </a:lnTo>
                      <a:lnTo>
                        <a:pt x="61" y="125"/>
                      </a:lnTo>
                      <a:lnTo>
                        <a:pt x="61" y="123"/>
                      </a:lnTo>
                      <a:lnTo>
                        <a:pt x="55" y="125"/>
                      </a:lnTo>
                      <a:lnTo>
                        <a:pt x="47" y="125"/>
                      </a:lnTo>
                      <a:lnTo>
                        <a:pt x="34" y="123"/>
                      </a:lnTo>
                      <a:lnTo>
                        <a:pt x="21" y="120"/>
                      </a:lnTo>
                      <a:lnTo>
                        <a:pt x="9" y="112"/>
                      </a:lnTo>
                      <a:lnTo>
                        <a:pt x="0" y="102"/>
                      </a:lnTo>
                      <a:lnTo>
                        <a:pt x="0" y="104"/>
                      </a:lnTo>
                      <a:lnTo>
                        <a:pt x="0" y="108"/>
                      </a:lnTo>
                      <a:close/>
                    </a:path>
                  </a:pathLst>
                </a:custGeom>
                <a:solidFill>
                  <a:srgbClr val="F2B18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960" name="Freeform 824"/>
                <p:cNvSpPr>
                  <a:spLocks noEditPoints="1"/>
                </p:cNvSpPr>
                <p:nvPr/>
              </p:nvSpPr>
              <p:spPr bwMode="auto">
                <a:xfrm>
                  <a:off x="1267" y="1842"/>
                  <a:ext cx="95" cy="125"/>
                </a:xfrm>
                <a:custGeom>
                  <a:avLst/>
                  <a:gdLst/>
                  <a:ahLst/>
                  <a:cxnLst>
                    <a:cxn ang="0">
                      <a:pos x="95" y="23"/>
                    </a:cxn>
                    <a:cxn ang="0">
                      <a:pos x="85" y="13"/>
                    </a:cxn>
                    <a:cxn ang="0">
                      <a:pos x="74" y="8"/>
                    </a:cxn>
                    <a:cxn ang="0">
                      <a:pos x="63" y="2"/>
                    </a:cxn>
                    <a:cxn ang="0">
                      <a:pos x="47" y="0"/>
                    </a:cxn>
                    <a:cxn ang="0">
                      <a:pos x="47" y="0"/>
                    </a:cxn>
                    <a:cxn ang="0">
                      <a:pos x="45" y="0"/>
                    </a:cxn>
                    <a:cxn ang="0">
                      <a:pos x="44" y="2"/>
                    </a:cxn>
                    <a:cxn ang="0">
                      <a:pos x="42" y="4"/>
                    </a:cxn>
                    <a:cxn ang="0">
                      <a:pos x="45" y="4"/>
                    </a:cxn>
                    <a:cxn ang="0">
                      <a:pos x="47" y="4"/>
                    </a:cxn>
                    <a:cxn ang="0">
                      <a:pos x="63" y="6"/>
                    </a:cxn>
                    <a:cxn ang="0">
                      <a:pos x="76" y="11"/>
                    </a:cxn>
                    <a:cxn ang="0">
                      <a:pos x="85" y="19"/>
                    </a:cxn>
                    <a:cxn ang="0">
                      <a:pos x="95" y="28"/>
                    </a:cxn>
                    <a:cxn ang="0">
                      <a:pos x="95" y="27"/>
                    </a:cxn>
                    <a:cxn ang="0">
                      <a:pos x="95" y="23"/>
                    </a:cxn>
                    <a:cxn ang="0">
                      <a:pos x="0" y="102"/>
                    </a:cxn>
                    <a:cxn ang="0">
                      <a:pos x="9" y="112"/>
                    </a:cxn>
                    <a:cxn ang="0">
                      <a:pos x="21" y="119"/>
                    </a:cxn>
                    <a:cxn ang="0">
                      <a:pos x="34" y="123"/>
                    </a:cxn>
                    <a:cxn ang="0">
                      <a:pos x="47" y="125"/>
                    </a:cxn>
                    <a:cxn ang="0">
                      <a:pos x="53" y="125"/>
                    </a:cxn>
                    <a:cxn ang="0">
                      <a:pos x="59" y="125"/>
                    </a:cxn>
                    <a:cxn ang="0">
                      <a:pos x="59" y="123"/>
                    </a:cxn>
                    <a:cxn ang="0">
                      <a:pos x="59" y="123"/>
                    </a:cxn>
                    <a:cxn ang="0">
                      <a:pos x="61" y="121"/>
                    </a:cxn>
                    <a:cxn ang="0">
                      <a:pos x="63" y="119"/>
                    </a:cxn>
                    <a:cxn ang="0">
                      <a:pos x="55" y="121"/>
                    </a:cxn>
                    <a:cxn ang="0">
                      <a:pos x="47" y="121"/>
                    </a:cxn>
                    <a:cxn ang="0">
                      <a:pos x="34" y="119"/>
                    </a:cxn>
                    <a:cxn ang="0">
                      <a:pos x="21" y="116"/>
                    </a:cxn>
                    <a:cxn ang="0">
                      <a:pos x="9" y="108"/>
                    </a:cxn>
                    <a:cxn ang="0">
                      <a:pos x="0" y="97"/>
                    </a:cxn>
                    <a:cxn ang="0">
                      <a:pos x="0" y="100"/>
                    </a:cxn>
                    <a:cxn ang="0">
                      <a:pos x="0" y="102"/>
                    </a:cxn>
                  </a:cxnLst>
                  <a:rect l="0" t="0" r="r" b="b"/>
                  <a:pathLst>
                    <a:path w="95" h="125">
                      <a:moveTo>
                        <a:pt x="95" y="23"/>
                      </a:moveTo>
                      <a:lnTo>
                        <a:pt x="85" y="13"/>
                      </a:lnTo>
                      <a:lnTo>
                        <a:pt x="74" y="8"/>
                      </a:lnTo>
                      <a:lnTo>
                        <a:pt x="63" y="2"/>
                      </a:lnTo>
                      <a:lnTo>
                        <a:pt x="47" y="0"/>
                      </a:lnTo>
                      <a:lnTo>
                        <a:pt x="47" y="0"/>
                      </a:lnTo>
                      <a:lnTo>
                        <a:pt x="45" y="0"/>
                      </a:lnTo>
                      <a:lnTo>
                        <a:pt x="44" y="2"/>
                      </a:lnTo>
                      <a:lnTo>
                        <a:pt x="42" y="4"/>
                      </a:lnTo>
                      <a:lnTo>
                        <a:pt x="45" y="4"/>
                      </a:lnTo>
                      <a:lnTo>
                        <a:pt x="47" y="4"/>
                      </a:lnTo>
                      <a:lnTo>
                        <a:pt x="63" y="6"/>
                      </a:lnTo>
                      <a:lnTo>
                        <a:pt x="76" y="11"/>
                      </a:lnTo>
                      <a:lnTo>
                        <a:pt x="85" y="19"/>
                      </a:lnTo>
                      <a:lnTo>
                        <a:pt x="95" y="28"/>
                      </a:lnTo>
                      <a:lnTo>
                        <a:pt x="95" y="27"/>
                      </a:lnTo>
                      <a:lnTo>
                        <a:pt x="95" y="23"/>
                      </a:lnTo>
                      <a:close/>
                      <a:moveTo>
                        <a:pt x="0" y="102"/>
                      </a:moveTo>
                      <a:lnTo>
                        <a:pt x="9" y="112"/>
                      </a:lnTo>
                      <a:lnTo>
                        <a:pt x="21" y="119"/>
                      </a:lnTo>
                      <a:lnTo>
                        <a:pt x="34" y="123"/>
                      </a:lnTo>
                      <a:lnTo>
                        <a:pt x="47" y="125"/>
                      </a:lnTo>
                      <a:lnTo>
                        <a:pt x="53" y="125"/>
                      </a:lnTo>
                      <a:lnTo>
                        <a:pt x="59" y="125"/>
                      </a:lnTo>
                      <a:lnTo>
                        <a:pt x="59" y="123"/>
                      </a:lnTo>
                      <a:lnTo>
                        <a:pt x="59" y="123"/>
                      </a:lnTo>
                      <a:lnTo>
                        <a:pt x="61" y="121"/>
                      </a:lnTo>
                      <a:lnTo>
                        <a:pt x="63" y="119"/>
                      </a:lnTo>
                      <a:lnTo>
                        <a:pt x="55" y="121"/>
                      </a:lnTo>
                      <a:lnTo>
                        <a:pt x="47" y="121"/>
                      </a:lnTo>
                      <a:lnTo>
                        <a:pt x="34" y="119"/>
                      </a:lnTo>
                      <a:lnTo>
                        <a:pt x="21" y="116"/>
                      </a:lnTo>
                      <a:lnTo>
                        <a:pt x="9" y="108"/>
                      </a:lnTo>
                      <a:lnTo>
                        <a:pt x="0" y="97"/>
                      </a:lnTo>
                      <a:lnTo>
                        <a:pt x="0" y="100"/>
                      </a:lnTo>
                      <a:lnTo>
                        <a:pt x="0" y="102"/>
                      </a:lnTo>
                      <a:close/>
                    </a:path>
                  </a:pathLst>
                </a:custGeom>
                <a:solidFill>
                  <a:srgbClr val="F2B39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961" name="Freeform 825"/>
                <p:cNvSpPr>
                  <a:spLocks noEditPoints="1"/>
                </p:cNvSpPr>
                <p:nvPr/>
              </p:nvSpPr>
              <p:spPr bwMode="auto">
                <a:xfrm>
                  <a:off x="1267" y="1844"/>
                  <a:ext cx="95" cy="121"/>
                </a:xfrm>
                <a:custGeom>
                  <a:avLst/>
                  <a:gdLst/>
                  <a:ahLst/>
                  <a:cxnLst>
                    <a:cxn ang="0">
                      <a:pos x="95" y="25"/>
                    </a:cxn>
                    <a:cxn ang="0">
                      <a:pos x="85" y="13"/>
                    </a:cxn>
                    <a:cxn ang="0">
                      <a:pos x="76" y="7"/>
                    </a:cxn>
                    <a:cxn ang="0">
                      <a:pos x="63" y="2"/>
                    </a:cxn>
                    <a:cxn ang="0">
                      <a:pos x="47" y="0"/>
                    </a:cxn>
                    <a:cxn ang="0">
                      <a:pos x="45" y="0"/>
                    </a:cxn>
                    <a:cxn ang="0">
                      <a:pos x="44" y="0"/>
                    </a:cxn>
                    <a:cxn ang="0">
                      <a:pos x="42" y="2"/>
                    </a:cxn>
                    <a:cxn ang="0">
                      <a:pos x="40" y="6"/>
                    </a:cxn>
                    <a:cxn ang="0">
                      <a:pos x="44" y="4"/>
                    </a:cxn>
                    <a:cxn ang="0">
                      <a:pos x="47" y="4"/>
                    </a:cxn>
                    <a:cxn ang="0">
                      <a:pos x="63" y="6"/>
                    </a:cxn>
                    <a:cxn ang="0">
                      <a:pos x="76" y="11"/>
                    </a:cxn>
                    <a:cxn ang="0">
                      <a:pos x="85" y="19"/>
                    </a:cxn>
                    <a:cxn ang="0">
                      <a:pos x="95" y="30"/>
                    </a:cxn>
                    <a:cxn ang="0">
                      <a:pos x="95" y="26"/>
                    </a:cxn>
                    <a:cxn ang="0">
                      <a:pos x="95" y="25"/>
                    </a:cxn>
                    <a:cxn ang="0">
                      <a:pos x="0" y="98"/>
                    </a:cxn>
                    <a:cxn ang="0">
                      <a:pos x="9" y="108"/>
                    </a:cxn>
                    <a:cxn ang="0">
                      <a:pos x="21" y="116"/>
                    </a:cxn>
                    <a:cxn ang="0">
                      <a:pos x="34" y="119"/>
                    </a:cxn>
                    <a:cxn ang="0">
                      <a:pos x="47" y="121"/>
                    </a:cxn>
                    <a:cxn ang="0">
                      <a:pos x="55" y="121"/>
                    </a:cxn>
                    <a:cxn ang="0">
                      <a:pos x="61" y="119"/>
                    </a:cxn>
                    <a:cxn ang="0">
                      <a:pos x="63" y="117"/>
                    </a:cxn>
                    <a:cxn ang="0">
                      <a:pos x="64" y="116"/>
                    </a:cxn>
                    <a:cxn ang="0">
                      <a:pos x="57" y="117"/>
                    </a:cxn>
                    <a:cxn ang="0">
                      <a:pos x="47" y="117"/>
                    </a:cxn>
                    <a:cxn ang="0">
                      <a:pos x="34" y="116"/>
                    </a:cxn>
                    <a:cxn ang="0">
                      <a:pos x="21" y="112"/>
                    </a:cxn>
                    <a:cxn ang="0">
                      <a:pos x="9" y="102"/>
                    </a:cxn>
                    <a:cxn ang="0">
                      <a:pos x="2" y="93"/>
                    </a:cxn>
                    <a:cxn ang="0">
                      <a:pos x="0" y="95"/>
                    </a:cxn>
                    <a:cxn ang="0">
                      <a:pos x="0" y="98"/>
                    </a:cxn>
                  </a:cxnLst>
                  <a:rect l="0" t="0" r="r" b="b"/>
                  <a:pathLst>
                    <a:path w="95" h="121">
                      <a:moveTo>
                        <a:pt x="95" y="25"/>
                      </a:moveTo>
                      <a:lnTo>
                        <a:pt x="85" y="13"/>
                      </a:lnTo>
                      <a:lnTo>
                        <a:pt x="76" y="7"/>
                      </a:lnTo>
                      <a:lnTo>
                        <a:pt x="63" y="2"/>
                      </a:lnTo>
                      <a:lnTo>
                        <a:pt x="47" y="0"/>
                      </a:lnTo>
                      <a:lnTo>
                        <a:pt x="45" y="0"/>
                      </a:lnTo>
                      <a:lnTo>
                        <a:pt x="44" y="0"/>
                      </a:lnTo>
                      <a:lnTo>
                        <a:pt x="42" y="2"/>
                      </a:lnTo>
                      <a:lnTo>
                        <a:pt x="40" y="6"/>
                      </a:lnTo>
                      <a:lnTo>
                        <a:pt x="44" y="4"/>
                      </a:lnTo>
                      <a:lnTo>
                        <a:pt x="47" y="4"/>
                      </a:lnTo>
                      <a:lnTo>
                        <a:pt x="63" y="6"/>
                      </a:lnTo>
                      <a:lnTo>
                        <a:pt x="76" y="11"/>
                      </a:lnTo>
                      <a:lnTo>
                        <a:pt x="85" y="19"/>
                      </a:lnTo>
                      <a:lnTo>
                        <a:pt x="95" y="30"/>
                      </a:lnTo>
                      <a:lnTo>
                        <a:pt x="95" y="26"/>
                      </a:lnTo>
                      <a:lnTo>
                        <a:pt x="95" y="25"/>
                      </a:lnTo>
                      <a:close/>
                      <a:moveTo>
                        <a:pt x="0" y="98"/>
                      </a:moveTo>
                      <a:lnTo>
                        <a:pt x="9" y="108"/>
                      </a:lnTo>
                      <a:lnTo>
                        <a:pt x="21" y="116"/>
                      </a:lnTo>
                      <a:lnTo>
                        <a:pt x="34" y="119"/>
                      </a:lnTo>
                      <a:lnTo>
                        <a:pt x="47" y="121"/>
                      </a:lnTo>
                      <a:lnTo>
                        <a:pt x="55" y="121"/>
                      </a:lnTo>
                      <a:lnTo>
                        <a:pt x="61" y="119"/>
                      </a:lnTo>
                      <a:lnTo>
                        <a:pt x="63" y="117"/>
                      </a:lnTo>
                      <a:lnTo>
                        <a:pt x="64" y="116"/>
                      </a:lnTo>
                      <a:lnTo>
                        <a:pt x="57" y="117"/>
                      </a:lnTo>
                      <a:lnTo>
                        <a:pt x="47" y="117"/>
                      </a:lnTo>
                      <a:lnTo>
                        <a:pt x="34" y="116"/>
                      </a:lnTo>
                      <a:lnTo>
                        <a:pt x="21" y="112"/>
                      </a:lnTo>
                      <a:lnTo>
                        <a:pt x="9" y="102"/>
                      </a:lnTo>
                      <a:lnTo>
                        <a:pt x="2" y="93"/>
                      </a:lnTo>
                      <a:lnTo>
                        <a:pt x="0" y="95"/>
                      </a:lnTo>
                      <a:lnTo>
                        <a:pt x="0" y="98"/>
                      </a:lnTo>
                      <a:close/>
                    </a:path>
                  </a:pathLst>
                </a:custGeom>
                <a:solidFill>
                  <a:srgbClr val="F3B49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962" name="Freeform 826"/>
                <p:cNvSpPr>
                  <a:spLocks noEditPoints="1"/>
                </p:cNvSpPr>
                <p:nvPr/>
              </p:nvSpPr>
              <p:spPr bwMode="auto">
                <a:xfrm>
                  <a:off x="1267" y="1846"/>
                  <a:ext cx="95" cy="117"/>
                </a:xfrm>
                <a:custGeom>
                  <a:avLst/>
                  <a:gdLst/>
                  <a:ahLst/>
                  <a:cxnLst>
                    <a:cxn ang="0">
                      <a:pos x="95" y="24"/>
                    </a:cxn>
                    <a:cxn ang="0">
                      <a:pos x="85" y="15"/>
                    </a:cxn>
                    <a:cxn ang="0">
                      <a:pos x="76" y="7"/>
                    </a:cxn>
                    <a:cxn ang="0">
                      <a:pos x="63" y="2"/>
                    </a:cxn>
                    <a:cxn ang="0">
                      <a:pos x="47" y="0"/>
                    </a:cxn>
                    <a:cxn ang="0">
                      <a:pos x="45" y="0"/>
                    </a:cxn>
                    <a:cxn ang="0">
                      <a:pos x="42" y="0"/>
                    </a:cxn>
                    <a:cxn ang="0">
                      <a:pos x="40" y="4"/>
                    </a:cxn>
                    <a:cxn ang="0">
                      <a:pos x="40" y="5"/>
                    </a:cxn>
                    <a:cxn ang="0">
                      <a:pos x="44" y="4"/>
                    </a:cxn>
                    <a:cxn ang="0">
                      <a:pos x="47" y="4"/>
                    </a:cxn>
                    <a:cxn ang="0">
                      <a:pos x="63" y="5"/>
                    </a:cxn>
                    <a:cxn ang="0">
                      <a:pos x="76" y="11"/>
                    </a:cxn>
                    <a:cxn ang="0">
                      <a:pos x="85" y="19"/>
                    </a:cxn>
                    <a:cxn ang="0">
                      <a:pos x="95" y="30"/>
                    </a:cxn>
                    <a:cxn ang="0">
                      <a:pos x="95" y="28"/>
                    </a:cxn>
                    <a:cxn ang="0">
                      <a:pos x="95" y="24"/>
                    </a:cxn>
                    <a:cxn ang="0">
                      <a:pos x="0" y="93"/>
                    </a:cxn>
                    <a:cxn ang="0">
                      <a:pos x="9" y="104"/>
                    </a:cxn>
                    <a:cxn ang="0">
                      <a:pos x="21" y="112"/>
                    </a:cxn>
                    <a:cxn ang="0">
                      <a:pos x="34" y="115"/>
                    </a:cxn>
                    <a:cxn ang="0">
                      <a:pos x="47" y="117"/>
                    </a:cxn>
                    <a:cxn ang="0">
                      <a:pos x="55" y="117"/>
                    </a:cxn>
                    <a:cxn ang="0">
                      <a:pos x="63" y="115"/>
                    </a:cxn>
                    <a:cxn ang="0">
                      <a:pos x="64" y="114"/>
                    </a:cxn>
                    <a:cxn ang="0">
                      <a:pos x="66" y="110"/>
                    </a:cxn>
                    <a:cxn ang="0">
                      <a:pos x="59" y="114"/>
                    </a:cxn>
                    <a:cxn ang="0">
                      <a:pos x="47" y="114"/>
                    </a:cxn>
                    <a:cxn ang="0">
                      <a:pos x="34" y="112"/>
                    </a:cxn>
                    <a:cxn ang="0">
                      <a:pos x="21" y="106"/>
                    </a:cxn>
                    <a:cxn ang="0">
                      <a:pos x="9" y="98"/>
                    </a:cxn>
                    <a:cxn ang="0">
                      <a:pos x="2" y="89"/>
                    </a:cxn>
                    <a:cxn ang="0">
                      <a:pos x="2" y="91"/>
                    </a:cxn>
                    <a:cxn ang="0">
                      <a:pos x="0" y="93"/>
                    </a:cxn>
                  </a:cxnLst>
                  <a:rect l="0" t="0" r="r" b="b"/>
                  <a:pathLst>
                    <a:path w="95" h="117">
                      <a:moveTo>
                        <a:pt x="95" y="24"/>
                      </a:moveTo>
                      <a:lnTo>
                        <a:pt x="85" y="15"/>
                      </a:lnTo>
                      <a:lnTo>
                        <a:pt x="76" y="7"/>
                      </a:lnTo>
                      <a:lnTo>
                        <a:pt x="63" y="2"/>
                      </a:lnTo>
                      <a:lnTo>
                        <a:pt x="47" y="0"/>
                      </a:lnTo>
                      <a:lnTo>
                        <a:pt x="45" y="0"/>
                      </a:lnTo>
                      <a:lnTo>
                        <a:pt x="42" y="0"/>
                      </a:lnTo>
                      <a:lnTo>
                        <a:pt x="40" y="4"/>
                      </a:lnTo>
                      <a:lnTo>
                        <a:pt x="40" y="5"/>
                      </a:lnTo>
                      <a:lnTo>
                        <a:pt x="44" y="4"/>
                      </a:lnTo>
                      <a:lnTo>
                        <a:pt x="47" y="4"/>
                      </a:lnTo>
                      <a:lnTo>
                        <a:pt x="63" y="5"/>
                      </a:lnTo>
                      <a:lnTo>
                        <a:pt x="76" y="11"/>
                      </a:lnTo>
                      <a:lnTo>
                        <a:pt x="85" y="19"/>
                      </a:lnTo>
                      <a:lnTo>
                        <a:pt x="95" y="30"/>
                      </a:lnTo>
                      <a:lnTo>
                        <a:pt x="95" y="28"/>
                      </a:lnTo>
                      <a:lnTo>
                        <a:pt x="95" y="24"/>
                      </a:lnTo>
                      <a:close/>
                      <a:moveTo>
                        <a:pt x="0" y="93"/>
                      </a:moveTo>
                      <a:lnTo>
                        <a:pt x="9" y="104"/>
                      </a:lnTo>
                      <a:lnTo>
                        <a:pt x="21" y="112"/>
                      </a:lnTo>
                      <a:lnTo>
                        <a:pt x="34" y="115"/>
                      </a:lnTo>
                      <a:lnTo>
                        <a:pt x="47" y="117"/>
                      </a:lnTo>
                      <a:lnTo>
                        <a:pt x="55" y="117"/>
                      </a:lnTo>
                      <a:lnTo>
                        <a:pt x="63" y="115"/>
                      </a:lnTo>
                      <a:lnTo>
                        <a:pt x="64" y="114"/>
                      </a:lnTo>
                      <a:lnTo>
                        <a:pt x="66" y="110"/>
                      </a:lnTo>
                      <a:lnTo>
                        <a:pt x="59" y="114"/>
                      </a:lnTo>
                      <a:lnTo>
                        <a:pt x="47" y="114"/>
                      </a:lnTo>
                      <a:lnTo>
                        <a:pt x="34" y="112"/>
                      </a:lnTo>
                      <a:lnTo>
                        <a:pt x="21" y="106"/>
                      </a:lnTo>
                      <a:lnTo>
                        <a:pt x="9" y="98"/>
                      </a:lnTo>
                      <a:lnTo>
                        <a:pt x="2" y="89"/>
                      </a:lnTo>
                      <a:lnTo>
                        <a:pt x="2" y="91"/>
                      </a:lnTo>
                      <a:lnTo>
                        <a:pt x="0" y="93"/>
                      </a:lnTo>
                      <a:close/>
                    </a:path>
                  </a:pathLst>
                </a:custGeom>
                <a:solidFill>
                  <a:srgbClr val="F3B69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963" name="Freeform 827"/>
                <p:cNvSpPr>
                  <a:spLocks noEditPoints="1"/>
                </p:cNvSpPr>
                <p:nvPr/>
              </p:nvSpPr>
              <p:spPr bwMode="auto">
                <a:xfrm>
                  <a:off x="1269" y="1848"/>
                  <a:ext cx="93" cy="113"/>
                </a:xfrm>
                <a:custGeom>
                  <a:avLst/>
                  <a:gdLst/>
                  <a:ahLst/>
                  <a:cxnLst>
                    <a:cxn ang="0">
                      <a:pos x="93" y="26"/>
                    </a:cxn>
                    <a:cxn ang="0">
                      <a:pos x="83" y="15"/>
                    </a:cxn>
                    <a:cxn ang="0">
                      <a:pos x="74" y="7"/>
                    </a:cxn>
                    <a:cxn ang="0">
                      <a:pos x="61" y="2"/>
                    </a:cxn>
                    <a:cxn ang="0">
                      <a:pos x="45" y="0"/>
                    </a:cxn>
                    <a:cxn ang="0">
                      <a:pos x="42" y="0"/>
                    </a:cxn>
                    <a:cxn ang="0">
                      <a:pos x="38" y="2"/>
                    </a:cxn>
                    <a:cxn ang="0">
                      <a:pos x="38" y="3"/>
                    </a:cxn>
                    <a:cxn ang="0">
                      <a:pos x="36" y="5"/>
                    </a:cxn>
                    <a:cxn ang="0">
                      <a:pos x="42" y="3"/>
                    </a:cxn>
                    <a:cxn ang="0">
                      <a:pos x="45" y="3"/>
                    </a:cxn>
                    <a:cxn ang="0">
                      <a:pos x="53" y="5"/>
                    </a:cxn>
                    <a:cxn ang="0">
                      <a:pos x="61" y="5"/>
                    </a:cxn>
                    <a:cxn ang="0">
                      <a:pos x="66" y="9"/>
                    </a:cxn>
                    <a:cxn ang="0">
                      <a:pos x="74" y="11"/>
                    </a:cxn>
                    <a:cxn ang="0">
                      <a:pos x="83" y="21"/>
                    </a:cxn>
                    <a:cxn ang="0">
                      <a:pos x="93" y="32"/>
                    </a:cxn>
                    <a:cxn ang="0">
                      <a:pos x="93" y="28"/>
                    </a:cxn>
                    <a:cxn ang="0">
                      <a:pos x="93" y="26"/>
                    </a:cxn>
                    <a:cxn ang="0">
                      <a:pos x="0" y="89"/>
                    </a:cxn>
                    <a:cxn ang="0">
                      <a:pos x="7" y="98"/>
                    </a:cxn>
                    <a:cxn ang="0">
                      <a:pos x="19" y="108"/>
                    </a:cxn>
                    <a:cxn ang="0">
                      <a:pos x="32" y="112"/>
                    </a:cxn>
                    <a:cxn ang="0">
                      <a:pos x="45" y="113"/>
                    </a:cxn>
                    <a:cxn ang="0">
                      <a:pos x="55" y="113"/>
                    </a:cxn>
                    <a:cxn ang="0">
                      <a:pos x="62" y="112"/>
                    </a:cxn>
                    <a:cxn ang="0">
                      <a:pos x="64" y="108"/>
                    </a:cxn>
                    <a:cxn ang="0">
                      <a:pos x="66" y="106"/>
                    </a:cxn>
                    <a:cxn ang="0">
                      <a:pos x="57" y="108"/>
                    </a:cxn>
                    <a:cxn ang="0">
                      <a:pos x="45" y="110"/>
                    </a:cxn>
                    <a:cxn ang="0">
                      <a:pos x="32" y="108"/>
                    </a:cxn>
                    <a:cxn ang="0">
                      <a:pos x="19" y="102"/>
                    </a:cxn>
                    <a:cxn ang="0">
                      <a:pos x="9" y="94"/>
                    </a:cxn>
                    <a:cxn ang="0">
                      <a:pos x="0" y="83"/>
                    </a:cxn>
                    <a:cxn ang="0">
                      <a:pos x="0" y="87"/>
                    </a:cxn>
                    <a:cxn ang="0">
                      <a:pos x="0" y="89"/>
                    </a:cxn>
                  </a:cxnLst>
                  <a:rect l="0" t="0" r="r" b="b"/>
                  <a:pathLst>
                    <a:path w="93" h="113">
                      <a:moveTo>
                        <a:pt x="93" y="26"/>
                      </a:moveTo>
                      <a:lnTo>
                        <a:pt x="83" y="15"/>
                      </a:lnTo>
                      <a:lnTo>
                        <a:pt x="74" y="7"/>
                      </a:lnTo>
                      <a:lnTo>
                        <a:pt x="61" y="2"/>
                      </a:lnTo>
                      <a:lnTo>
                        <a:pt x="45" y="0"/>
                      </a:lnTo>
                      <a:lnTo>
                        <a:pt x="42" y="0"/>
                      </a:lnTo>
                      <a:lnTo>
                        <a:pt x="38" y="2"/>
                      </a:lnTo>
                      <a:lnTo>
                        <a:pt x="38" y="3"/>
                      </a:lnTo>
                      <a:lnTo>
                        <a:pt x="36" y="5"/>
                      </a:lnTo>
                      <a:lnTo>
                        <a:pt x="42" y="3"/>
                      </a:lnTo>
                      <a:lnTo>
                        <a:pt x="45" y="3"/>
                      </a:lnTo>
                      <a:lnTo>
                        <a:pt x="53" y="5"/>
                      </a:lnTo>
                      <a:lnTo>
                        <a:pt x="61" y="5"/>
                      </a:lnTo>
                      <a:lnTo>
                        <a:pt x="66" y="9"/>
                      </a:lnTo>
                      <a:lnTo>
                        <a:pt x="74" y="11"/>
                      </a:lnTo>
                      <a:lnTo>
                        <a:pt x="83" y="21"/>
                      </a:lnTo>
                      <a:lnTo>
                        <a:pt x="93" y="32"/>
                      </a:lnTo>
                      <a:lnTo>
                        <a:pt x="93" y="28"/>
                      </a:lnTo>
                      <a:lnTo>
                        <a:pt x="93" y="26"/>
                      </a:lnTo>
                      <a:close/>
                      <a:moveTo>
                        <a:pt x="0" y="89"/>
                      </a:moveTo>
                      <a:lnTo>
                        <a:pt x="7" y="98"/>
                      </a:lnTo>
                      <a:lnTo>
                        <a:pt x="19" y="108"/>
                      </a:lnTo>
                      <a:lnTo>
                        <a:pt x="32" y="112"/>
                      </a:lnTo>
                      <a:lnTo>
                        <a:pt x="45" y="113"/>
                      </a:lnTo>
                      <a:lnTo>
                        <a:pt x="55" y="113"/>
                      </a:lnTo>
                      <a:lnTo>
                        <a:pt x="62" y="112"/>
                      </a:lnTo>
                      <a:lnTo>
                        <a:pt x="64" y="108"/>
                      </a:lnTo>
                      <a:lnTo>
                        <a:pt x="66" y="106"/>
                      </a:lnTo>
                      <a:lnTo>
                        <a:pt x="57" y="108"/>
                      </a:lnTo>
                      <a:lnTo>
                        <a:pt x="45" y="110"/>
                      </a:lnTo>
                      <a:lnTo>
                        <a:pt x="32" y="108"/>
                      </a:lnTo>
                      <a:lnTo>
                        <a:pt x="19" y="102"/>
                      </a:lnTo>
                      <a:lnTo>
                        <a:pt x="9" y="94"/>
                      </a:lnTo>
                      <a:lnTo>
                        <a:pt x="0" y="83"/>
                      </a:lnTo>
                      <a:lnTo>
                        <a:pt x="0" y="87"/>
                      </a:lnTo>
                      <a:lnTo>
                        <a:pt x="0" y="89"/>
                      </a:lnTo>
                      <a:close/>
                    </a:path>
                  </a:pathLst>
                </a:custGeom>
                <a:solidFill>
                  <a:srgbClr val="F3B89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964" name="Freeform 828"/>
                <p:cNvSpPr>
                  <a:spLocks noEditPoints="1"/>
                </p:cNvSpPr>
                <p:nvPr/>
              </p:nvSpPr>
              <p:spPr bwMode="auto">
                <a:xfrm>
                  <a:off x="1269" y="1850"/>
                  <a:ext cx="93" cy="110"/>
                </a:xfrm>
                <a:custGeom>
                  <a:avLst/>
                  <a:gdLst/>
                  <a:ahLst/>
                  <a:cxnLst>
                    <a:cxn ang="0">
                      <a:pos x="93" y="26"/>
                    </a:cxn>
                    <a:cxn ang="0">
                      <a:pos x="83" y="15"/>
                    </a:cxn>
                    <a:cxn ang="0">
                      <a:pos x="74" y="7"/>
                    </a:cxn>
                    <a:cxn ang="0">
                      <a:pos x="61" y="1"/>
                    </a:cxn>
                    <a:cxn ang="0">
                      <a:pos x="45" y="0"/>
                    </a:cxn>
                    <a:cxn ang="0">
                      <a:pos x="42" y="0"/>
                    </a:cxn>
                    <a:cxn ang="0">
                      <a:pos x="38" y="1"/>
                    </a:cxn>
                    <a:cxn ang="0">
                      <a:pos x="36" y="3"/>
                    </a:cxn>
                    <a:cxn ang="0">
                      <a:pos x="34" y="5"/>
                    </a:cxn>
                    <a:cxn ang="0">
                      <a:pos x="40" y="5"/>
                    </a:cxn>
                    <a:cxn ang="0">
                      <a:pos x="45" y="3"/>
                    </a:cxn>
                    <a:cxn ang="0">
                      <a:pos x="53" y="5"/>
                    </a:cxn>
                    <a:cxn ang="0">
                      <a:pos x="61" y="5"/>
                    </a:cxn>
                    <a:cxn ang="0">
                      <a:pos x="66" y="9"/>
                    </a:cxn>
                    <a:cxn ang="0">
                      <a:pos x="74" y="11"/>
                    </a:cxn>
                    <a:cxn ang="0">
                      <a:pos x="79" y="17"/>
                    </a:cxn>
                    <a:cxn ang="0">
                      <a:pos x="83" y="20"/>
                    </a:cxn>
                    <a:cxn ang="0">
                      <a:pos x="89" y="26"/>
                    </a:cxn>
                    <a:cxn ang="0">
                      <a:pos x="93" y="32"/>
                    </a:cxn>
                    <a:cxn ang="0">
                      <a:pos x="93" y="30"/>
                    </a:cxn>
                    <a:cxn ang="0">
                      <a:pos x="93" y="26"/>
                    </a:cxn>
                    <a:cxn ang="0">
                      <a:pos x="0" y="85"/>
                    </a:cxn>
                    <a:cxn ang="0">
                      <a:pos x="7" y="94"/>
                    </a:cxn>
                    <a:cxn ang="0">
                      <a:pos x="19" y="102"/>
                    </a:cxn>
                    <a:cxn ang="0">
                      <a:pos x="32" y="108"/>
                    </a:cxn>
                    <a:cxn ang="0">
                      <a:pos x="45" y="110"/>
                    </a:cxn>
                    <a:cxn ang="0">
                      <a:pos x="57" y="110"/>
                    </a:cxn>
                    <a:cxn ang="0">
                      <a:pos x="64" y="106"/>
                    </a:cxn>
                    <a:cxn ang="0">
                      <a:pos x="66" y="104"/>
                    </a:cxn>
                    <a:cxn ang="0">
                      <a:pos x="70" y="100"/>
                    </a:cxn>
                    <a:cxn ang="0">
                      <a:pos x="59" y="104"/>
                    </a:cxn>
                    <a:cxn ang="0">
                      <a:pos x="45" y="106"/>
                    </a:cxn>
                    <a:cxn ang="0">
                      <a:pos x="40" y="106"/>
                    </a:cxn>
                    <a:cxn ang="0">
                      <a:pos x="32" y="104"/>
                    </a:cxn>
                    <a:cxn ang="0">
                      <a:pos x="24" y="102"/>
                    </a:cxn>
                    <a:cxn ang="0">
                      <a:pos x="19" y="98"/>
                    </a:cxn>
                    <a:cxn ang="0">
                      <a:pos x="9" y="89"/>
                    </a:cxn>
                    <a:cxn ang="0">
                      <a:pos x="2" y="79"/>
                    </a:cxn>
                    <a:cxn ang="0">
                      <a:pos x="0" y="81"/>
                    </a:cxn>
                    <a:cxn ang="0">
                      <a:pos x="0" y="85"/>
                    </a:cxn>
                  </a:cxnLst>
                  <a:rect l="0" t="0" r="r" b="b"/>
                  <a:pathLst>
                    <a:path w="93" h="110">
                      <a:moveTo>
                        <a:pt x="93" y="26"/>
                      </a:moveTo>
                      <a:lnTo>
                        <a:pt x="83" y="15"/>
                      </a:lnTo>
                      <a:lnTo>
                        <a:pt x="74" y="7"/>
                      </a:lnTo>
                      <a:lnTo>
                        <a:pt x="61" y="1"/>
                      </a:lnTo>
                      <a:lnTo>
                        <a:pt x="45" y="0"/>
                      </a:lnTo>
                      <a:lnTo>
                        <a:pt x="42" y="0"/>
                      </a:lnTo>
                      <a:lnTo>
                        <a:pt x="38" y="1"/>
                      </a:lnTo>
                      <a:lnTo>
                        <a:pt x="36" y="3"/>
                      </a:lnTo>
                      <a:lnTo>
                        <a:pt x="34" y="5"/>
                      </a:lnTo>
                      <a:lnTo>
                        <a:pt x="40" y="5"/>
                      </a:lnTo>
                      <a:lnTo>
                        <a:pt x="45" y="3"/>
                      </a:lnTo>
                      <a:lnTo>
                        <a:pt x="53" y="5"/>
                      </a:lnTo>
                      <a:lnTo>
                        <a:pt x="61" y="5"/>
                      </a:lnTo>
                      <a:lnTo>
                        <a:pt x="66" y="9"/>
                      </a:lnTo>
                      <a:lnTo>
                        <a:pt x="74" y="11"/>
                      </a:lnTo>
                      <a:lnTo>
                        <a:pt x="79" y="17"/>
                      </a:lnTo>
                      <a:lnTo>
                        <a:pt x="83" y="20"/>
                      </a:lnTo>
                      <a:lnTo>
                        <a:pt x="89" y="26"/>
                      </a:lnTo>
                      <a:lnTo>
                        <a:pt x="93" y="32"/>
                      </a:lnTo>
                      <a:lnTo>
                        <a:pt x="93" y="30"/>
                      </a:lnTo>
                      <a:lnTo>
                        <a:pt x="93" y="26"/>
                      </a:lnTo>
                      <a:close/>
                      <a:moveTo>
                        <a:pt x="0" y="85"/>
                      </a:moveTo>
                      <a:lnTo>
                        <a:pt x="7" y="94"/>
                      </a:lnTo>
                      <a:lnTo>
                        <a:pt x="19" y="102"/>
                      </a:lnTo>
                      <a:lnTo>
                        <a:pt x="32" y="108"/>
                      </a:lnTo>
                      <a:lnTo>
                        <a:pt x="45" y="110"/>
                      </a:lnTo>
                      <a:lnTo>
                        <a:pt x="57" y="110"/>
                      </a:lnTo>
                      <a:lnTo>
                        <a:pt x="64" y="106"/>
                      </a:lnTo>
                      <a:lnTo>
                        <a:pt x="66" y="104"/>
                      </a:lnTo>
                      <a:lnTo>
                        <a:pt x="70" y="100"/>
                      </a:lnTo>
                      <a:lnTo>
                        <a:pt x="59" y="104"/>
                      </a:lnTo>
                      <a:lnTo>
                        <a:pt x="45" y="106"/>
                      </a:lnTo>
                      <a:lnTo>
                        <a:pt x="40" y="106"/>
                      </a:lnTo>
                      <a:lnTo>
                        <a:pt x="32" y="104"/>
                      </a:lnTo>
                      <a:lnTo>
                        <a:pt x="24" y="102"/>
                      </a:lnTo>
                      <a:lnTo>
                        <a:pt x="19" y="98"/>
                      </a:lnTo>
                      <a:lnTo>
                        <a:pt x="9" y="89"/>
                      </a:lnTo>
                      <a:lnTo>
                        <a:pt x="2" y="79"/>
                      </a:lnTo>
                      <a:lnTo>
                        <a:pt x="0" y="81"/>
                      </a:lnTo>
                      <a:lnTo>
                        <a:pt x="0" y="85"/>
                      </a:lnTo>
                      <a:close/>
                    </a:path>
                  </a:pathLst>
                </a:custGeom>
                <a:solidFill>
                  <a:srgbClr val="F4BB9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965" name="Freeform 829"/>
                <p:cNvSpPr>
                  <a:spLocks noEditPoints="1"/>
                </p:cNvSpPr>
                <p:nvPr/>
              </p:nvSpPr>
              <p:spPr bwMode="auto">
                <a:xfrm>
                  <a:off x="1269" y="1851"/>
                  <a:ext cx="93" cy="107"/>
                </a:xfrm>
                <a:custGeom>
                  <a:avLst/>
                  <a:gdLst/>
                  <a:ahLst/>
                  <a:cxnLst>
                    <a:cxn ang="0">
                      <a:pos x="93" y="29"/>
                    </a:cxn>
                    <a:cxn ang="0">
                      <a:pos x="83" y="18"/>
                    </a:cxn>
                    <a:cxn ang="0">
                      <a:pos x="74" y="8"/>
                    </a:cxn>
                    <a:cxn ang="0">
                      <a:pos x="66" y="6"/>
                    </a:cxn>
                    <a:cxn ang="0">
                      <a:pos x="61" y="2"/>
                    </a:cxn>
                    <a:cxn ang="0">
                      <a:pos x="53" y="2"/>
                    </a:cxn>
                    <a:cxn ang="0">
                      <a:pos x="45" y="0"/>
                    </a:cxn>
                    <a:cxn ang="0">
                      <a:pos x="42" y="0"/>
                    </a:cxn>
                    <a:cxn ang="0">
                      <a:pos x="36" y="2"/>
                    </a:cxn>
                    <a:cxn ang="0">
                      <a:pos x="34" y="4"/>
                    </a:cxn>
                    <a:cxn ang="0">
                      <a:pos x="32" y="6"/>
                    </a:cxn>
                    <a:cxn ang="0">
                      <a:pos x="40" y="6"/>
                    </a:cxn>
                    <a:cxn ang="0">
                      <a:pos x="45" y="4"/>
                    </a:cxn>
                    <a:cxn ang="0">
                      <a:pos x="53" y="6"/>
                    </a:cxn>
                    <a:cxn ang="0">
                      <a:pos x="61" y="6"/>
                    </a:cxn>
                    <a:cxn ang="0">
                      <a:pos x="68" y="10"/>
                    </a:cxn>
                    <a:cxn ang="0">
                      <a:pos x="74" y="14"/>
                    </a:cxn>
                    <a:cxn ang="0">
                      <a:pos x="79" y="18"/>
                    </a:cxn>
                    <a:cxn ang="0">
                      <a:pos x="83" y="23"/>
                    </a:cxn>
                    <a:cxn ang="0">
                      <a:pos x="87" y="29"/>
                    </a:cxn>
                    <a:cxn ang="0">
                      <a:pos x="91" y="35"/>
                    </a:cxn>
                    <a:cxn ang="0">
                      <a:pos x="91" y="31"/>
                    </a:cxn>
                    <a:cxn ang="0">
                      <a:pos x="93" y="29"/>
                    </a:cxn>
                    <a:cxn ang="0">
                      <a:pos x="0" y="80"/>
                    </a:cxn>
                    <a:cxn ang="0">
                      <a:pos x="9" y="91"/>
                    </a:cxn>
                    <a:cxn ang="0">
                      <a:pos x="19" y="99"/>
                    </a:cxn>
                    <a:cxn ang="0">
                      <a:pos x="32" y="105"/>
                    </a:cxn>
                    <a:cxn ang="0">
                      <a:pos x="45" y="107"/>
                    </a:cxn>
                    <a:cxn ang="0">
                      <a:pos x="57" y="105"/>
                    </a:cxn>
                    <a:cxn ang="0">
                      <a:pos x="66" y="103"/>
                    </a:cxn>
                    <a:cxn ang="0">
                      <a:pos x="70" y="99"/>
                    </a:cxn>
                    <a:cxn ang="0">
                      <a:pos x="72" y="95"/>
                    </a:cxn>
                    <a:cxn ang="0">
                      <a:pos x="59" y="101"/>
                    </a:cxn>
                    <a:cxn ang="0">
                      <a:pos x="45" y="103"/>
                    </a:cxn>
                    <a:cxn ang="0">
                      <a:pos x="40" y="103"/>
                    </a:cxn>
                    <a:cxn ang="0">
                      <a:pos x="32" y="101"/>
                    </a:cxn>
                    <a:cxn ang="0">
                      <a:pos x="24" y="99"/>
                    </a:cxn>
                    <a:cxn ang="0">
                      <a:pos x="19" y="95"/>
                    </a:cxn>
                    <a:cxn ang="0">
                      <a:pos x="13" y="91"/>
                    </a:cxn>
                    <a:cxn ang="0">
                      <a:pos x="9" y="86"/>
                    </a:cxn>
                    <a:cxn ang="0">
                      <a:pos x="5" y="80"/>
                    </a:cxn>
                    <a:cxn ang="0">
                      <a:pos x="2" y="74"/>
                    </a:cxn>
                    <a:cxn ang="0">
                      <a:pos x="2" y="78"/>
                    </a:cxn>
                    <a:cxn ang="0">
                      <a:pos x="0" y="80"/>
                    </a:cxn>
                  </a:cxnLst>
                  <a:rect l="0" t="0" r="r" b="b"/>
                  <a:pathLst>
                    <a:path w="93" h="107">
                      <a:moveTo>
                        <a:pt x="93" y="29"/>
                      </a:moveTo>
                      <a:lnTo>
                        <a:pt x="83" y="18"/>
                      </a:lnTo>
                      <a:lnTo>
                        <a:pt x="74" y="8"/>
                      </a:lnTo>
                      <a:lnTo>
                        <a:pt x="66" y="6"/>
                      </a:lnTo>
                      <a:lnTo>
                        <a:pt x="61" y="2"/>
                      </a:lnTo>
                      <a:lnTo>
                        <a:pt x="53" y="2"/>
                      </a:lnTo>
                      <a:lnTo>
                        <a:pt x="45" y="0"/>
                      </a:lnTo>
                      <a:lnTo>
                        <a:pt x="42" y="0"/>
                      </a:lnTo>
                      <a:lnTo>
                        <a:pt x="36" y="2"/>
                      </a:lnTo>
                      <a:lnTo>
                        <a:pt x="34" y="4"/>
                      </a:lnTo>
                      <a:lnTo>
                        <a:pt x="32" y="6"/>
                      </a:lnTo>
                      <a:lnTo>
                        <a:pt x="40" y="6"/>
                      </a:lnTo>
                      <a:lnTo>
                        <a:pt x="45" y="4"/>
                      </a:lnTo>
                      <a:lnTo>
                        <a:pt x="53" y="6"/>
                      </a:lnTo>
                      <a:lnTo>
                        <a:pt x="61" y="6"/>
                      </a:lnTo>
                      <a:lnTo>
                        <a:pt x="68" y="10"/>
                      </a:lnTo>
                      <a:lnTo>
                        <a:pt x="74" y="14"/>
                      </a:lnTo>
                      <a:lnTo>
                        <a:pt x="79" y="18"/>
                      </a:lnTo>
                      <a:lnTo>
                        <a:pt x="83" y="23"/>
                      </a:lnTo>
                      <a:lnTo>
                        <a:pt x="87" y="29"/>
                      </a:lnTo>
                      <a:lnTo>
                        <a:pt x="91" y="35"/>
                      </a:lnTo>
                      <a:lnTo>
                        <a:pt x="91" y="31"/>
                      </a:lnTo>
                      <a:lnTo>
                        <a:pt x="93" y="29"/>
                      </a:lnTo>
                      <a:close/>
                      <a:moveTo>
                        <a:pt x="0" y="80"/>
                      </a:moveTo>
                      <a:lnTo>
                        <a:pt x="9" y="91"/>
                      </a:lnTo>
                      <a:lnTo>
                        <a:pt x="19" y="99"/>
                      </a:lnTo>
                      <a:lnTo>
                        <a:pt x="32" y="105"/>
                      </a:lnTo>
                      <a:lnTo>
                        <a:pt x="45" y="107"/>
                      </a:lnTo>
                      <a:lnTo>
                        <a:pt x="57" y="105"/>
                      </a:lnTo>
                      <a:lnTo>
                        <a:pt x="66" y="103"/>
                      </a:lnTo>
                      <a:lnTo>
                        <a:pt x="70" y="99"/>
                      </a:lnTo>
                      <a:lnTo>
                        <a:pt x="72" y="95"/>
                      </a:lnTo>
                      <a:lnTo>
                        <a:pt x="59" y="101"/>
                      </a:lnTo>
                      <a:lnTo>
                        <a:pt x="45" y="103"/>
                      </a:lnTo>
                      <a:lnTo>
                        <a:pt x="40" y="103"/>
                      </a:lnTo>
                      <a:lnTo>
                        <a:pt x="32" y="101"/>
                      </a:lnTo>
                      <a:lnTo>
                        <a:pt x="24" y="99"/>
                      </a:lnTo>
                      <a:lnTo>
                        <a:pt x="19" y="95"/>
                      </a:lnTo>
                      <a:lnTo>
                        <a:pt x="13" y="91"/>
                      </a:lnTo>
                      <a:lnTo>
                        <a:pt x="9" y="86"/>
                      </a:lnTo>
                      <a:lnTo>
                        <a:pt x="5" y="80"/>
                      </a:lnTo>
                      <a:lnTo>
                        <a:pt x="2" y="74"/>
                      </a:lnTo>
                      <a:lnTo>
                        <a:pt x="2" y="78"/>
                      </a:lnTo>
                      <a:lnTo>
                        <a:pt x="0" y="80"/>
                      </a:lnTo>
                      <a:close/>
                    </a:path>
                  </a:pathLst>
                </a:custGeom>
                <a:solidFill>
                  <a:srgbClr val="F4BD9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966" name="Freeform 830"/>
                <p:cNvSpPr>
                  <a:spLocks noEditPoints="1"/>
                </p:cNvSpPr>
                <p:nvPr/>
              </p:nvSpPr>
              <p:spPr bwMode="auto">
                <a:xfrm>
                  <a:off x="1271" y="1853"/>
                  <a:ext cx="91" cy="103"/>
                </a:xfrm>
                <a:custGeom>
                  <a:avLst/>
                  <a:gdLst/>
                  <a:ahLst/>
                  <a:cxnLst>
                    <a:cxn ang="0">
                      <a:pos x="91" y="29"/>
                    </a:cxn>
                    <a:cxn ang="0">
                      <a:pos x="87" y="23"/>
                    </a:cxn>
                    <a:cxn ang="0">
                      <a:pos x="81" y="17"/>
                    </a:cxn>
                    <a:cxn ang="0">
                      <a:pos x="77" y="14"/>
                    </a:cxn>
                    <a:cxn ang="0">
                      <a:pos x="72" y="8"/>
                    </a:cxn>
                    <a:cxn ang="0">
                      <a:pos x="64" y="6"/>
                    </a:cxn>
                    <a:cxn ang="0">
                      <a:pos x="59" y="2"/>
                    </a:cxn>
                    <a:cxn ang="0">
                      <a:pos x="51" y="2"/>
                    </a:cxn>
                    <a:cxn ang="0">
                      <a:pos x="43" y="0"/>
                    </a:cxn>
                    <a:cxn ang="0">
                      <a:pos x="38" y="2"/>
                    </a:cxn>
                    <a:cxn ang="0">
                      <a:pos x="32" y="2"/>
                    </a:cxn>
                    <a:cxn ang="0">
                      <a:pos x="30" y="4"/>
                    </a:cxn>
                    <a:cxn ang="0">
                      <a:pos x="28" y="8"/>
                    </a:cxn>
                    <a:cxn ang="0">
                      <a:pos x="36" y="6"/>
                    </a:cxn>
                    <a:cxn ang="0">
                      <a:pos x="43" y="4"/>
                    </a:cxn>
                    <a:cxn ang="0">
                      <a:pos x="51" y="6"/>
                    </a:cxn>
                    <a:cxn ang="0">
                      <a:pos x="59" y="8"/>
                    </a:cxn>
                    <a:cxn ang="0">
                      <a:pos x="66" y="10"/>
                    </a:cxn>
                    <a:cxn ang="0">
                      <a:pos x="72" y="14"/>
                    </a:cxn>
                    <a:cxn ang="0">
                      <a:pos x="77" y="17"/>
                    </a:cxn>
                    <a:cxn ang="0">
                      <a:pos x="81" y="23"/>
                    </a:cxn>
                    <a:cxn ang="0">
                      <a:pos x="85" y="29"/>
                    </a:cxn>
                    <a:cxn ang="0">
                      <a:pos x="89" y="36"/>
                    </a:cxn>
                    <a:cxn ang="0">
                      <a:pos x="89" y="33"/>
                    </a:cxn>
                    <a:cxn ang="0">
                      <a:pos x="91" y="29"/>
                    </a:cxn>
                    <a:cxn ang="0">
                      <a:pos x="0" y="76"/>
                    </a:cxn>
                    <a:cxn ang="0">
                      <a:pos x="7" y="86"/>
                    </a:cxn>
                    <a:cxn ang="0">
                      <a:pos x="17" y="95"/>
                    </a:cxn>
                    <a:cxn ang="0">
                      <a:pos x="22" y="99"/>
                    </a:cxn>
                    <a:cxn ang="0">
                      <a:pos x="30" y="101"/>
                    </a:cxn>
                    <a:cxn ang="0">
                      <a:pos x="38" y="103"/>
                    </a:cxn>
                    <a:cxn ang="0">
                      <a:pos x="43" y="103"/>
                    </a:cxn>
                    <a:cxn ang="0">
                      <a:pos x="57" y="101"/>
                    </a:cxn>
                    <a:cxn ang="0">
                      <a:pos x="68" y="97"/>
                    </a:cxn>
                    <a:cxn ang="0">
                      <a:pos x="70" y="93"/>
                    </a:cxn>
                    <a:cxn ang="0">
                      <a:pos x="72" y="91"/>
                    </a:cxn>
                    <a:cxn ang="0">
                      <a:pos x="66" y="93"/>
                    </a:cxn>
                    <a:cxn ang="0">
                      <a:pos x="59" y="97"/>
                    </a:cxn>
                    <a:cxn ang="0">
                      <a:pos x="51" y="99"/>
                    </a:cxn>
                    <a:cxn ang="0">
                      <a:pos x="43" y="99"/>
                    </a:cxn>
                    <a:cxn ang="0">
                      <a:pos x="38" y="99"/>
                    </a:cxn>
                    <a:cxn ang="0">
                      <a:pos x="30" y="97"/>
                    </a:cxn>
                    <a:cxn ang="0">
                      <a:pos x="22" y="95"/>
                    </a:cxn>
                    <a:cxn ang="0">
                      <a:pos x="17" y="91"/>
                    </a:cxn>
                    <a:cxn ang="0">
                      <a:pos x="11" y="86"/>
                    </a:cxn>
                    <a:cxn ang="0">
                      <a:pos x="7" y="82"/>
                    </a:cxn>
                    <a:cxn ang="0">
                      <a:pos x="3" y="76"/>
                    </a:cxn>
                    <a:cxn ang="0">
                      <a:pos x="0" y="70"/>
                    </a:cxn>
                    <a:cxn ang="0">
                      <a:pos x="0" y="72"/>
                    </a:cxn>
                    <a:cxn ang="0">
                      <a:pos x="0" y="76"/>
                    </a:cxn>
                  </a:cxnLst>
                  <a:rect l="0" t="0" r="r" b="b"/>
                  <a:pathLst>
                    <a:path w="91" h="103">
                      <a:moveTo>
                        <a:pt x="91" y="29"/>
                      </a:moveTo>
                      <a:lnTo>
                        <a:pt x="87" y="23"/>
                      </a:lnTo>
                      <a:lnTo>
                        <a:pt x="81" y="17"/>
                      </a:lnTo>
                      <a:lnTo>
                        <a:pt x="77" y="14"/>
                      </a:lnTo>
                      <a:lnTo>
                        <a:pt x="72" y="8"/>
                      </a:lnTo>
                      <a:lnTo>
                        <a:pt x="64" y="6"/>
                      </a:lnTo>
                      <a:lnTo>
                        <a:pt x="59" y="2"/>
                      </a:lnTo>
                      <a:lnTo>
                        <a:pt x="51" y="2"/>
                      </a:lnTo>
                      <a:lnTo>
                        <a:pt x="43" y="0"/>
                      </a:lnTo>
                      <a:lnTo>
                        <a:pt x="38" y="2"/>
                      </a:lnTo>
                      <a:lnTo>
                        <a:pt x="32" y="2"/>
                      </a:lnTo>
                      <a:lnTo>
                        <a:pt x="30" y="4"/>
                      </a:lnTo>
                      <a:lnTo>
                        <a:pt x="28" y="8"/>
                      </a:lnTo>
                      <a:lnTo>
                        <a:pt x="36" y="6"/>
                      </a:lnTo>
                      <a:lnTo>
                        <a:pt x="43" y="4"/>
                      </a:lnTo>
                      <a:lnTo>
                        <a:pt x="51" y="6"/>
                      </a:lnTo>
                      <a:lnTo>
                        <a:pt x="59" y="8"/>
                      </a:lnTo>
                      <a:lnTo>
                        <a:pt x="66" y="10"/>
                      </a:lnTo>
                      <a:lnTo>
                        <a:pt x="72" y="14"/>
                      </a:lnTo>
                      <a:lnTo>
                        <a:pt x="77" y="17"/>
                      </a:lnTo>
                      <a:lnTo>
                        <a:pt x="81" y="23"/>
                      </a:lnTo>
                      <a:lnTo>
                        <a:pt x="85" y="29"/>
                      </a:lnTo>
                      <a:lnTo>
                        <a:pt x="89" y="36"/>
                      </a:lnTo>
                      <a:lnTo>
                        <a:pt x="89" y="33"/>
                      </a:lnTo>
                      <a:lnTo>
                        <a:pt x="91" y="29"/>
                      </a:lnTo>
                      <a:close/>
                      <a:moveTo>
                        <a:pt x="0" y="76"/>
                      </a:moveTo>
                      <a:lnTo>
                        <a:pt x="7" y="86"/>
                      </a:lnTo>
                      <a:lnTo>
                        <a:pt x="17" y="95"/>
                      </a:lnTo>
                      <a:lnTo>
                        <a:pt x="22" y="99"/>
                      </a:lnTo>
                      <a:lnTo>
                        <a:pt x="30" y="101"/>
                      </a:lnTo>
                      <a:lnTo>
                        <a:pt x="38" y="103"/>
                      </a:lnTo>
                      <a:lnTo>
                        <a:pt x="43" y="103"/>
                      </a:lnTo>
                      <a:lnTo>
                        <a:pt x="57" y="101"/>
                      </a:lnTo>
                      <a:lnTo>
                        <a:pt x="68" y="97"/>
                      </a:lnTo>
                      <a:lnTo>
                        <a:pt x="70" y="93"/>
                      </a:lnTo>
                      <a:lnTo>
                        <a:pt x="72" y="91"/>
                      </a:lnTo>
                      <a:lnTo>
                        <a:pt x="66" y="93"/>
                      </a:lnTo>
                      <a:lnTo>
                        <a:pt x="59" y="97"/>
                      </a:lnTo>
                      <a:lnTo>
                        <a:pt x="51" y="99"/>
                      </a:lnTo>
                      <a:lnTo>
                        <a:pt x="43" y="99"/>
                      </a:lnTo>
                      <a:lnTo>
                        <a:pt x="38" y="99"/>
                      </a:lnTo>
                      <a:lnTo>
                        <a:pt x="30" y="97"/>
                      </a:lnTo>
                      <a:lnTo>
                        <a:pt x="22" y="95"/>
                      </a:lnTo>
                      <a:lnTo>
                        <a:pt x="17" y="91"/>
                      </a:lnTo>
                      <a:lnTo>
                        <a:pt x="11" y="86"/>
                      </a:lnTo>
                      <a:lnTo>
                        <a:pt x="7" y="82"/>
                      </a:lnTo>
                      <a:lnTo>
                        <a:pt x="3" y="76"/>
                      </a:lnTo>
                      <a:lnTo>
                        <a:pt x="0" y="70"/>
                      </a:lnTo>
                      <a:lnTo>
                        <a:pt x="0" y="72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rgbClr val="F5BF9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967" name="Freeform 831"/>
                <p:cNvSpPr>
                  <a:spLocks noEditPoints="1"/>
                </p:cNvSpPr>
                <p:nvPr/>
              </p:nvSpPr>
              <p:spPr bwMode="auto">
                <a:xfrm>
                  <a:off x="1271" y="1855"/>
                  <a:ext cx="89" cy="99"/>
                </a:xfrm>
                <a:custGeom>
                  <a:avLst/>
                  <a:gdLst/>
                  <a:ahLst/>
                  <a:cxnLst>
                    <a:cxn ang="0">
                      <a:pos x="89" y="31"/>
                    </a:cxn>
                    <a:cxn ang="0">
                      <a:pos x="85" y="25"/>
                    </a:cxn>
                    <a:cxn ang="0">
                      <a:pos x="81" y="19"/>
                    </a:cxn>
                    <a:cxn ang="0">
                      <a:pos x="77" y="14"/>
                    </a:cxn>
                    <a:cxn ang="0">
                      <a:pos x="72" y="10"/>
                    </a:cxn>
                    <a:cxn ang="0">
                      <a:pos x="66" y="6"/>
                    </a:cxn>
                    <a:cxn ang="0">
                      <a:pos x="59" y="2"/>
                    </a:cxn>
                    <a:cxn ang="0">
                      <a:pos x="51" y="2"/>
                    </a:cxn>
                    <a:cxn ang="0">
                      <a:pos x="43" y="0"/>
                    </a:cxn>
                    <a:cxn ang="0">
                      <a:pos x="38" y="2"/>
                    </a:cxn>
                    <a:cxn ang="0">
                      <a:pos x="30" y="2"/>
                    </a:cxn>
                    <a:cxn ang="0">
                      <a:pos x="28" y="6"/>
                    </a:cxn>
                    <a:cxn ang="0">
                      <a:pos x="26" y="8"/>
                    </a:cxn>
                    <a:cxn ang="0">
                      <a:pos x="36" y="6"/>
                    </a:cxn>
                    <a:cxn ang="0">
                      <a:pos x="43" y="4"/>
                    </a:cxn>
                    <a:cxn ang="0">
                      <a:pos x="51" y="6"/>
                    </a:cxn>
                    <a:cxn ang="0">
                      <a:pos x="59" y="8"/>
                    </a:cxn>
                    <a:cxn ang="0">
                      <a:pos x="66" y="10"/>
                    </a:cxn>
                    <a:cxn ang="0">
                      <a:pos x="72" y="14"/>
                    </a:cxn>
                    <a:cxn ang="0">
                      <a:pos x="77" y="19"/>
                    </a:cxn>
                    <a:cxn ang="0">
                      <a:pos x="81" y="25"/>
                    </a:cxn>
                    <a:cxn ang="0">
                      <a:pos x="85" y="31"/>
                    </a:cxn>
                    <a:cxn ang="0">
                      <a:pos x="87" y="38"/>
                    </a:cxn>
                    <a:cxn ang="0">
                      <a:pos x="89" y="34"/>
                    </a:cxn>
                    <a:cxn ang="0">
                      <a:pos x="89" y="31"/>
                    </a:cxn>
                    <a:cxn ang="0">
                      <a:pos x="0" y="70"/>
                    </a:cxn>
                    <a:cxn ang="0">
                      <a:pos x="3" y="76"/>
                    </a:cxn>
                    <a:cxn ang="0">
                      <a:pos x="7" y="82"/>
                    </a:cxn>
                    <a:cxn ang="0">
                      <a:pos x="11" y="87"/>
                    </a:cxn>
                    <a:cxn ang="0">
                      <a:pos x="17" y="91"/>
                    </a:cxn>
                    <a:cxn ang="0">
                      <a:pos x="22" y="95"/>
                    </a:cxn>
                    <a:cxn ang="0">
                      <a:pos x="30" y="97"/>
                    </a:cxn>
                    <a:cxn ang="0">
                      <a:pos x="38" y="99"/>
                    </a:cxn>
                    <a:cxn ang="0">
                      <a:pos x="43" y="99"/>
                    </a:cxn>
                    <a:cxn ang="0">
                      <a:pos x="57" y="97"/>
                    </a:cxn>
                    <a:cxn ang="0">
                      <a:pos x="70" y="91"/>
                    </a:cxn>
                    <a:cxn ang="0">
                      <a:pos x="72" y="87"/>
                    </a:cxn>
                    <a:cxn ang="0">
                      <a:pos x="74" y="84"/>
                    </a:cxn>
                    <a:cxn ang="0">
                      <a:pos x="68" y="89"/>
                    </a:cxn>
                    <a:cxn ang="0">
                      <a:pos x="60" y="93"/>
                    </a:cxn>
                    <a:cxn ang="0">
                      <a:pos x="53" y="95"/>
                    </a:cxn>
                    <a:cxn ang="0">
                      <a:pos x="43" y="95"/>
                    </a:cxn>
                    <a:cxn ang="0">
                      <a:pos x="38" y="95"/>
                    </a:cxn>
                    <a:cxn ang="0">
                      <a:pos x="30" y="93"/>
                    </a:cxn>
                    <a:cxn ang="0">
                      <a:pos x="22" y="89"/>
                    </a:cxn>
                    <a:cxn ang="0">
                      <a:pos x="17" y="87"/>
                    </a:cxn>
                    <a:cxn ang="0">
                      <a:pos x="13" y="82"/>
                    </a:cxn>
                    <a:cxn ang="0">
                      <a:pos x="7" y="76"/>
                    </a:cxn>
                    <a:cxn ang="0">
                      <a:pos x="3" y="70"/>
                    </a:cxn>
                    <a:cxn ang="0">
                      <a:pos x="2" y="65"/>
                    </a:cxn>
                    <a:cxn ang="0">
                      <a:pos x="0" y="68"/>
                    </a:cxn>
                    <a:cxn ang="0">
                      <a:pos x="0" y="70"/>
                    </a:cxn>
                  </a:cxnLst>
                  <a:rect l="0" t="0" r="r" b="b"/>
                  <a:pathLst>
                    <a:path w="89" h="99">
                      <a:moveTo>
                        <a:pt x="89" y="31"/>
                      </a:moveTo>
                      <a:lnTo>
                        <a:pt x="85" y="25"/>
                      </a:lnTo>
                      <a:lnTo>
                        <a:pt x="81" y="19"/>
                      </a:lnTo>
                      <a:lnTo>
                        <a:pt x="77" y="14"/>
                      </a:lnTo>
                      <a:lnTo>
                        <a:pt x="72" y="10"/>
                      </a:lnTo>
                      <a:lnTo>
                        <a:pt x="66" y="6"/>
                      </a:lnTo>
                      <a:lnTo>
                        <a:pt x="59" y="2"/>
                      </a:lnTo>
                      <a:lnTo>
                        <a:pt x="51" y="2"/>
                      </a:lnTo>
                      <a:lnTo>
                        <a:pt x="43" y="0"/>
                      </a:lnTo>
                      <a:lnTo>
                        <a:pt x="38" y="2"/>
                      </a:lnTo>
                      <a:lnTo>
                        <a:pt x="30" y="2"/>
                      </a:lnTo>
                      <a:lnTo>
                        <a:pt x="28" y="6"/>
                      </a:lnTo>
                      <a:lnTo>
                        <a:pt x="26" y="8"/>
                      </a:lnTo>
                      <a:lnTo>
                        <a:pt x="36" y="6"/>
                      </a:lnTo>
                      <a:lnTo>
                        <a:pt x="43" y="4"/>
                      </a:lnTo>
                      <a:lnTo>
                        <a:pt x="51" y="6"/>
                      </a:lnTo>
                      <a:lnTo>
                        <a:pt x="59" y="8"/>
                      </a:lnTo>
                      <a:lnTo>
                        <a:pt x="66" y="10"/>
                      </a:lnTo>
                      <a:lnTo>
                        <a:pt x="72" y="14"/>
                      </a:lnTo>
                      <a:lnTo>
                        <a:pt x="77" y="19"/>
                      </a:lnTo>
                      <a:lnTo>
                        <a:pt x="81" y="25"/>
                      </a:lnTo>
                      <a:lnTo>
                        <a:pt x="85" y="31"/>
                      </a:lnTo>
                      <a:lnTo>
                        <a:pt x="87" y="38"/>
                      </a:lnTo>
                      <a:lnTo>
                        <a:pt x="89" y="34"/>
                      </a:lnTo>
                      <a:lnTo>
                        <a:pt x="89" y="31"/>
                      </a:lnTo>
                      <a:close/>
                      <a:moveTo>
                        <a:pt x="0" y="70"/>
                      </a:moveTo>
                      <a:lnTo>
                        <a:pt x="3" y="76"/>
                      </a:lnTo>
                      <a:lnTo>
                        <a:pt x="7" y="82"/>
                      </a:lnTo>
                      <a:lnTo>
                        <a:pt x="11" y="87"/>
                      </a:lnTo>
                      <a:lnTo>
                        <a:pt x="17" y="91"/>
                      </a:lnTo>
                      <a:lnTo>
                        <a:pt x="22" y="95"/>
                      </a:lnTo>
                      <a:lnTo>
                        <a:pt x="30" y="97"/>
                      </a:lnTo>
                      <a:lnTo>
                        <a:pt x="38" y="99"/>
                      </a:lnTo>
                      <a:lnTo>
                        <a:pt x="43" y="99"/>
                      </a:lnTo>
                      <a:lnTo>
                        <a:pt x="57" y="97"/>
                      </a:lnTo>
                      <a:lnTo>
                        <a:pt x="70" y="91"/>
                      </a:lnTo>
                      <a:lnTo>
                        <a:pt x="72" y="87"/>
                      </a:lnTo>
                      <a:lnTo>
                        <a:pt x="74" y="84"/>
                      </a:lnTo>
                      <a:lnTo>
                        <a:pt x="68" y="89"/>
                      </a:lnTo>
                      <a:lnTo>
                        <a:pt x="60" y="93"/>
                      </a:lnTo>
                      <a:lnTo>
                        <a:pt x="53" y="95"/>
                      </a:lnTo>
                      <a:lnTo>
                        <a:pt x="43" y="95"/>
                      </a:lnTo>
                      <a:lnTo>
                        <a:pt x="38" y="95"/>
                      </a:lnTo>
                      <a:lnTo>
                        <a:pt x="30" y="93"/>
                      </a:lnTo>
                      <a:lnTo>
                        <a:pt x="22" y="89"/>
                      </a:lnTo>
                      <a:lnTo>
                        <a:pt x="17" y="87"/>
                      </a:lnTo>
                      <a:lnTo>
                        <a:pt x="13" y="82"/>
                      </a:lnTo>
                      <a:lnTo>
                        <a:pt x="7" y="76"/>
                      </a:lnTo>
                      <a:lnTo>
                        <a:pt x="3" y="70"/>
                      </a:lnTo>
                      <a:lnTo>
                        <a:pt x="2" y="65"/>
                      </a:lnTo>
                      <a:lnTo>
                        <a:pt x="0" y="68"/>
                      </a:lnTo>
                      <a:lnTo>
                        <a:pt x="0" y="70"/>
                      </a:lnTo>
                      <a:close/>
                    </a:path>
                  </a:pathLst>
                </a:custGeom>
                <a:solidFill>
                  <a:srgbClr val="F5C0A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968" name="Freeform 832"/>
                <p:cNvSpPr>
                  <a:spLocks noEditPoints="1"/>
                </p:cNvSpPr>
                <p:nvPr/>
              </p:nvSpPr>
              <p:spPr bwMode="auto">
                <a:xfrm>
                  <a:off x="1271" y="1857"/>
                  <a:ext cx="89" cy="95"/>
                </a:xfrm>
                <a:custGeom>
                  <a:avLst/>
                  <a:gdLst/>
                  <a:ahLst/>
                  <a:cxnLst>
                    <a:cxn ang="0">
                      <a:pos x="89" y="32"/>
                    </a:cxn>
                    <a:cxn ang="0">
                      <a:pos x="85" y="25"/>
                    </a:cxn>
                    <a:cxn ang="0">
                      <a:pos x="81" y="19"/>
                    </a:cxn>
                    <a:cxn ang="0">
                      <a:pos x="77" y="13"/>
                    </a:cxn>
                    <a:cxn ang="0">
                      <a:pos x="72" y="10"/>
                    </a:cxn>
                    <a:cxn ang="0">
                      <a:pos x="66" y="6"/>
                    </a:cxn>
                    <a:cxn ang="0">
                      <a:pos x="59" y="4"/>
                    </a:cxn>
                    <a:cxn ang="0">
                      <a:pos x="51" y="2"/>
                    </a:cxn>
                    <a:cxn ang="0">
                      <a:pos x="43" y="0"/>
                    </a:cxn>
                    <a:cxn ang="0">
                      <a:pos x="36" y="2"/>
                    </a:cxn>
                    <a:cxn ang="0">
                      <a:pos x="28" y="4"/>
                    </a:cxn>
                    <a:cxn ang="0">
                      <a:pos x="26" y="6"/>
                    </a:cxn>
                    <a:cxn ang="0">
                      <a:pos x="24" y="10"/>
                    </a:cxn>
                    <a:cxn ang="0">
                      <a:pos x="34" y="6"/>
                    </a:cxn>
                    <a:cxn ang="0">
                      <a:pos x="43" y="4"/>
                    </a:cxn>
                    <a:cxn ang="0">
                      <a:pos x="53" y="6"/>
                    </a:cxn>
                    <a:cxn ang="0">
                      <a:pos x="59" y="8"/>
                    </a:cxn>
                    <a:cxn ang="0">
                      <a:pos x="66" y="10"/>
                    </a:cxn>
                    <a:cxn ang="0">
                      <a:pos x="72" y="15"/>
                    </a:cxn>
                    <a:cxn ang="0">
                      <a:pos x="77" y="21"/>
                    </a:cxn>
                    <a:cxn ang="0">
                      <a:pos x="81" y="27"/>
                    </a:cxn>
                    <a:cxn ang="0">
                      <a:pos x="85" y="32"/>
                    </a:cxn>
                    <a:cxn ang="0">
                      <a:pos x="87" y="40"/>
                    </a:cxn>
                    <a:cxn ang="0">
                      <a:pos x="87" y="36"/>
                    </a:cxn>
                    <a:cxn ang="0">
                      <a:pos x="89" y="32"/>
                    </a:cxn>
                    <a:cxn ang="0">
                      <a:pos x="0" y="66"/>
                    </a:cxn>
                    <a:cxn ang="0">
                      <a:pos x="3" y="72"/>
                    </a:cxn>
                    <a:cxn ang="0">
                      <a:pos x="7" y="78"/>
                    </a:cxn>
                    <a:cxn ang="0">
                      <a:pos x="11" y="82"/>
                    </a:cxn>
                    <a:cxn ang="0">
                      <a:pos x="17" y="87"/>
                    </a:cxn>
                    <a:cxn ang="0">
                      <a:pos x="22" y="91"/>
                    </a:cxn>
                    <a:cxn ang="0">
                      <a:pos x="30" y="93"/>
                    </a:cxn>
                    <a:cxn ang="0">
                      <a:pos x="38" y="95"/>
                    </a:cxn>
                    <a:cxn ang="0">
                      <a:pos x="43" y="95"/>
                    </a:cxn>
                    <a:cxn ang="0">
                      <a:pos x="51" y="95"/>
                    </a:cxn>
                    <a:cxn ang="0">
                      <a:pos x="59" y="93"/>
                    </a:cxn>
                    <a:cxn ang="0">
                      <a:pos x="66" y="89"/>
                    </a:cxn>
                    <a:cxn ang="0">
                      <a:pos x="72" y="87"/>
                    </a:cxn>
                    <a:cxn ang="0">
                      <a:pos x="74" y="82"/>
                    </a:cxn>
                    <a:cxn ang="0">
                      <a:pos x="76" y="78"/>
                    </a:cxn>
                    <a:cxn ang="0">
                      <a:pos x="70" y="84"/>
                    </a:cxn>
                    <a:cxn ang="0">
                      <a:pos x="62" y="87"/>
                    </a:cxn>
                    <a:cxn ang="0">
                      <a:pos x="53" y="91"/>
                    </a:cxn>
                    <a:cxn ang="0">
                      <a:pos x="43" y="91"/>
                    </a:cxn>
                    <a:cxn ang="0">
                      <a:pos x="36" y="91"/>
                    </a:cxn>
                    <a:cxn ang="0">
                      <a:pos x="30" y="89"/>
                    </a:cxn>
                    <a:cxn ang="0">
                      <a:pos x="22" y="85"/>
                    </a:cxn>
                    <a:cxn ang="0">
                      <a:pos x="17" y="82"/>
                    </a:cxn>
                    <a:cxn ang="0">
                      <a:pos x="13" y="78"/>
                    </a:cxn>
                    <a:cxn ang="0">
                      <a:pos x="7" y="72"/>
                    </a:cxn>
                    <a:cxn ang="0">
                      <a:pos x="5" y="66"/>
                    </a:cxn>
                    <a:cxn ang="0">
                      <a:pos x="2" y="59"/>
                    </a:cxn>
                    <a:cxn ang="0">
                      <a:pos x="2" y="63"/>
                    </a:cxn>
                    <a:cxn ang="0">
                      <a:pos x="0" y="66"/>
                    </a:cxn>
                  </a:cxnLst>
                  <a:rect l="0" t="0" r="r" b="b"/>
                  <a:pathLst>
                    <a:path w="89" h="95">
                      <a:moveTo>
                        <a:pt x="89" y="32"/>
                      </a:moveTo>
                      <a:lnTo>
                        <a:pt x="85" y="25"/>
                      </a:lnTo>
                      <a:lnTo>
                        <a:pt x="81" y="19"/>
                      </a:lnTo>
                      <a:lnTo>
                        <a:pt x="77" y="13"/>
                      </a:lnTo>
                      <a:lnTo>
                        <a:pt x="72" y="10"/>
                      </a:lnTo>
                      <a:lnTo>
                        <a:pt x="66" y="6"/>
                      </a:lnTo>
                      <a:lnTo>
                        <a:pt x="59" y="4"/>
                      </a:lnTo>
                      <a:lnTo>
                        <a:pt x="51" y="2"/>
                      </a:lnTo>
                      <a:lnTo>
                        <a:pt x="43" y="0"/>
                      </a:lnTo>
                      <a:lnTo>
                        <a:pt x="36" y="2"/>
                      </a:lnTo>
                      <a:lnTo>
                        <a:pt x="28" y="4"/>
                      </a:lnTo>
                      <a:lnTo>
                        <a:pt x="26" y="6"/>
                      </a:lnTo>
                      <a:lnTo>
                        <a:pt x="24" y="10"/>
                      </a:lnTo>
                      <a:lnTo>
                        <a:pt x="34" y="6"/>
                      </a:lnTo>
                      <a:lnTo>
                        <a:pt x="43" y="4"/>
                      </a:lnTo>
                      <a:lnTo>
                        <a:pt x="53" y="6"/>
                      </a:lnTo>
                      <a:lnTo>
                        <a:pt x="59" y="8"/>
                      </a:lnTo>
                      <a:lnTo>
                        <a:pt x="66" y="10"/>
                      </a:lnTo>
                      <a:lnTo>
                        <a:pt x="72" y="15"/>
                      </a:lnTo>
                      <a:lnTo>
                        <a:pt x="77" y="21"/>
                      </a:lnTo>
                      <a:lnTo>
                        <a:pt x="81" y="27"/>
                      </a:lnTo>
                      <a:lnTo>
                        <a:pt x="85" y="32"/>
                      </a:lnTo>
                      <a:lnTo>
                        <a:pt x="87" y="40"/>
                      </a:lnTo>
                      <a:lnTo>
                        <a:pt x="87" y="36"/>
                      </a:lnTo>
                      <a:lnTo>
                        <a:pt x="89" y="32"/>
                      </a:lnTo>
                      <a:close/>
                      <a:moveTo>
                        <a:pt x="0" y="66"/>
                      </a:moveTo>
                      <a:lnTo>
                        <a:pt x="3" y="72"/>
                      </a:lnTo>
                      <a:lnTo>
                        <a:pt x="7" y="78"/>
                      </a:lnTo>
                      <a:lnTo>
                        <a:pt x="11" y="82"/>
                      </a:lnTo>
                      <a:lnTo>
                        <a:pt x="17" y="87"/>
                      </a:lnTo>
                      <a:lnTo>
                        <a:pt x="22" y="91"/>
                      </a:lnTo>
                      <a:lnTo>
                        <a:pt x="30" y="93"/>
                      </a:lnTo>
                      <a:lnTo>
                        <a:pt x="38" y="95"/>
                      </a:lnTo>
                      <a:lnTo>
                        <a:pt x="43" y="95"/>
                      </a:lnTo>
                      <a:lnTo>
                        <a:pt x="51" y="95"/>
                      </a:lnTo>
                      <a:lnTo>
                        <a:pt x="59" y="93"/>
                      </a:lnTo>
                      <a:lnTo>
                        <a:pt x="66" y="89"/>
                      </a:lnTo>
                      <a:lnTo>
                        <a:pt x="72" y="87"/>
                      </a:lnTo>
                      <a:lnTo>
                        <a:pt x="74" y="82"/>
                      </a:lnTo>
                      <a:lnTo>
                        <a:pt x="76" y="78"/>
                      </a:lnTo>
                      <a:lnTo>
                        <a:pt x="70" y="84"/>
                      </a:lnTo>
                      <a:lnTo>
                        <a:pt x="62" y="87"/>
                      </a:lnTo>
                      <a:lnTo>
                        <a:pt x="53" y="91"/>
                      </a:lnTo>
                      <a:lnTo>
                        <a:pt x="43" y="91"/>
                      </a:lnTo>
                      <a:lnTo>
                        <a:pt x="36" y="91"/>
                      </a:lnTo>
                      <a:lnTo>
                        <a:pt x="30" y="89"/>
                      </a:lnTo>
                      <a:lnTo>
                        <a:pt x="22" y="85"/>
                      </a:lnTo>
                      <a:lnTo>
                        <a:pt x="17" y="82"/>
                      </a:lnTo>
                      <a:lnTo>
                        <a:pt x="13" y="78"/>
                      </a:lnTo>
                      <a:lnTo>
                        <a:pt x="7" y="72"/>
                      </a:lnTo>
                      <a:lnTo>
                        <a:pt x="5" y="66"/>
                      </a:lnTo>
                      <a:lnTo>
                        <a:pt x="2" y="59"/>
                      </a:lnTo>
                      <a:lnTo>
                        <a:pt x="2" y="63"/>
                      </a:lnTo>
                      <a:lnTo>
                        <a:pt x="0" y="66"/>
                      </a:lnTo>
                      <a:close/>
                    </a:path>
                  </a:pathLst>
                </a:custGeom>
                <a:solidFill>
                  <a:srgbClr val="F5C3A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969" name="Freeform 833"/>
                <p:cNvSpPr>
                  <a:spLocks noEditPoints="1"/>
                </p:cNvSpPr>
                <p:nvPr/>
              </p:nvSpPr>
              <p:spPr bwMode="auto">
                <a:xfrm>
                  <a:off x="1273" y="1859"/>
                  <a:ext cx="85" cy="91"/>
                </a:xfrm>
                <a:custGeom>
                  <a:avLst/>
                  <a:gdLst/>
                  <a:ahLst/>
                  <a:cxnLst>
                    <a:cxn ang="0">
                      <a:pos x="85" y="34"/>
                    </a:cxn>
                    <a:cxn ang="0">
                      <a:pos x="83" y="27"/>
                    </a:cxn>
                    <a:cxn ang="0">
                      <a:pos x="79" y="21"/>
                    </a:cxn>
                    <a:cxn ang="0">
                      <a:pos x="75" y="15"/>
                    </a:cxn>
                    <a:cxn ang="0">
                      <a:pos x="70" y="10"/>
                    </a:cxn>
                    <a:cxn ang="0">
                      <a:pos x="64" y="6"/>
                    </a:cxn>
                    <a:cxn ang="0">
                      <a:pos x="57" y="4"/>
                    </a:cxn>
                    <a:cxn ang="0">
                      <a:pos x="49" y="2"/>
                    </a:cxn>
                    <a:cxn ang="0">
                      <a:pos x="41" y="0"/>
                    </a:cxn>
                    <a:cxn ang="0">
                      <a:pos x="34" y="2"/>
                    </a:cxn>
                    <a:cxn ang="0">
                      <a:pos x="24" y="4"/>
                    </a:cxn>
                    <a:cxn ang="0">
                      <a:pos x="22" y="8"/>
                    </a:cxn>
                    <a:cxn ang="0">
                      <a:pos x="20" y="10"/>
                    </a:cxn>
                    <a:cxn ang="0">
                      <a:pos x="32" y="6"/>
                    </a:cxn>
                    <a:cxn ang="0">
                      <a:pos x="41" y="4"/>
                    </a:cxn>
                    <a:cxn ang="0">
                      <a:pos x="51" y="6"/>
                    </a:cxn>
                    <a:cxn ang="0">
                      <a:pos x="58" y="8"/>
                    </a:cxn>
                    <a:cxn ang="0">
                      <a:pos x="64" y="11"/>
                    </a:cxn>
                    <a:cxn ang="0">
                      <a:pos x="72" y="15"/>
                    </a:cxn>
                    <a:cxn ang="0">
                      <a:pos x="75" y="23"/>
                    </a:cxn>
                    <a:cxn ang="0">
                      <a:pos x="79" y="28"/>
                    </a:cxn>
                    <a:cxn ang="0">
                      <a:pos x="83" y="36"/>
                    </a:cxn>
                    <a:cxn ang="0">
                      <a:pos x="83" y="44"/>
                    </a:cxn>
                    <a:cxn ang="0">
                      <a:pos x="85" y="40"/>
                    </a:cxn>
                    <a:cxn ang="0">
                      <a:pos x="85" y="34"/>
                    </a:cxn>
                    <a:cxn ang="0">
                      <a:pos x="0" y="61"/>
                    </a:cxn>
                    <a:cxn ang="0">
                      <a:pos x="1" y="66"/>
                    </a:cxn>
                    <a:cxn ang="0">
                      <a:pos x="5" y="72"/>
                    </a:cxn>
                    <a:cxn ang="0">
                      <a:pos x="11" y="78"/>
                    </a:cxn>
                    <a:cxn ang="0">
                      <a:pos x="15" y="83"/>
                    </a:cxn>
                    <a:cxn ang="0">
                      <a:pos x="20" y="85"/>
                    </a:cxn>
                    <a:cxn ang="0">
                      <a:pos x="28" y="89"/>
                    </a:cxn>
                    <a:cxn ang="0">
                      <a:pos x="36" y="91"/>
                    </a:cxn>
                    <a:cxn ang="0">
                      <a:pos x="41" y="91"/>
                    </a:cxn>
                    <a:cxn ang="0">
                      <a:pos x="51" y="91"/>
                    </a:cxn>
                    <a:cxn ang="0">
                      <a:pos x="58" y="89"/>
                    </a:cxn>
                    <a:cxn ang="0">
                      <a:pos x="66" y="85"/>
                    </a:cxn>
                    <a:cxn ang="0">
                      <a:pos x="72" y="80"/>
                    </a:cxn>
                    <a:cxn ang="0">
                      <a:pos x="74" y="74"/>
                    </a:cxn>
                    <a:cxn ang="0">
                      <a:pos x="77" y="68"/>
                    </a:cxn>
                    <a:cxn ang="0">
                      <a:pos x="70" y="76"/>
                    </a:cxn>
                    <a:cxn ang="0">
                      <a:pos x="62" y="82"/>
                    </a:cxn>
                    <a:cxn ang="0">
                      <a:pos x="53" y="85"/>
                    </a:cxn>
                    <a:cxn ang="0">
                      <a:pos x="41" y="87"/>
                    </a:cxn>
                    <a:cxn ang="0">
                      <a:pos x="34" y="87"/>
                    </a:cxn>
                    <a:cxn ang="0">
                      <a:pos x="28" y="85"/>
                    </a:cxn>
                    <a:cxn ang="0">
                      <a:pos x="20" y="82"/>
                    </a:cxn>
                    <a:cxn ang="0">
                      <a:pos x="15" y="78"/>
                    </a:cxn>
                    <a:cxn ang="0">
                      <a:pos x="11" y="72"/>
                    </a:cxn>
                    <a:cxn ang="0">
                      <a:pos x="7" y="66"/>
                    </a:cxn>
                    <a:cxn ang="0">
                      <a:pos x="3" y="61"/>
                    </a:cxn>
                    <a:cxn ang="0">
                      <a:pos x="1" y="53"/>
                    </a:cxn>
                    <a:cxn ang="0">
                      <a:pos x="0" y="57"/>
                    </a:cxn>
                    <a:cxn ang="0">
                      <a:pos x="0" y="61"/>
                    </a:cxn>
                  </a:cxnLst>
                  <a:rect l="0" t="0" r="r" b="b"/>
                  <a:pathLst>
                    <a:path w="85" h="91">
                      <a:moveTo>
                        <a:pt x="85" y="34"/>
                      </a:moveTo>
                      <a:lnTo>
                        <a:pt x="83" y="27"/>
                      </a:lnTo>
                      <a:lnTo>
                        <a:pt x="79" y="21"/>
                      </a:lnTo>
                      <a:lnTo>
                        <a:pt x="75" y="15"/>
                      </a:lnTo>
                      <a:lnTo>
                        <a:pt x="70" y="10"/>
                      </a:lnTo>
                      <a:lnTo>
                        <a:pt x="64" y="6"/>
                      </a:lnTo>
                      <a:lnTo>
                        <a:pt x="57" y="4"/>
                      </a:lnTo>
                      <a:lnTo>
                        <a:pt x="49" y="2"/>
                      </a:lnTo>
                      <a:lnTo>
                        <a:pt x="41" y="0"/>
                      </a:lnTo>
                      <a:lnTo>
                        <a:pt x="34" y="2"/>
                      </a:lnTo>
                      <a:lnTo>
                        <a:pt x="24" y="4"/>
                      </a:lnTo>
                      <a:lnTo>
                        <a:pt x="22" y="8"/>
                      </a:lnTo>
                      <a:lnTo>
                        <a:pt x="20" y="10"/>
                      </a:lnTo>
                      <a:lnTo>
                        <a:pt x="32" y="6"/>
                      </a:lnTo>
                      <a:lnTo>
                        <a:pt x="41" y="4"/>
                      </a:lnTo>
                      <a:lnTo>
                        <a:pt x="51" y="6"/>
                      </a:lnTo>
                      <a:lnTo>
                        <a:pt x="58" y="8"/>
                      </a:lnTo>
                      <a:lnTo>
                        <a:pt x="64" y="11"/>
                      </a:lnTo>
                      <a:lnTo>
                        <a:pt x="72" y="15"/>
                      </a:lnTo>
                      <a:lnTo>
                        <a:pt x="75" y="23"/>
                      </a:lnTo>
                      <a:lnTo>
                        <a:pt x="79" y="28"/>
                      </a:lnTo>
                      <a:lnTo>
                        <a:pt x="83" y="36"/>
                      </a:lnTo>
                      <a:lnTo>
                        <a:pt x="83" y="44"/>
                      </a:lnTo>
                      <a:lnTo>
                        <a:pt x="85" y="40"/>
                      </a:lnTo>
                      <a:lnTo>
                        <a:pt x="85" y="34"/>
                      </a:lnTo>
                      <a:close/>
                      <a:moveTo>
                        <a:pt x="0" y="61"/>
                      </a:moveTo>
                      <a:lnTo>
                        <a:pt x="1" y="66"/>
                      </a:lnTo>
                      <a:lnTo>
                        <a:pt x="5" y="72"/>
                      </a:lnTo>
                      <a:lnTo>
                        <a:pt x="11" y="78"/>
                      </a:lnTo>
                      <a:lnTo>
                        <a:pt x="15" y="83"/>
                      </a:lnTo>
                      <a:lnTo>
                        <a:pt x="20" y="85"/>
                      </a:lnTo>
                      <a:lnTo>
                        <a:pt x="28" y="89"/>
                      </a:lnTo>
                      <a:lnTo>
                        <a:pt x="36" y="91"/>
                      </a:lnTo>
                      <a:lnTo>
                        <a:pt x="41" y="91"/>
                      </a:lnTo>
                      <a:lnTo>
                        <a:pt x="51" y="91"/>
                      </a:lnTo>
                      <a:lnTo>
                        <a:pt x="58" y="89"/>
                      </a:lnTo>
                      <a:lnTo>
                        <a:pt x="66" y="85"/>
                      </a:lnTo>
                      <a:lnTo>
                        <a:pt x="72" y="80"/>
                      </a:lnTo>
                      <a:lnTo>
                        <a:pt x="74" y="74"/>
                      </a:lnTo>
                      <a:lnTo>
                        <a:pt x="77" y="68"/>
                      </a:lnTo>
                      <a:lnTo>
                        <a:pt x="70" y="76"/>
                      </a:lnTo>
                      <a:lnTo>
                        <a:pt x="62" y="82"/>
                      </a:lnTo>
                      <a:lnTo>
                        <a:pt x="53" y="85"/>
                      </a:lnTo>
                      <a:lnTo>
                        <a:pt x="41" y="87"/>
                      </a:lnTo>
                      <a:lnTo>
                        <a:pt x="34" y="87"/>
                      </a:lnTo>
                      <a:lnTo>
                        <a:pt x="28" y="85"/>
                      </a:lnTo>
                      <a:lnTo>
                        <a:pt x="20" y="82"/>
                      </a:lnTo>
                      <a:lnTo>
                        <a:pt x="15" y="78"/>
                      </a:lnTo>
                      <a:lnTo>
                        <a:pt x="11" y="72"/>
                      </a:lnTo>
                      <a:lnTo>
                        <a:pt x="7" y="66"/>
                      </a:lnTo>
                      <a:lnTo>
                        <a:pt x="3" y="61"/>
                      </a:lnTo>
                      <a:lnTo>
                        <a:pt x="1" y="53"/>
                      </a:lnTo>
                      <a:lnTo>
                        <a:pt x="0" y="57"/>
                      </a:lnTo>
                      <a:lnTo>
                        <a:pt x="0" y="61"/>
                      </a:lnTo>
                      <a:close/>
                    </a:path>
                  </a:pathLst>
                </a:custGeom>
                <a:solidFill>
                  <a:srgbClr val="F6C5A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970" name="Freeform 834"/>
                <p:cNvSpPr>
                  <a:spLocks/>
                </p:cNvSpPr>
                <p:nvPr/>
              </p:nvSpPr>
              <p:spPr bwMode="auto">
                <a:xfrm>
                  <a:off x="1273" y="1861"/>
                  <a:ext cx="85" cy="87"/>
                </a:xfrm>
                <a:custGeom>
                  <a:avLst/>
                  <a:gdLst/>
                  <a:ahLst/>
                  <a:cxnLst>
                    <a:cxn ang="0">
                      <a:pos x="85" y="36"/>
                    </a:cxn>
                    <a:cxn ang="0">
                      <a:pos x="83" y="28"/>
                    </a:cxn>
                    <a:cxn ang="0">
                      <a:pos x="79" y="23"/>
                    </a:cxn>
                    <a:cxn ang="0">
                      <a:pos x="75" y="17"/>
                    </a:cxn>
                    <a:cxn ang="0">
                      <a:pos x="70" y="11"/>
                    </a:cxn>
                    <a:cxn ang="0">
                      <a:pos x="64" y="6"/>
                    </a:cxn>
                    <a:cxn ang="0">
                      <a:pos x="57" y="4"/>
                    </a:cxn>
                    <a:cxn ang="0">
                      <a:pos x="51" y="2"/>
                    </a:cxn>
                    <a:cxn ang="0">
                      <a:pos x="41" y="0"/>
                    </a:cxn>
                    <a:cxn ang="0">
                      <a:pos x="32" y="2"/>
                    </a:cxn>
                    <a:cxn ang="0">
                      <a:pos x="22" y="6"/>
                    </a:cxn>
                    <a:cxn ang="0">
                      <a:pos x="20" y="8"/>
                    </a:cxn>
                    <a:cxn ang="0">
                      <a:pos x="19" y="11"/>
                    </a:cxn>
                    <a:cxn ang="0">
                      <a:pos x="30" y="6"/>
                    </a:cxn>
                    <a:cxn ang="0">
                      <a:pos x="41" y="4"/>
                    </a:cxn>
                    <a:cxn ang="0">
                      <a:pos x="51" y="6"/>
                    </a:cxn>
                    <a:cxn ang="0">
                      <a:pos x="57" y="8"/>
                    </a:cxn>
                    <a:cxn ang="0">
                      <a:pos x="64" y="11"/>
                    </a:cxn>
                    <a:cxn ang="0">
                      <a:pos x="70" y="15"/>
                    </a:cxn>
                    <a:cxn ang="0">
                      <a:pos x="75" y="23"/>
                    </a:cxn>
                    <a:cxn ang="0">
                      <a:pos x="79" y="28"/>
                    </a:cxn>
                    <a:cxn ang="0">
                      <a:pos x="81" y="36"/>
                    </a:cxn>
                    <a:cxn ang="0">
                      <a:pos x="81" y="44"/>
                    </a:cxn>
                    <a:cxn ang="0">
                      <a:pos x="81" y="51"/>
                    </a:cxn>
                    <a:cxn ang="0">
                      <a:pos x="79" y="59"/>
                    </a:cxn>
                    <a:cxn ang="0">
                      <a:pos x="75" y="66"/>
                    </a:cxn>
                    <a:cxn ang="0">
                      <a:pos x="70" y="72"/>
                    </a:cxn>
                    <a:cxn ang="0">
                      <a:pos x="64" y="78"/>
                    </a:cxn>
                    <a:cxn ang="0">
                      <a:pos x="57" y="80"/>
                    </a:cxn>
                    <a:cxn ang="0">
                      <a:pos x="51" y="83"/>
                    </a:cxn>
                    <a:cxn ang="0">
                      <a:pos x="41" y="83"/>
                    </a:cxn>
                    <a:cxn ang="0">
                      <a:pos x="34" y="83"/>
                    </a:cxn>
                    <a:cxn ang="0">
                      <a:pos x="28" y="81"/>
                    </a:cxn>
                    <a:cxn ang="0">
                      <a:pos x="20" y="78"/>
                    </a:cxn>
                    <a:cxn ang="0">
                      <a:pos x="15" y="74"/>
                    </a:cxn>
                    <a:cxn ang="0">
                      <a:pos x="11" y="68"/>
                    </a:cxn>
                    <a:cxn ang="0">
                      <a:pos x="7" y="62"/>
                    </a:cxn>
                    <a:cxn ang="0">
                      <a:pos x="3" y="55"/>
                    </a:cxn>
                    <a:cxn ang="0">
                      <a:pos x="3" y="47"/>
                    </a:cxn>
                    <a:cxn ang="0">
                      <a:pos x="1" y="51"/>
                    </a:cxn>
                    <a:cxn ang="0">
                      <a:pos x="0" y="55"/>
                    </a:cxn>
                    <a:cxn ang="0">
                      <a:pos x="3" y="62"/>
                    </a:cxn>
                    <a:cxn ang="0">
                      <a:pos x="5" y="68"/>
                    </a:cxn>
                    <a:cxn ang="0">
                      <a:pos x="11" y="74"/>
                    </a:cxn>
                    <a:cxn ang="0">
                      <a:pos x="15" y="78"/>
                    </a:cxn>
                    <a:cxn ang="0">
                      <a:pos x="20" y="81"/>
                    </a:cxn>
                    <a:cxn ang="0">
                      <a:pos x="28" y="85"/>
                    </a:cxn>
                    <a:cxn ang="0">
                      <a:pos x="34" y="87"/>
                    </a:cxn>
                    <a:cxn ang="0">
                      <a:pos x="41" y="87"/>
                    </a:cxn>
                    <a:cxn ang="0">
                      <a:pos x="51" y="87"/>
                    </a:cxn>
                    <a:cxn ang="0">
                      <a:pos x="60" y="83"/>
                    </a:cxn>
                    <a:cxn ang="0">
                      <a:pos x="68" y="80"/>
                    </a:cxn>
                    <a:cxn ang="0">
                      <a:pos x="74" y="74"/>
                    </a:cxn>
                    <a:cxn ang="0">
                      <a:pos x="77" y="66"/>
                    </a:cxn>
                    <a:cxn ang="0">
                      <a:pos x="79" y="59"/>
                    </a:cxn>
                    <a:cxn ang="0">
                      <a:pos x="83" y="47"/>
                    </a:cxn>
                    <a:cxn ang="0">
                      <a:pos x="85" y="36"/>
                    </a:cxn>
                  </a:cxnLst>
                  <a:rect l="0" t="0" r="r" b="b"/>
                  <a:pathLst>
                    <a:path w="85" h="87">
                      <a:moveTo>
                        <a:pt x="85" y="36"/>
                      </a:moveTo>
                      <a:lnTo>
                        <a:pt x="83" y="28"/>
                      </a:lnTo>
                      <a:lnTo>
                        <a:pt x="79" y="23"/>
                      </a:lnTo>
                      <a:lnTo>
                        <a:pt x="75" y="17"/>
                      </a:lnTo>
                      <a:lnTo>
                        <a:pt x="70" y="11"/>
                      </a:lnTo>
                      <a:lnTo>
                        <a:pt x="64" y="6"/>
                      </a:lnTo>
                      <a:lnTo>
                        <a:pt x="57" y="4"/>
                      </a:lnTo>
                      <a:lnTo>
                        <a:pt x="51" y="2"/>
                      </a:lnTo>
                      <a:lnTo>
                        <a:pt x="41" y="0"/>
                      </a:lnTo>
                      <a:lnTo>
                        <a:pt x="32" y="2"/>
                      </a:lnTo>
                      <a:lnTo>
                        <a:pt x="22" y="6"/>
                      </a:lnTo>
                      <a:lnTo>
                        <a:pt x="20" y="8"/>
                      </a:lnTo>
                      <a:lnTo>
                        <a:pt x="19" y="11"/>
                      </a:lnTo>
                      <a:lnTo>
                        <a:pt x="30" y="6"/>
                      </a:lnTo>
                      <a:lnTo>
                        <a:pt x="41" y="4"/>
                      </a:lnTo>
                      <a:lnTo>
                        <a:pt x="51" y="6"/>
                      </a:lnTo>
                      <a:lnTo>
                        <a:pt x="57" y="8"/>
                      </a:lnTo>
                      <a:lnTo>
                        <a:pt x="64" y="11"/>
                      </a:lnTo>
                      <a:lnTo>
                        <a:pt x="70" y="15"/>
                      </a:lnTo>
                      <a:lnTo>
                        <a:pt x="75" y="23"/>
                      </a:lnTo>
                      <a:lnTo>
                        <a:pt x="79" y="28"/>
                      </a:lnTo>
                      <a:lnTo>
                        <a:pt x="81" y="36"/>
                      </a:lnTo>
                      <a:lnTo>
                        <a:pt x="81" y="44"/>
                      </a:lnTo>
                      <a:lnTo>
                        <a:pt x="81" y="51"/>
                      </a:lnTo>
                      <a:lnTo>
                        <a:pt x="79" y="59"/>
                      </a:lnTo>
                      <a:lnTo>
                        <a:pt x="75" y="66"/>
                      </a:lnTo>
                      <a:lnTo>
                        <a:pt x="70" y="72"/>
                      </a:lnTo>
                      <a:lnTo>
                        <a:pt x="64" y="78"/>
                      </a:lnTo>
                      <a:lnTo>
                        <a:pt x="57" y="80"/>
                      </a:lnTo>
                      <a:lnTo>
                        <a:pt x="51" y="83"/>
                      </a:lnTo>
                      <a:lnTo>
                        <a:pt x="41" y="83"/>
                      </a:lnTo>
                      <a:lnTo>
                        <a:pt x="34" y="83"/>
                      </a:lnTo>
                      <a:lnTo>
                        <a:pt x="28" y="81"/>
                      </a:lnTo>
                      <a:lnTo>
                        <a:pt x="20" y="78"/>
                      </a:lnTo>
                      <a:lnTo>
                        <a:pt x="15" y="74"/>
                      </a:lnTo>
                      <a:lnTo>
                        <a:pt x="11" y="68"/>
                      </a:lnTo>
                      <a:lnTo>
                        <a:pt x="7" y="62"/>
                      </a:lnTo>
                      <a:lnTo>
                        <a:pt x="3" y="55"/>
                      </a:lnTo>
                      <a:lnTo>
                        <a:pt x="3" y="47"/>
                      </a:lnTo>
                      <a:lnTo>
                        <a:pt x="1" y="51"/>
                      </a:lnTo>
                      <a:lnTo>
                        <a:pt x="0" y="55"/>
                      </a:lnTo>
                      <a:lnTo>
                        <a:pt x="3" y="62"/>
                      </a:lnTo>
                      <a:lnTo>
                        <a:pt x="5" y="68"/>
                      </a:lnTo>
                      <a:lnTo>
                        <a:pt x="11" y="74"/>
                      </a:lnTo>
                      <a:lnTo>
                        <a:pt x="15" y="78"/>
                      </a:lnTo>
                      <a:lnTo>
                        <a:pt x="20" y="81"/>
                      </a:lnTo>
                      <a:lnTo>
                        <a:pt x="28" y="85"/>
                      </a:lnTo>
                      <a:lnTo>
                        <a:pt x="34" y="87"/>
                      </a:lnTo>
                      <a:lnTo>
                        <a:pt x="41" y="87"/>
                      </a:lnTo>
                      <a:lnTo>
                        <a:pt x="51" y="87"/>
                      </a:lnTo>
                      <a:lnTo>
                        <a:pt x="60" y="83"/>
                      </a:lnTo>
                      <a:lnTo>
                        <a:pt x="68" y="80"/>
                      </a:lnTo>
                      <a:lnTo>
                        <a:pt x="74" y="74"/>
                      </a:lnTo>
                      <a:lnTo>
                        <a:pt x="77" y="66"/>
                      </a:lnTo>
                      <a:lnTo>
                        <a:pt x="79" y="59"/>
                      </a:lnTo>
                      <a:lnTo>
                        <a:pt x="83" y="47"/>
                      </a:lnTo>
                      <a:lnTo>
                        <a:pt x="85" y="36"/>
                      </a:lnTo>
                      <a:close/>
                    </a:path>
                  </a:pathLst>
                </a:custGeom>
                <a:solidFill>
                  <a:srgbClr val="F6C7A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971" name="Freeform 835"/>
                <p:cNvSpPr>
                  <a:spLocks/>
                </p:cNvSpPr>
                <p:nvPr/>
              </p:nvSpPr>
              <p:spPr bwMode="auto">
                <a:xfrm>
                  <a:off x="1274" y="1863"/>
                  <a:ext cx="82" cy="83"/>
                </a:xfrm>
                <a:custGeom>
                  <a:avLst/>
                  <a:gdLst/>
                  <a:ahLst/>
                  <a:cxnLst>
                    <a:cxn ang="0">
                      <a:pos x="82" y="40"/>
                    </a:cxn>
                    <a:cxn ang="0">
                      <a:pos x="82" y="32"/>
                    </a:cxn>
                    <a:cxn ang="0">
                      <a:pos x="78" y="24"/>
                    </a:cxn>
                    <a:cxn ang="0">
                      <a:pos x="74" y="19"/>
                    </a:cxn>
                    <a:cxn ang="0">
                      <a:pos x="71" y="11"/>
                    </a:cxn>
                    <a:cxn ang="0">
                      <a:pos x="63" y="7"/>
                    </a:cxn>
                    <a:cxn ang="0">
                      <a:pos x="57" y="4"/>
                    </a:cxn>
                    <a:cxn ang="0">
                      <a:pos x="50" y="2"/>
                    </a:cxn>
                    <a:cxn ang="0">
                      <a:pos x="40" y="0"/>
                    </a:cxn>
                    <a:cxn ang="0">
                      <a:pos x="31" y="2"/>
                    </a:cxn>
                    <a:cxn ang="0">
                      <a:pos x="19" y="6"/>
                    </a:cxn>
                    <a:cxn ang="0">
                      <a:pos x="18" y="9"/>
                    </a:cxn>
                    <a:cxn ang="0">
                      <a:pos x="16" y="13"/>
                    </a:cxn>
                    <a:cxn ang="0">
                      <a:pos x="21" y="9"/>
                    </a:cxn>
                    <a:cxn ang="0">
                      <a:pos x="27" y="7"/>
                    </a:cxn>
                    <a:cxn ang="0">
                      <a:pos x="35" y="6"/>
                    </a:cxn>
                    <a:cxn ang="0">
                      <a:pos x="40" y="4"/>
                    </a:cxn>
                    <a:cxn ang="0">
                      <a:pos x="48" y="6"/>
                    </a:cxn>
                    <a:cxn ang="0">
                      <a:pos x="56" y="7"/>
                    </a:cxn>
                    <a:cxn ang="0">
                      <a:pos x="61" y="11"/>
                    </a:cxn>
                    <a:cxn ang="0">
                      <a:pos x="67" y="15"/>
                    </a:cxn>
                    <a:cxn ang="0">
                      <a:pos x="73" y="21"/>
                    </a:cxn>
                    <a:cxn ang="0">
                      <a:pos x="76" y="26"/>
                    </a:cxn>
                    <a:cxn ang="0">
                      <a:pos x="78" y="34"/>
                    </a:cxn>
                    <a:cxn ang="0">
                      <a:pos x="78" y="42"/>
                    </a:cxn>
                    <a:cxn ang="0">
                      <a:pos x="78" y="49"/>
                    </a:cxn>
                    <a:cxn ang="0">
                      <a:pos x="76" y="57"/>
                    </a:cxn>
                    <a:cxn ang="0">
                      <a:pos x="73" y="62"/>
                    </a:cxn>
                    <a:cxn ang="0">
                      <a:pos x="67" y="68"/>
                    </a:cxn>
                    <a:cxn ang="0">
                      <a:pos x="61" y="74"/>
                    </a:cxn>
                    <a:cxn ang="0">
                      <a:pos x="56" y="78"/>
                    </a:cxn>
                    <a:cxn ang="0">
                      <a:pos x="48" y="79"/>
                    </a:cxn>
                    <a:cxn ang="0">
                      <a:pos x="40" y="79"/>
                    </a:cxn>
                    <a:cxn ang="0">
                      <a:pos x="33" y="79"/>
                    </a:cxn>
                    <a:cxn ang="0">
                      <a:pos x="27" y="78"/>
                    </a:cxn>
                    <a:cxn ang="0">
                      <a:pos x="19" y="74"/>
                    </a:cxn>
                    <a:cxn ang="0">
                      <a:pos x="14" y="68"/>
                    </a:cxn>
                    <a:cxn ang="0">
                      <a:pos x="10" y="62"/>
                    </a:cxn>
                    <a:cxn ang="0">
                      <a:pos x="6" y="57"/>
                    </a:cxn>
                    <a:cxn ang="0">
                      <a:pos x="4" y="49"/>
                    </a:cxn>
                    <a:cxn ang="0">
                      <a:pos x="2" y="42"/>
                    </a:cxn>
                    <a:cxn ang="0">
                      <a:pos x="2" y="42"/>
                    </a:cxn>
                    <a:cxn ang="0">
                      <a:pos x="2" y="42"/>
                    </a:cxn>
                    <a:cxn ang="0">
                      <a:pos x="2" y="45"/>
                    </a:cxn>
                    <a:cxn ang="0">
                      <a:pos x="0" y="49"/>
                    </a:cxn>
                    <a:cxn ang="0">
                      <a:pos x="2" y="57"/>
                    </a:cxn>
                    <a:cxn ang="0">
                      <a:pos x="6" y="62"/>
                    </a:cxn>
                    <a:cxn ang="0">
                      <a:pos x="10" y="68"/>
                    </a:cxn>
                    <a:cxn ang="0">
                      <a:pos x="14" y="74"/>
                    </a:cxn>
                    <a:cxn ang="0">
                      <a:pos x="19" y="78"/>
                    </a:cxn>
                    <a:cxn ang="0">
                      <a:pos x="27" y="81"/>
                    </a:cxn>
                    <a:cxn ang="0">
                      <a:pos x="33" y="83"/>
                    </a:cxn>
                    <a:cxn ang="0">
                      <a:pos x="40" y="83"/>
                    </a:cxn>
                    <a:cxn ang="0">
                      <a:pos x="52" y="81"/>
                    </a:cxn>
                    <a:cxn ang="0">
                      <a:pos x="61" y="78"/>
                    </a:cxn>
                    <a:cxn ang="0">
                      <a:pos x="69" y="72"/>
                    </a:cxn>
                    <a:cxn ang="0">
                      <a:pos x="76" y="64"/>
                    </a:cxn>
                    <a:cxn ang="0">
                      <a:pos x="76" y="60"/>
                    </a:cxn>
                    <a:cxn ang="0">
                      <a:pos x="78" y="57"/>
                    </a:cxn>
                    <a:cxn ang="0">
                      <a:pos x="80" y="47"/>
                    </a:cxn>
                    <a:cxn ang="0">
                      <a:pos x="82" y="40"/>
                    </a:cxn>
                  </a:cxnLst>
                  <a:rect l="0" t="0" r="r" b="b"/>
                  <a:pathLst>
                    <a:path w="82" h="83">
                      <a:moveTo>
                        <a:pt x="82" y="40"/>
                      </a:moveTo>
                      <a:lnTo>
                        <a:pt x="82" y="32"/>
                      </a:lnTo>
                      <a:lnTo>
                        <a:pt x="78" y="24"/>
                      </a:lnTo>
                      <a:lnTo>
                        <a:pt x="74" y="19"/>
                      </a:lnTo>
                      <a:lnTo>
                        <a:pt x="71" y="11"/>
                      </a:lnTo>
                      <a:lnTo>
                        <a:pt x="63" y="7"/>
                      </a:lnTo>
                      <a:lnTo>
                        <a:pt x="57" y="4"/>
                      </a:lnTo>
                      <a:lnTo>
                        <a:pt x="50" y="2"/>
                      </a:lnTo>
                      <a:lnTo>
                        <a:pt x="40" y="0"/>
                      </a:lnTo>
                      <a:lnTo>
                        <a:pt x="31" y="2"/>
                      </a:lnTo>
                      <a:lnTo>
                        <a:pt x="19" y="6"/>
                      </a:lnTo>
                      <a:lnTo>
                        <a:pt x="18" y="9"/>
                      </a:lnTo>
                      <a:lnTo>
                        <a:pt x="16" y="13"/>
                      </a:lnTo>
                      <a:lnTo>
                        <a:pt x="21" y="9"/>
                      </a:lnTo>
                      <a:lnTo>
                        <a:pt x="27" y="7"/>
                      </a:lnTo>
                      <a:lnTo>
                        <a:pt x="35" y="6"/>
                      </a:lnTo>
                      <a:lnTo>
                        <a:pt x="40" y="4"/>
                      </a:lnTo>
                      <a:lnTo>
                        <a:pt x="48" y="6"/>
                      </a:lnTo>
                      <a:lnTo>
                        <a:pt x="56" y="7"/>
                      </a:lnTo>
                      <a:lnTo>
                        <a:pt x="61" y="11"/>
                      </a:lnTo>
                      <a:lnTo>
                        <a:pt x="67" y="15"/>
                      </a:lnTo>
                      <a:lnTo>
                        <a:pt x="73" y="21"/>
                      </a:lnTo>
                      <a:lnTo>
                        <a:pt x="76" y="26"/>
                      </a:lnTo>
                      <a:lnTo>
                        <a:pt x="78" y="34"/>
                      </a:lnTo>
                      <a:lnTo>
                        <a:pt x="78" y="42"/>
                      </a:lnTo>
                      <a:lnTo>
                        <a:pt x="78" y="49"/>
                      </a:lnTo>
                      <a:lnTo>
                        <a:pt x="76" y="57"/>
                      </a:lnTo>
                      <a:lnTo>
                        <a:pt x="73" y="62"/>
                      </a:lnTo>
                      <a:lnTo>
                        <a:pt x="67" y="68"/>
                      </a:lnTo>
                      <a:lnTo>
                        <a:pt x="61" y="74"/>
                      </a:lnTo>
                      <a:lnTo>
                        <a:pt x="56" y="78"/>
                      </a:lnTo>
                      <a:lnTo>
                        <a:pt x="48" y="79"/>
                      </a:lnTo>
                      <a:lnTo>
                        <a:pt x="40" y="79"/>
                      </a:lnTo>
                      <a:lnTo>
                        <a:pt x="33" y="79"/>
                      </a:lnTo>
                      <a:lnTo>
                        <a:pt x="27" y="78"/>
                      </a:lnTo>
                      <a:lnTo>
                        <a:pt x="19" y="74"/>
                      </a:lnTo>
                      <a:lnTo>
                        <a:pt x="14" y="68"/>
                      </a:lnTo>
                      <a:lnTo>
                        <a:pt x="10" y="62"/>
                      </a:lnTo>
                      <a:lnTo>
                        <a:pt x="6" y="57"/>
                      </a:lnTo>
                      <a:lnTo>
                        <a:pt x="4" y="49"/>
                      </a:lnTo>
                      <a:lnTo>
                        <a:pt x="2" y="42"/>
                      </a:lnTo>
                      <a:lnTo>
                        <a:pt x="2" y="42"/>
                      </a:lnTo>
                      <a:lnTo>
                        <a:pt x="2" y="42"/>
                      </a:lnTo>
                      <a:lnTo>
                        <a:pt x="2" y="45"/>
                      </a:lnTo>
                      <a:lnTo>
                        <a:pt x="0" y="49"/>
                      </a:lnTo>
                      <a:lnTo>
                        <a:pt x="2" y="57"/>
                      </a:lnTo>
                      <a:lnTo>
                        <a:pt x="6" y="62"/>
                      </a:lnTo>
                      <a:lnTo>
                        <a:pt x="10" y="68"/>
                      </a:lnTo>
                      <a:lnTo>
                        <a:pt x="14" y="74"/>
                      </a:lnTo>
                      <a:lnTo>
                        <a:pt x="19" y="78"/>
                      </a:lnTo>
                      <a:lnTo>
                        <a:pt x="27" y="81"/>
                      </a:lnTo>
                      <a:lnTo>
                        <a:pt x="33" y="83"/>
                      </a:lnTo>
                      <a:lnTo>
                        <a:pt x="40" y="83"/>
                      </a:lnTo>
                      <a:lnTo>
                        <a:pt x="52" y="81"/>
                      </a:lnTo>
                      <a:lnTo>
                        <a:pt x="61" y="78"/>
                      </a:lnTo>
                      <a:lnTo>
                        <a:pt x="69" y="72"/>
                      </a:lnTo>
                      <a:lnTo>
                        <a:pt x="76" y="64"/>
                      </a:lnTo>
                      <a:lnTo>
                        <a:pt x="76" y="60"/>
                      </a:lnTo>
                      <a:lnTo>
                        <a:pt x="78" y="57"/>
                      </a:lnTo>
                      <a:lnTo>
                        <a:pt x="80" y="47"/>
                      </a:lnTo>
                      <a:lnTo>
                        <a:pt x="82" y="40"/>
                      </a:lnTo>
                      <a:close/>
                    </a:path>
                  </a:pathLst>
                </a:custGeom>
                <a:solidFill>
                  <a:srgbClr val="F7C9A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972" name="Freeform 836"/>
                <p:cNvSpPr>
                  <a:spLocks/>
                </p:cNvSpPr>
                <p:nvPr/>
              </p:nvSpPr>
              <p:spPr bwMode="auto">
                <a:xfrm>
                  <a:off x="1276" y="1865"/>
                  <a:ext cx="78" cy="79"/>
                </a:xfrm>
                <a:custGeom>
                  <a:avLst/>
                  <a:gdLst/>
                  <a:ahLst/>
                  <a:cxnLst>
                    <a:cxn ang="0">
                      <a:pos x="78" y="40"/>
                    </a:cxn>
                    <a:cxn ang="0">
                      <a:pos x="78" y="32"/>
                    </a:cxn>
                    <a:cxn ang="0">
                      <a:pos x="76" y="24"/>
                    </a:cxn>
                    <a:cxn ang="0">
                      <a:pos x="72" y="19"/>
                    </a:cxn>
                    <a:cxn ang="0">
                      <a:pos x="67" y="11"/>
                    </a:cxn>
                    <a:cxn ang="0">
                      <a:pos x="61" y="7"/>
                    </a:cxn>
                    <a:cxn ang="0">
                      <a:pos x="54" y="4"/>
                    </a:cxn>
                    <a:cxn ang="0">
                      <a:pos x="48" y="2"/>
                    </a:cxn>
                    <a:cxn ang="0">
                      <a:pos x="38" y="0"/>
                    </a:cxn>
                    <a:cxn ang="0">
                      <a:pos x="27" y="2"/>
                    </a:cxn>
                    <a:cxn ang="0">
                      <a:pos x="16" y="7"/>
                    </a:cxn>
                    <a:cxn ang="0">
                      <a:pos x="14" y="13"/>
                    </a:cxn>
                    <a:cxn ang="0">
                      <a:pos x="10" y="19"/>
                    </a:cxn>
                    <a:cxn ang="0">
                      <a:pos x="16" y="13"/>
                    </a:cxn>
                    <a:cxn ang="0">
                      <a:pos x="23" y="7"/>
                    </a:cxn>
                    <a:cxn ang="0">
                      <a:pos x="31" y="5"/>
                    </a:cxn>
                    <a:cxn ang="0">
                      <a:pos x="38" y="4"/>
                    </a:cxn>
                    <a:cxn ang="0">
                      <a:pos x="46" y="5"/>
                    </a:cxn>
                    <a:cxn ang="0">
                      <a:pos x="54" y="7"/>
                    </a:cxn>
                    <a:cxn ang="0">
                      <a:pos x="59" y="11"/>
                    </a:cxn>
                    <a:cxn ang="0">
                      <a:pos x="65" y="15"/>
                    </a:cxn>
                    <a:cxn ang="0">
                      <a:pos x="69" y="21"/>
                    </a:cxn>
                    <a:cxn ang="0">
                      <a:pos x="72" y="26"/>
                    </a:cxn>
                    <a:cxn ang="0">
                      <a:pos x="74" y="32"/>
                    </a:cxn>
                    <a:cxn ang="0">
                      <a:pos x="74" y="40"/>
                    </a:cxn>
                    <a:cxn ang="0">
                      <a:pos x="74" y="47"/>
                    </a:cxn>
                    <a:cxn ang="0">
                      <a:pos x="72" y="55"/>
                    </a:cxn>
                    <a:cxn ang="0">
                      <a:pos x="69" y="60"/>
                    </a:cxn>
                    <a:cxn ang="0">
                      <a:pos x="65" y="66"/>
                    </a:cxn>
                    <a:cxn ang="0">
                      <a:pos x="59" y="70"/>
                    </a:cxn>
                    <a:cxn ang="0">
                      <a:pos x="54" y="74"/>
                    </a:cxn>
                    <a:cxn ang="0">
                      <a:pos x="46" y="76"/>
                    </a:cxn>
                    <a:cxn ang="0">
                      <a:pos x="38" y="76"/>
                    </a:cxn>
                    <a:cxn ang="0">
                      <a:pos x="33" y="76"/>
                    </a:cxn>
                    <a:cxn ang="0">
                      <a:pos x="25" y="74"/>
                    </a:cxn>
                    <a:cxn ang="0">
                      <a:pos x="19" y="70"/>
                    </a:cxn>
                    <a:cxn ang="0">
                      <a:pos x="14" y="66"/>
                    </a:cxn>
                    <a:cxn ang="0">
                      <a:pos x="10" y="60"/>
                    </a:cxn>
                    <a:cxn ang="0">
                      <a:pos x="6" y="55"/>
                    </a:cxn>
                    <a:cxn ang="0">
                      <a:pos x="4" y="47"/>
                    </a:cxn>
                    <a:cxn ang="0">
                      <a:pos x="2" y="40"/>
                    </a:cxn>
                    <a:cxn ang="0">
                      <a:pos x="4" y="36"/>
                    </a:cxn>
                    <a:cxn ang="0">
                      <a:pos x="4" y="34"/>
                    </a:cxn>
                    <a:cxn ang="0">
                      <a:pos x="2" y="40"/>
                    </a:cxn>
                    <a:cxn ang="0">
                      <a:pos x="0" y="43"/>
                    </a:cxn>
                    <a:cxn ang="0">
                      <a:pos x="0" y="51"/>
                    </a:cxn>
                    <a:cxn ang="0">
                      <a:pos x="4" y="58"/>
                    </a:cxn>
                    <a:cxn ang="0">
                      <a:pos x="8" y="64"/>
                    </a:cxn>
                    <a:cxn ang="0">
                      <a:pos x="12" y="70"/>
                    </a:cxn>
                    <a:cxn ang="0">
                      <a:pos x="17" y="74"/>
                    </a:cxn>
                    <a:cxn ang="0">
                      <a:pos x="25" y="77"/>
                    </a:cxn>
                    <a:cxn ang="0">
                      <a:pos x="31" y="79"/>
                    </a:cxn>
                    <a:cxn ang="0">
                      <a:pos x="38" y="79"/>
                    </a:cxn>
                    <a:cxn ang="0">
                      <a:pos x="48" y="79"/>
                    </a:cxn>
                    <a:cxn ang="0">
                      <a:pos x="54" y="76"/>
                    </a:cxn>
                    <a:cxn ang="0">
                      <a:pos x="61" y="74"/>
                    </a:cxn>
                    <a:cxn ang="0">
                      <a:pos x="67" y="68"/>
                    </a:cxn>
                    <a:cxn ang="0">
                      <a:pos x="72" y="62"/>
                    </a:cxn>
                    <a:cxn ang="0">
                      <a:pos x="76" y="55"/>
                    </a:cxn>
                    <a:cxn ang="0">
                      <a:pos x="78" y="47"/>
                    </a:cxn>
                    <a:cxn ang="0">
                      <a:pos x="78" y="40"/>
                    </a:cxn>
                  </a:cxnLst>
                  <a:rect l="0" t="0" r="r" b="b"/>
                  <a:pathLst>
                    <a:path w="78" h="79">
                      <a:moveTo>
                        <a:pt x="78" y="40"/>
                      </a:moveTo>
                      <a:lnTo>
                        <a:pt x="78" y="32"/>
                      </a:lnTo>
                      <a:lnTo>
                        <a:pt x="76" y="24"/>
                      </a:lnTo>
                      <a:lnTo>
                        <a:pt x="72" y="19"/>
                      </a:lnTo>
                      <a:lnTo>
                        <a:pt x="67" y="11"/>
                      </a:lnTo>
                      <a:lnTo>
                        <a:pt x="61" y="7"/>
                      </a:lnTo>
                      <a:lnTo>
                        <a:pt x="54" y="4"/>
                      </a:lnTo>
                      <a:lnTo>
                        <a:pt x="48" y="2"/>
                      </a:lnTo>
                      <a:lnTo>
                        <a:pt x="38" y="0"/>
                      </a:lnTo>
                      <a:lnTo>
                        <a:pt x="27" y="2"/>
                      </a:lnTo>
                      <a:lnTo>
                        <a:pt x="16" y="7"/>
                      </a:lnTo>
                      <a:lnTo>
                        <a:pt x="14" y="13"/>
                      </a:lnTo>
                      <a:lnTo>
                        <a:pt x="10" y="19"/>
                      </a:lnTo>
                      <a:lnTo>
                        <a:pt x="16" y="13"/>
                      </a:lnTo>
                      <a:lnTo>
                        <a:pt x="23" y="7"/>
                      </a:lnTo>
                      <a:lnTo>
                        <a:pt x="31" y="5"/>
                      </a:lnTo>
                      <a:lnTo>
                        <a:pt x="38" y="4"/>
                      </a:lnTo>
                      <a:lnTo>
                        <a:pt x="46" y="5"/>
                      </a:lnTo>
                      <a:lnTo>
                        <a:pt x="54" y="7"/>
                      </a:lnTo>
                      <a:lnTo>
                        <a:pt x="59" y="11"/>
                      </a:lnTo>
                      <a:lnTo>
                        <a:pt x="65" y="15"/>
                      </a:lnTo>
                      <a:lnTo>
                        <a:pt x="69" y="21"/>
                      </a:lnTo>
                      <a:lnTo>
                        <a:pt x="72" y="26"/>
                      </a:lnTo>
                      <a:lnTo>
                        <a:pt x="74" y="32"/>
                      </a:lnTo>
                      <a:lnTo>
                        <a:pt x="74" y="40"/>
                      </a:lnTo>
                      <a:lnTo>
                        <a:pt x="74" y="47"/>
                      </a:lnTo>
                      <a:lnTo>
                        <a:pt x="72" y="55"/>
                      </a:lnTo>
                      <a:lnTo>
                        <a:pt x="69" y="60"/>
                      </a:lnTo>
                      <a:lnTo>
                        <a:pt x="65" y="66"/>
                      </a:lnTo>
                      <a:lnTo>
                        <a:pt x="59" y="70"/>
                      </a:lnTo>
                      <a:lnTo>
                        <a:pt x="54" y="74"/>
                      </a:lnTo>
                      <a:lnTo>
                        <a:pt x="46" y="76"/>
                      </a:lnTo>
                      <a:lnTo>
                        <a:pt x="38" y="76"/>
                      </a:lnTo>
                      <a:lnTo>
                        <a:pt x="33" y="76"/>
                      </a:lnTo>
                      <a:lnTo>
                        <a:pt x="25" y="74"/>
                      </a:lnTo>
                      <a:lnTo>
                        <a:pt x="19" y="70"/>
                      </a:lnTo>
                      <a:lnTo>
                        <a:pt x="14" y="66"/>
                      </a:lnTo>
                      <a:lnTo>
                        <a:pt x="10" y="60"/>
                      </a:lnTo>
                      <a:lnTo>
                        <a:pt x="6" y="55"/>
                      </a:lnTo>
                      <a:lnTo>
                        <a:pt x="4" y="47"/>
                      </a:lnTo>
                      <a:lnTo>
                        <a:pt x="2" y="40"/>
                      </a:lnTo>
                      <a:lnTo>
                        <a:pt x="4" y="36"/>
                      </a:lnTo>
                      <a:lnTo>
                        <a:pt x="4" y="34"/>
                      </a:lnTo>
                      <a:lnTo>
                        <a:pt x="2" y="40"/>
                      </a:lnTo>
                      <a:lnTo>
                        <a:pt x="0" y="43"/>
                      </a:lnTo>
                      <a:lnTo>
                        <a:pt x="0" y="51"/>
                      </a:lnTo>
                      <a:lnTo>
                        <a:pt x="4" y="58"/>
                      </a:lnTo>
                      <a:lnTo>
                        <a:pt x="8" y="64"/>
                      </a:lnTo>
                      <a:lnTo>
                        <a:pt x="12" y="70"/>
                      </a:lnTo>
                      <a:lnTo>
                        <a:pt x="17" y="74"/>
                      </a:lnTo>
                      <a:lnTo>
                        <a:pt x="25" y="77"/>
                      </a:lnTo>
                      <a:lnTo>
                        <a:pt x="31" y="79"/>
                      </a:lnTo>
                      <a:lnTo>
                        <a:pt x="38" y="79"/>
                      </a:lnTo>
                      <a:lnTo>
                        <a:pt x="48" y="79"/>
                      </a:lnTo>
                      <a:lnTo>
                        <a:pt x="54" y="76"/>
                      </a:lnTo>
                      <a:lnTo>
                        <a:pt x="61" y="74"/>
                      </a:lnTo>
                      <a:lnTo>
                        <a:pt x="67" y="68"/>
                      </a:lnTo>
                      <a:lnTo>
                        <a:pt x="72" y="62"/>
                      </a:lnTo>
                      <a:lnTo>
                        <a:pt x="76" y="55"/>
                      </a:lnTo>
                      <a:lnTo>
                        <a:pt x="78" y="47"/>
                      </a:lnTo>
                      <a:lnTo>
                        <a:pt x="78" y="40"/>
                      </a:lnTo>
                      <a:close/>
                    </a:path>
                  </a:pathLst>
                </a:custGeom>
                <a:solidFill>
                  <a:srgbClr val="F7CBA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973" name="Freeform 837"/>
                <p:cNvSpPr>
                  <a:spLocks noEditPoints="1"/>
                </p:cNvSpPr>
                <p:nvPr/>
              </p:nvSpPr>
              <p:spPr bwMode="auto">
                <a:xfrm>
                  <a:off x="1276" y="1867"/>
                  <a:ext cx="76" cy="75"/>
                </a:xfrm>
                <a:custGeom>
                  <a:avLst/>
                  <a:gdLst/>
                  <a:ahLst/>
                  <a:cxnLst>
                    <a:cxn ang="0">
                      <a:pos x="76" y="30"/>
                    </a:cxn>
                    <a:cxn ang="0">
                      <a:pos x="71" y="17"/>
                    </a:cxn>
                    <a:cxn ang="0">
                      <a:pos x="59" y="7"/>
                    </a:cxn>
                    <a:cxn ang="0">
                      <a:pos x="46" y="2"/>
                    </a:cxn>
                    <a:cxn ang="0">
                      <a:pos x="33" y="2"/>
                    </a:cxn>
                    <a:cxn ang="0">
                      <a:pos x="19" y="5"/>
                    </a:cxn>
                    <a:cxn ang="0">
                      <a:pos x="10" y="19"/>
                    </a:cxn>
                    <a:cxn ang="0">
                      <a:pos x="2" y="32"/>
                    </a:cxn>
                    <a:cxn ang="0">
                      <a:pos x="0" y="38"/>
                    </a:cxn>
                    <a:cxn ang="0">
                      <a:pos x="2" y="45"/>
                    </a:cxn>
                    <a:cxn ang="0">
                      <a:pos x="8" y="58"/>
                    </a:cxn>
                    <a:cxn ang="0">
                      <a:pos x="17" y="70"/>
                    </a:cxn>
                    <a:cxn ang="0">
                      <a:pos x="31" y="75"/>
                    </a:cxn>
                    <a:cxn ang="0">
                      <a:pos x="46" y="75"/>
                    </a:cxn>
                    <a:cxn ang="0">
                      <a:pos x="59" y="70"/>
                    </a:cxn>
                    <a:cxn ang="0">
                      <a:pos x="71" y="58"/>
                    </a:cxn>
                    <a:cxn ang="0">
                      <a:pos x="76" y="45"/>
                    </a:cxn>
                    <a:cxn ang="0">
                      <a:pos x="72" y="38"/>
                    </a:cxn>
                    <a:cxn ang="0">
                      <a:pos x="71" y="51"/>
                    </a:cxn>
                    <a:cxn ang="0">
                      <a:pos x="63" y="62"/>
                    </a:cxn>
                    <a:cxn ang="0">
                      <a:pos x="52" y="70"/>
                    </a:cxn>
                    <a:cxn ang="0">
                      <a:pos x="38" y="72"/>
                    </a:cxn>
                    <a:cxn ang="0">
                      <a:pos x="25" y="70"/>
                    </a:cxn>
                    <a:cxn ang="0">
                      <a:pos x="16" y="62"/>
                    </a:cxn>
                    <a:cxn ang="0">
                      <a:pos x="8" y="51"/>
                    </a:cxn>
                    <a:cxn ang="0">
                      <a:pos x="4" y="38"/>
                    </a:cxn>
                    <a:cxn ang="0">
                      <a:pos x="8" y="24"/>
                    </a:cxn>
                    <a:cxn ang="0">
                      <a:pos x="16" y="15"/>
                    </a:cxn>
                    <a:cxn ang="0">
                      <a:pos x="25" y="7"/>
                    </a:cxn>
                    <a:cxn ang="0">
                      <a:pos x="38" y="3"/>
                    </a:cxn>
                    <a:cxn ang="0">
                      <a:pos x="52" y="7"/>
                    </a:cxn>
                    <a:cxn ang="0">
                      <a:pos x="63" y="15"/>
                    </a:cxn>
                    <a:cxn ang="0">
                      <a:pos x="71" y="24"/>
                    </a:cxn>
                    <a:cxn ang="0">
                      <a:pos x="72" y="38"/>
                    </a:cxn>
                  </a:cxnLst>
                  <a:rect l="0" t="0" r="r" b="b"/>
                  <a:pathLst>
                    <a:path w="76" h="75">
                      <a:moveTo>
                        <a:pt x="76" y="38"/>
                      </a:moveTo>
                      <a:lnTo>
                        <a:pt x="76" y="30"/>
                      </a:lnTo>
                      <a:lnTo>
                        <a:pt x="74" y="22"/>
                      </a:lnTo>
                      <a:lnTo>
                        <a:pt x="71" y="17"/>
                      </a:lnTo>
                      <a:lnTo>
                        <a:pt x="65" y="11"/>
                      </a:lnTo>
                      <a:lnTo>
                        <a:pt x="59" y="7"/>
                      </a:lnTo>
                      <a:lnTo>
                        <a:pt x="54" y="3"/>
                      </a:lnTo>
                      <a:lnTo>
                        <a:pt x="46" y="2"/>
                      </a:lnTo>
                      <a:lnTo>
                        <a:pt x="38" y="0"/>
                      </a:lnTo>
                      <a:lnTo>
                        <a:pt x="33" y="2"/>
                      </a:lnTo>
                      <a:lnTo>
                        <a:pt x="25" y="3"/>
                      </a:lnTo>
                      <a:lnTo>
                        <a:pt x="19" y="5"/>
                      </a:lnTo>
                      <a:lnTo>
                        <a:pt x="14" y="9"/>
                      </a:lnTo>
                      <a:lnTo>
                        <a:pt x="10" y="19"/>
                      </a:lnTo>
                      <a:lnTo>
                        <a:pt x="6" y="28"/>
                      </a:lnTo>
                      <a:lnTo>
                        <a:pt x="2" y="32"/>
                      </a:lnTo>
                      <a:lnTo>
                        <a:pt x="0" y="38"/>
                      </a:lnTo>
                      <a:lnTo>
                        <a:pt x="0" y="38"/>
                      </a:lnTo>
                      <a:lnTo>
                        <a:pt x="0" y="38"/>
                      </a:lnTo>
                      <a:lnTo>
                        <a:pt x="2" y="45"/>
                      </a:lnTo>
                      <a:lnTo>
                        <a:pt x="4" y="53"/>
                      </a:lnTo>
                      <a:lnTo>
                        <a:pt x="8" y="58"/>
                      </a:lnTo>
                      <a:lnTo>
                        <a:pt x="12" y="64"/>
                      </a:lnTo>
                      <a:lnTo>
                        <a:pt x="17" y="70"/>
                      </a:lnTo>
                      <a:lnTo>
                        <a:pt x="25" y="74"/>
                      </a:lnTo>
                      <a:lnTo>
                        <a:pt x="31" y="75"/>
                      </a:lnTo>
                      <a:lnTo>
                        <a:pt x="38" y="75"/>
                      </a:lnTo>
                      <a:lnTo>
                        <a:pt x="46" y="75"/>
                      </a:lnTo>
                      <a:lnTo>
                        <a:pt x="54" y="74"/>
                      </a:lnTo>
                      <a:lnTo>
                        <a:pt x="59" y="70"/>
                      </a:lnTo>
                      <a:lnTo>
                        <a:pt x="65" y="64"/>
                      </a:lnTo>
                      <a:lnTo>
                        <a:pt x="71" y="58"/>
                      </a:lnTo>
                      <a:lnTo>
                        <a:pt x="74" y="53"/>
                      </a:lnTo>
                      <a:lnTo>
                        <a:pt x="76" y="45"/>
                      </a:lnTo>
                      <a:lnTo>
                        <a:pt x="76" y="38"/>
                      </a:lnTo>
                      <a:close/>
                      <a:moveTo>
                        <a:pt x="72" y="38"/>
                      </a:moveTo>
                      <a:lnTo>
                        <a:pt x="72" y="45"/>
                      </a:lnTo>
                      <a:lnTo>
                        <a:pt x="71" y="51"/>
                      </a:lnTo>
                      <a:lnTo>
                        <a:pt x="67" y="56"/>
                      </a:lnTo>
                      <a:lnTo>
                        <a:pt x="63" y="62"/>
                      </a:lnTo>
                      <a:lnTo>
                        <a:pt x="57" y="66"/>
                      </a:lnTo>
                      <a:lnTo>
                        <a:pt x="52" y="70"/>
                      </a:lnTo>
                      <a:lnTo>
                        <a:pt x="46" y="72"/>
                      </a:lnTo>
                      <a:lnTo>
                        <a:pt x="38" y="72"/>
                      </a:lnTo>
                      <a:lnTo>
                        <a:pt x="33" y="72"/>
                      </a:lnTo>
                      <a:lnTo>
                        <a:pt x="25" y="70"/>
                      </a:lnTo>
                      <a:lnTo>
                        <a:pt x="19" y="66"/>
                      </a:lnTo>
                      <a:lnTo>
                        <a:pt x="16" y="62"/>
                      </a:lnTo>
                      <a:lnTo>
                        <a:pt x="12" y="56"/>
                      </a:lnTo>
                      <a:lnTo>
                        <a:pt x="8" y="51"/>
                      </a:lnTo>
                      <a:lnTo>
                        <a:pt x="6" y="45"/>
                      </a:lnTo>
                      <a:lnTo>
                        <a:pt x="4" y="38"/>
                      </a:lnTo>
                      <a:lnTo>
                        <a:pt x="6" y="32"/>
                      </a:lnTo>
                      <a:lnTo>
                        <a:pt x="8" y="24"/>
                      </a:lnTo>
                      <a:lnTo>
                        <a:pt x="12" y="19"/>
                      </a:lnTo>
                      <a:lnTo>
                        <a:pt x="16" y="15"/>
                      </a:lnTo>
                      <a:lnTo>
                        <a:pt x="19" y="9"/>
                      </a:lnTo>
                      <a:lnTo>
                        <a:pt x="25" y="7"/>
                      </a:lnTo>
                      <a:lnTo>
                        <a:pt x="33" y="5"/>
                      </a:lnTo>
                      <a:lnTo>
                        <a:pt x="38" y="3"/>
                      </a:lnTo>
                      <a:lnTo>
                        <a:pt x="46" y="5"/>
                      </a:lnTo>
                      <a:lnTo>
                        <a:pt x="52" y="7"/>
                      </a:lnTo>
                      <a:lnTo>
                        <a:pt x="57" y="9"/>
                      </a:lnTo>
                      <a:lnTo>
                        <a:pt x="63" y="15"/>
                      </a:lnTo>
                      <a:lnTo>
                        <a:pt x="67" y="19"/>
                      </a:lnTo>
                      <a:lnTo>
                        <a:pt x="71" y="24"/>
                      </a:lnTo>
                      <a:lnTo>
                        <a:pt x="72" y="32"/>
                      </a:lnTo>
                      <a:lnTo>
                        <a:pt x="72" y="38"/>
                      </a:lnTo>
                      <a:close/>
                    </a:path>
                  </a:pathLst>
                </a:custGeom>
                <a:solidFill>
                  <a:srgbClr val="F8CEB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974" name="Freeform 838"/>
                <p:cNvSpPr>
                  <a:spLocks noEditPoints="1"/>
                </p:cNvSpPr>
                <p:nvPr/>
              </p:nvSpPr>
              <p:spPr bwMode="auto">
                <a:xfrm>
                  <a:off x="1278" y="1869"/>
                  <a:ext cx="72" cy="72"/>
                </a:xfrm>
                <a:custGeom>
                  <a:avLst/>
                  <a:gdLst/>
                  <a:ahLst/>
                  <a:cxnLst>
                    <a:cxn ang="0">
                      <a:pos x="72" y="28"/>
                    </a:cxn>
                    <a:cxn ang="0">
                      <a:pos x="67" y="17"/>
                    </a:cxn>
                    <a:cxn ang="0">
                      <a:pos x="57" y="7"/>
                    </a:cxn>
                    <a:cxn ang="0">
                      <a:pos x="44" y="1"/>
                    </a:cxn>
                    <a:cxn ang="0">
                      <a:pos x="29" y="1"/>
                    </a:cxn>
                    <a:cxn ang="0">
                      <a:pos x="14" y="9"/>
                    </a:cxn>
                    <a:cxn ang="0">
                      <a:pos x="6" y="20"/>
                    </a:cxn>
                    <a:cxn ang="0">
                      <a:pos x="2" y="28"/>
                    </a:cxn>
                    <a:cxn ang="0">
                      <a:pos x="2" y="32"/>
                    </a:cxn>
                    <a:cxn ang="0">
                      <a:pos x="2" y="43"/>
                    </a:cxn>
                    <a:cxn ang="0">
                      <a:pos x="8" y="56"/>
                    </a:cxn>
                    <a:cxn ang="0">
                      <a:pos x="17" y="66"/>
                    </a:cxn>
                    <a:cxn ang="0">
                      <a:pos x="31" y="72"/>
                    </a:cxn>
                    <a:cxn ang="0">
                      <a:pos x="44" y="72"/>
                    </a:cxn>
                    <a:cxn ang="0">
                      <a:pos x="57" y="66"/>
                    </a:cxn>
                    <a:cxn ang="0">
                      <a:pos x="67" y="56"/>
                    </a:cxn>
                    <a:cxn ang="0">
                      <a:pos x="72" y="43"/>
                    </a:cxn>
                    <a:cxn ang="0">
                      <a:pos x="69" y="36"/>
                    </a:cxn>
                    <a:cxn ang="0">
                      <a:pos x="67" y="49"/>
                    </a:cxn>
                    <a:cxn ang="0">
                      <a:pos x="59" y="58"/>
                    </a:cxn>
                    <a:cxn ang="0">
                      <a:pos x="50" y="66"/>
                    </a:cxn>
                    <a:cxn ang="0">
                      <a:pos x="36" y="68"/>
                    </a:cxn>
                    <a:cxn ang="0">
                      <a:pos x="25" y="66"/>
                    </a:cxn>
                    <a:cxn ang="0">
                      <a:pos x="14" y="58"/>
                    </a:cxn>
                    <a:cxn ang="0">
                      <a:pos x="8" y="49"/>
                    </a:cxn>
                    <a:cxn ang="0">
                      <a:pos x="4" y="36"/>
                    </a:cxn>
                    <a:cxn ang="0">
                      <a:pos x="8" y="24"/>
                    </a:cxn>
                    <a:cxn ang="0">
                      <a:pos x="14" y="13"/>
                    </a:cxn>
                    <a:cxn ang="0">
                      <a:pos x="25" y="7"/>
                    </a:cxn>
                    <a:cxn ang="0">
                      <a:pos x="36" y="3"/>
                    </a:cxn>
                    <a:cxn ang="0">
                      <a:pos x="50" y="7"/>
                    </a:cxn>
                    <a:cxn ang="0">
                      <a:pos x="59" y="13"/>
                    </a:cxn>
                    <a:cxn ang="0">
                      <a:pos x="67" y="24"/>
                    </a:cxn>
                    <a:cxn ang="0">
                      <a:pos x="69" y="36"/>
                    </a:cxn>
                  </a:cxnLst>
                  <a:rect l="0" t="0" r="r" b="b"/>
                  <a:pathLst>
                    <a:path w="72" h="72">
                      <a:moveTo>
                        <a:pt x="72" y="36"/>
                      </a:moveTo>
                      <a:lnTo>
                        <a:pt x="72" y="28"/>
                      </a:lnTo>
                      <a:lnTo>
                        <a:pt x="70" y="22"/>
                      </a:lnTo>
                      <a:lnTo>
                        <a:pt x="67" y="17"/>
                      </a:lnTo>
                      <a:lnTo>
                        <a:pt x="63" y="11"/>
                      </a:lnTo>
                      <a:lnTo>
                        <a:pt x="57" y="7"/>
                      </a:lnTo>
                      <a:lnTo>
                        <a:pt x="52" y="3"/>
                      </a:lnTo>
                      <a:lnTo>
                        <a:pt x="44" y="1"/>
                      </a:lnTo>
                      <a:lnTo>
                        <a:pt x="36" y="0"/>
                      </a:lnTo>
                      <a:lnTo>
                        <a:pt x="29" y="1"/>
                      </a:lnTo>
                      <a:lnTo>
                        <a:pt x="21" y="3"/>
                      </a:lnTo>
                      <a:lnTo>
                        <a:pt x="14" y="9"/>
                      </a:lnTo>
                      <a:lnTo>
                        <a:pt x="8" y="15"/>
                      </a:lnTo>
                      <a:lnTo>
                        <a:pt x="6" y="20"/>
                      </a:lnTo>
                      <a:lnTo>
                        <a:pt x="4" y="26"/>
                      </a:lnTo>
                      <a:lnTo>
                        <a:pt x="2" y="28"/>
                      </a:lnTo>
                      <a:lnTo>
                        <a:pt x="2" y="30"/>
                      </a:lnTo>
                      <a:lnTo>
                        <a:pt x="2" y="32"/>
                      </a:lnTo>
                      <a:lnTo>
                        <a:pt x="0" y="36"/>
                      </a:lnTo>
                      <a:lnTo>
                        <a:pt x="2" y="43"/>
                      </a:lnTo>
                      <a:lnTo>
                        <a:pt x="4" y="51"/>
                      </a:lnTo>
                      <a:lnTo>
                        <a:pt x="8" y="56"/>
                      </a:lnTo>
                      <a:lnTo>
                        <a:pt x="12" y="62"/>
                      </a:lnTo>
                      <a:lnTo>
                        <a:pt x="17" y="66"/>
                      </a:lnTo>
                      <a:lnTo>
                        <a:pt x="23" y="70"/>
                      </a:lnTo>
                      <a:lnTo>
                        <a:pt x="31" y="72"/>
                      </a:lnTo>
                      <a:lnTo>
                        <a:pt x="36" y="72"/>
                      </a:lnTo>
                      <a:lnTo>
                        <a:pt x="44" y="72"/>
                      </a:lnTo>
                      <a:lnTo>
                        <a:pt x="52" y="70"/>
                      </a:lnTo>
                      <a:lnTo>
                        <a:pt x="57" y="66"/>
                      </a:lnTo>
                      <a:lnTo>
                        <a:pt x="63" y="62"/>
                      </a:lnTo>
                      <a:lnTo>
                        <a:pt x="67" y="56"/>
                      </a:lnTo>
                      <a:lnTo>
                        <a:pt x="70" y="51"/>
                      </a:lnTo>
                      <a:lnTo>
                        <a:pt x="72" y="43"/>
                      </a:lnTo>
                      <a:lnTo>
                        <a:pt x="72" y="36"/>
                      </a:lnTo>
                      <a:close/>
                      <a:moveTo>
                        <a:pt x="69" y="36"/>
                      </a:moveTo>
                      <a:lnTo>
                        <a:pt x="69" y="43"/>
                      </a:lnTo>
                      <a:lnTo>
                        <a:pt x="67" y="49"/>
                      </a:lnTo>
                      <a:lnTo>
                        <a:pt x="63" y="54"/>
                      </a:lnTo>
                      <a:lnTo>
                        <a:pt x="59" y="58"/>
                      </a:lnTo>
                      <a:lnTo>
                        <a:pt x="55" y="62"/>
                      </a:lnTo>
                      <a:lnTo>
                        <a:pt x="50" y="66"/>
                      </a:lnTo>
                      <a:lnTo>
                        <a:pt x="44" y="68"/>
                      </a:lnTo>
                      <a:lnTo>
                        <a:pt x="36" y="68"/>
                      </a:lnTo>
                      <a:lnTo>
                        <a:pt x="31" y="68"/>
                      </a:lnTo>
                      <a:lnTo>
                        <a:pt x="25" y="66"/>
                      </a:lnTo>
                      <a:lnTo>
                        <a:pt x="19" y="62"/>
                      </a:lnTo>
                      <a:lnTo>
                        <a:pt x="14" y="58"/>
                      </a:lnTo>
                      <a:lnTo>
                        <a:pt x="10" y="54"/>
                      </a:lnTo>
                      <a:lnTo>
                        <a:pt x="8" y="49"/>
                      </a:lnTo>
                      <a:lnTo>
                        <a:pt x="6" y="43"/>
                      </a:lnTo>
                      <a:lnTo>
                        <a:pt x="4" y="36"/>
                      </a:lnTo>
                      <a:lnTo>
                        <a:pt x="6" y="30"/>
                      </a:lnTo>
                      <a:lnTo>
                        <a:pt x="8" y="24"/>
                      </a:lnTo>
                      <a:lnTo>
                        <a:pt x="10" y="18"/>
                      </a:lnTo>
                      <a:lnTo>
                        <a:pt x="14" y="13"/>
                      </a:lnTo>
                      <a:lnTo>
                        <a:pt x="19" y="9"/>
                      </a:lnTo>
                      <a:lnTo>
                        <a:pt x="25" y="7"/>
                      </a:lnTo>
                      <a:lnTo>
                        <a:pt x="31" y="5"/>
                      </a:lnTo>
                      <a:lnTo>
                        <a:pt x="36" y="3"/>
                      </a:lnTo>
                      <a:lnTo>
                        <a:pt x="44" y="5"/>
                      </a:lnTo>
                      <a:lnTo>
                        <a:pt x="50" y="7"/>
                      </a:lnTo>
                      <a:lnTo>
                        <a:pt x="55" y="9"/>
                      </a:lnTo>
                      <a:lnTo>
                        <a:pt x="59" y="13"/>
                      </a:lnTo>
                      <a:lnTo>
                        <a:pt x="63" y="18"/>
                      </a:lnTo>
                      <a:lnTo>
                        <a:pt x="67" y="24"/>
                      </a:lnTo>
                      <a:lnTo>
                        <a:pt x="69" y="30"/>
                      </a:lnTo>
                      <a:lnTo>
                        <a:pt x="69" y="36"/>
                      </a:lnTo>
                      <a:close/>
                    </a:path>
                  </a:pathLst>
                </a:custGeom>
                <a:solidFill>
                  <a:srgbClr val="F8D0B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975" name="Freeform 839"/>
                <p:cNvSpPr>
                  <a:spLocks noEditPoints="1"/>
                </p:cNvSpPr>
                <p:nvPr/>
              </p:nvSpPr>
              <p:spPr bwMode="auto">
                <a:xfrm>
                  <a:off x="1280" y="1870"/>
                  <a:ext cx="68" cy="69"/>
                </a:xfrm>
                <a:custGeom>
                  <a:avLst/>
                  <a:gdLst/>
                  <a:ahLst/>
                  <a:cxnLst>
                    <a:cxn ang="0">
                      <a:pos x="68" y="29"/>
                    </a:cxn>
                    <a:cxn ang="0">
                      <a:pos x="63" y="16"/>
                    </a:cxn>
                    <a:cxn ang="0">
                      <a:pos x="53" y="6"/>
                    </a:cxn>
                    <a:cxn ang="0">
                      <a:pos x="42" y="2"/>
                    </a:cxn>
                    <a:cxn ang="0">
                      <a:pos x="29" y="2"/>
                    </a:cxn>
                    <a:cxn ang="0">
                      <a:pos x="15" y="6"/>
                    </a:cxn>
                    <a:cxn ang="0">
                      <a:pos x="8" y="16"/>
                    </a:cxn>
                    <a:cxn ang="0">
                      <a:pos x="2" y="29"/>
                    </a:cxn>
                    <a:cxn ang="0">
                      <a:pos x="2" y="42"/>
                    </a:cxn>
                    <a:cxn ang="0">
                      <a:pos x="8" y="53"/>
                    </a:cxn>
                    <a:cxn ang="0">
                      <a:pos x="15" y="63"/>
                    </a:cxn>
                    <a:cxn ang="0">
                      <a:pos x="29" y="69"/>
                    </a:cxn>
                    <a:cxn ang="0">
                      <a:pos x="42" y="69"/>
                    </a:cxn>
                    <a:cxn ang="0">
                      <a:pos x="53" y="63"/>
                    </a:cxn>
                    <a:cxn ang="0">
                      <a:pos x="63" y="53"/>
                    </a:cxn>
                    <a:cxn ang="0">
                      <a:pos x="68" y="42"/>
                    </a:cxn>
                    <a:cxn ang="0">
                      <a:pos x="65" y="35"/>
                    </a:cxn>
                    <a:cxn ang="0">
                      <a:pos x="63" y="46"/>
                    </a:cxn>
                    <a:cxn ang="0">
                      <a:pos x="57" y="55"/>
                    </a:cxn>
                    <a:cxn ang="0">
                      <a:pos x="48" y="63"/>
                    </a:cxn>
                    <a:cxn ang="0">
                      <a:pos x="34" y="65"/>
                    </a:cxn>
                    <a:cxn ang="0">
                      <a:pos x="23" y="63"/>
                    </a:cxn>
                    <a:cxn ang="0">
                      <a:pos x="13" y="55"/>
                    </a:cxn>
                    <a:cxn ang="0">
                      <a:pos x="8" y="46"/>
                    </a:cxn>
                    <a:cxn ang="0">
                      <a:pos x="4" y="35"/>
                    </a:cxn>
                    <a:cxn ang="0">
                      <a:pos x="8" y="23"/>
                    </a:cxn>
                    <a:cxn ang="0">
                      <a:pos x="13" y="14"/>
                    </a:cxn>
                    <a:cxn ang="0">
                      <a:pos x="23" y="8"/>
                    </a:cxn>
                    <a:cxn ang="0">
                      <a:pos x="34" y="4"/>
                    </a:cxn>
                    <a:cxn ang="0">
                      <a:pos x="48" y="8"/>
                    </a:cxn>
                    <a:cxn ang="0">
                      <a:pos x="57" y="14"/>
                    </a:cxn>
                    <a:cxn ang="0">
                      <a:pos x="63" y="23"/>
                    </a:cxn>
                    <a:cxn ang="0">
                      <a:pos x="65" y="35"/>
                    </a:cxn>
                  </a:cxnLst>
                  <a:rect l="0" t="0" r="r" b="b"/>
                  <a:pathLst>
                    <a:path w="68" h="69">
                      <a:moveTo>
                        <a:pt x="68" y="35"/>
                      </a:moveTo>
                      <a:lnTo>
                        <a:pt x="68" y="29"/>
                      </a:lnTo>
                      <a:lnTo>
                        <a:pt x="67" y="21"/>
                      </a:lnTo>
                      <a:lnTo>
                        <a:pt x="63" y="16"/>
                      </a:lnTo>
                      <a:lnTo>
                        <a:pt x="59" y="12"/>
                      </a:lnTo>
                      <a:lnTo>
                        <a:pt x="53" y="6"/>
                      </a:lnTo>
                      <a:lnTo>
                        <a:pt x="48" y="4"/>
                      </a:lnTo>
                      <a:lnTo>
                        <a:pt x="42" y="2"/>
                      </a:lnTo>
                      <a:lnTo>
                        <a:pt x="34" y="0"/>
                      </a:lnTo>
                      <a:lnTo>
                        <a:pt x="29" y="2"/>
                      </a:lnTo>
                      <a:lnTo>
                        <a:pt x="21" y="4"/>
                      </a:lnTo>
                      <a:lnTo>
                        <a:pt x="15" y="6"/>
                      </a:lnTo>
                      <a:lnTo>
                        <a:pt x="12" y="12"/>
                      </a:lnTo>
                      <a:lnTo>
                        <a:pt x="8" y="16"/>
                      </a:lnTo>
                      <a:lnTo>
                        <a:pt x="4" y="21"/>
                      </a:lnTo>
                      <a:lnTo>
                        <a:pt x="2" y="29"/>
                      </a:lnTo>
                      <a:lnTo>
                        <a:pt x="0" y="35"/>
                      </a:lnTo>
                      <a:lnTo>
                        <a:pt x="2" y="42"/>
                      </a:lnTo>
                      <a:lnTo>
                        <a:pt x="4" y="48"/>
                      </a:lnTo>
                      <a:lnTo>
                        <a:pt x="8" y="53"/>
                      </a:lnTo>
                      <a:lnTo>
                        <a:pt x="12" y="59"/>
                      </a:lnTo>
                      <a:lnTo>
                        <a:pt x="15" y="63"/>
                      </a:lnTo>
                      <a:lnTo>
                        <a:pt x="21" y="67"/>
                      </a:lnTo>
                      <a:lnTo>
                        <a:pt x="29" y="69"/>
                      </a:lnTo>
                      <a:lnTo>
                        <a:pt x="34" y="69"/>
                      </a:lnTo>
                      <a:lnTo>
                        <a:pt x="42" y="69"/>
                      </a:lnTo>
                      <a:lnTo>
                        <a:pt x="48" y="67"/>
                      </a:lnTo>
                      <a:lnTo>
                        <a:pt x="53" y="63"/>
                      </a:lnTo>
                      <a:lnTo>
                        <a:pt x="59" y="59"/>
                      </a:lnTo>
                      <a:lnTo>
                        <a:pt x="63" y="53"/>
                      </a:lnTo>
                      <a:lnTo>
                        <a:pt x="67" y="48"/>
                      </a:lnTo>
                      <a:lnTo>
                        <a:pt x="68" y="42"/>
                      </a:lnTo>
                      <a:lnTo>
                        <a:pt x="68" y="35"/>
                      </a:lnTo>
                      <a:close/>
                      <a:moveTo>
                        <a:pt x="65" y="35"/>
                      </a:moveTo>
                      <a:lnTo>
                        <a:pt x="65" y="40"/>
                      </a:lnTo>
                      <a:lnTo>
                        <a:pt x="63" y="46"/>
                      </a:lnTo>
                      <a:lnTo>
                        <a:pt x="61" y="52"/>
                      </a:lnTo>
                      <a:lnTo>
                        <a:pt x="57" y="55"/>
                      </a:lnTo>
                      <a:lnTo>
                        <a:pt x="51" y="59"/>
                      </a:lnTo>
                      <a:lnTo>
                        <a:pt x="48" y="63"/>
                      </a:lnTo>
                      <a:lnTo>
                        <a:pt x="42" y="65"/>
                      </a:lnTo>
                      <a:lnTo>
                        <a:pt x="34" y="65"/>
                      </a:lnTo>
                      <a:lnTo>
                        <a:pt x="29" y="65"/>
                      </a:lnTo>
                      <a:lnTo>
                        <a:pt x="23" y="63"/>
                      </a:lnTo>
                      <a:lnTo>
                        <a:pt x="17" y="59"/>
                      </a:lnTo>
                      <a:lnTo>
                        <a:pt x="13" y="55"/>
                      </a:lnTo>
                      <a:lnTo>
                        <a:pt x="10" y="52"/>
                      </a:lnTo>
                      <a:lnTo>
                        <a:pt x="8" y="46"/>
                      </a:lnTo>
                      <a:lnTo>
                        <a:pt x="6" y="40"/>
                      </a:lnTo>
                      <a:lnTo>
                        <a:pt x="4" y="35"/>
                      </a:lnTo>
                      <a:lnTo>
                        <a:pt x="6" y="29"/>
                      </a:lnTo>
                      <a:lnTo>
                        <a:pt x="8" y="23"/>
                      </a:lnTo>
                      <a:lnTo>
                        <a:pt x="10" y="17"/>
                      </a:lnTo>
                      <a:lnTo>
                        <a:pt x="13" y="14"/>
                      </a:lnTo>
                      <a:lnTo>
                        <a:pt x="17" y="10"/>
                      </a:lnTo>
                      <a:lnTo>
                        <a:pt x="23" y="8"/>
                      </a:lnTo>
                      <a:lnTo>
                        <a:pt x="29" y="6"/>
                      </a:lnTo>
                      <a:lnTo>
                        <a:pt x="34" y="4"/>
                      </a:lnTo>
                      <a:lnTo>
                        <a:pt x="42" y="6"/>
                      </a:lnTo>
                      <a:lnTo>
                        <a:pt x="48" y="8"/>
                      </a:lnTo>
                      <a:lnTo>
                        <a:pt x="51" y="10"/>
                      </a:lnTo>
                      <a:lnTo>
                        <a:pt x="57" y="14"/>
                      </a:lnTo>
                      <a:lnTo>
                        <a:pt x="61" y="17"/>
                      </a:lnTo>
                      <a:lnTo>
                        <a:pt x="63" y="23"/>
                      </a:lnTo>
                      <a:lnTo>
                        <a:pt x="65" y="29"/>
                      </a:lnTo>
                      <a:lnTo>
                        <a:pt x="65" y="35"/>
                      </a:lnTo>
                      <a:close/>
                    </a:path>
                  </a:pathLst>
                </a:custGeom>
                <a:solidFill>
                  <a:srgbClr val="F8D2B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976" name="Freeform 840"/>
                <p:cNvSpPr>
                  <a:spLocks noEditPoints="1"/>
                </p:cNvSpPr>
                <p:nvPr/>
              </p:nvSpPr>
              <p:spPr bwMode="auto">
                <a:xfrm>
                  <a:off x="1282" y="1872"/>
                  <a:ext cx="65" cy="65"/>
                </a:xfrm>
                <a:custGeom>
                  <a:avLst/>
                  <a:gdLst/>
                  <a:ahLst/>
                  <a:cxnLst>
                    <a:cxn ang="0">
                      <a:pos x="65" y="27"/>
                    </a:cxn>
                    <a:cxn ang="0">
                      <a:pos x="59" y="15"/>
                    </a:cxn>
                    <a:cxn ang="0">
                      <a:pos x="51" y="6"/>
                    </a:cxn>
                    <a:cxn ang="0">
                      <a:pos x="40" y="2"/>
                    </a:cxn>
                    <a:cxn ang="0">
                      <a:pos x="27" y="2"/>
                    </a:cxn>
                    <a:cxn ang="0">
                      <a:pos x="15" y="6"/>
                    </a:cxn>
                    <a:cxn ang="0">
                      <a:pos x="6" y="15"/>
                    </a:cxn>
                    <a:cxn ang="0">
                      <a:pos x="2" y="27"/>
                    </a:cxn>
                    <a:cxn ang="0">
                      <a:pos x="2" y="40"/>
                    </a:cxn>
                    <a:cxn ang="0">
                      <a:pos x="6" y="51"/>
                    </a:cxn>
                    <a:cxn ang="0">
                      <a:pos x="15" y="59"/>
                    </a:cxn>
                    <a:cxn ang="0">
                      <a:pos x="27" y="65"/>
                    </a:cxn>
                    <a:cxn ang="0">
                      <a:pos x="40" y="65"/>
                    </a:cxn>
                    <a:cxn ang="0">
                      <a:pos x="51" y="59"/>
                    </a:cxn>
                    <a:cxn ang="0">
                      <a:pos x="59" y="51"/>
                    </a:cxn>
                    <a:cxn ang="0">
                      <a:pos x="65" y="40"/>
                    </a:cxn>
                    <a:cxn ang="0">
                      <a:pos x="61" y="33"/>
                    </a:cxn>
                    <a:cxn ang="0">
                      <a:pos x="59" y="44"/>
                    </a:cxn>
                    <a:cxn ang="0">
                      <a:pos x="53" y="53"/>
                    </a:cxn>
                    <a:cxn ang="0">
                      <a:pos x="44" y="59"/>
                    </a:cxn>
                    <a:cxn ang="0">
                      <a:pos x="32" y="61"/>
                    </a:cxn>
                    <a:cxn ang="0">
                      <a:pos x="23" y="59"/>
                    </a:cxn>
                    <a:cxn ang="0">
                      <a:pos x="13" y="53"/>
                    </a:cxn>
                    <a:cxn ang="0">
                      <a:pos x="8" y="44"/>
                    </a:cxn>
                    <a:cxn ang="0">
                      <a:pos x="4" y="33"/>
                    </a:cxn>
                    <a:cxn ang="0">
                      <a:pos x="8" y="21"/>
                    </a:cxn>
                    <a:cxn ang="0">
                      <a:pos x="13" y="14"/>
                    </a:cxn>
                    <a:cxn ang="0">
                      <a:pos x="23" y="6"/>
                    </a:cxn>
                    <a:cxn ang="0">
                      <a:pos x="32" y="4"/>
                    </a:cxn>
                    <a:cxn ang="0">
                      <a:pos x="44" y="6"/>
                    </a:cxn>
                    <a:cxn ang="0">
                      <a:pos x="53" y="14"/>
                    </a:cxn>
                    <a:cxn ang="0">
                      <a:pos x="59" y="21"/>
                    </a:cxn>
                    <a:cxn ang="0">
                      <a:pos x="61" y="33"/>
                    </a:cxn>
                  </a:cxnLst>
                  <a:rect l="0" t="0" r="r" b="b"/>
                  <a:pathLst>
                    <a:path w="65" h="65">
                      <a:moveTo>
                        <a:pt x="65" y="33"/>
                      </a:moveTo>
                      <a:lnTo>
                        <a:pt x="65" y="27"/>
                      </a:lnTo>
                      <a:lnTo>
                        <a:pt x="63" y="21"/>
                      </a:lnTo>
                      <a:lnTo>
                        <a:pt x="59" y="15"/>
                      </a:lnTo>
                      <a:lnTo>
                        <a:pt x="55" y="10"/>
                      </a:lnTo>
                      <a:lnTo>
                        <a:pt x="51" y="6"/>
                      </a:lnTo>
                      <a:lnTo>
                        <a:pt x="46" y="4"/>
                      </a:lnTo>
                      <a:lnTo>
                        <a:pt x="40" y="2"/>
                      </a:lnTo>
                      <a:lnTo>
                        <a:pt x="32" y="0"/>
                      </a:lnTo>
                      <a:lnTo>
                        <a:pt x="27" y="2"/>
                      </a:lnTo>
                      <a:lnTo>
                        <a:pt x="21" y="4"/>
                      </a:lnTo>
                      <a:lnTo>
                        <a:pt x="15" y="6"/>
                      </a:lnTo>
                      <a:lnTo>
                        <a:pt x="10" y="10"/>
                      </a:lnTo>
                      <a:lnTo>
                        <a:pt x="6" y="15"/>
                      </a:lnTo>
                      <a:lnTo>
                        <a:pt x="4" y="21"/>
                      </a:lnTo>
                      <a:lnTo>
                        <a:pt x="2" y="27"/>
                      </a:lnTo>
                      <a:lnTo>
                        <a:pt x="0" y="33"/>
                      </a:lnTo>
                      <a:lnTo>
                        <a:pt x="2" y="40"/>
                      </a:lnTo>
                      <a:lnTo>
                        <a:pt x="4" y="46"/>
                      </a:lnTo>
                      <a:lnTo>
                        <a:pt x="6" y="51"/>
                      </a:lnTo>
                      <a:lnTo>
                        <a:pt x="10" y="55"/>
                      </a:lnTo>
                      <a:lnTo>
                        <a:pt x="15" y="59"/>
                      </a:lnTo>
                      <a:lnTo>
                        <a:pt x="21" y="63"/>
                      </a:lnTo>
                      <a:lnTo>
                        <a:pt x="27" y="65"/>
                      </a:lnTo>
                      <a:lnTo>
                        <a:pt x="32" y="65"/>
                      </a:lnTo>
                      <a:lnTo>
                        <a:pt x="40" y="65"/>
                      </a:lnTo>
                      <a:lnTo>
                        <a:pt x="46" y="63"/>
                      </a:lnTo>
                      <a:lnTo>
                        <a:pt x="51" y="59"/>
                      </a:lnTo>
                      <a:lnTo>
                        <a:pt x="55" y="55"/>
                      </a:lnTo>
                      <a:lnTo>
                        <a:pt x="59" y="51"/>
                      </a:lnTo>
                      <a:lnTo>
                        <a:pt x="63" y="46"/>
                      </a:lnTo>
                      <a:lnTo>
                        <a:pt x="65" y="40"/>
                      </a:lnTo>
                      <a:lnTo>
                        <a:pt x="65" y="33"/>
                      </a:lnTo>
                      <a:close/>
                      <a:moveTo>
                        <a:pt x="61" y="33"/>
                      </a:moveTo>
                      <a:lnTo>
                        <a:pt x="61" y="38"/>
                      </a:lnTo>
                      <a:lnTo>
                        <a:pt x="59" y="44"/>
                      </a:lnTo>
                      <a:lnTo>
                        <a:pt x="57" y="50"/>
                      </a:lnTo>
                      <a:lnTo>
                        <a:pt x="53" y="53"/>
                      </a:lnTo>
                      <a:lnTo>
                        <a:pt x="49" y="57"/>
                      </a:lnTo>
                      <a:lnTo>
                        <a:pt x="44" y="59"/>
                      </a:lnTo>
                      <a:lnTo>
                        <a:pt x="38" y="61"/>
                      </a:lnTo>
                      <a:lnTo>
                        <a:pt x="32" y="61"/>
                      </a:lnTo>
                      <a:lnTo>
                        <a:pt x="27" y="61"/>
                      </a:lnTo>
                      <a:lnTo>
                        <a:pt x="23" y="59"/>
                      </a:lnTo>
                      <a:lnTo>
                        <a:pt x="17" y="57"/>
                      </a:lnTo>
                      <a:lnTo>
                        <a:pt x="13" y="53"/>
                      </a:lnTo>
                      <a:lnTo>
                        <a:pt x="10" y="50"/>
                      </a:lnTo>
                      <a:lnTo>
                        <a:pt x="8" y="44"/>
                      </a:lnTo>
                      <a:lnTo>
                        <a:pt x="6" y="38"/>
                      </a:lnTo>
                      <a:lnTo>
                        <a:pt x="4" y="33"/>
                      </a:lnTo>
                      <a:lnTo>
                        <a:pt x="6" y="27"/>
                      </a:lnTo>
                      <a:lnTo>
                        <a:pt x="8" y="21"/>
                      </a:lnTo>
                      <a:lnTo>
                        <a:pt x="10" y="17"/>
                      </a:lnTo>
                      <a:lnTo>
                        <a:pt x="13" y="14"/>
                      </a:lnTo>
                      <a:lnTo>
                        <a:pt x="17" y="10"/>
                      </a:lnTo>
                      <a:lnTo>
                        <a:pt x="23" y="6"/>
                      </a:lnTo>
                      <a:lnTo>
                        <a:pt x="27" y="6"/>
                      </a:lnTo>
                      <a:lnTo>
                        <a:pt x="32" y="4"/>
                      </a:lnTo>
                      <a:lnTo>
                        <a:pt x="38" y="6"/>
                      </a:lnTo>
                      <a:lnTo>
                        <a:pt x="44" y="6"/>
                      </a:lnTo>
                      <a:lnTo>
                        <a:pt x="49" y="10"/>
                      </a:lnTo>
                      <a:lnTo>
                        <a:pt x="53" y="14"/>
                      </a:lnTo>
                      <a:lnTo>
                        <a:pt x="57" y="17"/>
                      </a:lnTo>
                      <a:lnTo>
                        <a:pt x="59" y="21"/>
                      </a:lnTo>
                      <a:lnTo>
                        <a:pt x="61" y="27"/>
                      </a:lnTo>
                      <a:lnTo>
                        <a:pt x="61" y="33"/>
                      </a:lnTo>
                      <a:close/>
                    </a:path>
                  </a:pathLst>
                </a:custGeom>
                <a:solidFill>
                  <a:srgbClr val="F9D4B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977" name="Freeform 841"/>
                <p:cNvSpPr>
                  <a:spLocks noEditPoints="1"/>
                </p:cNvSpPr>
                <p:nvPr/>
              </p:nvSpPr>
              <p:spPr bwMode="auto">
                <a:xfrm>
                  <a:off x="1284" y="1874"/>
                  <a:ext cx="61" cy="61"/>
                </a:xfrm>
                <a:custGeom>
                  <a:avLst/>
                  <a:gdLst/>
                  <a:ahLst/>
                  <a:cxnLst>
                    <a:cxn ang="0">
                      <a:pos x="61" y="25"/>
                    </a:cxn>
                    <a:cxn ang="0">
                      <a:pos x="57" y="13"/>
                    </a:cxn>
                    <a:cxn ang="0">
                      <a:pos x="47" y="6"/>
                    </a:cxn>
                    <a:cxn ang="0">
                      <a:pos x="38" y="2"/>
                    </a:cxn>
                    <a:cxn ang="0">
                      <a:pos x="25" y="2"/>
                    </a:cxn>
                    <a:cxn ang="0">
                      <a:pos x="13" y="6"/>
                    </a:cxn>
                    <a:cxn ang="0">
                      <a:pos x="6" y="13"/>
                    </a:cxn>
                    <a:cxn ang="0">
                      <a:pos x="2" y="25"/>
                    </a:cxn>
                    <a:cxn ang="0">
                      <a:pos x="2" y="36"/>
                    </a:cxn>
                    <a:cxn ang="0">
                      <a:pos x="6" y="48"/>
                    </a:cxn>
                    <a:cxn ang="0">
                      <a:pos x="13" y="55"/>
                    </a:cxn>
                    <a:cxn ang="0">
                      <a:pos x="25" y="61"/>
                    </a:cxn>
                    <a:cxn ang="0">
                      <a:pos x="38" y="61"/>
                    </a:cxn>
                    <a:cxn ang="0">
                      <a:pos x="47" y="55"/>
                    </a:cxn>
                    <a:cxn ang="0">
                      <a:pos x="57" y="48"/>
                    </a:cxn>
                    <a:cxn ang="0">
                      <a:pos x="61" y="36"/>
                    </a:cxn>
                    <a:cxn ang="0">
                      <a:pos x="57" y="31"/>
                    </a:cxn>
                    <a:cxn ang="0">
                      <a:pos x="55" y="42"/>
                    </a:cxn>
                    <a:cxn ang="0">
                      <a:pos x="49" y="49"/>
                    </a:cxn>
                    <a:cxn ang="0">
                      <a:pos x="42" y="55"/>
                    </a:cxn>
                    <a:cxn ang="0">
                      <a:pos x="30" y="57"/>
                    </a:cxn>
                    <a:cxn ang="0">
                      <a:pos x="21" y="55"/>
                    </a:cxn>
                    <a:cxn ang="0">
                      <a:pos x="13" y="49"/>
                    </a:cxn>
                    <a:cxn ang="0">
                      <a:pos x="8" y="42"/>
                    </a:cxn>
                    <a:cxn ang="0">
                      <a:pos x="4" y="31"/>
                    </a:cxn>
                    <a:cxn ang="0">
                      <a:pos x="8" y="21"/>
                    </a:cxn>
                    <a:cxn ang="0">
                      <a:pos x="13" y="12"/>
                    </a:cxn>
                    <a:cxn ang="0">
                      <a:pos x="21" y="6"/>
                    </a:cxn>
                    <a:cxn ang="0">
                      <a:pos x="30" y="4"/>
                    </a:cxn>
                    <a:cxn ang="0">
                      <a:pos x="42" y="6"/>
                    </a:cxn>
                    <a:cxn ang="0">
                      <a:pos x="49" y="12"/>
                    </a:cxn>
                    <a:cxn ang="0">
                      <a:pos x="55" y="21"/>
                    </a:cxn>
                    <a:cxn ang="0">
                      <a:pos x="57" y="31"/>
                    </a:cxn>
                  </a:cxnLst>
                  <a:rect l="0" t="0" r="r" b="b"/>
                  <a:pathLst>
                    <a:path w="61" h="61">
                      <a:moveTo>
                        <a:pt x="61" y="31"/>
                      </a:moveTo>
                      <a:lnTo>
                        <a:pt x="61" y="25"/>
                      </a:lnTo>
                      <a:lnTo>
                        <a:pt x="59" y="19"/>
                      </a:lnTo>
                      <a:lnTo>
                        <a:pt x="57" y="13"/>
                      </a:lnTo>
                      <a:lnTo>
                        <a:pt x="53" y="10"/>
                      </a:lnTo>
                      <a:lnTo>
                        <a:pt x="47" y="6"/>
                      </a:lnTo>
                      <a:lnTo>
                        <a:pt x="44" y="4"/>
                      </a:lnTo>
                      <a:lnTo>
                        <a:pt x="38" y="2"/>
                      </a:lnTo>
                      <a:lnTo>
                        <a:pt x="30" y="0"/>
                      </a:lnTo>
                      <a:lnTo>
                        <a:pt x="25" y="2"/>
                      </a:lnTo>
                      <a:lnTo>
                        <a:pt x="19" y="4"/>
                      </a:lnTo>
                      <a:lnTo>
                        <a:pt x="13" y="6"/>
                      </a:lnTo>
                      <a:lnTo>
                        <a:pt x="9" y="10"/>
                      </a:lnTo>
                      <a:lnTo>
                        <a:pt x="6" y="13"/>
                      </a:lnTo>
                      <a:lnTo>
                        <a:pt x="4" y="19"/>
                      </a:lnTo>
                      <a:lnTo>
                        <a:pt x="2" y="25"/>
                      </a:lnTo>
                      <a:lnTo>
                        <a:pt x="0" y="31"/>
                      </a:lnTo>
                      <a:lnTo>
                        <a:pt x="2" y="36"/>
                      </a:lnTo>
                      <a:lnTo>
                        <a:pt x="4" y="42"/>
                      </a:lnTo>
                      <a:lnTo>
                        <a:pt x="6" y="48"/>
                      </a:lnTo>
                      <a:lnTo>
                        <a:pt x="9" y="51"/>
                      </a:lnTo>
                      <a:lnTo>
                        <a:pt x="13" y="55"/>
                      </a:lnTo>
                      <a:lnTo>
                        <a:pt x="19" y="59"/>
                      </a:lnTo>
                      <a:lnTo>
                        <a:pt x="25" y="61"/>
                      </a:lnTo>
                      <a:lnTo>
                        <a:pt x="30" y="61"/>
                      </a:lnTo>
                      <a:lnTo>
                        <a:pt x="38" y="61"/>
                      </a:lnTo>
                      <a:lnTo>
                        <a:pt x="44" y="59"/>
                      </a:lnTo>
                      <a:lnTo>
                        <a:pt x="47" y="55"/>
                      </a:lnTo>
                      <a:lnTo>
                        <a:pt x="53" y="51"/>
                      </a:lnTo>
                      <a:lnTo>
                        <a:pt x="57" y="48"/>
                      </a:lnTo>
                      <a:lnTo>
                        <a:pt x="59" y="42"/>
                      </a:lnTo>
                      <a:lnTo>
                        <a:pt x="61" y="36"/>
                      </a:lnTo>
                      <a:lnTo>
                        <a:pt x="61" y="31"/>
                      </a:lnTo>
                      <a:close/>
                      <a:moveTo>
                        <a:pt x="57" y="31"/>
                      </a:moveTo>
                      <a:lnTo>
                        <a:pt x="57" y="36"/>
                      </a:lnTo>
                      <a:lnTo>
                        <a:pt x="55" y="42"/>
                      </a:lnTo>
                      <a:lnTo>
                        <a:pt x="53" y="46"/>
                      </a:lnTo>
                      <a:lnTo>
                        <a:pt x="49" y="49"/>
                      </a:lnTo>
                      <a:lnTo>
                        <a:pt x="46" y="53"/>
                      </a:lnTo>
                      <a:lnTo>
                        <a:pt x="42" y="55"/>
                      </a:lnTo>
                      <a:lnTo>
                        <a:pt x="36" y="57"/>
                      </a:lnTo>
                      <a:lnTo>
                        <a:pt x="30" y="57"/>
                      </a:lnTo>
                      <a:lnTo>
                        <a:pt x="27" y="57"/>
                      </a:lnTo>
                      <a:lnTo>
                        <a:pt x="21" y="55"/>
                      </a:lnTo>
                      <a:lnTo>
                        <a:pt x="17" y="53"/>
                      </a:lnTo>
                      <a:lnTo>
                        <a:pt x="13" y="49"/>
                      </a:lnTo>
                      <a:lnTo>
                        <a:pt x="9" y="46"/>
                      </a:lnTo>
                      <a:lnTo>
                        <a:pt x="8" y="42"/>
                      </a:lnTo>
                      <a:lnTo>
                        <a:pt x="6" y="36"/>
                      </a:lnTo>
                      <a:lnTo>
                        <a:pt x="4" y="31"/>
                      </a:lnTo>
                      <a:lnTo>
                        <a:pt x="6" y="25"/>
                      </a:lnTo>
                      <a:lnTo>
                        <a:pt x="8" y="21"/>
                      </a:lnTo>
                      <a:lnTo>
                        <a:pt x="9" y="15"/>
                      </a:lnTo>
                      <a:lnTo>
                        <a:pt x="13" y="12"/>
                      </a:lnTo>
                      <a:lnTo>
                        <a:pt x="17" y="10"/>
                      </a:lnTo>
                      <a:lnTo>
                        <a:pt x="21" y="6"/>
                      </a:lnTo>
                      <a:lnTo>
                        <a:pt x="27" y="6"/>
                      </a:lnTo>
                      <a:lnTo>
                        <a:pt x="30" y="4"/>
                      </a:lnTo>
                      <a:lnTo>
                        <a:pt x="36" y="6"/>
                      </a:lnTo>
                      <a:lnTo>
                        <a:pt x="42" y="6"/>
                      </a:lnTo>
                      <a:lnTo>
                        <a:pt x="46" y="10"/>
                      </a:lnTo>
                      <a:lnTo>
                        <a:pt x="49" y="12"/>
                      </a:lnTo>
                      <a:lnTo>
                        <a:pt x="53" y="15"/>
                      </a:lnTo>
                      <a:lnTo>
                        <a:pt x="55" y="21"/>
                      </a:lnTo>
                      <a:lnTo>
                        <a:pt x="57" y="25"/>
                      </a:lnTo>
                      <a:lnTo>
                        <a:pt x="57" y="31"/>
                      </a:lnTo>
                      <a:close/>
                    </a:path>
                  </a:pathLst>
                </a:custGeom>
                <a:solidFill>
                  <a:srgbClr val="F9D6B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978" name="Freeform 842"/>
                <p:cNvSpPr>
                  <a:spLocks noEditPoints="1"/>
                </p:cNvSpPr>
                <p:nvPr/>
              </p:nvSpPr>
              <p:spPr bwMode="auto">
                <a:xfrm>
                  <a:off x="1286" y="1876"/>
                  <a:ext cx="57" cy="57"/>
                </a:xfrm>
                <a:custGeom>
                  <a:avLst/>
                  <a:gdLst/>
                  <a:ahLst/>
                  <a:cxnLst>
                    <a:cxn ang="0">
                      <a:pos x="57" y="29"/>
                    </a:cxn>
                    <a:cxn ang="0">
                      <a:pos x="57" y="23"/>
                    </a:cxn>
                    <a:cxn ang="0">
                      <a:pos x="55" y="17"/>
                    </a:cxn>
                    <a:cxn ang="0">
                      <a:pos x="53" y="13"/>
                    </a:cxn>
                    <a:cxn ang="0">
                      <a:pos x="49" y="10"/>
                    </a:cxn>
                    <a:cxn ang="0">
                      <a:pos x="45" y="6"/>
                    </a:cxn>
                    <a:cxn ang="0">
                      <a:pos x="40" y="2"/>
                    </a:cxn>
                    <a:cxn ang="0">
                      <a:pos x="34" y="2"/>
                    </a:cxn>
                    <a:cxn ang="0">
                      <a:pos x="28" y="0"/>
                    </a:cxn>
                    <a:cxn ang="0">
                      <a:pos x="23" y="2"/>
                    </a:cxn>
                    <a:cxn ang="0">
                      <a:pos x="19" y="2"/>
                    </a:cxn>
                    <a:cxn ang="0">
                      <a:pos x="13" y="6"/>
                    </a:cxn>
                    <a:cxn ang="0">
                      <a:pos x="9" y="10"/>
                    </a:cxn>
                    <a:cxn ang="0">
                      <a:pos x="6" y="13"/>
                    </a:cxn>
                    <a:cxn ang="0">
                      <a:pos x="4" y="17"/>
                    </a:cxn>
                    <a:cxn ang="0">
                      <a:pos x="2" y="23"/>
                    </a:cxn>
                    <a:cxn ang="0">
                      <a:pos x="0" y="29"/>
                    </a:cxn>
                    <a:cxn ang="0">
                      <a:pos x="2" y="34"/>
                    </a:cxn>
                    <a:cxn ang="0">
                      <a:pos x="4" y="40"/>
                    </a:cxn>
                    <a:cxn ang="0">
                      <a:pos x="6" y="46"/>
                    </a:cxn>
                    <a:cxn ang="0">
                      <a:pos x="9" y="49"/>
                    </a:cxn>
                    <a:cxn ang="0">
                      <a:pos x="13" y="53"/>
                    </a:cxn>
                    <a:cxn ang="0">
                      <a:pos x="19" y="55"/>
                    </a:cxn>
                    <a:cxn ang="0">
                      <a:pos x="23" y="57"/>
                    </a:cxn>
                    <a:cxn ang="0">
                      <a:pos x="28" y="57"/>
                    </a:cxn>
                    <a:cxn ang="0">
                      <a:pos x="34" y="57"/>
                    </a:cxn>
                    <a:cxn ang="0">
                      <a:pos x="40" y="55"/>
                    </a:cxn>
                    <a:cxn ang="0">
                      <a:pos x="45" y="53"/>
                    </a:cxn>
                    <a:cxn ang="0">
                      <a:pos x="49" y="49"/>
                    </a:cxn>
                    <a:cxn ang="0">
                      <a:pos x="53" y="46"/>
                    </a:cxn>
                    <a:cxn ang="0">
                      <a:pos x="55" y="40"/>
                    </a:cxn>
                    <a:cxn ang="0">
                      <a:pos x="57" y="34"/>
                    </a:cxn>
                    <a:cxn ang="0">
                      <a:pos x="57" y="29"/>
                    </a:cxn>
                    <a:cxn ang="0">
                      <a:pos x="53" y="29"/>
                    </a:cxn>
                    <a:cxn ang="0">
                      <a:pos x="51" y="38"/>
                    </a:cxn>
                    <a:cxn ang="0">
                      <a:pos x="47" y="46"/>
                    </a:cxn>
                    <a:cxn ang="0">
                      <a:pos x="38" y="51"/>
                    </a:cxn>
                    <a:cxn ang="0">
                      <a:pos x="28" y="53"/>
                    </a:cxn>
                    <a:cxn ang="0">
                      <a:pos x="19" y="51"/>
                    </a:cxn>
                    <a:cxn ang="0">
                      <a:pos x="11" y="46"/>
                    </a:cxn>
                    <a:cxn ang="0">
                      <a:pos x="6" y="38"/>
                    </a:cxn>
                    <a:cxn ang="0">
                      <a:pos x="4" y="29"/>
                    </a:cxn>
                    <a:cxn ang="0">
                      <a:pos x="6" y="19"/>
                    </a:cxn>
                    <a:cxn ang="0">
                      <a:pos x="11" y="11"/>
                    </a:cxn>
                    <a:cxn ang="0">
                      <a:pos x="19" y="6"/>
                    </a:cxn>
                    <a:cxn ang="0">
                      <a:pos x="28" y="4"/>
                    </a:cxn>
                    <a:cxn ang="0">
                      <a:pos x="38" y="6"/>
                    </a:cxn>
                    <a:cxn ang="0">
                      <a:pos x="47" y="11"/>
                    </a:cxn>
                    <a:cxn ang="0">
                      <a:pos x="51" y="19"/>
                    </a:cxn>
                    <a:cxn ang="0">
                      <a:pos x="53" y="29"/>
                    </a:cxn>
                  </a:cxnLst>
                  <a:rect l="0" t="0" r="r" b="b"/>
                  <a:pathLst>
                    <a:path w="57" h="57">
                      <a:moveTo>
                        <a:pt x="57" y="29"/>
                      </a:moveTo>
                      <a:lnTo>
                        <a:pt x="57" y="23"/>
                      </a:lnTo>
                      <a:lnTo>
                        <a:pt x="55" y="17"/>
                      </a:lnTo>
                      <a:lnTo>
                        <a:pt x="53" y="13"/>
                      </a:lnTo>
                      <a:lnTo>
                        <a:pt x="49" y="10"/>
                      </a:lnTo>
                      <a:lnTo>
                        <a:pt x="45" y="6"/>
                      </a:lnTo>
                      <a:lnTo>
                        <a:pt x="40" y="2"/>
                      </a:lnTo>
                      <a:lnTo>
                        <a:pt x="34" y="2"/>
                      </a:lnTo>
                      <a:lnTo>
                        <a:pt x="28" y="0"/>
                      </a:lnTo>
                      <a:lnTo>
                        <a:pt x="23" y="2"/>
                      </a:lnTo>
                      <a:lnTo>
                        <a:pt x="19" y="2"/>
                      </a:lnTo>
                      <a:lnTo>
                        <a:pt x="13" y="6"/>
                      </a:lnTo>
                      <a:lnTo>
                        <a:pt x="9" y="10"/>
                      </a:lnTo>
                      <a:lnTo>
                        <a:pt x="6" y="13"/>
                      </a:lnTo>
                      <a:lnTo>
                        <a:pt x="4" y="17"/>
                      </a:lnTo>
                      <a:lnTo>
                        <a:pt x="2" y="23"/>
                      </a:lnTo>
                      <a:lnTo>
                        <a:pt x="0" y="29"/>
                      </a:lnTo>
                      <a:lnTo>
                        <a:pt x="2" y="34"/>
                      </a:lnTo>
                      <a:lnTo>
                        <a:pt x="4" y="40"/>
                      </a:lnTo>
                      <a:lnTo>
                        <a:pt x="6" y="46"/>
                      </a:lnTo>
                      <a:lnTo>
                        <a:pt x="9" y="49"/>
                      </a:lnTo>
                      <a:lnTo>
                        <a:pt x="13" y="53"/>
                      </a:lnTo>
                      <a:lnTo>
                        <a:pt x="19" y="55"/>
                      </a:lnTo>
                      <a:lnTo>
                        <a:pt x="23" y="57"/>
                      </a:lnTo>
                      <a:lnTo>
                        <a:pt x="28" y="57"/>
                      </a:lnTo>
                      <a:lnTo>
                        <a:pt x="34" y="57"/>
                      </a:lnTo>
                      <a:lnTo>
                        <a:pt x="40" y="55"/>
                      </a:lnTo>
                      <a:lnTo>
                        <a:pt x="45" y="53"/>
                      </a:lnTo>
                      <a:lnTo>
                        <a:pt x="49" y="49"/>
                      </a:lnTo>
                      <a:lnTo>
                        <a:pt x="53" y="46"/>
                      </a:lnTo>
                      <a:lnTo>
                        <a:pt x="55" y="40"/>
                      </a:lnTo>
                      <a:lnTo>
                        <a:pt x="57" y="34"/>
                      </a:lnTo>
                      <a:lnTo>
                        <a:pt x="57" y="29"/>
                      </a:lnTo>
                      <a:close/>
                      <a:moveTo>
                        <a:pt x="53" y="29"/>
                      </a:moveTo>
                      <a:lnTo>
                        <a:pt x="51" y="38"/>
                      </a:lnTo>
                      <a:lnTo>
                        <a:pt x="47" y="46"/>
                      </a:lnTo>
                      <a:lnTo>
                        <a:pt x="38" y="51"/>
                      </a:lnTo>
                      <a:lnTo>
                        <a:pt x="28" y="53"/>
                      </a:lnTo>
                      <a:lnTo>
                        <a:pt x="19" y="51"/>
                      </a:lnTo>
                      <a:lnTo>
                        <a:pt x="11" y="46"/>
                      </a:lnTo>
                      <a:lnTo>
                        <a:pt x="6" y="38"/>
                      </a:lnTo>
                      <a:lnTo>
                        <a:pt x="4" y="29"/>
                      </a:lnTo>
                      <a:lnTo>
                        <a:pt x="6" y="19"/>
                      </a:lnTo>
                      <a:lnTo>
                        <a:pt x="11" y="11"/>
                      </a:lnTo>
                      <a:lnTo>
                        <a:pt x="19" y="6"/>
                      </a:lnTo>
                      <a:lnTo>
                        <a:pt x="28" y="4"/>
                      </a:lnTo>
                      <a:lnTo>
                        <a:pt x="38" y="6"/>
                      </a:lnTo>
                      <a:lnTo>
                        <a:pt x="47" y="11"/>
                      </a:lnTo>
                      <a:lnTo>
                        <a:pt x="51" y="19"/>
                      </a:lnTo>
                      <a:lnTo>
                        <a:pt x="53" y="29"/>
                      </a:lnTo>
                      <a:close/>
                    </a:path>
                  </a:pathLst>
                </a:custGeom>
                <a:solidFill>
                  <a:srgbClr val="FAD9C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979" name="Freeform 843"/>
                <p:cNvSpPr>
                  <a:spLocks noEditPoints="1"/>
                </p:cNvSpPr>
                <p:nvPr/>
              </p:nvSpPr>
              <p:spPr bwMode="auto">
                <a:xfrm>
                  <a:off x="1288" y="1878"/>
                  <a:ext cx="53" cy="53"/>
                </a:xfrm>
                <a:custGeom>
                  <a:avLst/>
                  <a:gdLst/>
                  <a:ahLst/>
                  <a:cxnLst>
                    <a:cxn ang="0">
                      <a:pos x="53" y="27"/>
                    </a:cxn>
                    <a:cxn ang="0">
                      <a:pos x="53" y="21"/>
                    </a:cxn>
                    <a:cxn ang="0">
                      <a:pos x="51" y="17"/>
                    </a:cxn>
                    <a:cxn ang="0">
                      <a:pos x="49" y="11"/>
                    </a:cxn>
                    <a:cxn ang="0">
                      <a:pos x="45" y="8"/>
                    </a:cxn>
                    <a:cxn ang="0">
                      <a:pos x="42" y="6"/>
                    </a:cxn>
                    <a:cxn ang="0">
                      <a:pos x="38" y="2"/>
                    </a:cxn>
                    <a:cxn ang="0">
                      <a:pos x="32" y="2"/>
                    </a:cxn>
                    <a:cxn ang="0">
                      <a:pos x="26" y="0"/>
                    </a:cxn>
                    <a:cxn ang="0">
                      <a:pos x="23" y="2"/>
                    </a:cxn>
                    <a:cxn ang="0">
                      <a:pos x="17" y="2"/>
                    </a:cxn>
                    <a:cxn ang="0">
                      <a:pos x="13" y="6"/>
                    </a:cxn>
                    <a:cxn ang="0">
                      <a:pos x="9" y="8"/>
                    </a:cxn>
                    <a:cxn ang="0">
                      <a:pos x="5" y="11"/>
                    </a:cxn>
                    <a:cxn ang="0">
                      <a:pos x="4" y="17"/>
                    </a:cxn>
                    <a:cxn ang="0">
                      <a:pos x="2" y="21"/>
                    </a:cxn>
                    <a:cxn ang="0">
                      <a:pos x="0" y="27"/>
                    </a:cxn>
                    <a:cxn ang="0">
                      <a:pos x="2" y="32"/>
                    </a:cxn>
                    <a:cxn ang="0">
                      <a:pos x="4" y="38"/>
                    </a:cxn>
                    <a:cxn ang="0">
                      <a:pos x="5" y="42"/>
                    </a:cxn>
                    <a:cxn ang="0">
                      <a:pos x="9" y="45"/>
                    </a:cxn>
                    <a:cxn ang="0">
                      <a:pos x="13" y="49"/>
                    </a:cxn>
                    <a:cxn ang="0">
                      <a:pos x="17" y="51"/>
                    </a:cxn>
                    <a:cxn ang="0">
                      <a:pos x="23" y="53"/>
                    </a:cxn>
                    <a:cxn ang="0">
                      <a:pos x="26" y="53"/>
                    </a:cxn>
                    <a:cxn ang="0">
                      <a:pos x="32" y="53"/>
                    </a:cxn>
                    <a:cxn ang="0">
                      <a:pos x="38" y="51"/>
                    </a:cxn>
                    <a:cxn ang="0">
                      <a:pos x="42" y="49"/>
                    </a:cxn>
                    <a:cxn ang="0">
                      <a:pos x="45" y="45"/>
                    </a:cxn>
                    <a:cxn ang="0">
                      <a:pos x="49" y="42"/>
                    </a:cxn>
                    <a:cxn ang="0">
                      <a:pos x="51" y="38"/>
                    </a:cxn>
                    <a:cxn ang="0">
                      <a:pos x="53" y="32"/>
                    </a:cxn>
                    <a:cxn ang="0">
                      <a:pos x="53" y="27"/>
                    </a:cxn>
                    <a:cxn ang="0">
                      <a:pos x="49" y="27"/>
                    </a:cxn>
                    <a:cxn ang="0">
                      <a:pos x="47" y="36"/>
                    </a:cxn>
                    <a:cxn ang="0">
                      <a:pos x="43" y="44"/>
                    </a:cxn>
                    <a:cxn ang="0">
                      <a:pos x="36" y="47"/>
                    </a:cxn>
                    <a:cxn ang="0">
                      <a:pos x="26" y="49"/>
                    </a:cxn>
                    <a:cxn ang="0">
                      <a:pos x="19" y="47"/>
                    </a:cxn>
                    <a:cxn ang="0">
                      <a:pos x="11" y="44"/>
                    </a:cxn>
                    <a:cxn ang="0">
                      <a:pos x="5" y="36"/>
                    </a:cxn>
                    <a:cxn ang="0">
                      <a:pos x="4" y="27"/>
                    </a:cxn>
                    <a:cxn ang="0">
                      <a:pos x="5" y="19"/>
                    </a:cxn>
                    <a:cxn ang="0">
                      <a:pos x="11" y="11"/>
                    </a:cxn>
                    <a:cxn ang="0">
                      <a:pos x="19" y="6"/>
                    </a:cxn>
                    <a:cxn ang="0">
                      <a:pos x="26" y="4"/>
                    </a:cxn>
                    <a:cxn ang="0">
                      <a:pos x="36" y="6"/>
                    </a:cxn>
                    <a:cxn ang="0">
                      <a:pos x="43" y="11"/>
                    </a:cxn>
                    <a:cxn ang="0">
                      <a:pos x="47" y="19"/>
                    </a:cxn>
                    <a:cxn ang="0">
                      <a:pos x="49" y="27"/>
                    </a:cxn>
                  </a:cxnLst>
                  <a:rect l="0" t="0" r="r" b="b"/>
                  <a:pathLst>
                    <a:path w="53" h="53">
                      <a:moveTo>
                        <a:pt x="53" y="27"/>
                      </a:moveTo>
                      <a:lnTo>
                        <a:pt x="53" y="21"/>
                      </a:lnTo>
                      <a:lnTo>
                        <a:pt x="51" y="17"/>
                      </a:lnTo>
                      <a:lnTo>
                        <a:pt x="49" y="11"/>
                      </a:lnTo>
                      <a:lnTo>
                        <a:pt x="45" y="8"/>
                      </a:lnTo>
                      <a:lnTo>
                        <a:pt x="42" y="6"/>
                      </a:lnTo>
                      <a:lnTo>
                        <a:pt x="38" y="2"/>
                      </a:lnTo>
                      <a:lnTo>
                        <a:pt x="32" y="2"/>
                      </a:lnTo>
                      <a:lnTo>
                        <a:pt x="26" y="0"/>
                      </a:lnTo>
                      <a:lnTo>
                        <a:pt x="23" y="2"/>
                      </a:lnTo>
                      <a:lnTo>
                        <a:pt x="17" y="2"/>
                      </a:lnTo>
                      <a:lnTo>
                        <a:pt x="13" y="6"/>
                      </a:lnTo>
                      <a:lnTo>
                        <a:pt x="9" y="8"/>
                      </a:lnTo>
                      <a:lnTo>
                        <a:pt x="5" y="11"/>
                      </a:lnTo>
                      <a:lnTo>
                        <a:pt x="4" y="17"/>
                      </a:lnTo>
                      <a:lnTo>
                        <a:pt x="2" y="21"/>
                      </a:lnTo>
                      <a:lnTo>
                        <a:pt x="0" y="27"/>
                      </a:lnTo>
                      <a:lnTo>
                        <a:pt x="2" y="32"/>
                      </a:lnTo>
                      <a:lnTo>
                        <a:pt x="4" y="38"/>
                      </a:lnTo>
                      <a:lnTo>
                        <a:pt x="5" y="42"/>
                      </a:lnTo>
                      <a:lnTo>
                        <a:pt x="9" y="45"/>
                      </a:lnTo>
                      <a:lnTo>
                        <a:pt x="13" y="49"/>
                      </a:lnTo>
                      <a:lnTo>
                        <a:pt x="17" y="51"/>
                      </a:lnTo>
                      <a:lnTo>
                        <a:pt x="23" y="53"/>
                      </a:lnTo>
                      <a:lnTo>
                        <a:pt x="26" y="53"/>
                      </a:lnTo>
                      <a:lnTo>
                        <a:pt x="32" y="53"/>
                      </a:lnTo>
                      <a:lnTo>
                        <a:pt x="38" y="51"/>
                      </a:lnTo>
                      <a:lnTo>
                        <a:pt x="42" y="49"/>
                      </a:lnTo>
                      <a:lnTo>
                        <a:pt x="45" y="45"/>
                      </a:lnTo>
                      <a:lnTo>
                        <a:pt x="49" y="42"/>
                      </a:lnTo>
                      <a:lnTo>
                        <a:pt x="51" y="38"/>
                      </a:lnTo>
                      <a:lnTo>
                        <a:pt x="53" y="32"/>
                      </a:lnTo>
                      <a:lnTo>
                        <a:pt x="53" y="27"/>
                      </a:lnTo>
                      <a:close/>
                      <a:moveTo>
                        <a:pt x="49" y="27"/>
                      </a:moveTo>
                      <a:lnTo>
                        <a:pt x="47" y="36"/>
                      </a:lnTo>
                      <a:lnTo>
                        <a:pt x="43" y="44"/>
                      </a:lnTo>
                      <a:lnTo>
                        <a:pt x="36" y="47"/>
                      </a:lnTo>
                      <a:lnTo>
                        <a:pt x="26" y="49"/>
                      </a:lnTo>
                      <a:lnTo>
                        <a:pt x="19" y="47"/>
                      </a:lnTo>
                      <a:lnTo>
                        <a:pt x="11" y="44"/>
                      </a:lnTo>
                      <a:lnTo>
                        <a:pt x="5" y="36"/>
                      </a:lnTo>
                      <a:lnTo>
                        <a:pt x="4" y="27"/>
                      </a:lnTo>
                      <a:lnTo>
                        <a:pt x="5" y="19"/>
                      </a:lnTo>
                      <a:lnTo>
                        <a:pt x="11" y="11"/>
                      </a:lnTo>
                      <a:lnTo>
                        <a:pt x="19" y="6"/>
                      </a:lnTo>
                      <a:lnTo>
                        <a:pt x="26" y="4"/>
                      </a:lnTo>
                      <a:lnTo>
                        <a:pt x="36" y="6"/>
                      </a:lnTo>
                      <a:lnTo>
                        <a:pt x="43" y="11"/>
                      </a:lnTo>
                      <a:lnTo>
                        <a:pt x="47" y="19"/>
                      </a:lnTo>
                      <a:lnTo>
                        <a:pt x="49" y="27"/>
                      </a:lnTo>
                      <a:close/>
                    </a:path>
                  </a:pathLst>
                </a:custGeom>
                <a:solidFill>
                  <a:srgbClr val="FADCC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980" name="Freeform 844"/>
                <p:cNvSpPr>
                  <a:spLocks noEditPoints="1"/>
                </p:cNvSpPr>
                <p:nvPr/>
              </p:nvSpPr>
              <p:spPr bwMode="auto">
                <a:xfrm>
                  <a:off x="1290" y="1880"/>
                  <a:ext cx="49" cy="49"/>
                </a:xfrm>
                <a:custGeom>
                  <a:avLst/>
                  <a:gdLst/>
                  <a:ahLst/>
                  <a:cxnLst>
                    <a:cxn ang="0">
                      <a:pos x="49" y="25"/>
                    </a:cxn>
                    <a:cxn ang="0">
                      <a:pos x="47" y="15"/>
                    </a:cxn>
                    <a:cxn ang="0">
                      <a:pos x="43" y="7"/>
                    </a:cxn>
                    <a:cxn ang="0">
                      <a:pos x="34" y="2"/>
                    </a:cxn>
                    <a:cxn ang="0">
                      <a:pos x="24" y="0"/>
                    </a:cxn>
                    <a:cxn ang="0">
                      <a:pos x="15" y="2"/>
                    </a:cxn>
                    <a:cxn ang="0">
                      <a:pos x="7" y="7"/>
                    </a:cxn>
                    <a:cxn ang="0">
                      <a:pos x="2" y="15"/>
                    </a:cxn>
                    <a:cxn ang="0">
                      <a:pos x="0" y="25"/>
                    </a:cxn>
                    <a:cxn ang="0">
                      <a:pos x="2" y="34"/>
                    </a:cxn>
                    <a:cxn ang="0">
                      <a:pos x="7" y="42"/>
                    </a:cxn>
                    <a:cxn ang="0">
                      <a:pos x="15" y="47"/>
                    </a:cxn>
                    <a:cxn ang="0">
                      <a:pos x="24" y="49"/>
                    </a:cxn>
                    <a:cxn ang="0">
                      <a:pos x="34" y="47"/>
                    </a:cxn>
                    <a:cxn ang="0">
                      <a:pos x="43" y="42"/>
                    </a:cxn>
                    <a:cxn ang="0">
                      <a:pos x="47" y="34"/>
                    </a:cxn>
                    <a:cxn ang="0">
                      <a:pos x="49" y="25"/>
                    </a:cxn>
                    <a:cxn ang="0">
                      <a:pos x="45" y="25"/>
                    </a:cxn>
                    <a:cxn ang="0">
                      <a:pos x="43" y="32"/>
                    </a:cxn>
                    <a:cxn ang="0">
                      <a:pos x="40" y="40"/>
                    </a:cxn>
                    <a:cxn ang="0">
                      <a:pos x="34" y="43"/>
                    </a:cxn>
                    <a:cxn ang="0">
                      <a:pos x="24" y="45"/>
                    </a:cxn>
                    <a:cxn ang="0">
                      <a:pos x="17" y="43"/>
                    </a:cxn>
                    <a:cxn ang="0">
                      <a:pos x="11" y="40"/>
                    </a:cxn>
                    <a:cxn ang="0">
                      <a:pos x="5" y="32"/>
                    </a:cxn>
                    <a:cxn ang="0">
                      <a:pos x="3" y="25"/>
                    </a:cxn>
                    <a:cxn ang="0">
                      <a:pos x="5" y="17"/>
                    </a:cxn>
                    <a:cxn ang="0">
                      <a:pos x="11" y="9"/>
                    </a:cxn>
                    <a:cxn ang="0">
                      <a:pos x="17" y="6"/>
                    </a:cxn>
                    <a:cxn ang="0">
                      <a:pos x="24" y="4"/>
                    </a:cxn>
                    <a:cxn ang="0">
                      <a:pos x="34" y="6"/>
                    </a:cxn>
                    <a:cxn ang="0">
                      <a:pos x="40" y="9"/>
                    </a:cxn>
                    <a:cxn ang="0">
                      <a:pos x="43" y="17"/>
                    </a:cxn>
                    <a:cxn ang="0">
                      <a:pos x="45" y="25"/>
                    </a:cxn>
                  </a:cxnLst>
                  <a:rect l="0" t="0" r="r" b="b"/>
                  <a:pathLst>
                    <a:path w="49" h="49">
                      <a:moveTo>
                        <a:pt x="49" y="25"/>
                      </a:moveTo>
                      <a:lnTo>
                        <a:pt x="47" y="15"/>
                      </a:lnTo>
                      <a:lnTo>
                        <a:pt x="43" y="7"/>
                      </a:lnTo>
                      <a:lnTo>
                        <a:pt x="34" y="2"/>
                      </a:lnTo>
                      <a:lnTo>
                        <a:pt x="24" y="0"/>
                      </a:lnTo>
                      <a:lnTo>
                        <a:pt x="15" y="2"/>
                      </a:lnTo>
                      <a:lnTo>
                        <a:pt x="7" y="7"/>
                      </a:lnTo>
                      <a:lnTo>
                        <a:pt x="2" y="15"/>
                      </a:lnTo>
                      <a:lnTo>
                        <a:pt x="0" y="25"/>
                      </a:lnTo>
                      <a:lnTo>
                        <a:pt x="2" y="34"/>
                      </a:lnTo>
                      <a:lnTo>
                        <a:pt x="7" y="42"/>
                      </a:lnTo>
                      <a:lnTo>
                        <a:pt x="15" y="47"/>
                      </a:lnTo>
                      <a:lnTo>
                        <a:pt x="24" y="49"/>
                      </a:lnTo>
                      <a:lnTo>
                        <a:pt x="34" y="47"/>
                      </a:lnTo>
                      <a:lnTo>
                        <a:pt x="43" y="42"/>
                      </a:lnTo>
                      <a:lnTo>
                        <a:pt x="47" y="34"/>
                      </a:lnTo>
                      <a:lnTo>
                        <a:pt x="49" y="25"/>
                      </a:lnTo>
                      <a:close/>
                      <a:moveTo>
                        <a:pt x="45" y="25"/>
                      </a:moveTo>
                      <a:lnTo>
                        <a:pt x="43" y="32"/>
                      </a:lnTo>
                      <a:lnTo>
                        <a:pt x="40" y="40"/>
                      </a:lnTo>
                      <a:lnTo>
                        <a:pt x="34" y="43"/>
                      </a:lnTo>
                      <a:lnTo>
                        <a:pt x="24" y="45"/>
                      </a:lnTo>
                      <a:lnTo>
                        <a:pt x="17" y="43"/>
                      </a:lnTo>
                      <a:lnTo>
                        <a:pt x="11" y="40"/>
                      </a:lnTo>
                      <a:lnTo>
                        <a:pt x="5" y="32"/>
                      </a:lnTo>
                      <a:lnTo>
                        <a:pt x="3" y="25"/>
                      </a:lnTo>
                      <a:lnTo>
                        <a:pt x="5" y="17"/>
                      </a:lnTo>
                      <a:lnTo>
                        <a:pt x="11" y="9"/>
                      </a:lnTo>
                      <a:lnTo>
                        <a:pt x="17" y="6"/>
                      </a:lnTo>
                      <a:lnTo>
                        <a:pt x="24" y="4"/>
                      </a:lnTo>
                      <a:lnTo>
                        <a:pt x="34" y="6"/>
                      </a:lnTo>
                      <a:lnTo>
                        <a:pt x="40" y="9"/>
                      </a:lnTo>
                      <a:lnTo>
                        <a:pt x="43" y="17"/>
                      </a:lnTo>
                      <a:lnTo>
                        <a:pt x="45" y="25"/>
                      </a:lnTo>
                      <a:close/>
                    </a:path>
                  </a:pathLst>
                </a:custGeom>
                <a:solidFill>
                  <a:srgbClr val="FBDEC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981" name="Freeform 845"/>
                <p:cNvSpPr>
                  <a:spLocks noEditPoints="1"/>
                </p:cNvSpPr>
                <p:nvPr/>
              </p:nvSpPr>
              <p:spPr bwMode="auto">
                <a:xfrm>
                  <a:off x="1292" y="1882"/>
                  <a:ext cx="45" cy="45"/>
                </a:xfrm>
                <a:custGeom>
                  <a:avLst/>
                  <a:gdLst/>
                  <a:ahLst/>
                  <a:cxnLst>
                    <a:cxn ang="0">
                      <a:pos x="45" y="23"/>
                    </a:cxn>
                    <a:cxn ang="0">
                      <a:pos x="43" y="15"/>
                    </a:cxn>
                    <a:cxn ang="0">
                      <a:pos x="39" y="7"/>
                    </a:cxn>
                    <a:cxn ang="0">
                      <a:pos x="32" y="2"/>
                    </a:cxn>
                    <a:cxn ang="0">
                      <a:pos x="22" y="0"/>
                    </a:cxn>
                    <a:cxn ang="0">
                      <a:pos x="15" y="2"/>
                    </a:cxn>
                    <a:cxn ang="0">
                      <a:pos x="7" y="7"/>
                    </a:cxn>
                    <a:cxn ang="0">
                      <a:pos x="1" y="15"/>
                    </a:cxn>
                    <a:cxn ang="0">
                      <a:pos x="0" y="23"/>
                    </a:cxn>
                    <a:cxn ang="0">
                      <a:pos x="1" y="32"/>
                    </a:cxn>
                    <a:cxn ang="0">
                      <a:pos x="7" y="40"/>
                    </a:cxn>
                    <a:cxn ang="0">
                      <a:pos x="15" y="43"/>
                    </a:cxn>
                    <a:cxn ang="0">
                      <a:pos x="22" y="45"/>
                    </a:cxn>
                    <a:cxn ang="0">
                      <a:pos x="32" y="43"/>
                    </a:cxn>
                    <a:cxn ang="0">
                      <a:pos x="39" y="40"/>
                    </a:cxn>
                    <a:cxn ang="0">
                      <a:pos x="43" y="32"/>
                    </a:cxn>
                    <a:cxn ang="0">
                      <a:pos x="45" y="23"/>
                    </a:cxn>
                    <a:cxn ang="0">
                      <a:pos x="41" y="23"/>
                    </a:cxn>
                    <a:cxn ang="0">
                      <a:pos x="41" y="30"/>
                    </a:cxn>
                    <a:cxn ang="0">
                      <a:pos x="36" y="36"/>
                    </a:cxn>
                    <a:cxn ang="0">
                      <a:pos x="30" y="40"/>
                    </a:cxn>
                    <a:cxn ang="0">
                      <a:pos x="22" y="41"/>
                    </a:cxn>
                    <a:cxn ang="0">
                      <a:pos x="15" y="40"/>
                    </a:cxn>
                    <a:cxn ang="0">
                      <a:pos x="9" y="36"/>
                    </a:cxn>
                    <a:cxn ang="0">
                      <a:pos x="5" y="30"/>
                    </a:cxn>
                    <a:cxn ang="0">
                      <a:pos x="3" y="23"/>
                    </a:cxn>
                    <a:cxn ang="0">
                      <a:pos x="5" y="15"/>
                    </a:cxn>
                    <a:cxn ang="0">
                      <a:pos x="9" y="9"/>
                    </a:cxn>
                    <a:cxn ang="0">
                      <a:pos x="15" y="5"/>
                    </a:cxn>
                    <a:cxn ang="0">
                      <a:pos x="22" y="4"/>
                    </a:cxn>
                    <a:cxn ang="0">
                      <a:pos x="30" y="5"/>
                    </a:cxn>
                    <a:cxn ang="0">
                      <a:pos x="36" y="9"/>
                    </a:cxn>
                    <a:cxn ang="0">
                      <a:pos x="41" y="15"/>
                    </a:cxn>
                    <a:cxn ang="0">
                      <a:pos x="41" y="23"/>
                    </a:cxn>
                  </a:cxnLst>
                  <a:rect l="0" t="0" r="r" b="b"/>
                  <a:pathLst>
                    <a:path w="45" h="45">
                      <a:moveTo>
                        <a:pt x="45" y="23"/>
                      </a:moveTo>
                      <a:lnTo>
                        <a:pt x="43" y="15"/>
                      </a:lnTo>
                      <a:lnTo>
                        <a:pt x="39" y="7"/>
                      </a:lnTo>
                      <a:lnTo>
                        <a:pt x="32" y="2"/>
                      </a:lnTo>
                      <a:lnTo>
                        <a:pt x="22" y="0"/>
                      </a:lnTo>
                      <a:lnTo>
                        <a:pt x="15" y="2"/>
                      </a:lnTo>
                      <a:lnTo>
                        <a:pt x="7" y="7"/>
                      </a:lnTo>
                      <a:lnTo>
                        <a:pt x="1" y="15"/>
                      </a:lnTo>
                      <a:lnTo>
                        <a:pt x="0" y="23"/>
                      </a:lnTo>
                      <a:lnTo>
                        <a:pt x="1" y="32"/>
                      </a:lnTo>
                      <a:lnTo>
                        <a:pt x="7" y="40"/>
                      </a:lnTo>
                      <a:lnTo>
                        <a:pt x="15" y="43"/>
                      </a:lnTo>
                      <a:lnTo>
                        <a:pt x="22" y="45"/>
                      </a:lnTo>
                      <a:lnTo>
                        <a:pt x="32" y="43"/>
                      </a:lnTo>
                      <a:lnTo>
                        <a:pt x="39" y="40"/>
                      </a:lnTo>
                      <a:lnTo>
                        <a:pt x="43" y="32"/>
                      </a:lnTo>
                      <a:lnTo>
                        <a:pt x="45" y="23"/>
                      </a:lnTo>
                      <a:close/>
                      <a:moveTo>
                        <a:pt x="41" y="23"/>
                      </a:moveTo>
                      <a:lnTo>
                        <a:pt x="41" y="30"/>
                      </a:lnTo>
                      <a:lnTo>
                        <a:pt x="36" y="36"/>
                      </a:lnTo>
                      <a:lnTo>
                        <a:pt x="30" y="40"/>
                      </a:lnTo>
                      <a:lnTo>
                        <a:pt x="22" y="41"/>
                      </a:lnTo>
                      <a:lnTo>
                        <a:pt x="15" y="40"/>
                      </a:lnTo>
                      <a:lnTo>
                        <a:pt x="9" y="36"/>
                      </a:lnTo>
                      <a:lnTo>
                        <a:pt x="5" y="30"/>
                      </a:lnTo>
                      <a:lnTo>
                        <a:pt x="3" y="23"/>
                      </a:lnTo>
                      <a:lnTo>
                        <a:pt x="5" y="15"/>
                      </a:lnTo>
                      <a:lnTo>
                        <a:pt x="9" y="9"/>
                      </a:lnTo>
                      <a:lnTo>
                        <a:pt x="15" y="5"/>
                      </a:lnTo>
                      <a:lnTo>
                        <a:pt x="22" y="4"/>
                      </a:lnTo>
                      <a:lnTo>
                        <a:pt x="30" y="5"/>
                      </a:lnTo>
                      <a:lnTo>
                        <a:pt x="36" y="9"/>
                      </a:lnTo>
                      <a:lnTo>
                        <a:pt x="41" y="15"/>
                      </a:lnTo>
                      <a:lnTo>
                        <a:pt x="41" y="23"/>
                      </a:lnTo>
                      <a:close/>
                    </a:path>
                  </a:pathLst>
                </a:custGeom>
                <a:solidFill>
                  <a:srgbClr val="FBE1C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982" name="Freeform 846"/>
                <p:cNvSpPr>
                  <a:spLocks noEditPoints="1"/>
                </p:cNvSpPr>
                <p:nvPr/>
              </p:nvSpPr>
              <p:spPr bwMode="auto">
                <a:xfrm>
                  <a:off x="1293" y="1884"/>
                  <a:ext cx="42" cy="41"/>
                </a:xfrm>
                <a:custGeom>
                  <a:avLst/>
                  <a:gdLst/>
                  <a:ahLst/>
                  <a:cxnLst>
                    <a:cxn ang="0">
                      <a:pos x="42" y="21"/>
                    </a:cxn>
                    <a:cxn ang="0">
                      <a:pos x="40" y="13"/>
                    </a:cxn>
                    <a:cxn ang="0">
                      <a:pos x="37" y="5"/>
                    </a:cxn>
                    <a:cxn ang="0">
                      <a:pos x="31" y="2"/>
                    </a:cxn>
                    <a:cxn ang="0">
                      <a:pos x="21" y="0"/>
                    </a:cxn>
                    <a:cxn ang="0">
                      <a:pos x="14" y="2"/>
                    </a:cxn>
                    <a:cxn ang="0">
                      <a:pos x="8" y="5"/>
                    </a:cxn>
                    <a:cxn ang="0">
                      <a:pos x="2" y="13"/>
                    </a:cxn>
                    <a:cxn ang="0">
                      <a:pos x="0" y="21"/>
                    </a:cxn>
                    <a:cxn ang="0">
                      <a:pos x="2" y="28"/>
                    </a:cxn>
                    <a:cxn ang="0">
                      <a:pos x="8" y="36"/>
                    </a:cxn>
                    <a:cxn ang="0">
                      <a:pos x="14" y="39"/>
                    </a:cxn>
                    <a:cxn ang="0">
                      <a:pos x="21" y="41"/>
                    </a:cxn>
                    <a:cxn ang="0">
                      <a:pos x="31" y="39"/>
                    </a:cxn>
                    <a:cxn ang="0">
                      <a:pos x="37" y="36"/>
                    </a:cxn>
                    <a:cxn ang="0">
                      <a:pos x="40" y="28"/>
                    </a:cxn>
                    <a:cxn ang="0">
                      <a:pos x="42" y="21"/>
                    </a:cxn>
                    <a:cxn ang="0">
                      <a:pos x="38" y="21"/>
                    </a:cxn>
                    <a:cxn ang="0">
                      <a:pos x="38" y="28"/>
                    </a:cxn>
                    <a:cxn ang="0">
                      <a:pos x="35" y="34"/>
                    </a:cxn>
                    <a:cxn ang="0">
                      <a:pos x="29" y="36"/>
                    </a:cxn>
                    <a:cxn ang="0">
                      <a:pos x="21" y="38"/>
                    </a:cxn>
                    <a:cxn ang="0">
                      <a:pos x="16" y="36"/>
                    </a:cxn>
                    <a:cxn ang="0">
                      <a:pos x="10" y="34"/>
                    </a:cxn>
                    <a:cxn ang="0">
                      <a:pos x="6" y="28"/>
                    </a:cxn>
                    <a:cxn ang="0">
                      <a:pos x="4" y="21"/>
                    </a:cxn>
                    <a:cxn ang="0">
                      <a:pos x="6" y="15"/>
                    </a:cxn>
                    <a:cxn ang="0">
                      <a:pos x="10" y="9"/>
                    </a:cxn>
                    <a:cxn ang="0">
                      <a:pos x="16" y="5"/>
                    </a:cxn>
                    <a:cxn ang="0">
                      <a:pos x="21" y="3"/>
                    </a:cxn>
                    <a:cxn ang="0">
                      <a:pos x="29" y="5"/>
                    </a:cxn>
                    <a:cxn ang="0">
                      <a:pos x="35" y="9"/>
                    </a:cxn>
                    <a:cxn ang="0">
                      <a:pos x="38" y="15"/>
                    </a:cxn>
                    <a:cxn ang="0">
                      <a:pos x="38" y="21"/>
                    </a:cxn>
                  </a:cxnLst>
                  <a:rect l="0" t="0" r="r" b="b"/>
                  <a:pathLst>
                    <a:path w="42" h="41">
                      <a:moveTo>
                        <a:pt x="42" y="21"/>
                      </a:moveTo>
                      <a:lnTo>
                        <a:pt x="40" y="13"/>
                      </a:lnTo>
                      <a:lnTo>
                        <a:pt x="37" y="5"/>
                      </a:lnTo>
                      <a:lnTo>
                        <a:pt x="31" y="2"/>
                      </a:lnTo>
                      <a:lnTo>
                        <a:pt x="21" y="0"/>
                      </a:lnTo>
                      <a:lnTo>
                        <a:pt x="14" y="2"/>
                      </a:lnTo>
                      <a:lnTo>
                        <a:pt x="8" y="5"/>
                      </a:lnTo>
                      <a:lnTo>
                        <a:pt x="2" y="13"/>
                      </a:lnTo>
                      <a:lnTo>
                        <a:pt x="0" y="21"/>
                      </a:lnTo>
                      <a:lnTo>
                        <a:pt x="2" y="28"/>
                      </a:lnTo>
                      <a:lnTo>
                        <a:pt x="8" y="36"/>
                      </a:lnTo>
                      <a:lnTo>
                        <a:pt x="14" y="39"/>
                      </a:lnTo>
                      <a:lnTo>
                        <a:pt x="21" y="41"/>
                      </a:lnTo>
                      <a:lnTo>
                        <a:pt x="31" y="39"/>
                      </a:lnTo>
                      <a:lnTo>
                        <a:pt x="37" y="36"/>
                      </a:lnTo>
                      <a:lnTo>
                        <a:pt x="40" y="28"/>
                      </a:lnTo>
                      <a:lnTo>
                        <a:pt x="42" y="21"/>
                      </a:lnTo>
                      <a:close/>
                      <a:moveTo>
                        <a:pt x="38" y="21"/>
                      </a:moveTo>
                      <a:lnTo>
                        <a:pt x="38" y="28"/>
                      </a:lnTo>
                      <a:lnTo>
                        <a:pt x="35" y="34"/>
                      </a:lnTo>
                      <a:lnTo>
                        <a:pt x="29" y="36"/>
                      </a:lnTo>
                      <a:lnTo>
                        <a:pt x="21" y="38"/>
                      </a:lnTo>
                      <a:lnTo>
                        <a:pt x="16" y="36"/>
                      </a:lnTo>
                      <a:lnTo>
                        <a:pt x="10" y="34"/>
                      </a:lnTo>
                      <a:lnTo>
                        <a:pt x="6" y="28"/>
                      </a:lnTo>
                      <a:lnTo>
                        <a:pt x="4" y="21"/>
                      </a:lnTo>
                      <a:lnTo>
                        <a:pt x="6" y="15"/>
                      </a:lnTo>
                      <a:lnTo>
                        <a:pt x="10" y="9"/>
                      </a:lnTo>
                      <a:lnTo>
                        <a:pt x="16" y="5"/>
                      </a:lnTo>
                      <a:lnTo>
                        <a:pt x="21" y="3"/>
                      </a:lnTo>
                      <a:lnTo>
                        <a:pt x="29" y="5"/>
                      </a:lnTo>
                      <a:lnTo>
                        <a:pt x="35" y="9"/>
                      </a:lnTo>
                      <a:lnTo>
                        <a:pt x="38" y="15"/>
                      </a:lnTo>
                      <a:lnTo>
                        <a:pt x="38" y="21"/>
                      </a:lnTo>
                      <a:close/>
                    </a:path>
                  </a:pathLst>
                </a:custGeom>
                <a:solidFill>
                  <a:srgbClr val="FCE3D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983" name="Freeform 847"/>
                <p:cNvSpPr>
                  <a:spLocks noEditPoints="1"/>
                </p:cNvSpPr>
                <p:nvPr/>
              </p:nvSpPr>
              <p:spPr bwMode="auto">
                <a:xfrm>
                  <a:off x="1295" y="1886"/>
                  <a:ext cx="38" cy="37"/>
                </a:xfrm>
                <a:custGeom>
                  <a:avLst/>
                  <a:gdLst/>
                  <a:ahLst/>
                  <a:cxnLst>
                    <a:cxn ang="0">
                      <a:pos x="38" y="19"/>
                    </a:cxn>
                    <a:cxn ang="0">
                      <a:pos x="38" y="11"/>
                    </a:cxn>
                    <a:cxn ang="0">
                      <a:pos x="33" y="5"/>
                    </a:cxn>
                    <a:cxn ang="0">
                      <a:pos x="27" y="1"/>
                    </a:cxn>
                    <a:cxn ang="0">
                      <a:pos x="19" y="0"/>
                    </a:cxn>
                    <a:cxn ang="0">
                      <a:pos x="12" y="1"/>
                    </a:cxn>
                    <a:cxn ang="0">
                      <a:pos x="6" y="5"/>
                    </a:cxn>
                    <a:cxn ang="0">
                      <a:pos x="2" y="11"/>
                    </a:cxn>
                    <a:cxn ang="0">
                      <a:pos x="0" y="19"/>
                    </a:cxn>
                    <a:cxn ang="0">
                      <a:pos x="2" y="26"/>
                    </a:cxn>
                    <a:cxn ang="0">
                      <a:pos x="6" y="32"/>
                    </a:cxn>
                    <a:cxn ang="0">
                      <a:pos x="12" y="36"/>
                    </a:cxn>
                    <a:cxn ang="0">
                      <a:pos x="19" y="37"/>
                    </a:cxn>
                    <a:cxn ang="0">
                      <a:pos x="27" y="36"/>
                    </a:cxn>
                    <a:cxn ang="0">
                      <a:pos x="33" y="32"/>
                    </a:cxn>
                    <a:cxn ang="0">
                      <a:pos x="38" y="26"/>
                    </a:cxn>
                    <a:cxn ang="0">
                      <a:pos x="38" y="19"/>
                    </a:cxn>
                    <a:cxn ang="0">
                      <a:pos x="35" y="19"/>
                    </a:cxn>
                    <a:cxn ang="0">
                      <a:pos x="35" y="24"/>
                    </a:cxn>
                    <a:cxn ang="0">
                      <a:pos x="31" y="30"/>
                    </a:cxn>
                    <a:cxn ang="0">
                      <a:pos x="25" y="34"/>
                    </a:cxn>
                    <a:cxn ang="0">
                      <a:pos x="19" y="34"/>
                    </a:cxn>
                    <a:cxn ang="0">
                      <a:pos x="14" y="34"/>
                    </a:cxn>
                    <a:cxn ang="0">
                      <a:pos x="10" y="30"/>
                    </a:cxn>
                    <a:cxn ang="0">
                      <a:pos x="6" y="24"/>
                    </a:cxn>
                    <a:cxn ang="0">
                      <a:pos x="4" y="19"/>
                    </a:cxn>
                    <a:cxn ang="0">
                      <a:pos x="6" y="13"/>
                    </a:cxn>
                    <a:cxn ang="0">
                      <a:pos x="10" y="9"/>
                    </a:cxn>
                    <a:cxn ang="0">
                      <a:pos x="14" y="5"/>
                    </a:cxn>
                    <a:cxn ang="0">
                      <a:pos x="19" y="3"/>
                    </a:cxn>
                    <a:cxn ang="0">
                      <a:pos x="25" y="5"/>
                    </a:cxn>
                    <a:cxn ang="0">
                      <a:pos x="31" y="9"/>
                    </a:cxn>
                    <a:cxn ang="0">
                      <a:pos x="35" y="13"/>
                    </a:cxn>
                    <a:cxn ang="0">
                      <a:pos x="35" y="19"/>
                    </a:cxn>
                  </a:cxnLst>
                  <a:rect l="0" t="0" r="r" b="b"/>
                  <a:pathLst>
                    <a:path w="38" h="37">
                      <a:moveTo>
                        <a:pt x="38" y="19"/>
                      </a:moveTo>
                      <a:lnTo>
                        <a:pt x="38" y="11"/>
                      </a:lnTo>
                      <a:lnTo>
                        <a:pt x="33" y="5"/>
                      </a:lnTo>
                      <a:lnTo>
                        <a:pt x="27" y="1"/>
                      </a:lnTo>
                      <a:lnTo>
                        <a:pt x="19" y="0"/>
                      </a:lnTo>
                      <a:lnTo>
                        <a:pt x="12" y="1"/>
                      </a:lnTo>
                      <a:lnTo>
                        <a:pt x="6" y="5"/>
                      </a:lnTo>
                      <a:lnTo>
                        <a:pt x="2" y="11"/>
                      </a:lnTo>
                      <a:lnTo>
                        <a:pt x="0" y="19"/>
                      </a:lnTo>
                      <a:lnTo>
                        <a:pt x="2" y="26"/>
                      </a:lnTo>
                      <a:lnTo>
                        <a:pt x="6" y="32"/>
                      </a:lnTo>
                      <a:lnTo>
                        <a:pt x="12" y="36"/>
                      </a:lnTo>
                      <a:lnTo>
                        <a:pt x="19" y="37"/>
                      </a:lnTo>
                      <a:lnTo>
                        <a:pt x="27" y="36"/>
                      </a:lnTo>
                      <a:lnTo>
                        <a:pt x="33" y="32"/>
                      </a:lnTo>
                      <a:lnTo>
                        <a:pt x="38" y="26"/>
                      </a:lnTo>
                      <a:lnTo>
                        <a:pt x="38" y="19"/>
                      </a:lnTo>
                      <a:close/>
                      <a:moveTo>
                        <a:pt x="35" y="19"/>
                      </a:moveTo>
                      <a:lnTo>
                        <a:pt x="35" y="24"/>
                      </a:lnTo>
                      <a:lnTo>
                        <a:pt x="31" y="30"/>
                      </a:lnTo>
                      <a:lnTo>
                        <a:pt x="25" y="34"/>
                      </a:lnTo>
                      <a:lnTo>
                        <a:pt x="19" y="34"/>
                      </a:lnTo>
                      <a:lnTo>
                        <a:pt x="14" y="34"/>
                      </a:lnTo>
                      <a:lnTo>
                        <a:pt x="10" y="30"/>
                      </a:lnTo>
                      <a:lnTo>
                        <a:pt x="6" y="24"/>
                      </a:lnTo>
                      <a:lnTo>
                        <a:pt x="4" y="19"/>
                      </a:lnTo>
                      <a:lnTo>
                        <a:pt x="6" y="13"/>
                      </a:lnTo>
                      <a:lnTo>
                        <a:pt x="10" y="9"/>
                      </a:lnTo>
                      <a:lnTo>
                        <a:pt x="14" y="5"/>
                      </a:lnTo>
                      <a:lnTo>
                        <a:pt x="19" y="3"/>
                      </a:lnTo>
                      <a:lnTo>
                        <a:pt x="25" y="5"/>
                      </a:lnTo>
                      <a:lnTo>
                        <a:pt x="31" y="9"/>
                      </a:lnTo>
                      <a:lnTo>
                        <a:pt x="35" y="13"/>
                      </a:lnTo>
                      <a:lnTo>
                        <a:pt x="35" y="19"/>
                      </a:lnTo>
                      <a:close/>
                    </a:path>
                  </a:pathLst>
                </a:custGeom>
                <a:solidFill>
                  <a:srgbClr val="FDE7D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984" name="Freeform 848"/>
                <p:cNvSpPr>
                  <a:spLocks noEditPoints="1"/>
                </p:cNvSpPr>
                <p:nvPr/>
              </p:nvSpPr>
              <p:spPr bwMode="auto">
                <a:xfrm>
                  <a:off x="1297" y="1887"/>
                  <a:ext cx="34" cy="35"/>
                </a:xfrm>
                <a:custGeom>
                  <a:avLst/>
                  <a:gdLst/>
                  <a:ahLst/>
                  <a:cxnLst>
                    <a:cxn ang="0">
                      <a:pos x="34" y="18"/>
                    </a:cxn>
                    <a:cxn ang="0">
                      <a:pos x="34" y="12"/>
                    </a:cxn>
                    <a:cxn ang="0">
                      <a:pos x="31" y="6"/>
                    </a:cxn>
                    <a:cxn ang="0">
                      <a:pos x="25" y="2"/>
                    </a:cxn>
                    <a:cxn ang="0">
                      <a:pos x="17" y="0"/>
                    </a:cxn>
                    <a:cxn ang="0">
                      <a:pos x="12" y="2"/>
                    </a:cxn>
                    <a:cxn ang="0">
                      <a:pos x="6" y="6"/>
                    </a:cxn>
                    <a:cxn ang="0">
                      <a:pos x="2" y="12"/>
                    </a:cxn>
                    <a:cxn ang="0">
                      <a:pos x="0" y="18"/>
                    </a:cxn>
                    <a:cxn ang="0">
                      <a:pos x="2" y="25"/>
                    </a:cxn>
                    <a:cxn ang="0">
                      <a:pos x="6" y="31"/>
                    </a:cxn>
                    <a:cxn ang="0">
                      <a:pos x="12" y="33"/>
                    </a:cxn>
                    <a:cxn ang="0">
                      <a:pos x="17" y="35"/>
                    </a:cxn>
                    <a:cxn ang="0">
                      <a:pos x="25" y="33"/>
                    </a:cxn>
                    <a:cxn ang="0">
                      <a:pos x="31" y="31"/>
                    </a:cxn>
                    <a:cxn ang="0">
                      <a:pos x="34" y="25"/>
                    </a:cxn>
                    <a:cxn ang="0">
                      <a:pos x="34" y="18"/>
                    </a:cxn>
                    <a:cxn ang="0">
                      <a:pos x="31" y="18"/>
                    </a:cxn>
                    <a:cxn ang="0">
                      <a:pos x="31" y="23"/>
                    </a:cxn>
                    <a:cxn ang="0">
                      <a:pos x="27" y="27"/>
                    </a:cxn>
                    <a:cxn ang="0">
                      <a:pos x="23" y="31"/>
                    </a:cxn>
                    <a:cxn ang="0">
                      <a:pos x="17" y="31"/>
                    </a:cxn>
                    <a:cxn ang="0">
                      <a:pos x="14" y="31"/>
                    </a:cxn>
                    <a:cxn ang="0">
                      <a:pos x="8" y="27"/>
                    </a:cxn>
                    <a:cxn ang="0">
                      <a:pos x="6" y="23"/>
                    </a:cxn>
                    <a:cxn ang="0">
                      <a:pos x="4" y="18"/>
                    </a:cxn>
                    <a:cxn ang="0">
                      <a:pos x="6" y="12"/>
                    </a:cxn>
                    <a:cxn ang="0">
                      <a:pos x="8" y="8"/>
                    </a:cxn>
                    <a:cxn ang="0">
                      <a:pos x="14" y="6"/>
                    </a:cxn>
                    <a:cxn ang="0">
                      <a:pos x="17" y="4"/>
                    </a:cxn>
                    <a:cxn ang="0">
                      <a:pos x="23" y="6"/>
                    </a:cxn>
                    <a:cxn ang="0">
                      <a:pos x="27" y="8"/>
                    </a:cxn>
                    <a:cxn ang="0">
                      <a:pos x="31" y="12"/>
                    </a:cxn>
                    <a:cxn ang="0">
                      <a:pos x="31" y="18"/>
                    </a:cxn>
                  </a:cxnLst>
                  <a:rect l="0" t="0" r="r" b="b"/>
                  <a:pathLst>
                    <a:path w="34" h="35">
                      <a:moveTo>
                        <a:pt x="34" y="18"/>
                      </a:moveTo>
                      <a:lnTo>
                        <a:pt x="34" y="12"/>
                      </a:lnTo>
                      <a:lnTo>
                        <a:pt x="31" y="6"/>
                      </a:lnTo>
                      <a:lnTo>
                        <a:pt x="25" y="2"/>
                      </a:lnTo>
                      <a:lnTo>
                        <a:pt x="17" y="0"/>
                      </a:lnTo>
                      <a:lnTo>
                        <a:pt x="12" y="2"/>
                      </a:lnTo>
                      <a:lnTo>
                        <a:pt x="6" y="6"/>
                      </a:lnTo>
                      <a:lnTo>
                        <a:pt x="2" y="12"/>
                      </a:lnTo>
                      <a:lnTo>
                        <a:pt x="0" y="18"/>
                      </a:lnTo>
                      <a:lnTo>
                        <a:pt x="2" y="25"/>
                      </a:lnTo>
                      <a:lnTo>
                        <a:pt x="6" y="31"/>
                      </a:lnTo>
                      <a:lnTo>
                        <a:pt x="12" y="33"/>
                      </a:lnTo>
                      <a:lnTo>
                        <a:pt x="17" y="35"/>
                      </a:lnTo>
                      <a:lnTo>
                        <a:pt x="25" y="33"/>
                      </a:lnTo>
                      <a:lnTo>
                        <a:pt x="31" y="31"/>
                      </a:lnTo>
                      <a:lnTo>
                        <a:pt x="34" y="25"/>
                      </a:lnTo>
                      <a:lnTo>
                        <a:pt x="34" y="18"/>
                      </a:lnTo>
                      <a:close/>
                      <a:moveTo>
                        <a:pt x="31" y="18"/>
                      </a:moveTo>
                      <a:lnTo>
                        <a:pt x="31" y="23"/>
                      </a:lnTo>
                      <a:lnTo>
                        <a:pt x="27" y="27"/>
                      </a:lnTo>
                      <a:lnTo>
                        <a:pt x="23" y="31"/>
                      </a:lnTo>
                      <a:lnTo>
                        <a:pt x="17" y="31"/>
                      </a:lnTo>
                      <a:lnTo>
                        <a:pt x="14" y="31"/>
                      </a:lnTo>
                      <a:lnTo>
                        <a:pt x="8" y="27"/>
                      </a:lnTo>
                      <a:lnTo>
                        <a:pt x="6" y="23"/>
                      </a:lnTo>
                      <a:lnTo>
                        <a:pt x="4" y="18"/>
                      </a:lnTo>
                      <a:lnTo>
                        <a:pt x="6" y="12"/>
                      </a:lnTo>
                      <a:lnTo>
                        <a:pt x="8" y="8"/>
                      </a:lnTo>
                      <a:lnTo>
                        <a:pt x="14" y="6"/>
                      </a:lnTo>
                      <a:lnTo>
                        <a:pt x="17" y="4"/>
                      </a:lnTo>
                      <a:lnTo>
                        <a:pt x="23" y="6"/>
                      </a:lnTo>
                      <a:lnTo>
                        <a:pt x="27" y="8"/>
                      </a:lnTo>
                      <a:lnTo>
                        <a:pt x="31" y="12"/>
                      </a:lnTo>
                      <a:lnTo>
                        <a:pt x="31" y="18"/>
                      </a:lnTo>
                      <a:close/>
                    </a:path>
                  </a:pathLst>
                </a:custGeom>
                <a:solidFill>
                  <a:srgbClr val="FDE9D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985" name="Freeform 849"/>
                <p:cNvSpPr>
                  <a:spLocks noEditPoints="1"/>
                </p:cNvSpPr>
                <p:nvPr/>
              </p:nvSpPr>
              <p:spPr bwMode="auto">
                <a:xfrm>
                  <a:off x="1299" y="1889"/>
                  <a:ext cx="31" cy="31"/>
                </a:xfrm>
                <a:custGeom>
                  <a:avLst/>
                  <a:gdLst/>
                  <a:ahLst/>
                  <a:cxnLst>
                    <a:cxn ang="0">
                      <a:pos x="31" y="16"/>
                    </a:cxn>
                    <a:cxn ang="0">
                      <a:pos x="31" y="10"/>
                    </a:cxn>
                    <a:cxn ang="0">
                      <a:pos x="27" y="6"/>
                    </a:cxn>
                    <a:cxn ang="0">
                      <a:pos x="21" y="2"/>
                    </a:cxn>
                    <a:cxn ang="0">
                      <a:pos x="15" y="0"/>
                    </a:cxn>
                    <a:cxn ang="0">
                      <a:pos x="10" y="2"/>
                    </a:cxn>
                    <a:cxn ang="0">
                      <a:pos x="6" y="6"/>
                    </a:cxn>
                    <a:cxn ang="0">
                      <a:pos x="2" y="10"/>
                    </a:cxn>
                    <a:cxn ang="0">
                      <a:pos x="0" y="16"/>
                    </a:cxn>
                    <a:cxn ang="0">
                      <a:pos x="2" y="21"/>
                    </a:cxn>
                    <a:cxn ang="0">
                      <a:pos x="6" y="27"/>
                    </a:cxn>
                    <a:cxn ang="0">
                      <a:pos x="10" y="31"/>
                    </a:cxn>
                    <a:cxn ang="0">
                      <a:pos x="15" y="31"/>
                    </a:cxn>
                    <a:cxn ang="0">
                      <a:pos x="21" y="31"/>
                    </a:cxn>
                    <a:cxn ang="0">
                      <a:pos x="27" y="27"/>
                    </a:cxn>
                    <a:cxn ang="0">
                      <a:pos x="31" y="21"/>
                    </a:cxn>
                    <a:cxn ang="0">
                      <a:pos x="31" y="16"/>
                    </a:cxn>
                    <a:cxn ang="0">
                      <a:pos x="27" y="16"/>
                    </a:cxn>
                    <a:cxn ang="0">
                      <a:pos x="27" y="21"/>
                    </a:cxn>
                    <a:cxn ang="0">
                      <a:pos x="25" y="23"/>
                    </a:cxn>
                    <a:cxn ang="0">
                      <a:pos x="21" y="27"/>
                    </a:cxn>
                    <a:cxn ang="0">
                      <a:pos x="15" y="27"/>
                    </a:cxn>
                    <a:cxn ang="0">
                      <a:pos x="12" y="27"/>
                    </a:cxn>
                    <a:cxn ang="0">
                      <a:pos x="8" y="23"/>
                    </a:cxn>
                    <a:cxn ang="0">
                      <a:pos x="6" y="21"/>
                    </a:cxn>
                    <a:cxn ang="0">
                      <a:pos x="4" y="16"/>
                    </a:cxn>
                    <a:cxn ang="0">
                      <a:pos x="6" y="12"/>
                    </a:cxn>
                    <a:cxn ang="0">
                      <a:pos x="8" y="8"/>
                    </a:cxn>
                    <a:cxn ang="0">
                      <a:pos x="12" y="6"/>
                    </a:cxn>
                    <a:cxn ang="0">
                      <a:pos x="15" y="4"/>
                    </a:cxn>
                    <a:cxn ang="0">
                      <a:pos x="21" y="6"/>
                    </a:cxn>
                    <a:cxn ang="0">
                      <a:pos x="25" y="8"/>
                    </a:cxn>
                    <a:cxn ang="0">
                      <a:pos x="27" y="12"/>
                    </a:cxn>
                    <a:cxn ang="0">
                      <a:pos x="27" y="16"/>
                    </a:cxn>
                  </a:cxnLst>
                  <a:rect l="0" t="0" r="r" b="b"/>
                  <a:pathLst>
                    <a:path w="31" h="31">
                      <a:moveTo>
                        <a:pt x="31" y="16"/>
                      </a:moveTo>
                      <a:lnTo>
                        <a:pt x="31" y="10"/>
                      </a:lnTo>
                      <a:lnTo>
                        <a:pt x="27" y="6"/>
                      </a:lnTo>
                      <a:lnTo>
                        <a:pt x="21" y="2"/>
                      </a:lnTo>
                      <a:lnTo>
                        <a:pt x="15" y="0"/>
                      </a:lnTo>
                      <a:lnTo>
                        <a:pt x="10" y="2"/>
                      </a:lnTo>
                      <a:lnTo>
                        <a:pt x="6" y="6"/>
                      </a:lnTo>
                      <a:lnTo>
                        <a:pt x="2" y="10"/>
                      </a:lnTo>
                      <a:lnTo>
                        <a:pt x="0" y="16"/>
                      </a:lnTo>
                      <a:lnTo>
                        <a:pt x="2" y="21"/>
                      </a:lnTo>
                      <a:lnTo>
                        <a:pt x="6" y="27"/>
                      </a:lnTo>
                      <a:lnTo>
                        <a:pt x="10" y="31"/>
                      </a:lnTo>
                      <a:lnTo>
                        <a:pt x="15" y="31"/>
                      </a:lnTo>
                      <a:lnTo>
                        <a:pt x="21" y="31"/>
                      </a:lnTo>
                      <a:lnTo>
                        <a:pt x="27" y="27"/>
                      </a:lnTo>
                      <a:lnTo>
                        <a:pt x="31" y="21"/>
                      </a:lnTo>
                      <a:lnTo>
                        <a:pt x="31" y="16"/>
                      </a:lnTo>
                      <a:close/>
                      <a:moveTo>
                        <a:pt x="27" y="16"/>
                      </a:moveTo>
                      <a:lnTo>
                        <a:pt x="27" y="21"/>
                      </a:lnTo>
                      <a:lnTo>
                        <a:pt x="25" y="23"/>
                      </a:lnTo>
                      <a:lnTo>
                        <a:pt x="21" y="27"/>
                      </a:lnTo>
                      <a:lnTo>
                        <a:pt x="15" y="27"/>
                      </a:lnTo>
                      <a:lnTo>
                        <a:pt x="12" y="27"/>
                      </a:lnTo>
                      <a:lnTo>
                        <a:pt x="8" y="23"/>
                      </a:lnTo>
                      <a:lnTo>
                        <a:pt x="6" y="21"/>
                      </a:lnTo>
                      <a:lnTo>
                        <a:pt x="4" y="16"/>
                      </a:lnTo>
                      <a:lnTo>
                        <a:pt x="6" y="12"/>
                      </a:lnTo>
                      <a:lnTo>
                        <a:pt x="8" y="8"/>
                      </a:lnTo>
                      <a:lnTo>
                        <a:pt x="12" y="6"/>
                      </a:lnTo>
                      <a:lnTo>
                        <a:pt x="15" y="4"/>
                      </a:lnTo>
                      <a:lnTo>
                        <a:pt x="21" y="6"/>
                      </a:lnTo>
                      <a:lnTo>
                        <a:pt x="25" y="8"/>
                      </a:lnTo>
                      <a:lnTo>
                        <a:pt x="27" y="12"/>
                      </a:lnTo>
                      <a:lnTo>
                        <a:pt x="27" y="16"/>
                      </a:lnTo>
                      <a:close/>
                    </a:path>
                  </a:pathLst>
                </a:custGeom>
                <a:solidFill>
                  <a:srgbClr val="FDEBD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986" name="Freeform 850"/>
                <p:cNvSpPr>
                  <a:spLocks noEditPoints="1"/>
                </p:cNvSpPr>
                <p:nvPr/>
              </p:nvSpPr>
              <p:spPr bwMode="auto">
                <a:xfrm>
                  <a:off x="1301" y="1891"/>
                  <a:ext cx="27" cy="27"/>
                </a:xfrm>
                <a:custGeom>
                  <a:avLst/>
                  <a:gdLst/>
                  <a:ahLst/>
                  <a:cxnLst>
                    <a:cxn ang="0">
                      <a:pos x="27" y="14"/>
                    </a:cxn>
                    <a:cxn ang="0">
                      <a:pos x="27" y="8"/>
                    </a:cxn>
                    <a:cxn ang="0">
                      <a:pos x="23" y="4"/>
                    </a:cxn>
                    <a:cxn ang="0">
                      <a:pos x="19" y="2"/>
                    </a:cxn>
                    <a:cxn ang="0">
                      <a:pos x="13" y="0"/>
                    </a:cxn>
                    <a:cxn ang="0">
                      <a:pos x="10" y="2"/>
                    </a:cxn>
                    <a:cxn ang="0">
                      <a:pos x="4" y="4"/>
                    </a:cxn>
                    <a:cxn ang="0">
                      <a:pos x="2" y="8"/>
                    </a:cxn>
                    <a:cxn ang="0">
                      <a:pos x="0" y="14"/>
                    </a:cxn>
                    <a:cxn ang="0">
                      <a:pos x="2" y="19"/>
                    </a:cxn>
                    <a:cxn ang="0">
                      <a:pos x="4" y="23"/>
                    </a:cxn>
                    <a:cxn ang="0">
                      <a:pos x="10" y="27"/>
                    </a:cxn>
                    <a:cxn ang="0">
                      <a:pos x="13" y="27"/>
                    </a:cxn>
                    <a:cxn ang="0">
                      <a:pos x="19" y="27"/>
                    </a:cxn>
                    <a:cxn ang="0">
                      <a:pos x="23" y="23"/>
                    </a:cxn>
                    <a:cxn ang="0">
                      <a:pos x="27" y="19"/>
                    </a:cxn>
                    <a:cxn ang="0">
                      <a:pos x="27" y="14"/>
                    </a:cxn>
                    <a:cxn ang="0">
                      <a:pos x="23" y="14"/>
                    </a:cxn>
                    <a:cxn ang="0">
                      <a:pos x="23" y="17"/>
                    </a:cxn>
                    <a:cxn ang="0">
                      <a:pos x="21" y="21"/>
                    </a:cxn>
                    <a:cxn ang="0">
                      <a:pos x="17" y="23"/>
                    </a:cxn>
                    <a:cxn ang="0">
                      <a:pos x="13" y="23"/>
                    </a:cxn>
                    <a:cxn ang="0">
                      <a:pos x="10" y="23"/>
                    </a:cxn>
                    <a:cxn ang="0">
                      <a:pos x="8" y="21"/>
                    </a:cxn>
                    <a:cxn ang="0">
                      <a:pos x="6" y="17"/>
                    </a:cxn>
                    <a:cxn ang="0">
                      <a:pos x="4" y="14"/>
                    </a:cxn>
                    <a:cxn ang="0">
                      <a:pos x="6" y="10"/>
                    </a:cxn>
                    <a:cxn ang="0">
                      <a:pos x="8" y="8"/>
                    </a:cxn>
                    <a:cxn ang="0">
                      <a:pos x="10" y="6"/>
                    </a:cxn>
                    <a:cxn ang="0">
                      <a:pos x="13" y="4"/>
                    </a:cxn>
                    <a:cxn ang="0">
                      <a:pos x="17" y="6"/>
                    </a:cxn>
                    <a:cxn ang="0">
                      <a:pos x="21" y="8"/>
                    </a:cxn>
                    <a:cxn ang="0">
                      <a:pos x="23" y="10"/>
                    </a:cxn>
                    <a:cxn ang="0">
                      <a:pos x="23" y="14"/>
                    </a:cxn>
                  </a:cxnLst>
                  <a:rect l="0" t="0" r="r" b="b"/>
                  <a:pathLst>
                    <a:path w="27" h="27">
                      <a:moveTo>
                        <a:pt x="27" y="14"/>
                      </a:moveTo>
                      <a:lnTo>
                        <a:pt x="27" y="8"/>
                      </a:lnTo>
                      <a:lnTo>
                        <a:pt x="23" y="4"/>
                      </a:lnTo>
                      <a:lnTo>
                        <a:pt x="19" y="2"/>
                      </a:lnTo>
                      <a:lnTo>
                        <a:pt x="13" y="0"/>
                      </a:lnTo>
                      <a:lnTo>
                        <a:pt x="10" y="2"/>
                      </a:lnTo>
                      <a:lnTo>
                        <a:pt x="4" y="4"/>
                      </a:lnTo>
                      <a:lnTo>
                        <a:pt x="2" y="8"/>
                      </a:lnTo>
                      <a:lnTo>
                        <a:pt x="0" y="14"/>
                      </a:lnTo>
                      <a:lnTo>
                        <a:pt x="2" y="19"/>
                      </a:lnTo>
                      <a:lnTo>
                        <a:pt x="4" y="23"/>
                      </a:lnTo>
                      <a:lnTo>
                        <a:pt x="10" y="27"/>
                      </a:lnTo>
                      <a:lnTo>
                        <a:pt x="13" y="27"/>
                      </a:lnTo>
                      <a:lnTo>
                        <a:pt x="19" y="27"/>
                      </a:lnTo>
                      <a:lnTo>
                        <a:pt x="23" y="23"/>
                      </a:lnTo>
                      <a:lnTo>
                        <a:pt x="27" y="19"/>
                      </a:lnTo>
                      <a:lnTo>
                        <a:pt x="27" y="14"/>
                      </a:lnTo>
                      <a:close/>
                      <a:moveTo>
                        <a:pt x="23" y="14"/>
                      </a:moveTo>
                      <a:lnTo>
                        <a:pt x="23" y="17"/>
                      </a:lnTo>
                      <a:lnTo>
                        <a:pt x="21" y="21"/>
                      </a:lnTo>
                      <a:lnTo>
                        <a:pt x="17" y="23"/>
                      </a:lnTo>
                      <a:lnTo>
                        <a:pt x="13" y="23"/>
                      </a:lnTo>
                      <a:lnTo>
                        <a:pt x="10" y="23"/>
                      </a:lnTo>
                      <a:lnTo>
                        <a:pt x="8" y="21"/>
                      </a:lnTo>
                      <a:lnTo>
                        <a:pt x="6" y="17"/>
                      </a:lnTo>
                      <a:lnTo>
                        <a:pt x="4" y="14"/>
                      </a:lnTo>
                      <a:lnTo>
                        <a:pt x="6" y="10"/>
                      </a:lnTo>
                      <a:lnTo>
                        <a:pt x="8" y="8"/>
                      </a:lnTo>
                      <a:lnTo>
                        <a:pt x="10" y="6"/>
                      </a:lnTo>
                      <a:lnTo>
                        <a:pt x="13" y="4"/>
                      </a:lnTo>
                      <a:lnTo>
                        <a:pt x="17" y="6"/>
                      </a:lnTo>
                      <a:lnTo>
                        <a:pt x="21" y="8"/>
                      </a:lnTo>
                      <a:lnTo>
                        <a:pt x="23" y="10"/>
                      </a:lnTo>
                      <a:lnTo>
                        <a:pt x="23" y="14"/>
                      </a:lnTo>
                      <a:close/>
                    </a:path>
                  </a:pathLst>
                </a:custGeom>
                <a:solidFill>
                  <a:srgbClr val="FEEEE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987" name="Freeform 851"/>
                <p:cNvSpPr>
                  <a:spLocks noEditPoints="1"/>
                </p:cNvSpPr>
                <p:nvPr/>
              </p:nvSpPr>
              <p:spPr bwMode="auto">
                <a:xfrm>
                  <a:off x="1303" y="1893"/>
                  <a:ext cx="23" cy="23"/>
                </a:xfrm>
                <a:custGeom>
                  <a:avLst/>
                  <a:gdLst/>
                  <a:ahLst/>
                  <a:cxnLst>
                    <a:cxn ang="0">
                      <a:pos x="23" y="12"/>
                    </a:cxn>
                    <a:cxn ang="0">
                      <a:pos x="23" y="8"/>
                    </a:cxn>
                    <a:cxn ang="0">
                      <a:pos x="21" y="4"/>
                    </a:cxn>
                    <a:cxn ang="0">
                      <a:pos x="17" y="2"/>
                    </a:cxn>
                    <a:cxn ang="0">
                      <a:pos x="11" y="0"/>
                    </a:cxn>
                    <a:cxn ang="0">
                      <a:pos x="8" y="2"/>
                    </a:cxn>
                    <a:cxn ang="0">
                      <a:pos x="4" y="4"/>
                    </a:cxn>
                    <a:cxn ang="0">
                      <a:pos x="2" y="8"/>
                    </a:cxn>
                    <a:cxn ang="0">
                      <a:pos x="0" y="12"/>
                    </a:cxn>
                    <a:cxn ang="0">
                      <a:pos x="2" y="17"/>
                    </a:cxn>
                    <a:cxn ang="0">
                      <a:pos x="4" y="19"/>
                    </a:cxn>
                    <a:cxn ang="0">
                      <a:pos x="8" y="23"/>
                    </a:cxn>
                    <a:cxn ang="0">
                      <a:pos x="11" y="23"/>
                    </a:cxn>
                    <a:cxn ang="0">
                      <a:pos x="17" y="23"/>
                    </a:cxn>
                    <a:cxn ang="0">
                      <a:pos x="21" y="19"/>
                    </a:cxn>
                    <a:cxn ang="0">
                      <a:pos x="23" y="17"/>
                    </a:cxn>
                    <a:cxn ang="0">
                      <a:pos x="23" y="12"/>
                    </a:cxn>
                    <a:cxn ang="0">
                      <a:pos x="19" y="12"/>
                    </a:cxn>
                    <a:cxn ang="0">
                      <a:pos x="19" y="15"/>
                    </a:cxn>
                    <a:cxn ang="0">
                      <a:pos x="17" y="17"/>
                    </a:cxn>
                    <a:cxn ang="0">
                      <a:pos x="15" y="19"/>
                    </a:cxn>
                    <a:cxn ang="0">
                      <a:pos x="11" y="19"/>
                    </a:cxn>
                    <a:cxn ang="0">
                      <a:pos x="9" y="19"/>
                    </a:cxn>
                    <a:cxn ang="0">
                      <a:pos x="8" y="17"/>
                    </a:cxn>
                    <a:cxn ang="0">
                      <a:pos x="6" y="15"/>
                    </a:cxn>
                    <a:cxn ang="0">
                      <a:pos x="4" y="12"/>
                    </a:cxn>
                    <a:cxn ang="0">
                      <a:pos x="6" y="10"/>
                    </a:cxn>
                    <a:cxn ang="0">
                      <a:pos x="8" y="6"/>
                    </a:cxn>
                    <a:cxn ang="0">
                      <a:pos x="9" y="6"/>
                    </a:cxn>
                    <a:cxn ang="0">
                      <a:pos x="11" y="4"/>
                    </a:cxn>
                    <a:cxn ang="0">
                      <a:pos x="15" y="6"/>
                    </a:cxn>
                    <a:cxn ang="0">
                      <a:pos x="17" y="6"/>
                    </a:cxn>
                    <a:cxn ang="0">
                      <a:pos x="19" y="10"/>
                    </a:cxn>
                    <a:cxn ang="0">
                      <a:pos x="19" y="12"/>
                    </a:cxn>
                  </a:cxnLst>
                  <a:rect l="0" t="0" r="r" b="b"/>
                  <a:pathLst>
                    <a:path w="23" h="23">
                      <a:moveTo>
                        <a:pt x="23" y="12"/>
                      </a:moveTo>
                      <a:lnTo>
                        <a:pt x="23" y="8"/>
                      </a:lnTo>
                      <a:lnTo>
                        <a:pt x="21" y="4"/>
                      </a:lnTo>
                      <a:lnTo>
                        <a:pt x="17" y="2"/>
                      </a:lnTo>
                      <a:lnTo>
                        <a:pt x="11" y="0"/>
                      </a:lnTo>
                      <a:lnTo>
                        <a:pt x="8" y="2"/>
                      </a:lnTo>
                      <a:lnTo>
                        <a:pt x="4" y="4"/>
                      </a:lnTo>
                      <a:lnTo>
                        <a:pt x="2" y="8"/>
                      </a:lnTo>
                      <a:lnTo>
                        <a:pt x="0" y="12"/>
                      </a:lnTo>
                      <a:lnTo>
                        <a:pt x="2" y="17"/>
                      </a:lnTo>
                      <a:lnTo>
                        <a:pt x="4" y="19"/>
                      </a:lnTo>
                      <a:lnTo>
                        <a:pt x="8" y="23"/>
                      </a:lnTo>
                      <a:lnTo>
                        <a:pt x="11" y="23"/>
                      </a:lnTo>
                      <a:lnTo>
                        <a:pt x="17" y="23"/>
                      </a:lnTo>
                      <a:lnTo>
                        <a:pt x="21" y="19"/>
                      </a:lnTo>
                      <a:lnTo>
                        <a:pt x="23" y="17"/>
                      </a:lnTo>
                      <a:lnTo>
                        <a:pt x="23" y="12"/>
                      </a:lnTo>
                      <a:close/>
                      <a:moveTo>
                        <a:pt x="19" y="12"/>
                      </a:moveTo>
                      <a:lnTo>
                        <a:pt x="19" y="15"/>
                      </a:lnTo>
                      <a:lnTo>
                        <a:pt x="17" y="17"/>
                      </a:lnTo>
                      <a:lnTo>
                        <a:pt x="15" y="19"/>
                      </a:lnTo>
                      <a:lnTo>
                        <a:pt x="11" y="19"/>
                      </a:lnTo>
                      <a:lnTo>
                        <a:pt x="9" y="19"/>
                      </a:lnTo>
                      <a:lnTo>
                        <a:pt x="8" y="17"/>
                      </a:lnTo>
                      <a:lnTo>
                        <a:pt x="6" y="15"/>
                      </a:lnTo>
                      <a:lnTo>
                        <a:pt x="4" y="12"/>
                      </a:lnTo>
                      <a:lnTo>
                        <a:pt x="6" y="10"/>
                      </a:lnTo>
                      <a:lnTo>
                        <a:pt x="8" y="6"/>
                      </a:lnTo>
                      <a:lnTo>
                        <a:pt x="9" y="6"/>
                      </a:lnTo>
                      <a:lnTo>
                        <a:pt x="11" y="4"/>
                      </a:lnTo>
                      <a:lnTo>
                        <a:pt x="15" y="6"/>
                      </a:lnTo>
                      <a:lnTo>
                        <a:pt x="17" y="6"/>
                      </a:lnTo>
                      <a:lnTo>
                        <a:pt x="19" y="10"/>
                      </a:lnTo>
                      <a:lnTo>
                        <a:pt x="19" y="12"/>
                      </a:lnTo>
                      <a:close/>
                    </a:path>
                  </a:pathLst>
                </a:custGeom>
                <a:solidFill>
                  <a:srgbClr val="FEF0E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988" name="Freeform 852"/>
                <p:cNvSpPr>
                  <a:spLocks noEditPoints="1"/>
                </p:cNvSpPr>
                <p:nvPr/>
              </p:nvSpPr>
              <p:spPr bwMode="auto">
                <a:xfrm>
                  <a:off x="1305" y="1895"/>
                  <a:ext cx="19" cy="19"/>
                </a:xfrm>
                <a:custGeom>
                  <a:avLst/>
                  <a:gdLst/>
                  <a:ahLst/>
                  <a:cxnLst>
                    <a:cxn ang="0">
                      <a:pos x="19" y="10"/>
                    </a:cxn>
                    <a:cxn ang="0">
                      <a:pos x="19" y="6"/>
                    </a:cxn>
                    <a:cxn ang="0">
                      <a:pos x="17" y="4"/>
                    </a:cxn>
                    <a:cxn ang="0">
                      <a:pos x="13" y="2"/>
                    </a:cxn>
                    <a:cxn ang="0">
                      <a:pos x="9" y="0"/>
                    </a:cxn>
                    <a:cxn ang="0">
                      <a:pos x="6" y="2"/>
                    </a:cxn>
                    <a:cxn ang="0">
                      <a:pos x="4" y="4"/>
                    </a:cxn>
                    <a:cxn ang="0">
                      <a:pos x="2" y="6"/>
                    </a:cxn>
                    <a:cxn ang="0">
                      <a:pos x="0" y="10"/>
                    </a:cxn>
                    <a:cxn ang="0">
                      <a:pos x="2" y="13"/>
                    </a:cxn>
                    <a:cxn ang="0">
                      <a:pos x="4" y="17"/>
                    </a:cxn>
                    <a:cxn ang="0">
                      <a:pos x="6" y="19"/>
                    </a:cxn>
                    <a:cxn ang="0">
                      <a:pos x="9" y="19"/>
                    </a:cxn>
                    <a:cxn ang="0">
                      <a:pos x="13" y="19"/>
                    </a:cxn>
                    <a:cxn ang="0">
                      <a:pos x="17" y="17"/>
                    </a:cxn>
                    <a:cxn ang="0">
                      <a:pos x="19" y="13"/>
                    </a:cxn>
                    <a:cxn ang="0">
                      <a:pos x="19" y="10"/>
                    </a:cxn>
                    <a:cxn ang="0">
                      <a:pos x="15" y="10"/>
                    </a:cxn>
                    <a:cxn ang="0">
                      <a:pos x="13" y="13"/>
                    </a:cxn>
                    <a:cxn ang="0">
                      <a:pos x="9" y="15"/>
                    </a:cxn>
                    <a:cxn ang="0">
                      <a:pos x="6" y="13"/>
                    </a:cxn>
                    <a:cxn ang="0">
                      <a:pos x="4" y="10"/>
                    </a:cxn>
                    <a:cxn ang="0">
                      <a:pos x="6" y="6"/>
                    </a:cxn>
                    <a:cxn ang="0">
                      <a:pos x="9" y="4"/>
                    </a:cxn>
                    <a:cxn ang="0">
                      <a:pos x="13" y="6"/>
                    </a:cxn>
                    <a:cxn ang="0">
                      <a:pos x="15" y="10"/>
                    </a:cxn>
                  </a:cxnLst>
                  <a:rect l="0" t="0" r="r" b="b"/>
                  <a:pathLst>
                    <a:path w="19" h="19">
                      <a:moveTo>
                        <a:pt x="19" y="10"/>
                      </a:moveTo>
                      <a:lnTo>
                        <a:pt x="19" y="6"/>
                      </a:lnTo>
                      <a:lnTo>
                        <a:pt x="17" y="4"/>
                      </a:lnTo>
                      <a:lnTo>
                        <a:pt x="13" y="2"/>
                      </a:lnTo>
                      <a:lnTo>
                        <a:pt x="9" y="0"/>
                      </a:lnTo>
                      <a:lnTo>
                        <a:pt x="6" y="2"/>
                      </a:lnTo>
                      <a:lnTo>
                        <a:pt x="4" y="4"/>
                      </a:lnTo>
                      <a:lnTo>
                        <a:pt x="2" y="6"/>
                      </a:lnTo>
                      <a:lnTo>
                        <a:pt x="0" y="10"/>
                      </a:lnTo>
                      <a:lnTo>
                        <a:pt x="2" y="13"/>
                      </a:lnTo>
                      <a:lnTo>
                        <a:pt x="4" y="17"/>
                      </a:lnTo>
                      <a:lnTo>
                        <a:pt x="6" y="19"/>
                      </a:lnTo>
                      <a:lnTo>
                        <a:pt x="9" y="19"/>
                      </a:lnTo>
                      <a:lnTo>
                        <a:pt x="13" y="19"/>
                      </a:lnTo>
                      <a:lnTo>
                        <a:pt x="17" y="17"/>
                      </a:lnTo>
                      <a:lnTo>
                        <a:pt x="19" y="13"/>
                      </a:lnTo>
                      <a:lnTo>
                        <a:pt x="19" y="10"/>
                      </a:lnTo>
                      <a:close/>
                      <a:moveTo>
                        <a:pt x="15" y="10"/>
                      </a:moveTo>
                      <a:lnTo>
                        <a:pt x="13" y="13"/>
                      </a:lnTo>
                      <a:lnTo>
                        <a:pt x="9" y="15"/>
                      </a:lnTo>
                      <a:lnTo>
                        <a:pt x="6" y="13"/>
                      </a:lnTo>
                      <a:lnTo>
                        <a:pt x="4" y="10"/>
                      </a:lnTo>
                      <a:lnTo>
                        <a:pt x="6" y="6"/>
                      </a:lnTo>
                      <a:lnTo>
                        <a:pt x="9" y="4"/>
                      </a:lnTo>
                      <a:lnTo>
                        <a:pt x="13" y="6"/>
                      </a:lnTo>
                      <a:lnTo>
                        <a:pt x="15" y="10"/>
                      </a:lnTo>
                      <a:close/>
                    </a:path>
                  </a:pathLst>
                </a:custGeom>
                <a:solidFill>
                  <a:srgbClr val="FEF4E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989" name="Freeform 853"/>
                <p:cNvSpPr>
                  <a:spLocks noEditPoints="1"/>
                </p:cNvSpPr>
                <p:nvPr/>
              </p:nvSpPr>
              <p:spPr bwMode="auto">
                <a:xfrm>
                  <a:off x="1307" y="1897"/>
                  <a:ext cx="15" cy="15"/>
                </a:xfrm>
                <a:custGeom>
                  <a:avLst/>
                  <a:gdLst/>
                  <a:ahLst/>
                  <a:cxnLst>
                    <a:cxn ang="0">
                      <a:pos x="15" y="8"/>
                    </a:cxn>
                    <a:cxn ang="0">
                      <a:pos x="15" y="6"/>
                    </a:cxn>
                    <a:cxn ang="0">
                      <a:pos x="13" y="2"/>
                    </a:cxn>
                    <a:cxn ang="0">
                      <a:pos x="11" y="2"/>
                    </a:cxn>
                    <a:cxn ang="0">
                      <a:pos x="7" y="0"/>
                    </a:cxn>
                    <a:cxn ang="0">
                      <a:pos x="5" y="2"/>
                    </a:cxn>
                    <a:cxn ang="0">
                      <a:pos x="4" y="2"/>
                    </a:cxn>
                    <a:cxn ang="0">
                      <a:pos x="2" y="6"/>
                    </a:cxn>
                    <a:cxn ang="0">
                      <a:pos x="0" y="8"/>
                    </a:cxn>
                    <a:cxn ang="0">
                      <a:pos x="2" y="11"/>
                    </a:cxn>
                    <a:cxn ang="0">
                      <a:pos x="4" y="13"/>
                    </a:cxn>
                    <a:cxn ang="0">
                      <a:pos x="5" y="15"/>
                    </a:cxn>
                    <a:cxn ang="0">
                      <a:pos x="7" y="15"/>
                    </a:cxn>
                    <a:cxn ang="0">
                      <a:pos x="11" y="15"/>
                    </a:cxn>
                    <a:cxn ang="0">
                      <a:pos x="13" y="13"/>
                    </a:cxn>
                    <a:cxn ang="0">
                      <a:pos x="15" y="11"/>
                    </a:cxn>
                    <a:cxn ang="0">
                      <a:pos x="15" y="8"/>
                    </a:cxn>
                    <a:cxn ang="0">
                      <a:pos x="11" y="8"/>
                    </a:cxn>
                    <a:cxn ang="0">
                      <a:pos x="11" y="11"/>
                    </a:cxn>
                    <a:cxn ang="0">
                      <a:pos x="7" y="11"/>
                    </a:cxn>
                    <a:cxn ang="0">
                      <a:pos x="5" y="11"/>
                    </a:cxn>
                    <a:cxn ang="0">
                      <a:pos x="4" y="8"/>
                    </a:cxn>
                    <a:cxn ang="0">
                      <a:pos x="5" y="6"/>
                    </a:cxn>
                    <a:cxn ang="0">
                      <a:pos x="7" y="4"/>
                    </a:cxn>
                    <a:cxn ang="0">
                      <a:pos x="11" y="6"/>
                    </a:cxn>
                    <a:cxn ang="0">
                      <a:pos x="11" y="8"/>
                    </a:cxn>
                  </a:cxnLst>
                  <a:rect l="0" t="0" r="r" b="b"/>
                  <a:pathLst>
                    <a:path w="15" h="15">
                      <a:moveTo>
                        <a:pt x="15" y="8"/>
                      </a:moveTo>
                      <a:lnTo>
                        <a:pt x="15" y="6"/>
                      </a:lnTo>
                      <a:lnTo>
                        <a:pt x="13" y="2"/>
                      </a:lnTo>
                      <a:lnTo>
                        <a:pt x="11" y="2"/>
                      </a:lnTo>
                      <a:lnTo>
                        <a:pt x="7" y="0"/>
                      </a:lnTo>
                      <a:lnTo>
                        <a:pt x="5" y="2"/>
                      </a:lnTo>
                      <a:lnTo>
                        <a:pt x="4" y="2"/>
                      </a:lnTo>
                      <a:lnTo>
                        <a:pt x="2" y="6"/>
                      </a:lnTo>
                      <a:lnTo>
                        <a:pt x="0" y="8"/>
                      </a:lnTo>
                      <a:lnTo>
                        <a:pt x="2" y="11"/>
                      </a:lnTo>
                      <a:lnTo>
                        <a:pt x="4" y="13"/>
                      </a:lnTo>
                      <a:lnTo>
                        <a:pt x="5" y="15"/>
                      </a:lnTo>
                      <a:lnTo>
                        <a:pt x="7" y="15"/>
                      </a:lnTo>
                      <a:lnTo>
                        <a:pt x="11" y="15"/>
                      </a:lnTo>
                      <a:lnTo>
                        <a:pt x="13" y="13"/>
                      </a:lnTo>
                      <a:lnTo>
                        <a:pt x="15" y="11"/>
                      </a:lnTo>
                      <a:lnTo>
                        <a:pt x="15" y="8"/>
                      </a:lnTo>
                      <a:close/>
                      <a:moveTo>
                        <a:pt x="11" y="8"/>
                      </a:moveTo>
                      <a:lnTo>
                        <a:pt x="11" y="11"/>
                      </a:lnTo>
                      <a:lnTo>
                        <a:pt x="7" y="11"/>
                      </a:lnTo>
                      <a:lnTo>
                        <a:pt x="5" y="11"/>
                      </a:lnTo>
                      <a:lnTo>
                        <a:pt x="4" y="8"/>
                      </a:lnTo>
                      <a:lnTo>
                        <a:pt x="5" y="6"/>
                      </a:lnTo>
                      <a:lnTo>
                        <a:pt x="7" y="4"/>
                      </a:lnTo>
                      <a:lnTo>
                        <a:pt x="11" y="6"/>
                      </a:lnTo>
                      <a:lnTo>
                        <a:pt x="11" y="8"/>
                      </a:lnTo>
                      <a:close/>
                    </a:path>
                  </a:pathLst>
                </a:custGeom>
                <a:solidFill>
                  <a:srgbClr val="FEF7F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990" name="Freeform 854"/>
                <p:cNvSpPr>
                  <a:spLocks noEditPoints="1"/>
                </p:cNvSpPr>
                <p:nvPr/>
              </p:nvSpPr>
              <p:spPr bwMode="auto">
                <a:xfrm>
                  <a:off x="1309" y="1899"/>
                  <a:ext cx="11" cy="11"/>
                </a:xfrm>
                <a:custGeom>
                  <a:avLst/>
                  <a:gdLst/>
                  <a:ahLst/>
                  <a:cxnLst>
                    <a:cxn ang="0">
                      <a:pos x="11" y="6"/>
                    </a:cxn>
                    <a:cxn ang="0">
                      <a:pos x="9" y="2"/>
                    </a:cxn>
                    <a:cxn ang="0">
                      <a:pos x="5" y="0"/>
                    </a:cxn>
                    <a:cxn ang="0">
                      <a:pos x="2" y="2"/>
                    </a:cxn>
                    <a:cxn ang="0">
                      <a:pos x="0" y="6"/>
                    </a:cxn>
                    <a:cxn ang="0">
                      <a:pos x="2" y="9"/>
                    </a:cxn>
                    <a:cxn ang="0">
                      <a:pos x="5" y="11"/>
                    </a:cxn>
                    <a:cxn ang="0">
                      <a:pos x="9" y="9"/>
                    </a:cxn>
                    <a:cxn ang="0">
                      <a:pos x="11" y="6"/>
                    </a:cxn>
                    <a:cxn ang="0">
                      <a:pos x="7" y="6"/>
                    </a:cxn>
                    <a:cxn ang="0">
                      <a:pos x="7" y="7"/>
                    </a:cxn>
                    <a:cxn ang="0">
                      <a:pos x="5" y="7"/>
                    </a:cxn>
                    <a:cxn ang="0">
                      <a:pos x="5" y="7"/>
                    </a:cxn>
                    <a:cxn ang="0">
                      <a:pos x="3" y="6"/>
                    </a:cxn>
                    <a:cxn ang="0">
                      <a:pos x="5" y="4"/>
                    </a:cxn>
                    <a:cxn ang="0">
                      <a:pos x="5" y="4"/>
                    </a:cxn>
                    <a:cxn ang="0">
                      <a:pos x="7" y="4"/>
                    </a:cxn>
                    <a:cxn ang="0">
                      <a:pos x="7" y="6"/>
                    </a:cxn>
                  </a:cxnLst>
                  <a:rect l="0" t="0" r="r" b="b"/>
                  <a:pathLst>
                    <a:path w="11" h="11">
                      <a:moveTo>
                        <a:pt x="11" y="6"/>
                      </a:moveTo>
                      <a:lnTo>
                        <a:pt x="9" y="2"/>
                      </a:lnTo>
                      <a:lnTo>
                        <a:pt x="5" y="0"/>
                      </a:lnTo>
                      <a:lnTo>
                        <a:pt x="2" y="2"/>
                      </a:lnTo>
                      <a:lnTo>
                        <a:pt x="0" y="6"/>
                      </a:lnTo>
                      <a:lnTo>
                        <a:pt x="2" y="9"/>
                      </a:lnTo>
                      <a:lnTo>
                        <a:pt x="5" y="11"/>
                      </a:lnTo>
                      <a:lnTo>
                        <a:pt x="9" y="9"/>
                      </a:lnTo>
                      <a:lnTo>
                        <a:pt x="11" y="6"/>
                      </a:lnTo>
                      <a:close/>
                      <a:moveTo>
                        <a:pt x="7" y="6"/>
                      </a:moveTo>
                      <a:lnTo>
                        <a:pt x="7" y="7"/>
                      </a:lnTo>
                      <a:lnTo>
                        <a:pt x="5" y="7"/>
                      </a:lnTo>
                      <a:lnTo>
                        <a:pt x="5" y="7"/>
                      </a:lnTo>
                      <a:lnTo>
                        <a:pt x="3" y="6"/>
                      </a:lnTo>
                      <a:lnTo>
                        <a:pt x="5" y="4"/>
                      </a:lnTo>
                      <a:lnTo>
                        <a:pt x="5" y="4"/>
                      </a:lnTo>
                      <a:lnTo>
                        <a:pt x="7" y="4"/>
                      </a:lnTo>
                      <a:lnTo>
                        <a:pt x="7" y="6"/>
                      </a:lnTo>
                      <a:close/>
                    </a:path>
                  </a:pathLst>
                </a:custGeom>
                <a:solidFill>
                  <a:srgbClr val="FFF9F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991" name="Freeform 855"/>
                <p:cNvSpPr>
                  <a:spLocks/>
                </p:cNvSpPr>
                <p:nvPr/>
              </p:nvSpPr>
              <p:spPr bwMode="auto">
                <a:xfrm>
                  <a:off x="1311" y="1901"/>
                  <a:ext cx="7" cy="7"/>
                </a:xfrm>
                <a:custGeom>
                  <a:avLst/>
                  <a:gdLst/>
                  <a:ahLst/>
                  <a:cxnLst>
                    <a:cxn ang="0">
                      <a:pos x="7" y="4"/>
                    </a:cxn>
                    <a:cxn ang="0">
                      <a:pos x="7" y="2"/>
                    </a:cxn>
                    <a:cxn ang="0">
                      <a:pos x="3" y="0"/>
                    </a:cxn>
                    <a:cxn ang="0">
                      <a:pos x="1" y="2"/>
                    </a:cxn>
                    <a:cxn ang="0">
                      <a:pos x="0" y="4"/>
                    </a:cxn>
                    <a:cxn ang="0">
                      <a:pos x="1" y="7"/>
                    </a:cxn>
                    <a:cxn ang="0">
                      <a:pos x="3" y="7"/>
                    </a:cxn>
                    <a:cxn ang="0">
                      <a:pos x="7" y="7"/>
                    </a:cxn>
                    <a:cxn ang="0">
                      <a:pos x="7" y="4"/>
                    </a:cxn>
                  </a:cxnLst>
                  <a:rect l="0" t="0" r="r" b="b"/>
                  <a:pathLst>
                    <a:path w="7" h="7">
                      <a:moveTo>
                        <a:pt x="7" y="4"/>
                      </a:moveTo>
                      <a:lnTo>
                        <a:pt x="7" y="2"/>
                      </a:lnTo>
                      <a:lnTo>
                        <a:pt x="3" y="0"/>
                      </a:lnTo>
                      <a:lnTo>
                        <a:pt x="1" y="2"/>
                      </a:lnTo>
                      <a:lnTo>
                        <a:pt x="0" y="4"/>
                      </a:lnTo>
                      <a:lnTo>
                        <a:pt x="1" y="7"/>
                      </a:lnTo>
                      <a:lnTo>
                        <a:pt x="3" y="7"/>
                      </a:lnTo>
                      <a:lnTo>
                        <a:pt x="7" y="7"/>
                      </a:lnTo>
                      <a:lnTo>
                        <a:pt x="7" y="4"/>
                      </a:lnTo>
                      <a:close/>
                    </a:path>
                  </a:pathLst>
                </a:custGeom>
                <a:solidFill>
                  <a:srgbClr val="FFFCF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992" name="Freeform 856"/>
                <p:cNvSpPr>
                  <a:spLocks/>
                </p:cNvSpPr>
                <p:nvPr/>
              </p:nvSpPr>
              <p:spPr bwMode="auto">
                <a:xfrm>
                  <a:off x="1312" y="1903"/>
                  <a:ext cx="4" cy="3"/>
                </a:xfrm>
                <a:custGeom>
                  <a:avLst/>
                  <a:gdLst/>
                  <a:ahLst/>
                  <a:cxnLst>
                    <a:cxn ang="0">
                      <a:pos x="4" y="2"/>
                    </a:cxn>
                    <a:cxn ang="0">
                      <a:pos x="4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0" y="2"/>
                    </a:cxn>
                    <a:cxn ang="0">
                      <a:pos x="2" y="3"/>
                    </a:cxn>
                    <a:cxn ang="0">
                      <a:pos x="2" y="3"/>
                    </a:cxn>
                    <a:cxn ang="0">
                      <a:pos x="4" y="3"/>
                    </a:cxn>
                    <a:cxn ang="0">
                      <a:pos x="4" y="2"/>
                    </a:cxn>
                  </a:cxnLst>
                  <a:rect l="0" t="0" r="r" b="b"/>
                  <a:pathLst>
                    <a:path w="4" h="3">
                      <a:moveTo>
                        <a:pt x="4" y="2"/>
                      </a:moveTo>
                      <a:lnTo>
                        <a:pt x="4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0" y="2"/>
                      </a:lnTo>
                      <a:lnTo>
                        <a:pt x="2" y="3"/>
                      </a:lnTo>
                      <a:lnTo>
                        <a:pt x="2" y="3"/>
                      </a:lnTo>
                      <a:lnTo>
                        <a:pt x="4" y="3"/>
                      </a:lnTo>
                      <a:lnTo>
                        <a:pt x="4" y="2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993" name="Freeform 857"/>
                <p:cNvSpPr>
                  <a:spLocks/>
                </p:cNvSpPr>
                <p:nvPr/>
              </p:nvSpPr>
              <p:spPr bwMode="auto">
                <a:xfrm>
                  <a:off x="1254" y="1156"/>
                  <a:ext cx="267" cy="428"/>
                </a:xfrm>
                <a:custGeom>
                  <a:avLst/>
                  <a:gdLst/>
                  <a:ahLst/>
                  <a:cxnLst>
                    <a:cxn ang="0">
                      <a:pos x="256" y="142"/>
                    </a:cxn>
                    <a:cxn ang="0">
                      <a:pos x="208" y="81"/>
                    </a:cxn>
                    <a:cxn ang="0">
                      <a:pos x="157" y="17"/>
                    </a:cxn>
                    <a:cxn ang="0">
                      <a:pos x="131" y="0"/>
                    </a:cxn>
                    <a:cxn ang="0">
                      <a:pos x="104" y="1"/>
                    </a:cxn>
                    <a:cxn ang="0">
                      <a:pos x="85" y="13"/>
                    </a:cxn>
                    <a:cxn ang="0">
                      <a:pos x="58" y="38"/>
                    </a:cxn>
                    <a:cxn ang="0">
                      <a:pos x="34" y="75"/>
                    </a:cxn>
                    <a:cxn ang="0">
                      <a:pos x="19" y="115"/>
                    </a:cxn>
                    <a:cxn ang="0">
                      <a:pos x="9" y="151"/>
                    </a:cxn>
                    <a:cxn ang="0">
                      <a:pos x="2" y="178"/>
                    </a:cxn>
                    <a:cxn ang="0">
                      <a:pos x="2" y="220"/>
                    </a:cxn>
                    <a:cxn ang="0">
                      <a:pos x="9" y="256"/>
                    </a:cxn>
                    <a:cxn ang="0">
                      <a:pos x="30" y="288"/>
                    </a:cxn>
                    <a:cxn ang="0">
                      <a:pos x="60" y="326"/>
                    </a:cxn>
                    <a:cxn ang="0">
                      <a:pos x="89" y="364"/>
                    </a:cxn>
                    <a:cxn ang="0">
                      <a:pos x="121" y="403"/>
                    </a:cxn>
                    <a:cxn ang="0">
                      <a:pos x="134" y="424"/>
                    </a:cxn>
                    <a:cxn ang="0">
                      <a:pos x="136" y="426"/>
                    </a:cxn>
                    <a:cxn ang="0">
                      <a:pos x="140" y="426"/>
                    </a:cxn>
                    <a:cxn ang="0">
                      <a:pos x="142" y="426"/>
                    </a:cxn>
                    <a:cxn ang="0">
                      <a:pos x="142" y="426"/>
                    </a:cxn>
                    <a:cxn ang="0">
                      <a:pos x="144" y="426"/>
                    </a:cxn>
                    <a:cxn ang="0">
                      <a:pos x="144" y="426"/>
                    </a:cxn>
                    <a:cxn ang="0">
                      <a:pos x="146" y="426"/>
                    </a:cxn>
                    <a:cxn ang="0">
                      <a:pos x="146" y="428"/>
                    </a:cxn>
                    <a:cxn ang="0">
                      <a:pos x="142" y="421"/>
                    </a:cxn>
                    <a:cxn ang="0">
                      <a:pos x="140" y="366"/>
                    </a:cxn>
                    <a:cxn ang="0">
                      <a:pos x="148" y="335"/>
                    </a:cxn>
                    <a:cxn ang="0">
                      <a:pos x="153" y="324"/>
                    </a:cxn>
                    <a:cxn ang="0">
                      <a:pos x="163" y="316"/>
                    </a:cxn>
                    <a:cxn ang="0">
                      <a:pos x="172" y="312"/>
                    </a:cxn>
                    <a:cxn ang="0">
                      <a:pos x="186" y="312"/>
                    </a:cxn>
                    <a:cxn ang="0">
                      <a:pos x="201" y="259"/>
                    </a:cxn>
                    <a:cxn ang="0">
                      <a:pos x="218" y="220"/>
                    </a:cxn>
                    <a:cxn ang="0">
                      <a:pos x="237" y="189"/>
                    </a:cxn>
                    <a:cxn ang="0">
                      <a:pos x="258" y="165"/>
                    </a:cxn>
                    <a:cxn ang="0">
                      <a:pos x="267" y="157"/>
                    </a:cxn>
                  </a:cxnLst>
                  <a:rect l="0" t="0" r="r" b="b"/>
                  <a:pathLst>
                    <a:path w="267" h="428">
                      <a:moveTo>
                        <a:pt x="267" y="157"/>
                      </a:moveTo>
                      <a:lnTo>
                        <a:pt x="256" y="142"/>
                      </a:lnTo>
                      <a:lnTo>
                        <a:pt x="235" y="115"/>
                      </a:lnTo>
                      <a:lnTo>
                        <a:pt x="208" y="81"/>
                      </a:lnTo>
                      <a:lnTo>
                        <a:pt x="182" y="49"/>
                      </a:lnTo>
                      <a:lnTo>
                        <a:pt x="157" y="17"/>
                      </a:lnTo>
                      <a:lnTo>
                        <a:pt x="144" y="1"/>
                      </a:lnTo>
                      <a:lnTo>
                        <a:pt x="131" y="0"/>
                      </a:lnTo>
                      <a:lnTo>
                        <a:pt x="113" y="0"/>
                      </a:lnTo>
                      <a:lnTo>
                        <a:pt x="104" y="1"/>
                      </a:lnTo>
                      <a:lnTo>
                        <a:pt x="94" y="5"/>
                      </a:lnTo>
                      <a:lnTo>
                        <a:pt x="85" y="13"/>
                      </a:lnTo>
                      <a:lnTo>
                        <a:pt x="76" y="20"/>
                      </a:lnTo>
                      <a:lnTo>
                        <a:pt x="58" y="38"/>
                      </a:lnTo>
                      <a:lnTo>
                        <a:pt x="45" y="53"/>
                      </a:lnTo>
                      <a:lnTo>
                        <a:pt x="34" y="75"/>
                      </a:lnTo>
                      <a:lnTo>
                        <a:pt x="26" y="96"/>
                      </a:lnTo>
                      <a:lnTo>
                        <a:pt x="19" y="115"/>
                      </a:lnTo>
                      <a:lnTo>
                        <a:pt x="11" y="136"/>
                      </a:lnTo>
                      <a:lnTo>
                        <a:pt x="9" y="151"/>
                      </a:lnTo>
                      <a:lnTo>
                        <a:pt x="5" y="165"/>
                      </a:lnTo>
                      <a:lnTo>
                        <a:pt x="2" y="178"/>
                      </a:lnTo>
                      <a:lnTo>
                        <a:pt x="0" y="193"/>
                      </a:lnTo>
                      <a:lnTo>
                        <a:pt x="2" y="220"/>
                      </a:lnTo>
                      <a:lnTo>
                        <a:pt x="2" y="244"/>
                      </a:lnTo>
                      <a:lnTo>
                        <a:pt x="9" y="256"/>
                      </a:lnTo>
                      <a:lnTo>
                        <a:pt x="17" y="267"/>
                      </a:lnTo>
                      <a:lnTo>
                        <a:pt x="30" y="288"/>
                      </a:lnTo>
                      <a:lnTo>
                        <a:pt x="45" y="307"/>
                      </a:lnTo>
                      <a:lnTo>
                        <a:pt x="60" y="326"/>
                      </a:lnTo>
                      <a:lnTo>
                        <a:pt x="74" y="345"/>
                      </a:lnTo>
                      <a:lnTo>
                        <a:pt x="89" y="364"/>
                      </a:lnTo>
                      <a:lnTo>
                        <a:pt x="106" y="384"/>
                      </a:lnTo>
                      <a:lnTo>
                        <a:pt x="121" y="403"/>
                      </a:lnTo>
                      <a:lnTo>
                        <a:pt x="134" y="424"/>
                      </a:lnTo>
                      <a:lnTo>
                        <a:pt x="134" y="424"/>
                      </a:lnTo>
                      <a:lnTo>
                        <a:pt x="136" y="426"/>
                      </a:lnTo>
                      <a:lnTo>
                        <a:pt x="136" y="426"/>
                      </a:lnTo>
                      <a:lnTo>
                        <a:pt x="138" y="426"/>
                      </a:lnTo>
                      <a:lnTo>
                        <a:pt x="140" y="426"/>
                      </a:lnTo>
                      <a:lnTo>
                        <a:pt x="142" y="426"/>
                      </a:lnTo>
                      <a:lnTo>
                        <a:pt x="142" y="426"/>
                      </a:lnTo>
                      <a:lnTo>
                        <a:pt x="142" y="426"/>
                      </a:lnTo>
                      <a:lnTo>
                        <a:pt x="142" y="426"/>
                      </a:lnTo>
                      <a:lnTo>
                        <a:pt x="144" y="426"/>
                      </a:lnTo>
                      <a:lnTo>
                        <a:pt x="144" y="426"/>
                      </a:lnTo>
                      <a:lnTo>
                        <a:pt x="144" y="426"/>
                      </a:lnTo>
                      <a:lnTo>
                        <a:pt x="144" y="426"/>
                      </a:lnTo>
                      <a:lnTo>
                        <a:pt x="144" y="426"/>
                      </a:lnTo>
                      <a:lnTo>
                        <a:pt x="146" y="426"/>
                      </a:lnTo>
                      <a:lnTo>
                        <a:pt x="146" y="426"/>
                      </a:lnTo>
                      <a:lnTo>
                        <a:pt x="146" y="428"/>
                      </a:lnTo>
                      <a:lnTo>
                        <a:pt x="144" y="424"/>
                      </a:lnTo>
                      <a:lnTo>
                        <a:pt x="142" y="421"/>
                      </a:lnTo>
                      <a:lnTo>
                        <a:pt x="138" y="394"/>
                      </a:lnTo>
                      <a:lnTo>
                        <a:pt x="140" y="366"/>
                      </a:lnTo>
                      <a:lnTo>
                        <a:pt x="142" y="350"/>
                      </a:lnTo>
                      <a:lnTo>
                        <a:pt x="148" y="335"/>
                      </a:lnTo>
                      <a:lnTo>
                        <a:pt x="149" y="330"/>
                      </a:lnTo>
                      <a:lnTo>
                        <a:pt x="153" y="324"/>
                      </a:lnTo>
                      <a:lnTo>
                        <a:pt x="157" y="320"/>
                      </a:lnTo>
                      <a:lnTo>
                        <a:pt x="163" y="316"/>
                      </a:lnTo>
                      <a:lnTo>
                        <a:pt x="167" y="314"/>
                      </a:lnTo>
                      <a:lnTo>
                        <a:pt x="172" y="312"/>
                      </a:lnTo>
                      <a:lnTo>
                        <a:pt x="178" y="312"/>
                      </a:lnTo>
                      <a:lnTo>
                        <a:pt x="186" y="312"/>
                      </a:lnTo>
                      <a:lnTo>
                        <a:pt x="189" y="293"/>
                      </a:lnTo>
                      <a:lnTo>
                        <a:pt x="201" y="259"/>
                      </a:lnTo>
                      <a:lnTo>
                        <a:pt x="208" y="240"/>
                      </a:lnTo>
                      <a:lnTo>
                        <a:pt x="218" y="220"/>
                      </a:lnTo>
                      <a:lnTo>
                        <a:pt x="227" y="204"/>
                      </a:lnTo>
                      <a:lnTo>
                        <a:pt x="237" y="189"/>
                      </a:lnTo>
                      <a:lnTo>
                        <a:pt x="246" y="176"/>
                      </a:lnTo>
                      <a:lnTo>
                        <a:pt x="258" y="165"/>
                      </a:lnTo>
                      <a:lnTo>
                        <a:pt x="261" y="161"/>
                      </a:lnTo>
                      <a:lnTo>
                        <a:pt x="267" y="157"/>
                      </a:lnTo>
                      <a:close/>
                    </a:path>
                  </a:pathLst>
                </a:custGeom>
                <a:solidFill>
                  <a:srgbClr val="6A484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994" name="Freeform 858"/>
                <p:cNvSpPr>
                  <a:spLocks/>
                </p:cNvSpPr>
                <p:nvPr/>
              </p:nvSpPr>
              <p:spPr bwMode="auto">
                <a:xfrm>
                  <a:off x="1254" y="1154"/>
                  <a:ext cx="260" cy="423"/>
                </a:xfrm>
                <a:custGeom>
                  <a:avLst/>
                  <a:gdLst/>
                  <a:ahLst/>
                  <a:cxnLst>
                    <a:cxn ang="0">
                      <a:pos x="260" y="163"/>
                    </a:cxn>
                    <a:cxn ang="0">
                      <a:pos x="229" y="127"/>
                    </a:cxn>
                    <a:cxn ang="0">
                      <a:pos x="134" y="3"/>
                    </a:cxn>
                    <a:cxn ang="0">
                      <a:pos x="125" y="2"/>
                    </a:cxn>
                    <a:cxn ang="0">
                      <a:pos x="117" y="0"/>
                    </a:cxn>
                    <a:cxn ang="0">
                      <a:pos x="108" y="2"/>
                    </a:cxn>
                    <a:cxn ang="0">
                      <a:pos x="100" y="5"/>
                    </a:cxn>
                    <a:cxn ang="0">
                      <a:pos x="85" y="15"/>
                    </a:cxn>
                    <a:cxn ang="0">
                      <a:pos x="76" y="24"/>
                    </a:cxn>
                    <a:cxn ang="0">
                      <a:pos x="55" y="43"/>
                    </a:cxn>
                    <a:cxn ang="0">
                      <a:pos x="39" y="62"/>
                    </a:cxn>
                    <a:cxn ang="0">
                      <a:pos x="38" y="66"/>
                    </a:cxn>
                    <a:cxn ang="0">
                      <a:pos x="36" y="72"/>
                    </a:cxn>
                    <a:cxn ang="0">
                      <a:pos x="36" y="76"/>
                    </a:cxn>
                    <a:cxn ang="0">
                      <a:pos x="34" y="77"/>
                    </a:cxn>
                    <a:cxn ang="0">
                      <a:pos x="32" y="83"/>
                    </a:cxn>
                    <a:cxn ang="0">
                      <a:pos x="30" y="89"/>
                    </a:cxn>
                    <a:cxn ang="0">
                      <a:pos x="22" y="106"/>
                    </a:cxn>
                    <a:cxn ang="0">
                      <a:pos x="15" y="123"/>
                    </a:cxn>
                    <a:cxn ang="0">
                      <a:pos x="11" y="140"/>
                    </a:cxn>
                    <a:cxn ang="0">
                      <a:pos x="7" y="157"/>
                    </a:cxn>
                    <a:cxn ang="0">
                      <a:pos x="3" y="176"/>
                    </a:cxn>
                    <a:cxn ang="0">
                      <a:pos x="0" y="195"/>
                    </a:cxn>
                    <a:cxn ang="0">
                      <a:pos x="0" y="210"/>
                    </a:cxn>
                    <a:cxn ang="0">
                      <a:pos x="2" y="229"/>
                    </a:cxn>
                    <a:cxn ang="0">
                      <a:pos x="20" y="254"/>
                    </a:cxn>
                    <a:cxn ang="0">
                      <a:pos x="38" y="277"/>
                    </a:cxn>
                    <a:cxn ang="0">
                      <a:pos x="58" y="305"/>
                    </a:cxn>
                    <a:cxn ang="0">
                      <a:pos x="77" y="332"/>
                    </a:cxn>
                    <a:cxn ang="0">
                      <a:pos x="98" y="360"/>
                    </a:cxn>
                    <a:cxn ang="0">
                      <a:pos x="119" y="390"/>
                    </a:cxn>
                    <a:cxn ang="0">
                      <a:pos x="129" y="405"/>
                    </a:cxn>
                    <a:cxn ang="0">
                      <a:pos x="140" y="423"/>
                    </a:cxn>
                    <a:cxn ang="0">
                      <a:pos x="140" y="423"/>
                    </a:cxn>
                    <a:cxn ang="0">
                      <a:pos x="142" y="423"/>
                    </a:cxn>
                    <a:cxn ang="0">
                      <a:pos x="140" y="415"/>
                    </a:cxn>
                    <a:cxn ang="0">
                      <a:pos x="140" y="409"/>
                    </a:cxn>
                    <a:cxn ang="0">
                      <a:pos x="138" y="381"/>
                    </a:cxn>
                    <a:cxn ang="0">
                      <a:pos x="142" y="354"/>
                    </a:cxn>
                    <a:cxn ang="0">
                      <a:pos x="144" y="345"/>
                    </a:cxn>
                    <a:cxn ang="0">
                      <a:pos x="146" y="335"/>
                    </a:cxn>
                    <a:cxn ang="0">
                      <a:pos x="149" y="328"/>
                    </a:cxn>
                    <a:cxn ang="0">
                      <a:pos x="155" y="322"/>
                    </a:cxn>
                    <a:cxn ang="0">
                      <a:pos x="161" y="318"/>
                    </a:cxn>
                    <a:cxn ang="0">
                      <a:pos x="168" y="314"/>
                    </a:cxn>
                    <a:cxn ang="0">
                      <a:pos x="176" y="314"/>
                    </a:cxn>
                    <a:cxn ang="0">
                      <a:pos x="186" y="314"/>
                    </a:cxn>
                    <a:cxn ang="0">
                      <a:pos x="187" y="301"/>
                    </a:cxn>
                    <a:cxn ang="0">
                      <a:pos x="191" y="284"/>
                    </a:cxn>
                    <a:cxn ang="0">
                      <a:pos x="197" y="267"/>
                    </a:cxn>
                    <a:cxn ang="0">
                      <a:pos x="204" y="250"/>
                    </a:cxn>
                    <a:cxn ang="0">
                      <a:pos x="212" y="233"/>
                    </a:cxn>
                    <a:cxn ang="0">
                      <a:pos x="220" y="218"/>
                    </a:cxn>
                    <a:cxn ang="0">
                      <a:pos x="231" y="201"/>
                    </a:cxn>
                    <a:cxn ang="0">
                      <a:pos x="239" y="186"/>
                    </a:cxn>
                    <a:cxn ang="0">
                      <a:pos x="248" y="176"/>
                    </a:cxn>
                    <a:cxn ang="0">
                      <a:pos x="254" y="170"/>
                    </a:cxn>
                    <a:cxn ang="0">
                      <a:pos x="258" y="167"/>
                    </a:cxn>
                    <a:cxn ang="0">
                      <a:pos x="260" y="163"/>
                    </a:cxn>
                  </a:cxnLst>
                  <a:rect l="0" t="0" r="r" b="b"/>
                  <a:pathLst>
                    <a:path w="260" h="423">
                      <a:moveTo>
                        <a:pt x="260" y="163"/>
                      </a:moveTo>
                      <a:lnTo>
                        <a:pt x="229" y="127"/>
                      </a:lnTo>
                      <a:lnTo>
                        <a:pt x="134" y="3"/>
                      </a:lnTo>
                      <a:lnTo>
                        <a:pt x="125" y="2"/>
                      </a:lnTo>
                      <a:lnTo>
                        <a:pt x="117" y="0"/>
                      </a:lnTo>
                      <a:lnTo>
                        <a:pt x="108" y="2"/>
                      </a:lnTo>
                      <a:lnTo>
                        <a:pt x="100" y="5"/>
                      </a:lnTo>
                      <a:lnTo>
                        <a:pt x="85" y="15"/>
                      </a:lnTo>
                      <a:lnTo>
                        <a:pt x="76" y="24"/>
                      </a:lnTo>
                      <a:lnTo>
                        <a:pt x="55" y="43"/>
                      </a:lnTo>
                      <a:lnTo>
                        <a:pt x="39" y="62"/>
                      </a:lnTo>
                      <a:lnTo>
                        <a:pt x="38" y="66"/>
                      </a:lnTo>
                      <a:lnTo>
                        <a:pt x="36" y="72"/>
                      </a:lnTo>
                      <a:lnTo>
                        <a:pt x="36" y="76"/>
                      </a:lnTo>
                      <a:lnTo>
                        <a:pt x="34" y="77"/>
                      </a:lnTo>
                      <a:lnTo>
                        <a:pt x="32" y="83"/>
                      </a:lnTo>
                      <a:lnTo>
                        <a:pt x="30" y="89"/>
                      </a:lnTo>
                      <a:lnTo>
                        <a:pt x="22" y="106"/>
                      </a:lnTo>
                      <a:lnTo>
                        <a:pt x="15" y="123"/>
                      </a:lnTo>
                      <a:lnTo>
                        <a:pt x="11" y="140"/>
                      </a:lnTo>
                      <a:lnTo>
                        <a:pt x="7" y="157"/>
                      </a:lnTo>
                      <a:lnTo>
                        <a:pt x="3" y="176"/>
                      </a:lnTo>
                      <a:lnTo>
                        <a:pt x="0" y="195"/>
                      </a:lnTo>
                      <a:lnTo>
                        <a:pt x="0" y="210"/>
                      </a:lnTo>
                      <a:lnTo>
                        <a:pt x="2" y="229"/>
                      </a:lnTo>
                      <a:lnTo>
                        <a:pt x="20" y="254"/>
                      </a:lnTo>
                      <a:lnTo>
                        <a:pt x="38" y="277"/>
                      </a:lnTo>
                      <a:lnTo>
                        <a:pt x="58" y="305"/>
                      </a:lnTo>
                      <a:lnTo>
                        <a:pt x="77" y="332"/>
                      </a:lnTo>
                      <a:lnTo>
                        <a:pt x="98" y="360"/>
                      </a:lnTo>
                      <a:lnTo>
                        <a:pt x="119" y="390"/>
                      </a:lnTo>
                      <a:lnTo>
                        <a:pt x="129" y="405"/>
                      </a:lnTo>
                      <a:lnTo>
                        <a:pt x="140" y="423"/>
                      </a:lnTo>
                      <a:lnTo>
                        <a:pt x="140" y="423"/>
                      </a:lnTo>
                      <a:lnTo>
                        <a:pt x="142" y="423"/>
                      </a:lnTo>
                      <a:lnTo>
                        <a:pt x="140" y="415"/>
                      </a:lnTo>
                      <a:lnTo>
                        <a:pt x="140" y="409"/>
                      </a:lnTo>
                      <a:lnTo>
                        <a:pt x="138" y="381"/>
                      </a:lnTo>
                      <a:lnTo>
                        <a:pt x="142" y="354"/>
                      </a:lnTo>
                      <a:lnTo>
                        <a:pt x="144" y="345"/>
                      </a:lnTo>
                      <a:lnTo>
                        <a:pt x="146" y="335"/>
                      </a:lnTo>
                      <a:lnTo>
                        <a:pt x="149" y="328"/>
                      </a:lnTo>
                      <a:lnTo>
                        <a:pt x="155" y="322"/>
                      </a:lnTo>
                      <a:lnTo>
                        <a:pt x="161" y="318"/>
                      </a:lnTo>
                      <a:lnTo>
                        <a:pt x="168" y="314"/>
                      </a:lnTo>
                      <a:lnTo>
                        <a:pt x="176" y="314"/>
                      </a:lnTo>
                      <a:lnTo>
                        <a:pt x="186" y="314"/>
                      </a:lnTo>
                      <a:lnTo>
                        <a:pt x="187" y="301"/>
                      </a:lnTo>
                      <a:lnTo>
                        <a:pt x="191" y="284"/>
                      </a:lnTo>
                      <a:lnTo>
                        <a:pt x="197" y="267"/>
                      </a:lnTo>
                      <a:lnTo>
                        <a:pt x="204" y="250"/>
                      </a:lnTo>
                      <a:lnTo>
                        <a:pt x="212" y="233"/>
                      </a:lnTo>
                      <a:lnTo>
                        <a:pt x="220" y="218"/>
                      </a:lnTo>
                      <a:lnTo>
                        <a:pt x="231" y="201"/>
                      </a:lnTo>
                      <a:lnTo>
                        <a:pt x="239" y="186"/>
                      </a:lnTo>
                      <a:lnTo>
                        <a:pt x="248" y="176"/>
                      </a:lnTo>
                      <a:lnTo>
                        <a:pt x="254" y="170"/>
                      </a:lnTo>
                      <a:lnTo>
                        <a:pt x="258" y="167"/>
                      </a:lnTo>
                      <a:lnTo>
                        <a:pt x="260" y="163"/>
                      </a:lnTo>
                      <a:close/>
                    </a:path>
                  </a:pathLst>
                </a:custGeom>
                <a:solidFill>
                  <a:srgbClr val="54609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995" name="Freeform 859"/>
                <p:cNvSpPr>
                  <a:spLocks/>
                </p:cNvSpPr>
                <p:nvPr/>
              </p:nvSpPr>
              <p:spPr bwMode="auto">
                <a:xfrm>
                  <a:off x="1256" y="1400"/>
                  <a:ext cx="1" cy="2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2"/>
                    </a:cxn>
                    <a:cxn ang="0">
                      <a:pos x="1" y="2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" h="2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1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662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996" name="Freeform 860"/>
                <p:cNvSpPr>
                  <a:spLocks/>
                </p:cNvSpPr>
                <p:nvPr/>
              </p:nvSpPr>
              <p:spPr bwMode="auto">
                <a:xfrm>
                  <a:off x="1254" y="1398"/>
                  <a:ext cx="3" cy="4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" y="0"/>
                    </a:cxn>
                    <a:cxn ang="0">
                      <a:pos x="2" y="2"/>
                    </a:cxn>
                    <a:cxn ang="0">
                      <a:pos x="3" y="4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3" h="4">
                      <a:moveTo>
                        <a:pt x="0" y="0"/>
                      </a:moveTo>
                      <a:lnTo>
                        <a:pt x="2" y="0"/>
                      </a:lnTo>
                      <a:lnTo>
                        <a:pt x="2" y="2"/>
                      </a:lnTo>
                      <a:lnTo>
                        <a:pt x="3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662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997" name="Freeform 861"/>
                <p:cNvSpPr>
                  <a:spLocks/>
                </p:cNvSpPr>
                <p:nvPr/>
              </p:nvSpPr>
              <p:spPr bwMode="auto">
                <a:xfrm>
                  <a:off x="1254" y="1396"/>
                  <a:ext cx="2" cy="4"/>
                </a:xfrm>
                <a:custGeom>
                  <a:avLst/>
                  <a:gdLst/>
                  <a:ahLst/>
                  <a:cxnLst>
                    <a:cxn ang="0">
                      <a:pos x="2" y="4"/>
                    </a:cxn>
                    <a:cxn ang="0">
                      <a:pos x="2" y="4"/>
                    </a:cxn>
                    <a:cxn ang="0">
                      <a:pos x="0" y="0"/>
                    </a:cxn>
                    <a:cxn ang="0">
                      <a:pos x="2" y="0"/>
                    </a:cxn>
                    <a:cxn ang="0">
                      <a:pos x="2" y="2"/>
                    </a:cxn>
                    <a:cxn ang="0">
                      <a:pos x="2" y="4"/>
                    </a:cxn>
                  </a:cxnLst>
                  <a:rect l="0" t="0" r="r" b="b"/>
                  <a:pathLst>
                    <a:path w="2" h="4">
                      <a:moveTo>
                        <a:pt x="2" y="4"/>
                      </a:moveTo>
                      <a:lnTo>
                        <a:pt x="2" y="4"/>
                      </a:lnTo>
                      <a:lnTo>
                        <a:pt x="0" y="0"/>
                      </a:lnTo>
                      <a:lnTo>
                        <a:pt x="2" y="0"/>
                      </a:lnTo>
                      <a:lnTo>
                        <a:pt x="2" y="2"/>
                      </a:lnTo>
                      <a:lnTo>
                        <a:pt x="2" y="4"/>
                      </a:lnTo>
                      <a:close/>
                    </a:path>
                  </a:pathLst>
                </a:custGeom>
                <a:solidFill>
                  <a:srgbClr val="E4662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998" name="Freeform 862"/>
                <p:cNvSpPr>
                  <a:spLocks/>
                </p:cNvSpPr>
                <p:nvPr/>
              </p:nvSpPr>
              <p:spPr bwMode="auto">
                <a:xfrm>
                  <a:off x="1252" y="1394"/>
                  <a:ext cx="4" cy="4"/>
                </a:xfrm>
                <a:custGeom>
                  <a:avLst/>
                  <a:gdLst/>
                  <a:ahLst/>
                  <a:cxnLst>
                    <a:cxn ang="0">
                      <a:pos x="4" y="4"/>
                    </a:cxn>
                    <a:cxn ang="0">
                      <a:pos x="2" y="4"/>
                    </a:cxn>
                    <a:cxn ang="0">
                      <a:pos x="0" y="0"/>
                    </a:cxn>
                    <a:cxn ang="0">
                      <a:pos x="4" y="0"/>
                    </a:cxn>
                    <a:cxn ang="0">
                      <a:pos x="4" y="2"/>
                    </a:cxn>
                    <a:cxn ang="0">
                      <a:pos x="4" y="4"/>
                    </a:cxn>
                  </a:cxnLst>
                  <a:rect l="0" t="0" r="r" b="b"/>
                  <a:pathLst>
                    <a:path w="4" h="4">
                      <a:moveTo>
                        <a:pt x="4" y="4"/>
                      </a:moveTo>
                      <a:lnTo>
                        <a:pt x="2" y="4"/>
                      </a:lnTo>
                      <a:lnTo>
                        <a:pt x="0" y="0"/>
                      </a:lnTo>
                      <a:lnTo>
                        <a:pt x="4" y="0"/>
                      </a:lnTo>
                      <a:lnTo>
                        <a:pt x="4" y="2"/>
                      </a:lnTo>
                      <a:lnTo>
                        <a:pt x="4" y="4"/>
                      </a:lnTo>
                      <a:close/>
                    </a:path>
                  </a:pathLst>
                </a:custGeom>
                <a:solidFill>
                  <a:srgbClr val="E4672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999" name="Freeform 863"/>
                <p:cNvSpPr>
                  <a:spLocks/>
                </p:cNvSpPr>
                <p:nvPr/>
              </p:nvSpPr>
              <p:spPr bwMode="auto">
                <a:xfrm>
                  <a:off x="1250" y="1393"/>
                  <a:ext cx="6" cy="3"/>
                </a:xfrm>
                <a:custGeom>
                  <a:avLst/>
                  <a:gdLst/>
                  <a:ahLst/>
                  <a:cxnLst>
                    <a:cxn ang="0">
                      <a:pos x="6" y="3"/>
                    </a:cxn>
                    <a:cxn ang="0">
                      <a:pos x="4" y="3"/>
                    </a:cxn>
                    <a:cxn ang="0">
                      <a:pos x="0" y="0"/>
                    </a:cxn>
                    <a:cxn ang="0">
                      <a:pos x="6" y="0"/>
                    </a:cxn>
                    <a:cxn ang="0">
                      <a:pos x="6" y="1"/>
                    </a:cxn>
                    <a:cxn ang="0">
                      <a:pos x="6" y="3"/>
                    </a:cxn>
                  </a:cxnLst>
                  <a:rect l="0" t="0" r="r" b="b"/>
                  <a:pathLst>
                    <a:path w="6" h="3">
                      <a:moveTo>
                        <a:pt x="6" y="3"/>
                      </a:moveTo>
                      <a:lnTo>
                        <a:pt x="4" y="3"/>
                      </a:lnTo>
                      <a:lnTo>
                        <a:pt x="0" y="0"/>
                      </a:lnTo>
                      <a:lnTo>
                        <a:pt x="6" y="0"/>
                      </a:lnTo>
                      <a:lnTo>
                        <a:pt x="6" y="1"/>
                      </a:lnTo>
                      <a:lnTo>
                        <a:pt x="6" y="3"/>
                      </a:lnTo>
                      <a:close/>
                    </a:path>
                  </a:pathLst>
                </a:custGeom>
                <a:solidFill>
                  <a:srgbClr val="E4682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000" name="Freeform 864"/>
                <p:cNvSpPr>
                  <a:spLocks/>
                </p:cNvSpPr>
                <p:nvPr/>
              </p:nvSpPr>
              <p:spPr bwMode="auto">
                <a:xfrm>
                  <a:off x="1250" y="1391"/>
                  <a:ext cx="6" cy="3"/>
                </a:xfrm>
                <a:custGeom>
                  <a:avLst/>
                  <a:gdLst/>
                  <a:ahLst/>
                  <a:cxnLst>
                    <a:cxn ang="0">
                      <a:pos x="6" y="3"/>
                    </a:cxn>
                    <a:cxn ang="0">
                      <a:pos x="2" y="3"/>
                    </a:cxn>
                    <a:cxn ang="0">
                      <a:pos x="0" y="0"/>
                    </a:cxn>
                    <a:cxn ang="0">
                      <a:pos x="6" y="0"/>
                    </a:cxn>
                    <a:cxn ang="0">
                      <a:pos x="6" y="2"/>
                    </a:cxn>
                    <a:cxn ang="0">
                      <a:pos x="6" y="3"/>
                    </a:cxn>
                  </a:cxnLst>
                  <a:rect l="0" t="0" r="r" b="b"/>
                  <a:pathLst>
                    <a:path w="6" h="3">
                      <a:moveTo>
                        <a:pt x="6" y="3"/>
                      </a:moveTo>
                      <a:lnTo>
                        <a:pt x="2" y="3"/>
                      </a:lnTo>
                      <a:lnTo>
                        <a:pt x="0" y="0"/>
                      </a:lnTo>
                      <a:lnTo>
                        <a:pt x="6" y="0"/>
                      </a:lnTo>
                      <a:lnTo>
                        <a:pt x="6" y="2"/>
                      </a:lnTo>
                      <a:lnTo>
                        <a:pt x="6" y="3"/>
                      </a:lnTo>
                      <a:close/>
                    </a:path>
                  </a:pathLst>
                </a:custGeom>
                <a:solidFill>
                  <a:srgbClr val="E5692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001" name="Freeform 865"/>
                <p:cNvSpPr>
                  <a:spLocks/>
                </p:cNvSpPr>
                <p:nvPr/>
              </p:nvSpPr>
              <p:spPr bwMode="auto">
                <a:xfrm>
                  <a:off x="1248" y="1389"/>
                  <a:ext cx="8" cy="4"/>
                </a:xfrm>
                <a:custGeom>
                  <a:avLst/>
                  <a:gdLst/>
                  <a:ahLst/>
                  <a:cxnLst>
                    <a:cxn ang="0">
                      <a:pos x="8" y="4"/>
                    </a:cxn>
                    <a:cxn ang="0">
                      <a:pos x="2" y="4"/>
                    </a:cxn>
                    <a:cxn ang="0">
                      <a:pos x="0" y="0"/>
                    </a:cxn>
                    <a:cxn ang="0">
                      <a:pos x="8" y="0"/>
                    </a:cxn>
                    <a:cxn ang="0">
                      <a:pos x="8" y="2"/>
                    </a:cxn>
                    <a:cxn ang="0">
                      <a:pos x="8" y="4"/>
                    </a:cxn>
                  </a:cxnLst>
                  <a:rect l="0" t="0" r="r" b="b"/>
                  <a:pathLst>
                    <a:path w="8" h="4">
                      <a:moveTo>
                        <a:pt x="8" y="4"/>
                      </a:moveTo>
                      <a:lnTo>
                        <a:pt x="2" y="4"/>
                      </a:lnTo>
                      <a:lnTo>
                        <a:pt x="0" y="0"/>
                      </a:lnTo>
                      <a:lnTo>
                        <a:pt x="8" y="0"/>
                      </a:lnTo>
                      <a:lnTo>
                        <a:pt x="8" y="2"/>
                      </a:lnTo>
                      <a:lnTo>
                        <a:pt x="8" y="4"/>
                      </a:lnTo>
                      <a:close/>
                    </a:path>
                  </a:pathLst>
                </a:custGeom>
                <a:solidFill>
                  <a:srgbClr val="E56A2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002" name="Freeform 866"/>
                <p:cNvSpPr>
                  <a:spLocks/>
                </p:cNvSpPr>
                <p:nvPr/>
              </p:nvSpPr>
              <p:spPr bwMode="auto">
                <a:xfrm>
                  <a:off x="1246" y="1387"/>
                  <a:ext cx="10" cy="4"/>
                </a:xfrm>
                <a:custGeom>
                  <a:avLst/>
                  <a:gdLst/>
                  <a:ahLst/>
                  <a:cxnLst>
                    <a:cxn ang="0">
                      <a:pos x="10" y="4"/>
                    </a:cxn>
                    <a:cxn ang="0">
                      <a:pos x="4" y="4"/>
                    </a:cxn>
                    <a:cxn ang="0">
                      <a:pos x="0" y="0"/>
                    </a:cxn>
                    <a:cxn ang="0">
                      <a:pos x="10" y="0"/>
                    </a:cxn>
                    <a:cxn ang="0">
                      <a:pos x="10" y="2"/>
                    </a:cxn>
                    <a:cxn ang="0">
                      <a:pos x="10" y="4"/>
                    </a:cxn>
                  </a:cxnLst>
                  <a:rect l="0" t="0" r="r" b="b"/>
                  <a:pathLst>
                    <a:path w="10" h="4">
                      <a:moveTo>
                        <a:pt x="10" y="4"/>
                      </a:moveTo>
                      <a:lnTo>
                        <a:pt x="4" y="4"/>
                      </a:lnTo>
                      <a:lnTo>
                        <a:pt x="0" y="0"/>
                      </a:lnTo>
                      <a:lnTo>
                        <a:pt x="10" y="0"/>
                      </a:lnTo>
                      <a:lnTo>
                        <a:pt x="10" y="2"/>
                      </a:lnTo>
                      <a:lnTo>
                        <a:pt x="10" y="4"/>
                      </a:lnTo>
                      <a:close/>
                    </a:path>
                  </a:pathLst>
                </a:custGeom>
                <a:solidFill>
                  <a:srgbClr val="E56B2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003" name="Freeform 867"/>
                <p:cNvSpPr>
                  <a:spLocks/>
                </p:cNvSpPr>
                <p:nvPr/>
              </p:nvSpPr>
              <p:spPr bwMode="auto">
                <a:xfrm>
                  <a:off x="1246" y="1385"/>
                  <a:ext cx="10" cy="4"/>
                </a:xfrm>
                <a:custGeom>
                  <a:avLst/>
                  <a:gdLst/>
                  <a:ahLst/>
                  <a:cxnLst>
                    <a:cxn ang="0">
                      <a:pos x="10" y="4"/>
                    </a:cxn>
                    <a:cxn ang="0">
                      <a:pos x="2" y="4"/>
                    </a:cxn>
                    <a:cxn ang="0">
                      <a:pos x="0" y="0"/>
                    </a:cxn>
                    <a:cxn ang="0">
                      <a:pos x="10" y="0"/>
                    </a:cxn>
                    <a:cxn ang="0">
                      <a:pos x="10" y="2"/>
                    </a:cxn>
                    <a:cxn ang="0">
                      <a:pos x="10" y="4"/>
                    </a:cxn>
                  </a:cxnLst>
                  <a:rect l="0" t="0" r="r" b="b"/>
                  <a:pathLst>
                    <a:path w="10" h="4">
                      <a:moveTo>
                        <a:pt x="10" y="4"/>
                      </a:moveTo>
                      <a:lnTo>
                        <a:pt x="2" y="4"/>
                      </a:lnTo>
                      <a:lnTo>
                        <a:pt x="0" y="0"/>
                      </a:lnTo>
                      <a:lnTo>
                        <a:pt x="10" y="0"/>
                      </a:lnTo>
                      <a:lnTo>
                        <a:pt x="10" y="2"/>
                      </a:lnTo>
                      <a:lnTo>
                        <a:pt x="10" y="4"/>
                      </a:lnTo>
                      <a:close/>
                    </a:path>
                  </a:pathLst>
                </a:custGeom>
                <a:solidFill>
                  <a:srgbClr val="E56B2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004" name="Freeform 868"/>
                <p:cNvSpPr>
                  <a:spLocks/>
                </p:cNvSpPr>
                <p:nvPr/>
              </p:nvSpPr>
              <p:spPr bwMode="auto">
                <a:xfrm>
                  <a:off x="1244" y="1383"/>
                  <a:ext cx="12" cy="4"/>
                </a:xfrm>
                <a:custGeom>
                  <a:avLst/>
                  <a:gdLst/>
                  <a:ahLst/>
                  <a:cxnLst>
                    <a:cxn ang="0">
                      <a:pos x="12" y="4"/>
                    </a:cxn>
                    <a:cxn ang="0">
                      <a:pos x="2" y="4"/>
                    </a:cxn>
                    <a:cxn ang="0">
                      <a:pos x="0" y="0"/>
                    </a:cxn>
                    <a:cxn ang="0">
                      <a:pos x="10" y="0"/>
                    </a:cxn>
                    <a:cxn ang="0">
                      <a:pos x="12" y="2"/>
                    </a:cxn>
                    <a:cxn ang="0">
                      <a:pos x="12" y="4"/>
                    </a:cxn>
                  </a:cxnLst>
                  <a:rect l="0" t="0" r="r" b="b"/>
                  <a:pathLst>
                    <a:path w="12" h="4">
                      <a:moveTo>
                        <a:pt x="12" y="4"/>
                      </a:moveTo>
                      <a:lnTo>
                        <a:pt x="2" y="4"/>
                      </a:lnTo>
                      <a:lnTo>
                        <a:pt x="0" y="0"/>
                      </a:lnTo>
                      <a:lnTo>
                        <a:pt x="10" y="0"/>
                      </a:lnTo>
                      <a:lnTo>
                        <a:pt x="12" y="2"/>
                      </a:lnTo>
                      <a:lnTo>
                        <a:pt x="12" y="4"/>
                      </a:lnTo>
                      <a:close/>
                    </a:path>
                  </a:pathLst>
                </a:custGeom>
                <a:solidFill>
                  <a:srgbClr val="E56C2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005" name="Freeform 869"/>
                <p:cNvSpPr>
                  <a:spLocks/>
                </p:cNvSpPr>
                <p:nvPr/>
              </p:nvSpPr>
              <p:spPr bwMode="auto">
                <a:xfrm>
                  <a:off x="1242" y="1381"/>
                  <a:ext cx="14" cy="4"/>
                </a:xfrm>
                <a:custGeom>
                  <a:avLst/>
                  <a:gdLst/>
                  <a:ahLst/>
                  <a:cxnLst>
                    <a:cxn ang="0">
                      <a:pos x="14" y="4"/>
                    </a:cxn>
                    <a:cxn ang="0">
                      <a:pos x="4" y="4"/>
                    </a:cxn>
                    <a:cxn ang="0">
                      <a:pos x="0" y="0"/>
                    </a:cxn>
                    <a:cxn ang="0">
                      <a:pos x="12" y="0"/>
                    </a:cxn>
                    <a:cxn ang="0">
                      <a:pos x="12" y="2"/>
                    </a:cxn>
                    <a:cxn ang="0">
                      <a:pos x="14" y="4"/>
                    </a:cxn>
                  </a:cxnLst>
                  <a:rect l="0" t="0" r="r" b="b"/>
                  <a:pathLst>
                    <a:path w="14" h="4">
                      <a:moveTo>
                        <a:pt x="14" y="4"/>
                      </a:moveTo>
                      <a:lnTo>
                        <a:pt x="4" y="4"/>
                      </a:lnTo>
                      <a:lnTo>
                        <a:pt x="0" y="0"/>
                      </a:lnTo>
                      <a:lnTo>
                        <a:pt x="12" y="0"/>
                      </a:lnTo>
                      <a:lnTo>
                        <a:pt x="12" y="2"/>
                      </a:lnTo>
                      <a:lnTo>
                        <a:pt x="14" y="4"/>
                      </a:lnTo>
                      <a:close/>
                    </a:path>
                  </a:pathLst>
                </a:custGeom>
                <a:solidFill>
                  <a:srgbClr val="E66D3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006" name="Freeform 870"/>
                <p:cNvSpPr>
                  <a:spLocks/>
                </p:cNvSpPr>
                <p:nvPr/>
              </p:nvSpPr>
              <p:spPr bwMode="auto">
                <a:xfrm>
                  <a:off x="1242" y="1379"/>
                  <a:ext cx="12" cy="4"/>
                </a:xfrm>
                <a:custGeom>
                  <a:avLst/>
                  <a:gdLst/>
                  <a:ahLst/>
                  <a:cxnLst>
                    <a:cxn ang="0">
                      <a:pos x="12" y="4"/>
                    </a:cxn>
                    <a:cxn ang="0">
                      <a:pos x="2" y="4"/>
                    </a:cxn>
                    <a:cxn ang="0">
                      <a:pos x="0" y="0"/>
                    </a:cxn>
                    <a:cxn ang="0">
                      <a:pos x="12" y="0"/>
                    </a:cxn>
                    <a:cxn ang="0">
                      <a:pos x="12" y="2"/>
                    </a:cxn>
                    <a:cxn ang="0">
                      <a:pos x="12" y="4"/>
                    </a:cxn>
                  </a:cxnLst>
                  <a:rect l="0" t="0" r="r" b="b"/>
                  <a:pathLst>
                    <a:path w="12" h="4">
                      <a:moveTo>
                        <a:pt x="12" y="4"/>
                      </a:moveTo>
                      <a:lnTo>
                        <a:pt x="2" y="4"/>
                      </a:lnTo>
                      <a:lnTo>
                        <a:pt x="0" y="0"/>
                      </a:lnTo>
                      <a:lnTo>
                        <a:pt x="12" y="0"/>
                      </a:lnTo>
                      <a:lnTo>
                        <a:pt x="12" y="2"/>
                      </a:lnTo>
                      <a:lnTo>
                        <a:pt x="12" y="4"/>
                      </a:lnTo>
                      <a:close/>
                    </a:path>
                  </a:pathLst>
                </a:custGeom>
                <a:solidFill>
                  <a:srgbClr val="E66E3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007" name="Freeform 871"/>
                <p:cNvSpPr>
                  <a:spLocks/>
                </p:cNvSpPr>
                <p:nvPr/>
              </p:nvSpPr>
              <p:spPr bwMode="auto">
                <a:xfrm>
                  <a:off x="1240" y="1377"/>
                  <a:ext cx="14" cy="4"/>
                </a:xfrm>
                <a:custGeom>
                  <a:avLst/>
                  <a:gdLst/>
                  <a:ahLst/>
                  <a:cxnLst>
                    <a:cxn ang="0">
                      <a:pos x="14" y="4"/>
                    </a:cxn>
                    <a:cxn ang="0">
                      <a:pos x="2" y="4"/>
                    </a:cxn>
                    <a:cxn ang="0">
                      <a:pos x="0" y="0"/>
                    </a:cxn>
                    <a:cxn ang="0">
                      <a:pos x="14" y="0"/>
                    </a:cxn>
                    <a:cxn ang="0">
                      <a:pos x="14" y="2"/>
                    </a:cxn>
                    <a:cxn ang="0">
                      <a:pos x="14" y="4"/>
                    </a:cxn>
                  </a:cxnLst>
                  <a:rect l="0" t="0" r="r" b="b"/>
                  <a:pathLst>
                    <a:path w="14" h="4">
                      <a:moveTo>
                        <a:pt x="14" y="4"/>
                      </a:moveTo>
                      <a:lnTo>
                        <a:pt x="2" y="4"/>
                      </a:lnTo>
                      <a:lnTo>
                        <a:pt x="0" y="0"/>
                      </a:lnTo>
                      <a:lnTo>
                        <a:pt x="14" y="0"/>
                      </a:lnTo>
                      <a:lnTo>
                        <a:pt x="14" y="2"/>
                      </a:lnTo>
                      <a:lnTo>
                        <a:pt x="14" y="4"/>
                      </a:lnTo>
                      <a:close/>
                    </a:path>
                  </a:pathLst>
                </a:custGeom>
                <a:solidFill>
                  <a:srgbClr val="E66F3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008" name="Freeform 872"/>
                <p:cNvSpPr>
                  <a:spLocks/>
                </p:cNvSpPr>
                <p:nvPr/>
              </p:nvSpPr>
              <p:spPr bwMode="auto">
                <a:xfrm>
                  <a:off x="1238" y="1376"/>
                  <a:ext cx="16" cy="3"/>
                </a:xfrm>
                <a:custGeom>
                  <a:avLst/>
                  <a:gdLst/>
                  <a:ahLst/>
                  <a:cxnLst>
                    <a:cxn ang="0">
                      <a:pos x="16" y="3"/>
                    </a:cxn>
                    <a:cxn ang="0">
                      <a:pos x="4" y="3"/>
                    </a:cxn>
                    <a:cxn ang="0">
                      <a:pos x="0" y="0"/>
                    </a:cxn>
                    <a:cxn ang="0">
                      <a:pos x="16" y="0"/>
                    </a:cxn>
                    <a:cxn ang="0">
                      <a:pos x="16" y="1"/>
                    </a:cxn>
                    <a:cxn ang="0">
                      <a:pos x="16" y="3"/>
                    </a:cxn>
                  </a:cxnLst>
                  <a:rect l="0" t="0" r="r" b="b"/>
                  <a:pathLst>
                    <a:path w="16" h="3">
                      <a:moveTo>
                        <a:pt x="16" y="3"/>
                      </a:moveTo>
                      <a:lnTo>
                        <a:pt x="4" y="3"/>
                      </a:lnTo>
                      <a:lnTo>
                        <a:pt x="0" y="0"/>
                      </a:lnTo>
                      <a:lnTo>
                        <a:pt x="16" y="0"/>
                      </a:lnTo>
                      <a:lnTo>
                        <a:pt x="16" y="1"/>
                      </a:lnTo>
                      <a:lnTo>
                        <a:pt x="16" y="3"/>
                      </a:lnTo>
                      <a:close/>
                    </a:path>
                  </a:pathLst>
                </a:custGeom>
                <a:solidFill>
                  <a:srgbClr val="E6703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009" name="Freeform 873"/>
                <p:cNvSpPr>
                  <a:spLocks/>
                </p:cNvSpPr>
                <p:nvPr/>
              </p:nvSpPr>
              <p:spPr bwMode="auto">
                <a:xfrm>
                  <a:off x="1238" y="1374"/>
                  <a:ext cx="16" cy="3"/>
                </a:xfrm>
                <a:custGeom>
                  <a:avLst/>
                  <a:gdLst/>
                  <a:ahLst/>
                  <a:cxnLst>
                    <a:cxn ang="0">
                      <a:pos x="16" y="3"/>
                    </a:cxn>
                    <a:cxn ang="0">
                      <a:pos x="2" y="3"/>
                    </a:cxn>
                    <a:cxn ang="0">
                      <a:pos x="0" y="0"/>
                    </a:cxn>
                    <a:cxn ang="0">
                      <a:pos x="16" y="0"/>
                    </a:cxn>
                    <a:cxn ang="0">
                      <a:pos x="16" y="2"/>
                    </a:cxn>
                    <a:cxn ang="0">
                      <a:pos x="16" y="3"/>
                    </a:cxn>
                  </a:cxnLst>
                  <a:rect l="0" t="0" r="r" b="b"/>
                  <a:pathLst>
                    <a:path w="16" h="3">
                      <a:moveTo>
                        <a:pt x="16" y="3"/>
                      </a:moveTo>
                      <a:lnTo>
                        <a:pt x="2" y="3"/>
                      </a:lnTo>
                      <a:lnTo>
                        <a:pt x="0" y="0"/>
                      </a:lnTo>
                      <a:lnTo>
                        <a:pt x="16" y="0"/>
                      </a:lnTo>
                      <a:lnTo>
                        <a:pt x="16" y="2"/>
                      </a:lnTo>
                      <a:lnTo>
                        <a:pt x="16" y="3"/>
                      </a:lnTo>
                      <a:close/>
                    </a:path>
                  </a:pathLst>
                </a:custGeom>
                <a:solidFill>
                  <a:srgbClr val="E6713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010" name="Freeform 874"/>
                <p:cNvSpPr>
                  <a:spLocks/>
                </p:cNvSpPr>
                <p:nvPr/>
              </p:nvSpPr>
              <p:spPr bwMode="auto">
                <a:xfrm>
                  <a:off x="1237" y="1372"/>
                  <a:ext cx="17" cy="4"/>
                </a:xfrm>
                <a:custGeom>
                  <a:avLst/>
                  <a:gdLst/>
                  <a:ahLst/>
                  <a:cxnLst>
                    <a:cxn ang="0">
                      <a:pos x="17" y="4"/>
                    </a:cxn>
                    <a:cxn ang="0">
                      <a:pos x="1" y="4"/>
                    </a:cxn>
                    <a:cxn ang="0">
                      <a:pos x="0" y="0"/>
                    </a:cxn>
                    <a:cxn ang="0">
                      <a:pos x="17" y="0"/>
                    </a:cxn>
                    <a:cxn ang="0">
                      <a:pos x="17" y="2"/>
                    </a:cxn>
                    <a:cxn ang="0">
                      <a:pos x="17" y="4"/>
                    </a:cxn>
                  </a:cxnLst>
                  <a:rect l="0" t="0" r="r" b="b"/>
                  <a:pathLst>
                    <a:path w="17" h="4">
                      <a:moveTo>
                        <a:pt x="17" y="4"/>
                      </a:moveTo>
                      <a:lnTo>
                        <a:pt x="1" y="4"/>
                      </a:lnTo>
                      <a:lnTo>
                        <a:pt x="0" y="0"/>
                      </a:lnTo>
                      <a:lnTo>
                        <a:pt x="17" y="0"/>
                      </a:lnTo>
                      <a:lnTo>
                        <a:pt x="17" y="2"/>
                      </a:lnTo>
                      <a:lnTo>
                        <a:pt x="17" y="4"/>
                      </a:lnTo>
                      <a:close/>
                    </a:path>
                  </a:pathLst>
                </a:custGeom>
                <a:solidFill>
                  <a:srgbClr val="E6713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011" name="Freeform 875"/>
                <p:cNvSpPr>
                  <a:spLocks/>
                </p:cNvSpPr>
                <p:nvPr/>
              </p:nvSpPr>
              <p:spPr bwMode="auto">
                <a:xfrm>
                  <a:off x="1235" y="1370"/>
                  <a:ext cx="19" cy="4"/>
                </a:xfrm>
                <a:custGeom>
                  <a:avLst/>
                  <a:gdLst/>
                  <a:ahLst/>
                  <a:cxnLst>
                    <a:cxn ang="0">
                      <a:pos x="19" y="4"/>
                    </a:cxn>
                    <a:cxn ang="0">
                      <a:pos x="3" y="4"/>
                    </a:cxn>
                    <a:cxn ang="0">
                      <a:pos x="0" y="0"/>
                    </a:cxn>
                    <a:cxn ang="0">
                      <a:pos x="19" y="0"/>
                    </a:cxn>
                    <a:cxn ang="0">
                      <a:pos x="19" y="2"/>
                    </a:cxn>
                    <a:cxn ang="0">
                      <a:pos x="19" y="4"/>
                    </a:cxn>
                  </a:cxnLst>
                  <a:rect l="0" t="0" r="r" b="b"/>
                  <a:pathLst>
                    <a:path w="19" h="4">
                      <a:moveTo>
                        <a:pt x="19" y="4"/>
                      </a:moveTo>
                      <a:lnTo>
                        <a:pt x="3" y="4"/>
                      </a:lnTo>
                      <a:lnTo>
                        <a:pt x="0" y="0"/>
                      </a:lnTo>
                      <a:lnTo>
                        <a:pt x="19" y="0"/>
                      </a:lnTo>
                      <a:lnTo>
                        <a:pt x="19" y="2"/>
                      </a:lnTo>
                      <a:lnTo>
                        <a:pt x="19" y="4"/>
                      </a:lnTo>
                      <a:close/>
                    </a:path>
                  </a:pathLst>
                </a:custGeom>
                <a:solidFill>
                  <a:srgbClr val="E6733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012" name="Freeform 876"/>
                <p:cNvSpPr>
                  <a:spLocks/>
                </p:cNvSpPr>
                <p:nvPr/>
              </p:nvSpPr>
              <p:spPr bwMode="auto">
                <a:xfrm>
                  <a:off x="1235" y="1368"/>
                  <a:ext cx="19" cy="4"/>
                </a:xfrm>
                <a:custGeom>
                  <a:avLst/>
                  <a:gdLst/>
                  <a:ahLst/>
                  <a:cxnLst>
                    <a:cxn ang="0">
                      <a:pos x="19" y="4"/>
                    </a:cxn>
                    <a:cxn ang="0">
                      <a:pos x="2" y="4"/>
                    </a:cxn>
                    <a:cxn ang="0">
                      <a:pos x="0" y="0"/>
                    </a:cxn>
                    <a:cxn ang="0">
                      <a:pos x="19" y="0"/>
                    </a:cxn>
                    <a:cxn ang="0">
                      <a:pos x="19" y="2"/>
                    </a:cxn>
                    <a:cxn ang="0">
                      <a:pos x="19" y="4"/>
                    </a:cxn>
                  </a:cxnLst>
                  <a:rect l="0" t="0" r="r" b="b"/>
                  <a:pathLst>
                    <a:path w="19" h="4">
                      <a:moveTo>
                        <a:pt x="19" y="4"/>
                      </a:moveTo>
                      <a:lnTo>
                        <a:pt x="2" y="4"/>
                      </a:lnTo>
                      <a:lnTo>
                        <a:pt x="0" y="0"/>
                      </a:lnTo>
                      <a:lnTo>
                        <a:pt x="19" y="0"/>
                      </a:lnTo>
                      <a:lnTo>
                        <a:pt x="19" y="2"/>
                      </a:lnTo>
                      <a:lnTo>
                        <a:pt x="19" y="4"/>
                      </a:lnTo>
                      <a:close/>
                    </a:path>
                  </a:pathLst>
                </a:custGeom>
                <a:solidFill>
                  <a:srgbClr val="E7733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013" name="Freeform 877"/>
                <p:cNvSpPr>
                  <a:spLocks/>
                </p:cNvSpPr>
                <p:nvPr/>
              </p:nvSpPr>
              <p:spPr bwMode="auto">
                <a:xfrm>
                  <a:off x="1233" y="1366"/>
                  <a:ext cx="21" cy="4"/>
                </a:xfrm>
                <a:custGeom>
                  <a:avLst/>
                  <a:gdLst/>
                  <a:ahLst/>
                  <a:cxnLst>
                    <a:cxn ang="0">
                      <a:pos x="21" y="4"/>
                    </a:cxn>
                    <a:cxn ang="0">
                      <a:pos x="2" y="4"/>
                    </a:cxn>
                    <a:cxn ang="0">
                      <a:pos x="0" y="0"/>
                    </a:cxn>
                    <a:cxn ang="0">
                      <a:pos x="21" y="0"/>
                    </a:cxn>
                    <a:cxn ang="0">
                      <a:pos x="21" y="2"/>
                    </a:cxn>
                    <a:cxn ang="0">
                      <a:pos x="21" y="4"/>
                    </a:cxn>
                  </a:cxnLst>
                  <a:rect l="0" t="0" r="r" b="b"/>
                  <a:pathLst>
                    <a:path w="21" h="4">
                      <a:moveTo>
                        <a:pt x="21" y="4"/>
                      </a:moveTo>
                      <a:lnTo>
                        <a:pt x="2" y="4"/>
                      </a:lnTo>
                      <a:lnTo>
                        <a:pt x="0" y="0"/>
                      </a:lnTo>
                      <a:lnTo>
                        <a:pt x="21" y="0"/>
                      </a:lnTo>
                      <a:lnTo>
                        <a:pt x="21" y="2"/>
                      </a:lnTo>
                      <a:lnTo>
                        <a:pt x="21" y="4"/>
                      </a:lnTo>
                      <a:close/>
                    </a:path>
                  </a:pathLst>
                </a:custGeom>
                <a:solidFill>
                  <a:srgbClr val="E7743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014" name="Freeform 878"/>
                <p:cNvSpPr>
                  <a:spLocks/>
                </p:cNvSpPr>
                <p:nvPr/>
              </p:nvSpPr>
              <p:spPr bwMode="auto">
                <a:xfrm>
                  <a:off x="1231" y="1364"/>
                  <a:ext cx="23" cy="4"/>
                </a:xfrm>
                <a:custGeom>
                  <a:avLst/>
                  <a:gdLst/>
                  <a:ahLst/>
                  <a:cxnLst>
                    <a:cxn ang="0">
                      <a:pos x="23" y="4"/>
                    </a:cxn>
                    <a:cxn ang="0">
                      <a:pos x="4" y="4"/>
                    </a:cxn>
                    <a:cxn ang="0">
                      <a:pos x="0" y="0"/>
                    </a:cxn>
                    <a:cxn ang="0">
                      <a:pos x="23" y="0"/>
                    </a:cxn>
                    <a:cxn ang="0">
                      <a:pos x="23" y="2"/>
                    </a:cxn>
                    <a:cxn ang="0">
                      <a:pos x="23" y="4"/>
                    </a:cxn>
                  </a:cxnLst>
                  <a:rect l="0" t="0" r="r" b="b"/>
                  <a:pathLst>
                    <a:path w="23" h="4">
                      <a:moveTo>
                        <a:pt x="23" y="4"/>
                      </a:moveTo>
                      <a:lnTo>
                        <a:pt x="4" y="4"/>
                      </a:lnTo>
                      <a:lnTo>
                        <a:pt x="0" y="0"/>
                      </a:lnTo>
                      <a:lnTo>
                        <a:pt x="23" y="0"/>
                      </a:lnTo>
                      <a:lnTo>
                        <a:pt x="23" y="2"/>
                      </a:lnTo>
                      <a:lnTo>
                        <a:pt x="23" y="4"/>
                      </a:lnTo>
                      <a:close/>
                    </a:path>
                  </a:pathLst>
                </a:custGeom>
                <a:solidFill>
                  <a:srgbClr val="E7753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015" name="Freeform 879"/>
                <p:cNvSpPr>
                  <a:spLocks/>
                </p:cNvSpPr>
                <p:nvPr/>
              </p:nvSpPr>
              <p:spPr bwMode="auto">
                <a:xfrm>
                  <a:off x="1231" y="1362"/>
                  <a:ext cx="23" cy="4"/>
                </a:xfrm>
                <a:custGeom>
                  <a:avLst/>
                  <a:gdLst/>
                  <a:ahLst/>
                  <a:cxnLst>
                    <a:cxn ang="0">
                      <a:pos x="23" y="4"/>
                    </a:cxn>
                    <a:cxn ang="0">
                      <a:pos x="2" y="4"/>
                    </a:cxn>
                    <a:cxn ang="0">
                      <a:pos x="0" y="0"/>
                    </a:cxn>
                    <a:cxn ang="0">
                      <a:pos x="23" y="0"/>
                    </a:cxn>
                    <a:cxn ang="0">
                      <a:pos x="23" y="2"/>
                    </a:cxn>
                    <a:cxn ang="0">
                      <a:pos x="23" y="4"/>
                    </a:cxn>
                  </a:cxnLst>
                  <a:rect l="0" t="0" r="r" b="b"/>
                  <a:pathLst>
                    <a:path w="23" h="4">
                      <a:moveTo>
                        <a:pt x="23" y="4"/>
                      </a:moveTo>
                      <a:lnTo>
                        <a:pt x="2" y="4"/>
                      </a:lnTo>
                      <a:lnTo>
                        <a:pt x="0" y="0"/>
                      </a:lnTo>
                      <a:lnTo>
                        <a:pt x="23" y="0"/>
                      </a:lnTo>
                      <a:lnTo>
                        <a:pt x="23" y="2"/>
                      </a:lnTo>
                      <a:lnTo>
                        <a:pt x="23" y="4"/>
                      </a:lnTo>
                      <a:close/>
                    </a:path>
                  </a:pathLst>
                </a:custGeom>
                <a:solidFill>
                  <a:srgbClr val="E7763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016" name="Freeform 880"/>
                <p:cNvSpPr>
                  <a:spLocks/>
                </p:cNvSpPr>
                <p:nvPr/>
              </p:nvSpPr>
              <p:spPr bwMode="auto">
                <a:xfrm>
                  <a:off x="1229" y="1362"/>
                  <a:ext cx="25" cy="2"/>
                </a:xfrm>
                <a:custGeom>
                  <a:avLst/>
                  <a:gdLst/>
                  <a:ahLst/>
                  <a:cxnLst>
                    <a:cxn ang="0">
                      <a:pos x="25" y="2"/>
                    </a:cxn>
                    <a:cxn ang="0">
                      <a:pos x="2" y="2"/>
                    </a:cxn>
                    <a:cxn ang="0">
                      <a:pos x="0" y="0"/>
                    </a:cxn>
                    <a:cxn ang="0">
                      <a:pos x="25" y="0"/>
                    </a:cxn>
                    <a:cxn ang="0">
                      <a:pos x="25" y="0"/>
                    </a:cxn>
                    <a:cxn ang="0">
                      <a:pos x="25" y="2"/>
                    </a:cxn>
                  </a:cxnLst>
                  <a:rect l="0" t="0" r="r" b="b"/>
                  <a:pathLst>
                    <a:path w="25" h="2">
                      <a:moveTo>
                        <a:pt x="25" y="2"/>
                      </a:move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25" y="0"/>
                      </a:lnTo>
                      <a:lnTo>
                        <a:pt x="25" y="0"/>
                      </a:lnTo>
                      <a:lnTo>
                        <a:pt x="25" y="2"/>
                      </a:lnTo>
                      <a:close/>
                    </a:path>
                  </a:pathLst>
                </a:custGeom>
                <a:solidFill>
                  <a:srgbClr val="E7774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017" name="Freeform 881"/>
                <p:cNvSpPr>
                  <a:spLocks/>
                </p:cNvSpPr>
                <p:nvPr/>
              </p:nvSpPr>
              <p:spPr bwMode="auto">
                <a:xfrm>
                  <a:off x="1227" y="1360"/>
                  <a:ext cx="27" cy="2"/>
                </a:xfrm>
                <a:custGeom>
                  <a:avLst/>
                  <a:gdLst/>
                  <a:ahLst/>
                  <a:cxnLst>
                    <a:cxn ang="0">
                      <a:pos x="27" y="2"/>
                    </a:cxn>
                    <a:cxn ang="0">
                      <a:pos x="4" y="2"/>
                    </a:cxn>
                    <a:cxn ang="0">
                      <a:pos x="0" y="0"/>
                    </a:cxn>
                    <a:cxn ang="0">
                      <a:pos x="27" y="0"/>
                    </a:cxn>
                    <a:cxn ang="0">
                      <a:pos x="27" y="0"/>
                    </a:cxn>
                    <a:cxn ang="0">
                      <a:pos x="27" y="2"/>
                    </a:cxn>
                  </a:cxnLst>
                  <a:rect l="0" t="0" r="r" b="b"/>
                  <a:pathLst>
                    <a:path w="27" h="2">
                      <a:moveTo>
                        <a:pt x="27" y="2"/>
                      </a:moveTo>
                      <a:lnTo>
                        <a:pt x="4" y="2"/>
                      </a:lnTo>
                      <a:lnTo>
                        <a:pt x="0" y="0"/>
                      </a:lnTo>
                      <a:lnTo>
                        <a:pt x="27" y="0"/>
                      </a:lnTo>
                      <a:lnTo>
                        <a:pt x="27" y="0"/>
                      </a:lnTo>
                      <a:lnTo>
                        <a:pt x="27" y="2"/>
                      </a:lnTo>
                      <a:close/>
                    </a:path>
                  </a:pathLst>
                </a:custGeom>
                <a:solidFill>
                  <a:srgbClr val="E7784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018" name="Freeform 882"/>
                <p:cNvSpPr>
                  <a:spLocks/>
                </p:cNvSpPr>
                <p:nvPr/>
              </p:nvSpPr>
              <p:spPr bwMode="auto">
                <a:xfrm>
                  <a:off x="1225" y="1358"/>
                  <a:ext cx="29" cy="4"/>
                </a:xfrm>
                <a:custGeom>
                  <a:avLst/>
                  <a:gdLst/>
                  <a:ahLst/>
                  <a:cxnLst>
                    <a:cxn ang="0">
                      <a:pos x="29" y="4"/>
                    </a:cxn>
                    <a:cxn ang="0">
                      <a:pos x="4" y="4"/>
                    </a:cxn>
                    <a:cxn ang="0">
                      <a:pos x="0" y="0"/>
                    </a:cxn>
                    <a:cxn ang="0">
                      <a:pos x="29" y="0"/>
                    </a:cxn>
                    <a:cxn ang="0">
                      <a:pos x="29" y="0"/>
                    </a:cxn>
                    <a:cxn ang="0">
                      <a:pos x="29" y="4"/>
                    </a:cxn>
                  </a:cxnLst>
                  <a:rect l="0" t="0" r="r" b="b"/>
                  <a:pathLst>
                    <a:path w="29" h="4">
                      <a:moveTo>
                        <a:pt x="29" y="4"/>
                      </a:moveTo>
                      <a:lnTo>
                        <a:pt x="4" y="4"/>
                      </a:lnTo>
                      <a:lnTo>
                        <a:pt x="0" y="0"/>
                      </a:lnTo>
                      <a:lnTo>
                        <a:pt x="29" y="0"/>
                      </a:lnTo>
                      <a:lnTo>
                        <a:pt x="29" y="0"/>
                      </a:lnTo>
                      <a:lnTo>
                        <a:pt x="29" y="4"/>
                      </a:lnTo>
                      <a:close/>
                    </a:path>
                  </a:pathLst>
                </a:custGeom>
                <a:solidFill>
                  <a:srgbClr val="E8784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019" name="Freeform 883"/>
                <p:cNvSpPr>
                  <a:spLocks/>
                </p:cNvSpPr>
                <p:nvPr/>
              </p:nvSpPr>
              <p:spPr bwMode="auto">
                <a:xfrm>
                  <a:off x="1225" y="1357"/>
                  <a:ext cx="29" cy="3"/>
                </a:xfrm>
                <a:custGeom>
                  <a:avLst/>
                  <a:gdLst/>
                  <a:ahLst/>
                  <a:cxnLst>
                    <a:cxn ang="0">
                      <a:pos x="29" y="3"/>
                    </a:cxn>
                    <a:cxn ang="0">
                      <a:pos x="2" y="3"/>
                    </a:cxn>
                    <a:cxn ang="0">
                      <a:pos x="0" y="0"/>
                    </a:cxn>
                    <a:cxn ang="0">
                      <a:pos x="29" y="0"/>
                    </a:cxn>
                    <a:cxn ang="0">
                      <a:pos x="29" y="1"/>
                    </a:cxn>
                    <a:cxn ang="0">
                      <a:pos x="29" y="3"/>
                    </a:cxn>
                  </a:cxnLst>
                  <a:rect l="0" t="0" r="r" b="b"/>
                  <a:pathLst>
                    <a:path w="29" h="3">
                      <a:moveTo>
                        <a:pt x="29" y="3"/>
                      </a:moveTo>
                      <a:lnTo>
                        <a:pt x="2" y="3"/>
                      </a:lnTo>
                      <a:lnTo>
                        <a:pt x="0" y="0"/>
                      </a:lnTo>
                      <a:lnTo>
                        <a:pt x="29" y="0"/>
                      </a:lnTo>
                      <a:lnTo>
                        <a:pt x="29" y="1"/>
                      </a:lnTo>
                      <a:lnTo>
                        <a:pt x="29" y="3"/>
                      </a:lnTo>
                      <a:close/>
                    </a:path>
                  </a:pathLst>
                </a:custGeom>
                <a:solidFill>
                  <a:srgbClr val="E87A4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020" name="Freeform 884"/>
                <p:cNvSpPr>
                  <a:spLocks/>
                </p:cNvSpPr>
                <p:nvPr/>
              </p:nvSpPr>
              <p:spPr bwMode="auto">
                <a:xfrm>
                  <a:off x="1223" y="1355"/>
                  <a:ext cx="31" cy="3"/>
                </a:xfrm>
                <a:custGeom>
                  <a:avLst/>
                  <a:gdLst/>
                  <a:ahLst/>
                  <a:cxnLst>
                    <a:cxn ang="0">
                      <a:pos x="31" y="3"/>
                    </a:cxn>
                    <a:cxn ang="0">
                      <a:pos x="2" y="3"/>
                    </a:cxn>
                    <a:cxn ang="0">
                      <a:pos x="0" y="0"/>
                    </a:cxn>
                    <a:cxn ang="0">
                      <a:pos x="31" y="0"/>
                    </a:cxn>
                    <a:cxn ang="0">
                      <a:pos x="31" y="2"/>
                    </a:cxn>
                    <a:cxn ang="0">
                      <a:pos x="31" y="3"/>
                    </a:cxn>
                  </a:cxnLst>
                  <a:rect l="0" t="0" r="r" b="b"/>
                  <a:pathLst>
                    <a:path w="31" h="3">
                      <a:moveTo>
                        <a:pt x="31" y="3"/>
                      </a:moveTo>
                      <a:lnTo>
                        <a:pt x="2" y="3"/>
                      </a:lnTo>
                      <a:lnTo>
                        <a:pt x="0" y="0"/>
                      </a:lnTo>
                      <a:lnTo>
                        <a:pt x="31" y="0"/>
                      </a:lnTo>
                      <a:lnTo>
                        <a:pt x="31" y="2"/>
                      </a:lnTo>
                      <a:lnTo>
                        <a:pt x="31" y="3"/>
                      </a:lnTo>
                      <a:close/>
                    </a:path>
                  </a:pathLst>
                </a:custGeom>
                <a:solidFill>
                  <a:srgbClr val="E87A4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021" name="Freeform 885"/>
                <p:cNvSpPr>
                  <a:spLocks/>
                </p:cNvSpPr>
                <p:nvPr/>
              </p:nvSpPr>
              <p:spPr bwMode="auto">
                <a:xfrm>
                  <a:off x="1221" y="1353"/>
                  <a:ext cx="33" cy="4"/>
                </a:xfrm>
                <a:custGeom>
                  <a:avLst/>
                  <a:gdLst/>
                  <a:ahLst/>
                  <a:cxnLst>
                    <a:cxn ang="0">
                      <a:pos x="33" y="4"/>
                    </a:cxn>
                    <a:cxn ang="0">
                      <a:pos x="4" y="4"/>
                    </a:cxn>
                    <a:cxn ang="0">
                      <a:pos x="0" y="0"/>
                    </a:cxn>
                    <a:cxn ang="0">
                      <a:pos x="33" y="0"/>
                    </a:cxn>
                    <a:cxn ang="0">
                      <a:pos x="33" y="2"/>
                    </a:cxn>
                    <a:cxn ang="0">
                      <a:pos x="33" y="4"/>
                    </a:cxn>
                  </a:cxnLst>
                  <a:rect l="0" t="0" r="r" b="b"/>
                  <a:pathLst>
                    <a:path w="33" h="4">
                      <a:moveTo>
                        <a:pt x="33" y="4"/>
                      </a:moveTo>
                      <a:lnTo>
                        <a:pt x="4" y="4"/>
                      </a:lnTo>
                      <a:lnTo>
                        <a:pt x="0" y="0"/>
                      </a:lnTo>
                      <a:lnTo>
                        <a:pt x="33" y="0"/>
                      </a:lnTo>
                      <a:lnTo>
                        <a:pt x="33" y="2"/>
                      </a:lnTo>
                      <a:lnTo>
                        <a:pt x="33" y="4"/>
                      </a:lnTo>
                      <a:close/>
                    </a:path>
                  </a:pathLst>
                </a:custGeom>
                <a:solidFill>
                  <a:srgbClr val="E87B4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022" name="Freeform 886"/>
                <p:cNvSpPr>
                  <a:spLocks/>
                </p:cNvSpPr>
                <p:nvPr/>
              </p:nvSpPr>
              <p:spPr bwMode="auto">
                <a:xfrm>
                  <a:off x="1221" y="1351"/>
                  <a:ext cx="33" cy="4"/>
                </a:xfrm>
                <a:custGeom>
                  <a:avLst/>
                  <a:gdLst/>
                  <a:ahLst/>
                  <a:cxnLst>
                    <a:cxn ang="0">
                      <a:pos x="33" y="4"/>
                    </a:cxn>
                    <a:cxn ang="0">
                      <a:pos x="2" y="4"/>
                    </a:cxn>
                    <a:cxn ang="0">
                      <a:pos x="0" y="0"/>
                    </a:cxn>
                    <a:cxn ang="0">
                      <a:pos x="33" y="0"/>
                    </a:cxn>
                    <a:cxn ang="0">
                      <a:pos x="33" y="2"/>
                    </a:cxn>
                    <a:cxn ang="0">
                      <a:pos x="33" y="4"/>
                    </a:cxn>
                  </a:cxnLst>
                  <a:rect l="0" t="0" r="r" b="b"/>
                  <a:pathLst>
                    <a:path w="33" h="4">
                      <a:moveTo>
                        <a:pt x="33" y="4"/>
                      </a:moveTo>
                      <a:lnTo>
                        <a:pt x="2" y="4"/>
                      </a:lnTo>
                      <a:lnTo>
                        <a:pt x="0" y="0"/>
                      </a:lnTo>
                      <a:lnTo>
                        <a:pt x="33" y="0"/>
                      </a:lnTo>
                      <a:lnTo>
                        <a:pt x="33" y="2"/>
                      </a:lnTo>
                      <a:lnTo>
                        <a:pt x="33" y="4"/>
                      </a:lnTo>
                      <a:close/>
                    </a:path>
                  </a:pathLst>
                </a:custGeom>
                <a:solidFill>
                  <a:srgbClr val="E87C4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023" name="Freeform 887"/>
                <p:cNvSpPr>
                  <a:spLocks/>
                </p:cNvSpPr>
                <p:nvPr/>
              </p:nvSpPr>
              <p:spPr bwMode="auto">
                <a:xfrm>
                  <a:off x="1219" y="1349"/>
                  <a:ext cx="35" cy="4"/>
                </a:xfrm>
                <a:custGeom>
                  <a:avLst/>
                  <a:gdLst/>
                  <a:ahLst/>
                  <a:cxnLst>
                    <a:cxn ang="0">
                      <a:pos x="35" y="4"/>
                    </a:cxn>
                    <a:cxn ang="0">
                      <a:pos x="2" y="4"/>
                    </a:cxn>
                    <a:cxn ang="0">
                      <a:pos x="0" y="0"/>
                    </a:cxn>
                    <a:cxn ang="0">
                      <a:pos x="35" y="0"/>
                    </a:cxn>
                    <a:cxn ang="0">
                      <a:pos x="35" y="2"/>
                    </a:cxn>
                    <a:cxn ang="0">
                      <a:pos x="35" y="4"/>
                    </a:cxn>
                  </a:cxnLst>
                  <a:rect l="0" t="0" r="r" b="b"/>
                  <a:pathLst>
                    <a:path w="35" h="4">
                      <a:moveTo>
                        <a:pt x="35" y="4"/>
                      </a:moveTo>
                      <a:lnTo>
                        <a:pt x="2" y="4"/>
                      </a:lnTo>
                      <a:lnTo>
                        <a:pt x="0" y="0"/>
                      </a:lnTo>
                      <a:lnTo>
                        <a:pt x="35" y="0"/>
                      </a:lnTo>
                      <a:lnTo>
                        <a:pt x="35" y="2"/>
                      </a:lnTo>
                      <a:lnTo>
                        <a:pt x="35" y="4"/>
                      </a:lnTo>
                      <a:close/>
                    </a:path>
                  </a:pathLst>
                </a:custGeom>
                <a:solidFill>
                  <a:srgbClr val="E97D4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024" name="Freeform 888"/>
                <p:cNvSpPr>
                  <a:spLocks/>
                </p:cNvSpPr>
                <p:nvPr/>
              </p:nvSpPr>
              <p:spPr bwMode="auto">
                <a:xfrm>
                  <a:off x="1218" y="1347"/>
                  <a:ext cx="36" cy="4"/>
                </a:xfrm>
                <a:custGeom>
                  <a:avLst/>
                  <a:gdLst/>
                  <a:ahLst/>
                  <a:cxnLst>
                    <a:cxn ang="0">
                      <a:pos x="36" y="4"/>
                    </a:cxn>
                    <a:cxn ang="0">
                      <a:pos x="3" y="4"/>
                    </a:cxn>
                    <a:cxn ang="0">
                      <a:pos x="0" y="0"/>
                    </a:cxn>
                    <a:cxn ang="0">
                      <a:pos x="36" y="0"/>
                    </a:cxn>
                    <a:cxn ang="0">
                      <a:pos x="36" y="2"/>
                    </a:cxn>
                    <a:cxn ang="0">
                      <a:pos x="36" y="4"/>
                    </a:cxn>
                  </a:cxnLst>
                  <a:rect l="0" t="0" r="r" b="b"/>
                  <a:pathLst>
                    <a:path w="36" h="4">
                      <a:moveTo>
                        <a:pt x="36" y="4"/>
                      </a:moveTo>
                      <a:lnTo>
                        <a:pt x="3" y="4"/>
                      </a:lnTo>
                      <a:lnTo>
                        <a:pt x="0" y="0"/>
                      </a:lnTo>
                      <a:lnTo>
                        <a:pt x="36" y="0"/>
                      </a:lnTo>
                      <a:lnTo>
                        <a:pt x="36" y="2"/>
                      </a:lnTo>
                      <a:lnTo>
                        <a:pt x="36" y="4"/>
                      </a:lnTo>
                      <a:close/>
                    </a:path>
                  </a:pathLst>
                </a:custGeom>
                <a:solidFill>
                  <a:srgbClr val="E97E4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025" name="Freeform 889"/>
                <p:cNvSpPr>
                  <a:spLocks/>
                </p:cNvSpPr>
                <p:nvPr/>
              </p:nvSpPr>
              <p:spPr bwMode="auto">
                <a:xfrm>
                  <a:off x="1218" y="1345"/>
                  <a:ext cx="36" cy="4"/>
                </a:xfrm>
                <a:custGeom>
                  <a:avLst/>
                  <a:gdLst/>
                  <a:ahLst/>
                  <a:cxnLst>
                    <a:cxn ang="0">
                      <a:pos x="36" y="4"/>
                    </a:cxn>
                    <a:cxn ang="0">
                      <a:pos x="1" y="4"/>
                    </a:cxn>
                    <a:cxn ang="0">
                      <a:pos x="0" y="0"/>
                    </a:cxn>
                    <a:cxn ang="0">
                      <a:pos x="36" y="0"/>
                    </a:cxn>
                    <a:cxn ang="0">
                      <a:pos x="36" y="2"/>
                    </a:cxn>
                    <a:cxn ang="0">
                      <a:pos x="36" y="4"/>
                    </a:cxn>
                  </a:cxnLst>
                  <a:rect l="0" t="0" r="r" b="b"/>
                  <a:pathLst>
                    <a:path w="36" h="4">
                      <a:moveTo>
                        <a:pt x="36" y="4"/>
                      </a:moveTo>
                      <a:lnTo>
                        <a:pt x="1" y="4"/>
                      </a:lnTo>
                      <a:lnTo>
                        <a:pt x="0" y="0"/>
                      </a:lnTo>
                      <a:lnTo>
                        <a:pt x="36" y="0"/>
                      </a:lnTo>
                      <a:lnTo>
                        <a:pt x="36" y="2"/>
                      </a:lnTo>
                      <a:lnTo>
                        <a:pt x="36" y="4"/>
                      </a:lnTo>
                      <a:close/>
                    </a:path>
                  </a:pathLst>
                </a:custGeom>
                <a:solidFill>
                  <a:srgbClr val="E97F4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026" name="Freeform 890"/>
                <p:cNvSpPr>
                  <a:spLocks/>
                </p:cNvSpPr>
                <p:nvPr/>
              </p:nvSpPr>
              <p:spPr bwMode="auto">
                <a:xfrm>
                  <a:off x="1216" y="1343"/>
                  <a:ext cx="38" cy="4"/>
                </a:xfrm>
                <a:custGeom>
                  <a:avLst/>
                  <a:gdLst/>
                  <a:ahLst/>
                  <a:cxnLst>
                    <a:cxn ang="0">
                      <a:pos x="38" y="4"/>
                    </a:cxn>
                    <a:cxn ang="0">
                      <a:pos x="2" y="4"/>
                    </a:cxn>
                    <a:cxn ang="0">
                      <a:pos x="0" y="0"/>
                    </a:cxn>
                    <a:cxn ang="0">
                      <a:pos x="38" y="0"/>
                    </a:cxn>
                    <a:cxn ang="0">
                      <a:pos x="38" y="2"/>
                    </a:cxn>
                    <a:cxn ang="0">
                      <a:pos x="38" y="4"/>
                    </a:cxn>
                  </a:cxnLst>
                  <a:rect l="0" t="0" r="r" b="b"/>
                  <a:pathLst>
                    <a:path w="38" h="4">
                      <a:moveTo>
                        <a:pt x="38" y="4"/>
                      </a:moveTo>
                      <a:lnTo>
                        <a:pt x="2" y="4"/>
                      </a:lnTo>
                      <a:lnTo>
                        <a:pt x="0" y="0"/>
                      </a:lnTo>
                      <a:lnTo>
                        <a:pt x="38" y="0"/>
                      </a:lnTo>
                      <a:lnTo>
                        <a:pt x="38" y="2"/>
                      </a:lnTo>
                      <a:lnTo>
                        <a:pt x="38" y="4"/>
                      </a:lnTo>
                      <a:close/>
                    </a:path>
                  </a:pathLst>
                </a:custGeom>
                <a:solidFill>
                  <a:srgbClr val="E9804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027" name="Freeform 891"/>
                <p:cNvSpPr>
                  <a:spLocks/>
                </p:cNvSpPr>
                <p:nvPr/>
              </p:nvSpPr>
              <p:spPr bwMode="auto">
                <a:xfrm>
                  <a:off x="1214" y="1341"/>
                  <a:ext cx="40" cy="4"/>
                </a:xfrm>
                <a:custGeom>
                  <a:avLst/>
                  <a:gdLst/>
                  <a:ahLst/>
                  <a:cxnLst>
                    <a:cxn ang="0">
                      <a:pos x="40" y="4"/>
                    </a:cxn>
                    <a:cxn ang="0">
                      <a:pos x="4" y="4"/>
                    </a:cxn>
                    <a:cxn ang="0">
                      <a:pos x="0" y="0"/>
                    </a:cxn>
                    <a:cxn ang="0">
                      <a:pos x="40" y="0"/>
                    </a:cxn>
                    <a:cxn ang="0">
                      <a:pos x="40" y="0"/>
                    </a:cxn>
                    <a:cxn ang="0">
                      <a:pos x="40" y="0"/>
                    </a:cxn>
                    <a:cxn ang="0">
                      <a:pos x="40" y="2"/>
                    </a:cxn>
                    <a:cxn ang="0">
                      <a:pos x="40" y="4"/>
                    </a:cxn>
                  </a:cxnLst>
                  <a:rect l="0" t="0" r="r" b="b"/>
                  <a:pathLst>
                    <a:path w="40" h="4">
                      <a:moveTo>
                        <a:pt x="40" y="4"/>
                      </a:moveTo>
                      <a:lnTo>
                        <a:pt x="4" y="4"/>
                      </a:lnTo>
                      <a:lnTo>
                        <a:pt x="0" y="0"/>
                      </a:lnTo>
                      <a:lnTo>
                        <a:pt x="40" y="0"/>
                      </a:lnTo>
                      <a:lnTo>
                        <a:pt x="40" y="0"/>
                      </a:lnTo>
                      <a:lnTo>
                        <a:pt x="40" y="0"/>
                      </a:lnTo>
                      <a:lnTo>
                        <a:pt x="40" y="2"/>
                      </a:lnTo>
                      <a:lnTo>
                        <a:pt x="40" y="4"/>
                      </a:lnTo>
                      <a:close/>
                    </a:path>
                  </a:pathLst>
                </a:custGeom>
                <a:solidFill>
                  <a:srgbClr val="E9804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028" name="Freeform 892"/>
                <p:cNvSpPr>
                  <a:spLocks/>
                </p:cNvSpPr>
                <p:nvPr/>
              </p:nvSpPr>
              <p:spPr bwMode="auto">
                <a:xfrm>
                  <a:off x="1214" y="1340"/>
                  <a:ext cx="40" cy="3"/>
                </a:xfrm>
                <a:custGeom>
                  <a:avLst/>
                  <a:gdLst/>
                  <a:ahLst/>
                  <a:cxnLst>
                    <a:cxn ang="0">
                      <a:pos x="40" y="3"/>
                    </a:cxn>
                    <a:cxn ang="0">
                      <a:pos x="2" y="3"/>
                    </a:cxn>
                    <a:cxn ang="0">
                      <a:pos x="0" y="0"/>
                    </a:cxn>
                    <a:cxn ang="0">
                      <a:pos x="40" y="0"/>
                    </a:cxn>
                    <a:cxn ang="0">
                      <a:pos x="40" y="0"/>
                    </a:cxn>
                    <a:cxn ang="0">
                      <a:pos x="40" y="1"/>
                    </a:cxn>
                    <a:cxn ang="0">
                      <a:pos x="40" y="1"/>
                    </a:cxn>
                    <a:cxn ang="0">
                      <a:pos x="40" y="3"/>
                    </a:cxn>
                  </a:cxnLst>
                  <a:rect l="0" t="0" r="r" b="b"/>
                  <a:pathLst>
                    <a:path w="40" h="3">
                      <a:moveTo>
                        <a:pt x="40" y="3"/>
                      </a:moveTo>
                      <a:lnTo>
                        <a:pt x="2" y="3"/>
                      </a:lnTo>
                      <a:lnTo>
                        <a:pt x="0" y="0"/>
                      </a:lnTo>
                      <a:lnTo>
                        <a:pt x="40" y="0"/>
                      </a:lnTo>
                      <a:lnTo>
                        <a:pt x="40" y="0"/>
                      </a:lnTo>
                      <a:lnTo>
                        <a:pt x="40" y="1"/>
                      </a:lnTo>
                      <a:lnTo>
                        <a:pt x="40" y="1"/>
                      </a:lnTo>
                      <a:lnTo>
                        <a:pt x="40" y="3"/>
                      </a:lnTo>
                      <a:close/>
                    </a:path>
                  </a:pathLst>
                </a:custGeom>
                <a:solidFill>
                  <a:srgbClr val="E9815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029" name="Freeform 893"/>
                <p:cNvSpPr>
                  <a:spLocks/>
                </p:cNvSpPr>
                <p:nvPr/>
              </p:nvSpPr>
              <p:spPr bwMode="auto">
                <a:xfrm>
                  <a:off x="1212" y="1338"/>
                  <a:ext cx="44" cy="3"/>
                </a:xfrm>
                <a:custGeom>
                  <a:avLst/>
                  <a:gdLst/>
                  <a:ahLst/>
                  <a:cxnLst>
                    <a:cxn ang="0">
                      <a:pos x="42" y="3"/>
                    </a:cxn>
                    <a:cxn ang="0">
                      <a:pos x="2" y="3"/>
                    </a:cxn>
                    <a:cxn ang="0">
                      <a:pos x="0" y="0"/>
                    </a:cxn>
                    <a:cxn ang="0">
                      <a:pos x="44" y="0"/>
                    </a:cxn>
                    <a:cxn ang="0">
                      <a:pos x="42" y="2"/>
                    </a:cxn>
                    <a:cxn ang="0">
                      <a:pos x="42" y="3"/>
                    </a:cxn>
                  </a:cxnLst>
                  <a:rect l="0" t="0" r="r" b="b"/>
                  <a:pathLst>
                    <a:path w="44" h="3">
                      <a:moveTo>
                        <a:pt x="42" y="3"/>
                      </a:moveTo>
                      <a:lnTo>
                        <a:pt x="2" y="3"/>
                      </a:lnTo>
                      <a:lnTo>
                        <a:pt x="0" y="0"/>
                      </a:lnTo>
                      <a:lnTo>
                        <a:pt x="44" y="0"/>
                      </a:lnTo>
                      <a:lnTo>
                        <a:pt x="42" y="2"/>
                      </a:lnTo>
                      <a:lnTo>
                        <a:pt x="42" y="3"/>
                      </a:lnTo>
                      <a:close/>
                    </a:path>
                  </a:pathLst>
                </a:custGeom>
                <a:solidFill>
                  <a:srgbClr val="EA825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030" name="Freeform 894"/>
                <p:cNvSpPr>
                  <a:spLocks/>
                </p:cNvSpPr>
                <p:nvPr/>
              </p:nvSpPr>
              <p:spPr bwMode="auto">
                <a:xfrm>
                  <a:off x="1210" y="1336"/>
                  <a:ext cx="46" cy="4"/>
                </a:xfrm>
                <a:custGeom>
                  <a:avLst/>
                  <a:gdLst/>
                  <a:ahLst/>
                  <a:cxnLst>
                    <a:cxn ang="0">
                      <a:pos x="44" y="4"/>
                    </a:cxn>
                    <a:cxn ang="0">
                      <a:pos x="4" y="4"/>
                    </a:cxn>
                    <a:cxn ang="0">
                      <a:pos x="0" y="0"/>
                    </a:cxn>
                    <a:cxn ang="0">
                      <a:pos x="46" y="0"/>
                    </a:cxn>
                    <a:cxn ang="0">
                      <a:pos x="46" y="2"/>
                    </a:cxn>
                    <a:cxn ang="0">
                      <a:pos x="44" y="4"/>
                    </a:cxn>
                  </a:cxnLst>
                  <a:rect l="0" t="0" r="r" b="b"/>
                  <a:pathLst>
                    <a:path w="46" h="4">
                      <a:moveTo>
                        <a:pt x="44" y="4"/>
                      </a:moveTo>
                      <a:lnTo>
                        <a:pt x="4" y="4"/>
                      </a:lnTo>
                      <a:lnTo>
                        <a:pt x="0" y="0"/>
                      </a:lnTo>
                      <a:lnTo>
                        <a:pt x="46" y="0"/>
                      </a:lnTo>
                      <a:lnTo>
                        <a:pt x="46" y="2"/>
                      </a:lnTo>
                      <a:lnTo>
                        <a:pt x="44" y="4"/>
                      </a:lnTo>
                      <a:close/>
                    </a:path>
                  </a:pathLst>
                </a:custGeom>
                <a:solidFill>
                  <a:srgbClr val="EA835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031" name="Freeform 895"/>
                <p:cNvSpPr>
                  <a:spLocks/>
                </p:cNvSpPr>
                <p:nvPr/>
              </p:nvSpPr>
              <p:spPr bwMode="auto">
                <a:xfrm>
                  <a:off x="1210" y="1334"/>
                  <a:ext cx="46" cy="4"/>
                </a:xfrm>
                <a:custGeom>
                  <a:avLst/>
                  <a:gdLst/>
                  <a:ahLst/>
                  <a:cxnLst>
                    <a:cxn ang="0">
                      <a:pos x="46" y="4"/>
                    </a:cxn>
                    <a:cxn ang="0">
                      <a:pos x="2" y="4"/>
                    </a:cxn>
                    <a:cxn ang="0">
                      <a:pos x="0" y="0"/>
                    </a:cxn>
                    <a:cxn ang="0">
                      <a:pos x="46" y="0"/>
                    </a:cxn>
                    <a:cxn ang="0">
                      <a:pos x="46" y="2"/>
                    </a:cxn>
                    <a:cxn ang="0">
                      <a:pos x="46" y="4"/>
                    </a:cxn>
                  </a:cxnLst>
                  <a:rect l="0" t="0" r="r" b="b"/>
                  <a:pathLst>
                    <a:path w="46" h="4">
                      <a:moveTo>
                        <a:pt x="46" y="4"/>
                      </a:moveTo>
                      <a:lnTo>
                        <a:pt x="2" y="4"/>
                      </a:lnTo>
                      <a:lnTo>
                        <a:pt x="0" y="0"/>
                      </a:lnTo>
                      <a:lnTo>
                        <a:pt x="46" y="0"/>
                      </a:lnTo>
                      <a:lnTo>
                        <a:pt x="46" y="2"/>
                      </a:lnTo>
                      <a:lnTo>
                        <a:pt x="46" y="4"/>
                      </a:lnTo>
                      <a:close/>
                    </a:path>
                  </a:pathLst>
                </a:custGeom>
                <a:solidFill>
                  <a:srgbClr val="EA845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032" name="Freeform 896"/>
                <p:cNvSpPr>
                  <a:spLocks/>
                </p:cNvSpPr>
                <p:nvPr/>
              </p:nvSpPr>
              <p:spPr bwMode="auto">
                <a:xfrm>
                  <a:off x="1208" y="1332"/>
                  <a:ext cx="48" cy="4"/>
                </a:xfrm>
                <a:custGeom>
                  <a:avLst/>
                  <a:gdLst/>
                  <a:ahLst/>
                  <a:cxnLst>
                    <a:cxn ang="0">
                      <a:pos x="48" y="4"/>
                    </a:cxn>
                    <a:cxn ang="0">
                      <a:pos x="2" y="4"/>
                    </a:cxn>
                    <a:cxn ang="0">
                      <a:pos x="0" y="0"/>
                    </a:cxn>
                    <a:cxn ang="0">
                      <a:pos x="48" y="0"/>
                    </a:cxn>
                    <a:cxn ang="0">
                      <a:pos x="48" y="2"/>
                    </a:cxn>
                    <a:cxn ang="0">
                      <a:pos x="48" y="4"/>
                    </a:cxn>
                  </a:cxnLst>
                  <a:rect l="0" t="0" r="r" b="b"/>
                  <a:pathLst>
                    <a:path w="48" h="4">
                      <a:moveTo>
                        <a:pt x="48" y="4"/>
                      </a:moveTo>
                      <a:lnTo>
                        <a:pt x="2" y="4"/>
                      </a:lnTo>
                      <a:lnTo>
                        <a:pt x="0" y="0"/>
                      </a:lnTo>
                      <a:lnTo>
                        <a:pt x="48" y="0"/>
                      </a:lnTo>
                      <a:lnTo>
                        <a:pt x="48" y="2"/>
                      </a:lnTo>
                      <a:lnTo>
                        <a:pt x="48" y="4"/>
                      </a:lnTo>
                      <a:close/>
                    </a:path>
                  </a:pathLst>
                </a:custGeom>
                <a:solidFill>
                  <a:srgbClr val="EA855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033" name="Freeform 897"/>
                <p:cNvSpPr>
                  <a:spLocks/>
                </p:cNvSpPr>
                <p:nvPr/>
              </p:nvSpPr>
              <p:spPr bwMode="auto">
                <a:xfrm>
                  <a:off x="1206" y="1330"/>
                  <a:ext cx="50" cy="4"/>
                </a:xfrm>
                <a:custGeom>
                  <a:avLst/>
                  <a:gdLst/>
                  <a:ahLst/>
                  <a:cxnLst>
                    <a:cxn ang="0">
                      <a:pos x="50" y="4"/>
                    </a:cxn>
                    <a:cxn ang="0">
                      <a:pos x="4" y="4"/>
                    </a:cxn>
                    <a:cxn ang="0">
                      <a:pos x="0" y="0"/>
                    </a:cxn>
                    <a:cxn ang="0">
                      <a:pos x="50" y="0"/>
                    </a:cxn>
                    <a:cxn ang="0">
                      <a:pos x="50" y="2"/>
                    </a:cxn>
                    <a:cxn ang="0">
                      <a:pos x="50" y="4"/>
                    </a:cxn>
                  </a:cxnLst>
                  <a:rect l="0" t="0" r="r" b="b"/>
                  <a:pathLst>
                    <a:path w="50" h="4">
                      <a:moveTo>
                        <a:pt x="50" y="4"/>
                      </a:moveTo>
                      <a:lnTo>
                        <a:pt x="4" y="4"/>
                      </a:lnTo>
                      <a:lnTo>
                        <a:pt x="0" y="0"/>
                      </a:lnTo>
                      <a:lnTo>
                        <a:pt x="50" y="0"/>
                      </a:lnTo>
                      <a:lnTo>
                        <a:pt x="50" y="2"/>
                      </a:lnTo>
                      <a:lnTo>
                        <a:pt x="50" y="4"/>
                      </a:lnTo>
                      <a:close/>
                    </a:path>
                  </a:pathLst>
                </a:custGeom>
                <a:solidFill>
                  <a:srgbClr val="EA865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034" name="Freeform 898"/>
                <p:cNvSpPr>
                  <a:spLocks/>
                </p:cNvSpPr>
                <p:nvPr/>
              </p:nvSpPr>
              <p:spPr bwMode="auto">
                <a:xfrm>
                  <a:off x="1206" y="1328"/>
                  <a:ext cx="51" cy="4"/>
                </a:xfrm>
                <a:custGeom>
                  <a:avLst/>
                  <a:gdLst/>
                  <a:ahLst/>
                  <a:cxnLst>
                    <a:cxn ang="0">
                      <a:pos x="50" y="4"/>
                    </a:cxn>
                    <a:cxn ang="0">
                      <a:pos x="2" y="4"/>
                    </a:cxn>
                    <a:cxn ang="0">
                      <a:pos x="0" y="0"/>
                    </a:cxn>
                    <a:cxn ang="0">
                      <a:pos x="51" y="0"/>
                    </a:cxn>
                    <a:cxn ang="0">
                      <a:pos x="50" y="2"/>
                    </a:cxn>
                    <a:cxn ang="0">
                      <a:pos x="50" y="4"/>
                    </a:cxn>
                  </a:cxnLst>
                  <a:rect l="0" t="0" r="r" b="b"/>
                  <a:pathLst>
                    <a:path w="51" h="4">
                      <a:moveTo>
                        <a:pt x="50" y="4"/>
                      </a:moveTo>
                      <a:lnTo>
                        <a:pt x="2" y="4"/>
                      </a:lnTo>
                      <a:lnTo>
                        <a:pt x="0" y="0"/>
                      </a:lnTo>
                      <a:lnTo>
                        <a:pt x="51" y="0"/>
                      </a:lnTo>
                      <a:lnTo>
                        <a:pt x="50" y="2"/>
                      </a:lnTo>
                      <a:lnTo>
                        <a:pt x="50" y="4"/>
                      </a:lnTo>
                      <a:close/>
                    </a:path>
                  </a:pathLst>
                </a:custGeom>
                <a:solidFill>
                  <a:srgbClr val="EB875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035" name="Freeform 899"/>
                <p:cNvSpPr>
                  <a:spLocks/>
                </p:cNvSpPr>
                <p:nvPr/>
              </p:nvSpPr>
              <p:spPr bwMode="auto">
                <a:xfrm>
                  <a:off x="1204" y="1326"/>
                  <a:ext cx="53" cy="4"/>
                </a:xfrm>
                <a:custGeom>
                  <a:avLst/>
                  <a:gdLst/>
                  <a:ahLst/>
                  <a:cxnLst>
                    <a:cxn ang="0">
                      <a:pos x="52" y="4"/>
                    </a:cxn>
                    <a:cxn ang="0">
                      <a:pos x="2" y="4"/>
                    </a:cxn>
                    <a:cxn ang="0">
                      <a:pos x="0" y="0"/>
                    </a:cxn>
                    <a:cxn ang="0">
                      <a:pos x="53" y="0"/>
                    </a:cxn>
                    <a:cxn ang="0">
                      <a:pos x="53" y="2"/>
                    </a:cxn>
                    <a:cxn ang="0">
                      <a:pos x="52" y="4"/>
                    </a:cxn>
                  </a:cxnLst>
                  <a:rect l="0" t="0" r="r" b="b"/>
                  <a:pathLst>
                    <a:path w="53" h="4">
                      <a:moveTo>
                        <a:pt x="52" y="4"/>
                      </a:moveTo>
                      <a:lnTo>
                        <a:pt x="2" y="4"/>
                      </a:lnTo>
                      <a:lnTo>
                        <a:pt x="0" y="0"/>
                      </a:lnTo>
                      <a:lnTo>
                        <a:pt x="53" y="0"/>
                      </a:lnTo>
                      <a:lnTo>
                        <a:pt x="53" y="2"/>
                      </a:lnTo>
                      <a:lnTo>
                        <a:pt x="52" y="4"/>
                      </a:lnTo>
                      <a:close/>
                    </a:path>
                  </a:pathLst>
                </a:custGeom>
                <a:solidFill>
                  <a:srgbClr val="EB885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036" name="Freeform 900"/>
                <p:cNvSpPr>
                  <a:spLocks/>
                </p:cNvSpPr>
                <p:nvPr/>
              </p:nvSpPr>
              <p:spPr bwMode="auto">
                <a:xfrm>
                  <a:off x="1202" y="1324"/>
                  <a:ext cx="55" cy="4"/>
                </a:xfrm>
                <a:custGeom>
                  <a:avLst/>
                  <a:gdLst/>
                  <a:ahLst/>
                  <a:cxnLst>
                    <a:cxn ang="0">
                      <a:pos x="55" y="4"/>
                    </a:cxn>
                    <a:cxn ang="0">
                      <a:pos x="4" y="4"/>
                    </a:cxn>
                    <a:cxn ang="0">
                      <a:pos x="0" y="0"/>
                    </a:cxn>
                    <a:cxn ang="0">
                      <a:pos x="55" y="0"/>
                    </a:cxn>
                    <a:cxn ang="0">
                      <a:pos x="55" y="2"/>
                    </a:cxn>
                    <a:cxn ang="0">
                      <a:pos x="55" y="4"/>
                    </a:cxn>
                  </a:cxnLst>
                  <a:rect l="0" t="0" r="r" b="b"/>
                  <a:pathLst>
                    <a:path w="55" h="4">
                      <a:moveTo>
                        <a:pt x="55" y="4"/>
                      </a:moveTo>
                      <a:lnTo>
                        <a:pt x="4" y="4"/>
                      </a:lnTo>
                      <a:lnTo>
                        <a:pt x="0" y="0"/>
                      </a:lnTo>
                      <a:lnTo>
                        <a:pt x="55" y="0"/>
                      </a:lnTo>
                      <a:lnTo>
                        <a:pt x="55" y="2"/>
                      </a:lnTo>
                      <a:lnTo>
                        <a:pt x="55" y="4"/>
                      </a:lnTo>
                      <a:close/>
                    </a:path>
                  </a:pathLst>
                </a:custGeom>
                <a:solidFill>
                  <a:srgbClr val="EB895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037" name="Freeform 901"/>
                <p:cNvSpPr>
                  <a:spLocks/>
                </p:cNvSpPr>
                <p:nvPr/>
              </p:nvSpPr>
              <p:spPr bwMode="auto">
                <a:xfrm>
                  <a:off x="1202" y="1322"/>
                  <a:ext cx="55" cy="4"/>
                </a:xfrm>
                <a:custGeom>
                  <a:avLst/>
                  <a:gdLst/>
                  <a:ahLst/>
                  <a:cxnLst>
                    <a:cxn ang="0">
                      <a:pos x="55" y="4"/>
                    </a:cxn>
                    <a:cxn ang="0">
                      <a:pos x="2" y="4"/>
                    </a:cxn>
                    <a:cxn ang="0">
                      <a:pos x="0" y="0"/>
                    </a:cxn>
                    <a:cxn ang="0">
                      <a:pos x="55" y="0"/>
                    </a:cxn>
                    <a:cxn ang="0">
                      <a:pos x="55" y="2"/>
                    </a:cxn>
                    <a:cxn ang="0">
                      <a:pos x="55" y="4"/>
                    </a:cxn>
                  </a:cxnLst>
                  <a:rect l="0" t="0" r="r" b="b"/>
                  <a:pathLst>
                    <a:path w="55" h="4">
                      <a:moveTo>
                        <a:pt x="55" y="4"/>
                      </a:moveTo>
                      <a:lnTo>
                        <a:pt x="2" y="4"/>
                      </a:lnTo>
                      <a:lnTo>
                        <a:pt x="0" y="0"/>
                      </a:lnTo>
                      <a:lnTo>
                        <a:pt x="55" y="0"/>
                      </a:lnTo>
                      <a:lnTo>
                        <a:pt x="55" y="2"/>
                      </a:lnTo>
                      <a:lnTo>
                        <a:pt x="55" y="4"/>
                      </a:lnTo>
                      <a:close/>
                    </a:path>
                  </a:pathLst>
                </a:custGeom>
                <a:solidFill>
                  <a:srgbClr val="EB8A5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038" name="Freeform 902"/>
                <p:cNvSpPr>
                  <a:spLocks/>
                </p:cNvSpPr>
                <p:nvPr/>
              </p:nvSpPr>
              <p:spPr bwMode="auto">
                <a:xfrm>
                  <a:off x="1201" y="1321"/>
                  <a:ext cx="58" cy="3"/>
                </a:xfrm>
                <a:custGeom>
                  <a:avLst/>
                  <a:gdLst/>
                  <a:ahLst/>
                  <a:cxnLst>
                    <a:cxn ang="0">
                      <a:pos x="56" y="3"/>
                    </a:cxn>
                    <a:cxn ang="0">
                      <a:pos x="1" y="3"/>
                    </a:cxn>
                    <a:cxn ang="0">
                      <a:pos x="0" y="0"/>
                    </a:cxn>
                    <a:cxn ang="0">
                      <a:pos x="58" y="0"/>
                    </a:cxn>
                    <a:cxn ang="0">
                      <a:pos x="56" y="1"/>
                    </a:cxn>
                    <a:cxn ang="0">
                      <a:pos x="56" y="3"/>
                    </a:cxn>
                  </a:cxnLst>
                  <a:rect l="0" t="0" r="r" b="b"/>
                  <a:pathLst>
                    <a:path w="58" h="3">
                      <a:moveTo>
                        <a:pt x="56" y="3"/>
                      </a:moveTo>
                      <a:lnTo>
                        <a:pt x="1" y="3"/>
                      </a:lnTo>
                      <a:lnTo>
                        <a:pt x="0" y="0"/>
                      </a:lnTo>
                      <a:lnTo>
                        <a:pt x="58" y="0"/>
                      </a:lnTo>
                      <a:lnTo>
                        <a:pt x="56" y="1"/>
                      </a:lnTo>
                      <a:lnTo>
                        <a:pt x="56" y="3"/>
                      </a:lnTo>
                      <a:close/>
                    </a:path>
                  </a:pathLst>
                </a:custGeom>
                <a:solidFill>
                  <a:srgbClr val="EB8A5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039" name="Freeform 903"/>
                <p:cNvSpPr>
                  <a:spLocks/>
                </p:cNvSpPr>
                <p:nvPr/>
              </p:nvSpPr>
              <p:spPr bwMode="auto">
                <a:xfrm>
                  <a:off x="1199" y="1319"/>
                  <a:ext cx="60" cy="3"/>
                </a:xfrm>
                <a:custGeom>
                  <a:avLst/>
                  <a:gdLst/>
                  <a:ahLst/>
                  <a:cxnLst>
                    <a:cxn ang="0">
                      <a:pos x="58" y="3"/>
                    </a:cxn>
                    <a:cxn ang="0">
                      <a:pos x="3" y="3"/>
                    </a:cxn>
                    <a:cxn ang="0">
                      <a:pos x="0" y="0"/>
                    </a:cxn>
                    <a:cxn ang="0">
                      <a:pos x="60" y="0"/>
                    </a:cxn>
                    <a:cxn ang="0">
                      <a:pos x="60" y="2"/>
                    </a:cxn>
                    <a:cxn ang="0">
                      <a:pos x="58" y="3"/>
                    </a:cxn>
                  </a:cxnLst>
                  <a:rect l="0" t="0" r="r" b="b"/>
                  <a:pathLst>
                    <a:path w="60" h="3">
                      <a:moveTo>
                        <a:pt x="58" y="3"/>
                      </a:moveTo>
                      <a:lnTo>
                        <a:pt x="3" y="3"/>
                      </a:lnTo>
                      <a:lnTo>
                        <a:pt x="0" y="0"/>
                      </a:lnTo>
                      <a:lnTo>
                        <a:pt x="60" y="0"/>
                      </a:lnTo>
                      <a:lnTo>
                        <a:pt x="60" y="2"/>
                      </a:lnTo>
                      <a:lnTo>
                        <a:pt x="58" y="3"/>
                      </a:lnTo>
                      <a:close/>
                    </a:path>
                  </a:pathLst>
                </a:custGeom>
                <a:solidFill>
                  <a:srgbClr val="EC8C5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040" name="Freeform 904"/>
                <p:cNvSpPr>
                  <a:spLocks/>
                </p:cNvSpPr>
                <p:nvPr/>
              </p:nvSpPr>
              <p:spPr bwMode="auto">
                <a:xfrm>
                  <a:off x="1199" y="1317"/>
                  <a:ext cx="60" cy="4"/>
                </a:xfrm>
                <a:custGeom>
                  <a:avLst/>
                  <a:gdLst/>
                  <a:ahLst/>
                  <a:cxnLst>
                    <a:cxn ang="0">
                      <a:pos x="60" y="4"/>
                    </a:cxn>
                    <a:cxn ang="0">
                      <a:pos x="2" y="4"/>
                    </a:cxn>
                    <a:cxn ang="0">
                      <a:pos x="0" y="0"/>
                    </a:cxn>
                    <a:cxn ang="0">
                      <a:pos x="60" y="0"/>
                    </a:cxn>
                    <a:cxn ang="0">
                      <a:pos x="60" y="2"/>
                    </a:cxn>
                    <a:cxn ang="0">
                      <a:pos x="60" y="4"/>
                    </a:cxn>
                  </a:cxnLst>
                  <a:rect l="0" t="0" r="r" b="b"/>
                  <a:pathLst>
                    <a:path w="60" h="4">
                      <a:moveTo>
                        <a:pt x="60" y="4"/>
                      </a:moveTo>
                      <a:lnTo>
                        <a:pt x="2" y="4"/>
                      </a:lnTo>
                      <a:lnTo>
                        <a:pt x="0" y="0"/>
                      </a:lnTo>
                      <a:lnTo>
                        <a:pt x="60" y="0"/>
                      </a:lnTo>
                      <a:lnTo>
                        <a:pt x="60" y="2"/>
                      </a:lnTo>
                      <a:lnTo>
                        <a:pt x="60" y="4"/>
                      </a:lnTo>
                      <a:close/>
                    </a:path>
                  </a:pathLst>
                </a:custGeom>
                <a:solidFill>
                  <a:srgbClr val="EC8C5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041" name="Freeform 905"/>
                <p:cNvSpPr>
                  <a:spLocks/>
                </p:cNvSpPr>
                <p:nvPr/>
              </p:nvSpPr>
              <p:spPr bwMode="auto">
                <a:xfrm>
                  <a:off x="1197" y="1315"/>
                  <a:ext cx="62" cy="4"/>
                </a:xfrm>
                <a:custGeom>
                  <a:avLst/>
                  <a:gdLst/>
                  <a:ahLst/>
                  <a:cxnLst>
                    <a:cxn ang="0">
                      <a:pos x="62" y="4"/>
                    </a:cxn>
                    <a:cxn ang="0">
                      <a:pos x="2" y="4"/>
                    </a:cxn>
                    <a:cxn ang="0">
                      <a:pos x="0" y="0"/>
                    </a:cxn>
                    <a:cxn ang="0">
                      <a:pos x="62" y="0"/>
                    </a:cxn>
                    <a:cxn ang="0">
                      <a:pos x="62" y="2"/>
                    </a:cxn>
                    <a:cxn ang="0">
                      <a:pos x="62" y="4"/>
                    </a:cxn>
                  </a:cxnLst>
                  <a:rect l="0" t="0" r="r" b="b"/>
                  <a:pathLst>
                    <a:path w="62" h="4">
                      <a:moveTo>
                        <a:pt x="62" y="4"/>
                      </a:moveTo>
                      <a:lnTo>
                        <a:pt x="2" y="4"/>
                      </a:lnTo>
                      <a:lnTo>
                        <a:pt x="0" y="0"/>
                      </a:lnTo>
                      <a:lnTo>
                        <a:pt x="62" y="0"/>
                      </a:lnTo>
                      <a:lnTo>
                        <a:pt x="62" y="2"/>
                      </a:lnTo>
                      <a:lnTo>
                        <a:pt x="62" y="4"/>
                      </a:lnTo>
                      <a:close/>
                    </a:path>
                  </a:pathLst>
                </a:custGeom>
                <a:solidFill>
                  <a:srgbClr val="EC8D6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042" name="Freeform 906"/>
                <p:cNvSpPr>
                  <a:spLocks/>
                </p:cNvSpPr>
                <p:nvPr/>
              </p:nvSpPr>
              <p:spPr bwMode="auto">
                <a:xfrm>
                  <a:off x="1195" y="1313"/>
                  <a:ext cx="66" cy="4"/>
                </a:xfrm>
                <a:custGeom>
                  <a:avLst/>
                  <a:gdLst/>
                  <a:ahLst/>
                  <a:cxnLst>
                    <a:cxn ang="0">
                      <a:pos x="64" y="4"/>
                    </a:cxn>
                    <a:cxn ang="0">
                      <a:pos x="4" y="4"/>
                    </a:cxn>
                    <a:cxn ang="0">
                      <a:pos x="0" y="0"/>
                    </a:cxn>
                    <a:cxn ang="0">
                      <a:pos x="66" y="0"/>
                    </a:cxn>
                    <a:cxn ang="0">
                      <a:pos x="64" y="2"/>
                    </a:cxn>
                    <a:cxn ang="0">
                      <a:pos x="64" y="4"/>
                    </a:cxn>
                  </a:cxnLst>
                  <a:rect l="0" t="0" r="r" b="b"/>
                  <a:pathLst>
                    <a:path w="66" h="4">
                      <a:moveTo>
                        <a:pt x="64" y="4"/>
                      </a:moveTo>
                      <a:lnTo>
                        <a:pt x="4" y="4"/>
                      </a:lnTo>
                      <a:lnTo>
                        <a:pt x="0" y="0"/>
                      </a:lnTo>
                      <a:lnTo>
                        <a:pt x="66" y="0"/>
                      </a:lnTo>
                      <a:lnTo>
                        <a:pt x="64" y="2"/>
                      </a:lnTo>
                      <a:lnTo>
                        <a:pt x="64" y="4"/>
                      </a:lnTo>
                      <a:close/>
                    </a:path>
                  </a:pathLst>
                </a:custGeom>
                <a:solidFill>
                  <a:srgbClr val="EC8E6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043" name="Freeform 907"/>
                <p:cNvSpPr>
                  <a:spLocks/>
                </p:cNvSpPr>
                <p:nvPr/>
              </p:nvSpPr>
              <p:spPr bwMode="auto">
                <a:xfrm>
                  <a:off x="1195" y="1311"/>
                  <a:ext cx="66" cy="4"/>
                </a:xfrm>
                <a:custGeom>
                  <a:avLst/>
                  <a:gdLst/>
                  <a:ahLst/>
                  <a:cxnLst>
                    <a:cxn ang="0">
                      <a:pos x="64" y="4"/>
                    </a:cxn>
                    <a:cxn ang="0">
                      <a:pos x="2" y="4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66" y="0"/>
                    </a:cxn>
                    <a:cxn ang="0">
                      <a:pos x="66" y="2"/>
                    </a:cxn>
                    <a:cxn ang="0">
                      <a:pos x="64" y="4"/>
                    </a:cxn>
                  </a:cxnLst>
                  <a:rect l="0" t="0" r="r" b="b"/>
                  <a:pathLst>
                    <a:path w="66" h="4">
                      <a:moveTo>
                        <a:pt x="64" y="4"/>
                      </a:moveTo>
                      <a:lnTo>
                        <a:pt x="2" y="4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66" y="0"/>
                      </a:lnTo>
                      <a:lnTo>
                        <a:pt x="66" y="2"/>
                      </a:lnTo>
                      <a:lnTo>
                        <a:pt x="64" y="4"/>
                      </a:lnTo>
                      <a:close/>
                    </a:path>
                  </a:pathLst>
                </a:custGeom>
                <a:solidFill>
                  <a:srgbClr val="EC8F6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044" name="Freeform 908"/>
                <p:cNvSpPr>
                  <a:spLocks/>
                </p:cNvSpPr>
                <p:nvPr/>
              </p:nvSpPr>
              <p:spPr bwMode="auto">
                <a:xfrm>
                  <a:off x="1195" y="1309"/>
                  <a:ext cx="66" cy="4"/>
                </a:xfrm>
                <a:custGeom>
                  <a:avLst/>
                  <a:gdLst/>
                  <a:ahLst/>
                  <a:cxnLst>
                    <a:cxn ang="0">
                      <a:pos x="66" y="4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66" y="0"/>
                    </a:cxn>
                    <a:cxn ang="0">
                      <a:pos x="66" y="2"/>
                    </a:cxn>
                    <a:cxn ang="0">
                      <a:pos x="66" y="4"/>
                    </a:cxn>
                  </a:cxnLst>
                  <a:rect l="0" t="0" r="r" b="b"/>
                  <a:pathLst>
                    <a:path w="66" h="4">
                      <a:moveTo>
                        <a:pt x="66" y="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66" y="0"/>
                      </a:lnTo>
                      <a:lnTo>
                        <a:pt x="66" y="2"/>
                      </a:lnTo>
                      <a:lnTo>
                        <a:pt x="66" y="4"/>
                      </a:lnTo>
                      <a:close/>
                    </a:path>
                  </a:pathLst>
                </a:custGeom>
                <a:solidFill>
                  <a:srgbClr val="EC906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045" name="Freeform 909"/>
                <p:cNvSpPr>
                  <a:spLocks/>
                </p:cNvSpPr>
                <p:nvPr/>
              </p:nvSpPr>
              <p:spPr bwMode="auto">
                <a:xfrm>
                  <a:off x="1195" y="1307"/>
                  <a:ext cx="68" cy="4"/>
                </a:xfrm>
                <a:custGeom>
                  <a:avLst/>
                  <a:gdLst/>
                  <a:ahLst/>
                  <a:cxnLst>
                    <a:cxn ang="0">
                      <a:pos x="66" y="4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68" y="0"/>
                    </a:cxn>
                    <a:cxn ang="0">
                      <a:pos x="66" y="2"/>
                    </a:cxn>
                    <a:cxn ang="0">
                      <a:pos x="66" y="4"/>
                    </a:cxn>
                  </a:cxnLst>
                  <a:rect l="0" t="0" r="r" b="b"/>
                  <a:pathLst>
                    <a:path w="68" h="4">
                      <a:moveTo>
                        <a:pt x="66" y="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68" y="0"/>
                      </a:lnTo>
                      <a:lnTo>
                        <a:pt x="66" y="2"/>
                      </a:lnTo>
                      <a:lnTo>
                        <a:pt x="66" y="4"/>
                      </a:lnTo>
                      <a:close/>
                    </a:path>
                  </a:pathLst>
                </a:custGeom>
                <a:solidFill>
                  <a:srgbClr val="ED916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046" name="Freeform 910"/>
                <p:cNvSpPr>
                  <a:spLocks/>
                </p:cNvSpPr>
                <p:nvPr/>
              </p:nvSpPr>
              <p:spPr bwMode="auto">
                <a:xfrm>
                  <a:off x="1195" y="1305"/>
                  <a:ext cx="68" cy="4"/>
                </a:xfrm>
                <a:custGeom>
                  <a:avLst/>
                  <a:gdLst/>
                  <a:ahLst/>
                  <a:cxnLst>
                    <a:cxn ang="0">
                      <a:pos x="66" y="4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68" y="0"/>
                    </a:cxn>
                    <a:cxn ang="0">
                      <a:pos x="68" y="2"/>
                    </a:cxn>
                    <a:cxn ang="0">
                      <a:pos x="66" y="4"/>
                    </a:cxn>
                  </a:cxnLst>
                  <a:rect l="0" t="0" r="r" b="b"/>
                  <a:pathLst>
                    <a:path w="68" h="4">
                      <a:moveTo>
                        <a:pt x="66" y="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68" y="0"/>
                      </a:lnTo>
                      <a:lnTo>
                        <a:pt x="68" y="2"/>
                      </a:lnTo>
                      <a:lnTo>
                        <a:pt x="66" y="4"/>
                      </a:lnTo>
                      <a:close/>
                    </a:path>
                  </a:pathLst>
                </a:custGeom>
                <a:solidFill>
                  <a:srgbClr val="ED926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047" name="Freeform 911"/>
                <p:cNvSpPr>
                  <a:spLocks/>
                </p:cNvSpPr>
                <p:nvPr/>
              </p:nvSpPr>
              <p:spPr bwMode="auto">
                <a:xfrm>
                  <a:off x="1195" y="1303"/>
                  <a:ext cx="68" cy="4"/>
                </a:xfrm>
                <a:custGeom>
                  <a:avLst/>
                  <a:gdLst/>
                  <a:ahLst/>
                  <a:cxnLst>
                    <a:cxn ang="0">
                      <a:pos x="68" y="4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68" y="0"/>
                    </a:cxn>
                    <a:cxn ang="0">
                      <a:pos x="68" y="2"/>
                    </a:cxn>
                    <a:cxn ang="0">
                      <a:pos x="68" y="4"/>
                    </a:cxn>
                  </a:cxnLst>
                  <a:rect l="0" t="0" r="r" b="b"/>
                  <a:pathLst>
                    <a:path w="68" h="4">
                      <a:moveTo>
                        <a:pt x="68" y="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68" y="0"/>
                      </a:lnTo>
                      <a:lnTo>
                        <a:pt x="68" y="2"/>
                      </a:lnTo>
                      <a:lnTo>
                        <a:pt x="68" y="4"/>
                      </a:lnTo>
                      <a:close/>
                    </a:path>
                  </a:pathLst>
                </a:custGeom>
                <a:solidFill>
                  <a:srgbClr val="ED936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048" name="Freeform 912"/>
                <p:cNvSpPr>
                  <a:spLocks/>
                </p:cNvSpPr>
                <p:nvPr/>
              </p:nvSpPr>
              <p:spPr bwMode="auto">
                <a:xfrm>
                  <a:off x="1195" y="1302"/>
                  <a:ext cx="70" cy="3"/>
                </a:xfrm>
                <a:custGeom>
                  <a:avLst/>
                  <a:gdLst/>
                  <a:ahLst/>
                  <a:cxnLst>
                    <a:cxn ang="0">
                      <a:pos x="68" y="3"/>
                    </a:cxn>
                    <a:cxn ang="0">
                      <a:pos x="0" y="3"/>
                    </a:cxn>
                    <a:cxn ang="0">
                      <a:pos x="0" y="1"/>
                    </a:cxn>
                    <a:cxn ang="0">
                      <a:pos x="0" y="0"/>
                    </a:cxn>
                    <a:cxn ang="0">
                      <a:pos x="70" y="0"/>
                    </a:cxn>
                    <a:cxn ang="0">
                      <a:pos x="68" y="1"/>
                    </a:cxn>
                    <a:cxn ang="0">
                      <a:pos x="68" y="3"/>
                    </a:cxn>
                  </a:cxnLst>
                  <a:rect l="0" t="0" r="r" b="b"/>
                  <a:pathLst>
                    <a:path w="70" h="3">
                      <a:moveTo>
                        <a:pt x="68" y="3"/>
                      </a:moveTo>
                      <a:lnTo>
                        <a:pt x="0" y="3"/>
                      </a:ln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70" y="0"/>
                      </a:lnTo>
                      <a:lnTo>
                        <a:pt x="68" y="1"/>
                      </a:lnTo>
                      <a:lnTo>
                        <a:pt x="68" y="3"/>
                      </a:lnTo>
                      <a:close/>
                    </a:path>
                  </a:pathLst>
                </a:custGeom>
                <a:solidFill>
                  <a:srgbClr val="ED946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049" name="Freeform 913"/>
                <p:cNvSpPr>
                  <a:spLocks/>
                </p:cNvSpPr>
                <p:nvPr/>
              </p:nvSpPr>
              <p:spPr bwMode="auto">
                <a:xfrm>
                  <a:off x="1195" y="1300"/>
                  <a:ext cx="70" cy="3"/>
                </a:xfrm>
                <a:custGeom>
                  <a:avLst/>
                  <a:gdLst/>
                  <a:ahLst/>
                  <a:cxnLst>
                    <a:cxn ang="0">
                      <a:pos x="68" y="3"/>
                    </a:cxn>
                    <a:cxn ang="0">
                      <a:pos x="0" y="3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70" y="0"/>
                    </a:cxn>
                    <a:cxn ang="0">
                      <a:pos x="70" y="2"/>
                    </a:cxn>
                    <a:cxn ang="0">
                      <a:pos x="68" y="3"/>
                    </a:cxn>
                  </a:cxnLst>
                  <a:rect l="0" t="0" r="r" b="b"/>
                  <a:pathLst>
                    <a:path w="70" h="3">
                      <a:moveTo>
                        <a:pt x="68" y="3"/>
                      </a:moveTo>
                      <a:lnTo>
                        <a:pt x="0" y="3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70" y="0"/>
                      </a:lnTo>
                      <a:lnTo>
                        <a:pt x="70" y="2"/>
                      </a:lnTo>
                      <a:lnTo>
                        <a:pt x="68" y="3"/>
                      </a:lnTo>
                      <a:close/>
                    </a:path>
                  </a:pathLst>
                </a:custGeom>
                <a:solidFill>
                  <a:srgbClr val="ED956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050" name="Freeform 914"/>
                <p:cNvSpPr>
                  <a:spLocks/>
                </p:cNvSpPr>
                <p:nvPr/>
              </p:nvSpPr>
              <p:spPr bwMode="auto">
                <a:xfrm>
                  <a:off x="1195" y="1298"/>
                  <a:ext cx="70" cy="4"/>
                </a:xfrm>
                <a:custGeom>
                  <a:avLst/>
                  <a:gdLst/>
                  <a:ahLst/>
                  <a:cxnLst>
                    <a:cxn ang="0">
                      <a:pos x="70" y="4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2" y="0"/>
                    </a:cxn>
                    <a:cxn ang="0">
                      <a:pos x="70" y="0"/>
                    </a:cxn>
                    <a:cxn ang="0">
                      <a:pos x="70" y="2"/>
                    </a:cxn>
                    <a:cxn ang="0">
                      <a:pos x="70" y="4"/>
                    </a:cxn>
                  </a:cxnLst>
                  <a:rect l="0" t="0" r="r" b="b"/>
                  <a:pathLst>
                    <a:path w="70" h="4">
                      <a:moveTo>
                        <a:pt x="70" y="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70" y="0"/>
                      </a:lnTo>
                      <a:lnTo>
                        <a:pt x="70" y="2"/>
                      </a:lnTo>
                      <a:lnTo>
                        <a:pt x="70" y="4"/>
                      </a:lnTo>
                      <a:close/>
                    </a:path>
                  </a:pathLst>
                </a:custGeom>
                <a:solidFill>
                  <a:srgbClr val="ED966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051" name="Freeform 915"/>
                <p:cNvSpPr>
                  <a:spLocks/>
                </p:cNvSpPr>
                <p:nvPr/>
              </p:nvSpPr>
              <p:spPr bwMode="auto">
                <a:xfrm>
                  <a:off x="1195" y="1296"/>
                  <a:ext cx="72" cy="4"/>
                </a:xfrm>
                <a:custGeom>
                  <a:avLst/>
                  <a:gdLst/>
                  <a:ahLst/>
                  <a:cxnLst>
                    <a:cxn ang="0">
                      <a:pos x="70" y="4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2" y="0"/>
                    </a:cxn>
                    <a:cxn ang="0">
                      <a:pos x="72" y="0"/>
                    </a:cxn>
                    <a:cxn ang="0">
                      <a:pos x="70" y="2"/>
                    </a:cxn>
                    <a:cxn ang="0">
                      <a:pos x="70" y="4"/>
                    </a:cxn>
                  </a:cxnLst>
                  <a:rect l="0" t="0" r="r" b="b"/>
                  <a:pathLst>
                    <a:path w="72" h="4">
                      <a:moveTo>
                        <a:pt x="70" y="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72" y="0"/>
                      </a:lnTo>
                      <a:lnTo>
                        <a:pt x="70" y="2"/>
                      </a:lnTo>
                      <a:lnTo>
                        <a:pt x="70" y="4"/>
                      </a:lnTo>
                      <a:close/>
                    </a:path>
                  </a:pathLst>
                </a:custGeom>
                <a:solidFill>
                  <a:srgbClr val="EE976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052" name="Freeform 916"/>
                <p:cNvSpPr>
                  <a:spLocks/>
                </p:cNvSpPr>
                <p:nvPr/>
              </p:nvSpPr>
              <p:spPr bwMode="auto">
                <a:xfrm>
                  <a:off x="1197" y="1294"/>
                  <a:ext cx="70" cy="4"/>
                </a:xfrm>
                <a:custGeom>
                  <a:avLst/>
                  <a:gdLst/>
                  <a:ahLst/>
                  <a:cxnLst>
                    <a:cxn ang="0">
                      <a:pos x="68" y="4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70" y="0"/>
                    </a:cxn>
                    <a:cxn ang="0">
                      <a:pos x="70" y="2"/>
                    </a:cxn>
                    <a:cxn ang="0">
                      <a:pos x="68" y="4"/>
                    </a:cxn>
                  </a:cxnLst>
                  <a:rect l="0" t="0" r="r" b="b"/>
                  <a:pathLst>
                    <a:path w="70" h="4">
                      <a:moveTo>
                        <a:pt x="68" y="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70" y="0"/>
                      </a:lnTo>
                      <a:lnTo>
                        <a:pt x="70" y="2"/>
                      </a:lnTo>
                      <a:lnTo>
                        <a:pt x="68" y="4"/>
                      </a:lnTo>
                      <a:close/>
                    </a:path>
                  </a:pathLst>
                </a:custGeom>
                <a:solidFill>
                  <a:srgbClr val="EE986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053" name="Freeform 917"/>
                <p:cNvSpPr>
                  <a:spLocks/>
                </p:cNvSpPr>
                <p:nvPr/>
              </p:nvSpPr>
              <p:spPr bwMode="auto">
                <a:xfrm>
                  <a:off x="1197" y="1292"/>
                  <a:ext cx="70" cy="4"/>
                </a:xfrm>
                <a:custGeom>
                  <a:avLst/>
                  <a:gdLst/>
                  <a:ahLst/>
                  <a:cxnLst>
                    <a:cxn ang="0">
                      <a:pos x="70" y="4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70" y="0"/>
                    </a:cxn>
                    <a:cxn ang="0">
                      <a:pos x="70" y="0"/>
                    </a:cxn>
                    <a:cxn ang="0">
                      <a:pos x="70" y="0"/>
                    </a:cxn>
                    <a:cxn ang="0">
                      <a:pos x="70" y="2"/>
                    </a:cxn>
                    <a:cxn ang="0">
                      <a:pos x="70" y="4"/>
                    </a:cxn>
                  </a:cxnLst>
                  <a:rect l="0" t="0" r="r" b="b"/>
                  <a:pathLst>
                    <a:path w="70" h="4">
                      <a:moveTo>
                        <a:pt x="70" y="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70" y="0"/>
                      </a:lnTo>
                      <a:lnTo>
                        <a:pt x="70" y="0"/>
                      </a:lnTo>
                      <a:lnTo>
                        <a:pt x="70" y="0"/>
                      </a:lnTo>
                      <a:lnTo>
                        <a:pt x="70" y="2"/>
                      </a:lnTo>
                      <a:lnTo>
                        <a:pt x="70" y="4"/>
                      </a:lnTo>
                      <a:close/>
                    </a:path>
                  </a:pathLst>
                </a:custGeom>
                <a:solidFill>
                  <a:srgbClr val="EE986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054" name="Freeform 918"/>
                <p:cNvSpPr>
                  <a:spLocks/>
                </p:cNvSpPr>
                <p:nvPr/>
              </p:nvSpPr>
              <p:spPr bwMode="auto">
                <a:xfrm>
                  <a:off x="1197" y="1290"/>
                  <a:ext cx="72" cy="4"/>
                </a:xfrm>
                <a:custGeom>
                  <a:avLst/>
                  <a:gdLst/>
                  <a:ahLst/>
                  <a:cxnLst>
                    <a:cxn ang="0">
                      <a:pos x="70" y="4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72" y="0"/>
                    </a:cxn>
                    <a:cxn ang="0">
                      <a:pos x="70" y="0"/>
                    </a:cxn>
                    <a:cxn ang="0">
                      <a:pos x="70" y="2"/>
                    </a:cxn>
                    <a:cxn ang="0">
                      <a:pos x="70" y="2"/>
                    </a:cxn>
                    <a:cxn ang="0">
                      <a:pos x="70" y="4"/>
                    </a:cxn>
                  </a:cxnLst>
                  <a:rect l="0" t="0" r="r" b="b"/>
                  <a:pathLst>
                    <a:path w="72" h="4">
                      <a:moveTo>
                        <a:pt x="70" y="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72" y="0"/>
                      </a:lnTo>
                      <a:lnTo>
                        <a:pt x="70" y="0"/>
                      </a:lnTo>
                      <a:lnTo>
                        <a:pt x="70" y="2"/>
                      </a:lnTo>
                      <a:lnTo>
                        <a:pt x="70" y="2"/>
                      </a:lnTo>
                      <a:lnTo>
                        <a:pt x="70" y="4"/>
                      </a:lnTo>
                      <a:close/>
                    </a:path>
                  </a:pathLst>
                </a:custGeom>
                <a:solidFill>
                  <a:srgbClr val="EE9A7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055" name="Freeform 919"/>
                <p:cNvSpPr>
                  <a:spLocks/>
                </p:cNvSpPr>
                <p:nvPr/>
              </p:nvSpPr>
              <p:spPr bwMode="auto">
                <a:xfrm>
                  <a:off x="1197" y="1288"/>
                  <a:ext cx="72" cy="4"/>
                </a:xfrm>
                <a:custGeom>
                  <a:avLst/>
                  <a:gdLst/>
                  <a:ahLst/>
                  <a:cxnLst>
                    <a:cxn ang="0">
                      <a:pos x="70" y="4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72" y="0"/>
                    </a:cxn>
                    <a:cxn ang="0">
                      <a:pos x="72" y="2"/>
                    </a:cxn>
                    <a:cxn ang="0">
                      <a:pos x="70" y="4"/>
                    </a:cxn>
                  </a:cxnLst>
                  <a:rect l="0" t="0" r="r" b="b"/>
                  <a:pathLst>
                    <a:path w="72" h="4">
                      <a:moveTo>
                        <a:pt x="70" y="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72" y="0"/>
                      </a:lnTo>
                      <a:lnTo>
                        <a:pt x="72" y="2"/>
                      </a:lnTo>
                      <a:lnTo>
                        <a:pt x="70" y="4"/>
                      </a:lnTo>
                      <a:close/>
                    </a:path>
                  </a:pathLst>
                </a:custGeom>
                <a:solidFill>
                  <a:srgbClr val="EE9A7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056" name="Freeform 920"/>
                <p:cNvSpPr>
                  <a:spLocks/>
                </p:cNvSpPr>
                <p:nvPr/>
              </p:nvSpPr>
              <p:spPr bwMode="auto">
                <a:xfrm>
                  <a:off x="1197" y="1286"/>
                  <a:ext cx="72" cy="4"/>
                </a:xfrm>
                <a:custGeom>
                  <a:avLst/>
                  <a:gdLst/>
                  <a:ahLst/>
                  <a:cxnLst>
                    <a:cxn ang="0">
                      <a:pos x="72" y="4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72" y="0"/>
                    </a:cxn>
                    <a:cxn ang="0">
                      <a:pos x="72" y="2"/>
                    </a:cxn>
                    <a:cxn ang="0">
                      <a:pos x="72" y="4"/>
                    </a:cxn>
                  </a:cxnLst>
                  <a:rect l="0" t="0" r="r" b="b"/>
                  <a:pathLst>
                    <a:path w="72" h="4">
                      <a:moveTo>
                        <a:pt x="72" y="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72" y="0"/>
                      </a:lnTo>
                      <a:lnTo>
                        <a:pt x="72" y="2"/>
                      </a:lnTo>
                      <a:lnTo>
                        <a:pt x="72" y="4"/>
                      </a:lnTo>
                      <a:close/>
                    </a:path>
                  </a:pathLst>
                </a:custGeom>
                <a:solidFill>
                  <a:srgbClr val="EF9C7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057" name="Freeform 921"/>
                <p:cNvSpPr>
                  <a:spLocks/>
                </p:cNvSpPr>
                <p:nvPr/>
              </p:nvSpPr>
              <p:spPr bwMode="auto">
                <a:xfrm>
                  <a:off x="1197" y="1285"/>
                  <a:ext cx="72" cy="3"/>
                </a:xfrm>
                <a:custGeom>
                  <a:avLst/>
                  <a:gdLst/>
                  <a:ahLst/>
                  <a:cxnLst>
                    <a:cxn ang="0">
                      <a:pos x="72" y="3"/>
                    </a:cxn>
                    <a:cxn ang="0">
                      <a:pos x="0" y="3"/>
                    </a:cxn>
                    <a:cxn ang="0">
                      <a:pos x="0" y="1"/>
                    </a:cxn>
                    <a:cxn ang="0">
                      <a:pos x="0" y="0"/>
                    </a:cxn>
                    <a:cxn ang="0">
                      <a:pos x="72" y="0"/>
                    </a:cxn>
                    <a:cxn ang="0">
                      <a:pos x="72" y="1"/>
                    </a:cxn>
                    <a:cxn ang="0">
                      <a:pos x="72" y="3"/>
                    </a:cxn>
                  </a:cxnLst>
                  <a:rect l="0" t="0" r="r" b="b"/>
                  <a:pathLst>
                    <a:path w="72" h="3">
                      <a:moveTo>
                        <a:pt x="72" y="3"/>
                      </a:moveTo>
                      <a:lnTo>
                        <a:pt x="0" y="3"/>
                      </a:ln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72" y="0"/>
                      </a:lnTo>
                      <a:lnTo>
                        <a:pt x="72" y="1"/>
                      </a:lnTo>
                      <a:lnTo>
                        <a:pt x="72" y="3"/>
                      </a:lnTo>
                      <a:close/>
                    </a:path>
                  </a:pathLst>
                </a:custGeom>
                <a:solidFill>
                  <a:srgbClr val="EF9D7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058" name="Freeform 922"/>
                <p:cNvSpPr>
                  <a:spLocks/>
                </p:cNvSpPr>
                <p:nvPr/>
              </p:nvSpPr>
              <p:spPr bwMode="auto">
                <a:xfrm>
                  <a:off x="1197" y="1283"/>
                  <a:ext cx="72" cy="3"/>
                </a:xfrm>
                <a:custGeom>
                  <a:avLst/>
                  <a:gdLst/>
                  <a:ahLst/>
                  <a:cxnLst>
                    <a:cxn ang="0">
                      <a:pos x="72" y="3"/>
                    </a:cxn>
                    <a:cxn ang="0">
                      <a:pos x="0" y="3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72" y="0"/>
                    </a:cxn>
                    <a:cxn ang="0">
                      <a:pos x="72" y="2"/>
                    </a:cxn>
                    <a:cxn ang="0">
                      <a:pos x="72" y="3"/>
                    </a:cxn>
                  </a:cxnLst>
                  <a:rect l="0" t="0" r="r" b="b"/>
                  <a:pathLst>
                    <a:path w="72" h="3">
                      <a:moveTo>
                        <a:pt x="72" y="3"/>
                      </a:moveTo>
                      <a:lnTo>
                        <a:pt x="0" y="3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72" y="0"/>
                      </a:lnTo>
                      <a:lnTo>
                        <a:pt x="72" y="2"/>
                      </a:lnTo>
                      <a:lnTo>
                        <a:pt x="72" y="3"/>
                      </a:lnTo>
                      <a:close/>
                    </a:path>
                  </a:pathLst>
                </a:custGeom>
                <a:solidFill>
                  <a:srgbClr val="EF9E7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059" name="Freeform 923"/>
                <p:cNvSpPr>
                  <a:spLocks/>
                </p:cNvSpPr>
                <p:nvPr/>
              </p:nvSpPr>
              <p:spPr bwMode="auto">
                <a:xfrm>
                  <a:off x="1197" y="1281"/>
                  <a:ext cx="74" cy="4"/>
                </a:xfrm>
                <a:custGeom>
                  <a:avLst/>
                  <a:gdLst/>
                  <a:ahLst/>
                  <a:cxnLst>
                    <a:cxn ang="0">
                      <a:pos x="72" y="4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74" y="0"/>
                    </a:cxn>
                    <a:cxn ang="0">
                      <a:pos x="72" y="2"/>
                    </a:cxn>
                    <a:cxn ang="0">
                      <a:pos x="72" y="4"/>
                    </a:cxn>
                  </a:cxnLst>
                  <a:rect l="0" t="0" r="r" b="b"/>
                  <a:pathLst>
                    <a:path w="74" h="4">
                      <a:moveTo>
                        <a:pt x="72" y="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74" y="0"/>
                      </a:lnTo>
                      <a:lnTo>
                        <a:pt x="72" y="2"/>
                      </a:lnTo>
                      <a:lnTo>
                        <a:pt x="72" y="4"/>
                      </a:lnTo>
                      <a:close/>
                    </a:path>
                  </a:pathLst>
                </a:custGeom>
                <a:solidFill>
                  <a:srgbClr val="EF9F7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060" name="Freeform 924"/>
                <p:cNvSpPr>
                  <a:spLocks/>
                </p:cNvSpPr>
                <p:nvPr/>
              </p:nvSpPr>
              <p:spPr bwMode="auto">
                <a:xfrm>
                  <a:off x="1197" y="1279"/>
                  <a:ext cx="74" cy="4"/>
                </a:xfrm>
                <a:custGeom>
                  <a:avLst/>
                  <a:gdLst/>
                  <a:ahLst/>
                  <a:cxnLst>
                    <a:cxn ang="0">
                      <a:pos x="72" y="4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74" y="0"/>
                    </a:cxn>
                    <a:cxn ang="0">
                      <a:pos x="74" y="2"/>
                    </a:cxn>
                    <a:cxn ang="0">
                      <a:pos x="72" y="4"/>
                    </a:cxn>
                  </a:cxnLst>
                  <a:rect l="0" t="0" r="r" b="b"/>
                  <a:pathLst>
                    <a:path w="74" h="4">
                      <a:moveTo>
                        <a:pt x="72" y="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74" y="0"/>
                      </a:lnTo>
                      <a:lnTo>
                        <a:pt x="74" y="2"/>
                      </a:lnTo>
                      <a:lnTo>
                        <a:pt x="72" y="4"/>
                      </a:lnTo>
                      <a:close/>
                    </a:path>
                  </a:pathLst>
                </a:custGeom>
                <a:solidFill>
                  <a:srgbClr val="EFA07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061" name="Freeform 925"/>
                <p:cNvSpPr>
                  <a:spLocks/>
                </p:cNvSpPr>
                <p:nvPr/>
              </p:nvSpPr>
              <p:spPr bwMode="auto">
                <a:xfrm>
                  <a:off x="1197" y="1277"/>
                  <a:ext cx="74" cy="4"/>
                </a:xfrm>
                <a:custGeom>
                  <a:avLst/>
                  <a:gdLst/>
                  <a:ahLst/>
                  <a:cxnLst>
                    <a:cxn ang="0">
                      <a:pos x="74" y="4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74" y="0"/>
                    </a:cxn>
                    <a:cxn ang="0">
                      <a:pos x="74" y="2"/>
                    </a:cxn>
                    <a:cxn ang="0">
                      <a:pos x="74" y="4"/>
                    </a:cxn>
                  </a:cxnLst>
                  <a:rect l="0" t="0" r="r" b="b"/>
                  <a:pathLst>
                    <a:path w="74" h="4">
                      <a:moveTo>
                        <a:pt x="74" y="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74" y="0"/>
                      </a:lnTo>
                      <a:lnTo>
                        <a:pt x="74" y="2"/>
                      </a:lnTo>
                      <a:lnTo>
                        <a:pt x="74" y="4"/>
                      </a:lnTo>
                      <a:close/>
                    </a:path>
                  </a:pathLst>
                </a:custGeom>
                <a:solidFill>
                  <a:srgbClr val="EFA17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062" name="Freeform 926"/>
                <p:cNvSpPr>
                  <a:spLocks/>
                </p:cNvSpPr>
                <p:nvPr/>
              </p:nvSpPr>
              <p:spPr bwMode="auto">
                <a:xfrm>
                  <a:off x="1197" y="1275"/>
                  <a:ext cx="74" cy="4"/>
                </a:xfrm>
                <a:custGeom>
                  <a:avLst/>
                  <a:gdLst/>
                  <a:ahLst/>
                  <a:cxnLst>
                    <a:cxn ang="0">
                      <a:pos x="74" y="4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74" y="0"/>
                    </a:cxn>
                    <a:cxn ang="0">
                      <a:pos x="74" y="2"/>
                    </a:cxn>
                    <a:cxn ang="0">
                      <a:pos x="74" y="4"/>
                    </a:cxn>
                  </a:cxnLst>
                  <a:rect l="0" t="0" r="r" b="b"/>
                  <a:pathLst>
                    <a:path w="74" h="4">
                      <a:moveTo>
                        <a:pt x="74" y="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74" y="0"/>
                      </a:lnTo>
                      <a:lnTo>
                        <a:pt x="74" y="2"/>
                      </a:lnTo>
                      <a:lnTo>
                        <a:pt x="74" y="4"/>
                      </a:lnTo>
                      <a:close/>
                    </a:path>
                  </a:pathLst>
                </a:custGeom>
                <a:solidFill>
                  <a:srgbClr val="F0A27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063" name="Freeform 927"/>
                <p:cNvSpPr>
                  <a:spLocks/>
                </p:cNvSpPr>
                <p:nvPr/>
              </p:nvSpPr>
              <p:spPr bwMode="auto">
                <a:xfrm>
                  <a:off x="1197" y="1273"/>
                  <a:ext cx="74" cy="4"/>
                </a:xfrm>
                <a:custGeom>
                  <a:avLst/>
                  <a:gdLst/>
                  <a:ahLst/>
                  <a:cxnLst>
                    <a:cxn ang="0">
                      <a:pos x="74" y="4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74" y="0"/>
                    </a:cxn>
                    <a:cxn ang="0">
                      <a:pos x="74" y="2"/>
                    </a:cxn>
                    <a:cxn ang="0">
                      <a:pos x="74" y="4"/>
                    </a:cxn>
                  </a:cxnLst>
                  <a:rect l="0" t="0" r="r" b="b"/>
                  <a:pathLst>
                    <a:path w="74" h="4">
                      <a:moveTo>
                        <a:pt x="74" y="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74" y="0"/>
                      </a:lnTo>
                      <a:lnTo>
                        <a:pt x="74" y="2"/>
                      </a:lnTo>
                      <a:lnTo>
                        <a:pt x="74" y="4"/>
                      </a:lnTo>
                      <a:close/>
                    </a:path>
                  </a:pathLst>
                </a:custGeom>
                <a:solidFill>
                  <a:srgbClr val="F0A37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064" name="Freeform 928"/>
                <p:cNvSpPr>
                  <a:spLocks/>
                </p:cNvSpPr>
                <p:nvPr/>
              </p:nvSpPr>
              <p:spPr bwMode="auto">
                <a:xfrm>
                  <a:off x="1197" y="1271"/>
                  <a:ext cx="74" cy="4"/>
                </a:xfrm>
                <a:custGeom>
                  <a:avLst/>
                  <a:gdLst/>
                  <a:ahLst/>
                  <a:cxnLst>
                    <a:cxn ang="0">
                      <a:pos x="74" y="4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74" y="0"/>
                    </a:cxn>
                    <a:cxn ang="0">
                      <a:pos x="74" y="2"/>
                    </a:cxn>
                    <a:cxn ang="0">
                      <a:pos x="74" y="4"/>
                    </a:cxn>
                  </a:cxnLst>
                  <a:rect l="0" t="0" r="r" b="b"/>
                  <a:pathLst>
                    <a:path w="74" h="4">
                      <a:moveTo>
                        <a:pt x="74" y="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74" y="0"/>
                      </a:lnTo>
                      <a:lnTo>
                        <a:pt x="74" y="2"/>
                      </a:lnTo>
                      <a:lnTo>
                        <a:pt x="74" y="4"/>
                      </a:lnTo>
                      <a:close/>
                    </a:path>
                  </a:pathLst>
                </a:custGeom>
                <a:solidFill>
                  <a:srgbClr val="F0A47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065" name="Freeform 929"/>
                <p:cNvSpPr>
                  <a:spLocks/>
                </p:cNvSpPr>
                <p:nvPr/>
              </p:nvSpPr>
              <p:spPr bwMode="auto">
                <a:xfrm>
                  <a:off x="1197" y="1269"/>
                  <a:ext cx="76" cy="4"/>
                </a:xfrm>
                <a:custGeom>
                  <a:avLst/>
                  <a:gdLst/>
                  <a:ahLst/>
                  <a:cxnLst>
                    <a:cxn ang="0">
                      <a:pos x="74" y="4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2" y="2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76" y="0"/>
                    </a:cxn>
                    <a:cxn ang="0">
                      <a:pos x="74" y="2"/>
                    </a:cxn>
                    <a:cxn ang="0">
                      <a:pos x="74" y="4"/>
                    </a:cxn>
                  </a:cxnLst>
                  <a:rect l="0" t="0" r="r" b="b"/>
                  <a:pathLst>
                    <a:path w="76" h="4">
                      <a:moveTo>
                        <a:pt x="74" y="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76" y="0"/>
                      </a:lnTo>
                      <a:lnTo>
                        <a:pt x="74" y="2"/>
                      </a:lnTo>
                      <a:lnTo>
                        <a:pt x="74" y="4"/>
                      </a:lnTo>
                      <a:close/>
                    </a:path>
                  </a:pathLst>
                </a:custGeom>
                <a:solidFill>
                  <a:srgbClr val="F0A47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066" name="Freeform 930"/>
                <p:cNvSpPr>
                  <a:spLocks/>
                </p:cNvSpPr>
                <p:nvPr/>
              </p:nvSpPr>
              <p:spPr bwMode="auto">
                <a:xfrm>
                  <a:off x="1199" y="1267"/>
                  <a:ext cx="74" cy="4"/>
                </a:xfrm>
                <a:custGeom>
                  <a:avLst/>
                  <a:gdLst/>
                  <a:ahLst/>
                  <a:cxnLst>
                    <a:cxn ang="0">
                      <a:pos x="72" y="4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74" y="0"/>
                    </a:cxn>
                    <a:cxn ang="0">
                      <a:pos x="74" y="0"/>
                    </a:cxn>
                    <a:cxn ang="0">
                      <a:pos x="74" y="0"/>
                    </a:cxn>
                    <a:cxn ang="0">
                      <a:pos x="74" y="2"/>
                    </a:cxn>
                    <a:cxn ang="0">
                      <a:pos x="72" y="4"/>
                    </a:cxn>
                  </a:cxnLst>
                  <a:rect l="0" t="0" r="r" b="b"/>
                  <a:pathLst>
                    <a:path w="74" h="4">
                      <a:moveTo>
                        <a:pt x="72" y="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74" y="0"/>
                      </a:lnTo>
                      <a:lnTo>
                        <a:pt x="74" y="0"/>
                      </a:lnTo>
                      <a:lnTo>
                        <a:pt x="74" y="0"/>
                      </a:lnTo>
                      <a:lnTo>
                        <a:pt x="74" y="2"/>
                      </a:lnTo>
                      <a:lnTo>
                        <a:pt x="72" y="4"/>
                      </a:lnTo>
                      <a:close/>
                    </a:path>
                  </a:pathLst>
                </a:custGeom>
                <a:solidFill>
                  <a:srgbClr val="F0A47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067" name="Freeform 931"/>
                <p:cNvSpPr>
                  <a:spLocks/>
                </p:cNvSpPr>
                <p:nvPr/>
              </p:nvSpPr>
              <p:spPr bwMode="auto">
                <a:xfrm>
                  <a:off x="1199" y="1266"/>
                  <a:ext cx="74" cy="3"/>
                </a:xfrm>
                <a:custGeom>
                  <a:avLst/>
                  <a:gdLst/>
                  <a:ahLst/>
                  <a:cxnLst>
                    <a:cxn ang="0">
                      <a:pos x="74" y="3"/>
                    </a:cxn>
                    <a:cxn ang="0">
                      <a:pos x="0" y="3"/>
                    </a:cxn>
                    <a:cxn ang="0">
                      <a:pos x="0" y="1"/>
                    </a:cxn>
                    <a:cxn ang="0">
                      <a:pos x="0" y="0"/>
                    </a:cxn>
                    <a:cxn ang="0">
                      <a:pos x="74" y="0"/>
                    </a:cxn>
                    <a:cxn ang="0">
                      <a:pos x="74" y="1"/>
                    </a:cxn>
                    <a:cxn ang="0">
                      <a:pos x="74" y="1"/>
                    </a:cxn>
                    <a:cxn ang="0">
                      <a:pos x="74" y="3"/>
                    </a:cxn>
                    <a:cxn ang="0">
                      <a:pos x="74" y="3"/>
                    </a:cxn>
                  </a:cxnLst>
                  <a:rect l="0" t="0" r="r" b="b"/>
                  <a:pathLst>
                    <a:path w="74" h="3">
                      <a:moveTo>
                        <a:pt x="74" y="3"/>
                      </a:moveTo>
                      <a:lnTo>
                        <a:pt x="0" y="3"/>
                      </a:ln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74" y="0"/>
                      </a:lnTo>
                      <a:lnTo>
                        <a:pt x="74" y="1"/>
                      </a:lnTo>
                      <a:lnTo>
                        <a:pt x="74" y="1"/>
                      </a:lnTo>
                      <a:lnTo>
                        <a:pt x="74" y="3"/>
                      </a:lnTo>
                      <a:lnTo>
                        <a:pt x="74" y="3"/>
                      </a:lnTo>
                      <a:close/>
                    </a:path>
                  </a:pathLst>
                </a:custGeom>
                <a:solidFill>
                  <a:srgbClr val="F0A57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068" name="Freeform 932"/>
                <p:cNvSpPr>
                  <a:spLocks/>
                </p:cNvSpPr>
                <p:nvPr/>
              </p:nvSpPr>
              <p:spPr bwMode="auto">
                <a:xfrm>
                  <a:off x="1199" y="1264"/>
                  <a:ext cx="75" cy="3"/>
                </a:xfrm>
                <a:custGeom>
                  <a:avLst/>
                  <a:gdLst/>
                  <a:ahLst/>
                  <a:cxnLst>
                    <a:cxn ang="0">
                      <a:pos x="74" y="3"/>
                    </a:cxn>
                    <a:cxn ang="0">
                      <a:pos x="0" y="3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75" y="0"/>
                    </a:cxn>
                    <a:cxn ang="0">
                      <a:pos x="74" y="2"/>
                    </a:cxn>
                    <a:cxn ang="0">
                      <a:pos x="74" y="3"/>
                    </a:cxn>
                  </a:cxnLst>
                  <a:rect l="0" t="0" r="r" b="b"/>
                  <a:pathLst>
                    <a:path w="75" h="3">
                      <a:moveTo>
                        <a:pt x="74" y="3"/>
                      </a:moveTo>
                      <a:lnTo>
                        <a:pt x="0" y="3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75" y="0"/>
                      </a:lnTo>
                      <a:lnTo>
                        <a:pt x="74" y="2"/>
                      </a:lnTo>
                      <a:lnTo>
                        <a:pt x="74" y="3"/>
                      </a:lnTo>
                      <a:close/>
                    </a:path>
                  </a:pathLst>
                </a:custGeom>
                <a:solidFill>
                  <a:srgbClr val="F0A68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069" name="Freeform 933"/>
                <p:cNvSpPr>
                  <a:spLocks/>
                </p:cNvSpPr>
                <p:nvPr/>
              </p:nvSpPr>
              <p:spPr bwMode="auto">
                <a:xfrm>
                  <a:off x="1199" y="1262"/>
                  <a:ext cx="75" cy="4"/>
                </a:xfrm>
                <a:custGeom>
                  <a:avLst/>
                  <a:gdLst/>
                  <a:ahLst/>
                  <a:cxnLst>
                    <a:cxn ang="0">
                      <a:pos x="74" y="4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75" y="0"/>
                    </a:cxn>
                    <a:cxn ang="0">
                      <a:pos x="75" y="2"/>
                    </a:cxn>
                    <a:cxn ang="0">
                      <a:pos x="74" y="4"/>
                    </a:cxn>
                  </a:cxnLst>
                  <a:rect l="0" t="0" r="r" b="b"/>
                  <a:pathLst>
                    <a:path w="75" h="4">
                      <a:moveTo>
                        <a:pt x="74" y="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75" y="0"/>
                      </a:lnTo>
                      <a:lnTo>
                        <a:pt x="75" y="2"/>
                      </a:lnTo>
                      <a:lnTo>
                        <a:pt x="74" y="4"/>
                      </a:lnTo>
                      <a:close/>
                    </a:path>
                  </a:pathLst>
                </a:custGeom>
                <a:solidFill>
                  <a:srgbClr val="F1A78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070" name="Freeform 934"/>
                <p:cNvSpPr>
                  <a:spLocks/>
                </p:cNvSpPr>
                <p:nvPr/>
              </p:nvSpPr>
              <p:spPr bwMode="auto">
                <a:xfrm>
                  <a:off x="1199" y="1260"/>
                  <a:ext cx="77" cy="4"/>
                </a:xfrm>
                <a:custGeom>
                  <a:avLst/>
                  <a:gdLst/>
                  <a:ahLst/>
                  <a:cxnLst>
                    <a:cxn ang="0">
                      <a:pos x="75" y="4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77" y="0"/>
                    </a:cxn>
                    <a:cxn ang="0">
                      <a:pos x="75" y="2"/>
                    </a:cxn>
                    <a:cxn ang="0">
                      <a:pos x="75" y="4"/>
                    </a:cxn>
                  </a:cxnLst>
                  <a:rect l="0" t="0" r="r" b="b"/>
                  <a:pathLst>
                    <a:path w="77" h="4">
                      <a:moveTo>
                        <a:pt x="75" y="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77" y="0"/>
                      </a:lnTo>
                      <a:lnTo>
                        <a:pt x="75" y="2"/>
                      </a:lnTo>
                      <a:lnTo>
                        <a:pt x="75" y="4"/>
                      </a:lnTo>
                      <a:close/>
                    </a:path>
                  </a:pathLst>
                </a:custGeom>
                <a:solidFill>
                  <a:srgbClr val="F1A78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071" name="Freeform 935"/>
                <p:cNvSpPr>
                  <a:spLocks/>
                </p:cNvSpPr>
                <p:nvPr/>
              </p:nvSpPr>
              <p:spPr bwMode="auto">
                <a:xfrm>
                  <a:off x="1199" y="1258"/>
                  <a:ext cx="77" cy="4"/>
                </a:xfrm>
                <a:custGeom>
                  <a:avLst/>
                  <a:gdLst/>
                  <a:ahLst/>
                  <a:cxnLst>
                    <a:cxn ang="0">
                      <a:pos x="75" y="4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77" y="0"/>
                    </a:cxn>
                    <a:cxn ang="0">
                      <a:pos x="77" y="2"/>
                    </a:cxn>
                    <a:cxn ang="0">
                      <a:pos x="75" y="4"/>
                    </a:cxn>
                  </a:cxnLst>
                  <a:rect l="0" t="0" r="r" b="b"/>
                  <a:pathLst>
                    <a:path w="77" h="4">
                      <a:moveTo>
                        <a:pt x="75" y="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77" y="0"/>
                      </a:lnTo>
                      <a:lnTo>
                        <a:pt x="77" y="2"/>
                      </a:lnTo>
                      <a:lnTo>
                        <a:pt x="75" y="4"/>
                      </a:lnTo>
                      <a:close/>
                    </a:path>
                  </a:pathLst>
                </a:custGeom>
                <a:solidFill>
                  <a:srgbClr val="F1A88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072" name="Freeform 936"/>
                <p:cNvSpPr>
                  <a:spLocks/>
                </p:cNvSpPr>
                <p:nvPr/>
              </p:nvSpPr>
              <p:spPr bwMode="auto">
                <a:xfrm>
                  <a:off x="1199" y="1256"/>
                  <a:ext cx="79" cy="4"/>
                </a:xfrm>
                <a:custGeom>
                  <a:avLst/>
                  <a:gdLst/>
                  <a:ahLst/>
                  <a:cxnLst>
                    <a:cxn ang="0">
                      <a:pos x="77" y="4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79" y="0"/>
                    </a:cxn>
                    <a:cxn ang="0">
                      <a:pos x="77" y="2"/>
                    </a:cxn>
                    <a:cxn ang="0">
                      <a:pos x="77" y="4"/>
                    </a:cxn>
                  </a:cxnLst>
                  <a:rect l="0" t="0" r="r" b="b"/>
                  <a:pathLst>
                    <a:path w="79" h="4">
                      <a:moveTo>
                        <a:pt x="77" y="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79" y="0"/>
                      </a:lnTo>
                      <a:lnTo>
                        <a:pt x="77" y="2"/>
                      </a:lnTo>
                      <a:lnTo>
                        <a:pt x="77" y="4"/>
                      </a:lnTo>
                      <a:close/>
                    </a:path>
                  </a:pathLst>
                </a:custGeom>
                <a:solidFill>
                  <a:srgbClr val="F1A88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073" name="Freeform 937"/>
                <p:cNvSpPr>
                  <a:spLocks/>
                </p:cNvSpPr>
                <p:nvPr/>
              </p:nvSpPr>
              <p:spPr bwMode="auto">
                <a:xfrm>
                  <a:off x="1199" y="1254"/>
                  <a:ext cx="81" cy="4"/>
                </a:xfrm>
                <a:custGeom>
                  <a:avLst/>
                  <a:gdLst/>
                  <a:ahLst/>
                  <a:cxnLst>
                    <a:cxn ang="0">
                      <a:pos x="77" y="4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81" y="0"/>
                    </a:cxn>
                    <a:cxn ang="0">
                      <a:pos x="79" y="2"/>
                    </a:cxn>
                    <a:cxn ang="0">
                      <a:pos x="77" y="4"/>
                    </a:cxn>
                  </a:cxnLst>
                  <a:rect l="0" t="0" r="r" b="b"/>
                  <a:pathLst>
                    <a:path w="81" h="4">
                      <a:moveTo>
                        <a:pt x="77" y="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81" y="0"/>
                      </a:lnTo>
                      <a:lnTo>
                        <a:pt x="79" y="2"/>
                      </a:lnTo>
                      <a:lnTo>
                        <a:pt x="77" y="4"/>
                      </a:lnTo>
                      <a:close/>
                    </a:path>
                  </a:pathLst>
                </a:custGeom>
                <a:solidFill>
                  <a:srgbClr val="F1A98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074" name="Freeform 938"/>
                <p:cNvSpPr>
                  <a:spLocks/>
                </p:cNvSpPr>
                <p:nvPr/>
              </p:nvSpPr>
              <p:spPr bwMode="auto">
                <a:xfrm>
                  <a:off x="1199" y="1252"/>
                  <a:ext cx="81" cy="4"/>
                </a:xfrm>
                <a:custGeom>
                  <a:avLst/>
                  <a:gdLst/>
                  <a:ahLst/>
                  <a:cxnLst>
                    <a:cxn ang="0">
                      <a:pos x="79" y="4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2" y="0"/>
                    </a:cxn>
                    <a:cxn ang="0">
                      <a:pos x="81" y="0"/>
                    </a:cxn>
                    <a:cxn ang="0">
                      <a:pos x="81" y="2"/>
                    </a:cxn>
                    <a:cxn ang="0">
                      <a:pos x="79" y="4"/>
                    </a:cxn>
                  </a:cxnLst>
                  <a:rect l="0" t="0" r="r" b="b"/>
                  <a:pathLst>
                    <a:path w="81" h="4">
                      <a:moveTo>
                        <a:pt x="79" y="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81" y="0"/>
                      </a:lnTo>
                      <a:lnTo>
                        <a:pt x="81" y="2"/>
                      </a:lnTo>
                      <a:lnTo>
                        <a:pt x="79" y="4"/>
                      </a:lnTo>
                      <a:close/>
                    </a:path>
                  </a:pathLst>
                </a:custGeom>
                <a:solidFill>
                  <a:srgbClr val="F1AA8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075" name="Freeform 939"/>
                <p:cNvSpPr>
                  <a:spLocks/>
                </p:cNvSpPr>
                <p:nvPr/>
              </p:nvSpPr>
              <p:spPr bwMode="auto">
                <a:xfrm>
                  <a:off x="1199" y="1250"/>
                  <a:ext cx="83" cy="4"/>
                </a:xfrm>
                <a:custGeom>
                  <a:avLst/>
                  <a:gdLst/>
                  <a:ahLst/>
                  <a:cxnLst>
                    <a:cxn ang="0">
                      <a:pos x="81" y="4"/>
                    </a:cxn>
                    <a:cxn ang="0">
                      <a:pos x="0" y="4"/>
                    </a:cxn>
                    <a:cxn ang="0">
                      <a:pos x="2" y="2"/>
                    </a:cxn>
                    <a:cxn ang="0">
                      <a:pos x="2" y="0"/>
                    </a:cxn>
                    <a:cxn ang="0">
                      <a:pos x="83" y="0"/>
                    </a:cxn>
                    <a:cxn ang="0">
                      <a:pos x="81" y="2"/>
                    </a:cxn>
                    <a:cxn ang="0">
                      <a:pos x="81" y="4"/>
                    </a:cxn>
                  </a:cxnLst>
                  <a:rect l="0" t="0" r="r" b="b"/>
                  <a:pathLst>
                    <a:path w="83" h="4">
                      <a:moveTo>
                        <a:pt x="81" y="4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83" y="0"/>
                      </a:lnTo>
                      <a:lnTo>
                        <a:pt x="81" y="2"/>
                      </a:lnTo>
                      <a:lnTo>
                        <a:pt x="81" y="4"/>
                      </a:lnTo>
                      <a:close/>
                    </a:path>
                  </a:pathLst>
                </a:custGeom>
                <a:solidFill>
                  <a:srgbClr val="F1AB8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076" name="Freeform 940"/>
                <p:cNvSpPr>
                  <a:spLocks/>
                </p:cNvSpPr>
                <p:nvPr/>
              </p:nvSpPr>
              <p:spPr bwMode="auto">
                <a:xfrm>
                  <a:off x="1201" y="1248"/>
                  <a:ext cx="81" cy="4"/>
                </a:xfrm>
                <a:custGeom>
                  <a:avLst/>
                  <a:gdLst/>
                  <a:ahLst/>
                  <a:cxnLst>
                    <a:cxn ang="0">
                      <a:pos x="79" y="4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81" y="0"/>
                    </a:cxn>
                    <a:cxn ang="0">
                      <a:pos x="81" y="2"/>
                    </a:cxn>
                    <a:cxn ang="0">
                      <a:pos x="79" y="4"/>
                    </a:cxn>
                  </a:cxnLst>
                  <a:rect l="0" t="0" r="r" b="b"/>
                  <a:pathLst>
                    <a:path w="81" h="4">
                      <a:moveTo>
                        <a:pt x="79" y="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81" y="0"/>
                      </a:lnTo>
                      <a:lnTo>
                        <a:pt x="81" y="2"/>
                      </a:lnTo>
                      <a:lnTo>
                        <a:pt x="79" y="4"/>
                      </a:lnTo>
                      <a:close/>
                    </a:path>
                  </a:pathLst>
                </a:custGeom>
                <a:solidFill>
                  <a:srgbClr val="F1AB8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077" name="Freeform 941"/>
                <p:cNvSpPr>
                  <a:spLocks/>
                </p:cNvSpPr>
                <p:nvPr/>
              </p:nvSpPr>
              <p:spPr bwMode="auto">
                <a:xfrm>
                  <a:off x="1201" y="1247"/>
                  <a:ext cx="83" cy="3"/>
                </a:xfrm>
                <a:custGeom>
                  <a:avLst/>
                  <a:gdLst/>
                  <a:ahLst/>
                  <a:cxnLst>
                    <a:cxn ang="0">
                      <a:pos x="81" y="3"/>
                    </a:cxn>
                    <a:cxn ang="0">
                      <a:pos x="0" y="3"/>
                    </a:cxn>
                    <a:cxn ang="0">
                      <a:pos x="0" y="1"/>
                    </a:cxn>
                    <a:cxn ang="0">
                      <a:pos x="0" y="0"/>
                    </a:cxn>
                    <a:cxn ang="0">
                      <a:pos x="83" y="0"/>
                    </a:cxn>
                    <a:cxn ang="0">
                      <a:pos x="81" y="1"/>
                    </a:cxn>
                    <a:cxn ang="0">
                      <a:pos x="81" y="3"/>
                    </a:cxn>
                  </a:cxnLst>
                  <a:rect l="0" t="0" r="r" b="b"/>
                  <a:pathLst>
                    <a:path w="83" h="3">
                      <a:moveTo>
                        <a:pt x="81" y="3"/>
                      </a:moveTo>
                      <a:lnTo>
                        <a:pt x="0" y="3"/>
                      </a:ln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83" y="0"/>
                      </a:lnTo>
                      <a:lnTo>
                        <a:pt x="81" y="1"/>
                      </a:lnTo>
                      <a:lnTo>
                        <a:pt x="81" y="3"/>
                      </a:lnTo>
                      <a:close/>
                    </a:path>
                  </a:pathLst>
                </a:custGeom>
                <a:solidFill>
                  <a:srgbClr val="F1AC8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078" name="Freeform 942"/>
                <p:cNvSpPr>
                  <a:spLocks/>
                </p:cNvSpPr>
                <p:nvPr/>
              </p:nvSpPr>
              <p:spPr bwMode="auto">
                <a:xfrm>
                  <a:off x="1201" y="1245"/>
                  <a:ext cx="83" cy="3"/>
                </a:xfrm>
                <a:custGeom>
                  <a:avLst/>
                  <a:gdLst/>
                  <a:ahLst/>
                  <a:cxnLst>
                    <a:cxn ang="0">
                      <a:pos x="81" y="3"/>
                    </a:cxn>
                    <a:cxn ang="0">
                      <a:pos x="0" y="3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83" y="0"/>
                    </a:cxn>
                    <a:cxn ang="0">
                      <a:pos x="83" y="2"/>
                    </a:cxn>
                    <a:cxn ang="0">
                      <a:pos x="81" y="3"/>
                    </a:cxn>
                  </a:cxnLst>
                  <a:rect l="0" t="0" r="r" b="b"/>
                  <a:pathLst>
                    <a:path w="83" h="3">
                      <a:moveTo>
                        <a:pt x="81" y="3"/>
                      </a:moveTo>
                      <a:lnTo>
                        <a:pt x="0" y="3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83" y="0"/>
                      </a:lnTo>
                      <a:lnTo>
                        <a:pt x="83" y="2"/>
                      </a:lnTo>
                      <a:lnTo>
                        <a:pt x="81" y="3"/>
                      </a:lnTo>
                      <a:close/>
                    </a:path>
                  </a:pathLst>
                </a:custGeom>
                <a:solidFill>
                  <a:srgbClr val="F1AC8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079" name="Freeform 943"/>
                <p:cNvSpPr>
                  <a:spLocks/>
                </p:cNvSpPr>
                <p:nvPr/>
              </p:nvSpPr>
              <p:spPr bwMode="auto">
                <a:xfrm>
                  <a:off x="1201" y="1243"/>
                  <a:ext cx="83" cy="4"/>
                </a:xfrm>
                <a:custGeom>
                  <a:avLst/>
                  <a:gdLst/>
                  <a:ahLst/>
                  <a:cxnLst>
                    <a:cxn ang="0">
                      <a:pos x="83" y="4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83" y="0"/>
                    </a:cxn>
                    <a:cxn ang="0">
                      <a:pos x="83" y="2"/>
                    </a:cxn>
                    <a:cxn ang="0">
                      <a:pos x="83" y="4"/>
                    </a:cxn>
                  </a:cxnLst>
                  <a:rect l="0" t="0" r="r" b="b"/>
                  <a:pathLst>
                    <a:path w="83" h="4">
                      <a:moveTo>
                        <a:pt x="83" y="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83" y="0"/>
                      </a:lnTo>
                      <a:lnTo>
                        <a:pt x="83" y="2"/>
                      </a:lnTo>
                      <a:lnTo>
                        <a:pt x="83" y="4"/>
                      </a:lnTo>
                      <a:close/>
                    </a:path>
                  </a:pathLst>
                </a:custGeom>
                <a:solidFill>
                  <a:srgbClr val="F2AD8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080" name="Freeform 944"/>
                <p:cNvSpPr>
                  <a:spLocks/>
                </p:cNvSpPr>
                <p:nvPr/>
              </p:nvSpPr>
              <p:spPr bwMode="auto">
                <a:xfrm>
                  <a:off x="1201" y="1241"/>
                  <a:ext cx="85" cy="4"/>
                </a:xfrm>
                <a:custGeom>
                  <a:avLst/>
                  <a:gdLst/>
                  <a:ahLst/>
                  <a:cxnLst>
                    <a:cxn ang="0">
                      <a:pos x="83" y="4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1" y="0"/>
                    </a:cxn>
                    <a:cxn ang="0">
                      <a:pos x="85" y="0"/>
                    </a:cxn>
                    <a:cxn ang="0">
                      <a:pos x="85" y="0"/>
                    </a:cxn>
                    <a:cxn ang="0">
                      <a:pos x="83" y="2"/>
                    </a:cxn>
                    <a:cxn ang="0">
                      <a:pos x="83" y="2"/>
                    </a:cxn>
                    <a:cxn ang="0">
                      <a:pos x="83" y="4"/>
                    </a:cxn>
                  </a:cxnLst>
                  <a:rect l="0" t="0" r="r" b="b"/>
                  <a:pathLst>
                    <a:path w="85" h="4">
                      <a:moveTo>
                        <a:pt x="83" y="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1" y="0"/>
                      </a:lnTo>
                      <a:lnTo>
                        <a:pt x="85" y="0"/>
                      </a:lnTo>
                      <a:lnTo>
                        <a:pt x="85" y="0"/>
                      </a:lnTo>
                      <a:lnTo>
                        <a:pt x="83" y="2"/>
                      </a:lnTo>
                      <a:lnTo>
                        <a:pt x="83" y="2"/>
                      </a:lnTo>
                      <a:lnTo>
                        <a:pt x="83" y="4"/>
                      </a:lnTo>
                      <a:close/>
                    </a:path>
                  </a:pathLst>
                </a:custGeom>
                <a:solidFill>
                  <a:srgbClr val="F2AE8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081" name="Freeform 945"/>
                <p:cNvSpPr>
                  <a:spLocks/>
                </p:cNvSpPr>
                <p:nvPr/>
              </p:nvSpPr>
              <p:spPr bwMode="auto">
                <a:xfrm>
                  <a:off x="1201" y="1239"/>
                  <a:ext cx="85" cy="4"/>
                </a:xfrm>
                <a:custGeom>
                  <a:avLst/>
                  <a:gdLst/>
                  <a:ahLst/>
                  <a:cxnLst>
                    <a:cxn ang="0">
                      <a:pos x="83" y="4"/>
                    </a:cxn>
                    <a:cxn ang="0">
                      <a:pos x="0" y="4"/>
                    </a:cxn>
                    <a:cxn ang="0">
                      <a:pos x="1" y="2"/>
                    </a:cxn>
                    <a:cxn ang="0">
                      <a:pos x="1" y="0"/>
                    </a:cxn>
                    <a:cxn ang="0">
                      <a:pos x="85" y="0"/>
                    </a:cxn>
                    <a:cxn ang="0">
                      <a:pos x="85" y="2"/>
                    </a:cxn>
                    <a:cxn ang="0">
                      <a:pos x="83" y="4"/>
                    </a:cxn>
                    <a:cxn ang="0">
                      <a:pos x="83" y="4"/>
                    </a:cxn>
                    <a:cxn ang="0">
                      <a:pos x="83" y="4"/>
                    </a:cxn>
                  </a:cxnLst>
                  <a:rect l="0" t="0" r="r" b="b"/>
                  <a:pathLst>
                    <a:path w="85" h="4">
                      <a:moveTo>
                        <a:pt x="83" y="4"/>
                      </a:moveTo>
                      <a:lnTo>
                        <a:pt x="0" y="4"/>
                      </a:lnTo>
                      <a:lnTo>
                        <a:pt x="1" y="2"/>
                      </a:lnTo>
                      <a:lnTo>
                        <a:pt x="1" y="0"/>
                      </a:lnTo>
                      <a:lnTo>
                        <a:pt x="85" y="0"/>
                      </a:lnTo>
                      <a:lnTo>
                        <a:pt x="85" y="2"/>
                      </a:lnTo>
                      <a:lnTo>
                        <a:pt x="83" y="4"/>
                      </a:lnTo>
                      <a:lnTo>
                        <a:pt x="83" y="4"/>
                      </a:lnTo>
                      <a:lnTo>
                        <a:pt x="83" y="4"/>
                      </a:lnTo>
                      <a:close/>
                    </a:path>
                  </a:pathLst>
                </a:custGeom>
                <a:solidFill>
                  <a:srgbClr val="F2AF8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082" name="Freeform 946"/>
                <p:cNvSpPr>
                  <a:spLocks/>
                </p:cNvSpPr>
                <p:nvPr/>
              </p:nvSpPr>
              <p:spPr bwMode="auto">
                <a:xfrm>
                  <a:off x="1202" y="1237"/>
                  <a:ext cx="84" cy="4"/>
                </a:xfrm>
                <a:custGeom>
                  <a:avLst/>
                  <a:gdLst/>
                  <a:ahLst/>
                  <a:cxnLst>
                    <a:cxn ang="0">
                      <a:pos x="84" y="4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84" y="0"/>
                    </a:cxn>
                    <a:cxn ang="0">
                      <a:pos x="84" y="2"/>
                    </a:cxn>
                    <a:cxn ang="0">
                      <a:pos x="84" y="4"/>
                    </a:cxn>
                  </a:cxnLst>
                  <a:rect l="0" t="0" r="r" b="b"/>
                  <a:pathLst>
                    <a:path w="84" h="4">
                      <a:moveTo>
                        <a:pt x="84" y="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84" y="0"/>
                      </a:lnTo>
                      <a:lnTo>
                        <a:pt x="84" y="2"/>
                      </a:lnTo>
                      <a:lnTo>
                        <a:pt x="84" y="4"/>
                      </a:lnTo>
                      <a:close/>
                    </a:path>
                  </a:pathLst>
                </a:custGeom>
                <a:solidFill>
                  <a:srgbClr val="F2AF8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083" name="Freeform 947"/>
                <p:cNvSpPr>
                  <a:spLocks/>
                </p:cNvSpPr>
                <p:nvPr/>
              </p:nvSpPr>
              <p:spPr bwMode="auto">
                <a:xfrm>
                  <a:off x="1202" y="1235"/>
                  <a:ext cx="86" cy="4"/>
                </a:xfrm>
                <a:custGeom>
                  <a:avLst/>
                  <a:gdLst/>
                  <a:ahLst/>
                  <a:cxnLst>
                    <a:cxn ang="0">
                      <a:pos x="84" y="4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86" y="0"/>
                    </a:cxn>
                    <a:cxn ang="0">
                      <a:pos x="84" y="2"/>
                    </a:cxn>
                    <a:cxn ang="0">
                      <a:pos x="84" y="4"/>
                    </a:cxn>
                  </a:cxnLst>
                  <a:rect l="0" t="0" r="r" b="b"/>
                  <a:pathLst>
                    <a:path w="86" h="4">
                      <a:moveTo>
                        <a:pt x="84" y="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86" y="0"/>
                      </a:lnTo>
                      <a:lnTo>
                        <a:pt x="84" y="2"/>
                      </a:lnTo>
                      <a:lnTo>
                        <a:pt x="84" y="4"/>
                      </a:lnTo>
                      <a:close/>
                    </a:path>
                  </a:pathLst>
                </a:custGeom>
                <a:solidFill>
                  <a:srgbClr val="F2B08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084" name="Freeform 948"/>
                <p:cNvSpPr>
                  <a:spLocks/>
                </p:cNvSpPr>
                <p:nvPr/>
              </p:nvSpPr>
              <p:spPr bwMode="auto">
                <a:xfrm>
                  <a:off x="1202" y="1233"/>
                  <a:ext cx="86" cy="4"/>
                </a:xfrm>
                <a:custGeom>
                  <a:avLst/>
                  <a:gdLst/>
                  <a:ahLst/>
                  <a:cxnLst>
                    <a:cxn ang="0">
                      <a:pos x="84" y="4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86" y="0"/>
                    </a:cxn>
                    <a:cxn ang="0">
                      <a:pos x="86" y="2"/>
                    </a:cxn>
                    <a:cxn ang="0">
                      <a:pos x="84" y="4"/>
                    </a:cxn>
                  </a:cxnLst>
                  <a:rect l="0" t="0" r="r" b="b"/>
                  <a:pathLst>
                    <a:path w="86" h="4">
                      <a:moveTo>
                        <a:pt x="84" y="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86" y="0"/>
                      </a:lnTo>
                      <a:lnTo>
                        <a:pt x="86" y="2"/>
                      </a:lnTo>
                      <a:lnTo>
                        <a:pt x="84" y="4"/>
                      </a:lnTo>
                      <a:close/>
                    </a:path>
                  </a:pathLst>
                </a:custGeom>
                <a:solidFill>
                  <a:srgbClr val="F2B08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085" name="Freeform 949"/>
                <p:cNvSpPr>
                  <a:spLocks/>
                </p:cNvSpPr>
                <p:nvPr/>
              </p:nvSpPr>
              <p:spPr bwMode="auto">
                <a:xfrm>
                  <a:off x="1202" y="1231"/>
                  <a:ext cx="86" cy="4"/>
                </a:xfrm>
                <a:custGeom>
                  <a:avLst/>
                  <a:gdLst/>
                  <a:ahLst/>
                  <a:cxnLst>
                    <a:cxn ang="0">
                      <a:pos x="86" y="4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2" y="0"/>
                    </a:cxn>
                    <a:cxn ang="0">
                      <a:pos x="86" y="0"/>
                    </a:cxn>
                    <a:cxn ang="0">
                      <a:pos x="86" y="0"/>
                    </a:cxn>
                    <a:cxn ang="0">
                      <a:pos x="86" y="0"/>
                    </a:cxn>
                    <a:cxn ang="0">
                      <a:pos x="86" y="2"/>
                    </a:cxn>
                    <a:cxn ang="0">
                      <a:pos x="86" y="4"/>
                    </a:cxn>
                  </a:cxnLst>
                  <a:rect l="0" t="0" r="r" b="b"/>
                  <a:pathLst>
                    <a:path w="86" h="4">
                      <a:moveTo>
                        <a:pt x="86" y="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86" y="0"/>
                      </a:lnTo>
                      <a:lnTo>
                        <a:pt x="86" y="0"/>
                      </a:lnTo>
                      <a:lnTo>
                        <a:pt x="86" y="0"/>
                      </a:lnTo>
                      <a:lnTo>
                        <a:pt x="86" y="2"/>
                      </a:lnTo>
                      <a:lnTo>
                        <a:pt x="86" y="4"/>
                      </a:lnTo>
                      <a:close/>
                    </a:path>
                  </a:pathLst>
                </a:custGeom>
                <a:solidFill>
                  <a:srgbClr val="F2B18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086" name="Freeform 950"/>
                <p:cNvSpPr>
                  <a:spLocks/>
                </p:cNvSpPr>
                <p:nvPr/>
              </p:nvSpPr>
              <p:spPr bwMode="auto">
                <a:xfrm>
                  <a:off x="1202" y="1230"/>
                  <a:ext cx="86" cy="3"/>
                </a:xfrm>
                <a:custGeom>
                  <a:avLst/>
                  <a:gdLst/>
                  <a:ahLst/>
                  <a:cxnLst>
                    <a:cxn ang="0">
                      <a:pos x="86" y="3"/>
                    </a:cxn>
                    <a:cxn ang="0">
                      <a:pos x="0" y="3"/>
                    </a:cxn>
                    <a:cxn ang="0">
                      <a:pos x="2" y="1"/>
                    </a:cxn>
                    <a:cxn ang="0">
                      <a:pos x="2" y="0"/>
                    </a:cxn>
                    <a:cxn ang="0">
                      <a:pos x="86" y="0"/>
                    </a:cxn>
                    <a:cxn ang="0">
                      <a:pos x="86" y="1"/>
                    </a:cxn>
                    <a:cxn ang="0">
                      <a:pos x="86" y="1"/>
                    </a:cxn>
                    <a:cxn ang="0">
                      <a:pos x="86" y="3"/>
                    </a:cxn>
                    <a:cxn ang="0">
                      <a:pos x="86" y="3"/>
                    </a:cxn>
                  </a:cxnLst>
                  <a:rect l="0" t="0" r="r" b="b"/>
                  <a:pathLst>
                    <a:path w="86" h="3">
                      <a:moveTo>
                        <a:pt x="86" y="3"/>
                      </a:moveTo>
                      <a:lnTo>
                        <a:pt x="0" y="3"/>
                      </a:lnTo>
                      <a:lnTo>
                        <a:pt x="2" y="1"/>
                      </a:lnTo>
                      <a:lnTo>
                        <a:pt x="2" y="0"/>
                      </a:lnTo>
                      <a:lnTo>
                        <a:pt x="86" y="0"/>
                      </a:lnTo>
                      <a:lnTo>
                        <a:pt x="86" y="1"/>
                      </a:lnTo>
                      <a:lnTo>
                        <a:pt x="86" y="1"/>
                      </a:lnTo>
                      <a:lnTo>
                        <a:pt x="86" y="3"/>
                      </a:lnTo>
                      <a:lnTo>
                        <a:pt x="86" y="3"/>
                      </a:lnTo>
                      <a:close/>
                    </a:path>
                  </a:pathLst>
                </a:custGeom>
                <a:solidFill>
                  <a:srgbClr val="F2B28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087" name="Freeform 951"/>
                <p:cNvSpPr>
                  <a:spLocks/>
                </p:cNvSpPr>
                <p:nvPr/>
              </p:nvSpPr>
              <p:spPr bwMode="auto">
                <a:xfrm>
                  <a:off x="1204" y="1228"/>
                  <a:ext cx="84" cy="3"/>
                </a:xfrm>
                <a:custGeom>
                  <a:avLst/>
                  <a:gdLst/>
                  <a:ahLst/>
                  <a:cxnLst>
                    <a:cxn ang="0">
                      <a:pos x="84" y="3"/>
                    </a:cxn>
                    <a:cxn ang="0">
                      <a:pos x="0" y="3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84" y="0"/>
                    </a:cxn>
                    <a:cxn ang="0">
                      <a:pos x="84" y="2"/>
                    </a:cxn>
                    <a:cxn ang="0">
                      <a:pos x="84" y="3"/>
                    </a:cxn>
                  </a:cxnLst>
                  <a:rect l="0" t="0" r="r" b="b"/>
                  <a:pathLst>
                    <a:path w="84" h="3">
                      <a:moveTo>
                        <a:pt x="84" y="3"/>
                      </a:moveTo>
                      <a:lnTo>
                        <a:pt x="0" y="3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84" y="0"/>
                      </a:lnTo>
                      <a:lnTo>
                        <a:pt x="84" y="2"/>
                      </a:lnTo>
                      <a:lnTo>
                        <a:pt x="84" y="3"/>
                      </a:lnTo>
                      <a:close/>
                    </a:path>
                  </a:pathLst>
                </a:custGeom>
                <a:solidFill>
                  <a:srgbClr val="F2B39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088" name="Freeform 952"/>
                <p:cNvSpPr>
                  <a:spLocks/>
                </p:cNvSpPr>
                <p:nvPr/>
              </p:nvSpPr>
              <p:spPr bwMode="auto">
                <a:xfrm>
                  <a:off x="1204" y="1226"/>
                  <a:ext cx="86" cy="4"/>
                </a:xfrm>
                <a:custGeom>
                  <a:avLst/>
                  <a:gdLst/>
                  <a:ahLst/>
                  <a:cxnLst>
                    <a:cxn ang="0">
                      <a:pos x="84" y="4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86" y="0"/>
                    </a:cxn>
                    <a:cxn ang="0">
                      <a:pos x="84" y="2"/>
                    </a:cxn>
                    <a:cxn ang="0">
                      <a:pos x="84" y="4"/>
                    </a:cxn>
                  </a:cxnLst>
                  <a:rect l="0" t="0" r="r" b="b"/>
                  <a:pathLst>
                    <a:path w="86" h="4">
                      <a:moveTo>
                        <a:pt x="84" y="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86" y="0"/>
                      </a:lnTo>
                      <a:lnTo>
                        <a:pt x="84" y="2"/>
                      </a:lnTo>
                      <a:lnTo>
                        <a:pt x="84" y="4"/>
                      </a:lnTo>
                      <a:close/>
                    </a:path>
                  </a:pathLst>
                </a:custGeom>
                <a:solidFill>
                  <a:srgbClr val="F2B39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089" name="Freeform 953"/>
                <p:cNvSpPr>
                  <a:spLocks/>
                </p:cNvSpPr>
                <p:nvPr/>
              </p:nvSpPr>
              <p:spPr bwMode="auto">
                <a:xfrm>
                  <a:off x="1204" y="1224"/>
                  <a:ext cx="86" cy="4"/>
                </a:xfrm>
                <a:custGeom>
                  <a:avLst/>
                  <a:gdLst/>
                  <a:ahLst/>
                  <a:cxnLst>
                    <a:cxn ang="0">
                      <a:pos x="84" y="4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2" y="0"/>
                    </a:cxn>
                    <a:cxn ang="0">
                      <a:pos x="86" y="0"/>
                    </a:cxn>
                    <a:cxn ang="0">
                      <a:pos x="86" y="2"/>
                    </a:cxn>
                    <a:cxn ang="0">
                      <a:pos x="84" y="4"/>
                    </a:cxn>
                  </a:cxnLst>
                  <a:rect l="0" t="0" r="r" b="b"/>
                  <a:pathLst>
                    <a:path w="86" h="4">
                      <a:moveTo>
                        <a:pt x="84" y="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86" y="0"/>
                      </a:lnTo>
                      <a:lnTo>
                        <a:pt x="86" y="2"/>
                      </a:lnTo>
                      <a:lnTo>
                        <a:pt x="84" y="4"/>
                      </a:lnTo>
                      <a:close/>
                    </a:path>
                  </a:pathLst>
                </a:custGeom>
                <a:solidFill>
                  <a:srgbClr val="F3B49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090" name="Freeform 954"/>
                <p:cNvSpPr>
                  <a:spLocks/>
                </p:cNvSpPr>
                <p:nvPr/>
              </p:nvSpPr>
              <p:spPr bwMode="auto">
                <a:xfrm>
                  <a:off x="1204" y="1222"/>
                  <a:ext cx="86" cy="4"/>
                </a:xfrm>
                <a:custGeom>
                  <a:avLst/>
                  <a:gdLst/>
                  <a:ahLst/>
                  <a:cxnLst>
                    <a:cxn ang="0">
                      <a:pos x="86" y="4"/>
                    </a:cxn>
                    <a:cxn ang="0">
                      <a:pos x="0" y="4"/>
                    </a:cxn>
                    <a:cxn ang="0">
                      <a:pos x="2" y="2"/>
                    </a:cxn>
                    <a:cxn ang="0">
                      <a:pos x="2" y="0"/>
                    </a:cxn>
                    <a:cxn ang="0">
                      <a:pos x="86" y="0"/>
                    </a:cxn>
                    <a:cxn ang="0">
                      <a:pos x="86" y="2"/>
                    </a:cxn>
                    <a:cxn ang="0">
                      <a:pos x="86" y="4"/>
                    </a:cxn>
                  </a:cxnLst>
                  <a:rect l="0" t="0" r="r" b="b"/>
                  <a:pathLst>
                    <a:path w="86" h="4">
                      <a:moveTo>
                        <a:pt x="86" y="4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86" y="0"/>
                      </a:lnTo>
                      <a:lnTo>
                        <a:pt x="86" y="2"/>
                      </a:lnTo>
                      <a:lnTo>
                        <a:pt x="86" y="4"/>
                      </a:lnTo>
                      <a:close/>
                    </a:path>
                  </a:pathLst>
                </a:custGeom>
                <a:solidFill>
                  <a:srgbClr val="F3B49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091" name="Freeform 955"/>
                <p:cNvSpPr>
                  <a:spLocks/>
                </p:cNvSpPr>
                <p:nvPr/>
              </p:nvSpPr>
              <p:spPr bwMode="auto">
                <a:xfrm>
                  <a:off x="1206" y="1220"/>
                  <a:ext cx="84" cy="4"/>
                </a:xfrm>
                <a:custGeom>
                  <a:avLst/>
                  <a:gdLst/>
                  <a:ahLst/>
                  <a:cxnLst>
                    <a:cxn ang="0">
                      <a:pos x="84" y="4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84" y="0"/>
                    </a:cxn>
                    <a:cxn ang="0">
                      <a:pos x="84" y="2"/>
                    </a:cxn>
                    <a:cxn ang="0">
                      <a:pos x="84" y="4"/>
                    </a:cxn>
                  </a:cxnLst>
                  <a:rect l="0" t="0" r="r" b="b"/>
                  <a:pathLst>
                    <a:path w="84" h="4">
                      <a:moveTo>
                        <a:pt x="84" y="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84" y="0"/>
                      </a:lnTo>
                      <a:lnTo>
                        <a:pt x="84" y="2"/>
                      </a:lnTo>
                      <a:lnTo>
                        <a:pt x="84" y="4"/>
                      </a:lnTo>
                      <a:close/>
                    </a:path>
                  </a:pathLst>
                </a:custGeom>
                <a:solidFill>
                  <a:srgbClr val="F3B59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092" name="Freeform 956"/>
                <p:cNvSpPr>
                  <a:spLocks/>
                </p:cNvSpPr>
                <p:nvPr/>
              </p:nvSpPr>
              <p:spPr bwMode="auto">
                <a:xfrm>
                  <a:off x="1206" y="1218"/>
                  <a:ext cx="86" cy="4"/>
                </a:xfrm>
                <a:custGeom>
                  <a:avLst/>
                  <a:gdLst/>
                  <a:ahLst/>
                  <a:cxnLst>
                    <a:cxn ang="0">
                      <a:pos x="84" y="4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2" y="0"/>
                    </a:cxn>
                    <a:cxn ang="0">
                      <a:pos x="86" y="0"/>
                    </a:cxn>
                    <a:cxn ang="0">
                      <a:pos x="84" y="2"/>
                    </a:cxn>
                    <a:cxn ang="0">
                      <a:pos x="84" y="4"/>
                    </a:cxn>
                  </a:cxnLst>
                  <a:rect l="0" t="0" r="r" b="b"/>
                  <a:pathLst>
                    <a:path w="86" h="4">
                      <a:moveTo>
                        <a:pt x="84" y="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86" y="0"/>
                      </a:lnTo>
                      <a:lnTo>
                        <a:pt x="84" y="2"/>
                      </a:lnTo>
                      <a:lnTo>
                        <a:pt x="84" y="4"/>
                      </a:lnTo>
                      <a:close/>
                    </a:path>
                  </a:pathLst>
                </a:custGeom>
                <a:solidFill>
                  <a:srgbClr val="F3B69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093" name="Freeform 957"/>
                <p:cNvSpPr>
                  <a:spLocks/>
                </p:cNvSpPr>
                <p:nvPr/>
              </p:nvSpPr>
              <p:spPr bwMode="auto">
                <a:xfrm>
                  <a:off x="1206" y="1216"/>
                  <a:ext cx="86" cy="4"/>
                </a:xfrm>
                <a:custGeom>
                  <a:avLst/>
                  <a:gdLst/>
                  <a:ahLst/>
                  <a:cxnLst>
                    <a:cxn ang="0">
                      <a:pos x="84" y="4"/>
                    </a:cxn>
                    <a:cxn ang="0">
                      <a:pos x="0" y="4"/>
                    </a:cxn>
                    <a:cxn ang="0">
                      <a:pos x="2" y="2"/>
                    </a:cxn>
                    <a:cxn ang="0">
                      <a:pos x="2" y="0"/>
                    </a:cxn>
                    <a:cxn ang="0">
                      <a:pos x="86" y="0"/>
                    </a:cxn>
                    <a:cxn ang="0">
                      <a:pos x="86" y="2"/>
                    </a:cxn>
                    <a:cxn ang="0">
                      <a:pos x="84" y="4"/>
                    </a:cxn>
                  </a:cxnLst>
                  <a:rect l="0" t="0" r="r" b="b"/>
                  <a:pathLst>
                    <a:path w="86" h="4">
                      <a:moveTo>
                        <a:pt x="84" y="4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86" y="0"/>
                      </a:lnTo>
                      <a:lnTo>
                        <a:pt x="86" y="2"/>
                      </a:lnTo>
                      <a:lnTo>
                        <a:pt x="84" y="4"/>
                      </a:lnTo>
                      <a:close/>
                    </a:path>
                  </a:pathLst>
                </a:custGeom>
                <a:solidFill>
                  <a:srgbClr val="F3B79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094" name="Freeform 958"/>
                <p:cNvSpPr>
                  <a:spLocks/>
                </p:cNvSpPr>
                <p:nvPr/>
              </p:nvSpPr>
              <p:spPr bwMode="auto">
                <a:xfrm>
                  <a:off x="1208" y="1214"/>
                  <a:ext cx="85" cy="4"/>
                </a:xfrm>
                <a:custGeom>
                  <a:avLst/>
                  <a:gdLst/>
                  <a:ahLst/>
                  <a:cxnLst>
                    <a:cxn ang="0">
                      <a:pos x="84" y="4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85" y="0"/>
                    </a:cxn>
                    <a:cxn ang="0">
                      <a:pos x="84" y="2"/>
                    </a:cxn>
                    <a:cxn ang="0">
                      <a:pos x="84" y="4"/>
                    </a:cxn>
                  </a:cxnLst>
                  <a:rect l="0" t="0" r="r" b="b"/>
                  <a:pathLst>
                    <a:path w="85" h="4">
                      <a:moveTo>
                        <a:pt x="84" y="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85" y="0"/>
                      </a:lnTo>
                      <a:lnTo>
                        <a:pt x="84" y="2"/>
                      </a:lnTo>
                      <a:lnTo>
                        <a:pt x="84" y="4"/>
                      </a:lnTo>
                      <a:close/>
                    </a:path>
                  </a:pathLst>
                </a:custGeom>
                <a:solidFill>
                  <a:srgbClr val="F3B89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095" name="Freeform 959"/>
                <p:cNvSpPr>
                  <a:spLocks/>
                </p:cNvSpPr>
                <p:nvPr/>
              </p:nvSpPr>
              <p:spPr bwMode="auto">
                <a:xfrm>
                  <a:off x="1208" y="1212"/>
                  <a:ext cx="87" cy="4"/>
                </a:xfrm>
                <a:custGeom>
                  <a:avLst/>
                  <a:gdLst/>
                  <a:ahLst/>
                  <a:cxnLst>
                    <a:cxn ang="0">
                      <a:pos x="84" y="4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2" y="0"/>
                    </a:cxn>
                    <a:cxn ang="0">
                      <a:pos x="87" y="0"/>
                    </a:cxn>
                    <a:cxn ang="0">
                      <a:pos x="85" y="0"/>
                    </a:cxn>
                    <a:cxn ang="0">
                      <a:pos x="85" y="2"/>
                    </a:cxn>
                    <a:cxn ang="0">
                      <a:pos x="85" y="2"/>
                    </a:cxn>
                    <a:cxn ang="0">
                      <a:pos x="84" y="4"/>
                    </a:cxn>
                  </a:cxnLst>
                  <a:rect l="0" t="0" r="r" b="b"/>
                  <a:pathLst>
                    <a:path w="87" h="4">
                      <a:moveTo>
                        <a:pt x="84" y="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87" y="0"/>
                      </a:lnTo>
                      <a:lnTo>
                        <a:pt x="85" y="0"/>
                      </a:lnTo>
                      <a:lnTo>
                        <a:pt x="85" y="2"/>
                      </a:lnTo>
                      <a:lnTo>
                        <a:pt x="85" y="2"/>
                      </a:lnTo>
                      <a:lnTo>
                        <a:pt x="84" y="4"/>
                      </a:lnTo>
                      <a:close/>
                    </a:path>
                  </a:pathLst>
                </a:custGeom>
                <a:solidFill>
                  <a:srgbClr val="F3B99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096" name="Freeform 960"/>
                <p:cNvSpPr>
                  <a:spLocks/>
                </p:cNvSpPr>
                <p:nvPr/>
              </p:nvSpPr>
              <p:spPr bwMode="auto">
                <a:xfrm>
                  <a:off x="1208" y="1211"/>
                  <a:ext cx="87" cy="3"/>
                </a:xfrm>
                <a:custGeom>
                  <a:avLst/>
                  <a:gdLst/>
                  <a:ahLst/>
                  <a:cxnLst>
                    <a:cxn ang="0">
                      <a:pos x="85" y="3"/>
                    </a:cxn>
                    <a:cxn ang="0">
                      <a:pos x="0" y="3"/>
                    </a:cxn>
                    <a:cxn ang="0">
                      <a:pos x="2" y="1"/>
                    </a:cxn>
                    <a:cxn ang="0">
                      <a:pos x="2" y="0"/>
                    </a:cxn>
                    <a:cxn ang="0">
                      <a:pos x="87" y="0"/>
                    </a:cxn>
                    <a:cxn ang="0">
                      <a:pos x="87" y="1"/>
                    </a:cxn>
                    <a:cxn ang="0">
                      <a:pos x="85" y="3"/>
                    </a:cxn>
                    <a:cxn ang="0">
                      <a:pos x="85" y="3"/>
                    </a:cxn>
                    <a:cxn ang="0">
                      <a:pos x="85" y="3"/>
                    </a:cxn>
                  </a:cxnLst>
                  <a:rect l="0" t="0" r="r" b="b"/>
                  <a:pathLst>
                    <a:path w="87" h="3">
                      <a:moveTo>
                        <a:pt x="85" y="3"/>
                      </a:moveTo>
                      <a:lnTo>
                        <a:pt x="0" y="3"/>
                      </a:lnTo>
                      <a:lnTo>
                        <a:pt x="2" y="1"/>
                      </a:lnTo>
                      <a:lnTo>
                        <a:pt x="2" y="0"/>
                      </a:lnTo>
                      <a:lnTo>
                        <a:pt x="87" y="0"/>
                      </a:lnTo>
                      <a:lnTo>
                        <a:pt x="87" y="1"/>
                      </a:lnTo>
                      <a:lnTo>
                        <a:pt x="85" y="3"/>
                      </a:lnTo>
                      <a:lnTo>
                        <a:pt x="85" y="3"/>
                      </a:lnTo>
                      <a:lnTo>
                        <a:pt x="85" y="3"/>
                      </a:lnTo>
                      <a:close/>
                    </a:path>
                  </a:pathLst>
                </a:custGeom>
                <a:solidFill>
                  <a:srgbClr val="F3B99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097" name="Freeform 961"/>
                <p:cNvSpPr>
                  <a:spLocks/>
                </p:cNvSpPr>
                <p:nvPr/>
              </p:nvSpPr>
              <p:spPr bwMode="auto">
                <a:xfrm>
                  <a:off x="1210" y="1209"/>
                  <a:ext cx="87" cy="3"/>
                </a:xfrm>
                <a:custGeom>
                  <a:avLst/>
                  <a:gdLst/>
                  <a:ahLst/>
                  <a:cxnLst>
                    <a:cxn ang="0">
                      <a:pos x="85" y="3"/>
                    </a:cxn>
                    <a:cxn ang="0">
                      <a:pos x="0" y="3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87" y="0"/>
                    </a:cxn>
                    <a:cxn ang="0">
                      <a:pos x="85" y="2"/>
                    </a:cxn>
                    <a:cxn ang="0">
                      <a:pos x="85" y="3"/>
                    </a:cxn>
                  </a:cxnLst>
                  <a:rect l="0" t="0" r="r" b="b"/>
                  <a:pathLst>
                    <a:path w="87" h="3">
                      <a:moveTo>
                        <a:pt x="85" y="3"/>
                      </a:moveTo>
                      <a:lnTo>
                        <a:pt x="0" y="3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87" y="0"/>
                      </a:lnTo>
                      <a:lnTo>
                        <a:pt x="85" y="2"/>
                      </a:lnTo>
                      <a:lnTo>
                        <a:pt x="85" y="3"/>
                      </a:lnTo>
                      <a:close/>
                    </a:path>
                  </a:pathLst>
                </a:custGeom>
                <a:solidFill>
                  <a:srgbClr val="F4BA9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098" name="Freeform 962"/>
                <p:cNvSpPr>
                  <a:spLocks/>
                </p:cNvSpPr>
                <p:nvPr/>
              </p:nvSpPr>
              <p:spPr bwMode="auto">
                <a:xfrm>
                  <a:off x="1210" y="1207"/>
                  <a:ext cx="89" cy="4"/>
                </a:xfrm>
                <a:custGeom>
                  <a:avLst/>
                  <a:gdLst/>
                  <a:ahLst/>
                  <a:cxnLst>
                    <a:cxn ang="0">
                      <a:pos x="85" y="4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2" y="0"/>
                    </a:cxn>
                    <a:cxn ang="0">
                      <a:pos x="89" y="0"/>
                    </a:cxn>
                    <a:cxn ang="0">
                      <a:pos x="87" y="2"/>
                    </a:cxn>
                    <a:cxn ang="0">
                      <a:pos x="85" y="4"/>
                    </a:cxn>
                  </a:cxnLst>
                  <a:rect l="0" t="0" r="r" b="b"/>
                  <a:pathLst>
                    <a:path w="89" h="4">
                      <a:moveTo>
                        <a:pt x="85" y="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89" y="0"/>
                      </a:lnTo>
                      <a:lnTo>
                        <a:pt x="87" y="2"/>
                      </a:lnTo>
                      <a:lnTo>
                        <a:pt x="85" y="4"/>
                      </a:lnTo>
                      <a:close/>
                    </a:path>
                  </a:pathLst>
                </a:custGeom>
                <a:solidFill>
                  <a:srgbClr val="F4BB9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099" name="Freeform 963"/>
                <p:cNvSpPr>
                  <a:spLocks/>
                </p:cNvSpPr>
                <p:nvPr/>
              </p:nvSpPr>
              <p:spPr bwMode="auto">
                <a:xfrm>
                  <a:off x="1210" y="1205"/>
                  <a:ext cx="91" cy="4"/>
                </a:xfrm>
                <a:custGeom>
                  <a:avLst/>
                  <a:gdLst/>
                  <a:ahLst/>
                  <a:cxnLst>
                    <a:cxn ang="0">
                      <a:pos x="87" y="4"/>
                    </a:cxn>
                    <a:cxn ang="0">
                      <a:pos x="0" y="4"/>
                    </a:cxn>
                    <a:cxn ang="0">
                      <a:pos x="2" y="2"/>
                    </a:cxn>
                    <a:cxn ang="0">
                      <a:pos x="2" y="0"/>
                    </a:cxn>
                    <a:cxn ang="0">
                      <a:pos x="91" y="0"/>
                    </a:cxn>
                    <a:cxn ang="0">
                      <a:pos x="91" y="0"/>
                    </a:cxn>
                    <a:cxn ang="0">
                      <a:pos x="89" y="0"/>
                    </a:cxn>
                    <a:cxn ang="0">
                      <a:pos x="89" y="2"/>
                    </a:cxn>
                    <a:cxn ang="0">
                      <a:pos x="87" y="4"/>
                    </a:cxn>
                  </a:cxnLst>
                  <a:rect l="0" t="0" r="r" b="b"/>
                  <a:pathLst>
                    <a:path w="91" h="4">
                      <a:moveTo>
                        <a:pt x="87" y="4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91" y="0"/>
                      </a:lnTo>
                      <a:lnTo>
                        <a:pt x="91" y="0"/>
                      </a:lnTo>
                      <a:lnTo>
                        <a:pt x="89" y="0"/>
                      </a:lnTo>
                      <a:lnTo>
                        <a:pt x="89" y="2"/>
                      </a:lnTo>
                      <a:lnTo>
                        <a:pt x="87" y="4"/>
                      </a:lnTo>
                      <a:close/>
                    </a:path>
                  </a:pathLst>
                </a:custGeom>
                <a:solidFill>
                  <a:srgbClr val="F4BC9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100" name="Freeform 964"/>
                <p:cNvSpPr>
                  <a:spLocks/>
                </p:cNvSpPr>
                <p:nvPr/>
              </p:nvSpPr>
              <p:spPr bwMode="auto">
                <a:xfrm>
                  <a:off x="1212" y="1203"/>
                  <a:ext cx="91" cy="4"/>
                </a:xfrm>
                <a:custGeom>
                  <a:avLst/>
                  <a:gdLst/>
                  <a:ahLst/>
                  <a:cxnLst>
                    <a:cxn ang="0">
                      <a:pos x="87" y="4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91" y="0"/>
                    </a:cxn>
                    <a:cxn ang="0">
                      <a:pos x="89" y="2"/>
                    </a:cxn>
                    <a:cxn ang="0">
                      <a:pos x="87" y="2"/>
                    </a:cxn>
                    <a:cxn ang="0">
                      <a:pos x="87" y="4"/>
                    </a:cxn>
                    <a:cxn ang="0">
                      <a:pos x="87" y="4"/>
                    </a:cxn>
                  </a:cxnLst>
                  <a:rect l="0" t="0" r="r" b="b"/>
                  <a:pathLst>
                    <a:path w="91" h="4">
                      <a:moveTo>
                        <a:pt x="87" y="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91" y="0"/>
                      </a:lnTo>
                      <a:lnTo>
                        <a:pt x="89" y="2"/>
                      </a:lnTo>
                      <a:lnTo>
                        <a:pt x="87" y="2"/>
                      </a:lnTo>
                      <a:lnTo>
                        <a:pt x="87" y="4"/>
                      </a:lnTo>
                      <a:lnTo>
                        <a:pt x="87" y="4"/>
                      </a:lnTo>
                      <a:close/>
                    </a:path>
                  </a:pathLst>
                </a:custGeom>
                <a:solidFill>
                  <a:srgbClr val="F4BD9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101" name="Freeform 965"/>
                <p:cNvSpPr>
                  <a:spLocks/>
                </p:cNvSpPr>
                <p:nvPr/>
              </p:nvSpPr>
              <p:spPr bwMode="auto">
                <a:xfrm>
                  <a:off x="1212" y="1201"/>
                  <a:ext cx="93" cy="4"/>
                </a:xfrm>
                <a:custGeom>
                  <a:avLst/>
                  <a:gdLst/>
                  <a:ahLst/>
                  <a:cxnLst>
                    <a:cxn ang="0">
                      <a:pos x="89" y="4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2" y="0"/>
                    </a:cxn>
                    <a:cxn ang="0">
                      <a:pos x="93" y="0"/>
                    </a:cxn>
                    <a:cxn ang="0">
                      <a:pos x="91" y="2"/>
                    </a:cxn>
                    <a:cxn ang="0">
                      <a:pos x="89" y="4"/>
                    </a:cxn>
                  </a:cxnLst>
                  <a:rect l="0" t="0" r="r" b="b"/>
                  <a:pathLst>
                    <a:path w="93" h="4">
                      <a:moveTo>
                        <a:pt x="89" y="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93" y="0"/>
                      </a:lnTo>
                      <a:lnTo>
                        <a:pt x="91" y="2"/>
                      </a:lnTo>
                      <a:lnTo>
                        <a:pt x="89" y="4"/>
                      </a:lnTo>
                      <a:close/>
                    </a:path>
                  </a:pathLst>
                </a:custGeom>
                <a:solidFill>
                  <a:srgbClr val="F4BE9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102" name="Freeform 966"/>
                <p:cNvSpPr>
                  <a:spLocks/>
                </p:cNvSpPr>
                <p:nvPr/>
              </p:nvSpPr>
              <p:spPr bwMode="auto">
                <a:xfrm>
                  <a:off x="1212" y="1199"/>
                  <a:ext cx="95" cy="4"/>
                </a:xfrm>
                <a:custGeom>
                  <a:avLst/>
                  <a:gdLst/>
                  <a:ahLst/>
                  <a:cxnLst>
                    <a:cxn ang="0">
                      <a:pos x="91" y="4"/>
                    </a:cxn>
                    <a:cxn ang="0">
                      <a:pos x="0" y="4"/>
                    </a:cxn>
                    <a:cxn ang="0">
                      <a:pos x="2" y="2"/>
                    </a:cxn>
                    <a:cxn ang="0">
                      <a:pos x="2" y="0"/>
                    </a:cxn>
                    <a:cxn ang="0">
                      <a:pos x="95" y="0"/>
                    </a:cxn>
                    <a:cxn ang="0">
                      <a:pos x="93" y="2"/>
                    </a:cxn>
                    <a:cxn ang="0">
                      <a:pos x="91" y="4"/>
                    </a:cxn>
                  </a:cxnLst>
                  <a:rect l="0" t="0" r="r" b="b"/>
                  <a:pathLst>
                    <a:path w="95" h="4">
                      <a:moveTo>
                        <a:pt x="91" y="4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95" y="0"/>
                      </a:lnTo>
                      <a:lnTo>
                        <a:pt x="93" y="2"/>
                      </a:lnTo>
                      <a:lnTo>
                        <a:pt x="91" y="4"/>
                      </a:lnTo>
                      <a:close/>
                    </a:path>
                  </a:pathLst>
                </a:custGeom>
                <a:solidFill>
                  <a:srgbClr val="F4BE9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103" name="Freeform 967"/>
                <p:cNvSpPr>
                  <a:spLocks/>
                </p:cNvSpPr>
                <p:nvPr/>
              </p:nvSpPr>
              <p:spPr bwMode="auto">
                <a:xfrm>
                  <a:off x="1214" y="1197"/>
                  <a:ext cx="95" cy="4"/>
                </a:xfrm>
                <a:custGeom>
                  <a:avLst/>
                  <a:gdLst/>
                  <a:ahLst/>
                  <a:cxnLst>
                    <a:cxn ang="0">
                      <a:pos x="91" y="4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2" y="0"/>
                    </a:cxn>
                    <a:cxn ang="0">
                      <a:pos x="95" y="0"/>
                    </a:cxn>
                    <a:cxn ang="0">
                      <a:pos x="93" y="2"/>
                    </a:cxn>
                    <a:cxn ang="0">
                      <a:pos x="91" y="4"/>
                    </a:cxn>
                  </a:cxnLst>
                  <a:rect l="0" t="0" r="r" b="b"/>
                  <a:pathLst>
                    <a:path w="95" h="4">
                      <a:moveTo>
                        <a:pt x="91" y="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95" y="0"/>
                      </a:lnTo>
                      <a:lnTo>
                        <a:pt x="93" y="2"/>
                      </a:lnTo>
                      <a:lnTo>
                        <a:pt x="91" y="4"/>
                      </a:lnTo>
                      <a:close/>
                    </a:path>
                  </a:pathLst>
                </a:custGeom>
                <a:solidFill>
                  <a:srgbClr val="F5BF9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104" name="Freeform 968"/>
                <p:cNvSpPr>
                  <a:spLocks/>
                </p:cNvSpPr>
                <p:nvPr/>
              </p:nvSpPr>
              <p:spPr bwMode="auto">
                <a:xfrm>
                  <a:off x="1214" y="1195"/>
                  <a:ext cx="97" cy="4"/>
                </a:xfrm>
                <a:custGeom>
                  <a:avLst/>
                  <a:gdLst/>
                  <a:ahLst/>
                  <a:cxnLst>
                    <a:cxn ang="0">
                      <a:pos x="93" y="4"/>
                    </a:cxn>
                    <a:cxn ang="0">
                      <a:pos x="0" y="4"/>
                    </a:cxn>
                    <a:cxn ang="0">
                      <a:pos x="2" y="2"/>
                    </a:cxn>
                    <a:cxn ang="0">
                      <a:pos x="2" y="0"/>
                    </a:cxn>
                    <a:cxn ang="0">
                      <a:pos x="97" y="0"/>
                    </a:cxn>
                    <a:cxn ang="0">
                      <a:pos x="95" y="2"/>
                    </a:cxn>
                    <a:cxn ang="0">
                      <a:pos x="93" y="4"/>
                    </a:cxn>
                  </a:cxnLst>
                  <a:rect l="0" t="0" r="r" b="b"/>
                  <a:pathLst>
                    <a:path w="97" h="4">
                      <a:moveTo>
                        <a:pt x="93" y="4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97" y="0"/>
                      </a:lnTo>
                      <a:lnTo>
                        <a:pt x="95" y="2"/>
                      </a:lnTo>
                      <a:lnTo>
                        <a:pt x="93" y="4"/>
                      </a:lnTo>
                      <a:close/>
                    </a:path>
                  </a:pathLst>
                </a:custGeom>
                <a:solidFill>
                  <a:srgbClr val="F5BFA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105" name="Freeform 969"/>
                <p:cNvSpPr>
                  <a:spLocks/>
                </p:cNvSpPr>
                <p:nvPr/>
              </p:nvSpPr>
              <p:spPr bwMode="auto">
                <a:xfrm>
                  <a:off x="1216" y="1194"/>
                  <a:ext cx="96" cy="3"/>
                </a:xfrm>
                <a:custGeom>
                  <a:avLst/>
                  <a:gdLst/>
                  <a:ahLst/>
                  <a:cxnLst>
                    <a:cxn ang="0">
                      <a:pos x="93" y="3"/>
                    </a:cxn>
                    <a:cxn ang="0">
                      <a:pos x="0" y="3"/>
                    </a:cxn>
                    <a:cxn ang="0">
                      <a:pos x="0" y="1"/>
                    </a:cxn>
                    <a:cxn ang="0">
                      <a:pos x="2" y="0"/>
                    </a:cxn>
                    <a:cxn ang="0">
                      <a:pos x="96" y="0"/>
                    </a:cxn>
                    <a:cxn ang="0">
                      <a:pos x="95" y="1"/>
                    </a:cxn>
                    <a:cxn ang="0">
                      <a:pos x="93" y="3"/>
                    </a:cxn>
                  </a:cxnLst>
                  <a:rect l="0" t="0" r="r" b="b"/>
                  <a:pathLst>
                    <a:path w="96" h="3">
                      <a:moveTo>
                        <a:pt x="93" y="3"/>
                      </a:moveTo>
                      <a:lnTo>
                        <a:pt x="0" y="3"/>
                      </a:lnTo>
                      <a:lnTo>
                        <a:pt x="0" y="1"/>
                      </a:lnTo>
                      <a:lnTo>
                        <a:pt x="2" y="0"/>
                      </a:lnTo>
                      <a:lnTo>
                        <a:pt x="96" y="0"/>
                      </a:lnTo>
                      <a:lnTo>
                        <a:pt x="95" y="1"/>
                      </a:lnTo>
                      <a:lnTo>
                        <a:pt x="93" y="3"/>
                      </a:lnTo>
                      <a:close/>
                    </a:path>
                  </a:pathLst>
                </a:custGeom>
                <a:solidFill>
                  <a:srgbClr val="F5C0A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106" name="Freeform 970"/>
                <p:cNvSpPr>
                  <a:spLocks/>
                </p:cNvSpPr>
                <p:nvPr/>
              </p:nvSpPr>
              <p:spPr bwMode="auto">
                <a:xfrm>
                  <a:off x="1216" y="1192"/>
                  <a:ext cx="98" cy="3"/>
                </a:xfrm>
                <a:custGeom>
                  <a:avLst/>
                  <a:gdLst/>
                  <a:ahLst/>
                  <a:cxnLst>
                    <a:cxn ang="0">
                      <a:pos x="95" y="3"/>
                    </a:cxn>
                    <a:cxn ang="0">
                      <a:pos x="0" y="3"/>
                    </a:cxn>
                    <a:cxn ang="0">
                      <a:pos x="2" y="2"/>
                    </a:cxn>
                    <a:cxn ang="0">
                      <a:pos x="2" y="0"/>
                    </a:cxn>
                    <a:cxn ang="0">
                      <a:pos x="98" y="0"/>
                    </a:cxn>
                    <a:cxn ang="0">
                      <a:pos x="96" y="2"/>
                    </a:cxn>
                    <a:cxn ang="0">
                      <a:pos x="95" y="3"/>
                    </a:cxn>
                  </a:cxnLst>
                  <a:rect l="0" t="0" r="r" b="b"/>
                  <a:pathLst>
                    <a:path w="98" h="3">
                      <a:moveTo>
                        <a:pt x="95" y="3"/>
                      </a:moveTo>
                      <a:lnTo>
                        <a:pt x="0" y="3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98" y="0"/>
                      </a:lnTo>
                      <a:lnTo>
                        <a:pt x="96" y="2"/>
                      </a:lnTo>
                      <a:lnTo>
                        <a:pt x="95" y="3"/>
                      </a:lnTo>
                      <a:close/>
                    </a:path>
                  </a:pathLst>
                </a:custGeom>
                <a:solidFill>
                  <a:srgbClr val="F5C1A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107" name="Freeform 971"/>
                <p:cNvSpPr>
                  <a:spLocks/>
                </p:cNvSpPr>
                <p:nvPr/>
              </p:nvSpPr>
              <p:spPr bwMode="auto">
                <a:xfrm>
                  <a:off x="1218" y="1190"/>
                  <a:ext cx="98" cy="4"/>
                </a:xfrm>
                <a:custGeom>
                  <a:avLst/>
                  <a:gdLst/>
                  <a:ahLst/>
                  <a:cxnLst>
                    <a:cxn ang="0">
                      <a:pos x="94" y="4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1" y="0"/>
                    </a:cxn>
                    <a:cxn ang="0">
                      <a:pos x="98" y="0"/>
                    </a:cxn>
                    <a:cxn ang="0">
                      <a:pos x="96" y="2"/>
                    </a:cxn>
                    <a:cxn ang="0">
                      <a:pos x="94" y="4"/>
                    </a:cxn>
                  </a:cxnLst>
                  <a:rect l="0" t="0" r="r" b="b"/>
                  <a:pathLst>
                    <a:path w="98" h="4">
                      <a:moveTo>
                        <a:pt x="94" y="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1" y="0"/>
                      </a:lnTo>
                      <a:lnTo>
                        <a:pt x="98" y="0"/>
                      </a:lnTo>
                      <a:lnTo>
                        <a:pt x="96" y="2"/>
                      </a:lnTo>
                      <a:lnTo>
                        <a:pt x="94" y="4"/>
                      </a:lnTo>
                      <a:close/>
                    </a:path>
                  </a:pathLst>
                </a:custGeom>
                <a:solidFill>
                  <a:srgbClr val="F5C2A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108" name="Freeform 972"/>
                <p:cNvSpPr>
                  <a:spLocks/>
                </p:cNvSpPr>
                <p:nvPr/>
              </p:nvSpPr>
              <p:spPr bwMode="auto">
                <a:xfrm>
                  <a:off x="1218" y="1188"/>
                  <a:ext cx="100" cy="4"/>
                </a:xfrm>
                <a:custGeom>
                  <a:avLst/>
                  <a:gdLst/>
                  <a:ahLst/>
                  <a:cxnLst>
                    <a:cxn ang="0">
                      <a:pos x="96" y="4"/>
                    </a:cxn>
                    <a:cxn ang="0">
                      <a:pos x="0" y="4"/>
                    </a:cxn>
                    <a:cxn ang="0">
                      <a:pos x="1" y="2"/>
                    </a:cxn>
                    <a:cxn ang="0">
                      <a:pos x="1" y="0"/>
                    </a:cxn>
                    <a:cxn ang="0">
                      <a:pos x="100" y="0"/>
                    </a:cxn>
                    <a:cxn ang="0">
                      <a:pos x="98" y="2"/>
                    </a:cxn>
                    <a:cxn ang="0">
                      <a:pos x="96" y="4"/>
                    </a:cxn>
                  </a:cxnLst>
                  <a:rect l="0" t="0" r="r" b="b"/>
                  <a:pathLst>
                    <a:path w="100" h="4">
                      <a:moveTo>
                        <a:pt x="96" y="4"/>
                      </a:moveTo>
                      <a:lnTo>
                        <a:pt x="0" y="4"/>
                      </a:lnTo>
                      <a:lnTo>
                        <a:pt x="1" y="2"/>
                      </a:lnTo>
                      <a:lnTo>
                        <a:pt x="1" y="0"/>
                      </a:lnTo>
                      <a:lnTo>
                        <a:pt x="100" y="0"/>
                      </a:lnTo>
                      <a:lnTo>
                        <a:pt x="98" y="2"/>
                      </a:lnTo>
                      <a:lnTo>
                        <a:pt x="96" y="4"/>
                      </a:lnTo>
                      <a:close/>
                    </a:path>
                  </a:pathLst>
                </a:custGeom>
                <a:solidFill>
                  <a:srgbClr val="F5C2A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109" name="Freeform 973"/>
                <p:cNvSpPr>
                  <a:spLocks/>
                </p:cNvSpPr>
                <p:nvPr/>
              </p:nvSpPr>
              <p:spPr bwMode="auto">
                <a:xfrm>
                  <a:off x="1219" y="1186"/>
                  <a:ext cx="101" cy="4"/>
                </a:xfrm>
                <a:custGeom>
                  <a:avLst/>
                  <a:gdLst/>
                  <a:ahLst/>
                  <a:cxnLst>
                    <a:cxn ang="0">
                      <a:pos x="97" y="4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2" y="0"/>
                    </a:cxn>
                    <a:cxn ang="0">
                      <a:pos x="101" y="0"/>
                    </a:cxn>
                    <a:cxn ang="0">
                      <a:pos x="101" y="0"/>
                    </a:cxn>
                    <a:cxn ang="0">
                      <a:pos x="101" y="0"/>
                    </a:cxn>
                    <a:cxn ang="0">
                      <a:pos x="99" y="2"/>
                    </a:cxn>
                    <a:cxn ang="0">
                      <a:pos x="97" y="4"/>
                    </a:cxn>
                  </a:cxnLst>
                  <a:rect l="0" t="0" r="r" b="b"/>
                  <a:pathLst>
                    <a:path w="101" h="4">
                      <a:moveTo>
                        <a:pt x="97" y="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101" y="0"/>
                      </a:lnTo>
                      <a:lnTo>
                        <a:pt x="101" y="0"/>
                      </a:lnTo>
                      <a:lnTo>
                        <a:pt x="101" y="0"/>
                      </a:lnTo>
                      <a:lnTo>
                        <a:pt x="99" y="2"/>
                      </a:lnTo>
                      <a:lnTo>
                        <a:pt x="97" y="4"/>
                      </a:lnTo>
                      <a:close/>
                    </a:path>
                  </a:pathLst>
                </a:custGeom>
                <a:solidFill>
                  <a:srgbClr val="F6C3A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110" name="Freeform 974"/>
                <p:cNvSpPr>
                  <a:spLocks/>
                </p:cNvSpPr>
                <p:nvPr/>
              </p:nvSpPr>
              <p:spPr bwMode="auto">
                <a:xfrm>
                  <a:off x="1219" y="1184"/>
                  <a:ext cx="103" cy="4"/>
                </a:xfrm>
                <a:custGeom>
                  <a:avLst/>
                  <a:gdLst/>
                  <a:ahLst/>
                  <a:cxnLst>
                    <a:cxn ang="0">
                      <a:pos x="99" y="4"/>
                    </a:cxn>
                    <a:cxn ang="0">
                      <a:pos x="0" y="4"/>
                    </a:cxn>
                    <a:cxn ang="0">
                      <a:pos x="2" y="2"/>
                    </a:cxn>
                    <a:cxn ang="0">
                      <a:pos x="2" y="0"/>
                    </a:cxn>
                    <a:cxn ang="0">
                      <a:pos x="103" y="0"/>
                    </a:cxn>
                    <a:cxn ang="0">
                      <a:pos x="103" y="0"/>
                    </a:cxn>
                    <a:cxn ang="0">
                      <a:pos x="101" y="2"/>
                    </a:cxn>
                    <a:cxn ang="0">
                      <a:pos x="99" y="2"/>
                    </a:cxn>
                    <a:cxn ang="0">
                      <a:pos x="99" y="4"/>
                    </a:cxn>
                  </a:cxnLst>
                  <a:rect l="0" t="0" r="r" b="b"/>
                  <a:pathLst>
                    <a:path w="103" h="4">
                      <a:moveTo>
                        <a:pt x="99" y="4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103" y="0"/>
                      </a:lnTo>
                      <a:lnTo>
                        <a:pt x="103" y="0"/>
                      </a:lnTo>
                      <a:lnTo>
                        <a:pt x="101" y="2"/>
                      </a:lnTo>
                      <a:lnTo>
                        <a:pt x="99" y="2"/>
                      </a:lnTo>
                      <a:lnTo>
                        <a:pt x="99" y="4"/>
                      </a:lnTo>
                      <a:close/>
                    </a:path>
                  </a:pathLst>
                </a:custGeom>
                <a:solidFill>
                  <a:srgbClr val="F6C4A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111" name="Freeform 975"/>
                <p:cNvSpPr>
                  <a:spLocks/>
                </p:cNvSpPr>
                <p:nvPr/>
              </p:nvSpPr>
              <p:spPr bwMode="auto">
                <a:xfrm>
                  <a:off x="1221" y="1182"/>
                  <a:ext cx="103" cy="4"/>
                </a:xfrm>
                <a:custGeom>
                  <a:avLst/>
                  <a:gdLst/>
                  <a:ahLst/>
                  <a:cxnLst>
                    <a:cxn ang="0">
                      <a:pos x="99" y="4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2" y="0"/>
                    </a:cxn>
                    <a:cxn ang="0">
                      <a:pos x="103" y="0"/>
                    </a:cxn>
                    <a:cxn ang="0">
                      <a:pos x="101" y="2"/>
                    </a:cxn>
                    <a:cxn ang="0">
                      <a:pos x="99" y="4"/>
                    </a:cxn>
                  </a:cxnLst>
                  <a:rect l="0" t="0" r="r" b="b"/>
                  <a:pathLst>
                    <a:path w="103" h="4">
                      <a:moveTo>
                        <a:pt x="99" y="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103" y="0"/>
                      </a:lnTo>
                      <a:lnTo>
                        <a:pt x="101" y="2"/>
                      </a:lnTo>
                      <a:lnTo>
                        <a:pt x="99" y="4"/>
                      </a:lnTo>
                      <a:close/>
                    </a:path>
                  </a:pathLst>
                </a:custGeom>
                <a:solidFill>
                  <a:srgbClr val="F6C5A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112" name="Freeform 976"/>
                <p:cNvSpPr>
                  <a:spLocks/>
                </p:cNvSpPr>
                <p:nvPr/>
              </p:nvSpPr>
              <p:spPr bwMode="auto">
                <a:xfrm>
                  <a:off x="1221" y="1180"/>
                  <a:ext cx="105" cy="4"/>
                </a:xfrm>
                <a:custGeom>
                  <a:avLst/>
                  <a:gdLst/>
                  <a:ahLst/>
                  <a:cxnLst>
                    <a:cxn ang="0">
                      <a:pos x="101" y="4"/>
                    </a:cxn>
                    <a:cxn ang="0">
                      <a:pos x="0" y="4"/>
                    </a:cxn>
                    <a:cxn ang="0">
                      <a:pos x="2" y="2"/>
                    </a:cxn>
                    <a:cxn ang="0">
                      <a:pos x="2" y="0"/>
                    </a:cxn>
                    <a:cxn ang="0">
                      <a:pos x="105" y="0"/>
                    </a:cxn>
                    <a:cxn ang="0">
                      <a:pos x="103" y="2"/>
                    </a:cxn>
                    <a:cxn ang="0">
                      <a:pos x="101" y="4"/>
                    </a:cxn>
                  </a:cxnLst>
                  <a:rect l="0" t="0" r="r" b="b"/>
                  <a:pathLst>
                    <a:path w="105" h="4">
                      <a:moveTo>
                        <a:pt x="101" y="4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105" y="0"/>
                      </a:lnTo>
                      <a:lnTo>
                        <a:pt x="103" y="2"/>
                      </a:lnTo>
                      <a:lnTo>
                        <a:pt x="101" y="4"/>
                      </a:lnTo>
                      <a:close/>
                    </a:path>
                  </a:pathLst>
                </a:custGeom>
                <a:solidFill>
                  <a:srgbClr val="F6C6A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113" name="Freeform 977"/>
                <p:cNvSpPr>
                  <a:spLocks/>
                </p:cNvSpPr>
                <p:nvPr/>
              </p:nvSpPr>
              <p:spPr bwMode="auto">
                <a:xfrm>
                  <a:off x="1223" y="1178"/>
                  <a:ext cx="107" cy="4"/>
                </a:xfrm>
                <a:custGeom>
                  <a:avLst/>
                  <a:gdLst/>
                  <a:ahLst/>
                  <a:cxnLst>
                    <a:cxn ang="0">
                      <a:pos x="101" y="4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2" y="0"/>
                    </a:cxn>
                    <a:cxn ang="0">
                      <a:pos x="107" y="0"/>
                    </a:cxn>
                    <a:cxn ang="0">
                      <a:pos x="103" y="2"/>
                    </a:cxn>
                    <a:cxn ang="0">
                      <a:pos x="101" y="4"/>
                    </a:cxn>
                  </a:cxnLst>
                  <a:rect l="0" t="0" r="r" b="b"/>
                  <a:pathLst>
                    <a:path w="107" h="4">
                      <a:moveTo>
                        <a:pt x="101" y="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107" y="0"/>
                      </a:lnTo>
                      <a:lnTo>
                        <a:pt x="103" y="2"/>
                      </a:lnTo>
                      <a:lnTo>
                        <a:pt x="101" y="4"/>
                      </a:lnTo>
                      <a:close/>
                    </a:path>
                  </a:pathLst>
                </a:custGeom>
                <a:solidFill>
                  <a:srgbClr val="F6C7A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114" name="Freeform 978"/>
                <p:cNvSpPr>
                  <a:spLocks/>
                </p:cNvSpPr>
                <p:nvPr/>
              </p:nvSpPr>
              <p:spPr bwMode="auto">
                <a:xfrm>
                  <a:off x="1223" y="1176"/>
                  <a:ext cx="108" cy="4"/>
                </a:xfrm>
                <a:custGeom>
                  <a:avLst/>
                  <a:gdLst/>
                  <a:ahLst/>
                  <a:cxnLst>
                    <a:cxn ang="0">
                      <a:pos x="103" y="4"/>
                    </a:cxn>
                    <a:cxn ang="0">
                      <a:pos x="0" y="4"/>
                    </a:cxn>
                    <a:cxn ang="0">
                      <a:pos x="2" y="2"/>
                    </a:cxn>
                    <a:cxn ang="0">
                      <a:pos x="4" y="0"/>
                    </a:cxn>
                    <a:cxn ang="0">
                      <a:pos x="108" y="0"/>
                    </a:cxn>
                    <a:cxn ang="0">
                      <a:pos x="107" y="2"/>
                    </a:cxn>
                    <a:cxn ang="0">
                      <a:pos x="103" y="4"/>
                    </a:cxn>
                  </a:cxnLst>
                  <a:rect l="0" t="0" r="r" b="b"/>
                  <a:pathLst>
                    <a:path w="108" h="4">
                      <a:moveTo>
                        <a:pt x="103" y="4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4" y="0"/>
                      </a:lnTo>
                      <a:lnTo>
                        <a:pt x="108" y="0"/>
                      </a:lnTo>
                      <a:lnTo>
                        <a:pt x="107" y="2"/>
                      </a:lnTo>
                      <a:lnTo>
                        <a:pt x="103" y="4"/>
                      </a:lnTo>
                      <a:close/>
                    </a:path>
                  </a:pathLst>
                </a:custGeom>
                <a:solidFill>
                  <a:srgbClr val="F6C7A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115" name="Freeform 979"/>
                <p:cNvSpPr>
                  <a:spLocks/>
                </p:cNvSpPr>
                <p:nvPr/>
              </p:nvSpPr>
              <p:spPr bwMode="auto">
                <a:xfrm>
                  <a:off x="1225" y="1175"/>
                  <a:ext cx="108" cy="3"/>
                </a:xfrm>
                <a:custGeom>
                  <a:avLst/>
                  <a:gdLst/>
                  <a:ahLst/>
                  <a:cxnLst>
                    <a:cxn ang="0">
                      <a:pos x="105" y="3"/>
                    </a:cxn>
                    <a:cxn ang="0">
                      <a:pos x="0" y="3"/>
                    </a:cxn>
                    <a:cxn ang="0">
                      <a:pos x="2" y="1"/>
                    </a:cxn>
                    <a:cxn ang="0">
                      <a:pos x="2" y="0"/>
                    </a:cxn>
                    <a:cxn ang="0">
                      <a:pos x="108" y="0"/>
                    </a:cxn>
                    <a:cxn ang="0">
                      <a:pos x="106" y="1"/>
                    </a:cxn>
                    <a:cxn ang="0">
                      <a:pos x="105" y="3"/>
                    </a:cxn>
                  </a:cxnLst>
                  <a:rect l="0" t="0" r="r" b="b"/>
                  <a:pathLst>
                    <a:path w="108" h="3">
                      <a:moveTo>
                        <a:pt x="105" y="3"/>
                      </a:moveTo>
                      <a:lnTo>
                        <a:pt x="0" y="3"/>
                      </a:lnTo>
                      <a:lnTo>
                        <a:pt x="2" y="1"/>
                      </a:lnTo>
                      <a:lnTo>
                        <a:pt x="2" y="0"/>
                      </a:lnTo>
                      <a:lnTo>
                        <a:pt x="108" y="0"/>
                      </a:lnTo>
                      <a:lnTo>
                        <a:pt x="106" y="1"/>
                      </a:lnTo>
                      <a:lnTo>
                        <a:pt x="105" y="3"/>
                      </a:lnTo>
                      <a:close/>
                    </a:path>
                  </a:pathLst>
                </a:custGeom>
                <a:solidFill>
                  <a:srgbClr val="F6C8A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116" name="Freeform 980"/>
                <p:cNvSpPr>
                  <a:spLocks/>
                </p:cNvSpPr>
                <p:nvPr/>
              </p:nvSpPr>
              <p:spPr bwMode="auto">
                <a:xfrm>
                  <a:off x="1227" y="1173"/>
                  <a:ext cx="108" cy="3"/>
                </a:xfrm>
                <a:custGeom>
                  <a:avLst/>
                  <a:gdLst/>
                  <a:ahLst/>
                  <a:cxnLst>
                    <a:cxn ang="0">
                      <a:pos x="104" y="3"/>
                    </a:cxn>
                    <a:cxn ang="0">
                      <a:pos x="0" y="3"/>
                    </a:cxn>
                    <a:cxn ang="0">
                      <a:pos x="0" y="2"/>
                    </a:cxn>
                    <a:cxn ang="0">
                      <a:pos x="2" y="0"/>
                    </a:cxn>
                    <a:cxn ang="0">
                      <a:pos x="108" y="0"/>
                    </a:cxn>
                    <a:cxn ang="0">
                      <a:pos x="106" y="2"/>
                    </a:cxn>
                    <a:cxn ang="0">
                      <a:pos x="104" y="3"/>
                    </a:cxn>
                  </a:cxnLst>
                  <a:rect l="0" t="0" r="r" b="b"/>
                  <a:pathLst>
                    <a:path w="108" h="3">
                      <a:moveTo>
                        <a:pt x="104" y="3"/>
                      </a:moveTo>
                      <a:lnTo>
                        <a:pt x="0" y="3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108" y="0"/>
                      </a:lnTo>
                      <a:lnTo>
                        <a:pt x="106" y="2"/>
                      </a:lnTo>
                      <a:lnTo>
                        <a:pt x="104" y="3"/>
                      </a:lnTo>
                      <a:close/>
                    </a:path>
                  </a:pathLst>
                </a:custGeom>
                <a:solidFill>
                  <a:srgbClr val="F7C9A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117" name="Freeform 981"/>
                <p:cNvSpPr>
                  <a:spLocks/>
                </p:cNvSpPr>
                <p:nvPr/>
              </p:nvSpPr>
              <p:spPr bwMode="auto">
                <a:xfrm>
                  <a:off x="1227" y="1171"/>
                  <a:ext cx="110" cy="4"/>
                </a:xfrm>
                <a:custGeom>
                  <a:avLst/>
                  <a:gdLst/>
                  <a:ahLst/>
                  <a:cxnLst>
                    <a:cxn ang="0">
                      <a:pos x="106" y="4"/>
                    </a:cxn>
                    <a:cxn ang="0">
                      <a:pos x="0" y="4"/>
                    </a:cxn>
                    <a:cxn ang="0">
                      <a:pos x="2" y="2"/>
                    </a:cxn>
                    <a:cxn ang="0">
                      <a:pos x="2" y="2"/>
                    </a:cxn>
                    <a:cxn ang="0">
                      <a:pos x="2" y="0"/>
                    </a:cxn>
                    <a:cxn ang="0">
                      <a:pos x="4" y="0"/>
                    </a:cxn>
                    <a:cxn ang="0">
                      <a:pos x="110" y="0"/>
                    </a:cxn>
                    <a:cxn ang="0">
                      <a:pos x="108" y="2"/>
                    </a:cxn>
                    <a:cxn ang="0">
                      <a:pos x="106" y="4"/>
                    </a:cxn>
                  </a:cxnLst>
                  <a:rect l="0" t="0" r="r" b="b"/>
                  <a:pathLst>
                    <a:path w="110" h="4">
                      <a:moveTo>
                        <a:pt x="106" y="4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4" y="0"/>
                      </a:lnTo>
                      <a:lnTo>
                        <a:pt x="110" y="0"/>
                      </a:lnTo>
                      <a:lnTo>
                        <a:pt x="108" y="2"/>
                      </a:lnTo>
                      <a:lnTo>
                        <a:pt x="106" y="4"/>
                      </a:lnTo>
                      <a:close/>
                    </a:path>
                  </a:pathLst>
                </a:custGeom>
                <a:solidFill>
                  <a:srgbClr val="F7CAA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118" name="Freeform 982"/>
                <p:cNvSpPr>
                  <a:spLocks/>
                </p:cNvSpPr>
                <p:nvPr/>
              </p:nvSpPr>
              <p:spPr bwMode="auto">
                <a:xfrm>
                  <a:off x="1229" y="1169"/>
                  <a:ext cx="112" cy="4"/>
                </a:xfrm>
                <a:custGeom>
                  <a:avLst/>
                  <a:gdLst/>
                  <a:ahLst/>
                  <a:cxnLst>
                    <a:cxn ang="0">
                      <a:pos x="106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2" y="2"/>
                    </a:cxn>
                    <a:cxn ang="0">
                      <a:pos x="2" y="0"/>
                    </a:cxn>
                    <a:cxn ang="0">
                      <a:pos x="112" y="0"/>
                    </a:cxn>
                    <a:cxn ang="0">
                      <a:pos x="108" y="2"/>
                    </a:cxn>
                    <a:cxn ang="0">
                      <a:pos x="106" y="4"/>
                    </a:cxn>
                  </a:cxnLst>
                  <a:rect l="0" t="0" r="r" b="b"/>
                  <a:pathLst>
                    <a:path w="112" h="4">
                      <a:moveTo>
                        <a:pt x="106" y="4"/>
                      </a:move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112" y="0"/>
                      </a:lnTo>
                      <a:lnTo>
                        <a:pt x="108" y="2"/>
                      </a:lnTo>
                      <a:lnTo>
                        <a:pt x="106" y="4"/>
                      </a:lnTo>
                      <a:close/>
                    </a:path>
                  </a:pathLst>
                </a:custGeom>
                <a:solidFill>
                  <a:srgbClr val="F7CBA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119" name="Freeform 983"/>
                <p:cNvSpPr>
                  <a:spLocks/>
                </p:cNvSpPr>
                <p:nvPr/>
              </p:nvSpPr>
              <p:spPr bwMode="auto">
                <a:xfrm>
                  <a:off x="1231" y="1167"/>
                  <a:ext cx="112" cy="4"/>
                </a:xfrm>
                <a:custGeom>
                  <a:avLst/>
                  <a:gdLst/>
                  <a:ahLst/>
                  <a:cxnLst>
                    <a:cxn ang="0">
                      <a:pos x="106" y="4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2" y="0"/>
                    </a:cxn>
                    <a:cxn ang="0">
                      <a:pos x="112" y="0"/>
                    </a:cxn>
                    <a:cxn ang="0">
                      <a:pos x="110" y="2"/>
                    </a:cxn>
                    <a:cxn ang="0">
                      <a:pos x="106" y="4"/>
                    </a:cxn>
                  </a:cxnLst>
                  <a:rect l="0" t="0" r="r" b="b"/>
                  <a:pathLst>
                    <a:path w="112" h="4">
                      <a:moveTo>
                        <a:pt x="106" y="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112" y="0"/>
                      </a:lnTo>
                      <a:lnTo>
                        <a:pt x="110" y="2"/>
                      </a:lnTo>
                      <a:lnTo>
                        <a:pt x="106" y="4"/>
                      </a:lnTo>
                      <a:close/>
                    </a:path>
                  </a:pathLst>
                </a:custGeom>
                <a:solidFill>
                  <a:srgbClr val="F7CBA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120" name="Freeform 984"/>
                <p:cNvSpPr>
                  <a:spLocks/>
                </p:cNvSpPr>
                <p:nvPr/>
              </p:nvSpPr>
              <p:spPr bwMode="auto">
                <a:xfrm>
                  <a:off x="1231" y="1165"/>
                  <a:ext cx="114" cy="4"/>
                </a:xfrm>
                <a:custGeom>
                  <a:avLst/>
                  <a:gdLst/>
                  <a:ahLst/>
                  <a:cxnLst>
                    <a:cxn ang="0">
                      <a:pos x="110" y="4"/>
                    </a:cxn>
                    <a:cxn ang="0">
                      <a:pos x="0" y="4"/>
                    </a:cxn>
                    <a:cxn ang="0">
                      <a:pos x="2" y="2"/>
                    </a:cxn>
                    <a:cxn ang="0">
                      <a:pos x="4" y="0"/>
                    </a:cxn>
                    <a:cxn ang="0">
                      <a:pos x="114" y="0"/>
                    </a:cxn>
                    <a:cxn ang="0">
                      <a:pos x="112" y="2"/>
                    </a:cxn>
                    <a:cxn ang="0">
                      <a:pos x="110" y="4"/>
                    </a:cxn>
                  </a:cxnLst>
                  <a:rect l="0" t="0" r="r" b="b"/>
                  <a:pathLst>
                    <a:path w="114" h="4">
                      <a:moveTo>
                        <a:pt x="110" y="4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4" y="0"/>
                      </a:lnTo>
                      <a:lnTo>
                        <a:pt x="114" y="0"/>
                      </a:lnTo>
                      <a:lnTo>
                        <a:pt x="112" y="2"/>
                      </a:lnTo>
                      <a:lnTo>
                        <a:pt x="110" y="4"/>
                      </a:lnTo>
                      <a:close/>
                    </a:path>
                  </a:pathLst>
                </a:custGeom>
                <a:solidFill>
                  <a:srgbClr val="F7CCB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121" name="Freeform 985"/>
                <p:cNvSpPr>
                  <a:spLocks/>
                </p:cNvSpPr>
                <p:nvPr/>
              </p:nvSpPr>
              <p:spPr bwMode="auto">
                <a:xfrm>
                  <a:off x="1233" y="1163"/>
                  <a:ext cx="115" cy="4"/>
                </a:xfrm>
                <a:custGeom>
                  <a:avLst/>
                  <a:gdLst/>
                  <a:ahLst/>
                  <a:cxnLst>
                    <a:cxn ang="0">
                      <a:pos x="110" y="4"/>
                    </a:cxn>
                    <a:cxn ang="0">
                      <a:pos x="0" y="4"/>
                    </a:cxn>
                    <a:cxn ang="0">
                      <a:pos x="2" y="2"/>
                    </a:cxn>
                    <a:cxn ang="0">
                      <a:pos x="4" y="0"/>
                    </a:cxn>
                    <a:cxn ang="0">
                      <a:pos x="115" y="0"/>
                    </a:cxn>
                    <a:cxn ang="0">
                      <a:pos x="112" y="2"/>
                    </a:cxn>
                    <a:cxn ang="0">
                      <a:pos x="110" y="4"/>
                    </a:cxn>
                  </a:cxnLst>
                  <a:rect l="0" t="0" r="r" b="b"/>
                  <a:pathLst>
                    <a:path w="115" h="4">
                      <a:moveTo>
                        <a:pt x="110" y="4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4" y="0"/>
                      </a:lnTo>
                      <a:lnTo>
                        <a:pt x="115" y="0"/>
                      </a:lnTo>
                      <a:lnTo>
                        <a:pt x="112" y="2"/>
                      </a:lnTo>
                      <a:lnTo>
                        <a:pt x="110" y="4"/>
                      </a:lnTo>
                      <a:close/>
                    </a:path>
                  </a:pathLst>
                </a:custGeom>
                <a:solidFill>
                  <a:srgbClr val="F7CDB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122" name="Freeform 986"/>
                <p:cNvSpPr>
                  <a:spLocks/>
                </p:cNvSpPr>
                <p:nvPr/>
              </p:nvSpPr>
              <p:spPr bwMode="auto">
                <a:xfrm>
                  <a:off x="1235" y="1161"/>
                  <a:ext cx="115" cy="4"/>
                </a:xfrm>
                <a:custGeom>
                  <a:avLst/>
                  <a:gdLst/>
                  <a:ahLst/>
                  <a:cxnLst>
                    <a:cxn ang="0">
                      <a:pos x="110" y="4"/>
                    </a:cxn>
                    <a:cxn ang="0">
                      <a:pos x="0" y="4"/>
                    </a:cxn>
                    <a:cxn ang="0">
                      <a:pos x="2" y="2"/>
                    </a:cxn>
                    <a:cxn ang="0">
                      <a:pos x="2" y="0"/>
                    </a:cxn>
                    <a:cxn ang="0">
                      <a:pos x="115" y="0"/>
                    </a:cxn>
                    <a:cxn ang="0">
                      <a:pos x="113" y="2"/>
                    </a:cxn>
                    <a:cxn ang="0">
                      <a:pos x="110" y="4"/>
                    </a:cxn>
                  </a:cxnLst>
                  <a:rect l="0" t="0" r="r" b="b"/>
                  <a:pathLst>
                    <a:path w="115" h="4">
                      <a:moveTo>
                        <a:pt x="110" y="4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115" y="0"/>
                      </a:lnTo>
                      <a:lnTo>
                        <a:pt x="113" y="2"/>
                      </a:lnTo>
                      <a:lnTo>
                        <a:pt x="110" y="4"/>
                      </a:lnTo>
                      <a:close/>
                    </a:path>
                  </a:pathLst>
                </a:custGeom>
                <a:solidFill>
                  <a:srgbClr val="F8CEB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123" name="Freeform 987"/>
                <p:cNvSpPr>
                  <a:spLocks/>
                </p:cNvSpPr>
                <p:nvPr/>
              </p:nvSpPr>
              <p:spPr bwMode="auto">
                <a:xfrm>
                  <a:off x="1237" y="1159"/>
                  <a:ext cx="117" cy="4"/>
                </a:xfrm>
                <a:custGeom>
                  <a:avLst/>
                  <a:gdLst/>
                  <a:ahLst/>
                  <a:cxnLst>
                    <a:cxn ang="0">
                      <a:pos x="111" y="4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1" y="0"/>
                    </a:cxn>
                    <a:cxn ang="0">
                      <a:pos x="117" y="0"/>
                    </a:cxn>
                    <a:cxn ang="0">
                      <a:pos x="113" y="2"/>
                    </a:cxn>
                    <a:cxn ang="0">
                      <a:pos x="111" y="4"/>
                    </a:cxn>
                  </a:cxnLst>
                  <a:rect l="0" t="0" r="r" b="b"/>
                  <a:pathLst>
                    <a:path w="117" h="4">
                      <a:moveTo>
                        <a:pt x="111" y="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1" y="0"/>
                      </a:lnTo>
                      <a:lnTo>
                        <a:pt x="117" y="0"/>
                      </a:lnTo>
                      <a:lnTo>
                        <a:pt x="113" y="2"/>
                      </a:lnTo>
                      <a:lnTo>
                        <a:pt x="111" y="4"/>
                      </a:lnTo>
                      <a:close/>
                    </a:path>
                  </a:pathLst>
                </a:custGeom>
                <a:solidFill>
                  <a:srgbClr val="F8CFB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124" name="Freeform 988"/>
                <p:cNvSpPr>
                  <a:spLocks/>
                </p:cNvSpPr>
                <p:nvPr/>
              </p:nvSpPr>
              <p:spPr bwMode="auto">
                <a:xfrm>
                  <a:off x="1237" y="1157"/>
                  <a:ext cx="119" cy="4"/>
                </a:xfrm>
                <a:custGeom>
                  <a:avLst/>
                  <a:gdLst/>
                  <a:ahLst/>
                  <a:cxnLst>
                    <a:cxn ang="0">
                      <a:pos x="113" y="4"/>
                    </a:cxn>
                    <a:cxn ang="0">
                      <a:pos x="0" y="4"/>
                    </a:cxn>
                    <a:cxn ang="0">
                      <a:pos x="1" y="2"/>
                    </a:cxn>
                    <a:cxn ang="0">
                      <a:pos x="3" y="0"/>
                    </a:cxn>
                    <a:cxn ang="0">
                      <a:pos x="119" y="0"/>
                    </a:cxn>
                    <a:cxn ang="0">
                      <a:pos x="117" y="2"/>
                    </a:cxn>
                    <a:cxn ang="0">
                      <a:pos x="113" y="4"/>
                    </a:cxn>
                  </a:cxnLst>
                  <a:rect l="0" t="0" r="r" b="b"/>
                  <a:pathLst>
                    <a:path w="119" h="4">
                      <a:moveTo>
                        <a:pt x="113" y="4"/>
                      </a:moveTo>
                      <a:lnTo>
                        <a:pt x="0" y="4"/>
                      </a:lnTo>
                      <a:lnTo>
                        <a:pt x="1" y="2"/>
                      </a:lnTo>
                      <a:lnTo>
                        <a:pt x="3" y="0"/>
                      </a:lnTo>
                      <a:lnTo>
                        <a:pt x="119" y="0"/>
                      </a:lnTo>
                      <a:lnTo>
                        <a:pt x="117" y="2"/>
                      </a:lnTo>
                      <a:lnTo>
                        <a:pt x="113" y="4"/>
                      </a:lnTo>
                      <a:close/>
                    </a:path>
                  </a:pathLst>
                </a:custGeom>
                <a:solidFill>
                  <a:srgbClr val="F8D0B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125" name="Freeform 989"/>
                <p:cNvSpPr>
                  <a:spLocks noEditPoints="1"/>
                </p:cNvSpPr>
                <p:nvPr/>
              </p:nvSpPr>
              <p:spPr bwMode="auto">
                <a:xfrm>
                  <a:off x="1238" y="1156"/>
                  <a:ext cx="160" cy="3"/>
                </a:xfrm>
                <a:custGeom>
                  <a:avLst/>
                  <a:gdLst/>
                  <a:ahLst/>
                  <a:cxnLst>
                    <a:cxn ang="0">
                      <a:pos x="116" y="3"/>
                    </a:cxn>
                    <a:cxn ang="0">
                      <a:pos x="0" y="3"/>
                    </a:cxn>
                    <a:cxn ang="0">
                      <a:pos x="2" y="1"/>
                    </a:cxn>
                    <a:cxn ang="0">
                      <a:pos x="4" y="0"/>
                    </a:cxn>
                    <a:cxn ang="0">
                      <a:pos x="124" y="0"/>
                    </a:cxn>
                    <a:cxn ang="0">
                      <a:pos x="122" y="0"/>
                    </a:cxn>
                    <a:cxn ang="0">
                      <a:pos x="118" y="1"/>
                    </a:cxn>
                    <a:cxn ang="0">
                      <a:pos x="116" y="1"/>
                    </a:cxn>
                    <a:cxn ang="0">
                      <a:pos x="116" y="3"/>
                    </a:cxn>
                    <a:cxn ang="0">
                      <a:pos x="148" y="0"/>
                    </a:cxn>
                    <a:cxn ang="0">
                      <a:pos x="160" y="0"/>
                    </a:cxn>
                    <a:cxn ang="0">
                      <a:pos x="160" y="0"/>
                    </a:cxn>
                    <a:cxn ang="0">
                      <a:pos x="156" y="1"/>
                    </a:cxn>
                    <a:cxn ang="0">
                      <a:pos x="150" y="0"/>
                    </a:cxn>
                    <a:cxn ang="0">
                      <a:pos x="150" y="0"/>
                    </a:cxn>
                    <a:cxn ang="0">
                      <a:pos x="148" y="0"/>
                    </a:cxn>
                  </a:cxnLst>
                  <a:rect l="0" t="0" r="r" b="b"/>
                  <a:pathLst>
                    <a:path w="160" h="3">
                      <a:moveTo>
                        <a:pt x="116" y="3"/>
                      </a:moveTo>
                      <a:lnTo>
                        <a:pt x="0" y="3"/>
                      </a:lnTo>
                      <a:lnTo>
                        <a:pt x="2" y="1"/>
                      </a:lnTo>
                      <a:lnTo>
                        <a:pt x="4" y="0"/>
                      </a:lnTo>
                      <a:lnTo>
                        <a:pt x="124" y="0"/>
                      </a:lnTo>
                      <a:lnTo>
                        <a:pt x="122" y="0"/>
                      </a:lnTo>
                      <a:lnTo>
                        <a:pt x="118" y="1"/>
                      </a:lnTo>
                      <a:lnTo>
                        <a:pt x="116" y="1"/>
                      </a:lnTo>
                      <a:lnTo>
                        <a:pt x="116" y="3"/>
                      </a:lnTo>
                      <a:close/>
                      <a:moveTo>
                        <a:pt x="148" y="0"/>
                      </a:moveTo>
                      <a:lnTo>
                        <a:pt x="160" y="0"/>
                      </a:lnTo>
                      <a:lnTo>
                        <a:pt x="160" y="0"/>
                      </a:lnTo>
                      <a:lnTo>
                        <a:pt x="156" y="1"/>
                      </a:lnTo>
                      <a:lnTo>
                        <a:pt x="150" y="0"/>
                      </a:lnTo>
                      <a:lnTo>
                        <a:pt x="150" y="0"/>
                      </a:lnTo>
                      <a:lnTo>
                        <a:pt x="148" y="0"/>
                      </a:lnTo>
                      <a:close/>
                    </a:path>
                  </a:pathLst>
                </a:custGeom>
                <a:solidFill>
                  <a:srgbClr val="F8D0B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126" name="Freeform 990"/>
                <p:cNvSpPr>
                  <a:spLocks/>
                </p:cNvSpPr>
                <p:nvPr/>
              </p:nvSpPr>
              <p:spPr bwMode="auto">
                <a:xfrm>
                  <a:off x="1240" y="1154"/>
                  <a:ext cx="158" cy="3"/>
                </a:xfrm>
                <a:custGeom>
                  <a:avLst/>
                  <a:gdLst/>
                  <a:ahLst/>
                  <a:cxnLst>
                    <a:cxn ang="0">
                      <a:pos x="116" y="3"/>
                    </a:cxn>
                    <a:cxn ang="0">
                      <a:pos x="0" y="3"/>
                    </a:cxn>
                    <a:cxn ang="0">
                      <a:pos x="2" y="2"/>
                    </a:cxn>
                    <a:cxn ang="0">
                      <a:pos x="2" y="0"/>
                    </a:cxn>
                    <a:cxn ang="0">
                      <a:pos x="158" y="0"/>
                    </a:cxn>
                    <a:cxn ang="0">
                      <a:pos x="158" y="2"/>
                    </a:cxn>
                    <a:cxn ang="0">
                      <a:pos x="154" y="3"/>
                    </a:cxn>
                    <a:cxn ang="0">
                      <a:pos x="148" y="2"/>
                    </a:cxn>
                    <a:cxn ang="0">
                      <a:pos x="141" y="0"/>
                    </a:cxn>
                    <a:cxn ang="0">
                      <a:pos x="131" y="0"/>
                    </a:cxn>
                    <a:cxn ang="0">
                      <a:pos x="124" y="2"/>
                    </a:cxn>
                    <a:cxn ang="0">
                      <a:pos x="116" y="3"/>
                    </a:cxn>
                    <a:cxn ang="0">
                      <a:pos x="116" y="3"/>
                    </a:cxn>
                    <a:cxn ang="0">
                      <a:pos x="116" y="3"/>
                    </a:cxn>
                  </a:cxnLst>
                  <a:rect l="0" t="0" r="r" b="b"/>
                  <a:pathLst>
                    <a:path w="158" h="3">
                      <a:moveTo>
                        <a:pt x="116" y="3"/>
                      </a:moveTo>
                      <a:lnTo>
                        <a:pt x="0" y="3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158" y="0"/>
                      </a:lnTo>
                      <a:lnTo>
                        <a:pt x="158" y="2"/>
                      </a:lnTo>
                      <a:lnTo>
                        <a:pt x="154" y="3"/>
                      </a:lnTo>
                      <a:lnTo>
                        <a:pt x="148" y="2"/>
                      </a:lnTo>
                      <a:lnTo>
                        <a:pt x="141" y="0"/>
                      </a:lnTo>
                      <a:lnTo>
                        <a:pt x="131" y="0"/>
                      </a:lnTo>
                      <a:lnTo>
                        <a:pt x="124" y="2"/>
                      </a:lnTo>
                      <a:lnTo>
                        <a:pt x="116" y="3"/>
                      </a:lnTo>
                      <a:lnTo>
                        <a:pt x="116" y="3"/>
                      </a:lnTo>
                      <a:lnTo>
                        <a:pt x="116" y="3"/>
                      </a:lnTo>
                      <a:close/>
                    </a:path>
                  </a:pathLst>
                </a:custGeom>
                <a:solidFill>
                  <a:srgbClr val="F8D1B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127" name="Freeform 991"/>
                <p:cNvSpPr>
                  <a:spLocks/>
                </p:cNvSpPr>
                <p:nvPr/>
              </p:nvSpPr>
              <p:spPr bwMode="auto">
                <a:xfrm>
                  <a:off x="1242" y="1152"/>
                  <a:ext cx="156" cy="4"/>
                </a:xfrm>
                <a:custGeom>
                  <a:avLst/>
                  <a:gdLst/>
                  <a:ahLst/>
                  <a:cxnLst>
                    <a:cxn ang="0">
                      <a:pos x="156" y="4"/>
                    </a:cxn>
                    <a:cxn ang="0">
                      <a:pos x="144" y="4"/>
                    </a:cxn>
                    <a:cxn ang="0">
                      <a:pos x="137" y="2"/>
                    </a:cxn>
                    <a:cxn ang="0">
                      <a:pos x="129" y="2"/>
                    </a:cxn>
                    <a:cxn ang="0">
                      <a:pos x="124" y="4"/>
                    </a:cxn>
                    <a:cxn ang="0">
                      <a:pos x="120" y="4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2" y="0"/>
                    </a:cxn>
                    <a:cxn ang="0">
                      <a:pos x="154" y="0"/>
                    </a:cxn>
                    <a:cxn ang="0">
                      <a:pos x="156" y="4"/>
                    </a:cxn>
                  </a:cxnLst>
                  <a:rect l="0" t="0" r="r" b="b"/>
                  <a:pathLst>
                    <a:path w="156" h="4">
                      <a:moveTo>
                        <a:pt x="156" y="4"/>
                      </a:moveTo>
                      <a:lnTo>
                        <a:pt x="144" y="4"/>
                      </a:lnTo>
                      <a:lnTo>
                        <a:pt x="137" y="2"/>
                      </a:lnTo>
                      <a:lnTo>
                        <a:pt x="129" y="2"/>
                      </a:lnTo>
                      <a:lnTo>
                        <a:pt x="124" y="4"/>
                      </a:lnTo>
                      <a:lnTo>
                        <a:pt x="120" y="4"/>
                      </a:ln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154" y="0"/>
                      </a:lnTo>
                      <a:lnTo>
                        <a:pt x="156" y="4"/>
                      </a:lnTo>
                      <a:close/>
                    </a:path>
                  </a:pathLst>
                </a:custGeom>
                <a:solidFill>
                  <a:srgbClr val="F8D2B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128" name="Freeform 992"/>
                <p:cNvSpPr>
                  <a:spLocks/>
                </p:cNvSpPr>
                <p:nvPr/>
              </p:nvSpPr>
              <p:spPr bwMode="auto">
                <a:xfrm>
                  <a:off x="1242" y="1150"/>
                  <a:ext cx="156" cy="4"/>
                </a:xfrm>
                <a:custGeom>
                  <a:avLst/>
                  <a:gdLst/>
                  <a:ahLst/>
                  <a:cxnLst>
                    <a:cxn ang="0">
                      <a:pos x="156" y="4"/>
                    </a:cxn>
                    <a:cxn ang="0">
                      <a:pos x="0" y="4"/>
                    </a:cxn>
                    <a:cxn ang="0">
                      <a:pos x="2" y="2"/>
                    </a:cxn>
                    <a:cxn ang="0">
                      <a:pos x="4" y="0"/>
                    </a:cxn>
                    <a:cxn ang="0">
                      <a:pos x="152" y="0"/>
                    </a:cxn>
                    <a:cxn ang="0">
                      <a:pos x="156" y="4"/>
                    </a:cxn>
                  </a:cxnLst>
                  <a:rect l="0" t="0" r="r" b="b"/>
                  <a:pathLst>
                    <a:path w="156" h="4">
                      <a:moveTo>
                        <a:pt x="156" y="4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4" y="0"/>
                      </a:lnTo>
                      <a:lnTo>
                        <a:pt x="152" y="0"/>
                      </a:lnTo>
                      <a:lnTo>
                        <a:pt x="156" y="4"/>
                      </a:lnTo>
                      <a:close/>
                    </a:path>
                  </a:pathLst>
                </a:custGeom>
                <a:solidFill>
                  <a:srgbClr val="F9D3B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129" name="Freeform 993"/>
                <p:cNvSpPr>
                  <a:spLocks/>
                </p:cNvSpPr>
                <p:nvPr/>
              </p:nvSpPr>
              <p:spPr bwMode="auto">
                <a:xfrm>
                  <a:off x="1244" y="1148"/>
                  <a:ext cx="152" cy="4"/>
                </a:xfrm>
                <a:custGeom>
                  <a:avLst/>
                  <a:gdLst/>
                  <a:ahLst/>
                  <a:cxnLst>
                    <a:cxn ang="0">
                      <a:pos x="152" y="4"/>
                    </a:cxn>
                    <a:cxn ang="0">
                      <a:pos x="0" y="4"/>
                    </a:cxn>
                    <a:cxn ang="0">
                      <a:pos x="2" y="2"/>
                    </a:cxn>
                    <a:cxn ang="0">
                      <a:pos x="4" y="0"/>
                    </a:cxn>
                    <a:cxn ang="0">
                      <a:pos x="150" y="0"/>
                    </a:cxn>
                    <a:cxn ang="0">
                      <a:pos x="152" y="4"/>
                    </a:cxn>
                  </a:cxnLst>
                  <a:rect l="0" t="0" r="r" b="b"/>
                  <a:pathLst>
                    <a:path w="152" h="4">
                      <a:moveTo>
                        <a:pt x="152" y="4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4" y="0"/>
                      </a:lnTo>
                      <a:lnTo>
                        <a:pt x="150" y="0"/>
                      </a:lnTo>
                      <a:lnTo>
                        <a:pt x="152" y="4"/>
                      </a:lnTo>
                      <a:close/>
                    </a:path>
                  </a:pathLst>
                </a:custGeom>
                <a:solidFill>
                  <a:srgbClr val="F9D4B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130" name="Freeform 994"/>
                <p:cNvSpPr>
                  <a:spLocks/>
                </p:cNvSpPr>
                <p:nvPr/>
              </p:nvSpPr>
              <p:spPr bwMode="auto">
                <a:xfrm>
                  <a:off x="1246" y="1146"/>
                  <a:ext cx="148" cy="4"/>
                </a:xfrm>
                <a:custGeom>
                  <a:avLst/>
                  <a:gdLst/>
                  <a:ahLst/>
                  <a:cxnLst>
                    <a:cxn ang="0">
                      <a:pos x="148" y="4"/>
                    </a:cxn>
                    <a:cxn ang="0">
                      <a:pos x="0" y="4"/>
                    </a:cxn>
                    <a:cxn ang="0">
                      <a:pos x="2" y="2"/>
                    </a:cxn>
                    <a:cxn ang="0">
                      <a:pos x="4" y="0"/>
                    </a:cxn>
                    <a:cxn ang="0">
                      <a:pos x="146" y="0"/>
                    </a:cxn>
                    <a:cxn ang="0">
                      <a:pos x="148" y="4"/>
                    </a:cxn>
                  </a:cxnLst>
                  <a:rect l="0" t="0" r="r" b="b"/>
                  <a:pathLst>
                    <a:path w="148" h="4">
                      <a:moveTo>
                        <a:pt x="148" y="4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4" y="0"/>
                      </a:lnTo>
                      <a:lnTo>
                        <a:pt x="146" y="0"/>
                      </a:lnTo>
                      <a:lnTo>
                        <a:pt x="148" y="4"/>
                      </a:lnTo>
                      <a:close/>
                    </a:path>
                  </a:pathLst>
                </a:custGeom>
                <a:solidFill>
                  <a:srgbClr val="F9D5B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131" name="Freeform 995"/>
                <p:cNvSpPr>
                  <a:spLocks/>
                </p:cNvSpPr>
                <p:nvPr/>
              </p:nvSpPr>
              <p:spPr bwMode="auto">
                <a:xfrm>
                  <a:off x="1248" y="1144"/>
                  <a:ext cx="146" cy="4"/>
                </a:xfrm>
                <a:custGeom>
                  <a:avLst/>
                  <a:gdLst/>
                  <a:ahLst/>
                  <a:cxnLst>
                    <a:cxn ang="0">
                      <a:pos x="146" y="4"/>
                    </a:cxn>
                    <a:cxn ang="0">
                      <a:pos x="0" y="4"/>
                    </a:cxn>
                    <a:cxn ang="0">
                      <a:pos x="2" y="2"/>
                    </a:cxn>
                    <a:cxn ang="0">
                      <a:pos x="4" y="0"/>
                    </a:cxn>
                    <a:cxn ang="0">
                      <a:pos x="144" y="0"/>
                    </a:cxn>
                    <a:cxn ang="0">
                      <a:pos x="146" y="4"/>
                    </a:cxn>
                  </a:cxnLst>
                  <a:rect l="0" t="0" r="r" b="b"/>
                  <a:pathLst>
                    <a:path w="146" h="4">
                      <a:moveTo>
                        <a:pt x="146" y="4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4" y="0"/>
                      </a:lnTo>
                      <a:lnTo>
                        <a:pt x="144" y="0"/>
                      </a:lnTo>
                      <a:lnTo>
                        <a:pt x="146" y="4"/>
                      </a:lnTo>
                      <a:close/>
                    </a:path>
                  </a:pathLst>
                </a:custGeom>
                <a:solidFill>
                  <a:srgbClr val="F9D5B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132" name="Freeform 996"/>
                <p:cNvSpPr>
                  <a:spLocks/>
                </p:cNvSpPr>
                <p:nvPr/>
              </p:nvSpPr>
              <p:spPr bwMode="auto">
                <a:xfrm>
                  <a:off x="1250" y="1142"/>
                  <a:ext cx="142" cy="4"/>
                </a:xfrm>
                <a:custGeom>
                  <a:avLst/>
                  <a:gdLst/>
                  <a:ahLst/>
                  <a:cxnLst>
                    <a:cxn ang="0">
                      <a:pos x="142" y="4"/>
                    </a:cxn>
                    <a:cxn ang="0">
                      <a:pos x="0" y="4"/>
                    </a:cxn>
                    <a:cxn ang="0">
                      <a:pos x="2" y="2"/>
                    </a:cxn>
                    <a:cxn ang="0">
                      <a:pos x="2" y="0"/>
                    </a:cxn>
                    <a:cxn ang="0">
                      <a:pos x="140" y="0"/>
                    </a:cxn>
                    <a:cxn ang="0">
                      <a:pos x="142" y="4"/>
                    </a:cxn>
                  </a:cxnLst>
                  <a:rect l="0" t="0" r="r" b="b"/>
                  <a:pathLst>
                    <a:path w="142" h="4">
                      <a:moveTo>
                        <a:pt x="142" y="4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140" y="0"/>
                      </a:lnTo>
                      <a:lnTo>
                        <a:pt x="142" y="4"/>
                      </a:lnTo>
                      <a:close/>
                    </a:path>
                  </a:pathLst>
                </a:custGeom>
                <a:solidFill>
                  <a:srgbClr val="F9D6B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133" name="Freeform 997"/>
                <p:cNvSpPr>
                  <a:spLocks/>
                </p:cNvSpPr>
                <p:nvPr/>
              </p:nvSpPr>
              <p:spPr bwMode="auto">
                <a:xfrm>
                  <a:off x="1252" y="1140"/>
                  <a:ext cx="140" cy="4"/>
                </a:xfrm>
                <a:custGeom>
                  <a:avLst/>
                  <a:gdLst/>
                  <a:ahLst/>
                  <a:cxnLst>
                    <a:cxn ang="0">
                      <a:pos x="140" y="4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2" y="0"/>
                    </a:cxn>
                    <a:cxn ang="0">
                      <a:pos x="136" y="0"/>
                    </a:cxn>
                    <a:cxn ang="0">
                      <a:pos x="140" y="4"/>
                    </a:cxn>
                  </a:cxnLst>
                  <a:rect l="0" t="0" r="r" b="b"/>
                  <a:pathLst>
                    <a:path w="140" h="4">
                      <a:moveTo>
                        <a:pt x="140" y="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136" y="0"/>
                      </a:lnTo>
                      <a:lnTo>
                        <a:pt x="140" y="4"/>
                      </a:lnTo>
                      <a:close/>
                    </a:path>
                  </a:pathLst>
                </a:custGeom>
                <a:solidFill>
                  <a:srgbClr val="F9D7C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134" name="Freeform 998"/>
                <p:cNvSpPr>
                  <a:spLocks/>
                </p:cNvSpPr>
                <p:nvPr/>
              </p:nvSpPr>
              <p:spPr bwMode="auto">
                <a:xfrm>
                  <a:off x="1252" y="1139"/>
                  <a:ext cx="138" cy="3"/>
                </a:xfrm>
                <a:custGeom>
                  <a:avLst/>
                  <a:gdLst/>
                  <a:ahLst/>
                  <a:cxnLst>
                    <a:cxn ang="0">
                      <a:pos x="138" y="3"/>
                    </a:cxn>
                    <a:cxn ang="0">
                      <a:pos x="0" y="3"/>
                    </a:cxn>
                    <a:cxn ang="0">
                      <a:pos x="2" y="1"/>
                    </a:cxn>
                    <a:cxn ang="0">
                      <a:pos x="4" y="0"/>
                    </a:cxn>
                    <a:cxn ang="0">
                      <a:pos x="136" y="0"/>
                    </a:cxn>
                    <a:cxn ang="0">
                      <a:pos x="138" y="3"/>
                    </a:cxn>
                  </a:cxnLst>
                  <a:rect l="0" t="0" r="r" b="b"/>
                  <a:pathLst>
                    <a:path w="138" h="3">
                      <a:moveTo>
                        <a:pt x="138" y="3"/>
                      </a:moveTo>
                      <a:lnTo>
                        <a:pt x="0" y="3"/>
                      </a:lnTo>
                      <a:lnTo>
                        <a:pt x="2" y="1"/>
                      </a:lnTo>
                      <a:lnTo>
                        <a:pt x="4" y="0"/>
                      </a:lnTo>
                      <a:lnTo>
                        <a:pt x="136" y="0"/>
                      </a:lnTo>
                      <a:lnTo>
                        <a:pt x="138" y="3"/>
                      </a:lnTo>
                      <a:close/>
                    </a:path>
                  </a:pathLst>
                </a:custGeom>
                <a:solidFill>
                  <a:srgbClr val="FAD8C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135" name="Freeform 999"/>
                <p:cNvSpPr>
                  <a:spLocks/>
                </p:cNvSpPr>
                <p:nvPr/>
              </p:nvSpPr>
              <p:spPr bwMode="auto">
                <a:xfrm>
                  <a:off x="1254" y="1137"/>
                  <a:ext cx="134" cy="3"/>
                </a:xfrm>
                <a:custGeom>
                  <a:avLst/>
                  <a:gdLst/>
                  <a:ahLst/>
                  <a:cxnLst>
                    <a:cxn ang="0">
                      <a:pos x="134" y="3"/>
                    </a:cxn>
                    <a:cxn ang="0">
                      <a:pos x="0" y="3"/>
                    </a:cxn>
                    <a:cxn ang="0">
                      <a:pos x="2" y="2"/>
                    </a:cxn>
                    <a:cxn ang="0">
                      <a:pos x="3" y="0"/>
                    </a:cxn>
                    <a:cxn ang="0">
                      <a:pos x="132" y="0"/>
                    </a:cxn>
                    <a:cxn ang="0">
                      <a:pos x="134" y="3"/>
                    </a:cxn>
                  </a:cxnLst>
                  <a:rect l="0" t="0" r="r" b="b"/>
                  <a:pathLst>
                    <a:path w="134" h="3">
                      <a:moveTo>
                        <a:pt x="134" y="3"/>
                      </a:moveTo>
                      <a:lnTo>
                        <a:pt x="0" y="3"/>
                      </a:lnTo>
                      <a:lnTo>
                        <a:pt x="2" y="2"/>
                      </a:lnTo>
                      <a:lnTo>
                        <a:pt x="3" y="0"/>
                      </a:lnTo>
                      <a:lnTo>
                        <a:pt x="132" y="0"/>
                      </a:lnTo>
                      <a:lnTo>
                        <a:pt x="134" y="3"/>
                      </a:lnTo>
                      <a:close/>
                    </a:path>
                  </a:pathLst>
                </a:custGeom>
                <a:solidFill>
                  <a:srgbClr val="FAD9C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136" name="Freeform 1000"/>
                <p:cNvSpPr>
                  <a:spLocks/>
                </p:cNvSpPr>
                <p:nvPr/>
              </p:nvSpPr>
              <p:spPr bwMode="auto">
                <a:xfrm>
                  <a:off x="1256" y="1135"/>
                  <a:ext cx="132" cy="4"/>
                </a:xfrm>
                <a:custGeom>
                  <a:avLst/>
                  <a:gdLst/>
                  <a:ahLst/>
                  <a:cxnLst>
                    <a:cxn ang="0">
                      <a:pos x="132" y="4"/>
                    </a:cxn>
                    <a:cxn ang="0">
                      <a:pos x="0" y="4"/>
                    </a:cxn>
                    <a:cxn ang="0">
                      <a:pos x="1" y="2"/>
                    </a:cxn>
                    <a:cxn ang="0">
                      <a:pos x="3" y="0"/>
                    </a:cxn>
                    <a:cxn ang="0">
                      <a:pos x="130" y="0"/>
                    </a:cxn>
                    <a:cxn ang="0">
                      <a:pos x="132" y="4"/>
                    </a:cxn>
                  </a:cxnLst>
                  <a:rect l="0" t="0" r="r" b="b"/>
                  <a:pathLst>
                    <a:path w="132" h="4">
                      <a:moveTo>
                        <a:pt x="132" y="4"/>
                      </a:moveTo>
                      <a:lnTo>
                        <a:pt x="0" y="4"/>
                      </a:lnTo>
                      <a:lnTo>
                        <a:pt x="1" y="2"/>
                      </a:lnTo>
                      <a:lnTo>
                        <a:pt x="3" y="0"/>
                      </a:lnTo>
                      <a:lnTo>
                        <a:pt x="130" y="0"/>
                      </a:lnTo>
                      <a:lnTo>
                        <a:pt x="132" y="4"/>
                      </a:lnTo>
                      <a:close/>
                    </a:path>
                  </a:pathLst>
                </a:custGeom>
                <a:solidFill>
                  <a:srgbClr val="FADBC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137" name="Freeform 1001"/>
                <p:cNvSpPr>
                  <a:spLocks/>
                </p:cNvSpPr>
                <p:nvPr/>
              </p:nvSpPr>
              <p:spPr bwMode="auto">
                <a:xfrm>
                  <a:off x="1257" y="1133"/>
                  <a:ext cx="129" cy="4"/>
                </a:xfrm>
                <a:custGeom>
                  <a:avLst/>
                  <a:gdLst/>
                  <a:ahLst/>
                  <a:cxnLst>
                    <a:cxn ang="0">
                      <a:pos x="129" y="4"/>
                    </a:cxn>
                    <a:cxn ang="0">
                      <a:pos x="0" y="4"/>
                    </a:cxn>
                    <a:cxn ang="0">
                      <a:pos x="2" y="2"/>
                    </a:cxn>
                    <a:cxn ang="0">
                      <a:pos x="4" y="0"/>
                    </a:cxn>
                    <a:cxn ang="0">
                      <a:pos x="128" y="0"/>
                    </a:cxn>
                    <a:cxn ang="0">
                      <a:pos x="129" y="4"/>
                    </a:cxn>
                  </a:cxnLst>
                  <a:rect l="0" t="0" r="r" b="b"/>
                  <a:pathLst>
                    <a:path w="129" h="4">
                      <a:moveTo>
                        <a:pt x="129" y="4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4" y="0"/>
                      </a:lnTo>
                      <a:lnTo>
                        <a:pt x="128" y="0"/>
                      </a:lnTo>
                      <a:lnTo>
                        <a:pt x="129" y="4"/>
                      </a:lnTo>
                      <a:close/>
                    </a:path>
                  </a:pathLst>
                </a:custGeom>
                <a:solidFill>
                  <a:srgbClr val="FADBC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138" name="Freeform 1002"/>
                <p:cNvSpPr>
                  <a:spLocks/>
                </p:cNvSpPr>
                <p:nvPr/>
              </p:nvSpPr>
              <p:spPr bwMode="auto">
                <a:xfrm>
                  <a:off x="1259" y="1131"/>
                  <a:ext cx="127" cy="4"/>
                </a:xfrm>
                <a:custGeom>
                  <a:avLst/>
                  <a:gdLst/>
                  <a:ahLst/>
                  <a:cxnLst>
                    <a:cxn ang="0">
                      <a:pos x="127" y="4"/>
                    </a:cxn>
                    <a:cxn ang="0">
                      <a:pos x="0" y="4"/>
                    </a:cxn>
                    <a:cxn ang="0">
                      <a:pos x="2" y="2"/>
                    </a:cxn>
                    <a:cxn ang="0">
                      <a:pos x="4" y="0"/>
                    </a:cxn>
                    <a:cxn ang="0">
                      <a:pos x="124" y="0"/>
                    </a:cxn>
                    <a:cxn ang="0">
                      <a:pos x="127" y="4"/>
                    </a:cxn>
                  </a:cxnLst>
                  <a:rect l="0" t="0" r="r" b="b"/>
                  <a:pathLst>
                    <a:path w="127" h="4">
                      <a:moveTo>
                        <a:pt x="127" y="4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4" y="0"/>
                      </a:lnTo>
                      <a:lnTo>
                        <a:pt x="124" y="0"/>
                      </a:lnTo>
                      <a:lnTo>
                        <a:pt x="127" y="4"/>
                      </a:lnTo>
                      <a:close/>
                    </a:path>
                  </a:pathLst>
                </a:custGeom>
                <a:solidFill>
                  <a:srgbClr val="FADCC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139" name="Freeform 1003"/>
                <p:cNvSpPr>
                  <a:spLocks/>
                </p:cNvSpPr>
                <p:nvPr/>
              </p:nvSpPr>
              <p:spPr bwMode="auto">
                <a:xfrm>
                  <a:off x="1261" y="1129"/>
                  <a:ext cx="124" cy="4"/>
                </a:xfrm>
                <a:custGeom>
                  <a:avLst/>
                  <a:gdLst/>
                  <a:ahLst/>
                  <a:cxnLst>
                    <a:cxn ang="0">
                      <a:pos x="124" y="4"/>
                    </a:cxn>
                    <a:cxn ang="0">
                      <a:pos x="0" y="4"/>
                    </a:cxn>
                    <a:cxn ang="0">
                      <a:pos x="2" y="2"/>
                    </a:cxn>
                    <a:cxn ang="0">
                      <a:pos x="4" y="0"/>
                    </a:cxn>
                    <a:cxn ang="0">
                      <a:pos x="122" y="0"/>
                    </a:cxn>
                    <a:cxn ang="0">
                      <a:pos x="124" y="4"/>
                    </a:cxn>
                  </a:cxnLst>
                  <a:rect l="0" t="0" r="r" b="b"/>
                  <a:pathLst>
                    <a:path w="124" h="4">
                      <a:moveTo>
                        <a:pt x="124" y="4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4" y="0"/>
                      </a:lnTo>
                      <a:lnTo>
                        <a:pt x="122" y="0"/>
                      </a:lnTo>
                      <a:lnTo>
                        <a:pt x="124" y="4"/>
                      </a:lnTo>
                      <a:close/>
                    </a:path>
                  </a:pathLst>
                </a:custGeom>
                <a:solidFill>
                  <a:srgbClr val="FBDDC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140" name="Freeform 1004"/>
                <p:cNvSpPr>
                  <a:spLocks/>
                </p:cNvSpPr>
                <p:nvPr/>
              </p:nvSpPr>
              <p:spPr bwMode="auto">
                <a:xfrm>
                  <a:off x="1263" y="1127"/>
                  <a:ext cx="120" cy="4"/>
                </a:xfrm>
                <a:custGeom>
                  <a:avLst/>
                  <a:gdLst/>
                  <a:ahLst/>
                  <a:cxnLst>
                    <a:cxn ang="0">
                      <a:pos x="120" y="4"/>
                    </a:cxn>
                    <a:cxn ang="0">
                      <a:pos x="0" y="4"/>
                    </a:cxn>
                    <a:cxn ang="0">
                      <a:pos x="2" y="2"/>
                    </a:cxn>
                    <a:cxn ang="0">
                      <a:pos x="4" y="0"/>
                    </a:cxn>
                    <a:cxn ang="0">
                      <a:pos x="118" y="0"/>
                    </a:cxn>
                    <a:cxn ang="0">
                      <a:pos x="120" y="4"/>
                    </a:cxn>
                  </a:cxnLst>
                  <a:rect l="0" t="0" r="r" b="b"/>
                  <a:pathLst>
                    <a:path w="120" h="4">
                      <a:moveTo>
                        <a:pt x="120" y="4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4" y="0"/>
                      </a:lnTo>
                      <a:lnTo>
                        <a:pt x="118" y="0"/>
                      </a:lnTo>
                      <a:lnTo>
                        <a:pt x="120" y="4"/>
                      </a:lnTo>
                      <a:close/>
                    </a:path>
                  </a:pathLst>
                </a:custGeom>
                <a:solidFill>
                  <a:srgbClr val="FBDEC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141" name="Freeform 1005"/>
                <p:cNvSpPr>
                  <a:spLocks/>
                </p:cNvSpPr>
                <p:nvPr/>
              </p:nvSpPr>
              <p:spPr bwMode="auto">
                <a:xfrm>
                  <a:off x="1265" y="1125"/>
                  <a:ext cx="118" cy="4"/>
                </a:xfrm>
                <a:custGeom>
                  <a:avLst/>
                  <a:gdLst/>
                  <a:ahLst/>
                  <a:cxnLst>
                    <a:cxn ang="0">
                      <a:pos x="118" y="4"/>
                    </a:cxn>
                    <a:cxn ang="0">
                      <a:pos x="0" y="4"/>
                    </a:cxn>
                    <a:cxn ang="0">
                      <a:pos x="2" y="2"/>
                    </a:cxn>
                    <a:cxn ang="0">
                      <a:pos x="4" y="0"/>
                    </a:cxn>
                    <a:cxn ang="0">
                      <a:pos x="116" y="0"/>
                    </a:cxn>
                    <a:cxn ang="0">
                      <a:pos x="118" y="4"/>
                    </a:cxn>
                  </a:cxnLst>
                  <a:rect l="0" t="0" r="r" b="b"/>
                  <a:pathLst>
                    <a:path w="118" h="4">
                      <a:moveTo>
                        <a:pt x="118" y="4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4" y="0"/>
                      </a:lnTo>
                      <a:lnTo>
                        <a:pt x="116" y="0"/>
                      </a:lnTo>
                      <a:lnTo>
                        <a:pt x="118" y="4"/>
                      </a:lnTo>
                      <a:close/>
                    </a:path>
                  </a:pathLst>
                </a:custGeom>
                <a:solidFill>
                  <a:srgbClr val="FBDFC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142" name="Freeform 1006"/>
                <p:cNvSpPr>
                  <a:spLocks/>
                </p:cNvSpPr>
                <p:nvPr/>
              </p:nvSpPr>
              <p:spPr bwMode="auto">
                <a:xfrm>
                  <a:off x="1267" y="1123"/>
                  <a:ext cx="114" cy="4"/>
                </a:xfrm>
                <a:custGeom>
                  <a:avLst/>
                  <a:gdLst/>
                  <a:ahLst/>
                  <a:cxnLst>
                    <a:cxn ang="0">
                      <a:pos x="114" y="4"/>
                    </a:cxn>
                    <a:cxn ang="0">
                      <a:pos x="0" y="4"/>
                    </a:cxn>
                    <a:cxn ang="0">
                      <a:pos x="2" y="2"/>
                    </a:cxn>
                    <a:cxn ang="0">
                      <a:pos x="4" y="0"/>
                    </a:cxn>
                    <a:cxn ang="0">
                      <a:pos x="112" y="0"/>
                    </a:cxn>
                    <a:cxn ang="0">
                      <a:pos x="114" y="4"/>
                    </a:cxn>
                  </a:cxnLst>
                  <a:rect l="0" t="0" r="r" b="b"/>
                  <a:pathLst>
                    <a:path w="114" h="4">
                      <a:moveTo>
                        <a:pt x="114" y="4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4" y="0"/>
                      </a:lnTo>
                      <a:lnTo>
                        <a:pt x="112" y="0"/>
                      </a:lnTo>
                      <a:lnTo>
                        <a:pt x="114" y="4"/>
                      </a:lnTo>
                      <a:close/>
                    </a:path>
                  </a:pathLst>
                </a:custGeom>
                <a:solidFill>
                  <a:srgbClr val="FBE1C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143" name="Freeform 1007"/>
                <p:cNvSpPr>
                  <a:spLocks/>
                </p:cNvSpPr>
                <p:nvPr/>
              </p:nvSpPr>
              <p:spPr bwMode="auto">
                <a:xfrm>
                  <a:off x="1269" y="1121"/>
                  <a:ext cx="112" cy="4"/>
                </a:xfrm>
                <a:custGeom>
                  <a:avLst/>
                  <a:gdLst/>
                  <a:ahLst/>
                  <a:cxnLst>
                    <a:cxn ang="0">
                      <a:pos x="112" y="4"/>
                    </a:cxn>
                    <a:cxn ang="0">
                      <a:pos x="0" y="4"/>
                    </a:cxn>
                    <a:cxn ang="0">
                      <a:pos x="2" y="2"/>
                    </a:cxn>
                    <a:cxn ang="0">
                      <a:pos x="4" y="0"/>
                    </a:cxn>
                    <a:cxn ang="0">
                      <a:pos x="108" y="0"/>
                    </a:cxn>
                    <a:cxn ang="0">
                      <a:pos x="112" y="4"/>
                    </a:cxn>
                  </a:cxnLst>
                  <a:rect l="0" t="0" r="r" b="b"/>
                  <a:pathLst>
                    <a:path w="112" h="4">
                      <a:moveTo>
                        <a:pt x="112" y="4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4" y="0"/>
                      </a:lnTo>
                      <a:lnTo>
                        <a:pt x="108" y="0"/>
                      </a:lnTo>
                      <a:lnTo>
                        <a:pt x="112" y="4"/>
                      </a:lnTo>
                      <a:close/>
                    </a:path>
                  </a:pathLst>
                </a:custGeom>
                <a:solidFill>
                  <a:srgbClr val="FBE1C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144" name="Freeform 1008"/>
                <p:cNvSpPr>
                  <a:spLocks/>
                </p:cNvSpPr>
                <p:nvPr/>
              </p:nvSpPr>
              <p:spPr bwMode="auto">
                <a:xfrm>
                  <a:off x="1271" y="1120"/>
                  <a:ext cx="108" cy="3"/>
                </a:xfrm>
                <a:custGeom>
                  <a:avLst/>
                  <a:gdLst/>
                  <a:ahLst/>
                  <a:cxnLst>
                    <a:cxn ang="0">
                      <a:pos x="108" y="3"/>
                    </a:cxn>
                    <a:cxn ang="0">
                      <a:pos x="0" y="3"/>
                    </a:cxn>
                    <a:cxn ang="0">
                      <a:pos x="2" y="1"/>
                    </a:cxn>
                    <a:cxn ang="0">
                      <a:pos x="3" y="0"/>
                    </a:cxn>
                    <a:cxn ang="0">
                      <a:pos x="106" y="0"/>
                    </a:cxn>
                    <a:cxn ang="0">
                      <a:pos x="108" y="3"/>
                    </a:cxn>
                  </a:cxnLst>
                  <a:rect l="0" t="0" r="r" b="b"/>
                  <a:pathLst>
                    <a:path w="108" h="3">
                      <a:moveTo>
                        <a:pt x="108" y="3"/>
                      </a:moveTo>
                      <a:lnTo>
                        <a:pt x="0" y="3"/>
                      </a:lnTo>
                      <a:lnTo>
                        <a:pt x="2" y="1"/>
                      </a:lnTo>
                      <a:lnTo>
                        <a:pt x="3" y="0"/>
                      </a:lnTo>
                      <a:lnTo>
                        <a:pt x="106" y="0"/>
                      </a:lnTo>
                      <a:lnTo>
                        <a:pt x="108" y="3"/>
                      </a:lnTo>
                      <a:close/>
                    </a:path>
                  </a:pathLst>
                </a:custGeom>
                <a:solidFill>
                  <a:srgbClr val="FCE2C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145" name="Freeform 1009"/>
                <p:cNvSpPr>
                  <a:spLocks/>
                </p:cNvSpPr>
                <p:nvPr/>
              </p:nvSpPr>
              <p:spPr bwMode="auto">
                <a:xfrm>
                  <a:off x="1273" y="1118"/>
                  <a:ext cx="104" cy="3"/>
                </a:xfrm>
                <a:custGeom>
                  <a:avLst/>
                  <a:gdLst/>
                  <a:ahLst/>
                  <a:cxnLst>
                    <a:cxn ang="0">
                      <a:pos x="104" y="3"/>
                    </a:cxn>
                    <a:cxn ang="0">
                      <a:pos x="0" y="3"/>
                    </a:cxn>
                    <a:cxn ang="0">
                      <a:pos x="1" y="2"/>
                    </a:cxn>
                    <a:cxn ang="0">
                      <a:pos x="3" y="0"/>
                    </a:cxn>
                    <a:cxn ang="0">
                      <a:pos x="102" y="0"/>
                    </a:cxn>
                    <a:cxn ang="0">
                      <a:pos x="104" y="3"/>
                    </a:cxn>
                  </a:cxnLst>
                  <a:rect l="0" t="0" r="r" b="b"/>
                  <a:pathLst>
                    <a:path w="104" h="3">
                      <a:moveTo>
                        <a:pt x="104" y="3"/>
                      </a:moveTo>
                      <a:lnTo>
                        <a:pt x="0" y="3"/>
                      </a:lnTo>
                      <a:lnTo>
                        <a:pt x="1" y="2"/>
                      </a:lnTo>
                      <a:lnTo>
                        <a:pt x="3" y="0"/>
                      </a:lnTo>
                      <a:lnTo>
                        <a:pt x="102" y="0"/>
                      </a:lnTo>
                      <a:lnTo>
                        <a:pt x="104" y="3"/>
                      </a:lnTo>
                      <a:close/>
                    </a:path>
                  </a:pathLst>
                </a:custGeom>
                <a:solidFill>
                  <a:srgbClr val="FCE3D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146" name="Freeform 1010"/>
                <p:cNvSpPr>
                  <a:spLocks/>
                </p:cNvSpPr>
                <p:nvPr/>
              </p:nvSpPr>
              <p:spPr bwMode="auto">
                <a:xfrm>
                  <a:off x="1274" y="1116"/>
                  <a:ext cx="103" cy="4"/>
                </a:xfrm>
                <a:custGeom>
                  <a:avLst/>
                  <a:gdLst/>
                  <a:ahLst/>
                  <a:cxnLst>
                    <a:cxn ang="0">
                      <a:pos x="103" y="4"/>
                    </a:cxn>
                    <a:cxn ang="0">
                      <a:pos x="0" y="4"/>
                    </a:cxn>
                    <a:cxn ang="0">
                      <a:pos x="2" y="2"/>
                    </a:cxn>
                    <a:cxn ang="0">
                      <a:pos x="4" y="0"/>
                    </a:cxn>
                    <a:cxn ang="0">
                      <a:pos x="99" y="0"/>
                    </a:cxn>
                    <a:cxn ang="0">
                      <a:pos x="103" y="4"/>
                    </a:cxn>
                  </a:cxnLst>
                  <a:rect l="0" t="0" r="r" b="b"/>
                  <a:pathLst>
                    <a:path w="103" h="4">
                      <a:moveTo>
                        <a:pt x="103" y="4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4" y="0"/>
                      </a:lnTo>
                      <a:lnTo>
                        <a:pt x="99" y="0"/>
                      </a:lnTo>
                      <a:lnTo>
                        <a:pt x="103" y="4"/>
                      </a:lnTo>
                      <a:close/>
                    </a:path>
                  </a:pathLst>
                </a:custGeom>
                <a:solidFill>
                  <a:srgbClr val="FCE4D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220147" name="Group 1011"/>
              <p:cNvGrpSpPr>
                <a:grpSpLocks/>
              </p:cNvGrpSpPr>
              <p:nvPr/>
            </p:nvGrpSpPr>
            <p:grpSpPr bwMode="auto">
              <a:xfrm>
                <a:off x="777" y="537"/>
                <a:ext cx="1512" cy="964"/>
                <a:chOff x="777" y="537"/>
                <a:chExt cx="1512" cy="964"/>
              </a:xfrm>
            </p:grpSpPr>
            <p:sp>
              <p:nvSpPr>
                <p:cNvPr id="220148" name="Freeform 1012"/>
                <p:cNvSpPr>
                  <a:spLocks/>
                </p:cNvSpPr>
                <p:nvPr/>
              </p:nvSpPr>
              <p:spPr bwMode="auto">
                <a:xfrm>
                  <a:off x="1276" y="1114"/>
                  <a:ext cx="99" cy="4"/>
                </a:xfrm>
                <a:custGeom>
                  <a:avLst/>
                  <a:gdLst/>
                  <a:ahLst/>
                  <a:cxnLst>
                    <a:cxn ang="0">
                      <a:pos x="99" y="4"/>
                    </a:cxn>
                    <a:cxn ang="0">
                      <a:pos x="0" y="4"/>
                    </a:cxn>
                    <a:cxn ang="0">
                      <a:pos x="2" y="2"/>
                    </a:cxn>
                    <a:cxn ang="0">
                      <a:pos x="4" y="0"/>
                    </a:cxn>
                    <a:cxn ang="0">
                      <a:pos x="97" y="0"/>
                    </a:cxn>
                    <a:cxn ang="0">
                      <a:pos x="99" y="4"/>
                    </a:cxn>
                  </a:cxnLst>
                  <a:rect l="0" t="0" r="r" b="b"/>
                  <a:pathLst>
                    <a:path w="99" h="4">
                      <a:moveTo>
                        <a:pt x="99" y="4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4" y="0"/>
                      </a:lnTo>
                      <a:lnTo>
                        <a:pt x="97" y="0"/>
                      </a:lnTo>
                      <a:lnTo>
                        <a:pt x="99" y="4"/>
                      </a:lnTo>
                      <a:close/>
                    </a:path>
                  </a:pathLst>
                </a:custGeom>
                <a:solidFill>
                  <a:srgbClr val="FCE5D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149" name="Freeform 1013"/>
                <p:cNvSpPr>
                  <a:spLocks/>
                </p:cNvSpPr>
                <p:nvPr/>
              </p:nvSpPr>
              <p:spPr bwMode="auto">
                <a:xfrm>
                  <a:off x="1278" y="1112"/>
                  <a:ext cx="95" cy="4"/>
                </a:xfrm>
                <a:custGeom>
                  <a:avLst/>
                  <a:gdLst/>
                  <a:ahLst/>
                  <a:cxnLst>
                    <a:cxn ang="0">
                      <a:pos x="95" y="4"/>
                    </a:cxn>
                    <a:cxn ang="0">
                      <a:pos x="0" y="4"/>
                    </a:cxn>
                    <a:cxn ang="0">
                      <a:pos x="2" y="2"/>
                    </a:cxn>
                    <a:cxn ang="0">
                      <a:pos x="4" y="0"/>
                    </a:cxn>
                    <a:cxn ang="0">
                      <a:pos x="93" y="0"/>
                    </a:cxn>
                    <a:cxn ang="0">
                      <a:pos x="95" y="4"/>
                    </a:cxn>
                  </a:cxnLst>
                  <a:rect l="0" t="0" r="r" b="b"/>
                  <a:pathLst>
                    <a:path w="95" h="4">
                      <a:moveTo>
                        <a:pt x="95" y="4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4" y="0"/>
                      </a:lnTo>
                      <a:lnTo>
                        <a:pt x="93" y="0"/>
                      </a:lnTo>
                      <a:lnTo>
                        <a:pt x="95" y="4"/>
                      </a:lnTo>
                      <a:close/>
                    </a:path>
                  </a:pathLst>
                </a:custGeom>
                <a:solidFill>
                  <a:srgbClr val="FDE7D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150" name="Freeform 1014"/>
                <p:cNvSpPr>
                  <a:spLocks/>
                </p:cNvSpPr>
                <p:nvPr/>
              </p:nvSpPr>
              <p:spPr bwMode="auto">
                <a:xfrm>
                  <a:off x="1280" y="1110"/>
                  <a:ext cx="93" cy="4"/>
                </a:xfrm>
                <a:custGeom>
                  <a:avLst/>
                  <a:gdLst/>
                  <a:ahLst/>
                  <a:cxnLst>
                    <a:cxn ang="0">
                      <a:pos x="93" y="4"/>
                    </a:cxn>
                    <a:cxn ang="0">
                      <a:pos x="0" y="4"/>
                    </a:cxn>
                    <a:cxn ang="0">
                      <a:pos x="2" y="2"/>
                    </a:cxn>
                    <a:cxn ang="0">
                      <a:pos x="4" y="0"/>
                    </a:cxn>
                    <a:cxn ang="0">
                      <a:pos x="91" y="0"/>
                    </a:cxn>
                    <a:cxn ang="0">
                      <a:pos x="93" y="4"/>
                    </a:cxn>
                  </a:cxnLst>
                  <a:rect l="0" t="0" r="r" b="b"/>
                  <a:pathLst>
                    <a:path w="93" h="4">
                      <a:moveTo>
                        <a:pt x="93" y="4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4" y="0"/>
                      </a:lnTo>
                      <a:lnTo>
                        <a:pt x="91" y="0"/>
                      </a:lnTo>
                      <a:lnTo>
                        <a:pt x="93" y="4"/>
                      </a:lnTo>
                      <a:close/>
                    </a:path>
                  </a:pathLst>
                </a:custGeom>
                <a:solidFill>
                  <a:srgbClr val="FDE7D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151" name="Freeform 1015"/>
                <p:cNvSpPr>
                  <a:spLocks/>
                </p:cNvSpPr>
                <p:nvPr/>
              </p:nvSpPr>
              <p:spPr bwMode="auto">
                <a:xfrm>
                  <a:off x="1282" y="1108"/>
                  <a:ext cx="89" cy="4"/>
                </a:xfrm>
                <a:custGeom>
                  <a:avLst/>
                  <a:gdLst/>
                  <a:ahLst/>
                  <a:cxnLst>
                    <a:cxn ang="0">
                      <a:pos x="89" y="4"/>
                    </a:cxn>
                    <a:cxn ang="0">
                      <a:pos x="0" y="4"/>
                    </a:cxn>
                    <a:cxn ang="0">
                      <a:pos x="2" y="2"/>
                    </a:cxn>
                    <a:cxn ang="0">
                      <a:pos x="4" y="0"/>
                    </a:cxn>
                    <a:cxn ang="0">
                      <a:pos x="87" y="0"/>
                    </a:cxn>
                    <a:cxn ang="0">
                      <a:pos x="89" y="4"/>
                    </a:cxn>
                  </a:cxnLst>
                  <a:rect l="0" t="0" r="r" b="b"/>
                  <a:pathLst>
                    <a:path w="89" h="4">
                      <a:moveTo>
                        <a:pt x="89" y="4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4" y="0"/>
                      </a:lnTo>
                      <a:lnTo>
                        <a:pt x="87" y="0"/>
                      </a:lnTo>
                      <a:lnTo>
                        <a:pt x="89" y="4"/>
                      </a:lnTo>
                      <a:close/>
                    </a:path>
                  </a:pathLst>
                </a:custGeom>
                <a:solidFill>
                  <a:srgbClr val="FDE8D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152" name="Freeform 1016"/>
                <p:cNvSpPr>
                  <a:spLocks/>
                </p:cNvSpPr>
                <p:nvPr/>
              </p:nvSpPr>
              <p:spPr bwMode="auto">
                <a:xfrm>
                  <a:off x="1284" y="1106"/>
                  <a:ext cx="87" cy="4"/>
                </a:xfrm>
                <a:custGeom>
                  <a:avLst/>
                  <a:gdLst/>
                  <a:ahLst/>
                  <a:cxnLst>
                    <a:cxn ang="0">
                      <a:pos x="87" y="4"/>
                    </a:cxn>
                    <a:cxn ang="0">
                      <a:pos x="0" y="4"/>
                    </a:cxn>
                    <a:cxn ang="0">
                      <a:pos x="2" y="2"/>
                    </a:cxn>
                    <a:cxn ang="0">
                      <a:pos x="4" y="0"/>
                    </a:cxn>
                    <a:cxn ang="0">
                      <a:pos x="83" y="0"/>
                    </a:cxn>
                    <a:cxn ang="0">
                      <a:pos x="87" y="4"/>
                    </a:cxn>
                  </a:cxnLst>
                  <a:rect l="0" t="0" r="r" b="b"/>
                  <a:pathLst>
                    <a:path w="87" h="4">
                      <a:moveTo>
                        <a:pt x="87" y="4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4" y="0"/>
                      </a:lnTo>
                      <a:lnTo>
                        <a:pt x="83" y="0"/>
                      </a:lnTo>
                      <a:lnTo>
                        <a:pt x="87" y="4"/>
                      </a:lnTo>
                      <a:close/>
                    </a:path>
                  </a:pathLst>
                </a:custGeom>
                <a:solidFill>
                  <a:srgbClr val="FDE9D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153" name="Freeform 1017"/>
                <p:cNvSpPr>
                  <a:spLocks/>
                </p:cNvSpPr>
                <p:nvPr/>
              </p:nvSpPr>
              <p:spPr bwMode="auto">
                <a:xfrm>
                  <a:off x="1286" y="1104"/>
                  <a:ext cx="83" cy="4"/>
                </a:xfrm>
                <a:custGeom>
                  <a:avLst/>
                  <a:gdLst/>
                  <a:ahLst/>
                  <a:cxnLst>
                    <a:cxn ang="0">
                      <a:pos x="83" y="4"/>
                    </a:cxn>
                    <a:cxn ang="0">
                      <a:pos x="0" y="4"/>
                    </a:cxn>
                    <a:cxn ang="0">
                      <a:pos x="2" y="2"/>
                    </a:cxn>
                    <a:cxn ang="0">
                      <a:pos x="6" y="0"/>
                    </a:cxn>
                    <a:cxn ang="0">
                      <a:pos x="81" y="0"/>
                    </a:cxn>
                    <a:cxn ang="0">
                      <a:pos x="83" y="4"/>
                    </a:cxn>
                  </a:cxnLst>
                  <a:rect l="0" t="0" r="r" b="b"/>
                  <a:pathLst>
                    <a:path w="83" h="4">
                      <a:moveTo>
                        <a:pt x="83" y="4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6" y="0"/>
                      </a:lnTo>
                      <a:lnTo>
                        <a:pt x="81" y="0"/>
                      </a:lnTo>
                      <a:lnTo>
                        <a:pt x="83" y="4"/>
                      </a:lnTo>
                      <a:close/>
                    </a:path>
                  </a:pathLst>
                </a:custGeom>
                <a:solidFill>
                  <a:srgbClr val="FDEAD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154" name="Freeform 1018"/>
                <p:cNvSpPr>
                  <a:spLocks/>
                </p:cNvSpPr>
                <p:nvPr/>
              </p:nvSpPr>
              <p:spPr bwMode="auto">
                <a:xfrm>
                  <a:off x="1288" y="1103"/>
                  <a:ext cx="79" cy="3"/>
                </a:xfrm>
                <a:custGeom>
                  <a:avLst/>
                  <a:gdLst/>
                  <a:ahLst/>
                  <a:cxnLst>
                    <a:cxn ang="0">
                      <a:pos x="79" y="3"/>
                    </a:cxn>
                    <a:cxn ang="0">
                      <a:pos x="0" y="3"/>
                    </a:cxn>
                    <a:cxn ang="0">
                      <a:pos x="4" y="1"/>
                    </a:cxn>
                    <a:cxn ang="0">
                      <a:pos x="5" y="0"/>
                    </a:cxn>
                    <a:cxn ang="0">
                      <a:pos x="78" y="0"/>
                    </a:cxn>
                    <a:cxn ang="0">
                      <a:pos x="79" y="3"/>
                    </a:cxn>
                  </a:cxnLst>
                  <a:rect l="0" t="0" r="r" b="b"/>
                  <a:pathLst>
                    <a:path w="79" h="3">
                      <a:moveTo>
                        <a:pt x="79" y="3"/>
                      </a:moveTo>
                      <a:lnTo>
                        <a:pt x="0" y="3"/>
                      </a:lnTo>
                      <a:lnTo>
                        <a:pt x="4" y="1"/>
                      </a:lnTo>
                      <a:lnTo>
                        <a:pt x="5" y="0"/>
                      </a:lnTo>
                      <a:lnTo>
                        <a:pt x="78" y="0"/>
                      </a:lnTo>
                      <a:lnTo>
                        <a:pt x="79" y="3"/>
                      </a:lnTo>
                      <a:close/>
                    </a:path>
                  </a:pathLst>
                </a:custGeom>
                <a:solidFill>
                  <a:srgbClr val="FDEBD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155" name="Freeform 1019"/>
                <p:cNvSpPr>
                  <a:spLocks/>
                </p:cNvSpPr>
                <p:nvPr/>
              </p:nvSpPr>
              <p:spPr bwMode="auto">
                <a:xfrm>
                  <a:off x="1292" y="1101"/>
                  <a:ext cx="75" cy="3"/>
                </a:xfrm>
                <a:custGeom>
                  <a:avLst/>
                  <a:gdLst/>
                  <a:ahLst/>
                  <a:cxnLst>
                    <a:cxn ang="0">
                      <a:pos x="75" y="3"/>
                    </a:cxn>
                    <a:cxn ang="0">
                      <a:pos x="0" y="3"/>
                    </a:cxn>
                    <a:cxn ang="0">
                      <a:pos x="1" y="2"/>
                    </a:cxn>
                    <a:cxn ang="0">
                      <a:pos x="3" y="0"/>
                    </a:cxn>
                    <a:cxn ang="0">
                      <a:pos x="74" y="0"/>
                    </a:cxn>
                    <a:cxn ang="0">
                      <a:pos x="75" y="3"/>
                    </a:cxn>
                  </a:cxnLst>
                  <a:rect l="0" t="0" r="r" b="b"/>
                  <a:pathLst>
                    <a:path w="75" h="3">
                      <a:moveTo>
                        <a:pt x="75" y="3"/>
                      </a:moveTo>
                      <a:lnTo>
                        <a:pt x="0" y="3"/>
                      </a:lnTo>
                      <a:lnTo>
                        <a:pt x="1" y="2"/>
                      </a:lnTo>
                      <a:lnTo>
                        <a:pt x="3" y="0"/>
                      </a:lnTo>
                      <a:lnTo>
                        <a:pt x="74" y="0"/>
                      </a:lnTo>
                      <a:lnTo>
                        <a:pt x="75" y="3"/>
                      </a:lnTo>
                      <a:close/>
                    </a:path>
                  </a:pathLst>
                </a:custGeom>
                <a:solidFill>
                  <a:srgbClr val="FEEDE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156" name="Freeform 1020"/>
                <p:cNvSpPr>
                  <a:spLocks/>
                </p:cNvSpPr>
                <p:nvPr/>
              </p:nvSpPr>
              <p:spPr bwMode="auto">
                <a:xfrm>
                  <a:off x="1293" y="1099"/>
                  <a:ext cx="73" cy="4"/>
                </a:xfrm>
                <a:custGeom>
                  <a:avLst/>
                  <a:gdLst/>
                  <a:ahLst/>
                  <a:cxnLst>
                    <a:cxn ang="0">
                      <a:pos x="73" y="4"/>
                    </a:cxn>
                    <a:cxn ang="0">
                      <a:pos x="0" y="4"/>
                    </a:cxn>
                    <a:cxn ang="0">
                      <a:pos x="2" y="2"/>
                    </a:cxn>
                    <a:cxn ang="0">
                      <a:pos x="6" y="0"/>
                    </a:cxn>
                    <a:cxn ang="0">
                      <a:pos x="71" y="0"/>
                    </a:cxn>
                    <a:cxn ang="0">
                      <a:pos x="73" y="4"/>
                    </a:cxn>
                  </a:cxnLst>
                  <a:rect l="0" t="0" r="r" b="b"/>
                  <a:pathLst>
                    <a:path w="73" h="4">
                      <a:moveTo>
                        <a:pt x="73" y="4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6" y="0"/>
                      </a:lnTo>
                      <a:lnTo>
                        <a:pt x="71" y="0"/>
                      </a:lnTo>
                      <a:lnTo>
                        <a:pt x="73" y="4"/>
                      </a:lnTo>
                      <a:close/>
                    </a:path>
                  </a:pathLst>
                </a:custGeom>
                <a:solidFill>
                  <a:srgbClr val="FEEDE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157" name="Freeform 1021"/>
                <p:cNvSpPr>
                  <a:spLocks/>
                </p:cNvSpPr>
                <p:nvPr/>
              </p:nvSpPr>
              <p:spPr bwMode="auto">
                <a:xfrm>
                  <a:off x="1295" y="1097"/>
                  <a:ext cx="71" cy="4"/>
                </a:xfrm>
                <a:custGeom>
                  <a:avLst/>
                  <a:gdLst/>
                  <a:ahLst/>
                  <a:cxnLst>
                    <a:cxn ang="0">
                      <a:pos x="71" y="4"/>
                    </a:cxn>
                    <a:cxn ang="0">
                      <a:pos x="0" y="4"/>
                    </a:cxn>
                    <a:cxn ang="0">
                      <a:pos x="4" y="2"/>
                    </a:cxn>
                    <a:cxn ang="0">
                      <a:pos x="6" y="0"/>
                    </a:cxn>
                    <a:cxn ang="0">
                      <a:pos x="67" y="0"/>
                    </a:cxn>
                    <a:cxn ang="0">
                      <a:pos x="71" y="4"/>
                    </a:cxn>
                  </a:cxnLst>
                  <a:rect l="0" t="0" r="r" b="b"/>
                  <a:pathLst>
                    <a:path w="71" h="4">
                      <a:moveTo>
                        <a:pt x="71" y="4"/>
                      </a:moveTo>
                      <a:lnTo>
                        <a:pt x="0" y="4"/>
                      </a:lnTo>
                      <a:lnTo>
                        <a:pt x="4" y="2"/>
                      </a:lnTo>
                      <a:lnTo>
                        <a:pt x="6" y="0"/>
                      </a:lnTo>
                      <a:lnTo>
                        <a:pt x="67" y="0"/>
                      </a:lnTo>
                      <a:lnTo>
                        <a:pt x="71" y="4"/>
                      </a:lnTo>
                      <a:close/>
                    </a:path>
                  </a:pathLst>
                </a:custGeom>
                <a:solidFill>
                  <a:srgbClr val="FEEEE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158" name="Freeform 1022"/>
                <p:cNvSpPr>
                  <a:spLocks/>
                </p:cNvSpPr>
                <p:nvPr/>
              </p:nvSpPr>
              <p:spPr bwMode="auto">
                <a:xfrm>
                  <a:off x="1299" y="1095"/>
                  <a:ext cx="65" cy="4"/>
                </a:xfrm>
                <a:custGeom>
                  <a:avLst/>
                  <a:gdLst/>
                  <a:ahLst/>
                  <a:cxnLst>
                    <a:cxn ang="0">
                      <a:pos x="65" y="4"/>
                    </a:cxn>
                    <a:cxn ang="0">
                      <a:pos x="0" y="4"/>
                    </a:cxn>
                    <a:cxn ang="0">
                      <a:pos x="2" y="2"/>
                    </a:cxn>
                    <a:cxn ang="0">
                      <a:pos x="6" y="0"/>
                    </a:cxn>
                    <a:cxn ang="0">
                      <a:pos x="63" y="0"/>
                    </a:cxn>
                    <a:cxn ang="0">
                      <a:pos x="65" y="4"/>
                    </a:cxn>
                  </a:cxnLst>
                  <a:rect l="0" t="0" r="r" b="b"/>
                  <a:pathLst>
                    <a:path w="65" h="4">
                      <a:moveTo>
                        <a:pt x="65" y="4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6" y="0"/>
                      </a:lnTo>
                      <a:lnTo>
                        <a:pt x="63" y="0"/>
                      </a:lnTo>
                      <a:lnTo>
                        <a:pt x="65" y="4"/>
                      </a:lnTo>
                      <a:close/>
                    </a:path>
                  </a:pathLst>
                </a:custGeom>
                <a:solidFill>
                  <a:srgbClr val="FEEFE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159" name="Freeform 1023"/>
                <p:cNvSpPr>
                  <a:spLocks/>
                </p:cNvSpPr>
                <p:nvPr/>
              </p:nvSpPr>
              <p:spPr bwMode="auto">
                <a:xfrm>
                  <a:off x="1301" y="1093"/>
                  <a:ext cx="61" cy="4"/>
                </a:xfrm>
                <a:custGeom>
                  <a:avLst/>
                  <a:gdLst/>
                  <a:ahLst/>
                  <a:cxnLst>
                    <a:cxn ang="0">
                      <a:pos x="61" y="4"/>
                    </a:cxn>
                    <a:cxn ang="0">
                      <a:pos x="0" y="4"/>
                    </a:cxn>
                    <a:cxn ang="0">
                      <a:pos x="4" y="2"/>
                    </a:cxn>
                    <a:cxn ang="0">
                      <a:pos x="6" y="0"/>
                    </a:cxn>
                    <a:cxn ang="0">
                      <a:pos x="59" y="0"/>
                    </a:cxn>
                    <a:cxn ang="0">
                      <a:pos x="61" y="4"/>
                    </a:cxn>
                  </a:cxnLst>
                  <a:rect l="0" t="0" r="r" b="b"/>
                  <a:pathLst>
                    <a:path w="61" h="4">
                      <a:moveTo>
                        <a:pt x="61" y="4"/>
                      </a:moveTo>
                      <a:lnTo>
                        <a:pt x="0" y="4"/>
                      </a:lnTo>
                      <a:lnTo>
                        <a:pt x="4" y="2"/>
                      </a:lnTo>
                      <a:lnTo>
                        <a:pt x="6" y="0"/>
                      </a:lnTo>
                      <a:lnTo>
                        <a:pt x="59" y="0"/>
                      </a:lnTo>
                      <a:lnTo>
                        <a:pt x="61" y="4"/>
                      </a:lnTo>
                      <a:close/>
                    </a:path>
                  </a:pathLst>
                </a:custGeom>
                <a:solidFill>
                  <a:srgbClr val="FEF0E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160" name="Freeform 0"/>
                <p:cNvSpPr>
                  <a:spLocks/>
                </p:cNvSpPr>
                <p:nvPr/>
              </p:nvSpPr>
              <p:spPr bwMode="auto">
                <a:xfrm>
                  <a:off x="1305" y="1091"/>
                  <a:ext cx="57" cy="4"/>
                </a:xfrm>
                <a:custGeom>
                  <a:avLst/>
                  <a:gdLst/>
                  <a:ahLst/>
                  <a:cxnLst>
                    <a:cxn ang="0">
                      <a:pos x="57" y="4"/>
                    </a:cxn>
                    <a:cxn ang="0">
                      <a:pos x="0" y="4"/>
                    </a:cxn>
                    <a:cxn ang="0">
                      <a:pos x="2" y="2"/>
                    </a:cxn>
                    <a:cxn ang="0">
                      <a:pos x="6" y="0"/>
                    </a:cxn>
                    <a:cxn ang="0">
                      <a:pos x="55" y="0"/>
                    </a:cxn>
                    <a:cxn ang="0">
                      <a:pos x="57" y="4"/>
                    </a:cxn>
                  </a:cxnLst>
                  <a:rect l="0" t="0" r="r" b="b"/>
                  <a:pathLst>
                    <a:path w="57" h="4">
                      <a:moveTo>
                        <a:pt x="57" y="4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6" y="0"/>
                      </a:lnTo>
                      <a:lnTo>
                        <a:pt x="55" y="0"/>
                      </a:lnTo>
                      <a:lnTo>
                        <a:pt x="57" y="4"/>
                      </a:lnTo>
                      <a:close/>
                    </a:path>
                  </a:pathLst>
                </a:custGeom>
                <a:solidFill>
                  <a:srgbClr val="FEF2E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161" name="Freeform 1"/>
                <p:cNvSpPr>
                  <a:spLocks/>
                </p:cNvSpPr>
                <p:nvPr/>
              </p:nvSpPr>
              <p:spPr bwMode="auto">
                <a:xfrm>
                  <a:off x="1307" y="1089"/>
                  <a:ext cx="53" cy="4"/>
                </a:xfrm>
                <a:custGeom>
                  <a:avLst/>
                  <a:gdLst/>
                  <a:ahLst/>
                  <a:cxnLst>
                    <a:cxn ang="0">
                      <a:pos x="53" y="4"/>
                    </a:cxn>
                    <a:cxn ang="0">
                      <a:pos x="0" y="4"/>
                    </a:cxn>
                    <a:cxn ang="0">
                      <a:pos x="4" y="2"/>
                    </a:cxn>
                    <a:cxn ang="0">
                      <a:pos x="7" y="0"/>
                    </a:cxn>
                    <a:cxn ang="0">
                      <a:pos x="51" y="0"/>
                    </a:cxn>
                    <a:cxn ang="0">
                      <a:pos x="53" y="4"/>
                    </a:cxn>
                  </a:cxnLst>
                  <a:rect l="0" t="0" r="r" b="b"/>
                  <a:pathLst>
                    <a:path w="53" h="4">
                      <a:moveTo>
                        <a:pt x="53" y="4"/>
                      </a:moveTo>
                      <a:lnTo>
                        <a:pt x="0" y="4"/>
                      </a:lnTo>
                      <a:lnTo>
                        <a:pt x="4" y="2"/>
                      </a:lnTo>
                      <a:lnTo>
                        <a:pt x="7" y="0"/>
                      </a:lnTo>
                      <a:lnTo>
                        <a:pt x="51" y="0"/>
                      </a:lnTo>
                      <a:lnTo>
                        <a:pt x="53" y="4"/>
                      </a:lnTo>
                      <a:close/>
                    </a:path>
                  </a:pathLst>
                </a:custGeom>
                <a:solidFill>
                  <a:srgbClr val="FEF3E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162" name="Freeform 2"/>
                <p:cNvSpPr>
                  <a:spLocks/>
                </p:cNvSpPr>
                <p:nvPr/>
              </p:nvSpPr>
              <p:spPr bwMode="auto">
                <a:xfrm>
                  <a:off x="1311" y="1087"/>
                  <a:ext cx="49" cy="4"/>
                </a:xfrm>
                <a:custGeom>
                  <a:avLst/>
                  <a:gdLst/>
                  <a:ahLst/>
                  <a:cxnLst>
                    <a:cxn ang="0">
                      <a:pos x="49" y="4"/>
                    </a:cxn>
                    <a:cxn ang="0">
                      <a:pos x="0" y="4"/>
                    </a:cxn>
                    <a:cxn ang="0">
                      <a:pos x="3" y="2"/>
                    </a:cxn>
                    <a:cxn ang="0">
                      <a:pos x="7" y="0"/>
                    </a:cxn>
                    <a:cxn ang="0">
                      <a:pos x="45" y="0"/>
                    </a:cxn>
                    <a:cxn ang="0">
                      <a:pos x="49" y="4"/>
                    </a:cxn>
                  </a:cxnLst>
                  <a:rect l="0" t="0" r="r" b="b"/>
                  <a:pathLst>
                    <a:path w="49" h="4">
                      <a:moveTo>
                        <a:pt x="49" y="4"/>
                      </a:moveTo>
                      <a:lnTo>
                        <a:pt x="0" y="4"/>
                      </a:lnTo>
                      <a:lnTo>
                        <a:pt x="3" y="2"/>
                      </a:lnTo>
                      <a:lnTo>
                        <a:pt x="7" y="0"/>
                      </a:lnTo>
                      <a:lnTo>
                        <a:pt x="45" y="0"/>
                      </a:lnTo>
                      <a:lnTo>
                        <a:pt x="49" y="4"/>
                      </a:lnTo>
                      <a:close/>
                    </a:path>
                  </a:pathLst>
                </a:custGeom>
                <a:solidFill>
                  <a:srgbClr val="FEF3E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163" name="Freeform 3"/>
                <p:cNvSpPr>
                  <a:spLocks/>
                </p:cNvSpPr>
                <p:nvPr/>
              </p:nvSpPr>
              <p:spPr bwMode="auto">
                <a:xfrm>
                  <a:off x="1314" y="1085"/>
                  <a:ext cx="44" cy="4"/>
                </a:xfrm>
                <a:custGeom>
                  <a:avLst/>
                  <a:gdLst/>
                  <a:ahLst/>
                  <a:cxnLst>
                    <a:cxn ang="0">
                      <a:pos x="44" y="4"/>
                    </a:cxn>
                    <a:cxn ang="0">
                      <a:pos x="0" y="4"/>
                    </a:cxn>
                    <a:cxn ang="0">
                      <a:pos x="4" y="2"/>
                    </a:cxn>
                    <a:cxn ang="0">
                      <a:pos x="10" y="0"/>
                    </a:cxn>
                    <a:cxn ang="0">
                      <a:pos x="42" y="0"/>
                    </a:cxn>
                    <a:cxn ang="0">
                      <a:pos x="42" y="0"/>
                    </a:cxn>
                    <a:cxn ang="0">
                      <a:pos x="42" y="0"/>
                    </a:cxn>
                    <a:cxn ang="0">
                      <a:pos x="44" y="4"/>
                    </a:cxn>
                  </a:cxnLst>
                  <a:rect l="0" t="0" r="r" b="b"/>
                  <a:pathLst>
                    <a:path w="44" h="4">
                      <a:moveTo>
                        <a:pt x="44" y="4"/>
                      </a:moveTo>
                      <a:lnTo>
                        <a:pt x="0" y="4"/>
                      </a:lnTo>
                      <a:lnTo>
                        <a:pt x="4" y="2"/>
                      </a:lnTo>
                      <a:lnTo>
                        <a:pt x="10" y="0"/>
                      </a:lnTo>
                      <a:lnTo>
                        <a:pt x="42" y="0"/>
                      </a:lnTo>
                      <a:lnTo>
                        <a:pt x="42" y="0"/>
                      </a:lnTo>
                      <a:lnTo>
                        <a:pt x="42" y="0"/>
                      </a:lnTo>
                      <a:lnTo>
                        <a:pt x="44" y="4"/>
                      </a:lnTo>
                      <a:close/>
                    </a:path>
                  </a:pathLst>
                </a:custGeom>
                <a:solidFill>
                  <a:srgbClr val="FEF4E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164" name="Freeform 4"/>
                <p:cNvSpPr>
                  <a:spLocks/>
                </p:cNvSpPr>
                <p:nvPr/>
              </p:nvSpPr>
              <p:spPr bwMode="auto">
                <a:xfrm>
                  <a:off x="1318" y="1084"/>
                  <a:ext cx="38" cy="3"/>
                </a:xfrm>
                <a:custGeom>
                  <a:avLst/>
                  <a:gdLst/>
                  <a:ahLst/>
                  <a:cxnLst>
                    <a:cxn ang="0">
                      <a:pos x="38" y="3"/>
                    </a:cxn>
                    <a:cxn ang="0">
                      <a:pos x="0" y="3"/>
                    </a:cxn>
                    <a:cxn ang="0">
                      <a:pos x="6" y="1"/>
                    </a:cxn>
                    <a:cxn ang="0">
                      <a:pos x="12" y="0"/>
                    </a:cxn>
                    <a:cxn ang="0">
                      <a:pos x="32" y="0"/>
                    </a:cxn>
                    <a:cxn ang="0">
                      <a:pos x="36" y="1"/>
                    </a:cxn>
                    <a:cxn ang="0">
                      <a:pos x="38" y="1"/>
                    </a:cxn>
                    <a:cxn ang="0">
                      <a:pos x="38" y="3"/>
                    </a:cxn>
                  </a:cxnLst>
                  <a:rect l="0" t="0" r="r" b="b"/>
                  <a:pathLst>
                    <a:path w="38" h="3">
                      <a:moveTo>
                        <a:pt x="38" y="3"/>
                      </a:moveTo>
                      <a:lnTo>
                        <a:pt x="0" y="3"/>
                      </a:lnTo>
                      <a:lnTo>
                        <a:pt x="6" y="1"/>
                      </a:lnTo>
                      <a:lnTo>
                        <a:pt x="12" y="0"/>
                      </a:lnTo>
                      <a:lnTo>
                        <a:pt x="32" y="0"/>
                      </a:lnTo>
                      <a:lnTo>
                        <a:pt x="36" y="1"/>
                      </a:lnTo>
                      <a:lnTo>
                        <a:pt x="38" y="1"/>
                      </a:lnTo>
                      <a:lnTo>
                        <a:pt x="38" y="3"/>
                      </a:lnTo>
                      <a:close/>
                    </a:path>
                  </a:pathLst>
                </a:custGeom>
                <a:solidFill>
                  <a:srgbClr val="FEF5E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165" name="Freeform 5"/>
                <p:cNvSpPr>
                  <a:spLocks/>
                </p:cNvSpPr>
                <p:nvPr/>
              </p:nvSpPr>
              <p:spPr bwMode="auto">
                <a:xfrm>
                  <a:off x="1324" y="1082"/>
                  <a:ext cx="32" cy="3"/>
                </a:xfrm>
                <a:custGeom>
                  <a:avLst/>
                  <a:gdLst/>
                  <a:ahLst/>
                  <a:cxnLst>
                    <a:cxn ang="0">
                      <a:pos x="32" y="3"/>
                    </a:cxn>
                    <a:cxn ang="0">
                      <a:pos x="0" y="3"/>
                    </a:cxn>
                    <a:cxn ang="0">
                      <a:pos x="7" y="2"/>
                    </a:cxn>
                    <a:cxn ang="0">
                      <a:pos x="17" y="0"/>
                    </a:cxn>
                    <a:cxn ang="0">
                      <a:pos x="24" y="2"/>
                    </a:cxn>
                    <a:cxn ang="0">
                      <a:pos x="32" y="3"/>
                    </a:cxn>
                  </a:cxnLst>
                  <a:rect l="0" t="0" r="r" b="b"/>
                  <a:pathLst>
                    <a:path w="32" h="3">
                      <a:moveTo>
                        <a:pt x="32" y="3"/>
                      </a:moveTo>
                      <a:lnTo>
                        <a:pt x="0" y="3"/>
                      </a:lnTo>
                      <a:lnTo>
                        <a:pt x="7" y="2"/>
                      </a:lnTo>
                      <a:lnTo>
                        <a:pt x="17" y="0"/>
                      </a:lnTo>
                      <a:lnTo>
                        <a:pt x="24" y="2"/>
                      </a:lnTo>
                      <a:lnTo>
                        <a:pt x="32" y="3"/>
                      </a:lnTo>
                      <a:close/>
                    </a:path>
                  </a:pathLst>
                </a:custGeom>
                <a:solidFill>
                  <a:srgbClr val="FEF7F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166" name="Freeform 6"/>
                <p:cNvSpPr>
                  <a:spLocks/>
                </p:cNvSpPr>
                <p:nvPr/>
              </p:nvSpPr>
              <p:spPr bwMode="auto">
                <a:xfrm>
                  <a:off x="1330" y="1082"/>
                  <a:ext cx="20" cy="2"/>
                </a:xfrm>
                <a:custGeom>
                  <a:avLst/>
                  <a:gdLst/>
                  <a:ahLst/>
                  <a:cxnLst>
                    <a:cxn ang="0">
                      <a:pos x="20" y="2"/>
                    </a:cxn>
                    <a:cxn ang="0">
                      <a:pos x="0" y="2"/>
                    </a:cxn>
                    <a:cxn ang="0">
                      <a:pos x="11" y="0"/>
                    </a:cxn>
                    <a:cxn ang="0">
                      <a:pos x="20" y="2"/>
                    </a:cxn>
                  </a:cxnLst>
                  <a:rect l="0" t="0" r="r" b="b"/>
                  <a:pathLst>
                    <a:path w="20" h="2">
                      <a:moveTo>
                        <a:pt x="20" y="2"/>
                      </a:moveTo>
                      <a:lnTo>
                        <a:pt x="0" y="2"/>
                      </a:lnTo>
                      <a:lnTo>
                        <a:pt x="11" y="0"/>
                      </a:lnTo>
                      <a:lnTo>
                        <a:pt x="20" y="2"/>
                      </a:lnTo>
                      <a:close/>
                    </a:path>
                  </a:pathLst>
                </a:custGeom>
                <a:solidFill>
                  <a:srgbClr val="FFF8F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167" name="Freeform 7"/>
                <p:cNvSpPr>
                  <a:spLocks/>
                </p:cNvSpPr>
                <p:nvPr/>
              </p:nvSpPr>
              <p:spPr bwMode="auto">
                <a:xfrm>
                  <a:off x="1341" y="1082"/>
                  <a:ext cx="61" cy="75"/>
                </a:xfrm>
                <a:custGeom>
                  <a:avLst/>
                  <a:gdLst/>
                  <a:ahLst/>
                  <a:cxnLst>
                    <a:cxn ang="0">
                      <a:pos x="15" y="3"/>
                    </a:cxn>
                    <a:cxn ang="0">
                      <a:pos x="13" y="3"/>
                    </a:cxn>
                    <a:cxn ang="0">
                      <a:pos x="13" y="3"/>
                    </a:cxn>
                    <a:cxn ang="0">
                      <a:pos x="13" y="3"/>
                    </a:cxn>
                    <a:cxn ang="0">
                      <a:pos x="7" y="2"/>
                    </a:cxn>
                    <a:cxn ang="0">
                      <a:pos x="0" y="0"/>
                    </a:cxn>
                    <a:cxn ang="0">
                      <a:pos x="7" y="13"/>
                    </a:cxn>
                    <a:cxn ang="0">
                      <a:pos x="21" y="34"/>
                    </a:cxn>
                    <a:cxn ang="0">
                      <a:pos x="38" y="60"/>
                    </a:cxn>
                    <a:cxn ang="0">
                      <a:pos x="47" y="74"/>
                    </a:cxn>
                    <a:cxn ang="0">
                      <a:pos x="55" y="74"/>
                    </a:cxn>
                    <a:cxn ang="0">
                      <a:pos x="61" y="75"/>
                    </a:cxn>
                    <a:cxn ang="0">
                      <a:pos x="61" y="75"/>
                    </a:cxn>
                    <a:cxn ang="0">
                      <a:pos x="61" y="75"/>
                    </a:cxn>
                    <a:cxn ang="0">
                      <a:pos x="61" y="75"/>
                    </a:cxn>
                    <a:cxn ang="0">
                      <a:pos x="59" y="75"/>
                    </a:cxn>
                    <a:cxn ang="0">
                      <a:pos x="51" y="64"/>
                    </a:cxn>
                    <a:cxn ang="0">
                      <a:pos x="38" y="41"/>
                    </a:cxn>
                    <a:cxn ang="0">
                      <a:pos x="23" y="17"/>
                    </a:cxn>
                    <a:cxn ang="0">
                      <a:pos x="15" y="3"/>
                    </a:cxn>
                  </a:cxnLst>
                  <a:rect l="0" t="0" r="r" b="b"/>
                  <a:pathLst>
                    <a:path w="61" h="75">
                      <a:moveTo>
                        <a:pt x="15" y="3"/>
                      </a:moveTo>
                      <a:lnTo>
                        <a:pt x="13" y="3"/>
                      </a:lnTo>
                      <a:lnTo>
                        <a:pt x="13" y="3"/>
                      </a:lnTo>
                      <a:lnTo>
                        <a:pt x="13" y="3"/>
                      </a:lnTo>
                      <a:lnTo>
                        <a:pt x="7" y="2"/>
                      </a:lnTo>
                      <a:lnTo>
                        <a:pt x="0" y="0"/>
                      </a:lnTo>
                      <a:lnTo>
                        <a:pt x="7" y="13"/>
                      </a:lnTo>
                      <a:lnTo>
                        <a:pt x="21" y="34"/>
                      </a:lnTo>
                      <a:lnTo>
                        <a:pt x="38" y="60"/>
                      </a:lnTo>
                      <a:lnTo>
                        <a:pt x="47" y="74"/>
                      </a:lnTo>
                      <a:lnTo>
                        <a:pt x="55" y="74"/>
                      </a:lnTo>
                      <a:lnTo>
                        <a:pt x="61" y="75"/>
                      </a:lnTo>
                      <a:lnTo>
                        <a:pt x="61" y="75"/>
                      </a:lnTo>
                      <a:lnTo>
                        <a:pt x="61" y="75"/>
                      </a:lnTo>
                      <a:lnTo>
                        <a:pt x="61" y="75"/>
                      </a:lnTo>
                      <a:lnTo>
                        <a:pt x="59" y="75"/>
                      </a:lnTo>
                      <a:lnTo>
                        <a:pt x="51" y="64"/>
                      </a:lnTo>
                      <a:lnTo>
                        <a:pt x="38" y="41"/>
                      </a:lnTo>
                      <a:lnTo>
                        <a:pt x="23" y="17"/>
                      </a:lnTo>
                      <a:lnTo>
                        <a:pt x="15" y="3"/>
                      </a:lnTo>
                      <a:close/>
                    </a:path>
                  </a:pathLst>
                </a:custGeom>
                <a:solidFill>
                  <a:srgbClr val="D63B3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168" name="Freeform 8"/>
                <p:cNvSpPr>
                  <a:spLocks/>
                </p:cNvSpPr>
                <p:nvPr/>
              </p:nvSpPr>
              <p:spPr bwMode="auto">
                <a:xfrm>
                  <a:off x="1195" y="1296"/>
                  <a:ext cx="62" cy="106"/>
                </a:xfrm>
                <a:custGeom>
                  <a:avLst/>
                  <a:gdLst/>
                  <a:ahLst/>
                  <a:cxnLst>
                    <a:cxn ang="0">
                      <a:pos x="59" y="83"/>
                    </a:cxn>
                    <a:cxn ang="0">
                      <a:pos x="2" y="0"/>
                    </a:cxn>
                    <a:cxn ang="0">
                      <a:pos x="2" y="2"/>
                    </a:cxn>
                    <a:cxn ang="0">
                      <a:pos x="2" y="2"/>
                    </a:cxn>
                    <a:cxn ang="0">
                      <a:pos x="2" y="2"/>
                    </a:cxn>
                    <a:cxn ang="0">
                      <a:pos x="2" y="4"/>
                    </a:cxn>
                    <a:cxn ang="0">
                      <a:pos x="2" y="4"/>
                    </a:cxn>
                    <a:cxn ang="0">
                      <a:pos x="2" y="4"/>
                    </a:cxn>
                    <a:cxn ang="0">
                      <a:pos x="2" y="4"/>
                    </a:cxn>
                    <a:cxn ang="0">
                      <a:pos x="2" y="4"/>
                    </a:cxn>
                    <a:cxn ang="0">
                      <a:pos x="2" y="6"/>
                    </a:cxn>
                    <a:cxn ang="0">
                      <a:pos x="2" y="6"/>
                    </a:cxn>
                    <a:cxn ang="0">
                      <a:pos x="2" y="6"/>
                    </a:cxn>
                    <a:cxn ang="0">
                      <a:pos x="2" y="6"/>
                    </a:cxn>
                    <a:cxn ang="0">
                      <a:pos x="2" y="6"/>
                    </a:cxn>
                    <a:cxn ang="0">
                      <a:pos x="2" y="6"/>
                    </a:cxn>
                    <a:cxn ang="0">
                      <a:pos x="0" y="6"/>
                    </a:cxn>
                    <a:cxn ang="0">
                      <a:pos x="0" y="7"/>
                    </a:cxn>
                    <a:cxn ang="0">
                      <a:pos x="0" y="7"/>
                    </a:cxn>
                    <a:cxn ang="0">
                      <a:pos x="0" y="7"/>
                    </a:cxn>
                    <a:cxn ang="0">
                      <a:pos x="0" y="9"/>
                    </a:cxn>
                    <a:cxn ang="0">
                      <a:pos x="0" y="9"/>
                    </a:cxn>
                    <a:cxn ang="0">
                      <a:pos x="0" y="11"/>
                    </a:cxn>
                    <a:cxn ang="0">
                      <a:pos x="0" y="11"/>
                    </a:cxn>
                    <a:cxn ang="0">
                      <a:pos x="0" y="11"/>
                    </a:cxn>
                    <a:cxn ang="0">
                      <a:pos x="0" y="11"/>
                    </a:cxn>
                    <a:cxn ang="0">
                      <a:pos x="0" y="11"/>
                    </a:cxn>
                    <a:cxn ang="0">
                      <a:pos x="0" y="11"/>
                    </a:cxn>
                    <a:cxn ang="0">
                      <a:pos x="0" y="13"/>
                    </a:cxn>
                    <a:cxn ang="0">
                      <a:pos x="0" y="13"/>
                    </a:cxn>
                    <a:cxn ang="0">
                      <a:pos x="0" y="13"/>
                    </a:cxn>
                    <a:cxn ang="0">
                      <a:pos x="62" y="106"/>
                    </a:cxn>
                    <a:cxn ang="0">
                      <a:pos x="59" y="83"/>
                    </a:cxn>
                  </a:cxnLst>
                  <a:rect l="0" t="0" r="r" b="b"/>
                  <a:pathLst>
                    <a:path w="62" h="106">
                      <a:moveTo>
                        <a:pt x="59" y="83"/>
                      </a:moveTo>
                      <a:lnTo>
                        <a:pt x="2" y="0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2" y="6"/>
                      </a:lnTo>
                      <a:lnTo>
                        <a:pt x="2" y="6"/>
                      </a:lnTo>
                      <a:lnTo>
                        <a:pt x="2" y="6"/>
                      </a:lnTo>
                      <a:lnTo>
                        <a:pt x="2" y="6"/>
                      </a:lnTo>
                      <a:lnTo>
                        <a:pt x="2" y="6"/>
                      </a:lnTo>
                      <a:lnTo>
                        <a:pt x="2" y="6"/>
                      </a:lnTo>
                      <a:lnTo>
                        <a:pt x="0" y="6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9"/>
                      </a:lnTo>
                      <a:lnTo>
                        <a:pt x="0" y="9"/>
                      </a:lnTo>
                      <a:lnTo>
                        <a:pt x="0" y="11"/>
                      </a:lnTo>
                      <a:lnTo>
                        <a:pt x="0" y="11"/>
                      </a:lnTo>
                      <a:lnTo>
                        <a:pt x="0" y="11"/>
                      </a:lnTo>
                      <a:lnTo>
                        <a:pt x="0" y="11"/>
                      </a:lnTo>
                      <a:lnTo>
                        <a:pt x="0" y="11"/>
                      </a:lnTo>
                      <a:lnTo>
                        <a:pt x="0" y="11"/>
                      </a:lnTo>
                      <a:lnTo>
                        <a:pt x="0" y="13"/>
                      </a:lnTo>
                      <a:lnTo>
                        <a:pt x="0" y="13"/>
                      </a:lnTo>
                      <a:lnTo>
                        <a:pt x="0" y="13"/>
                      </a:lnTo>
                      <a:lnTo>
                        <a:pt x="62" y="106"/>
                      </a:lnTo>
                      <a:lnTo>
                        <a:pt x="59" y="83"/>
                      </a:lnTo>
                      <a:close/>
                    </a:path>
                  </a:pathLst>
                </a:custGeom>
                <a:solidFill>
                  <a:srgbClr val="D63B3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169" name="Freeform 9"/>
                <p:cNvSpPr>
                  <a:spLocks/>
                </p:cNvSpPr>
                <p:nvPr/>
              </p:nvSpPr>
              <p:spPr bwMode="auto">
                <a:xfrm>
                  <a:off x="1153" y="1021"/>
                  <a:ext cx="201" cy="288"/>
                </a:xfrm>
                <a:custGeom>
                  <a:avLst/>
                  <a:gdLst/>
                  <a:ahLst/>
                  <a:cxnLst>
                    <a:cxn ang="0">
                      <a:pos x="201" y="64"/>
                    </a:cxn>
                    <a:cxn ang="0">
                      <a:pos x="169" y="0"/>
                    </a:cxn>
                    <a:cxn ang="0">
                      <a:pos x="161" y="0"/>
                    </a:cxn>
                    <a:cxn ang="0">
                      <a:pos x="154" y="0"/>
                    </a:cxn>
                    <a:cxn ang="0">
                      <a:pos x="150" y="2"/>
                    </a:cxn>
                    <a:cxn ang="0">
                      <a:pos x="146" y="2"/>
                    </a:cxn>
                    <a:cxn ang="0">
                      <a:pos x="131" y="4"/>
                    </a:cxn>
                    <a:cxn ang="0">
                      <a:pos x="118" y="9"/>
                    </a:cxn>
                    <a:cxn ang="0">
                      <a:pos x="104" y="17"/>
                    </a:cxn>
                    <a:cxn ang="0">
                      <a:pos x="91" y="27"/>
                    </a:cxn>
                    <a:cxn ang="0">
                      <a:pos x="72" y="44"/>
                    </a:cxn>
                    <a:cxn ang="0">
                      <a:pos x="55" y="64"/>
                    </a:cxn>
                    <a:cxn ang="0">
                      <a:pos x="42" y="87"/>
                    </a:cxn>
                    <a:cxn ang="0">
                      <a:pos x="29" y="112"/>
                    </a:cxn>
                    <a:cxn ang="0">
                      <a:pos x="17" y="136"/>
                    </a:cxn>
                    <a:cxn ang="0">
                      <a:pos x="10" y="159"/>
                    </a:cxn>
                    <a:cxn ang="0">
                      <a:pos x="4" y="182"/>
                    </a:cxn>
                    <a:cxn ang="0">
                      <a:pos x="0" y="199"/>
                    </a:cxn>
                    <a:cxn ang="0">
                      <a:pos x="2" y="210"/>
                    </a:cxn>
                    <a:cxn ang="0">
                      <a:pos x="4" y="222"/>
                    </a:cxn>
                    <a:cxn ang="0">
                      <a:pos x="10" y="237"/>
                    </a:cxn>
                    <a:cxn ang="0">
                      <a:pos x="21" y="260"/>
                    </a:cxn>
                    <a:cxn ang="0">
                      <a:pos x="27" y="271"/>
                    </a:cxn>
                    <a:cxn ang="0">
                      <a:pos x="32" y="279"/>
                    </a:cxn>
                    <a:cxn ang="0">
                      <a:pos x="36" y="286"/>
                    </a:cxn>
                    <a:cxn ang="0">
                      <a:pos x="42" y="288"/>
                    </a:cxn>
                    <a:cxn ang="0">
                      <a:pos x="42" y="275"/>
                    </a:cxn>
                    <a:cxn ang="0">
                      <a:pos x="44" y="260"/>
                    </a:cxn>
                    <a:cxn ang="0">
                      <a:pos x="44" y="246"/>
                    </a:cxn>
                    <a:cxn ang="0">
                      <a:pos x="46" y="231"/>
                    </a:cxn>
                    <a:cxn ang="0">
                      <a:pos x="51" y="209"/>
                    </a:cxn>
                    <a:cxn ang="0">
                      <a:pos x="57" y="188"/>
                    </a:cxn>
                    <a:cxn ang="0">
                      <a:pos x="63" y="173"/>
                    </a:cxn>
                    <a:cxn ang="0">
                      <a:pos x="72" y="155"/>
                    </a:cxn>
                    <a:cxn ang="0">
                      <a:pos x="82" y="140"/>
                    </a:cxn>
                    <a:cxn ang="0">
                      <a:pos x="95" y="125"/>
                    </a:cxn>
                    <a:cxn ang="0">
                      <a:pos x="120" y="100"/>
                    </a:cxn>
                    <a:cxn ang="0">
                      <a:pos x="146" y="78"/>
                    </a:cxn>
                    <a:cxn ang="0">
                      <a:pos x="156" y="70"/>
                    </a:cxn>
                    <a:cxn ang="0">
                      <a:pos x="165" y="66"/>
                    </a:cxn>
                    <a:cxn ang="0">
                      <a:pos x="165" y="66"/>
                    </a:cxn>
                    <a:cxn ang="0">
                      <a:pos x="165" y="66"/>
                    </a:cxn>
                    <a:cxn ang="0">
                      <a:pos x="173" y="63"/>
                    </a:cxn>
                    <a:cxn ang="0">
                      <a:pos x="184" y="61"/>
                    </a:cxn>
                    <a:cxn ang="0">
                      <a:pos x="188" y="61"/>
                    </a:cxn>
                    <a:cxn ang="0">
                      <a:pos x="194" y="61"/>
                    </a:cxn>
                    <a:cxn ang="0">
                      <a:pos x="197" y="61"/>
                    </a:cxn>
                    <a:cxn ang="0">
                      <a:pos x="201" y="64"/>
                    </a:cxn>
                  </a:cxnLst>
                  <a:rect l="0" t="0" r="r" b="b"/>
                  <a:pathLst>
                    <a:path w="201" h="288">
                      <a:moveTo>
                        <a:pt x="201" y="64"/>
                      </a:moveTo>
                      <a:lnTo>
                        <a:pt x="169" y="0"/>
                      </a:lnTo>
                      <a:lnTo>
                        <a:pt x="161" y="0"/>
                      </a:lnTo>
                      <a:lnTo>
                        <a:pt x="154" y="0"/>
                      </a:lnTo>
                      <a:lnTo>
                        <a:pt x="150" y="2"/>
                      </a:lnTo>
                      <a:lnTo>
                        <a:pt x="146" y="2"/>
                      </a:lnTo>
                      <a:lnTo>
                        <a:pt x="131" y="4"/>
                      </a:lnTo>
                      <a:lnTo>
                        <a:pt x="118" y="9"/>
                      </a:lnTo>
                      <a:lnTo>
                        <a:pt x="104" y="17"/>
                      </a:lnTo>
                      <a:lnTo>
                        <a:pt x="91" y="27"/>
                      </a:lnTo>
                      <a:lnTo>
                        <a:pt x="72" y="44"/>
                      </a:lnTo>
                      <a:lnTo>
                        <a:pt x="55" y="64"/>
                      </a:lnTo>
                      <a:lnTo>
                        <a:pt x="42" y="87"/>
                      </a:lnTo>
                      <a:lnTo>
                        <a:pt x="29" y="112"/>
                      </a:lnTo>
                      <a:lnTo>
                        <a:pt x="17" y="136"/>
                      </a:lnTo>
                      <a:lnTo>
                        <a:pt x="10" y="159"/>
                      </a:lnTo>
                      <a:lnTo>
                        <a:pt x="4" y="182"/>
                      </a:lnTo>
                      <a:lnTo>
                        <a:pt x="0" y="199"/>
                      </a:lnTo>
                      <a:lnTo>
                        <a:pt x="2" y="210"/>
                      </a:lnTo>
                      <a:lnTo>
                        <a:pt x="4" y="222"/>
                      </a:lnTo>
                      <a:lnTo>
                        <a:pt x="10" y="237"/>
                      </a:lnTo>
                      <a:lnTo>
                        <a:pt x="21" y="260"/>
                      </a:lnTo>
                      <a:lnTo>
                        <a:pt x="27" y="271"/>
                      </a:lnTo>
                      <a:lnTo>
                        <a:pt x="32" y="279"/>
                      </a:lnTo>
                      <a:lnTo>
                        <a:pt x="36" y="286"/>
                      </a:lnTo>
                      <a:lnTo>
                        <a:pt x="42" y="288"/>
                      </a:lnTo>
                      <a:lnTo>
                        <a:pt x="42" y="275"/>
                      </a:lnTo>
                      <a:lnTo>
                        <a:pt x="44" y="260"/>
                      </a:lnTo>
                      <a:lnTo>
                        <a:pt x="44" y="246"/>
                      </a:lnTo>
                      <a:lnTo>
                        <a:pt x="46" y="231"/>
                      </a:lnTo>
                      <a:lnTo>
                        <a:pt x="51" y="209"/>
                      </a:lnTo>
                      <a:lnTo>
                        <a:pt x="57" y="188"/>
                      </a:lnTo>
                      <a:lnTo>
                        <a:pt x="63" y="173"/>
                      </a:lnTo>
                      <a:lnTo>
                        <a:pt x="72" y="155"/>
                      </a:lnTo>
                      <a:lnTo>
                        <a:pt x="82" y="140"/>
                      </a:lnTo>
                      <a:lnTo>
                        <a:pt x="95" y="125"/>
                      </a:lnTo>
                      <a:lnTo>
                        <a:pt x="120" y="100"/>
                      </a:lnTo>
                      <a:lnTo>
                        <a:pt x="146" y="78"/>
                      </a:lnTo>
                      <a:lnTo>
                        <a:pt x="156" y="70"/>
                      </a:lnTo>
                      <a:lnTo>
                        <a:pt x="165" y="66"/>
                      </a:lnTo>
                      <a:lnTo>
                        <a:pt x="165" y="66"/>
                      </a:lnTo>
                      <a:lnTo>
                        <a:pt x="165" y="66"/>
                      </a:lnTo>
                      <a:lnTo>
                        <a:pt x="173" y="63"/>
                      </a:lnTo>
                      <a:lnTo>
                        <a:pt x="184" y="61"/>
                      </a:lnTo>
                      <a:lnTo>
                        <a:pt x="188" y="61"/>
                      </a:lnTo>
                      <a:lnTo>
                        <a:pt x="194" y="61"/>
                      </a:lnTo>
                      <a:lnTo>
                        <a:pt x="197" y="61"/>
                      </a:lnTo>
                      <a:lnTo>
                        <a:pt x="201" y="64"/>
                      </a:lnTo>
                      <a:close/>
                    </a:path>
                  </a:pathLst>
                </a:custGeom>
                <a:solidFill>
                  <a:srgbClr val="6A484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170" name="Freeform 10"/>
                <p:cNvSpPr>
                  <a:spLocks/>
                </p:cNvSpPr>
                <p:nvPr/>
              </p:nvSpPr>
              <p:spPr bwMode="auto">
                <a:xfrm>
                  <a:off x="1164" y="1034"/>
                  <a:ext cx="181" cy="262"/>
                </a:xfrm>
                <a:custGeom>
                  <a:avLst/>
                  <a:gdLst/>
                  <a:ahLst/>
                  <a:cxnLst>
                    <a:cxn ang="0">
                      <a:pos x="177" y="46"/>
                    </a:cxn>
                    <a:cxn ang="0">
                      <a:pos x="154" y="0"/>
                    </a:cxn>
                    <a:cxn ang="0">
                      <a:pos x="137" y="0"/>
                    </a:cxn>
                    <a:cxn ang="0">
                      <a:pos x="120" y="6"/>
                    </a:cxn>
                    <a:cxn ang="0">
                      <a:pos x="103" y="15"/>
                    </a:cxn>
                    <a:cxn ang="0">
                      <a:pos x="88" y="27"/>
                    </a:cxn>
                    <a:cxn ang="0">
                      <a:pos x="71" y="42"/>
                    </a:cxn>
                    <a:cxn ang="0">
                      <a:pos x="57" y="57"/>
                    </a:cxn>
                    <a:cxn ang="0">
                      <a:pos x="42" y="76"/>
                    </a:cxn>
                    <a:cxn ang="0">
                      <a:pos x="31" y="95"/>
                    </a:cxn>
                    <a:cxn ang="0">
                      <a:pos x="18" y="122"/>
                    </a:cxn>
                    <a:cxn ang="0">
                      <a:pos x="8" y="148"/>
                    </a:cxn>
                    <a:cxn ang="0">
                      <a:pos x="4" y="161"/>
                    </a:cxn>
                    <a:cxn ang="0">
                      <a:pos x="2" y="175"/>
                    </a:cxn>
                    <a:cxn ang="0">
                      <a:pos x="0" y="188"/>
                    </a:cxn>
                    <a:cxn ang="0">
                      <a:pos x="0" y="199"/>
                    </a:cxn>
                    <a:cxn ang="0">
                      <a:pos x="2" y="211"/>
                    </a:cxn>
                    <a:cxn ang="0">
                      <a:pos x="8" y="220"/>
                    </a:cxn>
                    <a:cxn ang="0">
                      <a:pos x="12" y="230"/>
                    </a:cxn>
                    <a:cxn ang="0">
                      <a:pos x="19" y="239"/>
                    </a:cxn>
                    <a:cxn ang="0">
                      <a:pos x="19" y="241"/>
                    </a:cxn>
                    <a:cxn ang="0">
                      <a:pos x="21" y="243"/>
                    </a:cxn>
                    <a:cxn ang="0">
                      <a:pos x="21" y="245"/>
                    </a:cxn>
                    <a:cxn ang="0">
                      <a:pos x="23" y="245"/>
                    </a:cxn>
                    <a:cxn ang="0">
                      <a:pos x="23" y="249"/>
                    </a:cxn>
                    <a:cxn ang="0">
                      <a:pos x="23" y="254"/>
                    </a:cxn>
                    <a:cxn ang="0">
                      <a:pos x="25" y="256"/>
                    </a:cxn>
                    <a:cxn ang="0">
                      <a:pos x="27" y="256"/>
                    </a:cxn>
                    <a:cxn ang="0">
                      <a:pos x="29" y="260"/>
                    </a:cxn>
                    <a:cxn ang="0">
                      <a:pos x="31" y="262"/>
                    </a:cxn>
                    <a:cxn ang="0">
                      <a:pos x="31" y="254"/>
                    </a:cxn>
                    <a:cxn ang="0">
                      <a:pos x="33" y="247"/>
                    </a:cxn>
                    <a:cxn ang="0">
                      <a:pos x="35" y="232"/>
                    </a:cxn>
                    <a:cxn ang="0">
                      <a:pos x="37" y="214"/>
                    </a:cxn>
                    <a:cxn ang="0">
                      <a:pos x="40" y="197"/>
                    </a:cxn>
                    <a:cxn ang="0">
                      <a:pos x="44" y="180"/>
                    </a:cxn>
                    <a:cxn ang="0">
                      <a:pos x="52" y="158"/>
                    </a:cxn>
                    <a:cxn ang="0">
                      <a:pos x="59" y="144"/>
                    </a:cxn>
                    <a:cxn ang="0">
                      <a:pos x="67" y="131"/>
                    </a:cxn>
                    <a:cxn ang="0">
                      <a:pos x="76" y="120"/>
                    </a:cxn>
                    <a:cxn ang="0">
                      <a:pos x="99" y="97"/>
                    </a:cxn>
                    <a:cxn ang="0">
                      <a:pos x="122" y="74"/>
                    </a:cxn>
                    <a:cxn ang="0">
                      <a:pos x="143" y="61"/>
                    </a:cxn>
                    <a:cxn ang="0">
                      <a:pos x="166" y="48"/>
                    </a:cxn>
                    <a:cxn ang="0">
                      <a:pos x="181" y="44"/>
                    </a:cxn>
                    <a:cxn ang="0">
                      <a:pos x="177" y="46"/>
                    </a:cxn>
                  </a:cxnLst>
                  <a:rect l="0" t="0" r="r" b="b"/>
                  <a:pathLst>
                    <a:path w="181" h="262">
                      <a:moveTo>
                        <a:pt x="177" y="46"/>
                      </a:moveTo>
                      <a:lnTo>
                        <a:pt x="154" y="0"/>
                      </a:lnTo>
                      <a:lnTo>
                        <a:pt x="137" y="0"/>
                      </a:lnTo>
                      <a:lnTo>
                        <a:pt x="120" y="6"/>
                      </a:lnTo>
                      <a:lnTo>
                        <a:pt x="103" y="15"/>
                      </a:lnTo>
                      <a:lnTo>
                        <a:pt x="88" y="27"/>
                      </a:lnTo>
                      <a:lnTo>
                        <a:pt x="71" y="42"/>
                      </a:lnTo>
                      <a:lnTo>
                        <a:pt x="57" y="57"/>
                      </a:lnTo>
                      <a:lnTo>
                        <a:pt x="42" y="76"/>
                      </a:lnTo>
                      <a:lnTo>
                        <a:pt x="31" y="95"/>
                      </a:lnTo>
                      <a:lnTo>
                        <a:pt x="18" y="122"/>
                      </a:lnTo>
                      <a:lnTo>
                        <a:pt x="8" y="148"/>
                      </a:lnTo>
                      <a:lnTo>
                        <a:pt x="4" y="161"/>
                      </a:lnTo>
                      <a:lnTo>
                        <a:pt x="2" y="175"/>
                      </a:lnTo>
                      <a:lnTo>
                        <a:pt x="0" y="188"/>
                      </a:lnTo>
                      <a:lnTo>
                        <a:pt x="0" y="199"/>
                      </a:lnTo>
                      <a:lnTo>
                        <a:pt x="2" y="211"/>
                      </a:lnTo>
                      <a:lnTo>
                        <a:pt x="8" y="220"/>
                      </a:lnTo>
                      <a:lnTo>
                        <a:pt x="12" y="230"/>
                      </a:lnTo>
                      <a:lnTo>
                        <a:pt x="19" y="239"/>
                      </a:lnTo>
                      <a:lnTo>
                        <a:pt x="19" y="241"/>
                      </a:lnTo>
                      <a:lnTo>
                        <a:pt x="21" y="243"/>
                      </a:lnTo>
                      <a:lnTo>
                        <a:pt x="21" y="245"/>
                      </a:lnTo>
                      <a:lnTo>
                        <a:pt x="23" y="245"/>
                      </a:lnTo>
                      <a:lnTo>
                        <a:pt x="23" y="249"/>
                      </a:lnTo>
                      <a:lnTo>
                        <a:pt x="23" y="254"/>
                      </a:lnTo>
                      <a:lnTo>
                        <a:pt x="25" y="256"/>
                      </a:lnTo>
                      <a:lnTo>
                        <a:pt x="27" y="256"/>
                      </a:lnTo>
                      <a:lnTo>
                        <a:pt x="29" y="260"/>
                      </a:lnTo>
                      <a:lnTo>
                        <a:pt x="31" y="262"/>
                      </a:lnTo>
                      <a:lnTo>
                        <a:pt x="31" y="254"/>
                      </a:lnTo>
                      <a:lnTo>
                        <a:pt x="33" y="247"/>
                      </a:lnTo>
                      <a:lnTo>
                        <a:pt x="35" y="232"/>
                      </a:lnTo>
                      <a:lnTo>
                        <a:pt x="37" y="214"/>
                      </a:lnTo>
                      <a:lnTo>
                        <a:pt x="40" y="197"/>
                      </a:lnTo>
                      <a:lnTo>
                        <a:pt x="44" y="180"/>
                      </a:lnTo>
                      <a:lnTo>
                        <a:pt x="52" y="158"/>
                      </a:lnTo>
                      <a:lnTo>
                        <a:pt x="59" y="144"/>
                      </a:lnTo>
                      <a:lnTo>
                        <a:pt x="67" y="131"/>
                      </a:lnTo>
                      <a:lnTo>
                        <a:pt x="76" y="120"/>
                      </a:lnTo>
                      <a:lnTo>
                        <a:pt x="99" y="97"/>
                      </a:lnTo>
                      <a:lnTo>
                        <a:pt x="122" y="74"/>
                      </a:lnTo>
                      <a:lnTo>
                        <a:pt x="143" y="61"/>
                      </a:lnTo>
                      <a:lnTo>
                        <a:pt x="166" y="48"/>
                      </a:lnTo>
                      <a:lnTo>
                        <a:pt x="181" y="44"/>
                      </a:lnTo>
                      <a:lnTo>
                        <a:pt x="177" y="46"/>
                      </a:lnTo>
                      <a:close/>
                    </a:path>
                  </a:pathLst>
                </a:custGeom>
                <a:solidFill>
                  <a:srgbClr val="54609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171" name="Freeform 11"/>
                <p:cNvSpPr>
                  <a:spLocks/>
                </p:cNvSpPr>
                <p:nvPr/>
              </p:nvSpPr>
              <p:spPr bwMode="auto">
                <a:xfrm>
                  <a:off x="777" y="704"/>
                  <a:ext cx="526" cy="527"/>
                </a:xfrm>
                <a:custGeom>
                  <a:avLst/>
                  <a:gdLst/>
                  <a:ahLst/>
                  <a:cxnLst>
                    <a:cxn ang="0">
                      <a:pos x="496" y="281"/>
                    </a:cxn>
                    <a:cxn ang="0">
                      <a:pos x="490" y="239"/>
                    </a:cxn>
                    <a:cxn ang="0">
                      <a:pos x="477" y="182"/>
                    </a:cxn>
                    <a:cxn ang="0">
                      <a:pos x="441" y="150"/>
                    </a:cxn>
                    <a:cxn ang="0">
                      <a:pos x="418" y="135"/>
                    </a:cxn>
                    <a:cxn ang="0">
                      <a:pos x="424" y="108"/>
                    </a:cxn>
                    <a:cxn ang="0">
                      <a:pos x="446" y="74"/>
                    </a:cxn>
                    <a:cxn ang="0">
                      <a:pos x="465" y="40"/>
                    </a:cxn>
                    <a:cxn ang="0">
                      <a:pos x="463" y="17"/>
                    </a:cxn>
                    <a:cxn ang="0">
                      <a:pos x="452" y="6"/>
                    </a:cxn>
                    <a:cxn ang="0">
                      <a:pos x="420" y="0"/>
                    </a:cxn>
                    <a:cxn ang="0">
                      <a:pos x="367" y="21"/>
                    </a:cxn>
                    <a:cxn ang="0">
                      <a:pos x="336" y="50"/>
                    </a:cxn>
                    <a:cxn ang="0">
                      <a:pos x="321" y="88"/>
                    </a:cxn>
                    <a:cxn ang="0">
                      <a:pos x="315" y="133"/>
                    </a:cxn>
                    <a:cxn ang="0">
                      <a:pos x="308" y="148"/>
                    </a:cxn>
                    <a:cxn ang="0">
                      <a:pos x="285" y="161"/>
                    </a:cxn>
                    <a:cxn ang="0">
                      <a:pos x="207" y="190"/>
                    </a:cxn>
                    <a:cxn ang="0">
                      <a:pos x="147" y="218"/>
                    </a:cxn>
                    <a:cxn ang="0">
                      <a:pos x="97" y="253"/>
                    </a:cxn>
                    <a:cxn ang="0">
                      <a:pos x="54" y="306"/>
                    </a:cxn>
                    <a:cxn ang="0">
                      <a:pos x="27" y="364"/>
                    </a:cxn>
                    <a:cxn ang="0">
                      <a:pos x="23" y="389"/>
                    </a:cxn>
                    <a:cxn ang="0">
                      <a:pos x="23" y="391"/>
                    </a:cxn>
                    <a:cxn ang="0">
                      <a:pos x="23" y="393"/>
                    </a:cxn>
                    <a:cxn ang="0">
                      <a:pos x="25" y="395"/>
                    </a:cxn>
                    <a:cxn ang="0">
                      <a:pos x="25" y="397"/>
                    </a:cxn>
                    <a:cxn ang="0">
                      <a:pos x="25" y="400"/>
                    </a:cxn>
                    <a:cxn ang="0">
                      <a:pos x="25" y="400"/>
                    </a:cxn>
                    <a:cxn ang="0">
                      <a:pos x="27" y="404"/>
                    </a:cxn>
                    <a:cxn ang="0">
                      <a:pos x="10" y="448"/>
                    </a:cxn>
                    <a:cxn ang="0">
                      <a:pos x="0" y="497"/>
                    </a:cxn>
                    <a:cxn ang="0">
                      <a:pos x="10" y="524"/>
                    </a:cxn>
                    <a:cxn ang="0">
                      <a:pos x="21" y="527"/>
                    </a:cxn>
                    <a:cxn ang="0">
                      <a:pos x="44" y="520"/>
                    </a:cxn>
                    <a:cxn ang="0">
                      <a:pos x="76" y="505"/>
                    </a:cxn>
                    <a:cxn ang="0">
                      <a:pos x="128" y="472"/>
                    </a:cxn>
                    <a:cxn ang="0">
                      <a:pos x="186" y="442"/>
                    </a:cxn>
                    <a:cxn ang="0">
                      <a:pos x="221" y="438"/>
                    </a:cxn>
                    <a:cxn ang="0">
                      <a:pos x="270" y="438"/>
                    </a:cxn>
                    <a:cxn ang="0">
                      <a:pos x="325" y="425"/>
                    </a:cxn>
                    <a:cxn ang="0">
                      <a:pos x="351" y="408"/>
                    </a:cxn>
                    <a:cxn ang="0">
                      <a:pos x="374" y="440"/>
                    </a:cxn>
                    <a:cxn ang="0">
                      <a:pos x="386" y="471"/>
                    </a:cxn>
                    <a:cxn ang="0">
                      <a:pos x="437" y="376"/>
                    </a:cxn>
                    <a:cxn ang="0">
                      <a:pos x="482" y="330"/>
                    </a:cxn>
                    <a:cxn ang="0">
                      <a:pos x="515" y="319"/>
                    </a:cxn>
                  </a:cxnLst>
                  <a:rect l="0" t="0" r="r" b="b"/>
                  <a:pathLst>
                    <a:path w="526" h="527">
                      <a:moveTo>
                        <a:pt x="526" y="319"/>
                      </a:moveTo>
                      <a:lnTo>
                        <a:pt x="509" y="300"/>
                      </a:lnTo>
                      <a:lnTo>
                        <a:pt x="496" y="281"/>
                      </a:lnTo>
                      <a:lnTo>
                        <a:pt x="492" y="273"/>
                      </a:lnTo>
                      <a:lnTo>
                        <a:pt x="490" y="264"/>
                      </a:lnTo>
                      <a:lnTo>
                        <a:pt x="490" y="239"/>
                      </a:lnTo>
                      <a:lnTo>
                        <a:pt x="486" y="207"/>
                      </a:lnTo>
                      <a:lnTo>
                        <a:pt x="482" y="196"/>
                      </a:lnTo>
                      <a:lnTo>
                        <a:pt x="477" y="182"/>
                      </a:lnTo>
                      <a:lnTo>
                        <a:pt x="467" y="171"/>
                      </a:lnTo>
                      <a:lnTo>
                        <a:pt x="454" y="158"/>
                      </a:lnTo>
                      <a:lnTo>
                        <a:pt x="441" y="150"/>
                      </a:lnTo>
                      <a:lnTo>
                        <a:pt x="429" y="143"/>
                      </a:lnTo>
                      <a:lnTo>
                        <a:pt x="424" y="139"/>
                      </a:lnTo>
                      <a:lnTo>
                        <a:pt x="418" y="135"/>
                      </a:lnTo>
                      <a:lnTo>
                        <a:pt x="416" y="131"/>
                      </a:lnTo>
                      <a:lnTo>
                        <a:pt x="414" y="127"/>
                      </a:lnTo>
                      <a:lnTo>
                        <a:pt x="424" y="108"/>
                      </a:lnTo>
                      <a:lnTo>
                        <a:pt x="435" y="91"/>
                      </a:lnTo>
                      <a:lnTo>
                        <a:pt x="441" y="82"/>
                      </a:lnTo>
                      <a:lnTo>
                        <a:pt x="446" y="74"/>
                      </a:lnTo>
                      <a:lnTo>
                        <a:pt x="454" y="63"/>
                      </a:lnTo>
                      <a:lnTo>
                        <a:pt x="461" y="52"/>
                      </a:lnTo>
                      <a:lnTo>
                        <a:pt x="465" y="40"/>
                      </a:lnTo>
                      <a:lnTo>
                        <a:pt x="467" y="29"/>
                      </a:lnTo>
                      <a:lnTo>
                        <a:pt x="465" y="23"/>
                      </a:lnTo>
                      <a:lnTo>
                        <a:pt x="463" y="17"/>
                      </a:lnTo>
                      <a:lnTo>
                        <a:pt x="461" y="14"/>
                      </a:lnTo>
                      <a:lnTo>
                        <a:pt x="458" y="10"/>
                      </a:lnTo>
                      <a:lnTo>
                        <a:pt x="452" y="6"/>
                      </a:lnTo>
                      <a:lnTo>
                        <a:pt x="442" y="2"/>
                      </a:lnTo>
                      <a:lnTo>
                        <a:pt x="433" y="0"/>
                      </a:lnTo>
                      <a:lnTo>
                        <a:pt x="420" y="0"/>
                      </a:lnTo>
                      <a:lnTo>
                        <a:pt x="399" y="6"/>
                      </a:lnTo>
                      <a:lnTo>
                        <a:pt x="382" y="12"/>
                      </a:lnTo>
                      <a:lnTo>
                        <a:pt x="367" y="21"/>
                      </a:lnTo>
                      <a:lnTo>
                        <a:pt x="355" y="31"/>
                      </a:lnTo>
                      <a:lnTo>
                        <a:pt x="346" y="40"/>
                      </a:lnTo>
                      <a:lnTo>
                        <a:pt x="336" y="50"/>
                      </a:lnTo>
                      <a:lnTo>
                        <a:pt x="329" y="59"/>
                      </a:lnTo>
                      <a:lnTo>
                        <a:pt x="325" y="70"/>
                      </a:lnTo>
                      <a:lnTo>
                        <a:pt x="321" y="88"/>
                      </a:lnTo>
                      <a:lnTo>
                        <a:pt x="319" y="105"/>
                      </a:lnTo>
                      <a:lnTo>
                        <a:pt x="317" y="120"/>
                      </a:lnTo>
                      <a:lnTo>
                        <a:pt x="315" y="133"/>
                      </a:lnTo>
                      <a:lnTo>
                        <a:pt x="313" y="139"/>
                      </a:lnTo>
                      <a:lnTo>
                        <a:pt x="312" y="144"/>
                      </a:lnTo>
                      <a:lnTo>
                        <a:pt x="308" y="148"/>
                      </a:lnTo>
                      <a:lnTo>
                        <a:pt x="302" y="152"/>
                      </a:lnTo>
                      <a:lnTo>
                        <a:pt x="295" y="156"/>
                      </a:lnTo>
                      <a:lnTo>
                        <a:pt x="285" y="161"/>
                      </a:lnTo>
                      <a:lnTo>
                        <a:pt x="258" y="171"/>
                      </a:lnTo>
                      <a:lnTo>
                        <a:pt x="230" y="182"/>
                      </a:lnTo>
                      <a:lnTo>
                        <a:pt x="207" y="190"/>
                      </a:lnTo>
                      <a:lnTo>
                        <a:pt x="179" y="201"/>
                      </a:lnTo>
                      <a:lnTo>
                        <a:pt x="162" y="209"/>
                      </a:lnTo>
                      <a:lnTo>
                        <a:pt x="147" y="218"/>
                      </a:lnTo>
                      <a:lnTo>
                        <a:pt x="131" y="228"/>
                      </a:lnTo>
                      <a:lnTo>
                        <a:pt x="114" y="239"/>
                      </a:lnTo>
                      <a:lnTo>
                        <a:pt x="97" y="253"/>
                      </a:lnTo>
                      <a:lnTo>
                        <a:pt x="82" y="270"/>
                      </a:lnTo>
                      <a:lnTo>
                        <a:pt x="67" y="287"/>
                      </a:lnTo>
                      <a:lnTo>
                        <a:pt x="54" y="306"/>
                      </a:lnTo>
                      <a:lnTo>
                        <a:pt x="42" y="325"/>
                      </a:lnTo>
                      <a:lnTo>
                        <a:pt x="33" y="344"/>
                      </a:lnTo>
                      <a:lnTo>
                        <a:pt x="27" y="364"/>
                      </a:lnTo>
                      <a:lnTo>
                        <a:pt x="23" y="387"/>
                      </a:lnTo>
                      <a:lnTo>
                        <a:pt x="23" y="389"/>
                      </a:lnTo>
                      <a:lnTo>
                        <a:pt x="23" y="389"/>
                      </a:lnTo>
                      <a:lnTo>
                        <a:pt x="23" y="389"/>
                      </a:lnTo>
                      <a:lnTo>
                        <a:pt x="23" y="391"/>
                      </a:lnTo>
                      <a:lnTo>
                        <a:pt x="23" y="391"/>
                      </a:lnTo>
                      <a:lnTo>
                        <a:pt x="23" y="391"/>
                      </a:lnTo>
                      <a:lnTo>
                        <a:pt x="23" y="391"/>
                      </a:lnTo>
                      <a:lnTo>
                        <a:pt x="23" y="393"/>
                      </a:lnTo>
                      <a:lnTo>
                        <a:pt x="23" y="393"/>
                      </a:lnTo>
                      <a:lnTo>
                        <a:pt x="23" y="393"/>
                      </a:lnTo>
                      <a:lnTo>
                        <a:pt x="25" y="395"/>
                      </a:lnTo>
                      <a:lnTo>
                        <a:pt x="25" y="397"/>
                      </a:lnTo>
                      <a:lnTo>
                        <a:pt x="25" y="397"/>
                      </a:lnTo>
                      <a:lnTo>
                        <a:pt x="25" y="397"/>
                      </a:lnTo>
                      <a:lnTo>
                        <a:pt x="25" y="399"/>
                      </a:lnTo>
                      <a:lnTo>
                        <a:pt x="25" y="399"/>
                      </a:lnTo>
                      <a:lnTo>
                        <a:pt x="25" y="400"/>
                      </a:lnTo>
                      <a:lnTo>
                        <a:pt x="25" y="400"/>
                      </a:lnTo>
                      <a:lnTo>
                        <a:pt x="25" y="400"/>
                      </a:lnTo>
                      <a:lnTo>
                        <a:pt x="25" y="400"/>
                      </a:lnTo>
                      <a:lnTo>
                        <a:pt x="25" y="402"/>
                      </a:lnTo>
                      <a:lnTo>
                        <a:pt x="27" y="402"/>
                      </a:lnTo>
                      <a:lnTo>
                        <a:pt x="27" y="404"/>
                      </a:lnTo>
                      <a:lnTo>
                        <a:pt x="23" y="414"/>
                      </a:lnTo>
                      <a:lnTo>
                        <a:pt x="19" y="425"/>
                      </a:lnTo>
                      <a:lnTo>
                        <a:pt x="10" y="448"/>
                      </a:lnTo>
                      <a:lnTo>
                        <a:pt x="4" y="467"/>
                      </a:lnTo>
                      <a:lnTo>
                        <a:pt x="0" y="482"/>
                      </a:lnTo>
                      <a:lnTo>
                        <a:pt x="0" y="497"/>
                      </a:lnTo>
                      <a:lnTo>
                        <a:pt x="2" y="510"/>
                      </a:lnTo>
                      <a:lnTo>
                        <a:pt x="6" y="520"/>
                      </a:lnTo>
                      <a:lnTo>
                        <a:pt x="10" y="524"/>
                      </a:lnTo>
                      <a:lnTo>
                        <a:pt x="14" y="526"/>
                      </a:lnTo>
                      <a:lnTo>
                        <a:pt x="18" y="527"/>
                      </a:lnTo>
                      <a:lnTo>
                        <a:pt x="21" y="527"/>
                      </a:lnTo>
                      <a:lnTo>
                        <a:pt x="29" y="527"/>
                      </a:lnTo>
                      <a:lnTo>
                        <a:pt x="37" y="524"/>
                      </a:lnTo>
                      <a:lnTo>
                        <a:pt x="44" y="520"/>
                      </a:lnTo>
                      <a:lnTo>
                        <a:pt x="52" y="512"/>
                      </a:lnTo>
                      <a:lnTo>
                        <a:pt x="63" y="510"/>
                      </a:lnTo>
                      <a:lnTo>
                        <a:pt x="76" y="505"/>
                      </a:lnTo>
                      <a:lnTo>
                        <a:pt x="90" y="499"/>
                      </a:lnTo>
                      <a:lnTo>
                        <a:pt x="101" y="491"/>
                      </a:lnTo>
                      <a:lnTo>
                        <a:pt x="128" y="472"/>
                      </a:lnTo>
                      <a:lnTo>
                        <a:pt x="152" y="455"/>
                      </a:lnTo>
                      <a:lnTo>
                        <a:pt x="167" y="448"/>
                      </a:lnTo>
                      <a:lnTo>
                        <a:pt x="186" y="442"/>
                      </a:lnTo>
                      <a:lnTo>
                        <a:pt x="194" y="440"/>
                      </a:lnTo>
                      <a:lnTo>
                        <a:pt x="202" y="440"/>
                      </a:lnTo>
                      <a:lnTo>
                        <a:pt x="221" y="438"/>
                      </a:lnTo>
                      <a:lnTo>
                        <a:pt x="243" y="438"/>
                      </a:lnTo>
                      <a:lnTo>
                        <a:pt x="257" y="438"/>
                      </a:lnTo>
                      <a:lnTo>
                        <a:pt x="270" y="438"/>
                      </a:lnTo>
                      <a:lnTo>
                        <a:pt x="289" y="436"/>
                      </a:lnTo>
                      <a:lnTo>
                        <a:pt x="313" y="429"/>
                      </a:lnTo>
                      <a:lnTo>
                        <a:pt x="325" y="425"/>
                      </a:lnTo>
                      <a:lnTo>
                        <a:pt x="336" y="419"/>
                      </a:lnTo>
                      <a:lnTo>
                        <a:pt x="346" y="416"/>
                      </a:lnTo>
                      <a:lnTo>
                        <a:pt x="351" y="408"/>
                      </a:lnTo>
                      <a:lnTo>
                        <a:pt x="359" y="416"/>
                      </a:lnTo>
                      <a:lnTo>
                        <a:pt x="365" y="423"/>
                      </a:lnTo>
                      <a:lnTo>
                        <a:pt x="374" y="440"/>
                      </a:lnTo>
                      <a:lnTo>
                        <a:pt x="382" y="455"/>
                      </a:lnTo>
                      <a:lnTo>
                        <a:pt x="384" y="465"/>
                      </a:lnTo>
                      <a:lnTo>
                        <a:pt x="386" y="471"/>
                      </a:lnTo>
                      <a:lnTo>
                        <a:pt x="405" y="431"/>
                      </a:lnTo>
                      <a:lnTo>
                        <a:pt x="425" y="393"/>
                      </a:lnTo>
                      <a:lnTo>
                        <a:pt x="437" y="376"/>
                      </a:lnTo>
                      <a:lnTo>
                        <a:pt x="450" y="359"/>
                      </a:lnTo>
                      <a:lnTo>
                        <a:pt x="465" y="344"/>
                      </a:lnTo>
                      <a:lnTo>
                        <a:pt x="482" y="330"/>
                      </a:lnTo>
                      <a:lnTo>
                        <a:pt x="494" y="325"/>
                      </a:lnTo>
                      <a:lnTo>
                        <a:pt x="503" y="321"/>
                      </a:lnTo>
                      <a:lnTo>
                        <a:pt x="515" y="319"/>
                      </a:lnTo>
                      <a:lnTo>
                        <a:pt x="526" y="319"/>
                      </a:lnTo>
                      <a:close/>
                    </a:path>
                  </a:pathLst>
                </a:custGeom>
                <a:solidFill>
                  <a:srgbClr val="6A484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172" name="Freeform 12"/>
                <p:cNvSpPr>
                  <a:spLocks/>
                </p:cNvSpPr>
                <p:nvPr/>
              </p:nvSpPr>
              <p:spPr bwMode="auto">
                <a:xfrm>
                  <a:off x="787" y="718"/>
                  <a:ext cx="499" cy="506"/>
                </a:xfrm>
                <a:custGeom>
                  <a:avLst/>
                  <a:gdLst/>
                  <a:ahLst/>
                  <a:cxnLst>
                    <a:cxn ang="0">
                      <a:pos x="302" y="405"/>
                    </a:cxn>
                    <a:cxn ang="0">
                      <a:pos x="347" y="383"/>
                    </a:cxn>
                    <a:cxn ang="0">
                      <a:pos x="357" y="390"/>
                    </a:cxn>
                    <a:cxn ang="0">
                      <a:pos x="372" y="417"/>
                    </a:cxn>
                    <a:cxn ang="0">
                      <a:pos x="383" y="439"/>
                    </a:cxn>
                    <a:cxn ang="0">
                      <a:pos x="417" y="373"/>
                    </a:cxn>
                    <a:cxn ang="0">
                      <a:pos x="448" y="335"/>
                    </a:cxn>
                    <a:cxn ang="0">
                      <a:pos x="482" y="312"/>
                    </a:cxn>
                    <a:cxn ang="0">
                      <a:pos x="484" y="284"/>
                    </a:cxn>
                    <a:cxn ang="0">
                      <a:pos x="470" y="248"/>
                    </a:cxn>
                    <a:cxn ang="0">
                      <a:pos x="467" y="204"/>
                    </a:cxn>
                    <a:cxn ang="0">
                      <a:pos x="448" y="165"/>
                    </a:cxn>
                    <a:cxn ang="0">
                      <a:pos x="421" y="140"/>
                    </a:cxn>
                    <a:cxn ang="0">
                      <a:pos x="395" y="123"/>
                    </a:cxn>
                    <a:cxn ang="0">
                      <a:pos x="396" y="110"/>
                    </a:cxn>
                    <a:cxn ang="0">
                      <a:pos x="419" y="66"/>
                    </a:cxn>
                    <a:cxn ang="0">
                      <a:pos x="446" y="17"/>
                    </a:cxn>
                    <a:cxn ang="0">
                      <a:pos x="429" y="2"/>
                    </a:cxn>
                    <a:cxn ang="0">
                      <a:pos x="395" y="0"/>
                    </a:cxn>
                    <a:cxn ang="0">
                      <a:pos x="368" y="11"/>
                    </a:cxn>
                    <a:cxn ang="0">
                      <a:pos x="345" y="30"/>
                    </a:cxn>
                    <a:cxn ang="0">
                      <a:pos x="324" y="62"/>
                    </a:cxn>
                    <a:cxn ang="0">
                      <a:pos x="315" y="98"/>
                    </a:cxn>
                    <a:cxn ang="0">
                      <a:pos x="313" y="127"/>
                    </a:cxn>
                    <a:cxn ang="0">
                      <a:pos x="298" y="144"/>
                    </a:cxn>
                    <a:cxn ang="0">
                      <a:pos x="220" y="176"/>
                    </a:cxn>
                    <a:cxn ang="0">
                      <a:pos x="119" y="227"/>
                    </a:cxn>
                    <a:cxn ang="0">
                      <a:pos x="66" y="275"/>
                    </a:cxn>
                    <a:cxn ang="0">
                      <a:pos x="42" y="312"/>
                    </a:cxn>
                    <a:cxn ang="0">
                      <a:pos x="27" y="356"/>
                    </a:cxn>
                    <a:cxn ang="0">
                      <a:pos x="49" y="345"/>
                    </a:cxn>
                    <a:cxn ang="0">
                      <a:pos x="104" y="286"/>
                    </a:cxn>
                    <a:cxn ang="0">
                      <a:pos x="146" y="259"/>
                    </a:cxn>
                    <a:cxn ang="0">
                      <a:pos x="99" y="303"/>
                    </a:cxn>
                    <a:cxn ang="0">
                      <a:pos x="55" y="358"/>
                    </a:cxn>
                    <a:cxn ang="0">
                      <a:pos x="19" y="417"/>
                    </a:cxn>
                    <a:cxn ang="0">
                      <a:pos x="2" y="468"/>
                    </a:cxn>
                    <a:cxn ang="0">
                      <a:pos x="2" y="498"/>
                    </a:cxn>
                    <a:cxn ang="0">
                      <a:pos x="11" y="506"/>
                    </a:cxn>
                    <a:cxn ang="0">
                      <a:pos x="28" y="483"/>
                    </a:cxn>
                    <a:cxn ang="0">
                      <a:pos x="28" y="443"/>
                    </a:cxn>
                    <a:cxn ang="0">
                      <a:pos x="53" y="407"/>
                    </a:cxn>
                    <a:cxn ang="0">
                      <a:pos x="102" y="366"/>
                    </a:cxn>
                    <a:cxn ang="0">
                      <a:pos x="192" y="318"/>
                    </a:cxn>
                    <a:cxn ang="0">
                      <a:pos x="137" y="356"/>
                    </a:cxn>
                    <a:cxn ang="0">
                      <a:pos x="61" y="417"/>
                    </a:cxn>
                    <a:cxn ang="0">
                      <a:pos x="42" y="453"/>
                    </a:cxn>
                    <a:cxn ang="0">
                      <a:pos x="45" y="479"/>
                    </a:cxn>
                    <a:cxn ang="0">
                      <a:pos x="63" y="483"/>
                    </a:cxn>
                    <a:cxn ang="0">
                      <a:pos x="121" y="445"/>
                    </a:cxn>
                    <a:cxn ang="0">
                      <a:pos x="152" y="426"/>
                    </a:cxn>
                    <a:cxn ang="0">
                      <a:pos x="197" y="417"/>
                    </a:cxn>
                    <a:cxn ang="0">
                      <a:pos x="245" y="417"/>
                    </a:cxn>
                  </a:cxnLst>
                  <a:rect l="0" t="0" r="r" b="b"/>
                  <a:pathLst>
                    <a:path w="499" h="506">
                      <a:moveTo>
                        <a:pt x="262" y="415"/>
                      </a:moveTo>
                      <a:lnTo>
                        <a:pt x="281" y="409"/>
                      </a:lnTo>
                      <a:lnTo>
                        <a:pt x="302" y="405"/>
                      </a:lnTo>
                      <a:lnTo>
                        <a:pt x="322" y="398"/>
                      </a:lnTo>
                      <a:lnTo>
                        <a:pt x="336" y="390"/>
                      </a:lnTo>
                      <a:lnTo>
                        <a:pt x="347" y="383"/>
                      </a:lnTo>
                      <a:lnTo>
                        <a:pt x="360" y="375"/>
                      </a:lnTo>
                      <a:lnTo>
                        <a:pt x="358" y="381"/>
                      </a:lnTo>
                      <a:lnTo>
                        <a:pt x="357" y="390"/>
                      </a:lnTo>
                      <a:lnTo>
                        <a:pt x="362" y="400"/>
                      </a:lnTo>
                      <a:lnTo>
                        <a:pt x="368" y="409"/>
                      </a:lnTo>
                      <a:lnTo>
                        <a:pt x="372" y="417"/>
                      </a:lnTo>
                      <a:lnTo>
                        <a:pt x="376" y="422"/>
                      </a:lnTo>
                      <a:lnTo>
                        <a:pt x="379" y="430"/>
                      </a:lnTo>
                      <a:lnTo>
                        <a:pt x="383" y="439"/>
                      </a:lnTo>
                      <a:lnTo>
                        <a:pt x="391" y="424"/>
                      </a:lnTo>
                      <a:lnTo>
                        <a:pt x="406" y="394"/>
                      </a:lnTo>
                      <a:lnTo>
                        <a:pt x="417" y="373"/>
                      </a:lnTo>
                      <a:lnTo>
                        <a:pt x="431" y="354"/>
                      </a:lnTo>
                      <a:lnTo>
                        <a:pt x="440" y="345"/>
                      </a:lnTo>
                      <a:lnTo>
                        <a:pt x="448" y="335"/>
                      </a:lnTo>
                      <a:lnTo>
                        <a:pt x="457" y="328"/>
                      </a:lnTo>
                      <a:lnTo>
                        <a:pt x="467" y="322"/>
                      </a:lnTo>
                      <a:lnTo>
                        <a:pt x="482" y="312"/>
                      </a:lnTo>
                      <a:lnTo>
                        <a:pt x="499" y="305"/>
                      </a:lnTo>
                      <a:lnTo>
                        <a:pt x="491" y="293"/>
                      </a:lnTo>
                      <a:lnTo>
                        <a:pt x="484" y="284"/>
                      </a:lnTo>
                      <a:lnTo>
                        <a:pt x="478" y="273"/>
                      </a:lnTo>
                      <a:lnTo>
                        <a:pt x="474" y="261"/>
                      </a:lnTo>
                      <a:lnTo>
                        <a:pt x="470" y="248"/>
                      </a:lnTo>
                      <a:lnTo>
                        <a:pt x="469" y="235"/>
                      </a:lnTo>
                      <a:lnTo>
                        <a:pt x="467" y="220"/>
                      </a:lnTo>
                      <a:lnTo>
                        <a:pt x="467" y="204"/>
                      </a:lnTo>
                      <a:lnTo>
                        <a:pt x="463" y="193"/>
                      </a:lnTo>
                      <a:lnTo>
                        <a:pt x="457" y="178"/>
                      </a:lnTo>
                      <a:lnTo>
                        <a:pt x="448" y="165"/>
                      </a:lnTo>
                      <a:lnTo>
                        <a:pt x="440" y="157"/>
                      </a:lnTo>
                      <a:lnTo>
                        <a:pt x="431" y="146"/>
                      </a:lnTo>
                      <a:lnTo>
                        <a:pt x="421" y="140"/>
                      </a:lnTo>
                      <a:lnTo>
                        <a:pt x="412" y="132"/>
                      </a:lnTo>
                      <a:lnTo>
                        <a:pt x="396" y="127"/>
                      </a:lnTo>
                      <a:lnTo>
                        <a:pt x="395" y="123"/>
                      </a:lnTo>
                      <a:lnTo>
                        <a:pt x="395" y="119"/>
                      </a:lnTo>
                      <a:lnTo>
                        <a:pt x="395" y="115"/>
                      </a:lnTo>
                      <a:lnTo>
                        <a:pt x="396" y="110"/>
                      </a:lnTo>
                      <a:lnTo>
                        <a:pt x="400" y="98"/>
                      </a:lnTo>
                      <a:lnTo>
                        <a:pt x="408" y="83"/>
                      </a:lnTo>
                      <a:lnTo>
                        <a:pt x="419" y="66"/>
                      </a:lnTo>
                      <a:lnTo>
                        <a:pt x="431" y="47"/>
                      </a:lnTo>
                      <a:lnTo>
                        <a:pt x="440" y="30"/>
                      </a:lnTo>
                      <a:lnTo>
                        <a:pt x="446" y="17"/>
                      </a:lnTo>
                      <a:lnTo>
                        <a:pt x="446" y="11"/>
                      </a:lnTo>
                      <a:lnTo>
                        <a:pt x="444" y="7"/>
                      </a:lnTo>
                      <a:lnTo>
                        <a:pt x="429" y="2"/>
                      </a:lnTo>
                      <a:lnTo>
                        <a:pt x="414" y="0"/>
                      </a:lnTo>
                      <a:lnTo>
                        <a:pt x="404" y="0"/>
                      </a:lnTo>
                      <a:lnTo>
                        <a:pt x="395" y="0"/>
                      </a:lnTo>
                      <a:lnTo>
                        <a:pt x="385" y="3"/>
                      </a:lnTo>
                      <a:lnTo>
                        <a:pt x="376" y="7"/>
                      </a:lnTo>
                      <a:lnTo>
                        <a:pt x="368" y="11"/>
                      </a:lnTo>
                      <a:lnTo>
                        <a:pt x="360" y="17"/>
                      </a:lnTo>
                      <a:lnTo>
                        <a:pt x="353" y="24"/>
                      </a:lnTo>
                      <a:lnTo>
                        <a:pt x="345" y="30"/>
                      </a:lnTo>
                      <a:lnTo>
                        <a:pt x="338" y="41"/>
                      </a:lnTo>
                      <a:lnTo>
                        <a:pt x="332" y="51"/>
                      </a:lnTo>
                      <a:lnTo>
                        <a:pt x="324" y="62"/>
                      </a:lnTo>
                      <a:lnTo>
                        <a:pt x="321" y="75"/>
                      </a:lnTo>
                      <a:lnTo>
                        <a:pt x="317" y="87"/>
                      </a:lnTo>
                      <a:lnTo>
                        <a:pt x="315" y="98"/>
                      </a:lnTo>
                      <a:lnTo>
                        <a:pt x="315" y="110"/>
                      </a:lnTo>
                      <a:lnTo>
                        <a:pt x="315" y="119"/>
                      </a:lnTo>
                      <a:lnTo>
                        <a:pt x="313" y="127"/>
                      </a:lnTo>
                      <a:lnTo>
                        <a:pt x="309" y="132"/>
                      </a:lnTo>
                      <a:lnTo>
                        <a:pt x="303" y="140"/>
                      </a:lnTo>
                      <a:lnTo>
                        <a:pt x="298" y="144"/>
                      </a:lnTo>
                      <a:lnTo>
                        <a:pt x="281" y="151"/>
                      </a:lnTo>
                      <a:lnTo>
                        <a:pt x="266" y="159"/>
                      </a:lnTo>
                      <a:lnTo>
                        <a:pt x="220" y="176"/>
                      </a:lnTo>
                      <a:lnTo>
                        <a:pt x="169" y="199"/>
                      </a:lnTo>
                      <a:lnTo>
                        <a:pt x="144" y="212"/>
                      </a:lnTo>
                      <a:lnTo>
                        <a:pt x="119" y="227"/>
                      </a:lnTo>
                      <a:lnTo>
                        <a:pt x="97" y="244"/>
                      </a:lnTo>
                      <a:lnTo>
                        <a:pt x="76" y="263"/>
                      </a:lnTo>
                      <a:lnTo>
                        <a:pt x="66" y="275"/>
                      </a:lnTo>
                      <a:lnTo>
                        <a:pt x="57" y="288"/>
                      </a:lnTo>
                      <a:lnTo>
                        <a:pt x="49" y="299"/>
                      </a:lnTo>
                      <a:lnTo>
                        <a:pt x="42" y="312"/>
                      </a:lnTo>
                      <a:lnTo>
                        <a:pt x="36" y="326"/>
                      </a:lnTo>
                      <a:lnTo>
                        <a:pt x="30" y="341"/>
                      </a:lnTo>
                      <a:lnTo>
                        <a:pt x="27" y="356"/>
                      </a:lnTo>
                      <a:lnTo>
                        <a:pt x="25" y="371"/>
                      </a:lnTo>
                      <a:lnTo>
                        <a:pt x="38" y="360"/>
                      </a:lnTo>
                      <a:lnTo>
                        <a:pt x="49" y="345"/>
                      </a:lnTo>
                      <a:lnTo>
                        <a:pt x="70" y="320"/>
                      </a:lnTo>
                      <a:lnTo>
                        <a:pt x="93" y="297"/>
                      </a:lnTo>
                      <a:lnTo>
                        <a:pt x="104" y="286"/>
                      </a:lnTo>
                      <a:lnTo>
                        <a:pt x="118" y="276"/>
                      </a:lnTo>
                      <a:lnTo>
                        <a:pt x="131" y="267"/>
                      </a:lnTo>
                      <a:lnTo>
                        <a:pt x="146" y="259"/>
                      </a:lnTo>
                      <a:lnTo>
                        <a:pt x="129" y="273"/>
                      </a:lnTo>
                      <a:lnTo>
                        <a:pt x="114" y="288"/>
                      </a:lnTo>
                      <a:lnTo>
                        <a:pt x="99" y="303"/>
                      </a:lnTo>
                      <a:lnTo>
                        <a:pt x="83" y="320"/>
                      </a:lnTo>
                      <a:lnTo>
                        <a:pt x="68" y="339"/>
                      </a:lnTo>
                      <a:lnTo>
                        <a:pt x="55" y="358"/>
                      </a:lnTo>
                      <a:lnTo>
                        <a:pt x="42" y="373"/>
                      </a:lnTo>
                      <a:lnTo>
                        <a:pt x="28" y="396"/>
                      </a:lnTo>
                      <a:lnTo>
                        <a:pt x="19" y="417"/>
                      </a:lnTo>
                      <a:lnTo>
                        <a:pt x="11" y="436"/>
                      </a:lnTo>
                      <a:lnTo>
                        <a:pt x="6" y="453"/>
                      </a:lnTo>
                      <a:lnTo>
                        <a:pt x="2" y="468"/>
                      </a:lnTo>
                      <a:lnTo>
                        <a:pt x="0" y="483"/>
                      </a:lnTo>
                      <a:lnTo>
                        <a:pt x="0" y="494"/>
                      </a:lnTo>
                      <a:lnTo>
                        <a:pt x="2" y="498"/>
                      </a:lnTo>
                      <a:lnTo>
                        <a:pt x="4" y="502"/>
                      </a:lnTo>
                      <a:lnTo>
                        <a:pt x="6" y="506"/>
                      </a:lnTo>
                      <a:lnTo>
                        <a:pt x="11" y="506"/>
                      </a:lnTo>
                      <a:lnTo>
                        <a:pt x="21" y="504"/>
                      </a:lnTo>
                      <a:lnTo>
                        <a:pt x="34" y="496"/>
                      </a:lnTo>
                      <a:lnTo>
                        <a:pt x="28" y="483"/>
                      </a:lnTo>
                      <a:lnTo>
                        <a:pt x="25" y="470"/>
                      </a:lnTo>
                      <a:lnTo>
                        <a:pt x="27" y="457"/>
                      </a:lnTo>
                      <a:lnTo>
                        <a:pt x="28" y="443"/>
                      </a:lnTo>
                      <a:lnTo>
                        <a:pt x="36" y="432"/>
                      </a:lnTo>
                      <a:lnTo>
                        <a:pt x="44" y="419"/>
                      </a:lnTo>
                      <a:lnTo>
                        <a:pt x="53" y="407"/>
                      </a:lnTo>
                      <a:lnTo>
                        <a:pt x="63" y="398"/>
                      </a:lnTo>
                      <a:lnTo>
                        <a:pt x="83" y="381"/>
                      </a:lnTo>
                      <a:lnTo>
                        <a:pt x="102" y="366"/>
                      </a:lnTo>
                      <a:lnTo>
                        <a:pt x="121" y="356"/>
                      </a:lnTo>
                      <a:lnTo>
                        <a:pt x="133" y="348"/>
                      </a:lnTo>
                      <a:lnTo>
                        <a:pt x="192" y="318"/>
                      </a:lnTo>
                      <a:lnTo>
                        <a:pt x="178" y="331"/>
                      </a:lnTo>
                      <a:lnTo>
                        <a:pt x="163" y="341"/>
                      </a:lnTo>
                      <a:lnTo>
                        <a:pt x="137" y="356"/>
                      </a:lnTo>
                      <a:lnTo>
                        <a:pt x="112" y="371"/>
                      </a:lnTo>
                      <a:lnTo>
                        <a:pt x="83" y="394"/>
                      </a:lnTo>
                      <a:lnTo>
                        <a:pt x="61" y="417"/>
                      </a:lnTo>
                      <a:lnTo>
                        <a:pt x="53" y="428"/>
                      </a:lnTo>
                      <a:lnTo>
                        <a:pt x="45" y="441"/>
                      </a:lnTo>
                      <a:lnTo>
                        <a:pt x="42" y="453"/>
                      </a:lnTo>
                      <a:lnTo>
                        <a:pt x="40" y="464"/>
                      </a:lnTo>
                      <a:lnTo>
                        <a:pt x="42" y="474"/>
                      </a:lnTo>
                      <a:lnTo>
                        <a:pt x="45" y="479"/>
                      </a:lnTo>
                      <a:lnTo>
                        <a:pt x="51" y="483"/>
                      </a:lnTo>
                      <a:lnTo>
                        <a:pt x="57" y="485"/>
                      </a:lnTo>
                      <a:lnTo>
                        <a:pt x="63" y="483"/>
                      </a:lnTo>
                      <a:lnTo>
                        <a:pt x="68" y="481"/>
                      </a:lnTo>
                      <a:lnTo>
                        <a:pt x="93" y="464"/>
                      </a:lnTo>
                      <a:lnTo>
                        <a:pt x="121" y="445"/>
                      </a:lnTo>
                      <a:lnTo>
                        <a:pt x="131" y="438"/>
                      </a:lnTo>
                      <a:lnTo>
                        <a:pt x="142" y="430"/>
                      </a:lnTo>
                      <a:lnTo>
                        <a:pt x="152" y="426"/>
                      </a:lnTo>
                      <a:lnTo>
                        <a:pt x="163" y="422"/>
                      </a:lnTo>
                      <a:lnTo>
                        <a:pt x="182" y="419"/>
                      </a:lnTo>
                      <a:lnTo>
                        <a:pt x="197" y="417"/>
                      </a:lnTo>
                      <a:lnTo>
                        <a:pt x="214" y="417"/>
                      </a:lnTo>
                      <a:lnTo>
                        <a:pt x="230" y="419"/>
                      </a:lnTo>
                      <a:lnTo>
                        <a:pt x="245" y="417"/>
                      </a:lnTo>
                      <a:lnTo>
                        <a:pt x="262" y="415"/>
                      </a:lnTo>
                      <a:close/>
                    </a:path>
                  </a:pathLst>
                </a:custGeom>
                <a:solidFill>
                  <a:srgbClr val="F2E3E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173" name="Freeform 13"/>
                <p:cNvSpPr>
                  <a:spLocks/>
                </p:cNvSpPr>
                <p:nvPr/>
              </p:nvSpPr>
              <p:spPr bwMode="auto">
                <a:xfrm>
                  <a:off x="1072" y="938"/>
                  <a:ext cx="129" cy="51"/>
                </a:xfrm>
                <a:custGeom>
                  <a:avLst/>
                  <a:gdLst/>
                  <a:ahLst/>
                  <a:cxnLst>
                    <a:cxn ang="0">
                      <a:pos x="127" y="51"/>
                    </a:cxn>
                    <a:cxn ang="0">
                      <a:pos x="127" y="41"/>
                    </a:cxn>
                    <a:cxn ang="0">
                      <a:pos x="123" y="32"/>
                    </a:cxn>
                    <a:cxn ang="0">
                      <a:pos x="119" y="24"/>
                    </a:cxn>
                    <a:cxn ang="0">
                      <a:pos x="111" y="17"/>
                    </a:cxn>
                    <a:cxn ang="0">
                      <a:pos x="102" y="11"/>
                    </a:cxn>
                    <a:cxn ang="0">
                      <a:pos x="91" y="5"/>
                    </a:cxn>
                    <a:cxn ang="0">
                      <a:pos x="79" y="3"/>
                    </a:cxn>
                    <a:cxn ang="0">
                      <a:pos x="68" y="1"/>
                    </a:cxn>
                    <a:cxn ang="0">
                      <a:pos x="56" y="0"/>
                    </a:cxn>
                    <a:cxn ang="0">
                      <a:pos x="45" y="1"/>
                    </a:cxn>
                    <a:cxn ang="0">
                      <a:pos x="34" y="3"/>
                    </a:cxn>
                    <a:cxn ang="0">
                      <a:pos x="22" y="7"/>
                    </a:cxn>
                    <a:cxn ang="0">
                      <a:pos x="11" y="13"/>
                    </a:cxn>
                    <a:cxn ang="0">
                      <a:pos x="0" y="20"/>
                    </a:cxn>
                    <a:cxn ang="0">
                      <a:pos x="17" y="15"/>
                    </a:cxn>
                    <a:cxn ang="0">
                      <a:pos x="34" y="11"/>
                    </a:cxn>
                    <a:cxn ang="0">
                      <a:pos x="51" y="9"/>
                    </a:cxn>
                    <a:cxn ang="0">
                      <a:pos x="68" y="7"/>
                    </a:cxn>
                    <a:cxn ang="0">
                      <a:pos x="83" y="9"/>
                    </a:cxn>
                    <a:cxn ang="0">
                      <a:pos x="98" y="15"/>
                    </a:cxn>
                    <a:cxn ang="0">
                      <a:pos x="108" y="20"/>
                    </a:cxn>
                    <a:cxn ang="0">
                      <a:pos x="115" y="28"/>
                    </a:cxn>
                    <a:cxn ang="0">
                      <a:pos x="123" y="37"/>
                    </a:cxn>
                    <a:cxn ang="0">
                      <a:pos x="129" y="45"/>
                    </a:cxn>
                    <a:cxn ang="0">
                      <a:pos x="129" y="49"/>
                    </a:cxn>
                    <a:cxn ang="0">
                      <a:pos x="127" y="51"/>
                    </a:cxn>
                  </a:cxnLst>
                  <a:rect l="0" t="0" r="r" b="b"/>
                  <a:pathLst>
                    <a:path w="129" h="51">
                      <a:moveTo>
                        <a:pt x="127" y="51"/>
                      </a:moveTo>
                      <a:lnTo>
                        <a:pt x="127" y="41"/>
                      </a:lnTo>
                      <a:lnTo>
                        <a:pt x="123" y="32"/>
                      </a:lnTo>
                      <a:lnTo>
                        <a:pt x="119" y="24"/>
                      </a:lnTo>
                      <a:lnTo>
                        <a:pt x="111" y="17"/>
                      </a:lnTo>
                      <a:lnTo>
                        <a:pt x="102" y="11"/>
                      </a:lnTo>
                      <a:lnTo>
                        <a:pt x="91" y="5"/>
                      </a:lnTo>
                      <a:lnTo>
                        <a:pt x="79" y="3"/>
                      </a:lnTo>
                      <a:lnTo>
                        <a:pt x="68" y="1"/>
                      </a:lnTo>
                      <a:lnTo>
                        <a:pt x="56" y="0"/>
                      </a:lnTo>
                      <a:lnTo>
                        <a:pt x="45" y="1"/>
                      </a:lnTo>
                      <a:lnTo>
                        <a:pt x="34" y="3"/>
                      </a:lnTo>
                      <a:lnTo>
                        <a:pt x="22" y="7"/>
                      </a:lnTo>
                      <a:lnTo>
                        <a:pt x="11" y="13"/>
                      </a:lnTo>
                      <a:lnTo>
                        <a:pt x="0" y="20"/>
                      </a:lnTo>
                      <a:lnTo>
                        <a:pt x="17" y="15"/>
                      </a:lnTo>
                      <a:lnTo>
                        <a:pt x="34" y="11"/>
                      </a:lnTo>
                      <a:lnTo>
                        <a:pt x="51" y="9"/>
                      </a:lnTo>
                      <a:lnTo>
                        <a:pt x="68" y="7"/>
                      </a:lnTo>
                      <a:lnTo>
                        <a:pt x="83" y="9"/>
                      </a:lnTo>
                      <a:lnTo>
                        <a:pt x="98" y="15"/>
                      </a:lnTo>
                      <a:lnTo>
                        <a:pt x="108" y="20"/>
                      </a:lnTo>
                      <a:lnTo>
                        <a:pt x="115" y="28"/>
                      </a:lnTo>
                      <a:lnTo>
                        <a:pt x="123" y="37"/>
                      </a:lnTo>
                      <a:lnTo>
                        <a:pt x="129" y="45"/>
                      </a:lnTo>
                      <a:lnTo>
                        <a:pt x="129" y="49"/>
                      </a:lnTo>
                      <a:lnTo>
                        <a:pt x="127" y="51"/>
                      </a:lnTo>
                      <a:close/>
                    </a:path>
                  </a:pathLst>
                </a:custGeom>
                <a:solidFill>
                  <a:srgbClr val="6A484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174" name="Freeform 14"/>
                <p:cNvSpPr>
                  <a:spLocks/>
                </p:cNvSpPr>
                <p:nvPr/>
              </p:nvSpPr>
              <p:spPr bwMode="auto">
                <a:xfrm>
                  <a:off x="1908" y="537"/>
                  <a:ext cx="381" cy="615"/>
                </a:xfrm>
                <a:custGeom>
                  <a:avLst/>
                  <a:gdLst/>
                  <a:ahLst/>
                  <a:cxnLst>
                    <a:cxn ang="0">
                      <a:pos x="254" y="594"/>
                    </a:cxn>
                    <a:cxn ang="0">
                      <a:pos x="285" y="609"/>
                    </a:cxn>
                    <a:cxn ang="0">
                      <a:pos x="309" y="615"/>
                    </a:cxn>
                    <a:cxn ang="0">
                      <a:pos x="334" y="615"/>
                    </a:cxn>
                    <a:cxn ang="0">
                      <a:pos x="355" y="609"/>
                    </a:cxn>
                    <a:cxn ang="0">
                      <a:pos x="370" y="600"/>
                    </a:cxn>
                    <a:cxn ang="0">
                      <a:pos x="376" y="588"/>
                    </a:cxn>
                    <a:cxn ang="0">
                      <a:pos x="381" y="571"/>
                    </a:cxn>
                    <a:cxn ang="0">
                      <a:pos x="381" y="548"/>
                    </a:cxn>
                    <a:cxn ang="0">
                      <a:pos x="374" y="514"/>
                    </a:cxn>
                    <a:cxn ang="0">
                      <a:pos x="355" y="480"/>
                    </a:cxn>
                    <a:cxn ang="0">
                      <a:pos x="330" y="440"/>
                    </a:cxn>
                    <a:cxn ang="0">
                      <a:pos x="309" y="410"/>
                    </a:cxn>
                    <a:cxn ang="0">
                      <a:pos x="296" y="391"/>
                    </a:cxn>
                    <a:cxn ang="0">
                      <a:pos x="294" y="374"/>
                    </a:cxn>
                    <a:cxn ang="0">
                      <a:pos x="296" y="346"/>
                    </a:cxn>
                    <a:cxn ang="0">
                      <a:pos x="298" y="308"/>
                    </a:cxn>
                    <a:cxn ang="0">
                      <a:pos x="304" y="275"/>
                    </a:cxn>
                    <a:cxn ang="0">
                      <a:pos x="305" y="239"/>
                    </a:cxn>
                    <a:cxn ang="0">
                      <a:pos x="311" y="192"/>
                    </a:cxn>
                    <a:cxn ang="0">
                      <a:pos x="309" y="152"/>
                    </a:cxn>
                    <a:cxn ang="0">
                      <a:pos x="305" y="118"/>
                    </a:cxn>
                    <a:cxn ang="0">
                      <a:pos x="296" y="88"/>
                    </a:cxn>
                    <a:cxn ang="0">
                      <a:pos x="287" y="63"/>
                    </a:cxn>
                    <a:cxn ang="0">
                      <a:pos x="268" y="38"/>
                    </a:cxn>
                    <a:cxn ang="0">
                      <a:pos x="243" y="18"/>
                    </a:cxn>
                    <a:cxn ang="0">
                      <a:pos x="216" y="4"/>
                    </a:cxn>
                    <a:cxn ang="0">
                      <a:pos x="188" y="0"/>
                    </a:cxn>
                    <a:cxn ang="0">
                      <a:pos x="161" y="2"/>
                    </a:cxn>
                    <a:cxn ang="0">
                      <a:pos x="125" y="14"/>
                    </a:cxn>
                    <a:cxn ang="0">
                      <a:pos x="84" y="38"/>
                    </a:cxn>
                    <a:cxn ang="0">
                      <a:pos x="55" y="65"/>
                    </a:cxn>
                    <a:cxn ang="0">
                      <a:pos x="38" y="90"/>
                    </a:cxn>
                    <a:cxn ang="0">
                      <a:pos x="21" y="122"/>
                    </a:cxn>
                    <a:cxn ang="0">
                      <a:pos x="8" y="169"/>
                    </a:cxn>
                    <a:cxn ang="0">
                      <a:pos x="0" y="203"/>
                    </a:cxn>
                    <a:cxn ang="0">
                      <a:pos x="4" y="217"/>
                    </a:cxn>
                    <a:cxn ang="0">
                      <a:pos x="17" y="236"/>
                    </a:cxn>
                    <a:cxn ang="0">
                      <a:pos x="51" y="260"/>
                    </a:cxn>
                    <a:cxn ang="0">
                      <a:pos x="87" y="285"/>
                    </a:cxn>
                    <a:cxn ang="0">
                      <a:pos x="104" y="306"/>
                    </a:cxn>
                    <a:cxn ang="0">
                      <a:pos x="114" y="327"/>
                    </a:cxn>
                    <a:cxn ang="0">
                      <a:pos x="121" y="340"/>
                    </a:cxn>
                    <a:cxn ang="0">
                      <a:pos x="139" y="357"/>
                    </a:cxn>
                    <a:cxn ang="0">
                      <a:pos x="163" y="376"/>
                    </a:cxn>
                    <a:cxn ang="0">
                      <a:pos x="178" y="393"/>
                    </a:cxn>
                    <a:cxn ang="0">
                      <a:pos x="186" y="408"/>
                    </a:cxn>
                    <a:cxn ang="0">
                      <a:pos x="195" y="452"/>
                    </a:cxn>
                    <a:cxn ang="0">
                      <a:pos x="203" y="480"/>
                    </a:cxn>
                    <a:cxn ang="0">
                      <a:pos x="211" y="493"/>
                    </a:cxn>
                    <a:cxn ang="0">
                      <a:pos x="224" y="537"/>
                    </a:cxn>
                  </a:cxnLst>
                  <a:rect l="0" t="0" r="r" b="b"/>
                  <a:pathLst>
                    <a:path w="381" h="615">
                      <a:moveTo>
                        <a:pt x="239" y="583"/>
                      </a:moveTo>
                      <a:lnTo>
                        <a:pt x="254" y="594"/>
                      </a:lnTo>
                      <a:lnTo>
                        <a:pt x="273" y="605"/>
                      </a:lnTo>
                      <a:lnTo>
                        <a:pt x="285" y="609"/>
                      </a:lnTo>
                      <a:lnTo>
                        <a:pt x="298" y="613"/>
                      </a:lnTo>
                      <a:lnTo>
                        <a:pt x="309" y="615"/>
                      </a:lnTo>
                      <a:lnTo>
                        <a:pt x="323" y="615"/>
                      </a:lnTo>
                      <a:lnTo>
                        <a:pt x="334" y="615"/>
                      </a:lnTo>
                      <a:lnTo>
                        <a:pt x="345" y="613"/>
                      </a:lnTo>
                      <a:lnTo>
                        <a:pt x="355" y="609"/>
                      </a:lnTo>
                      <a:lnTo>
                        <a:pt x="364" y="603"/>
                      </a:lnTo>
                      <a:lnTo>
                        <a:pt x="370" y="600"/>
                      </a:lnTo>
                      <a:lnTo>
                        <a:pt x="374" y="594"/>
                      </a:lnTo>
                      <a:lnTo>
                        <a:pt x="376" y="588"/>
                      </a:lnTo>
                      <a:lnTo>
                        <a:pt x="379" y="581"/>
                      </a:lnTo>
                      <a:lnTo>
                        <a:pt x="381" y="571"/>
                      </a:lnTo>
                      <a:lnTo>
                        <a:pt x="381" y="560"/>
                      </a:lnTo>
                      <a:lnTo>
                        <a:pt x="381" y="548"/>
                      </a:lnTo>
                      <a:lnTo>
                        <a:pt x="379" y="533"/>
                      </a:lnTo>
                      <a:lnTo>
                        <a:pt x="374" y="514"/>
                      </a:lnTo>
                      <a:lnTo>
                        <a:pt x="366" y="497"/>
                      </a:lnTo>
                      <a:lnTo>
                        <a:pt x="355" y="480"/>
                      </a:lnTo>
                      <a:lnTo>
                        <a:pt x="345" y="463"/>
                      </a:lnTo>
                      <a:lnTo>
                        <a:pt x="330" y="440"/>
                      </a:lnTo>
                      <a:lnTo>
                        <a:pt x="315" y="420"/>
                      </a:lnTo>
                      <a:lnTo>
                        <a:pt x="309" y="410"/>
                      </a:lnTo>
                      <a:lnTo>
                        <a:pt x="302" y="401"/>
                      </a:lnTo>
                      <a:lnTo>
                        <a:pt x="296" y="391"/>
                      </a:lnTo>
                      <a:lnTo>
                        <a:pt x="294" y="382"/>
                      </a:lnTo>
                      <a:lnTo>
                        <a:pt x="294" y="374"/>
                      </a:lnTo>
                      <a:lnTo>
                        <a:pt x="294" y="366"/>
                      </a:lnTo>
                      <a:lnTo>
                        <a:pt x="296" y="346"/>
                      </a:lnTo>
                      <a:lnTo>
                        <a:pt x="298" y="325"/>
                      </a:lnTo>
                      <a:lnTo>
                        <a:pt x="298" y="308"/>
                      </a:lnTo>
                      <a:lnTo>
                        <a:pt x="300" y="291"/>
                      </a:lnTo>
                      <a:lnTo>
                        <a:pt x="304" y="275"/>
                      </a:lnTo>
                      <a:lnTo>
                        <a:pt x="304" y="262"/>
                      </a:lnTo>
                      <a:lnTo>
                        <a:pt x="305" y="239"/>
                      </a:lnTo>
                      <a:lnTo>
                        <a:pt x="309" y="217"/>
                      </a:lnTo>
                      <a:lnTo>
                        <a:pt x="311" y="192"/>
                      </a:lnTo>
                      <a:lnTo>
                        <a:pt x="311" y="169"/>
                      </a:lnTo>
                      <a:lnTo>
                        <a:pt x="309" y="152"/>
                      </a:lnTo>
                      <a:lnTo>
                        <a:pt x="307" y="135"/>
                      </a:lnTo>
                      <a:lnTo>
                        <a:pt x="305" y="118"/>
                      </a:lnTo>
                      <a:lnTo>
                        <a:pt x="300" y="101"/>
                      </a:lnTo>
                      <a:lnTo>
                        <a:pt x="296" y="88"/>
                      </a:lnTo>
                      <a:lnTo>
                        <a:pt x="292" y="76"/>
                      </a:lnTo>
                      <a:lnTo>
                        <a:pt x="287" y="63"/>
                      </a:lnTo>
                      <a:lnTo>
                        <a:pt x="279" y="52"/>
                      </a:lnTo>
                      <a:lnTo>
                        <a:pt x="268" y="38"/>
                      </a:lnTo>
                      <a:lnTo>
                        <a:pt x="254" y="27"/>
                      </a:lnTo>
                      <a:lnTo>
                        <a:pt x="243" y="18"/>
                      </a:lnTo>
                      <a:lnTo>
                        <a:pt x="232" y="10"/>
                      </a:lnTo>
                      <a:lnTo>
                        <a:pt x="216" y="4"/>
                      </a:lnTo>
                      <a:lnTo>
                        <a:pt x="201" y="2"/>
                      </a:lnTo>
                      <a:lnTo>
                        <a:pt x="188" y="0"/>
                      </a:lnTo>
                      <a:lnTo>
                        <a:pt x="175" y="0"/>
                      </a:lnTo>
                      <a:lnTo>
                        <a:pt x="161" y="2"/>
                      </a:lnTo>
                      <a:lnTo>
                        <a:pt x="148" y="6"/>
                      </a:lnTo>
                      <a:lnTo>
                        <a:pt x="125" y="14"/>
                      </a:lnTo>
                      <a:lnTo>
                        <a:pt x="104" y="25"/>
                      </a:lnTo>
                      <a:lnTo>
                        <a:pt x="84" y="38"/>
                      </a:lnTo>
                      <a:lnTo>
                        <a:pt x="65" y="55"/>
                      </a:lnTo>
                      <a:lnTo>
                        <a:pt x="55" y="65"/>
                      </a:lnTo>
                      <a:lnTo>
                        <a:pt x="46" y="76"/>
                      </a:lnTo>
                      <a:lnTo>
                        <a:pt x="38" y="90"/>
                      </a:lnTo>
                      <a:lnTo>
                        <a:pt x="30" y="101"/>
                      </a:lnTo>
                      <a:lnTo>
                        <a:pt x="21" y="122"/>
                      </a:lnTo>
                      <a:lnTo>
                        <a:pt x="13" y="145"/>
                      </a:lnTo>
                      <a:lnTo>
                        <a:pt x="8" y="169"/>
                      </a:lnTo>
                      <a:lnTo>
                        <a:pt x="0" y="198"/>
                      </a:lnTo>
                      <a:lnTo>
                        <a:pt x="0" y="203"/>
                      </a:lnTo>
                      <a:lnTo>
                        <a:pt x="2" y="211"/>
                      </a:lnTo>
                      <a:lnTo>
                        <a:pt x="4" y="217"/>
                      </a:lnTo>
                      <a:lnTo>
                        <a:pt x="8" y="222"/>
                      </a:lnTo>
                      <a:lnTo>
                        <a:pt x="17" y="236"/>
                      </a:lnTo>
                      <a:lnTo>
                        <a:pt x="30" y="247"/>
                      </a:lnTo>
                      <a:lnTo>
                        <a:pt x="51" y="260"/>
                      </a:lnTo>
                      <a:lnTo>
                        <a:pt x="76" y="275"/>
                      </a:lnTo>
                      <a:lnTo>
                        <a:pt x="87" y="285"/>
                      </a:lnTo>
                      <a:lnTo>
                        <a:pt x="97" y="294"/>
                      </a:lnTo>
                      <a:lnTo>
                        <a:pt x="104" y="306"/>
                      </a:lnTo>
                      <a:lnTo>
                        <a:pt x="110" y="317"/>
                      </a:lnTo>
                      <a:lnTo>
                        <a:pt x="114" y="327"/>
                      </a:lnTo>
                      <a:lnTo>
                        <a:pt x="118" y="334"/>
                      </a:lnTo>
                      <a:lnTo>
                        <a:pt x="121" y="340"/>
                      </a:lnTo>
                      <a:lnTo>
                        <a:pt x="127" y="346"/>
                      </a:lnTo>
                      <a:lnTo>
                        <a:pt x="139" y="357"/>
                      </a:lnTo>
                      <a:lnTo>
                        <a:pt x="152" y="366"/>
                      </a:lnTo>
                      <a:lnTo>
                        <a:pt x="163" y="376"/>
                      </a:lnTo>
                      <a:lnTo>
                        <a:pt x="175" y="387"/>
                      </a:lnTo>
                      <a:lnTo>
                        <a:pt x="178" y="393"/>
                      </a:lnTo>
                      <a:lnTo>
                        <a:pt x="184" y="401"/>
                      </a:lnTo>
                      <a:lnTo>
                        <a:pt x="186" y="408"/>
                      </a:lnTo>
                      <a:lnTo>
                        <a:pt x="190" y="418"/>
                      </a:lnTo>
                      <a:lnTo>
                        <a:pt x="195" y="452"/>
                      </a:lnTo>
                      <a:lnTo>
                        <a:pt x="201" y="471"/>
                      </a:lnTo>
                      <a:lnTo>
                        <a:pt x="203" y="480"/>
                      </a:lnTo>
                      <a:lnTo>
                        <a:pt x="207" y="486"/>
                      </a:lnTo>
                      <a:lnTo>
                        <a:pt x="211" y="493"/>
                      </a:lnTo>
                      <a:lnTo>
                        <a:pt x="216" y="509"/>
                      </a:lnTo>
                      <a:lnTo>
                        <a:pt x="224" y="537"/>
                      </a:lnTo>
                      <a:lnTo>
                        <a:pt x="239" y="583"/>
                      </a:lnTo>
                      <a:close/>
                    </a:path>
                  </a:pathLst>
                </a:custGeom>
                <a:solidFill>
                  <a:srgbClr val="251E1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175" name="Freeform 15"/>
                <p:cNvSpPr>
                  <a:spLocks/>
                </p:cNvSpPr>
                <p:nvPr/>
              </p:nvSpPr>
              <p:spPr bwMode="auto">
                <a:xfrm>
                  <a:off x="1921" y="556"/>
                  <a:ext cx="359" cy="586"/>
                </a:xfrm>
                <a:custGeom>
                  <a:avLst/>
                  <a:gdLst/>
                  <a:ahLst/>
                  <a:cxnLst>
                    <a:cxn ang="0">
                      <a:pos x="277" y="418"/>
                    </a:cxn>
                    <a:cxn ang="0">
                      <a:pos x="274" y="385"/>
                    </a:cxn>
                    <a:cxn ang="0">
                      <a:pos x="275" y="342"/>
                    </a:cxn>
                    <a:cxn ang="0">
                      <a:pos x="281" y="289"/>
                    </a:cxn>
                    <a:cxn ang="0">
                      <a:pos x="285" y="228"/>
                    </a:cxn>
                    <a:cxn ang="0">
                      <a:pos x="287" y="160"/>
                    </a:cxn>
                    <a:cxn ang="0">
                      <a:pos x="283" y="109"/>
                    </a:cxn>
                    <a:cxn ang="0">
                      <a:pos x="274" y="74"/>
                    </a:cxn>
                    <a:cxn ang="0">
                      <a:pos x="260" y="48"/>
                    </a:cxn>
                    <a:cxn ang="0">
                      <a:pos x="245" y="29"/>
                    </a:cxn>
                    <a:cxn ang="0">
                      <a:pos x="228" y="16"/>
                    </a:cxn>
                    <a:cxn ang="0">
                      <a:pos x="211" y="6"/>
                    </a:cxn>
                    <a:cxn ang="0">
                      <a:pos x="182" y="0"/>
                    </a:cxn>
                    <a:cxn ang="0">
                      <a:pos x="141" y="2"/>
                    </a:cxn>
                    <a:cxn ang="0">
                      <a:pos x="99" y="19"/>
                    </a:cxn>
                    <a:cxn ang="0">
                      <a:pos x="65" y="44"/>
                    </a:cxn>
                    <a:cxn ang="0">
                      <a:pos x="38" y="78"/>
                    </a:cxn>
                    <a:cxn ang="0">
                      <a:pos x="14" y="120"/>
                    </a:cxn>
                    <a:cxn ang="0">
                      <a:pos x="2" y="154"/>
                    </a:cxn>
                    <a:cxn ang="0">
                      <a:pos x="0" y="175"/>
                    </a:cxn>
                    <a:cxn ang="0">
                      <a:pos x="0" y="194"/>
                    </a:cxn>
                    <a:cxn ang="0">
                      <a:pos x="4" y="215"/>
                    </a:cxn>
                    <a:cxn ang="0">
                      <a:pos x="31" y="239"/>
                    </a:cxn>
                    <a:cxn ang="0">
                      <a:pos x="65" y="258"/>
                    </a:cxn>
                    <a:cxn ang="0">
                      <a:pos x="82" y="273"/>
                    </a:cxn>
                    <a:cxn ang="0">
                      <a:pos x="95" y="296"/>
                    </a:cxn>
                    <a:cxn ang="0">
                      <a:pos x="114" y="327"/>
                    </a:cxn>
                    <a:cxn ang="0">
                      <a:pos x="127" y="340"/>
                    </a:cxn>
                    <a:cxn ang="0">
                      <a:pos x="143" y="347"/>
                    </a:cxn>
                    <a:cxn ang="0">
                      <a:pos x="160" y="363"/>
                    </a:cxn>
                    <a:cxn ang="0">
                      <a:pos x="173" y="391"/>
                    </a:cxn>
                    <a:cxn ang="0">
                      <a:pos x="181" y="435"/>
                    </a:cxn>
                    <a:cxn ang="0">
                      <a:pos x="198" y="476"/>
                    </a:cxn>
                    <a:cxn ang="0">
                      <a:pos x="213" y="520"/>
                    </a:cxn>
                    <a:cxn ang="0">
                      <a:pos x="222" y="554"/>
                    </a:cxn>
                    <a:cxn ang="0">
                      <a:pos x="237" y="575"/>
                    </a:cxn>
                    <a:cxn ang="0">
                      <a:pos x="270" y="583"/>
                    </a:cxn>
                    <a:cxn ang="0">
                      <a:pos x="302" y="586"/>
                    </a:cxn>
                    <a:cxn ang="0">
                      <a:pos x="325" y="586"/>
                    </a:cxn>
                    <a:cxn ang="0">
                      <a:pos x="342" y="579"/>
                    </a:cxn>
                    <a:cxn ang="0">
                      <a:pos x="351" y="565"/>
                    </a:cxn>
                    <a:cxn ang="0">
                      <a:pos x="359" y="545"/>
                    </a:cxn>
                    <a:cxn ang="0">
                      <a:pos x="359" y="522"/>
                    </a:cxn>
                    <a:cxn ang="0">
                      <a:pos x="353" y="497"/>
                    </a:cxn>
                    <a:cxn ang="0">
                      <a:pos x="342" y="469"/>
                    </a:cxn>
                    <a:cxn ang="0">
                      <a:pos x="321" y="433"/>
                    </a:cxn>
                    <a:cxn ang="0">
                      <a:pos x="294" y="389"/>
                    </a:cxn>
                    <a:cxn ang="0">
                      <a:pos x="277" y="383"/>
                    </a:cxn>
                    <a:cxn ang="0">
                      <a:pos x="279" y="419"/>
                    </a:cxn>
                  </a:cxnLst>
                  <a:rect l="0" t="0" r="r" b="b"/>
                  <a:pathLst>
                    <a:path w="359" h="586">
                      <a:moveTo>
                        <a:pt x="279" y="431"/>
                      </a:moveTo>
                      <a:lnTo>
                        <a:pt x="277" y="418"/>
                      </a:lnTo>
                      <a:lnTo>
                        <a:pt x="275" y="402"/>
                      </a:lnTo>
                      <a:lnTo>
                        <a:pt x="274" y="385"/>
                      </a:lnTo>
                      <a:lnTo>
                        <a:pt x="274" y="368"/>
                      </a:lnTo>
                      <a:lnTo>
                        <a:pt x="275" y="342"/>
                      </a:lnTo>
                      <a:lnTo>
                        <a:pt x="277" y="315"/>
                      </a:lnTo>
                      <a:lnTo>
                        <a:pt x="281" y="289"/>
                      </a:lnTo>
                      <a:lnTo>
                        <a:pt x="283" y="262"/>
                      </a:lnTo>
                      <a:lnTo>
                        <a:pt x="285" y="228"/>
                      </a:lnTo>
                      <a:lnTo>
                        <a:pt x="287" y="194"/>
                      </a:lnTo>
                      <a:lnTo>
                        <a:pt x="287" y="160"/>
                      </a:lnTo>
                      <a:lnTo>
                        <a:pt x="285" y="126"/>
                      </a:lnTo>
                      <a:lnTo>
                        <a:pt x="283" y="109"/>
                      </a:lnTo>
                      <a:lnTo>
                        <a:pt x="279" y="91"/>
                      </a:lnTo>
                      <a:lnTo>
                        <a:pt x="274" y="74"/>
                      </a:lnTo>
                      <a:lnTo>
                        <a:pt x="266" y="57"/>
                      </a:lnTo>
                      <a:lnTo>
                        <a:pt x="260" y="48"/>
                      </a:lnTo>
                      <a:lnTo>
                        <a:pt x="253" y="38"/>
                      </a:lnTo>
                      <a:lnTo>
                        <a:pt x="245" y="29"/>
                      </a:lnTo>
                      <a:lnTo>
                        <a:pt x="237" y="23"/>
                      </a:lnTo>
                      <a:lnTo>
                        <a:pt x="228" y="16"/>
                      </a:lnTo>
                      <a:lnTo>
                        <a:pt x="220" y="12"/>
                      </a:lnTo>
                      <a:lnTo>
                        <a:pt x="211" y="6"/>
                      </a:lnTo>
                      <a:lnTo>
                        <a:pt x="201" y="4"/>
                      </a:lnTo>
                      <a:lnTo>
                        <a:pt x="182" y="0"/>
                      </a:lnTo>
                      <a:lnTo>
                        <a:pt x="162" y="0"/>
                      </a:lnTo>
                      <a:lnTo>
                        <a:pt x="141" y="2"/>
                      </a:lnTo>
                      <a:lnTo>
                        <a:pt x="120" y="10"/>
                      </a:lnTo>
                      <a:lnTo>
                        <a:pt x="99" y="19"/>
                      </a:lnTo>
                      <a:lnTo>
                        <a:pt x="78" y="33"/>
                      </a:lnTo>
                      <a:lnTo>
                        <a:pt x="65" y="44"/>
                      </a:lnTo>
                      <a:lnTo>
                        <a:pt x="52" y="59"/>
                      </a:lnTo>
                      <a:lnTo>
                        <a:pt x="38" y="78"/>
                      </a:lnTo>
                      <a:lnTo>
                        <a:pt x="25" y="99"/>
                      </a:lnTo>
                      <a:lnTo>
                        <a:pt x="14" y="120"/>
                      </a:lnTo>
                      <a:lnTo>
                        <a:pt x="6" y="143"/>
                      </a:lnTo>
                      <a:lnTo>
                        <a:pt x="2" y="154"/>
                      </a:lnTo>
                      <a:lnTo>
                        <a:pt x="0" y="164"/>
                      </a:lnTo>
                      <a:lnTo>
                        <a:pt x="0" y="175"/>
                      </a:lnTo>
                      <a:lnTo>
                        <a:pt x="0" y="184"/>
                      </a:lnTo>
                      <a:lnTo>
                        <a:pt x="0" y="194"/>
                      </a:lnTo>
                      <a:lnTo>
                        <a:pt x="2" y="205"/>
                      </a:lnTo>
                      <a:lnTo>
                        <a:pt x="4" y="215"/>
                      </a:lnTo>
                      <a:lnTo>
                        <a:pt x="10" y="222"/>
                      </a:lnTo>
                      <a:lnTo>
                        <a:pt x="31" y="239"/>
                      </a:lnTo>
                      <a:lnTo>
                        <a:pt x="53" y="253"/>
                      </a:lnTo>
                      <a:lnTo>
                        <a:pt x="65" y="258"/>
                      </a:lnTo>
                      <a:lnTo>
                        <a:pt x="74" y="266"/>
                      </a:lnTo>
                      <a:lnTo>
                        <a:pt x="82" y="273"/>
                      </a:lnTo>
                      <a:lnTo>
                        <a:pt x="88" y="283"/>
                      </a:lnTo>
                      <a:lnTo>
                        <a:pt x="95" y="296"/>
                      </a:lnTo>
                      <a:lnTo>
                        <a:pt x="107" y="317"/>
                      </a:lnTo>
                      <a:lnTo>
                        <a:pt x="114" y="327"/>
                      </a:lnTo>
                      <a:lnTo>
                        <a:pt x="120" y="334"/>
                      </a:lnTo>
                      <a:lnTo>
                        <a:pt x="127" y="340"/>
                      </a:lnTo>
                      <a:lnTo>
                        <a:pt x="133" y="342"/>
                      </a:lnTo>
                      <a:lnTo>
                        <a:pt x="143" y="347"/>
                      </a:lnTo>
                      <a:lnTo>
                        <a:pt x="152" y="355"/>
                      </a:lnTo>
                      <a:lnTo>
                        <a:pt x="160" y="363"/>
                      </a:lnTo>
                      <a:lnTo>
                        <a:pt x="165" y="372"/>
                      </a:lnTo>
                      <a:lnTo>
                        <a:pt x="173" y="391"/>
                      </a:lnTo>
                      <a:lnTo>
                        <a:pt x="177" y="412"/>
                      </a:lnTo>
                      <a:lnTo>
                        <a:pt x="181" y="435"/>
                      </a:lnTo>
                      <a:lnTo>
                        <a:pt x="188" y="454"/>
                      </a:lnTo>
                      <a:lnTo>
                        <a:pt x="198" y="476"/>
                      </a:lnTo>
                      <a:lnTo>
                        <a:pt x="205" y="501"/>
                      </a:lnTo>
                      <a:lnTo>
                        <a:pt x="213" y="520"/>
                      </a:lnTo>
                      <a:lnTo>
                        <a:pt x="219" y="539"/>
                      </a:lnTo>
                      <a:lnTo>
                        <a:pt x="222" y="554"/>
                      </a:lnTo>
                      <a:lnTo>
                        <a:pt x="230" y="569"/>
                      </a:lnTo>
                      <a:lnTo>
                        <a:pt x="237" y="575"/>
                      </a:lnTo>
                      <a:lnTo>
                        <a:pt x="249" y="579"/>
                      </a:lnTo>
                      <a:lnTo>
                        <a:pt x="270" y="583"/>
                      </a:lnTo>
                      <a:lnTo>
                        <a:pt x="287" y="584"/>
                      </a:lnTo>
                      <a:lnTo>
                        <a:pt x="302" y="586"/>
                      </a:lnTo>
                      <a:lnTo>
                        <a:pt x="315" y="586"/>
                      </a:lnTo>
                      <a:lnTo>
                        <a:pt x="325" y="586"/>
                      </a:lnTo>
                      <a:lnTo>
                        <a:pt x="334" y="583"/>
                      </a:lnTo>
                      <a:lnTo>
                        <a:pt x="342" y="579"/>
                      </a:lnTo>
                      <a:lnTo>
                        <a:pt x="348" y="573"/>
                      </a:lnTo>
                      <a:lnTo>
                        <a:pt x="351" y="565"/>
                      </a:lnTo>
                      <a:lnTo>
                        <a:pt x="355" y="556"/>
                      </a:lnTo>
                      <a:lnTo>
                        <a:pt x="359" y="545"/>
                      </a:lnTo>
                      <a:lnTo>
                        <a:pt x="359" y="533"/>
                      </a:lnTo>
                      <a:lnTo>
                        <a:pt x="359" y="522"/>
                      </a:lnTo>
                      <a:lnTo>
                        <a:pt x="357" y="510"/>
                      </a:lnTo>
                      <a:lnTo>
                        <a:pt x="353" y="497"/>
                      </a:lnTo>
                      <a:lnTo>
                        <a:pt x="349" y="486"/>
                      </a:lnTo>
                      <a:lnTo>
                        <a:pt x="342" y="469"/>
                      </a:lnTo>
                      <a:lnTo>
                        <a:pt x="332" y="450"/>
                      </a:lnTo>
                      <a:lnTo>
                        <a:pt x="321" y="433"/>
                      </a:lnTo>
                      <a:lnTo>
                        <a:pt x="311" y="418"/>
                      </a:lnTo>
                      <a:lnTo>
                        <a:pt x="294" y="389"/>
                      </a:lnTo>
                      <a:lnTo>
                        <a:pt x="277" y="366"/>
                      </a:lnTo>
                      <a:lnTo>
                        <a:pt x="277" y="383"/>
                      </a:lnTo>
                      <a:lnTo>
                        <a:pt x="277" y="402"/>
                      </a:lnTo>
                      <a:lnTo>
                        <a:pt x="279" y="419"/>
                      </a:lnTo>
                      <a:lnTo>
                        <a:pt x="279" y="431"/>
                      </a:lnTo>
                      <a:close/>
                    </a:path>
                  </a:pathLst>
                </a:custGeom>
                <a:solidFill>
                  <a:srgbClr val="7A4F7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176" name="Freeform 16"/>
                <p:cNvSpPr>
                  <a:spLocks/>
                </p:cNvSpPr>
                <p:nvPr/>
              </p:nvSpPr>
              <p:spPr bwMode="auto">
                <a:xfrm>
                  <a:off x="1411" y="733"/>
                  <a:ext cx="753" cy="768"/>
                </a:xfrm>
                <a:custGeom>
                  <a:avLst/>
                  <a:gdLst/>
                  <a:ahLst/>
                  <a:cxnLst>
                    <a:cxn ang="0">
                      <a:pos x="190" y="658"/>
                    </a:cxn>
                    <a:cxn ang="0">
                      <a:pos x="226" y="709"/>
                    </a:cxn>
                    <a:cxn ang="0">
                      <a:pos x="292" y="753"/>
                    </a:cxn>
                    <a:cxn ang="0">
                      <a:pos x="353" y="768"/>
                    </a:cxn>
                    <a:cxn ang="0">
                      <a:pos x="400" y="743"/>
                    </a:cxn>
                    <a:cxn ang="0">
                      <a:pos x="440" y="679"/>
                    </a:cxn>
                    <a:cxn ang="0">
                      <a:pos x="489" y="614"/>
                    </a:cxn>
                    <a:cxn ang="0">
                      <a:pos x="569" y="576"/>
                    </a:cxn>
                    <a:cxn ang="0">
                      <a:pos x="641" y="517"/>
                    </a:cxn>
                    <a:cxn ang="0">
                      <a:pos x="662" y="497"/>
                    </a:cxn>
                    <a:cxn ang="0">
                      <a:pos x="677" y="479"/>
                    </a:cxn>
                    <a:cxn ang="0">
                      <a:pos x="683" y="493"/>
                    </a:cxn>
                    <a:cxn ang="0">
                      <a:pos x="700" y="478"/>
                    </a:cxn>
                    <a:cxn ang="0">
                      <a:pos x="713" y="445"/>
                    </a:cxn>
                    <a:cxn ang="0">
                      <a:pos x="721" y="461"/>
                    </a:cxn>
                    <a:cxn ang="0">
                      <a:pos x="734" y="451"/>
                    </a:cxn>
                    <a:cxn ang="0">
                      <a:pos x="736" y="390"/>
                    </a:cxn>
                    <a:cxn ang="0">
                      <a:pos x="734" y="366"/>
                    </a:cxn>
                    <a:cxn ang="0">
                      <a:pos x="749" y="356"/>
                    </a:cxn>
                    <a:cxn ang="0">
                      <a:pos x="727" y="339"/>
                    </a:cxn>
                    <a:cxn ang="0">
                      <a:pos x="704" y="284"/>
                    </a:cxn>
                    <a:cxn ang="0">
                      <a:pos x="704" y="229"/>
                    </a:cxn>
                    <a:cxn ang="0">
                      <a:pos x="702" y="163"/>
                    </a:cxn>
                    <a:cxn ang="0">
                      <a:pos x="685" y="131"/>
                    </a:cxn>
                    <a:cxn ang="0">
                      <a:pos x="639" y="121"/>
                    </a:cxn>
                    <a:cxn ang="0">
                      <a:pos x="620" y="106"/>
                    </a:cxn>
                    <a:cxn ang="0">
                      <a:pos x="605" y="53"/>
                    </a:cxn>
                    <a:cxn ang="0">
                      <a:pos x="605" y="19"/>
                    </a:cxn>
                    <a:cxn ang="0">
                      <a:pos x="588" y="32"/>
                    </a:cxn>
                    <a:cxn ang="0">
                      <a:pos x="581" y="59"/>
                    </a:cxn>
                    <a:cxn ang="0">
                      <a:pos x="543" y="13"/>
                    </a:cxn>
                    <a:cxn ang="0">
                      <a:pos x="512" y="0"/>
                    </a:cxn>
                    <a:cxn ang="0">
                      <a:pos x="520" y="15"/>
                    </a:cxn>
                    <a:cxn ang="0">
                      <a:pos x="545" y="53"/>
                    </a:cxn>
                    <a:cxn ang="0">
                      <a:pos x="541" y="64"/>
                    </a:cxn>
                    <a:cxn ang="0">
                      <a:pos x="520" y="55"/>
                    </a:cxn>
                    <a:cxn ang="0">
                      <a:pos x="514" y="55"/>
                    </a:cxn>
                    <a:cxn ang="0">
                      <a:pos x="520" y="32"/>
                    </a:cxn>
                    <a:cxn ang="0">
                      <a:pos x="495" y="15"/>
                    </a:cxn>
                    <a:cxn ang="0">
                      <a:pos x="425" y="43"/>
                    </a:cxn>
                    <a:cxn ang="0">
                      <a:pos x="397" y="70"/>
                    </a:cxn>
                    <a:cxn ang="0">
                      <a:pos x="326" y="127"/>
                    </a:cxn>
                    <a:cxn ang="0">
                      <a:pos x="275" y="208"/>
                    </a:cxn>
                    <a:cxn ang="0">
                      <a:pos x="249" y="269"/>
                    </a:cxn>
                    <a:cxn ang="0">
                      <a:pos x="214" y="267"/>
                    </a:cxn>
                    <a:cxn ang="0">
                      <a:pos x="197" y="288"/>
                    </a:cxn>
                    <a:cxn ang="0">
                      <a:pos x="203" y="320"/>
                    </a:cxn>
                    <a:cxn ang="0">
                      <a:pos x="182" y="320"/>
                    </a:cxn>
                    <a:cxn ang="0">
                      <a:pos x="146" y="299"/>
                    </a:cxn>
                    <a:cxn ang="0">
                      <a:pos x="68" y="218"/>
                    </a:cxn>
                    <a:cxn ang="0">
                      <a:pos x="29" y="201"/>
                    </a:cxn>
                    <a:cxn ang="0">
                      <a:pos x="8" y="210"/>
                    </a:cxn>
                    <a:cxn ang="0">
                      <a:pos x="0" y="235"/>
                    </a:cxn>
                    <a:cxn ang="0">
                      <a:pos x="27" y="303"/>
                    </a:cxn>
                    <a:cxn ang="0">
                      <a:pos x="93" y="358"/>
                    </a:cxn>
                    <a:cxn ang="0">
                      <a:pos x="125" y="371"/>
                    </a:cxn>
                    <a:cxn ang="0">
                      <a:pos x="150" y="406"/>
                    </a:cxn>
                    <a:cxn ang="0">
                      <a:pos x="184" y="478"/>
                    </a:cxn>
                    <a:cxn ang="0">
                      <a:pos x="182" y="561"/>
                    </a:cxn>
                  </a:cxnLst>
                  <a:rect l="0" t="0" r="r" b="b"/>
                  <a:pathLst>
                    <a:path w="753" h="768">
                      <a:moveTo>
                        <a:pt x="180" y="605"/>
                      </a:moveTo>
                      <a:lnTo>
                        <a:pt x="180" y="625"/>
                      </a:lnTo>
                      <a:lnTo>
                        <a:pt x="184" y="644"/>
                      </a:lnTo>
                      <a:lnTo>
                        <a:pt x="190" y="658"/>
                      </a:lnTo>
                      <a:lnTo>
                        <a:pt x="195" y="671"/>
                      </a:lnTo>
                      <a:lnTo>
                        <a:pt x="205" y="684"/>
                      </a:lnTo>
                      <a:lnTo>
                        <a:pt x="214" y="696"/>
                      </a:lnTo>
                      <a:lnTo>
                        <a:pt x="226" y="709"/>
                      </a:lnTo>
                      <a:lnTo>
                        <a:pt x="239" y="720"/>
                      </a:lnTo>
                      <a:lnTo>
                        <a:pt x="254" y="730"/>
                      </a:lnTo>
                      <a:lnTo>
                        <a:pt x="269" y="741"/>
                      </a:lnTo>
                      <a:lnTo>
                        <a:pt x="292" y="753"/>
                      </a:lnTo>
                      <a:lnTo>
                        <a:pt x="317" y="762"/>
                      </a:lnTo>
                      <a:lnTo>
                        <a:pt x="328" y="766"/>
                      </a:lnTo>
                      <a:lnTo>
                        <a:pt x="342" y="768"/>
                      </a:lnTo>
                      <a:lnTo>
                        <a:pt x="353" y="768"/>
                      </a:lnTo>
                      <a:lnTo>
                        <a:pt x="362" y="766"/>
                      </a:lnTo>
                      <a:lnTo>
                        <a:pt x="379" y="758"/>
                      </a:lnTo>
                      <a:lnTo>
                        <a:pt x="393" y="749"/>
                      </a:lnTo>
                      <a:lnTo>
                        <a:pt x="400" y="743"/>
                      </a:lnTo>
                      <a:lnTo>
                        <a:pt x="406" y="735"/>
                      </a:lnTo>
                      <a:lnTo>
                        <a:pt x="417" y="720"/>
                      </a:lnTo>
                      <a:lnTo>
                        <a:pt x="431" y="699"/>
                      </a:lnTo>
                      <a:lnTo>
                        <a:pt x="440" y="679"/>
                      </a:lnTo>
                      <a:lnTo>
                        <a:pt x="453" y="654"/>
                      </a:lnTo>
                      <a:lnTo>
                        <a:pt x="465" y="639"/>
                      </a:lnTo>
                      <a:lnTo>
                        <a:pt x="480" y="624"/>
                      </a:lnTo>
                      <a:lnTo>
                        <a:pt x="489" y="614"/>
                      </a:lnTo>
                      <a:lnTo>
                        <a:pt x="501" y="607"/>
                      </a:lnTo>
                      <a:lnTo>
                        <a:pt x="524" y="597"/>
                      </a:lnTo>
                      <a:lnTo>
                        <a:pt x="546" y="588"/>
                      </a:lnTo>
                      <a:lnTo>
                        <a:pt x="569" y="576"/>
                      </a:lnTo>
                      <a:lnTo>
                        <a:pt x="592" y="565"/>
                      </a:lnTo>
                      <a:lnTo>
                        <a:pt x="613" y="548"/>
                      </a:lnTo>
                      <a:lnTo>
                        <a:pt x="630" y="533"/>
                      </a:lnTo>
                      <a:lnTo>
                        <a:pt x="641" y="517"/>
                      </a:lnTo>
                      <a:lnTo>
                        <a:pt x="649" y="504"/>
                      </a:lnTo>
                      <a:lnTo>
                        <a:pt x="653" y="502"/>
                      </a:lnTo>
                      <a:lnTo>
                        <a:pt x="655" y="502"/>
                      </a:lnTo>
                      <a:lnTo>
                        <a:pt x="662" y="497"/>
                      </a:lnTo>
                      <a:lnTo>
                        <a:pt x="670" y="487"/>
                      </a:lnTo>
                      <a:lnTo>
                        <a:pt x="673" y="481"/>
                      </a:lnTo>
                      <a:lnTo>
                        <a:pt x="675" y="479"/>
                      </a:lnTo>
                      <a:lnTo>
                        <a:pt x="677" y="479"/>
                      </a:lnTo>
                      <a:lnTo>
                        <a:pt x="679" y="479"/>
                      </a:lnTo>
                      <a:lnTo>
                        <a:pt x="679" y="489"/>
                      </a:lnTo>
                      <a:lnTo>
                        <a:pt x="681" y="493"/>
                      </a:lnTo>
                      <a:lnTo>
                        <a:pt x="683" y="493"/>
                      </a:lnTo>
                      <a:lnTo>
                        <a:pt x="687" y="493"/>
                      </a:lnTo>
                      <a:lnTo>
                        <a:pt x="691" y="489"/>
                      </a:lnTo>
                      <a:lnTo>
                        <a:pt x="694" y="485"/>
                      </a:lnTo>
                      <a:lnTo>
                        <a:pt x="700" y="478"/>
                      </a:lnTo>
                      <a:lnTo>
                        <a:pt x="706" y="466"/>
                      </a:lnTo>
                      <a:lnTo>
                        <a:pt x="708" y="459"/>
                      </a:lnTo>
                      <a:lnTo>
                        <a:pt x="711" y="449"/>
                      </a:lnTo>
                      <a:lnTo>
                        <a:pt x="713" y="445"/>
                      </a:lnTo>
                      <a:lnTo>
                        <a:pt x="713" y="442"/>
                      </a:lnTo>
                      <a:lnTo>
                        <a:pt x="715" y="442"/>
                      </a:lnTo>
                      <a:lnTo>
                        <a:pt x="717" y="442"/>
                      </a:lnTo>
                      <a:lnTo>
                        <a:pt x="721" y="461"/>
                      </a:lnTo>
                      <a:lnTo>
                        <a:pt x="725" y="470"/>
                      </a:lnTo>
                      <a:lnTo>
                        <a:pt x="727" y="468"/>
                      </a:lnTo>
                      <a:lnTo>
                        <a:pt x="729" y="466"/>
                      </a:lnTo>
                      <a:lnTo>
                        <a:pt x="734" y="451"/>
                      </a:lnTo>
                      <a:lnTo>
                        <a:pt x="740" y="434"/>
                      </a:lnTo>
                      <a:lnTo>
                        <a:pt x="742" y="421"/>
                      </a:lnTo>
                      <a:lnTo>
                        <a:pt x="740" y="406"/>
                      </a:lnTo>
                      <a:lnTo>
                        <a:pt x="736" y="390"/>
                      </a:lnTo>
                      <a:lnTo>
                        <a:pt x="729" y="375"/>
                      </a:lnTo>
                      <a:lnTo>
                        <a:pt x="725" y="368"/>
                      </a:lnTo>
                      <a:lnTo>
                        <a:pt x="725" y="364"/>
                      </a:lnTo>
                      <a:lnTo>
                        <a:pt x="734" y="366"/>
                      </a:lnTo>
                      <a:lnTo>
                        <a:pt x="746" y="364"/>
                      </a:lnTo>
                      <a:lnTo>
                        <a:pt x="753" y="358"/>
                      </a:lnTo>
                      <a:lnTo>
                        <a:pt x="753" y="356"/>
                      </a:lnTo>
                      <a:lnTo>
                        <a:pt x="749" y="356"/>
                      </a:lnTo>
                      <a:lnTo>
                        <a:pt x="742" y="352"/>
                      </a:lnTo>
                      <a:lnTo>
                        <a:pt x="736" y="349"/>
                      </a:lnTo>
                      <a:lnTo>
                        <a:pt x="732" y="345"/>
                      </a:lnTo>
                      <a:lnTo>
                        <a:pt x="727" y="339"/>
                      </a:lnTo>
                      <a:lnTo>
                        <a:pt x="723" y="332"/>
                      </a:lnTo>
                      <a:lnTo>
                        <a:pt x="713" y="313"/>
                      </a:lnTo>
                      <a:lnTo>
                        <a:pt x="708" y="296"/>
                      </a:lnTo>
                      <a:lnTo>
                        <a:pt x="704" y="284"/>
                      </a:lnTo>
                      <a:lnTo>
                        <a:pt x="702" y="273"/>
                      </a:lnTo>
                      <a:lnTo>
                        <a:pt x="700" y="260"/>
                      </a:lnTo>
                      <a:lnTo>
                        <a:pt x="702" y="246"/>
                      </a:lnTo>
                      <a:lnTo>
                        <a:pt x="704" y="229"/>
                      </a:lnTo>
                      <a:lnTo>
                        <a:pt x="706" y="206"/>
                      </a:lnTo>
                      <a:lnTo>
                        <a:pt x="706" y="189"/>
                      </a:lnTo>
                      <a:lnTo>
                        <a:pt x="704" y="170"/>
                      </a:lnTo>
                      <a:lnTo>
                        <a:pt x="702" y="163"/>
                      </a:lnTo>
                      <a:lnTo>
                        <a:pt x="700" y="153"/>
                      </a:lnTo>
                      <a:lnTo>
                        <a:pt x="696" y="146"/>
                      </a:lnTo>
                      <a:lnTo>
                        <a:pt x="692" y="138"/>
                      </a:lnTo>
                      <a:lnTo>
                        <a:pt x="685" y="131"/>
                      </a:lnTo>
                      <a:lnTo>
                        <a:pt x="675" y="125"/>
                      </a:lnTo>
                      <a:lnTo>
                        <a:pt x="664" y="121"/>
                      </a:lnTo>
                      <a:lnTo>
                        <a:pt x="651" y="121"/>
                      </a:lnTo>
                      <a:lnTo>
                        <a:pt x="639" y="121"/>
                      </a:lnTo>
                      <a:lnTo>
                        <a:pt x="626" y="121"/>
                      </a:lnTo>
                      <a:lnTo>
                        <a:pt x="626" y="119"/>
                      </a:lnTo>
                      <a:lnTo>
                        <a:pt x="624" y="115"/>
                      </a:lnTo>
                      <a:lnTo>
                        <a:pt x="620" y="106"/>
                      </a:lnTo>
                      <a:lnTo>
                        <a:pt x="617" y="93"/>
                      </a:lnTo>
                      <a:lnTo>
                        <a:pt x="613" y="81"/>
                      </a:lnTo>
                      <a:lnTo>
                        <a:pt x="609" y="70"/>
                      </a:lnTo>
                      <a:lnTo>
                        <a:pt x="605" y="53"/>
                      </a:lnTo>
                      <a:lnTo>
                        <a:pt x="603" y="34"/>
                      </a:lnTo>
                      <a:lnTo>
                        <a:pt x="603" y="30"/>
                      </a:lnTo>
                      <a:lnTo>
                        <a:pt x="603" y="24"/>
                      </a:lnTo>
                      <a:lnTo>
                        <a:pt x="605" y="19"/>
                      </a:lnTo>
                      <a:lnTo>
                        <a:pt x="601" y="19"/>
                      </a:lnTo>
                      <a:lnTo>
                        <a:pt x="598" y="21"/>
                      </a:lnTo>
                      <a:lnTo>
                        <a:pt x="592" y="24"/>
                      </a:lnTo>
                      <a:lnTo>
                        <a:pt x="588" y="32"/>
                      </a:lnTo>
                      <a:lnTo>
                        <a:pt x="584" y="41"/>
                      </a:lnTo>
                      <a:lnTo>
                        <a:pt x="582" y="57"/>
                      </a:lnTo>
                      <a:lnTo>
                        <a:pt x="581" y="62"/>
                      </a:lnTo>
                      <a:lnTo>
                        <a:pt x="581" y="59"/>
                      </a:lnTo>
                      <a:lnTo>
                        <a:pt x="577" y="51"/>
                      </a:lnTo>
                      <a:lnTo>
                        <a:pt x="563" y="34"/>
                      </a:lnTo>
                      <a:lnTo>
                        <a:pt x="554" y="23"/>
                      </a:lnTo>
                      <a:lnTo>
                        <a:pt x="543" y="13"/>
                      </a:lnTo>
                      <a:lnTo>
                        <a:pt x="520" y="2"/>
                      </a:lnTo>
                      <a:lnTo>
                        <a:pt x="516" y="0"/>
                      </a:lnTo>
                      <a:lnTo>
                        <a:pt x="512" y="0"/>
                      </a:lnTo>
                      <a:lnTo>
                        <a:pt x="512" y="0"/>
                      </a:lnTo>
                      <a:lnTo>
                        <a:pt x="512" y="2"/>
                      </a:lnTo>
                      <a:lnTo>
                        <a:pt x="512" y="4"/>
                      </a:lnTo>
                      <a:lnTo>
                        <a:pt x="514" y="7"/>
                      </a:lnTo>
                      <a:lnTo>
                        <a:pt x="520" y="15"/>
                      </a:lnTo>
                      <a:lnTo>
                        <a:pt x="527" y="24"/>
                      </a:lnTo>
                      <a:lnTo>
                        <a:pt x="535" y="36"/>
                      </a:lnTo>
                      <a:lnTo>
                        <a:pt x="541" y="47"/>
                      </a:lnTo>
                      <a:lnTo>
                        <a:pt x="545" y="53"/>
                      </a:lnTo>
                      <a:lnTo>
                        <a:pt x="546" y="57"/>
                      </a:lnTo>
                      <a:lnTo>
                        <a:pt x="546" y="60"/>
                      </a:lnTo>
                      <a:lnTo>
                        <a:pt x="545" y="64"/>
                      </a:lnTo>
                      <a:lnTo>
                        <a:pt x="541" y="64"/>
                      </a:lnTo>
                      <a:lnTo>
                        <a:pt x="533" y="62"/>
                      </a:lnTo>
                      <a:lnTo>
                        <a:pt x="529" y="60"/>
                      </a:lnTo>
                      <a:lnTo>
                        <a:pt x="524" y="57"/>
                      </a:lnTo>
                      <a:lnTo>
                        <a:pt x="520" y="55"/>
                      </a:lnTo>
                      <a:lnTo>
                        <a:pt x="518" y="55"/>
                      </a:lnTo>
                      <a:lnTo>
                        <a:pt x="516" y="55"/>
                      </a:lnTo>
                      <a:lnTo>
                        <a:pt x="514" y="57"/>
                      </a:lnTo>
                      <a:lnTo>
                        <a:pt x="514" y="55"/>
                      </a:lnTo>
                      <a:lnTo>
                        <a:pt x="518" y="47"/>
                      </a:lnTo>
                      <a:lnTo>
                        <a:pt x="520" y="43"/>
                      </a:lnTo>
                      <a:lnTo>
                        <a:pt x="520" y="38"/>
                      </a:lnTo>
                      <a:lnTo>
                        <a:pt x="520" y="32"/>
                      </a:lnTo>
                      <a:lnTo>
                        <a:pt x="518" y="28"/>
                      </a:lnTo>
                      <a:lnTo>
                        <a:pt x="510" y="19"/>
                      </a:lnTo>
                      <a:lnTo>
                        <a:pt x="503" y="15"/>
                      </a:lnTo>
                      <a:lnTo>
                        <a:pt x="495" y="15"/>
                      </a:lnTo>
                      <a:lnTo>
                        <a:pt x="486" y="17"/>
                      </a:lnTo>
                      <a:lnTo>
                        <a:pt x="465" y="23"/>
                      </a:lnTo>
                      <a:lnTo>
                        <a:pt x="444" y="30"/>
                      </a:lnTo>
                      <a:lnTo>
                        <a:pt x="425" y="43"/>
                      </a:lnTo>
                      <a:lnTo>
                        <a:pt x="408" y="57"/>
                      </a:lnTo>
                      <a:lnTo>
                        <a:pt x="404" y="60"/>
                      </a:lnTo>
                      <a:lnTo>
                        <a:pt x="400" y="66"/>
                      </a:lnTo>
                      <a:lnTo>
                        <a:pt x="397" y="70"/>
                      </a:lnTo>
                      <a:lnTo>
                        <a:pt x="393" y="76"/>
                      </a:lnTo>
                      <a:lnTo>
                        <a:pt x="368" y="93"/>
                      </a:lnTo>
                      <a:lnTo>
                        <a:pt x="343" y="112"/>
                      </a:lnTo>
                      <a:lnTo>
                        <a:pt x="326" y="127"/>
                      </a:lnTo>
                      <a:lnTo>
                        <a:pt x="309" y="150"/>
                      </a:lnTo>
                      <a:lnTo>
                        <a:pt x="296" y="169"/>
                      </a:lnTo>
                      <a:lnTo>
                        <a:pt x="285" y="187"/>
                      </a:lnTo>
                      <a:lnTo>
                        <a:pt x="275" y="208"/>
                      </a:lnTo>
                      <a:lnTo>
                        <a:pt x="266" y="231"/>
                      </a:lnTo>
                      <a:lnTo>
                        <a:pt x="258" y="258"/>
                      </a:lnTo>
                      <a:lnTo>
                        <a:pt x="254" y="267"/>
                      </a:lnTo>
                      <a:lnTo>
                        <a:pt x="249" y="269"/>
                      </a:lnTo>
                      <a:lnTo>
                        <a:pt x="235" y="269"/>
                      </a:lnTo>
                      <a:lnTo>
                        <a:pt x="228" y="265"/>
                      </a:lnTo>
                      <a:lnTo>
                        <a:pt x="218" y="267"/>
                      </a:lnTo>
                      <a:lnTo>
                        <a:pt x="214" y="267"/>
                      </a:lnTo>
                      <a:lnTo>
                        <a:pt x="209" y="269"/>
                      </a:lnTo>
                      <a:lnTo>
                        <a:pt x="203" y="273"/>
                      </a:lnTo>
                      <a:lnTo>
                        <a:pt x="199" y="278"/>
                      </a:lnTo>
                      <a:lnTo>
                        <a:pt x="197" y="288"/>
                      </a:lnTo>
                      <a:lnTo>
                        <a:pt x="197" y="299"/>
                      </a:lnTo>
                      <a:lnTo>
                        <a:pt x="201" y="305"/>
                      </a:lnTo>
                      <a:lnTo>
                        <a:pt x="203" y="316"/>
                      </a:lnTo>
                      <a:lnTo>
                        <a:pt x="203" y="320"/>
                      </a:lnTo>
                      <a:lnTo>
                        <a:pt x="203" y="324"/>
                      </a:lnTo>
                      <a:lnTo>
                        <a:pt x="197" y="324"/>
                      </a:lnTo>
                      <a:lnTo>
                        <a:pt x="190" y="324"/>
                      </a:lnTo>
                      <a:lnTo>
                        <a:pt x="182" y="320"/>
                      </a:lnTo>
                      <a:lnTo>
                        <a:pt x="171" y="316"/>
                      </a:lnTo>
                      <a:lnTo>
                        <a:pt x="165" y="315"/>
                      </a:lnTo>
                      <a:lnTo>
                        <a:pt x="156" y="309"/>
                      </a:lnTo>
                      <a:lnTo>
                        <a:pt x="146" y="299"/>
                      </a:lnTo>
                      <a:lnTo>
                        <a:pt x="137" y="286"/>
                      </a:lnTo>
                      <a:lnTo>
                        <a:pt x="112" y="256"/>
                      </a:lnTo>
                      <a:lnTo>
                        <a:pt x="82" y="227"/>
                      </a:lnTo>
                      <a:lnTo>
                        <a:pt x="68" y="218"/>
                      </a:lnTo>
                      <a:lnTo>
                        <a:pt x="53" y="208"/>
                      </a:lnTo>
                      <a:lnTo>
                        <a:pt x="46" y="205"/>
                      </a:lnTo>
                      <a:lnTo>
                        <a:pt x="38" y="203"/>
                      </a:lnTo>
                      <a:lnTo>
                        <a:pt x="29" y="201"/>
                      </a:lnTo>
                      <a:lnTo>
                        <a:pt x="21" y="203"/>
                      </a:lnTo>
                      <a:lnTo>
                        <a:pt x="17" y="205"/>
                      </a:lnTo>
                      <a:lnTo>
                        <a:pt x="11" y="206"/>
                      </a:lnTo>
                      <a:lnTo>
                        <a:pt x="8" y="210"/>
                      </a:lnTo>
                      <a:lnTo>
                        <a:pt x="4" y="214"/>
                      </a:lnTo>
                      <a:lnTo>
                        <a:pt x="2" y="220"/>
                      </a:lnTo>
                      <a:lnTo>
                        <a:pt x="0" y="227"/>
                      </a:lnTo>
                      <a:lnTo>
                        <a:pt x="0" y="235"/>
                      </a:lnTo>
                      <a:lnTo>
                        <a:pt x="2" y="242"/>
                      </a:lnTo>
                      <a:lnTo>
                        <a:pt x="6" y="261"/>
                      </a:lnTo>
                      <a:lnTo>
                        <a:pt x="13" y="280"/>
                      </a:lnTo>
                      <a:lnTo>
                        <a:pt x="27" y="303"/>
                      </a:lnTo>
                      <a:lnTo>
                        <a:pt x="42" y="322"/>
                      </a:lnTo>
                      <a:lnTo>
                        <a:pt x="59" y="339"/>
                      </a:lnTo>
                      <a:lnTo>
                        <a:pt x="76" y="351"/>
                      </a:lnTo>
                      <a:lnTo>
                        <a:pt x="93" y="358"/>
                      </a:lnTo>
                      <a:lnTo>
                        <a:pt x="108" y="362"/>
                      </a:lnTo>
                      <a:lnTo>
                        <a:pt x="114" y="364"/>
                      </a:lnTo>
                      <a:lnTo>
                        <a:pt x="120" y="368"/>
                      </a:lnTo>
                      <a:lnTo>
                        <a:pt x="125" y="371"/>
                      </a:lnTo>
                      <a:lnTo>
                        <a:pt x="129" y="377"/>
                      </a:lnTo>
                      <a:lnTo>
                        <a:pt x="137" y="387"/>
                      </a:lnTo>
                      <a:lnTo>
                        <a:pt x="142" y="396"/>
                      </a:lnTo>
                      <a:lnTo>
                        <a:pt x="150" y="406"/>
                      </a:lnTo>
                      <a:lnTo>
                        <a:pt x="156" y="415"/>
                      </a:lnTo>
                      <a:lnTo>
                        <a:pt x="169" y="434"/>
                      </a:lnTo>
                      <a:lnTo>
                        <a:pt x="178" y="453"/>
                      </a:lnTo>
                      <a:lnTo>
                        <a:pt x="184" y="478"/>
                      </a:lnTo>
                      <a:lnTo>
                        <a:pt x="184" y="504"/>
                      </a:lnTo>
                      <a:lnTo>
                        <a:pt x="184" y="523"/>
                      </a:lnTo>
                      <a:lnTo>
                        <a:pt x="184" y="542"/>
                      </a:lnTo>
                      <a:lnTo>
                        <a:pt x="182" y="561"/>
                      </a:lnTo>
                      <a:lnTo>
                        <a:pt x="180" y="582"/>
                      </a:lnTo>
                      <a:lnTo>
                        <a:pt x="180" y="593"/>
                      </a:lnTo>
                      <a:lnTo>
                        <a:pt x="180" y="605"/>
                      </a:lnTo>
                      <a:close/>
                    </a:path>
                  </a:pathLst>
                </a:custGeom>
                <a:solidFill>
                  <a:srgbClr val="251E1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177" name="Freeform 17"/>
                <p:cNvSpPr>
                  <a:spLocks/>
                </p:cNvSpPr>
                <p:nvPr/>
              </p:nvSpPr>
              <p:spPr bwMode="auto">
                <a:xfrm>
                  <a:off x="2035" y="1256"/>
                  <a:ext cx="2" cy="2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" y="0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" h="2">
                      <a:moveTo>
                        <a:pt x="0" y="0"/>
                      </a:moveTo>
                      <a:lnTo>
                        <a:pt x="2" y="0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99B9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178" name="Freeform 18"/>
                <p:cNvSpPr>
                  <a:spLocks/>
                </p:cNvSpPr>
                <p:nvPr/>
              </p:nvSpPr>
              <p:spPr bwMode="auto">
                <a:xfrm>
                  <a:off x="2035" y="1254"/>
                  <a:ext cx="4" cy="4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4" y="0"/>
                    </a:cxn>
                    <a:cxn ang="0">
                      <a:pos x="2" y="4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4" h="4">
                      <a:moveTo>
                        <a:pt x="0" y="0"/>
                      </a:moveTo>
                      <a:lnTo>
                        <a:pt x="4" y="0"/>
                      </a:lnTo>
                      <a:lnTo>
                        <a:pt x="2" y="4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A9E9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179" name="Freeform 19"/>
                <p:cNvSpPr>
                  <a:spLocks/>
                </p:cNvSpPr>
                <p:nvPr/>
              </p:nvSpPr>
              <p:spPr bwMode="auto">
                <a:xfrm>
                  <a:off x="2035" y="1252"/>
                  <a:ext cx="6" cy="4"/>
                </a:xfrm>
                <a:custGeom>
                  <a:avLst/>
                  <a:gdLst/>
                  <a:ahLst/>
                  <a:cxnLst>
                    <a:cxn ang="0">
                      <a:pos x="2" y="4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6" y="0"/>
                    </a:cxn>
                    <a:cxn ang="0">
                      <a:pos x="4" y="2"/>
                    </a:cxn>
                    <a:cxn ang="0">
                      <a:pos x="2" y="4"/>
                    </a:cxn>
                  </a:cxnLst>
                  <a:rect l="0" t="0" r="r" b="b"/>
                  <a:pathLst>
                    <a:path w="6" h="4">
                      <a:moveTo>
                        <a:pt x="2" y="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6" y="0"/>
                      </a:lnTo>
                      <a:lnTo>
                        <a:pt x="4" y="2"/>
                      </a:lnTo>
                      <a:lnTo>
                        <a:pt x="2" y="4"/>
                      </a:lnTo>
                      <a:close/>
                    </a:path>
                  </a:pathLst>
                </a:custGeom>
                <a:solidFill>
                  <a:srgbClr val="E99F9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180" name="Freeform 20"/>
                <p:cNvSpPr>
                  <a:spLocks/>
                </p:cNvSpPr>
                <p:nvPr/>
              </p:nvSpPr>
              <p:spPr bwMode="auto">
                <a:xfrm>
                  <a:off x="2035" y="1250"/>
                  <a:ext cx="8" cy="4"/>
                </a:xfrm>
                <a:custGeom>
                  <a:avLst/>
                  <a:gdLst/>
                  <a:ahLst/>
                  <a:cxnLst>
                    <a:cxn ang="0">
                      <a:pos x="4" y="4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8" y="0"/>
                    </a:cxn>
                    <a:cxn ang="0">
                      <a:pos x="6" y="2"/>
                    </a:cxn>
                    <a:cxn ang="0">
                      <a:pos x="4" y="4"/>
                    </a:cxn>
                  </a:cxnLst>
                  <a:rect l="0" t="0" r="r" b="b"/>
                  <a:pathLst>
                    <a:path w="8" h="4">
                      <a:moveTo>
                        <a:pt x="4" y="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8" y="0"/>
                      </a:lnTo>
                      <a:lnTo>
                        <a:pt x="6" y="2"/>
                      </a:lnTo>
                      <a:lnTo>
                        <a:pt x="4" y="4"/>
                      </a:lnTo>
                      <a:close/>
                    </a:path>
                  </a:pathLst>
                </a:custGeom>
                <a:solidFill>
                  <a:srgbClr val="EAA19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181" name="Freeform 21"/>
                <p:cNvSpPr>
                  <a:spLocks/>
                </p:cNvSpPr>
                <p:nvPr/>
              </p:nvSpPr>
              <p:spPr bwMode="auto">
                <a:xfrm>
                  <a:off x="2035" y="1248"/>
                  <a:ext cx="8" cy="4"/>
                </a:xfrm>
                <a:custGeom>
                  <a:avLst/>
                  <a:gdLst/>
                  <a:ahLst/>
                  <a:cxnLst>
                    <a:cxn ang="0">
                      <a:pos x="6" y="4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8" y="0"/>
                    </a:cxn>
                    <a:cxn ang="0">
                      <a:pos x="8" y="2"/>
                    </a:cxn>
                    <a:cxn ang="0">
                      <a:pos x="6" y="4"/>
                    </a:cxn>
                  </a:cxnLst>
                  <a:rect l="0" t="0" r="r" b="b"/>
                  <a:pathLst>
                    <a:path w="8" h="4">
                      <a:moveTo>
                        <a:pt x="6" y="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8" y="0"/>
                      </a:lnTo>
                      <a:lnTo>
                        <a:pt x="8" y="2"/>
                      </a:lnTo>
                      <a:lnTo>
                        <a:pt x="6" y="4"/>
                      </a:lnTo>
                      <a:close/>
                    </a:path>
                  </a:pathLst>
                </a:custGeom>
                <a:solidFill>
                  <a:srgbClr val="E9A29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182" name="Freeform 22"/>
                <p:cNvSpPr>
                  <a:spLocks/>
                </p:cNvSpPr>
                <p:nvPr/>
              </p:nvSpPr>
              <p:spPr bwMode="auto">
                <a:xfrm>
                  <a:off x="2035" y="1247"/>
                  <a:ext cx="10" cy="3"/>
                </a:xfrm>
                <a:custGeom>
                  <a:avLst/>
                  <a:gdLst/>
                  <a:ahLst/>
                  <a:cxnLst>
                    <a:cxn ang="0">
                      <a:pos x="8" y="3"/>
                    </a:cxn>
                    <a:cxn ang="0">
                      <a:pos x="0" y="3"/>
                    </a:cxn>
                    <a:cxn ang="0">
                      <a:pos x="0" y="1"/>
                    </a:cxn>
                    <a:cxn ang="0">
                      <a:pos x="0" y="0"/>
                    </a:cxn>
                    <a:cxn ang="0">
                      <a:pos x="10" y="0"/>
                    </a:cxn>
                    <a:cxn ang="0">
                      <a:pos x="8" y="1"/>
                    </a:cxn>
                    <a:cxn ang="0">
                      <a:pos x="8" y="3"/>
                    </a:cxn>
                  </a:cxnLst>
                  <a:rect l="0" t="0" r="r" b="b"/>
                  <a:pathLst>
                    <a:path w="10" h="3">
                      <a:moveTo>
                        <a:pt x="8" y="3"/>
                      </a:moveTo>
                      <a:lnTo>
                        <a:pt x="0" y="3"/>
                      </a:ln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10" y="0"/>
                      </a:lnTo>
                      <a:lnTo>
                        <a:pt x="8" y="1"/>
                      </a:lnTo>
                      <a:lnTo>
                        <a:pt x="8" y="3"/>
                      </a:lnTo>
                      <a:close/>
                    </a:path>
                  </a:pathLst>
                </a:custGeom>
                <a:solidFill>
                  <a:srgbClr val="E9A5A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183" name="Freeform 23"/>
                <p:cNvSpPr>
                  <a:spLocks/>
                </p:cNvSpPr>
                <p:nvPr/>
              </p:nvSpPr>
              <p:spPr bwMode="auto">
                <a:xfrm>
                  <a:off x="2035" y="1245"/>
                  <a:ext cx="10" cy="3"/>
                </a:xfrm>
                <a:custGeom>
                  <a:avLst/>
                  <a:gdLst/>
                  <a:ahLst/>
                  <a:cxnLst>
                    <a:cxn ang="0">
                      <a:pos x="8" y="3"/>
                    </a:cxn>
                    <a:cxn ang="0">
                      <a:pos x="0" y="3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10" y="0"/>
                    </a:cxn>
                    <a:cxn ang="0">
                      <a:pos x="10" y="2"/>
                    </a:cxn>
                    <a:cxn ang="0">
                      <a:pos x="8" y="3"/>
                    </a:cxn>
                  </a:cxnLst>
                  <a:rect l="0" t="0" r="r" b="b"/>
                  <a:pathLst>
                    <a:path w="10" h="3">
                      <a:moveTo>
                        <a:pt x="8" y="3"/>
                      </a:moveTo>
                      <a:lnTo>
                        <a:pt x="0" y="3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10" y="0"/>
                      </a:lnTo>
                      <a:lnTo>
                        <a:pt x="10" y="2"/>
                      </a:lnTo>
                      <a:lnTo>
                        <a:pt x="8" y="3"/>
                      </a:lnTo>
                      <a:close/>
                    </a:path>
                  </a:pathLst>
                </a:custGeom>
                <a:solidFill>
                  <a:srgbClr val="E8A6A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184" name="Freeform 24"/>
                <p:cNvSpPr>
                  <a:spLocks/>
                </p:cNvSpPr>
                <p:nvPr/>
              </p:nvSpPr>
              <p:spPr bwMode="auto">
                <a:xfrm>
                  <a:off x="2035" y="1243"/>
                  <a:ext cx="12" cy="4"/>
                </a:xfrm>
                <a:custGeom>
                  <a:avLst/>
                  <a:gdLst/>
                  <a:ahLst/>
                  <a:cxnLst>
                    <a:cxn ang="0">
                      <a:pos x="1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12" y="0"/>
                    </a:cxn>
                    <a:cxn ang="0">
                      <a:pos x="10" y="2"/>
                    </a:cxn>
                    <a:cxn ang="0">
                      <a:pos x="10" y="4"/>
                    </a:cxn>
                  </a:cxnLst>
                  <a:rect l="0" t="0" r="r" b="b"/>
                  <a:pathLst>
                    <a:path w="12" h="4">
                      <a:moveTo>
                        <a:pt x="10" y="4"/>
                      </a:move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2" y="0"/>
                      </a:lnTo>
                      <a:lnTo>
                        <a:pt x="10" y="2"/>
                      </a:lnTo>
                      <a:lnTo>
                        <a:pt x="10" y="4"/>
                      </a:lnTo>
                      <a:close/>
                    </a:path>
                  </a:pathLst>
                </a:custGeom>
                <a:solidFill>
                  <a:srgbClr val="E9A8A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185" name="Freeform 25"/>
                <p:cNvSpPr>
                  <a:spLocks/>
                </p:cNvSpPr>
                <p:nvPr/>
              </p:nvSpPr>
              <p:spPr bwMode="auto">
                <a:xfrm>
                  <a:off x="2035" y="1241"/>
                  <a:ext cx="12" cy="4"/>
                </a:xfrm>
                <a:custGeom>
                  <a:avLst/>
                  <a:gdLst/>
                  <a:ahLst/>
                  <a:cxnLst>
                    <a:cxn ang="0">
                      <a:pos x="10" y="4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12" y="0"/>
                    </a:cxn>
                    <a:cxn ang="0">
                      <a:pos x="12" y="2"/>
                    </a:cxn>
                    <a:cxn ang="0">
                      <a:pos x="10" y="4"/>
                    </a:cxn>
                  </a:cxnLst>
                  <a:rect l="0" t="0" r="r" b="b"/>
                  <a:pathLst>
                    <a:path w="12" h="4">
                      <a:moveTo>
                        <a:pt x="10" y="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2" y="0"/>
                      </a:lnTo>
                      <a:lnTo>
                        <a:pt x="12" y="2"/>
                      </a:lnTo>
                      <a:lnTo>
                        <a:pt x="10" y="4"/>
                      </a:lnTo>
                      <a:close/>
                    </a:path>
                  </a:pathLst>
                </a:custGeom>
                <a:solidFill>
                  <a:srgbClr val="E9ABA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186" name="Freeform 26"/>
                <p:cNvSpPr>
                  <a:spLocks/>
                </p:cNvSpPr>
                <p:nvPr/>
              </p:nvSpPr>
              <p:spPr bwMode="auto">
                <a:xfrm>
                  <a:off x="2035" y="1239"/>
                  <a:ext cx="13" cy="4"/>
                </a:xfrm>
                <a:custGeom>
                  <a:avLst/>
                  <a:gdLst/>
                  <a:ahLst/>
                  <a:cxnLst>
                    <a:cxn ang="0">
                      <a:pos x="12" y="4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13" y="0"/>
                    </a:cxn>
                    <a:cxn ang="0">
                      <a:pos x="12" y="2"/>
                    </a:cxn>
                    <a:cxn ang="0">
                      <a:pos x="12" y="4"/>
                    </a:cxn>
                  </a:cxnLst>
                  <a:rect l="0" t="0" r="r" b="b"/>
                  <a:pathLst>
                    <a:path w="13" h="4">
                      <a:moveTo>
                        <a:pt x="12" y="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3" y="0"/>
                      </a:lnTo>
                      <a:lnTo>
                        <a:pt x="12" y="2"/>
                      </a:lnTo>
                      <a:lnTo>
                        <a:pt x="12" y="4"/>
                      </a:lnTo>
                      <a:close/>
                    </a:path>
                  </a:pathLst>
                </a:custGeom>
                <a:solidFill>
                  <a:srgbClr val="E8ACA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187" name="Freeform 27"/>
                <p:cNvSpPr>
                  <a:spLocks/>
                </p:cNvSpPr>
                <p:nvPr/>
              </p:nvSpPr>
              <p:spPr bwMode="auto">
                <a:xfrm>
                  <a:off x="2035" y="1235"/>
                  <a:ext cx="13" cy="6"/>
                </a:xfrm>
                <a:custGeom>
                  <a:avLst/>
                  <a:gdLst/>
                  <a:ahLst/>
                  <a:cxnLst>
                    <a:cxn ang="0">
                      <a:pos x="12" y="6"/>
                    </a:cxn>
                    <a:cxn ang="0">
                      <a:pos x="0" y="6"/>
                    </a:cxn>
                    <a:cxn ang="0">
                      <a:pos x="0" y="4"/>
                    </a:cxn>
                    <a:cxn ang="0">
                      <a:pos x="0" y="0"/>
                    </a:cxn>
                    <a:cxn ang="0">
                      <a:pos x="13" y="2"/>
                    </a:cxn>
                    <a:cxn ang="0">
                      <a:pos x="12" y="4"/>
                    </a:cxn>
                    <a:cxn ang="0">
                      <a:pos x="12" y="6"/>
                    </a:cxn>
                  </a:cxnLst>
                  <a:rect l="0" t="0" r="r" b="b"/>
                  <a:pathLst>
                    <a:path w="13" h="6">
                      <a:moveTo>
                        <a:pt x="12" y="6"/>
                      </a:moveTo>
                      <a:lnTo>
                        <a:pt x="0" y="6"/>
                      </a:lnTo>
                      <a:lnTo>
                        <a:pt x="0" y="4"/>
                      </a:lnTo>
                      <a:lnTo>
                        <a:pt x="0" y="0"/>
                      </a:lnTo>
                      <a:lnTo>
                        <a:pt x="13" y="2"/>
                      </a:lnTo>
                      <a:lnTo>
                        <a:pt x="12" y="4"/>
                      </a:lnTo>
                      <a:lnTo>
                        <a:pt x="12" y="6"/>
                      </a:lnTo>
                      <a:close/>
                    </a:path>
                  </a:pathLst>
                </a:custGeom>
                <a:solidFill>
                  <a:srgbClr val="E8AEA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188" name="Freeform 28"/>
                <p:cNvSpPr>
                  <a:spLocks/>
                </p:cNvSpPr>
                <p:nvPr/>
              </p:nvSpPr>
              <p:spPr bwMode="auto">
                <a:xfrm>
                  <a:off x="2035" y="1233"/>
                  <a:ext cx="13" cy="6"/>
                </a:xfrm>
                <a:custGeom>
                  <a:avLst/>
                  <a:gdLst/>
                  <a:ahLst/>
                  <a:cxnLst>
                    <a:cxn ang="0">
                      <a:pos x="13" y="6"/>
                    </a:cxn>
                    <a:cxn ang="0">
                      <a:pos x="0" y="6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13" y="2"/>
                    </a:cxn>
                    <a:cxn ang="0">
                      <a:pos x="13" y="4"/>
                    </a:cxn>
                    <a:cxn ang="0">
                      <a:pos x="13" y="6"/>
                    </a:cxn>
                  </a:cxnLst>
                  <a:rect l="0" t="0" r="r" b="b"/>
                  <a:pathLst>
                    <a:path w="13" h="6">
                      <a:moveTo>
                        <a:pt x="13" y="6"/>
                      </a:moveTo>
                      <a:lnTo>
                        <a:pt x="0" y="6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3" y="2"/>
                      </a:lnTo>
                      <a:lnTo>
                        <a:pt x="13" y="4"/>
                      </a:lnTo>
                      <a:lnTo>
                        <a:pt x="13" y="6"/>
                      </a:lnTo>
                      <a:close/>
                    </a:path>
                  </a:pathLst>
                </a:custGeom>
                <a:solidFill>
                  <a:srgbClr val="E7B0A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189" name="Freeform 29"/>
                <p:cNvSpPr>
                  <a:spLocks/>
                </p:cNvSpPr>
                <p:nvPr/>
              </p:nvSpPr>
              <p:spPr bwMode="auto">
                <a:xfrm>
                  <a:off x="2035" y="1231"/>
                  <a:ext cx="15" cy="6"/>
                </a:xfrm>
                <a:custGeom>
                  <a:avLst/>
                  <a:gdLst/>
                  <a:ahLst/>
                  <a:cxnLst>
                    <a:cxn ang="0">
                      <a:pos x="13" y="6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15" y="2"/>
                    </a:cxn>
                    <a:cxn ang="0">
                      <a:pos x="13" y="4"/>
                    </a:cxn>
                    <a:cxn ang="0">
                      <a:pos x="13" y="6"/>
                    </a:cxn>
                  </a:cxnLst>
                  <a:rect l="0" t="0" r="r" b="b"/>
                  <a:pathLst>
                    <a:path w="15" h="6">
                      <a:moveTo>
                        <a:pt x="13" y="6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5" y="2"/>
                      </a:lnTo>
                      <a:lnTo>
                        <a:pt x="13" y="4"/>
                      </a:lnTo>
                      <a:lnTo>
                        <a:pt x="13" y="6"/>
                      </a:lnTo>
                      <a:close/>
                    </a:path>
                  </a:pathLst>
                </a:custGeom>
                <a:solidFill>
                  <a:srgbClr val="E8B2A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190" name="Freeform 30"/>
                <p:cNvSpPr>
                  <a:spLocks/>
                </p:cNvSpPr>
                <p:nvPr/>
              </p:nvSpPr>
              <p:spPr bwMode="auto">
                <a:xfrm>
                  <a:off x="2035" y="1230"/>
                  <a:ext cx="15" cy="5"/>
                </a:xfrm>
                <a:custGeom>
                  <a:avLst/>
                  <a:gdLst/>
                  <a:ahLst/>
                  <a:cxnLst>
                    <a:cxn ang="0">
                      <a:pos x="13" y="5"/>
                    </a:cxn>
                    <a:cxn ang="0">
                      <a:pos x="0" y="3"/>
                    </a:cxn>
                    <a:cxn ang="0">
                      <a:pos x="0" y="1"/>
                    </a:cxn>
                    <a:cxn ang="0">
                      <a:pos x="0" y="0"/>
                    </a:cxn>
                    <a:cxn ang="0">
                      <a:pos x="15" y="1"/>
                    </a:cxn>
                    <a:cxn ang="0">
                      <a:pos x="15" y="3"/>
                    </a:cxn>
                    <a:cxn ang="0">
                      <a:pos x="13" y="5"/>
                    </a:cxn>
                  </a:cxnLst>
                  <a:rect l="0" t="0" r="r" b="b"/>
                  <a:pathLst>
                    <a:path w="15" h="5">
                      <a:moveTo>
                        <a:pt x="13" y="5"/>
                      </a:moveTo>
                      <a:lnTo>
                        <a:pt x="0" y="3"/>
                      </a:ln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15" y="1"/>
                      </a:lnTo>
                      <a:lnTo>
                        <a:pt x="15" y="3"/>
                      </a:lnTo>
                      <a:lnTo>
                        <a:pt x="13" y="5"/>
                      </a:lnTo>
                      <a:close/>
                    </a:path>
                  </a:pathLst>
                </a:custGeom>
                <a:solidFill>
                  <a:srgbClr val="E7B3A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191" name="Freeform 31"/>
                <p:cNvSpPr>
                  <a:spLocks/>
                </p:cNvSpPr>
                <p:nvPr/>
              </p:nvSpPr>
              <p:spPr bwMode="auto">
                <a:xfrm>
                  <a:off x="2035" y="1228"/>
                  <a:ext cx="15" cy="5"/>
                </a:xfrm>
                <a:custGeom>
                  <a:avLst/>
                  <a:gdLst/>
                  <a:ahLst/>
                  <a:cxnLst>
                    <a:cxn ang="0">
                      <a:pos x="15" y="5"/>
                    </a:cxn>
                    <a:cxn ang="0">
                      <a:pos x="0" y="3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15" y="2"/>
                    </a:cxn>
                    <a:cxn ang="0">
                      <a:pos x="15" y="2"/>
                    </a:cxn>
                    <a:cxn ang="0">
                      <a:pos x="15" y="2"/>
                    </a:cxn>
                    <a:cxn ang="0">
                      <a:pos x="15" y="3"/>
                    </a:cxn>
                    <a:cxn ang="0">
                      <a:pos x="15" y="5"/>
                    </a:cxn>
                  </a:cxnLst>
                  <a:rect l="0" t="0" r="r" b="b"/>
                  <a:pathLst>
                    <a:path w="15" h="5">
                      <a:moveTo>
                        <a:pt x="15" y="5"/>
                      </a:moveTo>
                      <a:lnTo>
                        <a:pt x="0" y="3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5" y="2"/>
                      </a:lnTo>
                      <a:lnTo>
                        <a:pt x="15" y="2"/>
                      </a:lnTo>
                      <a:lnTo>
                        <a:pt x="15" y="2"/>
                      </a:lnTo>
                      <a:lnTo>
                        <a:pt x="15" y="3"/>
                      </a:lnTo>
                      <a:lnTo>
                        <a:pt x="15" y="5"/>
                      </a:lnTo>
                      <a:close/>
                    </a:path>
                  </a:pathLst>
                </a:custGeom>
                <a:solidFill>
                  <a:srgbClr val="E7B6B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192" name="Freeform 32"/>
                <p:cNvSpPr>
                  <a:spLocks/>
                </p:cNvSpPr>
                <p:nvPr/>
              </p:nvSpPr>
              <p:spPr bwMode="auto">
                <a:xfrm>
                  <a:off x="2033" y="1226"/>
                  <a:ext cx="19" cy="5"/>
                </a:xfrm>
                <a:custGeom>
                  <a:avLst/>
                  <a:gdLst/>
                  <a:ahLst/>
                  <a:cxnLst>
                    <a:cxn ang="0">
                      <a:pos x="17" y="5"/>
                    </a:cxn>
                    <a:cxn ang="0">
                      <a:pos x="2" y="4"/>
                    </a:cxn>
                    <a:cxn ang="0">
                      <a:pos x="2" y="2"/>
                    </a:cxn>
                    <a:cxn ang="0">
                      <a:pos x="0" y="0"/>
                    </a:cxn>
                    <a:cxn ang="0">
                      <a:pos x="19" y="0"/>
                    </a:cxn>
                    <a:cxn ang="0">
                      <a:pos x="17" y="2"/>
                    </a:cxn>
                    <a:cxn ang="0">
                      <a:pos x="17" y="4"/>
                    </a:cxn>
                    <a:cxn ang="0">
                      <a:pos x="17" y="4"/>
                    </a:cxn>
                    <a:cxn ang="0">
                      <a:pos x="17" y="5"/>
                    </a:cxn>
                  </a:cxnLst>
                  <a:rect l="0" t="0" r="r" b="b"/>
                  <a:pathLst>
                    <a:path w="19" h="5">
                      <a:moveTo>
                        <a:pt x="17" y="5"/>
                      </a:moveTo>
                      <a:lnTo>
                        <a:pt x="2" y="4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19" y="0"/>
                      </a:lnTo>
                      <a:lnTo>
                        <a:pt x="17" y="2"/>
                      </a:lnTo>
                      <a:lnTo>
                        <a:pt x="17" y="4"/>
                      </a:lnTo>
                      <a:lnTo>
                        <a:pt x="17" y="4"/>
                      </a:lnTo>
                      <a:lnTo>
                        <a:pt x="17" y="5"/>
                      </a:lnTo>
                      <a:close/>
                    </a:path>
                  </a:pathLst>
                </a:custGeom>
                <a:solidFill>
                  <a:srgbClr val="E7B8B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193" name="Freeform 33"/>
                <p:cNvSpPr>
                  <a:spLocks noEditPoints="1"/>
                </p:cNvSpPr>
                <p:nvPr/>
              </p:nvSpPr>
              <p:spPr bwMode="auto">
                <a:xfrm>
                  <a:off x="2033" y="1224"/>
                  <a:ext cx="31" cy="6"/>
                </a:xfrm>
                <a:custGeom>
                  <a:avLst/>
                  <a:gdLst/>
                  <a:ahLst/>
                  <a:cxnLst>
                    <a:cxn ang="0">
                      <a:pos x="17" y="6"/>
                    </a:cxn>
                    <a:cxn ang="0">
                      <a:pos x="2" y="4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19" y="0"/>
                    </a:cxn>
                    <a:cxn ang="0">
                      <a:pos x="19" y="2"/>
                    </a:cxn>
                    <a:cxn ang="0">
                      <a:pos x="17" y="6"/>
                    </a:cxn>
                    <a:cxn ang="0">
                      <a:pos x="31" y="2"/>
                    </a:cxn>
                    <a:cxn ang="0">
                      <a:pos x="31" y="2"/>
                    </a:cxn>
                    <a:cxn ang="0">
                      <a:pos x="31" y="2"/>
                    </a:cxn>
                    <a:cxn ang="0">
                      <a:pos x="31" y="4"/>
                    </a:cxn>
                    <a:cxn ang="0">
                      <a:pos x="31" y="2"/>
                    </a:cxn>
                    <a:cxn ang="0">
                      <a:pos x="31" y="2"/>
                    </a:cxn>
                  </a:cxnLst>
                  <a:rect l="0" t="0" r="r" b="b"/>
                  <a:pathLst>
                    <a:path w="31" h="6">
                      <a:moveTo>
                        <a:pt x="17" y="6"/>
                      </a:moveTo>
                      <a:lnTo>
                        <a:pt x="2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9" y="0"/>
                      </a:lnTo>
                      <a:lnTo>
                        <a:pt x="19" y="2"/>
                      </a:lnTo>
                      <a:lnTo>
                        <a:pt x="17" y="6"/>
                      </a:lnTo>
                      <a:close/>
                      <a:moveTo>
                        <a:pt x="31" y="2"/>
                      </a:moveTo>
                      <a:lnTo>
                        <a:pt x="31" y="2"/>
                      </a:lnTo>
                      <a:lnTo>
                        <a:pt x="31" y="2"/>
                      </a:lnTo>
                      <a:lnTo>
                        <a:pt x="31" y="4"/>
                      </a:lnTo>
                      <a:lnTo>
                        <a:pt x="31" y="2"/>
                      </a:lnTo>
                      <a:lnTo>
                        <a:pt x="31" y="2"/>
                      </a:lnTo>
                      <a:close/>
                    </a:path>
                  </a:pathLst>
                </a:custGeom>
                <a:solidFill>
                  <a:srgbClr val="E7BAB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194" name="Freeform 34"/>
                <p:cNvSpPr>
                  <a:spLocks noEditPoints="1"/>
                </p:cNvSpPr>
                <p:nvPr/>
              </p:nvSpPr>
              <p:spPr bwMode="auto">
                <a:xfrm>
                  <a:off x="2033" y="1222"/>
                  <a:ext cx="33" cy="6"/>
                </a:xfrm>
                <a:custGeom>
                  <a:avLst/>
                  <a:gdLst/>
                  <a:ahLst/>
                  <a:cxnLst>
                    <a:cxn ang="0">
                      <a:pos x="19" y="4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19" y="0"/>
                    </a:cxn>
                    <a:cxn ang="0">
                      <a:pos x="19" y="2"/>
                    </a:cxn>
                    <a:cxn ang="0">
                      <a:pos x="19" y="4"/>
                    </a:cxn>
                    <a:cxn ang="0">
                      <a:pos x="31" y="2"/>
                    </a:cxn>
                    <a:cxn ang="0">
                      <a:pos x="33" y="2"/>
                    </a:cxn>
                    <a:cxn ang="0">
                      <a:pos x="31" y="4"/>
                    </a:cxn>
                    <a:cxn ang="0">
                      <a:pos x="31" y="6"/>
                    </a:cxn>
                    <a:cxn ang="0">
                      <a:pos x="31" y="4"/>
                    </a:cxn>
                    <a:cxn ang="0">
                      <a:pos x="31" y="2"/>
                    </a:cxn>
                  </a:cxnLst>
                  <a:rect l="0" t="0" r="r" b="b"/>
                  <a:pathLst>
                    <a:path w="33" h="6">
                      <a:moveTo>
                        <a:pt x="19" y="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9" y="0"/>
                      </a:lnTo>
                      <a:lnTo>
                        <a:pt x="19" y="2"/>
                      </a:lnTo>
                      <a:lnTo>
                        <a:pt x="19" y="4"/>
                      </a:lnTo>
                      <a:close/>
                      <a:moveTo>
                        <a:pt x="31" y="2"/>
                      </a:moveTo>
                      <a:lnTo>
                        <a:pt x="33" y="2"/>
                      </a:lnTo>
                      <a:lnTo>
                        <a:pt x="31" y="4"/>
                      </a:lnTo>
                      <a:lnTo>
                        <a:pt x="31" y="6"/>
                      </a:lnTo>
                      <a:lnTo>
                        <a:pt x="31" y="4"/>
                      </a:lnTo>
                      <a:lnTo>
                        <a:pt x="31" y="2"/>
                      </a:lnTo>
                      <a:close/>
                    </a:path>
                  </a:pathLst>
                </a:custGeom>
                <a:solidFill>
                  <a:srgbClr val="E7BAB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195" name="Freeform 35"/>
                <p:cNvSpPr>
                  <a:spLocks noEditPoints="1"/>
                </p:cNvSpPr>
                <p:nvPr/>
              </p:nvSpPr>
              <p:spPr bwMode="auto">
                <a:xfrm>
                  <a:off x="2033" y="1220"/>
                  <a:ext cx="33" cy="6"/>
                </a:xfrm>
                <a:custGeom>
                  <a:avLst/>
                  <a:gdLst/>
                  <a:ahLst/>
                  <a:cxnLst>
                    <a:cxn ang="0">
                      <a:pos x="31" y="6"/>
                    </a:cxn>
                    <a:cxn ang="0">
                      <a:pos x="31" y="6"/>
                    </a:cxn>
                    <a:cxn ang="0">
                      <a:pos x="31" y="4"/>
                    </a:cxn>
                    <a:cxn ang="0">
                      <a:pos x="31" y="2"/>
                    </a:cxn>
                    <a:cxn ang="0">
                      <a:pos x="33" y="2"/>
                    </a:cxn>
                    <a:cxn ang="0">
                      <a:pos x="33" y="4"/>
                    </a:cxn>
                    <a:cxn ang="0">
                      <a:pos x="31" y="6"/>
                    </a:cxn>
                    <a:cxn ang="0">
                      <a:pos x="19" y="4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19" y="0"/>
                    </a:cxn>
                    <a:cxn ang="0">
                      <a:pos x="19" y="2"/>
                    </a:cxn>
                    <a:cxn ang="0">
                      <a:pos x="19" y="4"/>
                    </a:cxn>
                  </a:cxnLst>
                  <a:rect l="0" t="0" r="r" b="b"/>
                  <a:pathLst>
                    <a:path w="33" h="6">
                      <a:moveTo>
                        <a:pt x="31" y="6"/>
                      </a:moveTo>
                      <a:lnTo>
                        <a:pt x="31" y="6"/>
                      </a:lnTo>
                      <a:lnTo>
                        <a:pt x="31" y="4"/>
                      </a:lnTo>
                      <a:lnTo>
                        <a:pt x="31" y="2"/>
                      </a:lnTo>
                      <a:lnTo>
                        <a:pt x="33" y="2"/>
                      </a:lnTo>
                      <a:lnTo>
                        <a:pt x="33" y="4"/>
                      </a:lnTo>
                      <a:lnTo>
                        <a:pt x="31" y="6"/>
                      </a:lnTo>
                      <a:close/>
                      <a:moveTo>
                        <a:pt x="19" y="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19" y="0"/>
                      </a:lnTo>
                      <a:lnTo>
                        <a:pt x="19" y="2"/>
                      </a:lnTo>
                      <a:lnTo>
                        <a:pt x="19" y="4"/>
                      </a:lnTo>
                      <a:close/>
                    </a:path>
                  </a:pathLst>
                </a:custGeom>
                <a:solidFill>
                  <a:srgbClr val="E7BAB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196" name="Freeform 36"/>
                <p:cNvSpPr>
                  <a:spLocks noEditPoints="1"/>
                </p:cNvSpPr>
                <p:nvPr/>
              </p:nvSpPr>
              <p:spPr bwMode="auto">
                <a:xfrm>
                  <a:off x="2033" y="1218"/>
                  <a:ext cx="34" cy="6"/>
                </a:xfrm>
                <a:custGeom>
                  <a:avLst/>
                  <a:gdLst/>
                  <a:ahLst/>
                  <a:cxnLst>
                    <a:cxn ang="0">
                      <a:pos x="33" y="6"/>
                    </a:cxn>
                    <a:cxn ang="0">
                      <a:pos x="31" y="6"/>
                    </a:cxn>
                    <a:cxn ang="0">
                      <a:pos x="31" y="4"/>
                    </a:cxn>
                    <a:cxn ang="0">
                      <a:pos x="31" y="0"/>
                    </a:cxn>
                    <a:cxn ang="0">
                      <a:pos x="34" y="2"/>
                    </a:cxn>
                    <a:cxn ang="0">
                      <a:pos x="33" y="4"/>
                    </a:cxn>
                    <a:cxn ang="0">
                      <a:pos x="33" y="6"/>
                    </a:cxn>
                    <a:cxn ang="0">
                      <a:pos x="19" y="4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19" y="0"/>
                    </a:cxn>
                    <a:cxn ang="0">
                      <a:pos x="19" y="2"/>
                    </a:cxn>
                    <a:cxn ang="0">
                      <a:pos x="19" y="4"/>
                    </a:cxn>
                  </a:cxnLst>
                  <a:rect l="0" t="0" r="r" b="b"/>
                  <a:pathLst>
                    <a:path w="34" h="6">
                      <a:moveTo>
                        <a:pt x="33" y="6"/>
                      </a:moveTo>
                      <a:lnTo>
                        <a:pt x="31" y="6"/>
                      </a:lnTo>
                      <a:lnTo>
                        <a:pt x="31" y="4"/>
                      </a:lnTo>
                      <a:lnTo>
                        <a:pt x="31" y="0"/>
                      </a:lnTo>
                      <a:lnTo>
                        <a:pt x="34" y="2"/>
                      </a:lnTo>
                      <a:lnTo>
                        <a:pt x="33" y="4"/>
                      </a:lnTo>
                      <a:lnTo>
                        <a:pt x="33" y="6"/>
                      </a:lnTo>
                      <a:close/>
                      <a:moveTo>
                        <a:pt x="19" y="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19" y="0"/>
                      </a:lnTo>
                      <a:lnTo>
                        <a:pt x="19" y="2"/>
                      </a:lnTo>
                      <a:lnTo>
                        <a:pt x="19" y="4"/>
                      </a:lnTo>
                      <a:close/>
                    </a:path>
                  </a:pathLst>
                </a:custGeom>
                <a:solidFill>
                  <a:srgbClr val="E7BBB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197" name="Freeform 37"/>
                <p:cNvSpPr>
                  <a:spLocks noEditPoints="1"/>
                </p:cNvSpPr>
                <p:nvPr/>
              </p:nvSpPr>
              <p:spPr bwMode="auto">
                <a:xfrm>
                  <a:off x="2031" y="1216"/>
                  <a:ext cx="38" cy="6"/>
                </a:xfrm>
                <a:custGeom>
                  <a:avLst/>
                  <a:gdLst/>
                  <a:ahLst/>
                  <a:cxnLst>
                    <a:cxn ang="0">
                      <a:pos x="35" y="6"/>
                    </a:cxn>
                    <a:cxn ang="0">
                      <a:pos x="33" y="6"/>
                    </a:cxn>
                    <a:cxn ang="0">
                      <a:pos x="33" y="2"/>
                    </a:cxn>
                    <a:cxn ang="0">
                      <a:pos x="33" y="0"/>
                    </a:cxn>
                    <a:cxn ang="0">
                      <a:pos x="38" y="2"/>
                    </a:cxn>
                    <a:cxn ang="0">
                      <a:pos x="36" y="4"/>
                    </a:cxn>
                    <a:cxn ang="0">
                      <a:pos x="35" y="6"/>
                    </a:cxn>
                    <a:cxn ang="0">
                      <a:pos x="21" y="4"/>
                    </a:cxn>
                    <a:cxn ang="0">
                      <a:pos x="2" y="4"/>
                    </a:cxn>
                    <a:cxn ang="0">
                      <a:pos x="2" y="2"/>
                    </a:cxn>
                    <a:cxn ang="0">
                      <a:pos x="0" y="0"/>
                    </a:cxn>
                    <a:cxn ang="0">
                      <a:pos x="21" y="0"/>
                    </a:cxn>
                    <a:cxn ang="0">
                      <a:pos x="21" y="2"/>
                    </a:cxn>
                    <a:cxn ang="0">
                      <a:pos x="21" y="4"/>
                    </a:cxn>
                  </a:cxnLst>
                  <a:rect l="0" t="0" r="r" b="b"/>
                  <a:pathLst>
                    <a:path w="38" h="6">
                      <a:moveTo>
                        <a:pt x="35" y="6"/>
                      </a:moveTo>
                      <a:lnTo>
                        <a:pt x="33" y="6"/>
                      </a:lnTo>
                      <a:lnTo>
                        <a:pt x="33" y="2"/>
                      </a:lnTo>
                      <a:lnTo>
                        <a:pt x="33" y="0"/>
                      </a:lnTo>
                      <a:lnTo>
                        <a:pt x="38" y="2"/>
                      </a:lnTo>
                      <a:lnTo>
                        <a:pt x="36" y="4"/>
                      </a:lnTo>
                      <a:lnTo>
                        <a:pt x="35" y="6"/>
                      </a:lnTo>
                      <a:close/>
                      <a:moveTo>
                        <a:pt x="21" y="4"/>
                      </a:moveTo>
                      <a:lnTo>
                        <a:pt x="2" y="4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21" y="0"/>
                      </a:lnTo>
                      <a:lnTo>
                        <a:pt x="21" y="2"/>
                      </a:lnTo>
                      <a:lnTo>
                        <a:pt x="21" y="4"/>
                      </a:lnTo>
                      <a:close/>
                    </a:path>
                  </a:pathLst>
                </a:custGeom>
                <a:solidFill>
                  <a:srgbClr val="E7BBB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198" name="Freeform 38"/>
                <p:cNvSpPr>
                  <a:spLocks noEditPoints="1"/>
                </p:cNvSpPr>
                <p:nvPr/>
              </p:nvSpPr>
              <p:spPr bwMode="auto">
                <a:xfrm>
                  <a:off x="2031" y="1212"/>
                  <a:ext cx="40" cy="8"/>
                </a:xfrm>
                <a:custGeom>
                  <a:avLst/>
                  <a:gdLst/>
                  <a:ahLst/>
                  <a:cxnLst>
                    <a:cxn ang="0">
                      <a:pos x="36" y="8"/>
                    </a:cxn>
                    <a:cxn ang="0">
                      <a:pos x="33" y="6"/>
                    </a:cxn>
                    <a:cxn ang="0">
                      <a:pos x="33" y="4"/>
                    </a:cxn>
                    <a:cxn ang="0">
                      <a:pos x="31" y="2"/>
                    </a:cxn>
                    <a:cxn ang="0">
                      <a:pos x="40" y="2"/>
                    </a:cxn>
                    <a:cxn ang="0">
                      <a:pos x="38" y="6"/>
                    </a:cxn>
                    <a:cxn ang="0">
                      <a:pos x="36" y="8"/>
                    </a:cxn>
                    <a:cxn ang="0">
                      <a:pos x="21" y="6"/>
                    </a:cxn>
                    <a:cxn ang="0">
                      <a:pos x="2" y="6"/>
                    </a:cxn>
                    <a:cxn ang="0">
                      <a:pos x="0" y="4"/>
                    </a:cxn>
                    <a:cxn ang="0">
                      <a:pos x="0" y="0"/>
                    </a:cxn>
                    <a:cxn ang="0">
                      <a:pos x="21" y="2"/>
                    </a:cxn>
                    <a:cxn ang="0">
                      <a:pos x="21" y="2"/>
                    </a:cxn>
                    <a:cxn ang="0">
                      <a:pos x="21" y="4"/>
                    </a:cxn>
                    <a:cxn ang="0">
                      <a:pos x="21" y="4"/>
                    </a:cxn>
                    <a:cxn ang="0">
                      <a:pos x="21" y="6"/>
                    </a:cxn>
                  </a:cxnLst>
                  <a:rect l="0" t="0" r="r" b="b"/>
                  <a:pathLst>
                    <a:path w="40" h="8">
                      <a:moveTo>
                        <a:pt x="36" y="8"/>
                      </a:moveTo>
                      <a:lnTo>
                        <a:pt x="33" y="6"/>
                      </a:lnTo>
                      <a:lnTo>
                        <a:pt x="33" y="4"/>
                      </a:lnTo>
                      <a:lnTo>
                        <a:pt x="31" y="2"/>
                      </a:lnTo>
                      <a:lnTo>
                        <a:pt x="40" y="2"/>
                      </a:lnTo>
                      <a:lnTo>
                        <a:pt x="38" y="6"/>
                      </a:lnTo>
                      <a:lnTo>
                        <a:pt x="36" y="8"/>
                      </a:lnTo>
                      <a:close/>
                      <a:moveTo>
                        <a:pt x="21" y="6"/>
                      </a:moveTo>
                      <a:lnTo>
                        <a:pt x="2" y="6"/>
                      </a:lnTo>
                      <a:lnTo>
                        <a:pt x="0" y="4"/>
                      </a:lnTo>
                      <a:lnTo>
                        <a:pt x="0" y="0"/>
                      </a:lnTo>
                      <a:lnTo>
                        <a:pt x="21" y="2"/>
                      </a:lnTo>
                      <a:lnTo>
                        <a:pt x="21" y="2"/>
                      </a:lnTo>
                      <a:lnTo>
                        <a:pt x="21" y="4"/>
                      </a:lnTo>
                      <a:lnTo>
                        <a:pt x="21" y="4"/>
                      </a:lnTo>
                      <a:lnTo>
                        <a:pt x="21" y="6"/>
                      </a:lnTo>
                      <a:close/>
                    </a:path>
                  </a:pathLst>
                </a:custGeom>
                <a:solidFill>
                  <a:srgbClr val="E7BBB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199" name="Freeform 39"/>
                <p:cNvSpPr>
                  <a:spLocks noEditPoints="1"/>
                </p:cNvSpPr>
                <p:nvPr/>
              </p:nvSpPr>
              <p:spPr bwMode="auto">
                <a:xfrm>
                  <a:off x="2029" y="1211"/>
                  <a:ext cx="44" cy="7"/>
                </a:xfrm>
                <a:custGeom>
                  <a:avLst/>
                  <a:gdLst/>
                  <a:ahLst/>
                  <a:cxnLst>
                    <a:cxn ang="0">
                      <a:pos x="40" y="7"/>
                    </a:cxn>
                    <a:cxn ang="0">
                      <a:pos x="35" y="5"/>
                    </a:cxn>
                    <a:cxn ang="0">
                      <a:pos x="33" y="3"/>
                    </a:cxn>
                    <a:cxn ang="0">
                      <a:pos x="33" y="1"/>
                    </a:cxn>
                    <a:cxn ang="0">
                      <a:pos x="44" y="1"/>
                    </a:cxn>
                    <a:cxn ang="0">
                      <a:pos x="42" y="3"/>
                    </a:cxn>
                    <a:cxn ang="0">
                      <a:pos x="40" y="7"/>
                    </a:cxn>
                    <a:cxn ang="0">
                      <a:pos x="23" y="5"/>
                    </a:cxn>
                    <a:cxn ang="0">
                      <a:pos x="2" y="5"/>
                    </a:cxn>
                    <a:cxn ang="0">
                      <a:pos x="2" y="1"/>
                    </a:cxn>
                    <a:cxn ang="0">
                      <a:pos x="0" y="0"/>
                    </a:cxn>
                    <a:cxn ang="0">
                      <a:pos x="25" y="1"/>
                    </a:cxn>
                    <a:cxn ang="0">
                      <a:pos x="23" y="3"/>
                    </a:cxn>
                    <a:cxn ang="0">
                      <a:pos x="23" y="5"/>
                    </a:cxn>
                    <a:cxn ang="0">
                      <a:pos x="23" y="5"/>
                    </a:cxn>
                    <a:cxn ang="0">
                      <a:pos x="23" y="5"/>
                    </a:cxn>
                  </a:cxnLst>
                  <a:rect l="0" t="0" r="r" b="b"/>
                  <a:pathLst>
                    <a:path w="44" h="7">
                      <a:moveTo>
                        <a:pt x="40" y="7"/>
                      </a:moveTo>
                      <a:lnTo>
                        <a:pt x="35" y="5"/>
                      </a:lnTo>
                      <a:lnTo>
                        <a:pt x="33" y="3"/>
                      </a:lnTo>
                      <a:lnTo>
                        <a:pt x="33" y="1"/>
                      </a:lnTo>
                      <a:lnTo>
                        <a:pt x="44" y="1"/>
                      </a:lnTo>
                      <a:lnTo>
                        <a:pt x="42" y="3"/>
                      </a:lnTo>
                      <a:lnTo>
                        <a:pt x="40" y="7"/>
                      </a:lnTo>
                      <a:close/>
                      <a:moveTo>
                        <a:pt x="23" y="5"/>
                      </a:moveTo>
                      <a:lnTo>
                        <a:pt x="2" y="5"/>
                      </a:lnTo>
                      <a:lnTo>
                        <a:pt x="2" y="1"/>
                      </a:lnTo>
                      <a:lnTo>
                        <a:pt x="0" y="0"/>
                      </a:lnTo>
                      <a:lnTo>
                        <a:pt x="25" y="1"/>
                      </a:lnTo>
                      <a:lnTo>
                        <a:pt x="23" y="3"/>
                      </a:lnTo>
                      <a:lnTo>
                        <a:pt x="23" y="5"/>
                      </a:lnTo>
                      <a:lnTo>
                        <a:pt x="23" y="5"/>
                      </a:lnTo>
                      <a:lnTo>
                        <a:pt x="23" y="5"/>
                      </a:lnTo>
                      <a:close/>
                    </a:path>
                  </a:pathLst>
                </a:custGeom>
                <a:solidFill>
                  <a:srgbClr val="E7BBB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200" name="Freeform 40"/>
                <p:cNvSpPr>
                  <a:spLocks noEditPoints="1"/>
                </p:cNvSpPr>
                <p:nvPr/>
              </p:nvSpPr>
              <p:spPr bwMode="auto">
                <a:xfrm>
                  <a:off x="2029" y="1209"/>
                  <a:ext cx="46" cy="5"/>
                </a:xfrm>
                <a:custGeom>
                  <a:avLst/>
                  <a:gdLst/>
                  <a:ahLst/>
                  <a:cxnLst>
                    <a:cxn ang="0">
                      <a:pos x="42" y="5"/>
                    </a:cxn>
                    <a:cxn ang="0">
                      <a:pos x="33" y="5"/>
                    </a:cxn>
                    <a:cxn ang="0">
                      <a:pos x="33" y="3"/>
                    </a:cxn>
                    <a:cxn ang="0">
                      <a:pos x="33" y="2"/>
                    </a:cxn>
                    <a:cxn ang="0">
                      <a:pos x="46" y="2"/>
                    </a:cxn>
                    <a:cxn ang="0">
                      <a:pos x="44" y="3"/>
                    </a:cxn>
                    <a:cxn ang="0">
                      <a:pos x="42" y="5"/>
                    </a:cxn>
                    <a:cxn ang="0">
                      <a:pos x="23" y="5"/>
                    </a:cxn>
                    <a:cxn ang="0">
                      <a:pos x="2" y="3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25" y="2"/>
                    </a:cxn>
                    <a:cxn ang="0">
                      <a:pos x="25" y="3"/>
                    </a:cxn>
                    <a:cxn ang="0">
                      <a:pos x="23" y="5"/>
                    </a:cxn>
                  </a:cxnLst>
                  <a:rect l="0" t="0" r="r" b="b"/>
                  <a:pathLst>
                    <a:path w="46" h="5">
                      <a:moveTo>
                        <a:pt x="42" y="5"/>
                      </a:moveTo>
                      <a:lnTo>
                        <a:pt x="33" y="5"/>
                      </a:lnTo>
                      <a:lnTo>
                        <a:pt x="33" y="3"/>
                      </a:lnTo>
                      <a:lnTo>
                        <a:pt x="33" y="2"/>
                      </a:lnTo>
                      <a:lnTo>
                        <a:pt x="46" y="2"/>
                      </a:lnTo>
                      <a:lnTo>
                        <a:pt x="44" y="3"/>
                      </a:lnTo>
                      <a:lnTo>
                        <a:pt x="42" y="5"/>
                      </a:lnTo>
                      <a:close/>
                      <a:moveTo>
                        <a:pt x="23" y="5"/>
                      </a:moveTo>
                      <a:lnTo>
                        <a:pt x="2" y="3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25" y="2"/>
                      </a:lnTo>
                      <a:lnTo>
                        <a:pt x="25" y="3"/>
                      </a:lnTo>
                      <a:lnTo>
                        <a:pt x="23" y="5"/>
                      </a:lnTo>
                      <a:close/>
                    </a:path>
                  </a:pathLst>
                </a:custGeom>
                <a:solidFill>
                  <a:srgbClr val="E7BBB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201" name="Freeform 41"/>
                <p:cNvSpPr>
                  <a:spLocks noEditPoints="1"/>
                </p:cNvSpPr>
                <p:nvPr/>
              </p:nvSpPr>
              <p:spPr bwMode="auto">
                <a:xfrm>
                  <a:off x="2028" y="1207"/>
                  <a:ext cx="49" cy="5"/>
                </a:xfrm>
                <a:custGeom>
                  <a:avLst/>
                  <a:gdLst/>
                  <a:ahLst/>
                  <a:cxnLst>
                    <a:cxn ang="0">
                      <a:pos x="45" y="5"/>
                    </a:cxn>
                    <a:cxn ang="0">
                      <a:pos x="34" y="5"/>
                    </a:cxn>
                    <a:cxn ang="0">
                      <a:pos x="34" y="4"/>
                    </a:cxn>
                    <a:cxn ang="0">
                      <a:pos x="34" y="2"/>
                    </a:cxn>
                    <a:cxn ang="0">
                      <a:pos x="49" y="2"/>
                    </a:cxn>
                    <a:cxn ang="0">
                      <a:pos x="47" y="4"/>
                    </a:cxn>
                    <a:cxn ang="0">
                      <a:pos x="45" y="5"/>
                    </a:cxn>
                    <a:cxn ang="0">
                      <a:pos x="26" y="5"/>
                    </a:cxn>
                    <a:cxn ang="0">
                      <a:pos x="1" y="4"/>
                    </a:cxn>
                    <a:cxn ang="0">
                      <a:pos x="1" y="2"/>
                    </a:cxn>
                    <a:cxn ang="0">
                      <a:pos x="0" y="0"/>
                    </a:cxn>
                    <a:cxn ang="0">
                      <a:pos x="26" y="2"/>
                    </a:cxn>
                    <a:cxn ang="0">
                      <a:pos x="26" y="4"/>
                    </a:cxn>
                    <a:cxn ang="0">
                      <a:pos x="26" y="5"/>
                    </a:cxn>
                  </a:cxnLst>
                  <a:rect l="0" t="0" r="r" b="b"/>
                  <a:pathLst>
                    <a:path w="49" h="5">
                      <a:moveTo>
                        <a:pt x="45" y="5"/>
                      </a:moveTo>
                      <a:lnTo>
                        <a:pt x="34" y="5"/>
                      </a:lnTo>
                      <a:lnTo>
                        <a:pt x="34" y="4"/>
                      </a:lnTo>
                      <a:lnTo>
                        <a:pt x="34" y="2"/>
                      </a:lnTo>
                      <a:lnTo>
                        <a:pt x="49" y="2"/>
                      </a:lnTo>
                      <a:lnTo>
                        <a:pt x="47" y="4"/>
                      </a:lnTo>
                      <a:lnTo>
                        <a:pt x="45" y="5"/>
                      </a:lnTo>
                      <a:close/>
                      <a:moveTo>
                        <a:pt x="26" y="5"/>
                      </a:moveTo>
                      <a:lnTo>
                        <a:pt x="1" y="4"/>
                      </a:lnTo>
                      <a:lnTo>
                        <a:pt x="1" y="2"/>
                      </a:lnTo>
                      <a:lnTo>
                        <a:pt x="0" y="0"/>
                      </a:lnTo>
                      <a:lnTo>
                        <a:pt x="26" y="2"/>
                      </a:lnTo>
                      <a:lnTo>
                        <a:pt x="26" y="4"/>
                      </a:lnTo>
                      <a:lnTo>
                        <a:pt x="26" y="5"/>
                      </a:lnTo>
                      <a:close/>
                    </a:path>
                  </a:pathLst>
                </a:custGeom>
                <a:solidFill>
                  <a:srgbClr val="E7BBB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202" name="Freeform 42"/>
                <p:cNvSpPr>
                  <a:spLocks noEditPoints="1"/>
                </p:cNvSpPr>
                <p:nvPr/>
              </p:nvSpPr>
              <p:spPr bwMode="auto">
                <a:xfrm>
                  <a:off x="2028" y="1205"/>
                  <a:ext cx="51" cy="6"/>
                </a:xfrm>
                <a:custGeom>
                  <a:avLst/>
                  <a:gdLst/>
                  <a:ahLst/>
                  <a:cxnLst>
                    <a:cxn ang="0">
                      <a:pos x="47" y="6"/>
                    </a:cxn>
                    <a:cxn ang="0">
                      <a:pos x="34" y="6"/>
                    </a:cxn>
                    <a:cxn ang="0">
                      <a:pos x="34" y="4"/>
                    </a:cxn>
                    <a:cxn ang="0">
                      <a:pos x="34" y="2"/>
                    </a:cxn>
                    <a:cxn ang="0">
                      <a:pos x="51" y="2"/>
                    </a:cxn>
                    <a:cxn ang="0">
                      <a:pos x="51" y="2"/>
                    </a:cxn>
                    <a:cxn ang="0">
                      <a:pos x="51" y="2"/>
                    </a:cxn>
                    <a:cxn ang="0">
                      <a:pos x="49" y="4"/>
                    </a:cxn>
                    <a:cxn ang="0">
                      <a:pos x="47" y="6"/>
                    </a:cxn>
                    <a:cxn ang="0">
                      <a:pos x="26" y="6"/>
                    </a:cxn>
                    <a:cxn ang="0">
                      <a:pos x="1" y="4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26" y="2"/>
                    </a:cxn>
                    <a:cxn ang="0">
                      <a:pos x="26" y="4"/>
                    </a:cxn>
                    <a:cxn ang="0">
                      <a:pos x="26" y="6"/>
                    </a:cxn>
                  </a:cxnLst>
                  <a:rect l="0" t="0" r="r" b="b"/>
                  <a:pathLst>
                    <a:path w="51" h="6">
                      <a:moveTo>
                        <a:pt x="47" y="6"/>
                      </a:moveTo>
                      <a:lnTo>
                        <a:pt x="34" y="6"/>
                      </a:lnTo>
                      <a:lnTo>
                        <a:pt x="34" y="4"/>
                      </a:lnTo>
                      <a:lnTo>
                        <a:pt x="34" y="2"/>
                      </a:lnTo>
                      <a:lnTo>
                        <a:pt x="51" y="2"/>
                      </a:lnTo>
                      <a:lnTo>
                        <a:pt x="51" y="2"/>
                      </a:lnTo>
                      <a:lnTo>
                        <a:pt x="51" y="2"/>
                      </a:lnTo>
                      <a:lnTo>
                        <a:pt x="49" y="4"/>
                      </a:lnTo>
                      <a:lnTo>
                        <a:pt x="47" y="6"/>
                      </a:lnTo>
                      <a:close/>
                      <a:moveTo>
                        <a:pt x="26" y="6"/>
                      </a:moveTo>
                      <a:lnTo>
                        <a:pt x="1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26" y="2"/>
                      </a:lnTo>
                      <a:lnTo>
                        <a:pt x="26" y="4"/>
                      </a:lnTo>
                      <a:lnTo>
                        <a:pt x="26" y="6"/>
                      </a:lnTo>
                      <a:close/>
                    </a:path>
                  </a:pathLst>
                </a:custGeom>
                <a:solidFill>
                  <a:srgbClr val="E7BCB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203" name="Freeform 43"/>
                <p:cNvSpPr>
                  <a:spLocks noEditPoints="1"/>
                </p:cNvSpPr>
                <p:nvPr/>
              </p:nvSpPr>
              <p:spPr bwMode="auto">
                <a:xfrm>
                  <a:off x="2026" y="1203"/>
                  <a:ext cx="55" cy="6"/>
                </a:xfrm>
                <a:custGeom>
                  <a:avLst/>
                  <a:gdLst/>
                  <a:ahLst/>
                  <a:cxnLst>
                    <a:cxn ang="0">
                      <a:pos x="51" y="6"/>
                    </a:cxn>
                    <a:cxn ang="0">
                      <a:pos x="36" y="6"/>
                    </a:cxn>
                    <a:cxn ang="0">
                      <a:pos x="36" y="4"/>
                    </a:cxn>
                    <a:cxn ang="0">
                      <a:pos x="36" y="2"/>
                    </a:cxn>
                    <a:cxn ang="0">
                      <a:pos x="55" y="2"/>
                    </a:cxn>
                    <a:cxn ang="0">
                      <a:pos x="53" y="4"/>
                    </a:cxn>
                    <a:cxn ang="0">
                      <a:pos x="53" y="4"/>
                    </a:cxn>
                    <a:cxn ang="0">
                      <a:pos x="51" y="6"/>
                    </a:cxn>
                    <a:cxn ang="0">
                      <a:pos x="51" y="6"/>
                    </a:cxn>
                    <a:cxn ang="0">
                      <a:pos x="28" y="6"/>
                    </a:cxn>
                    <a:cxn ang="0">
                      <a:pos x="2" y="4"/>
                    </a:cxn>
                    <a:cxn ang="0">
                      <a:pos x="2" y="4"/>
                    </a:cxn>
                    <a:cxn ang="0">
                      <a:pos x="2" y="2"/>
                    </a:cxn>
                    <a:cxn ang="0">
                      <a:pos x="2" y="0"/>
                    </a:cxn>
                    <a:cxn ang="0">
                      <a:pos x="0" y="0"/>
                    </a:cxn>
                    <a:cxn ang="0">
                      <a:pos x="26" y="2"/>
                    </a:cxn>
                    <a:cxn ang="0">
                      <a:pos x="28" y="4"/>
                    </a:cxn>
                    <a:cxn ang="0">
                      <a:pos x="28" y="6"/>
                    </a:cxn>
                  </a:cxnLst>
                  <a:rect l="0" t="0" r="r" b="b"/>
                  <a:pathLst>
                    <a:path w="55" h="6">
                      <a:moveTo>
                        <a:pt x="51" y="6"/>
                      </a:moveTo>
                      <a:lnTo>
                        <a:pt x="36" y="6"/>
                      </a:lnTo>
                      <a:lnTo>
                        <a:pt x="36" y="4"/>
                      </a:lnTo>
                      <a:lnTo>
                        <a:pt x="36" y="2"/>
                      </a:lnTo>
                      <a:lnTo>
                        <a:pt x="55" y="2"/>
                      </a:lnTo>
                      <a:lnTo>
                        <a:pt x="53" y="4"/>
                      </a:lnTo>
                      <a:lnTo>
                        <a:pt x="53" y="4"/>
                      </a:lnTo>
                      <a:lnTo>
                        <a:pt x="51" y="6"/>
                      </a:lnTo>
                      <a:lnTo>
                        <a:pt x="51" y="6"/>
                      </a:lnTo>
                      <a:close/>
                      <a:moveTo>
                        <a:pt x="28" y="6"/>
                      </a:move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26" y="2"/>
                      </a:lnTo>
                      <a:lnTo>
                        <a:pt x="28" y="4"/>
                      </a:lnTo>
                      <a:lnTo>
                        <a:pt x="28" y="6"/>
                      </a:lnTo>
                      <a:close/>
                    </a:path>
                  </a:pathLst>
                </a:custGeom>
                <a:solidFill>
                  <a:srgbClr val="E7BCB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204" name="Freeform 44"/>
                <p:cNvSpPr>
                  <a:spLocks noEditPoints="1"/>
                </p:cNvSpPr>
                <p:nvPr/>
              </p:nvSpPr>
              <p:spPr bwMode="auto">
                <a:xfrm>
                  <a:off x="2026" y="1201"/>
                  <a:ext cx="77" cy="6"/>
                </a:xfrm>
                <a:custGeom>
                  <a:avLst/>
                  <a:gdLst/>
                  <a:ahLst/>
                  <a:cxnLst>
                    <a:cxn ang="0">
                      <a:pos x="53" y="6"/>
                    </a:cxn>
                    <a:cxn ang="0">
                      <a:pos x="36" y="6"/>
                    </a:cxn>
                    <a:cxn ang="0">
                      <a:pos x="36" y="4"/>
                    </a:cxn>
                    <a:cxn ang="0">
                      <a:pos x="34" y="2"/>
                    </a:cxn>
                    <a:cxn ang="0">
                      <a:pos x="57" y="2"/>
                    </a:cxn>
                    <a:cxn ang="0">
                      <a:pos x="55" y="4"/>
                    </a:cxn>
                    <a:cxn ang="0">
                      <a:pos x="53" y="6"/>
                    </a:cxn>
                    <a:cxn ang="0">
                      <a:pos x="28" y="6"/>
                    </a:cxn>
                    <a:cxn ang="0">
                      <a:pos x="2" y="4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26" y="2"/>
                    </a:cxn>
                    <a:cxn ang="0">
                      <a:pos x="26" y="4"/>
                    </a:cxn>
                    <a:cxn ang="0">
                      <a:pos x="28" y="6"/>
                    </a:cxn>
                    <a:cxn ang="0">
                      <a:pos x="77" y="4"/>
                    </a:cxn>
                    <a:cxn ang="0">
                      <a:pos x="77" y="4"/>
                    </a:cxn>
                    <a:cxn ang="0">
                      <a:pos x="77" y="4"/>
                    </a:cxn>
                    <a:cxn ang="0">
                      <a:pos x="77" y="4"/>
                    </a:cxn>
                    <a:cxn ang="0">
                      <a:pos x="77" y="4"/>
                    </a:cxn>
                    <a:cxn ang="0">
                      <a:pos x="77" y="4"/>
                    </a:cxn>
                  </a:cxnLst>
                  <a:rect l="0" t="0" r="r" b="b"/>
                  <a:pathLst>
                    <a:path w="77" h="6">
                      <a:moveTo>
                        <a:pt x="53" y="6"/>
                      </a:moveTo>
                      <a:lnTo>
                        <a:pt x="36" y="6"/>
                      </a:lnTo>
                      <a:lnTo>
                        <a:pt x="36" y="4"/>
                      </a:lnTo>
                      <a:lnTo>
                        <a:pt x="34" y="2"/>
                      </a:lnTo>
                      <a:lnTo>
                        <a:pt x="57" y="2"/>
                      </a:lnTo>
                      <a:lnTo>
                        <a:pt x="55" y="4"/>
                      </a:lnTo>
                      <a:lnTo>
                        <a:pt x="53" y="6"/>
                      </a:lnTo>
                      <a:close/>
                      <a:moveTo>
                        <a:pt x="28" y="6"/>
                      </a:moveTo>
                      <a:lnTo>
                        <a:pt x="2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26" y="2"/>
                      </a:lnTo>
                      <a:lnTo>
                        <a:pt x="26" y="4"/>
                      </a:lnTo>
                      <a:lnTo>
                        <a:pt x="28" y="6"/>
                      </a:lnTo>
                      <a:close/>
                      <a:moveTo>
                        <a:pt x="77" y="4"/>
                      </a:moveTo>
                      <a:lnTo>
                        <a:pt x="77" y="4"/>
                      </a:lnTo>
                      <a:lnTo>
                        <a:pt x="77" y="4"/>
                      </a:lnTo>
                      <a:lnTo>
                        <a:pt x="77" y="4"/>
                      </a:lnTo>
                      <a:lnTo>
                        <a:pt x="77" y="4"/>
                      </a:lnTo>
                      <a:lnTo>
                        <a:pt x="77" y="4"/>
                      </a:lnTo>
                      <a:close/>
                    </a:path>
                  </a:pathLst>
                </a:custGeom>
                <a:solidFill>
                  <a:srgbClr val="E7BCB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205" name="Freeform 45"/>
                <p:cNvSpPr>
                  <a:spLocks noEditPoints="1"/>
                </p:cNvSpPr>
                <p:nvPr/>
              </p:nvSpPr>
              <p:spPr bwMode="auto">
                <a:xfrm>
                  <a:off x="2024" y="1199"/>
                  <a:ext cx="81" cy="6"/>
                </a:xfrm>
                <a:custGeom>
                  <a:avLst/>
                  <a:gdLst/>
                  <a:ahLst/>
                  <a:cxnLst>
                    <a:cxn ang="0">
                      <a:pos x="57" y="6"/>
                    </a:cxn>
                    <a:cxn ang="0">
                      <a:pos x="38" y="6"/>
                    </a:cxn>
                    <a:cxn ang="0">
                      <a:pos x="36" y="4"/>
                    </a:cxn>
                    <a:cxn ang="0">
                      <a:pos x="36" y="2"/>
                    </a:cxn>
                    <a:cxn ang="0">
                      <a:pos x="59" y="2"/>
                    </a:cxn>
                    <a:cxn ang="0">
                      <a:pos x="57" y="4"/>
                    </a:cxn>
                    <a:cxn ang="0">
                      <a:pos x="57" y="6"/>
                    </a:cxn>
                    <a:cxn ang="0">
                      <a:pos x="28" y="6"/>
                    </a:cxn>
                    <a:cxn ang="0">
                      <a:pos x="2" y="4"/>
                    </a:cxn>
                    <a:cxn ang="0">
                      <a:pos x="2" y="2"/>
                    </a:cxn>
                    <a:cxn ang="0">
                      <a:pos x="0" y="0"/>
                    </a:cxn>
                    <a:cxn ang="0">
                      <a:pos x="28" y="0"/>
                    </a:cxn>
                    <a:cxn ang="0">
                      <a:pos x="28" y="4"/>
                    </a:cxn>
                    <a:cxn ang="0">
                      <a:pos x="28" y="6"/>
                    </a:cxn>
                    <a:cxn ang="0">
                      <a:pos x="79" y="4"/>
                    </a:cxn>
                    <a:cxn ang="0">
                      <a:pos x="81" y="4"/>
                    </a:cxn>
                    <a:cxn ang="0">
                      <a:pos x="81" y="6"/>
                    </a:cxn>
                    <a:cxn ang="0">
                      <a:pos x="79" y="6"/>
                    </a:cxn>
                    <a:cxn ang="0">
                      <a:pos x="79" y="6"/>
                    </a:cxn>
                    <a:cxn ang="0">
                      <a:pos x="79" y="4"/>
                    </a:cxn>
                  </a:cxnLst>
                  <a:rect l="0" t="0" r="r" b="b"/>
                  <a:pathLst>
                    <a:path w="81" h="6">
                      <a:moveTo>
                        <a:pt x="57" y="6"/>
                      </a:moveTo>
                      <a:lnTo>
                        <a:pt x="38" y="6"/>
                      </a:lnTo>
                      <a:lnTo>
                        <a:pt x="36" y="4"/>
                      </a:lnTo>
                      <a:lnTo>
                        <a:pt x="36" y="2"/>
                      </a:lnTo>
                      <a:lnTo>
                        <a:pt x="59" y="2"/>
                      </a:lnTo>
                      <a:lnTo>
                        <a:pt x="57" y="4"/>
                      </a:lnTo>
                      <a:lnTo>
                        <a:pt x="57" y="6"/>
                      </a:lnTo>
                      <a:close/>
                      <a:moveTo>
                        <a:pt x="28" y="6"/>
                      </a:moveTo>
                      <a:lnTo>
                        <a:pt x="2" y="4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28" y="0"/>
                      </a:lnTo>
                      <a:lnTo>
                        <a:pt x="28" y="4"/>
                      </a:lnTo>
                      <a:lnTo>
                        <a:pt x="28" y="6"/>
                      </a:lnTo>
                      <a:close/>
                      <a:moveTo>
                        <a:pt x="79" y="4"/>
                      </a:moveTo>
                      <a:lnTo>
                        <a:pt x="81" y="4"/>
                      </a:lnTo>
                      <a:lnTo>
                        <a:pt x="81" y="6"/>
                      </a:lnTo>
                      <a:lnTo>
                        <a:pt x="79" y="6"/>
                      </a:lnTo>
                      <a:lnTo>
                        <a:pt x="79" y="6"/>
                      </a:lnTo>
                      <a:lnTo>
                        <a:pt x="79" y="4"/>
                      </a:lnTo>
                      <a:close/>
                    </a:path>
                  </a:pathLst>
                </a:custGeom>
                <a:solidFill>
                  <a:srgbClr val="E7BCB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206" name="Freeform 46"/>
                <p:cNvSpPr>
                  <a:spLocks noEditPoints="1"/>
                </p:cNvSpPr>
                <p:nvPr/>
              </p:nvSpPr>
              <p:spPr bwMode="auto">
                <a:xfrm>
                  <a:off x="2022" y="1197"/>
                  <a:ext cx="83" cy="8"/>
                </a:xfrm>
                <a:custGeom>
                  <a:avLst/>
                  <a:gdLst/>
                  <a:ahLst/>
                  <a:cxnLst>
                    <a:cxn ang="0">
                      <a:pos x="81" y="8"/>
                    </a:cxn>
                    <a:cxn ang="0">
                      <a:pos x="81" y="8"/>
                    </a:cxn>
                    <a:cxn ang="0">
                      <a:pos x="81" y="6"/>
                    </a:cxn>
                    <a:cxn ang="0">
                      <a:pos x="83" y="4"/>
                    </a:cxn>
                    <a:cxn ang="0">
                      <a:pos x="83" y="4"/>
                    </a:cxn>
                    <a:cxn ang="0">
                      <a:pos x="83" y="6"/>
                    </a:cxn>
                    <a:cxn ang="0">
                      <a:pos x="81" y="8"/>
                    </a:cxn>
                    <a:cxn ang="0">
                      <a:pos x="61" y="6"/>
                    </a:cxn>
                    <a:cxn ang="0">
                      <a:pos x="38" y="6"/>
                    </a:cxn>
                    <a:cxn ang="0">
                      <a:pos x="38" y="4"/>
                    </a:cxn>
                    <a:cxn ang="0">
                      <a:pos x="38" y="2"/>
                    </a:cxn>
                    <a:cxn ang="0">
                      <a:pos x="62" y="2"/>
                    </a:cxn>
                    <a:cxn ang="0">
                      <a:pos x="61" y="4"/>
                    </a:cxn>
                    <a:cxn ang="0">
                      <a:pos x="61" y="6"/>
                    </a:cxn>
                    <a:cxn ang="0">
                      <a:pos x="30" y="6"/>
                    </a:cxn>
                    <a:cxn ang="0">
                      <a:pos x="4" y="4"/>
                    </a:cxn>
                    <a:cxn ang="0">
                      <a:pos x="2" y="2"/>
                    </a:cxn>
                    <a:cxn ang="0">
                      <a:pos x="0" y="0"/>
                    </a:cxn>
                    <a:cxn ang="0">
                      <a:pos x="32" y="0"/>
                    </a:cxn>
                    <a:cxn ang="0">
                      <a:pos x="30" y="2"/>
                    </a:cxn>
                    <a:cxn ang="0">
                      <a:pos x="30" y="6"/>
                    </a:cxn>
                  </a:cxnLst>
                  <a:rect l="0" t="0" r="r" b="b"/>
                  <a:pathLst>
                    <a:path w="83" h="8">
                      <a:moveTo>
                        <a:pt x="81" y="8"/>
                      </a:moveTo>
                      <a:lnTo>
                        <a:pt x="81" y="8"/>
                      </a:lnTo>
                      <a:lnTo>
                        <a:pt x="81" y="6"/>
                      </a:lnTo>
                      <a:lnTo>
                        <a:pt x="83" y="4"/>
                      </a:lnTo>
                      <a:lnTo>
                        <a:pt x="83" y="4"/>
                      </a:lnTo>
                      <a:lnTo>
                        <a:pt x="83" y="6"/>
                      </a:lnTo>
                      <a:lnTo>
                        <a:pt x="81" y="8"/>
                      </a:lnTo>
                      <a:close/>
                      <a:moveTo>
                        <a:pt x="61" y="6"/>
                      </a:moveTo>
                      <a:lnTo>
                        <a:pt x="38" y="6"/>
                      </a:lnTo>
                      <a:lnTo>
                        <a:pt x="38" y="4"/>
                      </a:lnTo>
                      <a:lnTo>
                        <a:pt x="38" y="2"/>
                      </a:lnTo>
                      <a:lnTo>
                        <a:pt x="62" y="2"/>
                      </a:lnTo>
                      <a:lnTo>
                        <a:pt x="61" y="4"/>
                      </a:lnTo>
                      <a:lnTo>
                        <a:pt x="61" y="6"/>
                      </a:lnTo>
                      <a:close/>
                      <a:moveTo>
                        <a:pt x="30" y="6"/>
                      </a:moveTo>
                      <a:lnTo>
                        <a:pt x="4" y="4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32" y="0"/>
                      </a:lnTo>
                      <a:lnTo>
                        <a:pt x="30" y="2"/>
                      </a:lnTo>
                      <a:lnTo>
                        <a:pt x="30" y="6"/>
                      </a:lnTo>
                      <a:close/>
                    </a:path>
                  </a:pathLst>
                </a:custGeom>
                <a:solidFill>
                  <a:srgbClr val="E7BCB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207" name="Freeform 47"/>
                <p:cNvSpPr>
                  <a:spLocks noEditPoints="1"/>
                </p:cNvSpPr>
                <p:nvPr/>
              </p:nvSpPr>
              <p:spPr bwMode="auto">
                <a:xfrm>
                  <a:off x="2020" y="1194"/>
                  <a:ext cx="87" cy="9"/>
                </a:xfrm>
                <a:custGeom>
                  <a:avLst/>
                  <a:gdLst/>
                  <a:ahLst/>
                  <a:cxnLst>
                    <a:cxn ang="0">
                      <a:pos x="85" y="9"/>
                    </a:cxn>
                    <a:cxn ang="0">
                      <a:pos x="83" y="9"/>
                    </a:cxn>
                    <a:cxn ang="0">
                      <a:pos x="85" y="7"/>
                    </a:cxn>
                    <a:cxn ang="0">
                      <a:pos x="85" y="5"/>
                    </a:cxn>
                    <a:cxn ang="0">
                      <a:pos x="87" y="5"/>
                    </a:cxn>
                    <a:cxn ang="0">
                      <a:pos x="85" y="7"/>
                    </a:cxn>
                    <a:cxn ang="0">
                      <a:pos x="85" y="9"/>
                    </a:cxn>
                    <a:cxn ang="0">
                      <a:pos x="63" y="7"/>
                    </a:cxn>
                    <a:cxn ang="0">
                      <a:pos x="40" y="7"/>
                    </a:cxn>
                    <a:cxn ang="0">
                      <a:pos x="40" y="5"/>
                    </a:cxn>
                    <a:cxn ang="0">
                      <a:pos x="40" y="1"/>
                    </a:cxn>
                    <a:cxn ang="0">
                      <a:pos x="66" y="3"/>
                    </a:cxn>
                    <a:cxn ang="0">
                      <a:pos x="64" y="5"/>
                    </a:cxn>
                    <a:cxn ang="0">
                      <a:pos x="63" y="7"/>
                    </a:cxn>
                    <a:cxn ang="0">
                      <a:pos x="32" y="5"/>
                    </a:cxn>
                    <a:cxn ang="0">
                      <a:pos x="4" y="5"/>
                    </a:cxn>
                    <a:cxn ang="0">
                      <a:pos x="2" y="3"/>
                    </a:cxn>
                    <a:cxn ang="0">
                      <a:pos x="0" y="0"/>
                    </a:cxn>
                    <a:cxn ang="0">
                      <a:pos x="34" y="1"/>
                    </a:cxn>
                    <a:cxn ang="0">
                      <a:pos x="34" y="3"/>
                    </a:cxn>
                    <a:cxn ang="0">
                      <a:pos x="32" y="5"/>
                    </a:cxn>
                  </a:cxnLst>
                  <a:rect l="0" t="0" r="r" b="b"/>
                  <a:pathLst>
                    <a:path w="87" h="9">
                      <a:moveTo>
                        <a:pt x="85" y="9"/>
                      </a:moveTo>
                      <a:lnTo>
                        <a:pt x="83" y="9"/>
                      </a:lnTo>
                      <a:lnTo>
                        <a:pt x="85" y="7"/>
                      </a:lnTo>
                      <a:lnTo>
                        <a:pt x="85" y="5"/>
                      </a:lnTo>
                      <a:lnTo>
                        <a:pt x="87" y="5"/>
                      </a:lnTo>
                      <a:lnTo>
                        <a:pt x="85" y="7"/>
                      </a:lnTo>
                      <a:lnTo>
                        <a:pt x="85" y="9"/>
                      </a:lnTo>
                      <a:close/>
                      <a:moveTo>
                        <a:pt x="63" y="7"/>
                      </a:moveTo>
                      <a:lnTo>
                        <a:pt x="40" y="7"/>
                      </a:lnTo>
                      <a:lnTo>
                        <a:pt x="40" y="5"/>
                      </a:lnTo>
                      <a:lnTo>
                        <a:pt x="40" y="1"/>
                      </a:lnTo>
                      <a:lnTo>
                        <a:pt x="66" y="3"/>
                      </a:lnTo>
                      <a:lnTo>
                        <a:pt x="64" y="5"/>
                      </a:lnTo>
                      <a:lnTo>
                        <a:pt x="63" y="7"/>
                      </a:lnTo>
                      <a:close/>
                      <a:moveTo>
                        <a:pt x="32" y="5"/>
                      </a:moveTo>
                      <a:lnTo>
                        <a:pt x="4" y="5"/>
                      </a:lnTo>
                      <a:lnTo>
                        <a:pt x="2" y="3"/>
                      </a:lnTo>
                      <a:lnTo>
                        <a:pt x="0" y="0"/>
                      </a:lnTo>
                      <a:lnTo>
                        <a:pt x="34" y="1"/>
                      </a:lnTo>
                      <a:lnTo>
                        <a:pt x="34" y="3"/>
                      </a:lnTo>
                      <a:lnTo>
                        <a:pt x="32" y="5"/>
                      </a:lnTo>
                      <a:close/>
                    </a:path>
                  </a:pathLst>
                </a:custGeom>
                <a:solidFill>
                  <a:srgbClr val="E7BDB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208" name="Freeform 48"/>
                <p:cNvSpPr>
                  <a:spLocks noEditPoints="1"/>
                </p:cNvSpPr>
                <p:nvPr/>
              </p:nvSpPr>
              <p:spPr bwMode="auto">
                <a:xfrm>
                  <a:off x="2018" y="1192"/>
                  <a:ext cx="89" cy="9"/>
                </a:xfrm>
                <a:custGeom>
                  <a:avLst/>
                  <a:gdLst/>
                  <a:ahLst/>
                  <a:cxnLst>
                    <a:cxn ang="0">
                      <a:pos x="87" y="9"/>
                    </a:cxn>
                    <a:cxn ang="0">
                      <a:pos x="87" y="9"/>
                    </a:cxn>
                    <a:cxn ang="0">
                      <a:pos x="87" y="7"/>
                    </a:cxn>
                    <a:cxn ang="0">
                      <a:pos x="87" y="5"/>
                    </a:cxn>
                    <a:cxn ang="0">
                      <a:pos x="89" y="5"/>
                    </a:cxn>
                    <a:cxn ang="0">
                      <a:pos x="89" y="7"/>
                    </a:cxn>
                    <a:cxn ang="0">
                      <a:pos x="87" y="9"/>
                    </a:cxn>
                    <a:cxn ang="0">
                      <a:pos x="66" y="7"/>
                    </a:cxn>
                    <a:cxn ang="0">
                      <a:pos x="42" y="7"/>
                    </a:cxn>
                    <a:cxn ang="0">
                      <a:pos x="42" y="3"/>
                    </a:cxn>
                    <a:cxn ang="0">
                      <a:pos x="42" y="2"/>
                    </a:cxn>
                    <a:cxn ang="0">
                      <a:pos x="70" y="3"/>
                    </a:cxn>
                    <a:cxn ang="0">
                      <a:pos x="68" y="5"/>
                    </a:cxn>
                    <a:cxn ang="0">
                      <a:pos x="66" y="7"/>
                    </a:cxn>
                    <a:cxn ang="0">
                      <a:pos x="36" y="5"/>
                    </a:cxn>
                    <a:cxn ang="0">
                      <a:pos x="4" y="5"/>
                    </a:cxn>
                    <a:cxn ang="0">
                      <a:pos x="2" y="2"/>
                    </a:cxn>
                    <a:cxn ang="0">
                      <a:pos x="0" y="0"/>
                    </a:cxn>
                    <a:cxn ang="0">
                      <a:pos x="36" y="2"/>
                    </a:cxn>
                    <a:cxn ang="0">
                      <a:pos x="36" y="3"/>
                    </a:cxn>
                    <a:cxn ang="0">
                      <a:pos x="36" y="3"/>
                    </a:cxn>
                    <a:cxn ang="0">
                      <a:pos x="36" y="5"/>
                    </a:cxn>
                    <a:cxn ang="0">
                      <a:pos x="36" y="5"/>
                    </a:cxn>
                  </a:cxnLst>
                  <a:rect l="0" t="0" r="r" b="b"/>
                  <a:pathLst>
                    <a:path w="89" h="9">
                      <a:moveTo>
                        <a:pt x="87" y="9"/>
                      </a:moveTo>
                      <a:lnTo>
                        <a:pt x="87" y="9"/>
                      </a:lnTo>
                      <a:lnTo>
                        <a:pt x="87" y="7"/>
                      </a:lnTo>
                      <a:lnTo>
                        <a:pt x="87" y="5"/>
                      </a:lnTo>
                      <a:lnTo>
                        <a:pt x="89" y="5"/>
                      </a:lnTo>
                      <a:lnTo>
                        <a:pt x="89" y="7"/>
                      </a:lnTo>
                      <a:lnTo>
                        <a:pt x="87" y="9"/>
                      </a:lnTo>
                      <a:close/>
                      <a:moveTo>
                        <a:pt x="66" y="7"/>
                      </a:moveTo>
                      <a:lnTo>
                        <a:pt x="42" y="7"/>
                      </a:lnTo>
                      <a:lnTo>
                        <a:pt x="42" y="3"/>
                      </a:lnTo>
                      <a:lnTo>
                        <a:pt x="42" y="2"/>
                      </a:lnTo>
                      <a:lnTo>
                        <a:pt x="70" y="3"/>
                      </a:lnTo>
                      <a:lnTo>
                        <a:pt x="68" y="5"/>
                      </a:lnTo>
                      <a:lnTo>
                        <a:pt x="66" y="7"/>
                      </a:lnTo>
                      <a:close/>
                      <a:moveTo>
                        <a:pt x="36" y="5"/>
                      </a:moveTo>
                      <a:lnTo>
                        <a:pt x="4" y="5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36" y="2"/>
                      </a:lnTo>
                      <a:lnTo>
                        <a:pt x="36" y="3"/>
                      </a:lnTo>
                      <a:lnTo>
                        <a:pt x="36" y="3"/>
                      </a:lnTo>
                      <a:lnTo>
                        <a:pt x="36" y="5"/>
                      </a:lnTo>
                      <a:lnTo>
                        <a:pt x="36" y="5"/>
                      </a:lnTo>
                      <a:close/>
                    </a:path>
                  </a:pathLst>
                </a:custGeom>
                <a:solidFill>
                  <a:srgbClr val="E7BDB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209" name="Freeform 49"/>
                <p:cNvSpPr>
                  <a:spLocks noEditPoints="1"/>
                </p:cNvSpPr>
                <p:nvPr/>
              </p:nvSpPr>
              <p:spPr bwMode="auto">
                <a:xfrm>
                  <a:off x="2014" y="1190"/>
                  <a:ext cx="95" cy="9"/>
                </a:xfrm>
                <a:custGeom>
                  <a:avLst/>
                  <a:gdLst/>
                  <a:ahLst/>
                  <a:cxnLst>
                    <a:cxn ang="0">
                      <a:pos x="93" y="9"/>
                    </a:cxn>
                    <a:cxn ang="0">
                      <a:pos x="91" y="9"/>
                    </a:cxn>
                    <a:cxn ang="0">
                      <a:pos x="91" y="7"/>
                    </a:cxn>
                    <a:cxn ang="0">
                      <a:pos x="91" y="4"/>
                    </a:cxn>
                    <a:cxn ang="0">
                      <a:pos x="95" y="5"/>
                    </a:cxn>
                    <a:cxn ang="0">
                      <a:pos x="93" y="7"/>
                    </a:cxn>
                    <a:cxn ang="0">
                      <a:pos x="93" y="9"/>
                    </a:cxn>
                    <a:cxn ang="0">
                      <a:pos x="72" y="7"/>
                    </a:cxn>
                    <a:cxn ang="0">
                      <a:pos x="46" y="5"/>
                    </a:cxn>
                    <a:cxn ang="0">
                      <a:pos x="46" y="4"/>
                    </a:cxn>
                    <a:cxn ang="0">
                      <a:pos x="46" y="2"/>
                    </a:cxn>
                    <a:cxn ang="0">
                      <a:pos x="74" y="4"/>
                    </a:cxn>
                    <a:cxn ang="0">
                      <a:pos x="74" y="5"/>
                    </a:cxn>
                    <a:cxn ang="0">
                      <a:pos x="72" y="7"/>
                    </a:cxn>
                    <a:cxn ang="0">
                      <a:pos x="40" y="5"/>
                    </a:cxn>
                    <a:cxn ang="0">
                      <a:pos x="6" y="4"/>
                    </a:cxn>
                    <a:cxn ang="0">
                      <a:pos x="4" y="2"/>
                    </a:cxn>
                    <a:cxn ang="0">
                      <a:pos x="0" y="0"/>
                    </a:cxn>
                    <a:cxn ang="0">
                      <a:pos x="40" y="2"/>
                    </a:cxn>
                    <a:cxn ang="0">
                      <a:pos x="40" y="4"/>
                    </a:cxn>
                    <a:cxn ang="0">
                      <a:pos x="40" y="5"/>
                    </a:cxn>
                    <a:cxn ang="0">
                      <a:pos x="40" y="5"/>
                    </a:cxn>
                    <a:cxn ang="0">
                      <a:pos x="40" y="5"/>
                    </a:cxn>
                  </a:cxnLst>
                  <a:rect l="0" t="0" r="r" b="b"/>
                  <a:pathLst>
                    <a:path w="95" h="9">
                      <a:moveTo>
                        <a:pt x="93" y="9"/>
                      </a:moveTo>
                      <a:lnTo>
                        <a:pt x="91" y="9"/>
                      </a:lnTo>
                      <a:lnTo>
                        <a:pt x="91" y="7"/>
                      </a:lnTo>
                      <a:lnTo>
                        <a:pt x="91" y="4"/>
                      </a:lnTo>
                      <a:lnTo>
                        <a:pt x="95" y="5"/>
                      </a:lnTo>
                      <a:lnTo>
                        <a:pt x="93" y="7"/>
                      </a:lnTo>
                      <a:lnTo>
                        <a:pt x="93" y="9"/>
                      </a:lnTo>
                      <a:close/>
                      <a:moveTo>
                        <a:pt x="72" y="7"/>
                      </a:moveTo>
                      <a:lnTo>
                        <a:pt x="46" y="5"/>
                      </a:lnTo>
                      <a:lnTo>
                        <a:pt x="46" y="4"/>
                      </a:lnTo>
                      <a:lnTo>
                        <a:pt x="46" y="2"/>
                      </a:lnTo>
                      <a:lnTo>
                        <a:pt x="74" y="4"/>
                      </a:lnTo>
                      <a:lnTo>
                        <a:pt x="74" y="5"/>
                      </a:lnTo>
                      <a:lnTo>
                        <a:pt x="72" y="7"/>
                      </a:lnTo>
                      <a:close/>
                      <a:moveTo>
                        <a:pt x="40" y="5"/>
                      </a:moveTo>
                      <a:lnTo>
                        <a:pt x="6" y="4"/>
                      </a:lnTo>
                      <a:lnTo>
                        <a:pt x="4" y="2"/>
                      </a:lnTo>
                      <a:lnTo>
                        <a:pt x="0" y="0"/>
                      </a:lnTo>
                      <a:lnTo>
                        <a:pt x="40" y="2"/>
                      </a:lnTo>
                      <a:lnTo>
                        <a:pt x="40" y="4"/>
                      </a:lnTo>
                      <a:lnTo>
                        <a:pt x="40" y="5"/>
                      </a:lnTo>
                      <a:lnTo>
                        <a:pt x="40" y="5"/>
                      </a:lnTo>
                      <a:lnTo>
                        <a:pt x="40" y="5"/>
                      </a:lnTo>
                      <a:close/>
                    </a:path>
                  </a:pathLst>
                </a:custGeom>
                <a:solidFill>
                  <a:srgbClr val="E6BCB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210" name="Freeform 50"/>
                <p:cNvSpPr>
                  <a:spLocks noEditPoints="1"/>
                </p:cNvSpPr>
                <p:nvPr/>
              </p:nvSpPr>
              <p:spPr bwMode="auto">
                <a:xfrm>
                  <a:off x="2012" y="1188"/>
                  <a:ext cx="97" cy="9"/>
                </a:xfrm>
                <a:custGeom>
                  <a:avLst/>
                  <a:gdLst/>
                  <a:ahLst/>
                  <a:cxnLst>
                    <a:cxn ang="0">
                      <a:pos x="95" y="9"/>
                    </a:cxn>
                    <a:cxn ang="0">
                      <a:pos x="93" y="9"/>
                    </a:cxn>
                    <a:cxn ang="0">
                      <a:pos x="93" y="6"/>
                    </a:cxn>
                    <a:cxn ang="0">
                      <a:pos x="93" y="4"/>
                    </a:cxn>
                    <a:cxn ang="0">
                      <a:pos x="97" y="4"/>
                    </a:cxn>
                    <a:cxn ang="0">
                      <a:pos x="97" y="7"/>
                    </a:cxn>
                    <a:cxn ang="0">
                      <a:pos x="95" y="9"/>
                    </a:cxn>
                    <a:cxn ang="0">
                      <a:pos x="76" y="7"/>
                    </a:cxn>
                    <a:cxn ang="0">
                      <a:pos x="48" y="6"/>
                    </a:cxn>
                    <a:cxn ang="0">
                      <a:pos x="48" y="4"/>
                    </a:cxn>
                    <a:cxn ang="0">
                      <a:pos x="46" y="2"/>
                    </a:cxn>
                    <a:cxn ang="0">
                      <a:pos x="78" y="4"/>
                    </a:cxn>
                    <a:cxn ang="0">
                      <a:pos x="76" y="6"/>
                    </a:cxn>
                    <a:cxn ang="0">
                      <a:pos x="76" y="7"/>
                    </a:cxn>
                    <a:cxn ang="0">
                      <a:pos x="42" y="6"/>
                    </a:cxn>
                    <a:cxn ang="0">
                      <a:pos x="6" y="4"/>
                    </a:cxn>
                    <a:cxn ang="0">
                      <a:pos x="2" y="2"/>
                    </a:cxn>
                    <a:cxn ang="0">
                      <a:pos x="0" y="0"/>
                    </a:cxn>
                    <a:cxn ang="0">
                      <a:pos x="42" y="2"/>
                    </a:cxn>
                    <a:cxn ang="0">
                      <a:pos x="42" y="4"/>
                    </a:cxn>
                    <a:cxn ang="0">
                      <a:pos x="42" y="6"/>
                    </a:cxn>
                  </a:cxnLst>
                  <a:rect l="0" t="0" r="r" b="b"/>
                  <a:pathLst>
                    <a:path w="97" h="9">
                      <a:moveTo>
                        <a:pt x="95" y="9"/>
                      </a:moveTo>
                      <a:lnTo>
                        <a:pt x="93" y="9"/>
                      </a:lnTo>
                      <a:lnTo>
                        <a:pt x="93" y="6"/>
                      </a:lnTo>
                      <a:lnTo>
                        <a:pt x="93" y="4"/>
                      </a:lnTo>
                      <a:lnTo>
                        <a:pt x="97" y="4"/>
                      </a:lnTo>
                      <a:lnTo>
                        <a:pt x="97" y="7"/>
                      </a:lnTo>
                      <a:lnTo>
                        <a:pt x="95" y="9"/>
                      </a:lnTo>
                      <a:close/>
                      <a:moveTo>
                        <a:pt x="76" y="7"/>
                      </a:moveTo>
                      <a:lnTo>
                        <a:pt x="48" y="6"/>
                      </a:lnTo>
                      <a:lnTo>
                        <a:pt x="48" y="4"/>
                      </a:lnTo>
                      <a:lnTo>
                        <a:pt x="46" y="2"/>
                      </a:lnTo>
                      <a:lnTo>
                        <a:pt x="78" y="4"/>
                      </a:lnTo>
                      <a:lnTo>
                        <a:pt x="76" y="6"/>
                      </a:lnTo>
                      <a:lnTo>
                        <a:pt x="76" y="7"/>
                      </a:lnTo>
                      <a:close/>
                      <a:moveTo>
                        <a:pt x="42" y="6"/>
                      </a:moveTo>
                      <a:lnTo>
                        <a:pt x="6" y="4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42" y="2"/>
                      </a:lnTo>
                      <a:lnTo>
                        <a:pt x="42" y="4"/>
                      </a:lnTo>
                      <a:lnTo>
                        <a:pt x="42" y="6"/>
                      </a:lnTo>
                      <a:close/>
                    </a:path>
                  </a:pathLst>
                </a:custGeom>
                <a:solidFill>
                  <a:srgbClr val="E6BCB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211" name="Freeform 51"/>
                <p:cNvSpPr>
                  <a:spLocks noEditPoints="1"/>
                </p:cNvSpPr>
                <p:nvPr/>
              </p:nvSpPr>
              <p:spPr bwMode="auto">
                <a:xfrm>
                  <a:off x="2007" y="1186"/>
                  <a:ext cx="104" cy="9"/>
                </a:xfrm>
                <a:custGeom>
                  <a:avLst/>
                  <a:gdLst/>
                  <a:ahLst/>
                  <a:cxnLst>
                    <a:cxn ang="0">
                      <a:pos x="102" y="9"/>
                    </a:cxn>
                    <a:cxn ang="0">
                      <a:pos x="98" y="8"/>
                    </a:cxn>
                    <a:cxn ang="0">
                      <a:pos x="98" y="6"/>
                    </a:cxn>
                    <a:cxn ang="0">
                      <a:pos x="98" y="4"/>
                    </a:cxn>
                    <a:cxn ang="0">
                      <a:pos x="104" y="4"/>
                    </a:cxn>
                    <a:cxn ang="0">
                      <a:pos x="102" y="8"/>
                    </a:cxn>
                    <a:cxn ang="0">
                      <a:pos x="102" y="9"/>
                    </a:cxn>
                    <a:cxn ang="0">
                      <a:pos x="81" y="8"/>
                    </a:cxn>
                    <a:cxn ang="0">
                      <a:pos x="53" y="6"/>
                    </a:cxn>
                    <a:cxn ang="0">
                      <a:pos x="51" y="4"/>
                    </a:cxn>
                    <a:cxn ang="0">
                      <a:pos x="51" y="2"/>
                    </a:cxn>
                    <a:cxn ang="0">
                      <a:pos x="83" y="4"/>
                    </a:cxn>
                    <a:cxn ang="0">
                      <a:pos x="83" y="4"/>
                    </a:cxn>
                    <a:cxn ang="0">
                      <a:pos x="83" y="4"/>
                    </a:cxn>
                    <a:cxn ang="0">
                      <a:pos x="83" y="6"/>
                    </a:cxn>
                    <a:cxn ang="0">
                      <a:pos x="81" y="8"/>
                    </a:cxn>
                    <a:cxn ang="0">
                      <a:pos x="47" y="6"/>
                    </a:cxn>
                    <a:cxn ang="0">
                      <a:pos x="7" y="4"/>
                    </a:cxn>
                    <a:cxn ang="0">
                      <a:pos x="4" y="2"/>
                    </a:cxn>
                    <a:cxn ang="0">
                      <a:pos x="0" y="0"/>
                    </a:cxn>
                    <a:cxn ang="0">
                      <a:pos x="45" y="2"/>
                    </a:cxn>
                    <a:cxn ang="0">
                      <a:pos x="47" y="4"/>
                    </a:cxn>
                    <a:cxn ang="0">
                      <a:pos x="47" y="6"/>
                    </a:cxn>
                  </a:cxnLst>
                  <a:rect l="0" t="0" r="r" b="b"/>
                  <a:pathLst>
                    <a:path w="104" h="9">
                      <a:moveTo>
                        <a:pt x="102" y="9"/>
                      </a:moveTo>
                      <a:lnTo>
                        <a:pt x="98" y="8"/>
                      </a:lnTo>
                      <a:lnTo>
                        <a:pt x="98" y="6"/>
                      </a:lnTo>
                      <a:lnTo>
                        <a:pt x="98" y="4"/>
                      </a:lnTo>
                      <a:lnTo>
                        <a:pt x="104" y="4"/>
                      </a:lnTo>
                      <a:lnTo>
                        <a:pt x="102" y="8"/>
                      </a:lnTo>
                      <a:lnTo>
                        <a:pt x="102" y="9"/>
                      </a:lnTo>
                      <a:close/>
                      <a:moveTo>
                        <a:pt x="81" y="8"/>
                      </a:moveTo>
                      <a:lnTo>
                        <a:pt x="53" y="6"/>
                      </a:lnTo>
                      <a:lnTo>
                        <a:pt x="51" y="4"/>
                      </a:lnTo>
                      <a:lnTo>
                        <a:pt x="51" y="2"/>
                      </a:lnTo>
                      <a:lnTo>
                        <a:pt x="83" y="4"/>
                      </a:lnTo>
                      <a:lnTo>
                        <a:pt x="83" y="4"/>
                      </a:lnTo>
                      <a:lnTo>
                        <a:pt x="83" y="4"/>
                      </a:lnTo>
                      <a:lnTo>
                        <a:pt x="83" y="6"/>
                      </a:lnTo>
                      <a:lnTo>
                        <a:pt x="81" y="8"/>
                      </a:lnTo>
                      <a:close/>
                      <a:moveTo>
                        <a:pt x="47" y="6"/>
                      </a:moveTo>
                      <a:lnTo>
                        <a:pt x="7" y="4"/>
                      </a:lnTo>
                      <a:lnTo>
                        <a:pt x="4" y="2"/>
                      </a:lnTo>
                      <a:lnTo>
                        <a:pt x="0" y="0"/>
                      </a:lnTo>
                      <a:lnTo>
                        <a:pt x="45" y="2"/>
                      </a:lnTo>
                      <a:lnTo>
                        <a:pt x="47" y="4"/>
                      </a:lnTo>
                      <a:lnTo>
                        <a:pt x="47" y="6"/>
                      </a:lnTo>
                      <a:close/>
                    </a:path>
                  </a:pathLst>
                </a:custGeom>
                <a:solidFill>
                  <a:srgbClr val="E6BCB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212" name="Freeform 52"/>
                <p:cNvSpPr>
                  <a:spLocks noEditPoints="1"/>
                </p:cNvSpPr>
                <p:nvPr/>
              </p:nvSpPr>
              <p:spPr bwMode="auto">
                <a:xfrm>
                  <a:off x="2001" y="1184"/>
                  <a:ext cx="110" cy="8"/>
                </a:xfrm>
                <a:custGeom>
                  <a:avLst/>
                  <a:gdLst/>
                  <a:ahLst/>
                  <a:cxnLst>
                    <a:cxn ang="0">
                      <a:pos x="108" y="8"/>
                    </a:cxn>
                    <a:cxn ang="0">
                      <a:pos x="104" y="8"/>
                    </a:cxn>
                    <a:cxn ang="0">
                      <a:pos x="104" y="6"/>
                    </a:cxn>
                    <a:cxn ang="0">
                      <a:pos x="104" y="4"/>
                    </a:cxn>
                    <a:cxn ang="0">
                      <a:pos x="110" y="4"/>
                    </a:cxn>
                    <a:cxn ang="0">
                      <a:pos x="110" y="6"/>
                    </a:cxn>
                    <a:cxn ang="0">
                      <a:pos x="108" y="8"/>
                    </a:cxn>
                    <a:cxn ang="0">
                      <a:pos x="89" y="8"/>
                    </a:cxn>
                    <a:cxn ang="0">
                      <a:pos x="57" y="6"/>
                    </a:cxn>
                    <a:cxn ang="0">
                      <a:pos x="57" y="4"/>
                    </a:cxn>
                    <a:cxn ang="0">
                      <a:pos x="57" y="2"/>
                    </a:cxn>
                    <a:cxn ang="0">
                      <a:pos x="91" y="4"/>
                    </a:cxn>
                    <a:cxn ang="0">
                      <a:pos x="91" y="6"/>
                    </a:cxn>
                    <a:cxn ang="0">
                      <a:pos x="89" y="6"/>
                    </a:cxn>
                    <a:cxn ang="0">
                      <a:pos x="89" y="8"/>
                    </a:cxn>
                    <a:cxn ang="0">
                      <a:pos x="89" y="8"/>
                    </a:cxn>
                    <a:cxn ang="0">
                      <a:pos x="53" y="6"/>
                    </a:cxn>
                    <a:cxn ang="0">
                      <a:pos x="11" y="4"/>
                    </a:cxn>
                    <a:cxn ang="0">
                      <a:pos x="8" y="2"/>
                    </a:cxn>
                    <a:cxn ang="0">
                      <a:pos x="6" y="2"/>
                    </a:cxn>
                    <a:cxn ang="0">
                      <a:pos x="4" y="0"/>
                    </a:cxn>
                    <a:cxn ang="0">
                      <a:pos x="0" y="0"/>
                    </a:cxn>
                    <a:cxn ang="0">
                      <a:pos x="51" y="2"/>
                    </a:cxn>
                    <a:cxn ang="0">
                      <a:pos x="51" y="4"/>
                    </a:cxn>
                    <a:cxn ang="0">
                      <a:pos x="53" y="6"/>
                    </a:cxn>
                  </a:cxnLst>
                  <a:rect l="0" t="0" r="r" b="b"/>
                  <a:pathLst>
                    <a:path w="110" h="8">
                      <a:moveTo>
                        <a:pt x="108" y="8"/>
                      </a:moveTo>
                      <a:lnTo>
                        <a:pt x="104" y="8"/>
                      </a:lnTo>
                      <a:lnTo>
                        <a:pt x="104" y="6"/>
                      </a:lnTo>
                      <a:lnTo>
                        <a:pt x="104" y="4"/>
                      </a:lnTo>
                      <a:lnTo>
                        <a:pt x="110" y="4"/>
                      </a:lnTo>
                      <a:lnTo>
                        <a:pt x="110" y="6"/>
                      </a:lnTo>
                      <a:lnTo>
                        <a:pt x="108" y="8"/>
                      </a:lnTo>
                      <a:close/>
                      <a:moveTo>
                        <a:pt x="89" y="8"/>
                      </a:moveTo>
                      <a:lnTo>
                        <a:pt x="57" y="6"/>
                      </a:lnTo>
                      <a:lnTo>
                        <a:pt x="57" y="4"/>
                      </a:lnTo>
                      <a:lnTo>
                        <a:pt x="57" y="2"/>
                      </a:lnTo>
                      <a:lnTo>
                        <a:pt x="91" y="4"/>
                      </a:lnTo>
                      <a:lnTo>
                        <a:pt x="91" y="6"/>
                      </a:lnTo>
                      <a:lnTo>
                        <a:pt x="89" y="6"/>
                      </a:lnTo>
                      <a:lnTo>
                        <a:pt x="89" y="8"/>
                      </a:lnTo>
                      <a:lnTo>
                        <a:pt x="89" y="8"/>
                      </a:lnTo>
                      <a:close/>
                      <a:moveTo>
                        <a:pt x="53" y="6"/>
                      </a:moveTo>
                      <a:lnTo>
                        <a:pt x="11" y="4"/>
                      </a:lnTo>
                      <a:lnTo>
                        <a:pt x="8" y="2"/>
                      </a:lnTo>
                      <a:lnTo>
                        <a:pt x="6" y="2"/>
                      </a:lnTo>
                      <a:lnTo>
                        <a:pt x="4" y="0"/>
                      </a:lnTo>
                      <a:lnTo>
                        <a:pt x="0" y="0"/>
                      </a:lnTo>
                      <a:lnTo>
                        <a:pt x="51" y="2"/>
                      </a:lnTo>
                      <a:lnTo>
                        <a:pt x="51" y="4"/>
                      </a:lnTo>
                      <a:lnTo>
                        <a:pt x="53" y="6"/>
                      </a:lnTo>
                      <a:close/>
                    </a:path>
                  </a:pathLst>
                </a:custGeom>
                <a:solidFill>
                  <a:srgbClr val="E6BCB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213" name="Freeform 53"/>
                <p:cNvSpPr>
                  <a:spLocks noEditPoints="1"/>
                </p:cNvSpPr>
                <p:nvPr/>
              </p:nvSpPr>
              <p:spPr bwMode="auto">
                <a:xfrm>
                  <a:off x="1971" y="1180"/>
                  <a:ext cx="142" cy="10"/>
                </a:xfrm>
                <a:custGeom>
                  <a:avLst/>
                  <a:gdLst/>
                  <a:ahLst/>
                  <a:cxnLst>
                    <a:cxn ang="0">
                      <a:pos x="140" y="10"/>
                    </a:cxn>
                    <a:cxn ang="0">
                      <a:pos x="134" y="10"/>
                    </a:cxn>
                    <a:cxn ang="0">
                      <a:pos x="134" y="10"/>
                    </a:cxn>
                    <a:cxn ang="0">
                      <a:pos x="134" y="8"/>
                    </a:cxn>
                    <a:cxn ang="0">
                      <a:pos x="134" y="8"/>
                    </a:cxn>
                    <a:cxn ang="0">
                      <a:pos x="134" y="6"/>
                    </a:cxn>
                    <a:cxn ang="0">
                      <a:pos x="142" y="6"/>
                    </a:cxn>
                    <a:cxn ang="0">
                      <a:pos x="140" y="8"/>
                    </a:cxn>
                    <a:cxn ang="0">
                      <a:pos x="140" y="10"/>
                    </a:cxn>
                    <a:cxn ang="0">
                      <a:pos x="119" y="10"/>
                    </a:cxn>
                    <a:cxn ang="0">
                      <a:pos x="87" y="8"/>
                    </a:cxn>
                    <a:cxn ang="0">
                      <a:pos x="87" y="6"/>
                    </a:cxn>
                    <a:cxn ang="0">
                      <a:pos x="87" y="4"/>
                    </a:cxn>
                    <a:cxn ang="0">
                      <a:pos x="123" y="6"/>
                    </a:cxn>
                    <a:cxn ang="0">
                      <a:pos x="121" y="8"/>
                    </a:cxn>
                    <a:cxn ang="0">
                      <a:pos x="119" y="10"/>
                    </a:cxn>
                    <a:cxn ang="0">
                      <a:pos x="81" y="8"/>
                    </a:cxn>
                    <a:cxn ang="0">
                      <a:pos x="36" y="6"/>
                    </a:cxn>
                    <a:cxn ang="0">
                      <a:pos x="36" y="6"/>
                    </a:cxn>
                    <a:cxn ang="0">
                      <a:pos x="36" y="6"/>
                    </a:cxn>
                    <a:cxn ang="0">
                      <a:pos x="13" y="0"/>
                    </a:cxn>
                    <a:cxn ang="0">
                      <a:pos x="2" y="2"/>
                    </a:cxn>
                    <a:cxn ang="0">
                      <a:pos x="0" y="0"/>
                    </a:cxn>
                    <a:cxn ang="0">
                      <a:pos x="2" y="0"/>
                    </a:cxn>
                    <a:cxn ang="0">
                      <a:pos x="81" y="4"/>
                    </a:cxn>
                    <a:cxn ang="0">
                      <a:pos x="81" y="6"/>
                    </a:cxn>
                    <a:cxn ang="0">
                      <a:pos x="81" y="8"/>
                    </a:cxn>
                  </a:cxnLst>
                  <a:rect l="0" t="0" r="r" b="b"/>
                  <a:pathLst>
                    <a:path w="142" h="10">
                      <a:moveTo>
                        <a:pt x="140" y="10"/>
                      </a:moveTo>
                      <a:lnTo>
                        <a:pt x="134" y="10"/>
                      </a:lnTo>
                      <a:lnTo>
                        <a:pt x="134" y="10"/>
                      </a:lnTo>
                      <a:lnTo>
                        <a:pt x="134" y="8"/>
                      </a:lnTo>
                      <a:lnTo>
                        <a:pt x="134" y="8"/>
                      </a:lnTo>
                      <a:lnTo>
                        <a:pt x="134" y="6"/>
                      </a:lnTo>
                      <a:lnTo>
                        <a:pt x="142" y="6"/>
                      </a:lnTo>
                      <a:lnTo>
                        <a:pt x="140" y="8"/>
                      </a:lnTo>
                      <a:lnTo>
                        <a:pt x="140" y="10"/>
                      </a:lnTo>
                      <a:close/>
                      <a:moveTo>
                        <a:pt x="119" y="10"/>
                      </a:moveTo>
                      <a:lnTo>
                        <a:pt x="87" y="8"/>
                      </a:lnTo>
                      <a:lnTo>
                        <a:pt x="87" y="6"/>
                      </a:lnTo>
                      <a:lnTo>
                        <a:pt x="87" y="4"/>
                      </a:lnTo>
                      <a:lnTo>
                        <a:pt x="123" y="6"/>
                      </a:lnTo>
                      <a:lnTo>
                        <a:pt x="121" y="8"/>
                      </a:lnTo>
                      <a:lnTo>
                        <a:pt x="119" y="10"/>
                      </a:lnTo>
                      <a:close/>
                      <a:moveTo>
                        <a:pt x="81" y="8"/>
                      </a:moveTo>
                      <a:lnTo>
                        <a:pt x="36" y="6"/>
                      </a:lnTo>
                      <a:lnTo>
                        <a:pt x="36" y="6"/>
                      </a:lnTo>
                      <a:lnTo>
                        <a:pt x="36" y="6"/>
                      </a:lnTo>
                      <a:lnTo>
                        <a:pt x="13" y="0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2" y="0"/>
                      </a:lnTo>
                      <a:lnTo>
                        <a:pt x="81" y="4"/>
                      </a:lnTo>
                      <a:lnTo>
                        <a:pt x="81" y="6"/>
                      </a:lnTo>
                      <a:lnTo>
                        <a:pt x="81" y="8"/>
                      </a:lnTo>
                      <a:close/>
                    </a:path>
                  </a:pathLst>
                </a:custGeom>
                <a:solidFill>
                  <a:srgbClr val="E6BDB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214" name="Freeform 54"/>
                <p:cNvSpPr>
                  <a:spLocks noEditPoints="1"/>
                </p:cNvSpPr>
                <p:nvPr/>
              </p:nvSpPr>
              <p:spPr bwMode="auto">
                <a:xfrm>
                  <a:off x="1971" y="1178"/>
                  <a:ext cx="142" cy="10"/>
                </a:xfrm>
                <a:custGeom>
                  <a:avLst/>
                  <a:gdLst/>
                  <a:ahLst/>
                  <a:cxnLst>
                    <a:cxn ang="0">
                      <a:pos x="140" y="10"/>
                    </a:cxn>
                    <a:cxn ang="0">
                      <a:pos x="134" y="10"/>
                    </a:cxn>
                    <a:cxn ang="0">
                      <a:pos x="134" y="10"/>
                    </a:cxn>
                    <a:cxn ang="0">
                      <a:pos x="134" y="10"/>
                    </a:cxn>
                    <a:cxn ang="0">
                      <a:pos x="134" y="8"/>
                    </a:cxn>
                    <a:cxn ang="0">
                      <a:pos x="134" y="6"/>
                    </a:cxn>
                    <a:cxn ang="0">
                      <a:pos x="142" y="6"/>
                    </a:cxn>
                    <a:cxn ang="0">
                      <a:pos x="142" y="8"/>
                    </a:cxn>
                    <a:cxn ang="0">
                      <a:pos x="140" y="10"/>
                    </a:cxn>
                    <a:cxn ang="0">
                      <a:pos x="121" y="10"/>
                    </a:cxn>
                    <a:cxn ang="0">
                      <a:pos x="87" y="8"/>
                    </a:cxn>
                    <a:cxn ang="0">
                      <a:pos x="87" y="6"/>
                    </a:cxn>
                    <a:cxn ang="0">
                      <a:pos x="87" y="4"/>
                    </a:cxn>
                    <a:cxn ang="0">
                      <a:pos x="87" y="4"/>
                    </a:cxn>
                    <a:cxn ang="0">
                      <a:pos x="87" y="4"/>
                    </a:cxn>
                    <a:cxn ang="0">
                      <a:pos x="123" y="6"/>
                    </a:cxn>
                    <a:cxn ang="0">
                      <a:pos x="123" y="8"/>
                    </a:cxn>
                    <a:cxn ang="0">
                      <a:pos x="121" y="10"/>
                    </a:cxn>
                    <a:cxn ang="0">
                      <a:pos x="81" y="8"/>
                    </a:cxn>
                    <a:cxn ang="0">
                      <a:pos x="30" y="6"/>
                    </a:cxn>
                    <a:cxn ang="0">
                      <a:pos x="11" y="2"/>
                    </a:cxn>
                    <a:cxn ang="0">
                      <a:pos x="2" y="4"/>
                    </a:cxn>
                    <a:cxn ang="0">
                      <a:pos x="0" y="2"/>
                    </a:cxn>
                    <a:cxn ang="0">
                      <a:pos x="2" y="0"/>
                    </a:cxn>
                    <a:cxn ang="0">
                      <a:pos x="81" y="4"/>
                    </a:cxn>
                    <a:cxn ang="0">
                      <a:pos x="81" y="6"/>
                    </a:cxn>
                    <a:cxn ang="0">
                      <a:pos x="81" y="8"/>
                    </a:cxn>
                  </a:cxnLst>
                  <a:rect l="0" t="0" r="r" b="b"/>
                  <a:pathLst>
                    <a:path w="142" h="10">
                      <a:moveTo>
                        <a:pt x="140" y="10"/>
                      </a:moveTo>
                      <a:lnTo>
                        <a:pt x="134" y="10"/>
                      </a:lnTo>
                      <a:lnTo>
                        <a:pt x="134" y="10"/>
                      </a:lnTo>
                      <a:lnTo>
                        <a:pt x="134" y="10"/>
                      </a:lnTo>
                      <a:lnTo>
                        <a:pt x="134" y="8"/>
                      </a:lnTo>
                      <a:lnTo>
                        <a:pt x="134" y="6"/>
                      </a:lnTo>
                      <a:lnTo>
                        <a:pt x="142" y="6"/>
                      </a:lnTo>
                      <a:lnTo>
                        <a:pt x="142" y="8"/>
                      </a:lnTo>
                      <a:lnTo>
                        <a:pt x="140" y="10"/>
                      </a:lnTo>
                      <a:close/>
                      <a:moveTo>
                        <a:pt x="121" y="10"/>
                      </a:moveTo>
                      <a:lnTo>
                        <a:pt x="87" y="8"/>
                      </a:lnTo>
                      <a:lnTo>
                        <a:pt x="87" y="6"/>
                      </a:lnTo>
                      <a:lnTo>
                        <a:pt x="87" y="4"/>
                      </a:lnTo>
                      <a:lnTo>
                        <a:pt x="87" y="4"/>
                      </a:lnTo>
                      <a:lnTo>
                        <a:pt x="87" y="4"/>
                      </a:lnTo>
                      <a:lnTo>
                        <a:pt x="123" y="6"/>
                      </a:lnTo>
                      <a:lnTo>
                        <a:pt x="123" y="8"/>
                      </a:lnTo>
                      <a:lnTo>
                        <a:pt x="121" y="10"/>
                      </a:lnTo>
                      <a:close/>
                      <a:moveTo>
                        <a:pt x="81" y="8"/>
                      </a:moveTo>
                      <a:lnTo>
                        <a:pt x="30" y="6"/>
                      </a:lnTo>
                      <a:lnTo>
                        <a:pt x="11" y="2"/>
                      </a:lnTo>
                      <a:lnTo>
                        <a:pt x="2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81" y="4"/>
                      </a:lnTo>
                      <a:lnTo>
                        <a:pt x="81" y="6"/>
                      </a:lnTo>
                      <a:lnTo>
                        <a:pt x="81" y="8"/>
                      </a:lnTo>
                      <a:close/>
                    </a:path>
                  </a:pathLst>
                </a:custGeom>
                <a:solidFill>
                  <a:srgbClr val="E6BDB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215" name="Freeform 55"/>
                <p:cNvSpPr>
                  <a:spLocks noEditPoints="1"/>
                </p:cNvSpPr>
                <p:nvPr/>
              </p:nvSpPr>
              <p:spPr bwMode="auto">
                <a:xfrm>
                  <a:off x="1973" y="1176"/>
                  <a:ext cx="167" cy="10"/>
                </a:xfrm>
                <a:custGeom>
                  <a:avLst/>
                  <a:gdLst/>
                  <a:ahLst/>
                  <a:cxnLst>
                    <a:cxn ang="0">
                      <a:pos x="140" y="10"/>
                    </a:cxn>
                    <a:cxn ang="0">
                      <a:pos x="132" y="10"/>
                    </a:cxn>
                    <a:cxn ang="0">
                      <a:pos x="132" y="8"/>
                    </a:cxn>
                    <a:cxn ang="0">
                      <a:pos x="132" y="6"/>
                    </a:cxn>
                    <a:cxn ang="0">
                      <a:pos x="142" y="6"/>
                    </a:cxn>
                    <a:cxn ang="0">
                      <a:pos x="140" y="8"/>
                    </a:cxn>
                    <a:cxn ang="0">
                      <a:pos x="140" y="10"/>
                    </a:cxn>
                    <a:cxn ang="0">
                      <a:pos x="121" y="10"/>
                    </a:cxn>
                    <a:cxn ang="0">
                      <a:pos x="85" y="8"/>
                    </a:cxn>
                    <a:cxn ang="0">
                      <a:pos x="85" y="8"/>
                    </a:cxn>
                    <a:cxn ang="0">
                      <a:pos x="85" y="6"/>
                    </a:cxn>
                    <a:cxn ang="0">
                      <a:pos x="85" y="6"/>
                    </a:cxn>
                    <a:cxn ang="0">
                      <a:pos x="85" y="4"/>
                    </a:cxn>
                    <a:cxn ang="0">
                      <a:pos x="123" y="6"/>
                    </a:cxn>
                    <a:cxn ang="0">
                      <a:pos x="121" y="8"/>
                    </a:cxn>
                    <a:cxn ang="0">
                      <a:pos x="121" y="10"/>
                    </a:cxn>
                    <a:cxn ang="0">
                      <a:pos x="79" y="8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1" y="0"/>
                    </a:cxn>
                    <a:cxn ang="0">
                      <a:pos x="79" y="4"/>
                    </a:cxn>
                    <a:cxn ang="0">
                      <a:pos x="79" y="6"/>
                    </a:cxn>
                    <a:cxn ang="0">
                      <a:pos x="79" y="8"/>
                    </a:cxn>
                    <a:cxn ang="0">
                      <a:pos x="165" y="8"/>
                    </a:cxn>
                    <a:cxn ang="0">
                      <a:pos x="167" y="8"/>
                    </a:cxn>
                    <a:cxn ang="0">
                      <a:pos x="167" y="8"/>
                    </a:cxn>
                    <a:cxn ang="0">
                      <a:pos x="165" y="8"/>
                    </a:cxn>
                    <a:cxn ang="0">
                      <a:pos x="165" y="8"/>
                    </a:cxn>
                    <a:cxn ang="0">
                      <a:pos x="165" y="8"/>
                    </a:cxn>
                  </a:cxnLst>
                  <a:rect l="0" t="0" r="r" b="b"/>
                  <a:pathLst>
                    <a:path w="167" h="10">
                      <a:moveTo>
                        <a:pt x="140" y="10"/>
                      </a:moveTo>
                      <a:lnTo>
                        <a:pt x="132" y="10"/>
                      </a:lnTo>
                      <a:lnTo>
                        <a:pt x="132" y="8"/>
                      </a:lnTo>
                      <a:lnTo>
                        <a:pt x="132" y="6"/>
                      </a:lnTo>
                      <a:lnTo>
                        <a:pt x="142" y="6"/>
                      </a:lnTo>
                      <a:lnTo>
                        <a:pt x="140" y="8"/>
                      </a:lnTo>
                      <a:lnTo>
                        <a:pt x="140" y="10"/>
                      </a:lnTo>
                      <a:close/>
                      <a:moveTo>
                        <a:pt x="121" y="10"/>
                      </a:moveTo>
                      <a:lnTo>
                        <a:pt x="85" y="8"/>
                      </a:lnTo>
                      <a:lnTo>
                        <a:pt x="85" y="8"/>
                      </a:lnTo>
                      <a:lnTo>
                        <a:pt x="85" y="6"/>
                      </a:lnTo>
                      <a:lnTo>
                        <a:pt x="85" y="6"/>
                      </a:lnTo>
                      <a:lnTo>
                        <a:pt x="85" y="4"/>
                      </a:lnTo>
                      <a:lnTo>
                        <a:pt x="123" y="6"/>
                      </a:lnTo>
                      <a:lnTo>
                        <a:pt x="121" y="8"/>
                      </a:lnTo>
                      <a:lnTo>
                        <a:pt x="121" y="10"/>
                      </a:lnTo>
                      <a:close/>
                      <a:moveTo>
                        <a:pt x="79" y="8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1" y="0"/>
                      </a:lnTo>
                      <a:lnTo>
                        <a:pt x="79" y="4"/>
                      </a:lnTo>
                      <a:lnTo>
                        <a:pt x="79" y="6"/>
                      </a:lnTo>
                      <a:lnTo>
                        <a:pt x="79" y="8"/>
                      </a:lnTo>
                      <a:close/>
                      <a:moveTo>
                        <a:pt x="165" y="8"/>
                      </a:moveTo>
                      <a:lnTo>
                        <a:pt x="167" y="8"/>
                      </a:lnTo>
                      <a:lnTo>
                        <a:pt x="167" y="8"/>
                      </a:lnTo>
                      <a:lnTo>
                        <a:pt x="165" y="8"/>
                      </a:lnTo>
                      <a:lnTo>
                        <a:pt x="165" y="8"/>
                      </a:lnTo>
                      <a:lnTo>
                        <a:pt x="165" y="8"/>
                      </a:lnTo>
                      <a:close/>
                    </a:path>
                  </a:pathLst>
                </a:custGeom>
                <a:solidFill>
                  <a:srgbClr val="E6BDB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216" name="Freeform 56"/>
                <p:cNvSpPr>
                  <a:spLocks noEditPoints="1"/>
                </p:cNvSpPr>
                <p:nvPr/>
              </p:nvSpPr>
              <p:spPr bwMode="auto">
                <a:xfrm>
                  <a:off x="1973" y="1175"/>
                  <a:ext cx="168" cy="9"/>
                </a:xfrm>
                <a:custGeom>
                  <a:avLst/>
                  <a:gdLst/>
                  <a:ahLst/>
                  <a:cxnLst>
                    <a:cxn ang="0">
                      <a:pos x="140" y="9"/>
                    </a:cxn>
                    <a:cxn ang="0">
                      <a:pos x="132" y="9"/>
                    </a:cxn>
                    <a:cxn ang="0">
                      <a:pos x="132" y="7"/>
                    </a:cxn>
                    <a:cxn ang="0">
                      <a:pos x="132" y="5"/>
                    </a:cxn>
                    <a:cxn ang="0">
                      <a:pos x="144" y="5"/>
                    </a:cxn>
                    <a:cxn ang="0">
                      <a:pos x="142" y="7"/>
                    </a:cxn>
                    <a:cxn ang="0">
                      <a:pos x="142" y="7"/>
                    </a:cxn>
                    <a:cxn ang="0">
                      <a:pos x="142" y="9"/>
                    </a:cxn>
                    <a:cxn ang="0">
                      <a:pos x="140" y="9"/>
                    </a:cxn>
                    <a:cxn ang="0">
                      <a:pos x="121" y="9"/>
                    </a:cxn>
                    <a:cxn ang="0">
                      <a:pos x="85" y="7"/>
                    </a:cxn>
                    <a:cxn ang="0">
                      <a:pos x="85" y="5"/>
                    </a:cxn>
                    <a:cxn ang="0">
                      <a:pos x="85" y="3"/>
                    </a:cxn>
                    <a:cxn ang="0">
                      <a:pos x="123" y="5"/>
                    </a:cxn>
                    <a:cxn ang="0">
                      <a:pos x="123" y="7"/>
                    </a:cxn>
                    <a:cxn ang="0">
                      <a:pos x="121" y="9"/>
                    </a:cxn>
                    <a:cxn ang="0">
                      <a:pos x="79" y="7"/>
                    </a:cxn>
                    <a:cxn ang="0">
                      <a:pos x="0" y="3"/>
                    </a:cxn>
                    <a:cxn ang="0">
                      <a:pos x="0" y="1"/>
                    </a:cxn>
                    <a:cxn ang="0">
                      <a:pos x="1" y="0"/>
                    </a:cxn>
                    <a:cxn ang="0">
                      <a:pos x="79" y="3"/>
                    </a:cxn>
                    <a:cxn ang="0">
                      <a:pos x="79" y="5"/>
                    </a:cxn>
                    <a:cxn ang="0">
                      <a:pos x="79" y="7"/>
                    </a:cxn>
                    <a:cxn ang="0">
                      <a:pos x="163" y="7"/>
                    </a:cxn>
                    <a:cxn ang="0">
                      <a:pos x="168" y="7"/>
                    </a:cxn>
                    <a:cxn ang="0">
                      <a:pos x="167" y="7"/>
                    </a:cxn>
                    <a:cxn ang="0">
                      <a:pos x="167" y="7"/>
                    </a:cxn>
                    <a:cxn ang="0">
                      <a:pos x="167" y="9"/>
                    </a:cxn>
                    <a:cxn ang="0">
                      <a:pos x="165" y="9"/>
                    </a:cxn>
                    <a:cxn ang="0">
                      <a:pos x="165" y="9"/>
                    </a:cxn>
                    <a:cxn ang="0">
                      <a:pos x="163" y="7"/>
                    </a:cxn>
                  </a:cxnLst>
                  <a:rect l="0" t="0" r="r" b="b"/>
                  <a:pathLst>
                    <a:path w="168" h="9">
                      <a:moveTo>
                        <a:pt x="140" y="9"/>
                      </a:moveTo>
                      <a:lnTo>
                        <a:pt x="132" y="9"/>
                      </a:lnTo>
                      <a:lnTo>
                        <a:pt x="132" y="7"/>
                      </a:lnTo>
                      <a:lnTo>
                        <a:pt x="132" y="5"/>
                      </a:lnTo>
                      <a:lnTo>
                        <a:pt x="144" y="5"/>
                      </a:lnTo>
                      <a:lnTo>
                        <a:pt x="142" y="7"/>
                      </a:lnTo>
                      <a:lnTo>
                        <a:pt x="142" y="7"/>
                      </a:lnTo>
                      <a:lnTo>
                        <a:pt x="142" y="9"/>
                      </a:lnTo>
                      <a:lnTo>
                        <a:pt x="140" y="9"/>
                      </a:lnTo>
                      <a:close/>
                      <a:moveTo>
                        <a:pt x="121" y="9"/>
                      </a:moveTo>
                      <a:lnTo>
                        <a:pt x="85" y="7"/>
                      </a:lnTo>
                      <a:lnTo>
                        <a:pt x="85" y="5"/>
                      </a:lnTo>
                      <a:lnTo>
                        <a:pt x="85" y="3"/>
                      </a:lnTo>
                      <a:lnTo>
                        <a:pt x="123" y="5"/>
                      </a:lnTo>
                      <a:lnTo>
                        <a:pt x="123" y="7"/>
                      </a:lnTo>
                      <a:lnTo>
                        <a:pt x="121" y="9"/>
                      </a:lnTo>
                      <a:close/>
                      <a:moveTo>
                        <a:pt x="79" y="7"/>
                      </a:moveTo>
                      <a:lnTo>
                        <a:pt x="0" y="3"/>
                      </a:lnTo>
                      <a:lnTo>
                        <a:pt x="0" y="1"/>
                      </a:lnTo>
                      <a:lnTo>
                        <a:pt x="1" y="0"/>
                      </a:lnTo>
                      <a:lnTo>
                        <a:pt x="79" y="3"/>
                      </a:lnTo>
                      <a:lnTo>
                        <a:pt x="79" y="5"/>
                      </a:lnTo>
                      <a:lnTo>
                        <a:pt x="79" y="7"/>
                      </a:lnTo>
                      <a:close/>
                      <a:moveTo>
                        <a:pt x="163" y="7"/>
                      </a:moveTo>
                      <a:lnTo>
                        <a:pt x="168" y="7"/>
                      </a:lnTo>
                      <a:lnTo>
                        <a:pt x="167" y="7"/>
                      </a:lnTo>
                      <a:lnTo>
                        <a:pt x="167" y="7"/>
                      </a:lnTo>
                      <a:lnTo>
                        <a:pt x="167" y="9"/>
                      </a:lnTo>
                      <a:lnTo>
                        <a:pt x="165" y="9"/>
                      </a:lnTo>
                      <a:lnTo>
                        <a:pt x="165" y="9"/>
                      </a:lnTo>
                      <a:lnTo>
                        <a:pt x="163" y="7"/>
                      </a:lnTo>
                      <a:close/>
                    </a:path>
                  </a:pathLst>
                </a:custGeom>
                <a:solidFill>
                  <a:srgbClr val="E6BDB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217" name="Freeform 57"/>
                <p:cNvSpPr>
                  <a:spLocks noEditPoints="1"/>
                </p:cNvSpPr>
                <p:nvPr/>
              </p:nvSpPr>
              <p:spPr bwMode="auto">
                <a:xfrm>
                  <a:off x="1974" y="1171"/>
                  <a:ext cx="167" cy="13"/>
                </a:xfrm>
                <a:custGeom>
                  <a:avLst/>
                  <a:gdLst/>
                  <a:ahLst/>
                  <a:cxnLst>
                    <a:cxn ang="0">
                      <a:pos x="166" y="13"/>
                    </a:cxn>
                    <a:cxn ang="0">
                      <a:pos x="164" y="13"/>
                    </a:cxn>
                    <a:cxn ang="0">
                      <a:pos x="162" y="11"/>
                    </a:cxn>
                    <a:cxn ang="0">
                      <a:pos x="162" y="9"/>
                    </a:cxn>
                    <a:cxn ang="0">
                      <a:pos x="167" y="9"/>
                    </a:cxn>
                    <a:cxn ang="0">
                      <a:pos x="167" y="11"/>
                    </a:cxn>
                    <a:cxn ang="0">
                      <a:pos x="166" y="11"/>
                    </a:cxn>
                    <a:cxn ang="0">
                      <a:pos x="166" y="13"/>
                    </a:cxn>
                    <a:cxn ang="0">
                      <a:pos x="166" y="13"/>
                    </a:cxn>
                    <a:cxn ang="0">
                      <a:pos x="141" y="11"/>
                    </a:cxn>
                    <a:cxn ang="0">
                      <a:pos x="131" y="11"/>
                    </a:cxn>
                    <a:cxn ang="0">
                      <a:pos x="131" y="9"/>
                    </a:cxn>
                    <a:cxn ang="0">
                      <a:pos x="131" y="7"/>
                    </a:cxn>
                    <a:cxn ang="0">
                      <a:pos x="143" y="7"/>
                    </a:cxn>
                    <a:cxn ang="0">
                      <a:pos x="143" y="9"/>
                    </a:cxn>
                    <a:cxn ang="0">
                      <a:pos x="141" y="11"/>
                    </a:cxn>
                    <a:cxn ang="0">
                      <a:pos x="141" y="11"/>
                    </a:cxn>
                    <a:cxn ang="0">
                      <a:pos x="141" y="11"/>
                    </a:cxn>
                    <a:cxn ang="0">
                      <a:pos x="122" y="11"/>
                    </a:cxn>
                    <a:cxn ang="0">
                      <a:pos x="84" y="9"/>
                    </a:cxn>
                    <a:cxn ang="0">
                      <a:pos x="84" y="7"/>
                    </a:cxn>
                    <a:cxn ang="0">
                      <a:pos x="82" y="5"/>
                    </a:cxn>
                    <a:cxn ang="0">
                      <a:pos x="124" y="7"/>
                    </a:cxn>
                    <a:cxn ang="0">
                      <a:pos x="122" y="9"/>
                    </a:cxn>
                    <a:cxn ang="0">
                      <a:pos x="122" y="11"/>
                    </a:cxn>
                    <a:cxn ang="0">
                      <a:pos x="78" y="9"/>
                    </a:cxn>
                    <a:cxn ang="0">
                      <a:pos x="0" y="5"/>
                    </a:cxn>
                    <a:cxn ang="0">
                      <a:pos x="0" y="4"/>
                    </a:cxn>
                    <a:cxn ang="0">
                      <a:pos x="2" y="0"/>
                    </a:cxn>
                    <a:cxn ang="0">
                      <a:pos x="78" y="4"/>
                    </a:cxn>
                    <a:cxn ang="0">
                      <a:pos x="78" y="7"/>
                    </a:cxn>
                    <a:cxn ang="0">
                      <a:pos x="78" y="9"/>
                    </a:cxn>
                  </a:cxnLst>
                  <a:rect l="0" t="0" r="r" b="b"/>
                  <a:pathLst>
                    <a:path w="167" h="13">
                      <a:moveTo>
                        <a:pt x="166" y="13"/>
                      </a:moveTo>
                      <a:lnTo>
                        <a:pt x="164" y="13"/>
                      </a:lnTo>
                      <a:lnTo>
                        <a:pt x="162" y="11"/>
                      </a:lnTo>
                      <a:lnTo>
                        <a:pt x="162" y="9"/>
                      </a:lnTo>
                      <a:lnTo>
                        <a:pt x="167" y="9"/>
                      </a:lnTo>
                      <a:lnTo>
                        <a:pt x="167" y="11"/>
                      </a:lnTo>
                      <a:lnTo>
                        <a:pt x="166" y="11"/>
                      </a:lnTo>
                      <a:lnTo>
                        <a:pt x="166" y="13"/>
                      </a:lnTo>
                      <a:lnTo>
                        <a:pt x="166" y="13"/>
                      </a:lnTo>
                      <a:close/>
                      <a:moveTo>
                        <a:pt x="141" y="11"/>
                      </a:moveTo>
                      <a:lnTo>
                        <a:pt x="131" y="11"/>
                      </a:lnTo>
                      <a:lnTo>
                        <a:pt x="131" y="9"/>
                      </a:lnTo>
                      <a:lnTo>
                        <a:pt x="131" y="7"/>
                      </a:lnTo>
                      <a:lnTo>
                        <a:pt x="143" y="7"/>
                      </a:lnTo>
                      <a:lnTo>
                        <a:pt x="143" y="9"/>
                      </a:lnTo>
                      <a:lnTo>
                        <a:pt x="141" y="11"/>
                      </a:lnTo>
                      <a:lnTo>
                        <a:pt x="141" y="11"/>
                      </a:lnTo>
                      <a:lnTo>
                        <a:pt x="141" y="11"/>
                      </a:lnTo>
                      <a:close/>
                      <a:moveTo>
                        <a:pt x="122" y="11"/>
                      </a:moveTo>
                      <a:lnTo>
                        <a:pt x="84" y="9"/>
                      </a:lnTo>
                      <a:lnTo>
                        <a:pt x="84" y="7"/>
                      </a:lnTo>
                      <a:lnTo>
                        <a:pt x="82" y="5"/>
                      </a:lnTo>
                      <a:lnTo>
                        <a:pt x="124" y="7"/>
                      </a:lnTo>
                      <a:lnTo>
                        <a:pt x="122" y="9"/>
                      </a:lnTo>
                      <a:lnTo>
                        <a:pt x="122" y="11"/>
                      </a:lnTo>
                      <a:close/>
                      <a:moveTo>
                        <a:pt x="78" y="9"/>
                      </a:moveTo>
                      <a:lnTo>
                        <a:pt x="0" y="5"/>
                      </a:lnTo>
                      <a:lnTo>
                        <a:pt x="0" y="4"/>
                      </a:lnTo>
                      <a:lnTo>
                        <a:pt x="2" y="0"/>
                      </a:lnTo>
                      <a:lnTo>
                        <a:pt x="78" y="4"/>
                      </a:lnTo>
                      <a:lnTo>
                        <a:pt x="78" y="7"/>
                      </a:lnTo>
                      <a:lnTo>
                        <a:pt x="78" y="9"/>
                      </a:lnTo>
                      <a:close/>
                    </a:path>
                  </a:pathLst>
                </a:custGeom>
                <a:solidFill>
                  <a:srgbClr val="E6BDB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218" name="Freeform 58"/>
                <p:cNvSpPr>
                  <a:spLocks noEditPoints="1"/>
                </p:cNvSpPr>
                <p:nvPr/>
              </p:nvSpPr>
              <p:spPr bwMode="auto">
                <a:xfrm>
                  <a:off x="1768" y="1159"/>
                  <a:ext cx="375" cy="23"/>
                </a:xfrm>
                <a:custGeom>
                  <a:avLst/>
                  <a:gdLst/>
                  <a:ahLst/>
                  <a:cxnLst>
                    <a:cxn ang="0">
                      <a:pos x="373" y="23"/>
                    </a:cxn>
                    <a:cxn ang="0">
                      <a:pos x="368" y="23"/>
                    </a:cxn>
                    <a:cxn ang="0">
                      <a:pos x="368" y="21"/>
                    </a:cxn>
                    <a:cxn ang="0">
                      <a:pos x="368" y="17"/>
                    </a:cxn>
                    <a:cxn ang="0">
                      <a:pos x="375" y="19"/>
                    </a:cxn>
                    <a:cxn ang="0">
                      <a:pos x="373" y="21"/>
                    </a:cxn>
                    <a:cxn ang="0">
                      <a:pos x="373" y="23"/>
                    </a:cxn>
                    <a:cxn ang="0">
                      <a:pos x="349" y="21"/>
                    </a:cxn>
                    <a:cxn ang="0">
                      <a:pos x="337" y="21"/>
                    </a:cxn>
                    <a:cxn ang="0">
                      <a:pos x="337" y="19"/>
                    </a:cxn>
                    <a:cxn ang="0">
                      <a:pos x="339" y="17"/>
                    </a:cxn>
                    <a:cxn ang="0">
                      <a:pos x="349" y="17"/>
                    </a:cxn>
                    <a:cxn ang="0">
                      <a:pos x="349" y="19"/>
                    </a:cxn>
                    <a:cxn ang="0">
                      <a:pos x="349" y="21"/>
                    </a:cxn>
                    <a:cxn ang="0">
                      <a:pos x="328" y="21"/>
                    </a:cxn>
                    <a:cxn ang="0">
                      <a:pos x="290" y="19"/>
                    </a:cxn>
                    <a:cxn ang="0">
                      <a:pos x="288" y="17"/>
                    </a:cxn>
                    <a:cxn ang="0">
                      <a:pos x="288" y="14"/>
                    </a:cxn>
                    <a:cxn ang="0">
                      <a:pos x="330" y="17"/>
                    </a:cxn>
                    <a:cxn ang="0">
                      <a:pos x="330" y="19"/>
                    </a:cxn>
                    <a:cxn ang="0">
                      <a:pos x="328" y="21"/>
                    </a:cxn>
                    <a:cxn ang="0">
                      <a:pos x="284" y="19"/>
                    </a:cxn>
                    <a:cxn ang="0">
                      <a:pos x="206" y="16"/>
                    </a:cxn>
                    <a:cxn ang="0">
                      <a:pos x="208" y="14"/>
                    </a:cxn>
                    <a:cxn ang="0">
                      <a:pos x="210" y="10"/>
                    </a:cxn>
                    <a:cxn ang="0">
                      <a:pos x="284" y="14"/>
                    </a:cxn>
                    <a:cxn ang="0">
                      <a:pos x="284" y="16"/>
                    </a:cxn>
                    <a:cxn ang="0">
                      <a:pos x="284" y="19"/>
                    </a:cxn>
                    <a:cxn ang="0">
                      <a:pos x="0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2"/>
                    </a:cxn>
                    <a:cxn ang="0">
                      <a:pos x="2" y="2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375" h="23">
                      <a:moveTo>
                        <a:pt x="373" y="23"/>
                      </a:moveTo>
                      <a:lnTo>
                        <a:pt x="368" y="23"/>
                      </a:lnTo>
                      <a:lnTo>
                        <a:pt x="368" y="21"/>
                      </a:lnTo>
                      <a:lnTo>
                        <a:pt x="368" y="17"/>
                      </a:lnTo>
                      <a:lnTo>
                        <a:pt x="375" y="19"/>
                      </a:lnTo>
                      <a:lnTo>
                        <a:pt x="373" y="21"/>
                      </a:lnTo>
                      <a:lnTo>
                        <a:pt x="373" y="23"/>
                      </a:lnTo>
                      <a:close/>
                      <a:moveTo>
                        <a:pt x="349" y="21"/>
                      </a:moveTo>
                      <a:lnTo>
                        <a:pt x="337" y="21"/>
                      </a:lnTo>
                      <a:lnTo>
                        <a:pt x="337" y="19"/>
                      </a:lnTo>
                      <a:lnTo>
                        <a:pt x="339" y="17"/>
                      </a:lnTo>
                      <a:lnTo>
                        <a:pt x="349" y="17"/>
                      </a:lnTo>
                      <a:lnTo>
                        <a:pt x="349" y="19"/>
                      </a:lnTo>
                      <a:lnTo>
                        <a:pt x="349" y="21"/>
                      </a:lnTo>
                      <a:close/>
                      <a:moveTo>
                        <a:pt x="328" y="21"/>
                      </a:moveTo>
                      <a:lnTo>
                        <a:pt x="290" y="19"/>
                      </a:lnTo>
                      <a:lnTo>
                        <a:pt x="288" y="17"/>
                      </a:lnTo>
                      <a:lnTo>
                        <a:pt x="288" y="14"/>
                      </a:lnTo>
                      <a:lnTo>
                        <a:pt x="330" y="17"/>
                      </a:lnTo>
                      <a:lnTo>
                        <a:pt x="330" y="19"/>
                      </a:lnTo>
                      <a:lnTo>
                        <a:pt x="328" y="21"/>
                      </a:lnTo>
                      <a:close/>
                      <a:moveTo>
                        <a:pt x="284" y="19"/>
                      </a:moveTo>
                      <a:lnTo>
                        <a:pt x="206" y="16"/>
                      </a:lnTo>
                      <a:lnTo>
                        <a:pt x="208" y="14"/>
                      </a:lnTo>
                      <a:lnTo>
                        <a:pt x="210" y="10"/>
                      </a:lnTo>
                      <a:lnTo>
                        <a:pt x="284" y="14"/>
                      </a:lnTo>
                      <a:lnTo>
                        <a:pt x="284" y="16"/>
                      </a:lnTo>
                      <a:lnTo>
                        <a:pt x="284" y="19"/>
                      </a:lnTo>
                      <a:close/>
                      <a:moveTo>
                        <a:pt x="0" y="0"/>
                      </a:move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2"/>
                      </a:lnTo>
                      <a:lnTo>
                        <a:pt x="2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7BEB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219" name="Freeform 59"/>
                <p:cNvSpPr>
                  <a:spLocks noEditPoints="1"/>
                </p:cNvSpPr>
                <p:nvPr/>
              </p:nvSpPr>
              <p:spPr bwMode="auto">
                <a:xfrm>
                  <a:off x="1766" y="1157"/>
                  <a:ext cx="377" cy="23"/>
                </a:xfrm>
                <a:custGeom>
                  <a:avLst/>
                  <a:gdLst/>
                  <a:ahLst/>
                  <a:cxnLst>
                    <a:cxn ang="0">
                      <a:pos x="375" y="23"/>
                    </a:cxn>
                    <a:cxn ang="0">
                      <a:pos x="370" y="23"/>
                    </a:cxn>
                    <a:cxn ang="0">
                      <a:pos x="370" y="21"/>
                    </a:cxn>
                    <a:cxn ang="0">
                      <a:pos x="368" y="18"/>
                    </a:cxn>
                    <a:cxn ang="0">
                      <a:pos x="377" y="19"/>
                    </a:cxn>
                    <a:cxn ang="0">
                      <a:pos x="375" y="21"/>
                    </a:cxn>
                    <a:cxn ang="0">
                      <a:pos x="375" y="23"/>
                    </a:cxn>
                    <a:cxn ang="0">
                      <a:pos x="351" y="21"/>
                    </a:cxn>
                    <a:cxn ang="0">
                      <a:pos x="339" y="21"/>
                    </a:cxn>
                    <a:cxn ang="0">
                      <a:pos x="341" y="19"/>
                    </a:cxn>
                    <a:cxn ang="0">
                      <a:pos x="341" y="18"/>
                    </a:cxn>
                    <a:cxn ang="0">
                      <a:pos x="353" y="18"/>
                    </a:cxn>
                    <a:cxn ang="0">
                      <a:pos x="351" y="19"/>
                    </a:cxn>
                    <a:cxn ang="0">
                      <a:pos x="351" y="21"/>
                    </a:cxn>
                    <a:cxn ang="0">
                      <a:pos x="332" y="21"/>
                    </a:cxn>
                    <a:cxn ang="0">
                      <a:pos x="290" y="19"/>
                    </a:cxn>
                    <a:cxn ang="0">
                      <a:pos x="290" y="16"/>
                    </a:cxn>
                    <a:cxn ang="0">
                      <a:pos x="290" y="14"/>
                    </a:cxn>
                    <a:cxn ang="0">
                      <a:pos x="334" y="16"/>
                    </a:cxn>
                    <a:cxn ang="0">
                      <a:pos x="332" y="19"/>
                    </a:cxn>
                    <a:cxn ang="0">
                      <a:pos x="332" y="21"/>
                    </a:cxn>
                    <a:cxn ang="0">
                      <a:pos x="286" y="18"/>
                    </a:cxn>
                    <a:cxn ang="0">
                      <a:pos x="210" y="14"/>
                    </a:cxn>
                    <a:cxn ang="0">
                      <a:pos x="212" y="12"/>
                    </a:cxn>
                    <a:cxn ang="0">
                      <a:pos x="212" y="10"/>
                    </a:cxn>
                    <a:cxn ang="0">
                      <a:pos x="286" y="14"/>
                    </a:cxn>
                    <a:cxn ang="0">
                      <a:pos x="286" y="16"/>
                    </a:cxn>
                    <a:cxn ang="0">
                      <a:pos x="286" y="18"/>
                    </a:cxn>
                    <a:cxn ang="0">
                      <a:pos x="0" y="0"/>
                    </a:cxn>
                    <a:cxn ang="0">
                      <a:pos x="7" y="0"/>
                    </a:cxn>
                    <a:cxn ang="0">
                      <a:pos x="5" y="2"/>
                    </a:cxn>
                    <a:cxn ang="0">
                      <a:pos x="5" y="4"/>
                    </a:cxn>
                    <a:cxn ang="0">
                      <a:pos x="4" y="2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377" h="23">
                      <a:moveTo>
                        <a:pt x="375" y="23"/>
                      </a:moveTo>
                      <a:lnTo>
                        <a:pt x="370" y="23"/>
                      </a:lnTo>
                      <a:lnTo>
                        <a:pt x="370" y="21"/>
                      </a:lnTo>
                      <a:lnTo>
                        <a:pt x="368" y="18"/>
                      </a:lnTo>
                      <a:lnTo>
                        <a:pt x="377" y="19"/>
                      </a:lnTo>
                      <a:lnTo>
                        <a:pt x="375" y="21"/>
                      </a:lnTo>
                      <a:lnTo>
                        <a:pt x="375" y="23"/>
                      </a:lnTo>
                      <a:close/>
                      <a:moveTo>
                        <a:pt x="351" y="21"/>
                      </a:moveTo>
                      <a:lnTo>
                        <a:pt x="339" y="21"/>
                      </a:lnTo>
                      <a:lnTo>
                        <a:pt x="341" y="19"/>
                      </a:lnTo>
                      <a:lnTo>
                        <a:pt x="341" y="18"/>
                      </a:lnTo>
                      <a:lnTo>
                        <a:pt x="353" y="18"/>
                      </a:lnTo>
                      <a:lnTo>
                        <a:pt x="351" y="19"/>
                      </a:lnTo>
                      <a:lnTo>
                        <a:pt x="351" y="21"/>
                      </a:lnTo>
                      <a:close/>
                      <a:moveTo>
                        <a:pt x="332" y="21"/>
                      </a:moveTo>
                      <a:lnTo>
                        <a:pt x="290" y="19"/>
                      </a:lnTo>
                      <a:lnTo>
                        <a:pt x="290" y="16"/>
                      </a:lnTo>
                      <a:lnTo>
                        <a:pt x="290" y="14"/>
                      </a:lnTo>
                      <a:lnTo>
                        <a:pt x="334" y="16"/>
                      </a:lnTo>
                      <a:lnTo>
                        <a:pt x="332" y="19"/>
                      </a:lnTo>
                      <a:lnTo>
                        <a:pt x="332" y="21"/>
                      </a:lnTo>
                      <a:close/>
                      <a:moveTo>
                        <a:pt x="286" y="18"/>
                      </a:moveTo>
                      <a:lnTo>
                        <a:pt x="210" y="14"/>
                      </a:lnTo>
                      <a:lnTo>
                        <a:pt x="212" y="12"/>
                      </a:lnTo>
                      <a:lnTo>
                        <a:pt x="212" y="10"/>
                      </a:lnTo>
                      <a:lnTo>
                        <a:pt x="286" y="14"/>
                      </a:lnTo>
                      <a:lnTo>
                        <a:pt x="286" y="16"/>
                      </a:lnTo>
                      <a:lnTo>
                        <a:pt x="286" y="18"/>
                      </a:lnTo>
                      <a:close/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5" y="2"/>
                      </a:lnTo>
                      <a:lnTo>
                        <a:pt x="5" y="4"/>
                      </a:lnTo>
                      <a:lnTo>
                        <a:pt x="4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7BEB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220" name="Freeform 60"/>
                <p:cNvSpPr>
                  <a:spLocks noEditPoints="1"/>
                </p:cNvSpPr>
                <p:nvPr/>
              </p:nvSpPr>
              <p:spPr bwMode="auto">
                <a:xfrm>
                  <a:off x="1766" y="1156"/>
                  <a:ext cx="377" cy="22"/>
                </a:xfrm>
                <a:custGeom>
                  <a:avLst/>
                  <a:gdLst/>
                  <a:ahLst/>
                  <a:cxnLst>
                    <a:cxn ang="0">
                      <a:pos x="377" y="22"/>
                    </a:cxn>
                    <a:cxn ang="0">
                      <a:pos x="370" y="20"/>
                    </a:cxn>
                    <a:cxn ang="0">
                      <a:pos x="368" y="19"/>
                    </a:cxn>
                    <a:cxn ang="0">
                      <a:pos x="368" y="17"/>
                    </a:cxn>
                    <a:cxn ang="0">
                      <a:pos x="377" y="19"/>
                    </a:cxn>
                    <a:cxn ang="0">
                      <a:pos x="377" y="20"/>
                    </a:cxn>
                    <a:cxn ang="0">
                      <a:pos x="377" y="22"/>
                    </a:cxn>
                    <a:cxn ang="0">
                      <a:pos x="351" y="20"/>
                    </a:cxn>
                    <a:cxn ang="0">
                      <a:pos x="341" y="20"/>
                    </a:cxn>
                    <a:cxn ang="0">
                      <a:pos x="341" y="19"/>
                    </a:cxn>
                    <a:cxn ang="0">
                      <a:pos x="341" y="17"/>
                    </a:cxn>
                    <a:cxn ang="0">
                      <a:pos x="353" y="17"/>
                    </a:cxn>
                    <a:cxn ang="0">
                      <a:pos x="353" y="19"/>
                    </a:cxn>
                    <a:cxn ang="0">
                      <a:pos x="351" y="20"/>
                    </a:cxn>
                    <a:cxn ang="0">
                      <a:pos x="332" y="20"/>
                    </a:cxn>
                    <a:cxn ang="0">
                      <a:pos x="290" y="17"/>
                    </a:cxn>
                    <a:cxn ang="0">
                      <a:pos x="290" y="15"/>
                    </a:cxn>
                    <a:cxn ang="0">
                      <a:pos x="290" y="13"/>
                    </a:cxn>
                    <a:cxn ang="0">
                      <a:pos x="334" y="15"/>
                    </a:cxn>
                    <a:cxn ang="0">
                      <a:pos x="334" y="17"/>
                    </a:cxn>
                    <a:cxn ang="0">
                      <a:pos x="332" y="20"/>
                    </a:cxn>
                    <a:cxn ang="0">
                      <a:pos x="286" y="17"/>
                    </a:cxn>
                    <a:cxn ang="0">
                      <a:pos x="212" y="13"/>
                    </a:cxn>
                    <a:cxn ang="0">
                      <a:pos x="212" y="11"/>
                    </a:cxn>
                    <a:cxn ang="0">
                      <a:pos x="214" y="9"/>
                    </a:cxn>
                    <a:cxn ang="0">
                      <a:pos x="286" y="13"/>
                    </a:cxn>
                    <a:cxn ang="0">
                      <a:pos x="286" y="15"/>
                    </a:cxn>
                    <a:cxn ang="0">
                      <a:pos x="286" y="17"/>
                    </a:cxn>
                    <a:cxn ang="0">
                      <a:pos x="5" y="3"/>
                    </a:cxn>
                    <a:cxn ang="0">
                      <a:pos x="2" y="3"/>
                    </a:cxn>
                    <a:cxn ang="0">
                      <a:pos x="2" y="1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7" y="0"/>
                    </a:cxn>
                    <a:cxn ang="0">
                      <a:pos x="7" y="1"/>
                    </a:cxn>
                    <a:cxn ang="0">
                      <a:pos x="5" y="3"/>
                    </a:cxn>
                  </a:cxnLst>
                  <a:rect l="0" t="0" r="r" b="b"/>
                  <a:pathLst>
                    <a:path w="377" h="22">
                      <a:moveTo>
                        <a:pt x="377" y="22"/>
                      </a:moveTo>
                      <a:lnTo>
                        <a:pt x="370" y="20"/>
                      </a:lnTo>
                      <a:lnTo>
                        <a:pt x="368" y="19"/>
                      </a:lnTo>
                      <a:lnTo>
                        <a:pt x="368" y="17"/>
                      </a:lnTo>
                      <a:lnTo>
                        <a:pt x="377" y="19"/>
                      </a:lnTo>
                      <a:lnTo>
                        <a:pt x="377" y="20"/>
                      </a:lnTo>
                      <a:lnTo>
                        <a:pt x="377" y="22"/>
                      </a:lnTo>
                      <a:close/>
                      <a:moveTo>
                        <a:pt x="351" y="20"/>
                      </a:moveTo>
                      <a:lnTo>
                        <a:pt x="341" y="20"/>
                      </a:lnTo>
                      <a:lnTo>
                        <a:pt x="341" y="19"/>
                      </a:lnTo>
                      <a:lnTo>
                        <a:pt x="341" y="17"/>
                      </a:lnTo>
                      <a:lnTo>
                        <a:pt x="353" y="17"/>
                      </a:lnTo>
                      <a:lnTo>
                        <a:pt x="353" y="19"/>
                      </a:lnTo>
                      <a:lnTo>
                        <a:pt x="351" y="20"/>
                      </a:lnTo>
                      <a:close/>
                      <a:moveTo>
                        <a:pt x="332" y="20"/>
                      </a:moveTo>
                      <a:lnTo>
                        <a:pt x="290" y="17"/>
                      </a:lnTo>
                      <a:lnTo>
                        <a:pt x="290" y="15"/>
                      </a:lnTo>
                      <a:lnTo>
                        <a:pt x="290" y="13"/>
                      </a:lnTo>
                      <a:lnTo>
                        <a:pt x="334" y="15"/>
                      </a:lnTo>
                      <a:lnTo>
                        <a:pt x="334" y="17"/>
                      </a:lnTo>
                      <a:lnTo>
                        <a:pt x="332" y="20"/>
                      </a:lnTo>
                      <a:close/>
                      <a:moveTo>
                        <a:pt x="286" y="17"/>
                      </a:moveTo>
                      <a:lnTo>
                        <a:pt x="212" y="13"/>
                      </a:lnTo>
                      <a:lnTo>
                        <a:pt x="212" y="11"/>
                      </a:lnTo>
                      <a:lnTo>
                        <a:pt x="214" y="9"/>
                      </a:lnTo>
                      <a:lnTo>
                        <a:pt x="286" y="13"/>
                      </a:lnTo>
                      <a:lnTo>
                        <a:pt x="286" y="15"/>
                      </a:lnTo>
                      <a:lnTo>
                        <a:pt x="286" y="17"/>
                      </a:lnTo>
                      <a:close/>
                      <a:moveTo>
                        <a:pt x="5" y="3"/>
                      </a:moveTo>
                      <a:lnTo>
                        <a:pt x="2" y="3"/>
                      </a:lnTo>
                      <a:lnTo>
                        <a:pt x="2" y="1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7" y="0"/>
                      </a:lnTo>
                      <a:lnTo>
                        <a:pt x="7" y="1"/>
                      </a:lnTo>
                      <a:lnTo>
                        <a:pt x="5" y="3"/>
                      </a:lnTo>
                      <a:close/>
                    </a:path>
                  </a:pathLst>
                </a:custGeom>
                <a:solidFill>
                  <a:srgbClr val="E7BEB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221" name="Freeform 61"/>
                <p:cNvSpPr>
                  <a:spLocks noEditPoints="1"/>
                </p:cNvSpPr>
                <p:nvPr/>
              </p:nvSpPr>
              <p:spPr bwMode="auto">
                <a:xfrm>
                  <a:off x="1764" y="1154"/>
                  <a:ext cx="379" cy="22"/>
                </a:xfrm>
                <a:custGeom>
                  <a:avLst/>
                  <a:gdLst/>
                  <a:ahLst/>
                  <a:cxnLst>
                    <a:cxn ang="0">
                      <a:pos x="379" y="22"/>
                    </a:cxn>
                    <a:cxn ang="0">
                      <a:pos x="370" y="21"/>
                    </a:cxn>
                    <a:cxn ang="0">
                      <a:pos x="370" y="19"/>
                    </a:cxn>
                    <a:cxn ang="0">
                      <a:pos x="370" y="17"/>
                    </a:cxn>
                    <a:cxn ang="0">
                      <a:pos x="379" y="17"/>
                    </a:cxn>
                    <a:cxn ang="0">
                      <a:pos x="379" y="21"/>
                    </a:cxn>
                    <a:cxn ang="0">
                      <a:pos x="379" y="22"/>
                    </a:cxn>
                    <a:cxn ang="0">
                      <a:pos x="355" y="21"/>
                    </a:cxn>
                    <a:cxn ang="0">
                      <a:pos x="343" y="21"/>
                    </a:cxn>
                    <a:cxn ang="0">
                      <a:pos x="343" y="19"/>
                    </a:cxn>
                    <a:cxn ang="0">
                      <a:pos x="343" y="17"/>
                    </a:cxn>
                    <a:cxn ang="0">
                      <a:pos x="355" y="17"/>
                    </a:cxn>
                    <a:cxn ang="0">
                      <a:pos x="355" y="19"/>
                    </a:cxn>
                    <a:cxn ang="0">
                      <a:pos x="355" y="21"/>
                    </a:cxn>
                    <a:cxn ang="0">
                      <a:pos x="336" y="19"/>
                    </a:cxn>
                    <a:cxn ang="0">
                      <a:pos x="292" y="17"/>
                    </a:cxn>
                    <a:cxn ang="0">
                      <a:pos x="292" y="15"/>
                    </a:cxn>
                    <a:cxn ang="0">
                      <a:pos x="290" y="13"/>
                    </a:cxn>
                    <a:cxn ang="0">
                      <a:pos x="338" y="15"/>
                    </a:cxn>
                    <a:cxn ang="0">
                      <a:pos x="336" y="17"/>
                    </a:cxn>
                    <a:cxn ang="0">
                      <a:pos x="336" y="19"/>
                    </a:cxn>
                    <a:cxn ang="0">
                      <a:pos x="288" y="17"/>
                    </a:cxn>
                    <a:cxn ang="0">
                      <a:pos x="214" y="13"/>
                    </a:cxn>
                    <a:cxn ang="0">
                      <a:pos x="216" y="11"/>
                    </a:cxn>
                    <a:cxn ang="0">
                      <a:pos x="218" y="9"/>
                    </a:cxn>
                    <a:cxn ang="0">
                      <a:pos x="288" y="13"/>
                    </a:cxn>
                    <a:cxn ang="0">
                      <a:pos x="288" y="15"/>
                    </a:cxn>
                    <a:cxn ang="0">
                      <a:pos x="288" y="17"/>
                    </a:cxn>
                    <a:cxn ang="0">
                      <a:pos x="9" y="3"/>
                    </a:cxn>
                    <a:cxn ang="0">
                      <a:pos x="2" y="3"/>
                    </a:cxn>
                    <a:cxn ang="0">
                      <a:pos x="2" y="3"/>
                    </a:cxn>
                    <a:cxn ang="0">
                      <a:pos x="2" y="2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9" y="0"/>
                    </a:cxn>
                    <a:cxn ang="0">
                      <a:pos x="9" y="2"/>
                    </a:cxn>
                    <a:cxn ang="0">
                      <a:pos x="9" y="3"/>
                    </a:cxn>
                  </a:cxnLst>
                  <a:rect l="0" t="0" r="r" b="b"/>
                  <a:pathLst>
                    <a:path w="379" h="22">
                      <a:moveTo>
                        <a:pt x="379" y="22"/>
                      </a:moveTo>
                      <a:lnTo>
                        <a:pt x="370" y="21"/>
                      </a:lnTo>
                      <a:lnTo>
                        <a:pt x="370" y="19"/>
                      </a:lnTo>
                      <a:lnTo>
                        <a:pt x="370" y="17"/>
                      </a:lnTo>
                      <a:lnTo>
                        <a:pt x="379" y="17"/>
                      </a:lnTo>
                      <a:lnTo>
                        <a:pt x="379" y="21"/>
                      </a:lnTo>
                      <a:lnTo>
                        <a:pt x="379" y="22"/>
                      </a:lnTo>
                      <a:close/>
                      <a:moveTo>
                        <a:pt x="355" y="21"/>
                      </a:moveTo>
                      <a:lnTo>
                        <a:pt x="343" y="21"/>
                      </a:lnTo>
                      <a:lnTo>
                        <a:pt x="343" y="19"/>
                      </a:lnTo>
                      <a:lnTo>
                        <a:pt x="343" y="17"/>
                      </a:lnTo>
                      <a:lnTo>
                        <a:pt x="355" y="17"/>
                      </a:lnTo>
                      <a:lnTo>
                        <a:pt x="355" y="19"/>
                      </a:lnTo>
                      <a:lnTo>
                        <a:pt x="355" y="21"/>
                      </a:lnTo>
                      <a:close/>
                      <a:moveTo>
                        <a:pt x="336" y="19"/>
                      </a:moveTo>
                      <a:lnTo>
                        <a:pt x="292" y="17"/>
                      </a:lnTo>
                      <a:lnTo>
                        <a:pt x="292" y="15"/>
                      </a:lnTo>
                      <a:lnTo>
                        <a:pt x="290" y="13"/>
                      </a:lnTo>
                      <a:lnTo>
                        <a:pt x="338" y="15"/>
                      </a:lnTo>
                      <a:lnTo>
                        <a:pt x="336" y="17"/>
                      </a:lnTo>
                      <a:lnTo>
                        <a:pt x="336" y="19"/>
                      </a:lnTo>
                      <a:close/>
                      <a:moveTo>
                        <a:pt x="288" y="17"/>
                      </a:moveTo>
                      <a:lnTo>
                        <a:pt x="214" y="13"/>
                      </a:lnTo>
                      <a:lnTo>
                        <a:pt x="216" y="11"/>
                      </a:lnTo>
                      <a:lnTo>
                        <a:pt x="218" y="9"/>
                      </a:lnTo>
                      <a:lnTo>
                        <a:pt x="288" y="13"/>
                      </a:lnTo>
                      <a:lnTo>
                        <a:pt x="288" y="15"/>
                      </a:lnTo>
                      <a:lnTo>
                        <a:pt x="288" y="17"/>
                      </a:lnTo>
                      <a:close/>
                      <a:moveTo>
                        <a:pt x="9" y="3"/>
                      </a:moveTo>
                      <a:lnTo>
                        <a:pt x="2" y="3"/>
                      </a:lnTo>
                      <a:lnTo>
                        <a:pt x="2" y="3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9" y="0"/>
                      </a:lnTo>
                      <a:lnTo>
                        <a:pt x="9" y="2"/>
                      </a:lnTo>
                      <a:lnTo>
                        <a:pt x="9" y="3"/>
                      </a:lnTo>
                      <a:close/>
                    </a:path>
                  </a:pathLst>
                </a:custGeom>
                <a:solidFill>
                  <a:srgbClr val="E7BEB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222" name="Freeform 62"/>
                <p:cNvSpPr>
                  <a:spLocks noEditPoints="1"/>
                </p:cNvSpPr>
                <p:nvPr/>
              </p:nvSpPr>
              <p:spPr bwMode="auto">
                <a:xfrm>
                  <a:off x="1762" y="1152"/>
                  <a:ext cx="381" cy="23"/>
                </a:xfrm>
                <a:custGeom>
                  <a:avLst/>
                  <a:gdLst/>
                  <a:ahLst/>
                  <a:cxnLst>
                    <a:cxn ang="0">
                      <a:pos x="381" y="23"/>
                    </a:cxn>
                    <a:cxn ang="0">
                      <a:pos x="372" y="21"/>
                    </a:cxn>
                    <a:cxn ang="0">
                      <a:pos x="372" y="19"/>
                    </a:cxn>
                    <a:cxn ang="0">
                      <a:pos x="372" y="17"/>
                    </a:cxn>
                    <a:cxn ang="0">
                      <a:pos x="381" y="17"/>
                    </a:cxn>
                    <a:cxn ang="0">
                      <a:pos x="381" y="21"/>
                    </a:cxn>
                    <a:cxn ang="0">
                      <a:pos x="381" y="23"/>
                    </a:cxn>
                    <a:cxn ang="0">
                      <a:pos x="357" y="21"/>
                    </a:cxn>
                    <a:cxn ang="0">
                      <a:pos x="345" y="21"/>
                    </a:cxn>
                    <a:cxn ang="0">
                      <a:pos x="345" y="19"/>
                    </a:cxn>
                    <a:cxn ang="0">
                      <a:pos x="345" y="15"/>
                    </a:cxn>
                    <a:cxn ang="0">
                      <a:pos x="357" y="17"/>
                    </a:cxn>
                    <a:cxn ang="0">
                      <a:pos x="357" y="19"/>
                    </a:cxn>
                    <a:cxn ang="0">
                      <a:pos x="357" y="21"/>
                    </a:cxn>
                    <a:cxn ang="0">
                      <a:pos x="338" y="19"/>
                    </a:cxn>
                    <a:cxn ang="0">
                      <a:pos x="294" y="17"/>
                    </a:cxn>
                    <a:cxn ang="0">
                      <a:pos x="292" y="15"/>
                    </a:cxn>
                    <a:cxn ang="0">
                      <a:pos x="292" y="13"/>
                    </a:cxn>
                    <a:cxn ang="0">
                      <a:pos x="340" y="15"/>
                    </a:cxn>
                    <a:cxn ang="0">
                      <a:pos x="340" y="17"/>
                    </a:cxn>
                    <a:cxn ang="0">
                      <a:pos x="338" y="19"/>
                    </a:cxn>
                    <a:cxn ang="0">
                      <a:pos x="290" y="17"/>
                    </a:cxn>
                    <a:cxn ang="0">
                      <a:pos x="218" y="13"/>
                    </a:cxn>
                    <a:cxn ang="0">
                      <a:pos x="220" y="13"/>
                    </a:cxn>
                    <a:cxn ang="0">
                      <a:pos x="222" y="11"/>
                    </a:cxn>
                    <a:cxn ang="0">
                      <a:pos x="222" y="9"/>
                    </a:cxn>
                    <a:cxn ang="0">
                      <a:pos x="222" y="9"/>
                    </a:cxn>
                    <a:cxn ang="0">
                      <a:pos x="288" y="13"/>
                    </a:cxn>
                    <a:cxn ang="0">
                      <a:pos x="290" y="15"/>
                    </a:cxn>
                    <a:cxn ang="0">
                      <a:pos x="290" y="17"/>
                    </a:cxn>
                    <a:cxn ang="0">
                      <a:pos x="11" y="4"/>
                    </a:cxn>
                    <a:cxn ang="0">
                      <a:pos x="4" y="4"/>
                    </a:cxn>
                    <a:cxn ang="0">
                      <a:pos x="2" y="2"/>
                    </a:cxn>
                    <a:cxn ang="0">
                      <a:pos x="0" y="0"/>
                    </a:cxn>
                    <a:cxn ang="0">
                      <a:pos x="11" y="0"/>
                    </a:cxn>
                    <a:cxn ang="0">
                      <a:pos x="11" y="2"/>
                    </a:cxn>
                    <a:cxn ang="0">
                      <a:pos x="11" y="4"/>
                    </a:cxn>
                  </a:cxnLst>
                  <a:rect l="0" t="0" r="r" b="b"/>
                  <a:pathLst>
                    <a:path w="381" h="23">
                      <a:moveTo>
                        <a:pt x="381" y="23"/>
                      </a:moveTo>
                      <a:lnTo>
                        <a:pt x="372" y="21"/>
                      </a:lnTo>
                      <a:lnTo>
                        <a:pt x="372" y="19"/>
                      </a:lnTo>
                      <a:lnTo>
                        <a:pt x="372" y="17"/>
                      </a:lnTo>
                      <a:lnTo>
                        <a:pt x="381" y="17"/>
                      </a:lnTo>
                      <a:lnTo>
                        <a:pt x="381" y="21"/>
                      </a:lnTo>
                      <a:lnTo>
                        <a:pt x="381" y="23"/>
                      </a:lnTo>
                      <a:close/>
                      <a:moveTo>
                        <a:pt x="357" y="21"/>
                      </a:moveTo>
                      <a:lnTo>
                        <a:pt x="345" y="21"/>
                      </a:lnTo>
                      <a:lnTo>
                        <a:pt x="345" y="19"/>
                      </a:lnTo>
                      <a:lnTo>
                        <a:pt x="345" y="15"/>
                      </a:lnTo>
                      <a:lnTo>
                        <a:pt x="357" y="17"/>
                      </a:lnTo>
                      <a:lnTo>
                        <a:pt x="357" y="19"/>
                      </a:lnTo>
                      <a:lnTo>
                        <a:pt x="357" y="21"/>
                      </a:lnTo>
                      <a:close/>
                      <a:moveTo>
                        <a:pt x="338" y="19"/>
                      </a:moveTo>
                      <a:lnTo>
                        <a:pt x="294" y="17"/>
                      </a:lnTo>
                      <a:lnTo>
                        <a:pt x="292" y="15"/>
                      </a:lnTo>
                      <a:lnTo>
                        <a:pt x="292" y="13"/>
                      </a:lnTo>
                      <a:lnTo>
                        <a:pt x="340" y="15"/>
                      </a:lnTo>
                      <a:lnTo>
                        <a:pt x="340" y="17"/>
                      </a:lnTo>
                      <a:lnTo>
                        <a:pt x="338" y="19"/>
                      </a:lnTo>
                      <a:close/>
                      <a:moveTo>
                        <a:pt x="290" y="17"/>
                      </a:moveTo>
                      <a:lnTo>
                        <a:pt x="218" y="13"/>
                      </a:lnTo>
                      <a:lnTo>
                        <a:pt x="220" y="13"/>
                      </a:lnTo>
                      <a:lnTo>
                        <a:pt x="222" y="11"/>
                      </a:lnTo>
                      <a:lnTo>
                        <a:pt x="222" y="9"/>
                      </a:lnTo>
                      <a:lnTo>
                        <a:pt x="222" y="9"/>
                      </a:lnTo>
                      <a:lnTo>
                        <a:pt x="288" y="13"/>
                      </a:lnTo>
                      <a:lnTo>
                        <a:pt x="290" y="15"/>
                      </a:lnTo>
                      <a:lnTo>
                        <a:pt x="290" y="17"/>
                      </a:lnTo>
                      <a:close/>
                      <a:moveTo>
                        <a:pt x="11" y="4"/>
                      </a:moveTo>
                      <a:lnTo>
                        <a:pt x="4" y="4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11" y="0"/>
                      </a:lnTo>
                      <a:lnTo>
                        <a:pt x="11" y="2"/>
                      </a:lnTo>
                      <a:lnTo>
                        <a:pt x="11" y="4"/>
                      </a:lnTo>
                      <a:close/>
                    </a:path>
                  </a:pathLst>
                </a:custGeom>
                <a:solidFill>
                  <a:srgbClr val="E7BEB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223" name="Freeform 63"/>
                <p:cNvSpPr>
                  <a:spLocks noEditPoints="1"/>
                </p:cNvSpPr>
                <p:nvPr/>
              </p:nvSpPr>
              <p:spPr bwMode="auto">
                <a:xfrm>
                  <a:off x="1762" y="1148"/>
                  <a:ext cx="383" cy="23"/>
                </a:xfrm>
                <a:custGeom>
                  <a:avLst/>
                  <a:gdLst/>
                  <a:ahLst/>
                  <a:cxnLst>
                    <a:cxn ang="0">
                      <a:pos x="381" y="23"/>
                    </a:cxn>
                    <a:cxn ang="0">
                      <a:pos x="372" y="23"/>
                    </a:cxn>
                    <a:cxn ang="0">
                      <a:pos x="372" y="21"/>
                    </a:cxn>
                    <a:cxn ang="0">
                      <a:pos x="370" y="19"/>
                    </a:cxn>
                    <a:cxn ang="0">
                      <a:pos x="383" y="19"/>
                    </a:cxn>
                    <a:cxn ang="0">
                      <a:pos x="381" y="21"/>
                    </a:cxn>
                    <a:cxn ang="0">
                      <a:pos x="381" y="23"/>
                    </a:cxn>
                    <a:cxn ang="0">
                      <a:pos x="357" y="23"/>
                    </a:cxn>
                    <a:cxn ang="0">
                      <a:pos x="345" y="23"/>
                    </a:cxn>
                    <a:cxn ang="0">
                      <a:pos x="345" y="19"/>
                    </a:cxn>
                    <a:cxn ang="0">
                      <a:pos x="345" y="17"/>
                    </a:cxn>
                    <a:cxn ang="0">
                      <a:pos x="357" y="19"/>
                    </a:cxn>
                    <a:cxn ang="0">
                      <a:pos x="357" y="21"/>
                    </a:cxn>
                    <a:cxn ang="0">
                      <a:pos x="357" y="23"/>
                    </a:cxn>
                    <a:cxn ang="0">
                      <a:pos x="340" y="21"/>
                    </a:cxn>
                    <a:cxn ang="0">
                      <a:pos x="292" y="19"/>
                    </a:cxn>
                    <a:cxn ang="0">
                      <a:pos x="292" y="17"/>
                    </a:cxn>
                    <a:cxn ang="0">
                      <a:pos x="292" y="15"/>
                    </a:cxn>
                    <a:cxn ang="0">
                      <a:pos x="341" y="17"/>
                    </a:cxn>
                    <a:cxn ang="0">
                      <a:pos x="340" y="19"/>
                    </a:cxn>
                    <a:cxn ang="0">
                      <a:pos x="340" y="21"/>
                    </a:cxn>
                    <a:cxn ang="0">
                      <a:pos x="290" y="19"/>
                    </a:cxn>
                    <a:cxn ang="0">
                      <a:pos x="220" y="15"/>
                    </a:cxn>
                    <a:cxn ang="0">
                      <a:pos x="220" y="15"/>
                    </a:cxn>
                    <a:cxn ang="0">
                      <a:pos x="222" y="15"/>
                    </a:cxn>
                    <a:cxn ang="0">
                      <a:pos x="222" y="13"/>
                    </a:cxn>
                    <a:cxn ang="0">
                      <a:pos x="224" y="11"/>
                    </a:cxn>
                    <a:cxn ang="0">
                      <a:pos x="290" y="15"/>
                    </a:cxn>
                    <a:cxn ang="0">
                      <a:pos x="288" y="17"/>
                    </a:cxn>
                    <a:cxn ang="0">
                      <a:pos x="290" y="19"/>
                    </a:cxn>
                    <a:cxn ang="0">
                      <a:pos x="11" y="6"/>
                    </a:cxn>
                    <a:cxn ang="0">
                      <a:pos x="2" y="6"/>
                    </a:cxn>
                    <a:cxn ang="0">
                      <a:pos x="0" y="4"/>
                    </a:cxn>
                    <a:cxn ang="0">
                      <a:pos x="0" y="0"/>
                    </a:cxn>
                    <a:cxn ang="0">
                      <a:pos x="11" y="2"/>
                    </a:cxn>
                    <a:cxn ang="0">
                      <a:pos x="11" y="4"/>
                    </a:cxn>
                    <a:cxn ang="0">
                      <a:pos x="11" y="6"/>
                    </a:cxn>
                  </a:cxnLst>
                  <a:rect l="0" t="0" r="r" b="b"/>
                  <a:pathLst>
                    <a:path w="383" h="23">
                      <a:moveTo>
                        <a:pt x="381" y="23"/>
                      </a:moveTo>
                      <a:lnTo>
                        <a:pt x="372" y="23"/>
                      </a:lnTo>
                      <a:lnTo>
                        <a:pt x="372" y="21"/>
                      </a:lnTo>
                      <a:lnTo>
                        <a:pt x="370" y="19"/>
                      </a:lnTo>
                      <a:lnTo>
                        <a:pt x="383" y="19"/>
                      </a:lnTo>
                      <a:lnTo>
                        <a:pt x="381" y="21"/>
                      </a:lnTo>
                      <a:lnTo>
                        <a:pt x="381" y="23"/>
                      </a:lnTo>
                      <a:close/>
                      <a:moveTo>
                        <a:pt x="357" y="23"/>
                      </a:moveTo>
                      <a:lnTo>
                        <a:pt x="345" y="23"/>
                      </a:lnTo>
                      <a:lnTo>
                        <a:pt x="345" y="19"/>
                      </a:lnTo>
                      <a:lnTo>
                        <a:pt x="345" y="17"/>
                      </a:lnTo>
                      <a:lnTo>
                        <a:pt x="357" y="19"/>
                      </a:lnTo>
                      <a:lnTo>
                        <a:pt x="357" y="21"/>
                      </a:lnTo>
                      <a:lnTo>
                        <a:pt x="357" y="23"/>
                      </a:lnTo>
                      <a:close/>
                      <a:moveTo>
                        <a:pt x="340" y="21"/>
                      </a:moveTo>
                      <a:lnTo>
                        <a:pt x="292" y="19"/>
                      </a:lnTo>
                      <a:lnTo>
                        <a:pt x="292" y="17"/>
                      </a:lnTo>
                      <a:lnTo>
                        <a:pt x="292" y="15"/>
                      </a:lnTo>
                      <a:lnTo>
                        <a:pt x="341" y="17"/>
                      </a:lnTo>
                      <a:lnTo>
                        <a:pt x="340" y="19"/>
                      </a:lnTo>
                      <a:lnTo>
                        <a:pt x="340" y="21"/>
                      </a:lnTo>
                      <a:close/>
                      <a:moveTo>
                        <a:pt x="290" y="19"/>
                      </a:moveTo>
                      <a:lnTo>
                        <a:pt x="220" y="15"/>
                      </a:lnTo>
                      <a:lnTo>
                        <a:pt x="220" y="15"/>
                      </a:lnTo>
                      <a:lnTo>
                        <a:pt x="222" y="15"/>
                      </a:lnTo>
                      <a:lnTo>
                        <a:pt x="222" y="13"/>
                      </a:lnTo>
                      <a:lnTo>
                        <a:pt x="224" y="11"/>
                      </a:lnTo>
                      <a:lnTo>
                        <a:pt x="290" y="15"/>
                      </a:lnTo>
                      <a:lnTo>
                        <a:pt x="288" y="17"/>
                      </a:lnTo>
                      <a:lnTo>
                        <a:pt x="290" y="19"/>
                      </a:lnTo>
                      <a:close/>
                      <a:moveTo>
                        <a:pt x="11" y="6"/>
                      </a:moveTo>
                      <a:lnTo>
                        <a:pt x="2" y="6"/>
                      </a:lnTo>
                      <a:lnTo>
                        <a:pt x="0" y="4"/>
                      </a:lnTo>
                      <a:lnTo>
                        <a:pt x="0" y="0"/>
                      </a:lnTo>
                      <a:lnTo>
                        <a:pt x="11" y="2"/>
                      </a:lnTo>
                      <a:lnTo>
                        <a:pt x="11" y="4"/>
                      </a:lnTo>
                      <a:lnTo>
                        <a:pt x="11" y="6"/>
                      </a:lnTo>
                      <a:close/>
                    </a:path>
                  </a:pathLst>
                </a:custGeom>
                <a:solidFill>
                  <a:srgbClr val="E7BEB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224" name="Freeform 64"/>
                <p:cNvSpPr>
                  <a:spLocks noEditPoints="1"/>
                </p:cNvSpPr>
                <p:nvPr/>
              </p:nvSpPr>
              <p:spPr bwMode="auto">
                <a:xfrm>
                  <a:off x="1760" y="1146"/>
                  <a:ext cx="385" cy="23"/>
                </a:xfrm>
                <a:custGeom>
                  <a:avLst/>
                  <a:gdLst/>
                  <a:ahLst/>
                  <a:cxnLst>
                    <a:cxn ang="0">
                      <a:pos x="383" y="23"/>
                    </a:cxn>
                    <a:cxn ang="0">
                      <a:pos x="374" y="23"/>
                    </a:cxn>
                    <a:cxn ang="0">
                      <a:pos x="372" y="21"/>
                    </a:cxn>
                    <a:cxn ang="0">
                      <a:pos x="372" y="19"/>
                    </a:cxn>
                    <a:cxn ang="0">
                      <a:pos x="385" y="19"/>
                    </a:cxn>
                    <a:cxn ang="0">
                      <a:pos x="385" y="21"/>
                    </a:cxn>
                    <a:cxn ang="0">
                      <a:pos x="383" y="23"/>
                    </a:cxn>
                    <a:cxn ang="0">
                      <a:pos x="359" y="23"/>
                    </a:cxn>
                    <a:cxn ang="0">
                      <a:pos x="347" y="21"/>
                    </a:cxn>
                    <a:cxn ang="0">
                      <a:pos x="347" y="19"/>
                    </a:cxn>
                    <a:cxn ang="0">
                      <a:pos x="347" y="17"/>
                    </a:cxn>
                    <a:cxn ang="0">
                      <a:pos x="359" y="19"/>
                    </a:cxn>
                    <a:cxn ang="0">
                      <a:pos x="359" y="21"/>
                    </a:cxn>
                    <a:cxn ang="0">
                      <a:pos x="359" y="23"/>
                    </a:cxn>
                    <a:cxn ang="0">
                      <a:pos x="342" y="21"/>
                    </a:cxn>
                    <a:cxn ang="0">
                      <a:pos x="294" y="19"/>
                    </a:cxn>
                    <a:cxn ang="0">
                      <a:pos x="294" y="17"/>
                    </a:cxn>
                    <a:cxn ang="0">
                      <a:pos x="292" y="15"/>
                    </a:cxn>
                    <a:cxn ang="0">
                      <a:pos x="343" y="17"/>
                    </a:cxn>
                    <a:cxn ang="0">
                      <a:pos x="343" y="19"/>
                    </a:cxn>
                    <a:cxn ang="0">
                      <a:pos x="342" y="21"/>
                    </a:cxn>
                    <a:cxn ang="0">
                      <a:pos x="290" y="19"/>
                    </a:cxn>
                    <a:cxn ang="0">
                      <a:pos x="224" y="15"/>
                    </a:cxn>
                    <a:cxn ang="0">
                      <a:pos x="226" y="13"/>
                    </a:cxn>
                    <a:cxn ang="0">
                      <a:pos x="226" y="11"/>
                    </a:cxn>
                    <a:cxn ang="0">
                      <a:pos x="292" y="15"/>
                    </a:cxn>
                    <a:cxn ang="0">
                      <a:pos x="292" y="15"/>
                    </a:cxn>
                    <a:cxn ang="0">
                      <a:pos x="292" y="15"/>
                    </a:cxn>
                    <a:cxn ang="0">
                      <a:pos x="292" y="17"/>
                    </a:cxn>
                    <a:cxn ang="0">
                      <a:pos x="290" y="19"/>
                    </a:cxn>
                    <a:cxn ang="0">
                      <a:pos x="13" y="6"/>
                    </a:cxn>
                    <a:cxn ang="0">
                      <a:pos x="2" y="6"/>
                    </a:cxn>
                    <a:cxn ang="0">
                      <a:pos x="2" y="2"/>
                    </a:cxn>
                    <a:cxn ang="0">
                      <a:pos x="0" y="0"/>
                    </a:cxn>
                    <a:cxn ang="0">
                      <a:pos x="15" y="2"/>
                    </a:cxn>
                    <a:cxn ang="0">
                      <a:pos x="13" y="4"/>
                    </a:cxn>
                    <a:cxn ang="0">
                      <a:pos x="13" y="6"/>
                    </a:cxn>
                  </a:cxnLst>
                  <a:rect l="0" t="0" r="r" b="b"/>
                  <a:pathLst>
                    <a:path w="385" h="23">
                      <a:moveTo>
                        <a:pt x="383" y="23"/>
                      </a:moveTo>
                      <a:lnTo>
                        <a:pt x="374" y="23"/>
                      </a:lnTo>
                      <a:lnTo>
                        <a:pt x="372" y="21"/>
                      </a:lnTo>
                      <a:lnTo>
                        <a:pt x="372" y="19"/>
                      </a:lnTo>
                      <a:lnTo>
                        <a:pt x="385" y="19"/>
                      </a:lnTo>
                      <a:lnTo>
                        <a:pt x="385" y="21"/>
                      </a:lnTo>
                      <a:lnTo>
                        <a:pt x="383" y="23"/>
                      </a:lnTo>
                      <a:close/>
                      <a:moveTo>
                        <a:pt x="359" y="23"/>
                      </a:moveTo>
                      <a:lnTo>
                        <a:pt x="347" y="21"/>
                      </a:lnTo>
                      <a:lnTo>
                        <a:pt x="347" y="19"/>
                      </a:lnTo>
                      <a:lnTo>
                        <a:pt x="347" y="17"/>
                      </a:lnTo>
                      <a:lnTo>
                        <a:pt x="359" y="19"/>
                      </a:lnTo>
                      <a:lnTo>
                        <a:pt x="359" y="21"/>
                      </a:lnTo>
                      <a:lnTo>
                        <a:pt x="359" y="23"/>
                      </a:lnTo>
                      <a:close/>
                      <a:moveTo>
                        <a:pt x="342" y="21"/>
                      </a:moveTo>
                      <a:lnTo>
                        <a:pt x="294" y="19"/>
                      </a:lnTo>
                      <a:lnTo>
                        <a:pt x="294" y="17"/>
                      </a:lnTo>
                      <a:lnTo>
                        <a:pt x="292" y="15"/>
                      </a:lnTo>
                      <a:lnTo>
                        <a:pt x="343" y="17"/>
                      </a:lnTo>
                      <a:lnTo>
                        <a:pt x="343" y="19"/>
                      </a:lnTo>
                      <a:lnTo>
                        <a:pt x="342" y="21"/>
                      </a:lnTo>
                      <a:close/>
                      <a:moveTo>
                        <a:pt x="290" y="19"/>
                      </a:moveTo>
                      <a:lnTo>
                        <a:pt x="224" y="15"/>
                      </a:lnTo>
                      <a:lnTo>
                        <a:pt x="226" y="13"/>
                      </a:lnTo>
                      <a:lnTo>
                        <a:pt x="226" y="11"/>
                      </a:lnTo>
                      <a:lnTo>
                        <a:pt x="292" y="15"/>
                      </a:lnTo>
                      <a:lnTo>
                        <a:pt x="292" y="15"/>
                      </a:lnTo>
                      <a:lnTo>
                        <a:pt x="292" y="15"/>
                      </a:lnTo>
                      <a:lnTo>
                        <a:pt x="292" y="17"/>
                      </a:lnTo>
                      <a:lnTo>
                        <a:pt x="290" y="19"/>
                      </a:lnTo>
                      <a:close/>
                      <a:moveTo>
                        <a:pt x="13" y="6"/>
                      </a:moveTo>
                      <a:lnTo>
                        <a:pt x="2" y="6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15" y="2"/>
                      </a:lnTo>
                      <a:lnTo>
                        <a:pt x="13" y="4"/>
                      </a:lnTo>
                      <a:lnTo>
                        <a:pt x="13" y="6"/>
                      </a:lnTo>
                      <a:close/>
                    </a:path>
                  </a:pathLst>
                </a:custGeom>
                <a:solidFill>
                  <a:srgbClr val="E7BFB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225" name="Freeform 65"/>
                <p:cNvSpPr>
                  <a:spLocks noEditPoints="1"/>
                </p:cNvSpPr>
                <p:nvPr/>
              </p:nvSpPr>
              <p:spPr bwMode="auto">
                <a:xfrm>
                  <a:off x="1758" y="1144"/>
                  <a:ext cx="387" cy="23"/>
                </a:xfrm>
                <a:custGeom>
                  <a:avLst/>
                  <a:gdLst/>
                  <a:ahLst/>
                  <a:cxnLst>
                    <a:cxn ang="0">
                      <a:pos x="387" y="23"/>
                    </a:cxn>
                    <a:cxn ang="0">
                      <a:pos x="374" y="23"/>
                    </a:cxn>
                    <a:cxn ang="0">
                      <a:pos x="374" y="21"/>
                    </a:cxn>
                    <a:cxn ang="0">
                      <a:pos x="374" y="19"/>
                    </a:cxn>
                    <a:cxn ang="0">
                      <a:pos x="374" y="19"/>
                    </a:cxn>
                    <a:cxn ang="0">
                      <a:pos x="374" y="19"/>
                    </a:cxn>
                    <a:cxn ang="0">
                      <a:pos x="387" y="19"/>
                    </a:cxn>
                    <a:cxn ang="0">
                      <a:pos x="387" y="21"/>
                    </a:cxn>
                    <a:cxn ang="0">
                      <a:pos x="387" y="23"/>
                    </a:cxn>
                    <a:cxn ang="0">
                      <a:pos x="361" y="23"/>
                    </a:cxn>
                    <a:cxn ang="0">
                      <a:pos x="349" y="21"/>
                    </a:cxn>
                    <a:cxn ang="0">
                      <a:pos x="349" y="19"/>
                    </a:cxn>
                    <a:cxn ang="0">
                      <a:pos x="349" y="17"/>
                    </a:cxn>
                    <a:cxn ang="0">
                      <a:pos x="361" y="19"/>
                    </a:cxn>
                    <a:cxn ang="0">
                      <a:pos x="361" y="21"/>
                    </a:cxn>
                    <a:cxn ang="0">
                      <a:pos x="361" y="23"/>
                    </a:cxn>
                    <a:cxn ang="0">
                      <a:pos x="345" y="21"/>
                    </a:cxn>
                    <a:cxn ang="0">
                      <a:pos x="296" y="19"/>
                    </a:cxn>
                    <a:cxn ang="0">
                      <a:pos x="294" y="17"/>
                    </a:cxn>
                    <a:cxn ang="0">
                      <a:pos x="294" y="15"/>
                    </a:cxn>
                    <a:cxn ang="0">
                      <a:pos x="294" y="17"/>
                    </a:cxn>
                    <a:cxn ang="0">
                      <a:pos x="294" y="17"/>
                    </a:cxn>
                    <a:cxn ang="0">
                      <a:pos x="294" y="19"/>
                    </a:cxn>
                    <a:cxn ang="0">
                      <a:pos x="294" y="19"/>
                    </a:cxn>
                    <a:cxn ang="0">
                      <a:pos x="228" y="15"/>
                    </a:cxn>
                    <a:cxn ang="0">
                      <a:pos x="228" y="15"/>
                    </a:cxn>
                    <a:cxn ang="0">
                      <a:pos x="230" y="13"/>
                    </a:cxn>
                    <a:cxn ang="0">
                      <a:pos x="230" y="13"/>
                    </a:cxn>
                    <a:cxn ang="0">
                      <a:pos x="230" y="12"/>
                    </a:cxn>
                    <a:cxn ang="0">
                      <a:pos x="345" y="17"/>
                    </a:cxn>
                    <a:cxn ang="0">
                      <a:pos x="345" y="19"/>
                    </a:cxn>
                    <a:cxn ang="0">
                      <a:pos x="345" y="21"/>
                    </a:cxn>
                    <a:cxn ang="0">
                      <a:pos x="15" y="6"/>
                    </a:cxn>
                    <a:cxn ang="0">
                      <a:pos x="4" y="4"/>
                    </a:cxn>
                    <a:cxn ang="0">
                      <a:pos x="2" y="2"/>
                    </a:cxn>
                    <a:cxn ang="0">
                      <a:pos x="0" y="0"/>
                    </a:cxn>
                    <a:cxn ang="0">
                      <a:pos x="17" y="2"/>
                    </a:cxn>
                    <a:cxn ang="0">
                      <a:pos x="17" y="4"/>
                    </a:cxn>
                    <a:cxn ang="0">
                      <a:pos x="15" y="6"/>
                    </a:cxn>
                  </a:cxnLst>
                  <a:rect l="0" t="0" r="r" b="b"/>
                  <a:pathLst>
                    <a:path w="387" h="23">
                      <a:moveTo>
                        <a:pt x="387" y="23"/>
                      </a:moveTo>
                      <a:lnTo>
                        <a:pt x="374" y="23"/>
                      </a:lnTo>
                      <a:lnTo>
                        <a:pt x="374" y="21"/>
                      </a:lnTo>
                      <a:lnTo>
                        <a:pt x="374" y="19"/>
                      </a:lnTo>
                      <a:lnTo>
                        <a:pt x="374" y="19"/>
                      </a:lnTo>
                      <a:lnTo>
                        <a:pt x="374" y="19"/>
                      </a:lnTo>
                      <a:lnTo>
                        <a:pt x="387" y="19"/>
                      </a:lnTo>
                      <a:lnTo>
                        <a:pt x="387" y="21"/>
                      </a:lnTo>
                      <a:lnTo>
                        <a:pt x="387" y="23"/>
                      </a:lnTo>
                      <a:close/>
                      <a:moveTo>
                        <a:pt x="361" y="23"/>
                      </a:moveTo>
                      <a:lnTo>
                        <a:pt x="349" y="21"/>
                      </a:lnTo>
                      <a:lnTo>
                        <a:pt x="349" y="19"/>
                      </a:lnTo>
                      <a:lnTo>
                        <a:pt x="349" y="17"/>
                      </a:lnTo>
                      <a:lnTo>
                        <a:pt x="361" y="19"/>
                      </a:lnTo>
                      <a:lnTo>
                        <a:pt x="361" y="21"/>
                      </a:lnTo>
                      <a:lnTo>
                        <a:pt x="361" y="23"/>
                      </a:lnTo>
                      <a:close/>
                      <a:moveTo>
                        <a:pt x="345" y="21"/>
                      </a:moveTo>
                      <a:lnTo>
                        <a:pt x="296" y="19"/>
                      </a:lnTo>
                      <a:lnTo>
                        <a:pt x="294" y="17"/>
                      </a:lnTo>
                      <a:lnTo>
                        <a:pt x="294" y="15"/>
                      </a:lnTo>
                      <a:lnTo>
                        <a:pt x="294" y="17"/>
                      </a:lnTo>
                      <a:lnTo>
                        <a:pt x="294" y="17"/>
                      </a:lnTo>
                      <a:lnTo>
                        <a:pt x="294" y="19"/>
                      </a:lnTo>
                      <a:lnTo>
                        <a:pt x="294" y="19"/>
                      </a:lnTo>
                      <a:lnTo>
                        <a:pt x="228" y="15"/>
                      </a:lnTo>
                      <a:lnTo>
                        <a:pt x="228" y="15"/>
                      </a:lnTo>
                      <a:lnTo>
                        <a:pt x="230" y="13"/>
                      </a:lnTo>
                      <a:lnTo>
                        <a:pt x="230" y="13"/>
                      </a:lnTo>
                      <a:lnTo>
                        <a:pt x="230" y="12"/>
                      </a:lnTo>
                      <a:lnTo>
                        <a:pt x="345" y="17"/>
                      </a:lnTo>
                      <a:lnTo>
                        <a:pt x="345" y="19"/>
                      </a:lnTo>
                      <a:lnTo>
                        <a:pt x="345" y="21"/>
                      </a:lnTo>
                      <a:close/>
                      <a:moveTo>
                        <a:pt x="15" y="6"/>
                      </a:moveTo>
                      <a:lnTo>
                        <a:pt x="4" y="4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17" y="2"/>
                      </a:lnTo>
                      <a:lnTo>
                        <a:pt x="17" y="4"/>
                      </a:lnTo>
                      <a:lnTo>
                        <a:pt x="15" y="6"/>
                      </a:lnTo>
                      <a:close/>
                    </a:path>
                  </a:pathLst>
                </a:custGeom>
                <a:solidFill>
                  <a:srgbClr val="E7BFB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226" name="Freeform 66"/>
                <p:cNvSpPr>
                  <a:spLocks noEditPoints="1"/>
                </p:cNvSpPr>
                <p:nvPr/>
              </p:nvSpPr>
              <p:spPr bwMode="auto">
                <a:xfrm>
                  <a:off x="1758" y="1142"/>
                  <a:ext cx="387" cy="23"/>
                </a:xfrm>
                <a:custGeom>
                  <a:avLst/>
                  <a:gdLst/>
                  <a:ahLst/>
                  <a:cxnLst>
                    <a:cxn ang="0">
                      <a:pos x="387" y="23"/>
                    </a:cxn>
                    <a:cxn ang="0">
                      <a:pos x="374" y="23"/>
                    </a:cxn>
                    <a:cxn ang="0">
                      <a:pos x="374" y="21"/>
                    </a:cxn>
                    <a:cxn ang="0">
                      <a:pos x="374" y="21"/>
                    </a:cxn>
                    <a:cxn ang="0">
                      <a:pos x="374" y="19"/>
                    </a:cxn>
                    <a:cxn ang="0">
                      <a:pos x="374" y="19"/>
                    </a:cxn>
                    <a:cxn ang="0">
                      <a:pos x="387" y="19"/>
                    </a:cxn>
                    <a:cxn ang="0">
                      <a:pos x="387" y="21"/>
                    </a:cxn>
                    <a:cxn ang="0">
                      <a:pos x="387" y="23"/>
                    </a:cxn>
                    <a:cxn ang="0">
                      <a:pos x="361" y="23"/>
                    </a:cxn>
                    <a:cxn ang="0">
                      <a:pos x="349" y="21"/>
                    </a:cxn>
                    <a:cxn ang="0">
                      <a:pos x="349" y="19"/>
                    </a:cxn>
                    <a:cxn ang="0">
                      <a:pos x="349" y="17"/>
                    </a:cxn>
                    <a:cxn ang="0">
                      <a:pos x="363" y="17"/>
                    </a:cxn>
                    <a:cxn ang="0">
                      <a:pos x="361" y="21"/>
                    </a:cxn>
                    <a:cxn ang="0">
                      <a:pos x="361" y="23"/>
                    </a:cxn>
                    <a:cxn ang="0">
                      <a:pos x="345" y="21"/>
                    </a:cxn>
                    <a:cxn ang="0">
                      <a:pos x="294" y="19"/>
                    </a:cxn>
                    <a:cxn ang="0">
                      <a:pos x="294" y="17"/>
                    </a:cxn>
                    <a:cxn ang="0">
                      <a:pos x="294" y="19"/>
                    </a:cxn>
                    <a:cxn ang="0">
                      <a:pos x="228" y="15"/>
                    </a:cxn>
                    <a:cxn ang="0">
                      <a:pos x="230" y="15"/>
                    </a:cxn>
                    <a:cxn ang="0">
                      <a:pos x="230" y="15"/>
                    </a:cxn>
                    <a:cxn ang="0">
                      <a:pos x="230" y="14"/>
                    </a:cxn>
                    <a:cxn ang="0">
                      <a:pos x="232" y="12"/>
                    </a:cxn>
                    <a:cxn ang="0">
                      <a:pos x="347" y="17"/>
                    </a:cxn>
                    <a:cxn ang="0">
                      <a:pos x="345" y="19"/>
                    </a:cxn>
                    <a:cxn ang="0">
                      <a:pos x="345" y="21"/>
                    </a:cxn>
                    <a:cxn ang="0">
                      <a:pos x="17" y="6"/>
                    </a:cxn>
                    <a:cxn ang="0">
                      <a:pos x="2" y="4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17" y="2"/>
                    </a:cxn>
                    <a:cxn ang="0">
                      <a:pos x="17" y="2"/>
                    </a:cxn>
                    <a:cxn ang="0">
                      <a:pos x="17" y="2"/>
                    </a:cxn>
                    <a:cxn ang="0">
                      <a:pos x="17" y="4"/>
                    </a:cxn>
                    <a:cxn ang="0">
                      <a:pos x="17" y="6"/>
                    </a:cxn>
                  </a:cxnLst>
                  <a:rect l="0" t="0" r="r" b="b"/>
                  <a:pathLst>
                    <a:path w="387" h="23">
                      <a:moveTo>
                        <a:pt x="387" y="23"/>
                      </a:moveTo>
                      <a:lnTo>
                        <a:pt x="374" y="23"/>
                      </a:lnTo>
                      <a:lnTo>
                        <a:pt x="374" y="21"/>
                      </a:lnTo>
                      <a:lnTo>
                        <a:pt x="374" y="21"/>
                      </a:lnTo>
                      <a:lnTo>
                        <a:pt x="374" y="19"/>
                      </a:lnTo>
                      <a:lnTo>
                        <a:pt x="374" y="19"/>
                      </a:lnTo>
                      <a:lnTo>
                        <a:pt x="387" y="19"/>
                      </a:lnTo>
                      <a:lnTo>
                        <a:pt x="387" y="21"/>
                      </a:lnTo>
                      <a:lnTo>
                        <a:pt x="387" y="23"/>
                      </a:lnTo>
                      <a:close/>
                      <a:moveTo>
                        <a:pt x="361" y="23"/>
                      </a:moveTo>
                      <a:lnTo>
                        <a:pt x="349" y="21"/>
                      </a:lnTo>
                      <a:lnTo>
                        <a:pt x="349" y="19"/>
                      </a:lnTo>
                      <a:lnTo>
                        <a:pt x="349" y="17"/>
                      </a:lnTo>
                      <a:lnTo>
                        <a:pt x="363" y="17"/>
                      </a:lnTo>
                      <a:lnTo>
                        <a:pt x="361" y="21"/>
                      </a:lnTo>
                      <a:lnTo>
                        <a:pt x="361" y="23"/>
                      </a:lnTo>
                      <a:close/>
                      <a:moveTo>
                        <a:pt x="345" y="21"/>
                      </a:moveTo>
                      <a:lnTo>
                        <a:pt x="294" y="19"/>
                      </a:lnTo>
                      <a:lnTo>
                        <a:pt x="294" y="17"/>
                      </a:lnTo>
                      <a:lnTo>
                        <a:pt x="294" y="19"/>
                      </a:lnTo>
                      <a:lnTo>
                        <a:pt x="228" y="15"/>
                      </a:lnTo>
                      <a:lnTo>
                        <a:pt x="230" y="15"/>
                      </a:lnTo>
                      <a:lnTo>
                        <a:pt x="230" y="15"/>
                      </a:lnTo>
                      <a:lnTo>
                        <a:pt x="230" y="14"/>
                      </a:lnTo>
                      <a:lnTo>
                        <a:pt x="232" y="12"/>
                      </a:lnTo>
                      <a:lnTo>
                        <a:pt x="347" y="17"/>
                      </a:lnTo>
                      <a:lnTo>
                        <a:pt x="345" y="19"/>
                      </a:lnTo>
                      <a:lnTo>
                        <a:pt x="345" y="21"/>
                      </a:lnTo>
                      <a:close/>
                      <a:moveTo>
                        <a:pt x="17" y="6"/>
                      </a:moveTo>
                      <a:lnTo>
                        <a:pt x="2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7" y="2"/>
                      </a:lnTo>
                      <a:lnTo>
                        <a:pt x="17" y="2"/>
                      </a:lnTo>
                      <a:lnTo>
                        <a:pt x="17" y="2"/>
                      </a:lnTo>
                      <a:lnTo>
                        <a:pt x="17" y="4"/>
                      </a:lnTo>
                      <a:lnTo>
                        <a:pt x="17" y="6"/>
                      </a:lnTo>
                      <a:close/>
                    </a:path>
                  </a:pathLst>
                </a:custGeom>
                <a:solidFill>
                  <a:srgbClr val="E7BFB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227" name="Freeform 67"/>
                <p:cNvSpPr>
                  <a:spLocks noEditPoints="1"/>
                </p:cNvSpPr>
                <p:nvPr/>
              </p:nvSpPr>
              <p:spPr bwMode="auto">
                <a:xfrm>
                  <a:off x="1756" y="1140"/>
                  <a:ext cx="389" cy="23"/>
                </a:xfrm>
                <a:custGeom>
                  <a:avLst/>
                  <a:gdLst/>
                  <a:ahLst/>
                  <a:cxnLst>
                    <a:cxn ang="0">
                      <a:pos x="389" y="23"/>
                    </a:cxn>
                    <a:cxn ang="0">
                      <a:pos x="376" y="23"/>
                    </a:cxn>
                    <a:cxn ang="0">
                      <a:pos x="376" y="21"/>
                    </a:cxn>
                    <a:cxn ang="0">
                      <a:pos x="374" y="19"/>
                    </a:cxn>
                    <a:cxn ang="0">
                      <a:pos x="389" y="19"/>
                    </a:cxn>
                    <a:cxn ang="0">
                      <a:pos x="389" y="21"/>
                    </a:cxn>
                    <a:cxn ang="0">
                      <a:pos x="389" y="23"/>
                    </a:cxn>
                    <a:cxn ang="0">
                      <a:pos x="363" y="23"/>
                    </a:cxn>
                    <a:cxn ang="0">
                      <a:pos x="351" y="21"/>
                    </a:cxn>
                    <a:cxn ang="0">
                      <a:pos x="351" y="19"/>
                    </a:cxn>
                    <a:cxn ang="0">
                      <a:pos x="349" y="17"/>
                    </a:cxn>
                    <a:cxn ang="0">
                      <a:pos x="349" y="19"/>
                    </a:cxn>
                    <a:cxn ang="0">
                      <a:pos x="347" y="21"/>
                    </a:cxn>
                    <a:cxn ang="0">
                      <a:pos x="232" y="16"/>
                    </a:cxn>
                    <a:cxn ang="0">
                      <a:pos x="234" y="14"/>
                    </a:cxn>
                    <a:cxn ang="0">
                      <a:pos x="236" y="12"/>
                    </a:cxn>
                    <a:cxn ang="0">
                      <a:pos x="365" y="17"/>
                    </a:cxn>
                    <a:cxn ang="0">
                      <a:pos x="365" y="19"/>
                    </a:cxn>
                    <a:cxn ang="0">
                      <a:pos x="363" y="23"/>
                    </a:cxn>
                    <a:cxn ang="0">
                      <a:pos x="19" y="6"/>
                    </a:cxn>
                    <a:cxn ang="0">
                      <a:pos x="2" y="4"/>
                    </a:cxn>
                    <a:cxn ang="0">
                      <a:pos x="2" y="2"/>
                    </a:cxn>
                    <a:cxn ang="0">
                      <a:pos x="0" y="0"/>
                    </a:cxn>
                    <a:cxn ang="0">
                      <a:pos x="21" y="2"/>
                    </a:cxn>
                    <a:cxn ang="0">
                      <a:pos x="21" y="2"/>
                    </a:cxn>
                    <a:cxn ang="0">
                      <a:pos x="19" y="4"/>
                    </a:cxn>
                    <a:cxn ang="0">
                      <a:pos x="19" y="4"/>
                    </a:cxn>
                    <a:cxn ang="0">
                      <a:pos x="19" y="6"/>
                    </a:cxn>
                  </a:cxnLst>
                  <a:rect l="0" t="0" r="r" b="b"/>
                  <a:pathLst>
                    <a:path w="389" h="23">
                      <a:moveTo>
                        <a:pt x="389" y="23"/>
                      </a:moveTo>
                      <a:lnTo>
                        <a:pt x="376" y="23"/>
                      </a:lnTo>
                      <a:lnTo>
                        <a:pt x="376" y="21"/>
                      </a:lnTo>
                      <a:lnTo>
                        <a:pt x="374" y="19"/>
                      </a:lnTo>
                      <a:lnTo>
                        <a:pt x="389" y="19"/>
                      </a:lnTo>
                      <a:lnTo>
                        <a:pt x="389" y="21"/>
                      </a:lnTo>
                      <a:lnTo>
                        <a:pt x="389" y="23"/>
                      </a:lnTo>
                      <a:close/>
                      <a:moveTo>
                        <a:pt x="363" y="23"/>
                      </a:moveTo>
                      <a:lnTo>
                        <a:pt x="351" y="21"/>
                      </a:lnTo>
                      <a:lnTo>
                        <a:pt x="351" y="19"/>
                      </a:lnTo>
                      <a:lnTo>
                        <a:pt x="349" y="17"/>
                      </a:lnTo>
                      <a:lnTo>
                        <a:pt x="349" y="19"/>
                      </a:lnTo>
                      <a:lnTo>
                        <a:pt x="347" y="21"/>
                      </a:lnTo>
                      <a:lnTo>
                        <a:pt x="232" y="16"/>
                      </a:lnTo>
                      <a:lnTo>
                        <a:pt x="234" y="14"/>
                      </a:lnTo>
                      <a:lnTo>
                        <a:pt x="236" y="12"/>
                      </a:lnTo>
                      <a:lnTo>
                        <a:pt x="365" y="17"/>
                      </a:lnTo>
                      <a:lnTo>
                        <a:pt x="365" y="19"/>
                      </a:lnTo>
                      <a:lnTo>
                        <a:pt x="363" y="23"/>
                      </a:lnTo>
                      <a:close/>
                      <a:moveTo>
                        <a:pt x="19" y="6"/>
                      </a:moveTo>
                      <a:lnTo>
                        <a:pt x="2" y="4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21" y="2"/>
                      </a:lnTo>
                      <a:lnTo>
                        <a:pt x="21" y="2"/>
                      </a:lnTo>
                      <a:lnTo>
                        <a:pt x="19" y="4"/>
                      </a:lnTo>
                      <a:lnTo>
                        <a:pt x="19" y="4"/>
                      </a:lnTo>
                      <a:lnTo>
                        <a:pt x="19" y="6"/>
                      </a:lnTo>
                      <a:close/>
                    </a:path>
                  </a:pathLst>
                </a:custGeom>
                <a:solidFill>
                  <a:srgbClr val="E7BFB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228" name="Freeform 68"/>
                <p:cNvSpPr>
                  <a:spLocks noEditPoints="1"/>
                </p:cNvSpPr>
                <p:nvPr/>
              </p:nvSpPr>
              <p:spPr bwMode="auto">
                <a:xfrm>
                  <a:off x="1756" y="1139"/>
                  <a:ext cx="389" cy="22"/>
                </a:xfrm>
                <a:custGeom>
                  <a:avLst/>
                  <a:gdLst/>
                  <a:ahLst/>
                  <a:cxnLst>
                    <a:cxn ang="0">
                      <a:pos x="389" y="22"/>
                    </a:cxn>
                    <a:cxn ang="0">
                      <a:pos x="376" y="22"/>
                    </a:cxn>
                    <a:cxn ang="0">
                      <a:pos x="374" y="20"/>
                    </a:cxn>
                    <a:cxn ang="0">
                      <a:pos x="372" y="18"/>
                    </a:cxn>
                    <a:cxn ang="0">
                      <a:pos x="389" y="18"/>
                    </a:cxn>
                    <a:cxn ang="0">
                      <a:pos x="389" y="20"/>
                    </a:cxn>
                    <a:cxn ang="0">
                      <a:pos x="389" y="22"/>
                    </a:cxn>
                    <a:cxn ang="0">
                      <a:pos x="365" y="20"/>
                    </a:cxn>
                    <a:cxn ang="0">
                      <a:pos x="351" y="20"/>
                    </a:cxn>
                    <a:cxn ang="0">
                      <a:pos x="349" y="20"/>
                    </a:cxn>
                    <a:cxn ang="0">
                      <a:pos x="349" y="18"/>
                    </a:cxn>
                    <a:cxn ang="0">
                      <a:pos x="349" y="20"/>
                    </a:cxn>
                    <a:cxn ang="0">
                      <a:pos x="349" y="20"/>
                    </a:cxn>
                    <a:cxn ang="0">
                      <a:pos x="234" y="15"/>
                    </a:cxn>
                    <a:cxn ang="0">
                      <a:pos x="236" y="13"/>
                    </a:cxn>
                    <a:cxn ang="0">
                      <a:pos x="236" y="11"/>
                    </a:cxn>
                    <a:cxn ang="0">
                      <a:pos x="365" y="17"/>
                    </a:cxn>
                    <a:cxn ang="0">
                      <a:pos x="365" y="18"/>
                    </a:cxn>
                    <a:cxn ang="0">
                      <a:pos x="365" y="20"/>
                    </a:cxn>
                    <a:cxn ang="0">
                      <a:pos x="19" y="5"/>
                    </a:cxn>
                    <a:cxn ang="0">
                      <a:pos x="2" y="3"/>
                    </a:cxn>
                    <a:cxn ang="0">
                      <a:pos x="0" y="1"/>
                    </a:cxn>
                    <a:cxn ang="0">
                      <a:pos x="0" y="0"/>
                    </a:cxn>
                    <a:cxn ang="0">
                      <a:pos x="21" y="0"/>
                    </a:cxn>
                    <a:cxn ang="0">
                      <a:pos x="21" y="3"/>
                    </a:cxn>
                    <a:cxn ang="0">
                      <a:pos x="19" y="5"/>
                    </a:cxn>
                  </a:cxnLst>
                  <a:rect l="0" t="0" r="r" b="b"/>
                  <a:pathLst>
                    <a:path w="389" h="22">
                      <a:moveTo>
                        <a:pt x="389" y="22"/>
                      </a:moveTo>
                      <a:lnTo>
                        <a:pt x="376" y="22"/>
                      </a:lnTo>
                      <a:lnTo>
                        <a:pt x="374" y="20"/>
                      </a:lnTo>
                      <a:lnTo>
                        <a:pt x="372" y="18"/>
                      </a:lnTo>
                      <a:lnTo>
                        <a:pt x="389" y="18"/>
                      </a:lnTo>
                      <a:lnTo>
                        <a:pt x="389" y="20"/>
                      </a:lnTo>
                      <a:lnTo>
                        <a:pt x="389" y="22"/>
                      </a:lnTo>
                      <a:close/>
                      <a:moveTo>
                        <a:pt x="365" y="20"/>
                      </a:moveTo>
                      <a:lnTo>
                        <a:pt x="351" y="20"/>
                      </a:lnTo>
                      <a:lnTo>
                        <a:pt x="349" y="20"/>
                      </a:lnTo>
                      <a:lnTo>
                        <a:pt x="349" y="18"/>
                      </a:lnTo>
                      <a:lnTo>
                        <a:pt x="349" y="20"/>
                      </a:lnTo>
                      <a:lnTo>
                        <a:pt x="349" y="20"/>
                      </a:lnTo>
                      <a:lnTo>
                        <a:pt x="234" y="15"/>
                      </a:lnTo>
                      <a:lnTo>
                        <a:pt x="236" y="13"/>
                      </a:lnTo>
                      <a:lnTo>
                        <a:pt x="236" y="11"/>
                      </a:lnTo>
                      <a:lnTo>
                        <a:pt x="365" y="17"/>
                      </a:lnTo>
                      <a:lnTo>
                        <a:pt x="365" y="18"/>
                      </a:lnTo>
                      <a:lnTo>
                        <a:pt x="365" y="20"/>
                      </a:lnTo>
                      <a:close/>
                      <a:moveTo>
                        <a:pt x="19" y="5"/>
                      </a:moveTo>
                      <a:lnTo>
                        <a:pt x="2" y="3"/>
                      </a:ln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21" y="0"/>
                      </a:lnTo>
                      <a:lnTo>
                        <a:pt x="21" y="3"/>
                      </a:lnTo>
                      <a:lnTo>
                        <a:pt x="19" y="5"/>
                      </a:lnTo>
                      <a:close/>
                    </a:path>
                  </a:pathLst>
                </a:custGeom>
                <a:solidFill>
                  <a:srgbClr val="E7BFB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229" name="Freeform 69"/>
                <p:cNvSpPr>
                  <a:spLocks noEditPoints="1"/>
                </p:cNvSpPr>
                <p:nvPr/>
              </p:nvSpPr>
              <p:spPr bwMode="auto">
                <a:xfrm>
                  <a:off x="1754" y="1137"/>
                  <a:ext cx="391" cy="22"/>
                </a:xfrm>
                <a:custGeom>
                  <a:avLst/>
                  <a:gdLst/>
                  <a:ahLst/>
                  <a:cxnLst>
                    <a:cxn ang="0">
                      <a:pos x="391" y="22"/>
                    </a:cxn>
                    <a:cxn ang="0">
                      <a:pos x="376" y="22"/>
                    </a:cxn>
                    <a:cxn ang="0">
                      <a:pos x="374" y="19"/>
                    </a:cxn>
                    <a:cxn ang="0">
                      <a:pos x="374" y="17"/>
                    </a:cxn>
                    <a:cxn ang="0">
                      <a:pos x="391" y="19"/>
                    </a:cxn>
                    <a:cxn ang="0">
                      <a:pos x="391" y="20"/>
                    </a:cxn>
                    <a:cxn ang="0">
                      <a:pos x="391" y="22"/>
                    </a:cxn>
                    <a:cxn ang="0">
                      <a:pos x="367" y="20"/>
                    </a:cxn>
                    <a:cxn ang="0">
                      <a:pos x="238" y="15"/>
                    </a:cxn>
                    <a:cxn ang="0">
                      <a:pos x="238" y="13"/>
                    </a:cxn>
                    <a:cxn ang="0">
                      <a:pos x="239" y="11"/>
                    </a:cxn>
                    <a:cxn ang="0">
                      <a:pos x="367" y="17"/>
                    </a:cxn>
                    <a:cxn ang="0">
                      <a:pos x="367" y="17"/>
                    </a:cxn>
                    <a:cxn ang="0">
                      <a:pos x="367" y="19"/>
                    </a:cxn>
                    <a:cxn ang="0">
                      <a:pos x="367" y="20"/>
                    </a:cxn>
                    <a:cxn ang="0">
                      <a:pos x="367" y="20"/>
                    </a:cxn>
                    <a:cxn ang="0">
                      <a:pos x="23" y="5"/>
                    </a:cxn>
                    <a:cxn ang="0">
                      <a:pos x="2" y="3"/>
                    </a:cxn>
                    <a:cxn ang="0">
                      <a:pos x="2" y="2"/>
                    </a:cxn>
                    <a:cxn ang="0">
                      <a:pos x="0" y="0"/>
                    </a:cxn>
                    <a:cxn ang="0">
                      <a:pos x="25" y="0"/>
                    </a:cxn>
                    <a:cxn ang="0">
                      <a:pos x="23" y="3"/>
                    </a:cxn>
                    <a:cxn ang="0">
                      <a:pos x="23" y="5"/>
                    </a:cxn>
                  </a:cxnLst>
                  <a:rect l="0" t="0" r="r" b="b"/>
                  <a:pathLst>
                    <a:path w="391" h="22">
                      <a:moveTo>
                        <a:pt x="391" y="22"/>
                      </a:moveTo>
                      <a:lnTo>
                        <a:pt x="376" y="22"/>
                      </a:lnTo>
                      <a:lnTo>
                        <a:pt x="374" y="19"/>
                      </a:lnTo>
                      <a:lnTo>
                        <a:pt x="374" y="17"/>
                      </a:lnTo>
                      <a:lnTo>
                        <a:pt x="391" y="19"/>
                      </a:lnTo>
                      <a:lnTo>
                        <a:pt x="391" y="20"/>
                      </a:lnTo>
                      <a:lnTo>
                        <a:pt x="391" y="22"/>
                      </a:lnTo>
                      <a:close/>
                      <a:moveTo>
                        <a:pt x="367" y="20"/>
                      </a:moveTo>
                      <a:lnTo>
                        <a:pt x="238" y="15"/>
                      </a:lnTo>
                      <a:lnTo>
                        <a:pt x="238" y="13"/>
                      </a:lnTo>
                      <a:lnTo>
                        <a:pt x="239" y="11"/>
                      </a:lnTo>
                      <a:lnTo>
                        <a:pt x="367" y="17"/>
                      </a:lnTo>
                      <a:lnTo>
                        <a:pt x="367" y="17"/>
                      </a:lnTo>
                      <a:lnTo>
                        <a:pt x="367" y="19"/>
                      </a:lnTo>
                      <a:lnTo>
                        <a:pt x="367" y="20"/>
                      </a:lnTo>
                      <a:lnTo>
                        <a:pt x="367" y="20"/>
                      </a:lnTo>
                      <a:close/>
                      <a:moveTo>
                        <a:pt x="23" y="5"/>
                      </a:moveTo>
                      <a:lnTo>
                        <a:pt x="2" y="3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25" y="0"/>
                      </a:lnTo>
                      <a:lnTo>
                        <a:pt x="23" y="3"/>
                      </a:lnTo>
                      <a:lnTo>
                        <a:pt x="23" y="5"/>
                      </a:lnTo>
                      <a:close/>
                    </a:path>
                  </a:pathLst>
                </a:custGeom>
                <a:solidFill>
                  <a:srgbClr val="E7C0B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230" name="Freeform 70"/>
                <p:cNvSpPr>
                  <a:spLocks noEditPoints="1"/>
                </p:cNvSpPr>
                <p:nvPr/>
              </p:nvSpPr>
              <p:spPr bwMode="auto">
                <a:xfrm>
                  <a:off x="1753" y="1135"/>
                  <a:ext cx="392" cy="22"/>
                </a:xfrm>
                <a:custGeom>
                  <a:avLst/>
                  <a:gdLst/>
                  <a:ahLst/>
                  <a:cxnLst>
                    <a:cxn ang="0">
                      <a:pos x="392" y="22"/>
                    </a:cxn>
                    <a:cxn ang="0">
                      <a:pos x="375" y="22"/>
                    </a:cxn>
                    <a:cxn ang="0">
                      <a:pos x="375" y="19"/>
                    </a:cxn>
                    <a:cxn ang="0">
                      <a:pos x="373" y="17"/>
                    </a:cxn>
                    <a:cxn ang="0">
                      <a:pos x="392" y="19"/>
                    </a:cxn>
                    <a:cxn ang="0">
                      <a:pos x="392" y="21"/>
                    </a:cxn>
                    <a:cxn ang="0">
                      <a:pos x="392" y="22"/>
                    </a:cxn>
                    <a:cxn ang="0">
                      <a:pos x="368" y="21"/>
                    </a:cxn>
                    <a:cxn ang="0">
                      <a:pos x="239" y="15"/>
                    </a:cxn>
                    <a:cxn ang="0">
                      <a:pos x="240" y="13"/>
                    </a:cxn>
                    <a:cxn ang="0">
                      <a:pos x="242" y="11"/>
                    </a:cxn>
                    <a:cxn ang="0">
                      <a:pos x="368" y="17"/>
                    </a:cxn>
                    <a:cxn ang="0">
                      <a:pos x="368" y="19"/>
                    </a:cxn>
                    <a:cxn ang="0">
                      <a:pos x="368" y="21"/>
                    </a:cxn>
                    <a:cxn ang="0">
                      <a:pos x="368" y="21"/>
                    </a:cxn>
                    <a:cxn ang="0">
                      <a:pos x="368" y="21"/>
                    </a:cxn>
                    <a:cxn ang="0">
                      <a:pos x="24" y="4"/>
                    </a:cxn>
                    <a:cxn ang="0">
                      <a:pos x="3" y="4"/>
                    </a:cxn>
                    <a:cxn ang="0">
                      <a:pos x="1" y="2"/>
                    </a:cxn>
                    <a:cxn ang="0">
                      <a:pos x="0" y="0"/>
                    </a:cxn>
                    <a:cxn ang="0">
                      <a:pos x="26" y="0"/>
                    </a:cxn>
                    <a:cxn ang="0">
                      <a:pos x="26" y="2"/>
                    </a:cxn>
                    <a:cxn ang="0">
                      <a:pos x="24" y="4"/>
                    </a:cxn>
                  </a:cxnLst>
                  <a:rect l="0" t="0" r="r" b="b"/>
                  <a:pathLst>
                    <a:path w="392" h="22">
                      <a:moveTo>
                        <a:pt x="392" y="22"/>
                      </a:moveTo>
                      <a:lnTo>
                        <a:pt x="375" y="22"/>
                      </a:lnTo>
                      <a:lnTo>
                        <a:pt x="375" y="19"/>
                      </a:lnTo>
                      <a:lnTo>
                        <a:pt x="373" y="17"/>
                      </a:lnTo>
                      <a:lnTo>
                        <a:pt x="392" y="19"/>
                      </a:lnTo>
                      <a:lnTo>
                        <a:pt x="392" y="21"/>
                      </a:lnTo>
                      <a:lnTo>
                        <a:pt x="392" y="22"/>
                      </a:lnTo>
                      <a:close/>
                      <a:moveTo>
                        <a:pt x="368" y="21"/>
                      </a:moveTo>
                      <a:lnTo>
                        <a:pt x="239" y="15"/>
                      </a:lnTo>
                      <a:lnTo>
                        <a:pt x="240" y="13"/>
                      </a:lnTo>
                      <a:lnTo>
                        <a:pt x="242" y="11"/>
                      </a:lnTo>
                      <a:lnTo>
                        <a:pt x="368" y="17"/>
                      </a:lnTo>
                      <a:lnTo>
                        <a:pt x="368" y="19"/>
                      </a:lnTo>
                      <a:lnTo>
                        <a:pt x="368" y="21"/>
                      </a:lnTo>
                      <a:lnTo>
                        <a:pt x="368" y="21"/>
                      </a:lnTo>
                      <a:lnTo>
                        <a:pt x="368" y="21"/>
                      </a:lnTo>
                      <a:close/>
                      <a:moveTo>
                        <a:pt x="24" y="4"/>
                      </a:moveTo>
                      <a:lnTo>
                        <a:pt x="3" y="4"/>
                      </a:lnTo>
                      <a:lnTo>
                        <a:pt x="1" y="2"/>
                      </a:lnTo>
                      <a:lnTo>
                        <a:pt x="0" y="0"/>
                      </a:lnTo>
                      <a:lnTo>
                        <a:pt x="26" y="0"/>
                      </a:lnTo>
                      <a:lnTo>
                        <a:pt x="26" y="2"/>
                      </a:lnTo>
                      <a:lnTo>
                        <a:pt x="24" y="4"/>
                      </a:lnTo>
                      <a:close/>
                    </a:path>
                  </a:pathLst>
                </a:custGeom>
                <a:solidFill>
                  <a:srgbClr val="E7C0B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231" name="Freeform 71"/>
                <p:cNvSpPr>
                  <a:spLocks noEditPoints="1"/>
                </p:cNvSpPr>
                <p:nvPr/>
              </p:nvSpPr>
              <p:spPr bwMode="auto">
                <a:xfrm>
                  <a:off x="1753" y="1133"/>
                  <a:ext cx="392" cy="23"/>
                </a:xfrm>
                <a:custGeom>
                  <a:avLst/>
                  <a:gdLst/>
                  <a:ahLst/>
                  <a:cxnLst>
                    <a:cxn ang="0">
                      <a:pos x="392" y="23"/>
                    </a:cxn>
                    <a:cxn ang="0">
                      <a:pos x="375" y="21"/>
                    </a:cxn>
                    <a:cxn ang="0">
                      <a:pos x="373" y="21"/>
                    </a:cxn>
                    <a:cxn ang="0">
                      <a:pos x="373" y="19"/>
                    </a:cxn>
                    <a:cxn ang="0">
                      <a:pos x="373" y="19"/>
                    </a:cxn>
                    <a:cxn ang="0">
                      <a:pos x="371" y="17"/>
                    </a:cxn>
                    <a:cxn ang="0">
                      <a:pos x="392" y="19"/>
                    </a:cxn>
                    <a:cxn ang="0">
                      <a:pos x="392" y="21"/>
                    </a:cxn>
                    <a:cxn ang="0">
                      <a:pos x="392" y="23"/>
                    </a:cxn>
                    <a:cxn ang="0">
                      <a:pos x="368" y="21"/>
                    </a:cxn>
                    <a:cxn ang="0">
                      <a:pos x="240" y="15"/>
                    </a:cxn>
                    <a:cxn ang="0">
                      <a:pos x="242" y="13"/>
                    </a:cxn>
                    <a:cxn ang="0">
                      <a:pos x="242" y="11"/>
                    </a:cxn>
                    <a:cxn ang="0">
                      <a:pos x="368" y="17"/>
                    </a:cxn>
                    <a:cxn ang="0">
                      <a:pos x="368" y="19"/>
                    </a:cxn>
                    <a:cxn ang="0">
                      <a:pos x="368" y="21"/>
                    </a:cxn>
                    <a:cxn ang="0">
                      <a:pos x="26" y="4"/>
                    </a:cxn>
                    <a:cxn ang="0">
                      <a:pos x="1" y="4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28" y="0"/>
                    </a:cxn>
                    <a:cxn ang="0">
                      <a:pos x="26" y="2"/>
                    </a:cxn>
                    <a:cxn ang="0">
                      <a:pos x="26" y="4"/>
                    </a:cxn>
                  </a:cxnLst>
                  <a:rect l="0" t="0" r="r" b="b"/>
                  <a:pathLst>
                    <a:path w="392" h="23">
                      <a:moveTo>
                        <a:pt x="392" y="23"/>
                      </a:moveTo>
                      <a:lnTo>
                        <a:pt x="375" y="21"/>
                      </a:lnTo>
                      <a:lnTo>
                        <a:pt x="373" y="21"/>
                      </a:lnTo>
                      <a:lnTo>
                        <a:pt x="373" y="19"/>
                      </a:lnTo>
                      <a:lnTo>
                        <a:pt x="373" y="19"/>
                      </a:lnTo>
                      <a:lnTo>
                        <a:pt x="371" y="17"/>
                      </a:lnTo>
                      <a:lnTo>
                        <a:pt x="392" y="19"/>
                      </a:lnTo>
                      <a:lnTo>
                        <a:pt x="392" y="21"/>
                      </a:lnTo>
                      <a:lnTo>
                        <a:pt x="392" y="23"/>
                      </a:lnTo>
                      <a:close/>
                      <a:moveTo>
                        <a:pt x="368" y="21"/>
                      </a:moveTo>
                      <a:lnTo>
                        <a:pt x="240" y="15"/>
                      </a:lnTo>
                      <a:lnTo>
                        <a:pt x="242" y="13"/>
                      </a:lnTo>
                      <a:lnTo>
                        <a:pt x="242" y="11"/>
                      </a:lnTo>
                      <a:lnTo>
                        <a:pt x="368" y="17"/>
                      </a:lnTo>
                      <a:lnTo>
                        <a:pt x="368" y="19"/>
                      </a:lnTo>
                      <a:lnTo>
                        <a:pt x="368" y="21"/>
                      </a:lnTo>
                      <a:close/>
                      <a:moveTo>
                        <a:pt x="26" y="4"/>
                      </a:moveTo>
                      <a:lnTo>
                        <a:pt x="1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28" y="0"/>
                      </a:lnTo>
                      <a:lnTo>
                        <a:pt x="26" y="2"/>
                      </a:lnTo>
                      <a:lnTo>
                        <a:pt x="26" y="4"/>
                      </a:lnTo>
                      <a:close/>
                    </a:path>
                  </a:pathLst>
                </a:custGeom>
                <a:solidFill>
                  <a:srgbClr val="E7C0B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232" name="Freeform 72"/>
                <p:cNvSpPr>
                  <a:spLocks noEditPoints="1"/>
                </p:cNvSpPr>
                <p:nvPr/>
              </p:nvSpPr>
              <p:spPr bwMode="auto">
                <a:xfrm>
                  <a:off x="1751" y="1129"/>
                  <a:ext cx="394" cy="25"/>
                </a:xfrm>
                <a:custGeom>
                  <a:avLst/>
                  <a:gdLst/>
                  <a:ahLst/>
                  <a:cxnLst>
                    <a:cxn ang="0">
                      <a:pos x="394" y="25"/>
                    </a:cxn>
                    <a:cxn ang="0">
                      <a:pos x="375" y="23"/>
                    </a:cxn>
                    <a:cxn ang="0">
                      <a:pos x="375" y="23"/>
                    </a:cxn>
                    <a:cxn ang="0">
                      <a:pos x="375" y="23"/>
                    </a:cxn>
                    <a:cxn ang="0">
                      <a:pos x="373" y="21"/>
                    </a:cxn>
                    <a:cxn ang="0">
                      <a:pos x="371" y="19"/>
                    </a:cxn>
                    <a:cxn ang="0">
                      <a:pos x="394" y="21"/>
                    </a:cxn>
                    <a:cxn ang="0">
                      <a:pos x="394" y="23"/>
                    </a:cxn>
                    <a:cxn ang="0">
                      <a:pos x="394" y="25"/>
                    </a:cxn>
                    <a:cxn ang="0">
                      <a:pos x="370" y="23"/>
                    </a:cxn>
                    <a:cxn ang="0">
                      <a:pos x="244" y="17"/>
                    </a:cxn>
                    <a:cxn ang="0">
                      <a:pos x="244" y="15"/>
                    </a:cxn>
                    <a:cxn ang="0">
                      <a:pos x="246" y="13"/>
                    </a:cxn>
                    <a:cxn ang="0">
                      <a:pos x="370" y="19"/>
                    </a:cxn>
                    <a:cxn ang="0">
                      <a:pos x="370" y="21"/>
                    </a:cxn>
                    <a:cxn ang="0">
                      <a:pos x="370" y="23"/>
                    </a:cxn>
                    <a:cxn ang="0">
                      <a:pos x="28" y="6"/>
                    </a:cxn>
                    <a:cxn ang="0">
                      <a:pos x="2" y="6"/>
                    </a:cxn>
                    <a:cxn ang="0">
                      <a:pos x="2" y="4"/>
                    </a:cxn>
                    <a:cxn ang="0">
                      <a:pos x="0" y="0"/>
                    </a:cxn>
                    <a:cxn ang="0">
                      <a:pos x="32" y="2"/>
                    </a:cxn>
                    <a:cxn ang="0">
                      <a:pos x="30" y="4"/>
                    </a:cxn>
                    <a:cxn ang="0">
                      <a:pos x="28" y="6"/>
                    </a:cxn>
                  </a:cxnLst>
                  <a:rect l="0" t="0" r="r" b="b"/>
                  <a:pathLst>
                    <a:path w="394" h="25">
                      <a:moveTo>
                        <a:pt x="394" y="25"/>
                      </a:moveTo>
                      <a:lnTo>
                        <a:pt x="375" y="23"/>
                      </a:lnTo>
                      <a:lnTo>
                        <a:pt x="375" y="23"/>
                      </a:lnTo>
                      <a:lnTo>
                        <a:pt x="375" y="23"/>
                      </a:lnTo>
                      <a:lnTo>
                        <a:pt x="373" y="21"/>
                      </a:lnTo>
                      <a:lnTo>
                        <a:pt x="371" y="19"/>
                      </a:lnTo>
                      <a:lnTo>
                        <a:pt x="394" y="21"/>
                      </a:lnTo>
                      <a:lnTo>
                        <a:pt x="394" y="23"/>
                      </a:lnTo>
                      <a:lnTo>
                        <a:pt x="394" y="25"/>
                      </a:lnTo>
                      <a:close/>
                      <a:moveTo>
                        <a:pt x="370" y="23"/>
                      </a:moveTo>
                      <a:lnTo>
                        <a:pt x="244" y="17"/>
                      </a:lnTo>
                      <a:lnTo>
                        <a:pt x="244" y="15"/>
                      </a:lnTo>
                      <a:lnTo>
                        <a:pt x="246" y="13"/>
                      </a:lnTo>
                      <a:lnTo>
                        <a:pt x="370" y="19"/>
                      </a:lnTo>
                      <a:lnTo>
                        <a:pt x="370" y="21"/>
                      </a:lnTo>
                      <a:lnTo>
                        <a:pt x="370" y="23"/>
                      </a:lnTo>
                      <a:close/>
                      <a:moveTo>
                        <a:pt x="28" y="6"/>
                      </a:moveTo>
                      <a:lnTo>
                        <a:pt x="2" y="6"/>
                      </a:lnTo>
                      <a:lnTo>
                        <a:pt x="2" y="4"/>
                      </a:lnTo>
                      <a:lnTo>
                        <a:pt x="0" y="0"/>
                      </a:lnTo>
                      <a:lnTo>
                        <a:pt x="32" y="2"/>
                      </a:lnTo>
                      <a:lnTo>
                        <a:pt x="30" y="4"/>
                      </a:lnTo>
                      <a:lnTo>
                        <a:pt x="28" y="6"/>
                      </a:lnTo>
                      <a:close/>
                    </a:path>
                  </a:pathLst>
                </a:custGeom>
                <a:solidFill>
                  <a:srgbClr val="E7C0B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233" name="Freeform 73"/>
                <p:cNvSpPr>
                  <a:spLocks noEditPoints="1"/>
                </p:cNvSpPr>
                <p:nvPr/>
              </p:nvSpPr>
              <p:spPr bwMode="auto">
                <a:xfrm>
                  <a:off x="1749" y="1127"/>
                  <a:ext cx="396" cy="25"/>
                </a:xfrm>
                <a:custGeom>
                  <a:avLst/>
                  <a:gdLst/>
                  <a:ahLst/>
                  <a:cxnLst>
                    <a:cxn ang="0">
                      <a:pos x="396" y="25"/>
                    </a:cxn>
                    <a:cxn ang="0">
                      <a:pos x="375" y="23"/>
                    </a:cxn>
                    <a:cxn ang="0">
                      <a:pos x="373" y="21"/>
                    </a:cxn>
                    <a:cxn ang="0">
                      <a:pos x="372" y="19"/>
                    </a:cxn>
                    <a:cxn ang="0">
                      <a:pos x="372" y="21"/>
                    </a:cxn>
                    <a:cxn ang="0">
                      <a:pos x="372" y="23"/>
                    </a:cxn>
                    <a:cxn ang="0">
                      <a:pos x="246" y="17"/>
                    </a:cxn>
                    <a:cxn ang="0">
                      <a:pos x="248" y="15"/>
                    </a:cxn>
                    <a:cxn ang="0">
                      <a:pos x="250" y="13"/>
                    </a:cxn>
                    <a:cxn ang="0">
                      <a:pos x="396" y="21"/>
                    </a:cxn>
                    <a:cxn ang="0">
                      <a:pos x="396" y="23"/>
                    </a:cxn>
                    <a:cxn ang="0">
                      <a:pos x="396" y="25"/>
                    </a:cxn>
                    <a:cxn ang="0">
                      <a:pos x="32" y="6"/>
                    </a:cxn>
                    <a:cxn ang="0">
                      <a:pos x="4" y="6"/>
                    </a:cxn>
                    <a:cxn ang="0">
                      <a:pos x="2" y="2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34" y="2"/>
                    </a:cxn>
                    <a:cxn ang="0">
                      <a:pos x="32" y="4"/>
                    </a:cxn>
                    <a:cxn ang="0">
                      <a:pos x="32" y="6"/>
                    </a:cxn>
                  </a:cxnLst>
                  <a:rect l="0" t="0" r="r" b="b"/>
                  <a:pathLst>
                    <a:path w="396" h="25">
                      <a:moveTo>
                        <a:pt x="396" y="25"/>
                      </a:moveTo>
                      <a:lnTo>
                        <a:pt x="375" y="23"/>
                      </a:lnTo>
                      <a:lnTo>
                        <a:pt x="373" y="21"/>
                      </a:lnTo>
                      <a:lnTo>
                        <a:pt x="372" y="19"/>
                      </a:lnTo>
                      <a:lnTo>
                        <a:pt x="372" y="21"/>
                      </a:lnTo>
                      <a:lnTo>
                        <a:pt x="372" y="23"/>
                      </a:lnTo>
                      <a:lnTo>
                        <a:pt x="246" y="17"/>
                      </a:lnTo>
                      <a:lnTo>
                        <a:pt x="248" y="15"/>
                      </a:lnTo>
                      <a:lnTo>
                        <a:pt x="250" y="13"/>
                      </a:lnTo>
                      <a:lnTo>
                        <a:pt x="396" y="21"/>
                      </a:lnTo>
                      <a:lnTo>
                        <a:pt x="396" y="23"/>
                      </a:lnTo>
                      <a:lnTo>
                        <a:pt x="396" y="25"/>
                      </a:lnTo>
                      <a:close/>
                      <a:moveTo>
                        <a:pt x="32" y="6"/>
                      </a:moveTo>
                      <a:lnTo>
                        <a:pt x="4" y="6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34" y="2"/>
                      </a:lnTo>
                      <a:lnTo>
                        <a:pt x="32" y="4"/>
                      </a:lnTo>
                      <a:lnTo>
                        <a:pt x="32" y="6"/>
                      </a:lnTo>
                      <a:close/>
                    </a:path>
                  </a:pathLst>
                </a:custGeom>
                <a:solidFill>
                  <a:srgbClr val="E7C0B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234" name="Freeform 74"/>
                <p:cNvSpPr>
                  <a:spLocks noEditPoints="1"/>
                </p:cNvSpPr>
                <p:nvPr/>
              </p:nvSpPr>
              <p:spPr bwMode="auto">
                <a:xfrm>
                  <a:off x="1747" y="1125"/>
                  <a:ext cx="400" cy="25"/>
                </a:xfrm>
                <a:custGeom>
                  <a:avLst/>
                  <a:gdLst/>
                  <a:ahLst/>
                  <a:cxnLst>
                    <a:cxn ang="0">
                      <a:pos x="398" y="25"/>
                    </a:cxn>
                    <a:cxn ang="0">
                      <a:pos x="375" y="23"/>
                    </a:cxn>
                    <a:cxn ang="0">
                      <a:pos x="374" y="21"/>
                    </a:cxn>
                    <a:cxn ang="0">
                      <a:pos x="374" y="21"/>
                    </a:cxn>
                    <a:cxn ang="0">
                      <a:pos x="374" y="21"/>
                    </a:cxn>
                    <a:cxn ang="0">
                      <a:pos x="374" y="23"/>
                    </a:cxn>
                    <a:cxn ang="0">
                      <a:pos x="250" y="17"/>
                    </a:cxn>
                    <a:cxn ang="0">
                      <a:pos x="252" y="15"/>
                    </a:cxn>
                    <a:cxn ang="0">
                      <a:pos x="252" y="14"/>
                    </a:cxn>
                    <a:cxn ang="0">
                      <a:pos x="400" y="19"/>
                    </a:cxn>
                    <a:cxn ang="0">
                      <a:pos x="400" y="21"/>
                    </a:cxn>
                    <a:cxn ang="0">
                      <a:pos x="400" y="21"/>
                    </a:cxn>
                    <a:cxn ang="0">
                      <a:pos x="398" y="23"/>
                    </a:cxn>
                    <a:cxn ang="0">
                      <a:pos x="398" y="25"/>
                    </a:cxn>
                    <a:cxn ang="0">
                      <a:pos x="36" y="6"/>
                    </a:cxn>
                    <a:cxn ang="0">
                      <a:pos x="4" y="4"/>
                    </a:cxn>
                    <a:cxn ang="0">
                      <a:pos x="4" y="4"/>
                    </a:cxn>
                    <a:cxn ang="0">
                      <a:pos x="2" y="2"/>
                    </a:cxn>
                    <a:cxn ang="0">
                      <a:pos x="2" y="2"/>
                    </a:cxn>
                    <a:cxn ang="0">
                      <a:pos x="0" y="0"/>
                    </a:cxn>
                    <a:cxn ang="0">
                      <a:pos x="38" y="2"/>
                    </a:cxn>
                    <a:cxn ang="0">
                      <a:pos x="36" y="4"/>
                    </a:cxn>
                    <a:cxn ang="0">
                      <a:pos x="36" y="6"/>
                    </a:cxn>
                  </a:cxnLst>
                  <a:rect l="0" t="0" r="r" b="b"/>
                  <a:pathLst>
                    <a:path w="400" h="25">
                      <a:moveTo>
                        <a:pt x="398" y="25"/>
                      </a:moveTo>
                      <a:lnTo>
                        <a:pt x="375" y="23"/>
                      </a:lnTo>
                      <a:lnTo>
                        <a:pt x="374" y="21"/>
                      </a:lnTo>
                      <a:lnTo>
                        <a:pt x="374" y="21"/>
                      </a:lnTo>
                      <a:lnTo>
                        <a:pt x="374" y="21"/>
                      </a:lnTo>
                      <a:lnTo>
                        <a:pt x="374" y="23"/>
                      </a:lnTo>
                      <a:lnTo>
                        <a:pt x="250" y="17"/>
                      </a:lnTo>
                      <a:lnTo>
                        <a:pt x="252" y="15"/>
                      </a:lnTo>
                      <a:lnTo>
                        <a:pt x="252" y="14"/>
                      </a:lnTo>
                      <a:lnTo>
                        <a:pt x="400" y="19"/>
                      </a:lnTo>
                      <a:lnTo>
                        <a:pt x="400" y="21"/>
                      </a:lnTo>
                      <a:lnTo>
                        <a:pt x="400" y="21"/>
                      </a:lnTo>
                      <a:lnTo>
                        <a:pt x="398" y="23"/>
                      </a:lnTo>
                      <a:lnTo>
                        <a:pt x="398" y="25"/>
                      </a:lnTo>
                      <a:close/>
                      <a:moveTo>
                        <a:pt x="36" y="6"/>
                      </a:move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38" y="2"/>
                      </a:lnTo>
                      <a:lnTo>
                        <a:pt x="36" y="4"/>
                      </a:lnTo>
                      <a:lnTo>
                        <a:pt x="36" y="6"/>
                      </a:lnTo>
                      <a:close/>
                    </a:path>
                  </a:pathLst>
                </a:custGeom>
                <a:solidFill>
                  <a:srgbClr val="E7C0B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235" name="Freeform 75"/>
                <p:cNvSpPr>
                  <a:spLocks noEditPoints="1"/>
                </p:cNvSpPr>
                <p:nvPr/>
              </p:nvSpPr>
              <p:spPr bwMode="auto">
                <a:xfrm>
                  <a:off x="1745" y="1123"/>
                  <a:ext cx="402" cy="25"/>
                </a:xfrm>
                <a:custGeom>
                  <a:avLst/>
                  <a:gdLst/>
                  <a:ahLst/>
                  <a:cxnLst>
                    <a:cxn ang="0">
                      <a:pos x="400" y="25"/>
                    </a:cxn>
                    <a:cxn ang="0">
                      <a:pos x="254" y="17"/>
                    </a:cxn>
                    <a:cxn ang="0">
                      <a:pos x="254" y="16"/>
                    </a:cxn>
                    <a:cxn ang="0">
                      <a:pos x="256" y="14"/>
                    </a:cxn>
                    <a:cxn ang="0">
                      <a:pos x="402" y="19"/>
                    </a:cxn>
                    <a:cxn ang="0">
                      <a:pos x="402" y="21"/>
                    </a:cxn>
                    <a:cxn ang="0">
                      <a:pos x="402" y="23"/>
                    </a:cxn>
                    <a:cxn ang="0">
                      <a:pos x="402" y="23"/>
                    </a:cxn>
                    <a:cxn ang="0">
                      <a:pos x="400" y="25"/>
                    </a:cxn>
                    <a:cxn ang="0">
                      <a:pos x="38" y="6"/>
                    </a:cxn>
                    <a:cxn ang="0">
                      <a:pos x="4" y="4"/>
                    </a:cxn>
                    <a:cxn ang="0">
                      <a:pos x="2" y="2"/>
                    </a:cxn>
                    <a:cxn ang="0">
                      <a:pos x="0" y="0"/>
                    </a:cxn>
                    <a:cxn ang="0">
                      <a:pos x="40" y="2"/>
                    </a:cxn>
                    <a:cxn ang="0">
                      <a:pos x="40" y="4"/>
                    </a:cxn>
                    <a:cxn ang="0">
                      <a:pos x="38" y="6"/>
                    </a:cxn>
                  </a:cxnLst>
                  <a:rect l="0" t="0" r="r" b="b"/>
                  <a:pathLst>
                    <a:path w="402" h="25">
                      <a:moveTo>
                        <a:pt x="400" y="25"/>
                      </a:moveTo>
                      <a:lnTo>
                        <a:pt x="254" y="17"/>
                      </a:lnTo>
                      <a:lnTo>
                        <a:pt x="254" y="16"/>
                      </a:lnTo>
                      <a:lnTo>
                        <a:pt x="256" y="14"/>
                      </a:lnTo>
                      <a:lnTo>
                        <a:pt x="402" y="19"/>
                      </a:lnTo>
                      <a:lnTo>
                        <a:pt x="402" y="21"/>
                      </a:lnTo>
                      <a:lnTo>
                        <a:pt x="402" y="23"/>
                      </a:lnTo>
                      <a:lnTo>
                        <a:pt x="402" y="23"/>
                      </a:lnTo>
                      <a:lnTo>
                        <a:pt x="400" y="25"/>
                      </a:lnTo>
                      <a:close/>
                      <a:moveTo>
                        <a:pt x="38" y="6"/>
                      </a:moveTo>
                      <a:lnTo>
                        <a:pt x="4" y="4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40" y="2"/>
                      </a:lnTo>
                      <a:lnTo>
                        <a:pt x="40" y="4"/>
                      </a:lnTo>
                      <a:lnTo>
                        <a:pt x="38" y="6"/>
                      </a:lnTo>
                      <a:close/>
                    </a:path>
                  </a:pathLst>
                </a:custGeom>
                <a:solidFill>
                  <a:srgbClr val="E7C1B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236" name="Freeform 76"/>
                <p:cNvSpPr>
                  <a:spLocks noEditPoints="1"/>
                </p:cNvSpPr>
                <p:nvPr/>
              </p:nvSpPr>
              <p:spPr bwMode="auto">
                <a:xfrm>
                  <a:off x="1743" y="1121"/>
                  <a:ext cx="404" cy="23"/>
                </a:xfrm>
                <a:custGeom>
                  <a:avLst/>
                  <a:gdLst/>
                  <a:ahLst/>
                  <a:cxnLst>
                    <a:cxn ang="0">
                      <a:pos x="404" y="23"/>
                    </a:cxn>
                    <a:cxn ang="0">
                      <a:pos x="256" y="18"/>
                    </a:cxn>
                    <a:cxn ang="0">
                      <a:pos x="258" y="16"/>
                    </a:cxn>
                    <a:cxn ang="0">
                      <a:pos x="258" y="14"/>
                    </a:cxn>
                    <a:cxn ang="0">
                      <a:pos x="402" y="19"/>
                    </a:cxn>
                    <a:cxn ang="0">
                      <a:pos x="404" y="21"/>
                    </a:cxn>
                    <a:cxn ang="0">
                      <a:pos x="404" y="23"/>
                    </a:cxn>
                    <a:cxn ang="0">
                      <a:pos x="42" y="6"/>
                    </a:cxn>
                    <a:cxn ang="0">
                      <a:pos x="4" y="4"/>
                    </a:cxn>
                    <a:cxn ang="0">
                      <a:pos x="2" y="2"/>
                    </a:cxn>
                    <a:cxn ang="0">
                      <a:pos x="0" y="0"/>
                    </a:cxn>
                    <a:cxn ang="0">
                      <a:pos x="44" y="2"/>
                    </a:cxn>
                    <a:cxn ang="0">
                      <a:pos x="42" y="4"/>
                    </a:cxn>
                    <a:cxn ang="0">
                      <a:pos x="42" y="6"/>
                    </a:cxn>
                  </a:cxnLst>
                  <a:rect l="0" t="0" r="r" b="b"/>
                  <a:pathLst>
                    <a:path w="404" h="23">
                      <a:moveTo>
                        <a:pt x="404" y="23"/>
                      </a:moveTo>
                      <a:lnTo>
                        <a:pt x="256" y="18"/>
                      </a:lnTo>
                      <a:lnTo>
                        <a:pt x="258" y="16"/>
                      </a:lnTo>
                      <a:lnTo>
                        <a:pt x="258" y="14"/>
                      </a:lnTo>
                      <a:lnTo>
                        <a:pt x="402" y="19"/>
                      </a:lnTo>
                      <a:lnTo>
                        <a:pt x="404" y="21"/>
                      </a:lnTo>
                      <a:lnTo>
                        <a:pt x="404" y="23"/>
                      </a:lnTo>
                      <a:close/>
                      <a:moveTo>
                        <a:pt x="42" y="6"/>
                      </a:moveTo>
                      <a:lnTo>
                        <a:pt x="4" y="4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44" y="2"/>
                      </a:lnTo>
                      <a:lnTo>
                        <a:pt x="42" y="4"/>
                      </a:lnTo>
                      <a:lnTo>
                        <a:pt x="42" y="6"/>
                      </a:lnTo>
                      <a:close/>
                    </a:path>
                  </a:pathLst>
                </a:custGeom>
                <a:solidFill>
                  <a:srgbClr val="E7C1B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237" name="Freeform 77"/>
                <p:cNvSpPr>
                  <a:spLocks noEditPoints="1"/>
                </p:cNvSpPr>
                <p:nvPr/>
              </p:nvSpPr>
              <p:spPr bwMode="auto">
                <a:xfrm>
                  <a:off x="1741" y="1120"/>
                  <a:ext cx="406" cy="22"/>
                </a:xfrm>
                <a:custGeom>
                  <a:avLst/>
                  <a:gdLst/>
                  <a:ahLst/>
                  <a:cxnLst>
                    <a:cxn ang="0">
                      <a:pos x="406" y="22"/>
                    </a:cxn>
                    <a:cxn ang="0">
                      <a:pos x="260" y="17"/>
                    </a:cxn>
                    <a:cxn ang="0">
                      <a:pos x="260" y="15"/>
                    </a:cxn>
                    <a:cxn ang="0">
                      <a:pos x="262" y="13"/>
                    </a:cxn>
                    <a:cxn ang="0">
                      <a:pos x="404" y="19"/>
                    </a:cxn>
                    <a:cxn ang="0">
                      <a:pos x="404" y="20"/>
                    </a:cxn>
                    <a:cxn ang="0">
                      <a:pos x="406" y="22"/>
                    </a:cxn>
                    <a:cxn ang="0">
                      <a:pos x="44" y="5"/>
                    </a:cxn>
                    <a:cxn ang="0">
                      <a:pos x="4" y="3"/>
                    </a:cxn>
                    <a:cxn ang="0">
                      <a:pos x="2" y="1"/>
                    </a:cxn>
                    <a:cxn ang="0">
                      <a:pos x="0" y="0"/>
                    </a:cxn>
                    <a:cxn ang="0">
                      <a:pos x="46" y="1"/>
                    </a:cxn>
                    <a:cxn ang="0">
                      <a:pos x="46" y="3"/>
                    </a:cxn>
                    <a:cxn ang="0">
                      <a:pos x="44" y="5"/>
                    </a:cxn>
                  </a:cxnLst>
                  <a:rect l="0" t="0" r="r" b="b"/>
                  <a:pathLst>
                    <a:path w="406" h="22">
                      <a:moveTo>
                        <a:pt x="406" y="22"/>
                      </a:moveTo>
                      <a:lnTo>
                        <a:pt x="260" y="17"/>
                      </a:lnTo>
                      <a:lnTo>
                        <a:pt x="260" y="15"/>
                      </a:lnTo>
                      <a:lnTo>
                        <a:pt x="262" y="13"/>
                      </a:lnTo>
                      <a:lnTo>
                        <a:pt x="404" y="19"/>
                      </a:lnTo>
                      <a:lnTo>
                        <a:pt x="404" y="20"/>
                      </a:lnTo>
                      <a:lnTo>
                        <a:pt x="406" y="22"/>
                      </a:lnTo>
                      <a:close/>
                      <a:moveTo>
                        <a:pt x="44" y="5"/>
                      </a:moveTo>
                      <a:lnTo>
                        <a:pt x="4" y="3"/>
                      </a:lnTo>
                      <a:lnTo>
                        <a:pt x="2" y="1"/>
                      </a:lnTo>
                      <a:lnTo>
                        <a:pt x="0" y="0"/>
                      </a:lnTo>
                      <a:lnTo>
                        <a:pt x="46" y="1"/>
                      </a:lnTo>
                      <a:lnTo>
                        <a:pt x="46" y="3"/>
                      </a:lnTo>
                      <a:lnTo>
                        <a:pt x="44" y="5"/>
                      </a:lnTo>
                      <a:close/>
                    </a:path>
                  </a:pathLst>
                </a:custGeom>
                <a:solidFill>
                  <a:srgbClr val="E7C1B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238" name="Freeform 78"/>
                <p:cNvSpPr>
                  <a:spLocks noEditPoints="1"/>
                </p:cNvSpPr>
                <p:nvPr/>
              </p:nvSpPr>
              <p:spPr bwMode="auto">
                <a:xfrm>
                  <a:off x="1739" y="1118"/>
                  <a:ext cx="406" cy="22"/>
                </a:xfrm>
                <a:custGeom>
                  <a:avLst/>
                  <a:gdLst/>
                  <a:ahLst/>
                  <a:cxnLst>
                    <a:cxn ang="0">
                      <a:pos x="406" y="22"/>
                    </a:cxn>
                    <a:cxn ang="0">
                      <a:pos x="262" y="17"/>
                    </a:cxn>
                    <a:cxn ang="0">
                      <a:pos x="264" y="15"/>
                    </a:cxn>
                    <a:cxn ang="0">
                      <a:pos x="266" y="11"/>
                    </a:cxn>
                    <a:cxn ang="0">
                      <a:pos x="406" y="19"/>
                    </a:cxn>
                    <a:cxn ang="0">
                      <a:pos x="406" y="21"/>
                    </a:cxn>
                    <a:cxn ang="0">
                      <a:pos x="406" y="22"/>
                    </a:cxn>
                    <a:cxn ang="0">
                      <a:pos x="48" y="5"/>
                    </a:cxn>
                    <a:cxn ang="0">
                      <a:pos x="4" y="3"/>
                    </a:cxn>
                    <a:cxn ang="0">
                      <a:pos x="2" y="2"/>
                    </a:cxn>
                    <a:cxn ang="0">
                      <a:pos x="0" y="0"/>
                    </a:cxn>
                    <a:cxn ang="0">
                      <a:pos x="50" y="2"/>
                    </a:cxn>
                    <a:cxn ang="0">
                      <a:pos x="48" y="3"/>
                    </a:cxn>
                    <a:cxn ang="0">
                      <a:pos x="48" y="5"/>
                    </a:cxn>
                  </a:cxnLst>
                  <a:rect l="0" t="0" r="r" b="b"/>
                  <a:pathLst>
                    <a:path w="406" h="22">
                      <a:moveTo>
                        <a:pt x="406" y="22"/>
                      </a:moveTo>
                      <a:lnTo>
                        <a:pt x="262" y="17"/>
                      </a:lnTo>
                      <a:lnTo>
                        <a:pt x="264" y="15"/>
                      </a:lnTo>
                      <a:lnTo>
                        <a:pt x="266" y="11"/>
                      </a:lnTo>
                      <a:lnTo>
                        <a:pt x="406" y="19"/>
                      </a:lnTo>
                      <a:lnTo>
                        <a:pt x="406" y="21"/>
                      </a:lnTo>
                      <a:lnTo>
                        <a:pt x="406" y="22"/>
                      </a:lnTo>
                      <a:close/>
                      <a:moveTo>
                        <a:pt x="48" y="5"/>
                      </a:moveTo>
                      <a:lnTo>
                        <a:pt x="4" y="3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50" y="2"/>
                      </a:lnTo>
                      <a:lnTo>
                        <a:pt x="48" y="3"/>
                      </a:lnTo>
                      <a:lnTo>
                        <a:pt x="48" y="5"/>
                      </a:lnTo>
                      <a:close/>
                    </a:path>
                  </a:pathLst>
                </a:custGeom>
                <a:solidFill>
                  <a:srgbClr val="E7C1B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239" name="Freeform 79"/>
                <p:cNvSpPr>
                  <a:spLocks noEditPoints="1"/>
                </p:cNvSpPr>
                <p:nvPr/>
              </p:nvSpPr>
              <p:spPr bwMode="auto">
                <a:xfrm>
                  <a:off x="1737" y="1116"/>
                  <a:ext cx="408" cy="23"/>
                </a:xfrm>
                <a:custGeom>
                  <a:avLst/>
                  <a:gdLst/>
                  <a:ahLst/>
                  <a:cxnLst>
                    <a:cxn ang="0">
                      <a:pos x="408" y="23"/>
                    </a:cxn>
                    <a:cxn ang="0">
                      <a:pos x="266" y="17"/>
                    </a:cxn>
                    <a:cxn ang="0">
                      <a:pos x="268" y="15"/>
                    </a:cxn>
                    <a:cxn ang="0">
                      <a:pos x="268" y="11"/>
                    </a:cxn>
                    <a:cxn ang="0">
                      <a:pos x="408" y="19"/>
                    </a:cxn>
                    <a:cxn ang="0">
                      <a:pos x="408" y="21"/>
                    </a:cxn>
                    <a:cxn ang="0">
                      <a:pos x="408" y="23"/>
                    </a:cxn>
                    <a:cxn ang="0">
                      <a:pos x="50" y="5"/>
                    </a:cxn>
                    <a:cxn ang="0">
                      <a:pos x="4" y="4"/>
                    </a:cxn>
                    <a:cxn ang="0">
                      <a:pos x="2" y="2"/>
                    </a:cxn>
                    <a:cxn ang="0">
                      <a:pos x="0" y="0"/>
                    </a:cxn>
                    <a:cxn ang="0">
                      <a:pos x="52" y="2"/>
                    </a:cxn>
                    <a:cxn ang="0">
                      <a:pos x="52" y="4"/>
                    </a:cxn>
                    <a:cxn ang="0">
                      <a:pos x="50" y="5"/>
                    </a:cxn>
                  </a:cxnLst>
                  <a:rect l="0" t="0" r="r" b="b"/>
                  <a:pathLst>
                    <a:path w="408" h="23">
                      <a:moveTo>
                        <a:pt x="408" y="23"/>
                      </a:moveTo>
                      <a:lnTo>
                        <a:pt x="266" y="17"/>
                      </a:lnTo>
                      <a:lnTo>
                        <a:pt x="268" y="15"/>
                      </a:lnTo>
                      <a:lnTo>
                        <a:pt x="268" y="11"/>
                      </a:lnTo>
                      <a:lnTo>
                        <a:pt x="408" y="19"/>
                      </a:lnTo>
                      <a:lnTo>
                        <a:pt x="408" y="21"/>
                      </a:lnTo>
                      <a:lnTo>
                        <a:pt x="408" y="23"/>
                      </a:lnTo>
                      <a:close/>
                      <a:moveTo>
                        <a:pt x="50" y="5"/>
                      </a:moveTo>
                      <a:lnTo>
                        <a:pt x="4" y="4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52" y="2"/>
                      </a:lnTo>
                      <a:lnTo>
                        <a:pt x="52" y="4"/>
                      </a:lnTo>
                      <a:lnTo>
                        <a:pt x="50" y="5"/>
                      </a:lnTo>
                      <a:close/>
                    </a:path>
                  </a:pathLst>
                </a:custGeom>
                <a:solidFill>
                  <a:srgbClr val="E7C1B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240" name="Freeform 80"/>
                <p:cNvSpPr>
                  <a:spLocks noEditPoints="1"/>
                </p:cNvSpPr>
                <p:nvPr/>
              </p:nvSpPr>
              <p:spPr bwMode="auto">
                <a:xfrm>
                  <a:off x="1735" y="1112"/>
                  <a:ext cx="410" cy="25"/>
                </a:xfrm>
                <a:custGeom>
                  <a:avLst/>
                  <a:gdLst/>
                  <a:ahLst/>
                  <a:cxnLst>
                    <a:cxn ang="0">
                      <a:pos x="410" y="25"/>
                    </a:cxn>
                    <a:cxn ang="0">
                      <a:pos x="270" y="17"/>
                    </a:cxn>
                    <a:cxn ang="0">
                      <a:pos x="270" y="15"/>
                    </a:cxn>
                    <a:cxn ang="0">
                      <a:pos x="272" y="13"/>
                    </a:cxn>
                    <a:cxn ang="0">
                      <a:pos x="410" y="21"/>
                    </a:cxn>
                    <a:cxn ang="0">
                      <a:pos x="410" y="23"/>
                    </a:cxn>
                    <a:cxn ang="0">
                      <a:pos x="410" y="25"/>
                    </a:cxn>
                    <a:cxn ang="0">
                      <a:pos x="54" y="8"/>
                    </a:cxn>
                    <a:cxn ang="0">
                      <a:pos x="4" y="6"/>
                    </a:cxn>
                    <a:cxn ang="0">
                      <a:pos x="2" y="4"/>
                    </a:cxn>
                    <a:cxn ang="0">
                      <a:pos x="0" y="0"/>
                    </a:cxn>
                    <a:cxn ang="0">
                      <a:pos x="55" y="4"/>
                    </a:cxn>
                    <a:cxn ang="0">
                      <a:pos x="54" y="6"/>
                    </a:cxn>
                    <a:cxn ang="0">
                      <a:pos x="54" y="8"/>
                    </a:cxn>
                  </a:cxnLst>
                  <a:rect l="0" t="0" r="r" b="b"/>
                  <a:pathLst>
                    <a:path w="410" h="25">
                      <a:moveTo>
                        <a:pt x="410" y="25"/>
                      </a:moveTo>
                      <a:lnTo>
                        <a:pt x="270" y="17"/>
                      </a:lnTo>
                      <a:lnTo>
                        <a:pt x="270" y="15"/>
                      </a:lnTo>
                      <a:lnTo>
                        <a:pt x="272" y="13"/>
                      </a:lnTo>
                      <a:lnTo>
                        <a:pt x="410" y="21"/>
                      </a:lnTo>
                      <a:lnTo>
                        <a:pt x="410" y="23"/>
                      </a:lnTo>
                      <a:lnTo>
                        <a:pt x="410" y="25"/>
                      </a:lnTo>
                      <a:close/>
                      <a:moveTo>
                        <a:pt x="54" y="8"/>
                      </a:moveTo>
                      <a:lnTo>
                        <a:pt x="4" y="6"/>
                      </a:lnTo>
                      <a:lnTo>
                        <a:pt x="2" y="4"/>
                      </a:lnTo>
                      <a:lnTo>
                        <a:pt x="0" y="0"/>
                      </a:lnTo>
                      <a:lnTo>
                        <a:pt x="55" y="4"/>
                      </a:lnTo>
                      <a:lnTo>
                        <a:pt x="54" y="6"/>
                      </a:lnTo>
                      <a:lnTo>
                        <a:pt x="54" y="8"/>
                      </a:lnTo>
                      <a:close/>
                    </a:path>
                  </a:pathLst>
                </a:custGeom>
                <a:solidFill>
                  <a:srgbClr val="E7C2B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241" name="Freeform 81"/>
                <p:cNvSpPr>
                  <a:spLocks noEditPoints="1"/>
                </p:cNvSpPr>
                <p:nvPr/>
              </p:nvSpPr>
              <p:spPr bwMode="auto">
                <a:xfrm>
                  <a:off x="1734" y="1110"/>
                  <a:ext cx="411" cy="25"/>
                </a:xfrm>
                <a:custGeom>
                  <a:avLst/>
                  <a:gdLst/>
                  <a:ahLst/>
                  <a:cxnLst>
                    <a:cxn ang="0">
                      <a:pos x="411" y="25"/>
                    </a:cxn>
                    <a:cxn ang="0">
                      <a:pos x="271" y="17"/>
                    </a:cxn>
                    <a:cxn ang="0">
                      <a:pos x="273" y="15"/>
                    </a:cxn>
                    <a:cxn ang="0">
                      <a:pos x="273" y="13"/>
                    </a:cxn>
                    <a:cxn ang="0">
                      <a:pos x="411" y="21"/>
                    </a:cxn>
                    <a:cxn ang="0">
                      <a:pos x="411" y="23"/>
                    </a:cxn>
                    <a:cxn ang="0">
                      <a:pos x="411" y="25"/>
                    </a:cxn>
                    <a:cxn ang="0">
                      <a:pos x="55" y="8"/>
                    </a:cxn>
                    <a:cxn ang="0">
                      <a:pos x="3" y="6"/>
                    </a:cxn>
                    <a:cxn ang="0">
                      <a:pos x="1" y="2"/>
                    </a:cxn>
                    <a:cxn ang="0">
                      <a:pos x="0" y="0"/>
                    </a:cxn>
                    <a:cxn ang="0">
                      <a:pos x="56" y="4"/>
                    </a:cxn>
                    <a:cxn ang="0">
                      <a:pos x="56" y="6"/>
                    </a:cxn>
                    <a:cxn ang="0">
                      <a:pos x="55" y="8"/>
                    </a:cxn>
                  </a:cxnLst>
                  <a:rect l="0" t="0" r="r" b="b"/>
                  <a:pathLst>
                    <a:path w="411" h="25">
                      <a:moveTo>
                        <a:pt x="411" y="25"/>
                      </a:moveTo>
                      <a:lnTo>
                        <a:pt x="271" y="17"/>
                      </a:lnTo>
                      <a:lnTo>
                        <a:pt x="273" y="15"/>
                      </a:lnTo>
                      <a:lnTo>
                        <a:pt x="273" y="13"/>
                      </a:lnTo>
                      <a:lnTo>
                        <a:pt x="411" y="21"/>
                      </a:lnTo>
                      <a:lnTo>
                        <a:pt x="411" y="23"/>
                      </a:lnTo>
                      <a:lnTo>
                        <a:pt x="411" y="25"/>
                      </a:lnTo>
                      <a:close/>
                      <a:moveTo>
                        <a:pt x="55" y="8"/>
                      </a:moveTo>
                      <a:lnTo>
                        <a:pt x="3" y="6"/>
                      </a:lnTo>
                      <a:lnTo>
                        <a:pt x="1" y="2"/>
                      </a:lnTo>
                      <a:lnTo>
                        <a:pt x="0" y="0"/>
                      </a:lnTo>
                      <a:lnTo>
                        <a:pt x="56" y="4"/>
                      </a:lnTo>
                      <a:lnTo>
                        <a:pt x="56" y="6"/>
                      </a:lnTo>
                      <a:lnTo>
                        <a:pt x="55" y="8"/>
                      </a:lnTo>
                      <a:close/>
                    </a:path>
                  </a:pathLst>
                </a:custGeom>
                <a:solidFill>
                  <a:srgbClr val="E6C1B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242" name="Freeform 82"/>
                <p:cNvSpPr>
                  <a:spLocks noEditPoints="1"/>
                </p:cNvSpPr>
                <p:nvPr/>
              </p:nvSpPr>
              <p:spPr bwMode="auto">
                <a:xfrm>
                  <a:off x="1732" y="1108"/>
                  <a:ext cx="413" cy="25"/>
                </a:xfrm>
                <a:custGeom>
                  <a:avLst/>
                  <a:gdLst/>
                  <a:ahLst/>
                  <a:cxnLst>
                    <a:cxn ang="0">
                      <a:pos x="413" y="25"/>
                    </a:cxn>
                    <a:cxn ang="0">
                      <a:pos x="275" y="17"/>
                    </a:cxn>
                    <a:cxn ang="0">
                      <a:pos x="275" y="15"/>
                    </a:cxn>
                    <a:cxn ang="0">
                      <a:pos x="277" y="13"/>
                    </a:cxn>
                    <a:cxn ang="0">
                      <a:pos x="413" y="21"/>
                    </a:cxn>
                    <a:cxn ang="0">
                      <a:pos x="413" y="23"/>
                    </a:cxn>
                    <a:cxn ang="0">
                      <a:pos x="413" y="25"/>
                    </a:cxn>
                    <a:cxn ang="0">
                      <a:pos x="58" y="8"/>
                    </a:cxn>
                    <a:cxn ang="0">
                      <a:pos x="3" y="4"/>
                    </a:cxn>
                    <a:cxn ang="0">
                      <a:pos x="2" y="2"/>
                    </a:cxn>
                    <a:cxn ang="0">
                      <a:pos x="0" y="0"/>
                    </a:cxn>
                    <a:cxn ang="0">
                      <a:pos x="60" y="4"/>
                    </a:cxn>
                    <a:cxn ang="0">
                      <a:pos x="58" y="6"/>
                    </a:cxn>
                    <a:cxn ang="0">
                      <a:pos x="58" y="8"/>
                    </a:cxn>
                  </a:cxnLst>
                  <a:rect l="0" t="0" r="r" b="b"/>
                  <a:pathLst>
                    <a:path w="413" h="25">
                      <a:moveTo>
                        <a:pt x="413" y="25"/>
                      </a:moveTo>
                      <a:lnTo>
                        <a:pt x="275" y="17"/>
                      </a:lnTo>
                      <a:lnTo>
                        <a:pt x="275" y="15"/>
                      </a:lnTo>
                      <a:lnTo>
                        <a:pt x="277" y="13"/>
                      </a:lnTo>
                      <a:lnTo>
                        <a:pt x="413" y="21"/>
                      </a:lnTo>
                      <a:lnTo>
                        <a:pt x="413" y="23"/>
                      </a:lnTo>
                      <a:lnTo>
                        <a:pt x="413" y="25"/>
                      </a:lnTo>
                      <a:close/>
                      <a:moveTo>
                        <a:pt x="58" y="8"/>
                      </a:moveTo>
                      <a:lnTo>
                        <a:pt x="3" y="4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60" y="4"/>
                      </a:lnTo>
                      <a:lnTo>
                        <a:pt x="58" y="6"/>
                      </a:lnTo>
                      <a:lnTo>
                        <a:pt x="58" y="8"/>
                      </a:lnTo>
                      <a:close/>
                    </a:path>
                  </a:pathLst>
                </a:custGeom>
                <a:solidFill>
                  <a:srgbClr val="E6C1B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243" name="Freeform 83"/>
                <p:cNvSpPr>
                  <a:spLocks noEditPoints="1"/>
                </p:cNvSpPr>
                <p:nvPr/>
              </p:nvSpPr>
              <p:spPr bwMode="auto">
                <a:xfrm>
                  <a:off x="1730" y="1106"/>
                  <a:ext cx="415" cy="25"/>
                </a:xfrm>
                <a:custGeom>
                  <a:avLst/>
                  <a:gdLst/>
                  <a:ahLst/>
                  <a:cxnLst>
                    <a:cxn ang="0">
                      <a:pos x="415" y="25"/>
                    </a:cxn>
                    <a:cxn ang="0">
                      <a:pos x="277" y="17"/>
                    </a:cxn>
                    <a:cxn ang="0">
                      <a:pos x="279" y="15"/>
                    </a:cxn>
                    <a:cxn ang="0">
                      <a:pos x="279" y="14"/>
                    </a:cxn>
                    <a:cxn ang="0">
                      <a:pos x="415" y="21"/>
                    </a:cxn>
                    <a:cxn ang="0">
                      <a:pos x="415" y="23"/>
                    </a:cxn>
                    <a:cxn ang="0">
                      <a:pos x="415" y="25"/>
                    </a:cxn>
                    <a:cxn ang="0">
                      <a:pos x="60" y="8"/>
                    </a:cxn>
                    <a:cxn ang="0">
                      <a:pos x="4" y="4"/>
                    </a:cxn>
                    <a:cxn ang="0">
                      <a:pos x="2" y="2"/>
                    </a:cxn>
                    <a:cxn ang="0">
                      <a:pos x="0" y="0"/>
                    </a:cxn>
                    <a:cxn ang="0">
                      <a:pos x="62" y="4"/>
                    </a:cxn>
                    <a:cxn ang="0">
                      <a:pos x="62" y="6"/>
                    </a:cxn>
                    <a:cxn ang="0">
                      <a:pos x="60" y="8"/>
                    </a:cxn>
                  </a:cxnLst>
                  <a:rect l="0" t="0" r="r" b="b"/>
                  <a:pathLst>
                    <a:path w="415" h="25">
                      <a:moveTo>
                        <a:pt x="415" y="25"/>
                      </a:moveTo>
                      <a:lnTo>
                        <a:pt x="277" y="17"/>
                      </a:lnTo>
                      <a:lnTo>
                        <a:pt x="279" y="15"/>
                      </a:lnTo>
                      <a:lnTo>
                        <a:pt x="279" y="14"/>
                      </a:lnTo>
                      <a:lnTo>
                        <a:pt x="415" y="21"/>
                      </a:lnTo>
                      <a:lnTo>
                        <a:pt x="415" y="23"/>
                      </a:lnTo>
                      <a:lnTo>
                        <a:pt x="415" y="25"/>
                      </a:lnTo>
                      <a:close/>
                      <a:moveTo>
                        <a:pt x="60" y="8"/>
                      </a:moveTo>
                      <a:lnTo>
                        <a:pt x="4" y="4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62" y="4"/>
                      </a:lnTo>
                      <a:lnTo>
                        <a:pt x="62" y="6"/>
                      </a:lnTo>
                      <a:lnTo>
                        <a:pt x="60" y="8"/>
                      </a:lnTo>
                      <a:close/>
                    </a:path>
                  </a:pathLst>
                </a:custGeom>
                <a:solidFill>
                  <a:srgbClr val="E6C1B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244" name="Freeform 84"/>
                <p:cNvSpPr>
                  <a:spLocks noEditPoints="1"/>
                </p:cNvSpPr>
                <p:nvPr/>
              </p:nvSpPr>
              <p:spPr bwMode="auto">
                <a:xfrm>
                  <a:off x="1728" y="1104"/>
                  <a:ext cx="417" cy="25"/>
                </a:xfrm>
                <a:custGeom>
                  <a:avLst/>
                  <a:gdLst/>
                  <a:ahLst/>
                  <a:cxnLst>
                    <a:cxn ang="0">
                      <a:pos x="417" y="25"/>
                    </a:cxn>
                    <a:cxn ang="0">
                      <a:pos x="281" y="17"/>
                    </a:cxn>
                    <a:cxn ang="0">
                      <a:pos x="281" y="16"/>
                    </a:cxn>
                    <a:cxn ang="0">
                      <a:pos x="283" y="14"/>
                    </a:cxn>
                    <a:cxn ang="0">
                      <a:pos x="415" y="21"/>
                    </a:cxn>
                    <a:cxn ang="0">
                      <a:pos x="417" y="21"/>
                    </a:cxn>
                    <a:cxn ang="0">
                      <a:pos x="417" y="21"/>
                    </a:cxn>
                    <a:cxn ang="0">
                      <a:pos x="417" y="23"/>
                    </a:cxn>
                    <a:cxn ang="0">
                      <a:pos x="417" y="25"/>
                    </a:cxn>
                    <a:cxn ang="0">
                      <a:pos x="64" y="8"/>
                    </a:cxn>
                    <a:cxn ang="0">
                      <a:pos x="4" y="4"/>
                    </a:cxn>
                    <a:cxn ang="0">
                      <a:pos x="2" y="2"/>
                    </a:cxn>
                    <a:cxn ang="0">
                      <a:pos x="0" y="0"/>
                    </a:cxn>
                    <a:cxn ang="0">
                      <a:pos x="66" y="4"/>
                    </a:cxn>
                    <a:cxn ang="0">
                      <a:pos x="64" y="6"/>
                    </a:cxn>
                    <a:cxn ang="0">
                      <a:pos x="64" y="8"/>
                    </a:cxn>
                  </a:cxnLst>
                  <a:rect l="0" t="0" r="r" b="b"/>
                  <a:pathLst>
                    <a:path w="417" h="25">
                      <a:moveTo>
                        <a:pt x="417" y="25"/>
                      </a:moveTo>
                      <a:lnTo>
                        <a:pt x="281" y="17"/>
                      </a:lnTo>
                      <a:lnTo>
                        <a:pt x="281" y="16"/>
                      </a:lnTo>
                      <a:lnTo>
                        <a:pt x="283" y="14"/>
                      </a:lnTo>
                      <a:lnTo>
                        <a:pt x="415" y="21"/>
                      </a:lnTo>
                      <a:lnTo>
                        <a:pt x="417" y="21"/>
                      </a:lnTo>
                      <a:lnTo>
                        <a:pt x="417" y="21"/>
                      </a:lnTo>
                      <a:lnTo>
                        <a:pt x="417" y="23"/>
                      </a:lnTo>
                      <a:lnTo>
                        <a:pt x="417" y="25"/>
                      </a:lnTo>
                      <a:close/>
                      <a:moveTo>
                        <a:pt x="64" y="8"/>
                      </a:moveTo>
                      <a:lnTo>
                        <a:pt x="4" y="4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66" y="4"/>
                      </a:lnTo>
                      <a:lnTo>
                        <a:pt x="64" y="6"/>
                      </a:lnTo>
                      <a:lnTo>
                        <a:pt x="64" y="8"/>
                      </a:lnTo>
                      <a:close/>
                    </a:path>
                  </a:pathLst>
                </a:custGeom>
                <a:solidFill>
                  <a:srgbClr val="E6C1B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245" name="Freeform 85"/>
                <p:cNvSpPr>
                  <a:spLocks noEditPoints="1"/>
                </p:cNvSpPr>
                <p:nvPr/>
              </p:nvSpPr>
              <p:spPr bwMode="auto">
                <a:xfrm>
                  <a:off x="1726" y="1103"/>
                  <a:ext cx="419" cy="24"/>
                </a:xfrm>
                <a:custGeom>
                  <a:avLst/>
                  <a:gdLst/>
                  <a:ahLst/>
                  <a:cxnLst>
                    <a:cxn ang="0">
                      <a:pos x="419" y="24"/>
                    </a:cxn>
                    <a:cxn ang="0">
                      <a:pos x="283" y="17"/>
                    </a:cxn>
                    <a:cxn ang="0">
                      <a:pos x="285" y="15"/>
                    </a:cxn>
                    <a:cxn ang="0">
                      <a:pos x="285" y="13"/>
                    </a:cxn>
                    <a:cxn ang="0">
                      <a:pos x="417" y="20"/>
                    </a:cxn>
                    <a:cxn ang="0">
                      <a:pos x="417" y="20"/>
                    </a:cxn>
                    <a:cxn ang="0">
                      <a:pos x="419" y="22"/>
                    </a:cxn>
                    <a:cxn ang="0">
                      <a:pos x="419" y="24"/>
                    </a:cxn>
                    <a:cxn ang="0">
                      <a:pos x="419" y="24"/>
                    </a:cxn>
                    <a:cxn ang="0">
                      <a:pos x="66" y="7"/>
                    </a:cxn>
                    <a:cxn ang="0">
                      <a:pos x="4" y="3"/>
                    </a:cxn>
                    <a:cxn ang="0">
                      <a:pos x="2" y="1"/>
                    </a:cxn>
                    <a:cxn ang="0">
                      <a:pos x="0" y="0"/>
                    </a:cxn>
                    <a:cxn ang="0">
                      <a:pos x="70" y="3"/>
                    </a:cxn>
                    <a:cxn ang="0">
                      <a:pos x="68" y="5"/>
                    </a:cxn>
                    <a:cxn ang="0">
                      <a:pos x="66" y="7"/>
                    </a:cxn>
                  </a:cxnLst>
                  <a:rect l="0" t="0" r="r" b="b"/>
                  <a:pathLst>
                    <a:path w="419" h="24">
                      <a:moveTo>
                        <a:pt x="419" y="24"/>
                      </a:moveTo>
                      <a:lnTo>
                        <a:pt x="283" y="17"/>
                      </a:lnTo>
                      <a:lnTo>
                        <a:pt x="285" y="15"/>
                      </a:lnTo>
                      <a:lnTo>
                        <a:pt x="285" y="13"/>
                      </a:lnTo>
                      <a:lnTo>
                        <a:pt x="417" y="20"/>
                      </a:lnTo>
                      <a:lnTo>
                        <a:pt x="417" y="20"/>
                      </a:lnTo>
                      <a:lnTo>
                        <a:pt x="419" y="22"/>
                      </a:lnTo>
                      <a:lnTo>
                        <a:pt x="419" y="24"/>
                      </a:lnTo>
                      <a:lnTo>
                        <a:pt x="419" y="24"/>
                      </a:lnTo>
                      <a:close/>
                      <a:moveTo>
                        <a:pt x="66" y="7"/>
                      </a:moveTo>
                      <a:lnTo>
                        <a:pt x="4" y="3"/>
                      </a:lnTo>
                      <a:lnTo>
                        <a:pt x="2" y="1"/>
                      </a:lnTo>
                      <a:lnTo>
                        <a:pt x="0" y="0"/>
                      </a:lnTo>
                      <a:lnTo>
                        <a:pt x="70" y="3"/>
                      </a:lnTo>
                      <a:lnTo>
                        <a:pt x="68" y="5"/>
                      </a:lnTo>
                      <a:lnTo>
                        <a:pt x="66" y="7"/>
                      </a:lnTo>
                      <a:close/>
                    </a:path>
                  </a:pathLst>
                </a:custGeom>
                <a:solidFill>
                  <a:srgbClr val="E6C3B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246" name="Freeform 86"/>
                <p:cNvSpPr>
                  <a:spLocks noEditPoints="1"/>
                </p:cNvSpPr>
                <p:nvPr/>
              </p:nvSpPr>
              <p:spPr bwMode="auto">
                <a:xfrm>
                  <a:off x="1724" y="1101"/>
                  <a:ext cx="419" cy="24"/>
                </a:xfrm>
                <a:custGeom>
                  <a:avLst/>
                  <a:gdLst/>
                  <a:ahLst/>
                  <a:cxnLst>
                    <a:cxn ang="0">
                      <a:pos x="419" y="24"/>
                    </a:cxn>
                    <a:cxn ang="0">
                      <a:pos x="287" y="17"/>
                    </a:cxn>
                    <a:cxn ang="0">
                      <a:pos x="287" y="15"/>
                    </a:cxn>
                    <a:cxn ang="0">
                      <a:pos x="288" y="13"/>
                    </a:cxn>
                    <a:cxn ang="0">
                      <a:pos x="419" y="19"/>
                    </a:cxn>
                    <a:cxn ang="0">
                      <a:pos x="419" y="22"/>
                    </a:cxn>
                    <a:cxn ang="0">
                      <a:pos x="419" y="24"/>
                    </a:cxn>
                    <a:cxn ang="0">
                      <a:pos x="70" y="7"/>
                    </a:cxn>
                    <a:cxn ang="0">
                      <a:pos x="4" y="3"/>
                    </a:cxn>
                    <a:cxn ang="0">
                      <a:pos x="2" y="2"/>
                    </a:cxn>
                    <a:cxn ang="0">
                      <a:pos x="0" y="0"/>
                    </a:cxn>
                    <a:cxn ang="0">
                      <a:pos x="72" y="2"/>
                    </a:cxn>
                    <a:cxn ang="0">
                      <a:pos x="72" y="5"/>
                    </a:cxn>
                    <a:cxn ang="0">
                      <a:pos x="70" y="7"/>
                    </a:cxn>
                  </a:cxnLst>
                  <a:rect l="0" t="0" r="r" b="b"/>
                  <a:pathLst>
                    <a:path w="419" h="24">
                      <a:moveTo>
                        <a:pt x="419" y="24"/>
                      </a:moveTo>
                      <a:lnTo>
                        <a:pt x="287" y="17"/>
                      </a:lnTo>
                      <a:lnTo>
                        <a:pt x="287" y="15"/>
                      </a:lnTo>
                      <a:lnTo>
                        <a:pt x="288" y="13"/>
                      </a:lnTo>
                      <a:lnTo>
                        <a:pt x="419" y="19"/>
                      </a:lnTo>
                      <a:lnTo>
                        <a:pt x="419" y="22"/>
                      </a:lnTo>
                      <a:lnTo>
                        <a:pt x="419" y="24"/>
                      </a:lnTo>
                      <a:close/>
                      <a:moveTo>
                        <a:pt x="70" y="7"/>
                      </a:moveTo>
                      <a:lnTo>
                        <a:pt x="4" y="3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72" y="2"/>
                      </a:lnTo>
                      <a:lnTo>
                        <a:pt x="72" y="5"/>
                      </a:lnTo>
                      <a:lnTo>
                        <a:pt x="70" y="7"/>
                      </a:lnTo>
                      <a:close/>
                    </a:path>
                  </a:pathLst>
                </a:custGeom>
                <a:solidFill>
                  <a:srgbClr val="E6C3B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247" name="Freeform 87"/>
                <p:cNvSpPr>
                  <a:spLocks noEditPoints="1"/>
                </p:cNvSpPr>
                <p:nvPr/>
              </p:nvSpPr>
              <p:spPr bwMode="auto">
                <a:xfrm>
                  <a:off x="1720" y="1097"/>
                  <a:ext cx="423" cy="26"/>
                </a:xfrm>
                <a:custGeom>
                  <a:avLst/>
                  <a:gdLst/>
                  <a:ahLst/>
                  <a:cxnLst>
                    <a:cxn ang="0">
                      <a:pos x="423" y="26"/>
                    </a:cxn>
                    <a:cxn ang="0">
                      <a:pos x="291" y="19"/>
                    </a:cxn>
                    <a:cxn ang="0">
                      <a:pos x="292" y="17"/>
                    </a:cxn>
                    <a:cxn ang="0">
                      <a:pos x="292" y="15"/>
                    </a:cxn>
                    <a:cxn ang="0">
                      <a:pos x="421" y="21"/>
                    </a:cxn>
                    <a:cxn ang="0">
                      <a:pos x="423" y="23"/>
                    </a:cxn>
                    <a:cxn ang="0">
                      <a:pos x="423" y="26"/>
                    </a:cxn>
                    <a:cxn ang="0">
                      <a:pos x="76" y="9"/>
                    </a:cxn>
                    <a:cxn ang="0">
                      <a:pos x="6" y="6"/>
                    </a:cxn>
                    <a:cxn ang="0">
                      <a:pos x="4" y="4"/>
                    </a:cxn>
                    <a:cxn ang="0">
                      <a:pos x="0" y="0"/>
                    </a:cxn>
                    <a:cxn ang="0">
                      <a:pos x="78" y="4"/>
                    </a:cxn>
                    <a:cxn ang="0">
                      <a:pos x="76" y="6"/>
                    </a:cxn>
                    <a:cxn ang="0">
                      <a:pos x="76" y="9"/>
                    </a:cxn>
                  </a:cxnLst>
                  <a:rect l="0" t="0" r="r" b="b"/>
                  <a:pathLst>
                    <a:path w="423" h="26">
                      <a:moveTo>
                        <a:pt x="423" y="26"/>
                      </a:moveTo>
                      <a:lnTo>
                        <a:pt x="291" y="19"/>
                      </a:lnTo>
                      <a:lnTo>
                        <a:pt x="292" y="17"/>
                      </a:lnTo>
                      <a:lnTo>
                        <a:pt x="292" y="15"/>
                      </a:lnTo>
                      <a:lnTo>
                        <a:pt x="421" y="21"/>
                      </a:lnTo>
                      <a:lnTo>
                        <a:pt x="423" y="23"/>
                      </a:lnTo>
                      <a:lnTo>
                        <a:pt x="423" y="26"/>
                      </a:lnTo>
                      <a:close/>
                      <a:moveTo>
                        <a:pt x="76" y="9"/>
                      </a:moveTo>
                      <a:lnTo>
                        <a:pt x="6" y="6"/>
                      </a:lnTo>
                      <a:lnTo>
                        <a:pt x="4" y="4"/>
                      </a:lnTo>
                      <a:lnTo>
                        <a:pt x="0" y="0"/>
                      </a:lnTo>
                      <a:lnTo>
                        <a:pt x="78" y="4"/>
                      </a:lnTo>
                      <a:lnTo>
                        <a:pt x="76" y="6"/>
                      </a:lnTo>
                      <a:lnTo>
                        <a:pt x="76" y="9"/>
                      </a:lnTo>
                      <a:close/>
                    </a:path>
                  </a:pathLst>
                </a:custGeom>
                <a:solidFill>
                  <a:srgbClr val="E6C3B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248" name="Freeform 88"/>
                <p:cNvSpPr>
                  <a:spLocks noEditPoints="1"/>
                </p:cNvSpPr>
                <p:nvPr/>
              </p:nvSpPr>
              <p:spPr bwMode="auto">
                <a:xfrm>
                  <a:off x="1718" y="1095"/>
                  <a:ext cx="425" cy="25"/>
                </a:xfrm>
                <a:custGeom>
                  <a:avLst/>
                  <a:gdLst/>
                  <a:ahLst/>
                  <a:cxnLst>
                    <a:cxn ang="0">
                      <a:pos x="425" y="25"/>
                    </a:cxn>
                    <a:cxn ang="0">
                      <a:pos x="294" y="19"/>
                    </a:cxn>
                    <a:cxn ang="0">
                      <a:pos x="294" y="17"/>
                    </a:cxn>
                    <a:cxn ang="0">
                      <a:pos x="296" y="15"/>
                    </a:cxn>
                    <a:cxn ang="0">
                      <a:pos x="423" y="21"/>
                    </a:cxn>
                    <a:cxn ang="0">
                      <a:pos x="423" y="23"/>
                    </a:cxn>
                    <a:cxn ang="0">
                      <a:pos x="425" y="25"/>
                    </a:cxn>
                    <a:cxn ang="0">
                      <a:pos x="78" y="8"/>
                    </a:cxn>
                    <a:cxn ang="0">
                      <a:pos x="6" y="6"/>
                    </a:cxn>
                    <a:cxn ang="0">
                      <a:pos x="2" y="2"/>
                    </a:cxn>
                    <a:cxn ang="0">
                      <a:pos x="0" y="0"/>
                    </a:cxn>
                    <a:cxn ang="0">
                      <a:pos x="80" y="4"/>
                    </a:cxn>
                    <a:cxn ang="0">
                      <a:pos x="80" y="6"/>
                    </a:cxn>
                    <a:cxn ang="0">
                      <a:pos x="78" y="8"/>
                    </a:cxn>
                  </a:cxnLst>
                  <a:rect l="0" t="0" r="r" b="b"/>
                  <a:pathLst>
                    <a:path w="425" h="25">
                      <a:moveTo>
                        <a:pt x="425" y="25"/>
                      </a:moveTo>
                      <a:lnTo>
                        <a:pt x="294" y="19"/>
                      </a:lnTo>
                      <a:lnTo>
                        <a:pt x="294" y="17"/>
                      </a:lnTo>
                      <a:lnTo>
                        <a:pt x="296" y="15"/>
                      </a:lnTo>
                      <a:lnTo>
                        <a:pt x="423" y="21"/>
                      </a:lnTo>
                      <a:lnTo>
                        <a:pt x="423" y="23"/>
                      </a:lnTo>
                      <a:lnTo>
                        <a:pt x="425" y="25"/>
                      </a:lnTo>
                      <a:close/>
                      <a:moveTo>
                        <a:pt x="78" y="8"/>
                      </a:moveTo>
                      <a:lnTo>
                        <a:pt x="6" y="6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80" y="4"/>
                      </a:lnTo>
                      <a:lnTo>
                        <a:pt x="80" y="6"/>
                      </a:lnTo>
                      <a:lnTo>
                        <a:pt x="78" y="8"/>
                      </a:lnTo>
                      <a:close/>
                    </a:path>
                  </a:pathLst>
                </a:custGeom>
                <a:solidFill>
                  <a:srgbClr val="E6C3B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249" name="Freeform 89"/>
                <p:cNvSpPr>
                  <a:spLocks noEditPoints="1"/>
                </p:cNvSpPr>
                <p:nvPr/>
              </p:nvSpPr>
              <p:spPr bwMode="auto">
                <a:xfrm>
                  <a:off x="1716" y="1093"/>
                  <a:ext cx="425" cy="25"/>
                </a:xfrm>
                <a:custGeom>
                  <a:avLst/>
                  <a:gdLst/>
                  <a:ahLst/>
                  <a:cxnLst>
                    <a:cxn ang="0">
                      <a:pos x="425" y="25"/>
                    </a:cxn>
                    <a:cxn ang="0">
                      <a:pos x="296" y="19"/>
                    </a:cxn>
                    <a:cxn ang="0">
                      <a:pos x="298" y="17"/>
                    </a:cxn>
                    <a:cxn ang="0">
                      <a:pos x="298" y="15"/>
                    </a:cxn>
                    <a:cxn ang="0">
                      <a:pos x="424" y="21"/>
                    </a:cxn>
                    <a:cxn ang="0">
                      <a:pos x="425" y="23"/>
                    </a:cxn>
                    <a:cxn ang="0">
                      <a:pos x="425" y="25"/>
                    </a:cxn>
                    <a:cxn ang="0">
                      <a:pos x="82" y="8"/>
                    </a:cxn>
                    <a:cxn ang="0">
                      <a:pos x="4" y="4"/>
                    </a:cxn>
                    <a:cxn ang="0">
                      <a:pos x="2" y="2"/>
                    </a:cxn>
                    <a:cxn ang="0">
                      <a:pos x="0" y="0"/>
                    </a:cxn>
                    <a:cxn ang="0">
                      <a:pos x="84" y="4"/>
                    </a:cxn>
                    <a:cxn ang="0">
                      <a:pos x="82" y="6"/>
                    </a:cxn>
                    <a:cxn ang="0">
                      <a:pos x="82" y="8"/>
                    </a:cxn>
                  </a:cxnLst>
                  <a:rect l="0" t="0" r="r" b="b"/>
                  <a:pathLst>
                    <a:path w="425" h="25">
                      <a:moveTo>
                        <a:pt x="425" y="25"/>
                      </a:moveTo>
                      <a:lnTo>
                        <a:pt x="296" y="19"/>
                      </a:lnTo>
                      <a:lnTo>
                        <a:pt x="298" y="17"/>
                      </a:lnTo>
                      <a:lnTo>
                        <a:pt x="298" y="15"/>
                      </a:lnTo>
                      <a:lnTo>
                        <a:pt x="424" y="21"/>
                      </a:lnTo>
                      <a:lnTo>
                        <a:pt x="425" y="23"/>
                      </a:lnTo>
                      <a:lnTo>
                        <a:pt x="425" y="25"/>
                      </a:lnTo>
                      <a:close/>
                      <a:moveTo>
                        <a:pt x="82" y="8"/>
                      </a:moveTo>
                      <a:lnTo>
                        <a:pt x="4" y="4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84" y="4"/>
                      </a:lnTo>
                      <a:lnTo>
                        <a:pt x="82" y="6"/>
                      </a:lnTo>
                      <a:lnTo>
                        <a:pt x="82" y="8"/>
                      </a:lnTo>
                      <a:close/>
                    </a:path>
                  </a:pathLst>
                </a:custGeom>
                <a:solidFill>
                  <a:srgbClr val="E6C3B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250" name="Freeform 90"/>
                <p:cNvSpPr>
                  <a:spLocks noEditPoints="1"/>
                </p:cNvSpPr>
                <p:nvPr/>
              </p:nvSpPr>
              <p:spPr bwMode="auto">
                <a:xfrm>
                  <a:off x="1713" y="1091"/>
                  <a:ext cx="428" cy="25"/>
                </a:xfrm>
                <a:custGeom>
                  <a:avLst/>
                  <a:gdLst/>
                  <a:ahLst/>
                  <a:cxnLst>
                    <a:cxn ang="0">
                      <a:pos x="428" y="25"/>
                    </a:cxn>
                    <a:cxn ang="0">
                      <a:pos x="301" y="19"/>
                    </a:cxn>
                    <a:cxn ang="0">
                      <a:pos x="301" y="17"/>
                    </a:cxn>
                    <a:cxn ang="0">
                      <a:pos x="303" y="15"/>
                    </a:cxn>
                    <a:cxn ang="0">
                      <a:pos x="427" y="21"/>
                    </a:cxn>
                    <a:cxn ang="0">
                      <a:pos x="427" y="23"/>
                    </a:cxn>
                    <a:cxn ang="0">
                      <a:pos x="428" y="25"/>
                    </a:cxn>
                    <a:cxn ang="0">
                      <a:pos x="85" y="8"/>
                    </a:cxn>
                    <a:cxn ang="0">
                      <a:pos x="5" y="4"/>
                    </a:cxn>
                    <a:cxn ang="0">
                      <a:pos x="3" y="2"/>
                    </a:cxn>
                    <a:cxn ang="0">
                      <a:pos x="0" y="0"/>
                    </a:cxn>
                    <a:cxn ang="0">
                      <a:pos x="87" y="4"/>
                    </a:cxn>
                    <a:cxn ang="0">
                      <a:pos x="87" y="4"/>
                    </a:cxn>
                    <a:cxn ang="0">
                      <a:pos x="87" y="4"/>
                    </a:cxn>
                    <a:cxn ang="0">
                      <a:pos x="87" y="6"/>
                    </a:cxn>
                    <a:cxn ang="0">
                      <a:pos x="85" y="8"/>
                    </a:cxn>
                  </a:cxnLst>
                  <a:rect l="0" t="0" r="r" b="b"/>
                  <a:pathLst>
                    <a:path w="428" h="25">
                      <a:moveTo>
                        <a:pt x="428" y="25"/>
                      </a:moveTo>
                      <a:lnTo>
                        <a:pt x="301" y="19"/>
                      </a:lnTo>
                      <a:lnTo>
                        <a:pt x="301" y="17"/>
                      </a:lnTo>
                      <a:lnTo>
                        <a:pt x="303" y="15"/>
                      </a:lnTo>
                      <a:lnTo>
                        <a:pt x="427" y="21"/>
                      </a:lnTo>
                      <a:lnTo>
                        <a:pt x="427" y="23"/>
                      </a:lnTo>
                      <a:lnTo>
                        <a:pt x="428" y="25"/>
                      </a:lnTo>
                      <a:close/>
                      <a:moveTo>
                        <a:pt x="85" y="8"/>
                      </a:moveTo>
                      <a:lnTo>
                        <a:pt x="5" y="4"/>
                      </a:lnTo>
                      <a:lnTo>
                        <a:pt x="3" y="2"/>
                      </a:lnTo>
                      <a:lnTo>
                        <a:pt x="0" y="0"/>
                      </a:lnTo>
                      <a:lnTo>
                        <a:pt x="87" y="4"/>
                      </a:lnTo>
                      <a:lnTo>
                        <a:pt x="87" y="4"/>
                      </a:lnTo>
                      <a:lnTo>
                        <a:pt x="87" y="4"/>
                      </a:lnTo>
                      <a:lnTo>
                        <a:pt x="87" y="6"/>
                      </a:lnTo>
                      <a:lnTo>
                        <a:pt x="85" y="8"/>
                      </a:lnTo>
                      <a:close/>
                    </a:path>
                  </a:pathLst>
                </a:custGeom>
                <a:solidFill>
                  <a:srgbClr val="E6C3B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251" name="Freeform 91"/>
                <p:cNvSpPr>
                  <a:spLocks noEditPoints="1"/>
                </p:cNvSpPr>
                <p:nvPr/>
              </p:nvSpPr>
              <p:spPr bwMode="auto">
                <a:xfrm>
                  <a:off x="1711" y="1089"/>
                  <a:ext cx="429" cy="25"/>
                </a:xfrm>
                <a:custGeom>
                  <a:avLst/>
                  <a:gdLst/>
                  <a:ahLst/>
                  <a:cxnLst>
                    <a:cxn ang="0">
                      <a:pos x="429" y="25"/>
                    </a:cxn>
                    <a:cxn ang="0">
                      <a:pos x="303" y="19"/>
                    </a:cxn>
                    <a:cxn ang="0">
                      <a:pos x="305" y="17"/>
                    </a:cxn>
                    <a:cxn ang="0">
                      <a:pos x="305" y="15"/>
                    </a:cxn>
                    <a:cxn ang="0">
                      <a:pos x="427" y="21"/>
                    </a:cxn>
                    <a:cxn ang="0">
                      <a:pos x="429" y="23"/>
                    </a:cxn>
                    <a:cxn ang="0">
                      <a:pos x="429" y="25"/>
                    </a:cxn>
                    <a:cxn ang="0">
                      <a:pos x="89" y="8"/>
                    </a:cxn>
                    <a:cxn ang="0">
                      <a:pos x="5" y="4"/>
                    </a:cxn>
                    <a:cxn ang="0">
                      <a:pos x="2" y="2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91" y="4"/>
                    </a:cxn>
                    <a:cxn ang="0">
                      <a:pos x="89" y="6"/>
                    </a:cxn>
                    <a:cxn ang="0">
                      <a:pos x="89" y="6"/>
                    </a:cxn>
                    <a:cxn ang="0">
                      <a:pos x="89" y="8"/>
                    </a:cxn>
                    <a:cxn ang="0">
                      <a:pos x="89" y="8"/>
                    </a:cxn>
                  </a:cxnLst>
                  <a:rect l="0" t="0" r="r" b="b"/>
                  <a:pathLst>
                    <a:path w="429" h="25">
                      <a:moveTo>
                        <a:pt x="429" y="25"/>
                      </a:moveTo>
                      <a:lnTo>
                        <a:pt x="303" y="19"/>
                      </a:lnTo>
                      <a:lnTo>
                        <a:pt x="305" y="17"/>
                      </a:lnTo>
                      <a:lnTo>
                        <a:pt x="305" y="15"/>
                      </a:lnTo>
                      <a:lnTo>
                        <a:pt x="427" y="21"/>
                      </a:lnTo>
                      <a:lnTo>
                        <a:pt x="429" y="23"/>
                      </a:lnTo>
                      <a:lnTo>
                        <a:pt x="429" y="25"/>
                      </a:lnTo>
                      <a:close/>
                      <a:moveTo>
                        <a:pt x="89" y="8"/>
                      </a:moveTo>
                      <a:lnTo>
                        <a:pt x="5" y="4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91" y="4"/>
                      </a:lnTo>
                      <a:lnTo>
                        <a:pt x="89" y="6"/>
                      </a:lnTo>
                      <a:lnTo>
                        <a:pt x="89" y="6"/>
                      </a:lnTo>
                      <a:lnTo>
                        <a:pt x="89" y="8"/>
                      </a:lnTo>
                      <a:lnTo>
                        <a:pt x="89" y="8"/>
                      </a:lnTo>
                      <a:close/>
                    </a:path>
                  </a:pathLst>
                </a:custGeom>
                <a:solidFill>
                  <a:srgbClr val="E6C4B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252" name="Freeform 92"/>
                <p:cNvSpPr>
                  <a:spLocks noEditPoints="1"/>
                </p:cNvSpPr>
                <p:nvPr/>
              </p:nvSpPr>
              <p:spPr bwMode="auto">
                <a:xfrm>
                  <a:off x="1709" y="1087"/>
                  <a:ext cx="431" cy="25"/>
                </a:xfrm>
                <a:custGeom>
                  <a:avLst/>
                  <a:gdLst/>
                  <a:ahLst/>
                  <a:cxnLst>
                    <a:cxn ang="0">
                      <a:pos x="431" y="25"/>
                    </a:cxn>
                    <a:cxn ang="0">
                      <a:pos x="307" y="19"/>
                    </a:cxn>
                    <a:cxn ang="0">
                      <a:pos x="307" y="17"/>
                    </a:cxn>
                    <a:cxn ang="0">
                      <a:pos x="309" y="16"/>
                    </a:cxn>
                    <a:cxn ang="0">
                      <a:pos x="427" y="21"/>
                    </a:cxn>
                    <a:cxn ang="0">
                      <a:pos x="429" y="23"/>
                    </a:cxn>
                    <a:cxn ang="0">
                      <a:pos x="431" y="25"/>
                    </a:cxn>
                    <a:cxn ang="0">
                      <a:pos x="91" y="8"/>
                    </a:cxn>
                    <a:cxn ang="0">
                      <a:pos x="4" y="4"/>
                    </a:cxn>
                    <a:cxn ang="0">
                      <a:pos x="4" y="4"/>
                    </a:cxn>
                    <a:cxn ang="0">
                      <a:pos x="2" y="2"/>
                    </a:cxn>
                    <a:cxn ang="0">
                      <a:pos x="2" y="0"/>
                    </a:cxn>
                    <a:cxn ang="0">
                      <a:pos x="0" y="0"/>
                    </a:cxn>
                    <a:cxn ang="0">
                      <a:pos x="93" y="4"/>
                    </a:cxn>
                    <a:cxn ang="0">
                      <a:pos x="93" y="6"/>
                    </a:cxn>
                    <a:cxn ang="0">
                      <a:pos x="91" y="8"/>
                    </a:cxn>
                  </a:cxnLst>
                  <a:rect l="0" t="0" r="r" b="b"/>
                  <a:pathLst>
                    <a:path w="431" h="25">
                      <a:moveTo>
                        <a:pt x="431" y="25"/>
                      </a:moveTo>
                      <a:lnTo>
                        <a:pt x="307" y="19"/>
                      </a:lnTo>
                      <a:lnTo>
                        <a:pt x="307" y="17"/>
                      </a:lnTo>
                      <a:lnTo>
                        <a:pt x="309" y="16"/>
                      </a:lnTo>
                      <a:lnTo>
                        <a:pt x="427" y="21"/>
                      </a:lnTo>
                      <a:lnTo>
                        <a:pt x="429" y="23"/>
                      </a:lnTo>
                      <a:lnTo>
                        <a:pt x="431" y="25"/>
                      </a:lnTo>
                      <a:close/>
                      <a:moveTo>
                        <a:pt x="91" y="8"/>
                      </a:move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93" y="4"/>
                      </a:lnTo>
                      <a:lnTo>
                        <a:pt x="93" y="6"/>
                      </a:lnTo>
                      <a:lnTo>
                        <a:pt x="91" y="8"/>
                      </a:lnTo>
                      <a:close/>
                    </a:path>
                  </a:pathLst>
                </a:custGeom>
                <a:solidFill>
                  <a:srgbClr val="E6C4B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253" name="Freeform 93"/>
                <p:cNvSpPr>
                  <a:spLocks noEditPoints="1"/>
                </p:cNvSpPr>
                <p:nvPr/>
              </p:nvSpPr>
              <p:spPr bwMode="auto">
                <a:xfrm>
                  <a:off x="1707" y="1085"/>
                  <a:ext cx="431" cy="25"/>
                </a:xfrm>
                <a:custGeom>
                  <a:avLst/>
                  <a:gdLst/>
                  <a:ahLst/>
                  <a:cxnLst>
                    <a:cxn ang="0">
                      <a:pos x="431" y="25"/>
                    </a:cxn>
                    <a:cxn ang="0">
                      <a:pos x="309" y="19"/>
                    </a:cxn>
                    <a:cxn ang="0">
                      <a:pos x="311" y="18"/>
                    </a:cxn>
                    <a:cxn ang="0">
                      <a:pos x="311" y="16"/>
                    </a:cxn>
                    <a:cxn ang="0">
                      <a:pos x="429" y="21"/>
                    </a:cxn>
                    <a:cxn ang="0">
                      <a:pos x="429" y="23"/>
                    </a:cxn>
                    <a:cxn ang="0">
                      <a:pos x="431" y="25"/>
                    </a:cxn>
                    <a:cxn ang="0">
                      <a:pos x="95" y="8"/>
                    </a:cxn>
                    <a:cxn ang="0">
                      <a:pos x="4" y="4"/>
                    </a:cxn>
                    <a:cxn ang="0">
                      <a:pos x="2" y="2"/>
                    </a:cxn>
                    <a:cxn ang="0">
                      <a:pos x="0" y="0"/>
                    </a:cxn>
                    <a:cxn ang="0">
                      <a:pos x="97" y="4"/>
                    </a:cxn>
                    <a:cxn ang="0">
                      <a:pos x="95" y="6"/>
                    </a:cxn>
                    <a:cxn ang="0">
                      <a:pos x="95" y="8"/>
                    </a:cxn>
                  </a:cxnLst>
                  <a:rect l="0" t="0" r="r" b="b"/>
                  <a:pathLst>
                    <a:path w="431" h="25">
                      <a:moveTo>
                        <a:pt x="431" y="25"/>
                      </a:moveTo>
                      <a:lnTo>
                        <a:pt x="309" y="19"/>
                      </a:lnTo>
                      <a:lnTo>
                        <a:pt x="311" y="18"/>
                      </a:lnTo>
                      <a:lnTo>
                        <a:pt x="311" y="16"/>
                      </a:lnTo>
                      <a:lnTo>
                        <a:pt x="429" y="21"/>
                      </a:lnTo>
                      <a:lnTo>
                        <a:pt x="429" y="23"/>
                      </a:lnTo>
                      <a:lnTo>
                        <a:pt x="431" y="25"/>
                      </a:lnTo>
                      <a:close/>
                      <a:moveTo>
                        <a:pt x="95" y="8"/>
                      </a:moveTo>
                      <a:lnTo>
                        <a:pt x="4" y="4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97" y="4"/>
                      </a:lnTo>
                      <a:lnTo>
                        <a:pt x="95" y="6"/>
                      </a:lnTo>
                      <a:lnTo>
                        <a:pt x="95" y="8"/>
                      </a:lnTo>
                      <a:close/>
                    </a:path>
                  </a:pathLst>
                </a:custGeom>
                <a:solidFill>
                  <a:srgbClr val="E6C4B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254" name="Freeform 94"/>
                <p:cNvSpPr>
                  <a:spLocks noEditPoints="1"/>
                </p:cNvSpPr>
                <p:nvPr/>
              </p:nvSpPr>
              <p:spPr bwMode="auto">
                <a:xfrm>
                  <a:off x="1707" y="1084"/>
                  <a:ext cx="429" cy="24"/>
                </a:xfrm>
                <a:custGeom>
                  <a:avLst/>
                  <a:gdLst/>
                  <a:ahLst/>
                  <a:cxnLst>
                    <a:cxn ang="0">
                      <a:pos x="429" y="24"/>
                    </a:cxn>
                    <a:cxn ang="0">
                      <a:pos x="311" y="19"/>
                    </a:cxn>
                    <a:cxn ang="0">
                      <a:pos x="311" y="17"/>
                    </a:cxn>
                    <a:cxn ang="0">
                      <a:pos x="313" y="15"/>
                    </a:cxn>
                    <a:cxn ang="0">
                      <a:pos x="427" y="20"/>
                    </a:cxn>
                    <a:cxn ang="0">
                      <a:pos x="427" y="20"/>
                    </a:cxn>
                    <a:cxn ang="0">
                      <a:pos x="427" y="20"/>
                    </a:cxn>
                    <a:cxn ang="0">
                      <a:pos x="429" y="22"/>
                    </a:cxn>
                    <a:cxn ang="0">
                      <a:pos x="429" y="24"/>
                    </a:cxn>
                    <a:cxn ang="0">
                      <a:pos x="95" y="7"/>
                    </a:cxn>
                    <a:cxn ang="0">
                      <a:pos x="2" y="3"/>
                    </a:cxn>
                    <a:cxn ang="0">
                      <a:pos x="0" y="1"/>
                    </a:cxn>
                    <a:cxn ang="0">
                      <a:pos x="0" y="0"/>
                    </a:cxn>
                    <a:cxn ang="0">
                      <a:pos x="97" y="3"/>
                    </a:cxn>
                    <a:cxn ang="0">
                      <a:pos x="97" y="5"/>
                    </a:cxn>
                    <a:cxn ang="0">
                      <a:pos x="95" y="7"/>
                    </a:cxn>
                  </a:cxnLst>
                  <a:rect l="0" t="0" r="r" b="b"/>
                  <a:pathLst>
                    <a:path w="429" h="24">
                      <a:moveTo>
                        <a:pt x="429" y="24"/>
                      </a:moveTo>
                      <a:lnTo>
                        <a:pt x="311" y="19"/>
                      </a:lnTo>
                      <a:lnTo>
                        <a:pt x="311" y="17"/>
                      </a:lnTo>
                      <a:lnTo>
                        <a:pt x="313" y="15"/>
                      </a:lnTo>
                      <a:lnTo>
                        <a:pt x="427" y="20"/>
                      </a:lnTo>
                      <a:lnTo>
                        <a:pt x="427" y="20"/>
                      </a:lnTo>
                      <a:lnTo>
                        <a:pt x="427" y="20"/>
                      </a:lnTo>
                      <a:lnTo>
                        <a:pt x="429" y="22"/>
                      </a:lnTo>
                      <a:lnTo>
                        <a:pt x="429" y="24"/>
                      </a:lnTo>
                      <a:close/>
                      <a:moveTo>
                        <a:pt x="95" y="7"/>
                      </a:moveTo>
                      <a:lnTo>
                        <a:pt x="2" y="3"/>
                      </a:ln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97" y="3"/>
                      </a:lnTo>
                      <a:lnTo>
                        <a:pt x="97" y="5"/>
                      </a:lnTo>
                      <a:lnTo>
                        <a:pt x="95" y="7"/>
                      </a:lnTo>
                      <a:close/>
                    </a:path>
                  </a:pathLst>
                </a:custGeom>
                <a:solidFill>
                  <a:srgbClr val="E6C4B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255" name="Freeform 95"/>
                <p:cNvSpPr>
                  <a:spLocks noEditPoints="1"/>
                </p:cNvSpPr>
                <p:nvPr/>
              </p:nvSpPr>
              <p:spPr bwMode="auto">
                <a:xfrm>
                  <a:off x="1707" y="1080"/>
                  <a:ext cx="429" cy="26"/>
                </a:xfrm>
                <a:custGeom>
                  <a:avLst/>
                  <a:gdLst/>
                  <a:ahLst/>
                  <a:cxnLst>
                    <a:cxn ang="0">
                      <a:pos x="429" y="26"/>
                    </a:cxn>
                    <a:cxn ang="0">
                      <a:pos x="311" y="21"/>
                    </a:cxn>
                    <a:cxn ang="0">
                      <a:pos x="313" y="19"/>
                    </a:cxn>
                    <a:cxn ang="0">
                      <a:pos x="313" y="17"/>
                    </a:cxn>
                    <a:cxn ang="0">
                      <a:pos x="427" y="21"/>
                    </a:cxn>
                    <a:cxn ang="0">
                      <a:pos x="427" y="23"/>
                    </a:cxn>
                    <a:cxn ang="0">
                      <a:pos x="427" y="24"/>
                    </a:cxn>
                    <a:cxn ang="0">
                      <a:pos x="429" y="24"/>
                    </a:cxn>
                    <a:cxn ang="0">
                      <a:pos x="429" y="26"/>
                    </a:cxn>
                    <a:cxn ang="0">
                      <a:pos x="97" y="9"/>
                    </a:cxn>
                    <a:cxn ang="0">
                      <a:pos x="0" y="5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99" y="5"/>
                    </a:cxn>
                    <a:cxn ang="0">
                      <a:pos x="97" y="7"/>
                    </a:cxn>
                    <a:cxn ang="0">
                      <a:pos x="97" y="9"/>
                    </a:cxn>
                  </a:cxnLst>
                  <a:rect l="0" t="0" r="r" b="b"/>
                  <a:pathLst>
                    <a:path w="429" h="26">
                      <a:moveTo>
                        <a:pt x="429" y="26"/>
                      </a:moveTo>
                      <a:lnTo>
                        <a:pt x="311" y="21"/>
                      </a:lnTo>
                      <a:lnTo>
                        <a:pt x="313" y="19"/>
                      </a:lnTo>
                      <a:lnTo>
                        <a:pt x="313" y="17"/>
                      </a:lnTo>
                      <a:lnTo>
                        <a:pt x="427" y="21"/>
                      </a:lnTo>
                      <a:lnTo>
                        <a:pt x="427" y="23"/>
                      </a:lnTo>
                      <a:lnTo>
                        <a:pt x="427" y="24"/>
                      </a:lnTo>
                      <a:lnTo>
                        <a:pt x="429" y="24"/>
                      </a:lnTo>
                      <a:lnTo>
                        <a:pt x="429" y="26"/>
                      </a:lnTo>
                      <a:close/>
                      <a:moveTo>
                        <a:pt x="97" y="9"/>
                      </a:moveTo>
                      <a:lnTo>
                        <a:pt x="0" y="5"/>
                      </a:ln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99" y="5"/>
                      </a:lnTo>
                      <a:lnTo>
                        <a:pt x="97" y="7"/>
                      </a:lnTo>
                      <a:lnTo>
                        <a:pt x="97" y="9"/>
                      </a:lnTo>
                      <a:close/>
                    </a:path>
                  </a:pathLst>
                </a:custGeom>
                <a:solidFill>
                  <a:srgbClr val="E6C4B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256" name="Freeform 96"/>
                <p:cNvSpPr>
                  <a:spLocks noEditPoints="1"/>
                </p:cNvSpPr>
                <p:nvPr/>
              </p:nvSpPr>
              <p:spPr bwMode="auto">
                <a:xfrm>
                  <a:off x="1707" y="1078"/>
                  <a:ext cx="427" cy="26"/>
                </a:xfrm>
                <a:custGeom>
                  <a:avLst/>
                  <a:gdLst/>
                  <a:ahLst/>
                  <a:cxnLst>
                    <a:cxn ang="0">
                      <a:pos x="427" y="26"/>
                    </a:cxn>
                    <a:cxn ang="0">
                      <a:pos x="313" y="21"/>
                    </a:cxn>
                    <a:cxn ang="0">
                      <a:pos x="313" y="19"/>
                    </a:cxn>
                    <a:cxn ang="0">
                      <a:pos x="315" y="15"/>
                    </a:cxn>
                    <a:cxn ang="0">
                      <a:pos x="425" y="21"/>
                    </a:cxn>
                    <a:cxn ang="0">
                      <a:pos x="427" y="23"/>
                    </a:cxn>
                    <a:cxn ang="0">
                      <a:pos x="427" y="26"/>
                    </a:cxn>
                    <a:cxn ang="0">
                      <a:pos x="97" y="9"/>
                    </a:cxn>
                    <a:cxn ang="0">
                      <a:pos x="0" y="6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2" y="0"/>
                    </a:cxn>
                    <a:cxn ang="0">
                      <a:pos x="101" y="6"/>
                    </a:cxn>
                    <a:cxn ang="0">
                      <a:pos x="99" y="7"/>
                    </a:cxn>
                    <a:cxn ang="0">
                      <a:pos x="97" y="9"/>
                    </a:cxn>
                  </a:cxnLst>
                  <a:rect l="0" t="0" r="r" b="b"/>
                  <a:pathLst>
                    <a:path w="427" h="26">
                      <a:moveTo>
                        <a:pt x="427" y="26"/>
                      </a:moveTo>
                      <a:lnTo>
                        <a:pt x="313" y="21"/>
                      </a:lnTo>
                      <a:lnTo>
                        <a:pt x="313" y="19"/>
                      </a:lnTo>
                      <a:lnTo>
                        <a:pt x="315" y="15"/>
                      </a:lnTo>
                      <a:lnTo>
                        <a:pt x="425" y="21"/>
                      </a:lnTo>
                      <a:lnTo>
                        <a:pt x="427" y="23"/>
                      </a:lnTo>
                      <a:lnTo>
                        <a:pt x="427" y="26"/>
                      </a:lnTo>
                      <a:close/>
                      <a:moveTo>
                        <a:pt x="97" y="9"/>
                      </a:moveTo>
                      <a:lnTo>
                        <a:pt x="0" y="6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101" y="6"/>
                      </a:lnTo>
                      <a:lnTo>
                        <a:pt x="99" y="7"/>
                      </a:lnTo>
                      <a:lnTo>
                        <a:pt x="97" y="9"/>
                      </a:lnTo>
                      <a:close/>
                    </a:path>
                  </a:pathLst>
                </a:custGeom>
                <a:solidFill>
                  <a:srgbClr val="E6C4B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257" name="Freeform 97"/>
                <p:cNvSpPr>
                  <a:spLocks noEditPoints="1"/>
                </p:cNvSpPr>
                <p:nvPr/>
              </p:nvSpPr>
              <p:spPr bwMode="auto">
                <a:xfrm>
                  <a:off x="1707" y="1076"/>
                  <a:ext cx="427" cy="25"/>
                </a:xfrm>
                <a:custGeom>
                  <a:avLst/>
                  <a:gdLst/>
                  <a:ahLst/>
                  <a:cxnLst>
                    <a:cxn ang="0">
                      <a:pos x="427" y="25"/>
                    </a:cxn>
                    <a:cxn ang="0">
                      <a:pos x="313" y="21"/>
                    </a:cxn>
                    <a:cxn ang="0">
                      <a:pos x="315" y="17"/>
                    </a:cxn>
                    <a:cxn ang="0">
                      <a:pos x="315" y="15"/>
                    </a:cxn>
                    <a:cxn ang="0">
                      <a:pos x="425" y="21"/>
                    </a:cxn>
                    <a:cxn ang="0">
                      <a:pos x="425" y="23"/>
                    </a:cxn>
                    <a:cxn ang="0">
                      <a:pos x="427" y="25"/>
                    </a:cxn>
                    <a:cxn ang="0">
                      <a:pos x="99" y="9"/>
                    </a:cxn>
                    <a:cxn ang="0">
                      <a:pos x="0" y="4"/>
                    </a:cxn>
                    <a:cxn ang="0">
                      <a:pos x="2" y="2"/>
                    </a:cxn>
                    <a:cxn ang="0">
                      <a:pos x="2" y="0"/>
                    </a:cxn>
                    <a:cxn ang="0">
                      <a:pos x="101" y="6"/>
                    </a:cxn>
                    <a:cxn ang="0">
                      <a:pos x="101" y="8"/>
                    </a:cxn>
                    <a:cxn ang="0">
                      <a:pos x="99" y="9"/>
                    </a:cxn>
                  </a:cxnLst>
                  <a:rect l="0" t="0" r="r" b="b"/>
                  <a:pathLst>
                    <a:path w="427" h="25">
                      <a:moveTo>
                        <a:pt x="427" y="25"/>
                      </a:moveTo>
                      <a:lnTo>
                        <a:pt x="313" y="21"/>
                      </a:lnTo>
                      <a:lnTo>
                        <a:pt x="315" y="17"/>
                      </a:lnTo>
                      <a:lnTo>
                        <a:pt x="315" y="15"/>
                      </a:lnTo>
                      <a:lnTo>
                        <a:pt x="425" y="21"/>
                      </a:lnTo>
                      <a:lnTo>
                        <a:pt x="425" y="23"/>
                      </a:lnTo>
                      <a:lnTo>
                        <a:pt x="427" y="25"/>
                      </a:lnTo>
                      <a:close/>
                      <a:moveTo>
                        <a:pt x="99" y="9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101" y="6"/>
                      </a:lnTo>
                      <a:lnTo>
                        <a:pt x="101" y="8"/>
                      </a:lnTo>
                      <a:lnTo>
                        <a:pt x="99" y="9"/>
                      </a:lnTo>
                      <a:close/>
                    </a:path>
                  </a:pathLst>
                </a:custGeom>
                <a:solidFill>
                  <a:srgbClr val="E6C4B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258" name="Freeform 98"/>
                <p:cNvSpPr>
                  <a:spLocks noEditPoints="1"/>
                </p:cNvSpPr>
                <p:nvPr/>
              </p:nvSpPr>
              <p:spPr bwMode="auto">
                <a:xfrm>
                  <a:off x="1709" y="1074"/>
                  <a:ext cx="423" cy="25"/>
                </a:xfrm>
                <a:custGeom>
                  <a:avLst/>
                  <a:gdLst/>
                  <a:ahLst/>
                  <a:cxnLst>
                    <a:cxn ang="0">
                      <a:pos x="423" y="25"/>
                    </a:cxn>
                    <a:cxn ang="0">
                      <a:pos x="313" y="19"/>
                    </a:cxn>
                    <a:cxn ang="0">
                      <a:pos x="313" y="17"/>
                    </a:cxn>
                    <a:cxn ang="0">
                      <a:pos x="315" y="15"/>
                    </a:cxn>
                    <a:cxn ang="0">
                      <a:pos x="421" y="21"/>
                    </a:cxn>
                    <a:cxn ang="0">
                      <a:pos x="421" y="23"/>
                    </a:cxn>
                    <a:cxn ang="0">
                      <a:pos x="423" y="23"/>
                    </a:cxn>
                    <a:cxn ang="0">
                      <a:pos x="423" y="25"/>
                    </a:cxn>
                    <a:cxn ang="0">
                      <a:pos x="423" y="25"/>
                    </a:cxn>
                    <a:cxn ang="0">
                      <a:pos x="99" y="10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2" y="0"/>
                    </a:cxn>
                    <a:cxn ang="0">
                      <a:pos x="100" y="6"/>
                    </a:cxn>
                    <a:cxn ang="0">
                      <a:pos x="99" y="8"/>
                    </a:cxn>
                    <a:cxn ang="0">
                      <a:pos x="99" y="10"/>
                    </a:cxn>
                  </a:cxnLst>
                  <a:rect l="0" t="0" r="r" b="b"/>
                  <a:pathLst>
                    <a:path w="423" h="25">
                      <a:moveTo>
                        <a:pt x="423" y="25"/>
                      </a:moveTo>
                      <a:lnTo>
                        <a:pt x="313" y="19"/>
                      </a:lnTo>
                      <a:lnTo>
                        <a:pt x="313" y="17"/>
                      </a:lnTo>
                      <a:lnTo>
                        <a:pt x="315" y="15"/>
                      </a:lnTo>
                      <a:lnTo>
                        <a:pt x="421" y="21"/>
                      </a:lnTo>
                      <a:lnTo>
                        <a:pt x="421" y="23"/>
                      </a:lnTo>
                      <a:lnTo>
                        <a:pt x="423" y="23"/>
                      </a:lnTo>
                      <a:lnTo>
                        <a:pt x="423" y="25"/>
                      </a:lnTo>
                      <a:lnTo>
                        <a:pt x="423" y="25"/>
                      </a:lnTo>
                      <a:close/>
                      <a:moveTo>
                        <a:pt x="99" y="10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100" y="6"/>
                      </a:lnTo>
                      <a:lnTo>
                        <a:pt x="99" y="8"/>
                      </a:lnTo>
                      <a:lnTo>
                        <a:pt x="99" y="10"/>
                      </a:lnTo>
                      <a:close/>
                    </a:path>
                  </a:pathLst>
                </a:custGeom>
                <a:solidFill>
                  <a:srgbClr val="E6C4B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259" name="Freeform 99"/>
                <p:cNvSpPr>
                  <a:spLocks noEditPoints="1"/>
                </p:cNvSpPr>
                <p:nvPr/>
              </p:nvSpPr>
              <p:spPr bwMode="auto">
                <a:xfrm>
                  <a:off x="1709" y="1072"/>
                  <a:ext cx="423" cy="25"/>
                </a:xfrm>
                <a:custGeom>
                  <a:avLst/>
                  <a:gdLst/>
                  <a:ahLst/>
                  <a:cxnLst>
                    <a:cxn ang="0">
                      <a:pos x="423" y="25"/>
                    </a:cxn>
                    <a:cxn ang="0">
                      <a:pos x="313" y="19"/>
                    </a:cxn>
                    <a:cxn ang="0">
                      <a:pos x="315" y="17"/>
                    </a:cxn>
                    <a:cxn ang="0">
                      <a:pos x="315" y="15"/>
                    </a:cxn>
                    <a:cxn ang="0">
                      <a:pos x="419" y="21"/>
                    </a:cxn>
                    <a:cxn ang="0">
                      <a:pos x="421" y="23"/>
                    </a:cxn>
                    <a:cxn ang="0">
                      <a:pos x="423" y="25"/>
                    </a:cxn>
                    <a:cxn ang="0">
                      <a:pos x="423" y="25"/>
                    </a:cxn>
                    <a:cxn ang="0">
                      <a:pos x="423" y="25"/>
                    </a:cxn>
                    <a:cxn ang="0">
                      <a:pos x="99" y="10"/>
                    </a:cxn>
                    <a:cxn ang="0">
                      <a:pos x="0" y="4"/>
                    </a:cxn>
                    <a:cxn ang="0">
                      <a:pos x="2" y="2"/>
                    </a:cxn>
                    <a:cxn ang="0">
                      <a:pos x="4" y="0"/>
                    </a:cxn>
                    <a:cxn ang="0">
                      <a:pos x="100" y="6"/>
                    </a:cxn>
                    <a:cxn ang="0">
                      <a:pos x="100" y="8"/>
                    </a:cxn>
                    <a:cxn ang="0">
                      <a:pos x="99" y="10"/>
                    </a:cxn>
                  </a:cxnLst>
                  <a:rect l="0" t="0" r="r" b="b"/>
                  <a:pathLst>
                    <a:path w="423" h="25">
                      <a:moveTo>
                        <a:pt x="423" y="25"/>
                      </a:moveTo>
                      <a:lnTo>
                        <a:pt x="313" y="19"/>
                      </a:lnTo>
                      <a:lnTo>
                        <a:pt x="315" y="17"/>
                      </a:lnTo>
                      <a:lnTo>
                        <a:pt x="315" y="15"/>
                      </a:lnTo>
                      <a:lnTo>
                        <a:pt x="419" y="21"/>
                      </a:lnTo>
                      <a:lnTo>
                        <a:pt x="421" y="23"/>
                      </a:lnTo>
                      <a:lnTo>
                        <a:pt x="423" y="25"/>
                      </a:lnTo>
                      <a:lnTo>
                        <a:pt x="423" y="25"/>
                      </a:lnTo>
                      <a:lnTo>
                        <a:pt x="423" y="25"/>
                      </a:lnTo>
                      <a:close/>
                      <a:moveTo>
                        <a:pt x="99" y="10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4" y="0"/>
                      </a:lnTo>
                      <a:lnTo>
                        <a:pt x="100" y="6"/>
                      </a:lnTo>
                      <a:lnTo>
                        <a:pt x="100" y="8"/>
                      </a:lnTo>
                      <a:lnTo>
                        <a:pt x="99" y="10"/>
                      </a:lnTo>
                      <a:close/>
                    </a:path>
                  </a:pathLst>
                </a:custGeom>
                <a:solidFill>
                  <a:srgbClr val="E6C4B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260" name="Freeform 100"/>
                <p:cNvSpPr>
                  <a:spLocks noEditPoints="1"/>
                </p:cNvSpPr>
                <p:nvPr/>
              </p:nvSpPr>
              <p:spPr bwMode="auto">
                <a:xfrm>
                  <a:off x="1711" y="1070"/>
                  <a:ext cx="438" cy="25"/>
                </a:xfrm>
                <a:custGeom>
                  <a:avLst/>
                  <a:gdLst/>
                  <a:ahLst/>
                  <a:cxnLst>
                    <a:cxn ang="0">
                      <a:pos x="419" y="25"/>
                    </a:cxn>
                    <a:cxn ang="0">
                      <a:pos x="313" y="19"/>
                    </a:cxn>
                    <a:cxn ang="0">
                      <a:pos x="313" y="17"/>
                    </a:cxn>
                    <a:cxn ang="0">
                      <a:pos x="315" y="15"/>
                    </a:cxn>
                    <a:cxn ang="0">
                      <a:pos x="427" y="21"/>
                    </a:cxn>
                    <a:cxn ang="0">
                      <a:pos x="427" y="21"/>
                    </a:cxn>
                    <a:cxn ang="0">
                      <a:pos x="427" y="21"/>
                    </a:cxn>
                    <a:cxn ang="0">
                      <a:pos x="421" y="21"/>
                    </a:cxn>
                    <a:cxn ang="0">
                      <a:pos x="417" y="23"/>
                    </a:cxn>
                    <a:cxn ang="0">
                      <a:pos x="419" y="23"/>
                    </a:cxn>
                    <a:cxn ang="0">
                      <a:pos x="419" y="25"/>
                    </a:cxn>
                    <a:cxn ang="0">
                      <a:pos x="98" y="10"/>
                    </a:cxn>
                    <a:cxn ang="0">
                      <a:pos x="0" y="4"/>
                    </a:cxn>
                    <a:cxn ang="0">
                      <a:pos x="2" y="2"/>
                    </a:cxn>
                    <a:cxn ang="0">
                      <a:pos x="2" y="0"/>
                    </a:cxn>
                    <a:cxn ang="0">
                      <a:pos x="100" y="6"/>
                    </a:cxn>
                    <a:cxn ang="0">
                      <a:pos x="98" y="8"/>
                    </a:cxn>
                    <a:cxn ang="0">
                      <a:pos x="98" y="10"/>
                    </a:cxn>
                    <a:cxn ang="0">
                      <a:pos x="430" y="21"/>
                    </a:cxn>
                    <a:cxn ang="0">
                      <a:pos x="438" y="21"/>
                    </a:cxn>
                    <a:cxn ang="0">
                      <a:pos x="438" y="23"/>
                    </a:cxn>
                    <a:cxn ang="0">
                      <a:pos x="438" y="23"/>
                    </a:cxn>
                    <a:cxn ang="0">
                      <a:pos x="434" y="23"/>
                    </a:cxn>
                    <a:cxn ang="0">
                      <a:pos x="430" y="21"/>
                    </a:cxn>
                  </a:cxnLst>
                  <a:rect l="0" t="0" r="r" b="b"/>
                  <a:pathLst>
                    <a:path w="438" h="25">
                      <a:moveTo>
                        <a:pt x="419" y="25"/>
                      </a:moveTo>
                      <a:lnTo>
                        <a:pt x="313" y="19"/>
                      </a:lnTo>
                      <a:lnTo>
                        <a:pt x="313" y="17"/>
                      </a:lnTo>
                      <a:lnTo>
                        <a:pt x="315" y="15"/>
                      </a:lnTo>
                      <a:lnTo>
                        <a:pt x="427" y="21"/>
                      </a:lnTo>
                      <a:lnTo>
                        <a:pt x="427" y="21"/>
                      </a:lnTo>
                      <a:lnTo>
                        <a:pt x="427" y="21"/>
                      </a:lnTo>
                      <a:lnTo>
                        <a:pt x="421" y="21"/>
                      </a:lnTo>
                      <a:lnTo>
                        <a:pt x="417" y="23"/>
                      </a:lnTo>
                      <a:lnTo>
                        <a:pt x="419" y="23"/>
                      </a:lnTo>
                      <a:lnTo>
                        <a:pt x="419" y="25"/>
                      </a:lnTo>
                      <a:close/>
                      <a:moveTo>
                        <a:pt x="98" y="10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100" y="6"/>
                      </a:lnTo>
                      <a:lnTo>
                        <a:pt x="98" y="8"/>
                      </a:lnTo>
                      <a:lnTo>
                        <a:pt x="98" y="10"/>
                      </a:lnTo>
                      <a:close/>
                      <a:moveTo>
                        <a:pt x="430" y="21"/>
                      </a:moveTo>
                      <a:lnTo>
                        <a:pt x="438" y="21"/>
                      </a:lnTo>
                      <a:lnTo>
                        <a:pt x="438" y="23"/>
                      </a:lnTo>
                      <a:lnTo>
                        <a:pt x="438" y="23"/>
                      </a:lnTo>
                      <a:lnTo>
                        <a:pt x="434" y="23"/>
                      </a:lnTo>
                      <a:lnTo>
                        <a:pt x="430" y="21"/>
                      </a:lnTo>
                      <a:close/>
                    </a:path>
                  </a:pathLst>
                </a:custGeom>
                <a:solidFill>
                  <a:srgbClr val="E6C4B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261" name="Freeform 101"/>
                <p:cNvSpPr>
                  <a:spLocks noEditPoints="1"/>
                </p:cNvSpPr>
                <p:nvPr/>
              </p:nvSpPr>
              <p:spPr bwMode="auto">
                <a:xfrm>
                  <a:off x="1713" y="1068"/>
                  <a:ext cx="436" cy="25"/>
                </a:xfrm>
                <a:custGeom>
                  <a:avLst/>
                  <a:gdLst/>
                  <a:ahLst/>
                  <a:cxnLst>
                    <a:cxn ang="0">
                      <a:pos x="415" y="25"/>
                    </a:cxn>
                    <a:cxn ang="0">
                      <a:pos x="311" y="19"/>
                    </a:cxn>
                    <a:cxn ang="0">
                      <a:pos x="313" y="17"/>
                    </a:cxn>
                    <a:cxn ang="0">
                      <a:pos x="313" y="16"/>
                    </a:cxn>
                    <a:cxn ang="0">
                      <a:pos x="436" y="21"/>
                    </a:cxn>
                    <a:cxn ang="0">
                      <a:pos x="436" y="25"/>
                    </a:cxn>
                    <a:cxn ang="0">
                      <a:pos x="436" y="25"/>
                    </a:cxn>
                    <a:cxn ang="0">
                      <a:pos x="430" y="25"/>
                    </a:cxn>
                    <a:cxn ang="0">
                      <a:pos x="425" y="23"/>
                    </a:cxn>
                    <a:cxn ang="0">
                      <a:pos x="419" y="23"/>
                    </a:cxn>
                    <a:cxn ang="0">
                      <a:pos x="415" y="25"/>
                    </a:cxn>
                    <a:cxn ang="0">
                      <a:pos x="415" y="25"/>
                    </a:cxn>
                    <a:cxn ang="0">
                      <a:pos x="415" y="25"/>
                    </a:cxn>
                    <a:cxn ang="0">
                      <a:pos x="96" y="10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2" y="0"/>
                    </a:cxn>
                    <a:cxn ang="0">
                      <a:pos x="98" y="6"/>
                    </a:cxn>
                    <a:cxn ang="0">
                      <a:pos x="98" y="8"/>
                    </a:cxn>
                    <a:cxn ang="0">
                      <a:pos x="96" y="10"/>
                    </a:cxn>
                  </a:cxnLst>
                  <a:rect l="0" t="0" r="r" b="b"/>
                  <a:pathLst>
                    <a:path w="436" h="25">
                      <a:moveTo>
                        <a:pt x="415" y="25"/>
                      </a:moveTo>
                      <a:lnTo>
                        <a:pt x="311" y="19"/>
                      </a:lnTo>
                      <a:lnTo>
                        <a:pt x="313" y="17"/>
                      </a:lnTo>
                      <a:lnTo>
                        <a:pt x="313" y="16"/>
                      </a:lnTo>
                      <a:lnTo>
                        <a:pt x="436" y="21"/>
                      </a:lnTo>
                      <a:lnTo>
                        <a:pt x="436" y="25"/>
                      </a:lnTo>
                      <a:lnTo>
                        <a:pt x="436" y="25"/>
                      </a:lnTo>
                      <a:lnTo>
                        <a:pt x="430" y="25"/>
                      </a:lnTo>
                      <a:lnTo>
                        <a:pt x="425" y="23"/>
                      </a:lnTo>
                      <a:lnTo>
                        <a:pt x="419" y="23"/>
                      </a:lnTo>
                      <a:lnTo>
                        <a:pt x="415" y="25"/>
                      </a:lnTo>
                      <a:lnTo>
                        <a:pt x="415" y="25"/>
                      </a:lnTo>
                      <a:lnTo>
                        <a:pt x="415" y="25"/>
                      </a:lnTo>
                      <a:close/>
                      <a:moveTo>
                        <a:pt x="96" y="10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98" y="6"/>
                      </a:lnTo>
                      <a:lnTo>
                        <a:pt x="98" y="8"/>
                      </a:lnTo>
                      <a:lnTo>
                        <a:pt x="96" y="10"/>
                      </a:lnTo>
                      <a:close/>
                    </a:path>
                  </a:pathLst>
                </a:custGeom>
                <a:solidFill>
                  <a:srgbClr val="E6C4B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262" name="Freeform 102"/>
                <p:cNvSpPr>
                  <a:spLocks noEditPoints="1"/>
                </p:cNvSpPr>
                <p:nvPr/>
              </p:nvSpPr>
              <p:spPr bwMode="auto">
                <a:xfrm>
                  <a:off x="1713" y="1066"/>
                  <a:ext cx="436" cy="25"/>
                </a:xfrm>
                <a:custGeom>
                  <a:avLst/>
                  <a:gdLst/>
                  <a:ahLst/>
                  <a:cxnLst>
                    <a:cxn ang="0">
                      <a:pos x="436" y="25"/>
                    </a:cxn>
                    <a:cxn ang="0">
                      <a:pos x="428" y="25"/>
                    </a:cxn>
                    <a:cxn ang="0">
                      <a:pos x="427" y="25"/>
                    </a:cxn>
                    <a:cxn ang="0">
                      <a:pos x="425" y="25"/>
                    </a:cxn>
                    <a:cxn ang="0">
                      <a:pos x="313" y="19"/>
                    </a:cxn>
                    <a:cxn ang="0">
                      <a:pos x="313" y="18"/>
                    </a:cxn>
                    <a:cxn ang="0">
                      <a:pos x="315" y="16"/>
                    </a:cxn>
                    <a:cxn ang="0">
                      <a:pos x="434" y="21"/>
                    </a:cxn>
                    <a:cxn ang="0">
                      <a:pos x="436" y="23"/>
                    </a:cxn>
                    <a:cxn ang="0">
                      <a:pos x="436" y="25"/>
                    </a:cxn>
                    <a:cxn ang="0">
                      <a:pos x="98" y="10"/>
                    </a:cxn>
                    <a:cxn ang="0">
                      <a:pos x="0" y="4"/>
                    </a:cxn>
                    <a:cxn ang="0">
                      <a:pos x="2" y="2"/>
                    </a:cxn>
                    <a:cxn ang="0">
                      <a:pos x="3" y="0"/>
                    </a:cxn>
                    <a:cxn ang="0">
                      <a:pos x="100" y="6"/>
                    </a:cxn>
                    <a:cxn ang="0">
                      <a:pos x="98" y="8"/>
                    </a:cxn>
                    <a:cxn ang="0">
                      <a:pos x="98" y="10"/>
                    </a:cxn>
                  </a:cxnLst>
                  <a:rect l="0" t="0" r="r" b="b"/>
                  <a:pathLst>
                    <a:path w="436" h="25">
                      <a:moveTo>
                        <a:pt x="436" y="25"/>
                      </a:moveTo>
                      <a:lnTo>
                        <a:pt x="428" y="25"/>
                      </a:lnTo>
                      <a:lnTo>
                        <a:pt x="427" y="25"/>
                      </a:lnTo>
                      <a:lnTo>
                        <a:pt x="425" y="25"/>
                      </a:lnTo>
                      <a:lnTo>
                        <a:pt x="313" y="19"/>
                      </a:lnTo>
                      <a:lnTo>
                        <a:pt x="313" y="18"/>
                      </a:lnTo>
                      <a:lnTo>
                        <a:pt x="315" y="16"/>
                      </a:lnTo>
                      <a:lnTo>
                        <a:pt x="434" y="21"/>
                      </a:lnTo>
                      <a:lnTo>
                        <a:pt x="436" y="23"/>
                      </a:lnTo>
                      <a:lnTo>
                        <a:pt x="436" y="25"/>
                      </a:lnTo>
                      <a:close/>
                      <a:moveTo>
                        <a:pt x="98" y="10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3" y="0"/>
                      </a:lnTo>
                      <a:lnTo>
                        <a:pt x="100" y="6"/>
                      </a:lnTo>
                      <a:lnTo>
                        <a:pt x="98" y="8"/>
                      </a:lnTo>
                      <a:lnTo>
                        <a:pt x="98" y="10"/>
                      </a:lnTo>
                      <a:close/>
                    </a:path>
                  </a:pathLst>
                </a:custGeom>
                <a:solidFill>
                  <a:srgbClr val="E7C5B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263" name="Freeform 103"/>
                <p:cNvSpPr>
                  <a:spLocks noEditPoints="1"/>
                </p:cNvSpPr>
                <p:nvPr/>
              </p:nvSpPr>
              <p:spPr bwMode="auto">
                <a:xfrm>
                  <a:off x="1715" y="1065"/>
                  <a:ext cx="434" cy="24"/>
                </a:xfrm>
                <a:custGeom>
                  <a:avLst/>
                  <a:gdLst/>
                  <a:ahLst/>
                  <a:cxnLst>
                    <a:cxn ang="0">
                      <a:pos x="434" y="24"/>
                    </a:cxn>
                    <a:cxn ang="0">
                      <a:pos x="311" y="19"/>
                    </a:cxn>
                    <a:cxn ang="0">
                      <a:pos x="313" y="17"/>
                    </a:cxn>
                    <a:cxn ang="0">
                      <a:pos x="313" y="15"/>
                    </a:cxn>
                    <a:cxn ang="0">
                      <a:pos x="428" y="20"/>
                    </a:cxn>
                    <a:cxn ang="0">
                      <a:pos x="432" y="22"/>
                    </a:cxn>
                    <a:cxn ang="0">
                      <a:pos x="434" y="24"/>
                    </a:cxn>
                    <a:cxn ang="0">
                      <a:pos x="96" y="9"/>
                    </a:cxn>
                    <a:cxn ang="0">
                      <a:pos x="0" y="3"/>
                    </a:cxn>
                    <a:cxn ang="0">
                      <a:pos x="1" y="1"/>
                    </a:cxn>
                    <a:cxn ang="0">
                      <a:pos x="3" y="0"/>
                    </a:cxn>
                    <a:cxn ang="0">
                      <a:pos x="100" y="5"/>
                    </a:cxn>
                    <a:cxn ang="0">
                      <a:pos x="98" y="7"/>
                    </a:cxn>
                    <a:cxn ang="0">
                      <a:pos x="96" y="9"/>
                    </a:cxn>
                  </a:cxnLst>
                  <a:rect l="0" t="0" r="r" b="b"/>
                  <a:pathLst>
                    <a:path w="434" h="24">
                      <a:moveTo>
                        <a:pt x="434" y="24"/>
                      </a:moveTo>
                      <a:lnTo>
                        <a:pt x="311" y="19"/>
                      </a:lnTo>
                      <a:lnTo>
                        <a:pt x="313" y="17"/>
                      </a:lnTo>
                      <a:lnTo>
                        <a:pt x="313" y="15"/>
                      </a:lnTo>
                      <a:lnTo>
                        <a:pt x="428" y="20"/>
                      </a:lnTo>
                      <a:lnTo>
                        <a:pt x="432" y="22"/>
                      </a:lnTo>
                      <a:lnTo>
                        <a:pt x="434" y="24"/>
                      </a:lnTo>
                      <a:close/>
                      <a:moveTo>
                        <a:pt x="96" y="9"/>
                      </a:moveTo>
                      <a:lnTo>
                        <a:pt x="0" y="3"/>
                      </a:lnTo>
                      <a:lnTo>
                        <a:pt x="1" y="1"/>
                      </a:lnTo>
                      <a:lnTo>
                        <a:pt x="3" y="0"/>
                      </a:lnTo>
                      <a:lnTo>
                        <a:pt x="100" y="5"/>
                      </a:lnTo>
                      <a:lnTo>
                        <a:pt x="98" y="7"/>
                      </a:lnTo>
                      <a:lnTo>
                        <a:pt x="96" y="9"/>
                      </a:lnTo>
                      <a:close/>
                    </a:path>
                  </a:pathLst>
                </a:custGeom>
                <a:solidFill>
                  <a:srgbClr val="E7C5C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264" name="Freeform 104"/>
                <p:cNvSpPr>
                  <a:spLocks noEditPoints="1"/>
                </p:cNvSpPr>
                <p:nvPr/>
              </p:nvSpPr>
              <p:spPr bwMode="auto">
                <a:xfrm>
                  <a:off x="1716" y="1063"/>
                  <a:ext cx="431" cy="24"/>
                </a:xfrm>
                <a:custGeom>
                  <a:avLst/>
                  <a:gdLst/>
                  <a:ahLst/>
                  <a:cxnLst>
                    <a:cxn ang="0">
                      <a:pos x="431" y="24"/>
                    </a:cxn>
                    <a:cxn ang="0">
                      <a:pos x="312" y="19"/>
                    </a:cxn>
                    <a:cxn ang="0">
                      <a:pos x="312" y="17"/>
                    </a:cxn>
                    <a:cxn ang="0">
                      <a:pos x="313" y="15"/>
                    </a:cxn>
                    <a:cxn ang="0">
                      <a:pos x="425" y="21"/>
                    </a:cxn>
                    <a:cxn ang="0">
                      <a:pos x="427" y="22"/>
                    </a:cxn>
                    <a:cxn ang="0">
                      <a:pos x="431" y="24"/>
                    </a:cxn>
                    <a:cxn ang="0">
                      <a:pos x="97" y="9"/>
                    </a:cxn>
                    <a:cxn ang="0">
                      <a:pos x="0" y="3"/>
                    </a:cxn>
                    <a:cxn ang="0">
                      <a:pos x="2" y="2"/>
                    </a:cxn>
                    <a:cxn ang="0">
                      <a:pos x="2" y="0"/>
                    </a:cxn>
                    <a:cxn ang="0">
                      <a:pos x="99" y="5"/>
                    </a:cxn>
                    <a:cxn ang="0">
                      <a:pos x="99" y="7"/>
                    </a:cxn>
                    <a:cxn ang="0">
                      <a:pos x="97" y="9"/>
                    </a:cxn>
                  </a:cxnLst>
                  <a:rect l="0" t="0" r="r" b="b"/>
                  <a:pathLst>
                    <a:path w="431" h="24">
                      <a:moveTo>
                        <a:pt x="431" y="24"/>
                      </a:moveTo>
                      <a:lnTo>
                        <a:pt x="312" y="19"/>
                      </a:lnTo>
                      <a:lnTo>
                        <a:pt x="312" y="17"/>
                      </a:lnTo>
                      <a:lnTo>
                        <a:pt x="313" y="15"/>
                      </a:lnTo>
                      <a:lnTo>
                        <a:pt x="425" y="21"/>
                      </a:lnTo>
                      <a:lnTo>
                        <a:pt x="427" y="22"/>
                      </a:lnTo>
                      <a:lnTo>
                        <a:pt x="431" y="24"/>
                      </a:lnTo>
                      <a:close/>
                      <a:moveTo>
                        <a:pt x="97" y="9"/>
                      </a:moveTo>
                      <a:lnTo>
                        <a:pt x="0" y="3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99" y="5"/>
                      </a:lnTo>
                      <a:lnTo>
                        <a:pt x="99" y="7"/>
                      </a:lnTo>
                      <a:lnTo>
                        <a:pt x="97" y="9"/>
                      </a:lnTo>
                      <a:close/>
                    </a:path>
                  </a:pathLst>
                </a:custGeom>
                <a:solidFill>
                  <a:srgbClr val="E7C5C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265" name="Freeform 105"/>
                <p:cNvSpPr>
                  <a:spLocks noEditPoints="1"/>
                </p:cNvSpPr>
                <p:nvPr/>
              </p:nvSpPr>
              <p:spPr bwMode="auto">
                <a:xfrm>
                  <a:off x="1718" y="1061"/>
                  <a:ext cx="425" cy="24"/>
                </a:xfrm>
                <a:custGeom>
                  <a:avLst/>
                  <a:gdLst/>
                  <a:ahLst/>
                  <a:cxnLst>
                    <a:cxn ang="0">
                      <a:pos x="425" y="24"/>
                    </a:cxn>
                    <a:cxn ang="0">
                      <a:pos x="310" y="19"/>
                    </a:cxn>
                    <a:cxn ang="0">
                      <a:pos x="311" y="17"/>
                    </a:cxn>
                    <a:cxn ang="0">
                      <a:pos x="311" y="15"/>
                    </a:cxn>
                    <a:cxn ang="0">
                      <a:pos x="422" y="21"/>
                    </a:cxn>
                    <a:cxn ang="0">
                      <a:pos x="423" y="23"/>
                    </a:cxn>
                    <a:cxn ang="0">
                      <a:pos x="425" y="24"/>
                    </a:cxn>
                    <a:cxn ang="0">
                      <a:pos x="97" y="9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2" y="0"/>
                    </a:cxn>
                    <a:cxn ang="0">
                      <a:pos x="99" y="4"/>
                    </a:cxn>
                    <a:cxn ang="0">
                      <a:pos x="97" y="7"/>
                    </a:cxn>
                    <a:cxn ang="0">
                      <a:pos x="97" y="9"/>
                    </a:cxn>
                  </a:cxnLst>
                  <a:rect l="0" t="0" r="r" b="b"/>
                  <a:pathLst>
                    <a:path w="425" h="24">
                      <a:moveTo>
                        <a:pt x="425" y="24"/>
                      </a:moveTo>
                      <a:lnTo>
                        <a:pt x="310" y="19"/>
                      </a:lnTo>
                      <a:lnTo>
                        <a:pt x="311" y="17"/>
                      </a:lnTo>
                      <a:lnTo>
                        <a:pt x="311" y="15"/>
                      </a:lnTo>
                      <a:lnTo>
                        <a:pt x="422" y="21"/>
                      </a:lnTo>
                      <a:lnTo>
                        <a:pt x="423" y="23"/>
                      </a:lnTo>
                      <a:lnTo>
                        <a:pt x="425" y="24"/>
                      </a:lnTo>
                      <a:close/>
                      <a:moveTo>
                        <a:pt x="97" y="9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99" y="4"/>
                      </a:lnTo>
                      <a:lnTo>
                        <a:pt x="97" y="7"/>
                      </a:lnTo>
                      <a:lnTo>
                        <a:pt x="97" y="9"/>
                      </a:lnTo>
                      <a:close/>
                    </a:path>
                  </a:pathLst>
                </a:custGeom>
                <a:solidFill>
                  <a:srgbClr val="E7C5C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266" name="Freeform 106"/>
                <p:cNvSpPr>
                  <a:spLocks noEditPoints="1"/>
                </p:cNvSpPr>
                <p:nvPr/>
              </p:nvSpPr>
              <p:spPr bwMode="auto">
                <a:xfrm>
                  <a:off x="1718" y="1059"/>
                  <a:ext cx="423" cy="25"/>
                </a:xfrm>
                <a:custGeom>
                  <a:avLst/>
                  <a:gdLst/>
                  <a:ahLst/>
                  <a:cxnLst>
                    <a:cxn ang="0">
                      <a:pos x="423" y="25"/>
                    </a:cxn>
                    <a:cxn ang="0">
                      <a:pos x="311" y="19"/>
                    </a:cxn>
                    <a:cxn ang="0">
                      <a:pos x="311" y="17"/>
                    </a:cxn>
                    <a:cxn ang="0">
                      <a:pos x="311" y="15"/>
                    </a:cxn>
                    <a:cxn ang="0">
                      <a:pos x="420" y="21"/>
                    </a:cxn>
                    <a:cxn ang="0">
                      <a:pos x="422" y="23"/>
                    </a:cxn>
                    <a:cxn ang="0">
                      <a:pos x="423" y="25"/>
                    </a:cxn>
                    <a:cxn ang="0">
                      <a:pos x="97" y="9"/>
                    </a:cxn>
                    <a:cxn ang="0">
                      <a:pos x="0" y="4"/>
                    </a:cxn>
                    <a:cxn ang="0">
                      <a:pos x="2" y="2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4" y="0"/>
                    </a:cxn>
                    <a:cxn ang="0">
                      <a:pos x="101" y="4"/>
                    </a:cxn>
                    <a:cxn ang="0">
                      <a:pos x="99" y="6"/>
                    </a:cxn>
                    <a:cxn ang="0">
                      <a:pos x="97" y="9"/>
                    </a:cxn>
                  </a:cxnLst>
                  <a:rect l="0" t="0" r="r" b="b"/>
                  <a:pathLst>
                    <a:path w="423" h="25">
                      <a:moveTo>
                        <a:pt x="423" y="25"/>
                      </a:moveTo>
                      <a:lnTo>
                        <a:pt x="311" y="19"/>
                      </a:lnTo>
                      <a:lnTo>
                        <a:pt x="311" y="17"/>
                      </a:lnTo>
                      <a:lnTo>
                        <a:pt x="311" y="15"/>
                      </a:lnTo>
                      <a:lnTo>
                        <a:pt x="420" y="21"/>
                      </a:lnTo>
                      <a:lnTo>
                        <a:pt x="422" y="23"/>
                      </a:lnTo>
                      <a:lnTo>
                        <a:pt x="423" y="25"/>
                      </a:lnTo>
                      <a:close/>
                      <a:moveTo>
                        <a:pt x="97" y="9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4" y="0"/>
                      </a:lnTo>
                      <a:lnTo>
                        <a:pt x="101" y="4"/>
                      </a:lnTo>
                      <a:lnTo>
                        <a:pt x="99" y="6"/>
                      </a:lnTo>
                      <a:lnTo>
                        <a:pt x="97" y="9"/>
                      </a:lnTo>
                      <a:close/>
                    </a:path>
                  </a:pathLst>
                </a:custGeom>
                <a:solidFill>
                  <a:srgbClr val="E7C5C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267" name="Freeform 107"/>
                <p:cNvSpPr>
                  <a:spLocks noEditPoints="1"/>
                </p:cNvSpPr>
                <p:nvPr/>
              </p:nvSpPr>
              <p:spPr bwMode="auto">
                <a:xfrm>
                  <a:off x="1720" y="1057"/>
                  <a:ext cx="420" cy="25"/>
                </a:xfrm>
                <a:custGeom>
                  <a:avLst/>
                  <a:gdLst/>
                  <a:ahLst/>
                  <a:cxnLst>
                    <a:cxn ang="0">
                      <a:pos x="420" y="25"/>
                    </a:cxn>
                    <a:cxn ang="0">
                      <a:pos x="309" y="19"/>
                    </a:cxn>
                    <a:cxn ang="0">
                      <a:pos x="309" y="17"/>
                    </a:cxn>
                    <a:cxn ang="0">
                      <a:pos x="311" y="17"/>
                    </a:cxn>
                    <a:cxn ang="0">
                      <a:pos x="311" y="15"/>
                    </a:cxn>
                    <a:cxn ang="0">
                      <a:pos x="311" y="15"/>
                    </a:cxn>
                    <a:cxn ang="0">
                      <a:pos x="416" y="21"/>
                    </a:cxn>
                    <a:cxn ang="0">
                      <a:pos x="418" y="23"/>
                    </a:cxn>
                    <a:cxn ang="0">
                      <a:pos x="420" y="25"/>
                    </a:cxn>
                    <a:cxn ang="0">
                      <a:pos x="97" y="8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2" y="2"/>
                    </a:cxn>
                    <a:cxn ang="0">
                      <a:pos x="2" y="0"/>
                    </a:cxn>
                    <a:cxn ang="0">
                      <a:pos x="99" y="4"/>
                    </a:cxn>
                    <a:cxn ang="0">
                      <a:pos x="99" y="6"/>
                    </a:cxn>
                    <a:cxn ang="0">
                      <a:pos x="97" y="8"/>
                    </a:cxn>
                  </a:cxnLst>
                  <a:rect l="0" t="0" r="r" b="b"/>
                  <a:pathLst>
                    <a:path w="420" h="25">
                      <a:moveTo>
                        <a:pt x="420" y="25"/>
                      </a:moveTo>
                      <a:lnTo>
                        <a:pt x="309" y="19"/>
                      </a:lnTo>
                      <a:lnTo>
                        <a:pt x="309" y="17"/>
                      </a:lnTo>
                      <a:lnTo>
                        <a:pt x="311" y="17"/>
                      </a:lnTo>
                      <a:lnTo>
                        <a:pt x="311" y="15"/>
                      </a:lnTo>
                      <a:lnTo>
                        <a:pt x="311" y="15"/>
                      </a:lnTo>
                      <a:lnTo>
                        <a:pt x="416" y="21"/>
                      </a:lnTo>
                      <a:lnTo>
                        <a:pt x="418" y="23"/>
                      </a:lnTo>
                      <a:lnTo>
                        <a:pt x="420" y="25"/>
                      </a:lnTo>
                      <a:close/>
                      <a:moveTo>
                        <a:pt x="97" y="8"/>
                      </a:move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99" y="4"/>
                      </a:lnTo>
                      <a:lnTo>
                        <a:pt x="99" y="6"/>
                      </a:lnTo>
                      <a:lnTo>
                        <a:pt x="97" y="8"/>
                      </a:lnTo>
                      <a:close/>
                    </a:path>
                  </a:pathLst>
                </a:custGeom>
                <a:solidFill>
                  <a:srgbClr val="E7C6C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268" name="Freeform 108"/>
                <p:cNvSpPr>
                  <a:spLocks noEditPoints="1"/>
                </p:cNvSpPr>
                <p:nvPr/>
              </p:nvSpPr>
              <p:spPr bwMode="auto">
                <a:xfrm>
                  <a:off x="1722" y="1055"/>
                  <a:ext cx="416" cy="25"/>
                </a:xfrm>
                <a:custGeom>
                  <a:avLst/>
                  <a:gdLst/>
                  <a:ahLst/>
                  <a:cxnLst>
                    <a:cxn ang="0">
                      <a:pos x="416" y="25"/>
                    </a:cxn>
                    <a:cxn ang="0">
                      <a:pos x="307" y="19"/>
                    </a:cxn>
                    <a:cxn ang="0">
                      <a:pos x="309" y="19"/>
                    </a:cxn>
                    <a:cxn ang="0">
                      <a:pos x="309" y="19"/>
                    </a:cxn>
                    <a:cxn ang="0">
                      <a:pos x="309" y="17"/>
                    </a:cxn>
                    <a:cxn ang="0">
                      <a:pos x="309" y="15"/>
                    </a:cxn>
                    <a:cxn ang="0">
                      <a:pos x="412" y="19"/>
                    </a:cxn>
                    <a:cxn ang="0">
                      <a:pos x="414" y="21"/>
                    </a:cxn>
                    <a:cxn ang="0">
                      <a:pos x="416" y="25"/>
                    </a:cxn>
                    <a:cxn ang="0">
                      <a:pos x="97" y="8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2" y="0"/>
                    </a:cxn>
                    <a:cxn ang="0">
                      <a:pos x="99" y="4"/>
                    </a:cxn>
                    <a:cxn ang="0">
                      <a:pos x="97" y="6"/>
                    </a:cxn>
                    <a:cxn ang="0">
                      <a:pos x="97" y="8"/>
                    </a:cxn>
                  </a:cxnLst>
                  <a:rect l="0" t="0" r="r" b="b"/>
                  <a:pathLst>
                    <a:path w="416" h="25">
                      <a:moveTo>
                        <a:pt x="416" y="25"/>
                      </a:moveTo>
                      <a:lnTo>
                        <a:pt x="307" y="19"/>
                      </a:lnTo>
                      <a:lnTo>
                        <a:pt x="309" y="19"/>
                      </a:lnTo>
                      <a:lnTo>
                        <a:pt x="309" y="19"/>
                      </a:lnTo>
                      <a:lnTo>
                        <a:pt x="309" y="17"/>
                      </a:lnTo>
                      <a:lnTo>
                        <a:pt x="309" y="15"/>
                      </a:lnTo>
                      <a:lnTo>
                        <a:pt x="412" y="19"/>
                      </a:lnTo>
                      <a:lnTo>
                        <a:pt x="414" y="21"/>
                      </a:lnTo>
                      <a:lnTo>
                        <a:pt x="416" y="25"/>
                      </a:lnTo>
                      <a:close/>
                      <a:moveTo>
                        <a:pt x="97" y="8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99" y="4"/>
                      </a:lnTo>
                      <a:lnTo>
                        <a:pt x="97" y="6"/>
                      </a:lnTo>
                      <a:lnTo>
                        <a:pt x="97" y="8"/>
                      </a:lnTo>
                      <a:close/>
                    </a:path>
                  </a:pathLst>
                </a:custGeom>
                <a:solidFill>
                  <a:srgbClr val="E7C6C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269" name="Freeform 109"/>
                <p:cNvSpPr>
                  <a:spLocks noEditPoints="1"/>
                </p:cNvSpPr>
                <p:nvPr/>
              </p:nvSpPr>
              <p:spPr bwMode="auto">
                <a:xfrm>
                  <a:off x="1722" y="1053"/>
                  <a:ext cx="414" cy="25"/>
                </a:xfrm>
                <a:custGeom>
                  <a:avLst/>
                  <a:gdLst/>
                  <a:ahLst/>
                  <a:cxnLst>
                    <a:cxn ang="0">
                      <a:pos x="414" y="25"/>
                    </a:cxn>
                    <a:cxn ang="0">
                      <a:pos x="309" y="19"/>
                    </a:cxn>
                    <a:cxn ang="0">
                      <a:pos x="309" y="17"/>
                    </a:cxn>
                    <a:cxn ang="0">
                      <a:pos x="311" y="15"/>
                    </a:cxn>
                    <a:cxn ang="0">
                      <a:pos x="410" y="19"/>
                    </a:cxn>
                    <a:cxn ang="0">
                      <a:pos x="410" y="21"/>
                    </a:cxn>
                    <a:cxn ang="0">
                      <a:pos x="414" y="25"/>
                    </a:cxn>
                    <a:cxn ang="0">
                      <a:pos x="97" y="8"/>
                    </a:cxn>
                    <a:cxn ang="0">
                      <a:pos x="0" y="4"/>
                    </a:cxn>
                    <a:cxn ang="0">
                      <a:pos x="2" y="2"/>
                    </a:cxn>
                    <a:cxn ang="0">
                      <a:pos x="4" y="0"/>
                    </a:cxn>
                    <a:cxn ang="0">
                      <a:pos x="101" y="4"/>
                    </a:cxn>
                    <a:cxn ang="0">
                      <a:pos x="99" y="6"/>
                    </a:cxn>
                    <a:cxn ang="0">
                      <a:pos x="97" y="8"/>
                    </a:cxn>
                  </a:cxnLst>
                  <a:rect l="0" t="0" r="r" b="b"/>
                  <a:pathLst>
                    <a:path w="414" h="25">
                      <a:moveTo>
                        <a:pt x="414" y="25"/>
                      </a:moveTo>
                      <a:lnTo>
                        <a:pt x="309" y="19"/>
                      </a:lnTo>
                      <a:lnTo>
                        <a:pt x="309" y="17"/>
                      </a:lnTo>
                      <a:lnTo>
                        <a:pt x="311" y="15"/>
                      </a:lnTo>
                      <a:lnTo>
                        <a:pt x="410" y="19"/>
                      </a:lnTo>
                      <a:lnTo>
                        <a:pt x="410" y="21"/>
                      </a:lnTo>
                      <a:lnTo>
                        <a:pt x="414" y="25"/>
                      </a:lnTo>
                      <a:close/>
                      <a:moveTo>
                        <a:pt x="97" y="8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4" y="0"/>
                      </a:lnTo>
                      <a:lnTo>
                        <a:pt x="101" y="4"/>
                      </a:lnTo>
                      <a:lnTo>
                        <a:pt x="99" y="6"/>
                      </a:lnTo>
                      <a:lnTo>
                        <a:pt x="97" y="8"/>
                      </a:lnTo>
                      <a:close/>
                    </a:path>
                  </a:pathLst>
                </a:custGeom>
                <a:solidFill>
                  <a:srgbClr val="E7C6C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270" name="Freeform 110"/>
                <p:cNvSpPr>
                  <a:spLocks noEditPoints="1"/>
                </p:cNvSpPr>
                <p:nvPr/>
              </p:nvSpPr>
              <p:spPr bwMode="auto">
                <a:xfrm>
                  <a:off x="1724" y="1051"/>
                  <a:ext cx="410" cy="23"/>
                </a:xfrm>
                <a:custGeom>
                  <a:avLst/>
                  <a:gdLst/>
                  <a:ahLst/>
                  <a:cxnLst>
                    <a:cxn ang="0">
                      <a:pos x="410" y="23"/>
                    </a:cxn>
                    <a:cxn ang="0">
                      <a:pos x="307" y="19"/>
                    </a:cxn>
                    <a:cxn ang="0">
                      <a:pos x="309" y="17"/>
                    </a:cxn>
                    <a:cxn ang="0">
                      <a:pos x="309" y="15"/>
                    </a:cxn>
                    <a:cxn ang="0">
                      <a:pos x="406" y="19"/>
                    </a:cxn>
                    <a:cxn ang="0">
                      <a:pos x="406" y="19"/>
                    </a:cxn>
                    <a:cxn ang="0">
                      <a:pos x="406" y="21"/>
                    </a:cxn>
                    <a:cxn ang="0">
                      <a:pos x="408" y="21"/>
                    </a:cxn>
                    <a:cxn ang="0">
                      <a:pos x="410" y="23"/>
                    </a:cxn>
                    <a:cxn ang="0">
                      <a:pos x="97" y="8"/>
                    </a:cxn>
                    <a:cxn ang="0">
                      <a:pos x="0" y="4"/>
                    </a:cxn>
                    <a:cxn ang="0">
                      <a:pos x="2" y="2"/>
                    </a:cxn>
                    <a:cxn ang="0">
                      <a:pos x="2" y="0"/>
                    </a:cxn>
                    <a:cxn ang="0">
                      <a:pos x="99" y="4"/>
                    </a:cxn>
                    <a:cxn ang="0">
                      <a:pos x="99" y="6"/>
                    </a:cxn>
                    <a:cxn ang="0">
                      <a:pos x="97" y="8"/>
                    </a:cxn>
                  </a:cxnLst>
                  <a:rect l="0" t="0" r="r" b="b"/>
                  <a:pathLst>
                    <a:path w="410" h="23">
                      <a:moveTo>
                        <a:pt x="410" y="23"/>
                      </a:moveTo>
                      <a:lnTo>
                        <a:pt x="307" y="19"/>
                      </a:lnTo>
                      <a:lnTo>
                        <a:pt x="309" y="17"/>
                      </a:lnTo>
                      <a:lnTo>
                        <a:pt x="309" y="15"/>
                      </a:lnTo>
                      <a:lnTo>
                        <a:pt x="406" y="19"/>
                      </a:lnTo>
                      <a:lnTo>
                        <a:pt x="406" y="19"/>
                      </a:lnTo>
                      <a:lnTo>
                        <a:pt x="406" y="21"/>
                      </a:lnTo>
                      <a:lnTo>
                        <a:pt x="408" y="21"/>
                      </a:lnTo>
                      <a:lnTo>
                        <a:pt x="410" y="23"/>
                      </a:lnTo>
                      <a:close/>
                      <a:moveTo>
                        <a:pt x="97" y="8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99" y="4"/>
                      </a:lnTo>
                      <a:lnTo>
                        <a:pt x="99" y="6"/>
                      </a:lnTo>
                      <a:lnTo>
                        <a:pt x="97" y="8"/>
                      </a:lnTo>
                      <a:close/>
                    </a:path>
                  </a:pathLst>
                </a:custGeom>
                <a:solidFill>
                  <a:srgbClr val="E7C6C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271" name="Freeform 111"/>
                <p:cNvSpPr>
                  <a:spLocks noEditPoints="1"/>
                </p:cNvSpPr>
                <p:nvPr/>
              </p:nvSpPr>
              <p:spPr bwMode="auto">
                <a:xfrm>
                  <a:off x="1726" y="1049"/>
                  <a:ext cx="406" cy="23"/>
                </a:xfrm>
                <a:custGeom>
                  <a:avLst/>
                  <a:gdLst/>
                  <a:ahLst/>
                  <a:cxnLst>
                    <a:cxn ang="0">
                      <a:pos x="406" y="23"/>
                    </a:cxn>
                    <a:cxn ang="0">
                      <a:pos x="307" y="19"/>
                    </a:cxn>
                    <a:cxn ang="0">
                      <a:pos x="307" y="17"/>
                    </a:cxn>
                    <a:cxn ang="0">
                      <a:pos x="309" y="16"/>
                    </a:cxn>
                    <a:cxn ang="0">
                      <a:pos x="404" y="19"/>
                    </a:cxn>
                    <a:cxn ang="0">
                      <a:pos x="404" y="21"/>
                    </a:cxn>
                    <a:cxn ang="0">
                      <a:pos x="404" y="23"/>
                    </a:cxn>
                    <a:cxn ang="0">
                      <a:pos x="404" y="23"/>
                    </a:cxn>
                    <a:cxn ang="0">
                      <a:pos x="406" y="23"/>
                    </a:cxn>
                    <a:cxn ang="0">
                      <a:pos x="97" y="8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2" y="0"/>
                    </a:cxn>
                    <a:cxn ang="0">
                      <a:pos x="99" y="4"/>
                    </a:cxn>
                    <a:cxn ang="0">
                      <a:pos x="97" y="6"/>
                    </a:cxn>
                    <a:cxn ang="0">
                      <a:pos x="97" y="8"/>
                    </a:cxn>
                  </a:cxnLst>
                  <a:rect l="0" t="0" r="r" b="b"/>
                  <a:pathLst>
                    <a:path w="406" h="23">
                      <a:moveTo>
                        <a:pt x="406" y="23"/>
                      </a:moveTo>
                      <a:lnTo>
                        <a:pt x="307" y="19"/>
                      </a:lnTo>
                      <a:lnTo>
                        <a:pt x="307" y="17"/>
                      </a:lnTo>
                      <a:lnTo>
                        <a:pt x="309" y="16"/>
                      </a:lnTo>
                      <a:lnTo>
                        <a:pt x="404" y="19"/>
                      </a:lnTo>
                      <a:lnTo>
                        <a:pt x="404" y="21"/>
                      </a:lnTo>
                      <a:lnTo>
                        <a:pt x="404" y="23"/>
                      </a:lnTo>
                      <a:lnTo>
                        <a:pt x="404" y="23"/>
                      </a:lnTo>
                      <a:lnTo>
                        <a:pt x="406" y="23"/>
                      </a:lnTo>
                      <a:close/>
                      <a:moveTo>
                        <a:pt x="97" y="8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99" y="4"/>
                      </a:lnTo>
                      <a:lnTo>
                        <a:pt x="97" y="6"/>
                      </a:lnTo>
                      <a:lnTo>
                        <a:pt x="97" y="8"/>
                      </a:lnTo>
                      <a:close/>
                    </a:path>
                  </a:pathLst>
                </a:custGeom>
                <a:solidFill>
                  <a:srgbClr val="E7C6C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272" name="Freeform 112"/>
                <p:cNvSpPr>
                  <a:spLocks noEditPoints="1"/>
                </p:cNvSpPr>
                <p:nvPr/>
              </p:nvSpPr>
              <p:spPr bwMode="auto">
                <a:xfrm>
                  <a:off x="1726" y="1048"/>
                  <a:ext cx="404" cy="22"/>
                </a:xfrm>
                <a:custGeom>
                  <a:avLst/>
                  <a:gdLst/>
                  <a:ahLst/>
                  <a:cxnLst>
                    <a:cxn ang="0">
                      <a:pos x="404" y="22"/>
                    </a:cxn>
                    <a:cxn ang="0">
                      <a:pos x="307" y="18"/>
                    </a:cxn>
                    <a:cxn ang="0">
                      <a:pos x="309" y="17"/>
                    </a:cxn>
                    <a:cxn ang="0">
                      <a:pos x="309" y="15"/>
                    </a:cxn>
                    <a:cxn ang="0">
                      <a:pos x="404" y="18"/>
                    </a:cxn>
                    <a:cxn ang="0">
                      <a:pos x="404" y="20"/>
                    </a:cxn>
                    <a:cxn ang="0">
                      <a:pos x="404" y="22"/>
                    </a:cxn>
                    <a:cxn ang="0">
                      <a:pos x="97" y="7"/>
                    </a:cxn>
                    <a:cxn ang="0">
                      <a:pos x="0" y="3"/>
                    </a:cxn>
                    <a:cxn ang="0">
                      <a:pos x="2" y="1"/>
                    </a:cxn>
                    <a:cxn ang="0">
                      <a:pos x="4" y="0"/>
                    </a:cxn>
                    <a:cxn ang="0">
                      <a:pos x="101" y="3"/>
                    </a:cxn>
                    <a:cxn ang="0">
                      <a:pos x="99" y="5"/>
                    </a:cxn>
                    <a:cxn ang="0">
                      <a:pos x="97" y="7"/>
                    </a:cxn>
                  </a:cxnLst>
                  <a:rect l="0" t="0" r="r" b="b"/>
                  <a:pathLst>
                    <a:path w="404" h="22">
                      <a:moveTo>
                        <a:pt x="404" y="22"/>
                      </a:moveTo>
                      <a:lnTo>
                        <a:pt x="307" y="18"/>
                      </a:lnTo>
                      <a:lnTo>
                        <a:pt x="309" y="17"/>
                      </a:lnTo>
                      <a:lnTo>
                        <a:pt x="309" y="15"/>
                      </a:lnTo>
                      <a:lnTo>
                        <a:pt x="404" y="18"/>
                      </a:lnTo>
                      <a:lnTo>
                        <a:pt x="404" y="20"/>
                      </a:lnTo>
                      <a:lnTo>
                        <a:pt x="404" y="22"/>
                      </a:lnTo>
                      <a:close/>
                      <a:moveTo>
                        <a:pt x="97" y="7"/>
                      </a:moveTo>
                      <a:lnTo>
                        <a:pt x="0" y="3"/>
                      </a:lnTo>
                      <a:lnTo>
                        <a:pt x="2" y="1"/>
                      </a:lnTo>
                      <a:lnTo>
                        <a:pt x="4" y="0"/>
                      </a:lnTo>
                      <a:lnTo>
                        <a:pt x="101" y="3"/>
                      </a:lnTo>
                      <a:lnTo>
                        <a:pt x="99" y="5"/>
                      </a:lnTo>
                      <a:lnTo>
                        <a:pt x="97" y="7"/>
                      </a:lnTo>
                      <a:close/>
                    </a:path>
                  </a:pathLst>
                </a:custGeom>
                <a:solidFill>
                  <a:srgbClr val="E7C6C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273" name="Freeform 113"/>
                <p:cNvSpPr>
                  <a:spLocks noEditPoints="1"/>
                </p:cNvSpPr>
                <p:nvPr/>
              </p:nvSpPr>
              <p:spPr bwMode="auto">
                <a:xfrm>
                  <a:off x="1728" y="1046"/>
                  <a:ext cx="402" cy="22"/>
                </a:xfrm>
                <a:custGeom>
                  <a:avLst/>
                  <a:gdLst/>
                  <a:ahLst/>
                  <a:cxnLst>
                    <a:cxn ang="0">
                      <a:pos x="402" y="22"/>
                    </a:cxn>
                    <a:cxn ang="0">
                      <a:pos x="307" y="19"/>
                    </a:cxn>
                    <a:cxn ang="0">
                      <a:pos x="307" y="17"/>
                    </a:cxn>
                    <a:cxn ang="0">
                      <a:pos x="307" y="13"/>
                    </a:cxn>
                    <a:cxn ang="0">
                      <a:pos x="402" y="19"/>
                    </a:cxn>
                    <a:cxn ang="0">
                      <a:pos x="402" y="20"/>
                    </a:cxn>
                    <a:cxn ang="0">
                      <a:pos x="402" y="22"/>
                    </a:cxn>
                    <a:cxn ang="0">
                      <a:pos x="97" y="7"/>
                    </a:cxn>
                    <a:cxn ang="0">
                      <a:pos x="0" y="3"/>
                    </a:cxn>
                    <a:cxn ang="0">
                      <a:pos x="2" y="2"/>
                    </a:cxn>
                    <a:cxn ang="0">
                      <a:pos x="2" y="0"/>
                    </a:cxn>
                    <a:cxn ang="0">
                      <a:pos x="99" y="3"/>
                    </a:cxn>
                    <a:cxn ang="0">
                      <a:pos x="99" y="5"/>
                    </a:cxn>
                    <a:cxn ang="0">
                      <a:pos x="97" y="7"/>
                    </a:cxn>
                  </a:cxnLst>
                  <a:rect l="0" t="0" r="r" b="b"/>
                  <a:pathLst>
                    <a:path w="402" h="22">
                      <a:moveTo>
                        <a:pt x="402" y="22"/>
                      </a:moveTo>
                      <a:lnTo>
                        <a:pt x="307" y="19"/>
                      </a:lnTo>
                      <a:lnTo>
                        <a:pt x="307" y="17"/>
                      </a:lnTo>
                      <a:lnTo>
                        <a:pt x="307" y="13"/>
                      </a:lnTo>
                      <a:lnTo>
                        <a:pt x="402" y="19"/>
                      </a:lnTo>
                      <a:lnTo>
                        <a:pt x="402" y="20"/>
                      </a:lnTo>
                      <a:lnTo>
                        <a:pt x="402" y="22"/>
                      </a:lnTo>
                      <a:close/>
                      <a:moveTo>
                        <a:pt x="97" y="7"/>
                      </a:moveTo>
                      <a:lnTo>
                        <a:pt x="0" y="3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99" y="3"/>
                      </a:lnTo>
                      <a:lnTo>
                        <a:pt x="99" y="5"/>
                      </a:lnTo>
                      <a:lnTo>
                        <a:pt x="97" y="7"/>
                      </a:lnTo>
                      <a:close/>
                    </a:path>
                  </a:pathLst>
                </a:custGeom>
                <a:solidFill>
                  <a:srgbClr val="E5C6C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274" name="Freeform 114"/>
                <p:cNvSpPr>
                  <a:spLocks noEditPoints="1"/>
                </p:cNvSpPr>
                <p:nvPr/>
              </p:nvSpPr>
              <p:spPr bwMode="auto">
                <a:xfrm>
                  <a:off x="1730" y="1044"/>
                  <a:ext cx="400" cy="22"/>
                </a:xfrm>
                <a:custGeom>
                  <a:avLst/>
                  <a:gdLst/>
                  <a:ahLst/>
                  <a:cxnLst>
                    <a:cxn ang="0">
                      <a:pos x="400" y="22"/>
                    </a:cxn>
                    <a:cxn ang="0">
                      <a:pos x="305" y="19"/>
                    </a:cxn>
                    <a:cxn ang="0">
                      <a:pos x="305" y="15"/>
                    </a:cxn>
                    <a:cxn ang="0">
                      <a:pos x="307" y="13"/>
                    </a:cxn>
                    <a:cxn ang="0">
                      <a:pos x="398" y="19"/>
                    </a:cxn>
                    <a:cxn ang="0">
                      <a:pos x="400" y="21"/>
                    </a:cxn>
                    <a:cxn ang="0">
                      <a:pos x="400" y="22"/>
                    </a:cxn>
                    <a:cxn ang="0">
                      <a:pos x="97" y="7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2" y="0"/>
                    </a:cxn>
                    <a:cxn ang="0">
                      <a:pos x="98" y="4"/>
                    </a:cxn>
                    <a:cxn ang="0">
                      <a:pos x="97" y="5"/>
                    </a:cxn>
                    <a:cxn ang="0">
                      <a:pos x="97" y="7"/>
                    </a:cxn>
                  </a:cxnLst>
                  <a:rect l="0" t="0" r="r" b="b"/>
                  <a:pathLst>
                    <a:path w="400" h="22">
                      <a:moveTo>
                        <a:pt x="400" y="22"/>
                      </a:moveTo>
                      <a:lnTo>
                        <a:pt x="305" y="19"/>
                      </a:lnTo>
                      <a:lnTo>
                        <a:pt x="305" y="15"/>
                      </a:lnTo>
                      <a:lnTo>
                        <a:pt x="307" y="13"/>
                      </a:lnTo>
                      <a:lnTo>
                        <a:pt x="398" y="19"/>
                      </a:lnTo>
                      <a:lnTo>
                        <a:pt x="400" y="21"/>
                      </a:lnTo>
                      <a:lnTo>
                        <a:pt x="400" y="22"/>
                      </a:lnTo>
                      <a:close/>
                      <a:moveTo>
                        <a:pt x="97" y="7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98" y="4"/>
                      </a:lnTo>
                      <a:lnTo>
                        <a:pt x="97" y="5"/>
                      </a:lnTo>
                      <a:lnTo>
                        <a:pt x="97" y="7"/>
                      </a:lnTo>
                      <a:close/>
                    </a:path>
                  </a:pathLst>
                </a:custGeom>
                <a:solidFill>
                  <a:srgbClr val="E5C6C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275" name="Freeform 115"/>
                <p:cNvSpPr>
                  <a:spLocks noEditPoints="1"/>
                </p:cNvSpPr>
                <p:nvPr/>
              </p:nvSpPr>
              <p:spPr bwMode="auto">
                <a:xfrm>
                  <a:off x="1730" y="1042"/>
                  <a:ext cx="400" cy="23"/>
                </a:xfrm>
                <a:custGeom>
                  <a:avLst/>
                  <a:gdLst/>
                  <a:ahLst/>
                  <a:cxnLst>
                    <a:cxn ang="0">
                      <a:pos x="400" y="23"/>
                    </a:cxn>
                    <a:cxn ang="0">
                      <a:pos x="305" y="17"/>
                    </a:cxn>
                    <a:cxn ang="0">
                      <a:pos x="307" y="15"/>
                    </a:cxn>
                    <a:cxn ang="0">
                      <a:pos x="307" y="13"/>
                    </a:cxn>
                    <a:cxn ang="0">
                      <a:pos x="353" y="17"/>
                    </a:cxn>
                    <a:cxn ang="0">
                      <a:pos x="353" y="17"/>
                    </a:cxn>
                    <a:cxn ang="0">
                      <a:pos x="353" y="19"/>
                    </a:cxn>
                    <a:cxn ang="0">
                      <a:pos x="354" y="17"/>
                    </a:cxn>
                    <a:cxn ang="0">
                      <a:pos x="354" y="17"/>
                    </a:cxn>
                    <a:cxn ang="0">
                      <a:pos x="398" y="19"/>
                    </a:cxn>
                    <a:cxn ang="0">
                      <a:pos x="398" y="21"/>
                    </a:cxn>
                    <a:cxn ang="0">
                      <a:pos x="400" y="23"/>
                    </a:cxn>
                    <a:cxn ang="0">
                      <a:pos x="97" y="7"/>
                    </a:cxn>
                    <a:cxn ang="0">
                      <a:pos x="0" y="4"/>
                    </a:cxn>
                    <a:cxn ang="0">
                      <a:pos x="2" y="2"/>
                    </a:cxn>
                    <a:cxn ang="0">
                      <a:pos x="4" y="0"/>
                    </a:cxn>
                    <a:cxn ang="0">
                      <a:pos x="100" y="4"/>
                    </a:cxn>
                    <a:cxn ang="0">
                      <a:pos x="98" y="6"/>
                    </a:cxn>
                    <a:cxn ang="0">
                      <a:pos x="97" y="7"/>
                    </a:cxn>
                  </a:cxnLst>
                  <a:rect l="0" t="0" r="r" b="b"/>
                  <a:pathLst>
                    <a:path w="400" h="23">
                      <a:moveTo>
                        <a:pt x="400" y="23"/>
                      </a:moveTo>
                      <a:lnTo>
                        <a:pt x="305" y="17"/>
                      </a:lnTo>
                      <a:lnTo>
                        <a:pt x="307" y="15"/>
                      </a:lnTo>
                      <a:lnTo>
                        <a:pt x="307" y="13"/>
                      </a:lnTo>
                      <a:lnTo>
                        <a:pt x="353" y="17"/>
                      </a:lnTo>
                      <a:lnTo>
                        <a:pt x="353" y="17"/>
                      </a:lnTo>
                      <a:lnTo>
                        <a:pt x="353" y="19"/>
                      </a:lnTo>
                      <a:lnTo>
                        <a:pt x="354" y="17"/>
                      </a:lnTo>
                      <a:lnTo>
                        <a:pt x="354" y="17"/>
                      </a:lnTo>
                      <a:lnTo>
                        <a:pt x="398" y="19"/>
                      </a:lnTo>
                      <a:lnTo>
                        <a:pt x="398" y="21"/>
                      </a:lnTo>
                      <a:lnTo>
                        <a:pt x="400" y="23"/>
                      </a:lnTo>
                      <a:close/>
                      <a:moveTo>
                        <a:pt x="97" y="7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4" y="0"/>
                      </a:lnTo>
                      <a:lnTo>
                        <a:pt x="100" y="4"/>
                      </a:lnTo>
                      <a:lnTo>
                        <a:pt x="98" y="6"/>
                      </a:lnTo>
                      <a:lnTo>
                        <a:pt x="97" y="7"/>
                      </a:lnTo>
                      <a:close/>
                    </a:path>
                  </a:pathLst>
                </a:custGeom>
                <a:solidFill>
                  <a:srgbClr val="E5C6C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276" name="Freeform 116"/>
                <p:cNvSpPr>
                  <a:spLocks noEditPoints="1"/>
                </p:cNvSpPr>
                <p:nvPr/>
              </p:nvSpPr>
              <p:spPr bwMode="auto">
                <a:xfrm>
                  <a:off x="1732" y="1038"/>
                  <a:ext cx="396" cy="25"/>
                </a:xfrm>
                <a:custGeom>
                  <a:avLst/>
                  <a:gdLst/>
                  <a:ahLst/>
                  <a:cxnLst>
                    <a:cxn ang="0">
                      <a:pos x="396" y="25"/>
                    </a:cxn>
                    <a:cxn ang="0">
                      <a:pos x="305" y="19"/>
                    </a:cxn>
                    <a:cxn ang="0">
                      <a:pos x="305" y="17"/>
                    </a:cxn>
                    <a:cxn ang="0">
                      <a:pos x="307" y="15"/>
                    </a:cxn>
                    <a:cxn ang="0">
                      <a:pos x="352" y="17"/>
                    </a:cxn>
                    <a:cxn ang="0">
                      <a:pos x="351" y="21"/>
                    </a:cxn>
                    <a:cxn ang="0">
                      <a:pos x="351" y="23"/>
                    </a:cxn>
                    <a:cxn ang="0">
                      <a:pos x="352" y="21"/>
                    </a:cxn>
                    <a:cxn ang="0">
                      <a:pos x="354" y="19"/>
                    </a:cxn>
                    <a:cxn ang="0">
                      <a:pos x="394" y="21"/>
                    </a:cxn>
                    <a:cxn ang="0">
                      <a:pos x="396" y="23"/>
                    </a:cxn>
                    <a:cxn ang="0">
                      <a:pos x="396" y="25"/>
                    </a:cxn>
                    <a:cxn ang="0">
                      <a:pos x="96" y="10"/>
                    </a:cxn>
                    <a:cxn ang="0">
                      <a:pos x="0" y="6"/>
                    </a:cxn>
                    <a:cxn ang="0">
                      <a:pos x="2" y="4"/>
                    </a:cxn>
                    <a:cxn ang="0">
                      <a:pos x="2" y="0"/>
                    </a:cxn>
                    <a:cxn ang="0">
                      <a:pos x="98" y="6"/>
                    </a:cxn>
                    <a:cxn ang="0">
                      <a:pos x="98" y="8"/>
                    </a:cxn>
                    <a:cxn ang="0">
                      <a:pos x="96" y="10"/>
                    </a:cxn>
                  </a:cxnLst>
                  <a:rect l="0" t="0" r="r" b="b"/>
                  <a:pathLst>
                    <a:path w="396" h="25">
                      <a:moveTo>
                        <a:pt x="396" y="25"/>
                      </a:moveTo>
                      <a:lnTo>
                        <a:pt x="305" y="19"/>
                      </a:lnTo>
                      <a:lnTo>
                        <a:pt x="305" y="17"/>
                      </a:lnTo>
                      <a:lnTo>
                        <a:pt x="307" y="15"/>
                      </a:lnTo>
                      <a:lnTo>
                        <a:pt x="352" y="17"/>
                      </a:lnTo>
                      <a:lnTo>
                        <a:pt x="351" y="21"/>
                      </a:lnTo>
                      <a:lnTo>
                        <a:pt x="351" y="23"/>
                      </a:lnTo>
                      <a:lnTo>
                        <a:pt x="352" y="21"/>
                      </a:lnTo>
                      <a:lnTo>
                        <a:pt x="354" y="19"/>
                      </a:lnTo>
                      <a:lnTo>
                        <a:pt x="394" y="21"/>
                      </a:lnTo>
                      <a:lnTo>
                        <a:pt x="396" y="23"/>
                      </a:lnTo>
                      <a:lnTo>
                        <a:pt x="396" y="25"/>
                      </a:lnTo>
                      <a:close/>
                      <a:moveTo>
                        <a:pt x="96" y="10"/>
                      </a:moveTo>
                      <a:lnTo>
                        <a:pt x="0" y="6"/>
                      </a:lnTo>
                      <a:lnTo>
                        <a:pt x="2" y="4"/>
                      </a:lnTo>
                      <a:lnTo>
                        <a:pt x="2" y="0"/>
                      </a:lnTo>
                      <a:lnTo>
                        <a:pt x="98" y="6"/>
                      </a:lnTo>
                      <a:lnTo>
                        <a:pt x="98" y="8"/>
                      </a:lnTo>
                      <a:lnTo>
                        <a:pt x="96" y="10"/>
                      </a:lnTo>
                      <a:close/>
                    </a:path>
                  </a:pathLst>
                </a:custGeom>
                <a:solidFill>
                  <a:srgbClr val="E5C6C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277" name="Freeform 117"/>
                <p:cNvSpPr>
                  <a:spLocks noEditPoints="1"/>
                </p:cNvSpPr>
                <p:nvPr/>
              </p:nvSpPr>
              <p:spPr bwMode="auto">
                <a:xfrm>
                  <a:off x="1734" y="1036"/>
                  <a:ext cx="394" cy="25"/>
                </a:xfrm>
                <a:custGeom>
                  <a:avLst/>
                  <a:gdLst/>
                  <a:ahLst/>
                  <a:cxnLst>
                    <a:cxn ang="0">
                      <a:pos x="394" y="25"/>
                    </a:cxn>
                    <a:cxn ang="0">
                      <a:pos x="350" y="23"/>
                    </a:cxn>
                    <a:cxn ang="0">
                      <a:pos x="352" y="21"/>
                    </a:cxn>
                    <a:cxn ang="0">
                      <a:pos x="354" y="17"/>
                    </a:cxn>
                    <a:cxn ang="0">
                      <a:pos x="392" y="19"/>
                    </a:cxn>
                    <a:cxn ang="0">
                      <a:pos x="392" y="23"/>
                    </a:cxn>
                    <a:cxn ang="0">
                      <a:pos x="394" y="25"/>
                    </a:cxn>
                    <a:cxn ang="0">
                      <a:pos x="349" y="23"/>
                    </a:cxn>
                    <a:cxn ang="0">
                      <a:pos x="303" y="19"/>
                    </a:cxn>
                    <a:cxn ang="0">
                      <a:pos x="305" y="17"/>
                    </a:cxn>
                    <a:cxn ang="0">
                      <a:pos x="305" y="15"/>
                    </a:cxn>
                    <a:cxn ang="0">
                      <a:pos x="352" y="17"/>
                    </a:cxn>
                    <a:cxn ang="0">
                      <a:pos x="350" y="19"/>
                    </a:cxn>
                    <a:cxn ang="0">
                      <a:pos x="349" y="23"/>
                    </a:cxn>
                    <a:cxn ang="0">
                      <a:pos x="96" y="10"/>
                    </a:cxn>
                    <a:cxn ang="0">
                      <a:pos x="0" y="6"/>
                    </a:cxn>
                    <a:cxn ang="0">
                      <a:pos x="0" y="2"/>
                    </a:cxn>
                    <a:cxn ang="0">
                      <a:pos x="1" y="0"/>
                    </a:cxn>
                    <a:cxn ang="0">
                      <a:pos x="98" y="6"/>
                    </a:cxn>
                    <a:cxn ang="0">
                      <a:pos x="96" y="8"/>
                    </a:cxn>
                    <a:cxn ang="0">
                      <a:pos x="96" y="10"/>
                    </a:cxn>
                  </a:cxnLst>
                  <a:rect l="0" t="0" r="r" b="b"/>
                  <a:pathLst>
                    <a:path w="394" h="25">
                      <a:moveTo>
                        <a:pt x="394" y="25"/>
                      </a:moveTo>
                      <a:lnTo>
                        <a:pt x="350" y="23"/>
                      </a:lnTo>
                      <a:lnTo>
                        <a:pt x="352" y="21"/>
                      </a:lnTo>
                      <a:lnTo>
                        <a:pt x="354" y="17"/>
                      </a:lnTo>
                      <a:lnTo>
                        <a:pt x="392" y="19"/>
                      </a:lnTo>
                      <a:lnTo>
                        <a:pt x="392" y="23"/>
                      </a:lnTo>
                      <a:lnTo>
                        <a:pt x="394" y="25"/>
                      </a:lnTo>
                      <a:close/>
                      <a:moveTo>
                        <a:pt x="349" y="23"/>
                      </a:moveTo>
                      <a:lnTo>
                        <a:pt x="303" y="19"/>
                      </a:lnTo>
                      <a:lnTo>
                        <a:pt x="305" y="17"/>
                      </a:lnTo>
                      <a:lnTo>
                        <a:pt x="305" y="15"/>
                      </a:lnTo>
                      <a:lnTo>
                        <a:pt x="352" y="17"/>
                      </a:lnTo>
                      <a:lnTo>
                        <a:pt x="350" y="19"/>
                      </a:lnTo>
                      <a:lnTo>
                        <a:pt x="349" y="23"/>
                      </a:lnTo>
                      <a:close/>
                      <a:moveTo>
                        <a:pt x="96" y="10"/>
                      </a:moveTo>
                      <a:lnTo>
                        <a:pt x="0" y="6"/>
                      </a:lnTo>
                      <a:lnTo>
                        <a:pt x="0" y="2"/>
                      </a:lnTo>
                      <a:lnTo>
                        <a:pt x="1" y="0"/>
                      </a:lnTo>
                      <a:lnTo>
                        <a:pt x="98" y="6"/>
                      </a:lnTo>
                      <a:lnTo>
                        <a:pt x="96" y="8"/>
                      </a:lnTo>
                      <a:lnTo>
                        <a:pt x="96" y="10"/>
                      </a:lnTo>
                      <a:close/>
                    </a:path>
                  </a:pathLst>
                </a:custGeom>
                <a:solidFill>
                  <a:srgbClr val="E5C6C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278" name="Freeform 118"/>
                <p:cNvSpPr>
                  <a:spLocks noEditPoints="1"/>
                </p:cNvSpPr>
                <p:nvPr/>
              </p:nvSpPr>
              <p:spPr bwMode="auto">
                <a:xfrm>
                  <a:off x="1734" y="1034"/>
                  <a:ext cx="392" cy="25"/>
                </a:xfrm>
                <a:custGeom>
                  <a:avLst/>
                  <a:gdLst/>
                  <a:ahLst/>
                  <a:cxnLst>
                    <a:cxn ang="0">
                      <a:pos x="392" y="25"/>
                    </a:cxn>
                    <a:cxn ang="0">
                      <a:pos x="352" y="23"/>
                    </a:cxn>
                    <a:cxn ang="0">
                      <a:pos x="354" y="21"/>
                    </a:cxn>
                    <a:cxn ang="0">
                      <a:pos x="356" y="17"/>
                    </a:cxn>
                    <a:cxn ang="0">
                      <a:pos x="390" y="19"/>
                    </a:cxn>
                    <a:cxn ang="0">
                      <a:pos x="392" y="21"/>
                    </a:cxn>
                    <a:cxn ang="0">
                      <a:pos x="392" y="25"/>
                    </a:cxn>
                    <a:cxn ang="0">
                      <a:pos x="350" y="21"/>
                    </a:cxn>
                    <a:cxn ang="0">
                      <a:pos x="305" y="19"/>
                    </a:cxn>
                    <a:cxn ang="0">
                      <a:pos x="305" y="17"/>
                    </a:cxn>
                    <a:cxn ang="0">
                      <a:pos x="305" y="15"/>
                    </a:cxn>
                    <a:cxn ang="0">
                      <a:pos x="352" y="17"/>
                    </a:cxn>
                    <a:cxn ang="0">
                      <a:pos x="352" y="19"/>
                    </a:cxn>
                    <a:cxn ang="0">
                      <a:pos x="350" y="21"/>
                    </a:cxn>
                    <a:cxn ang="0">
                      <a:pos x="96" y="10"/>
                    </a:cxn>
                    <a:cxn ang="0">
                      <a:pos x="0" y="4"/>
                    </a:cxn>
                    <a:cxn ang="0">
                      <a:pos x="1" y="2"/>
                    </a:cxn>
                    <a:cxn ang="0">
                      <a:pos x="3" y="0"/>
                    </a:cxn>
                    <a:cxn ang="0">
                      <a:pos x="100" y="6"/>
                    </a:cxn>
                    <a:cxn ang="0">
                      <a:pos x="98" y="8"/>
                    </a:cxn>
                    <a:cxn ang="0">
                      <a:pos x="96" y="10"/>
                    </a:cxn>
                  </a:cxnLst>
                  <a:rect l="0" t="0" r="r" b="b"/>
                  <a:pathLst>
                    <a:path w="392" h="25">
                      <a:moveTo>
                        <a:pt x="392" y="25"/>
                      </a:moveTo>
                      <a:lnTo>
                        <a:pt x="352" y="23"/>
                      </a:lnTo>
                      <a:lnTo>
                        <a:pt x="354" y="21"/>
                      </a:lnTo>
                      <a:lnTo>
                        <a:pt x="356" y="17"/>
                      </a:lnTo>
                      <a:lnTo>
                        <a:pt x="390" y="19"/>
                      </a:lnTo>
                      <a:lnTo>
                        <a:pt x="392" y="21"/>
                      </a:lnTo>
                      <a:lnTo>
                        <a:pt x="392" y="25"/>
                      </a:lnTo>
                      <a:close/>
                      <a:moveTo>
                        <a:pt x="350" y="21"/>
                      </a:moveTo>
                      <a:lnTo>
                        <a:pt x="305" y="19"/>
                      </a:lnTo>
                      <a:lnTo>
                        <a:pt x="305" y="17"/>
                      </a:lnTo>
                      <a:lnTo>
                        <a:pt x="305" y="15"/>
                      </a:lnTo>
                      <a:lnTo>
                        <a:pt x="352" y="17"/>
                      </a:lnTo>
                      <a:lnTo>
                        <a:pt x="352" y="19"/>
                      </a:lnTo>
                      <a:lnTo>
                        <a:pt x="350" y="21"/>
                      </a:lnTo>
                      <a:close/>
                      <a:moveTo>
                        <a:pt x="96" y="10"/>
                      </a:moveTo>
                      <a:lnTo>
                        <a:pt x="0" y="4"/>
                      </a:lnTo>
                      <a:lnTo>
                        <a:pt x="1" y="2"/>
                      </a:lnTo>
                      <a:lnTo>
                        <a:pt x="3" y="0"/>
                      </a:lnTo>
                      <a:lnTo>
                        <a:pt x="100" y="6"/>
                      </a:lnTo>
                      <a:lnTo>
                        <a:pt x="98" y="8"/>
                      </a:lnTo>
                      <a:lnTo>
                        <a:pt x="96" y="10"/>
                      </a:lnTo>
                      <a:close/>
                    </a:path>
                  </a:pathLst>
                </a:custGeom>
                <a:solidFill>
                  <a:srgbClr val="E5C7C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279" name="Freeform 119"/>
                <p:cNvSpPr>
                  <a:spLocks noEditPoints="1"/>
                </p:cNvSpPr>
                <p:nvPr/>
              </p:nvSpPr>
              <p:spPr bwMode="auto">
                <a:xfrm>
                  <a:off x="1735" y="1032"/>
                  <a:ext cx="391" cy="23"/>
                </a:xfrm>
                <a:custGeom>
                  <a:avLst/>
                  <a:gdLst/>
                  <a:ahLst/>
                  <a:cxnLst>
                    <a:cxn ang="0">
                      <a:pos x="391" y="23"/>
                    </a:cxn>
                    <a:cxn ang="0">
                      <a:pos x="353" y="21"/>
                    </a:cxn>
                    <a:cxn ang="0">
                      <a:pos x="355" y="19"/>
                    </a:cxn>
                    <a:cxn ang="0">
                      <a:pos x="355" y="17"/>
                    </a:cxn>
                    <a:cxn ang="0">
                      <a:pos x="387" y="19"/>
                    </a:cxn>
                    <a:cxn ang="0">
                      <a:pos x="389" y="21"/>
                    </a:cxn>
                    <a:cxn ang="0">
                      <a:pos x="391" y="23"/>
                    </a:cxn>
                    <a:cxn ang="0">
                      <a:pos x="351" y="21"/>
                    </a:cxn>
                    <a:cxn ang="0">
                      <a:pos x="304" y="19"/>
                    </a:cxn>
                    <a:cxn ang="0">
                      <a:pos x="304" y="17"/>
                    </a:cxn>
                    <a:cxn ang="0">
                      <a:pos x="306" y="16"/>
                    </a:cxn>
                    <a:cxn ang="0">
                      <a:pos x="353" y="17"/>
                    </a:cxn>
                    <a:cxn ang="0">
                      <a:pos x="351" y="19"/>
                    </a:cxn>
                    <a:cxn ang="0">
                      <a:pos x="351" y="21"/>
                    </a:cxn>
                    <a:cxn ang="0">
                      <a:pos x="97" y="10"/>
                    </a:cxn>
                    <a:cxn ang="0">
                      <a:pos x="0" y="4"/>
                    </a:cxn>
                    <a:cxn ang="0">
                      <a:pos x="2" y="2"/>
                    </a:cxn>
                    <a:cxn ang="0">
                      <a:pos x="4" y="0"/>
                    </a:cxn>
                    <a:cxn ang="0">
                      <a:pos x="101" y="6"/>
                    </a:cxn>
                    <a:cxn ang="0">
                      <a:pos x="99" y="8"/>
                    </a:cxn>
                    <a:cxn ang="0">
                      <a:pos x="97" y="10"/>
                    </a:cxn>
                  </a:cxnLst>
                  <a:rect l="0" t="0" r="r" b="b"/>
                  <a:pathLst>
                    <a:path w="391" h="23">
                      <a:moveTo>
                        <a:pt x="391" y="23"/>
                      </a:moveTo>
                      <a:lnTo>
                        <a:pt x="353" y="21"/>
                      </a:lnTo>
                      <a:lnTo>
                        <a:pt x="355" y="19"/>
                      </a:lnTo>
                      <a:lnTo>
                        <a:pt x="355" y="17"/>
                      </a:lnTo>
                      <a:lnTo>
                        <a:pt x="387" y="19"/>
                      </a:lnTo>
                      <a:lnTo>
                        <a:pt x="389" y="21"/>
                      </a:lnTo>
                      <a:lnTo>
                        <a:pt x="391" y="23"/>
                      </a:lnTo>
                      <a:close/>
                      <a:moveTo>
                        <a:pt x="351" y="21"/>
                      </a:moveTo>
                      <a:lnTo>
                        <a:pt x="304" y="19"/>
                      </a:lnTo>
                      <a:lnTo>
                        <a:pt x="304" y="17"/>
                      </a:lnTo>
                      <a:lnTo>
                        <a:pt x="306" y="16"/>
                      </a:lnTo>
                      <a:lnTo>
                        <a:pt x="353" y="17"/>
                      </a:lnTo>
                      <a:lnTo>
                        <a:pt x="351" y="19"/>
                      </a:lnTo>
                      <a:lnTo>
                        <a:pt x="351" y="21"/>
                      </a:lnTo>
                      <a:close/>
                      <a:moveTo>
                        <a:pt x="97" y="10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4" y="0"/>
                      </a:lnTo>
                      <a:lnTo>
                        <a:pt x="101" y="6"/>
                      </a:lnTo>
                      <a:lnTo>
                        <a:pt x="99" y="8"/>
                      </a:lnTo>
                      <a:lnTo>
                        <a:pt x="97" y="10"/>
                      </a:lnTo>
                      <a:close/>
                    </a:path>
                  </a:pathLst>
                </a:custGeom>
                <a:solidFill>
                  <a:srgbClr val="E5C7C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280" name="Freeform 120"/>
                <p:cNvSpPr>
                  <a:spLocks noEditPoints="1"/>
                </p:cNvSpPr>
                <p:nvPr/>
              </p:nvSpPr>
              <p:spPr bwMode="auto">
                <a:xfrm>
                  <a:off x="1737" y="1030"/>
                  <a:ext cx="387" cy="23"/>
                </a:xfrm>
                <a:custGeom>
                  <a:avLst/>
                  <a:gdLst/>
                  <a:ahLst/>
                  <a:cxnLst>
                    <a:cxn ang="0">
                      <a:pos x="387" y="23"/>
                    </a:cxn>
                    <a:cxn ang="0">
                      <a:pos x="353" y="21"/>
                    </a:cxn>
                    <a:cxn ang="0">
                      <a:pos x="353" y="19"/>
                    </a:cxn>
                    <a:cxn ang="0">
                      <a:pos x="355" y="18"/>
                    </a:cxn>
                    <a:cxn ang="0">
                      <a:pos x="385" y="19"/>
                    </a:cxn>
                    <a:cxn ang="0">
                      <a:pos x="385" y="21"/>
                    </a:cxn>
                    <a:cxn ang="0">
                      <a:pos x="387" y="23"/>
                    </a:cxn>
                    <a:cxn ang="0">
                      <a:pos x="349" y="21"/>
                    </a:cxn>
                    <a:cxn ang="0">
                      <a:pos x="302" y="19"/>
                    </a:cxn>
                    <a:cxn ang="0">
                      <a:pos x="304" y="18"/>
                    </a:cxn>
                    <a:cxn ang="0">
                      <a:pos x="304" y="16"/>
                    </a:cxn>
                    <a:cxn ang="0">
                      <a:pos x="351" y="18"/>
                    </a:cxn>
                    <a:cxn ang="0">
                      <a:pos x="351" y="19"/>
                    </a:cxn>
                    <a:cxn ang="0">
                      <a:pos x="349" y="21"/>
                    </a:cxn>
                    <a:cxn ang="0">
                      <a:pos x="97" y="10"/>
                    </a:cxn>
                    <a:cxn ang="0">
                      <a:pos x="0" y="4"/>
                    </a:cxn>
                    <a:cxn ang="0">
                      <a:pos x="2" y="2"/>
                    </a:cxn>
                    <a:cxn ang="0">
                      <a:pos x="2" y="0"/>
                    </a:cxn>
                    <a:cxn ang="0">
                      <a:pos x="99" y="6"/>
                    </a:cxn>
                    <a:cxn ang="0">
                      <a:pos x="99" y="8"/>
                    </a:cxn>
                    <a:cxn ang="0">
                      <a:pos x="97" y="10"/>
                    </a:cxn>
                  </a:cxnLst>
                  <a:rect l="0" t="0" r="r" b="b"/>
                  <a:pathLst>
                    <a:path w="387" h="23">
                      <a:moveTo>
                        <a:pt x="387" y="23"/>
                      </a:moveTo>
                      <a:lnTo>
                        <a:pt x="353" y="21"/>
                      </a:lnTo>
                      <a:lnTo>
                        <a:pt x="353" y="19"/>
                      </a:lnTo>
                      <a:lnTo>
                        <a:pt x="355" y="18"/>
                      </a:lnTo>
                      <a:lnTo>
                        <a:pt x="385" y="19"/>
                      </a:lnTo>
                      <a:lnTo>
                        <a:pt x="385" y="21"/>
                      </a:lnTo>
                      <a:lnTo>
                        <a:pt x="387" y="23"/>
                      </a:lnTo>
                      <a:close/>
                      <a:moveTo>
                        <a:pt x="349" y="21"/>
                      </a:moveTo>
                      <a:lnTo>
                        <a:pt x="302" y="19"/>
                      </a:lnTo>
                      <a:lnTo>
                        <a:pt x="304" y="18"/>
                      </a:lnTo>
                      <a:lnTo>
                        <a:pt x="304" y="16"/>
                      </a:lnTo>
                      <a:lnTo>
                        <a:pt x="351" y="18"/>
                      </a:lnTo>
                      <a:lnTo>
                        <a:pt x="351" y="19"/>
                      </a:lnTo>
                      <a:lnTo>
                        <a:pt x="349" y="21"/>
                      </a:lnTo>
                      <a:close/>
                      <a:moveTo>
                        <a:pt x="97" y="10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99" y="6"/>
                      </a:lnTo>
                      <a:lnTo>
                        <a:pt x="99" y="8"/>
                      </a:lnTo>
                      <a:lnTo>
                        <a:pt x="97" y="10"/>
                      </a:lnTo>
                      <a:close/>
                    </a:path>
                  </a:pathLst>
                </a:custGeom>
                <a:solidFill>
                  <a:srgbClr val="E5C7C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281" name="Freeform 121"/>
                <p:cNvSpPr>
                  <a:spLocks noEditPoints="1"/>
                </p:cNvSpPr>
                <p:nvPr/>
              </p:nvSpPr>
              <p:spPr bwMode="auto">
                <a:xfrm>
                  <a:off x="1739" y="1029"/>
                  <a:ext cx="383" cy="22"/>
                </a:xfrm>
                <a:custGeom>
                  <a:avLst/>
                  <a:gdLst/>
                  <a:ahLst/>
                  <a:cxnLst>
                    <a:cxn ang="0">
                      <a:pos x="383" y="22"/>
                    </a:cxn>
                    <a:cxn ang="0">
                      <a:pos x="351" y="20"/>
                    </a:cxn>
                    <a:cxn ang="0">
                      <a:pos x="353" y="19"/>
                    </a:cxn>
                    <a:cxn ang="0">
                      <a:pos x="355" y="17"/>
                    </a:cxn>
                    <a:cxn ang="0">
                      <a:pos x="382" y="19"/>
                    </a:cxn>
                    <a:cxn ang="0">
                      <a:pos x="383" y="20"/>
                    </a:cxn>
                    <a:cxn ang="0">
                      <a:pos x="383" y="20"/>
                    </a:cxn>
                    <a:cxn ang="0">
                      <a:pos x="383" y="22"/>
                    </a:cxn>
                    <a:cxn ang="0">
                      <a:pos x="383" y="22"/>
                    </a:cxn>
                    <a:cxn ang="0">
                      <a:pos x="349" y="20"/>
                    </a:cxn>
                    <a:cxn ang="0">
                      <a:pos x="302" y="19"/>
                    </a:cxn>
                    <a:cxn ang="0">
                      <a:pos x="302" y="17"/>
                    </a:cxn>
                    <a:cxn ang="0">
                      <a:pos x="302" y="15"/>
                    </a:cxn>
                    <a:cxn ang="0">
                      <a:pos x="351" y="17"/>
                    </a:cxn>
                    <a:cxn ang="0">
                      <a:pos x="349" y="19"/>
                    </a:cxn>
                    <a:cxn ang="0">
                      <a:pos x="349" y="20"/>
                    </a:cxn>
                    <a:cxn ang="0">
                      <a:pos x="97" y="9"/>
                    </a:cxn>
                    <a:cxn ang="0">
                      <a:pos x="0" y="3"/>
                    </a:cxn>
                    <a:cxn ang="0">
                      <a:pos x="0" y="1"/>
                    </a:cxn>
                    <a:cxn ang="0">
                      <a:pos x="2" y="0"/>
                    </a:cxn>
                    <a:cxn ang="0">
                      <a:pos x="99" y="5"/>
                    </a:cxn>
                    <a:cxn ang="0">
                      <a:pos x="97" y="7"/>
                    </a:cxn>
                    <a:cxn ang="0">
                      <a:pos x="97" y="9"/>
                    </a:cxn>
                  </a:cxnLst>
                  <a:rect l="0" t="0" r="r" b="b"/>
                  <a:pathLst>
                    <a:path w="383" h="22">
                      <a:moveTo>
                        <a:pt x="383" y="22"/>
                      </a:moveTo>
                      <a:lnTo>
                        <a:pt x="351" y="20"/>
                      </a:lnTo>
                      <a:lnTo>
                        <a:pt x="353" y="19"/>
                      </a:lnTo>
                      <a:lnTo>
                        <a:pt x="355" y="17"/>
                      </a:lnTo>
                      <a:lnTo>
                        <a:pt x="382" y="19"/>
                      </a:lnTo>
                      <a:lnTo>
                        <a:pt x="383" y="20"/>
                      </a:lnTo>
                      <a:lnTo>
                        <a:pt x="383" y="20"/>
                      </a:lnTo>
                      <a:lnTo>
                        <a:pt x="383" y="22"/>
                      </a:lnTo>
                      <a:lnTo>
                        <a:pt x="383" y="22"/>
                      </a:lnTo>
                      <a:close/>
                      <a:moveTo>
                        <a:pt x="349" y="20"/>
                      </a:moveTo>
                      <a:lnTo>
                        <a:pt x="302" y="19"/>
                      </a:lnTo>
                      <a:lnTo>
                        <a:pt x="302" y="17"/>
                      </a:lnTo>
                      <a:lnTo>
                        <a:pt x="302" y="15"/>
                      </a:lnTo>
                      <a:lnTo>
                        <a:pt x="351" y="17"/>
                      </a:lnTo>
                      <a:lnTo>
                        <a:pt x="349" y="19"/>
                      </a:lnTo>
                      <a:lnTo>
                        <a:pt x="349" y="20"/>
                      </a:lnTo>
                      <a:close/>
                      <a:moveTo>
                        <a:pt x="97" y="9"/>
                      </a:moveTo>
                      <a:lnTo>
                        <a:pt x="0" y="3"/>
                      </a:lnTo>
                      <a:lnTo>
                        <a:pt x="0" y="1"/>
                      </a:lnTo>
                      <a:lnTo>
                        <a:pt x="2" y="0"/>
                      </a:lnTo>
                      <a:lnTo>
                        <a:pt x="99" y="5"/>
                      </a:lnTo>
                      <a:lnTo>
                        <a:pt x="97" y="7"/>
                      </a:lnTo>
                      <a:lnTo>
                        <a:pt x="97" y="9"/>
                      </a:lnTo>
                      <a:close/>
                    </a:path>
                  </a:pathLst>
                </a:custGeom>
                <a:solidFill>
                  <a:srgbClr val="E5C7C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282" name="Freeform 122"/>
                <p:cNvSpPr>
                  <a:spLocks noEditPoints="1"/>
                </p:cNvSpPr>
                <p:nvPr/>
              </p:nvSpPr>
              <p:spPr bwMode="auto">
                <a:xfrm>
                  <a:off x="1739" y="1027"/>
                  <a:ext cx="383" cy="22"/>
                </a:xfrm>
                <a:custGeom>
                  <a:avLst/>
                  <a:gdLst/>
                  <a:ahLst/>
                  <a:cxnLst>
                    <a:cxn ang="0">
                      <a:pos x="383" y="22"/>
                    </a:cxn>
                    <a:cxn ang="0">
                      <a:pos x="353" y="21"/>
                    </a:cxn>
                    <a:cxn ang="0">
                      <a:pos x="355" y="19"/>
                    </a:cxn>
                    <a:cxn ang="0">
                      <a:pos x="355" y="17"/>
                    </a:cxn>
                    <a:cxn ang="0">
                      <a:pos x="382" y="19"/>
                    </a:cxn>
                    <a:cxn ang="0">
                      <a:pos x="382" y="21"/>
                    </a:cxn>
                    <a:cxn ang="0">
                      <a:pos x="383" y="22"/>
                    </a:cxn>
                    <a:cxn ang="0">
                      <a:pos x="383" y="22"/>
                    </a:cxn>
                    <a:cxn ang="0">
                      <a:pos x="383" y="22"/>
                    </a:cxn>
                    <a:cxn ang="0">
                      <a:pos x="349" y="21"/>
                    </a:cxn>
                    <a:cxn ang="0">
                      <a:pos x="302" y="19"/>
                    </a:cxn>
                    <a:cxn ang="0">
                      <a:pos x="302" y="17"/>
                    </a:cxn>
                    <a:cxn ang="0">
                      <a:pos x="304" y="15"/>
                    </a:cxn>
                    <a:cxn ang="0">
                      <a:pos x="353" y="17"/>
                    </a:cxn>
                    <a:cxn ang="0">
                      <a:pos x="351" y="19"/>
                    </a:cxn>
                    <a:cxn ang="0">
                      <a:pos x="349" y="21"/>
                    </a:cxn>
                    <a:cxn ang="0">
                      <a:pos x="97" y="9"/>
                    </a:cxn>
                    <a:cxn ang="0">
                      <a:pos x="0" y="3"/>
                    </a:cxn>
                    <a:cxn ang="0">
                      <a:pos x="2" y="2"/>
                    </a:cxn>
                    <a:cxn ang="0">
                      <a:pos x="4" y="0"/>
                    </a:cxn>
                    <a:cxn ang="0">
                      <a:pos x="101" y="5"/>
                    </a:cxn>
                    <a:cxn ang="0">
                      <a:pos x="99" y="7"/>
                    </a:cxn>
                    <a:cxn ang="0">
                      <a:pos x="97" y="9"/>
                    </a:cxn>
                  </a:cxnLst>
                  <a:rect l="0" t="0" r="r" b="b"/>
                  <a:pathLst>
                    <a:path w="383" h="22">
                      <a:moveTo>
                        <a:pt x="383" y="22"/>
                      </a:moveTo>
                      <a:lnTo>
                        <a:pt x="353" y="21"/>
                      </a:lnTo>
                      <a:lnTo>
                        <a:pt x="355" y="19"/>
                      </a:lnTo>
                      <a:lnTo>
                        <a:pt x="355" y="17"/>
                      </a:lnTo>
                      <a:lnTo>
                        <a:pt x="382" y="19"/>
                      </a:lnTo>
                      <a:lnTo>
                        <a:pt x="382" y="21"/>
                      </a:lnTo>
                      <a:lnTo>
                        <a:pt x="383" y="22"/>
                      </a:lnTo>
                      <a:lnTo>
                        <a:pt x="383" y="22"/>
                      </a:lnTo>
                      <a:lnTo>
                        <a:pt x="383" y="22"/>
                      </a:lnTo>
                      <a:close/>
                      <a:moveTo>
                        <a:pt x="349" y="21"/>
                      </a:moveTo>
                      <a:lnTo>
                        <a:pt x="302" y="19"/>
                      </a:lnTo>
                      <a:lnTo>
                        <a:pt x="302" y="17"/>
                      </a:lnTo>
                      <a:lnTo>
                        <a:pt x="304" y="15"/>
                      </a:lnTo>
                      <a:lnTo>
                        <a:pt x="353" y="17"/>
                      </a:lnTo>
                      <a:lnTo>
                        <a:pt x="351" y="19"/>
                      </a:lnTo>
                      <a:lnTo>
                        <a:pt x="349" y="21"/>
                      </a:lnTo>
                      <a:close/>
                      <a:moveTo>
                        <a:pt x="97" y="9"/>
                      </a:moveTo>
                      <a:lnTo>
                        <a:pt x="0" y="3"/>
                      </a:lnTo>
                      <a:lnTo>
                        <a:pt x="2" y="2"/>
                      </a:lnTo>
                      <a:lnTo>
                        <a:pt x="4" y="0"/>
                      </a:lnTo>
                      <a:lnTo>
                        <a:pt x="101" y="5"/>
                      </a:lnTo>
                      <a:lnTo>
                        <a:pt x="99" y="7"/>
                      </a:lnTo>
                      <a:lnTo>
                        <a:pt x="97" y="9"/>
                      </a:lnTo>
                      <a:close/>
                    </a:path>
                  </a:pathLst>
                </a:custGeom>
                <a:solidFill>
                  <a:srgbClr val="E5C7C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283" name="Freeform 123"/>
                <p:cNvSpPr>
                  <a:spLocks noEditPoints="1"/>
                </p:cNvSpPr>
                <p:nvPr/>
              </p:nvSpPr>
              <p:spPr bwMode="auto">
                <a:xfrm>
                  <a:off x="1741" y="1025"/>
                  <a:ext cx="380" cy="23"/>
                </a:xfrm>
                <a:custGeom>
                  <a:avLst/>
                  <a:gdLst/>
                  <a:ahLst/>
                  <a:cxnLst>
                    <a:cxn ang="0">
                      <a:pos x="380" y="23"/>
                    </a:cxn>
                    <a:cxn ang="0">
                      <a:pos x="353" y="21"/>
                    </a:cxn>
                    <a:cxn ang="0">
                      <a:pos x="353" y="19"/>
                    </a:cxn>
                    <a:cxn ang="0">
                      <a:pos x="355" y="17"/>
                    </a:cxn>
                    <a:cxn ang="0">
                      <a:pos x="378" y="19"/>
                    </a:cxn>
                    <a:cxn ang="0">
                      <a:pos x="380" y="21"/>
                    </a:cxn>
                    <a:cxn ang="0">
                      <a:pos x="380" y="23"/>
                    </a:cxn>
                    <a:cxn ang="0">
                      <a:pos x="349" y="21"/>
                    </a:cxn>
                    <a:cxn ang="0">
                      <a:pos x="300" y="19"/>
                    </a:cxn>
                    <a:cxn ang="0">
                      <a:pos x="302" y="17"/>
                    </a:cxn>
                    <a:cxn ang="0">
                      <a:pos x="302" y="15"/>
                    </a:cxn>
                    <a:cxn ang="0">
                      <a:pos x="351" y="17"/>
                    </a:cxn>
                    <a:cxn ang="0">
                      <a:pos x="351" y="19"/>
                    </a:cxn>
                    <a:cxn ang="0">
                      <a:pos x="349" y="21"/>
                    </a:cxn>
                    <a:cxn ang="0">
                      <a:pos x="97" y="9"/>
                    </a:cxn>
                    <a:cxn ang="0">
                      <a:pos x="0" y="4"/>
                    </a:cxn>
                    <a:cxn ang="0">
                      <a:pos x="2" y="2"/>
                    </a:cxn>
                    <a:cxn ang="0">
                      <a:pos x="4" y="0"/>
                    </a:cxn>
                    <a:cxn ang="0">
                      <a:pos x="101" y="5"/>
                    </a:cxn>
                    <a:cxn ang="0">
                      <a:pos x="99" y="7"/>
                    </a:cxn>
                    <a:cxn ang="0">
                      <a:pos x="97" y="9"/>
                    </a:cxn>
                  </a:cxnLst>
                  <a:rect l="0" t="0" r="r" b="b"/>
                  <a:pathLst>
                    <a:path w="380" h="23">
                      <a:moveTo>
                        <a:pt x="380" y="23"/>
                      </a:moveTo>
                      <a:lnTo>
                        <a:pt x="353" y="21"/>
                      </a:lnTo>
                      <a:lnTo>
                        <a:pt x="353" y="19"/>
                      </a:lnTo>
                      <a:lnTo>
                        <a:pt x="355" y="17"/>
                      </a:lnTo>
                      <a:lnTo>
                        <a:pt x="378" y="19"/>
                      </a:lnTo>
                      <a:lnTo>
                        <a:pt x="380" y="21"/>
                      </a:lnTo>
                      <a:lnTo>
                        <a:pt x="380" y="23"/>
                      </a:lnTo>
                      <a:close/>
                      <a:moveTo>
                        <a:pt x="349" y="21"/>
                      </a:moveTo>
                      <a:lnTo>
                        <a:pt x="300" y="19"/>
                      </a:lnTo>
                      <a:lnTo>
                        <a:pt x="302" y="17"/>
                      </a:lnTo>
                      <a:lnTo>
                        <a:pt x="302" y="15"/>
                      </a:lnTo>
                      <a:lnTo>
                        <a:pt x="351" y="17"/>
                      </a:lnTo>
                      <a:lnTo>
                        <a:pt x="351" y="19"/>
                      </a:lnTo>
                      <a:lnTo>
                        <a:pt x="349" y="21"/>
                      </a:lnTo>
                      <a:close/>
                      <a:moveTo>
                        <a:pt x="97" y="9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4" y="0"/>
                      </a:lnTo>
                      <a:lnTo>
                        <a:pt x="101" y="5"/>
                      </a:lnTo>
                      <a:lnTo>
                        <a:pt x="99" y="7"/>
                      </a:lnTo>
                      <a:lnTo>
                        <a:pt x="97" y="9"/>
                      </a:lnTo>
                      <a:close/>
                    </a:path>
                  </a:pathLst>
                </a:custGeom>
                <a:solidFill>
                  <a:srgbClr val="E5C7C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284" name="Freeform 124"/>
                <p:cNvSpPr>
                  <a:spLocks noEditPoints="1"/>
                </p:cNvSpPr>
                <p:nvPr/>
              </p:nvSpPr>
              <p:spPr bwMode="auto">
                <a:xfrm>
                  <a:off x="1743" y="1023"/>
                  <a:ext cx="378" cy="23"/>
                </a:xfrm>
                <a:custGeom>
                  <a:avLst/>
                  <a:gdLst/>
                  <a:ahLst/>
                  <a:cxnLst>
                    <a:cxn ang="0">
                      <a:pos x="378" y="23"/>
                    </a:cxn>
                    <a:cxn ang="0">
                      <a:pos x="351" y="21"/>
                    </a:cxn>
                    <a:cxn ang="0">
                      <a:pos x="353" y="19"/>
                    </a:cxn>
                    <a:cxn ang="0">
                      <a:pos x="353" y="17"/>
                    </a:cxn>
                    <a:cxn ang="0">
                      <a:pos x="376" y="19"/>
                    </a:cxn>
                    <a:cxn ang="0">
                      <a:pos x="376" y="21"/>
                    </a:cxn>
                    <a:cxn ang="0">
                      <a:pos x="378" y="23"/>
                    </a:cxn>
                    <a:cxn ang="0">
                      <a:pos x="349" y="21"/>
                    </a:cxn>
                    <a:cxn ang="0">
                      <a:pos x="300" y="19"/>
                    </a:cxn>
                    <a:cxn ang="0">
                      <a:pos x="300" y="17"/>
                    </a:cxn>
                    <a:cxn ang="0">
                      <a:pos x="302" y="15"/>
                    </a:cxn>
                    <a:cxn ang="0">
                      <a:pos x="351" y="17"/>
                    </a:cxn>
                    <a:cxn ang="0">
                      <a:pos x="351" y="17"/>
                    </a:cxn>
                    <a:cxn ang="0">
                      <a:pos x="349" y="19"/>
                    </a:cxn>
                    <a:cxn ang="0">
                      <a:pos x="349" y="19"/>
                    </a:cxn>
                    <a:cxn ang="0">
                      <a:pos x="349" y="21"/>
                    </a:cxn>
                    <a:cxn ang="0">
                      <a:pos x="97" y="9"/>
                    </a:cxn>
                    <a:cxn ang="0">
                      <a:pos x="0" y="4"/>
                    </a:cxn>
                    <a:cxn ang="0">
                      <a:pos x="2" y="2"/>
                    </a:cxn>
                    <a:cxn ang="0">
                      <a:pos x="2" y="0"/>
                    </a:cxn>
                    <a:cxn ang="0">
                      <a:pos x="99" y="6"/>
                    </a:cxn>
                    <a:cxn ang="0">
                      <a:pos x="99" y="7"/>
                    </a:cxn>
                    <a:cxn ang="0">
                      <a:pos x="97" y="9"/>
                    </a:cxn>
                  </a:cxnLst>
                  <a:rect l="0" t="0" r="r" b="b"/>
                  <a:pathLst>
                    <a:path w="378" h="23">
                      <a:moveTo>
                        <a:pt x="378" y="23"/>
                      </a:moveTo>
                      <a:lnTo>
                        <a:pt x="351" y="21"/>
                      </a:lnTo>
                      <a:lnTo>
                        <a:pt x="353" y="19"/>
                      </a:lnTo>
                      <a:lnTo>
                        <a:pt x="353" y="17"/>
                      </a:lnTo>
                      <a:lnTo>
                        <a:pt x="376" y="19"/>
                      </a:lnTo>
                      <a:lnTo>
                        <a:pt x="376" y="21"/>
                      </a:lnTo>
                      <a:lnTo>
                        <a:pt x="378" y="23"/>
                      </a:lnTo>
                      <a:close/>
                      <a:moveTo>
                        <a:pt x="349" y="21"/>
                      </a:moveTo>
                      <a:lnTo>
                        <a:pt x="300" y="19"/>
                      </a:lnTo>
                      <a:lnTo>
                        <a:pt x="300" y="17"/>
                      </a:lnTo>
                      <a:lnTo>
                        <a:pt x="302" y="15"/>
                      </a:lnTo>
                      <a:lnTo>
                        <a:pt x="351" y="17"/>
                      </a:lnTo>
                      <a:lnTo>
                        <a:pt x="351" y="17"/>
                      </a:lnTo>
                      <a:lnTo>
                        <a:pt x="349" y="19"/>
                      </a:lnTo>
                      <a:lnTo>
                        <a:pt x="349" y="19"/>
                      </a:lnTo>
                      <a:lnTo>
                        <a:pt x="349" y="21"/>
                      </a:lnTo>
                      <a:close/>
                      <a:moveTo>
                        <a:pt x="97" y="9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99" y="6"/>
                      </a:lnTo>
                      <a:lnTo>
                        <a:pt x="99" y="7"/>
                      </a:lnTo>
                      <a:lnTo>
                        <a:pt x="97" y="9"/>
                      </a:lnTo>
                      <a:close/>
                    </a:path>
                  </a:pathLst>
                </a:custGeom>
                <a:solidFill>
                  <a:srgbClr val="E6C8C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285" name="Freeform 125"/>
                <p:cNvSpPr>
                  <a:spLocks noEditPoints="1"/>
                </p:cNvSpPr>
                <p:nvPr/>
              </p:nvSpPr>
              <p:spPr bwMode="auto">
                <a:xfrm>
                  <a:off x="1745" y="1021"/>
                  <a:ext cx="374" cy="23"/>
                </a:xfrm>
                <a:custGeom>
                  <a:avLst/>
                  <a:gdLst/>
                  <a:ahLst/>
                  <a:cxnLst>
                    <a:cxn ang="0">
                      <a:pos x="374" y="23"/>
                    </a:cxn>
                    <a:cxn ang="0">
                      <a:pos x="351" y="21"/>
                    </a:cxn>
                    <a:cxn ang="0">
                      <a:pos x="351" y="19"/>
                    </a:cxn>
                    <a:cxn ang="0">
                      <a:pos x="353" y="17"/>
                    </a:cxn>
                    <a:cxn ang="0">
                      <a:pos x="374" y="19"/>
                    </a:cxn>
                    <a:cxn ang="0">
                      <a:pos x="374" y="21"/>
                    </a:cxn>
                    <a:cxn ang="0">
                      <a:pos x="374" y="23"/>
                    </a:cxn>
                    <a:cxn ang="0">
                      <a:pos x="347" y="21"/>
                    </a:cxn>
                    <a:cxn ang="0">
                      <a:pos x="298" y="19"/>
                    </a:cxn>
                    <a:cxn ang="0">
                      <a:pos x="300" y="17"/>
                    </a:cxn>
                    <a:cxn ang="0">
                      <a:pos x="300" y="15"/>
                    </a:cxn>
                    <a:cxn ang="0">
                      <a:pos x="349" y="17"/>
                    </a:cxn>
                    <a:cxn ang="0">
                      <a:pos x="349" y="19"/>
                    </a:cxn>
                    <a:cxn ang="0">
                      <a:pos x="347" y="21"/>
                    </a:cxn>
                    <a:cxn ang="0">
                      <a:pos x="347" y="21"/>
                    </a:cxn>
                    <a:cxn ang="0">
                      <a:pos x="347" y="21"/>
                    </a:cxn>
                    <a:cxn ang="0">
                      <a:pos x="97" y="9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2" y="0"/>
                    </a:cxn>
                    <a:cxn ang="0">
                      <a:pos x="99" y="6"/>
                    </a:cxn>
                    <a:cxn ang="0">
                      <a:pos x="97" y="8"/>
                    </a:cxn>
                    <a:cxn ang="0">
                      <a:pos x="97" y="9"/>
                    </a:cxn>
                  </a:cxnLst>
                  <a:rect l="0" t="0" r="r" b="b"/>
                  <a:pathLst>
                    <a:path w="374" h="23">
                      <a:moveTo>
                        <a:pt x="374" y="23"/>
                      </a:moveTo>
                      <a:lnTo>
                        <a:pt x="351" y="21"/>
                      </a:lnTo>
                      <a:lnTo>
                        <a:pt x="351" y="19"/>
                      </a:lnTo>
                      <a:lnTo>
                        <a:pt x="353" y="17"/>
                      </a:lnTo>
                      <a:lnTo>
                        <a:pt x="374" y="19"/>
                      </a:lnTo>
                      <a:lnTo>
                        <a:pt x="374" y="21"/>
                      </a:lnTo>
                      <a:lnTo>
                        <a:pt x="374" y="23"/>
                      </a:lnTo>
                      <a:close/>
                      <a:moveTo>
                        <a:pt x="347" y="21"/>
                      </a:moveTo>
                      <a:lnTo>
                        <a:pt x="298" y="19"/>
                      </a:lnTo>
                      <a:lnTo>
                        <a:pt x="300" y="17"/>
                      </a:lnTo>
                      <a:lnTo>
                        <a:pt x="300" y="15"/>
                      </a:lnTo>
                      <a:lnTo>
                        <a:pt x="349" y="17"/>
                      </a:lnTo>
                      <a:lnTo>
                        <a:pt x="349" y="19"/>
                      </a:lnTo>
                      <a:lnTo>
                        <a:pt x="347" y="21"/>
                      </a:lnTo>
                      <a:lnTo>
                        <a:pt x="347" y="21"/>
                      </a:lnTo>
                      <a:lnTo>
                        <a:pt x="347" y="21"/>
                      </a:lnTo>
                      <a:close/>
                      <a:moveTo>
                        <a:pt x="97" y="9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99" y="6"/>
                      </a:lnTo>
                      <a:lnTo>
                        <a:pt x="97" y="8"/>
                      </a:lnTo>
                      <a:lnTo>
                        <a:pt x="97" y="9"/>
                      </a:lnTo>
                      <a:close/>
                    </a:path>
                  </a:pathLst>
                </a:custGeom>
                <a:solidFill>
                  <a:srgbClr val="E6C8C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286" name="Freeform 126"/>
                <p:cNvSpPr>
                  <a:spLocks noEditPoints="1"/>
                </p:cNvSpPr>
                <p:nvPr/>
              </p:nvSpPr>
              <p:spPr bwMode="auto">
                <a:xfrm>
                  <a:off x="1745" y="1019"/>
                  <a:ext cx="374" cy="23"/>
                </a:xfrm>
                <a:custGeom>
                  <a:avLst/>
                  <a:gdLst/>
                  <a:ahLst/>
                  <a:cxnLst>
                    <a:cxn ang="0">
                      <a:pos x="374" y="23"/>
                    </a:cxn>
                    <a:cxn ang="0">
                      <a:pos x="351" y="21"/>
                    </a:cxn>
                    <a:cxn ang="0">
                      <a:pos x="353" y="19"/>
                    </a:cxn>
                    <a:cxn ang="0">
                      <a:pos x="355" y="17"/>
                    </a:cxn>
                    <a:cxn ang="0">
                      <a:pos x="372" y="19"/>
                    </a:cxn>
                    <a:cxn ang="0">
                      <a:pos x="372" y="19"/>
                    </a:cxn>
                    <a:cxn ang="0">
                      <a:pos x="372" y="19"/>
                    </a:cxn>
                    <a:cxn ang="0">
                      <a:pos x="374" y="21"/>
                    </a:cxn>
                    <a:cxn ang="0">
                      <a:pos x="374" y="23"/>
                    </a:cxn>
                    <a:cxn ang="0">
                      <a:pos x="349" y="21"/>
                    </a:cxn>
                    <a:cxn ang="0">
                      <a:pos x="300" y="19"/>
                    </a:cxn>
                    <a:cxn ang="0">
                      <a:pos x="300" y="17"/>
                    </a:cxn>
                    <a:cxn ang="0">
                      <a:pos x="300" y="15"/>
                    </a:cxn>
                    <a:cxn ang="0">
                      <a:pos x="351" y="17"/>
                    </a:cxn>
                    <a:cxn ang="0">
                      <a:pos x="349" y="19"/>
                    </a:cxn>
                    <a:cxn ang="0">
                      <a:pos x="349" y="21"/>
                    </a:cxn>
                    <a:cxn ang="0">
                      <a:pos x="97" y="10"/>
                    </a:cxn>
                    <a:cxn ang="0">
                      <a:pos x="0" y="4"/>
                    </a:cxn>
                    <a:cxn ang="0">
                      <a:pos x="2" y="2"/>
                    </a:cxn>
                    <a:cxn ang="0">
                      <a:pos x="4" y="0"/>
                    </a:cxn>
                    <a:cxn ang="0">
                      <a:pos x="100" y="6"/>
                    </a:cxn>
                    <a:cxn ang="0">
                      <a:pos x="99" y="8"/>
                    </a:cxn>
                    <a:cxn ang="0">
                      <a:pos x="97" y="10"/>
                    </a:cxn>
                  </a:cxnLst>
                  <a:rect l="0" t="0" r="r" b="b"/>
                  <a:pathLst>
                    <a:path w="374" h="23">
                      <a:moveTo>
                        <a:pt x="374" y="23"/>
                      </a:moveTo>
                      <a:lnTo>
                        <a:pt x="351" y="21"/>
                      </a:lnTo>
                      <a:lnTo>
                        <a:pt x="353" y="19"/>
                      </a:lnTo>
                      <a:lnTo>
                        <a:pt x="355" y="17"/>
                      </a:lnTo>
                      <a:lnTo>
                        <a:pt x="372" y="19"/>
                      </a:lnTo>
                      <a:lnTo>
                        <a:pt x="372" y="19"/>
                      </a:lnTo>
                      <a:lnTo>
                        <a:pt x="372" y="19"/>
                      </a:lnTo>
                      <a:lnTo>
                        <a:pt x="374" y="21"/>
                      </a:lnTo>
                      <a:lnTo>
                        <a:pt x="374" y="23"/>
                      </a:lnTo>
                      <a:close/>
                      <a:moveTo>
                        <a:pt x="349" y="21"/>
                      </a:moveTo>
                      <a:lnTo>
                        <a:pt x="300" y="19"/>
                      </a:lnTo>
                      <a:lnTo>
                        <a:pt x="300" y="17"/>
                      </a:lnTo>
                      <a:lnTo>
                        <a:pt x="300" y="15"/>
                      </a:lnTo>
                      <a:lnTo>
                        <a:pt x="351" y="17"/>
                      </a:lnTo>
                      <a:lnTo>
                        <a:pt x="349" y="19"/>
                      </a:lnTo>
                      <a:lnTo>
                        <a:pt x="349" y="21"/>
                      </a:lnTo>
                      <a:close/>
                      <a:moveTo>
                        <a:pt x="97" y="10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4" y="0"/>
                      </a:lnTo>
                      <a:lnTo>
                        <a:pt x="100" y="6"/>
                      </a:lnTo>
                      <a:lnTo>
                        <a:pt x="99" y="8"/>
                      </a:lnTo>
                      <a:lnTo>
                        <a:pt x="97" y="10"/>
                      </a:lnTo>
                      <a:close/>
                    </a:path>
                  </a:pathLst>
                </a:custGeom>
                <a:solidFill>
                  <a:srgbClr val="E6C8C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287" name="Freeform 127"/>
                <p:cNvSpPr>
                  <a:spLocks noEditPoints="1"/>
                </p:cNvSpPr>
                <p:nvPr/>
              </p:nvSpPr>
              <p:spPr bwMode="auto">
                <a:xfrm>
                  <a:off x="1747" y="1017"/>
                  <a:ext cx="372" cy="23"/>
                </a:xfrm>
                <a:custGeom>
                  <a:avLst/>
                  <a:gdLst/>
                  <a:ahLst/>
                  <a:cxnLst>
                    <a:cxn ang="0">
                      <a:pos x="372" y="23"/>
                    </a:cxn>
                    <a:cxn ang="0">
                      <a:pos x="351" y="21"/>
                    </a:cxn>
                    <a:cxn ang="0">
                      <a:pos x="353" y="19"/>
                    </a:cxn>
                    <a:cxn ang="0">
                      <a:pos x="353" y="17"/>
                    </a:cxn>
                    <a:cxn ang="0">
                      <a:pos x="370" y="17"/>
                    </a:cxn>
                    <a:cxn ang="0">
                      <a:pos x="370" y="19"/>
                    </a:cxn>
                    <a:cxn ang="0">
                      <a:pos x="370" y="21"/>
                    </a:cxn>
                    <a:cxn ang="0">
                      <a:pos x="370" y="21"/>
                    </a:cxn>
                    <a:cxn ang="0">
                      <a:pos x="372" y="23"/>
                    </a:cxn>
                    <a:cxn ang="0">
                      <a:pos x="347" y="21"/>
                    </a:cxn>
                    <a:cxn ang="0">
                      <a:pos x="298" y="19"/>
                    </a:cxn>
                    <a:cxn ang="0">
                      <a:pos x="298" y="17"/>
                    </a:cxn>
                    <a:cxn ang="0">
                      <a:pos x="300" y="15"/>
                    </a:cxn>
                    <a:cxn ang="0">
                      <a:pos x="351" y="17"/>
                    </a:cxn>
                    <a:cxn ang="0">
                      <a:pos x="349" y="19"/>
                    </a:cxn>
                    <a:cxn ang="0">
                      <a:pos x="347" y="21"/>
                    </a:cxn>
                    <a:cxn ang="0">
                      <a:pos x="97" y="10"/>
                    </a:cxn>
                    <a:cxn ang="0">
                      <a:pos x="0" y="4"/>
                    </a:cxn>
                    <a:cxn ang="0">
                      <a:pos x="2" y="2"/>
                    </a:cxn>
                    <a:cxn ang="0">
                      <a:pos x="2" y="0"/>
                    </a:cxn>
                    <a:cxn ang="0">
                      <a:pos x="100" y="4"/>
                    </a:cxn>
                    <a:cxn ang="0">
                      <a:pos x="98" y="8"/>
                    </a:cxn>
                    <a:cxn ang="0">
                      <a:pos x="97" y="10"/>
                    </a:cxn>
                  </a:cxnLst>
                  <a:rect l="0" t="0" r="r" b="b"/>
                  <a:pathLst>
                    <a:path w="372" h="23">
                      <a:moveTo>
                        <a:pt x="372" y="23"/>
                      </a:moveTo>
                      <a:lnTo>
                        <a:pt x="351" y="21"/>
                      </a:lnTo>
                      <a:lnTo>
                        <a:pt x="353" y="19"/>
                      </a:lnTo>
                      <a:lnTo>
                        <a:pt x="353" y="17"/>
                      </a:lnTo>
                      <a:lnTo>
                        <a:pt x="370" y="17"/>
                      </a:lnTo>
                      <a:lnTo>
                        <a:pt x="370" y="19"/>
                      </a:lnTo>
                      <a:lnTo>
                        <a:pt x="370" y="21"/>
                      </a:lnTo>
                      <a:lnTo>
                        <a:pt x="370" y="21"/>
                      </a:lnTo>
                      <a:lnTo>
                        <a:pt x="372" y="23"/>
                      </a:lnTo>
                      <a:close/>
                      <a:moveTo>
                        <a:pt x="347" y="21"/>
                      </a:moveTo>
                      <a:lnTo>
                        <a:pt x="298" y="19"/>
                      </a:lnTo>
                      <a:lnTo>
                        <a:pt x="298" y="17"/>
                      </a:lnTo>
                      <a:lnTo>
                        <a:pt x="300" y="15"/>
                      </a:lnTo>
                      <a:lnTo>
                        <a:pt x="351" y="17"/>
                      </a:lnTo>
                      <a:lnTo>
                        <a:pt x="349" y="19"/>
                      </a:lnTo>
                      <a:lnTo>
                        <a:pt x="347" y="21"/>
                      </a:lnTo>
                      <a:close/>
                      <a:moveTo>
                        <a:pt x="97" y="10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100" y="4"/>
                      </a:lnTo>
                      <a:lnTo>
                        <a:pt x="98" y="8"/>
                      </a:lnTo>
                      <a:lnTo>
                        <a:pt x="97" y="10"/>
                      </a:lnTo>
                      <a:close/>
                    </a:path>
                  </a:pathLst>
                </a:custGeom>
                <a:solidFill>
                  <a:srgbClr val="E6C8C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288" name="Freeform 128"/>
                <p:cNvSpPr>
                  <a:spLocks noEditPoints="1"/>
                </p:cNvSpPr>
                <p:nvPr/>
              </p:nvSpPr>
              <p:spPr bwMode="auto">
                <a:xfrm>
                  <a:off x="1749" y="1015"/>
                  <a:ext cx="368" cy="23"/>
                </a:xfrm>
                <a:custGeom>
                  <a:avLst/>
                  <a:gdLst/>
                  <a:ahLst/>
                  <a:cxnLst>
                    <a:cxn ang="0">
                      <a:pos x="368" y="23"/>
                    </a:cxn>
                    <a:cxn ang="0">
                      <a:pos x="351" y="21"/>
                    </a:cxn>
                    <a:cxn ang="0">
                      <a:pos x="351" y="19"/>
                    </a:cxn>
                    <a:cxn ang="0">
                      <a:pos x="353" y="17"/>
                    </a:cxn>
                    <a:cxn ang="0">
                      <a:pos x="368" y="17"/>
                    </a:cxn>
                    <a:cxn ang="0">
                      <a:pos x="368" y="21"/>
                    </a:cxn>
                    <a:cxn ang="0">
                      <a:pos x="368" y="23"/>
                    </a:cxn>
                    <a:cxn ang="0">
                      <a:pos x="347" y="21"/>
                    </a:cxn>
                    <a:cxn ang="0">
                      <a:pos x="296" y="19"/>
                    </a:cxn>
                    <a:cxn ang="0">
                      <a:pos x="298" y="17"/>
                    </a:cxn>
                    <a:cxn ang="0">
                      <a:pos x="298" y="15"/>
                    </a:cxn>
                    <a:cxn ang="0">
                      <a:pos x="349" y="17"/>
                    </a:cxn>
                    <a:cxn ang="0">
                      <a:pos x="349" y="19"/>
                    </a:cxn>
                    <a:cxn ang="0">
                      <a:pos x="347" y="21"/>
                    </a:cxn>
                    <a:cxn ang="0">
                      <a:pos x="96" y="10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2" y="0"/>
                    </a:cxn>
                    <a:cxn ang="0">
                      <a:pos x="100" y="4"/>
                    </a:cxn>
                    <a:cxn ang="0">
                      <a:pos x="98" y="6"/>
                    </a:cxn>
                    <a:cxn ang="0">
                      <a:pos x="96" y="10"/>
                    </a:cxn>
                  </a:cxnLst>
                  <a:rect l="0" t="0" r="r" b="b"/>
                  <a:pathLst>
                    <a:path w="368" h="23">
                      <a:moveTo>
                        <a:pt x="368" y="23"/>
                      </a:moveTo>
                      <a:lnTo>
                        <a:pt x="351" y="21"/>
                      </a:lnTo>
                      <a:lnTo>
                        <a:pt x="351" y="19"/>
                      </a:lnTo>
                      <a:lnTo>
                        <a:pt x="353" y="17"/>
                      </a:lnTo>
                      <a:lnTo>
                        <a:pt x="368" y="17"/>
                      </a:lnTo>
                      <a:lnTo>
                        <a:pt x="368" y="21"/>
                      </a:lnTo>
                      <a:lnTo>
                        <a:pt x="368" y="23"/>
                      </a:lnTo>
                      <a:close/>
                      <a:moveTo>
                        <a:pt x="347" y="21"/>
                      </a:moveTo>
                      <a:lnTo>
                        <a:pt x="296" y="19"/>
                      </a:lnTo>
                      <a:lnTo>
                        <a:pt x="298" y="17"/>
                      </a:lnTo>
                      <a:lnTo>
                        <a:pt x="298" y="15"/>
                      </a:lnTo>
                      <a:lnTo>
                        <a:pt x="349" y="17"/>
                      </a:lnTo>
                      <a:lnTo>
                        <a:pt x="349" y="19"/>
                      </a:lnTo>
                      <a:lnTo>
                        <a:pt x="347" y="21"/>
                      </a:lnTo>
                      <a:close/>
                      <a:moveTo>
                        <a:pt x="96" y="10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100" y="4"/>
                      </a:lnTo>
                      <a:lnTo>
                        <a:pt x="98" y="6"/>
                      </a:lnTo>
                      <a:lnTo>
                        <a:pt x="96" y="10"/>
                      </a:lnTo>
                      <a:close/>
                    </a:path>
                  </a:pathLst>
                </a:custGeom>
                <a:solidFill>
                  <a:srgbClr val="E6C8C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289" name="Freeform 129"/>
                <p:cNvSpPr>
                  <a:spLocks noEditPoints="1"/>
                </p:cNvSpPr>
                <p:nvPr/>
              </p:nvSpPr>
              <p:spPr bwMode="auto">
                <a:xfrm>
                  <a:off x="1749" y="1013"/>
                  <a:ext cx="368" cy="21"/>
                </a:xfrm>
                <a:custGeom>
                  <a:avLst/>
                  <a:gdLst/>
                  <a:ahLst/>
                  <a:cxnLst>
                    <a:cxn ang="0">
                      <a:pos x="368" y="21"/>
                    </a:cxn>
                    <a:cxn ang="0">
                      <a:pos x="351" y="21"/>
                    </a:cxn>
                    <a:cxn ang="0">
                      <a:pos x="353" y="19"/>
                    </a:cxn>
                    <a:cxn ang="0">
                      <a:pos x="353" y="17"/>
                    </a:cxn>
                    <a:cxn ang="0">
                      <a:pos x="368" y="17"/>
                    </a:cxn>
                    <a:cxn ang="0">
                      <a:pos x="368" y="19"/>
                    </a:cxn>
                    <a:cxn ang="0">
                      <a:pos x="368" y="21"/>
                    </a:cxn>
                    <a:cxn ang="0">
                      <a:pos x="349" y="21"/>
                    </a:cxn>
                    <a:cxn ang="0">
                      <a:pos x="298" y="19"/>
                    </a:cxn>
                    <a:cxn ang="0">
                      <a:pos x="298" y="17"/>
                    </a:cxn>
                    <a:cxn ang="0">
                      <a:pos x="298" y="14"/>
                    </a:cxn>
                    <a:cxn ang="0">
                      <a:pos x="351" y="17"/>
                    </a:cxn>
                    <a:cxn ang="0">
                      <a:pos x="349" y="19"/>
                    </a:cxn>
                    <a:cxn ang="0">
                      <a:pos x="349" y="21"/>
                    </a:cxn>
                    <a:cxn ang="0">
                      <a:pos x="98" y="8"/>
                    </a:cxn>
                    <a:cxn ang="0">
                      <a:pos x="0" y="4"/>
                    </a:cxn>
                    <a:cxn ang="0">
                      <a:pos x="2" y="2"/>
                    </a:cxn>
                    <a:cxn ang="0">
                      <a:pos x="4" y="0"/>
                    </a:cxn>
                    <a:cxn ang="0">
                      <a:pos x="100" y="4"/>
                    </a:cxn>
                    <a:cxn ang="0">
                      <a:pos x="100" y="6"/>
                    </a:cxn>
                    <a:cxn ang="0">
                      <a:pos x="98" y="8"/>
                    </a:cxn>
                  </a:cxnLst>
                  <a:rect l="0" t="0" r="r" b="b"/>
                  <a:pathLst>
                    <a:path w="368" h="21">
                      <a:moveTo>
                        <a:pt x="368" y="21"/>
                      </a:moveTo>
                      <a:lnTo>
                        <a:pt x="351" y="21"/>
                      </a:lnTo>
                      <a:lnTo>
                        <a:pt x="353" y="19"/>
                      </a:lnTo>
                      <a:lnTo>
                        <a:pt x="353" y="17"/>
                      </a:lnTo>
                      <a:lnTo>
                        <a:pt x="368" y="17"/>
                      </a:lnTo>
                      <a:lnTo>
                        <a:pt x="368" y="19"/>
                      </a:lnTo>
                      <a:lnTo>
                        <a:pt x="368" y="21"/>
                      </a:lnTo>
                      <a:close/>
                      <a:moveTo>
                        <a:pt x="349" y="21"/>
                      </a:moveTo>
                      <a:lnTo>
                        <a:pt x="298" y="19"/>
                      </a:lnTo>
                      <a:lnTo>
                        <a:pt x="298" y="17"/>
                      </a:lnTo>
                      <a:lnTo>
                        <a:pt x="298" y="14"/>
                      </a:lnTo>
                      <a:lnTo>
                        <a:pt x="351" y="17"/>
                      </a:lnTo>
                      <a:lnTo>
                        <a:pt x="349" y="19"/>
                      </a:lnTo>
                      <a:lnTo>
                        <a:pt x="349" y="21"/>
                      </a:lnTo>
                      <a:close/>
                      <a:moveTo>
                        <a:pt x="98" y="8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4" y="0"/>
                      </a:lnTo>
                      <a:lnTo>
                        <a:pt x="100" y="4"/>
                      </a:lnTo>
                      <a:lnTo>
                        <a:pt x="100" y="6"/>
                      </a:lnTo>
                      <a:lnTo>
                        <a:pt x="98" y="8"/>
                      </a:lnTo>
                      <a:close/>
                    </a:path>
                  </a:pathLst>
                </a:custGeom>
                <a:solidFill>
                  <a:srgbClr val="E6C9C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290" name="Freeform 130"/>
                <p:cNvSpPr>
                  <a:spLocks noEditPoints="1"/>
                </p:cNvSpPr>
                <p:nvPr/>
              </p:nvSpPr>
              <p:spPr bwMode="auto">
                <a:xfrm>
                  <a:off x="1751" y="1011"/>
                  <a:ext cx="366" cy="21"/>
                </a:xfrm>
                <a:custGeom>
                  <a:avLst/>
                  <a:gdLst/>
                  <a:ahLst/>
                  <a:cxnLst>
                    <a:cxn ang="0">
                      <a:pos x="366" y="21"/>
                    </a:cxn>
                    <a:cxn ang="0">
                      <a:pos x="351" y="21"/>
                    </a:cxn>
                    <a:cxn ang="0">
                      <a:pos x="351" y="19"/>
                    </a:cxn>
                    <a:cxn ang="0">
                      <a:pos x="352" y="18"/>
                    </a:cxn>
                    <a:cxn ang="0">
                      <a:pos x="364" y="18"/>
                    </a:cxn>
                    <a:cxn ang="0">
                      <a:pos x="366" y="19"/>
                    </a:cxn>
                    <a:cxn ang="0">
                      <a:pos x="366" y="21"/>
                    </a:cxn>
                    <a:cxn ang="0">
                      <a:pos x="347" y="21"/>
                    </a:cxn>
                    <a:cxn ang="0">
                      <a:pos x="296" y="19"/>
                    </a:cxn>
                    <a:cxn ang="0">
                      <a:pos x="296" y="16"/>
                    </a:cxn>
                    <a:cxn ang="0">
                      <a:pos x="296" y="14"/>
                    </a:cxn>
                    <a:cxn ang="0">
                      <a:pos x="349" y="18"/>
                    </a:cxn>
                    <a:cxn ang="0">
                      <a:pos x="349" y="19"/>
                    </a:cxn>
                    <a:cxn ang="0">
                      <a:pos x="347" y="21"/>
                    </a:cxn>
                    <a:cxn ang="0">
                      <a:pos x="98" y="8"/>
                    </a:cxn>
                    <a:cxn ang="0">
                      <a:pos x="0" y="4"/>
                    </a:cxn>
                    <a:cxn ang="0">
                      <a:pos x="2" y="2"/>
                    </a:cxn>
                    <a:cxn ang="0">
                      <a:pos x="3" y="0"/>
                    </a:cxn>
                    <a:cxn ang="0">
                      <a:pos x="100" y="4"/>
                    </a:cxn>
                    <a:cxn ang="0">
                      <a:pos x="98" y="6"/>
                    </a:cxn>
                    <a:cxn ang="0">
                      <a:pos x="98" y="8"/>
                    </a:cxn>
                  </a:cxnLst>
                  <a:rect l="0" t="0" r="r" b="b"/>
                  <a:pathLst>
                    <a:path w="366" h="21">
                      <a:moveTo>
                        <a:pt x="366" y="21"/>
                      </a:moveTo>
                      <a:lnTo>
                        <a:pt x="351" y="21"/>
                      </a:lnTo>
                      <a:lnTo>
                        <a:pt x="351" y="19"/>
                      </a:lnTo>
                      <a:lnTo>
                        <a:pt x="352" y="18"/>
                      </a:lnTo>
                      <a:lnTo>
                        <a:pt x="364" y="18"/>
                      </a:lnTo>
                      <a:lnTo>
                        <a:pt x="366" y="19"/>
                      </a:lnTo>
                      <a:lnTo>
                        <a:pt x="366" y="21"/>
                      </a:lnTo>
                      <a:close/>
                      <a:moveTo>
                        <a:pt x="347" y="21"/>
                      </a:moveTo>
                      <a:lnTo>
                        <a:pt x="296" y="19"/>
                      </a:lnTo>
                      <a:lnTo>
                        <a:pt x="296" y="16"/>
                      </a:lnTo>
                      <a:lnTo>
                        <a:pt x="296" y="14"/>
                      </a:lnTo>
                      <a:lnTo>
                        <a:pt x="349" y="18"/>
                      </a:lnTo>
                      <a:lnTo>
                        <a:pt x="349" y="19"/>
                      </a:lnTo>
                      <a:lnTo>
                        <a:pt x="347" y="21"/>
                      </a:lnTo>
                      <a:close/>
                      <a:moveTo>
                        <a:pt x="98" y="8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3" y="0"/>
                      </a:lnTo>
                      <a:lnTo>
                        <a:pt x="100" y="4"/>
                      </a:lnTo>
                      <a:lnTo>
                        <a:pt x="98" y="6"/>
                      </a:lnTo>
                      <a:lnTo>
                        <a:pt x="98" y="8"/>
                      </a:lnTo>
                      <a:close/>
                    </a:path>
                  </a:pathLst>
                </a:custGeom>
                <a:solidFill>
                  <a:srgbClr val="E6C9C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291" name="Freeform 131"/>
                <p:cNvSpPr>
                  <a:spLocks noEditPoints="1"/>
                </p:cNvSpPr>
                <p:nvPr/>
              </p:nvSpPr>
              <p:spPr bwMode="auto">
                <a:xfrm>
                  <a:off x="1753" y="1010"/>
                  <a:ext cx="364" cy="20"/>
                </a:xfrm>
                <a:custGeom>
                  <a:avLst/>
                  <a:gdLst/>
                  <a:ahLst/>
                  <a:cxnLst>
                    <a:cxn ang="0">
                      <a:pos x="364" y="20"/>
                    </a:cxn>
                    <a:cxn ang="0">
                      <a:pos x="349" y="20"/>
                    </a:cxn>
                    <a:cxn ang="0">
                      <a:pos x="350" y="19"/>
                    </a:cxn>
                    <a:cxn ang="0">
                      <a:pos x="350" y="17"/>
                    </a:cxn>
                    <a:cxn ang="0">
                      <a:pos x="350" y="17"/>
                    </a:cxn>
                    <a:cxn ang="0">
                      <a:pos x="350" y="17"/>
                    </a:cxn>
                    <a:cxn ang="0">
                      <a:pos x="362" y="17"/>
                    </a:cxn>
                    <a:cxn ang="0">
                      <a:pos x="362" y="19"/>
                    </a:cxn>
                    <a:cxn ang="0">
                      <a:pos x="364" y="20"/>
                    </a:cxn>
                    <a:cxn ang="0">
                      <a:pos x="347" y="20"/>
                    </a:cxn>
                    <a:cxn ang="0">
                      <a:pos x="294" y="17"/>
                    </a:cxn>
                    <a:cxn ang="0">
                      <a:pos x="294" y="15"/>
                    </a:cxn>
                    <a:cxn ang="0">
                      <a:pos x="295" y="13"/>
                    </a:cxn>
                    <a:cxn ang="0">
                      <a:pos x="349" y="17"/>
                    </a:cxn>
                    <a:cxn ang="0">
                      <a:pos x="347" y="19"/>
                    </a:cxn>
                    <a:cxn ang="0">
                      <a:pos x="347" y="20"/>
                    </a:cxn>
                    <a:cxn ang="0">
                      <a:pos x="96" y="7"/>
                    </a:cxn>
                    <a:cxn ang="0">
                      <a:pos x="0" y="3"/>
                    </a:cxn>
                    <a:cxn ang="0">
                      <a:pos x="1" y="1"/>
                    </a:cxn>
                    <a:cxn ang="0">
                      <a:pos x="1" y="0"/>
                    </a:cxn>
                    <a:cxn ang="0">
                      <a:pos x="100" y="3"/>
                    </a:cxn>
                    <a:cxn ang="0">
                      <a:pos x="98" y="5"/>
                    </a:cxn>
                    <a:cxn ang="0">
                      <a:pos x="96" y="7"/>
                    </a:cxn>
                  </a:cxnLst>
                  <a:rect l="0" t="0" r="r" b="b"/>
                  <a:pathLst>
                    <a:path w="364" h="20">
                      <a:moveTo>
                        <a:pt x="364" y="20"/>
                      </a:moveTo>
                      <a:lnTo>
                        <a:pt x="349" y="20"/>
                      </a:lnTo>
                      <a:lnTo>
                        <a:pt x="350" y="19"/>
                      </a:lnTo>
                      <a:lnTo>
                        <a:pt x="350" y="17"/>
                      </a:lnTo>
                      <a:lnTo>
                        <a:pt x="350" y="17"/>
                      </a:lnTo>
                      <a:lnTo>
                        <a:pt x="350" y="17"/>
                      </a:lnTo>
                      <a:lnTo>
                        <a:pt x="362" y="17"/>
                      </a:lnTo>
                      <a:lnTo>
                        <a:pt x="362" y="19"/>
                      </a:lnTo>
                      <a:lnTo>
                        <a:pt x="364" y="20"/>
                      </a:lnTo>
                      <a:close/>
                      <a:moveTo>
                        <a:pt x="347" y="20"/>
                      </a:moveTo>
                      <a:lnTo>
                        <a:pt x="294" y="17"/>
                      </a:lnTo>
                      <a:lnTo>
                        <a:pt x="294" y="15"/>
                      </a:lnTo>
                      <a:lnTo>
                        <a:pt x="295" y="13"/>
                      </a:lnTo>
                      <a:lnTo>
                        <a:pt x="349" y="17"/>
                      </a:lnTo>
                      <a:lnTo>
                        <a:pt x="347" y="19"/>
                      </a:lnTo>
                      <a:lnTo>
                        <a:pt x="347" y="20"/>
                      </a:lnTo>
                      <a:close/>
                      <a:moveTo>
                        <a:pt x="96" y="7"/>
                      </a:moveTo>
                      <a:lnTo>
                        <a:pt x="0" y="3"/>
                      </a:lnTo>
                      <a:lnTo>
                        <a:pt x="1" y="1"/>
                      </a:lnTo>
                      <a:lnTo>
                        <a:pt x="1" y="0"/>
                      </a:lnTo>
                      <a:lnTo>
                        <a:pt x="100" y="3"/>
                      </a:lnTo>
                      <a:lnTo>
                        <a:pt x="98" y="5"/>
                      </a:lnTo>
                      <a:lnTo>
                        <a:pt x="96" y="7"/>
                      </a:lnTo>
                      <a:close/>
                    </a:path>
                  </a:pathLst>
                </a:custGeom>
                <a:solidFill>
                  <a:srgbClr val="E6C9C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292" name="Freeform 132"/>
                <p:cNvSpPr>
                  <a:spLocks noEditPoints="1"/>
                </p:cNvSpPr>
                <p:nvPr/>
              </p:nvSpPr>
              <p:spPr bwMode="auto">
                <a:xfrm>
                  <a:off x="1754" y="1008"/>
                  <a:ext cx="361" cy="21"/>
                </a:xfrm>
                <a:custGeom>
                  <a:avLst/>
                  <a:gdLst/>
                  <a:ahLst/>
                  <a:cxnLst>
                    <a:cxn ang="0">
                      <a:pos x="361" y="21"/>
                    </a:cxn>
                    <a:cxn ang="0">
                      <a:pos x="349" y="21"/>
                    </a:cxn>
                    <a:cxn ang="0">
                      <a:pos x="349" y="21"/>
                    </a:cxn>
                    <a:cxn ang="0">
                      <a:pos x="349" y="19"/>
                    </a:cxn>
                    <a:cxn ang="0">
                      <a:pos x="351" y="19"/>
                    </a:cxn>
                    <a:cxn ang="0">
                      <a:pos x="351" y="17"/>
                    </a:cxn>
                    <a:cxn ang="0">
                      <a:pos x="361" y="17"/>
                    </a:cxn>
                    <a:cxn ang="0">
                      <a:pos x="361" y="19"/>
                    </a:cxn>
                    <a:cxn ang="0">
                      <a:pos x="361" y="21"/>
                    </a:cxn>
                    <a:cxn ang="0">
                      <a:pos x="346" y="21"/>
                    </a:cxn>
                    <a:cxn ang="0">
                      <a:pos x="293" y="17"/>
                    </a:cxn>
                    <a:cxn ang="0">
                      <a:pos x="294" y="15"/>
                    </a:cxn>
                    <a:cxn ang="0">
                      <a:pos x="294" y="13"/>
                    </a:cxn>
                    <a:cxn ang="0">
                      <a:pos x="348" y="17"/>
                    </a:cxn>
                    <a:cxn ang="0">
                      <a:pos x="348" y="19"/>
                    </a:cxn>
                    <a:cxn ang="0">
                      <a:pos x="346" y="21"/>
                    </a:cxn>
                    <a:cxn ang="0">
                      <a:pos x="97" y="7"/>
                    </a:cxn>
                    <a:cxn ang="0">
                      <a:pos x="0" y="3"/>
                    </a:cxn>
                    <a:cxn ang="0">
                      <a:pos x="0" y="2"/>
                    </a:cxn>
                    <a:cxn ang="0">
                      <a:pos x="2" y="0"/>
                    </a:cxn>
                    <a:cxn ang="0">
                      <a:pos x="101" y="3"/>
                    </a:cxn>
                    <a:cxn ang="0">
                      <a:pos x="99" y="5"/>
                    </a:cxn>
                    <a:cxn ang="0">
                      <a:pos x="97" y="7"/>
                    </a:cxn>
                  </a:cxnLst>
                  <a:rect l="0" t="0" r="r" b="b"/>
                  <a:pathLst>
                    <a:path w="361" h="21">
                      <a:moveTo>
                        <a:pt x="361" y="21"/>
                      </a:moveTo>
                      <a:lnTo>
                        <a:pt x="349" y="21"/>
                      </a:lnTo>
                      <a:lnTo>
                        <a:pt x="349" y="21"/>
                      </a:lnTo>
                      <a:lnTo>
                        <a:pt x="349" y="19"/>
                      </a:lnTo>
                      <a:lnTo>
                        <a:pt x="351" y="19"/>
                      </a:lnTo>
                      <a:lnTo>
                        <a:pt x="351" y="17"/>
                      </a:lnTo>
                      <a:lnTo>
                        <a:pt x="361" y="17"/>
                      </a:lnTo>
                      <a:lnTo>
                        <a:pt x="361" y="19"/>
                      </a:lnTo>
                      <a:lnTo>
                        <a:pt x="361" y="21"/>
                      </a:lnTo>
                      <a:close/>
                      <a:moveTo>
                        <a:pt x="346" y="21"/>
                      </a:moveTo>
                      <a:lnTo>
                        <a:pt x="293" y="17"/>
                      </a:lnTo>
                      <a:lnTo>
                        <a:pt x="294" y="15"/>
                      </a:lnTo>
                      <a:lnTo>
                        <a:pt x="294" y="13"/>
                      </a:lnTo>
                      <a:lnTo>
                        <a:pt x="348" y="17"/>
                      </a:lnTo>
                      <a:lnTo>
                        <a:pt x="348" y="19"/>
                      </a:lnTo>
                      <a:lnTo>
                        <a:pt x="346" y="21"/>
                      </a:lnTo>
                      <a:close/>
                      <a:moveTo>
                        <a:pt x="97" y="7"/>
                      </a:moveTo>
                      <a:lnTo>
                        <a:pt x="0" y="3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101" y="3"/>
                      </a:lnTo>
                      <a:lnTo>
                        <a:pt x="99" y="5"/>
                      </a:lnTo>
                      <a:lnTo>
                        <a:pt x="97" y="7"/>
                      </a:lnTo>
                      <a:close/>
                    </a:path>
                  </a:pathLst>
                </a:custGeom>
                <a:solidFill>
                  <a:srgbClr val="E6C9C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293" name="Freeform 133"/>
                <p:cNvSpPr>
                  <a:spLocks noEditPoints="1"/>
                </p:cNvSpPr>
                <p:nvPr/>
              </p:nvSpPr>
              <p:spPr bwMode="auto">
                <a:xfrm>
                  <a:off x="1754" y="1006"/>
                  <a:ext cx="361" cy="21"/>
                </a:xfrm>
                <a:custGeom>
                  <a:avLst/>
                  <a:gdLst/>
                  <a:ahLst/>
                  <a:cxnLst>
                    <a:cxn ang="0">
                      <a:pos x="361" y="21"/>
                    </a:cxn>
                    <a:cxn ang="0">
                      <a:pos x="349" y="21"/>
                    </a:cxn>
                    <a:cxn ang="0">
                      <a:pos x="351" y="19"/>
                    </a:cxn>
                    <a:cxn ang="0">
                      <a:pos x="351" y="17"/>
                    </a:cxn>
                    <a:cxn ang="0">
                      <a:pos x="361" y="17"/>
                    </a:cxn>
                    <a:cxn ang="0">
                      <a:pos x="361" y="19"/>
                    </a:cxn>
                    <a:cxn ang="0">
                      <a:pos x="361" y="21"/>
                    </a:cxn>
                    <a:cxn ang="0">
                      <a:pos x="348" y="21"/>
                    </a:cxn>
                    <a:cxn ang="0">
                      <a:pos x="294" y="17"/>
                    </a:cxn>
                    <a:cxn ang="0">
                      <a:pos x="294" y="15"/>
                    </a:cxn>
                    <a:cxn ang="0">
                      <a:pos x="294" y="13"/>
                    </a:cxn>
                    <a:cxn ang="0">
                      <a:pos x="348" y="17"/>
                    </a:cxn>
                    <a:cxn ang="0">
                      <a:pos x="348" y="19"/>
                    </a:cxn>
                    <a:cxn ang="0">
                      <a:pos x="348" y="21"/>
                    </a:cxn>
                    <a:cxn ang="0">
                      <a:pos x="99" y="7"/>
                    </a:cxn>
                    <a:cxn ang="0">
                      <a:pos x="0" y="4"/>
                    </a:cxn>
                    <a:cxn ang="0">
                      <a:pos x="2" y="2"/>
                    </a:cxn>
                    <a:cxn ang="0">
                      <a:pos x="4" y="0"/>
                    </a:cxn>
                    <a:cxn ang="0">
                      <a:pos x="103" y="4"/>
                    </a:cxn>
                    <a:cxn ang="0">
                      <a:pos x="101" y="5"/>
                    </a:cxn>
                    <a:cxn ang="0">
                      <a:pos x="99" y="7"/>
                    </a:cxn>
                  </a:cxnLst>
                  <a:rect l="0" t="0" r="r" b="b"/>
                  <a:pathLst>
                    <a:path w="361" h="21">
                      <a:moveTo>
                        <a:pt x="361" y="21"/>
                      </a:moveTo>
                      <a:lnTo>
                        <a:pt x="349" y="21"/>
                      </a:lnTo>
                      <a:lnTo>
                        <a:pt x="351" y="19"/>
                      </a:lnTo>
                      <a:lnTo>
                        <a:pt x="351" y="17"/>
                      </a:lnTo>
                      <a:lnTo>
                        <a:pt x="361" y="17"/>
                      </a:lnTo>
                      <a:lnTo>
                        <a:pt x="361" y="19"/>
                      </a:lnTo>
                      <a:lnTo>
                        <a:pt x="361" y="21"/>
                      </a:lnTo>
                      <a:close/>
                      <a:moveTo>
                        <a:pt x="348" y="21"/>
                      </a:moveTo>
                      <a:lnTo>
                        <a:pt x="294" y="17"/>
                      </a:lnTo>
                      <a:lnTo>
                        <a:pt x="294" y="15"/>
                      </a:lnTo>
                      <a:lnTo>
                        <a:pt x="294" y="13"/>
                      </a:lnTo>
                      <a:lnTo>
                        <a:pt x="348" y="17"/>
                      </a:lnTo>
                      <a:lnTo>
                        <a:pt x="348" y="19"/>
                      </a:lnTo>
                      <a:lnTo>
                        <a:pt x="348" y="21"/>
                      </a:lnTo>
                      <a:close/>
                      <a:moveTo>
                        <a:pt x="99" y="7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4" y="0"/>
                      </a:lnTo>
                      <a:lnTo>
                        <a:pt x="103" y="4"/>
                      </a:lnTo>
                      <a:lnTo>
                        <a:pt x="101" y="5"/>
                      </a:lnTo>
                      <a:lnTo>
                        <a:pt x="99" y="7"/>
                      </a:lnTo>
                      <a:close/>
                    </a:path>
                  </a:pathLst>
                </a:custGeom>
                <a:solidFill>
                  <a:srgbClr val="E6C9C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294" name="Freeform 134"/>
                <p:cNvSpPr>
                  <a:spLocks noEditPoints="1"/>
                </p:cNvSpPr>
                <p:nvPr/>
              </p:nvSpPr>
              <p:spPr bwMode="auto">
                <a:xfrm>
                  <a:off x="1756" y="1004"/>
                  <a:ext cx="359" cy="21"/>
                </a:xfrm>
                <a:custGeom>
                  <a:avLst/>
                  <a:gdLst/>
                  <a:ahLst/>
                  <a:cxnLst>
                    <a:cxn ang="0">
                      <a:pos x="359" y="21"/>
                    </a:cxn>
                    <a:cxn ang="0">
                      <a:pos x="349" y="21"/>
                    </a:cxn>
                    <a:cxn ang="0">
                      <a:pos x="349" y="19"/>
                    </a:cxn>
                    <a:cxn ang="0">
                      <a:pos x="351" y="17"/>
                    </a:cxn>
                    <a:cxn ang="0">
                      <a:pos x="357" y="17"/>
                    </a:cxn>
                    <a:cxn ang="0">
                      <a:pos x="359" y="19"/>
                    </a:cxn>
                    <a:cxn ang="0">
                      <a:pos x="359" y="21"/>
                    </a:cxn>
                    <a:cxn ang="0">
                      <a:pos x="346" y="21"/>
                    </a:cxn>
                    <a:cxn ang="0">
                      <a:pos x="292" y="17"/>
                    </a:cxn>
                    <a:cxn ang="0">
                      <a:pos x="292" y="15"/>
                    </a:cxn>
                    <a:cxn ang="0">
                      <a:pos x="294" y="13"/>
                    </a:cxn>
                    <a:cxn ang="0">
                      <a:pos x="347" y="15"/>
                    </a:cxn>
                    <a:cxn ang="0">
                      <a:pos x="346" y="19"/>
                    </a:cxn>
                    <a:cxn ang="0">
                      <a:pos x="346" y="21"/>
                    </a:cxn>
                    <a:cxn ang="0">
                      <a:pos x="99" y="7"/>
                    </a:cxn>
                    <a:cxn ang="0">
                      <a:pos x="0" y="4"/>
                    </a:cxn>
                    <a:cxn ang="0">
                      <a:pos x="2" y="2"/>
                    </a:cxn>
                    <a:cxn ang="0">
                      <a:pos x="4" y="0"/>
                    </a:cxn>
                    <a:cxn ang="0">
                      <a:pos x="103" y="4"/>
                    </a:cxn>
                    <a:cxn ang="0">
                      <a:pos x="101" y="6"/>
                    </a:cxn>
                    <a:cxn ang="0">
                      <a:pos x="99" y="7"/>
                    </a:cxn>
                  </a:cxnLst>
                  <a:rect l="0" t="0" r="r" b="b"/>
                  <a:pathLst>
                    <a:path w="359" h="21">
                      <a:moveTo>
                        <a:pt x="359" y="21"/>
                      </a:moveTo>
                      <a:lnTo>
                        <a:pt x="349" y="21"/>
                      </a:lnTo>
                      <a:lnTo>
                        <a:pt x="349" y="19"/>
                      </a:lnTo>
                      <a:lnTo>
                        <a:pt x="351" y="17"/>
                      </a:lnTo>
                      <a:lnTo>
                        <a:pt x="357" y="17"/>
                      </a:lnTo>
                      <a:lnTo>
                        <a:pt x="359" y="19"/>
                      </a:lnTo>
                      <a:lnTo>
                        <a:pt x="359" y="21"/>
                      </a:lnTo>
                      <a:close/>
                      <a:moveTo>
                        <a:pt x="346" y="21"/>
                      </a:moveTo>
                      <a:lnTo>
                        <a:pt x="292" y="17"/>
                      </a:lnTo>
                      <a:lnTo>
                        <a:pt x="292" y="15"/>
                      </a:lnTo>
                      <a:lnTo>
                        <a:pt x="294" y="13"/>
                      </a:lnTo>
                      <a:lnTo>
                        <a:pt x="347" y="15"/>
                      </a:lnTo>
                      <a:lnTo>
                        <a:pt x="346" y="19"/>
                      </a:lnTo>
                      <a:lnTo>
                        <a:pt x="346" y="21"/>
                      </a:lnTo>
                      <a:close/>
                      <a:moveTo>
                        <a:pt x="99" y="7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4" y="0"/>
                      </a:lnTo>
                      <a:lnTo>
                        <a:pt x="103" y="4"/>
                      </a:lnTo>
                      <a:lnTo>
                        <a:pt x="101" y="6"/>
                      </a:lnTo>
                      <a:lnTo>
                        <a:pt x="99" y="7"/>
                      </a:lnTo>
                      <a:close/>
                    </a:path>
                  </a:pathLst>
                </a:custGeom>
                <a:solidFill>
                  <a:srgbClr val="E6C9C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295" name="Freeform 135"/>
                <p:cNvSpPr>
                  <a:spLocks noEditPoints="1"/>
                </p:cNvSpPr>
                <p:nvPr/>
              </p:nvSpPr>
              <p:spPr bwMode="auto">
                <a:xfrm>
                  <a:off x="1758" y="1002"/>
                  <a:ext cx="357" cy="21"/>
                </a:xfrm>
                <a:custGeom>
                  <a:avLst/>
                  <a:gdLst/>
                  <a:ahLst/>
                  <a:cxnLst>
                    <a:cxn ang="0">
                      <a:pos x="357" y="21"/>
                    </a:cxn>
                    <a:cxn ang="0">
                      <a:pos x="347" y="21"/>
                    </a:cxn>
                    <a:cxn ang="0">
                      <a:pos x="349" y="19"/>
                    </a:cxn>
                    <a:cxn ang="0">
                      <a:pos x="349" y="17"/>
                    </a:cxn>
                    <a:cxn ang="0">
                      <a:pos x="355" y="17"/>
                    </a:cxn>
                    <a:cxn ang="0">
                      <a:pos x="355" y="17"/>
                    </a:cxn>
                    <a:cxn ang="0">
                      <a:pos x="355" y="17"/>
                    </a:cxn>
                    <a:cxn ang="0">
                      <a:pos x="355" y="19"/>
                    </a:cxn>
                    <a:cxn ang="0">
                      <a:pos x="357" y="21"/>
                    </a:cxn>
                    <a:cxn ang="0">
                      <a:pos x="344" y="21"/>
                    </a:cxn>
                    <a:cxn ang="0">
                      <a:pos x="290" y="17"/>
                    </a:cxn>
                    <a:cxn ang="0">
                      <a:pos x="292" y="15"/>
                    </a:cxn>
                    <a:cxn ang="0">
                      <a:pos x="292" y="13"/>
                    </a:cxn>
                    <a:cxn ang="0">
                      <a:pos x="345" y="15"/>
                    </a:cxn>
                    <a:cxn ang="0">
                      <a:pos x="345" y="17"/>
                    </a:cxn>
                    <a:cxn ang="0">
                      <a:pos x="344" y="21"/>
                    </a:cxn>
                    <a:cxn ang="0">
                      <a:pos x="99" y="8"/>
                    </a:cxn>
                    <a:cxn ang="0">
                      <a:pos x="0" y="4"/>
                    </a:cxn>
                    <a:cxn ang="0">
                      <a:pos x="2" y="2"/>
                    </a:cxn>
                    <a:cxn ang="0">
                      <a:pos x="2" y="0"/>
                    </a:cxn>
                    <a:cxn ang="0">
                      <a:pos x="103" y="4"/>
                    </a:cxn>
                    <a:cxn ang="0">
                      <a:pos x="101" y="6"/>
                    </a:cxn>
                    <a:cxn ang="0">
                      <a:pos x="99" y="8"/>
                    </a:cxn>
                  </a:cxnLst>
                  <a:rect l="0" t="0" r="r" b="b"/>
                  <a:pathLst>
                    <a:path w="357" h="21">
                      <a:moveTo>
                        <a:pt x="357" y="21"/>
                      </a:moveTo>
                      <a:lnTo>
                        <a:pt x="347" y="21"/>
                      </a:lnTo>
                      <a:lnTo>
                        <a:pt x="349" y="19"/>
                      </a:lnTo>
                      <a:lnTo>
                        <a:pt x="349" y="17"/>
                      </a:lnTo>
                      <a:lnTo>
                        <a:pt x="355" y="17"/>
                      </a:lnTo>
                      <a:lnTo>
                        <a:pt x="355" y="17"/>
                      </a:lnTo>
                      <a:lnTo>
                        <a:pt x="355" y="17"/>
                      </a:lnTo>
                      <a:lnTo>
                        <a:pt x="355" y="19"/>
                      </a:lnTo>
                      <a:lnTo>
                        <a:pt x="357" y="21"/>
                      </a:lnTo>
                      <a:close/>
                      <a:moveTo>
                        <a:pt x="344" y="21"/>
                      </a:moveTo>
                      <a:lnTo>
                        <a:pt x="290" y="17"/>
                      </a:lnTo>
                      <a:lnTo>
                        <a:pt x="292" y="15"/>
                      </a:lnTo>
                      <a:lnTo>
                        <a:pt x="292" y="13"/>
                      </a:lnTo>
                      <a:lnTo>
                        <a:pt x="345" y="15"/>
                      </a:lnTo>
                      <a:lnTo>
                        <a:pt x="345" y="17"/>
                      </a:lnTo>
                      <a:lnTo>
                        <a:pt x="344" y="21"/>
                      </a:lnTo>
                      <a:close/>
                      <a:moveTo>
                        <a:pt x="99" y="8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103" y="4"/>
                      </a:lnTo>
                      <a:lnTo>
                        <a:pt x="101" y="6"/>
                      </a:lnTo>
                      <a:lnTo>
                        <a:pt x="99" y="8"/>
                      </a:lnTo>
                      <a:close/>
                    </a:path>
                  </a:pathLst>
                </a:custGeom>
                <a:solidFill>
                  <a:srgbClr val="E6CAC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296" name="Freeform 136"/>
                <p:cNvSpPr>
                  <a:spLocks noEditPoints="1"/>
                </p:cNvSpPr>
                <p:nvPr/>
              </p:nvSpPr>
              <p:spPr bwMode="auto">
                <a:xfrm>
                  <a:off x="1760" y="1000"/>
                  <a:ext cx="353" cy="21"/>
                </a:xfrm>
                <a:custGeom>
                  <a:avLst/>
                  <a:gdLst/>
                  <a:ahLst/>
                  <a:cxnLst>
                    <a:cxn ang="0">
                      <a:pos x="353" y="21"/>
                    </a:cxn>
                    <a:cxn ang="0">
                      <a:pos x="347" y="21"/>
                    </a:cxn>
                    <a:cxn ang="0">
                      <a:pos x="347" y="17"/>
                    </a:cxn>
                    <a:cxn ang="0">
                      <a:pos x="349" y="15"/>
                    </a:cxn>
                    <a:cxn ang="0">
                      <a:pos x="353" y="17"/>
                    </a:cxn>
                    <a:cxn ang="0">
                      <a:pos x="353" y="17"/>
                    </a:cxn>
                    <a:cxn ang="0">
                      <a:pos x="353" y="19"/>
                    </a:cxn>
                    <a:cxn ang="0">
                      <a:pos x="353" y="21"/>
                    </a:cxn>
                    <a:cxn ang="0">
                      <a:pos x="353" y="21"/>
                    </a:cxn>
                    <a:cxn ang="0">
                      <a:pos x="343" y="19"/>
                    </a:cxn>
                    <a:cxn ang="0">
                      <a:pos x="290" y="17"/>
                    </a:cxn>
                    <a:cxn ang="0">
                      <a:pos x="290" y="15"/>
                    </a:cxn>
                    <a:cxn ang="0">
                      <a:pos x="290" y="13"/>
                    </a:cxn>
                    <a:cxn ang="0">
                      <a:pos x="343" y="15"/>
                    </a:cxn>
                    <a:cxn ang="0">
                      <a:pos x="343" y="17"/>
                    </a:cxn>
                    <a:cxn ang="0">
                      <a:pos x="343" y="19"/>
                    </a:cxn>
                    <a:cxn ang="0">
                      <a:pos x="99" y="8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2" y="0"/>
                    </a:cxn>
                    <a:cxn ang="0">
                      <a:pos x="101" y="4"/>
                    </a:cxn>
                    <a:cxn ang="0">
                      <a:pos x="101" y="6"/>
                    </a:cxn>
                    <a:cxn ang="0">
                      <a:pos x="99" y="8"/>
                    </a:cxn>
                  </a:cxnLst>
                  <a:rect l="0" t="0" r="r" b="b"/>
                  <a:pathLst>
                    <a:path w="353" h="21">
                      <a:moveTo>
                        <a:pt x="353" y="21"/>
                      </a:moveTo>
                      <a:lnTo>
                        <a:pt x="347" y="21"/>
                      </a:lnTo>
                      <a:lnTo>
                        <a:pt x="347" y="17"/>
                      </a:lnTo>
                      <a:lnTo>
                        <a:pt x="349" y="15"/>
                      </a:lnTo>
                      <a:lnTo>
                        <a:pt x="353" y="17"/>
                      </a:lnTo>
                      <a:lnTo>
                        <a:pt x="353" y="17"/>
                      </a:lnTo>
                      <a:lnTo>
                        <a:pt x="353" y="19"/>
                      </a:lnTo>
                      <a:lnTo>
                        <a:pt x="353" y="21"/>
                      </a:lnTo>
                      <a:lnTo>
                        <a:pt x="353" y="21"/>
                      </a:lnTo>
                      <a:close/>
                      <a:moveTo>
                        <a:pt x="343" y="19"/>
                      </a:moveTo>
                      <a:lnTo>
                        <a:pt x="290" y="17"/>
                      </a:lnTo>
                      <a:lnTo>
                        <a:pt x="290" y="15"/>
                      </a:lnTo>
                      <a:lnTo>
                        <a:pt x="290" y="13"/>
                      </a:lnTo>
                      <a:lnTo>
                        <a:pt x="343" y="15"/>
                      </a:lnTo>
                      <a:lnTo>
                        <a:pt x="343" y="17"/>
                      </a:lnTo>
                      <a:lnTo>
                        <a:pt x="343" y="19"/>
                      </a:lnTo>
                      <a:close/>
                      <a:moveTo>
                        <a:pt x="99" y="8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101" y="4"/>
                      </a:lnTo>
                      <a:lnTo>
                        <a:pt x="101" y="6"/>
                      </a:lnTo>
                      <a:lnTo>
                        <a:pt x="99" y="8"/>
                      </a:lnTo>
                      <a:close/>
                    </a:path>
                  </a:pathLst>
                </a:custGeom>
                <a:solidFill>
                  <a:srgbClr val="E6CAC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297" name="Freeform 137"/>
                <p:cNvSpPr>
                  <a:spLocks noEditPoints="1"/>
                </p:cNvSpPr>
                <p:nvPr/>
              </p:nvSpPr>
              <p:spPr bwMode="auto">
                <a:xfrm>
                  <a:off x="1760" y="996"/>
                  <a:ext cx="353" cy="23"/>
                </a:xfrm>
                <a:custGeom>
                  <a:avLst/>
                  <a:gdLst/>
                  <a:ahLst/>
                  <a:cxnLst>
                    <a:cxn ang="0">
                      <a:pos x="353" y="23"/>
                    </a:cxn>
                    <a:cxn ang="0">
                      <a:pos x="347" y="23"/>
                    </a:cxn>
                    <a:cxn ang="0">
                      <a:pos x="349" y="21"/>
                    </a:cxn>
                    <a:cxn ang="0">
                      <a:pos x="349" y="19"/>
                    </a:cxn>
                    <a:cxn ang="0">
                      <a:pos x="349" y="19"/>
                    </a:cxn>
                    <a:cxn ang="0">
                      <a:pos x="351" y="17"/>
                    </a:cxn>
                    <a:cxn ang="0">
                      <a:pos x="353" y="17"/>
                    </a:cxn>
                    <a:cxn ang="0">
                      <a:pos x="353" y="19"/>
                    </a:cxn>
                    <a:cxn ang="0">
                      <a:pos x="353" y="23"/>
                    </a:cxn>
                    <a:cxn ang="0">
                      <a:pos x="343" y="21"/>
                    </a:cxn>
                    <a:cxn ang="0">
                      <a:pos x="290" y="19"/>
                    </a:cxn>
                    <a:cxn ang="0">
                      <a:pos x="290" y="17"/>
                    </a:cxn>
                    <a:cxn ang="0">
                      <a:pos x="290" y="15"/>
                    </a:cxn>
                    <a:cxn ang="0">
                      <a:pos x="345" y="17"/>
                    </a:cxn>
                    <a:cxn ang="0">
                      <a:pos x="343" y="19"/>
                    </a:cxn>
                    <a:cxn ang="0">
                      <a:pos x="343" y="19"/>
                    </a:cxn>
                    <a:cxn ang="0">
                      <a:pos x="343" y="21"/>
                    </a:cxn>
                    <a:cxn ang="0">
                      <a:pos x="343" y="21"/>
                    </a:cxn>
                    <a:cxn ang="0">
                      <a:pos x="101" y="10"/>
                    </a:cxn>
                    <a:cxn ang="0">
                      <a:pos x="0" y="6"/>
                    </a:cxn>
                    <a:cxn ang="0">
                      <a:pos x="2" y="4"/>
                    </a:cxn>
                    <a:cxn ang="0">
                      <a:pos x="2" y="2"/>
                    </a:cxn>
                    <a:cxn ang="0">
                      <a:pos x="2" y="2"/>
                    </a:cxn>
                    <a:cxn ang="0">
                      <a:pos x="4" y="0"/>
                    </a:cxn>
                    <a:cxn ang="0">
                      <a:pos x="103" y="6"/>
                    </a:cxn>
                    <a:cxn ang="0">
                      <a:pos x="101" y="8"/>
                    </a:cxn>
                    <a:cxn ang="0">
                      <a:pos x="101" y="10"/>
                    </a:cxn>
                  </a:cxnLst>
                  <a:rect l="0" t="0" r="r" b="b"/>
                  <a:pathLst>
                    <a:path w="353" h="23">
                      <a:moveTo>
                        <a:pt x="353" y="23"/>
                      </a:moveTo>
                      <a:lnTo>
                        <a:pt x="347" y="23"/>
                      </a:lnTo>
                      <a:lnTo>
                        <a:pt x="349" y="21"/>
                      </a:lnTo>
                      <a:lnTo>
                        <a:pt x="349" y="19"/>
                      </a:lnTo>
                      <a:lnTo>
                        <a:pt x="349" y="19"/>
                      </a:lnTo>
                      <a:lnTo>
                        <a:pt x="351" y="17"/>
                      </a:lnTo>
                      <a:lnTo>
                        <a:pt x="353" y="17"/>
                      </a:lnTo>
                      <a:lnTo>
                        <a:pt x="353" y="19"/>
                      </a:lnTo>
                      <a:lnTo>
                        <a:pt x="353" y="23"/>
                      </a:lnTo>
                      <a:close/>
                      <a:moveTo>
                        <a:pt x="343" y="21"/>
                      </a:moveTo>
                      <a:lnTo>
                        <a:pt x="290" y="19"/>
                      </a:lnTo>
                      <a:lnTo>
                        <a:pt x="290" y="17"/>
                      </a:lnTo>
                      <a:lnTo>
                        <a:pt x="290" y="15"/>
                      </a:lnTo>
                      <a:lnTo>
                        <a:pt x="345" y="17"/>
                      </a:lnTo>
                      <a:lnTo>
                        <a:pt x="343" y="19"/>
                      </a:lnTo>
                      <a:lnTo>
                        <a:pt x="343" y="19"/>
                      </a:lnTo>
                      <a:lnTo>
                        <a:pt x="343" y="21"/>
                      </a:lnTo>
                      <a:lnTo>
                        <a:pt x="343" y="21"/>
                      </a:lnTo>
                      <a:close/>
                      <a:moveTo>
                        <a:pt x="101" y="10"/>
                      </a:moveTo>
                      <a:lnTo>
                        <a:pt x="0" y="6"/>
                      </a:lnTo>
                      <a:lnTo>
                        <a:pt x="2" y="4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4" y="0"/>
                      </a:lnTo>
                      <a:lnTo>
                        <a:pt x="103" y="6"/>
                      </a:lnTo>
                      <a:lnTo>
                        <a:pt x="101" y="8"/>
                      </a:lnTo>
                      <a:lnTo>
                        <a:pt x="101" y="10"/>
                      </a:lnTo>
                      <a:close/>
                    </a:path>
                  </a:pathLst>
                </a:custGeom>
                <a:solidFill>
                  <a:srgbClr val="E6CAC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298" name="Freeform 138"/>
                <p:cNvSpPr>
                  <a:spLocks noEditPoints="1"/>
                </p:cNvSpPr>
                <p:nvPr/>
              </p:nvSpPr>
              <p:spPr bwMode="auto">
                <a:xfrm>
                  <a:off x="1762" y="994"/>
                  <a:ext cx="351" cy="23"/>
                </a:xfrm>
                <a:custGeom>
                  <a:avLst/>
                  <a:gdLst/>
                  <a:ahLst/>
                  <a:cxnLst>
                    <a:cxn ang="0">
                      <a:pos x="351" y="23"/>
                    </a:cxn>
                    <a:cxn ang="0">
                      <a:pos x="347" y="21"/>
                    </a:cxn>
                    <a:cxn ang="0">
                      <a:pos x="347" y="21"/>
                    </a:cxn>
                    <a:cxn ang="0">
                      <a:pos x="347" y="21"/>
                    </a:cxn>
                    <a:cxn ang="0">
                      <a:pos x="349" y="19"/>
                    </a:cxn>
                    <a:cxn ang="0">
                      <a:pos x="349" y="19"/>
                    </a:cxn>
                    <a:cxn ang="0">
                      <a:pos x="351" y="21"/>
                    </a:cxn>
                    <a:cxn ang="0">
                      <a:pos x="351" y="23"/>
                    </a:cxn>
                    <a:cxn ang="0">
                      <a:pos x="341" y="21"/>
                    </a:cxn>
                    <a:cxn ang="0">
                      <a:pos x="288" y="19"/>
                    </a:cxn>
                    <a:cxn ang="0">
                      <a:pos x="288" y="17"/>
                    </a:cxn>
                    <a:cxn ang="0">
                      <a:pos x="290" y="16"/>
                    </a:cxn>
                    <a:cxn ang="0">
                      <a:pos x="343" y="17"/>
                    </a:cxn>
                    <a:cxn ang="0">
                      <a:pos x="343" y="19"/>
                    </a:cxn>
                    <a:cxn ang="0">
                      <a:pos x="341" y="21"/>
                    </a:cxn>
                    <a:cxn ang="0">
                      <a:pos x="341" y="21"/>
                    </a:cxn>
                    <a:cxn ang="0">
                      <a:pos x="341" y="21"/>
                    </a:cxn>
                    <a:cxn ang="0">
                      <a:pos x="99" y="10"/>
                    </a:cxn>
                    <a:cxn ang="0">
                      <a:pos x="0" y="6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2" y="2"/>
                    </a:cxn>
                    <a:cxn ang="0">
                      <a:pos x="2" y="0"/>
                    </a:cxn>
                    <a:cxn ang="0">
                      <a:pos x="102" y="6"/>
                    </a:cxn>
                    <a:cxn ang="0">
                      <a:pos x="101" y="8"/>
                    </a:cxn>
                    <a:cxn ang="0">
                      <a:pos x="99" y="10"/>
                    </a:cxn>
                  </a:cxnLst>
                  <a:rect l="0" t="0" r="r" b="b"/>
                  <a:pathLst>
                    <a:path w="351" h="23">
                      <a:moveTo>
                        <a:pt x="351" y="23"/>
                      </a:moveTo>
                      <a:lnTo>
                        <a:pt x="347" y="21"/>
                      </a:lnTo>
                      <a:lnTo>
                        <a:pt x="347" y="21"/>
                      </a:lnTo>
                      <a:lnTo>
                        <a:pt x="347" y="21"/>
                      </a:lnTo>
                      <a:lnTo>
                        <a:pt x="349" y="19"/>
                      </a:lnTo>
                      <a:lnTo>
                        <a:pt x="349" y="19"/>
                      </a:lnTo>
                      <a:lnTo>
                        <a:pt x="351" y="21"/>
                      </a:lnTo>
                      <a:lnTo>
                        <a:pt x="351" y="23"/>
                      </a:lnTo>
                      <a:close/>
                      <a:moveTo>
                        <a:pt x="341" y="21"/>
                      </a:moveTo>
                      <a:lnTo>
                        <a:pt x="288" y="19"/>
                      </a:lnTo>
                      <a:lnTo>
                        <a:pt x="288" y="17"/>
                      </a:lnTo>
                      <a:lnTo>
                        <a:pt x="290" y="16"/>
                      </a:lnTo>
                      <a:lnTo>
                        <a:pt x="343" y="17"/>
                      </a:lnTo>
                      <a:lnTo>
                        <a:pt x="343" y="19"/>
                      </a:lnTo>
                      <a:lnTo>
                        <a:pt x="341" y="21"/>
                      </a:lnTo>
                      <a:lnTo>
                        <a:pt x="341" y="21"/>
                      </a:lnTo>
                      <a:lnTo>
                        <a:pt x="341" y="21"/>
                      </a:lnTo>
                      <a:close/>
                      <a:moveTo>
                        <a:pt x="99" y="10"/>
                      </a:moveTo>
                      <a:lnTo>
                        <a:pt x="0" y="6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102" y="6"/>
                      </a:lnTo>
                      <a:lnTo>
                        <a:pt x="101" y="8"/>
                      </a:lnTo>
                      <a:lnTo>
                        <a:pt x="99" y="10"/>
                      </a:lnTo>
                      <a:close/>
                    </a:path>
                  </a:pathLst>
                </a:custGeom>
                <a:solidFill>
                  <a:srgbClr val="E6CAC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299" name="Freeform 139"/>
                <p:cNvSpPr>
                  <a:spLocks noEditPoints="1"/>
                </p:cNvSpPr>
                <p:nvPr/>
              </p:nvSpPr>
              <p:spPr bwMode="auto">
                <a:xfrm>
                  <a:off x="1764" y="993"/>
                  <a:ext cx="349" cy="20"/>
                </a:xfrm>
                <a:custGeom>
                  <a:avLst/>
                  <a:gdLst/>
                  <a:ahLst/>
                  <a:cxnLst>
                    <a:cxn ang="0">
                      <a:pos x="349" y="20"/>
                    </a:cxn>
                    <a:cxn ang="0">
                      <a:pos x="347" y="20"/>
                    </a:cxn>
                    <a:cxn ang="0">
                      <a:pos x="347" y="20"/>
                    </a:cxn>
                    <a:cxn ang="0">
                      <a:pos x="349" y="20"/>
                    </a:cxn>
                    <a:cxn ang="0">
                      <a:pos x="341" y="20"/>
                    </a:cxn>
                    <a:cxn ang="0">
                      <a:pos x="286" y="18"/>
                    </a:cxn>
                    <a:cxn ang="0">
                      <a:pos x="288" y="17"/>
                    </a:cxn>
                    <a:cxn ang="0">
                      <a:pos x="288" y="15"/>
                    </a:cxn>
                    <a:cxn ang="0">
                      <a:pos x="341" y="17"/>
                    </a:cxn>
                    <a:cxn ang="0">
                      <a:pos x="341" y="18"/>
                    </a:cxn>
                    <a:cxn ang="0">
                      <a:pos x="341" y="20"/>
                    </a:cxn>
                    <a:cxn ang="0">
                      <a:pos x="99" y="9"/>
                    </a:cxn>
                    <a:cxn ang="0">
                      <a:pos x="0" y="3"/>
                    </a:cxn>
                    <a:cxn ang="0">
                      <a:pos x="0" y="1"/>
                    </a:cxn>
                    <a:cxn ang="0">
                      <a:pos x="2" y="0"/>
                    </a:cxn>
                    <a:cxn ang="0">
                      <a:pos x="102" y="5"/>
                    </a:cxn>
                    <a:cxn ang="0">
                      <a:pos x="100" y="7"/>
                    </a:cxn>
                    <a:cxn ang="0">
                      <a:pos x="99" y="9"/>
                    </a:cxn>
                  </a:cxnLst>
                  <a:rect l="0" t="0" r="r" b="b"/>
                  <a:pathLst>
                    <a:path w="349" h="20">
                      <a:moveTo>
                        <a:pt x="349" y="20"/>
                      </a:moveTo>
                      <a:lnTo>
                        <a:pt x="347" y="20"/>
                      </a:lnTo>
                      <a:lnTo>
                        <a:pt x="347" y="20"/>
                      </a:lnTo>
                      <a:lnTo>
                        <a:pt x="349" y="20"/>
                      </a:lnTo>
                      <a:close/>
                      <a:moveTo>
                        <a:pt x="341" y="20"/>
                      </a:moveTo>
                      <a:lnTo>
                        <a:pt x="286" y="18"/>
                      </a:lnTo>
                      <a:lnTo>
                        <a:pt x="288" y="17"/>
                      </a:lnTo>
                      <a:lnTo>
                        <a:pt x="288" y="15"/>
                      </a:lnTo>
                      <a:lnTo>
                        <a:pt x="341" y="17"/>
                      </a:lnTo>
                      <a:lnTo>
                        <a:pt x="341" y="18"/>
                      </a:lnTo>
                      <a:lnTo>
                        <a:pt x="341" y="20"/>
                      </a:lnTo>
                      <a:close/>
                      <a:moveTo>
                        <a:pt x="99" y="9"/>
                      </a:moveTo>
                      <a:lnTo>
                        <a:pt x="0" y="3"/>
                      </a:lnTo>
                      <a:lnTo>
                        <a:pt x="0" y="1"/>
                      </a:lnTo>
                      <a:lnTo>
                        <a:pt x="2" y="0"/>
                      </a:lnTo>
                      <a:lnTo>
                        <a:pt x="102" y="5"/>
                      </a:lnTo>
                      <a:lnTo>
                        <a:pt x="100" y="7"/>
                      </a:lnTo>
                      <a:lnTo>
                        <a:pt x="99" y="9"/>
                      </a:lnTo>
                      <a:close/>
                    </a:path>
                  </a:pathLst>
                </a:custGeom>
                <a:solidFill>
                  <a:srgbClr val="E6CAC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300" name="Freeform 140"/>
                <p:cNvSpPr>
                  <a:spLocks noEditPoints="1"/>
                </p:cNvSpPr>
                <p:nvPr/>
              </p:nvSpPr>
              <p:spPr bwMode="auto">
                <a:xfrm>
                  <a:off x="1764" y="991"/>
                  <a:ext cx="341" cy="20"/>
                </a:xfrm>
                <a:custGeom>
                  <a:avLst/>
                  <a:gdLst/>
                  <a:ahLst/>
                  <a:cxnLst>
                    <a:cxn ang="0">
                      <a:pos x="341" y="20"/>
                    </a:cxn>
                    <a:cxn ang="0">
                      <a:pos x="288" y="19"/>
                    </a:cxn>
                    <a:cxn ang="0">
                      <a:pos x="288" y="17"/>
                    </a:cxn>
                    <a:cxn ang="0">
                      <a:pos x="288" y="15"/>
                    </a:cxn>
                    <a:cxn ang="0">
                      <a:pos x="341" y="17"/>
                    </a:cxn>
                    <a:cxn ang="0">
                      <a:pos x="341" y="19"/>
                    </a:cxn>
                    <a:cxn ang="0">
                      <a:pos x="341" y="20"/>
                    </a:cxn>
                    <a:cxn ang="0">
                      <a:pos x="100" y="9"/>
                    </a:cxn>
                    <a:cxn ang="0">
                      <a:pos x="0" y="3"/>
                    </a:cxn>
                    <a:cxn ang="0">
                      <a:pos x="2" y="2"/>
                    </a:cxn>
                    <a:cxn ang="0">
                      <a:pos x="4" y="0"/>
                    </a:cxn>
                    <a:cxn ang="0">
                      <a:pos x="104" y="5"/>
                    </a:cxn>
                    <a:cxn ang="0">
                      <a:pos x="102" y="7"/>
                    </a:cxn>
                    <a:cxn ang="0">
                      <a:pos x="100" y="9"/>
                    </a:cxn>
                  </a:cxnLst>
                  <a:rect l="0" t="0" r="r" b="b"/>
                  <a:pathLst>
                    <a:path w="341" h="20">
                      <a:moveTo>
                        <a:pt x="341" y="20"/>
                      </a:moveTo>
                      <a:lnTo>
                        <a:pt x="288" y="19"/>
                      </a:lnTo>
                      <a:lnTo>
                        <a:pt x="288" y="17"/>
                      </a:lnTo>
                      <a:lnTo>
                        <a:pt x="288" y="15"/>
                      </a:lnTo>
                      <a:lnTo>
                        <a:pt x="341" y="17"/>
                      </a:lnTo>
                      <a:lnTo>
                        <a:pt x="341" y="19"/>
                      </a:lnTo>
                      <a:lnTo>
                        <a:pt x="341" y="20"/>
                      </a:lnTo>
                      <a:close/>
                      <a:moveTo>
                        <a:pt x="100" y="9"/>
                      </a:moveTo>
                      <a:lnTo>
                        <a:pt x="0" y="3"/>
                      </a:lnTo>
                      <a:lnTo>
                        <a:pt x="2" y="2"/>
                      </a:lnTo>
                      <a:lnTo>
                        <a:pt x="4" y="0"/>
                      </a:lnTo>
                      <a:lnTo>
                        <a:pt x="104" y="5"/>
                      </a:lnTo>
                      <a:lnTo>
                        <a:pt x="102" y="7"/>
                      </a:lnTo>
                      <a:lnTo>
                        <a:pt x="100" y="9"/>
                      </a:lnTo>
                      <a:close/>
                    </a:path>
                  </a:pathLst>
                </a:custGeom>
                <a:solidFill>
                  <a:srgbClr val="E6CBC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301" name="Freeform 141"/>
                <p:cNvSpPr>
                  <a:spLocks noEditPoints="1"/>
                </p:cNvSpPr>
                <p:nvPr/>
              </p:nvSpPr>
              <p:spPr bwMode="auto">
                <a:xfrm>
                  <a:off x="1766" y="989"/>
                  <a:ext cx="339" cy="21"/>
                </a:xfrm>
                <a:custGeom>
                  <a:avLst/>
                  <a:gdLst/>
                  <a:ahLst/>
                  <a:cxnLst>
                    <a:cxn ang="0">
                      <a:pos x="339" y="21"/>
                    </a:cxn>
                    <a:cxn ang="0">
                      <a:pos x="286" y="19"/>
                    </a:cxn>
                    <a:cxn ang="0">
                      <a:pos x="286" y="17"/>
                    </a:cxn>
                    <a:cxn ang="0">
                      <a:pos x="286" y="15"/>
                    </a:cxn>
                    <a:cxn ang="0">
                      <a:pos x="339" y="17"/>
                    </a:cxn>
                    <a:cxn ang="0">
                      <a:pos x="339" y="19"/>
                    </a:cxn>
                    <a:cxn ang="0">
                      <a:pos x="339" y="21"/>
                    </a:cxn>
                    <a:cxn ang="0">
                      <a:pos x="100" y="9"/>
                    </a:cxn>
                    <a:cxn ang="0">
                      <a:pos x="0" y="4"/>
                    </a:cxn>
                    <a:cxn ang="0">
                      <a:pos x="2" y="2"/>
                    </a:cxn>
                    <a:cxn ang="0">
                      <a:pos x="4" y="0"/>
                    </a:cxn>
                    <a:cxn ang="0">
                      <a:pos x="104" y="5"/>
                    </a:cxn>
                    <a:cxn ang="0">
                      <a:pos x="102" y="7"/>
                    </a:cxn>
                    <a:cxn ang="0">
                      <a:pos x="100" y="9"/>
                    </a:cxn>
                  </a:cxnLst>
                  <a:rect l="0" t="0" r="r" b="b"/>
                  <a:pathLst>
                    <a:path w="339" h="21">
                      <a:moveTo>
                        <a:pt x="339" y="21"/>
                      </a:moveTo>
                      <a:lnTo>
                        <a:pt x="286" y="19"/>
                      </a:lnTo>
                      <a:lnTo>
                        <a:pt x="286" y="17"/>
                      </a:lnTo>
                      <a:lnTo>
                        <a:pt x="286" y="15"/>
                      </a:lnTo>
                      <a:lnTo>
                        <a:pt x="339" y="17"/>
                      </a:lnTo>
                      <a:lnTo>
                        <a:pt x="339" y="19"/>
                      </a:lnTo>
                      <a:lnTo>
                        <a:pt x="339" y="21"/>
                      </a:lnTo>
                      <a:close/>
                      <a:moveTo>
                        <a:pt x="100" y="9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4" y="0"/>
                      </a:lnTo>
                      <a:lnTo>
                        <a:pt x="104" y="5"/>
                      </a:lnTo>
                      <a:lnTo>
                        <a:pt x="102" y="7"/>
                      </a:lnTo>
                      <a:lnTo>
                        <a:pt x="100" y="9"/>
                      </a:lnTo>
                      <a:close/>
                    </a:path>
                  </a:pathLst>
                </a:custGeom>
                <a:solidFill>
                  <a:srgbClr val="E6CBC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302" name="Freeform 142"/>
                <p:cNvSpPr>
                  <a:spLocks noEditPoints="1"/>
                </p:cNvSpPr>
                <p:nvPr/>
              </p:nvSpPr>
              <p:spPr bwMode="auto">
                <a:xfrm>
                  <a:off x="1768" y="987"/>
                  <a:ext cx="337" cy="21"/>
                </a:xfrm>
                <a:custGeom>
                  <a:avLst/>
                  <a:gdLst/>
                  <a:ahLst/>
                  <a:cxnLst>
                    <a:cxn ang="0">
                      <a:pos x="337" y="21"/>
                    </a:cxn>
                    <a:cxn ang="0">
                      <a:pos x="284" y="19"/>
                    </a:cxn>
                    <a:cxn ang="0">
                      <a:pos x="284" y="17"/>
                    </a:cxn>
                    <a:cxn ang="0">
                      <a:pos x="286" y="15"/>
                    </a:cxn>
                    <a:cxn ang="0">
                      <a:pos x="337" y="17"/>
                    </a:cxn>
                    <a:cxn ang="0">
                      <a:pos x="337" y="17"/>
                    </a:cxn>
                    <a:cxn ang="0">
                      <a:pos x="337" y="19"/>
                    </a:cxn>
                    <a:cxn ang="0">
                      <a:pos x="337" y="19"/>
                    </a:cxn>
                    <a:cxn ang="0">
                      <a:pos x="337" y="21"/>
                    </a:cxn>
                    <a:cxn ang="0">
                      <a:pos x="100" y="9"/>
                    </a:cxn>
                    <a:cxn ang="0">
                      <a:pos x="0" y="4"/>
                    </a:cxn>
                    <a:cxn ang="0">
                      <a:pos x="2" y="2"/>
                    </a:cxn>
                    <a:cxn ang="0">
                      <a:pos x="2" y="0"/>
                    </a:cxn>
                    <a:cxn ang="0">
                      <a:pos x="104" y="6"/>
                    </a:cxn>
                    <a:cxn ang="0">
                      <a:pos x="102" y="7"/>
                    </a:cxn>
                    <a:cxn ang="0">
                      <a:pos x="100" y="9"/>
                    </a:cxn>
                  </a:cxnLst>
                  <a:rect l="0" t="0" r="r" b="b"/>
                  <a:pathLst>
                    <a:path w="337" h="21">
                      <a:moveTo>
                        <a:pt x="337" y="21"/>
                      </a:moveTo>
                      <a:lnTo>
                        <a:pt x="284" y="19"/>
                      </a:lnTo>
                      <a:lnTo>
                        <a:pt x="284" y="17"/>
                      </a:lnTo>
                      <a:lnTo>
                        <a:pt x="286" y="15"/>
                      </a:lnTo>
                      <a:lnTo>
                        <a:pt x="337" y="17"/>
                      </a:lnTo>
                      <a:lnTo>
                        <a:pt x="337" y="17"/>
                      </a:lnTo>
                      <a:lnTo>
                        <a:pt x="337" y="19"/>
                      </a:lnTo>
                      <a:lnTo>
                        <a:pt x="337" y="19"/>
                      </a:lnTo>
                      <a:lnTo>
                        <a:pt x="337" y="21"/>
                      </a:lnTo>
                      <a:close/>
                      <a:moveTo>
                        <a:pt x="100" y="9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104" y="6"/>
                      </a:lnTo>
                      <a:lnTo>
                        <a:pt x="102" y="7"/>
                      </a:lnTo>
                      <a:lnTo>
                        <a:pt x="100" y="9"/>
                      </a:lnTo>
                      <a:close/>
                    </a:path>
                  </a:pathLst>
                </a:custGeom>
                <a:solidFill>
                  <a:srgbClr val="E6CBC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303" name="Freeform 143"/>
                <p:cNvSpPr>
                  <a:spLocks noEditPoints="1"/>
                </p:cNvSpPr>
                <p:nvPr/>
              </p:nvSpPr>
              <p:spPr bwMode="auto">
                <a:xfrm>
                  <a:off x="1770" y="985"/>
                  <a:ext cx="335" cy="21"/>
                </a:xfrm>
                <a:custGeom>
                  <a:avLst/>
                  <a:gdLst/>
                  <a:ahLst/>
                  <a:cxnLst>
                    <a:cxn ang="0">
                      <a:pos x="335" y="21"/>
                    </a:cxn>
                    <a:cxn ang="0">
                      <a:pos x="282" y="19"/>
                    </a:cxn>
                    <a:cxn ang="0">
                      <a:pos x="284" y="17"/>
                    </a:cxn>
                    <a:cxn ang="0">
                      <a:pos x="284" y="13"/>
                    </a:cxn>
                    <a:cxn ang="0">
                      <a:pos x="335" y="17"/>
                    </a:cxn>
                    <a:cxn ang="0">
                      <a:pos x="335" y="19"/>
                    </a:cxn>
                    <a:cxn ang="0">
                      <a:pos x="335" y="21"/>
                    </a:cxn>
                    <a:cxn ang="0">
                      <a:pos x="335" y="21"/>
                    </a:cxn>
                    <a:cxn ang="0">
                      <a:pos x="335" y="21"/>
                    </a:cxn>
                    <a:cxn ang="0">
                      <a:pos x="100" y="9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1" y="0"/>
                    </a:cxn>
                    <a:cxn ang="0">
                      <a:pos x="104" y="6"/>
                    </a:cxn>
                    <a:cxn ang="0">
                      <a:pos x="102" y="8"/>
                    </a:cxn>
                    <a:cxn ang="0">
                      <a:pos x="100" y="9"/>
                    </a:cxn>
                  </a:cxnLst>
                  <a:rect l="0" t="0" r="r" b="b"/>
                  <a:pathLst>
                    <a:path w="335" h="21">
                      <a:moveTo>
                        <a:pt x="335" y="21"/>
                      </a:moveTo>
                      <a:lnTo>
                        <a:pt x="282" y="19"/>
                      </a:lnTo>
                      <a:lnTo>
                        <a:pt x="284" y="17"/>
                      </a:lnTo>
                      <a:lnTo>
                        <a:pt x="284" y="13"/>
                      </a:lnTo>
                      <a:lnTo>
                        <a:pt x="335" y="17"/>
                      </a:lnTo>
                      <a:lnTo>
                        <a:pt x="335" y="19"/>
                      </a:lnTo>
                      <a:lnTo>
                        <a:pt x="335" y="21"/>
                      </a:lnTo>
                      <a:lnTo>
                        <a:pt x="335" y="21"/>
                      </a:lnTo>
                      <a:lnTo>
                        <a:pt x="335" y="21"/>
                      </a:lnTo>
                      <a:close/>
                      <a:moveTo>
                        <a:pt x="100" y="9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1" y="0"/>
                      </a:lnTo>
                      <a:lnTo>
                        <a:pt x="104" y="6"/>
                      </a:lnTo>
                      <a:lnTo>
                        <a:pt x="102" y="8"/>
                      </a:lnTo>
                      <a:lnTo>
                        <a:pt x="100" y="9"/>
                      </a:lnTo>
                      <a:close/>
                    </a:path>
                  </a:pathLst>
                </a:custGeom>
                <a:solidFill>
                  <a:srgbClr val="E6CBC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304" name="Freeform 144"/>
                <p:cNvSpPr>
                  <a:spLocks noEditPoints="1"/>
                </p:cNvSpPr>
                <p:nvPr/>
              </p:nvSpPr>
              <p:spPr bwMode="auto">
                <a:xfrm>
                  <a:off x="1770" y="983"/>
                  <a:ext cx="337" cy="21"/>
                </a:xfrm>
                <a:custGeom>
                  <a:avLst/>
                  <a:gdLst/>
                  <a:ahLst/>
                  <a:cxnLst>
                    <a:cxn ang="0">
                      <a:pos x="335" y="21"/>
                    </a:cxn>
                    <a:cxn ang="0">
                      <a:pos x="284" y="19"/>
                    </a:cxn>
                    <a:cxn ang="0">
                      <a:pos x="284" y="15"/>
                    </a:cxn>
                    <a:cxn ang="0">
                      <a:pos x="284" y="13"/>
                    </a:cxn>
                    <a:cxn ang="0">
                      <a:pos x="337" y="17"/>
                    </a:cxn>
                    <a:cxn ang="0">
                      <a:pos x="335" y="19"/>
                    </a:cxn>
                    <a:cxn ang="0">
                      <a:pos x="335" y="21"/>
                    </a:cxn>
                    <a:cxn ang="0">
                      <a:pos x="102" y="10"/>
                    </a:cxn>
                    <a:cxn ang="0">
                      <a:pos x="0" y="4"/>
                    </a:cxn>
                    <a:cxn ang="0">
                      <a:pos x="1" y="2"/>
                    </a:cxn>
                    <a:cxn ang="0">
                      <a:pos x="3" y="0"/>
                    </a:cxn>
                    <a:cxn ang="0">
                      <a:pos x="106" y="6"/>
                    </a:cxn>
                    <a:cxn ang="0">
                      <a:pos x="104" y="8"/>
                    </a:cxn>
                    <a:cxn ang="0">
                      <a:pos x="102" y="10"/>
                    </a:cxn>
                  </a:cxnLst>
                  <a:rect l="0" t="0" r="r" b="b"/>
                  <a:pathLst>
                    <a:path w="337" h="21">
                      <a:moveTo>
                        <a:pt x="335" y="21"/>
                      </a:moveTo>
                      <a:lnTo>
                        <a:pt x="284" y="19"/>
                      </a:lnTo>
                      <a:lnTo>
                        <a:pt x="284" y="15"/>
                      </a:lnTo>
                      <a:lnTo>
                        <a:pt x="284" y="13"/>
                      </a:lnTo>
                      <a:lnTo>
                        <a:pt x="337" y="17"/>
                      </a:lnTo>
                      <a:lnTo>
                        <a:pt x="335" y="19"/>
                      </a:lnTo>
                      <a:lnTo>
                        <a:pt x="335" y="21"/>
                      </a:lnTo>
                      <a:close/>
                      <a:moveTo>
                        <a:pt x="102" y="10"/>
                      </a:moveTo>
                      <a:lnTo>
                        <a:pt x="0" y="4"/>
                      </a:lnTo>
                      <a:lnTo>
                        <a:pt x="1" y="2"/>
                      </a:lnTo>
                      <a:lnTo>
                        <a:pt x="3" y="0"/>
                      </a:lnTo>
                      <a:lnTo>
                        <a:pt x="106" y="6"/>
                      </a:lnTo>
                      <a:lnTo>
                        <a:pt x="104" y="8"/>
                      </a:lnTo>
                      <a:lnTo>
                        <a:pt x="102" y="10"/>
                      </a:lnTo>
                      <a:close/>
                    </a:path>
                  </a:pathLst>
                </a:custGeom>
                <a:solidFill>
                  <a:srgbClr val="E6CBC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305" name="Freeform 145"/>
                <p:cNvSpPr>
                  <a:spLocks noEditPoints="1"/>
                </p:cNvSpPr>
                <p:nvPr/>
              </p:nvSpPr>
              <p:spPr bwMode="auto">
                <a:xfrm>
                  <a:off x="1771" y="981"/>
                  <a:ext cx="336" cy="21"/>
                </a:xfrm>
                <a:custGeom>
                  <a:avLst/>
                  <a:gdLst/>
                  <a:ahLst/>
                  <a:cxnLst>
                    <a:cxn ang="0">
                      <a:pos x="334" y="21"/>
                    </a:cxn>
                    <a:cxn ang="0">
                      <a:pos x="283" y="17"/>
                    </a:cxn>
                    <a:cxn ang="0">
                      <a:pos x="283" y="15"/>
                    </a:cxn>
                    <a:cxn ang="0">
                      <a:pos x="283" y="13"/>
                    </a:cxn>
                    <a:cxn ang="0">
                      <a:pos x="336" y="17"/>
                    </a:cxn>
                    <a:cxn ang="0">
                      <a:pos x="336" y="19"/>
                    </a:cxn>
                    <a:cxn ang="0">
                      <a:pos x="334" y="21"/>
                    </a:cxn>
                    <a:cxn ang="0">
                      <a:pos x="103" y="10"/>
                    </a:cxn>
                    <a:cxn ang="0">
                      <a:pos x="0" y="4"/>
                    </a:cxn>
                    <a:cxn ang="0">
                      <a:pos x="2" y="2"/>
                    </a:cxn>
                    <a:cxn ang="0">
                      <a:pos x="2" y="0"/>
                    </a:cxn>
                    <a:cxn ang="0">
                      <a:pos x="107" y="6"/>
                    </a:cxn>
                    <a:cxn ang="0">
                      <a:pos x="105" y="8"/>
                    </a:cxn>
                    <a:cxn ang="0">
                      <a:pos x="103" y="10"/>
                    </a:cxn>
                  </a:cxnLst>
                  <a:rect l="0" t="0" r="r" b="b"/>
                  <a:pathLst>
                    <a:path w="336" h="21">
                      <a:moveTo>
                        <a:pt x="334" y="21"/>
                      </a:moveTo>
                      <a:lnTo>
                        <a:pt x="283" y="17"/>
                      </a:lnTo>
                      <a:lnTo>
                        <a:pt x="283" y="15"/>
                      </a:lnTo>
                      <a:lnTo>
                        <a:pt x="283" y="13"/>
                      </a:lnTo>
                      <a:lnTo>
                        <a:pt x="336" y="17"/>
                      </a:lnTo>
                      <a:lnTo>
                        <a:pt x="336" y="19"/>
                      </a:lnTo>
                      <a:lnTo>
                        <a:pt x="334" y="21"/>
                      </a:lnTo>
                      <a:close/>
                      <a:moveTo>
                        <a:pt x="103" y="10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107" y="6"/>
                      </a:lnTo>
                      <a:lnTo>
                        <a:pt x="105" y="8"/>
                      </a:lnTo>
                      <a:lnTo>
                        <a:pt x="103" y="10"/>
                      </a:lnTo>
                      <a:close/>
                    </a:path>
                  </a:pathLst>
                </a:custGeom>
                <a:solidFill>
                  <a:srgbClr val="E4CAC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306" name="Freeform 146"/>
                <p:cNvSpPr>
                  <a:spLocks noEditPoints="1"/>
                </p:cNvSpPr>
                <p:nvPr/>
              </p:nvSpPr>
              <p:spPr bwMode="auto">
                <a:xfrm>
                  <a:off x="1773" y="979"/>
                  <a:ext cx="334" cy="21"/>
                </a:xfrm>
                <a:custGeom>
                  <a:avLst/>
                  <a:gdLst/>
                  <a:ahLst/>
                  <a:cxnLst>
                    <a:cxn ang="0">
                      <a:pos x="334" y="21"/>
                    </a:cxn>
                    <a:cxn ang="0">
                      <a:pos x="281" y="17"/>
                    </a:cxn>
                    <a:cxn ang="0">
                      <a:pos x="281" y="15"/>
                    </a:cxn>
                    <a:cxn ang="0">
                      <a:pos x="281" y="14"/>
                    </a:cxn>
                    <a:cxn ang="0">
                      <a:pos x="334" y="17"/>
                    </a:cxn>
                    <a:cxn ang="0">
                      <a:pos x="334" y="19"/>
                    </a:cxn>
                    <a:cxn ang="0">
                      <a:pos x="334" y="21"/>
                    </a:cxn>
                    <a:cxn ang="0">
                      <a:pos x="103" y="10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2" y="0"/>
                    </a:cxn>
                    <a:cxn ang="0">
                      <a:pos x="107" y="6"/>
                    </a:cxn>
                    <a:cxn ang="0">
                      <a:pos x="105" y="8"/>
                    </a:cxn>
                    <a:cxn ang="0">
                      <a:pos x="103" y="10"/>
                    </a:cxn>
                  </a:cxnLst>
                  <a:rect l="0" t="0" r="r" b="b"/>
                  <a:pathLst>
                    <a:path w="334" h="21">
                      <a:moveTo>
                        <a:pt x="334" y="21"/>
                      </a:moveTo>
                      <a:lnTo>
                        <a:pt x="281" y="17"/>
                      </a:lnTo>
                      <a:lnTo>
                        <a:pt x="281" y="15"/>
                      </a:lnTo>
                      <a:lnTo>
                        <a:pt x="281" y="14"/>
                      </a:lnTo>
                      <a:lnTo>
                        <a:pt x="334" y="17"/>
                      </a:lnTo>
                      <a:lnTo>
                        <a:pt x="334" y="19"/>
                      </a:lnTo>
                      <a:lnTo>
                        <a:pt x="334" y="21"/>
                      </a:lnTo>
                      <a:close/>
                      <a:moveTo>
                        <a:pt x="103" y="10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107" y="6"/>
                      </a:lnTo>
                      <a:lnTo>
                        <a:pt x="105" y="8"/>
                      </a:lnTo>
                      <a:lnTo>
                        <a:pt x="103" y="10"/>
                      </a:lnTo>
                      <a:close/>
                    </a:path>
                  </a:pathLst>
                </a:custGeom>
                <a:solidFill>
                  <a:srgbClr val="E4CBC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307" name="Freeform 147"/>
                <p:cNvSpPr>
                  <a:spLocks noEditPoints="1"/>
                </p:cNvSpPr>
                <p:nvPr/>
              </p:nvSpPr>
              <p:spPr bwMode="auto">
                <a:xfrm>
                  <a:off x="1773" y="977"/>
                  <a:ext cx="334" cy="21"/>
                </a:xfrm>
                <a:custGeom>
                  <a:avLst/>
                  <a:gdLst/>
                  <a:ahLst/>
                  <a:cxnLst>
                    <a:cxn ang="0">
                      <a:pos x="334" y="21"/>
                    </a:cxn>
                    <a:cxn ang="0">
                      <a:pos x="281" y="17"/>
                    </a:cxn>
                    <a:cxn ang="0">
                      <a:pos x="281" y="16"/>
                    </a:cxn>
                    <a:cxn ang="0">
                      <a:pos x="283" y="14"/>
                    </a:cxn>
                    <a:cxn ang="0">
                      <a:pos x="334" y="17"/>
                    </a:cxn>
                    <a:cxn ang="0">
                      <a:pos x="334" y="19"/>
                    </a:cxn>
                    <a:cxn ang="0">
                      <a:pos x="334" y="21"/>
                    </a:cxn>
                    <a:cxn ang="0">
                      <a:pos x="105" y="10"/>
                    </a:cxn>
                    <a:cxn ang="0">
                      <a:pos x="0" y="4"/>
                    </a:cxn>
                    <a:cxn ang="0">
                      <a:pos x="2" y="2"/>
                    </a:cxn>
                    <a:cxn ang="0">
                      <a:pos x="4" y="0"/>
                    </a:cxn>
                    <a:cxn ang="0">
                      <a:pos x="109" y="6"/>
                    </a:cxn>
                    <a:cxn ang="0">
                      <a:pos x="107" y="8"/>
                    </a:cxn>
                    <a:cxn ang="0">
                      <a:pos x="105" y="10"/>
                    </a:cxn>
                  </a:cxnLst>
                  <a:rect l="0" t="0" r="r" b="b"/>
                  <a:pathLst>
                    <a:path w="334" h="21">
                      <a:moveTo>
                        <a:pt x="334" y="21"/>
                      </a:moveTo>
                      <a:lnTo>
                        <a:pt x="281" y="17"/>
                      </a:lnTo>
                      <a:lnTo>
                        <a:pt x="281" y="16"/>
                      </a:lnTo>
                      <a:lnTo>
                        <a:pt x="283" y="14"/>
                      </a:lnTo>
                      <a:lnTo>
                        <a:pt x="334" y="17"/>
                      </a:lnTo>
                      <a:lnTo>
                        <a:pt x="334" y="19"/>
                      </a:lnTo>
                      <a:lnTo>
                        <a:pt x="334" y="21"/>
                      </a:lnTo>
                      <a:close/>
                      <a:moveTo>
                        <a:pt x="105" y="10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4" y="0"/>
                      </a:lnTo>
                      <a:lnTo>
                        <a:pt x="109" y="6"/>
                      </a:lnTo>
                      <a:lnTo>
                        <a:pt x="107" y="8"/>
                      </a:lnTo>
                      <a:lnTo>
                        <a:pt x="105" y="10"/>
                      </a:lnTo>
                      <a:close/>
                    </a:path>
                  </a:pathLst>
                </a:custGeom>
                <a:solidFill>
                  <a:srgbClr val="E4CBC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308" name="Freeform 148"/>
                <p:cNvSpPr>
                  <a:spLocks noEditPoints="1"/>
                </p:cNvSpPr>
                <p:nvPr/>
              </p:nvSpPr>
              <p:spPr bwMode="auto">
                <a:xfrm>
                  <a:off x="1775" y="975"/>
                  <a:ext cx="332" cy="21"/>
                </a:xfrm>
                <a:custGeom>
                  <a:avLst/>
                  <a:gdLst/>
                  <a:ahLst/>
                  <a:cxnLst>
                    <a:cxn ang="0">
                      <a:pos x="332" y="21"/>
                    </a:cxn>
                    <a:cxn ang="0">
                      <a:pos x="279" y="18"/>
                    </a:cxn>
                    <a:cxn ang="0">
                      <a:pos x="281" y="16"/>
                    </a:cxn>
                    <a:cxn ang="0">
                      <a:pos x="281" y="14"/>
                    </a:cxn>
                    <a:cxn ang="0">
                      <a:pos x="332" y="16"/>
                    </a:cxn>
                    <a:cxn ang="0">
                      <a:pos x="332" y="19"/>
                    </a:cxn>
                    <a:cxn ang="0">
                      <a:pos x="332" y="21"/>
                    </a:cxn>
                    <a:cxn ang="0">
                      <a:pos x="105" y="10"/>
                    </a:cxn>
                    <a:cxn ang="0">
                      <a:pos x="0" y="4"/>
                    </a:cxn>
                    <a:cxn ang="0">
                      <a:pos x="2" y="2"/>
                    </a:cxn>
                    <a:cxn ang="0">
                      <a:pos x="4" y="0"/>
                    </a:cxn>
                    <a:cxn ang="0">
                      <a:pos x="108" y="6"/>
                    </a:cxn>
                    <a:cxn ang="0">
                      <a:pos x="107" y="8"/>
                    </a:cxn>
                    <a:cxn ang="0">
                      <a:pos x="105" y="10"/>
                    </a:cxn>
                  </a:cxnLst>
                  <a:rect l="0" t="0" r="r" b="b"/>
                  <a:pathLst>
                    <a:path w="332" h="21">
                      <a:moveTo>
                        <a:pt x="332" y="21"/>
                      </a:moveTo>
                      <a:lnTo>
                        <a:pt x="279" y="18"/>
                      </a:lnTo>
                      <a:lnTo>
                        <a:pt x="281" y="16"/>
                      </a:lnTo>
                      <a:lnTo>
                        <a:pt x="281" y="14"/>
                      </a:lnTo>
                      <a:lnTo>
                        <a:pt x="332" y="16"/>
                      </a:lnTo>
                      <a:lnTo>
                        <a:pt x="332" y="19"/>
                      </a:lnTo>
                      <a:lnTo>
                        <a:pt x="332" y="21"/>
                      </a:lnTo>
                      <a:close/>
                      <a:moveTo>
                        <a:pt x="105" y="10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4" y="0"/>
                      </a:lnTo>
                      <a:lnTo>
                        <a:pt x="108" y="6"/>
                      </a:lnTo>
                      <a:lnTo>
                        <a:pt x="107" y="8"/>
                      </a:lnTo>
                      <a:lnTo>
                        <a:pt x="105" y="10"/>
                      </a:lnTo>
                      <a:close/>
                    </a:path>
                  </a:pathLst>
                </a:custGeom>
                <a:solidFill>
                  <a:srgbClr val="E4CBC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309" name="Freeform 149"/>
                <p:cNvSpPr>
                  <a:spLocks noEditPoints="1"/>
                </p:cNvSpPr>
                <p:nvPr/>
              </p:nvSpPr>
              <p:spPr bwMode="auto">
                <a:xfrm>
                  <a:off x="1777" y="974"/>
                  <a:ext cx="332" cy="20"/>
                </a:xfrm>
                <a:custGeom>
                  <a:avLst/>
                  <a:gdLst/>
                  <a:ahLst/>
                  <a:cxnLst>
                    <a:cxn ang="0">
                      <a:pos x="330" y="20"/>
                    </a:cxn>
                    <a:cxn ang="0">
                      <a:pos x="279" y="17"/>
                    </a:cxn>
                    <a:cxn ang="0">
                      <a:pos x="279" y="15"/>
                    </a:cxn>
                    <a:cxn ang="0">
                      <a:pos x="279" y="13"/>
                    </a:cxn>
                    <a:cxn ang="0">
                      <a:pos x="279" y="13"/>
                    </a:cxn>
                    <a:cxn ang="0">
                      <a:pos x="279" y="13"/>
                    </a:cxn>
                    <a:cxn ang="0">
                      <a:pos x="332" y="15"/>
                    </a:cxn>
                    <a:cxn ang="0">
                      <a:pos x="330" y="17"/>
                    </a:cxn>
                    <a:cxn ang="0">
                      <a:pos x="330" y="20"/>
                    </a:cxn>
                    <a:cxn ang="0">
                      <a:pos x="105" y="9"/>
                    </a:cxn>
                    <a:cxn ang="0">
                      <a:pos x="0" y="3"/>
                    </a:cxn>
                    <a:cxn ang="0">
                      <a:pos x="2" y="1"/>
                    </a:cxn>
                    <a:cxn ang="0">
                      <a:pos x="2" y="0"/>
                    </a:cxn>
                    <a:cxn ang="0">
                      <a:pos x="108" y="5"/>
                    </a:cxn>
                    <a:cxn ang="0">
                      <a:pos x="106" y="7"/>
                    </a:cxn>
                    <a:cxn ang="0">
                      <a:pos x="105" y="9"/>
                    </a:cxn>
                  </a:cxnLst>
                  <a:rect l="0" t="0" r="r" b="b"/>
                  <a:pathLst>
                    <a:path w="332" h="20">
                      <a:moveTo>
                        <a:pt x="330" y="20"/>
                      </a:moveTo>
                      <a:lnTo>
                        <a:pt x="279" y="17"/>
                      </a:lnTo>
                      <a:lnTo>
                        <a:pt x="279" y="15"/>
                      </a:lnTo>
                      <a:lnTo>
                        <a:pt x="279" y="13"/>
                      </a:lnTo>
                      <a:lnTo>
                        <a:pt x="279" y="13"/>
                      </a:lnTo>
                      <a:lnTo>
                        <a:pt x="279" y="13"/>
                      </a:lnTo>
                      <a:lnTo>
                        <a:pt x="332" y="15"/>
                      </a:lnTo>
                      <a:lnTo>
                        <a:pt x="330" y="17"/>
                      </a:lnTo>
                      <a:lnTo>
                        <a:pt x="330" y="20"/>
                      </a:lnTo>
                      <a:close/>
                      <a:moveTo>
                        <a:pt x="105" y="9"/>
                      </a:moveTo>
                      <a:lnTo>
                        <a:pt x="0" y="3"/>
                      </a:lnTo>
                      <a:lnTo>
                        <a:pt x="2" y="1"/>
                      </a:lnTo>
                      <a:lnTo>
                        <a:pt x="2" y="0"/>
                      </a:lnTo>
                      <a:lnTo>
                        <a:pt x="108" y="5"/>
                      </a:lnTo>
                      <a:lnTo>
                        <a:pt x="106" y="7"/>
                      </a:lnTo>
                      <a:lnTo>
                        <a:pt x="105" y="9"/>
                      </a:lnTo>
                      <a:close/>
                    </a:path>
                  </a:pathLst>
                </a:custGeom>
                <a:solidFill>
                  <a:srgbClr val="E4CBC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310" name="Freeform 150"/>
                <p:cNvSpPr>
                  <a:spLocks noEditPoints="1"/>
                </p:cNvSpPr>
                <p:nvPr/>
              </p:nvSpPr>
              <p:spPr bwMode="auto">
                <a:xfrm>
                  <a:off x="1779" y="972"/>
                  <a:ext cx="330" cy="19"/>
                </a:xfrm>
                <a:custGeom>
                  <a:avLst/>
                  <a:gdLst/>
                  <a:ahLst/>
                  <a:cxnLst>
                    <a:cxn ang="0">
                      <a:pos x="328" y="19"/>
                    </a:cxn>
                    <a:cxn ang="0">
                      <a:pos x="277" y="17"/>
                    </a:cxn>
                    <a:cxn ang="0">
                      <a:pos x="277" y="17"/>
                    </a:cxn>
                    <a:cxn ang="0">
                      <a:pos x="277" y="15"/>
                    </a:cxn>
                    <a:cxn ang="0">
                      <a:pos x="277" y="15"/>
                    </a:cxn>
                    <a:cxn ang="0">
                      <a:pos x="277" y="13"/>
                    </a:cxn>
                    <a:cxn ang="0">
                      <a:pos x="330" y="15"/>
                    </a:cxn>
                    <a:cxn ang="0">
                      <a:pos x="330" y="17"/>
                    </a:cxn>
                    <a:cxn ang="0">
                      <a:pos x="328" y="19"/>
                    </a:cxn>
                    <a:cxn ang="0">
                      <a:pos x="104" y="9"/>
                    </a:cxn>
                    <a:cxn ang="0">
                      <a:pos x="0" y="3"/>
                    </a:cxn>
                    <a:cxn ang="0">
                      <a:pos x="0" y="2"/>
                    </a:cxn>
                    <a:cxn ang="0">
                      <a:pos x="2" y="0"/>
                    </a:cxn>
                    <a:cxn ang="0">
                      <a:pos x="108" y="5"/>
                    </a:cxn>
                    <a:cxn ang="0">
                      <a:pos x="106" y="7"/>
                    </a:cxn>
                    <a:cxn ang="0">
                      <a:pos x="104" y="9"/>
                    </a:cxn>
                  </a:cxnLst>
                  <a:rect l="0" t="0" r="r" b="b"/>
                  <a:pathLst>
                    <a:path w="330" h="19">
                      <a:moveTo>
                        <a:pt x="328" y="19"/>
                      </a:moveTo>
                      <a:lnTo>
                        <a:pt x="277" y="17"/>
                      </a:lnTo>
                      <a:lnTo>
                        <a:pt x="277" y="17"/>
                      </a:lnTo>
                      <a:lnTo>
                        <a:pt x="277" y="15"/>
                      </a:lnTo>
                      <a:lnTo>
                        <a:pt x="277" y="15"/>
                      </a:lnTo>
                      <a:lnTo>
                        <a:pt x="277" y="13"/>
                      </a:lnTo>
                      <a:lnTo>
                        <a:pt x="330" y="15"/>
                      </a:lnTo>
                      <a:lnTo>
                        <a:pt x="330" y="17"/>
                      </a:lnTo>
                      <a:lnTo>
                        <a:pt x="328" y="19"/>
                      </a:lnTo>
                      <a:close/>
                      <a:moveTo>
                        <a:pt x="104" y="9"/>
                      </a:moveTo>
                      <a:lnTo>
                        <a:pt x="0" y="3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108" y="5"/>
                      </a:lnTo>
                      <a:lnTo>
                        <a:pt x="106" y="7"/>
                      </a:lnTo>
                      <a:lnTo>
                        <a:pt x="104" y="9"/>
                      </a:lnTo>
                      <a:close/>
                    </a:path>
                  </a:pathLst>
                </a:custGeom>
                <a:solidFill>
                  <a:srgbClr val="E5CBC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311" name="Freeform 151"/>
                <p:cNvSpPr>
                  <a:spLocks noEditPoints="1"/>
                </p:cNvSpPr>
                <p:nvPr/>
              </p:nvSpPr>
              <p:spPr bwMode="auto">
                <a:xfrm>
                  <a:off x="1779" y="970"/>
                  <a:ext cx="330" cy="19"/>
                </a:xfrm>
                <a:custGeom>
                  <a:avLst/>
                  <a:gdLst/>
                  <a:ahLst/>
                  <a:cxnLst>
                    <a:cxn ang="0">
                      <a:pos x="330" y="19"/>
                    </a:cxn>
                    <a:cxn ang="0">
                      <a:pos x="277" y="17"/>
                    </a:cxn>
                    <a:cxn ang="0">
                      <a:pos x="277" y="15"/>
                    </a:cxn>
                    <a:cxn ang="0">
                      <a:pos x="277" y="13"/>
                    </a:cxn>
                    <a:cxn ang="0">
                      <a:pos x="330" y="15"/>
                    </a:cxn>
                    <a:cxn ang="0">
                      <a:pos x="330" y="17"/>
                    </a:cxn>
                    <a:cxn ang="0">
                      <a:pos x="330" y="19"/>
                    </a:cxn>
                    <a:cxn ang="0">
                      <a:pos x="106" y="9"/>
                    </a:cxn>
                    <a:cxn ang="0">
                      <a:pos x="0" y="4"/>
                    </a:cxn>
                    <a:cxn ang="0">
                      <a:pos x="2" y="2"/>
                    </a:cxn>
                    <a:cxn ang="0">
                      <a:pos x="4" y="0"/>
                    </a:cxn>
                    <a:cxn ang="0">
                      <a:pos x="110" y="5"/>
                    </a:cxn>
                    <a:cxn ang="0">
                      <a:pos x="108" y="7"/>
                    </a:cxn>
                    <a:cxn ang="0">
                      <a:pos x="106" y="9"/>
                    </a:cxn>
                  </a:cxnLst>
                  <a:rect l="0" t="0" r="r" b="b"/>
                  <a:pathLst>
                    <a:path w="330" h="19">
                      <a:moveTo>
                        <a:pt x="330" y="19"/>
                      </a:moveTo>
                      <a:lnTo>
                        <a:pt x="277" y="17"/>
                      </a:lnTo>
                      <a:lnTo>
                        <a:pt x="277" y="15"/>
                      </a:lnTo>
                      <a:lnTo>
                        <a:pt x="277" y="13"/>
                      </a:lnTo>
                      <a:lnTo>
                        <a:pt x="330" y="15"/>
                      </a:lnTo>
                      <a:lnTo>
                        <a:pt x="330" y="17"/>
                      </a:lnTo>
                      <a:lnTo>
                        <a:pt x="330" y="19"/>
                      </a:lnTo>
                      <a:close/>
                      <a:moveTo>
                        <a:pt x="106" y="9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4" y="0"/>
                      </a:lnTo>
                      <a:lnTo>
                        <a:pt x="110" y="5"/>
                      </a:lnTo>
                      <a:lnTo>
                        <a:pt x="108" y="7"/>
                      </a:lnTo>
                      <a:lnTo>
                        <a:pt x="106" y="9"/>
                      </a:lnTo>
                      <a:close/>
                    </a:path>
                  </a:pathLst>
                </a:custGeom>
                <a:solidFill>
                  <a:srgbClr val="E5CCC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312" name="Freeform 152"/>
                <p:cNvSpPr>
                  <a:spLocks noEditPoints="1"/>
                </p:cNvSpPr>
                <p:nvPr/>
              </p:nvSpPr>
              <p:spPr bwMode="auto">
                <a:xfrm>
                  <a:off x="1781" y="968"/>
                  <a:ext cx="328" cy="19"/>
                </a:xfrm>
                <a:custGeom>
                  <a:avLst/>
                  <a:gdLst/>
                  <a:ahLst/>
                  <a:cxnLst>
                    <a:cxn ang="0">
                      <a:pos x="328" y="19"/>
                    </a:cxn>
                    <a:cxn ang="0">
                      <a:pos x="275" y="17"/>
                    </a:cxn>
                    <a:cxn ang="0">
                      <a:pos x="275" y="15"/>
                    </a:cxn>
                    <a:cxn ang="0">
                      <a:pos x="275" y="13"/>
                    </a:cxn>
                    <a:cxn ang="0">
                      <a:pos x="328" y="15"/>
                    </a:cxn>
                    <a:cxn ang="0">
                      <a:pos x="328" y="17"/>
                    </a:cxn>
                    <a:cxn ang="0">
                      <a:pos x="328" y="19"/>
                    </a:cxn>
                    <a:cxn ang="0">
                      <a:pos x="106" y="9"/>
                    </a:cxn>
                    <a:cxn ang="0">
                      <a:pos x="0" y="4"/>
                    </a:cxn>
                    <a:cxn ang="0">
                      <a:pos x="2" y="2"/>
                    </a:cxn>
                    <a:cxn ang="0">
                      <a:pos x="4" y="0"/>
                    </a:cxn>
                    <a:cxn ang="0">
                      <a:pos x="110" y="6"/>
                    </a:cxn>
                    <a:cxn ang="0">
                      <a:pos x="108" y="7"/>
                    </a:cxn>
                    <a:cxn ang="0">
                      <a:pos x="106" y="9"/>
                    </a:cxn>
                  </a:cxnLst>
                  <a:rect l="0" t="0" r="r" b="b"/>
                  <a:pathLst>
                    <a:path w="328" h="19">
                      <a:moveTo>
                        <a:pt x="328" y="19"/>
                      </a:moveTo>
                      <a:lnTo>
                        <a:pt x="275" y="17"/>
                      </a:lnTo>
                      <a:lnTo>
                        <a:pt x="275" y="15"/>
                      </a:lnTo>
                      <a:lnTo>
                        <a:pt x="275" y="13"/>
                      </a:lnTo>
                      <a:lnTo>
                        <a:pt x="328" y="15"/>
                      </a:lnTo>
                      <a:lnTo>
                        <a:pt x="328" y="17"/>
                      </a:lnTo>
                      <a:lnTo>
                        <a:pt x="328" y="19"/>
                      </a:lnTo>
                      <a:close/>
                      <a:moveTo>
                        <a:pt x="106" y="9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4" y="0"/>
                      </a:lnTo>
                      <a:lnTo>
                        <a:pt x="110" y="6"/>
                      </a:lnTo>
                      <a:lnTo>
                        <a:pt x="108" y="7"/>
                      </a:lnTo>
                      <a:lnTo>
                        <a:pt x="106" y="9"/>
                      </a:lnTo>
                      <a:close/>
                    </a:path>
                  </a:pathLst>
                </a:custGeom>
                <a:solidFill>
                  <a:srgbClr val="E5CCC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313" name="Freeform 153"/>
                <p:cNvSpPr>
                  <a:spLocks noEditPoints="1"/>
                </p:cNvSpPr>
                <p:nvPr/>
              </p:nvSpPr>
              <p:spPr bwMode="auto">
                <a:xfrm>
                  <a:off x="1783" y="966"/>
                  <a:ext cx="326" cy="19"/>
                </a:xfrm>
                <a:custGeom>
                  <a:avLst/>
                  <a:gdLst/>
                  <a:ahLst/>
                  <a:cxnLst>
                    <a:cxn ang="0">
                      <a:pos x="326" y="19"/>
                    </a:cxn>
                    <a:cxn ang="0">
                      <a:pos x="273" y="17"/>
                    </a:cxn>
                    <a:cxn ang="0">
                      <a:pos x="273" y="15"/>
                    </a:cxn>
                    <a:cxn ang="0">
                      <a:pos x="273" y="13"/>
                    </a:cxn>
                    <a:cxn ang="0">
                      <a:pos x="326" y="15"/>
                    </a:cxn>
                    <a:cxn ang="0">
                      <a:pos x="326" y="17"/>
                    </a:cxn>
                    <a:cxn ang="0">
                      <a:pos x="326" y="19"/>
                    </a:cxn>
                    <a:cxn ang="0">
                      <a:pos x="106" y="9"/>
                    </a:cxn>
                    <a:cxn ang="0">
                      <a:pos x="0" y="4"/>
                    </a:cxn>
                    <a:cxn ang="0">
                      <a:pos x="2" y="2"/>
                    </a:cxn>
                    <a:cxn ang="0">
                      <a:pos x="2" y="0"/>
                    </a:cxn>
                    <a:cxn ang="0">
                      <a:pos x="110" y="6"/>
                    </a:cxn>
                    <a:cxn ang="0">
                      <a:pos x="108" y="8"/>
                    </a:cxn>
                    <a:cxn ang="0">
                      <a:pos x="106" y="9"/>
                    </a:cxn>
                  </a:cxnLst>
                  <a:rect l="0" t="0" r="r" b="b"/>
                  <a:pathLst>
                    <a:path w="326" h="19">
                      <a:moveTo>
                        <a:pt x="326" y="19"/>
                      </a:moveTo>
                      <a:lnTo>
                        <a:pt x="273" y="17"/>
                      </a:lnTo>
                      <a:lnTo>
                        <a:pt x="273" y="15"/>
                      </a:lnTo>
                      <a:lnTo>
                        <a:pt x="273" y="13"/>
                      </a:lnTo>
                      <a:lnTo>
                        <a:pt x="326" y="15"/>
                      </a:lnTo>
                      <a:lnTo>
                        <a:pt x="326" y="17"/>
                      </a:lnTo>
                      <a:lnTo>
                        <a:pt x="326" y="19"/>
                      </a:lnTo>
                      <a:close/>
                      <a:moveTo>
                        <a:pt x="106" y="9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110" y="6"/>
                      </a:lnTo>
                      <a:lnTo>
                        <a:pt x="108" y="8"/>
                      </a:lnTo>
                      <a:lnTo>
                        <a:pt x="106" y="9"/>
                      </a:lnTo>
                      <a:close/>
                    </a:path>
                  </a:pathLst>
                </a:custGeom>
                <a:solidFill>
                  <a:srgbClr val="E5CCC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314" name="Freeform 154"/>
                <p:cNvSpPr>
                  <a:spLocks noEditPoints="1"/>
                </p:cNvSpPr>
                <p:nvPr/>
              </p:nvSpPr>
              <p:spPr bwMode="auto">
                <a:xfrm>
                  <a:off x="1785" y="964"/>
                  <a:ext cx="326" cy="19"/>
                </a:xfrm>
                <a:custGeom>
                  <a:avLst/>
                  <a:gdLst/>
                  <a:ahLst/>
                  <a:cxnLst>
                    <a:cxn ang="0">
                      <a:pos x="324" y="19"/>
                    </a:cxn>
                    <a:cxn ang="0">
                      <a:pos x="271" y="17"/>
                    </a:cxn>
                    <a:cxn ang="0">
                      <a:pos x="271" y="15"/>
                    </a:cxn>
                    <a:cxn ang="0">
                      <a:pos x="271" y="13"/>
                    </a:cxn>
                    <a:cxn ang="0">
                      <a:pos x="326" y="15"/>
                    </a:cxn>
                    <a:cxn ang="0">
                      <a:pos x="324" y="17"/>
                    </a:cxn>
                    <a:cxn ang="0">
                      <a:pos x="324" y="19"/>
                    </a:cxn>
                    <a:cxn ang="0">
                      <a:pos x="106" y="10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2" y="0"/>
                    </a:cxn>
                    <a:cxn ang="0">
                      <a:pos x="110" y="6"/>
                    </a:cxn>
                    <a:cxn ang="0">
                      <a:pos x="108" y="8"/>
                    </a:cxn>
                    <a:cxn ang="0">
                      <a:pos x="106" y="10"/>
                    </a:cxn>
                  </a:cxnLst>
                  <a:rect l="0" t="0" r="r" b="b"/>
                  <a:pathLst>
                    <a:path w="326" h="19">
                      <a:moveTo>
                        <a:pt x="324" y="19"/>
                      </a:moveTo>
                      <a:lnTo>
                        <a:pt x="271" y="17"/>
                      </a:lnTo>
                      <a:lnTo>
                        <a:pt x="271" y="15"/>
                      </a:lnTo>
                      <a:lnTo>
                        <a:pt x="271" y="13"/>
                      </a:lnTo>
                      <a:lnTo>
                        <a:pt x="326" y="15"/>
                      </a:lnTo>
                      <a:lnTo>
                        <a:pt x="324" y="17"/>
                      </a:lnTo>
                      <a:lnTo>
                        <a:pt x="324" y="19"/>
                      </a:lnTo>
                      <a:close/>
                      <a:moveTo>
                        <a:pt x="106" y="10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110" y="6"/>
                      </a:lnTo>
                      <a:lnTo>
                        <a:pt x="108" y="8"/>
                      </a:lnTo>
                      <a:lnTo>
                        <a:pt x="106" y="10"/>
                      </a:lnTo>
                      <a:close/>
                    </a:path>
                  </a:pathLst>
                </a:custGeom>
                <a:solidFill>
                  <a:srgbClr val="E5CCC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315" name="Freeform 155"/>
                <p:cNvSpPr>
                  <a:spLocks noEditPoints="1"/>
                </p:cNvSpPr>
                <p:nvPr/>
              </p:nvSpPr>
              <p:spPr bwMode="auto">
                <a:xfrm>
                  <a:off x="1785" y="962"/>
                  <a:ext cx="326" cy="19"/>
                </a:xfrm>
                <a:custGeom>
                  <a:avLst/>
                  <a:gdLst/>
                  <a:ahLst/>
                  <a:cxnLst>
                    <a:cxn ang="0">
                      <a:pos x="324" y="19"/>
                    </a:cxn>
                    <a:cxn ang="0">
                      <a:pos x="271" y="17"/>
                    </a:cxn>
                    <a:cxn ang="0">
                      <a:pos x="271" y="15"/>
                    </a:cxn>
                    <a:cxn ang="0">
                      <a:pos x="271" y="13"/>
                    </a:cxn>
                    <a:cxn ang="0">
                      <a:pos x="326" y="15"/>
                    </a:cxn>
                    <a:cxn ang="0">
                      <a:pos x="326" y="15"/>
                    </a:cxn>
                    <a:cxn ang="0">
                      <a:pos x="326" y="15"/>
                    </a:cxn>
                    <a:cxn ang="0">
                      <a:pos x="326" y="17"/>
                    </a:cxn>
                    <a:cxn ang="0">
                      <a:pos x="324" y="19"/>
                    </a:cxn>
                    <a:cxn ang="0">
                      <a:pos x="108" y="10"/>
                    </a:cxn>
                    <a:cxn ang="0">
                      <a:pos x="0" y="4"/>
                    </a:cxn>
                    <a:cxn ang="0">
                      <a:pos x="2" y="2"/>
                    </a:cxn>
                    <a:cxn ang="0">
                      <a:pos x="4" y="0"/>
                    </a:cxn>
                    <a:cxn ang="0">
                      <a:pos x="112" y="4"/>
                    </a:cxn>
                    <a:cxn ang="0">
                      <a:pos x="110" y="8"/>
                    </a:cxn>
                    <a:cxn ang="0">
                      <a:pos x="108" y="10"/>
                    </a:cxn>
                  </a:cxnLst>
                  <a:rect l="0" t="0" r="r" b="b"/>
                  <a:pathLst>
                    <a:path w="326" h="19">
                      <a:moveTo>
                        <a:pt x="324" y="19"/>
                      </a:moveTo>
                      <a:lnTo>
                        <a:pt x="271" y="17"/>
                      </a:lnTo>
                      <a:lnTo>
                        <a:pt x="271" y="15"/>
                      </a:lnTo>
                      <a:lnTo>
                        <a:pt x="271" y="13"/>
                      </a:lnTo>
                      <a:lnTo>
                        <a:pt x="326" y="15"/>
                      </a:lnTo>
                      <a:lnTo>
                        <a:pt x="326" y="15"/>
                      </a:lnTo>
                      <a:lnTo>
                        <a:pt x="326" y="15"/>
                      </a:lnTo>
                      <a:lnTo>
                        <a:pt x="326" y="17"/>
                      </a:lnTo>
                      <a:lnTo>
                        <a:pt x="324" y="19"/>
                      </a:lnTo>
                      <a:close/>
                      <a:moveTo>
                        <a:pt x="108" y="10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4" y="0"/>
                      </a:lnTo>
                      <a:lnTo>
                        <a:pt x="112" y="4"/>
                      </a:lnTo>
                      <a:lnTo>
                        <a:pt x="110" y="8"/>
                      </a:lnTo>
                      <a:lnTo>
                        <a:pt x="108" y="10"/>
                      </a:lnTo>
                      <a:close/>
                    </a:path>
                  </a:pathLst>
                </a:custGeom>
                <a:solidFill>
                  <a:srgbClr val="E5CCC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316" name="Freeform 156"/>
                <p:cNvSpPr>
                  <a:spLocks noEditPoints="1"/>
                </p:cNvSpPr>
                <p:nvPr/>
              </p:nvSpPr>
              <p:spPr bwMode="auto">
                <a:xfrm>
                  <a:off x="1787" y="960"/>
                  <a:ext cx="324" cy="19"/>
                </a:xfrm>
                <a:custGeom>
                  <a:avLst/>
                  <a:gdLst/>
                  <a:ahLst/>
                  <a:cxnLst>
                    <a:cxn ang="0">
                      <a:pos x="324" y="19"/>
                    </a:cxn>
                    <a:cxn ang="0">
                      <a:pos x="269" y="17"/>
                    </a:cxn>
                    <a:cxn ang="0">
                      <a:pos x="269" y="15"/>
                    </a:cxn>
                    <a:cxn ang="0">
                      <a:pos x="269" y="14"/>
                    </a:cxn>
                    <a:cxn ang="0">
                      <a:pos x="324" y="15"/>
                    </a:cxn>
                    <a:cxn ang="0">
                      <a:pos x="324" y="17"/>
                    </a:cxn>
                    <a:cxn ang="0">
                      <a:pos x="324" y="17"/>
                    </a:cxn>
                    <a:cxn ang="0">
                      <a:pos x="324" y="19"/>
                    </a:cxn>
                    <a:cxn ang="0">
                      <a:pos x="324" y="19"/>
                    </a:cxn>
                    <a:cxn ang="0">
                      <a:pos x="108" y="10"/>
                    </a:cxn>
                    <a:cxn ang="0">
                      <a:pos x="0" y="4"/>
                    </a:cxn>
                    <a:cxn ang="0">
                      <a:pos x="2" y="2"/>
                    </a:cxn>
                    <a:cxn ang="0">
                      <a:pos x="3" y="0"/>
                    </a:cxn>
                    <a:cxn ang="0">
                      <a:pos x="112" y="4"/>
                    </a:cxn>
                    <a:cxn ang="0">
                      <a:pos x="110" y="6"/>
                    </a:cxn>
                    <a:cxn ang="0">
                      <a:pos x="108" y="10"/>
                    </a:cxn>
                  </a:cxnLst>
                  <a:rect l="0" t="0" r="r" b="b"/>
                  <a:pathLst>
                    <a:path w="324" h="19">
                      <a:moveTo>
                        <a:pt x="324" y="19"/>
                      </a:moveTo>
                      <a:lnTo>
                        <a:pt x="269" y="17"/>
                      </a:lnTo>
                      <a:lnTo>
                        <a:pt x="269" y="15"/>
                      </a:lnTo>
                      <a:lnTo>
                        <a:pt x="269" y="14"/>
                      </a:lnTo>
                      <a:lnTo>
                        <a:pt x="324" y="15"/>
                      </a:lnTo>
                      <a:lnTo>
                        <a:pt x="324" y="17"/>
                      </a:lnTo>
                      <a:lnTo>
                        <a:pt x="324" y="17"/>
                      </a:lnTo>
                      <a:lnTo>
                        <a:pt x="324" y="19"/>
                      </a:lnTo>
                      <a:lnTo>
                        <a:pt x="324" y="19"/>
                      </a:lnTo>
                      <a:close/>
                      <a:moveTo>
                        <a:pt x="108" y="10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3" y="0"/>
                      </a:lnTo>
                      <a:lnTo>
                        <a:pt x="112" y="4"/>
                      </a:lnTo>
                      <a:lnTo>
                        <a:pt x="110" y="6"/>
                      </a:lnTo>
                      <a:lnTo>
                        <a:pt x="108" y="10"/>
                      </a:lnTo>
                      <a:close/>
                    </a:path>
                  </a:pathLst>
                </a:custGeom>
                <a:solidFill>
                  <a:srgbClr val="E5CCC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317" name="Freeform 157"/>
                <p:cNvSpPr>
                  <a:spLocks noEditPoints="1"/>
                </p:cNvSpPr>
                <p:nvPr/>
              </p:nvSpPr>
              <p:spPr bwMode="auto">
                <a:xfrm>
                  <a:off x="1789" y="958"/>
                  <a:ext cx="322" cy="19"/>
                </a:xfrm>
                <a:custGeom>
                  <a:avLst/>
                  <a:gdLst/>
                  <a:ahLst/>
                  <a:cxnLst>
                    <a:cxn ang="0">
                      <a:pos x="322" y="19"/>
                    </a:cxn>
                    <a:cxn ang="0">
                      <a:pos x="267" y="17"/>
                    </a:cxn>
                    <a:cxn ang="0">
                      <a:pos x="267" y="16"/>
                    </a:cxn>
                    <a:cxn ang="0">
                      <a:pos x="269" y="12"/>
                    </a:cxn>
                    <a:cxn ang="0">
                      <a:pos x="322" y="16"/>
                    </a:cxn>
                    <a:cxn ang="0">
                      <a:pos x="322" y="17"/>
                    </a:cxn>
                    <a:cxn ang="0">
                      <a:pos x="322" y="19"/>
                    </a:cxn>
                    <a:cxn ang="0">
                      <a:pos x="108" y="8"/>
                    </a:cxn>
                    <a:cxn ang="0">
                      <a:pos x="0" y="4"/>
                    </a:cxn>
                    <a:cxn ang="0">
                      <a:pos x="1" y="2"/>
                    </a:cxn>
                    <a:cxn ang="0">
                      <a:pos x="1" y="0"/>
                    </a:cxn>
                    <a:cxn ang="0">
                      <a:pos x="113" y="4"/>
                    </a:cxn>
                    <a:cxn ang="0">
                      <a:pos x="110" y="6"/>
                    </a:cxn>
                    <a:cxn ang="0">
                      <a:pos x="108" y="8"/>
                    </a:cxn>
                  </a:cxnLst>
                  <a:rect l="0" t="0" r="r" b="b"/>
                  <a:pathLst>
                    <a:path w="322" h="19">
                      <a:moveTo>
                        <a:pt x="322" y="19"/>
                      </a:moveTo>
                      <a:lnTo>
                        <a:pt x="267" y="17"/>
                      </a:lnTo>
                      <a:lnTo>
                        <a:pt x="267" y="16"/>
                      </a:lnTo>
                      <a:lnTo>
                        <a:pt x="269" y="12"/>
                      </a:lnTo>
                      <a:lnTo>
                        <a:pt x="322" y="16"/>
                      </a:lnTo>
                      <a:lnTo>
                        <a:pt x="322" y="17"/>
                      </a:lnTo>
                      <a:lnTo>
                        <a:pt x="322" y="19"/>
                      </a:lnTo>
                      <a:close/>
                      <a:moveTo>
                        <a:pt x="108" y="8"/>
                      </a:moveTo>
                      <a:lnTo>
                        <a:pt x="0" y="4"/>
                      </a:lnTo>
                      <a:lnTo>
                        <a:pt x="1" y="2"/>
                      </a:lnTo>
                      <a:lnTo>
                        <a:pt x="1" y="0"/>
                      </a:lnTo>
                      <a:lnTo>
                        <a:pt x="113" y="4"/>
                      </a:lnTo>
                      <a:lnTo>
                        <a:pt x="110" y="6"/>
                      </a:lnTo>
                      <a:lnTo>
                        <a:pt x="108" y="8"/>
                      </a:lnTo>
                      <a:close/>
                    </a:path>
                  </a:pathLst>
                </a:custGeom>
                <a:solidFill>
                  <a:srgbClr val="E5CDC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318" name="Freeform 158"/>
                <p:cNvSpPr>
                  <a:spLocks noEditPoints="1"/>
                </p:cNvSpPr>
                <p:nvPr/>
              </p:nvSpPr>
              <p:spPr bwMode="auto">
                <a:xfrm>
                  <a:off x="1790" y="957"/>
                  <a:ext cx="321" cy="18"/>
                </a:xfrm>
                <a:custGeom>
                  <a:avLst/>
                  <a:gdLst/>
                  <a:ahLst/>
                  <a:cxnLst>
                    <a:cxn ang="0">
                      <a:pos x="321" y="18"/>
                    </a:cxn>
                    <a:cxn ang="0">
                      <a:pos x="266" y="17"/>
                    </a:cxn>
                    <a:cxn ang="0">
                      <a:pos x="268" y="13"/>
                    </a:cxn>
                    <a:cxn ang="0">
                      <a:pos x="268" y="11"/>
                    </a:cxn>
                    <a:cxn ang="0">
                      <a:pos x="321" y="15"/>
                    </a:cxn>
                    <a:cxn ang="0">
                      <a:pos x="321" y="17"/>
                    </a:cxn>
                    <a:cxn ang="0">
                      <a:pos x="321" y="18"/>
                    </a:cxn>
                    <a:cxn ang="0">
                      <a:pos x="109" y="7"/>
                    </a:cxn>
                    <a:cxn ang="0">
                      <a:pos x="0" y="3"/>
                    </a:cxn>
                    <a:cxn ang="0">
                      <a:pos x="0" y="1"/>
                    </a:cxn>
                    <a:cxn ang="0">
                      <a:pos x="2" y="0"/>
                    </a:cxn>
                    <a:cxn ang="0">
                      <a:pos x="114" y="3"/>
                    </a:cxn>
                    <a:cxn ang="0">
                      <a:pos x="112" y="5"/>
                    </a:cxn>
                    <a:cxn ang="0">
                      <a:pos x="109" y="7"/>
                    </a:cxn>
                  </a:cxnLst>
                  <a:rect l="0" t="0" r="r" b="b"/>
                  <a:pathLst>
                    <a:path w="321" h="18">
                      <a:moveTo>
                        <a:pt x="321" y="18"/>
                      </a:moveTo>
                      <a:lnTo>
                        <a:pt x="266" y="17"/>
                      </a:lnTo>
                      <a:lnTo>
                        <a:pt x="268" y="13"/>
                      </a:lnTo>
                      <a:lnTo>
                        <a:pt x="268" y="11"/>
                      </a:lnTo>
                      <a:lnTo>
                        <a:pt x="321" y="15"/>
                      </a:lnTo>
                      <a:lnTo>
                        <a:pt x="321" y="17"/>
                      </a:lnTo>
                      <a:lnTo>
                        <a:pt x="321" y="18"/>
                      </a:lnTo>
                      <a:close/>
                      <a:moveTo>
                        <a:pt x="109" y="7"/>
                      </a:moveTo>
                      <a:lnTo>
                        <a:pt x="0" y="3"/>
                      </a:lnTo>
                      <a:lnTo>
                        <a:pt x="0" y="1"/>
                      </a:lnTo>
                      <a:lnTo>
                        <a:pt x="2" y="0"/>
                      </a:lnTo>
                      <a:lnTo>
                        <a:pt x="114" y="3"/>
                      </a:lnTo>
                      <a:lnTo>
                        <a:pt x="112" y="5"/>
                      </a:lnTo>
                      <a:lnTo>
                        <a:pt x="109" y="7"/>
                      </a:lnTo>
                      <a:close/>
                    </a:path>
                  </a:pathLst>
                </a:custGeom>
                <a:solidFill>
                  <a:srgbClr val="E5CDC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319" name="Freeform 159"/>
                <p:cNvSpPr>
                  <a:spLocks noEditPoints="1"/>
                </p:cNvSpPr>
                <p:nvPr/>
              </p:nvSpPr>
              <p:spPr bwMode="auto">
                <a:xfrm>
                  <a:off x="1790" y="955"/>
                  <a:ext cx="321" cy="19"/>
                </a:xfrm>
                <a:custGeom>
                  <a:avLst/>
                  <a:gdLst/>
                  <a:ahLst/>
                  <a:cxnLst>
                    <a:cxn ang="0">
                      <a:pos x="321" y="19"/>
                    </a:cxn>
                    <a:cxn ang="0">
                      <a:pos x="268" y="15"/>
                    </a:cxn>
                    <a:cxn ang="0">
                      <a:pos x="268" y="13"/>
                    </a:cxn>
                    <a:cxn ang="0">
                      <a:pos x="268" y="11"/>
                    </a:cxn>
                    <a:cxn ang="0">
                      <a:pos x="321" y="15"/>
                    </a:cxn>
                    <a:cxn ang="0">
                      <a:pos x="321" y="17"/>
                    </a:cxn>
                    <a:cxn ang="0">
                      <a:pos x="321" y="19"/>
                    </a:cxn>
                    <a:cxn ang="0">
                      <a:pos x="112" y="7"/>
                    </a:cxn>
                    <a:cxn ang="0">
                      <a:pos x="0" y="3"/>
                    </a:cxn>
                    <a:cxn ang="0">
                      <a:pos x="2" y="2"/>
                    </a:cxn>
                    <a:cxn ang="0">
                      <a:pos x="4" y="0"/>
                    </a:cxn>
                    <a:cxn ang="0">
                      <a:pos x="116" y="3"/>
                    </a:cxn>
                    <a:cxn ang="0">
                      <a:pos x="114" y="5"/>
                    </a:cxn>
                    <a:cxn ang="0">
                      <a:pos x="112" y="7"/>
                    </a:cxn>
                  </a:cxnLst>
                  <a:rect l="0" t="0" r="r" b="b"/>
                  <a:pathLst>
                    <a:path w="321" h="19">
                      <a:moveTo>
                        <a:pt x="321" y="19"/>
                      </a:moveTo>
                      <a:lnTo>
                        <a:pt x="268" y="15"/>
                      </a:lnTo>
                      <a:lnTo>
                        <a:pt x="268" y="13"/>
                      </a:lnTo>
                      <a:lnTo>
                        <a:pt x="268" y="11"/>
                      </a:lnTo>
                      <a:lnTo>
                        <a:pt x="321" y="15"/>
                      </a:lnTo>
                      <a:lnTo>
                        <a:pt x="321" y="17"/>
                      </a:lnTo>
                      <a:lnTo>
                        <a:pt x="321" y="19"/>
                      </a:lnTo>
                      <a:close/>
                      <a:moveTo>
                        <a:pt x="112" y="7"/>
                      </a:moveTo>
                      <a:lnTo>
                        <a:pt x="0" y="3"/>
                      </a:lnTo>
                      <a:lnTo>
                        <a:pt x="2" y="2"/>
                      </a:lnTo>
                      <a:lnTo>
                        <a:pt x="4" y="0"/>
                      </a:lnTo>
                      <a:lnTo>
                        <a:pt x="116" y="3"/>
                      </a:lnTo>
                      <a:lnTo>
                        <a:pt x="114" y="5"/>
                      </a:lnTo>
                      <a:lnTo>
                        <a:pt x="112" y="7"/>
                      </a:lnTo>
                      <a:close/>
                    </a:path>
                  </a:pathLst>
                </a:custGeom>
                <a:solidFill>
                  <a:srgbClr val="E5CDC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320" name="Freeform 160"/>
                <p:cNvSpPr>
                  <a:spLocks noEditPoints="1"/>
                </p:cNvSpPr>
                <p:nvPr/>
              </p:nvSpPr>
              <p:spPr bwMode="auto">
                <a:xfrm>
                  <a:off x="1792" y="951"/>
                  <a:ext cx="321" cy="21"/>
                </a:xfrm>
                <a:custGeom>
                  <a:avLst/>
                  <a:gdLst/>
                  <a:ahLst/>
                  <a:cxnLst>
                    <a:cxn ang="0">
                      <a:pos x="319" y="21"/>
                    </a:cxn>
                    <a:cxn ang="0">
                      <a:pos x="266" y="17"/>
                    </a:cxn>
                    <a:cxn ang="0">
                      <a:pos x="266" y="15"/>
                    </a:cxn>
                    <a:cxn ang="0">
                      <a:pos x="266" y="13"/>
                    </a:cxn>
                    <a:cxn ang="0">
                      <a:pos x="321" y="17"/>
                    </a:cxn>
                    <a:cxn ang="0">
                      <a:pos x="319" y="19"/>
                    </a:cxn>
                    <a:cxn ang="0">
                      <a:pos x="319" y="21"/>
                    </a:cxn>
                    <a:cxn ang="0">
                      <a:pos x="112" y="9"/>
                    </a:cxn>
                    <a:cxn ang="0">
                      <a:pos x="0" y="6"/>
                    </a:cxn>
                    <a:cxn ang="0">
                      <a:pos x="2" y="4"/>
                    </a:cxn>
                    <a:cxn ang="0">
                      <a:pos x="4" y="0"/>
                    </a:cxn>
                    <a:cxn ang="0">
                      <a:pos x="116" y="6"/>
                    </a:cxn>
                    <a:cxn ang="0">
                      <a:pos x="114" y="7"/>
                    </a:cxn>
                    <a:cxn ang="0">
                      <a:pos x="112" y="9"/>
                    </a:cxn>
                  </a:cxnLst>
                  <a:rect l="0" t="0" r="r" b="b"/>
                  <a:pathLst>
                    <a:path w="321" h="21">
                      <a:moveTo>
                        <a:pt x="319" y="21"/>
                      </a:moveTo>
                      <a:lnTo>
                        <a:pt x="266" y="17"/>
                      </a:lnTo>
                      <a:lnTo>
                        <a:pt x="266" y="15"/>
                      </a:lnTo>
                      <a:lnTo>
                        <a:pt x="266" y="13"/>
                      </a:lnTo>
                      <a:lnTo>
                        <a:pt x="321" y="17"/>
                      </a:lnTo>
                      <a:lnTo>
                        <a:pt x="319" y="19"/>
                      </a:lnTo>
                      <a:lnTo>
                        <a:pt x="319" y="21"/>
                      </a:lnTo>
                      <a:close/>
                      <a:moveTo>
                        <a:pt x="112" y="9"/>
                      </a:moveTo>
                      <a:lnTo>
                        <a:pt x="0" y="6"/>
                      </a:lnTo>
                      <a:lnTo>
                        <a:pt x="2" y="4"/>
                      </a:lnTo>
                      <a:lnTo>
                        <a:pt x="4" y="0"/>
                      </a:lnTo>
                      <a:lnTo>
                        <a:pt x="116" y="6"/>
                      </a:lnTo>
                      <a:lnTo>
                        <a:pt x="114" y="7"/>
                      </a:lnTo>
                      <a:lnTo>
                        <a:pt x="112" y="9"/>
                      </a:lnTo>
                      <a:close/>
                    </a:path>
                  </a:pathLst>
                </a:custGeom>
                <a:solidFill>
                  <a:srgbClr val="E5CDC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321" name="Freeform 161"/>
                <p:cNvSpPr>
                  <a:spLocks noEditPoints="1"/>
                </p:cNvSpPr>
                <p:nvPr/>
              </p:nvSpPr>
              <p:spPr bwMode="auto">
                <a:xfrm>
                  <a:off x="1794" y="949"/>
                  <a:ext cx="319" cy="21"/>
                </a:xfrm>
                <a:custGeom>
                  <a:avLst/>
                  <a:gdLst/>
                  <a:ahLst/>
                  <a:cxnLst>
                    <a:cxn ang="0">
                      <a:pos x="317" y="21"/>
                    </a:cxn>
                    <a:cxn ang="0">
                      <a:pos x="264" y="17"/>
                    </a:cxn>
                    <a:cxn ang="0">
                      <a:pos x="264" y="15"/>
                    </a:cxn>
                    <a:cxn ang="0">
                      <a:pos x="264" y="13"/>
                    </a:cxn>
                    <a:cxn ang="0">
                      <a:pos x="319" y="17"/>
                    </a:cxn>
                    <a:cxn ang="0">
                      <a:pos x="319" y="19"/>
                    </a:cxn>
                    <a:cxn ang="0">
                      <a:pos x="317" y="21"/>
                    </a:cxn>
                    <a:cxn ang="0">
                      <a:pos x="112" y="9"/>
                    </a:cxn>
                    <a:cxn ang="0">
                      <a:pos x="0" y="6"/>
                    </a:cxn>
                    <a:cxn ang="0">
                      <a:pos x="2" y="2"/>
                    </a:cxn>
                    <a:cxn ang="0">
                      <a:pos x="4" y="0"/>
                    </a:cxn>
                    <a:cxn ang="0">
                      <a:pos x="116" y="6"/>
                    </a:cxn>
                    <a:cxn ang="0">
                      <a:pos x="116" y="8"/>
                    </a:cxn>
                    <a:cxn ang="0">
                      <a:pos x="116" y="8"/>
                    </a:cxn>
                    <a:cxn ang="0">
                      <a:pos x="114" y="9"/>
                    </a:cxn>
                    <a:cxn ang="0">
                      <a:pos x="112" y="9"/>
                    </a:cxn>
                  </a:cxnLst>
                  <a:rect l="0" t="0" r="r" b="b"/>
                  <a:pathLst>
                    <a:path w="319" h="21">
                      <a:moveTo>
                        <a:pt x="317" y="21"/>
                      </a:moveTo>
                      <a:lnTo>
                        <a:pt x="264" y="17"/>
                      </a:lnTo>
                      <a:lnTo>
                        <a:pt x="264" y="15"/>
                      </a:lnTo>
                      <a:lnTo>
                        <a:pt x="264" y="13"/>
                      </a:lnTo>
                      <a:lnTo>
                        <a:pt x="319" y="17"/>
                      </a:lnTo>
                      <a:lnTo>
                        <a:pt x="319" y="19"/>
                      </a:lnTo>
                      <a:lnTo>
                        <a:pt x="317" y="21"/>
                      </a:lnTo>
                      <a:close/>
                      <a:moveTo>
                        <a:pt x="112" y="9"/>
                      </a:moveTo>
                      <a:lnTo>
                        <a:pt x="0" y="6"/>
                      </a:lnTo>
                      <a:lnTo>
                        <a:pt x="2" y="2"/>
                      </a:lnTo>
                      <a:lnTo>
                        <a:pt x="4" y="0"/>
                      </a:lnTo>
                      <a:lnTo>
                        <a:pt x="116" y="6"/>
                      </a:lnTo>
                      <a:lnTo>
                        <a:pt x="116" y="8"/>
                      </a:lnTo>
                      <a:lnTo>
                        <a:pt x="116" y="8"/>
                      </a:lnTo>
                      <a:lnTo>
                        <a:pt x="114" y="9"/>
                      </a:lnTo>
                      <a:lnTo>
                        <a:pt x="112" y="9"/>
                      </a:lnTo>
                      <a:close/>
                    </a:path>
                  </a:pathLst>
                </a:custGeom>
                <a:solidFill>
                  <a:srgbClr val="E5CDC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322" name="Freeform 162"/>
                <p:cNvSpPr>
                  <a:spLocks noEditPoints="1"/>
                </p:cNvSpPr>
                <p:nvPr/>
              </p:nvSpPr>
              <p:spPr bwMode="auto">
                <a:xfrm>
                  <a:off x="1796" y="947"/>
                  <a:ext cx="317" cy="21"/>
                </a:xfrm>
                <a:custGeom>
                  <a:avLst/>
                  <a:gdLst/>
                  <a:ahLst/>
                  <a:cxnLst>
                    <a:cxn ang="0">
                      <a:pos x="317" y="21"/>
                    </a:cxn>
                    <a:cxn ang="0">
                      <a:pos x="262" y="17"/>
                    </a:cxn>
                    <a:cxn ang="0">
                      <a:pos x="262" y="15"/>
                    </a:cxn>
                    <a:cxn ang="0">
                      <a:pos x="260" y="13"/>
                    </a:cxn>
                    <a:cxn ang="0">
                      <a:pos x="317" y="15"/>
                    </a:cxn>
                    <a:cxn ang="0">
                      <a:pos x="317" y="19"/>
                    </a:cxn>
                    <a:cxn ang="0">
                      <a:pos x="317" y="21"/>
                    </a:cxn>
                    <a:cxn ang="0">
                      <a:pos x="112" y="10"/>
                    </a:cxn>
                    <a:cxn ang="0">
                      <a:pos x="0" y="4"/>
                    </a:cxn>
                    <a:cxn ang="0">
                      <a:pos x="2" y="2"/>
                    </a:cxn>
                    <a:cxn ang="0">
                      <a:pos x="2" y="0"/>
                    </a:cxn>
                    <a:cxn ang="0">
                      <a:pos x="118" y="6"/>
                    </a:cxn>
                    <a:cxn ang="0">
                      <a:pos x="116" y="8"/>
                    </a:cxn>
                    <a:cxn ang="0">
                      <a:pos x="114" y="10"/>
                    </a:cxn>
                    <a:cxn ang="0">
                      <a:pos x="112" y="10"/>
                    </a:cxn>
                    <a:cxn ang="0">
                      <a:pos x="112" y="10"/>
                    </a:cxn>
                  </a:cxnLst>
                  <a:rect l="0" t="0" r="r" b="b"/>
                  <a:pathLst>
                    <a:path w="317" h="21">
                      <a:moveTo>
                        <a:pt x="317" y="21"/>
                      </a:moveTo>
                      <a:lnTo>
                        <a:pt x="262" y="17"/>
                      </a:lnTo>
                      <a:lnTo>
                        <a:pt x="262" y="15"/>
                      </a:lnTo>
                      <a:lnTo>
                        <a:pt x="260" y="13"/>
                      </a:lnTo>
                      <a:lnTo>
                        <a:pt x="317" y="15"/>
                      </a:lnTo>
                      <a:lnTo>
                        <a:pt x="317" y="19"/>
                      </a:lnTo>
                      <a:lnTo>
                        <a:pt x="317" y="21"/>
                      </a:lnTo>
                      <a:close/>
                      <a:moveTo>
                        <a:pt x="112" y="10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118" y="6"/>
                      </a:lnTo>
                      <a:lnTo>
                        <a:pt x="116" y="8"/>
                      </a:lnTo>
                      <a:lnTo>
                        <a:pt x="114" y="10"/>
                      </a:lnTo>
                      <a:lnTo>
                        <a:pt x="112" y="10"/>
                      </a:lnTo>
                      <a:lnTo>
                        <a:pt x="112" y="10"/>
                      </a:lnTo>
                      <a:close/>
                    </a:path>
                  </a:pathLst>
                </a:custGeom>
                <a:solidFill>
                  <a:srgbClr val="E5CEC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323" name="Freeform 163"/>
                <p:cNvSpPr>
                  <a:spLocks noEditPoints="1"/>
                </p:cNvSpPr>
                <p:nvPr/>
              </p:nvSpPr>
              <p:spPr bwMode="auto">
                <a:xfrm>
                  <a:off x="1798" y="945"/>
                  <a:ext cx="315" cy="21"/>
                </a:xfrm>
                <a:custGeom>
                  <a:avLst/>
                  <a:gdLst/>
                  <a:ahLst/>
                  <a:cxnLst>
                    <a:cxn ang="0">
                      <a:pos x="315" y="21"/>
                    </a:cxn>
                    <a:cxn ang="0">
                      <a:pos x="260" y="17"/>
                    </a:cxn>
                    <a:cxn ang="0">
                      <a:pos x="258" y="15"/>
                    </a:cxn>
                    <a:cxn ang="0">
                      <a:pos x="258" y="13"/>
                    </a:cxn>
                    <a:cxn ang="0">
                      <a:pos x="315" y="15"/>
                    </a:cxn>
                    <a:cxn ang="0">
                      <a:pos x="315" y="17"/>
                    </a:cxn>
                    <a:cxn ang="0">
                      <a:pos x="315" y="21"/>
                    </a:cxn>
                    <a:cxn ang="0">
                      <a:pos x="112" y="10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2" y="0"/>
                    </a:cxn>
                    <a:cxn ang="0">
                      <a:pos x="118" y="6"/>
                    </a:cxn>
                    <a:cxn ang="0">
                      <a:pos x="116" y="8"/>
                    </a:cxn>
                    <a:cxn ang="0">
                      <a:pos x="112" y="10"/>
                    </a:cxn>
                  </a:cxnLst>
                  <a:rect l="0" t="0" r="r" b="b"/>
                  <a:pathLst>
                    <a:path w="315" h="21">
                      <a:moveTo>
                        <a:pt x="315" y="21"/>
                      </a:moveTo>
                      <a:lnTo>
                        <a:pt x="260" y="17"/>
                      </a:lnTo>
                      <a:lnTo>
                        <a:pt x="258" y="15"/>
                      </a:lnTo>
                      <a:lnTo>
                        <a:pt x="258" y="13"/>
                      </a:lnTo>
                      <a:lnTo>
                        <a:pt x="315" y="15"/>
                      </a:lnTo>
                      <a:lnTo>
                        <a:pt x="315" y="17"/>
                      </a:lnTo>
                      <a:lnTo>
                        <a:pt x="315" y="21"/>
                      </a:lnTo>
                      <a:close/>
                      <a:moveTo>
                        <a:pt x="112" y="10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118" y="6"/>
                      </a:lnTo>
                      <a:lnTo>
                        <a:pt x="116" y="8"/>
                      </a:lnTo>
                      <a:lnTo>
                        <a:pt x="112" y="10"/>
                      </a:lnTo>
                      <a:close/>
                    </a:path>
                  </a:pathLst>
                </a:custGeom>
                <a:solidFill>
                  <a:srgbClr val="E5CEC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324" name="Freeform 164"/>
                <p:cNvSpPr>
                  <a:spLocks noEditPoints="1"/>
                </p:cNvSpPr>
                <p:nvPr/>
              </p:nvSpPr>
              <p:spPr bwMode="auto">
                <a:xfrm>
                  <a:off x="1798" y="943"/>
                  <a:ext cx="315" cy="19"/>
                </a:xfrm>
                <a:custGeom>
                  <a:avLst/>
                  <a:gdLst/>
                  <a:ahLst/>
                  <a:cxnLst>
                    <a:cxn ang="0">
                      <a:pos x="315" y="19"/>
                    </a:cxn>
                    <a:cxn ang="0">
                      <a:pos x="258" y="17"/>
                    </a:cxn>
                    <a:cxn ang="0">
                      <a:pos x="258" y="15"/>
                    </a:cxn>
                    <a:cxn ang="0">
                      <a:pos x="258" y="14"/>
                    </a:cxn>
                    <a:cxn ang="0">
                      <a:pos x="315" y="15"/>
                    </a:cxn>
                    <a:cxn ang="0">
                      <a:pos x="315" y="17"/>
                    </a:cxn>
                    <a:cxn ang="0">
                      <a:pos x="315" y="19"/>
                    </a:cxn>
                    <a:cxn ang="0">
                      <a:pos x="116" y="10"/>
                    </a:cxn>
                    <a:cxn ang="0">
                      <a:pos x="0" y="4"/>
                    </a:cxn>
                    <a:cxn ang="0">
                      <a:pos x="2" y="2"/>
                    </a:cxn>
                    <a:cxn ang="0">
                      <a:pos x="4" y="0"/>
                    </a:cxn>
                    <a:cxn ang="0">
                      <a:pos x="120" y="6"/>
                    </a:cxn>
                    <a:cxn ang="0">
                      <a:pos x="118" y="8"/>
                    </a:cxn>
                    <a:cxn ang="0">
                      <a:pos x="116" y="10"/>
                    </a:cxn>
                  </a:cxnLst>
                  <a:rect l="0" t="0" r="r" b="b"/>
                  <a:pathLst>
                    <a:path w="315" h="19">
                      <a:moveTo>
                        <a:pt x="315" y="19"/>
                      </a:moveTo>
                      <a:lnTo>
                        <a:pt x="258" y="17"/>
                      </a:lnTo>
                      <a:lnTo>
                        <a:pt x="258" y="15"/>
                      </a:lnTo>
                      <a:lnTo>
                        <a:pt x="258" y="14"/>
                      </a:lnTo>
                      <a:lnTo>
                        <a:pt x="315" y="15"/>
                      </a:lnTo>
                      <a:lnTo>
                        <a:pt x="315" y="17"/>
                      </a:lnTo>
                      <a:lnTo>
                        <a:pt x="315" y="19"/>
                      </a:lnTo>
                      <a:close/>
                      <a:moveTo>
                        <a:pt x="116" y="10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4" y="0"/>
                      </a:lnTo>
                      <a:lnTo>
                        <a:pt x="120" y="6"/>
                      </a:lnTo>
                      <a:lnTo>
                        <a:pt x="118" y="8"/>
                      </a:lnTo>
                      <a:lnTo>
                        <a:pt x="116" y="10"/>
                      </a:lnTo>
                      <a:close/>
                    </a:path>
                  </a:pathLst>
                </a:custGeom>
                <a:solidFill>
                  <a:srgbClr val="E5CEC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325" name="Freeform 165"/>
                <p:cNvSpPr>
                  <a:spLocks noEditPoints="1"/>
                </p:cNvSpPr>
                <p:nvPr/>
              </p:nvSpPr>
              <p:spPr bwMode="auto">
                <a:xfrm>
                  <a:off x="1800" y="941"/>
                  <a:ext cx="313" cy="19"/>
                </a:xfrm>
                <a:custGeom>
                  <a:avLst/>
                  <a:gdLst/>
                  <a:ahLst/>
                  <a:cxnLst>
                    <a:cxn ang="0">
                      <a:pos x="313" y="19"/>
                    </a:cxn>
                    <a:cxn ang="0">
                      <a:pos x="256" y="17"/>
                    </a:cxn>
                    <a:cxn ang="0">
                      <a:pos x="256" y="16"/>
                    </a:cxn>
                    <a:cxn ang="0">
                      <a:pos x="256" y="14"/>
                    </a:cxn>
                    <a:cxn ang="0">
                      <a:pos x="313" y="16"/>
                    </a:cxn>
                    <a:cxn ang="0">
                      <a:pos x="313" y="17"/>
                    </a:cxn>
                    <a:cxn ang="0">
                      <a:pos x="313" y="19"/>
                    </a:cxn>
                    <a:cxn ang="0">
                      <a:pos x="116" y="10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2" y="2"/>
                    </a:cxn>
                    <a:cxn ang="0">
                      <a:pos x="2" y="2"/>
                    </a:cxn>
                    <a:cxn ang="0">
                      <a:pos x="4" y="0"/>
                    </a:cxn>
                    <a:cxn ang="0">
                      <a:pos x="119" y="6"/>
                    </a:cxn>
                    <a:cxn ang="0">
                      <a:pos x="118" y="8"/>
                    </a:cxn>
                    <a:cxn ang="0">
                      <a:pos x="116" y="10"/>
                    </a:cxn>
                  </a:cxnLst>
                  <a:rect l="0" t="0" r="r" b="b"/>
                  <a:pathLst>
                    <a:path w="313" h="19">
                      <a:moveTo>
                        <a:pt x="313" y="19"/>
                      </a:moveTo>
                      <a:lnTo>
                        <a:pt x="256" y="17"/>
                      </a:lnTo>
                      <a:lnTo>
                        <a:pt x="256" y="16"/>
                      </a:lnTo>
                      <a:lnTo>
                        <a:pt x="256" y="14"/>
                      </a:lnTo>
                      <a:lnTo>
                        <a:pt x="313" y="16"/>
                      </a:lnTo>
                      <a:lnTo>
                        <a:pt x="313" y="17"/>
                      </a:lnTo>
                      <a:lnTo>
                        <a:pt x="313" y="19"/>
                      </a:lnTo>
                      <a:close/>
                      <a:moveTo>
                        <a:pt x="116" y="10"/>
                      </a:move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4" y="0"/>
                      </a:lnTo>
                      <a:lnTo>
                        <a:pt x="119" y="6"/>
                      </a:lnTo>
                      <a:lnTo>
                        <a:pt x="118" y="8"/>
                      </a:lnTo>
                      <a:lnTo>
                        <a:pt x="116" y="10"/>
                      </a:lnTo>
                      <a:close/>
                    </a:path>
                  </a:pathLst>
                </a:custGeom>
                <a:solidFill>
                  <a:srgbClr val="E5CEC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326" name="Freeform 166"/>
                <p:cNvSpPr>
                  <a:spLocks noEditPoints="1"/>
                </p:cNvSpPr>
                <p:nvPr/>
              </p:nvSpPr>
              <p:spPr bwMode="auto">
                <a:xfrm>
                  <a:off x="1802" y="939"/>
                  <a:ext cx="311" cy="19"/>
                </a:xfrm>
                <a:custGeom>
                  <a:avLst/>
                  <a:gdLst/>
                  <a:ahLst/>
                  <a:cxnLst>
                    <a:cxn ang="0">
                      <a:pos x="311" y="19"/>
                    </a:cxn>
                    <a:cxn ang="0">
                      <a:pos x="254" y="18"/>
                    </a:cxn>
                    <a:cxn ang="0">
                      <a:pos x="254" y="16"/>
                    </a:cxn>
                    <a:cxn ang="0">
                      <a:pos x="254" y="14"/>
                    </a:cxn>
                    <a:cxn ang="0">
                      <a:pos x="311" y="16"/>
                    </a:cxn>
                    <a:cxn ang="0">
                      <a:pos x="311" y="18"/>
                    </a:cxn>
                    <a:cxn ang="0">
                      <a:pos x="311" y="19"/>
                    </a:cxn>
                    <a:cxn ang="0">
                      <a:pos x="116" y="10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2" y="2"/>
                    </a:cxn>
                    <a:cxn ang="0">
                      <a:pos x="2" y="0"/>
                    </a:cxn>
                    <a:cxn ang="0">
                      <a:pos x="121" y="6"/>
                    </a:cxn>
                    <a:cxn ang="0">
                      <a:pos x="117" y="8"/>
                    </a:cxn>
                    <a:cxn ang="0">
                      <a:pos x="116" y="10"/>
                    </a:cxn>
                  </a:cxnLst>
                  <a:rect l="0" t="0" r="r" b="b"/>
                  <a:pathLst>
                    <a:path w="311" h="19">
                      <a:moveTo>
                        <a:pt x="311" y="19"/>
                      </a:moveTo>
                      <a:lnTo>
                        <a:pt x="254" y="18"/>
                      </a:lnTo>
                      <a:lnTo>
                        <a:pt x="254" y="16"/>
                      </a:lnTo>
                      <a:lnTo>
                        <a:pt x="254" y="14"/>
                      </a:lnTo>
                      <a:lnTo>
                        <a:pt x="311" y="16"/>
                      </a:lnTo>
                      <a:lnTo>
                        <a:pt x="311" y="18"/>
                      </a:lnTo>
                      <a:lnTo>
                        <a:pt x="311" y="19"/>
                      </a:lnTo>
                      <a:close/>
                      <a:moveTo>
                        <a:pt x="116" y="10"/>
                      </a:move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121" y="6"/>
                      </a:lnTo>
                      <a:lnTo>
                        <a:pt x="117" y="8"/>
                      </a:lnTo>
                      <a:lnTo>
                        <a:pt x="116" y="10"/>
                      </a:lnTo>
                      <a:close/>
                    </a:path>
                  </a:pathLst>
                </a:custGeom>
                <a:solidFill>
                  <a:srgbClr val="E5CEC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327" name="Freeform 167"/>
                <p:cNvSpPr>
                  <a:spLocks noEditPoints="1"/>
                </p:cNvSpPr>
                <p:nvPr/>
              </p:nvSpPr>
              <p:spPr bwMode="auto">
                <a:xfrm>
                  <a:off x="1804" y="938"/>
                  <a:ext cx="309" cy="19"/>
                </a:xfrm>
                <a:custGeom>
                  <a:avLst/>
                  <a:gdLst/>
                  <a:ahLst/>
                  <a:cxnLst>
                    <a:cxn ang="0">
                      <a:pos x="309" y="19"/>
                    </a:cxn>
                    <a:cxn ang="0">
                      <a:pos x="252" y="17"/>
                    </a:cxn>
                    <a:cxn ang="0">
                      <a:pos x="252" y="15"/>
                    </a:cxn>
                    <a:cxn ang="0">
                      <a:pos x="252" y="13"/>
                    </a:cxn>
                    <a:cxn ang="0">
                      <a:pos x="309" y="15"/>
                    </a:cxn>
                    <a:cxn ang="0">
                      <a:pos x="309" y="17"/>
                    </a:cxn>
                    <a:cxn ang="0">
                      <a:pos x="309" y="19"/>
                    </a:cxn>
                    <a:cxn ang="0">
                      <a:pos x="115" y="9"/>
                    </a:cxn>
                    <a:cxn ang="0">
                      <a:pos x="0" y="3"/>
                    </a:cxn>
                    <a:cxn ang="0">
                      <a:pos x="0" y="1"/>
                    </a:cxn>
                    <a:cxn ang="0">
                      <a:pos x="2" y="0"/>
                    </a:cxn>
                    <a:cxn ang="0">
                      <a:pos x="121" y="5"/>
                    </a:cxn>
                    <a:cxn ang="0">
                      <a:pos x="119" y="7"/>
                    </a:cxn>
                    <a:cxn ang="0">
                      <a:pos x="115" y="9"/>
                    </a:cxn>
                  </a:cxnLst>
                  <a:rect l="0" t="0" r="r" b="b"/>
                  <a:pathLst>
                    <a:path w="309" h="19">
                      <a:moveTo>
                        <a:pt x="309" y="19"/>
                      </a:moveTo>
                      <a:lnTo>
                        <a:pt x="252" y="17"/>
                      </a:lnTo>
                      <a:lnTo>
                        <a:pt x="252" y="15"/>
                      </a:lnTo>
                      <a:lnTo>
                        <a:pt x="252" y="13"/>
                      </a:lnTo>
                      <a:lnTo>
                        <a:pt x="309" y="15"/>
                      </a:lnTo>
                      <a:lnTo>
                        <a:pt x="309" y="17"/>
                      </a:lnTo>
                      <a:lnTo>
                        <a:pt x="309" y="19"/>
                      </a:lnTo>
                      <a:close/>
                      <a:moveTo>
                        <a:pt x="115" y="9"/>
                      </a:moveTo>
                      <a:lnTo>
                        <a:pt x="0" y="3"/>
                      </a:lnTo>
                      <a:lnTo>
                        <a:pt x="0" y="1"/>
                      </a:lnTo>
                      <a:lnTo>
                        <a:pt x="2" y="0"/>
                      </a:lnTo>
                      <a:lnTo>
                        <a:pt x="121" y="5"/>
                      </a:lnTo>
                      <a:lnTo>
                        <a:pt x="119" y="7"/>
                      </a:lnTo>
                      <a:lnTo>
                        <a:pt x="115" y="9"/>
                      </a:lnTo>
                      <a:close/>
                    </a:path>
                  </a:pathLst>
                </a:custGeom>
                <a:solidFill>
                  <a:srgbClr val="E5CEC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328" name="Freeform 168"/>
                <p:cNvSpPr>
                  <a:spLocks noEditPoints="1"/>
                </p:cNvSpPr>
                <p:nvPr/>
              </p:nvSpPr>
              <p:spPr bwMode="auto">
                <a:xfrm>
                  <a:off x="1804" y="936"/>
                  <a:ext cx="309" cy="19"/>
                </a:xfrm>
                <a:custGeom>
                  <a:avLst/>
                  <a:gdLst/>
                  <a:ahLst/>
                  <a:cxnLst>
                    <a:cxn ang="0">
                      <a:pos x="309" y="19"/>
                    </a:cxn>
                    <a:cxn ang="0">
                      <a:pos x="252" y="17"/>
                    </a:cxn>
                    <a:cxn ang="0">
                      <a:pos x="252" y="15"/>
                    </a:cxn>
                    <a:cxn ang="0">
                      <a:pos x="252" y="13"/>
                    </a:cxn>
                    <a:cxn ang="0">
                      <a:pos x="309" y="15"/>
                    </a:cxn>
                    <a:cxn ang="0">
                      <a:pos x="309" y="17"/>
                    </a:cxn>
                    <a:cxn ang="0">
                      <a:pos x="309" y="19"/>
                    </a:cxn>
                    <a:cxn ang="0">
                      <a:pos x="119" y="9"/>
                    </a:cxn>
                    <a:cxn ang="0">
                      <a:pos x="0" y="3"/>
                    </a:cxn>
                    <a:cxn ang="0">
                      <a:pos x="2" y="2"/>
                    </a:cxn>
                    <a:cxn ang="0">
                      <a:pos x="4" y="0"/>
                    </a:cxn>
                    <a:cxn ang="0">
                      <a:pos x="123" y="5"/>
                    </a:cxn>
                    <a:cxn ang="0">
                      <a:pos x="121" y="7"/>
                    </a:cxn>
                    <a:cxn ang="0">
                      <a:pos x="119" y="9"/>
                    </a:cxn>
                  </a:cxnLst>
                  <a:rect l="0" t="0" r="r" b="b"/>
                  <a:pathLst>
                    <a:path w="309" h="19">
                      <a:moveTo>
                        <a:pt x="309" y="19"/>
                      </a:moveTo>
                      <a:lnTo>
                        <a:pt x="252" y="17"/>
                      </a:lnTo>
                      <a:lnTo>
                        <a:pt x="252" y="15"/>
                      </a:lnTo>
                      <a:lnTo>
                        <a:pt x="252" y="13"/>
                      </a:lnTo>
                      <a:lnTo>
                        <a:pt x="309" y="15"/>
                      </a:lnTo>
                      <a:lnTo>
                        <a:pt x="309" y="17"/>
                      </a:lnTo>
                      <a:lnTo>
                        <a:pt x="309" y="19"/>
                      </a:lnTo>
                      <a:close/>
                      <a:moveTo>
                        <a:pt x="119" y="9"/>
                      </a:moveTo>
                      <a:lnTo>
                        <a:pt x="0" y="3"/>
                      </a:lnTo>
                      <a:lnTo>
                        <a:pt x="2" y="2"/>
                      </a:lnTo>
                      <a:lnTo>
                        <a:pt x="4" y="0"/>
                      </a:lnTo>
                      <a:lnTo>
                        <a:pt x="123" y="5"/>
                      </a:lnTo>
                      <a:lnTo>
                        <a:pt x="121" y="7"/>
                      </a:lnTo>
                      <a:lnTo>
                        <a:pt x="119" y="9"/>
                      </a:lnTo>
                      <a:close/>
                    </a:path>
                  </a:pathLst>
                </a:custGeom>
                <a:solidFill>
                  <a:srgbClr val="E5CEC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329" name="Freeform 169"/>
                <p:cNvSpPr>
                  <a:spLocks noEditPoints="1"/>
                </p:cNvSpPr>
                <p:nvPr/>
              </p:nvSpPr>
              <p:spPr bwMode="auto">
                <a:xfrm>
                  <a:off x="1806" y="934"/>
                  <a:ext cx="307" cy="19"/>
                </a:xfrm>
                <a:custGeom>
                  <a:avLst/>
                  <a:gdLst/>
                  <a:ahLst/>
                  <a:cxnLst>
                    <a:cxn ang="0">
                      <a:pos x="307" y="19"/>
                    </a:cxn>
                    <a:cxn ang="0">
                      <a:pos x="250" y="17"/>
                    </a:cxn>
                    <a:cxn ang="0">
                      <a:pos x="250" y="13"/>
                    </a:cxn>
                    <a:cxn ang="0">
                      <a:pos x="248" y="11"/>
                    </a:cxn>
                    <a:cxn ang="0">
                      <a:pos x="307" y="15"/>
                    </a:cxn>
                    <a:cxn ang="0">
                      <a:pos x="307" y="17"/>
                    </a:cxn>
                    <a:cxn ang="0">
                      <a:pos x="307" y="19"/>
                    </a:cxn>
                    <a:cxn ang="0">
                      <a:pos x="119" y="9"/>
                    </a:cxn>
                    <a:cxn ang="0">
                      <a:pos x="0" y="4"/>
                    </a:cxn>
                    <a:cxn ang="0">
                      <a:pos x="2" y="2"/>
                    </a:cxn>
                    <a:cxn ang="0">
                      <a:pos x="3" y="0"/>
                    </a:cxn>
                    <a:cxn ang="0">
                      <a:pos x="125" y="5"/>
                    </a:cxn>
                    <a:cxn ang="0">
                      <a:pos x="121" y="7"/>
                    </a:cxn>
                    <a:cxn ang="0">
                      <a:pos x="119" y="9"/>
                    </a:cxn>
                  </a:cxnLst>
                  <a:rect l="0" t="0" r="r" b="b"/>
                  <a:pathLst>
                    <a:path w="307" h="19">
                      <a:moveTo>
                        <a:pt x="307" y="19"/>
                      </a:moveTo>
                      <a:lnTo>
                        <a:pt x="250" y="17"/>
                      </a:lnTo>
                      <a:lnTo>
                        <a:pt x="250" y="13"/>
                      </a:lnTo>
                      <a:lnTo>
                        <a:pt x="248" y="11"/>
                      </a:lnTo>
                      <a:lnTo>
                        <a:pt x="307" y="15"/>
                      </a:lnTo>
                      <a:lnTo>
                        <a:pt x="307" y="17"/>
                      </a:lnTo>
                      <a:lnTo>
                        <a:pt x="307" y="19"/>
                      </a:lnTo>
                      <a:close/>
                      <a:moveTo>
                        <a:pt x="119" y="9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3" y="0"/>
                      </a:lnTo>
                      <a:lnTo>
                        <a:pt x="125" y="5"/>
                      </a:lnTo>
                      <a:lnTo>
                        <a:pt x="121" y="7"/>
                      </a:lnTo>
                      <a:lnTo>
                        <a:pt x="119" y="9"/>
                      </a:lnTo>
                      <a:close/>
                    </a:path>
                  </a:pathLst>
                </a:custGeom>
                <a:solidFill>
                  <a:srgbClr val="E5CEC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330" name="Freeform 170"/>
                <p:cNvSpPr>
                  <a:spLocks noEditPoints="1"/>
                </p:cNvSpPr>
                <p:nvPr/>
              </p:nvSpPr>
              <p:spPr bwMode="auto">
                <a:xfrm>
                  <a:off x="1808" y="932"/>
                  <a:ext cx="305" cy="19"/>
                </a:xfrm>
                <a:custGeom>
                  <a:avLst/>
                  <a:gdLst/>
                  <a:ahLst/>
                  <a:cxnLst>
                    <a:cxn ang="0">
                      <a:pos x="305" y="19"/>
                    </a:cxn>
                    <a:cxn ang="0">
                      <a:pos x="248" y="17"/>
                    </a:cxn>
                    <a:cxn ang="0">
                      <a:pos x="246" y="13"/>
                    </a:cxn>
                    <a:cxn ang="0">
                      <a:pos x="246" y="11"/>
                    </a:cxn>
                    <a:cxn ang="0">
                      <a:pos x="305" y="15"/>
                    </a:cxn>
                    <a:cxn ang="0">
                      <a:pos x="305" y="17"/>
                    </a:cxn>
                    <a:cxn ang="0">
                      <a:pos x="305" y="19"/>
                    </a:cxn>
                    <a:cxn ang="0">
                      <a:pos x="119" y="9"/>
                    </a:cxn>
                    <a:cxn ang="0">
                      <a:pos x="0" y="4"/>
                    </a:cxn>
                    <a:cxn ang="0">
                      <a:pos x="1" y="2"/>
                    </a:cxn>
                    <a:cxn ang="0">
                      <a:pos x="1" y="0"/>
                    </a:cxn>
                    <a:cxn ang="0">
                      <a:pos x="125" y="6"/>
                    </a:cxn>
                    <a:cxn ang="0">
                      <a:pos x="123" y="7"/>
                    </a:cxn>
                    <a:cxn ang="0">
                      <a:pos x="119" y="9"/>
                    </a:cxn>
                  </a:cxnLst>
                  <a:rect l="0" t="0" r="r" b="b"/>
                  <a:pathLst>
                    <a:path w="305" h="19">
                      <a:moveTo>
                        <a:pt x="305" y="19"/>
                      </a:moveTo>
                      <a:lnTo>
                        <a:pt x="248" y="17"/>
                      </a:lnTo>
                      <a:lnTo>
                        <a:pt x="246" y="13"/>
                      </a:lnTo>
                      <a:lnTo>
                        <a:pt x="246" y="11"/>
                      </a:lnTo>
                      <a:lnTo>
                        <a:pt x="305" y="15"/>
                      </a:lnTo>
                      <a:lnTo>
                        <a:pt x="305" y="17"/>
                      </a:lnTo>
                      <a:lnTo>
                        <a:pt x="305" y="19"/>
                      </a:lnTo>
                      <a:close/>
                      <a:moveTo>
                        <a:pt x="119" y="9"/>
                      </a:moveTo>
                      <a:lnTo>
                        <a:pt x="0" y="4"/>
                      </a:lnTo>
                      <a:lnTo>
                        <a:pt x="1" y="2"/>
                      </a:lnTo>
                      <a:lnTo>
                        <a:pt x="1" y="0"/>
                      </a:lnTo>
                      <a:lnTo>
                        <a:pt x="125" y="6"/>
                      </a:lnTo>
                      <a:lnTo>
                        <a:pt x="123" y="7"/>
                      </a:lnTo>
                      <a:lnTo>
                        <a:pt x="119" y="9"/>
                      </a:lnTo>
                      <a:close/>
                    </a:path>
                  </a:pathLst>
                </a:custGeom>
                <a:solidFill>
                  <a:srgbClr val="E5CEC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331" name="Freeform 171"/>
                <p:cNvSpPr>
                  <a:spLocks noEditPoints="1"/>
                </p:cNvSpPr>
                <p:nvPr/>
              </p:nvSpPr>
              <p:spPr bwMode="auto">
                <a:xfrm>
                  <a:off x="1809" y="930"/>
                  <a:ext cx="304" cy="19"/>
                </a:xfrm>
                <a:custGeom>
                  <a:avLst/>
                  <a:gdLst/>
                  <a:ahLst/>
                  <a:cxnLst>
                    <a:cxn ang="0">
                      <a:pos x="304" y="19"/>
                    </a:cxn>
                    <a:cxn ang="0">
                      <a:pos x="245" y="15"/>
                    </a:cxn>
                    <a:cxn ang="0">
                      <a:pos x="245" y="15"/>
                    </a:cxn>
                    <a:cxn ang="0">
                      <a:pos x="245" y="13"/>
                    </a:cxn>
                    <a:cxn ang="0">
                      <a:pos x="245" y="13"/>
                    </a:cxn>
                    <a:cxn ang="0">
                      <a:pos x="245" y="11"/>
                    </a:cxn>
                    <a:cxn ang="0">
                      <a:pos x="304" y="15"/>
                    </a:cxn>
                    <a:cxn ang="0">
                      <a:pos x="304" y="17"/>
                    </a:cxn>
                    <a:cxn ang="0">
                      <a:pos x="304" y="19"/>
                    </a:cxn>
                    <a:cxn ang="0">
                      <a:pos x="122" y="9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2" y="0"/>
                    </a:cxn>
                    <a:cxn ang="0">
                      <a:pos x="126" y="6"/>
                    </a:cxn>
                    <a:cxn ang="0">
                      <a:pos x="124" y="8"/>
                    </a:cxn>
                    <a:cxn ang="0">
                      <a:pos x="122" y="9"/>
                    </a:cxn>
                  </a:cxnLst>
                  <a:rect l="0" t="0" r="r" b="b"/>
                  <a:pathLst>
                    <a:path w="304" h="19">
                      <a:moveTo>
                        <a:pt x="304" y="19"/>
                      </a:moveTo>
                      <a:lnTo>
                        <a:pt x="245" y="15"/>
                      </a:lnTo>
                      <a:lnTo>
                        <a:pt x="245" y="15"/>
                      </a:lnTo>
                      <a:lnTo>
                        <a:pt x="245" y="13"/>
                      </a:lnTo>
                      <a:lnTo>
                        <a:pt x="245" y="13"/>
                      </a:lnTo>
                      <a:lnTo>
                        <a:pt x="245" y="11"/>
                      </a:lnTo>
                      <a:lnTo>
                        <a:pt x="304" y="15"/>
                      </a:lnTo>
                      <a:lnTo>
                        <a:pt x="304" y="17"/>
                      </a:lnTo>
                      <a:lnTo>
                        <a:pt x="304" y="19"/>
                      </a:lnTo>
                      <a:close/>
                      <a:moveTo>
                        <a:pt x="122" y="9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126" y="6"/>
                      </a:lnTo>
                      <a:lnTo>
                        <a:pt x="124" y="8"/>
                      </a:lnTo>
                      <a:lnTo>
                        <a:pt x="122" y="9"/>
                      </a:lnTo>
                      <a:close/>
                    </a:path>
                  </a:pathLst>
                </a:custGeom>
                <a:solidFill>
                  <a:srgbClr val="E5CEC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332" name="Freeform 172"/>
                <p:cNvSpPr>
                  <a:spLocks noEditPoints="1"/>
                </p:cNvSpPr>
                <p:nvPr/>
              </p:nvSpPr>
              <p:spPr bwMode="auto">
                <a:xfrm>
                  <a:off x="1809" y="928"/>
                  <a:ext cx="304" cy="19"/>
                </a:xfrm>
                <a:custGeom>
                  <a:avLst/>
                  <a:gdLst/>
                  <a:ahLst/>
                  <a:cxnLst>
                    <a:cxn ang="0">
                      <a:pos x="304" y="19"/>
                    </a:cxn>
                    <a:cxn ang="0">
                      <a:pos x="245" y="15"/>
                    </a:cxn>
                    <a:cxn ang="0">
                      <a:pos x="245" y="15"/>
                    </a:cxn>
                    <a:cxn ang="0">
                      <a:pos x="245" y="15"/>
                    </a:cxn>
                    <a:cxn ang="0">
                      <a:pos x="245" y="13"/>
                    </a:cxn>
                    <a:cxn ang="0">
                      <a:pos x="243" y="11"/>
                    </a:cxn>
                    <a:cxn ang="0">
                      <a:pos x="304" y="15"/>
                    </a:cxn>
                    <a:cxn ang="0">
                      <a:pos x="304" y="17"/>
                    </a:cxn>
                    <a:cxn ang="0">
                      <a:pos x="304" y="19"/>
                    </a:cxn>
                    <a:cxn ang="0">
                      <a:pos x="124" y="10"/>
                    </a:cxn>
                    <a:cxn ang="0">
                      <a:pos x="0" y="4"/>
                    </a:cxn>
                    <a:cxn ang="0">
                      <a:pos x="2" y="2"/>
                    </a:cxn>
                    <a:cxn ang="0">
                      <a:pos x="4" y="0"/>
                    </a:cxn>
                    <a:cxn ang="0">
                      <a:pos x="129" y="6"/>
                    </a:cxn>
                    <a:cxn ang="0">
                      <a:pos x="128" y="8"/>
                    </a:cxn>
                    <a:cxn ang="0">
                      <a:pos x="124" y="10"/>
                    </a:cxn>
                  </a:cxnLst>
                  <a:rect l="0" t="0" r="r" b="b"/>
                  <a:pathLst>
                    <a:path w="304" h="19">
                      <a:moveTo>
                        <a:pt x="304" y="19"/>
                      </a:moveTo>
                      <a:lnTo>
                        <a:pt x="245" y="15"/>
                      </a:lnTo>
                      <a:lnTo>
                        <a:pt x="245" y="15"/>
                      </a:lnTo>
                      <a:lnTo>
                        <a:pt x="245" y="15"/>
                      </a:lnTo>
                      <a:lnTo>
                        <a:pt x="245" y="13"/>
                      </a:lnTo>
                      <a:lnTo>
                        <a:pt x="243" y="11"/>
                      </a:lnTo>
                      <a:lnTo>
                        <a:pt x="304" y="15"/>
                      </a:lnTo>
                      <a:lnTo>
                        <a:pt x="304" y="17"/>
                      </a:lnTo>
                      <a:lnTo>
                        <a:pt x="304" y="19"/>
                      </a:lnTo>
                      <a:close/>
                      <a:moveTo>
                        <a:pt x="124" y="10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4" y="0"/>
                      </a:lnTo>
                      <a:lnTo>
                        <a:pt x="129" y="6"/>
                      </a:lnTo>
                      <a:lnTo>
                        <a:pt x="128" y="8"/>
                      </a:lnTo>
                      <a:lnTo>
                        <a:pt x="124" y="10"/>
                      </a:lnTo>
                      <a:close/>
                    </a:path>
                  </a:pathLst>
                </a:custGeom>
                <a:solidFill>
                  <a:srgbClr val="E5CEC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333" name="Freeform 173"/>
                <p:cNvSpPr>
                  <a:spLocks noEditPoints="1"/>
                </p:cNvSpPr>
                <p:nvPr/>
              </p:nvSpPr>
              <p:spPr bwMode="auto">
                <a:xfrm>
                  <a:off x="1811" y="926"/>
                  <a:ext cx="302" cy="19"/>
                </a:xfrm>
                <a:custGeom>
                  <a:avLst/>
                  <a:gdLst/>
                  <a:ahLst/>
                  <a:cxnLst>
                    <a:cxn ang="0">
                      <a:pos x="302" y="19"/>
                    </a:cxn>
                    <a:cxn ang="0">
                      <a:pos x="243" y="15"/>
                    </a:cxn>
                    <a:cxn ang="0">
                      <a:pos x="241" y="13"/>
                    </a:cxn>
                    <a:cxn ang="0">
                      <a:pos x="241" y="12"/>
                    </a:cxn>
                    <a:cxn ang="0">
                      <a:pos x="302" y="15"/>
                    </a:cxn>
                    <a:cxn ang="0">
                      <a:pos x="302" y="17"/>
                    </a:cxn>
                    <a:cxn ang="0">
                      <a:pos x="302" y="19"/>
                    </a:cxn>
                    <a:cxn ang="0">
                      <a:pos x="124" y="10"/>
                    </a:cxn>
                    <a:cxn ang="0">
                      <a:pos x="0" y="4"/>
                    </a:cxn>
                    <a:cxn ang="0">
                      <a:pos x="2" y="2"/>
                    </a:cxn>
                    <a:cxn ang="0">
                      <a:pos x="4" y="0"/>
                    </a:cxn>
                    <a:cxn ang="0">
                      <a:pos x="131" y="6"/>
                    </a:cxn>
                    <a:cxn ang="0">
                      <a:pos x="127" y="8"/>
                    </a:cxn>
                    <a:cxn ang="0">
                      <a:pos x="124" y="10"/>
                    </a:cxn>
                  </a:cxnLst>
                  <a:rect l="0" t="0" r="r" b="b"/>
                  <a:pathLst>
                    <a:path w="302" h="19">
                      <a:moveTo>
                        <a:pt x="302" y="19"/>
                      </a:moveTo>
                      <a:lnTo>
                        <a:pt x="243" y="15"/>
                      </a:lnTo>
                      <a:lnTo>
                        <a:pt x="241" y="13"/>
                      </a:lnTo>
                      <a:lnTo>
                        <a:pt x="241" y="12"/>
                      </a:lnTo>
                      <a:lnTo>
                        <a:pt x="302" y="15"/>
                      </a:lnTo>
                      <a:lnTo>
                        <a:pt x="302" y="17"/>
                      </a:lnTo>
                      <a:lnTo>
                        <a:pt x="302" y="19"/>
                      </a:lnTo>
                      <a:close/>
                      <a:moveTo>
                        <a:pt x="124" y="10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4" y="0"/>
                      </a:lnTo>
                      <a:lnTo>
                        <a:pt x="131" y="6"/>
                      </a:lnTo>
                      <a:lnTo>
                        <a:pt x="127" y="8"/>
                      </a:lnTo>
                      <a:lnTo>
                        <a:pt x="124" y="10"/>
                      </a:lnTo>
                      <a:close/>
                    </a:path>
                  </a:pathLst>
                </a:custGeom>
                <a:solidFill>
                  <a:srgbClr val="E5D0C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334" name="Freeform 174"/>
                <p:cNvSpPr>
                  <a:spLocks noEditPoints="1"/>
                </p:cNvSpPr>
                <p:nvPr/>
              </p:nvSpPr>
              <p:spPr bwMode="auto">
                <a:xfrm>
                  <a:off x="1813" y="924"/>
                  <a:ext cx="300" cy="19"/>
                </a:xfrm>
                <a:custGeom>
                  <a:avLst/>
                  <a:gdLst/>
                  <a:ahLst/>
                  <a:cxnLst>
                    <a:cxn ang="0">
                      <a:pos x="300" y="19"/>
                    </a:cxn>
                    <a:cxn ang="0">
                      <a:pos x="239" y="15"/>
                    </a:cxn>
                    <a:cxn ang="0">
                      <a:pos x="239" y="14"/>
                    </a:cxn>
                    <a:cxn ang="0">
                      <a:pos x="237" y="12"/>
                    </a:cxn>
                    <a:cxn ang="0">
                      <a:pos x="300" y="15"/>
                    </a:cxn>
                    <a:cxn ang="0">
                      <a:pos x="300" y="17"/>
                    </a:cxn>
                    <a:cxn ang="0">
                      <a:pos x="300" y="19"/>
                    </a:cxn>
                    <a:cxn ang="0">
                      <a:pos x="125" y="10"/>
                    </a:cxn>
                    <a:cxn ang="0">
                      <a:pos x="0" y="4"/>
                    </a:cxn>
                    <a:cxn ang="0">
                      <a:pos x="2" y="2"/>
                    </a:cxn>
                    <a:cxn ang="0">
                      <a:pos x="2" y="0"/>
                    </a:cxn>
                    <a:cxn ang="0">
                      <a:pos x="131" y="6"/>
                    </a:cxn>
                    <a:cxn ang="0">
                      <a:pos x="129" y="8"/>
                    </a:cxn>
                    <a:cxn ang="0">
                      <a:pos x="125" y="10"/>
                    </a:cxn>
                  </a:cxnLst>
                  <a:rect l="0" t="0" r="r" b="b"/>
                  <a:pathLst>
                    <a:path w="300" h="19">
                      <a:moveTo>
                        <a:pt x="300" y="19"/>
                      </a:moveTo>
                      <a:lnTo>
                        <a:pt x="239" y="15"/>
                      </a:lnTo>
                      <a:lnTo>
                        <a:pt x="239" y="14"/>
                      </a:lnTo>
                      <a:lnTo>
                        <a:pt x="237" y="12"/>
                      </a:lnTo>
                      <a:lnTo>
                        <a:pt x="300" y="15"/>
                      </a:lnTo>
                      <a:lnTo>
                        <a:pt x="300" y="17"/>
                      </a:lnTo>
                      <a:lnTo>
                        <a:pt x="300" y="19"/>
                      </a:lnTo>
                      <a:close/>
                      <a:moveTo>
                        <a:pt x="125" y="10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131" y="6"/>
                      </a:lnTo>
                      <a:lnTo>
                        <a:pt x="129" y="8"/>
                      </a:lnTo>
                      <a:lnTo>
                        <a:pt x="125" y="10"/>
                      </a:lnTo>
                      <a:close/>
                    </a:path>
                  </a:pathLst>
                </a:custGeom>
                <a:solidFill>
                  <a:srgbClr val="E5D0C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335" name="Freeform 175"/>
                <p:cNvSpPr>
                  <a:spLocks noEditPoints="1"/>
                </p:cNvSpPr>
                <p:nvPr/>
              </p:nvSpPr>
              <p:spPr bwMode="auto">
                <a:xfrm>
                  <a:off x="1815" y="922"/>
                  <a:ext cx="298" cy="19"/>
                </a:xfrm>
                <a:custGeom>
                  <a:avLst/>
                  <a:gdLst/>
                  <a:ahLst/>
                  <a:cxnLst>
                    <a:cxn ang="0">
                      <a:pos x="298" y="19"/>
                    </a:cxn>
                    <a:cxn ang="0">
                      <a:pos x="237" y="16"/>
                    </a:cxn>
                    <a:cxn ang="0">
                      <a:pos x="235" y="14"/>
                    </a:cxn>
                    <a:cxn ang="0">
                      <a:pos x="235" y="12"/>
                    </a:cxn>
                    <a:cxn ang="0">
                      <a:pos x="298" y="14"/>
                    </a:cxn>
                    <a:cxn ang="0">
                      <a:pos x="298" y="17"/>
                    </a:cxn>
                    <a:cxn ang="0">
                      <a:pos x="298" y="19"/>
                    </a:cxn>
                    <a:cxn ang="0">
                      <a:pos x="127" y="10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2" y="0"/>
                    </a:cxn>
                    <a:cxn ang="0">
                      <a:pos x="133" y="6"/>
                    </a:cxn>
                    <a:cxn ang="0">
                      <a:pos x="129" y="8"/>
                    </a:cxn>
                    <a:cxn ang="0">
                      <a:pos x="127" y="10"/>
                    </a:cxn>
                  </a:cxnLst>
                  <a:rect l="0" t="0" r="r" b="b"/>
                  <a:pathLst>
                    <a:path w="298" h="19">
                      <a:moveTo>
                        <a:pt x="298" y="19"/>
                      </a:moveTo>
                      <a:lnTo>
                        <a:pt x="237" y="16"/>
                      </a:lnTo>
                      <a:lnTo>
                        <a:pt x="235" y="14"/>
                      </a:lnTo>
                      <a:lnTo>
                        <a:pt x="235" y="12"/>
                      </a:lnTo>
                      <a:lnTo>
                        <a:pt x="298" y="14"/>
                      </a:lnTo>
                      <a:lnTo>
                        <a:pt x="298" y="17"/>
                      </a:lnTo>
                      <a:lnTo>
                        <a:pt x="298" y="19"/>
                      </a:lnTo>
                      <a:close/>
                      <a:moveTo>
                        <a:pt x="127" y="10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133" y="6"/>
                      </a:lnTo>
                      <a:lnTo>
                        <a:pt x="129" y="8"/>
                      </a:lnTo>
                      <a:lnTo>
                        <a:pt x="127" y="10"/>
                      </a:lnTo>
                      <a:close/>
                    </a:path>
                  </a:pathLst>
                </a:custGeom>
                <a:solidFill>
                  <a:srgbClr val="E5D0C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336" name="Freeform 176"/>
                <p:cNvSpPr>
                  <a:spLocks noEditPoints="1"/>
                </p:cNvSpPr>
                <p:nvPr/>
              </p:nvSpPr>
              <p:spPr bwMode="auto">
                <a:xfrm>
                  <a:off x="1815" y="920"/>
                  <a:ext cx="298" cy="19"/>
                </a:xfrm>
                <a:custGeom>
                  <a:avLst/>
                  <a:gdLst/>
                  <a:ahLst/>
                  <a:cxnLst>
                    <a:cxn ang="0">
                      <a:pos x="298" y="19"/>
                    </a:cxn>
                    <a:cxn ang="0">
                      <a:pos x="235" y="16"/>
                    </a:cxn>
                    <a:cxn ang="0">
                      <a:pos x="235" y="14"/>
                    </a:cxn>
                    <a:cxn ang="0">
                      <a:pos x="233" y="12"/>
                    </a:cxn>
                    <a:cxn ang="0">
                      <a:pos x="298" y="14"/>
                    </a:cxn>
                    <a:cxn ang="0">
                      <a:pos x="298" y="16"/>
                    </a:cxn>
                    <a:cxn ang="0">
                      <a:pos x="298" y="19"/>
                    </a:cxn>
                    <a:cxn ang="0">
                      <a:pos x="129" y="10"/>
                    </a:cxn>
                    <a:cxn ang="0">
                      <a:pos x="0" y="4"/>
                    </a:cxn>
                    <a:cxn ang="0">
                      <a:pos x="2" y="2"/>
                    </a:cxn>
                    <a:cxn ang="0">
                      <a:pos x="4" y="0"/>
                    </a:cxn>
                    <a:cxn ang="0">
                      <a:pos x="137" y="6"/>
                    </a:cxn>
                    <a:cxn ang="0">
                      <a:pos x="133" y="8"/>
                    </a:cxn>
                    <a:cxn ang="0">
                      <a:pos x="129" y="10"/>
                    </a:cxn>
                  </a:cxnLst>
                  <a:rect l="0" t="0" r="r" b="b"/>
                  <a:pathLst>
                    <a:path w="298" h="19">
                      <a:moveTo>
                        <a:pt x="298" y="19"/>
                      </a:moveTo>
                      <a:lnTo>
                        <a:pt x="235" y="16"/>
                      </a:lnTo>
                      <a:lnTo>
                        <a:pt x="235" y="14"/>
                      </a:lnTo>
                      <a:lnTo>
                        <a:pt x="233" y="12"/>
                      </a:lnTo>
                      <a:lnTo>
                        <a:pt x="298" y="14"/>
                      </a:lnTo>
                      <a:lnTo>
                        <a:pt x="298" y="16"/>
                      </a:lnTo>
                      <a:lnTo>
                        <a:pt x="298" y="19"/>
                      </a:lnTo>
                      <a:close/>
                      <a:moveTo>
                        <a:pt x="129" y="10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4" y="0"/>
                      </a:lnTo>
                      <a:lnTo>
                        <a:pt x="137" y="6"/>
                      </a:lnTo>
                      <a:lnTo>
                        <a:pt x="133" y="8"/>
                      </a:lnTo>
                      <a:lnTo>
                        <a:pt x="129" y="10"/>
                      </a:lnTo>
                      <a:close/>
                    </a:path>
                  </a:pathLst>
                </a:custGeom>
                <a:solidFill>
                  <a:srgbClr val="E3CFC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337" name="Freeform 177"/>
                <p:cNvSpPr>
                  <a:spLocks noEditPoints="1"/>
                </p:cNvSpPr>
                <p:nvPr/>
              </p:nvSpPr>
              <p:spPr bwMode="auto">
                <a:xfrm>
                  <a:off x="1817" y="919"/>
                  <a:ext cx="296" cy="17"/>
                </a:xfrm>
                <a:custGeom>
                  <a:avLst/>
                  <a:gdLst/>
                  <a:ahLst/>
                  <a:cxnLst>
                    <a:cxn ang="0">
                      <a:pos x="296" y="17"/>
                    </a:cxn>
                    <a:cxn ang="0">
                      <a:pos x="233" y="15"/>
                    </a:cxn>
                    <a:cxn ang="0">
                      <a:pos x="231" y="13"/>
                    </a:cxn>
                    <a:cxn ang="0">
                      <a:pos x="230" y="11"/>
                    </a:cxn>
                    <a:cxn ang="0">
                      <a:pos x="296" y="13"/>
                    </a:cxn>
                    <a:cxn ang="0">
                      <a:pos x="296" y="15"/>
                    </a:cxn>
                    <a:cxn ang="0">
                      <a:pos x="296" y="17"/>
                    </a:cxn>
                    <a:cxn ang="0">
                      <a:pos x="131" y="9"/>
                    </a:cxn>
                    <a:cxn ang="0">
                      <a:pos x="0" y="3"/>
                    </a:cxn>
                    <a:cxn ang="0">
                      <a:pos x="2" y="1"/>
                    </a:cxn>
                    <a:cxn ang="0">
                      <a:pos x="4" y="0"/>
                    </a:cxn>
                    <a:cxn ang="0">
                      <a:pos x="139" y="5"/>
                    </a:cxn>
                    <a:cxn ang="0">
                      <a:pos x="135" y="7"/>
                    </a:cxn>
                    <a:cxn ang="0">
                      <a:pos x="131" y="9"/>
                    </a:cxn>
                  </a:cxnLst>
                  <a:rect l="0" t="0" r="r" b="b"/>
                  <a:pathLst>
                    <a:path w="296" h="17">
                      <a:moveTo>
                        <a:pt x="296" y="17"/>
                      </a:moveTo>
                      <a:lnTo>
                        <a:pt x="233" y="15"/>
                      </a:lnTo>
                      <a:lnTo>
                        <a:pt x="231" y="13"/>
                      </a:lnTo>
                      <a:lnTo>
                        <a:pt x="230" y="11"/>
                      </a:lnTo>
                      <a:lnTo>
                        <a:pt x="296" y="13"/>
                      </a:lnTo>
                      <a:lnTo>
                        <a:pt x="296" y="15"/>
                      </a:lnTo>
                      <a:lnTo>
                        <a:pt x="296" y="17"/>
                      </a:lnTo>
                      <a:close/>
                      <a:moveTo>
                        <a:pt x="131" y="9"/>
                      </a:moveTo>
                      <a:lnTo>
                        <a:pt x="0" y="3"/>
                      </a:lnTo>
                      <a:lnTo>
                        <a:pt x="2" y="1"/>
                      </a:lnTo>
                      <a:lnTo>
                        <a:pt x="4" y="0"/>
                      </a:lnTo>
                      <a:lnTo>
                        <a:pt x="139" y="5"/>
                      </a:lnTo>
                      <a:lnTo>
                        <a:pt x="135" y="7"/>
                      </a:lnTo>
                      <a:lnTo>
                        <a:pt x="131" y="9"/>
                      </a:lnTo>
                      <a:close/>
                    </a:path>
                  </a:pathLst>
                </a:custGeom>
                <a:solidFill>
                  <a:srgbClr val="E3CFC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338" name="Freeform 178"/>
                <p:cNvSpPr>
                  <a:spLocks noEditPoints="1"/>
                </p:cNvSpPr>
                <p:nvPr/>
              </p:nvSpPr>
              <p:spPr bwMode="auto">
                <a:xfrm>
                  <a:off x="1819" y="917"/>
                  <a:ext cx="294" cy="17"/>
                </a:xfrm>
                <a:custGeom>
                  <a:avLst/>
                  <a:gdLst/>
                  <a:ahLst/>
                  <a:cxnLst>
                    <a:cxn ang="0">
                      <a:pos x="294" y="17"/>
                    </a:cxn>
                    <a:cxn ang="0">
                      <a:pos x="229" y="15"/>
                    </a:cxn>
                    <a:cxn ang="0">
                      <a:pos x="228" y="13"/>
                    </a:cxn>
                    <a:cxn ang="0">
                      <a:pos x="228" y="9"/>
                    </a:cxn>
                    <a:cxn ang="0">
                      <a:pos x="294" y="13"/>
                    </a:cxn>
                    <a:cxn ang="0">
                      <a:pos x="294" y="15"/>
                    </a:cxn>
                    <a:cxn ang="0">
                      <a:pos x="294" y="17"/>
                    </a:cxn>
                    <a:cxn ang="0">
                      <a:pos x="133" y="9"/>
                    </a:cxn>
                    <a:cxn ang="0">
                      <a:pos x="0" y="3"/>
                    </a:cxn>
                    <a:cxn ang="0">
                      <a:pos x="2" y="2"/>
                    </a:cxn>
                    <a:cxn ang="0">
                      <a:pos x="2" y="0"/>
                    </a:cxn>
                    <a:cxn ang="0">
                      <a:pos x="140" y="5"/>
                    </a:cxn>
                    <a:cxn ang="0">
                      <a:pos x="137" y="7"/>
                    </a:cxn>
                    <a:cxn ang="0">
                      <a:pos x="133" y="9"/>
                    </a:cxn>
                  </a:cxnLst>
                  <a:rect l="0" t="0" r="r" b="b"/>
                  <a:pathLst>
                    <a:path w="294" h="17">
                      <a:moveTo>
                        <a:pt x="294" y="17"/>
                      </a:moveTo>
                      <a:lnTo>
                        <a:pt x="229" y="15"/>
                      </a:lnTo>
                      <a:lnTo>
                        <a:pt x="228" y="13"/>
                      </a:lnTo>
                      <a:lnTo>
                        <a:pt x="228" y="9"/>
                      </a:lnTo>
                      <a:lnTo>
                        <a:pt x="294" y="13"/>
                      </a:lnTo>
                      <a:lnTo>
                        <a:pt x="294" y="15"/>
                      </a:lnTo>
                      <a:lnTo>
                        <a:pt x="294" y="17"/>
                      </a:lnTo>
                      <a:close/>
                      <a:moveTo>
                        <a:pt x="133" y="9"/>
                      </a:moveTo>
                      <a:lnTo>
                        <a:pt x="0" y="3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140" y="5"/>
                      </a:lnTo>
                      <a:lnTo>
                        <a:pt x="137" y="7"/>
                      </a:lnTo>
                      <a:lnTo>
                        <a:pt x="133" y="9"/>
                      </a:lnTo>
                      <a:close/>
                    </a:path>
                  </a:pathLst>
                </a:custGeom>
                <a:solidFill>
                  <a:srgbClr val="E4D0C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339" name="Freeform 179"/>
                <p:cNvSpPr>
                  <a:spLocks noEditPoints="1"/>
                </p:cNvSpPr>
                <p:nvPr/>
              </p:nvSpPr>
              <p:spPr bwMode="auto">
                <a:xfrm>
                  <a:off x="1821" y="915"/>
                  <a:ext cx="292" cy="17"/>
                </a:xfrm>
                <a:custGeom>
                  <a:avLst/>
                  <a:gdLst/>
                  <a:ahLst/>
                  <a:cxnLst>
                    <a:cxn ang="0">
                      <a:pos x="292" y="17"/>
                    </a:cxn>
                    <a:cxn ang="0">
                      <a:pos x="226" y="15"/>
                    </a:cxn>
                    <a:cxn ang="0">
                      <a:pos x="226" y="11"/>
                    </a:cxn>
                    <a:cxn ang="0">
                      <a:pos x="224" y="9"/>
                    </a:cxn>
                    <a:cxn ang="0">
                      <a:pos x="292" y="13"/>
                    </a:cxn>
                    <a:cxn ang="0">
                      <a:pos x="292" y="15"/>
                    </a:cxn>
                    <a:cxn ang="0">
                      <a:pos x="292" y="17"/>
                    </a:cxn>
                    <a:cxn ang="0">
                      <a:pos x="135" y="9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2" y="0"/>
                    </a:cxn>
                    <a:cxn ang="0">
                      <a:pos x="142" y="5"/>
                    </a:cxn>
                    <a:cxn ang="0">
                      <a:pos x="138" y="7"/>
                    </a:cxn>
                    <a:cxn ang="0">
                      <a:pos x="135" y="9"/>
                    </a:cxn>
                  </a:cxnLst>
                  <a:rect l="0" t="0" r="r" b="b"/>
                  <a:pathLst>
                    <a:path w="292" h="17">
                      <a:moveTo>
                        <a:pt x="292" y="17"/>
                      </a:moveTo>
                      <a:lnTo>
                        <a:pt x="226" y="15"/>
                      </a:lnTo>
                      <a:lnTo>
                        <a:pt x="226" y="11"/>
                      </a:lnTo>
                      <a:lnTo>
                        <a:pt x="224" y="9"/>
                      </a:lnTo>
                      <a:lnTo>
                        <a:pt x="292" y="13"/>
                      </a:lnTo>
                      <a:lnTo>
                        <a:pt x="292" y="15"/>
                      </a:lnTo>
                      <a:lnTo>
                        <a:pt x="292" y="17"/>
                      </a:lnTo>
                      <a:close/>
                      <a:moveTo>
                        <a:pt x="135" y="9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142" y="5"/>
                      </a:lnTo>
                      <a:lnTo>
                        <a:pt x="138" y="7"/>
                      </a:lnTo>
                      <a:lnTo>
                        <a:pt x="135" y="9"/>
                      </a:lnTo>
                      <a:close/>
                    </a:path>
                  </a:pathLst>
                </a:custGeom>
                <a:solidFill>
                  <a:srgbClr val="E4D0C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340" name="Freeform 180"/>
                <p:cNvSpPr>
                  <a:spLocks noEditPoints="1"/>
                </p:cNvSpPr>
                <p:nvPr/>
              </p:nvSpPr>
              <p:spPr bwMode="auto">
                <a:xfrm>
                  <a:off x="1821" y="913"/>
                  <a:ext cx="292" cy="17"/>
                </a:xfrm>
                <a:custGeom>
                  <a:avLst/>
                  <a:gdLst/>
                  <a:ahLst/>
                  <a:cxnLst>
                    <a:cxn ang="0">
                      <a:pos x="292" y="17"/>
                    </a:cxn>
                    <a:cxn ang="0">
                      <a:pos x="226" y="13"/>
                    </a:cxn>
                    <a:cxn ang="0">
                      <a:pos x="224" y="11"/>
                    </a:cxn>
                    <a:cxn ang="0">
                      <a:pos x="222" y="9"/>
                    </a:cxn>
                    <a:cxn ang="0">
                      <a:pos x="292" y="13"/>
                    </a:cxn>
                    <a:cxn ang="0">
                      <a:pos x="292" y="15"/>
                    </a:cxn>
                    <a:cxn ang="0">
                      <a:pos x="292" y="17"/>
                    </a:cxn>
                    <a:cxn ang="0">
                      <a:pos x="138" y="9"/>
                    </a:cxn>
                    <a:cxn ang="0">
                      <a:pos x="0" y="4"/>
                    </a:cxn>
                    <a:cxn ang="0">
                      <a:pos x="2" y="2"/>
                    </a:cxn>
                    <a:cxn ang="0">
                      <a:pos x="4" y="0"/>
                    </a:cxn>
                    <a:cxn ang="0">
                      <a:pos x="148" y="6"/>
                    </a:cxn>
                    <a:cxn ang="0">
                      <a:pos x="142" y="7"/>
                    </a:cxn>
                    <a:cxn ang="0">
                      <a:pos x="138" y="9"/>
                    </a:cxn>
                  </a:cxnLst>
                  <a:rect l="0" t="0" r="r" b="b"/>
                  <a:pathLst>
                    <a:path w="292" h="17">
                      <a:moveTo>
                        <a:pt x="292" y="17"/>
                      </a:moveTo>
                      <a:lnTo>
                        <a:pt x="226" y="13"/>
                      </a:lnTo>
                      <a:lnTo>
                        <a:pt x="224" y="11"/>
                      </a:lnTo>
                      <a:lnTo>
                        <a:pt x="222" y="9"/>
                      </a:lnTo>
                      <a:lnTo>
                        <a:pt x="292" y="13"/>
                      </a:lnTo>
                      <a:lnTo>
                        <a:pt x="292" y="15"/>
                      </a:lnTo>
                      <a:lnTo>
                        <a:pt x="292" y="17"/>
                      </a:lnTo>
                      <a:close/>
                      <a:moveTo>
                        <a:pt x="138" y="9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4" y="0"/>
                      </a:lnTo>
                      <a:lnTo>
                        <a:pt x="148" y="6"/>
                      </a:lnTo>
                      <a:lnTo>
                        <a:pt x="142" y="7"/>
                      </a:lnTo>
                      <a:lnTo>
                        <a:pt x="138" y="9"/>
                      </a:lnTo>
                      <a:close/>
                    </a:path>
                  </a:pathLst>
                </a:custGeom>
                <a:solidFill>
                  <a:srgbClr val="E4D0C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341" name="Freeform 181"/>
                <p:cNvSpPr>
                  <a:spLocks noEditPoints="1"/>
                </p:cNvSpPr>
                <p:nvPr/>
              </p:nvSpPr>
              <p:spPr bwMode="auto">
                <a:xfrm>
                  <a:off x="1823" y="911"/>
                  <a:ext cx="290" cy="17"/>
                </a:xfrm>
                <a:custGeom>
                  <a:avLst/>
                  <a:gdLst/>
                  <a:ahLst/>
                  <a:cxnLst>
                    <a:cxn ang="0">
                      <a:pos x="290" y="17"/>
                    </a:cxn>
                    <a:cxn ang="0">
                      <a:pos x="222" y="13"/>
                    </a:cxn>
                    <a:cxn ang="0">
                      <a:pos x="220" y="11"/>
                    </a:cxn>
                    <a:cxn ang="0">
                      <a:pos x="218" y="9"/>
                    </a:cxn>
                    <a:cxn ang="0">
                      <a:pos x="216" y="9"/>
                    </a:cxn>
                    <a:cxn ang="0">
                      <a:pos x="216" y="9"/>
                    </a:cxn>
                    <a:cxn ang="0">
                      <a:pos x="290" y="13"/>
                    </a:cxn>
                    <a:cxn ang="0">
                      <a:pos x="290" y="15"/>
                    </a:cxn>
                    <a:cxn ang="0">
                      <a:pos x="290" y="17"/>
                    </a:cxn>
                    <a:cxn ang="0">
                      <a:pos x="140" y="9"/>
                    </a:cxn>
                    <a:cxn ang="0">
                      <a:pos x="0" y="4"/>
                    </a:cxn>
                    <a:cxn ang="0">
                      <a:pos x="2" y="2"/>
                    </a:cxn>
                    <a:cxn ang="0">
                      <a:pos x="2" y="0"/>
                    </a:cxn>
                    <a:cxn ang="0">
                      <a:pos x="151" y="6"/>
                    </a:cxn>
                    <a:cxn ang="0">
                      <a:pos x="148" y="8"/>
                    </a:cxn>
                    <a:cxn ang="0">
                      <a:pos x="146" y="8"/>
                    </a:cxn>
                    <a:cxn ang="0">
                      <a:pos x="144" y="9"/>
                    </a:cxn>
                    <a:cxn ang="0">
                      <a:pos x="140" y="9"/>
                    </a:cxn>
                  </a:cxnLst>
                  <a:rect l="0" t="0" r="r" b="b"/>
                  <a:pathLst>
                    <a:path w="290" h="17">
                      <a:moveTo>
                        <a:pt x="290" y="17"/>
                      </a:moveTo>
                      <a:lnTo>
                        <a:pt x="222" y="13"/>
                      </a:lnTo>
                      <a:lnTo>
                        <a:pt x="220" y="11"/>
                      </a:lnTo>
                      <a:lnTo>
                        <a:pt x="218" y="9"/>
                      </a:lnTo>
                      <a:lnTo>
                        <a:pt x="216" y="9"/>
                      </a:lnTo>
                      <a:lnTo>
                        <a:pt x="216" y="9"/>
                      </a:lnTo>
                      <a:lnTo>
                        <a:pt x="290" y="13"/>
                      </a:lnTo>
                      <a:lnTo>
                        <a:pt x="290" y="15"/>
                      </a:lnTo>
                      <a:lnTo>
                        <a:pt x="290" y="17"/>
                      </a:lnTo>
                      <a:close/>
                      <a:moveTo>
                        <a:pt x="140" y="9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151" y="6"/>
                      </a:lnTo>
                      <a:lnTo>
                        <a:pt x="148" y="8"/>
                      </a:lnTo>
                      <a:lnTo>
                        <a:pt x="146" y="8"/>
                      </a:lnTo>
                      <a:lnTo>
                        <a:pt x="144" y="9"/>
                      </a:lnTo>
                      <a:lnTo>
                        <a:pt x="140" y="9"/>
                      </a:lnTo>
                      <a:close/>
                    </a:path>
                  </a:pathLst>
                </a:custGeom>
                <a:solidFill>
                  <a:srgbClr val="E4D0C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342" name="Freeform 182"/>
                <p:cNvSpPr>
                  <a:spLocks noEditPoints="1"/>
                </p:cNvSpPr>
                <p:nvPr/>
              </p:nvSpPr>
              <p:spPr bwMode="auto">
                <a:xfrm>
                  <a:off x="1825" y="907"/>
                  <a:ext cx="288" cy="19"/>
                </a:xfrm>
                <a:custGeom>
                  <a:avLst/>
                  <a:gdLst/>
                  <a:ahLst/>
                  <a:cxnLst>
                    <a:cxn ang="0">
                      <a:pos x="288" y="19"/>
                    </a:cxn>
                    <a:cxn ang="0">
                      <a:pos x="218" y="15"/>
                    </a:cxn>
                    <a:cxn ang="0">
                      <a:pos x="216" y="15"/>
                    </a:cxn>
                    <a:cxn ang="0">
                      <a:pos x="216" y="13"/>
                    </a:cxn>
                    <a:cxn ang="0">
                      <a:pos x="214" y="13"/>
                    </a:cxn>
                    <a:cxn ang="0">
                      <a:pos x="214" y="12"/>
                    </a:cxn>
                    <a:cxn ang="0">
                      <a:pos x="288" y="15"/>
                    </a:cxn>
                    <a:cxn ang="0">
                      <a:pos x="288" y="17"/>
                    </a:cxn>
                    <a:cxn ang="0">
                      <a:pos x="288" y="19"/>
                    </a:cxn>
                    <a:cxn ang="0">
                      <a:pos x="144" y="12"/>
                    </a:cxn>
                    <a:cxn ang="0">
                      <a:pos x="0" y="6"/>
                    </a:cxn>
                    <a:cxn ang="0">
                      <a:pos x="0" y="4"/>
                    </a:cxn>
                    <a:cxn ang="0">
                      <a:pos x="2" y="0"/>
                    </a:cxn>
                    <a:cxn ang="0">
                      <a:pos x="155" y="8"/>
                    </a:cxn>
                    <a:cxn ang="0">
                      <a:pos x="149" y="10"/>
                    </a:cxn>
                    <a:cxn ang="0">
                      <a:pos x="144" y="12"/>
                    </a:cxn>
                    <a:cxn ang="0">
                      <a:pos x="144" y="12"/>
                    </a:cxn>
                    <a:cxn ang="0">
                      <a:pos x="144" y="12"/>
                    </a:cxn>
                  </a:cxnLst>
                  <a:rect l="0" t="0" r="r" b="b"/>
                  <a:pathLst>
                    <a:path w="288" h="19">
                      <a:moveTo>
                        <a:pt x="288" y="19"/>
                      </a:moveTo>
                      <a:lnTo>
                        <a:pt x="218" y="15"/>
                      </a:lnTo>
                      <a:lnTo>
                        <a:pt x="216" y="15"/>
                      </a:lnTo>
                      <a:lnTo>
                        <a:pt x="216" y="13"/>
                      </a:lnTo>
                      <a:lnTo>
                        <a:pt x="214" y="13"/>
                      </a:lnTo>
                      <a:lnTo>
                        <a:pt x="214" y="12"/>
                      </a:lnTo>
                      <a:lnTo>
                        <a:pt x="288" y="15"/>
                      </a:lnTo>
                      <a:lnTo>
                        <a:pt x="288" y="17"/>
                      </a:lnTo>
                      <a:lnTo>
                        <a:pt x="288" y="19"/>
                      </a:lnTo>
                      <a:close/>
                      <a:moveTo>
                        <a:pt x="144" y="12"/>
                      </a:moveTo>
                      <a:lnTo>
                        <a:pt x="0" y="6"/>
                      </a:lnTo>
                      <a:lnTo>
                        <a:pt x="0" y="4"/>
                      </a:lnTo>
                      <a:lnTo>
                        <a:pt x="2" y="0"/>
                      </a:lnTo>
                      <a:lnTo>
                        <a:pt x="155" y="8"/>
                      </a:lnTo>
                      <a:lnTo>
                        <a:pt x="149" y="10"/>
                      </a:lnTo>
                      <a:lnTo>
                        <a:pt x="144" y="12"/>
                      </a:lnTo>
                      <a:lnTo>
                        <a:pt x="144" y="12"/>
                      </a:lnTo>
                      <a:lnTo>
                        <a:pt x="144" y="12"/>
                      </a:lnTo>
                      <a:close/>
                    </a:path>
                  </a:pathLst>
                </a:custGeom>
                <a:solidFill>
                  <a:srgbClr val="E4D0C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343" name="Freeform 183"/>
                <p:cNvSpPr>
                  <a:spLocks noEditPoints="1"/>
                </p:cNvSpPr>
                <p:nvPr/>
              </p:nvSpPr>
              <p:spPr bwMode="auto">
                <a:xfrm>
                  <a:off x="1825" y="905"/>
                  <a:ext cx="288" cy="19"/>
                </a:xfrm>
                <a:custGeom>
                  <a:avLst/>
                  <a:gdLst/>
                  <a:ahLst/>
                  <a:cxnLst>
                    <a:cxn ang="0">
                      <a:pos x="288" y="19"/>
                    </a:cxn>
                    <a:cxn ang="0">
                      <a:pos x="214" y="15"/>
                    </a:cxn>
                    <a:cxn ang="0">
                      <a:pos x="212" y="14"/>
                    </a:cxn>
                    <a:cxn ang="0">
                      <a:pos x="210" y="12"/>
                    </a:cxn>
                    <a:cxn ang="0">
                      <a:pos x="288" y="15"/>
                    </a:cxn>
                    <a:cxn ang="0">
                      <a:pos x="288" y="17"/>
                    </a:cxn>
                    <a:cxn ang="0">
                      <a:pos x="288" y="19"/>
                    </a:cxn>
                    <a:cxn ang="0">
                      <a:pos x="149" y="12"/>
                    </a:cxn>
                    <a:cxn ang="0">
                      <a:pos x="0" y="6"/>
                    </a:cxn>
                    <a:cxn ang="0">
                      <a:pos x="2" y="2"/>
                    </a:cxn>
                    <a:cxn ang="0">
                      <a:pos x="3" y="0"/>
                    </a:cxn>
                    <a:cxn ang="0">
                      <a:pos x="163" y="10"/>
                    </a:cxn>
                    <a:cxn ang="0">
                      <a:pos x="155" y="10"/>
                    </a:cxn>
                    <a:cxn ang="0">
                      <a:pos x="149" y="12"/>
                    </a:cxn>
                  </a:cxnLst>
                  <a:rect l="0" t="0" r="r" b="b"/>
                  <a:pathLst>
                    <a:path w="288" h="19">
                      <a:moveTo>
                        <a:pt x="288" y="19"/>
                      </a:moveTo>
                      <a:lnTo>
                        <a:pt x="214" y="15"/>
                      </a:lnTo>
                      <a:lnTo>
                        <a:pt x="212" y="14"/>
                      </a:lnTo>
                      <a:lnTo>
                        <a:pt x="210" y="12"/>
                      </a:lnTo>
                      <a:lnTo>
                        <a:pt x="288" y="15"/>
                      </a:lnTo>
                      <a:lnTo>
                        <a:pt x="288" y="17"/>
                      </a:lnTo>
                      <a:lnTo>
                        <a:pt x="288" y="19"/>
                      </a:lnTo>
                      <a:close/>
                      <a:moveTo>
                        <a:pt x="149" y="12"/>
                      </a:moveTo>
                      <a:lnTo>
                        <a:pt x="0" y="6"/>
                      </a:lnTo>
                      <a:lnTo>
                        <a:pt x="2" y="2"/>
                      </a:lnTo>
                      <a:lnTo>
                        <a:pt x="3" y="0"/>
                      </a:lnTo>
                      <a:lnTo>
                        <a:pt x="163" y="10"/>
                      </a:lnTo>
                      <a:lnTo>
                        <a:pt x="155" y="10"/>
                      </a:lnTo>
                      <a:lnTo>
                        <a:pt x="149" y="12"/>
                      </a:lnTo>
                      <a:close/>
                    </a:path>
                  </a:pathLst>
                </a:custGeom>
                <a:solidFill>
                  <a:srgbClr val="E4D0C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344" name="Freeform 184"/>
                <p:cNvSpPr>
                  <a:spLocks noEditPoints="1"/>
                </p:cNvSpPr>
                <p:nvPr/>
              </p:nvSpPr>
              <p:spPr bwMode="auto">
                <a:xfrm>
                  <a:off x="1827" y="903"/>
                  <a:ext cx="286" cy="19"/>
                </a:xfrm>
                <a:custGeom>
                  <a:avLst/>
                  <a:gdLst/>
                  <a:ahLst/>
                  <a:cxnLst>
                    <a:cxn ang="0">
                      <a:pos x="286" y="19"/>
                    </a:cxn>
                    <a:cxn ang="0">
                      <a:pos x="212" y="16"/>
                    </a:cxn>
                    <a:cxn ang="0">
                      <a:pos x="208" y="14"/>
                    </a:cxn>
                    <a:cxn ang="0">
                      <a:pos x="204" y="12"/>
                    </a:cxn>
                    <a:cxn ang="0">
                      <a:pos x="286" y="16"/>
                    </a:cxn>
                    <a:cxn ang="0">
                      <a:pos x="286" y="16"/>
                    </a:cxn>
                    <a:cxn ang="0">
                      <a:pos x="286" y="17"/>
                    </a:cxn>
                    <a:cxn ang="0">
                      <a:pos x="286" y="17"/>
                    </a:cxn>
                    <a:cxn ang="0">
                      <a:pos x="286" y="19"/>
                    </a:cxn>
                    <a:cxn ang="0">
                      <a:pos x="153" y="12"/>
                    </a:cxn>
                    <a:cxn ang="0">
                      <a:pos x="0" y="4"/>
                    </a:cxn>
                    <a:cxn ang="0">
                      <a:pos x="1" y="2"/>
                    </a:cxn>
                    <a:cxn ang="0">
                      <a:pos x="3" y="0"/>
                    </a:cxn>
                    <a:cxn ang="0">
                      <a:pos x="168" y="10"/>
                    </a:cxn>
                    <a:cxn ang="0">
                      <a:pos x="161" y="10"/>
                    </a:cxn>
                    <a:cxn ang="0">
                      <a:pos x="153" y="12"/>
                    </a:cxn>
                  </a:cxnLst>
                  <a:rect l="0" t="0" r="r" b="b"/>
                  <a:pathLst>
                    <a:path w="286" h="19">
                      <a:moveTo>
                        <a:pt x="286" y="19"/>
                      </a:moveTo>
                      <a:lnTo>
                        <a:pt x="212" y="16"/>
                      </a:lnTo>
                      <a:lnTo>
                        <a:pt x="208" y="14"/>
                      </a:lnTo>
                      <a:lnTo>
                        <a:pt x="204" y="12"/>
                      </a:lnTo>
                      <a:lnTo>
                        <a:pt x="286" y="16"/>
                      </a:lnTo>
                      <a:lnTo>
                        <a:pt x="286" y="16"/>
                      </a:lnTo>
                      <a:lnTo>
                        <a:pt x="286" y="17"/>
                      </a:lnTo>
                      <a:lnTo>
                        <a:pt x="286" y="17"/>
                      </a:lnTo>
                      <a:lnTo>
                        <a:pt x="286" y="19"/>
                      </a:lnTo>
                      <a:close/>
                      <a:moveTo>
                        <a:pt x="153" y="12"/>
                      </a:moveTo>
                      <a:lnTo>
                        <a:pt x="0" y="4"/>
                      </a:lnTo>
                      <a:lnTo>
                        <a:pt x="1" y="2"/>
                      </a:lnTo>
                      <a:lnTo>
                        <a:pt x="3" y="0"/>
                      </a:lnTo>
                      <a:lnTo>
                        <a:pt x="168" y="10"/>
                      </a:lnTo>
                      <a:lnTo>
                        <a:pt x="161" y="10"/>
                      </a:lnTo>
                      <a:lnTo>
                        <a:pt x="153" y="12"/>
                      </a:lnTo>
                      <a:close/>
                    </a:path>
                  </a:pathLst>
                </a:custGeom>
                <a:solidFill>
                  <a:srgbClr val="E4D2C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345" name="Freeform 185"/>
                <p:cNvSpPr>
                  <a:spLocks noEditPoints="1"/>
                </p:cNvSpPr>
                <p:nvPr/>
              </p:nvSpPr>
              <p:spPr bwMode="auto">
                <a:xfrm>
                  <a:off x="1828" y="902"/>
                  <a:ext cx="285" cy="18"/>
                </a:xfrm>
                <a:custGeom>
                  <a:avLst/>
                  <a:gdLst/>
                  <a:ahLst/>
                  <a:cxnLst>
                    <a:cxn ang="0">
                      <a:pos x="285" y="18"/>
                    </a:cxn>
                    <a:cxn ang="0">
                      <a:pos x="207" y="15"/>
                    </a:cxn>
                    <a:cxn ang="0">
                      <a:pos x="203" y="11"/>
                    </a:cxn>
                    <a:cxn ang="0">
                      <a:pos x="198" y="9"/>
                    </a:cxn>
                    <a:cxn ang="0">
                      <a:pos x="285" y="15"/>
                    </a:cxn>
                    <a:cxn ang="0">
                      <a:pos x="285" y="17"/>
                    </a:cxn>
                    <a:cxn ang="0">
                      <a:pos x="285" y="18"/>
                    </a:cxn>
                    <a:cxn ang="0">
                      <a:pos x="285" y="18"/>
                    </a:cxn>
                    <a:cxn ang="0">
                      <a:pos x="285" y="18"/>
                    </a:cxn>
                    <a:cxn ang="0">
                      <a:pos x="160" y="13"/>
                    </a:cxn>
                    <a:cxn ang="0">
                      <a:pos x="0" y="3"/>
                    </a:cxn>
                    <a:cxn ang="0">
                      <a:pos x="2" y="1"/>
                    </a:cxn>
                    <a:cxn ang="0">
                      <a:pos x="2" y="0"/>
                    </a:cxn>
                    <a:cxn ang="0">
                      <a:pos x="179" y="9"/>
                    </a:cxn>
                    <a:cxn ang="0">
                      <a:pos x="169" y="11"/>
                    </a:cxn>
                    <a:cxn ang="0">
                      <a:pos x="160" y="13"/>
                    </a:cxn>
                  </a:cxnLst>
                  <a:rect l="0" t="0" r="r" b="b"/>
                  <a:pathLst>
                    <a:path w="285" h="18">
                      <a:moveTo>
                        <a:pt x="285" y="18"/>
                      </a:moveTo>
                      <a:lnTo>
                        <a:pt x="207" y="15"/>
                      </a:lnTo>
                      <a:lnTo>
                        <a:pt x="203" y="11"/>
                      </a:lnTo>
                      <a:lnTo>
                        <a:pt x="198" y="9"/>
                      </a:lnTo>
                      <a:lnTo>
                        <a:pt x="285" y="15"/>
                      </a:lnTo>
                      <a:lnTo>
                        <a:pt x="285" y="17"/>
                      </a:lnTo>
                      <a:lnTo>
                        <a:pt x="285" y="18"/>
                      </a:lnTo>
                      <a:lnTo>
                        <a:pt x="285" y="18"/>
                      </a:lnTo>
                      <a:lnTo>
                        <a:pt x="285" y="18"/>
                      </a:lnTo>
                      <a:close/>
                      <a:moveTo>
                        <a:pt x="160" y="13"/>
                      </a:moveTo>
                      <a:lnTo>
                        <a:pt x="0" y="3"/>
                      </a:lnTo>
                      <a:lnTo>
                        <a:pt x="2" y="1"/>
                      </a:lnTo>
                      <a:lnTo>
                        <a:pt x="2" y="0"/>
                      </a:lnTo>
                      <a:lnTo>
                        <a:pt x="179" y="9"/>
                      </a:lnTo>
                      <a:lnTo>
                        <a:pt x="169" y="11"/>
                      </a:lnTo>
                      <a:lnTo>
                        <a:pt x="160" y="13"/>
                      </a:lnTo>
                      <a:close/>
                    </a:path>
                  </a:pathLst>
                </a:custGeom>
                <a:solidFill>
                  <a:srgbClr val="E4D2C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346" name="Freeform 186"/>
                <p:cNvSpPr>
                  <a:spLocks/>
                </p:cNvSpPr>
                <p:nvPr/>
              </p:nvSpPr>
              <p:spPr bwMode="auto">
                <a:xfrm>
                  <a:off x="1830" y="900"/>
                  <a:ext cx="283" cy="19"/>
                </a:xfrm>
                <a:custGeom>
                  <a:avLst/>
                  <a:gdLst/>
                  <a:ahLst/>
                  <a:cxnLst>
                    <a:cxn ang="0">
                      <a:pos x="283" y="19"/>
                    </a:cxn>
                    <a:cxn ang="0">
                      <a:pos x="201" y="15"/>
                    </a:cxn>
                    <a:cxn ang="0">
                      <a:pos x="194" y="11"/>
                    </a:cxn>
                    <a:cxn ang="0">
                      <a:pos x="182" y="11"/>
                    </a:cxn>
                    <a:cxn ang="0">
                      <a:pos x="175" y="11"/>
                    </a:cxn>
                    <a:cxn ang="0">
                      <a:pos x="165" y="13"/>
                    </a:cxn>
                    <a:cxn ang="0">
                      <a:pos x="0" y="3"/>
                    </a:cxn>
                    <a:cxn ang="0">
                      <a:pos x="0" y="2"/>
                    </a:cxn>
                    <a:cxn ang="0">
                      <a:pos x="2" y="0"/>
                    </a:cxn>
                    <a:cxn ang="0">
                      <a:pos x="281" y="13"/>
                    </a:cxn>
                    <a:cxn ang="0">
                      <a:pos x="283" y="17"/>
                    </a:cxn>
                    <a:cxn ang="0">
                      <a:pos x="283" y="19"/>
                    </a:cxn>
                  </a:cxnLst>
                  <a:rect l="0" t="0" r="r" b="b"/>
                  <a:pathLst>
                    <a:path w="283" h="19">
                      <a:moveTo>
                        <a:pt x="283" y="19"/>
                      </a:moveTo>
                      <a:lnTo>
                        <a:pt x="201" y="15"/>
                      </a:lnTo>
                      <a:lnTo>
                        <a:pt x="194" y="11"/>
                      </a:lnTo>
                      <a:lnTo>
                        <a:pt x="182" y="11"/>
                      </a:lnTo>
                      <a:lnTo>
                        <a:pt x="175" y="11"/>
                      </a:lnTo>
                      <a:lnTo>
                        <a:pt x="165" y="13"/>
                      </a:lnTo>
                      <a:lnTo>
                        <a:pt x="0" y="3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281" y="13"/>
                      </a:lnTo>
                      <a:lnTo>
                        <a:pt x="283" y="17"/>
                      </a:lnTo>
                      <a:lnTo>
                        <a:pt x="283" y="19"/>
                      </a:lnTo>
                      <a:close/>
                    </a:path>
                  </a:pathLst>
                </a:custGeom>
                <a:solidFill>
                  <a:srgbClr val="E4D2C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347" name="Freeform 187"/>
                <p:cNvSpPr>
                  <a:spLocks/>
                </p:cNvSpPr>
                <p:nvPr/>
              </p:nvSpPr>
              <p:spPr bwMode="auto">
                <a:xfrm>
                  <a:off x="1830" y="898"/>
                  <a:ext cx="283" cy="19"/>
                </a:xfrm>
                <a:custGeom>
                  <a:avLst/>
                  <a:gdLst/>
                  <a:ahLst/>
                  <a:cxnLst>
                    <a:cxn ang="0">
                      <a:pos x="283" y="19"/>
                    </a:cxn>
                    <a:cxn ang="0">
                      <a:pos x="196" y="13"/>
                    </a:cxn>
                    <a:cxn ang="0">
                      <a:pos x="190" y="13"/>
                    </a:cxn>
                    <a:cxn ang="0">
                      <a:pos x="182" y="13"/>
                    </a:cxn>
                    <a:cxn ang="0">
                      <a:pos x="181" y="13"/>
                    </a:cxn>
                    <a:cxn ang="0">
                      <a:pos x="177" y="13"/>
                    </a:cxn>
                    <a:cxn ang="0">
                      <a:pos x="0" y="4"/>
                    </a:cxn>
                    <a:cxn ang="0">
                      <a:pos x="2" y="2"/>
                    </a:cxn>
                    <a:cxn ang="0">
                      <a:pos x="4" y="0"/>
                    </a:cxn>
                    <a:cxn ang="0">
                      <a:pos x="281" y="13"/>
                    </a:cxn>
                    <a:cxn ang="0">
                      <a:pos x="281" y="15"/>
                    </a:cxn>
                    <a:cxn ang="0">
                      <a:pos x="283" y="19"/>
                    </a:cxn>
                  </a:cxnLst>
                  <a:rect l="0" t="0" r="r" b="b"/>
                  <a:pathLst>
                    <a:path w="283" h="19">
                      <a:moveTo>
                        <a:pt x="283" y="19"/>
                      </a:moveTo>
                      <a:lnTo>
                        <a:pt x="196" y="13"/>
                      </a:lnTo>
                      <a:lnTo>
                        <a:pt x="190" y="13"/>
                      </a:lnTo>
                      <a:lnTo>
                        <a:pt x="182" y="13"/>
                      </a:lnTo>
                      <a:lnTo>
                        <a:pt x="181" y="13"/>
                      </a:lnTo>
                      <a:lnTo>
                        <a:pt x="177" y="13"/>
                      </a:ln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4" y="0"/>
                      </a:lnTo>
                      <a:lnTo>
                        <a:pt x="281" y="13"/>
                      </a:lnTo>
                      <a:lnTo>
                        <a:pt x="281" y="15"/>
                      </a:lnTo>
                      <a:lnTo>
                        <a:pt x="283" y="19"/>
                      </a:lnTo>
                      <a:close/>
                    </a:path>
                  </a:pathLst>
                </a:custGeom>
                <a:solidFill>
                  <a:srgbClr val="E4D2C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20348" name="Freeform 188"/>
              <p:cNvSpPr>
                <a:spLocks/>
              </p:cNvSpPr>
              <p:nvPr/>
            </p:nvSpPr>
            <p:spPr bwMode="auto">
              <a:xfrm>
                <a:off x="1832" y="896"/>
                <a:ext cx="279" cy="17"/>
              </a:xfrm>
              <a:custGeom>
                <a:avLst/>
                <a:gdLst/>
                <a:ahLst/>
                <a:cxnLst>
                  <a:cxn ang="0">
                    <a:pos x="279" y="17"/>
                  </a:cxn>
                  <a:cxn ang="0">
                    <a:pos x="0" y="4"/>
                  </a:cxn>
                  <a:cxn ang="0">
                    <a:pos x="2" y="2"/>
                  </a:cxn>
                  <a:cxn ang="0">
                    <a:pos x="2" y="0"/>
                  </a:cxn>
                  <a:cxn ang="0">
                    <a:pos x="279" y="13"/>
                  </a:cxn>
                  <a:cxn ang="0">
                    <a:pos x="279" y="15"/>
                  </a:cxn>
                  <a:cxn ang="0">
                    <a:pos x="279" y="17"/>
                  </a:cxn>
                </a:cxnLst>
                <a:rect l="0" t="0" r="r" b="b"/>
                <a:pathLst>
                  <a:path w="279" h="17">
                    <a:moveTo>
                      <a:pt x="279" y="17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279" y="13"/>
                    </a:lnTo>
                    <a:lnTo>
                      <a:pt x="279" y="15"/>
                    </a:lnTo>
                    <a:lnTo>
                      <a:pt x="279" y="17"/>
                    </a:lnTo>
                    <a:close/>
                  </a:path>
                </a:pathLst>
              </a:custGeom>
              <a:solidFill>
                <a:srgbClr val="E4D2C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0349" name="Freeform 189"/>
              <p:cNvSpPr>
                <a:spLocks/>
              </p:cNvSpPr>
              <p:nvPr/>
            </p:nvSpPr>
            <p:spPr bwMode="auto">
              <a:xfrm>
                <a:off x="1834" y="894"/>
                <a:ext cx="277" cy="17"/>
              </a:xfrm>
              <a:custGeom>
                <a:avLst/>
                <a:gdLst/>
                <a:ahLst/>
                <a:cxnLst>
                  <a:cxn ang="0">
                    <a:pos x="277" y="17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2" y="0"/>
                  </a:cxn>
                  <a:cxn ang="0">
                    <a:pos x="277" y="13"/>
                  </a:cxn>
                  <a:cxn ang="0">
                    <a:pos x="277" y="15"/>
                  </a:cxn>
                  <a:cxn ang="0">
                    <a:pos x="277" y="17"/>
                  </a:cxn>
                </a:cxnLst>
                <a:rect l="0" t="0" r="r" b="b"/>
                <a:pathLst>
                  <a:path w="277" h="17">
                    <a:moveTo>
                      <a:pt x="277" y="17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277" y="13"/>
                    </a:lnTo>
                    <a:lnTo>
                      <a:pt x="277" y="15"/>
                    </a:lnTo>
                    <a:lnTo>
                      <a:pt x="277" y="17"/>
                    </a:lnTo>
                    <a:close/>
                  </a:path>
                </a:pathLst>
              </a:custGeom>
              <a:solidFill>
                <a:srgbClr val="E4D3D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0350" name="Freeform 190"/>
              <p:cNvSpPr>
                <a:spLocks/>
              </p:cNvSpPr>
              <p:nvPr/>
            </p:nvSpPr>
            <p:spPr bwMode="auto">
              <a:xfrm>
                <a:off x="1834" y="892"/>
                <a:ext cx="277" cy="17"/>
              </a:xfrm>
              <a:custGeom>
                <a:avLst/>
                <a:gdLst/>
                <a:ahLst/>
                <a:cxnLst>
                  <a:cxn ang="0">
                    <a:pos x="277" y="17"/>
                  </a:cxn>
                  <a:cxn ang="0">
                    <a:pos x="0" y="4"/>
                  </a:cxn>
                  <a:cxn ang="0">
                    <a:pos x="2" y="2"/>
                  </a:cxn>
                  <a:cxn ang="0">
                    <a:pos x="4" y="0"/>
                  </a:cxn>
                  <a:cxn ang="0">
                    <a:pos x="277" y="13"/>
                  </a:cxn>
                  <a:cxn ang="0">
                    <a:pos x="277" y="15"/>
                  </a:cxn>
                  <a:cxn ang="0">
                    <a:pos x="277" y="17"/>
                  </a:cxn>
                </a:cxnLst>
                <a:rect l="0" t="0" r="r" b="b"/>
                <a:pathLst>
                  <a:path w="277" h="17">
                    <a:moveTo>
                      <a:pt x="277" y="17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277" y="13"/>
                    </a:lnTo>
                    <a:lnTo>
                      <a:pt x="277" y="15"/>
                    </a:lnTo>
                    <a:lnTo>
                      <a:pt x="277" y="17"/>
                    </a:lnTo>
                    <a:close/>
                  </a:path>
                </a:pathLst>
              </a:custGeom>
              <a:solidFill>
                <a:srgbClr val="E4D3D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0351" name="Freeform 191"/>
              <p:cNvSpPr>
                <a:spLocks/>
              </p:cNvSpPr>
              <p:nvPr/>
            </p:nvSpPr>
            <p:spPr bwMode="auto">
              <a:xfrm>
                <a:off x="1836" y="890"/>
                <a:ext cx="275" cy="17"/>
              </a:xfrm>
              <a:custGeom>
                <a:avLst/>
                <a:gdLst/>
                <a:ahLst/>
                <a:cxnLst>
                  <a:cxn ang="0">
                    <a:pos x="275" y="17"/>
                  </a:cxn>
                  <a:cxn ang="0">
                    <a:pos x="0" y="4"/>
                  </a:cxn>
                  <a:cxn ang="0">
                    <a:pos x="2" y="2"/>
                  </a:cxn>
                  <a:cxn ang="0">
                    <a:pos x="2" y="0"/>
                  </a:cxn>
                  <a:cxn ang="0">
                    <a:pos x="273" y="13"/>
                  </a:cxn>
                  <a:cxn ang="0">
                    <a:pos x="275" y="15"/>
                  </a:cxn>
                  <a:cxn ang="0">
                    <a:pos x="275" y="17"/>
                  </a:cxn>
                </a:cxnLst>
                <a:rect l="0" t="0" r="r" b="b"/>
                <a:pathLst>
                  <a:path w="275" h="17">
                    <a:moveTo>
                      <a:pt x="275" y="17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273" y="13"/>
                    </a:lnTo>
                    <a:lnTo>
                      <a:pt x="275" y="15"/>
                    </a:lnTo>
                    <a:lnTo>
                      <a:pt x="275" y="17"/>
                    </a:lnTo>
                    <a:close/>
                  </a:path>
                </a:pathLst>
              </a:custGeom>
              <a:solidFill>
                <a:srgbClr val="E4D3D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0352" name="Freeform 192"/>
              <p:cNvSpPr>
                <a:spLocks/>
              </p:cNvSpPr>
              <p:nvPr/>
            </p:nvSpPr>
            <p:spPr bwMode="auto">
              <a:xfrm>
                <a:off x="1838" y="888"/>
                <a:ext cx="273" cy="17"/>
              </a:xfrm>
              <a:custGeom>
                <a:avLst/>
                <a:gdLst/>
                <a:ahLst/>
                <a:cxnLst>
                  <a:cxn ang="0">
                    <a:pos x="273" y="17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271" y="14"/>
                  </a:cxn>
                  <a:cxn ang="0">
                    <a:pos x="271" y="15"/>
                  </a:cxn>
                  <a:cxn ang="0">
                    <a:pos x="273" y="17"/>
                  </a:cxn>
                </a:cxnLst>
                <a:rect l="0" t="0" r="r" b="b"/>
                <a:pathLst>
                  <a:path w="273" h="17">
                    <a:moveTo>
                      <a:pt x="273" y="17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71" y="14"/>
                    </a:lnTo>
                    <a:lnTo>
                      <a:pt x="271" y="15"/>
                    </a:lnTo>
                    <a:lnTo>
                      <a:pt x="273" y="17"/>
                    </a:lnTo>
                    <a:close/>
                  </a:path>
                </a:pathLst>
              </a:custGeom>
              <a:solidFill>
                <a:srgbClr val="E4D3D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0353" name="Freeform 193"/>
              <p:cNvSpPr>
                <a:spLocks/>
              </p:cNvSpPr>
              <p:nvPr/>
            </p:nvSpPr>
            <p:spPr bwMode="auto">
              <a:xfrm>
                <a:off x="1838" y="886"/>
                <a:ext cx="271" cy="17"/>
              </a:xfrm>
              <a:custGeom>
                <a:avLst/>
                <a:gdLst/>
                <a:ahLst/>
                <a:cxnLst>
                  <a:cxn ang="0">
                    <a:pos x="271" y="17"/>
                  </a:cxn>
                  <a:cxn ang="0">
                    <a:pos x="0" y="4"/>
                  </a:cxn>
                  <a:cxn ang="0">
                    <a:pos x="2" y="4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4" y="0"/>
                  </a:cxn>
                  <a:cxn ang="0">
                    <a:pos x="116" y="6"/>
                  </a:cxn>
                  <a:cxn ang="0">
                    <a:pos x="114" y="6"/>
                  </a:cxn>
                  <a:cxn ang="0">
                    <a:pos x="114" y="8"/>
                  </a:cxn>
                  <a:cxn ang="0">
                    <a:pos x="116" y="6"/>
                  </a:cxn>
                  <a:cxn ang="0">
                    <a:pos x="118" y="6"/>
                  </a:cxn>
                  <a:cxn ang="0">
                    <a:pos x="271" y="14"/>
                  </a:cxn>
                  <a:cxn ang="0">
                    <a:pos x="271" y="16"/>
                  </a:cxn>
                  <a:cxn ang="0">
                    <a:pos x="271" y="17"/>
                  </a:cxn>
                </a:cxnLst>
                <a:rect l="0" t="0" r="r" b="b"/>
                <a:pathLst>
                  <a:path w="271" h="17">
                    <a:moveTo>
                      <a:pt x="271" y="17"/>
                    </a:moveTo>
                    <a:lnTo>
                      <a:pt x="0" y="4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16" y="6"/>
                    </a:lnTo>
                    <a:lnTo>
                      <a:pt x="114" y="6"/>
                    </a:lnTo>
                    <a:lnTo>
                      <a:pt x="114" y="8"/>
                    </a:lnTo>
                    <a:lnTo>
                      <a:pt x="116" y="6"/>
                    </a:lnTo>
                    <a:lnTo>
                      <a:pt x="118" y="6"/>
                    </a:lnTo>
                    <a:lnTo>
                      <a:pt x="271" y="14"/>
                    </a:lnTo>
                    <a:lnTo>
                      <a:pt x="271" y="16"/>
                    </a:lnTo>
                    <a:lnTo>
                      <a:pt x="271" y="17"/>
                    </a:lnTo>
                    <a:close/>
                  </a:path>
                </a:pathLst>
              </a:custGeom>
              <a:solidFill>
                <a:srgbClr val="E4D3D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0354" name="Freeform 194"/>
              <p:cNvSpPr>
                <a:spLocks/>
              </p:cNvSpPr>
              <p:nvPr/>
            </p:nvSpPr>
            <p:spPr bwMode="auto">
              <a:xfrm>
                <a:off x="1840" y="884"/>
                <a:ext cx="269" cy="18"/>
              </a:xfrm>
              <a:custGeom>
                <a:avLst/>
                <a:gdLst/>
                <a:ahLst/>
                <a:cxnLst>
                  <a:cxn ang="0">
                    <a:pos x="269" y="18"/>
                  </a:cxn>
                  <a:cxn ang="0">
                    <a:pos x="0" y="4"/>
                  </a:cxn>
                  <a:cxn ang="0">
                    <a:pos x="2" y="2"/>
                  </a:cxn>
                  <a:cxn ang="0">
                    <a:pos x="2" y="0"/>
                  </a:cxn>
                  <a:cxn ang="0">
                    <a:pos x="116" y="6"/>
                  </a:cxn>
                  <a:cxn ang="0">
                    <a:pos x="114" y="8"/>
                  </a:cxn>
                  <a:cxn ang="0">
                    <a:pos x="112" y="10"/>
                  </a:cxn>
                  <a:cxn ang="0">
                    <a:pos x="116" y="8"/>
                  </a:cxn>
                  <a:cxn ang="0">
                    <a:pos x="117" y="6"/>
                  </a:cxn>
                  <a:cxn ang="0">
                    <a:pos x="267" y="14"/>
                  </a:cxn>
                  <a:cxn ang="0">
                    <a:pos x="269" y="16"/>
                  </a:cxn>
                  <a:cxn ang="0">
                    <a:pos x="269" y="18"/>
                  </a:cxn>
                </a:cxnLst>
                <a:rect l="0" t="0" r="r" b="b"/>
                <a:pathLst>
                  <a:path w="269" h="18">
                    <a:moveTo>
                      <a:pt x="269" y="18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16" y="6"/>
                    </a:lnTo>
                    <a:lnTo>
                      <a:pt x="114" y="8"/>
                    </a:lnTo>
                    <a:lnTo>
                      <a:pt x="112" y="10"/>
                    </a:lnTo>
                    <a:lnTo>
                      <a:pt x="116" y="8"/>
                    </a:lnTo>
                    <a:lnTo>
                      <a:pt x="117" y="6"/>
                    </a:lnTo>
                    <a:lnTo>
                      <a:pt x="267" y="14"/>
                    </a:lnTo>
                    <a:lnTo>
                      <a:pt x="269" y="16"/>
                    </a:lnTo>
                    <a:lnTo>
                      <a:pt x="269" y="18"/>
                    </a:lnTo>
                    <a:close/>
                  </a:path>
                </a:pathLst>
              </a:custGeom>
              <a:solidFill>
                <a:srgbClr val="E4D3D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0355" name="Freeform 195"/>
              <p:cNvSpPr>
                <a:spLocks noEditPoints="1"/>
              </p:cNvSpPr>
              <p:nvPr/>
            </p:nvSpPr>
            <p:spPr bwMode="auto">
              <a:xfrm>
                <a:off x="1842" y="883"/>
                <a:ext cx="267" cy="17"/>
              </a:xfrm>
              <a:custGeom>
                <a:avLst/>
                <a:gdLst/>
                <a:ahLst/>
                <a:cxnLst>
                  <a:cxn ang="0">
                    <a:pos x="267" y="17"/>
                  </a:cxn>
                  <a:cxn ang="0">
                    <a:pos x="114" y="9"/>
                  </a:cxn>
                  <a:cxn ang="0">
                    <a:pos x="115" y="7"/>
                  </a:cxn>
                  <a:cxn ang="0">
                    <a:pos x="119" y="5"/>
                  </a:cxn>
                  <a:cxn ang="0">
                    <a:pos x="265" y="13"/>
                  </a:cxn>
                  <a:cxn ang="0">
                    <a:pos x="265" y="15"/>
                  </a:cxn>
                  <a:cxn ang="0">
                    <a:pos x="267" y="17"/>
                  </a:cxn>
                  <a:cxn ang="0">
                    <a:pos x="112" y="9"/>
                  </a:cxn>
                  <a:cxn ang="0">
                    <a:pos x="0" y="3"/>
                  </a:cxn>
                  <a:cxn ang="0">
                    <a:pos x="0" y="1"/>
                  </a:cxn>
                  <a:cxn ang="0">
                    <a:pos x="2" y="0"/>
                  </a:cxn>
                  <a:cxn ang="0">
                    <a:pos x="115" y="5"/>
                  </a:cxn>
                  <a:cxn ang="0">
                    <a:pos x="114" y="7"/>
                  </a:cxn>
                  <a:cxn ang="0">
                    <a:pos x="112" y="9"/>
                  </a:cxn>
                </a:cxnLst>
                <a:rect l="0" t="0" r="r" b="b"/>
                <a:pathLst>
                  <a:path w="267" h="17">
                    <a:moveTo>
                      <a:pt x="267" y="17"/>
                    </a:moveTo>
                    <a:lnTo>
                      <a:pt x="114" y="9"/>
                    </a:lnTo>
                    <a:lnTo>
                      <a:pt x="115" y="7"/>
                    </a:lnTo>
                    <a:lnTo>
                      <a:pt x="119" y="5"/>
                    </a:lnTo>
                    <a:lnTo>
                      <a:pt x="265" y="13"/>
                    </a:lnTo>
                    <a:lnTo>
                      <a:pt x="265" y="15"/>
                    </a:lnTo>
                    <a:lnTo>
                      <a:pt x="267" y="17"/>
                    </a:lnTo>
                    <a:close/>
                    <a:moveTo>
                      <a:pt x="112" y="9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115" y="5"/>
                    </a:lnTo>
                    <a:lnTo>
                      <a:pt x="114" y="7"/>
                    </a:lnTo>
                    <a:lnTo>
                      <a:pt x="112" y="9"/>
                    </a:lnTo>
                    <a:close/>
                  </a:path>
                </a:pathLst>
              </a:custGeom>
              <a:solidFill>
                <a:srgbClr val="E4D4D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0356" name="Freeform 196"/>
              <p:cNvSpPr>
                <a:spLocks noEditPoints="1"/>
              </p:cNvSpPr>
              <p:nvPr/>
            </p:nvSpPr>
            <p:spPr bwMode="auto">
              <a:xfrm>
                <a:off x="1842" y="881"/>
                <a:ext cx="265" cy="17"/>
              </a:xfrm>
              <a:custGeom>
                <a:avLst/>
                <a:gdLst/>
                <a:ahLst/>
                <a:cxnLst>
                  <a:cxn ang="0">
                    <a:pos x="265" y="17"/>
                  </a:cxn>
                  <a:cxn ang="0">
                    <a:pos x="115" y="9"/>
                  </a:cxn>
                  <a:cxn ang="0">
                    <a:pos x="119" y="7"/>
                  </a:cxn>
                  <a:cxn ang="0">
                    <a:pos x="123" y="5"/>
                  </a:cxn>
                  <a:cxn ang="0">
                    <a:pos x="265" y="13"/>
                  </a:cxn>
                  <a:cxn ang="0">
                    <a:pos x="265" y="15"/>
                  </a:cxn>
                  <a:cxn ang="0">
                    <a:pos x="265" y="17"/>
                  </a:cxn>
                  <a:cxn ang="0">
                    <a:pos x="114" y="9"/>
                  </a:cxn>
                  <a:cxn ang="0">
                    <a:pos x="0" y="3"/>
                  </a:cxn>
                  <a:cxn ang="0">
                    <a:pos x="2" y="2"/>
                  </a:cxn>
                  <a:cxn ang="0">
                    <a:pos x="2" y="0"/>
                  </a:cxn>
                  <a:cxn ang="0">
                    <a:pos x="117" y="5"/>
                  </a:cxn>
                  <a:cxn ang="0">
                    <a:pos x="115" y="7"/>
                  </a:cxn>
                  <a:cxn ang="0">
                    <a:pos x="114" y="9"/>
                  </a:cxn>
                </a:cxnLst>
                <a:rect l="0" t="0" r="r" b="b"/>
                <a:pathLst>
                  <a:path w="265" h="17">
                    <a:moveTo>
                      <a:pt x="265" y="17"/>
                    </a:moveTo>
                    <a:lnTo>
                      <a:pt x="115" y="9"/>
                    </a:lnTo>
                    <a:lnTo>
                      <a:pt x="119" y="7"/>
                    </a:lnTo>
                    <a:lnTo>
                      <a:pt x="123" y="5"/>
                    </a:lnTo>
                    <a:lnTo>
                      <a:pt x="265" y="13"/>
                    </a:lnTo>
                    <a:lnTo>
                      <a:pt x="265" y="15"/>
                    </a:lnTo>
                    <a:lnTo>
                      <a:pt x="265" y="17"/>
                    </a:lnTo>
                    <a:close/>
                    <a:moveTo>
                      <a:pt x="114" y="9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17" y="5"/>
                    </a:lnTo>
                    <a:lnTo>
                      <a:pt x="115" y="7"/>
                    </a:lnTo>
                    <a:lnTo>
                      <a:pt x="114" y="9"/>
                    </a:lnTo>
                    <a:close/>
                  </a:path>
                </a:pathLst>
              </a:custGeom>
              <a:solidFill>
                <a:srgbClr val="E4D4D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0357" name="Freeform 197"/>
              <p:cNvSpPr>
                <a:spLocks noEditPoints="1"/>
              </p:cNvSpPr>
              <p:nvPr/>
            </p:nvSpPr>
            <p:spPr bwMode="auto">
              <a:xfrm>
                <a:off x="1844" y="879"/>
                <a:ext cx="263" cy="17"/>
              </a:xfrm>
              <a:custGeom>
                <a:avLst/>
                <a:gdLst/>
                <a:ahLst/>
                <a:cxnLst>
                  <a:cxn ang="0">
                    <a:pos x="263" y="17"/>
                  </a:cxn>
                  <a:cxn ang="0">
                    <a:pos x="117" y="9"/>
                  </a:cxn>
                  <a:cxn ang="0">
                    <a:pos x="121" y="7"/>
                  </a:cxn>
                  <a:cxn ang="0">
                    <a:pos x="123" y="5"/>
                  </a:cxn>
                  <a:cxn ang="0">
                    <a:pos x="261" y="11"/>
                  </a:cxn>
                  <a:cxn ang="0">
                    <a:pos x="263" y="15"/>
                  </a:cxn>
                  <a:cxn ang="0">
                    <a:pos x="263" y="17"/>
                  </a:cxn>
                  <a:cxn ang="0">
                    <a:pos x="113" y="9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1" y="0"/>
                  </a:cxn>
                  <a:cxn ang="0">
                    <a:pos x="117" y="5"/>
                  </a:cxn>
                  <a:cxn ang="0">
                    <a:pos x="115" y="7"/>
                  </a:cxn>
                  <a:cxn ang="0">
                    <a:pos x="113" y="9"/>
                  </a:cxn>
                </a:cxnLst>
                <a:rect l="0" t="0" r="r" b="b"/>
                <a:pathLst>
                  <a:path w="263" h="17">
                    <a:moveTo>
                      <a:pt x="263" y="17"/>
                    </a:moveTo>
                    <a:lnTo>
                      <a:pt x="117" y="9"/>
                    </a:lnTo>
                    <a:lnTo>
                      <a:pt x="121" y="7"/>
                    </a:lnTo>
                    <a:lnTo>
                      <a:pt x="123" y="5"/>
                    </a:lnTo>
                    <a:lnTo>
                      <a:pt x="261" y="11"/>
                    </a:lnTo>
                    <a:lnTo>
                      <a:pt x="263" y="15"/>
                    </a:lnTo>
                    <a:lnTo>
                      <a:pt x="263" y="17"/>
                    </a:lnTo>
                    <a:close/>
                    <a:moveTo>
                      <a:pt x="113" y="9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1" y="0"/>
                    </a:lnTo>
                    <a:lnTo>
                      <a:pt x="117" y="5"/>
                    </a:lnTo>
                    <a:lnTo>
                      <a:pt x="115" y="7"/>
                    </a:lnTo>
                    <a:lnTo>
                      <a:pt x="113" y="9"/>
                    </a:lnTo>
                    <a:close/>
                  </a:path>
                </a:pathLst>
              </a:custGeom>
              <a:solidFill>
                <a:srgbClr val="E4D4D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0358" name="Freeform 198"/>
              <p:cNvSpPr>
                <a:spLocks noEditPoints="1"/>
              </p:cNvSpPr>
              <p:nvPr/>
            </p:nvSpPr>
            <p:spPr bwMode="auto">
              <a:xfrm>
                <a:off x="1844" y="877"/>
                <a:ext cx="263" cy="17"/>
              </a:xfrm>
              <a:custGeom>
                <a:avLst/>
                <a:gdLst/>
                <a:ahLst/>
                <a:cxnLst>
                  <a:cxn ang="0">
                    <a:pos x="263" y="17"/>
                  </a:cxn>
                  <a:cxn ang="0">
                    <a:pos x="121" y="9"/>
                  </a:cxn>
                  <a:cxn ang="0">
                    <a:pos x="123" y="7"/>
                  </a:cxn>
                  <a:cxn ang="0">
                    <a:pos x="127" y="6"/>
                  </a:cxn>
                  <a:cxn ang="0">
                    <a:pos x="261" y="11"/>
                  </a:cxn>
                  <a:cxn ang="0">
                    <a:pos x="261" y="13"/>
                  </a:cxn>
                  <a:cxn ang="0">
                    <a:pos x="263" y="17"/>
                  </a:cxn>
                  <a:cxn ang="0">
                    <a:pos x="115" y="9"/>
                  </a:cxn>
                  <a:cxn ang="0">
                    <a:pos x="0" y="4"/>
                  </a:cxn>
                  <a:cxn ang="0">
                    <a:pos x="1" y="2"/>
                  </a:cxn>
                  <a:cxn ang="0">
                    <a:pos x="3" y="0"/>
                  </a:cxn>
                  <a:cxn ang="0">
                    <a:pos x="119" y="6"/>
                  </a:cxn>
                  <a:cxn ang="0">
                    <a:pos x="117" y="7"/>
                  </a:cxn>
                  <a:cxn ang="0">
                    <a:pos x="115" y="9"/>
                  </a:cxn>
                </a:cxnLst>
                <a:rect l="0" t="0" r="r" b="b"/>
                <a:pathLst>
                  <a:path w="263" h="17">
                    <a:moveTo>
                      <a:pt x="263" y="17"/>
                    </a:moveTo>
                    <a:lnTo>
                      <a:pt x="121" y="9"/>
                    </a:lnTo>
                    <a:lnTo>
                      <a:pt x="123" y="7"/>
                    </a:lnTo>
                    <a:lnTo>
                      <a:pt x="127" y="6"/>
                    </a:lnTo>
                    <a:lnTo>
                      <a:pt x="261" y="11"/>
                    </a:lnTo>
                    <a:lnTo>
                      <a:pt x="261" y="13"/>
                    </a:lnTo>
                    <a:lnTo>
                      <a:pt x="263" y="17"/>
                    </a:lnTo>
                    <a:close/>
                    <a:moveTo>
                      <a:pt x="115" y="9"/>
                    </a:moveTo>
                    <a:lnTo>
                      <a:pt x="0" y="4"/>
                    </a:lnTo>
                    <a:lnTo>
                      <a:pt x="1" y="2"/>
                    </a:lnTo>
                    <a:lnTo>
                      <a:pt x="3" y="0"/>
                    </a:lnTo>
                    <a:lnTo>
                      <a:pt x="119" y="6"/>
                    </a:lnTo>
                    <a:lnTo>
                      <a:pt x="117" y="7"/>
                    </a:lnTo>
                    <a:lnTo>
                      <a:pt x="115" y="9"/>
                    </a:lnTo>
                    <a:close/>
                  </a:path>
                </a:pathLst>
              </a:custGeom>
              <a:solidFill>
                <a:srgbClr val="E4D4D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0359" name="Freeform 199"/>
              <p:cNvSpPr>
                <a:spLocks noEditPoints="1"/>
              </p:cNvSpPr>
              <p:nvPr/>
            </p:nvSpPr>
            <p:spPr bwMode="auto">
              <a:xfrm>
                <a:off x="1845" y="875"/>
                <a:ext cx="260" cy="15"/>
              </a:xfrm>
              <a:custGeom>
                <a:avLst/>
                <a:gdLst/>
                <a:ahLst/>
                <a:cxnLst>
                  <a:cxn ang="0">
                    <a:pos x="260" y="15"/>
                  </a:cxn>
                  <a:cxn ang="0">
                    <a:pos x="122" y="9"/>
                  </a:cxn>
                  <a:cxn ang="0">
                    <a:pos x="126" y="8"/>
                  </a:cxn>
                  <a:cxn ang="0">
                    <a:pos x="129" y="6"/>
                  </a:cxn>
                  <a:cxn ang="0">
                    <a:pos x="129" y="6"/>
                  </a:cxn>
                  <a:cxn ang="0">
                    <a:pos x="129" y="6"/>
                  </a:cxn>
                  <a:cxn ang="0">
                    <a:pos x="258" y="11"/>
                  </a:cxn>
                  <a:cxn ang="0">
                    <a:pos x="260" y="13"/>
                  </a:cxn>
                  <a:cxn ang="0">
                    <a:pos x="260" y="15"/>
                  </a:cxn>
                  <a:cxn ang="0">
                    <a:pos x="116" y="9"/>
                  </a:cxn>
                  <a:cxn ang="0">
                    <a:pos x="0" y="4"/>
                  </a:cxn>
                  <a:cxn ang="0">
                    <a:pos x="2" y="2"/>
                  </a:cxn>
                  <a:cxn ang="0">
                    <a:pos x="2" y="0"/>
                  </a:cxn>
                  <a:cxn ang="0">
                    <a:pos x="122" y="6"/>
                  </a:cxn>
                  <a:cxn ang="0">
                    <a:pos x="118" y="8"/>
                  </a:cxn>
                  <a:cxn ang="0">
                    <a:pos x="116" y="9"/>
                  </a:cxn>
                </a:cxnLst>
                <a:rect l="0" t="0" r="r" b="b"/>
                <a:pathLst>
                  <a:path w="260" h="15">
                    <a:moveTo>
                      <a:pt x="260" y="15"/>
                    </a:moveTo>
                    <a:lnTo>
                      <a:pt x="122" y="9"/>
                    </a:lnTo>
                    <a:lnTo>
                      <a:pt x="126" y="8"/>
                    </a:lnTo>
                    <a:lnTo>
                      <a:pt x="129" y="6"/>
                    </a:lnTo>
                    <a:lnTo>
                      <a:pt x="129" y="6"/>
                    </a:lnTo>
                    <a:lnTo>
                      <a:pt x="129" y="6"/>
                    </a:lnTo>
                    <a:lnTo>
                      <a:pt x="258" y="11"/>
                    </a:lnTo>
                    <a:lnTo>
                      <a:pt x="260" y="13"/>
                    </a:lnTo>
                    <a:lnTo>
                      <a:pt x="260" y="15"/>
                    </a:lnTo>
                    <a:close/>
                    <a:moveTo>
                      <a:pt x="116" y="9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22" y="6"/>
                    </a:lnTo>
                    <a:lnTo>
                      <a:pt x="118" y="8"/>
                    </a:lnTo>
                    <a:lnTo>
                      <a:pt x="116" y="9"/>
                    </a:lnTo>
                    <a:close/>
                  </a:path>
                </a:pathLst>
              </a:custGeom>
              <a:solidFill>
                <a:srgbClr val="E4D4D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0360" name="Freeform 200"/>
              <p:cNvSpPr>
                <a:spLocks noEditPoints="1"/>
              </p:cNvSpPr>
              <p:nvPr/>
            </p:nvSpPr>
            <p:spPr bwMode="auto">
              <a:xfrm>
                <a:off x="1847" y="873"/>
                <a:ext cx="258" cy="15"/>
              </a:xfrm>
              <a:custGeom>
                <a:avLst/>
                <a:gdLst/>
                <a:ahLst/>
                <a:cxnLst>
                  <a:cxn ang="0">
                    <a:pos x="258" y="15"/>
                  </a:cxn>
                  <a:cxn ang="0">
                    <a:pos x="124" y="10"/>
                  </a:cxn>
                  <a:cxn ang="0">
                    <a:pos x="126" y="8"/>
                  </a:cxn>
                  <a:cxn ang="0">
                    <a:pos x="127" y="8"/>
                  </a:cxn>
                  <a:cxn ang="0">
                    <a:pos x="129" y="8"/>
                  </a:cxn>
                  <a:cxn ang="0">
                    <a:pos x="131" y="6"/>
                  </a:cxn>
                  <a:cxn ang="0">
                    <a:pos x="256" y="11"/>
                  </a:cxn>
                  <a:cxn ang="0">
                    <a:pos x="256" y="13"/>
                  </a:cxn>
                  <a:cxn ang="0">
                    <a:pos x="258" y="15"/>
                  </a:cxn>
                  <a:cxn ang="0">
                    <a:pos x="116" y="10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2" y="0"/>
                  </a:cxn>
                  <a:cxn ang="0">
                    <a:pos x="122" y="6"/>
                  </a:cxn>
                  <a:cxn ang="0">
                    <a:pos x="120" y="8"/>
                  </a:cxn>
                  <a:cxn ang="0">
                    <a:pos x="116" y="10"/>
                  </a:cxn>
                </a:cxnLst>
                <a:rect l="0" t="0" r="r" b="b"/>
                <a:pathLst>
                  <a:path w="258" h="15">
                    <a:moveTo>
                      <a:pt x="258" y="15"/>
                    </a:moveTo>
                    <a:lnTo>
                      <a:pt x="124" y="10"/>
                    </a:lnTo>
                    <a:lnTo>
                      <a:pt x="126" y="8"/>
                    </a:lnTo>
                    <a:lnTo>
                      <a:pt x="127" y="8"/>
                    </a:lnTo>
                    <a:lnTo>
                      <a:pt x="129" y="8"/>
                    </a:lnTo>
                    <a:lnTo>
                      <a:pt x="131" y="6"/>
                    </a:lnTo>
                    <a:lnTo>
                      <a:pt x="256" y="11"/>
                    </a:lnTo>
                    <a:lnTo>
                      <a:pt x="256" y="13"/>
                    </a:lnTo>
                    <a:lnTo>
                      <a:pt x="258" y="15"/>
                    </a:lnTo>
                    <a:close/>
                    <a:moveTo>
                      <a:pt x="116" y="10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22" y="6"/>
                    </a:lnTo>
                    <a:lnTo>
                      <a:pt x="120" y="8"/>
                    </a:lnTo>
                    <a:lnTo>
                      <a:pt x="116" y="10"/>
                    </a:lnTo>
                    <a:close/>
                  </a:path>
                </a:pathLst>
              </a:custGeom>
              <a:solidFill>
                <a:srgbClr val="E4D5D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0361" name="Freeform 201"/>
              <p:cNvSpPr>
                <a:spLocks noEditPoints="1"/>
              </p:cNvSpPr>
              <p:nvPr/>
            </p:nvSpPr>
            <p:spPr bwMode="auto">
              <a:xfrm>
                <a:off x="1847" y="871"/>
                <a:ext cx="256" cy="15"/>
              </a:xfrm>
              <a:custGeom>
                <a:avLst/>
                <a:gdLst/>
                <a:ahLst/>
                <a:cxnLst>
                  <a:cxn ang="0">
                    <a:pos x="256" y="15"/>
                  </a:cxn>
                  <a:cxn ang="0">
                    <a:pos x="127" y="10"/>
                  </a:cxn>
                  <a:cxn ang="0">
                    <a:pos x="131" y="8"/>
                  </a:cxn>
                  <a:cxn ang="0">
                    <a:pos x="135" y="6"/>
                  </a:cxn>
                  <a:cxn ang="0">
                    <a:pos x="255" y="12"/>
                  </a:cxn>
                  <a:cxn ang="0">
                    <a:pos x="256" y="13"/>
                  </a:cxn>
                  <a:cxn ang="0">
                    <a:pos x="256" y="15"/>
                  </a:cxn>
                  <a:cxn ang="0">
                    <a:pos x="120" y="10"/>
                  </a:cxn>
                  <a:cxn ang="0">
                    <a:pos x="0" y="4"/>
                  </a:cxn>
                  <a:cxn ang="0">
                    <a:pos x="2" y="2"/>
                  </a:cxn>
                  <a:cxn ang="0">
                    <a:pos x="2" y="0"/>
                  </a:cxn>
                  <a:cxn ang="0">
                    <a:pos x="126" y="6"/>
                  </a:cxn>
                  <a:cxn ang="0">
                    <a:pos x="124" y="6"/>
                  </a:cxn>
                  <a:cxn ang="0">
                    <a:pos x="122" y="8"/>
                  </a:cxn>
                  <a:cxn ang="0">
                    <a:pos x="120" y="8"/>
                  </a:cxn>
                  <a:cxn ang="0">
                    <a:pos x="120" y="10"/>
                  </a:cxn>
                </a:cxnLst>
                <a:rect l="0" t="0" r="r" b="b"/>
                <a:pathLst>
                  <a:path w="256" h="15">
                    <a:moveTo>
                      <a:pt x="256" y="15"/>
                    </a:moveTo>
                    <a:lnTo>
                      <a:pt x="127" y="10"/>
                    </a:lnTo>
                    <a:lnTo>
                      <a:pt x="131" y="8"/>
                    </a:lnTo>
                    <a:lnTo>
                      <a:pt x="135" y="6"/>
                    </a:lnTo>
                    <a:lnTo>
                      <a:pt x="255" y="12"/>
                    </a:lnTo>
                    <a:lnTo>
                      <a:pt x="256" y="13"/>
                    </a:lnTo>
                    <a:lnTo>
                      <a:pt x="256" y="15"/>
                    </a:lnTo>
                    <a:close/>
                    <a:moveTo>
                      <a:pt x="120" y="1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26" y="6"/>
                    </a:lnTo>
                    <a:lnTo>
                      <a:pt x="124" y="6"/>
                    </a:lnTo>
                    <a:lnTo>
                      <a:pt x="122" y="8"/>
                    </a:lnTo>
                    <a:lnTo>
                      <a:pt x="120" y="8"/>
                    </a:lnTo>
                    <a:lnTo>
                      <a:pt x="120" y="10"/>
                    </a:lnTo>
                    <a:close/>
                  </a:path>
                </a:pathLst>
              </a:custGeom>
              <a:solidFill>
                <a:srgbClr val="E4D5D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0362" name="Freeform 202"/>
              <p:cNvSpPr>
                <a:spLocks noEditPoints="1"/>
              </p:cNvSpPr>
              <p:nvPr/>
            </p:nvSpPr>
            <p:spPr bwMode="auto">
              <a:xfrm>
                <a:off x="1849" y="867"/>
                <a:ext cx="254" cy="17"/>
              </a:xfrm>
              <a:custGeom>
                <a:avLst/>
                <a:gdLst/>
                <a:ahLst/>
                <a:cxnLst>
                  <a:cxn ang="0">
                    <a:pos x="254" y="17"/>
                  </a:cxn>
                  <a:cxn ang="0">
                    <a:pos x="129" y="12"/>
                  </a:cxn>
                  <a:cxn ang="0">
                    <a:pos x="133" y="10"/>
                  </a:cxn>
                  <a:cxn ang="0">
                    <a:pos x="137" y="8"/>
                  </a:cxn>
                  <a:cxn ang="0">
                    <a:pos x="253" y="14"/>
                  </a:cxn>
                  <a:cxn ang="0">
                    <a:pos x="253" y="16"/>
                  </a:cxn>
                  <a:cxn ang="0">
                    <a:pos x="254" y="17"/>
                  </a:cxn>
                  <a:cxn ang="0">
                    <a:pos x="120" y="12"/>
                  </a:cxn>
                  <a:cxn ang="0">
                    <a:pos x="0" y="6"/>
                  </a:cxn>
                  <a:cxn ang="0">
                    <a:pos x="0" y="4"/>
                  </a:cxn>
                  <a:cxn ang="0">
                    <a:pos x="2" y="0"/>
                  </a:cxn>
                  <a:cxn ang="0">
                    <a:pos x="125" y="8"/>
                  </a:cxn>
                  <a:cxn ang="0">
                    <a:pos x="124" y="10"/>
                  </a:cxn>
                  <a:cxn ang="0">
                    <a:pos x="120" y="12"/>
                  </a:cxn>
                  <a:cxn ang="0">
                    <a:pos x="120" y="12"/>
                  </a:cxn>
                  <a:cxn ang="0">
                    <a:pos x="120" y="12"/>
                  </a:cxn>
                </a:cxnLst>
                <a:rect l="0" t="0" r="r" b="b"/>
                <a:pathLst>
                  <a:path w="254" h="17">
                    <a:moveTo>
                      <a:pt x="254" y="17"/>
                    </a:moveTo>
                    <a:lnTo>
                      <a:pt x="129" y="12"/>
                    </a:lnTo>
                    <a:lnTo>
                      <a:pt x="133" y="10"/>
                    </a:lnTo>
                    <a:lnTo>
                      <a:pt x="137" y="8"/>
                    </a:lnTo>
                    <a:lnTo>
                      <a:pt x="253" y="14"/>
                    </a:lnTo>
                    <a:lnTo>
                      <a:pt x="253" y="16"/>
                    </a:lnTo>
                    <a:lnTo>
                      <a:pt x="254" y="17"/>
                    </a:lnTo>
                    <a:close/>
                    <a:moveTo>
                      <a:pt x="120" y="12"/>
                    </a:moveTo>
                    <a:lnTo>
                      <a:pt x="0" y="6"/>
                    </a:lnTo>
                    <a:lnTo>
                      <a:pt x="0" y="4"/>
                    </a:lnTo>
                    <a:lnTo>
                      <a:pt x="2" y="0"/>
                    </a:lnTo>
                    <a:lnTo>
                      <a:pt x="125" y="8"/>
                    </a:lnTo>
                    <a:lnTo>
                      <a:pt x="124" y="10"/>
                    </a:lnTo>
                    <a:lnTo>
                      <a:pt x="120" y="12"/>
                    </a:lnTo>
                    <a:lnTo>
                      <a:pt x="120" y="12"/>
                    </a:lnTo>
                    <a:lnTo>
                      <a:pt x="120" y="12"/>
                    </a:lnTo>
                    <a:close/>
                  </a:path>
                </a:pathLst>
              </a:custGeom>
              <a:solidFill>
                <a:srgbClr val="E4D5D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0363" name="Freeform 203"/>
              <p:cNvSpPr>
                <a:spLocks noEditPoints="1"/>
              </p:cNvSpPr>
              <p:nvPr/>
            </p:nvSpPr>
            <p:spPr bwMode="auto">
              <a:xfrm>
                <a:off x="1849" y="865"/>
                <a:ext cx="253" cy="18"/>
              </a:xfrm>
              <a:custGeom>
                <a:avLst/>
                <a:gdLst/>
                <a:ahLst/>
                <a:cxnLst>
                  <a:cxn ang="0">
                    <a:pos x="253" y="18"/>
                  </a:cxn>
                  <a:cxn ang="0">
                    <a:pos x="133" y="12"/>
                  </a:cxn>
                  <a:cxn ang="0">
                    <a:pos x="137" y="10"/>
                  </a:cxn>
                  <a:cxn ang="0">
                    <a:pos x="141" y="8"/>
                  </a:cxn>
                  <a:cxn ang="0">
                    <a:pos x="251" y="14"/>
                  </a:cxn>
                  <a:cxn ang="0">
                    <a:pos x="251" y="14"/>
                  </a:cxn>
                  <a:cxn ang="0">
                    <a:pos x="251" y="14"/>
                  </a:cxn>
                  <a:cxn ang="0">
                    <a:pos x="253" y="16"/>
                  </a:cxn>
                  <a:cxn ang="0">
                    <a:pos x="253" y="18"/>
                  </a:cxn>
                  <a:cxn ang="0">
                    <a:pos x="124" y="12"/>
                  </a:cxn>
                  <a:cxn ang="0">
                    <a:pos x="0" y="6"/>
                  </a:cxn>
                  <a:cxn ang="0">
                    <a:pos x="2" y="2"/>
                  </a:cxn>
                  <a:cxn ang="0">
                    <a:pos x="2" y="0"/>
                  </a:cxn>
                  <a:cxn ang="0">
                    <a:pos x="129" y="8"/>
                  </a:cxn>
                  <a:cxn ang="0">
                    <a:pos x="125" y="10"/>
                  </a:cxn>
                  <a:cxn ang="0">
                    <a:pos x="124" y="12"/>
                  </a:cxn>
                </a:cxnLst>
                <a:rect l="0" t="0" r="r" b="b"/>
                <a:pathLst>
                  <a:path w="253" h="18">
                    <a:moveTo>
                      <a:pt x="253" y="18"/>
                    </a:moveTo>
                    <a:lnTo>
                      <a:pt x="133" y="12"/>
                    </a:lnTo>
                    <a:lnTo>
                      <a:pt x="137" y="10"/>
                    </a:lnTo>
                    <a:lnTo>
                      <a:pt x="141" y="8"/>
                    </a:lnTo>
                    <a:lnTo>
                      <a:pt x="251" y="14"/>
                    </a:lnTo>
                    <a:lnTo>
                      <a:pt x="251" y="14"/>
                    </a:lnTo>
                    <a:lnTo>
                      <a:pt x="251" y="14"/>
                    </a:lnTo>
                    <a:lnTo>
                      <a:pt x="253" y="16"/>
                    </a:lnTo>
                    <a:lnTo>
                      <a:pt x="253" y="18"/>
                    </a:lnTo>
                    <a:close/>
                    <a:moveTo>
                      <a:pt x="124" y="12"/>
                    </a:moveTo>
                    <a:lnTo>
                      <a:pt x="0" y="6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29" y="8"/>
                    </a:lnTo>
                    <a:lnTo>
                      <a:pt x="125" y="10"/>
                    </a:lnTo>
                    <a:lnTo>
                      <a:pt x="124" y="12"/>
                    </a:lnTo>
                    <a:close/>
                  </a:path>
                </a:pathLst>
              </a:custGeom>
              <a:solidFill>
                <a:srgbClr val="E4D5D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0364" name="Freeform 204"/>
              <p:cNvSpPr>
                <a:spLocks noEditPoints="1"/>
              </p:cNvSpPr>
              <p:nvPr/>
            </p:nvSpPr>
            <p:spPr bwMode="auto">
              <a:xfrm>
                <a:off x="1851" y="864"/>
                <a:ext cx="251" cy="17"/>
              </a:xfrm>
              <a:custGeom>
                <a:avLst/>
                <a:gdLst/>
                <a:ahLst/>
                <a:cxnLst>
                  <a:cxn ang="0">
                    <a:pos x="251" y="17"/>
                  </a:cxn>
                  <a:cxn ang="0">
                    <a:pos x="135" y="11"/>
                  </a:cxn>
                  <a:cxn ang="0">
                    <a:pos x="139" y="9"/>
                  </a:cxn>
                  <a:cxn ang="0">
                    <a:pos x="142" y="7"/>
                  </a:cxn>
                  <a:cxn ang="0">
                    <a:pos x="247" y="13"/>
                  </a:cxn>
                  <a:cxn ang="0">
                    <a:pos x="249" y="13"/>
                  </a:cxn>
                  <a:cxn ang="0">
                    <a:pos x="249" y="15"/>
                  </a:cxn>
                  <a:cxn ang="0">
                    <a:pos x="251" y="17"/>
                  </a:cxn>
                  <a:cxn ang="0">
                    <a:pos x="251" y="17"/>
                  </a:cxn>
                  <a:cxn ang="0">
                    <a:pos x="123" y="11"/>
                  </a:cxn>
                  <a:cxn ang="0">
                    <a:pos x="0" y="3"/>
                  </a:cxn>
                  <a:cxn ang="0">
                    <a:pos x="0" y="1"/>
                  </a:cxn>
                  <a:cxn ang="0">
                    <a:pos x="2" y="0"/>
                  </a:cxn>
                  <a:cxn ang="0">
                    <a:pos x="129" y="7"/>
                  </a:cxn>
                  <a:cxn ang="0">
                    <a:pos x="127" y="9"/>
                  </a:cxn>
                  <a:cxn ang="0">
                    <a:pos x="123" y="11"/>
                  </a:cxn>
                </a:cxnLst>
                <a:rect l="0" t="0" r="r" b="b"/>
                <a:pathLst>
                  <a:path w="251" h="17">
                    <a:moveTo>
                      <a:pt x="251" y="17"/>
                    </a:moveTo>
                    <a:lnTo>
                      <a:pt x="135" y="11"/>
                    </a:lnTo>
                    <a:lnTo>
                      <a:pt x="139" y="9"/>
                    </a:lnTo>
                    <a:lnTo>
                      <a:pt x="142" y="7"/>
                    </a:lnTo>
                    <a:lnTo>
                      <a:pt x="247" y="13"/>
                    </a:lnTo>
                    <a:lnTo>
                      <a:pt x="249" y="13"/>
                    </a:lnTo>
                    <a:lnTo>
                      <a:pt x="249" y="15"/>
                    </a:lnTo>
                    <a:lnTo>
                      <a:pt x="251" y="17"/>
                    </a:lnTo>
                    <a:lnTo>
                      <a:pt x="251" y="17"/>
                    </a:lnTo>
                    <a:close/>
                    <a:moveTo>
                      <a:pt x="123" y="11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129" y="7"/>
                    </a:lnTo>
                    <a:lnTo>
                      <a:pt x="127" y="9"/>
                    </a:lnTo>
                    <a:lnTo>
                      <a:pt x="123" y="11"/>
                    </a:lnTo>
                    <a:close/>
                  </a:path>
                </a:pathLst>
              </a:custGeom>
              <a:solidFill>
                <a:srgbClr val="E4D5D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0365" name="Freeform 205"/>
              <p:cNvSpPr>
                <a:spLocks noEditPoints="1"/>
              </p:cNvSpPr>
              <p:nvPr/>
            </p:nvSpPr>
            <p:spPr bwMode="auto">
              <a:xfrm>
                <a:off x="1851" y="862"/>
                <a:ext cx="249" cy="17"/>
              </a:xfrm>
              <a:custGeom>
                <a:avLst/>
                <a:gdLst/>
                <a:ahLst/>
                <a:cxnLst>
                  <a:cxn ang="0">
                    <a:pos x="249" y="17"/>
                  </a:cxn>
                  <a:cxn ang="0">
                    <a:pos x="139" y="11"/>
                  </a:cxn>
                  <a:cxn ang="0">
                    <a:pos x="142" y="9"/>
                  </a:cxn>
                  <a:cxn ang="0">
                    <a:pos x="146" y="7"/>
                  </a:cxn>
                  <a:cxn ang="0">
                    <a:pos x="245" y="13"/>
                  </a:cxn>
                  <a:cxn ang="0">
                    <a:pos x="247" y="15"/>
                  </a:cxn>
                  <a:cxn ang="0">
                    <a:pos x="249" y="17"/>
                  </a:cxn>
                  <a:cxn ang="0">
                    <a:pos x="127" y="11"/>
                  </a:cxn>
                  <a:cxn ang="0">
                    <a:pos x="0" y="3"/>
                  </a:cxn>
                  <a:cxn ang="0">
                    <a:pos x="2" y="2"/>
                  </a:cxn>
                  <a:cxn ang="0">
                    <a:pos x="2" y="0"/>
                  </a:cxn>
                  <a:cxn ang="0">
                    <a:pos x="133" y="7"/>
                  </a:cxn>
                  <a:cxn ang="0">
                    <a:pos x="129" y="9"/>
                  </a:cxn>
                  <a:cxn ang="0">
                    <a:pos x="127" y="11"/>
                  </a:cxn>
                </a:cxnLst>
                <a:rect l="0" t="0" r="r" b="b"/>
                <a:pathLst>
                  <a:path w="249" h="17">
                    <a:moveTo>
                      <a:pt x="249" y="17"/>
                    </a:moveTo>
                    <a:lnTo>
                      <a:pt x="139" y="11"/>
                    </a:lnTo>
                    <a:lnTo>
                      <a:pt x="142" y="9"/>
                    </a:lnTo>
                    <a:lnTo>
                      <a:pt x="146" y="7"/>
                    </a:lnTo>
                    <a:lnTo>
                      <a:pt x="245" y="13"/>
                    </a:lnTo>
                    <a:lnTo>
                      <a:pt x="247" y="15"/>
                    </a:lnTo>
                    <a:lnTo>
                      <a:pt x="249" y="17"/>
                    </a:lnTo>
                    <a:close/>
                    <a:moveTo>
                      <a:pt x="127" y="11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33" y="7"/>
                    </a:lnTo>
                    <a:lnTo>
                      <a:pt x="129" y="9"/>
                    </a:lnTo>
                    <a:lnTo>
                      <a:pt x="127" y="11"/>
                    </a:lnTo>
                    <a:close/>
                  </a:path>
                </a:pathLst>
              </a:custGeom>
              <a:solidFill>
                <a:srgbClr val="E4D5D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0366" name="Freeform 206"/>
              <p:cNvSpPr>
                <a:spLocks noEditPoints="1"/>
              </p:cNvSpPr>
              <p:nvPr/>
            </p:nvSpPr>
            <p:spPr bwMode="auto">
              <a:xfrm>
                <a:off x="1853" y="860"/>
                <a:ext cx="245" cy="17"/>
              </a:xfrm>
              <a:custGeom>
                <a:avLst/>
                <a:gdLst/>
                <a:ahLst/>
                <a:cxnLst>
                  <a:cxn ang="0">
                    <a:pos x="245" y="17"/>
                  </a:cxn>
                  <a:cxn ang="0">
                    <a:pos x="140" y="11"/>
                  </a:cxn>
                  <a:cxn ang="0">
                    <a:pos x="144" y="9"/>
                  </a:cxn>
                  <a:cxn ang="0">
                    <a:pos x="150" y="7"/>
                  </a:cxn>
                  <a:cxn ang="0">
                    <a:pos x="241" y="11"/>
                  </a:cxn>
                  <a:cxn ang="0">
                    <a:pos x="243" y="13"/>
                  </a:cxn>
                  <a:cxn ang="0">
                    <a:pos x="245" y="17"/>
                  </a:cxn>
                  <a:cxn ang="0">
                    <a:pos x="127" y="11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2" y="0"/>
                  </a:cxn>
                  <a:cxn ang="0">
                    <a:pos x="135" y="7"/>
                  </a:cxn>
                  <a:cxn ang="0">
                    <a:pos x="131" y="9"/>
                  </a:cxn>
                  <a:cxn ang="0">
                    <a:pos x="127" y="11"/>
                  </a:cxn>
                </a:cxnLst>
                <a:rect l="0" t="0" r="r" b="b"/>
                <a:pathLst>
                  <a:path w="245" h="17">
                    <a:moveTo>
                      <a:pt x="245" y="17"/>
                    </a:moveTo>
                    <a:lnTo>
                      <a:pt x="140" y="11"/>
                    </a:lnTo>
                    <a:lnTo>
                      <a:pt x="144" y="9"/>
                    </a:lnTo>
                    <a:lnTo>
                      <a:pt x="150" y="7"/>
                    </a:lnTo>
                    <a:lnTo>
                      <a:pt x="241" y="11"/>
                    </a:lnTo>
                    <a:lnTo>
                      <a:pt x="243" y="13"/>
                    </a:lnTo>
                    <a:lnTo>
                      <a:pt x="245" y="17"/>
                    </a:lnTo>
                    <a:close/>
                    <a:moveTo>
                      <a:pt x="127" y="1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35" y="7"/>
                    </a:lnTo>
                    <a:lnTo>
                      <a:pt x="131" y="9"/>
                    </a:lnTo>
                    <a:lnTo>
                      <a:pt x="127" y="11"/>
                    </a:lnTo>
                    <a:close/>
                  </a:path>
                </a:pathLst>
              </a:custGeom>
              <a:solidFill>
                <a:srgbClr val="E4D7D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0367" name="Freeform 207"/>
              <p:cNvSpPr>
                <a:spLocks noEditPoints="1"/>
              </p:cNvSpPr>
              <p:nvPr/>
            </p:nvSpPr>
            <p:spPr bwMode="auto">
              <a:xfrm>
                <a:off x="1853" y="858"/>
                <a:ext cx="243" cy="17"/>
              </a:xfrm>
              <a:custGeom>
                <a:avLst/>
                <a:gdLst/>
                <a:ahLst/>
                <a:cxnLst>
                  <a:cxn ang="0">
                    <a:pos x="243" y="17"/>
                  </a:cxn>
                  <a:cxn ang="0">
                    <a:pos x="144" y="11"/>
                  </a:cxn>
                  <a:cxn ang="0">
                    <a:pos x="150" y="9"/>
                  </a:cxn>
                  <a:cxn ang="0">
                    <a:pos x="154" y="7"/>
                  </a:cxn>
                  <a:cxn ang="0">
                    <a:pos x="237" y="11"/>
                  </a:cxn>
                  <a:cxn ang="0">
                    <a:pos x="241" y="13"/>
                  </a:cxn>
                  <a:cxn ang="0">
                    <a:pos x="243" y="17"/>
                  </a:cxn>
                  <a:cxn ang="0">
                    <a:pos x="131" y="11"/>
                  </a:cxn>
                  <a:cxn ang="0">
                    <a:pos x="0" y="4"/>
                  </a:cxn>
                  <a:cxn ang="0">
                    <a:pos x="2" y="2"/>
                  </a:cxn>
                  <a:cxn ang="0">
                    <a:pos x="2" y="0"/>
                  </a:cxn>
                  <a:cxn ang="0">
                    <a:pos x="139" y="7"/>
                  </a:cxn>
                  <a:cxn ang="0">
                    <a:pos x="135" y="9"/>
                  </a:cxn>
                  <a:cxn ang="0">
                    <a:pos x="131" y="11"/>
                  </a:cxn>
                </a:cxnLst>
                <a:rect l="0" t="0" r="r" b="b"/>
                <a:pathLst>
                  <a:path w="243" h="17">
                    <a:moveTo>
                      <a:pt x="243" y="17"/>
                    </a:moveTo>
                    <a:lnTo>
                      <a:pt x="144" y="11"/>
                    </a:lnTo>
                    <a:lnTo>
                      <a:pt x="150" y="9"/>
                    </a:lnTo>
                    <a:lnTo>
                      <a:pt x="154" y="7"/>
                    </a:lnTo>
                    <a:lnTo>
                      <a:pt x="237" y="11"/>
                    </a:lnTo>
                    <a:lnTo>
                      <a:pt x="241" y="13"/>
                    </a:lnTo>
                    <a:lnTo>
                      <a:pt x="243" y="17"/>
                    </a:lnTo>
                    <a:close/>
                    <a:moveTo>
                      <a:pt x="131" y="11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39" y="7"/>
                    </a:lnTo>
                    <a:lnTo>
                      <a:pt x="135" y="9"/>
                    </a:lnTo>
                    <a:lnTo>
                      <a:pt x="131" y="11"/>
                    </a:lnTo>
                    <a:close/>
                  </a:path>
                </a:pathLst>
              </a:custGeom>
              <a:solidFill>
                <a:srgbClr val="E4D7D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0368" name="Freeform 208"/>
              <p:cNvSpPr>
                <a:spLocks noEditPoints="1"/>
              </p:cNvSpPr>
              <p:nvPr/>
            </p:nvSpPr>
            <p:spPr bwMode="auto">
              <a:xfrm>
                <a:off x="1855" y="856"/>
                <a:ext cx="239" cy="15"/>
              </a:xfrm>
              <a:custGeom>
                <a:avLst/>
                <a:gdLst/>
                <a:ahLst/>
                <a:cxnLst>
                  <a:cxn ang="0">
                    <a:pos x="239" y="15"/>
                  </a:cxn>
                  <a:cxn ang="0">
                    <a:pos x="148" y="11"/>
                  </a:cxn>
                  <a:cxn ang="0">
                    <a:pos x="154" y="9"/>
                  </a:cxn>
                  <a:cxn ang="0">
                    <a:pos x="157" y="8"/>
                  </a:cxn>
                  <a:cxn ang="0">
                    <a:pos x="231" y="11"/>
                  </a:cxn>
                  <a:cxn ang="0">
                    <a:pos x="235" y="13"/>
                  </a:cxn>
                  <a:cxn ang="0">
                    <a:pos x="239" y="15"/>
                  </a:cxn>
                  <a:cxn ang="0">
                    <a:pos x="133" y="11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2" y="0"/>
                  </a:cxn>
                  <a:cxn ang="0">
                    <a:pos x="140" y="8"/>
                  </a:cxn>
                  <a:cxn ang="0">
                    <a:pos x="137" y="9"/>
                  </a:cxn>
                  <a:cxn ang="0">
                    <a:pos x="133" y="11"/>
                  </a:cxn>
                </a:cxnLst>
                <a:rect l="0" t="0" r="r" b="b"/>
                <a:pathLst>
                  <a:path w="239" h="15">
                    <a:moveTo>
                      <a:pt x="239" y="15"/>
                    </a:moveTo>
                    <a:lnTo>
                      <a:pt x="148" y="11"/>
                    </a:lnTo>
                    <a:lnTo>
                      <a:pt x="154" y="9"/>
                    </a:lnTo>
                    <a:lnTo>
                      <a:pt x="157" y="8"/>
                    </a:lnTo>
                    <a:lnTo>
                      <a:pt x="231" y="11"/>
                    </a:lnTo>
                    <a:lnTo>
                      <a:pt x="235" y="13"/>
                    </a:lnTo>
                    <a:lnTo>
                      <a:pt x="239" y="15"/>
                    </a:lnTo>
                    <a:close/>
                    <a:moveTo>
                      <a:pt x="133" y="1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40" y="8"/>
                    </a:lnTo>
                    <a:lnTo>
                      <a:pt x="137" y="9"/>
                    </a:lnTo>
                    <a:lnTo>
                      <a:pt x="133" y="11"/>
                    </a:lnTo>
                    <a:close/>
                  </a:path>
                </a:pathLst>
              </a:custGeom>
              <a:solidFill>
                <a:srgbClr val="E3D6D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0369" name="Freeform 209"/>
              <p:cNvSpPr>
                <a:spLocks noEditPoints="1"/>
              </p:cNvSpPr>
              <p:nvPr/>
            </p:nvSpPr>
            <p:spPr bwMode="auto">
              <a:xfrm>
                <a:off x="1855" y="854"/>
                <a:ext cx="235" cy="15"/>
              </a:xfrm>
              <a:custGeom>
                <a:avLst/>
                <a:gdLst/>
                <a:ahLst/>
                <a:cxnLst>
                  <a:cxn ang="0">
                    <a:pos x="235" y="15"/>
                  </a:cxn>
                  <a:cxn ang="0">
                    <a:pos x="152" y="11"/>
                  </a:cxn>
                  <a:cxn ang="0">
                    <a:pos x="161" y="10"/>
                  </a:cxn>
                  <a:cxn ang="0">
                    <a:pos x="169" y="10"/>
                  </a:cxn>
                  <a:cxn ang="0">
                    <a:pos x="178" y="10"/>
                  </a:cxn>
                  <a:cxn ang="0">
                    <a:pos x="190" y="10"/>
                  </a:cxn>
                  <a:cxn ang="0">
                    <a:pos x="226" y="11"/>
                  </a:cxn>
                  <a:cxn ang="0">
                    <a:pos x="226" y="11"/>
                  </a:cxn>
                  <a:cxn ang="0">
                    <a:pos x="228" y="11"/>
                  </a:cxn>
                  <a:cxn ang="0">
                    <a:pos x="231" y="13"/>
                  </a:cxn>
                  <a:cxn ang="0">
                    <a:pos x="235" y="15"/>
                  </a:cxn>
                  <a:cxn ang="0">
                    <a:pos x="137" y="11"/>
                  </a:cxn>
                  <a:cxn ang="0">
                    <a:pos x="0" y="4"/>
                  </a:cxn>
                  <a:cxn ang="0">
                    <a:pos x="2" y="2"/>
                  </a:cxn>
                  <a:cxn ang="0">
                    <a:pos x="2" y="0"/>
                  </a:cxn>
                  <a:cxn ang="0">
                    <a:pos x="144" y="8"/>
                  </a:cxn>
                  <a:cxn ang="0">
                    <a:pos x="140" y="10"/>
                  </a:cxn>
                  <a:cxn ang="0">
                    <a:pos x="137" y="11"/>
                  </a:cxn>
                </a:cxnLst>
                <a:rect l="0" t="0" r="r" b="b"/>
                <a:pathLst>
                  <a:path w="235" h="15">
                    <a:moveTo>
                      <a:pt x="235" y="15"/>
                    </a:moveTo>
                    <a:lnTo>
                      <a:pt x="152" y="11"/>
                    </a:lnTo>
                    <a:lnTo>
                      <a:pt x="161" y="10"/>
                    </a:lnTo>
                    <a:lnTo>
                      <a:pt x="169" y="10"/>
                    </a:lnTo>
                    <a:lnTo>
                      <a:pt x="178" y="10"/>
                    </a:lnTo>
                    <a:lnTo>
                      <a:pt x="190" y="10"/>
                    </a:lnTo>
                    <a:lnTo>
                      <a:pt x="226" y="11"/>
                    </a:lnTo>
                    <a:lnTo>
                      <a:pt x="226" y="11"/>
                    </a:lnTo>
                    <a:lnTo>
                      <a:pt x="228" y="11"/>
                    </a:lnTo>
                    <a:lnTo>
                      <a:pt x="231" y="13"/>
                    </a:lnTo>
                    <a:lnTo>
                      <a:pt x="235" y="15"/>
                    </a:lnTo>
                    <a:close/>
                    <a:moveTo>
                      <a:pt x="137" y="11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44" y="8"/>
                    </a:lnTo>
                    <a:lnTo>
                      <a:pt x="140" y="10"/>
                    </a:lnTo>
                    <a:lnTo>
                      <a:pt x="137" y="11"/>
                    </a:lnTo>
                    <a:close/>
                  </a:path>
                </a:pathLst>
              </a:custGeom>
              <a:solidFill>
                <a:srgbClr val="E3D6D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0370" name="Freeform 210"/>
              <p:cNvSpPr>
                <a:spLocks noEditPoints="1"/>
              </p:cNvSpPr>
              <p:nvPr/>
            </p:nvSpPr>
            <p:spPr bwMode="auto">
              <a:xfrm>
                <a:off x="1857" y="852"/>
                <a:ext cx="229" cy="15"/>
              </a:xfrm>
              <a:custGeom>
                <a:avLst/>
                <a:gdLst/>
                <a:ahLst/>
                <a:cxnLst>
                  <a:cxn ang="0">
                    <a:pos x="229" y="15"/>
                  </a:cxn>
                  <a:cxn ang="0">
                    <a:pos x="155" y="12"/>
                  </a:cxn>
                  <a:cxn ang="0">
                    <a:pos x="161" y="12"/>
                  </a:cxn>
                  <a:cxn ang="0">
                    <a:pos x="167" y="12"/>
                  </a:cxn>
                  <a:cxn ang="0">
                    <a:pos x="180" y="12"/>
                  </a:cxn>
                  <a:cxn ang="0">
                    <a:pos x="193" y="12"/>
                  </a:cxn>
                  <a:cxn ang="0">
                    <a:pos x="210" y="12"/>
                  </a:cxn>
                  <a:cxn ang="0">
                    <a:pos x="226" y="13"/>
                  </a:cxn>
                  <a:cxn ang="0">
                    <a:pos x="227" y="15"/>
                  </a:cxn>
                  <a:cxn ang="0">
                    <a:pos x="229" y="15"/>
                  </a:cxn>
                  <a:cxn ang="0">
                    <a:pos x="138" y="12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148" y="8"/>
                  </a:cxn>
                  <a:cxn ang="0">
                    <a:pos x="142" y="10"/>
                  </a:cxn>
                  <a:cxn ang="0">
                    <a:pos x="138" y="12"/>
                  </a:cxn>
                </a:cxnLst>
                <a:rect l="0" t="0" r="r" b="b"/>
                <a:pathLst>
                  <a:path w="229" h="15">
                    <a:moveTo>
                      <a:pt x="229" y="15"/>
                    </a:moveTo>
                    <a:lnTo>
                      <a:pt x="155" y="12"/>
                    </a:lnTo>
                    <a:lnTo>
                      <a:pt x="161" y="12"/>
                    </a:lnTo>
                    <a:lnTo>
                      <a:pt x="167" y="12"/>
                    </a:lnTo>
                    <a:lnTo>
                      <a:pt x="180" y="12"/>
                    </a:lnTo>
                    <a:lnTo>
                      <a:pt x="193" y="12"/>
                    </a:lnTo>
                    <a:lnTo>
                      <a:pt x="210" y="12"/>
                    </a:lnTo>
                    <a:lnTo>
                      <a:pt x="226" y="13"/>
                    </a:lnTo>
                    <a:lnTo>
                      <a:pt x="227" y="15"/>
                    </a:lnTo>
                    <a:lnTo>
                      <a:pt x="229" y="15"/>
                    </a:lnTo>
                    <a:close/>
                    <a:moveTo>
                      <a:pt x="138" y="12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148" y="8"/>
                    </a:lnTo>
                    <a:lnTo>
                      <a:pt x="142" y="10"/>
                    </a:lnTo>
                    <a:lnTo>
                      <a:pt x="138" y="12"/>
                    </a:lnTo>
                    <a:close/>
                  </a:path>
                </a:pathLst>
              </a:custGeom>
              <a:solidFill>
                <a:srgbClr val="E3D6D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0371" name="Freeform 211"/>
              <p:cNvSpPr>
                <a:spLocks noEditPoints="1"/>
              </p:cNvSpPr>
              <p:nvPr/>
            </p:nvSpPr>
            <p:spPr bwMode="auto">
              <a:xfrm>
                <a:off x="1857" y="850"/>
                <a:ext cx="224" cy="15"/>
              </a:xfrm>
              <a:custGeom>
                <a:avLst/>
                <a:gdLst/>
                <a:ahLst/>
                <a:cxnLst>
                  <a:cxn ang="0">
                    <a:pos x="224" y="15"/>
                  </a:cxn>
                  <a:cxn ang="0">
                    <a:pos x="188" y="14"/>
                  </a:cxn>
                  <a:cxn ang="0">
                    <a:pos x="190" y="14"/>
                  </a:cxn>
                  <a:cxn ang="0">
                    <a:pos x="193" y="14"/>
                  </a:cxn>
                  <a:cxn ang="0">
                    <a:pos x="209" y="14"/>
                  </a:cxn>
                  <a:cxn ang="0">
                    <a:pos x="224" y="15"/>
                  </a:cxn>
                  <a:cxn ang="0">
                    <a:pos x="142" y="12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2" y="0"/>
                  </a:cxn>
                  <a:cxn ang="0">
                    <a:pos x="152" y="8"/>
                  </a:cxn>
                  <a:cxn ang="0">
                    <a:pos x="148" y="10"/>
                  </a:cxn>
                  <a:cxn ang="0">
                    <a:pos x="142" y="12"/>
                  </a:cxn>
                </a:cxnLst>
                <a:rect l="0" t="0" r="r" b="b"/>
                <a:pathLst>
                  <a:path w="224" h="15">
                    <a:moveTo>
                      <a:pt x="224" y="15"/>
                    </a:moveTo>
                    <a:lnTo>
                      <a:pt x="188" y="14"/>
                    </a:lnTo>
                    <a:lnTo>
                      <a:pt x="190" y="14"/>
                    </a:lnTo>
                    <a:lnTo>
                      <a:pt x="193" y="14"/>
                    </a:lnTo>
                    <a:lnTo>
                      <a:pt x="209" y="14"/>
                    </a:lnTo>
                    <a:lnTo>
                      <a:pt x="224" y="15"/>
                    </a:lnTo>
                    <a:close/>
                    <a:moveTo>
                      <a:pt x="142" y="12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52" y="8"/>
                    </a:lnTo>
                    <a:lnTo>
                      <a:pt x="148" y="10"/>
                    </a:lnTo>
                    <a:lnTo>
                      <a:pt x="142" y="12"/>
                    </a:lnTo>
                    <a:close/>
                  </a:path>
                </a:pathLst>
              </a:custGeom>
              <a:solidFill>
                <a:srgbClr val="E3D7D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0372" name="Freeform 212"/>
              <p:cNvSpPr>
                <a:spLocks/>
              </p:cNvSpPr>
              <p:nvPr/>
            </p:nvSpPr>
            <p:spPr bwMode="auto">
              <a:xfrm>
                <a:off x="1857" y="848"/>
                <a:ext cx="157" cy="12"/>
              </a:xfrm>
              <a:custGeom>
                <a:avLst/>
                <a:gdLst/>
                <a:ahLst/>
                <a:cxnLst>
                  <a:cxn ang="0">
                    <a:pos x="148" y="12"/>
                  </a:cxn>
                  <a:cxn ang="0">
                    <a:pos x="0" y="4"/>
                  </a:cxn>
                  <a:cxn ang="0">
                    <a:pos x="2" y="2"/>
                  </a:cxn>
                  <a:cxn ang="0">
                    <a:pos x="2" y="0"/>
                  </a:cxn>
                  <a:cxn ang="0">
                    <a:pos x="36" y="2"/>
                  </a:cxn>
                  <a:cxn ang="0">
                    <a:pos x="36" y="2"/>
                  </a:cxn>
                  <a:cxn ang="0">
                    <a:pos x="34" y="4"/>
                  </a:cxn>
                  <a:cxn ang="0">
                    <a:pos x="36" y="4"/>
                  </a:cxn>
                  <a:cxn ang="0">
                    <a:pos x="40" y="2"/>
                  </a:cxn>
                  <a:cxn ang="0">
                    <a:pos x="157" y="8"/>
                  </a:cxn>
                  <a:cxn ang="0">
                    <a:pos x="154" y="10"/>
                  </a:cxn>
                  <a:cxn ang="0">
                    <a:pos x="148" y="12"/>
                  </a:cxn>
                </a:cxnLst>
                <a:rect l="0" t="0" r="r" b="b"/>
                <a:pathLst>
                  <a:path w="157" h="12">
                    <a:moveTo>
                      <a:pt x="148" y="12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36" y="2"/>
                    </a:lnTo>
                    <a:lnTo>
                      <a:pt x="36" y="2"/>
                    </a:lnTo>
                    <a:lnTo>
                      <a:pt x="34" y="4"/>
                    </a:lnTo>
                    <a:lnTo>
                      <a:pt x="36" y="4"/>
                    </a:lnTo>
                    <a:lnTo>
                      <a:pt x="40" y="2"/>
                    </a:lnTo>
                    <a:lnTo>
                      <a:pt x="157" y="8"/>
                    </a:lnTo>
                    <a:lnTo>
                      <a:pt x="154" y="10"/>
                    </a:lnTo>
                    <a:lnTo>
                      <a:pt x="148" y="12"/>
                    </a:lnTo>
                    <a:close/>
                  </a:path>
                </a:pathLst>
              </a:custGeom>
              <a:solidFill>
                <a:srgbClr val="E3D7D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0373" name="Freeform 213"/>
              <p:cNvSpPr>
                <a:spLocks/>
              </p:cNvSpPr>
              <p:nvPr/>
            </p:nvSpPr>
            <p:spPr bwMode="auto">
              <a:xfrm>
                <a:off x="1859" y="847"/>
                <a:ext cx="163" cy="11"/>
              </a:xfrm>
              <a:custGeom>
                <a:avLst/>
                <a:gdLst/>
                <a:ahLst/>
                <a:cxnLst>
                  <a:cxn ang="0">
                    <a:pos x="150" y="11"/>
                  </a:cxn>
                  <a:cxn ang="0">
                    <a:pos x="0" y="3"/>
                  </a:cxn>
                  <a:cxn ang="0">
                    <a:pos x="0" y="1"/>
                  </a:cxn>
                  <a:cxn ang="0">
                    <a:pos x="2" y="0"/>
                  </a:cxn>
                  <a:cxn ang="0">
                    <a:pos x="34" y="1"/>
                  </a:cxn>
                  <a:cxn ang="0">
                    <a:pos x="34" y="3"/>
                  </a:cxn>
                  <a:cxn ang="0">
                    <a:pos x="32" y="5"/>
                  </a:cxn>
                  <a:cxn ang="0">
                    <a:pos x="34" y="3"/>
                  </a:cxn>
                  <a:cxn ang="0">
                    <a:pos x="38" y="3"/>
                  </a:cxn>
                  <a:cxn ang="0">
                    <a:pos x="38" y="1"/>
                  </a:cxn>
                  <a:cxn ang="0">
                    <a:pos x="40" y="1"/>
                  </a:cxn>
                  <a:cxn ang="0">
                    <a:pos x="163" y="7"/>
                  </a:cxn>
                  <a:cxn ang="0">
                    <a:pos x="163" y="7"/>
                  </a:cxn>
                  <a:cxn ang="0">
                    <a:pos x="163" y="7"/>
                  </a:cxn>
                  <a:cxn ang="0">
                    <a:pos x="155" y="9"/>
                  </a:cxn>
                  <a:cxn ang="0">
                    <a:pos x="150" y="11"/>
                  </a:cxn>
                </a:cxnLst>
                <a:rect l="0" t="0" r="r" b="b"/>
                <a:pathLst>
                  <a:path w="163" h="11">
                    <a:moveTo>
                      <a:pt x="150" y="11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34" y="1"/>
                    </a:lnTo>
                    <a:lnTo>
                      <a:pt x="34" y="3"/>
                    </a:lnTo>
                    <a:lnTo>
                      <a:pt x="32" y="5"/>
                    </a:lnTo>
                    <a:lnTo>
                      <a:pt x="34" y="3"/>
                    </a:lnTo>
                    <a:lnTo>
                      <a:pt x="38" y="3"/>
                    </a:lnTo>
                    <a:lnTo>
                      <a:pt x="38" y="1"/>
                    </a:lnTo>
                    <a:lnTo>
                      <a:pt x="40" y="1"/>
                    </a:lnTo>
                    <a:lnTo>
                      <a:pt x="163" y="7"/>
                    </a:lnTo>
                    <a:lnTo>
                      <a:pt x="163" y="7"/>
                    </a:lnTo>
                    <a:lnTo>
                      <a:pt x="163" y="7"/>
                    </a:lnTo>
                    <a:lnTo>
                      <a:pt x="155" y="9"/>
                    </a:lnTo>
                    <a:lnTo>
                      <a:pt x="150" y="11"/>
                    </a:lnTo>
                    <a:close/>
                  </a:path>
                </a:pathLst>
              </a:custGeom>
              <a:solidFill>
                <a:srgbClr val="E3D7D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0374" name="Freeform 214"/>
              <p:cNvSpPr>
                <a:spLocks noEditPoints="1"/>
              </p:cNvSpPr>
              <p:nvPr/>
            </p:nvSpPr>
            <p:spPr bwMode="auto">
              <a:xfrm>
                <a:off x="1859" y="845"/>
                <a:ext cx="174" cy="11"/>
              </a:xfrm>
              <a:custGeom>
                <a:avLst/>
                <a:gdLst/>
                <a:ahLst/>
                <a:cxnLst>
                  <a:cxn ang="0">
                    <a:pos x="155" y="11"/>
                  </a:cxn>
                  <a:cxn ang="0">
                    <a:pos x="38" y="5"/>
                  </a:cxn>
                  <a:cxn ang="0">
                    <a:pos x="38" y="5"/>
                  </a:cxn>
                  <a:cxn ang="0">
                    <a:pos x="38" y="5"/>
                  </a:cxn>
                  <a:cxn ang="0">
                    <a:pos x="40" y="3"/>
                  </a:cxn>
                  <a:cxn ang="0">
                    <a:pos x="41" y="2"/>
                  </a:cxn>
                  <a:cxn ang="0">
                    <a:pos x="174" y="7"/>
                  </a:cxn>
                  <a:cxn ang="0">
                    <a:pos x="174" y="7"/>
                  </a:cxn>
                  <a:cxn ang="0">
                    <a:pos x="174" y="7"/>
                  </a:cxn>
                  <a:cxn ang="0">
                    <a:pos x="169" y="7"/>
                  </a:cxn>
                  <a:cxn ang="0">
                    <a:pos x="163" y="9"/>
                  </a:cxn>
                  <a:cxn ang="0">
                    <a:pos x="159" y="9"/>
                  </a:cxn>
                  <a:cxn ang="0">
                    <a:pos x="155" y="11"/>
                  </a:cxn>
                  <a:cxn ang="0">
                    <a:pos x="34" y="5"/>
                  </a:cxn>
                  <a:cxn ang="0">
                    <a:pos x="0" y="3"/>
                  </a:cxn>
                  <a:cxn ang="0">
                    <a:pos x="2" y="2"/>
                  </a:cxn>
                  <a:cxn ang="0">
                    <a:pos x="2" y="0"/>
                  </a:cxn>
                  <a:cxn ang="0">
                    <a:pos x="36" y="2"/>
                  </a:cxn>
                  <a:cxn ang="0">
                    <a:pos x="34" y="3"/>
                  </a:cxn>
                  <a:cxn ang="0">
                    <a:pos x="34" y="5"/>
                  </a:cxn>
                </a:cxnLst>
                <a:rect l="0" t="0" r="r" b="b"/>
                <a:pathLst>
                  <a:path w="174" h="11">
                    <a:moveTo>
                      <a:pt x="155" y="11"/>
                    </a:moveTo>
                    <a:lnTo>
                      <a:pt x="38" y="5"/>
                    </a:lnTo>
                    <a:lnTo>
                      <a:pt x="38" y="5"/>
                    </a:lnTo>
                    <a:lnTo>
                      <a:pt x="38" y="5"/>
                    </a:lnTo>
                    <a:lnTo>
                      <a:pt x="40" y="3"/>
                    </a:lnTo>
                    <a:lnTo>
                      <a:pt x="41" y="2"/>
                    </a:lnTo>
                    <a:lnTo>
                      <a:pt x="174" y="7"/>
                    </a:lnTo>
                    <a:lnTo>
                      <a:pt x="174" y="7"/>
                    </a:lnTo>
                    <a:lnTo>
                      <a:pt x="174" y="7"/>
                    </a:lnTo>
                    <a:lnTo>
                      <a:pt x="169" y="7"/>
                    </a:lnTo>
                    <a:lnTo>
                      <a:pt x="163" y="9"/>
                    </a:lnTo>
                    <a:lnTo>
                      <a:pt x="159" y="9"/>
                    </a:lnTo>
                    <a:lnTo>
                      <a:pt x="155" y="11"/>
                    </a:lnTo>
                    <a:close/>
                    <a:moveTo>
                      <a:pt x="34" y="5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36" y="2"/>
                    </a:lnTo>
                    <a:lnTo>
                      <a:pt x="34" y="3"/>
                    </a:lnTo>
                    <a:lnTo>
                      <a:pt x="34" y="5"/>
                    </a:lnTo>
                    <a:close/>
                  </a:path>
                </a:pathLst>
              </a:custGeom>
              <a:solidFill>
                <a:srgbClr val="E3D7D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0375" name="Freeform 215"/>
              <p:cNvSpPr>
                <a:spLocks noEditPoints="1"/>
              </p:cNvSpPr>
              <p:nvPr/>
            </p:nvSpPr>
            <p:spPr bwMode="auto">
              <a:xfrm>
                <a:off x="1861" y="843"/>
                <a:ext cx="172" cy="11"/>
              </a:xfrm>
              <a:custGeom>
                <a:avLst/>
                <a:gdLst/>
                <a:ahLst/>
                <a:cxnLst>
                  <a:cxn ang="0">
                    <a:pos x="161" y="11"/>
                  </a:cxn>
                  <a:cxn ang="0">
                    <a:pos x="38" y="5"/>
                  </a:cxn>
                  <a:cxn ang="0">
                    <a:pos x="39" y="4"/>
                  </a:cxn>
                  <a:cxn ang="0">
                    <a:pos x="41" y="2"/>
                  </a:cxn>
                  <a:cxn ang="0">
                    <a:pos x="41" y="2"/>
                  </a:cxn>
                  <a:cxn ang="0">
                    <a:pos x="41" y="2"/>
                  </a:cxn>
                  <a:cxn ang="0">
                    <a:pos x="170" y="7"/>
                  </a:cxn>
                  <a:cxn ang="0">
                    <a:pos x="172" y="9"/>
                  </a:cxn>
                  <a:cxn ang="0">
                    <a:pos x="172" y="9"/>
                  </a:cxn>
                  <a:cxn ang="0">
                    <a:pos x="167" y="9"/>
                  </a:cxn>
                  <a:cxn ang="0">
                    <a:pos x="161" y="11"/>
                  </a:cxn>
                  <a:cxn ang="0">
                    <a:pos x="32" y="5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36" y="2"/>
                  </a:cxn>
                  <a:cxn ang="0">
                    <a:pos x="34" y="4"/>
                  </a:cxn>
                  <a:cxn ang="0">
                    <a:pos x="32" y="5"/>
                  </a:cxn>
                </a:cxnLst>
                <a:rect l="0" t="0" r="r" b="b"/>
                <a:pathLst>
                  <a:path w="172" h="11">
                    <a:moveTo>
                      <a:pt x="161" y="11"/>
                    </a:moveTo>
                    <a:lnTo>
                      <a:pt x="38" y="5"/>
                    </a:lnTo>
                    <a:lnTo>
                      <a:pt x="39" y="4"/>
                    </a:lnTo>
                    <a:lnTo>
                      <a:pt x="41" y="2"/>
                    </a:lnTo>
                    <a:lnTo>
                      <a:pt x="41" y="2"/>
                    </a:lnTo>
                    <a:lnTo>
                      <a:pt x="41" y="2"/>
                    </a:lnTo>
                    <a:lnTo>
                      <a:pt x="170" y="7"/>
                    </a:lnTo>
                    <a:lnTo>
                      <a:pt x="172" y="9"/>
                    </a:lnTo>
                    <a:lnTo>
                      <a:pt x="172" y="9"/>
                    </a:lnTo>
                    <a:lnTo>
                      <a:pt x="167" y="9"/>
                    </a:lnTo>
                    <a:lnTo>
                      <a:pt x="161" y="11"/>
                    </a:lnTo>
                    <a:close/>
                    <a:moveTo>
                      <a:pt x="32" y="5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36" y="2"/>
                    </a:lnTo>
                    <a:lnTo>
                      <a:pt x="34" y="4"/>
                    </a:lnTo>
                    <a:lnTo>
                      <a:pt x="32" y="5"/>
                    </a:lnTo>
                    <a:close/>
                  </a:path>
                </a:pathLst>
              </a:custGeom>
              <a:solidFill>
                <a:srgbClr val="E3D7D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0376" name="Freeform 216"/>
              <p:cNvSpPr>
                <a:spLocks noEditPoints="1"/>
              </p:cNvSpPr>
              <p:nvPr/>
            </p:nvSpPr>
            <p:spPr bwMode="auto">
              <a:xfrm>
                <a:off x="1861" y="841"/>
                <a:ext cx="172" cy="11"/>
              </a:xfrm>
              <a:custGeom>
                <a:avLst/>
                <a:gdLst/>
                <a:ahLst/>
                <a:cxnLst>
                  <a:cxn ang="0">
                    <a:pos x="172" y="11"/>
                  </a:cxn>
                  <a:cxn ang="0">
                    <a:pos x="39" y="6"/>
                  </a:cxn>
                  <a:cxn ang="0">
                    <a:pos x="39" y="4"/>
                  </a:cxn>
                  <a:cxn ang="0">
                    <a:pos x="41" y="4"/>
                  </a:cxn>
                  <a:cxn ang="0">
                    <a:pos x="41" y="2"/>
                  </a:cxn>
                  <a:cxn ang="0">
                    <a:pos x="43" y="2"/>
                  </a:cxn>
                  <a:cxn ang="0">
                    <a:pos x="60" y="2"/>
                  </a:cxn>
                  <a:cxn ang="0">
                    <a:pos x="62" y="2"/>
                  </a:cxn>
                  <a:cxn ang="0">
                    <a:pos x="62" y="2"/>
                  </a:cxn>
                  <a:cxn ang="0">
                    <a:pos x="170" y="7"/>
                  </a:cxn>
                  <a:cxn ang="0">
                    <a:pos x="170" y="9"/>
                  </a:cxn>
                  <a:cxn ang="0">
                    <a:pos x="172" y="11"/>
                  </a:cxn>
                  <a:cxn ang="0">
                    <a:pos x="34" y="6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2" y="0"/>
                  </a:cxn>
                  <a:cxn ang="0">
                    <a:pos x="36" y="2"/>
                  </a:cxn>
                  <a:cxn ang="0">
                    <a:pos x="36" y="4"/>
                  </a:cxn>
                  <a:cxn ang="0">
                    <a:pos x="34" y="6"/>
                  </a:cxn>
                </a:cxnLst>
                <a:rect l="0" t="0" r="r" b="b"/>
                <a:pathLst>
                  <a:path w="172" h="11">
                    <a:moveTo>
                      <a:pt x="172" y="11"/>
                    </a:moveTo>
                    <a:lnTo>
                      <a:pt x="39" y="6"/>
                    </a:lnTo>
                    <a:lnTo>
                      <a:pt x="39" y="4"/>
                    </a:lnTo>
                    <a:lnTo>
                      <a:pt x="41" y="4"/>
                    </a:lnTo>
                    <a:lnTo>
                      <a:pt x="41" y="2"/>
                    </a:lnTo>
                    <a:lnTo>
                      <a:pt x="43" y="2"/>
                    </a:lnTo>
                    <a:lnTo>
                      <a:pt x="60" y="2"/>
                    </a:lnTo>
                    <a:lnTo>
                      <a:pt x="62" y="2"/>
                    </a:lnTo>
                    <a:lnTo>
                      <a:pt x="62" y="2"/>
                    </a:lnTo>
                    <a:lnTo>
                      <a:pt x="170" y="7"/>
                    </a:lnTo>
                    <a:lnTo>
                      <a:pt x="170" y="9"/>
                    </a:lnTo>
                    <a:lnTo>
                      <a:pt x="172" y="11"/>
                    </a:lnTo>
                    <a:close/>
                    <a:moveTo>
                      <a:pt x="34" y="6"/>
                    </a:moveTo>
                    <a:lnTo>
                      <a:pt x="0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36" y="2"/>
                    </a:lnTo>
                    <a:lnTo>
                      <a:pt x="36" y="4"/>
                    </a:lnTo>
                    <a:lnTo>
                      <a:pt x="34" y="6"/>
                    </a:lnTo>
                    <a:close/>
                  </a:path>
                </a:pathLst>
              </a:custGeom>
              <a:solidFill>
                <a:srgbClr val="E3D7D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0377" name="Freeform 217"/>
              <p:cNvSpPr>
                <a:spLocks noEditPoints="1"/>
              </p:cNvSpPr>
              <p:nvPr/>
            </p:nvSpPr>
            <p:spPr bwMode="auto">
              <a:xfrm>
                <a:off x="1861" y="839"/>
                <a:ext cx="170" cy="11"/>
              </a:xfrm>
              <a:custGeom>
                <a:avLst/>
                <a:gdLst/>
                <a:ahLst/>
                <a:cxnLst>
                  <a:cxn ang="0">
                    <a:pos x="170" y="11"/>
                  </a:cxn>
                  <a:cxn ang="0">
                    <a:pos x="41" y="6"/>
                  </a:cxn>
                  <a:cxn ang="0">
                    <a:pos x="43" y="4"/>
                  </a:cxn>
                  <a:cxn ang="0">
                    <a:pos x="43" y="2"/>
                  </a:cxn>
                  <a:cxn ang="0">
                    <a:pos x="58" y="2"/>
                  </a:cxn>
                  <a:cxn ang="0">
                    <a:pos x="60" y="4"/>
                  </a:cxn>
                  <a:cxn ang="0">
                    <a:pos x="62" y="4"/>
                  </a:cxn>
                  <a:cxn ang="0">
                    <a:pos x="64" y="4"/>
                  </a:cxn>
                  <a:cxn ang="0">
                    <a:pos x="66" y="2"/>
                  </a:cxn>
                  <a:cxn ang="0">
                    <a:pos x="170" y="8"/>
                  </a:cxn>
                  <a:cxn ang="0">
                    <a:pos x="170" y="9"/>
                  </a:cxn>
                  <a:cxn ang="0">
                    <a:pos x="170" y="11"/>
                  </a:cxn>
                  <a:cxn ang="0">
                    <a:pos x="36" y="6"/>
                  </a:cxn>
                  <a:cxn ang="0">
                    <a:pos x="0" y="4"/>
                  </a:cxn>
                  <a:cxn ang="0">
                    <a:pos x="2" y="2"/>
                  </a:cxn>
                  <a:cxn ang="0">
                    <a:pos x="2" y="0"/>
                  </a:cxn>
                  <a:cxn ang="0">
                    <a:pos x="38" y="0"/>
                  </a:cxn>
                  <a:cxn ang="0">
                    <a:pos x="36" y="4"/>
                  </a:cxn>
                  <a:cxn ang="0">
                    <a:pos x="36" y="6"/>
                  </a:cxn>
                </a:cxnLst>
                <a:rect l="0" t="0" r="r" b="b"/>
                <a:pathLst>
                  <a:path w="170" h="11">
                    <a:moveTo>
                      <a:pt x="170" y="11"/>
                    </a:moveTo>
                    <a:lnTo>
                      <a:pt x="41" y="6"/>
                    </a:lnTo>
                    <a:lnTo>
                      <a:pt x="43" y="4"/>
                    </a:lnTo>
                    <a:lnTo>
                      <a:pt x="43" y="2"/>
                    </a:lnTo>
                    <a:lnTo>
                      <a:pt x="58" y="2"/>
                    </a:lnTo>
                    <a:lnTo>
                      <a:pt x="60" y="4"/>
                    </a:lnTo>
                    <a:lnTo>
                      <a:pt x="62" y="4"/>
                    </a:lnTo>
                    <a:lnTo>
                      <a:pt x="64" y="4"/>
                    </a:lnTo>
                    <a:lnTo>
                      <a:pt x="66" y="2"/>
                    </a:lnTo>
                    <a:lnTo>
                      <a:pt x="170" y="8"/>
                    </a:lnTo>
                    <a:lnTo>
                      <a:pt x="170" y="9"/>
                    </a:lnTo>
                    <a:lnTo>
                      <a:pt x="170" y="11"/>
                    </a:lnTo>
                    <a:close/>
                    <a:moveTo>
                      <a:pt x="36" y="6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38" y="0"/>
                    </a:lnTo>
                    <a:lnTo>
                      <a:pt x="36" y="4"/>
                    </a:lnTo>
                    <a:lnTo>
                      <a:pt x="36" y="6"/>
                    </a:lnTo>
                    <a:close/>
                  </a:path>
                </a:pathLst>
              </a:custGeom>
              <a:solidFill>
                <a:srgbClr val="E3D8D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0378" name="Freeform 218"/>
              <p:cNvSpPr>
                <a:spLocks noEditPoints="1"/>
              </p:cNvSpPr>
              <p:nvPr/>
            </p:nvSpPr>
            <p:spPr bwMode="auto">
              <a:xfrm>
                <a:off x="1863" y="835"/>
                <a:ext cx="168" cy="13"/>
              </a:xfrm>
              <a:custGeom>
                <a:avLst/>
                <a:gdLst/>
                <a:ahLst/>
                <a:cxnLst>
                  <a:cxn ang="0">
                    <a:pos x="168" y="13"/>
                  </a:cxn>
                  <a:cxn ang="0">
                    <a:pos x="60" y="8"/>
                  </a:cxn>
                  <a:cxn ang="0">
                    <a:pos x="64" y="6"/>
                  </a:cxn>
                  <a:cxn ang="0">
                    <a:pos x="66" y="4"/>
                  </a:cxn>
                  <a:cxn ang="0">
                    <a:pos x="166" y="10"/>
                  </a:cxn>
                  <a:cxn ang="0">
                    <a:pos x="168" y="12"/>
                  </a:cxn>
                  <a:cxn ang="0">
                    <a:pos x="168" y="13"/>
                  </a:cxn>
                  <a:cxn ang="0">
                    <a:pos x="58" y="8"/>
                  </a:cxn>
                  <a:cxn ang="0">
                    <a:pos x="41" y="8"/>
                  </a:cxn>
                  <a:cxn ang="0">
                    <a:pos x="41" y="6"/>
                  </a:cxn>
                  <a:cxn ang="0">
                    <a:pos x="43" y="4"/>
                  </a:cxn>
                  <a:cxn ang="0">
                    <a:pos x="56" y="4"/>
                  </a:cxn>
                  <a:cxn ang="0">
                    <a:pos x="56" y="4"/>
                  </a:cxn>
                  <a:cxn ang="0">
                    <a:pos x="56" y="4"/>
                  </a:cxn>
                  <a:cxn ang="0">
                    <a:pos x="56" y="6"/>
                  </a:cxn>
                  <a:cxn ang="0">
                    <a:pos x="58" y="8"/>
                  </a:cxn>
                  <a:cxn ang="0">
                    <a:pos x="34" y="8"/>
                  </a:cxn>
                  <a:cxn ang="0">
                    <a:pos x="0" y="6"/>
                  </a:cxn>
                  <a:cxn ang="0">
                    <a:pos x="0" y="4"/>
                  </a:cxn>
                  <a:cxn ang="0">
                    <a:pos x="0" y="0"/>
                  </a:cxn>
                  <a:cxn ang="0">
                    <a:pos x="37" y="2"/>
                  </a:cxn>
                  <a:cxn ang="0">
                    <a:pos x="36" y="4"/>
                  </a:cxn>
                  <a:cxn ang="0">
                    <a:pos x="34" y="8"/>
                  </a:cxn>
                </a:cxnLst>
                <a:rect l="0" t="0" r="r" b="b"/>
                <a:pathLst>
                  <a:path w="168" h="13">
                    <a:moveTo>
                      <a:pt x="168" y="13"/>
                    </a:moveTo>
                    <a:lnTo>
                      <a:pt x="60" y="8"/>
                    </a:lnTo>
                    <a:lnTo>
                      <a:pt x="64" y="6"/>
                    </a:lnTo>
                    <a:lnTo>
                      <a:pt x="66" y="4"/>
                    </a:lnTo>
                    <a:lnTo>
                      <a:pt x="166" y="10"/>
                    </a:lnTo>
                    <a:lnTo>
                      <a:pt x="168" y="12"/>
                    </a:lnTo>
                    <a:lnTo>
                      <a:pt x="168" y="13"/>
                    </a:lnTo>
                    <a:close/>
                    <a:moveTo>
                      <a:pt x="58" y="8"/>
                    </a:moveTo>
                    <a:lnTo>
                      <a:pt x="41" y="8"/>
                    </a:lnTo>
                    <a:lnTo>
                      <a:pt x="41" y="6"/>
                    </a:lnTo>
                    <a:lnTo>
                      <a:pt x="43" y="4"/>
                    </a:lnTo>
                    <a:lnTo>
                      <a:pt x="56" y="4"/>
                    </a:lnTo>
                    <a:lnTo>
                      <a:pt x="56" y="4"/>
                    </a:lnTo>
                    <a:lnTo>
                      <a:pt x="56" y="4"/>
                    </a:lnTo>
                    <a:lnTo>
                      <a:pt x="56" y="6"/>
                    </a:lnTo>
                    <a:lnTo>
                      <a:pt x="58" y="8"/>
                    </a:lnTo>
                    <a:close/>
                    <a:moveTo>
                      <a:pt x="34" y="8"/>
                    </a:moveTo>
                    <a:lnTo>
                      <a:pt x="0" y="6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37" y="2"/>
                    </a:lnTo>
                    <a:lnTo>
                      <a:pt x="36" y="4"/>
                    </a:lnTo>
                    <a:lnTo>
                      <a:pt x="34" y="8"/>
                    </a:lnTo>
                    <a:close/>
                  </a:path>
                </a:pathLst>
              </a:custGeom>
              <a:solidFill>
                <a:srgbClr val="E3D8D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0379" name="Freeform 219"/>
              <p:cNvSpPr>
                <a:spLocks noEditPoints="1"/>
              </p:cNvSpPr>
              <p:nvPr/>
            </p:nvSpPr>
            <p:spPr bwMode="auto">
              <a:xfrm>
                <a:off x="1863" y="833"/>
                <a:ext cx="168" cy="14"/>
              </a:xfrm>
              <a:custGeom>
                <a:avLst/>
                <a:gdLst/>
                <a:ahLst/>
                <a:cxnLst>
                  <a:cxn ang="0">
                    <a:pos x="168" y="14"/>
                  </a:cxn>
                  <a:cxn ang="0">
                    <a:pos x="64" y="8"/>
                  </a:cxn>
                  <a:cxn ang="0">
                    <a:pos x="66" y="8"/>
                  </a:cxn>
                  <a:cxn ang="0">
                    <a:pos x="66" y="6"/>
                  </a:cxn>
                  <a:cxn ang="0">
                    <a:pos x="66" y="4"/>
                  </a:cxn>
                  <a:cxn ang="0">
                    <a:pos x="68" y="4"/>
                  </a:cxn>
                  <a:cxn ang="0">
                    <a:pos x="166" y="10"/>
                  </a:cxn>
                  <a:cxn ang="0">
                    <a:pos x="166" y="12"/>
                  </a:cxn>
                  <a:cxn ang="0">
                    <a:pos x="168" y="14"/>
                  </a:cxn>
                  <a:cxn ang="0">
                    <a:pos x="56" y="8"/>
                  </a:cxn>
                  <a:cxn ang="0">
                    <a:pos x="41" y="8"/>
                  </a:cxn>
                  <a:cxn ang="0">
                    <a:pos x="43" y="6"/>
                  </a:cxn>
                  <a:cxn ang="0">
                    <a:pos x="45" y="4"/>
                  </a:cxn>
                  <a:cxn ang="0">
                    <a:pos x="56" y="4"/>
                  </a:cxn>
                  <a:cxn ang="0">
                    <a:pos x="56" y="6"/>
                  </a:cxn>
                  <a:cxn ang="0">
                    <a:pos x="56" y="6"/>
                  </a:cxn>
                  <a:cxn ang="0">
                    <a:pos x="56" y="8"/>
                  </a:cxn>
                  <a:cxn ang="0">
                    <a:pos x="56" y="8"/>
                  </a:cxn>
                  <a:cxn ang="0">
                    <a:pos x="36" y="6"/>
                  </a:cxn>
                  <a:cxn ang="0">
                    <a:pos x="0" y="6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37" y="2"/>
                  </a:cxn>
                  <a:cxn ang="0">
                    <a:pos x="37" y="4"/>
                  </a:cxn>
                  <a:cxn ang="0">
                    <a:pos x="36" y="6"/>
                  </a:cxn>
                </a:cxnLst>
                <a:rect l="0" t="0" r="r" b="b"/>
                <a:pathLst>
                  <a:path w="168" h="14">
                    <a:moveTo>
                      <a:pt x="168" y="14"/>
                    </a:moveTo>
                    <a:lnTo>
                      <a:pt x="64" y="8"/>
                    </a:lnTo>
                    <a:lnTo>
                      <a:pt x="66" y="8"/>
                    </a:lnTo>
                    <a:lnTo>
                      <a:pt x="66" y="6"/>
                    </a:lnTo>
                    <a:lnTo>
                      <a:pt x="66" y="4"/>
                    </a:lnTo>
                    <a:lnTo>
                      <a:pt x="68" y="4"/>
                    </a:lnTo>
                    <a:lnTo>
                      <a:pt x="166" y="10"/>
                    </a:lnTo>
                    <a:lnTo>
                      <a:pt x="166" y="12"/>
                    </a:lnTo>
                    <a:lnTo>
                      <a:pt x="168" y="14"/>
                    </a:lnTo>
                    <a:close/>
                    <a:moveTo>
                      <a:pt x="56" y="8"/>
                    </a:moveTo>
                    <a:lnTo>
                      <a:pt x="41" y="8"/>
                    </a:lnTo>
                    <a:lnTo>
                      <a:pt x="43" y="6"/>
                    </a:lnTo>
                    <a:lnTo>
                      <a:pt x="45" y="4"/>
                    </a:lnTo>
                    <a:lnTo>
                      <a:pt x="56" y="4"/>
                    </a:lnTo>
                    <a:lnTo>
                      <a:pt x="56" y="6"/>
                    </a:lnTo>
                    <a:lnTo>
                      <a:pt x="56" y="6"/>
                    </a:lnTo>
                    <a:lnTo>
                      <a:pt x="56" y="8"/>
                    </a:lnTo>
                    <a:lnTo>
                      <a:pt x="56" y="8"/>
                    </a:lnTo>
                    <a:close/>
                    <a:moveTo>
                      <a:pt x="36" y="6"/>
                    </a:moveTo>
                    <a:lnTo>
                      <a:pt x="0" y="6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37" y="2"/>
                    </a:lnTo>
                    <a:lnTo>
                      <a:pt x="37" y="4"/>
                    </a:lnTo>
                    <a:lnTo>
                      <a:pt x="36" y="6"/>
                    </a:lnTo>
                    <a:close/>
                  </a:path>
                </a:pathLst>
              </a:custGeom>
              <a:solidFill>
                <a:srgbClr val="E3D8D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0380" name="Freeform 220"/>
              <p:cNvSpPr>
                <a:spLocks noEditPoints="1"/>
              </p:cNvSpPr>
              <p:nvPr/>
            </p:nvSpPr>
            <p:spPr bwMode="auto">
              <a:xfrm>
                <a:off x="1863" y="831"/>
                <a:ext cx="166" cy="14"/>
              </a:xfrm>
              <a:custGeom>
                <a:avLst/>
                <a:gdLst/>
                <a:ahLst/>
                <a:cxnLst>
                  <a:cxn ang="0">
                    <a:pos x="166" y="14"/>
                  </a:cxn>
                  <a:cxn ang="0">
                    <a:pos x="66" y="8"/>
                  </a:cxn>
                  <a:cxn ang="0">
                    <a:pos x="66" y="8"/>
                  </a:cxn>
                  <a:cxn ang="0">
                    <a:pos x="66" y="8"/>
                  </a:cxn>
                  <a:cxn ang="0">
                    <a:pos x="68" y="6"/>
                  </a:cxn>
                  <a:cxn ang="0">
                    <a:pos x="68" y="4"/>
                  </a:cxn>
                  <a:cxn ang="0">
                    <a:pos x="166" y="10"/>
                  </a:cxn>
                  <a:cxn ang="0">
                    <a:pos x="166" y="12"/>
                  </a:cxn>
                  <a:cxn ang="0">
                    <a:pos x="166" y="14"/>
                  </a:cxn>
                  <a:cxn ang="0">
                    <a:pos x="56" y="8"/>
                  </a:cxn>
                  <a:cxn ang="0">
                    <a:pos x="43" y="8"/>
                  </a:cxn>
                  <a:cxn ang="0">
                    <a:pos x="45" y="6"/>
                  </a:cxn>
                  <a:cxn ang="0">
                    <a:pos x="45" y="4"/>
                  </a:cxn>
                  <a:cxn ang="0">
                    <a:pos x="56" y="4"/>
                  </a:cxn>
                  <a:cxn ang="0">
                    <a:pos x="56" y="6"/>
                  </a:cxn>
                  <a:cxn ang="0">
                    <a:pos x="56" y="8"/>
                  </a:cxn>
                  <a:cxn ang="0">
                    <a:pos x="37" y="6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1" y="0"/>
                  </a:cxn>
                  <a:cxn ang="0">
                    <a:pos x="39" y="2"/>
                  </a:cxn>
                  <a:cxn ang="0">
                    <a:pos x="37" y="4"/>
                  </a:cxn>
                  <a:cxn ang="0">
                    <a:pos x="37" y="6"/>
                  </a:cxn>
                </a:cxnLst>
                <a:rect l="0" t="0" r="r" b="b"/>
                <a:pathLst>
                  <a:path w="166" h="14">
                    <a:moveTo>
                      <a:pt x="166" y="14"/>
                    </a:moveTo>
                    <a:lnTo>
                      <a:pt x="66" y="8"/>
                    </a:lnTo>
                    <a:lnTo>
                      <a:pt x="66" y="8"/>
                    </a:lnTo>
                    <a:lnTo>
                      <a:pt x="66" y="8"/>
                    </a:lnTo>
                    <a:lnTo>
                      <a:pt x="68" y="6"/>
                    </a:lnTo>
                    <a:lnTo>
                      <a:pt x="68" y="4"/>
                    </a:lnTo>
                    <a:lnTo>
                      <a:pt x="166" y="10"/>
                    </a:lnTo>
                    <a:lnTo>
                      <a:pt x="166" y="12"/>
                    </a:lnTo>
                    <a:lnTo>
                      <a:pt x="166" y="14"/>
                    </a:lnTo>
                    <a:close/>
                    <a:moveTo>
                      <a:pt x="56" y="8"/>
                    </a:moveTo>
                    <a:lnTo>
                      <a:pt x="43" y="8"/>
                    </a:lnTo>
                    <a:lnTo>
                      <a:pt x="45" y="6"/>
                    </a:lnTo>
                    <a:lnTo>
                      <a:pt x="45" y="4"/>
                    </a:lnTo>
                    <a:lnTo>
                      <a:pt x="56" y="4"/>
                    </a:lnTo>
                    <a:lnTo>
                      <a:pt x="56" y="6"/>
                    </a:lnTo>
                    <a:lnTo>
                      <a:pt x="56" y="8"/>
                    </a:lnTo>
                    <a:close/>
                    <a:moveTo>
                      <a:pt x="37" y="6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1" y="0"/>
                    </a:lnTo>
                    <a:lnTo>
                      <a:pt x="39" y="2"/>
                    </a:lnTo>
                    <a:lnTo>
                      <a:pt x="37" y="4"/>
                    </a:lnTo>
                    <a:lnTo>
                      <a:pt x="37" y="6"/>
                    </a:lnTo>
                    <a:close/>
                  </a:path>
                </a:pathLst>
              </a:custGeom>
              <a:solidFill>
                <a:srgbClr val="E3D8D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0381" name="Freeform 221"/>
              <p:cNvSpPr>
                <a:spLocks noEditPoints="1"/>
              </p:cNvSpPr>
              <p:nvPr/>
            </p:nvSpPr>
            <p:spPr bwMode="auto">
              <a:xfrm>
                <a:off x="1863" y="829"/>
                <a:ext cx="166" cy="14"/>
              </a:xfrm>
              <a:custGeom>
                <a:avLst/>
                <a:gdLst/>
                <a:ahLst/>
                <a:cxnLst>
                  <a:cxn ang="0">
                    <a:pos x="166" y="14"/>
                  </a:cxn>
                  <a:cxn ang="0">
                    <a:pos x="68" y="8"/>
                  </a:cxn>
                  <a:cxn ang="0">
                    <a:pos x="68" y="6"/>
                  </a:cxn>
                  <a:cxn ang="0">
                    <a:pos x="70" y="4"/>
                  </a:cxn>
                  <a:cxn ang="0">
                    <a:pos x="165" y="8"/>
                  </a:cxn>
                  <a:cxn ang="0">
                    <a:pos x="166" y="12"/>
                  </a:cxn>
                  <a:cxn ang="0">
                    <a:pos x="166" y="14"/>
                  </a:cxn>
                  <a:cxn ang="0">
                    <a:pos x="56" y="8"/>
                  </a:cxn>
                  <a:cxn ang="0">
                    <a:pos x="45" y="8"/>
                  </a:cxn>
                  <a:cxn ang="0">
                    <a:pos x="45" y="4"/>
                  </a:cxn>
                  <a:cxn ang="0">
                    <a:pos x="47" y="2"/>
                  </a:cxn>
                  <a:cxn ang="0">
                    <a:pos x="56" y="4"/>
                  </a:cxn>
                  <a:cxn ang="0">
                    <a:pos x="56" y="6"/>
                  </a:cxn>
                  <a:cxn ang="0">
                    <a:pos x="56" y="8"/>
                  </a:cxn>
                  <a:cxn ang="0">
                    <a:pos x="37" y="6"/>
                  </a:cxn>
                  <a:cxn ang="0">
                    <a:pos x="0" y="4"/>
                  </a:cxn>
                  <a:cxn ang="0">
                    <a:pos x="1" y="2"/>
                  </a:cxn>
                  <a:cxn ang="0">
                    <a:pos x="1" y="0"/>
                  </a:cxn>
                  <a:cxn ang="0">
                    <a:pos x="39" y="2"/>
                  </a:cxn>
                  <a:cxn ang="0">
                    <a:pos x="39" y="4"/>
                  </a:cxn>
                  <a:cxn ang="0">
                    <a:pos x="37" y="6"/>
                  </a:cxn>
                </a:cxnLst>
                <a:rect l="0" t="0" r="r" b="b"/>
                <a:pathLst>
                  <a:path w="166" h="14">
                    <a:moveTo>
                      <a:pt x="166" y="14"/>
                    </a:moveTo>
                    <a:lnTo>
                      <a:pt x="68" y="8"/>
                    </a:lnTo>
                    <a:lnTo>
                      <a:pt x="68" y="6"/>
                    </a:lnTo>
                    <a:lnTo>
                      <a:pt x="70" y="4"/>
                    </a:lnTo>
                    <a:lnTo>
                      <a:pt x="165" y="8"/>
                    </a:lnTo>
                    <a:lnTo>
                      <a:pt x="166" y="12"/>
                    </a:lnTo>
                    <a:lnTo>
                      <a:pt x="166" y="14"/>
                    </a:lnTo>
                    <a:close/>
                    <a:moveTo>
                      <a:pt x="56" y="8"/>
                    </a:moveTo>
                    <a:lnTo>
                      <a:pt x="45" y="8"/>
                    </a:lnTo>
                    <a:lnTo>
                      <a:pt x="45" y="4"/>
                    </a:lnTo>
                    <a:lnTo>
                      <a:pt x="47" y="2"/>
                    </a:lnTo>
                    <a:lnTo>
                      <a:pt x="56" y="4"/>
                    </a:lnTo>
                    <a:lnTo>
                      <a:pt x="56" y="6"/>
                    </a:lnTo>
                    <a:lnTo>
                      <a:pt x="56" y="8"/>
                    </a:lnTo>
                    <a:close/>
                    <a:moveTo>
                      <a:pt x="37" y="6"/>
                    </a:moveTo>
                    <a:lnTo>
                      <a:pt x="0" y="4"/>
                    </a:lnTo>
                    <a:lnTo>
                      <a:pt x="1" y="2"/>
                    </a:lnTo>
                    <a:lnTo>
                      <a:pt x="1" y="0"/>
                    </a:lnTo>
                    <a:lnTo>
                      <a:pt x="39" y="2"/>
                    </a:lnTo>
                    <a:lnTo>
                      <a:pt x="39" y="4"/>
                    </a:lnTo>
                    <a:lnTo>
                      <a:pt x="37" y="6"/>
                    </a:lnTo>
                    <a:close/>
                  </a:path>
                </a:pathLst>
              </a:custGeom>
              <a:solidFill>
                <a:srgbClr val="E3D8D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0382" name="Freeform 222"/>
              <p:cNvSpPr>
                <a:spLocks noEditPoints="1"/>
              </p:cNvSpPr>
              <p:nvPr/>
            </p:nvSpPr>
            <p:spPr bwMode="auto">
              <a:xfrm>
                <a:off x="1864" y="828"/>
                <a:ext cx="165" cy="13"/>
              </a:xfrm>
              <a:custGeom>
                <a:avLst/>
                <a:gdLst/>
                <a:ahLst/>
                <a:cxnLst>
                  <a:cxn ang="0">
                    <a:pos x="165" y="13"/>
                  </a:cxn>
                  <a:cxn ang="0">
                    <a:pos x="67" y="7"/>
                  </a:cxn>
                  <a:cxn ang="0">
                    <a:pos x="67" y="5"/>
                  </a:cxn>
                  <a:cxn ang="0">
                    <a:pos x="69" y="3"/>
                  </a:cxn>
                  <a:cxn ang="0">
                    <a:pos x="164" y="7"/>
                  </a:cxn>
                  <a:cxn ang="0">
                    <a:pos x="164" y="9"/>
                  </a:cxn>
                  <a:cxn ang="0">
                    <a:pos x="165" y="13"/>
                  </a:cxn>
                  <a:cxn ang="0">
                    <a:pos x="55" y="7"/>
                  </a:cxn>
                  <a:cxn ang="0">
                    <a:pos x="44" y="7"/>
                  </a:cxn>
                  <a:cxn ang="0">
                    <a:pos x="46" y="3"/>
                  </a:cxn>
                  <a:cxn ang="0">
                    <a:pos x="48" y="1"/>
                  </a:cxn>
                  <a:cxn ang="0">
                    <a:pos x="55" y="3"/>
                  </a:cxn>
                  <a:cxn ang="0">
                    <a:pos x="55" y="5"/>
                  </a:cxn>
                  <a:cxn ang="0">
                    <a:pos x="55" y="7"/>
                  </a:cxn>
                  <a:cxn ang="0">
                    <a:pos x="38" y="5"/>
                  </a:cxn>
                  <a:cxn ang="0">
                    <a:pos x="0" y="3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40" y="1"/>
                  </a:cxn>
                  <a:cxn ang="0">
                    <a:pos x="38" y="3"/>
                  </a:cxn>
                  <a:cxn ang="0">
                    <a:pos x="38" y="5"/>
                  </a:cxn>
                </a:cxnLst>
                <a:rect l="0" t="0" r="r" b="b"/>
                <a:pathLst>
                  <a:path w="165" h="13">
                    <a:moveTo>
                      <a:pt x="165" y="13"/>
                    </a:moveTo>
                    <a:lnTo>
                      <a:pt x="67" y="7"/>
                    </a:lnTo>
                    <a:lnTo>
                      <a:pt x="67" y="5"/>
                    </a:lnTo>
                    <a:lnTo>
                      <a:pt x="69" y="3"/>
                    </a:lnTo>
                    <a:lnTo>
                      <a:pt x="164" y="7"/>
                    </a:lnTo>
                    <a:lnTo>
                      <a:pt x="164" y="9"/>
                    </a:lnTo>
                    <a:lnTo>
                      <a:pt x="165" y="13"/>
                    </a:lnTo>
                    <a:close/>
                    <a:moveTo>
                      <a:pt x="55" y="7"/>
                    </a:moveTo>
                    <a:lnTo>
                      <a:pt x="44" y="7"/>
                    </a:lnTo>
                    <a:lnTo>
                      <a:pt x="46" y="3"/>
                    </a:lnTo>
                    <a:lnTo>
                      <a:pt x="48" y="1"/>
                    </a:lnTo>
                    <a:lnTo>
                      <a:pt x="55" y="3"/>
                    </a:lnTo>
                    <a:lnTo>
                      <a:pt x="55" y="5"/>
                    </a:lnTo>
                    <a:lnTo>
                      <a:pt x="55" y="7"/>
                    </a:lnTo>
                    <a:close/>
                    <a:moveTo>
                      <a:pt x="38" y="5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40" y="1"/>
                    </a:lnTo>
                    <a:lnTo>
                      <a:pt x="38" y="3"/>
                    </a:lnTo>
                    <a:lnTo>
                      <a:pt x="38" y="5"/>
                    </a:lnTo>
                    <a:close/>
                  </a:path>
                </a:pathLst>
              </a:custGeom>
              <a:solidFill>
                <a:srgbClr val="E3DAD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0383" name="Freeform 223"/>
              <p:cNvSpPr>
                <a:spLocks noEditPoints="1"/>
              </p:cNvSpPr>
              <p:nvPr/>
            </p:nvSpPr>
            <p:spPr bwMode="auto">
              <a:xfrm>
                <a:off x="1864" y="826"/>
                <a:ext cx="164" cy="11"/>
              </a:xfrm>
              <a:custGeom>
                <a:avLst/>
                <a:gdLst/>
                <a:ahLst/>
                <a:cxnLst>
                  <a:cxn ang="0">
                    <a:pos x="164" y="11"/>
                  </a:cxn>
                  <a:cxn ang="0">
                    <a:pos x="69" y="7"/>
                  </a:cxn>
                  <a:cxn ang="0">
                    <a:pos x="69" y="5"/>
                  </a:cxn>
                  <a:cxn ang="0">
                    <a:pos x="69" y="3"/>
                  </a:cxn>
                  <a:cxn ang="0">
                    <a:pos x="164" y="7"/>
                  </a:cxn>
                  <a:cxn ang="0">
                    <a:pos x="164" y="9"/>
                  </a:cxn>
                  <a:cxn ang="0">
                    <a:pos x="164" y="11"/>
                  </a:cxn>
                  <a:cxn ang="0">
                    <a:pos x="55" y="7"/>
                  </a:cxn>
                  <a:cxn ang="0">
                    <a:pos x="46" y="5"/>
                  </a:cxn>
                  <a:cxn ang="0">
                    <a:pos x="48" y="3"/>
                  </a:cxn>
                  <a:cxn ang="0">
                    <a:pos x="50" y="2"/>
                  </a:cxn>
                  <a:cxn ang="0">
                    <a:pos x="57" y="3"/>
                  </a:cxn>
                  <a:cxn ang="0">
                    <a:pos x="57" y="3"/>
                  </a:cxn>
                  <a:cxn ang="0">
                    <a:pos x="57" y="3"/>
                  </a:cxn>
                  <a:cxn ang="0">
                    <a:pos x="55" y="5"/>
                  </a:cxn>
                  <a:cxn ang="0">
                    <a:pos x="55" y="7"/>
                  </a:cxn>
                  <a:cxn ang="0">
                    <a:pos x="38" y="5"/>
                  </a:cxn>
                  <a:cxn ang="0">
                    <a:pos x="0" y="3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42" y="2"/>
                  </a:cxn>
                  <a:cxn ang="0">
                    <a:pos x="40" y="3"/>
                  </a:cxn>
                  <a:cxn ang="0">
                    <a:pos x="38" y="5"/>
                  </a:cxn>
                </a:cxnLst>
                <a:rect l="0" t="0" r="r" b="b"/>
                <a:pathLst>
                  <a:path w="164" h="11">
                    <a:moveTo>
                      <a:pt x="164" y="11"/>
                    </a:moveTo>
                    <a:lnTo>
                      <a:pt x="69" y="7"/>
                    </a:lnTo>
                    <a:lnTo>
                      <a:pt x="69" y="5"/>
                    </a:lnTo>
                    <a:lnTo>
                      <a:pt x="69" y="3"/>
                    </a:lnTo>
                    <a:lnTo>
                      <a:pt x="164" y="7"/>
                    </a:lnTo>
                    <a:lnTo>
                      <a:pt x="164" y="9"/>
                    </a:lnTo>
                    <a:lnTo>
                      <a:pt x="164" y="11"/>
                    </a:lnTo>
                    <a:close/>
                    <a:moveTo>
                      <a:pt x="55" y="7"/>
                    </a:moveTo>
                    <a:lnTo>
                      <a:pt x="46" y="5"/>
                    </a:lnTo>
                    <a:lnTo>
                      <a:pt x="48" y="3"/>
                    </a:lnTo>
                    <a:lnTo>
                      <a:pt x="50" y="2"/>
                    </a:lnTo>
                    <a:lnTo>
                      <a:pt x="57" y="3"/>
                    </a:lnTo>
                    <a:lnTo>
                      <a:pt x="57" y="3"/>
                    </a:lnTo>
                    <a:lnTo>
                      <a:pt x="57" y="3"/>
                    </a:lnTo>
                    <a:lnTo>
                      <a:pt x="55" y="5"/>
                    </a:lnTo>
                    <a:lnTo>
                      <a:pt x="55" y="7"/>
                    </a:lnTo>
                    <a:close/>
                    <a:moveTo>
                      <a:pt x="38" y="5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42" y="2"/>
                    </a:lnTo>
                    <a:lnTo>
                      <a:pt x="40" y="3"/>
                    </a:lnTo>
                    <a:lnTo>
                      <a:pt x="38" y="5"/>
                    </a:lnTo>
                    <a:close/>
                  </a:path>
                </a:pathLst>
              </a:custGeom>
              <a:solidFill>
                <a:srgbClr val="E3DAD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0384" name="Freeform 224"/>
              <p:cNvSpPr>
                <a:spLocks noEditPoints="1"/>
              </p:cNvSpPr>
              <p:nvPr/>
            </p:nvSpPr>
            <p:spPr bwMode="auto">
              <a:xfrm>
                <a:off x="1864" y="824"/>
                <a:ext cx="164" cy="11"/>
              </a:xfrm>
              <a:custGeom>
                <a:avLst/>
                <a:gdLst/>
                <a:ahLst/>
                <a:cxnLst>
                  <a:cxn ang="0">
                    <a:pos x="164" y="11"/>
                  </a:cxn>
                  <a:cxn ang="0">
                    <a:pos x="69" y="7"/>
                  </a:cxn>
                  <a:cxn ang="0">
                    <a:pos x="69" y="5"/>
                  </a:cxn>
                  <a:cxn ang="0">
                    <a:pos x="69" y="4"/>
                  </a:cxn>
                  <a:cxn ang="0">
                    <a:pos x="162" y="7"/>
                  </a:cxn>
                  <a:cxn ang="0">
                    <a:pos x="164" y="9"/>
                  </a:cxn>
                  <a:cxn ang="0">
                    <a:pos x="164" y="11"/>
                  </a:cxn>
                  <a:cxn ang="0">
                    <a:pos x="55" y="7"/>
                  </a:cxn>
                  <a:cxn ang="0">
                    <a:pos x="48" y="5"/>
                  </a:cxn>
                  <a:cxn ang="0">
                    <a:pos x="50" y="4"/>
                  </a:cxn>
                  <a:cxn ang="0">
                    <a:pos x="52" y="2"/>
                  </a:cxn>
                  <a:cxn ang="0">
                    <a:pos x="55" y="2"/>
                  </a:cxn>
                  <a:cxn ang="0">
                    <a:pos x="57" y="4"/>
                  </a:cxn>
                  <a:cxn ang="0">
                    <a:pos x="57" y="5"/>
                  </a:cxn>
                  <a:cxn ang="0">
                    <a:pos x="55" y="5"/>
                  </a:cxn>
                  <a:cxn ang="0">
                    <a:pos x="55" y="7"/>
                  </a:cxn>
                  <a:cxn ang="0">
                    <a:pos x="40" y="5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2" y="2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42" y="2"/>
                  </a:cxn>
                  <a:cxn ang="0">
                    <a:pos x="42" y="4"/>
                  </a:cxn>
                  <a:cxn ang="0">
                    <a:pos x="40" y="5"/>
                  </a:cxn>
                </a:cxnLst>
                <a:rect l="0" t="0" r="r" b="b"/>
                <a:pathLst>
                  <a:path w="164" h="11">
                    <a:moveTo>
                      <a:pt x="164" y="11"/>
                    </a:moveTo>
                    <a:lnTo>
                      <a:pt x="69" y="7"/>
                    </a:lnTo>
                    <a:lnTo>
                      <a:pt x="69" y="5"/>
                    </a:lnTo>
                    <a:lnTo>
                      <a:pt x="69" y="4"/>
                    </a:lnTo>
                    <a:lnTo>
                      <a:pt x="162" y="7"/>
                    </a:lnTo>
                    <a:lnTo>
                      <a:pt x="164" y="9"/>
                    </a:lnTo>
                    <a:lnTo>
                      <a:pt x="164" y="11"/>
                    </a:lnTo>
                    <a:close/>
                    <a:moveTo>
                      <a:pt x="55" y="7"/>
                    </a:moveTo>
                    <a:lnTo>
                      <a:pt x="48" y="5"/>
                    </a:lnTo>
                    <a:lnTo>
                      <a:pt x="50" y="4"/>
                    </a:lnTo>
                    <a:lnTo>
                      <a:pt x="52" y="2"/>
                    </a:lnTo>
                    <a:lnTo>
                      <a:pt x="55" y="2"/>
                    </a:lnTo>
                    <a:lnTo>
                      <a:pt x="57" y="4"/>
                    </a:lnTo>
                    <a:lnTo>
                      <a:pt x="57" y="5"/>
                    </a:lnTo>
                    <a:lnTo>
                      <a:pt x="55" y="5"/>
                    </a:lnTo>
                    <a:lnTo>
                      <a:pt x="55" y="7"/>
                    </a:lnTo>
                    <a:close/>
                    <a:moveTo>
                      <a:pt x="40" y="5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42" y="2"/>
                    </a:lnTo>
                    <a:lnTo>
                      <a:pt x="42" y="4"/>
                    </a:lnTo>
                    <a:lnTo>
                      <a:pt x="40" y="5"/>
                    </a:lnTo>
                    <a:close/>
                  </a:path>
                </a:pathLst>
              </a:custGeom>
              <a:solidFill>
                <a:srgbClr val="E3DAD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0385" name="Freeform 225"/>
              <p:cNvSpPr>
                <a:spLocks noEditPoints="1"/>
              </p:cNvSpPr>
              <p:nvPr/>
            </p:nvSpPr>
            <p:spPr bwMode="auto">
              <a:xfrm>
                <a:off x="1864" y="822"/>
                <a:ext cx="164" cy="11"/>
              </a:xfrm>
              <a:custGeom>
                <a:avLst/>
                <a:gdLst/>
                <a:ahLst/>
                <a:cxnLst>
                  <a:cxn ang="0">
                    <a:pos x="164" y="11"/>
                  </a:cxn>
                  <a:cxn ang="0">
                    <a:pos x="69" y="7"/>
                  </a:cxn>
                  <a:cxn ang="0">
                    <a:pos x="69" y="6"/>
                  </a:cxn>
                  <a:cxn ang="0">
                    <a:pos x="69" y="6"/>
                  </a:cxn>
                  <a:cxn ang="0">
                    <a:pos x="67" y="4"/>
                  </a:cxn>
                  <a:cxn ang="0">
                    <a:pos x="67" y="4"/>
                  </a:cxn>
                  <a:cxn ang="0">
                    <a:pos x="162" y="7"/>
                  </a:cxn>
                  <a:cxn ang="0">
                    <a:pos x="162" y="9"/>
                  </a:cxn>
                  <a:cxn ang="0">
                    <a:pos x="164" y="11"/>
                  </a:cxn>
                  <a:cxn ang="0">
                    <a:pos x="57" y="7"/>
                  </a:cxn>
                  <a:cxn ang="0">
                    <a:pos x="50" y="6"/>
                  </a:cxn>
                  <a:cxn ang="0">
                    <a:pos x="52" y="6"/>
                  </a:cxn>
                  <a:cxn ang="0">
                    <a:pos x="52" y="4"/>
                  </a:cxn>
                  <a:cxn ang="0">
                    <a:pos x="54" y="4"/>
                  </a:cxn>
                  <a:cxn ang="0">
                    <a:pos x="55" y="2"/>
                  </a:cxn>
                  <a:cxn ang="0">
                    <a:pos x="55" y="2"/>
                  </a:cxn>
                  <a:cxn ang="0">
                    <a:pos x="55" y="2"/>
                  </a:cxn>
                  <a:cxn ang="0">
                    <a:pos x="55" y="2"/>
                  </a:cxn>
                  <a:cxn ang="0">
                    <a:pos x="55" y="4"/>
                  </a:cxn>
                  <a:cxn ang="0">
                    <a:pos x="57" y="7"/>
                  </a:cxn>
                  <a:cxn ang="0">
                    <a:pos x="42" y="6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2" y="4"/>
                  </a:cxn>
                  <a:cxn ang="0">
                    <a:pos x="2" y="2"/>
                  </a:cxn>
                  <a:cxn ang="0">
                    <a:pos x="2" y="0"/>
                  </a:cxn>
                  <a:cxn ang="0">
                    <a:pos x="44" y="2"/>
                  </a:cxn>
                  <a:cxn ang="0">
                    <a:pos x="42" y="4"/>
                  </a:cxn>
                  <a:cxn ang="0">
                    <a:pos x="42" y="6"/>
                  </a:cxn>
                </a:cxnLst>
                <a:rect l="0" t="0" r="r" b="b"/>
                <a:pathLst>
                  <a:path w="164" h="11">
                    <a:moveTo>
                      <a:pt x="164" y="11"/>
                    </a:moveTo>
                    <a:lnTo>
                      <a:pt x="69" y="7"/>
                    </a:lnTo>
                    <a:lnTo>
                      <a:pt x="69" y="6"/>
                    </a:lnTo>
                    <a:lnTo>
                      <a:pt x="69" y="6"/>
                    </a:lnTo>
                    <a:lnTo>
                      <a:pt x="67" y="4"/>
                    </a:lnTo>
                    <a:lnTo>
                      <a:pt x="67" y="4"/>
                    </a:lnTo>
                    <a:lnTo>
                      <a:pt x="162" y="7"/>
                    </a:lnTo>
                    <a:lnTo>
                      <a:pt x="162" y="9"/>
                    </a:lnTo>
                    <a:lnTo>
                      <a:pt x="164" y="11"/>
                    </a:lnTo>
                    <a:close/>
                    <a:moveTo>
                      <a:pt x="57" y="7"/>
                    </a:moveTo>
                    <a:lnTo>
                      <a:pt x="50" y="6"/>
                    </a:lnTo>
                    <a:lnTo>
                      <a:pt x="52" y="6"/>
                    </a:lnTo>
                    <a:lnTo>
                      <a:pt x="52" y="4"/>
                    </a:lnTo>
                    <a:lnTo>
                      <a:pt x="54" y="4"/>
                    </a:lnTo>
                    <a:lnTo>
                      <a:pt x="55" y="2"/>
                    </a:lnTo>
                    <a:lnTo>
                      <a:pt x="55" y="2"/>
                    </a:lnTo>
                    <a:lnTo>
                      <a:pt x="55" y="2"/>
                    </a:lnTo>
                    <a:lnTo>
                      <a:pt x="55" y="2"/>
                    </a:lnTo>
                    <a:lnTo>
                      <a:pt x="55" y="4"/>
                    </a:lnTo>
                    <a:lnTo>
                      <a:pt x="57" y="7"/>
                    </a:lnTo>
                    <a:close/>
                    <a:moveTo>
                      <a:pt x="42" y="6"/>
                    </a:moveTo>
                    <a:lnTo>
                      <a:pt x="0" y="4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44" y="2"/>
                    </a:lnTo>
                    <a:lnTo>
                      <a:pt x="42" y="4"/>
                    </a:lnTo>
                    <a:lnTo>
                      <a:pt x="42" y="6"/>
                    </a:lnTo>
                    <a:close/>
                  </a:path>
                </a:pathLst>
              </a:custGeom>
              <a:solidFill>
                <a:srgbClr val="E3DAD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0386" name="Freeform 226"/>
              <p:cNvSpPr>
                <a:spLocks noEditPoints="1"/>
              </p:cNvSpPr>
              <p:nvPr/>
            </p:nvSpPr>
            <p:spPr bwMode="auto">
              <a:xfrm>
                <a:off x="1866" y="820"/>
                <a:ext cx="160" cy="11"/>
              </a:xfrm>
              <a:custGeom>
                <a:avLst/>
                <a:gdLst/>
                <a:ahLst/>
                <a:cxnLst>
                  <a:cxn ang="0">
                    <a:pos x="160" y="11"/>
                  </a:cxn>
                  <a:cxn ang="0">
                    <a:pos x="67" y="8"/>
                  </a:cxn>
                  <a:cxn ang="0">
                    <a:pos x="67" y="8"/>
                  </a:cxn>
                  <a:cxn ang="0">
                    <a:pos x="67" y="8"/>
                  </a:cxn>
                  <a:cxn ang="0">
                    <a:pos x="65" y="6"/>
                  </a:cxn>
                  <a:cxn ang="0">
                    <a:pos x="65" y="4"/>
                  </a:cxn>
                  <a:cxn ang="0">
                    <a:pos x="158" y="8"/>
                  </a:cxn>
                  <a:cxn ang="0">
                    <a:pos x="160" y="9"/>
                  </a:cxn>
                  <a:cxn ang="0">
                    <a:pos x="160" y="11"/>
                  </a:cxn>
                  <a:cxn ang="0">
                    <a:pos x="53" y="6"/>
                  </a:cxn>
                  <a:cxn ang="0">
                    <a:pos x="50" y="6"/>
                  </a:cxn>
                  <a:cxn ang="0">
                    <a:pos x="50" y="6"/>
                  </a:cxn>
                  <a:cxn ang="0">
                    <a:pos x="50" y="6"/>
                  </a:cxn>
                  <a:cxn ang="0">
                    <a:pos x="53" y="4"/>
                  </a:cxn>
                  <a:cxn ang="0">
                    <a:pos x="53" y="4"/>
                  </a:cxn>
                  <a:cxn ang="0">
                    <a:pos x="53" y="6"/>
                  </a:cxn>
                  <a:cxn ang="0">
                    <a:pos x="53" y="6"/>
                  </a:cxn>
                  <a:cxn ang="0">
                    <a:pos x="40" y="6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42" y="2"/>
                  </a:cxn>
                  <a:cxn ang="0">
                    <a:pos x="42" y="4"/>
                  </a:cxn>
                  <a:cxn ang="0">
                    <a:pos x="40" y="6"/>
                  </a:cxn>
                </a:cxnLst>
                <a:rect l="0" t="0" r="r" b="b"/>
                <a:pathLst>
                  <a:path w="160" h="11">
                    <a:moveTo>
                      <a:pt x="160" y="11"/>
                    </a:moveTo>
                    <a:lnTo>
                      <a:pt x="67" y="8"/>
                    </a:lnTo>
                    <a:lnTo>
                      <a:pt x="67" y="8"/>
                    </a:lnTo>
                    <a:lnTo>
                      <a:pt x="67" y="8"/>
                    </a:lnTo>
                    <a:lnTo>
                      <a:pt x="65" y="6"/>
                    </a:lnTo>
                    <a:lnTo>
                      <a:pt x="65" y="4"/>
                    </a:lnTo>
                    <a:lnTo>
                      <a:pt x="158" y="8"/>
                    </a:lnTo>
                    <a:lnTo>
                      <a:pt x="160" y="9"/>
                    </a:lnTo>
                    <a:lnTo>
                      <a:pt x="160" y="11"/>
                    </a:lnTo>
                    <a:close/>
                    <a:moveTo>
                      <a:pt x="53" y="6"/>
                    </a:moveTo>
                    <a:lnTo>
                      <a:pt x="50" y="6"/>
                    </a:lnTo>
                    <a:lnTo>
                      <a:pt x="50" y="6"/>
                    </a:lnTo>
                    <a:lnTo>
                      <a:pt x="50" y="6"/>
                    </a:lnTo>
                    <a:lnTo>
                      <a:pt x="53" y="4"/>
                    </a:lnTo>
                    <a:lnTo>
                      <a:pt x="53" y="4"/>
                    </a:lnTo>
                    <a:lnTo>
                      <a:pt x="53" y="6"/>
                    </a:lnTo>
                    <a:lnTo>
                      <a:pt x="53" y="6"/>
                    </a:lnTo>
                    <a:close/>
                    <a:moveTo>
                      <a:pt x="40" y="6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42" y="2"/>
                    </a:lnTo>
                    <a:lnTo>
                      <a:pt x="42" y="4"/>
                    </a:lnTo>
                    <a:lnTo>
                      <a:pt x="40" y="6"/>
                    </a:lnTo>
                    <a:close/>
                  </a:path>
                </a:pathLst>
              </a:custGeom>
              <a:solidFill>
                <a:srgbClr val="E3DAD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0387" name="Freeform 227"/>
              <p:cNvSpPr>
                <a:spLocks noEditPoints="1"/>
              </p:cNvSpPr>
              <p:nvPr/>
            </p:nvSpPr>
            <p:spPr bwMode="auto">
              <a:xfrm>
                <a:off x="1866" y="818"/>
                <a:ext cx="160" cy="11"/>
              </a:xfrm>
              <a:custGeom>
                <a:avLst/>
                <a:gdLst/>
                <a:ahLst/>
                <a:cxnLst>
                  <a:cxn ang="0">
                    <a:pos x="160" y="11"/>
                  </a:cxn>
                  <a:cxn ang="0">
                    <a:pos x="65" y="8"/>
                  </a:cxn>
                  <a:cxn ang="0">
                    <a:pos x="65" y="6"/>
                  </a:cxn>
                  <a:cxn ang="0">
                    <a:pos x="63" y="2"/>
                  </a:cxn>
                  <a:cxn ang="0">
                    <a:pos x="158" y="8"/>
                  </a:cxn>
                  <a:cxn ang="0">
                    <a:pos x="158" y="10"/>
                  </a:cxn>
                  <a:cxn ang="0">
                    <a:pos x="160" y="11"/>
                  </a:cxn>
                  <a:cxn ang="0">
                    <a:pos x="53" y="6"/>
                  </a:cxn>
                  <a:cxn ang="0">
                    <a:pos x="53" y="6"/>
                  </a:cxn>
                  <a:cxn ang="0">
                    <a:pos x="53" y="6"/>
                  </a:cxn>
                  <a:cxn ang="0">
                    <a:pos x="53" y="6"/>
                  </a:cxn>
                  <a:cxn ang="0">
                    <a:pos x="42" y="6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44" y="2"/>
                  </a:cxn>
                  <a:cxn ang="0">
                    <a:pos x="42" y="4"/>
                  </a:cxn>
                  <a:cxn ang="0">
                    <a:pos x="42" y="6"/>
                  </a:cxn>
                </a:cxnLst>
                <a:rect l="0" t="0" r="r" b="b"/>
                <a:pathLst>
                  <a:path w="160" h="11">
                    <a:moveTo>
                      <a:pt x="160" y="11"/>
                    </a:moveTo>
                    <a:lnTo>
                      <a:pt x="65" y="8"/>
                    </a:lnTo>
                    <a:lnTo>
                      <a:pt x="65" y="6"/>
                    </a:lnTo>
                    <a:lnTo>
                      <a:pt x="63" y="2"/>
                    </a:lnTo>
                    <a:lnTo>
                      <a:pt x="158" y="8"/>
                    </a:lnTo>
                    <a:lnTo>
                      <a:pt x="158" y="10"/>
                    </a:lnTo>
                    <a:lnTo>
                      <a:pt x="160" y="11"/>
                    </a:lnTo>
                    <a:close/>
                    <a:moveTo>
                      <a:pt x="53" y="6"/>
                    </a:moveTo>
                    <a:lnTo>
                      <a:pt x="53" y="6"/>
                    </a:lnTo>
                    <a:lnTo>
                      <a:pt x="53" y="6"/>
                    </a:lnTo>
                    <a:lnTo>
                      <a:pt x="53" y="6"/>
                    </a:lnTo>
                    <a:close/>
                    <a:moveTo>
                      <a:pt x="42" y="6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44" y="2"/>
                    </a:lnTo>
                    <a:lnTo>
                      <a:pt x="42" y="4"/>
                    </a:lnTo>
                    <a:lnTo>
                      <a:pt x="42" y="6"/>
                    </a:lnTo>
                    <a:close/>
                  </a:path>
                </a:pathLst>
              </a:custGeom>
              <a:solidFill>
                <a:srgbClr val="E3DAD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0388" name="Freeform 228"/>
              <p:cNvSpPr>
                <a:spLocks noEditPoints="1"/>
              </p:cNvSpPr>
              <p:nvPr/>
            </p:nvSpPr>
            <p:spPr bwMode="auto">
              <a:xfrm>
                <a:off x="1866" y="816"/>
                <a:ext cx="158" cy="12"/>
              </a:xfrm>
              <a:custGeom>
                <a:avLst/>
                <a:gdLst/>
                <a:ahLst/>
                <a:cxnLst>
                  <a:cxn ang="0">
                    <a:pos x="158" y="12"/>
                  </a:cxn>
                  <a:cxn ang="0">
                    <a:pos x="65" y="8"/>
                  </a:cxn>
                  <a:cxn ang="0">
                    <a:pos x="63" y="4"/>
                  </a:cxn>
                  <a:cxn ang="0">
                    <a:pos x="63" y="2"/>
                  </a:cxn>
                  <a:cxn ang="0">
                    <a:pos x="158" y="8"/>
                  </a:cxn>
                  <a:cxn ang="0">
                    <a:pos x="158" y="10"/>
                  </a:cxn>
                  <a:cxn ang="0">
                    <a:pos x="158" y="12"/>
                  </a:cxn>
                  <a:cxn ang="0">
                    <a:pos x="42" y="6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44" y="2"/>
                  </a:cxn>
                  <a:cxn ang="0">
                    <a:pos x="44" y="4"/>
                  </a:cxn>
                  <a:cxn ang="0">
                    <a:pos x="42" y="6"/>
                  </a:cxn>
                </a:cxnLst>
                <a:rect l="0" t="0" r="r" b="b"/>
                <a:pathLst>
                  <a:path w="158" h="12">
                    <a:moveTo>
                      <a:pt x="158" y="12"/>
                    </a:moveTo>
                    <a:lnTo>
                      <a:pt x="65" y="8"/>
                    </a:lnTo>
                    <a:lnTo>
                      <a:pt x="63" y="4"/>
                    </a:lnTo>
                    <a:lnTo>
                      <a:pt x="63" y="2"/>
                    </a:lnTo>
                    <a:lnTo>
                      <a:pt x="158" y="8"/>
                    </a:lnTo>
                    <a:lnTo>
                      <a:pt x="158" y="10"/>
                    </a:lnTo>
                    <a:lnTo>
                      <a:pt x="158" y="12"/>
                    </a:lnTo>
                    <a:close/>
                    <a:moveTo>
                      <a:pt x="42" y="6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44" y="2"/>
                    </a:lnTo>
                    <a:lnTo>
                      <a:pt x="44" y="4"/>
                    </a:lnTo>
                    <a:lnTo>
                      <a:pt x="42" y="6"/>
                    </a:lnTo>
                    <a:close/>
                  </a:path>
                </a:pathLst>
              </a:custGeom>
              <a:solidFill>
                <a:srgbClr val="E4DB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0389" name="Freeform 229"/>
              <p:cNvSpPr>
                <a:spLocks noEditPoints="1"/>
              </p:cNvSpPr>
              <p:nvPr/>
            </p:nvSpPr>
            <p:spPr bwMode="auto">
              <a:xfrm>
                <a:off x="1866" y="814"/>
                <a:ext cx="158" cy="12"/>
              </a:xfrm>
              <a:custGeom>
                <a:avLst/>
                <a:gdLst/>
                <a:ahLst/>
                <a:cxnLst>
                  <a:cxn ang="0">
                    <a:pos x="158" y="12"/>
                  </a:cxn>
                  <a:cxn ang="0">
                    <a:pos x="63" y="6"/>
                  </a:cxn>
                  <a:cxn ang="0">
                    <a:pos x="63" y="4"/>
                  </a:cxn>
                  <a:cxn ang="0">
                    <a:pos x="61" y="2"/>
                  </a:cxn>
                  <a:cxn ang="0">
                    <a:pos x="156" y="8"/>
                  </a:cxn>
                  <a:cxn ang="0">
                    <a:pos x="158" y="10"/>
                  </a:cxn>
                  <a:cxn ang="0">
                    <a:pos x="158" y="12"/>
                  </a:cxn>
                  <a:cxn ang="0">
                    <a:pos x="44" y="6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46" y="2"/>
                  </a:cxn>
                  <a:cxn ang="0">
                    <a:pos x="44" y="4"/>
                  </a:cxn>
                  <a:cxn ang="0">
                    <a:pos x="44" y="6"/>
                  </a:cxn>
                </a:cxnLst>
                <a:rect l="0" t="0" r="r" b="b"/>
                <a:pathLst>
                  <a:path w="158" h="12">
                    <a:moveTo>
                      <a:pt x="158" y="12"/>
                    </a:moveTo>
                    <a:lnTo>
                      <a:pt x="63" y="6"/>
                    </a:lnTo>
                    <a:lnTo>
                      <a:pt x="63" y="4"/>
                    </a:lnTo>
                    <a:lnTo>
                      <a:pt x="61" y="2"/>
                    </a:lnTo>
                    <a:lnTo>
                      <a:pt x="156" y="8"/>
                    </a:lnTo>
                    <a:lnTo>
                      <a:pt x="158" y="10"/>
                    </a:lnTo>
                    <a:lnTo>
                      <a:pt x="158" y="12"/>
                    </a:lnTo>
                    <a:close/>
                    <a:moveTo>
                      <a:pt x="44" y="6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46" y="2"/>
                    </a:lnTo>
                    <a:lnTo>
                      <a:pt x="44" y="4"/>
                    </a:lnTo>
                    <a:lnTo>
                      <a:pt x="44" y="6"/>
                    </a:lnTo>
                    <a:close/>
                  </a:path>
                </a:pathLst>
              </a:custGeom>
              <a:solidFill>
                <a:srgbClr val="E4DB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0390" name="Freeform 230"/>
              <p:cNvSpPr>
                <a:spLocks noEditPoints="1"/>
              </p:cNvSpPr>
              <p:nvPr/>
            </p:nvSpPr>
            <p:spPr bwMode="auto">
              <a:xfrm>
                <a:off x="1866" y="812"/>
                <a:ext cx="158" cy="12"/>
              </a:xfrm>
              <a:custGeom>
                <a:avLst/>
                <a:gdLst/>
                <a:ahLst/>
                <a:cxnLst>
                  <a:cxn ang="0">
                    <a:pos x="158" y="12"/>
                  </a:cxn>
                  <a:cxn ang="0">
                    <a:pos x="63" y="6"/>
                  </a:cxn>
                  <a:cxn ang="0">
                    <a:pos x="61" y="4"/>
                  </a:cxn>
                  <a:cxn ang="0">
                    <a:pos x="59" y="2"/>
                  </a:cxn>
                  <a:cxn ang="0">
                    <a:pos x="156" y="8"/>
                  </a:cxn>
                  <a:cxn ang="0">
                    <a:pos x="156" y="10"/>
                  </a:cxn>
                  <a:cxn ang="0">
                    <a:pos x="158" y="12"/>
                  </a:cxn>
                  <a:cxn ang="0">
                    <a:pos x="44" y="6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46" y="2"/>
                  </a:cxn>
                  <a:cxn ang="0">
                    <a:pos x="46" y="4"/>
                  </a:cxn>
                  <a:cxn ang="0">
                    <a:pos x="44" y="6"/>
                  </a:cxn>
                </a:cxnLst>
                <a:rect l="0" t="0" r="r" b="b"/>
                <a:pathLst>
                  <a:path w="158" h="12">
                    <a:moveTo>
                      <a:pt x="158" y="12"/>
                    </a:moveTo>
                    <a:lnTo>
                      <a:pt x="63" y="6"/>
                    </a:lnTo>
                    <a:lnTo>
                      <a:pt x="61" y="4"/>
                    </a:lnTo>
                    <a:lnTo>
                      <a:pt x="59" y="2"/>
                    </a:lnTo>
                    <a:lnTo>
                      <a:pt x="156" y="8"/>
                    </a:lnTo>
                    <a:lnTo>
                      <a:pt x="156" y="10"/>
                    </a:lnTo>
                    <a:lnTo>
                      <a:pt x="158" y="12"/>
                    </a:lnTo>
                    <a:close/>
                    <a:moveTo>
                      <a:pt x="44" y="6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46" y="2"/>
                    </a:lnTo>
                    <a:lnTo>
                      <a:pt x="46" y="4"/>
                    </a:lnTo>
                    <a:lnTo>
                      <a:pt x="44" y="6"/>
                    </a:lnTo>
                    <a:close/>
                  </a:path>
                </a:pathLst>
              </a:custGeom>
              <a:solidFill>
                <a:srgbClr val="E4DB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0391" name="Freeform 231"/>
              <p:cNvSpPr>
                <a:spLocks noEditPoints="1"/>
              </p:cNvSpPr>
              <p:nvPr/>
            </p:nvSpPr>
            <p:spPr bwMode="auto">
              <a:xfrm>
                <a:off x="1866" y="809"/>
                <a:ext cx="156" cy="13"/>
              </a:xfrm>
              <a:custGeom>
                <a:avLst/>
                <a:gdLst/>
                <a:ahLst/>
                <a:cxnLst>
                  <a:cxn ang="0">
                    <a:pos x="156" y="13"/>
                  </a:cxn>
                  <a:cxn ang="0">
                    <a:pos x="61" y="7"/>
                  </a:cxn>
                  <a:cxn ang="0">
                    <a:pos x="59" y="5"/>
                  </a:cxn>
                  <a:cxn ang="0">
                    <a:pos x="57" y="3"/>
                  </a:cxn>
                  <a:cxn ang="0">
                    <a:pos x="156" y="7"/>
                  </a:cxn>
                  <a:cxn ang="0">
                    <a:pos x="156" y="11"/>
                  </a:cxn>
                  <a:cxn ang="0">
                    <a:pos x="156" y="13"/>
                  </a:cxn>
                  <a:cxn ang="0">
                    <a:pos x="46" y="7"/>
                  </a:cxn>
                  <a:cxn ang="0">
                    <a:pos x="0" y="5"/>
                  </a:cxn>
                  <a:cxn ang="0">
                    <a:pos x="0" y="3"/>
                  </a:cxn>
                  <a:cxn ang="0">
                    <a:pos x="0" y="0"/>
                  </a:cxn>
                  <a:cxn ang="0">
                    <a:pos x="46" y="3"/>
                  </a:cxn>
                  <a:cxn ang="0">
                    <a:pos x="46" y="5"/>
                  </a:cxn>
                  <a:cxn ang="0">
                    <a:pos x="46" y="7"/>
                  </a:cxn>
                </a:cxnLst>
                <a:rect l="0" t="0" r="r" b="b"/>
                <a:pathLst>
                  <a:path w="156" h="13">
                    <a:moveTo>
                      <a:pt x="156" y="13"/>
                    </a:moveTo>
                    <a:lnTo>
                      <a:pt x="61" y="7"/>
                    </a:lnTo>
                    <a:lnTo>
                      <a:pt x="59" y="5"/>
                    </a:lnTo>
                    <a:lnTo>
                      <a:pt x="57" y="3"/>
                    </a:lnTo>
                    <a:lnTo>
                      <a:pt x="156" y="7"/>
                    </a:lnTo>
                    <a:lnTo>
                      <a:pt x="156" y="11"/>
                    </a:lnTo>
                    <a:lnTo>
                      <a:pt x="156" y="13"/>
                    </a:lnTo>
                    <a:close/>
                    <a:moveTo>
                      <a:pt x="46" y="7"/>
                    </a:moveTo>
                    <a:lnTo>
                      <a:pt x="0" y="5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46" y="3"/>
                    </a:lnTo>
                    <a:lnTo>
                      <a:pt x="46" y="5"/>
                    </a:lnTo>
                    <a:lnTo>
                      <a:pt x="46" y="7"/>
                    </a:lnTo>
                    <a:close/>
                  </a:path>
                </a:pathLst>
              </a:custGeom>
              <a:solidFill>
                <a:srgbClr val="E4DB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0392" name="Freeform 232"/>
              <p:cNvSpPr>
                <a:spLocks noEditPoints="1"/>
              </p:cNvSpPr>
              <p:nvPr/>
            </p:nvSpPr>
            <p:spPr bwMode="auto">
              <a:xfrm>
                <a:off x="1866" y="807"/>
                <a:ext cx="156" cy="13"/>
              </a:xfrm>
              <a:custGeom>
                <a:avLst/>
                <a:gdLst/>
                <a:ahLst/>
                <a:cxnLst>
                  <a:cxn ang="0">
                    <a:pos x="156" y="13"/>
                  </a:cxn>
                  <a:cxn ang="0">
                    <a:pos x="59" y="7"/>
                  </a:cxn>
                  <a:cxn ang="0">
                    <a:pos x="57" y="5"/>
                  </a:cxn>
                  <a:cxn ang="0">
                    <a:pos x="57" y="4"/>
                  </a:cxn>
                  <a:cxn ang="0">
                    <a:pos x="93" y="5"/>
                  </a:cxn>
                  <a:cxn ang="0">
                    <a:pos x="93" y="5"/>
                  </a:cxn>
                  <a:cxn ang="0">
                    <a:pos x="95" y="7"/>
                  </a:cxn>
                  <a:cxn ang="0">
                    <a:pos x="95" y="7"/>
                  </a:cxn>
                  <a:cxn ang="0">
                    <a:pos x="97" y="7"/>
                  </a:cxn>
                  <a:cxn ang="0">
                    <a:pos x="97" y="5"/>
                  </a:cxn>
                  <a:cxn ang="0">
                    <a:pos x="95" y="5"/>
                  </a:cxn>
                  <a:cxn ang="0">
                    <a:pos x="154" y="7"/>
                  </a:cxn>
                  <a:cxn ang="0">
                    <a:pos x="156" y="9"/>
                  </a:cxn>
                  <a:cxn ang="0">
                    <a:pos x="156" y="13"/>
                  </a:cxn>
                  <a:cxn ang="0">
                    <a:pos x="46" y="7"/>
                  </a:cxn>
                  <a:cxn ang="0">
                    <a:pos x="0" y="5"/>
                  </a:cxn>
                  <a:cxn ang="0">
                    <a:pos x="0" y="4"/>
                  </a:cxn>
                  <a:cxn ang="0">
                    <a:pos x="0" y="0"/>
                  </a:cxn>
                  <a:cxn ang="0">
                    <a:pos x="46" y="4"/>
                  </a:cxn>
                  <a:cxn ang="0">
                    <a:pos x="46" y="5"/>
                  </a:cxn>
                  <a:cxn ang="0">
                    <a:pos x="46" y="7"/>
                  </a:cxn>
                </a:cxnLst>
                <a:rect l="0" t="0" r="r" b="b"/>
                <a:pathLst>
                  <a:path w="156" h="13">
                    <a:moveTo>
                      <a:pt x="156" y="13"/>
                    </a:moveTo>
                    <a:lnTo>
                      <a:pt x="59" y="7"/>
                    </a:lnTo>
                    <a:lnTo>
                      <a:pt x="57" y="5"/>
                    </a:lnTo>
                    <a:lnTo>
                      <a:pt x="57" y="4"/>
                    </a:lnTo>
                    <a:lnTo>
                      <a:pt x="93" y="5"/>
                    </a:lnTo>
                    <a:lnTo>
                      <a:pt x="93" y="5"/>
                    </a:lnTo>
                    <a:lnTo>
                      <a:pt x="95" y="7"/>
                    </a:lnTo>
                    <a:lnTo>
                      <a:pt x="95" y="7"/>
                    </a:lnTo>
                    <a:lnTo>
                      <a:pt x="97" y="7"/>
                    </a:lnTo>
                    <a:lnTo>
                      <a:pt x="97" y="5"/>
                    </a:lnTo>
                    <a:lnTo>
                      <a:pt x="95" y="5"/>
                    </a:lnTo>
                    <a:lnTo>
                      <a:pt x="154" y="7"/>
                    </a:lnTo>
                    <a:lnTo>
                      <a:pt x="156" y="9"/>
                    </a:lnTo>
                    <a:lnTo>
                      <a:pt x="156" y="13"/>
                    </a:lnTo>
                    <a:close/>
                    <a:moveTo>
                      <a:pt x="46" y="7"/>
                    </a:moveTo>
                    <a:lnTo>
                      <a:pt x="0" y="5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46" y="4"/>
                    </a:lnTo>
                    <a:lnTo>
                      <a:pt x="46" y="5"/>
                    </a:lnTo>
                    <a:lnTo>
                      <a:pt x="46" y="7"/>
                    </a:lnTo>
                    <a:close/>
                  </a:path>
                </a:pathLst>
              </a:custGeom>
              <a:solidFill>
                <a:srgbClr val="E4DB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0393" name="Freeform 233"/>
              <p:cNvSpPr>
                <a:spLocks noEditPoints="1"/>
              </p:cNvSpPr>
              <p:nvPr/>
            </p:nvSpPr>
            <p:spPr bwMode="auto">
              <a:xfrm>
                <a:off x="1864" y="805"/>
                <a:ext cx="158" cy="11"/>
              </a:xfrm>
              <a:custGeom>
                <a:avLst/>
                <a:gdLst/>
                <a:ahLst/>
                <a:cxnLst>
                  <a:cxn ang="0">
                    <a:pos x="158" y="11"/>
                  </a:cxn>
                  <a:cxn ang="0">
                    <a:pos x="59" y="7"/>
                  </a:cxn>
                  <a:cxn ang="0">
                    <a:pos x="59" y="6"/>
                  </a:cxn>
                  <a:cxn ang="0">
                    <a:pos x="57" y="4"/>
                  </a:cxn>
                  <a:cxn ang="0">
                    <a:pos x="93" y="6"/>
                  </a:cxn>
                  <a:cxn ang="0">
                    <a:pos x="93" y="6"/>
                  </a:cxn>
                  <a:cxn ang="0">
                    <a:pos x="93" y="6"/>
                  </a:cxn>
                  <a:cxn ang="0">
                    <a:pos x="95" y="7"/>
                  </a:cxn>
                  <a:cxn ang="0">
                    <a:pos x="97" y="9"/>
                  </a:cxn>
                  <a:cxn ang="0">
                    <a:pos x="97" y="9"/>
                  </a:cxn>
                  <a:cxn ang="0">
                    <a:pos x="99" y="9"/>
                  </a:cxn>
                  <a:cxn ang="0">
                    <a:pos x="97" y="7"/>
                  </a:cxn>
                  <a:cxn ang="0">
                    <a:pos x="95" y="6"/>
                  </a:cxn>
                  <a:cxn ang="0">
                    <a:pos x="156" y="7"/>
                  </a:cxn>
                  <a:cxn ang="0">
                    <a:pos x="156" y="9"/>
                  </a:cxn>
                  <a:cxn ang="0">
                    <a:pos x="158" y="11"/>
                  </a:cxn>
                  <a:cxn ang="0">
                    <a:pos x="48" y="7"/>
                  </a:cxn>
                  <a:cxn ang="0">
                    <a:pos x="2" y="4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44" y="2"/>
                  </a:cxn>
                  <a:cxn ang="0">
                    <a:pos x="46" y="4"/>
                  </a:cxn>
                  <a:cxn ang="0">
                    <a:pos x="48" y="4"/>
                  </a:cxn>
                  <a:cxn ang="0">
                    <a:pos x="48" y="6"/>
                  </a:cxn>
                  <a:cxn ang="0">
                    <a:pos x="48" y="7"/>
                  </a:cxn>
                </a:cxnLst>
                <a:rect l="0" t="0" r="r" b="b"/>
                <a:pathLst>
                  <a:path w="158" h="11">
                    <a:moveTo>
                      <a:pt x="158" y="11"/>
                    </a:moveTo>
                    <a:lnTo>
                      <a:pt x="59" y="7"/>
                    </a:lnTo>
                    <a:lnTo>
                      <a:pt x="59" y="6"/>
                    </a:lnTo>
                    <a:lnTo>
                      <a:pt x="57" y="4"/>
                    </a:lnTo>
                    <a:lnTo>
                      <a:pt x="93" y="6"/>
                    </a:lnTo>
                    <a:lnTo>
                      <a:pt x="93" y="6"/>
                    </a:lnTo>
                    <a:lnTo>
                      <a:pt x="93" y="6"/>
                    </a:lnTo>
                    <a:lnTo>
                      <a:pt x="95" y="7"/>
                    </a:lnTo>
                    <a:lnTo>
                      <a:pt x="97" y="9"/>
                    </a:lnTo>
                    <a:lnTo>
                      <a:pt x="97" y="9"/>
                    </a:lnTo>
                    <a:lnTo>
                      <a:pt x="99" y="9"/>
                    </a:lnTo>
                    <a:lnTo>
                      <a:pt x="97" y="7"/>
                    </a:lnTo>
                    <a:lnTo>
                      <a:pt x="95" y="6"/>
                    </a:lnTo>
                    <a:lnTo>
                      <a:pt x="156" y="7"/>
                    </a:lnTo>
                    <a:lnTo>
                      <a:pt x="156" y="9"/>
                    </a:lnTo>
                    <a:lnTo>
                      <a:pt x="158" y="11"/>
                    </a:lnTo>
                    <a:close/>
                    <a:moveTo>
                      <a:pt x="48" y="7"/>
                    </a:moveTo>
                    <a:lnTo>
                      <a:pt x="2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44" y="2"/>
                    </a:lnTo>
                    <a:lnTo>
                      <a:pt x="46" y="4"/>
                    </a:lnTo>
                    <a:lnTo>
                      <a:pt x="48" y="4"/>
                    </a:lnTo>
                    <a:lnTo>
                      <a:pt x="48" y="6"/>
                    </a:lnTo>
                    <a:lnTo>
                      <a:pt x="48" y="7"/>
                    </a:lnTo>
                    <a:close/>
                  </a:path>
                </a:pathLst>
              </a:custGeom>
              <a:solidFill>
                <a:srgbClr val="E4DC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0394" name="Freeform 234"/>
              <p:cNvSpPr>
                <a:spLocks noEditPoints="1"/>
              </p:cNvSpPr>
              <p:nvPr/>
            </p:nvSpPr>
            <p:spPr bwMode="auto">
              <a:xfrm>
                <a:off x="1864" y="803"/>
                <a:ext cx="156" cy="11"/>
              </a:xfrm>
              <a:custGeom>
                <a:avLst/>
                <a:gdLst/>
                <a:ahLst/>
                <a:cxnLst>
                  <a:cxn ang="0">
                    <a:pos x="156" y="11"/>
                  </a:cxn>
                  <a:cxn ang="0">
                    <a:pos x="97" y="9"/>
                  </a:cxn>
                  <a:cxn ang="0">
                    <a:pos x="95" y="8"/>
                  </a:cxn>
                  <a:cxn ang="0">
                    <a:pos x="93" y="6"/>
                  </a:cxn>
                  <a:cxn ang="0">
                    <a:pos x="154" y="8"/>
                  </a:cxn>
                  <a:cxn ang="0">
                    <a:pos x="156" y="9"/>
                  </a:cxn>
                  <a:cxn ang="0">
                    <a:pos x="156" y="11"/>
                  </a:cxn>
                  <a:cxn ang="0">
                    <a:pos x="95" y="9"/>
                  </a:cxn>
                  <a:cxn ang="0">
                    <a:pos x="59" y="8"/>
                  </a:cxn>
                  <a:cxn ang="0">
                    <a:pos x="57" y="6"/>
                  </a:cxn>
                  <a:cxn ang="0">
                    <a:pos x="55" y="4"/>
                  </a:cxn>
                  <a:cxn ang="0">
                    <a:pos x="90" y="6"/>
                  </a:cxn>
                  <a:cxn ang="0">
                    <a:pos x="92" y="6"/>
                  </a:cxn>
                  <a:cxn ang="0">
                    <a:pos x="93" y="8"/>
                  </a:cxn>
                  <a:cxn ang="0">
                    <a:pos x="95" y="9"/>
                  </a:cxn>
                  <a:cxn ang="0">
                    <a:pos x="95" y="9"/>
                  </a:cxn>
                  <a:cxn ang="0">
                    <a:pos x="48" y="8"/>
                  </a:cxn>
                  <a:cxn ang="0">
                    <a:pos x="2" y="4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38" y="2"/>
                  </a:cxn>
                  <a:cxn ang="0">
                    <a:pos x="44" y="4"/>
                  </a:cxn>
                  <a:cxn ang="0">
                    <a:pos x="48" y="6"/>
                  </a:cxn>
                  <a:cxn ang="0">
                    <a:pos x="48" y="8"/>
                  </a:cxn>
                  <a:cxn ang="0">
                    <a:pos x="48" y="8"/>
                  </a:cxn>
                </a:cxnLst>
                <a:rect l="0" t="0" r="r" b="b"/>
                <a:pathLst>
                  <a:path w="156" h="11">
                    <a:moveTo>
                      <a:pt x="156" y="11"/>
                    </a:moveTo>
                    <a:lnTo>
                      <a:pt x="97" y="9"/>
                    </a:lnTo>
                    <a:lnTo>
                      <a:pt x="95" y="8"/>
                    </a:lnTo>
                    <a:lnTo>
                      <a:pt x="93" y="6"/>
                    </a:lnTo>
                    <a:lnTo>
                      <a:pt x="154" y="8"/>
                    </a:lnTo>
                    <a:lnTo>
                      <a:pt x="156" y="9"/>
                    </a:lnTo>
                    <a:lnTo>
                      <a:pt x="156" y="11"/>
                    </a:lnTo>
                    <a:close/>
                    <a:moveTo>
                      <a:pt x="95" y="9"/>
                    </a:moveTo>
                    <a:lnTo>
                      <a:pt x="59" y="8"/>
                    </a:lnTo>
                    <a:lnTo>
                      <a:pt x="57" y="6"/>
                    </a:lnTo>
                    <a:lnTo>
                      <a:pt x="55" y="4"/>
                    </a:lnTo>
                    <a:lnTo>
                      <a:pt x="90" y="6"/>
                    </a:lnTo>
                    <a:lnTo>
                      <a:pt x="92" y="6"/>
                    </a:lnTo>
                    <a:lnTo>
                      <a:pt x="93" y="8"/>
                    </a:lnTo>
                    <a:lnTo>
                      <a:pt x="95" y="9"/>
                    </a:lnTo>
                    <a:lnTo>
                      <a:pt x="95" y="9"/>
                    </a:lnTo>
                    <a:close/>
                    <a:moveTo>
                      <a:pt x="48" y="8"/>
                    </a:moveTo>
                    <a:lnTo>
                      <a:pt x="2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38" y="2"/>
                    </a:lnTo>
                    <a:lnTo>
                      <a:pt x="44" y="4"/>
                    </a:lnTo>
                    <a:lnTo>
                      <a:pt x="48" y="6"/>
                    </a:lnTo>
                    <a:lnTo>
                      <a:pt x="48" y="8"/>
                    </a:lnTo>
                    <a:lnTo>
                      <a:pt x="48" y="8"/>
                    </a:lnTo>
                    <a:close/>
                  </a:path>
                </a:pathLst>
              </a:custGeom>
              <a:solidFill>
                <a:srgbClr val="E4DCD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0395" name="Freeform 235"/>
              <p:cNvSpPr>
                <a:spLocks noEditPoints="1"/>
              </p:cNvSpPr>
              <p:nvPr/>
            </p:nvSpPr>
            <p:spPr bwMode="auto">
              <a:xfrm>
                <a:off x="1864" y="801"/>
                <a:ext cx="156" cy="11"/>
              </a:xfrm>
              <a:custGeom>
                <a:avLst/>
                <a:gdLst/>
                <a:ahLst/>
                <a:cxnLst>
                  <a:cxn ang="0">
                    <a:pos x="156" y="11"/>
                  </a:cxn>
                  <a:cxn ang="0">
                    <a:pos x="95" y="10"/>
                  </a:cxn>
                  <a:cxn ang="0">
                    <a:pos x="93" y="8"/>
                  </a:cxn>
                  <a:cxn ang="0">
                    <a:pos x="90" y="4"/>
                  </a:cxn>
                  <a:cxn ang="0">
                    <a:pos x="154" y="8"/>
                  </a:cxn>
                  <a:cxn ang="0">
                    <a:pos x="154" y="10"/>
                  </a:cxn>
                  <a:cxn ang="0">
                    <a:pos x="156" y="11"/>
                  </a:cxn>
                  <a:cxn ang="0">
                    <a:pos x="93" y="10"/>
                  </a:cxn>
                  <a:cxn ang="0">
                    <a:pos x="57" y="8"/>
                  </a:cxn>
                  <a:cxn ang="0">
                    <a:pos x="54" y="6"/>
                  </a:cxn>
                  <a:cxn ang="0">
                    <a:pos x="52" y="2"/>
                  </a:cxn>
                  <a:cxn ang="0">
                    <a:pos x="88" y="4"/>
                  </a:cxn>
                  <a:cxn ang="0">
                    <a:pos x="90" y="6"/>
                  </a:cxn>
                  <a:cxn ang="0">
                    <a:pos x="93" y="10"/>
                  </a:cxn>
                  <a:cxn ang="0">
                    <a:pos x="44" y="6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33" y="2"/>
                  </a:cxn>
                  <a:cxn ang="0">
                    <a:pos x="38" y="4"/>
                  </a:cxn>
                  <a:cxn ang="0">
                    <a:pos x="44" y="6"/>
                  </a:cxn>
                </a:cxnLst>
                <a:rect l="0" t="0" r="r" b="b"/>
                <a:pathLst>
                  <a:path w="156" h="11">
                    <a:moveTo>
                      <a:pt x="156" y="11"/>
                    </a:moveTo>
                    <a:lnTo>
                      <a:pt x="95" y="10"/>
                    </a:lnTo>
                    <a:lnTo>
                      <a:pt x="93" y="8"/>
                    </a:lnTo>
                    <a:lnTo>
                      <a:pt x="90" y="4"/>
                    </a:lnTo>
                    <a:lnTo>
                      <a:pt x="154" y="8"/>
                    </a:lnTo>
                    <a:lnTo>
                      <a:pt x="154" y="10"/>
                    </a:lnTo>
                    <a:lnTo>
                      <a:pt x="156" y="11"/>
                    </a:lnTo>
                    <a:close/>
                    <a:moveTo>
                      <a:pt x="93" y="10"/>
                    </a:moveTo>
                    <a:lnTo>
                      <a:pt x="57" y="8"/>
                    </a:lnTo>
                    <a:lnTo>
                      <a:pt x="54" y="6"/>
                    </a:lnTo>
                    <a:lnTo>
                      <a:pt x="52" y="2"/>
                    </a:lnTo>
                    <a:lnTo>
                      <a:pt x="88" y="4"/>
                    </a:lnTo>
                    <a:lnTo>
                      <a:pt x="90" y="6"/>
                    </a:lnTo>
                    <a:lnTo>
                      <a:pt x="93" y="10"/>
                    </a:lnTo>
                    <a:close/>
                    <a:moveTo>
                      <a:pt x="44" y="6"/>
                    </a:move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33" y="2"/>
                    </a:lnTo>
                    <a:lnTo>
                      <a:pt x="38" y="4"/>
                    </a:lnTo>
                    <a:lnTo>
                      <a:pt x="44" y="6"/>
                    </a:lnTo>
                    <a:close/>
                  </a:path>
                </a:pathLst>
              </a:custGeom>
              <a:solidFill>
                <a:srgbClr val="E4DCD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0396" name="Freeform 236"/>
              <p:cNvSpPr>
                <a:spLocks noEditPoints="1"/>
              </p:cNvSpPr>
              <p:nvPr/>
            </p:nvSpPr>
            <p:spPr bwMode="auto">
              <a:xfrm>
                <a:off x="1821" y="797"/>
                <a:ext cx="197" cy="14"/>
              </a:xfrm>
              <a:custGeom>
                <a:avLst/>
                <a:gdLst/>
                <a:ahLst/>
                <a:cxnLst>
                  <a:cxn ang="0">
                    <a:pos x="197" y="14"/>
                  </a:cxn>
                  <a:cxn ang="0">
                    <a:pos x="136" y="12"/>
                  </a:cxn>
                  <a:cxn ang="0">
                    <a:pos x="133" y="8"/>
                  </a:cxn>
                  <a:cxn ang="0">
                    <a:pos x="131" y="6"/>
                  </a:cxn>
                  <a:cxn ang="0">
                    <a:pos x="197" y="10"/>
                  </a:cxn>
                  <a:cxn ang="0">
                    <a:pos x="197" y="12"/>
                  </a:cxn>
                  <a:cxn ang="0">
                    <a:pos x="197" y="14"/>
                  </a:cxn>
                  <a:cxn ang="0">
                    <a:pos x="133" y="12"/>
                  </a:cxn>
                  <a:cxn ang="0">
                    <a:pos x="98" y="10"/>
                  </a:cxn>
                  <a:cxn ang="0">
                    <a:pos x="95" y="6"/>
                  </a:cxn>
                  <a:cxn ang="0">
                    <a:pos x="93" y="4"/>
                  </a:cxn>
                  <a:cxn ang="0">
                    <a:pos x="125" y="6"/>
                  </a:cxn>
                  <a:cxn ang="0">
                    <a:pos x="129" y="8"/>
                  </a:cxn>
                  <a:cxn ang="0">
                    <a:pos x="133" y="12"/>
                  </a:cxn>
                  <a:cxn ang="0">
                    <a:pos x="81" y="8"/>
                  </a:cxn>
                  <a:cxn ang="0">
                    <a:pos x="43" y="6"/>
                  </a:cxn>
                  <a:cxn ang="0">
                    <a:pos x="43" y="4"/>
                  </a:cxn>
                  <a:cxn ang="0">
                    <a:pos x="42" y="2"/>
                  </a:cxn>
                  <a:cxn ang="0">
                    <a:pos x="70" y="4"/>
                  </a:cxn>
                  <a:cxn ang="0">
                    <a:pos x="76" y="6"/>
                  </a:cxn>
                  <a:cxn ang="0">
                    <a:pos x="81" y="8"/>
                  </a:cxn>
                  <a:cxn ang="0">
                    <a:pos x="0" y="0"/>
                  </a:cxn>
                  <a:cxn ang="0">
                    <a:pos x="9" y="0"/>
                  </a:cxn>
                  <a:cxn ang="0">
                    <a:pos x="9" y="0"/>
                  </a:cxn>
                  <a:cxn ang="0">
                    <a:pos x="9" y="0"/>
                  </a:cxn>
                  <a:cxn ang="0">
                    <a:pos x="4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0"/>
                  </a:cxn>
                </a:cxnLst>
                <a:rect l="0" t="0" r="r" b="b"/>
                <a:pathLst>
                  <a:path w="197" h="14">
                    <a:moveTo>
                      <a:pt x="197" y="14"/>
                    </a:moveTo>
                    <a:lnTo>
                      <a:pt x="136" y="12"/>
                    </a:lnTo>
                    <a:lnTo>
                      <a:pt x="133" y="8"/>
                    </a:lnTo>
                    <a:lnTo>
                      <a:pt x="131" y="6"/>
                    </a:lnTo>
                    <a:lnTo>
                      <a:pt x="197" y="10"/>
                    </a:lnTo>
                    <a:lnTo>
                      <a:pt x="197" y="12"/>
                    </a:lnTo>
                    <a:lnTo>
                      <a:pt x="197" y="14"/>
                    </a:lnTo>
                    <a:close/>
                    <a:moveTo>
                      <a:pt x="133" y="12"/>
                    </a:moveTo>
                    <a:lnTo>
                      <a:pt x="98" y="10"/>
                    </a:lnTo>
                    <a:lnTo>
                      <a:pt x="95" y="6"/>
                    </a:lnTo>
                    <a:lnTo>
                      <a:pt x="93" y="4"/>
                    </a:lnTo>
                    <a:lnTo>
                      <a:pt x="125" y="6"/>
                    </a:lnTo>
                    <a:lnTo>
                      <a:pt x="129" y="8"/>
                    </a:lnTo>
                    <a:lnTo>
                      <a:pt x="133" y="12"/>
                    </a:lnTo>
                    <a:close/>
                    <a:moveTo>
                      <a:pt x="81" y="8"/>
                    </a:moveTo>
                    <a:lnTo>
                      <a:pt x="43" y="6"/>
                    </a:lnTo>
                    <a:lnTo>
                      <a:pt x="43" y="4"/>
                    </a:lnTo>
                    <a:lnTo>
                      <a:pt x="42" y="2"/>
                    </a:lnTo>
                    <a:lnTo>
                      <a:pt x="70" y="4"/>
                    </a:lnTo>
                    <a:lnTo>
                      <a:pt x="76" y="6"/>
                    </a:lnTo>
                    <a:lnTo>
                      <a:pt x="81" y="8"/>
                    </a:lnTo>
                    <a:close/>
                    <a:moveTo>
                      <a:pt x="0" y="0"/>
                    </a:move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4DCD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0397" name="Freeform 237"/>
              <p:cNvSpPr>
                <a:spLocks noEditPoints="1"/>
              </p:cNvSpPr>
              <p:nvPr/>
            </p:nvSpPr>
            <p:spPr bwMode="auto">
              <a:xfrm>
                <a:off x="1821" y="795"/>
                <a:ext cx="197" cy="14"/>
              </a:xfrm>
              <a:custGeom>
                <a:avLst/>
                <a:gdLst/>
                <a:ahLst/>
                <a:cxnLst>
                  <a:cxn ang="0">
                    <a:pos x="197" y="14"/>
                  </a:cxn>
                  <a:cxn ang="0">
                    <a:pos x="133" y="10"/>
                  </a:cxn>
                  <a:cxn ang="0">
                    <a:pos x="133" y="10"/>
                  </a:cxn>
                  <a:cxn ang="0">
                    <a:pos x="131" y="8"/>
                  </a:cxn>
                  <a:cxn ang="0">
                    <a:pos x="133" y="8"/>
                  </a:cxn>
                  <a:cxn ang="0">
                    <a:pos x="135" y="6"/>
                  </a:cxn>
                  <a:cxn ang="0">
                    <a:pos x="195" y="10"/>
                  </a:cxn>
                  <a:cxn ang="0">
                    <a:pos x="197" y="12"/>
                  </a:cxn>
                  <a:cxn ang="0">
                    <a:pos x="197" y="14"/>
                  </a:cxn>
                  <a:cxn ang="0">
                    <a:pos x="131" y="10"/>
                  </a:cxn>
                  <a:cxn ang="0">
                    <a:pos x="95" y="8"/>
                  </a:cxn>
                  <a:cxn ang="0">
                    <a:pos x="93" y="6"/>
                  </a:cxn>
                  <a:cxn ang="0">
                    <a:pos x="91" y="4"/>
                  </a:cxn>
                  <a:cxn ang="0">
                    <a:pos x="119" y="6"/>
                  </a:cxn>
                  <a:cxn ang="0">
                    <a:pos x="125" y="8"/>
                  </a:cxn>
                  <a:cxn ang="0">
                    <a:pos x="131" y="10"/>
                  </a:cxn>
                  <a:cxn ang="0">
                    <a:pos x="76" y="8"/>
                  </a:cxn>
                  <a:cxn ang="0">
                    <a:pos x="43" y="6"/>
                  </a:cxn>
                  <a:cxn ang="0">
                    <a:pos x="42" y="4"/>
                  </a:cxn>
                  <a:cxn ang="0">
                    <a:pos x="38" y="2"/>
                  </a:cxn>
                  <a:cxn ang="0">
                    <a:pos x="66" y="4"/>
                  </a:cxn>
                  <a:cxn ang="0">
                    <a:pos x="70" y="6"/>
                  </a:cxn>
                  <a:cxn ang="0">
                    <a:pos x="76" y="8"/>
                  </a:cxn>
                  <a:cxn ang="0">
                    <a:pos x="2" y="0"/>
                  </a:cxn>
                  <a:cxn ang="0">
                    <a:pos x="21" y="0"/>
                  </a:cxn>
                  <a:cxn ang="0">
                    <a:pos x="15" y="2"/>
                  </a:cxn>
                  <a:cxn ang="0">
                    <a:pos x="9" y="2"/>
                  </a:cxn>
                  <a:cxn ang="0">
                    <a:pos x="4" y="4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2" y="0"/>
                  </a:cxn>
                  <a:cxn ang="0">
                    <a:pos x="2" y="0"/>
                  </a:cxn>
                </a:cxnLst>
                <a:rect l="0" t="0" r="r" b="b"/>
                <a:pathLst>
                  <a:path w="197" h="14">
                    <a:moveTo>
                      <a:pt x="197" y="14"/>
                    </a:moveTo>
                    <a:lnTo>
                      <a:pt x="133" y="10"/>
                    </a:lnTo>
                    <a:lnTo>
                      <a:pt x="133" y="10"/>
                    </a:lnTo>
                    <a:lnTo>
                      <a:pt x="131" y="8"/>
                    </a:lnTo>
                    <a:lnTo>
                      <a:pt x="133" y="8"/>
                    </a:lnTo>
                    <a:lnTo>
                      <a:pt x="135" y="6"/>
                    </a:lnTo>
                    <a:lnTo>
                      <a:pt x="195" y="10"/>
                    </a:lnTo>
                    <a:lnTo>
                      <a:pt x="197" y="12"/>
                    </a:lnTo>
                    <a:lnTo>
                      <a:pt x="197" y="14"/>
                    </a:lnTo>
                    <a:close/>
                    <a:moveTo>
                      <a:pt x="131" y="10"/>
                    </a:moveTo>
                    <a:lnTo>
                      <a:pt x="95" y="8"/>
                    </a:lnTo>
                    <a:lnTo>
                      <a:pt x="93" y="6"/>
                    </a:lnTo>
                    <a:lnTo>
                      <a:pt x="91" y="4"/>
                    </a:lnTo>
                    <a:lnTo>
                      <a:pt x="119" y="6"/>
                    </a:lnTo>
                    <a:lnTo>
                      <a:pt x="125" y="8"/>
                    </a:lnTo>
                    <a:lnTo>
                      <a:pt x="131" y="10"/>
                    </a:lnTo>
                    <a:close/>
                    <a:moveTo>
                      <a:pt x="76" y="8"/>
                    </a:moveTo>
                    <a:lnTo>
                      <a:pt x="43" y="6"/>
                    </a:lnTo>
                    <a:lnTo>
                      <a:pt x="42" y="4"/>
                    </a:lnTo>
                    <a:lnTo>
                      <a:pt x="38" y="2"/>
                    </a:lnTo>
                    <a:lnTo>
                      <a:pt x="66" y="4"/>
                    </a:lnTo>
                    <a:lnTo>
                      <a:pt x="70" y="6"/>
                    </a:lnTo>
                    <a:lnTo>
                      <a:pt x="76" y="8"/>
                    </a:lnTo>
                    <a:close/>
                    <a:moveTo>
                      <a:pt x="2" y="0"/>
                    </a:moveTo>
                    <a:lnTo>
                      <a:pt x="21" y="0"/>
                    </a:lnTo>
                    <a:lnTo>
                      <a:pt x="15" y="2"/>
                    </a:lnTo>
                    <a:lnTo>
                      <a:pt x="9" y="2"/>
                    </a:lnTo>
                    <a:lnTo>
                      <a:pt x="4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4DCD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0398" name="Freeform 238"/>
              <p:cNvSpPr>
                <a:spLocks noEditPoints="1"/>
              </p:cNvSpPr>
              <p:nvPr/>
            </p:nvSpPr>
            <p:spPr bwMode="auto">
              <a:xfrm>
                <a:off x="1821" y="793"/>
                <a:ext cx="197" cy="14"/>
              </a:xfrm>
              <a:custGeom>
                <a:avLst/>
                <a:gdLst/>
                <a:ahLst/>
                <a:cxnLst>
                  <a:cxn ang="0">
                    <a:pos x="197" y="14"/>
                  </a:cxn>
                  <a:cxn ang="0">
                    <a:pos x="131" y="10"/>
                  </a:cxn>
                  <a:cxn ang="0">
                    <a:pos x="131" y="10"/>
                  </a:cxn>
                  <a:cxn ang="0">
                    <a:pos x="131" y="10"/>
                  </a:cxn>
                  <a:cxn ang="0">
                    <a:pos x="135" y="10"/>
                  </a:cxn>
                  <a:cxn ang="0">
                    <a:pos x="136" y="6"/>
                  </a:cxn>
                  <a:cxn ang="0">
                    <a:pos x="195" y="10"/>
                  </a:cxn>
                  <a:cxn ang="0">
                    <a:pos x="195" y="10"/>
                  </a:cxn>
                  <a:cxn ang="0">
                    <a:pos x="195" y="10"/>
                  </a:cxn>
                  <a:cxn ang="0">
                    <a:pos x="197" y="12"/>
                  </a:cxn>
                  <a:cxn ang="0">
                    <a:pos x="197" y="14"/>
                  </a:cxn>
                  <a:cxn ang="0">
                    <a:pos x="125" y="10"/>
                  </a:cxn>
                  <a:cxn ang="0">
                    <a:pos x="93" y="8"/>
                  </a:cxn>
                  <a:cxn ang="0">
                    <a:pos x="89" y="6"/>
                  </a:cxn>
                  <a:cxn ang="0">
                    <a:pos x="89" y="4"/>
                  </a:cxn>
                  <a:cxn ang="0">
                    <a:pos x="91" y="4"/>
                  </a:cxn>
                  <a:cxn ang="0">
                    <a:pos x="93" y="4"/>
                  </a:cxn>
                  <a:cxn ang="0">
                    <a:pos x="93" y="4"/>
                  </a:cxn>
                  <a:cxn ang="0">
                    <a:pos x="93" y="4"/>
                  </a:cxn>
                  <a:cxn ang="0">
                    <a:pos x="110" y="6"/>
                  </a:cxn>
                  <a:cxn ang="0">
                    <a:pos x="117" y="8"/>
                  </a:cxn>
                  <a:cxn ang="0">
                    <a:pos x="125" y="10"/>
                  </a:cxn>
                  <a:cxn ang="0">
                    <a:pos x="70" y="8"/>
                  </a:cxn>
                  <a:cxn ang="0">
                    <a:pos x="42" y="6"/>
                  </a:cxn>
                  <a:cxn ang="0">
                    <a:pos x="38" y="4"/>
                  </a:cxn>
                  <a:cxn ang="0">
                    <a:pos x="34" y="2"/>
                  </a:cxn>
                  <a:cxn ang="0">
                    <a:pos x="23" y="2"/>
                  </a:cxn>
                  <a:cxn ang="0">
                    <a:pos x="9" y="4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2" y="2"/>
                  </a:cxn>
                  <a:cxn ang="0">
                    <a:pos x="6" y="0"/>
                  </a:cxn>
                  <a:cxn ang="0">
                    <a:pos x="62" y="2"/>
                  </a:cxn>
                  <a:cxn ang="0">
                    <a:pos x="62" y="4"/>
                  </a:cxn>
                  <a:cxn ang="0">
                    <a:pos x="62" y="4"/>
                  </a:cxn>
                  <a:cxn ang="0">
                    <a:pos x="66" y="6"/>
                  </a:cxn>
                  <a:cxn ang="0">
                    <a:pos x="70" y="8"/>
                  </a:cxn>
                </a:cxnLst>
                <a:rect l="0" t="0" r="r" b="b"/>
                <a:pathLst>
                  <a:path w="197" h="14">
                    <a:moveTo>
                      <a:pt x="197" y="14"/>
                    </a:moveTo>
                    <a:lnTo>
                      <a:pt x="131" y="10"/>
                    </a:lnTo>
                    <a:lnTo>
                      <a:pt x="131" y="10"/>
                    </a:lnTo>
                    <a:lnTo>
                      <a:pt x="131" y="10"/>
                    </a:lnTo>
                    <a:lnTo>
                      <a:pt x="135" y="10"/>
                    </a:lnTo>
                    <a:lnTo>
                      <a:pt x="136" y="6"/>
                    </a:lnTo>
                    <a:lnTo>
                      <a:pt x="195" y="10"/>
                    </a:lnTo>
                    <a:lnTo>
                      <a:pt x="195" y="10"/>
                    </a:lnTo>
                    <a:lnTo>
                      <a:pt x="195" y="10"/>
                    </a:lnTo>
                    <a:lnTo>
                      <a:pt x="197" y="12"/>
                    </a:lnTo>
                    <a:lnTo>
                      <a:pt x="197" y="14"/>
                    </a:lnTo>
                    <a:close/>
                    <a:moveTo>
                      <a:pt x="125" y="10"/>
                    </a:moveTo>
                    <a:lnTo>
                      <a:pt x="93" y="8"/>
                    </a:lnTo>
                    <a:lnTo>
                      <a:pt x="89" y="6"/>
                    </a:lnTo>
                    <a:lnTo>
                      <a:pt x="89" y="4"/>
                    </a:lnTo>
                    <a:lnTo>
                      <a:pt x="91" y="4"/>
                    </a:lnTo>
                    <a:lnTo>
                      <a:pt x="93" y="4"/>
                    </a:lnTo>
                    <a:lnTo>
                      <a:pt x="93" y="4"/>
                    </a:lnTo>
                    <a:lnTo>
                      <a:pt x="93" y="4"/>
                    </a:lnTo>
                    <a:lnTo>
                      <a:pt x="110" y="6"/>
                    </a:lnTo>
                    <a:lnTo>
                      <a:pt x="117" y="8"/>
                    </a:lnTo>
                    <a:lnTo>
                      <a:pt x="125" y="10"/>
                    </a:lnTo>
                    <a:close/>
                    <a:moveTo>
                      <a:pt x="70" y="8"/>
                    </a:moveTo>
                    <a:lnTo>
                      <a:pt x="42" y="6"/>
                    </a:lnTo>
                    <a:lnTo>
                      <a:pt x="38" y="4"/>
                    </a:lnTo>
                    <a:lnTo>
                      <a:pt x="34" y="2"/>
                    </a:lnTo>
                    <a:lnTo>
                      <a:pt x="23" y="2"/>
                    </a:lnTo>
                    <a:lnTo>
                      <a:pt x="9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6" y="0"/>
                    </a:lnTo>
                    <a:lnTo>
                      <a:pt x="62" y="2"/>
                    </a:lnTo>
                    <a:lnTo>
                      <a:pt x="62" y="4"/>
                    </a:lnTo>
                    <a:lnTo>
                      <a:pt x="62" y="4"/>
                    </a:lnTo>
                    <a:lnTo>
                      <a:pt x="66" y="6"/>
                    </a:lnTo>
                    <a:lnTo>
                      <a:pt x="70" y="8"/>
                    </a:lnTo>
                    <a:close/>
                  </a:path>
                </a:pathLst>
              </a:custGeom>
              <a:solidFill>
                <a:srgbClr val="E4DCD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0399" name="Freeform 239"/>
              <p:cNvSpPr>
                <a:spLocks noEditPoints="1"/>
              </p:cNvSpPr>
              <p:nvPr/>
            </p:nvSpPr>
            <p:spPr bwMode="auto">
              <a:xfrm>
                <a:off x="1823" y="792"/>
                <a:ext cx="193" cy="13"/>
              </a:xfrm>
              <a:custGeom>
                <a:avLst/>
                <a:gdLst/>
                <a:ahLst/>
                <a:cxnLst>
                  <a:cxn ang="0">
                    <a:pos x="193" y="13"/>
                  </a:cxn>
                  <a:cxn ang="0">
                    <a:pos x="133" y="9"/>
                  </a:cxn>
                  <a:cxn ang="0">
                    <a:pos x="134" y="7"/>
                  </a:cxn>
                  <a:cxn ang="0">
                    <a:pos x="136" y="5"/>
                  </a:cxn>
                  <a:cxn ang="0">
                    <a:pos x="170" y="7"/>
                  </a:cxn>
                  <a:cxn ang="0">
                    <a:pos x="170" y="7"/>
                  </a:cxn>
                  <a:cxn ang="0">
                    <a:pos x="170" y="9"/>
                  </a:cxn>
                  <a:cxn ang="0">
                    <a:pos x="170" y="9"/>
                  </a:cxn>
                  <a:cxn ang="0">
                    <a:pos x="170" y="7"/>
                  </a:cxn>
                  <a:cxn ang="0">
                    <a:pos x="193" y="9"/>
                  </a:cxn>
                  <a:cxn ang="0">
                    <a:pos x="193" y="9"/>
                  </a:cxn>
                  <a:cxn ang="0">
                    <a:pos x="193" y="11"/>
                  </a:cxn>
                  <a:cxn ang="0">
                    <a:pos x="193" y="13"/>
                  </a:cxn>
                  <a:cxn ang="0">
                    <a:pos x="193" y="13"/>
                  </a:cxn>
                  <a:cxn ang="0">
                    <a:pos x="117" y="9"/>
                  </a:cxn>
                  <a:cxn ang="0">
                    <a:pos x="89" y="7"/>
                  </a:cxn>
                  <a:cxn ang="0">
                    <a:pos x="87" y="5"/>
                  </a:cxn>
                  <a:cxn ang="0">
                    <a:pos x="87" y="5"/>
                  </a:cxn>
                  <a:cxn ang="0">
                    <a:pos x="89" y="5"/>
                  </a:cxn>
                  <a:cxn ang="0">
                    <a:pos x="91" y="5"/>
                  </a:cxn>
                  <a:cxn ang="0">
                    <a:pos x="98" y="5"/>
                  </a:cxn>
                  <a:cxn ang="0">
                    <a:pos x="106" y="5"/>
                  </a:cxn>
                  <a:cxn ang="0">
                    <a:pos x="112" y="7"/>
                  </a:cxn>
                  <a:cxn ang="0">
                    <a:pos x="117" y="9"/>
                  </a:cxn>
                  <a:cxn ang="0">
                    <a:pos x="64" y="7"/>
                  </a:cxn>
                  <a:cxn ang="0">
                    <a:pos x="36" y="5"/>
                  </a:cxn>
                  <a:cxn ang="0">
                    <a:pos x="34" y="3"/>
                  </a:cxn>
                  <a:cxn ang="0">
                    <a:pos x="32" y="3"/>
                  </a:cxn>
                  <a:cxn ang="0">
                    <a:pos x="26" y="3"/>
                  </a:cxn>
                  <a:cxn ang="0">
                    <a:pos x="19" y="3"/>
                  </a:cxn>
                  <a:cxn ang="0">
                    <a:pos x="0" y="3"/>
                  </a:cxn>
                  <a:cxn ang="0">
                    <a:pos x="4" y="1"/>
                  </a:cxn>
                  <a:cxn ang="0">
                    <a:pos x="5" y="0"/>
                  </a:cxn>
                  <a:cxn ang="0">
                    <a:pos x="60" y="1"/>
                  </a:cxn>
                  <a:cxn ang="0">
                    <a:pos x="60" y="3"/>
                  </a:cxn>
                  <a:cxn ang="0">
                    <a:pos x="60" y="5"/>
                  </a:cxn>
                  <a:cxn ang="0">
                    <a:pos x="62" y="5"/>
                  </a:cxn>
                  <a:cxn ang="0">
                    <a:pos x="64" y="7"/>
                  </a:cxn>
                </a:cxnLst>
                <a:rect l="0" t="0" r="r" b="b"/>
                <a:pathLst>
                  <a:path w="193" h="13">
                    <a:moveTo>
                      <a:pt x="193" y="13"/>
                    </a:moveTo>
                    <a:lnTo>
                      <a:pt x="133" y="9"/>
                    </a:lnTo>
                    <a:lnTo>
                      <a:pt x="134" y="7"/>
                    </a:lnTo>
                    <a:lnTo>
                      <a:pt x="136" y="5"/>
                    </a:lnTo>
                    <a:lnTo>
                      <a:pt x="170" y="7"/>
                    </a:lnTo>
                    <a:lnTo>
                      <a:pt x="170" y="7"/>
                    </a:lnTo>
                    <a:lnTo>
                      <a:pt x="170" y="9"/>
                    </a:lnTo>
                    <a:lnTo>
                      <a:pt x="170" y="9"/>
                    </a:lnTo>
                    <a:lnTo>
                      <a:pt x="170" y="7"/>
                    </a:lnTo>
                    <a:lnTo>
                      <a:pt x="193" y="9"/>
                    </a:lnTo>
                    <a:lnTo>
                      <a:pt x="193" y="9"/>
                    </a:lnTo>
                    <a:lnTo>
                      <a:pt x="193" y="11"/>
                    </a:lnTo>
                    <a:lnTo>
                      <a:pt x="193" y="13"/>
                    </a:lnTo>
                    <a:lnTo>
                      <a:pt x="193" y="13"/>
                    </a:lnTo>
                    <a:close/>
                    <a:moveTo>
                      <a:pt x="117" y="9"/>
                    </a:moveTo>
                    <a:lnTo>
                      <a:pt x="89" y="7"/>
                    </a:lnTo>
                    <a:lnTo>
                      <a:pt x="87" y="5"/>
                    </a:lnTo>
                    <a:lnTo>
                      <a:pt x="87" y="5"/>
                    </a:lnTo>
                    <a:lnTo>
                      <a:pt x="89" y="5"/>
                    </a:lnTo>
                    <a:lnTo>
                      <a:pt x="91" y="5"/>
                    </a:lnTo>
                    <a:lnTo>
                      <a:pt x="98" y="5"/>
                    </a:lnTo>
                    <a:lnTo>
                      <a:pt x="106" y="5"/>
                    </a:lnTo>
                    <a:lnTo>
                      <a:pt x="112" y="7"/>
                    </a:lnTo>
                    <a:lnTo>
                      <a:pt x="117" y="9"/>
                    </a:lnTo>
                    <a:close/>
                    <a:moveTo>
                      <a:pt x="64" y="7"/>
                    </a:moveTo>
                    <a:lnTo>
                      <a:pt x="36" y="5"/>
                    </a:lnTo>
                    <a:lnTo>
                      <a:pt x="34" y="3"/>
                    </a:lnTo>
                    <a:lnTo>
                      <a:pt x="32" y="3"/>
                    </a:lnTo>
                    <a:lnTo>
                      <a:pt x="26" y="3"/>
                    </a:lnTo>
                    <a:lnTo>
                      <a:pt x="19" y="3"/>
                    </a:lnTo>
                    <a:lnTo>
                      <a:pt x="0" y="3"/>
                    </a:lnTo>
                    <a:lnTo>
                      <a:pt x="4" y="1"/>
                    </a:lnTo>
                    <a:lnTo>
                      <a:pt x="5" y="0"/>
                    </a:lnTo>
                    <a:lnTo>
                      <a:pt x="60" y="1"/>
                    </a:lnTo>
                    <a:lnTo>
                      <a:pt x="60" y="3"/>
                    </a:lnTo>
                    <a:lnTo>
                      <a:pt x="60" y="5"/>
                    </a:lnTo>
                    <a:lnTo>
                      <a:pt x="62" y="5"/>
                    </a:lnTo>
                    <a:lnTo>
                      <a:pt x="64" y="7"/>
                    </a:lnTo>
                    <a:close/>
                  </a:path>
                </a:pathLst>
              </a:custGeom>
              <a:solidFill>
                <a:srgbClr val="E4DDD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0400" name="Freeform 240"/>
              <p:cNvSpPr>
                <a:spLocks noEditPoints="1"/>
              </p:cNvSpPr>
              <p:nvPr/>
            </p:nvSpPr>
            <p:spPr bwMode="auto">
              <a:xfrm>
                <a:off x="1827" y="790"/>
                <a:ext cx="189" cy="13"/>
              </a:xfrm>
              <a:custGeom>
                <a:avLst/>
                <a:gdLst/>
                <a:ahLst/>
                <a:cxnLst>
                  <a:cxn ang="0">
                    <a:pos x="189" y="13"/>
                  </a:cxn>
                  <a:cxn ang="0">
                    <a:pos x="130" y="9"/>
                  </a:cxn>
                  <a:cxn ang="0">
                    <a:pos x="132" y="7"/>
                  </a:cxn>
                  <a:cxn ang="0">
                    <a:pos x="132" y="5"/>
                  </a:cxn>
                  <a:cxn ang="0">
                    <a:pos x="163" y="7"/>
                  </a:cxn>
                  <a:cxn ang="0">
                    <a:pos x="166" y="9"/>
                  </a:cxn>
                  <a:cxn ang="0">
                    <a:pos x="166" y="11"/>
                  </a:cxn>
                  <a:cxn ang="0">
                    <a:pos x="166" y="9"/>
                  </a:cxn>
                  <a:cxn ang="0">
                    <a:pos x="168" y="7"/>
                  </a:cxn>
                  <a:cxn ang="0">
                    <a:pos x="189" y="9"/>
                  </a:cxn>
                  <a:cxn ang="0">
                    <a:pos x="189" y="11"/>
                  </a:cxn>
                  <a:cxn ang="0">
                    <a:pos x="189" y="13"/>
                  </a:cxn>
                  <a:cxn ang="0">
                    <a:pos x="104" y="9"/>
                  </a:cxn>
                  <a:cxn ang="0">
                    <a:pos x="87" y="7"/>
                  </a:cxn>
                  <a:cxn ang="0">
                    <a:pos x="94" y="7"/>
                  </a:cxn>
                  <a:cxn ang="0">
                    <a:pos x="102" y="7"/>
                  </a:cxn>
                  <a:cxn ang="0">
                    <a:pos x="104" y="9"/>
                  </a:cxn>
                  <a:cxn ang="0">
                    <a:pos x="104" y="9"/>
                  </a:cxn>
                  <a:cxn ang="0">
                    <a:pos x="56" y="5"/>
                  </a:cxn>
                  <a:cxn ang="0">
                    <a:pos x="0" y="3"/>
                  </a:cxn>
                  <a:cxn ang="0">
                    <a:pos x="1" y="2"/>
                  </a:cxn>
                  <a:cxn ang="0">
                    <a:pos x="3" y="0"/>
                  </a:cxn>
                  <a:cxn ang="0">
                    <a:pos x="58" y="2"/>
                  </a:cxn>
                  <a:cxn ang="0">
                    <a:pos x="56" y="3"/>
                  </a:cxn>
                  <a:cxn ang="0">
                    <a:pos x="56" y="3"/>
                  </a:cxn>
                  <a:cxn ang="0">
                    <a:pos x="56" y="5"/>
                  </a:cxn>
                  <a:cxn ang="0">
                    <a:pos x="56" y="5"/>
                  </a:cxn>
                </a:cxnLst>
                <a:rect l="0" t="0" r="r" b="b"/>
                <a:pathLst>
                  <a:path w="189" h="13">
                    <a:moveTo>
                      <a:pt x="189" y="13"/>
                    </a:moveTo>
                    <a:lnTo>
                      <a:pt x="130" y="9"/>
                    </a:lnTo>
                    <a:lnTo>
                      <a:pt x="132" y="7"/>
                    </a:lnTo>
                    <a:lnTo>
                      <a:pt x="132" y="5"/>
                    </a:lnTo>
                    <a:lnTo>
                      <a:pt x="163" y="7"/>
                    </a:lnTo>
                    <a:lnTo>
                      <a:pt x="166" y="9"/>
                    </a:lnTo>
                    <a:lnTo>
                      <a:pt x="166" y="11"/>
                    </a:lnTo>
                    <a:lnTo>
                      <a:pt x="166" y="9"/>
                    </a:lnTo>
                    <a:lnTo>
                      <a:pt x="168" y="7"/>
                    </a:lnTo>
                    <a:lnTo>
                      <a:pt x="189" y="9"/>
                    </a:lnTo>
                    <a:lnTo>
                      <a:pt x="189" y="11"/>
                    </a:lnTo>
                    <a:lnTo>
                      <a:pt x="189" y="13"/>
                    </a:lnTo>
                    <a:close/>
                    <a:moveTo>
                      <a:pt x="104" y="9"/>
                    </a:moveTo>
                    <a:lnTo>
                      <a:pt x="87" y="7"/>
                    </a:lnTo>
                    <a:lnTo>
                      <a:pt x="94" y="7"/>
                    </a:lnTo>
                    <a:lnTo>
                      <a:pt x="102" y="7"/>
                    </a:lnTo>
                    <a:lnTo>
                      <a:pt x="104" y="9"/>
                    </a:lnTo>
                    <a:lnTo>
                      <a:pt x="104" y="9"/>
                    </a:lnTo>
                    <a:close/>
                    <a:moveTo>
                      <a:pt x="56" y="5"/>
                    </a:moveTo>
                    <a:lnTo>
                      <a:pt x="0" y="3"/>
                    </a:lnTo>
                    <a:lnTo>
                      <a:pt x="1" y="2"/>
                    </a:lnTo>
                    <a:lnTo>
                      <a:pt x="3" y="0"/>
                    </a:lnTo>
                    <a:lnTo>
                      <a:pt x="58" y="2"/>
                    </a:lnTo>
                    <a:lnTo>
                      <a:pt x="56" y="3"/>
                    </a:lnTo>
                    <a:lnTo>
                      <a:pt x="56" y="3"/>
                    </a:lnTo>
                    <a:lnTo>
                      <a:pt x="56" y="5"/>
                    </a:lnTo>
                    <a:lnTo>
                      <a:pt x="56" y="5"/>
                    </a:lnTo>
                    <a:close/>
                  </a:path>
                </a:pathLst>
              </a:custGeom>
              <a:solidFill>
                <a:srgbClr val="E3DDD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0401" name="Freeform 241"/>
              <p:cNvSpPr>
                <a:spLocks noEditPoints="1"/>
              </p:cNvSpPr>
              <p:nvPr/>
            </p:nvSpPr>
            <p:spPr bwMode="auto">
              <a:xfrm>
                <a:off x="1828" y="788"/>
                <a:ext cx="188" cy="13"/>
              </a:xfrm>
              <a:custGeom>
                <a:avLst/>
                <a:gdLst/>
                <a:ahLst/>
                <a:cxnLst>
                  <a:cxn ang="0">
                    <a:pos x="188" y="13"/>
                  </a:cxn>
                  <a:cxn ang="0">
                    <a:pos x="165" y="11"/>
                  </a:cxn>
                  <a:cxn ang="0">
                    <a:pos x="167" y="9"/>
                  </a:cxn>
                  <a:cxn ang="0">
                    <a:pos x="167" y="7"/>
                  </a:cxn>
                  <a:cxn ang="0">
                    <a:pos x="167" y="7"/>
                  </a:cxn>
                  <a:cxn ang="0">
                    <a:pos x="167" y="7"/>
                  </a:cxn>
                  <a:cxn ang="0">
                    <a:pos x="186" y="9"/>
                  </a:cxn>
                  <a:cxn ang="0">
                    <a:pos x="188" y="11"/>
                  </a:cxn>
                  <a:cxn ang="0">
                    <a:pos x="188" y="13"/>
                  </a:cxn>
                  <a:cxn ang="0">
                    <a:pos x="165" y="11"/>
                  </a:cxn>
                  <a:cxn ang="0">
                    <a:pos x="131" y="9"/>
                  </a:cxn>
                  <a:cxn ang="0">
                    <a:pos x="131" y="7"/>
                  </a:cxn>
                  <a:cxn ang="0">
                    <a:pos x="131" y="5"/>
                  </a:cxn>
                  <a:cxn ang="0">
                    <a:pos x="162" y="7"/>
                  </a:cxn>
                  <a:cxn ang="0">
                    <a:pos x="164" y="9"/>
                  </a:cxn>
                  <a:cxn ang="0">
                    <a:pos x="165" y="11"/>
                  </a:cxn>
                  <a:cxn ang="0">
                    <a:pos x="55" y="5"/>
                  </a:cxn>
                  <a:cxn ang="0">
                    <a:pos x="0" y="4"/>
                  </a:cxn>
                  <a:cxn ang="0">
                    <a:pos x="2" y="2"/>
                  </a:cxn>
                  <a:cxn ang="0">
                    <a:pos x="6" y="0"/>
                  </a:cxn>
                  <a:cxn ang="0">
                    <a:pos x="63" y="2"/>
                  </a:cxn>
                  <a:cxn ang="0">
                    <a:pos x="61" y="4"/>
                  </a:cxn>
                  <a:cxn ang="0">
                    <a:pos x="57" y="4"/>
                  </a:cxn>
                  <a:cxn ang="0">
                    <a:pos x="57" y="4"/>
                  </a:cxn>
                  <a:cxn ang="0">
                    <a:pos x="55" y="5"/>
                  </a:cxn>
                  <a:cxn ang="0">
                    <a:pos x="55" y="5"/>
                  </a:cxn>
                  <a:cxn ang="0">
                    <a:pos x="55" y="5"/>
                  </a:cxn>
                </a:cxnLst>
                <a:rect l="0" t="0" r="r" b="b"/>
                <a:pathLst>
                  <a:path w="188" h="13">
                    <a:moveTo>
                      <a:pt x="188" y="13"/>
                    </a:moveTo>
                    <a:lnTo>
                      <a:pt x="165" y="11"/>
                    </a:lnTo>
                    <a:lnTo>
                      <a:pt x="167" y="9"/>
                    </a:lnTo>
                    <a:lnTo>
                      <a:pt x="167" y="7"/>
                    </a:lnTo>
                    <a:lnTo>
                      <a:pt x="167" y="7"/>
                    </a:lnTo>
                    <a:lnTo>
                      <a:pt x="167" y="7"/>
                    </a:lnTo>
                    <a:lnTo>
                      <a:pt x="186" y="9"/>
                    </a:lnTo>
                    <a:lnTo>
                      <a:pt x="188" y="11"/>
                    </a:lnTo>
                    <a:lnTo>
                      <a:pt x="188" y="13"/>
                    </a:lnTo>
                    <a:close/>
                    <a:moveTo>
                      <a:pt x="165" y="11"/>
                    </a:moveTo>
                    <a:lnTo>
                      <a:pt x="131" y="9"/>
                    </a:lnTo>
                    <a:lnTo>
                      <a:pt x="131" y="7"/>
                    </a:lnTo>
                    <a:lnTo>
                      <a:pt x="131" y="5"/>
                    </a:lnTo>
                    <a:lnTo>
                      <a:pt x="162" y="7"/>
                    </a:lnTo>
                    <a:lnTo>
                      <a:pt x="164" y="9"/>
                    </a:lnTo>
                    <a:lnTo>
                      <a:pt x="165" y="11"/>
                    </a:lnTo>
                    <a:close/>
                    <a:moveTo>
                      <a:pt x="55" y="5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6" y="0"/>
                    </a:lnTo>
                    <a:lnTo>
                      <a:pt x="63" y="2"/>
                    </a:lnTo>
                    <a:lnTo>
                      <a:pt x="61" y="4"/>
                    </a:lnTo>
                    <a:lnTo>
                      <a:pt x="57" y="4"/>
                    </a:lnTo>
                    <a:lnTo>
                      <a:pt x="57" y="4"/>
                    </a:lnTo>
                    <a:lnTo>
                      <a:pt x="55" y="5"/>
                    </a:lnTo>
                    <a:lnTo>
                      <a:pt x="55" y="5"/>
                    </a:lnTo>
                    <a:lnTo>
                      <a:pt x="55" y="5"/>
                    </a:lnTo>
                    <a:close/>
                  </a:path>
                </a:pathLst>
              </a:custGeom>
              <a:solidFill>
                <a:srgbClr val="E3DDD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0402" name="Freeform 242"/>
              <p:cNvSpPr>
                <a:spLocks noEditPoints="1"/>
              </p:cNvSpPr>
              <p:nvPr/>
            </p:nvSpPr>
            <p:spPr bwMode="auto">
              <a:xfrm>
                <a:off x="1830" y="786"/>
                <a:ext cx="186" cy="13"/>
              </a:xfrm>
              <a:custGeom>
                <a:avLst/>
                <a:gdLst/>
                <a:ahLst/>
                <a:cxnLst>
                  <a:cxn ang="0">
                    <a:pos x="186" y="13"/>
                  </a:cxn>
                  <a:cxn ang="0">
                    <a:pos x="165" y="11"/>
                  </a:cxn>
                  <a:cxn ang="0">
                    <a:pos x="165" y="11"/>
                  </a:cxn>
                  <a:cxn ang="0">
                    <a:pos x="165" y="9"/>
                  </a:cxn>
                  <a:cxn ang="0">
                    <a:pos x="165" y="9"/>
                  </a:cxn>
                  <a:cxn ang="0">
                    <a:pos x="165" y="7"/>
                  </a:cxn>
                  <a:cxn ang="0">
                    <a:pos x="184" y="7"/>
                  </a:cxn>
                  <a:cxn ang="0">
                    <a:pos x="184" y="11"/>
                  </a:cxn>
                  <a:cxn ang="0">
                    <a:pos x="186" y="13"/>
                  </a:cxn>
                  <a:cxn ang="0">
                    <a:pos x="160" y="11"/>
                  </a:cxn>
                  <a:cxn ang="0">
                    <a:pos x="129" y="9"/>
                  </a:cxn>
                  <a:cxn ang="0">
                    <a:pos x="129" y="7"/>
                  </a:cxn>
                  <a:cxn ang="0">
                    <a:pos x="129" y="6"/>
                  </a:cxn>
                  <a:cxn ang="0">
                    <a:pos x="158" y="7"/>
                  </a:cxn>
                  <a:cxn ang="0">
                    <a:pos x="160" y="9"/>
                  </a:cxn>
                  <a:cxn ang="0">
                    <a:pos x="160" y="11"/>
                  </a:cxn>
                  <a:cxn ang="0">
                    <a:pos x="55" y="6"/>
                  </a:cxn>
                  <a:cxn ang="0">
                    <a:pos x="0" y="4"/>
                  </a:cxn>
                  <a:cxn ang="0">
                    <a:pos x="4" y="2"/>
                  </a:cxn>
                  <a:cxn ang="0">
                    <a:pos x="6" y="0"/>
                  </a:cxn>
                  <a:cxn ang="0">
                    <a:pos x="76" y="4"/>
                  </a:cxn>
                  <a:cxn ang="0">
                    <a:pos x="65" y="4"/>
                  </a:cxn>
                  <a:cxn ang="0">
                    <a:pos x="55" y="6"/>
                  </a:cxn>
                  <a:cxn ang="0">
                    <a:pos x="55" y="6"/>
                  </a:cxn>
                  <a:cxn ang="0">
                    <a:pos x="55" y="6"/>
                  </a:cxn>
                </a:cxnLst>
                <a:rect l="0" t="0" r="r" b="b"/>
                <a:pathLst>
                  <a:path w="186" h="13">
                    <a:moveTo>
                      <a:pt x="186" y="13"/>
                    </a:moveTo>
                    <a:lnTo>
                      <a:pt x="165" y="11"/>
                    </a:lnTo>
                    <a:lnTo>
                      <a:pt x="165" y="11"/>
                    </a:lnTo>
                    <a:lnTo>
                      <a:pt x="165" y="9"/>
                    </a:lnTo>
                    <a:lnTo>
                      <a:pt x="165" y="9"/>
                    </a:lnTo>
                    <a:lnTo>
                      <a:pt x="165" y="7"/>
                    </a:lnTo>
                    <a:lnTo>
                      <a:pt x="184" y="7"/>
                    </a:lnTo>
                    <a:lnTo>
                      <a:pt x="184" y="11"/>
                    </a:lnTo>
                    <a:lnTo>
                      <a:pt x="186" y="13"/>
                    </a:lnTo>
                    <a:close/>
                    <a:moveTo>
                      <a:pt x="160" y="11"/>
                    </a:moveTo>
                    <a:lnTo>
                      <a:pt x="129" y="9"/>
                    </a:lnTo>
                    <a:lnTo>
                      <a:pt x="129" y="7"/>
                    </a:lnTo>
                    <a:lnTo>
                      <a:pt x="129" y="6"/>
                    </a:lnTo>
                    <a:lnTo>
                      <a:pt x="158" y="7"/>
                    </a:lnTo>
                    <a:lnTo>
                      <a:pt x="160" y="9"/>
                    </a:lnTo>
                    <a:lnTo>
                      <a:pt x="160" y="11"/>
                    </a:lnTo>
                    <a:close/>
                    <a:moveTo>
                      <a:pt x="55" y="6"/>
                    </a:moveTo>
                    <a:lnTo>
                      <a:pt x="0" y="4"/>
                    </a:lnTo>
                    <a:lnTo>
                      <a:pt x="4" y="2"/>
                    </a:lnTo>
                    <a:lnTo>
                      <a:pt x="6" y="0"/>
                    </a:lnTo>
                    <a:lnTo>
                      <a:pt x="76" y="4"/>
                    </a:lnTo>
                    <a:lnTo>
                      <a:pt x="65" y="4"/>
                    </a:lnTo>
                    <a:lnTo>
                      <a:pt x="55" y="6"/>
                    </a:lnTo>
                    <a:lnTo>
                      <a:pt x="55" y="6"/>
                    </a:lnTo>
                    <a:lnTo>
                      <a:pt x="55" y="6"/>
                    </a:lnTo>
                    <a:close/>
                  </a:path>
                </a:pathLst>
              </a:custGeom>
              <a:solidFill>
                <a:srgbClr val="E3DDD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0403" name="Freeform 243"/>
              <p:cNvSpPr>
                <a:spLocks noEditPoints="1"/>
              </p:cNvSpPr>
              <p:nvPr/>
            </p:nvSpPr>
            <p:spPr bwMode="auto">
              <a:xfrm>
                <a:off x="1834" y="784"/>
                <a:ext cx="180" cy="13"/>
              </a:xfrm>
              <a:custGeom>
                <a:avLst/>
                <a:gdLst/>
                <a:ahLst/>
                <a:cxnLst>
                  <a:cxn ang="0">
                    <a:pos x="180" y="13"/>
                  </a:cxn>
                  <a:cxn ang="0">
                    <a:pos x="161" y="11"/>
                  </a:cxn>
                  <a:cxn ang="0">
                    <a:pos x="161" y="9"/>
                  </a:cxn>
                  <a:cxn ang="0">
                    <a:pos x="161" y="8"/>
                  </a:cxn>
                  <a:cxn ang="0">
                    <a:pos x="180" y="8"/>
                  </a:cxn>
                  <a:cxn ang="0">
                    <a:pos x="180" y="9"/>
                  </a:cxn>
                  <a:cxn ang="0">
                    <a:pos x="180" y="13"/>
                  </a:cxn>
                  <a:cxn ang="0">
                    <a:pos x="156" y="11"/>
                  </a:cxn>
                  <a:cxn ang="0">
                    <a:pos x="125" y="9"/>
                  </a:cxn>
                  <a:cxn ang="0">
                    <a:pos x="125" y="8"/>
                  </a:cxn>
                  <a:cxn ang="0">
                    <a:pos x="125" y="6"/>
                  </a:cxn>
                  <a:cxn ang="0">
                    <a:pos x="152" y="8"/>
                  </a:cxn>
                  <a:cxn ang="0">
                    <a:pos x="154" y="9"/>
                  </a:cxn>
                  <a:cxn ang="0">
                    <a:pos x="156" y="11"/>
                  </a:cxn>
                  <a:cxn ang="0">
                    <a:pos x="57" y="6"/>
                  </a:cxn>
                  <a:cxn ang="0">
                    <a:pos x="0" y="4"/>
                  </a:cxn>
                  <a:cxn ang="0">
                    <a:pos x="2" y="2"/>
                  </a:cxn>
                  <a:cxn ang="0">
                    <a:pos x="4" y="0"/>
                  </a:cxn>
                  <a:cxn ang="0">
                    <a:pos x="87" y="4"/>
                  </a:cxn>
                  <a:cxn ang="0">
                    <a:pos x="87" y="4"/>
                  </a:cxn>
                  <a:cxn ang="0">
                    <a:pos x="87" y="6"/>
                  </a:cxn>
                  <a:cxn ang="0">
                    <a:pos x="74" y="6"/>
                  </a:cxn>
                  <a:cxn ang="0">
                    <a:pos x="57" y="6"/>
                  </a:cxn>
                </a:cxnLst>
                <a:rect l="0" t="0" r="r" b="b"/>
                <a:pathLst>
                  <a:path w="180" h="13">
                    <a:moveTo>
                      <a:pt x="180" y="13"/>
                    </a:moveTo>
                    <a:lnTo>
                      <a:pt x="161" y="11"/>
                    </a:lnTo>
                    <a:lnTo>
                      <a:pt x="161" y="9"/>
                    </a:lnTo>
                    <a:lnTo>
                      <a:pt x="161" y="8"/>
                    </a:lnTo>
                    <a:lnTo>
                      <a:pt x="180" y="8"/>
                    </a:lnTo>
                    <a:lnTo>
                      <a:pt x="180" y="9"/>
                    </a:lnTo>
                    <a:lnTo>
                      <a:pt x="180" y="13"/>
                    </a:lnTo>
                    <a:close/>
                    <a:moveTo>
                      <a:pt x="156" y="11"/>
                    </a:moveTo>
                    <a:lnTo>
                      <a:pt x="125" y="9"/>
                    </a:lnTo>
                    <a:lnTo>
                      <a:pt x="125" y="8"/>
                    </a:lnTo>
                    <a:lnTo>
                      <a:pt x="125" y="6"/>
                    </a:lnTo>
                    <a:lnTo>
                      <a:pt x="152" y="8"/>
                    </a:lnTo>
                    <a:lnTo>
                      <a:pt x="154" y="9"/>
                    </a:lnTo>
                    <a:lnTo>
                      <a:pt x="156" y="11"/>
                    </a:lnTo>
                    <a:close/>
                    <a:moveTo>
                      <a:pt x="57" y="6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87" y="4"/>
                    </a:lnTo>
                    <a:lnTo>
                      <a:pt x="87" y="4"/>
                    </a:lnTo>
                    <a:lnTo>
                      <a:pt x="87" y="6"/>
                    </a:lnTo>
                    <a:lnTo>
                      <a:pt x="74" y="6"/>
                    </a:lnTo>
                    <a:lnTo>
                      <a:pt x="57" y="6"/>
                    </a:lnTo>
                    <a:close/>
                  </a:path>
                </a:pathLst>
              </a:custGeom>
              <a:solidFill>
                <a:srgbClr val="E3DDD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0404" name="Freeform 244"/>
              <p:cNvSpPr>
                <a:spLocks noEditPoints="1"/>
              </p:cNvSpPr>
              <p:nvPr/>
            </p:nvSpPr>
            <p:spPr bwMode="auto">
              <a:xfrm>
                <a:off x="1836" y="782"/>
                <a:ext cx="178" cy="11"/>
              </a:xfrm>
              <a:custGeom>
                <a:avLst/>
                <a:gdLst/>
                <a:ahLst/>
                <a:cxnLst>
                  <a:cxn ang="0">
                    <a:pos x="178" y="11"/>
                  </a:cxn>
                  <a:cxn ang="0">
                    <a:pos x="159" y="11"/>
                  </a:cxn>
                  <a:cxn ang="0">
                    <a:pos x="159" y="10"/>
                  </a:cxn>
                  <a:cxn ang="0">
                    <a:pos x="161" y="8"/>
                  </a:cxn>
                  <a:cxn ang="0">
                    <a:pos x="178" y="8"/>
                  </a:cxn>
                  <a:cxn ang="0">
                    <a:pos x="178" y="10"/>
                  </a:cxn>
                  <a:cxn ang="0">
                    <a:pos x="178" y="11"/>
                  </a:cxn>
                  <a:cxn ang="0">
                    <a:pos x="152" y="11"/>
                  </a:cxn>
                  <a:cxn ang="0">
                    <a:pos x="123" y="10"/>
                  </a:cxn>
                  <a:cxn ang="0">
                    <a:pos x="123" y="8"/>
                  </a:cxn>
                  <a:cxn ang="0">
                    <a:pos x="123" y="8"/>
                  </a:cxn>
                  <a:cxn ang="0">
                    <a:pos x="123" y="6"/>
                  </a:cxn>
                  <a:cxn ang="0">
                    <a:pos x="123" y="6"/>
                  </a:cxn>
                  <a:cxn ang="0">
                    <a:pos x="150" y="8"/>
                  </a:cxn>
                  <a:cxn ang="0">
                    <a:pos x="150" y="8"/>
                  </a:cxn>
                  <a:cxn ang="0">
                    <a:pos x="150" y="8"/>
                  </a:cxn>
                  <a:cxn ang="0">
                    <a:pos x="150" y="10"/>
                  </a:cxn>
                  <a:cxn ang="0">
                    <a:pos x="152" y="11"/>
                  </a:cxn>
                  <a:cxn ang="0">
                    <a:pos x="70" y="8"/>
                  </a:cxn>
                  <a:cxn ang="0">
                    <a:pos x="0" y="4"/>
                  </a:cxn>
                  <a:cxn ang="0">
                    <a:pos x="2" y="2"/>
                  </a:cxn>
                  <a:cxn ang="0">
                    <a:pos x="6" y="0"/>
                  </a:cxn>
                  <a:cxn ang="0">
                    <a:pos x="85" y="4"/>
                  </a:cxn>
                  <a:cxn ang="0">
                    <a:pos x="85" y="6"/>
                  </a:cxn>
                  <a:cxn ang="0">
                    <a:pos x="85" y="8"/>
                  </a:cxn>
                  <a:cxn ang="0">
                    <a:pos x="80" y="8"/>
                  </a:cxn>
                  <a:cxn ang="0">
                    <a:pos x="70" y="8"/>
                  </a:cxn>
                </a:cxnLst>
                <a:rect l="0" t="0" r="r" b="b"/>
                <a:pathLst>
                  <a:path w="178" h="11">
                    <a:moveTo>
                      <a:pt x="178" y="11"/>
                    </a:moveTo>
                    <a:lnTo>
                      <a:pt x="159" y="11"/>
                    </a:lnTo>
                    <a:lnTo>
                      <a:pt x="159" y="10"/>
                    </a:lnTo>
                    <a:lnTo>
                      <a:pt x="161" y="8"/>
                    </a:lnTo>
                    <a:lnTo>
                      <a:pt x="178" y="8"/>
                    </a:lnTo>
                    <a:lnTo>
                      <a:pt x="178" y="10"/>
                    </a:lnTo>
                    <a:lnTo>
                      <a:pt x="178" y="11"/>
                    </a:lnTo>
                    <a:close/>
                    <a:moveTo>
                      <a:pt x="152" y="11"/>
                    </a:moveTo>
                    <a:lnTo>
                      <a:pt x="123" y="10"/>
                    </a:lnTo>
                    <a:lnTo>
                      <a:pt x="123" y="8"/>
                    </a:lnTo>
                    <a:lnTo>
                      <a:pt x="123" y="8"/>
                    </a:lnTo>
                    <a:lnTo>
                      <a:pt x="123" y="6"/>
                    </a:lnTo>
                    <a:lnTo>
                      <a:pt x="123" y="6"/>
                    </a:lnTo>
                    <a:lnTo>
                      <a:pt x="150" y="8"/>
                    </a:lnTo>
                    <a:lnTo>
                      <a:pt x="150" y="8"/>
                    </a:lnTo>
                    <a:lnTo>
                      <a:pt x="150" y="8"/>
                    </a:lnTo>
                    <a:lnTo>
                      <a:pt x="150" y="10"/>
                    </a:lnTo>
                    <a:lnTo>
                      <a:pt x="152" y="11"/>
                    </a:lnTo>
                    <a:close/>
                    <a:moveTo>
                      <a:pt x="70" y="8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6" y="0"/>
                    </a:lnTo>
                    <a:lnTo>
                      <a:pt x="85" y="4"/>
                    </a:lnTo>
                    <a:lnTo>
                      <a:pt x="85" y="6"/>
                    </a:lnTo>
                    <a:lnTo>
                      <a:pt x="85" y="8"/>
                    </a:lnTo>
                    <a:lnTo>
                      <a:pt x="80" y="8"/>
                    </a:lnTo>
                    <a:lnTo>
                      <a:pt x="70" y="8"/>
                    </a:lnTo>
                    <a:close/>
                  </a:path>
                </a:pathLst>
              </a:custGeom>
              <a:solidFill>
                <a:srgbClr val="E3DED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0405" name="Freeform 245"/>
              <p:cNvSpPr>
                <a:spLocks noEditPoints="1"/>
              </p:cNvSpPr>
              <p:nvPr/>
            </p:nvSpPr>
            <p:spPr bwMode="auto">
              <a:xfrm>
                <a:off x="1838" y="780"/>
                <a:ext cx="176" cy="12"/>
              </a:xfrm>
              <a:custGeom>
                <a:avLst/>
                <a:gdLst/>
                <a:ahLst/>
                <a:cxnLst>
                  <a:cxn ang="0">
                    <a:pos x="176" y="12"/>
                  </a:cxn>
                  <a:cxn ang="0">
                    <a:pos x="157" y="12"/>
                  </a:cxn>
                  <a:cxn ang="0">
                    <a:pos x="159" y="10"/>
                  </a:cxn>
                  <a:cxn ang="0">
                    <a:pos x="159" y="8"/>
                  </a:cxn>
                  <a:cxn ang="0">
                    <a:pos x="174" y="8"/>
                  </a:cxn>
                  <a:cxn ang="0">
                    <a:pos x="176" y="10"/>
                  </a:cxn>
                  <a:cxn ang="0">
                    <a:pos x="176" y="12"/>
                  </a:cxn>
                  <a:cxn ang="0">
                    <a:pos x="148" y="12"/>
                  </a:cxn>
                  <a:cxn ang="0">
                    <a:pos x="121" y="10"/>
                  </a:cxn>
                  <a:cxn ang="0">
                    <a:pos x="121" y="10"/>
                  </a:cxn>
                  <a:cxn ang="0">
                    <a:pos x="121" y="10"/>
                  </a:cxn>
                  <a:cxn ang="0">
                    <a:pos x="121" y="8"/>
                  </a:cxn>
                  <a:cxn ang="0">
                    <a:pos x="119" y="6"/>
                  </a:cxn>
                  <a:cxn ang="0">
                    <a:pos x="146" y="6"/>
                  </a:cxn>
                  <a:cxn ang="0">
                    <a:pos x="148" y="8"/>
                  </a:cxn>
                  <a:cxn ang="0">
                    <a:pos x="148" y="10"/>
                  </a:cxn>
                  <a:cxn ang="0">
                    <a:pos x="148" y="10"/>
                  </a:cxn>
                  <a:cxn ang="0">
                    <a:pos x="148" y="12"/>
                  </a:cxn>
                  <a:cxn ang="0">
                    <a:pos x="83" y="8"/>
                  </a:cxn>
                  <a:cxn ang="0">
                    <a:pos x="0" y="4"/>
                  </a:cxn>
                  <a:cxn ang="0">
                    <a:pos x="4" y="2"/>
                  </a:cxn>
                  <a:cxn ang="0">
                    <a:pos x="6" y="0"/>
                  </a:cxn>
                  <a:cxn ang="0">
                    <a:pos x="6" y="0"/>
                  </a:cxn>
                  <a:cxn ang="0">
                    <a:pos x="6" y="0"/>
                  </a:cxn>
                  <a:cxn ang="0">
                    <a:pos x="83" y="4"/>
                  </a:cxn>
                  <a:cxn ang="0">
                    <a:pos x="83" y="6"/>
                  </a:cxn>
                  <a:cxn ang="0">
                    <a:pos x="83" y="8"/>
                  </a:cxn>
                </a:cxnLst>
                <a:rect l="0" t="0" r="r" b="b"/>
                <a:pathLst>
                  <a:path w="176" h="12">
                    <a:moveTo>
                      <a:pt x="176" y="12"/>
                    </a:moveTo>
                    <a:lnTo>
                      <a:pt x="157" y="12"/>
                    </a:lnTo>
                    <a:lnTo>
                      <a:pt x="159" y="10"/>
                    </a:lnTo>
                    <a:lnTo>
                      <a:pt x="159" y="8"/>
                    </a:lnTo>
                    <a:lnTo>
                      <a:pt x="174" y="8"/>
                    </a:lnTo>
                    <a:lnTo>
                      <a:pt x="176" y="10"/>
                    </a:lnTo>
                    <a:lnTo>
                      <a:pt x="176" y="12"/>
                    </a:lnTo>
                    <a:close/>
                    <a:moveTo>
                      <a:pt x="148" y="12"/>
                    </a:moveTo>
                    <a:lnTo>
                      <a:pt x="121" y="10"/>
                    </a:lnTo>
                    <a:lnTo>
                      <a:pt x="121" y="10"/>
                    </a:lnTo>
                    <a:lnTo>
                      <a:pt x="121" y="10"/>
                    </a:lnTo>
                    <a:lnTo>
                      <a:pt x="121" y="8"/>
                    </a:lnTo>
                    <a:lnTo>
                      <a:pt x="119" y="6"/>
                    </a:lnTo>
                    <a:lnTo>
                      <a:pt x="146" y="6"/>
                    </a:lnTo>
                    <a:lnTo>
                      <a:pt x="148" y="8"/>
                    </a:lnTo>
                    <a:lnTo>
                      <a:pt x="148" y="10"/>
                    </a:lnTo>
                    <a:lnTo>
                      <a:pt x="148" y="10"/>
                    </a:lnTo>
                    <a:lnTo>
                      <a:pt x="148" y="12"/>
                    </a:lnTo>
                    <a:close/>
                    <a:moveTo>
                      <a:pt x="83" y="8"/>
                    </a:moveTo>
                    <a:lnTo>
                      <a:pt x="0" y="4"/>
                    </a:lnTo>
                    <a:lnTo>
                      <a:pt x="4" y="2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83" y="4"/>
                    </a:lnTo>
                    <a:lnTo>
                      <a:pt x="83" y="6"/>
                    </a:lnTo>
                    <a:lnTo>
                      <a:pt x="83" y="8"/>
                    </a:lnTo>
                    <a:close/>
                  </a:path>
                </a:pathLst>
              </a:custGeom>
              <a:solidFill>
                <a:srgbClr val="E3DED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0406" name="Freeform 246"/>
              <p:cNvSpPr>
                <a:spLocks noEditPoints="1"/>
              </p:cNvSpPr>
              <p:nvPr/>
            </p:nvSpPr>
            <p:spPr bwMode="auto">
              <a:xfrm>
                <a:off x="1842" y="778"/>
                <a:ext cx="172" cy="12"/>
              </a:xfrm>
              <a:custGeom>
                <a:avLst/>
                <a:gdLst/>
                <a:ahLst/>
                <a:cxnLst>
                  <a:cxn ang="0">
                    <a:pos x="172" y="12"/>
                  </a:cxn>
                  <a:cxn ang="0">
                    <a:pos x="155" y="12"/>
                  </a:cxn>
                  <a:cxn ang="0">
                    <a:pos x="155" y="10"/>
                  </a:cxn>
                  <a:cxn ang="0">
                    <a:pos x="155" y="8"/>
                  </a:cxn>
                  <a:cxn ang="0">
                    <a:pos x="170" y="8"/>
                  </a:cxn>
                  <a:cxn ang="0">
                    <a:pos x="170" y="10"/>
                  </a:cxn>
                  <a:cxn ang="0">
                    <a:pos x="172" y="12"/>
                  </a:cxn>
                  <a:cxn ang="0">
                    <a:pos x="144" y="12"/>
                  </a:cxn>
                  <a:cxn ang="0">
                    <a:pos x="117" y="10"/>
                  </a:cxn>
                  <a:cxn ang="0">
                    <a:pos x="115" y="8"/>
                  </a:cxn>
                  <a:cxn ang="0">
                    <a:pos x="115" y="6"/>
                  </a:cxn>
                  <a:cxn ang="0">
                    <a:pos x="142" y="6"/>
                  </a:cxn>
                  <a:cxn ang="0">
                    <a:pos x="142" y="8"/>
                  </a:cxn>
                  <a:cxn ang="0">
                    <a:pos x="144" y="12"/>
                  </a:cxn>
                  <a:cxn ang="0">
                    <a:pos x="79" y="8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2" y="2"/>
                  </a:cxn>
                  <a:cxn ang="0">
                    <a:pos x="3" y="0"/>
                  </a:cxn>
                  <a:cxn ang="0">
                    <a:pos x="5" y="0"/>
                  </a:cxn>
                  <a:cxn ang="0">
                    <a:pos x="79" y="4"/>
                  </a:cxn>
                  <a:cxn ang="0">
                    <a:pos x="79" y="6"/>
                  </a:cxn>
                  <a:cxn ang="0">
                    <a:pos x="79" y="8"/>
                  </a:cxn>
                </a:cxnLst>
                <a:rect l="0" t="0" r="r" b="b"/>
                <a:pathLst>
                  <a:path w="172" h="12">
                    <a:moveTo>
                      <a:pt x="172" y="12"/>
                    </a:moveTo>
                    <a:lnTo>
                      <a:pt x="155" y="12"/>
                    </a:lnTo>
                    <a:lnTo>
                      <a:pt x="155" y="10"/>
                    </a:lnTo>
                    <a:lnTo>
                      <a:pt x="155" y="8"/>
                    </a:lnTo>
                    <a:lnTo>
                      <a:pt x="170" y="8"/>
                    </a:lnTo>
                    <a:lnTo>
                      <a:pt x="170" y="10"/>
                    </a:lnTo>
                    <a:lnTo>
                      <a:pt x="172" y="12"/>
                    </a:lnTo>
                    <a:close/>
                    <a:moveTo>
                      <a:pt x="144" y="12"/>
                    </a:moveTo>
                    <a:lnTo>
                      <a:pt x="117" y="10"/>
                    </a:lnTo>
                    <a:lnTo>
                      <a:pt x="115" y="8"/>
                    </a:lnTo>
                    <a:lnTo>
                      <a:pt x="115" y="6"/>
                    </a:lnTo>
                    <a:lnTo>
                      <a:pt x="142" y="6"/>
                    </a:lnTo>
                    <a:lnTo>
                      <a:pt x="142" y="8"/>
                    </a:lnTo>
                    <a:lnTo>
                      <a:pt x="144" y="12"/>
                    </a:lnTo>
                    <a:close/>
                    <a:moveTo>
                      <a:pt x="79" y="8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79" y="4"/>
                    </a:lnTo>
                    <a:lnTo>
                      <a:pt x="79" y="6"/>
                    </a:lnTo>
                    <a:lnTo>
                      <a:pt x="79" y="8"/>
                    </a:lnTo>
                    <a:close/>
                  </a:path>
                </a:pathLst>
              </a:custGeom>
              <a:solidFill>
                <a:srgbClr val="E3DED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0407" name="Freeform 247"/>
              <p:cNvSpPr>
                <a:spLocks noEditPoints="1"/>
              </p:cNvSpPr>
              <p:nvPr/>
            </p:nvSpPr>
            <p:spPr bwMode="auto">
              <a:xfrm>
                <a:off x="1844" y="776"/>
                <a:ext cx="168" cy="12"/>
              </a:xfrm>
              <a:custGeom>
                <a:avLst/>
                <a:gdLst/>
                <a:ahLst/>
                <a:cxnLst>
                  <a:cxn ang="0">
                    <a:pos x="168" y="12"/>
                  </a:cxn>
                  <a:cxn ang="0">
                    <a:pos x="153" y="12"/>
                  </a:cxn>
                  <a:cxn ang="0">
                    <a:pos x="153" y="10"/>
                  </a:cxn>
                  <a:cxn ang="0">
                    <a:pos x="153" y="8"/>
                  </a:cxn>
                  <a:cxn ang="0">
                    <a:pos x="168" y="8"/>
                  </a:cxn>
                  <a:cxn ang="0">
                    <a:pos x="168" y="10"/>
                  </a:cxn>
                  <a:cxn ang="0">
                    <a:pos x="168" y="12"/>
                  </a:cxn>
                  <a:cxn ang="0">
                    <a:pos x="140" y="10"/>
                  </a:cxn>
                  <a:cxn ang="0">
                    <a:pos x="113" y="10"/>
                  </a:cxn>
                  <a:cxn ang="0">
                    <a:pos x="113" y="8"/>
                  </a:cxn>
                  <a:cxn ang="0">
                    <a:pos x="113" y="6"/>
                  </a:cxn>
                  <a:cxn ang="0">
                    <a:pos x="138" y="6"/>
                  </a:cxn>
                  <a:cxn ang="0">
                    <a:pos x="140" y="8"/>
                  </a:cxn>
                  <a:cxn ang="0">
                    <a:pos x="140" y="10"/>
                  </a:cxn>
                  <a:cxn ang="0">
                    <a:pos x="77" y="8"/>
                  </a:cxn>
                  <a:cxn ang="0">
                    <a:pos x="0" y="4"/>
                  </a:cxn>
                  <a:cxn ang="0">
                    <a:pos x="3" y="2"/>
                  </a:cxn>
                  <a:cxn ang="0">
                    <a:pos x="7" y="0"/>
                  </a:cxn>
                  <a:cxn ang="0">
                    <a:pos x="77" y="4"/>
                  </a:cxn>
                  <a:cxn ang="0">
                    <a:pos x="77" y="6"/>
                  </a:cxn>
                  <a:cxn ang="0">
                    <a:pos x="77" y="8"/>
                  </a:cxn>
                </a:cxnLst>
                <a:rect l="0" t="0" r="r" b="b"/>
                <a:pathLst>
                  <a:path w="168" h="12">
                    <a:moveTo>
                      <a:pt x="168" y="12"/>
                    </a:moveTo>
                    <a:lnTo>
                      <a:pt x="153" y="12"/>
                    </a:lnTo>
                    <a:lnTo>
                      <a:pt x="153" y="10"/>
                    </a:lnTo>
                    <a:lnTo>
                      <a:pt x="153" y="8"/>
                    </a:lnTo>
                    <a:lnTo>
                      <a:pt x="168" y="8"/>
                    </a:lnTo>
                    <a:lnTo>
                      <a:pt x="168" y="10"/>
                    </a:lnTo>
                    <a:lnTo>
                      <a:pt x="168" y="12"/>
                    </a:lnTo>
                    <a:close/>
                    <a:moveTo>
                      <a:pt x="140" y="10"/>
                    </a:moveTo>
                    <a:lnTo>
                      <a:pt x="113" y="10"/>
                    </a:lnTo>
                    <a:lnTo>
                      <a:pt x="113" y="8"/>
                    </a:lnTo>
                    <a:lnTo>
                      <a:pt x="113" y="6"/>
                    </a:lnTo>
                    <a:lnTo>
                      <a:pt x="138" y="6"/>
                    </a:lnTo>
                    <a:lnTo>
                      <a:pt x="140" y="8"/>
                    </a:lnTo>
                    <a:lnTo>
                      <a:pt x="140" y="10"/>
                    </a:lnTo>
                    <a:close/>
                    <a:moveTo>
                      <a:pt x="77" y="8"/>
                    </a:moveTo>
                    <a:lnTo>
                      <a:pt x="0" y="4"/>
                    </a:lnTo>
                    <a:lnTo>
                      <a:pt x="3" y="2"/>
                    </a:lnTo>
                    <a:lnTo>
                      <a:pt x="7" y="0"/>
                    </a:lnTo>
                    <a:lnTo>
                      <a:pt x="77" y="4"/>
                    </a:lnTo>
                    <a:lnTo>
                      <a:pt x="77" y="6"/>
                    </a:lnTo>
                    <a:lnTo>
                      <a:pt x="77" y="8"/>
                    </a:lnTo>
                    <a:close/>
                  </a:path>
                </a:pathLst>
              </a:custGeom>
              <a:solidFill>
                <a:srgbClr val="E3DED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0408" name="Freeform 248"/>
              <p:cNvSpPr>
                <a:spLocks noEditPoints="1"/>
              </p:cNvSpPr>
              <p:nvPr/>
            </p:nvSpPr>
            <p:spPr bwMode="auto">
              <a:xfrm>
                <a:off x="1847" y="774"/>
                <a:ext cx="165" cy="12"/>
              </a:xfrm>
              <a:custGeom>
                <a:avLst/>
                <a:gdLst/>
                <a:ahLst/>
                <a:cxnLst>
                  <a:cxn ang="0">
                    <a:pos x="165" y="12"/>
                  </a:cxn>
                  <a:cxn ang="0">
                    <a:pos x="150" y="12"/>
                  </a:cxn>
                  <a:cxn ang="0">
                    <a:pos x="150" y="8"/>
                  </a:cxn>
                  <a:cxn ang="0">
                    <a:pos x="150" y="8"/>
                  </a:cxn>
                  <a:cxn ang="0">
                    <a:pos x="165" y="8"/>
                  </a:cxn>
                  <a:cxn ang="0">
                    <a:pos x="165" y="10"/>
                  </a:cxn>
                  <a:cxn ang="0">
                    <a:pos x="165" y="12"/>
                  </a:cxn>
                  <a:cxn ang="0">
                    <a:pos x="137" y="10"/>
                  </a:cxn>
                  <a:cxn ang="0">
                    <a:pos x="110" y="10"/>
                  </a:cxn>
                  <a:cxn ang="0">
                    <a:pos x="110" y="8"/>
                  </a:cxn>
                  <a:cxn ang="0">
                    <a:pos x="109" y="4"/>
                  </a:cxn>
                  <a:cxn ang="0">
                    <a:pos x="135" y="6"/>
                  </a:cxn>
                  <a:cxn ang="0">
                    <a:pos x="135" y="8"/>
                  </a:cxn>
                  <a:cxn ang="0">
                    <a:pos x="137" y="10"/>
                  </a:cxn>
                  <a:cxn ang="0">
                    <a:pos x="74" y="8"/>
                  </a:cxn>
                  <a:cxn ang="0">
                    <a:pos x="0" y="4"/>
                  </a:cxn>
                  <a:cxn ang="0">
                    <a:pos x="4" y="2"/>
                  </a:cxn>
                  <a:cxn ang="0">
                    <a:pos x="6" y="0"/>
                  </a:cxn>
                  <a:cxn ang="0">
                    <a:pos x="76" y="4"/>
                  </a:cxn>
                  <a:cxn ang="0">
                    <a:pos x="74" y="6"/>
                  </a:cxn>
                  <a:cxn ang="0">
                    <a:pos x="74" y="8"/>
                  </a:cxn>
                </a:cxnLst>
                <a:rect l="0" t="0" r="r" b="b"/>
                <a:pathLst>
                  <a:path w="165" h="12">
                    <a:moveTo>
                      <a:pt x="165" y="12"/>
                    </a:moveTo>
                    <a:lnTo>
                      <a:pt x="150" y="12"/>
                    </a:lnTo>
                    <a:lnTo>
                      <a:pt x="150" y="8"/>
                    </a:lnTo>
                    <a:lnTo>
                      <a:pt x="150" y="8"/>
                    </a:lnTo>
                    <a:lnTo>
                      <a:pt x="165" y="8"/>
                    </a:lnTo>
                    <a:lnTo>
                      <a:pt x="165" y="10"/>
                    </a:lnTo>
                    <a:lnTo>
                      <a:pt x="165" y="12"/>
                    </a:lnTo>
                    <a:close/>
                    <a:moveTo>
                      <a:pt x="137" y="10"/>
                    </a:moveTo>
                    <a:lnTo>
                      <a:pt x="110" y="10"/>
                    </a:lnTo>
                    <a:lnTo>
                      <a:pt x="110" y="8"/>
                    </a:lnTo>
                    <a:lnTo>
                      <a:pt x="109" y="4"/>
                    </a:lnTo>
                    <a:lnTo>
                      <a:pt x="135" y="6"/>
                    </a:lnTo>
                    <a:lnTo>
                      <a:pt x="135" y="8"/>
                    </a:lnTo>
                    <a:lnTo>
                      <a:pt x="137" y="10"/>
                    </a:lnTo>
                    <a:close/>
                    <a:moveTo>
                      <a:pt x="74" y="8"/>
                    </a:moveTo>
                    <a:lnTo>
                      <a:pt x="0" y="4"/>
                    </a:lnTo>
                    <a:lnTo>
                      <a:pt x="4" y="2"/>
                    </a:lnTo>
                    <a:lnTo>
                      <a:pt x="6" y="0"/>
                    </a:lnTo>
                    <a:lnTo>
                      <a:pt x="76" y="4"/>
                    </a:lnTo>
                    <a:lnTo>
                      <a:pt x="74" y="6"/>
                    </a:lnTo>
                    <a:lnTo>
                      <a:pt x="74" y="8"/>
                    </a:lnTo>
                    <a:close/>
                  </a:path>
                </a:pathLst>
              </a:custGeom>
              <a:solidFill>
                <a:srgbClr val="E3DED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0409" name="Freeform 249"/>
              <p:cNvSpPr>
                <a:spLocks noEditPoints="1"/>
              </p:cNvSpPr>
              <p:nvPr/>
            </p:nvSpPr>
            <p:spPr bwMode="auto">
              <a:xfrm>
                <a:off x="1851" y="773"/>
                <a:ext cx="161" cy="11"/>
              </a:xfrm>
              <a:custGeom>
                <a:avLst/>
                <a:gdLst/>
                <a:ahLst/>
                <a:cxnLst>
                  <a:cxn ang="0">
                    <a:pos x="161" y="11"/>
                  </a:cxn>
                  <a:cxn ang="0">
                    <a:pos x="146" y="11"/>
                  </a:cxn>
                  <a:cxn ang="0">
                    <a:pos x="146" y="9"/>
                  </a:cxn>
                  <a:cxn ang="0">
                    <a:pos x="146" y="7"/>
                  </a:cxn>
                  <a:cxn ang="0">
                    <a:pos x="148" y="7"/>
                  </a:cxn>
                  <a:cxn ang="0">
                    <a:pos x="148" y="5"/>
                  </a:cxn>
                  <a:cxn ang="0">
                    <a:pos x="161" y="7"/>
                  </a:cxn>
                  <a:cxn ang="0">
                    <a:pos x="161" y="9"/>
                  </a:cxn>
                  <a:cxn ang="0">
                    <a:pos x="161" y="11"/>
                  </a:cxn>
                  <a:cxn ang="0">
                    <a:pos x="131" y="9"/>
                  </a:cxn>
                  <a:cxn ang="0">
                    <a:pos x="106" y="9"/>
                  </a:cxn>
                  <a:cxn ang="0">
                    <a:pos x="105" y="5"/>
                  </a:cxn>
                  <a:cxn ang="0">
                    <a:pos x="105" y="3"/>
                  </a:cxn>
                  <a:cxn ang="0">
                    <a:pos x="129" y="5"/>
                  </a:cxn>
                  <a:cxn ang="0">
                    <a:pos x="131" y="7"/>
                  </a:cxn>
                  <a:cxn ang="0">
                    <a:pos x="131" y="9"/>
                  </a:cxn>
                  <a:cxn ang="0">
                    <a:pos x="70" y="7"/>
                  </a:cxn>
                  <a:cxn ang="0">
                    <a:pos x="0" y="3"/>
                  </a:cxn>
                  <a:cxn ang="0">
                    <a:pos x="2" y="1"/>
                  </a:cxn>
                  <a:cxn ang="0">
                    <a:pos x="6" y="0"/>
                  </a:cxn>
                  <a:cxn ang="0">
                    <a:pos x="72" y="3"/>
                  </a:cxn>
                  <a:cxn ang="0">
                    <a:pos x="72" y="5"/>
                  </a:cxn>
                  <a:cxn ang="0">
                    <a:pos x="70" y="7"/>
                  </a:cxn>
                </a:cxnLst>
                <a:rect l="0" t="0" r="r" b="b"/>
                <a:pathLst>
                  <a:path w="161" h="11">
                    <a:moveTo>
                      <a:pt x="161" y="11"/>
                    </a:moveTo>
                    <a:lnTo>
                      <a:pt x="146" y="11"/>
                    </a:lnTo>
                    <a:lnTo>
                      <a:pt x="146" y="9"/>
                    </a:lnTo>
                    <a:lnTo>
                      <a:pt x="146" y="7"/>
                    </a:lnTo>
                    <a:lnTo>
                      <a:pt x="148" y="7"/>
                    </a:lnTo>
                    <a:lnTo>
                      <a:pt x="148" y="5"/>
                    </a:lnTo>
                    <a:lnTo>
                      <a:pt x="161" y="7"/>
                    </a:lnTo>
                    <a:lnTo>
                      <a:pt x="161" y="9"/>
                    </a:lnTo>
                    <a:lnTo>
                      <a:pt x="161" y="11"/>
                    </a:lnTo>
                    <a:close/>
                    <a:moveTo>
                      <a:pt x="131" y="9"/>
                    </a:moveTo>
                    <a:lnTo>
                      <a:pt x="106" y="9"/>
                    </a:lnTo>
                    <a:lnTo>
                      <a:pt x="105" y="5"/>
                    </a:lnTo>
                    <a:lnTo>
                      <a:pt x="105" y="3"/>
                    </a:lnTo>
                    <a:lnTo>
                      <a:pt x="129" y="5"/>
                    </a:lnTo>
                    <a:lnTo>
                      <a:pt x="131" y="7"/>
                    </a:lnTo>
                    <a:lnTo>
                      <a:pt x="131" y="9"/>
                    </a:lnTo>
                    <a:close/>
                    <a:moveTo>
                      <a:pt x="70" y="7"/>
                    </a:moveTo>
                    <a:lnTo>
                      <a:pt x="0" y="3"/>
                    </a:lnTo>
                    <a:lnTo>
                      <a:pt x="2" y="1"/>
                    </a:lnTo>
                    <a:lnTo>
                      <a:pt x="6" y="0"/>
                    </a:lnTo>
                    <a:lnTo>
                      <a:pt x="72" y="3"/>
                    </a:lnTo>
                    <a:lnTo>
                      <a:pt x="72" y="5"/>
                    </a:lnTo>
                    <a:lnTo>
                      <a:pt x="70" y="7"/>
                    </a:lnTo>
                    <a:close/>
                  </a:path>
                </a:pathLst>
              </a:custGeom>
              <a:solidFill>
                <a:srgbClr val="E3DED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0410" name="Freeform 250"/>
              <p:cNvSpPr>
                <a:spLocks noEditPoints="1"/>
              </p:cNvSpPr>
              <p:nvPr/>
            </p:nvSpPr>
            <p:spPr bwMode="auto">
              <a:xfrm>
                <a:off x="1853" y="771"/>
                <a:ext cx="159" cy="11"/>
              </a:xfrm>
              <a:custGeom>
                <a:avLst/>
                <a:gdLst/>
                <a:ahLst/>
                <a:cxnLst>
                  <a:cxn ang="0">
                    <a:pos x="159" y="11"/>
                  </a:cxn>
                  <a:cxn ang="0">
                    <a:pos x="144" y="11"/>
                  </a:cxn>
                  <a:cxn ang="0">
                    <a:pos x="144" y="9"/>
                  </a:cxn>
                  <a:cxn ang="0">
                    <a:pos x="144" y="9"/>
                  </a:cxn>
                  <a:cxn ang="0">
                    <a:pos x="146" y="7"/>
                  </a:cxn>
                  <a:cxn ang="0">
                    <a:pos x="146" y="5"/>
                  </a:cxn>
                  <a:cxn ang="0">
                    <a:pos x="159" y="7"/>
                  </a:cxn>
                  <a:cxn ang="0">
                    <a:pos x="159" y="9"/>
                  </a:cxn>
                  <a:cxn ang="0">
                    <a:pos x="159" y="11"/>
                  </a:cxn>
                  <a:cxn ang="0">
                    <a:pos x="129" y="9"/>
                  </a:cxn>
                  <a:cxn ang="0">
                    <a:pos x="103" y="7"/>
                  </a:cxn>
                  <a:cxn ang="0">
                    <a:pos x="103" y="5"/>
                  </a:cxn>
                  <a:cxn ang="0">
                    <a:pos x="101" y="3"/>
                  </a:cxn>
                  <a:cxn ang="0">
                    <a:pos x="125" y="5"/>
                  </a:cxn>
                  <a:cxn ang="0">
                    <a:pos x="127" y="7"/>
                  </a:cxn>
                  <a:cxn ang="0">
                    <a:pos x="129" y="9"/>
                  </a:cxn>
                  <a:cxn ang="0">
                    <a:pos x="70" y="7"/>
                  </a:cxn>
                  <a:cxn ang="0">
                    <a:pos x="0" y="3"/>
                  </a:cxn>
                  <a:cxn ang="0">
                    <a:pos x="4" y="2"/>
                  </a:cxn>
                  <a:cxn ang="0">
                    <a:pos x="8" y="0"/>
                  </a:cxn>
                  <a:cxn ang="0">
                    <a:pos x="70" y="2"/>
                  </a:cxn>
                  <a:cxn ang="0">
                    <a:pos x="70" y="5"/>
                  </a:cxn>
                  <a:cxn ang="0">
                    <a:pos x="70" y="7"/>
                  </a:cxn>
                </a:cxnLst>
                <a:rect l="0" t="0" r="r" b="b"/>
                <a:pathLst>
                  <a:path w="159" h="11">
                    <a:moveTo>
                      <a:pt x="159" y="11"/>
                    </a:moveTo>
                    <a:lnTo>
                      <a:pt x="144" y="11"/>
                    </a:lnTo>
                    <a:lnTo>
                      <a:pt x="144" y="9"/>
                    </a:lnTo>
                    <a:lnTo>
                      <a:pt x="144" y="9"/>
                    </a:lnTo>
                    <a:lnTo>
                      <a:pt x="146" y="7"/>
                    </a:lnTo>
                    <a:lnTo>
                      <a:pt x="146" y="5"/>
                    </a:lnTo>
                    <a:lnTo>
                      <a:pt x="159" y="7"/>
                    </a:lnTo>
                    <a:lnTo>
                      <a:pt x="159" y="9"/>
                    </a:lnTo>
                    <a:lnTo>
                      <a:pt x="159" y="11"/>
                    </a:lnTo>
                    <a:close/>
                    <a:moveTo>
                      <a:pt x="129" y="9"/>
                    </a:moveTo>
                    <a:lnTo>
                      <a:pt x="103" y="7"/>
                    </a:lnTo>
                    <a:lnTo>
                      <a:pt x="103" y="5"/>
                    </a:lnTo>
                    <a:lnTo>
                      <a:pt x="101" y="3"/>
                    </a:lnTo>
                    <a:lnTo>
                      <a:pt x="125" y="5"/>
                    </a:lnTo>
                    <a:lnTo>
                      <a:pt x="127" y="7"/>
                    </a:lnTo>
                    <a:lnTo>
                      <a:pt x="129" y="9"/>
                    </a:lnTo>
                    <a:close/>
                    <a:moveTo>
                      <a:pt x="70" y="7"/>
                    </a:moveTo>
                    <a:lnTo>
                      <a:pt x="0" y="3"/>
                    </a:lnTo>
                    <a:lnTo>
                      <a:pt x="4" y="2"/>
                    </a:lnTo>
                    <a:lnTo>
                      <a:pt x="8" y="0"/>
                    </a:lnTo>
                    <a:lnTo>
                      <a:pt x="70" y="2"/>
                    </a:lnTo>
                    <a:lnTo>
                      <a:pt x="70" y="5"/>
                    </a:lnTo>
                    <a:lnTo>
                      <a:pt x="70" y="7"/>
                    </a:lnTo>
                    <a:close/>
                  </a:path>
                </a:pathLst>
              </a:custGeom>
              <a:solidFill>
                <a:srgbClr val="E3DFD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0411" name="Freeform 251"/>
              <p:cNvSpPr>
                <a:spLocks noEditPoints="1"/>
              </p:cNvSpPr>
              <p:nvPr/>
            </p:nvSpPr>
            <p:spPr bwMode="auto">
              <a:xfrm>
                <a:off x="1857" y="769"/>
                <a:ext cx="155" cy="11"/>
              </a:xfrm>
              <a:custGeom>
                <a:avLst/>
                <a:gdLst/>
                <a:ahLst/>
                <a:cxnLst>
                  <a:cxn ang="0">
                    <a:pos x="155" y="11"/>
                  </a:cxn>
                  <a:cxn ang="0">
                    <a:pos x="142" y="9"/>
                  </a:cxn>
                  <a:cxn ang="0">
                    <a:pos x="142" y="7"/>
                  </a:cxn>
                  <a:cxn ang="0">
                    <a:pos x="142" y="5"/>
                  </a:cxn>
                  <a:cxn ang="0">
                    <a:pos x="155" y="7"/>
                  </a:cxn>
                  <a:cxn ang="0">
                    <a:pos x="155" y="9"/>
                  </a:cxn>
                  <a:cxn ang="0">
                    <a:pos x="155" y="11"/>
                  </a:cxn>
                  <a:cxn ang="0">
                    <a:pos x="123" y="9"/>
                  </a:cxn>
                  <a:cxn ang="0">
                    <a:pos x="99" y="7"/>
                  </a:cxn>
                  <a:cxn ang="0">
                    <a:pos x="97" y="5"/>
                  </a:cxn>
                  <a:cxn ang="0">
                    <a:pos x="97" y="4"/>
                  </a:cxn>
                  <a:cxn ang="0">
                    <a:pos x="121" y="5"/>
                  </a:cxn>
                  <a:cxn ang="0">
                    <a:pos x="121" y="7"/>
                  </a:cxn>
                  <a:cxn ang="0">
                    <a:pos x="123" y="9"/>
                  </a:cxn>
                  <a:cxn ang="0">
                    <a:pos x="66" y="7"/>
                  </a:cxn>
                  <a:cxn ang="0">
                    <a:pos x="0" y="4"/>
                  </a:cxn>
                  <a:cxn ang="0">
                    <a:pos x="4" y="2"/>
                  </a:cxn>
                  <a:cxn ang="0">
                    <a:pos x="7" y="0"/>
                  </a:cxn>
                  <a:cxn ang="0">
                    <a:pos x="66" y="2"/>
                  </a:cxn>
                  <a:cxn ang="0">
                    <a:pos x="66" y="4"/>
                  </a:cxn>
                  <a:cxn ang="0">
                    <a:pos x="66" y="7"/>
                  </a:cxn>
                </a:cxnLst>
                <a:rect l="0" t="0" r="r" b="b"/>
                <a:pathLst>
                  <a:path w="155" h="11">
                    <a:moveTo>
                      <a:pt x="155" y="11"/>
                    </a:moveTo>
                    <a:lnTo>
                      <a:pt x="142" y="9"/>
                    </a:lnTo>
                    <a:lnTo>
                      <a:pt x="142" y="7"/>
                    </a:lnTo>
                    <a:lnTo>
                      <a:pt x="142" y="5"/>
                    </a:lnTo>
                    <a:lnTo>
                      <a:pt x="155" y="7"/>
                    </a:lnTo>
                    <a:lnTo>
                      <a:pt x="155" y="9"/>
                    </a:lnTo>
                    <a:lnTo>
                      <a:pt x="155" y="11"/>
                    </a:lnTo>
                    <a:close/>
                    <a:moveTo>
                      <a:pt x="123" y="9"/>
                    </a:moveTo>
                    <a:lnTo>
                      <a:pt x="99" y="7"/>
                    </a:lnTo>
                    <a:lnTo>
                      <a:pt x="97" y="5"/>
                    </a:lnTo>
                    <a:lnTo>
                      <a:pt x="97" y="4"/>
                    </a:lnTo>
                    <a:lnTo>
                      <a:pt x="121" y="5"/>
                    </a:lnTo>
                    <a:lnTo>
                      <a:pt x="121" y="7"/>
                    </a:lnTo>
                    <a:lnTo>
                      <a:pt x="123" y="9"/>
                    </a:lnTo>
                    <a:close/>
                    <a:moveTo>
                      <a:pt x="66" y="7"/>
                    </a:moveTo>
                    <a:lnTo>
                      <a:pt x="0" y="4"/>
                    </a:lnTo>
                    <a:lnTo>
                      <a:pt x="4" y="2"/>
                    </a:lnTo>
                    <a:lnTo>
                      <a:pt x="7" y="0"/>
                    </a:lnTo>
                    <a:lnTo>
                      <a:pt x="66" y="2"/>
                    </a:lnTo>
                    <a:lnTo>
                      <a:pt x="66" y="4"/>
                    </a:lnTo>
                    <a:lnTo>
                      <a:pt x="66" y="7"/>
                    </a:lnTo>
                    <a:close/>
                  </a:path>
                </a:pathLst>
              </a:custGeom>
              <a:solidFill>
                <a:srgbClr val="E3DFD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0412" name="Freeform 252"/>
              <p:cNvSpPr>
                <a:spLocks noEditPoints="1"/>
              </p:cNvSpPr>
              <p:nvPr/>
            </p:nvSpPr>
            <p:spPr bwMode="auto">
              <a:xfrm>
                <a:off x="1861" y="767"/>
                <a:ext cx="151" cy="11"/>
              </a:xfrm>
              <a:custGeom>
                <a:avLst/>
                <a:gdLst/>
                <a:ahLst/>
                <a:cxnLst>
                  <a:cxn ang="0">
                    <a:pos x="151" y="11"/>
                  </a:cxn>
                  <a:cxn ang="0">
                    <a:pos x="138" y="9"/>
                  </a:cxn>
                  <a:cxn ang="0">
                    <a:pos x="138" y="7"/>
                  </a:cxn>
                  <a:cxn ang="0">
                    <a:pos x="138" y="6"/>
                  </a:cxn>
                  <a:cxn ang="0">
                    <a:pos x="151" y="7"/>
                  </a:cxn>
                  <a:cxn ang="0">
                    <a:pos x="151" y="9"/>
                  </a:cxn>
                  <a:cxn ang="0">
                    <a:pos x="151" y="11"/>
                  </a:cxn>
                  <a:cxn ang="0">
                    <a:pos x="117" y="9"/>
                  </a:cxn>
                  <a:cxn ang="0">
                    <a:pos x="93" y="7"/>
                  </a:cxn>
                  <a:cxn ang="0">
                    <a:pos x="93" y="6"/>
                  </a:cxn>
                  <a:cxn ang="0">
                    <a:pos x="91" y="4"/>
                  </a:cxn>
                  <a:cxn ang="0">
                    <a:pos x="115" y="6"/>
                  </a:cxn>
                  <a:cxn ang="0">
                    <a:pos x="117" y="7"/>
                  </a:cxn>
                  <a:cxn ang="0">
                    <a:pos x="117" y="9"/>
                  </a:cxn>
                  <a:cxn ang="0">
                    <a:pos x="62" y="6"/>
                  </a:cxn>
                  <a:cxn ang="0">
                    <a:pos x="0" y="4"/>
                  </a:cxn>
                  <a:cxn ang="0">
                    <a:pos x="3" y="2"/>
                  </a:cxn>
                  <a:cxn ang="0">
                    <a:pos x="7" y="0"/>
                  </a:cxn>
                  <a:cxn ang="0">
                    <a:pos x="62" y="2"/>
                  </a:cxn>
                  <a:cxn ang="0">
                    <a:pos x="62" y="4"/>
                  </a:cxn>
                  <a:cxn ang="0">
                    <a:pos x="62" y="6"/>
                  </a:cxn>
                </a:cxnLst>
                <a:rect l="0" t="0" r="r" b="b"/>
                <a:pathLst>
                  <a:path w="151" h="11">
                    <a:moveTo>
                      <a:pt x="151" y="11"/>
                    </a:moveTo>
                    <a:lnTo>
                      <a:pt x="138" y="9"/>
                    </a:lnTo>
                    <a:lnTo>
                      <a:pt x="138" y="7"/>
                    </a:lnTo>
                    <a:lnTo>
                      <a:pt x="138" y="6"/>
                    </a:lnTo>
                    <a:lnTo>
                      <a:pt x="151" y="7"/>
                    </a:lnTo>
                    <a:lnTo>
                      <a:pt x="151" y="9"/>
                    </a:lnTo>
                    <a:lnTo>
                      <a:pt x="151" y="11"/>
                    </a:lnTo>
                    <a:close/>
                    <a:moveTo>
                      <a:pt x="117" y="9"/>
                    </a:moveTo>
                    <a:lnTo>
                      <a:pt x="93" y="7"/>
                    </a:lnTo>
                    <a:lnTo>
                      <a:pt x="93" y="6"/>
                    </a:lnTo>
                    <a:lnTo>
                      <a:pt x="91" y="4"/>
                    </a:lnTo>
                    <a:lnTo>
                      <a:pt x="115" y="6"/>
                    </a:lnTo>
                    <a:lnTo>
                      <a:pt x="117" y="7"/>
                    </a:lnTo>
                    <a:lnTo>
                      <a:pt x="117" y="9"/>
                    </a:lnTo>
                    <a:close/>
                    <a:moveTo>
                      <a:pt x="62" y="6"/>
                    </a:moveTo>
                    <a:lnTo>
                      <a:pt x="0" y="4"/>
                    </a:lnTo>
                    <a:lnTo>
                      <a:pt x="3" y="2"/>
                    </a:lnTo>
                    <a:lnTo>
                      <a:pt x="7" y="0"/>
                    </a:lnTo>
                    <a:lnTo>
                      <a:pt x="62" y="2"/>
                    </a:lnTo>
                    <a:lnTo>
                      <a:pt x="62" y="4"/>
                    </a:lnTo>
                    <a:lnTo>
                      <a:pt x="62" y="6"/>
                    </a:lnTo>
                    <a:close/>
                  </a:path>
                </a:pathLst>
              </a:custGeom>
              <a:solidFill>
                <a:srgbClr val="E3DFD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0413" name="Freeform 253"/>
              <p:cNvSpPr>
                <a:spLocks noEditPoints="1"/>
              </p:cNvSpPr>
              <p:nvPr/>
            </p:nvSpPr>
            <p:spPr bwMode="auto">
              <a:xfrm>
                <a:off x="1864" y="765"/>
                <a:ext cx="148" cy="11"/>
              </a:xfrm>
              <a:custGeom>
                <a:avLst/>
                <a:gdLst/>
                <a:ahLst/>
                <a:cxnLst>
                  <a:cxn ang="0">
                    <a:pos x="148" y="11"/>
                  </a:cxn>
                  <a:cxn ang="0">
                    <a:pos x="135" y="9"/>
                  </a:cxn>
                  <a:cxn ang="0">
                    <a:pos x="135" y="8"/>
                  </a:cxn>
                  <a:cxn ang="0">
                    <a:pos x="137" y="6"/>
                  </a:cxn>
                  <a:cxn ang="0">
                    <a:pos x="148" y="6"/>
                  </a:cxn>
                  <a:cxn ang="0">
                    <a:pos x="148" y="9"/>
                  </a:cxn>
                  <a:cxn ang="0">
                    <a:pos x="148" y="11"/>
                  </a:cxn>
                  <a:cxn ang="0">
                    <a:pos x="114" y="9"/>
                  </a:cxn>
                  <a:cxn ang="0">
                    <a:pos x="90" y="8"/>
                  </a:cxn>
                  <a:cxn ang="0">
                    <a:pos x="88" y="6"/>
                  </a:cxn>
                  <a:cxn ang="0">
                    <a:pos x="86" y="4"/>
                  </a:cxn>
                  <a:cxn ang="0">
                    <a:pos x="110" y="6"/>
                  </a:cxn>
                  <a:cxn ang="0">
                    <a:pos x="112" y="8"/>
                  </a:cxn>
                  <a:cxn ang="0">
                    <a:pos x="114" y="9"/>
                  </a:cxn>
                  <a:cxn ang="0">
                    <a:pos x="59" y="6"/>
                  </a:cxn>
                  <a:cxn ang="0">
                    <a:pos x="0" y="4"/>
                  </a:cxn>
                  <a:cxn ang="0">
                    <a:pos x="6" y="2"/>
                  </a:cxn>
                  <a:cxn ang="0">
                    <a:pos x="10" y="0"/>
                  </a:cxn>
                  <a:cxn ang="0">
                    <a:pos x="59" y="2"/>
                  </a:cxn>
                  <a:cxn ang="0">
                    <a:pos x="59" y="4"/>
                  </a:cxn>
                  <a:cxn ang="0">
                    <a:pos x="59" y="6"/>
                  </a:cxn>
                </a:cxnLst>
                <a:rect l="0" t="0" r="r" b="b"/>
                <a:pathLst>
                  <a:path w="148" h="11">
                    <a:moveTo>
                      <a:pt x="148" y="11"/>
                    </a:moveTo>
                    <a:lnTo>
                      <a:pt x="135" y="9"/>
                    </a:lnTo>
                    <a:lnTo>
                      <a:pt x="135" y="8"/>
                    </a:lnTo>
                    <a:lnTo>
                      <a:pt x="137" y="6"/>
                    </a:lnTo>
                    <a:lnTo>
                      <a:pt x="148" y="6"/>
                    </a:lnTo>
                    <a:lnTo>
                      <a:pt x="148" y="9"/>
                    </a:lnTo>
                    <a:lnTo>
                      <a:pt x="148" y="11"/>
                    </a:lnTo>
                    <a:close/>
                    <a:moveTo>
                      <a:pt x="114" y="9"/>
                    </a:moveTo>
                    <a:lnTo>
                      <a:pt x="90" y="8"/>
                    </a:lnTo>
                    <a:lnTo>
                      <a:pt x="88" y="6"/>
                    </a:lnTo>
                    <a:lnTo>
                      <a:pt x="86" y="4"/>
                    </a:lnTo>
                    <a:lnTo>
                      <a:pt x="110" y="6"/>
                    </a:lnTo>
                    <a:lnTo>
                      <a:pt x="112" y="8"/>
                    </a:lnTo>
                    <a:lnTo>
                      <a:pt x="114" y="9"/>
                    </a:lnTo>
                    <a:close/>
                    <a:moveTo>
                      <a:pt x="59" y="6"/>
                    </a:moveTo>
                    <a:lnTo>
                      <a:pt x="0" y="4"/>
                    </a:lnTo>
                    <a:lnTo>
                      <a:pt x="6" y="2"/>
                    </a:lnTo>
                    <a:lnTo>
                      <a:pt x="10" y="0"/>
                    </a:lnTo>
                    <a:lnTo>
                      <a:pt x="59" y="2"/>
                    </a:lnTo>
                    <a:lnTo>
                      <a:pt x="59" y="4"/>
                    </a:lnTo>
                    <a:lnTo>
                      <a:pt x="59" y="6"/>
                    </a:lnTo>
                    <a:close/>
                  </a:path>
                </a:pathLst>
              </a:custGeom>
              <a:solidFill>
                <a:srgbClr val="E3DFD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0414" name="Freeform 254"/>
              <p:cNvSpPr>
                <a:spLocks noEditPoints="1"/>
              </p:cNvSpPr>
              <p:nvPr/>
            </p:nvSpPr>
            <p:spPr bwMode="auto">
              <a:xfrm>
                <a:off x="1868" y="763"/>
                <a:ext cx="144" cy="11"/>
              </a:xfrm>
              <a:custGeom>
                <a:avLst/>
                <a:gdLst/>
                <a:ahLst/>
                <a:cxnLst>
                  <a:cxn ang="0">
                    <a:pos x="144" y="11"/>
                  </a:cxn>
                  <a:cxn ang="0">
                    <a:pos x="131" y="10"/>
                  </a:cxn>
                  <a:cxn ang="0">
                    <a:pos x="133" y="8"/>
                  </a:cxn>
                  <a:cxn ang="0">
                    <a:pos x="133" y="6"/>
                  </a:cxn>
                  <a:cxn ang="0">
                    <a:pos x="144" y="6"/>
                  </a:cxn>
                  <a:cxn ang="0">
                    <a:pos x="144" y="8"/>
                  </a:cxn>
                  <a:cxn ang="0">
                    <a:pos x="144" y="11"/>
                  </a:cxn>
                  <a:cxn ang="0">
                    <a:pos x="108" y="10"/>
                  </a:cxn>
                  <a:cxn ang="0">
                    <a:pos x="84" y="8"/>
                  </a:cxn>
                  <a:cxn ang="0">
                    <a:pos x="82" y="6"/>
                  </a:cxn>
                  <a:cxn ang="0">
                    <a:pos x="82" y="4"/>
                  </a:cxn>
                  <a:cxn ang="0">
                    <a:pos x="105" y="4"/>
                  </a:cxn>
                  <a:cxn ang="0">
                    <a:pos x="106" y="6"/>
                  </a:cxn>
                  <a:cxn ang="0">
                    <a:pos x="108" y="10"/>
                  </a:cxn>
                  <a:cxn ang="0">
                    <a:pos x="55" y="6"/>
                  </a:cxn>
                  <a:cxn ang="0">
                    <a:pos x="0" y="4"/>
                  </a:cxn>
                  <a:cxn ang="0">
                    <a:pos x="6" y="2"/>
                  </a:cxn>
                  <a:cxn ang="0">
                    <a:pos x="12" y="0"/>
                  </a:cxn>
                  <a:cxn ang="0">
                    <a:pos x="53" y="2"/>
                  </a:cxn>
                  <a:cxn ang="0">
                    <a:pos x="53" y="4"/>
                  </a:cxn>
                  <a:cxn ang="0">
                    <a:pos x="55" y="6"/>
                  </a:cxn>
                </a:cxnLst>
                <a:rect l="0" t="0" r="r" b="b"/>
                <a:pathLst>
                  <a:path w="144" h="11">
                    <a:moveTo>
                      <a:pt x="144" y="11"/>
                    </a:moveTo>
                    <a:lnTo>
                      <a:pt x="131" y="10"/>
                    </a:lnTo>
                    <a:lnTo>
                      <a:pt x="133" y="8"/>
                    </a:lnTo>
                    <a:lnTo>
                      <a:pt x="133" y="6"/>
                    </a:lnTo>
                    <a:lnTo>
                      <a:pt x="144" y="6"/>
                    </a:lnTo>
                    <a:lnTo>
                      <a:pt x="144" y="8"/>
                    </a:lnTo>
                    <a:lnTo>
                      <a:pt x="144" y="11"/>
                    </a:lnTo>
                    <a:close/>
                    <a:moveTo>
                      <a:pt x="108" y="10"/>
                    </a:moveTo>
                    <a:lnTo>
                      <a:pt x="84" y="8"/>
                    </a:lnTo>
                    <a:lnTo>
                      <a:pt x="82" y="6"/>
                    </a:lnTo>
                    <a:lnTo>
                      <a:pt x="82" y="4"/>
                    </a:lnTo>
                    <a:lnTo>
                      <a:pt x="105" y="4"/>
                    </a:lnTo>
                    <a:lnTo>
                      <a:pt x="106" y="6"/>
                    </a:lnTo>
                    <a:lnTo>
                      <a:pt x="108" y="10"/>
                    </a:lnTo>
                    <a:close/>
                    <a:moveTo>
                      <a:pt x="55" y="6"/>
                    </a:moveTo>
                    <a:lnTo>
                      <a:pt x="0" y="4"/>
                    </a:lnTo>
                    <a:lnTo>
                      <a:pt x="6" y="2"/>
                    </a:lnTo>
                    <a:lnTo>
                      <a:pt x="12" y="0"/>
                    </a:lnTo>
                    <a:lnTo>
                      <a:pt x="53" y="2"/>
                    </a:lnTo>
                    <a:lnTo>
                      <a:pt x="53" y="4"/>
                    </a:lnTo>
                    <a:lnTo>
                      <a:pt x="55" y="6"/>
                    </a:lnTo>
                    <a:close/>
                  </a:path>
                </a:pathLst>
              </a:custGeom>
              <a:solidFill>
                <a:srgbClr val="E3DFD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0415" name="Freeform 255"/>
              <p:cNvSpPr>
                <a:spLocks noEditPoints="1"/>
              </p:cNvSpPr>
              <p:nvPr/>
            </p:nvSpPr>
            <p:spPr bwMode="auto">
              <a:xfrm>
                <a:off x="1874" y="761"/>
                <a:ext cx="138" cy="10"/>
              </a:xfrm>
              <a:custGeom>
                <a:avLst/>
                <a:gdLst/>
                <a:ahLst/>
                <a:cxnLst>
                  <a:cxn ang="0">
                    <a:pos x="138" y="10"/>
                  </a:cxn>
                  <a:cxn ang="0">
                    <a:pos x="127" y="10"/>
                  </a:cxn>
                  <a:cxn ang="0">
                    <a:pos x="127" y="8"/>
                  </a:cxn>
                  <a:cxn ang="0">
                    <a:pos x="129" y="6"/>
                  </a:cxn>
                  <a:cxn ang="0">
                    <a:pos x="138" y="6"/>
                  </a:cxn>
                  <a:cxn ang="0">
                    <a:pos x="138" y="8"/>
                  </a:cxn>
                  <a:cxn ang="0">
                    <a:pos x="138" y="10"/>
                  </a:cxn>
                  <a:cxn ang="0">
                    <a:pos x="100" y="10"/>
                  </a:cxn>
                  <a:cxn ang="0">
                    <a:pos x="76" y="8"/>
                  </a:cxn>
                  <a:cxn ang="0">
                    <a:pos x="76" y="6"/>
                  </a:cxn>
                  <a:cxn ang="0">
                    <a:pos x="74" y="4"/>
                  </a:cxn>
                  <a:cxn ang="0">
                    <a:pos x="97" y="4"/>
                  </a:cxn>
                  <a:cxn ang="0">
                    <a:pos x="99" y="6"/>
                  </a:cxn>
                  <a:cxn ang="0">
                    <a:pos x="100" y="10"/>
                  </a:cxn>
                  <a:cxn ang="0">
                    <a:pos x="49" y="6"/>
                  </a:cxn>
                  <a:cxn ang="0">
                    <a:pos x="0" y="4"/>
                  </a:cxn>
                  <a:cxn ang="0">
                    <a:pos x="8" y="2"/>
                  </a:cxn>
                  <a:cxn ang="0">
                    <a:pos x="13" y="0"/>
                  </a:cxn>
                  <a:cxn ang="0">
                    <a:pos x="47" y="2"/>
                  </a:cxn>
                  <a:cxn ang="0">
                    <a:pos x="47" y="4"/>
                  </a:cxn>
                  <a:cxn ang="0">
                    <a:pos x="49" y="6"/>
                  </a:cxn>
                </a:cxnLst>
                <a:rect l="0" t="0" r="r" b="b"/>
                <a:pathLst>
                  <a:path w="138" h="10">
                    <a:moveTo>
                      <a:pt x="138" y="10"/>
                    </a:moveTo>
                    <a:lnTo>
                      <a:pt x="127" y="10"/>
                    </a:lnTo>
                    <a:lnTo>
                      <a:pt x="127" y="8"/>
                    </a:lnTo>
                    <a:lnTo>
                      <a:pt x="129" y="6"/>
                    </a:lnTo>
                    <a:lnTo>
                      <a:pt x="138" y="6"/>
                    </a:lnTo>
                    <a:lnTo>
                      <a:pt x="138" y="8"/>
                    </a:lnTo>
                    <a:lnTo>
                      <a:pt x="138" y="10"/>
                    </a:lnTo>
                    <a:close/>
                    <a:moveTo>
                      <a:pt x="100" y="10"/>
                    </a:moveTo>
                    <a:lnTo>
                      <a:pt x="76" y="8"/>
                    </a:lnTo>
                    <a:lnTo>
                      <a:pt x="76" y="6"/>
                    </a:lnTo>
                    <a:lnTo>
                      <a:pt x="74" y="4"/>
                    </a:lnTo>
                    <a:lnTo>
                      <a:pt x="97" y="4"/>
                    </a:lnTo>
                    <a:lnTo>
                      <a:pt x="99" y="6"/>
                    </a:lnTo>
                    <a:lnTo>
                      <a:pt x="100" y="10"/>
                    </a:lnTo>
                    <a:close/>
                    <a:moveTo>
                      <a:pt x="49" y="6"/>
                    </a:moveTo>
                    <a:lnTo>
                      <a:pt x="0" y="4"/>
                    </a:lnTo>
                    <a:lnTo>
                      <a:pt x="8" y="2"/>
                    </a:lnTo>
                    <a:lnTo>
                      <a:pt x="13" y="0"/>
                    </a:lnTo>
                    <a:lnTo>
                      <a:pt x="47" y="2"/>
                    </a:lnTo>
                    <a:lnTo>
                      <a:pt x="47" y="4"/>
                    </a:lnTo>
                    <a:lnTo>
                      <a:pt x="49" y="6"/>
                    </a:lnTo>
                    <a:close/>
                  </a:path>
                </a:pathLst>
              </a:custGeom>
              <a:solidFill>
                <a:srgbClr val="E3E0D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0416" name="Freeform 256"/>
              <p:cNvSpPr>
                <a:spLocks noEditPoints="1"/>
              </p:cNvSpPr>
              <p:nvPr/>
            </p:nvSpPr>
            <p:spPr bwMode="auto">
              <a:xfrm>
                <a:off x="1880" y="759"/>
                <a:ext cx="132" cy="10"/>
              </a:xfrm>
              <a:custGeom>
                <a:avLst/>
                <a:gdLst/>
                <a:ahLst/>
                <a:cxnLst>
                  <a:cxn ang="0">
                    <a:pos x="132" y="10"/>
                  </a:cxn>
                  <a:cxn ang="0">
                    <a:pos x="121" y="10"/>
                  </a:cxn>
                  <a:cxn ang="0">
                    <a:pos x="123" y="8"/>
                  </a:cxn>
                  <a:cxn ang="0">
                    <a:pos x="123" y="6"/>
                  </a:cxn>
                  <a:cxn ang="0">
                    <a:pos x="132" y="6"/>
                  </a:cxn>
                  <a:cxn ang="0">
                    <a:pos x="132" y="8"/>
                  </a:cxn>
                  <a:cxn ang="0">
                    <a:pos x="132" y="10"/>
                  </a:cxn>
                  <a:cxn ang="0">
                    <a:pos x="93" y="8"/>
                  </a:cxn>
                  <a:cxn ang="0">
                    <a:pos x="70" y="8"/>
                  </a:cxn>
                  <a:cxn ang="0">
                    <a:pos x="68" y="6"/>
                  </a:cxn>
                  <a:cxn ang="0">
                    <a:pos x="66" y="4"/>
                  </a:cxn>
                  <a:cxn ang="0">
                    <a:pos x="89" y="4"/>
                  </a:cxn>
                  <a:cxn ang="0">
                    <a:pos x="91" y="6"/>
                  </a:cxn>
                  <a:cxn ang="0">
                    <a:pos x="93" y="8"/>
                  </a:cxn>
                  <a:cxn ang="0">
                    <a:pos x="41" y="6"/>
                  </a:cxn>
                  <a:cxn ang="0">
                    <a:pos x="0" y="4"/>
                  </a:cxn>
                  <a:cxn ang="0">
                    <a:pos x="3" y="2"/>
                  </a:cxn>
                  <a:cxn ang="0">
                    <a:pos x="9" y="2"/>
                  </a:cxn>
                  <a:cxn ang="0">
                    <a:pos x="15" y="2"/>
                  </a:cxn>
                  <a:cxn ang="0">
                    <a:pos x="20" y="0"/>
                  </a:cxn>
                  <a:cxn ang="0">
                    <a:pos x="38" y="2"/>
                  </a:cxn>
                  <a:cxn ang="0">
                    <a:pos x="39" y="4"/>
                  </a:cxn>
                  <a:cxn ang="0">
                    <a:pos x="41" y="6"/>
                  </a:cxn>
                </a:cxnLst>
                <a:rect l="0" t="0" r="r" b="b"/>
                <a:pathLst>
                  <a:path w="132" h="10">
                    <a:moveTo>
                      <a:pt x="132" y="10"/>
                    </a:moveTo>
                    <a:lnTo>
                      <a:pt x="121" y="10"/>
                    </a:lnTo>
                    <a:lnTo>
                      <a:pt x="123" y="8"/>
                    </a:lnTo>
                    <a:lnTo>
                      <a:pt x="123" y="6"/>
                    </a:lnTo>
                    <a:lnTo>
                      <a:pt x="132" y="6"/>
                    </a:lnTo>
                    <a:lnTo>
                      <a:pt x="132" y="8"/>
                    </a:lnTo>
                    <a:lnTo>
                      <a:pt x="132" y="10"/>
                    </a:lnTo>
                    <a:close/>
                    <a:moveTo>
                      <a:pt x="93" y="8"/>
                    </a:moveTo>
                    <a:lnTo>
                      <a:pt x="70" y="8"/>
                    </a:lnTo>
                    <a:lnTo>
                      <a:pt x="68" y="6"/>
                    </a:lnTo>
                    <a:lnTo>
                      <a:pt x="66" y="4"/>
                    </a:lnTo>
                    <a:lnTo>
                      <a:pt x="89" y="4"/>
                    </a:lnTo>
                    <a:lnTo>
                      <a:pt x="91" y="6"/>
                    </a:lnTo>
                    <a:lnTo>
                      <a:pt x="93" y="8"/>
                    </a:lnTo>
                    <a:close/>
                    <a:moveTo>
                      <a:pt x="41" y="6"/>
                    </a:moveTo>
                    <a:lnTo>
                      <a:pt x="0" y="4"/>
                    </a:lnTo>
                    <a:lnTo>
                      <a:pt x="3" y="2"/>
                    </a:lnTo>
                    <a:lnTo>
                      <a:pt x="9" y="2"/>
                    </a:lnTo>
                    <a:lnTo>
                      <a:pt x="15" y="2"/>
                    </a:lnTo>
                    <a:lnTo>
                      <a:pt x="20" y="0"/>
                    </a:lnTo>
                    <a:lnTo>
                      <a:pt x="38" y="2"/>
                    </a:lnTo>
                    <a:lnTo>
                      <a:pt x="39" y="4"/>
                    </a:lnTo>
                    <a:lnTo>
                      <a:pt x="41" y="6"/>
                    </a:lnTo>
                    <a:close/>
                  </a:path>
                </a:pathLst>
              </a:custGeom>
              <a:solidFill>
                <a:srgbClr val="E3E0D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0417" name="Freeform 257"/>
              <p:cNvSpPr>
                <a:spLocks noEditPoints="1"/>
              </p:cNvSpPr>
              <p:nvPr/>
            </p:nvSpPr>
            <p:spPr bwMode="auto">
              <a:xfrm>
                <a:off x="1887" y="759"/>
                <a:ext cx="125" cy="8"/>
              </a:xfrm>
              <a:custGeom>
                <a:avLst/>
                <a:gdLst/>
                <a:ahLst/>
                <a:cxnLst>
                  <a:cxn ang="0">
                    <a:pos x="125" y="8"/>
                  </a:cxn>
                  <a:cxn ang="0">
                    <a:pos x="116" y="8"/>
                  </a:cxn>
                  <a:cxn ang="0">
                    <a:pos x="116" y="6"/>
                  </a:cxn>
                  <a:cxn ang="0">
                    <a:pos x="118" y="4"/>
                  </a:cxn>
                  <a:cxn ang="0">
                    <a:pos x="125" y="4"/>
                  </a:cxn>
                  <a:cxn ang="0">
                    <a:pos x="125" y="6"/>
                  </a:cxn>
                  <a:cxn ang="0">
                    <a:pos x="125" y="8"/>
                  </a:cxn>
                  <a:cxn ang="0">
                    <a:pos x="84" y="6"/>
                  </a:cxn>
                  <a:cxn ang="0">
                    <a:pos x="61" y="6"/>
                  </a:cxn>
                  <a:cxn ang="0">
                    <a:pos x="59" y="4"/>
                  </a:cxn>
                  <a:cxn ang="0">
                    <a:pos x="59" y="0"/>
                  </a:cxn>
                  <a:cxn ang="0">
                    <a:pos x="80" y="2"/>
                  </a:cxn>
                  <a:cxn ang="0">
                    <a:pos x="82" y="4"/>
                  </a:cxn>
                  <a:cxn ang="0">
                    <a:pos x="84" y="6"/>
                  </a:cxn>
                  <a:cxn ang="0">
                    <a:pos x="34" y="4"/>
                  </a:cxn>
                  <a:cxn ang="0">
                    <a:pos x="0" y="2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13" y="0"/>
                  </a:cxn>
                  <a:cxn ang="0">
                    <a:pos x="29" y="0"/>
                  </a:cxn>
                  <a:cxn ang="0">
                    <a:pos x="32" y="2"/>
                  </a:cxn>
                  <a:cxn ang="0">
                    <a:pos x="34" y="4"/>
                  </a:cxn>
                </a:cxnLst>
                <a:rect l="0" t="0" r="r" b="b"/>
                <a:pathLst>
                  <a:path w="125" h="8">
                    <a:moveTo>
                      <a:pt x="125" y="8"/>
                    </a:moveTo>
                    <a:lnTo>
                      <a:pt x="116" y="8"/>
                    </a:lnTo>
                    <a:lnTo>
                      <a:pt x="116" y="6"/>
                    </a:lnTo>
                    <a:lnTo>
                      <a:pt x="118" y="4"/>
                    </a:lnTo>
                    <a:lnTo>
                      <a:pt x="125" y="4"/>
                    </a:lnTo>
                    <a:lnTo>
                      <a:pt x="125" y="6"/>
                    </a:lnTo>
                    <a:lnTo>
                      <a:pt x="125" y="8"/>
                    </a:lnTo>
                    <a:close/>
                    <a:moveTo>
                      <a:pt x="84" y="6"/>
                    </a:moveTo>
                    <a:lnTo>
                      <a:pt x="61" y="6"/>
                    </a:lnTo>
                    <a:lnTo>
                      <a:pt x="59" y="4"/>
                    </a:lnTo>
                    <a:lnTo>
                      <a:pt x="59" y="0"/>
                    </a:lnTo>
                    <a:lnTo>
                      <a:pt x="80" y="2"/>
                    </a:lnTo>
                    <a:lnTo>
                      <a:pt x="82" y="4"/>
                    </a:lnTo>
                    <a:lnTo>
                      <a:pt x="84" y="6"/>
                    </a:lnTo>
                    <a:close/>
                    <a:moveTo>
                      <a:pt x="34" y="4"/>
                    </a:moveTo>
                    <a:lnTo>
                      <a:pt x="0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13" y="0"/>
                    </a:lnTo>
                    <a:lnTo>
                      <a:pt x="29" y="0"/>
                    </a:lnTo>
                    <a:lnTo>
                      <a:pt x="32" y="2"/>
                    </a:lnTo>
                    <a:lnTo>
                      <a:pt x="34" y="4"/>
                    </a:lnTo>
                    <a:close/>
                  </a:path>
                </a:pathLst>
              </a:custGeom>
              <a:solidFill>
                <a:srgbClr val="E3E0D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0418" name="Freeform 258"/>
              <p:cNvSpPr>
                <a:spLocks noEditPoints="1"/>
              </p:cNvSpPr>
              <p:nvPr/>
            </p:nvSpPr>
            <p:spPr bwMode="auto">
              <a:xfrm>
                <a:off x="1900" y="757"/>
                <a:ext cx="112" cy="8"/>
              </a:xfrm>
              <a:custGeom>
                <a:avLst/>
                <a:gdLst/>
                <a:ahLst/>
                <a:cxnLst>
                  <a:cxn ang="0">
                    <a:pos x="112" y="8"/>
                  </a:cxn>
                  <a:cxn ang="0">
                    <a:pos x="103" y="8"/>
                  </a:cxn>
                  <a:cxn ang="0">
                    <a:pos x="103" y="6"/>
                  </a:cxn>
                  <a:cxn ang="0">
                    <a:pos x="105" y="6"/>
                  </a:cxn>
                  <a:cxn ang="0">
                    <a:pos x="105" y="4"/>
                  </a:cxn>
                  <a:cxn ang="0">
                    <a:pos x="105" y="4"/>
                  </a:cxn>
                  <a:cxn ang="0">
                    <a:pos x="112" y="4"/>
                  </a:cxn>
                  <a:cxn ang="0">
                    <a:pos x="112" y="6"/>
                  </a:cxn>
                  <a:cxn ang="0">
                    <a:pos x="112" y="8"/>
                  </a:cxn>
                  <a:cxn ang="0">
                    <a:pos x="69" y="6"/>
                  </a:cxn>
                  <a:cxn ang="0">
                    <a:pos x="46" y="6"/>
                  </a:cxn>
                  <a:cxn ang="0">
                    <a:pos x="46" y="2"/>
                  </a:cxn>
                  <a:cxn ang="0">
                    <a:pos x="44" y="0"/>
                  </a:cxn>
                  <a:cxn ang="0">
                    <a:pos x="65" y="2"/>
                  </a:cxn>
                  <a:cxn ang="0">
                    <a:pos x="67" y="4"/>
                  </a:cxn>
                  <a:cxn ang="0">
                    <a:pos x="69" y="6"/>
                  </a:cxn>
                  <a:cxn ang="0">
                    <a:pos x="18" y="4"/>
                  </a:cxn>
                  <a:cxn ang="0">
                    <a:pos x="0" y="2"/>
                  </a:cxn>
                  <a:cxn ang="0">
                    <a:pos x="8" y="2"/>
                  </a:cxn>
                  <a:cxn ang="0">
                    <a:pos x="16" y="2"/>
                  </a:cxn>
                  <a:cxn ang="0">
                    <a:pos x="18" y="4"/>
                  </a:cxn>
                  <a:cxn ang="0">
                    <a:pos x="18" y="4"/>
                  </a:cxn>
                </a:cxnLst>
                <a:rect l="0" t="0" r="r" b="b"/>
                <a:pathLst>
                  <a:path w="112" h="8">
                    <a:moveTo>
                      <a:pt x="112" y="8"/>
                    </a:moveTo>
                    <a:lnTo>
                      <a:pt x="103" y="8"/>
                    </a:lnTo>
                    <a:lnTo>
                      <a:pt x="103" y="6"/>
                    </a:lnTo>
                    <a:lnTo>
                      <a:pt x="105" y="6"/>
                    </a:lnTo>
                    <a:lnTo>
                      <a:pt x="105" y="4"/>
                    </a:lnTo>
                    <a:lnTo>
                      <a:pt x="105" y="4"/>
                    </a:lnTo>
                    <a:lnTo>
                      <a:pt x="112" y="4"/>
                    </a:lnTo>
                    <a:lnTo>
                      <a:pt x="112" y="6"/>
                    </a:lnTo>
                    <a:lnTo>
                      <a:pt x="112" y="8"/>
                    </a:lnTo>
                    <a:close/>
                    <a:moveTo>
                      <a:pt x="69" y="6"/>
                    </a:moveTo>
                    <a:lnTo>
                      <a:pt x="46" y="6"/>
                    </a:lnTo>
                    <a:lnTo>
                      <a:pt x="46" y="2"/>
                    </a:lnTo>
                    <a:lnTo>
                      <a:pt x="44" y="0"/>
                    </a:lnTo>
                    <a:lnTo>
                      <a:pt x="65" y="2"/>
                    </a:lnTo>
                    <a:lnTo>
                      <a:pt x="67" y="4"/>
                    </a:lnTo>
                    <a:lnTo>
                      <a:pt x="69" y="6"/>
                    </a:lnTo>
                    <a:close/>
                    <a:moveTo>
                      <a:pt x="18" y="4"/>
                    </a:moveTo>
                    <a:lnTo>
                      <a:pt x="0" y="2"/>
                    </a:lnTo>
                    <a:lnTo>
                      <a:pt x="8" y="2"/>
                    </a:lnTo>
                    <a:lnTo>
                      <a:pt x="16" y="2"/>
                    </a:lnTo>
                    <a:lnTo>
                      <a:pt x="18" y="4"/>
                    </a:lnTo>
                    <a:lnTo>
                      <a:pt x="18" y="4"/>
                    </a:lnTo>
                    <a:close/>
                  </a:path>
                </a:pathLst>
              </a:custGeom>
              <a:solidFill>
                <a:srgbClr val="E3E0D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0419" name="Freeform 259"/>
              <p:cNvSpPr>
                <a:spLocks noEditPoints="1"/>
              </p:cNvSpPr>
              <p:nvPr/>
            </p:nvSpPr>
            <p:spPr bwMode="auto">
              <a:xfrm>
                <a:off x="1942" y="756"/>
                <a:ext cx="70" cy="7"/>
              </a:xfrm>
              <a:custGeom>
                <a:avLst/>
                <a:gdLst/>
                <a:ahLst/>
                <a:cxnLst>
                  <a:cxn ang="0">
                    <a:pos x="70" y="7"/>
                  </a:cxn>
                  <a:cxn ang="0">
                    <a:pos x="63" y="7"/>
                  </a:cxn>
                  <a:cxn ang="0">
                    <a:pos x="63" y="7"/>
                  </a:cxn>
                  <a:cxn ang="0">
                    <a:pos x="63" y="7"/>
                  </a:cxn>
                  <a:cxn ang="0">
                    <a:pos x="63" y="5"/>
                  </a:cxn>
                  <a:cxn ang="0">
                    <a:pos x="65" y="3"/>
                  </a:cxn>
                  <a:cxn ang="0">
                    <a:pos x="70" y="3"/>
                  </a:cxn>
                  <a:cxn ang="0">
                    <a:pos x="70" y="3"/>
                  </a:cxn>
                  <a:cxn ang="0">
                    <a:pos x="70" y="5"/>
                  </a:cxn>
                  <a:cxn ang="0">
                    <a:pos x="70" y="5"/>
                  </a:cxn>
                  <a:cxn ang="0">
                    <a:pos x="70" y="7"/>
                  </a:cxn>
                  <a:cxn ang="0">
                    <a:pos x="25" y="5"/>
                  </a:cxn>
                  <a:cxn ang="0">
                    <a:pos x="4" y="3"/>
                  </a:cxn>
                  <a:cxn ang="0">
                    <a:pos x="2" y="1"/>
                  </a:cxn>
                  <a:cxn ang="0">
                    <a:pos x="0" y="0"/>
                  </a:cxn>
                  <a:cxn ang="0">
                    <a:pos x="21" y="1"/>
                  </a:cxn>
                  <a:cxn ang="0">
                    <a:pos x="23" y="3"/>
                  </a:cxn>
                  <a:cxn ang="0">
                    <a:pos x="25" y="5"/>
                  </a:cxn>
                </a:cxnLst>
                <a:rect l="0" t="0" r="r" b="b"/>
                <a:pathLst>
                  <a:path w="70" h="7">
                    <a:moveTo>
                      <a:pt x="70" y="7"/>
                    </a:moveTo>
                    <a:lnTo>
                      <a:pt x="63" y="7"/>
                    </a:lnTo>
                    <a:lnTo>
                      <a:pt x="63" y="7"/>
                    </a:lnTo>
                    <a:lnTo>
                      <a:pt x="63" y="7"/>
                    </a:lnTo>
                    <a:lnTo>
                      <a:pt x="63" y="5"/>
                    </a:lnTo>
                    <a:lnTo>
                      <a:pt x="65" y="3"/>
                    </a:lnTo>
                    <a:lnTo>
                      <a:pt x="70" y="3"/>
                    </a:lnTo>
                    <a:lnTo>
                      <a:pt x="70" y="3"/>
                    </a:lnTo>
                    <a:lnTo>
                      <a:pt x="70" y="5"/>
                    </a:lnTo>
                    <a:lnTo>
                      <a:pt x="70" y="5"/>
                    </a:lnTo>
                    <a:lnTo>
                      <a:pt x="70" y="7"/>
                    </a:lnTo>
                    <a:close/>
                    <a:moveTo>
                      <a:pt x="25" y="5"/>
                    </a:moveTo>
                    <a:lnTo>
                      <a:pt x="4" y="3"/>
                    </a:lnTo>
                    <a:lnTo>
                      <a:pt x="2" y="1"/>
                    </a:lnTo>
                    <a:lnTo>
                      <a:pt x="0" y="0"/>
                    </a:lnTo>
                    <a:lnTo>
                      <a:pt x="21" y="1"/>
                    </a:lnTo>
                    <a:lnTo>
                      <a:pt x="23" y="3"/>
                    </a:lnTo>
                    <a:lnTo>
                      <a:pt x="25" y="5"/>
                    </a:lnTo>
                    <a:close/>
                  </a:path>
                </a:pathLst>
              </a:custGeom>
              <a:solidFill>
                <a:srgbClr val="E3E0D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0420" name="Freeform 260"/>
              <p:cNvSpPr>
                <a:spLocks noEditPoints="1"/>
              </p:cNvSpPr>
              <p:nvPr/>
            </p:nvSpPr>
            <p:spPr bwMode="auto">
              <a:xfrm>
                <a:off x="1940" y="754"/>
                <a:ext cx="72" cy="7"/>
              </a:xfrm>
              <a:custGeom>
                <a:avLst/>
                <a:gdLst/>
                <a:ahLst/>
                <a:cxnLst>
                  <a:cxn ang="0">
                    <a:pos x="72" y="7"/>
                  </a:cxn>
                  <a:cxn ang="0">
                    <a:pos x="65" y="7"/>
                  </a:cxn>
                  <a:cxn ang="0">
                    <a:pos x="67" y="5"/>
                  </a:cxn>
                  <a:cxn ang="0">
                    <a:pos x="67" y="3"/>
                  </a:cxn>
                  <a:cxn ang="0">
                    <a:pos x="72" y="3"/>
                  </a:cxn>
                  <a:cxn ang="0">
                    <a:pos x="72" y="3"/>
                  </a:cxn>
                  <a:cxn ang="0">
                    <a:pos x="72" y="3"/>
                  </a:cxn>
                  <a:cxn ang="0">
                    <a:pos x="72" y="5"/>
                  </a:cxn>
                  <a:cxn ang="0">
                    <a:pos x="72" y="7"/>
                  </a:cxn>
                  <a:cxn ang="0">
                    <a:pos x="72" y="7"/>
                  </a:cxn>
                  <a:cxn ang="0">
                    <a:pos x="72" y="7"/>
                  </a:cxn>
                  <a:cxn ang="0">
                    <a:pos x="25" y="5"/>
                  </a:cxn>
                  <a:cxn ang="0">
                    <a:pos x="4" y="3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19" y="2"/>
                  </a:cxn>
                  <a:cxn ang="0">
                    <a:pos x="23" y="3"/>
                  </a:cxn>
                  <a:cxn ang="0">
                    <a:pos x="25" y="5"/>
                  </a:cxn>
                </a:cxnLst>
                <a:rect l="0" t="0" r="r" b="b"/>
                <a:pathLst>
                  <a:path w="72" h="7">
                    <a:moveTo>
                      <a:pt x="72" y="7"/>
                    </a:moveTo>
                    <a:lnTo>
                      <a:pt x="65" y="7"/>
                    </a:lnTo>
                    <a:lnTo>
                      <a:pt x="67" y="5"/>
                    </a:lnTo>
                    <a:lnTo>
                      <a:pt x="67" y="3"/>
                    </a:lnTo>
                    <a:lnTo>
                      <a:pt x="72" y="3"/>
                    </a:lnTo>
                    <a:lnTo>
                      <a:pt x="72" y="3"/>
                    </a:lnTo>
                    <a:lnTo>
                      <a:pt x="72" y="3"/>
                    </a:lnTo>
                    <a:lnTo>
                      <a:pt x="72" y="5"/>
                    </a:lnTo>
                    <a:lnTo>
                      <a:pt x="72" y="7"/>
                    </a:lnTo>
                    <a:lnTo>
                      <a:pt x="72" y="7"/>
                    </a:lnTo>
                    <a:lnTo>
                      <a:pt x="72" y="7"/>
                    </a:lnTo>
                    <a:close/>
                    <a:moveTo>
                      <a:pt x="25" y="5"/>
                    </a:moveTo>
                    <a:lnTo>
                      <a:pt x="4" y="3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19" y="2"/>
                    </a:lnTo>
                    <a:lnTo>
                      <a:pt x="23" y="3"/>
                    </a:lnTo>
                    <a:lnTo>
                      <a:pt x="25" y="5"/>
                    </a:lnTo>
                    <a:close/>
                  </a:path>
                </a:pathLst>
              </a:custGeom>
              <a:solidFill>
                <a:srgbClr val="E3E0D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0421" name="Freeform 261"/>
              <p:cNvSpPr>
                <a:spLocks noEditPoints="1"/>
              </p:cNvSpPr>
              <p:nvPr/>
            </p:nvSpPr>
            <p:spPr bwMode="auto">
              <a:xfrm>
                <a:off x="1938" y="752"/>
                <a:ext cx="76" cy="7"/>
              </a:xfrm>
              <a:custGeom>
                <a:avLst/>
                <a:gdLst/>
                <a:ahLst/>
                <a:cxnLst>
                  <a:cxn ang="0">
                    <a:pos x="74" y="7"/>
                  </a:cxn>
                  <a:cxn ang="0">
                    <a:pos x="69" y="7"/>
                  </a:cxn>
                  <a:cxn ang="0">
                    <a:pos x="69" y="4"/>
                  </a:cxn>
                  <a:cxn ang="0">
                    <a:pos x="71" y="4"/>
                  </a:cxn>
                  <a:cxn ang="0">
                    <a:pos x="76" y="4"/>
                  </a:cxn>
                  <a:cxn ang="0">
                    <a:pos x="74" y="4"/>
                  </a:cxn>
                  <a:cxn ang="0">
                    <a:pos x="74" y="5"/>
                  </a:cxn>
                  <a:cxn ang="0">
                    <a:pos x="74" y="7"/>
                  </a:cxn>
                  <a:cxn ang="0">
                    <a:pos x="74" y="7"/>
                  </a:cxn>
                  <a:cxn ang="0">
                    <a:pos x="25" y="5"/>
                  </a:cxn>
                  <a:cxn ang="0">
                    <a:pos x="4" y="4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19" y="0"/>
                  </a:cxn>
                  <a:cxn ang="0">
                    <a:pos x="19" y="0"/>
                  </a:cxn>
                  <a:cxn ang="0">
                    <a:pos x="19" y="2"/>
                  </a:cxn>
                  <a:cxn ang="0">
                    <a:pos x="21" y="4"/>
                  </a:cxn>
                  <a:cxn ang="0">
                    <a:pos x="25" y="5"/>
                  </a:cxn>
                </a:cxnLst>
                <a:rect l="0" t="0" r="r" b="b"/>
                <a:pathLst>
                  <a:path w="76" h="7">
                    <a:moveTo>
                      <a:pt x="74" y="7"/>
                    </a:moveTo>
                    <a:lnTo>
                      <a:pt x="69" y="7"/>
                    </a:lnTo>
                    <a:lnTo>
                      <a:pt x="69" y="4"/>
                    </a:lnTo>
                    <a:lnTo>
                      <a:pt x="71" y="4"/>
                    </a:lnTo>
                    <a:lnTo>
                      <a:pt x="76" y="4"/>
                    </a:lnTo>
                    <a:lnTo>
                      <a:pt x="74" y="4"/>
                    </a:lnTo>
                    <a:lnTo>
                      <a:pt x="74" y="5"/>
                    </a:lnTo>
                    <a:lnTo>
                      <a:pt x="74" y="7"/>
                    </a:lnTo>
                    <a:lnTo>
                      <a:pt x="74" y="7"/>
                    </a:lnTo>
                    <a:close/>
                    <a:moveTo>
                      <a:pt x="25" y="5"/>
                    </a:move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19" y="2"/>
                    </a:lnTo>
                    <a:lnTo>
                      <a:pt x="21" y="4"/>
                    </a:lnTo>
                    <a:lnTo>
                      <a:pt x="25" y="5"/>
                    </a:lnTo>
                    <a:close/>
                  </a:path>
                </a:pathLst>
              </a:custGeom>
              <a:solidFill>
                <a:srgbClr val="E3E1D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0422" name="Freeform 262"/>
              <p:cNvSpPr>
                <a:spLocks noEditPoints="1"/>
              </p:cNvSpPr>
              <p:nvPr/>
            </p:nvSpPr>
            <p:spPr bwMode="auto">
              <a:xfrm>
                <a:off x="1938" y="750"/>
                <a:ext cx="76" cy="7"/>
              </a:xfrm>
              <a:custGeom>
                <a:avLst/>
                <a:gdLst/>
                <a:ahLst/>
                <a:cxnLst>
                  <a:cxn ang="0">
                    <a:pos x="74" y="7"/>
                  </a:cxn>
                  <a:cxn ang="0">
                    <a:pos x="69" y="7"/>
                  </a:cxn>
                  <a:cxn ang="0">
                    <a:pos x="71" y="6"/>
                  </a:cxn>
                  <a:cxn ang="0">
                    <a:pos x="71" y="6"/>
                  </a:cxn>
                  <a:cxn ang="0">
                    <a:pos x="74" y="4"/>
                  </a:cxn>
                  <a:cxn ang="0">
                    <a:pos x="74" y="4"/>
                  </a:cxn>
                  <a:cxn ang="0">
                    <a:pos x="76" y="6"/>
                  </a:cxn>
                  <a:cxn ang="0">
                    <a:pos x="74" y="7"/>
                  </a:cxn>
                  <a:cxn ang="0">
                    <a:pos x="21" y="6"/>
                  </a:cxn>
                  <a:cxn ang="0">
                    <a:pos x="2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16" y="0"/>
                  </a:cxn>
                  <a:cxn ang="0">
                    <a:pos x="18" y="2"/>
                  </a:cxn>
                  <a:cxn ang="0">
                    <a:pos x="19" y="4"/>
                  </a:cxn>
                  <a:cxn ang="0">
                    <a:pos x="21" y="4"/>
                  </a:cxn>
                  <a:cxn ang="0">
                    <a:pos x="21" y="6"/>
                  </a:cxn>
                </a:cxnLst>
                <a:rect l="0" t="0" r="r" b="b"/>
                <a:pathLst>
                  <a:path w="76" h="7">
                    <a:moveTo>
                      <a:pt x="74" y="7"/>
                    </a:moveTo>
                    <a:lnTo>
                      <a:pt x="69" y="7"/>
                    </a:lnTo>
                    <a:lnTo>
                      <a:pt x="71" y="6"/>
                    </a:lnTo>
                    <a:lnTo>
                      <a:pt x="71" y="6"/>
                    </a:lnTo>
                    <a:lnTo>
                      <a:pt x="74" y="4"/>
                    </a:lnTo>
                    <a:lnTo>
                      <a:pt x="74" y="4"/>
                    </a:lnTo>
                    <a:lnTo>
                      <a:pt x="76" y="6"/>
                    </a:lnTo>
                    <a:lnTo>
                      <a:pt x="74" y="7"/>
                    </a:lnTo>
                    <a:close/>
                    <a:moveTo>
                      <a:pt x="21" y="6"/>
                    </a:move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16" y="0"/>
                    </a:lnTo>
                    <a:lnTo>
                      <a:pt x="18" y="2"/>
                    </a:lnTo>
                    <a:lnTo>
                      <a:pt x="19" y="4"/>
                    </a:lnTo>
                    <a:lnTo>
                      <a:pt x="21" y="4"/>
                    </a:lnTo>
                    <a:lnTo>
                      <a:pt x="21" y="6"/>
                    </a:lnTo>
                    <a:close/>
                  </a:path>
                </a:pathLst>
              </a:custGeom>
              <a:solidFill>
                <a:srgbClr val="E3E1E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0423" name="Freeform 263"/>
              <p:cNvSpPr>
                <a:spLocks noEditPoints="1"/>
              </p:cNvSpPr>
              <p:nvPr/>
            </p:nvSpPr>
            <p:spPr bwMode="auto">
              <a:xfrm>
                <a:off x="1937" y="748"/>
                <a:ext cx="77" cy="8"/>
              </a:xfrm>
              <a:custGeom>
                <a:avLst/>
                <a:gdLst/>
                <a:ahLst/>
                <a:cxnLst>
                  <a:cxn ang="0">
                    <a:pos x="77" y="8"/>
                  </a:cxn>
                  <a:cxn ang="0">
                    <a:pos x="72" y="8"/>
                  </a:cxn>
                  <a:cxn ang="0">
                    <a:pos x="72" y="8"/>
                  </a:cxn>
                  <a:cxn ang="0">
                    <a:pos x="72" y="8"/>
                  </a:cxn>
                  <a:cxn ang="0">
                    <a:pos x="75" y="6"/>
                  </a:cxn>
                  <a:cxn ang="0">
                    <a:pos x="75" y="6"/>
                  </a:cxn>
                  <a:cxn ang="0">
                    <a:pos x="77" y="6"/>
                  </a:cxn>
                  <a:cxn ang="0">
                    <a:pos x="77" y="8"/>
                  </a:cxn>
                  <a:cxn ang="0">
                    <a:pos x="20" y="4"/>
                  </a:cxn>
                  <a:cxn ang="0">
                    <a:pos x="1" y="4"/>
                  </a:cxn>
                  <a:cxn ang="0">
                    <a:pos x="1" y="2"/>
                  </a:cxn>
                  <a:cxn ang="0">
                    <a:pos x="0" y="0"/>
                  </a:cxn>
                  <a:cxn ang="0">
                    <a:pos x="15" y="0"/>
                  </a:cxn>
                  <a:cxn ang="0">
                    <a:pos x="17" y="2"/>
                  </a:cxn>
                  <a:cxn ang="0">
                    <a:pos x="20" y="4"/>
                  </a:cxn>
                </a:cxnLst>
                <a:rect l="0" t="0" r="r" b="b"/>
                <a:pathLst>
                  <a:path w="77" h="8">
                    <a:moveTo>
                      <a:pt x="77" y="8"/>
                    </a:moveTo>
                    <a:lnTo>
                      <a:pt x="72" y="8"/>
                    </a:lnTo>
                    <a:lnTo>
                      <a:pt x="72" y="8"/>
                    </a:lnTo>
                    <a:lnTo>
                      <a:pt x="72" y="8"/>
                    </a:lnTo>
                    <a:lnTo>
                      <a:pt x="75" y="6"/>
                    </a:lnTo>
                    <a:lnTo>
                      <a:pt x="75" y="6"/>
                    </a:lnTo>
                    <a:lnTo>
                      <a:pt x="77" y="6"/>
                    </a:lnTo>
                    <a:lnTo>
                      <a:pt x="77" y="8"/>
                    </a:lnTo>
                    <a:close/>
                    <a:moveTo>
                      <a:pt x="20" y="4"/>
                    </a:moveTo>
                    <a:lnTo>
                      <a:pt x="1" y="4"/>
                    </a:lnTo>
                    <a:lnTo>
                      <a:pt x="1" y="2"/>
                    </a:lnTo>
                    <a:lnTo>
                      <a:pt x="0" y="0"/>
                    </a:lnTo>
                    <a:lnTo>
                      <a:pt x="15" y="0"/>
                    </a:lnTo>
                    <a:lnTo>
                      <a:pt x="17" y="2"/>
                    </a:lnTo>
                    <a:lnTo>
                      <a:pt x="20" y="4"/>
                    </a:lnTo>
                    <a:close/>
                  </a:path>
                </a:pathLst>
              </a:custGeom>
              <a:solidFill>
                <a:srgbClr val="E3E1E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0424" name="Freeform 264"/>
              <p:cNvSpPr>
                <a:spLocks/>
              </p:cNvSpPr>
              <p:nvPr/>
            </p:nvSpPr>
            <p:spPr bwMode="auto">
              <a:xfrm>
                <a:off x="1935" y="746"/>
                <a:ext cx="19" cy="4"/>
              </a:xfrm>
              <a:custGeom>
                <a:avLst/>
                <a:gdLst/>
                <a:ahLst/>
                <a:cxnLst>
                  <a:cxn ang="0">
                    <a:pos x="19" y="4"/>
                  </a:cxn>
                  <a:cxn ang="0">
                    <a:pos x="3" y="4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13" y="0"/>
                  </a:cxn>
                  <a:cxn ang="0">
                    <a:pos x="17" y="2"/>
                  </a:cxn>
                  <a:cxn ang="0">
                    <a:pos x="19" y="4"/>
                  </a:cxn>
                </a:cxnLst>
                <a:rect l="0" t="0" r="r" b="b"/>
                <a:pathLst>
                  <a:path w="19" h="4">
                    <a:moveTo>
                      <a:pt x="19" y="4"/>
                    </a:moveTo>
                    <a:lnTo>
                      <a:pt x="3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13" y="0"/>
                    </a:lnTo>
                    <a:lnTo>
                      <a:pt x="17" y="2"/>
                    </a:lnTo>
                    <a:lnTo>
                      <a:pt x="19" y="4"/>
                    </a:lnTo>
                    <a:close/>
                  </a:path>
                </a:pathLst>
              </a:custGeom>
              <a:solidFill>
                <a:srgbClr val="E3E1E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0425" name="Freeform 265"/>
              <p:cNvSpPr>
                <a:spLocks/>
              </p:cNvSpPr>
              <p:nvPr/>
            </p:nvSpPr>
            <p:spPr bwMode="auto">
              <a:xfrm>
                <a:off x="1933" y="742"/>
                <a:ext cx="19" cy="6"/>
              </a:xfrm>
              <a:custGeom>
                <a:avLst/>
                <a:gdLst/>
                <a:ahLst/>
                <a:cxnLst>
                  <a:cxn ang="0">
                    <a:pos x="19" y="6"/>
                  </a:cxn>
                  <a:cxn ang="0">
                    <a:pos x="4" y="6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11" y="2"/>
                  </a:cxn>
                  <a:cxn ang="0">
                    <a:pos x="15" y="4"/>
                  </a:cxn>
                  <a:cxn ang="0">
                    <a:pos x="19" y="6"/>
                  </a:cxn>
                </a:cxnLst>
                <a:rect l="0" t="0" r="r" b="b"/>
                <a:pathLst>
                  <a:path w="19" h="6">
                    <a:moveTo>
                      <a:pt x="19" y="6"/>
                    </a:moveTo>
                    <a:lnTo>
                      <a:pt x="4" y="6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11" y="2"/>
                    </a:lnTo>
                    <a:lnTo>
                      <a:pt x="15" y="4"/>
                    </a:lnTo>
                    <a:lnTo>
                      <a:pt x="19" y="6"/>
                    </a:lnTo>
                    <a:close/>
                  </a:path>
                </a:pathLst>
              </a:custGeom>
              <a:solidFill>
                <a:srgbClr val="E3E1E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0426" name="Freeform 266"/>
              <p:cNvSpPr>
                <a:spLocks/>
              </p:cNvSpPr>
              <p:nvPr/>
            </p:nvSpPr>
            <p:spPr bwMode="auto">
              <a:xfrm>
                <a:off x="1929" y="740"/>
                <a:ext cx="19" cy="6"/>
              </a:xfrm>
              <a:custGeom>
                <a:avLst/>
                <a:gdLst/>
                <a:ahLst/>
                <a:cxnLst>
                  <a:cxn ang="0">
                    <a:pos x="19" y="6"/>
                  </a:cxn>
                  <a:cxn ang="0">
                    <a:pos x="6" y="6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11" y="2"/>
                  </a:cxn>
                  <a:cxn ang="0">
                    <a:pos x="15" y="4"/>
                  </a:cxn>
                  <a:cxn ang="0">
                    <a:pos x="19" y="6"/>
                  </a:cxn>
                </a:cxnLst>
                <a:rect l="0" t="0" r="r" b="b"/>
                <a:pathLst>
                  <a:path w="19" h="6">
                    <a:moveTo>
                      <a:pt x="19" y="6"/>
                    </a:moveTo>
                    <a:lnTo>
                      <a:pt x="6" y="6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11" y="2"/>
                    </a:lnTo>
                    <a:lnTo>
                      <a:pt x="15" y="4"/>
                    </a:lnTo>
                    <a:lnTo>
                      <a:pt x="19" y="6"/>
                    </a:lnTo>
                    <a:close/>
                  </a:path>
                </a:pathLst>
              </a:custGeom>
              <a:solidFill>
                <a:srgbClr val="E3E2E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0427" name="Freeform 267"/>
              <p:cNvSpPr>
                <a:spLocks/>
              </p:cNvSpPr>
              <p:nvPr/>
            </p:nvSpPr>
            <p:spPr bwMode="auto">
              <a:xfrm>
                <a:off x="1927" y="738"/>
                <a:ext cx="17" cy="6"/>
              </a:xfrm>
              <a:custGeom>
                <a:avLst/>
                <a:gdLst/>
                <a:ahLst/>
                <a:cxnLst>
                  <a:cxn ang="0">
                    <a:pos x="17" y="6"/>
                  </a:cxn>
                  <a:cxn ang="0">
                    <a:pos x="6" y="4"/>
                  </a:cxn>
                  <a:cxn ang="0">
                    <a:pos x="4" y="4"/>
                  </a:cxn>
                  <a:cxn ang="0">
                    <a:pos x="2" y="2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8" y="0"/>
                  </a:cxn>
                  <a:cxn ang="0">
                    <a:pos x="11" y="2"/>
                  </a:cxn>
                  <a:cxn ang="0">
                    <a:pos x="17" y="6"/>
                  </a:cxn>
                </a:cxnLst>
                <a:rect l="0" t="0" r="r" b="b"/>
                <a:pathLst>
                  <a:path w="17" h="6">
                    <a:moveTo>
                      <a:pt x="17" y="6"/>
                    </a:moveTo>
                    <a:lnTo>
                      <a:pt x="6" y="4"/>
                    </a:lnTo>
                    <a:lnTo>
                      <a:pt x="4" y="4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8" y="0"/>
                    </a:lnTo>
                    <a:lnTo>
                      <a:pt x="11" y="2"/>
                    </a:lnTo>
                    <a:lnTo>
                      <a:pt x="17" y="6"/>
                    </a:lnTo>
                    <a:close/>
                  </a:path>
                </a:pathLst>
              </a:custGeom>
              <a:solidFill>
                <a:srgbClr val="E3E2E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0428" name="Freeform 268"/>
              <p:cNvSpPr>
                <a:spLocks/>
              </p:cNvSpPr>
              <p:nvPr/>
            </p:nvSpPr>
            <p:spPr bwMode="auto">
              <a:xfrm>
                <a:off x="1925" y="737"/>
                <a:ext cx="15" cy="5"/>
              </a:xfrm>
              <a:custGeom>
                <a:avLst/>
                <a:gdLst/>
                <a:ahLst/>
                <a:cxnLst>
                  <a:cxn ang="0">
                    <a:pos x="15" y="5"/>
                  </a:cxn>
                  <a:cxn ang="0">
                    <a:pos x="4" y="3"/>
                  </a:cxn>
                  <a:cxn ang="0">
                    <a:pos x="4" y="3"/>
                  </a:cxn>
                  <a:cxn ang="0">
                    <a:pos x="4" y="3"/>
                  </a:cxn>
                  <a:cxn ang="0">
                    <a:pos x="2" y="1"/>
                  </a:cxn>
                  <a:cxn ang="0">
                    <a:pos x="0" y="0"/>
                  </a:cxn>
                  <a:cxn ang="0">
                    <a:pos x="4" y="0"/>
                  </a:cxn>
                  <a:cxn ang="0">
                    <a:pos x="4" y="0"/>
                  </a:cxn>
                  <a:cxn ang="0">
                    <a:pos x="6" y="1"/>
                  </a:cxn>
                  <a:cxn ang="0">
                    <a:pos x="10" y="1"/>
                  </a:cxn>
                  <a:cxn ang="0">
                    <a:pos x="15" y="5"/>
                  </a:cxn>
                </a:cxnLst>
                <a:rect l="0" t="0" r="r" b="b"/>
                <a:pathLst>
                  <a:path w="15" h="5">
                    <a:moveTo>
                      <a:pt x="15" y="5"/>
                    </a:move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2" y="1"/>
                    </a:lnTo>
                    <a:lnTo>
                      <a:pt x="0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6" y="1"/>
                    </a:lnTo>
                    <a:lnTo>
                      <a:pt x="10" y="1"/>
                    </a:lnTo>
                    <a:lnTo>
                      <a:pt x="15" y="5"/>
                    </a:lnTo>
                    <a:close/>
                  </a:path>
                </a:pathLst>
              </a:custGeom>
              <a:solidFill>
                <a:srgbClr val="E3E2E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0429" name="Freeform 269"/>
              <p:cNvSpPr>
                <a:spLocks/>
              </p:cNvSpPr>
              <p:nvPr/>
            </p:nvSpPr>
            <p:spPr bwMode="auto">
              <a:xfrm>
                <a:off x="1925" y="735"/>
                <a:ext cx="10" cy="3"/>
              </a:xfrm>
              <a:custGeom>
                <a:avLst/>
                <a:gdLst/>
                <a:ahLst/>
                <a:cxnLst>
                  <a:cxn ang="0">
                    <a:pos x="10" y="3"/>
                  </a:cxn>
                  <a:cxn ang="0">
                    <a:pos x="2" y="3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2" y="2"/>
                  </a:cxn>
                  <a:cxn ang="0">
                    <a:pos x="6" y="3"/>
                  </a:cxn>
                  <a:cxn ang="0">
                    <a:pos x="8" y="3"/>
                  </a:cxn>
                  <a:cxn ang="0">
                    <a:pos x="10" y="3"/>
                  </a:cxn>
                </a:cxnLst>
                <a:rect l="0" t="0" r="r" b="b"/>
                <a:pathLst>
                  <a:path w="10" h="3">
                    <a:moveTo>
                      <a:pt x="10" y="3"/>
                    </a:moveTo>
                    <a:lnTo>
                      <a:pt x="2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6" y="3"/>
                    </a:lnTo>
                    <a:lnTo>
                      <a:pt x="8" y="3"/>
                    </a:lnTo>
                    <a:lnTo>
                      <a:pt x="10" y="3"/>
                    </a:lnTo>
                    <a:close/>
                  </a:path>
                </a:pathLst>
              </a:custGeom>
              <a:solidFill>
                <a:srgbClr val="E3E2E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0430" name="Freeform 270"/>
              <p:cNvSpPr>
                <a:spLocks/>
              </p:cNvSpPr>
              <p:nvPr/>
            </p:nvSpPr>
            <p:spPr bwMode="auto">
              <a:xfrm>
                <a:off x="1925" y="735"/>
                <a:ext cx="4" cy="2"/>
              </a:xfrm>
              <a:custGeom>
                <a:avLst/>
                <a:gdLst/>
                <a:ahLst/>
                <a:cxnLst>
                  <a:cxn ang="0">
                    <a:pos x="4" y="2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2" y="2"/>
                  </a:cxn>
                  <a:cxn ang="0">
                    <a:pos x="4" y="2"/>
                  </a:cxn>
                </a:cxnLst>
                <a:rect l="0" t="0" r="r" b="b"/>
                <a:pathLst>
                  <a:path w="4" h="2">
                    <a:moveTo>
                      <a:pt x="4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E3E2E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0431" name="Freeform 271"/>
              <p:cNvSpPr>
                <a:spLocks/>
              </p:cNvSpPr>
              <p:nvPr/>
            </p:nvSpPr>
            <p:spPr bwMode="auto">
              <a:xfrm>
                <a:off x="1967" y="740"/>
                <a:ext cx="123" cy="120"/>
              </a:xfrm>
              <a:custGeom>
                <a:avLst/>
                <a:gdLst/>
                <a:ahLst/>
                <a:cxnLst>
                  <a:cxn ang="0">
                    <a:pos x="121" y="118"/>
                  </a:cxn>
                  <a:cxn ang="0">
                    <a:pos x="123" y="103"/>
                  </a:cxn>
                  <a:cxn ang="0">
                    <a:pos x="123" y="88"/>
                  </a:cxn>
                  <a:cxn ang="0">
                    <a:pos x="123" y="80"/>
                  </a:cxn>
                  <a:cxn ang="0">
                    <a:pos x="121" y="72"/>
                  </a:cxn>
                  <a:cxn ang="0">
                    <a:pos x="117" y="67"/>
                  </a:cxn>
                  <a:cxn ang="0">
                    <a:pos x="112" y="59"/>
                  </a:cxn>
                  <a:cxn ang="0">
                    <a:pos x="99" y="52"/>
                  </a:cxn>
                  <a:cxn ang="0">
                    <a:pos x="83" y="42"/>
                  </a:cxn>
                  <a:cxn ang="0">
                    <a:pos x="74" y="38"/>
                  </a:cxn>
                  <a:cxn ang="0">
                    <a:pos x="68" y="33"/>
                  </a:cxn>
                  <a:cxn ang="0">
                    <a:pos x="62" y="29"/>
                  </a:cxn>
                  <a:cxn ang="0">
                    <a:pos x="59" y="23"/>
                  </a:cxn>
                  <a:cxn ang="0">
                    <a:pos x="55" y="14"/>
                  </a:cxn>
                  <a:cxn ang="0">
                    <a:pos x="51" y="6"/>
                  </a:cxn>
                  <a:cxn ang="0">
                    <a:pos x="47" y="2"/>
                  </a:cxn>
                  <a:cxn ang="0">
                    <a:pos x="44" y="0"/>
                  </a:cxn>
                  <a:cxn ang="0">
                    <a:pos x="40" y="0"/>
                  </a:cxn>
                  <a:cxn ang="0">
                    <a:pos x="34" y="4"/>
                  </a:cxn>
                  <a:cxn ang="0">
                    <a:pos x="26" y="8"/>
                  </a:cxn>
                  <a:cxn ang="0">
                    <a:pos x="15" y="8"/>
                  </a:cxn>
                  <a:cxn ang="0">
                    <a:pos x="9" y="10"/>
                  </a:cxn>
                  <a:cxn ang="0">
                    <a:pos x="6" y="10"/>
                  </a:cxn>
                  <a:cxn ang="0">
                    <a:pos x="2" y="12"/>
                  </a:cxn>
                  <a:cxn ang="0">
                    <a:pos x="0" y="17"/>
                  </a:cxn>
                  <a:cxn ang="0">
                    <a:pos x="7" y="27"/>
                  </a:cxn>
                  <a:cxn ang="0">
                    <a:pos x="17" y="36"/>
                  </a:cxn>
                  <a:cxn ang="0">
                    <a:pos x="23" y="42"/>
                  </a:cxn>
                  <a:cxn ang="0">
                    <a:pos x="26" y="44"/>
                  </a:cxn>
                  <a:cxn ang="0">
                    <a:pos x="28" y="42"/>
                  </a:cxn>
                  <a:cxn ang="0">
                    <a:pos x="30" y="38"/>
                  </a:cxn>
                  <a:cxn ang="0">
                    <a:pos x="32" y="27"/>
                  </a:cxn>
                  <a:cxn ang="0">
                    <a:pos x="38" y="16"/>
                  </a:cxn>
                  <a:cxn ang="0">
                    <a:pos x="42" y="12"/>
                  </a:cxn>
                  <a:cxn ang="0">
                    <a:pos x="45" y="12"/>
                  </a:cxn>
                  <a:cxn ang="0">
                    <a:pos x="47" y="14"/>
                  </a:cxn>
                  <a:cxn ang="0">
                    <a:pos x="49" y="17"/>
                  </a:cxn>
                  <a:cxn ang="0">
                    <a:pos x="49" y="27"/>
                  </a:cxn>
                  <a:cxn ang="0">
                    <a:pos x="49" y="36"/>
                  </a:cxn>
                  <a:cxn ang="0">
                    <a:pos x="51" y="50"/>
                  </a:cxn>
                  <a:cxn ang="0">
                    <a:pos x="55" y="69"/>
                  </a:cxn>
                  <a:cxn ang="0">
                    <a:pos x="61" y="89"/>
                  </a:cxn>
                  <a:cxn ang="0">
                    <a:pos x="64" y="99"/>
                  </a:cxn>
                  <a:cxn ang="0">
                    <a:pos x="68" y="105"/>
                  </a:cxn>
                  <a:cxn ang="0">
                    <a:pos x="70" y="108"/>
                  </a:cxn>
                  <a:cxn ang="0">
                    <a:pos x="72" y="112"/>
                  </a:cxn>
                  <a:cxn ang="0">
                    <a:pos x="81" y="114"/>
                  </a:cxn>
                  <a:cxn ang="0">
                    <a:pos x="91" y="116"/>
                  </a:cxn>
                  <a:cxn ang="0">
                    <a:pos x="104" y="120"/>
                  </a:cxn>
                  <a:cxn ang="0">
                    <a:pos x="110" y="120"/>
                  </a:cxn>
                  <a:cxn ang="0">
                    <a:pos x="116" y="120"/>
                  </a:cxn>
                  <a:cxn ang="0">
                    <a:pos x="119" y="120"/>
                  </a:cxn>
                  <a:cxn ang="0">
                    <a:pos x="121" y="118"/>
                  </a:cxn>
                </a:cxnLst>
                <a:rect l="0" t="0" r="r" b="b"/>
                <a:pathLst>
                  <a:path w="123" h="120">
                    <a:moveTo>
                      <a:pt x="121" y="118"/>
                    </a:moveTo>
                    <a:lnTo>
                      <a:pt x="123" y="103"/>
                    </a:lnTo>
                    <a:lnTo>
                      <a:pt x="123" y="88"/>
                    </a:lnTo>
                    <a:lnTo>
                      <a:pt x="123" y="80"/>
                    </a:lnTo>
                    <a:lnTo>
                      <a:pt x="121" y="72"/>
                    </a:lnTo>
                    <a:lnTo>
                      <a:pt x="117" y="67"/>
                    </a:lnTo>
                    <a:lnTo>
                      <a:pt x="112" y="59"/>
                    </a:lnTo>
                    <a:lnTo>
                      <a:pt x="99" y="52"/>
                    </a:lnTo>
                    <a:lnTo>
                      <a:pt x="83" y="42"/>
                    </a:lnTo>
                    <a:lnTo>
                      <a:pt x="74" y="38"/>
                    </a:lnTo>
                    <a:lnTo>
                      <a:pt x="68" y="33"/>
                    </a:lnTo>
                    <a:lnTo>
                      <a:pt x="62" y="29"/>
                    </a:lnTo>
                    <a:lnTo>
                      <a:pt x="59" y="23"/>
                    </a:lnTo>
                    <a:lnTo>
                      <a:pt x="55" y="14"/>
                    </a:lnTo>
                    <a:lnTo>
                      <a:pt x="51" y="6"/>
                    </a:lnTo>
                    <a:lnTo>
                      <a:pt x="47" y="2"/>
                    </a:lnTo>
                    <a:lnTo>
                      <a:pt x="44" y="0"/>
                    </a:lnTo>
                    <a:lnTo>
                      <a:pt x="40" y="0"/>
                    </a:lnTo>
                    <a:lnTo>
                      <a:pt x="34" y="4"/>
                    </a:lnTo>
                    <a:lnTo>
                      <a:pt x="26" y="8"/>
                    </a:lnTo>
                    <a:lnTo>
                      <a:pt x="15" y="8"/>
                    </a:lnTo>
                    <a:lnTo>
                      <a:pt x="9" y="10"/>
                    </a:lnTo>
                    <a:lnTo>
                      <a:pt x="6" y="10"/>
                    </a:lnTo>
                    <a:lnTo>
                      <a:pt x="2" y="12"/>
                    </a:lnTo>
                    <a:lnTo>
                      <a:pt x="0" y="17"/>
                    </a:lnTo>
                    <a:lnTo>
                      <a:pt x="7" y="27"/>
                    </a:lnTo>
                    <a:lnTo>
                      <a:pt x="17" y="36"/>
                    </a:lnTo>
                    <a:lnTo>
                      <a:pt x="23" y="42"/>
                    </a:lnTo>
                    <a:lnTo>
                      <a:pt x="26" y="44"/>
                    </a:lnTo>
                    <a:lnTo>
                      <a:pt x="28" y="42"/>
                    </a:lnTo>
                    <a:lnTo>
                      <a:pt x="30" y="38"/>
                    </a:lnTo>
                    <a:lnTo>
                      <a:pt x="32" y="27"/>
                    </a:lnTo>
                    <a:lnTo>
                      <a:pt x="38" y="16"/>
                    </a:lnTo>
                    <a:lnTo>
                      <a:pt x="42" y="12"/>
                    </a:lnTo>
                    <a:lnTo>
                      <a:pt x="45" y="12"/>
                    </a:lnTo>
                    <a:lnTo>
                      <a:pt x="47" y="14"/>
                    </a:lnTo>
                    <a:lnTo>
                      <a:pt x="49" y="17"/>
                    </a:lnTo>
                    <a:lnTo>
                      <a:pt x="49" y="27"/>
                    </a:lnTo>
                    <a:lnTo>
                      <a:pt x="49" y="36"/>
                    </a:lnTo>
                    <a:lnTo>
                      <a:pt x="51" y="50"/>
                    </a:lnTo>
                    <a:lnTo>
                      <a:pt x="55" y="69"/>
                    </a:lnTo>
                    <a:lnTo>
                      <a:pt x="61" y="89"/>
                    </a:lnTo>
                    <a:lnTo>
                      <a:pt x="64" y="99"/>
                    </a:lnTo>
                    <a:lnTo>
                      <a:pt x="68" y="105"/>
                    </a:lnTo>
                    <a:lnTo>
                      <a:pt x="70" y="108"/>
                    </a:lnTo>
                    <a:lnTo>
                      <a:pt x="72" y="112"/>
                    </a:lnTo>
                    <a:lnTo>
                      <a:pt x="81" y="114"/>
                    </a:lnTo>
                    <a:lnTo>
                      <a:pt x="91" y="116"/>
                    </a:lnTo>
                    <a:lnTo>
                      <a:pt x="104" y="120"/>
                    </a:lnTo>
                    <a:lnTo>
                      <a:pt x="110" y="120"/>
                    </a:lnTo>
                    <a:lnTo>
                      <a:pt x="116" y="120"/>
                    </a:lnTo>
                    <a:lnTo>
                      <a:pt x="119" y="120"/>
                    </a:lnTo>
                    <a:lnTo>
                      <a:pt x="121" y="118"/>
                    </a:lnTo>
                    <a:close/>
                  </a:path>
                </a:pathLst>
              </a:custGeom>
              <a:solidFill>
                <a:srgbClr val="5E37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0432" name="Freeform 272"/>
              <p:cNvSpPr>
                <a:spLocks/>
              </p:cNvSpPr>
              <p:nvPr/>
            </p:nvSpPr>
            <p:spPr bwMode="auto">
              <a:xfrm>
                <a:off x="1669" y="801"/>
                <a:ext cx="192" cy="271"/>
              </a:xfrm>
              <a:custGeom>
                <a:avLst/>
                <a:gdLst/>
                <a:ahLst/>
                <a:cxnLst>
                  <a:cxn ang="0">
                    <a:pos x="87" y="197"/>
                  </a:cxn>
                  <a:cxn ang="0">
                    <a:pos x="93" y="190"/>
                  </a:cxn>
                  <a:cxn ang="0">
                    <a:pos x="101" y="178"/>
                  </a:cxn>
                  <a:cxn ang="0">
                    <a:pos x="120" y="152"/>
                  </a:cxn>
                  <a:cxn ang="0">
                    <a:pos x="146" y="112"/>
                  </a:cxn>
                  <a:cxn ang="0">
                    <a:pos x="159" y="89"/>
                  </a:cxn>
                  <a:cxn ang="0">
                    <a:pos x="173" y="66"/>
                  </a:cxn>
                  <a:cxn ang="0">
                    <a:pos x="182" y="46"/>
                  </a:cxn>
                  <a:cxn ang="0">
                    <a:pos x="190" y="28"/>
                  </a:cxn>
                  <a:cxn ang="0">
                    <a:pos x="192" y="19"/>
                  </a:cxn>
                  <a:cxn ang="0">
                    <a:pos x="192" y="11"/>
                  </a:cxn>
                  <a:cxn ang="0">
                    <a:pos x="190" y="6"/>
                  </a:cxn>
                  <a:cxn ang="0">
                    <a:pos x="186" y="2"/>
                  </a:cxn>
                  <a:cxn ang="0">
                    <a:pos x="178" y="0"/>
                  </a:cxn>
                  <a:cxn ang="0">
                    <a:pos x="171" y="0"/>
                  </a:cxn>
                  <a:cxn ang="0">
                    <a:pos x="161" y="4"/>
                  </a:cxn>
                  <a:cxn ang="0">
                    <a:pos x="150" y="10"/>
                  </a:cxn>
                  <a:cxn ang="0">
                    <a:pos x="133" y="17"/>
                  </a:cxn>
                  <a:cxn ang="0">
                    <a:pos x="116" y="28"/>
                  </a:cxn>
                  <a:cxn ang="0">
                    <a:pos x="102" y="38"/>
                  </a:cxn>
                  <a:cxn ang="0">
                    <a:pos x="93" y="47"/>
                  </a:cxn>
                  <a:cxn ang="0">
                    <a:pos x="82" y="59"/>
                  </a:cxn>
                  <a:cxn ang="0">
                    <a:pos x="68" y="74"/>
                  </a:cxn>
                  <a:cxn ang="0">
                    <a:pos x="59" y="87"/>
                  </a:cxn>
                  <a:cxn ang="0">
                    <a:pos x="47" y="104"/>
                  </a:cxn>
                  <a:cxn ang="0">
                    <a:pos x="36" y="121"/>
                  </a:cxn>
                  <a:cxn ang="0">
                    <a:pos x="29" y="138"/>
                  </a:cxn>
                  <a:cxn ang="0">
                    <a:pos x="19" y="157"/>
                  </a:cxn>
                  <a:cxn ang="0">
                    <a:pos x="11" y="174"/>
                  </a:cxn>
                  <a:cxn ang="0">
                    <a:pos x="4" y="201"/>
                  </a:cxn>
                  <a:cxn ang="0">
                    <a:pos x="0" y="226"/>
                  </a:cxn>
                  <a:cxn ang="0">
                    <a:pos x="0" y="237"/>
                  </a:cxn>
                  <a:cxn ang="0">
                    <a:pos x="0" y="256"/>
                  </a:cxn>
                  <a:cxn ang="0">
                    <a:pos x="0" y="264"/>
                  </a:cxn>
                  <a:cxn ang="0">
                    <a:pos x="2" y="269"/>
                  </a:cxn>
                  <a:cxn ang="0">
                    <a:pos x="4" y="271"/>
                  </a:cxn>
                  <a:cxn ang="0">
                    <a:pos x="4" y="271"/>
                  </a:cxn>
                  <a:cxn ang="0">
                    <a:pos x="6" y="271"/>
                  </a:cxn>
                  <a:cxn ang="0">
                    <a:pos x="8" y="269"/>
                  </a:cxn>
                  <a:cxn ang="0">
                    <a:pos x="10" y="262"/>
                  </a:cxn>
                  <a:cxn ang="0">
                    <a:pos x="11" y="252"/>
                  </a:cxn>
                  <a:cxn ang="0">
                    <a:pos x="17" y="239"/>
                  </a:cxn>
                  <a:cxn ang="0">
                    <a:pos x="21" y="226"/>
                  </a:cxn>
                  <a:cxn ang="0">
                    <a:pos x="29" y="214"/>
                  </a:cxn>
                  <a:cxn ang="0">
                    <a:pos x="38" y="201"/>
                  </a:cxn>
                  <a:cxn ang="0">
                    <a:pos x="47" y="190"/>
                  </a:cxn>
                  <a:cxn ang="0">
                    <a:pos x="57" y="180"/>
                  </a:cxn>
                  <a:cxn ang="0">
                    <a:pos x="63" y="178"/>
                  </a:cxn>
                  <a:cxn ang="0">
                    <a:pos x="66" y="178"/>
                  </a:cxn>
                  <a:cxn ang="0">
                    <a:pos x="72" y="178"/>
                  </a:cxn>
                  <a:cxn ang="0">
                    <a:pos x="76" y="180"/>
                  </a:cxn>
                  <a:cxn ang="0">
                    <a:pos x="82" y="184"/>
                  </a:cxn>
                  <a:cxn ang="0">
                    <a:pos x="85" y="186"/>
                  </a:cxn>
                  <a:cxn ang="0">
                    <a:pos x="87" y="192"/>
                  </a:cxn>
                  <a:cxn ang="0">
                    <a:pos x="87" y="197"/>
                  </a:cxn>
                </a:cxnLst>
                <a:rect l="0" t="0" r="r" b="b"/>
                <a:pathLst>
                  <a:path w="192" h="271">
                    <a:moveTo>
                      <a:pt x="87" y="197"/>
                    </a:moveTo>
                    <a:lnTo>
                      <a:pt x="93" y="190"/>
                    </a:lnTo>
                    <a:lnTo>
                      <a:pt x="101" y="178"/>
                    </a:lnTo>
                    <a:lnTo>
                      <a:pt x="120" y="152"/>
                    </a:lnTo>
                    <a:lnTo>
                      <a:pt x="146" y="112"/>
                    </a:lnTo>
                    <a:lnTo>
                      <a:pt x="159" y="89"/>
                    </a:lnTo>
                    <a:lnTo>
                      <a:pt x="173" y="66"/>
                    </a:lnTo>
                    <a:lnTo>
                      <a:pt x="182" y="46"/>
                    </a:lnTo>
                    <a:lnTo>
                      <a:pt x="190" y="28"/>
                    </a:lnTo>
                    <a:lnTo>
                      <a:pt x="192" y="19"/>
                    </a:lnTo>
                    <a:lnTo>
                      <a:pt x="192" y="11"/>
                    </a:lnTo>
                    <a:lnTo>
                      <a:pt x="190" y="6"/>
                    </a:lnTo>
                    <a:lnTo>
                      <a:pt x="186" y="2"/>
                    </a:lnTo>
                    <a:lnTo>
                      <a:pt x="178" y="0"/>
                    </a:lnTo>
                    <a:lnTo>
                      <a:pt x="171" y="0"/>
                    </a:lnTo>
                    <a:lnTo>
                      <a:pt x="161" y="4"/>
                    </a:lnTo>
                    <a:lnTo>
                      <a:pt x="150" y="10"/>
                    </a:lnTo>
                    <a:lnTo>
                      <a:pt x="133" y="17"/>
                    </a:lnTo>
                    <a:lnTo>
                      <a:pt x="116" y="28"/>
                    </a:lnTo>
                    <a:lnTo>
                      <a:pt x="102" y="38"/>
                    </a:lnTo>
                    <a:lnTo>
                      <a:pt x="93" y="47"/>
                    </a:lnTo>
                    <a:lnTo>
                      <a:pt x="82" y="59"/>
                    </a:lnTo>
                    <a:lnTo>
                      <a:pt x="68" y="74"/>
                    </a:lnTo>
                    <a:lnTo>
                      <a:pt x="59" y="87"/>
                    </a:lnTo>
                    <a:lnTo>
                      <a:pt x="47" y="104"/>
                    </a:lnTo>
                    <a:lnTo>
                      <a:pt x="36" y="121"/>
                    </a:lnTo>
                    <a:lnTo>
                      <a:pt x="29" y="138"/>
                    </a:lnTo>
                    <a:lnTo>
                      <a:pt x="19" y="157"/>
                    </a:lnTo>
                    <a:lnTo>
                      <a:pt x="11" y="174"/>
                    </a:lnTo>
                    <a:lnTo>
                      <a:pt x="4" y="201"/>
                    </a:lnTo>
                    <a:lnTo>
                      <a:pt x="0" y="226"/>
                    </a:lnTo>
                    <a:lnTo>
                      <a:pt x="0" y="237"/>
                    </a:lnTo>
                    <a:lnTo>
                      <a:pt x="0" y="256"/>
                    </a:lnTo>
                    <a:lnTo>
                      <a:pt x="0" y="264"/>
                    </a:lnTo>
                    <a:lnTo>
                      <a:pt x="2" y="269"/>
                    </a:lnTo>
                    <a:lnTo>
                      <a:pt x="4" y="271"/>
                    </a:lnTo>
                    <a:lnTo>
                      <a:pt x="4" y="271"/>
                    </a:lnTo>
                    <a:lnTo>
                      <a:pt x="6" y="271"/>
                    </a:lnTo>
                    <a:lnTo>
                      <a:pt x="8" y="269"/>
                    </a:lnTo>
                    <a:lnTo>
                      <a:pt x="10" y="262"/>
                    </a:lnTo>
                    <a:lnTo>
                      <a:pt x="11" y="252"/>
                    </a:lnTo>
                    <a:lnTo>
                      <a:pt x="17" y="239"/>
                    </a:lnTo>
                    <a:lnTo>
                      <a:pt x="21" y="226"/>
                    </a:lnTo>
                    <a:lnTo>
                      <a:pt x="29" y="214"/>
                    </a:lnTo>
                    <a:lnTo>
                      <a:pt x="38" y="201"/>
                    </a:lnTo>
                    <a:lnTo>
                      <a:pt x="47" y="190"/>
                    </a:lnTo>
                    <a:lnTo>
                      <a:pt x="57" y="180"/>
                    </a:lnTo>
                    <a:lnTo>
                      <a:pt x="63" y="178"/>
                    </a:lnTo>
                    <a:lnTo>
                      <a:pt x="66" y="178"/>
                    </a:lnTo>
                    <a:lnTo>
                      <a:pt x="72" y="178"/>
                    </a:lnTo>
                    <a:lnTo>
                      <a:pt x="76" y="180"/>
                    </a:lnTo>
                    <a:lnTo>
                      <a:pt x="82" y="184"/>
                    </a:lnTo>
                    <a:lnTo>
                      <a:pt x="85" y="186"/>
                    </a:lnTo>
                    <a:lnTo>
                      <a:pt x="87" y="192"/>
                    </a:lnTo>
                    <a:lnTo>
                      <a:pt x="87" y="197"/>
                    </a:lnTo>
                    <a:close/>
                  </a:path>
                </a:pathLst>
              </a:custGeom>
              <a:solidFill>
                <a:srgbClr val="F3CCC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0433" name="Freeform 273"/>
              <p:cNvSpPr>
                <a:spLocks/>
              </p:cNvSpPr>
              <p:nvPr/>
            </p:nvSpPr>
            <p:spPr bwMode="auto">
              <a:xfrm>
                <a:off x="1777" y="919"/>
                <a:ext cx="271" cy="318"/>
              </a:xfrm>
              <a:custGeom>
                <a:avLst/>
                <a:gdLst/>
                <a:ahLst/>
                <a:cxnLst>
                  <a:cxn ang="0">
                    <a:pos x="125" y="309"/>
                  </a:cxn>
                  <a:cxn ang="0">
                    <a:pos x="148" y="295"/>
                  </a:cxn>
                  <a:cxn ang="0">
                    <a:pos x="180" y="265"/>
                  </a:cxn>
                  <a:cxn ang="0">
                    <a:pos x="203" y="235"/>
                  </a:cxn>
                  <a:cxn ang="0">
                    <a:pos x="222" y="204"/>
                  </a:cxn>
                  <a:cxn ang="0">
                    <a:pos x="237" y="172"/>
                  </a:cxn>
                  <a:cxn ang="0">
                    <a:pos x="249" y="144"/>
                  </a:cxn>
                  <a:cxn ang="0">
                    <a:pos x="264" y="104"/>
                  </a:cxn>
                  <a:cxn ang="0">
                    <a:pos x="271" y="62"/>
                  </a:cxn>
                  <a:cxn ang="0">
                    <a:pos x="271" y="38"/>
                  </a:cxn>
                  <a:cxn ang="0">
                    <a:pos x="266" y="19"/>
                  </a:cxn>
                  <a:cxn ang="0">
                    <a:pos x="258" y="7"/>
                  </a:cxn>
                  <a:cxn ang="0">
                    <a:pos x="241" y="1"/>
                  </a:cxn>
                  <a:cxn ang="0">
                    <a:pos x="209" y="1"/>
                  </a:cxn>
                  <a:cxn ang="0">
                    <a:pos x="182" y="11"/>
                  </a:cxn>
                  <a:cxn ang="0">
                    <a:pos x="154" y="28"/>
                  </a:cxn>
                  <a:cxn ang="0">
                    <a:pos x="112" y="66"/>
                  </a:cxn>
                  <a:cxn ang="0">
                    <a:pos x="74" y="108"/>
                  </a:cxn>
                  <a:cxn ang="0">
                    <a:pos x="44" y="153"/>
                  </a:cxn>
                  <a:cxn ang="0">
                    <a:pos x="19" y="201"/>
                  </a:cxn>
                  <a:cxn ang="0">
                    <a:pos x="2" y="237"/>
                  </a:cxn>
                  <a:cxn ang="0">
                    <a:pos x="0" y="250"/>
                  </a:cxn>
                  <a:cxn ang="0">
                    <a:pos x="4" y="263"/>
                  </a:cxn>
                  <a:cxn ang="0">
                    <a:pos x="19" y="286"/>
                  </a:cxn>
                  <a:cxn ang="0">
                    <a:pos x="48" y="311"/>
                  </a:cxn>
                  <a:cxn ang="0">
                    <a:pos x="65" y="314"/>
                  </a:cxn>
                  <a:cxn ang="0">
                    <a:pos x="59" y="299"/>
                  </a:cxn>
                  <a:cxn ang="0">
                    <a:pos x="61" y="278"/>
                  </a:cxn>
                  <a:cxn ang="0">
                    <a:pos x="74" y="244"/>
                  </a:cxn>
                  <a:cxn ang="0">
                    <a:pos x="97" y="212"/>
                  </a:cxn>
                  <a:cxn ang="0">
                    <a:pos x="123" y="189"/>
                  </a:cxn>
                  <a:cxn ang="0">
                    <a:pos x="142" y="185"/>
                  </a:cxn>
                  <a:cxn ang="0">
                    <a:pos x="154" y="191"/>
                  </a:cxn>
                  <a:cxn ang="0">
                    <a:pos x="161" y="202"/>
                  </a:cxn>
                  <a:cxn ang="0">
                    <a:pos x="163" y="221"/>
                  </a:cxn>
                  <a:cxn ang="0">
                    <a:pos x="156" y="250"/>
                  </a:cxn>
                  <a:cxn ang="0">
                    <a:pos x="142" y="280"/>
                  </a:cxn>
                  <a:cxn ang="0">
                    <a:pos x="131" y="295"/>
                  </a:cxn>
                </a:cxnLst>
                <a:rect l="0" t="0" r="r" b="b"/>
                <a:pathLst>
                  <a:path w="271" h="318">
                    <a:moveTo>
                      <a:pt x="120" y="309"/>
                    </a:moveTo>
                    <a:lnTo>
                      <a:pt x="125" y="309"/>
                    </a:lnTo>
                    <a:lnTo>
                      <a:pt x="131" y="307"/>
                    </a:lnTo>
                    <a:lnTo>
                      <a:pt x="148" y="295"/>
                    </a:lnTo>
                    <a:lnTo>
                      <a:pt x="165" y="282"/>
                    </a:lnTo>
                    <a:lnTo>
                      <a:pt x="180" y="265"/>
                    </a:lnTo>
                    <a:lnTo>
                      <a:pt x="194" y="250"/>
                    </a:lnTo>
                    <a:lnTo>
                      <a:pt x="203" y="235"/>
                    </a:lnTo>
                    <a:lnTo>
                      <a:pt x="213" y="220"/>
                    </a:lnTo>
                    <a:lnTo>
                      <a:pt x="222" y="204"/>
                    </a:lnTo>
                    <a:lnTo>
                      <a:pt x="230" y="187"/>
                    </a:lnTo>
                    <a:lnTo>
                      <a:pt x="237" y="172"/>
                    </a:lnTo>
                    <a:lnTo>
                      <a:pt x="243" y="159"/>
                    </a:lnTo>
                    <a:lnTo>
                      <a:pt x="249" y="144"/>
                    </a:lnTo>
                    <a:lnTo>
                      <a:pt x="254" y="129"/>
                    </a:lnTo>
                    <a:lnTo>
                      <a:pt x="264" y="104"/>
                    </a:lnTo>
                    <a:lnTo>
                      <a:pt x="270" y="75"/>
                    </a:lnTo>
                    <a:lnTo>
                      <a:pt x="271" y="62"/>
                    </a:lnTo>
                    <a:lnTo>
                      <a:pt x="271" y="49"/>
                    </a:lnTo>
                    <a:lnTo>
                      <a:pt x="271" y="38"/>
                    </a:lnTo>
                    <a:lnTo>
                      <a:pt x="270" y="24"/>
                    </a:lnTo>
                    <a:lnTo>
                      <a:pt x="266" y="19"/>
                    </a:lnTo>
                    <a:lnTo>
                      <a:pt x="262" y="13"/>
                    </a:lnTo>
                    <a:lnTo>
                      <a:pt x="258" y="7"/>
                    </a:lnTo>
                    <a:lnTo>
                      <a:pt x="251" y="3"/>
                    </a:lnTo>
                    <a:lnTo>
                      <a:pt x="241" y="1"/>
                    </a:lnTo>
                    <a:lnTo>
                      <a:pt x="228" y="0"/>
                    </a:lnTo>
                    <a:lnTo>
                      <a:pt x="209" y="1"/>
                    </a:lnTo>
                    <a:lnTo>
                      <a:pt x="188" y="9"/>
                    </a:lnTo>
                    <a:lnTo>
                      <a:pt x="182" y="11"/>
                    </a:lnTo>
                    <a:lnTo>
                      <a:pt x="175" y="15"/>
                    </a:lnTo>
                    <a:lnTo>
                      <a:pt x="154" y="28"/>
                    </a:lnTo>
                    <a:lnTo>
                      <a:pt x="131" y="47"/>
                    </a:lnTo>
                    <a:lnTo>
                      <a:pt x="112" y="66"/>
                    </a:lnTo>
                    <a:lnTo>
                      <a:pt x="97" y="81"/>
                    </a:lnTo>
                    <a:lnTo>
                      <a:pt x="74" y="108"/>
                    </a:lnTo>
                    <a:lnTo>
                      <a:pt x="57" y="132"/>
                    </a:lnTo>
                    <a:lnTo>
                      <a:pt x="44" y="153"/>
                    </a:lnTo>
                    <a:lnTo>
                      <a:pt x="31" y="176"/>
                    </a:lnTo>
                    <a:lnTo>
                      <a:pt x="19" y="201"/>
                    </a:lnTo>
                    <a:lnTo>
                      <a:pt x="6" y="229"/>
                    </a:lnTo>
                    <a:lnTo>
                      <a:pt x="2" y="237"/>
                    </a:lnTo>
                    <a:lnTo>
                      <a:pt x="0" y="244"/>
                    </a:lnTo>
                    <a:lnTo>
                      <a:pt x="0" y="250"/>
                    </a:lnTo>
                    <a:lnTo>
                      <a:pt x="0" y="257"/>
                    </a:lnTo>
                    <a:lnTo>
                      <a:pt x="4" y="263"/>
                    </a:lnTo>
                    <a:lnTo>
                      <a:pt x="8" y="271"/>
                    </a:lnTo>
                    <a:lnTo>
                      <a:pt x="19" y="286"/>
                    </a:lnTo>
                    <a:lnTo>
                      <a:pt x="32" y="299"/>
                    </a:lnTo>
                    <a:lnTo>
                      <a:pt x="48" y="311"/>
                    </a:lnTo>
                    <a:lnTo>
                      <a:pt x="65" y="318"/>
                    </a:lnTo>
                    <a:lnTo>
                      <a:pt x="65" y="314"/>
                    </a:lnTo>
                    <a:lnTo>
                      <a:pt x="63" y="311"/>
                    </a:lnTo>
                    <a:lnTo>
                      <a:pt x="59" y="299"/>
                    </a:lnTo>
                    <a:lnTo>
                      <a:pt x="59" y="290"/>
                    </a:lnTo>
                    <a:lnTo>
                      <a:pt x="61" y="278"/>
                    </a:lnTo>
                    <a:lnTo>
                      <a:pt x="65" y="267"/>
                    </a:lnTo>
                    <a:lnTo>
                      <a:pt x="74" y="244"/>
                    </a:lnTo>
                    <a:lnTo>
                      <a:pt x="86" y="227"/>
                    </a:lnTo>
                    <a:lnTo>
                      <a:pt x="97" y="212"/>
                    </a:lnTo>
                    <a:lnTo>
                      <a:pt x="110" y="199"/>
                    </a:lnTo>
                    <a:lnTo>
                      <a:pt x="123" y="189"/>
                    </a:lnTo>
                    <a:lnTo>
                      <a:pt x="135" y="185"/>
                    </a:lnTo>
                    <a:lnTo>
                      <a:pt x="142" y="185"/>
                    </a:lnTo>
                    <a:lnTo>
                      <a:pt x="148" y="187"/>
                    </a:lnTo>
                    <a:lnTo>
                      <a:pt x="154" y="191"/>
                    </a:lnTo>
                    <a:lnTo>
                      <a:pt x="158" y="195"/>
                    </a:lnTo>
                    <a:lnTo>
                      <a:pt x="161" y="202"/>
                    </a:lnTo>
                    <a:lnTo>
                      <a:pt x="163" y="212"/>
                    </a:lnTo>
                    <a:lnTo>
                      <a:pt x="163" y="221"/>
                    </a:lnTo>
                    <a:lnTo>
                      <a:pt x="161" y="231"/>
                    </a:lnTo>
                    <a:lnTo>
                      <a:pt x="156" y="250"/>
                    </a:lnTo>
                    <a:lnTo>
                      <a:pt x="150" y="267"/>
                    </a:lnTo>
                    <a:lnTo>
                      <a:pt x="142" y="280"/>
                    </a:lnTo>
                    <a:lnTo>
                      <a:pt x="139" y="286"/>
                    </a:lnTo>
                    <a:lnTo>
                      <a:pt x="131" y="295"/>
                    </a:lnTo>
                    <a:lnTo>
                      <a:pt x="120" y="309"/>
                    </a:lnTo>
                    <a:close/>
                  </a:path>
                </a:pathLst>
              </a:custGeom>
              <a:solidFill>
                <a:srgbClr val="F3CCC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0434" name="Freeform 274"/>
              <p:cNvSpPr>
                <a:spLocks/>
              </p:cNvSpPr>
              <p:nvPr/>
            </p:nvSpPr>
            <p:spPr bwMode="auto">
              <a:xfrm>
                <a:off x="1411" y="936"/>
                <a:ext cx="622" cy="559"/>
              </a:xfrm>
              <a:custGeom>
                <a:avLst/>
                <a:gdLst/>
                <a:ahLst/>
                <a:cxnLst>
                  <a:cxn ang="0">
                    <a:pos x="605" y="345"/>
                  </a:cxn>
                  <a:cxn ang="0">
                    <a:pos x="620" y="312"/>
                  </a:cxn>
                  <a:cxn ang="0">
                    <a:pos x="620" y="278"/>
                  </a:cxn>
                  <a:cxn ang="0">
                    <a:pos x="598" y="250"/>
                  </a:cxn>
                  <a:cxn ang="0">
                    <a:pos x="573" y="244"/>
                  </a:cxn>
                  <a:cxn ang="0">
                    <a:pos x="556" y="250"/>
                  </a:cxn>
                  <a:cxn ang="0">
                    <a:pos x="512" y="284"/>
                  </a:cxn>
                  <a:cxn ang="0">
                    <a:pos x="478" y="301"/>
                  </a:cxn>
                  <a:cxn ang="0">
                    <a:pos x="438" y="305"/>
                  </a:cxn>
                  <a:cxn ang="0">
                    <a:pos x="395" y="280"/>
                  </a:cxn>
                  <a:cxn ang="0">
                    <a:pos x="368" y="244"/>
                  </a:cxn>
                  <a:cxn ang="0">
                    <a:pos x="353" y="218"/>
                  </a:cxn>
                  <a:cxn ang="0">
                    <a:pos x="332" y="184"/>
                  </a:cxn>
                  <a:cxn ang="0">
                    <a:pos x="307" y="161"/>
                  </a:cxn>
                  <a:cxn ang="0">
                    <a:pos x="298" y="153"/>
                  </a:cxn>
                  <a:cxn ang="0">
                    <a:pos x="268" y="140"/>
                  </a:cxn>
                  <a:cxn ang="0">
                    <a:pos x="254" y="127"/>
                  </a:cxn>
                  <a:cxn ang="0">
                    <a:pos x="249" y="91"/>
                  </a:cxn>
                  <a:cxn ang="0">
                    <a:pos x="256" y="64"/>
                  </a:cxn>
                  <a:cxn ang="0">
                    <a:pos x="233" y="66"/>
                  </a:cxn>
                  <a:cxn ang="0">
                    <a:pos x="207" y="66"/>
                  </a:cxn>
                  <a:cxn ang="0">
                    <a:pos x="199" y="81"/>
                  </a:cxn>
                  <a:cxn ang="0">
                    <a:pos x="203" y="117"/>
                  </a:cxn>
                  <a:cxn ang="0">
                    <a:pos x="203" y="127"/>
                  </a:cxn>
                  <a:cxn ang="0">
                    <a:pos x="173" y="121"/>
                  </a:cxn>
                  <a:cxn ang="0">
                    <a:pos x="146" y="96"/>
                  </a:cxn>
                  <a:cxn ang="0">
                    <a:pos x="116" y="58"/>
                  </a:cxn>
                  <a:cxn ang="0">
                    <a:pos x="97" y="39"/>
                  </a:cxn>
                  <a:cxn ang="0">
                    <a:pos x="53" y="3"/>
                  </a:cxn>
                  <a:cxn ang="0">
                    <a:pos x="34" y="0"/>
                  </a:cxn>
                  <a:cxn ang="0">
                    <a:pos x="11" y="3"/>
                  </a:cxn>
                  <a:cxn ang="0">
                    <a:pos x="0" y="19"/>
                  </a:cxn>
                  <a:cxn ang="0">
                    <a:pos x="10" y="68"/>
                  </a:cxn>
                  <a:cxn ang="0">
                    <a:pos x="34" y="110"/>
                  </a:cxn>
                  <a:cxn ang="0">
                    <a:pos x="74" y="146"/>
                  </a:cxn>
                  <a:cxn ang="0">
                    <a:pos x="97" y="155"/>
                  </a:cxn>
                  <a:cxn ang="0">
                    <a:pos x="108" y="161"/>
                  </a:cxn>
                  <a:cxn ang="0">
                    <a:pos x="135" y="178"/>
                  </a:cxn>
                  <a:cxn ang="0">
                    <a:pos x="148" y="203"/>
                  </a:cxn>
                  <a:cxn ang="0">
                    <a:pos x="171" y="233"/>
                  </a:cxn>
                  <a:cxn ang="0">
                    <a:pos x="180" y="261"/>
                  </a:cxn>
                  <a:cxn ang="0">
                    <a:pos x="184" y="330"/>
                  </a:cxn>
                  <a:cxn ang="0">
                    <a:pos x="182" y="405"/>
                  </a:cxn>
                  <a:cxn ang="0">
                    <a:pos x="182" y="443"/>
                  </a:cxn>
                  <a:cxn ang="0">
                    <a:pos x="195" y="464"/>
                  </a:cxn>
                  <a:cxn ang="0">
                    <a:pos x="235" y="513"/>
                  </a:cxn>
                  <a:cxn ang="0">
                    <a:pos x="294" y="550"/>
                  </a:cxn>
                  <a:cxn ang="0">
                    <a:pos x="328" y="559"/>
                  </a:cxn>
                  <a:cxn ang="0">
                    <a:pos x="376" y="555"/>
                  </a:cxn>
                  <a:cxn ang="0">
                    <a:pos x="400" y="538"/>
                  </a:cxn>
                  <a:cxn ang="0">
                    <a:pos x="431" y="496"/>
                  </a:cxn>
                  <a:cxn ang="0">
                    <a:pos x="455" y="447"/>
                  </a:cxn>
                  <a:cxn ang="0">
                    <a:pos x="480" y="421"/>
                  </a:cxn>
                  <a:cxn ang="0">
                    <a:pos x="512" y="398"/>
                  </a:cxn>
                  <a:cxn ang="0">
                    <a:pos x="541" y="386"/>
                  </a:cxn>
                  <a:cxn ang="0">
                    <a:pos x="548" y="383"/>
                  </a:cxn>
                  <a:cxn ang="0">
                    <a:pos x="548" y="381"/>
                  </a:cxn>
                  <a:cxn ang="0">
                    <a:pos x="550" y="379"/>
                  </a:cxn>
                  <a:cxn ang="0">
                    <a:pos x="556" y="377"/>
                  </a:cxn>
                  <a:cxn ang="0">
                    <a:pos x="558" y="375"/>
                  </a:cxn>
                  <a:cxn ang="0">
                    <a:pos x="560" y="373"/>
                  </a:cxn>
                </a:cxnLst>
                <a:rect l="0" t="0" r="r" b="b"/>
                <a:pathLst>
                  <a:path w="622" h="559">
                    <a:moveTo>
                      <a:pt x="563" y="371"/>
                    </a:moveTo>
                    <a:lnTo>
                      <a:pt x="584" y="360"/>
                    </a:lnTo>
                    <a:lnTo>
                      <a:pt x="605" y="345"/>
                    </a:lnTo>
                    <a:lnTo>
                      <a:pt x="611" y="337"/>
                    </a:lnTo>
                    <a:lnTo>
                      <a:pt x="617" y="322"/>
                    </a:lnTo>
                    <a:lnTo>
                      <a:pt x="620" y="312"/>
                    </a:lnTo>
                    <a:lnTo>
                      <a:pt x="622" y="301"/>
                    </a:lnTo>
                    <a:lnTo>
                      <a:pt x="622" y="290"/>
                    </a:lnTo>
                    <a:lnTo>
                      <a:pt x="620" y="278"/>
                    </a:lnTo>
                    <a:lnTo>
                      <a:pt x="615" y="267"/>
                    </a:lnTo>
                    <a:lnTo>
                      <a:pt x="605" y="256"/>
                    </a:lnTo>
                    <a:lnTo>
                      <a:pt x="598" y="250"/>
                    </a:lnTo>
                    <a:lnTo>
                      <a:pt x="584" y="244"/>
                    </a:lnTo>
                    <a:lnTo>
                      <a:pt x="579" y="244"/>
                    </a:lnTo>
                    <a:lnTo>
                      <a:pt x="573" y="244"/>
                    </a:lnTo>
                    <a:lnTo>
                      <a:pt x="567" y="244"/>
                    </a:lnTo>
                    <a:lnTo>
                      <a:pt x="562" y="246"/>
                    </a:lnTo>
                    <a:lnTo>
                      <a:pt x="556" y="250"/>
                    </a:lnTo>
                    <a:lnTo>
                      <a:pt x="552" y="254"/>
                    </a:lnTo>
                    <a:lnTo>
                      <a:pt x="533" y="269"/>
                    </a:lnTo>
                    <a:lnTo>
                      <a:pt x="512" y="284"/>
                    </a:lnTo>
                    <a:lnTo>
                      <a:pt x="501" y="292"/>
                    </a:lnTo>
                    <a:lnTo>
                      <a:pt x="489" y="297"/>
                    </a:lnTo>
                    <a:lnTo>
                      <a:pt x="478" y="301"/>
                    </a:lnTo>
                    <a:lnTo>
                      <a:pt x="467" y="303"/>
                    </a:lnTo>
                    <a:lnTo>
                      <a:pt x="453" y="305"/>
                    </a:lnTo>
                    <a:lnTo>
                      <a:pt x="438" y="305"/>
                    </a:lnTo>
                    <a:lnTo>
                      <a:pt x="421" y="299"/>
                    </a:lnTo>
                    <a:lnTo>
                      <a:pt x="406" y="292"/>
                    </a:lnTo>
                    <a:lnTo>
                      <a:pt x="395" y="280"/>
                    </a:lnTo>
                    <a:lnTo>
                      <a:pt x="385" y="269"/>
                    </a:lnTo>
                    <a:lnTo>
                      <a:pt x="378" y="258"/>
                    </a:lnTo>
                    <a:lnTo>
                      <a:pt x="368" y="244"/>
                    </a:lnTo>
                    <a:lnTo>
                      <a:pt x="362" y="237"/>
                    </a:lnTo>
                    <a:lnTo>
                      <a:pt x="357" y="227"/>
                    </a:lnTo>
                    <a:lnTo>
                      <a:pt x="353" y="218"/>
                    </a:lnTo>
                    <a:lnTo>
                      <a:pt x="345" y="203"/>
                    </a:lnTo>
                    <a:lnTo>
                      <a:pt x="340" y="193"/>
                    </a:lnTo>
                    <a:lnTo>
                      <a:pt x="332" y="184"/>
                    </a:lnTo>
                    <a:lnTo>
                      <a:pt x="323" y="174"/>
                    </a:lnTo>
                    <a:lnTo>
                      <a:pt x="313" y="167"/>
                    </a:lnTo>
                    <a:lnTo>
                      <a:pt x="307" y="161"/>
                    </a:lnTo>
                    <a:lnTo>
                      <a:pt x="304" y="157"/>
                    </a:lnTo>
                    <a:lnTo>
                      <a:pt x="302" y="155"/>
                    </a:lnTo>
                    <a:lnTo>
                      <a:pt x="298" y="153"/>
                    </a:lnTo>
                    <a:lnTo>
                      <a:pt x="285" y="148"/>
                    </a:lnTo>
                    <a:lnTo>
                      <a:pt x="273" y="144"/>
                    </a:lnTo>
                    <a:lnTo>
                      <a:pt x="268" y="140"/>
                    </a:lnTo>
                    <a:lnTo>
                      <a:pt x="262" y="136"/>
                    </a:lnTo>
                    <a:lnTo>
                      <a:pt x="258" y="132"/>
                    </a:lnTo>
                    <a:lnTo>
                      <a:pt x="254" y="127"/>
                    </a:lnTo>
                    <a:lnTo>
                      <a:pt x="252" y="117"/>
                    </a:lnTo>
                    <a:lnTo>
                      <a:pt x="250" y="104"/>
                    </a:lnTo>
                    <a:lnTo>
                      <a:pt x="249" y="91"/>
                    </a:lnTo>
                    <a:lnTo>
                      <a:pt x="250" y="81"/>
                    </a:lnTo>
                    <a:lnTo>
                      <a:pt x="254" y="74"/>
                    </a:lnTo>
                    <a:lnTo>
                      <a:pt x="256" y="64"/>
                    </a:lnTo>
                    <a:lnTo>
                      <a:pt x="249" y="64"/>
                    </a:lnTo>
                    <a:lnTo>
                      <a:pt x="243" y="66"/>
                    </a:lnTo>
                    <a:lnTo>
                      <a:pt x="233" y="66"/>
                    </a:lnTo>
                    <a:lnTo>
                      <a:pt x="224" y="64"/>
                    </a:lnTo>
                    <a:lnTo>
                      <a:pt x="214" y="64"/>
                    </a:lnTo>
                    <a:lnTo>
                      <a:pt x="207" y="66"/>
                    </a:lnTo>
                    <a:lnTo>
                      <a:pt x="203" y="70"/>
                    </a:lnTo>
                    <a:lnTo>
                      <a:pt x="201" y="75"/>
                    </a:lnTo>
                    <a:lnTo>
                      <a:pt x="199" y="81"/>
                    </a:lnTo>
                    <a:lnTo>
                      <a:pt x="197" y="87"/>
                    </a:lnTo>
                    <a:lnTo>
                      <a:pt x="201" y="102"/>
                    </a:lnTo>
                    <a:lnTo>
                      <a:pt x="203" y="117"/>
                    </a:lnTo>
                    <a:lnTo>
                      <a:pt x="207" y="121"/>
                    </a:lnTo>
                    <a:lnTo>
                      <a:pt x="209" y="125"/>
                    </a:lnTo>
                    <a:lnTo>
                      <a:pt x="203" y="127"/>
                    </a:lnTo>
                    <a:lnTo>
                      <a:pt x="195" y="127"/>
                    </a:lnTo>
                    <a:lnTo>
                      <a:pt x="184" y="125"/>
                    </a:lnTo>
                    <a:lnTo>
                      <a:pt x="173" y="121"/>
                    </a:lnTo>
                    <a:lnTo>
                      <a:pt x="169" y="117"/>
                    </a:lnTo>
                    <a:lnTo>
                      <a:pt x="159" y="110"/>
                    </a:lnTo>
                    <a:lnTo>
                      <a:pt x="146" y="96"/>
                    </a:lnTo>
                    <a:lnTo>
                      <a:pt x="140" y="89"/>
                    </a:lnTo>
                    <a:lnTo>
                      <a:pt x="129" y="75"/>
                    </a:lnTo>
                    <a:lnTo>
                      <a:pt x="116" y="58"/>
                    </a:lnTo>
                    <a:lnTo>
                      <a:pt x="112" y="55"/>
                    </a:lnTo>
                    <a:lnTo>
                      <a:pt x="108" y="51"/>
                    </a:lnTo>
                    <a:lnTo>
                      <a:pt x="97" y="39"/>
                    </a:lnTo>
                    <a:lnTo>
                      <a:pt x="85" y="28"/>
                    </a:lnTo>
                    <a:lnTo>
                      <a:pt x="68" y="15"/>
                    </a:lnTo>
                    <a:lnTo>
                      <a:pt x="53" y="3"/>
                    </a:lnTo>
                    <a:lnTo>
                      <a:pt x="49" y="2"/>
                    </a:lnTo>
                    <a:lnTo>
                      <a:pt x="42" y="0"/>
                    </a:lnTo>
                    <a:lnTo>
                      <a:pt x="34" y="0"/>
                    </a:lnTo>
                    <a:lnTo>
                      <a:pt x="25" y="0"/>
                    </a:lnTo>
                    <a:lnTo>
                      <a:pt x="17" y="2"/>
                    </a:lnTo>
                    <a:lnTo>
                      <a:pt x="11" y="3"/>
                    </a:lnTo>
                    <a:lnTo>
                      <a:pt x="6" y="7"/>
                    </a:lnTo>
                    <a:lnTo>
                      <a:pt x="2" y="13"/>
                    </a:lnTo>
                    <a:lnTo>
                      <a:pt x="0" y="19"/>
                    </a:lnTo>
                    <a:lnTo>
                      <a:pt x="0" y="26"/>
                    </a:lnTo>
                    <a:lnTo>
                      <a:pt x="2" y="47"/>
                    </a:lnTo>
                    <a:lnTo>
                      <a:pt x="10" y="68"/>
                    </a:lnTo>
                    <a:lnTo>
                      <a:pt x="21" y="91"/>
                    </a:lnTo>
                    <a:lnTo>
                      <a:pt x="30" y="104"/>
                    </a:lnTo>
                    <a:lnTo>
                      <a:pt x="34" y="110"/>
                    </a:lnTo>
                    <a:lnTo>
                      <a:pt x="38" y="115"/>
                    </a:lnTo>
                    <a:lnTo>
                      <a:pt x="55" y="130"/>
                    </a:lnTo>
                    <a:lnTo>
                      <a:pt x="74" y="146"/>
                    </a:lnTo>
                    <a:lnTo>
                      <a:pt x="82" y="151"/>
                    </a:lnTo>
                    <a:lnTo>
                      <a:pt x="89" y="153"/>
                    </a:lnTo>
                    <a:lnTo>
                      <a:pt x="97" y="155"/>
                    </a:lnTo>
                    <a:lnTo>
                      <a:pt x="104" y="157"/>
                    </a:lnTo>
                    <a:lnTo>
                      <a:pt x="108" y="159"/>
                    </a:lnTo>
                    <a:lnTo>
                      <a:pt x="108" y="161"/>
                    </a:lnTo>
                    <a:lnTo>
                      <a:pt x="114" y="161"/>
                    </a:lnTo>
                    <a:lnTo>
                      <a:pt x="123" y="168"/>
                    </a:lnTo>
                    <a:lnTo>
                      <a:pt x="135" y="178"/>
                    </a:lnTo>
                    <a:lnTo>
                      <a:pt x="139" y="185"/>
                    </a:lnTo>
                    <a:lnTo>
                      <a:pt x="142" y="193"/>
                    </a:lnTo>
                    <a:lnTo>
                      <a:pt x="148" y="203"/>
                    </a:lnTo>
                    <a:lnTo>
                      <a:pt x="156" y="212"/>
                    </a:lnTo>
                    <a:lnTo>
                      <a:pt x="163" y="223"/>
                    </a:lnTo>
                    <a:lnTo>
                      <a:pt x="171" y="233"/>
                    </a:lnTo>
                    <a:lnTo>
                      <a:pt x="176" y="242"/>
                    </a:lnTo>
                    <a:lnTo>
                      <a:pt x="180" y="250"/>
                    </a:lnTo>
                    <a:lnTo>
                      <a:pt x="180" y="261"/>
                    </a:lnTo>
                    <a:lnTo>
                      <a:pt x="184" y="286"/>
                    </a:lnTo>
                    <a:lnTo>
                      <a:pt x="184" y="307"/>
                    </a:lnTo>
                    <a:lnTo>
                      <a:pt x="184" y="330"/>
                    </a:lnTo>
                    <a:lnTo>
                      <a:pt x="182" y="356"/>
                    </a:lnTo>
                    <a:lnTo>
                      <a:pt x="180" y="379"/>
                    </a:lnTo>
                    <a:lnTo>
                      <a:pt x="182" y="405"/>
                    </a:lnTo>
                    <a:lnTo>
                      <a:pt x="180" y="421"/>
                    </a:lnTo>
                    <a:lnTo>
                      <a:pt x="180" y="436"/>
                    </a:lnTo>
                    <a:lnTo>
                      <a:pt x="182" y="443"/>
                    </a:lnTo>
                    <a:lnTo>
                      <a:pt x="186" y="451"/>
                    </a:lnTo>
                    <a:lnTo>
                      <a:pt x="190" y="458"/>
                    </a:lnTo>
                    <a:lnTo>
                      <a:pt x="195" y="464"/>
                    </a:lnTo>
                    <a:lnTo>
                      <a:pt x="209" y="483"/>
                    </a:lnTo>
                    <a:lnTo>
                      <a:pt x="220" y="500"/>
                    </a:lnTo>
                    <a:lnTo>
                      <a:pt x="235" y="513"/>
                    </a:lnTo>
                    <a:lnTo>
                      <a:pt x="252" y="525"/>
                    </a:lnTo>
                    <a:lnTo>
                      <a:pt x="273" y="540"/>
                    </a:lnTo>
                    <a:lnTo>
                      <a:pt x="294" y="550"/>
                    </a:lnTo>
                    <a:lnTo>
                      <a:pt x="305" y="553"/>
                    </a:lnTo>
                    <a:lnTo>
                      <a:pt x="317" y="557"/>
                    </a:lnTo>
                    <a:lnTo>
                      <a:pt x="328" y="559"/>
                    </a:lnTo>
                    <a:lnTo>
                      <a:pt x="340" y="559"/>
                    </a:lnTo>
                    <a:lnTo>
                      <a:pt x="360" y="559"/>
                    </a:lnTo>
                    <a:lnTo>
                      <a:pt x="376" y="555"/>
                    </a:lnTo>
                    <a:lnTo>
                      <a:pt x="383" y="551"/>
                    </a:lnTo>
                    <a:lnTo>
                      <a:pt x="393" y="546"/>
                    </a:lnTo>
                    <a:lnTo>
                      <a:pt x="400" y="538"/>
                    </a:lnTo>
                    <a:lnTo>
                      <a:pt x="410" y="531"/>
                    </a:lnTo>
                    <a:lnTo>
                      <a:pt x="421" y="512"/>
                    </a:lnTo>
                    <a:lnTo>
                      <a:pt x="431" y="496"/>
                    </a:lnTo>
                    <a:lnTo>
                      <a:pt x="438" y="479"/>
                    </a:lnTo>
                    <a:lnTo>
                      <a:pt x="448" y="462"/>
                    </a:lnTo>
                    <a:lnTo>
                      <a:pt x="455" y="447"/>
                    </a:lnTo>
                    <a:lnTo>
                      <a:pt x="465" y="434"/>
                    </a:lnTo>
                    <a:lnTo>
                      <a:pt x="472" y="426"/>
                    </a:lnTo>
                    <a:lnTo>
                      <a:pt x="480" y="421"/>
                    </a:lnTo>
                    <a:lnTo>
                      <a:pt x="489" y="413"/>
                    </a:lnTo>
                    <a:lnTo>
                      <a:pt x="501" y="404"/>
                    </a:lnTo>
                    <a:lnTo>
                      <a:pt x="512" y="398"/>
                    </a:lnTo>
                    <a:lnTo>
                      <a:pt x="524" y="394"/>
                    </a:lnTo>
                    <a:lnTo>
                      <a:pt x="535" y="390"/>
                    </a:lnTo>
                    <a:lnTo>
                      <a:pt x="541" y="386"/>
                    </a:lnTo>
                    <a:lnTo>
                      <a:pt x="545" y="385"/>
                    </a:lnTo>
                    <a:lnTo>
                      <a:pt x="546" y="383"/>
                    </a:lnTo>
                    <a:lnTo>
                      <a:pt x="548" y="383"/>
                    </a:lnTo>
                    <a:lnTo>
                      <a:pt x="548" y="383"/>
                    </a:lnTo>
                    <a:lnTo>
                      <a:pt x="548" y="381"/>
                    </a:lnTo>
                    <a:lnTo>
                      <a:pt x="548" y="381"/>
                    </a:lnTo>
                    <a:lnTo>
                      <a:pt x="550" y="381"/>
                    </a:lnTo>
                    <a:lnTo>
                      <a:pt x="550" y="381"/>
                    </a:lnTo>
                    <a:lnTo>
                      <a:pt x="550" y="379"/>
                    </a:lnTo>
                    <a:lnTo>
                      <a:pt x="552" y="379"/>
                    </a:lnTo>
                    <a:lnTo>
                      <a:pt x="554" y="379"/>
                    </a:lnTo>
                    <a:lnTo>
                      <a:pt x="556" y="377"/>
                    </a:lnTo>
                    <a:lnTo>
                      <a:pt x="556" y="377"/>
                    </a:lnTo>
                    <a:lnTo>
                      <a:pt x="556" y="377"/>
                    </a:lnTo>
                    <a:lnTo>
                      <a:pt x="558" y="375"/>
                    </a:lnTo>
                    <a:lnTo>
                      <a:pt x="558" y="375"/>
                    </a:lnTo>
                    <a:lnTo>
                      <a:pt x="560" y="375"/>
                    </a:lnTo>
                    <a:lnTo>
                      <a:pt x="560" y="373"/>
                    </a:lnTo>
                    <a:lnTo>
                      <a:pt x="562" y="373"/>
                    </a:lnTo>
                    <a:lnTo>
                      <a:pt x="563" y="371"/>
                    </a:lnTo>
                    <a:close/>
                  </a:path>
                </a:pathLst>
              </a:custGeom>
              <a:solidFill>
                <a:srgbClr val="A74C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0435" name="Freeform 275"/>
              <p:cNvSpPr>
                <a:spLocks/>
              </p:cNvSpPr>
              <p:nvPr/>
            </p:nvSpPr>
            <p:spPr bwMode="auto">
              <a:xfrm>
                <a:off x="1422" y="947"/>
                <a:ext cx="607" cy="546"/>
              </a:xfrm>
              <a:custGeom>
                <a:avLst/>
                <a:gdLst/>
                <a:ahLst/>
                <a:cxnLst>
                  <a:cxn ang="0">
                    <a:pos x="384" y="275"/>
                  </a:cxn>
                  <a:cxn ang="0">
                    <a:pos x="344" y="220"/>
                  </a:cxn>
                  <a:cxn ang="0">
                    <a:pos x="300" y="159"/>
                  </a:cxn>
                  <a:cxn ang="0">
                    <a:pos x="243" y="121"/>
                  </a:cxn>
                  <a:cxn ang="0">
                    <a:pos x="234" y="85"/>
                  </a:cxn>
                  <a:cxn ang="0">
                    <a:pos x="236" y="76"/>
                  </a:cxn>
                  <a:cxn ang="0">
                    <a:pos x="230" y="64"/>
                  </a:cxn>
                  <a:cxn ang="0">
                    <a:pos x="200" y="61"/>
                  </a:cxn>
                  <a:cxn ang="0">
                    <a:pos x="196" y="87"/>
                  </a:cxn>
                  <a:cxn ang="0">
                    <a:pos x="209" y="110"/>
                  </a:cxn>
                  <a:cxn ang="0">
                    <a:pos x="184" y="118"/>
                  </a:cxn>
                  <a:cxn ang="0">
                    <a:pos x="209" y="180"/>
                  </a:cxn>
                  <a:cxn ang="0">
                    <a:pos x="226" y="222"/>
                  </a:cxn>
                  <a:cxn ang="0">
                    <a:pos x="183" y="150"/>
                  </a:cxn>
                  <a:cxn ang="0">
                    <a:pos x="76" y="30"/>
                  </a:cxn>
                  <a:cxn ang="0">
                    <a:pos x="23" y="0"/>
                  </a:cxn>
                  <a:cxn ang="0">
                    <a:pos x="2" y="11"/>
                  </a:cxn>
                  <a:cxn ang="0">
                    <a:pos x="6" y="49"/>
                  </a:cxn>
                  <a:cxn ang="0">
                    <a:pos x="38" y="104"/>
                  </a:cxn>
                  <a:cxn ang="0">
                    <a:pos x="88" y="138"/>
                  </a:cxn>
                  <a:cxn ang="0">
                    <a:pos x="90" y="110"/>
                  </a:cxn>
                  <a:cxn ang="0">
                    <a:pos x="46" y="66"/>
                  </a:cxn>
                  <a:cxn ang="0">
                    <a:pos x="71" y="76"/>
                  </a:cxn>
                  <a:cxn ang="0">
                    <a:pos x="101" y="112"/>
                  </a:cxn>
                  <a:cxn ang="0">
                    <a:pos x="129" y="165"/>
                  </a:cxn>
                  <a:cxn ang="0">
                    <a:pos x="169" y="220"/>
                  </a:cxn>
                  <a:cxn ang="0">
                    <a:pos x="217" y="288"/>
                  </a:cxn>
                  <a:cxn ang="0">
                    <a:pos x="291" y="356"/>
                  </a:cxn>
                  <a:cxn ang="0">
                    <a:pos x="367" y="381"/>
                  </a:cxn>
                  <a:cxn ang="0">
                    <a:pos x="448" y="368"/>
                  </a:cxn>
                  <a:cxn ang="0">
                    <a:pos x="522" y="328"/>
                  </a:cxn>
                  <a:cxn ang="0">
                    <a:pos x="532" y="311"/>
                  </a:cxn>
                  <a:cxn ang="0">
                    <a:pos x="518" y="303"/>
                  </a:cxn>
                  <a:cxn ang="0">
                    <a:pos x="554" y="309"/>
                  </a:cxn>
                  <a:cxn ang="0">
                    <a:pos x="564" y="317"/>
                  </a:cxn>
                  <a:cxn ang="0">
                    <a:pos x="543" y="317"/>
                  </a:cxn>
                  <a:cxn ang="0">
                    <a:pos x="516" y="339"/>
                  </a:cxn>
                  <a:cxn ang="0">
                    <a:pos x="467" y="370"/>
                  </a:cxn>
                  <a:cxn ang="0">
                    <a:pos x="427" y="402"/>
                  </a:cxn>
                  <a:cxn ang="0">
                    <a:pos x="387" y="474"/>
                  </a:cxn>
                  <a:cxn ang="0">
                    <a:pos x="355" y="514"/>
                  </a:cxn>
                  <a:cxn ang="0">
                    <a:pos x="312" y="516"/>
                  </a:cxn>
                  <a:cxn ang="0">
                    <a:pos x="249" y="484"/>
                  </a:cxn>
                  <a:cxn ang="0">
                    <a:pos x="202" y="434"/>
                  </a:cxn>
                  <a:cxn ang="0">
                    <a:pos x="192" y="379"/>
                  </a:cxn>
                  <a:cxn ang="0">
                    <a:pos x="202" y="288"/>
                  </a:cxn>
                  <a:cxn ang="0">
                    <a:pos x="179" y="267"/>
                  </a:cxn>
                  <a:cxn ang="0">
                    <a:pos x="179" y="356"/>
                  </a:cxn>
                  <a:cxn ang="0">
                    <a:pos x="181" y="419"/>
                  </a:cxn>
                  <a:cxn ang="0">
                    <a:pos x="219" y="482"/>
                  </a:cxn>
                  <a:cxn ang="0">
                    <a:pos x="291" y="535"/>
                  </a:cxn>
                  <a:cxn ang="0">
                    <a:pos x="348" y="544"/>
                  </a:cxn>
                  <a:cxn ang="0">
                    <a:pos x="393" y="518"/>
                  </a:cxn>
                  <a:cxn ang="0">
                    <a:pos x="431" y="455"/>
                  </a:cxn>
                  <a:cxn ang="0">
                    <a:pos x="469" y="406"/>
                  </a:cxn>
                  <a:cxn ang="0">
                    <a:pos x="539" y="370"/>
                  </a:cxn>
                  <a:cxn ang="0">
                    <a:pos x="575" y="347"/>
                  </a:cxn>
                  <a:cxn ang="0">
                    <a:pos x="598" y="317"/>
                  </a:cxn>
                  <a:cxn ang="0">
                    <a:pos x="602" y="267"/>
                  </a:cxn>
                  <a:cxn ang="0">
                    <a:pos x="568" y="237"/>
                  </a:cxn>
                  <a:cxn ang="0">
                    <a:pos x="530" y="258"/>
                  </a:cxn>
                  <a:cxn ang="0">
                    <a:pos x="469" y="292"/>
                  </a:cxn>
                </a:cxnLst>
                <a:rect l="0" t="0" r="r" b="b"/>
                <a:pathLst>
                  <a:path w="607" h="546">
                    <a:moveTo>
                      <a:pt x="425" y="296"/>
                    </a:moveTo>
                    <a:lnTo>
                      <a:pt x="410" y="292"/>
                    </a:lnTo>
                    <a:lnTo>
                      <a:pt x="397" y="284"/>
                    </a:lnTo>
                    <a:lnTo>
                      <a:pt x="384" y="275"/>
                    </a:lnTo>
                    <a:lnTo>
                      <a:pt x="374" y="264"/>
                    </a:lnTo>
                    <a:lnTo>
                      <a:pt x="363" y="248"/>
                    </a:lnTo>
                    <a:lnTo>
                      <a:pt x="353" y="233"/>
                    </a:lnTo>
                    <a:lnTo>
                      <a:pt x="344" y="220"/>
                    </a:lnTo>
                    <a:lnTo>
                      <a:pt x="338" y="209"/>
                    </a:lnTo>
                    <a:lnTo>
                      <a:pt x="329" y="192"/>
                    </a:lnTo>
                    <a:lnTo>
                      <a:pt x="313" y="173"/>
                    </a:lnTo>
                    <a:lnTo>
                      <a:pt x="300" y="159"/>
                    </a:lnTo>
                    <a:lnTo>
                      <a:pt x="285" y="148"/>
                    </a:lnTo>
                    <a:lnTo>
                      <a:pt x="266" y="137"/>
                    </a:lnTo>
                    <a:lnTo>
                      <a:pt x="249" y="127"/>
                    </a:lnTo>
                    <a:lnTo>
                      <a:pt x="243" y="121"/>
                    </a:lnTo>
                    <a:lnTo>
                      <a:pt x="239" y="112"/>
                    </a:lnTo>
                    <a:lnTo>
                      <a:pt x="236" y="101"/>
                    </a:lnTo>
                    <a:lnTo>
                      <a:pt x="234" y="89"/>
                    </a:lnTo>
                    <a:lnTo>
                      <a:pt x="234" y="85"/>
                    </a:lnTo>
                    <a:lnTo>
                      <a:pt x="234" y="82"/>
                    </a:lnTo>
                    <a:lnTo>
                      <a:pt x="236" y="82"/>
                    </a:lnTo>
                    <a:lnTo>
                      <a:pt x="236" y="80"/>
                    </a:lnTo>
                    <a:lnTo>
                      <a:pt x="236" y="76"/>
                    </a:lnTo>
                    <a:lnTo>
                      <a:pt x="238" y="72"/>
                    </a:lnTo>
                    <a:lnTo>
                      <a:pt x="238" y="70"/>
                    </a:lnTo>
                    <a:lnTo>
                      <a:pt x="239" y="66"/>
                    </a:lnTo>
                    <a:lnTo>
                      <a:pt x="230" y="64"/>
                    </a:lnTo>
                    <a:lnTo>
                      <a:pt x="217" y="61"/>
                    </a:lnTo>
                    <a:lnTo>
                      <a:pt x="211" y="61"/>
                    </a:lnTo>
                    <a:lnTo>
                      <a:pt x="203" y="59"/>
                    </a:lnTo>
                    <a:lnTo>
                      <a:pt x="200" y="61"/>
                    </a:lnTo>
                    <a:lnTo>
                      <a:pt x="198" y="63"/>
                    </a:lnTo>
                    <a:lnTo>
                      <a:pt x="196" y="68"/>
                    </a:lnTo>
                    <a:lnTo>
                      <a:pt x="194" y="76"/>
                    </a:lnTo>
                    <a:lnTo>
                      <a:pt x="196" y="87"/>
                    </a:lnTo>
                    <a:lnTo>
                      <a:pt x="198" y="97"/>
                    </a:lnTo>
                    <a:lnTo>
                      <a:pt x="205" y="102"/>
                    </a:lnTo>
                    <a:lnTo>
                      <a:pt x="211" y="106"/>
                    </a:lnTo>
                    <a:lnTo>
                      <a:pt x="209" y="110"/>
                    </a:lnTo>
                    <a:lnTo>
                      <a:pt x="203" y="116"/>
                    </a:lnTo>
                    <a:lnTo>
                      <a:pt x="198" y="119"/>
                    </a:lnTo>
                    <a:lnTo>
                      <a:pt x="194" y="119"/>
                    </a:lnTo>
                    <a:lnTo>
                      <a:pt x="184" y="118"/>
                    </a:lnTo>
                    <a:lnTo>
                      <a:pt x="171" y="119"/>
                    </a:lnTo>
                    <a:lnTo>
                      <a:pt x="184" y="140"/>
                    </a:lnTo>
                    <a:lnTo>
                      <a:pt x="198" y="159"/>
                    </a:lnTo>
                    <a:lnTo>
                      <a:pt x="209" y="180"/>
                    </a:lnTo>
                    <a:lnTo>
                      <a:pt x="221" y="201"/>
                    </a:lnTo>
                    <a:lnTo>
                      <a:pt x="232" y="226"/>
                    </a:lnTo>
                    <a:lnTo>
                      <a:pt x="234" y="237"/>
                    </a:lnTo>
                    <a:lnTo>
                      <a:pt x="226" y="222"/>
                    </a:lnTo>
                    <a:lnTo>
                      <a:pt x="217" y="205"/>
                    </a:lnTo>
                    <a:lnTo>
                      <a:pt x="209" y="193"/>
                    </a:lnTo>
                    <a:lnTo>
                      <a:pt x="196" y="173"/>
                    </a:lnTo>
                    <a:lnTo>
                      <a:pt x="183" y="150"/>
                    </a:lnTo>
                    <a:lnTo>
                      <a:pt x="158" y="118"/>
                    </a:lnTo>
                    <a:lnTo>
                      <a:pt x="128" y="82"/>
                    </a:lnTo>
                    <a:lnTo>
                      <a:pt x="93" y="46"/>
                    </a:lnTo>
                    <a:lnTo>
                      <a:pt x="76" y="30"/>
                    </a:lnTo>
                    <a:lnTo>
                      <a:pt x="59" y="17"/>
                    </a:lnTo>
                    <a:lnTo>
                      <a:pt x="44" y="8"/>
                    </a:lnTo>
                    <a:lnTo>
                      <a:pt x="31" y="2"/>
                    </a:lnTo>
                    <a:lnTo>
                      <a:pt x="23" y="0"/>
                    </a:lnTo>
                    <a:lnTo>
                      <a:pt x="16" y="0"/>
                    </a:lnTo>
                    <a:lnTo>
                      <a:pt x="10" y="2"/>
                    </a:lnTo>
                    <a:lnTo>
                      <a:pt x="4" y="8"/>
                    </a:lnTo>
                    <a:lnTo>
                      <a:pt x="2" y="11"/>
                    </a:lnTo>
                    <a:lnTo>
                      <a:pt x="0" y="19"/>
                    </a:lnTo>
                    <a:lnTo>
                      <a:pt x="0" y="27"/>
                    </a:lnTo>
                    <a:lnTo>
                      <a:pt x="2" y="36"/>
                    </a:lnTo>
                    <a:lnTo>
                      <a:pt x="6" y="49"/>
                    </a:lnTo>
                    <a:lnTo>
                      <a:pt x="12" y="63"/>
                    </a:lnTo>
                    <a:lnTo>
                      <a:pt x="19" y="78"/>
                    </a:lnTo>
                    <a:lnTo>
                      <a:pt x="29" y="93"/>
                    </a:lnTo>
                    <a:lnTo>
                      <a:pt x="38" y="104"/>
                    </a:lnTo>
                    <a:lnTo>
                      <a:pt x="48" y="116"/>
                    </a:lnTo>
                    <a:lnTo>
                      <a:pt x="59" y="123"/>
                    </a:lnTo>
                    <a:lnTo>
                      <a:pt x="71" y="131"/>
                    </a:lnTo>
                    <a:lnTo>
                      <a:pt x="88" y="138"/>
                    </a:lnTo>
                    <a:lnTo>
                      <a:pt x="107" y="146"/>
                    </a:lnTo>
                    <a:lnTo>
                      <a:pt x="103" y="137"/>
                    </a:lnTo>
                    <a:lnTo>
                      <a:pt x="97" y="123"/>
                    </a:lnTo>
                    <a:lnTo>
                      <a:pt x="90" y="110"/>
                    </a:lnTo>
                    <a:lnTo>
                      <a:pt x="80" y="97"/>
                    </a:lnTo>
                    <a:lnTo>
                      <a:pt x="69" y="83"/>
                    </a:lnTo>
                    <a:lnTo>
                      <a:pt x="57" y="74"/>
                    </a:lnTo>
                    <a:lnTo>
                      <a:pt x="46" y="66"/>
                    </a:lnTo>
                    <a:lnTo>
                      <a:pt x="36" y="63"/>
                    </a:lnTo>
                    <a:lnTo>
                      <a:pt x="50" y="64"/>
                    </a:lnTo>
                    <a:lnTo>
                      <a:pt x="61" y="70"/>
                    </a:lnTo>
                    <a:lnTo>
                      <a:pt x="71" y="76"/>
                    </a:lnTo>
                    <a:lnTo>
                      <a:pt x="80" y="83"/>
                    </a:lnTo>
                    <a:lnTo>
                      <a:pt x="88" y="93"/>
                    </a:lnTo>
                    <a:lnTo>
                      <a:pt x="95" y="102"/>
                    </a:lnTo>
                    <a:lnTo>
                      <a:pt x="101" y="112"/>
                    </a:lnTo>
                    <a:lnTo>
                      <a:pt x="107" y="123"/>
                    </a:lnTo>
                    <a:lnTo>
                      <a:pt x="112" y="135"/>
                    </a:lnTo>
                    <a:lnTo>
                      <a:pt x="120" y="146"/>
                    </a:lnTo>
                    <a:lnTo>
                      <a:pt x="129" y="165"/>
                    </a:lnTo>
                    <a:lnTo>
                      <a:pt x="139" y="180"/>
                    </a:lnTo>
                    <a:lnTo>
                      <a:pt x="150" y="192"/>
                    </a:lnTo>
                    <a:lnTo>
                      <a:pt x="160" y="205"/>
                    </a:lnTo>
                    <a:lnTo>
                      <a:pt x="169" y="220"/>
                    </a:lnTo>
                    <a:lnTo>
                      <a:pt x="179" y="237"/>
                    </a:lnTo>
                    <a:lnTo>
                      <a:pt x="188" y="252"/>
                    </a:lnTo>
                    <a:lnTo>
                      <a:pt x="202" y="269"/>
                    </a:lnTo>
                    <a:lnTo>
                      <a:pt x="217" y="288"/>
                    </a:lnTo>
                    <a:lnTo>
                      <a:pt x="232" y="307"/>
                    </a:lnTo>
                    <a:lnTo>
                      <a:pt x="255" y="330"/>
                    </a:lnTo>
                    <a:lnTo>
                      <a:pt x="274" y="347"/>
                    </a:lnTo>
                    <a:lnTo>
                      <a:pt x="291" y="356"/>
                    </a:lnTo>
                    <a:lnTo>
                      <a:pt x="308" y="364"/>
                    </a:lnTo>
                    <a:lnTo>
                      <a:pt x="327" y="372"/>
                    </a:lnTo>
                    <a:lnTo>
                      <a:pt x="348" y="377"/>
                    </a:lnTo>
                    <a:lnTo>
                      <a:pt x="367" y="381"/>
                    </a:lnTo>
                    <a:lnTo>
                      <a:pt x="386" y="381"/>
                    </a:lnTo>
                    <a:lnTo>
                      <a:pt x="405" y="379"/>
                    </a:lnTo>
                    <a:lnTo>
                      <a:pt x="422" y="375"/>
                    </a:lnTo>
                    <a:lnTo>
                      <a:pt x="448" y="368"/>
                    </a:lnTo>
                    <a:lnTo>
                      <a:pt x="475" y="356"/>
                    </a:lnTo>
                    <a:lnTo>
                      <a:pt x="492" y="347"/>
                    </a:lnTo>
                    <a:lnTo>
                      <a:pt x="509" y="338"/>
                    </a:lnTo>
                    <a:lnTo>
                      <a:pt x="522" y="328"/>
                    </a:lnTo>
                    <a:lnTo>
                      <a:pt x="534" y="319"/>
                    </a:lnTo>
                    <a:lnTo>
                      <a:pt x="537" y="315"/>
                    </a:lnTo>
                    <a:lnTo>
                      <a:pt x="535" y="313"/>
                    </a:lnTo>
                    <a:lnTo>
                      <a:pt x="532" y="311"/>
                    </a:lnTo>
                    <a:lnTo>
                      <a:pt x="526" y="311"/>
                    </a:lnTo>
                    <a:lnTo>
                      <a:pt x="515" y="309"/>
                    </a:lnTo>
                    <a:lnTo>
                      <a:pt x="509" y="307"/>
                    </a:lnTo>
                    <a:lnTo>
                      <a:pt x="518" y="303"/>
                    </a:lnTo>
                    <a:lnTo>
                      <a:pt x="528" y="303"/>
                    </a:lnTo>
                    <a:lnTo>
                      <a:pt x="537" y="303"/>
                    </a:lnTo>
                    <a:lnTo>
                      <a:pt x="547" y="305"/>
                    </a:lnTo>
                    <a:lnTo>
                      <a:pt x="554" y="309"/>
                    </a:lnTo>
                    <a:lnTo>
                      <a:pt x="560" y="311"/>
                    </a:lnTo>
                    <a:lnTo>
                      <a:pt x="566" y="315"/>
                    </a:lnTo>
                    <a:lnTo>
                      <a:pt x="566" y="317"/>
                    </a:lnTo>
                    <a:lnTo>
                      <a:pt x="564" y="317"/>
                    </a:lnTo>
                    <a:lnTo>
                      <a:pt x="556" y="315"/>
                    </a:lnTo>
                    <a:lnTo>
                      <a:pt x="552" y="315"/>
                    </a:lnTo>
                    <a:lnTo>
                      <a:pt x="549" y="315"/>
                    </a:lnTo>
                    <a:lnTo>
                      <a:pt x="543" y="317"/>
                    </a:lnTo>
                    <a:lnTo>
                      <a:pt x="539" y="320"/>
                    </a:lnTo>
                    <a:lnTo>
                      <a:pt x="530" y="328"/>
                    </a:lnTo>
                    <a:lnTo>
                      <a:pt x="522" y="336"/>
                    </a:lnTo>
                    <a:lnTo>
                      <a:pt x="516" y="339"/>
                    </a:lnTo>
                    <a:lnTo>
                      <a:pt x="511" y="345"/>
                    </a:lnTo>
                    <a:lnTo>
                      <a:pt x="499" y="353"/>
                    </a:lnTo>
                    <a:lnTo>
                      <a:pt x="484" y="360"/>
                    </a:lnTo>
                    <a:lnTo>
                      <a:pt x="467" y="370"/>
                    </a:lnTo>
                    <a:lnTo>
                      <a:pt x="452" y="375"/>
                    </a:lnTo>
                    <a:lnTo>
                      <a:pt x="446" y="379"/>
                    </a:lnTo>
                    <a:lnTo>
                      <a:pt x="441" y="383"/>
                    </a:lnTo>
                    <a:lnTo>
                      <a:pt x="427" y="402"/>
                    </a:lnTo>
                    <a:lnTo>
                      <a:pt x="414" y="427"/>
                    </a:lnTo>
                    <a:lnTo>
                      <a:pt x="406" y="442"/>
                    </a:lnTo>
                    <a:lnTo>
                      <a:pt x="397" y="459"/>
                    </a:lnTo>
                    <a:lnTo>
                      <a:pt x="387" y="474"/>
                    </a:lnTo>
                    <a:lnTo>
                      <a:pt x="378" y="489"/>
                    </a:lnTo>
                    <a:lnTo>
                      <a:pt x="370" y="497"/>
                    </a:lnTo>
                    <a:lnTo>
                      <a:pt x="363" y="506"/>
                    </a:lnTo>
                    <a:lnTo>
                      <a:pt x="355" y="514"/>
                    </a:lnTo>
                    <a:lnTo>
                      <a:pt x="346" y="518"/>
                    </a:lnTo>
                    <a:lnTo>
                      <a:pt x="334" y="518"/>
                    </a:lnTo>
                    <a:lnTo>
                      <a:pt x="323" y="518"/>
                    </a:lnTo>
                    <a:lnTo>
                      <a:pt x="312" y="516"/>
                    </a:lnTo>
                    <a:lnTo>
                      <a:pt x="300" y="514"/>
                    </a:lnTo>
                    <a:lnTo>
                      <a:pt x="289" y="510"/>
                    </a:lnTo>
                    <a:lnTo>
                      <a:pt x="281" y="504"/>
                    </a:lnTo>
                    <a:lnTo>
                      <a:pt x="249" y="484"/>
                    </a:lnTo>
                    <a:lnTo>
                      <a:pt x="224" y="465"/>
                    </a:lnTo>
                    <a:lnTo>
                      <a:pt x="215" y="453"/>
                    </a:lnTo>
                    <a:lnTo>
                      <a:pt x="207" y="444"/>
                    </a:lnTo>
                    <a:lnTo>
                      <a:pt x="202" y="434"/>
                    </a:lnTo>
                    <a:lnTo>
                      <a:pt x="198" y="427"/>
                    </a:lnTo>
                    <a:lnTo>
                      <a:pt x="194" y="410"/>
                    </a:lnTo>
                    <a:lnTo>
                      <a:pt x="192" y="394"/>
                    </a:lnTo>
                    <a:lnTo>
                      <a:pt x="192" y="379"/>
                    </a:lnTo>
                    <a:lnTo>
                      <a:pt x="194" y="358"/>
                    </a:lnTo>
                    <a:lnTo>
                      <a:pt x="196" y="336"/>
                    </a:lnTo>
                    <a:lnTo>
                      <a:pt x="200" y="315"/>
                    </a:lnTo>
                    <a:lnTo>
                      <a:pt x="202" y="288"/>
                    </a:lnTo>
                    <a:lnTo>
                      <a:pt x="200" y="277"/>
                    </a:lnTo>
                    <a:lnTo>
                      <a:pt x="190" y="264"/>
                    </a:lnTo>
                    <a:lnTo>
                      <a:pt x="179" y="252"/>
                    </a:lnTo>
                    <a:lnTo>
                      <a:pt x="179" y="267"/>
                    </a:lnTo>
                    <a:lnTo>
                      <a:pt x="179" y="284"/>
                    </a:lnTo>
                    <a:lnTo>
                      <a:pt x="179" y="309"/>
                    </a:lnTo>
                    <a:lnTo>
                      <a:pt x="179" y="338"/>
                    </a:lnTo>
                    <a:lnTo>
                      <a:pt x="179" y="356"/>
                    </a:lnTo>
                    <a:lnTo>
                      <a:pt x="179" y="375"/>
                    </a:lnTo>
                    <a:lnTo>
                      <a:pt x="179" y="393"/>
                    </a:lnTo>
                    <a:lnTo>
                      <a:pt x="179" y="408"/>
                    </a:lnTo>
                    <a:lnTo>
                      <a:pt x="181" y="419"/>
                    </a:lnTo>
                    <a:lnTo>
                      <a:pt x="184" y="430"/>
                    </a:lnTo>
                    <a:lnTo>
                      <a:pt x="190" y="444"/>
                    </a:lnTo>
                    <a:lnTo>
                      <a:pt x="198" y="457"/>
                    </a:lnTo>
                    <a:lnTo>
                      <a:pt x="219" y="482"/>
                    </a:lnTo>
                    <a:lnTo>
                      <a:pt x="241" y="504"/>
                    </a:lnTo>
                    <a:lnTo>
                      <a:pt x="253" y="514"/>
                    </a:lnTo>
                    <a:lnTo>
                      <a:pt x="270" y="523"/>
                    </a:lnTo>
                    <a:lnTo>
                      <a:pt x="291" y="535"/>
                    </a:lnTo>
                    <a:lnTo>
                      <a:pt x="310" y="542"/>
                    </a:lnTo>
                    <a:lnTo>
                      <a:pt x="323" y="546"/>
                    </a:lnTo>
                    <a:lnTo>
                      <a:pt x="334" y="546"/>
                    </a:lnTo>
                    <a:lnTo>
                      <a:pt x="348" y="544"/>
                    </a:lnTo>
                    <a:lnTo>
                      <a:pt x="361" y="542"/>
                    </a:lnTo>
                    <a:lnTo>
                      <a:pt x="372" y="537"/>
                    </a:lnTo>
                    <a:lnTo>
                      <a:pt x="382" y="529"/>
                    </a:lnTo>
                    <a:lnTo>
                      <a:pt x="393" y="518"/>
                    </a:lnTo>
                    <a:lnTo>
                      <a:pt x="403" y="504"/>
                    </a:lnTo>
                    <a:lnTo>
                      <a:pt x="412" y="491"/>
                    </a:lnTo>
                    <a:lnTo>
                      <a:pt x="420" y="478"/>
                    </a:lnTo>
                    <a:lnTo>
                      <a:pt x="431" y="455"/>
                    </a:lnTo>
                    <a:lnTo>
                      <a:pt x="444" y="432"/>
                    </a:lnTo>
                    <a:lnTo>
                      <a:pt x="452" y="423"/>
                    </a:lnTo>
                    <a:lnTo>
                      <a:pt x="460" y="413"/>
                    </a:lnTo>
                    <a:lnTo>
                      <a:pt x="469" y="406"/>
                    </a:lnTo>
                    <a:lnTo>
                      <a:pt x="480" y="398"/>
                    </a:lnTo>
                    <a:lnTo>
                      <a:pt x="503" y="389"/>
                    </a:lnTo>
                    <a:lnTo>
                      <a:pt x="530" y="375"/>
                    </a:lnTo>
                    <a:lnTo>
                      <a:pt x="539" y="370"/>
                    </a:lnTo>
                    <a:lnTo>
                      <a:pt x="549" y="362"/>
                    </a:lnTo>
                    <a:lnTo>
                      <a:pt x="556" y="356"/>
                    </a:lnTo>
                    <a:lnTo>
                      <a:pt x="566" y="353"/>
                    </a:lnTo>
                    <a:lnTo>
                      <a:pt x="575" y="347"/>
                    </a:lnTo>
                    <a:lnTo>
                      <a:pt x="581" y="341"/>
                    </a:lnTo>
                    <a:lnTo>
                      <a:pt x="589" y="334"/>
                    </a:lnTo>
                    <a:lnTo>
                      <a:pt x="594" y="326"/>
                    </a:lnTo>
                    <a:lnTo>
                      <a:pt x="598" y="317"/>
                    </a:lnTo>
                    <a:lnTo>
                      <a:pt x="602" y="307"/>
                    </a:lnTo>
                    <a:lnTo>
                      <a:pt x="606" y="296"/>
                    </a:lnTo>
                    <a:lnTo>
                      <a:pt x="607" y="281"/>
                    </a:lnTo>
                    <a:lnTo>
                      <a:pt x="602" y="267"/>
                    </a:lnTo>
                    <a:lnTo>
                      <a:pt x="596" y="254"/>
                    </a:lnTo>
                    <a:lnTo>
                      <a:pt x="585" y="245"/>
                    </a:lnTo>
                    <a:lnTo>
                      <a:pt x="575" y="241"/>
                    </a:lnTo>
                    <a:lnTo>
                      <a:pt x="568" y="237"/>
                    </a:lnTo>
                    <a:lnTo>
                      <a:pt x="560" y="237"/>
                    </a:lnTo>
                    <a:lnTo>
                      <a:pt x="551" y="241"/>
                    </a:lnTo>
                    <a:lnTo>
                      <a:pt x="541" y="248"/>
                    </a:lnTo>
                    <a:lnTo>
                      <a:pt x="530" y="258"/>
                    </a:lnTo>
                    <a:lnTo>
                      <a:pt x="516" y="267"/>
                    </a:lnTo>
                    <a:lnTo>
                      <a:pt x="501" y="279"/>
                    </a:lnTo>
                    <a:lnTo>
                      <a:pt x="480" y="288"/>
                    </a:lnTo>
                    <a:lnTo>
                      <a:pt x="469" y="292"/>
                    </a:lnTo>
                    <a:lnTo>
                      <a:pt x="456" y="294"/>
                    </a:lnTo>
                    <a:lnTo>
                      <a:pt x="441" y="296"/>
                    </a:lnTo>
                    <a:lnTo>
                      <a:pt x="425" y="296"/>
                    </a:lnTo>
                    <a:close/>
                  </a:path>
                </a:pathLst>
              </a:custGeom>
              <a:solidFill>
                <a:srgbClr val="E2594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0436" name="Freeform 276"/>
              <p:cNvSpPr>
                <a:spLocks/>
              </p:cNvSpPr>
              <p:nvPr/>
            </p:nvSpPr>
            <p:spPr bwMode="auto">
              <a:xfrm>
                <a:off x="1624" y="1237"/>
                <a:ext cx="229" cy="228"/>
              </a:xfrm>
              <a:custGeom>
                <a:avLst/>
                <a:gdLst/>
                <a:ahLst/>
                <a:cxnLst>
                  <a:cxn ang="0">
                    <a:pos x="229" y="91"/>
                  </a:cxn>
                  <a:cxn ang="0">
                    <a:pos x="206" y="95"/>
                  </a:cxn>
                  <a:cxn ang="0">
                    <a:pos x="185" y="97"/>
                  </a:cxn>
                  <a:cxn ang="0">
                    <a:pos x="165" y="97"/>
                  </a:cxn>
                  <a:cxn ang="0">
                    <a:pos x="144" y="93"/>
                  </a:cxn>
                  <a:cxn ang="0">
                    <a:pos x="130" y="91"/>
                  </a:cxn>
                  <a:cxn ang="0">
                    <a:pos x="117" y="85"/>
                  </a:cxn>
                  <a:cxn ang="0">
                    <a:pos x="102" y="80"/>
                  </a:cxn>
                  <a:cxn ang="0">
                    <a:pos x="87" y="72"/>
                  </a:cxn>
                  <a:cxn ang="0">
                    <a:pos x="66" y="61"/>
                  </a:cxn>
                  <a:cxn ang="0">
                    <a:pos x="47" y="46"/>
                  </a:cxn>
                  <a:cxn ang="0">
                    <a:pos x="30" y="30"/>
                  </a:cxn>
                  <a:cxn ang="0">
                    <a:pos x="17" y="13"/>
                  </a:cxn>
                  <a:cxn ang="0">
                    <a:pos x="13" y="6"/>
                  </a:cxn>
                  <a:cxn ang="0">
                    <a:pos x="9" y="0"/>
                  </a:cxn>
                  <a:cxn ang="0">
                    <a:pos x="5" y="13"/>
                  </a:cxn>
                  <a:cxn ang="0">
                    <a:pos x="3" y="29"/>
                  </a:cxn>
                  <a:cxn ang="0">
                    <a:pos x="1" y="42"/>
                  </a:cxn>
                  <a:cxn ang="0">
                    <a:pos x="0" y="57"/>
                  </a:cxn>
                  <a:cxn ang="0">
                    <a:pos x="0" y="78"/>
                  </a:cxn>
                  <a:cxn ang="0">
                    <a:pos x="0" y="99"/>
                  </a:cxn>
                  <a:cxn ang="0">
                    <a:pos x="0" y="114"/>
                  </a:cxn>
                  <a:cxn ang="0">
                    <a:pos x="1" y="127"/>
                  </a:cxn>
                  <a:cxn ang="0">
                    <a:pos x="7" y="142"/>
                  </a:cxn>
                  <a:cxn ang="0">
                    <a:pos x="19" y="157"/>
                  </a:cxn>
                  <a:cxn ang="0">
                    <a:pos x="30" y="173"/>
                  </a:cxn>
                  <a:cxn ang="0">
                    <a:pos x="45" y="188"/>
                  </a:cxn>
                  <a:cxn ang="0">
                    <a:pos x="58" y="197"/>
                  </a:cxn>
                  <a:cxn ang="0">
                    <a:pos x="72" y="207"/>
                  </a:cxn>
                  <a:cxn ang="0">
                    <a:pos x="87" y="214"/>
                  </a:cxn>
                  <a:cxn ang="0">
                    <a:pos x="102" y="220"/>
                  </a:cxn>
                  <a:cxn ang="0">
                    <a:pos x="113" y="224"/>
                  </a:cxn>
                  <a:cxn ang="0">
                    <a:pos x="125" y="226"/>
                  </a:cxn>
                  <a:cxn ang="0">
                    <a:pos x="136" y="228"/>
                  </a:cxn>
                  <a:cxn ang="0">
                    <a:pos x="147" y="224"/>
                  </a:cxn>
                  <a:cxn ang="0">
                    <a:pos x="157" y="218"/>
                  </a:cxn>
                  <a:cxn ang="0">
                    <a:pos x="166" y="209"/>
                  </a:cxn>
                  <a:cxn ang="0">
                    <a:pos x="174" y="197"/>
                  </a:cxn>
                  <a:cxn ang="0">
                    <a:pos x="184" y="188"/>
                  </a:cxn>
                  <a:cxn ang="0">
                    <a:pos x="191" y="176"/>
                  </a:cxn>
                  <a:cxn ang="0">
                    <a:pos x="197" y="163"/>
                  </a:cxn>
                  <a:cxn ang="0">
                    <a:pos x="208" y="139"/>
                  </a:cxn>
                  <a:cxn ang="0">
                    <a:pos x="218" y="118"/>
                  </a:cxn>
                  <a:cxn ang="0">
                    <a:pos x="223" y="101"/>
                  </a:cxn>
                  <a:cxn ang="0">
                    <a:pos x="229" y="91"/>
                  </a:cxn>
                </a:cxnLst>
                <a:rect l="0" t="0" r="r" b="b"/>
                <a:pathLst>
                  <a:path w="229" h="228">
                    <a:moveTo>
                      <a:pt x="229" y="91"/>
                    </a:moveTo>
                    <a:lnTo>
                      <a:pt x="206" y="95"/>
                    </a:lnTo>
                    <a:lnTo>
                      <a:pt x="185" y="97"/>
                    </a:lnTo>
                    <a:lnTo>
                      <a:pt x="165" y="97"/>
                    </a:lnTo>
                    <a:lnTo>
                      <a:pt x="144" y="93"/>
                    </a:lnTo>
                    <a:lnTo>
                      <a:pt x="130" y="91"/>
                    </a:lnTo>
                    <a:lnTo>
                      <a:pt x="117" y="85"/>
                    </a:lnTo>
                    <a:lnTo>
                      <a:pt x="102" y="80"/>
                    </a:lnTo>
                    <a:lnTo>
                      <a:pt x="87" y="72"/>
                    </a:lnTo>
                    <a:lnTo>
                      <a:pt x="66" y="61"/>
                    </a:lnTo>
                    <a:lnTo>
                      <a:pt x="47" y="46"/>
                    </a:lnTo>
                    <a:lnTo>
                      <a:pt x="30" y="30"/>
                    </a:lnTo>
                    <a:lnTo>
                      <a:pt x="17" y="13"/>
                    </a:lnTo>
                    <a:lnTo>
                      <a:pt x="13" y="6"/>
                    </a:lnTo>
                    <a:lnTo>
                      <a:pt x="9" y="0"/>
                    </a:lnTo>
                    <a:lnTo>
                      <a:pt x="5" y="13"/>
                    </a:lnTo>
                    <a:lnTo>
                      <a:pt x="3" y="29"/>
                    </a:lnTo>
                    <a:lnTo>
                      <a:pt x="1" y="42"/>
                    </a:lnTo>
                    <a:lnTo>
                      <a:pt x="0" y="57"/>
                    </a:lnTo>
                    <a:lnTo>
                      <a:pt x="0" y="78"/>
                    </a:lnTo>
                    <a:lnTo>
                      <a:pt x="0" y="99"/>
                    </a:lnTo>
                    <a:lnTo>
                      <a:pt x="0" y="114"/>
                    </a:lnTo>
                    <a:lnTo>
                      <a:pt x="1" y="127"/>
                    </a:lnTo>
                    <a:lnTo>
                      <a:pt x="7" y="142"/>
                    </a:lnTo>
                    <a:lnTo>
                      <a:pt x="19" y="157"/>
                    </a:lnTo>
                    <a:lnTo>
                      <a:pt x="30" y="173"/>
                    </a:lnTo>
                    <a:lnTo>
                      <a:pt x="45" y="188"/>
                    </a:lnTo>
                    <a:lnTo>
                      <a:pt x="58" y="197"/>
                    </a:lnTo>
                    <a:lnTo>
                      <a:pt x="72" y="207"/>
                    </a:lnTo>
                    <a:lnTo>
                      <a:pt x="87" y="214"/>
                    </a:lnTo>
                    <a:lnTo>
                      <a:pt x="102" y="220"/>
                    </a:lnTo>
                    <a:lnTo>
                      <a:pt x="113" y="224"/>
                    </a:lnTo>
                    <a:lnTo>
                      <a:pt x="125" y="226"/>
                    </a:lnTo>
                    <a:lnTo>
                      <a:pt x="136" y="228"/>
                    </a:lnTo>
                    <a:lnTo>
                      <a:pt x="147" y="224"/>
                    </a:lnTo>
                    <a:lnTo>
                      <a:pt x="157" y="218"/>
                    </a:lnTo>
                    <a:lnTo>
                      <a:pt x="166" y="209"/>
                    </a:lnTo>
                    <a:lnTo>
                      <a:pt x="174" y="197"/>
                    </a:lnTo>
                    <a:lnTo>
                      <a:pt x="184" y="188"/>
                    </a:lnTo>
                    <a:lnTo>
                      <a:pt x="191" y="176"/>
                    </a:lnTo>
                    <a:lnTo>
                      <a:pt x="197" y="163"/>
                    </a:lnTo>
                    <a:lnTo>
                      <a:pt x="208" y="139"/>
                    </a:lnTo>
                    <a:lnTo>
                      <a:pt x="218" y="118"/>
                    </a:lnTo>
                    <a:lnTo>
                      <a:pt x="223" y="101"/>
                    </a:lnTo>
                    <a:lnTo>
                      <a:pt x="229" y="91"/>
                    </a:lnTo>
                    <a:close/>
                  </a:path>
                </a:pathLst>
              </a:custGeom>
              <a:solidFill>
                <a:srgbClr val="D63B3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0437" name="Freeform 277"/>
              <p:cNvSpPr>
                <a:spLocks/>
              </p:cNvSpPr>
              <p:nvPr/>
            </p:nvSpPr>
            <p:spPr bwMode="auto">
              <a:xfrm>
                <a:off x="1696" y="1303"/>
                <a:ext cx="43" cy="71"/>
              </a:xfrm>
              <a:custGeom>
                <a:avLst/>
                <a:gdLst/>
                <a:ahLst/>
                <a:cxnLst>
                  <a:cxn ang="0">
                    <a:pos x="43" y="23"/>
                  </a:cxn>
                  <a:cxn ang="0">
                    <a:pos x="36" y="21"/>
                  </a:cxn>
                  <a:cxn ang="0">
                    <a:pos x="30" y="18"/>
                  </a:cxn>
                  <a:cxn ang="0">
                    <a:pos x="24" y="14"/>
                  </a:cxn>
                  <a:cxn ang="0">
                    <a:pos x="20" y="10"/>
                  </a:cxn>
                  <a:cxn ang="0">
                    <a:pos x="15" y="8"/>
                  </a:cxn>
                  <a:cxn ang="0">
                    <a:pos x="9" y="6"/>
                  </a:cxn>
                  <a:cxn ang="0">
                    <a:pos x="3" y="2"/>
                  </a:cxn>
                  <a:cxn ang="0">
                    <a:pos x="0" y="0"/>
                  </a:cxn>
                  <a:cxn ang="0">
                    <a:pos x="0" y="4"/>
                  </a:cxn>
                  <a:cxn ang="0">
                    <a:pos x="0" y="10"/>
                  </a:cxn>
                  <a:cxn ang="0">
                    <a:pos x="0" y="25"/>
                  </a:cxn>
                  <a:cxn ang="0">
                    <a:pos x="2" y="42"/>
                  </a:cxn>
                  <a:cxn ang="0">
                    <a:pos x="3" y="52"/>
                  </a:cxn>
                  <a:cxn ang="0">
                    <a:pos x="5" y="59"/>
                  </a:cxn>
                  <a:cxn ang="0">
                    <a:pos x="9" y="65"/>
                  </a:cxn>
                  <a:cxn ang="0">
                    <a:pos x="13" y="71"/>
                  </a:cxn>
                  <a:cxn ang="0">
                    <a:pos x="13" y="69"/>
                  </a:cxn>
                  <a:cxn ang="0">
                    <a:pos x="13" y="67"/>
                  </a:cxn>
                  <a:cxn ang="0">
                    <a:pos x="13" y="65"/>
                  </a:cxn>
                  <a:cxn ang="0">
                    <a:pos x="13" y="65"/>
                  </a:cxn>
                  <a:cxn ang="0">
                    <a:pos x="15" y="57"/>
                  </a:cxn>
                  <a:cxn ang="0">
                    <a:pos x="17" y="50"/>
                  </a:cxn>
                  <a:cxn ang="0">
                    <a:pos x="19" y="48"/>
                  </a:cxn>
                  <a:cxn ang="0">
                    <a:pos x="19" y="46"/>
                  </a:cxn>
                  <a:cxn ang="0">
                    <a:pos x="20" y="44"/>
                  </a:cxn>
                  <a:cxn ang="0">
                    <a:pos x="20" y="42"/>
                  </a:cxn>
                  <a:cxn ang="0">
                    <a:pos x="22" y="42"/>
                  </a:cxn>
                  <a:cxn ang="0">
                    <a:pos x="24" y="40"/>
                  </a:cxn>
                  <a:cxn ang="0">
                    <a:pos x="24" y="38"/>
                  </a:cxn>
                  <a:cxn ang="0">
                    <a:pos x="26" y="38"/>
                  </a:cxn>
                  <a:cxn ang="0">
                    <a:pos x="28" y="37"/>
                  </a:cxn>
                  <a:cxn ang="0">
                    <a:pos x="30" y="35"/>
                  </a:cxn>
                  <a:cxn ang="0">
                    <a:pos x="32" y="33"/>
                  </a:cxn>
                  <a:cxn ang="0">
                    <a:pos x="34" y="33"/>
                  </a:cxn>
                  <a:cxn ang="0">
                    <a:pos x="36" y="31"/>
                  </a:cxn>
                  <a:cxn ang="0">
                    <a:pos x="38" y="29"/>
                  </a:cxn>
                  <a:cxn ang="0">
                    <a:pos x="41" y="27"/>
                  </a:cxn>
                  <a:cxn ang="0">
                    <a:pos x="43" y="23"/>
                  </a:cxn>
                </a:cxnLst>
                <a:rect l="0" t="0" r="r" b="b"/>
                <a:pathLst>
                  <a:path w="43" h="71">
                    <a:moveTo>
                      <a:pt x="43" y="23"/>
                    </a:moveTo>
                    <a:lnTo>
                      <a:pt x="36" y="21"/>
                    </a:lnTo>
                    <a:lnTo>
                      <a:pt x="30" y="18"/>
                    </a:lnTo>
                    <a:lnTo>
                      <a:pt x="24" y="14"/>
                    </a:lnTo>
                    <a:lnTo>
                      <a:pt x="20" y="10"/>
                    </a:lnTo>
                    <a:lnTo>
                      <a:pt x="15" y="8"/>
                    </a:lnTo>
                    <a:lnTo>
                      <a:pt x="9" y="6"/>
                    </a:lnTo>
                    <a:lnTo>
                      <a:pt x="3" y="2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0" y="10"/>
                    </a:lnTo>
                    <a:lnTo>
                      <a:pt x="0" y="25"/>
                    </a:lnTo>
                    <a:lnTo>
                      <a:pt x="2" y="42"/>
                    </a:lnTo>
                    <a:lnTo>
                      <a:pt x="3" y="52"/>
                    </a:lnTo>
                    <a:lnTo>
                      <a:pt x="5" y="59"/>
                    </a:lnTo>
                    <a:lnTo>
                      <a:pt x="9" y="65"/>
                    </a:lnTo>
                    <a:lnTo>
                      <a:pt x="13" y="71"/>
                    </a:lnTo>
                    <a:lnTo>
                      <a:pt x="13" y="69"/>
                    </a:lnTo>
                    <a:lnTo>
                      <a:pt x="13" y="67"/>
                    </a:lnTo>
                    <a:lnTo>
                      <a:pt x="13" y="65"/>
                    </a:lnTo>
                    <a:lnTo>
                      <a:pt x="13" y="65"/>
                    </a:lnTo>
                    <a:lnTo>
                      <a:pt x="15" y="57"/>
                    </a:lnTo>
                    <a:lnTo>
                      <a:pt x="17" y="50"/>
                    </a:lnTo>
                    <a:lnTo>
                      <a:pt x="19" y="48"/>
                    </a:lnTo>
                    <a:lnTo>
                      <a:pt x="19" y="46"/>
                    </a:lnTo>
                    <a:lnTo>
                      <a:pt x="20" y="44"/>
                    </a:lnTo>
                    <a:lnTo>
                      <a:pt x="20" y="42"/>
                    </a:lnTo>
                    <a:lnTo>
                      <a:pt x="22" y="42"/>
                    </a:lnTo>
                    <a:lnTo>
                      <a:pt x="24" y="40"/>
                    </a:lnTo>
                    <a:lnTo>
                      <a:pt x="24" y="38"/>
                    </a:lnTo>
                    <a:lnTo>
                      <a:pt x="26" y="38"/>
                    </a:lnTo>
                    <a:lnTo>
                      <a:pt x="28" y="37"/>
                    </a:lnTo>
                    <a:lnTo>
                      <a:pt x="30" y="35"/>
                    </a:lnTo>
                    <a:lnTo>
                      <a:pt x="32" y="33"/>
                    </a:lnTo>
                    <a:lnTo>
                      <a:pt x="34" y="33"/>
                    </a:lnTo>
                    <a:lnTo>
                      <a:pt x="36" y="31"/>
                    </a:lnTo>
                    <a:lnTo>
                      <a:pt x="38" y="29"/>
                    </a:lnTo>
                    <a:lnTo>
                      <a:pt x="41" y="27"/>
                    </a:lnTo>
                    <a:lnTo>
                      <a:pt x="43" y="23"/>
                    </a:lnTo>
                    <a:close/>
                  </a:path>
                </a:pathLst>
              </a:custGeom>
              <a:solidFill>
                <a:srgbClr val="E8878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0438" name="Freeform 278"/>
              <p:cNvSpPr>
                <a:spLocks/>
              </p:cNvSpPr>
              <p:nvPr/>
            </p:nvSpPr>
            <p:spPr bwMode="auto">
              <a:xfrm>
                <a:off x="2113" y="1144"/>
                <a:ext cx="176" cy="326"/>
              </a:xfrm>
              <a:custGeom>
                <a:avLst/>
                <a:gdLst/>
                <a:ahLst/>
                <a:cxnLst>
                  <a:cxn ang="0">
                    <a:pos x="154" y="0"/>
                  </a:cxn>
                  <a:cxn ang="0">
                    <a:pos x="163" y="27"/>
                  </a:cxn>
                  <a:cxn ang="0">
                    <a:pos x="169" y="53"/>
                  </a:cxn>
                  <a:cxn ang="0">
                    <a:pos x="174" y="82"/>
                  </a:cxn>
                  <a:cxn ang="0">
                    <a:pos x="176" y="108"/>
                  </a:cxn>
                  <a:cxn ang="0">
                    <a:pos x="176" y="137"/>
                  </a:cxn>
                  <a:cxn ang="0">
                    <a:pos x="173" y="163"/>
                  </a:cxn>
                  <a:cxn ang="0">
                    <a:pos x="171" y="190"/>
                  </a:cxn>
                  <a:cxn ang="0">
                    <a:pos x="165" y="214"/>
                  </a:cxn>
                  <a:cxn ang="0">
                    <a:pos x="161" y="230"/>
                  </a:cxn>
                  <a:cxn ang="0">
                    <a:pos x="157" y="247"/>
                  </a:cxn>
                  <a:cxn ang="0">
                    <a:pos x="150" y="264"/>
                  </a:cxn>
                  <a:cxn ang="0">
                    <a:pos x="142" y="283"/>
                  </a:cxn>
                  <a:cxn ang="0">
                    <a:pos x="127" y="315"/>
                  </a:cxn>
                  <a:cxn ang="0">
                    <a:pos x="119" y="326"/>
                  </a:cxn>
                  <a:cxn ang="0">
                    <a:pos x="119" y="315"/>
                  </a:cxn>
                  <a:cxn ang="0">
                    <a:pos x="121" y="302"/>
                  </a:cxn>
                  <a:cxn ang="0">
                    <a:pos x="121" y="288"/>
                  </a:cxn>
                  <a:cxn ang="0">
                    <a:pos x="121" y="275"/>
                  </a:cxn>
                  <a:cxn ang="0">
                    <a:pos x="119" y="250"/>
                  </a:cxn>
                  <a:cxn ang="0">
                    <a:pos x="118" y="228"/>
                  </a:cxn>
                  <a:cxn ang="0">
                    <a:pos x="116" y="224"/>
                  </a:cxn>
                  <a:cxn ang="0">
                    <a:pos x="114" y="218"/>
                  </a:cxn>
                  <a:cxn ang="0">
                    <a:pos x="110" y="214"/>
                  </a:cxn>
                  <a:cxn ang="0">
                    <a:pos x="108" y="213"/>
                  </a:cxn>
                  <a:cxn ang="0">
                    <a:pos x="100" y="222"/>
                  </a:cxn>
                  <a:cxn ang="0">
                    <a:pos x="91" y="230"/>
                  </a:cxn>
                  <a:cxn ang="0">
                    <a:pos x="82" y="235"/>
                  </a:cxn>
                  <a:cxn ang="0">
                    <a:pos x="70" y="241"/>
                  </a:cxn>
                  <a:cxn ang="0">
                    <a:pos x="57" y="247"/>
                  </a:cxn>
                  <a:cxn ang="0">
                    <a:pos x="44" y="250"/>
                  </a:cxn>
                  <a:cxn ang="0">
                    <a:pos x="30" y="254"/>
                  </a:cxn>
                  <a:cxn ang="0">
                    <a:pos x="15" y="258"/>
                  </a:cxn>
                  <a:cxn ang="0">
                    <a:pos x="9" y="258"/>
                  </a:cxn>
                  <a:cxn ang="0">
                    <a:pos x="6" y="258"/>
                  </a:cxn>
                  <a:cxn ang="0">
                    <a:pos x="2" y="256"/>
                  </a:cxn>
                  <a:cxn ang="0">
                    <a:pos x="0" y="254"/>
                  </a:cxn>
                  <a:cxn ang="0">
                    <a:pos x="4" y="250"/>
                  </a:cxn>
                  <a:cxn ang="0">
                    <a:pos x="13" y="243"/>
                  </a:cxn>
                  <a:cxn ang="0">
                    <a:pos x="27" y="230"/>
                  </a:cxn>
                  <a:cxn ang="0">
                    <a:pos x="42" y="209"/>
                  </a:cxn>
                  <a:cxn ang="0">
                    <a:pos x="47" y="196"/>
                  </a:cxn>
                  <a:cxn ang="0">
                    <a:pos x="55" y="182"/>
                  </a:cxn>
                  <a:cxn ang="0">
                    <a:pos x="66" y="161"/>
                  </a:cxn>
                  <a:cxn ang="0">
                    <a:pos x="74" y="137"/>
                  </a:cxn>
                  <a:cxn ang="0">
                    <a:pos x="80" y="116"/>
                  </a:cxn>
                  <a:cxn ang="0">
                    <a:pos x="87" y="99"/>
                  </a:cxn>
                  <a:cxn ang="0">
                    <a:pos x="91" y="84"/>
                  </a:cxn>
                  <a:cxn ang="0">
                    <a:pos x="93" y="70"/>
                  </a:cxn>
                  <a:cxn ang="0">
                    <a:pos x="97" y="40"/>
                  </a:cxn>
                  <a:cxn ang="0">
                    <a:pos x="100" y="13"/>
                  </a:cxn>
                  <a:cxn ang="0">
                    <a:pos x="100" y="10"/>
                  </a:cxn>
                  <a:cxn ang="0">
                    <a:pos x="99" y="8"/>
                  </a:cxn>
                  <a:cxn ang="0">
                    <a:pos x="99" y="6"/>
                  </a:cxn>
                  <a:cxn ang="0">
                    <a:pos x="100" y="4"/>
                  </a:cxn>
                  <a:cxn ang="0">
                    <a:pos x="102" y="4"/>
                  </a:cxn>
                  <a:cxn ang="0">
                    <a:pos x="106" y="4"/>
                  </a:cxn>
                  <a:cxn ang="0">
                    <a:pos x="114" y="4"/>
                  </a:cxn>
                  <a:cxn ang="0">
                    <a:pos x="121" y="4"/>
                  </a:cxn>
                  <a:cxn ang="0">
                    <a:pos x="135" y="2"/>
                  </a:cxn>
                  <a:cxn ang="0">
                    <a:pos x="154" y="0"/>
                  </a:cxn>
                </a:cxnLst>
                <a:rect l="0" t="0" r="r" b="b"/>
                <a:pathLst>
                  <a:path w="176" h="326">
                    <a:moveTo>
                      <a:pt x="154" y="0"/>
                    </a:moveTo>
                    <a:lnTo>
                      <a:pt x="163" y="27"/>
                    </a:lnTo>
                    <a:lnTo>
                      <a:pt x="169" y="53"/>
                    </a:lnTo>
                    <a:lnTo>
                      <a:pt x="174" y="82"/>
                    </a:lnTo>
                    <a:lnTo>
                      <a:pt x="176" y="108"/>
                    </a:lnTo>
                    <a:lnTo>
                      <a:pt x="176" y="137"/>
                    </a:lnTo>
                    <a:lnTo>
                      <a:pt x="173" y="163"/>
                    </a:lnTo>
                    <a:lnTo>
                      <a:pt x="171" y="190"/>
                    </a:lnTo>
                    <a:lnTo>
                      <a:pt x="165" y="214"/>
                    </a:lnTo>
                    <a:lnTo>
                      <a:pt x="161" y="230"/>
                    </a:lnTo>
                    <a:lnTo>
                      <a:pt x="157" y="247"/>
                    </a:lnTo>
                    <a:lnTo>
                      <a:pt x="150" y="264"/>
                    </a:lnTo>
                    <a:lnTo>
                      <a:pt x="142" y="283"/>
                    </a:lnTo>
                    <a:lnTo>
                      <a:pt x="127" y="315"/>
                    </a:lnTo>
                    <a:lnTo>
                      <a:pt x="119" y="326"/>
                    </a:lnTo>
                    <a:lnTo>
                      <a:pt x="119" y="315"/>
                    </a:lnTo>
                    <a:lnTo>
                      <a:pt x="121" y="302"/>
                    </a:lnTo>
                    <a:lnTo>
                      <a:pt x="121" y="288"/>
                    </a:lnTo>
                    <a:lnTo>
                      <a:pt x="121" y="275"/>
                    </a:lnTo>
                    <a:lnTo>
                      <a:pt x="119" y="250"/>
                    </a:lnTo>
                    <a:lnTo>
                      <a:pt x="118" y="228"/>
                    </a:lnTo>
                    <a:lnTo>
                      <a:pt x="116" y="224"/>
                    </a:lnTo>
                    <a:lnTo>
                      <a:pt x="114" y="218"/>
                    </a:lnTo>
                    <a:lnTo>
                      <a:pt x="110" y="214"/>
                    </a:lnTo>
                    <a:lnTo>
                      <a:pt x="108" y="213"/>
                    </a:lnTo>
                    <a:lnTo>
                      <a:pt x="100" y="222"/>
                    </a:lnTo>
                    <a:lnTo>
                      <a:pt x="91" y="230"/>
                    </a:lnTo>
                    <a:lnTo>
                      <a:pt x="82" y="235"/>
                    </a:lnTo>
                    <a:lnTo>
                      <a:pt x="70" y="241"/>
                    </a:lnTo>
                    <a:lnTo>
                      <a:pt x="57" y="247"/>
                    </a:lnTo>
                    <a:lnTo>
                      <a:pt x="44" y="250"/>
                    </a:lnTo>
                    <a:lnTo>
                      <a:pt x="30" y="254"/>
                    </a:lnTo>
                    <a:lnTo>
                      <a:pt x="15" y="258"/>
                    </a:lnTo>
                    <a:lnTo>
                      <a:pt x="9" y="258"/>
                    </a:lnTo>
                    <a:lnTo>
                      <a:pt x="6" y="258"/>
                    </a:lnTo>
                    <a:lnTo>
                      <a:pt x="2" y="256"/>
                    </a:lnTo>
                    <a:lnTo>
                      <a:pt x="0" y="254"/>
                    </a:lnTo>
                    <a:lnTo>
                      <a:pt x="4" y="250"/>
                    </a:lnTo>
                    <a:lnTo>
                      <a:pt x="13" y="243"/>
                    </a:lnTo>
                    <a:lnTo>
                      <a:pt x="27" y="230"/>
                    </a:lnTo>
                    <a:lnTo>
                      <a:pt x="42" y="209"/>
                    </a:lnTo>
                    <a:lnTo>
                      <a:pt x="47" y="196"/>
                    </a:lnTo>
                    <a:lnTo>
                      <a:pt x="55" y="182"/>
                    </a:lnTo>
                    <a:lnTo>
                      <a:pt x="66" y="161"/>
                    </a:lnTo>
                    <a:lnTo>
                      <a:pt x="74" y="137"/>
                    </a:lnTo>
                    <a:lnTo>
                      <a:pt x="80" y="116"/>
                    </a:lnTo>
                    <a:lnTo>
                      <a:pt x="87" y="99"/>
                    </a:lnTo>
                    <a:lnTo>
                      <a:pt x="91" y="84"/>
                    </a:lnTo>
                    <a:lnTo>
                      <a:pt x="93" y="70"/>
                    </a:lnTo>
                    <a:lnTo>
                      <a:pt x="97" y="40"/>
                    </a:lnTo>
                    <a:lnTo>
                      <a:pt x="100" y="13"/>
                    </a:lnTo>
                    <a:lnTo>
                      <a:pt x="100" y="10"/>
                    </a:lnTo>
                    <a:lnTo>
                      <a:pt x="99" y="8"/>
                    </a:lnTo>
                    <a:lnTo>
                      <a:pt x="99" y="6"/>
                    </a:lnTo>
                    <a:lnTo>
                      <a:pt x="100" y="4"/>
                    </a:lnTo>
                    <a:lnTo>
                      <a:pt x="102" y="4"/>
                    </a:lnTo>
                    <a:lnTo>
                      <a:pt x="106" y="4"/>
                    </a:lnTo>
                    <a:lnTo>
                      <a:pt x="114" y="4"/>
                    </a:lnTo>
                    <a:lnTo>
                      <a:pt x="121" y="4"/>
                    </a:lnTo>
                    <a:lnTo>
                      <a:pt x="135" y="2"/>
                    </a:lnTo>
                    <a:lnTo>
                      <a:pt x="154" y="0"/>
                    </a:lnTo>
                    <a:close/>
                  </a:path>
                </a:pathLst>
              </a:custGeom>
              <a:solidFill>
                <a:srgbClr val="251E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0439" name="Freeform 279"/>
              <p:cNvSpPr>
                <a:spLocks/>
              </p:cNvSpPr>
              <p:nvPr/>
            </p:nvSpPr>
            <p:spPr bwMode="auto">
              <a:xfrm>
                <a:off x="1857" y="2502"/>
                <a:ext cx="220" cy="78"/>
              </a:xfrm>
              <a:custGeom>
                <a:avLst/>
                <a:gdLst/>
                <a:ahLst/>
                <a:cxnLst>
                  <a:cxn ang="0">
                    <a:pos x="220" y="32"/>
                  </a:cxn>
                  <a:cxn ang="0">
                    <a:pos x="207" y="40"/>
                  </a:cxn>
                  <a:cxn ang="0">
                    <a:pos x="184" y="47"/>
                  </a:cxn>
                  <a:cxn ang="0">
                    <a:pos x="178" y="47"/>
                  </a:cxn>
                  <a:cxn ang="0">
                    <a:pos x="174" y="45"/>
                  </a:cxn>
                  <a:cxn ang="0">
                    <a:pos x="171" y="45"/>
                  </a:cxn>
                  <a:cxn ang="0">
                    <a:pos x="167" y="42"/>
                  </a:cxn>
                  <a:cxn ang="0">
                    <a:pos x="165" y="38"/>
                  </a:cxn>
                  <a:cxn ang="0">
                    <a:pos x="163" y="34"/>
                  </a:cxn>
                  <a:cxn ang="0">
                    <a:pos x="174" y="28"/>
                  </a:cxn>
                  <a:cxn ang="0">
                    <a:pos x="182" y="24"/>
                  </a:cxn>
                  <a:cxn ang="0">
                    <a:pos x="191" y="19"/>
                  </a:cxn>
                  <a:cxn ang="0">
                    <a:pos x="201" y="9"/>
                  </a:cxn>
                  <a:cxn ang="0">
                    <a:pos x="190" y="17"/>
                  </a:cxn>
                  <a:cxn ang="0">
                    <a:pos x="178" y="23"/>
                  </a:cxn>
                  <a:cxn ang="0">
                    <a:pos x="167" y="26"/>
                  </a:cxn>
                  <a:cxn ang="0">
                    <a:pos x="155" y="30"/>
                  </a:cxn>
                  <a:cxn ang="0">
                    <a:pos x="135" y="32"/>
                  </a:cxn>
                  <a:cxn ang="0">
                    <a:pos x="110" y="32"/>
                  </a:cxn>
                  <a:cxn ang="0">
                    <a:pos x="114" y="28"/>
                  </a:cxn>
                  <a:cxn ang="0">
                    <a:pos x="117" y="23"/>
                  </a:cxn>
                  <a:cxn ang="0">
                    <a:pos x="123" y="9"/>
                  </a:cxn>
                  <a:cxn ang="0">
                    <a:pos x="127" y="0"/>
                  </a:cxn>
                  <a:cxn ang="0">
                    <a:pos x="125" y="2"/>
                  </a:cxn>
                  <a:cxn ang="0">
                    <a:pos x="123" y="2"/>
                  </a:cxn>
                  <a:cxn ang="0">
                    <a:pos x="108" y="21"/>
                  </a:cxn>
                  <a:cxn ang="0">
                    <a:pos x="93" y="38"/>
                  </a:cxn>
                  <a:cxn ang="0">
                    <a:pos x="78" y="51"/>
                  </a:cxn>
                  <a:cxn ang="0">
                    <a:pos x="59" y="60"/>
                  </a:cxn>
                  <a:cxn ang="0">
                    <a:pos x="45" y="66"/>
                  </a:cxn>
                  <a:cxn ang="0">
                    <a:pos x="32" y="70"/>
                  </a:cxn>
                  <a:cxn ang="0">
                    <a:pos x="17" y="72"/>
                  </a:cxn>
                  <a:cxn ang="0">
                    <a:pos x="0" y="74"/>
                  </a:cxn>
                  <a:cxn ang="0">
                    <a:pos x="11" y="76"/>
                  </a:cxn>
                  <a:cxn ang="0">
                    <a:pos x="23" y="78"/>
                  </a:cxn>
                  <a:cxn ang="0">
                    <a:pos x="32" y="76"/>
                  </a:cxn>
                  <a:cxn ang="0">
                    <a:pos x="42" y="74"/>
                  </a:cxn>
                  <a:cxn ang="0">
                    <a:pos x="61" y="68"/>
                  </a:cxn>
                  <a:cxn ang="0">
                    <a:pos x="76" y="59"/>
                  </a:cxn>
                  <a:cxn ang="0">
                    <a:pos x="89" y="49"/>
                  </a:cxn>
                  <a:cxn ang="0">
                    <a:pos x="99" y="43"/>
                  </a:cxn>
                  <a:cxn ang="0">
                    <a:pos x="100" y="42"/>
                  </a:cxn>
                  <a:cxn ang="0">
                    <a:pos x="102" y="40"/>
                  </a:cxn>
                  <a:cxn ang="0">
                    <a:pos x="112" y="42"/>
                  </a:cxn>
                  <a:cxn ang="0">
                    <a:pos x="121" y="42"/>
                  </a:cxn>
                  <a:cxn ang="0">
                    <a:pos x="136" y="40"/>
                  </a:cxn>
                  <a:cxn ang="0">
                    <a:pos x="152" y="38"/>
                  </a:cxn>
                  <a:cxn ang="0">
                    <a:pos x="155" y="43"/>
                  </a:cxn>
                  <a:cxn ang="0">
                    <a:pos x="159" y="49"/>
                  </a:cxn>
                  <a:cxn ang="0">
                    <a:pos x="165" y="51"/>
                  </a:cxn>
                  <a:cxn ang="0">
                    <a:pos x="171" y="53"/>
                  </a:cxn>
                  <a:cxn ang="0">
                    <a:pos x="184" y="55"/>
                  </a:cxn>
                  <a:cxn ang="0">
                    <a:pos x="195" y="51"/>
                  </a:cxn>
                  <a:cxn ang="0">
                    <a:pos x="207" y="45"/>
                  </a:cxn>
                  <a:cxn ang="0">
                    <a:pos x="214" y="40"/>
                  </a:cxn>
                  <a:cxn ang="0">
                    <a:pos x="218" y="36"/>
                  </a:cxn>
                  <a:cxn ang="0">
                    <a:pos x="220" y="32"/>
                  </a:cxn>
                </a:cxnLst>
                <a:rect l="0" t="0" r="r" b="b"/>
                <a:pathLst>
                  <a:path w="220" h="78">
                    <a:moveTo>
                      <a:pt x="220" y="32"/>
                    </a:moveTo>
                    <a:lnTo>
                      <a:pt x="207" y="40"/>
                    </a:lnTo>
                    <a:lnTo>
                      <a:pt x="184" y="47"/>
                    </a:lnTo>
                    <a:lnTo>
                      <a:pt x="178" y="47"/>
                    </a:lnTo>
                    <a:lnTo>
                      <a:pt x="174" y="45"/>
                    </a:lnTo>
                    <a:lnTo>
                      <a:pt x="171" y="45"/>
                    </a:lnTo>
                    <a:lnTo>
                      <a:pt x="167" y="42"/>
                    </a:lnTo>
                    <a:lnTo>
                      <a:pt x="165" y="38"/>
                    </a:lnTo>
                    <a:lnTo>
                      <a:pt x="163" y="34"/>
                    </a:lnTo>
                    <a:lnTo>
                      <a:pt x="174" y="28"/>
                    </a:lnTo>
                    <a:lnTo>
                      <a:pt x="182" y="24"/>
                    </a:lnTo>
                    <a:lnTo>
                      <a:pt x="191" y="19"/>
                    </a:lnTo>
                    <a:lnTo>
                      <a:pt x="201" y="9"/>
                    </a:lnTo>
                    <a:lnTo>
                      <a:pt x="190" y="17"/>
                    </a:lnTo>
                    <a:lnTo>
                      <a:pt x="178" y="23"/>
                    </a:lnTo>
                    <a:lnTo>
                      <a:pt x="167" y="26"/>
                    </a:lnTo>
                    <a:lnTo>
                      <a:pt x="155" y="30"/>
                    </a:lnTo>
                    <a:lnTo>
                      <a:pt x="135" y="32"/>
                    </a:lnTo>
                    <a:lnTo>
                      <a:pt x="110" y="32"/>
                    </a:lnTo>
                    <a:lnTo>
                      <a:pt x="114" y="28"/>
                    </a:lnTo>
                    <a:lnTo>
                      <a:pt x="117" y="23"/>
                    </a:lnTo>
                    <a:lnTo>
                      <a:pt x="123" y="9"/>
                    </a:lnTo>
                    <a:lnTo>
                      <a:pt x="127" y="0"/>
                    </a:lnTo>
                    <a:lnTo>
                      <a:pt x="125" y="2"/>
                    </a:lnTo>
                    <a:lnTo>
                      <a:pt x="123" y="2"/>
                    </a:lnTo>
                    <a:lnTo>
                      <a:pt x="108" y="21"/>
                    </a:lnTo>
                    <a:lnTo>
                      <a:pt x="93" y="38"/>
                    </a:lnTo>
                    <a:lnTo>
                      <a:pt x="78" y="51"/>
                    </a:lnTo>
                    <a:lnTo>
                      <a:pt x="59" y="60"/>
                    </a:lnTo>
                    <a:lnTo>
                      <a:pt x="45" y="66"/>
                    </a:lnTo>
                    <a:lnTo>
                      <a:pt x="32" y="70"/>
                    </a:lnTo>
                    <a:lnTo>
                      <a:pt x="17" y="72"/>
                    </a:lnTo>
                    <a:lnTo>
                      <a:pt x="0" y="74"/>
                    </a:lnTo>
                    <a:lnTo>
                      <a:pt x="11" y="76"/>
                    </a:lnTo>
                    <a:lnTo>
                      <a:pt x="23" y="78"/>
                    </a:lnTo>
                    <a:lnTo>
                      <a:pt x="32" y="76"/>
                    </a:lnTo>
                    <a:lnTo>
                      <a:pt x="42" y="74"/>
                    </a:lnTo>
                    <a:lnTo>
                      <a:pt x="61" y="68"/>
                    </a:lnTo>
                    <a:lnTo>
                      <a:pt x="76" y="59"/>
                    </a:lnTo>
                    <a:lnTo>
                      <a:pt x="89" y="49"/>
                    </a:lnTo>
                    <a:lnTo>
                      <a:pt x="99" y="43"/>
                    </a:lnTo>
                    <a:lnTo>
                      <a:pt x="100" y="42"/>
                    </a:lnTo>
                    <a:lnTo>
                      <a:pt x="102" y="40"/>
                    </a:lnTo>
                    <a:lnTo>
                      <a:pt x="112" y="42"/>
                    </a:lnTo>
                    <a:lnTo>
                      <a:pt x="121" y="42"/>
                    </a:lnTo>
                    <a:lnTo>
                      <a:pt x="136" y="40"/>
                    </a:lnTo>
                    <a:lnTo>
                      <a:pt x="152" y="38"/>
                    </a:lnTo>
                    <a:lnTo>
                      <a:pt x="155" y="43"/>
                    </a:lnTo>
                    <a:lnTo>
                      <a:pt x="159" y="49"/>
                    </a:lnTo>
                    <a:lnTo>
                      <a:pt x="165" y="51"/>
                    </a:lnTo>
                    <a:lnTo>
                      <a:pt x="171" y="53"/>
                    </a:lnTo>
                    <a:lnTo>
                      <a:pt x="184" y="55"/>
                    </a:lnTo>
                    <a:lnTo>
                      <a:pt x="195" y="51"/>
                    </a:lnTo>
                    <a:lnTo>
                      <a:pt x="207" y="45"/>
                    </a:lnTo>
                    <a:lnTo>
                      <a:pt x="214" y="40"/>
                    </a:lnTo>
                    <a:lnTo>
                      <a:pt x="218" y="36"/>
                    </a:lnTo>
                    <a:lnTo>
                      <a:pt x="220" y="32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0440" name="Freeform 280"/>
              <p:cNvSpPr>
                <a:spLocks/>
              </p:cNvSpPr>
              <p:nvPr/>
            </p:nvSpPr>
            <p:spPr bwMode="auto">
              <a:xfrm>
                <a:off x="1677" y="2538"/>
                <a:ext cx="647" cy="717"/>
              </a:xfrm>
              <a:custGeom>
                <a:avLst/>
                <a:gdLst/>
                <a:ahLst/>
                <a:cxnLst>
                  <a:cxn ang="0">
                    <a:pos x="286" y="282"/>
                  </a:cxn>
                  <a:cxn ang="0">
                    <a:pos x="299" y="254"/>
                  </a:cxn>
                  <a:cxn ang="0">
                    <a:pos x="315" y="218"/>
                  </a:cxn>
                  <a:cxn ang="0">
                    <a:pos x="332" y="161"/>
                  </a:cxn>
                  <a:cxn ang="0">
                    <a:pos x="341" y="104"/>
                  </a:cxn>
                  <a:cxn ang="0">
                    <a:pos x="345" y="72"/>
                  </a:cxn>
                  <a:cxn ang="0">
                    <a:pos x="345" y="34"/>
                  </a:cxn>
                  <a:cxn ang="0">
                    <a:pos x="343" y="15"/>
                  </a:cxn>
                  <a:cxn ang="0">
                    <a:pos x="334" y="6"/>
                  </a:cxn>
                  <a:cxn ang="0">
                    <a:pos x="322" y="2"/>
                  </a:cxn>
                  <a:cxn ang="0">
                    <a:pos x="307" y="6"/>
                  </a:cxn>
                  <a:cxn ang="0">
                    <a:pos x="290" y="6"/>
                  </a:cxn>
                  <a:cxn ang="0">
                    <a:pos x="269" y="13"/>
                  </a:cxn>
                  <a:cxn ang="0">
                    <a:pos x="237" y="34"/>
                  </a:cxn>
                  <a:cxn ang="0">
                    <a:pos x="222" y="55"/>
                  </a:cxn>
                  <a:cxn ang="0">
                    <a:pos x="216" y="89"/>
                  </a:cxn>
                  <a:cxn ang="0">
                    <a:pos x="208" y="127"/>
                  </a:cxn>
                  <a:cxn ang="0">
                    <a:pos x="191" y="172"/>
                  </a:cxn>
                  <a:cxn ang="0">
                    <a:pos x="168" y="220"/>
                  </a:cxn>
                  <a:cxn ang="0">
                    <a:pos x="144" y="256"/>
                  </a:cxn>
                  <a:cxn ang="0">
                    <a:pos x="110" y="273"/>
                  </a:cxn>
                  <a:cxn ang="0">
                    <a:pos x="79" y="280"/>
                  </a:cxn>
                  <a:cxn ang="0">
                    <a:pos x="62" y="290"/>
                  </a:cxn>
                  <a:cxn ang="0">
                    <a:pos x="49" y="301"/>
                  </a:cxn>
                  <a:cxn ang="0">
                    <a:pos x="34" y="320"/>
                  </a:cxn>
                  <a:cxn ang="0">
                    <a:pos x="17" y="349"/>
                  </a:cxn>
                  <a:cxn ang="0">
                    <a:pos x="11" y="377"/>
                  </a:cxn>
                  <a:cxn ang="0">
                    <a:pos x="5" y="413"/>
                  </a:cxn>
                  <a:cxn ang="0">
                    <a:pos x="0" y="464"/>
                  </a:cxn>
                  <a:cxn ang="0">
                    <a:pos x="9" y="510"/>
                  </a:cxn>
                  <a:cxn ang="0">
                    <a:pos x="24" y="548"/>
                  </a:cxn>
                  <a:cxn ang="0">
                    <a:pos x="36" y="569"/>
                  </a:cxn>
                  <a:cxn ang="0">
                    <a:pos x="43" y="584"/>
                  </a:cxn>
                  <a:cxn ang="0">
                    <a:pos x="79" y="610"/>
                  </a:cxn>
                  <a:cxn ang="0">
                    <a:pos x="136" y="643"/>
                  </a:cxn>
                  <a:cxn ang="0">
                    <a:pos x="187" y="665"/>
                  </a:cxn>
                  <a:cxn ang="0">
                    <a:pos x="239" y="682"/>
                  </a:cxn>
                  <a:cxn ang="0">
                    <a:pos x="309" y="699"/>
                  </a:cxn>
                  <a:cxn ang="0">
                    <a:pos x="396" y="711"/>
                  </a:cxn>
                  <a:cxn ang="0">
                    <a:pos x="451" y="717"/>
                  </a:cxn>
                  <a:cxn ang="0">
                    <a:pos x="476" y="715"/>
                  </a:cxn>
                  <a:cxn ang="0">
                    <a:pos x="495" y="707"/>
                  </a:cxn>
                  <a:cxn ang="0">
                    <a:pos x="510" y="690"/>
                  </a:cxn>
                  <a:cxn ang="0">
                    <a:pos x="521" y="667"/>
                  </a:cxn>
                  <a:cxn ang="0">
                    <a:pos x="527" y="644"/>
                  </a:cxn>
                  <a:cxn ang="0">
                    <a:pos x="529" y="605"/>
                  </a:cxn>
                  <a:cxn ang="0">
                    <a:pos x="535" y="572"/>
                  </a:cxn>
                  <a:cxn ang="0">
                    <a:pos x="542" y="557"/>
                  </a:cxn>
                  <a:cxn ang="0">
                    <a:pos x="554" y="546"/>
                  </a:cxn>
                  <a:cxn ang="0">
                    <a:pos x="574" y="540"/>
                  </a:cxn>
                  <a:cxn ang="0">
                    <a:pos x="603" y="531"/>
                  </a:cxn>
                  <a:cxn ang="0">
                    <a:pos x="629" y="519"/>
                  </a:cxn>
                  <a:cxn ang="0">
                    <a:pos x="643" y="506"/>
                  </a:cxn>
                  <a:cxn ang="0">
                    <a:pos x="647" y="497"/>
                  </a:cxn>
                  <a:cxn ang="0">
                    <a:pos x="635" y="476"/>
                  </a:cxn>
                  <a:cxn ang="0">
                    <a:pos x="607" y="443"/>
                  </a:cxn>
                  <a:cxn ang="0">
                    <a:pos x="574" y="417"/>
                  </a:cxn>
                  <a:cxn ang="0">
                    <a:pos x="521" y="385"/>
                  </a:cxn>
                  <a:cxn ang="0">
                    <a:pos x="421" y="335"/>
                  </a:cxn>
                  <a:cxn ang="0">
                    <a:pos x="343" y="305"/>
                  </a:cxn>
                  <a:cxn ang="0">
                    <a:pos x="299" y="297"/>
                  </a:cxn>
                </a:cxnLst>
                <a:rect l="0" t="0" r="r" b="b"/>
                <a:pathLst>
                  <a:path w="647" h="717">
                    <a:moveTo>
                      <a:pt x="280" y="294"/>
                    </a:moveTo>
                    <a:lnTo>
                      <a:pt x="286" y="282"/>
                    </a:lnTo>
                    <a:lnTo>
                      <a:pt x="290" y="271"/>
                    </a:lnTo>
                    <a:lnTo>
                      <a:pt x="299" y="254"/>
                    </a:lnTo>
                    <a:lnTo>
                      <a:pt x="307" y="237"/>
                    </a:lnTo>
                    <a:lnTo>
                      <a:pt x="315" y="218"/>
                    </a:lnTo>
                    <a:lnTo>
                      <a:pt x="320" y="199"/>
                    </a:lnTo>
                    <a:lnTo>
                      <a:pt x="332" y="161"/>
                    </a:lnTo>
                    <a:lnTo>
                      <a:pt x="337" y="121"/>
                    </a:lnTo>
                    <a:lnTo>
                      <a:pt x="341" y="104"/>
                    </a:lnTo>
                    <a:lnTo>
                      <a:pt x="343" y="89"/>
                    </a:lnTo>
                    <a:lnTo>
                      <a:pt x="345" y="72"/>
                    </a:lnTo>
                    <a:lnTo>
                      <a:pt x="347" y="57"/>
                    </a:lnTo>
                    <a:lnTo>
                      <a:pt x="345" y="34"/>
                    </a:lnTo>
                    <a:lnTo>
                      <a:pt x="345" y="13"/>
                    </a:lnTo>
                    <a:lnTo>
                      <a:pt x="343" y="15"/>
                    </a:lnTo>
                    <a:lnTo>
                      <a:pt x="339" y="11"/>
                    </a:lnTo>
                    <a:lnTo>
                      <a:pt x="334" y="6"/>
                    </a:lnTo>
                    <a:lnTo>
                      <a:pt x="330" y="0"/>
                    </a:lnTo>
                    <a:lnTo>
                      <a:pt x="322" y="2"/>
                    </a:lnTo>
                    <a:lnTo>
                      <a:pt x="315" y="4"/>
                    </a:lnTo>
                    <a:lnTo>
                      <a:pt x="307" y="6"/>
                    </a:lnTo>
                    <a:lnTo>
                      <a:pt x="299" y="7"/>
                    </a:lnTo>
                    <a:lnTo>
                      <a:pt x="290" y="6"/>
                    </a:lnTo>
                    <a:lnTo>
                      <a:pt x="282" y="4"/>
                    </a:lnTo>
                    <a:lnTo>
                      <a:pt x="269" y="13"/>
                    </a:lnTo>
                    <a:lnTo>
                      <a:pt x="256" y="23"/>
                    </a:lnTo>
                    <a:lnTo>
                      <a:pt x="237" y="34"/>
                    </a:lnTo>
                    <a:lnTo>
                      <a:pt x="223" y="38"/>
                    </a:lnTo>
                    <a:lnTo>
                      <a:pt x="222" y="55"/>
                    </a:lnTo>
                    <a:lnTo>
                      <a:pt x="220" y="72"/>
                    </a:lnTo>
                    <a:lnTo>
                      <a:pt x="216" y="89"/>
                    </a:lnTo>
                    <a:lnTo>
                      <a:pt x="214" y="104"/>
                    </a:lnTo>
                    <a:lnTo>
                      <a:pt x="208" y="127"/>
                    </a:lnTo>
                    <a:lnTo>
                      <a:pt x="201" y="150"/>
                    </a:lnTo>
                    <a:lnTo>
                      <a:pt x="191" y="172"/>
                    </a:lnTo>
                    <a:lnTo>
                      <a:pt x="180" y="199"/>
                    </a:lnTo>
                    <a:lnTo>
                      <a:pt x="168" y="220"/>
                    </a:lnTo>
                    <a:lnTo>
                      <a:pt x="157" y="239"/>
                    </a:lnTo>
                    <a:lnTo>
                      <a:pt x="144" y="256"/>
                    </a:lnTo>
                    <a:lnTo>
                      <a:pt x="134" y="271"/>
                    </a:lnTo>
                    <a:lnTo>
                      <a:pt x="110" y="273"/>
                    </a:lnTo>
                    <a:lnTo>
                      <a:pt x="91" y="277"/>
                    </a:lnTo>
                    <a:lnTo>
                      <a:pt x="79" y="280"/>
                    </a:lnTo>
                    <a:lnTo>
                      <a:pt x="70" y="284"/>
                    </a:lnTo>
                    <a:lnTo>
                      <a:pt x="62" y="290"/>
                    </a:lnTo>
                    <a:lnTo>
                      <a:pt x="55" y="297"/>
                    </a:lnTo>
                    <a:lnTo>
                      <a:pt x="49" y="301"/>
                    </a:lnTo>
                    <a:lnTo>
                      <a:pt x="45" y="307"/>
                    </a:lnTo>
                    <a:lnTo>
                      <a:pt x="34" y="320"/>
                    </a:lnTo>
                    <a:lnTo>
                      <a:pt x="24" y="334"/>
                    </a:lnTo>
                    <a:lnTo>
                      <a:pt x="17" y="349"/>
                    </a:lnTo>
                    <a:lnTo>
                      <a:pt x="11" y="370"/>
                    </a:lnTo>
                    <a:lnTo>
                      <a:pt x="11" y="377"/>
                    </a:lnTo>
                    <a:lnTo>
                      <a:pt x="9" y="389"/>
                    </a:lnTo>
                    <a:lnTo>
                      <a:pt x="5" y="413"/>
                    </a:lnTo>
                    <a:lnTo>
                      <a:pt x="2" y="442"/>
                    </a:lnTo>
                    <a:lnTo>
                      <a:pt x="0" y="464"/>
                    </a:lnTo>
                    <a:lnTo>
                      <a:pt x="3" y="489"/>
                    </a:lnTo>
                    <a:lnTo>
                      <a:pt x="9" y="510"/>
                    </a:lnTo>
                    <a:lnTo>
                      <a:pt x="15" y="529"/>
                    </a:lnTo>
                    <a:lnTo>
                      <a:pt x="24" y="548"/>
                    </a:lnTo>
                    <a:lnTo>
                      <a:pt x="32" y="559"/>
                    </a:lnTo>
                    <a:lnTo>
                      <a:pt x="36" y="569"/>
                    </a:lnTo>
                    <a:lnTo>
                      <a:pt x="39" y="576"/>
                    </a:lnTo>
                    <a:lnTo>
                      <a:pt x="43" y="584"/>
                    </a:lnTo>
                    <a:lnTo>
                      <a:pt x="51" y="589"/>
                    </a:lnTo>
                    <a:lnTo>
                      <a:pt x="79" y="610"/>
                    </a:lnTo>
                    <a:lnTo>
                      <a:pt x="108" y="627"/>
                    </a:lnTo>
                    <a:lnTo>
                      <a:pt x="136" y="643"/>
                    </a:lnTo>
                    <a:lnTo>
                      <a:pt x="163" y="656"/>
                    </a:lnTo>
                    <a:lnTo>
                      <a:pt x="187" y="665"/>
                    </a:lnTo>
                    <a:lnTo>
                      <a:pt x="214" y="675"/>
                    </a:lnTo>
                    <a:lnTo>
                      <a:pt x="239" y="682"/>
                    </a:lnTo>
                    <a:lnTo>
                      <a:pt x="261" y="690"/>
                    </a:lnTo>
                    <a:lnTo>
                      <a:pt x="309" y="699"/>
                    </a:lnTo>
                    <a:lnTo>
                      <a:pt x="352" y="705"/>
                    </a:lnTo>
                    <a:lnTo>
                      <a:pt x="396" y="711"/>
                    </a:lnTo>
                    <a:lnTo>
                      <a:pt x="438" y="717"/>
                    </a:lnTo>
                    <a:lnTo>
                      <a:pt x="451" y="717"/>
                    </a:lnTo>
                    <a:lnTo>
                      <a:pt x="464" y="717"/>
                    </a:lnTo>
                    <a:lnTo>
                      <a:pt x="476" y="715"/>
                    </a:lnTo>
                    <a:lnTo>
                      <a:pt x="485" y="713"/>
                    </a:lnTo>
                    <a:lnTo>
                      <a:pt x="495" y="707"/>
                    </a:lnTo>
                    <a:lnTo>
                      <a:pt x="502" y="699"/>
                    </a:lnTo>
                    <a:lnTo>
                      <a:pt x="510" y="690"/>
                    </a:lnTo>
                    <a:lnTo>
                      <a:pt x="518" y="677"/>
                    </a:lnTo>
                    <a:lnTo>
                      <a:pt x="521" y="667"/>
                    </a:lnTo>
                    <a:lnTo>
                      <a:pt x="525" y="656"/>
                    </a:lnTo>
                    <a:lnTo>
                      <a:pt x="527" y="644"/>
                    </a:lnTo>
                    <a:lnTo>
                      <a:pt x="527" y="629"/>
                    </a:lnTo>
                    <a:lnTo>
                      <a:pt x="529" y="605"/>
                    </a:lnTo>
                    <a:lnTo>
                      <a:pt x="533" y="582"/>
                    </a:lnTo>
                    <a:lnTo>
                      <a:pt x="535" y="572"/>
                    </a:lnTo>
                    <a:lnTo>
                      <a:pt x="538" y="565"/>
                    </a:lnTo>
                    <a:lnTo>
                      <a:pt x="542" y="557"/>
                    </a:lnTo>
                    <a:lnTo>
                      <a:pt x="548" y="552"/>
                    </a:lnTo>
                    <a:lnTo>
                      <a:pt x="554" y="546"/>
                    </a:lnTo>
                    <a:lnTo>
                      <a:pt x="563" y="542"/>
                    </a:lnTo>
                    <a:lnTo>
                      <a:pt x="574" y="540"/>
                    </a:lnTo>
                    <a:lnTo>
                      <a:pt x="586" y="538"/>
                    </a:lnTo>
                    <a:lnTo>
                      <a:pt x="603" y="531"/>
                    </a:lnTo>
                    <a:lnTo>
                      <a:pt x="618" y="525"/>
                    </a:lnTo>
                    <a:lnTo>
                      <a:pt x="629" y="519"/>
                    </a:lnTo>
                    <a:lnTo>
                      <a:pt x="637" y="512"/>
                    </a:lnTo>
                    <a:lnTo>
                      <a:pt x="643" y="506"/>
                    </a:lnTo>
                    <a:lnTo>
                      <a:pt x="647" y="500"/>
                    </a:lnTo>
                    <a:lnTo>
                      <a:pt x="647" y="497"/>
                    </a:lnTo>
                    <a:lnTo>
                      <a:pt x="647" y="493"/>
                    </a:lnTo>
                    <a:lnTo>
                      <a:pt x="635" y="476"/>
                    </a:lnTo>
                    <a:lnTo>
                      <a:pt x="620" y="459"/>
                    </a:lnTo>
                    <a:lnTo>
                      <a:pt x="607" y="443"/>
                    </a:lnTo>
                    <a:lnTo>
                      <a:pt x="592" y="430"/>
                    </a:lnTo>
                    <a:lnTo>
                      <a:pt x="574" y="417"/>
                    </a:lnTo>
                    <a:lnTo>
                      <a:pt x="555" y="406"/>
                    </a:lnTo>
                    <a:lnTo>
                      <a:pt x="521" y="385"/>
                    </a:lnTo>
                    <a:lnTo>
                      <a:pt x="474" y="360"/>
                    </a:lnTo>
                    <a:lnTo>
                      <a:pt x="421" y="335"/>
                    </a:lnTo>
                    <a:lnTo>
                      <a:pt x="364" y="313"/>
                    </a:lnTo>
                    <a:lnTo>
                      <a:pt x="343" y="305"/>
                    </a:lnTo>
                    <a:lnTo>
                      <a:pt x="320" y="301"/>
                    </a:lnTo>
                    <a:lnTo>
                      <a:pt x="299" y="297"/>
                    </a:lnTo>
                    <a:lnTo>
                      <a:pt x="280" y="294"/>
                    </a:lnTo>
                    <a:close/>
                  </a:path>
                </a:pathLst>
              </a:custGeom>
              <a:solidFill>
                <a:srgbClr val="9A4D4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0441" name="Freeform 281"/>
              <p:cNvSpPr>
                <a:spLocks/>
              </p:cNvSpPr>
              <p:nvPr/>
            </p:nvSpPr>
            <p:spPr bwMode="auto">
              <a:xfrm>
                <a:off x="1684" y="2540"/>
                <a:ext cx="628" cy="707"/>
              </a:xfrm>
              <a:custGeom>
                <a:avLst/>
                <a:gdLst/>
                <a:ahLst/>
                <a:cxnLst>
                  <a:cxn ang="0">
                    <a:pos x="440" y="358"/>
                  </a:cxn>
                  <a:cxn ang="0">
                    <a:pos x="330" y="314"/>
                  </a:cxn>
                  <a:cxn ang="0">
                    <a:pos x="275" y="299"/>
                  </a:cxn>
                  <a:cxn ang="0">
                    <a:pos x="273" y="299"/>
                  </a:cxn>
                  <a:cxn ang="0">
                    <a:pos x="262" y="313"/>
                  </a:cxn>
                  <a:cxn ang="0">
                    <a:pos x="228" y="356"/>
                  </a:cxn>
                  <a:cxn ang="0">
                    <a:pos x="253" y="316"/>
                  </a:cxn>
                  <a:cxn ang="0">
                    <a:pos x="268" y="288"/>
                  </a:cxn>
                  <a:cxn ang="0">
                    <a:pos x="290" y="233"/>
                  </a:cxn>
                  <a:cxn ang="0">
                    <a:pos x="309" y="176"/>
                  </a:cxn>
                  <a:cxn ang="0">
                    <a:pos x="325" y="117"/>
                  </a:cxn>
                  <a:cxn ang="0">
                    <a:pos x="330" y="58"/>
                  </a:cxn>
                  <a:cxn ang="0">
                    <a:pos x="327" y="5"/>
                  </a:cxn>
                  <a:cxn ang="0">
                    <a:pos x="327" y="5"/>
                  </a:cxn>
                  <a:cxn ang="0">
                    <a:pos x="327" y="5"/>
                  </a:cxn>
                  <a:cxn ang="0">
                    <a:pos x="327" y="5"/>
                  </a:cxn>
                  <a:cxn ang="0">
                    <a:pos x="325" y="4"/>
                  </a:cxn>
                  <a:cxn ang="0">
                    <a:pos x="325" y="4"/>
                  </a:cxn>
                  <a:cxn ang="0">
                    <a:pos x="325" y="2"/>
                  </a:cxn>
                  <a:cxn ang="0">
                    <a:pos x="325" y="2"/>
                  </a:cxn>
                  <a:cxn ang="0">
                    <a:pos x="323" y="0"/>
                  </a:cxn>
                  <a:cxn ang="0">
                    <a:pos x="311" y="2"/>
                  </a:cxn>
                  <a:cxn ang="0">
                    <a:pos x="285" y="5"/>
                  </a:cxn>
                  <a:cxn ang="0">
                    <a:pos x="268" y="7"/>
                  </a:cxn>
                  <a:cxn ang="0">
                    <a:pos x="247" y="22"/>
                  </a:cxn>
                  <a:cxn ang="0">
                    <a:pos x="228" y="32"/>
                  </a:cxn>
                  <a:cxn ang="0">
                    <a:pos x="215" y="113"/>
                  </a:cxn>
                  <a:cxn ang="0">
                    <a:pos x="184" y="193"/>
                  </a:cxn>
                  <a:cxn ang="0">
                    <a:pos x="150" y="248"/>
                  </a:cxn>
                  <a:cxn ang="0">
                    <a:pos x="105" y="299"/>
                  </a:cxn>
                  <a:cxn ang="0">
                    <a:pos x="116" y="284"/>
                  </a:cxn>
                  <a:cxn ang="0">
                    <a:pos x="101" y="275"/>
                  </a:cxn>
                  <a:cxn ang="0">
                    <a:pos x="72" y="284"/>
                  </a:cxn>
                  <a:cxn ang="0">
                    <a:pos x="46" y="301"/>
                  </a:cxn>
                  <a:cxn ang="0">
                    <a:pos x="23" y="330"/>
                  </a:cxn>
                  <a:cxn ang="0">
                    <a:pos x="6" y="385"/>
                  </a:cxn>
                  <a:cxn ang="0">
                    <a:pos x="2" y="451"/>
                  </a:cxn>
                  <a:cxn ang="0">
                    <a:pos x="10" y="506"/>
                  </a:cxn>
                  <a:cxn ang="0">
                    <a:pos x="31" y="555"/>
                  </a:cxn>
                  <a:cxn ang="0">
                    <a:pos x="70" y="597"/>
                  </a:cxn>
                  <a:cxn ang="0">
                    <a:pos x="124" y="631"/>
                  </a:cxn>
                  <a:cxn ang="0">
                    <a:pos x="184" y="660"/>
                  </a:cxn>
                  <a:cxn ang="0">
                    <a:pos x="277" y="686"/>
                  </a:cxn>
                  <a:cxn ang="0">
                    <a:pos x="344" y="697"/>
                  </a:cxn>
                  <a:cxn ang="0">
                    <a:pos x="402" y="705"/>
                  </a:cxn>
                  <a:cxn ang="0">
                    <a:pos x="471" y="705"/>
                  </a:cxn>
                  <a:cxn ang="0">
                    <a:pos x="497" y="688"/>
                  </a:cxn>
                  <a:cxn ang="0">
                    <a:pos x="514" y="644"/>
                  </a:cxn>
                  <a:cxn ang="0">
                    <a:pos x="518" y="593"/>
                  </a:cxn>
                  <a:cxn ang="0">
                    <a:pos x="528" y="557"/>
                  </a:cxn>
                  <a:cxn ang="0">
                    <a:pos x="547" y="536"/>
                  </a:cxn>
                  <a:cxn ang="0">
                    <a:pos x="586" y="525"/>
                  </a:cxn>
                  <a:cxn ang="0">
                    <a:pos x="621" y="508"/>
                  </a:cxn>
                  <a:cxn ang="0">
                    <a:pos x="628" y="489"/>
                  </a:cxn>
                  <a:cxn ang="0">
                    <a:pos x="605" y="457"/>
                  </a:cxn>
                  <a:cxn ang="0">
                    <a:pos x="569" y="423"/>
                  </a:cxn>
                </a:cxnLst>
                <a:rect l="0" t="0" r="r" b="b"/>
                <a:pathLst>
                  <a:path w="628" h="707">
                    <a:moveTo>
                      <a:pt x="533" y="404"/>
                    </a:moveTo>
                    <a:lnTo>
                      <a:pt x="486" y="381"/>
                    </a:lnTo>
                    <a:lnTo>
                      <a:pt x="440" y="358"/>
                    </a:lnTo>
                    <a:lnTo>
                      <a:pt x="395" y="337"/>
                    </a:lnTo>
                    <a:lnTo>
                      <a:pt x="347" y="320"/>
                    </a:lnTo>
                    <a:lnTo>
                      <a:pt x="330" y="314"/>
                    </a:lnTo>
                    <a:lnTo>
                      <a:pt x="311" y="309"/>
                    </a:lnTo>
                    <a:lnTo>
                      <a:pt x="294" y="305"/>
                    </a:lnTo>
                    <a:lnTo>
                      <a:pt x="275" y="299"/>
                    </a:lnTo>
                    <a:lnTo>
                      <a:pt x="273" y="299"/>
                    </a:lnTo>
                    <a:lnTo>
                      <a:pt x="273" y="299"/>
                    </a:lnTo>
                    <a:lnTo>
                      <a:pt x="273" y="299"/>
                    </a:lnTo>
                    <a:lnTo>
                      <a:pt x="273" y="299"/>
                    </a:lnTo>
                    <a:lnTo>
                      <a:pt x="272" y="299"/>
                    </a:lnTo>
                    <a:lnTo>
                      <a:pt x="262" y="313"/>
                    </a:lnTo>
                    <a:lnTo>
                      <a:pt x="253" y="326"/>
                    </a:lnTo>
                    <a:lnTo>
                      <a:pt x="239" y="341"/>
                    </a:lnTo>
                    <a:lnTo>
                      <a:pt x="228" y="356"/>
                    </a:lnTo>
                    <a:lnTo>
                      <a:pt x="234" y="349"/>
                    </a:lnTo>
                    <a:lnTo>
                      <a:pt x="241" y="335"/>
                    </a:lnTo>
                    <a:lnTo>
                      <a:pt x="253" y="316"/>
                    </a:lnTo>
                    <a:lnTo>
                      <a:pt x="262" y="297"/>
                    </a:lnTo>
                    <a:lnTo>
                      <a:pt x="266" y="294"/>
                    </a:lnTo>
                    <a:lnTo>
                      <a:pt x="268" y="288"/>
                    </a:lnTo>
                    <a:lnTo>
                      <a:pt x="275" y="271"/>
                    </a:lnTo>
                    <a:lnTo>
                      <a:pt x="283" y="252"/>
                    </a:lnTo>
                    <a:lnTo>
                      <a:pt x="290" y="233"/>
                    </a:lnTo>
                    <a:lnTo>
                      <a:pt x="298" y="214"/>
                    </a:lnTo>
                    <a:lnTo>
                      <a:pt x="304" y="197"/>
                    </a:lnTo>
                    <a:lnTo>
                      <a:pt x="309" y="176"/>
                    </a:lnTo>
                    <a:lnTo>
                      <a:pt x="315" y="157"/>
                    </a:lnTo>
                    <a:lnTo>
                      <a:pt x="321" y="136"/>
                    </a:lnTo>
                    <a:lnTo>
                      <a:pt x="325" y="117"/>
                    </a:lnTo>
                    <a:lnTo>
                      <a:pt x="327" y="96"/>
                    </a:lnTo>
                    <a:lnTo>
                      <a:pt x="328" y="77"/>
                    </a:lnTo>
                    <a:lnTo>
                      <a:pt x="330" y="58"/>
                    </a:lnTo>
                    <a:lnTo>
                      <a:pt x="330" y="34"/>
                    </a:lnTo>
                    <a:lnTo>
                      <a:pt x="328" y="7"/>
                    </a:lnTo>
                    <a:lnTo>
                      <a:pt x="327" y="5"/>
                    </a:lnTo>
                    <a:lnTo>
                      <a:pt x="327" y="5"/>
                    </a:lnTo>
                    <a:lnTo>
                      <a:pt x="327" y="5"/>
                    </a:lnTo>
                    <a:lnTo>
                      <a:pt x="327" y="5"/>
                    </a:lnTo>
                    <a:lnTo>
                      <a:pt x="327" y="5"/>
                    </a:lnTo>
                    <a:lnTo>
                      <a:pt x="327" y="5"/>
                    </a:lnTo>
                    <a:lnTo>
                      <a:pt x="327" y="5"/>
                    </a:lnTo>
                    <a:lnTo>
                      <a:pt x="327" y="5"/>
                    </a:lnTo>
                    <a:lnTo>
                      <a:pt x="327" y="5"/>
                    </a:lnTo>
                    <a:lnTo>
                      <a:pt x="327" y="5"/>
                    </a:lnTo>
                    <a:lnTo>
                      <a:pt x="327" y="5"/>
                    </a:lnTo>
                    <a:lnTo>
                      <a:pt x="327" y="5"/>
                    </a:lnTo>
                    <a:lnTo>
                      <a:pt x="325" y="4"/>
                    </a:lnTo>
                    <a:lnTo>
                      <a:pt x="325" y="4"/>
                    </a:lnTo>
                    <a:lnTo>
                      <a:pt x="325" y="4"/>
                    </a:lnTo>
                    <a:lnTo>
                      <a:pt x="325" y="4"/>
                    </a:lnTo>
                    <a:lnTo>
                      <a:pt x="325" y="2"/>
                    </a:lnTo>
                    <a:lnTo>
                      <a:pt x="325" y="2"/>
                    </a:lnTo>
                    <a:lnTo>
                      <a:pt x="325" y="2"/>
                    </a:lnTo>
                    <a:lnTo>
                      <a:pt x="325" y="2"/>
                    </a:lnTo>
                    <a:lnTo>
                      <a:pt x="325" y="2"/>
                    </a:lnTo>
                    <a:lnTo>
                      <a:pt x="325" y="2"/>
                    </a:lnTo>
                    <a:lnTo>
                      <a:pt x="323" y="2"/>
                    </a:lnTo>
                    <a:lnTo>
                      <a:pt x="323" y="0"/>
                    </a:lnTo>
                    <a:lnTo>
                      <a:pt x="323" y="0"/>
                    </a:lnTo>
                    <a:lnTo>
                      <a:pt x="323" y="0"/>
                    </a:lnTo>
                    <a:lnTo>
                      <a:pt x="317" y="2"/>
                    </a:lnTo>
                    <a:lnTo>
                      <a:pt x="311" y="2"/>
                    </a:lnTo>
                    <a:lnTo>
                      <a:pt x="302" y="4"/>
                    </a:lnTo>
                    <a:lnTo>
                      <a:pt x="292" y="5"/>
                    </a:lnTo>
                    <a:lnTo>
                      <a:pt x="285" y="5"/>
                    </a:lnTo>
                    <a:lnTo>
                      <a:pt x="275" y="4"/>
                    </a:lnTo>
                    <a:lnTo>
                      <a:pt x="272" y="5"/>
                    </a:lnTo>
                    <a:lnTo>
                      <a:pt x="268" y="7"/>
                    </a:lnTo>
                    <a:lnTo>
                      <a:pt x="260" y="13"/>
                    </a:lnTo>
                    <a:lnTo>
                      <a:pt x="253" y="19"/>
                    </a:lnTo>
                    <a:lnTo>
                      <a:pt x="247" y="22"/>
                    </a:lnTo>
                    <a:lnTo>
                      <a:pt x="243" y="24"/>
                    </a:lnTo>
                    <a:lnTo>
                      <a:pt x="235" y="30"/>
                    </a:lnTo>
                    <a:lnTo>
                      <a:pt x="228" y="32"/>
                    </a:lnTo>
                    <a:lnTo>
                      <a:pt x="228" y="57"/>
                    </a:lnTo>
                    <a:lnTo>
                      <a:pt x="222" y="85"/>
                    </a:lnTo>
                    <a:lnTo>
                      <a:pt x="215" y="113"/>
                    </a:lnTo>
                    <a:lnTo>
                      <a:pt x="205" y="144"/>
                    </a:lnTo>
                    <a:lnTo>
                      <a:pt x="196" y="168"/>
                    </a:lnTo>
                    <a:lnTo>
                      <a:pt x="184" y="193"/>
                    </a:lnTo>
                    <a:lnTo>
                      <a:pt x="173" y="214"/>
                    </a:lnTo>
                    <a:lnTo>
                      <a:pt x="161" y="233"/>
                    </a:lnTo>
                    <a:lnTo>
                      <a:pt x="150" y="248"/>
                    </a:lnTo>
                    <a:lnTo>
                      <a:pt x="131" y="271"/>
                    </a:lnTo>
                    <a:lnTo>
                      <a:pt x="116" y="290"/>
                    </a:lnTo>
                    <a:lnTo>
                      <a:pt x="105" y="299"/>
                    </a:lnTo>
                    <a:lnTo>
                      <a:pt x="106" y="297"/>
                    </a:lnTo>
                    <a:lnTo>
                      <a:pt x="106" y="295"/>
                    </a:lnTo>
                    <a:lnTo>
                      <a:pt x="116" y="284"/>
                    </a:lnTo>
                    <a:lnTo>
                      <a:pt x="122" y="273"/>
                    </a:lnTo>
                    <a:lnTo>
                      <a:pt x="112" y="273"/>
                    </a:lnTo>
                    <a:lnTo>
                      <a:pt x="101" y="275"/>
                    </a:lnTo>
                    <a:lnTo>
                      <a:pt x="91" y="277"/>
                    </a:lnTo>
                    <a:lnTo>
                      <a:pt x="82" y="280"/>
                    </a:lnTo>
                    <a:lnTo>
                      <a:pt x="72" y="284"/>
                    </a:lnTo>
                    <a:lnTo>
                      <a:pt x="63" y="288"/>
                    </a:lnTo>
                    <a:lnTo>
                      <a:pt x="53" y="295"/>
                    </a:lnTo>
                    <a:lnTo>
                      <a:pt x="46" y="301"/>
                    </a:lnTo>
                    <a:lnTo>
                      <a:pt x="36" y="309"/>
                    </a:lnTo>
                    <a:lnTo>
                      <a:pt x="29" y="318"/>
                    </a:lnTo>
                    <a:lnTo>
                      <a:pt x="23" y="330"/>
                    </a:lnTo>
                    <a:lnTo>
                      <a:pt x="17" y="339"/>
                    </a:lnTo>
                    <a:lnTo>
                      <a:pt x="10" y="360"/>
                    </a:lnTo>
                    <a:lnTo>
                      <a:pt x="6" y="385"/>
                    </a:lnTo>
                    <a:lnTo>
                      <a:pt x="2" y="407"/>
                    </a:lnTo>
                    <a:lnTo>
                      <a:pt x="0" y="434"/>
                    </a:lnTo>
                    <a:lnTo>
                      <a:pt x="2" y="451"/>
                    </a:lnTo>
                    <a:lnTo>
                      <a:pt x="2" y="470"/>
                    </a:lnTo>
                    <a:lnTo>
                      <a:pt x="6" y="489"/>
                    </a:lnTo>
                    <a:lnTo>
                      <a:pt x="10" y="506"/>
                    </a:lnTo>
                    <a:lnTo>
                      <a:pt x="15" y="523"/>
                    </a:lnTo>
                    <a:lnTo>
                      <a:pt x="23" y="540"/>
                    </a:lnTo>
                    <a:lnTo>
                      <a:pt x="31" y="555"/>
                    </a:lnTo>
                    <a:lnTo>
                      <a:pt x="42" y="569"/>
                    </a:lnTo>
                    <a:lnTo>
                      <a:pt x="55" y="584"/>
                    </a:lnTo>
                    <a:lnTo>
                      <a:pt x="70" y="597"/>
                    </a:lnTo>
                    <a:lnTo>
                      <a:pt x="87" y="610"/>
                    </a:lnTo>
                    <a:lnTo>
                      <a:pt x="106" y="622"/>
                    </a:lnTo>
                    <a:lnTo>
                      <a:pt x="124" y="631"/>
                    </a:lnTo>
                    <a:lnTo>
                      <a:pt x="143" y="641"/>
                    </a:lnTo>
                    <a:lnTo>
                      <a:pt x="163" y="650"/>
                    </a:lnTo>
                    <a:lnTo>
                      <a:pt x="184" y="660"/>
                    </a:lnTo>
                    <a:lnTo>
                      <a:pt x="215" y="671"/>
                    </a:lnTo>
                    <a:lnTo>
                      <a:pt x="247" y="678"/>
                    </a:lnTo>
                    <a:lnTo>
                      <a:pt x="277" y="686"/>
                    </a:lnTo>
                    <a:lnTo>
                      <a:pt x="309" y="692"/>
                    </a:lnTo>
                    <a:lnTo>
                      <a:pt x="327" y="696"/>
                    </a:lnTo>
                    <a:lnTo>
                      <a:pt x="344" y="697"/>
                    </a:lnTo>
                    <a:lnTo>
                      <a:pt x="361" y="699"/>
                    </a:lnTo>
                    <a:lnTo>
                      <a:pt x="376" y="701"/>
                    </a:lnTo>
                    <a:lnTo>
                      <a:pt x="402" y="705"/>
                    </a:lnTo>
                    <a:lnTo>
                      <a:pt x="427" y="707"/>
                    </a:lnTo>
                    <a:lnTo>
                      <a:pt x="450" y="707"/>
                    </a:lnTo>
                    <a:lnTo>
                      <a:pt x="471" y="705"/>
                    </a:lnTo>
                    <a:lnTo>
                      <a:pt x="480" y="701"/>
                    </a:lnTo>
                    <a:lnTo>
                      <a:pt x="490" y="696"/>
                    </a:lnTo>
                    <a:lnTo>
                      <a:pt x="497" y="688"/>
                    </a:lnTo>
                    <a:lnTo>
                      <a:pt x="505" y="677"/>
                    </a:lnTo>
                    <a:lnTo>
                      <a:pt x="511" y="660"/>
                    </a:lnTo>
                    <a:lnTo>
                      <a:pt x="514" y="644"/>
                    </a:lnTo>
                    <a:lnTo>
                      <a:pt x="516" y="627"/>
                    </a:lnTo>
                    <a:lnTo>
                      <a:pt x="516" y="610"/>
                    </a:lnTo>
                    <a:lnTo>
                      <a:pt x="518" y="593"/>
                    </a:lnTo>
                    <a:lnTo>
                      <a:pt x="522" y="578"/>
                    </a:lnTo>
                    <a:lnTo>
                      <a:pt x="524" y="567"/>
                    </a:lnTo>
                    <a:lnTo>
                      <a:pt x="528" y="557"/>
                    </a:lnTo>
                    <a:lnTo>
                      <a:pt x="533" y="550"/>
                    </a:lnTo>
                    <a:lnTo>
                      <a:pt x="539" y="542"/>
                    </a:lnTo>
                    <a:lnTo>
                      <a:pt x="547" y="536"/>
                    </a:lnTo>
                    <a:lnTo>
                      <a:pt x="558" y="532"/>
                    </a:lnTo>
                    <a:lnTo>
                      <a:pt x="569" y="531"/>
                    </a:lnTo>
                    <a:lnTo>
                      <a:pt x="586" y="525"/>
                    </a:lnTo>
                    <a:lnTo>
                      <a:pt x="598" y="519"/>
                    </a:lnTo>
                    <a:lnTo>
                      <a:pt x="611" y="514"/>
                    </a:lnTo>
                    <a:lnTo>
                      <a:pt x="621" y="508"/>
                    </a:lnTo>
                    <a:lnTo>
                      <a:pt x="626" y="502"/>
                    </a:lnTo>
                    <a:lnTo>
                      <a:pt x="628" y="495"/>
                    </a:lnTo>
                    <a:lnTo>
                      <a:pt x="628" y="489"/>
                    </a:lnTo>
                    <a:lnTo>
                      <a:pt x="622" y="478"/>
                    </a:lnTo>
                    <a:lnTo>
                      <a:pt x="615" y="466"/>
                    </a:lnTo>
                    <a:lnTo>
                      <a:pt x="605" y="457"/>
                    </a:lnTo>
                    <a:lnTo>
                      <a:pt x="598" y="449"/>
                    </a:lnTo>
                    <a:lnTo>
                      <a:pt x="585" y="434"/>
                    </a:lnTo>
                    <a:lnTo>
                      <a:pt x="569" y="423"/>
                    </a:lnTo>
                    <a:lnTo>
                      <a:pt x="552" y="413"/>
                    </a:lnTo>
                    <a:lnTo>
                      <a:pt x="533" y="404"/>
                    </a:lnTo>
                    <a:close/>
                  </a:path>
                </a:pathLst>
              </a:custGeom>
              <a:solidFill>
                <a:srgbClr val="E04D4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0442" name="Freeform 282"/>
              <p:cNvSpPr>
                <a:spLocks/>
              </p:cNvSpPr>
              <p:nvPr/>
            </p:nvSpPr>
            <p:spPr bwMode="auto">
              <a:xfrm>
                <a:off x="1766" y="2997"/>
                <a:ext cx="442" cy="64"/>
              </a:xfrm>
              <a:custGeom>
                <a:avLst/>
                <a:gdLst/>
                <a:ahLst/>
                <a:cxnLst>
                  <a:cxn ang="0">
                    <a:pos x="442" y="13"/>
                  </a:cxn>
                  <a:cxn ang="0">
                    <a:pos x="402" y="11"/>
                  </a:cxn>
                  <a:cxn ang="0">
                    <a:pos x="360" y="9"/>
                  </a:cxn>
                  <a:cxn ang="0">
                    <a:pos x="317" y="7"/>
                  </a:cxn>
                  <a:cxn ang="0">
                    <a:pos x="271" y="9"/>
                  </a:cxn>
                  <a:cxn ang="0">
                    <a:pos x="227" y="11"/>
                  </a:cxn>
                  <a:cxn ang="0">
                    <a:pos x="186" y="19"/>
                  </a:cxn>
                  <a:cxn ang="0">
                    <a:pos x="144" y="26"/>
                  </a:cxn>
                  <a:cxn ang="0">
                    <a:pos x="102" y="34"/>
                  </a:cxn>
                  <a:cxn ang="0">
                    <a:pos x="83" y="38"/>
                  </a:cxn>
                  <a:cxn ang="0">
                    <a:pos x="64" y="43"/>
                  </a:cxn>
                  <a:cxn ang="0">
                    <a:pos x="45" y="47"/>
                  </a:cxn>
                  <a:cxn ang="0">
                    <a:pos x="28" y="53"/>
                  </a:cxn>
                  <a:cxn ang="0">
                    <a:pos x="13" y="58"/>
                  </a:cxn>
                  <a:cxn ang="0">
                    <a:pos x="0" y="64"/>
                  </a:cxn>
                  <a:cxn ang="0">
                    <a:pos x="9" y="57"/>
                  </a:cxn>
                  <a:cxn ang="0">
                    <a:pos x="21" y="51"/>
                  </a:cxn>
                  <a:cxn ang="0">
                    <a:pos x="32" y="43"/>
                  </a:cxn>
                  <a:cxn ang="0">
                    <a:pos x="47" y="38"/>
                  </a:cxn>
                  <a:cxn ang="0">
                    <a:pos x="78" y="28"/>
                  </a:cxn>
                  <a:cxn ang="0">
                    <a:pos x="112" y="19"/>
                  </a:cxn>
                  <a:cxn ang="0">
                    <a:pos x="152" y="11"/>
                  </a:cxn>
                  <a:cxn ang="0">
                    <a:pos x="195" y="5"/>
                  </a:cxn>
                  <a:cxn ang="0">
                    <a:pos x="239" y="2"/>
                  </a:cxn>
                  <a:cxn ang="0">
                    <a:pos x="281" y="0"/>
                  </a:cxn>
                  <a:cxn ang="0">
                    <a:pos x="318" y="0"/>
                  </a:cxn>
                  <a:cxn ang="0">
                    <a:pos x="353" y="0"/>
                  </a:cxn>
                  <a:cxn ang="0">
                    <a:pos x="379" y="2"/>
                  </a:cxn>
                  <a:cxn ang="0">
                    <a:pos x="400" y="3"/>
                  </a:cxn>
                  <a:cxn ang="0">
                    <a:pos x="421" y="9"/>
                  </a:cxn>
                  <a:cxn ang="0">
                    <a:pos x="442" y="13"/>
                  </a:cxn>
                </a:cxnLst>
                <a:rect l="0" t="0" r="r" b="b"/>
                <a:pathLst>
                  <a:path w="442" h="64">
                    <a:moveTo>
                      <a:pt x="442" y="13"/>
                    </a:moveTo>
                    <a:lnTo>
                      <a:pt x="402" y="11"/>
                    </a:lnTo>
                    <a:lnTo>
                      <a:pt x="360" y="9"/>
                    </a:lnTo>
                    <a:lnTo>
                      <a:pt x="317" y="7"/>
                    </a:lnTo>
                    <a:lnTo>
                      <a:pt x="271" y="9"/>
                    </a:lnTo>
                    <a:lnTo>
                      <a:pt x="227" y="11"/>
                    </a:lnTo>
                    <a:lnTo>
                      <a:pt x="186" y="19"/>
                    </a:lnTo>
                    <a:lnTo>
                      <a:pt x="144" y="26"/>
                    </a:lnTo>
                    <a:lnTo>
                      <a:pt x="102" y="34"/>
                    </a:lnTo>
                    <a:lnTo>
                      <a:pt x="83" y="38"/>
                    </a:lnTo>
                    <a:lnTo>
                      <a:pt x="64" y="43"/>
                    </a:lnTo>
                    <a:lnTo>
                      <a:pt x="45" y="47"/>
                    </a:lnTo>
                    <a:lnTo>
                      <a:pt x="28" y="53"/>
                    </a:lnTo>
                    <a:lnTo>
                      <a:pt x="13" y="58"/>
                    </a:lnTo>
                    <a:lnTo>
                      <a:pt x="0" y="64"/>
                    </a:lnTo>
                    <a:lnTo>
                      <a:pt x="9" y="57"/>
                    </a:lnTo>
                    <a:lnTo>
                      <a:pt x="21" y="51"/>
                    </a:lnTo>
                    <a:lnTo>
                      <a:pt x="32" y="43"/>
                    </a:lnTo>
                    <a:lnTo>
                      <a:pt x="47" y="38"/>
                    </a:lnTo>
                    <a:lnTo>
                      <a:pt x="78" y="28"/>
                    </a:lnTo>
                    <a:lnTo>
                      <a:pt x="112" y="19"/>
                    </a:lnTo>
                    <a:lnTo>
                      <a:pt x="152" y="11"/>
                    </a:lnTo>
                    <a:lnTo>
                      <a:pt x="195" y="5"/>
                    </a:lnTo>
                    <a:lnTo>
                      <a:pt x="239" y="2"/>
                    </a:lnTo>
                    <a:lnTo>
                      <a:pt x="281" y="0"/>
                    </a:lnTo>
                    <a:lnTo>
                      <a:pt x="318" y="0"/>
                    </a:lnTo>
                    <a:lnTo>
                      <a:pt x="353" y="0"/>
                    </a:lnTo>
                    <a:lnTo>
                      <a:pt x="379" y="2"/>
                    </a:lnTo>
                    <a:lnTo>
                      <a:pt x="400" y="3"/>
                    </a:lnTo>
                    <a:lnTo>
                      <a:pt x="421" y="9"/>
                    </a:lnTo>
                    <a:lnTo>
                      <a:pt x="442" y="13"/>
                    </a:lnTo>
                    <a:close/>
                  </a:path>
                </a:pathLst>
              </a:custGeom>
              <a:solidFill>
                <a:srgbClr val="9A4D4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0443" name="Freeform 283"/>
              <p:cNvSpPr>
                <a:spLocks/>
              </p:cNvSpPr>
              <p:nvPr/>
            </p:nvSpPr>
            <p:spPr bwMode="auto">
              <a:xfrm>
                <a:off x="1802" y="2983"/>
                <a:ext cx="201" cy="35"/>
              </a:xfrm>
              <a:custGeom>
                <a:avLst/>
                <a:gdLst/>
                <a:ahLst/>
                <a:cxnLst>
                  <a:cxn ang="0">
                    <a:pos x="0" y="35"/>
                  </a:cxn>
                  <a:cxn ang="0">
                    <a:pos x="21" y="31"/>
                  </a:cxn>
                  <a:cxn ang="0">
                    <a:pos x="42" y="27"/>
                  </a:cxn>
                  <a:cxn ang="0">
                    <a:pos x="62" y="19"/>
                  </a:cxn>
                  <a:cxn ang="0">
                    <a:pos x="81" y="14"/>
                  </a:cxn>
                  <a:cxn ang="0">
                    <a:pos x="97" y="10"/>
                  </a:cxn>
                  <a:cxn ang="0">
                    <a:pos x="110" y="6"/>
                  </a:cxn>
                  <a:cxn ang="0">
                    <a:pos x="129" y="2"/>
                  </a:cxn>
                  <a:cxn ang="0">
                    <a:pos x="152" y="0"/>
                  </a:cxn>
                  <a:cxn ang="0">
                    <a:pos x="163" y="0"/>
                  </a:cxn>
                  <a:cxn ang="0">
                    <a:pos x="174" y="0"/>
                  </a:cxn>
                  <a:cxn ang="0">
                    <a:pos x="184" y="2"/>
                  </a:cxn>
                  <a:cxn ang="0">
                    <a:pos x="191" y="4"/>
                  </a:cxn>
                  <a:cxn ang="0">
                    <a:pos x="197" y="8"/>
                  </a:cxn>
                  <a:cxn ang="0">
                    <a:pos x="201" y="8"/>
                  </a:cxn>
                  <a:cxn ang="0">
                    <a:pos x="197" y="8"/>
                  </a:cxn>
                  <a:cxn ang="0">
                    <a:pos x="188" y="6"/>
                  </a:cxn>
                  <a:cxn ang="0">
                    <a:pos x="174" y="6"/>
                  </a:cxn>
                  <a:cxn ang="0">
                    <a:pos x="161" y="4"/>
                  </a:cxn>
                  <a:cxn ang="0">
                    <a:pos x="148" y="6"/>
                  </a:cxn>
                  <a:cxn ang="0">
                    <a:pos x="135" y="8"/>
                  </a:cxn>
                  <a:cxn ang="0">
                    <a:pos x="108" y="12"/>
                  </a:cxn>
                  <a:cxn ang="0">
                    <a:pos x="80" y="19"/>
                  </a:cxn>
                  <a:cxn ang="0">
                    <a:pos x="61" y="23"/>
                  </a:cxn>
                  <a:cxn ang="0">
                    <a:pos x="40" y="27"/>
                  </a:cxn>
                  <a:cxn ang="0">
                    <a:pos x="21" y="33"/>
                  </a:cxn>
                  <a:cxn ang="0">
                    <a:pos x="0" y="35"/>
                  </a:cxn>
                </a:cxnLst>
                <a:rect l="0" t="0" r="r" b="b"/>
                <a:pathLst>
                  <a:path w="201" h="35">
                    <a:moveTo>
                      <a:pt x="0" y="35"/>
                    </a:moveTo>
                    <a:lnTo>
                      <a:pt x="21" y="31"/>
                    </a:lnTo>
                    <a:lnTo>
                      <a:pt x="42" y="27"/>
                    </a:lnTo>
                    <a:lnTo>
                      <a:pt x="62" y="19"/>
                    </a:lnTo>
                    <a:lnTo>
                      <a:pt x="81" y="14"/>
                    </a:lnTo>
                    <a:lnTo>
                      <a:pt x="97" y="10"/>
                    </a:lnTo>
                    <a:lnTo>
                      <a:pt x="110" y="6"/>
                    </a:lnTo>
                    <a:lnTo>
                      <a:pt x="129" y="2"/>
                    </a:lnTo>
                    <a:lnTo>
                      <a:pt x="152" y="0"/>
                    </a:lnTo>
                    <a:lnTo>
                      <a:pt x="163" y="0"/>
                    </a:lnTo>
                    <a:lnTo>
                      <a:pt x="174" y="0"/>
                    </a:lnTo>
                    <a:lnTo>
                      <a:pt x="184" y="2"/>
                    </a:lnTo>
                    <a:lnTo>
                      <a:pt x="191" y="4"/>
                    </a:lnTo>
                    <a:lnTo>
                      <a:pt x="197" y="8"/>
                    </a:lnTo>
                    <a:lnTo>
                      <a:pt x="201" y="8"/>
                    </a:lnTo>
                    <a:lnTo>
                      <a:pt x="197" y="8"/>
                    </a:lnTo>
                    <a:lnTo>
                      <a:pt x="188" y="6"/>
                    </a:lnTo>
                    <a:lnTo>
                      <a:pt x="174" y="6"/>
                    </a:lnTo>
                    <a:lnTo>
                      <a:pt x="161" y="4"/>
                    </a:lnTo>
                    <a:lnTo>
                      <a:pt x="148" y="6"/>
                    </a:lnTo>
                    <a:lnTo>
                      <a:pt x="135" y="8"/>
                    </a:lnTo>
                    <a:lnTo>
                      <a:pt x="108" y="12"/>
                    </a:lnTo>
                    <a:lnTo>
                      <a:pt x="80" y="19"/>
                    </a:lnTo>
                    <a:lnTo>
                      <a:pt x="61" y="23"/>
                    </a:lnTo>
                    <a:lnTo>
                      <a:pt x="40" y="27"/>
                    </a:lnTo>
                    <a:lnTo>
                      <a:pt x="21" y="33"/>
                    </a:lnTo>
                    <a:lnTo>
                      <a:pt x="0" y="35"/>
                    </a:lnTo>
                    <a:close/>
                  </a:path>
                </a:pathLst>
              </a:custGeom>
              <a:solidFill>
                <a:srgbClr val="9A4D4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0444" name="Freeform 284"/>
              <p:cNvSpPr>
                <a:spLocks/>
              </p:cNvSpPr>
              <p:nvPr/>
            </p:nvSpPr>
            <p:spPr bwMode="auto">
              <a:xfrm>
                <a:off x="982" y="2430"/>
                <a:ext cx="668" cy="483"/>
              </a:xfrm>
              <a:custGeom>
                <a:avLst/>
                <a:gdLst/>
                <a:ahLst/>
                <a:cxnLst>
                  <a:cxn ang="0">
                    <a:pos x="588" y="96"/>
                  </a:cxn>
                  <a:cxn ang="0">
                    <a:pos x="560" y="74"/>
                  </a:cxn>
                  <a:cxn ang="0">
                    <a:pos x="533" y="49"/>
                  </a:cxn>
                  <a:cxn ang="0">
                    <a:pos x="499" y="9"/>
                  </a:cxn>
                  <a:cxn ang="0">
                    <a:pos x="475" y="5"/>
                  </a:cxn>
                  <a:cxn ang="0">
                    <a:pos x="437" y="19"/>
                  </a:cxn>
                  <a:cxn ang="0">
                    <a:pos x="382" y="40"/>
                  </a:cxn>
                  <a:cxn ang="0">
                    <a:pos x="334" y="66"/>
                  </a:cxn>
                  <a:cxn ang="0">
                    <a:pos x="310" y="87"/>
                  </a:cxn>
                  <a:cxn ang="0">
                    <a:pos x="296" y="104"/>
                  </a:cxn>
                  <a:cxn ang="0">
                    <a:pos x="291" y="121"/>
                  </a:cxn>
                  <a:cxn ang="0">
                    <a:pos x="289" y="138"/>
                  </a:cxn>
                  <a:cxn ang="0">
                    <a:pos x="292" y="157"/>
                  </a:cxn>
                  <a:cxn ang="0">
                    <a:pos x="283" y="163"/>
                  </a:cxn>
                  <a:cxn ang="0">
                    <a:pos x="249" y="153"/>
                  </a:cxn>
                  <a:cxn ang="0">
                    <a:pos x="201" y="142"/>
                  </a:cxn>
                  <a:cxn ang="0">
                    <a:pos x="137" y="125"/>
                  </a:cxn>
                  <a:cxn ang="0">
                    <a:pos x="86" y="121"/>
                  </a:cxn>
                  <a:cxn ang="0">
                    <a:pos x="50" y="125"/>
                  </a:cxn>
                  <a:cxn ang="0">
                    <a:pos x="29" y="134"/>
                  </a:cxn>
                  <a:cxn ang="0">
                    <a:pos x="23" y="144"/>
                  </a:cxn>
                  <a:cxn ang="0">
                    <a:pos x="21" y="165"/>
                  </a:cxn>
                  <a:cxn ang="0">
                    <a:pos x="29" y="187"/>
                  </a:cxn>
                  <a:cxn ang="0">
                    <a:pos x="33" y="199"/>
                  </a:cxn>
                  <a:cxn ang="0">
                    <a:pos x="17" y="218"/>
                  </a:cxn>
                  <a:cxn ang="0">
                    <a:pos x="2" y="239"/>
                  </a:cxn>
                  <a:cxn ang="0">
                    <a:pos x="0" y="252"/>
                  </a:cxn>
                  <a:cxn ang="0">
                    <a:pos x="0" y="267"/>
                  </a:cxn>
                  <a:cxn ang="0">
                    <a:pos x="8" y="282"/>
                  </a:cxn>
                  <a:cxn ang="0">
                    <a:pos x="25" y="301"/>
                  </a:cxn>
                  <a:cxn ang="0">
                    <a:pos x="63" y="330"/>
                  </a:cxn>
                  <a:cxn ang="0">
                    <a:pos x="108" y="358"/>
                  </a:cxn>
                  <a:cxn ang="0">
                    <a:pos x="143" y="381"/>
                  </a:cxn>
                  <a:cxn ang="0">
                    <a:pos x="169" y="405"/>
                  </a:cxn>
                  <a:cxn ang="0">
                    <a:pos x="207" y="440"/>
                  </a:cxn>
                  <a:cxn ang="0">
                    <a:pos x="241" y="464"/>
                  </a:cxn>
                  <a:cxn ang="0">
                    <a:pos x="274" y="478"/>
                  </a:cxn>
                  <a:cxn ang="0">
                    <a:pos x="304" y="483"/>
                  </a:cxn>
                  <a:cxn ang="0">
                    <a:pos x="334" y="483"/>
                  </a:cxn>
                  <a:cxn ang="0">
                    <a:pos x="378" y="474"/>
                  </a:cxn>
                  <a:cxn ang="0">
                    <a:pos x="435" y="457"/>
                  </a:cxn>
                  <a:cxn ang="0">
                    <a:pos x="490" y="438"/>
                  </a:cxn>
                  <a:cxn ang="0">
                    <a:pos x="532" y="419"/>
                  </a:cxn>
                  <a:cxn ang="0">
                    <a:pos x="566" y="398"/>
                  </a:cxn>
                  <a:cxn ang="0">
                    <a:pos x="598" y="373"/>
                  </a:cxn>
                  <a:cxn ang="0">
                    <a:pos x="626" y="349"/>
                  </a:cxn>
                  <a:cxn ang="0">
                    <a:pos x="651" y="320"/>
                  </a:cxn>
                  <a:cxn ang="0">
                    <a:pos x="664" y="290"/>
                  </a:cxn>
                  <a:cxn ang="0">
                    <a:pos x="668" y="263"/>
                  </a:cxn>
                  <a:cxn ang="0">
                    <a:pos x="662" y="244"/>
                  </a:cxn>
                  <a:cxn ang="0">
                    <a:pos x="653" y="227"/>
                  </a:cxn>
                  <a:cxn ang="0">
                    <a:pos x="638" y="214"/>
                  </a:cxn>
                  <a:cxn ang="0">
                    <a:pos x="611" y="199"/>
                  </a:cxn>
                  <a:cxn ang="0">
                    <a:pos x="568" y="187"/>
                  </a:cxn>
                  <a:cxn ang="0">
                    <a:pos x="539" y="184"/>
                  </a:cxn>
                  <a:cxn ang="0">
                    <a:pos x="526" y="176"/>
                  </a:cxn>
                  <a:cxn ang="0">
                    <a:pos x="511" y="165"/>
                  </a:cxn>
                  <a:cxn ang="0">
                    <a:pos x="494" y="146"/>
                  </a:cxn>
                  <a:cxn ang="0">
                    <a:pos x="499" y="134"/>
                  </a:cxn>
                  <a:cxn ang="0">
                    <a:pos x="526" y="125"/>
                  </a:cxn>
                  <a:cxn ang="0">
                    <a:pos x="556" y="117"/>
                  </a:cxn>
                  <a:cxn ang="0">
                    <a:pos x="592" y="112"/>
                  </a:cxn>
                </a:cxnLst>
                <a:rect l="0" t="0" r="r" b="b"/>
                <a:pathLst>
                  <a:path w="668" h="483">
                    <a:moveTo>
                      <a:pt x="605" y="110"/>
                    </a:moveTo>
                    <a:lnTo>
                      <a:pt x="588" y="96"/>
                    </a:lnTo>
                    <a:lnTo>
                      <a:pt x="573" y="85"/>
                    </a:lnTo>
                    <a:lnTo>
                      <a:pt x="560" y="74"/>
                    </a:lnTo>
                    <a:lnTo>
                      <a:pt x="549" y="62"/>
                    </a:lnTo>
                    <a:lnTo>
                      <a:pt x="533" y="49"/>
                    </a:lnTo>
                    <a:lnTo>
                      <a:pt x="522" y="38"/>
                    </a:lnTo>
                    <a:lnTo>
                      <a:pt x="499" y="9"/>
                    </a:lnTo>
                    <a:lnTo>
                      <a:pt x="492" y="0"/>
                    </a:lnTo>
                    <a:lnTo>
                      <a:pt x="475" y="5"/>
                    </a:lnTo>
                    <a:lnTo>
                      <a:pt x="456" y="11"/>
                    </a:lnTo>
                    <a:lnTo>
                      <a:pt x="437" y="19"/>
                    </a:lnTo>
                    <a:lnTo>
                      <a:pt x="418" y="24"/>
                    </a:lnTo>
                    <a:lnTo>
                      <a:pt x="382" y="40"/>
                    </a:lnTo>
                    <a:lnTo>
                      <a:pt x="349" y="57"/>
                    </a:lnTo>
                    <a:lnTo>
                      <a:pt x="334" y="66"/>
                    </a:lnTo>
                    <a:lnTo>
                      <a:pt x="321" y="76"/>
                    </a:lnTo>
                    <a:lnTo>
                      <a:pt x="310" y="87"/>
                    </a:lnTo>
                    <a:lnTo>
                      <a:pt x="302" y="96"/>
                    </a:lnTo>
                    <a:lnTo>
                      <a:pt x="296" y="104"/>
                    </a:lnTo>
                    <a:lnTo>
                      <a:pt x="292" y="112"/>
                    </a:lnTo>
                    <a:lnTo>
                      <a:pt x="291" y="121"/>
                    </a:lnTo>
                    <a:lnTo>
                      <a:pt x="289" y="129"/>
                    </a:lnTo>
                    <a:lnTo>
                      <a:pt x="289" y="138"/>
                    </a:lnTo>
                    <a:lnTo>
                      <a:pt x="291" y="148"/>
                    </a:lnTo>
                    <a:lnTo>
                      <a:pt x="292" y="157"/>
                    </a:lnTo>
                    <a:lnTo>
                      <a:pt x="298" y="167"/>
                    </a:lnTo>
                    <a:lnTo>
                      <a:pt x="283" y="163"/>
                    </a:lnTo>
                    <a:lnTo>
                      <a:pt x="270" y="159"/>
                    </a:lnTo>
                    <a:lnTo>
                      <a:pt x="249" y="153"/>
                    </a:lnTo>
                    <a:lnTo>
                      <a:pt x="230" y="148"/>
                    </a:lnTo>
                    <a:lnTo>
                      <a:pt x="201" y="142"/>
                    </a:lnTo>
                    <a:lnTo>
                      <a:pt x="171" y="132"/>
                    </a:lnTo>
                    <a:lnTo>
                      <a:pt x="137" y="125"/>
                    </a:lnTo>
                    <a:lnTo>
                      <a:pt x="107" y="121"/>
                    </a:lnTo>
                    <a:lnTo>
                      <a:pt x="86" y="121"/>
                    </a:lnTo>
                    <a:lnTo>
                      <a:pt x="69" y="123"/>
                    </a:lnTo>
                    <a:lnTo>
                      <a:pt x="50" y="125"/>
                    </a:lnTo>
                    <a:lnTo>
                      <a:pt x="33" y="131"/>
                    </a:lnTo>
                    <a:lnTo>
                      <a:pt x="29" y="134"/>
                    </a:lnTo>
                    <a:lnTo>
                      <a:pt x="25" y="138"/>
                    </a:lnTo>
                    <a:lnTo>
                      <a:pt x="23" y="144"/>
                    </a:lnTo>
                    <a:lnTo>
                      <a:pt x="21" y="150"/>
                    </a:lnTo>
                    <a:lnTo>
                      <a:pt x="21" y="165"/>
                    </a:lnTo>
                    <a:lnTo>
                      <a:pt x="25" y="182"/>
                    </a:lnTo>
                    <a:lnTo>
                      <a:pt x="29" y="187"/>
                    </a:lnTo>
                    <a:lnTo>
                      <a:pt x="31" y="193"/>
                    </a:lnTo>
                    <a:lnTo>
                      <a:pt x="33" y="199"/>
                    </a:lnTo>
                    <a:lnTo>
                      <a:pt x="31" y="205"/>
                    </a:lnTo>
                    <a:lnTo>
                      <a:pt x="17" y="218"/>
                    </a:lnTo>
                    <a:lnTo>
                      <a:pt x="6" y="233"/>
                    </a:lnTo>
                    <a:lnTo>
                      <a:pt x="2" y="239"/>
                    </a:lnTo>
                    <a:lnTo>
                      <a:pt x="0" y="246"/>
                    </a:lnTo>
                    <a:lnTo>
                      <a:pt x="0" y="252"/>
                    </a:lnTo>
                    <a:lnTo>
                      <a:pt x="0" y="259"/>
                    </a:lnTo>
                    <a:lnTo>
                      <a:pt x="0" y="267"/>
                    </a:lnTo>
                    <a:lnTo>
                      <a:pt x="4" y="275"/>
                    </a:lnTo>
                    <a:lnTo>
                      <a:pt x="8" y="282"/>
                    </a:lnTo>
                    <a:lnTo>
                      <a:pt x="14" y="292"/>
                    </a:lnTo>
                    <a:lnTo>
                      <a:pt x="25" y="301"/>
                    </a:lnTo>
                    <a:lnTo>
                      <a:pt x="42" y="314"/>
                    </a:lnTo>
                    <a:lnTo>
                      <a:pt x="63" y="330"/>
                    </a:lnTo>
                    <a:lnTo>
                      <a:pt x="86" y="345"/>
                    </a:lnTo>
                    <a:lnTo>
                      <a:pt x="108" y="358"/>
                    </a:lnTo>
                    <a:lnTo>
                      <a:pt x="129" y="369"/>
                    </a:lnTo>
                    <a:lnTo>
                      <a:pt x="143" y="381"/>
                    </a:lnTo>
                    <a:lnTo>
                      <a:pt x="150" y="387"/>
                    </a:lnTo>
                    <a:lnTo>
                      <a:pt x="169" y="405"/>
                    </a:lnTo>
                    <a:lnTo>
                      <a:pt x="188" y="423"/>
                    </a:lnTo>
                    <a:lnTo>
                      <a:pt x="207" y="440"/>
                    </a:lnTo>
                    <a:lnTo>
                      <a:pt x="226" y="455"/>
                    </a:lnTo>
                    <a:lnTo>
                      <a:pt x="241" y="464"/>
                    </a:lnTo>
                    <a:lnTo>
                      <a:pt x="258" y="472"/>
                    </a:lnTo>
                    <a:lnTo>
                      <a:pt x="274" y="478"/>
                    </a:lnTo>
                    <a:lnTo>
                      <a:pt x="291" y="481"/>
                    </a:lnTo>
                    <a:lnTo>
                      <a:pt x="304" y="483"/>
                    </a:lnTo>
                    <a:lnTo>
                      <a:pt x="319" y="483"/>
                    </a:lnTo>
                    <a:lnTo>
                      <a:pt x="334" y="483"/>
                    </a:lnTo>
                    <a:lnTo>
                      <a:pt x="349" y="481"/>
                    </a:lnTo>
                    <a:lnTo>
                      <a:pt x="378" y="474"/>
                    </a:lnTo>
                    <a:lnTo>
                      <a:pt x="408" y="466"/>
                    </a:lnTo>
                    <a:lnTo>
                      <a:pt x="435" y="457"/>
                    </a:lnTo>
                    <a:lnTo>
                      <a:pt x="463" y="449"/>
                    </a:lnTo>
                    <a:lnTo>
                      <a:pt x="490" y="438"/>
                    </a:lnTo>
                    <a:lnTo>
                      <a:pt x="518" y="426"/>
                    </a:lnTo>
                    <a:lnTo>
                      <a:pt x="532" y="419"/>
                    </a:lnTo>
                    <a:lnTo>
                      <a:pt x="549" y="409"/>
                    </a:lnTo>
                    <a:lnTo>
                      <a:pt x="566" y="398"/>
                    </a:lnTo>
                    <a:lnTo>
                      <a:pt x="583" y="387"/>
                    </a:lnTo>
                    <a:lnTo>
                      <a:pt x="598" y="373"/>
                    </a:lnTo>
                    <a:lnTo>
                      <a:pt x="613" y="362"/>
                    </a:lnTo>
                    <a:lnTo>
                      <a:pt x="626" y="349"/>
                    </a:lnTo>
                    <a:lnTo>
                      <a:pt x="640" y="333"/>
                    </a:lnTo>
                    <a:lnTo>
                      <a:pt x="651" y="320"/>
                    </a:lnTo>
                    <a:lnTo>
                      <a:pt x="659" y="305"/>
                    </a:lnTo>
                    <a:lnTo>
                      <a:pt x="664" y="290"/>
                    </a:lnTo>
                    <a:lnTo>
                      <a:pt x="668" y="275"/>
                    </a:lnTo>
                    <a:lnTo>
                      <a:pt x="668" y="263"/>
                    </a:lnTo>
                    <a:lnTo>
                      <a:pt x="666" y="254"/>
                    </a:lnTo>
                    <a:lnTo>
                      <a:pt x="662" y="244"/>
                    </a:lnTo>
                    <a:lnTo>
                      <a:pt x="659" y="237"/>
                    </a:lnTo>
                    <a:lnTo>
                      <a:pt x="653" y="227"/>
                    </a:lnTo>
                    <a:lnTo>
                      <a:pt x="645" y="222"/>
                    </a:lnTo>
                    <a:lnTo>
                      <a:pt x="638" y="214"/>
                    </a:lnTo>
                    <a:lnTo>
                      <a:pt x="630" y="208"/>
                    </a:lnTo>
                    <a:lnTo>
                      <a:pt x="611" y="199"/>
                    </a:lnTo>
                    <a:lnTo>
                      <a:pt x="590" y="193"/>
                    </a:lnTo>
                    <a:lnTo>
                      <a:pt x="568" y="187"/>
                    </a:lnTo>
                    <a:lnTo>
                      <a:pt x="545" y="186"/>
                    </a:lnTo>
                    <a:lnTo>
                      <a:pt x="539" y="184"/>
                    </a:lnTo>
                    <a:lnTo>
                      <a:pt x="535" y="182"/>
                    </a:lnTo>
                    <a:lnTo>
                      <a:pt x="526" y="176"/>
                    </a:lnTo>
                    <a:lnTo>
                      <a:pt x="518" y="170"/>
                    </a:lnTo>
                    <a:lnTo>
                      <a:pt x="511" y="165"/>
                    </a:lnTo>
                    <a:lnTo>
                      <a:pt x="503" y="157"/>
                    </a:lnTo>
                    <a:lnTo>
                      <a:pt x="494" y="146"/>
                    </a:lnTo>
                    <a:lnTo>
                      <a:pt x="490" y="140"/>
                    </a:lnTo>
                    <a:lnTo>
                      <a:pt x="499" y="134"/>
                    </a:lnTo>
                    <a:lnTo>
                      <a:pt x="511" y="131"/>
                    </a:lnTo>
                    <a:lnTo>
                      <a:pt x="526" y="125"/>
                    </a:lnTo>
                    <a:lnTo>
                      <a:pt x="541" y="121"/>
                    </a:lnTo>
                    <a:lnTo>
                      <a:pt x="556" y="117"/>
                    </a:lnTo>
                    <a:lnTo>
                      <a:pt x="571" y="115"/>
                    </a:lnTo>
                    <a:lnTo>
                      <a:pt x="592" y="112"/>
                    </a:lnTo>
                    <a:lnTo>
                      <a:pt x="605" y="110"/>
                    </a:lnTo>
                    <a:close/>
                  </a:path>
                </a:pathLst>
              </a:custGeom>
              <a:solidFill>
                <a:srgbClr val="9A4D4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0445" name="Freeform 285"/>
              <p:cNvSpPr>
                <a:spLocks/>
              </p:cNvSpPr>
              <p:nvPr/>
            </p:nvSpPr>
            <p:spPr bwMode="auto">
              <a:xfrm>
                <a:off x="982" y="2430"/>
                <a:ext cx="668" cy="483"/>
              </a:xfrm>
              <a:custGeom>
                <a:avLst/>
                <a:gdLst/>
                <a:ahLst/>
                <a:cxnLst>
                  <a:cxn ang="0">
                    <a:pos x="588" y="96"/>
                  </a:cxn>
                  <a:cxn ang="0">
                    <a:pos x="560" y="74"/>
                  </a:cxn>
                  <a:cxn ang="0">
                    <a:pos x="533" y="49"/>
                  </a:cxn>
                  <a:cxn ang="0">
                    <a:pos x="499" y="9"/>
                  </a:cxn>
                  <a:cxn ang="0">
                    <a:pos x="475" y="5"/>
                  </a:cxn>
                  <a:cxn ang="0">
                    <a:pos x="437" y="19"/>
                  </a:cxn>
                  <a:cxn ang="0">
                    <a:pos x="382" y="40"/>
                  </a:cxn>
                  <a:cxn ang="0">
                    <a:pos x="334" y="66"/>
                  </a:cxn>
                  <a:cxn ang="0">
                    <a:pos x="310" y="87"/>
                  </a:cxn>
                  <a:cxn ang="0">
                    <a:pos x="296" y="104"/>
                  </a:cxn>
                  <a:cxn ang="0">
                    <a:pos x="291" y="121"/>
                  </a:cxn>
                  <a:cxn ang="0">
                    <a:pos x="289" y="138"/>
                  </a:cxn>
                  <a:cxn ang="0">
                    <a:pos x="292" y="157"/>
                  </a:cxn>
                  <a:cxn ang="0">
                    <a:pos x="283" y="163"/>
                  </a:cxn>
                  <a:cxn ang="0">
                    <a:pos x="249" y="153"/>
                  </a:cxn>
                  <a:cxn ang="0">
                    <a:pos x="201" y="142"/>
                  </a:cxn>
                  <a:cxn ang="0">
                    <a:pos x="137" y="125"/>
                  </a:cxn>
                  <a:cxn ang="0">
                    <a:pos x="86" y="121"/>
                  </a:cxn>
                  <a:cxn ang="0">
                    <a:pos x="50" y="125"/>
                  </a:cxn>
                  <a:cxn ang="0">
                    <a:pos x="29" y="134"/>
                  </a:cxn>
                  <a:cxn ang="0">
                    <a:pos x="23" y="144"/>
                  </a:cxn>
                  <a:cxn ang="0">
                    <a:pos x="21" y="165"/>
                  </a:cxn>
                  <a:cxn ang="0">
                    <a:pos x="29" y="187"/>
                  </a:cxn>
                  <a:cxn ang="0">
                    <a:pos x="33" y="199"/>
                  </a:cxn>
                  <a:cxn ang="0">
                    <a:pos x="17" y="218"/>
                  </a:cxn>
                  <a:cxn ang="0">
                    <a:pos x="2" y="239"/>
                  </a:cxn>
                  <a:cxn ang="0">
                    <a:pos x="0" y="252"/>
                  </a:cxn>
                  <a:cxn ang="0">
                    <a:pos x="0" y="267"/>
                  </a:cxn>
                  <a:cxn ang="0">
                    <a:pos x="8" y="282"/>
                  </a:cxn>
                  <a:cxn ang="0">
                    <a:pos x="25" y="301"/>
                  </a:cxn>
                  <a:cxn ang="0">
                    <a:pos x="63" y="330"/>
                  </a:cxn>
                  <a:cxn ang="0">
                    <a:pos x="108" y="358"/>
                  </a:cxn>
                  <a:cxn ang="0">
                    <a:pos x="143" y="381"/>
                  </a:cxn>
                  <a:cxn ang="0">
                    <a:pos x="169" y="405"/>
                  </a:cxn>
                  <a:cxn ang="0">
                    <a:pos x="207" y="440"/>
                  </a:cxn>
                  <a:cxn ang="0">
                    <a:pos x="241" y="464"/>
                  </a:cxn>
                  <a:cxn ang="0">
                    <a:pos x="274" y="478"/>
                  </a:cxn>
                  <a:cxn ang="0">
                    <a:pos x="304" y="483"/>
                  </a:cxn>
                  <a:cxn ang="0">
                    <a:pos x="334" y="483"/>
                  </a:cxn>
                  <a:cxn ang="0">
                    <a:pos x="378" y="474"/>
                  </a:cxn>
                  <a:cxn ang="0">
                    <a:pos x="435" y="457"/>
                  </a:cxn>
                  <a:cxn ang="0">
                    <a:pos x="490" y="438"/>
                  </a:cxn>
                  <a:cxn ang="0">
                    <a:pos x="532" y="419"/>
                  </a:cxn>
                  <a:cxn ang="0">
                    <a:pos x="566" y="398"/>
                  </a:cxn>
                  <a:cxn ang="0">
                    <a:pos x="598" y="373"/>
                  </a:cxn>
                  <a:cxn ang="0">
                    <a:pos x="626" y="349"/>
                  </a:cxn>
                  <a:cxn ang="0">
                    <a:pos x="651" y="320"/>
                  </a:cxn>
                  <a:cxn ang="0">
                    <a:pos x="664" y="290"/>
                  </a:cxn>
                  <a:cxn ang="0">
                    <a:pos x="668" y="263"/>
                  </a:cxn>
                  <a:cxn ang="0">
                    <a:pos x="662" y="244"/>
                  </a:cxn>
                  <a:cxn ang="0">
                    <a:pos x="653" y="227"/>
                  </a:cxn>
                  <a:cxn ang="0">
                    <a:pos x="638" y="214"/>
                  </a:cxn>
                  <a:cxn ang="0">
                    <a:pos x="611" y="199"/>
                  </a:cxn>
                  <a:cxn ang="0">
                    <a:pos x="568" y="187"/>
                  </a:cxn>
                  <a:cxn ang="0">
                    <a:pos x="539" y="184"/>
                  </a:cxn>
                  <a:cxn ang="0">
                    <a:pos x="526" y="176"/>
                  </a:cxn>
                  <a:cxn ang="0">
                    <a:pos x="511" y="165"/>
                  </a:cxn>
                  <a:cxn ang="0">
                    <a:pos x="494" y="146"/>
                  </a:cxn>
                  <a:cxn ang="0">
                    <a:pos x="499" y="134"/>
                  </a:cxn>
                  <a:cxn ang="0">
                    <a:pos x="526" y="125"/>
                  </a:cxn>
                  <a:cxn ang="0">
                    <a:pos x="556" y="117"/>
                  </a:cxn>
                  <a:cxn ang="0">
                    <a:pos x="592" y="112"/>
                  </a:cxn>
                </a:cxnLst>
                <a:rect l="0" t="0" r="r" b="b"/>
                <a:pathLst>
                  <a:path w="668" h="483">
                    <a:moveTo>
                      <a:pt x="605" y="110"/>
                    </a:moveTo>
                    <a:lnTo>
                      <a:pt x="588" y="96"/>
                    </a:lnTo>
                    <a:lnTo>
                      <a:pt x="573" y="85"/>
                    </a:lnTo>
                    <a:lnTo>
                      <a:pt x="560" y="74"/>
                    </a:lnTo>
                    <a:lnTo>
                      <a:pt x="549" y="62"/>
                    </a:lnTo>
                    <a:lnTo>
                      <a:pt x="533" y="49"/>
                    </a:lnTo>
                    <a:lnTo>
                      <a:pt x="522" y="38"/>
                    </a:lnTo>
                    <a:lnTo>
                      <a:pt x="499" y="9"/>
                    </a:lnTo>
                    <a:lnTo>
                      <a:pt x="492" y="0"/>
                    </a:lnTo>
                    <a:lnTo>
                      <a:pt x="475" y="5"/>
                    </a:lnTo>
                    <a:lnTo>
                      <a:pt x="456" y="11"/>
                    </a:lnTo>
                    <a:lnTo>
                      <a:pt x="437" y="19"/>
                    </a:lnTo>
                    <a:lnTo>
                      <a:pt x="418" y="24"/>
                    </a:lnTo>
                    <a:lnTo>
                      <a:pt x="382" y="40"/>
                    </a:lnTo>
                    <a:lnTo>
                      <a:pt x="349" y="57"/>
                    </a:lnTo>
                    <a:lnTo>
                      <a:pt x="334" y="66"/>
                    </a:lnTo>
                    <a:lnTo>
                      <a:pt x="321" y="76"/>
                    </a:lnTo>
                    <a:lnTo>
                      <a:pt x="310" y="87"/>
                    </a:lnTo>
                    <a:lnTo>
                      <a:pt x="302" y="96"/>
                    </a:lnTo>
                    <a:lnTo>
                      <a:pt x="296" y="104"/>
                    </a:lnTo>
                    <a:lnTo>
                      <a:pt x="292" y="112"/>
                    </a:lnTo>
                    <a:lnTo>
                      <a:pt x="291" y="121"/>
                    </a:lnTo>
                    <a:lnTo>
                      <a:pt x="289" y="129"/>
                    </a:lnTo>
                    <a:lnTo>
                      <a:pt x="289" y="138"/>
                    </a:lnTo>
                    <a:lnTo>
                      <a:pt x="291" y="148"/>
                    </a:lnTo>
                    <a:lnTo>
                      <a:pt x="292" y="157"/>
                    </a:lnTo>
                    <a:lnTo>
                      <a:pt x="298" y="167"/>
                    </a:lnTo>
                    <a:lnTo>
                      <a:pt x="283" y="163"/>
                    </a:lnTo>
                    <a:lnTo>
                      <a:pt x="270" y="159"/>
                    </a:lnTo>
                    <a:lnTo>
                      <a:pt x="249" y="153"/>
                    </a:lnTo>
                    <a:lnTo>
                      <a:pt x="230" y="148"/>
                    </a:lnTo>
                    <a:lnTo>
                      <a:pt x="201" y="142"/>
                    </a:lnTo>
                    <a:lnTo>
                      <a:pt x="171" y="132"/>
                    </a:lnTo>
                    <a:lnTo>
                      <a:pt x="137" y="125"/>
                    </a:lnTo>
                    <a:lnTo>
                      <a:pt x="107" y="121"/>
                    </a:lnTo>
                    <a:lnTo>
                      <a:pt x="86" y="121"/>
                    </a:lnTo>
                    <a:lnTo>
                      <a:pt x="69" y="123"/>
                    </a:lnTo>
                    <a:lnTo>
                      <a:pt x="50" y="125"/>
                    </a:lnTo>
                    <a:lnTo>
                      <a:pt x="33" y="131"/>
                    </a:lnTo>
                    <a:lnTo>
                      <a:pt x="29" y="134"/>
                    </a:lnTo>
                    <a:lnTo>
                      <a:pt x="25" y="138"/>
                    </a:lnTo>
                    <a:lnTo>
                      <a:pt x="23" y="144"/>
                    </a:lnTo>
                    <a:lnTo>
                      <a:pt x="21" y="150"/>
                    </a:lnTo>
                    <a:lnTo>
                      <a:pt x="21" y="165"/>
                    </a:lnTo>
                    <a:lnTo>
                      <a:pt x="25" y="182"/>
                    </a:lnTo>
                    <a:lnTo>
                      <a:pt x="29" y="187"/>
                    </a:lnTo>
                    <a:lnTo>
                      <a:pt x="31" y="193"/>
                    </a:lnTo>
                    <a:lnTo>
                      <a:pt x="33" y="199"/>
                    </a:lnTo>
                    <a:lnTo>
                      <a:pt x="31" y="205"/>
                    </a:lnTo>
                    <a:lnTo>
                      <a:pt x="17" y="218"/>
                    </a:lnTo>
                    <a:lnTo>
                      <a:pt x="6" y="233"/>
                    </a:lnTo>
                    <a:lnTo>
                      <a:pt x="2" y="239"/>
                    </a:lnTo>
                    <a:lnTo>
                      <a:pt x="0" y="246"/>
                    </a:lnTo>
                    <a:lnTo>
                      <a:pt x="0" y="252"/>
                    </a:lnTo>
                    <a:lnTo>
                      <a:pt x="0" y="259"/>
                    </a:lnTo>
                    <a:lnTo>
                      <a:pt x="0" y="267"/>
                    </a:lnTo>
                    <a:lnTo>
                      <a:pt x="4" y="275"/>
                    </a:lnTo>
                    <a:lnTo>
                      <a:pt x="8" y="282"/>
                    </a:lnTo>
                    <a:lnTo>
                      <a:pt x="14" y="292"/>
                    </a:lnTo>
                    <a:lnTo>
                      <a:pt x="25" y="301"/>
                    </a:lnTo>
                    <a:lnTo>
                      <a:pt x="42" y="314"/>
                    </a:lnTo>
                    <a:lnTo>
                      <a:pt x="63" y="330"/>
                    </a:lnTo>
                    <a:lnTo>
                      <a:pt x="86" y="345"/>
                    </a:lnTo>
                    <a:lnTo>
                      <a:pt x="108" y="358"/>
                    </a:lnTo>
                    <a:lnTo>
                      <a:pt x="129" y="369"/>
                    </a:lnTo>
                    <a:lnTo>
                      <a:pt x="143" y="381"/>
                    </a:lnTo>
                    <a:lnTo>
                      <a:pt x="150" y="387"/>
                    </a:lnTo>
                    <a:lnTo>
                      <a:pt x="169" y="405"/>
                    </a:lnTo>
                    <a:lnTo>
                      <a:pt x="188" y="423"/>
                    </a:lnTo>
                    <a:lnTo>
                      <a:pt x="207" y="440"/>
                    </a:lnTo>
                    <a:lnTo>
                      <a:pt x="226" y="455"/>
                    </a:lnTo>
                    <a:lnTo>
                      <a:pt x="241" y="464"/>
                    </a:lnTo>
                    <a:lnTo>
                      <a:pt x="258" y="472"/>
                    </a:lnTo>
                    <a:lnTo>
                      <a:pt x="274" y="478"/>
                    </a:lnTo>
                    <a:lnTo>
                      <a:pt x="291" y="481"/>
                    </a:lnTo>
                    <a:lnTo>
                      <a:pt x="304" y="483"/>
                    </a:lnTo>
                    <a:lnTo>
                      <a:pt x="319" y="483"/>
                    </a:lnTo>
                    <a:lnTo>
                      <a:pt x="334" y="483"/>
                    </a:lnTo>
                    <a:lnTo>
                      <a:pt x="349" y="481"/>
                    </a:lnTo>
                    <a:lnTo>
                      <a:pt x="378" y="474"/>
                    </a:lnTo>
                    <a:lnTo>
                      <a:pt x="408" y="466"/>
                    </a:lnTo>
                    <a:lnTo>
                      <a:pt x="435" y="457"/>
                    </a:lnTo>
                    <a:lnTo>
                      <a:pt x="463" y="449"/>
                    </a:lnTo>
                    <a:lnTo>
                      <a:pt x="490" y="438"/>
                    </a:lnTo>
                    <a:lnTo>
                      <a:pt x="518" y="426"/>
                    </a:lnTo>
                    <a:lnTo>
                      <a:pt x="532" y="419"/>
                    </a:lnTo>
                    <a:lnTo>
                      <a:pt x="549" y="409"/>
                    </a:lnTo>
                    <a:lnTo>
                      <a:pt x="566" y="398"/>
                    </a:lnTo>
                    <a:lnTo>
                      <a:pt x="583" y="387"/>
                    </a:lnTo>
                    <a:lnTo>
                      <a:pt x="598" y="373"/>
                    </a:lnTo>
                    <a:lnTo>
                      <a:pt x="613" y="362"/>
                    </a:lnTo>
                    <a:lnTo>
                      <a:pt x="626" y="349"/>
                    </a:lnTo>
                    <a:lnTo>
                      <a:pt x="640" y="333"/>
                    </a:lnTo>
                    <a:lnTo>
                      <a:pt x="651" y="320"/>
                    </a:lnTo>
                    <a:lnTo>
                      <a:pt x="659" y="305"/>
                    </a:lnTo>
                    <a:lnTo>
                      <a:pt x="664" y="290"/>
                    </a:lnTo>
                    <a:lnTo>
                      <a:pt x="668" y="275"/>
                    </a:lnTo>
                    <a:lnTo>
                      <a:pt x="668" y="263"/>
                    </a:lnTo>
                    <a:lnTo>
                      <a:pt x="666" y="254"/>
                    </a:lnTo>
                    <a:lnTo>
                      <a:pt x="662" y="244"/>
                    </a:lnTo>
                    <a:lnTo>
                      <a:pt x="659" y="237"/>
                    </a:lnTo>
                    <a:lnTo>
                      <a:pt x="653" y="227"/>
                    </a:lnTo>
                    <a:lnTo>
                      <a:pt x="645" y="222"/>
                    </a:lnTo>
                    <a:lnTo>
                      <a:pt x="638" y="214"/>
                    </a:lnTo>
                    <a:lnTo>
                      <a:pt x="630" y="208"/>
                    </a:lnTo>
                    <a:lnTo>
                      <a:pt x="611" y="199"/>
                    </a:lnTo>
                    <a:lnTo>
                      <a:pt x="590" y="193"/>
                    </a:lnTo>
                    <a:lnTo>
                      <a:pt x="568" y="187"/>
                    </a:lnTo>
                    <a:lnTo>
                      <a:pt x="545" y="186"/>
                    </a:lnTo>
                    <a:lnTo>
                      <a:pt x="539" y="184"/>
                    </a:lnTo>
                    <a:lnTo>
                      <a:pt x="535" y="182"/>
                    </a:lnTo>
                    <a:lnTo>
                      <a:pt x="526" y="176"/>
                    </a:lnTo>
                    <a:lnTo>
                      <a:pt x="518" y="170"/>
                    </a:lnTo>
                    <a:lnTo>
                      <a:pt x="511" y="165"/>
                    </a:lnTo>
                    <a:lnTo>
                      <a:pt x="503" y="157"/>
                    </a:lnTo>
                    <a:lnTo>
                      <a:pt x="494" y="146"/>
                    </a:lnTo>
                    <a:lnTo>
                      <a:pt x="490" y="140"/>
                    </a:lnTo>
                    <a:lnTo>
                      <a:pt x="499" y="134"/>
                    </a:lnTo>
                    <a:lnTo>
                      <a:pt x="511" y="131"/>
                    </a:lnTo>
                    <a:lnTo>
                      <a:pt x="526" y="125"/>
                    </a:lnTo>
                    <a:lnTo>
                      <a:pt x="541" y="121"/>
                    </a:lnTo>
                    <a:lnTo>
                      <a:pt x="556" y="117"/>
                    </a:lnTo>
                    <a:lnTo>
                      <a:pt x="571" y="115"/>
                    </a:lnTo>
                    <a:lnTo>
                      <a:pt x="592" y="112"/>
                    </a:lnTo>
                    <a:lnTo>
                      <a:pt x="605" y="110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0446" name="Freeform 286"/>
              <p:cNvSpPr>
                <a:spLocks/>
              </p:cNvSpPr>
              <p:nvPr/>
            </p:nvSpPr>
            <p:spPr bwMode="auto">
              <a:xfrm>
                <a:off x="994" y="2441"/>
                <a:ext cx="650" cy="465"/>
              </a:xfrm>
              <a:custGeom>
                <a:avLst/>
                <a:gdLst/>
                <a:ahLst/>
                <a:cxnLst>
                  <a:cxn ang="0">
                    <a:pos x="542" y="70"/>
                  </a:cxn>
                  <a:cxn ang="0">
                    <a:pos x="495" y="25"/>
                  </a:cxn>
                  <a:cxn ang="0">
                    <a:pos x="480" y="0"/>
                  </a:cxn>
                  <a:cxn ang="0">
                    <a:pos x="440" y="15"/>
                  </a:cxn>
                  <a:cxn ang="0">
                    <a:pos x="356" y="46"/>
                  </a:cxn>
                  <a:cxn ang="0">
                    <a:pos x="317" y="76"/>
                  </a:cxn>
                  <a:cxn ang="0">
                    <a:pos x="299" y="104"/>
                  </a:cxn>
                  <a:cxn ang="0">
                    <a:pos x="303" y="139"/>
                  </a:cxn>
                  <a:cxn ang="0">
                    <a:pos x="322" y="176"/>
                  </a:cxn>
                  <a:cxn ang="0">
                    <a:pos x="354" y="209"/>
                  </a:cxn>
                  <a:cxn ang="0">
                    <a:pos x="419" y="248"/>
                  </a:cxn>
                  <a:cxn ang="0">
                    <a:pos x="451" y="262"/>
                  </a:cxn>
                  <a:cxn ang="0">
                    <a:pos x="396" y="243"/>
                  </a:cxn>
                  <a:cxn ang="0">
                    <a:pos x="392" y="245"/>
                  </a:cxn>
                  <a:cxn ang="0">
                    <a:pos x="427" y="275"/>
                  </a:cxn>
                  <a:cxn ang="0">
                    <a:pos x="455" y="286"/>
                  </a:cxn>
                  <a:cxn ang="0">
                    <a:pos x="436" y="285"/>
                  </a:cxn>
                  <a:cxn ang="0">
                    <a:pos x="392" y="254"/>
                  </a:cxn>
                  <a:cxn ang="0">
                    <a:pos x="356" y="226"/>
                  </a:cxn>
                  <a:cxn ang="0">
                    <a:pos x="303" y="182"/>
                  </a:cxn>
                  <a:cxn ang="0">
                    <a:pos x="290" y="161"/>
                  </a:cxn>
                  <a:cxn ang="0">
                    <a:pos x="241" y="150"/>
                  </a:cxn>
                  <a:cxn ang="0">
                    <a:pos x="134" y="121"/>
                  </a:cxn>
                  <a:cxn ang="0">
                    <a:pos x="74" y="114"/>
                  </a:cxn>
                  <a:cxn ang="0">
                    <a:pos x="32" y="125"/>
                  </a:cxn>
                  <a:cxn ang="0">
                    <a:pos x="19" y="144"/>
                  </a:cxn>
                  <a:cxn ang="0">
                    <a:pos x="21" y="165"/>
                  </a:cxn>
                  <a:cxn ang="0">
                    <a:pos x="19" y="201"/>
                  </a:cxn>
                  <a:cxn ang="0">
                    <a:pos x="4" y="226"/>
                  </a:cxn>
                  <a:cxn ang="0">
                    <a:pos x="0" y="258"/>
                  </a:cxn>
                  <a:cxn ang="0">
                    <a:pos x="17" y="283"/>
                  </a:cxn>
                  <a:cxn ang="0">
                    <a:pos x="53" y="309"/>
                  </a:cxn>
                  <a:cxn ang="0">
                    <a:pos x="106" y="341"/>
                  </a:cxn>
                  <a:cxn ang="0">
                    <a:pos x="167" y="389"/>
                  </a:cxn>
                  <a:cxn ang="0">
                    <a:pos x="210" y="432"/>
                  </a:cxn>
                  <a:cxn ang="0">
                    <a:pos x="244" y="457"/>
                  </a:cxn>
                  <a:cxn ang="0">
                    <a:pos x="280" y="465"/>
                  </a:cxn>
                  <a:cxn ang="0">
                    <a:pos x="364" y="449"/>
                  </a:cxn>
                  <a:cxn ang="0">
                    <a:pos x="476" y="412"/>
                  </a:cxn>
                  <a:cxn ang="0">
                    <a:pos x="538" y="379"/>
                  </a:cxn>
                  <a:cxn ang="0">
                    <a:pos x="593" y="343"/>
                  </a:cxn>
                  <a:cxn ang="0">
                    <a:pos x="633" y="302"/>
                  </a:cxn>
                  <a:cxn ang="0">
                    <a:pos x="650" y="267"/>
                  </a:cxn>
                  <a:cxn ang="0">
                    <a:pos x="649" y="241"/>
                  </a:cxn>
                  <a:cxn ang="0">
                    <a:pos x="624" y="209"/>
                  </a:cxn>
                  <a:cxn ang="0">
                    <a:pos x="569" y="184"/>
                  </a:cxn>
                  <a:cxn ang="0">
                    <a:pos x="537" y="178"/>
                  </a:cxn>
                  <a:cxn ang="0">
                    <a:pos x="561" y="199"/>
                  </a:cxn>
                  <a:cxn ang="0">
                    <a:pos x="544" y="197"/>
                  </a:cxn>
                  <a:cxn ang="0">
                    <a:pos x="487" y="157"/>
                  </a:cxn>
                  <a:cxn ang="0">
                    <a:pos x="464" y="135"/>
                  </a:cxn>
                  <a:cxn ang="0">
                    <a:pos x="463" y="133"/>
                  </a:cxn>
                  <a:cxn ang="0">
                    <a:pos x="463" y="133"/>
                  </a:cxn>
                  <a:cxn ang="0">
                    <a:pos x="461" y="131"/>
                  </a:cxn>
                  <a:cxn ang="0">
                    <a:pos x="472" y="121"/>
                  </a:cxn>
                  <a:cxn ang="0">
                    <a:pos x="506" y="104"/>
                  </a:cxn>
                  <a:cxn ang="0">
                    <a:pos x="544" y="93"/>
                  </a:cxn>
                </a:cxnLst>
                <a:rect l="0" t="0" r="r" b="b"/>
                <a:pathLst>
                  <a:path w="650" h="465">
                    <a:moveTo>
                      <a:pt x="561" y="87"/>
                    </a:moveTo>
                    <a:lnTo>
                      <a:pt x="554" y="80"/>
                    </a:lnTo>
                    <a:lnTo>
                      <a:pt x="542" y="70"/>
                    </a:lnTo>
                    <a:lnTo>
                      <a:pt x="525" y="51"/>
                    </a:lnTo>
                    <a:lnTo>
                      <a:pt x="504" y="32"/>
                    </a:lnTo>
                    <a:lnTo>
                      <a:pt x="495" y="25"/>
                    </a:lnTo>
                    <a:lnTo>
                      <a:pt x="487" y="17"/>
                    </a:lnTo>
                    <a:lnTo>
                      <a:pt x="483" y="8"/>
                    </a:lnTo>
                    <a:lnTo>
                      <a:pt x="480" y="0"/>
                    </a:lnTo>
                    <a:lnTo>
                      <a:pt x="474" y="4"/>
                    </a:lnTo>
                    <a:lnTo>
                      <a:pt x="463" y="8"/>
                    </a:lnTo>
                    <a:lnTo>
                      <a:pt x="440" y="15"/>
                    </a:lnTo>
                    <a:lnTo>
                      <a:pt x="421" y="19"/>
                    </a:lnTo>
                    <a:lnTo>
                      <a:pt x="389" y="30"/>
                    </a:lnTo>
                    <a:lnTo>
                      <a:pt x="356" y="46"/>
                    </a:lnTo>
                    <a:lnTo>
                      <a:pt x="341" y="55"/>
                    </a:lnTo>
                    <a:lnTo>
                      <a:pt x="328" y="65"/>
                    </a:lnTo>
                    <a:lnTo>
                      <a:pt x="317" y="76"/>
                    </a:lnTo>
                    <a:lnTo>
                      <a:pt x="307" y="87"/>
                    </a:lnTo>
                    <a:lnTo>
                      <a:pt x="303" y="95"/>
                    </a:lnTo>
                    <a:lnTo>
                      <a:pt x="299" y="104"/>
                    </a:lnTo>
                    <a:lnTo>
                      <a:pt x="299" y="114"/>
                    </a:lnTo>
                    <a:lnTo>
                      <a:pt x="299" y="123"/>
                    </a:lnTo>
                    <a:lnTo>
                      <a:pt x="303" y="139"/>
                    </a:lnTo>
                    <a:lnTo>
                      <a:pt x="309" y="152"/>
                    </a:lnTo>
                    <a:lnTo>
                      <a:pt x="315" y="163"/>
                    </a:lnTo>
                    <a:lnTo>
                      <a:pt x="322" y="176"/>
                    </a:lnTo>
                    <a:lnTo>
                      <a:pt x="332" y="188"/>
                    </a:lnTo>
                    <a:lnTo>
                      <a:pt x="343" y="199"/>
                    </a:lnTo>
                    <a:lnTo>
                      <a:pt x="354" y="209"/>
                    </a:lnTo>
                    <a:lnTo>
                      <a:pt x="366" y="218"/>
                    </a:lnTo>
                    <a:lnTo>
                      <a:pt x="392" y="233"/>
                    </a:lnTo>
                    <a:lnTo>
                      <a:pt x="419" y="248"/>
                    </a:lnTo>
                    <a:lnTo>
                      <a:pt x="444" y="258"/>
                    </a:lnTo>
                    <a:lnTo>
                      <a:pt x="470" y="266"/>
                    </a:lnTo>
                    <a:lnTo>
                      <a:pt x="451" y="262"/>
                    </a:lnTo>
                    <a:lnTo>
                      <a:pt x="428" y="258"/>
                    </a:lnTo>
                    <a:lnTo>
                      <a:pt x="409" y="250"/>
                    </a:lnTo>
                    <a:lnTo>
                      <a:pt x="396" y="243"/>
                    </a:lnTo>
                    <a:lnTo>
                      <a:pt x="392" y="243"/>
                    </a:lnTo>
                    <a:lnTo>
                      <a:pt x="387" y="241"/>
                    </a:lnTo>
                    <a:lnTo>
                      <a:pt x="392" y="245"/>
                    </a:lnTo>
                    <a:lnTo>
                      <a:pt x="396" y="250"/>
                    </a:lnTo>
                    <a:lnTo>
                      <a:pt x="409" y="264"/>
                    </a:lnTo>
                    <a:lnTo>
                      <a:pt x="427" y="275"/>
                    </a:lnTo>
                    <a:lnTo>
                      <a:pt x="436" y="281"/>
                    </a:lnTo>
                    <a:lnTo>
                      <a:pt x="446" y="285"/>
                    </a:lnTo>
                    <a:lnTo>
                      <a:pt x="455" y="286"/>
                    </a:lnTo>
                    <a:lnTo>
                      <a:pt x="464" y="288"/>
                    </a:lnTo>
                    <a:lnTo>
                      <a:pt x="449" y="288"/>
                    </a:lnTo>
                    <a:lnTo>
                      <a:pt x="436" y="285"/>
                    </a:lnTo>
                    <a:lnTo>
                      <a:pt x="425" y="279"/>
                    </a:lnTo>
                    <a:lnTo>
                      <a:pt x="413" y="271"/>
                    </a:lnTo>
                    <a:lnTo>
                      <a:pt x="392" y="254"/>
                    </a:lnTo>
                    <a:lnTo>
                      <a:pt x="373" y="233"/>
                    </a:lnTo>
                    <a:lnTo>
                      <a:pt x="366" y="231"/>
                    </a:lnTo>
                    <a:lnTo>
                      <a:pt x="356" y="226"/>
                    </a:lnTo>
                    <a:lnTo>
                      <a:pt x="334" y="209"/>
                    </a:lnTo>
                    <a:lnTo>
                      <a:pt x="313" y="190"/>
                    </a:lnTo>
                    <a:lnTo>
                      <a:pt x="303" y="182"/>
                    </a:lnTo>
                    <a:lnTo>
                      <a:pt x="296" y="173"/>
                    </a:lnTo>
                    <a:lnTo>
                      <a:pt x="292" y="167"/>
                    </a:lnTo>
                    <a:lnTo>
                      <a:pt x="290" y="161"/>
                    </a:lnTo>
                    <a:lnTo>
                      <a:pt x="275" y="157"/>
                    </a:lnTo>
                    <a:lnTo>
                      <a:pt x="258" y="154"/>
                    </a:lnTo>
                    <a:lnTo>
                      <a:pt x="241" y="150"/>
                    </a:lnTo>
                    <a:lnTo>
                      <a:pt x="225" y="146"/>
                    </a:lnTo>
                    <a:lnTo>
                      <a:pt x="180" y="133"/>
                    </a:lnTo>
                    <a:lnTo>
                      <a:pt x="134" y="121"/>
                    </a:lnTo>
                    <a:lnTo>
                      <a:pt x="114" y="118"/>
                    </a:lnTo>
                    <a:lnTo>
                      <a:pt x="93" y="114"/>
                    </a:lnTo>
                    <a:lnTo>
                      <a:pt x="74" y="114"/>
                    </a:lnTo>
                    <a:lnTo>
                      <a:pt x="55" y="116"/>
                    </a:lnTo>
                    <a:lnTo>
                      <a:pt x="41" y="120"/>
                    </a:lnTo>
                    <a:lnTo>
                      <a:pt x="32" y="125"/>
                    </a:lnTo>
                    <a:lnTo>
                      <a:pt x="24" y="131"/>
                    </a:lnTo>
                    <a:lnTo>
                      <a:pt x="21" y="139"/>
                    </a:lnTo>
                    <a:lnTo>
                      <a:pt x="19" y="144"/>
                    </a:lnTo>
                    <a:lnTo>
                      <a:pt x="19" y="152"/>
                    </a:lnTo>
                    <a:lnTo>
                      <a:pt x="21" y="157"/>
                    </a:lnTo>
                    <a:lnTo>
                      <a:pt x="21" y="165"/>
                    </a:lnTo>
                    <a:lnTo>
                      <a:pt x="24" y="178"/>
                    </a:lnTo>
                    <a:lnTo>
                      <a:pt x="28" y="192"/>
                    </a:lnTo>
                    <a:lnTo>
                      <a:pt x="19" y="201"/>
                    </a:lnTo>
                    <a:lnTo>
                      <a:pt x="11" y="209"/>
                    </a:lnTo>
                    <a:lnTo>
                      <a:pt x="5" y="218"/>
                    </a:lnTo>
                    <a:lnTo>
                      <a:pt x="4" y="226"/>
                    </a:lnTo>
                    <a:lnTo>
                      <a:pt x="0" y="237"/>
                    </a:lnTo>
                    <a:lnTo>
                      <a:pt x="0" y="248"/>
                    </a:lnTo>
                    <a:lnTo>
                      <a:pt x="0" y="258"/>
                    </a:lnTo>
                    <a:lnTo>
                      <a:pt x="4" y="267"/>
                    </a:lnTo>
                    <a:lnTo>
                      <a:pt x="9" y="275"/>
                    </a:lnTo>
                    <a:lnTo>
                      <a:pt x="17" y="283"/>
                    </a:lnTo>
                    <a:lnTo>
                      <a:pt x="24" y="290"/>
                    </a:lnTo>
                    <a:lnTo>
                      <a:pt x="34" y="298"/>
                    </a:lnTo>
                    <a:lnTo>
                      <a:pt x="53" y="309"/>
                    </a:lnTo>
                    <a:lnTo>
                      <a:pt x="72" y="321"/>
                    </a:lnTo>
                    <a:lnTo>
                      <a:pt x="89" y="332"/>
                    </a:lnTo>
                    <a:lnTo>
                      <a:pt x="106" y="341"/>
                    </a:lnTo>
                    <a:lnTo>
                      <a:pt x="123" y="355"/>
                    </a:lnTo>
                    <a:lnTo>
                      <a:pt x="140" y="366"/>
                    </a:lnTo>
                    <a:lnTo>
                      <a:pt x="167" y="389"/>
                    </a:lnTo>
                    <a:lnTo>
                      <a:pt x="189" y="410"/>
                    </a:lnTo>
                    <a:lnTo>
                      <a:pt x="199" y="423"/>
                    </a:lnTo>
                    <a:lnTo>
                      <a:pt x="210" y="432"/>
                    </a:lnTo>
                    <a:lnTo>
                      <a:pt x="222" y="442"/>
                    </a:lnTo>
                    <a:lnTo>
                      <a:pt x="233" y="451"/>
                    </a:lnTo>
                    <a:lnTo>
                      <a:pt x="244" y="457"/>
                    </a:lnTo>
                    <a:lnTo>
                      <a:pt x="256" y="463"/>
                    </a:lnTo>
                    <a:lnTo>
                      <a:pt x="267" y="465"/>
                    </a:lnTo>
                    <a:lnTo>
                      <a:pt x="280" y="465"/>
                    </a:lnTo>
                    <a:lnTo>
                      <a:pt x="311" y="461"/>
                    </a:lnTo>
                    <a:lnTo>
                      <a:pt x="337" y="457"/>
                    </a:lnTo>
                    <a:lnTo>
                      <a:pt x="364" y="449"/>
                    </a:lnTo>
                    <a:lnTo>
                      <a:pt x="389" y="444"/>
                    </a:lnTo>
                    <a:lnTo>
                      <a:pt x="434" y="427"/>
                    </a:lnTo>
                    <a:lnTo>
                      <a:pt x="476" y="412"/>
                    </a:lnTo>
                    <a:lnTo>
                      <a:pt x="499" y="402"/>
                    </a:lnTo>
                    <a:lnTo>
                      <a:pt x="520" y="391"/>
                    </a:lnTo>
                    <a:lnTo>
                      <a:pt x="538" y="379"/>
                    </a:lnTo>
                    <a:lnTo>
                      <a:pt x="557" y="368"/>
                    </a:lnTo>
                    <a:lnTo>
                      <a:pt x="576" y="357"/>
                    </a:lnTo>
                    <a:lnTo>
                      <a:pt x="593" y="343"/>
                    </a:lnTo>
                    <a:lnTo>
                      <a:pt x="609" y="330"/>
                    </a:lnTo>
                    <a:lnTo>
                      <a:pt x="622" y="315"/>
                    </a:lnTo>
                    <a:lnTo>
                      <a:pt x="633" y="302"/>
                    </a:lnTo>
                    <a:lnTo>
                      <a:pt x="641" y="290"/>
                    </a:lnTo>
                    <a:lnTo>
                      <a:pt x="647" y="279"/>
                    </a:lnTo>
                    <a:lnTo>
                      <a:pt x="650" y="267"/>
                    </a:lnTo>
                    <a:lnTo>
                      <a:pt x="650" y="258"/>
                    </a:lnTo>
                    <a:lnTo>
                      <a:pt x="650" y="248"/>
                    </a:lnTo>
                    <a:lnTo>
                      <a:pt x="649" y="241"/>
                    </a:lnTo>
                    <a:lnTo>
                      <a:pt x="645" y="233"/>
                    </a:lnTo>
                    <a:lnTo>
                      <a:pt x="635" y="220"/>
                    </a:lnTo>
                    <a:lnTo>
                      <a:pt x="624" y="209"/>
                    </a:lnTo>
                    <a:lnTo>
                      <a:pt x="609" y="199"/>
                    </a:lnTo>
                    <a:lnTo>
                      <a:pt x="592" y="192"/>
                    </a:lnTo>
                    <a:lnTo>
                      <a:pt x="569" y="184"/>
                    </a:lnTo>
                    <a:lnTo>
                      <a:pt x="554" y="180"/>
                    </a:lnTo>
                    <a:lnTo>
                      <a:pt x="542" y="178"/>
                    </a:lnTo>
                    <a:lnTo>
                      <a:pt x="537" y="178"/>
                    </a:lnTo>
                    <a:lnTo>
                      <a:pt x="538" y="184"/>
                    </a:lnTo>
                    <a:lnTo>
                      <a:pt x="548" y="192"/>
                    </a:lnTo>
                    <a:lnTo>
                      <a:pt x="561" y="199"/>
                    </a:lnTo>
                    <a:lnTo>
                      <a:pt x="571" y="203"/>
                    </a:lnTo>
                    <a:lnTo>
                      <a:pt x="557" y="201"/>
                    </a:lnTo>
                    <a:lnTo>
                      <a:pt x="544" y="197"/>
                    </a:lnTo>
                    <a:lnTo>
                      <a:pt x="531" y="188"/>
                    </a:lnTo>
                    <a:lnTo>
                      <a:pt x="516" y="178"/>
                    </a:lnTo>
                    <a:lnTo>
                      <a:pt x="487" y="157"/>
                    </a:lnTo>
                    <a:lnTo>
                      <a:pt x="466" y="139"/>
                    </a:lnTo>
                    <a:lnTo>
                      <a:pt x="466" y="137"/>
                    </a:lnTo>
                    <a:lnTo>
                      <a:pt x="464" y="135"/>
                    </a:lnTo>
                    <a:lnTo>
                      <a:pt x="464" y="135"/>
                    </a:lnTo>
                    <a:lnTo>
                      <a:pt x="464" y="133"/>
                    </a:lnTo>
                    <a:lnTo>
                      <a:pt x="463" y="133"/>
                    </a:lnTo>
                    <a:lnTo>
                      <a:pt x="463" y="133"/>
                    </a:lnTo>
                    <a:lnTo>
                      <a:pt x="463" y="133"/>
                    </a:lnTo>
                    <a:lnTo>
                      <a:pt x="463" y="133"/>
                    </a:lnTo>
                    <a:lnTo>
                      <a:pt x="463" y="133"/>
                    </a:lnTo>
                    <a:lnTo>
                      <a:pt x="463" y="133"/>
                    </a:lnTo>
                    <a:lnTo>
                      <a:pt x="461" y="131"/>
                    </a:lnTo>
                    <a:lnTo>
                      <a:pt x="459" y="131"/>
                    </a:lnTo>
                    <a:lnTo>
                      <a:pt x="466" y="123"/>
                    </a:lnTo>
                    <a:lnTo>
                      <a:pt x="472" y="121"/>
                    </a:lnTo>
                    <a:lnTo>
                      <a:pt x="480" y="118"/>
                    </a:lnTo>
                    <a:lnTo>
                      <a:pt x="487" y="114"/>
                    </a:lnTo>
                    <a:lnTo>
                      <a:pt x="506" y="104"/>
                    </a:lnTo>
                    <a:lnTo>
                      <a:pt x="525" y="97"/>
                    </a:lnTo>
                    <a:lnTo>
                      <a:pt x="535" y="95"/>
                    </a:lnTo>
                    <a:lnTo>
                      <a:pt x="544" y="93"/>
                    </a:lnTo>
                    <a:lnTo>
                      <a:pt x="554" y="89"/>
                    </a:lnTo>
                    <a:lnTo>
                      <a:pt x="561" y="87"/>
                    </a:lnTo>
                    <a:close/>
                  </a:path>
                </a:pathLst>
              </a:custGeom>
              <a:solidFill>
                <a:srgbClr val="E04D4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0447" name="Freeform 287"/>
              <p:cNvSpPr>
                <a:spLocks/>
              </p:cNvSpPr>
              <p:nvPr/>
            </p:nvSpPr>
            <p:spPr bwMode="auto">
              <a:xfrm>
                <a:off x="1077" y="2585"/>
                <a:ext cx="218" cy="239"/>
              </a:xfrm>
              <a:custGeom>
                <a:avLst/>
                <a:gdLst/>
                <a:ahLst/>
                <a:cxnLst>
                  <a:cxn ang="0">
                    <a:pos x="173" y="163"/>
                  </a:cxn>
                  <a:cxn ang="0">
                    <a:pos x="180" y="173"/>
                  </a:cxn>
                  <a:cxn ang="0">
                    <a:pos x="188" y="184"/>
                  </a:cxn>
                  <a:cxn ang="0">
                    <a:pos x="197" y="196"/>
                  </a:cxn>
                  <a:cxn ang="0">
                    <a:pos x="205" y="209"/>
                  </a:cxn>
                  <a:cxn ang="0">
                    <a:pos x="213" y="224"/>
                  </a:cxn>
                  <a:cxn ang="0">
                    <a:pos x="218" y="239"/>
                  </a:cxn>
                  <a:cxn ang="0">
                    <a:pos x="216" y="228"/>
                  </a:cxn>
                  <a:cxn ang="0">
                    <a:pos x="213" y="216"/>
                  </a:cxn>
                  <a:cxn ang="0">
                    <a:pos x="209" y="203"/>
                  </a:cxn>
                  <a:cxn ang="0">
                    <a:pos x="201" y="190"/>
                  </a:cxn>
                  <a:cxn ang="0">
                    <a:pos x="196" y="178"/>
                  </a:cxn>
                  <a:cxn ang="0">
                    <a:pos x="186" y="165"/>
                  </a:cxn>
                  <a:cxn ang="0">
                    <a:pos x="171" y="146"/>
                  </a:cxn>
                  <a:cxn ang="0">
                    <a:pos x="154" y="125"/>
                  </a:cxn>
                  <a:cxn ang="0">
                    <a:pos x="133" y="103"/>
                  </a:cxn>
                  <a:cxn ang="0">
                    <a:pos x="110" y="80"/>
                  </a:cxn>
                  <a:cxn ang="0">
                    <a:pos x="95" y="65"/>
                  </a:cxn>
                  <a:cxn ang="0">
                    <a:pos x="76" y="50"/>
                  </a:cxn>
                  <a:cxn ang="0">
                    <a:pos x="57" y="36"/>
                  </a:cxn>
                  <a:cxn ang="0">
                    <a:pos x="40" y="23"/>
                  </a:cxn>
                  <a:cxn ang="0">
                    <a:pos x="25" y="13"/>
                  </a:cxn>
                  <a:cxn ang="0">
                    <a:pos x="15" y="6"/>
                  </a:cxn>
                  <a:cxn ang="0">
                    <a:pos x="8" y="2"/>
                  </a:cxn>
                  <a:cxn ang="0">
                    <a:pos x="4" y="0"/>
                  </a:cxn>
                  <a:cxn ang="0">
                    <a:pos x="0" y="2"/>
                  </a:cxn>
                  <a:cxn ang="0">
                    <a:pos x="2" y="2"/>
                  </a:cxn>
                  <a:cxn ang="0">
                    <a:pos x="8" y="8"/>
                  </a:cxn>
                  <a:cxn ang="0">
                    <a:pos x="27" y="21"/>
                  </a:cxn>
                  <a:cxn ang="0">
                    <a:pos x="50" y="40"/>
                  </a:cxn>
                  <a:cxn ang="0">
                    <a:pos x="78" y="63"/>
                  </a:cxn>
                  <a:cxn ang="0">
                    <a:pos x="106" y="89"/>
                  </a:cxn>
                  <a:cxn ang="0">
                    <a:pos x="135" y="118"/>
                  </a:cxn>
                  <a:cxn ang="0">
                    <a:pos x="158" y="142"/>
                  </a:cxn>
                  <a:cxn ang="0">
                    <a:pos x="173" y="163"/>
                  </a:cxn>
                </a:cxnLst>
                <a:rect l="0" t="0" r="r" b="b"/>
                <a:pathLst>
                  <a:path w="218" h="239">
                    <a:moveTo>
                      <a:pt x="173" y="163"/>
                    </a:moveTo>
                    <a:lnTo>
                      <a:pt x="180" y="173"/>
                    </a:lnTo>
                    <a:lnTo>
                      <a:pt x="188" y="184"/>
                    </a:lnTo>
                    <a:lnTo>
                      <a:pt x="197" y="196"/>
                    </a:lnTo>
                    <a:lnTo>
                      <a:pt x="205" y="209"/>
                    </a:lnTo>
                    <a:lnTo>
                      <a:pt x="213" y="224"/>
                    </a:lnTo>
                    <a:lnTo>
                      <a:pt x="218" y="239"/>
                    </a:lnTo>
                    <a:lnTo>
                      <a:pt x="216" y="228"/>
                    </a:lnTo>
                    <a:lnTo>
                      <a:pt x="213" y="216"/>
                    </a:lnTo>
                    <a:lnTo>
                      <a:pt x="209" y="203"/>
                    </a:lnTo>
                    <a:lnTo>
                      <a:pt x="201" y="190"/>
                    </a:lnTo>
                    <a:lnTo>
                      <a:pt x="196" y="178"/>
                    </a:lnTo>
                    <a:lnTo>
                      <a:pt x="186" y="165"/>
                    </a:lnTo>
                    <a:lnTo>
                      <a:pt x="171" y="146"/>
                    </a:lnTo>
                    <a:lnTo>
                      <a:pt x="154" y="125"/>
                    </a:lnTo>
                    <a:lnTo>
                      <a:pt x="133" y="103"/>
                    </a:lnTo>
                    <a:lnTo>
                      <a:pt x="110" y="80"/>
                    </a:lnTo>
                    <a:lnTo>
                      <a:pt x="95" y="65"/>
                    </a:lnTo>
                    <a:lnTo>
                      <a:pt x="76" y="50"/>
                    </a:lnTo>
                    <a:lnTo>
                      <a:pt x="57" y="36"/>
                    </a:lnTo>
                    <a:lnTo>
                      <a:pt x="40" y="23"/>
                    </a:lnTo>
                    <a:lnTo>
                      <a:pt x="25" y="13"/>
                    </a:lnTo>
                    <a:lnTo>
                      <a:pt x="15" y="6"/>
                    </a:lnTo>
                    <a:lnTo>
                      <a:pt x="8" y="2"/>
                    </a:lnTo>
                    <a:lnTo>
                      <a:pt x="4" y="0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8" y="8"/>
                    </a:lnTo>
                    <a:lnTo>
                      <a:pt x="27" y="21"/>
                    </a:lnTo>
                    <a:lnTo>
                      <a:pt x="50" y="40"/>
                    </a:lnTo>
                    <a:lnTo>
                      <a:pt x="78" y="63"/>
                    </a:lnTo>
                    <a:lnTo>
                      <a:pt x="106" y="89"/>
                    </a:lnTo>
                    <a:lnTo>
                      <a:pt x="135" y="118"/>
                    </a:lnTo>
                    <a:lnTo>
                      <a:pt x="158" y="142"/>
                    </a:lnTo>
                    <a:lnTo>
                      <a:pt x="173" y="163"/>
                    </a:lnTo>
                    <a:close/>
                  </a:path>
                </a:pathLst>
              </a:custGeom>
              <a:solidFill>
                <a:srgbClr val="9A4D4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pic>
          <p:nvPicPr>
            <p:cNvPr id="220448" name="Picture 288" descr="Froc1"/>
            <p:cNvPicPr>
              <a:picLocks noChangeAspect="1" noChangeArrowheads="1" noCrop="1"/>
            </p:cNvPicPr>
            <p:nvPr/>
          </p:nvPicPr>
          <p:blipFill>
            <a:blip r:embed="rId3"/>
            <a:srcRect/>
            <a:stretch>
              <a:fillRect/>
            </a:stretch>
          </p:blipFill>
          <p:spPr bwMode="auto">
            <a:xfrm rot="-2235048">
              <a:off x="336" y="107"/>
              <a:ext cx="1152" cy="1141"/>
            </a:xfrm>
            <a:prstGeom prst="rect">
              <a:avLst/>
            </a:prstGeom>
            <a:noFill/>
          </p:spPr>
        </p:pic>
        <p:pic>
          <p:nvPicPr>
            <p:cNvPr id="220449" name="Picture 289" descr="Froc1"/>
            <p:cNvPicPr>
              <a:picLocks noChangeAspect="1" noChangeArrowheads="1" noCrop="1"/>
            </p:cNvPicPr>
            <p:nvPr/>
          </p:nvPicPr>
          <p:blipFill>
            <a:blip r:embed="rId3"/>
            <a:srcRect/>
            <a:stretch>
              <a:fillRect/>
            </a:stretch>
          </p:blipFill>
          <p:spPr bwMode="auto">
            <a:xfrm rot="-3206117">
              <a:off x="0" y="1019"/>
              <a:ext cx="1152" cy="1141"/>
            </a:xfrm>
            <a:prstGeom prst="rect">
              <a:avLst/>
            </a:prstGeom>
            <a:noFill/>
          </p:spPr>
        </p:pic>
        <p:pic>
          <p:nvPicPr>
            <p:cNvPr id="220450" name="Picture 290" descr="Froc1"/>
            <p:cNvPicPr>
              <a:picLocks noChangeAspect="1" noChangeArrowheads="1" noCrop="1"/>
            </p:cNvPicPr>
            <p:nvPr/>
          </p:nvPicPr>
          <p:blipFill>
            <a:blip r:embed="rId3"/>
            <a:srcRect/>
            <a:stretch>
              <a:fillRect/>
            </a:stretch>
          </p:blipFill>
          <p:spPr bwMode="auto">
            <a:xfrm rot="282824">
              <a:off x="1344" y="-37"/>
              <a:ext cx="1152" cy="1141"/>
            </a:xfrm>
            <a:prstGeom prst="rect">
              <a:avLst/>
            </a:prstGeom>
            <a:noFill/>
          </p:spPr>
        </p:pic>
        <p:pic>
          <p:nvPicPr>
            <p:cNvPr id="220451" name="Picture 291" descr="Froc1"/>
            <p:cNvPicPr>
              <a:picLocks noChangeAspect="1" noChangeArrowheads="1" noCrop="1"/>
            </p:cNvPicPr>
            <p:nvPr/>
          </p:nvPicPr>
          <p:blipFill>
            <a:blip r:embed="rId3"/>
            <a:srcRect/>
            <a:stretch>
              <a:fillRect/>
            </a:stretch>
          </p:blipFill>
          <p:spPr bwMode="auto">
            <a:xfrm rot="1502466">
              <a:off x="2304" y="192"/>
              <a:ext cx="1152" cy="1141"/>
            </a:xfrm>
            <a:prstGeom prst="rect">
              <a:avLst/>
            </a:prstGeom>
            <a:noFill/>
          </p:spPr>
        </p:pic>
        <p:pic>
          <p:nvPicPr>
            <p:cNvPr id="220452" name="Picture 292" descr="Froc1"/>
            <p:cNvPicPr>
              <a:picLocks noChangeAspect="1" noChangeArrowheads="1" noCrop="1"/>
            </p:cNvPicPr>
            <p:nvPr/>
          </p:nvPicPr>
          <p:blipFill>
            <a:blip r:embed="rId3"/>
            <a:srcRect/>
            <a:stretch>
              <a:fillRect/>
            </a:stretch>
          </p:blipFill>
          <p:spPr bwMode="auto">
            <a:xfrm rot="1658504">
              <a:off x="2496" y="1211"/>
              <a:ext cx="1152" cy="1141"/>
            </a:xfrm>
            <a:prstGeom prst="rect">
              <a:avLst/>
            </a:prstGeom>
            <a:noFill/>
          </p:spPr>
        </p:pic>
        <p:pic>
          <p:nvPicPr>
            <p:cNvPr id="220453" name="Picture 293" descr="Froc1"/>
            <p:cNvPicPr>
              <a:picLocks noChangeAspect="1" noChangeArrowheads="1" noCrop="1"/>
            </p:cNvPicPr>
            <p:nvPr/>
          </p:nvPicPr>
          <p:blipFill>
            <a:blip r:embed="rId3"/>
            <a:srcRect/>
            <a:stretch>
              <a:fillRect/>
            </a:stretch>
          </p:blipFill>
          <p:spPr bwMode="auto">
            <a:xfrm rot="3223895">
              <a:off x="2304" y="2069"/>
              <a:ext cx="1152" cy="1141"/>
            </a:xfrm>
            <a:prstGeom prst="rect">
              <a:avLst/>
            </a:prstGeom>
            <a:noFill/>
          </p:spPr>
        </p:pic>
        <p:pic>
          <p:nvPicPr>
            <p:cNvPr id="220454" name="Picture 294" descr="Froc1"/>
            <p:cNvPicPr>
              <a:picLocks noChangeAspect="1" noChangeArrowheads="1" noCrop="1"/>
            </p:cNvPicPr>
            <p:nvPr/>
          </p:nvPicPr>
          <p:blipFill>
            <a:blip r:embed="rId3"/>
            <a:srcRect/>
            <a:stretch>
              <a:fillRect/>
            </a:stretch>
          </p:blipFill>
          <p:spPr bwMode="auto">
            <a:xfrm rot="3158513">
              <a:off x="1536" y="2405"/>
              <a:ext cx="1152" cy="1141"/>
            </a:xfrm>
            <a:prstGeom prst="rect">
              <a:avLst/>
            </a:prstGeom>
            <a:noFill/>
          </p:spPr>
        </p:pic>
        <p:pic>
          <p:nvPicPr>
            <p:cNvPr id="220455" name="Picture 295" descr="Froc1"/>
            <p:cNvPicPr>
              <a:picLocks noChangeAspect="1" noChangeArrowheads="1" noCrop="1"/>
            </p:cNvPicPr>
            <p:nvPr/>
          </p:nvPicPr>
          <p:blipFill>
            <a:blip r:embed="rId3"/>
            <a:srcRect/>
            <a:stretch>
              <a:fillRect/>
            </a:stretch>
          </p:blipFill>
          <p:spPr bwMode="auto">
            <a:xfrm rot="-4375518">
              <a:off x="672" y="2405"/>
              <a:ext cx="1152" cy="1141"/>
            </a:xfrm>
            <a:prstGeom prst="rect">
              <a:avLst/>
            </a:prstGeom>
            <a:noFill/>
          </p:spPr>
        </p:pic>
        <p:pic>
          <p:nvPicPr>
            <p:cNvPr id="220456" name="Picture 296" descr="Froc1"/>
            <p:cNvPicPr>
              <a:picLocks noChangeAspect="1" noChangeArrowheads="1" noCrop="1"/>
            </p:cNvPicPr>
            <p:nvPr/>
          </p:nvPicPr>
          <p:blipFill>
            <a:blip r:embed="rId3"/>
            <a:srcRect/>
            <a:stretch>
              <a:fillRect/>
            </a:stretch>
          </p:blipFill>
          <p:spPr bwMode="auto">
            <a:xfrm rot="-3523964">
              <a:off x="0" y="1920"/>
              <a:ext cx="1152" cy="1141"/>
            </a:xfrm>
            <a:prstGeom prst="rect">
              <a:avLst/>
            </a:prstGeom>
            <a:noFill/>
          </p:spPr>
        </p:pic>
      </p:grpSp>
      <p:sp>
        <p:nvSpPr>
          <p:cNvPr id="220457" name="AutoShape 297"/>
          <p:cNvSpPr>
            <a:spLocks noChangeArrowheads="1"/>
          </p:cNvSpPr>
          <p:nvPr/>
        </p:nvSpPr>
        <p:spPr bwMode="auto">
          <a:xfrm>
            <a:off x="1135063" y="1219200"/>
            <a:ext cx="3505200" cy="3048000"/>
          </a:xfrm>
          <a:prstGeom prst="wedgeEllipseCallout">
            <a:avLst>
              <a:gd name="adj1" fmla="val 78352"/>
              <a:gd name="adj2" fmla="val -30310"/>
            </a:avLst>
          </a:prstGeom>
          <a:solidFill>
            <a:srgbClr val="FF66CC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/>
          <a:lstStyle/>
          <a:p>
            <a:pPr algn="ctr"/>
            <a:endParaRPr lang="en-US" sz="4400"/>
          </a:p>
          <a:p>
            <a:pPr algn="ctr"/>
            <a:r>
              <a:rPr lang="en-US" sz="4400"/>
              <a:t>Đúng rồi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6" name="Text Box 4"/>
          <p:cNvSpPr txBox="1">
            <a:spLocks noChangeArrowheads="1"/>
          </p:cNvSpPr>
          <p:nvPr/>
        </p:nvSpPr>
        <p:spPr bwMode="auto">
          <a:xfrm>
            <a:off x="120650" y="1066800"/>
            <a:ext cx="8915400" cy="17668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400">
                <a:solidFill>
                  <a:srgbClr val="FF0066"/>
                </a:solidFill>
              </a:rPr>
              <a:t>Mây được hình thành </a:t>
            </a:r>
          </a:p>
          <a:p>
            <a:pPr algn="ctr">
              <a:spcBef>
                <a:spcPct val="50000"/>
              </a:spcBef>
            </a:pPr>
            <a:r>
              <a:rPr lang="en-US" sz="4400">
                <a:solidFill>
                  <a:srgbClr val="FF0066"/>
                </a:solidFill>
              </a:rPr>
              <a:t>như thế nào?</a:t>
            </a:r>
          </a:p>
        </p:txBody>
      </p:sp>
      <p:sp>
        <p:nvSpPr>
          <p:cNvPr id="3082" name="Text Box 10"/>
          <p:cNvSpPr txBox="1">
            <a:spLocks noChangeArrowheads="1"/>
          </p:cNvSpPr>
          <p:nvPr/>
        </p:nvSpPr>
        <p:spPr bwMode="auto">
          <a:xfrm>
            <a:off x="381000" y="3276600"/>
            <a:ext cx="8229600" cy="27717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just">
              <a:spcBef>
                <a:spcPct val="50000"/>
              </a:spcBef>
            </a:pPr>
            <a:r>
              <a:rPr lang="en-US" sz="4400">
                <a:solidFill>
                  <a:srgbClr val="990033"/>
                </a:solidFill>
              </a:rPr>
              <a:t>Hơi nước bay lên cao, gặp lạnh ngưng tụ thành những hạt nước rất nhỏ tạo thành những đám mây.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08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0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082" grpId="0"/>
    </p:bld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29378" name="Object 2"/>
          <p:cNvGraphicFramePr>
            <a:graphicFrameLocks noChangeAspect="1"/>
          </p:cNvGraphicFramePr>
          <p:nvPr/>
        </p:nvGraphicFramePr>
        <p:xfrm>
          <a:off x="0" y="1143000"/>
          <a:ext cx="5257800" cy="5267325"/>
        </p:xfrm>
        <a:graphic>
          <a:graphicData uri="http://schemas.openxmlformats.org/presentationml/2006/ole">
            <p:oleObj spid="_x0000_s229378" name="CorelDRAW" r:id="rId4" imgW="2652840" imgH="1773360" progId="">
              <p:embed/>
            </p:oleObj>
          </a:graphicData>
        </a:graphic>
      </p:graphicFrame>
      <p:sp>
        <p:nvSpPr>
          <p:cNvPr id="229379" name="AutoShape 3">
            <a:hlinkClick r:id="rId5" action="ppaction://hlinksldjump" highlightClick="1"/>
          </p:cNvPr>
          <p:cNvSpPr>
            <a:spLocks noChangeArrowheads="1"/>
          </p:cNvSpPr>
          <p:nvPr/>
        </p:nvSpPr>
        <p:spPr bwMode="auto">
          <a:xfrm>
            <a:off x="6934200" y="6172200"/>
            <a:ext cx="1295400" cy="457200"/>
          </a:xfrm>
          <a:prstGeom prst="actionButtonReturn">
            <a:avLst/>
          </a:prstGeom>
          <a:solidFill>
            <a:schemeClr val="accent1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229380" name="AutoShape 4"/>
          <p:cNvSpPr>
            <a:spLocks noChangeArrowheads="1"/>
          </p:cNvSpPr>
          <p:nvPr/>
        </p:nvSpPr>
        <p:spPr bwMode="auto">
          <a:xfrm>
            <a:off x="5105400" y="1219200"/>
            <a:ext cx="3733800" cy="2514600"/>
          </a:xfrm>
          <a:prstGeom prst="wedgeRoundRectCallout">
            <a:avLst>
              <a:gd name="adj1" fmla="val -72449"/>
              <a:gd name="adj2" fmla="val 86046"/>
              <a:gd name="adj3" fmla="val 16667"/>
            </a:avLst>
          </a:prstGeom>
          <a:solidFill>
            <a:srgbClr val="00FFFF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/>
          <a:lstStyle/>
          <a:p>
            <a:pPr algn="ctr"/>
            <a:endParaRPr lang="en-US" sz="4400">
              <a:solidFill>
                <a:srgbClr val="CC3300"/>
              </a:solidFill>
              <a:latin typeface="Tahoma" pitchFamily="34" charset="0"/>
            </a:endParaRPr>
          </a:p>
          <a:p>
            <a:pPr algn="ctr"/>
            <a:r>
              <a:rPr lang="en-US" sz="4400">
                <a:solidFill>
                  <a:srgbClr val="CC3300"/>
                </a:solidFill>
                <a:latin typeface="Tahoma" pitchFamily="34" charset="0"/>
              </a:rPr>
              <a:t>Sai rồi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5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93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22937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2937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2937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1000" fill="hold"/>
                                        <p:tgtEl>
                                          <p:spTgt spid="2293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drumroll.wav" builtIn="1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1000"/>
                            </p:stCondLst>
                            <p:childTnLst>
                              <p:par>
                                <p:cTn id="12" presetID="2" presetClass="entr" presetSubtype="8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9380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229380">
                                            <p:bg/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229380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" presetID="2" presetClass="entr" presetSubtype="8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938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22938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2938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9380" grpId="0" build="allAtOnce" animBg="1" autoUpdateAnimBg="0"/>
    </p:bld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58050" name="Picture 2" descr="Khanh Thanh"/>
          <p:cNvPicPr>
            <a:picLocks noChangeAspect="1" noChangeArrowheads="1"/>
          </p:cNvPicPr>
          <p:nvPr/>
        </p:nvPicPr>
        <p:blipFill>
          <a:blip r:embed="rId2"/>
          <a:srcRect t="11852"/>
          <a:stretch>
            <a:fillRect/>
          </a:stretch>
        </p:blipFill>
        <p:spPr bwMode="auto">
          <a:xfrm>
            <a:off x="1066800" y="0"/>
            <a:ext cx="8077200" cy="60579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442" name="AutoShape 2">
            <a:hlinkClick r:id="rId2" action="ppaction://hlinksldjump" highlightClick="1"/>
          </p:cNvPr>
          <p:cNvSpPr>
            <a:spLocks noChangeArrowheads="1"/>
          </p:cNvSpPr>
          <p:nvPr/>
        </p:nvSpPr>
        <p:spPr bwMode="auto">
          <a:xfrm>
            <a:off x="5562600" y="6248400"/>
            <a:ext cx="1295400" cy="457200"/>
          </a:xfrm>
          <a:prstGeom prst="actionButtonReturn">
            <a:avLst/>
          </a:prstGeom>
          <a:solidFill>
            <a:schemeClr val="accent1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>
            <a:spAutoFit/>
          </a:bodyPr>
          <a:lstStyle/>
          <a:p>
            <a:endParaRPr lang="en-US"/>
          </a:p>
        </p:txBody>
      </p:sp>
      <p:grpSp>
        <p:nvGrpSpPr>
          <p:cNvPr id="189443" name="Group 3"/>
          <p:cNvGrpSpPr>
            <a:grpSpLocks/>
          </p:cNvGrpSpPr>
          <p:nvPr/>
        </p:nvGrpSpPr>
        <p:grpSpPr bwMode="auto">
          <a:xfrm>
            <a:off x="0" y="-58738"/>
            <a:ext cx="9136063" cy="6916738"/>
            <a:chOff x="5" y="-37"/>
            <a:chExt cx="5755" cy="4357"/>
          </a:xfrm>
        </p:grpSpPr>
        <p:grpSp>
          <p:nvGrpSpPr>
            <p:cNvPr id="189444" name="Group 4"/>
            <p:cNvGrpSpPr>
              <a:grpSpLocks/>
            </p:cNvGrpSpPr>
            <p:nvPr/>
          </p:nvGrpSpPr>
          <p:grpSpPr bwMode="auto">
            <a:xfrm>
              <a:off x="3168" y="432"/>
              <a:ext cx="2592" cy="3888"/>
              <a:chOff x="777" y="537"/>
              <a:chExt cx="1547" cy="2718"/>
            </a:xfrm>
          </p:grpSpPr>
          <p:sp>
            <p:nvSpPr>
              <p:cNvPr id="189445" name="Text Box 5"/>
              <p:cNvSpPr txBox="1">
                <a:spLocks noChangeArrowheads="1"/>
              </p:cNvSpPr>
              <p:nvPr/>
            </p:nvSpPr>
            <p:spPr bwMode="auto">
              <a:xfrm>
                <a:off x="1094" y="602"/>
                <a:ext cx="38" cy="20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>
                <a:spAutoFit/>
              </a:bodyPr>
              <a:lstStyle/>
              <a:p>
                <a:endParaRPr lang="en-US" sz="2400" b="0">
                  <a:latin typeface="Times New Roman" pitchFamily="18" charset="0"/>
                </a:endParaRPr>
              </a:p>
            </p:txBody>
          </p:sp>
          <p:grpSp>
            <p:nvGrpSpPr>
              <p:cNvPr id="189446" name="Group 6"/>
              <p:cNvGrpSpPr>
                <a:grpSpLocks/>
              </p:cNvGrpSpPr>
              <p:nvPr/>
            </p:nvGrpSpPr>
            <p:grpSpPr bwMode="auto">
              <a:xfrm>
                <a:off x="1392" y="1309"/>
                <a:ext cx="746" cy="789"/>
                <a:chOff x="1392" y="1309"/>
                <a:chExt cx="746" cy="789"/>
              </a:xfrm>
            </p:grpSpPr>
            <p:sp>
              <p:nvSpPr>
                <p:cNvPr id="189447" name="Freeform 7"/>
                <p:cNvSpPr>
                  <a:spLocks/>
                </p:cNvSpPr>
                <p:nvPr/>
              </p:nvSpPr>
              <p:spPr bwMode="auto">
                <a:xfrm>
                  <a:off x="1715" y="1694"/>
                  <a:ext cx="423" cy="404"/>
                </a:xfrm>
                <a:custGeom>
                  <a:avLst/>
                  <a:gdLst/>
                  <a:ahLst/>
                  <a:cxnLst>
                    <a:cxn ang="0">
                      <a:pos x="15" y="63"/>
                    </a:cxn>
                    <a:cxn ang="0">
                      <a:pos x="58" y="49"/>
                    </a:cxn>
                    <a:cxn ang="0">
                      <a:pos x="115" y="32"/>
                    </a:cxn>
                    <a:cxn ang="0">
                      <a:pos x="204" y="8"/>
                    </a:cxn>
                    <a:cxn ang="0">
                      <a:pos x="248" y="0"/>
                    </a:cxn>
                    <a:cxn ang="0">
                      <a:pos x="269" y="10"/>
                    </a:cxn>
                    <a:cxn ang="0">
                      <a:pos x="309" y="38"/>
                    </a:cxn>
                    <a:cxn ang="0">
                      <a:pos x="354" y="76"/>
                    </a:cxn>
                    <a:cxn ang="0">
                      <a:pos x="387" y="116"/>
                    </a:cxn>
                    <a:cxn ang="0">
                      <a:pos x="407" y="156"/>
                    </a:cxn>
                    <a:cxn ang="0">
                      <a:pos x="419" y="188"/>
                    </a:cxn>
                    <a:cxn ang="0">
                      <a:pos x="423" y="214"/>
                    </a:cxn>
                    <a:cxn ang="0">
                      <a:pos x="421" y="241"/>
                    </a:cxn>
                    <a:cxn ang="0">
                      <a:pos x="415" y="264"/>
                    </a:cxn>
                    <a:cxn ang="0">
                      <a:pos x="394" y="296"/>
                    </a:cxn>
                    <a:cxn ang="0">
                      <a:pos x="358" y="338"/>
                    </a:cxn>
                    <a:cxn ang="0">
                      <a:pos x="311" y="370"/>
                    </a:cxn>
                    <a:cxn ang="0">
                      <a:pos x="267" y="389"/>
                    </a:cxn>
                    <a:cxn ang="0">
                      <a:pos x="227" y="398"/>
                    </a:cxn>
                    <a:cxn ang="0">
                      <a:pos x="185" y="404"/>
                    </a:cxn>
                    <a:cxn ang="0">
                      <a:pos x="142" y="402"/>
                    </a:cxn>
                    <a:cxn ang="0">
                      <a:pos x="106" y="396"/>
                    </a:cxn>
                    <a:cxn ang="0">
                      <a:pos x="85" y="385"/>
                    </a:cxn>
                    <a:cxn ang="0">
                      <a:pos x="74" y="374"/>
                    </a:cxn>
                    <a:cxn ang="0">
                      <a:pos x="64" y="351"/>
                    </a:cxn>
                    <a:cxn ang="0">
                      <a:pos x="60" y="313"/>
                    </a:cxn>
                    <a:cxn ang="0">
                      <a:pos x="64" y="271"/>
                    </a:cxn>
                    <a:cxn ang="0">
                      <a:pos x="74" y="209"/>
                    </a:cxn>
                    <a:cxn ang="0">
                      <a:pos x="74" y="157"/>
                    </a:cxn>
                    <a:cxn ang="0">
                      <a:pos x="66" y="140"/>
                    </a:cxn>
                    <a:cxn ang="0">
                      <a:pos x="56" y="135"/>
                    </a:cxn>
                    <a:cxn ang="0">
                      <a:pos x="43" y="129"/>
                    </a:cxn>
                    <a:cxn ang="0">
                      <a:pos x="32" y="118"/>
                    </a:cxn>
                    <a:cxn ang="0">
                      <a:pos x="19" y="97"/>
                    </a:cxn>
                    <a:cxn ang="0">
                      <a:pos x="5" y="82"/>
                    </a:cxn>
                    <a:cxn ang="0">
                      <a:pos x="0" y="72"/>
                    </a:cxn>
                  </a:cxnLst>
                  <a:rect l="0" t="0" r="r" b="b"/>
                  <a:pathLst>
                    <a:path w="423" h="404">
                      <a:moveTo>
                        <a:pt x="0" y="68"/>
                      </a:moveTo>
                      <a:lnTo>
                        <a:pt x="15" y="63"/>
                      </a:lnTo>
                      <a:lnTo>
                        <a:pt x="38" y="57"/>
                      </a:lnTo>
                      <a:lnTo>
                        <a:pt x="58" y="49"/>
                      </a:lnTo>
                      <a:lnTo>
                        <a:pt x="74" y="46"/>
                      </a:lnTo>
                      <a:lnTo>
                        <a:pt x="115" y="32"/>
                      </a:lnTo>
                      <a:lnTo>
                        <a:pt x="159" y="19"/>
                      </a:lnTo>
                      <a:lnTo>
                        <a:pt x="204" y="8"/>
                      </a:lnTo>
                      <a:lnTo>
                        <a:pt x="244" y="0"/>
                      </a:lnTo>
                      <a:lnTo>
                        <a:pt x="248" y="0"/>
                      </a:lnTo>
                      <a:lnTo>
                        <a:pt x="252" y="0"/>
                      </a:lnTo>
                      <a:lnTo>
                        <a:pt x="269" y="10"/>
                      </a:lnTo>
                      <a:lnTo>
                        <a:pt x="282" y="19"/>
                      </a:lnTo>
                      <a:lnTo>
                        <a:pt x="309" y="38"/>
                      </a:lnTo>
                      <a:lnTo>
                        <a:pt x="333" y="57"/>
                      </a:lnTo>
                      <a:lnTo>
                        <a:pt x="354" y="76"/>
                      </a:lnTo>
                      <a:lnTo>
                        <a:pt x="371" y="95"/>
                      </a:lnTo>
                      <a:lnTo>
                        <a:pt x="387" y="116"/>
                      </a:lnTo>
                      <a:lnTo>
                        <a:pt x="398" y="135"/>
                      </a:lnTo>
                      <a:lnTo>
                        <a:pt x="407" y="156"/>
                      </a:lnTo>
                      <a:lnTo>
                        <a:pt x="415" y="175"/>
                      </a:lnTo>
                      <a:lnTo>
                        <a:pt x="419" y="188"/>
                      </a:lnTo>
                      <a:lnTo>
                        <a:pt x="421" y="201"/>
                      </a:lnTo>
                      <a:lnTo>
                        <a:pt x="423" y="214"/>
                      </a:lnTo>
                      <a:lnTo>
                        <a:pt x="423" y="228"/>
                      </a:lnTo>
                      <a:lnTo>
                        <a:pt x="421" y="241"/>
                      </a:lnTo>
                      <a:lnTo>
                        <a:pt x="419" y="252"/>
                      </a:lnTo>
                      <a:lnTo>
                        <a:pt x="415" y="264"/>
                      </a:lnTo>
                      <a:lnTo>
                        <a:pt x="409" y="275"/>
                      </a:lnTo>
                      <a:lnTo>
                        <a:pt x="394" y="296"/>
                      </a:lnTo>
                      <a:lnTo>
                        <a:pt x="377" y="319"/>
                      </a:lnTo>
                      <a:lnTo>
                        <a:pt x="358" y="338"/>
                      </a:lnTo>
                      <a:lnTo>
                        <a:pt x="335" y="355"/>
                      </a:lnTo>
                      <a:lnTo>
                        <a:pt x="311" y="370"/>
                      </a:lnTo>
                      <a:lnTo>
                        <a:pt x="286" y="381"/>
                      </a:lnTo>
                      <a:lnTo>
                        <a:pt x="267" y="389"/>
                      </a:lnTo>
                      <a:lnTo>
                        <a:pt x="248" y="394"/>
                      </a:lnTo>
                      <a:lnTo>
                        <a:pt x="227" y="398"/>
                      </a:lnTo>
                      <a:lnTo>
                        <a:pt x="208" y="402"/>
                      </a:lnTo>
                      <a:lnTo>
                        <a:pt x="185" y="404"/>
                      </a:lnTo>
                      <a:lnTo>
                        <a:pt x="165" y="404"/>
                      </a:lnTo>
                      <a:lnTo>
                        <a:pt x="142" y="402"/>
                      </a:lnTo>
                      <a:lnTo>
                        <a:pt x="119" y="400"/>
                      </a:lnTo>
                      <a:lnTo>
                        <a:pt x="106" y="396"/>
                      </a:lnTo>
                      <a:lnTo>
                        <a:pt x="93" y="391"/>
                      </a:lnTo>
                      <a:lnTo>
                        <a:pt x="85" y="385"/>
                      </a:lnTo>
                      <a:lnTo>
                        <a:pt x="79" y="379"/>
                      </a:lnTo>
                      <a:lnTo>
                        <a:pt x="74" y="374"/>
                      </a:lnTo>
                      <a:lnTo>
                        <a:pt x="70" y="366"/>
                      </a:lnTo>
                      <a:lnTo>
                        <a:pt x="64" y="351"/>
                      </a:lnTo>
                      <a:lnTo>
                        <a:pt x="60" y="332"/>
                      </a:lnTo>
                      <a:lnTo>
                        <a:pt x="60" y="313"/>
                      </a:lnTo>
                      <a:lnTo>
                        <a:pt x="62" y="292"/>
                      </a:lnTo>
                      <a:lnTo>
                        <a:pt x="64" y="271"/>
                      </a:lnTo>
                      <a:lnTo>
                        <a:pt x="68" y="250"/>
                      </a:lnTo>
                      <a:lnTo>
                        <a:pt x="74" y="209"/>
                      </a:lnTo>
                      <a:lnTo>
                        <a:pt x="75" y="173"/>
                      </a:lnTo>
                      <a:lnTo>
                        <a:pt x="74" y="157"/>
                      </a:lnTo>
                      <a:lnTo>
                        <a:pt x="70" y="146"/>
                      </a:lnTo>
                      <a:lnTo>
                        <a:pt x="66" y="140"/>
                      </a:lnTo>
                      <a:lnTo>
                        <a:pt x="62" y="137"/>
                      </a:lnTo>
                      <a:lnTo>
                        <a:pt x="56" y="135"/>
                      </a:lnTo>
                      <a:lnTo>
                        <a:pt x="49" y="133"/>
                      </a:lnTo>
                      <a:lnTo>
                        <a:pt x="43" y="129"/>
                      </a:lnTo>
                      <a:lnTo>
                        <a:pt x="38" y="123"/>
                      </a:lnTo>
                      <a:lnTo>
                        <a:pt x="32" y="118"/>
                      </a:lnTo>
                      <a:lnTo>
                        <a:pt x="28" y="110"/>
                      </a:lnTo>
                      <a:lnTo>
                        <a:pt x="19" y="97"/>
                      </a:lnTo>
                      <a:lnTo>
                        <a:pt x="11" y="85"/>
                      </a:lnTo>
                      <a:lnTo>
                        <a:pt x="5" y="82"/>
                      </a:lnTo>
                      <a:lnTo>
                        <a:pt x="1" y="76"/>
                      </a:lnTo>
                      <a:lnTo>
                        <a:pt x="0" y="72"/>
                      </a:lnTo>
                      <a:lnTo>
                        <a:pt x="0" y="68"/>
                      </a:lnTo>
                      <a:close/>
                    </a:path>
                  </a:pathLst>
                </a:custGeom>
                <a:solidFill>
                  <a:srgbClr val="64565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448" name="Freeform 8"/>
                <p:cNvSpPr>
                  <a:spLocks/>
                </p:cNvSpPr>
                <p:nvPr/>
              </p:nvSpPr>
              <p:spPr bwMode="auto">
                <a:xfrm>
                  <a:off x="1785" y="1719"/>
                  <a:ext cx="343" cy="360"/>
                </a:xfrm>
                <a:custGeom>
                  <a:avLst/>
                  <a:gdLst/>
                  <a:ahLst/>
                  <a:cxnLst>
                    <a:cxn ang="0">
                      <a:pos x="201" y="337"/>
                    </a:cxn>
                    <a:cxn ang="0">
                      <a:pos x="220" y="296"/>
                    </a:cxn>
                    <a:cxn ang="0">
                      <a:pos x="227" y="239"/>
                    </a:cxn>
                    <a:cxn ang="0">
                      <a:pos x="214" y="157"/>
                    </a:cxn>
                    <a:cxn ang="0">
                      <a:pos x="174" y="95"/>
                    </a:cxn>
                    <a:cxn ang="0">
                      <a:pos x="140" y="68"/>
                    </a:cxn>
                    <a:cxn ang="0">
                      <a:pos x="142" y="68"/>
                    </a:cxn>
                    <a:cxn ang="0">
                      <a:pos x="144" y="68"/>
                    </a:cxn>
                    <a:cxn ang="0">
                      <a:pos x="146" y="66"/>
                    </a:cxn>
                    <a:cxn ang="0">
                      <a:pos x="148" y="66"/>
                    </a:cxn>
                    <a:cxn ang="0">
                      <a:pos x="152" y="64"/>
                    </a:cxn>
                    <a:cxn ang="0">
                      <a:pos x="153" y="64"/>
                    </a:cxn>
                    <a:cxn ang="0">
                      <a:pos x="153" y="64"/>
                    </a:cxn>
                    <a:cxn ang="0">
                      <a:pos x="155" y="64"/>
                    </a:cxn>
                    <a:cxn ang="0">
                      <a:pos x="157" y="62"/>
                    </a:cxn>
                    <a:cxn ang="0">
                      <a:pos x="157" y="62"/>
                    </a:cxn>
                    <a:cxn ang="0">
                      <a:pos x="159" y="62"/>
                    </a:cxn>
                    <a:cxn ang="0">
                      <a:pos x="161" y="60"/>
                    </a:cxn>
                    <a:cxn ang="0">
                      <a:pos x="161" y="58"/>
                    </a:cxn>
                    <a:cxn ang="0">
                      <a:pos x="163" y="58"/>
                    </a:cxn>
                    <a:cxn ang="0">
                      <a:pos x="165" y="57"/>
                    </a:cxn>
                    <a:cxn ang="0">
                      <a:pos x="167" y="57"/>
                    </a:cxn>
                    <a:cxn ang="0">
                      <a:pos x="169" y="55"/>
                    </a:cxn>
                    <a:cxn ang="0">
                      <a:pos x="165" y="55"/>
                    </a:cxn>
                    <a:cxn ang="0">
                      <a:pos x="163" y="57"/>
                    </a:cxn>
                    <a:cxn ang="0">
                      <a:pos x="159" y="57"/>
                    </a:cxn>
                    <a:cxn ang="0">
                      <a:pos x="153" y="58"/>
                    </a:cxn>
                    <a:cxn ang="0">
                      <a:pos x="152" y="58"/>
                    </a:cxn>
                    <a:cxn ang="0">
                      <a:pos x="150" y="60"/>
                    </a:cxn>
                    <a:cxn ang="0">
                      <a:pos x="148" y="60"/>
                    </a:cxn>
                    <a:cxn ang="0">
                      <a:pos x="146" y="60"/>
                    </a:cxn>
                    <a:cxn ang="0">
                      <a:pos x="144" y="62"/>
                    </a:cxn>
                    <a:cxn ang="0">
                      <a:pos x="144" y="62"/>
                    </a:cxn>
                    <a:cxn ang="0">
                      <a:pos x="142" y="62"/>
                    </a:cxn>
                    <a:cxn ang="0">
                      <a:pos x="123" y="68"/>
                    </a:cxn>
                    <a:cxn ang="0">
                      <a:pos x="64" y="83"/>
                    </a:cxn>
                    <a:cxn ang="0">
                      <a:pos x="32" y="89"/>
                    </a:cxn>
                    <a:cxn ang="0">
                      <a:pos x="0" y="81"/>
                    </a:cxn>
                    <a:cxn ang="0">
                      <a:pos x="2" y="70"/>
                    </a:cxn>
                    <a:cxn ang="0">
                      <a:pos x="49" y="41"/>
                    </a:cxn>
                    <a:cxn ang="0">
                      <a:pos x="152" y="11"/>
                    </a:cxn>
                    <a:cxn ang="0">
                      <a:pos x="210" y="0"/>
                    </a:cxn>
                    <a:cxn ang="0">
                      <a:pos x="229" y="15"/>
                    </a:cxn>
                    <a:cxn ang="0">
                      <a:pos x="303" y="87"/>
                    </a:cxn>
                    <a:cxn ang="0">
                      <a:pos x="336" y="148"/>
                    </a:cxn>
                    <a:cxn ang="0">
                      <a:pos x="343" y="206"/>
                    </a:cxn>
                    <a:cxn ang="0">
                      <a:pos x="320" y="263"/>
                    </a:cxn>
                    <a:cxn ang="0">
                      <a:pos x="250" y="328"/>
                    </a:cxn>
                    <a:cxn ang="0">
                      <a:pos x="199" y="354"/>
                    </a:cxn>
                  </a:cxnLst>
                  <a:rect l="0" t="0" r="r" b="b"/>
                  <a:pathLst>
                    <a:path w="343" h="360">
                      <a:moveTo>
                        <a:pt x="184" y="360"/>
                      </a:moveTo>
                      <a:lnTo>
                        <a:pt x="193" y="349"/>
                      </a:lnTo>
                      <a:lnTo>
                        <a:pt x="201" y="337"/>
                      </a:lnTo>
                      <a:lnTo>
                        <a:pt x="208" y="326"/>
                      </a:lnTo>
                      <a:lnTo>
                        <a:pt x="214" y="313"/>
                      </a:lnTo>
                      <a:lnTo>
                        <a:pt x="220" y="296"/>
                      </a:lnTo>
                      <a:lnTo>
                        <a:pt x="226" y="277"/>
                      </a:lnTo>
                      <a:lnTo>
                        <a:pt x="227" y="258"/>
                      </a:lnTo>
                      <a:lnTo>
                        <a:pt x="227" y="239"/>
                      </a:lnTo>
                      <a:lnTo>
                        <a:pt x="227" y="210"/>
                      </a:lnTo>
                      <a:lnTo>
                        <a:pt x="222" y="184"/>
                      </a:lnTo>
                      <a:lnTo>
                        <a:pt x="214" y="157"/>
                      </a:lnTo>
                      <a:lnTo>
                        <a:pt x="203" y="134"/>
                      </a:lnTo>
                      <a:lnTo>
                        <a:pt x="189" y="113"/>
                      </a:lnTo>
                      <a:lnTo>
                        <a:pt x="174" y="95"/>
                      </a:lnTo>
                      <a:lnTo>
                        <a:pt x="157" y="79"/>
                      </a:lnTo>
                      <a:lnTo>
                        <a:pt x="138" y="68"/>
                      </a:lnTo>
                      <a:lnTo>
                        <a:pt x="140" y="68"/>
                      </a:lnTo>
                      <a:lnTo>
                        <a:pt x="142" y="68"/>
                      </a:lnTo>
                      <a:lnTo>
                        <a:pt x="142" y="68"/>
                      </a:lnTo>
                      <a:lnTo>
                        <a:pt x="142" y="68"/>
                      </a:lnTo>
                      <a:lnTo>
                        <a:pt x="142" y="68"/>
                      </a:lnTo>
                      <a:lnTo>
                        <a:pt x="142" y="68"/>
                      </a:lnTo>
                      <a:lnTo>
                        <a:pt x="144" y="68"/>
                      </a:lnTo>
                      <a:lnTo>
                        <a:pt x="144" y="66"/>
                      </a:lnTo>
                      <a:lnTo>
                        <a:pt x="144" y="66"/>
                      </a:lnTo>
                      <a:lnTo>
                        <a:pt x="146" y="66"/>
                      </a:lnTo>
                      <a:lnTo>
                        <a:pt x="148" y="66"/>
                      </a:lnTo>
                      <a:lnTo>
                        <a:pt x="148" y="66"/>
                      </a:lnTo>
                      <a:lnTo>
                        <a:pt x="148" y="66"/>
                      </a:lnTo>
                      <a:lnTo>
                        <a:pt x="150" y="64"/>
                      </a:lnTo>
                      <a:lnTo>
                        <a:pt x="150" y="64"/>
                      </a:lnTo>
                      <a:lnTo>
                        <a:pt x="152" y="64"/>
                      </a:lnTo>
                      <a:lnTo>
                        <a:pt x="152" y="64"/>
                      </a:lnTo>
                      <a:lnTo>
                        <a:pt x="152" y="64"/>
                      </a:lnTo>
                      <a:lnTo>
                        <a:pt x="153" y="64"/>
                      </a:lnTo>
                      <a:lnTo>
                        <a:pt x="153" y="64"/>
                      </a:lnTo>
                      <a:lnTo>
                        <a:pt x="153" y="64"/>
                      </a:lnTo>
                      <a:lnTo>
                        <a:pt x="153" y="64"/>
                      </a:lnTo>
                      <a:lnTo>
                        <a:pt x="153" y="64"/>
                      </a:lnTo>
                      <a:lnTo>
                        <a:pt x="155" y="64"/>
                      </a:lnTo>
                      <a:lnTo>
                        <a:pt x="155" y="64"/>
                      </a:lnTo>
                      <a:lnTo>
                        <a:pt x="155" y="62"/>
                      </a:lnTo>
                      <a:lnTo>
                        <a:pt x="155" y="62"/>
                      </a:lnTo>
                      <a:lnTo>
                        <a:pt x="157" y="62"/>
                      </a:lnTo>
                      <a:lnTo>
                        <a:pt x="157" y="62"/>
                      </a:lnTo>
                      <a:lnTo>
                        <a:pt x="157" y="62"/>
                      </a:lnTo>
                      <a:lnTo>
                        <a:pt x="157" y="62"/>
                      </a:lnTo>
                      <a:lnTo>
                        <a:pt x="159" y="62"/>
                      </a:lnTo>
                      <a:lnTo>
                        <a:pt x="159" y="62"/>
                      </a:lnTo>
                      <a:lnTo>
                        <a:pt x="159" y="62"/>
                      </a:lnTo>
                      <a:lnTo>
                        <a:pt x="159" y="60"/>
                      </a:lnTo>
                      <a:lnTo>
                        <a:pt x="159" y="60"/>
                      </a:lnTo>
                      <a:lnTo>
                        <a:pt x="161" y="60"/>
                      </a:lnTo>
                      <a:lnTo>
                        <a:pt x="161" y="60"/>
                      </a:lnTo>
                      <a:lnTo>
                        <a:pt x="161" y="60"/>
                      </a:lnTo>
                      <a:lnTo>
                        <a:pt x="161" y="58"/>
                      </a:lnTo>
                      <a:lnTo>
                        <a:pt x="163" y="58"/>
                      </a:lnTo>
                      <a:lnTo>
                        <a:pt x="163" y="58"/>
                      </a:lnTo>
                      <a:lnTo>
                        <a:pt x="163" y="58"/>
                      </a:lnTo>
                      <a:lnTo>
                        <a:pt x="163" y="58"/>
                      </a:lnTo>
                      <a:lnTo>
                        <a:pt x="165" y="58"/>
                      </a:lnTo>
                      <a:lnTo>
                        <a:pt x="165" y="57"/>
                      </a:lnTo>
                      <a:lnTo>
                        <a:pt x="165" y="57"/>
                      </a:lnTo>
                      <a:lnTo>
                        <a:pt x="165" y="57"/>
                      </a:lnTo>
                      <a:lnTo>
                        <a:pt x="167" y="57"/>
                      </a:lnTo>
                      <a:lnTo>
                        <a:pt x="167" y="55"/>
                      </a:lnTo>
                      <a:lnTo>
                        <a:pt x="169" y="55"/>
                      </a:lnTo>
                      <a:lnTo>
                        <a:pt x="169" y="55"/>
                      </a:lnTo>
                      <a:lnTo>
                        <a:pt x="167" y="55"/>
                      </a:lnTo>
                      <a:lnTo>
                        <a:pt x="165" y="55"/>
                      </a:lnTo>
                      <a:lnTo>
                        <a:pt x="165" y="55"/>
                      </a:lnTo>
                      <a:lnTo>
                        <a:pt x="165" y="57"/>
                      </a:lnTo>
                      <a:lnTo>
                        <a:pt x="163" y="57"/>
                      </a:lnTo>
                      <a:lnTo>
                        <a:pt x="163" y="57"/>
                      </a:lnTo>
                      <a:lnTo>
                        <a:pt x="161" y="57"/>
                      </a:lnTo>
                      <a:lnTo>
                        <a:pt x="159" y="57"/>
                      </a:lnTo>
                      <a:lnTo>
                        <a:pt x="159" y="57"/>
                      </a:lnTo>
                      <a:lnTo>
                        <a:pt x="155" y="58"/>
                      </a:lnTo>
                      <a:lnTo>
                        <a:pt x="155" y="58"/>
                      </a:lnTo>
                      <a:lnTo>
                        <a:pt x="153" y="58"/>
                      </a:lnTo>
                      <a:lnTo>
                        <a:pt x="153" y="58"/>
                      </a:lnTo>
                      <a:lnTo>
                        <a:pt x="152" y="58"/>
                      </a:lnTo>
                      <a:lnTo>
                        <a:pt x="152" y="58"/>
                      </a:lnTo>
                      <a:lnTo>
                        <a:pt x="150" y="58"/>
                      </a:lnTo>
                      <a:lnTo>
                        <a:pt x="150" y="60"/>
                      </a:lnTo>
                      <a:lnTo>
                        <a:pt x="150" y="60"/>
                      </a:lnTo>
                      <a:lnTo>
                        <a:pt x="148" y="60"/>
                      </a:lnTo>
                      <a:lnTo>
                        <a:pt x="148" y="60"/>
                      </a:lnTo>
                      <a:lnTo>
                        <a:pt x="148" y="60"/>
                      </a:lnTo>
                      <a:lnTo>
                        <a:pt x="148" y="60"/>
                      </a:lnTo>
                      <a:lnTo>
                        <a:pt x="146" y="60"/>
                      </a:lnTo>
                      <a:lnTo>
                        <a:pt x="146" y="60"/>
                      </a:lnTo>
                      <a:lnTo>
                        <a:pt x="146" y="60"/>
                      </a:lnTo>
                      <a:lnTo>
                        <a:pt x="144" y="62"/>
                      </a:lnTo>
                      <a:lnTo>
                        <a:pt x="144" y="62"/>
                      </a:lnTo>
                      <a:lnTo>
                        <a:pt x="144" y="62"/>
                      </a:lnTo>
                      <a:lnTo>
                        <a:pt x="144" y="62"/>
                      </a:lnTo>
                      <a:lnTo>
                        <a:pt x="144" y="62"/>
                      </a:lnTo>
                      <a:lnTo>
                        <a:pt x="142" y="62"/>
                      </a:lnTo>
                      <a:lnTo>
                        <a:pt x="142" y="62"/>
                      </a:lnTo>
                      <a:lnTo>
                        <a:pt x="142" y="62"/>
                      </a:lnTo>
                      <a:lnTo>
                        <a:pt x="142" y="64"/>
                      </a:lnTo>
                      <a:lnTo>
                        <a:pt x="138" y="64"/>
                      </a:lnTo>
                      <a:lnTo>
                        <a:pt x="123" y="68"/>
                      </a:lnTo>
                      <a:lnTo>
                        <a:pt x="102" y="74"/>
                      </a:lnTo>
                      <a:lnTo>
                        <a:pt x="79" y="79"/>
                      </a:lnTo>
                      <a:lnTo>
                        <a:pt x="64" y="83"/>
                      </a:lnTo>
                      <a:lnTo>
                        <a:pt x="57" y="87"/>
                      </a:lnTo>
                      <a:lnTo>
                        <a:pt x="45" y="87"/>
                      </a:lnTo>
                      <a:lnTo>
                        <a:pt x="32" y="89"/>
                      </a:lnTo>
                      <a:lnTo>
                        <a:pt x="19" y="87"/>
                      </a:lnTo>
                      <a:lnTo>
                        <a:pt x="7" y="85"/>
                      </a:lnTo>
                      <a:lnTo>
                        <a:pt x="0" y="81"/>
                      </a:lnTo>
                      <a:lnTo>
                        <a:pt x="0" y="77"/>
                      </a:lnTo>
                      <a:lnTo>
                        <a:pt x="0" y="74"/>
                      </a:lnTo>
                      <a:lnTo>
                        <a:pt x="2" y="70"/>
                      </a:lnTo>
                      <a:lnTo>
                        <a:pt x="7" y="64"/>
                      </a:lnTo>
                      <a:lnTo>
                        <a:pt x="23" y="53"/>
                      </a:lnTo>
                      <a:lnTo>
                        <a:pt x="49" y="41"/>
                      </a:lnTo>
                      <a:lnTo>
                        <a:pt x="81" y="30"/>
                      </a:lnTo>
                      <a:lnTo>
                        <a:pt x="117" y="21"/>
                      </a:lnTo>
                      <a:lnTo>
                        <a:pt x="152" y="11"/>
                      </a:lnTo>
                      <a:lnTo>
                        <a:pt x="180" y="4"/>
                      </a:lnTo>
                      <a:lnTo>
                        <a:pt x="201" y="0"/>
                      </a:lnTo>
                      <a:lnTo>
                        <a:pt x="210" y="0"/>
                      </a:lnTo>
                      <a:lnTo>
                        <a:pt x="214" y="4"/>
                      </a:lnTo>
                      <a:lnTo>
                        <a:pt x="218" y="7"/>
                      </a:lnTo>
                      <a:lnTo>
                        <a:pt x="229" y="15"/>
                      </a:lnTo>
                      <a:lnTo>
                        <a:pt x="239" y="22"/>
                      </a:lnTo>
                      <a:lnTo>
                        <a:pt x="273" y="53"/>
                      </a:lnTo>
                      <a:lnTo>
                        <a:pt x="303" y="87"/>
                      </a:lnTo>
                      <a:lnTo>
                        <a:pt x="317" y="104"/>
                      </a:lnTo>
                      <a:lnTo>
                        <a:pt x="328" y="125"/>
                      </a:lnTo>
                      <a:lnTo>
                        <a:pt x="336" y="148"/>
                      </a:lnTo>
                      <a:lnTo>
                        <a:pt x="341" y="172"/>
                      </a:lnTo>
                      <a:lnTo>
                        <a:pt x="343" y="189"/>
                      </a:lnTo>
                      <a:lnTo>
                        <a:pt x="343" y="206"/>
                      </a:lnTo>
                      <a:lnTo>
                        <a:pt x="339" y="225"/>
                      </a:lnTo>
                      <a:lnTo>
                        <a:pt x="334" y="244"/>
                      </a:lnTo>
                      <a:lnTo>
                        <a:pt x="320" y="263"/>
                      </a:lnTo>
                      <a:lnTo>
                        <a:pt x="299" y="288"/>
                      </a:lnTo>
                      <a:lnTo>
                        <a:pt x="279" y="307"/>
                      </a:lnTo>
                      <a:lnTo>
                        <a:pt x="250" y="328"/>
                      </a:lnTo>
                      <a:lnTo>
                        <a:pt x="231" y="339"/>
                      </a:lnTo>
                      <a:lnTo>
                        <a:pt x="214" y="349"/>
                      </a:lnTo>
                      <a:lnTo>
                        <a:pt x="199" y="354"/>
                      </a:lnTo>
                      <a:lnTo>
                        <a:pt x="184" y="360"/>
                      </a:lnTo>
                      <a:close/>
                    </a:path>
                  </a:pathLst>
                </a:custGeom>
                <a:solidFill>
                  <a:srgbClr val="54609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449" name="Freeform 9"/>
                <p:cNvSpPr>
                  <a:spLocks/>
                </p:cNvSpPr>
                <p:nvPr/>
              </p:nvSpPr>
              <p:spPr bwMode="auto">
                <a:xfrm>
                  <a:off x="1900" y="2092"/>
                  <a:ext cx="10" cy="2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0" y="2"/>
                    </a:cxn>
                    <a:cxn ang="0">
                      <a:pos x="4" y="2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0" h="2">
                      <a:moveTo>
                        <a:pt x="0" y="0"/>
                      </a:moveTo>
                      <a:lnTo>
                        <a:pt x="10" y="2"/>
                      </a:lnTo>
                      <a:lnTo>
                        <a:pt x="4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682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450" name="Freeform 10"/>
                <p:cNvSpPr>
                  <a:spLocks/>
                </p:cNvSpPr>
                <p:nvPr/>
              </p:nvSpPr>
              <p:spPr bwMode="auto">
                <a:xfrm>
                  <a:off x="1900" y="2090"/>
                  <a:ext cx="18" cy="4"/>
                </a:xfrm>
                <a:custGeom>
                  <a:avLst/>
                  <a:gdLst/>
                  <a:ahLst/>
                  <a:cxnLst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2" y="0"/>
                    </a:cxn>
                    <a:cxn ang="0">
                      <a:pos x="18" y="4"/>
                    </a:cxn>
                    <a:cxn ang="0">
                      <a:pos x="10" y="4"/>
                    </a:cxn>
                    <a:cxn ang="0">
                      <a:pos x="0" y="4"/>
                    </a:cxn>
                  </a:cxnLst>
                  <a:rect l="0" t="0" r="r" b="b"/>
                  <a:pathLst>
                    <a:path w="18" h="4">
                      <a:moveTo>
                        <a:pt x="0" y="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18" y="4"/>
                      </a:lnTo>
                      <a:lnTo>
                        <a:pt x="10" y="4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rgbClr val="E56A2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451" name="Freeform 11"/>
                <p:cNvSpPr>
                  <a:spLocks/>
                </p:cNvSpPr>
                <p:nvPr/>
              </p:nvSpPr>
              <p:spPr bwMode="auto">
                <a:xfrm>
                  <a:off x="1900" y="2088"/>
                  <a:ext cx="25" cy="6"/>
                </a:xfrm>
                <a:custGeom>
                  <a:avLst/>
                  <a:gdLst/>
                  <a:ahLst/>
                  <a:cxnLst>
                    <a:cxn ang="0">
                      <a:pos x="10" y="6"/>
                    </a:cxn>
                    <a:cxn ang="0">
                      <a:pos x="0" y="4"/>
                    </a:cxn>
                    <a:cxn ang="0">
                      <a:pos x="2" y="2"/>
                    </a:cxn>
                    <a:cxn ang="0">
                      <a:pos x="2" y="0"/>
                    </a:cxn>
                    <a:cxn ang="0">
                      <a:pos x="25" y="6"/>
                    </a:cxn>
                    <a:cxn ang="0">
                      <a:pos x="18" y="6"/>
                    </a:cxn>
                    <a:cxn ang="0">
                      <a:pos x="10" y="6"/>
                    </a:cxn>
                  </a:cxnLst>
                  <a:rect l="0" t="0" r="r" b="b"/>
                  <a:pathLst>
                    <a:path w="25" h="6">
                      <a:moveTo>
                        <a:pt x="10" y="6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25" y="6"/>
                      </a:lnTo>
                      <a:lnTo>
                        <a:pt x="18" y="6"/>
                      </a:lnTo>
                      <a:lnTo>
                        <a:pt x="10" y="6"/>
                      </a:lnTo>
                      <a:close/>
                    </a:path>
                  </a:pathLst>
                </a:custGeom>
                <a:solidFill>
                  <a:srgbClr val="E56A2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452" name="Freeform 12"/>
                <p:cNvSpPr>
                  <a:spLocks/>
                </p:cNvSpPr>
                <p:nvPr/>
              </p:nvSpPr>
              <p:spPr bwMode="auto">
                <a:xfrm>
                  <a:off x="1902" y="2088"/>
                  <a:ext cx="31" cy="6"/>
                </a:xfrm>
                <a:custGeom>
                  <a:avLst/>
                  <a:gdLst/>
                  <a:ahLst/>
                  <a:cxnLst>
                    <a:cxn ang="0">
                      <a:pos x="16" y="6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2" y="0"/>
                    </a:cxn>
                    <a:cxn ang="0">
                      <a:pos x="31" y="6"/>
                    </a:cxn>
                    <a:cxn ang="0">
                      <a:pos x="23" y="6"/>
                    </a:cxn>
                    <a:cxn ang="0">
                      <a:pos x="16" y="6"/>
                    </a:cxn>
                  </a:cxnLst>
                  <a:rect l="0" t="0" r="r" b="b"/>
                  <a:pathLst>
                    <a:path w="31" h="6">
                      <a:moveTo>
                        <a:pt x="16" y="6"/>
                      </a:move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2" y="0"/>
                      </a:lnTo>
                      <a:lnTo>
                        <a:pt x="31" y="6"/>
                      </a:lnTo>
                      <a:lnTo>
                        <a:pt x="23" y="6"/>
                      </a:lnTo>
                      <a:lnTo>
                        <a:pt x="16" y="6"/>
                      </a:lnTo>
                      <a:close/>
                    </a:path>
                  </a:pathLst>
                </a:custGeom>
                <a:solidFill>
                  <a:srgbClr val="E56C2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453" name="Freeform 13"/>
                <p:cNvSpPr>
                  <a:spLocks/>
                </p:cNvSpPr>
                <p:nvPr/>
              </p:nvSpPr>
              <p:spPr bwMode="auto">
                <a:xfrm>
                  <a:off x="1902" y="2087"/>
                  <a:ext cx="36" cy="7"/>
                </a:xfrm>
                <a:custGeom>
                  <a:avLst/>
                  <a:gdLst/>
                  <a:ahLst/>
                  <a:cxnLst>
                    <a:cxn ang="0">
                      <a:pos x="23" y="7"/>
                    </a:cxn>
                    <a:cxn ang="0">
                      <a:pos x="0" y="1"/>
                    </a:cxn>
                    <a:cxn ang="0">
                      <a:pos x="2" y="1"/>
                    </a:cxn>
                    <a:cxn ang="0">
                      <a:pos x="4" y="0"/>
                    </a:cxn>
                    <a:cxn ang="0">
                      <a:pos x="36" y="7"/>
                    </a:cxn>
                    <a:cxn ang="0">
                      <a:pos x="35" y="7"/>
                    </a:cxn>
                    <a:cxn ang="0">
                      <a:pos x="33" y="7"/>
                    </a:cxn>
                    <a:cxn ang="0">
                      <a:pos x="27" y="7"/>
                    </a:cxn>
                    <a:cxn ang="0">
                      <a:pos x="23" y="7"/>
                    </a:cxn>
                  </a:cxnLst>
                  <a:rect l="0" t="0" r="r" b="b"/>
                  <a:pathLst>
                    <a:path w="36" h="7">
                      <a:moveTo>
                        <a:pt x="23" y="7"/>
                      </a:moveTo>
                      <a:lnTo>
                        <a:pt x="0" y="1"/>
                      </a:lnTo>
                      <a:lnTo>
                        <a:pt x="2" y="1"/>
                      </a:lnTo>
                      <a:lnTo>
                        <a:pt x="4" y="0"/>
                      </a:lnTo>
                      <a:lnTo>
                        <a:pt x="36" y="7"/>
                      </a:lnTo>
                      <a:lnTo>
                        <a:pt x="35" y="7"/>
                      </a:lnTo>
                      <a:lnTo>
                        <a:pt x="33" y="7"/>
                      </a:lnTo>
                      <a:lnTo>
                        <a:pt x="27" y="7"/>
                      </a:lnTo>
                      <a:lnTo>
                        <a:pt x="23" y="7"/>
                      </a:lnTo>
                      <a:close/>
                    </a:path>
                  </a:pathLst>
                </a:custGeom>
                <a:solidFill>
                  <a:srgbClr val="E56C2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454" name="Freeform 14"/>
                <p:cNvSpPr>
                  <a:spLocks/>
                </p:cNvSpPr>
                <p:nvPr/>
              </p:nvSpPr>
              <p:spPr bwMode="auto">
                <a:xfrm>
                  <a:off x="1904" y="2085"/>
                  <a:ext cx="38" cy="9"/>
                </a:xfrm>
                <a:custGeom>
                  <a:avLst/>
                  <a:gdLst/>
                  <a:ahLst/>
                  <a:cxnLst>
                    <a:cxn ang="0">
                      <a:pos x="29" y="9"/>
                    </a:cxn>
                    <a:cxn ang="0">
                      <a:pos x="0" y="3"/>
                    </a:cxn>
                    <a:cxn ang="0">
                      <a:pos x="2" y="2"/>
                    </a:cxn>
                    <a:cxn ang="0">
                      <a:pos x="2" y="0"/>
                    </a:cxn>
                    <a:cxn ang="0">
                      <a:pos x="38" y="7"/>
                    </a:cxn>
                    <a:cxn ang="0">
                      <a:pos x="34" y="9"/>
                    </a:cxn>
                    <a:cxn ang="0">
                      <a:pos x="31" y="9"/>
                    </a:cxn>
                    <a:cxn ang="0">
                      <a:pos x="29" y="9"/>
                    </a:cxn>
                    <a:cxn ang="0">
                      <a:pos x="29" y="9"/>
                    </a:cxn>
                  </a:cxnLst>
                  <a:rect l="0" t="0" r="r" b="b"/>
                  <a:pathLst>
                    <a:path w="38" h="9">
                      <a:moveTo>
                        <a:pt x="29" y="9"/>
                      </a:moveTo>
                      <a:lnTo>
                        <a:pt x="0" y="3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38" y="7"/>
                      </a:lnTo>
                      <a:lnTo>
                        <a:pt x="34" y="9"/>
                      </a:lnTo>
                      <a:lnTo>
                        <a:pt x="31" y="9"/>
                      </a:lnTo>
                      <a:lnTo>
                        <a:pt x="29" y="9"/>
                      </a:lnTo>
                      <a:lnTo>
                        <a:pt x="29" y="9"/>
                      </a:lnTo>
                      <a:close/>
                    </a:path>
                  </a:pathLst>
                </a:custGeom>
                <a:solidFill>
                  <a:srgbClr val="E56E2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455" name="Freeform 15"/>
                <p:cNvSpPr>
                  <a:spLocks/>
                </p:cNvSpPr>
                <p:nvPr/>
              </p:nvSpPr>
              <p:spPr bwMode="auto">
                <a:xfrm>
                  <a:off x="1906" y="2083"/>
                  <a:ext cx="42" cy="11"/>
                </a:xfrm>
                <a:custGeom>
                  <a:avLst/>
                  <a:gdLst/>
                  <a:ahLst/>
                  <a:cxnLst>
                    <a:cxn ang="0">
                      <a:pos x="32" y="11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2" y="0"/>
                    </a:cxn>
                    <a:cxn ang="0">
                      <a:pos x="42" y="9"/>
                    </a:cxn>
                    <a:cxn ang="0">
                      <a:pos x="42" y="9"/>
                    </a:cxn>
                    <a:cxn ang="0">
                      <a:pos x="40" y="9"/>
                    </a:cxn>
                    <a:cxn ang="0">
                      <a:pos x="36" y="9"/>
                    </a:cxn>
                    <a:cxn ang="0">
                      <a:pos x="32" y="11"/>
                    </a:cxn>
                  </a:cxnLst>
                  <a:rect l="0" t="0" r="r" b="b"/>
                  <a:pathLst>
                    <a:path w="42" h="11">
                      <a:moveTo>
                        <a:pt x="32" y="11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42" y="9"/>
                      </a:lnTo>
                      <a:lnTo>
                        <a:pt x="42" y="9"/>
                      </a:lnTo>
                      <a:lnTo>
                        <a:pt x="40" y="9"/>
                      </a:lnTo>
                      <a:lnTo>
                        <a:pt x="36" y="9"/>
                      </a:lnTo>
                      <a:lnTo>
                        <a:pt x="32" y="11"/>
                      </a:lnTo>
                      <a:close/>
                    </a:path>
                  </a:pathLst>
                </a:custGeom>
                <a:solidFill>
                  <a:srgbClr val="E66E2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456" name="Freeform 16"/>
                <p:cNvSpPr>
                  <a:spLocks/>
                </p:cNvSpPr>
                <p:nvPr/>
              </p:nvSpPr>
              <p:spPr bwMode="auto">
                <a:xfrm>
                  <a:off x="1906" y="2081"/>
                  <a:ext cx="46" cy="11"/>
                </a:xfrm>
                <a:custGeom>
                  <a:avLst/>
                  <a:gdLst/>
                  <a:ahLst/>
                  <a:cxnLst>
                    <a:cxn ang="0">
                      <a:pos x="36" y="11"/>
                    </a:cxn>
                    <a:cxn ang="0">
                      <a:pos x="0" y="4"/>
                    </a:cxn>
                    <a:cxn ang="0">
                      <a:pos x="2" y="2"/>
                    </a:cxn>
                    <a:cxn ang="0">
                      <a:pos x="2" y="0"/>
                    </a:cxn>
                    <a:cxn ang="0">
                      <a:pos x="46" y="9"/>
                    </a:cxn>
                    <a:cxn ang="0">
                      <a:pos x="44" y="11"/>
                    </a:cxn>
                    <a:cxn ang="0">
                      <a:pos x="40" y="11"/>
                    </a:cxn>
                    <a:cxn ang="0">
                      <a:pos x="38" y="11"/>
                    </a:cxn>
                    <a:cxn ang="0">
                      <a:pos x="36" y="11"/>
                    </a:cxn>
                  </a:cxnLst>
                  <a:rect l="0" t="0" r="r" b="b"/>
                  <a:pathLst>
                    <a:path w="46" h="11">
                      <a:moveTo>
                        <a:pt x="36" y="11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46" y="9"/>
                      </a:lnTo>
                      <a:lnTo>
                        <a:pt x="44" y="11"/>
                      </a:lnTo>
                      <a:lnTo>
                        <a:pt x="40" y="11"/>
                      </a:lnTo>
                      <a:lnTo>
                        <a:pt x="38" y="11"/>
                      </a:lnTo>
                      <a:lnTo>
                        <a:pt x="36" y="11"/>
                      </a:lnTo>
                      <a:close/>
                    </a:path>
                  </a:pathLst>
                </a:custGeom>
                <a:solidFill>
                  <a:srgbClr val="E6702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457" name="Freeform 17"/>
                <p:cNvSpPr>
                  <a:spLocks/>
                </p:cNvSpPr>
                <p:nvPr/>
              </p:nvSpPr>
              <p:spPr bwMode="auto">
                <a:xfrm>
                  <a:off x="1908" y="2079"/>
                  <a:ext cx="48" cy="13"/>
                </a:xfrm>
                <a:custGeom>
                  <a:avLst/>
                  <a:gdLst/>
                  <a:ahLst/>
                  <a:cxnLst>
                    <a:cxn ang="0">
                      <a:pos x="40" y="13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2" y="0"/>
                    </a:cxn>
                    <a:cxn ang="0">
                      <a:pos x="48" y="11"/>
                    </a:cxn>
                    <a:cxn ang="0">
                      <a:pos x="44" y="11"/>
                    </a:cxn>
                    <a:cxn ang="0">
                      <a:pos x="40" y="13"/>
                    </a:cxn>
                  </a:cxnLst>
                  <a:rect l="0" t="0" r="r" b="b"/>
                  <a:pathLst>
                    <a:path w="48" h="13">
                      <a:moveTo>
                        <a:pt x="40" y="13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48" y="11"/>
                      </a:lnTo>
                      <a:lnTo>
                        <a:pt x="44" y="11"/>
                      </a:lnTo>
                      <a:lnTo>
                        <a:pt x="40" y="13"/>
                      </a:lnTo>
                      <a:close/>
                    </a:path>
                  </a:pathLst>
                </a:custGeom>
                <a:solidFill>
                  <a:srgbClr val="E5702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458" name="Freeform 18"/>
                <p:cNvSpPr>
                  <a:spLocks/>
                </p:cNvSpPr>
                <p:nvPr/>
              </p:nvSpPr>
              <p:spPr bwMode="auto">
                <a:xfrm>
                  <a:off x="1908" y="2077"/>
                  <a:ext cx="51" cy="13"/>
                </a:xfrm>
                <a:custGeom>
                  <a:avLst/>
                  <a:gdLst/>
                  <a:ahLst/>
                  <a:cxnLst>
                    <a:cxn ang="0">
                      <a:pos x="44" y="13"/>
                    </a:cxn>
                    <a:cxn ang="0">
                      <a:pos x="0" y="4"/>
                    </a:cxn>
                    <a:cxn ang="0">
                      <a:pos x="2" y="2"/>
                    </a:cxn>
                    <a:cxn ang="0">
                      <a:pos x="4" y="0"/>
                    </a:cxn>
                    <a:cxn ang="0">
                      <a:pos x="51" y="11"/>
                    </a:cxn>
                    <a:cxn ang="0">
                      <a:pos x="48" y="13"/>
                    </a:cxn>
                    <a:cxn ang="0">
                      <a:pos x="44" y="13"/>
                    </a:cxn>
                  </a:cxnLst>
                  <a:rect l="0" t="0" r="r" b="b"/>
                  <a:pathLst>
                    <a:path w="51" h="13">
                      <a:moveTo>
                        <a:pt x="44" y="13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4" y="0"/>
                      </a:lnTo>
                      <a:lnTo>
                        <a:pt x="51" y="11"/>
                      </a:lnTo>
                      <a:lnTo>
                        <a:pt x="48" y="13"/>
                      </a:lnTo>
                      <a:lnTo>
                        <a:pt x="44" y="13"/>
                      </a:lnTo>
                      <a:close/>
                    </a:path>
                  </a:pathLst>
                </a:custGeom>
                <a:solidFill>
                  <a:srgbClr val="E5722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459" name="Freeform 19"/>
                <p:cNvSpPr>
                  <a:spLocks/>
                </p:cNvSpPr>
                <p:nvPr/>
              </p:nvSpPr>
              <p:spPr bwMode="auto">
                <a:xfrm>
                  <a:off x="1910" y="2075"/>
                  <a:ext cx="53" cy="15"/>
                </a:xfrm>
                <a:custGeom>
                  <a:avLst/>
                  <a:gdLst/>
                  <a:ahLst/>
                  <a:cxnLst>
                    <a:cxn ang="0">
                      <a:pos x="46" y="15"/>
                    </a:cxn>
                    <a:cxn ang="0">
                      <a:pos x="0" y="4"/>
                    </a:cxn>
                    <a:cxn ang="0">
                      <a:pos x="2" y="2"/>
                    </a:cxn>
                    <a:cxn ang="0">
                      <a:pos x="2" y="0"/>
                    </a:cxn>
                    <a:cxn ang="0">
                      <a:pos x="53" y="13"/>
                    </a:cxn>
                    <a:cxn ang="0">
                      <a:pos x="53" y="13"/>
                    </a:cxn>
                    <a:cxn ang="0">
                      <a:pos x="51" y="13"/>
                    </a:cxn>
                    <a:cxn ang="0">
                      <a:pos x="49" y="13"/>
                    </a:cxn>
                    <a:cxn ang="0">
                      <a:pos x="46" y="15"/>
                    </a:cxn>
                  </a:cxnLst>
                  <a:rect l="0" t="0" r="r" b="b"/>
                  <a:pathLst>
                    <a:path w="53" h="15">
                      <a:moveTo>
                        <a:pt x="46" y="15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53" y="13"/>
                      </a:lnTo>
                      <a:lnTo>
                        <a:pt x="53" y="13"/>
                      </a:lnTo>
                      <a:lnTo>
                        <a:pt x="51" y="13"/>
                      </a:lnTo>
                      <a:lnTo>
                        <a:pt x="49" y="13"/>
                      </a:lnTo>
                      <a:lnTo>
                        <a:pt x="46" y="15"/>
                      </a:lnTo>
                      <a:close/>
                    </a:path>
                  </a:pathLst>
                </a:custGeom>
                <a:solidFill>
                  <a:srgbClr val="E5722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460" name="Freeform 20"/>
                <p:cNvSpPr>
                  <a:spLocks/>
                </p:cNvSpPr>
                <p:nvPr/>
              </p:nvSpPr>
              <p:spPr bwMode="auto">
                <a:xfrm>
                  <a:off x="1912" y="2073"/>
                  <a:ext cx="53" cy="15"/>
                </a:xfrm>
                <a:custGeom>
                  <a:avLst/>
                  <a:gdLst/>
                  <a:ahLst/>
                  <a:cxnLst>
                    <a:cxn ang="0">
                      <a:pos x="47" y="15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2" y="0"/>
                    </a:cxn>
                    <a:cxn ang="0">
                      <a:pos x="53" y="14"/>
                    </a:cxn>
                    <a:cxn ang="0">
                      <a:pos x="51" y="14"/>
                    </a:cxn>
                    <a:cxn ang="0">
                      <a:pos x="49" y="15"/>
                    </a:cxn>
                    <a:cxn ang="0">
                      <a:pos x="49" y="15"/>
                    </a:cxn>
                    <a:cxn ang="0">
                      <a:pos x="47" y="15"/>
                    </a:cxn>
                  </a:cxnLst>
                  <a:rect l="0" t="0" r="r" b="b"/>
                  <a:pathLst>
                    <a:path w="53" h="15">
                      <a:moveTo>
                        <a:pt x="47" y="15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53" y="14"/>
                      </a:lnTo>
                      <a:lnTo>
                        <a:pt x="51" y="14"/>
                      </a:lnTo>
                      <a:lnTo>
                        <a:pt x="49" y="15"/>
                      </a:lnTo>
                      <a:lnTo>
                        <a:pt x="49" y="15"/>
                      </a:lnTo>
                      <a:lnTo>
                        <a:pt x="47" y="15"/>
                      </a:lnTo>
                      <a:close/>
                    </a:path>
                  </a:pathLst>
                </a:custGeom>
                <a:solidFill>
                  <a:srgbClr val="E6742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461" name="Freeform 21"/>
                <p:cNvSpPr>
                  <a:spLocks/>
                </p:cNvSpPr>
                <p:nvPr/>
              </p:nvSpPr>
              <p:spPr bwMode="auto">
                <a:xfrm>
                  <a:off x="1912" y="2071"/>
                  <a:ext cx="53" cy="17"/>
                </a:xfrm>
                <a:custGeom>
                  <a:avLst/>
                  <a:gdLst/>
                  <a:ahLst/>
                  <a:cxnLst>
                    <a:cxn ang="0">
                      <a:pos x="51" y="17"/>
                    </a:cxn>
                    <a:cxn ang="0">
                      <a:pos x="0" y="4"/>
                    </a:cxn>
                    <a:cxn ang="0">
                      <a:pos x="2" y="2"/>
                    </a:cxn>
                    <a:cxn ang="0">
                      <a:pos x="2" y="0"/>
                    </a:cxn>
                    <a:cxn ang="0">
                      <a:pos x="53" y="14"/>
                    </a:cxn>
                    <a:cxn ang="0">
                      <a:pos x="53" y="16"/>
                    </a:cxn>
                    <a:cxn ang="0">
                      <a:pos x="51" y="17"/>
                    </a:cxn>
                  </a:cxnLst>
                  <a:rect l="0" t="0" r="r" b="b"/>
                  <a:pathLst>
                    <a:path w="53" h="17">
                      <a:moveTo>
                        <a:pt x="51" y="17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53" y="14"/>
                      </a:lnTo>
                      <a:lnTo>
                        <a:pt x="53" y="16"/>
                      </a:lnTo>
                      <a:lnTo>
                        <a:pt x="51" y="17"/>
                      </a:lnTo>
                      <a:close/>
                    </a:path>
                  </a:pathLst>
                </a:custGeom>
                <a:solidFill>
                  <a:srgbClr val="E6752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462" name="Freeform 22"/>
                <p:cNvSpPr>
                  <a:spLocks/>
                </p:cNvSpPr>
                <p:nvPr/>
              </p:nvSpPr>
              <p:spPr bwMode="auto">
                <a:xfrm>
                  <a:off x="1914" y="2071"/>
                  <a:ext cx="53" cy="16"/>
                </a:xfrm>
                <a:custGeom>
                  <a:avLst/>
                  <a:gdLst/>
                  <a:ahLst/>
                  <a:cxnLst>
                    <a:cxn ang="0">
                      <a:pos x="51" y="16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2" y="0"/>
                    </a:cxn>
                    <a:cxn ang="0">
                      <a:pos x="53" y="12"/>
                    </a:cxn>
                    <a:cxn ang="0">
                      <a:pos x="51" y="14"/>
                    </a:cxn>
                    <a:cxn ang="0">
                      <a:pos x="51" y="16"/>
                    </a:cxn>
                  </a:cxnLst>
                  <a:rect l="0" t="0" r="r" b="b"/>
                  <a:pathLst>
                    <a:path w="53" h="16">
                      <a:moveTo>
                        <a:pt x="51" y="16"/>
                      </a:move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2" y="0"/>
                      </a:lnTo>
                      <a:lnTo>
                        <a:pt x="53" y="12"/>
                      </a:lnTo>
                      <a:lnTo>
                        <a:pt x="51" y="14"/>
                      </a:lnTo>
                      <a:lnTo>
                        <a:pt x="51" y="16"/>
                      </a:lnTo>
                      <a:close/>
                    </a:path>
                  </a:pathLst>
                </a:custGeom>
                <a:solidFill>
                  <a:srgbClr val="E6752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463" name="Freeform 23"/>
                <p:cNvSpPr>
                  <a:spLocks/>
                </p:cNvSpPr>
                <p:nvPr/>
              </p:nvSpPr>
              <p:spPr bwMode="auto">
                <a:xfrm>
                  <a:off x="1914" y="2069"/>
                  <a:ext cx="55" cy="16"/>
                </a:xfrm>
                <a:custGeom>
                  <a:avLst/>
                  <a:gdLst/>
                  <a:ahLst/>
                  <a:cxnLst>
                    <a:cxn ang="0">
                      <a:pos x="51" y="16"/>
                    </a:cxn>
                    <a:cxn ang="0">
                      <a:pos x="0" y="2"/>
                    </a:cxn>
                    <a:cxn ang="0">
                      <a:pos x="2" y="2"/>
                    </a:cxn>
                    <a:cxn ang="0">
                      <a:pos x="2" y="0"/>
                    </a:cxn>
                    <a:cxn ang="0">
                      <a:pos x="55" y="12"/>
                    </a:cxn>
                    <a:cxn ang="0">
                      <a:pos x="53" y="14"/>
                    </a:cxn>
                    <a:cxn ang="0">
                      <a:pos x="51" y="16"/>
                    </a:cxn>
                  </a:cxnLst>
                  <a:rect l="0" t="0" r="r" b="b"/>
                  <a:pathLst>
                    <a:path w="55" h="16">
                      <a:moveTo>
                        <a:pt x="51" y="16"/>
                      </a:moveTo>
                      <a:lnTo>
                        <a:pt x="0" y="2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55" y="12"/>
                      </a:lnTo>
                      <a:lnTo>
                        <a:pt x="53" y="14"/>
                      </a:lnTo>
                      <a:lnTo>
                        <a:pt x="51" y="16"/>
                      </a:lnTo>
                      <a:close/>
                    </a:path>
                  </a:pathLst>
                </a:custGeom>
                <a:solidFill>
                  <a:srgbClr val="E6772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464" name="Freeform 24"/>
                <p:cNvSpPr>
                  <a:spLocks/>
                </p:cNvSpPr>
                <p:nvPr/>
              </p:nvSpPr>
              <p:spPr bwMode="auto">
                <a:xfrm>
                  <a:off x="1916" y="2068"/>
                  <a:ext cx="53" cy="15"/>
                </a:xfrm>
                <a:custGeom>
                  <a:avLst/>
                  <a:gdLst/>
                  <a:ahLst/>
                  <a:cxnLst>
                    <a:cxn ang="0">
                      <a:pos x="51" y="15"/>
                    </a:cxn>
                    <a:cxn ang="0">
                      <a:pos x="0" y="3"/>
                    </a:cxn>
                    <a:cxn ang="0">
                      <a:pos x="0" y="1"/>
                    </a:cxn>
                    <a:cxn ang="0">
                      <a:pos x="2" y="0"/>
                    </a:cxn>
                    <a:cxn ang="0">
                      <a:pos x="53" y="11"/>
                    </a:cxn>
                    <a:cxn ang="0">
                      <a:pos x="53" y="13"/>
                    </a:cxn>
                    <a:cxn ang="0">
                      <a:pos x="51" y="15"/>
                    </a:cxn>
                  </a:cxnLst>
                  <a:rect l="0" t="0" r="r" b="b"/>
                  <a:pathLst>
                    <a:path w="53" h="15">
                      <a:moveTo>
                        <a:pt x="51" y="15"/>
                      </a:moveTo>
                      <a:lnTo>
                        <a:pt x="0" y="3"/>
                      </a:lnTo>
                      <a:lnTo>
                        <a:pt x="0" y="1"/>
                      </a:lnTo>
                      <a:lnTo>
                        <a:pt x="2" y="0"/>
                      </a:lnTo>
                      <a:lnTo>
                        <a:pt x="53" y="11"/>
                      </a:lnTo>
                      <a:lnTo>
                        <a:pt x="53" y="13"/>
                      </a:lnTo>
                      <a:lnTo>
                        <a:pt x="51" y="15"/>
                      </a:lnTo>
                      <a:close/>
                    </a:path>
                  </a:pathLst>
                </a:custGeom>
                <a:solidFill>
                  <a:srgbClr val="E6772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465" name="Freeform 25"/>
                <p:cNvSpPr>
                  <a:spLocks/>
                </p:cNvSpPr>
                <p:nvPr/>
              </p:nvSpPr>
              <p:spPr bwMode="auto">
                <a:xfrm>
                  <a:off x="1916" y="2066"/>
                  <a:ext cx="55" cy="15"/>
                </a:xfrm>
                <a:custGeom>
                  <a:avLst/>
                  <a:gdLst/>
                  <a:ahLst/>
                  <a:cxnLst>
                    <a:cxn ang="0">
                      <a:pos x="53" y="15"/>
                    </a:cxn>
                    <a:cxn ang="0">
                      <a:pos x="0" y="3"/>
                    </a:cxn>
                    <a:cxn ang="0">
                      <a:pos x="2" y="2"/>
                    </a:cxn>
                    <a:cxn ang="0">
                      <a:pos x="2" y="0"/>
                    </a:cxn>
                    <a:cxn ang="0">
                      <a:pos x="55" y="11"/>
                    </a:cxn>
                    <a:cxn ang="0">
                      <a:pos x="53" y="13"/>
                    </a:cxn>
                    <a:cxn ang="0">
                      <a:pos x="53" y="15"/>
                    </a:cxn>
                  </a:cxnLst>
                  <a:rect l="0" t="0" r="r" b="b"/>
                  <a:pathLst>
                    <a:path w="55" h="15">
                      <a:moveTo>
                        <a:pt x="53" y="15"/>
                      </a:moveTo>
                      <a:lnTo>
                        <a:pt x="0" y="3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55" y="11"/>
                      </a:lnTo>
                      <a:lnTo>
                        <a:pt x="53" y="13"/>
                      </a:lnTo>
                      <a:lnTo>
                        <a:pt x="53" y="15"/>
                      </a:lnTo>
                      <a:close/>
                    </a:path>
                  </a:pathLst>
                </a:custGeom>
                <a:solidFill>
                  <a:srgbClr val="E6792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466" name="Freeform 26"/>
                <p:cNvSpPr>
                  <a:spLocks/>
                </p:cNvSpPr>
                <p:nvPr/>
              </p:nvSpPr>
              <p:spPr bwMode="auto">
                <a:xfrm>
                  <a:off x="1918" y="2064"/>
                  <a:ext cx="55" cy="15"/>
                </a:xfrm>
                <a:custGeom>
                  <a:avLst/>
                  <a:gdLst/>
                  <a:ahLst/>
                  <a:cxnLst>
                    <a:cxn ang="0">
                      <a:pos x="51" y="15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1" y="0"/>
                    </a:cxn>
                    <a:cxn ang="0">
                      <a:pos x="55" y="11"/>
                    </a:cxn>
                    <a:cxn ang="0">
                      <a:pos x="53" y="13"/>
                    </a:cxn>
                    <a:cxn ang="0">
                      <a:pos x="51" y="15"/>
                    </a:cxn>
                  </a:cxnLst>
                  <a:rect l="0" t="0" r="r" b="b"/>
                  <a:pathLst>
                    <a:path w="55" h="15">
                      <a:moveTo>
                        <a:pt x="51" y="15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1" y="0"/>
                      </a:lnTo>
                      <a:lnTo>
                        <a:pt x="55" y="11"/>
                      </a:lnTo>
                      <a:lnTo>
                        <a:pt x="53" y="13"/>
                      </a:lnTo>
                      <a:lnTo>
                        <a:pt x="51" y="15"/>
                      </a:lnTo>
                      <a:close/>
                    </a:path>
                  </a:pathLst>
                </a:custGeom>
                <a:solidFill>
                  <a:srgbClr val="E7792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467" name="Freeform 27"/>
                <p:cNvSpPr>
                  <a:spLocks/>
                </p:cNvSpPr>
                <p:nvPr/>
              </p:nvSpPr>
              <p:spPr bwMode="auto">
                <a:xfrm>
                  <a:off x="1918" y="2062"/>
                  <a:ext cx="55" cy="15"/>
                </a:xfrm>
                <a:custGeom>
                  <a:avLst/>
                  <a:gdLst/>
                  <a:ahLst/>
                  <a:cxnLst>
                    <a:cxn ang="0">
                      <a:pos x="53" y="15"/>
                    </a:cxn>
                    <a:cxn ang="0">
                      <a:pos x="0" y="4"/>
                    </a:cxn>
                    <a:cxn ang="0">
                      <a:pos x="1" y="2"/>
                    </a:cxn>
                    <a:cxn ang="0">
                      <a:pos x="1" y="0"/>
                    </a:cxn>
                    <a:cxn ang="0">
                      <a:pos x="55" y="13"/>
                    </a:cxn>
                    <a:cxn ang="0">
                      <a:pos x="55" y="13"/>
                    </a:cxn>
                    <a:cxn ang="0">
                      <a:pos x="53" y="15"/>
                    </a:cxn>
                  </a:cxnLst>
                  <a:rect l="0" t="0" r="r" b="b"/>
                  <a:pathLst>
                    <a:path w="55" h="15">
                      <a:moveTo>
                        <a:pt x="53" y="15"/>
                      </a:moveTo>
                      <a:lnTo>
                        <a:pt x="0" y="4"/>
                      </a:lnTo>
                      <a:lnTo>
                        <a:pt x="1" y="2"/>
                      </a:lnTo>
                      <a:lnTo>
                        <a:pt x="1" y="0"/>
                      </a:lnTo>
                      <a:lnTo>
                        <a:pt x="55" y="13"/>
                      </a:lnTo>
                      <a:lnTo>
                        <a:pt x="55" y="13"/>
                      </a:lnTo>
                      <a:lnTo>
                        <a:pt x="53" y="15"/>
                      </a:lnTo>
                      <a:close/>
                    </a:path>
                  </a:pathLst>
                </a:custGeom>
                <a:solidFill>
                  <a:srgbClr val="E77B2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468" name="Freeform 28"/>
                <p:cNvSpPr>
                  <a:spLocks/>
                </p:cNvSpPr>
                <p:nvPr/>
              </p:nvSpPr>
              <p:spPr bwMode="auto">
                <a:xfrm>
                  <a:off x="1919" y="2060"/>
                  <a:ext cx="55" cy="15"/>
                </a:xfrm>
                <a:custGeom>
                  <a:avLst/>
                  <a:gdLst/>
                  <a:ahLst/>
                  <a:cxnLst>
                    <a:cxn ang="0">
                      <a:pos x="54" y="15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2" y="0"/>
                    </a:cxn>
                    <a:cxn ang="0">
                      <a:pos x="55" y="13"/>
                    </a:cxn>
                    <a:cxn ang="0">
                      <a:pos x="54" y="15"/>
                    </a:cxn>
                    <a:cxn ang="0">
                      <a:pos x="54" y="15"/>
                    </a:cxn>
                  </a:cxnLst>
                  <a:rect l="0" t="0" r="r" b="b"/>
                  <a:pathLst>
                    <a:path w="55" h="15">
                      <a:moveTo>
                        <a:pt x="54" y="15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55" y="13"/>
                      </a:lnTo>
                      <a:lnTo>
                        <a:pt x="54" y="15"/>
                      </a:lnTo>
                      <a:lnTo>
                        <a:pt x="54" y="15"/>
                      </a:lnTo>
                      <a:close/>
                    </a:path>
                  </a:pathLst>
                </a:custGeom>
                <a:solidFill>
                  <a:srgbClr val="E67B2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469" name="Freeform 29"/>
                <p:cNvSpPr>
                  <a:spLocks/>
                </p:cNvSpPr>
                <p:nvPr/>
              </p:nvSpPr>
              <p:spPr bwMode="auto">
                <a:xfrm>
                  <a:off x="1919" y="2058"/>
                  <a:ext cx="57" cy="17"/>
                </a:xfrm>
                <a:custGeom>
                  <a:avLst/>
                  <a:gdLst/>
                  <a:ahLst/>
                  <a:cxnLst>
                    <a:cxn ang="0">
                      <a:pos x="54" y="17"/>
                    </a:cxn>
                    <a:cxn ang="0">
                      <a:pos x="0" y="4"/>
                    </a:cxn>
                    <a:cxn ang="0">
                      <a:pos x="2" y="2"/>
                    </a:cxn>
                    <a:cxn ang="0">
                      <a:pos x="2" y="0"/>
                    </a:cxn>
                    <a:cxn ang="0">
                      <a:pos x="57" y="13"/>
                    </a:cxn>
                    <a:cxn ang="0">
                      <a:pos x="55" y="15"/>
                    </a:cxn>
                    <a:cxn ang="0">
                      <a:pos x="54" y="17"/>
                    </a:cxn>
                  </a:cxnLst>
                  <a:rect l="0" t="0" r="r" b="b"/>
                  <a:pathLst>
                    <a:path w="57" h="17">
                      <a:moveTo>
                        <a:pt x="54" y="17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57" y="13"/>
                      </a:lnTo>
                      <a:lnTo>
                        <a:pt x="55" y="15"/>
                      </a:lnTo>
                      <a:lnTo>
                        <a:pt x="54" y="17"/>
                      </a:lnTo>
                      <a:close/>
                    </a:path>
                  </a:pathLst>
                </a:custGeom>
                <a:solidFill>
                  <a:srgbClr val="E67D2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470" name="Freeform 30"/>
                <p:cNvSpPr>
                  <a:spLocks/>
                </p:cNvSpPr>
                <p:nvPr/>
              </p:nvSpPr>
              <p:spPr bwMode="auto">
                <a:xfrm>
                  <a:off x="1921" y="2056"/>
                  <a:ext cx="55" cy="17"/>
                </a:xfrm>
                <a:custGeom>
                  <a:avLst/>
                  <a:gdLst/>
                  <a:ahLst/>
                  <a:cxnLst>
                    <a:cxn ang="0">
                      <a:pos x="53" y="17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2" y="0"/>
                    </a:cxn>
                    <a:cxn ang="0">
                      <a:pos x="55" y="13"/>
                    </a:cxn>
                    <a:cxn ang="0">
                      <a:pos x="55" y="15"/>
                    </a:cxn>
                    <a:cxn ang="0">
                      <a:pos x="53" y="17"/>
                    </a:cxn>
                  </a:cxnLst>
                  <a:rect l="0" t="0" r="r" b="b"/>
                  <a:pathLst>
                    <a:path w="55" h="17">
                      <a:moveTo>
                        <a:pt x="53" y="17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55" y="13"/>
                      </a:lnTo>
                      <a:lnTo>
                        <a:pt x="55" y="15"/>
                      </a:lnTo>
                      <a:lnTo>
                        <a:pt x="53" y="17"/>
                      </a:lnTo>
                      <a:close/>
                    </a:path>
                  </a:pathLst>
                </a:custGeom>
                <a:solidFill>
                  <a:srgbClr val="E67D2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471" name="Freeform 31"/>
                <p:cNvSpPr>
                  <a:spLocks/>
                </p:cNvSpPr>
                <p:nvPr/>
              </p:nvSpPr>
              <p:spPr bwMode="auto">
                <a:xfrm>
                  <a:off x="1921" y="2054"/>
                  <a:ext cx="57" cy="17"/>
                </a:xfrm>
                <a:custGeom>
                  <a:avLst/>
                  <a:gdLst/>
                  <a:ahLst/>
                  <a:cxnLst>
                    <a:cxn ang="0">
                      <a:pos x="55" y="17"/>
                    </a:cxn>
                    <a:cxn ang="0">
                      <a:pos x="0" y="4"/>
                    </a:cxn>
                    <a:cxn ang="0">
                      <a:pos x="2" y="2"/>
                    </a:cxn>
                    <a:cxn ang="0">
                      <a:pos x="2" y="0"/>
                    </a:cxn>
                    <a:cxn ang="0">
                      <a:pos x="57" y="14"/>
                    </a:cxn>
                    <a:cxn ang="0">
                      <a:pos x="55" y="15"/>
                    </a:cxn>
                    <a:cxn ang="0">
                      <a:pos x="55" y="17"/>
                    </a:cxn>
                  </a:cxnLst>
                  <a:rect l="0" t="0" r="r" b="b"/>
                  <a:pathLst>
                    <a:path w="57" h="17">
                      <a:moveTo>
                        <a:pt x="55" y="17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57" y="14"/>
                      </a:lnTo>
                      <a:lnTo>
                        <a:pt x="55" y="15"/>
                      </a:lnTo>
                      <a:lnTo>
                        <a:pt x="55" y="17"/>
                      </a:lnTo>
                      <a:close/>
                    </a:path>
                  </a:pathLst>
                </a:custGeom>
                <a:solidFill>
                  <a:srgbClr val="E77F2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472" name="Freeform 32"/>
                <p:cNvSpPr>
                  <a:spLocks/>
                </p:cNvSpPr>
                <p:nvPr/>
              </p:nvSpPr>
              <p:spPr bwMode="auto">
                <a:xfrm>
                  <a:off x="1923" y="2052"/>
                  <a:ext cx="57" cy="17"/>
                </a:xfrm>
                <a:custGeom>
                  <a:avLst/>
                  <a:gdLst/>
                  <a:ahLst/>
                  <a:cxnLst>
                    <a:cxn ang="0">
                      <a:pos x="53" y="17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2" y="0"/>
                    </a:cxn>
                    <a:cxn ang="0">
                      <a:pos x="57" y="14"/>
                    </a:cxn>
                    <a:cxn ang="0">
                      <a:pos x="55" y="16"/>
                    </a:cxn>
                    <a:cxn ang="0">
                      <a:pos x="53" y="17"/>
                    </a:cxn>
                  </a:cxnLst>
                  <a:rect l="0" t="0" r="r" b="b"/>
                  <a:pathLst>
                    <a:path w="57" h="17">
                      <a:moveTo>
                        <a:pt x="53" y="17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57" y="14"/>
                      </a:lnTo>
                      <a:lnTo>
                        <a:pt x="55" y="16"/>
                      </a:lnTo>
                      <a:lnTo>
                        <a:pt x="53" y="17"/>
                      </a:lnTo>
                      <a:close/>
                    </a:path>
                  </a:pathLst>
                </a:custGeom>
                <a:solidFill>
                  <a:srgbClr val="E77F2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473" name="Freeform 33"/>
                <p:cNvSpPr>
                  <a:spLocks/>
                </p:cNvSpPr>
                <p:nvPr/>
              </p:nvSpPr>
              <p:spPr bwMode="auto">
                <a:xfrm>
                  <a:off x="1923" y="2052"/>
                  <a:ext cx="57" cy="16"/>
                </a:xfrm>
                <a:custGeom>
                  <a:avLst/>
                  <a:gdLst/>
                  <a:ahLst/>
                  <a:cxnLst>
                    <a:cxn ang="0">
                      <a:pos x="55" y="16"/>
                    </a:cxn>
                    <a:cxn ang="0">
                      <a:pos x="0" y="2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57" y="12"/>
                    </a:cxn>
                    <a:cxn ang="0">
                      <a:pos x="57" y="14"/>
                    </a:cxn>
                    <a:cxn ang="0">
                      <a:pos x="55" y="16"/>
                    </a:cxn>
                  </a:cxnLst>
                  <a:rect l="0" t="0" r="r" b="b"/>
                  <a:pathLst>
                    <a:path w="57" h="16">
                      <a:moveTo>
                        <a:pt x="55" y="16"/>
                      </a:move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57" y="12"/>
                      </a:lnTo>
                      <a:lnTo>
                        <a:pt x="57" y="14"/>
                      </a:lnTo>
                      <a:lnTo>
                        <a:pt x="55" y="16"/>
                      </a:lnTo>
                      <a:close/>
                    </a:path>
                  </a:pathLst>
                </a:custGeom>
                <a:solidFill>
                  <a:srgbClr val="E7802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474" name="Freeform 34"/>
                <p:cNvSpPr>
                  <a:spLocks/>
                </p:cNvSpPr>
                <p:nvPr/>
              </p:nvSpPr>
              <p:spPr bwMode="auto">
                <a:xfrm>
                  <a:off x="1925" y="2051"/>
                  <a:ext cx="57" cy="15"/>
                </a:xfrm>
                <a:custGeom>
                  <a:avLst/>
                  <a:gdLst/>
                  <a:ahLst/>
                  <a:cxnLst>
                    <a:cxn ang="0">
                      <a:pos x="55" y="15"/>
                    </a:cxn>
                    <a:cxn ang="0">
                      <a:pos x="0" y="1"/>
                    </a:cxn>
                    <a:cxn ang="0">
                      <a:pos x="0" y="1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2" y="0"/>
                    </a:cxn>
                    <a:cxn ang="0">
                      <a:pos x="57" y="13"/>
                    </a:cxn>
                    <a:cxn ang="0">
                      <a:pos x="55" y="13"/>
                    </a:cxn>
                    <a:cxn ang="0">
                      <a:pos x="55" y="15"/>
                    </a:cxn>
                  </a:cxnLst>
                  <a:rect l="0" t="0" r="r" b="b"/>
                  <a:pathLst>
                    <a:path w="57" h="15">
                      <a:moveTo>
                        <a:pt x="55" y="15"/>
                      </a:moveTo>
                      <a:lnTo>
                        <a:pt x="0" y="1"/>
                      </a:ln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2" y="0"/>
                      </a:lnTo>
                      <a:lnTo>
                        <a:pt x="57" y="13"/>
                      </a:lnTo>
                      <a:lnTo>
                        <a:pt x="55" y="13"/>
                      </a:lnTo>
                      <a:lnTo>
                        <a:pt x="55" y="15"/>
                      </a:lnTo>
                      <a:close/>
                    </a:path>
                  </a:pathLst>
                </a:custGeom>
                <a:solidFill>
                  <a:srgbClr val="E7822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475" name="Freeform 35"/>
                <p:cNvSpPr>
                  <a:spLocks/>
                </p:cNvSpPr>
                <p:nvPr/>
              </p:nvSpPr>
              <p:spPr bwMode="auto">
                <a:xfrm>
                  <a:off x="1925" y="2049"/>
                  <a:ext cx="59" cy="15"/>
                </a:xfrm>
                <a:custGeom>
                  <a:avLst/>
                  <a:gdLst/>
                  <a:ahLst/>
                  <a:cxnLst>
                    <a:cxn ang="0">
                      <a:pos x="55" y="15"/>
                    </a:cxn>
                    <a:cxn ang="0">
                      <a:pos x="0" y="3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59" y="13"/>
                    </a:cxn>
                    <a:cxn ang="0">
                      <a:pos x="57" y="15"/>
                    </a:cxn>
                    <a:cxn ang="0">
                      <a:pos x="55" y="15"/>
                    </a:cxn>
                  </a:cxnLst>
                  <a:rect l="0" t="0" r="r" b="b"/>
                  <a:pathLst>
                    <a:path w="59" h="15">
                      <a:moveTo>
                        <a:pt x="55" y="15"/>
                      </a:moveTo>
                      <a:lnTo>
                        <a:pt x="0" y="3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59" y="13"/>
                      </a:lnTo>
                      <a:lnTo>
                        <a:pt x="57" y="15"/>
                      </a:lnTo>
                      <a:lnTo>
                        <a:pt x="55" y="15"/>
                      </a:lnTo>
                      <a:close/>
                    </a:path>
                  </a:pathLst>
                </a:custGeom>
                <a:solidFill>
                  <a:srgbClr val="E7822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476" name="Freeform 36"/>
                <p:cNvSpPr>
                  <a:spLocks/>
                </p:cNvSpPr>
                <p:nvPr/>
              </p:nvSpPr>
              <p:spPr bwMode="auto">
                <a:xfrm>
                  <a:off x="1927" y="2047"/>
                  <a:ext cx="57" cy="17"/>
                </a:xfrm>
                <a:custGeom>
                  <a:avLst/>
                  <a:gdLst/>
                  <a:ahLst/>
                  <a:cxnLst>
                    <a:cxn ang="0">
                      <a:pos x="55" y="17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57" y="13"/>
                    </a:cxn>
                    <a:cxn ang="0">
                      <a:pos x="57" y="15"/>
                    </a:cxn>
                    <a:cxn ang="0">
                      <a:pos x="55" y="17"/>
                    </a:cxn>
                  </a:cxnLst>
                  <a:rect l="0" t="0" r="r" b="b"/>
                  <a:pathLst>
                    <a:path w="57" h="17">
                      <a:moveTo>
                        <a:pt x="55" y="17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57" y="13"/>
                      </a:lnTo>
                      <a:lnTo>
                        <a:pt x="57" y="15"/>
                      </a:lnTo>
                      <a:lnTo>
                        <a:pt x="55" y="17"/>
                      </a:lnTo>
                      <a:close/>
                    </a:path>
                  </a:pathLst>
                </a:custGeom>
                <a:solidFill>
                  <a:srgbClr val="E8842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477" name="Freeform 37"/>
                <p:cNvSpPr>
                  <a:spLocks/>
                </p:cNvSpPr>
                <p:nvPr/>
              </p:nvSpPr>
              <p:spPr bwMode="auto">
                <a:xfrm>
                  <a:off x="1927" y="2045"/>
                  <a:ext cx="59" cy="17"/>
                </a:xfrm>
                <a:custGeom>
                  <a:avLst/>
                  <a:gdLst/>
                  <a:ahLst/>
                  <a:cxnLst>
                    <a:cxn ang="0">
                      <a:pos x="57" y="17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2" y="0"/>
                    </a:cxn>
                    <a:cxn ang="0">
                      <a:pos x="59" y="13"/>
                    </a:cxn>
                    <a:cxn ang="0">
                      <a:pos x="57" y="15"/>
                    </a:cxn>
                    <a:cxn ang="0">
                      <a:pos x="57" y="17"/>
                    </a:cxn>
                  </a:cxnLst>
                  <a:rect l="0" t="0" r="r" b="b"/>
                  <a:pathLst>
                    <a:path w="59" h="17">
                      <a:moveTo>
                        <a:pt x="57" y="17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59" y="13"/>
                      </a:lnTo>
                      <a:lnTo>
                        <a:pt x="57" y="15"/>
                      </a:lnTo>
                      <a:lnTo>
                        <a:pt x="57" y="17"/>
                      </a:lnTo>
                      <a:close/>
                    </a:path>
                  </a:pathLst>
                </a:custGeom>
                <a:solidFill>
                  <a:srgbClr val="E8842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478" name="Freeform 38"/>
                <p:cNvSpPr>
                  <a:spLocks/>
                </p:cNvSpPr>
                <p:nvPr/>
              </p:nvSpPr>
              <p:spPr bwMode="auto">
                <a:xfrm>
                  <a:off x="1927" y="2043"/>
                  <a:ext cx="59" cy="17"/>
                </a:xfrm>
                <a:custGeom>
                  <a:avLst/>
                  <a:gdLst/>
                  <a:ahLst/>
                  <a:cxnLst>
                    <a:cxn ang="0">
                      <a:pos x="57" y="17"/>
                    </a:cxn>
                    <a:cxn ang="0">
                      <a:pos x="0" y="4"/>
                    </a:cxn>
                    <a:cxn ang="0">
                      <a:pos x="2" y="2"/>
                    </a:cxn>
                    <a:cxn ang="0">
                      <a:pos x="2" y="0"/>
                    </a:cxn>
                    <a:cxn ang="0">
                      <a:pos x="59" y="13"/>
                    </a:cxn>
                    <a:cxn ang="0">
                      <a:pos x="59" y="15"/>
                    </a:cxn>
                    <a:cxn ang="0">
                      <a:pos x="57" y="17"/>
                    </a:cxn>
                  </a:cxnLst>
                  <a:rect l="0" t="0" r="r" b="b"/>
                  <a:pathLst>
                    <a:path w="59" h="17">
                      <a:moveTo>
                        <a:pt x="57" y="17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59" y="13"/>
                      </a:lnTo>
                      <a:lnTo>
                        <a:pt x="59" y="15"/>
                      </a:lnTo>
                      <a:lnTo>
                        <a:pt x="57" y="17"/>
                      </a:lnTo>
                      <a:close/>
                    </a:path>
                  </a:pathLst>
                </a:custGeom>
                <a:solidFill>
                  <a:srgbClr val="E8862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479" name="Freeform 39"/>
                <p:cNvSpPr>
                  <a:spLocks/>
                </p:cNvSpPr>
                <p:nvPr/>
              </p:nvSpPr>
              <p:spPr bwMode="auto">
                <a:xfrm>
                  <a:off x="1929" y="2041"/>
                  <a:ext cx="59" cy="17"/>
                </a:xfrm>
                <a:custGeom>
                  <a:avLst/>
                  <a:gdLst/>
                  <a:ahLst/>
                  <a:cxnLst>
                    <a:cxn ang="0">
                      <a:pos x="57" y="17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59" y="13"/>
                    </a:cxn>
                    <a:cxn ang="0">
                      <a:pos x="57" y="15"/>
                    </a:cxn>
                    <a:cxn ang="0">
                      <a:pos x="57" y="17"/>
                    </a:cxn>
                  </a:cxnLst>
                  <a:rect l="0" t="0" r="r" b="b"/>
                  <a:pathLst>
                    <a:path w="59" h="17">
                      <a:moveTo>
                        <a:pt x="57" y="17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59" y="13"/>
                      </a:lnTo>
                      <a:lnTo>
                        <a:pt x="57" y="15"/>
                      </a:lnTo>
                      <a:lnTo>
                        <a:pt x="57" y="17"/>
                      </a:lnTo>
                      <a:close/>
                    </a:path>
                  </a:pathLst>
                </a:custGeom>
                <a:solidFill>
                  <a:srgbClr val="E7862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480" name="Freeform 40"/>
                <p:cNvSpPr>
                  <a:spLocks/>
                </p:cNvSpPr>
                <p:nvPr/>
              </p:nvSpPr>
              <p:spPr bwMode="auto">
                <a:xfrm>
                  <a:off x="1929" y="2039"/>
                  <a:ext cx="59" cy="17"/>
                </a:xfrm>
                <a:custGeom>
                  <a:avLst/>
                  <a:gdLst/>
                  <a:ahLst/>
                  <a:cxnLst>
                    <a:cxn ang="0">
                      <a:pos x="57" y="17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2" y="0"/>
                    </a:cxn>
                    <a:cxn ang="0">
                      <a:pos x="59" y="13"/>
                    </a:cxn>
                    <a:cxn ang="0">
                      <a:pos x="59" y="15"/>
                    </a:cxn>
                    <a:cxn ang="0">
                      <a:pos x="57" y="17"/>
                    </a:cxn>
                  </a:cxnLst>
                  <a:rect l="0" t="0" r="r" b="b"/>
                  <a:pathLst>
                    <a:path w="59" h="17">
                      <a:moveTo>
                        <a:pt x="57" y="17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59" y="13"/>
                      </a:lnTo>
                      <a:lnTo>
                        <a:pt x="59" y="15"/>
                      </a:lnTo>
                      <a:lnTo>
                        <a:pt x="57" y="17"/>
                      </a:lnTo>
                      <a:close/>
                    </a:path>
                  </a:pathLst>
                </a:custGeom>
                <a:solidFill>
                  <a:srgbClr val="E8882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481" name="Freeform 41"/>
                <p:cNvSpPr>
                  <a:spLocks/>
                </p:cNvSpPr>
                <p:nvPr/>
              </p:nvSpPr>
              <p:spPr bwMode="auto">
                <a:xfrm>
                  <a:off x="1929" y="2037"/>
                  <a:ext cx="61" cy="17"/>
                </a:xfrm>
                <a:custGeom>
                  <a:avLst/>
                  <a:gdLst/>
                  <a:ahLst/>
                  <a:cxnLst>
                    <a:cxn ang="0">
                      <a:pos x="59" y="17"/>
                    </a:cxn>
                    <a:cxn ang="0">
                      <a:pos x="0" y="4"/>
                    </a:cxn>
                    <a:cxn ang="0">
                      <a:pos x="2" y="2"/>
                    </a:cxn>
                    <a:cxn ang="0">
                      <a:pos x="2" y="0"/>
                    </a:cxn>
                    <a:cxn ang="0">
                      <a:pos x="61" y="14"/>
                    </a:cxn>
                    <a:cxn ang="0">
                      <a:pos x="61" y="15"/>
                    </a:cxn>
                    <a:cxn ang="0">
                      <a:pos x="59" y="15"/>
                    </a:cxn>
                    <a:cxn ang="0">
                      <a:pos x="59" y="15"/>
                    </a:cxn>
                    <a:cxn ang="0">
                      <a:pos x="59" y="17"/>
                    </a:cxn>
                  </a:cxnLst>
                  <a:rect l="0" t="0" r="r" b="b"/>
                  <a:pathLst>
                    <a:path w="61" h="17">
                      <a:moveTo>
                        <a:pt x="59" y="17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61" y="14"/>
                      </a:lnTo>
                      <a:lnTo>
                        <a:pt x="61" y="15"/>
                      </a:lnTo>
                      <a:lnTo>
                        <a:pt x="59" y="15"/>
                      </a:lnTo>
                      <a:lnTo>
                        <a:pt x="59" y="15"/>
                      </a:lnTo>
                      <a:lnTo>
                        <a:pt x="59" y="17"/>
                      </a:lnTo>
                      <a:close/>
                    </a:path>
                  </a:pathLst>
                </a:custGeom>
                <a:solidFill>
                  <a:srgbClr val="E8882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482" name="Freeform 42"/>
                <p:cNvSpPr>
                  <a:spLocks/>
                </p:cNvSpPr>
                <p:nvPr/>
              </p:nvSpPr>
              <p:spPr bwMode="auto">
                <a:xfrm>
                  <a:off x="1931" y="2035"/>
                  <a:ext cx="59" cy="17"/>
                </a:xfrm>
                <a:custGeom>
                  <a:avLst/>
                  <a:gdLst/>
                  <a:ahLst/>
                  <a:cxnLst>
                    <a:cxn ang="0">
                      <a:pos x="57" y="17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59" y="14"/>
                    </a:cxn>
                    <a:cxn ang="0">
                      <a:pos x="59" y="16"/>
                    </a:cxn>
                    <a:cxn ang="0">
                      <a:pos x="57" y="17"/>
                    </a:cxn>
                    <a:cxn ang="0">
                      <a:pos x="57" y="17"/>
                    </a:cxn>
                    <a:cxn ang="0">
                      <a:pos x="57" y="17"/>
                    </a:cxn>
                  </a:cxnLst>
                  <a:rect l="0" t="0" r="r" b="b"/>
                  <a:pathLst>
                    <a:path w="59" h="17">
                      <a:moveTo>
                        <a:pt x="57" y="17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59" y="14"/>
                      </a:lnTo>
                      <a:lnTo>
                        <a:pt x="59" y="16"/>
                      </a:lnTo>
                      <a:lnTo>
                        <a:pt x="57" y="17"/>
                      </a:lnTo>
                      <a:lnTo>
                        <a:pt x="57" y="17"/>
                      </a:lnTo>
                      <a:lnTo>
                        <a:pt x="57" y="17"/>
                      </a:lnTo>
                      <a:close/>
                    </a:path>
                  </a:pathLst>
                </a:custGeom>
                <a:solidFill>
                  <a:srgbClr val="E88A2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483" name="Freeform 43"/>
                <p:cNvSpPr>
                  <a:spLocks/>
                </p:cNvSpPr>
                <p:nvPr/>
              </p:nvSpPr>
              <p:spPr bwMode="auto">
                <a:xfrm>
                  <a:off x="1931" y="2033"/>
                  <a:ext cx="61" cy="18"/>
                </a:xfrm>
                <a:custGeom>
                  <a:avLst/>
                  <a:gdLst/>
                  <a:ahLst/>
                  <a:cxnLst>
                    <a:cxn ang="0">
                      <a:pos x="59" y="18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2" y="0"/>
                    </a:cxn>
                    <a:cxn ang="0">
                      <a:pos x="61" y="14"/>
                    </a:cxn>
                    <a:cxn ang="0">
                      <a:pos x="59" y="16"/>
                    </a:cxn>
                    <a:cxn ang="0">
                      <a:pos x="59" y="18"/>
                    </a:cxn>
                  </a:cxnLst>
                  <a:rect l="0" t="0" r="r" b="b"/>
                  <a:pathLst>
                    <a:path w="61" h="18">
                      <a:moveTo>
                        <a:pt x="59" y="18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61" y="14"/>
                      </a:lnTo>
                      <a:lnTo>
                        <a:pt x="59" y="16"/>
                      </a:lnTo>
                      <a:lnTo>
                        <a:pt x="59" y="18"/>
                      </a:lnTo>
                      <a:close/>
                    </a:path>
                  </a:pathLst>
                </a:custGeom>
                <a:solidFill>
                  <a:srgbClr val="E88B2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484" name="Freeform 44"/>
                <p:cNvSpPr>
                  <a:spLocks/>
                </p:cNvSpPr>
                <p:nvPr/>
              </p:nvSpPr>
              <p:spPr bwMode="auto">
                <a:xfrm>
                  <a:off x="1931" y="2032"/>
                  <a:ext cx="61" cy="17"/>
                </a:xfrm>
                <a:custGeom>
                  <a:avLst/>
                  <a:gdLst/>
                  <a:ahLst/>
                  <a:cxnLst>
                    <a:cxn ang="0">
                      <a:pos x="59" y="17"/>
                    </a:cxn>
                    <a:cxn ang="0">
                      <a:pos x="0" y="3"/>
                    </a:cxn>
                    <a:cxn ang="0">
                      <a:pos x="2" y="1"/>
                    </a:cxn>
                    <a:cxn ang="0">
                      <a:pos x="2" y="0"/>
                    </a:cxn>
                    <a:cxn ang="0">
                      <a:pos x="61" y="13"/>
                    </a:cxn>
                    <a:cxn ang="0">
                      <a:pos x="61" y="15"/>
                    </a:cxn>
                    <a:cxn ang="0">
                      <a:pos x="59" y="17"/>
                    </a:cxn>
                  </a:cxnLst>
                  <a:rect l="0" t="0" r="r" b="b"/>
                  <a:pathLst>
                    <a:path w="61" h="17">
                      <a:moveTo>
                        <a:pt x="59" y="17"/>
                      </a:moveTo>
                      <a:lnTo>
                        <a:pt x="0" y="3"/>
                      </a:lnTo>
                      <a:lnTo>
                        <a:pt x="2" y="1"/>
                      </a:lnTo>
                      <a:lnTo>
                        <a:pt x="2" y="0"/>
                      </a:lnTo>
                      <a:lnTo>
                        <a:pt x="61" y="13"/>
                      </a:lnTo>
                      <a:lnTo>
                        <a:pt x="61" y="15"/>
                      </a:lnTo>
                      <a:lnTo>
                        <a:pt x="59" y="17"/>
                      </a:lnTo>
                      <a:close/>
                    </a:path>
                  </a:pathLst>
                </a:custGeom>
                <a:solidFill>
                  <a:srgbClr val="E98C2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485" name="Freeform 45"/>
                <p:cNvSpPr>
                  <a:spLocks/>
                </p:cNvSpPr>
                <p:nvPr/>
              </p:nvSpPr>
              <p:spPr bwMode="auto">
                <a:xfrm>
                  <a:off x="1933" y="2030"/>
                  <a:ext cx="59" cy="17"/>
                </a:xfrm>
                <a:custGeom>
                  <a:avLst/>
                  <a:gdLst/>
                  <a:ahLst/>
                  <a:cxnLst>
                    <a:cxn ang="0">
                      <a:pos x="59" y="17"/>
                    </a:cxn>
                    <a:cxn ang="0">
                      <a:pos x="0" y="3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59" y="13"/>
                    </a:cxn>
                    <a:cxn ang="0">
                      <a:pos x="59" y="15"/>
                    </a:cxn>
                    <a:cxn ang="0">
                      <a:pos x="59" y="17"/>
                    </a:cxn>
                  </a:cxnLst>
                  <a:rect l="0" t="0" r="r" b="b"/>
                  <a:pathLst>
                    <a:path w="59" h="17">
                      <a:moveTo>
                        <a:pt x="59" y="17"/>
                      </a:moveTo>
                      <a:lnTo>
                        <a:pt x="0" y="3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59" y="13"/>
                      </a:lnTo>
                      <a:lnTo>
                        <a:pt x="59" y="15"/>
                      </a:lnTo>
                      <a:lnTo>
                        <a:pt x="59" y="17"/>
                      </a:lnTo>
                      <a:close/>
                    </a:path>
                  </a:pathLst>
                </a:custGeom>
                <a:solidFill>
                  <a:srgbClr val="E98D2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486" name="Freeform 46"/>
                <p:cNvSpPr>
                  <a:spLocks/>
                </p:cNvSpPr>
                <p:nvPr/>
              </p:nvSpPr>
              <p:spPr bwMode="auto">
                <a:xfrm>
                  <a:off x="1933" y="2028"/>
                  <a:ext cx="60" cy="17"/>
                </a:xfrm>
                <a:custGeom>
                  <a:avLst/>
                  <a:gdLst/>
                  <a:ahLst/>
                  <a:cxnLst>
                    <a:cxn ang="0">
                      <a:pos x="59" y="17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60" y="15"/>
                    </a:cxn>
                    <a:cxn ang="0">
                      <a:pos x="59" y="15"/>
                    </a:cxn>
                    <a:cxn ang="0">
                      <a:pos x="59" y="17"/>
                    </a:cxn>
                  </a:cxnLst>
                  <a:rect l="0" t="0" r="r" b="b"/>
                  <a:pathLst>
                    <a:path w="60" h="17">
                      <a:moveTo>
                        <a:pt x="59" y="17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60" y="15"/>
                      </a:lnTo>
                      <a:lnTo>
                        <a:pt x="59" y="15"/>
                      </a:lnTo>
                      <a:lnTo>
                        <a:pt x="59" y="17"/>
                      </a:lnTo>
                      <a:close/>
                    </a:path>
                  </a:pathLst>
                </a:custGeom>
                <a:solidFill>
                  <a:srgbClr val="E98E2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487" name="Freeform 47"/>
                <p:cNvSpPr>
                  <a:spLocks/>
                </p:cNvSpPr>
                <p:nvPr/>
              </p:nvSpPr>
              <p:spPr bwMode="auto">
                <a:xfrm>
                  <a:off x="1933" y="2026"/>
                  <a:ext cx="60" cy="17"/>
                </a:xfrm>
                <a:custGeom>
                  <a:avLst/>
                  <a:gdLst/>
                  <a:ahLst/>
                  <a:cxnLst>
                    <a:cxn ang="0">
                      <a:pos x="59" y="17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2" y="0"/>
                    </a:cxn>
                    <a:cxn ang="0">
                      <a:pos x="60" y="15"/>
                    </a:cxn>
                    <a:cxn ang="0">
                      <a:pos x="60" y="17"/>
                    </a:cxn>
                    <a:cxn ang="0">
                      <a:pos x="59" y="17"/>
                    </a:cxn>
                  </a:cxnLst>
                  <a:rect l="0" t="0" r="r" b="b"/>
                  <a:pathLst>
                    <a:path w="60" h="17">
                      <a:moveTo>
                        <a:pt x="59" y="17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60" y="15"/>
                      </a:lnTo>
                      <a:lnTo>
                        <a:pt x="60" y="17"/>
                      </a:lnTo>
                      <a:lnTo>
                        <a:pt x="59" y="17"/>
                      </a:lnTo>
                      <a:close/>
                    </a:path>
                  </a:pathLst>
                </a:custGeom>
                <a:solidFill>
                  <a:srgbClr val="E98F2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488" name="Freeform 48"/>
                <p:cNvSpPr>
                  <a:spLocks/>
                </p:cNvSpPr>
                <p:nvPr/>
              </p:nvSpPr>
              <p:spPr bwMode="auto">
                <a:xfrm>
                  <a:off x="1933" y="2024"/>
                  <a:ext cx="62" cy="19"/>
                </a:xfrm>
                <a:custGeom>
                  <a:avLst/>
                  <a:gdLst/>
                  <a:ahLst/>
                  <a:cxnLst>
                    <a:cxn ang="0">
                      <a:pos x="60" y="19"/>
                    </a:cxn>
                    <a:cxn ang="0">
                      <a:pos x="0" y="4"/>
                    </a:cxn>
                    <a:cxn ang="0">
                      <a:pos x="2" y="2"/>
                    </a:cxn>
                    <a:cxn ang="0">
                      <a:pos x="2" y="0"/>
                    </a:cxn>
                    <a:cxn ang="0">
                      <a:pos x="62" y="15"/>
                    </a:cxn>
                    <a:cxn ang="0">
                      <a:pos x="60" y="17"/>
                    </a:cxn>
                    <a:cxn ang="0">
                      <a:pos x="60" y="19"/>
                    </a:cxn>
                  </a:cxnLst>
                  <a:rect l="0" t="0" r="r" b="b"/>
                  <a:pathLst>
                    <a:path w="62" h="19">
                      <a:moveTo>
                        <a:pt x="60" y="19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62" y="15"/>
                      </a:lnTo>
                      <a:lnTo>
                        <a:pt x="60" y="17"/>
                      </a:lnTo>
                      <a:lnTo>
                        <a:pt x="60" y="19"/>
                      </a:lnTo>
                      <a:close/>
                    </a:path>
                  </a:pathLst>
                </a:custGeom>
                <a:solidFill>
                  <a:srgbClr val="E9902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489" name="Freeform 49"/>
                <p:cNvSpPr>
                  <a:spLocks/>
                </p:cNvSpPr>
                <p:nvPr/>
              </p:nvSpPr>
              <p:spPr bwMode="auto">
                <a:xfrm>
                  <a:off x="1935" y="2022"/>
                  <a:ext cx="60" cy="19"/>
                </a:xfrm>
                <a:custGeom>
                  <a:avLst/>
                  <a:gdLst/>
                  <a:ahLst/>
                  <a:cxnLst>
                    <a:cxn ang="0">
                      <a:pos x="58" y="19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60" y="15"/>
                    </a:cxn>
                    <a:cxn ang="0">
                      <a:pos x="60" y="17"/>
                    </a:cxn>
                    <a:cxn ang="0">
                      <a:pos x="58" y="19"/>
                    </a:cxn>
                  </a:cxnLst>
                  <a:rect l="0" t="0" r="r" b="b"/>
                  <a:pathLst>
                    <a:path w="60" h="19">
                      <a:moveTo>
                        <a:pt x="58" y="19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60" y="15"/>
                      </a:lnTo>
                      <a:lnTo>
                        <a:pt x="60" y="17"/>
                      </a:lnTo>
                      <a:lnTo>
                        <a:pt x="58" y="19"/>
                      </a:lnTo>
                      <a:close/>
                    </a:path>
                  </a:pathLst>
                </a:custGeom>
                <a:solidFill>
                  <a:srgbClr val="EA912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490" name="Freeform 50"/>
                <p:cNvSpPr>
                  <a:spLocks/>
                </p:cNvSpPr>
                <p:nvPr/>
              </p:nvSpPr>
              <p:spPr bwMode="auto">
                <a:xfrm>
                  <a:off x="1935" y="2020"/>
                  <a:ext cx="60" cy="19"/>
                </a:xfrm>
                <a:custGeom>
                  <a:avLst/>
                  <a:gdLst/>
                  <a:ahLst/>
                  <a:cxnLst>
                    <a:cxn ang="0">
                      <a:pos x="60" y="19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60" y="15"/>
                    </a:cxn>
                    <a:cxn ang="0">
                      <a:pos x="60" y="17"/>
                    </a:cxn>
                    <a:cxn ang="0">
                      <a:pos x="60" y="19"/>
                    </a:cxn>
                  </a:cxnLst>
                  <a:rect l="0" t="0" r="r" b="b"/>
                  <a:pathLst>
                    <a:path w="60" h="19">
                      <a:moveTo>
                        <a:pt x="60" y="19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60" y="15"/>
                      </a:lnTo>
                      <a:lnTo>
                        <a:pt x="60" y="17"/>
                      </a:lnTo>
                      <a:lnTo>
                        <a:pt x="60" y="19"/>
                      </a:lnTo>
                      <a:close/>
                    </a:path>
                  </a:pathLst>
                </a:custGeom>
                <a:solidFill>
                  <a:srgbClr val="E9922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491" name="Freeform 51"/>
                <p:cNvSpPr>
                  <a:spLocks/>
                </p:cNvSpPr>
                <p:nvPr/>
              </p:nvSpPr>
              <p:spPr bwMode="auto">
                <a:xfrm>
                  <a:off x="1935" y="2018"/>
                  <a:ext cx="62" cy="19"/>
                </a:xfrm>
                <a:custGeom>
                  <a:avLst/>
                  <a:gdLst/>
                  <a:ahLst/>
                  <a:cxnLst>
                    <a:cxn ang="0">
                      <a:pos x="60" y="19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2" y="0"/>
                    </a:cxn>
                    <a:cxn ang="0">
                      <a:pos x="62" y="15"/>
                    </a:cxn>
                    <a:cxn ang="0">
                      <a:pos x="60" y="17"/>
                    </a:cxn>
                    <a:cxn ang="0">
                      <a:pos x="60" y="19"/>
                    </a:cxn>
                  </a:cxnLst>
                  <a:rect l="0" t="0" r="r" b="b"/>
                  <a:pathLst>
                    <a:path w="62" h="19">
                      <a:moveTo>
                        <a:pt x="60" y="19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62" y="15"/>
                      </a:lnTo>
                      <a:lnTo>
                        <a:pt x="60" y="17"/>
                      </a:lnTo>
                      <a:lnTo>
                        <a:pt x="60" y="19"/>
                      </a:lnTo>
                      <a:close/>
                    </a:path>
                  </a:pathLst>
                </a:custGeom>
                <a:solidFill>
                  <a:srgbClr val="E9932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492" name="Freeform 52"/>
                <p:cNvSpPr>
                  <a:spLocks/>
                </p:cNvSpPr>
                <p:nvPr/>
              </p:nvSpPr>
              <p:spPr bwMode="auto">
                <a:xfrm>
                  <a:off x="1935" y="2016"/>
                  <a:ext cx="62" cy="19"/>
                </a:xfrm>
                <a:custGeom>
                  <a:avLst/>
                  <a:gdLst/>
                  <a:ahLst/>
                  <a:cxnLst>
                    <a:cxn ang="0">
                      <a:pos x="60" y="19"/>
                    </a:cxn>
                    <a:cxn ang="0">
                      <a:pos x="0" y="4"/>
                    </a:cxn>
                    <a:cxn ang="0">
                      <a:pos x="2" y="2"/>
                    </a:cxn>
                    <a:cxn ang="0">
                      <a:pos x="2" y="0"/>
                    </a:cxn>
                    <a:cxn ang="0">
                      <a:pos x="62" y="16"/>
                    </a:cxn>
                    <a:cxn ang="0">
                      <a:pos x="62" y="17"/>
                    </a:cxn>
                    <a:cxn ang="0">
                      <a:pos x="60" y="19"/>
                    </a:cxn>
                  </a:cxnLst>
                  <a:rect l="0" t="0" r="r" b="b"/>
                  <a:pathLst>
                    <a:path w="62" h="19">
                      <a:moveTo>
                        <a:pt x="60" y="19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62" y="16"/>
                      </a:lnTo>
                      <a:lnTo>
                        <a:pt x="62" y="17"/>
                      </a:lnTo>
                      <a:lnTo>
                        <a:pt x="60" y="19"/>
                      </a:lnTo>
                      <a:close/>
                    </a:path>
                  </a:pathLst>
                </a:custGeom>
                <a:solidFill>
                  <a:srgbClr val="E9942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493" name="Freeform 53"/>
                <p:cNvSpPr>
                  <a:spLocks/>
                </p:cNvSpPr>
                <p:nvPr/>
              </p:nvSpPr>
              <p:spPr bwMode="auto">
                <a:xfrm>
                  <a:off x="1937" y="2015"/>
                  <a:ext cx="62" cy="18"/>
                </a:xfrm>
                <a:custGeom>
                  <a:avLst/>
                  <a:gdLst/>
                  <a:ahLst/>
                  <a:cxnLst>
                    <a:cxn ang="0">
                      <a:pos x="60" y="18"/>
                    </a:cxn>
                    <a:cxn ang="0">
                      <a:pos x="0" y="3"/>
                    </a:cxn>
                    <a:cxn ang="0">
                      <a:pos x="0" y="1"/>
                    </a:cxn>
                    <a:cxn ang="0">
                      <a:pos x="0" y="0"/>
                    </a:cxn>
                    <a:cxn ang="0">
                      <a:pos x="62" y="15"/>
                    </a:cxn>
                    <a:cxn ang="0">
                      <a:pos x="60" y="17"/>
                    </a:cxn>
                    <a:cxn ang="0">
                      <a:pos x="60" y="18"/>
                    </a:cxn>
                  </a:cxnLst>
                  <a:rect l="0" t="0" r="r" b="b"/>
                  <a:pathLst>
                    <a:path w="62" h="18">
                      <a:moveTo>
                        <a:pt x="60" y="18"/>
                      </a:moveTo>
                      <a:lnTo>
                        <a:pt x="0" y="3"/>
                      </a:ln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62" y="15"/>
                      </a:lnTo>
                      <a:lnTo>
                        <a:pt x="60" y="17"/>
                      </a:lnTo>
                      <a:lnTo>
                        <a:pt x="60" y="18"/>
                      </a:lnTo>
                      <a:close/>
                    </a:path>
                  </a:pathLst>
                </a:custGeom>
                <a:solidFill>
                  <a:srgbClr val="EA952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494" name="Freeform 54"/>
                <p:cNvSpPr>
                  <a:spLocks/>
                </p:cNvSpPr>
                <p:nvPr/>
              </p:nvSpPr>
              <p:spPr bwMode="auto">
                <a:xfrm>
                  <a:off x="1937" y="2013"/>
                  <a:ext cx="62" cy="19"/>
                </a:xfrm>
                <a:custGeom>
                  <a:avLst/>
                  <a:gdLst/>
                  <a:ahLst/>
                  <a:cxnLst>
                    <a:cxn ang="0">
                      <a:pos x="60" y="19"/>
                    </a:cxn>
                    <a:cxn ang="0">
                      <a:pos x="0" y="3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62" y="15"/>
                    </a:cxn>
                    <a:cxn ang="0">
                      <a:pos x="62" y="17"/>
                    </a:cxn>
                    <a:cxn ang="0">
                      <a:pos x="60" y="19"/>
                    </a:cxn>
                  </a:cxnLst>
                  <a:rect l="0" t="0" r="r" b="b"/>
                  <a:pathLst>
                    <a:path w="62" h="19">
                      <a:moveTo>
                        <a:pt x="60" y="19"/>
                      </a:moveTo>
                      <a:lnTo>
                        <a:pt x="0" y="3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62" y="15"/>
                      </a:lnTo>
                      <a:lnTo>
                        <a:pt x="62" y="17"/>
                      </a:lnTo>
                      <a:lnTo>
                        <a:pt x="60" y="19"/>
                      </a:lnTo>
                      <a:close/>
                    </a:path>
                  </a:pathLst>
                </a:custGeom>
                <a:solidFill>
                  <a:srgbClr val="EA962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495" name="Freeform 55"/>
                <p:cNvSpPr>
                  <a:spLocks/>
                </p:cNvSpPr>
                <p:nvPr/>
              </p:nvSpPr>
              <p:spPr bwMode="auto">
                <a:xfrm>
                  <a:off x="1937" y="2011"/>
                  <a:ext cx="62" cy="19"/>
                </a:xfrm>
                <a:custGeom>
                  <a:avLst/>
                  <a:gdLst/>
                  <a:ahLst/>
                  <a:cxnLst>
                    <a:cxn ang="0">
                      <a:pos x="62" y="19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62" y="15"/>
                    </a:cxn>
                    <a:cxn ang="0">
                      <a:pos x="62" y="17"/>
                    </a:cxn>
                    <a:cxn ang="0">
                      <a:pos x="62" y="19"/>
                    </a:cxn>
                  </a:cxnLst>
                  <a:rect l="0" t="0" r="r" b="b"/>
                  <a:pathLst>
                    <a:path w="62" h="19">
                      <a:moveTo>
                        <a:pt x="62" y="19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62" y="15"/>
                      </a:lnTo>
                      <a:lnTo>
                        <a:pt x="62" y="17"/>
                      </a:lnTo>
                      <a:lnTo>
                        <a:pt x="62" y="19"/>
                      </a:lnTo>
                      <a:close/>
                    </a:path>
                  </a:pathLst>
                </a:custGeom>
                <a:solidFill>
                  <a:srgbClr val="EA972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496" name="Freeform 56"/>
                <p:cNvSpPr>
                  <a:spLocks/>
                </p:cNvSpPr>
                <p:nvPr/>
              </p:nvSpPr>
              <p:spPr bwMode="auto">
                <a:xfrm>
                  <a:off x="1937" y="2009"/>
                  <a:ext cx="64" cy="19"/>
                </a:xfrm>
                <a:custGeom>
                  <a:avLst/>
                  <a:gdLst/>
                  <a:ahLst/>
                  <a:cxnLst>
                    <a:cxn ang="0">
                      <a:pos x="62" y="19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64" y="15"/>
                    </a:cxn>
                    <a:cxn ang="0">
                      <a:pos x="62" y="17"/>
                    </a:cxn>
                    <a:cxn ang="0">
                      <a:pos x="62" y="19"/>
                    </a:cxn>
                  </a:cxnLst>
                  <a:rect l="0" t="0" r="r" b="b"/>
                  <a:pathLst>
                    <a:path w="64" h="19">
                      <a:moveTo>
                        <a:pt x="62" y="19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64" y="15"/>
                      </a:lnTo>
                      <a:lnTo>
                        <a:pt x="62" y="17"/>
                      </a:lnTo>
                      <a:lnTo>
                        <a:pt x="62" y="19"/>
                      </a:lnTo>
                      <a:close/>
                    </a:path>
                  </a:pathLst>
                </a:custGeom>
                <a:solidFill>
                  <a:srgbClr val="EA982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497" name="Freeform 57"/>
                <p:cNvSpPr>
                  <a:spLocks/>
                </p:cNvSpPr>
                <p:nvPr/>
              </p:nvSpPr>
              <p:spPr bwMode="auto">
                <a:xfrm>
                  <a:off x="1937" y="2007"/>
                  <a:ext cx="64" cy="19"/>
                </a:xfrm>
                <a:custGeom>
                  <a:avLst/>
                  <a:gdLst/>
                  <a:ahLst/>
                  <a:cxnLst>
                    <a:cxn ang="0">
                      <a:pos x="62" y="19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1" y="0"/>
                    </a:cxn>
                    <a:cxn ang="0">
                      <a:pos x="64" y="15"/>
                    </a:cxn>
                    <a:cxn ang="0">
                      <a:pos x="64" y="17"/>
                    </a:cxn>
                    <a:cxn ang="0">
                      <a:pos x="62" y="19"/>
                    </a:cxn>
                  </a:cxnLst>
                  <a:rect l="0" t="0" r="r" b="b"/>
                  <a:pathLst>
                    <a:path w="64" h="19">
                      <a:moveTo>
                        <a:pt x="62" y="19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1" y="0"/>
                      </a:lnTo>
                      <a:lnTo>
                        <a:pt x="64" y="15"/>
                      </a:lnTo>
                      <a:lnTo>
                        <a:pt x="64" y="17"/>
                      </a:lnTo>
                      <a:lnTo>
                        <a:pt x="62" y="19"/>
                      </a:lnTo>
                      <a:close/>
                    </a:path>
                  </a:pathLst>
                </a:custGeom>
                <a:solidFill>
                  <a:srgbClr val="EA992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498" name="Freeform 58"/>
                <p:cNvSpPr>
                  <a:spLocks/>
                </p:cNvSpPr>
                <p:nvPr/>
              </p:nvSpPr>
              <p:spPr bwMode="auto">
                <a:xfrm>
                  <a:off x="1937" y="2005"/>
                  <a:ext cx="64" cy="19"/>
                </a:xfrm>
                <a:custGeom>
                  <a:avLst/>
                  <a:gdLst/>
                  <a:ahLst/>
                  <a:cxnLst>
                    <a:cxn ang="0">
                      <a:pos x="64" y="19"/>
                    </a:cxn>
                    <a:cxn ang="0">
                      <a:pos x="0" y="4"/>
                    </a:cxn>
                    <a:cxn ang="0">
                      <a:pos x="1" y="2"/>
                    </a:cxn>
                    <a:cxn ang="0">
                      <a:pos x="1" y="0"/>
                    </a:cxn>
                    <a:cxn ang="0">
                      <a:pos x="64" y="15"/>
                    </a:cxn>
                    <a:cxn ang="0">
                      <a:pos x="64" y="17"/>
                    </a:cxn>
                    <a:cxn ang="0">
                      <a:pos x="64" y="19"/>
                    </a:cxn>
                  </a:cxnLst>
                  <a:rect l="0" t="0" r="r" b="b"/>
                  <a:pathLst>
                    <a:path w="64" h="19">
                      <a:moveTo>
                        <a:pt x="64" y="19"/>
                      </a:moveTo>
                      <a:lnTo>
                        <a:pt x="0" y="4"/>
                      </a:lnTo>
                      <a:lnTo>
                        <a:pt x="1" y="2"/>
                      </a:lnTo>
                      <a:lnTo>
                        <a:pt x="1" y="0"/>
                      </a:lnTo>
                      <a:lnTo>
                        <a:pt x="64" y="15"/>
                      </a:lnTo>
                      <a:lnTo>
                        <a:pt x="64" y="17"/>
                      </a:lnTo>
                      <a:lnTo>
                        <a:pt x="64" y="19"/>
                      </a:lnTo>
                      <a:close/>
                    </a:path>
                  </a:pathLst>
                </a:custGeom>
                <a:solidFill>
                  <a:srgbClr val="EB9A2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499" name="Freeform 59"/>
                <p:cNvSpPr>
                  <a:spLocks/>
                </p:cNvSpPr>
                <p:nvPr/>
              </p:nvSpPr>
              <p:spPr bwMode="auto">
                <a:xfrm>
                  <a:off x="1938" y="2003"/>
                  <a:ext cx="65" cy="19"/>
                </a:xfrm>
                <a:custGeom>
                  <a:avLst/>
                  <a:gdLst/>
                  <a:ahLst/>
                  <a:cxnLst>
                    <a:cxn ang="0">
                      <a:pos x="63" y="19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65" y="15"/>
                    </a:cxn>
                    <a:cxn ang="0">
                      <a:pos x="63" y="17"/>
                    </a:cxn>
                    <a:cxn ang="0">
                      <a:pos x="63" y="19"/>
                    </a:cxn>
                  </a:cxnLst>
                  <a:rect l="0" t="0" r="r" b="b"/>
                  <a:pathLst>
                    <a:path w="65" h="19">
                      <a:moveTo>
                        <a:pt x="63" y="19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65" y="15"/>
                      </a:lnTo>
                      <a:lnTo>
                        <a:pt x="63" y="17"/>
                      </a:lnTo>
                      <a:lnTo>
                        <a:pt x="63" y="19"/>
                      </a:lnTo>
                      <a:close/>
                    </a:path>
                  </a:pathLst>
                </a:custGeom>
                <a:solidFill>
                  <a:srgbClr val="EB9B2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500" name="Freeform 60"/>
                <p:cNvSpPr>
                  <a:spLocks/>
                </p:cNvSpPr>
                <p:nvPr/>
              </p:nvSpPr>
              <p:spPr bwMode="auto">
                <a:xfrm>
                  <a:off x="1938" y="2001"/>
                  <a:ext cx="65" cy="19"/>
                </a:xfrm>
                <a:custGeom>
                  <a:avLst/>
                  <a:gdLst/>
                  <a:ahLst/>
                  <a:cxnLst>
                    <a:cxn ang="0">
                      <a:pos x="63" y="19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65" y="15"/>
                    </a:cxn>
                    <a:cxn ang="0">
                      <a:pos x="65" y="17"/>
                    </a:cxn>
                    <a:cxn ang="0">
                      <a:pos x="63" y="19"/>
                    </a:cxn>
                  </a:cxnLst>
                  <a:rect l="0" t="0" r="r" b="b"/>
                  <a:pathLst>
                    <a:path w="65" h="19">
                      <a:moveTo>
                        <a:pt x="63" y="19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65" y="15"/>
                      </a:lnTo>
                      <a:lnTo>
                        <a:pt x="65" y="17"/>
                      </a:lnTo>
                      <a:lnTo>
                        <a:pt x="63" y="19"/>
                      </a:lnTo>
                      <a:close/>
                    </a:path>
                  </a:pathLst>
                </a:custGeom>
                <a:solidFill>
                  <a:srgbClr val="EA9D2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501" name="Freeform 61"/>
                <p:cNvSpPr>
                  <a:spLocks/>
                </p:cNvSpPr>
                <p:nvPr/>
              </p:nvSpPr>
              <p:spPr bwMode="auto">
                <a:xfrm>
                  <a:off x="1938" y="1999"/>
                  <a:ext cx="65" cy="19"/>
                </a:xfrm>
                <a:custGeom>
                  <a:avLst/>
                  <a:gdLst/>
                  <a:ahLst/>
                  <a:cxnLst>
                    <a:cxn ang="0">
                      <a:pos x="65" y="19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65" y="16"/>
                    </a:cxn>
                    <a:cxn ang="0">
                      <a:pos x="65" y="17"/>
                    </a:cxn>
                    <a:cxn ang="0">
                      <a:pos x="65" y="17"/>
                    </a:cxn>
                    <a:cxn ang="0">
                      <a:pos x="65" y="17"/>
                    </a:cxn>
                    <a:cxn ang="0">
                      <a:pos x="65" y="19"/>
                    </a:cxn>
                  </a:cxnLst>
                  <a:rect l="0" t="0" r="r" b="b"/>
                  <a:pathLst>
                    <a:path w="65" h="19">
                      <a:moveTo>
                        <a:pt x="65" y="19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65" y="16"/>
                      </a:lnTo>
                      <a:lnTo>
                        <a:pt x="65" y="17"/>
                      </a:lnTo>
                      <a:lnTo>
                        <a:pt x="65" y="17"/>
                      </a:lnTo>
                      <a:lnTo>
                        <a:pt x="65" y="17"/>
                      </a:lnTo>
                      <a:lnTo>
                        <a:pt x="65" y="19"/>
                      </a:lnTo>
                      <a:close/>
                    </a:path>
                  </a:pathLst>
                </a:custGeom>
                <a:solidFill>
                  <a:srgbClr val="EA9D2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502" name="Freeform 62"/>
                <p:cNvSpPr>
                  <a:spLocks/>
                </p:cNvSpPr>
                <p:nvPr/>
              </p:nvSpPr>
              <p:spPr bwMode="auto">
                <a:xfrm>
                  <a:off x="1938" y="1997"/>
                  <a:ext cx="67" cy="19"/>
                </a:xfrm>
                <a:custGeom>
                  <a:avLst/>
                  <a:gdLst/>
                  <a:ahLst/>
                  <a:cxnLst>
                    <a:cxn ang="0">
                      <a:pos x="65" y="19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67" y="16"/>
                    </a:cxn>
                    <a:cxn ang="0">
                      <a:pos x="67" y="18"/>
                    </a:cxn>
                    <a:cxn ang="0">
                      <a:pos x="65" y="19"/>
                    </a:cxn>
                    <a:cxn ang="0">
                      <a:pos x="65" y="19"/>
                    </a:cxn>
                    <a:cxn ang="0">
                      <a:pos x="65" y="19"/>
                    </a:cxn>
                  </a:cxnLst>
                  <a:rect l="0" t="0" r="r" b="b"/>
                  <a:pathLst>
                    <a:path w="67" h="19">
                      <a:moveTo>
                        <a:pt x="65" y="19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67" y="16"/>
                      </a:lnTo>
                      <a:lnTo>
                        <a:pt x="67" y="18"/>
                      </a:lnTo>
                      <a:lnTo>
                        <a:pt x="65" y="19"/>
                      </a:lnTo>
                      <a:lnTo>
                        <a:pt x="65" y="19"/>
                      </a:lnTo>
                      <a:lnTo>
                        <a:pt x="65" y="19"/>
                      </a:lnTo>
                      <a:close/>
                    </a:path>
                  </a:pathLst>
                </a:custGeom>
                <a:solidFill>
                  <a:srgbClr val="EA9E2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503" name="Freeform 63"/>
                <p:cNvSpPr>
                  <a:spLocks/>
                </p:cNvSpPr>
                <p:nvPr/>
              </p:nvSpPr>
              <p:spPr bwMode="auto">
                <a:xfrm>
                  <a:off x="1938" y="1996"/>
                  <a:ext cx="67" cy="19"/>
                </a:xfrm>
                <a:custGeom>
                  <a:avLst/>
                  <a:gdLst/>
                  <a:ahLst/>
                  <a:cxnLst>
                    <a:cxn ang="0">
                      <a:pos x="65" y="19"/>
                    </a:cxn>
                    <a:cxn ang="0">
                      <a:pos x="0" y="3"/>
                    </a:cxn>
                    <a:cxn ang="0">
                      <a:pos x="0" y="1"/>
                    </a:cxn>
                    <a:cxn ang="0">
                      <a:pos x="2" y="0"/>
                    </a:cxn>
                    <a:cxn ang="0">
                      <a:pos x="67" y="17"/>
                    </a:cxn>
                    <a:cxn ang="0">
                      <a:pos x="67" y="17"/>
                    </a:cxn>
                    <a:cxn ang="0">
                      <a:pos x="65" y="19"/>
                    </a:cxn>
                  </a:cxnLst>
                  <a:rect l="0" t="0" r="r" b="b"/>
                  <a:pathLst>
                    <a:path w="67" h="19">
                      <a:moveTo>
                        <a:pt x="65" y="19"/>
                      </a:moveTo>
                      <a:lnTo>
                        <a:pt x="0" y="3"/>
                      </a:lnTo>
                      <a:lnTo>
                        <a:pt x="0" y="1"/>
                      </a:lnTo>
                      <a:lnTo>
                        <a:pt x="2" y="0"/>
                      </a:lnTo>
                      <a:lnTo>
                        <a:pt x="67" y="17"/>
                      </a:lnTo>
                      <a:lnTo>
                        <a:pt x="67" y="17"/>
                      </a:lnTo>
                      <a:lnTo>
                        <a:pt x="65" y="19"/>
                      </a:lnTo>
                      <a:close/>
                    </a:path>
                  </a:pathLst>
                </a:custGeom>
                <a:solidFill>
                  <a:srgbClr val="EA9E2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504" name="Freeform 64"/>
                <p:cNvSpPr>
                  <a:spLocks/>
                </p:cNvSpPr>
                <p:nvPr/>
              </p:nvSpPr>
              <p:spPr bwMode="auto">
                <a:xfrm>
                  <a:off x="1938" y="1994"/>
                  <a:ext cx="67" cy="19"/>
                </a:xfrm>
                <a:custGeom>
                  <a:avLst/>
                  <a:gdLst/>
                  <a:ahLst/>
                  <a:cxnLst>
                    <a:cxn ang="0">
                      <a:pos x="67" y="19"/>
                    </a:cxn>
                    <a:cxn ang="0">
                      <a:pos x="0" y="3"/>
                    </a:cxn>
                    <a:cxn ang="0">
                      <a:pos x="2" y="2"/>
                    </a:cxn>
                    <a:cxn ang="0">
                      <a:pos x="2" y="0"/>
                    </a:cxn>
                    <a:cxn ang="0">
                      <a:pos x="67" y="17"/>
                    </a:cxn>
                    <a:cxn ang="0">
                      <a:pos x="67" y="19"/>
                    </a:cxn>
                    <a:cxn ang="0">
                      <a:pos x="67" y="19"/>
                    </a:cxn>
                  </a:cxnLst>
                  <a:rect l="0" t="0" r="r" b="b"/>
                  <a:pathLst>
                    <a:path w="67" h="19">
                      <a:moveTo>
                        <a:pt x="67" y="19"/>
                      </a:moveTo>
                      <a:lnTo>
                        <a:pt x="0" y="3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67" y="17"/>
                      </a:lnTo>
                      <a:lnTo>
                        <a:pt x="67" y="19"/>
                      </a:lnTo>
                      <a:lnTo>
                        <a:pt x="67" y="19"/>
                      </a:lnTo>
                      <a:close/>
                    </a:path>
                  </a:pathLst>
                </a:custGeom>
                <a:solidFill>
                  <a:srgbClr val="EA9E2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505" name="Freeform 65"/>
                <p:cNvSpPr>
                  <a:spLocks/>
                </p:cNvSpPr>
                <p:nvPr/>
              </p:nvSpPr>
              <p:spPr bwMode="auto">
                <a:xfrm>
                  <a:off x="1940" y="1992"/>
                  <a:ext cx="67" cy="21"/>
                </a:xfrm>
                <a:custGeom>
                  <a:avLst/>
                  <a:gdLst/>
                  <a:ahLst/>
                  <a:cxnLst>
                    <a:cxn ang="0">
                      <a:pos x="65" y="21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67" y="17"/>
                    </a:cxn>
                    <a:cxn ang="0">
                      <a:pos x="65" y="19"/>
                    </a:cxn>
                    <a:cxn ang="0">
                      <a:pos x="65" y="21"/>
                    </a:cxn>
                  </a:cxnLst>
                  <a:rect l="0" t="0" r="r" b="b"/>
                  <a:pathLst>
                    <a:path w="67" h="21">
                      <a:moveTo>
                        <a:pt x="65" y="21"/>
                      </a:move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67" y="17"/>
                      </a:lnTo>
                      <a:lnTo>
                        <a:pt x="65" y="19"/>
                      </a:lnTo>
                      <a:lnTo>
                        <a:pt x="65" y="21"/>
                      </a:lnTo>
                      <a:close/>
                    </a:path>
                  </a:pathLst>
                </a:custGeom>
                <a:solidFill>
                  <a:srgbClr val="EB9F2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506" name="Freeform 66"/>
                <p:cNvSpPr>
                  <a:spLocks/>
                </p:cNvSpPr>
                <p:nvPr/>
              </p:nvSpPr>
              <p:spPr bwMode="auto">
                <a:xfrm>
                  <a:off x="1940" y="1990"/>
                  <a:ext cx="67" cy="21"/>
                </a:xfrm>
                <a:custGeom>
                  <a:avLst/>
                  <a:gdLst/>
                  <a:ahLst/>
                  <a:cxnLst>
                    <a:cxn ang="0">
                      <a:pos x="65" y="21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67" y="17"/>
                    </a:cxn>
                    <a:cxn ang="0">
                      <a:pos x="67" y="19"/>
                    </a:cxn>
                    <a:cxn ang="0">
                      <a:pos x="65" y="21"/>
                    </a:cxn>
                  </a:cxnLst>
                  <a:rect l="0" t="0" r="r" b="b"/>
                  <a:pathLst>
                    <a:path w="67" h="21">
                      <a:moveTo>
                        <a:pt x="65" y="21"/>
                      </a:move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67" y="17"/>
                      </a:lnTo>
                      <a:lnTo>
                        <a:pt x="67" y="19"/>
                      </a:lnTo>
                      <a:lnTo>
                        <a:pt x="65" y="21"/>
                      </a:lnTo>
                      <a:close/>
                    </a:path>
                  </a:pathLst>
                </a:custGeom>
                <a:solidFill>
                  <a:srgbClr val="EBA02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507" name="Freeform 67"/>
                <p:cNvSpPr>
                  <a:spLocks/>
                </p:cNvSpPr>
                <p:nvPr/>
              </p:nvSpPr>
              <p:spPr bwMode="auto">
                <a:xfrm>
                  <a:off x="1940" y="1988"/>
                  <a:ext cx="67" cy="21"/>
                </a:xfrm>
                <a:custGeom>
                  <a:avLst/>
                  <a:gdLst/>
                  <a:ahLst/>
                  <a:cxnLst>
                    <a:cxn ang="0">
                      <a:pos x="67" y="21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67" y="17"/>
                    </a:cxn>
                    <a:cxn ang="0">
                      <a:pos x="67" y="19"/>
                    </a:cxn>
                    <a:cxn ang="0">
                      <a:pos x="67" y="21"/>
                    </a:cxn>
                  </a:cxnLst>
                  <a:rect l="0" t="0" r="r" b="b"/>
                  <a:pathLst>
                    <a:path w="67" h="21">
                      <a:moveTo>
                        <a:pt x="67" y="21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67" y="17"/>
                      </a:lnTo>
                      <a:lnTo>
                        <a:pt x="67" y="19"/>
                      </a:lnTo>
                      <a:lnTo>
                        <a:pt x="67" y="21"/>
                      </a:lnTo>
                      <a:close/>
                    </a:path>
                  </a:pathLst>
                </a:custGeom>
                <a:solidFill>
                  <a:srgbClr val="EBA12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508" name="Freeform 68"/>
                <p:cNvSpPr>
                  <a:spLocks/>
                </p:cNvSpPr>
                <p:nvPr/>
              </p:nvSpPr>
              <p:spPr bwMode="auto">
                <a:xfrm>
                  <a:off x="1940" y="1986"/>
                  <a:ext cx="67" cy="21"/>
                </a:xfrm>
                <a:custGeom>
                  <a:avLst/>
                  <a:gdLst/>
                  <a:ahLst/>
                  <a:cxnLst>
                    <a:cxn ang="0">
                      <a:pos x="67" y="21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67" y="17"/>
                    </a:cxn>
                    <a:cxn ang="0">
                      <a:pos x="67" y="19"/>
                    </a:cxn>
                    <a:cxn ang="0">
                      <a:pos x="67" y="21"/>
                    </a:cxn>
                  </a:cxnLst>
                  <a:rect l="0" t="0" r="r" b="b"/>
                  <a:pathLst>
                    <a:path w="67" h="21">
                      <a:moveTo>
                        <a:pt x="67" y="21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67" y="17"/>
                      </a:lnTo>
                      <a:lnTo>
                        <a:pt x="67" y="19"/>
                      </a:lnTo>
                      <a:lnTo>
                        <a:pt x="67" y="21"/>
                      </a:lnTo>
                      <a:close/>
                    </a:path>
                  </a:pathLst>
                </a:custGeom>
                <a:solidFill>
                  <a:srgbClr val="EBA12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509" name="Freeform 69"/>
                <p:cNvSpPr>
                  <a:spLocks/>
                </p:cNvSpPr>
                <p:nvPr/>
              </p:nvSpPr>
              <p:spPr bwMode="auto">
                <a:xfrm>
                  <a:off x="1940" y="1984"/>
                  <a:ext cx="69" cy="21"/>
                </a:xfrm>
                <a:custGeom>
                  <a:avLst/>
                  <a:gdLst/>
                  <a:ahLst/>
                  <a:cxnLst>
                    <a:cxn ang="0">
                      <a:pos x="67" y="21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69" y="17"/>
                    </a:cxn>
                    <a:cxn ang="0">
                      <a:pos x="67" y="19"/>
                    </a:cxn>
                    <a:cxn ang="0">
                      <a:pos x="67" y="21"/>
                    </a:cxn>
                  </a:cxnLst>
                  <a:rect l="0" t="0" r="r" b="b"/>
                  <a:pathLst>
                    <a:path w="69" h="21">
                      <a:moveTo>
                        <a:pt x="67" y="21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69" y="17"/>
                      </a:lnTo>
                      <a:lnTo>
                        <a:pt x="67" y="19"/>
                      </a:lnTo>
                      <a:lnTo>
                        <a:pt x="67" y="21"/>
                      </a:lnTo>
                      <a:close/>
                    </a:path>
                  </a:pathLst>
                </a:custGeom>
                <a:solidFill>
                  <a:srgbClr val="EBA12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510" name="Freeform 70"/>
                <p:cNvSpPr>
                  <a:spLocks/>
                </p:cNvSpPr>
                <p:nvPr/>
              </p:nvSpPr>
              <p:spPr bwMode="auto">
                <a:xfrm>
                  <a:off x="1940" y="1982"/>
                  <a:ext cx="69" cy="21"/>
                </a:xfrm>
                <a:custGeom>
                  <a:avLst/>
                  <a:gdLst/>
                  <a:ahLst/>
                  <a:cxnLst>
                    <a:cxn ang="0">
                      <a:pos x="67" y="21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2" y="0"/>
                    </a:cxn>
                    <a:cxn ang="0">
                      <a:pos x="69" y="17"/>
                    </a:cxn>
                    <a:cxn ang="0">
                      <a:pos x="69" y="19"/>
                    </a:cxn>
                    <a:cxn ang="0">
                      <a:pos x="67" y="21"/>
                    </a:cxn>
                  </a:cxnLst>
                  <a:rect l="0" t="0" r="r" b="b"/>
                  <a:pathLst>
                    <a:path w="69" h="21">
                      <a:moveTo>
                        <a:pt x="67" y="21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69" y="17"/>
                      </a:lnTo>
                      <a:lnTo>
                        <a:pt x="69" y="19"/>
                      </a:lnTo>
                      <a:lnTo>
                        <a:pt x="67" y="21"/>
                      </a:lnTo>
                      <a:close/>
                    </a:path>
                  </a:pathLst>
                </a:custGeom>
                <a:solidFill>
                  <a:srgbClr val="EBA22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511" name="Freeform 71"/>
                <p:cNvSpPr>
                  <a:spLocks/>
                </p:cNvSpPr>
                <p:nvPr/>
              </p:nvSpPr>
              <p:spPr bwMode="auto">
                <a:xfrm>
                  <a:off x="1940" y="1980"/>
                  <a:ext cx="69" cy="21"/>
                </a:xfrm>
                <a:custGeom>
                  <a:avLst/>
                  <a:gdLst/>
                  <a:ahLst/>
                  <a:cxnLst>
                    <a:cxn ang="0">
                      <a:pos x="69" y="21"/>
                    </a:cxn>
                    <a:cxn ang="0">
                      <a:pos x="0" y="4"/>
                    </a:cxn>
                    <a:cxn ang="0">
                      <a:pos x="2" y="2"/>
                    </a:cxn>
                    <a:cxn ang="0">
                      <a:pos x="2" y="0"/>
                    </a:cxn>
                    <a:cxn ang="0">
                      <a:pos x="69" y="17"/>
                    </a:cxn>
                    <a:cxn ang="0">
                      <a:pos x="69" y="19"/>
                    </a:cxn>
                    <a:cxn ang="0">
                      <a:pos x="69" y="21"/>
                    </a:cxn>
                  </a:cxnLst>
                  <a:rect l="0" t="0" r="r" b="b"/>
                  <a:pathLst>
                    <a:path w="69" h="21">
                      <a:moveTo>
                        <a:pt x="69" y="21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69" y="17"/>
                      </a:lnTo>
                      <a:lnTo>
                        <a:pt x="69" y="19"/>
                      </a:lnTo>
                      <a:lnTo>
                        <a:pt x="69" y="21"/>
                      </a:lnTo>
                      <a:close/>
                    </a:path>
                  </a:pathLst>
                </a:custGeom>
                <a:solidFill>
                  <a:srgbClr val="EBA32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512" name="Freeform 72"/>
                <p:cNvSpPr>
                  <a:spLocks/>
                </p:cNvSpPr>
                <p:nvPr/>
              </p:nvSpPr>
              <p:spPr bwMode="auto">
                <a:xfrm>
                  <a:off x="1942" y="1978"/>
                  <a:ext cx="67" cy="21"/>
                </a:xfrm>
                <a:custGeom>
                  <a:avLst/>
                  <a:gdLst/>
                  <a:ahLst/>
                  <a:cxnLst>
                    <a:cxn ang="0">
                      <a:pos x="67" y="21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67" y="18"/>
                    </a:cxn>
                    <a:cxn ang="0">
                      <a:pos x="67" y="19"/>
                    </a:cxn>
                    <a:cxn ang="0">
                      <a:pos x="67" y="21"/>
                    </a:cxn>
                  </a:cxnLst>
                  <a:rect l="0" t="0" r="r" b="b"/>
                  <a:pathLst>
                    <a:path w="67" h="21">
                      <a:moveTo>
                        <a:pt x="67" y="21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67" y="18"/>
                      </a:lnTo>
                      <a:lnTo>
                        <a:pt x="67" y="19"/>
                      </a:lnTo>
                      <a:lnTo>
                        <a:pt x="67" y="21"/>
                      </a:lnTo>
                      <a:close/>
                    </a:path>
                  </a:pathLst>
                </a:custGeom>
                <a:solidFill>
                  <a:srgbClr val="EBA32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513" name="Freeform 73"/>
                <p:cNvSpPr>
                  <a:spLocks/>
                </p:cNvSpPr>
                <p:nvPr/>
              </p:nvSpPr>
              <p:spPr bwMode="auto">
                <a:xfrm>
                  <a:off x="1942" y="1977"/>
                  <a:ext cx="67" cy="20"/>
                </a:xfrm>
                <a:custGeom>
                  <a:avLst/>
                  <a:gdLst/>
                  <a:ahLst/>
                  <a:cxnLst>
                    <a:cxn ang="0">
                      <a:pos x="67" y="20"/>
                    </a:cxn>
                    <a:cxn ang="0">
                      <a:pos x="0" y="3"/>
                    </a:cxn>
                    <a:cxn ang="0">
                      <a:pos x="0" y="1"/>
                    </a:cxn>
                    <a:cxn ang="0">
                      <a:pos x="0" y="0"/>
                    </a:cxn>
                    <a:cxn ang="0">
                      <a:pos x="67" y="17"/>
                    </a:cxn>
                    <a:cxn ang="0">
                      <a:pos x="67" y="19"/>
                    </a:cxn>
                    <a:cxn ang="0">
                      <a:pos x="67" y="20"/>
                    </a:cxn>
                  </a:cxnLst>
                  <a:rect l="0" t="0" r="r" b="b"/>
                  <a:pathLst>
                    <a:path w="67" h="20">
                      <a:moveTo>
                        <a:pt x="67" y="20"/>
                      </a:moveTo>
                      <a:lnTo>
                        <a:pt x="0" y="3"/>
                      </a:ln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67" y="17"/>
                      </a:lnTo>
                      <a:lnTo>
                        <a:pt x="67" y="19"/>
                      </a:lnTo>
                      <a:lnTo>
                        <a:pt x="67" y="20"/>
                      </a:lnTo>
                      <a:close/>
                    </a:path>
                  </a:pathLst>
                </a:custGeom>
                <a:solidFill>
                  <a:srgbClr val="EBA42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514" name="Freeform 74"/>
                <p:cNvSpPr>
                  <a:spLocks/>
                </p:cNvSpPr>
                <p:nvPr/>
              </p:nvSpPr>
              <p:spPr bwMode="auto">
                <a:xfrm>
                  <a:off x="1942" y="1975"/>
                  <a:ext cx="69" cy="21"/>
                </a:xfrm>
                <a:custGeom>
                  <a:avLst/>
                  <a:gdLst/>
                  <a:ahLst/>
                  <a:cxnLst>
                    <a:cxn ang="0">
                      <a:pos x="67" y="21"/>
                    </a:cxn>
                    <a:cxn ang="0">
                      <a:pos x="0" y="3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69" y="17"/>
                    </a:cxn>
                    <a:cxn ang="0">
                      <a:pos x="67" y="19"/>
                    </a:cxn>
                    <a:cxn ang="0">
                      <a:pos x="67" y="21"/>
                    </a:cxn>
                  </a:cxnLst>
                  <a:rect l="0" t="0" r="r" b="b"/>
                  <a:pathLst>
                    <a:path w="69" h="21">
                      <a:moveTo>
                        <a:pt x="67" y="21"/>
                      </a:moveTo>
                      <a:lnTo>
                        <a:pt x="0" y="3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69" y="17"/>
                      </a:lnTo>
                      <a:lnTo>
                        <a:pt x="67" y="19"/>
                      </a:lnTo>
                      <a:lnTo>
                        <a:pt x="67" y="21"/>
                      </a:lnTo>
                      <a:close/>
                    </a:path>
                  </a:pathLst>
                </a:custGeom>
                <a:solidFill>
                  <a:srgbClr val="ECA42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515" name="Freeform 75"/>
                <p:cNvSpPr>
                  <a:spLocks/>
                </p:cNvSpPr>
                <p:nvPr/>
              </p:nvSpPr>
              <p:spPr bwMode="auto">
                <a:xfrm>
                  <a:off x="1942" y="1973"/>
                  <a:ext cx="69" cy="21"/>
                </a:xfrm>
                <a:custGeom>
                  <a:avLst/>
                  <a:gdLst/>
                  <a:ahLst/>
                  <a:cxnLst>
                    <a:cxn ang="0">
                      <a:pos x="67" y="21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69" y="17"/>
                    </a:cxn>
                    <a:cxn ang="0">
                      <a:pos x="69" y="19"/>
                    </a:cxn>
                    <a:cxn ang="0">
                      <a:pos x="67" y="21"/>
                    </a:cxn>
                  </a:cxnLst>
                  <a:rect l="0" t="0" r="r" b="b"/>
                  <a:pathLst>
                    <a:path w="69" h="21">
                      <a:moveTo>
                        <a:pt x="67" y="21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69" y="17"/>
                      </a:lnTo>
                      <a:lnTo>
                        <a:pt x="69" y="19"/>
                      </a:lnTo>
                      <a:lnTo>
                        <a:pt x="67" y="21"/>
                      </a:lnTo>
                      <a:close/>
                    </a:path>
                  </a:pathLst>
                </a:custGeom>
                <a:solidFill>
                  <a:srgbClr val="ECA42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516" name="Freeform 76"/>
                <p:cNvSpPr>
                  <a:spLocks/>
                </p:cNvSpPr>
                <p:nvPr/>
              </p:nvSpPr>
              <p:spPr bwMode="auto">
                <a:xfrm>
                  <a:off x="1942" y="1971"/>
                  <a:ext cx="69" cy="21"/>
                </a:xfrm>
                <a:custGeom>
                  <a:avLst/>
                  <a:gdLst/>
                  <a:ahLst/>
                  <a:cxnLst>
                    <a:cxn ang="0">
                      <a:pos x="69" y="21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69" y="17"/>
                    </a:cxn>
                    <a:cxn ang="0">
                      <a:pos x="69" y="19"/>
                    </a:cxn>
                    <a:cxn ang="0">
                      <a:pos x="69" y="21"/>
                    </a:cxn>
                  </a:cxnLst>
                  <a:rect l="0" t="0" r="r" b="b"/>
                  <a:pathLst>
                    <a:path w="69" h="21">
                      <a:moveTo>
                        <a:pt x="69" y="21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69" y="17"/>
                      </a:lnTo>
                      <a:lnTo>
                        <a:pt x="69" y="19"/>
                      </a:lnTo>
                      <a:lnTo>
                        <a:pt x="69" y="21"/>
                      </a:lnTo>
                      <a:close/>
                    </a:path>
                  </a:pathLst>
                </a:custGeom>
                <a:solidFill>
                  <a:srgbClr val="ECA52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517" name="Freeform 77"/>
                <p:cNvSpPr>
                  <a:spLocks/>
                </p:cNvSpPr>
                <p:nvPr/>
              </p:nvSpPr>
              <p:spPr bwMode="auto">
                <a:xfrm>
                  <a:off x="1942" y="1969"/>
                  <a:ext cx="69" cy="21"/>
                </a:xfrm>
                <a:custGeom>
                  <a:avLst/>
                  <a:gdLst/>
                  <a:ahLst/>
                  <a:cxnLst>
                    <a:cxn ang="0">
                      <a:pos x="69" y="21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69" y="17"/>
                    </a:cxn>
                    <a:cxn ang="0">
                      <a:pos x="69" y="19"/>
                    </a:cxn>
                    <a:cxn ang="0">
                      <a:pos x="69" y="21"/>
                    </a:cxn>
                  </a:cxnLst>
                  <a:rect l="0" t="0" r="r" b="b"/>
                  <a:pathLst>
                    <a:path w="69" h="21">
                      <a:moveTo>
                        <a:pt x="69" y="21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69" y="17"/>
                      </a:lnTo>
                      <a:lnTo>
                        <a:pt x="69" y="19"/>
                      </a:lnTo>
                      <a:lnTo>
                        <a:pt x="69" y="21"/>
                      </a:lnTo>
                      <a:close/>
                    </a:path>
                  </a:pathLst>
                </a:custGeom>
                <a:solidFill>
                  <a:srgbClr val="ECA62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518" name="Freeform 78"/>
                <p:cNvSpPr>
                  <a:spLocks/>
                </p:cNvSpPr>
                <p:nvPr/>
              </p:nvSpPr>
              <p:spPr bwMode="auto">
                <a:xfrm>
                  <a:off x="1942" y="1967"/>
                  <a:ext cx="69" cy="21"/>
                </a:xfrm>
                <a:custGeom>
                  <a:avLst/>
                  <a:gdLst/>
                  <a:ahLst/>
                  <a:cxnLst>
                    <a:cxn ang="0">
                      <a:pos x="69" y="21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69" y="17"/>
                    </a:cxn>
                    <a:cxn ang="0">
                      <a:pos x="69" y="19"/>
                    </a:cxn>
                    <a:cxn ang="0">
                      <a:pos x="69" y="21"/>
                    </a:cxn>
                  </a:cxnLst>
                  <a:rect l="0" t="0" r="r" b="b"/>
                  <a:pathLst>
                    <a:path w="69" h="21">
                      <a:moveTo>
                        <a:pt x="69" y="21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69" y="17"/>
                      </a:lnTo>
                      <a:lnTo>
                        <a:pt x="69" y="19"/>
                      </a:lnTo>
                      <a:lnTo>
                        <a:pt x="69" y="21"/>
                      </a:lnTo>
                      <a:close/>
                    </a:path>
                  </a:pathLst>
                </a:custGeom>
                <a:solidFill>
                  <a:srgbClr val="ECA62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519" name="Freeform 79"/>
                <p:cNvSpPr>
                  <a:spLocks/>
                </p:cNvSpPr>
                <p:nvPr/>
              </p:nvSpPr>
              <p:spPr bwMode="auto">
                <a:xfrm>
                  <a:off x="1942" y="1965"/>
                  <a:ext cx="69" cy="21"/>
                </a:xfrm>
                <a:custGeom>
                  <a:avLst/>
                  <a:gdLst/>
                  <a:ahLst/>
                  <a:cxnLst>
                    <a:cxn ang="0">
                      <a:pos x="69" y="21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69" y="17"/>
                    </a:cxn>
                    <a:cxn ang="0">
                      <a:pos x="69" y="19"/>
                    </a:cxn>
                    <a:cxn ang="0">
                      <a:pos x="69" y="21"/>
                    </a:cxn>
                  </a:cxnLst>
                  <a:rect l="0" t="0" r="r" b="b"/>
                  <a:pathLst>
                    <a:path w="69" h="21">
                      <a:moveTo>
                        <a:pt x="69" y="21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69" y="17"/>
                      </a:lnTo>
                      <a:lnTo>
                        <a:pt x="69" y="19"/>
                      </a:lnTo>
                      <a:lnTo>
                        <a:pt x="69" y="21"/>
                      </a:lnTo>
                      <a:close/>
                    </a:path>
                  </a:pathLst>
                </a:custGeom>
                <a:solidFill>
                  <a:srgbClr val="ECA62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520" name="Freeform 80"/>
                <p:cNvSpPr>
                  <a:spLocks/>
                </p:cNvSpPr>
                <p:nvPr/>
              </p:nvSpPr>
              <p:spPr bwMode="auto">
                <a:xfrm>
                  <a:off x="1942" y="1963"/>
                  <a:ext cx="70" cy="21"/>
                </a:xfrm>
                <a:custGeom>
                  <a:avLst/>
                  <a:gdLst/>
                  <a:ahLst/>
                  <a:cxnLst>
                    <a:cxn ang="0">
                      <a:pos x="69" y="21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70" y="17"/>
                    </a:cxn>
                    <a:cxn ang="0">
                      <a:pos x="69" y="19"/>
                    </a:cxn>
                    <a:cxn ang="0">
                      <a:pos x="69" y="21"/>
                    </a:cxn>
                  </a:cxnLst>
                  <a:rect l="0" t="0" r="r" b="b"/>
                  <a:pathLst>
                    <a:path w="70" h="21">
                      <a:moveTo>
                        <a:pt x="69" y="21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70" y="17"/>
                      </a:lnTo>
                      <a:lnTo>
                        <a:pt x="69" y="19"/>
                      </a:lnTo>
                      <a:lnTo>
                        <a:pt x="69" y="21"/>
                      </a:lnTo>
                      <a:close/>
                    </a:path>
                  </a:pathLst>
                </a:custGeom>
                <a:solidFill>
                  <a:srgbClr val="ECA72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521" name="Freeform 81"/>
                <p:cNvSpPr>
                  <a:spLocks/>
                </p:cNvSpPr>
                <p:nvPr/>
              </p:nvSpPr>
              <p:spPr bwMode="auto">
                <a:xfrm>
                  <a:off x="1942" y="1961"/>
                  <a:ext cx="70" cy="21"/>
                </a:xfrm>
                <a:custGeom>
                  <a:avLst/>
                  <a:gdLst/>
                  <a:ahLst/>
                  <a:cxnLst>
                    <a:cxn ang="0">
                      <a:pos x="69" y="21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70" y="17"/>
                    </a:cxn>
                    <a:cxn ang="0">
                      <a:pos x="70" y="19"/>
                    </a:cxn>
                    <a:cxn ang="0">
                      <a:pos x="69" y="21"/>
                    </a:cxn>
                  </a:cxnLst>
                  <a:rect l="0" t="0" r="r" b="b"/>
                  <a:pathLst>
                    <a:path w="70" h="21">
                      <a:moveTo>
                        <a:pt x="69" y="21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70" y="17"/>
                      </a:lnTo>
                      <a:lnTo>
                        <a:pt x="70" y="19"/>
                      </a:lnTo>
                      <a:lnTo>
                        <a:pt x="69" y="21"/>
                      </a:lnTo>
                      <a:close/>
                    </a:path>
                  </a:pathLst>
                </a:custGeom>
                <a:solidFill>
                  <a:srgbClr val="ECA81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522" name="Freeform 82"/>
                <p:cNvSpPr>
                  <a:spLocks/>
                </p:cNvSpPr>
                <p:nvPr/>
              </p:nvSpPr>
              <p:spPr bwMode="auto">
                <a:xfrm>
                  <a:off x="1942" y="1960"/>
                  <a:ext cx="70" cy="20"/>
                </a:xfrm>
                <a:custGeom>
                  <a:avLst/>
                  <a:gdLst/>
                  <a:ahLst/>
                  <a:cxnLst>
                    <a:cxn ang="0">
                      <a:pos x="70" y="20"/>
                    </a:cxn>
                    <a:cxn ang="0">
                      <a:pos x="0" y="3"/>
                    </a:cxn>
                    <a:cxn ang="0">
                      <a:pos x="0" y="1"/>
                    </a:cxn>
                    <a:cxn ang="0">
                      <a:pos x="0" y="0"/>
                    </a:cxn>
                    <a:cxn ang="0">
                      <a:pos x="70" y="17"/>
                    </a:cxn>
                    <a:cxn ang="0">
                      <a:pos x="70" y="18"/>
                    </a:cxn>
                    <a:cxn ang="0">
                      <a:pos x="70" y="20"/>
                    </a:cxn>
                  </a:cxnLst>
                  <a:rect l="0" t="0" r="r" b="b"/>
                  <a:pathLst>
                    <a:path w="70" h="20">
                      <a:moveTo>
                        <a:pt x="70" y="20"/>
                      </a:moveTo>
                      <a:lnTo>
                        <a:pt x="0" y="3"/>
                      </a:ln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70" y="17"/>
                      </a:lnTo>
                      <a:lnTo>
                        <a:pt x="70" y="18"/>
                      </a:lnTo>
                      <a:lnTo>
                        <a:pt x="70" y="20"/>
                      </a:lnTo>
                      <a:close/>
                    </a:path>
                  </a:pathLst>
                </a:custGeom>
                <a:solidFill>
                  <a:srgbClr val="EDA91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523" name="Freeform 83"/>
                <p:cNvSpPr>
                  <a:spLocks/>
                </p:cNvSpPr>
                <p:nvPr/>
              </p:nvSpPr>
              <p:spPr bwMode="auto">
                <a:xfrm>
                  <a:off x="1942" y="1958"/>
                  <a:ext cx="70" cy="20"/>
                </a:xfrm>
                <a:custGeom>
                  <a:avLst/>
                  <a:gdLst/>
                  <a:ahLst/>
                  <a:cxnLst>
                    <a:cxn ang="0">
                      <a:pos x="70" y="20"/>
                    </a:cxn>
                    <a:cxn ang="0">
                      <a:pos x="0" y="3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70" y="17"/>
                    </a:cxn>
                    <a:cxn ang="0">
                      <a:pos x="70" y="19"/>
                    </a:cxn>
                    <a:cxn ang="0">
                      <a:pos x="70" y="20"/>
                    </a:cxn>
                  </a:cxnLst>
                  <a:rect l="0" t="0" r="r" b="b"/>
                  <a:pathLst>
                    <a:path w="70" h="20">
                      <a:moveTo>
                        <a:pt x="70" y="20"/>
                      </a:moveTo>
                      <a:lnTo>
                        <a:pt x="0" y="3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70" y="17"/>
                      </a:lnTo>
                      <a:lnTo>
                        <a:pt x="70" y="19"/>
                      </a:lnTo>
                      <a:lnTo>
                        <a:pt x="70" y="20"/>
                      </a:lnTo>
                      <a:close/>
                    </a:path>
                  </a:pathLst>
                </a:custGeom>
                <a:solidFill>
                  <a:srgbClr val="ECA81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524" name="Freeform 84"/>
                <p:cNvSpPr>
                  <a:spLocks/>
                </p:cNvSpPr>
                <p:nvPr/>
              </p:nvSpPr>
              <p:spPr bwMode="auto">
                <a:xfrm>
                  <a:off x="1942" y="1956"/>
                  <a:ext cx="70" cy="21"/>
                </a:xfrm>
                <a:custGeom>
                  <a:avLst/>
                  <a:gdLst/>
                  <a:ahLst/>
                  <a:cxnLst>
                    <a:cxn ang="0">
                      <a:pos x="70" y="21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70" y="17"/>
                    </a:cxn>
                    <a:cxn ang="0">
                      <a:pos x="70" y="19"/>
                    </a:cxn>
                    <a:cxn ang="0">
                      <a:pos x="70" y="21"/>
                    </a:cxn>
                  </a:cxnLst>
                  <a:rect l="0" t="0" r="r" b="b"/>
                  <a:pathLst>
                    <a:path w="70" h="21">
                      <a:moveTo>
                        <a:pt x="70" y="21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70" y="17"/>
                      </a:lnTo>
                      <a:lnTo>
                        <a:pt x="70" y="19"/>
                      </a:lnTo>
                      <a:lnTo>
                        <a:pt x="70" y="21"/>
                      </a:lnTo>
                      <a:close/>
                    </a:path>
                  </a:pathLst>
                </a:custGeom>
                <a:solidFill>
                  <a:srgbClr val="ECA91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525" name="Freeform 85"/>
                <p:cNvSpPr>
                  <a:spLocks/>
                </p:cNvSpPr>
                <p:nvPr/>
              </p:nvSpPr>
              <p:spPr bwMode="auto">
                <a:xfrm>
                  <a:off x="1942" y="1954"/>
                  <a:ext cx="70" cy="21"/>
                </a:xfrm>
                <a:custGeom>
                  <a:avLst/>
                  <a:gdLst/>
                  <a:ahLst/>
                  <a:cxnLst>
                    <a:cxn ang="0">
                      <a:pos x="70" y="21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70" y="17"/>
                    </a:cxn>
                    <a:cxn ang="0">
                      <a:pos x="70" y="19"/>
                    </a:cxn>
                    <a:cxn ang="0">
                      <a:pos x="70" y="21"/>
                    </a:cxn>
                  </a:cxnLst>
                  <a:rect l="0" t="0" r="r" b="b"/>
                  <a:pathLst>
                    <a:path w="70" h="21">
                      <a:moveTo>
                        <a:pt x="70" y="21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70" y="17"/>
                      </a:lnTo>
                      <a:lnTo>
                        <a:pt x="70" y="19"/>
                      </a:lnTo>
                      <a:lnTo>
                        <a:pt x="70" y="21"/>
                      </a:lnTo>
                      <a:close/>
                    </a:path>
                  </a:pathLst>
                </a:custGeom>
                <a:solidFill>
                  <a:srgbClr val="ECAA1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526" name="Freeform 86"/>
                <p:cNvSpPr>
                  <a:spLocks/>
                </p:cNvSpPr>
                <p:nvPr/>
              </p:nvSpPr>
              <p:spPr bwMode="auto">
                <a:xfrm>
                  <a:off x="1942" y="1952"/>
                  <a:ext cx="70" cy="21"/>
                </a:xfrm>
                <a:custGeom>
                  <a:avLst/>
                  <a:gdLst/>
                  <a:ahLst/>
                  <a:cxnLst>
                    <a:cxn ang="0">
                      <a:pos x="70" y="21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70" y="17"/>
                    </a:cxn>
                    <a:cxn ang="0">
                      <a:pos x="70" y="19"/>
                    </a:cxn>
                    <a:cxn ang="0">
                      <a:pos x="70" y="21"/>
                    </a:cxn>
                  </a:cxnLst>
                  <a:rect l="0" t="0" r="r" b="b"/>
                  <a:pathLst>
                    <a:path w="70" h="21">
                      <a:moveTo>
                        <a:pt x="70" y="21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70" y="17"/>
                      </a:lnTo>
                      <a:lnTo>
                        <a:pt x="70" y="19"/>
                      </a:lnTo>
                      <a:lnTo>
                        <a:pt x="70" y="21"/>
                      </a:lnTo>
                      <a:close/>
                    </a:path>
                  </a:pathLst>
                </a:custGeom>
                <a:solidFill>
                  <a:srgbClr val="ECAA1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527" name="Freeform 87"/>
                <p:cNvSpPr>
                  <a:spLocks/>
                </p:cNvSpPr>
                <p:nvPr/>
              </p:nvSpPr>
              <p:spPr bwMode="auto">
                <a:xfrm>
                  <a:off x="1942" y="1950"/>
                  <a:ext cx="70" cy="21"/>
                </a:xfrm>
                <a:custGeom>
                  <a:avLst/>
                  <a:gdLst/>
                  <a:ahLst/>
                  <a:cxnLst>
                    <a:cxn ang="0">
                      <a:pos x="70" y="21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70" y="17"/>
                    </a:cxn>
                    <a:cxn ang="0">
                      <a:pos x="70" y="19"/>
                    </a:cxn>
                    <a:cxn ang="0">
                      <a:pos x="70" y="21"/>
                    </a:cxn>
                  </a:cxnLst>
                  <a:rect l="0" t="0" r="r" b="b"/>
                  <a:pathLst>
                    <a:path w="70" h="21">
                      <a:moveTo>
                        <a:pt x="70" y="21"/>
                      </a:move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70" y="17"/>
                      </a:lnTo>
                      <a:lnTo>
                        <a:pt x="70" y="19"/>
                      </a:lnTo>
                      <a:lnTo>
                        <a:pt x="70" y="21"/>
                      </a:lnTo>
                      <a:close/>
                    </a:path>
                  </a:pathLst>
                </a:custGeom>
                <a:solidFill>
                  <a:srgbClr val="ECAB1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528" name="Freeform 88"/>
                <p:cNvSpPr>
                  <a:spLocks/>
                </p:cNvSpPr>
                <p:nvPr/>
              </p:nvSpPr>
              <p:spPr bwMode="auto">
                <a:xfrm>
                  <a:off x="1942" y="1948"/>
                  <a:ext cx="70" cy="21"/>
                </a:xfrm>
                <a:custGeom>
                  <a:avLst/>
                  <a:gdLst/>
                  <a:ahLst/>
                  <a:cxnLst>
                    <a:cxn ang="0">
                      <a:pos x="70" y="21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70" y="17"/>
                    </a:cxn>
                    <a:cxn ang="0">
                      <a:pos x="70" y="19"/>
                    </a:cxn>
                    <a:cxn ang="0">
                      <a:pos x="70" y="21"/>
                    </a:cxn>
                  </a:cxnLst>
                  <a:rect l="0" t="0" r="r" b="b"/>
                  <a:pathLst>
                    <a:path w="70" h="21">
                      <a:moveTo>
                        <a:pt x="70" y="21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70" y="17"/>
                      </a:lnTo>
                      <a:lnTo>
                        <a:pt x="70" y="19"/>
                      </a:lnTo>
                      <a:lnTo>
                        <a:pt x="70" y="21"/>
                      </a:lnTo>
                      <a:close/>
                    </a:path>
                  </a:pathLst>
                </a:custGeom>
                <a:solidFill>
                  <a:srgbClr val="ECAC1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529" name="Freeform 89"/>
                <p:cNvSpPr>
                  <a:spLocks/>
                </p:cNvSpPr>
                <p:nvPr/>
              </p:nvSpPr>
              <p:spPr bwMode="auto">
                <a:xfrm>
                  <a:off x="1942" y="1946"/>
                  <a:ext cx="70" cy="21"/>
                </a:xfrm>
                <a:custGeom>
                  <a:avLst/>
                  <a:gdLst/>
                  <a:ahLst/>
                  <a:cxnLst>
                    <a:cxn ang="0">
                      <a:pos x="70" y="21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70" y="17"/>
                    </a:cxn>
                    <a:cxn ang="0">
                      <a:pos x="70" y="19"/>
                    </a:cxn>
                    <a:cxn ang="0">
                      <a:pos x="70" y="21"/>
                    </a:cxn>
                  </a:cxnLst>
                  <a:rect l="0" t="0" r="r" b="b"/>
                  <a:pathLst>
                    <a:path w="70" h="21">
                      <a:moveTo>
                        <a:pt x="70" y="21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70" y="17"/>
                      </a:lnTo>
                      <a:lnTo>
                        <a:pt x="70" y="19"/>
                      </a:lnTo>
                      <a:lnTo>
                        <a:pt x="70" y="21"/>
                      </a:lnTo>
                      <a:close/>
                    </a:path>
                  </a:pathLst>
                </a:custGeom>
                <a:solidFill>
                  <a:srgbClr val="EDAC1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530" name="Freeform 90"/>
                <p:cNvSpPr>
                  <a:spLocks/>
                </p:cNvSpPr>
                <p:nvPr/>
              </p:nvSpPr>
              <p:spPr bwMode="auto">
                <a:xfrm>
                  <a:off x="1942" y="1944"/>
                  <a:ext cx="70" cy="21"/>
                </a:xfrm>
                <a:custGeom>
                  <a:avLst/>
                  <a:gdLst/>
                  <a:ahLst/>
                  <a:cxnLst>
                    <a:cxn ang="0">
                      <a:pos x="70" y="21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70" y="17"/>
                    </a:cxn>
                    <a:cxn ang="0">
                      <a:pos x="70" y="19"/>
                    </a:cxn>
                    <a:cxn ang="0">
                      <a:pos x="70" y="21"/>
                    </a:cxn>
                  </a:cxnLst>
                  <a:rect l="0" t="0" r="r" b="b"/>
                  <a:pathLst>
                    <a:path w="70" h="21">
                      <a:moveTo>
                        <a:pt x="70" y="21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70" y="17"/>
                      </a:lnTo>
                      <a:lnTo>
                        <a:pt x="70" y="19"/>
                      </a:lnTo>
                      <a:lnTo>
                        <a:pt x="70" y="21"/>
                      </a:lnTo>
                      <a:close/>
                    </a:path>
                  </a:pathLst>
                </a:custGeom>
                <a:solidFill>
                  <a:srgbClr val="EDAC1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531" name="Freeform 91"/>
                <p:cNvSpPr>
                  <a:spLocks/>
                </p:cNvSpPr>
                <p:nvPr/>
              </p:nvSpPr>
              <p:spPr bwMode="auto">
                <a:xfrm>
                  <a:off x="1942" y="1942"/>
                  <a:ext cx="70" cy="21"/>
                </a:xfrm>
                <a:custGeom>
                  <a:avLst/>
                  <a:gdLst/>
                  <a:ahLst/>
                  <a:cxnLst>
                    <a:cxn ang="0">
                      <a:pos x="70" y="21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70" y="18"/>
                    </a:cxn>
                    <a:cxn ang="0">
                      <a:pos x="70" y="19"/>
                    </a:cxn>
                    <a:cxn ang="0">
                      <a:pos x="70" y="21"/>
                    </a:cxn>
                  </a:cxnLst>
                  <a:rect l="0" t="0" r="r" b="b"/>
                  <a:pathLst>
                    <a:path w="70" h="21">
                      <a:moveTo>
                        <a:pt x="70" y="21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70" y="18"/>
                      </a:lnTo>
                      <a:lnTo>
                        <a:pt x="70" y="19"/>
                      </a:lnTo>
                      <a:lnTo>
                        <a:pt x="70" y="21"/>
                      </a:lnTo>
                      <a:close/>
                    </a:path>
                  </a:pathLst>
                </a:custGeom>
                <a:solidFill>
                  <a:srgbClr val="EDAD1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532" name="Freeform 92"/>
                <p:cNvSpPr>
                  <a:spLocks/>
                </p:cNvSpPr>
                <p:nvPr/>
              </p:nvSpPr>
              <p:spPr bwMode="auto">
                <a:xfrm>
                  <a:off x="1942" y="1941"/>
                  <a:ext cx="70" cy="20"/>
                </a:xfrm>
                <a:custGeom>
                  <a:avLst/>
                  <a:gdLst/>
                  <a:ahLst/>
                  <a:cxnLst>
                    <a:cxn ang="0">
                      <a:pos x="70" y="20"/>
                    </a:cxn>
                    <a:cxn ang="0">
                      <a:pos x="0" y="3"/>
                    </a:cxn>
                    <a:cxn ang="0">
                      <a:pos x="0" y="1"/>
                    </a:cxn>
                    <a:cxn ang="0">
                      <a:pos x="0" y="0"/>
                    </a:cxn>
                    <a:cxn ang="0">
                      <a:pos x="70" y="17"/>
                    </a:cxn>
                    <a:cxn ang="0">
                      <a:pos x="70" y="19"/>
                    </a:cxn>
                    <a:cxn ang="0">
                      <a:pos x="70" y="20"/>
                    </a:cxn>
                  </a:cxnLst>
                  <a:rect l="0" t="0" r="r" b="b"/>
                  <a:pathLst>
                    <a:path w="70" h="20">
                      <a:moveTo>
                        <a:pt x="70" y="20"/>
                      </a:moveTo>
                      <a:lnTo>
                        <a:pt x="0" y="3"/>
                      </a:ln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70" y="17"/>
                      </a:lnTo>
                      <a:lnTo>
                        <a:pt x="70" y="19"/>
                      </a:lnTo>
                      <a:lnTo>
                        <a:pt x="70" y="20"/>
                      </a:lnTo>
                      <a:close/>
                    </a:path>
                  </a:pathLst>
                </a:custGeom>
                <a:solidFill>
                  <a:srgbClr val="EDAE1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533" name="Freeform 93"/>
                <p:cNvSpPr>
                  <a:spLocks/>
                </p:cNvSpPr>
                <p:nvPr/>
              </p:nvSpPr>
              <p:spPr bwMode="auto">
                <a:xfrm>
                  <a:off x="1942" y="1939"/>
                  <a:ext cx="70" cy="21"/>
                </a:xfrm>
                <a:custGeom>
                  <a:avLst/>
                  <a:gdLst/>
                  <a:ahLst/>
                  <a:cxnLst>
                    <a:cxn ang="0">
                      <a:pos x="70" y="21"/>
                    </a:cxn>
                    <a:cxn ang="0">
                      <a:pos x="0" y="3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70" y="17"/>
                    </a:cxn>
                    <a:cxn ang="0">
                      <a:pos x="70" y="19"/>
                    </a:cxn>
                    <a:cxn ang="0">
                      <a:pos x="70" y="21"/>
                    </a:cxn>
                  </a:cxnLst>
                  <a:rect l="0" t="0" r="r" b="b"/>
                  <a:pathLst>
                    <a:path w="70" h="21">
                      <a:moveTo>
                        <a:pt x="70" y="21"/>
                      </a:moveTo>
                      <a:lnTo>
                        <a:pt x="0" y="3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70" y="17"/>
                      </a:lnTo>
                      <a:lnTo>
                        <a:pt x="70" y="19"/>
                      </a:lnTo>
                      <a:lnTo>
                        <a:pt x="70" y="21"/>
                      </a:lnTo>
                      <a:close/>
                    </a:path>
                  </a:pathLst>
                </a:custGeom>
                <a:solidFill>
                  <a:srgbClr val="EDAF1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534" name="Freeform 94"/>
                <p:cNvSpPr>
                  <a:spLocks/>
                </p:cNvSpPr>
                <p:nvPr/>
              </p:nvSpPr>
              <p:spPr bwMode="auto">
                <a:xfrm>
                  <a:off x="1942" y="1937"/>
                  <a:ext cx="70" cy="21"/>
                </a:xfrm>
                <a:custGeom>
                  <a:avLst/>
                  <a:gdLst/>
                  <a:ahLst/>
                  <a:cxnLst>
                    <a:cxn ang="0">
                      <a:pos x="70" y="21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70" y="17"/>
                    </a:cxn>
                    <a:cxn ang="0">
                      <a:pos x="70" y="19"/>
                    </a:cxn>
                    <a:cxn ang="0">
                      <a:pos x="70" y="21"/>
                    </a:cxn>
                  </a:cxnLst>
                  <a:rect l="0" t="0" r="r" b="b"/>
                  <a:pathLst>
                    <a:path w="70" h="21">
                      <a:moveTo>
                        <a:pt x="70" y="21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70" y="17"/>
                      </a:lnTo>
                      <a:lnTo>
                        <a:pt x="70" y="19"/>
                      </a:lnTo>
                      <a:lnTo>
                        <a:pt x="70" y="21"/>
                      </a:lnTo>
                      <a:close/>
                    </a:path>
                  </a:pathLst>
                </a:custGeom>
                <a:solidFill>
                  <a:srgbClr val="EDAF1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535" name="Freeform 95"/>
                <p:cNvSpPr>
                  <a:spLocks/>
                </p:cNvSpPr>
                <p:nvPr/>
              </p:nvSpPr>
              <p:spPr bwMode="auto">
                <a:xfrm>
                  <a:off x="1942" y="1935"/>
                  <a:ext cx="70" cy="21"/>
                </a:xfrm>
                <a:custGeom>
                  <a:avLst/>
                  <a:gdLst/>
                  <a:ahLst/>
                  <a:cxnLst>
                    <a:cxn ang="0">
                      <a:pos x="70" y="21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70" y="17"/>
                    </a:cxn>
                    <a:cxn ang="0">
                      <a:pos x="70" y="19"/>
                    </a:cxn>
                    <a:cxn ang="0">
                      <a:pos x="70" y="21"/>
                    </a:cxn>
                  </a:cxnLst>
                  <a:rect l="0" t="0" r="r" b="b"/>
                  <a:pathLst>
                    <a:path w="70" h="21">
                      <a:moveTo>
                        <a:pt x="70" y="21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70" y="17"/>
                      </a:lnTo>
                      <a:lnTo>
                        <a:pt x="70" y="19"/>
                      </a:lnTo>
                      <a:lnTo>
                        <a:pt x="70" y="21"/>
                      </a:lnTo>
                      <a:close/>
                    </a:path>
                  </a:pathLst>
                </a:custGeom>
                <a:solidFill>
                  <a:srgbClr val="EDAF1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536" name="Freeform 96"/>
                <p:cNvSpPr>
                  <a:spLocks/>
                </p:cNvSpPr>
                <p:nvPr/>
              </p:nvSpPr>
              <p:spPr bwMode="auto">
                <a:xfrm>
                  <a:off x="1940" y="1933"/>
                  <a:ext cx="72" cy="21"/>
                </a:xfrm>
                <a:custGeom>
                  <a:avLst/>
                  <a:gdLst/>
                  <a:ahLst/>
                  <a:cxnLst>
                    <a:cxn ang="0">
                      <a:pos x="72" y="21"/>
                    </a:cxn>
                    <a:cxn ang="0">
                      <a:pos x="2" y="4"/>
                    </a:cxn>
                    <a:cxn ang="0">
                      <a:pos x="2" y="2"/>
                    </a:cxn>
                    <a:cxn ang="0">
                      <a:pos x="0" y="0"/>
                    </a:cxn>
                    <a:cxn ang="0">
                      <a:pos x="72" y="17"/>
                    </a:cxn>
                    <a:cxn ang="0">
                      <a:pos x="72" y="19"/>
                    </a:cxn>
                    <a:cxn ang="0">
                      <a:pos x="72" y="21"/>
                    </a:cxn>
                  </a:cxnLst>
                  <a:rect l="0" t="0" r="r" b="b"/>
                  <a:pathLst>
                    <a:path w="72" h="21">
                      <a:moveTo>
                        <a:pt x="72" y="21"/>
                      </a:moveTo>
                      <a:lnTo>
                        <a:pt x="2" y="4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72" y="17"/>
                      </a:lnTo>
                      <a:lnTo>
                        <a:pt x="72" y="19"/>
                      </a:lnTo>
                      <a:lnTo>
                        <a:pt x="72" y="21"/>
                      </a:lnTo>
                      <a:close/>
                    </a:path>
                  </a:pathLst>
                </a:custGeom>
                <a:solidFill>
                  <a:srgbClr val="EEB01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537" name="Freeform 97"/>
                <p:cNvSpPr>
                  <a:spLocks/>
                </p:cNvSpPr>
                <p:nvPr/>
              </p:nvSpPr>
              <p:spPr bwMode="auto">
                <a:xfrm>
                  <a:off x="1940" y="1931"/>
                  <a:ext cx="72" cy="21"/>
                </a:xfrm>
                <a:custGeom>
                  <a:avLst/>
                  <a:gdLst/>
                  <a:ahLst/>
                  <a:cxnLst>
                    <a:cxn ang="0">
                      <a:pos x="72" y="21"/>
                    </a:cxn>
                    <a:cxn ang="0">
                      <a:pos x="2" y="4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72" y="15"/>
                    </a:cxn>
                    <a:cxn ang="0">
                      <a:pos x="72" y="19"/>
                    </a:cxn>
                    <a:cxn ang="0">
                      <a:pos x="72" y="21"/>
                    </a:cxn>
                  </a:cxnLst>
                  <a:rect l="0" t="0" r="r" b="b"/>
                  <a:pathLst>
                    <a:path w="72" h="21">
                      <a:moveTo>
                        <a:pt x="72" y="21"/>
                      </a:moveTo>
                      <a:lnTo>
                        <a:pt x="2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72" y="15"/>
                      </a:lnTo>
                      <a:lnTo>
                        <a:pt x="72" y="19"/>
                      </a:lnTo>
                      <a:lnTo>
                        <a:pt x="72" y="21"/>
                      </a:lnTo>
                      <a:close/>
                    </a:path>
                  </a:pathLst>
                </a:custGeom>
                <a:solidFill>
                  <a:srgbClr val="EEB01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538" name="Freeform 98"/>
                <p:cNvSpPr>
                  <a:spLocks/>
                </p:cNvSpPr>
                <p:nvPr/>
              </p:nvSpPr>
              <p:spPr bwMode="auto">
                <a:xfrm>
                  <a:off x="1940" y="1929"/>
                  <a:ext cx="72" cy="21"/>
                </a:xfrm>
                <a:custGeom>
                  <a:avLst/>
                  <a:gdLst/>
                  <a:ahLst/>
                  <a:cxnLst>
                    <a:cxn ang="0">
                      <a:pos x="72" y="21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72" y="15"/>
                    </a:cxn>
                    <a:cxn ang="0">
                      <a:pos x="72" y="17"/>
                    </a:cxn>
                    <a:cxn ang="0">
                      <a:pos x="72" y="21"/>
                    </a:cxn>
                  </a:cxnLst>
                  <a:rect l="0" t="0" r="r" b="b"/>
                  <a:pathLst>
                    <a:path w="72" h="21">
                      <a:moveTo>
                        <a:pt x="72" y="21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72" y="15"/>
                      </a:lnTo>
                      <a:lnTo>
                        <a:pt x="72" y="17"/>
                      </a:lnTo>
                      <a:lnTo>
                        <a:pt x="72" y="21"/>
                      </a:lnTo>
                      <a:close/>
                    </a:path>
                  </a:pathLst>
                </a:custGeom>
                <a:solidFill>
                  <a:srgbClr val="EEB11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539" name="Freeform 99"/>
                <p:cNvSpPr>
                  <a:spLocks/>
                </p:cNvSpPr>
                <p:nvPr/>
              </p:nvSpPr>
              <p:spPr bwMode="auto">
                <a:xfrm>
                  <a:off x="1940" y="1925"/>
                  <a:ext cx="72" cy="21"/>
                </a:xfrm>
                <a:custGeom>
                  <a:avLst/>
                  <a:gdLst/>
                  <a:ahLst/>
                  <a:cxnLst>
                    <a:cxn ang="0">
                      <a:pos x="72" y="21"/>
                    </a:cxn>
                    <a:cxn ang="0">
                      <a:pos x="0" y="6"/>
                    </a:cxn>
                    <a:cxn ang="0">
                      <a:pos x="0" y="4"/>
                    </a:cxn>
                    <a:cxn ang="0">
                      <a:pos x="0" y="0"/>
                    </a:cxn>
                    <a:cxn ang="0">
                      <a:pos x="72" y="17"/>
                    </a:cxn>
                    <a:cxn ang="0">
                      <a:pos x="72" y="19"/>
                    </a:cxn>
                    <a:cxn ang="0">
                      <a:pos x="72" y="21"/>
                    </a:cxn>
                  </a:cxnLst>
                  <a:rect l="0" t="0" r="r" b="b"/>
                  <a:pathLst>
                    <a:path w="72" h="21">
                      <a:moveTo>
                        <a:pt x="72" y="21"/>
                      </a:moveTo>
                      <a:lnTo>
                        <a:pt x="0" y="6"/>
                      </a:lnTo>
                      <a:lnTo>
                        <a:pt x="0" y="4"/>
                      </a:lnTo>
                      <a:lnTo>
                        <a:pt x="0" y="0"/>
                      </a:lnTo>
                      <a:lnTo>
                        <a:pt x="72" y="17"/>
                      </a:lnTo>
                      <a:lnTo>
                        <a:pt x="72" y="19"/>
                      </a:lnTo>
                      <a:lnTo>
                        <a:pt x="72" y="21"/>
                      </a:lnTo>
                      <a:close/>
                    </a:path>
                  </a:pathLst>
                </a:custGeom>
                <a:solidFill>
                  <a:srgbClr val="EEB21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540" name="Freeform 100"/>
                <p:cNvSpPr>
                  <a:spLocks/>
                </p:cNvSpPr>
                <p:nvPr/>
              </p:nvSpPr>
              <p:spPr bwMode="auto">
                <a:xfrm>
                  <a:off x="1940" y="1923"/>
                  <a:ext cx="72" cy="21"/>
                </a:xfrm>
                <a:custGeom>
                  <a:avLst/>
                  <a:gdLst/>
                  <a:ahLst/>
                  <a:cxnLst>
                    <a:cxn ang="0">
                      <a:pos x="72" y="21"/>
                    </a:cxn>
                    <a:cxn ang="0">
                      <a:pos x="0" y="6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72" y="18"/>
                    </a:cxn>
                    <a:cxn ang="0">
                      <a:pos x="72" y="19"/>
                    </a:cxn>
                    <a:cxn ang="0">
                      <a:pos x="72" y="21"/>
                    </a:cxn>
                  </a:cxnLst>
                  <a:rect l="0" t="0" r="r" b="b"/>
                  <a:pathLst>
                    <a:path w="72" h="21">
                      <a:moveTo>
                        <a:pt x="72" y="21"/>
                      </a:moveTo>
                      <a:lnTo>
                        <a:pt x="0" y="6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72" y="18"/>
                      </a:lnTo>
                      <a:lnTo>
                        <a:pt x="72" y="19"/>
                      </a:lnTo>
                      <a:lnTo>
                        <a:pt x="72" y="21"/>
                      </a:lnTo>
                      <a:close/>
                    </a:path>
                  </a:pathLst>
                </a:custGeom>
                <a:solidFill>
                  <a:srgbClr val="EEB20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541" name="Freeform 101"/>
                <p:cNvSpPr>
                  <a:spLocks/>
                </p:cNvSpPr>
                <p:nvPr/>
              </p:nvSpPr>
              <p:spPr bwMode="auto">
                <a:xfrm>
                  <a:off x="1938" y="1922"/>
                  <a:ext cx="74" cy="20"/>
                </a:xfrm>
                <a:custGeom>
                  <a:avLst/>
                  <a:gdLst/>
                  <a:ahLst/>
                  <a:cxnLst>
                    <a:cxn ang="0">
                      <a:pos x="74" y="20"/>
                    </a:cxn>
                    <a:cxn ang="0">
                      <a:pos x="2" y="3"/>
                    </a:cxn>
                    <a:cxn ang="0">
                      <a:pos x="2" y="1"/>
                    </a:cxn>
                    <a:cxn ang="0">
                      <a:pos x="0" y="0"/>
                    </a:cxn>
                    <a:cxn ang="0">
                      <a:pos x="74" y="17"/>
                    </a:cxn>
                    <a:cxn ang="0">
                      <a:pos x="74" y="19"/>
                    </a:cxn>
                    <a:cxn ang="0">
                      <a:pos x="74" y="20"/>
                    </a:cxn>
                  </a:cxnLst>
                  <a:rect l="0" t="0" r="r" b="b"/>
                  <a:pathLst>
                    <a:path w="74" h="20">
                      <a:moveTo>
                        <a:pt x="74" y="20"/>
                      </a:moveTo>
                      <a:lnTo>
                        <a:pt x="2" y="3"/>
                      </a:lnTo>
                      <a:lnTo>
                        <a:pt x="2" y="1"/>
                      </a:lnTo>
                      <a:lnTo>
                        <a:pt x="0" y="0"/>
                      </a:lnTo>
                      <a:lnTo>
                        <a:pt x="74" y="17"/>
                      </a:lnTo>
                      <a:lnTo>
                        <a:pt x="74" y="19"/>
                      </a:lnTo>
                      <a:lnTo>
                        <a:pt x="74" y="20"/>
                      </a:lnTo>
                      <a:close/>
                    </a:path>
                  </a:pathLst>
                </a:custGeom>
                <a:solidFill>
                  <a:srgbClr val="EEB20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542" name="Freeform 102"/>
                <p:cNvSpPr>
                  <a:spLocks/>
                </p:cNvSpPr>
                <p:nvPr/>
              </p:nvSpPr>
              <p:spPr bwMode="auto">
                <a:xfrm>
                  <a:off x="1938" y="1920"/>
                  <a:ext cx="74" cy="21"/>
                </a:xfrm>
                <a:custGeom>
                  <a:avLst/>
                  <a:gdLst/>
                  <a:ahLst/>
                  <a:cxnLst>
                    <a:cxn ang="0">
                      <a:pos x="74" y="21"/>
                    </a:cxn>
                    <a:cxn ang="0">
                      <a:pos x="2" y="3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74" y="17"/>
                    </a:cxn>
                    <a:cxn ang="0">
                      <a:pos x="74" y="19"/>
                    </a:cxn>
                    <a:cxn ang="0">
                      <a:pos x="74" y="19"/>
                    </a:cxn>
                    <a:cxn ang="0">
                      <a:pos x="74" y="21"/>
                    </a:cxn>
                    <a:cxn ang="0">
                      <a:pos x="74" y="21"/>
                    </a:cxn>
                  </a:cxnLst>
                  <a:rect l="0" t="0" r="r" b="b"/>
                  <a:pathLst>
                    <a:path w="74" h="21">
                      <a:moveTo>
                        <a:pt x="74" y="21"/>
                      </a:moveTo>
                      <a:lnTo>
                        <a:pt x="2" y="3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74" y="17"/>
                      </a:lnTo>
                      <a:lnTo>
                        <a:pt x="74" y="19"/>
                      </a:lnTo>
                      <a:lnTo>
                        <a:pt x="74" y="19"/>
                      </a:lnTo>
                      <a:lnTo>
                        <a:pt x="74" y="21"/>
                      </a:lnTo>
                      <a:lnTo>
                        <a:pt x="74" y="21"/>
                      </a:lnTo>
                      <a:close/>
                    </a:path>
                  </a:pathLst>
                </a:custGeom>
                <a:solidFill>
                  <a:srgbClr val="EEB30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543" name="Freeform 103"/>
                <p:cNvSpPr>
                  <a:spLocks/>
                </p:cNvSpPr>
                <p:nvPr/>
              </p:nvSpPr>
              <p:spPr bwMode="auto">
                <a:xfrm>
                  <a:off x="1938" y="1918"/>
                  <a:ext cx="74" cy="21"/>
                </a:xfrm>
                <a:custGeom>
                  <a:avLst/>
                  <a:gdLst/>
                  <a:ahLst/>
                  <a:cxnLst>
                    <a:cxn ang="0">
                      <a:pos x="74" y="21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74" y="17"/>
                    </a:cxn>
                    <a:cxn ang="0">
                      <a:pos x="74" y="19"/>
                    </a:cxn>
                    <a:cxn ang="0">
                      <a:pos x="74" y="21"/>
                    </a:cxn>
                    <a:cxn ang="0">
                      <a:pos x="74" y="21"/>
                    </a:cxn>
                    <a:cxn ang="0">
                      <a:pos x="74" y="21"/>
                    </a:cxn>
                  </a:cxnLst>
                  <a:rect l="0" t="0" r="r" b="b"/>
                  <a:pathLst>
                    <a:path w="74" h="21">
                      <a:moveTo>
                        <a:pt x="74" y="21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74" y="17"/>
                      </a:lnTo>
                      <a:lnTo>
                        <a:pt x="74" y="19"/>
                      </a:lnTo>
                      <a:lnTo>
                        <a:pt x="74" y="21"/>
                      </a:lnTo>
                      <a:lnTo>
                        <a:pt x="74" y="21"/>
                      </a:lnTo>
                      <a:lnTo>
                        <a:pt x="74" y="21"/>
                      </a:lnTo>
                      <a:close/>
                    </a:path>
                  </a:pathLst>
                </a:custGeom>
                <a:solidFill>
                  <a:srgbClr val="EEB40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544" name="Freeform 104"/>
                <p:cNvSpPr>
                  <a:spLocks/>
                </p:cNvSpPr>
                <p:nvPr/>
              </p:nvSpPr>
              <p:spPr bwMode="auto">
                <a:xfrm>
                  <a:off x="1938" y="1916"/>
                  <a:ext cx="74" cy="21"/>
                </a:xfrm>
                <a:custGeom>
                  <a:avLst/>
                  <a:gdLst/>
                  <a:ahLst/>
                  <a:cxnLst>
                    <a:cxn ang="0">
                      <a:pos x="74" y="21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74" y="17"/>
                    </a:cxn>
                    <a:cxn ang="0">
                      <a:pos x="74" y="19"/>
                    </a:cxn>
                    <a:cxn ang="0">
                      <a:pos x="74" y="21"/>
                    </a:cxn>
                  </a:cxnLst>
                  <a:rect l="0" t="0" r="r" b="b"/>
                  <a:pathLst>
                    <a:path w="74" h="21">
                      <a:moveTo>
                        <a:pt x="74" y="21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74" y="17"/>
                      </a:lnTo>
                      <a:lnTo>
                        <a:pt x="74" y="19"/>
                      </a:lnTo>
                      <a:lnTo>
                        <a:pt x="74" y="21"/>
                      </a:lnTo>
                      <a:close/>
                    </a:path>
                  </a:pathLst>
                </a:custGeom>
                <a:solidFill>
                  <a:srgbClr val="EEB50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545" name="Freeform 105"/>
                <p:cNvSpPr>
                  <a:spLocks/>
                </p:cNvSpPr>
                <p:nvPr/>
              </p:nvSpPr>
              <p:spPr bwMode="auto">
                <a:xfrm>
                  <a:off x="1938" y="1914"/>
                  <a:ext cx="74" cy="21"/>
                </a:xfrm>
                <a:custGeom>
                  <a:avLst/>
                  <a:gdLst/>
                  <a:ahLst/>
                  <a:cxnLst>
                    <a:cxn ang="0">
                      <a:pos x="74" y="21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74" y="17"/>
                    </a:cxn>
                    <a:cxn ang="0">
                      <a:pos x="74" y="19"/>
                    </a:cxn>
                    <a:cxn ang="0">
                      <a:pos x="74" y="21"/>
                    </a:cxn>
                  </a:cxnLst>
                  <a:rect l="0" t="0" r="r" b="b"/>
                  <a:pathLst>
                    <a:path w="74" h="21">
                      <a:moveTo>
                        <a:pt x="74" y="21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74" y="17"/>
                      </a:lnTo>
                      <a:lnTo>
                        <a:pt x="74" y="19"/>
                      </a:lnTo>
                      <a:lnTo>
                        <a:pt x="74" y="21"/>
                      </a:lnTo>
                      <a:close/>
                    </a:path>
                  </a:pathLst>
                </a:custGeom>
                <a:solidFill>
                  <a:srgbClr val="EEB50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546" name="Freeform 106"/>
                <p:cNvSpPr>
                  <a:spLocks/>
                </p:cNvSpPr>
                <p:nvPr/>
              </p:nvSpPr>
              <p:spPr bwMode="auto">
                <a:xfrm>
                  <a:off x="1937" y="1912"/>
                  <a:ext cx="75" cy="21"/>
                </a:xfrm>
                <a:custGeom>
                  <a:avLst/>
                  <a:gdLst/>
                  <a:ahLst/>
                  <a:cxnLst>
                    <a:cxn ang="0">
                      <a:pos x="75" y="21"/>
                    </a:cxn>
                    <a:cxn ang="0">
                      <a:pos x="1" y="4"/>
                    </a:cxn>
                    <a:cxn ang="0">
                      <a:pos x="1" y="2"/>
                    </a:cxn>
                    <a:cxn ang="0">
                      <a:pos x="0" y="0"/>
                    </a:cxn>
                    <a:cxn ang="0">
                      <a:pos x="74" y="17"/>
                    </a:cxn>
                    <a:cxn ang="0">
                      <a:pos x="75" y="19"/>
                    </a:cxn>
                    <a:cxn ang="0">
                      <a:pos x="75" y="21"/>
                    </a:cxn>
                  </a:cxnLst>
                  <a:rect l="0" t="0" r="r" b="b"/>
                  <a:pathLst>
                    <a:path w="75" h="21">
                      <a:moveTo>
                        <a:pt x="75" y="21"/>
                      </a:moveTo>
                      <a:lnTo>
                        <a:pt x="1" y="4"/>
                      </a:lnTo>
                      <a:lnTo>
                        <a:pt x="1" y="2"/>
                      </a:lnTo>
                      <a:lnTo>
                        <a:pt x="0" y="0"/>
                      </a:lnTo>
                      <a:lnTo>
                        <a:pt x="74" y="17"/>
                      </a:lnTo>
                      <a:lnTo>
                        <a:pt x="75" y="19"/>
                      </a:lnTo>
                      <a:lnTo>
                        <a:pt x="75" y="21"/>
                      </a:lnTo>
                      <a:close/>
                    </a:path>
                  </a:pathLst>
                </a:custGeom>
                <a:solidFill>
                  <a:srgbClr val="EDB50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547" name="Freeform 107"/>
                <p:cNvSpPr>
                  <a:spLocks/>
                </p:cNvSpPr>
                <p:nvPr/>
              </p:nvSpPr>
              <p:spPr bwMode="auto">
                <a:xfrm>
                  <a:off x="1937" y="1910"/>
                  <a:ext cx="75" cy="21"/>
                </a:xfrm>
                <a:custGeom>
                  <a:avLst/>
                  <a:gdLst/>
                  <a:ahLst/>
                  <a:cxnLst>
                    <a:cxn ang="0">
                      <a:pos x="75" y="21"/>
                    </a:cxn>
                    <a:cxn ang="0">
                      <a:pos x="1" y="4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74" y="17"/>
                    </a:cxn>
                    <a:cxn ang="0">
                      <a:pos x="74" y="19"/>
                    </a:cxn>
                    <a:cxn ang="0">
                      <a:pos x="75" y="21"/>
                    </a:cxn>
                  </a:cxnLst>
                  <a:rect l="0" t="0" r="r" b="b"/>
                  <a:pathLst>
                    <a:path w="75" h="21">
                      <a:moveTo>
                        <a:pt x="75" y="21"/>
                      </a:moveTo>
                      <a:lnTo>
                        <a:pt x="1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74" y="17"/>
                      </a:lnTo>
                      <a:lnTo>
                        <a:pt x="74" y="19"/>
                      </a:lnTo>
                      <a:lnTo>
                        <a:pt x="75" y="21"/>
                      </a:lnTo>
                      <a:close/>
                    </a:path>
                  </a:pathLst>
                </a:custGeom>
                <a:solidFill>
                  <a:srgbClr val="EEB60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548" name="Freeform 108"/>
                <p:cNvSpPr>
                  <a:spLocks/>
                </p:cNvSpPr>
                <p:nvPr/>
              </p:nvSpPr>
              <p:spPr bwMode="auto">
                <a:xfrm>
                  <a:off x="1937" y="1908"/>
                  <a:ext cx="74" cy="21"/>
                </a:xfrm>
                <a:custGeom>
                  <a:avLst/>
                  <a:gdLst/>
                  <a:ahLst/>
                  <a:cxnLst>
                    <a:cxn ang="0">
                      <a:pos x="74" y="21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74" y="17"/>
                    </a:cxn>
                    <a:cxn ang="0">
                      <a:pos x="74" y="19"/>
                    </a:cxn>
                    <a:cxn ang="0">
                      <a:pos x="74" y="21"/>
                    </a:cxn>
                  </a:cxnLst>
                  <a:rect l="0" t="0" r="r" b="b"/>
                  <a:pathLst>
                    <a:path w="74" h="21">
                      <a:moveTo>
                        <a:pt x="74" y="21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74" y="17"/>
                      </a:lnTo>
                      <a:lnTo>
                        <a:pt x="74" y="19"/>
                      </a:lnTo>
                      <a:lnTo>
                        <a:pt x="74" y="21"/>
                      </a:lnTo>
                      <a:close/>
                    </a:path>
                  </a:pathLst>
                </a:custGeom>
                <a:solidFill>
                  <a:srgbClr val="EEB60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549" name="Freeform 109"/>
                <p:cNvSpPr>
                  <a:spLocks/>
                </p:cNvSpPr>
                <p:nvPr/>
              </p:nvSpPr>
              <p:spPr bwMode="auto">
                <a:xfrm>
                  <a:off x="1935" y="1906"/>
                  <a:ext cx="76" cy="21"/>
                </a:xfrm>
                <a:custGeom>
                  <a:avLst/>
                  <a:gdLst/>
                  <a:ahLst/>
                  <a:cxnLst>
                    <a:cxn ang="0">
                      <a:pos x="76" y="21"/>
                    </a:cxn>
                    <a:cxn ang="0">
                      <a:pos x="2" y="4"/>
                    </a:cxn>
                    <a:cxn ang="0">
                      <a:pos x="2" y="2"/>
                    </a:cxn>
                    <a:cxn ang="0">
                      <a:pos x="0" y="0"/>
                    </a:cxn>
                    <a:cxn ang="0">
                      <a:pos x="76" y="17"/>
                    </a:cxn>
                    <a:cxn ang="0">
                      <a:pos x="76" y="19"/>
                    </a:cxn>
                    <a:cxn ang="0">
                      <a:pos x="76" y="21"/>
                    </a:cxn>
                  </a:cxnLst>
                  <a:rect l="0" t="0" r="r" b="b"/>
                  <a:pathLst>
                    <a:path w="76" h="21">
                      <a:moveTo>
                        <a:pt x="76" y="21"/>
                      </a:moveTo>
                      <a:lnTo>
                        <a:pt x="2" y="4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76" y="17"/>
                      </a:lnTo>
                      <a:lnTo>
                        <a:pt x="76" y="19"/>
                      </a:lnTo>
                      <a:lnTo>
                        <a:pt x="76" y="21"/>
                      </a:lnTo>
                      <a:close/>
                    </a:path>
                  </a:pathLst>
                </a:custGeom>
                <a:solidFill>
                  <a:srgbClr val="EEB70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550" name="Freeform 110"/>
                <p:cNvSpPr>
                  <a:spLocks/>
                </p:cNvSpPr>
                <p:nvPr/>
              </p:nvSpPr>
              <p:spPr bwMode="auto">
                <a:xfrm>
                  <a:off x="1935" y="1903"/>
                  <a:ext cx="76" cy="22"/>
                </a:xfrm>
                <a:custGeom>
                  <a:avLst/>
                  <a:gdLst/>
                  <a:ahLst/>
                  <a:cxnLst>
                    <a:cxn ang="0">
                      <a:pos x="76" y="22"/>
                    </a:cxn>
                    <a:cxn ang="0">
                      <a:pos x="2" y="5"/>
                    </a:cxn>
                    <a:cxn ang="0">
                      <a:pos x="0" y="3"/>
                    </a:cxn>
                    <a:cxn ang="0">
                      <a:pos x="0" y="0"/>
                    </a:cxn>
                    <a:cxn ang="0">
                      <a:pos x="76" y="19"/>
                    </a:cxn>
                    <a:cxn ang="0">
                      <a:pos x="76" y="20"/>
                    </a:cxn>
                    <a:cxn ang="0">
                      <a:pos x="76" y="22"/>
                    </a:cxn>
                  </a:cxnLst>
                  <a:rect l="0" t="0" r="r" b="b"/>
                  <a:pathLst>
                    <a:path w="76" h="22">
                      <a:moveTo>
                        <a:pt x="76" y="22"/>
                      </a:moveTo>
                      <a:lnTo>
                        <a:pt x="2" y="5"/>
                      </a:lnTo>
                      <a:lnTo>
                        <a:pt x="0" y="3"/>
                      </a:lnTo>
                      <a:lnTo>
                        <a:pt x="0" y="0"/>
                      </a:lnTo>
                      <a:lnTo>
                        <a:pt x="76" y="19"/>
                      </a:lnTo>
                      <a:lnTo>
                        <a:pt x="76" y="20"/>
                      </a:lnTo>
                      <a:lnTo>
                        <a:pt x="76" y="22"/>
                      </a:lnTo>
                      <a:close/>
                    </a:path>
                  </a:pathLst>
                </a:custGeom>
                <a:solidFill>
                  <a:srgbClr val="EEB80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551" name="Freeform 111"/>
                <p:cNvSpPr>
                  <a:spLocks/>
                </p:cNvSpPr>
                <p:nvPr/>
              </p:nvSpPr>
              <p:spPr bwMode="auto">
                <a:xfrm>
                  <a:off x="1935" y="1901"/>
                  <a:ext cx="76" cy="22"/>
                </a:xfrm>
                <a:custGeom>
                  <a:avLst/>
                  <a:gdLst/>
                  <a:ahLst/>
                  <a:cxnLst>
                    <a:cxn ang="0">
                      <a:pos x="76" y="22"/>
                    </a:cxn>
                    <a:cxn ang="0">
                      <a:pos x="0" y="5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76" y="19"/>
                    </a:cxn>
                    <a:cxn ang="0">
                      <a:pos x="76" y="21"/>
                    </a:cxn>
                    <a:cxn ang="0">
                      <a:pos x="76" y="22"/>
                    </a:cxn>
                  </a:cxnLst>
                  <a:rect l="0" t="0" r="r" b="b"/>
                  <a:pathLst>
                    <a:path w="76" h="22">
                      <a:moveTo>
                        <a:pt x="76" y="22"/>
                      </a:moveTo>
                      <a:lnTo>
                        <a:pt x="0" y="5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76" y="19"/>
                      </a:lnTo>
                      <a:lnTo>
                        <a:pt x="76" y="21"/>
                      </a:lnTo>
                      <a:lnTo>
                        <a:pt x="76" y="22"/>
                      </a:lnTo>
                      <a:close/>
                    </a:path>
                  </a:pathLst>
                </a:custGeom>
                <a:solidFill>
                  <a:srgbClr val="EEB90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552" name="Freeform 112"/>
                <p:cNvSpPr>
                  <a:spLocks/>
                </p:cNvSpPr>
                <p:nvPr/>
              </p:nvSpPr>
              <p:spPr bwMode="auto">
                <a:xfrm>
                  <a:off x="1933" y="1899"/>
                  <a:ext cx="78" cy="23"/>
                </a:xfrm>
                <a:custGeom>
                  <a:avLst/>
                  <a:gdLst/>
                  <a:ahLst/>
                  <a:cxnLst>
                    <a:cxn ang="0">
                      <a:pos x="78" y="23"/>
                    </a:cxn>
                    <a:cxn ang="0">
                      <a:pos x="2" y="4"/>
                    </a:cxn>
                    <a:cxn ang="0">
                      <a:pos x="2" y="2"/>
                    </a:cxn>
                    <a:cxn ang="0">
                      <a:pos x="0" y="0"/>
                    </a:cxn>
                    <a:cxn ang="0">
                      <a:pos x="78" y="19"/>
                    </a:cxn>
                    <a:cxn ang="0">
                      <a:pos x="78" y="21"/>
                    </a:cxn>
                    <a:cxn ang="0">
                      <a:pos x="78" y="23"/>
                    </a:cxn>
                  </a:cxnLst>
                  <a:rect l="0" t="0" r="r" b="b"/>
                  <a:pathLst>
                    <a:path w="78" h="23">
                      <a:moveTo>
                        <a:pt x="78" y="23"/>
                      </a:moveTo>
                      <a:lnTo>
                        <a:pt x="2" y="4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78" y="19"/>
                      </a:lnTo>
                      <a:lnTo>
                        <a:pt x="78" y="21"/>
                      </a:lnTo>
                      <a:lnTo>
                        <a:pt x="78" y="23"/>
                      </a:lnTo>
                      <a:close/>
                    </a:path>
                  </a:pathLst>
                </a:custGeom>
                <a:solidFill>
                  <a:srgbClr val="EEB90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553" name="Freeform 113"/>
                <p:cNvSpPr>
                  <a:spLocks/>
                </p:cNvSpPr>
                <p:nvPr/>
              </p:nvSpPr>
              <p:spPr bwMode="auto">
                <a:xfrm>
                  <a:off x="1933" y="1897"/>
                  <a:ext cx="78" cy="23"/>
                </a:xfrm>
                <a:custGeom>
                  <a:avLst/>
                  <a:gdLst/>
                  <a:ahLst/>
                  <a:cxnLst>
                    <a:cxn ang="0">
                      <a:pos x="78" y="23"/>
                    </a:cxn>
                    <a:cxn ang="0">
                      <a:pos x="2" y="4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76" y="19"/>
                    </a:cxn>
                    <a:cxn ang="0">
                      <a:pos x="78" y="21"/>
                    </a:cxn>
                    <a:cxn ang="0">
                      <a:pos x="78" y="23"/>
                    </a:cxn>
                  </a:cxnLst>
                  <a:rect l="0" t="0" r="r" b="b"/>
                  <a:pathLst>
                    <a:path w="78" h="23">
                      <a:moveTo>
                        <a:pt x="78" y="23"/>
                      </a:moveTo>
                      <a:lnTo>
                        <a:pt x="2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76" y="19"/>
                      </a:lnTo>
                      <a:lnTo>
                        <a:pt x="78" y="21"/>
                      </a:lnTo>
                      <a:lnTo>
                        <a:pt x="78" y="23"/>
                      </a:lnTo>
                      <a:close/>
                    </a:path>
                  </a:pathLst>
                </a:custGeom>
                <a:solidFill>
                  <a:srgbClr val="EEBA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554" name="Freeform 114"/>
                <p:cNvSpPr>
                  <a:spLocks/>
                </p:cNvSpPr>
                <p:nvPr/>
              </p:nvSpPr>
              <p:spPr bwMode="auto">
                <a:xfrm>
                  <a:off x="1931" y="1895"/>
                  <a:ext cx="80" cy="23"/>
                </a:xfrm>
                <a:custGeom>
                  <a:avLst/>
                  <a:gdLst/>
                  <a:ahLst/>
                  <a:cxnLst>
                    <a:cxn ang="0">
                      <a:pos x="80" y="23"/>
                    </a:cxn>
                    <a:cxn ang="0">
                      <a:pos x="2" y="4"/>
                    </a:cxn>
                    <a:cxn ang="0">
                      <a:pos x="2" y="2"/>
                    </a:cxn>
                    <a:cxn ang="0">
                      <a:pos x="0" y="0"/>
                    </a:cxn>
                    <a:cxn ang="0">
                      <a:pos x="78" y="19"/>
                    </a:cxn>
                    <a:cxn ang="0">
                      <a:pos x="78" y="21"/>
                    </a:cxn>
                    <a:cxn ang="0">
                      <a:pos x="80" y="23"/>
                    </a:cxn>
                  </a:cxnLst>
                  <a:rect l="0" t="0" r="r" b="b"/>
                  <a:pathLst>
                    <a:path w="80" h="23">
                      <a:moveTo>
                        <a:pt x="80" y="23"/>
                      </a:moveTo>
                      <a:lnTo>
                        <a:pt x="2" y="4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78" y="19"/>
                      </a:lnTo>
                      <a:lnTo>
                        <a:pt x="78" y="21"/>
                      </a:lnTo>
                      <a:lnTo>
                        <a:pt x="80" y="23"/>
                      </a:lnTo>
                      <a:close/>
                    </a:path>
                  </a:pathLst>
                </a:custGeom>
                <a:solidFill>
                  <a:srgbClr val="EFBB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555" name="Freeform 115"/>
                <p:cNvSpPr>
                  <a:spLocks/>
                </p:cNvSpPr>
                <p:nvPr/>
              </p:nvSpPr>
              <p:spPr bwMode="auto">
                <a:xfrm>
                  <a:off x="1931" y="1893"/>
                  <a:ext cx="78" cy="23"/>
                </a:xfrm>
                <a:custGeom>
                  <a:avLst/>
                  <a:gdLst/>
                  <a:ahLst/>
                  <a:cxnLst>
                    <a:cxn ang="0">
                      <a:pos x="78" y="23"/>
                    </a:cxn>
                    <a:cxn ang="0">
                      <a:pos x="2" y="4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78" y="19"/>
                    </a:cxn>
                    <a:cxn ang="0">
                      <a:pos x="78" y="21"/>
                    </a:cxn>
                    <a:cxn ang="0">
                      <a:pos x="78" y="23"/>
                    </a:cxn>
                  </a:cxnLst>
                  <a:rect l="0" t="0" r="r" b="b"/>
                  <a:pathLst>
                    <a:path w="78" h="23">
                      <a:moveTo>
                        <a:pt x="78" y="23"/>
                      </a:moveTo>
                      <a:lnTo>
                        <a:pt x="2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78" y="19"/>
                      </a:lnTo>
                      <a:lnTo>
                        <a:pt x="78" y="21"/>
                      </a:lnTo>
                      <a:lnTo>
                        <a:pt x="78" y="23"/>
                      </a:lnTo>
                      <a:close/>
                    </a:path>
                  </a:pathLst>
                </a:custGeom>
                <a:solidFill>
                  <a:srgbClr val="EFBC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556" name="Freeform 116"/>
                <p:cNvSpPr>
                  <a:spLocks/>
                </p:cNvSpPr>
                <p:nvPr/>
              </p:nvSpPr>
              <p:spPr bwMode="auto">
                <a:xfrm>
                  <a:off x="1929" y="1891"/>
                  <a:ext cx="80" cy="23"/>
                </a:xfrm>
                <a:custGeom>
                  <a:avLst/>
                  <a:gdLst/>
                  <a:ahLst/>
                  <a:cxnLst>
                    <a:cxn ang="0">
                      <a:pos x="80" y="23"/>
                    </a:cxn>
                    <a:cxn ang="0">
                      <a:pos x="2" y="4"/>
                    </a:cxn>
                    <a:cxn ang="0">
                      <a:pos x="2" y="2"/>
                    </a:cxn>
                    <a:cxn ang="0">
                      <a:pos x="0" y="0"/>
                    </a:cxn>
                    <a:cxn ang="0">
                      <a:pos x="80" y="17"/>
                    </a:cxn>
                    <a:cxn ang="0">
                      <a:pos x="80" y="21"/>
                    </a:cxn>
                    <a:cxn ang="0">
                      <a:pos x="80" y="23"/>
                    </a:cxn>
                  </a:cxnLst>
                  <a:rect l="0" t="0" r="r" b="b"/>
                  <a:pathLst>
                    <a:path w="80" h="23">
                      <a:moveTo>
                        <a:pt x="80" y="23"/>
                      </a:moveTo>
                      <a:lnTo>
                        <a:pt x="2" y="4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80" y="17"/>
                      </a:lnTo>
                      <a:lnTo>
                        <a:pt x="80" y="21"/>
                      </a:lnTo>
                      <a:lnTo>
                        <a:pt x="80" y="23"/>
                      </a:lnTo>
                      <a:close/>
                    </a:path>
                  </a:pathLst>
                </a:custGeom>
                <a:solidFill>
                  <a:srgbClr val="EFBC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557" name="Freeform 117"/>
                <p:cNvSpPr>
                  <a:spLocks/>
                </p:cNvSpPr>
                <p:nvPr/>
              </p:nvSpPr>
              <p:spPr bwMode="auto">
                <a:xfrm>
                  <a:off x="1929" y="1889"/>
                  <a:ext cx="80" cy="23"/>
                </a:xfrm>
                <a:custGeom>
                  <a:avLst/>
                  <a:gdLst/>
                  <a:ahLst/>
                  <a:cxnLst>
                    <a:cxn ang="0">
                      <a:pos x="80" y="23"/>
                    </a:cxn>
                    <a:cxn ang="0">
                      <a:pos x="2" y="4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80" y="17"/>
                    </a:cxn>
                    <a:cxn ang="0">
                      <a:pos x="80" y="19"/>
                    </a:cxn>
                    <a:cxn ang="0">
                      <a:pos x="80" y="23"/>
                    </a:cxn>
                  </a:cxnLst>
                  <a:rect l="0" t="0" r="r" b="b"/>
                  <a:pathLst>
                    <a:path w="80" h="23">
                      <a:moveTo>
                        <a:pt x="80" y="23"/>
                      </a:moveTo>
                      <a:lnTo>
                        <a:pt x="2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80" y="17"/>
                      </a:lnTo>
                      <a:lnTo>
                        <a:pt x="80" y="19"/>
                      </a:lnTo>
                      <a:lnTo>
                        <a:pt x="80" y="23"/>
                      </a:lnTo>
                      <a:close/>
                    </a:path>
                  </a:pathLst>
                </a:custGeom>
                <a:solidFill>
                  <a:srgbClr val="EFBC0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558" name="Freeform 118"/>
                <p:cNvSpPr>
                  <a:spLocks/>
                </p:cNvSpPr>
                <p:nvPr/>
              </p:nvSpPr>
              <p:spPr bwMode="auto">
                <a:xfrm>
                  <a:off x="1927" y="1886"/>
                  <a:ext cx="82" cy="22"/>
                </a:xfrm>
                <a:custGeom>
                  <a:avLst/>
                  <a:gdLst/>
                  <a:ahLst/>
                  <a:cxnLst>
                    <a:cxn ang="0">
                      <a:pos x="82" y="22"/>
                    </a:cxn>
                    <a:cxn ang="0">
                      <a:pos x="2" y="5"/>
                    </a:cxn>
                    <a:cxn ang="0">
                      <a:pos x="2" y="3"/>
                    </a:cxn>
                    <a:cxn ang="0">
                      <a:pos x="0" y="0"/>
                    </a:cxn>
                    <a:cxn ang="0">
                      <a:pos x="80" y="19"/>
                    </a:cxn>
                    <a:cxn ang="0">
                      <a:pos x="82" y="20"/>
                    </a:cxn>
                    <a:cxn ang="0">
                      <a:pos x="82" y="22"/>
                    </a:cxn>
                  </a:cxnLst>
                  <a:rect l="0" t="0" r="r" b="b"/>
                  <a:pathLst>
                    <a:path w="82" h="22">
                      <a:moveTo>
                        <a:pt x="82" y="22"/>
                      </a:moveTo>
                      <a:lnTo>
                        <a:pt x="2" y="5"/>
                      </a:lnTo>
                      <a:lnTo>
                        <a:pt x="2" y="3"/>
                      </a:lnTo>
                      <a:lnTo>
                        <a:pt x="0" y="0"/>
                      </a:lnTo>
                      <a:lnTo>
                        <a:pt x="80" y="19"/>
                      </a:lnTo>
                      <a:lnTo>
                        <a:pt x="82" y="20"/>
                      </a:lnTo>
                      <a:lnTo>
                        <a:pt x="82" y="22"/>
                      </a:lnTo>
                      <a:close/>
                    </a:path>
                  </a:pathLst>
                </a:custGeom>
                <a:solidFill>
                  <a:srgbClr val="EFBD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559" name="Freeform 119"/>
                <p:cNvSpPr>
                  <a:spLocks/>
                </p:cNvSpPr>
                <p:nvPr/>
              </p:nvSpPr>
              <p:spPr bwMode="auto">
                <a:xfrm>
                  <a:off x="1927" y="1884"/>
                  <a:ext cx="82" cy="22"/>
                </a:xfrm>
                <a:custGeom>
                  <a:avLst/>
                  <a:gdLst/>
                  <a:ahLst/>
                  <a:cxnLst>
                    <a:cxn ang="0">
                      <a:pos x="82" y="22"/>
                    </a:cxn>
                    <a:cxn ang="0">
                      <a:pos x="2" y="5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80" y="19"/>
                    </a:cxn>
                    <a:cxn ang="0">
                      <a:pos x="80" y="21"/>
                    </a:cxn>
                    <a:cxn ang="0">
                      <a:pos x="82" y="22"/>
                    </a:cxn>
                  </a:cxnLst>
                  <a:rect l="0" t="0" r="r" b="b"/>
                  <a:pathLst>
                    <a:path w="82" h="22">
                      <a:moveTo>
                        <a:pt x="82" y="22"/>
                      </a:moveTo>
                      <a:lnTo>
                        <a:pt x="2" y="5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80" y="19"/>
                      </a:lnTo>
                      <a:lnTo>
                        <a:pt x="80" y="21"/>
                      </a:lnTo>
                      <a:lnTo>
                        <a:pt x="82" y="22"/>
                      </a:lnTo>
                      <a:close/>
                    </a:path>
                  </a:pathLst>
                </a:custGeom>
                <a:solidFill>
                  <a:srgbClr val="EFBD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560" name="Freeform 120"/>
                <p:cNvSpPr>
                  <a:spLocks/>
                </p:cNvSpPr>
                <p:nvPr/>
              </p:nvSpPr>
              <p:spPr bwMode="auto">
                <a:xfrm>
                  <a:off x="1925" y="1882"/>
                  <a:ext cx="82" cy="23"/>
                </a:xfrm>
                <a:custGeom>
                  <a:avLst/>
                  <a:gdLst/>
                  <a:ahLst/>
                  <a:cxnLst>
                    <a:cxn ang="0">
                      <a:pos x="82" y="23"/>
                    </a:cxn>
                    <a:cxn ang="0">
                      <a:pos x="2" y="4"/>
                    </a:cxn>
                    <a:cxn ang="0">
                      <a:pos x="2" y="2"/>
                    </a:cxn>
                    <a:cxn ang="0">
                      <a:pos x="0" y="0"/>
                    </a:cxn>
                    <a:cxn ang="0">
                      <a:pos x="82" y="19"/>
                    </a:cxn>
                    <a:cxn ang="0">
                      <a:pos x="82" y="21"/>
                    </a:cxn>
                    <a:cxn ang="0">
                      <a:pos x="82" y="23"/>
                    </a:cxn>
                  </a:cxnLst>
                  <a:rect l="0" t="0" r="r" b="b"/>
                  <a:pathLst>
                    <a:path w="82" h="23">
                      <a:moveTo>
                        <a:pt x="82" y="23"/>
                      </a:moveTo>
                      <a:lnTo>
                        <a:pt x="2" y="4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82" y="19"/>
                      </a:lnTo>
                      <a:lnTo>
                        <a:pt x="82" y="21"/>
                      </a:lnTo>
                      <a:lnTo>
                        <a:pt x="82" y="23"/>
                      </a:lnTo>
                      <a:close/>
                    </a:path>
                  </a:pathLst>
                </a:custGeom>
                <a:solidFill>
                  <a:srgbClr val="EFBE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561" name="Freeform 121"/>
                <p:cNvSpPr>
                  <a:spLocks/>
                </p:cNvSpPr>
                <p:nvPr/>
              </p:nvSpPr>
              <p:spPr bwMode="auto">
                <a:xfrm>
                  <a:off x="1925" y="1880"/>
                  <a:ext cx="82" cy="23"/>
                </a:xfrm>
                <a:custGeom>
                  <a:avLst/>
                  <a:gdLst/>
                  <a:ahLst/>
                  <a:cxnLst>
                    <a:cxn ang="0">
                      <a:pos x="82" y="23"/>
                    </a:cxn>
                    <a:cxn ang="0">
                      <a:pos x="2" y="4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82" y="19"/>
                    </a:cxn>
                    <a:cxn ang="0">
                      <a:pos x="82" y="21"/>
                    </a:cxn>
                    <a:cxn ang="0">
                      <a:pos x="82" y="23"/>
                    </a:cxn>
                  </a:cxnLst>
                  <a:rect l="0" t="0" r="r" b="b"/>
                  <a:pathLst>
                    <a:path w="82" h="23">
                      <a:moveTo>
                        <a:pt x="82" y="23"/>
                      </a:moveTo>
                      <a:lnTo>
                        <a:pt x="2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82" y="19"/>
                      </a:lnTo>
                      <a:lnTo>
                        <a:pt x="82" y="21"/>
                      </a:lnTo>
                      <a:lnTo>
                        <a:pt x="82" y="23"/>
                      </a:lnTo>
                      <a:close/>
                    </a:path>
                  </a:pathLst>
                </a:custGeom>
                <a:solidFill>
                  <a:srgbClr val="EFBF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562" name="Freeform 122"/>
                <p:cNvSpPr>
                  <a:spLocks/>
                </p:cNvSpPr>
                <p:nvPr/>
              </p:nvSpPr>
              <p:spPr bwMode="auto">
                <a:xfrm>
                  <a:off x="1923" y="1878"/>
                  <a:ext cx="84" cy="23"/>
                </a:xfrm>
                <a:custGeom>
                  <a:avLst/>
                  <a:gdLst/>
                  <a:ahLst/>
                  <a:cxnLst>
                    <a:cxn ang="0">
                      <a:pos x="84" y="23"/>
                    </a:cxn>
                    <a:cxn ang="0">
                      <a:pos x="2" y="4"/>
                    </a:cxn>
                    <a:cxn ang="0">
                      <a:pos x="2" y="2"/>
                    </a:cxn>
                    <a:cxn ang="0">
                      <a:pos x="0" y="0"/>
                    </a:cxn>
                    <a:cxn ang="0">
                      <a:pos x="82" y="19"/>
                    </a:cxn>
                    <a:cxn ang="0">
                      <a:pos x="84" y="21"/>
                    </a:cxn>
                    <a:cxn ang="0">
                      <a:pos x="84" y="23"/>
                    </a:cxn>
                  </a:cxnLst>
                  <a:rect l="0" t="0" r="r" b="b"/>
                  <a:pathLst>
                    <a:path w="84" h="23">
                      <a:moveTo>
                        <a:pt x="84" y="23"/>
                      </a:moveTo>
                      <a:lnTo>
                        <a:pt x="2" y="4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82" y="19"/>
                      </a:lnTo>
                      <a:lnTo>
                        <a:pt x="84" y="21"/>
                      </a:lnTo>
                      <a:lnTo>
                        <a:pt x="84" y="23"/>
                      </a:lnTo>
                      <a:close/>
                    </a:path>
                  </a:pathLst>
                </a:custGeom>
                <a:solidFill>
                  <a:srgbClr val="EFC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563" name="Freeform 123"/>
                <p:cNvSpPr>
                  <a:spLocks/>
                </p:cNvSpPr>
                <p:nvPr/>
              </p:nvSpPr>
              <p:spPr bwMode="auto">
                <a:xfrm>
                  <a:off x="1921" y="1876"/>
                  <a:ext cx="86" cy="23"/>
                </a:xfrm>
                <a:custGeom>
                  <a:avLst/>
                  <a:gdLst/>
                  <a:ahLst/>
                  <a:cxnLst>
                    <a:cxn ang="0">
                      <a:pos x="86" y="23"/>
                    </a:cxn>
                    <a:cxn ang="0">
                      <a:pos x="4" y="4"/>
                    </a:cxn>
                    <a:cxn ang="0">
                      <a:pos x="2" y="2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84" y="19"/>
                    </a:cxn>
                    <a:cxn ang="0">
                      <a:pos x="84" y="21"/>
                    </a:cxn>
                    <a:cxn ang="0">
                      <a:pos x="86" y="23"/>
                    </a:cxn>
                  </a:cxnLst>
                  <a:rect l="0" t="0" r="r" b="b"/>
                  <a:pathLst>
                    <a:path w="86" h="23">
                      <a:moveTo>
                        <a:pt x="86" y="23"/>
                      </a:moveTo>
                      <a:lnTo>
                        <a:pt x="4" y="4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84" y="19"/>
                      </a:lnTo>
                      <a:lnTo>
                        <a:pt x="84" y="21"/>
                      </a:lnTo>
                      <a:lnTo>
                        <a:pt x="86" y="23"/>
                      </a:lnTo>
                      <a:close/>
                    </a:path>
                  </a:pathLst>
                </a:custGeom>
                <a:solidFill>
                  <a:srgbClr val="EFC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564" name="Freeform 124"/>
                <p:cNvSpPr>
                  <a:spLocks/>
                </p:cNvSpPr>
                <p:nvPr/>
              </p:nvSpPr>
              <p:spPr bwMode="auto">
                <a:xfrm>
                  <a:off x="1921" y="1872"/>
                  <a:ext cx="84" cy="25"/>
                </a:xfrm>
                <a:custGeom>
                  <a:avLst/>
                  <a:gdLst/>
                  <a:ahLst/>
                  <a:cxnLst>
                    <a:cxn ang="0">
                      <a:pos x="84" y="25"/>
                    </a:cxn>
                    <a:cxn ang="0">
                      <a:pos x="2" y="6"/>
                    </a:cxn>
                    <a:cxn ang="0">
                      <a:pos x="2" y="4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84" y="21"/>
                    </a:cxn>
                    <a:cxn ang="0">
                      <a:pos x="84" y="23"/>
                    </a:cxn>
                    <a:cxn ang="0">
                      <a:pos x="84" y="25"/>
                    </a:cxn>
                  </a:cxnLst>
                  <a:rect l="0" t="0" r="r" b="b"/>
                  <a:pathLst>
                    <a:path w="84" h="25">
                      <a:moveTo>
                        <a:pt x="84" y="25"/>
                      </a:moveTo>
                      <a:lnTo>
                        <a:pt x="2" y="6"/>
                      </a:lnTo>
                      <a:lnTo>
                        <a:pt x="2" y="4"/>
                      </a:ln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84" y="21"/>
                      </a:lnTo>
                      <a:lnTo>
                        <a:pt x="84" y="23"/>
                      </a:lnTo>
                      <a:lnTo>
                        <a:pt x="84" y="25"/>
                      </a:lnTo>
                      <a:close/>
                    </a:path>
                  </a:pathLst>
                </a:custGeom>
                <a:solidFill>
                  <a:srgbClr val="F0C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565" name="Freeform 125"/>
                <p:cNvSpPr>
                  <a:spLocks/>
                </p:cNvSpPr>
                <p:nvPr/>
              </p:nvSpPr>
              <p:spPr bwMode="auto">
                <a:xfrm>
                  <a:off x="1919" y="1870"/>
                  <a:ext cx="86" cy="25"/>
                </a:xfrm>
                <a:custGeom>
                  <a:avLst/>
                  <a:gdLst/>
                  <a:ahLst/>
                  <a:cxnLst>
                    <a:cxn ang="0">
                      <a:pos x="86" y="25"/>
                    </a:cxn>
                    <a:cxn ang="0">
                      <a:pos x="2" y="6"/>
                    </a:cxn>
                    <a:cxn ang="0">
                      <a:pos x="2" y="2"/>
                    </a:cxn>
                    <a:cxn ang="0">
                      <a:pos x="0" y="0"/>
                    </a:cxn>
                    <a:cxn ang="0">
                      <a:pos x="84" y="21"/>
                    </a:cxn>
                    <a:cxn ang="0">
                      <a:pos x="86" y="23"/>
                    </a:cxn>
                    <a:cxn ang="0">
                      <a:pos x="86" y="25"/>
                    </a:cxn>
                  </a:cxnLst>
                  <a:rect l="0" t="0" r="r" b="b"/>
                  <a:pathLst>
                    <a:path w="86" h="25">
                      <a:moveTo>
                        <a:pt x="86" y="25"/>
                      </a:moveTo>
                      <a:lnTo>
                        <a:pt x="2" y="6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84" y="21"/>
                      </a:lnTo>
                      <a:lnTo>
                        <a:pt x="86" y="23"/>
                      </a:lnTo>
                      <a:lnTo>
                        <a:pt x="86" y="25"/>
                      </a:lnTo>
                      <a:close/>
                    </a:path>
                  </a:pathLst>
                </a:custGeom>
                <a:solidFill>
                  <a:srgbClr val="F0C1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566" name="Freeform 126"/>
                <p:cNvSpPr>
                  <a:spLocks/>
                </p:cNvSpPr>
                <p:nvPr/>
              </p:nvSpPr>
              <p:spPr bwMode="auto">
                <a:xfrm>
                  <a:off x="1918" y="1869"/>
                  <a:ext cx="87" cy="24"/>
                </a:xfrm>
                <a:custGeom>
                  <a:avLst/>
                  <a:gdLst/>
                  <a:ahLst/>
                  <a:cxnLst>
                    <a:cxn ang="0">
                      <a:pos x="87" y="24"/>
                    </a:cxn>
                    <a:cxn ang="0">
                      <a:pos x="3" y="3"/>
                    </a:cxn>
                    <a:cxn ang="0">
                      <a:pos x="1" y="1"/>
                    </a:cxn>
                    <a:cxn ang="0">
                      <a:pos x="0" y="0"/>
                    </a:cxn>
                    <a:cxn ang="0">
                      <a:pos x="85" y="20"/>
                    </a:cxn>
                    <a:cxn ang="0">
                      <a:pos x="85" y="22"/>
                    </a:cxn>
                    <a:cxn ang="0">
                      <a:pos x="87" y="24"/>
                    </a:cxn>
                  </a:cxnLst>
                  <a:rect l="0" t="0" r="r" b="b"/>
                  <a:pathLst>
                    <a:path w="87" h="24">
                      <a:moveTo>
                        <a:pt x="87" y="24"/>
                      </a:moveTo>
                      <a:lnTo>
                        <a:pt x="3" y="3"/>
                      </a:lnTo>
                      <a:lnTo>
                        <a:pt x="1" y="1"/>
                      </a:lnTo>
                      <a:lnTo>
                        <a:pt x="0" y="0"/>
                      </a:lnTo>
                      <a:lnTo>
                        <a:pt x="85" y="20"/>
                      </a:lnTo>
                      <a:lnTo>
                        <a:pt x="85" y="22"/>
                      </a:lnTo>
                      <a:lnTo>
                        <a:pt x="87" y="24"/>
                      </a:lnTo>
                      <a:close/>
                    </a:path>
                  </a:pathLst>
                </a:custGeom>
                <a:solidFill>
                  <a:srgbClr val="F0C2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567" name="Freeform 127"/>
                <p:cNvSpPr>
                  <a:spLocks/>
                </p:cNvSpPr>
                <p:nvPr/>
              </p:nvSpPr>
              <p:spPr bwMode="auto">
                <a:xfrm>
                  <a:off x="1916" y="1867"/>
                  <a:ext cx="87" cy="24"/>
                </a:xfrm>
                <a:custGeom>
                  <a:avLst/>
                  <a:gdLst/>
                  <a:ahLst/>
                  <a:cxnLst>
                    <a:cxn ang="0">
                      <a:pos x="87" y="24"/>
                    </a:cxn>
                    <a:cxn ang="0">
                      <a:pos x="3" y="3"/>
                    </a:cxn>
                    <a:cxn ang="0">
                      <a:pos x="2" y="2"/>
                    </a:cxn>
                    <a:cxn ang="0">
                      <a:pos x="0" y="0"/>
                    </a:cxn>
                    <a:cxn ang="0">
                      <a:pos x="87" y="19"/>
                    </a:cxn>
                    <a:cxn ang="0">
                      <a:pos x="87" y="22"/>
                    </a:cxn>
                    <a:cxn ang="0">
                      <a:pos x="87" y="24"/>
                    </a:cxn>
                  </a:cxnLst>
                  <a:rect l="0" t="0" r="r" b="b"/>
                  <a:pathLst>
                    <a:path w="87" h="24">
                      <a:moveTo>
                        <a:pt x="87" y="24"/>
                      </a:moveTo>
                      <a:lnTo>
                        <a:pt x="3" y="3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87" y="19"/>
                      </a:lnTo>
                      <a:lnTo>
                        <a:pt x="87" y="22"/>
                      </a:lnTo>
                      <a:lnTo>
                        <a:pt x="87" y="24"/>
                      </a:lnTo>
                      <a:close/>
                    </a:path>
                  </a:pathLst>
                </a:custGeom>
                <a:solidFill>
                  <a:srgbClr val="F0C2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568" name="Freeform 128"/>
                <p:cNvSpPr>
                  <a:spLocks/>
                </p:cNvSpPr>
                <p:nvPr/>
              </p:nvSpPr>
              <p:spPr bwMode="auto">
                <a:xfrm>
                  <a:off x="1916" y="1865"/>
                  <a:ext cx="87" cy="24"/>
                </a:xfrm>
                <a:custGeom>
                  <a:avLst/>
                  <a:gdLst/>
                  <a:ahLst/>
                  <a:cxnLst>
                    <a:cxn ang="0">
                      <a:pos x="87" y="24"/>
                    </a:cxn>
                    <a:cxn ang="0">
                      <a:pos x="2" y="4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85" y="19"/>
                    </a:cxn>
                    <a:cxn ang="0">
                      <a:pos x="87" y="21"/>
                    </a:cxn>
                    <a:cxn ang="0">
                      <a:pos x="87" y="24"/>
                    </a:cxn>
                  </a:cxnLst>
                  <a:rect l="0" t="0" r="r" b="b"/>
                  <a:pathLst>
                    <a:path w="87" h="24">
                      <a:moveTo>
                        <a:pt x="87" y="24"/>
                      </a:moveTo>
                      <a:lnTo>
                        <a:pt x="2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85" y="19"/>
                      </a:lnTo>
                      <a:lnTo>
                        <a:pt x="87" y="21"/>
                      </a:lnTo>
                      <a:lnTo>
                        <a:pt x="87" y="24"/>
                      </a:lnTo>
                      <a:close/>
                    </a:path>
                  </a:pathLst>
                </a:custGeom>
                <a:solidFill>
                  <a:srgbClr val="F0C3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569" name="Freeform 129"/>
                <p:cNvSpPr>
                  <a:spLocks/>
                </p:cNvSpPr>
                <p:nvPr/>
              </p:nvSpPr>
              <p:spPr bwMode="auto">
                <a:xfrm>
                  <a:off x="1914" y="1861"/>
                  <a:ext cx="89" cy="25"/>
                </a:xfrm>
                <a:custGeom>
                  <a:avLst/>
                  <a:gdLst/>
                  <a:ahLst/>
                  <a:cxnLst>
                    <a:cxn ang="0">
                      <a:pos x="89" y="25"/>
                    </a:cxn>
                    <a:cxn ang="0">
                      <a:pos x="2" y="6"/>
                    </a:cxn>
                    <a:cxn ang="0">
                      <a:pos x="2" y="4"/>
                    </a:cxn>
                    <a:cxn ang="0">
                      <a:pos x="0" y="0"/>
                    </a:cxn>
                    <a:cxn ang="0">
                      <a:pos x="87" y="21"/>
                    </a:cxn>
                    <a:cxn ang="0">
                      <a:pos x="87" y="23"/>
                    </a:cxn>
                    <a:cxn ang="0">
                      <a:pos x="89" y="25"/>
                    </a:cxn>
                  </a:cxnLst>
                  <a:rect l="0" t="0" r="r" b="b"/>
                  <a:pathLst>
                    <a:path w="89" h="25">
                      <a:moveTo>
                        <a:pt x="89" y="25"/>
                      </a:moveTo>
                      <a:lnTo>
                        <a:pt x="2" y="6"/>
                      </a:lnTo>
                      <a:lnTo>
                        <a:pt x="2" y="4"/>
                      </a:lnTo>
                      <a:lnTo>
                        <a:pt x="0" y="0"/>
                      </a:lnTo>
                      <a:lnTo>
                        <a:pt x="87" y="21"/>
                      </a:lnTo>
                      <a:lnTo>
                        <a:pt x="87" y="23"/>
                      </a:lnTo>
                      <a:lnTo>
                        <a:pt x="89" y="25"/>
                      </a:lnTo>
                      <a:close/>
                    </a:path>
                  </a:pathLst>
                </a:custGeom>
                <a:solidFill>
                  <a:srgbClr val="EFC4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570" name="Freeform 130"/>
                <p:cNvSpPr>
                  <a:spLocks/>
                </p:cNvSpPr>
                <p:nvPr/>
              </p:nvSpPr>
              <p:spPr bwMode="auto">
                <a:xfrm>
                  <a:off x="1912" y="1859"/>
                  <a:ext cx="89" cy="25"/>
                </a:xfrm>
                <a:custGeom>
                  <a:avLst/>
                  <a:gdLst/>
                  <a:ahLst/>
                  <a:cxnLst>
                    <a:cxn ang="0">
                      <a:pos x="89" y="25"/>
                    </a:cxn>
                    <a:cxn ang="0">
                      <a:pos x="4" y="6"/>
                    </a:cxn>
                    <a:cxn ang="0">
                      <a:pos x="2" y="2"/>
                    </a:cxn>
                    <a:cxn ang="0">
                      <a:pos x="0" y="0"/>
                    </a:cxn>
                    <a:cxn ang="0">
                      <a:pos x="89" y="21"/>
                    </a:cxn>
                    <a:cxn ang="0">
                      <a:pos x="89" y="23"/>
                    </a:cxn>
                    <a:cxn ang="0">
                      <a:pos x="89" y="25"/>
                    </a:cxn>
                  </a:cxnLst>
                  <a:rect l="0" t="0" r="r" b="b"/>
                  <a:pathLst>
                    <a:path w="89" h="25">
                      <a:moveTo>
                        <a:pt x="89" y="25"/>
                      </a:moveTo>
                      <a:lnTo>
                        <a:pt x="4" y="6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89" y="21"/>
                      </a:lnTo>
                      <a:lnTo>
                        <a:pt x="89" y="23"/>
                      </a:lnTo>
                      <a:lnTo>
                        <a:pt x="89" y="25"/>
                      </a:lnTo>
                      <a:close/>
                    </a:path>
                  </a:pathLst>
                </a:custGeom>
                <a:solidFill>
                  <a:srgbClr val="EFC4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571" name="Freeform 131"/>
                <p:cNvSpPr>
                  <a:spLocks/>
                </p:cNvSpPr>
                <p:nvPr/>
              </p:nvSpPr>
              <p:spPr bwMode="auto">
                <a:xfrm>
                  <a:off x="1910" y="1857"/>
                  <a:ext cx="91" cy="25"/>
                </a:xfrm>
                <a:custGeom>
                  <a:avLst/>
                  <a:gdLst/>
                  <a:ahLst/>
                  <a:cxnLst>
                    <a:cxn ang="0">
                      <a:pos x="91" y="25"/>
                    </a:cxn>
                    <a:cxn ang="0">
                      <a:pos x="4" y="4"/>
                    </a:cxn>
                    <a:cxn ang="0">
                      <a:pos x="2" y="2"/>
                    </a:cxn>
                    <a:cxn ang="0">
                      <a:pos x="0" y="0"/>
                    </a:cxn>
                    <a:cxn ang="0">
                      <a:pos x="89" y="21"/>
                    </a:cxn>
                    <a:cxn ang="0">
                      <a:pos x="91" y="23"/>
                    </a:cxn>
                    <a:cxn ang="0">
                      <a:pos x="91" y="25"/>
                    </a:cxn>
                  </a:cxnLst>
                  <a:rect l="0" t="0" r="r" b="b"/>
                  <a:pathLst>
                    <a:path w="91" h="25">
                      <a:moveTo>
                        <a:pt x="91" y="25"/>
                      </a:moveTo>
                      <a:lnTo>
                        <a:pt x="4" y="4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89" y="21"/>
                      </a:lnTo>
                      <a:lnTo>
                        <a:pt x="91" y="23"/>
                      </a:lnTo>
                      <a:lnTo>
                        <a:pt x="91" y="25"/>
                      </a:lnTo>
                      <a:close/>
                    </a:path>
                  </a:pathLst>
                </a:custGeom>
                <a:solidFill>
                  <a:srgbClr val="EFC5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572" name="Freeform 132"/>
                <p:cNvSpPr>
                  <a:spLocks/>
                </p:cNvSpPr>
                <p:nvPr/>
              </p:nvSpPr>
              <p:spPr bwMode="auto">
                <a:xfrm>
                  <a:off x="1908" y="1855"/>
                  <a:ext cx="93" cy="25"/>
                </a:xfrm>
                <a:custGeom>
                  <a:avLst/>
                  <a:gdLst/>
                  <a:ahLst/>
                  <a:cxnLst>
                    <a:cxn ang="0">
                      <a:pos x="93" y="25"/>
                    </a:cxn>
                    <a:cxn ang="0">
                      <a:pos x="4" y="4"/>
                    </a:cxn>
                    <a:cxn ang="0">
                      <a:pos x="2" y="2"/>
                    </a:cxn>
                    <a:cxn ang="0">
                      <a:pos x="0" y="0"/>
                    </a:cxn>
                    <a:cxn ang="0">
                      <a:pos x="91" y="21"/>
                    </a:cxn>
                    <a:cxn ang="0">
                      <a:pos x="91" y="23"/>
                    </a:cxn>
                    <a:cxn ang="0">
                      <a:pos x="93" y="25"/>
                    </a:cxn>
                  </a:cxnLst>
                  <a:rect l="0" t="0" r="r" b="b"/>
                  <a:pathLst>
                    <a:path w="93" h="25">
                      <a:moveTo>
                        <a:pt x="93" y="25"/>
                      </a:moveTo>
                      <a:lnTo>
                        <a:pt x="4" y="4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91" y="21"/>
                      </a:lnTo>
                      <a:lnTo>
                        <a:pt x="91" y="23"/>
                      </a:lnTo>
                      <a:lnTo>
                        <a:pt x="93" y="25"/>
                      </a:lnTo>
                      <a:close/>
                    </a:path>
                  </a:pathLst>
                </a:custGeom>
                <a:solidFill>
                  <a:srgbClr val="F0C6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573" name="Freeform 133"/>
                <p:cNvSpPr>
                  <a:spLocks/>
                </p:cNvSpPr>
                <p:nvPr/>
              </p:nvSpPr>
              <p:spPr bwMode="auto">
                <a:xfrm>
                  <a:off x="1908" y="1851"/>
                  <a:ext cx="91" cy="27"/>
                </a:xfrm>
                <a:custGeom>
                  <a:avLst/>
                  <a:gdLst/>
                  <a:ahLst/>
                  <a:cxnLst>
                    <a:cxn ang="0">
                      <a:pos x="91" y="27"/>
                    </a:cxn>
                    <a:cxn ang="0">
                      <a:pos x="2" y="6"/>
                    </a:cxn>
                    <a:cxn ang="0">
                      <a:pos x="0" y="4"/>
                    </a:cxn>
                    <a:cxn ang="0">
                      <a:pos x="0" y="0"/>
                    </a:cxn>
                    <a:cxn ang="0">
                      <a:pos x="89" y="23"/>
                    </a:cxn>
                    <a:cxn ang="0">
                      <a:pos x="91" y="25"/>
                    </a:cxn>
                    <a:cxn ang="0">
                      <a:pos x="91" y="27"/>
                    </a:cxn>
                  </a:cxnLst>
                  <a:rect l="0" t="0" r="r" b="b"/>
                  <a:pathLst>
                    <a:path w="91" h="27">
                      <a:moveTo>
                        <a:pt x="91" y="27"/>
                      </a:moveTo>
                      <a:lnTo>
                        <a:pt x="2" y="6"/>
                      </a:lnTo>
                      <a:lnTo>
                        <a:pt x="0" y="4"/>
                      </a:lnTo>
                      <a:lnTo>
                        <a:pt x="0" y="0"/>
                      </a:lnTo>
                      <a:lnTo>
                        <a:pt x="89" y="23"/>
                      </a:lnTo>
                      <a:lnTo>
                        <a:pt x="91" y="25"/>
                      </a:lnTo>
                      <a:lnTo>
                        <a:pt x="91" y="27"/>
                      </a:lnTo>
                      <a:close/>
                    </a:path>
                  </a:pathLst>
                </a:custGeom>
                <a:solidFill>
                  <a:srgbClr val="F0C7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574" name="Freeform 134"/>
                <p:cNvSpPr>
                  <a:spLocks/>
                </p:cNvSpPr>
                <p:nvPr/>
              </p:nvSpPr>
              <p:spPr bwMode="auto">
                <a:xfrm>
                  <a:off x="1906" y="1850"/>
                  <a:ext cx="93" cy="26"/>
                </a:xfrm>
                <a:custGeom>
                  <a:avLst/>
                  <a:gdLst/>
                  <a:ahLst/>
                  <a:cxnLst>
                    <a:cxn ang="0">
                      <a:pos x="93" y="26"/>
                    </a:cxn>
                    <a:cxn ang="0">
                      <a:pos x="2" y="5"/>
                    </a:cxn>
                    <a:cxn ang="0">
                      <a:pos x="2" y="1"/>
                    </a:cxn>
                    <a:cxn ang="0">
                      <a:pos x="0" y="0"/>
                    </a:cxn>
                    <a:cxn ang="0">
                      <a:pos x="91" y="22"/>
                    </a:cxn>
                    <a:cxn ang="0">
                      <a:pos x="91" y="24"/>
                    </a:cxn>
                    <a:cxn ang="0">
                      <a:pos x="93" y="26"/>
                    </a:cxn>
                  </a:cxnLst>
                  <a:rect l="0" t="0" r="r" b="b"/>
                  <a:pathLst>
                    <a:path w="93" h="26">
                      <a:moveTo>
                        <a:pt x="93" y="26"/>
                      </a:moveTo>
                      <a:lnTo>
                        <a:pt x="2" y="5"/>
                      </a:lnTo>
                      <a:lnTo>
                        <a:pt x="2" y="1"/>
                      </a:lnTo>
                      <a:lnTo>
                        <a:pt x="0" y="0"/>
                      </a:lnTo>
                      <a:lnTo>
                        <a:pt x="91" y="22"/>
                      </a:lnTo>
                      <a:lnTo>
                        <a:pt x="91" y="24"/>
                      </a:lnTo>
                      <a:lnTo>
                        <a:pt x="93" y="26"/>
                      </a:lnTo>
                      <a:close/>
                    </a:path>
                  </a:pathLst>
                </a:custGeom>
                <a:solidFill>
                  <a:srgbClr val="F0C7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575" name="Freeform 135"/>
                <p:cNvSpPr>
                  <a:spLocks/>
                </p:cNvSpPr>
                <p:nvPr/>
              </p:nvSpPr>
              <p:spPr bwMode="auto">
                <a:xfrm>
                  <a:off x="1904" y="1848"/>
                  <a:ext cx="93" cy="26"/>
                </a:xfrm>
                <a:custGeom>
                  <a:avLst/>
                  <a:gdLst/>
                  <a:ahLst/>
                  <a:cxnLst>
                    <a:cxn ang="0">
                      <a:pos x="93" y="26"/>
                    </a:cxn>
                    <a:cxn ang="0">
                      <a:pos x="4" y="3"/>
                    </a:cxn>
                    <a:cxn ang="0">
                      <a:pos x="2" y="2"/>
                    </a:cxn>
                    <a:cxn ang="0">
                      <a:pos x="0" y="0"/>
                    </a:cxn>
                    <a:cxn ang="0">
                      <a:pos x="91" y="21"/>
                    </a:cxn>
                    <a:cxn ang="0">
                      <a:pos x="93" y="24"/>
                    </a:cxn>
                    <a:cxn ang="0">
                      <a:pos x="93" y="26"/>
                    </a:cxn>
                  </a:cxnLst>
                  <a:rect l="0" t="0" r="r" b="b"/>
                  <a:pathLst>
                    <a:path w="93" h="26">
                      <a:moveTo>
                        <a:pt x="93" y="26"/>
                      </a:moveTo>
                      <a:lnTo>
                        <a:pt x="4" y="3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91" y="21"/>
                      </a:lnTo>
                      <a:lnTo>
                        <a:pt x="93" y="24"/>
                      </a:lnTo>
                      <a:lnTo>
                        <a:pt x="93" y="26"/>
                      </a:lnTo>
                      <a:close/>
                    </a:path>
                  </a:pathLst>
                </a:custGeom>
                <a:solidFill>
                  <a:srgbClr val="F0C7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576" name="Freeform 136"/>
                <p:cNvSpPr>
                  <a:spLocks/>
                </p:cNvSpPr>
                <p:nvPr/>
              </p:nvSpPr>
              <p:spPr bwMode="auto">
                <a:xfrm>
                  <a:off x="1902" y="1846"/>
                  <a:ext cx="95" cy="26"/>
                </a:xfrm>
                <a:custGeom>
                  <a:avLst/>
                  <a:gdLst/>
                  <a:ahLst/>
                  <a:cxnLst>
                    <a:cxn ang="0">
                      <a:pos x="95" y="26"/>
                    </a:cxn>
                    <a:cxn ang="0">
                      <a:pos x="4" y="4"/>
                    </a:cxn>
                    <a:cxn ang="0">
                      <a:pos x="2" y="2"/>
                    </a:cxn>
                    <a:cxn ang="0">
                      <a:pos x="0" y="0"/>
                    </a:cxn>
                    <a:cxn ang="0">
                      <a:pos x="93" y="21"/>
                    </a:cxn>
                    <a:cxn ang="0">
                      <a:pos x="93" y="23"/>
                    </a:cxn>
                    <a:cxn ang="0">
                      <a:pos x="95" y="26"/>
                    </a:cxn>
                  </a:cxnLst>
                  <a:rect l="0" t="0" r="r" b="b"/>
                  <a:pathLst>
                    <a:path w="95" h="26">
                      <a:moveTo>
                        <a:pt x="95" y="26"/>
                      </a:moveTo>
                      <a:lnTo>
                        <a:pt x="4" y="4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93" y="21"/>
                      </a:lnTo>
                      <a:lnTo>
                        <a:pt x="93" y="23"/>
                      </a:lnTo>
                      <a:lnTo>
                        <a:pt x="95" y="26"/>
                      </a:lnTo>
                      <a:close/>
                    </a:path>
                  </a:pathLst>
                </a:custGeom>
                <a:solidFill>
                  <a:srgbClr val="F0C8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577" name="Freeform 137"/>
                <p:cNvSpPr>
                  <a:spLocks/>
                </p:cNvSpPr>
                <p:nvPr/>
              </p:nvSpPr>
              <p:spPr bwMode="auto">
                <a:xfrm>
                  <a:off x="1900" y="1842"/>
                  <a:ext cx="95" cy="27"/>
                </a:xfrm>
                <a:custGeom>
                  <a:avLst/>
                  <a:gdLst/>
                  <a:ahLst/>
                  <a:cxnLst>
                    <a:cxn ang="0">
                      <a:pos x="95" y="27"/>
                    </a:cxn>
                    <a:cxn ang="0">
                      <a:pos x="4" y="6"/>
                    </a:cxn>
                    <a:cxn ang="0">
                      <a:pos x="2" y="4"/>
                    </a:cxn>
                    <a:cxn ang="0">
                      <a:pos x="0" y="0"/>
                    </a:cxn>
                    <a:cxn ang="0">
                      <a:pos x="93" y="23"/>
                    </a:cxn>
                    <a:cxn ang="0">
                      <a:pos x="95" y="25"/>
                    </a:cxn>
                    <a:cxn ang="0">
                      <a:pos x="95" y="27"/>
                    </a:cxn>
                  </a:cxnLst>
                  <a:rect l="0" t="0" r="r" b="b"/>
                  <a:pathLst>
                    <a:path w="95" h="27">
                      <a:moveTo>
                        <a:pt x="95" y="27"/>
                      </a:moveTo>
                      <a:lnTo>
                        <a:pt x="4" y="6"/>
                      </a:lnTo>
                      <a:lnTo>
                        <a:pt x="2" y="4"/>
                      </a:lnTo>
                      <a:lnTo>
                        <a:pt x="0" y="0"/>
                      </a:lnTo>
                      <a:lnTo>
                        <a:pt x="93" y="23"/>
                      </a:lnTo>
                      <a:lnTo>
                        <a:pt x="95" y="25"/>
                      </a:lnTo>
                      <a:lnTo>
                        <a:pt x="95" y="27"/>
                      </a:lnTo>
                      <a:close/>
                    </a:path>
                  </a:pathLst>
                </a:custGeom>
                <a:solidFill>
                  <a:srgbClr val="F0C9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578" name="Freeform 138"/>
                <p:cNvSpPr>
                  <a:spLocks/>
                </p:cNvSpPr>
                <p:nvPr/>
              </p:nvSpPr>
              <p:spPr bwMode="auto">
                <a:xfrm>
                  <a:off x="1899" y="1840"/>
                  <a:ext cx="96" cy="27"/>
                </a:xfrm>
                <a:custGeom>
                  <a:avLst/>
                  <a:gdLst/>
                  <a:ahLst/>
                  <a:cxnLst>
                    <a:cxn ang="0">
                      <a:pos x="96" y="27"/>
                    </a:cxn>
                    <a:cxn ang="0">
                      <a:pos x="3" y="6"/>
                    </a:cxn>
                    <a:cxn ang="0">
                      <a:pos x="1" y="2"/>
                    </a:cxn>
                    <a:cxn ang="0">
                      <a:pos x="0" y="0"/>
                    </a:cxn>
                    <a:cxn ang="0">
                      <a:pos x="94" y="23"/>
                    </a:cxn>
                    <a:cxn ang="0">
                      <a:pos x="94" y="25"/>
                    </a:cxn>
                    <a:cxn ang="0">
                      <a:pos x="96" y="27"/>
                    </a:cxn>
                  </a:cxnLst>
                  <a:rect l="0" t="0" r="r" b="b"/>
                  <a:pathLst>
                    <a:path w="96" h="27">
                      <a:moveTo>
                        <a:pt x="96" y="27"/>
                      </a:moveTo>
                      <a:lnTo>
                        <a:pt x="3" y="6"/>
                      </a:lnTo>
                      <a:lnTo>
                        <a:pt x="1" y="2"/>
                      </a:lnTo>
                      <a:lnTo>
                        <a:pt x="0" y="0"/>
                      </a:lnTo>
                      <a:lnTo>
                        <a:pt x="94" y="23"/>
                      </a:lnTo>
                      <a:lnTo>
                        <a:pt x="94" y="25"/>
                      </a:lnTo>
                      <a:lnTo>
                        <a:pt x="96" y="27"/>
                      </a:lnTo>
                      <a:close/>
                    </a:path>
                  </a:pathLst>
                </a:custGeom>
                <a:solidFill>
                  <a:srgbClr val="F0C9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579" name="Freeform 139"/>
                <p:cNvSpPr>
                  <a:spLocks/>
                </p:cNvSpPr>
                <p:nvPr/>
              </p:nvSpPr>
              <p:spPr bwMode="auto">
                <a:xfrm>
                  <a:off x="1897" y="1838"/>
                  <a:ext cx="96" cy="27"/>
                </a:xfrm>
                <a:custGeom>
                  <a:avLst/>
                  <a:gdLst/>
                  <a:ahLst/>
                  <a:cxnLst>
                    <a:cxn ang="0">
                      <a:pos x="96" y="27"/>
                    </a:cxn>
                    <a:cxn ang="0">
                      <a:pos x="3" y="4"/>
                    </a:cxn>
                    <a:cxn ang="0">
                      <a:pos x="2" y="2"/>
                    </a:cxn>
                    <a:cxn ang="0">
                      <a:pos x="0" y="0"/>
                    </a:cxn>
                    <a:cxn ang="0">
                      <a:pos x="95" y="23"/>
                    </a:cxn>
                    <a:cxn ang="0">
                      <a:pos x="96" y="25"/>
                    </a:cxn>
                    <a:cxn ang="0">
                      <a:pos x="96" y="27"/>
                    </a:cxn>
                  </a:cxnLst>
                  <a:rect l="0" t="0" r="r" b="b"/>
                  <a:pathLst>
                    <a:path w="96" h="27">
                      <a:moveTo>
                        <a:pt x="96" y="27"/>
                      </a:moveTo>
                      <a:lnTo>
                        <a:pt x="3" y="4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95" y="23"/>
                      </a:lnTo>
                      <a:lnTo>
                        <a:pt x="96" y="25"/>
                      </a:lnTo>
                      <a:lnTo>
                        <a:pt x="96" y="27"/>
                      </a:lnTo>
                      <a:close/>
                    </a:path>
                  </a:pathLst>
                </a:custGeom>
                <a:solidFill>
                  <a:srgbClr val="F0CA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580" name="Freeform 140"/>
                <p:cNvSpPr>
                  <a:spLocks/>
                </p:cNvSpPr>
                <p:nvPr/>
              </p:nvSpPr>
              <p:spPr bwMode="auto">
                <a:xfrm>
                  <a:off x="1893" y="1836"/>
                  <a:ext cx="100" cy="27"/>
                </a:xfrm>
                <a:custGeom>
                  <a:avLst/>
                  <a:gdLst/>
                  <a:ahLst/>
                  <a:cxnLst>
                    <a:cxn ang="0">
                      <a:pos x="100" y="27"/>
                    </a:cxn>
                    <a:cxn ang="0">
                      <a:pos x="6" y="4"/>
                    </a:cxn>
                    <a:cxn ang="0">
                      <a:pos x="4" y="2"/>
                    </a:cxn>
                    <a:cxn ang="0">
                      <a:pos x="0" y="0"/>
                    </a:cxn>
                    <a:cxn ang="0">
                      <a:pos x="99" y="23"/>
                    </a:cxn>
                    <a:cxn ang="0">
                      <a:pos x="99" y="25"/>
                    </a:cxn>
                    <a:cxn ang="0">
                      <a:pos x="100" y="27"/>
                    </a:cxn>
                  </a:cxnLst>
                  <a:rect l="0" t="0" r="r" b="b"/>
                  <a:pathLst>
                    <a:path w="100" h="27">
                      <a:moveTo>
                        <a:pt x="100" y="27"/>
                      </a:moveTo>
                      <a:lnTo>
                        <a:pt x="6" y="4"/>
                      </a:lnTo>
                      <a:lnTo>
                        <a:pt x="4" y="2"/>
                      </a:lnTo>
                      <a:lnTo>
                        <a:pt x="0" y="0"/>
                      </a:lnTo>
                      <a:lnTo>
                        <a:pt x="99" y="23"/>
                      </a:lnTo>
                      <a:lnTo>
                        <a:pt x="99" y="25"/>
                      </a:lnTo>
                      <a:lnTo>
                        <a:pt x="100" y="27"/>
                      </a:lnTo>
                      <a:close/>
                    </a:path>
                  </a:pathLst>
                </a:custGeom>
                <a:solidFill>
                  <a:srgbClr val="F1CB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581" name="Freeform 141"/>
                <p:cNvSpPr>
                  <a:spLocks/>
                </p:cNvSpPr>
                <p:nvPr/>
              </p:nvSpPr>
              <p:spPr bwMode="auto">
                <a:xfrm>
                  <a:off x="1891" y="1832"/>
                  <a:ext cx="101" cy="29"/>
                </a:xfrm>
                <a:custGeom>
                  <a:avLst/>
                  <a:gdLst/>
                  <a:ahLst/>
                  <a:cxnLst>
                    <a:cxn ang="0">
                      <a:pos x="101" y="29"/>
                    </a:cxn>
                    <a:cxn ang="0">
                      <a:pos x="6" y="6"/>
                    </a:cxn>
                    <a:cxn ang="0">
                      <a:pos x="2" y="4"/>
                    </a:cxn>
                    <a:cxn ang="0">
                      <a:pos x="0" y="0"/>
                    </a:cxn>
                    <a:cxn ang="0">
                      <a:pos x="99" y="25"/>
                    </a:cxn>
                    <a:cxn ang="0">
                      <a:pos x="101" y="25"/>
                    </a:cxn>
                    <a:cxn ang="0">
                      <a:pos x="101" y="25"/>
                    </a:cxn>
                    <a:cxn ang="0">
                      <a:pos x="101" y="27"/>
                    </a:cxn>
                    <a:cxn ang="0">
                      <a:pos x="101" y="29"/>
                    </a:cxn>
                  </a:cxnLst>
                  <a:rect l="0" t="0" r="r" b="b"/>
                  <a:pathLst>
                    <a:path w="101" h="29">
                      <a:moveTo>
                        <a:pt x="101" y="29"/>
                      </a:moveTo>
                      <a:lnTo>
                        <a:pt x="6" y="6"/>
                      </a:lnTo>
                      <a:lnTo>
                        <a:pt x="2" y="4"/>
                      </a:lnTo>
                      <a:lnTo>
                        <a:pt x="0" y="0"/>
                      </a:lnTo>
                      <a:lnTo>
                        <a:pt x="99" y="25"/>
                      </a:lnTo>
                      <a:lnTo>
                        <a:pt x="101" y="25"/>
                      </a:lnTo>
                      <a:lnTo>
                        <a:pt x="101" y="25"/>
                      </a:lnTo>
                      <a:lnTo>
                        <a:pt x="101" y="27"/>
                      </a:lnTo>
                      <a:lnTo>
                        <a:pt x="101" y="29"/>
                      </a:lnTo>
                      <a:close/>
                    </a:path>
                  </a:pathLst>
                </a:custGeom>
                <a:solidFill>
                  <a:srgbClr val="F1CB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582" name="Freeform 142"/>
                <p:cNvSpPr>
                  <a:spLocks/>
                </p:cNvSpPr>
                <p:nvPr/>
              </p:nvSpPr>
              <p:spPr bwMode="auto">
                <a:xfrm>
                  <a:off x="1889" y="1831"/>
                  <a:ext cx="103" cy="28"/>
                </a:xfrm>
                <a:custGeom>
                  <a:avLst/>
                  <a:gdLst/>
                  <a:ahLst/>
                  <a:cxnLst>
                    <a:cxn ang="0">
                      <a:pos x="103" y="28"/>
                    </a:cxn>
                    <a:cxn ang="0">
                      <a:pos x="4" y="5"/>
                    </a:cxn>
                    <a:cxn ang="0">
                      <a:pos x="2" y="1"/>
                    </a:cxn>
                    <a:cxn ang="0">
                      <a:pos x="0" y="0"/>
                    </a:cxn>
                    <a:cxn ang="0">
                      <a:pos x="101" y="22"/>
                    </a:cxn>
                    <a:cxn ang="0">
                      <a:pos x="101" y="24"/>
                    </a:cxn>
                    <a:cxn ang="0">
                      <a:pos x="103" y="26"/>
                    </a:cxn>
                    <a:cxn ang="0">
                      <a:pos x="103" y="28"/>
                    </a:cxn>
                    <a:cxn ang="0">
                      <a:pos x="103" y="28"/>
                    </a:cxn>
                  </a:cxnLst>
                  <a:rect l="0" t="0" r="r" b="b"/>
                  <a:pathLst>
                    <a:path w="103" h="28">
                      <a:moveTo>
                        <a:pt x="103" y="28"/>
                      </a:moveTo>
                      <a:lnTo>
                        <a:pt x="4" y="5"/>
                      </a:lnTo>
                      <a:lnTo>
                        <a:pt x="2" y="1"/>
                      </a:lnTo>
                      <a:lnTo>
                        <a:pt x="0" y="0"/>
                      </a:lnTo>
                      <a:lnTo>
                        <a:pt x="101" y="22"/>
                      </a:lnTo>
                      <a:lnTo>
                        <a:pt x="101" y="24"/>
                      </a:lnTo>
                      <a:lnTo>
                        <a:pt x="103" y="26"/>
                      </a:lnTo>
                      <a:lnTo>
                        <a:pt x="103" y="28"/>
                      </a:lnTo>
                      <a:lnTo>
                        <a:pt x="103" y="28"/>
                      </a:lnTo>
                      <a:close/>
                    </a:path>
                  </a:pathLst>
                </a:custGeom>
                <a:solidFill>
                  <a:srgbClr val="F1CC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583" name="Freeform 143"/>
                <p:cNvSpPr>
                  <a:spLocks/>
                </p:cNvSpPr>
                <p:nvPr/>
              </p:nvSpPr>
              <p:spPr bwMode="auto">
                <a:xfrm>
                  <a:off x="1887" y="1829"/>
                  <a:ext cx="103" cy="28"/>
                </a:xfrm>
                <a:custGeom>
                  <a:avLst/>
                  <a:gdLst/>
                  <a:ahLst/>
                  <a:cxnLst>
                    <a:cxn ang="0">
                      <a:pos x="103" y="28"/>
                    </a:cxn>
                    <a:cxn ang="0">
                      <a:pos x="4" y="3"/>
                    </a:cxn>
                    <a:cxn ang="0">
                      <a:pos x="2" y="2"/>
                    </a:cxn>
                    <a:cxn ang="0">
                      <a:pos x="0" y="0"/>
                    </a:cxn>
                    <a:cxn ang="0">
                      <a:pos x="101" y="22"/>
                    </a:cxn>
                    <a:cxn ang="0">
                      <a:pos x="103" y="24"/>
                    </a:cxn>
                    <a:cxn ang="0">
                      <a:pos x="103" y="28"/>
                    </a:cxn>
                  </a:cxnLst>
                  <a:rect l="0" t="0" r="r" b="b"/>
                  <a:pathLst>
                    <a:path w="103" h="28">
                      <a:moveTo>
                        <a:pt x="103" y="28"/>
                      </a:moveTo>
                      <a:lnTo>
                        <a:pt x="4" y="3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101" y="22"/>
                      </a:lnTo>
                      <a:lnTo>
                        <a:pt x="103" y="24"/>
                      </a:lnTo>
                      <a:lnTo>
                        <a:pt x="103" y="28"/>
                      </a:lnTo>
                      <a:close/>
                    </a:path>
                  </a:pathLst>
                </a:custGeom>
                <a:solidFill>
                  <a:srgbClr val="F1CC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584" name="Freeform 144"/>
                <p:cNvSpPr>
                  <a:spLocks/>
                </p:cNvSpPr>
                <p:nvPr/>
              </p:nvSpPr>
              <p:spPr bwMode="auto">
                <a:xfrm>
                  <a:off x="1883" y="1825"/>
                  <a:ext cx="107" cy="28"/>
                </a:xfrm>
                <a:custGeom>
                  <a:avLst/>
                  <a:gdLst/>
                  <a:ahLst/>
                  <a:cxnLst>
                    <a:cxn ang="0">
                      <a:pos x="107" y="28"/>
                    </a:cxn>
                    <a:cxn ang="0">
                      <a:pos x="6" y="6"/>
                    </a:cxn>
                    <a:cxn ang="0">
                      <a:pos x="4" y="4"/>
                    </a:cxn>
                    <a:cxn ang="0">
                      <a:pos x="0" y="0"/>
                    </a:cxn>
                    <a:cxn ang="0">
                      <a:pos x="103" y="25"/>
                    </a:cxn>
                    <a:cxn ang="0">
                      <a:pos x="105" y="26"/>
                    </a:cxn>
                    <a:cxn ang="0">
                      <a:pos x="107" y="28"/>
                    </a:cxn>
                  </a:cxnLst>
                  <a:rect l="0" t="0" r="r" b="b"/>
                  <a:pathLst>
                    <a:path w="107" h="28">
                      <a:moveTo>
                        <a:pt x="107" y="28"/>
                      </a:moveTo>
                      <a:lnTo>
                        <a:pt x="6" y="6"/>
                      </a:lnTo>
                      <a:lnTo>
                        <a:pt x="4" y="4"/>
                      </a:lnTo>
                      <a:lnTo>
                        <a:pt x="0" y="0"/>
                      </a:lnTo>
                      <a:lnTo>
                        <a:pt x="103" y="25"/>
                      </a:lnTo>
                      <a:lnTo>
                        <a:pt x="105" y="26"/>
                      </a:lnTo>
                      <a:lnTo>
                        <a:pt x="107" y="28"/>
                      </a:lnTo>
                      <a:close/>
                    </a:path>
                  </a:pathLst>
                </a:custGeom>
                <a:solidFill>
                  <a:srgbClr val="F1CD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585" name="Freeform 145"/>
                <p:cNvSpPr>
                  <a:spLocks/>
                </p:cNvSpPr>
                <p:nvPr/>
              </p:nvSpPr>
              <p:spPr bwMode="auto">
                <a:xfrm>
                  <a:off x="1882" y="1823"/>
                  <a:ext cx="106" cy="28"/>
                </a:xfrm>
                <a:custGeom>
                  <a:avLst/>
                  <a:gdLst/>
                  <a:ahLst/>
                  <a:cxnLst>
                    <a:cxn ang="0">
                      <a:pos x="106" y="28"/>
                    </a:cxn>
                    <a:cxn ang="0">
                      <a:pos x="5" y="6"/>
                    </a:cxn>
                    <a:cxn ang="0">
                      <a:pos x="1" y="2"/>
                    </a:cxn>
                    <a:cxn ang="0">
                      <a:pos x="0" y="0"/>
                    </a:cxn>
                    <a:cxn ang="0">
                      <a:pos x="104" y="25"/>
                    </a:cxn>
                    <a:cxn ang="0">
                      <a:pos x="104" y="27"/>
                    </a:cxn>
                    <a:cxn ang="0">
                      <a:pos x="106" y="28"/>
                    </a:cxn>
                  </a:cxnLst>
                  <a:rect l="0" t="0" r="r" b="b"/>
                  <a:pathLst>
                    <a:path w="106" h="28">
                      <a:moveTo>
                        <a:pt x="106" y="28"/>
                      </a:moveTo>
                      <a:lnTo>
                        <a:pt x="5" y="6"/>
                      </a:lnTo>
                      <a:lnTo>
                        <a:pt x="1" y="2"/>
                      </a:lnTo>
                      <a:lnTo>
                        <a:pt x="0" y="0"/>
                      </a:lnTo>
                      <a:lnTo>
                        <a:pt x="104" y="25"/>
                      </a:lnTo>
                      <a:lnTo>
                        <a:pt x="104" y="27"/>
                      </a:lnTo>
                      <a:lnTo>
                        <a:pt x="106" y="28"/>
                      </a:lnTo>
                      <a:close/>
                    </a:path>
                  </a:pathLst>
                </a:custGeom>
                <a:solidFill>
                  <a:srgbClr val="F1CD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586" name="Freeform 146"/>
                <p:cNvSpPr>
                  <a:spLocks/>
                </p:cNvSpPr>
                <p:nvPr/>
              </p:nvSpPr>
              <p:spPr bwMode="auto">
                <a:xfrm>
                  <a:off x="1878" y="1821"/>
                  <a:ext cx="108" cy="29"/>
                </a:xfrm>
                <a:custGeom>
                  <a:avLst/>
                  <a:gdLst/>
                  <a:ahLst/>
                  <a:cxnLst>
                    <a:cxn ang="0">
                      <a:pos x="108" y="29"/>
                    </a:cxn>
                    <a:cxn ang="0">
                      <a:pos x="5" y="4"/>
                    </a:cxn>
                    <a:cxn ang="0">
                      <a:pos x="4" y="2"/>
                    </a:cxn>
                    <a:cxn ang="0">
                      <a:pos x="0" y="0"/>
                    </a:cxn>
                    <a:cxn ang="0">
                      <a:pos x="106" y="25"/>
                    </a:cxn>
                    <a:cxn ang="0">
                      <a:pos x="108" y="27"/>
                    </a:cxn>
                    <a:cxn ang="0">
                      <a:pos x="108" y="29"/>
                    </a:cxn>
                  </a:cxnLst>
                  <a:rect l="0" t="0" r="r" b="b"/>
                  <a:pathLst>
                    <a:path w="108" h="29">
                      <a:moveTo>
                        <a:pt x="108" y="29"/>
                      </a:moveTo>
                      <a:lnTo>
                        <a:pt x="5" y="4"/>
                      </a:lnTo>
                      <a:lnTo>
                        <a:pt x="4" y="2"/>
                      </a:lnTo>
                      <a:lnTo>
                        <a:pt x="0" y="0"/>
                      </a:lnTo>
                      <a:lnTo>
                        <a:pt x="106" y="25"/>
                      </a:lnTo>
                      <a:lnTo>
                        <a:pt x="108" y="27"/>
                      </a:lnTo>
                      <a:lnTo>
                        <a:pt x="108" y="29"/>
                      </a:lnTo>
                      <a:close/>
                    </a:path>
                  </a:pathLst>
                </a:custGeom>
                <a:solidFill>
                  <a:srgbClr val="F1CE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587" name="Freeform 147"/>
                <p:cNvSpPr>
                  <a:spLocks/>
                </p:cNvSpPr>
                <p:nvPr/>
              </p:nvSpPr>
              <p:spPr bwMode="auto">
                <a:xfrm>
                  <a:off x="1874" y="1817"/>
                  <a:ext cx="112" cy="31"/>
                </a:xfrm>
                <a:custGeom>
                  <a:avLst/>
                  <a:gdLst/>
                  <a:ahLst/>
                  <a:cxnLst>
                    <a:cxn ang="0">
                      <a:pos x="112" y="31"/>
                    </a:cxn>
                    <a:cxn ang="0">
                      <a:pos x="8" y="6"/>
                    </a:cxn>
                    <a:cxn ang="0">
                      <a:pos x="6" y="4"/>
                    </a:cxn>
                    <a:cxn ang="0">
                      <a:pos x="4" y="2"/>
                    </a:cxn>
                    <a:cxn ang="0">
                      <a:pos x="2" y="2"/>
                    </a:cxn>
                    <a:cxn ang="0">
                      <a:pos x="0" y="0"/>
                    </a:cxn>
                    <a:cxn ang="0">
                      <a:pos x="108" y="25"/>
                    </a:cxn>
                    <a:cxn ang="0">
                      <a:pos x="110" y="29"/>
                    </a:cxn>
                    <a:cxn ang="0">
                      <a:pos x="112" y="31"/>
                    </a:cxn>
                  </a:cxnLst>
                  <a:rect l="0" t="0" r="r" b="b"/>
                  <a:pathLst>
                    <a:path w="112" h="31">
                      <a:moveTo>
                        <a:pt x="112" y="31"/>
                      </a:moveTo>
                      <a:lnTo>
                        <a:pt x="8" y="6"/>
                      </a:lnTo>
                      <a:lnTo>
                        <a:pt x="6" y="4"/>
                      </a:lnTo>
                      <a:lnTo>
                        <a:pt x="4" y="2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108" y="25"/>
                      </a:lnTo>
                      <a:lnTo>
                        <a:pt x="110" y="29"/>
                      </a:lnTo>
                      <a:lnTo>
                        <a:pt x="112" y="31"/>
                      </a:lnTo>
                      <a:close/>
                    </a:path>
                  </a:pathLst>
                </a:custGeom>
                <a:solidFill>
                  <a:srgbClr val="F1CF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588" name="Freeform 148"/>
                <p:cNvSpPr>
                  <a:spLocks/>
                </p:cNvSpPr>
                <p:nvPr/>
              </p:nvSpPr>
              <p:spPr bwMode="auto">
                <a:xfrm>
                  <a:off x="1870" y="1815"/>
                  <a:ext cx="114" cy="31"/>
                </a:xfrm>
                <a:custGeom>
                  <a:avLst/>
                  <a:gdLst/>
                  <a:ahLst/>
                  <a:cxnLst>
                    <a:cxn ang="0">
                      <a:pos x="114" y="31"/>
                    </a:cxn>
                    <a:cxn ang="0">
                      <a:pos x="8" y="6"/>
                    </a:cxn>
                    <a:cxn ang="0">
                      <a:pos x="8" y="4"/>
                    </a:cxn>
                    <a:cxn ang="0">
                      <a:pos x="8" y="4"/>
                    </a:cxn>
                    <a:cxn ang="0">
                      <a:pos x="4" y="2"/>
                    </a:cxn>
                    <a:cxn ang="0">
                      <a:pos x="0" y="0"/>
                    </a:cxn>
                    <a:cxn ang="0">
                      <a:pos x="110" y="25"/>
                    </a:cxn>
                    <a:cxn ang="0">
                      <a:pos x="112" y="27"/>
                    </a:cxn>
                    <a:cxn ang="0">
                      <a:pos x="114" y="31"/>
                    </a:cxn>
                  </a:cxnLst>
                  <a:rect l="0" t="0" r="r" b="b"/>
                  <a:pathLst>
                    <a:path w="114" h="31">
                      <a:moveTo>
                        <a:pt x="114" y="31"/>
                      </a:moveTo>
                      <a:lnTo>
                        <a:pt x="8" y="6"/>
                      </a:lnTo>
                      <a:lnTo>
                        <a:pt x="8" y="4"/>
                      </a:lnTo>
                      <a:lnTo>
                        <a:pt x="8" y="4"/>
                      </a:lnTo>
                      <a:lnTo>
                        <a:pt x="4" y="2"/>
                      </a:lnTo>
                      <a:lnTo>
                        <a:pt x="0" y="0"/>
                      </a:lnTo>
                      <a:lnTo>
                        <a:pt x="110" y="25"/>
                      </a:lnTo>
                      <a:lnTo>
                        <a:pt x="112" y="27"/>
                      </a:lnTo>
                      <a:lnTo>
                        <a:pt x="114" y="31"/>
                      </a:lnTo>
                      <a:close/>
                    </a:path>
                  </a:pathLst>
                </a:custGeom>
                <a:solidFill>
                  <a:srgbClr val="F1CF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589" name="Freeform 149"/>
                <p:cNvSpPr>
                  <a:spLocks/>
                </p:cNvSpPr>
                <p:nvPr/>
              </p:nvSpPr>
              <p:spPr bwMode="auto">
                <a:xfrm>
                  <a:off x="1866" y="1812"/>
                  <a:ext cx="116" cy="30"/>
                </a:xfrm>
                <a:custGeom>
                  <a:avLst/>
                  <a:gdLst/>
                  <a:ahLst/>
                  <a:cxnLst>
                    <a:cxn ang="0">
                      <a:pos x="116" y="30"/>
                    </a:cxn>
                    <a:cxn ang="0">
                      <a:pos x="8" y="5"/>
                    </a:cxn>
                    <a:cxn ang="0">
                      <a:pos x="4" y="3"/>
                    </a:cxn>
                    <a:cxn ang="0">
                      <a:pos x="0" y="0"/>
                    </a:cxn>
                    <a:cxn ang="0">
                      <a:pos x="112" y="26"/>
                    </a:cxn>
                    <a:cxn ang="0">
                      <a:pos x="114" y="28"/>
                    </a:cxn>
                    <a:cxn ang="0">
                      <a:pos x="116" y="30"/>
                    </a:cxn>
                  </a:cxnLst>
                  <a:rect l="0" t="0" r="r" b="b"/>
                  <a:pathLst>
                    <a:path w="116" h="30">
                      <a:moveTo>
                        <a:pt x="116" y="30"/>
                      </a:moveTo>
                      <a:lnTo>
                        <a:pt x="8" y="5"/>
                      </a:lnTo>
                      <a:lnTo>
                        <a:pt x="4" y="3"/>
                      </a:lnTo>
                      <a:lnTo>
                        <a:pt x="0" y="0"/>
                      </a:lnTo>
                      <a:lnTo>
                        <a:pt x="112" y="26"/>
                      </a:lnTo>
                      <a:lnTo>
                        <a:pt x="114" y="28"/>
                      </a:lnTo>
                      <a:lnTo>
                        <a:pt x="116" y="30"/>
                      </a:lnTo>
                      <a:close/>
                    </a:path>
                  </a:pathLst>
                </a:custGeom>
                <a:solidFill>
                  <a:srgbClr val="F1CF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590" name="Freeform 150"/>
                <p:cNvSpPr>
                  <a:spLocks/>
                </p:cNvSpPr>
                <p:nvPr/>
              </p:nvSpPr>
              <p:spPr bwMode="auto">
                <a:xfrm>
                  <a:off x="1863" y="1810"/>
                  <a:ext cx="117" cy="30"/>
                </a:xfrm>
                <a:custGeom>
                  <a:avLst/>
                  <a:gdLst/>
                  <a:ahLst/>
                  <a:cxnLst>
                    <a:cxn ang="0">
                      <a:pos x="117" y="30"/>
                    </a:cxn>
                    <a:cxn ang="0">
                      <a:pos x="7" y="5"/>
                    </a:cxn>
                    <a:cxn ang="0">
                      <a:pos x="3" y="2"/>
                    </a:cxn>
                    <a:cxn ang="0">
                      <a:pos x="0" y="0"/>
                    </a:cxn>
                    <a:cxn ang="0">
                      <a:pos x="113" y="26"/>
                    </a:cxn>
                    <a:cxn ang="0">
                      <a:pos x="115" y="28"/>
                    </a:cxn>
                    <a:cxn ang="0">
                      <a:pos x="117" y="30"/>
                    </a:cxn>
                  </a:cxnLst>
                  <a:rect l="0" t="0" r="r" b="b"/>
                  <a:pathLst>
                    <a:path w="117" h="30">
                      <a:moveTo>
                        <a:pt x="117" y="30"/>
                      </a:moveTo>
                      <a:lnTo>
                        <a:pt x="7" y="5"/>
                      </a:lnTo>
                      <a:lnTo>
                        <a:pt x="3" y="2"/>
                      </a:lnTo>
                      <a:lnTo>
                        <a:pt x="0" y="0"/>
                      </a:lnTo>
                      <a:lnTo>
                        <a:pt x="113" y="26"/>
                      </a:lnTo>
                      <a:lnTo>
                        <a:pt x="115" y="28"/>
                      </a:lnTo>
                      <a:lnTo>
                        <a:pt x="117" y="30"/>
                      </a:lnTo>
                      <a:close/>
                    </a:path>
                  </a:pathLst>
                </a:custGeom>
                <a:solidFill>
                  <a:srgbClr val="F1D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591" name="Freeform 151"/>
                <p:cNvSpPr>
                  <a:spLocks/>
                </p:cNvSpPr>
                <p:nvPr/>
              </p:nvSpPr>
              <p:spPr bwMode="auto">
                <a:xfrm>
                  <a:off x="1861" y="1806"/>
                  <a:ext cx="117" cy="32"/>
                </a:xfrm>
                <a:custGeom>
                  <a:avLst/>
                  <a:gdLst/>
                  <a:ahLst/>
                  <a:cxnLst>
                    <a:cxn ang="0">
                      <a:pos x="117" y="32"/>
                    </a:cxn>
                    <a:cxn ang="0">
                      <a:pos x="5" y="6"/>
                    </a:cxn>
                    <a:cxn ang="0">
                      <a:pos x="2" y="4"/>
                    </a:cxn>
                    <a:cxn ang="0">
                      <a:pos x="0" y="0"/>
                    </a:cxn>
                    <a:cxn ang="0">
                      <a:pos x="113" y="26"/>
                    </a:cxn>
                    <a:cxn ang="0">
                      <a:pos x="115" y="30"/>
                    </a:cxn>
                    <a:cxn ang="0">
                      <a:pos x="117" y="32"/>
                    </a:cxn>
                  </a:cxnLst>
                  <a:rect l="0" t="0" r="r" b="b"/>
                  <a:pathLst>
                    <a:path w="117" h="32">
                      <a:moveTo>
                        <a:pt x="117" y="32"/>
                      </a:moveTo>
                      <a:lnTo>
                        <a:pt x="5" y="6"/>
                      </a:lnTo>
                      <a:lnTo>
                        <a:pt x="2" y="4"/>
                      </a:lnTo>
                      <a:lnTo>
                        <a:pt x="0" y="0"/>
                      </a:lnTo>
                      <a:lnTo>
                        <a:pt x="113" y="26"/>
                      </a:lnTo>
                      <a:lnTo>
                        <a:pt x="115" y="30"/>
                      </a:lnTo>
                      <a:lnTo>
                        <a:pt x="117" y="32"/>
                      </a:lnTo>
                      <a:close/>
                    </a:path>
                  </a:pathLst>
                </a:custGeom>
                <a:solidFill>
                  <a:srgbClr val="F2D2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592" name="Freeform 152"/>
                <p:cNvSpPr>
                  <a:spLocks/>
                </p:cNvSpPr>
                <p:nvPr/>
              </p:nvSpPr>
              <p:spPr bwMode="auto">
                <a:xfrm>
                  <a:off x="1859" y="1804"/>
                  <a:ext cx="117" cy="32"/>
                </a:xfrm>
                <a:custGeom>
                  <a:avLst/>
                  <a:gdLst/>
                  <a:ahLst/>
                  <a:cxnLst>
                    <a:cxn ang="0">
                      <a:pos x="117" y="32"/>
                    </a:cxn>
                    <a:cxn ang="0">
                      <a:pos x="4" y="6"/>
                    </a:cxn>
                    <a:cxn ang="0">
                      <a:pos x="2" y="2"/>
                    </a:cxn>
                    <a:cxn ang="0">
                      <a:pos x="0" y="0"/>
                    </a:cxn>
                    <a:cxn ang="0">
                      <a:pos x="114" y="27"/>
                    </a:cxn>
                    <a:cxn ang="0">
                      <a:pos x="115" y="28"/>
                    </a:cxn>
                    <a:cxn ang="0">
                      <a:pos x="117" y="32"/>
                    </a:cxn>
                  </a:cxnLst>
                  <a:rect l="0" t="0" r="r" b="b"/>
                  <a:pathLst>
                    <a:path w="117" h="32">
                      <a:moveTo>
                        <a:pt x="117" y="32"/>
                      </a:moveTo>
                      <a:lnTo>
                        <a:pt x="4" y="6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114" y="27"/>
                      </a:lnTo>
                      <a:lnTo>
                        <a:pt x="115" y="28"/>
                      </a:lnTo>
                      <a:lnTo>
                        <a:pt x="117" y="32"/>
                      </a:lnTo>
                      <a:close/>
                    </a:path>
                  </a:pathLst>
                </a:custGeom>
                <a:solidFill>
                  <a:srgbClr val="F0D1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593" name="Freeform 153"/>
                <p:cNvSpPr>
                  <a:spLocks/>
                </p:cNvSpPr>
                <p:nvPr/>
              </p:nvSpPr>
              <p:spPr bwMode="auto">
                <a:xfrm>
                  <a:off x="1857" y="1802"/>
                  <a:ext cx="117" cy="30"/>
                </a:xfrm>
                <a:custGeom>
                  <a:avLst/>
                  <a:gdLst/>
                  <a:ahLst/>
                  <a:cxnLst>
                    <a:cxn ang="0">
                      <a:pos x="117" y="30"/>
                    </a:cxn>
                    <a:cxn ang="0">
                      <a:pos x="4" y="4"/>
                    </a:cxn>
                    <a:cxn ang="0">
                      <a:pos x="2" y="2"/>
                    </a:cxn>
                    <a:cxn ang="0">
                      <a:pos x="0" y="0"/>
                    </a:cxn>
                    <a:cxn ang="0">
                      <a:pos x="114" y="27"/>
                    </a:cxn>
                    <a:cxn ang="0">
                      <a:pos x="116" y="29"/>
                    </a:cxn>
                    <a:cxn ang="0">
                      <a:pos x="117" y="30"/>
                    </a:cxn>
                  </a:cxnLst>
                  <a:rect l="0" t="0" r="r" b="b"/>
                  <a:pathLst>
                    <a:path w="117" h="30">
                      <a:moveTo>
                        <a:pt x="117" y="30"/>
                      </a:moveTo>
                      <a:lnTo>
                        <a:pt x="4" y="4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114" y="27"/>
                      </a:lnTo>
                      <a:lnTo>
                        <a:pt x="116" y="29"/>
                      </a:lnTo>
                      <a:lnTo>
                        <a:pt x="117" y="30"/>
                      </a:lnTo>
                      <a:close/>
                    </a:path>
                  </a:pathLst>
                </a:custGeom>
                <a:solidFill>
                  <a:srgbClr val="F0D2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594" name="Freeform 154"/>
                <p:cNvSpPr>
                  <a:spLocks/>
                </p:cNvSpPr>
                <p:nvPr/>
              </p:nvSpPr>
              <p:spPr bwMode="auto">
                <a:xfrm>
                  <a:off x="1857" y="1800"/>
                  <a:ext cx="116" cy="31"/>
                </a:xfrm>
                <a:custGeom>
                  <a:avLst/>
                  <a:gdLst/>
                  <a:ahLst/>
                  <a:cxnLst>
                    <a:cxn ang="0">
                      <a:pos x="116" y="31"/>
                    </a:cxn>
                    <a:cxn ang="0">
                      <a:pos x="2" y="4"/>
                    </a:cxn>
                    <a:cxn ang="0">
                      <a:pos x="2" y="2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2" y="0"/>
                    </a:cxn>
                    <a:cxn ang="0">
                      <a:pos x="112" y="27"/>
                    </a:cxn>
                    <a:cxn ang="0">
                      <a:pos x="114" y="29"/>
                    </a:cxn>
                    <a:cxn ang="0">
                      <a:pos x="116" y="31"/>
                    </a:cxn>
                  </a:cxnLst>
                  <a:rect l="0" t="0" r="r" b="b"/>
                  <a:pathLst>
                    <a:path w="116" h="31">
                      <a:moveTo>
                        <a:pt x="116" y="31"/>
                      </a:moveTo>
                      <a:lnTo>
                        <a:pt x="2" y="4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2" y="0"/>
                      </a:lnTo>
                      <a:lnTo>
                        <a:pt x="112" y="27"/>
                      </a:lnTo>
                      <a:lnTo>
                        <a:pt x="114" y="29"/>
                      </a:lnTo>
                      <a:lnTo>
                        <a:pt x="116" y="31"/>
                      </a:lnTo>
                      <a:close/>
                    </a:path>
                  </a:pathLst>
                </a:custGeom>
                <a:solidFill>
                  <a:srgbClr val="F1D3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595" name="Freeform 155"/>
                <p:cNvSpPr>
                  <a:spLocks/>
                </p:cNvSpPr>
                <p:nvPr/>
              </p:nvSpPr>
              <p:spPr bwMode="auto">
                <a:xfrm>
                  <a:off x="1857" y="1798"/>
                  <a:ext cx="114" cy="31"/>
                </a:xfrm>
                <a:custGeom>
                  <a:avLst/>
                  <a:gdLst/>
                  <a:ahLst/>
                  <a:cxnLst>
                    <a:cxn ang="0">
                      <a:pos x="114" y="31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2" y="2"/>
                    </a:cxn>
                    <a:cxn ang="0">
                      <a:pos x="6" y="0"/>
                    </a:cxn>
                    <a:cxn ang="0">
                      <a:pos x="110" y="25"/>
                    </a:cxn>
                    <a:cxn ang="0">
                      <a:pos x="112" y="29"/>
                    </a:cxn>
                    <a:cxn ang="0">
                      <a:pos x="114" y="31"/>
                    </a:cxn>
                  </a:cxnLst>
                  <a:rect l="0" t="0" r="r" b="b"/>
                  <a:pathLst>
                    <a:path w="114" h="31">
                      <a:moveTo>
                        <a:pt x="114" y="31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2" y="2"/>
                      </a:lnTo>
                      <a:lnTo>
                        <a:pt x="6" y="0"/>
                      </a:lnTo>
                      <a:lnTo>
                        <a:pt x="110" y="25"/>
                      </a:lnTo>
                      <a:lnTo>
                        <a:pt x="112" y="29"/>
                      </a:lnTo>
                      <a:lnTo>
                        <a:pt x="114" y="31"/>
                      </a:lnTo>
                      <a:close/>
                    </a:path>
                  </a:pathLst>
                </a:custGeom>
                <a:solidFill>
                  <a:srgbClr val="F1D5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596" name="Freeform 156"/>
                <p:cNvSpPr>
                  <a:spLocks/>
                </p:cNvSpPr>
                <p:nvPr/>
              </p:nvSpPr>
              <p:spPr bwMode="auto">
                <a:xfrm>
                  <a:off x="1859" y="1798"/>
                  <a:ext cx="110" cy="29"/>
                </a:xfrm>
                <a:custGeom>
                  <a:avLst/>
                  <a:gdLst/>
                  <a:ahLst/>
                  <a:cxnLst>
                    <a:cxn ang="0">
                      <a:pos x="110" y="29"/>
                    </a:cxn>
                    <a:cxn ang="0">
                      <a:pos x="0" y="2"/>
                    </a:cxn>
                    <a:cxn ang="0">
                      <a:pos x="2" y="0"/>
                    </a:cxn>
                    <a:cxn ang="0">
                      <a:pos x="5" y="0"/>
                    </a:cxn>
                    <a:cxn ang="0">
                      <a:pos x="106" y="23"/>
                    </a:cxn>
                    <a:cxn ang="0">
                      <a:pos x="108" y="25"/>
                    </a:cxn>
                    <a:cxn ang="0">
                      <a:pos x="110" y="29"/>
                    </a:cxn>
                  </a:cxnLst>
                  <a:rect l="0" t="0" r="r" b="b"/>
                  <a:pathLst>
                    <a:path w="110" h="29">
                      <a:moveTo>
                        <a:pt x="110" y="29"/>
                      </a:move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5" y="0"/>
                      </a:lnTo>
                      <a:lnTo>
                        <a:pt x="106" y="23"/>
                      </a:lnTo>
                      <a:lnTo>
                        <a:pt x="108" y="25"/>
                      </a:lnTo>
                      <a:lnTo>
                        <a:pt x="110" y="29"/>
                      </a:lnTo>
                      <a:close/>
                    </a:path>
                  </a:pathLst>
                </a:custGeom>
                <a:solidFill>
                  <a:srgbClr val="F1D5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597" name="Freeform 157"/>
                <p:cNvSpPr>
                  <a:spLocks/>
                </p:cNvSpPr>
                <p:nvPr/>
              </p:nvSpPr>
              <p:spPr bwMode="auto">
                <a:xfrm>
                  <a:off x="1863" y="1796"/>
                  <a:ext cx="104" cy="27"/>
                </a:xfrm>
                <a:custGeom>
                  <a:avLst/>
                  <a:gdLst/>
                  <a:ahLst/>
                  <a:cxnLst>
                    <a:cxn ang="0">
                      <a:pos x="104" y="27"/>
                    </a:cxn>
                    <a:cxn ang="0">
                      <a:pos x="0" y="2"/>
                    </a:cxn>
                    <a:cxn ang="0">
                      <a:pos x="1" y="2"/>
                    </a:cxn>
                    <a:cxn ang="0">
                      <a:pos x="5" y="0"/>
                    </a:cxn>
                    <a:cxn ang="0">
                      <a:pos x="100" y="23"/>
                    </a:cxn>
                    <a:cxn ang="0">
                      <a:pos x="102" y="23"/>
                    </a:cxn>
                    <a:cxn ang="0">
                      <a:pos x="102" y="25"/>
                    </a:cxn>
                    <a:cxn ang="0">
                      <a:pos x="104" y="25"/>
                    </a:cxn>
                    <a:cxn ang="0">
                      <a:pos x="104" y="27"/>
                    </a:cxn>
                  </a:cxnLst>
                  <a:rect l="0" t="0" r="r" b="b"/>
                  <a:pathLst>
                    <a:path w="104" h="27">
                      <a:moveTo>
                        <a:pt x="104" y="27"/>
                      </a:moveTo>
                      <a:lnTo>
                        <a:pt x="0" y="2"/>
                      </a:lnTo>
                      <a:lnTo>
                        <a:pt x="1" y="2"/>
                      </a:lnTo>
                      <a:lnTo>
                        <a:pt x="5" y="0"/>
                      </a:lnTo>
                      <a:lnTo>
                        <a:pt x="100" y="23"/>
                      </a:lnTo>
                      <a:lnTo>
                        <a:pt x="102" y="23"/>
                      </a:lnTo>
                      <a:lnTo>
                        <a:pt x="102" y="25"/>
                      </a:lnTo>
                      <a:lnTo>
                        <a:pt x="104" y="25"/>
                      </a:lnTo>
                      <a:lnTo>
                        <a:pt x="104" y="27"/>
                      </a:lnTo>
                      <a:close/>
                    </a:path>
                  </a:pathLst>
                </a:custGeom>
                <a:solidFill>
                  <a:srgbClr val="F1D6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598" name="Freeform 158"/>
                <p:cNvSpPr>
                  <a:spLocks/>
                </p:cNvSpPr>
                <p:nvPr/>
              </p:nvSpPr>
              <p:spPr bwMode="auto">
                <a:xfrm>
                  <a:off x="1864" y="1796"/>
                  <a:ext cx="101" cy="25"/>
                </a:xfrm>
                <a:custGeom>
                  <a:avLst/>
                  <a:gdLst/>
                  <a:ahLst/>
                  <a:cxnLst>
                    <a:cxn ang="0">
                      <a:pos x="101" y="25"/>
                    </a:cxn>
                    <a:cxn ang="0">
                      <a:pos x="0" y="2"/>
                    </a:cxn>
                    <a:cxn ang="0">
                      <a:pos x="4" y="0"/>
                    </a:cxn>
                    <a:cxn ang="0">
                      <a:pos x="8" y="0"/>
                    </a:cxn>
                    <a:cxn ang="0">
                      <a:pos x="8" y="0"/>
                    </a:cxn>
                    <a:cxn ang="0">
                      <a:pos x="10" y="0"/>
                    </a:cxn>
                    <a:cxn ang="0">
                      <a:pos x="97" y="19"/>
                    </a:cxn>
                    <a:cxn ang="0">
                      <a:pos x="99" y="23"/>
                    </a:cxn>
                    <a:cxn ang="0">
                      <a:pos x="101" y="25"/>
                    </a:cxn>
                    <a:cxn ang="0">
                      <a:pos x="101" y="25"/>
                    </a:cxn>
                    <a:cxn ang="0">
                      <a:pos x="101" y="25"/>
                    </a:cxn>
                  </a:cxnLst>
                  <a:rect l="0" t="0" r="r" b="b"/>
                  <a:pathLst>
                    <a:path w="101" h="25">
                      <a:moveTo>
                        <a:pt x="101" y="25"/>
                      </a:moveTo>
                      <a:lnTo>
                        <a:pt x="0" y="2"/>
                      </a:lnTo>
                      <a:lnTo>
                        <a:pt x="4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10" y="0"/>
                      </a:lnTo>
                      <a:lnTo>
                        <a:pt x="97" y="19"/>
                      </a:lnTo>
                      <a:lnTo>
                        <a:pt x="99" y="23"/>
                      </a:lnTo>
                      <a:lnTo>
                        <a:pt x="101" y="25"/>
                      </a:lnTo>
                      <a:lnTo>
                        <a:pt x="101" y="25"/>
                      </a:lnTo>
                      <a:lnTo>
                        <a:pt x="101" y="25"/>
                      </a:lnTo>
                      <a:close/>
                    </a:path>
                  </a:pathLst>
                </a:custGeom>
                <a:solidFill>
                  <a:srgbClr val="F1D7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599" name="Freeform 159"/>
                <p:cNvSpPr>
                  <a:spLocks/>
                </p:cNvSpPr>
                <p:nvPr/>
              </p:nvSpPr>
              <p:spPr bwMode="auto">
                <a:xfrm>
                  <a:off x="1868" y="1795"/>
                  <a:ext cx="95" cy="24"/>
                </a:xfrm>
                <a:custGeom>
                  <a:avLst/>
                  <a:gdLst/>
                  <a:ahLst/>
                  <a:cxnLst>
                    <a:cxn ang="0">
                      <a:pos x="95" y="24"/>
                    </a:cxn>
                    <a:cxn ang="0">
                      <a:pos x="0" y="1"/>
                    </a:cxn>
                    <a:cxn ang="0">
                      <a:pos x="2" y="1"/>
                    </a:cxn>
                    <a:cxn ang="0">
                      <a:pos x="4" y="1"/>
                    </a:cxn>
                    <a:cxn ang="0">
                      <a:pos x="6" y="1"/>
                    </a:cxn>
                    <a:cxn ang="0">
                      <a:pos x="10" y="0"/>
                    </a:cxn>
                    <a:cxn ang="0">
                      <a:pos x="91" y="19"/>
                    </a:cxn>
                    <a:cxn ang="0">
                      <a:pos x="93" y="20"/>
                    </a:cxn>
                    <a:cxn ang="0">
                      <a:pos x="95" y="24"/>
                    </a:cxn>
                  </a:cxnLst>
                  <a:rect l="0" t="0" r="r" b="b"/>
                  <a:pathLst>
                    <a:path w="95" h="24">
                      <a:moveTo>
                        <a:pt x="95" y="24"/>
                      </a:moveTo>
                      <a:lnTo>
                        <a:pt x="0" y="1"/>
                      </a:lnTo>
                      <a:lnTo>
                        <a:pt x="2" y="1"/>
                      </a:lnTo>
                      <a:lnTo>
                        <a:pt x="4" y="1"/>
                      </a:lnTo>
                      <a:lnTo>
                        <a:pt x="6" y="1"/>
                      </a:lnTo>
                      <a:lnTo>
                        <a:pt x="10" y="0"/>
                      </a:lnTo>
                      <a:lnTo>
                        <a:pt x="91" y="19"/>
                      </a:lnTo>
                      <a:lnTo>
                        <a:pt x="93" y="20"/>
                      </a:lnTo>
                      <a:lnTo>
                        <a:pt x="95" y="24"/>
                      </a:lnTo>
                      <a:close/>
                    </a:path>
                  </a:pathLst>
                </a:custGeom>
                <a:solidFill>
                  <a:srgbClr val="F1D8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600" name="Freeform 160"/>
                <p:cNvSpPr>
                  <a:spLocks/>
                </p:cNvSpPr>
                <p:nvPr/>
              </p:nvSpPr>
              <p:spPr bwMode="auto">
                <a:xfrm>
                  <a:off x="1874" y="1795"/>
                  <a:ext cx="87" cy="20"/>
                </a:xfrm>
                <a:custGeom>
                  <a:avLst/>
                  <a:gdLst/>
                  <a:ahLst/>
                  <a:cxnLst>
                    <a:cxn ang="0">
                      <a:pos x="87" y="20"/>
                    </a:cxn>
                    <a:cxn ang="0">
                      <a:pos x="0" y="1"/>
                    </a:cxn>
                    <a:cxn ang="0">
                      <a:pos x="4" y="0"/>
                    </a:cxn>
                    <a:cxn ang="0">
                      <a:pos x="8" y="0"/>
                    </a:cxn>
                    <a:cxn ang="0">
                      <a:pos x="83" y="17"/>
                    </a:cxn>
                    <a:cxn ang="0">
                      <a:pos x="85" y="19"/>
                    </a:cxn>
                    <a:cxn ang="0">
                      <a:pos x="87" y="20"/>
                    </a:cxn>
                  </a:cxnLst>
                  <a:rect l="0" t="0" r="r" b="b"/>
                  <a:pathLst>
                    <a:path w="87" h="20">
                      <a:moveTo>
                        <a:pt x="87" y="20"/>
                      </a:moveTo>
                      <a:lnTo>
                        <a:pt x="0" y="1"/>
                      </a:lnTo>
                      <a:lnTo>
                        <a:pt x="4" y="0"/>
                      </a:lnTo>
                      <a:lnTo>
                        <a:pt x="8" y="0"/>
                      </a:lnTo>
                      <a:lnTo>
                        <a:pt x="83" y="17"/>
                      </a:lnTo>
                      <a:lnTo>
                        <a:pt x="85" y="19"/>
                      </a:lnTo>
                      <a:lnTo>
                        <a:pt x="87" y="20"/>
                      </a:lnTo>
                      <a:close/>
                    </a:path>
                  </a:pathLst>
                </a:custGeom>
                <a:solidFill>
                  <a:srgbClr val="F1D8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601" name="Freeform 161"/>
                <p:cNvSpPr>
                  <a:spLocks/>
                </p:cNvSpPr>
                <p:nvPr/>
              </p:nvSpPr>
              <p:spPr bwMode="auto">
                <a:xfrm>
                  <a:off x="1878" y="1793"/>
                  <a:ext cx="81" cy="21"/>
                </a:xfrm>
                <a:custGeom>
                  <a:avLst/>
                  <a:gdLst/>
                  <a:ahLst/>
                  <a:cxnLst>
                    <a:cxn ang="0">
                      <a:pos x="81" y="21"/>
                    </a:cxn>
                    <a:cxn ang="0">
                      <a:pos x="0" y="2"/>
                    </a:cxn>
                    <a:cxn ang="0">
                      <a:pos x="4" y="2"/>
                    </a:cxn>
                    <a:cxn ang="0">
                      <a:pos x="7" y="0"/>
                    </a:cxn>
                    <a:cxn ang="0">
                      <a:pos x="78" y="17"/>
                    </a:cxn>
                    <a:cxn ang="0">
                      <a:pos x="79" y="19"/>
                    </a:cxn>
                    <a:cxn ang="0">
                      <a:pos x="81" y="21"/>
                    </a:cxn>
                  </a:cxnLst>
                  <a:rect l="0" t="0" r="r" b="b"/>
                  <a:pathLst>
                    <a:path w="81" h="21">
                      <a:moveTo>
                        <a:pt x="81" y="21"/>
                      </a:moveTo>
                      <a:lnTo>
                        <a:pt x="0" y="2"/>
                      </a:lnTo>
                      <a:lnTo>
                        <a:pt x="4" y="2"/>
                      </a:lnTo>
                      <a:lnTo>
                        <a:pt x="7" y="0"/>
                      </a:lnTo>
                      <a:lnTo>
                        <a:pt x="78" y="17"/>
                      </a:lnTo>
                      <a:lnTo>
                        <a:pt x="79" y="19"/>
                      </a:lnTo>
                      <a:lnTo>
                        <a:pt x="81" y="21"/>
                      </a:lnTo>
                      <a:close/>
                    </a:path>
                  </a:pathLst>
                </a:custGeom>
                <a:solidFill>
                  <a:srgbClr val="F2D9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602" name="Freeform 162"/>
                <p:cNvSpPr>
                  <a:spLocks/>
                </p:cNvSpPr>
                <p:nvPr/>
              </p:nvSpPr>
              <p:spPr bwMode="auto">
                <a:xfrm>
                  <a:off x="1882" y="1791"/>
                  <a:ext cx="75" cy="21"/>
                </a:xfrm>
                <a:custGeom>
                  <a:avLst/>
                  <a:gdLst/>
                  <a:ahLst/>
                  <a:cxnLst>
                    <a:cxn ang="0">
                      <a:pos x="75" y="21"/>
                    </a:cxn>
                    <a:cxn ang="0">
                      <a:pos x="0" y="4"/>
                    </a:cxn>
                    <a:cxn ang="0">
                      <a:pos x="3" y="2"/>
                    </a:cxn>
                    <a:cxn ang="0">
                      <a:pos x="7" y="0"/>
                    </a:cxn>
                    <a:cxn ang="0">
                      <a:pos x="70" y="15"/>
                    </a:cxn>
                    <a:cxn ang="0">
                      <a:pos x="74" y="19"/>
                    </a:cxn>
                    <a:cxn ang="0">
                      <a:pos x="75" y="21"/>
                    </a:cxn>
                  </a:cxnLst>
                  <a:rect l="0" t="0" r="r" b="b"/>
                  <a:pathLst>
                    <a:path w="75" h="21">
                      <a:moveTo>
                        <a:pt x="75" y="21"/>
                      </a:moveTo>
                      <a:lnTo>
                        <a:pt x="0" y="4"/>
                      </a:lnTo>
                      <a:lnTo>
                        <a:pt x="3" y="2"/>
                      </a:lnTo>
                      <a:lnTo>
                        <a:pt x="7" y="0"/>
                      </a:lnTo>
                      <a:lnTo>
                        <a:pt x="70" y="15"/>
                      </a:lnTo>
                      <a:lnTo>
                        <a:pt x="74" y="19"/>
                      </a:lnTo>
                      <a:lnTo>
                        <a:pt x="75" y="21"/>
                      </a:lnTo>
                      <a:close/>
                    </a:path>
                  </a:pathLst>
                </a:custGeom>
                <a:solidFill>
                  <a:srgbClr val="F2DA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603" name="Freeform 163"/>
                <p:cNvSpPr>
                  <a:spLocks/>
                </p:cNvSpPr>
                <p:nvPr/>
              </p:nvSpPr>
              <p:spPr bwMode="auto">
                <a:xfrm>
                  <a:off x="1885" y="1791"/>
                  <a:ext cx="71" cy="19"/>
                </a:xfrm>
                <a:custGeom>
                  <a:avLst/>
                  <a:gdLst/>
                  <a:ahLst/>
                  <a:cxnLst>
                    <a:cxn ang="0">
                      <a:pos x="71" y="19"/>
                    </a:cxn>
                    <a:cxn ang="0">
                      <a:pos x="0" y="2"/>
                    </a:cxn>
                    <a:cxn ang="0">
                      <a:pos x="4" y="2"/>
                    </a:cxn>
                    <a:cxn ang="0">
                      <a:pos x="8" y="0"/>
                    </a:cxn>
                    <a:cxn ang="0">
                      <a:pos x="8" y="0"/>
                    </a:cxn>
                    <a:cxn ang="0">
                      <a:pos x="10" y="0"/>
                    </a:cxn>
                    <a:cxn ang="0">
                      <a:pos x="63" y="13"/>
                    </a:cxn>
                    <a:cxn ang="0">
                      <a:pos x="67" y="15"/>
                    </a:cxn>
                    <a:cxn ang="0">
                      <a:pos x="71" y="19"/>
                    </a:cxn>
                  </a:cxnLst>
                  <a:rect l="0" t="0" r="r" b="b"/>
                  <a:pathLst>
                    <a:path w="71" h="19">
                      <a:moveTo>
                        <a:pt x="71" y="19"/>
                      </a:moveTo>
                      <a:lnTo>
                        <a:pt x="0" y="2"/>
                      </a:lnTo>
                      <a:lnTo>
                        <a:pt x="4" y="2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10" y="0"/>
                      </a:lnTo>
                      <a:lnTo>
                        <a:pt x="63" y="13"/>
                      </a:lnTo>
                      <a:lnTo>
                        <a:pt x="67" y="15"/>
                      </a:lnTo>
                      <a:lnTo>
                        <a:pt x="71" y="19"/>
                      </a:lnTo>
                      <a:close/>
                    </a:path>
                  </a:pathLst>
                </a:custGeom>
                <a:solidFill>
                  <a:srgbClr val="F2DA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604" name="Freeform 164"/>
                <p:cNvSpPr>
                  <a:spLocks/>
                </p:cNvSpPr>
                <p:nvPr/>
              </p:nvSpPr>
              <p:spPr bwMode="auto">
                <a:xfrm>
                  <a:off x="1889" y="1789"/>
                  <a:ext cx="63" cy="17"/>
                </a:xfrm>
                <a:custGeom>
                  <a:avLst/>
                  <a:gdLst/>
                  <a:ahLst/>
                  <a:cxnLst>
                    <a:cxn ang="0">
                      <a:pos x="63" y="17"/>
                    </a:cxn>
                    <a:cxn ang="0">
                      <a:pos x="0" y="2"/>
                    </a:cxn>
                    <a:cxn ang="0">
                      <a:pos x="2" y="2"/>
                    </a:cxn>
                    <a:cxn ang="0">
                      <a:pos x="4" y="2"/>
                    </a:cxn>
                    <a:cxn ang="0">
                      <a:pos x="6" y="2"/>
                    </a:cxn>
                    <a:cxn ang="0">
                      <a:pos x="10" y="0"/>
                    </a:cxn>
                    <a:cxn ang="0">
                      <a:pos x="57" y="11"/>
                    </a:cxn>
                    <a:cxn ang="0">
                      <a:pos x="59" y="15"/>
                    </a:cxn>
                    <a:cxn ang="0">
                      <a:pos x="63" y="17"/>
                    </a:cxn>
                  </a:cxnLst>
                  <a:rect l="0" t="0" r="r" b="b"/>
                  <a:pathLst>
                    <a:path w="63" h="17">
                      <a:moveTo>
                        <a:pt x="63" y="17"/>
                      </a:moveTo>
                      <a:lnTo>
                        <a:pt x="0" y="2"/>
                      </a:lnTo>
                      <a:lnTo>
                        <a:pt x="2" y="2"/>
                      </a:lnTo>
                      <a:lnTo>
                        <a:pt x="4" y="2"/>
                      </a:lnTo>
                      <a:lnTo>
                        <a:pt x="6" y="2"/>
                      </a:lnTo>
                      <a:lnTo>
                        <a:pt x="10" y="0"/>
                      </a:lnTo>
                      <a:lnTo>
                        <a:pt x="57" y="11"/>
                      </a:lnTo>
                      <a:lnTo>
                        <a:pt x="59" y="15"/>
                      </a:lnTo>
                      <a:lnTo>
                        <a:pt x="63" y="17"/>
                      </a:lnTo>
                      <a:close/>
                    </a:path>
                  </a:pathLst>
                </a:custGeom>
                <a:solidFill>
                  <a:srgbClr val="F2DB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605" name="Freeform 165"/>
                <p:cNvSpPr>
                  <a:spLocks/>
                </p:cNvSpPr>
                <p:nvPr/>
              </p:nvSpPr>
              <p:spPr bwMode="auto">
                <a:xfrm>
                  <a:off x="1895" y="1789"/>
                  <a:ext cx="53" cy="15"/>
                </a:xfrm>
                <a:custGeom>
                  <a:avLst/>
                  <a:gdLst/>
                  <a:ahLst/>
                  <a:cxnLst>
                    <a:cxn ang="0">
                      <a:pos x="53" y="15"/>
                    </a:cxn>
                    <a:cxn ang="0">
                      <a:pos x="0" y="2"/>
                    </a:cxn>
                    <a:cxn ang="0">
                      <a:pos x="4" y="0"/>
                    </a:cxn>
                    <a:cxn ang="0">
                      <a:pos x="5" y="0"/>
                    </a:cxn>
                    <a:cxn ang="0">
                      <a:pos x="47" y="9"/>
                    </a:cxn>
                    <a:cxn ang="0">
                      <a:pos x="47" y="9"/>
                    </a:cxn>
                    <a:cxn ang="0">
                      <a:pos x="49" y="11"/>
                    </a:cxn>
                    <a:cxn ang="0">
                      <a:pos x="51" y="13"/>
                    </a:cxn>
                    <a:cxn ang="0">
                      <a:pos x="53" y="15"/>
                    </a:cxn>
                  </a:cxnLst>
                  <a:rect l="0" t="0" r="r" b="b"/>
                  <a:pathLst>
                    <a:path w="53" h="15">
                      <a:moveTo>
                        <a:pt x="53" y="15"/>
                      </a:moveTo>
                      <a:lnTo>
                        <a:pt x="0" y="2"/>
                      </a:lnTo>
                      <a:lnTo>
                        <a:pt x="4" y="0"/>
                      </a:lnTo>
                      <a:lnTo>
                        <a:pt x="5" y="0"/>
                      </a:lnTo>
                      <a:lnTo>
                        <a:pt x="47" y="9"/>
                      </a:lnTo>
                      <a:lnTo>
                        <a:pt x="47" y="9"/>
                      </a:lnTo>
                      <a:lnTo>
                        <a:pt x="49" y="11"/>
                      </a:lnTo>
                      <a:lnTo>
                        <a:pt x="51" y="13"/>
                      </a:lnTo>
                      <a:lnTo>
                        <a:pt x="53" y="15"/>
                      </a:lnTo>
                      <a:close/>
                    </a:path>
                  </a:pathLst>
                </a:custGeom>
                <a:solidFill>
                  <a:srgbClr val="F2DC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606" name="Freeform 166"/>
                <p:cNvSpPr>
                  <a:spLocks/>
                </p:cNvSpPr>
                <p:nvPr/>
              </p:nvSpPr>
              <p:spPr bwMode="auto">
                <a:xfrm>
                  <a:off x="1899" y="1787"/>
                  <a:ext cx="47" cy="13"/>
                </a:xfrm>
                <a:custGeom>
                  <a:avLst/>
                  <a:gdLst/>
                  <a:ahLst/>
                  <a:cxnLst>
                    <a:cxn ang="0">
                      <a:pos x="47" y="13"/>
                    </a:cxn>
                    <a:cxn ang="0">
                      <a:pos x="0" y="2"/>
                    </a:cxn>
                    <a:cxn ang="0">
                      <a:pos x="3" y="2"/>
                    </a:cxn>
                    <a:cxn ang="0">
                      <a:pos x="5" y="0"/>
                    </a:cxn>
                    <a:cxn ang="0">
                      <a:pos x="7" y="0"/>
                    </a:cxn>
                    <a:cxn ang="0">
                      <a:pos x="7" y="0"/>
                    </a:cxn>
                    <a:cxn ang="0">
                      <a:pos x="38" y="8"/>
                    </a:cxn>
                    <a:cxn ang="0">
                      <a:pos x="41" y="11"/>
                    </a:cxn>
                    <a:cxn ang="0">
                      <a:pos x="45" y="13"/>
                    </a:cxn>
                    <a:cxn ang="0">
                      <a:pos x="45" y="13"/>
                    </a:cxn>
                    <a:cxn ang="0">
                      <a:pos x="47" y="13"/>
                    </a:cxn>
                  </a:cxnLst>
                  <a:rect l="0" t="0" r="r" b="b"/>
                  <a:pathLst>
                    <a:path w="47" h="13">
                      <a:moveTo>
                        <a:pt x="47" y="13"/>
                      </a:moveTo>
                      <a:lnTo>
                        <a:pt x="0" y="2"/>
                      </a:lnTo>
                      <a:lnTo>
                        <a:pt x="3" y="2"/>
                      </a:lnTo>
                      <a:lnTo>
                        <a:pt x="5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38" y="8"/>
                      </a:lnTo>
                      <a:lnTo>
                        <a:pt x="41" y="11"/>
                      </a:lnTo>
                      <a:lnTo>
                        <a:pt x="45" y="13"/>
                      </a:lnTo>
                      <a:lnTo>
                        <a:pt x="45" y="13"/>
                      </a:lnTo>
                      <a:lnTo>
                        <a:pt x="47" y="13"/>
                      </a:lnTo>
                      <a:close/>
                    </a:path>
                  </a:pathLst>
                </a:custGeom>
                <a:solidFill>
                  <a:srgbClr val="F2DD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607" name="Freeform 167"/>
                <p:cNvSpPr>
                  <a:spLocks/>
                </p:cNvSpPr>
                <p:nvPr/>
              </p:nvSpPr>
              <p:spPr bwMode="auto">
                <a:xfrm>
                  <a:off x="1900" y="1787"/>
                  <a:ext cx="42" cy="11"/>
                </a:xfrm>
                <a:custGeom>
                  <a:avLst/>
                  <a:gdLst/>
                  <a:ahLst/>
                  <a:cxnLst>
                    <a:cxn ang="0">
                      <a:pos x="42" y="11"/>
                    </a:cxn>
                    <a:cxn ang="0">
                      <a:pos x="0" y="2"/>
                    </a:cxn>
                    <a:cxn ang="0">
                      <a:pos x="2" y="2"/>
                    </a:cxn>
                    <a:cxn ang="0">
                      <a:pos x="4" y="0"/>
                    </a:cxn>
                    <a:cxn ang="0">
                      <a:pos x="8" y="0"/>
                    </a:cxn>
                    <a:cxn ang="0">
                      <a:pos x="10" y="0"/>
                    </a:cxn>
                    <a:cxn ang="0">
                      <a:pos x="33" y="6"/>
                    </a:cxn>
                    <a:cxn ang="0">
                      <a:pos x="33" y="6"/>
                    </a:cxn>
                    <a:cxn ang="0">
                      <a:pos x="33" y="6"/>
                    </a:cxn>
                    <a:cxn ang="0">
                      <a:pos x="37" y="8"/>
                    </a:cxn>
                    <a:cxn ang="0">
                      <a:pos x="42" y="11"/>
                    </a:cxn>
                  </a:cxnLst>
                  <a:rect l="0" t="0" r="r" b="b"/>
                  <a:pathLst>
                    <a:path w="42" h="11">
                      <a:moveTo>
                        <a:pt x="42" y="11"/>
                      </a:moveTo>
                      <a:lnTo>
                        <a:pt x="0" y="2"/>
                      </a:lnTo>
                      <a:lnTo>
                        <a:pt x="2" y="2"/>
                      </a:lnTo>
                      <a:lnTo>
                        <a:pt x="4" y="0"/>
                      </a:lnTo>
                      <a:lnTo>
                        <a:pt x="8" y="0"/>
                      </a:lnTo>
                      <a:lnTo>
                        <a:pt x="10" y="0"/>
                      </a:lnTo>
                      <a:lnTo>
                        <a:pt x="33" y="6"/>
                      </a:lnTo>
                      <a:lnTo>
                        <a:pt x="33" y="6"/>
                      </a:lnTo>
                      <a:lnTo>
                        <a:pt x="33" y="6"/>
                      </a:lnTo>
                      <a:lnTo>
                        <a:pt x="37" y="8"/>
                      </a:lnTo>
                      <a:lnTo>
                        <a:pt x="42" y="11"/>
                      </a:lnTo>
                      <a:close/>
                    </a:path>
                  </a:pathLst>
                </a:custGeom>
                <a:solidFill>
                  <a:srgbClr val="F2DD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608" name="Freeform 168"/>
                <p:cNvSpPr>
                  <a:spLocks/>
                </p:cNvSpPr>
                <p:nvPr/>
              </p:nvSpPr>
              <p:spPr bwMode="auto">
                <a:xfrm>
                  <a:off x="1906" y="1785"/>
                  <a:ext cx="31" cy="10"/>
                </a:xfrm>
                <a:custGeom>
                  <a:avLst/>
                  <a:gdLst/>
                  <a:ahLst/>
                  <a:cxnLst>
                    <a:cxn ang="0">
                      <a:pos x="31" y="10"/>
                    </a:cxn>
                    <a:cxn ang="0">
                      <a:pos x="0" y="2"/>
                    </a:cxn>
                    <a:cxn ang="0">
                      <a:pos x="4" y="2"/>
                    </a:cxn>
                    <a:cxn ang="0">
                      <a:pos x="8" y="0"/>
                    </a:cxn>
                    <a:cxn ang="0">
                      <a:pos x="23" y="4"/>
                    </a:cxn>
                    <a:cxn ang="0">
                      <a:pos x="25" y="6"/>
                    </a:cxn>
                    <a:cxn ang="0">
                      <a:pos x="27" y="8"/>
                    </a:cxn>
                    <a:cxn ang="0">
                      <a:pos x="29" y="10"/>
                    </a:cxn>
                    <a:cxn ang="0">
                      <a:pos x="31" y="10"/>
                    </a:cxn>
                  </a:cxnLst>
                  <a:rect l="0" t="0" r="r" b="b"/>
                  <a:pathLst>
                    <a:path w="31" h="10">
                      <a:moveTo>
                        <a:pt x="31" y="10"/>
                      </a:moveTo>
                      <a:lnTo>
                        <a:pt x="0" y="2"/>
                      </a:lnTo>
                      <a:lnTo>
                        <a:pt x="4" y="2"/>
                      </a:lnTo>
                      <a:lnTo>
                        <a:pt x="8" y="0"/>
                      </a:lnTo>
                      <a:lnTo>
                        <a:pt x="23" y="4"/>
                      </a:lnTo>
                      <a:lnTo>
                        <a:pt x="25" y="6"/>
                      </a:lnTo>
                      <a:lnTo>
                        <a:pt x="27" y="8"/>
                      </a:lnTo>
                      <a:lnTo>
                        <a:pt x="29" y="10"/>
                      </a:lnTo>
                      <a:lnTo>
                        <a:pt x="31" y="10"/>
                      </a:lnTo>
                      <a:close/>
                    </a:path>
                  </a:pathLst>
                </a:custGeom>
                <a:solidFill>
                  <a:srgbClr val="F2DE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609" name="Freeform 169"/>
                <p:cNvSpPr>
                  <a:spLocks/>
                </p:cNvSpPr>
                <p:nvPr/>
              </p:nvSpPr>
              <p:spPr bwMode="auto">
                <a:xfrm>
                  <a:off x="1910" y="1785"/>
                  <a:ext cx="23" cy="8"/>
                </a:xfrm>
                <a:custGeom>
                  <a:avLst/>
                  <a:gdLst/>
                  <a:ahLst/>
                  <a:cxnLst>
                    <a:cxn ang="0">
                      <a:pos x="23" y="8"/>
                    </a:cxn>
                    <a:cxn ang="0">
                      <a:pos x="0" y="2"/>
                    </a:cxn>
                    <a:cxn ang="0">
                      <a:pos x="4" y="0"/>
                    </a:cxn>
                    <a:cxn ang="0">
                      <a:pos x="9" y="0"/>
                    </a:cxn>
                    <a:cxn ang="0">
                      <a:pos x="13" y="2"/>
                    </a:cxn>
                    <a:cxn ang="0">
                      <a:pos x="19" y="4"/>
                    </a:cxn>
                    <a:cxn ang="0">
                      <a:pos x="23" y="8"/>
                    </a:cxn>
                  </a:cxnLst>
                  <a:rect l="0" t="0" r="r" b="b"/>
                  <a:pathLst>
                    <a:path w="23" h="8">
                      <a:moveTo>
                        <a:pt x="23" y="8"/>
                      </a:moveTo>
                      <a:lnTo>
                        <a:pt x="0" y="2"/>
                      </a:lnTo>
                      <a:lnTo>
                        <a:pt x="4" y="0"/>
                      </a:lnTo>
                      <a:lnTo>
                        <a:pt x="9" y="0"/>
                      </a:lnTo>
                      <a:lnTo>
                        <a:pt x="13" y="2"/>
                      </a:lnTo>
                      <a:lnTo>
                        <a:pt x="19" y="4"/>
                      </a:lnTo>
                      <a:lnTo>
                        <a:pt x="23" y="8"/>
                      </a:lnTo>
                      <a:close/>
                    </a:path>
                  </a:pathLst>
                </a:custGeom>
                <a:solidFill>
                  <a:srgbClr val="F2DF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610" name="Freeform 170"/>
                <p:cNvSpPr>
                  <a:spLocks/>
                </p:cNvSpPr>
                <p:nvPr/>
              </p:nvSpPr>
              <p:spPr bwMode="auto">
                <a:xfrm>
                  <a:off x="1914" y="1785"/>
                  <a:ext cx="15" cy="4"/>
                </a:xfrm>
                <a:custGeom>
                  <a:avLst/>
                  <a:gdLst/>
                  <a:ahLst/>
                  <a:cxnLst>
                    <a:cxn ang="0">
                      <a:pos x="15" y="4"/>
                    </a:cxn>
                    <a:cxn ang="0">
                      <a:pos x="0" y="0"/>
                    </a:cxn>
                    <a:cxn ang="0">
                      <a:pos x="4" y="0"/>
                    </a:cxn>
                    <a:cxn ang="0">
                      <a:pos x="7" y="0"/>
                    </a:cxn>
                    <a:cxn ang="0">
                      <a:pos x="11" y="2"/>
                    </a:cxn>
                    <a:cxn ang="0">
                      <a:pos x="15" y="4"/>
                    </a:cxn>
                  </a:cxnLst>
                  <a:rect l="0" t="0" r="r" b="b"/>
                  <a:pathLst>
                    <a:path w="15" h="4">
                      <a:moveTo>
                        <a:pt x="15" y="4"/>
                      </a:moveTo>
                      <a:lnTo>
                        <a:pt x="0" y="0"/>
                      </a:lnTo>
                      <a:lnTo>
                        <a:pt x="4" y="0"/>
                      </a:lnTo>
                      <a:lnTo>
                        <a:pt x="7" y="0"/>
                      </a:lnTo>
                      <a:lnTo>
                        <a:pt x="11" y="2"/>
                      </a:lnTo>
                      <a:lnTo>
                        <a:pt x="15" y="4"/>
                      </a:lnTo>
                      <a:close/>
                    </a:path>
                  </a:pathLst>
                </a:custGeom>
                <a:solidFill>
                  <a:srgbClr val="F3E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611" name="Freeform 171"/>
                <p:cNvSpPr>
                  <a:spLocks/>
                </p:cNvSpPr>
                <p:nvPr/>
              </p:nvSpPr>
              <p:spPr bwMode="auto">
                <a:xfrm>
                  <a:off x="1919" y="1785"/>
                  <a:ext cx="4" cy="2"/>
                </a:xfrm>
                <a:custGeom>
                  <a:avLst/>
                  <a:gdLst/>
                  <a:ahLst/>
                  <a:cxnLst>
                    <a:cxn ang="0">
                      <a:pos x="4" y="2"/>
                    </a:cxn>
                    <a:cxn ang="0">
                      <a:pos x="0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4" y="0"/>
                    </a:cxn>
                    <a:cxn ang="0">
                      <a:pos x="4" y="2"/>
                    </a:cxn>
                  </a:cxnLst>
                  <a:rect l="0" t="0" r="r" b="b"/>
                  <a:pathLst>
                    <a:path w="4" h="2">
                      <a:moveTo>
                        <a:pt x="4" y="2"/>
                      </a:moveTo>
                      <a:lnTo>
                        <a:pt x="0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4" y="0"/>
                      </a:lnTo>
                      <a:lnTo>
                        <a:pt x="4" y="2"/>
                      </a:lnTo>
                      <a:close/>
                    </a:path>
                  </a:pathLst>
                </a:custGeom>
                <a:solidFill>
                  <a:srgbClr val="F3E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612" name="Freeform 172"/>
                <p:cNvSpPr>
                  <a:spLocks/>
                </p:cNvSpPr>
                <p:nvPr/>
              </p:nvSpPr>
              <p:spPr bwMode="auto">
                <a:xfrm>
                  <a:off x="1808" y="1804"/>
                  <a:ext cx="134" cy="288"/>
                </a:xfrm>
                <a:custGeom>
                  <a:avLst/>
                  <a:gdLst/>
                  <a:ahLst/>
                  <a:cxnLst>
                    <a:cxn ang="0">
                      <a:pos x="92" y="288"/>
                    </a:cxn>
                    <a:cxn ang="0">
                      <a:pos x="102" y="277"/>
                    </a:cxn>
                    <a:cxn ang="0">
                      <a:pos x="110" y="264"/>
                    </a:cxn>
                    <a:cxn ang="0">
                      <a:pos x="117" y="250"/>
                    </a:cxn>
                    <a:cxn ang="0">
                      <a:pos x="123" y="233"/>
                    </a:cxn>
                    <a:cxn ang="0">
                      <a:pos x="127" y="216"/>
                    </a:cxn>
                    <a:cxn ang="0">
                      <a:pos x="130" y="201"/>
                    </a:cxn>
                    <a:cxn ang="0">
                      <a:pos x="134" y="184"/>
                    </a:cxn>
                    <a:cxn ang="0">
                      <a:pos x="134" y="167"/>
                    </a:cxn>
                    <a:cxn ang="0">
                      <a:pos x="134" y="144"/>
                    </a:cxn>
                    <a:cxn ang="0">
                      <a:pos x="132" y="119"/>
                    </a:cxn>
                    <a:cxn ang="0">
                      <a:pos x="129" y="108"/>
                    </a:cxn>
                    <a:cxn ang="0">
                      <a:pos x="127" y="99"/>
                    </a:cxn>
                    <a:cxn ang="0">
                      <a:pos x="119" y="80"/>
                    </a:cxn>
                    <a:cxn ang="0">
                      <a:pos x="110" y="65"/>
                    </a:cxn>
                    <a:cxn ang="0">
                      <a:pos x="106" y="59"/>
                    </a:cxn>
                    <a:cxn ang="0">
                      <a:pos x="104" y="55"/>
                    </a:cxn>
                    <a:cxn ang="0">
                      <a:pos x="91" y="38"/>
                    </a:cxn>
                    <a:cxn ang="0">
                      <a:pos x="77" y="23"/>
                    </a:cxn>
                    <a:cxn ang="0">
                      <a:pos x="60" y="10"/>
                    </a:cxn>
                    <a:cxn ang="0">
                      <a:pos x="47" y="0"/>
                    </a:cxn>
                    <a:cxn ang="0">
                      <a:pos x="43" y="4"/>
                    </a:cxn>
                    <a:cxn ang="0">
                      <a:pos x="34" y="8"/>
                    </a:cxn>
                    <a:cxn ang="0">
                      <a:pos x="22" y="10"/>
                    </a:cxn>
                    <a:cxn ang="0">
                      <a:pos x="13" y="10"/>
                    </a:cxn>
                    <a:cxn ang="0">
                      <a:pos x="3" y="11"/>
                    </a:cxn>
                    <a:cxn ang="0">
                      <a:pos x="0" y="11"/>
                    </a:cxn>
                    <a:cxn ang="0">
                      <a:pos x="15" y="27"/>
                    </a:cxn>
                    <a:cxn ang="0">
                      <a:pos x="30" y="44"/>
                    </a:cxn>
                    <a:cxn ang="0">
                      <a:pos x="47" y="63"/>
                    </a:cxn>
                    <a:cxn ang="0">
                      <a:pos x="58" y="83"/>
                    </a:cxn>
                    <a:cxn ang="0">
                      <a:pos x="72" y="110"/>
                    </a:cxn>
                    <a:cxn ang="0">
                      <a:pos x="81" y="140"/>
                    </a:cxn>
                    <a:cxn ang="0">
                      <a:pos x="83" y="156"/>
                    </a:cxn>
                    <a:cxn ang="0">
                      <a:pos x="85" y="173"/>
                    </a:cxn>
                    <a:cxn ang="0">
                      <a:pos x="87" y="190"/>
                    </a:cxn>
                    <a:cxn ang="0">
                      <a:pos x="85" y="207"/>
                    </a:cxn>
                    <a:cxn ang="0">
                      <a:pos x="79" y="231"/>
                    </a:cxn>
                    <a:cxn ang="0">
                      <a:pos x="70" y="258"/>
                    </a:cxn>
                    <a:cxn ang="0">
                      <a:pos x="62" y="269"/>
                    </a:cxn>
                    <a:cxn ang="0">
                      <a:pos x="53" y="277"/>
                    </a:cxn>
                    <a:cxn ang="0">
                      <a:pos x="53" y="281"/>
                    </a:cxn>
                    <a:cxn ang="0">
                      <a:pos x="53" y="283"/>
                    </a:cxn>
                    <a:cxn ang="0">
                      <a:pos x="58" y="286"/>
                    </a:cxn>
                    <a:cxn ang="0">
                      <a:pos x="70" y="288"/>
                    </a:cxn>
                    <a:cxn ang="0">
                      <a:pos x="83" y="288"/>
                    </a:cxn>
                    <a:cxn ang="0">
                      <a:pos x="92" y="288"/>
                    </a:cxn>
                  </a:cxnLst>
                  <a:rect l="0" t="0" r="r" b="b"/>
                  <a:pathLst>
                    <a:path w="134" h="288">
                      <a:moveTo>
                        <a:pt x="92" y="288"/>
                      </a:moveTo>
                      <a:lnTo>
                        <a:pt x="102" y="277"/>
                      </a:lnTo>
                      <a:lnTo>
                        <a:pt x="110" y="264"/>
                      </a:lnTo>
                      <a:lnTo>
                        <a:pt x="117" y="250"/>
                      </a:lnTo>
                      <a:lnTo>
                        <a:pt x="123" y="233"/>
                      </a:lnTo>
                      <a:lnTo>
                        <a:pt x="127" y="216"/>
                      </a:lnTo>
                      <a:lnTo>
                        <a:pt x="130" y="201"/>
                      </a:lnTo>
                      <a:lnTo>
                        <a:pt x="134" y="184"/>
                      </a:lnTo>
                      <a:lnTo>
                        <a:pt x="134" y="167"/>
                      </a:lnTo>
                      <a:lnTo>
                        <a:pt x="134" y="144"/>
                      </a:lnTo>
                      <a:lnTo>
                        <a:pt x="132" y="119"/>
                      </a:lnTo>
                      <a:lnTo>
                        <a:pt x="129" y="108"/>
                      </a:lnTo>
                      <a:lnTo>
                        <a:pt x="127" y="99"/>
                      </a:lnTo>
                      <a:lnTo>
                        <a:pt x="119" y="80"/>
                      </a:lnTo>
                      <a:lnTo>
                        <a:pt x="110" y="65"/>
                      </a:lnTo>
                      <a:lnTo>
                        <a:pt x="106" y="59"/>
                      </a:lnTo>
                      <a:lnTo>
                        <a:pt x="104" y="55"/>
                      </a:lnTo>
                      <a:lnTo>
                        <a:pt x="91" y="38"/>
                      </a:lnTo>
                      <a:lnTo>
                        <a:pt x="77" y="23"/>
                      </a:lnTo>
                      <a:lnTo>
                        <a:pt x="60" y="10"/>
                      </a:lnTo>
                      <a:lnTo>
                        <a:pt x="47" y="0"/>
                      </a:lnTo>
                      <a:lnTo>
                        <a:pt x="43" y="4"/>
                      </a:lnTo>
                      <a:lnTo>
                        <a:pt x="34" y="8"/>
                      </a:lnTo>
                      <a:lnTo>
                        <a:pt x="22" y="10"/>
                      </a:lnTo>
                      <a:lnTo>
                        <a:pt x="13" y="10"/>
                      </a:lnTo>
                      <a:lnTo>
                        <a:pt x="3" y="11"/>
                      </a:lnTo>
                      <a:lnTo>
                        <a:pt x="0" y="11"/>
                      </a:lnTo>
                      <a:lnTo>
                        <a:pt x="15" y="27"/>
                      </a:lnTo>
                      <a:lnTo>
                        <a:pt x="30" y="44"/>
                      </a:lnTo>
                      <a:lnTo>
                        <a:pt x="47" y="63"/>
                      </a:lnTo>
                      <a:lnTo>
                        <a:pt x="58" y="83"/>
                      </a:lnTo>
                      <a:lnTo>
                        <a:pt x="72" y="110"/>
                      </a:lnTo>
                      <a:lnTo>
                        <a:pt x="81" y="140"/>
                      </a:lnTo>
                      <a:lnTo>
                        <a:pt x="83" y="156"/>
                      </a:lnTo>
                      <a:lnTo>
                        <a:pt x="85" y="173"/>
                      </a:lnTo>
                      <a:lnTo>
                        <a:pt x="87" y="190"/>
                      </a:lnTo>
                      <a:lnTo>
                        <a:pt x="85" y="207"/>
                      </a:lnTo>
                      <a:lnTo>
                        <a:pt x="79" y="231"/>
                      </a:lnTo>
                      <a:lnTo>
                        <a:pt x="70" y="258"/>
                      </a:lnTo>
                      <a:lnTo>
                        <a:pt x="62" y="269"/>
                      </a:lnTo>
                      <a:lnTo>
                        <a:pt x="53" y="277"/>
                      </a:lnTo>
                      <a:lnTo>
                        <a:pt x="53" y="281"/>
                      </a:lnTo>
                      <a:lnTo>
                        <a:pt x="53" y="283"/>
                      </a:lnTo>
                      <a:lnTo>
                        <a:pt x="58" y="286"/>
                      </a:lnTo>
                      <a:lnTo>
                        <a:pt x="70" y="288"/>
                      </a:lnTo>
                      <a:lnTo>
                        <a:pt x="83" y="288"/>
                      </a:lnTo>
                      <a:lnTo>
                        <a:pt x="92" y="288"/>
                      </a:lnTo>
                      <a:close/>
                    </a:path>
                  </a:pathLst>
                </a:custGeom>
                <a:solidFill>
                  <a:srgbClr val="54609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613" name="Freeform 173"/>
                <p:cNvSpPr>
                  <a:spLocks/>
                </p:cNvSpPr>
                <p:nvPr/>
              </p:nvSpPr>
              <p:spPr bwMode="auto">
                <a:xfrm>
                  <a:off x="1764" y="1817"/>
                  <a:ext cx="127" cy="260"/>
                </a:xfrm>
                <a:custGeom>
                  <a:avLst/>
                  <a:gdLst/>
                  <a:ahLst/>
                  <a:cxnLst>
                    <a:cxn ang="0">
                      <a:pos x="47" y="4"/>
                    </a:cxn>
                    <a:cxn ang="0">
                      <a:pos x="40" y="0"/>
                    </a:cxn>
                    <a:cxn ang="0">
                      <a:pos x="32" y="0"/>
                    </a:cxn>
                    <a:cxn ang="0">
                      <a:pos x="26" y="0"/>
                    </a:cxn>
                    <a:cxn ang="0">
                      <a:pos x="23" y="2"/>
                    </a:cxn>
                    <a:cxn ang="0">
                      <a:pos x="19" y="4"/>
                    </a:cxn>
                    <a:cxn ang="0">
                      <a:pos x="15" y="8"/>
                    </a:cxn>
                    <a:cxn ang="0">
                      <a:pos x="13" y="14"/>
                    </a:cxn>
                    <a:cxn ang="0">
                      <a:pos x="11" y="19"/>
                    </a:cxn>
                    <a:cxn ang="0">
                      <a:pos x="7" y="44"/>
                    </a:cxn>
                    <a:cxn ang="0">
                      <a:pos x="4" y="70"/>
                    </a:cxn>
                    <a:cxn ang="0">
                      <a:pos x="2" y="97"/>
                    </a:cxn>
                    <a:cxn ang="0">
                      <a:pos x="0" y="124"/>
                    </a:cxn>
                    <a:cxn ang="0">
                      <a:pos x="0" y="150"/>
                    </a:cxn>
                    <a:cxn ang="0">
                      <a:pos x="4" y="173"/>
                    </a:cxn>
                    <a:cxn ang="0">
                      <a:pos x="9" y="196"/>
                    </a:cxn>
                    <a:cxn ang="0">
                      <a:pos x="19" y="215"/>
                    </a:cxn>
                    <a:cxn ang="0">
                      <a:pos x="30" y="234"/>
                    </a:cxn>
                    <a:cxn ang="0">
                      <a:pos x="45" y="249"/>
                    </a:cxn>
                    <a:cxn ang="0">
                      <a:pos x="57" y="256"/>
                    </a:cxn>
                    <a:cxn ang="0">
                      <a:pos x="70" y="260"/>
                    </a:cxn>
                    <a:cxn ang="0">
                      <a:pos x="78" y="260"/>
                    </a:cxn>
                    <a:cxn ang="0">
                      <a:pos x="85" y="260"/>
                    </a:cxn>
                    <a:cxn ang="0">
                      <a:pos x="91" y="258"/>
                    </a:cxn>
                    <a:cxn ang="0">
                      <a:pos x="97" y="254"/>
                    </a:cxn>
                    <a:cxn ang="0">
                      <a:pos x="106" y="243"/>
                    </a:cxn>
                    <a:cxn ang="0">
                      <a:pos x="114" y="228"/>
                    </a:cxn>
                    <a:cxn ang="0">
                      <a:pos x="116" y="226"/>
                    </a:cxn>
                    <a:cxn ang="0">
                      <a:pos x="118" y="224"/>
                    </a:cxn>
                    <a:cxn ang="0">
                      <a:pos x="123" y="211"/>
                    </a:cxn>
                    <a:cxn ang="0">
                      <a:pos x="127" y="196"/>
                    </a:cxn>
                    <a:cxn ang="0">
                      <a:pos x="127" y="182"/>
                    </a:cxn>
                    <a:cxn ang="0">
                      <a:pos x="125" y="167"/>
                    </a:cxn>
                    <a:cxn ang="0">
                      <a:pos x="119" y="139"/>
                    </a:cxn>
                    <a:cxn ang="0">
                      <a:pos x="110" y="110"/>
                    </a:cxn>
                    <a:cxn ang="0">
                      <a:pos x="95" y="74"/>
                    </a:cxn>
                    <a:cxn ang="0">
                      <a:pos x="78" y="42"/>
                    </a:cxn>
                    <a:cxn ang="0">
                      <a:pos x="70" y="29"/>
                    </a:cxn>
                    <a:cxn ang="0">
                      <a:pos x="61" y="17"/>
                    </a:cxn>
                    <a:cxn ang="0">
                      <a:pos x="53" y="10"/>
                    </a:cxn>
                    <a:cxn ang="0">
                      <a:pos x="47" y="4"/>
                    </a:cxn>
                  </a:cxnLst>
                  <a:rect l="0" t="0" r="r" b="b"/>
                  <a:pathLst>
                    <a:path w="127" h="260">
                      <a:moveTo>
                        <a:pt x="47" y="4"/>
                      </a:moveTo>
                      <a:lnTo>
                        <a:pt x="40" y="0"/>
                      </a:lnTo>
                      <a:lnTo>
                        <a:pt x="32" y="0"/>
                      </a:lnTo>
                      <a:lnTo>
                        <a:pt x="26" y="0"/>
                      </a:lnTo>
                      <a:lnTo>
                        <a:pt x="23" y="2"/>
                      </a:lnTo>
                      <a:lnTo>
                        <a:pt x="19" y="4"/>
                      </a:lnTo>
                      <a:lnTo>
                        <a:pt x="15" y="8"/>
                      </a:lnTo>
                      <a:lnTo>
                        <a:pt x="13" y="14"/>
                      </a:lnTo>
                      <a:lnTo>
                        <a:pt x="11" y="19"/>
                      </a:lnTo>
                      <a:lnTo>
                        <a:pt x="7" y="44"/>
                      </a:lnTo>
                      <a:lnTo>
                        <a:pt x="4" y="70"/>
                      </a:lnTo>
                      <a:lnTo>
                        <a:pt x="2" y="97"/>
                      </a:lnTo>
                      <a:lnTo>
                        <a:pt x="0" y="124"/>
                      </a:lnTo>
                      <a:lnTo>
                        <a:pt x="0" y="150"/>
                      </a:lnTo>
                      <a:lnTo>
                        <a:pt x="4" y="173"/>
                      </a:lnTo>
                      <a:lnTo>
                        <a:pt x="9" y="196"/>
                      </a:lnTo>
                      <a:lnTo>
                        <a:pt x="19" y="215"/>
                      </a:lnTo>
                      <a:lnTo>
                        <a:pt x="30" y="234"/>
                      </a:lnTo>
                      <a:lnTo>
                        <a:pt x="45" y="249"/>
                      </a:lnTo>
                      <a:lnTo>
                        <a:pt x="57" y="256"/>
                      </a:lnTo>
                      <a:lnTo>
                        <a:pt x="70" y="260"/>
                      </a:lnTo>
                      <a:lnTo>
                        <a:pt x="78" y="260"/>
                      </a:lnTo>
                      <a:lnTo>
                        <a:pt x="85" y="260"/>
                      </a:lnTo>
                      <a:lnTo>
                        <a:pt x="91" y="258"/>
                      </a:lnTo>
                      <a:lnTo>
                        <a:pt x="97" y="254"/>
                      </a:lnTo>
                      <a:lnTo>
                        <a:pt x="106" y="243"/>
                      </a:lnTo>
                      <a:lnTo>
                        <a:pt x="114" y="228"/>
                      </a:lnTo>
                      <a:lnTo>
                        <a:pt x="116" y="226"/>
                      </a:lnTo>
                      <a:lnTo>
                        <a:pt x="118" y="224"/>
                      </a:lnTo>
                      <a:lnTo>
                        <a:pt x="123" y="211"/>
                      </a:lnTo>
                      <a:lnTo>
                        <a:pt x="127" y="196"/>
                      </a:lnTo>
                      <a:lnTo>
                        <a:pt x="127" y="182"/>
                      </a:lnTo>
                      <a:lnTo>
                        <a:pt x="125" y="167"/>
                      </a:lnTo>
                      <a:lnTo>
                        <a:pt x="119" y="139"/>
                      </a:lnTo>
                      <a:lnTo>
                        <a:pt x="110" y="110"/>
                      </a:lnTo>
                      <a:lnTo>
                        <a:pt x="95" y="74"/>
                      </a:lnTo>
                      <a:lnTo>
                        <a:pt x="78" y="42"/>
                      </a:lnTo>
                      <a:lnTo>
                        <a:pt x="70" y="29"/>
                      </a:lnTo>
                      <a:lnTo>
                        <a:pt x="61" y="17"/>
                      </a:lnTo>
                      <a:lnTo>
                        <a:pt x="53" y="10"/>
                      </a:lnTo>
                      <a:lnTo>
                        <a:pt x="47" y="4"/>
                      </a:lnTo>
                      <a:close/>
                    </a:path>
                  </a:pathLst>
                </a:custGeom>
                <a:solidFill>
                  <a:srgbClr val="563D3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614" name="Freeform 174"/>
                <p:cNvSpPr>
                  <a:spLocks/>
                </p:cNvSpPr>
                <p:nvPr/>
              </p:nvSpPr>
              <p:spPr bwMode="auto">
                <a:xfrm>
                  <a:off x="1392" y="1309"/>
                  <a:ext cx="706" cy="450"/>
                </a:xfrm>
                <a:custGeom>
                  <a:avLst/>
                  <a:gdLst/>
                  <a:ahLst/>
                  <a:cxnLst>
                    <a:cxn ang="0">
                      <a:pos x="218" y="68"/>
                    </a:cxn>
                    <a:cxn ang="0">
                      <a:pos x="220" y="74"/>
                    </a:cxn>
                    <a:cxn ang="0">
                      <a:pos x="222" y="80"/>
                    </a:cxn>
                    <a:cxn ang="0">
                      <a:pos x="230" y="89"/>
                    </a:cxn>
                    <a:cxn ang="0">
                      <a:pos x="243" y="110"/>
                    </a:cxn>
                    <a:cxn ang="0">
                      <a:pos x="262" y="129"/>
                    </a:cxn>
                    <a:cxn ang="0">
                      <a:pos x="285" y="146"/>
                    </a:cxn>
                    <a:cxn ang="0">
                      <a:pos x="300" y="156"/>
                    </a:cxn>
                    <a:cxn ang="0">
                      <a:pos x="323" y="169"/>
                    </a:cxn>
                    <a:cxn ang="0">
                      <a:pos x="357" y="180"/>
                    </a:cxn>
                    <a:cxn ang="0">
                      <a:pos x="387" y="180"/>
                    </a:cxn>
                    <a:cxn ang="0">
                      <a:pos x="404" y="180"/>
                    </a:cxn>
                    <a:cxn ang="0">
                      <a:pos x="416" y="188"/>
                    </a:cxn>
                    <a:cxn ang="0">
                      <a:pos x="431" y="195"/>
                    </a:cxn>
                    <a:cxn ang="0">
                      <a:pos x="455" y="207"/>
                    </a:cxn>
                    <a:cxn ang="0">
                      <a:pos x="490" y="222"/>
                    </a:cxn>
                    <a:cxn ang="0">
                      <a:pos x="524" y="239"/>
                    </a:cxn>
                    <a:cxn ang="0">
                      <a:pos x="565" y="264"/>
                    </a:cxn>
                    <a:cxn ang="0">
                      <a:pos x="619" y="305"/>
                    </a:cxn>
                    <a:cxn ang="0">
                      <a:pos x="675" y="360"/>
                    </a:cxn>
                    <a:cxn ang="0">
                      <a:pos x="704" y="396"/>
                    </a:cxn>
                    <a:cxn ang="0">
                      <a:pos x="706" y="402"/>
                    </a:cxn>
                    <a:cxn ang="0">
                      <a:pos x="687" y="398"/>
                    </a:cxn>
                    <a:cxn ang="0">
                      <a:pos x="653" y="389"/>
                    </a:cxn>
                    <a:cxn ang="0">
                      <a:pos x="615" y="383"/>
                    </a:cxn>
                    <a:cxn ang="0">
                      <a:pos x="573" y="385"/>
                    </a:cxn>
                    <a:cxn ang="0">
                      <a:pos x="529" y="391"/>
                    </a:cxn>
                    <a:cxn ang="0">
                      <a:pos x="486" y="402"/>
                    </a:cxn>
                    <a:cxn ang="0">
                      <a:pos x="440" y="415"/>
                    </a:cxn>
                    <a:cxn ang="0">
                      <a:pos x="389" y="431"/>
                    </a:cxn>
                    <a:cxn ang="0">
                      <a:pos x="342" y="446"/>
                    </a:cxn>
                    <a:cxn ang="0">
                      <a:pos x="311" y="446"/>
                    </a:cxn>
                    <a:cxn ang="0">
                      <a:pos x="285" y="417"/>
                    </a:cxn>
                    <a:cxn ang="0">
                      <a:pos x="232" y="372"/>
                    </a:cxn>
                    <a:cxn ang="0">
                      <a:pos x="178" y="341"/>
                    </a:cxn>
                    <a:cxn ang="0">
                      <a:pos x="131" y="323"/>
                    </a:cxn>
                    <a:cxn ang="0">
                      <a:pos x="108" y="309"/>
                    </a:cxn>
                    <a:cxn ang="0">
                      <a:pos x="91" y="302"/>
                    </a:cxn>
                    <a:cxn ang="0">
                      <a:pos x="59" y="288"/>
                    </a:cxn>
                    <a:cxn ang="0">
                      <a:pos x="25" y="277"/>
                    </a:cxn>
                    <a:cxn ang="0">
                      <a:pos x="8" y="271"/>
                    </a:cxn>
                    <a:cxn ang="0">
                      <a:pos x="2" y="264"/>
                    </a:cxn>
                    <a:cxn ang="0">
                      <a:pos x="2" y="256"/>
                    </a:cxn>
                    <a:cxn ang="0">
                      <a:pos x="2" y="243"/>
                    </a:cxn>
                    <a:cxn ang="0">
                      <a:pos x="2" y="220"/>
                    </a:cxn>
                    <a:cxn ang="0">
                      <a:pos x="4" y="197"/>
                    </a:cxn>
                    <a:cxn ang="0">
                      <a:pos x="11" y="178"/>
                    </a:cxn>
                    <a:cxn ang="0">
                      <a:pos x="21" y="165"/>
                    </a:cxn>
                    <a:cxn ang="0">
                      <a:pos x="38" y="159"/>
                    </a:cxn>
                    <a:cxn ang="0">
                      <a:pos x="49" y="154"/>
                    </a:cxn>
                    <a:cxn ang="0">
                      <a:pos x="55" y="123"/>
                    </a:cxn>
                    <a:cxn ang="0">
                      <a:pos x="76" y="76"/>
                    </a:cxn>
                    <a:cxn ang="0">
                      <a:pos x="95" y="40"/>
                    </a:cxn>
                    <a:cxn ang="0">
                      <a:pos x="118" y="13"/>
                    </a:cxn>
                    <a:cxn ang="0">
                      <a:pos x="137" y="0"/>
                    </a:cxn>
                    <a:cxn ang="0">
                      <a:pos x="148" y="0"/>
                    </a:cxn>
                    <a:cxn ang="0">
                      <a:pos x="156" y="8"/>
                    </a:cxn>
                    <a:cxn ang="0">
                      <a:pos x="165" y="27"/>
                    </a:cxn>
                    <a:cxn ang="0">
                      <a:pos x="184" y="49"/>
                    </a:cxn>
                    <a:cxn ang="0">
                      <a:pos x="197" y="63"/>
                    </a:cxn>
                    <a:cxn ang="0">
                      <a:pos x="209" y="68"/>
                    </a:cxn>
                  </a:cxnLst>
                  <a:rect l="0" t="0" r="r" b="b"/>
                  <a:pathLst>
                    <a:path w="706" h="450">
                      <a:moveTo>
                        <a:pt x="216" y="68"/>
                      </a:moveTo>
                      <a:lnTo>
                        <a:pt x="218" y="68"/>
                      </a:lnTo>
                      <a:lnTo>
                        <a:pt x="220" y="70"/>
                      </a:lnTo>
                      <a:lnTo>
                        <a:pt x="220" y="74"/>
                      </a:lnTo>
                      <a:lnTo>
                        <a:pt x="222" y="78"/>
                      </a:lnTo>
                      <a:lnTo>
                        <a:pt x="222" y="80"/>
                      </a:lnTo>
                      <a:lnTo>
                        <a:pt x="224" y="80"/>
                      </a:lnTo>
                      <a:lnTo>
                        <a:pt x="230" y="89"/>
                      </a:lnTo>
                      <a:lnTo>
                        <a:pt x="237" y="101"/>
                      </a:lnTo>
                      <a:lnTo>
                        <a:pt x="243" y="110"/>
                      </a:lnTo>
                      <a:lnTo>
                        <a:pt x="251" y="120"/>
                      </a:lnTo>
                      <a:lnTo>
                        <a:pt x="262" y="129"/>
                      </a:lnTo>
                      <a:lnTo>
                        <a:pt x="273" y="137"/>
                      </a:lnTo>
                      <a:lnTo>
                        <a:pt x="285" y="146"/>
                      </a:lnTo>
                      <a:lnTo>
                        <a:pt x="294" y="154"/>
                      </a:lnTo>
                      <a:lnTo>
                        <a:pt x="300" y="156"/>
                      </a:lnTo>
                      <a:lnTo>
                        <a:pt x="304" y="159"/>
                      </a:lnTo>
                      <a:lnTo>
                        <a:pt x="323" y="169"/>
                      </a:lnTo>
                      <a:lnTo>
                        <a:pt x="340" y="177"/>
                      </a:lnTo>
                      <a:lnTo>
                        <a:pt x="357" y="180"/>
                      </a:lnTo>
                      <a:lnTo>
                        <a:pt x="374" y="182"/>
                      </a:lnTo>
                      <a:lnTo>
                        <a:pt x="387" y="180"/>
                      </a:lnTo>
                      <a:lnTo>
                        <a:pt x="397" y="178"/>
                      </a:lnTo>
                      <a:lnTo>
                        <a:pt x="404" y="180"/>
                      </a:lnTo>
                      <a:lnTo>
                        <a:pt x="410" y="184"/>
                      </a:lnTo>
                      <a:lnTo>
                        <a:pt x="416" y="188"/>
                      </a:lnTo>
                      <a:lnTo>
                        <a:pt x="421" y="192"/>
                      </a:lnTo>
                      <a:lnTo>
                        <a:pt x="431" y="195"/>
                      </a:lnTo>
                      <a:lnTo>
                        <a:pt x="440" y="199"/>
                      </a:lnTo>
                      <a:lnTo>
                        <a:pt x="455" y="207"/>
                      </a:lnTo>
                      <a:lnTo>
                        <a:pt x="472" y="214"/>
                      </a:lnTo>
                      <a:lnTo>
                        <a:pt x="490" y="222"/>
                      </a:lnTo>
                      <a:lnTo>
                        <a:pt x="507" y="230"/>
                      </a:lnTo>
                      <a:lnTo>
                        <a:pt x="524" y="239"/>
                      </a:lnTo>
                      <a:lnTo>
                        <a:pt x="539" y="247"/>
                      </a:lnTo>
                      <a:lnTo>
                        <a:pt x="565" y="264"/>
                      </a:lnTo>
                      <a:lnTo>
                        <a:pt x="588" y="281"/>
                      </a:lnTo>
                      <a:lnTo>
                        <a:pt x="619" y="305"/>
                      </a:lnTo>
                      <a:lnTo>
                        <a:pt x="647" y="332"/>
                      </a:lnTo>
                      <a:lnTo>
                        <a:pt x="675" y="360"/>
                      </a:lnTo>
                      <a:lnTo>
                        <a:pt x="700" y="391"/>
                      </a:lnTo>
                      <a:lnTo>
                        <a:pt x="704" y="396"/>
                      </a:lnTo>
                      <a:lnTo>
                        <a:pt x="706" y="400"/>
                      </a:lnTo>
                      <a:lnTo>
                        <a:pt x="706" y="402"/>
                      </a:lnTo>
                      <a:lnTo>
                        <a:pt x="704" y="402"/>
                      </a:lnTo>
                      <a:lnTo>
                        <a:pt x="687" y="398"/>
                      </a:lnTo>
                      <a:lnTo>
                        <a:pt x="668" y="393"/>
                      </a:lnTo>
                      <a:lnTo>
                        <a:pt x="653" y="389"/>
                      </a:lnTo>
                      <a:lnTo>
                        <a:pt x="636" y="385"/>
                      </a:lnTo>
                      <a:lnTo>
                        <a:pt x="615" y="383"/>
                      </a:lnTo>
                      <a:lnTo>
                        <a:pt x="594" y="383"/>
                      </a:lnTo>
                      <a:lnTo>
                        <a:pt x="573" y="385"/>
                      </a:lnTo>
                      <a:lnTo>
                        <a:pt x="552" y="387"/>
                      </a:lnTo>
                      <a:lnTo>
                        <a:pt x="529" y="391"/>
                      </a:lnTo>
                      <a:lnTo>
                        <a:pt x="507" y="396"/>
                      </a:lnTo>
                      <a:lnTo>
                        <a:pt x="486" y="402"/>
                      </a:lnTo>
                      <a:lnTo>
                        <a:pt x="465" y="408"/>
                      </a:lnTo>
                      <a:lnTo>
                        <a:pt x="440" y="415"/>
                      </a:lnTo>
                      <a:lnTo>
                        <a:pt x="414" y="423"/>
                      </a:lnTo>
                      <a:lnTo>
                        <a:pt x="389" y="431"/>
                      </a:lnTo>
                      <a:lnTo>
                        <a:pt x="370" y="438"/>
                      </a:lnTo>
                      <a:lnTo>
                        <a:pt x="342" y="446"/>
                      </a:lnTo>
                      <a:lnTo>
                        <a:pt x="317" y="450"/>
                      </a:lnTo>
                      <a:lnTo>
                        <a:pt x="311" y="446"/>
                      </a:lnTo>
                      <a:lnTo>
                        <a:pt x="307" y="442"/>
                      </a:lnTo>
                      <a:lnTo>
                        <a:pt x="285" y="417"/>
                      </a:lnTo>
                      <a:lnTo>
                        <a:pt x="258" y="393"/>
                      </a:lnTo>
                      <a:lnTo>
                        <a:pt x="232" y="372"/>
                      </a:lnTo>
                      <a:lnTo>
                        <a:pt x="207" y="355"/>
                      </a:lnTo>
                      <a:lnTo>
                        <a:pt x="178" y="341"/>
                      </a:lnTo>
                      <a:lnTo>
                        <a:pt x="148" y="330"/>
                      </a:lnTo>
                      <a:lnTo>
                        <a:pt x="131" y="323"/>
                      </a:lnTo>
                      <a:lnTo>
                        <a:pt x="114" y="313"/>
                      </a:lnTo>
                      <a:lnTo>
                        <a:pt x="108" y="309"/>
                      </a:lnTo>
                      <a:lnTo>
                        <a:pt x="95" y="304"/>
                      </a:lnTo>
                      <a:lnTo>
                        <a:pt x="91" y="302"/>
                      </a:lnTo>
                      <a:lnTo>
                        <a:pt x="85" y="300"/>
                      </a:lnTo>
                      <a:lnTo>
                        <a:pt x="59" y="288"/>
                      </a:lnTo>
                      <a:lnTo>
                        <a:pt x="32" y="279"/>
                      </a:lnTo>
                      <a:lnTo>
                        <a:pt x="25" y="277"/>
                      </a:lnTo>
                      <a:lnTo>
                        <a:pt x="15" y="275"/>
                      </a:lnTo>
                      <a:lnTo>
                        <a:pt x="8" y="271"/>
                      </a:lnTo>
                      <a:lnTo>
                        <a:pt x="4" y="268"/>
                      </a:lnTo>
                      <a:lnTo>
                        <a:pt x="2" y="264"/>
                      </a:lnTo>
                      <a:lnTo>
                        <a:pt x="2" y="260"/>
                      </a:lnTo>
                      <a:lnTo>
                        <a:pt x="2" y="256"/>
                      </a:lnTo>
                      <a:lnTo>
                        <a:pt x="2" y="254"/>
                      </a:lnTo>
                      <a:lnTo>
                        <a:pt x="2" y="243"/>
                      </a:lnTo>
                      <a:lnTo>
                        <a:pt x="0" y="233"/>
                      </a:lnTo>
                      <a:lnTo>
                        <a:pt x="2" y="220"/>
                      </a:lnTo>
                      <a:lnTo>
                        <a:pt x="2" y="209"/>
                      </a:lnTo>
                      <a:lnTo>
                        <a:pt x="4" y="197"/>
                      </a:lnTo>
                      <a:lnTo>
                        <a:pt x="8" y="186"/>
                      </a:lnTo>
                      <a:lnTo>
                        <a:pt x="11" y="178"/>
                      </a:lnTo>
                      <a:lnTo>
                        <a:pt x="15" y="173"/>
                      </a:lnTo>
                      <a:lnTo>
                        <a:pt x="21" y="165"/>
                      </a:lnTo>
                      <a:lnTo>
                        <a:pt x="29" y="161"/>
                      </a:lnTo>
                      <a:lnTo>
                        <a:pt x="38" y="159"/>
                      </a:lnTo>
                      <a:lnTo>
                        <a:pt x="48" y="161"/>
                      </a:lnTo>
                      <a:lnTo>
                        <a:pt x="49" y="154"/>
                      </a:lnTo>
                      <a:lnTo>
                        <a:pt x="51" y="140"/>
                      </a:lnTo>
                      <a:lnTo>
                        <a:pt x="55" y="123"/>
                      </a:lnTo>
                      <a:lnTo>
                        <a:pt x="65" y="103"/>
                      </a:lnTo>
                      <a:lnTo>
                        <a:pt x="76" y="76"/>
                      </a:lnTo>
                      <a:lnTo>
                        <a:pt x="85" y="57"/>
                      </a:lnTo>
                      <a:lnTo>
                        <a:pt x="95" y="40"/>
                      </a:lnTo>
                      <a:lnTo>
                        <a:pt x="106" y="25"/>
                      </a:lnTo>
                      <a:lnTo>
                        <a:pt x="118" y="13"/>
                      </a:lnTo>
                      <a:lnTo>
                        <a:pt x="127" y="6"/>
                      </a:lnTo>
                      <a:lnTo>
                        <a:pt x="137" y="0"/>
                      </a:lnTo>
                      <a:lnTo>
                        <a:pt x="144" y="0"/>
                      </a:lnTo>
                      <a:lnTo>
                        <a:pt x="148" y="0"/>
                      </a:lnTo>
                      <a:lnTo>
                        <a:pt x="152" y="4"/>
                      </a:lnTo>
                      <a:lnTo>
                        <a:pt x="156" y="8"/>
                      </a:lnTo>
                      <a:lnTo>
                        <a:pt x="158" y="13"/>
                      </a:lnTo>
                      <a:lnTo>
                        <a:pt x="165" y="27"/>
                      </a:lnTo>
                      <a:lnTo>
                        <a:pt x="175" y="38"/>
                      </a:lnTo>
                      <a:lnTo>
                        <a:pt x="184" y="49"/>
                      </a:lnTo>
                      <a:lnTo>
                        <a:pt x="192" y="59"/>
                      </a:lnTo>
                      <a:lnTo>
                        <a:pt x="197" y="63"/>
                      </a:lnTo>
                      <a:lnTo>
                        <a:pt x="203" y="67"/>
                      </a:lnTo>
                      <a:lnTo>
                        <a:pt x="209" y="68"/>
                      </a:lnTo>
                      <a:lnTo>
                        <a:pt x="216" y="68"/>
                      </a:lnTo>
                      <a:close/>
                    </a:path>
                  </a:pathLst>
                </a:custGeom>
                <a:solidFill>
                  <a:srgbClr val="BF4B4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615" name="Freeform 175"/>
                <p:cNvSpPr>
                  <a:spLocks/>
                </p:cNvSpPr>
                <p:nvPr/>
              </p:nvSpPr>
              <p:spPr bwMode="auto">
                <a:xfrm>
                  <a:off x="1502" y="1355"/>
                  <a:ext cx="133" cy="242"/>
                </a:xfrm>
                <a:custGeom>
                  <a:avLst/>
                  <a:gdLst/>
                  <a:ahLst/>
                  <a:cxnLst>
                    <a:cxn ang="0">
                      <a:pos x="110" y="24"/>
                    </a:cxn>
                    <a:cxn ang="0">
                      <a:pos x="104" y="24"/>
                    </a:cxn>
                    <a:cxn ang="0">
                      <a:pos x="99" y="22"/>
                    </a:cxn>
                    <a:cxn ang="0">
                      <a:pos x="89" y="19"/>
                    </a:cxn>
                    <a:cxn ang="0">
                      <a:pos x="84" y="13"/>
                    </a:cxn>
                    <a:cxn ang="0">
                      <a:pos x="76" y="5"/>
                    </a:cxn>
                    <a:cxn ang="0">
                      <a:pos x="68" y="0"/>
                    </a:cxn>
                    <a:cxn ang="0">
                      <a:pos x="65" y="0"/>
                    </a:cxn>
                    <a:cxn ang="0">
                      <a:pos x="61" y="2"/>
                    </a:cxn>
                    <a:cxn ang="0">
                      <a:pos x="55" y="7"/>
                    </a:cxn>
                    <a:cxn ang="0">
                      <a:pos x="49" y="13"/>
                    </a:cxn>
                    <a:cxn ang="0">
                      <a:pos x="46" y="17"/>
                    </a:cxn>
                    <a:cxn ang="0">
                      <a:pos x="42" y="21"/>
                    </a:cxn>
                    <a:cxn ang="0">
                      <a:pos x="40" y="26"/>
                    </a:cxn>
                    <a:cxn ang="0">
                      <a:pos x="36" y="34"/>
                    </a:cxn>
                    <a:cxn ang="0">
                      <a:pos x="25" y="58"/>
                    </a:cxn>
                    <a:cxn ang="0">
                      <a:pos x="13" y="91"/>
                    </a:cxn>
                    <a:cxn ang="0">
                      <a:pos x="8" y="112"/>
                    </a:cxn>
                    <a:cxn ang="0">
                      <a:pos x="4" y="131"/>
                    </a:cxn>
                    <a:cxn ang="0">
                      <a:pos x="2" y="149"/>
                    </a:cxn>
                    <a:cxn ang="0">
                      <a:pos x="0" y="170"/>
                    </a:cxn>
                    <a:cxn ang="0">
                      <a:pos x="0" y="184"/>
                    </a:cxn>
                    <a:cxn ang="0">
                      <a:pos x="2" y="199"/>
                    </a:cxn>
                    <a:cxn ang="0">
                      <a:pos x="2" y="212"/>
                    </a:cxn>
                    <a:cxn ang="0">
                      <a:pos x="6" y="225"/>
                    </a:cxn>
                    <a:cxn ang="0">
                      <a:pos x="10" y="235"/>
                    </a:cxn>
                    <a:cxn ang="0">
                      <a:pos x="13" y="240"/>
                    </a:cxn>
                    <a:cxn ang="0">
                      <a:pos x="15" y="240"/>
                    </a:cxn>
                    <a:cxn ang="0">
                      <a:pos x="19" y="240"/>
                    </a:cxn>
                    <a:cxn ang="0">
                      <a:pos x="27" y="242"/>
                    </a:cxn>
                    <a:cxn ang="0">
                      <a:pos x="30" y="240"/>
                    </a:cxn>
                    <a:cxn ang="0">
                      <a:pos x="32" y="235"/>
                    </a:cxn>
                    <a:cxn ang="0">
                      <a:pos x="34" y="223"/>
                    </a:cxn>
                    <a:cxn ang="0">
                      <a:pos x="38" y="203"/>
                    </a:cxn>
                    <a:cxn ang="0">
                      <a:pos x="46" y="180"/>
                    </a:cxn>
                    <a:cxn ang="0">
                      <a:pos x="53" y="165"/>
                    </a:cxn>
                    <a:cxn ang="0">
                      <a:pos x="59" y="149"/>
                    </a:cxn>
                    <a:cxn ang="0">
                      <a:pos x="68" y="134"/>
                    </a:cxn>
                    <a:cxn ang="0">
                      <a:pos x="76" y="121"/>
                    </a:cxn>
                    <a:cxn ang="0">
                      <a:pos x="82" y="113"/>
                    </a:cxn>
                    <a:cxn ang="0">
                      <a:pos x="87" y="106"/>
                    </a:cxn>
                    <a:cxn ang="0">
                      <a:pos x="93" y="98"/>
                    </a:cxn>
                    <a:cxn ang="0">
                      <a:pos x="103" y="91"/>
                    </a:cxn>
                    <a:cxn ang="0">
                      <a:pos x="108" y="87"/>
                    </a:cxn>
                    <a:cxn ang="0">
                      <a:pos x="114" y="87"/>
                    </a:cxn>
                    <a:cxn ang="0">
                      <a:pos x="112" y="89"/>
                    </a:cxn>
                    <a:cxn ang="0">
                      <a:pos x="106" y="96"/>
                    </a:cxn>
                    <a:cxn ang="0">
                      <a:pos x="97" y="108"/>
                    </a:cxn>
                    <a:cxn ang="0">
                      <a:pos x="89" y="119"/>
                    </a:cxn>
                    <a:cxn ang="0">
                      <a:pos x="85" y="123"/>
                    </a:cxn>
                    <a:cxn ang="0">
                      <a:pos x="87" y="125"/>
                    </a:cxn>
                    <a:cxn ang="0">
                      <a:pos x="95" y="121"/>
                    </a:cxn>
                    <a:cxn ang="0">
                      <a:pos x="104" y="113"/>
                    </a:cxn>
                    <a:cxn ang="0">
                      <a:pos x="114" y="102"/>
                    </a:cxn>
                    <a:cxn ang="0">
                      <a:pos x="123" y="89"/>
                    </a:cxn>
                    <a:cxn ang="0">
                      <a:pos x="131" y="76"/>
                    </a:cxn>
                    <a:cxn ang="0">
                      <a:pos x="133" y="66"/>
                    </a:cxn>
                    <a:cxn ang="0">
                      <a:pos x="127" y="55"/>
                    </a:cxn>
                    <a:cxn ang="0">
                      <a:pos x="120" y="43"/>
                    </a:cxn>
                    <a:cxn ang="0">
                      <a:pos x="112" y="32"/>
                    </a:cxn>
                    <a:cxn ang="0">
                      <a:pos x="110" y="24"/>
                    </a:cxn>
                  </a:cxnLst>
                  <a:rect l="0" t="0" r="r" b="b"/>
                  <a:pathLst>
                    <a:path w="133" h="242">
                      <a:moveTo>
                        <a:pt x="110" y="24"/>
                      </a:moveTo>
                      <a:lnTo>
                        <a:pt x="104" y="24"/>
                      </a:lnTo>
                      <a:lnTo>
                        <a:pt x="99" y="22"/>
                      </a:lnTo>
                      <a:lnTo>
                        <a:pt x="89" y="19"/>
                      </a:lnTo>
                      <a:lnTo>
                        <a:pt x="84" y="13"/>
                      </a:lnTo>
                      <a:lnTo>
                        <a:pt x="76" y="5"/>
                      </a:lnTo>
                      <a:lnTo>
                        <a:pt x="68" y="0"/>
                      </a:lnTo>
                      <a:lnTo>
                        <a:pt x="65" y="0"/>
                      </a:lnTo>
                      <a:lnTo>
                        <a:pt x="61" y="2"/>
                      </a:lnTo>
                      <a:lnTo>
                        <a:pt x="55" y="7"/>
                      </a:lnTo>
                      <a:lnTo>
                        <a:pt x="49" y="13"/>
                      </a:lnTo>
                      <a:lnTo>
                        <a:pt x="46" y="17"/>
                      </a:lnTo>
                      <a:lnTo>
                        <a:pt x="42" y="21"/>
                      </a:lnTo>
                      <a:lnTo>
                        <a:pt x="40" y="26"/>
                      </a:lnTo>
                      <a:lnTo>
                        <a:pt x="36" y="34"/>
                      </a:lnTo>
                      <a:lnTo>
                        <a:pt x="25" y="58"/>
                      </a:lnTo>
                      <a:lnTo>
                        <a:pt x="13" y="91"/>
                      </a:lnTo>
                      <a:lnTo>
                        <a:pt x="8" y="112"/>
                      </a:lnTo>
                      <a:lnTo>
                        <a:pt x="4" y="131"/>
                      </a:lnTo>
                      <a:lnTo>
                        <a:pt x="2" y="149"/>
                      </a:lnTo>
                      <a:lnTo>
                        <a:pt x="0" y="170"/>
                      </a:lnTo>
                      <a:lnTo>
                        <a:pt x="0" y="184"/>
                      </a:lnTo>
                      <a:lnTo>
                        <a:pt x="2" y="199"/>
                      </a:lnTo>
                      <a:lnTo>
                        <a:pt x="2" y="212"/>
                      </a:lnTo>
                      <a:lnTo>
                        <a:pt x="6" y="225"/>
                      </a:lnTo>
                      <a:lnTo>
                        <a:pt x="10" y="235"/>
                      </a:lnTo>
                      <a:lnTo>
                        <a:pt x="13" y="240"/>
                      </a:lnTo>
                      <a:lnTo>
                        <a:pt x="15" y="240"/>
                      </a:lnTo>
                      <a:lnTo>
                        <a:pt x="19" y="240"/>
                      </a:lnTo>
                      <a:lnTo>
                        <a:pt x="27" y="242"/>
                      </a:lnTo>
                      <a:lnTo>
                        <a:pt x="30" y="240"/>
                      </a:lnTo>
                      <a:lnTo>
                        <a:pt x="32" y="235"/>
                      </a:lnTo>
                      <a:lnTo>
                        <a:pt x="34" y="223"/>
                      </a:lnTo>
                      <a:lnTo>
                        <a:pt x="38" y="203"/>
                      </a:lnTo>
                      <a:lnTo>
                        <a:pt x="46" y="180"/>
                      </a:lnTo>
                      <a:lnTo>
                        <a:pt x="53" y="165"/>
                      </a:lnTo>
                      <a:lnTo>
                        <a:pt x="59" y="149"/>
                      </a:lnTo>
                      <a:lnTo>
                        <a:pt x="68" y="134"/>
                      </a:lnTo>
                      <a:lnTo>
                        <a:pt x="76" y="121"/>
                      </a:lnTo>
                      <a:lnTo>
                        <a:pt x="82" y="113"/>
                      </a:lnTo>
                      <a:lnTo>
                        <a:pt x="87" y="106"/>
                      </a:lnTo>
                      <a:lnTo>
                        <a:pt x="93" y="98"/>
                      </a:lnTo>
                      <a:lnTo>
                        <a:pt x="103" y="91"/>
                      </a:lnTo>
                      <a:lnTo>
                        <a:pt x="108" y="87"/>
                      </a:lnTo>
                      <a:lnTo>
                        <a:pt x="114" y="87"/>
                      </a:lnTo>
                      <a:lnTo>
                        <a:pt x="112" y="89"/>
                      </a:lnTo>
                      <a:lnTo>
                        <a:pt x="106" y="96"/>
                      </a:lnTo>
                      <a:lnTo>
                        <a:pt x="97" y="108"/>
                      </a:lnTo>
                      <a:lnTo>
                        <a:pt x="89" y="119"/>
                      </a:lnTo>
                      <a:lnTo>
                        <a:pt x="85" y="123"/>
                      </a:lnTo>
                      <a:lnTo>
                        <a:pt x="87" y="125"/>
                      </a:lnTo>
                      <a:lnTo>
                        <a:pt x="95" y="121"/>
                      </a:lnTo>
                      <a:lnTo>
                        <a:pt x="104" y="113"/>
                      </a:lnTo>
                      <a:lnTo>
                        <a:pt x="114" y="102"/>
                      </a:lnTo>
                      <a:lnTo>
                        <a:pt x="123" y="89"/>
                      </a:lnTo>
                      <a:lnTo>
                        <a:pt x="131" y="76"/>
                      </a:lnTo>
                      <a:lnTo>
                        <a:pt x="133" y="66"/>
                      </a:lnTo>
                      <a:lnTo>
                        <a:pt x="127" y="55"/>
                      </a:lnTo>
                      <a:lnTo>
                        <a:pt x="120" y="43"/>
                      </a:lnTo>
                      <a:lnTo>
                        <a:pt x="112" y="32"/>
                      </a:lnTo>
                      <a:lnTo>
                        <a:pt x="110" y="24"/>
                      </a:lnTo>
                      <a:close/>
                    </a:path>
                  </a:pathLst>
                </a:custGeom>
                <a:solidFill>
                  <a:srgbClr val="54609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616" name="Freeform 176"/>
                <p:cNvSpPr>
                  <a:spLocks/>
                </p:cNvSpPr>
                <p:nvPr/>
              </p:nvSpPr>
              <p:spPr bwMode="auto">
                <a:xfrm>
                  <a:off x="1551" y="1355"/>
                  <a:ext cx="65" cy="72"/>
                </a:xfrm>
                <a:custGeom>
                  <a:avLst/>
                  <a:gdLst/>
                  <a:ahLst/>
                  <a:cxnLst>
                    <a:cxn ang="0">
                      <a:pos x="65" y="36"/>
                    </a:cxn>
                    <a:cxn ang="0">
                      <a:pos x="65" y="36"/>
                    </a:cxn>
                    <a:cxn ang="0">
                      <a:pos x="63" y="34"/>
                    </a:cxn>
                    <a:cxn ang="0">
                      <a:pos x="63" y="34"/>
                    </a:cxn>
                    <a:cxn ang="0">
                      <a:pos x="63" y="34"/>
                    </a:cxn>
                    <a:cxn ang="0">
                      <a:pos x="63" y="34"/>
                    </a:cxn>
                    <a:cxn ang="0">
                      <a:pos x="63" y="32"/>
                    </a:cxn>
                    <a:cxn ang="0">
                      <a:pos x="63" y="32"/>
                    </a:cxn>
                    <a:cxn ang="0">
                      <a:pos x="63" y="32"/>
                    </a:cxn>
                    <a:cxn ang="0">
                      <a:pos x="63" y="30"/>
                    </a:cxn>
                    <a:cxn ang="0">
                      <a:pos x="63" y="30"/>
                    </a:cxn>
                    <a:cxn ang="0">
                      <a:pos x="63" y="28"/>
                    </a:cxn>
                    <a:cxn ang="0">
                      <a:pos x="61" y="26"/>
                    </a:cxn>
                    <a:cxn ang="0">
                      <a:pos x="61" y="26"/>
                    </a:cxn>
                    <a:cxn ang="0">
                      <a:pos x="61" y="26"/>
                    </a:cxn>
                    <a:cxn ang="0">
                      <a:pos x="61" y="24"/>
                    </a:cxn>
                    <a:cxn ang="0">
                      <a:pos x="54" y="22"/>
                    </a:cxn>
                    <a:cxn ang="0">
                      <a:pos x="46" y="21"/>
                    </a:cxn>
                    <a:cxn ang="0">
                      <a:pos x="42" y="19"/>
                    </a:cxn>
                    <a:cxn ang="0">
                      <a:pos x="33" y="9"/>
                    </a:cxn>
                    <a:cxn ang="0">
                      <a:pos x="23" y="2"/>
                    </a:cxn>
                    <a:cxn ang="0">
                      <a:pos x="18" y="2"/>
                    </a:cxn>
                    <a:cxn ang="0">
                      <a:pos x="23" y="5"/>
                    </a:cxn>
                    <a:cxn ang="0">
                      <a:pos x="29" y="15"/>
                    </a:cxn>
                    <a:cxn ang="0">
                      <a:pos x="38" y="26"/>
                    </a:cxn>
                    <a:cxn ang="0">
                      <a:pos x="35" y="36"/>
                    </a:cxn>
                    <a:cxn ang="0">
                      <a:pos x="19" y="49"/>
                    </a:cxn>
                    <a:cxn ang="0">
                      <a:pos x="4" y="68"/>
                    </a:cxn>
                    <a:cxn ang="0">
                      <a:pos x="6" y="72"/>
                    </a:cxn>
                    <a:cxn ang="0">
                      <a:pos x="16" y="60"/>
                    </a:cxn>
                    <a:cxn ang="0">
                      <a:pos x="36" y="43"/>
                    </a:cxn>
                    <a:cxn ang="0">
                      <a:pos x="57" y="36"/>
                    </a:cxn>
                  </a:cxnLst>
                  <a:rect l="0" t="0" r="r" b="b"/>
                  <a:pathLst>
                    <a:path w="65" h="72">
                      <a:moveTo>
                        <a:pt x="65" y="38"/>
                      </a:moveTo>
                      <a:lnTo>
                        <a:pt x="65" y="36"/>
                      </a:lnTo>
                      <a:lnTo>
                        <a:pt x="65" y="36"/>
                      </a:lnTo>
                      <a:lnTo>
                        <a:pt x="65" y="36"/>
                      </a:lnTo>
                      <a:lnTo>
                        <a:pt x="65" y="34"/>
                      </a:lnTo>
                      <a:lnTo>
                        <a:pt x="63" y="34"/>
                      </a:lnTo>
                      <a:lnTo>
                        <a:pt x="63" y="34"/>
                      </a:lnTo>
                      <a:lnTo>
                        <a:pt x="63" y="34"/>
                      </a:lnTo>
                      <a:lnTo>
                        <a:pt x="63" y="34"/>
                      </a:lnTo>
                      <a:lnTo>
                        <a:pt x="63" y="34"/>
                      </a:lnTo>
                      <a:lnTo>
                        <a:pt x="63" y="34"/>
                      </a:lnTo>
                      <a:lnTo>
                        <a:pt x="63" y="34"/>
                      </a:lnTo>
                      <a:lnTo>
                        <a:pt x="63" y="32"/>
                      </a:lnTo>
                      <a:lnTo>
                        <a:pt x="63" y="32"/>
                      </a:lnTo>
                      <a:lnTo>
                        <a:pt x="63" y="32"/>
                      </a:lnTo>
                      <a:lnTo>
                        <a:pt x="63" y="32"/>
                      </a:lnTo>
                      <a:lnTo>
                        <a:pt x="63" y="32"/>
                      </a:lnTo>
                      <a:lnTo>
                        <a:pt x="63" y="32"/>
                      </a:lnTo>
                      <a:lnTo>
                        <a:pt x="63" y="32"/>
                      </a:lnTo>
                      <a:lnTo>
                        <a:pt x="63" y="30"/>
                      </a:lnTo>
                      <a:lnTo>
                        <a:pt x="63" y="30"/>
                      </a:lnTo>
                      <a:lnTo>
                        <a:pt x="63" y="30"/>
                      </a:lnTo>
                      <a:lnTo>
                        <a:pt x="63" y="28"/>
                      </a:lnTo>
                      <a:lnTo>
                        <a:pt x="63" y="28"/>
                      </a:lnTo>
                      <a:lnTo>
                        <a:pt x="63" y="28"/>
                      </a:lnTo>
                      <a:lnTo>
                        <a:pt x="61" y="26"/>
                      </a:lnTo>
                      <a:lnTo>
                        <a:pt x="61" y="26"/>
                      </a:lnTo>
                      <a:lnTo>
                        <a:pt x="61" y="26"/>
                      </a:lnTo>
                      <a:lnTo>
                        <a:pt x="61" y="26"/>
                      </a:lnTo>
                      <a:lnTo>
                        <a:pt x="61" y="26"/>
                      </a:lnTo>
                      <a:lnTo>
                        <a:pt x="61" y="26"/>
                      </a:lnTo>
                      <a:lnTo>
                        <a:pt x="61" y="24"/>
                      </a:lnTo>
                      <a:lnTo>
                        <a:pt x="61" y="24"/>
                      </a:lnTo>
                      <a:lnTo>
                        <a:pt x="54" y="22"/>
                      </a:lnTo>
                      <a:lnTo>
                        <a:pt x="50" y="21"/>
                      </a:lnTo>
                      <a:lnTo>
                        <a:pt x="46" y="21"/>
                      </a:lnTo>
                      <a:lnTo>
                        <a:pt x="44" y="21"/>
                      </a:lnTo>
                      <a:lnTo>
                        <a:pt x="42" y="19"/>
                      </a:lnTo>
                      <a:lnTo>
                        <a:pt x="36" y="17"/>
                      </a:lnTo>
                      <a:lnTo>
                        <a:pt x="33" y="9"/>
                      </a:lnTo>
                      <a:lnTo>
                        <a:pt x="27" y="5"/>
                      </a:lnTo>
                      <a:lnTo>
                        <a:pt x="23" y="2"/>
                      </a:lnTo>
                      <a:lnTo>
                        <a:pt x="18" y="0"/>
                      </a:lnTo>
                      <a:lnTo>
                        <a:pt x="18" y="2"/>
                      </a:lnTo>
                      <a:lnTo>
                        <a:pt x="19" y="2"/>
                      </a:lnTo>
                      <a:lnTo>
                        <a:pt x="23" y="5"/>
                      </a:lnTo>
                      <a:lnTo>
                        <a:pt x="25" y="9"/>
                      </a:lnTo>
                      <a:lnTo>
                        <a:pt x="29" y="15"/>
                      </a:lnTo>
                      <a:lnTo>
                        <a:pt x="35" y="21"/>
                      </a:lnTo>
                      <a:lnTo>
                        <a:pt x="38" y="26"/>
                      </a:lnTo>
                      <a:lnTo>
                        <a:pt x="42" y="32"/>
                      </a:lnTo>
                      <a:lnTo>
                        <a:pt x="35" y="36"/>
                      </a:lnTo>
                      <a:lnTo>
                        <a:pt x="29" y="39"/>
                      </a:lnTo>
                      <a:lnTo>
                        <a:pt x="19" y="49"/>
                      </a:lnTo>
                      <a:lnTo>
                        <a:pt x="10" y="60"/>
                      </a:lnTo>
                      <a:lnTo>
                        <a:pt x="4" y="68"/>
                      </a:lnTo>
                      <a:lnTo>
                        <a:pt x="0" y="72"/>
                      </a:lnTo>
                      <a:lnTo>
                        <a:pt x="6" y="72"/>
                      </a:lnTo>
                      <a:lnTo>
                        <a:pt x="10" y="68"/>
                      </a:lnTo>
                      <a:lnTo>
                        <a:pt x="16" y="60"/>
                      </a:lnTo>
                      <a:lnTo>
                        <a:pt x="23" y="55"/>
                      </a:lnTo>
                      <a:lnTo>
                        <a:pt x="36" y="43"/>
                      </a:lnTo>
                      <a:lnTo>
                        <a:pt x="48" y="38"/>
                      </a:lnTo>
                      <a:lnTo>
                        <a:pt x="57" y="36"/>
                      </a:lnTo>
                      <a:lnTo>
                        <a:pt x="65" y="38"/>
                      </a:lnTo>
                      <a:close/>
                    </a:path>
                  </a:pathLst>
                </a:custGeom>
                <a:solidFill>
                  <a:srgbClr val="6A484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617" name="Freeform 177"/>
                <p:cNvSpPr>
                  <a:spLocks/>
                </p:cNvSpPr>
                <p:nvPr/>
              </p:nvSpPr>
              <p:spPr bwMode="auto">
                <a:xfrm>
                  <a:off x="1532" y="1595"/>
                  <a:ext cx="4" cy="4"/>
                </a:xfrm>
                <a:custGeom>
                  <a:avLst/>
                  <a:gdLst/>
                  <a:ahLst/>
                  <a:cxnLst>
                    <a:cxn ang="0">
                      <a:pos x="4" y="4"/>
                    </a:cxn>
                    <a:cxn ang="0">
                      <a:pos x="4" y="2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2" y="2"/>
                    </a:cxn>
                    <a:cxn ang="0">
                      <a:pos x="4" y="4"/>
                    </a:cxn>
                  </a:cxnLst>
                  <a:rect l="0" t="0" r="r" b="b"/>
                  <a:pathLst>
                    <a:path w="4" h="4">
                      <a:moveTo>
                        <a:pt x="4" y="4"/>
                      </a:moveTo>
                      <a:lnTo>
                        <a:pt x="4" y="2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2" y="2"/>
                      </a:lnTo>
                      <a:lnTo>
                        <a:pt x="4" y="4"/>
                      </a:lnTo>
                      <a:close/>
                    </a:path>
                  </a:pathLst>
                </a:custGeom>
                <a:solidFill>
                  <a:srgbClr val="8582A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618" name="Freeform 178"/>
                <p:cNvSpPr>
                  <a:spLocks/>
                </p:cNvSpPr>
                <p:nvPr/>
              </p:nvSpPr>
              <p:spPr bwMode="auto">
                <a:xfrm>
                  <a:off x="1532" y="1592"/>
                  <a:ext cx="14" cy="13"/>
                </a:xfrm>
                <a:custGeom>
                  <a:avLst/>
                  <a:gdLst/>
                  <a:ahLst/>
                  <a:cxnLst>
                    <a:cxn ang="0">
                      <a:pos x="14" y="13"/>
                    </a:cxn>
                    <a:cxn ang="0">
                      <a:pos x="12" y="13"/>
                    </a:cxn>
                    <a:cxn ang="0">
                      <a:pos x="8" y="9"/>
                    </a:cxn>
                    <a:cxn ang="0">
                      <a:pos x="6" y="7"/>
                    </a:cxn>
                    <a:cxn ang="0">
                      <a:pos x="0" y="5"/>
                    </a:cxn>
                    <a:cxn ang="0">
                      <a:pos x="0" y="2"/>
                    </a:cxn>
                    <a:cxn ang="0">
                      <a:pos x="2" y="0"/>
                    </a:cxn>
                    <a:cxn ang="0">
                      <a:pos x="8" y="7"/>
                    </a:cxn>
                    <a:cxn ang="0">
                      <a:pos x="14" y="13"/>
                    </a:cxn>
                  </a:cxnLst>
                  <a:rect l="0" t="0" r="r" b="b"/>
                  <a:pathLst>
                    <a:path w="14" h="13">
                      <a:moveTo>
                        <a:pt x="14" y="13"/>
                      </a:moveTo>
                      <a:lnTo>
                        <a:pt x="12" y="13"/>
                      </a:lnTo>
                      <a:lnTo>
                        <a:pt x="8" y="9"/>
                      </a:lnTo>
                      <a:lnTo>
                        <a:pt x="6" y="7"/>
                      </a:lnTo>
                      <a:lnTo>
                        <a:pt x="0" y="5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8" y="7"/>
                      </a:lnTo>
                      <a:lnTo>
                        <a:pt x="14" y="13"/>
                      </a:lnTo>
                      <a:close/>
                    </a:path>
                  </a:pathLst>
                </a:custGeom>
                <a:solidFill>
                  <a:srgbClr val="8983A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619" name="Freeform 179"/>
                <p:cNvSpPr>
                  <a:spLocks/>
                </p:cNvSpPr>
                <p:nvPr/>
              </p:nvSpPr>
              <p:spPr bwMode="auto">
                <a:xfrm>
                  <a:off x="1532" y="1590"/>
                  <a:ext cx="18" cy="15"/>
                </a:xfrm>
                <a:custGeom>
                  <a:avLst/>
                  <a:gdLst/>
                  <a:ahLst/>
                  <a:cxnLst>
                    <a:cxn ang="0">
                      <a:pos x="0" y="5"/>
                    </a:cxn>
                    <a:cxn ang="0">
                      <a:pos x="2" y="7"/>
                    </a:cxn>
                    <a:cxn ang="0">
                      <a:pos x="4" y="9"/>
                    </a:cxn>
                    <a:cxn ang="0">
                      <a:pos x="6" y="9"/>
                    </a:cxn>
                    <a:cxn ang="0">
                      <a:pos x="8" y="11"/>
                    </a:cxn>
                    <a:cxn ang="0">
                      <a:pos x="14" y="15"/>
                    </a:cxn>
                    <a:cxn ang="0">
                      <a:pos x="18" y="15"/>
                    </a:cxn>
                    <a:cxn ang="0">
                      <a:pos x="10" y="7"/>
                    </a:cxn>
                    <a:cxn ang="0">
                      <a:pos x="2" y="0"/>
                    </a:cxn>
                    <a:cxn ang="0">
                      <a:pos x="2" y="2"/>
                    </a:cxn>
                    <a:cxn ang="0">
                      <a:pos x="0" y="5"/>
                    </a:cxn>
                  </a:cxnLst>
                  <a:rect l="0" t="0" r="r" b="b"/>
                  <a:pathLst>
                    <a:path w="18" h="15">
                      <a:moveTo>
                        <a:pt x="0" y="5"/>
                      </a:moveTo>
                      <a:lnTo>
                        <a:pt x="2" y="7"/>
                      </a:lnTo>
                      <a:lnTo>
                        <a:pt x="4" y="9"/>
                      </a:lnTo>
                      <a:lnTo>
                        <a:pt x="6" y="9"/>
                      </a:lnTo>
                      <a:lnTo>
                        <a:pt x="8" y="11"/>
                      </a:lnTo>
                      <a:lnTo>
                        <a:pt x="14" y="15"/>
                      </a:lnTo>
                      <a:lnTo>
                        <a:pt x="18" y="15"/>
                      </a:lnTo>
                      <a:lnTo>
                        <a:pt x="10" y="7"/>
                      </a:lnTo>
                      <a:lnTo>
                        <a:pt x="2" y="0"/>
                      </a:lnTo>
                      <a:lnTo>
                        <a:pt x="2" y="2"/>
                      </a:lnTo>
                      <a:lnTo>
                        <a:pt x="0" y="5"/>
                      </a:lnTo>
                      <a:close/>
                    </a:path>
                  </a:pathLst>
                </a:custGeom>
                <a:solidFill>
                  <a:srgbClr val="8D84A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620" name="Freeform 180"/>
                <p:cNvSpPr>
                  <a:spLocks/>
                </p:cNvSpPr>
                <p:nvPr/>
              </p:nvSpPr>
              <p:spPr bwMode="auto">
                <a:xfrm>
                  <a:off x="1534" y="1586"/>
                  <a:ext cx="17" cy="19"/>
                </a:xfrm>
                <a:custGeom>
                  <a:avLst/>
                  <a:gdLst/>
                  <a:ahLst/>
                  <a:cxnLst>
                    <a:cxn ang="0">
                      <a:pos x="0" y="6"/>
                    </a:cxn>
                    <a:cxn ang="0">
                      <a:pos x="6" y="13"/>
                    </a:cxn>
                    <a:cxn ang="0">
                      <a:pos x="12" y="19"/>
                    </a:cxn>
                    <a:cxn ang="0">
                      <a:pos x="14" y="19"/>
                    </a:cxn>
                    <a:cxn ang="0">
                      <a:pos x="16" y="19"/>
                    </a:cxn>
                    <a:cxn ang="0">
                      <a:pos x="16" y="19"/>
                    </a:cxn>
                    <a:cxn ang="0">
                      <a:pos x="17" y="19"/>
                    </a:cxn>
                    <a:cxn ang="0">
                      <a:pos x="8" y="9"/>
                    </a:cxn>
                    <a:cxn ang="0">
                      <a:pos x="0" y="0"/>
                    </a:cxn>
                    <a:cxn ang="0">
                      <a:pos x="0" y="4"/>
                    </a:cxn>
                    <a:cxn ang="0">
                      <a:pos x="0" y="6"/>
                    </a:cxn>
                  </a:cxnLst>
                  <a:rect l="0" t="0" r="r" b="b"/>
                  <a:pathLst>
                    <a:path w="17" h="19">
                      <a:moveTo>
                        <a:pt x="0" y="6"/>
                      </a:moveTo>
                      <a:lnTo>
                        <a:pt x="6" y="13"/>
                      </a:lnTo>
                      <a:lnTo>
                        <a:pt x="12" y="19"/>
                      </a:lnTo>
                      <a:lnTo>
                        <a:pt x="14" y="19"/>
                      </a:lnTo>
                      <a:lnTo>
                        <a:pt x="16" y="19"/>
                      </a:lnTo>
                      <a:lnTo>
                        <a:pt x="16" y="19"/>
                      </a:lnTo>
                      <a:lnTo>
                        <a:pt x="17" y="19"/>
                      </a:lnTo>
                      <a:lnTo>
                        <a:pt x="8" y="9"/>
                      </a:lnTo>
                      <a:lnTo>
                        <a:pt x="0" y="0"/>
                      </a:lnTo>
                      <a:lnTo>
                        <a:pt x="0" y="4"/>
                      </a:lnTo>
                      <a:lnTo>
                        <a:pt x="0" y="6"/>
                      </a:lnTo>
                      <a:close/>
                    </a:path>
                  </a:pathLst>
                </a:custGeom>
                <a:solidFill>
                  <a:srgbClr val="9185A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621" name="Freeform 181"/>
                <p:cNvSpPr>
                  <a:spLocks/>
                </p:cNvSpPr>
                <p:nvPr/>
              </p:nvSpPr>
              <p:spPr bwMode="auto">
                <a:xfrm>
                  <a:off x="1534" y="1584"/>
                  <a:ext cx="19" cy="21"/>
                </a:xfrm>
                <a:custGeom>
                  <a:avLst/>
                  <a:gdLst/>
                  <a:ahLst/>
                  <a:cxnLst>
                    <a:cxn ang="0">
                      <a:pos x="0" y="6"/>
                    </a:cxn>
                    <a:cxn ang="0">
                      <a:pos x="8" y="13"/>
                    </a:cxn>
                    <a:cxn ang="0">
                      <a:pos x="16" y="21"/>
                    </a:cxn>
                    <a:cxn ang="0">
                      <a:pos x="16" y="21"/>
                    </a:cxn>
                    <a:cxn ang="0">
                      <a:pos x="16" y="21"/>
                    </a:cxn>
                    <a:cxn ang="0">
                      <a:pos x="17" y="21"/>
                    </a:cxn>
                    <a:cxn ang="0">
                      <a:pos x="19" y="19"/>
                    </a:cxn>
                    <a:cxn ang="0">
                      <a:pos x="10" y="10"/>
                    </a:cxn>
                    <a:cxn ang="0">
                      <a:pos x="0" y="0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0" y="4"/>
                    </a:cxn>
                    <a:cxn ang="0">
                      <a:pos x="0" y="6"/>
                    </a:cxn>
                  </a:cxnLst>
                  <a:rect l="0" t="0" r="r" b="b"/>
                  <a:pathLst>
                    <a:path w="19" h="21">
                      <a:moveTo>
                        <a:pt x="0" y="6"/>
                      </a:moveTo>
                      <a:lnTo>
                        <a:pt x="8" y="13"/>
                      </a:lnTo>
                      <a:lnTo>
                        <a:pt x="16" y="21"/>
                      </a:lnTo>
                      <a:lnTo>
                        <a:pt x="16" y="21"/>
                      </a:lnTo>
                      <a:lnTo>
                        <a:pt x="16" y="21"/>
                      </a:lnTo>
                      <a:lnTo>
                        <a:pt x="17" y="21"/>
                      </a:lnTo>
                      <a:lnTo>
                        <a:pt x="19" y="19"/>
                      </a:lnTo>
                      <a:lnTo>
                        <a:pt x="10" y="10"/>
                      </a:ln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4"/>
                      </a:lnTo>
                      <a:lnTo>
                        <a:pt x="0" y="6"/>
                      </a:lnTo>
                      <a:close/>
                    </a:path>
                  </a:pathLst>
                </a:custGeom>
                <a:solidFill>
                  <a:srgbClr val="9586A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622" name="Freeform 182"/>
                <p:cNvSpPr>
                  <a:spLocks/>
                </p:cNvSpPr>
                <p:nvPr/>
              </p:nvSpPr>
              <p:spPr bwMode="auto">
                <a:xfrm>
                  <a:off x="1534" y="1582"/>
                  <a:ext cx="19" cy="23"/>
                </a:xfrm>
                <a:custGeom>
                  <a:avLst/>
                  <a:gdLst/>
                  <a:ahLst/>
                  <a:cxnLst>
                    <a:cxn ang="0">
                      <a:pos x="0" y="4"/>
                    </a:cxn>
                    <a:cxn ang="0">
                      <a:pos x="8" y="13"/>
                    </a:cxn>
                    <a:cxn ang="0">
                      <a:pos x="17" y="23"/>
                    </a:cxn>
                    <a:cxn ang="0">
                      <a:pos x="19" y="21"/>
                    </a:cxn>
                    <a:cxn ang="0">
                      <a:pos x="19" y="21"/>
                    </a:cxn>
                    <a:cxn ang="0">
                      <a:pos x="10" y="10"/>
                    </a:cxn>
                    <a:cxn ang="0">
                      <a:pos x="0" y="0"/>
                    </a:cxn>
                    <a:cxn ang="0">
                      <a:pos x="0" y="2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</a:cxnLst>
                  <a:rect l="0" t="0" r="r" b="b"/>
                  <a:pathLst>
                    <a:path w="19" h="23">
                      <a:moveTo>
                        <a:pt x="0" y="4"/>
                      </a:moveTo>
                      <a:lnTo>
                        <a:pt x="8" y="13"/>
                      </a:lnTo>
                      <a:lnTo>
                        <a:pt x="17" y="23"/>
                      </a:lnTo>
                      <a:lnTo>
                        <a:pt x="19" y="21"/>
                      </a:lnTo>
                      <a:lnTo>
                        <a:pt x="19" y="21"/>
                      </a:lnTo>
                      <a:lnTo>
                        <a:pt x="10" y="10"/>
                      </a:ln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rgbClr val="9987A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623" name="Freeform 183"/>
                <p:cNvSpPr>
                  <a:spLocks/>
                </p:cNvSpPr>
                <p:nvPr/>
              </p:nvSpPr>
              <p:spPr bwMode="auto">
                <a:xfrm>
                  <a:off x="1534" y="1578"/>
                  <a:ext cx="21" cy="25"/>
                </a:xfrm>
                <a:custGeom>
                  <a:avLst/>
                  <a:gdLst/>
                  <a:ahLst/>
                  <a:cxnLst>
                    <a:cxn ang="0">
                      <a:pos x="0" y="6"/>
                    </a:cxn>
                    <a:cxn ang="0">
                      <a:pos x="10" y="16"/>
                    </a:cxn>
                    <a:cxn ang="0">
                      <a:pos x="19" y="25"/>
                    </a:cxn>
                    <a:cxn ang="0">
                      <a:pos x="21" y="25"/>
                    </a:cxn>
                    <a:cxn ang="0">
                      <a:pos x="21" y="23"/>
                    </a:cxn>
                    <a:cxn ang="0">
                      <a:pos x="21" y="23"/>
                    </a:cxn>
                    <a:cxn ang="0">
                      <a:pos x="21" y="23"/>
                    </a:cxn>
                    <a:cxn ang="0">
                      <a:pos x="12" y="12"/>
                    </a:cxn>
                    <a:cxn ang="0">
                      <a:pos x="2" y="0"/>
                    </a:cxn>
                    <a:cxn ang="0">
                      <a:pos x="0" y="4"/>
                    </a:cxn>
                    <a:cxn ang="0">
                      <a:pos x="0" y="6"/>
                    </a:cxn>
                  </a:cxnLst>
                  <a:rect l="0" t="0" r="r" b="b"/>
                  <a:pathLst>
                    <a:path w="21" h="25">
                      <a:moveTo>
                        <a:pt x="0" y="6"/>
                      </a:moveTo>
                      <a:lnTo>
                        <a:pt x="10" y="16"/>
                      </a:lnTo>
                      <a:lnTo>
                        <a:pt x="19" y="25"/>
                      </a:lnTo>
                      <a:lnTo>
                        <a:pt x="21" y="25"/>
                      </a:lnTo>
                      <a:lnTo>
                        <a:pt x="21" y="23"/>
                      </a:lnTo>
                      <a:lnTo>
                        <a:pt x="21" y="23"/>
                      </a:lnTo>
                      <a:lnTo>
                        <a:pt x="21" y="23"/>
                      </a:lnTo>
                      <a:lnTo>
                        <a:pt x="12" y="12"/>
                      </a:lnTo>
                      <a:lnTo>
                        <a:pt x="2" y="0"/>
                      </a:lnTo>
                      <a:lnTo>
                        <a:pt x="0" y="4"/>
                      </a:lnTo>
                      <a:lnTo>
                        <a:pt x="0" y="6"/>
                      </a:lnTo>
                      <a:close/>
                    </a:path>
                  </a:pathLst>
                </a:custGeom>
                <a:solidFill>
                  <a:srgbClr val="9D88A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624" name="Freeform 184"/>
                <p:cNvSpPr>
                  <a:spLocks/>
                </p:cNvSpPr>
                <p:nvPr/>
              </p:nvSpPr>
              <p:spPr bwMode="auto">
                <a:xfrm>
                  <a:off x="1534" y="1577"/>
                  <a:ext cx="23" cy="26"/>
                </a:xfrm>
                <a:custGeom>
                  <a:avLst/>
                  <a:gdLst/>
                  <a:ahLst/>
                  <a:cxnLst>
                    <a:cxn ang="0">
                      <a:pos x="0" y="5"/>
                    </a:cxn>
                    <a:cxn ang="0">
                      <a:pos x="10" y="15"/>
                    </a:cxn>
                    <a:cxn ang="0">
                      <a:pos x="19" y="26"/>
                    </a:cxn>
                    <a:cxn ang="0">
                      <a:pos x="21" y="24"/>
                    </a:cxn>
                    <a:cxn ang="0">
                      <a:pos x="21" y="24"/>
                    </a:cxn>
                    <a:cxn ang="0">
                      <a:pos x="21" y="24"/>
                    </a:cxn>
                    <a:cxn ang="0">
                      <a:pos x="23" y="22"/>
                    </a:cxn>
                    <a:cxn ang="0">
                      <a:pos x="12" y="11"/>
                    </a:cxn>
                    <a:cxn ang="0">
                      <a:pos x="2" y="0"/>
                    </a:cxn>
                    <a:cxn ang="0">
                      <a:pos x="2" y="1"/>
                    </a:cxn>
                    <a:cxn ang="0">
                      <a:pos x="0" y="5"/>
                    </a:cxn>
                  </a:cxnLst>
                  <a:rect l="0" t="0" r="r" b="b"/>
                  <a:pathLst>
                    <a:path w="23" h="26">
                      <a:moveTo>
                        <a:pt x="0" y="5"/>
                      </a:moveTo>
                      <a:lnTo>
                        <a:pt x="10" y="15"/>
                      </a:lnTo>
                      <a:lnTo>
                        <a:pt x="19" y="26"/>
                      </a:lnTo>
                      <a:lnTo>
                        <a:pt x="21" y="24"/>
                      </a:lnTo>
                      <a:lnTo>
                        <a:pt x="21" y="24"/>
                      </a:lnTo>
                      <a:lnTo>
                        <a:pt x="21" y="24"/>
                      </a:lnTo>
                      <a:lnTo>
                        <a:pt x="23" y="22"/>
                      </a:lnTo>
                      <a:lnTo>
                        <a:pt x="12" y="11"/>
                      </a:lnTo>
                      <a:lnTo>
                        <a:pt x="2" y="0"/>
                      </a:lnTo>
                      <a:lnTo>
                        <a:pt x="2" y="1"/>
                      </a:lnTo>
                      <a:lnTo>
                        <a:pt x="0" y="5"/>
                      </a:lnTo>
                      <a:close/>
                    </a:path>
                  </a:pathLst>
                </a:custGeom>
                <a:solidFill>
                  <a:srgbClr val="A089A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625" name="Freeform 185"/>
                <p:cNvSpPr>
                  <a:spLocks/>
                </p:cNvSpPr>
                <p:nvPr/>
              </p:nvSpPr>
              <p:spPr bwMode="auto">
                <a:xfrm>
                  <a:off x="1536" y="1575"/>
                  <a:ext cx="23" cy="26"/>
                </a:xfrm>
                <a:custGeom>
                  <a:avLst/>
                  <a:gdLst/>
                  <a:ahLst/>
                  <a:cxnLst>
                    <a:cxn ang="0">
                      <a:pos x="0" y="3"/>
                    </a:cxn>
                    <a:cxn ang="0">
                      <a:pos x="10" y="15"/>
                    </a:cxn>
                    <a:cxn ang="0">
                      <a:pos x="19" y="26"/>
                    </a:cxn>
                    <a:cxn ang="0">
                      <a:pos x="21" y="24"/>
                    </a:cxn>
                    <a:cxn ang="0">
                      <a:pos x="23" y="22"/>
                    </a:cxn>
                    <a:cxn ang="0">
                      <a:pos x="10" y="11"/>
                    </a:cxn>
                    <a:cxn ang="0">
                      <a:pos x="0" y="0"/>
                    </a:cxn>
                    <a:cxn ang="0">
                      <a:pos x="0" y="2"/>
                    </a:cxn>
                    <a:cxn ang="0">
                      <a:pos x="0" y="3"/>
                    </a:cxn>
                  </a:cxnLst>
                  <a:rect l="0" t="0" r="r" b="b"/>
                  <a:pathLst>
                    <a:path w="23" h="26">
                      <a:moveTo>
                        <a:pt x="0" y="3"/>
                      </a:moveTo>
                      <a:lnTo>
                        <a:pt x="10" y="15"/>
                      </a:lnTo>
                      <a:lnTo>
                        <a:pt x="19" y="26"/>
                      </a:lnTo>
                      <a:lnTo>
                        <a:pt x="21" y="24"/>
                      </a:lnTo>
                      <a:lnTo>
                        <a:pt x="23" y="22"/>
                      </a:lnTo>
                      <a:lnTo>
                        <a:pt x="10" y="11"/>
                      </a:ln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A48AA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626" name="Freeform 186"/>
                <p:cNvSpPr>
                  <a:spLocks/>
                </p:cNvSpPr>
                <p:nvPr/>
              </p:nvSpPr>
              <p:spPr bwMode="auto">
                <a:xfrm>
                  <a:off x="1536" y="1571"/>
                  <a:ext cx="23" cy="28"/>
                </a:xfrm>
                <a:custGeom>
                  <a:avLst/>
                  <a:gdLst/>
                  <a:ahLst/>
                  <a:cxnLst>
                    <a:cxn ang="0">
                      <a:pos x="0" y="6"/>
                    </a:cxn>
                    <a:cxn ang="0">
                      <a:pos x="10" y="17"/>
                    </a:cxn>
                    <a:cxn ang="0">
                      <a:pos x="21" y="28"/>
                    </a:cxn>
                    <a:cxn ang="0">
                      <a:pos x="23" y="26"/>
                    </a:cxn>
                    <a:cxn ang="0">
                      <a:pos x="23" y="26"/>
                    </a:cxn>
                    <a:cxn ang="0">
                      <a:pos x="12" y="13"/>
                    </a:cxn>
                    <a:cxn ang="0">
                      <a:pos x="2" y="0"/>
                    </a:cxn>
                    <a:cxn ang="0">
                      <a:pos x="0" y="4"/>
                    </a:cxn>
                    <a:cxn ang="0">
                      <a:pos x="0" y="6"/>
                    </a:cxn>
                  </a:cxnLst>
                  <a:rect l="0" t="0" r="r" b="b"/>
                  <a:pathLst>
                    <a:path w="23" h="28">
                      <a:moveTo>
                        <a:pt x="0" y="6"/>
                      </a:moveTo>
                      <a:lnTo>
                        <a:pt x="10" y="17"/>
                      </a:lnTo>
                      <a:lnTo>
                        <a:pt x="21" y="28"/>
                      </a:lnTo>
                      <a:lnTo>
                        <a:pt x="23" y="26"/>
                      </a:lnTo>
                      <a:lnTo>
                        <a:pt x="23" y="26"/>
                      </a:lnTo>
                      <a:lnTo>
                        <a:pt x="12" y="13"/>
                      </a:lnTo>
                      <a:lnTo>
                        <a:pt x="2" y="0"/>
                      </a:lnTo>
                      <a:lnTo>
                        <a:pt x="0" y="4"/>
                      </a:lnTo>
                      <a:lnTo>
                        <a:pt x="0" y="6"/>
                      </a:lnTo>
                      <a:close/>
                    </a:path>
                  </a:pathLst>
                </a:custGeom>
                <a:solidFill>
                  <a:srgbClr val="A88BA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627" name="Freeform 187"/>
                <p:cNvSpPr>
                  <a:spLocks/>
                </p:cNvSpPr>
                <p:nvPr/>
              </p:nvSpPr>
              <p:spPr bwMode="auto">
                <a:xfrm>
                  <a:off x="1536" y="1569"/>
                  <a:ext cx="25" cy="28"/>
                </a:xfrm>
                <a:custGeom>
                  <a:avLst/>
                  <a:gdLst/>
                  <a:ahLst/>
                  <a:cxnLst>
                    <a:cxn ang="0">
                      <a:pos x="0" y="6"/>
                    </a:cxn>
                    <a:cxn ang="0">
                      <a:pos x="10" y="17"/>
                    </a:cxn>
                    <a:cxn ang="0">
                      <a:pos x="23" y="28"/>
                    </a:cxn>
                    <a:cxn ang="0">
                      <a:pos x="23" y="28"/>
                    </a:cxn>
                    <a:cxn ang="0">
                      <a:pos x="23" y="28"/>
                    </a:cxn>
                    <a:cxn ang="0">
                      <a:pos x="23" y="28"/>
                    </a:cxn>
                    <a:cxn ang="0">
                      <a:pos x="23" y="26"/>
                    </a:cxn>
                    <a:cxn ang="0">
                      <a:pos x="25" y="26"/>
                    </a:cxn>
                    <a:cxn ang="0">
                      <a:pos x="25" y="26"/>
                    </a:cxn>
                    <a:cxn ang="0">
                      <a:pos x="12" y="13"/>
                    </a:cxn>
                    <a:cxn ang="0">
                      <a:pos x="2" y="0"/>
                    </a:cxn>
                    <a:cxn ang="0">
                      <a:pos x="2" y="2"/>
                    </a:cxn>
                    <a:cxn ang="0">
                      <a:pos x="0" y="6"/>
                    </a:cxn>
                  </a:cxnLst>
                  <a:rect l="0" t="0" r="r" b="b"/>
                  <a:pathLst>
                    <a:path w="25" h="28">
                      <a:moveTo>
                        <a:pt x="0" y="6"/>
                      </a:moveTo>
                      <a:lnTo>
                        <a:pt x="10" y="17"/>
                      </a:lnTo>
                      <a:lnTo>
                        <a:pt x="23" y="28"/>
                      </a:lnTo>
                      <a:lnTo>
                        <a:pt x="23" y="28"/>
                      </a:lnTo>
                      <a:lnTo>
                        <a:pt x="23" y="28"/>
                      </a:lnTo>
                      <a:lnTo>
                        <a:pt x="23" y="28"/>
                      </a:lnTo>
                      <a:lnTo>
                        <a:pt x="23" y="26"/>
                      </a:lnTo>
                      <a:lnTo>
                        <a:pt x="25" y="26"/>
                      </a:lnTo>
                      <a:lnTo>
                        <a:pt x="25" y="26"/>
                      </a:lnTo>
                      <a:lnTo>
                        <a:pt x="12" y="13"/>
                      </a:lnTo>
                      <a:lnTo>
                        <a:pt x="2" y="0"/>
                      </a:lnTo>
                      <a:lnTo>
                        <a:pt x="2" y="2"/>
                      </a:lnTo>
                      <a:lnTo>
                        <a:pt x="0" y="6"/>
                      </a:lnTo>
                      <a:close/>
                    </a:path>
                  </a:pathLst>
                </a:custGeom>
                <a:solidFill>
                  <a:srgbClr val="AD8CA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628" name="Freeform 188"/>
                <p:cNvSpPr>
                  <a:spLocks/>
                </p:cNvSpPr>
                <p:nvPr/>
              </p:nvSpPr>
              <p:spPr bwMode="auto">
                <a:xfrm>
                  <a:off x="1538" y="1567"/>
                  <a:ext cx="25" cy="30"/>
                </a:xfrm>
                <a:custGeom>
                  <a:avLst/>
                  <a:gdLst/>
                  <a:ahLst/>
                  <a:cxnLst>
                    <a:cxn ang="0">
                      <a:pos x="0" y="4"/>
                    </a:cxn>
                    <a:cxn ang="0">
                      <a:pos x="10" y="17"/>
                    </a:cxn>
                    <a:cxn ang="0">
                      <a:pos x="21" y="30"/>
                    </a:cxn>
                    <a:cxn ang="0">
                      <a:pos x="21" y="30"/>
                    </a:cxn>
                    <a:cxn ang="0">
                      <a:pos x="21" y="30"/>
                    </a:cxn>
                    <a:cxn ang="0">
                      <a:pos x="21" y="30"/>
                    </a:cxn>
                    <a:cxn ang="0">
                      <a:pos x="21" y="28"/>
                    </a:cxn>
                    <a:cxn ang="0">
                      <a:pos x="23" y="28"/>
                    </a:cxn>
                    <a:cxn ang="0">
                      <a:pos x="23" y="27"/>
                    </a:cxn>
                    <a:cxn ang="0">
                      <a:pos x="25" y="27"/>
                    </a:cxn>
                    <a:cxn ang="0">
                      <a:pos x="25" y="27"/>
                    </a:cxn>
                    <a:cxn ang="0">
                      <a:pos x="12" y="13"/>
                    </a:cxn>
                    <a:cxn ang="0">
                      <a:pos x="0" y="0"/>
                    </a:cxn>
                    <a:cxn ang="0">
                      <a:pos x="0" y="2"/>
                    </a:cxn>
                    <a:cxn ang="0">
                      <a:pos x="0" y="4"/>
                    </a:cxn>
                  </a:cxnLst>
                  <a:rect l="0" t="0" r="r" b="b"/>
                  <a:pathLst>
                    <a:path w="25" h="30">
                      <a:moveTo>
                        <a:pt x="0" y="4"/>
                      </a:moveTo>
                      <a:lnTo>
                        <a:pt x="10" y="17"/>
                      </a:lnTo>
                      <a:lnTo>
                        <a:pt x="21" y="30"/>
                      </a:lnTo>
                      <a:lnTo>
                        <a:pt x="21" y="30"/>
                      </a:lnTo>
                      <a:lnTo>
                        <a:pt x="21" y="30"/>
                      </a:lnTo>
                      <a:lnTo>
                        <a:pt x="21" y="30"/>
                      </a:lnTo>
                      <a:lnTo>
                        <a:pt x="21" y="28"/>
                      </a:lnTo>
                      <a:lnTo>
                        <a:pt x="23" y="28"/>
                      </a:lnTo>
                      <a:lnTo>
                        <a:pt x="23" y="27"/>
                      </a:lnTo>
                      <a:lnTo>
                        <a:pt x="25" y="27"/>
                      </a:lnTo>
                      <a:lnTo>
                        <a:pt x="25" y="27"/>
                      </a:lnTo>
                      <a:lnTo>
                        <a:pt x="12" y="13"/>
                      </a:ln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rgbClr val="AE8CA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629" name="Freeform 189"/>
                <p:cNvSpPr>
                  <a:spLocks/>
                </p:cNvSpPr>
                <p:nvPr/>
              </p:nvSpPr>
              <p:spPr bwMode="auto">
                <a:xfrm>
                  <a:off x="1538" y="1563"/>
                  <a:ext cx="25" cy="32"/>
                </a:xfrm>
                <a:custGeom>
                  <a:avLst/>
                  <a:gdLst/>
                  <a:ahLst/>
                  <a:cxnLst>
                    <a:cxn ang="0">
                      <a:pos x="0" y="6"/>
                    </a:cxn>
                    <a:cxn ang="0">
                      <a:pos x="10" y="19"/>
                    </a:cxn>
                    <a:cxn ang="0">
                      <a:pos x="23" y="32"/>
                    </a:cxn>
                    <a:cxn ang="0">
                      <a:pos x="23" y="32"/>
                    </a:cxn>
                    <a:cxn ang="0">
                      <a:pos x="23" y="31"/>
                    </a:cxn>
                    <a:cxn ang="0">
                      <a:pos x="25" y="31"/>
                    </a:cxn>
                    <a:cxn ang="0">
                      <a:pos x="25" y="31"/>
                    </a:cxn>
                    <a:cxn ang="0">
                      <a:pos x="25" y="31"/>
                    </a:cxn>
                    <a:cxn ang="0">
                      <a:pos x="25" y="31"/>
                    </a:cxn>
                    <a:cxn ang="0">
                      <a:pos x="25" y="31"/>
                    </a:cxn>
                    <a:cxn ang="0">
                      <a:pos x="25" y="31"/>
                    </a:cxn>
                    <a:cxn ang="0">
                      <a:pos x="12" y="15"/>
                    </a:cxn>
                    <a:cxn ang="0">
                      <a:pos x="2" y="0"/>
                    </a:cxn>
                    <a:cxn ang="0">
                      <a:pos x="0" y="2"/>
                    </a:cxn>
                    <a:cxn ang="0">
                      <a:pos x="0" y="6"/>
                    </a:cxn>
                  </a:cxnLst>
                  <a:rect l="0" t="0" r="r" b="b"/>
                  <a:pathLst>
                    <a:path w="25" h="32">
                      <a:moveTo>
                        <a:pt x="0" y="6"/>
                      </a:moveTo>
                      <a:lnTo>
                        <a:pt x="10" y="19"/>
                      </a:lnTo>
                      <a:lnTo>
                        <a:pt x="23" y="32"/>
                      </a:lnTo>
                      <a:lnTo>
                        <a:pt x="23" y="32"/>
                      </a:lnTo>
                      <a:lnTo>
                        <a:pt x="23" y="31"/>
                      </a:lnTo>
                      <a:lnTo>
                        <a:pt x="25" y="31"/>
                      </a:lnTo>
                      <a:lnTo>
                        <a:pt x="25" y="31"/>
                      </a:lnTo>
                      <a:lnTo>
                        <a:pt x="25" y="31"/>
                      </a:lnTo>
                      <a:lnTo>
                        <a:pt x="25" y="31"/>
                      </a:lnTo>
                      <a:lnTo>
                        <a:pt x="25" y="31"/>
                      </a:lnTo>
                      <a:lnTo>
                        <a:pt x="25" y="31"/>
                      </a:lnTo>
                      <a:lnTo>
                        <a:pt x="12" y="15"/>
                      </a:lnTo>
                      <a:lnTo>
                        <a:pt x="2" y="0"/>
                      </a:lnTo>
                      <a:lnTo>
                        <a:pt x="0" y="2"/>
                      </a:lnTo>
                      <a:lnTo>
                        <a:pt x="0" y="6"/>
                      </a:lnTo>
                      <a:close/>
                    </a:path>
                  </a:pathLst>
                </a:custGeom>
                <a:solidFill>
                  <a:srgbClr val="AF8CA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630" name="Freeform 190"/>
                <p:cNvSpPr>
                  <a:spLocks/>
                </p:cNvSpPr>
                <p:nvPr/>
              </p:nvSpPr>
              <p:spPr bwMode="auto">
                <a:xfrm>
                  <a:off x="1538" y="1561"/>
                  <a:ext cx="27" cy="33"/>
                </a:xfrm>
                <a:custGeom>
                  <a:avLst/>
                  <a:gdLst/>
                  <a:ahLst/>
                  <a:cxnLst>
                    <a:cxn ang="0">
                      <a:pos x="0" y="6"/>
                    </a:cxn>
                    <a:cxn ang="0">
                      <a:pos x="12" y="19"/>
                    </a:cxn>
                    <a:cxn ang="0">
                      <a:pos x="25" y="33"/>
                    </a:cxn>
                    <a:cxn ang="0">
                      <a:pos x="25" y="33"/>
                    </a:cxn>
                    <a:cxn ang="0">
                      <a:pos x="25" y="33"/>
                    </a:cxn>
                    <a:cxn ang="0">
                      <a:pos x="25" y="33"/>
                    </a:cxn>
                    <a:cxn ang="0">
                      <a:pos x="25" y="33"/>
                    </a:cxn>
                    <a:cxn ang="0">
                      <a:pos x="25" y="33"/>
                    </a:cxn>
                    <a:cxn ang="0">
                      <a:pos x="27" y="31"/>
                    </a:cxn>
                    <a:cxn ang="0">
                      <a:pos x="27" y="31"/>
                    </a:cxn>
                    <a:cxn ang="0">
                      <a:pos x="27" y="31"/>
                    </a:cxn>
                    <a:cxn ang="0">
                      <a:pos x="19" y="23"/>
                    </a:cxn>
                    <a:cxn ang="0">
                      <a:pos x="13" y="16"/>
                    </a:cxn>
                    <a:cxn ang="0">
                      <a:pos x="8" y="8"/>
                    </a:cxn>
                    <a:cxn ang="0">
                      <a:pos x="2" y="0"/>
                    </a:cxn>
                    <a:cxn ang="0">
                      <a:pos x="2" y="2"/>
                    </a:cxn>
                    <a:cxn ang="0">
                      <a:pos x="0" y="6"/>
                    </a:cxn>
                  </a:cxnLst>
                  <a:rect l="0" t="0" r="r" b="b"/>
                  <a:pathLst>
                    <a:path w="27" h="33">
                      <a:moveTo>
                        <a:pt x="0" y="6"/>
                      </a:moveTo>
                      <a:lnTo>
                        <a:pt x="12" y="19"/>
                      </a:lnTo>
                      <a:lnTo>
                        <a:pt x="25" y="33"/>
                      </a:lnTo>
                      <a:lnTo>
                        <a:pt x="25" y="33"/>
                      </a:lnTo>
                      <a:lnTo>
                        <a:pt x="25" y="33"/>
                      </a:lnTo>
                      <a:lnTo>
                        <a:pt x="25" y="33"/>
                      </a:lnTo>
                      <a:lnTo>
                        <a:pt x="25" y="33"/>
                      </a:lnTo>
                      <a:lnTo>
                        <a:pt x="25" y="33"/>
                      </a:lnTo>
                      <a:lnTo>
                        <a:pt x="27" y="31"/>
                      </a:lnTo>
                      <a:lnTo>
                        <a:pt x="27" y="31"/>
                      </a:lnTo>
                      <a:lnTo>
                        <a:pt x="27" y="31"/>
                      </a:lnTo>
                      <a:lnTo>
                        <a:pt x="19" y="23"/>
                      </a:lnTo>
                      <a:lnTo>
                        <a:pt x="13" y="16"/>
                      </a:lnTo>
                      <a:lnTo>
                        <a:pt x="8" y="8"/>
                      </a:lnTo>
                      <a:lnTo>
                        <a:pt x="2" y="0"/>
                      </a:lnTo>
                      <a:lnTo>
                        <a:pt x="2" y="2"/>
                      </a:lnTo>
                      <a:lnTo>
                        <a:pt x="0" y="6"/>
                      </a:lnTo>
                      <a:close/>
                    </a:path>
                  </a:pathLst>
                </a:custGeom>
                <a:solidFill>
                  <a:srgbClr val="B08DA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631" name="Freeform 191"/>
                <p:cNvSpPr>
                  <a:spLocks noEditPoints="1"/>
                </p:cNvSpPr>
                <p:nvPr/>
              </p:nvSpPr>
              <p:spPr bwMode="auto">
                <a:xfrm>
                  <a:off x="1540" y="1487"/>
                  <a:ext cx="188" cy="107"/>
                </a:xfrm>
                <a:custGeom>
                  <a:avLst/>
                  <a:gdLst/>
                  <a:ahLst/>
                  <a:cxnLst>
                    <a:cxn ang="0">
                      <a:pos x="0" y="76"/>
                    </a:cxn>
                    <a:cxn ang="0">
                      <a:pos x="10" y="91"/>
                    </a:cxn>
                    <a:cxn ang="0">
                      <a:pos x="23" y="107"/>
                    </a:cxn>
                    <a:cxn ang="0">
                      <a:pos x="25" y="105"/>
                    </a:cxn>
                    <a:cxn ang="0">
                      <a:pos x="25" y="105"/>
                    </a:cxn>
                    <a:cxn ang="0">
                      <a:pos x="25" y="105"/>
                    </a:cxn>
                    <a:cxn ang="0">
                      <a:pos x="25" y="103"/>
                    </a:cxn>
                    <a:cxn ang="0">
                      <a:pos x="27" y="103"/>
                    </a:cxn>
                    <a:cxn ang="0">
                      <a:pos x="25" y="103"/>
                    </a:cxn>
                    <a:cxn ang="0">
                      <a:pos x="19" y="95"/>
                    </a:cxn>
                    <a:cxn ang="0">
                      <a:pos x="11" y="88"/>
                    </a:cxn>
                    <a:cxn ang="0">
                      <a:pos x="6" y="80"/>
                    </a:cxn>
                    <a:cxn ang="0">
                      <a:pos x="0" y="71"/>
                    </a:cxn>
                    <a:cxn ang="0">
                      <a:pos x="0" y="72"/>
                    </a:cxn>
                    <a:cxn ang="0">
                      <a:pos x="0" y="72"/>
                    </a:cxn>
                    <a:cxn ang="0">
                      <a:pos x="0" y="74"/>
                    </a:cxn>
                    <a:cxn ang="0">
                      <a:pos x="0" y="76"/>
                    </a:cxn>
                    <a:cxn ang="0">
                      <a:pos x="188" y="0"/>
                    </a:cxn>
                    <a:cxn ang="0">
                      <a:pos x="188" y="0"/>
                    </a:cxn>
                    <a:cxn ang="0">
                      <a:pos x="188" y="2"/>
                    </a:cxn>
                    <a:cxn ang="0">
                      <a:pos x="188" y="2"/>
                    </a:cxn>
                    <a:cxn ang="0">
                      <a:pos x="188" y="2"/>
                    </a:cxn>
                    <a:cxn ang="0">
                      <a:pos x="188" y="0"/>
                    </a:cxn>
                    <a:cxn ang="0">
                      <a:pos x="188" y="0"/>
                    </a:cxn>
                  </a:cxnLst>
                  <a:rect l="0" t="0" r="r" b="b"/>
                  <a:pathLst>
                    <a:path w="188" h="107">
                      <a:moveTo>
                        <a:pt x="0" y="76"/>
                      </a:moveTo>
                      <a:lnTo>
                        <a:pt x="10" y="91"/>
                      </a:lnTo>
                      <a:lnTo>
                        <a:pt x="23" y="107"/>
                      </a:lnTo>
                      <a:lnTo>
                        <a:pt x="25" y="105"/>
                      </a:lnTo>
                      <a:lnTo>
                        <a:pt x="25" y="105"/>
                      </a:lnTo>
                      <a:lnTo>
                        <a:pt x="25" y="105"/>
                      </a:lnTo>
                      <a:lnTo>
                        <a:pt x="25" y="103"/>
                      </a:lnTo>
                      <a:lnTo>
                        <a:pt x="27" y="103"/>
                      </a:lnTo>
                      <a:lnTo>
                        <a:pt x="25" y="103"/>
                      </a:lnTo>
                      <a:lnTo>
                        <a:pt x="19" y="95"/>
                      </a:lnTo>
                      <a:lnTo>
                        <a:pt x="11" y="88"/>
                      </a:lnTo>
                      <a:lnTo>
                        <a:pt x="6" y="80"/>
                      </a:lnTo>
                      <a:lnTo>
                        <a:pt x="0" y="71"/>
                      </a:lnTo>
                      <a:lnTo>
                        <a:pt x="0" y="72"/>
                      </a:lnTo>
                      <a:lnTo>
                        <a:pt x="0" y="72"/>
                      </a:lnTo>
                      <a:lnTo>
                        <a:pt x="0" y="74"/>
                      </a:lnTo>
                      <a:lnTo>
                        <a:pt x="0" y="76"/>
                      </a:lnTo>
                      <a:close/>
                      <a:moveTo>
                        <a:pt x="188" y="0"/>
                      </a:moveTo>
                      <a:lnTo>
                        <a:pt x="188" y="0"/>
                      </a:lnTo>
                      <a:lnTo>
                        <a:pt x="188" y="2"/>
                      </a:lnTo>
                      <a:lnTo>
                        <a:pt x="188" y="2"/>
                      </a:lnTo>
                      <a:lnTo>
                        <a:pt x="188" y="2"/>
                      </a:lnTo>
                      <a:lnTo>
                        <a:pt x="188" y="0"/>
                      </a:lnTo>
                      <a:lnTo>
                        <a:pt x="188" y="0"/>
                      </a:lnTo>
                      <a:close/>
                    </a:path>
                  </a:pathLst>
                </a:custGeom>
                <a:solidFill>
                  <a:srgbClr val="B18DA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632" name="Freeform 192"/>
                <p:cNvSpPr>
                  <a:spLocks noEditPoints="1"/>
                </p:cNvSpPr>
                <p:nvPr/>
              </p:nvSpPr>
              <p:spPr bwMode="auto">
                <a:xfrm>
                  <a:off x="1540" y="1486"/>
                  <a:ext cx="188" cy="106"/>
                </a:xfrm>
                <a:custGeom>
                  <a:avLst/>
                  <a:gdLst/>
                  <a:ahLst/>
                  <a:cxnLst>
                    <a:cxn ang="0">
                      <a:pos x="0" y="75"/>
                    </a:cxn>
                    <a:cxn ang="0">
                      <a:pos x="6" y="83"/>
                    </a:cxn>
                    <a:cxn ang="0">
                      <a:pos x="11" y="91"/>
                    </a:cxn>
                    <a:cxn ang="0">
                      <a:pos x="17" y="98"/>
                    </a:cxn>
                    <a:cxn ang="0">
                      <a:pos x="25" y="106"/>
                    </a:cxn>
                    <a:cxn ang="0">
                      <a:pos x="25" y="106"/>
                    </a:cxn>
                    <a:cxn ang="0">
                      <a:pos x="25" y="104"/>
                    </a:cxn>
                    <a:cxn ang="0">
                      <a:pos x="27" y="104"/>
                    </a:cxn>
                    <a:cxn ang="0">
                      <a:pos x="25" y="104"/>
                    </a:cxn>
                    <a:cxn ang="0">
                      <a:pos x="27" y="104"/>
                    </a:cxn>
                    <a:cxn ang="0">
                      <a:pos x="27" y="102"/>
                    </a:cxn>
                    <a:cxn ang="0">
                      <a:pos x="19" y="94"/>
                    </a:cxn>
                    <a:cxn ang="0">
                      <a:pos x="13" y="87"/>
                    </a:cxn>
                    <a:cxn ang="0">
                      <a:pos x="6" y="79"/>
                    </a:cxn>
                    <a:cxn ang="0">
                      <a:pos x="2" y="70"/>
                    </a:cxn>
                    <a:cxn ang="0">
                      <a:pos x="0" y="72"/>
                    </a:cxn>
                    <a:cxn ang="0">
                      <a:pos x="0" y="73"/>
                    </a:cxn>
                    <a:cxn ang="0">
                      <a:pos x="0" y="75"/>
                    </a:cxn>
                    <a:cxn ang="0">
                      <a:pos x="0" y="75"/>
                    </a:cxn>
                    <a:cxn ang="0">
                      <a:pos x="186" y="0"/>
                    </a:cxn>
                    <a:cxn ang="0">
                      <a:pos x="188" y="0"/>
                    </a:cxn>
                    <a:cxn ang="0">
                      <a:pos x="188" y="3"/>
                    </a:cxn>
                    <a:cxn ang="0">
                      <a:pos x="188" y="3"/>
                    </a:cxn>
                    <a:cxn ang="0">
                      <a:pos x="188" y="5"/>
                    </a:cxn>
                    <a:cxn ang="0">
                      <a:pos x="188" y="5"/>
                    </a:cxn>
                    <a:cxn ang="0">
                      <a:pos x="188" y="5"/>
                    </a:cxn>
                    <a:cxn ang="0">
                      <a:pos x="186" y="3"/>
                    </a:cxn>
                    <a:cxn ang="0">
                      <a:pos x="186" y="0"/>
                    </a:cxn>
                  </a:cxnLst>
                  <a:rect l="0" t="0" r="r" b="b"/>
                  <a:pathLst>
                    <a:path w="188" h="106">
                      <a:moveTo>
                        <a:pt x="0" y="75"/>
                      </a:moveTo>
                      <a:lnTo>
                        <a:pt x="6" y="83"/>
                      </a:lnTo>
                      <a:lnTo>
                        <a:pt x="11" y="91"/>
                      </a:lnTo>
                      <a:lnTo>
                        <a:pt x="17" y="98"/>
                      </a:lnTo>
                      <a:lnTo>
                        <a:pt x="25" y="106"/>
                      </a:lnTo>
                      <a:lnTo>
                        <a:pt x="25" y="106"/>
                      </a:lnTo>
                      <a:lnTo>
                        <a:pt x="25" y="104"/>
                      </a:lnTo>
                      <a:lnTo>
                        <a:pt x="27" y="104"/>
                      </a:lnTo>
                      <a:lnTo>
                        <a:pt x="25" y="104"/>
                      </a:lnTo>
                      <a:lnTo>
                        <a:pt x="27" y="104"/>
                      </a:lnTo>
                      <a:lnTo>
                        <a:pt x="27" y="102"/>
                      </a:lnTo>
                      <a:lnTo>
                        <a:pt x="19" y="94"/>
                      </a:lnTo>
                      <a:lnTo>
                        <a:pt x="13" y="87"/>
                      </a:lnTo>
                      <a:lnTo>
                        <a:pt x="6" y="79"/>
                      </a:lnTo>
                      <a:lnTo>
                        <a:pt x="2" y="70"/>
                      </a:lnTo>
                      <a:lnTo>
                        <a:pt x="0" y="72"/>
                      </a:lnTo>
                      <a:lnTo>
                        <a:pt x="0" y="73"/>
                      </a:lnTo>
                      <a:lnTo>
                        <a:pt x="0" y="75"/>
                      </a:lnTo>
                      <a:lnTo>
                        <a:pt x="0" y="75"/>
                      </a:lnTo>
                      <a:close/>
                      <a:moveTo>
                        <a:pt x="186" y="0"/>
                      </a:moveTo>
                      <a:lnTo>
                        <a:pt x="188" y="0"/>
                      </a:lnTo>
                      <a:lnTo>
                        <a:pt x="188" y="3"/>
                      </a:lnTo>
                      <a:lnTo>
                        <a:pt x="188" y="3"/>
                      </a:lnTo>
                      <a:lnTo>
                        <a:pt x="188" y="5"/>
                      </a:lnTo>
                      <a:lnTo>
                        <a:pt x="188" y="5"/>
                      </a:lnTo>
                      <a:lnTo>
                        <a:pt x="188" y="5"/>
                      </a:lnTo>
                      <a:lnTo>
                        <a:pt x="186" y="3"/>
                      </a:lnTo>
                      <a:lnTo>
                        <a:pt x="186" y="0"/>
                      </a:lnTo>
                      <a:close/>
                    </a:path>
                  </a:pathLst>
                </a:custGeom>
                <a:solidFill>
                  <a:srgbClr val="B28DA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633" name="Freeform 193"/>
                <p:cNvSpPr>
                  <a:spLocks noEditPoints="1"/>
                </p:cNvSpPr>
                <p:nvPr/>
              </p:nvSpPr>
              <p:spPr bwMode="auto">
                <a:xfrm>
                  <a:off x="1540" y="1484"/>
                  <a:ext cx="188" cy="106"/>
                </a:xfrm>
                <a:custGeom>
                  <a:avLst/>
                  <a:gdLst/>
                  <a:ahLst/>
                  <a:cxnLst>
                    <a:cxn ang="0">
                      <a:pos x="188" y="5"/>
                    </a:cxn>
                    <a:cxn ang="0">
                      <a:pos x="188" y="3"/>
                    </a:cxn>
                    <a:cxn ang="0">
                      <a:pos x="188" y="3"/>
                    </a:cxn>
                    <a:cxn ang="0">
                      <a:pos x="186" y="2"/>
                    </a:cxn>
                    <a:cxn ang="0">
                      <a:pos x="184" y="0"/>
                    </a:cxn>
                    <a:cxn ang="0">
                      <a:pos x="182" y="0"/>
                    </a:cxn>
                    <a:cxn ang="0">
                      <a:pos x="182" y="0"/>
                    </a:cxn>
                    <a:cxn ang="0">
                      <a:pos x="184" y="5"/>
                    </a:cxn>
                    <a:cxn ang="0">
                      <a:pos x="186" y="9"/>
                    </a:cxn>
                    <a:cxn ang="0">
                      <a:pos x="186" y="9"/>
                    </a:cxn>
                    <a:cxn ang="0">
                      <a:pos x="186" y="9"/>
                    </a:cxn>
                    <a:cxn ang="0">
                      <a:pos x="186" y="9"/>
                    </a:cxn>
                    <a:cxn ang="0">
                      <a:pos x="188" y="7"/>
                    </a:cxn>
                    <a:cxn ang="0">
                      <a:pos x="188" y="7"/>
                    </a:cxn>
                    <a:cxn ang="0">
                      <a:pos x="188" y="5"/>
                    </a:cxn>
                    <a:cxn ang="0">
                      <a:pos x="0" y="74"/>
                    </a:cxn>
                    <a:cxn ang="0">
                      <a:pos x="6" y="83"/>
                    </a:cxn>
                    <a:cxn ang="0">
                      <a:pos x="11" y="91"/>
                    </a:cxn>
                    <a:cxn ang="0">
                      <a:pos x="19" y="98"/>
                    </a:cxn>
                    <a:cxn ang="0">
                      <a:pos x="25" y="106"/>
                    </a:cxn>
                    <a:cxn ang="0">
                      <a:pos x="25" y="106"/>
                    </a:cxn>
                    <a:cxn ang="0">
                      <a:pos x="25" y="106"/>
                    </a:cxn>
                    <a:cxn ang="0">
                      <a:pos x="27" y="104"/>
                    </a:cxn>
                    <a:cxn ang="0">
                      <a:pos x="29" y="104"/>
                    </a:cxn>
                    <a:cxn ang="0">
                      <a:pos x="21" y="96"/>
                    </a:cxn>
                    <a:cxn ang="0">
                      <a:pos x="13" y="87"/>
                    </a:cxn>
                    <a:cxn ang="0">
                      <a:pos x="8" y="79"/>
                    </a:cxn>
                    <a:cxn ang="0">
                      <a:pos x="2" y="68"/>
                    </a:cxn>
                    <a:cxn ang="0">
                      <a:pos x="2" y="72"/>
                    </a:cxn>
                    <a:cxn ang="0">
                      <a:pos x="0" y="74"/>
                    </a:cxn>
                  </a:cxnLst>
                  <a:rect l="0" t="0" r="r" b="b"/>
                  <a:pathLst>
                    <a:path w="188" h="106">
                      <a:moveTo>
                        <a:pt x="188" y="5"/>
                      </a:moveTo>
                      <a:lnTo>
                        <a:pt x="188" y="3"/>
                      </a:lnTo>
                      <a:lnTo>
                        <a:pt x="188" y="3"/>
                      </a:lnTo>
                      <a:lnTo>
                        <a:pt x="186" y="2"/>
                      </a:lnTo>
                      <a:lnTo>
                        <a:pt x="184" y="0"/>
                      </a:lnTo>
                      <a:lnTo>
                        <a:pt x="182" y="0"/>
                      </a:lnTo>
                      <a:lnTo>
                        <a:pt x="182" y="0"/>
                      </a:lnTo>
                      <a:lnTo>
                        <a:pt x="184" y="5"/>
                      </a:lnTo>
                      <a:lnTo>
                        <a:pt x="186" y="9"/>
                      </a:lnTo>
                      <a:lnTo>
                        <a:pt x="186" y="9"/>
                      </a:lnTo>
                      <a:lnTo>
                        <a:pt x="186" y="9"/>
                      </a:lnTo>
                      <a:lnTo>
                        <a:pt x="186" y="9"/>
                      </a:lnTo>
                      <a:lnTo>
                        <a:pt x="188" y="7"/>
                      </a:lnTo>
                      <a:lnTo>
                        <a:pt x="188" y="7"/>
                      </a:lnTo>
                      <a:lnTo>
                        <a:pt x="188" y="5"/>
                      </a:lnTo>
                      <a:close/>
                      <a:moveTo>
                        <a:pt x="0" y="74"/>
                      </a:moveTo>
                      <a:lnTo>
                        <a:pt x="6" y="83"/>
                      </a:lnTo>
                      <a:lnTo>
                        <a:pt x="11" y="91"/>
                      </a:lnTo>
                      <a:lnTo>
                        <a:pt x="19" y="98"/>
                      </a:lnTo>
                      <a:lnTo>
                        <a:pt x="25" y="106"/>
                      </a:lnTo>
                      <a:lnTo>
                        <a:pt x="25" y="106"/>
                      </a:lnTo>
                      <a:lnTo>
                        <a:pt x="25" y="106"/>
                      </a:lnTo>
                      <a:lnTo>
                        <a:pt x="27" y="104"/>
                      </a:lnTo>
                      <a:lnTo>
                        <a:pt x="29" y="104"/>
                      </a:lnTo>
                      <a:lnTo>
                        <a:pt x="21" y="96"/>
                      </a:lnTo>
                      <a:lnTo>
                        <a:pt x="13" y="87"/>
                      </a:lnTo>
                      <a:lnTo>
                        <a:pt x="8" y="79"/>
                      </a:lnTo>
                      <a:lnTo>
                        <a:pt x="2" y="68"/>
                      </a:lnTo>
                      <a:lnTo>
                        <a:pt x="2" y="72"/>
                      </a:lnTo>
                      <a:lnTo>
                        <a:pt x="0" y="74"/>
                      </a:lnTo>
                      <a:close/>
                    </a:path>
                  </a:pathLst>
                </a:custGeom>
                <a:solidFill>
                  <a:srgbClr val="B38DA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634" name="Freeform 194"/>
                <p:cNvSpPr>
                  <a:spLocks noEditPoints="1"/>
                </p:cNvSpPr>
                <p:nvPr/>
              </p:nvSpPr>
              <p:spPr bwMode="auto">
                <a:xfrm>
                  <a:off x="1542" y="1482"/>
                  <a:ext cx="186" cy="106"/>
                </a:xfrm>
                <a:custGeom>
                  <a:avLst/>
                  <a:gdLst/>
                  <a:ahLst/>
                  <a:cxnLst>
                    <a:cxn ang="0">
                      <a:pos x="186" y="9"/>
                    </a:cxn>
                    <a:cxn ang="0">
                      <a:pos x="184" y="7"/>
                    </a:cxn>
                    <a:cxn ang="0">
                      <a:pos x="184" y="4"/>
                    </a:cxn>
                    <a:cxn ang="0">
                      <a:pos x="182" y="2"/>
                    </a:cxn>
                    <a:cxn ang="0">
                      <a:pos x="182" y="2"/>
                    </a:cxn>
                    <a:cxn ang="0">
                      <a:pos x="180" y="2"/>
                    </a:cxn>
                    <a:cxn ang="0">
                      <a:pos x="178" y="0"/>
                    </a:cxn>
                    <a:cxn ang="0">
                      <a:pos x="180" y="7"/>
                    </a:cxn>
                    <a:cxn ang="0">
                      <a:pos x="182" y="15"/>
                    </a:cxn>
                    <a:cxn ang="0">
                      <a:pos x="184" y="13"/>
                    </a:cxn>
                    <a:cxn ang="0">
                      <a:pos x="184" y="11"/>
                    </a:cxn>
                    <a:cxn ang="0">
                      <a:pos x="184" y="11"/>
                    </a:cxn>
                    <a:cxn ang="0">
                      <a:pos x="186" y="9"/>
                    </a:cxn>
                    <a:cxn ang="0">
                      <a:pos x="0" y="74"/>
                    </a:cxn>
                    <a:cxn ang="0">
                      <a:pos x="4" y="83"/>
                    </a:cxn>
                    <a:cxn ang="0">
                      <a:pos x="11" y="91"/>
                    </a:cxn>
                    <a:cxn ang="0">
                      <a:pos x="17" y="98"/>
                    </a:cxn>
                    <a:cxn ang="0">
                      <a:pos x="25" y="106"/>
                    </a:cxn>
                    <a:cxn ang="0">
                      <a:pos x="27" y="106"/>
                    </a:cxn>
                    <a:cxn ang="0">
                      <a:pos x="27" y="104"/>
                    </a:cxn>
                    <a:cxn ang="0">
                      <a:pos x="27" y="104"/>
                    </a:cxn>
                    <a:cxn ang="0">
                      <a:pos x="27" y="104"/>
                    </a:cxn>
                    <a:cxn ang="0">
                      <a:pos x="19" y="96"/>
                    </a:cxn>
                    <a:cxn ang="0">
                      <a:pos x="13" y="87"/>
                    </a:cxn>
                    <a:cxn ang="0">
                      <a:pos x="6" y="77"/>
                    </a:cxn>
                    <a:cxn ang="0">
                      <a:pos x="2" y="68"/>
                    </a:cxn>
                    <a:cxn ang="0">
                      <a:pos x="0" y="70"/>
                    </a:cxn>
                    <a:cxn ang="0">
                      <a:pos x="0" y="74"/>
                    </a:cxn>
                  </a:cxnLst>
                  <a:rect l="0" t="0" r="r" b="b"/>
                  <a:pathLst>
                    <a:path w="186" h="106">
                      <a:moveTo>
                        <a:pt x="186" y="9"/>
                      </a:moveTo>
                      <a:lnTo>
                        <a:pt x="184" y="7"/>
                      </a:lnTo>
                      <a:lnTo>
                        <a:pt x="184" y="4"/>
                      </a:lnTo>
                      <a:lnTo>
                        <a:pt x="182" y="2"/>
                      </a:lnTo>
                      <a:lnTo>
                        <a:pt x="182" y="2"/>
                      </a:lnTo>
                      <a:lnTo>
                        <a:pt x="180" y="2"/>
                      </a:lnTo>
                      <a:lnTo>
                        <a:pt x="178" y="0"/>
                      </a:lnTo>
                      <a:lnTo>
                        <a:pt x="180" y="7"/>
                      </a:lnTo>
                      <a:lnTo>
                        <a:pt x="182" y="15"/>
                      </a:lnTo>
                      <a:lnTo>
                        <a:pt x="184" y="13"/>
                      </a:lnTo>
                      <a:lnTo>
                        <a:pt x="184" y="11"/>
                      </a:lnTo>
                      <a:lnTo>
                        <a:pt x="184" y="11"/>
                      </a:lnTo>
                      <a:lnTo>
                        <a:pt x="186" y="9"/>
                      </a:lnTo>
                      <a:close/>
                      <a:moveTo>
                        <a:pt x="0" y="74"/>
                      </a:moveTo>
                      <a:lnTo>
                        <a:pt x="4" y="83"/>
                      </a:lnTo>
                      <a:lnTo>
                        <a:pt x="11" y="91"/>
                      </a:lnTo>
                      <a:lnTo>
                        <a:pt x="17" y="98"/>
                      </a:lnTo>
                      <a:lnTo>
                        <a:pt x="25" y="106"/>
                      </a:lnTo>
                      <a:lnTo>
                        <a:pt x="27" y="106"/>
                      </a:lnTo>
                      <a:lnTo>
                        <a:pt x="27" y="104"/>
                      </a:lnTo>
                      <a:lnTo>
                        <a:pt x="27" y="104"/>
                      </a:lnTo>
                      <a:lnTo>
                        <a:pt x="27" y="104"/>
                      </a:lnTo>
                      <a:lnTo>
                        <a:pt x="19" y="96"/>
                      </a:lnTo>
                      <a:lnTo>
                        <a:pt x="13" y="87"/>
                      </a:lnTo>
                      <a:lnTo>
                        <a:pt x="6" y="77"/>
                      </a:lnTo>
                      <a:lnTo>
                        <a:pt x="2" y="68"/>
                      </a:lnTo>
                      <a:lnTo>
                        <a:pt x="0" y="70"/>
                      </a:lnTo>
                      <a:lnTo>
                        <a:pt x="0" y="74"/>
                      </a:lnTo>
                      <a:close/>
                    </a:path>
                  </a:pathLst>
                </a:custGeom>
                <a:solidFill>
                  <a:srgbClr val="B48EA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635" name="Freeform 195"/>
                <p:cNvSpPr>
                  <a:spLocks noEditPoints="1"/>
                </p:cNvSpPr>
                <p:nvPr/>
              </p:nvSpPr>
              <p:spPr bwMode="auto">
                <a:xfrm>
                  <a:off x="1542" y="1482"/>
                  <a:ext cx="184" cy="106"/>
                </a:xfrm>
                <a:custGeom>
                  <a:avLst/>
                  <a:gdLst/>
                  <a:ahLst/>
                  <a:cxnLst>
                    <a:cxn ang="0">
                      <a:pos x="184" y="11"/>
                    </a:cxn>
                    <a:cxn ang="0">
                      <a:pos x="182" y="7"/>
                    </a:cxn>
                    <a:cxn ang="0">
                      <a:pos x="180" y="2"/>
                    </a:cxn>
                    <a:cxn ang="0">
                      <a:pos x="178" y="2"/>
                    </a:cxn>
                    <a:cxn ang="0">
                      <a:pos x="178" y="0"/>
                    </a:cxn>
                    <a:cxn ang="0">
                      <a:pos x="178" y="0"/>
                    </a:cxn>
                    <a:cxn ang="0">
                      <a:pos x="176" y="0"/>
                    </a:cxn>
                    <a:cxn ang="0">
                      <a:pos x="176" y="0"/>
                    </a:cxn>
                    <a:cxn ang="0">
                      <a:pos x="176" y="0"/>
                    </a:cxn>
                    <a:cxn ang="0">
                      <a:pos x="178" y="7"/>
                    </a:cxn>
                    <a:cxn ang="0">
                      <a:pos x="180" y="17"/>
                    </a:cxn>
                    <a:cxn ang="0">
                      <a:pos x="182" y="15"/>
                    </a:cxn>
                    <a:cxn ang="0">
                      <a:pos x="184" y="11"/>
                    </a:cxn>
                    <a:cxn ang="0">
                      <a:pos x="0" y="70"/>
                    </a:cxn>
                    <a:cxn ang="0">
                      <a:pos x="6" y="81"/>
                    </a:cxn>
                    <a:cxn ang="0">
                      <a:pos x="11" y="89"/>
                    </a:cxn>
                    <a:cxn ang="0">
                      <a:pos x="19" y="98"/>
                    </a:cxn>
                    <a:cxn ang="0">
                      <a:pos x="27" y="106"/>
                    </a:cxn>
                    <a:cxn ang="0">
                      <a:pos x="27" y="104"/>
                    </a:cxn>
                    <a:cxn ang="0">
                      <a:pos x="27" y="104"/>
                    </a:cxn>
                    <a:cxn ang="0">
                      <a:pos x="27" y="104"/>
                    </a:cxn>
                    <a:cxn ang="0">
                      <a:pos x="28" y="102"/>
                    </a:cxn>
                    <a:cxn ang="0">
                      <a:pos x="21" y="95"/>
                    </a:cxn>
                    <a:cxn ang="0">
                      <a:pos x="13" y="85"/>
                    </a:cxn>
                    <a:cxn ang="0">
                      <a:pos x="8" y="76"/>
                    </a:cxn>
                    <a:cxn ang="0">
                      <a:pos x="2" y="64"/>
                    </a:cxn>
                    <a:cxn ang="0">
                      <a:pos x="2" y="68"/>
                    </a:cxn>
                    <a:cxn ang="0">
                      <a:pos x="0" y="70"/>
                    </a:cxn>
                  </a:cxnLst>
                  <a:rect l="0" t="0" r="r" b="b"/>
                  <a:pathLst>
                    <a:path w="184" h="106">
                      <a:moveTo>
                        <a:pt x="184" y="11"/>
                      </a:moveTo>
                      <a:lnTo>
                        <a:pt x="182" y="7"/>
                      </a:lnTo>
                      <a:lnTo>
                        <a:pt x="180" y="2"/>
                      </a:lnTo>
                      <a:lnTo>
                        <a:pt x="178" y="2"/>
                      </a:lnTo>
                      <a:lnTo>
                        <a:pt x="178" y="0"/>
                      </a:lnTo>
                      <a:lnTo>
                        <a:pt x="178" y="0"/>
                      </a:lnTo>
                      <a:lnTo>
                        <a:pt x="176" y="0"/>
                      </a:lnTo>
                      <a:lnTo>
                        <a:pt x="176" y="0"/>
                      </a:lnTo>
                      <a:lnTo>
                        <a:pt x="176" y="0"/>
                      </a:lnTo>
                      <a:lnTo>
                        <a:pt x="178" y="7"/>
                      </a:lnTo>
                      <a:lnTo>
                        <a:pt x="180" y="17"/>
                      </a:lnTo>
                      <a:lnTo>
                        <a:pt x="182" y="15"/>
                      </a:lnTo>
                      <a:lnTo>
                        <a:pt x="184" y="11"/>
                      </a:lnTo>
                      <a:close/>
                      <a:moveTo>
                        <a:pt x="0" y="70"/>
                      </a:moveTo>
                      <a:lnTo>
                        <a:pt x="6" y="81"/>
                      </a:lnTo>
                      <a:lnTo>
                        <a:pt x="11" y="89"/>
                      </a:lnTo>
                      <a:lnTo>
                        <a:pt x="19" y="98"/>
                      </a:lnTo>
                      <a:lnTo>
                        <a:pt x="27" y="106"/>
                      </a:lnTo>
                      <a:lnTo>
                        <a:pt x="27" y="104"/>
                      </a:lnTo>
                      <a:lnTo>
                        <a:pt x="27" y="104"/>
                      </a:lnTo>
                      <a:lnTo>
                        <a:pt x="27" y="104"/>
                      </a:lnTo>
                      <a:lnTo>
                        <a:pt x="28" y="102"/>
                      </a:lnTo>
                      <a:lnTo>
                        <a:pt x="21" y="95"/>
                      </a:lnTo>
                      <a:lnTo>
                        <a:pt x="13" y="85"/>
                      </a:lnTo>
                      <a:lnTo>
                        <a:pt x="8" y="76"/>
                      </a:lnTo>
                      <a:lnTo>
                        <a:pt x="2" y="64"/>
                      </a:lnTo>
                      <a:lnTo>
                        <a:pt x="2" y="68"/>
                      </a:lnTo>
                      <a:lnTo>
                        <a:pt x="0" y="70"/>
                      </a:lnTo>
                      <a:close/>
                    </a:path>
                  </a:pathLst>
                </a:custGeom>
                <a:solidFill>
                  <a:srgbClr val="B48EA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636" name="Freeform 196"/>
                <p:cNvSpPr>
                  <a:spLocks noEditPoints="1"/>
                </p:cNvSpPr>
                <p:nvPr/>
              </p:nvSpPr>
              <p:spPr bwMode="auto">
                <a:xfrm>
                  <a:off x="1544" y="1421"/>
                  <a:ext cx="180" cy="165"/>
                </a:xfrm>
                <a:custGeom>
                  <a:avLst/>
                  <a:gdLst/>
                  <a:ahLst/>
                  <a:cxnLst>
                    <a:cxn ang="0">
                      <a:pos x="180" y="76"/>
                    </a:cxn>
                    <a:cxn ang="0">
                      <a:pos x="178" y="68"/>
                    </a:cxn>
                    <a:cxn ang="0">
                      <a:pos x="176" y="61"/>
                    </a:cxn>
                    <a:cxn ang="0">
                      <a:pos x="176" y="61"/>
                    </a:cxn>
                    <a:cxn ang="0">
                      <a:pos x="176" y="61"/>
                    </a:cxn>
                    <a:cxn ang="0">
                      <a:pos x="176" y="61"/>
                    </a:cxn>
                    <a:cxn ang="0">
                      <a:pos x="174" y="61"/>
                    </a:cxn>
                    <a:cxn ang="0">
                      <a:pos x="172" y="61"/>
                    </a:cxn>
                    <a:cxn ang="0">
                      <a:pos x="171" y="59"/>
                    </a:cxn>
                    <a:cxn ang="0">
                      <a:pos x="174" y="70"/>
                    </a:cxn>
                    <a:cxn ang="0">
                      <a:pos x="176" y="80"/>
                    </a:cxn>
                    <a:cxn ang="0">
                      <a:pos x="178" y="78"/>
                    </a:cxn>
                    <a:cxn ang="0">
                      <a:pos x="180" y="76"/>
                    </a:cxn>
                    <a:cxn ang="0">
                      <a:pos x="0" y="129"/>
                    </a:cxn>
                    <a:cxn ang="0">
                      <a:pos x="4" y="138"/>
                    </a:cxn>
                    <a:cxn ang="0">
                      <a:pos x="11" y="148"/>
                    </a:cxn>
                    <a:cxn ang="0">
                      <a:pos x="17" y="157"/>
                    </a:cxn>
                    <a:cxn ang="0">
                      <a:pos x="25" y="165"/>
                    </a:cxn>
                    <a:cxn ang="0">
                      <a:pos x="26" y="163"/>
                    </a:cxn>
                    <a:cxn ang="0">
                      <a:pos x="28" y="163"/>
                    </a:cxn>
                    <a:cxn ang="0">
                      <a:pos x="28" y="163"/>
                    </a:cxn>
                    <a:cxn ang="0">
                      <a:pos x="28" y="161"/>
                    </a:cxn>
                    <a:cxn ang="0">
                      <a:pos x="21" y="154"/>
                    </a:cxn>
                    <a:cxn ang="0">
                      <a:pos x="13" y="144"/>
                    </a:cxn>
                    <a:cxn ang="0">
                      <a:pos x="6" y="135"/>
                    </a:cxn>
                    <a:cxn ang="0">
                      <a:pos x="2" y="123"/>
                    </a:cxn>
                    <a:cxn ang="0">
                      <a:pos x="0" y="125"/>
                    </a:cxn>
                    <a:cxn ang="0">
                      <a:pos x="0" y="129"/>
                    </a:cxn>
                    <a:cxn ang="0">
                      <a:pos x="91" y="0"/>
                    </a:cxn>
                    <a:cxn ang="0">
                      <a:pos x="91" y="0"/>
                    </a:cxn>
                    <a:cxn ang="0">
                      <a:pos x="93" y="2"/>
                    </a:cxn>
                    <a:cxn ang="0">
                      <a:pos x="91" y="2"/>
                    </a:cxn>
                    <a:cxn ang="0">
                      <a:pos x="91" y="2"/>
                    </a:cxn>
                    <a:cxn ang="0">
                      <a:pos x="91" y="0"/>
                    </a:cxn>
                    <a:cxn ang="0">
                      <a:pos x="91" y="0"/>
                    </a:cxn>
                  </a:cxnLst>
                  <a:rect l="0" t="0" r="r" b="b"/>
                  <a:pathLst>
                    <a:path w="180" h="165">
                      <a:moveTo>
                        <a:pt x="180" y="76"/>
                      </a:moveTo>
                      <a:lnTo>
                        <a:pt x="178" y="68"/>
                      </a:lnTo>
                      <a:lnTo>
                        <a:pt x="176" y="61"/>
                      </a:lnTo>
                      <a:lnTo>
                        <a:pt x="176" y="61"/>
                      </a:lnTo>
                      <a:lnTo>
                        <a:pt x="176" y="61"/>
                      </a:lnTo>
                      <a:lnTo>
                        <a:pt x="176" y="61"/>
                      </a:lnTo>
                      <a:lnTo>
                        <a:pt x="174" y="61"/>
                      </a:lnTo>
                      <a:lnTo>
                        <a:pt x="172" y="61"/>
                      </a:lnTo>
                      <a:lnTo>
                        <a:pt x="171" y="59"/>
                      </a:lnTo>
                      <a:lnTo>
                        <a:pt x="174" y="70"/>
                      </a:lnTo>
                      <a:lnTo>
                        <a:pt x="176" y="80"/>
                      </a:lnTo>
                      <a:lnTo>
                        <a:pt x="178" y="78"/>
                      </a:lnTo>
                      <a:lnTo>
                        <a:pt x="180" y="76"/>
                      </a:lnTo>
                      <a:close/>
                      <a:moveTo>
                        <a:pt x="0" y="129"/>
                      </a:moveTo>
                      <a:lnTo>
                        <a:pt x="4" y="138"/>
                      </a:lnTo>
                      <a:lnTo>
                        <a:pt x="11" y="148"/>
                      </a:lnTo>
                      <a:lnTo>
                        <a:pt x="17" y="157"/>
                      </a:lnTo>
                      <a:lnTo>
                        <a:pt x="25" y="165"/>
                      </a:lnTo>
                      <a:lnTo>
                        <a:pt x="26" y="163"/>
                      </a:lnTo>
                      <a:lnTo>
                        <a:pt x="28" y="163"/>
                      </a:lnTo>
                      <a:lnTo>
                        <a:pt x="28" y="163"/>
                      </a:lnTo>
                      <a:lnTo>
                        <a:pt x="28" y="161"/>
                      </a:lnTo>
                      <a:lnTo>
                        <a:pt x="21" y="154"/>
                      </a:lnTo>
                      <a:lnTo>
                        <a:pt x="13" y="144"/>
                      </a:lnTo>
                      <a:lnTo>
                        <a:pt x="6" y="135"/>
                      </a:lnTo>
                      <a:lnTo>
                        <a:pt x="2" y="123"/>
                      </a:lnTo>
                      <a:lnTo>
                        <a:pt x="0" y="125"/>
                      </a:lnTo>
                      <a:lnTo>
                        <a:pt x="0" y="129"/>
                      </a:lnTo>
                      <a:close/>
                      <a:moveTo>
                        <a:pt x="91" y="0"/>
                      </a:moveTo>
                      <a:lnTo>
                        <a:pt x="91" y="0"/>
                      </a:lnTo>
                      <a:lnTo>
                        <a:pt x="93" y="2"/>
                      </a:lnTo>
                      <a:lnTo>
                        <a:pt x="91" y="2"/>
                      </a:lnTo>
                      <a:lnTo>
                        <a:pt x="91" y="2"/>
                      </a:lnTo>
                      <a:lnTo>
                        <a:pt x="91" y="0"/>
                      </a:lnTo>
                      <a:lnTo>
                        <a:pt x="91" y="0"/>
                      </a:lnTo>
                      <a:close/>
                    </a:path>
                  </a:pathLst>
                </a:custGeom>
                <a:solidFill>
                  <a:srgbClr val="B58EA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637" name="Freeform 197"/>
                <p:cNvSpPr>
                  <a:spLocks noEditPoints="1"/>
                </p:cNvSpPr>
                <p:nvPr/>
              </p:nvSpPr>
              <p:spPr bwMode="auto">
                <a:xfrm>
                  <a:off x="1544" y="1421"/>
                  <a:ext cx="178" cy="163"/>
                </a:xfrm>
                <a:custGeom>
                  <a:avLst/>
                  <a:gdLst/>
                  <a:ahLst/>
                  <a:cxnLst>
                    <a:cxn ang="0">
                      <a:pos x="178" y="78"/>
                    </a:cxn>
                    <a:cxn ang="0">
                      <a:pos x="176" y="68"/>
                    </a:cxn>
                    <a:cxn ang="0">
                      <a:pos x="174" y="61"/>
                    </a:cxn>
                    <a:cxn ang="0">
                      <a:pos x="172" y="59"/>
                    </a:cxn>
                    <a:cxn ang="0">
                      <a:pos x="169" y="59"/>
                    </a:cxn>
                    <a:cxn ang="0">
                      <a:pos x="172" y="70"/>
                    </a:cxn>
                    <a:cxn ang="0">
                      <a:pos x="174" y="83"/>
                    </a:cxn>
                    <a:cxn ang="0">
                      <a:pos x="176" y="80"/>
                    </a:cxn>
                    <a:cxn ang="0">
                      <a:pos x="178" y="78"/>
                    </a:cxn>
                    <a:cxn ang="0">
                      <a:pos x="0" y="125"/>
                    </a:cxn>
                    <a:cxn ang="0">
                      <a:pos x="6" y="137"/>
                    </a:cxn>
                    <a:cxn ang="0">
                      <a:pos x="11" y="146"/>
                    </a:cxn>
                    <a:cxn ang="0">
                      <a:pos x="19" y="156"/>
                    </a:cxn>
                    <a:cxn ang="0">
                      <a:pos x="26" y="163"/>
                    </a:cxn>
                    <a:cxn ang="0">
                      <a:pos x="28" y="163"/>
                    </a:cxn>
                    <a:cxn ang="0">
                      <a:pos x="28" y="163"/>
                    </a:cxn>
                    <a:cxn ang="0">
                      <a:pos x="28" y="161"/>
                    </a:cxn>
                    <a:cxn ang="0">
                      <a:pos x="30" y="161"/>
                    </a:cxn>
                    <a:cxn ang="0">
                      <a:pos x="21" y="152"/>
                    </a:cxn>
                    <a:cxn ang="0">
                      <a:pos x="13" y="142"/>
                    </a:cxn>
                    <a:cxn ang="0">
                      <a:pos x="7" y="131"/>
                    </a:cxn>
                    <a:cxn ang="0">
                      <a:pos x="2" y="119"/>
                    </a:cxn>
                    <a:cxn ang="0">
                      <a:pos x="2" y="121"/>
                    </a:cxn>
                    <a:cxn ang="0">
                      <a:pos x="2" y="121"/>
                    </a:cxn>
                    <a:cxn ang="0">
                      <a:pos x="2" y="123"/>
                    </a:cxn>
                    <a:cxn ang="0">
                      <a:pos x="0" y="125"/>
                    </a:cxn>
                    <a:cxn ang="0">
                      <a:pos x="91" y="0"/>
                    </a:cxn>
                    <a:cxn ang="0">
                      <a:pos x="93" y="2"/>
                    </a:cxn>
                    <a:cxn ang="0">
                      <a:pos x="93" y="4"/>
                    </a:cxn>
                    <a:cxn ang="0">
                      <a:pos x="93" y="4"/>
                    </a:cxn>
                    <a:cxn ang="0">
                      <a:pos x="91" y="4"/>
                    </a:cxn>
                    <a:cxn ang="0">
                      <a:pos x="91" y="2"/>
                    </a:cxn>
                    <a:cxn ang="0">
                      <a:pos x="91" y="0"/>
                    </a:cxn>
                  </a:cxnLst>
                  <a:rect l="0" t="0" r="r" b="b"/>
                  <a:pathLst>
                    <a:path w="178" h="163">
                      <a:moveTo>
                        <a:pt x="178" y="78"/>
                      </a:moveTo>
                      <a:lnTo>
                        <a:pt x="176" y="68"/>
                      </a:lnTo>
                      <a:lnTo>
                        <a:pt x="174" y="61"/>
                      </a:lnTo>
                      <a:lnTo>
                        <a:pt x="172" y="59"/>
                      </a:lnTo>
                      <a:lnTo>
                        <a:pt x="169" y="59"/>
                      </a:lnTo>
                      <a:lnTo>
                        <a:pt x="172" y="70"/>
                      </a:lnTo>
                      <a:lnTo>
                        <a:pt x="174" y="83"/>
                      </a:lnTo>
                      <a:lnTo>
                        <a:pt x="176" y="80"/>
                      </a:lnTo>
                      <a:lnTo>
                        <a:pt x="178" y="78"/>
                      </a:lnTo>
                      <a:close/>
                      <a:moveTo>
                        <a:pt x="0" y="125"/>
                      </a:moveTo>
                      <a:lnTo>
                        <a:pt x="6" y="137"/>
                      </a:lnTo>
                      <a:lnTo>
                        <a:pt x="11" y="146"/>
                      </a:lnTo>
                      <a:lnTo>
                        <a:pt x="19" y="156"/>
                      </a:lnTo>
                      <a:lnTo>
                        <a:pt x="26" y="163"/>
                      </a:lnTo>
                      <a:lnTo>
                        <a:pt x="28" y="163"/>
                      </a:lnTo>
                      <a:lnTo>
                        <a:pt x="28" y="163"/>
                      </a:lnTo>
                      <a:lnTo>
                        <a:pt x="28" y="161"/>
                      </a:lnTo>
                      <a:lnTo>
                        <a:pt x="30" y="161"/>
                      </a:lnTo>
                      <a:lnTo>
                        <a:pt x="21" y="152"/>
                      </a:lnTo>
                      <a:lnTo>
                        <a:pt x="13" y="142"/>
                      </a:lnTo>
                      <a:lnTo>
                        <a:pt x="7" y="131"/>
                      </a:lnTo>
                      <a:lnTo>
                        <a:pt x="2" y="119"/>
                      </a:lnTo>
                      <a:lnTo>
                        <a:pt x="2" y="121"/>
                      </a:lnTo>
                      <a:lnTo>
                        <a:pt x="2" y="121"/>
                      </a:lnTo>
                      <a:lnTo>
                        <a:pt x="2" y="123"/>
                      </a:lnTo>
                      <a:lnTo>
                        <a:pt x="0" y="125"/>
                      </a:lnTo>
                      <a:close/>
                      <a:moveTo>
                        <a:pt x="91" y="0"/>
                      </a:moveTo>
                      <a:lnTo>
                        <a:pt x="93" y="2"/>
                      </a:lnTo>
                      <a:lnTo>
                        <a:pt x="93" y="4"/>
                      </a:lnTo>
                      <a:lnTo>
                        <a:pt x="93" y="4"/>
                      </a:lnTo>
                      <a:lnTo>
                        <a:pt x="91" y="4"/>
                      </a:lnTo>
                      <a:lnTo>
                        <a:pt x="91" y="2"/>
                      </a:lnTo>
                      <a:lnTo>
                        <a:pt x="91" y="0"/>
                      </a:lnTo>
                      <a:close/>
                    </a:path>
                  </a:pathLst>
                </a:custGeom>
                <a:solidFill>
                  <a:srgbClr val="B68EA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638" name="Freeform 198"/>
                <p:cNvSpPr>
                  <a:spLocks noEditPoints="1"/>
                </p:cNvSpPr>
                <p:nvPr/>
              </p:nvSpPr>
              <p:spPr bwMode="auto">
                <a:xfrm>
                  <a:off x="1546" y="1423"/>
                  <a:ext cx="174" cy="159"/>
                </a:xfrm>
                <a:custGeom>
                  <a:avLst/>
                  <a:gdLst/>
                  <a:ahLst/>
                  <a:cxnLst>
                    <a:cxn ang="0">
                      <a:pos x="174" y="78"/>
                    </a:cxn>
                    <a:cxn ang="0">
                      <a:pos x="172" y="68"/>
                    </a:cxn>
                    <a:cxn ang="0">
                      <a:pos x="169" y="57"/>
                    </a:cxn>
                    <a:cxn ang="0">
                      <a:pos x="167" y="57"/>
                    </a:cxn>
                    <a:cxn ang="0">
                      <a:pos x="165" y="55"/>
                    </a:cxn>
                    <a:cxn ang="0">
                      <a:pos x="169" y="68"/>
                    </a:cxn>
                    <a:cxn ang="0">
                      <a:pos x="172" y="83"/>
                    </a:cxn>
                    <a:cxn ang="0">
                      <a:pos x="172" y="81"/>
                    </a:cxn>
                    <a:cxn ang="0">
                      <a:pos x="174" y="78"/>
                    </a:cxn>
                    <a:cxn ang="0">
                      <a:pos x="91" y="0"/>
                    </a:cxn>
                    <a:cxn ang="0">
                      <a:pos x="89" y="0"/>
                    </a:cxn>
                    <a:cxn ang="0">
                      <a:pos x="89" y="0"/>
                    </a:cxn>
                    <a:cxn ang="0">
                      <a:pos x="89" y="2"/>
                    </a:cxn>
                    <a:cxn ang="0">
                      <a:pos x="87" y="4"/>
                    </a:cxn>
                    <a:cxn ang="0">
                      <a:pos x="91" y="4"/>
                    </a:cxn>
                    <a:cxn ang="0">
                      <a:pos x="93" y="4"/>
                    </a:cxn>
                    <a:cxn ang="0">
                      <a:pos x="93" y="2"/>
                    </a:cxn>
                    <a:cxn ang="0">
                      <a:pos x="91" y="0"/>
                    </a:cxn>
                    <a:cxn ang="0">
                      <a:pos x="0" y="121"/>
                    </a:cxn>
                    <a:cxn ang="0">
                      <a:pos x="4" y="133"/>
                    </a:cxn>
                    <a:cxn ang="0">
                      <a:pos x="11" y="142"/>
                    </a:cxn>
                    <a:cxn ang="0">
                      <a:pos x="19" y="152"/>
                    </a:cxn>
                    <a:cxn ang="0">
                      <a:pos x="26" y="159"/>
                    </a:cxn>
                    <a:cxn ang="0">
                      <a:pos x="28" y="159"/>
                    </a:cxn>
                    <a:cxn ang="0">
                      <a:pos x="30" y="157"/>
                    </a:cxn>
                    <a:cxn ang="0">
                      <a:pos x="21" y="150"/>
                    </a:cxn>
                    <a:cxn ang="0">
                      <a:pos x="13" y="138"/>
                    </a:cxn>
                    <a:cxn ang="0">
                      <a:pos x="5" y="127"/>
                    </a:cxn>
                    <a:cxn ang="0">
                      <a:pos x="2" y="116"/>
                    </a:cxn>
                    <a:cxn ang="0">
                      <a:pos x="0" y="117"/>
                    </a:cxn>
                    <a:cxn ang="0">
                      <a:pos x="0" y="119"/>
                    </a:cxn>
                    <a:cxn ang="0">
                      <a:pos x="0" y="119"/>
                    </a:cxn>
                    <a:cxn ang="0">
                      <a:pos x="0" y="121"/>
                    </a:cxn>
                  </a:cxnLst>
                  <a:rect l="0" t="0" r="r" b="b"/>
                  <a:pathLst>
                    <a:path w="174" h="159">
                      <a:moveTo>
                        <a:pt x="174" y="78"/>
                      </a:moveTo>
                      <a:lnTo>
                        <a:pt x="172" y="68"/>
                      </a:lnTo>
                      <a:lnTo>
                        <a:pt x="169" y="57"/>
                      </a:lnTo>
                      <a:lnTo>
                        <a:pt x="167" y="57"/>
                      </a:lnTo>
                      <a:lnTo>
                        <a:pt x="165" y="55"/>
                      </a:lnTo>
                      <a:lnTo>
                        <a:pt x="169" y="68"/>
                      </a:lnTo>
                      <a:lnTo>
                        <a:pt x="172" y="83"/>
                      </a:lnTo>
                      <a:lnTo>
                        <a:pt x="172" y="81"/>
                      </a:lnTo>
                      <a:lnTo>
                        <a:pt x="174" y="78"/>
                      </a:lnTo>
                      <a:close/>
                      <a:moveTo>
                        <a:pt x="91" y="0"/>
                      </a:moveTo>
                      <a:lnTo>
                        <a:pt x="89" y="0"/>
                      </a:lnTo>
                      <a:lnTo>
                        <a:pt x="89" y="0"/>
                      </a:lnTo>
                      <a:lnTo>
                        <a:pt x="89" y="2"/>
                      </a:lnTo>
                      <a:lnTo>
                        <a:pt x="87" y="4"/>
                      </a:lnTo>
                      <a:lnTo>
                        <a:pt x="91" y="4"/>
                      </a:lnTo>
                      <a:lnTo>
                        <a:pt x="93" y="4"/>
                      </a:lnTo>
                      <a:lnTo>
                        <a:pt x="93" y="2"/>
                      </a:lnTo>
                      <a:lnTo>
                        <a:pt x="91" y="0"/>
                      </a:lnTo>
                      <a:close/>
                      <a:moveTo>
                        <a:pt x="0" y="121"/>
                      </a:moveTo>
                      <a:lnTo>
                        <a:pt x="4" y="133"/>
                      </a:lnTo>
                      <a:lnTo>
                        <a:pt x="11" y="142"/>
                      </a:lnTo>
                      <a:lnTo>
                        <a:pt x="19" y="152"/>
                      </a:lnTo>
                      <a:lnTo>
                        <a:pt x="26" y="159"/>
                      </a:lnTo>
                      <a:lnTo>
                        <a:pt x="28" y="159"/>
                      </a:lnTo>
                      <a:lnTo>
                        <a:pt x="30" y="157"/>
                      </a:lnTo>
                      <a:lnTo>
                        <a:pt x="21" y="150"/>
                      </a:lnTo>
                      <a:lnTo>
                        <a:pt x="13" y="138"/>
                      </a:lnTo>
                      <a:lnTo>
                        <a:pt x="5" y="127"/>
                      </a:lnTo>
                      <a:lnTo>
                        <a:pt x="2" y="116"/>
                      </a:lnTo>
                      <a:lnTo>
                        <a:pt x="0" y="117"/>
                      </a:lnTo>
                      <a:lnTo>
                        <a:pt x="0" y="119"/>
                      </a:lnTo>
                      <a:lnTo>
                        <a:pt x="0" y="119"/>
                      </a:lnTo>
                      <a:lnTo>
                        <a:pt x="0" y="121"/>
                      </a:lnTo>
                      <a:close/>
                    </a:path>
                  </a:pathLst>
                </a:custGeom>
                <a:solidFill>
                  <a:srgbClr val="B78FA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639" name="Freeform 199"/>
                <p:cNvSpPr>
                  <a:spLocks noEditPoints="1"/>
                </p:cNvSpPr>
                <p:nvPr/>
              </p:nvSpPr>
              <p:spPr bwMode="auto">
                <a:xfrm>
                  <a:off x="1546" y="1425"/>
                  <a:ext cx="172" cy="157"/>
                </a:xfrm>
                <a:custGeom>
                  <a:avLst/>
                  <a:gdLst/>
                  <a:ahLst/>
                  <a:cxnLst>
                    <a:cxn ang="0">
                      <a:pos x="172" y="79"/>
                    </a:cxn>
                    <a:cxn ang="0">
                      <a:pos x="170" y="66"/>
                    </a:cxn>
                    <a:cxn ang="0">
                      <a:pos x="167" y="55"/>
                    </a:cxn>
                    <a:cxn ang="0">
                      <a:pos x="165" y="53"/>
                    </a:cxn>
                    <a:cxn ang="0">
                      <a:pos x="161" y="51"/>
                    </a:cxn>
                    <a:cxn ang="0">
                      <a:pos x="167" y="66"/>
                    </a:cxn>
                    <a:cxn ang="0">
                      <a:pos x="170" y="85"/>
                    </a:cxn>
                    <a:cxn ang="0">
                      <a:pos x="172" y="81"/>
                    </a:cxn>
                    <a:cxn ang="0">
                      <a:pos x="172" y="79"/>
                    </a:cxn>
                    <a:cxn ang="0">
                      <a:pos x="91" y="0"/>
                    </a:cxn>
                    <a:cxn ang="0">
                      <a:pos x="91" y="0"/>
                    </a:cxn>
                    <a:cxn ang="0">
                      <a:pos x="89" y="0"/>
                    </a:cxn>
                    <a:cxn ang="0">
                      <a:pos x="87" y="2"/>
                    </a:cxn>
                    <a:cxn ang="0">
                      <a:pos x="87" y="4"/>
                    </a:cxn>
                    <a:cxn ang="0">
                      <a:pos x="91" y="4"/>
                    </a:cxn>
                    <a:cxn ang="0">
                      <a:pos x="97" y="4"/>
                    </a:cxn>
                    <a:cxn ang="0">
                      <a:pos x="97" y="4"/>
                    </a:cxn>
                    <a:cxn ang="0">
                      <a:pos x="97" y="4"/>
                    </a:cxn>
                    <a:cxn ang="0">
                      <a:pos x="95" y="4"/>
                    </a:cxn>
                    <a:cxn ang="0">
                      <a:pos x="95" y="4"/>
                    </a:cxn>
                    <a:cxn ang="0">
                      <a:pos x="93" y="2"/>
                    </a:cxn>
                    <a:cxn ang="0">
                      <a:pos x="91" y="0"/>
                    </a:cxn>
                    <a:cxn ang="0">
                      <a:pos x="0" y="115"/>
                    </a:cxn>
                    <a:cxn ang="0">
                      <a:pos x="5" y="127"/>
                    </a:cxn>
                    <a:cxn ang="0">
                      <a:pos x="11" y="138"/>
                    </a:cxn>
                    <a:cxn ang="0">
                      <a:pos x="19" y="148"/>
                    </a:cxn>
                    <a:cxn ang="0">
                      <a:pos x="28" y="157"/>
                    </a:cxn>
                    <a:cxn ang="0">
                      <a:pos x="30" y="155"/>
                    </a:cxn>
                    <a:cxn ang="0">
                      <a:pos x="32" y="155"/>
                    </a:cxn>
                    <a:cxn ang="0">
                      <a:pos x="23" y="146"/>
                    </a:cxn>
                    <a:cxn ang="0">
                      <a:pos x="13" y="134"/>
                    </a:cxn>
                    <a:cxn ang="0">
                      <a:pos x="7" y="123"/>
                    </a:cxn>
                    <a:cxn ang="0">
                      <a:pos x="2" y="110"/>
                    </a:cxn>
                    <a:cxn ang="0">
                      <a:pos x="2" y="114"/>
                    </a:cxn>
                    <a:cxn ang="0">
                      <a:pos x="0" y="115"/>
                    </a:cxn>
                  </a:cxnLst>
                  <a:rect l="0" t="0" r="r" b="b"/>
                  <a:pathLst>
                    <a:path w="172" h="157">
                      <a:moveTo>
                        <a:pt x="172" y="79"/>
                      </a:moveTo>
                      <a:lnTo>
                        <a:pt x="170" y="66"/>
                      </a:lnTo>
                      <a:lnTo>
                        <a:pt x="167" y="55"/>
                      </a:lnTo>
                      <a:lnTo>
                        <a:pt x="165" y="53"/>
                      </a:lnTo>
                      <a:lnTo>
                        <a:pt x="161" y="51"/>
                      </a:lnTo>
                      <a:lnTo>
                        <a:pt x="167" y="66"/>
                      </a:lnTo>
                      <a:lnTo>
                        <a:pt x="170" y="85"/>
                      </a:lnTo>
                      <a:lnTo>
                        <a:pt x="172" y="81"/>
                      </a:lnTo>
                      <a:lnTo>
                        <a:pt x="172" y="79"/>
                      </a:lnTo>
                      <a:close/>
                      <a:moveTo>
                        <a:pt x="91" y="0"/>
                      </a:moveTo>
                      <a:lnTo>
                        <a:pt x="91" y="0"/>
                      </a:lnTo>
                      <a:lnTo>
                        <a:pt x="89" y="0"/>
                      </a:lnTo>
                      <a:lnTo>
                        <a:pt x="87" y="2"/>
                      </a:lnTo>
                      <a:lnTo>
                        <a:pt x="87" y="4"/>
                      </a:lnTo>
                      <a:lnTo>
                        <a:pt x="91" y="4"/>
                      </a:lnTo>
                      <a:lnTo>
                        <a:pt x="97" y="4"/>
                      </a:lnTo>
                      <a:lnTo>
                        <a:pt x="97" y="4"/>
                      </a:lnTo>
                      <a:lnTo>
                        <a:pt x="97" y="4"/>
                      </a:lnTo>
                      <a:lnTo>
                        <a:pt x="95" y="4"/>
                      </a:lnTo>
                      <a:lnTo>
                        <a:pt x="95" y="4"/>
                      </a:lnTo>
                      <a:lnTo>
                        <a:pt x="93" y="2"/>
                      </a:lnTo>
                      <a:lnTo>
                        <a:pt x="91" y="0"/>
                      </a:lnTo>
                      <a:close/>
                      <a:moveTo>
                        <a:pt x="0" y="115"/>
                      </a:moveTo>
                      <a:lnTo>
                        <a:pt x="5" y="127"/>
                      </a:lnTo>
                      <a:lnTo>
                        <a:pt x="11" y="138"/>
                      </a:lnTo>
                      <a:lnTo>
                        <a:pt x="19" y="148"/>
                      </a:lnTo>
                      <a:lnTo>
                        <a:pt x="28" y="157"/>
                      </a:lnTo>
                      <a:lnTo>
                        <a:pt x="30" y="155"/>
                      </a:lnTo>
                      <a:lnTo>
                        <a:pt x="32" y="155"/>
                      </a:lnTo>
                      <a:lnTo>
                        <a:pt x="23" y="146"/>
                      </a:lnTo>
                      <a:lnTo>
                        <a:pt x="13" y="134"/>
                      </a:lnTo>
                      <a:lnTo>
                        <a:pt x="7" y="123"/>
                      </a:lnTo>
                      <a:lnTo>
                        <a:pt x="2" y="110"/>
                      </a:lnTo>
                      <a:lnTo>
                        <a:pt x="2" y="114"/>
                      </a:lnTo>
                      <a:lnTo>
                        <a:pt x="0" y="115"/>
                      </a:lnTo>
                      <a:close/>
                    </a:path>
                  </a:pathLst>
                </a:custGeom>
                <a:solidFill>
                  <a:srgbClr val="B88FA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640" name="Freeform 200"/>
                <p:cNvSpPr>
                  <a:spLocks noEditPoints="1"/>
                </p:cNvSpPr>
                <p:nvPr/>
              </p:nvSpPr>
              <p:spPr bwMode="auto">
                <a:xfrm>
                  <a:off x="1548" y="1427"/>
                  <a:ext cx="170" cy="153"/>
                </a:xfrm>
                <a:custGeom>
                  <a:avLst/>
                  <a:gdLst/>
                  <a:ahLst/>
                  <a:cxnLst>
                    <a:cxn ang="0">
                      <a:pos x="170" y="79"/>
                    </a:cxn>
                    <a:cxn ang="0">
                      <a:pos x="167" y="64"/>
                    </a:cxn>
                    <a:cxn ang="0">
                      <a:pos x="163" y="51"/>
                    </a:cxn>
                    <a:cxn ang="0">
                      <a:pos x="159" y="49"/>
                    </a:cxn>
                    <a:cxn ang="0">
                      <a:pos x="157" y="47"/>
                    </a:cxn>
                    <a:cxn ang="0">
                      <a:pos x="161" y="57"/>
                    </a:cxn>
                    <a:cxn ang="0">
                      <a:pos x="163" y="66"/>
                    </a:cxn>
                    <a:cxn ang="0">
                      <a:pos x="165" y="76"/>
                    </a:cxn>
                    <a:cxn ang="0">
                      <a:pos x="167" y="85"/>
                    </a:cxn>
                    <a:cxn ang="0">
                      <a:pos x="168" y="81"/>
                    </a:cxn>
                    <a:cxn ang="0">
                      <a:pos x="170" y="79"/>
                    </a:cxn>
                    <a:cxn ang="0">
                      <a:pos x="91" y="0"/>
                    </a:cxn>
                    <a:cxn ang="0">
                      <a:pos x="89" y="0"/>
                    </a:cxn>
                    <a:cxn ang="0">
                      <a:pos x="85" y="0"/>
                    </a:cxn>
                    <a:cxn ang="0">
                      <a:pos x="85" y="2"/>
                    </a:cxn>
                    <a:cxn ang="0">
                      <a:pos x="85" y="4"/>
                    </a:cxn>
                    <a:cxn ang="0">
                      <a:pos x="91" y="4"/>
                    </a:cxn>
                    <a:cxn ang="0">
                      <a:pos x="96" y="4"/>
                    </a:cxn>
                    <a:cxn ang="0">
                      <a:pos x="95" y="2"/>
                    </a:cxn>
                    <a:cxn ang="0">
                      <a:pos x="95" y="2"/>
                    </a:cxn>
                    <a:cxn ang="0">
                      <a:pos x="93" y="2"/>
                    </a:cxn>
                    <a:cxn ang="0">
                      <a:pos x="93" y="2"/>
                    </a:cxn>
                    <a:cxn ang="0">
                      <a:pos x="93" y="0"/>
                    </a:cxn>
                    <a:cxn ang="0">
                      <a:pos x="91" y="0"/>
                    </a:cxn>
                    <a:cxn ang="0">
                      <a:pos x="0" y="112"/>
                    </a:cxn>
                    <a:cxn ang="0">
                      <a:pos x="3" y="123"/>
                    </a:cxn>
                    <a:cxn ang="0">
                      <a:pos x="11" y="134"/>
                    </a:cxn>
                    <a:cxn ang="0">
                      <a:pos x="19" y="146"/>
                    </a:cxn>
                    <a:cxn ang="0">
                      <a:pos x="28" y="153"/>
                    </a:cxn>
                    <a:cxn ang="0">
                      <a:pos x="30" y="153"/>
                    </a:cxn>
                    <a:cxn ang="0">
                      <a:pos x="32" y="151"/>
                    </a:cxn>
                    <a:cxn ang="0">
                      <a:pos x="21" y="142"/>
                    </a:cxn>
                    <a:cxn ang="0">
                      <a:pos x="13" y="132"/>
                    </a:cxn>
                    <a:cxn ang="0">
                      <a:pos x="5" y="119"/>
                    </a:cxn>
                    <a:cxn ang="0">
                      <a:pos x="2" y="106"/>
                    </a:cxn>
                    <a:cxn ang="0">
                      <a:pos x="0" y="108"/>
                    </a:cxn>
                    <a:cxn ang="0">
                      <a:pos x="0" y="112"/>
                    </a:cxn>
                  </a:cxnLst>
                  <a:rect l="0" t="0" r="r" b="b"/>
                  <a:pathLst>
                    <a:path w="170" h="153">
                      <a:moveTo>
                        <a:pt x="170" y="79"/>
                      </a:moveTo>
                      <a:lnTo>
                        <a:pt x="167" y="64"/>
                      </a:lnTo>
                      <a:lnTo>
                        <a:pt x="163" y="51"/>
                      </a:lnTo>
                      <a:lnTo>
                        <a:pt x="159" y="49"/>
                      </a:lnTo>
                      <a:lnTo>
                        <a:pt x="157" y="47"/>
                      </a:lnTo>
                      <a:lnTo>
                        <a:pt x="161" y="57"/>
                      </a:lnTo>
                      <a:lnTo>
                        <a:pt x="163" y="66"/>
                      </a:lnTo>
                      <a:lnTo>
                        <a:pt x="165" y="76"/>
                      </a:lnTo>
                      <a:lnTo>
                        <a:pt x="167" y="85"/>
                      </a:lnTo>
                      <a:lnTo>
                        <a:pt x="168" y="81"/>
                      </a:lnTo>
                      <a:lnTo>
                        <a:pt x="170" y="79"/>
                      </a:lnTo>
                      <a:close/>
                      <a:moveTo>
                        <a:pt x="91" y="0"/>
                      </a:moveTo>
                      <a:lnTo>
                        <a:pt x="89" y="0"/>
                      </a:lnTo>
                      <a:lnTo>
                        <a:pt x="85" y="0"/>
                      </a:lnTo>
                      <a:lnTo>
                        <a:pt x="85" y="2"/>
                      </a:lnTo>
                      <a:lnTo>
                        <a:pt x="85" y="4"/>
                      </a:lnTo>
                      <a:lnTo>
                        <a:pt x="91" y="4"/>
                      </a:lnTo>
                      <a:lnTo>
                        <a:pt x="96" y="4"/>
                      </a:lnTo>
                      <a:lnTo>
                        <a:pt x="95" y="2"/>
                      </a:lnTo>
                      <a:lnTo>
                        <a:pt x="95" y="2"/>
                      </a:lnTo>
                      <a:lnTo>
                        <a:pt x="93" y="2"/>
                      </a:lnTo>
                      <a:lnTo>
                        <a:pt x="93" y="2"/>
                      </a:lnTo>
                      <a:lnTo>
                        <a:pt x="93" y="0"/>
                      </a:lnTo>
                      <a:lnTo>
                        <a:pt x="91" y="0"/>
                      </a:lnTo>
                      <a:close/>
                      <a:moveTo>
                        <a:pt x="0" y="112"/>
                      </a:moveTo>
                      <a:lnTo>
                        <a:pt x="3" y="123"/>
                      </a:lnTo>
                      <a:lnTo>
                        <a:pt x="11" y="134"/>
                      </a:lnTo>
                      <a:lnTo>
                        <a:pt x="19" y="146"/>
                      </a:lnTo>
                      <a:lnTo>
                        <a:pt x="28" y="153"/>
                      </a:lnTo>
                      <a:lnTo>
                        <a:pt x="30" y="153"/>
                      </a:lnTo>
                      <a:lnTo>
                        <a:pt x="32" y="151"/>
                      </a:lnTo>
                      <a:lnTo>
                        <a:pt x="21" y="142"/>
                      </a:lnTo>
                      <a:lnTo>
                        <a:pt x="13" y="132"/>
                      </a:lnTo>
                      <a:lnTo>
                        <a:pt x="5" y="119"/>
                      </a:lnTo>
                      <a:lnTo>
                        <a:pt x="2" y="106"/>
                      </a:lnTo>
                      <a:lnTo>
                        <a:pt x="0" y="108"/>
                      </a:lnTo>
                      <a:lnTo>
                        <a:pt x="0" y="112"/>
                      </a:lnTo>
                      <a:close/>
                    </a:path>
                  </a:pathLst>
                </a:custGeom>
                <a:solidFill>
                  <a:srgbClr val="B98FA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641" name="Freeform 201"/>
                <p:cNvSpPr>
                  <a:spLocks noEditPoints="1"/>
                </p:cNvSpPr>
                <p:nvPr/>
              </p:nvSpPr>
              <p:spPr bwMode="auto">
                <a:xfrm>
                  <a:off x="1548" y="1429"/>
                  <a:ext cx="168" cy="151"/>
                </a:xfrm>
                <a:custGeom>
                  <a:avLst/>
                  <a:gdLst/>
                  <a:ahLst/>
                  <a:cxnLst>
                    <a:cxn ang="0">
                      <a:pos x="168" y="81"/>
                    </a:cxn>
                    <a:cxn ang="0">
                      <a:pos x="165" y="62"/>
                    </a:cxn>
                    <a:cxn ang="0">
                      <a:pos x="159" y="47"/>
                    </a:cxn>
                    <a:cxn ang="0">
                      <a:pos x="157" y="45"/>
                    </a:cxn>
                    <a:cxn ang="0">
                      <a:pos x="153" y="43"/>
                    </a:cxn>
                    <a:cxn ang="0">
                      <a:pos x="157" y="53"/>
                    </a:cxn>
                    <a:cxn ang="0">
                      <a:pos x="161" y="62"/>
                    </a:cxn>
                    <a:cxn ang="0">
                      <a:pos x="163" y="74"/>
                    </a:cxn>
                    <a:cxn ang="0">
                      <a:pos x="165" y="85"/>
                    </a:cxn>
                    <a:cxn ang="0">
                      <a:pos x="165" y="85"/>
                    </a:cxn>
                    <a:cxn ang="0">
                      <a:pos x="165" y="85"/>
                    </a:cxn>
                    <a:cxn ang="0">
                      <a:pos x="167" y="83"/>
                    </a:cxn>
                    <a:cxn ang="0">
                      <a:pos x="168" y="81"/>
                    </a:cxn>
                    <a:cxn ang="0">
                      <a:pos x="95" y="0"/>
                    </a:cxn>
                    <a:cxn ang="0">
                      <a:pos x="89" y="0"/>
                    </a:cxn>
                    <a:cxn ang="0">
                      <a:pos x="85" y="0"/>
                    </a:cxn>
                    <a:cxn ang="0">
                      <a:pos x="85" y="2"/>
                    </a:cxn>
                    <a:cxn ang="0">
                      <a:pos x="85" y="3"/>
                    </a:cxn>
                    <a:cxn ang="0">
                      <a:pos x="93" y="3"/>
                    </a:cxn>
                    <a:cxn ang="0">
                      <a:pos x="100" y="5"/>
                    </a:cxn>
                    <a:cxn ang="0">
                      <a:pos x="96" y="2"/>
                    </a:cxn>
                    <a:cxn ang="0">
                      <a:pos x="95" y="0"/>
                    </a:cxn>
                    <a:cxn ang="0">
                      <a:pos x="0" y="106"/>
                    </a:cxn>
                    <a:cxn ang="0">
                      <a:pos x="5" y="119"/>
                    </a:cxn>
                    <a:cxn ang="0">
                      <a:pos x="11" y="130"/>
                    </a:cxn>
                    <a:cxn ang="0">
                      <a:pos x="21" y="142"/>
                    </a:cxn>
                    <a:cxn ang="0">
                      <a:pos x="30" y="151"/>
                    </a:cxn>
                    <a:cxn ang="0">
                      <a:pos x="32" y="149"/>
                    </a:cxn>
                    <a:cxn ang="0">
                      <a:pos x="32" y="149"/>
                    </a:cxn>
                    <a:cxn ang="0">
                      <a:pos x="32" y="149"/>
                    </a:cxn>
                    <a:cxn ang="0">
                      <a:pos x="34" y="149"/>
                    </a:cxn>
                    <a:cxn ang="0">
                      <a:pos x="22" y="140"/>
                    </a:cxn>
                    <a:cxn ang="0">
                      <a:pos x="13" y="129"/>
                    </a:cxn>
                    <a:cxn ang="0">
                      <a:pos x="7" y="115"/>
                    </a:cxn>
                    <a:cxn ang="0">
                      <a:pos x="3" y="100"/>
                    </a:cxn>
                    <a:cxn ang="0">
                      <a:pos x="2" y="104"/>
                    </a:cxn>
                    <a:cxn ang="0">
                      <a:pos x="0" y="106"/>
                    </a:cxn>
                  </a:cxnLst>
                  <a:rect l="0" t="0" r="r" b="b"/>
                  <a:pathLst>
                    <a:path w="168" h="151">
                      <a:moveTo>
                        <a:pt x="168" y="81"/>
                      </a:moveTo>
                      <a:lnTo>
                        <a:pt x="165" y="62"/>
                      </a:lnTo>
                      <a:lnTo>
                        <a:pt x="159" y="47"/>
                      </a:lnTo>
                      <a:lnTo>
                        <a:pt x="157" y="45"/>
                      </a:lnTo>
                      <a:lnTo>
                        <a:pt x="153" y="43"/>
                      </a:lnTo>
                      <a:lnTo>
                        <a:pt x="157" y="53"/>
                      </a:lnTo>
                      <a:lnTo>
                        <a:pt x="161" y="62"/>
                      </a:lnTo>
                      <a:lnTo>
                        <a:pt x="163" y="74"/>
                      </a:lnTo>
                      <a:lnTo>
                        <a:pt x="165" y="85"/>
                      </a:lnTo>
                      <a:lnTo>
                        <a:pt x="165" y="85"/>
                      </a:lnTo>
                      <a:lnTo>
                        <a:pt x="165" y="85"/>
                      </a:lnTo>
                      <a:lnTo>
                        <a:pt x="167" y="83"/>
                      </a:lnTo>
                      <a:lnTo>
                        <a:pt x="168" y="81"/>
                      </a:lnTo>
                      <a:close/>
                      <a:moveTo>
                        <a:pt x="95" y="0"/>
                      </a:moveTo>
                      <a:lnTo>
                        <a:pt x="89" y="0"/>
                      </a:lnTo>
                      <a:lnTo>
                        <a:pt x="85" y="0"/>
                      </a:lnTo>
                      <a:lnTo>
                        <a:pt x="85" y="2"/>
                      </a:lnTo>
                      <a:lnTo>
                        <a:pt x="85" y="3"/>
                      </a:lnTo>
                      <a:lnTo>
                        <a:pt x="93" y="3"/>
                      </a:lnTo>
                      <a:lnTo>
                        <a:pt x="100" y="5"/>
                      </a:lnTo>
                      <a:lnTo>
                        <a:pt x="96" y="2"/>
                      </a:lnTo>
                      <a:lnTo>
                        <a:pt x="95" y="0"/>
                      </a:lnTo>
                      <a:close/>
                      <a:moveTo>
                        <a:pt x="0" y="106"/>
                      </a:moveTo>
                      <a:lnTo>
                        <a:pt x="5" y="119"/>
                      </a:lnTo>
                      <a:lnTo>
                        <a:pt x="11" y="130"/>
                      </a:lnTo>
                      <a:lnTo>
                        <a:pt x="21" y="142"/>
                      </a:lnTo>
                      <a:lnTo>
                        <a:pt x="30" y="151"/>
                      </a:lnTo>
                      <a:lnTo>
                        <a:pt x="32" y="149"/>
                      </a:lnTo>
                      <a:lnTo>
                        <a:pt x="32" y="149"/>
                      </a:lnTo>
                      <a:lnTo>
                        <a:pt x="32" y="149"/>
                      </a:lnTo>
                      <a:lnTo>
                        <a:pt x="34" y="149"/>
                      </a:lnTo>
                      <a:lnTo>
                        <a:pt x="22" y="140"/>
                      </a:lnTo>
                      <a:lnTo>
                        <a:pt x="13" y="129"/>
                      </a:lnTo>
                      <a:lnTo>
                        <a:pt x="7" y="115"/>
                      </a:lnTo>
                      <a:lnTo>
                        <a:pt x="3" y="100"/>
                      </a:lnTo>
                      <a:lnTo>
                        <a:pt x="2" y="104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BA8FA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642" name="Freeform 202"/>
                <p:cNvSpPr>
                  <a:spLocks noEditPoints="1"/>
                </p:cNvSpPr>
                <p:nvPr/>
              </p:nvSpPr>
              <p:spPr bwMode="auto">
                <a:xfrm>
                  <a:off x="1550" y="1431"/>
                  <a:ext cx="165" cy="147"/>
                </a:xfrm>
                <a:custGeom>
                  <a:avLst/>
                  <a:gdLst/>
                  <a:ahLst/>
                  <a:cxnLst>
                    <a:cxn ang="0">
                      <a:pos x="165" y="81"/>
                    </a:cxn>
                    <a:cxn ang="0">
                      <a:pos x="163" y="72"/>
                    </a:cxn>
                    <a:cxn ang="0">
                      <a:pos x="161" y="62"/>
                    </a:cxn>
                    <a:cxn ang="0">
                      <a:pos x="159" y="53"/>
                    </a:cxn>
                    <a:cxn ang="0">
                      <a:pos x="155" y="43"/>
                    </a:cxn>
                    <a:cxn ang="0">
                      <a:pos x="151" y="41"/>
                    </a:cxn>
                    <a:cxn ang="0">
                      <a:pos x="148" y="39"/>
                    </a:cxn>
                    <a:cxn ang="0">
                      <a:pos x="153" y="49"/>
                    </a:cxn>
                    <a:cxn ang="0">
                      <a:pos x="157" y="58"/>
                    </a:cxn>
                    <a:cxn ang="0">
                      <a:pos x="159" y="70"/>
                    </a:cxn>
                    <a:cxn ang="0">
                      <a:pos x="161" y="83"/>
                    </a:cxn>
                    <a:cxn ang="0">
                      <a:pos x="161" y="83"/>
                    </a:cxn>
                    <a:cxn ang="0">
                      <a:pos x="161" y="85"/>
                    </a:cxn>
                    <a:cxn ang="0">
                      <a:pos x="163" y="83"/>
                    </a:cxn>
                    <a:cxn ang="0">
                      <a:pos x="165" y="81"/>
                    </a:cxn>
                    <a:cxn ang="0">
                      <a:pos x="94" y="0"/>
                    </a:cxn>
                    <a:cxn ang="0">
                      <a:pos x="89" y="0"/>
                    </a:cxn>
                    <a:cxn ang="0">
                      <a:pos x="83" y="0"/>
                    </a:cxn>
                    <a:cxn ang="0">
                      <a:pos x="83" y="0"/>
                    </a:cxn>
                    <a:cxn ang="0">
                      <a:pos x="81" y="1"/>
                    </a:cxn>
                    <a:cxn ang="0">
                      <a:pos x="81" y="1"/>
                    </a:cxn>
                    <a:cxn ang="0">
                      <a:pos x="81" y="3"/>
                    </a:cxn>
                    <a:cxn ang="0">
                      <a:pos x="93" y="3"/>
                    </a:cxn>
                    <a:cxn ang="0">
                      <a:pos x="102" y="5"/>
                    </a:cxn>
                    <a:cxn ang="0">
                      <a:pos x="98" y="3"/>
                    </a:cxn>
                    <a:cxn ang="0">
                      <a:pos x="94" y="0"/>
                    </a:cxn>
                    <a:cxn ang="0">
                      <a:pos x="0" y="102"/>
                    </a:cxn>
                    <a:cxn ang="0">
                      <a:pos x="3" y="115"/>
                    </a:cxn>
                    <a:cxn ang="0">
                      <a:pos x="11" y="128"/>
                    </a:cxn>
                    <a:cxn ang="0">
                      <a:pos x="19" y="138"/>
                    </a:cxn>
                    <a:cxn ang="0">
                      <a:pos x="30" y="147"/>
                    </a:cxn>
                    <a:cxn ang="0">
                      <a:pos x="30" y="147"/>
                    </a:cxn>
                    <a:cxn ang="0">
                      <a:pos x="30" y="147"/>
                    </a:cxn>
                    <a:cxn ang="0">
                      <a:pos x="32" y="147"/>
                    </a:cxn>
                    <a:cxn ang="0">
                      <a:pos x="34" y="146"/>
                    </a:cxn>
                    <a:cxn ang="0">
                      <a:pos x="22" y="136"/>
                    </a:cxn>
                    <a:cxn ang="0">
                      <a:pos x="13" y="125"/>
                    </a:cxn>
                    <a:cxn ang="0">
                      <a:pos x="7" y="111"/>
                    </a:cxn>
                    <a:cxn ang="0">
                      <a:pos x="1" y="96"/>
                    </a:cxn>
                    <a:cxn ang="0">
                      <a:pos x="1" y="98"/>
                    </a:cxn>
                    <a:cxn ang="0">
                      <a:pos x="0" y="102"/>
                    </a:cxn>
                  </a:cxnLst>
                  <a:rect l="0" t="0" r="r" b="b"/>
                  <a:pathLst>
                    <a:path w="165" h="147">
                      <a:moveTo>
                        <a:pt x="165" y="81"/>
                      </a:moveTo>
                      <a:lnTo>
                        <a:pt x="163" y="72"/>
                      </a:lnTo>
                      <a:lnTo>
                        <a:pt x="161" y="62"/>
                      </a:lnTo>
                      <a:lnTo>
                        <a:pt x="159" y="53"/>
                      </a:lnTo>
                      <a:lnTo>
                        <a:pt x="155" y="43"/>
                      </a:lnTo>
                      <a:lnTo>
                        <a:pt x="151" y="41"/>
                      </a:lnTo>
                      <a:lnTo>
                        <a:pt x="148" y="39"/>
                      </a:lnTo>
                      <a:lnTo>
                        <a:pt x="153" y="49"/>
                      </a:lnTo>
                      <a:lnTo>
                        <a:pt x="157" y="58"/>
                      </a:lnTo>
                      <a:lnTo>
                        <a:pt x="159" y="70"/>
                      </a:lnTo>
                      <a:lnTo>
                        <a:pt x="161" y="83"/>
                      </a:lnTo>
                      <a:lnTo>
                        <a:pt x="161" y="83"/>
                      </a:lnTo>
                      <a:lnTo>
                        <a:pt x="161" y="85"/>
                      </a:lnTo>
                      <a:lnTo>
                        <a:pt x="163" y="83"/>
                      </a:lnTo>
                      <a:lnTo>
                        <a:pt x="165" y="81"/>
                      </a:lnTo>
                      <a:close/>
                      <a:moveTo>
                        <a:pt x="94" y="0"/>
                      </a:moveTo>
                      <a:lnTo>
                        <a:pt x="89" y="0"/>
                      </a:lnTo>
                      <a:lnTo>
                        <a:pt x="83" y="0"/>
                      </a:lnTo>
                      <a:lnTo>
                        <a:pt x="83" y="0"/>
                      </a:lnTo>
                      <a:lnTo>
                        <a:pt x="81" y="1"/>
                      </a:lnTo>
                      <a:lnTo>
                        <a:pt x="81" y="1"/>
                      </a:lnTo>
                      <a:lnTo>
                        <a:pt x="81" y="3"/>
                      </a:lnTo>
                      <a:lnTo>
                        <a:pt x="93" y="3"/>
                      </a:lnTo>
                      <a:lnTo>
                        <a:pt x="102" y="5"/>
                      </a:lnTo>
                      <a:lnTo>
                        <a:pt x="98" y="3"/>
                      </a:lnTo>
                      <a:lnTo>
                        <a:pt x="94" y="0"/>
                      </a:lnTo>
                      <a:close/>
                      <a:moveTo>
                        <a:pt x="0" y="102"/>
                      </a:moveTo>
                      <a:lnTo>
                        <a:pt x="3" y="115"/>
                      </a:lnTo>
                      <a:lnTo>
                        <a:pt x="11" y="128"/>
                      </a:lnTo>
                      <a:lnTo>
                        <a:pt x="19" y="138"/>
                      </a:lnTo>
                      <a:lnTo>
                        <a:pt x="30" y="147"/>
                      </a:lnTo>
                      <a:lnTo>
                        <a:pt x="30" y="147"/>
                      </a:lnTo>
                      <a:lnTo>
                        <a:pt x="30" y="147"/>
                      </a:lnTo>
                      <a:lnTo>
                        <a:pt x="32" y="147"/>
                      </a:lnTo>
                      <a:lnTo>
                        <a:pt x="34" y="146"/>
                      </a:lnTo>
                      <a:lnTo>
                        <a:pt x="22" y="136"/>
                      </a:lnTo>
                      <a:lnTo>
                        <a:pt x="13" y="125"/>
                      </a:lnTo>
                      <a:lnTo>
                        <a:pt x="7" y="111"/>
                      </a:lnTo>
                      <a:lnTo>
                        <a:pt x="1" y="96"/>
                      </a:lnTo>
                      <a:lnTo>
                        <a:pt x="1" y="98"/>
                      </a:lnTo>
                      <a:lnTo>
                        <a:pt x="0" y="102"/>
                      </a:lnTo>
                      <a:close/>
                    </a:path>
                  </a:pathLst>
                </a:custGeom>
                <a:solidFill>
                  <a:srgbClr val="BB8FA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643" name="Freeform 203"/>
                <p:cNvSpPr>
                  <a:spLocks noEditPoints="1"/>
                </p:cNvSpPr>
                <p:nvPr/>
              </p:nvSpPr>
              <p:spPr bwMode="auto">
                <a:xfrm>
                  <a:off x="1551" y="1432"/>
                  <a:ext cx="162" cy="146"/>
                </a:xfrm>
                <a:custGeom>
                  <a:avLst/>
                  <a:gdLst/>
                  <a:ahLst/>
                  <a:cxnLst>
                    <a:cxn ang="0">
                      <a:pos x="162" y="82"/>
                    </a:cxn>
                    <a:cxn ang="0">
                      <a:pos x="160" y="71"/>
                    </a:cxn>
                    <a:cxn ang="0">
                      <a:pos x="158" y="59"/>
                    </a:cxn>
                    <a:cxn ang="0">
                      <a:pos x="154" y="50"/>
                    </a:cxn>
                    <a:cxn ang="0">
                      <a:pos x="150" y="40"/>
                    </a:cxn>
                    <a:cxn ang="0">
                      <a:pos x="148" y="38"/>
                    </a:cxn>
                    <a:cxn ang="0">
                      <a:pos x="147" y="36"/>
                    </a:cxn>
                    <a:cxn ang="0">
                      <a:pos x="145" y="36"/>
                    </a:cxn>
                    <a:cxn ang="0">
                      <a:pos x="143" y="35"/>
                    </a:cxn>
                    <a:cxn ang="0">
                      <a:pos x="148" y="44"/>
                    </a:cxn>
                    <a:cxn ang="0">
                      <a:pos x="154" y="55"/>
                    </a:cxn>
                    <a:cxn ang="0">
                      <a:pos x="156" y="69"/>
                    </a:cxn>
                    <a:cxn ang="0">
                      <a:pos x="158" y="82"/>
                    </a:cxn>
                    <a:cxn ang="0">
                      <a:pos x="158" y="84"/>
                    </a:cxn>
                    <a:cxn ang="0">
                      <a:pos x="158" y="86"/>
                    </a:cxn>
                    <a:cxn ang="0">
                      <a:pos x="158" y="86"/>
                    </a:cxn>
                    <a:cxn ang="0">
                      <a:pos x="158" y="86"/>
                    </a:cxn>
                    <a:cxn ang="0">
                      <a:pos x="160" y="84"/>
                    </a:cxn>
                    <a:cxn ang="0">
                      <a:pos x="162" y="82"/>
                    </a:cxn>
                    <a:cxn ang="0">
                      <a:pos x="162" y="82"/>
                    </a:cxn>
                    <a:cxn ang="0">
                      <a:pos x="162" y="82"/>
                    </a:cxn>
                    <a:cxn ang="0">
                      <a:pos x="97" y="2"/>
                    </a:cxn>
                    <a:cxn ang="0">
                      <a:pos x="90" y="0"/>
                    </a:cxn>
                    <a:cxn ang="0">
                      <a:pos x="82" y="0"/>
                    </a:cxn>
                    <a:cxn ang="0">
                      <a:pos x="80" y="0"/>
                    </a:cxn>
                    <a:cxn ang="0">
                      <a:pos x="80" y="0"/>
                    </a:cxn>
                    <a:cxn ang="0">
                      <a:pos x="80" y="2"/>
                    </a:cxn>
                    <a:cxn ang="0">
                      <a:pos x="80" y="4"/>
                    </a:cxn>
                    <a:cxn ang="0">
                      <a:pos x="80" y="4"/>
                    </a:cxn>
                    <a:cxn ang="0">
                      <a:pos x="80" y="4"/>
                    </a:cxn>
                    <a:cxn ang="0">
                      <a:pos x="93" y="4"/>
                    </a:cxn>
                    <a:cxn ang="0">
                      <a:pos x="105" y="8"/>
                    </a:cxn>
                    <a:cxn ang="0">
                      <a:pos x="101" y="4"/>
                    </a:cxn>
                    <a:cxn ang="0">
                      <a:pos x="97" y="2"/>
                    </a:cxn>
                    <a:cxn ang="0">
                      <a:pos x="0" y="97"/>
                    </a:cxn>
                    <a:cxn ang="0">
                      <a:pos x="4" y="112"/>
                    </a:cxn>
                    <a:cxn ang="0">
                      <a:pos x="10" y="126"/>
                    </a:cxn>
                    <a:cxn ang="0">
                      <a:pos x="19" y="137"/>
                    </a:cxn>
                    <a:cxn ang="0">
                      <a:pos x="31" y="146"/>
                    </a:cxn>
                    <a:cxn ang="0">
                      <a:pos x="31" y="145"/>
                    </a:cxn>
                    <a:cxn ang="0">
                      <a:pos x="33" y="145"/>
                    </a:cxn>
                    <a:cxn ang="0">
                      <a:pos x="21" y="133"/>
                    </a:cxn>
                    <a:cxn ang="0">
                      <a:pos x="14" y="122"/>
                    </a:cxn>
                    <a:cxn ang="0">
                      <a:pos x="6" y="107"/>
                    </a:cxn>
                    <a:cxn ang="0">
                      <a:pos x="2" y="91"/>
                    </a:cxn>
                    <a:cxn ang="0">
                      <a:pos x="0" y="95"/>
                    </a:cxn>
                    <a:cxn ang="0">
                      <a:pos x="0" y="97"/>
                    </a:cxn>
                  </a:cxnLst>
                  <a:rect l="0" t="0" r="r" b="b"/>
                  <a:pathLst>
                    <a:path w="162" h="146">
                      <a:moveTo>
                        <a:pt x="162" y="82"/>
                      </a:moveTo>
                      <a:lnTo>
                        <a:pt x="160" y="71"/>
                      </a:lnTo>
                      <a:lnTo>
                        <a:pt x="158" y="59"/>
                      </a:lnTo>
                      <a:lnTo>
                        <a:pt x="154" y="50"/>
                      </a:lnTo>
                      <a:lnTo>
                        <a:pt x="150" y="40"/>
                      </a:lnTo>
                      <a:lnTo>
                        <a:pt x="148" y="38"/>
                      </a:lnTo>
                      <a:lnTo>
                        <a:pt x="147" y="36"/>
                      </a:lnTo>
                      <a:lnTo>
                        <a:pt x="145" y="36"/>
                      </a:lnTo>
                      <a:lnTo>
                        <a:pt x="143" y="35"/>
                      </a:lnTo>
                      <a:lnTo>
                        <a:pt x="148" y="44"/>
                      </a:lnTo>
                      <a:lnTo>
                        <a:pt x="154" y="55"/>
                      </a:lnTo>
                      <a:lnTo>
                        <a:pt x="156" y="69"/>
                      </a:lnTo>
                      <a:lnTo>
                        <a:pt x="158" y="82"/>
                      </a:lnTo>
                      <a:lnTo>
                        <a:pt x="158" y="84"/>
                      </a:lnTo>
                      <a:lnTo>
                        <a:pt x="158" y="86"/>
                      </a:lnTo>
                      <a:lnTo>
                        <a:pt x="158" y="86"/>
                      </a:lnTo>
                      <a:lnTo>
                        <a:pt x="158" y="86"/>
                      </a:lnTo>
                      <a:lnTo>
                        <a:pt x="160" y="84"/>
                      </a:lnTo>
                      <a:lnTo>
                        <a:pt x="162" y="82"/>
                      </a:lnTo>
                      <a:lnTo>
                        <a:pt x="162" y="82"/>
                      </a:lnTo>
                      <a:lnTo>
                        <a:pt x="162" y="82"/>
                      </a:lnTo>
                      <a:close/>
                      <a:moveTo>
                        <a:pt x="97" y="2"/>
                      </a:moveTo>
                      <a:lnTo>
                        <a:pt x="90" y="0"/>
                      </a:lnTo>
                      <a:lnTo>
                        <a:pt x="82" y="0"/>
                      </a:lnTo>
                      <a:lnTo>
                        <a:pt x="80" y="0"/>
                      </a:lnTo>
                      <a:lnTo>
                        <a:pt x="80" y="0"/>
                      </a:lnTo>
                      <a:lnTo>
                        <a:pt x="80" y="2"/>
                      </a:lnTo>
                      <a:lnTo>
                        <a:pt x="80" y="4"/>
                      </a:lnTo>
                      <a:lnTo>
                        <a:pt x="80" y="4"/>
                      </a:lnTo>
                      <a:lnTo>
                        <a:pt x="80" y="4"/>
                      </a:lnTo>
                      <a:lnTo>
                        <a:pt x="93" y="4"/>
                      </a:lnTo>
                      <a:lnTo>
                        <a:pt x="105" y="8"/>
                      </a:lnTo>
                      <a:lnTo>
                        <a:pt x="101" y="4"/>
                      </a:lnTo>
                      <a:lnTo>
                        <a:pt x="97" y="2"/>
                      </a:lnTo>
                      <a:close/>
                      <a:moveTo>
                        <a:pt x="0" y="97"/>
                      </a:moveTo>
                      <a:lnTo>
                        <a:pt x="4" y="112"/>
                      </a:lnTo>
                      <a:lnTo>
                        <a:pt x="10" y="126"/>
                      </a:lnTo>
                      <a:lnTo>
                        <a:pt x="19" y="137"/>
                      </a:lnTo>
                      <a:lnTo>
                        <a:pt x="31" y="146"/>
                      </a:lnTo>
                      <a:lnTo>
                        <a:pt x="31" y="145"/>
                      </a:lnTo>
                      <a:lnTo>
                        <a:pt x="33" y="145"/>
                      </a:lnTo>
                      <a:lnTo>
                        <a:pt x="21" y="133"/>
                      </a:lnTo>
                      <a:lnTo>
                        <a:pt x="14" y="122"/>
                      </a:lnTo>
                      <a:lnTo>
                        <a:pt x="6" y="107"/>
                      </a:lnTo>
                      <a:lnTo>
                        <a:pt x="2" y="91"/>
                      </a:lnTo>
                      <a:lnTo>
                        <a:pt x="0" y="95"/>
                      </a:lnTo>
                      <a:lnTo>
                        <a:pt x="0" y="97"/>
                      </a:lnTo>
                      <a:close/>
                    </a:path>
                  </a:pathLst>
                </a:custGeom>
                <a:solidFill>
                  <a:srgbClr val="BC90A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644" name="Freeform 204"/>
                <p:cNvSpPr>
                  <a:spLocks noEditPoints="1"/>
                </p:cNvSpPr>
                <p:nvPr/>
              </p:nvSpPr>
              <p:spPr bwMode="auto">
                <a:xfrm>
                  <a:off x="1551" y="1434"/>
                  <a:ext cx="160" cy="143"/>
                </a:xfrm>
                <a:custGeom>
                  <a:avLst/>
                  <a:gdLst/>
                  <a:ahLst/>
                  <a:cxnLst>
                    <a:cxn ang="0">
                      <a:pos x="160" y="80"/>
                    </a:cxn>
                    <a:cxn ang="0">
                      <a:pos x="158" y="67"/>
                    </a:cxn>
                    <a:cxn ang="0">
                      <a:pos x="156" y="55"/>
                    </a:cxn>
                    <a:cxn ang="0">
                      <a:pos x="152" y="46"/>
                    </a:cxn>
                    <a:cxn ang="0">
                      <a:pos x="147" y="36"/>
                    </a:cxn>
                    <a:cxn ang="0">
                      <a:pos x="147" y="34"/>
                    </a:cxn>
                    <a:cxn ang="0">
                      <a:pos x="147" y="34"/>
                    </a:cxn>
                    <a:cxn ang="0">
                      <a:pos x="141" y="33"/>
                    </a:cxn>
                    <a:cxn ang="0">
                      <a:pos x="137" y="29"/>
                    </a:cxn>
                    <a:cxn ang="0">
                      <a:pos x="145" y="40"/>
                    </a:cxn>
                    <a:cxn ang="0">
                      <a:pos x="150" y="52"/>
                    </a:cxn>
                    <a:cxn ang="0">
                      <a:pos x="154" y="65"/>
                    </a:cxn>
                    <a:cxn ang="0">
                      <a:pos x="156" y="80"/>
                    </a:cxn>
                    <a:cxn ang="0">
                      <a:pos x="156" y="82"/>
                    </a:cxn>
                    <a:cxn ang="0">
                      <a:pos x="156" y="86"/>
                    </a:cxn>
                    <a:cxn ang="0">
                      <a:pos x="156" y="86"/>
                    </a:cxn>
                    <a:cxn ang="0">
                      <a:pos x="158" y="84"/>
                    </a:cxn>
                    <a:cxn ang="0">
                      <a:pos x="158" y="84"/>
                    </a:cxn>
                    <a:cxn ang="0">
                      <a:pos x="160" y="82"/>
                    </a:cxn>
                    <a:cxn ang="0">
                      <a:pos x="160" y="80"/>
                    </a:cxn>
                    <a:cxn ang="0">
                      <a:pos x="160" y="80"/>
                    </a:cxn>
                    <a:cxn ang="0">
                      <a:pos x="101" y="2"/>
                    </a:cxn>
                    <a:cxn ang="0">
                      <a:pos x="92" y="0"/>
                    </a:cxn>
                    <a:cxn ang="0">
                      <a:pos x="80" y="0"/>
                    </a:cxn>
                    <a:cxn ang="0">
                      <a:pos x="80" y="2"/>
                    </a:cxn>
                    <a:cxn ang="0">
                      <a:pos x="78" y="4"/>
                    </a:cxn>
                    <a:cxn ang="0">
                      <a:pos x="78" y="4"/>
                    </a:cxn>
                    <a:cxn ang="0">
                      <a:pos x="80" y="4"/>
                    </a:cxn>
                    <a:cxn ang="0">
                      <a:pos x="95" y="4"/>
                    </a:cxn>
                    <a:cxn ang="0">
                      <a:pos x="110" y="10"/>
                    </a:cxn>
                    <a:cxn ang="0">
                      <a:pos x="107" y="6"/>
                    </a:cxn>
                    <a:cxn ang="0">
                      <a:pos x="101" y="2"/>
                    </a:cxn>
                    <a:cxn ang="0">
                      <a:pos x="0" y="93"/>
                    </a:cxn>
                    <a:cxn ang="0">
                      <a:pos x="6" y="108"/>
                    </a:cxn>
                    <a:cxn ang="0">
                      <a:pos x="12" y="122"/>
                    </a:cxn>
                    <a:cxn ang="0">
                      <a:pos x="21" y="133"/>
                    </a:cxn>
                    <a:cxn ang="0">
                      <a:pos x="33" y="143"/>
                    </a:cxn>
                    <a:cxn ang="0">
                      <a:pos x="33" y="143"/>
                    </a:cxn>
                    <a:cxn ang="0">
                      <a:pos x="35" y="141"/>
                    </a:cxn>
                    <a:cxn ang="0">
                      <a:pos x="23" y="129"/>
                    </a:cxn>
                    <a:cxn ang="0">
                      <a:pos x="14" y="118"/>
                    </a:cxn>
                    <a:cxn ang="0">
                      <a:pos x="8" y="103"/>
                    </a:cxn>
                    <a:cxn ang="0">
                      <a:pos x="4" y="86"/>
                    </a:cxn>
                    <a:cxn ang="0">
                      <a:pos x="4" y="86"/>
                    </a:cxn>
                    <a:cxn ang="0">
                      <a:pos x="4" y="88"/>
                    </a:cxn>
                    <a:cxn ang="0">
                      <a:pos x="2" y="89"/>
                    </a:cxn>
                    <a:cxn ang="0">
                      <a:pos x="0" y="93"/>
                    </a:cxn>
                  </a:cxnLst>
                  <a:rect l="0" t="0" r="r" b="b"/>
                  <a:pathLst>
                    <a:path w="160" h="143">
                      <a:moveTo>
                        <a:pt x="160" y="80"/>
                      </a:moveTo>
                      <a:lnTo>
                        <a:pt x="158" y="67"/>
                      </a:lnTo>
                      <a:lnTo>
                        <a:pt x="156" y="55"/>
                      </a:lnTo>
                      <a:lnTo>
                        <a:pt x="152" y="46"/>
                      </a:lnTo>
                      <a:lnTo>
                        <a:pt x="147" y="36"/>
                      </a:lnTo>
                      <a:lnTo>
                        <a:pt x="147" y="34"/>
                      </a:lnTo>
                      <a:lnTo>
                        <a:pt x="147" y="34"/>
                      </a:lnTo>
                      <a:lnTo>
                        <a:pt x="141" y="33"/>
                      </a:lnTo>
                      <a:lnTo>
                        <a:pt x="137" y="29"/>
                      </a:lnTo>
                      <a:lnTo>
                        <a:pt x="145" y="40"/>
                      </a:lnTo>
                      <a:lnTo>
                        <a:pt x="150" y="52"/>
                      </a:lnTo>
                      <a:lnTo>
                        <a:pt x="154" y="65"/>
                      </a:lnTo>
                      <a:lnTo>
                        <a:pt x="156" y="80"/>
                      </a:lnTo>
                      <a:lnTo>
                        <a:pt x="156" y="82"/>
                      </a:lnTo>
                      <a:lnTo>
                        <a:pt x="156" y="86"/>
                      </a:lnTo>
                      <a:lnTo>
                        <a:pt x="156" y="86"/>
                      </a:lnTo>
                      <a:lnTo>
                        <a:pt x="158" y="84"/>
                      </a:lnTo>
                      <a:lnTo>
                        <a:pt x="158" y="84"/>
                      </a:lnTo>
                      <a:lnTo>
                        <a:pt x="160" y="82"/>
                      </a:lnTo>
                      <a:lnTo>
                        <a:pt x="160" y="80"/>
                      </a:lnTo>
                      <a:lnTo>
                        <a:pt x="160" y="80"/>
                      </a:lnTo>
                      <a:close/>
                      <a:moveTo>
                        <a:pt x="101" y="2"/>
                      </a:moveTo>
                      <a:lnTo>
                        <a:pt x="92" y="0"/>
                      </a:lnTo>
                      <a:lnTo>
                        <a:pt x="80" y="0"/>
                      </a:lnTo>
                      <a:lnTo>
                        <a:pt x="80" y="2"/>
                      </a:lnTo>
                      <a:lnTo>
                        <a:pt x="78" y="4"/>
                      </a:lnTo>
                      <a:lnTo>
                        <a:pt x="78" y="4"/>
                      </a:lnTo>
                      <a:lnTo>
                        <a:pt x="80" y="4"/>
                      </a:lnTo>
                      <a:lnTo>
                        <a:pt x="95" y="4"/>
                      </a:lnTo>
                      <a:lnTo>
                        <a:pt x="110" y="10"/>
                      </a:lnTo>
                      <a:lnTo>
                        <a:pt x="107" y="6"/>
                      </a:lnTo>
                      <a:lnTo>
                        <a:pt x="101" y="2"/>
                      </a:lnTo>
                      <a:close/>
                      <a:moveTo>
                        <a:pt x="0" y="93"/>
                      </a:moveTo>
                      <a:lnTo>
                        <a:pt x="6" y="108"/>
                      </a:lnTo>
                      <a:lnTo>
                        <a:pt x="12" y="122"/>
                      </a:lnTo>
                      <a:lnTo>
                        <a:pt x="21" y="133"/>
                      </a:lnTo>
                      <a:lnTo>
                        <a:pt x="33" y="143"/>
                      </a:lnTo>
                      <a:lnTo>
                        <a:pt x="33" y="143"/>
                      </a:lnTo>
                      <a:lnTo>
                        <a:pt x="35" y="141"/>
                      </a:lnTo>
                      <a:lnTo>
                        <a:pt x="23" y="129"/>
                      </a:lnTo>
                      <a:lnTo>
                        <a:pt x="14" y="118"/>
                      </a:lnTo>
                      <a:lnTo>
                        <a:pt x="8" y="103"/>
                      </a:lnTo>
                      <a:lnTo>
                        <a:pt x="4" y="86"/>
                      </a:lnTo>
                      <a:lnTo>
                        <a:pt x="4" y="86"/>
                      </a:lnTo>
                      <a:lnTo>
                        <a:pt x="4" y="88"/>
                      </a:lnTo>
                      <a:lnTo>
                        <a:pt x="2" y="89"/>
                      </a:lnTo>
                      <a:lnTo>
                        <a:pt x="0" y="93"/>
                      </a:lnTo>
                      <a:close/>
                    </a:path>
                  </a:pathLst>
                </a:custGeom>
                <a:solidFill>
                  <a:srgbClr val="BD90A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645" name="Freeform 205"/>
                <p:cNvSpPr>
                  <a:spLocks noEditPoints="1"/>
                </p:cNvSpPr>
                <p:nvPr/>
              </p:nvSpPr>
              <p:spPr bwMode="auto">
                <a:xfrm>
                  <a:off x="1553" y="1436"/>
                  <a:ext cx="156" cy="141"/>
                </a:xfrm>
                <a:custGeom>
                  <a:avLst/>
                  <a:gdLst/>
                  <a:ahLst/>
                  <a:cxnLst>
                    <a:cxn ang="0">
                      <a:pos x="156" y="78"/>
                    </a:cxn>
                    <a:cxn ang="0">
                      <a:pos x="154" y="65"/>
                    </a:cxn>
                    <a:cxn ang="0">
                      <a:pos x="152" y="51"/>
                    </a:cxn>
                    <a:cxn ang="0">
                      <a:pos x="146" y="40"/>
                    </a:cxn>
                    <a:cxn ang="0">
                      <a:pos x="141" y="31"/>
                    </a:cxn>
                    <a:cxn ang="0">
                      <a:pos x="122" y="17"/>
                    </a:cxn>
                    <a:cxn ang="0">
                      <a:pos x="103" y="4"/>
                    </a:cxn>
                    <a:cxn ang="0">
                      <a:pos x="91" y="0"/>
                    </a:cxn>
                    <a:cxn ang="0">
                      <a:pos x="78" y="0"/>
                    </a:cxn>
                    <a:cxn ang="0">
                      <a:pos x="78" y="0"/>
                    </a:cxn>
                    <a:cxn ang="0">
                      <a:pos x="78" y="0"/>
                    </a:cxn>
                    <a:cxn ang="0">
                      <a:pos x="76" y="0"/>
                    </a:cxn>
                    <a:cxn ang="0">
                      <a:pos x="76" y="2"/>
                    </a:cxn>
                    <a:cxn ang="0">
                      <a:pos x="76" y="2"/>
                    </a:cxn>
                    <a:cxn ang="0">
                      <a:pos x="76" y="4"/>
                    </a:cxn>
                    <a:cxn ang="0">
                      <a:pos x="76" y="4"/>
                    </a:cxn>
                    <a:cxn ang="0">
                      <a:pos x="78" y="4"/>
                    </a:cxn>
                    <a:cxn ang="0">
                      <a:pos x="93" y="4"/>
                    </a:cxn>
                    <a:cxn ang="0">
                      <a:pos x="107" y="10"/>
                    </a:cxn>
                    <a:cxn ang="0">
                      <a:pos x="120" y="15"/>
                    </a:cxn>
                    <a:cxn ang="0">
                      <a:pos x="129" y="25"/>
                    </a:cxn>
                    <a:cxn ang="0">
                      <a:pos x="139" y="36"/>
                    </a:cxn>
                    <a:cxn ang="0">
                      <a:pos x="146" y="48"/>
                    </a:cxn>
                    <a:cxn ang="0">
                      <a:pos x="150" y="63"/>
                    </a:cxn>
                    <a:cxn ang="0">
                      <a:pos x="152" y="78"/>
                    </a:cxn>
                    <a:cxn ang="0">
                      <a:pos x="152" y="82"/>
                    </a:cxn>
                    <a:cxn ang="0">
                      <a:pos x="150" y="86"/>
                    </a:cxn>
                    <a:cxn ang="0">
                      <a:pos x="154" y="84"/>
                    </a:cxn>
                    <a:cxn ang="0">
                      <a:pos x="156" y="82"/>
                    </a:cxn>
                    <a:cxn ang="0">
                      <a:pos x="156" y="80"/>
                    </a:cxn>
                    <a:cxn ang="0">
                      <a:pos x="156" y="78"/>
                    </a:cxn>
                    <a:cxn ang="0">
                      <a:pos x="0" y="87"/>
                    </a:cxn>
                    <a:cxn ang="0">
                      <a:pos x="4" y="103"/>
                    </a:cxn>
                    <a:cxn ang="0">
                      <a:pos x="12" y="118"/>
                    </a:cxn>
                    <a:cxn ang="0">
                      <a:pos x="19" y="129"/>
                    </a:cxn>
                    <a:cxn ang="0">
                      <a:pos x="31" y="141"/>
                    </a:cxn>
                    <a:cxn ang="0">
                      <a:pos x="33" y="139"/>
                    </a:cxn>
                    <a:cxn ang="0">
                      <a:pos x="34" y="137"/>
                    </a:cxn>
                    <a:cxn ang="0">
                      <a:pos x="23" y="127"/>
                    </a:cxn>
                    <a:cxn ang="0">
                      <a:pos x="14" y="112"/>
                    </a:cxn>
                    <a:cxn ang="0">
                      <a:pos x="10" y="104"/>
                    </a:cxn>
                    <a:cxn ang="0">
                      <a:pos x="6" y="97"/>
                    </a:cxn>
                    <a:cxn ang="0">
                      <a:pos x="4" y="89"/>
                    </a:cxn>
                    <a:cxn ang="0">
                      <a:pos x="4" y="80"/>
                    </a:cxn>
                    <a:cxn ang="0">
                      <a:pos x="2" y="82"/>
                    </a:cxn>
                    <a:cxn ang="0">
                      <a:pos x="2" y="86"/>
                    </a:cxn>
                    <a:cxn ang="0">
                      <a:pos x="0" y="86"/>
                    </a:cxn>
                    <a:cxn ang="0">
                      <a:pos x="0" y="87"/>
                    </a:cxn>
                    <a:cxn ang="0">
                      <a:pos x="53" y="8"/>
                    </a:cxn>
                    <a:cxn ang="0">
                      <a:pos x="57" y="6"/>
                    </a:cxn>
                    <a:cxn ang="0">
                      <a:pos x="61" y="4"/>
                    </a:cxn>
                    <a:cxn ang="0">
                      <a:pos x="61" y="4"/>
                    </a:cxn>
                    <a:cxn ang="0">
                      <a:pos x="61" y="4"/>
                    </a:cxn>
                    <a:cxn ang="0">
                      <a:pos x="57" y="6"/>
                    </a:cxn>
                    <a:cxn ang="0">
                      <a:pos x="53" y="8"/>
                    </a:cxn>
                  </a:cxnLst>
                  <a:rect l="0" t="0" r="r" b="b"/>
                  <a:pathLst>
                    <a:path w="156" h="141">
                      <a:moveTo>
                        <a:pt x="156" y="78"/>
                      </a:moveTo>
                      <a:lnTo>
                        <a:pt x="154" y="65"/>
                      </a:lnTo>
                      <a:lnTo>
                        <a:pt x="152" y="51"/>
                      </a:lnTo>
                      <a:lnTo>
                        <a:pt x="146" y="40"/>
                      </a:lnTo>
                      <a:lnTo>
                        <a:pt x="141" y="31"/>
                      </a:lnTo>
                      <a:lnTo>
                        <a:pt x="122" y="17"/>
                      </a:lnTo>
                      <a:lnTo>
                        <a:pt x="103" y="4"/>
                      </a:lnTo>
                      <a:lnTo>
                        <a:pt x="91" y="0"/>
                      </a:lnTo>
                      <a:lnTo>
                        <a:pt x="78" y="0"/>
                      </a:lnTo>
                      <a:lnTo>
                        <a:pt x="78" y="0"/>
                      </a:lnTo>
                      <a:lnTo>
                        <a:pt x="78" y="0"/>
                      </a:lnTo>
                      <a:lnTo>
                        <a:pt x="76" y="0"/>
                      </a:lnTo>
                      <a:lnTo>
                        <a:pt x="76" y="2"/>
                      </a:lnTo>
                      <a:lnTo>
                        <a:pt x="76" y="2"/>
                      </a:lnTo>
                      <a:lnTo>
                        <a:pt x="76" y="4"/>
                      </a:lnTo>
                      <a:lnTo>
                        <a:pt x="76" y="4"/>
                      </a:lnTo>
                      <a:lnTo>
                        <a:pt x="78" y="4"/>
                      </a:lnTo>
                      <a:lnTo>
                        <a:pt x="93" y="4"/>
                      </a:lnTo>
                      <a:lnTo>
                        <a:pt x="107" y="10"/>
                      </a:lnTo>
                      <a:lnTo>
                        <a:pt x="120" y="15"/>
                      </a:lnTo>
                      <a:lnTo>
                        <a:pt x="129" y="25"/>
                      </a:lnTo>
                      <a:lnTo>
                        <a:pt x="139" y="36"/>
                      </a:lnTo>
                      <a:lnTo>
                        <a:pt x="146" y="48"/>
                      </a:lnTo>
                      <a:lnTo>
                        <a:pt x="150" y="63"/>
                      </a:lnTo>
                      <a:lnTo>
                        <a:pt x="152" y="78"/>
                      </a:lnTo>
                      <a:lnTo>
                        <a:pt x="152" y="82"/>
                      </a:lnTo>
                      <a:lnTo>
                        <a:pt x="150" y="86"/>
                      </a:lnTo>
                      <a:lnTo>
                        <a:pt x="154" y="84"/>
                      </a:lnTo>
                      <a:lnTo>
                        <a:pt x="156" y="82"/>
                      </a:lnTo>
                      <a:lnTo>
                        <a:pt x="156" y="80"/>
                      </a:lnTo>
                      <a:lnTo>
                        <a:pt x="156" y="78"/>
                      </a:lnTo>
                      <a:close/>
                      <a:moveTo>
                        <a:pt x="0" y="87"/>
                      </a:moveTo>
                      <a:lnTo>
                        <a:pt x="4" y="103"/>
                      </a:lnTo>
                      <a:lnTo>
                        <a:pt x="12" y="118"/>
                      </a:lnTo>
                      <a:lnTo>
                        <a:pt x="19" y="129"/>
                      </a:lnTo>
                      <a:lnTo>
                        <a:pt x="31" y="141"/>
                      </a:lnTo>
                      <a:lnTo>
                        <a:pt x="33" y="139"/>
                      </a:lnTo>
                      <a:lnTo>
                        <a:pt x="34" y="137"/>
                      </a:lnTo>
                      <a:lnTo>
                        <a:pt x="23" y="127"/>
                      </a:lnTo>
                      <a:lnTo>
                        <a:pt x="14" y="112"/>
                      </a:lnTo>
                      <a:lnTo>
                        <a:pt x="10" y="104"/>
                      </a:lnTo>
                      <a:lnTo>
                        <a:pt x="6" y="97"/>
                      </a:lnTo>
                      <a:lnTo>
                        <a:pt x="4" y="89"/>
                      </a:lnTo>
                      <a:lnTo>
                        <a:pt x="4" y="80"/>
                      </a:lnTo>
                      <a:lnTo>
                        <a:pt x="2" y="82"/>
                      </a:lnTo>
                      <a:lnTo>
                        <a:pt x="2" y="86"/>
                      </a:lnTo>
                      <a:lnTo>
                        <a:pt x="0" y="86"/>
                      </a:lnTo>
                      <a:lnTo>
                        <a:pt x="0" y="87"/>
                      </a:lnTo>
                      <a:close/>
                      <a:moveTo>
                        <a:pt x="53" y="8"/>
                      </a:moveTo>
                      <a:lnTo>
                        <a:pt x="57" y="6"/>
                      </a:lnTo>
                      <a:lnTo>
                        <a:pt x="61" y="4"/>
                      </a:lnTo>
                      <a:lnTo>
                        <a:pt x="61" y="4"/>
                      </a:lnTo>
                      <a:lnTo>
                        <a:pt x="61" y="4"/>
                      </a:lnTo>
                      <a:lnTo>
                        <a:pt x="57" y="6"/>
                      </a:lnTo>
                      <a:lnTo>
                        <a:pt x="53" y="8"/>
                      </a:lnTo>
                      <a:close/>
                    </a:path>
                  </a:pathLst>
                </a:custGeom>
                <a:solidFill>
                  <a:srgbClr val="BE90A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646" name="Freeform 206"/>
                <p:cNvSpPr>
                  <a:spLocks noEditPoints="1"/>
                </p:cNvSpPr>
                <p:nvPr/>
              </p:nvSpPr>
              <p:spPr bwMode="auto">
                <a:xfrm>
                  <a:off x="1555" y="1438"/>
                  <a:ext cx="152" cy="137"/>
                </a:xfrm>
                <a:custGeom>
                  <a:avLst/>
                  <a:gdLst/>
                  <a:ahLst/>
                  <a:cxnLst>
                    <a:cxn ang="0">
                      <a:pos x="152" y="76"/>
                    </a:cxn>
                    <a:cxn ang="0">
                      <a:pos x="150" y="61"/>
                    </a:cxn>
                    <a:cxn ang="0">
                      <a:pos x="146" y="48"/>
                    </a:cxn>
                    <a:cxn ang="0">
                      <a:pos x="141" y="36"/>
                    </a:cxn>
                    <a:cxn ang="0">
                      <a:pos x="133" y="25"/>
                    </a:cxn>
                    <a:cxn ang="0">
                      <a:pos x="120" y="15"/>
                    </a:cxn>
                    <a:cxn ang="0">
                      <a:pos x="106" y="6"/>
                    </a:cxn>
                    <a:cxn ang="0">
                      <a:pos x="91" y="0"/>
                    </a:cxn>
                    <a:cxn ang="0">
                      <a:pos x="76" y="0"/>
                    </a:cxn>
                    <a:cxn ang="0">
                      <a:pos x="74" y="0"/>
                    </a:cxn>
                    <a:cxn ang="0">
                      <a:pos x="74" y="0"/>
                    </a:cxn>
                    <a:cxn ang="0">
                      <a:pos x="74" y="0"/>
                    </a:cxn>
                    <a:cxn ang="0">
                      <a:pos x="74" y="0"/>
                    </a:cxn>
                    <a:cxn ang="0">
                      <a:pos x="72" y="2"/>
                    </a:cxn>
                    <a:cxn ang="0">
                      <a:pos x="72" y="4"/>
                    </a:cxn>
                    <a:cxn ang="0">
                      <a:pos x="74" y="4"/>
                    </a:cxn>
                    <a:cxn ang="0">
                      <a:pos x="76" y="4"/>
                    </a:cxn>
                    <a:cxn ang="0">
                      <a:pos x="89" y="4"/>
                    </a:cxn>
                    <a:cxn ang="0">
                      <a:pos x="105" y="10"/>
                    </a:cxn>
                    <a:cxn ang="0">
                      <a:pos x="116" y="15"/>
                    </a:cxn>
                    <a:cxn ang="0">
                      <a:pos x="127" y="25"/>
                    </a:cxn>
                    <a:cxn ang="0">
                      <a:pos x="135" y="34"/>
                    </a:cxn>
                    <a:cxn ang="0">
                      <a:pos x="143" y="48"/>
                    </a:cxn>
                    <a:cxn ang="0">
                      <a:pos x="146" y="61"/>
                    </a:cxn>
                    <a:cxn ang="0">
                      <a:pos x="148" y="76"/>
                    </a:cxn>
                    <a:cxn ang="0">
                      <a:pos x="148" y="80"/>
                    </a:cxn>
                    <a:cxn ang="0">
                      <a:pos x="146" y="85"/>
                    </a:cxn>
                    <a:cxn ang="0">
                      <a:pos x="148" y="84"/>
                    </a:cxn>
                    <a:cxn ang="0">
                      <a:pos x="152" y="82"/>
                    </a:cxn>
                    <a:cxn ang="0">
                      <a:pos x="152" y="78"/>
                    </a:cxn>
                    <a:cxn ang="0">
                      <a:pos x="152" y="76"/>
                    </a:cxn>
                    <a:cxn ang="0">
                      <a:pos x="0" y="82"/>
                    </a:cxn>
                    <a:cxn ang="0">
                      <a:pos x="4" y="99"/>
                    </a:cxn>
                    <a:cxn ang="0">
                      <a:pos x="10" y="114"/>
                    </a:cxn>
                    <a:cxn ang="0">
                      <a:pos x="19" y="125"/>
                    </a:cxn>
                    <a:cxn ang="0">
                      <a:pos x="31" y="137"/>
                    </a:cxn>
                    <a:cxn ang="0">
                      <a:pos x="32" y="135"/>
                    </a:cxn>
                    <a:cxn ang="0">
                      <a:pos x="34" y="135"/>
                    </a:cxn>
                    <a:cxn ang="0">
                      <a:pos x="34" y="135"/>
                    </a:cxn>
                    <a:cxn ang="0">
                      <a:pos x="34" y="135"/>
                    </a:cxn>
                    <a:cxn ang="0">
                      <a:pos x="29" y="129"/>
                    </a:cxn>
                    <a:cxn ang="0">
                      <a:pos x="21" y="123"/>
                    </a:cxn>
                    <a:cxn ang="0">
                      <a:pos x="17" y="116"/>
                    </a:cxn>
                    <a:cxn ang="0">
                      <a:pos x="12" y="108"/>
                    </a:cxn>
                    <a:cxn ang="0">
                      <a:pos x="8" y="101"/>
                    </a:cxn>
                    <a:cxn ang="0">
                      <a:pos x="6" y="93"/>
                    </a:cxn>
                    <a:cxn ang="0">
                      <a:pos x="4" y="84"/>
                    </a:cxn>
                    <a:cxn ang="0">
                      <a:pos x="4" y="76"/>
                    </a:cxn>
                    <a:cxn ang="0">
                      <a:pos x="4" y="74"/>
                    </a:cxn>
                    <a:cxn ang="0">
                      <a:pos x="4" y="74"/>
                    </a:cxn>
                    <a:cxn ang="0">
                      <a:pos x="2" y="78"/>
                    </a:cxn>
                    <a:cxn ang="0">
                      <a:pos x="0" y="82"/>
                    </a:cxn>
                    <a:cxn ang="0">
                      <a:pos x="46" y="10"/>
                    </a:cxn>
                    <a:cxn ang="0">
                      <a:pos x="48" y="8"/>
                    </a:cxn>
                    <a:cxn ang="0">
                      <a:pos x="50" y="6"/>
                    </a:cxn>
                    <a:cxn ang="0">
                      <a:pos x="53" y="4"/>
                    </a:cxn>
                    <a:cxn ang="0">
                      <a:pos x="59" y="2"/>
                    </a:cxn>
                    <a:cxn ang="0">
                      <a:pos x="59" y="4"/>
                    </a:cxn>
                    <a:cxn ang="0">
                      <a:pos x="59" y="6"/>
                    </a:cxn>
                    <a:cxn ang="0">
                      <a:pos x="53" y="8"/>
                    </a:cxn>
                    <a:cxn ang="0">
                      <a:pos x="46" y="10"/>
                    </a:cxn>
                  </a:cxnLst>
                  <a:rect l="0" t="0" r="r" b="b"/>
                  <a:pathLst>
                    <a:path w="152" h="137">
                      <a:moveTo>
                        <a:pt x="152" y="76"/>
                      </a:moveTo>
                      <a:lnTo>
                        <a:pt x="150" y="61"/>
                      </a:lnTo>
                      <a:lnTo>
                        <a:pt x="146" y="48"/>
                      </a:lnTo>
                      <a:lnTo>
                        <a:pt x="141" y="36"/>
                      </a:lnTo>
                      <a:lnTo>
                        <a:pt x="133" y="25"/>
                      </a:lnTo>
                      <a:lnTo>
                        <a:pt x="120" y="15"/>
                      </a:lnTo>
                      <a:lnTo>
                        <a:pt x="106" y="6"/>
                      </a:lnTo>
                      <a:lnTo>
                        <a:pt x="91" y="0"/>
                      </a:lnTo>
                      <a:lnTo>
                        <a:pt x="76" y="0"/>
                      </a:lnTo>
                      <a:lnTo>
                        <a:pt x="74" y="0"/>
                      </a:lnTo>
                      <a:lnTo>
                        <a:pt x="74" y="0"/>
                      </a:lnTo>
                      <a:lnTo>
                        <a:pt x="74" y="0"/>
                      </a:lnTo>
                      <a:lnTo>
                        <a:pt x="74" y="0"/>
                      </a:lnTo>
                      <a:lnTo>
                        <a:pt x="72" y="2"/>
                      </a:lnTo>
                      <a:lnTo>
                        <a:pt x="72" y="4"/>
                      </a:lnTo>
                      <a:lnTo>
                        <a:pt x="74" y="4"/>
                      </a:lnTo>
                      <a:lnTo>
                        <a:pt x="76" y="4"/>
                      </a:lnTo>
                      <a:lnTo>
                        <a:pt x="89" y="4"/>
                      </a:lnTo>
                      <a:lnTo>
                        <a:pt x="105" y="10"/>
                      </a:lnTo>
                      <a:lnTo>
                        <a:pt x="116" y="15"/>
                      </a:lnTo>
                      <a:lnTo>
                        <a:pt x="127" y="25"/>
                      </a:lnTo>
                      <a:lnTo>
                        <a:pt x="135" y="34"/>
                      </a:lnTo>
                      <a:lnTo>
                        <a:pt x="143" y="48"/>
                      </a:lnTo>
                      <a:lnTo>
                        <a:pt x="146" y="61"/>
                      </a:lnTo>
                      <a:lnTo>
                        <a:pt x="148" y="76"/>
                      </a:lnTo>
                      <a:lnTo>
                        <a:pt x="148" y="80"/>
                      </a:lnTo>
                      <a:lnTo>
                        <a:pt x="146" y="85"/>
                      </a:lnTo>
                      <a:lnTo>
                        <a:pt x="148" y="84"/>
                      </a:lnTo>
                      <a:lnTo>
                        <a:pt x="152" y="82"/>
                      </a:lnTo>
                      <a:lnTo>
                        <a:pt x="152" y="78"/>
                      </a:lnTo>
                      <a:lnTo>
                        <a:pt x="152" y="76"/>
                      </a:lnTo>
                      <a:close/>
                      <a:moveTo>
                        <a:pt x="0" y="82"/>
                      </a:moveTo>
                      <a:lnTo>
                        <a:pt x="4" y="99"/>
                      </a:lnTo>
                      <a:lnTo>
                        <a:pt x="10" y="114"/>
                      </a:lnTo>
                      <a:lnTo>
                        <a:pt x="19" y="125"/>
                      </a:lnTo>
                      <a:lnTo>
                        <a:pt x="31" y="137"/>
                      </a:lnTo>
                      <a:lnTo>
                        <a:pt x="32" y="135"/>
                      </a:lnTo>
                      <a:lnTo>
                        <a:pt x="34" y="135"/>
                      </a:lnTo>
                      <a:lnTo>
                        <a:pt x="34" y="135"/>
                      </a:lnTo>
                      <a:lnTo>
                        <a:pt x="34" y="135"/>
                      </a:lnTo>
                      <a:lnTo>
                        <a:pt x="29" y="129"/>
                      </a:lnTo>
                      <a:lnTo>
                        <a:pt x="21" y="123"/>
                      </a:lnTo>
                      <a:lnTo>
                        <a:pt x="17" y="116"/>
                      </a:lnTo>
                      <a:lnTo>
                        <a:pt x="12" y="108"/>
                      </a:lnTo>
                      <a:lnTo>
                        <a:pt x="8" y="101"/>
                      </a:lnTo>
                      <a:lnTo>
                        <a:pt x="6" y="93"/>
                      </a:lnTo>
                      <a:lnTo>
                        <a:pt x="4" y="84"/>
                      </a:lnTo>
                      <a:lnTo>
                        <a:pt x="4" y="76"/>
                      </a:lnTo>
                      <a:lnTo>
                        <a:pt x="4" y="74"/>
                      </a:lnTo>
                      <a:lnTo>
                        <a:pt x="4" y="74"/>
                      </a:lnTo>
                      <a:lnTo>
                        <a:pt x="2" y="78"/>
                      </a:lnTo>
                      <a:lnTo>
                        <a:pt x="0" y="82"/>
                      </a:lnTo>
                      <a:close/>
                      <a:moveTo>
                        <a:pt x="46" y="10"/>
                      </a:moveTo>
                      <a:lnTo>
                        <a:pt x="48" y="8"/>
                      </a:lnTo>
                      <a:lnTo>
                        <a:pt x="50" y="6"/>
                      </a:lnTo>
                      <a:lnTo>
                        <a:pt x="53" y="4"/>
                      </a:lnTo>
                      <a:lnTo>
                        <a:pt x="59" y="2"/>
                      </a:lnTo>
                      <a:lnTo>
                        <a:pt x="59" y="4"/>
                      </a:lnTo>
                      <a:lnTo>
                        <a:pt x="59" y="6"/>
                      </a:lnTo>
                      <a:lnTo>
                        <a:pt x="53" y="8"/>
                      </a:lnTo>
                      <a:lnTo>
                        <a:pt x="46" y="10"/>
                      </a:lnTo>
                      <a:close/>
                    </a:path>
                  </a:pathLst>
                </a:custGeom>
                <a:solidFill>
                  <a:srgbClr val="BF90A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189647" name="Group 207"/>
              <p:cNvGrpSpPr>
                <a:grpSpLocks/>
              </p:cNvGrpSpPr>
              <p:nvPr/>
            </p:nvGrpSpPr>
            <p:grpSpPr bwMode="auto">
              <a:xfrm>
                <a:off x="1470" y="1317"/>
                <a:ext cx="609" cy="442"/>
                <a:chOff x="1470" y="1317"/>
                <a:chExt cx="609" cy="442"/>
              </a:xfrm>
            </p:grpSpPr>
            <p:sp>
              <p:nvSpPr>
                <p:cNvPr id="189648" name="Freeform 208"/>
                <p:cNvSpPr>
                  <a:spLocks noEditPoints="1"/>
                </p:cNvSpPr>
                <p:nvPr/>
              </p:nvSpPr>
              <p:spPr bwMode="auto">
                <a:xfrm>
                  <a:off x="1557" y="1440"/>
                  <a:ext cx="148" cy="133"/>
                </a:xfrm>
                <a:custGeom>
                  <a:avLst/>
                  <a:gdLst/>
                  <a:ahLst/>
                  <a:cxnLst>
                    <a:cxn ang="0">
                      <a:pos x="146" y="59"/>
                    </a:cxn>
                    <a:cxn ang="0">
                      <a:pos x="135" y="32"/>
                    </a:cxn>
                    <a:cxn ang="0">
                      <a:pos x="116" y="11"/>
                    </a:cxn>
                    <a:cxn ang="0">
                      <a:pos x="89" y="0"/>
                    </a:cxn>
                    <a:cxn ang="0">
                      <a:pos x="72" y="0"/>
                    </a:cxn>
                    <a:cxn ang="0">
                      <a:pos x="70" y="2"/>
                    </a:cxn>
                    <a:cxn ang="0">
                      <a:pos x="70" y="4"/>
                    </a:cxn>
                    <a:cxn ang="0">
                      <a:pos x="87" y="4"/>
                    </a:cxn>
                    <a:cxn ang="0">
                      <a:pos x="112" y="15"/>
                    </a:cxn>
                    <a:cxn ang="0">
                      <a:pos x="131" y="34"/>
                    </a:cxn>
                    <a:cxn ang="0">
                      <a:pos x="142" y="59"/>
                    </a:cxn>
                    <a:cxn ang="0">
                      <a:pos x="144" y="80"/>
                    </a:cxn>
                    <a:cxn ang="0">
                      <a:pos x="144" y="83"/>
                    </a:cxn>
                    <a:cxn ang="0">
                      <a:pos x="148" y="78"/>
                    </a:cxn>
                    <a:cxn ang="0">
                      <a:pos x="57" y="0"/>
                    </a:cxn>
                    <a:cxn ang="0">
                      <a:pos x="49" y="4"/>
                    </a:cxn>
                    <a:cxn ang="0">
                      <a:pos x="48" y="4"/>
                    </a:cxn>
                    <a:cxn ang="0">
                      <a:pos x="44" y="8"/>
                    </a:cxn>
                    <a:cxn ang="0">
                      <a:pos x="40" y="11"/>
                    </a:cxn>
                    <a:cxn ang="0">
                      <a:pos x="55" y="6"/>
                    </a:cxn>
                    <a:cxn ang="0">
                      <a:pos x="57" y="0"/>
                    </a:cxn>
                    <a:cxn ang="0">
                      <a:pos x="0" y="85"/>
                    </a:cxn>
                    <a:cxn ang="0">
                      <a:pos x="6" y="100"/>
                    </a:cxn>
                    <a:cxn ang="0">
                      <a:pos x="19" y="123"/>
                    </a:cxn>
                    <a:cxn ang="0">
                      <a:pos x="32" y="133"/>
                    </a:cxn>
                    <a:cxn ang="0">
                      <a:pos x="32" y="133"/>
                    </a:cxn>
                    <a:cxn ang="0">
                      <a:pos x="27" y="125"/>
                    </a:cxn>
                    <a:cxn ang="0">
                      <a:pos x="17" y="114"/>
                    </a:cxn>
                    <a:cxn ang="0">
                      <a:pos x="8" y="99"/>
                    </a:cxn>
                    <a:cxn ang="0">
                      <a:pos x="4" y="82"/>
                    </a:cxn>
                    <a:cxn ang="0">
                      <a:pos x="4" y="70"/>
                    </a:cxn>
                    <a:cxn ang="0">
                      <a:pos x="2" y="70"/>
                    </a:cxn>
                    <a:cxn ang="0">
                      <a:pos x="0" y="74"/>
                    </a:cxn>
                  </a:cxnLst>
                  <a:rect l="0" t="0" r="r" b="b"/>
                  <a:pathLst>
                    <a:path w="148" h="133">
                      <a:moveTo>
                        <a:pt x="148" y="74"/>
                      </a:moveTo>
                      <a:lnTo>
                        <a:pt x="146" y="59"/>
                      </a:lnTo>
                      <a:lnTo>
                        <a:pt x="142" y="44"/>
                      </a:lnTo>
                      <a:lnTo>
                        <a:pt x="135" y="32"/>
                      </a:lnTo>
                      <a:lnTo>
                        <a:pt x="125" y="21"/>
                      </a:lnTo>
                      <a:lnTo>
                        <a:pt x="116" y="11"/>
                      </a:lnTo>
                      <a:lnTo>
                        <a:pt x="103" y="6"/>
                      </a:lnTo>
                      <a:lnTo>
                        <a:pt x="89" y="0"/>
                      </a:lnTo>
                      <a:lnTo>
                        <a:pt x="74" y="0"/>
                      </a:lnTo>
                      <a:lnTo>
                        <a:pt x="72" y="0"/>
                      </a:lnTo>
                      <a:lnTo>
                        <a:pt x="72" y="0"/>
                      </a:lnTo>
                      <a:lnTo>
                        <a:pt x="70" y="2"/>
                      </a:lnTo>
                      <a:lnTo>
                        <a:pt x="68" y="4"/>
                      </a:lnTo>
                      <a:lnTo>
                        <a:pt x="70" y="4"/>
                      </a:lnTo>
                      <a:lnTo>
                        <a:pt x="74" y="4"/>
                      </a:lnTo>
                      <a:lnTo>
                        <a:pt x="87" y="4"/>
                      </a:lnTo>
                      <a:lnTo>
                        <a:pt x="101" y="8"/>
                      </a:lnTo>
                      <a:lnTo>
                        <a:pt x="112" y="15"/>
                      </a:lnTo>
                      <a:lnTo>
                        <a:pt x="123" y="23"/>
                      </a:lnTo>
                      <a:lnTo>
                        <a:pt x="131" y="34"/>
                      </a:lnTo>
                      <a:lnTo>
                        <a:pt x="139" y="46"/>
                      </a:lnTo>
                      <a:lnTo>
                        <a:pt x="142" y="59"/>
                      </a:lnTo>
                      <a:lnTo>
                        <a:pt x="144" y="74"/>
                      </a:lnTo>
                      <a:lnTo>
                        <a:pt x="144" y="80"/>
                      </a:lnTo>
                      <a:lnTo>
                        <a:pt x="142" y="85"/>
                      </a:lnTo>
                      <a:lnTo>
                        <a:pt x="144" y="83"/>
                      </a:lnTo>
                      <a:lnTo>
                        <a:pt x="146" y="82"/>
                      </a:lnTo>
                      <a:lnTo>
                        <a:pt x="148" y="78"/>
                      </a:lnTo>
                      <a:lnTo>
                        <a:pt x="148" y="74"/>
                      </a:lnTo>
                      <a:close/>
                      <a:moveTo>
                        <a:pt x="57" y="0"/>
                      </a:moveTo>
                      <a:lnTo>
                        <a:pt x="53" y="2"/>
                      </a:lnTo>
                      <a:lnTo>
                        <a:pt x="49" y="4"/>
                      </a:lnTo>
                      <a:lnTo>
                        <a:pt x="49" y="4"/>
                      </a:lnTo>
                      <a:lnTo>
                        <a:pt x="48" y="4"/>
                      </a:lnTo>
                      <a:lnTo>
                        <a:pt x="46" y="6"/>
                      </a:lnTo>
                      <a:lnTo>
                        <a:pt x="44" y="8"/>
                      </a:lnTo>
                      <a:lnTo>
                        <a:pt x="42" y="9"/>
                      </a:lnTo>
                      <a:lnTo>
                        <a:pt x="40" y="11"/>
                      </a:lnTo>
                      <a:lnTo>
                        <a:pt x="48" y="8"/>
                      </a:lnTo>
                      <a:lnTo>
                        <a:pt x="55" y="6"/>
                      </a:lnTo>
                      <a:lnTo>
                        <a:pt x="57" y="4"/>
                      </a:lnTo>
                      <a:lnTo>
                        <a:pt x="57" y="0"/>
                      </a:lnTo>
                      <a:close/>
                      <a:moveTo>
                        <a:pt x="0" y="76"/>
                      </a:moveTo>
                      <a:lnTo>
                        <a:pt x="0" y="85"/>
                      </a:lnTo>
                      <a:lnTo>
                        <a:pt x="2" y="93"/>
                      </a:lnTo>
                      <a:lnTo>
                        <a:pt x="6" y="100"/>
                      </a:lnTo>
                      <a:lnTo>
                        <a:pt x="10" y="108"/>
                      </a:lnTo>
                      <a:lnTo>
                        <a:pt x="19" y="123"/>
                      </a:lnTo>
                      <a:lnTo>
                        <a:pt x="30" y="133"/>
                      </a:lnTo>
                      <a:lnTo>
                        <a:pt x="32" y="133"/>
                      </a:lnTo>
                      <a:lnTo>
                        <a:pt x="32" y="133"/>
                      </a:lnTo>
                      <a:lnTo>
                        <a:pt x="32" y="133"/>
                      </a:lnTo>
                      <a:lnTo>
                        <a:pt x="34" y="131"/>
                      </a:lnTo>
                      <a:lnTo>
                        <a:pt x="27" y="125"/>
                      </a:lnTo>
                      <a:lnTo>
                        <a:pt x="21" y="119"/>
                      </a:lnTo>
                      <a:lnTo>
                        <a:pt x="17" y="114"/>
                      </a:lnTo>
                      <a:lnTo>
                        <a:pt x="12" y="106"/>
                      </a:lnTo>
                      <a:lnTo>
                        <a:pt x="8" y="99"/>
                      </a:lnTo>
                      <a:lnTo>
                        <a:pt x="6" y="91"/>
                      </a:lnTo>
                      <a:lnTo>
                        <a:pt x="4" y="82"/>
                      </a:lnTo>
                      <a:lnTo>
                        <a:pt x="4" y="74"/>
                      </a:lnTo>
                      <a:lnTo>
                        <a:pt x="4" y="70"/>
                      </a:lnTo>
                      <a:lnTo>
                        <a:pt x="4" y="66"/>
                      </a:lnTo>
                      <a:lnTo>
                        <a:pt x="2" y="70"/>
                      </a:lnTo>
                      <a:lnTo>
                        <a:pt x="2" y="72"/>
                      </a:lnTo>
                      <a:lnTo>
                        <a:pt x="0" y="74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rgbClr val="C090A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649" name="Freeform 209"/>
                <p:cNvSpPr>
                  <a:spLocks noEditPoints="1"/>
                </p:cNvSpPr>
                <p:nvPr/>
              </p:nvSpPr>
              <p:spPr bwMode="auto">
                <a:xfrm>
                  <a:off x="1559" y="1442"/>
                  <a:ext cx="144" cy="131"/>
                </a:xfrm>
                <a:custGeom>
                  <a:avLst/>
                  <a:gdLst/>
                  <a:ahLst/>
                  <a:cxnLst>
                    <a:cxn ang="0">
                      <a:pos x="142" y="57"/>
                    </a:cxn>
                    <a:cxn ang="0">
                      <a:pos x="131" y="30"/>
                    </a:cxn>
                    <a:cxn ang="0">
                      <a:pos x="112" y="11"/>
                    </a:cxn>
                    <a:cxn ang="0">
                      <a:pos x="85" y="0"/>
                    </a:cxn>
                    <a:cxn ang="0">
                      <a:pos x="70" y="0"/>
                    </a:cxn>
                    <a:cxn ang="0">
                      <a:pos x="66" y="2"/>
                    </a:cxn>
                    <a:cxn ang="0">
                      <a:pos x="68" y="4"/>
                    </a:cxn>
                    <a:cxn ang="0">
                      <a:pos x="85" y="4"/>
                    </a:cxn>
                    <a:cxn ang="0">
                      <a:pos x="110" y="15"/>
                    </a:cxn>
                    <a:cxn ang="0">
                      <a:pos x="129" y="32"/>
                    </a:cxn>
                    <a:cxn ang="0">
                      <a:pos x="139" y="57"/>
                    </a:cxn>
                    <a:cxn ang="0">
                      <a:pos x="140" y="78"/>
                    </a:cxn>
                    <a:cxn ang="0">
                      <a:pos x="139" y="83"/>
                    </a:cxn>
                    <a:cxn ang="0">
                      <a:pos x="140" y="83"/>
                    </a:cxn>
                    <a:cxn ang="0">
                      <a:pos x="144" y="76"/>
                    </a:cxn>
                    <a:cxn ang="0">
                      <a:pos x="55" y="2"/>
                    </a:cxn>
                    <a:cxn ang="0">
                      <a:pos x="42" y="6"/>
                    </a:cxn>
                    <a:cxn ang="0">
                      <a:pos x="42" y="6"/>
                    </a:cxn>
                    <a:cxn ang="0">
                      <a:pos x="34" y="13"/>
                    </a:cxn>
                    <a:cxn ang="0">
                      <a:pos x="51" y="6"/>
                    </a:cxn>
                    <a:cxn ang="0">
                      <a:pos x="51" y="6"/>
                    </a:cxn>
                    <a:cxn ang="0">
                      <a:pos x="55" y="2"/>
                    </a:cxn>
                    <a:cxn ang="0">
                      <a:pos x="0" y="70"/>
                    </a:cxn>
                    <a:cxn ang="0">
                      <a:pos x="0" y="80"/>
                    </a:cxn>
                    <a:cxn ang="0">
                      <a:pos x="4" y="97"/>
                    </a:cxn>
                    <a:cxn ang="0">
                      <a:pos x="13" y="112"/>
                    </a:cxn>
                    <a:cxn ang="0">
                      <a:pos x="25" y="125"/>
                    </a:cxn>
                    <a:cxn ang="0">
                      <a:pos x="32" y="129"/>
                    </a:cxn>
                    <a:cxn ang="0">
                      <a:pos x="27" y="123"/>
                    </a:cxn>
                    <a:cxn ang="0">
                      <a:pos x="17" y="112"/>
                    </a:cxn>
                    <a:cxn ang="0">
                      <a:pos x="8" y="97"/>
                    </a:cxn>
                    <a:cxn ang="0">
                      <a:pos x="4" y="80"/>
                    </a:cxn>
                    <a:cxn ang="0">
                      <a:pos x="4" y="66"/>
                    </a:cxn>
                    <a:cxn ang="0">
                      <a:pos x="2" y="64"/>
                    </a:cxn>
                    <a:cxn ang="0">
                      <a:pos x="0" y="70"/>
                    </a:cxn>
                  </a:cxnLst>
                  <a:rect l="0" t="0" r="r" b="b"/>
                  <a:pathLst>
                    <a:path w="144" h="131">
                      <a:moveTo>
                        <a:pt x="144" y="72"/>
                      </a:moveTo>
                      <a:lnTo>
                        <a:pt x="142" y="57"/>
                      </a:lnTo>
                      <a:lnTo>
                        <a:pt x="139" y="44"/>
                      </a:lnTo>
                      <a:lnTo>
                        <a:pt x="131" y="30"/>
                      </a:lnTo>
                      <a:lnTo>
                        <a:pt x="123" y="21"/>
                      </a:lnTo>
                      <a:lnTo>
                        <a:pt x="112" y="11"/>
                      </a:lnTo>
                      <a:lnTo>
                        <a:pt x="101" y="6"/>
                      </a:lnTo>
                      <a:lnTo>
                        <a:pt x="85" y="0"/>
                      </a:lnTo>
                      <a:lnTo>
                        <a:pt x="72" y="0"/>
                      </a:lnTo>
                      <a:lnTo>
                        <a:pt x="70" y="0"/>
                      </a:lnTo>
                      <a:lnTo>
                        <a:pt x="68" y="0"/>
                      </a:lnTo>
                      <a:lnTo>
                        <a:pt x="66" y="2"/>
                      </a:lnTo>
                      <a:lnTo>
                        <a:pt x="65" y="4"/>
                      </a:lnTo>
                      <a:lnTo>
                        <a:pt x="68" y="4"/>
                      </a:lnTo>
                      <a:lnTo>
                        <a:pt x="72" y="4"/>
                      </a:lnTo>
                      <a:lnTo>
                        <a:pt x="85" y="4"/>
                      </a:lnTo>
                      <a:lnTo>
                        <a:pt x="99" y="7"/>
                      </a:lnTo>
                      <a:lnTo>
                        <a:pt x="110" y="15"/>
                      </a:lnTo>
                      <a:lnTo>
                        <a:pt x="120" y="23"/>
                      </a:lnTo>
                      <a:lnTo>
                        <a:pt x="129" y="32"/>
                      </a:lnTo>
                      <a:lnTo>
                        <a:pt x="135" y="45"/>
                      </a:lnTo>
                      <a:lnTo>
                        <a:pt x="139" y="57"/>
                      </a:lnTo>
                      <a:lnTo>
                        <a:pt x="140" y="72"/>
                      </a:lnTo>
                      <a:lnTo>
                        <a:pt x="140" y="78"/>
                      </a:lnTo>
                      <a:lnTo>
                        <a:pt x="139" y="83"/>
                      </a:lnTo>
                      <a:lnTo>
                        <a:pt x="139" y="83"/>
                      </a:lnTo>
                      <a:lnTo>
                        <a:pt x="140" y="83"/>
                      </a:lnTo>
                      <a:lnTo>
                        <a:pt x="140" y="83"/>
                      </a:lnTo>
                      <a:lnTo>
                        <a:pt x="142" y="81"/>
                      </a:lnTo>
                      <a:lnTo>
                        <a:pt x="144" y="76"/>
                      </a:lnTo>
                      <a:lnTo>
                        <a:pt x="144" y="72"/>
                      </a:lnTo>
                      <a:close/>
                      <a:moveTo>
                        <a:pt x="55" y="2"/>
                      </a:moveTo>
                      <a:lnTo>
                        <a:pt x="49" y="4"/>
                      </a:lnTo>
                      <a:lnTo>
                        <a:pt x="42" y="6"/>
                      </a:lnTo>
                      <a:lnTo>
                        <a:pt x="42" y="6"/>
                      </a:lnTo>
                      <a:lnTo>
                        <a:pt x="42" y="6"/>
                      </a:lnTo>
                      <a:lnTo>
                        <a:pt x="38" y="9"/>
                      </a:lnTo>
                      <a:lnTo>
                        <a:pt x="34" y="13"/>
                      </a:lnTo>
                      <a:lnTo>
                        <a:pt x="42" y="9"/>
                      </a:lnTo>
                      <a:lnTo>
                        <a:pt x="51" y="6"/>
                      </a:lnTo>
                      <a:lnTo>
                        <a:pt x="51" y="6"/>
                      </a:lnTo>
                      <a:lnTo>
                        <a:pt x="51" y="6"/>
                      </a:lnTo>
                      <a:lnTo>
                        <a:pt x="53" y="4"/>
                      </a:lnTo>
                      <a:lnTo>
                        <a:pt x="55" y="2"/>
                      </a:lnTo>
                      <a:close/>
                      <a:moveTo>
                        <a:pt x="0" y="70"/>
                      </a:moveTo>
                      <a:lnTo>
                        <a:pt x="0" y="70"/>
                      </a:lnTo>
                      <a:lnTo>
                        <a:pt x="0" y="72"/>
                      </a:lnTo>
                      <a:lnTo>
                        <a:pt x="0" y="80"/>
                      </a:lnTo>
                      <a:lnTo>
                        <a:pt x="2" y="89"/>
                      </a:lnTo>
                      <a:lnTo>
                        <a:pt x="4" y="97"/>
                      </a:lnTo>
                      <a:lnTo>
                        <a:pt x="8" y="104"/>
                      </a:lnTo>
                      <a:lnTo>
                        <a:pt x="13" y="112"/>
                      </a:lnTo>
                      <a:lnTo>
                        <a:pt x="17" y="119"/>
                      </a:lnTo>
                      <a:lnTo>
                        <a:pt x="25" y="125"/>
                      </a:lnTo>
                      <a:lnTo>
                        <a:pt x="30" y="131"/>
                      </a:lnTo>
                      <a:lnTo>
                        <a:pt x="32" y="129"/>
                      </a:lnTo>
                      <a:lnTo>
                        <a:pt x="34" y="129"/>
                      </a:lnTo>
                      <a:lnTo>
                        <a:pt x="27" y="123"/>
                      </a:lnTo>
                      <a:lnTo>
                        <a:pt x="21" y="117"/>
                      </a:lnTo>
                      <a:lnTo>
                        <a:pt x="17" y="112"/>
                      </a:lnTo>
                      <a:lnTo>
                        <a:pt x="11" y="104"/>
                      </a:lnTo>
                      <a:lnTo>
                        <a:pt x="8" y="97"/>
                      </a:lnTo>
                      <a:lnTo>
                        <a:pt x="6" y="89"/>
                      </a:lnTo>
                      <a:lnTo>
                        <a:pt x="4" y="80"/>
                      </a:lnTo>
                      <a:lnTo>
                        <a:pt x="4" y="72"/>
                      </a:lnTo>
                      <a:lnTo>
                        <a:pt x="4" y="66"/>
                      </a:lnTo>
                      <a:lnTo>
                        <a:pt x="4" y="61"/>
                      </a:lnTo>
                      <a:lnTo>
                        <a:pt x="2" y="64"/>
                      </a:lnTo>
                      <a:lnTo>
                        <a:pt x="0" y="70"/>
                      </a:lnTo>
                      <a:lnTo>
                        <a:pt x="0" y="70"/>
                      </a:lnTo>
                      <a:lnTo>
                        <a:pt x="0" y="70"/>
                      </a:lnTo>
                      <a:close/>
                    </a:path>
                  </a:pathLst>
                </a:custGeom>
                <a:solidFill>
                  <a:srgbClr val="C1919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650" name="Freeform 210"/>
                <p:cNvSpPr>
                  <a:spLocks noEditPoints="1"/>
                </p:cNvSpPr>
                <p:nvPr/>
              </p:nvSpPr>
              <p:spPr bwMode="auto">
                <a:xfrm>
                  <a:off x="1561" y="1444"/>
                  <a:ext cx="140" cy="127"/>
                </a:xfrm>
                <a:custGeom>
                  <a:avLst/>
                  <a:gdLst/>
                  <a:ahLst/>
                  <a:cxnLst>
                    <a:cxn ang="0">
                      <a:pos x="138" y="55"/>
                    </a:cxn>
                    <a:cxn ang="0">
                      <a:pos x="127" y="30"/>
                    </a:cxn>
                    <a:cxn ang="0">
                      <a:pos x="108" y="11"/>
                    </a:cxn>
                    <a:cxn ang="0">
                      <a:pos x="83" y="0"/>
                    </a:cxn>
                    <a:cxn ang="0">
                      <a:pos x="66" y="0"/>
                    </a:cxn>
                    <a:cxn ang="0">
                      <a:pos x="63" y="2"/>
                    </a:cxn>
                    <a:cxn ang="0">
                      <a:pos x="66" y="4"/>
                    </a:cxn>
                    <a:cxn ang="0">
                      <a:pos x="83" y="4"/>
                    </a:cxn>
                    <a:cxn ang="0">
                      <a:pos x="106" y="15"/>
                    </a:cxn>
                    <a:cxn ang="0">
                      <a:pos x="125" y="32"/>
                    </a:cxn>
                    <a:cxn ang="0">
                      <a:pos x="135" y="55"/>
                    </a:cxn>
                    <a:cxn ang="0">
                      <a:pos x="137" y="76"/>
                    </a:cxn>
                    <a:cxn ang="0">
                      <a:pos x="137" y="81"/>
                    </a:cxn>
                    <a:cxn ang="0">
                      <a:pos x="138" y="81"/>
                    </a:cxn>
                    <a:cxn ang="0">
                      <a:pos x="140" y="76"/>
                    </a:cxn>
                    <a:cxn ang="0">
                      <a:pos x="51" y="2"/>
                    </a:cxn>
                    <a:cxn ang="0">
                      <a:pos x="36" y="7"/>
                    </a:cxn>
                    <a:cxn ang="0">
                      <a:pos x="28" y="17"/>
                    </a:cxn>
                    <a:cxn ang="0">
                      <a:pos x="47" y="5"/>
                    </a:cxn>
                    <a:cxn ang="0">
                      <a:pos x="49" y="4"/>
                    </a:cxn>
                    <a:cxn ang="0">
                      <a:pos x="51" y="2"/>
                    </a:cxn>
                    <a:cxn ang="0">
                      <a:pos x="0" y="66"/>
                    </a:cxn>
                    <a:cxn ang="0">
                      <a:pos x="0" y="78"/>
                    </a:cxn>
                    <a:cxn ang="0">
                      <a:pos x="4" y="95"/>
                    </a:cxn>
                    <a:cxn ang="0">
                      <a:pos x="13" y="110"/>
                    </a:cxn>
                    <a:cxn ang="0">
                      <a:pos x="23" y="121"/>
                    </a:cxn>
                    <a:cxn ang="0">
                      <a:pos x="32" y="127"/>
                    </a:cxn>
                    <a:cxn ang="0">
                      <a:pos x="26" y="119"/>
                    </a:cxn>
                    <a:cxn ang="0">
                      <a:pos x="15" y="108"/>
                    </a:cxn>
                    <a:cxn ang="0">
                      <a:pos x="8" y="95"/>
                    </a:cxn>
                    <a:cxn ang="0">
                      <a:pos x="4" y="78"/>
                    </a:cxn>
                    <a:cxn ang="0">
                      <a:pos x="4" y="60"/>
                    </a:cxn>
                    <a:cxn ang="0">
                      <a:pos x="6" y="55"/>
                    </a:cxn>
                    <a:cxn ang="0">
                      <a:pos x="2" y="59"/>
                    </a:cxn>
                  </a:cxnLst>
                  <a:rect l="0" t="0" r="r" b="b"/>
                  <a:pathLst>
                    <a:path w="140" h="127">
                      <a:moveTo>
                        <a:pt x="140" y="70"/>
                      </a:moveTo>
                      <a:lnTo>
                        <a:pt x="138" y="55"/>
                      </a:lnTo>
                      <a:lnTo>
                        <a:pt x="135" y="42"/>
                      </a:lnTo>
                      <a:lnTo>
                        <a:pt x="127" y="30"/>
                      </a:lnTo>
                      <a:lnTo>
                        <a:pt x="119" y="19"/>
                      </a:lnTo>
                      <a:lnTo>
                        <a:pt x="108" y="11"/>
                      </a:lnTo>
                      <a:lnTo>
                        <a:pt x="97" y="4"/>
                      </a:lnTo>
                      <a:lnTo>
                        <a:pt x="83" y="0"/>
                      </a:lnTo>
                      <a:lnTo>
                        <a:pt x="70" y="0"/>
                      </a:lnTo>
                      <a:lnTo>
                        <a:pt x="66" y="0"/>
                      </a:lnTo>
                      <a:lnTo>
                        <a:pt x="64" y="0"/>
                      </a:lnTo>
                      <a:lnTo>
                        <a:pt x="63" y="2"/>
                      </a:lnTo>
                      <a:lnTo>
                        <a:pt x="61" y="4"/>
                      </a:lnTo>
                      <a:lnTo>
                        <a:pt x="66" y="4"/>
                      </a:lnTo>
                      <a:lnTo>
                        <a:pt x="70" y="4"/>
                      </a:lnTo>
                      <a:lnTo>
                        <a:pt x="83" y="4"/>
                      </a:lnTo>
                      <a:lnTo>
                        <a:pt x="95" y="7"/>
                      </a:lnTo>
                      <a:lnTo>
                        <a:pt x="106" y="15"/>
                      </a:lnTo>
                      <a:lnTo>
                        <a:pt x="116" y="23"/>
                      </a:lnTo>
                      <a:lnTo>
                        <a:pt x="125" y="32"/>
                      </a:lnTo>
                      <a:lnTo>
                        <a:pt x="131" y="43"/>
                      </a:lnTo>
                      <a:lnTo>
                        <a:pt x="135" y="55"/>
                      </a:lnTo>
                      <a:lnTo>
                        <a:pt x="137" y="70"/>
                      </a:lnTo>
                      <a:lnTo>
                        <a:pt x="137" y="76"/>
                      </a:lnTo>
                      <a:lnTo>
                        <a:pt x="135" y="83"/>
                      </a:lnTo>
                      <a:lnTo>
                        <a:pt x="137" y="81"/>
                      </a:lnTo>
                      <a:lnTo>
                        <a:pt x="138" y="81"/>
                      </a:lnTo>
                      <a:lnTo>
                        <a:pt x="138" y="81"/>
                      </a:lnTo>
                      <a:lnTo>
                        <a:pt x="138" y="81"/>
                      </a:lnTo>
                      <a:lnTo>
                        <a:pt x="140" y="76"/>
                      </a:lnTo>
                      <a:lnTo>
                        <a:pt x="140" y="70"/>
                      </a:lnTo>
                      <a:close/>
                      <a:moveTo>
                        <a:pt x="51" y="2"/>
                      </a:moveTo>
                      <a:lnTo>
                        <a:pt x="44" y="4"/>
                      </a:lnTo>
                      <a:lnTo>
                        <a:pt x="36" y="7"/>
                      </a:lnTo>
                      <a:lnTo>
                        <a:pt x="32" y="13"/>
                      </a:lnTo>
                      <a:lnTo>
                        <a:pt x="28" y="17"/>
                      </a:lnTo>
                      <a:lnTo>
                        <a:pt x="38" y="11"/>
                      </a:lnTo>
                      <a:lnTo>
                        <a:pt x="47" y="5"/>
                      </a:lnTo>
                      <a:lnTo>
                        <a:pt x="49" y="5"/>
                      </a:lnTo>
                      <a:lnTo>
                        <a:pt x="49" y="4"/>
                      </a:lnTo>
                      <a:lnTo>
                        <a:pt x="51" y="2"/>
                      </a:lnTo>
                      <a:lnTo>
                        <a:pt x="51" y="2"/>
                      </a:lnTo>
                      <a:close/>
                      <a:moveTo>
                        <a:pt x="0" y="62"/>
                      </a:moveTo>
                      <a:lnTo>
                        <a:pt x="0" y="66"/>
                      </a:lnTo>
                      <a:lnTo>
                        <a:pt x="0" y="70"/>
                      </a:lnTo>
                      <a:lnTo>
                        <a:pt x="0" y="78"/>
                      </a:lnTo>
                      <a:lnTo>
                        <a:pt x="2" y="87"/>
                      </a:lnTo>
                      <a:lnTo>
                        <a:pt x="4" y="95"/>
                      </a:lnTo>
                      <a:lnTo>
                        <a:pt x="8" y="102"/>
                      </a:lnTo>
                      <a:lnTo>
                        <a:pt x="13" y="110"/>
                      </a:lnTo>
                      <a:lnTo>
                        <a:pt x="17" y="115"/>
                      </a:lnTo>
                      <a:lnTo>
                        <a:pt x="23" y="121"/>
                      </a:lnTo>
                      <a:lnTo>
                        <a:pt x="30" y="127"/>
                      </a:lnTo>
                      <a:lnTo>
                        <a:pt x="32" y="127"/>
                      </a:lnTo>
                      <a:lnTo>
                        <a:pt x="34" y="125"/>
                      </a:lnTo>
                      <a:lnTo>
                        <a:pt x="26" y="119"/>
                      </a:lnTo>
                      <a:lnTo>
                        <a:pt x="21" y="114"/>
                      </a:lnTo>
                      <a:lnTo>
                        <a:pt x="15" y="108"/>
                      </a:lnTo>
                      <a:lnTo>
                        <a:pt x="11" y="102"/>
                      </a:lnTo>
                      <a:lnTo>
                        <a:pt x="8" y="95"/>
                      </a:lnTo>
                      <a:lnTo>
                        <a:pt x="6" y="85"/>
                      </a:lnTo>
                      <a:lnTo>
                        <a:pt x="4" y="78"/>
                      </a:lnTo>
                      <a:lnTo>
                        <a:pt x="4" y="70"/>
                      </a:lnTo>
                      <a:lnTo>
                        <a:pt x="4" y="60"/>
                      </a:lnTo>
                      <a:lnTo>
                        <a:pt x="6" y="53"/>
                      </a:lnTo>
                      <a:lnTo>
                        <a:pt x="6" y="55"/>
                      </a:lnTo>
                      <a:lnTo>
                        <a:pt x="4" y="55"/>
                      </a:lnTo>
                      <a:lnTo>
                        <a:pt x="2" y="59"/>
                      </a:lnTo>
                      <a:lnTo>
                        <a:pt x="0" y="62"/>
                      </a:lnTo>
                      <a:close/>
                    </a:path>
                  </a:pathLst>
                </a:custGeom>
                <a:solidFill>
                  <a:srgbClr val="C1919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651" name="Freeform 211"/>
                <p:cNvSpPr>
                  <a:spLocks noEditPoints="1"/>
                </p:cNvSpPr>
                <p:nvPr/>
              </p:nvSpPr>
              <p:spPr bwMode="auto">
                <a:xfrm>
                  <a:off x="1563" y="1446"/>
                  <a:ext cx="136" cy="125"/>
                </a:xfrm>
                <a:custGeom>
                  <a:avLst/>
                  <a:gdLst/>
                  <a:ahLst/>
                  <a:cxnLst>
                    <a:cxn ang="0">
                      <a:pos x="135" y="53"/>
                    </a:cxn>
                    <a:cxn ang="0">
                      <a:pos x="125" y="28"/>
                    </a:cxn>
                    <a:cxn ang="0">
                      <a:pos x="106" y="11"/>
                    </a:cxn>
                    <a:cxn ang="0">
                      <a:pos x="81" y="0"/>
                    </a:cxn>
                    <a:cxn ang="0">
                      <a:pos x="64" y="0"/>
                    </a:cxn>
                    <a:cxn ang="0">
                      <a:pos x="59" y="2"/>
                    </a:cxn>
                    <a:cxn ang="0">
                      <a:pos x="62" y="3"/>
                    </a:cxn>
                    <a:cxn ang="0">
                      <a:pos x="81" y="3"/>
                    </a:cxn>
                    <a:cxn ang="0">
                      <a:pos x="104" y="13"/>
                    </a:cxn>
                    <a:cxn ang="0">
                      <a:pos x="121" y="32"/>
                    </a:cxn>
                    <a:cxn ang="0">
                      <a:pos x="131" y="55"/>
                    </a:cxn>
                    <a:cxn ang="0">
                      <a:pos x="133" y="74"/>
                    </a:cxn>
                    <a:cxn ang="0">
                      <a:pos x="133" y="81"/>
                    </a:cxn>
                    <a:cxn ang="0">
                      <a:pos x="136" y="74"/>
                    </a:cxn>
                    <a:cxn ang="0">
                      <a:pos x="47" y="2"/>
                    </a:cxn>
                    <a:cxn ang="0">
                      <a:pos x="30" y="9"/>
                    </a:cxn>
                    <a:cxn ang="0">
                      <a:pos x="17" y="26"/>
                    </a:cxn>
                    <a:cxn ang="0">
                      <a:pos x="17" y="28"/>
                    </a:cxn>
                    <a:cxn ang="0">
                      <a:pos x="28" y="15"/>
                    </a:cxn>
                    <a:cxn ang="0">
                      <a:pos x="43" y="7"/>
                    </a:cxn>
                    <a:cxn ang="0">
                      <a:pos x="47" y="2"/>
                    </a:cxn>
                    <a:cxn ang="0">
                      <a:pos x="0" y="62"/>
                    </a:cxn>
                    <a:cxn ang="0">
                      <a:pos x="0" y="76"/>
                    </a:cxn>
                    <a:cxn ang="0">
                      <a:pos x="4" y="93"/>
                    </a:cxn>
                    <a:cxn ang="0">
                      <a:pos x="13" y="108"/>
                    </a:cxn>
                    <a:cxn ang="0">
                      <a:pos x="23" y="119"/>
                    </a:cxn>
                    <a:cxn ang="0">
                      <a:pos x="32" y="123"/>
                    </a:cxn>
                    <a:cxn ang="0">
                      <a:pos x="26" y="117"/>
                    </a:cxn>
                    <a:cxn ang="0">
                      <a:pos x="15" y="106"/>
                    </a:cxn>
                    <a:cxn ang="0">
                      <a:pos x="7" y="91"/>
                    </a:cxn>
                    <a:cxn ang="0">
                      <a:pos x="4" y="76"/>
                    </a:cxn>
                    <a:cxn ang="0">
                      <a:pos x="4" y="55"/>
                    </a:cxn>
                    <a:cxn ang="0">
                      <a:pos x="6" y="47"/>
                    </a:cxn>
                    <a:cxn ang="0">
                      <a:pos x="2" y="55"/>
                    </a:cxn>
                  </a:cxnLst>
                  <a:rect l="0" t="0" r="r" b="b"/>
                  <a:pathLst>
                    <a:path w="136" h="125">
                      <a:moveTo>
                        <a:pt x="136" y="68"/>
                      </a:moveTo>
                      <a:lnTo>
                        <a:pt x="135" y="53"/>
                      </a:lnTo>
                      <a:lnTo>
                        <a:pt x="131" y="41"/>
                      </a:lnTo>
                      <a:lnTo>
                        <a:pt x="125" y="28"/>
                      </a:lnTo>
                      <a:lnTo>
                        <a:pt x="116" y="19"/>
                      </a:lnTo>
                      <a:lnTo>
                        <a:pt x="106" y="11"/>
                      </a:lnTo>
                      <a:lnTo>
                        <a:pt x="95" y="3"/>
                      </a:lnTo>
                      <a:lnTo>
                        <a:pt x="81" y="0"/>
                      </a:lnTo>
                      <a:lnTo>
                        <a:pt x="68" y="0"/>
                      </a:lnTo>
                      <a:lnTo>
                        <a:pt x="64" y="0"/>
                      </a:lnTo>
                      <a:lnTo>
                        <a:pt x="61" y="0"/>
                      </a:lnTo>
                      <a:lnTo>
                        <a:pt x="59" y="2"/>
                      </a:lnTo>
                      <a:lnTo>
                        <a:pt x="59" y="3"/>
                      </a:lnTo>
                      <a:lnTo>
                        <a:pt x="62" y="3"/>
                      </a:lnTo>
                      <a:lnTo>
                        <a:pt x="68" y="3"/>
                      </a:lnTo>
                      <a:lnTo>
                        <a:pt x="81" y="3"/>
                      </a:lnTo>
                      <a:lnTo>
                        <a:pt x="93" y="7"/>
                      </a:lnTo>
                      <a:lnTo>
                        <a:pt x="104" y="13"/>
                      </a:lnTo>
                      <a:lnTo>
                        <a:pt x="114" y="21"/>
                      </a:lnTo>
                      <a:lnTo>
                        <a:pt x="121" y="32"/>
                      </a:lnTo>
                      <a:lnTo>
                        <a:pt x="127" y="41"/>
                      </a:lnTo>
                      <a:lnTo>
                        <a:pt x="131" y="55"/>
                      </a:lnTo>
                      <a:lnTo>
                        <a:pt x="133" y="68"/>
                      </a:lnTo>
                      <a:lnTo>
                        <a:pt x="133" y="74"/>
                      </a:lnTo>
                      <a:lnTo>
                        <a:pt x="131" y="81"/>
                      </a:lnTo>
                      <a:lnTo>
                        <a:pt x="133" y="81"/>
                      </a:lnTo>
                      <a:lnTo>
                        <a:pt x="135" y="79"/>
                      </a:lnTo>
                      <a:lnTo>
                        <a:pt x="136" y="74"/>
                      </a:lnTo>
                      <a:lnTo>
                        <a:pt x="136" y="68"/>
                      </a:lnTo>
                      <a:close/>
                      <a:moveTo>
                        <a:pt x="47" y="2"/>
                      </a:moveTo>
                      <a:lnTo>
                        <a:pt x="38" y="5"/>
                      </a:lnTo>
                      <a:lnTo>
                        <a:pt x="30" y="9"/>
                      </a:lnTo>
                      <a:lnTo>
                        <a:pt x="23" y="19"/>
                      </a:lnTo>
                      <a:lnTo>
                        <a:pt x="17" y="26"/>
                      </a:lnTo>
                      <a:lnTo>
                        <a:pt x="17" y="26"/>
                      </a:lnTo>
                      <a:lnTo>
                        <a:pt x="17" y="28"/>
                      </a:lnTo>
                      <a:lnTo>
                        <a:pt x="23" y="21"/>
                      </a:lnTo>
                      <a:lnTo>
                        <a:pt x="28" y="15"/>
                      </a:lnTo>
                      <a:lnTo>
                        <a:pt x="36" y="11"/>
                      </a:lnTo>
                      <a:lnTo>
                        <a:pt x="43" y="7"/>
                      </a:lnTo>
                      <a:lnTo>
                        <a:pt x="45" y="5"/>
                      </a:lnTo>
                      <a:lnTo>
                        <a:pt x="47" y="2"/>
                      </a:lnTo>
                      <a:close/>
                      <a:moveTo>
                        <a:pt x="0" y="57"/>
                      </a:moveTo>
                      <a:lnTo>
                        <a:pt x="0" y="62"/>
                      </a:lnTo>
                      <a:lnTo>
                        <a:pt x="0" y="68"/>
                      </a:lnTo>
                      <a:lnTo>
                        <a:pt x="0" y="76"/>
                      </a:lnTo>
                      <a:lnTo>
                        <a:pt x="2" y="85"/>
                      </a:lnTo>
                      <a:lnTo>
                        <a:pt x="4" y="93"/>
                      </a:lnTo>
                      <a:lnTo>
                        <a:pt x="7" y="100"/>
                      </a:lnTo>
                      <a:lnTo>
                        <a:pt x="13" y="108"/>
                      </a:lnTo>
                      <a:lnTo>
                        <a:pt x="17" y="113"/>
                      </a:lnTo>
                      <a:lnTo>
                        <a:pt x="23" y="119"/>
                      </a:lnTo>
                      <a:lnTo>
                        <a:pt x="30" y="125"/>
                      </a:lnTo>
                      <a:lnTo>
                        <a:pt x="32" y="123"/>
                      </a:lnTo>
                      <a:lnTo>
                        <a:pt x="34" y="121"/>
                      </a:lnTo>
                      <a:lnTo>
                        <a:pt x="26" y="117"/>
                      </a:lnTo>
                      <a:lnTo>
                        <a:pt x="21" y="112"/>
                      </a:lnTo>
                      <a:lnTo>
                        <a:pt x="15" y="106"/>
                      </a:lnTo>
                      <a:lnTo>
                        <a:pt x="11" y="98"/>
                      </a:lnTo>
                      <a:lnTo>
                        <a:pt x="7" y="91"/>
                      </a:lnTo>
                      <a:lnTo>
                        <a:pt x="6" y="83"/>
                      </a:lnTo>
                      <a:lnTo>
                        <a:pt x="4" y="76"/>
                      </a:lnTo>
                      <a:lnTo>
                        <a:pt x="4" y="68"/>
                      </a:lnTo>
                      <a:lnTo>
                        <a:pt x="4" y="55"/>
                      </a:lnTo>
                      <a:lnTo>
                        <a:pt x="9" y="41"/>
                      </a:lnTo>
                      <a:lnTo>
                        <a:pt x="6" y="47"/>
                      </a:lnTo>
                      <a:lnTo>
                        <a:pt x="2" y="53"/>
                      </a:lnTo>
                      <a:lnTo>
                        <a:pt x="2" y="55"/>
                      </a:lnTo>
                      <a:lnTo>
                        <a:pt x="0" y="57"/>
                      </a:lnTo>
                      <a:close/>
                    </a:path>
                  </a:pathLst>
                </a:custGeom>
                <a:solidFill>
                  <a:srgbClr val="C2919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652" name="Freeform 212"/>
                <p:cNvSpPr>
                  <a:spLocks noEditPoints="1"/>
                </p:cNvSpPr>
                <p:nvPr/>
              </p:nvSpPr>
              <p:spPr bwMode="auto">
                <a:xfrm>
                  <a:off x="1565" y="1448"/>
                  <a:ext cx="133" cy="121"/>
                </a:xfrm>
                <a:custGeom>
                  <a:avLst/>
                  <a:gdLst/>
                  <a:ahLst/>
                  <a:cxnLst>
                    <a:cxn ang="0">
                      <a:pos x="131" y="51"/>
                    </a:cxn>
                    <a:cxn ang="0">
                      <a:pos x="121" y="28"/>
                    </a:cxn>
                    <a:cxn ang="0">
                      <a:pos x="102" y="11"/>
                    </a:cxn>
                    <a:cxn ang="0">
                      <a:pos x="79" y="0"/>
                    </a:cxn>
                    <a:cxn ang="0">
                      <a:pos x="62" y="0"/>
                    </a:cxn>
                    <a:cxn ang="0">
                      <a:pos x="57" y="1"/>
                    </a:cxn>
                    <a:cxn ang="0">
                      <a:pos x="60" y="3"/>
                    </a:cxn>
                    <a:cxn ang="0">
                      <a:pos x="78" y="3"/>
                    </a:cxn>
                    <a:cxn ang="0">
                      <a:pos x="100" y="13"/>
                    </a:cxn>
                    <a:cxn ang="0">
                      <a:pos x="117" y="30"/>
                    </a:cxn>
                    <a:cxn ang="0">
                      <a:pos x="127" y="53"/>
                    </a:cxn>
                    <a:cxn ang="0">
                      <a:pos x="127" y="72"/>
                    </a:cxn>
                    <a:cxn ang="0">
                      <a:pos x="129" y="79"/>
                    </a:cxn>
                    <a:cxn ang="0">
                      <a:pos x="133" y="72"/>
                    </a:cxn>
                    <a:cxn ang="0">
                      <a:pos x="43" y="1"/>
                    </a:cxn>
                    <a:cxn ang="0">
                      <a:pos x="24" y="13"/>
                    </a:cxn>
                    <a:cxn ang="0">
                      <a:pos x="15" y="24"/>
                    </a:cxn>
                    <a:cxn ang="0">
                      <a:pos x="2" y="49"/>
                    </a:cxn>
                    <a:cxn ang="0">
                      <a:pos x="0" y="66"/>
                    </a:cxn>
                    <a:cxn ang="0">
                      <a:pos x="2" y="81"/>
                    </a:cxn>
                    <a:cxn ang="0">
                      <a:pos x="7" y="98"/>
                    </a:cxn>
                    <a:cxn ang="0">
                      <a:pos x="17" y="110"/>
                    </a:cxn>
                    <a:cxn ang="0">
                      <a:pos x="30" y="121"/>
                    </a:cxn>
                    <a:cxn ang="0">
                      <a:pos x="34" y="119"/>
                    </a:cxn>
                    <a:cxn ang="0">
                      <a:pos x="21" y="110"/>
                    </a:cxn>
                    <a:cxn ang="0">
                      <a:pos x="11" y="96"/>
                    </a:cxn>
                    <a:cxn ang="0">
                      <a:pos x="5" y="81"/>
                    </a:cxn>
                    <a:cxn ang="0">
                      <a:pos x="4" y="66"/>
                    </a:cxn>
                    <a:cxn ang="0">
                      <a:pos x="5" y="47"/>
                    </a:cxn>
                    <a:cxn ang="0">
                      <a:pos x="13" y="30"/>
                    </a:cxn>
                    <a:cxn ang="0">
                      <a:pos x="24" y="19"/>
                    </a:cxn>
                    <a:cxn ang="0">
                      <a:pos x="40" y="9"/>
                    </a:cxn>
                    <a:cxn ang="0">
                      <a:pos x="43" y="1"/>
                    </a:cxn>
                  </a:cxnLst>
                  <a:rect l="0" t="0" r="r" b="b"/>
                  <a:pathLst>
                    <a:path w="133" h="121">
                      <a:moveTo>
                        <a:pt x="133" y="66"/>
                      </a:moveTo>
                      <a:lnTo>
                        <a:pt x="131" y="51"/>
                      </a:lnTo>
                      <a:lnTo>
                        <a:pt x="127" y="39"/>
                      </a:lnTo>
                      <a:lnTo>
                        <a:pt x="121" y="28"/>
                      </a:lnTo>
                      <a:lnTo>
                        <a:pt x="112" y="19"/>
                      </a:lnTo>
                      <a:lnTo>
                        <a:pt x="102" y="11"/>
                      </a:lnTo>
                      <a:lnTo>
                        <a:pt x="91" y="3"/>
                      </a:lnTo>
                      <a:lnTo>
                        <a:pt x="79" y="0"/>
                      </a:lnTo>
                      <a:lnTo>
                        <a:pt x="66" y="0"/>
                      </a:lnTo>
                      <a:lnTo>
                        <a:pt x="62" y="0"/>
                      </a:lnTo>
                      <a:lnTo>
                        <a:pt x="57" y="0"/>
                      </a:lnTo>
                      <a:lnTo>
                        <a:pt x="57" y="1"/>
                      </a:lnTo>
                      <a:lnTo>
                        <a:pt x="55" y="3"/>
                      </a:lnTo>
                      <a:lnTo>
                        <a:pt x="60" y="3"/>
                      </a:lnTo>
                      <a:lnTo>
                        <a:pt x="66" y="3"/>
                      </a:lnTo>
                      <a:lnTo>
                        <a:pt x="78" y="3"/>
                      </a:lnTo>
                      <a:lnTo>
                        <a:pt x="91" y="7"/>
                      </a:lnTo>
                      <a:lnTo>
                        <a:pt x="100" y="13"/>
                      </a:lnTo>
                      <a:lnTo>
                        <a:pt x="110" y="20"/>
                      </a:lnTo>
                      <a:lnTo>
                        <a:pt x="117" y="30"/>
                      </a:lnTo>
                      <a:lnTo>
                        <a:pt x="123" y="41"/>
                      </a:lnTo>
                      <a:lnTo>
                        <a:pt x="127" y="53"/>
                      </a:lnTo>
                      <a:lnTo>
                        <a:pt x="129" y="66"/>
                      </a:lnTo>
                      <a:lnTo>
                        <a:pt x="127" y="72"/>
                      </a:lnTo>
                      <a:lnTo>
                        <a:pt x="127" y="79"/>
                      </a:lnTo>
                      <a:lnTo>
                        <a:pt x="129" y="79"/>
                      </a:lnTo>
                      <a:lnTo>
                        <a:pt x="131" y="79"/>
                      </a:lnTo>
                      <a:lnTo>
                        <a:pt x="133" y="72"/>
                      </a:lnTo>
                      <a:lnTo>
                        <a:pt x="133" y="66"/>
                      </a:lnTo>
                      <a:close/>
                      <a:moveTo>
                        <a:pt x="43" y="1"/>
                      </a:moveTo>
                      <a:lnTo>
                        <a:pt x="34" y="7"/>
                      </a:lnTo>
                      <a:lnTo>
                        <a:pt x="24" y="13"/>
                      </a:lnTo>
                      <a:lnTo>
                        <a:pt x="19" y="20"/>
                      </a:lnTo>
                      <a:lnTo>
                        <a:pt x="15" y="24"/>
                      </a:lnTo>
                      <a:lnTo>
                        <a:pt x="7" y="38"/>
                      </a:lnTo>
                      <a:lnTo>
                        <a:pt x="2" y="49"/>
                      </a:lnTo>
                      <a:lnTo>
                        <a:pt x="0" y="56"/>
                      </a:lnTo>
                      <a:lnTo>
                        <a:pt x="0" y="66"/>
                      </a:lnTo>
                      <a:lnTo>
                        <a:pt x="0" y="74"/>
                      </a:lnTo>
                      <a:lnTo>
                        <a:pt x="2" y="81"/>
                      </a:lnTo>
                      <a:lnTo>
                        <a:pt x="4" y="91"/>
                      </a:lnTo>
                      <a:lnTo>
                        <a:pt x="7" y="98"/>
                      </a:lnTo>
                      <a:lnTo>
                        <a:pt x="11" y="104"/>
                      </a:lnTo>
                      <a:lnTo>
                        <a:pt x="17" y="110"/>
                      </a:lnTo>
                      <a:lnTo>
                        <a:pt x="22" y="115"/>
                      </a:lnTo>
                      <a:lnTo>
                        <a:pt x="30" y="121"/>
                      </a:lnTo>
                      <a:lnTo>
                        <a:pt x="32" y="119"/>
                      </a:lnTo>
                      <a:lnTo>
                        <a:pt x="34" y="119"/>
                      </a:lnTo>
                      <a:lnTo>
                        <a:pt x="26" y="113"/>
                      </a:lnTo>
                      <a:lnTo>
                        <a:pt x="21" y="110"/>
                      </a:lnTo>
                      <a:lnTo>
                        <a:pt x="15" y="102"/>
                      </a:lnTo>
                      <a:lnTo>
                        <a:pt x="11" y="96"/>
                      </a:lnTo>
                      <a:lnTo>
                        <a:pt x="7" y="89"/>
                      </a:lnTo>
                      <a:lnTo>
                        <a:pt x="5" y="81"/>
                      </a:lnTo>
                      <a:lnTo>
                        <a:pt x="4" y="74"/>
                      </a:lnTo>
                      <a:lnTo>
                        <a:pt x="4" y="66"/>
                      </a:lnTo>
                      <a:lnTo>
                        <a:pt x="4" y="56"/>
                      </a:lnTo>
                      <a:lnTo>
                        <a:pt x="5" y="47"/>
                      </a:lnTo>
                      <a:lnTo>
                        <a:pt x="9" y="39"/>
                      </a:lnTo>
                      <a:lnTo>
                        <a:pt x="13" y="30"/>
                      </a:lnTo>
                      <a:lnTo>
                        <a:pt x="19" y="24"/>
                      </a:lnTo>
                      <a:lnTo>
                        <a:pt x="24" y="19"/>
                      </a:lnTo>
                      <a:lnTo>
                        <a:pt x="32" y="13"/>
                      </a:lnTo>
                      <a:lnTo>
                        <a:pt x="40" y="9"/>
                      </a:lnTo>
                      <a:lnTo>
                        <a:pt x="41" y="5"/>
                      </a:lnTo>
                      <a:lnTo>
                        <a:pt x="43" y="1"/>
                      </a:lnTo>
                      <a:close/>
                    </a:path>
                  </a:pathLst>
                </a:custGeom>
                <a:solidFill>
                  <a:srgbClr val="C3919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653" name="Freeform 213"/>
                <p:cNvSpPr>
                  <a:spLocks noEditPoints="1"/>
                </p:cNvSpPr>
                <p:nvPr/>
              </p:nvSpPr>
              <p:spPr bwMode="auto">
                <a:xfrm>
                  <a:off x="1567" y="1449"/>
                  <a:ext cx="129" cy="118"/>
                </a:xfrm>
                <a:custGeom>
                  <a:avLst/>
                  <a:gdLst/>
                  <a:ahLst/>
                  <a:cxnLst>
                    <a:cxn ang="0">
                      <a:pos x="127" y="52"/>
                    </a:cxn>
                    <a:cxn ang="0">
                      <a:pos x="117" y="29"/>
                    </a:cxn>
                    <a:cxn ang="0">
                      <a:pos x="100" y="10"/>
                    </a:cxn>
                    <a:cxn ang="0">
                      <a:pos x="77" y="0"/>
                    </a:cxn>
                    <a:cxn ang="0">
                      <a:pos x="58" y="0"/>
                    </a:cxn>
                    <a:cxn ang="0">
                      <a:pos x="53" y="2"/>
                    </a:cxn>
                    <a:cxn ang="0">
                      <a:pos x="57" y="4"/>
                    </a:cxn>
                    <a:cxn ang="0">
                      <a:pos x="76" y="4"/>
                    </a:cxn>
                    <a:cxn ang="0">
                      <a:pos x="98" y="14"/>
                    </a:cxn>
                    <a:cxn ang="0">
                      <a:pos x="113" y="31"/>
                    </a:cxn>
                    <a:cxn ang="0">
                      <a:pos x="123" y="52"/>
                    </a:cxn>
                    <a:cxn ang="0">
                      <a:pos x="123" y="71"/>
                    </a:cxn>
                    <a:cxn ang="0">
                      <a:pos x="125" y="78"/>
                    </a:cxn>
                    <a:cxn ang="0">
                      <a:pos x="129" y="71"/>
                    </a:cxn>
                    <a:cxn ang="0">
                      <a:pos x="39" y="4"/>
                    </a:cxn>
                    <a:cxn ang="0">
                      <a:pos x="24" y="12"/>
                    </a:cxn>
                    <a:cxn ang="0">
                      <a:pos x="13" y="25"/>
                    </a:cxn>
                    <a:cxn ang="0">
                      <a:pos x="5" y="38"/>
                    </a:cxn>
                    <a:cxn ang="0">
                      <a:pos x="0" y="65"/>
                    </a:cxn>
                    <a:cxn ang="0">
                      <a:pos x="2" y="80"/>
                    </a:cxn>
                    <a:cxn ang="0">
                      <a:pos x="7" y="95"/>
                    </a:cxn>
                    <a:cxn ang="0">
                      <a:pos x="17" y="109"/>
                    </a:cxn>
                    <a:cxn ang="0">
                      <a:pos x="30" y="118"/>
                    </a:cxn>
                    <a:cxn ang="0">
                      <a:pos x="32" y="116"/>
                    </a:cxn>
                    <a:cxn ang="0">
                      <a:pos x="20" y="107"/>
                    </a:cxn>
                    <a:cxn ang="0">
                      <a:pos x="11" y="95"/>
                    </a:cxn>
                    <a:cxn ang="0">
                      <a:pos x="5" y="80"/>
                    </a:cxn>
                    <a:cxn ang="0">
                      <a:pos x="3" y="65"/>
                    </a:cxn>
                    <a:cxn ang="0">
                      <a:pos x="5" y="48"/>
                    </a:cxn>
                    <a:cxn ang="0">
                      <a:pos x="11" y="33"/>
                    </a:cxn>
                    <a:cxn ang="0">
                      <a:pos x="22" y="19"/>
                    </a:cxn>
                    <a:cxn ang="0">
                      <a:pos x="34" y="10"/>
                    </a:cxn>
                    <a:cxn ang="0">
                      <a:pos x="39" y="4"/>
                    </a:cxn>
                  </a:cxnLst>
                  <a:rect l="0" t="0" r="r" b="b"/>
                  <a:pathLst>
                    <a:path w="129" h="118">
                      <a:moveTo>
                        <a:pt x="129" y="65"/>
                      </a:moveTo>
                      <a:lnTo>
                        <a:pt x="127" y="52"/>
                      </a:lnTo>
                      <a:lnTo>
                        <a:pt x="123" y="38"/>
                      </a:lnTo>
                      <a:lnTo>
                        <a:pt x="117" y="29"/>
                      </a:lnTo>
                      <a:lnTo>
                        <a:pt x="110" y="18"/>
                      </a:lnTo>
                      <a:lnTo>
                        <a:pt x="100" y="10"/>
                      </a:lnTo>
                      <a:lnTo>
                        <a:pt x="89" y="4"/>
                      </a:lnTo>
                      <a:lnTo>
                        <a:pt x="77" y="0"/>
                      </a:lnTo>
                      <a:lnTo>
                        <a:pt x="64" y="0"/>
                      </a:lnTo>
                      <a:lnTo>
                        <a:pt x="58" y="0"/>
                      </a:lnTo>
                      <a:lnTo>
                        <a:pt x="55" y="0"/>
                      </a:lnTo>
                      <a:lnTo>
                        <a:pt x="53" y="2"/>
                      </a:lnTo>
                      <a:lnTo>
                        <a:pt x="51" y="4"/>
                      </a:lnTo>
                      <a:lnTo>
                        <a:pt x="57" y="4"/>
                      </a:lnTo>
                      <a:lnTo>
                        <a:pt x="64" y="4"/>
                      </a:lnTo>
                      <a:lnTo>
                        <a:pt x="76" y="4"/>
                      </a:lnTo>
                      <a:lnTo>
                        <a:pt x="87" y="8"/>
                      </a:lnTo>
                      <a:lnTo>
                        <a:pt x="98" y="14"/>
                      </a:lnTo>
                      <a:lnTo>
                        <a:pt x="106" y="21"/>
                      </a:lnTo>
                      <a:lnTo>
                        <a:pt x="113" y="31"/>
                      </a:lnTo>
                      <a:lnTo>
                        <a:pt x="119" y="40"/>
                      </a:lnTo>
                      <a:lnTo>
                        <a:pt x="123" y="52"/>
                      </a:lnTo>
                      <a:lnTo>
                        <a:pt x="125" y="65"/>
                      </a:lnTo>
                      <a:lnTo>
                        <a:pt x="123" y="71"/>
                      </a:lnTo>
                      <a:lnTo>
                        <a:pt x="123" y="78"/>
                      </a:lnTo>
                      <a:lnTo>
                        <a:pt x="125" y="78"/>
                      </a:lnTo>
                      <a:lnTo>
                        <a:pt x="127" y="78"/>
                      </a:lnTo>
                      <a:lnTo>
                        <a:pt x="129" y="71"/>
                      </a:lnTo>
                      <a:lnTo>
                        <a:pt x="129" y="65"/>
                      </a:lnTo>
                      <a:close/>
                      <a:moveTo>
                        <a:pt x="39" y="4"/>
                      </a:moveTo>
                      <a:lnTo>
                        <a:pt x="32" y="8"/>
                      </a:lnTo>
                      <a:lnTo>
                        <a:pt x="24" y="12"/>
                      </a:lnTo>
                      <a:lnTo>
                        <a:pt x="19" y="18"/>
                      </a:lnTo>
                      <a:lnTo>
                        <a:pt x="13" y="25"/>
                      </a:lnTo>
                      <a:lnTo>
                        <a:pt x="9" y="31"/>
                      </a:lnTo>
                      <a:lnTo>
                        <a:pt x="5" y="38"/>
                      </a:lnTo>
                      <a:lnTo>
                        <a:pt x="0" y="52"/>
                      </a:lnTo>
                      <a:lnTo>
                        <a:pt x="0" y="65"/>
                      </a:lnTo>
                      <a:lnTo>
                        <a:pt x="0" y="73"/>
                      </a:lnTo>
                      <a:lnTo>
                        <a:pt x="2" y="80"/>
                      </a:lnTo>
                      <a:lnTo>
                        <a:pt x="3" y="88"/>
                      </a:lnTo>
                      <a:lnTo>
                        <a:pt x="7" y="95"/>
                      </a:lnTo>
                      <a:lnTo>
                        <a:pt x="11" y="103"/>
                      </a:lnTo>
                      <a:lnTo>
                        <a:pt x="17" y="109"/>
                      </a:lnTo>
                      <a:lnTo>
                        <a:pt x="22" y="114"/>
                      </a:lnTo>
                      <a:lnTo>
                        <a:pt x="30" y="118"/>
                      </a:lnTo>
                      <a:lnTo>
                        <a:pt x="32" y="118"/>
                      </a:lnTo>
                      <a:lnTo>
                        <a:pt x="32" y="116"/>
                      </a:lnTo>
                      <a:lnTo>
                        <a:pt x="26" y="112"/>
                      </a:lnTo>
                      <a:lnTo>
                        <a:pt x="20" y="107"/>
                      </a:lnTo>
                      <a:lnTo>
                        <a:pt x="15" y="101"/>
                      </a:lnTo>
                      <a:lnTo>
                        <a:pt x="11" y="95"/>
                      </a:lnTo>
                      <a:lnTo>
                        <a:pt x="7" y="88"/>
                      </a:lnTo>
                      <a:lnTo>
                        <a:pt x="5" y="80"/>
                      </a:lnTo>
                      <a:lnTo>
                        <a:pt x="3" y="73"/>
                      </a:lnTo>
                      <a:lnTo>
                        <a:pt x="3" y="65"/>
                      </a:lnTo>
                      <a:lnTo>
                        <a:pt x="3" y="55"/>
                      </a:lnTo>
                      <a:lnTo>
                        <a:pt x="5" y="48"/>
                      </a:lnTo>
                      <a:lnTo>
                        <a:pt x="7" y="40"/>
                      </a:lnTo>
                      <a:lnTo>
                        <a:pt x="11" y="33"/>
                      </a:lnTo>
                      <a:lnTo>
                        <a:pt x="17" y="27"/>
                      </a:lnTo>
                      <a:lnTo>
                        <a:pt x="22" y="19"/>
                      </a:lnTo>
                      <a:lnTo>
                        <a:pt x="28" y="16"/>
                      </a:lnTo>
                      <a:lnTo>
                        <a:pt x="34" y="10"/>
                      </a:lnTo>
                      <a:lnTo>
                        <a:pt x="38" y="8"/>
                      </a:lnTo>
                      <a:lnTo>
                        <a:pt x="39" y="4"/>
                      </a:lnTo>
                      <a:close/>
                    </a:path>
                  </a:pathLst>
                </a:custGeom>
                <a:solidFill>
                  <a:srgbClr val="C4929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654" name="Freeform 214"/>
                <p:cNvSpPr>
                  <a:spLocks noEditPoints="1"/>
                </p:cNvSpPr>
                <p:nvPr/>
              </p:nvSpPr>
              <p:spPr bwMode="auto">
                <a:xfrm>
                  <a:off x="1569" y="1451"/>
                  <a:ext cx="125" cy="116"/>
                </a:xfrm>
                <a:custGeom>
                  <a:avLst/>
                  <a:gdLst/>
                  <a:ahLst/>
                  <a:cxnLst>
                    <a:cxn ang="0">
                      <a:pos x="123" y="50"/>
                    </a:cxn>
                    <a:cxn ang="0">
                      <a:pos x="113" y="27"/>
                    </a:cxn>
                    <a:cxn ang="0">
                      <a:pos x="96" y="10"/>
                    </a:cxn>
                    <a:cxn ang="0">
                      <a:pos x="74" y="0"/>
                    </a:cxn>
                    <a:cxn ang="0">
                      <a:pos x="56" y="0"/>
                    </a:cxn>
                    <a:cxn ang="0">
                      <a:pos x="49" y="2"/>
                    </a:cxn>
                    <a:cxn ang="0">
                      <a:pos x="55" y="4"/>
                    </a:cxn>
                    <a:cxn ang="0">
                      <a:pos x="74" y="4"/>
                    </a:cxn>
                    <a:cxn ang="0">
                      <a:pos x="94" y="14"/>
                    </a:cxn>
                    <a:cxn ang="0">
                      <a:pos x="110" y="29"/>
                    </a:cxn>
                    <a:cxn ang="0">
                      <a:pos x="119" y="50"/>
                    </a:cxn>
                    <a:cxn ang="0">
                      <a:pos x="119" y="71"/>
                    </a:cxn>
                    <a:cxn ang="0">
                      <a:pos x="121" y="76"/>
                    </a:cxn>
                    <a:cxn ang="0">
                      <a:pos x="123" y="69"/>
                    </a:cxn>
                    <a:cxn ang="0">
                      <a:pos x="36" y="6"/>
                    </a:cxn>
                    <a:cxn ang="0">
                      <a:pos x="20" y="16"/>
                    </a:cxn>
                    <a:cxn ang="0">
                      <a:pos x="9" y="27"/>
                    </a:cxn>
                    <a:cxn ang="0">
                      <a:pos x="1" y="44"/>
                    </a:cxn>
                    <a:cxn ang="0">
                      <a:pos x="0" y="63"/>
                    </a:cxn>
                    <a:cxn ang="0">
                      <a:pos x="1" y="78"/>
                    </a:cxn>
                    <a:cxn ang="0">
                      <a:pos x="7" y="93"/>
                    </a:cxn>
                    <a:cxn ang="0">
                      <a:pos x="17" y="107"/>
                    </a:cxn>
                    <a:cxn ang="0">
                      <a:pos x="30" y="116"/>
                    </a:cxn>
                    <a:cxn ang="0">
                      <a:pos x="32" y="112"/>
                    </a:cxn>
                    <a:cxn ang="0">
                      <a:pos x="20" y="105"/>
                    </a:cxn>
                    <a:cxn ang="0">
                      <a:pos x="11" y="91"/>
                    </a:cxn>
                    <a:cxn ang="0">
                      <a:pos x="5" y="78"/>
                    </a:cxn>
                    <a:cxn ang="0">
                      <a:pos x="3" y="63"/>
                    </a:cxn>
                    <a:cxn ang="0">
                      <a:pos x="11" y="35"/>
                    </a:cxn>
                    <a:cxn ang="0">
                      <a:pos x="28" y="14"/>
                    </a:cxn>
                    <a:cxn ang="0">
                      <a:pos x="30" y="14"/>
                    </a:cxn>
                    <a:cxn ang="0">
                      <a:pos x="36" y="6"/>
                    </a:cxn>
                  </a:cxnLst>
                  <a:rect l="0" t="0" r="r" b="b"/>
                  <a:pathLst>
                    <a:path w="125" h="116">
                      <a:moveTo>
                        <a:pt x="125" y="63"/>
                      </a:moveTo>
                      <a:lnTo>
                        <a:pt x="123" y="50"/>
                      </a:lnTo>
                      <a:lnTo>
                        <a:pt x="119" y="38"/>
                      </a:lnTo>
                      <a:lnTo>
                        <a:pt x="113" y="27"/>
                      </a:lnTo>
                      <a:lnTo>
                        <a:pt x="106" y="17"/>
                      </a:lnTo>
                      <a:lnTo>
                        <a:pt x="96" y="10"/>
                      </a:lnTo>
                      <a:lnTo>
                        <a:pt x="87" y="4"/>
                      </a:lnTo>
                      <a:lnTo>
                        <a:pt x="74" y="0"/>
                      </a:lnTo>
                      <a:lnTo>
                        <a:pt x="62" y="0"/>
                      </a:lnTo>
                      <a:lnTo>
                        <a:pt x="56" y="0"/>
                      </a:lnTo>
                      <a:lnTo>
                        <a:pt x="51" y="0"/>
                      </a:lnTo>
                      <a:lnTo>
                        <a:pt x="49" y="2"/>
                      </a:lnTo>
                      <a:lnTo>
                        <a:pt x="47" y="4"/>
                      </a:lnTo>
                      <a:lnTo>
                        <a:pt x="55" y="4"/>
                      </a:lnTo>
                      <a:lnTo>
                        <a:pt x="62" y="4"/>
                      </a:lnTo>
                      <a:lnTo>
                        <a:pt x="74" y="4"/>
                      </a:lnTo>
                      <a:lnTo>
                        <a:pt x="85" y="8"/>
                      </a:lnTo>
                      <a:lnTo>
                        <a:pt x="94" y="14"/>
                      </a:lnTo>
                      <a:lnTo>
                        <a:pt x="104" y="21"/>
                      </a:lnTo>
                      <a:lnTo>
                        <a:pt x="110" y="29"/>
                      </a:lnTo>
                      <a:lnTo>
                        <a:pt x="115" y="38"/>
                      </a:lnTo>
                      <a:lnTo>
                        <a:pt x="119" y="50"/>
                      </a:lnTo>
                      <a:lnTo>
                        <a:pt x="121" y="63"/>
                      </a:lnTo>
                      <a:lnTo>
                        <a:pt x="119" y="71"/>
                      </a:lnTo>
                      <a:lnTo>
                        <a:pt x="119" y="78"/>
                      </a:lnTo>
                      <a:lnTo>
                        <a:pt x="121" y="76"/>
                      </a:lnTo>
                      <a:lnTo>
                        <a:pt x="123" y="76"/>
                      </a:lnTo>
                      <a:lnTo>
                        <a:pt x="123" y="69"/>
                      </a:lnTo>
                      <a:lnTo>
                        <a:pt x="125" y="63"/>
                      </a:lnTo>
                      <a:close/>
                      <a:moveTo>
                        <a:pt x="36" y="6"/>
                      </a:moveTo>
                      <a:lnTo>
                        <a:pt x="28" y="10"/>
                      </a:lnTo>
                      <a:lnTo>
                        <a:pt x="20" y="16"/>
                      </a:lnTo>
                      <a:lnTo>
                        <a:pt x="15" y="21"/>
                      </a:lnTo>
                      <a:lnTo>
                        <a:pt x="9" y="27"/>
                      </a:lnTo>
                      <a:lnTo>
                        <a:pt x="5" y="36"/>
                      </a:lnTo>
                      <a:lnTo>
                        <a:pt x="1" y="44"/>
                      </a:lnTo>
                      <a:lnTo>
                        <a:pt x="0" y="53"/>
                      </a:lnTo>
                      <a:lnTo>
                        <a:pt x="0" y="63"/>
                      </a:lnTo>
                      <a:lnTo>
                        <a:pt x="0" y="71"/>
                      </a:lnTo>
                      <a:lnTo>
                        <a:pt x="1" y="78"/>
                      </a:lnTo>
                      <a:lnTo>
                        <a:pt x="3" y="86"/>
                      </a:lnTo>
                      <a:lnTo>
                        <a:pt x="7" y="93"/>
                      </a:lnTo>
                      <a:lnTo>
                        <a:pt x="11" y="99"/>
                      </a:lnTo>
                      <a:lnTo>
                        <a:pt x="17" y="107"/>
                      </a:lnTo>
                      <a:lnTo>
                        <a:pt x="22" y="110"/>
                      </a:lnTo>
                      <a:lnTo>
                        <a:pt x="30" y="116"/>
                      </a:lnTo>
                      <a:lnTo>
                        <a:pt x="30" y="114"/>
                      </a:lnTo>
                      <a:lnTo>
                        <a:pt x="32" y="112"/>
                      </a:lnTo>
                      <a:lnTo>
                        <a:pt x="26" y="108"/>
                      </a:lnTo>
                      <a:lnTo>
                        <a:pt x="20" y="105"/>
                      </a:lnTo>
                      <a:lnTo>
                        <a:pt x="15" y="99"/>
                      </a:lnTo>
                      <a:lnTo>
                        <a:pt x="11" y="91"/>
                      </a:lnTo>
                      <a:lnTo>
                        <a:pt x="7" y="86"/>
                      </a:lnTo>
                      <a:lnTo>
                        <a:pt x="5" y="78"/>
                      </a:lnTo>
                      <a:lnTo>
                        <a:pt x="3" y="71"/>
                      </a:lnTo>
                      <a:lnTo>
                        <a:pt x="3" y="63"/>
                      </a:lnTo>
                      <a:lnTo>
                        <a:pt x="5" y="48"/>
                      </a:lnTo>
                      <a:lnTo>
                        <a:pt x="11" y="35"/>
                      </a:lnTo>
                      <a:lnTo>
                        <a:pt x="18" y="23"/>
                      </a:lnTo>
                      <a:lnTo>
                        <a:pt x="28" y="14"/>
                      </a:lnTo>
                      <a:lnTo>
                        <a:pt x="30" y="14"/>
                      </a:lnTo>
                      <a:lnTo>
                        <a:pt x="30" y="14"/>
                      </a:lnTo>
                      <a:lnTo>
                        <a:pt x="32" y="10"/>
                      </a:lnTo>
                      <a:lnTo>
                        <a:pt x="36" y="6"/>
                      </a:lnTo>
                      <a:close/>
                    </a:path>
                  </a:pathLst>
                </a:custGeom>
                <a:solidFill>
                  <a:srgbClr val="C5929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655" name="Freeform 215"/>
                <p:cNvSpPr>
                  <a:spLocks noEditPoints="1"/>
                </p:cNvSpPr>
                <p:nvPr/>
              </p:nvSpPr>
              <p:spPr bwMode="auto">
                <a:xfrm>
                  <a:off x="1570" y="1453"/>
                  <a:ext cx="122" cy="112"/>
                </a:xfrm>
                <a:custGeom>
                  <a:avLst/>
                  <a:gdLst/>
                  <a:ahLst/>
                  <a:cxnLst>
                    <a:cxn ang="0">
                      <a:pos x="120" y="48"/>
                    </a:cxn>
                    <a:cxn ang="0">
                      <a:pos x="110" y="27"/>
                    </a:cxn>
                    <a:cxn ang="0">
                      <a:pos x="95" y="10"/>
                    </a:cxn>
                    <a:cxn ang="0">
                      <a:pos x="73" y="0"/>
                    </a:cxn>
                    <a:cxn ang="0">
                      <a:pos x="54" y="0"/>
                    </a:cxn>
                    <a:cxn ang="0">
                      <a:pos x="46" y="4"/>
                    </a:cxn>
                    <a:cxn ang="0">
                      <a:pos x="52" y="4"/>
                    </a:cxn>
                    <a:cxn ang="0">
                      <a:pos x="73" y="4"/>
                    </a:cxn>
                    <a:cxn ang="0">
                      <a:pos x="91" y="14"/>
                    </a:cxn>
                    <a:cxn ang="0">
                      <a:pos x="109" y="29"/>
                    </a:cxn>
                    <a:cxn ang="0">
                      <a:pos x="116" y="48"/>
                    </a:cxn>
                    <a:cxn ang="0">
                      <a:pos x="116" y="69"/>
                    </a:cxn>
                    <a:cxn ang="0">
                      <a:pos x="116" y="76"/>
                    </a:cxn>
                    <a:cxn ang="0">
                      <a:pos x="118" y="76"/>
                    </a:cxn>
                    <a:cxn ang="0">
                      <a:pos x="120" y="67"/>
                    </a:cxn>
                    <a:cxn ang="0">
                      <a:pos x="31" y="6"/>
                    </a:cxn>
                    <a:cxn ang="0">
                      <a:pos x="19" y="15"/>
                    </a:cxn>
                    <a:cxn ang="0">
                      <a:pos x="8" y="29"/>
                    </a:cxn>
                    <a:cxn ang="0">
                      <a:pos x="2" y="44"/>
                    </a:cxn>
                    <a:cxn ang="0">
                      <a:pos x="0" y="61"/>
                    </a:cxn>
                    <a:cxn ang="0">
                      <a:pos x="2" y="76"/>
                    </a:cxn>
                    <a:cxn ang="0">
                      <a:pos x="8" y="91"/>
                    </a:cxn>
                    <a:cxn ang="0">
                      <a:pos x="17" y="103"/>
                    </a:cxn>
                    <a:cxn ang="0">
                      <a:pos x="29" y="112"/>
                    </a:cxn>
                    <a:cxn ang="0">
                      <a:pos x="33" y="110"/>
                    </a:cxn>
                    <a:cxn ang="0">
                      <a:pos x="33" y="110"/>
                    </a:cxn>
                    <a:cxn ang="0">
                      <a:pos x="21" y="101"/>
                    </a:cxn>
                    <a:cxn ang="0">
                      <a:pos x="12" y="89"/>
                    </a:cxn>
                    <a:cxn ang="0">
                      <a:pos x="6" y="76"/>
                    </a:cxn>
                    <a:cxn ang="0">
                      <a:pos x="4" y="61"/>
                    </a:cxn>
                    <a:cxn ang="0">
                      <a:pos x="10" y="36"/>
                    </a:cxn>
                    <a:cxn ang="0">
                      <a:pos x="23" y="17"/>
                    </a:cxn>
                    <a:cxn ang="0">
                      <a:pos x="29" y="12"/>
                    </a:cxn>
                    <a:cxn ang="0">
                      <a:pos x="31" y="6"/>
                    </a:cxn>
                  </a:cxnLst>
                  <a:rect l="0" t="0" r="r" b="b"/>
                  <a:pathLst>
                    <a:path w="122" h="112">
                      <a:moveTo>
                        <a:pt x="122" y="61"/>
                      </a:moveTo>
                      <a:lnTo>
                        <a:pt x="120" y="48"/>
                      </a:lnTo>
                      <a:lnTo>
                        <a:pt x="116" y="36"/>
                      </a:lnTo>
                      <a:lnTo>
                        <a:pt x="110" y="27"/>
                      </a:lnTo>
                      <a:lnTo>
                        <a:pt x="103" y="17"/>
                      </a:lnTo>
                      <a:lnTo>
                        <a:pt x="95" y="10"/>
                      </a:lnTo>
                      <a:lnTo>
                        <a:pt x="84" y="4"/>
                      </a:lnTo>
                      <a:lnTo>
                        <a:pt x="73" y="0"/>
                      </a:lnTo>
                      <a:lnTo>
                        <a:pt x="61" y="0"/>
                      </a:lnTo>
                      <a:lnTo>
                        <a:pt x="54" y="0"/>
                      </a:lnTo>
                      <a:lnTo>
                        <a:pt x="48" y="0"/>
                      </a:lnTo>
                      <a:lnTo>
                        <a:pt x="46" y="4"/>
                      </a:lnTo>
                      <a:lnTo>
                        <a:pt x="44" y="6"/>
                      </a:lnTo>
                      <a:lnTo>
                        <a:pt x="52" y="4"/>
                      </a:lnTo>
                      <a:lnTo>
                        <a:pt x="61" y="4"/>
                      </a:lnTo>
                      <a:lnTo>
                        <a:pt x="73" y="4"/>
                      </a:lnTo>
                      <a:lnTo>
                        <a:pt x="82" y="8"/>
                      </a:lnTo>
                      <a:lnTo>
                        <a:pt x="91" y="14"/>
                      </a:lnTo>
                      <a:lnTo>
                        <a:pt x="101" y="19"/>
                      </a:lnTo>
                      <a:lnTo>
                        <a:pt x="109" y="29"/>
                      </a:lnTo>
                      <a:lnTo>
                        <a:pt x="112" y="38"/>
                      </a:lnTo>
                      <a:lnTo>
                        <a:pt x="116" y="48"/>
                      </a:lnTo>
                      <a:lnTo>
                        <a:pt x="118" y="61"/>
                      </a:lnTo>
                      <a:lnTo>
                        <a:pt x="116" y="69"/>
                      </a:lnTo>
                      <a:lnTo>
                        <a:pt x="116" y="76"/>
                      </a:lnTo>
                      <a:lnTo>
                        <a:pt x="116" y="76"/>
                      </a:lnTo>
                      <a:lnTo>
                        <a:pt x="116" y="76"/>
                      </a:lnTo>
                      <a:lnTo>
                        <a:pt x="118" y="76"/>
                      </a:lnTo>
                      <a:lnTo>
                        <a:pt x="120" y="74"/>
                      </a:lnTo>
                      <a:lnTo>
                        <a:pt x="120" y="67"/>
                      </a:lnTo>
                      <a:lnTo>
                        <a:pt x="122" y="61"/>
                      </a:lnTo>
                      <a:close/>
                      <a:moveTo>
                        <a:pt x="31" y="6"/>
                      </a:moveTo>
                      <a:lnTo>
                        <a:pt x="25" y="12"/>
                      </a:lnTo>
                      <a:lnTo>
                        <a:pt x="19" y="15"/>
                      </a:lnTo>
                      <a:lnTo>
                        <a:pt x="14" y="23"/>
                      </a:lnTo>
                      <a:lnTo>
                        <a:pt x="8" y="29"/>
                      </a:lnTo>
                      <a:lnTo>
                        <a:pt x="4" y="36"/>
                      </a:lnTo>
                      <a:lnTo>
                        <a:pt x="2" y="44"/>
                      </a:lnTo>
                      <a:lnTo>
                        <a:pt x="0" y="51"/>
                      </a:lnTo>
                      <a:lnTo>
                        <a:pt x="0" y="61"/>
                      </a:lnTo>
                      <a:lnTo>
                        <a:pt x="0" y="69"/>
                      </a:lnTo>
                      <a:lnTo>
                        <a:pt x="2" y="76"/>
                      </a:lnTo>
                      <a:lnTo>
                        <a:pt x="4" y="84"/>
                      </a:lnTo>
                      <a:lnTo>
                        <a:pt x="8" y="91"/>
                      </a:lnTo>
                      <a:lnTo>
                        <a:pt x="12" y="97"/>
                      </a:lnTo>
                      <a:lnTo>
                        <a:pt x="17" y="103"/>
                      </a:lnTo>
                      <a:lnTo>
                        <a:pt x="23" y="108"/>
                      </a:lnTo>
                      <a:lnTo>
                        <a:pt x="29" y="112"/>
                      </a:lnTo>
                      <a:lnTo>
                        <a:pt x="31" y="110"/>
                      </a:lnTo>
                      <a:lnTo>
                        <a:pt x="33" y="110"/>
                      </a:lnTo>
                      <a:lnTo>
                        <a:pt x="33" y="110"/>
                      </a:lnTo>
                      <a:lnTo>
                        <a:pt x="33" y="110"/>
                      </a:lnTo>
                      <a:lnTo>
                        <a:pt x="27" y="106"/>
                      </a:lnTo>
                      <a:lnTo>
                        <a:pt x="21" y="101"/>
                      </a:lnTo>
                      <a:lnTo>
                        <a:pt x="16" y="95"/>
                      </a:lnTo>
                      <a:lnTo>
                        <a:pt x="12" y="89"/>
                      </a:lnTo>
                      <a:lnTo>
                        <a:pt x="8" y="82"/>
                      </a:lnTo>
                      <a:lnTo>
                        <a:pt x="6" y="76"/>
                      </a:lnTo>
                      <a:lnTo>
                        <a:pt x="4" y="69"/>
                      </a:lnTo>
                      <a:lnTo>
                        <a:pt x="4" y="61"/>
                      </a:lnTo>
                      <a:lnTo>
                        <a:pt x="6" y="48"/>
                      </a:lnTo>
                      <a:lnTo>
                        <a:pt x="10" y="36"/>
                      </a:lnTo>
                      <a:lnTo>
                        <a:pt x="16" y="25"/>
                      </a:lnTo>
                      <a:lnTo>
                        <a:pt x="23" y="17"/>
                      </a:lnTo>
                      <a:lnTo>
                        <a:pt x="25" y="14"/>
                      </a:lnTo>
                      <a:lnTo>
                        <a:pt x="29" y="12"/>
                      </a:lnTo>
                      <a:lnTo>
                        <a:pt x="31" y="8"/>
                      </a:lnTo>
                      <a:lnTo>
                        <a:pt x="31" y="6"/>
                      </a:lnTo>
                      <a:close/>
                    </a:path>
                  </a:pathLst>
                </a:custGeom>
                <a:solidFill>
                  <a:srgbClr val="C6929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656" name="Freeform 216"/>
                <p:cNvSpPr>
                  <a:spLocks noEditPoints="1"/>
                </p:cNvSpPr>
                <p:nvPr/>
              </p:nvSpPr>
              <p:spPr bwMode="auto">
                <a:xfrm>
                  <a:off x="1572" y="1455"/>
                  <a:ext cx="118" cy="108"/>
                </a:xfrm>
                <a:custGeom>
                  <a:avLst/>
                  <a:gdLst/>
                  <a:ahLst/>
                  <a:cxnLst>
                    <a:cxn ang="0">
                      <a:pos x="116" y="46"/>
                    </a:cxn>
                    <a:cxn ang="0">
                      <a:pos x="107" y="25"/>
                    </a:cxn>
                    <a:cxn ang="0">
                      <a:pos x="91" y="10"/>
                    </a:cxn>
                    <a:cxn ang="0">
                      <a:pos x="71" y="0"/>
                    </a:cxn>
                    <a:cxn ang="0">
                      <a:pos x="52" y="0"/>
                    </a:cxn>
                    <a:cxn ang="0">
                      <a:pos x="42" y="4"/>
                    </a:cxn>
                    <a:cxn ang="0">
                      <a:pos x="50" y="4"/>
                    </a:cxn>
                    <a:cxn ang="0">
                      <a:pos x="71" y="4"/>
                    </a:cxn>
                    <a:cxn ang="0">
                      <a:pos x="89" y="12"/>
                    </a:cxn>
                    <a:cxn ang="0">
                      <a:pos x="105" y="27"/>
                    </a:cxn>
                    <a:cxn ang="0">
                      <a:pos x="112" y="48"/>
                    </a:cxn>
                    <a:cxn ang="0">
                      <a:pos x="112" y="67"/>
                    </a:cxn>
                    <a:cxn ang="0">
                      <a:pos x="112" y="74"/>
                    </a:cxn>
                    <a:cxn ang="0">
                      <a:pos x="114" y="74"/>
                    </a:cxn>
                    <a:cxn ang="0">
                      <a:pos x="116" y="67"/>
                    </a:cxn>
                    <a:cxn ang="0">
                      <a:pos x="25" y="10"/>
                    </a:cxn>
                    <a:cxn ang="0">
                      <a:pos x="8" y="31"/>
                    </a:cxn>
                    <a:cxn ang="0">
                      <a:pos x="0" y="59"/>
                    </a:cxn>
                    <a:cxn ang="0">
                      <a:pos x="2" y="74"/>
                    </a:cxn>
                    <a:cxn ang="0">
                      <a:pos x="8" y="87"/>
                    </a:cxn>
                    <a:cxn ang="0">
                      <a:pos x="17" y="101"/>
                    </a:cxn>
                    <a:cxn ang="0">
                      <a:pos x="29" y="108"/>
                    </a:cxn>
                    <a:cxn ang="0">
                      <a:pos x="31" y="108"/>
                    </a:cxn>
                    <a:cxn ang="0">
                      <a:pos x="33" y="106"/>
                    </a:cxn>
                    <a:cxn ang="0">
                      <a:pos x="21" y="99"/>
                    </a:cxn>
                    <a:cxn ang="0">
                      <a:pos x="12" y="87"/>
                    </a:cxn>
                    <a:cxn ang="0">
                      <a:pos x="6" y="74"/>
                    </a:cxn>
                    <a:cxn ang="0">
                      <a:pos x="4" y="59"/>
                    </a:cxn>
                    <a:cxn ang="0">
                      <a:pos x="8" y="38"/>
                    </a:cxn>
                    <a:cxn ang="0">
                      <a:pos x="17" y="23"/>
                    </a:cxn>
                    <a:cxn ang="0">
                      <a:pos x="17" y="21"/>
                    </a:cxn>
                    <a:cxn ang="0">
                      <a:pos x="25" y="10"/>
                    </a:cxn>
                  </a:cxnLst>
                  <a:rect l="0" t="0" r="r" b="b"/>
                  <a:pathLst>
                    <a:path w="118" h="108">
                      <a:moveTo>
                        <a:pt x="118" y="59"/>
                      </a:moveTo>
                      <a:lnTo>
                        <a:pt x="116" y="46"/>
                      </a:lnTo>
                      <a:lnTo>
                        <a:pt x="112" y="34"/>
                      </a:lnTo>
                      <a:lnTo>
                        <a:pt x="107" y="25"/>
                      </a:lnTo>
                      <a:lnTo>
                        <a:pt x="101" y="17"/>
                      </a:lnTo>
                      <a:lnTo>
                        <a:pt x="91" y="10"/>
                      </a:lnTo>
                      <a:lnTo>
                        <a:pt x="82" y="4"/>
                      </a:lnTo>
                      <a:lnTo>
                        <a:pt x="71" y="0"/>
                      </a:lnTo>
                      <a:lnTo>
                        <a:pt x="59" y="0"/>
                      </a:lnTo>
                      <a:lnTo>
                        <a:pt x="52" y="0"/>
                      </a:lnTo>
                      <a:lnTo>
                        <a:pt x="44" y="0"/>
                      </a:lnTo>
                      <a:lnTo>
                        <a:pt x="42" y="4"/>
                      </a:lnTo>
                      <a:lnTo>
                        <a:pt x="40" y="6"/>
                      </a:lnTo>
                      <a:lnTo>
                        <a:pt x="50" y="4"/>
                      </a:lnTo>
                      <a:lnTo>
                        <a:pt x="59" y="4"/>
                      </a:lnTo>
                      <a:lnTo>
                        <a:pt x="71" y="4"/>
                      </a:lnTo>
                      <a:lnTo>
                        <a:pt x="80" y="8"/>
                      </a:lnTo>
                      <a:lnTo>
                        <a:pt x="89" y="12"/>
                      </a:lnTo>
                      <a:lnTo>
                        <a:pt x="97" y="19"/>
                      </a:lnTo>
                      <a:lnTo>
                        <a:pt x="105" y="27"/>
                      </a:lnTo>
                      <a:lnTo>
                        <a:pt x="108" y="36"/>
                      </a:lnTo>
                      <a:lnTo>
                        <a:pt x="112" y="48"/>
                      </a:lnTo>
                      <a:lnTo>
                        <a:pt x="114" y="59"/>
                      </a:lnTo>
                      <a:lnTo>
                        <a:pt x="112" y="67"/>
                      </a:lnTo>
                      <a:lnTo>
                        <a:pt x="110" y="74"/>
                      </a:lnTo>
                      <a:lnTo>
                        <a:pt x="112" y="74"/>
                      </a:lnTo>
                      <a:lnTo>
                        <a:pt x="114" y="74"/>
                      </a:lnTo>
                      <a:lnTo>
                        <a:pt x="114" y="74"/>
                      </a:lnTo>
                      <a:lnTo>
                        <a:pt x="116" y="74"/>
                      </a:lnTo>
                      <a:lnTo>
                        <a:pt x="116" y="67"/>
                      </a:lnTo>
                      <a:lnTo>
                        <a:pt x="118" y="59"/>
                      </a:lnTo>
                      <a:close/>
                      <a:moveTo>
                        <a:pt x="25" y="10"/>
                      </a:moveTo>
                      <a:lnTo>
                        <a:pt x="15" y="19"/>
                      </a:lnTo>
                      <a:lnTo>
                        <a:pt x="8" y="31"/>
                      </a:lnTo>
                      <a:lnTo>
                        <a:pt x="2" y="44"/>
                      </a:lnTo>
                      <a:lnTo>
                        <a:pt x="0" y="59"/>
                      </a:lnTo>
                      <a:lnTo>
                        <a:pt x="0" y="67"/>
                      </a:lnTo>
                      <a:lnTo>
                        <a:pt x="2" y="74"/>
                      </a:lnTo>
                      <a:lnTo>
                        <a:pt x="4" y="82"/>
                      </a:lnTo>
                      <a:lnTo>
                        <a:pt x="8" y="87"/>
                      </a:lnTo>
                      <a:lnTo>
                        <a:pt x="12" y="95"/>
                      </a:lnTo>
                      <a:lnTo>
                        <a:pt x="17" y="101"/>
                      </a:lnTo>
                      <a:lnTo>
                        <a:pt x="23" y="104"/>
                      </a:lnTo>
                      <a:lnTo>
                        <a:pt x="29" y="108"/>
                      </a:lnTo>
                      <a:lnTo>
                        <a:pt x="31" y="108"/>
                      </a:lnTo>
                      <a:lnTo>
                        <a:pt x="31" y="108"/>
                      </a:lnTo>
                      <a:lnTo>
                        <a:pt x="31" y="106"/>
                      </a:lnTo>
                      <a:lnTo>
                        <a:pt x="33" y="106"/>
                      </a:lnTo>
                      <a:lnTo>
                        <a:pt x="27" y="103"/>
                      </a:lnTo>
                      <a:lnTo>
                        <a:pt x="21" y="99"/>
                      </a:lnTo>
                      <a:lnTo>
                        <a:pt x="15" y="93"/>
                      </a:lnTo>
                      <a:lnTo>
                        <a:pt x="12" y="87"/>
                      </a:lnTo>
                      <a:lnTo>
                        <a:pt x="8" y="80"/>
                      </a:lnTo>
                      <a:lnTo>
                        <a:pt x="6" y="74"/>
                      </a:lnTo>
                      <a:lnTo>
                        <a:pt x="4" y="67"/>
                      </a:lnTo>
                      <a:lnTo>
                        <a:pt x="4" y="59"/>
                      </a:lnTo>
                      <a:lnTo>
                        <a:pt x="4" y="48"/>
                      </a:lnTo>
                      <a:lnTo>
                        <a:pt x="8" y="38"/>
                      </a:lnTo>
                      <a:lnTo>
                        <a:pt x="12" y="31"/>
                      </a:lnTo>
                      <a:lnTo>
                        <a:pt x="17" y="23"/>
                      </a:lnTo>
                      <a:lnTo>
                        <a:pt x="17" y="21"/>
                      </a:lnTo>
                      <a:lnTo>
                        <a:pt x="17" y="21"/>
                      </a:lnTo>
                      <a:lnTo>
                        <a:pt x="21" y="13"/>
                      </a:lnTo>
                      <a:lnTo>
                        <a:pt x="25" y="10"/>
                      </a:lnTo>
                      <a:close/>
                    </a:path>
                  </a:pathLst>
                </a:custGeom>
                <a:solidFill>
                  <a:srgbClr val="C7929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657" name="Freeform 217"/>
                <p:cNvSpPr>
                  <a:spLocks noEditPoints="1"/>
                </p:cNvSpPr>
                <p:nvPr/>
              </p:nvSpPr>
              <p:spPr bwMode="auto">
                <a:xfrm>
                  <a:off x="1574" y="1457"/>
                  <a:ext cx="114" cy="106"/>
                </a:xfrm>
                <a:custGeom>
                  <a:avLst/>
                  <a:gdLst/>
                  <a:ahLst/>
                  <a:cxnLst>
                    <a:cxn ang="0">
                      <a:pos x="112" y="44"/>
                    </a:cxn>
                    <a:cxn ang="0">
                      <a:pos x="105" y="25"/>
                    </a:cxn>
                    <a:cxn ang="0">
                      <a:pos x="87" y="10"/>
                    </a:cxn>
                    <a:cxn ang="0">
                      <a:pos x="69" y="0"/>
                    </a:cxn>
                    <a:cxn ang="0">
                      <a:pos x="48" y="0"/>
                    </a:cxn>
                    <a:cxn ang="0">
                      <a:pos x="38" y="4"/>
                    </a:cxn>
                    <a:cxn ang="0">
                      <a:pos x="46" y="4"/>
                    </a:cxn>
                    <a:cxn ang="0">
                      <a:pos x="67" y="4"/>
                    </a:cxn>
                    <a:cxn ang="0">
                      <a:pos x="86" y="11"/>
                    </a:cxn>
                    <a:cxn ang="0">
                      <a:pos x="101" y="27"/>
                    </a:cxn>
                    <a:cxn ang="0">
                      <a:pos x="108" y="46"/>
                    </a:cxn>
                    <a:cxn ang="0">
                      <a:pos x="108" y="65"/>
                    </a:cxn>
                    <a:cxn ang="0">
                      <a:pos x="108" y="72"/>
                    </a:cxn>
                    <a:cxn ang="0">
                      <a:pos x="112" y="65"/>
                    </a:cxn>
                    <a:cxn ang="0">
                      <a:pos x="19" y="13"/>
                    </a:cxn>
                    <a:cxn ang="0">
                      <a:pos x="6" y="32"/>
                    </a:cxn>
                    <a:cxn ang="0">
                      <a:pos x="0" y="57"/>
                    </a:cxn>
                    <a:cxn ang="0">
                      <a:pos x="2" y="72"/>
                    </a:cxn>
                    <a:cxn ang="0">
                      <a:pos x="8" y="85"/>
                    </a:cxn>
                    <a:cxn ang="0">
                      <a:pos x="17" y="97"/>
                    </a:cxn>
                    <a:cxn ang="0">
                      <a:pos x="29" y="106"/>
                    </a:cxn>
                    <a:cxn ang="0">
                      <a:pos x="32" y="104"/>
                    </a:cxn>
                    <a:cxn ang="0">
                      <a:pos x="32" y="104"/>
                    </a:cxn>
                    <a:cxn ang="0">
                      <a:pos x="21" y="95"/>
                    </a:cxn>
                    <a:cxn ang="0">
                      <a:pos x="12" y="85"/>
                    </a:cxn>
                    <a:cxn ang="0">
                      <a:pos x="6" y="70"/>
                    </a:cxn>
                    <a:cxn ang="0">
                      <a:pos x="4" y="57"/>
                    </a:cxn>
                    <a:cxn ang="0">
                      <a:pos x="6" y="38"/>
                    </a:cxn>
                    <a:cxn ang="0">
                      <a:pos x="15" y="23"/>
                    </a:cxn>
                    <a:cxn ang="0">
                      <a:pos x="13" y="23"/>
                    </a:cxn>
                    <a:cxn ang="0">
                      <a:pos x="15" y="19"/>
                    </a:cxn>
                    <a:cxn ang="0">
                      <a:pos x="19" y="13"/>
                    </a:cxn>
                  </a:cxnLst>
                  <a:rect l="0" t="0" r="r" b="b"/>
                  <a:pathLst>
                    <a:path w="114" h="106">
                      <a:moveTo>
                        <a:pt x="114" y="57"/>
                      </a:moveTo>
                      <a:lnTo>
                        <a:pt x="112" y="44"/>
                      </a:lnTo>
                      <a:lnTo>
                        <a:pt x="108" y="34"/>
                      </a:lnTo>
                      <a:lnTo>
                        <a:pt x="105" y="25"/>
                      </a:lnTo>
                      <a:lnTo>
                        <a:pt x="97" y="15"/>
                      </a:lnTo>
                      <a:lnTo>
                        <a:pt x="87" y="10"/>
                      </a:lnTo>
                      <a:lnTo>
                        <a:pt x="78" y="4"/>
                      </a:lnTo>
                      <a:lnTo>
                        <a:pt x="69" y="0"/>
                      </a:lnTo>
                      <a:lnTo>
                        <a:pt x="57" y="0"/>
                      </a:lnTo>
                      <a:lnTo>
                        <a:pt x="48" y="0"/>
                      </a:lnTo>
                      <a:lnTo>
                        <a:pt x="40" y="2"/>
                      </a:lnTo>
                      <a:lnTo>
                        <a:pt x="38" y="4"/>
                      </a:lnTo>
                      <a:lnTo>
                        <a:pt x="36" y="8"/>
                      </a:lnTo>
                      <a:lnTo>
                        <a:pt x="46" y="4"/>
                      </a:lnTo>
                      <a:lnTo>
                        <a:pt x="57" y="4"/>
                      </a:lnTo>
                      <a:lnTo>
                        <a:pt x="67" y="4"/>
                      </a:lnTo>
                      <a:lnTo>
                        <a:pt x="78" y="8"/>
                      </a:lnTo>
                      <a:lnTo>
                        <a:pt x="86" y="11"/>
                      </a:lnTo>
                      <a:lnTo>
                        <a:pt x="95" y="19"/>
                      </a:lnTo>
                      <a:lnTo>
                        <a:pt x="101" y="27"/>
                      </a:lnTo>
                      <a:lnTo>
                        <a:pt x="106" y="36"/>
                      </a:lnTo>
                      <a:lnTo>
                        <a:pt x="108" y="46"/>
                      </a:lnTo>
                      <a:lnTo>
                        <a:pt x="110" y="57"/>
                      </a:lnTo>
                      <a:lnTo>
                        <a:pt x="108" y="65"/>
                      </a:lnTo>
                      <a:lnTo>
                        <a:pt x="106" y="72"/>
                      </a:lnTo>
                      <a:lnTo>
                        <a:pt x="108" y="72"/>
                      </a:lnTo>
                      <a:lnTo>
                        <a:pt x="112" y="72"/>
                      </a:lnTo>
                      <a:lnTo>
                        <a:pt x="112" y="65"/>
                      </a:lnTo>
                      <a:lnTo>
                        <a:pt x="114" y="57"/>
                      </a:lnTo>
                      <a:close/>
                      <a:moveTo>
                        <a:pt x="19" y="13"/>
                      </a:moveTo>
                      <a:lnTo>
                        <a:pt x="12" y="21"/>
                      </a:lnTo>
                      <a:lnTo>
                        <a:pt x="6" y="32"/>
                      </a:lnTo>
                      <a:lnTo>
                        <a:pt x="2" y="44"/>
                      </a:lnTo>
                      <a:lnTo>
                        <a:pt x="0" y="57"/>
                      </a:lnTo>
                      <a:lnTo>
                        <a:pt x="0" y="65"/>
                      </a:lnTo>
                      <a:lnTo>
                        <a:pt x="2" y="72"/>
                      </a:lnTo>
                      <a:lnTo>
                        <a:pt x="4" y="78"/>
                      </a:lnTo>
                      <a:lnTo>
                        <a:pt x="8" y="85"/>
                      </a:lnTo>
                      <a:lnTo>
                        <a:pt x="12" y="91"/>
                      </a:lnTo>
                      <a:lnTo>
                        <a:pt x="17" y="97"/>
                      </a:lnTo>
                      <a:lnTo>
                        <a:pt x="23" y="102"/>
                      </a:lnTo>
                      <a:lnTo>
                        <a:pt x="29" y="106"/>
                      </a:lnTo>
                      <a:lnTo>
                        <a:pt x="31" y="104"/>
                      </a:lnTo>
                      <a:lnTo>
                        <a:pt x="32" y="104"/>
                      </a:lnTo>
                      <a:lnTo>
                        <a:pt x="32" y="104"/>
                      </a:lnTo>
                      <a:lnTo>
                        <a:pt x="32" y="104"/>
                      </a:lnTo>
                      <a:lnTo>
                        <a:pt x="27" y="101"/>
                      </a:lnTo>
                      <a:lnTo>
                        <a:pt x="21" y="95"/>
                      </a:lnTo>
                      <a:lnTo>
                        <a:pt x="15" y="91"/>
                      </a:lnTo>
                      <a:lnTo>
                        <a:pt x="12" y="85"/>
                      </a:lnTo>
                      <a:lnTo>
                        <a:pt x="8" y="78"/>
                      </a:lnTo>
                      <a:lnTo>
                        <a:pt x="6" y="70"/>
                      </a:lnTo>
                      <a:lnTo>
                        <a:pt x="4" y="65"/>
                      </a:lnTo>
                      <a:lnTo>
                        <a:pt x="4" y="57"/>
                      </a:lnTo>
                      <a:lnTo>
                        <a:pt x="4" y="47"/>
                      </a:lnTo>
                      <a:lnTo>
                        <a:pt x="6" y="38"/>
                      </a:lnTo>
                      <a:lnTo>
                        <a:pt x="10" y="30"/>
                      </a:lnTo>
                      <a:lnTo>
                        <a:pt x="15" y="23"/>
                      </a:lnTo>
                      <a:lnTo>
                        <a:pt x="15" y="23"/>
                      </a:lnTo>
                      <a:lnTo>
                        <a:pt x="13" y="23"/>
                      </a:lnTo>
                      <a:lnTo>
                        <a:pt x="15" y="21"/>
                      </a:lnTo>
                      <a:lnTo>
                        <a:pt x="15" y="19"/>
                      </a:lnTo>
                      <a:lnTo>
                        <a:pt x="17" y="15"/>
                      </a:lnTo>
                      <a:lnTo>
                        <a:pt x="19" y="13"/>
                      </a:lnTo>
                      <a:close/>
                    </a:path>
                  </a:pathLst>
                </a:custGeom>
                <a:solidFill>
                  <a:srgbClr val="C8939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658" name="Freeform 218"/>
                <p:cNvSpPr>
                  <a:spLocks noEditPoints="1"/>
                </p:cNvSpPr>
                <p:nvPr/>
              </p:nvSpPr>
              <p:spPr bwMode="auto">
                <a:xfrm>
                  <a:off x="1576" y="1459"/>
                  <a:ext cx="110" cy="102"/>
                </a:xfrm>
                <a:custGeom>
                  <a:avLst/>
                  <a:gdLst/>
                  <a:ahLst/>
                  <a:cxnLst>
                    <a:cxn ang="0">
                      <a:pos x="108" y="44"/>
                    </a:cxn>
                    <a:cxn ang="0">
                      <a:pos x="101" y="23"/>
                    </a:cxn>
                    <a:cxn ang="0">
                      <a:pos x="85" y="8"/>
                    </a:cxn>
                    <a:cxn ang="0">
                      <a:pos x="67" y="0"/>
                    </a:cxn>
                    <a:cxn ang="0">
                      <a:pos x="46" y="0"/>
                    </a:cxn>
                    <a:cxn ang="0">
                      <a:pos x="34" y="6"/>
                    </a:cxn>
                    <a:cxn ang="0">
                      <a:pos x="30" y="8"/>
                    </a:cxn>
                    <a:cxn ang="0">
                      <a:pos x="42" y="4"/>
                    </a:cxn>
                    <a:cxn ang="0">
                      <a:pos x="65" y="4"/>
                    </a:cxn>
                    <a:cxn ang="0">
                      <a:pos x="84" y="11"/>
                    </a:cxn>
                    <a:cxn ang="0">
                      <a:pos x="97" y="25"/>
                    </a:cxn>
                    <a:cxn ang="0">
                      <a:pos x="104" y="44"/>
                    </a:cxn>
                    <a:cxn ang="0">
                      <a:pos x="104" y="63"/>
                    </a:cxn>
                    <a:cxn ang="0">
                      <a:pos x="104" y="70"/>
                    </a:cxn>
                    <a:cxn ang="0">
                      <a:pos x="108" y="63"/>
                    </a:cxn>
                    <a:cxn ang="0">
                      <a:pos x="13" y="19"/>
                    </a:cxn>
                    <a:cxn ang="0">
                      <a:pos x="4" y="34"/>
                    </a:cxn>
                    <a:cxn ang="0">
                      <a:pos x="0" y="55"/>
                    </a:cxn>
                    <a:cxn ang="0">
                      <a:pos x="2" y="70"/>
                    </a:cxn>
                    <a:cxn ang="0">
                      <a:pos x="8" y="83"/>
                    </a:cxn>
                    <a:cxn ang="0">
                      <a:pos x="17" y="95"/>
                    </a:cxn>
                    <a:cxn ang="0">
                      <a:pos x="29" y="102"/>
                    </a:cxn>
                    <a:cxn ang="0">
                      <a:pos x="30" y="102"/>
                    </a:cxn>
                    <a:cxn ang="0">
                      <a:pos x="32" y="100"/>
                    </a:cxn>
                    <a:cxn ang="0">
                      <a:pos x="21" y="93"/>
                    </a:cxn>
                    <a:cxn ang="0">
                      <a:pos x="11" y="81"/>
                    </a:cxn>
                    <a:cxn ang="0">
                      <a:pos x="6" y="68"/>
                    </a:cxn>
                    <a:cxn ang="0">
                      <a:pos x="4" y="55"/>
                    </a:cxn>
                    <a:cxn ang="0">
                      <a:pos x="8" y="34"/>
                    </a:cxn>
                    <a:cxn ang="0">
                      <a:pos x="17" y="19"/>
                    </a:cxn>
                    <a:cxn ang="0">
                      <a:pos x="11" y="21"/>
                    </a:cxn>
                    <a:cxn ang="0">
                      <a:pos x="13" y="19"/>
                    </a:cxn>
                  </a:cxnLst>
                  <a:rect l="0" t="0" r="r" b="b"/>
                  <a:pathLst>
                    <a:path w="110" h="102">
                      <a:moveTo>
                        <a:pt x="110" y="55"/>
                      </a:moveTo>
                      <a:lnTo>
                        <a:pt x="108" y="44"/>
                      </a:lnTo>
                      <a:lnTo>
                        <a:pt x="104" y="32"/>
                      </a:lnTo>
                      <a:lnTo>
                        <a:pt x="101" y="23"/>
                      </a:lnTo>
                      <a:lnTo>
                        <a:pt x="93" y="15"/>
                      </a:lnTo>
                      <a:lnTo>
                        <a:pt x="85" y="8"/>
                      </a:lnTo>
                      <a:lnTo>
                        <a:pt x="76" y="4"/>
                      </a:lnTo>
                      <a:lnTo>
                        <a:pt x="67" y="0"/>
                      </a:lnTo>
                      <a:lnTo>
                        <a:pt x="55" y="0"/>
                      </a:lnTo>
                      <a:lnTo>
                        <a:pt x="46" y="0"/>
                      </a:lnTo>
                      <a:lnTo>
                        <a:pt x="36" y="2"/>
                      </a:lnTo>
                      <a:lnTo>
                        <a:pt x="34" y="6"/>
                      </a:lnTo>
                      <a:lnTo>
                        <a:pt x="32" y="8"/>
                      </a:lnTo>
                      <a:lnTo>
                        <a:pt x="30" y="8"/>
                      </a:lnTo>
                      <a:lnTo>
                        <a:pt x="30" y="9"/>
                      </a:lnTo>
                      <a:lnTo>
                        <a:pt x="42" y="4"/>
                      </a:lnTo>
                      <a:lnTo>
                        <a:pt x="55" y="4"/>
                      </a:lnTo>
                      <a:lnTo>
                        <a:pt x="65" y="4"/>
                      </a:lnTo>
                      <a:lnTo>
                        <a:pt x="74" y="8"/>
                      </a:lnTo>
                      <a:lnTo>
                        <a:pt x="84" y="11"/>
                      </a:lnTo>
                      <a:lnTo>
                        <a:pt x="91" y="17"/>
                      </a:lnTo>
                      <a:lnTo>
                        <a:pt x="97" y="25"/>
                      </a:lnTo>
                      <a:lnTo>
                        <a:pt x="103" y="34"/>
                      </a:lnTo>
                      <a:lnTo>
                        <a:pt x="104" y="44"/>
                      </a:lnTo>
                      <a:lnTo>
                        <a:pt x="106" y="55"/>
                      </a:lnTo>
                      <a:lnTo>
                        <a:pt x="104" y="63"/>
                      </a:lnTo>
                      <a:lnTo>
                        <a:pt x="103" y="72"/>
                      </a:lnTo>
                      <a:lnTo>
                        <a:pt x="104" y="70"/>
                      </a:lnTo>
                      <a:lnTo>
                        <a:pt x="106" y="70"/>
                      </a:lnTo>
                      <a:lnTo>
                        <a:pt x="108" y="63"/>
                      </a:lnTo>
                      <a:lnTo>
                        <a:pt x="110" y="55"/>
                      </a:lnTo>
                      <a:close/>
                      <a:moveTo>
                        <a:pt x="13" y="19"/>
                      </a:moveTo>
                      <a:lnTo>
                        <a:pt x="8" y="27"/>
                      </a:lnTo>
                      <a:lnTo>
                        <a:pt x="4" y="34"/>
                      </a:lnTo>
                      <a:lnTo>
                        <a:pt x="0" y="44"/>
                      </a:lnTo>
                      <a:lnTo>
                        <a:pt x="0" y="55"/>
                      </a:lnTo>
                      <a:lnTo>
                        <a:pt x="0" y="63"/>
                      </a:lnTo>
                      <a:lnTo>
                        <a:pt x="2" y="70"/>
                      </a:lnTo>
                      <a:lnTo>
                        <a:pt x="4" y="76"/>
                      </a:lnTo>
                      <a:lnTo>
                        <a:pt x="8" y="83"/>
                      </a:lnTo>
                      <a:lnTo>
                        <a:pt x="11" y="89"/>
                      </a:lnTo>
                      <a:lnTo>
                        <a:pt x="17" y="95"/>
                      </a:lnTo>
                      <a:lnTo>
                        <a:pt x="23" y="99"/>
                      </a:lnTo>
                      <a:lnTo>
                        <a:pt x="29" y="102"/>
                      </a:lnTo>
                      <a:lnTo>
                        <a:pt x="30" y="102"/>
                      </a:lnTo>
                      <a:lnTo>
                        <a:pt x="30" y="102"/>
                      </a:lnTo>
                      <a:lnTo>
                        <a:pt x="32" y="100"/>
                      </a:lnTo>
                      <a:lnTo>
                        <a:pt x="32" y="100"/>
                      </a:lnTo>
                      <a:lnTo>
                        <a:pt x="27" y="97"/>
                      </a:lnTo>
                      <a:lnTo>
                        <a:pt x="21" y="93"/>
                      </a:lnTo>
                      <a:lnTo>
                        <a:pt x="15" y="87"/>
                      </a:lnTo>
                      <a:lnTo>
                        <a:pt x="11" y="81"/>
                      </a:lnTo>
                      <a:lnTo>
                        <a:pt x="8" y="76"/>
                      </a:lnTo>
                      <a:lnTo>
                        <a:pt x="6" y="68"/>
                      </a:lnTo>
                      <a:lnTo>
                        <a:pt x="4" y="63"/>
                      </a:lnTo>
                      <a:lnTo>
                        <a:pt x="4" y="55"/>
                      </a:lnTo>
                      <a:lnTo>
                        <a:pt x="4" y="44"/>
                      </a:lnTo>
                      <a:lnTo>
                        <a:pt x="8" y="34"/>
                      </a:lnTo>
                      <a:lnTo>
                        <a:pt x="11" y="27"/>
                      </a:lnTo>
                      <a:lnTo>
                        <a:pt x="17" y="19"/>
                      </a:lnTo>
                      <a:lnTo>
                        <a:pt x="15" y="21"/>
                      </a:lnTo>
                      <a:lnTo>
                        <a:pt x="11" y="21"/>
                      </a:lnTo>
                      <a:lnTo>
                        <a:pt x="11" y="19"/>
                      </a:lnTo>
                      <a:lnTo>
                        <a:pt x="13" y="19"/>
                      </a:lnTo>
                      <a:close/>
                    </a:path>
                  </a:pathLst>
                </a:custGeom>
                <a:solidFill>
                  <a:srgbClr val="C9939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659" name="Freeform 219"/>
                <p:cNvSpPr>
                  <a:spLocks/>
                </p:cNvSpPr>
                <p:nvPr/>
              </p:nvSpPr>
              <p:spPr bwMode="auto">
                <a:xfrm>
                  <a:off x="1578" y="1461"/>
                  <a:ext cx="106" cy="100"/>
                </a:xfrm>
                <a:custGeom>
                  <a:avLst/>
                  <a:gdLst/>
                  <a:ahLst/>
                  <a:cxnLst>
                    <a:cxn ang="0">
                      <a:pos x="106" y="53"/>
                    </a:cxn>
                    <a:cxn ang="0">
                      <a:pos x="104" y="42"/>
                    </a:cxn>
                    <a:cxn ang="0">
                      <a:pos x="102" y="32"/>
                    </a:cxn>
                    <a:cxn ang="0">
                      <a:pos x="97" y="23"/>
                    </a:cxn>
                    <a:cxn ang="0">
                      <a:pos x="91" y="15"/>
                    </a:cxn>
                    <a:cxn ang="0">
                      <a:pos x="82" y="7"/>
                    </a:cxn>
                    <a:cxn ang="0">
                      <a:pos x="74" y="4"/>
                    </a:cxn>
                    <a:cxn ang="0">
                      <a:pos x="63" y="0"/>
                    </a:cxn>
                    <a:cxn ang="0">
                      <a:pos x="53" y="0"/>
                    </a:cxn>
                    <a:cxn ang="0">
                      <a:pos x="42" y="0"/>
                    </a:cxn>
                    <a:cxn ang="0">
                      <a:pos x="32" y="4"/>
                    </a:cxn>
                    <a:cxn ang="0">
                      <a:pos x="30" y="6"/>
                    </a:cxn>
                    <a:cxn ang="0">
                      <a:pos x="30" y="6"/>
                    </a:cxn>
                    <a:cxn ang="0">
                      <a:pos x="25" y="11"/>
                    </a:cxn>
                    <a:cxn ang="0">
                      <a:pos x="19" y="15"/>
                    </a:cxn>
                    <a:cxn ang="0">
                      <a:pos x="15" y="17"/>
                    </a:cxn>
                    <a:cxn ang="0">
                      <a:pos x="11" y="19"/>
                    </a:cxn>
                    <a:cxn ang="0">
                      <a:pos x="6" y="26"/>
                    </a:cxn>
                    <a:cxn ang="0">
                      <a:pos x="2" y="34"/>
                    </a:cxn>
                    <a:cxn ang="0">
                      <a:pos x="0" y="43"/>
                    </a:cxn>
                    <a:cxn ang="0">
                      <a:pos x="0" y="53"/>
                    </a:cxn>
                    <a:cxn ang="0">
                      <a:pos x="0" y="61"/>
                    </a:cxn>
                    <a:cxn ang="0">
                      <a:pos x="2" y="66"/>
                    </a:cxn>
                    <a:cxn ang="0">
                      <a:pos x="4" y="74"/>
                    </a:cxn>
                    <a:cxn ang="0">
                      <a:pos x="8" y="81"/>
                    </a:cxn>
                    <a:cxn ang="0">
                      <a:pos x="11" y="87"/>
                    </a:cxn>
                    <a:cxn ang="0">
                      <a:pos x="17" y="91"/>
                    </a:cxn>
                    <a:cxn ang="0">
                      <a:pos x="23" y="97"/>
                    </a:cxn>
                    <a:cxn ang="0">
                      <a:pos x="28" y="100"/>
                    </a:cxn>
                    <a:cxn ang="0">
                      <a:pos x="30" y="98"/>
                    </a:cxn>
                    <a:cxn ang="0">
                      <a:pos x="32" y="97"/>
                    </a:cxn>
                    <a:cxn ang="0">
                      <a:pos x="27" y="95"/>
                    </a:cxn>
                    <a:cxn ang="0">
                      <a:pos x="21" y="89"/>
                    </a:cxn>
                    <a:cxn ang="0">
                      <a:pos x="15" y="85"/>
                    </a:cxn>
                    <a:cxn ang="0">
                      <a:pos x="11" y="79"/>
                    </a:cxn>
                    <a:cxn ang="0">
                      <a:pos x="8" y="74"/>
                    </a:cxn>
                    <a:cxn ang="0">
                      <a:pos x="6" y="66"/>
                    </a:cxn>
                    <a:cxn ang="0">
                      <a:pos x="4" y="59"/>
                    </a:cxn>
                    <a:cxn ang="0">
                      <a:pos x="4" y="53"/>
                    </a:cxn>
                    <a:cxn ang="0">
                      <a:pos x="4" y="42"/>
                    </a:cxn>
                    <a:cxn ang="0">
                      <a:pos x="8" y="32"/>
                    </a:cxn>
                    <a:cxn ang="0">
                      <a:pos x="11" y="25"/>
                    </a:cxn>
                    <a:cxn ang="0">
                      <a:pos x="17" y="17"/>
                    </a:cxn>
                    <a:cxn ang="0">
                      <a:pos x="25" y="11"/>
                    </a:cxn>
                    <a:cxn ang="0">
                      <a:pos x="34" y="7"/>
                    </a:cxn>
                    <a:cxn ang="0">
                      <a:pos x="44" y="4"/>
                    </a:cxn>
                    <a:cxn ang="0">
                      <a:pos x="53" y="4"/>
                    </a:cxn>
                    <a:cxn ang="0">
                      <a:pos x="63" y="4"/>
                    </a:cxn>
                    <a:cxn ang="0">
                      <a:pos x="72" y="7"/>
                    </a:cxn>
                    <a:cxn ang="0">
                      <a:pos x="80" y="11"/>
                    </a:cxn>
                    <a:cxn ang="0">
                      <a:pos x="87" y="17"/>
                    </a:cxn>
                    <a:cxn ang="0">
                      <a:pos x="93" y="25"/>
                    </a:cxn>
                    <a:cxn ang="0">
                      <a:pos x="99" y="32"/>
                    </a:cxn>
                    <a:cxn ang="0">
                      <a:pos x="101" y="42"/>
                    </a:cxn>
                    <a:cxn ang="0">
                      <a:pos x="102" y="53"/>
                    </a:cxn>
                    <a:cxn ang="0">
                      <a:pos x="101" y="62"/>
                    </a:cxn>
                    <a:cxn ang="0">
                      <a:pos x="99" y="70"/>
                    </a:cxn>
                    <a:cxn ang="0">
                      <a:pos x="101" y="70"/>
                    </a:cxn>
                    <a:cxn ang="0">
                      <a:pos x="102" y="68"/>
                    </a:cxn>
                    <a:cxn ang="0">
                      <a:pos x="104" y="61"/>
                    </a:cxn>
                    <a:cxn ang="0">
                      <a:pos x="106" y="53"/>
                    </a:cxn>
                  </a:cxnLst>
                  <a:rect l="0" t="0" r="r" b="b"/>
                  <a:pathLst>
                    <a:path w="106" h="100">
                      <a:moveTo>
                        <a:pt x="106" y="53"/>
                      </a:moveTo>
                      <a:lnTo>
                        <a:pt x="104" y="42"/>
                      </a:lnTo>
                      <a:lnTo>
                        <a:pt x="102" y="32"/>
                      </a:lnTo>
                      <a:lnTo>
                        <a:pt x="97" y="23"/>
                      </a:lnTo>
                      <a:lnTo>
                        <a:pt x="91" y="15"/>
                      </a:lnTo>
                      <a:lnTo>
                        <a:pt x="82" y="7"/>
                      </a:lnTo>
                      <a:lnTo>
                        <a:pt x="74" y="4"/>
                      </a:lnTo>
                      <a:lnTo>
                        <a:pt x="63" y="0"/>
                      </a:lnTo>
                      <a:lnTo>
                        <a:pt x="53" y="0"/>
                      </a:lnTo>
                      <a:lnTo>
                        <a:pt x="42" y="0"/>
                      </a:lnTo>
                      <a:lnTo>
                        <a:pt x="32" y="4"/>
                      </a:lnTo>
                      <a:lnTo>
                        <a:pt x="30" y="6"/>
                      </a:lnTo>
                      <a:lnTo>
                        <a:pt x="30" y="6"/>
                      </a:lnTo>
                      <a:lnTo>
                        <a:pt x="25" y="11"/>
                      </a:lnTo>
                      <a:lnTo>
                        <a:pt x="19" y="15"/>
                      </a:lnTo>
                      <a:lnTo>
                        <a:pt x="15" y="17"/>
                      </a:lnTo>
                      <a:lnTo>
                        <a:pt x="11" y="19"/>
                      </a:lnTo>
                      <a:lnTo>
                        <a:pt x="6" y="26"/>
                      </a:lnTo>
                      <a:lnTo>
                        <a:pt x="2" y="34"/>
                      </a:lnTo>
                      <a:lnTo>
                        <a:pt x="0" y="43"/>
                      </a:lnTo>
                      <a:lnTo>
                        <a:pt x="0" y="53"/>
                      </a:lnTo>
                      <a:lnTo>
                        <a:pt x="0" y="61"/>
                      </a:lnTo>
                      <a:lnTo>
                        <a:pt x="2" y="66"/>
                      </a:lnTo>
                      <a:lnTo>
                        <a:pt x="4" y="74"/>
                      </a:lnTo>
                      <a:lnTo>
                        <a:pt x="8" y="81"/>
                      </a:lnTo>
                      <a:lnTo>
                        <a:pt x="11" y="87"/>
                      </a:lnTo>
                      <a:lnTo>
                        <a:pt x="17" y="91"/>
                      </a:lnTo>
                      <a:lnTo>
                        <a:pt x="23" y="97"/>
                      </a:lnTo>
                      <a:lnTo>
                        <a:pt x="28" y="100"/>
                      </a:lnTo>
                      <a:lnTo>
                        <a:pt x="30" y="98"/>
                      </a:lnTo>
                      <a:lnTo>
                        <a:pt x="32" y="97"/>
                      </a:lnTo>
                      <a:lnTo>
                        <a:pt x="27" y="95"/>
                      </a:lnTo>
                      <a:lnTo>
                        <a:pt x="21" y="89"/>
                      </a:lnTo>
                      <a:lnTo>
                        <a:pt x="15" y="85"/>
                      </a:lnTo>
                      <a:lnTo>
                        <a:pt x="11" y="79"/>
                      </a:lnTo>
                      <a:lnTo>
                        <a:pt x="8" y="74"/>
                      </a:lnTo>
                      <a:lnTo>
                        <a:pt x="6" y="66"/>
                      </a:lnTo>
                      <a:lnTo>
                        <a:pt x="4" y="59"/>
                      </a:lnTo>
                      <a:lnTo>
                        <a:pt x="4" y="53"/>
                      </a:lnTo>
                      <a:lnTo>
                        <a:pt x="4" y="42"/>
                      </a:lnTo>
                      <a:lnTo>
                        <a:pt x="8" y="32"/>
                      </a:lnTo>
                      <a:lnTo>
                        <a:pt x="11" y="25"/>
                      </a:lnTo>
                      <a:lnTo>
                        <a:pt x="17" y="17"/>
                      </a:lnTo>
                      <a:lnTo>
                        <a:pt x="25" y="11"/>
                      </a:lnTo>
                      <a:lnTo>
                        <a:pt x="34" y="7"/>
                      </a:lnTo>
                      <a:lnTo>
                        <a:pt x="44" y="4"/>
                      </a:lnTo>
                      <a:lnTo>
                        <a:pt x="53" y="4"/>
                      </a:lnTo>
                      <a:lnTo>
                        <a:pt x="63" y="4"/>
                      </a:lnTo>
                      <a:lnTo>
                        <a:pt x="72" y="7"/>
                      </a:lnTo>
                      <a:lnTo>
                        <a:pt x="80" y="11"/>
                      </a:lnTo>
                      <a:lnTo>
                        <a:pt x="87" y="17"/>
                      </a:lnTo>
                      <a:lnTo>
                        <a:pt x="93" y="25"/>
                      </a:lnTo>
                      <a:lnTo>
                        <a:pt x="99" y="32"/>
                      </a:lnTo>
                      <a:lnTo>
                        <a:pt x="101" y="42"/>
                      </a:lnTo>
                      <a:lnTo>
                        <a:pt x="102" y="53"/>
                      </a:lnTo>
                      <a:lnTo>
                        <a:pt x="101" y="62"/>
                      </a:lnTo>
                      <a:lnTo>
                        <a:pt x="99" y="70"/>
                      </a:lnTo>
                      <a:lnTo>
                        <a:pt x="101" y="70"/>
                      </a:lnTo>
                      <a:lnTo>
                        <a:pt x="102" y="68"/>
                      </a:lnTo>
                      <a:lnTo>
                        <a:pt x="104" y="61"/>
                      </a:lnTo>
                      <a:lnTo>
                        <a:pt x="106" y="53"/>
                      </a:lnTo>
                      <a:close/>
                    </a:path>
                  </a:pathLst>
                </a:custGeom>
                <a:solidFill>
                  <a:srgbClr val="CA939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660" name="Freeform 220"/>
                <p:cNvSpPr>
                  <a:spLocks/>
                </p:cNvSpPr>
                <p:nvPr/>
              </p:nvSpPr>
              <p:spPr bwMode="auto">
                <a:xfrm>
                  <a:off x="1580" y="1463"/>
                  <a:ext cx="102" cy="96"/>
                </a:xfrm>
                <a:custGeom>
                  <a:avLst/>
                  <a:gdLst/>
                  <a:ahLst/>
                  <a:cxnLst>
                    <a:cxn ang="0">
                      <a:pos x="102" y="51"/>
                    </a:cxn>
                    <a:cxn ang="0">
                      <a:pos x="100" y="40"/>
                    </a:cxn>
                    <a:cxn ang="0">
                      <a:pos x="99" y="30"/>
                    </a:cxn>
                    <a:cxn ang="0">
                      <a:pos x="93" y="21"/>
                    </a:cxn>
                    <a:cxn ang="0">
                      <a:pos x="87" y="13"/>
                    </a:cxn>
                    <a:cxn ang="0">
                      <a:pos x="80" y="7"/>
                    </a:cxn>
                    <a:cxn ang="0">
                      <a:pos x="70" y="4"/>
                    </a:cxn>
                    <a:cxn ang="0">
                      <a:pos x="61" y="0"/>
                    </a:cxn>
                    <a:cxn ang="0">
                      <a:pos x="51" y="0"/>
                    </a:cxn>
                    <a:cxn ang="0">
                      <a:pos x="38" y="0"/>
                    </a:cxn>
                    <a:cxn ang="0">
                      <a:pos x="26" y="5"/>
                    </a:cxn>
                    <a:cxn ang="0">
                      <a:pos x="23" y="9"/>
                    </a:cxn>
                    <a:cxn ang="0">
                      <a:pos x="17" y="13"/>
                    </a:cxn>
                    <a:cxn ang="0">
                      <a:pos x="15" y="15"/>
                    </a:cxn>
                    <a:cxn ang="0">
                      <a:pos x="13" y="15"/>
                    </a:cxn>
                    <a:cxn ang="0">
                      <a:pos x="7" y="23"/>
                    </a:cxn>
                    <a:cxn ang="0">
                      <a:pos x="4" y="30"/>
                    </a:cxn>
                    <a:cxn ang="0">
                      <a:pos x="0" y="40"/>
                    </a:cxn>
                    <a:cxn ang="0">
                      <a:pos x="0" y="51"/>
                    </a:cxn>
                    <a:cxn ang="0">
                      <a:pos x="0" y="59"/>
                    </a:cxn>
                    <a:cxn ang="0">
                      <a:pos x="2" y="64"/>
                    </a:cxn>
                    <a:cxn ang="0">
                      <a:pos x="4" y="72"/>
                    </a:cxn>
                    <a:cxn ang="0">
                      <a:pos x="7" y="77"/>
                    </a:cxn>
                    <a:cxn ang="0">
                      <a:pos x="11" y="83"/>
                    </a:cxn>
                    <a:cxn ang="0">
                      <a:pos x="17" y="89"/>
                    </a:cxn>
                    <a:cxn ang="0">
                      <a:pos x="23" y="93"/>
                    </a:cxn>
                    <a:cxn ang="0">
                      <a:pos x="28" y="96"/>
                    </a:cxn>
                    <a:cxn ang="0">
                      <a:pos x="30" y="95"/>
                    </a:cxn>
                    <a:cxn ang="0">
                      <a:pos x="32" y="95"/>
                    </a:cxn>
                    <a:cxn ang="0">
                      <a:pos x="26" y="91"/>
                    </a:cxn>
                    <a:cxn ang="0">
                      <a:pos x="21" y="87"/>
                    </a:cxn>
                    <a:cxn ang="0">
                      <a:pos x="15" y="81"/>
                    </a:cxn>
                    <a:cxn ang="0">
                      <a:pos x="11" y="77"/>
                    </a:cxn>
                    <a:cxn ang="0">
                      <a:pos x="7" y="70"/>
                    </a:cxn>
                    <a:cxn ang="0">
                      <a:pos x="6" y="64"/>
                    </a:cxn>
                    <a:cxn ang="0">
                      <a:pos x="4" y="57"/>
                    </a:cxn>
                    <a:cxn ang="0">
                      <a:pos x="4" y="51"/>
                    </a:cxn>
                    <a:cxn ang="0">
                      <a:pos x="4" y="40"/>
                    </a:cxn>
                    <a:cxn ang="0">
                      <a:pos x="7" y="32"/>
                    </a:cxn>
                    <a:cxn ang="0">
                      <a:pos x="11" y="24"/>
                    </a:cxn>
                    <a:cxn ang="0">
                      <a:pos x="17" y="17"/>
                    </a:cxn>
                    <a:cxn ang="0">
                      <a:pos x="25" y="11"/>
                    </a:cxn>
                    <a:cxn ang="0">
                      <a:pos x="32" y="5"/>
                    </a:cxn>
                    <a:cxn ang="0">
                      <a:pos x="42" y="4"/>
                    </a:cxn>
                    <a:cxn ang="0">
                      <a:pos x="51" y="4"/>
                    </a:cxn>
                    <a:cxn ang="0">
                      <a:pos x="61" y="4"/>
                    </a:cxn>
                    <a:cxn ang="0">
                      <a:pos x="68" y="5"/>
                    </a:cxn>
                    <a:cxn ang="0">
                      <a:pos x="78" y="11"/>
                    </a:cxn>
                    <a:cxn ang="0">
                      <a:pos x="83" y="17"/>
                    </a:cxn>
                    <a:cxn ang="0">
                      <a:pos x="89" y="24"/>
                    </a:cxn>
                    <a:cxn ang="0">
                      <a:pos x="95" y="32"/>
                    </a:cxn>
                    <a:cxn ang="0">
                      <a:pos x="97" y="40"/>
                    </a:cxn>
                    <a:cxn ang="0">
                      <a:pos x="99" y="51"/>
                    </a:cxn>
                    <a:cxn ang="0">
                      <a:pos x="97" y="60"/>
                    </a:cxn>
                    <a:cxn ang="0">
                      <a:pos x="95" y="70"/>
                    </a:cxn>
                    <a:cxn ang="0">
                      <a:pos x="97" y="68"/>
                    </a:cxn>
                    <a:cxn ang="0">
                      <a:pos x="99" y="68"/>
                    </a:cxn>
                    <a:cxn ang="0">
                      <a:pos x="100" y="59"/>
                    </a:cxn>
                    <a:cxn ang="0">
                      <a:pos x="102" y="51"/>
                    </a:cxn>
                  </a:cxnLst>
                  <a:rect l="0" t="0" r="r" b="b"/>
                  <a:pathLst>
                    <a:path w="102" h="96">
                      <a:moveTo>
                        <a:pt x="102" y="51"/>
                      </a:moveTo>
                      <a:lnTo>
                        <a:pt x="100" y="40"/>
                      </a:lnTo>
                      <a:lnTo>
                        <a:pt x="99" y="30"/>
                      </a:lnTo>
                      <a:lnTo>
                        <a:pt x="93" y="21"/>
                      </a:lnTo>
                      <a:lnTo>
                        <a:pt x="87" y="13"/>
                      </a:lnTo>
                      <a:lnTo>
                        <a:pt x="80" y="7"/>
                      </a:lnTo>
                      <a:lnTo>
                        <a:pt x="70" y="4"/>
                      </a:lnTo>
                      <a:lnTo>
                        <a:pt x="61" y="0"/>
                      </a:lnTo>
                      <a:lnTo>
                        <a:pt x="51" y="0"/>
                      </a:lnTo>
                      <a:lnTo>
                        <a:pt x="38" y="0"/>
                      </a:lnTo>
                      <a:lnTo>
                        <a:pt x="26" y="5"/>
                      </a:lnTo>
                      <a:lnTo>
                        <a:pt x="23" y="9"/>
                      </a:lnTo>
                      <a:lnTo>
                        <a:pt x="17" y="13"/>
                      </a:lnTo>
                      <a:lnTo>
                        <a:pt x="15" y="15"/>
                      </a:lnTo>
                      <a:lnTo>
                        <a:pt x="13" y="15"/>
                      </a:lnTo>
                      <a:lnTo>
                        <a:pt x="7" y="23"/>
                      </a:lnTo>
                      <a:lnTo>
                        <a:pt x="4" y="30"/>
                      </a:lnTo>
                      <a:lnTo>
                        <a:pt x="0" y="40"/>
                      </a:lnTo>
                      <a:lnTo>
                        <a:pt x="0" y="51"/>
                      </a:lnTo>
                      <a:lnTo>
                        <a:pt x="0" y="59"/>
                      </a:lnTo>
                      <a:lnTo>
                        <a:pt x="2" y="64"/>
                      </a:lnTo>
                      <a:lnTo>
                        <a:pt x="4" y="72"/>
                      </a:lnTo>
                      <a:lnTo>
                        <a:pt x="7" y="77"/>
                      </a:lnTo>
                      <a:lnTo>
                        <a:pt x="11" y="83"/>
                      </a:lnTo>
                      <a:lnTo>
                        <a:pt x="17" y="89"/>
                      </a:lnTo>
                      <a:lnTo>
                        <a:pt x="23" y="93"/>
                      </a:lnTo>
                      <a:lnTo>
                        <a:pt x="28" y="96"/>
                      </a:lnTo>
                      <a:lnTo>
                        <a:pt x="30" y="95"/>
                      </a:lnTo>
                      <a:lnTo>
                        <a:pt x="32" y="95"/>
                      </a:lnTo>
                      <a:lnTo>
                        <a:pt x="26" y="91"/>
                      </a:lnTo>
                      <a:lnTo>
                        <a:pt x="21" y="87"/>
                      </a:lnTo>
                      <a:lnTo>
                        <a:pt x="15" y="81"/>
                      </a:lnTo>
                      <a:lnTo>
                        <a:pt x="11" y="77"/>
                      </a:lnTo>
                      <a:lnTo>
                        <a:pt x="7" y="70"/>
                      </a:lnTo>
                      <a:lnTo>
                        <a:pt x="6" y="64"/>
                      </a:lnTo>
                      <a:lnTo>
                        <a:pt x="4" y="57"/>
                      </a:lnTo>
                      <a:lnTo>
                        <a:pt x="4" y="51"/>
                      </a:lnTo>
                      <a:lnTo>
                        <a:pt x="4" y="40"/>
                      </a:lnTo>
                      <a:lnTo>
                        <a:pt x="7" y="32"/>
                      </a:lnTo>
                      <a:lnTo>
                        <a:pt x="11" y="24"/>
                      </a:lnTo>
                      <a:lnTo>
                        <a:pt x="17" y="17"/>
                      </a:lnTo>
                      <a:lnTo>
                        <a:pt x="25" y="11"/>
                      </a:lnTo>
                      <a:lnTo>
                        <a:pt x="32" y="5"/>
                      </a:lnTo>
                      <a:lnTo>
                        <a:pt x="42" y="4"/>
                      </a:lnTo>
                      <a:lnTo>
                        <a:pt x="51" y="4"/>
                      </a:lnTo>
                      <a:lnTo>
                        <a:pt x="61" y="4"/>
                      </a:lnTo>
                      <a:lnTo>
                        <a:pt x="68" y="5"/>
                      </a:lnTo>
                      <a:lnTo>
                        <a:pt x="78" y="11"/>
                      </a:lnTo>
                      <a:lnTo>
                        <a:pt x="83" y="17"/>
                      </a:lnTo>
                      <a:lnTo>
                        <a:pt x="89" y="24"/>
                      </a:lnTo>
                      <a:lnTo>
                        <a:pt x="95" y="32"/>
                      </a:lnTo>
                      <a:lnTo>
                        <a:pt x="97" y="40"/>
                      </a:lnTo>
                      <a:lnTo>
                        <a:pt x="99" y="51"/>
                      </a:lnTo>
                      <a:lnTo>
                        <a:pt x="97" y="60"/>
                      </a:lnTo>
                      <a:lnTo>
                        <a:pt x="95" y="70"/>
                      </a:lnTo>
                      <a:lnTo>
                        <a:pt x="97" y="68"/>
                      </a:lnTo>
                      <a:lnTo>
                        <a:pt x="99" y="68"/>
                      </a:lnTo>
                      <a:lnTo>
                        <a:pt x="100" y="59"/>
                      </a:lnTo>
                      <a:lnTo>
                        <a:pt x="102" y="51"/>
                      </a:lnTo>
                      <a:close/>
                    </a:path>
                  </a:pathLst>
                </a:custGeom>
                <a:solidFill>
                  <a:srgbClr val="CB939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661" name="Freeform 221"/>
                <p:cNvSpPr>
                  <a:spLocks/>
                </p:cNvSpPr>
                <p:nvPr/>
              </p:nvSpPr>
              <p:spPr bwMode="auto">
                <a:xfrm>
                  <a:off x="1582" y="1465"/>
                  <a:ext cx="98" cy="93"/>
                </a:xfrm>
                <a:custGeom>
                  <a:avLst/>
                  <a:gdLst/>
                  <a:ahLst/>
                  <a:cxnLst>
                    <a:cxn ang="0">
                      <a:pos x="98" y="49"/>
                    </a:cxn>
                    <a:cxn ang="0">
                      <a:pos x="97" y="38"/>
                    </a:cxn>
                    <a:cxn ang="0">
                      <a:pos x="95" y="28"/>
                    </a:cxn>
                    <a:cxn ang="0">
                      <a:pos x="89" y="21"/>
                    </a:cxn>
                    <a:cxn ang="0">
                      <a:pos x="83" y="13"/>
                    </a:cxn>
                    <a:cxn ang="0">
                      <a:pos x="76" y="7"/>
                    </a:cxn>
                    <a:cxn ang="0">
                      <a:pos x="68" y="3"/>
                    </a:cxn>
                    <a:cxn ang="0">
                      <a:pos x="59" y="0"/>
                    </a:cxn>
                    <a:cxn ang="0">
                      <a:pos x="49" y="0"/>
                    </a:cxn>
                    <a:cxn ang="0">
                      <a:pos x="40" y="0"/>
                    </a:cxn>
                    <a:cxn ang="0">
                      <a:pos x="30" y="3"/>
                    </a:cxn>
                    <a:cxn ang="0">
                      <a:pos x="21" y="7"/>
                    </a:cxn>
                    <a:cxn ang="0">
                      <a:pos x="13" y="13"/>
                    </a:cxn>
                    <a:cxn ang="0">
                      <a:pos x="7" y="21"/>
                    </a:cxn>
                    <a:cxn ang="0">
                      <a:pos x="4" y="28"/>
                    </a:cxn>
                    <a:cxn ang="0">
                      <a:pos x="0" y="38"/>
                    </a:cxn>
                    <a:cxn ang="0">
                      <a:pos x="0" y="49"/>
                    </a:cxn>
                    <a:cxn ang="0">
                      <a:pos x="0" y="55"/>
                    </a:cxn>
                    <a:cxn ang="0">
                      <a:pos x="2" y="62"/>
                    </a:cxn>
                    <a:cxn ang="0">
                      <a:pos x="4" y="70"/>
                    </a:cxn>
                    <a:cxn ang="0">
                      <a:pos x="7" y="75"/>
                    </a:cxn>
                    <a:cxn ang="0">
                      <a:pos x="11" y="81"/>
                    </a:cxn>
                    <a:cxn ang="0">
                      <a:pos x="17" y="85"/>
                    </a:cxn>
                    <a:cxn ang="0">
                      <a:pos x="23" y="91"/>
                    </a:cxn>
                    <a:cxn ang="0">
                      <a:pos x="28" y="93"/>
                    </a:cxn>
                    <a:cxn ang="0">
                      <a:pos x="30" y="93"/>
                    </a:cxn>
                    <a:cxn ang="0">
                      <a:pos x="32" y="91"/>
                    </a:cxn>
                    <a:cxn ang="0">
                      <a:pos x="26" y="89"/>
                    </a:cxn>
                    <a:cxn ang="0">
                      <a:pos x="21" y="85"/>
                    </a:cxn>
                    <a:cxn ang="0">
                      <a:pos x="15" y="79"/>
                    </a:cxn>
                    <a:cxn ang="0">
                      <a:pos x="11" y="74"/>
                    </a:cxn>
                    <a:cxn ang="0">
                      <a:pos x="7" y="68"/>
                    </a:cxn>
                    <a:cxn ang="0">
                      <a:pos x="5" y="62"/>
                    </a:cxn>
                    <a:cxn ang="0">
                      <a:pos x="4" y="55"/>
                    </a:cxn>
                    <a:cxn ang="0">
                      <a:pos x="4" y="49"/>
                    </a:cxn>
                    <a:cxn ang="0">
                      <a:pos x="4" y="39"/>
                    </a:cxn>
                    <a:cxn ang="0">
                      <a:pos x="7" y="30"/>
                    </a:cxn>
                    <a:cxn ang="0">
                      <a:pos x="11" y="22"/>
                    </a:cxn>
                    <a:cxn ang="0">
                      <a:pos x="17" y="17"/>
                    </a:cxn>
                    <a:cxn ang="0">
                      <a:pos x="23" y="11"/>
                    </a:cxn>
                    <a:cxn ang="0">
                      <a:pos x="30" y="5"/>
                    </a:cxn>
                    <a:cxn ang="0">
                      <a:pos x="40" y="3"/>
                    </a:cxn>
                    <a:cxn ang="0">
                      <a:pos x="49" y="3"/>
                    </a:cxn>
                    <a:cxn ang="0">
                      <a:pos x="59" y="3"/>
                    </a:cxn>
                    <a:cxn ang="0">
                      <a:pos x="66" y="5"/>
                    </a:cxn>
                    <a:cxn ang="0">
                      <a:pos x="74" y="11"/>
                    </a:cxn>
                    <a:cxn ang="0">
                      <a:pos x="81" y="17"/>
                    </a:cxn>
                    <a:cxn ang="0">
                      <a:pos x="87" y="22"/>
                    </a:cxn>
                    <a:cxn ang="0">
                      <a:pos x="91" y="30"/>
                    </a:cxn>
                    <a:cxn ang="0">
                      <a:pos x="93" y="39"/>
                    </a:cxn>
                    <a:cxn ang="0">
                      <a:pos x="95" y="49"/>
                    </a:cxn>
                    <a:cxn ang="0">
                      <a:pos x="93" y="58"/>
                    </a:cxn>
                    <a:cxn ang="0">
                      <a:pos x="89" y="68"/>
                    </a:cxn>
                    <a:cxn ang="0">
                      <a:pos x="93" y="68"/>
                    </a:cxn>
                    <a:cxn ang="0">
                      <a:pos x="95" y="66"/>
                    </a:cxn>
                    <a:cxn ang="0">
                      <a:pos x="97" y="58"/>
                    </a:cxn>
                    <a:cxn ang="0">
                      <a:pos x="98" y="49"/>
                    </a:cxn>
                  </a:cxnLst>
                  <a:rect l="0" t="0" r="r" b="b"/>
                  <a:pathLst>
                    <a:path w="98" h="93">
                      <a:moveTo>
                        <a:pt x="98" y="49"/>
                      </a:moveTo>
                      <a:lnTo>
                        <a:pt x="97" y="38"/>
                      </a:lnTo>
                      <a:lnTo>
                        <a:pt x="95" y="28"/>
                      </a:lnTo>
                      <a:lnTo>
                        <a:pt x="89" y="21"/>
                      </a:lnTo>
                      <a:lnTo>
                        <a:pt x="83" y="13"/>
                      </a:lnTo>
                      <a:lnTo>
                        <a:pt x="76" y="7"/>
                      </a:lnTo>
                      <a:lnTo>
                        <a:pt x="68" y="3"/>
                      </a:lnTo>
                      <a:lnTo>
                        <a:pt x="59" y="0"/>
                      </a:lnTo>
                      <a:lnTo>
                        <a:pt x="49" y="0"/>
                      </a:lnTo>
                      <a:lnTo>
                        <a:pt x="40" y="0"/>
                      </a:lnTo>
                      <a:lnTo>
                        <a:pt x="30" y="3"/>
                      </a:lnTo>
                      <a:lnTo>
                        <a:pt x="21" y="7"/>
                      </a:lnTo>
                      <a:lnTo>
                        <a:pt x="13" y="13"/>
                      </a:lnTo>
                      <a:lnTo>
                        <a:pt x="7" y="21"/>
                      </a:lnTo>
                      <a:lnTo>
                        <a:pt x="4" y="28"/>
                      </a:lnTo>
                      <a:lnTo>
                        <a:pt x="0" y="38"/>
                      </a:lnTo>
                      <a:lnTo>
                        <a:pt x="0" y="49"/>
                      </a:lnTo>
                      <a:lnTo>
                        <a:pt x="0" y="55"/>
                      </a:lnTo>
                      <a:lnTo>
                        <a:pt x="2" y="62"/>
                      </a:lnTo>
                      <a:lnTo>
                        <a:pt x="4" y="70"/>
                      </a:lnTo>
                      <a:lnTo>
                        <a:pt x="7" y="75"/>
                      </a:lnTo>
                      <a:lnTo>
                        <a:pt x="11" y="81"/>
                      </a:lnTo>
                      <a:lnTo>
                        <a:pt x="17" y="85"/>
                      </a:lnTo>
                      <a:lnTo>
                        <a:pt x="23" y="91"/>
                      </a:lnTo>
                      <a:lnTo>
                        <a:pt x="28" y="93"/>
                      </a:lnTo>
                      <a:lnTo>
                        <a:pt x="30" y="93"/>
                      </a:lnTo>
                      <a:lnTo>
                        <a:pt x="32" y="91"/>
                      </a:lnTo>
                      <a:lnTo>
                        <a:pt x="26" y="89"/>
                      </a:lnTo>
                      <a:lnTo>
                        <a:pt x="21" y="85"/>
                      </a:lnTo>
                      <a:lnTo>
                        <a:pt x="15" y="79"/>
                      </a:lnTo>
                      <a:lnTo>
                        <a:pt x="11" y="74"/>
                      </a:lnTo>
                      <a:lnTo>
                        <a:pt x="7" y="68"/>
                      </a:lnTo>
                      <a:lnTo>
                        <a:pt x="5" y="62"/>
                      </a:lnTo>
                      <a:lnTo>
                        <a:pt x="4" y="55"/>
                      </a:lnTo>
                      <a:lnTo>
                        <a:pt x="4" y="49"/>
                      </a:lnTo>
                      <a:lnTo>
                        <a:pt x="4" y="39"/>
                      </a:lnTo>
                      <a:lnTo>
                        <a:pt x="7" y="30"/>
                      </a:lnTo>
                      <a:lnTo>
                        <a:pt x="11" y="22"/>
                      </a:lnTo>
                      <a:lnTo>
                        <a:pt x="17" y="17"/>
                      </a:lnTo>
                      <a:lnTo>
                        <a:pt x="23" y="11"/>
                      </a:lnTo>
                      <a:lnTo>
                        <a:pt x="30" y="5"/>
                      </a:lnTo>
                      <a:lnTo>
                        <a:pt x="40" y="3"/>
                      </a:lnTo>
                      <a:lnTo>
                        <a:pt x="49" y="3"/>
                      </a:lnTo>
                      <a:lnTo>
                        <a:pt x="59" y="3"/>
                      </a:lnTo>
                      <a:lnTo>
                        <a:pt x="66" y="5"/>
                      </a:lnTo>
                      <a:lnTo>
                        <a:pt x="74" y="11"/>
                      </a:lnTo>
                      <a:lnTo>
                        <a:pt x="81" y="17"/>
                      </a:lnTo>
                      <a:lnTo>
                        <a:pt x="87" y="22"/>
                      </a:lnTo>
                      <a:lnTo>
                        <a:pt x="91" y="30"/>
                      </a:lnTo>
                      <a:lnTo>
                        <a:pt x="93" y="39"/>
                      </a:lnTo>
                      <a:lnTo>
                        <a:pt x="95" y="49"/>
                      </a:lnTo>
                      <a:lnTo>
                        <a:pt x="93" y="58"/>
                      </a:lnTo>
                      <a:lnTo>
                        <a:pt x="89" y="68"/>
                      </a:lnTo>
                      <a:lnTo>
                        <a:pt x="93" y="68"/>
                      </a:lnTo>
                      <a:lnTo>
                        <a:pt x="95" y="66"/>
                      </a:lnTo>
                      <a:lnTo>
                        <a:pt x="97" y="58"/>
                      </a:lnTo>
                      <a:lnTo>
                        <a:pt x="98" y="49"/>
                      </a:lnTo>
                      <a:close/>
                    </a:path>
                  </a:pathLst>
                </a:custGeom>
                <a:solidFill>
                  <a:srgbClr val="CC939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662" name="Freeform 222"/>
                <p:cNvSpPr>
                  <a:spLocks/>
                </p:cNvSpPr>
                <p:nvPr/>
              </p:nvSpPr>
              <p:spPr bwMode="auto">
                <a:xfrm>
                  <a:off x="1584" y="1467"/>
                  <a:ext cx="95" cy="91"/>
                </a:xfrm>
                <a:custGeom>
                  <a:avLst/>
                  <a:gdLst/>
                  <a:ahLst/>
                  <a:cxnLst>
                    <a:cxn ang="0">
                      <a:pos x="95" y="47"/>
                    </a:cxn>
                    <a:cxn ang="0">
                      <a:pos x="93" y="36"/>
                    </a:cxn>
                    <a:cxn ang="0">
                      <a:pos x="91" y="28"/>
                    </a:cxn>
                    <a:cxn ang="0">
                      <a:pos x="85" y="20"/>
                    </a:cxn>
                    <a:cxn ang="0">
                      <a:pos x="79" y="13"/>
                    </a:cxn>
                    <a:cxn ang="0">
                      <a:pos x="74" y="7"/>
                    </a:cxn>
                    <a:cxn ang="0">
                      <a:pos x="64" y="1"/>
                    </a:cxn>
                    <a:cxn ang="0">
                      <a:pos x="57" y="0"/>
                    </a:cxn>
                    <a:cxn ang="0">
                      <a:pos x="47" y="0"/>
                    </a:cxn>
                    <a:cxn ang="0">
                      <a:pos x="38" y="0"/>
                    </a:cxn>
                    <a:cxn ang="0">
                      <a:pos x="28" y="1"/>
                    </a:cxn>
                    <a:cxn ang="0">
                      <a:pos x="21" y="7"/>
                    </a:cxn>
                    <a:cxn ang="0">
                      <a:pos x="13" y="13"/>
                    </a:cxn>
                    <a:cxn ang="0">
                      <a:pos x="7" y="20"/>
                    </a:cxn>
                    <a:cxn ang="0">
                      <a:pos x="3" y="28"/>
                    </a:cxn>
                    <a:cxn ang="0">
                      <a:pos x="0" y="36"/>
                    </a:cxn>
                    <a:cxn ang="0">
                      <a:pos x="0" y="47"/>
                    </a:cxn>
                    <a:cxn ang="0">
                      <a:pos x="0" y="53"/>
                    </a:cxn>
                    <a:cxn ang="0">
                      <a:pos x="2" y="60"/>
                    </a:cxn>
                    <a:cxn ang="0">
                      <a:pos x="3" y="66"/>
                    </a:cxn>
                    <a:cxn ang="0">
                      <a:pos x="7" y="73"/>
                    </a:cxn>
                    <a:cxn ang="0">
                      <a:pos x="11" y="77"/>
                    </a:cxn>
                    <a:cxn ang="0">
                      <a:pos x="17" y="83"/>
                    </a:cxn>
                    <a:cxn ang="0">
                      <a:pos x="22" y="87"/>
                    </a:cxn>
                    <a:cxn ang="0">
                      <a:pos x="28" y="91"/>
                    </a:cxn>
                    <a:cxn ang="0">
                      <a:pos x="30" y="89"/>
                    </a:cxn>
                    <a:cxn ang="0">
                      <a:pos x="32" y="89"/>
                    </a:cxn>
                    <a:cxn ang="0">
                      <a:pos x="34" y="89"/>
                    </a:cxn>
                    <a:cxn ang="0">
                      <a:pos x="34" y="89"/>
                    </a:cxn>
                    <a:cxn ang="0">
                      <a:pos x="28" y="85"/>
                    </a:cxn>
                    <a:cxn ang="0">
                      <a:pos x="21" y="81"/>
                    </a:cxn>
                    <a:cxn ang="0">
                      <a:pos x="17" y="77"/>
                    </a:cxn>
                    <a:cxn ang="0">
                      <a:pos x="11" y="72"/>
                    </a:cxn>
                    <a:cxn ang="0">
                      <a:pos x="7" y="66"/>
                    </a:cxn>
                    <a:cxn ang="0">
                      <a:pos x="5" y="60"/>
                    </a:cxn>
                    <a:cxn ang="0">
                      <a:pos x="3" y="53"/>
                    </a:cxn>
                    <a:cxn ang="0">
                      <a:pos x="3" y="47"/>
                    </a:cxn>
                    <a:cxn ang="0">
                      <a:pos x="3" y="37"/>
                    </a:cxn>
                    <a:cxn ang="0">
                      <a:pos x="7" y="30"/>
                    </a:cxn>
                    <a:cxn ang="0">
                      <a:pos x="11" y="22"/>
                    </a:cxn>
                    <a:cxn ang="0">
                      <a:pos x="15" y="15"/>
                    </a:cxn>
                    <a:cxn ang="0">
                      <a:pos x="22" y="9"/>
                    </a:cxn>
                    <a:cxn ang="0">
                      <a:pos x="30" y="5"/>
                    </a:cxn>
                    <a:cxn ang="0">
                      <a:pos x="38" y="3"/>
                    </a:cxn>
                    <a:cxn ang="0">
                      <a:pos x="47" y="3"/>
                    </a:cxn>
                    <a:cxn ang="0">
                      <a:pos x="55" y="3"/>
                    </a:cxn>
                    <a:cxn ang="0">
                      <a:pos x="64" y="5"/>
                    </a:cxn>
                    <a:cxn ang="0">
                      <a:pos x="72" y="9"/>
                    </a:cxn>
                    <a:cxn ang="0">
                      <a:pos x="77" y="15"/>
                    </a:cxn>
                    <a:cxn ang="0">
                      <a:pos x="83" y="22"/>
                    </a:cxn>
                    <a:cxn ang="0">
                      <a:pos x="87" y="30"/>
                    </a:cxn>
                    <a:cxn ang="0">
                      <a:pos x="89" y="37"/>
                    </a:cxn>
                    <a:cxn ang="0">
                      <a:pos x="91" y="47"/>
                    </a:cxn>
                    <a:cxn ang="0">
                      <a:pos x="89" y="56"/>
                    </a:cxn>
                    <a:cxn ang="0">
                      <a:pos x="85" y="68"/>
                    </a:cxn>
                    <a:cxn ang="0">
                      <a:pos x="87" y="66"/>
                    </a:cxn>
                    <a:cxn ang="0">
                      <a:pos x="91" y="66"/>
                    </a:cxn>
                    <a:cxn ang="0">
                      <a:pos x="93" y="56"/>
                    </a:cxn>
                    <a:cxn ang="0">
                      <a:pos x="95" y="47"/>
                    </a:cxn>
                  </a:cxnLst>
                  <a:rect l="0" t="0" r="r" b="b"/>
                  <a:pathLst>
                    <a:path w="95" h="91">
                      <a:moveTo>
                        <a:pt x="95" y="47"/>
                      </a:moveTo>
                      <a:lnTo>
                        <a:pt x="93" y="36"/>
                      </a:lnTo>
                      <a:lnTo>
                        <a:pt x="91" y="28"/>
                      </a:lnTo>
                      <a:lnTo>
                        <a:pt x="85" y="20"/>
                      </a:lnTo>
                      <a:lnTo>
                        <a:pt x="79" y="13"/>
                      </a:lnTo>
                      <a:lnTo>
                        <a:pt x="74" y="7"/>
                      </a:lnTo>
                      <a:lnTo>
                        <a:pt x="64" y="1"/>
                      </a:lnTo>
                      <a:lnTo>
                        <a:pt x="57" y="0"/>
                      </a:lnTo>
                      <a:lnTo>
                        <a:pt x="47" y="0"/>
                      </a:lnTo>
                      <a:lnTo>
                        <a:pt x="38" y="0"/>
                      </a:lnTo>
                      <a:lnTo>
                        <a:pt x="28" y="1"/>
                      </a:lnTo>
                      <a:lnTo>
                        <a:pt x="21" y="7"/>
                      </a:lnTo>
                      <a:lnTo>
                        <a:pt x="13" y="13"/>
                      </a:lnTo>
                      <a:lnTo>
                        <a:pt x="7" y="20"/>
                      </a:lnTo>
                      <a:lnTo>
                        <a:pt x="3" y="28"/>
                      </a:lnTo>
                      <a:lnTo>
                        <a:pt x="0" y="36"/>
                      </a:lnTo>
                      <a:lnTo>
                        <a:pt x="0" y="47"/>
                      </a:lnTo>
                      <a:lnTo>
                        <a:pt x="0" y="53"/>
                      </a:lnTo>
                      <a:lnTo>
                        <a:pt x="2" y="60"/>
                      </a:lnTo>
                      <a:lnTo>
                        <a:pt x="3" y="66"/>
                      </a:lnTo>
                      <a:lnTo>
                        <a:pt x="7" y="73"/>
                      </a:lnTo>
                      <a:lnTo>
                        <a:pt x="11" y="77"/>
                      </a:lnTo>
                      <a:lnTo>
                        <a:pt x="17" y="83"/>
                      </a:lnTo>
                      <a:lnTo>
                        <a:pt x="22" y="87"/>
                      </a:lnTo>
                      <a:lnTo>
                        <a:pt x="28" y="91"/>
                      </a:lnTo>
                      <a:lnTo>
                        <a:pt x="30" y="89"/>
                      </a:lnTo>
                      <a:lnTo>
                        <a:pt x="32" y="89"/>
                      </a:lnTo>
                      <a:lnTo>
                        <a:pt x="34" y="89"/>
                      </a:lnTo>
                      <a:lnTo>
                        <a:pt x="34" y="89"/>
                      </a:lnTo>
                      <a:lnTo>
                        <a:pt x="28" y="85"/>
                      </a:lnTo>
                      <a:lnTo>
                        <a:pt x="21" y="81"/>
                      </a:lnTo>
                      <a:lnTo>
                        <a:pt x="17" y="77"/>
                      </a:lnTo>
                      <a:lnTo>
                        <a:pt x="11" y="72"/>
                      </a:lnTo>
                      <a:lnTo>
                        <a:pt x="7" y="66"/>
                      </a:lnTo>
                      <a:lnTo>
                        <a:pt x="5" y="60"/>
                      </a:lnTo>
                      <a:lnTo>
                        <a:pt x="3" y="53"/>
                      </a:lnTo>
                      <a:lnTo>
                        <a:pt x="3" y="47"/>
                      </a:lnTo>
                      <a:lnTo>
                        <a:pt x="3" y="37"/>
                      </a:lnTo>
                      <a:lnTo>
                        <a:pt x="7" y="30"/>
                      </a:lnTo>
                      <a:lnTo>
                        <a:pt x="11" y="22"/>
                      </a:lnTo>
                      <a:lnTo>
                        <a:pt x="15" y="15"/>
                      </a:lnTo>
                      <a:lnTo>
                        <a:pt x="22" y="9"/>
                      </a:lnTo>
                      <a:lnTo>
                        <a:pt x="30" y="5"/>
                      </a:lnTo>
                      <a:lnTo>
                        <a:pt x="38" y="3"/>
                      </a:lnTo>
                      <a:lnTo>
                        <a:pt x="47" y="3"/>
                      </a:lnTo>
                      <a:lnTo>
                        <a:pt x="55" y="3"/>
                      </a:lnTo>
                      <a:lnTo>
                        <a:pt x="64" y="5"/>
                      </a:lnTo>
                      <a:lnTo>
                        <a:pt x="72" y="9"/>
                      </a:lnTo>
                      <a:lnTo>
                        <a:pt x="77" y="15"/>
                      </a:lnTo>
                      <a:lnTo>
                        <a:pt x="83" y="22"/>
                      </a:lnTo>
                      <a:lnTo>
                        <a:pt x="87" y="30"/>
                      </a:lnTo>
                      <a:lnTo>
                        <a:pt x="89" y="37"/>
                      </a:lnTo>
                      <a:lnTo>
                        <a:pt x="91" y="47"/>
                      </a:lnTo>
                      <a:lnTo>
                        <a:pt x="89" y="56"/>
                      </a:lnTo>
                      <a:lnTo>
                        <a:pt x="85" y="68"/>
                      </a:lnTo>
                      <a:lnTo>
                        <a:pt x="87" y="66"/>
                      </a:lnTo>
                      <a:lnTo>
                        <a:pt x="91" y="66"/>
                      </a:lnTo>
                      <a:lnTo>
                        <a:pt x="93" y="56"/>
                      </a:lnTo>
                      <a:lnTo>
                        <a:pt x="95" y="47"/>
                      </a:lnTo>
                      <a:close/>
                    </a:path>
                  </a:pathLst>
                </a:custGeom>
                <a:solidFill>
                  <a:srgbClr val="CD949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663" name="Freeform 223"/>
                <p:cNvSpPr>
                  <a:spLocks/>
                </p:cNvSpPr>
                <p:nvPr/>
              </p:nvSpPr>
              <p:spPr bwMode="auto">
                <a:xfrm>
                  <a:off x="1586" y="1468"/>
                  <a:ext cx="91" cy="88"/>
                </a:xfrm>
                <a:custGeom>
                  <a:avLst/>
                  <a:gdLst/>
                  <a:ahLst/>
                  <a:cxnLst>
                    <a:cxn ang="0">
                      <a:pos x="91" y="46"/>
                    </a:cxn>
                    <a:cxn ang="0">
                      <a:pos x="89" y="36"/>
                    </a:cxn>
                    <a:cxn ang="0">
                      <a:pos x="87" y="27"/>
                    </a:cxn>
                    <a:cxn ang="0">
                      <a:pos x="83" y="19"/>
                    </a:cxn>
                    <a:cxn ang="0">
                      <a:pos x="77" y="14"/>
                    </a:cxn>
                    <a:cxn ang="0">
                      <a:pos x="70" y="8"/>
                    </a:cxn>
                    <a:cxn ang="0">
                      <a:pos x="62" y="2"/>
                    </a:cxn>
                    <a:cxn ang="0">
                      <a:pos x="55" y="0"/>
                    </a:cxn>
                    <a:cxn ang="0">
                      <a:pos x="45" y="0"/>
                    </a:cxn>
                    <a:cxn ang="0">
                      <a:pos x="36" y="0"/>
                    </a:cxn>
                    <a:cxn ang="0">
                      <a:pos x="26" y="2"/>
                    </a:cxn>
                    <a:cxn ang="0">
                      <a:pos x="19" y="8"/>
                    </a:cxn>
                    <a:cxn ang="0">
                      <a:pos x="13" y="14"/>
                    </a:cxn>
                    <a:cxn ang="0">
                      <a:pos x="7" y="19"/>
                    </a:cxn>
                    <a:cxn ang="0">
                      <a:pos x="3" y="27"/>
                    </a:cxn>
                    <a:cxn ang="0">
                      <a:pos x="0" y="36"/>
                    </a:cxn>
                    <a:cxn ang="0">
                      <a:pos x="0" y="46"/>
                    </a:cxn>
                    <a:cxn ang="0">
                      <a:pos x="0" y="52"/>
                    </a:cxn>
                    <a:cxn ang="0">
                      <a:pos x="1" y="59"/>
                    </a:cxn>
                    <a:cxn ang="0">
                      <a:pos x="3" y="65"/>
                    </a:cxn>
                    <a:cxn ang="0">
                      <a:pos x="7" y="71"/>
                    </a:cxn>
                    <a:cxn ang="0">
                      <a:pos x="11" y="76"/>
                    </a:cxn>
                    <a:cxn ang="0">
                      <a:pos x="17" y="82"/>
                    </a:cxn>
                    <a:cxn ang="0">
                      <a:pos x="22" y="86"/>
                    </a:cxn>
                    <a:cxn ang="0">
                      <a:pos x="28" y="88"/>
                    </a:cxn>
                    <a:cxn ang="0">
                      <a:pos x="30" y="88"/>
                    </a:cxn>
                    <a:cxn ang="0">
                      <a:pos x="30" y="88"/>
                    </a:cxn>
                    <a:cxn ang="0">
                      <a:pos x="32" y="88"/>
                    </a:cxn>
                    <a:cxn ang="0">
                      <a:pos x="34" y="86"/>
                    </a:cxn>
                    <a:cxn ang="0">
                      <a:pos x="34" y="86"/>
                    </a:cxn>
                    <a:cxn ang="0">
                      <a:pos x="34" y="86"/>
                    </a:cxn>
                    <a:cxn ang="0">
                      <a:pos x="28" y="84"/>
                    </a:cxn>
                    <a:cxn ang="0">
                      <a:pos x="22" y="80"/>
                    </a:cxn>
                    <a:cxn ang="0">
                      <a:pos x="17" y="76"/>
                    </a:cxn>
                    <a:cxn ang="0">
                      <a:pos x="11" y="71"/>
                    </a:cxn>
                    <a:cxn ang="0">
                      <a:pos x="7" y="65"/>
                    </a:cxn>
                    <a:cxn ang="0">
                      <a:pos x="5" y="59"/>
                    </a:cxn>
                    <a:cxn ang="0">
                      <a:pos x="3" y="52"/>
                    </a:cxn>
                    <a:cxn ang="0">
                      <a:pos x="3" y="46"/>
                    </a:cxn>
                    <a:cxn ang="0">
                      <a:pos x="3" y="36"/>
                    </a:cxn>
                    <a:cxn ang="0">
                      <a:pos x="5" y="29"/>
                    </a:cxn>
                    <a:cxn ang="0">
                      <a:pos x="11" y="21"/>
                    </a:cxn>
                    <a:cxn ang="0">
                      <a:pos x="15" y="16"/>
                    </a:cxn>
                    <a:cxn ang="0">
                      <a:pos x="20" y="10"/>
                    </a:cxn>
                    <a:cxn ang="0">
                      <a:pos x="28" y="6"/>
                    </a:cxn>
                    <a:cxn ang="0">
                      <a:pos x="36" y="4"/>
                    </a:cxn>
                    <a:cxn ang="0">
                      <a:pos x="45" y="4"/>
                    </a:cxn>
                    <a:cxn ang="0">
                      <a:pos x="53" y="4"/>
                    </a:cxn>
                    <a:cxn ang="0">
                      <a:pos x="60" y="6"/>
                    </a:cxn>
                    <a:cxn ang="0">
                      <a:pos x="68" y="10"/>
                    </a:cxn>
                    <a:cxn ang="0">
                      <a:pos x="74" y="16"/>
                    </a:cxn>
                    <a:cxn ang="0">
                      <a:pos x="79" y="21"/>
                    </a:cxn>
                    <a:cxn ang="0">
                      <a:pos x="83" y="29"/>
                    </a:cxn>
                    <a:cxn ang="0">
                      <a:pos x="85" y="36"/>
                    </a:cxn>
                    <a:cxn ang="0">
                      <a:pos x="87" y="46"/>
                    </a:cxn>
                    <a:cxn ang="0">
                      <a:pos x="85" y="57"/>
                    </a:cxn>
                    <a:cxn ang="0">
                      <a:pos x="79" y="69"/>
                    </a:cxn>
                    <a:cxn ang="0">
                      <a:pos x="83" y="67"/>
                    </a:cxn>
                    <a:cxn ang="0">
                      <a:pos x="85" y="65"/>
                    </a:cxn>
                    <a:cxn ang="0">
                      <a:pos x="89" y="55"/>
                    </a:cxn>
                    <a:cxn ang="0">
                      <a:pos x="91" y="46"/>
                    </a:cxn>
                  </a:cxnLst>
                  <a:rect l="0" t="0" r="r" b="b"/>
                  <a:pathLst>
                    <a:path w="91" h="88">
                      <a:moveTo>
                        <a:pt x="91" y="46"/>
                      </a:moveTo>
                      <a:lnTo>
                        <a:pt x="89" y="36"/>
                      </a:lnTo>
                      <a:lnTo>
                        <a:pt x="87" y="27"/>
                      </a:lnTo>
                      <a:lnTo>
                        <a:pt x="83" y="19"/>
                      </a:lnTo>
                      <a:lnTo>
                        <a:pt x="77" y="14"/>
                      </a:lnTo>
                      <a:lnTo>
                        <a:pt x="70" y="8"/>
                      </a:lnTo>
                      <a:lnTo>
                        <a:pt x="62" y="2"/>
                      </a:lnTo>
                      <a:lnTo>
                        <a:pt x="55" y="0"/>
                      </a:lnTo>
                      <a:lnTo>
                        <a:pt x="45" y="0"/>
                      </a:lnTo>
                      <a:lnTo>
                        <a:pt x="36" y="0"/>
                      </a:lnTo>
                      <a:lnTo>
                        <a:pt x="26" y="2"/>
                      </a:lnTo>
                      <a:lnTo>
                        <a:pt x="19" y="8"/>
                      </a:lnTo>
                      <a:lnTo>
                        <a:pt x="13" y="14"/>
                      </a:lnTo>
                      <a:lnTo>
                        <a:pt x="7" y="19"/>
                      </a:lnTo>
                      <a:lnTo>
                        <a:pt x="3" y="27"/>
                      </a:lnTo>
                      <a:lnTo>
                        <a:pt x="0" y="36"/>
                      </a:lnTo>
                      <a:lnTo>
                        <a:pt x="0" y="46"/>
                      </a:lnTo>
                      <a:lnTo>
                        <a:pt x="0" y="52"/>
                      </a:lnTo>
                      <a:lnTo>
                        <a:pt x="1" y="59"/>
                      </a:lnTo>
                      <a:lnTo>
                        <a:pt x="3" y="65"/>
                      </a:lnTo>
                      <a:lnTo>
                        <a:pt x="7" y="71"/>
                      </a:lnTo>
                      <a:lnTo>
                        <a:pt x="11" y="76"/>
                      </a:lnTo>
                      <a:lnTo>
                        <a:pt x="17" y="82"/>
                      </a:lnTo>
                      <a:lnTo>
                        <a:pt x="22" y="86"/>
                      </a:lnTo>
                      <a:lnTo>
                        <a:pt x="28" y="88"/>
                      </a:lnTo>
                      <a:lnTo>
                        <a:pt x="30" y="88"/>
                      </a:lnTo>
                      <a:lnTo>
                        <a:pt x="30" y="88"/>
                      </a:lnTo>
                      <a:lnTo>
                        <a:pt x="32" y="88"/>
                      </a:lnTo>
                      <a:lnTo>
                        <a:pt x="34" y="86"/>
                      </a:lnTo>
                      <a:lnTo>
                        <a:pt x="34" y="86"/>
                      </a:lnTo>
                      <a:lnTo>
                        <a:pt x="34" y="86"/>
                      </a:lnTo>
                      <a:lnTo>
                        <a:pt x="28" y="84"/>
                      </a:lnTo>
                      <a:lnTo>
                        <a:pt x="22" y="80"/>
                      </a:lnTo>
                      <a:lnTo>
                        <a:pt x="17" y="76"/>
                      </a:lnTo>
                      <a:lnTo>
                        <a:pt x="11" y="71"/>
                      </a:lnTo>
                      <a:lnTo>
                        <a:pt x="7" y="65"/>
                      </a:lnTo>
                      <a:lnTo>
                        <a:pt x="5" y="59"/>
                      </a:lnTo>
                      <a:lnTo>
                        <a:pt x="3" y="52"/>
                      </a:lnTo>
                      <a:lnTo>
                        <a:pt x="3" y="46"/>
                      </a:lnTo>
                      <a:lnTo>
                        <a:pt x="3" y="36"/>
                      </a:lnTo>
                      <a:lnTo>
                        <a:pt x="5" y="29"/>
                      </a:lnTo>
                      <a:lnTo>
                        <a:pt x="11" y="21"/>
                      </a:lnTo>
                      <a:lnTo>
                        <a:pt x="15" y="16"/>
                      </a:lnTo>
                      <a:lnTo>
                        <a:pt x="20" y="10"/>
                      </a:lnTo>
                      <a:lnTo>
                        <a:pt x="28" y="6"/>
                      </a:lnTo>
                      <a:lnTo>
                        <a:pt x="36" y="4"/>
                      </a:lnTo>
                      <a:lnTo>
                        <a:pt x="45" y="4"/>
                      </a:lnTo>
                      <a:lnTo>
                        <a:pt x="53" y="4"/>
                      </a:lnTo>
                      <a:lnTo>
                        <a:pt x="60" y="6"/>
                      </a:lnTo>
                      <a:lnTo>
                        <a:pt x="68" y="10"/>
                      </a:lnTo>
                      <a:lnTo>
                        <a:pt x="74" y="16"/>
                      </a:lnTo>
                      <a:lnTo>
                        <a:pt x="79" y="21"/>
                      </a:lnTo>
                      <a:lnTo>
                        <a:pt x="83" y="29"/>
                      </a:lnTo>
                      <a:lnTo>
                        <a:pt x="85" y="36"/>
                      </a:lnTo>
                      <a:lnTo>
                        <a:pt x="87" y="46"/>
                      </a:lnTo>
                      <a:lnTo>
                        <a:pt x="85" y="57"/>
                      </a:lnTo>
                      <a:lnTo>
                        <a:pt x="79" y="69"/>
                      </a:lnTo>
                      <a:lnTo>
                        <a:pt x="83" y="67"/>
                      </a:lnTo>
                      <a:lnTo>
                        <a:pt x="85" y="65"/>
                      </a:lnTo>
                      <a:lnTo>
                        <a:pt x="89" y="55"/>
                      </a:lnTo>
                      <a:lnTo>
                        <a:pt x="91" y="46"/>
                      </a:lnTo>
                      <a:close/>
                    </a:path>
                  </a:pathLst>
                </a:custGeom>
                <a:solidFill>
                  <a:srgbClr val="CE949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664" name="Freeform 224"/>
                <p:cNvSpPr>
                  <a:spLocks/>
                </p:cNvSpPr>
                <p:nvPr/>
              </p:nvSpPr>
              <p:spPr bwMode="auto">
                <a:xfrm>
                  <a:off x="1587" y="1470"/>
                  <a:ext cx="88" cy="86"/>
                </a:xfrm>
                <a:custGeom>
                  <a:avLst/>
                  <a:gdLst/>
                  <a:ahLst/>
                  <a:cxnLst>
                    <a:cxn ang="0">
                      <a:pos x="86" y="34"/>
                    </a:cxn>
                    <a:cxn ang="0">
                      <a:pos x="80" y="19"/>
                    </a:cxn>
                    <a:cxn ang="0">
                      <a:pos x="69" y="6"/>
                    </a:cxn>
                    <a:cxn ang="0">
                      <a:pos x="52" y="0"/>
                    </a:cxn>
                    <a:cxn ang="0">
                      <a:pos x="35" y="0"/>
                    </a:cxn>
                    <a:cxn ang="0">
                      <a:pos x="19" y="6"/>
                    </a:cxn>
                    <a:cxn ang="0">
                      <a:pos x="8" y="19"/>
                    </a:cxn>
                    <a:cxn ang="0">
                      <a:pos x="0" y="34"/>
                    </a:cxn>
                    <a:cxn ang="0">
                      <a:pos x="0" y="50"/>
                    </a:cxn>
                    <a:cxn ang="0">
                      <a:pos x="4" y="63"/>
                    </a:cxn>
                    <a:cxn ang="0">
                      <a:pos x="14" y="74"/>
                    </a:cxn>
                    <a:cxn ang="0">
                      <a:pos x="25" y="82"/>
                    </a:cxn>
                    <a:cxn ang="0">
                      <a:pos x="31" y="84"/>
                    </a:cxn>
                    <a:cxn ang="0">
                      <a:pos x="33" y="84"/>
                    </a:cxn>
                    <a:cxn ang="0">
                      <a:pos x="35" y="82"/>
                    </a:cxn>
                    <a:cxn ang="0">
                      <a:pos x="35" y="82"/>
                    </a:cxn>
                    <a:cxn ang="0">
                      <a:pos x="29" y="80"/>
                    </a:cxn>
                    <a:cxn ang="0">
                      <a:pos x="18" y="72"/>
                    </a:cxn>
                    <a:cxn ang="0">
                      <a:pos x="10" y="63"/>
                    </a:cxn>
                    <a:cxn ang="0">
                      <a:pos x="4" y="50"/>
                    </a:cxn>
                    <a:cxn ang="0">
                      <a:pos x="4" y="34"/>
                    </a:cxn>
                    <a:cxn ang="0">
                      <a:pos x="10" y="21"/>
                    </a:cxn>
                    <a:cxn ang="0">
                      <a:pos x="21" y="10"/>
                    </a:cxn>
                    <a:cxn ang="0">
                      <a:pos x="37" y="4"/>
                    </a:cxn>
                    <a:cxn ang="0">
                      <a:pos x="52" y="4"/>
                    </a:cxn>
                    <a:cxn ang="0">
                      <a:pos x="65" y="10"/>
                    </a:cxn>
                    <a:cxn ang="0">
                      <a:pos x="76" y="21"/>
                    </a:cxn>
                    <a:cxn ang="0">
                      <a:pos x="82" y="34"/>
                    </a:cxn>
                    <a:cxn ang="0">
                      <a:pos x="82" y="50"/>
                    </a:cxn>
                    <a:cxn ang="0">
                      <a:pos x="78" y="63"/>
                    </a:cxn>
                    <a:cxn ang="0">
                      <a:pos x="74" y="67"/>
                    </a:cxn>
                    <a:cxn ang="0">
                      <a:pos x="82" y="65"/>
                    </a:cxn>
                    <a:cxn ang="0">
                      <a:pos x="88" y="44"/>
                    </a:cxn>
                  </a:cxnLst>
                  <a:rect l="0" t="0" r="r" b="b"/>
                  <a:pathLst>
                    <a:path w="88" h="86">
                      <a:moveTo>
                        <a:pt x="88" y="44"/>
                      </a:moveTo>
                      <a:lnTo>
                        <a:pt x="86" y="34"/>
                      </a:lnTo>
                      <a:lnTo>
                        <a:pt x="84" y="27"/>
                      </a:lnTo>
                      <a:lnTo>
                        <a:pt x="80" y="19"/>
                      </a:lnTo>
                      <a:lnTo>
                        <a:pt x="74" y="12"/>
                      </a:lnTo>
                      <a:lnTo>
                        <a:pt x="69" y="6"/>
                      </a:lnTo>
                      <a:lnTo>
                        <a:pt x="61" y="2"/>
                      </a:lnTo>
                      <a:lnTo>
                        <a:pt x="52" y="0"/>
                      </a:lnTo>
                      <a:lnTo>
                        <a:pt x="44" y="0"/>
                      </a:lnTo>
                      <a:lnTo>
                        <a:pt x="35" y="0"/>
                      </a:lnTo>
                      <a:lnTo>
                        <a:pt x="27" y="2"/>
                      </a:lnTo>
                      <a:lnTo>
                        <a:pt x="19" y="6"/>
                      </a:lnTo>
                      <a:lnTo>
                        <a:pt x="12" y="12"/>
                      </a:lnTo>
                      <a:lnTo>
                        <a:pt x="8" y="19"/>
                      </a:lnTo>
                      <a:lnTo>
                        <a:pt x="4" y="27"/>
                      </a:lnTo>
                      <a:lnTo>
                        <a:pt x="0" y="34"/>
                      </a:lnTo>
                      <a:lnTo>
                        <a:pt x="0" y="44"/>
                      </a:lnTo>
                      <a:lnTo>
                        <a:pt x="0" y="50"/>
                      </a:lnTo>
                      <a:lnTo>
                        <a:pt x="2" y="57"/>
                      </a:lnTo>
                      <a:lnTo>
                        <a:pt x="4" y="63"/>
                      </a:lnTo>
                      <a:lnTo>
                        <a:pt x="8" y="69"/>
                      </a:lnTo>
                      <a:lnTo>
                        <a:pt x="14" y="74"/>
                      </a:lnTo>
                      <a:lnTo>
                        <a:pt x="18" y="78"/>
                      </a:lnTo>
                      <a:lnTo>
                        <a:pt x="25" y="82"/>
                      </a:lnTo>
                      <a:lnTo>
                        <a:pt x="31" y="86"/>
                      </a:lnTo>
                      <a:lnTo>
                        <a:pt x="31" y="84"/>
                      </a:lnTo>
                      <a:lnTo>
                        <a:pt x="33" y="84"/>
                      </a:lnTo>
                      <a:lnTo>
                        <a:pt x="33" y="84"/>
                      </a:lnTo>
                      <a:lnTo>
                        <a:pt x="33" y="84"/>
                      </a:lnTo>
                      <a:lnTo>
                        <a:pt x="35" y="82"/>
                      </a:lnTo>
                      <a:lnTo>
                        <a:pt x="35" y="82"/>
                      </a:lnTo>
                      <a:lnTo>
                        <a:pt x="35" y="82"/>
                      </a:lnTo>
                      <a:lnTo>
                        <a:pt x="35" y="82"/>
                      </a:lnTo>
                      <a:lnTo>
                        <a:pt x="29" y="80"/>
                      </a:lnTo>
                      <a:lnTo>
                        <a:pt x="23" y="76"/>
                      </a:lnTo>
                      <a:lnTo>
                        <a:pt x="18" y="72"/>
                      </a:lnTo>
                      <a:lnTo>
                        <a:pt x="14" y="69"/>
                      </a:lnTo>
                      <a:lnTo>
                        <a:pt x="10" y="63"/>
                      </a:lnTo>
                      <a:lnTo>
                        <a:pt x="6" y="57"/>
                      </a:lnTo>
                      <a:lnTo>
                        <a:pt x="4" y="50"/>
                      </a:lnTo>
                      <a:lnTo>
                        <a:pt x="4" y="44"/>
                      </a:lnTo>
                      <a:lnTo>
                        <a:pt x="4" y="34"/>
                      </a:lnTo>
                      <a:lnTo>
                        <a:pt x="6" y="27"/>
                      </a:lnTo>
                      <a:lnTo>
                        <a:pt x="10" y="21"/>
                      </a:lnTo>
                      <a:lnTo>
                        <a:pt x="16" y="16"/>
                      </a:lnTo>
                      <a:lnTo>
                        <a:pt x="21" y="10"/>
                      </a:lnTo>
                      <a:lnTo>
                        <a:pt x="29" y="6"/>
                      </a:lnTo>
                      <a:lnTo>
                        <a:pt x="37" y="4"/>
                      </a:lnTo>
                      <a:lnTo>
                        <a:pt x="44" y="4"/>
                      </a:lnTo>
                      <a:lnTo>
                        <a:pt x="52" y="4"/>
                      </a:lnTo>
                      <a:lnTo>
                        <a:pt x="59" y="6"/>
                      </a:lnTo>
                      <a:lnTo>
                        <a:pt x="65" y="10"/>
                      </a:lnTo>
                      <a:lnTo>
                        <a:pt x="73" y="16"/>
                      </a:lnTo>
                      <a:lnTo>
                        <a:pt x="76" y="21"/>
                      </a:lnTo>
                      <a:lnTo>
                        <a:pt x="80" y="27"/>
                      </a:lnTo>
                      <a:lnTo>
                        <a:pt x="82" y="34"/>
                      </a:lnTo>
                      <a:lnTo>
                        <a:pt x="84" y="44"/>
                      </a:lnTo>
                      <a:lnTo>
                        <a:pt x="82" y="50"/>
                      </a:lnTo>
                      <a:lnTo>
                        <a:pt x="82" y="55"/>
                      </a:lnTo>
                      <a:lnTo>
                        <a:pt x="78" y="63"/>
                      </a:lnTo>
                      <a:lnTo>
                        <a:pt x="74" y="67"/>
                      </a:lnTo>
                      <a:lnTo>
                        <a:pt x="74" y="67"/>
                      </a:lnTo>
                      <a:lnTo>
                        <a:pt x="78" y="67"/>
                      </a:lnTo>
                      <a:lnTo>
                        <a:pt x="82" y="65"/>
                      </a:lnTo>
                      <a:lnTo>
                        <a:pt x="86" y="53"/>
                      </a:lnTo>
                      <a:lnTo>
                        <a:pt x="88" y="44"/>
                      </a:lnTo>
                      <a:close/>
                    </a:path>
                  </a:pathLst>
                </a:custGeom>
                <a:solidFill>
                  <a:srgbClr val="CF949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665" name="Freeform 225"/>
                <p:cNvSpPr>
                  <a:spLocks/>
                </p:cNvSpPr>
                <p:nvPr/>
              </p:nvSpPr>
              <p:spPr bwMode="auto">
                <a:xfrm>
                  <a:off x="1589" y="1472"/>
                  <a:ext cx="84" cy="82"/>
                </a:xfrm>
                <a:custGeom>
                  <a:avLst/>
                  <a:gdLst/>
                  <a:ahLst/>
                  <a:cxnLst>
                    <a:cxn ang="0">
                      <a:pos x="82" y="32"/>
                    </a:cxn>
                    <a:cxn ang="0">
                      <a:pos x="76" y="17"/>
                    </a:cxn>
                    <a:cxn ang="0">
                      <a:pos x="65" y="6"/>
                    </a:cxn>
                    <a:cxn ang="0">
                      <a:pos x="50" y="0"/>
                    </a:cxn>
                    <a:cxn ang="0">
                      <a:pos x="33" y="0"/>
                    </a:cxn>
                    <a:cxn ang="0">
                      <a:pos x="17" y="6"/>
                    </a:cxn>
                    <a:cxn ang="0">
                      <a:pos x="8" y="17"/>
                    </a:cxn>
                    <a:cxn ang="0">
                      <a:pos x="0" y="32"/>
                    </a:cxn>
                    <a:cxn ang="0">
                      <a:pos x="0" y="48"/>
                    </a:cxn>
                    <a:cxn ang="0">
                      <a:pos x="4" y="61"/>
                    </a:cxn>
                    <a:cxn ang="0">
                      <a:pos x="14" y="72"/>
                    </a:cxn>
                    <a:cxn ang="0">
                      <a:pos x="25" y="80"/>
                    </a:cxn>
                    <a:cxn ang="0">
                      <a:pos x="31" y="82"/>
                    </a:cxn>
                    <a:cxn ang="0">
                      <a:pos x="33" y="80"/>
                    </a:cxn>
                    <a:cxn ang="0">
                      <a:pos x="35" y="80"/>
                    </a:cxn>
                    <a:cxn ang="0">
                      <a:pos x="29" y="78"/>
                    </a:cxn>
                    <a:cxn ang="0">
                      <a:pos x="17" y="70"/>
                    </a:cxn>
                    <a:cxn ang="0">
                      <a:pos x="10" y="61"/>
                    </a:cxn>
                    <a:cxn ang="0">
                      <a:pos x="4" y="48"/>
                    </a:cxn>
                    <a:cxn ang="0">
                      <a:pos x="4" y="32"/>
                    </a:cxn>
                    <a:cxn ang="0">
                      <a:pos x="10" y="19"/>
                    </a:cxn>
                    <a:cxn ang="0">
                      <a:pos x="21" y="10"/>
                    </a:cxn>
                    <a:cxn ang="0">
                      <a:pos x="35" y="4"/>
                    </a:cxn>
                    <a:cxn ang="0">
                      <a:pos x="50" y="4"/>
                    </a:cxn>
                    <a:cxn ang="0">
                      <a:pos x="63" y="10"/>
                    </a:cxn>
                    <a:cxn ang="0">
                      <a:pos x="72" y="19"/>
                    </a:cxn>
                    <a:cxn ang="0">
                      <a:pos x="78" y="32"/>
                    </a:cxn>
                    <a:cxn ang="0">
                      <a:pos x="78" y="48"/>
                    </a:cxn>
                    <a:cxn ang="0">
                      <a:pos x="74" y="61"/>
                    </a:cxn>
                    <a:cxn ang="0">
                      <a:pos x="71" y="67"/>
                    </a:cxn>
                    <a:cxn ang="0">
                      <a:pos x="74" y="65"/>
                    </a:cxn>
                    <a:cxn ang="0">
                      <a:pos x="82" y="53"/>
                    </a:cxn>
                  </a:cxnLst>
                  <a:rect l="0" t="0" r="r" b="b"/>
                  <a:pathLst>
                    <a:path w="84" h="82">
                      <a:moveTo>
                        <a:pt x="84" y="42"/>
                      </a:moveTo>
                      <a:lnTo>
                        <a:pt x="82" y="32"/>
                      </a:lnTo>
                      <a:lnTo>
                        <a:pt x="80" y="25"/>
                      </a:lnTo>
                      <a:lnTo>
                        <a:pt x="76" y="17"/>
                      </a:lnTo>
                      <a:lnTo>
                        <a:pt x="71" y="12"/>
                      </a:lnTo>
                      <a:lnTo>
                        <a:pt x="65" y="6"/>
                      </a:lnTo>
                      <a:lnTo>
                        <a:pt x="57" y="2"/>
                      </a:lnTo>
                      <a:lnTo>
                        <a:pt x="50" y="0"/>
                      </a:lnTo>
                      <a:lnTo>
                        <a:pt x="42" y="0"/>
                      </a:lnTo>
                      <a:lnTo>
                        <a:pt x="33" y="0"/>
                      </a:lnTo>
                      <a:lnTo>
                        <a:pt x="25" y="2"/>
                      </a:lnTo>
                      <a:lnTo>
                        <a:pt x="17" y="6"/>
                      </a:lnTo>
                      <a:lnTo>
                        <a:pt x="12" y="12"/>
                      </a:lnTo>
                      <a:lnTo>
                        <a:pt x="8" y="17"/>
                      </a:lnTo>
                      <a:lnTo>
                        <a:pt x="2" y="25"/>
                      </a:lnTo>
                      <a:lnTo>
                        <a:pt x="0" y="32"/>
                      </a:lnTo>
                      <a:lnTo>
                        <a:pt x="0" y="42"/>
                      </a:lnTo>
                      <a:lnTo>
                        <a:pt x="0" y="48"/>
                      </a:lnTo>
                      <a:lnTo>
                        <a:pt x="2" y="55"/>
                      </a:lnTo>
                      <a:lnTo>
                        <a:pt x="4" y="61"/>
                      </a:lnTo>
                      <a:lnTo>
                        <a:pt x="8" y="67"/>
                      </a:lnTo>
                      <a:lnTo>
                        <a:pt x="14" y="72"/>
                      </a:lnTo>
                      <a:lnTo>
                        <a:pt x="19" y="76"/>
                      </a:lnTo>
                      <a:lnTo>
                        <a:pt x="25" y="80"/>
                      </a:lnTo>
                      <a:lnTo>
                        <a:pt x="31" y="82"/>
                      </a:lnTo>
                      <a:lnTo>
                        <a:pt x="31" y="82"/>
                      </a:lnTo>
                      <a:lnTo>
                        <a:pt x="31" y="82"/>
                      </a:lnTo>
                      <a:lnTo>
                        <a:pt x="33" y="80"/>
                      </a:lnTo>
                      <a:lnTo>
                        <a:pt x="33" y="80"/>
                      </a:lnTo>
                      <a:lnTo>
                        <a:pt x="35" y="80"/>
                      </a:lnTo>
                      <a:lnTo>
                        <a:pt x="36" y="78"/>
                      </a:lnTo>
                      <a:lnTo>
                        <a:pt x="29" y="78"/>
                      </a:lnTo>
                      <a:lnTo>
                        <a:pt x="23" y="74"/>
                      </a:lnTo>
                      <a:lnTo>
                        <a:pt x="17" y="70"/>
                      </a:lnTo>
                      <a:lnTo>
                        <a:pt x="14" y="67"/>
                      </a:lnTo>
                      <a:lnTo>
                        <a:pt x="10" y="61"/>
                      </a:lnTo>
                      <a:lnTo>
                        <a:pt x="6" y="55"/>
                      </a:lnTo>
                      <a:lnTo>
                        <a:pt x="4" y="48"/>
                      </a:lnTo>
                      <a:lnTo>
                        <a:pt x="4" y="42"/>
                      </a:lnTo>
                      <a:lnTo>
                        <a:pt x="4" y="32"/>
                      </a:lnTo>
                      <a:lnTo>
                        <a:pt x="6" y="27"/>
                      </a:lnTo>
                      <a:lnTo>
                        <a:pt x="10" y="19"/>
                      </a:lnTo>
                      <a:lnTo>
                        <a:pt x="16" y="14"/>
                      </a:lnTo>
                      <a:lnTo>
                        <a:pt x="21" y="10"/>
                      </a:lnTo>
                      <a:lnTo>
                        <a:pt x="27" y="6"/>
                      </a:lnTo>
                      <a:lnTo>
                        <a:pt x="35" y="4"/>
                      </a:lnTo>
                      <a:lnTo>
                        <a:pt x="42" y="4"/>
                      </a:lnTo>
                      <a:lnTo>
                        <a:pt x="50" y="4"/>
                      </a:lnTo>
                      <a:lnTo>
                        <a:pt x="57" y="6"/>
                      </a:lnTo>
                      <a:lnTo>
                        <a:pt x="63" y="10"/>
                      </a:lnTo>
                      <a:lnTo>
                        <a:pt x="69" y="14"/>
                      </a:lnTo>
                      <a:lnTo>
                        <a:pt x="72" y="19"/>
                      </a:lnTo>
                      <a:lnTo>
                        <a:pt x="76" y="27"/>
                      </a:lnTo>
                      <a:lnTo>
                        <a:pt x="78" y="32"/>
                      </a:lnTo>
                      <a:lnTo>
                        <a:pt x="80" y="42"/>
                      </a:lnTo>
                      <a:lnTo>
                        <a:pt x="78" y="48"/>
                      </a:lnTo>
                      <a:lnTo>
                        <a:pt x="76" y="55"/>
                      </a:lnTo>
                      <a:lnTo>
                        <a:pt x="74" y="61"/>
                      </a:lnTo>
                      <a:lnTo>
                        <a:pt x="71" y="67"/>
                      </a:lnTo>
                      <a:lnTo>
                        <a:pt x="71" y="67"/>
                      </a:lnTo>
                      <a:lnTo>
                        <a:pt x="72" y="65"/>
                      </a:lnTo>
                      <a:lnTo>
                        <a:pt x="74" y="65"/>
                      </a:lnTo>
                      <a:lnTo>
                        <a:pt x="76" y="65"/>
                      </a:lnTo>
                      <a:lnTo>
                        <a:pt x="82" y="53"/>
                      </a:lnTo>
                      <a:lnTo>
                        <a:pt x="84" y="42"/>
                      </a:lnTo>
                      <a:close/>
                    </a:path>
                  </a:pathLst>
                </a:custGeom>
                <a:solidFill>
                  <a:srgbClr val="D1959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666" name="Freeform 226"/>
                <p:cNvSpPr>
                  <a:spLocks/>
                </p:cNvSpPr>
                <p:nvPr/>
              </p:nvSpPr>
              <p:spPr bwMode="auto">
                <a:xfrm>
                  <a:off x="1591" y="1474"/>
                  <a:ext cx="80" cy="78"/>
                </a:xfrm>
                <a:custGeom>
                  <a:avLst/>
                  <a:gdLst/>
                  <a:ahLst/>
                  <a:cxnLst>
                    <a:cxn ang="0">
                      <a:pos x="80" y="40"/>
                    </a:cxn>
                    <a:cxn ang="0">
                      <a:pos x="78" y="30"/>
                    </a:cxn>
                    <a:cxn ang="0">
                      <a:pos x="76" y="23"/>
                    </a:cxn>
                    <a:cxn ang="0">
                      <a:pos x="72" y="17"/>
                    </a:cxn>
                    <a:cxn ang="0">
                      <a:pos x="69" y="12"/>
                    </a:cxn>
                    <a:cxn ang="0">
                      <a:pos x="61" y="6"/>
                    </a:cxn>
                    <a:cxn ang="0">
                      <a:pos x="55" y="2"/>
                    </a:cxn>
                    <a:cxn ang="0">
                      <a:pos x="48" y="0"/>
                    </a:cxn>
                    <a:cxn ang="0">
                      <a:pos x="40" y="0"/>
                    </a:cxn>
                    <a:cxn ang="0">
                      <a:pos x="33" y="0"/>
                    </a:cxn>
                    <a:cxn ang="0">
                      <a:pos x="25" y="2"/>
                    </a:cxn>
                    <a:cxn ang="0">
                      <a:pos x="17" y="6"/>
                    </a:cxn>
                    <a:cxn ang="0">
                      <a:pos x="12" y="12"/>
                    </a:cxn>
                    <a:cxn ang="0">
                      <a:pos x="6" y="17"/>
                    </a:cxn>
                    <a:cxn ang="0">
                      <a:pos x="2" y="23"/>
                    </a:cxn>
                    <a:cxn ang="0">
                      <a:pos x="0" y="30"/>
                    </a:cxn>
                    <a:cxn ang="0">
                      <a:pos x="0" y="40"/>
                    </a:cxn>
                    <a:cxn ang="0">
                      <a:pos x="0" y="46"/>
                    </a:cxn>
                    <a:cxn ang="0">
                      <a:pos x="2" y="53"/>
                    </a:cxn>
                    <a:cxn ang="0">
                      <a:pos x="6" y="59"/>
                    </a:cxn>
                    <a:cxn ang="0">
                      <a:pos x="10" y="65"/>
                    </a:cxn>
                    <a:cxn ang="0">
                      <a:pos x="14" y="68"/>
                    </a:cxn>
                    <a:cxn ang="0">
                      <a:pos x="19" y="72"/>
                    </a:cxn>
                    <a:cxn ang="0">
                      <a:pos x="25" y="76"/>
                    </a:cxn>
                    <a:cxn ang="0">
                      <a:pos x="31" y="78"/>
                    </a:cxn>
                    <a:cxn ang="0">
                      <a:pos x="34" y="76"/>
                    </a:cxn>
                    <a:cxn ang="0">
                      <a:pos x="38" y="76"/>
                    </a:cxn>
                    <a:cxn ang="0">
                      <a:pos x="38" y="76"/>
                    </a:cxn>
                    <a:cxn ang="0">
                      <a:pos x="38" y="76"/>
                    </a:cxn>
                    <a:cxn ang="0">
                      <a:pos x="33" y="74"/>
                    </a:cxn>
                    <a:cxn ang="0">
                      <a:pos x="25" y="72"/>
                    </a:cxn>
                    <a:cxn ang="0">
                      <a:pos x="19" y="68"/>
                    </a:cxn>
                    <a:cxn ang="0">
                      <a:pos x="14" y="65"/>
                    </a:cxn>
                    <a:cxn ang="0">
                      <a:pos x="10" y="59"/>
                    </a:cxn>
                    <a:cxn ang="0">
                      <a:pos x="6" y="53"/>
                    </a:cxn>
                    <a:cxn ang="0">
                      <a:pos x="4" y="46"/>
                    </a:cxn>
                    <a:cxn ang="0">
                      <a:pos x="4" y="40"/>
                    </a:cxn>
                    <a:cxn ang="0">
                      <a:pos x="4" y="32"/>
                    </a:cxn>
                    <a:cxn ang="0">
                      <a:pos x="6" y="25"/>
                    </a:cxn>
                    <a:cxn ang="0">
                      <a:pos x="10" y="19"/>
                    </a:cxn>
                    <a:cxn ang="0">
                      <a:pos x="14" y="13"/>
                    </a:cxn>
                    <a:cxn ang="0">
                      <a:pos x="19" y="10"/>
                    </a:cxn>
                    <a:cxn ang="0">
                      <a:pos x="25" y="6"/>
                    </a:cxn>
                    <a:cxn ang="0">
                      <a:pos x="33" y="4"/>
                    </a:cxn>
                    <a:cxn ang="0">
                      <a:pos x="40" y="4"/>
                    </a:cxn>
                    <a:cxn ang="0">
                      <a:pos x="48" y="4"/>
                    </a:cxn>
                    <a:cxn ang="0">
                      <a:pos x="53" y="6"/>
                    </a:cxn>
                    <a:cxn ang="0">
                      <a:pos x="59" y="10"/>
                    </a:cxn>
                    <a:cxn ang="0">
                      <a:pos x="65" y="13"/>
                    </a:cxn>
                    <a:cxn ang="0">
                      <a:pos x="69" y="19"/>
                    </a:cxn>
                    <a:cxn ang="0">
                      <a:pos x="72" y="25"/>
                    </a:cxn>
                    <a:cxn ang="0">
                      <a:pos x="74" y="32"/>
                    </a:cxn>
                    <a:cxn ang="0">
                      <a:pos x="76" y="40"/>
                    </a:cxn>
                    <a:cxn ang="0">
                      <a:pos x="74" y="48"/>
                    </a:cxn>
                    <a:cxn ang="0">
                      <a:pos x="72" y="53"/>
                    </a:cxn>
                    <a:cxn ang="0">
                      <a:pos x="69" y="61"/>
                    </a:cxn>
                    <a:cxn ang="0">
                      <a:pos x="63" y="66"/>
                    </a:cxn>
                    <a:cxn ang="0">
                      <a:pos x="67" y="65"/>
                    </a:cxn>
                    <a:cxn ang="0">
                      <a:pos x="70" y="63"/>
                    </a:cxn>
                    <a:cxn ang="0">
                      <a:pos x="74" y="59"/>
                    </a:cxn>
                    <a:cxn ang="0">
                      <a:pos x="78" y="51"/>
                    </a:cxn>
                    <a:cxn ang="0">
                      <a:pos x="78" y="46"/>
                    </a:cxn>
                    <a:cxn ang="0">
                      <a:pos x="80" y="40"/>
                    </a:cxn>
                  </a:cxnLst>
                  <a:rect l="0" t="0" r="r" b="b"/>
                  <a:pathLst>
                    <a:path w="80" h="78">
                      <a:moveTo>
                        <a:pt x="80" y="40"/>
                      </a:moveTo>
                      <a:lnTo>
                        <a:pt x="78" y="30"/>
                      </a:lnTo>
                      <a:lnTo>
                        <a:pt x="76" y="23"/>
                      </a:lnTo>
                      <a:lnTo>
                        <a:pt x="72" y="17"/>
                      </a:lnTo>
                      <a:lnTo>
                        <a:pt x="69" y="12"/>
                      </a:lnTo>
                      <a:lnTo>
                        <a:pt x="61" y="6"/>
                      </a:lnTo>
                      <a:lnTo>
                        <a:pt x="55" y="2"/>
                      </a:lnTo>
                      <a:lnTo>
                        <a:pt x="48" y="0"/>
                      </a:lnTo>
                      <a:lnTo>
                        <a:pt x="40" y="0"/>
                      </a:lnTo>
                      <a:lnTo>
                        <a:pt x="33" y="0"/>
                      </a:lnTo>
                      <a:lnTo>
                        <a:pt x="25" y="2"/>
                      </a:lnTo>
                      <a:lnTo>
                        <a:pt x="17" y="6"/>
                      </a:lnTo>
                      <a:lnTo>
                        <a:pt x="12" y="12"/>
                      </a:lnTo>
                      <a:lnTo>
                        <a:pt x="6" y="17"/>
                      </a:lnTo>
                      <a:lnTo>
                        <a:pt x="2" y="23"/>
                      </a:lnTo>
                      <a:lnTo>
                        <a:pt x="0" y="30"/>
                      </a:lnTo>
                      <a:lnTo>
                        <a:pt x="0" y="40"/>
                      </a:lnTo>
                      <a:lnTo>
                        <a:pt x="0" y="46"/>
                      </a:lnTo>
                      <a:lnTo>
                        <a:pt x="2" y="53"/>
                      </a:lnTo>
                      <a:lnTo>
                        <a:pt x="6" y="59"/>
                      </a:lnTo>
                      <a:lnTo>
                        <a:pt x="10" y="65"/>
                      </a:lnTo>
                      <a:lnTo>
                        <a:pt x="14" y="68"/>
                      </a:lnTo>
                      <a:lnTo>
                        <a:pt x="19" y="72"/>
                      </a:lnTo>
                      <a:lnTo>
                        <a:pt x="25" y="76"/>
                      </a:lnTo>
                      <a:lnTo>
                        <a:pt x="31" y="78"/>
                      </a:lnTo>
                      <a:lnTo>
                        <a:pt x="34" y="76"/>
                      </a:lnTo>
                      <a:lnTo>
                        <a:pt x="38" y="76"/>
                      </a:lnTo>
                      <a:lnTo>
                        <a:pt x="38" y="76"/>
                      </a:lnTo>
                      <a:lnTo>
                        <a:pt x="38" y="76"/>
                      </a:lnTo>
                      <a:lnTo>
                        <a:pt x="33" y="74"/>
                      </a:lnTo>
                      <a:lnTo>
                        <a:pt x="25" y="72"/>
                      </a:lnTo>
                      <a:lnTo>
                        <a:pt x="19" y="68"/>
                      </a:lnTo>
                      <a:lnTo>
                        <a:pt x="14" y="65"/>
                      </a:lnTo>
                      <a:lnTo>
                        <a:pt x="10" y="59"/>
                      </a:lnTo>
                      <a:lnTo>
                        <a:pt x="6" y="53"/>
                      </a:lnTo>
                      <a:lnTo>
                        <a:pt x="4" y="46"/>
                      </a:lnTo>
                      <a:lnTo>
                        <a:pt x="4" y="40"/>
                      </a:lnTo>
                      <a:lnTo>
                        <a:pt x="4" y="32"/>
                      </a:lnTo>
                      <a:lnTo>
                        <a:pt x="6" y="25"/>
                      </a:lnTo>
                      <a:lnTo>
                        <a:pt x="10" y="19"/>
                      </a:lnTo>
                      <a:lnTo>
                        <a:pt x="14" y="13"/>
                      </a:lnTo>
                      <a:lnTo>
                        <a:pt x="19" y="10"/>
                      </a:lnTo>
                      <a:lnTo>
                        <a:pt x="25" y="6"/>
                      </a:lnTo>
                      <a:lnTo>
                        <a:pt x="33" y="4"/>
                      </a:lnTo>
                      <a:lnTo>
                        <a:pt x="40" y="4"/>
                      </a:lnTo>
                      <a:lnTo>
                        <a:pt x="48" y="4"/>
                      </a:lnTo>
                      <a:lnTo>
                        <a:pt x="53" y="6"/>
                      </a:lnTo>
                      <a:lnTo>
                        <a:pt x="59" y="10"/>
                      </a:lnTo>
                      <a:lnTo>
                        <a:pt x="65" y="13"/>
                      </a:lnTo>
                      <a:lnTo>
                        <a:pt x="69" y="19"/>
                      </a:lnTo>
                      <a:lnTo>
                        <a:pt x="72" y="25"/>
                      </a:lnTo>
                      <a:lnTo>
                        <a:pt x="74" y="32"/>
                      </a:lnTo>
                      <a:lnTo>
                        <a:pt x="76" y="40"/>
                      </a:lnTo>
                      <a:lnTo>
                        <a:pt x="74" y="48"/>
                      </a:lnTo>
                      <a:lnTo>
                        <a:pt x="72" y="53"/>
                      </a:lnTo>
                      <a:lnTo>
                        <a:pt x="69" y="61"/>
                      </a:lnTo>
                      <a:lnTo>
                        <a:pt x="63" y="66"/>
                      </a:lnTo>
                      <a:lnTo>
                        <a:pt x="67" y="65"/>
                      </a:lnTo>
                      <a:lnTo>
                        <a:pt x="70" y="63"/>
                      </a:lnTo>
                      <a:lnTo>
                        <a:pt x="74" y="59"/>
                      </a:lnTo>
                      <a:lnTo>
                        <a:pt x="78" y="51"/>
                      </a:lnTo>
                      <a:lnTo>
                        <a:pt x="78" y="46"/>
                      </a:lnTo>
                      <a:lnTo>
                        <a:pt x="80" y="40"/>
                      </a:lnTo>
                      <a:close/>
                    </a:path>
                  </a:pathLst>
                </a:custGeom>
                <a:solidFill>
                  <a:srgbClr val="D2959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667" name="Freeform 227"/>
                <p:cNvSpPr>
                  <a:spLocks/>
                </p:cNvSpPr>
                <p:nvPr/>
              </p:nvSpPr>
              <p:spPr bwMode="auto">
                <a:xfrm>
                  <a:off x="1593" y="1476"/>
                  <a:ext cx="76" cy="74"/>
                </a:xfrm>
                <a:custGeom>
                  <a:avLst/>
                  <a:gdLst/>
                  <a:ahLst/>
                  <a:cxnLst>
                    <a:cxn ang="0">
                      <a:pos x="74" y="28"/>
                    </a:cxn>
                    <a:cxn ang="0">
                      <a:pos x="68" y="15"/>
                    </a:cxn>
                    <a:cxn ang="0">
                      <a:pos x="59" y="6"/>
                    </a:cxn>
                    <a:cxn ang="0">
                      <a:pos x="46" y="0"/>
                    </a:cxn>
                    <a:cxn ang="0">
                      <a:pos x="31" y="0"/>
                    </a:cxn>
                    <a:cxn ang="0">
                      <a:pos x="17" y="6"/>
                    </a:cxn>
                    <a:cxn ang="0">
                      <a:pos x="6" y="15"/>
                    </a:cxn>
                    <a:cxn ang="0">
                      <a:pos x="0" y="28"/>
                    </a:cxn>
                    <a:cxn ang="0">
                      <a:pos x="0" y="44"/>
                    </a:cxn>
                    <a:cxn ang="0">
                      <a:pos x="6" y="57"/>
                    </a:cxn>
                    <a:cxn ang="0">
                      <a:pos x="13" y="66"/>
                    </a:cxn>
                    <a:cxn ang="0">
                      <a:pos x="25" y="74"/>
                    </a:cxn>
                    <a:cxn ang="0">
                      <a:pos x="34" y="74"/>
                    </a:cxn>
                    <a:cxn ang="0">
                      <a:pos x="38" y="72"/>
                    </a:cxn>
                    <a:cxn ang="0">
                      <a:pos x="40" y="72"/>
                    </a:cxn>
                    <a:cxn ang="0">
                      <a:pos x="40" y="70"/>
                    </a:cxn>
                    <a:cxn ang="0">
                      <a:pos x="31" y="70"/>
                    </a:cxn>
                    <a:cxn ang="0">
                      <a:pos x="19" y="64"/>
                    </a:cxn>
                    <a:cxn ang="0">
                      <a:pos x="10" y="57"/>
                    </a:cxn>
                    <a:cxn ang="0">
                      <a:pos x="4" y="44"/>
                    </a:cxn>
                    <a:cxn ang="0">
                      <a:pos x="4" y="30"/>
                    </a:cxn>
                    <a:cxn ang="0">
                      <a:pos x="10" y="17"/>
                    </a:cxn>
                    <a:cxn ang="0">
                      <a:pos x="19" y="10"/>
                    </a:cxn>
                    <a:cxn ang="0">
                      <a:pos x="31" y="4"/>
                    </a:cxn>
                    <a:cxn ang="0">
                      <a:pos x="44" y="4"/>
                    </a:cxn>
                    <a:cxn ang="0">
                      <a:pos x="57" y="10"/>
                    </a:cxn>
                    <a:cxn ang="0">
                      <a:pos x="67" y="17"/>
                    </a:cxn>
                    <a:cxn ang="0">
                      <a:pos x="70" y="30"/>
                    </a:cxn>
                    <a:cxn ang="0">
                      <a:pos x="70" y="46"/>
                    </a:cxn>
                    <a:cxn ang="0">
                      <a:pos x="63" y="61"/>
                    </a:cxn>
                    <a:cxn ang="0">
                      <a:pos x="61" y="64"/>
                    </a:cxn>
                    <a:cxn ang="0">
                      <a:pos x="70" y="57"/>
                    </a:cxn>
                    <a:cxn ang="0">
                      <a:pos x="74" y="44"/>
                    </a:cxn>
                  </a:cxnLst>
                  <a:rect l="0" t="0" r="r" b="b"/>
                  <a:pathLst>
                    <a:path w="76" h="74">
                      <a:moveTo>
                        <a:pt x="76" y="38"/>
                      </a:moveTo>
                      <a:lnTo>
                        <a:pt x="74" y="28"/>
                      </a:lnTo>
                      <a:lnTo>
                        <a:pt x="72" y="23"/>
                      </a:lnTo>
                      <a:lnTo>
                        <a:pt x="68" y="15"/>
                      </a:lnTo>
                      <a:lnTo>
                        <a:pt x="65" y="10"/>
                      </a:lnTo>
                      <a:lnTo>
                        <a:pt x="59" y="6"/>
                      </a:lnTo>
                      <a:lnTo>
                        <a:pt x="53" y="2"/>
                      </a:lnTo>
                      <a:lnTo>
                        <a:pt x="46" y="0"/>
                      </a:lnTo>
                      <a:lnTo>
                        <a:pt x="38" y="0"/>
                      </a:lnTo>
                      <a:lnTo>
                        <a:pt x="31" y="0"/>
                      </a:lnTo>
                      <a:lnTo>
                        <a:pt x="23" y="2"/>
                      </a:lnTo>
                      <a:lnTo>
                        <a:pt x="17" y="6"/>
                      </a:lnTo>
                      <a:lnTo>
                        <a:pt x="12" y="10"/>
                      </a:lnTo>
                      <a:lnTo>
                        <a:pt x="6" y="15"/>
                      </a:lnTo>
                      <a:lnTo>
                        <a:pt x="2" y="23"/>
                      </a:lnTo>
                      <a:lnTo>
                        <a:pt x="0" y="28"/>
                      </a:lnTo>
                      <a:lnTo>
                        <a:pt x="0" y="38"/>
                      </a:lnTo>
                      <a:lnTo>
                        <a:pt x="0" y="44"/>
                      </a:lnTo>
                      <a:lnTo>
                        <a:pt x="2" y="51"/>
                      </a:lnTo>
                      <a:lnTo>
                        <a:pt x="6" y="57"/>
                      </a:lnTo>
                      <a:lnTo>
                        <a:pt x="10" y="63"/>
                      </a:lnTo>
                      <a:lnTo>
                        <a:pt x="13" y="66"/>
                      </a:lnTo>
                      <a:lnTo>
                        <a:pt x="19" y="70"/>
                      </a:lnTo>
                      <a:lnTo>
                        <a:pt x="25" y="74"/>
                      </a:lnTo>
                      <a:lnTo>
                        <a:pt x="32" y="74"/>
                      </a:lnTo>
                      <a:lnTo>
                        <a:pt x="34" y="74"/>
                      </a:lnTo>
                      <a:lnTo>
                        <a:pt x="36" y="74"/>
                      </a:lnTo>
                      <a:lnTo>
                        <a:pt x="38" y="72"/>
                      </a:lnTo>
                      <a:lnTo>
                        <a:pt x="40" y="72"/>
                      </a:lnTo>
                      <a:lnTo>
                        <a:pt x="40" y="72"/>
                      </a:lnTo>
                      <a:lnTo>
                        <a:pt x="42" y="70"/>
                      </a:lnTo>
                      <a:lnTo>
                        <a:pt x="40" y="70"/>
                      </a:lnTo>
                      <a:lnTo>
                        <a:pt x="38" y="72"/>
                      </a:lnTo>
                      <a:lnTo>
                        <a:pt x="31" y="70"/>
                      </a:lnTo>
                      <a:lnTo>
                        <a:pt x="25" y="68"/>
                      </a:lnTo>
                      <a:lnTo>
                        <a:pt x="19" y="64"/>
                      </a:lnTo>
                      <a:lnTo>
                        <a:pt x="13" y="61"/>
                      </a:lnTo>
                      <a:lnTo>
                        <a:pt x="10" y="57"/>
                      </a:lnTo>
                      <a:lnTo>
                        <a:pt x="6" y="51"/>
                      </a:lnTo>
                      <a:lnTo>
                        <a:pt x="4" y="44"/>
                      </a:lnTo>
                      <a:lnTo>
                        <a:pt x="4" y="38"/>
                      </a:lnTo>
                      <a:lnTo>
                        <a:pt x="4" y="30"/>
                      </a:lnTo>
                      <a:lnTo>
                        <a:pt x="6" y="25"/>
                      </a:lnTo>
                      <a:lnTo>
                        <a:pt x="10" y="17"/>
                      </a:lnTo>
                      <a:lnTo>
                        <a:pt x="13" y="13"/>
                      </a:lnTo>
                      <a:lnTo>
                        <a:pt x="19" y="10"/>
                      </a:lnTo>
                      <a:lnTo>
                        <a:pt x="25" y="6"/>
                      </a:lnTo>
                      <a:lnTo>
                        <a:pt x="31" y="4"/>
                      </a:lnTo>
                      <a:lnTo>
                        <a:pt x="38" y="4"/>
                      </a:lnTo>
                      <a:lnTo>
                        <a:pt x="44" y="4"/>
                      </a:lnTo>
                      <a:lnTo>
                        <a:pt x="51" y="6"/>
                      </a:lnTo>
                      <a:lnTo>
                        <a:pt x="57" y="10"/>
                      </a:lnTo>
                      <a:lnTo>
                        <a:pt x="61" y="13"/>
                      </a:lnTo>
                      <a:lnTo>
                        <a:pt x="67" y="17"/>
                      </a:lnTo>
                      <a:lnTo>
                        <a:pt x="68" y="25"/>
                      </a:lnTo>
                      <a:lnTo>
                        <a:pt x="70" y="30"/>
                      </a:lnTo>
                      <a:lnTo>
                        <a:pt x="72" y="38"/>
                      </a:lnTo>
                      <a:lnTo>
                        <a:pt x="70" y="46"/>
                      </a:lnTo>
                      <a:lnTo>
                        <a:pt x="67" y="53"/>
                      </a:lnTo>
                      <a:lnTo>
                        <a:pt x="63" y="61"/>
                      </a:lnTo>
                      <a:lnTo>
                        <a:pt x="55" y="66"/>
                      </a:lnTo>
                      <a:lnTo>
                        <a:pt x="61" y="64"/>
                      </a:lnTo>
                      <a:lnTo>
                        <a:pt x="67" y="63"/>
                      </a:lnTo>
                      <a:lnTo>
                        <a:pt x="70" y="57"/>
                      </a:lnTo>
                      <a:lnTo>
                        <a:pt x="72" y="51"/>
                      </a:lnTo>
                      <a:lnTo>
                        <a:pt x="74" y="44"/>
                      </a:lnTo>
                      <a:lnTo>
                        <a:pt x="76" y="38"/>
                      </a:lnTo>
                      <a:close/>
                    </a:path>
                  </a:pathLst>
                </a:custGeom>
                <a:solidFill>
                  <a:srgbClr val="D3959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668" name="Freeform 228"/>
                <p:cNvSpPr>
                  <a:spLocks noEditPoints="1"/>
                </p:cNvSpPr>
                <p:nvPr/>
              </p:nvSpPr>
              <p:spPr bwMode="auto">
                <a:xfrm>
                  <a:off x="1595" y="1478"/>
                  <a:ext cx="72" cy="72"/>
                </a:xfrm>
                <a:custGeom>
                  <a:avLst/>
                  <a:gdLst/>
                  <a:ahLst/>
                  <a:cxnLst>
                    <a:cxn ang="0">
                      <a:pos x="70" y="28"/>
                    </a:cxn>
                    <a:cxn ang="0">
                      <a:pos x="65" y="15"/>
                    </a:cxn>
                    <a:cxn ang="0">
                      <a:pos x="55" y="6"/>
                    </a:cxn>
                    <a:cxn ang="0">
                      <a:pos x="44" y="0"/>
                    </a:cxn>
                    <a:cxn ang="0">
                      <a:pos x="29" y="0"/>
                    </a:cxn>
                    <a:cxn ang="0">
                      <a:pos x="15" y="6"/>
                    </a:cxn>
                    <a:cxn ang="0">
                      <a:pos x="6" y="15"/>
                    </a:cxn>
                    <a:cxn ang="0">
                      <a:pos x="0" y="28"/>
                    </a:cxn>
                    <a:cxn ang="0">
                      <a:pos x="0" y="42"/>
                    </a:cxn>
                    <a:cxn ang="0">
                      <a:pos x="6" y="55"/>
                    </a:cxn>
                    <a:cxn ang="0">
                      <a:pos x="15" y="64"/>
                    </a:cxn>
                    <a:cxn ang="0">
                      <a:pos x="29" y="70"/>
                    </a:cxn>
                    <a:cxn ang="0">
                      <a:pos x="36" y="70"/>
                    </a:cxn>
                    <a:cxn ang="0">
                      <a:pos x="40" y="68"/>
                    </a:cxn>
                    <a:cxn ang="0">
                      <a:pos x="51" y="64"/>
                    </a:cxn>
                    <a:cxn ang="0">
                      <a:pos x="65" y="57"/>
                    </a:cxn>
                    <a:cxn ang="0">
                      <a:pos x="70" y="44"/>
                    </a:cxn>
                    <a:cxn ang="0">
                      <a:pos x="68" y="36"/>
                    </a:cxn>
                    <a:cxn ang="0">
                      <a:pos x="65" y="47"/>
                    </a:cxn>
                    <a:cxn ang="0">
                      <a:pos x="59" y="59"/>
                    </a:cxn>
                    <a:cxn ang="0">
                      <a:pos x="48" y="64"/>
                    </a:cxn>
                    <a:cxn ang="0">
                      <a:pos x="36" y="68"/>
                    </a:cxn>
                    <a:cxn ang="0">
                      <a:pos x="23" y="64"/>
                    </a:cxn>
                    <a:cxn ang="0">
                      <a:pos x="13" y="59"/>
                    </a:cxn>
                    <a:cxn ang="0">
                      <a:pos x="6" y="47"/>
                    </a:cxn>
                    <a:cxn ang="0">
                      <a:pos x="4" y="36"/>
                    </a:cxn>
                    <a:cxn ang="0">
                      <a:pos x="6" y="23"/>
                    </a:cxn>
                    <a:cxn ang="0">
                      <a:pos x="13" y="13"/>
                    </a:cxn>
                    <a:cxn ang="0">
                      <a:pos x="23" y="6"/>
                    </a:cxn>
                    <a:cxn ang="0">
                      <a:pos x="36" y="4"/>
                    </a:cxn>
                    <a:cxn ang="0">
                      <a:pos x="48" y="6"/>
                    </a:cxn>
                    <a:cxn ang="0">
                      <a:pos x="59" y="13"/>
                    </a:cxn>
                    <a:cxn ang="0">
                      <a:pos x="65" y="23"/>
                    </a:cxn>
                    <a:cxn ang="0">
                      <a:pos x="68" y="36"/>
                    </a:cxn>
                  </a:cxnLst>
                  <a:rect l="0" t="0" r="r" b="b"/>
                  <a:pathLst>
                    <a:path w="72" h="72">
                      <a:moveTo>
                        <a:pt x="72" y="36"/>
                      </a:moveTo>
                      <a:lnTo>
                        <a:pt x="70" y="28"/>
                      </a:lnTo>
                      <a:lnTo>
                        <a:pt x="68" y="21"/>
                      </a:lnTo>
                      <a:lnTo>
                        <a:pt x="65" y="15"/>
                      </a:lnTo>
                      <a:lnTo>
                        <a:pt x="61" y="9"/>
                      </a:lnTo>
                      <a:lnTo>
                        <a:pt x="55" y="6"/>
                      </a:lnTo>
                      <a:lnTo>
                        <a:pt x="49" y="2"/>
                      </a:lnTo>
                      <a:lnTo>
                        <a:pt x="44" y="0"/>
                      </a:lnTo>
                      <a:lnTo>
                        <a:pt x="36" y="0"/>
                      </a:lnTo>
                      <a:lnTo>
                        <a:pt x="29" y="0"/>
                      </a:lnTo>
                      <a:lnTo>
                        <a:pt x="21" y="2"/>
                      </a:lnTo>
                      <a:lnTo>
                        <a:pt x="15" y="6"/>
                      </a:lnTo>
                      <a:lnTo>
                        <a:pt x="10" y="9"/>
                      </a:lnTo>
                      <a:lnTo>
                        <a:pt x="6" y="15"/>
                      </a:lnTo>
                      <a:lnTo>
                        <a:pt x="2" y="21"/>
                      </a:lnTo>
                      <a:lnTo>
                        <a:pt x="0" y="28"/>
                      </a:lnTo>
                      <a:lnTo>
                        <a:pt x="0" y="36"/>
                      </a:lnTo>
                      <a:lnTo>
                        <a:pt x="0" y="42"/>
                      </a:lnTo>
                      <a:lnTo>
                        <a:pt x="2" y="49"/>
                      </a:lnTo>
                      <a:lnTo>
                        <a:pt x="6" y="55"/>
                      </a:lnTo>
                      <a:lnTo>
                        <a:pt x="10" y="61"/>
                      </a:lnTo>
                      <a:lnTo>
                        <a:pt x="15" y="64"/>
                      </a:lnTo>
                      <a:lnTo>
                        <a:pt x="21" y="68"/>
                      </a:lnTo>
                      <a:lnTo>
                        <a:pt x="29" y="70"/>
                      </a:lnTo>
                      <a:lnTo>
                        <a:pt x="34" y="72"/>
                      </a:lnTo>
                      <a:lnTo>
                        <a:pt x="36" y="70"/>
                      </a:lnTo>
                      <a:lnTo>
                        <a:pt x="38" y="70"/>
                      </a:lnTo>
                      <a:lnTo>
                        <a:pt x="40" y="68"/>
                      </a:lnTo>
                      <a:lnTo>
                        <a:pt x="42" y="68"/>
                      </a:lnTo>
                      <a:lnTo>
                        <a:pt x="51" y="64"/>
                      </a:lnTo>
                      <a:lnTo>
                        <a:pt x="59" y="62"/>
                      </a:lnTo>
                      <a:lnTo>
                        <a:pt x="65" y="57"/>
                      </a:lnTo>
                      <a:lnTo>
                        <a:pt x="68" y="49"/>
                      </a:lnTo>
                      <a:lnTo>
                        <a:pt x="70" y="44"/>
                      </a:lnTo>
                      <a:lnTo>
                        <a:pt x="72" y="36"/>
                      </a:lnTo>
                      <a:close/>
                      <a:moveTo>
                        <a:pt x="68" y="36"/>
                      </a:moveTo>
                      <a:lnTo>
                        <a:pt x="66" y="42"/>
                      </a:lnTo>
                      <a:lnTo>
                        <a:pt x="65" y="47"/>
                      </a:lnTo>
                      <a:lnTo>
                        <a:pt x="63" y="53"/>
                      </a:lnTo>
                      <a:lnTo>
                        <a:pt x="59" y="59"/>
                      </a:lnTo>
                      <a:lnTo>
                        <a:pt x="53" y="62"/>
                      </a:lnTo>
                      <a:lnTo>
                        <a:pt x="48" y="64"/>
                      </a:lnTo>
                      <a:lnTo>
                        <a:pt x="42" y="66"/>
                      </a:lnTo>
                      <a:lnTo>
                        <a:pt x="36" y="68"/>
                      </a:lnTo>
                      <a:lnTo>
                        <a:pt x="29" y="66"/>
                      </a:lnTo>
                      <a:lnTo>
                        <a:pt x="23" y="64"/>
                      </a:lnTo>
                      <a:lnTo>
                        <a:pt x="17" y="62"/>
                      </a:lnTo>
                      <a:lnTo>
                        <a:pt x="13" y="59"/>
                      </a:lnTo>
                      <a:lnTo>
                        <a:pt x="10" y="53"/>
                      </a:lnTo>
                      <a:lnTo>
                        <a:pt x="6" y="47"/>
                      </a:lnTo>
                      <a:lnTo>
                        <a:pt x="4" y="42"/>
                      </a:lnTo>
                      <a:lnTo>
                        <a:pt x="4" y="36"/>
                      </a:lnTo>
                      <a:lnTo>
                        <a:pt x="4" y="28"/>
                      </a:lnTo>
                      <a:lnTo>
                        <a:pt x="6" y="23"/>
                      </a:lnTo>
                      <a:lnTo>
                        <a:pt x="10" y="17"/>
                      </a:lnTo>
                      <a:lnTo>
                        <a:pt x="13" y="13"/>
                      </a:lnTo>
                      <a:lnTo>
                        <a:pt x="17" y="8"/>
                      </a:lnTo>
                      <a:lnTo>
                        <a:pt x="23" y="6"/>
                      </a:lnTo>
                      <a:lnTo>
                        <a:pt x="29" y="4"/>
                      </a:lnTo>
                      <a:lnTo>
                        <a:pt x="36" y="4"/>
                      </a:lnTo>
                      <a:lnTo>
                        <a:pt x="42" y="4"/>
                      </a:lnTo>
                      <a:lnTo>
                        <a:pt x="48" y="6"/>
                      </a:lnTo>
                      <a:lnTo>
                        <a:pt x="53" y="8"/>
                      </a:lnTo>
                      <a:lnTo>
                        <a:pt x="59" y="13"/>
                      </a:lnTo>
                      <a:lnTo>
                        <a:pt x="63" y="17"/>
                      </a:lnTo>
                      <a:lnTo>
                        <a:pt x="65" y="23"/>
                      </a:lnTo>
                      <a:lnTo>
                        <a:pt x="66" y="28"/>
                      </a:lnTo>
                      <a:lnTo>
                        <a:pt x="68" y="36"/>
                      </a:lnTo>
                      <a:close/>
                    </a:path>
                  </a:pathLst>
                </a:custGeom>
                <a:solidFill>
                  <a:srgbClr val="D4959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669" name="Freeform 229"/>
                <p:cNvSpPr>
                  <a:spLocks noEditPoints="1"/>
                </p:cNvSpPr>
                <p:nvPr/>
              </p:nvSpPr>
              <p:spPr bwMode="auto">
                <a:xfrm>
                  <a:off x="1597" y="1480"/>
                  <a:ext cx="68" cy="68"/>
                </a:xfrm>
                <a:custGeom>
                  <a:avLst/>
                  <a:gdLst/>
                  <a:ahLst/>
                  <a:cxnLst>
                    <a:cxn ang="0">
                      <a:pos x="66" y="26"/>
                    </a:cxn>
                    <a:cxn ang="0">
                      <a:pos x="63" y="13"/>
                    </a:cxn>
                    <a:cxn ang="0">
                      <a:pos x="53" y="6"/>
                    </a:cxn>
                    <a:cxn ang="0">
                      <a:pos x="40" y="0"/>
                    </a:cxn>
                    <a:cxn ang="0">
                      <a:pos x="27" y="0"/>
                    </a:cxn>
                    <a:cxn ang="0">
                      <a:pos x="15" y="6"/>
                    </a:cxn>
                    <a:cxn ang="0">
                      <a:pos x="6" y="13"/>
                    </a:cxn>
                    <a:cxn ang="0">
                      <a:pos x="0" y="26"/>
                    </a:cxn>
                    <a:cxn ang="0">
                      <a:pos x="0" y="40"/>
                    </a:cxn>
                    <a:cxn ang="0">
                      <a:pos x="6" y="53"/>
                    </a:cxn>
                    <a:cxn ang="0">
                      <a:pos x="15" y="60"/>
                    </a:cxn>
                    <a:cxn ang="0">
                      <a:pos x="27" y="66"/>
                    </a:cxn>
                    <a:cxn ang="0">
                      <a:pos x="36" y="66"/>
                    </a:cxn>
                    <a:cxn ang="0">
                      <a:pos x="38" y="66"/>
                    </a:cxn>
                    <a:cxn ang="0">
                      <a:pos x="46" y="64"/>
                    </a:cxn>
                    <a:cxn ang="0">
                      <a:pos x="59" y="57"/>
                    </a:cxn>
                    <a:cxn ang="0">
                      <a:pos x="66" y="42"/>
                    </a:cxn>
                    <a:cxn ang="0">
                      <a:pos x="64" y="34"/>
                    </a:cxn>
                    <a:cxn ang="0">
                      <a:pos x="61" y="45"/>
                    </a:cxn>
                    <a:cxn ang="0">
                      <a:pos x="55" y="55"/>
                    </a:cxn>
                    <a:cxn ang="0">
                      <a:pos x="46" y="60"/>
                    </a:cxn>
                    <a:cxn ang="0">
                      <a:pos x="34" y="64"/>
                    </a:cxn>
                    <a:cxn ang="0">
                      <a:pos x="23" y="60"/>
                    </a:cxn>
                    <a:cxn ang="0">
                      <a:pos x="11" y="55"/>
                    </a:cxn>
                    <a:cxn ang="0">
                      <a:pos x="6" y="45"/>
                    </a:cxn>
                    <a:cxn ang="0">
                      <a:pos x="4" y="34"/>
                    </a:cxn>
                    <a:cxn ang="0">
                      <a:pos x="6" y="21"/>
                    </a:cxn>
                    <a:cxn ang="0">
                      <a:pos x="11" y="11"/>
                    </a:cxn>
                    <a:cxn ang="0">
                      <a:pos x="23" y="6"/>
                    </a:cxn>
                    <a:cxn ang="0">
                      <a:pos x="34" y="4"/>
                    </a:cxn>
                    <a:cxn ang="0">
                      <a:pos x="46" y="6"/>
                    </a:cxn>
                    <a:cxn ang="0">
                      <a:pos x="55" y="11"/>
                    </a:cxn>
                    <a:cxn ang="0">
                      <a:pos x="61" y="21"/>
                    </a:cxn>
                    <a:cxn ang="0">
                      <a:pos x="64" y="34"/>
                    </a:cxn>
                  </a:cxnLst>
                  <a:rect l="0" t="0" r="r" b="b"/>
                  <a:pathLst>
                    <a:path w="68" h="68">
                      <a:moveTo>
                        <a:pt x="68" y="34"/>
                      </a:moveTo>
                      <a:lnTo>
                        <a:pt x="66" y="26"/>
                      </a:lnTo>
                      <a:lnTo>
                        <a:pt x="64" y="21"/>
                      </a:lnTo>
                      <a:lnTo>
                        <a:pt x="63" y="13"/>
                      </a:lnTo>
                      <a:lnTo>
                        <a:pt x="57" y="9"/>
                      </a:lnTo>
                      <a:lnTo>
                        <a:pt x="53" y="6"/>
                      </a:lnTo>
                      <a:lnTo>
                        <a:pt x="47" y="2"/>
                      </a:lnTo>
                      <a:lnTo>
                        <a:pt x="40" y="0"/>
                      </a:lnTo>
                      <a:lnTo>
                        <a:pt x="34" y="0"/>
                      </a:lnTo>
                      <a:lnTo>
                        <a:pt x="27" y="0"/>
                      </a:lnTo>
                      <a:lnTo>
                        <a:pt x="21" y="2"/>
                      </a:lnTo>
                      <a:lnTo>
                        <a:pt x="15" y="6"/>
                      </a:lnTo>
                      <a:lnTo>
                        <a:pt x="9" y="9"/>
                      </a:lnTo>
                      <a:lnTo>
                        <a:pt x="6" y="13"/>
                      </a:lnTo>
                      <a:lnTo>
                        <a:pt x="2" y="21"/>
                      </a:lnTo>
                      <a:lnTo>
                        <a:pt x="0" y="26"/>
                      </a:lnTo>
                      <a:lnTo>
                        <a:pt x="0" y="34"/>
                      </a:lnTo>
                      <a:lnTo>
                        <a:pt x="0" y="40"/>
                      </a:lnTo>
                      <a:lnTo>
                        <a:pt x="2" y="47"/>
                      </a:lnTo>
                      <a:lnTo>
                        <a:pt x="6" y="53"/>
                      </a:lnTo>
                      <a:lnTo>
                        <a:pt x="9" y="57"/>
                      </a:lnTo>
                      <a:lnTo>
                        <a:pt x="15" y="60"/>
                      </a:lnTo>
                      <a:lnTo>
                        <a:pt x="21" y="64"/>
                      </a:lnTo>
                      <a:lnTo>
                        <a:pt x="27" y="66"/>
                      </a:lnTo>
                      <a:lnTo>
                        <a:pt x="34" y="68"/>
                      </a:lnTo>
                      <a:lnTo>
                        <a:pt x="36" y="66"/>
                      </a:lnTo>
                      <a:lnTo>
                        <a:pt x="38" y="66"/>
                      </a:lnTo>
                      <a:lnTo>
                        <a:pt x="38" y="66"/>
                      </a:lnTo>
                      <a:lnTo>
                        <a:pt x="40" y="66"/>
                      </a:lnTo>
                      <a:lnTo>
                        <a:pt x="46" y="64"/>
                      </a:lnTo>
                      <a:lnTo>
                        <a:pt x="51" y="62"/>
                      </a:lnTo>
                      <a:lnTo>
                        <a:pt x="59" y="57"/>
                      </a:lnTo>
                      <a:lnTo>
                        <a:pt x="63" y="49"/>
                      </a:lnTo>
                      <a:lnTo>
                        <a:pt x="66" y="42"/>
                      </a:lnTo>
                      <a:lnTo>
                        <a:pt x="68" y="34"/>
                      </a:lnTo>
                      <a:close/>
                      <a:moveTo>
                        <a:pt x="64" y="34"/>
                      </a:moveTo>
                      <a:lnTo>
                        <a:pt x="63" y="40"/>
                      </a:lnTo>
                      <a:lnTo>
                        <a:pt x="61" y="45"/>
                      </a:lnTo>
                      <a:lnTo>
                        <a:pt x="59" y="49"/>
                      </a:lnTo>
                      <a:lnTo>
                        <a:pt x="55" y="55"/>
                      </a:lnTo>
                      <a:lnTo>
                        <a:pt x="51" y="59"/>
                      </a:lnTo>
                      <a:lnTo>
                        <a:pt x="46" y="60"/>
                      </a:lnTo>
                      <a:lnTo>
                        <a:pt x="40" y="62"/>
                      </a:lnTo>
                      <a:lnTo>
                        <a:pt x="34" y="64"/>
                      </a:lnTo>
                      <a:lnTo>
                        <a:pt x="28" y="62"/>
                      </a:lnTo>
                      <a:lnTo>
                        <a:pt x="23" y="60"/>
                      </a:lnTo>
                      <a:lnTo>
                        <a:pt x="17" y="59"/>
                      </a:lnTo>
                      <a:lnTo>
                        <a:pt x="11" y="55"/>
                      </a:lnTo>
                      <a:lnTo>
                        <a:pt x="8" y="49"/>
                      </a:lnTo>
                      <a:lnTo>
                        <a:pt x="6" y="45"/>
                      </a:lnTo>
                      <a:lnTo>
                        <a:pt x="4" y="40"/>
                      </a:lnTo>
                      <a:lnTo>
                        <a:pt x="4" y="34"/>
                      </a:lnTo>
                      <a:lnTo>
                        <a:pt x="4" y="26"/>
                      </a:lnTo>
                      <a:lnTo>
                        <a:pt x="6" y="21"/>
                      </a:lnTo>
                      <a:lnTo>
                        <a:pt x="8" y="17"/>
                      </a:lnTo>
                      <a:lnTo>
                        <a:pt x="11" y="11"/>
                      </a:lnTo>
                      <a:lnTo>
                        <a:pt x="17" y="7"/>
                      </a:lnTo>
                      <a:lnTo>
                        <a:pt x="23" y="6"/>
                      </a:lnTo>
                      <a:lnTo>
                        <a:pt x="28" y="4"/>
                      </a:lnTo>
                      <a:lnTo>
                        <a:pt x="34" y="4"/>
                      </a:lnTo>
                      <a:lnTo>
                        <a:pt x="40" y="4"/>
                      </a:lnTo>
                      <a:lnTo>
                        <a:pt x="46" y="6"/>
                      </a:lnTo>
                      <a:lnTo>
                        <a:pt x="51" y="7"/>
                      </a:lnTo>
                      <a:lnTo>
                        <a:pt x="55" y="11"/>
                      </a:lnTo>
                      <a:lnTo>
                        <a:pt x="59" y="17"/>
                      </a:lnTo>
                      <a:lnTo>
                        <a:pt x="61" y="21"/>
                      </a:lnTo>
                      <a:lnTo>
                        <a:pt x="63" y="26"/>
                      </a:lnTo>
                      <a:lnTo>
                        <a:pt x="64" y="34"/>
                      </a:lnTo>
                      <a:close/>
                    </a:path>
                  </a:pathLst>
                </a:custGeom>
                <a:solidFill>
                  <a:srgbClr val="D5959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670" name="Freeform 230"/>
                <p:cNvSpPr>
                  <a:spLocks noEditPoints="1"/>
                </p:cNvSpPr>
                <p:nvPr/>
              </p:nvSpPr>
              <p:spPr bwMode="auto">
                <a:xfrm>
                  <a:off x="1599" y="1482"/>
                  <a:ext cx="64" cy="64"/>
                </a:xfrm>
                <a:custGeom>
                  <a:avLst/>
                  <a:gdLst/>
                  <a:ahLst/>
                  <a:cxnLst>
                    <a:cxn ang="0">
                      <a:pos x="62" y="24"/>
                    </a:cxn>
                    <a:cxn ang="0">
                      <a:pos x="59" y="13"/>
                    </a:cxn>
                    <a:cxn ang="0">
                      <a:pos x="49" y="4"/>
                    </a:cxn>
                    <a:cxn ang="0">
                      <a:pos x="38" y="0"/>
                    </a:cxn>
                    <a:cxn ang="0">
                      <a:pos x="25" y="0"/>
                    </a:cxn>
                    <a:cxn ang="0">
                      <a:pos x="13" y="4"/>
                    </a:cxn>
                    <a:cxn ang="0">
                      <a:pos x="6" y="13"/>
                    </a:cxn>
                    <a:cxn ang="0">
                      <a:pos x="0" y="24"/>
                    </a:cxn>
                    <a:cxn ang="0">
                      <a:pos x="0" y="38"/>
                    </a:cxn>
                    <a:cxn ang="0">
                      <a:pos x="6" y="49"/>
                    </a:cxn>
                    <a:cxn ang="0">
                      <a:pos x="13" y="58"/>
                    </a:cxn>
                    <a:cxn ang="0">
                      <a:pos x="25" y="62"/>
                    </a:cxn>
                    <a:cxn ang="0">
                      <a:pos x="38" y="62"/>
                    </a:cxn>
                    <a:cxn ang="0">
                      <a:pos x="49" y="58"/>
                    </a:cxn>
                    <a:cxn ang="0">
                      <a:pos x="59" y="49"/>
                    </a:cxn>
                    <a:cxn ang="0">
                      <a:pos x="62" y="38"/>
                    </a:cxn>
                    <a:cxn ang="0">
                      <a:pos x="61" y="32"/>
                    </a:cxn>
                    <a:cxn ang="0">
                      <a:pos x="59" y="41"/>
                    </a:cxn>
                    <a:cxn ang="0">
                      <a:pos x="51" y="51"/>
                    </a:cxn>
                    <a:cxn ang="0">
                      <a:pos x="44" y="57"/>
                    </a:cxn>
                    <a:cxn ang="0">
                      <a:pos x="32" y="60"/>
                    </a:cxn>
                    <a:cxn ang="0">
                      <a:pos x="21" y="57"/>
                    </a:cxn>
                    <a:cxn ang="0">
                      <a:pos x="11" y="51"/>
                    </a:cxn>
                    <a:cxn ang="0">
                      <a:pos x="6" y="41"/>
                    </a:cxn>
                    <a:cxn ang="0">
                      <a:pos x="4" y="32"/>
                    </a:cxn>
                    <a:cxn ang="0">
                      <a:pos x="6" y="21"/>
                    </a:cxn>
                    <a:cxn ang="0">
                      <a:pos x="11" y="11"/>
                    </a:cxn>
                    <a:cxn ang="0">
                      <a:pos x="21" y="5"/>
                    </a:cxn>
                    <a:cxn ang="0">
                      <a:pos x="32" y="4"/>
                    </a:cxn>
                    <a:cxn ang="0">
                      <a:pos x="44" y="5"/>
                    </a:cxn>
                    <a:cxn ang="0">
                      <a:pos x="51" y="11"/>
                    </a:cxn>
                    <a:cxn ang="0">
                      <a:pos x="59" y="21"/>
                    </a:cxn>
                    <a:cxn ang="0">
                      <a:pos x="61" y="32"/>
                    </a:cxn>
                  </a:cxnLst>
                  <a:rect l="0" t="0" r="r" b="b"/>
                  <a:pathLst>
                    <a:path w="64" h="64">
                      <a:moveTo>
                        <a:pt x="64" y="32"/>
                      </a:moveTo>
                      <a:lnTo>
                        <a:pt x="62" y="24"/>
                      </a:lnTo>
                      <a:lnTo>
                        <a:pt x="61" y="19"/>
                      </a:lnTo>
                      <a:lnTo>
                        <a:pt x="59" y="13"/>
                      </a:lnTo>
                      <a:lnTo>
                        <a:pt x="55" y="9"/>
                      </a:lnTo>
                      <a:lnTo>
                        <a:pt x="49" y="4"/>
                      </a:lnTo>
                      <a:lnTo>
                        <a:pt x="44" y="2"/>
                      </a:lnTo>
                      <a:lnTo>
                        <a:pt x="38" y="0"/>
                      </a:lnTo>
                      <a:lnTo>
                        <a:pt x="32" y="0"/>
                      </a:lnTo>
                      <a:lnTo>
                        <a:pt x="25" y="0"/>
                      </a:lnTo>
                      <a:lnTo>
                        <a:pt x="19" y="2"/>
                      </a:lnTo>
                      <a:lnTo>
                        <a:pt x="13" y="4"/>
                      </a:lnTo>
                      <a:lnTo>
                        <a:pt x="9" y="9"/>
                      </a:lnTo>
                      <a:lnTo>
                        <a:pt x="6" y="13"/>
                      </a:lnTo>
                      <a:lnTo>
                        <a:pt x="2" y="19"/>
                      </a:lnTo>
                      <a:lnTo>
                        <a:pt x="0" y="24"/>
                      </a:lnTo>
                      <a:lnTo>
                        <a:pt x="0" y="32"/>
                      </a:lnTo>
                      <a:lnTo>
                        <a:pt x="0" y="38"/>
                      </a:lnTo>
                      <a:lnTo>
                        <a:pt x="2" y="43"/>
                      </a:lnTo>
                      <a:lnTo>
                        <a:pt x="6" y="49"/>
                      </a:lnTo>
                      <a:lnTo>
                        <a:pt x="9" y="55"/>
                      </a:lnTo>
                      <a:lnTo>
                        <a:pt x="13" y="58"/>
                      </a:lnTo>
                      <a:lnTo>
                        <a:pt x="19" y="60"/>
                      </a:lnTo>
                      <a:lnTo>
                        <a:pt x="25" y="62"/>
                      </a:lnTo>
                      <a:lnTo>
                        <a:pt x="32" y="64"/>
                      </a:lnTo>
                      <a:lnTo>
                        <a:pt x="38" y="62"/>
                      </a:lnTo>
                      <a:lnTo>
                        <a:pt x="44" y="60"/>
                      </a:lnTo>
                      <a:lnTo>
                        <a:pt x="49" y="58"/>
                      </a:lnTo>
                      <a:lnTo>
                        <a:pt x="55" y="55"/>
                      </a:lnTo>
                      <a:lnTo>
                        <a:pt x="59" y="49"/>
                      </a:lnTo>
                      <a:lnTo>
                        <a:pt x="61" y="43"/>
                      </a:lnTo>
                      <a:lnTo>
                        <a:pt x="62" y="38"/>
                      </a:lnTo>
                      <a:lnTo>
                        <a:pt x="64" y="32"/>
                      </a:lnTo>
                      <a:close/>
                      <a:moveTo>
                        <a:pt x="61" y="32"/>
                      </a:moveTo>
                      <a:lnTo>
                        <a:pt x="59" y="38"/>
                      </a:lnTo>
                      <a:lnTo>
                        <a:pt x="59" y="41"/>
                      </a:lnTo>
                      <a:lnTo>
                        <a:pt x="55" y="47"/>
                      </a:lnTo>
                      <a:lnTo>
                        <a:pt x="51" y="51"/>
                      </a:lnTo>
                      <a:lnTo>
                        <a:pt x="47" y="55"/>
                      </a:lnTo>
                      <a:lnTo>
                        <a:pt x="44" y="57"/>
                      </a:lnTo>
                      <a:lnTo>
                        <a:pt x="38" y="58"/>
                      </a:lnTo>
                      <a:lnTo>
                        <a:pt x="32" y="60"/>
                      </a:lnTo>
                      <a:lnTo>
                        <a:pt x="26" y="58"/>
                      </a:lnTo>
                      <a:lnTo>
                        <a:pt x="21" y="57"/>
                      </a:lnTo>
                      <a:lnTo>
                        <a:pt x="15" y="55"/>
                      </a:lnTo>
                      <a:lnTo>
                        <a:pt x="11" y="51"/>
                      </a:lnTo>
                      <a:lnTo>
                        <a:pt x="7" y="47"/>
                      </a:lnTo>
                      <a:lnTo>
                        <a:pt x="6" y="41"/>
                      </a:lnTo>
                      <a:lnTo>
                        <a:pt x="4" y="38"/>
                      </a:lnTo>
                      <a:lnTo>
                        <a:pt x="4" y="32"/>
                      </a:lnTo>
                      <a:lnTo>
                        <a:pt x="4" y="26"/>
                      </a:lnTo>
                      <a:lnTo>
                        <a:pt x="6" y="21"/>
                      </a:lnTo>
                      <a:lnTo>
                        <a:pt x="7" y="15"/>
                      </a:lnTo>
                      <a:lnTo>
                        <a:pt x="11" y="11"/>
                      </a:lnTo>
                      <a:lnTo>
                        <a:pt x="15" y="7"/>
                      </a:lnTo>
                      <a:lnTo>
                        <a:pt x="21" y="5"/>
                      </a:lnTo>
                      <a:lnTo>
                        <a:pt x="26" y="4"/>
                      </a:lnTo>
                      <a:lnTo>
                        <a:pt x="32" y="4"/>
                      </a:lnTo>
                      <a:lnTo>
                        <a:pt x="38" y="4"/>
                      </a:lnTo>
                      <a:lnTo>
                        <a:pt x="44" y="5"/>
                      </a:lnTo>
                      <a:lnTo>
                        <a:pt x="47" y="7"/>
                      </a:lnTo>
                      <a:lnTo>
                        <a:pt x="51" y="11"/>
                      </a:lnTo>
                      <a:lnTo>
                        <a:pt x="55" y="15"/>
                      </a:lnTo>
                      <a:lnTo>
                        <a:pt x="59" y="21"/>
                      </a:lnTo>
                      <a:lnTo>
                        <a:pt x="59" y="26"/>
                      </a:lnTo>
                      <a:lnTo>
                        <a:pt x="61" y="32"/>
                      </a:lnTo>
                      <a:close/>
                    </a:path>
                  </a:pathLst>
                </a:custGeom>
                <a:solidFill>
                  <a:srgbClr val="D6969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671" name="Freeform 231"/>
                <p:cNvSpPr>
                  <a:spLocks noEditPoints="1"/>
                </p:cNvSpPr>
                <p:nvPr/>
              </p:nvSpPr>
              <p:spPr bwMode="auto">
                <a:xfrm>
                  <a:off x="1601" y="1484"/>
                  <a:ext cx="60" cy="60"/>
                </a:xfrm>
                <a:custGeom>
                  <a:avLst/>
                  <a:gdLst/>
                  <a:ahLst/>
                  <a:cxnLst>
                    <a:cxn ang="0">
                      <a:pos x="59" y="22"/>
                    </a:cxn>
                    <a:cxn ang="0">
                      <a:pos x="55" y="13"/>
                    </a:cxn>
                    <a:cxn ang="0">
                      <a:pos x="47" y="3"/>
                    </a:cxn>
                    <a:cxn ang="0">
                      <a:pos x="36" y="0"/>
                    </a:cxn>
                    <a:cxn ang="0">
                      <a:pos x="24" y="0"/>
                    </a:cxn>
                    <a:cxn ang="0">
                      <a:pos x="13" y="3"/>
                    </a:cxn>
                    <a:cxn ang="0">
                      <a:pos x="4" y="13"/>
                    </a:cxn>
                    <a:cxn ang="0">
                      <a:pos x="0" y="22"/>
                    </a:cxn>
                    <a:cxn ang="0">
                      <a:pos x="0" y="36"/>
                    </a:cxn>
                    <a:cxn ang="0">
                      <a:pos x="4" y="45"/>
                    </a:cxn>
                    <a:cxn ang="0">
                      <a:pos x="13" y="55"/>
                    </a:cxn>
                    <a:cxn ang="0">
                      <a:pos x="24" y="58"/>
                    </a:cxn>
                    <a:cxn ang="0">
                      <a:pos x="36" y="58"/>
                    </a:cxn>
                    <a:cxn ang="0">
                      <a:pos x="47" y="55"/>
                    </a:cxn>
                    <a:cxn ang="0">
                      <a:pos x="55" y="45"/>
                    </a:cxn>
                    <a:cxn ang="0">
                      <a:pos x="59" y="36"/>
                    </a:cxn>
                    <a:cxn ang="0">
                      <a:pos x="57" y="30"/>
                    </a:cxn>
                    <a:cxn ang="0">
                      <a:pos x="55" y="39"/>
                    </a:cxn>
                    <a:cxn ang="0">
                      <a:pos x="49" y="47"/>
                    </a:cxn>
                    <a:cxn ang="0">
                      <a:pos x="40" y="53"/>
                    </a:cxn>
                    <a:cxn ang="0">
                      <a:pos x="30" y="56"/>
                    </a:cxn>
                    <a:cxn ang="0">
                      <a:pos x="19" y="53"/>
                    </a:cxn>
                    <a:cxn ang="0">
                      <a:pos x="11" y="47"/>
                    </a:cxn>
                    <a:cxn ang="0">
                      <a:pos x="5" y="39"/>
                    </a:cxn>
                    <a:cxn ang="0">
                      <a:pos x="4" y="30"/>
                    </a:cxn>
                    <a:cxn ang="0">
                      <a:pos x="5" y="19"/>
                    </a:cxn>
                    <a:cxn ang="0">
                      <a:pos x="11" y="11"/>
                    </a:cxn>
                    <a:cxn ang="0">
                      <a:pos x="19" y="5"/>
                    </a:cxn>
                    <a:cxn ang="0">
                      <a:pos x="30" y="3"/>
                    </a:cxn>
                    <a:cxn ang="0">
                      <a:pos x="40" y="5"/>
                    </a:cxn>
                    <a:cxn ang="0">
                      <a:pos x="49" y="11"/>
                    </a:cxn>
                    <a:cxn ang="0">
                      <a:pos x="55" y="19"/>
                    </a:cxn>
                    <a:cxn ang="0">
                      <a:pos x="57" y="30"/>
                    </a:cxn>
                  </a:cxnLst>
                  <a:rect l="0" t="0" r="r" b="b"/>
                  <a:pathLst>
                    <a:path w="60" h="60">
                      <a:moveTo>
                        <a:pt x="60" y="30"/>
                      </a:moveTo>
                      <a:lnTo>
                        <a:pt x="59" y="22"/>
                      </a:lnTo>
                      <a:lnTo>
                        <a:pt x="57" y="17"/>
                      </a:lnTo>
                      <a:lnTo>
                        <a:pt x="55" y="13"/>
                      </a:lnTo>
                      <a:lnTo>
                        <a:pt x="51" y="7"/>
                      </a:lnTo>
                      <a:lnTo>
                        <a:pt x="47" y="3"/>
                      </a:lnTo>
                      <a:lnTo>
                        <a:pt x="42" y="2"/>
                      </a:lnTo>
                      <a:lnTo>
                        <a:pt x="36" y="0"/>
                      </a:lnTo>
                      <a:lnTo>
                        <a:pt x="30" y="0"/>
                      </a:lnTo>
                      <a:lnTo>
                        <a:pt x="24" y="0"/>
                      </a:lnTo>
                      <a:lnTo>
                        <a:pt x="19" y="2"/>
                      </a:lnTo>
                      <a:lnTo>
                        <a:pt x="13" y="3"/>
                      </a:lnTo>
                      <a:lnTo>
                        <a:pt x="7" y="7"/>
                      </a:lnTo>
                      <a:lnTo>
                        <a:pt x="4" y="13"/>
                      </a:lnTo>
                      <a:lnTo>
                        <a:pt x="2" y="17"/>
                      </a:lnTo>
                      <a:lnTo>
                        <a:pt x="0" y="22"/>
                      </a:lnTo>
                      <a:lnTo>
                        <a:pt x="0" y="30"/>
                      </a:lnTo>
                      <a:lnTo>
                        <a:pt x="0" y="36"/>
                      </a:lnTo>
                      <a:lnTo>
                        <a:pt x="2" y="41"/>
                      </a:lnTo>
                      <a:lnTo>
                        <a:pt x="4" y="45"/>
                      </a:lnTo>
                      <a:lnTo>
                        <a:pt x="7" y="51"/>
                      </a:lnTo>
                      <a:lnTo>
                        <a:pt x="13" y="55"/>
                      </a:lnTo>
                      <a:lnTo>
                        <a:pt x="19" y="56"/>
                      </a:lnTo>
                      <a:lnTo>
                        <a:pt x="24" y="58"/>
                      </a:lnTo>
                      <a:lnTo>
                        <a:pt x="30" y="60"/>
                      </a:lnTo>
                      <a:lnTo>
                        <a:pt x="36" y="58"/>
                      </a:lnTo>
                      <a:lnTo>
                        <a:pt x="42" y="56"/>
                      </a:lnTo>
                      <a:lnTo>
                        <a:pt x="47" y="55"/>
                      </a:lnTo>
                      <a:lnTo>
                        <a:pt x="51" y="51"/>
                      </a:lnTo>
                      <a:lnTo>
                        <a:pt x="55" y="45"/>
                      </a:lnTo>
                      <a:lnTo>
                        <a:pt x="57" y="41"/>
                      </a:lnTo>
                      <a:lnTo>
                        <a:pt x="59" y="36"/>
                      </a:lnTo>
                      <a:lnTo>
                        <a:pt x="60" y="30"/>
                      </a:lnTo>
                      <a:close/>
                      <a:moveTo>
                        <a:pt x="57" y="30"/>
                      </a:moveTo>
                      <a:lnTo>
                        <a:pt x="55" y="34"/>
                      </a:lnTo>
                      <a:lnTo>
                        <a:pt x="55" y="39"/>
                      </a:lnTo>
                      <a:lnTo>
                        <a:pt x="51" y="43"/>
                      </a:lnTo>
                      <a:lnTo>
                        <a:pt x="49" y="47"/>
                      </a:lnTo>
                      <a:lnTo>
                        <a:pt x="45" y="51"/>
                      </a:lnTo>
                      <a:lnTo>
                        <a:pt x="40" y="53"/>
                      </a:lnTo>
                      <a:lnTo>
                        <a:pt x="36" y="55"/>
                      </a:lnTo>
                      <a:lnTo>
                        <a:pt x="30" y="56"/>
                      </a:lnTo>
                      <a:lnTo>
                        <a:pt x="24" y="55"/>
                      </a:lnTo>
                      <a:lnTo>
                        <a:pt x="19" y="53"/>
                      </a:lnTo>
                      <a:lnTo>
                        <a:pt x="15" y="51"/>
                      </a:lnTo>
                      <a:lnTo>
                        <a:pt x="11" y="47"/>
                      </a:lnTo>
                      <a:lnTo>
                        <a:pt x="7" y="43"/>
                      </a:lnTo>
                      <a:lnTo>
                        <a:pt x="5" y="39"/>
                      </a:lnTo>
                      <a:lnTo>
                        <a:pt x="4" y="34"/>
                      </a:lnTo>
                      <a:lnTo>
                        <a:pt x="4" y="30"/>
                      </a:lnTo>
                      <a:lnTo>
                        <a:pt x="4" y="24"/>
                      </a:lnTo>
                      <a:lnTo>
                        <a:pt x="5" y="19"/>
                      </a:lnTo>
                      <a:lnTo>
                        <a:pt x="7" y="15"/>
                      </a:lnTo>
                      <a:lnTo>
                        <a:pt x="11" y="11"/>
                      </a:lnTo>
                      <a:lnTo>
                        <a:pt x="15" y="7"/>
                      </a:lnTo>
                      <a:lnTo>
                        <a:pt x="19" y="5"/>
                      </a:lnTo>
                      <a:lnTo>
                        <a:pt x="24" y="3"/>
                      </a:lnTo>
                      <a:lnTo>
                        <a:pt x="30" y="3"/>
                      </a:lnTo>
                      <a:lnTo>
                        <a:pt x="36" y="3"/>
                      </a:lnTo>
                      <a:lnTo>
                        <a:pt x="40" y="5"/>
                      </a:lnTo>
                      <a:lnTo>
                        <a:pt x="45" y="7"/>
                      </a:lnTo>
                      <a:lnTo>
                        <a:pt x="49" y="11"/>
                      </a:lnTo>
                      <a:lnTo>
                        <a:pt x="51" y="15"/>
                      </a:lnTo>
                      <a:lnTo>
                        <a:pt x="55" y="19"/>
                      </a:lnTo>
                      <a:lnTo>
                        <a:pt x="55" y="24"/>
                      </a:lnTo>
                      <a:lnTo>
                        <a:pt x="57" y="30"/>
                      </a:lnTo>
                      <a:close/>
                    </a:path>
                  </a:pathLst>
                </a:custGeom>
                <a:solidFill>
                  <a:srgbClr val="D7969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672" name="Freeform 232"/>
                <p:cNvSpPr>
                  <a:spLocks noEditPoints="1"/>
                </p:cNvSpPr>
                <p:nvPr/>
              </p:nvSpPr>
              <p:spPr bwMode="auto">
                <a:xfrm>
                  <a:off x="1603" y="1486"/>
                  <a:ext cx="57" cy="56"/>
                </a:xfrm>
                <a:custGeom>
                  <a:avLst/>
                  <a:gdLst/>
                  <a:ahLst/>
                  <a:cxnLst>
                    <a:cxn ang="0">
                      <a:pos x="57" y="28"/>
                    </a:cxn>
                    <a:cxn ang="0">
                      <a:pos x="55" y="22"/>
                    </a:cxn>
                    <a:cxn ang="0">
                      <a:pos x="55" y="17"/>
                    </a:cxn>
                    <a:cxn ang="0">
                      <a:pos x="51" y="11"/>
                    </a:cxn>
                    <a:cxn ang="0">
                      <a:pos x="47" y="7"/>
                    </a:cxn>
                    <a:cxn ang="0">
                      <a:pos x="43" y="3"/>
                    </a:cxn>
                    <a:cxn ang="0">
                      <a:pos x="40" y="1"/>
                    </a:cxn>
                    <a:cxn ang="0">
                      <a:pos x="34" y="0"/>
                    </a:cxn>
                    <a:cxn ang="0">
                      <a:pos x="28" y="0"/>
                    </a:cxn>
                    <a:cxn ang="0">
                      <a:pos x="22" y="0"/>
                    </a:cxn>
                    <a:cxn ang="0">
                      <a:pos x="17" y="1"/>
                    </a:cxn>
                    <a:cxn ang="0">
                      <a:pos x="11" y="3"/>
                    </a:cxn>
                    <a:cxn ang="0">
                      <a:pos x="7" y="7"/>
                    </a:cxn>
                    <a:cxn ang="0">
                      <a:pos x="3" y="11"/>
                    </a:cxn>
                    <a:cxn ang="0">
                      <a:pos x="2" y="17"/>
                    </a:cxn>
                    <a:cxn ang="0">
                      <a:pos x="0" y="22"/>
                    </a:cxn>
                    <a:cxn ang="0">
                      <a:pos x="0" y="28"/>
                    </a:cxn>
                    <a:cxn ang="0">
                      <a:pos x="0" y="34"/>
                    </a:cxn>
                    <a:cxn ang="0">
                      <a:pos x="2" y="37"/>
                    </a:cxn>
                    <a:cxn ang="0">
                      <a:pos x="3" y="43"/>
                    </a:cxn>
                    <a:cxn ang="0">
                      <a:pos x="7" y="47"/>
                    </a:cxn>
                    <a:cxn ang="0">
                      <a:pos x="11" y="51"/>
                    </a:cxn>
                    <a:cxn ang="0">
                      <a:pos x="17" y="53"/>
                    </a:cxn>
                    <a:cxn ang="0">
                      <a:pos x="22" y="54"/>
                    </a:cxn>
                    <a:cxn ang="0">
                      <a:pos x="28" y="56"/>
                    </a:cxn>
                    <a:cxn ang="0">
                      <a:pos x="34" y="54"/>
                    </a:cxn>
                    <a:cxn ang="0">
                      <a:pos x="40" y="53"/>
                    </a:cxn>
                    <a:cxn ang="0">
                      <a:pos x="43" y="51"/>
                    </a:cxn>
                    <a:cxn ang="0">
                      <a:pos x="47" y="47"/>
                    </a:cxn>
                    <a:cxn ang="0">
                      <a:pos x="51" y="43"/>
                    </a:cxn>
                    <a:cxn ang="0">
                      <a:pos x="55" y="37"/>
                    </a:cxn>
                    <a:cxn ang="0">
                      <a:pos x="55" y="34"/>
                    </a:cxn>
                    <a:cxn ang="0">
                      <a:pos x="57" y="28"/>
                    </a:cxn>
                    <a:cxn ang="0">
                      <a:pos x="53" y="28"/>
                    </a:cxn>
                    <a:cxn ang="0">
                      <a:pos x="51" y="37"/>
                    </a:cxn>
                    <a:cxn ang="0">
                      <a:pos x="45" y="45"/>
                    </a:cxn>
                    <a:cxn ang="0">
                      <a:pos x="38" y="49"/>
                    </a:cxn>
                    <a:cxn ang="0">
                      <a:pos x="28" y="53"/>
                    </a:cxn>
                    <a:cxn ang="0">
                      <a:pos x="19" y="49"/>
                    </a:cxn>
                    <a:cxn ang="0">
                      <a:pos x="11" y="45"/>
                    </a:cxn>
                    <a:cxn ang="0">
                      <a:pos x="5" y="37"/>
                    </a:cxn>
                    <a:cxn ang="0">
                      <a:pos x="3" y="28"/>
                    </a:cxn>
                    <a:cxn ang="0">
                      <a:pos x="5" y="17"/>
                    </a:cxn>
                    <a:cxn ang="0">
                      <a:pos x="11" y="9"/>
                    </a:cxn>
                    <a:cxn ang="0">
                      <a:pos x="19" y="5"/>
                    </a:cxn>
                    <a:cxn ang="0">
                      <a:pos x="28" y="3"/>
                    </a:cxn>
                    <a:cxn ang="0">
                      <a:pos x="38" y="5"/>
                    </a:cxn>
                    <a:cxn ang="0">
                      <a:pos x="45" y="9"/>
                    </a:cxn>
                    <a:cxn ang="0">
                      <a:pos x="51" y="17"/>
                    </a:cxn>
                    <a:cxn ang="0">
                      <a:pos x="53" y="28"/>
                    </a:cxn>
                  </a:cxnLst>
                  <a:rect l="0" t="0" r="r" b="b"/>
                  <a:pathLst>
                    <a:path w="57" h="56">
                      <a:moveTo>
                        <a:pt x="57" y="28"/>
                      </a:moveTo>
                      <a:lnTo>
                        <a:pt x="55" y="22"/>
                      </a:lnTo>
                      <a:lnTo>
                        <a:pt x="55" y="17"/>
                      </a:lnTo>
                      <a:lnTo>
                        <a:pt x="51" y="11"/>
                      </a:lnTo>
                      <a:lnTo>
                        <a:pt x="47" y="7"/>
                      </a:lnTo>
                      <a:lnTo>
                        <a:pt x="43" y="3"/>
                      </a:lnTo>
                      <a:lnTo>
                        <a:pt x="40" y="1"/>
                      </a:lnTo>
                      <a:lnTo>
                        <a:pt x="34" y="0"/>
                      </a:lnTo>
                      <a:lnTo>
                        <a:pt x="28" y="0"/>
                      </a:lnTo>
                      <a:lnTo>
                        <a:pt x="22" y="0"/>
                      </a:lnTo>
                      <a:lnTo>
                        <a:pt x="17" y="1"/>
                      </a:lnTo>
                      <a:lnTo>
                        <a:pt x="11" y="3"/>
                      </a:lnTo>
                      <a:lnTo>
                        <a:pt x="7" y="7"/>
                      </a:lnTo>
                      <a:lnTo>
                        <a:pt x="3" y="11"/>
                      </a:lnTo>
                      <a:lnTo>
                        <a:pt x="2" y="17"/>
                      </a:lnTo>
                      <a:lnTo>
                        <a:pt x="0" y="22"/>
                      </a:lnTo>
                      <a:lnTo>
                        <a:pt x="0" y="28"/>
                      </a:lnTo>
                      <a:lnTo>
                        <a:pt x="0" y="34"/>
                      </a:lnTo>
                      <a:lnTo>
                        <a:pt x="2" y="37"/>
                      </a:lnTo>
                      <a:lnTo>
                        <a:pt x="3" y="43"/>
                      </a:lnTo>
                      <a:lnTo>
                        <a:pt x="7" y="47"/>
                      </a:lnTo>
                      <a:lnTo>
                        <a:pt x="11" y="51"/>
                      </a:lnTo>
                      <a:lnTo>
                        <a:pt x="17" y="53"/>
                      </a:lnTo>
                      <a:lnTo>
                        <a:pt x="22" y="54"/>
                      </a:lnTo>
                      <a:lnTo>
                        <a:pt x="28" y="56"/>
                      </a:lnTo>
                      <a:lnTo>
                        <a:pt x="34" y="54"/>
                      </a:lnTo>
                      <a:lnTo>
                        <a:pt x="40" y="53"/>
                      </a:lnTo>
                      <a:lnTo>
                        <a:pt x="43" y="51"/>
                      </a:lnTo>
                      <a:lnTo>
                        <a:pt x="47" y="47"/>
                      </a:lnTo>
                      <a:lnTo>
                        <a:pt x="51" y="43"/>
                      </a:lnTo>
                      <a:lnTo>
                        <a:pt x="55" y="37"/>
                      </a:lnTo>
                      <a:lnTo>
                        <a:pt x="55" y="34"/>
                      </a:lnTo>
                      <a:lnTo>
                        <a:pt x="57" y="28"/>
                      </a:lnTo>
                      <a:close/>
                      <a:moveTo>
                        <a:pt x="53" y="28"/>
                      </a:moveTo>
                      <a:lnTo>
                        <a:pt x="51" y="37"/>
                      </a:lnTo>
                      <a:lnTo>
                        <a:pt x="45" y="45"/>
                      </a:lnTo>
                      <a:lnTo>
                        <a:pt x="38" y="49"/>
                      </a:lnTo>
                      <a:lnTo>
                        <a:pt x="28" y="53"/>
                      </a:lnTo>
                      <a:lnTo>
                        <a:pt x="19" y="49"/>
                      </a:lnTo>
                      <a:lnTo>
                        <a:pt x="11" y="45"/>
                      </a:lnTo>
                      <a:lnTo>
                        <a:pt x="5" y="37"/>
                      </a:lnTo>
                      <a:lnTo>
                        <a:pt x="3" y="28"/>
                      </a:lnTo>
                      <a:lnTo>
                        <a:pt x="5" y="17"/>
                      </a:lnTo>
                      <a:lnTo>
                        <a:pt x="11" y="9"/>
                      </a:lnTo>
                      <a:lnTo>
                        <a:pt x="19" y="5"/>
                      </a:lnTo>
                      <a:lnTo>
                        <a:pt x="28" y="3"/>
                      </a:lnTo>
                      <a:lnTo>
                        <a:pt x="38" y="5"/>
                      </a:lnTo>
                      <a:lnTo>
                        <a:pt x="45" y="9"/>
                      </a:lnTo>
                      <a:lnTo>
                        <a:pt x="51" y="17"/>
                      </a:lnTo>
                      <a:lnTo>
                        <a:pt x="53" y="28"/>
                      </a:lnTo>
                      <a:close/>
                    </a:path>
                  </a:pathLst>
                </a:custGeom>
                <a:solidFill>
                  <a:srgbClr val="D8969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673" name="Freeform 233"/>
                <p:cNvSpPr>
                  <a:spLocks noEditPoints="1"/>
                </p:cNvSpPr>
                <p:nvPr/>
              </p:nvSpPr>
              <p:spPr bwMode="auto">
                <a:xfrm>
                  <a:off x="1605" y="1487"/>
                  <a:ext cx="53" cy="53"/>
                </a:xfrm>
                <a:custGeom>
                  <a:avLst/>
                  <a:gdLst/>
                  <a:ahLst/>
                  <a:cxnLst>
                    <a:cxn ang="0">
                      <a:pos x="53" y="27"/>
                    </a:cxn>
                    <a:cxn ang="0">
                      <a:pos x="51" y="21"/>
                    </a:cxn>
                    <a:cxn ang="0">
                      <a:pos x="51" y="16"/>
                    </a:cxn>
                    <a:cxn ang="0">
                      <a:pos x="47" y="12"/>
                    </a:cxn>
                    <a:cxn ang="0">
                      <a:pos x="45" y="8"/>
                    </a:cxn>
                    <a:cxn ang="0">
                      <a:pos x="41" y="4"/>
                    </a:cxn>
                    <a:cxn ang="0">
                      <a:pos x="36" y="2"/>
                    </a:cxn>
                    <a:cxn ang="0">
                      <a:pos x="32" y="0"/>
                    </a:cxn>
                    <a:cxn ang="0">
                      <a:pos x="26" y="0"/>
                    </a:cxn>
                    <a:cxn ang="0">
                      <a:pos x="20" y="0"/>
                    </a:cxn>
                    <a:cxn ang="0">
                      <a:pos x="15" y="2"/>
                    </a:cxn>
                    <a:cxn ang="0">
                      <a:pos x="11" y="4"/>
                    </a:cxn>
                    <a:cxn ang="0">
                      <a:pos x="7" y="8"/>
                    </a:cxn>
                    <a:cxn ang="0">
                      <a:pos x="3" y="12"/>
                    </a:cxn>
                    <a:cxn ang="0">
                      <a:pos x="1" y="16"/>
                    </a:cxn>
                    <a:cxn ang="0">
                      <a:pos x="0" y="21"/>
                    </a:cxn>
                    <a:cxn ang="0">
                      <a:pos x="0" y="27"/>
                    </a:cxn>
                    <a:cxn ang="0">
                      <a:pos x="0" y="31"/>
                    </a:cxn>
                    <a:cxn ang="0">
                      <a:pos x="1" y="36"/>
                    </a:cxn>
                    <a:cxn ang="0">
                      <a:pos x="3" y="40"/>
                    </a:cxn>
                    <a:cxn ang="0">
                      <a:pos x="7" y="44"/>
                    </a:cxn>
                    <a:cxn ang="0">
                      <a:pos x="11" y="48"/>
                    </a:cxn>
                    <a:cxn ang="0">
                      <a:pos x="15" y="50"/>
                    </a:cxn>
                    <a:cxn ang="0">
                      <a:pos x="20" y="52"/>
                    </a:cxn>
                    <a:cxn ang="0">
                      <a:pos x="26" y="53"/>
                    </a:cxn>
                    <a:cxn ang="0">
                      <a:pos x="32" y="52"/>
                    </a:cxn>
                    <a:cxn ang="0">
                      <a:pos x="36" y="50"/>
                    </a:cxn>
                    <a:cxn ang="0">
                      <a:pos x="41" y="48"/>
                    </a:cxn>
                    <a:cxn ang="0">
                      <a:pos x="45" y="44"/>
                    </a:cxn>
                    <a:cxn ang="0">
                      <a:pos x="47" y="40"/>
                    </a:cxn>
                    <a:cxn ang="0">
                      <a:pos x="51" y="36"/>
                    </a:cxn>
                    <a:cxn ang="0">
                      <a:pos x="51" y="31"/>
                    </a:cxn>
                    <a:cxn ang="0">
                      <a:pos x="53" y="27"/>
                    </a:cxn>
                    <a:cxn ang="0">
                      <a:pos x="49" y="27"/>
                    </a:cxn>
                    <a:cxn ang="0">
                      <a:pos x="47" y="35"/>
                    </a:cxn>
                    <a:cxn ang="0">
                      <a:pos x="41" y="42"/>
                    </a:cxn>
                    <a:cxn ang="0">
                      <a:pos x="34" y="48"/>
                    </a:cxn>
                    <a:cxn ang="0">
                      <a:pos x="26" y="50"/>
                    </a:cxn>
                    <a:cxn ang="0">
                      <a:pos x="17" y="48"/>
                    </a:cxn>
                    <a:cxn ang="0">
                      <a:pos x="9" y="42"/>
                    </a:cxn>
                    <a:cxn ang="0">
                      <a:pos x="5" y="35"/>
                    </a:cxn>
                    <a:cxn ang="0">
                      <a:pos x="3" y="27"/>
                    </a:cxn>
                    <a:cxn ang="0">
                      <a:pos x="5" y="17"/>
                    </a:cxn>
                    <a:cxn ang="0">
                      <a:pos x="9" y="10"/>
                    </a:cxn>
                    <a:cxn ang="0">
                      <a:pos x="17" y="4"/>
                    </a:cxn>
                    <a:cxn ang="0">
                      <a:pos x="26" y="4"/>
                    </a:cxn>
                    <a:cxn ang="0">
                      <a:pos x="34" y="4"/>
                    </a:cxn>
                    <a:cxn ang="0">
                      <a:pos x="41" y="10"/>
                    </a:cxn>
                    <a:cxn ang="0">
                      <a:pos x="47" y="17"/>
                    </a:cxn>
                    <a:cxn ang="0">
                      <a:pos x="49" y="27"/>
                    </a:cxn>
                  </a:cxnLst>
                  <a:rect l="0" t="0" r="r" b="b"/>
                  <a:pathLst>
                    <a:path w="53" h="53">
                      <a:moveTo>
                        <a:pt x="53" y="27"/>
                      </a:moveTo>
                      <a:lnTo>
                        <a:pt x="51" y="21"/>
                      </a:lnTo>
                      <a:lnTo>
                        <a:pt x="51" y="16"/>
                      </a:lnTo>
                      <a:lnTo>
                        <a:pt x="47" y="12"/>
                      </a:lnTo>
                      <a:lnTo>
                        <a:pt x="45" y="8"/>
                      </a:lnTo>
                      <a:lnTo>
                        <a:pt x="41" y="4"/>
                      </a:lnTo>
                      <a:lnTo>
                        <a:pt x="36" y="2"/>
                      </a:lnTo>
                      <a:lnTo>
                        <a:pt x="32" y="0"/>
                      </a:lnTo>
                      <a:lnTo>
                        <a:pt x="26" y="0"/>
                      </a:lnTo>
                      <a:lnTo>
                        <a:pt x="20" y="0"/>
                      </a:lnTo>
                      <a:lnTo>
                        <a:pt x="15" y="2"/>
                      </a:lnTo>
                      <a:lnTo>
                        <a:pt x="11" y="4"/>
                      </a:lnTo>
                      <a:lnTo>
                        <a:pt x="7" y="8"/>
                      </a:lnTo>
                      <a:lnTo>
                        <a:pt x="3" y="12"/>
                      </a:lnTo>
                      <a:lnTo>
                        <a:pt x="1" y="16"/>
                      </a:lnTo>
                      <a:lnTo>
                        <a:pt x="0" y="21"/>
                      </a:lnTo>
                      <a:lnTo>
                        <a:pt x="0" y="27"/>
                      </a:lnTo>
                      <a:lnTo>
                        <a:pt x="0" y="31"/>
                      </a:lnTo>
                      <a:lnTo>
                        <a:pt x="1" y="36"/>
                      </a:lnTo>
                      <a:lnTo>
                        <a:pt x="3" y="40"/>
                      </a:lnTo>
                      <a:lnTo>
                        <a:pt x="7" y="44"/>
                      </a:lnTo>
                      <a:lnTo>
                        <a:pt x="11" y="48"/>
                      </a:lnTo>
                      <a:lnTo>
                        <a:pt x="15" y="50"/>
                      </a:lnTo>
                      <a:lnTo>
                        <a:pt x="20" y="52"/>
                      </a:lnTo>
                      <a:lnTo>
                        <a:pt x="26" y="53"/>
                      </a:lnTo>
                      <a:lnTo>
                        <a:pt x="32" y="52"/>
                      </a:lnTo>
                      <a:lnTo>
                        <a:pt x="36" y="50"/>
                      </a:lnTo>
                      <a:lnTo>
                        <a:pt x="41" y="48"/>
                      </a:lnTo>
                      <a:lnTo>
                        <a:pt x="45" y="44"/>
                      </a:lnTo>
                      <a:lnTo>
                        <a:pt x="47" y="40"/>
                      </a:lnTo>
                      <a:lnTo>
                        <a:pt x="51" y="36"/>
                      </a:lnTo>
                      <a:lnTo>
                        <a:pt x="51" y="31"/>
                      </a:lnTo>
                      <a:lnTo>
                        <a:pt x="53" y="27"/>
                      </a:lnTo>
                      <a:close/>
                      <a:moveTo>
                        <a:pt x="49" y="27"/>
                      </a:moveTo>
                      <a:lnTo>
                        <a:pt x="47" y="35"/>
                      </a:lnTo>
                      <a:lnTo>
                        <a:pt x="41" y="42"/>
                      </a:lnTo>
                      <a:lnTo>
                        <a:pt x="34" y="48"/>
                      </a:lnTo>
                      <a:lnTo>
                        <a:pt x="26" y="50"/>
                      </a:lnTo>
                      <a:lnTo>
                        <a:pt x="17" y="48"/>
                      </a:lnTo>
                      <a:lnTo>
                        <a:pt x="9" y="42"/>
                      </a:lnTo>
                      <a:lnTo>
                        <a:pt x="5" y="35"/>
                      </a:lnTo>
                      <a:lnTo>
                        <a:pt x="3" y="27"/>
                      </a:lnTo>
                      <a:lnTo>
                        <a:pt x="5" y="17"/>
                      </a:lnTo>
                      <a:lnTo>
                        <a:pt x="9" y="10"/>
                      </a:lnTo>
                      <a:lnTo>
                        <a:pt x="17" y="4"/>
                      </a:lnTo>
                      <a:lnTo>
                        <a:pt x="26" y="4"/>
                      </a:lnTo>
                      <a:lnTo>
                        <a:pt x="34" y="4"/>
                      </a:lnTo>
                      <a:lnTo>
                        <a:pt x="41" y="10"/>
                      </a:lnTo>
                      <a:lnTo>
                        <a:pt x="47" y="17"/>
                      </a:lnTo>
                      <a:lnTo>
                        <a:pt x="49" y="27"/>
                      </a:lnTo>
                      <a:close/>
                    </a:path>
                  </a:pathLst>
                </a:custGeom>
                <a:solidFill>
                  <a:srgbClr val="D9969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674" name="Freeform 234"/>
                <p:cNvSpPr>
                  <a:spLocks noEditPoints="1"/>
                </p:cNvSpPr>
                <p:nvPr/>
              </p:nvSpPr>
              <p:spPr bwMode="auto">
                <a:xfrm>
                  <a:off x="1606" y="1489"/>
                  <a:ext cx="50" cy="50"/>
                </a:xfrm>
                <a:custGeom>
                  <a:avLst/>
                  <a:gdLst/>
                  <a:ahLst/>
                  <a:cxnLst>
                    <a:cxn ang="0">
                      <a:pos x="50" y="25"/>
                    </a:cxn>
                    <a:cxn ang="0">
                      <a:pos x="48" y="14"/>
                    </a:cxn>
                    <a:cxn ang="0">
                      <a:pos x="42" y="6"/>
                    </a:cxn>
                    <a:cxn ang="0">
                      <a:pos x="35" y="2"/>
                    </a:cxn>
                    <a:cxn ang="0">
                      <a:pos x="25" y="0"/>
                    </a:cxn>
                    <a:cxn ang="0">
                      <a:pos x="16" y="2"/>
                    </a:cxn>
                    <a:cxn ang="0">
                      <a:pos x="8" y="6"/>
                    </a:cxn>
                    <a:cxn ang="0">
                      <a:pos x="2" y="14"/>
                    </a:cxn>
                    <a:cxn ang="0">
                      <a:pos x="0" y="25"/>
                    </a:cxn>
                    <a:cxn ang="0">
                      <a:pos x="2" y="34"/>
                    </a:cxn>
                    <a:cxn ang="0">
                      <a:pos x="8" y="42"/>
                    </a:cxn>
                    <a:cxn ang="0">
                      <a:pos x="16" y="46"/>
                    </a:cxn>
                    <a:cxn ang="0">
                      <a:pos x="25" y="50"/>
                    </a:cxn>
                    <a:cxn ang="0">
                      <a:pos x="35" y="46"/>
                    </a:cxn>
                    <a:cxn ang="0">
                      <a:pos x="42" y="42"/>
                    </a:cxn>
                    <a:cxn ang="0">
                      <a:pos x="48" y="34"/>
                    </a:cxn>
                    <a:cxn ang="0">
                      <a:pos x="50" y="25"/>
                    </a:cxn>
                    <a:cxn ang="0">
                      <a:pos x="46" y="25"/>
                    </a:cxn>
                    <a:cxn ang="0">
                      <a:pos x="44" y="33"/>
                    </a:cxn>
                    <a:cxn ang="0">
                      <a:pos x="40" y="38"/>
                    </a:cxn>
                    <a:cxn ang="0">
                      <a:pos x="33" y="44"/>
                    </a:cxn>
                    <a:cxn ang="0">
                      <a:pos x="25" y="46"/>
                    </a:cxn>
                    <a:cxn ang="0">
                      <a:pos x="16" y="44"/>
                    </a:cxn>
                    <a:cxn ang="0">
                      <a:pos x="10" y="38"/>
                    </a:cxn>
                    <a:cxn ang="0">
                      <a:pos x="6" y="33"/>
                    </a:cxn>
                    <a:cxn ang="0">
                      <a:pos x="4" y="25"/>
                    </a:cxn>
                    <a:cxn ang="0">
                      <a:pos x="6" y="15"/>
                    </a:cxn>
                    <a:cxn ang="0">
                      <a:pos x="10" y="10"/>
                    </a:cxn>
                    <a:cxn ang="0">
                      <a:pos x="16" y="4"/>
                    </a:cxn>
                    <a:cxn ang="0">
                      <a:pos x="25" y="4"/>
                    </a:cxn>
                    <a:cxn ang="0">
                      <a:pos x="33" y="4"/>
                    </a:cxn>
                    <a:cxn ang="0">
                      <a:pos x="40" y="10"/>
                    </a:cxn>
                    <a:cxn ang="0">
                      <a:pos x="44" y="15"/>
                    </a:cxn>
                    <a:cxn ang="0">
                      <a:pos x="46" y="25"/>
                    </a:cxn>
                  </a:cxnLst>
                  <a:rect l="0" t="0" r="r" b="b"/>
                  <a:pathLst>
                    <a:path w="50" h="50">
                      <a:moveTo>
                        <a:pt x="50" y="25"/>
                      </a:moveTo>
                      <a:lnTo>
                        <a:pt x="48" y="14"/>
                      </a:lnTo>
                      <a:lnTo>
                        <a:pt x="42" y="6"/>
                      </a:lnTo>
                      <a:lnTo>
                        <a:pt x="35" y="2"/>
                      </a:lnTo>
                      <a:lnTo>
                        <a:pt x="25" y="0"/>
                      </a:lnTo>
                      <a:lnTo>
                        <a:pt x="16" y="2"/>
                      </a:lnTo>
                      <a:lnTo>
                        <a:pt x="8" y="6"/>
                      </a:lnTo>
                      <a:lnTo>
                        <a:pt x="2" y="14"/>
                      </a:lnTo>
                      <a:lnTo>
                        <a:pt x="0" y="25"/>
                      </a:lnTo>
                      <a:lnTo>
                        <a:pt x="2" y="34"/>
                      </a:lnTo>
                      <a:lnTo>
                        <a:pt x="8" y="42"/>
                      </a:lnTo>
                      <a:lnTo>
                        <a:pt x="16" y="46"/>
                      </a:lnTo>
                      <a:lnTo>
                        <a:pt x="25" y="50"/>
                      </a:lnTo>
                      <a:lnTo>
                        <a:pt x="35" y="46"/>
                      </a:lnTo>
                      <a:lnTo>
                        <a:pt x="42" y="42"/>
                      </a:lnTo>
                      <a:lnTo>
                        <a:pt x="48" y="34"/>
                      </a:lnTo>
                      <a:lnTo>
                        <a:pt x="50" y="25"/>
                      </a:lnTo>
                      <a:close/>
                      <a:moveTo>
                        <a:pt x="46" y="25"/>
                      </a:moveTo>
                      <a:lnTo>
                        <a:pt x="44" y="33"/>
                      </a:lnTo>
                      <a:lnTo>
                        <a:pt x="40" y="38"/>
                      </a:lnTo>
                      <a:lnTo>
                        <a:pt x="33" y="44"/>
                      </a:lnTo>
                      <a:lnTo>
                        <a:pt x="25" y="46"/>
                      </a:lnTo>
                      <a:lnTo>
                        <a:pt x="16" y="44"/>
                      </a:lnTo>
                      <a:lnTo>
                        <a:pt x="10" y="38"/>
                      </a:lnTo>
                      <a:lnTo>
                        <a:pt x="6" y="33"/>
                      </a:lnTo>
                      <a:lnTo>
                        <a:pt x="4" y="25"/>
                      </a:lnTo>
                      <a:lnTo>
                        <a:pt x="6" y="15"/>
                      </a:lnTo>
                      <a:lnTo>
                        <a:pt x="10" y="10"/>
                      </a:lnTo>
                      <a:lnTo>
                        <a:pt x="16" y="4"/>
                      </a:lnTo>
                      <a:lnTo>
                        <a:pt x="25" y="4"/>
                      </a:lnTo>
                      <a:lnTo>
                        <a:pt x="33" y="4"/>
                      </a:lnTo>
                      <a:lnTo>
                        <a:pt x="40" y="10"/>
                      </a:lnTo>
                      <a:lnTo>
                        <a:pt x="44" y="15"/>
                      </a:lnTo>
                      <a:lnTo>
                        <a:pt x="46" y="25"/>
                      </a:lnTo>
                      <a:close/>
                    </a:path>
                  </a:pathLst>
                </a:custGeom>
                <a:solidFill>
                  <a:srgbClr val="DA979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675" name="Freeform 235"/>
                <p:cNvSpPr>
                  <a:spLocks noEditPoints="1"/>
                </p:cNvSpPr>
                <p:nvPr/>
              </p:nvSpPr>
              <p:spPr bwMode="auto">
                <a:xfrm>
                  <a:off x="1608" y="1491"/>
                  <a:ext cx="46" cy="46"/>
                </a:xfrm>
                <a:custGeom>
                  <a:avLst/>
                  <a:gdLst/>
                  <a:ahLst/>
                  <a:cxnLst>
                    <a:cxn ang="0">
                      <a:pos x="46" y="23"/>
                    </a:cxn>
                    <a:cxn ang="0">
                      <a:pos x="44" y="13"/>
                    </a:cxn>
                    <a:cxn ang="0">
                      <a:pos x="38" y="6"/>
                    </a:cxn>
                    <a:cxn ang="0">
                      <a:pos x="31" y="0"/>
                    </a:cxn>
                    <a:cxn ang="0">
                      <a:pos x="23" y="0"/>
                    </a:cxn>
                    <a:cxn ang="0">
                      <a:pos x="14" y="0"/>
                    </a:cxn>
                    <a:cxn ang="0">
                      <a:pos x="6" y="6"/>
                    </a:cxn>
                    <a:cxn ang="0">
                      <a:pos x="2" y="13"/>
                    </a:cxn>
                    <a:cxn ang="0">
                      <a:pos x="0" y="23"/>
                    </a:cxn>
                    <a:cxn ang="0">
                      <a:pos x="2" y="31"/>
                    </a:cxn>
                    <a:cxn ang="0">
                      <a:pos x="6" y="38"/>
                    </a:cxn>
                    <a:cxn ang="0">
                      <a:pos x="14" y="44"/>
                    </a:cxn>
                    <a:cxn ang="0">
                      <a:pos x="23" y="46"/>
                    </a:cxn>
                    <a:cxn ang="0">
                      <a:pos x="31" y="44"/>
                    </a:cxn>
                    <a:cxn ang="0">
                      <a:pos x="38" y="38"/>
                    </a:cxn>
                    <a:cxn ang="0">
                      <a:pos x="44" y="31"/>
                    </a:cxn>
                    <a:cxn ang="0">
                      <a:pos x="46" y="23"/>
                    </a:cxn>
                    <a:cxn ang="0">
                      <a:pos x="42" y="23"/>
                    </a:cxn>
                    <a:cxn ang="0">
                      <a:pos x="40" y="29"/>
                    </a:cxn>
                    <a:cxn ang="0">
                      <a:pos x="36" y="36"/>
                    </a:cxn>
                    <a:cxn ang="0">
                      <a:pos x="31" y="40"/>
                    </a:cxn>
                    <a:cxn ang="0">
                      <a:pos x="23" y="42"/>
                    </a:cxn>
                    <a:cxn ang="0">
                      <a:pos x="16" y="40"/>
                    </a:cxn>
                    <a:cxn ang="0">
                      <a:pos x="10" y="36"/>
                    </a:cxn>
                    <a:cxn ang="0">
                      <a:pos x="6" y="29"/>
                    </a:cxn>
                    <a:cxn ang="0">
                      <a:pos x="4" y="23"/>
                    </a:cxn>
                    <a:cxn ang="0">
                      <a:pos x="6" y="15"/>
                    </a:cxn>
                    <a:cxn ang="0">
                      <a:pos x="10" y="8"/>
                    </a:cxn>
                    <a:cxn ang="0">
                      <a:pos x="16" y="4"/>
                    </a:cxn>
                    <a:cxn ang="0">
                      <a:pos x="23" y="4"/>
                    </a:cxn>
                    <a:cxn ang="0">
                      <a:pos x="31" y="4"/>
                    </a:cxn>
                    <a:cxn ang="0">
                      <a:pos x="36" y="8"/>
                    </a:cxn>
                    <a:cxn ang="0">
                      <a:pos x="40" y="15"/>
                    </a:cxn>
                    <a:cxn ang="0">
                      <a:pos x="42" y="23"/>
                    </a:cxn>
                  </a:cxnLst>
                  <a:rect l="0" t="0" r="r" b="b"/>
                  <a:pathLst>
                    <a:path w="46" h="46">
                      <a:moveTo>
                        <a:pt x="46" y="23"/>
                      </a:moveTo>
                      <a:lnTo>
                        <a:pt x="44" y="13"/>
                      </a:lnTo>
                      <a:lnTo>
                        <a:pt x="38" y="6"/>
                      </a:lnTo>
                      <a:lnTo>
                        <a:pt x="31" y="0"/>
                      </a:lnTo>
                      <a:lnTo>
                        <a:pt x="23" y="0"/>
                      </a:lnTo>
                      <a:lnTo>
                        <a:pt x="14" y="0"/>
                      </a:lnTo>
                      <a:lnTo>
                        <a:pt x="6" y="6"/>
                      </a:lnTo>
                      <a:lnTo>
                        <a:pt x="2" y="13"/>
                      </a:lnTo>
                      <a:lnTo>
                        <a:pt x="0" y="23"/>
                      </a:lnTo>
                      <a:lnTo>
                        <a:pt x="2" y="31"/>
                      </a:lnTo>
                      <a:lnTo>
                        <a:pt x="6" y="38"/>
                      </a:lnTo>
                      <a:lnTo>
                        <a:pt x="14" y="44"/>
                      </a:lnTo>
                      <a:lnTo>
                        <a:pt x="23" y="46"/>
                      </a:lnTo>
                      <a:lnTo>
                        <a:pt x="31" y="44"/>
                      </a:lnTo>
                      <a:lnTo>
                        <a:pt x="38" y="38"/>
                      </a:lnTo>
                      <a:lnTo>
                        <a:pt x="44" y="31"/>
                      </a:lnTo>
                      <a:lnTo>
                        <a:pt x="46" y="23"/>
                      </a:lnTo>
                      <a:close/>
                      <a:moveTo>
                        <a:pt x="42" y="23"/>
                      </a:moveTo>
                      <a:lnTo>
                        <a:pt x="40" y="29"/>
                      </a:lnTo>
                      <a:lnTo>
                        <a:pt x="36" y="36"/>
                      </a:lnTo>
                      <a:lnTo>
                        <a:pt x="31" y="40"/>
                      </a:lnTo>
                      <a:lnTo>
                        <a:pt x="23" y="42"/>
                      </a:lnTo>
                      <a:lnTo>
                        <a:pt x="16" y="40"/>
                      </a:lnTo>
                      <a:lnTo>
                        <a:pt x="10" y="36"/>
                      </a:lnTo>
                      <a:lnTo>
                        <a:pt x="6" y="29"/>
                      </a:lnTo>
                      <a:lnTo>
                        <a:pt x="4" y="23"/>
                      </a:lnTo>
                      <a:lnTo>
                        <a:pt x="6" y="15"/>
                      </a:lnTo>
                      <a:lnTo>
                        <a:pt x="10" y="8"/>
                      </a:lnTo>
                      <a:lnTo>
                        <a:pt x="16" y="4"/>
                      </a:lnTo>
                      <a:lnTo>
                        <a:pt x="23" y="4"/>
                      </a:lnTo>
                      <a:lnTo>
                        <a:pt x="31" y="4"/>
                      </a:lnTo>
                      <a:lnTo>
                        <a:pt x="36" y="8"/>
                      </a:lnTo>
                      <a:lnTo>
                        <a:pt x="40" y="15"/>
                      </a:lnTo>
                      <a:lnTo>
                        <a:pt x="42" y="23"/>
                      </a:lnTo>
                      <a:close/>
                    </a:path>
                  </a:pathLst>
                </a:custGeom>
                <a:solidFill>
                  <a:srgbClr val="DC979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676" name="Freeform 236"/>
                <p:cNvSpPr>
                  <a:spLocks noEditPoints="1"/>
                </p:cNvSpPr>
                <p:nvPr/>
              </p:nvSpPr>
              <p:spPr bwMode="auto">
                <a:xfrm>
                  <a:off x="1610" y="1493"/>
                  <a:ext cx="42" cy="42"/>
                </a:xfrm>
                <a:custGeom>
                  <a:avLst/>
                  <a:gdLst/>
                  <a:ahLst/>
                  <a:cxnLst>
                    <a:cxn ang="0">
                      <a:pos x="42" y="21"/>
                    </a:cxn>
                    <a:cxn ang="0">
                      <a:pos x="40" y="11"/>
                    </a:cxn>
                    <a:cxn ang="0">
                      <a:pos x="36" y="6"/>
                    </a:cxn>
                    <a:cxn ang="0">
                      <a:pos x="29" y="0"/>
                    </a:cxn>
                    <a:cxn ang="0">
                      <a:pos x="21" y="0"/>
                    </a:cxn>
                    <a:cxn ang="0">
                      <a:pos x="12" y="0"/>
                    </a:cxn>
                    <a:cxn ang="0">
                      <a:pos x="6" y="6"/>
                    </a:cxn>
                    <a:cxn ang="0">
                      <a:pos x="2" y="11"/>
                    </a:cxn>
                    <a:cxn ang="0">
                      <a:pos x="0" y="21"/>
                    </a:cxn>
                    <a:cxn ang="0">
                      <a:pos x="2" y="29"/>
                    </a:cxn>
                    <a:cxn ang="0">
                      <a:pos x="6" y="34"/>
                    </a:cxn>
                    <a:cxn ang="0">
                      <a:pos x="12" y="40"/>
                    </a:cxn>
                    <a:cxn ang="0">
                      <a:pos x="21" y="42"/>
                    </a:cxn>
                    <a:cxn ang="0">
                      <a:pos x="29" y="40"/>
                    </a:cxn>
                    <a:cxn ang="0">
                      <a:pos x="36" y="34"/>
                    </a:cxn>
                    <a:cxn ang="0">
                      <a:pos x="40" y="29"/>
                    </a:cxn>
                    <a:cxn ang="0">
                      <a:pos x="42" y="21"/>
                    </a:cxn>
                    <a:cxn ang="0">
                      <a:pos x="38" y="21"/>
                    </a:cxn>
                    <a:cxn ang="0">
                      <a:pos x="36" y="27"/>
                    </a:cxn>
                    <a:cxn ang="0">
                      <a:pos x="33" y="32"/>
                    </a:cxn>
                    <a:cxn ang="0">
                      <a:pos x="27" y="36"/>
                    </a:cxn>
                    <a:cxn ang="0">
                      <a:pos x="21" y="38"/>
                    </a:cxn>
                    <a:cxn ang="0">
                      <a:pos x="14" y="36"/>
                    </a:cxn>
                    <a:cxn ang="0">
                      <a:pos x="8" y="32"/>
                    </a:cxn>
                    <a:cxn ang="0">
                      <a:pos x="4" y="27"/>
                    </a:cxn>
                    <a:cxn ang="0">
                      <a:pos x="4" y="21"/>
                    </a:cxn>
                    <a:cxn ang="0">
                      <a:pos x="4" y="13"/>
                    </a:cxn>
                    <a:cxn ang="0">
                      <a:pos x="8" y="8"/>
                    </a:cxn>
                    <a:cxn ang="0">
                      <a:pos x="14" y="4"/>
                    </a:cxn>
                    <a:cxn ang="0">
                      <a:pos x="21" y="4"/>
                    </a:cxn>
                    <a:cxn ang="0">
                      <a:pos x="27" y="4"/>
                    </a:cxn>
                    <a:cxn ang="0">
                      <a:pos x="33" y="8"/>
                    </a:cxn>
                    <a:cxn ang="0">
                      <a:pos x="36" y="13"/>
                    </a:cxn>
                    <a:cxn ang="0">
                      <a:pos x="38" y="21"/>
                    </a:cxn>
                  </a:cxnLst>
                  <a:rect l="0" t="0" r="r" b="b"/>
                  <a:pathLst>
                    <a:path w="42" h="42">
                      <a:moveTo>
                        <a:pt x="42" y="21"/>
                      </a:moveTo>
                      <a:lnTo>
                        <a:pt x="40" y="11"/>
                      </a:lnTo>
                      <a:lnTo>
                        <a:pt x="36" y="6"/>
                      </a:lnTo>
                      <a:lnTo>
                        <a:pt x="29" y="0"/>
                      </a:lnTo>
                      <a:lnTo>
                        <a:pt x="21" y="0"/>
                      </a:lnTo>
                      <a:lnTo>
                        <a:pt x="12" y="0"/>
                      </a:lnTo>
                      <a:lnTo>
                        <a:pt x="6" y="6"/>
                      </a:lnTo>
                      <a:lnTo>
                        <a:pt x="2" y="11"/>
                      </a:lnTo>
                      <a:lnTo>
                        <a:pt x="0" y="21"/>
                      </a:lnTo>
                      <a:lnTo>
                        <a:pt x="2" y="29"/>
                      </a:lnTo>
                      <a:lnTo>
                        <a:pt x="6" y="34"/>
                      </a:lnTo>
                      <a:lnTo>
                        <a:pt x="12" y="40"/>
                      </a:lnTo>
                      <a:lnTo>
                        <a:pt x="21" y="42"/>
                      </a:lnTo>
                      <a:lnTo>
                        <a:pt x="29" y="40"/>
                      </a:lnTo>
                      <a:lnTo>
                        <a:pt x="36" y="34"/>
                      </a:lnTo>
                      <a:lnTo>
                        <a:pt x="40" y="29"/>
                      </a:lnTo>
                      <a:lnTo>
                        <a:pt x="42" y="21"/>
                      </a:lnTo>
                      <a:close/>
                      <a:moveTo>
                        <a:pt x="38" y="21"/>
                      </a:moveTo>
                      <a:lnTo>
                        <a:pt x="36" y="27"/>
                      </a:lnTo>
                      <a:lnTo>
                        <a:pt x="33" y="32"/>
                      </a:lnTo>
                      <a:lnTo>
                        <a:pt x="27" y="36"/>
                      </a:lnTo>
                      <a:lnTo>
                        <a:pt x="21" y="38"/>
                      </a:lnTo>
                      <a:lnTo>
                        <a:pt x="14" y="36"/>
                      </a:lnTo>
                      <a:lnTo>
                        <a:pt x="8" y="32"/>
                      </a:lnTo>
                      <a:lnTo>
                        <a:pt x="4" y="27"/>
                      </a:lnTo>
                      <a:lnTo>
                        <a:pt x="4" y="21"/>
                      </a:lnTo>
                      <a:lnTo>
                        <a:pt x="4" y="13"/>
                      </a:lnTo>
                      <a:lnTo>
                        <a:pt x="8" y="8"/>
                      </a:lnTo>
                      <a:lnTo>
                        <a:pt x="14" y="4"/>
                      </a:lnTo>
                      <a:lnTo>
                        <a:pt x="21" y="4"/>
                      </a:lnTo>
                      <a:lnTo>
                        <a:pt x="27" y="4"/>
                      </a:lnTo>
                      <a:lnTo>
                        <a:pt x="33" y="8"/>
                      </a:lnTo>
                      <a:lnTo>
                        <a:pt x="36" y="13"/>
                      </a:lnTo>
                      <a:lnTo>
                        <a:pt x="38" y="21"/>
                      </a:lnTo>
                      <a:close/>
                    </a:path>
                  </a:pathLst>
                </a:custGeom>
                <a:solidFill>
                  <a:srgbClr val="DD979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677" name="Freeform 237"/>
                <p:cNvSpPr>
                  <a:spLocks noEditPoints="1"/>
                </p:cNvSpPr>
                <p:nvPr/>
              </p:nvSpPr>
              <p:spPr bwMode="auto">
                <a:xfrm>
                  <a:off x="1612" y="1495"/>
                  <a:ext cx="38" cy="38"/>
                </a:xfrm>
                <a:custGeom>
                  <a:avLst/>
                  <a:gdLst/>
                  <a:ahLst/>
                  <a:cxnLst>
                    <a:cxn ang="0">
                      <a:pos x="38" y="19"/>
                    </a:cxn>
                    <a:cxn ang="0">
                      <a:pos x="36" y="11"/>
                    </a:cxn>
                    <a:cxn ang="0">
                      <a:pos x="32" y="4"/>
                    </a:cxn>
                    <a:cxn ang="0">
                      <a:pos x="27" y="0"/>
                    </a:cxn>
                    <a:cxn ang="0">
                      <a:pos x="19" y="0"/>
                    </a:cxn>
                    <a:cxn ang="0">
                      <a:pos x="12" y="0"/>
                    </a:cxn>
                    <a:cxn ang="0">
                      <a:pos x="6" y="4"/>
                    </a:cxn>
                    <a:cxn ang="0">
                      <a:pos x="2" y="11"/>
                    </a:cxn>
                    <a:cxn ang="0">
                      <a:pos x="0" y="19"/>
                    </a:cxn>
                    <a:cxn ang="0">
                      <a:pos x="2" y="25"/>
                    </a:cxn>
                    <a:cxn ang="0">
                      <a:pos x="6" y="32"/>
                    </a:cxn>
                    <a:cxn ang="0">
                      <a:pos x="12" y="36"/>
                    </a:cxn>
                    <a:cxn ang="0">
                      <a:pos x="19" y="38"/>
                    </a:cxn>
                    <a:cxn ang="0">
                      <a:pos x="27" y="36"/>
                    </a:cxn>
                    <a:cxn ang="0">
                      <a:pos x="32" y="32"/>
                    </a:cxn>
                    <a:cxn ang="0">
                      <a:pos x="36" y="25"/>
                    </a:cxn>
                    <a:cxn ang="0">
                      <a:pos x="38" y="19"/>
                    </a:cxn>
                    <a:cxn ang="0">
                      <a:pos x="34" y="19"/>
                    </a:cxn>
                    <a:cxn ang="0">
                      <a:pos x="32" y="25"/>
                    </a:cxn>
                    <a:cxn ang="0">
                      <a:pos x="29" y="28"/>
                    </a:cxn>
                    <a:cxn ang="0">
                      <a:pos x="25" y="32"/>
                    </a:cxn>
                    <a:cxn ang="0">
                      <a:pos x="19" y="34"/>
                    </a:cxn>
                    <a:cxn ang="0">
                      <a:pos x="13" y="32"/>
                    </a:cxn>
                    <a:cxn ang="0">
                      <a:pos x="8" y="28"/>
                    </a:cxn>
                    <a:cxn ang="0">
                      <a:pos x="4" y="25"/>
                    </a:cxn>
                    <a:cxn ang="0">
                      <a:pos x="4" y="19"/>
                    </a:cxn>
                    <a:cxn ang="0">
                      <a:pos x="4" y="11"/>
                    </a:cxn>
                    <a:cxn ang="0">
                      <a:pos x="8" y="8"/>
                    </a:cxn>
                    <a:cxn ang="0">
                      <a:pos x="13" y="4"/>
                    </a:cxn>
                    <a:cxn ang="0">
                      <a:pos x="19" y="4"/>
                    </a:cxn>
                    <a:cxn ang="0">
                      <a:pos x="25" y="4"/>
                    </a:cxn>
                    <a:cxn ang="0">
                      <a:pos x="29" y="8"/>
                    </a:cxn>
                    <a:cxn ang="0">
                      <a:pos x="32" y="11"/>
                    </a:cxn>
                    <a:cxn ang="0">
                      <a:pos x="34" y="19"/>
                    </a:cxn>
                  </a:cxnLst>
                  <a:rect l="0" t="0" r="r" b="b"/>
                  <a:pathLst>
                    <a:path w="38" h="38">
                      <a:moveTo>
                        <a:pt x="38" y="19"/>
                      </a:moveTo>
                      <a:lnTo>
                        <a:pt x="36" y="11"/>
                      </a:lnTo>
                      <a:lnTo>
                        <a:pt x="32" y="4"/>
                      </a:lnTo>
                      <a:lnTo>
                        <a:pt x="27" y="0"/>
                      </a:lnTo>
                      <a:lnTo>
                        <a:pt x="19" y="0"/>
                      </a:lnTo>
                      <a:lnTo>
                        <a:pt x="12" y="0"/>
                      </a:lnTo>
                      <a:lnTo>
                        <a:pt x="6" y="4"/>
                      </a:lnTo>
                      <a:lnTo>
                        <a:pt x="2" y="11"/>
                      </a:lnTo>
                      <a:lnTo>
                        <a:pt x="0" y="19"/>
                      </a:lnTo>
                      <a:lnTo>
                        <a:pt x="2" y="25"/>
                      </a:lnTo>
                      <a:lnTo>
                        <a:pt x="6" y="32"/>
                      </a:lnTo>
                      <a:lnTo>
                        <a:pt x="12" y="36"/>
                      </a:lnTo>
                      <a:lnTo>
                        <a:pt x="19" y="38"/>
                      </a:lnTo>
                      <a:lnTo>
                        <a:pt x="27" y="36"/>
                      </a:lnTo>
                      <a:lnTo>
                        <a:pt x="32" y="32"/>
                      </a:lnTo>
                      <a:lnTo>
                        <a:pt x="36" y="25"/>
                      </a:lnTo>
                      <a:lnTo>
                        <a:pt x="38" y="19"/>
                      </a:lnTo>
                      <a:close/>
                      <a:moveTo>
                        <a:pt x="34" y="19"/>
                      </a:moveTo>
                      <a:lnTo>
                        <a:pt x="32" y="25"/>
                      </a:lnTo>
                      <a:lnTo>
                        <a:pt x="29" y="28"/>
                      </a:lnTo>
                      <a:lnTo>
                        <a:pt x="25" y="32"/>
                      </a:lnTo>
                      <a:lnTo>
                        <a:pt x="19" y="34"/>
                      </a:lnTo>
                      <a:lnTo>
                        <a:pt x="13" y="32"/>
                      </a:lnTo>
                      <a:lnTo>
                        <a:pt x="8" y="28"/>
                      </a:lnTo>
                      <a:lnTo>
                        <a:pt x="4" y="25"/>
                      </a:lnTo>
                      <a:lnTo>
                        <a:pt x="4" y="19"/>
                      </a:lnTo>
                      <a:lnTo>
                        <a:pt x="4" y="11"/>
                      </a:lnTo>
                      <a:lnTo>
                        <a:pt x="8" y="8"/>
                      </a:lnTo>
                      <a:lnTo>
                        <a:pt x="13" y="4"/>
                      </a:lnTo>
                      <a:lnTo>
                        <a:pt x="19" y="4"/>
                      </a:lnTo>
                      <a:lnTo>
                        <a:pt x="25" y="4"/>
                      </a:lnTo>
                      <a:lnTo>
                        <a:pt x="29" y="8"/>
                      </a:lnTo>
                      <a:lnTo>
                        <a:pt x="32" y="11"/>
                      </a:lnTo>
                      <a:lnTo>
                        <a:pt x="34" y="19"/>
                      </a:lnTo>
                      <a:close/>
                    </a:path>
                  </a:pathLst>
                </a:custGeom>
                <a:solidFill>
                  <a:srgbClr val="DE979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678" name="Freeform 238"/>
                <p:cNvSpPr>
                  <a:spLocks noEditPoints="1"/>
                </p:cNvSpPr>
                <p:nvPr/>
              </p:nvSpPr>
              <p:spPr bwMode="auto">
                <a:xfrm>
                  <a:off x="1614" y="1497"/>
                  <a:ext cx="34" cy="34"/>
                </a:xfrm>
                <a:custGeom>
                  <a:avLst/>
                  <a:gdLst/>
                  <a:ahLst/>
                  <a:cxnLst>
                    <a:cxn ang="0">
                      <a:pos x="34" y="17"/>
                    </a:cxn>
                    <a:cxn ang="0">
                      <a:pos x="32" y="9"/>
                    </a:cxn>
                    <a:cxn ang="0">
                      <a:pos x="29" y="4"/>
                    </a:cxn>
                    <a:cxn ang="0">
                      <a:pos x="23" y="0"/>
                    </a:cxn>
                    <a:cxn ang="0">
                      <a:pos x="17" y="0"/>
                    </a:cxn>
                    <a:cxn ang="0">
                      <a:pos x="10" y="0"/>
                    </a:cxn>
                    <a:cxn ang="0">
                      <a:pos x="4" y="4"/>
                    </a:cxn>
                    <a:cxn ang="0">
                      <a:pos x="0" y="9"/>
                    </a:cxn>
                    <a:cxn ang="0">
                      <a:pos x="0" y="17"/>
                    </a:cxn>
                    <a:cxn ang="0">
                      <a:pos x="0" y="23"/>
                    </a:cxn>
                    <a:cxn ang="0">
                      <a:pos x="4" y="28"/>
                    </a:cxn>
                    <a:cxn ang="0">
                      <a:pos x="10" y="32"/>
                    </a:cxn>
                    <a:cxn ang="0">
                      <a:pos x="17" y="34"/>
                    </a:cxn>
                    <a:cxn ang="0">
                      <a:pos x="23" y="32"/>
                    </a:cxn>
                    <a:cxn ang="0">
                      <a:pos x="29" y="28"/>
                    </a:cxn>
                    <a:cxn ang="0">
                      <a:pos x="32" y="23"/>
                    </a:cxn>
                    <a:cxn ang="0">
                      <a:pos x="34" y="17"/>
                    </a:cxn>
                    <a:cxn ang="0">
                      <a:pos x="30" y="17"/>
                    </a:cxn>
                    <a:cxn ang="0">
                      <a:pos x="29" y="21"/>
                    </a:cxn>
                    <a:cxn ang="0">
                      <a:pos x="27" y="25"/>
                    </a:cxn>
                    <a:cxn ang="0">
                      <a:pos x="21" y="28"/>
                    </a:cxn>
                    <a:cxn ang="0">
                      <a:pos x="17" y="30"/>
                    </a:cxn>
                    <a:cxn ang="0">
                      <a:pos x="11" y="28"/>
                    </a:cxn>
                    <a:cxn ang="0">
                      <a:pos x="8" y="25"/>
                    </a:cxn>
                    <a:cxn ang="0">
                      <a:pos x="4" y="21"/>
                    </a:cxn>
                    <a:cxn ang="0">
                      <a:pos x="4" y="17"/>
                    </a:cxn>
                    <a:cxn ang="0">
                      <a:pos x="4" y="11"/>
                    </a:cxn>
                    <a:cxn ang="0">
                      <a:pos x="8" y="7"/>
                    </a:cxn>
                    <a:cxn ang="0">
                      <a:pos x="11" y="4"/>
                    </a:cxn>
                    <a:cxn ang="0">
                      <a:pos x="17" y="4"/>
                    </a:cxn>
                    <a:cxn ang="0">
                      <a:pos x="21" y="4"/>
                    </a:cxn>
                    <a:cxn ang="0">
                      <a:pos x="27" y="7"/>
                    </a:cxn>
                    <a:cxn ang="0">
                      <a:pos x="29" y="11"/>
                    </a:cxn>
                    <a:cxn ang="0">
                      <a:pos x="30" y="17"/>
                    </a:cxn>
                  </a:cxnLst>
                  <a:rect l="0" t="0" r="r" b="b"/>
                  <a:pathLst>
                    <a:path w="34" h="34">
                      <a:moveTo>
                        <a:pt x="34" y="17"/>
                      </a:moveTo>
                      <a:lnTo>
                        <a:pt x="32" y="9"/>
                      </a:lnTo>
                      <a:lnTo>
                        <a:pt x="29" y="4"/>
                      </a:lnTo>
                      <a:lnTo>
                        <a:pt x="23" y="0"/>
                      </a:lnTo>
                      <a:lnTo>
                        <a:pt x="17" y="0"/>
                      </a:lnTo>
                      <a:lnTo>
                        <a:pt x="10" y="0"/>
                      </a:lnTo>
                      <a:lnTo>
                        <a:pt x="4" y="4"/>
                      </a:lnTo>
                      <a:lnTo>
                        <a:pt x="0" y="9"/>
                      </a:lnTo>
                      <a:lnTo>
                        <a:pt x="0" y="17"/>
                      </a:lnTo>
                      <a:lnTo>
                        <a:pt x="0" y="23"/>
                      </a:lnTo>
                      <a:lnTo>
                        <a:pt x="4" y="28"/>
                      </a:lnTo>
                      <a:lnTo>
                        <a:pt x="10" y="32"/>
                      </a:lnTo>
                      <a:lnTo>
                        <a:pt x="17" y="34"/>
                      </a:lnTo>
                      <a:lnTo>
                        <a:pt x="23" y="32"/>
                      </a:lnTo>
                      <a:lnTo>
                        <a:pt x="29" y="28"/>
                      </a:lnTo>
                      <a:lnTo>
                        <a:pt x="32" y="23"/>
                      </a:lnTo>
                      <a:lnTo>
                        <a:pt x="34" y="17"/>
                      </a:lnTo>
                      <a:close/>
                      <a:moveTo>
                        <a:pt x="30" y="17"/>
                      </a:moveTo>
                      <a:lnTo>
                        <a:pt x="29" y="21"/>
                      </a:lnTo>
                      <a:lnTo>
                        <a:pt x="27" y="25"/>
                      </a:lnTo>
                      <a:lnTo>
                        <a:pt x="21" y="28"/>
                      </a:lnTo>
                      <a:lnTo>
                        <a:pt x="17" y="30"/>
                      </a:lnTo>
                      <a:lnTo>
                        <a:pt x="11" y="28"/>
                      </a:lnTo>
                      <a:lnTo>
                        <a:pt x="8" y="25"/>
                      </a:lnTo>
                      <a:lnTo>
                        <a:pt x="4" y="21"/>
                      </a:lnTo>
                      <a:lnTo>
                        <a:pt x="4" y="17"/>
                      </a:lnTo>
                      <a:lnTo>
                        <a:pt x="4" y="11"/>
                      </a:lnTo>
                      <a:lnTo>
                        <a:pt x="8" y="7"/>
                      </a:lnTo>
                      <a:lnTo>
                        <a:pt x="11" y="4"/>
                      </a:lnTo>
                      <a:lnTo>
                        <a:pt x="17" y="4"/>
                      </a:lnTo>
                      <a:lnTo>
                        <a:pt x="21" y="4"/>
                      </a:lnTo>
                      <a:lnTo>
                        <a:pt x="27" y="7"/>
                      </a:lnTo>
                      <a:lnTo>
                        <a:pt x="29" y="11"/>
                      </a:lnTo>
                      <a:lnTo>
                        <a:pt x="30" y="17"/>
                      </a:lnTo>
                      <a:close/>
                    </a:path>
                  </a:pathLst>
                </a:custGeom>
                <a:solidFill>
                  <a:srgbClr val="DF989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679" name="Freeform 239"/>
                <p:cNvSpPr>
                  <a:spLocks noEditPoints="1"/>
                </p:cNvSpPr>
                <p:nvPr/>
              </p:nvSpPr>
              <p:spPr bwMode="auto">
                <a:xfrm>
                  <a:off x="1616" y="1499"/>
                  <a:ext cx="30" cy="30"/>
                </a:xfrm>
                <a:custGeom>
                  <a:avLst/>
                  <a:gdLst/>
                  <a:ahLst/>
                  <a:cxnLst>
                    <a:cxn ang="0">
                      <a:pos x="30" y="15"/>
                    </a:cxn>
                    <a:cxn ang="0">
                      <a:pos x="28" y="7"/>
                    </a:cxn>
                    <a:cxn ang="0">
                      <a:pos x="25" y="4"/>
                    </a:cxn>
                    <a:cxn ang="0">
                      <a:pos x="21" y="0"/>
                    </a:cxn>
                    <a:cxn ang="0">
                      <a:pos x="15" y="0"/>
                    </a:cxn>
                    <a:cxn ang="0">
                      <a:pos x="9" y="0"/>
                    </a:cxn>
                    <a:cxn ang="0">
                      <a:pos x="4" y="4"/>
                    </a:cxn>
                    <a:cxn ang="0">
                      <a:pos x="0" y="7"/>
                    </a:cxn>
                    <a:cxn ang="0">
                      <a:pos x="0" y="15"/>
                    </a:cxn>
                    <a:cxn ang="0">
                      <a:pos x="0" y="21"/>
                    </a:cxn>
                    <a:cxn ang="0">
                      <a:pos x="4" y="24"/>
                    </a:cxn>
                    <a:cxn ang="0">
                      <a:pos x="9" y="28"/>
                    </a:cxn>
                    <a:cxn ang="0">
                      <a:pos x="15" y="30"/>
                    </a:cxn>
                    <a:cxn ang="0">
                      <a:pos x="21" y="28"/>
                    </a:cxn>
                    <a:cxn ang="0">
                      <a:pos x="25" y="24"/>
                    </a:cxn>
                    <a:cxn ang="0">
                      <a:pos x="28" y="21"/>
                    </a:cxn>
                    <a:cxn ang="0">
                      <a:pos x="30" y="15"/>
                    </a:cxn>
                    <a:cxn ang="0">
                      <a:pos x="27" y="15"/>
                    </a:cxn>
                    <a:cxn ang="0">
                      <a:pos x="25" y="19"/>
                    </a:cxn>
                    <a:cxn ang="0">
                      <a:pos x="23" y="23"/>
                    </a:cxn>
                    <a:cxn ang="0">
                      <a:pos x="19" y="24"/>
                    </a:cxn>
                    <a:cxn ang="0">
                      <a:pos x="15" y="26"/>
                    </a:cxn>
                    <a:cxn ang="0">
                      <a:pos x="9" y="24"/>
                    </a:cxn>
                    <a:cxn ang="0">
                      <a:pos x="8" y="23"/>
                    </a:cxn>
                    <a:cxn ang="0">
                      <a:pos x="4" y="19"/>
                    </a:cxn>
                    <a:cxn ang="0">
                      <a:pos x="4" y="15"/>
                    </a:cxn>
                    <a:cxn ang="0">
                      <a:pos x="4" y="9"/>
                    </a:cxn>
                    <a:cxn ang="0">
                      <a:pos x="8" y="5"/>
                    </a:cxn>
                    <a:cxn ang="0">
                      <a:pos x="9" y="4"/>
                    </a:cxn>
                    <a:cxn ang="0">
                      <a:pos x="15" y="4"/>
                    </a:cxn>
                    <a:cxn ang="0">
                      <a:pos x="19" y="4"/>
                    </a:cxn>
                    <a:cxn ang="0">
                      <a:pos x="23" y="5"/>
                    </a:cxn>
                    <a:cxn ang="0">
                      <a:pos x="25" y="9"/>
                    </a:cxn>
                    <a:cxn ang="0">
                      <a:pos x="27" y="15"/>
                    </a:cxn>
                  </a:cxnLst>
                  <a:rect l="0" t="0" r="r" b="b"/>
                  <a:pathLst>
                    <a:path w="30" h="30">
                      <a:moveTo>
                        <a:pt x="30" y="15"/>
                      </a:moveTo>
                      <a:lnTo>
                        <a:pt x="28" y="7"/>
                      </a:lnTo>
                      <a:lnTo>
                        <a:pt x="25" y="4"/>
                      </a:lnTo>
                      <a:lnTo>
                        <a:pt x="21" y="0"/>
                      </a:lnTo>
                      <a:lnTo>
                        <a:pt x="15" y="0"/>
                      </a:lnTo>
                      <a:lnTo>
                        <a:pt x="9" y="0"/>
                      </a:lnTo>
                      <a:lnTo>
                        <a:pt x="4" y="4"/>
                      </a:lnTo>
                      <a:lnTo>
                        <a:pt x="0" y="7"/>
                      </a:lnTo>
                      <a:lnTo>
                        <a:pt x="0" y="15"/>
                      </a:lnTo>
                      <a:lnTo>
                        <a:pt x="0" y="21"/>
                      </a:lnTo>
                      <a:lnTo>
                        <a:pt x="4" y="24"/>
                      </a:lnTo>
                      <a:lnTo>
                        <a:pt x="9" y="28"/>
                      </a:lnTo>
                      <a:lnTo>
                        <a:pt x="15" y="30"/>
                      </a:lnTo>
                      <a:lnTo>
                        <a:pt x="21" y="28"/>
                      </a:lnTo>
                      <a:lnTo>
                        <a:pt x="25" y="24"/>
                      </a:lnTo>
                      <a:lnTo>
                        <a:pt x="28" y="21"/>
                      </a:lnTo>
                      <a:lnTo>
                        <a:pt x="30" y="15"/>
                      </a:lnTo>
                      <a:close/>
                      <a:moveTo>
                        <a:pt x="27" y="15"/>
                      </a:moveTo>
                      <a:lnTo>
                        <a:pt x="25" y="19"/>
                      </a:lnTo>
                      <a:lnTo>
                        <a:pt x="23" y="23"/>
                      </a:lnTo>
                      <a:lnTo>
                        <a:pt x="19" y="24"/>
                      </a:lnTo>
                      <a:lnTo>
                        <a:pt x="15" y="26"/>
                      </a:lnTo>
                      <a:lnTo>
                        <a:pt x="9" y="24"/>
                      </a:lnTo>
                      <a:lnTo>
                        <a:pt x="8" y="23"/>
                      </a:lnTo>
                      <a:lnTo>
                        <a:pt x="4" y="19"/>
                      </a:lnTo>
                      <a:lnTo>
                        <a:pt x="4" y="15"/>
                      </a:lnTo>
                      <a:lnTo>
                        <a:pt x="4" y="9"/>
                      </a:lnTo>
                      <a:lnTo>
                        <a:pt x="8" y="5"/>
                      </a:lnTo>
                      <a:lnTo>
                        <a:pt x="9" y="4"/>
                      </a:lnTo>
                      <a:lnTo>
                        <a:pt x="15" y="4"/>
                      </a:lnTo>
                      <a:lnTo>
                        <a:pt x="19" y="4"/>
                      </a:lnTo>
                      <a:lnTo>
                        <a:pt x="23" y="5"/>
                      </a:lnTo>
                      <a:lnTo>
                        <a:pt x="25" y="9"/>
                      </a:lnTo>
                      <a:lnTo>
                        <a:pt x="27" y="15"/>
                      </a:lnTo>
                      <a:close/>
                    </a:path>
                  </a:pathLst>
                </a:custGeom>
                <a:solidFill>
                  <a:srgbClr val="E0989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680" name="Freeform 240"/>
                <p:cNvSpPr>
                  <a:spLocks noEditPoints="1"/>
                </p:cNvSpPr>
                <p:nvPr/>
              </p:nvSpPr>
              <p:spPr bwMode="auto">
                <a:xfrm>
                  <a:off x="1618" y="1501"/>
                  <a:ext cx="26" cy="26"/>
                </a:xfrm>
                <a:custGeom>
                  <a:avLst/>
                  <a:gdLst/>
                  <a:ahLst/>
                  <a:cxnLst>
                    <a:cxn ang="0">
                      <a:pos x="26" y="13"/>
                    </a:cxn>
                    <a:cxn ang="0">
                      <a:pos x="25" y="7"/>
                    </a:cxn>
                    <a:cxn ang="0">
                      <a:pos x="23" y="3"/>
                    </a:cxn>
                    <a:cxn ang="0">
                      <a:pos x="17" y="0"/>
                    </a:cxn>
                    <a:cxn ang="0">
                      <a:pos x="13" y="0"/>
                    </a:cxn>
                    <a:cxn ang="0">
                      <a:pos x="7" y="0"/>
                    </a:cxn>
                    <a:cxn ang="0">
                      <a:pos x="4" y="3"/>
                    </a:cxn>
                    <a:cxn ang="0">
                      <a:pos x="0" y="7"/>
                    </a:cxn>
                    <a:cxn ang="0">
                      <a:pos x="0" y="13"/>
                    </a:cxn>
                    <a:cxn ang="0">
                      <a:pos x="0" y="17"/>
                    </a:cxn>
                    <a:cxn ang="0">
                      <a:pos x="4" y="21"/>
                    </a:cxn>
                    <a:cxn ang="0">
                      <a:pos x="7" y="24"/>
                    </a:cxn>
                    <a:cxn ang="0">
                      <a:pos x="13" y="26"/>
                    </a:cxn>
                    <a:cxn ang="0">
                      <a:pos x="17" y="24"/>
                    </a:cxn>
                    <a:cxn ang="0">
                      <a:pos x="23" y="21"/>
                    </a:cxn>
                    <a:cxn ang="0">
                      <a:pos x="25" y="17"/>
                    </a:cxn>
                    <a:cxn ang="0">
                      <a:pos x="26" y="13"/>
                    </a:cxn>
                    <a:cxn ang="0">
                      <a:pos x="23" y="13"/>
                    </a:cxn>
                    <a:cxn ang="0">
                      <a:pos x="21" y="15"/>
                    </a:cxn>
                    <a:cxn ang="0">
                      <a:pos x="19" y="19"/>
                    </a:cxn>
                    <a:cxn ang="0">
                      <a:pos x="17" y="21"/>
                    </a:cxn>
                    <a:cxn ang="0">
                      <a:pos x="13" y="22"/>
                    </a:cxn>
                    <a:cxn ang="0">
                      <a:pos x="9" y="21"/>
                    </a:cxn>
                    <a:cxn ang="0">
                      <a:pos x="6" y="19"/>
                    </a:cxn>
                    <a:cxn ang="0">
                      <a:pos x="4" y="15"/>
                    </a:cxn>
                    <a:cxn ang="0">
                      <a:pos x="4" y="13"/>
                    </a:cxn>
                    <a:cxn ang="0">
                      <a:pos x="4" y="9"/>
                    </a:cxn>
                    <a:cxn ang="0">
                      <a:pos x="6" y="5"/>
                    </a:cxn>
                    <a:cxn ang="0">
                      <a:pos x="9" y="3"/>
                    </a:cxn>
                    <a:cxn ang="0">
                      <a:pos x="13" y="3"/>
                    </a:cxn>
                    <a:cxn ang="0">
                      <a:pos x="17" y="3"/>
                    </a:cxn>
                    <a:cxn ang="0">
                      <a:pos x="19" y="5"/>
                    </a:cxn>
                    <a:cxn ang="0">
                      <a:pos x="21" y="9"/>
                    </a:cxn>
                    <a:cxn ang="0">
                      <a:pos x="23" y="13"/>
                    </a:cxn>
                  </a:cxnLst>
                  <a:rect l="0" t="0" r="r" b="b"/>
                  <a:pathLst>
                    <a:path w="26" h="26">
                      <a:moveTo>
                        <a:pt x="26" y="13"/>
                      </a:moveTo>
                      <a:lnTo>
                        <a:pt x="25" y="7"/>
                      </a:lnTo>
                      <a:lnTo>
                        <a:pt x="23" y="3"/>
                      </a:lnTo>
                      <a:lnTo>
                        <a:pt x="17" y="0"/>
                      </a:lnTo>
                      <a:lnTo>
                        <a:pt x="13" y="0"/>
                      </a:lnTo>
                      <a:lnTo>
                        <a:pt x="7" y="0"/>
                      </a:lnTo>
                      <a:lnTo>
                        <a:pt x="4" y="3"/>
                      </a:lnTo>
                      <a:lnTo>
                        <a:pt x="0" y="7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4" y="21"/>
                      </a:lnTo>
                      <a:lnTo>
                        <a:pt x="7" y="24"/>
                      </a:lnTo>
                      <a:lnTo>
                        <a:pt x="13" y="26"/>
                      </a:lnTo>
                      <a:lnTo>
                        <a:pt x="17" y="24"/>
                      </a:lnTo>
                      <a:lnTo>
                        <a:pt x="23" y="21"/>
                      </a:lnTo>
                      <a:lnTo>
                        <a:pt x="25" y="17"/>
                      </a:lnTo>
                      <a:lnTo>
                        <a:pt x="26" y="13"/>
                      </a:lnTo>
                      <a:close/>
                      <a:moveTo>
                        <a:pt x="23" y="13"/>
                      </a:moveTo>
                      <a:lnTo>
                        <a:pt x="21" y="15"/>
                      </a:lnTo>
                      <a:lnTo>
                        <a:pt x="19" y="19"/>
                      </a:lnTo>
                      <a:lnTo>
                        <a:pt x="17" y="21"/>
                      </a:lnTo>
                      <a:lnTo>
                        <a:pt x="13" y="22"/>
                      </a:lnTo>
                      <a:lnTo>
                        <a:pt x="9" y="21"/>
                      </a:lnTo>
                      <a:lnTo>
                        <a:pt x="6" y="19"/>
                      </a:lnTo>
                      <a:lnTo>
                        <a:pt x="4" y="15"/>
                      </a:lnTo>
                      <a:lnTo>
                        <a:pt x="4" y="13"/>
                      </a:lnTo>
                      <a:lnTo>
                        <a:pt x="4" y="9"/>
                      </a:lnTo>
                      <a:lnTo>
                        <a:pt x="6" y="5"/>
                      </a:lnTo>
                      <a:lnTo>
                        <a:pt x="9" y="3"/>
                      </a:lnTo>
                      <a:lnTo>
                        <a:pt x="13" y="3"/>
                      </a:lnTo>
                      <a:lnTo>
                        <a:pt x="17" y="3"/>
                      </a:lnTo>
                      <a:lnTo>
                        <a:pt x="19" y="5"/>
                      </a:lnTo>
                      <a:lnTo>
                        <a:pt x="21" y="9"/>
                      </a:lnTo>
                      <a:lnTo>
                        <a:pt x="23" y="13"/>
                      </a:lnTo>
                      <a:close/>
                    </a:path>
                  </a:pathLst>
                </a:custGeom>
                <a:solidFill>
                  <a:srgbClr val="E1989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681" name="Freeform 241"/>
                <p:cNvSpPr>
                  <a:spLocks noEditPoints="1"/>
                </p:cNvSpPr>
                <p:nvPr/>
              </p:nvSpPr>
              <p:spPr bwMode="auto">
                <a:xfrm>
                  <a:off x="1620" y="1503"/>
                  <a:ext cx="23" cy="22"/>
                </a:xfrm>
                <a:custGeom>
                  <a:avLst/>
                  <a:gdLst/>
                  <a:ahLst/>
                  <a:cxnLst>
                    <a:cxn ang="0">
                      <a:pos x="23" y="11"/>
                    </a:cxn>
                    <a:cxn ang="0">
                      <a:pos x="21" y="5"/>
                    </a:cxn>
                    <a:cxn ang="0">
                      <a:pos x="19" y="1"/>
                    </a:cxn>
                    <a:cxn ang="0">
                      <a:pos x="15" y="0"/>
                    </a:cxn>
                    <a:cxn ang="0">
                      <a:pos x="11" y="0"/>
                    </a:cxn>
                    <a:cxn ang="0">
                      <a:pos x="5" y="0"/>
                    </a:cxn>
                    <a:cxn ang="0">
                      <a:pos x="4" y="1"/>
                    </a:cxn>
                    <a:cxn ang="0">
                      <a:pos x="0" y="5"/>
                    </a:cxn>
                    <a:cxn ang="0">
                      <a:pos x="0" y="11"/>
                    </a:cxn>
                    <a:cxn ang="0">
                      <a:pos x="0" y="15"/>
                    </a:cxn>
                    <a:cxn ang="0">
                      <a:pos x="4" y="19"/>
                    </a:cxn>
                    <a:cxn ang="0">
                      <a:pos x="5" y="20"/>
                    </a:cxn>
                    <a:cxn ang="0">
                      <a:pos x="11" y="22"/>
                    </a:cxn>
                    <a:cxn ang="0">
                      <a:pos x="15" y="20"/>
                    </a:cxn>
                    <a:cxn ang="0">
                      <a:pos x="19" y="19"/>
                    </a:cxn>
                    <a:cxn ang="0">
                      <a:pos x="21" y="15"/>
                    </a:cxn>
                    <a:cxn ang="0">
                      <a:pos x="23" y="11"/>
                    </a:cxn>
                    <a:cxn ang="0">
                      <a:pos x="19" y="11"/>
                    </a:cxn>
                    <a:cxn ang="0">
                      <a:pos x="17" y="13"/>
                    </a:cxn>
                    <a:cxn ang="0">
                      <a:pos x="17" y="15"/>
                    </a:cxn>
                    <a:cxn ang="0">
                      <a:pos x="13" y="17"/>
                    </a:cxn>
                    <a:cxn ang="0">
                      <a:pos x="11" y="19"/>
                    </a:cxn>
                    <a:cxn ang="0">
                      <a:pos x="7" y="17"/>
                    </a:cxn>
                    <a:cxn ang="0">
                      <a:pos x="5" y="15"/>
                    </a:cxn>
                    <a:cxn ang="0">
                      <a:pos x="4" y="13"/>
                    </a:cxn>
                    <a:cxn ang="0">
                      <a:pos x="4" y="11"/>
                    </a:cxn>
                    <a:cxn ang="0">
                      <a:pos x="4" y="7"/>
                    </a:cxn>
                    <a:cxn ang="0">
                      <a:pos x="5" y="5"/>
                    </a:cxn>
                    <a:cxn ang="0">
                      <a:pos x="7" y="3"/>
                    </a:cxn>
                    <a:cxn ang="0">
                      <a:pos x="11" y="3"/>
                    </a:cxn>
                    <a:cxn ang="0">
                      <a:pos x="13" y="3"/>
                    </a:cxn>
                    <a:cxn ang="0">
                      <a:pos x="17" y="5"/>
                    </a:cxn>
                    <a:cxn ang="0">
                      <a:pos x="17" y="7"/>
                    </a:cxn>
                    <a:cxn ang="0">
                      <a:pos x="19" y="11"/>
                    </a:cxn>
                  </a:cxnLst>
                  <a:rect l="0" t="0" r="r" b="b"/>
                  <a:pathLst>
                    <a:path w="23" h="22">
                      <a:moveTo>
                        <a:pt x="23" y="11"/>
                      </a:moveTo>
                      <a:lnTo>
                        <a:pt x="21" y="5"/>
                      </a:lnTo>
                      <a:lnTo>
                        <a:pt x="19" y="1"/>
                      </a:lnTo>
                      <a:lnTo>
                        <a:pt x="15" y="0"/>
                      </a:lnTo>
                      <a:lnTo>
                        <a:pt x="11" y="0"/>
                      </a:lnTo>
                      <a:lnTo>
                        <a:pt x="5" y="0"/>
                      </a:lnTo>
                      <a:lnTo>
                        <a:pt x="4" y="1"/>
                      </a:lnTo>
                      <a:lnTo>
                        <a:pt x="0" y="5"/>
                      </a:lnTo>
                      <a:lnTo>
                        <a:pt x="0" y="11"/>
                      </a:lnTo>
                      <a:lnTo>
                        <a:pt x="0" y="15"/>
                      </a:lnTo>
                      <a:lnTo>
                        <a:pt x="4" y="19"/>
                      </a:lnTo>
                      <a:lnTo>
                        <a:pt x="5" y="20"/>
                      </a:lnTo>
                      <a:lnTo>
                        <a:pt x="11" y="22"/>
                      </a:lnTo>
                      <a:lnTo>
                        <a:pt x="15" y="20"/>
                      </a:lnTo>
                      <a:lnTo>
                        <a:pt x="19" y="19"/>
                      </a:lnTo>
                      <a:lnTo>
                        <a:pt x="21" y="15"/>
                      </a:lnTo>
                      <a:lnTo>
                        <a:pt x="23" y="11"/>
                      </a:lnTo>
                      <a:close/>
                      <a:moveTo>
                        <a:pt x="19" y="11"/>
                      </a:moveTo>
                      <a:lnTo>
                        <a:pt x="17" y="13"/>
                      </a:lnTo>
                      <a:lnTo>
                        <a:pt x="17" y="15"/>
                      </a:lnTo>
                      <a:lnTo>
                        <a:pt x="13" y="17"/>
                      </a:lnTo>
                      <a:lnTo>
                        <a:pt x="11" y="19"/>
                      </a:lnTo>
                      <a:lnTo>
                        <a:pt x="7" y="17"/>
                      </a:lnTo>
                      <a:lnTo>
                        <a:pt x="5" y="15"/>
                      </a:lnTo>
                      <a:lnTo>
                        <a:pt x="4" y="13"/>
                      </a:lnTo>
                      <a:lnTo>
                        <a:pt x="4" y="11"/>
                      </a:lnTo>
                      <a:lnTo>
                        <a:pt x="4" y="7"/>
                      </a:lnTo>
                      <a:lnTo>
                        <a:pt x="5" y="5"/>
                      </a:lnTo>
                      <a:lnTo>
                        <a:pt x="7" y="3"/>
                      </a:lnTo>
                      <a:lnTo>
                        <a:pt x="11" y="3"/>
                      </a:lnTo>
                      <a:lnTo>
                        <a:pt x="13" y="3"/>
                      </a:lnTo>
                      <a:lnTo>
                        <a:pt x="17" y="5"/>
                      </a:lnTo>
                      <a:lnTo>
                        <a:pt x="17" y="7"/>
                      </a:lnTo>
                      <a:lnTo>
                        <a:pt x="19" y="11"/>
                      </a:lnTo>
                      <a:close/>
                    </a:path>
                  </a:pathLst>
                </a:custGeom>
                <a:solidFill>
                  <a:srgbClr val="E2989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682" name="Freeform 242"/>
                <p:cNvSpPr>
                  <a:spLocks noEditPoints="1"/>
                </p:cNvSpPr>
                <p:nvPr/>
              </p:nvSpPr>
              <p:spPr bwMode="auto">
                <a:xfrm>
                  <a:off x="1622" y="1504"/>
                  <a:ext cx="19" cy="19"/>
                </a:xfrm>
                <a:custGeom>
                  <a:avLst/>
                  <a:gdLst/>
                  <a:ahLst/>
                  <a:cxnLst>
                    <a:cxn ang="0">
                      <a:pos x="19" y="10"/>
                    </a:cxn>
                    <a:cxn ang="0">
                      <a:pos x="17" y="6"/>
                    </a:cxn>
                    <a:cxn ang="0">
                      <a:pos x="15" y="2"/>
                    </a:cxn>
                    <a:cxn ang="0">
                      <a:pos x="13" y="0"/>
                    </a:cxn>
                    <a:cxn ang="0">
                      <a:pos x="9" y="0"/>
                    </a:cxn>
                    <a:cxn ang="0">
                      <a:pos x="5" y="0"/>
                    </a:cxn>
                    <a:cxn ang="0">
                      <a:pos x="2" y="2"/>
                    </a:cxn>
                    <a:cxn ang="0">
                      <a:pos x="0" y="6"/>
                    </a:cxn>
                    <a:cxn ang="0">
                      <a:pos x="0" y="10"/>
                    </a:cxn>
                    <a:cxn ang="0">
                      <a:pos x="0" y="12"/>
                    </a:cxn>
                    <a:cxn ang="0">
                      <a:pos x="2" y="16"/>
                    </a:cxn>
                    <a:cxn ang="0">
                      <a:pos x="5" y="18"/>
                    </a:cxn>
                    <a:cxn ang="0">
                      <a:pos x="9" y="19"/>
                    </a:cxn>
                    <a:cxn ang="0">
                      <a:pos x="13" y="18"/>
                    </a:cxn>
                    <a:cxn ang="0">
                      <a:pos x="15" y="16"/>
                    </a:cxn>
                    <a:cxn ang="0">
                      <a:pos x="17" y="12"/>
                    </a:cxn>
                    <a:cxn ang="0">
                      <a:pos x="19" y="10"/>
                    </a:cxn>
                    <a:cxn ang="0">
                      <a:pos x="15" y="10"/>
                    </a:cxn>
                    <a:cxn ang="0">
                      <a:pos x="13" y="14"/>
                    </a:cxn>
                    <a:cxn ang="0">
                      <a:pos x="9" y="16"/>
                    </a:cxn>
                    <a:cxn ang="0">
                      <a:pos x="5" y="14"/>
                    </a:cxn>
                    <a:cxn ang="0">
                      <a:pos x="3" y="10"/>
                    </a:cxn>
                    <a:cxn ang="0">
                      <a:pos x="5" y="4"/>
                    </a:cxn>
                    <a:cxn ang="0">
                      <a:pos x="9" y="4"/>
                    </a:cxn>
                    <a:cxn ang="0">
                      <a:pos x="13" y="4"/>
                    </a:cxn>
                    <a:cxn ang="0">
                      <a:pos x="15" y="10"/>
                    </a:cxn>
                  </a:cxnLst>
                  <a:rect l="0" t="0" r="r" b="b"/>
                  <a:pathLst>
                    <a:path w="19" h="19">
                      <a:moveTo>
                        <a:pt x="19" y="10"/>
                      </a:moveTo>
                      <a:lnTo>
                        <a:pt x="17" y="6"/>
                      </a:lnTo>
                      <a:lnTo>
                        <a:pt x="15" y="2"/>
                      </a:lnTo>
                      <a:lnTo>
                        <a:pt x="13" y="0"/>
                      </a:lnTo>
                      <a:lnTo>
                        <a:pt x="9" y="0"/>
                      </a:lnTo>
                      <a:lnTo>
                        <a:pt x="5" y="0"/>
                      </a:lnTo>
                      <a:lnTo>
                        <a:pt x="2" y="2"/>
                      </a:lnTo>
                      <a:lnTo>
                        <a:pt x="0" y="6"/>
                      </a:lnTo>
                      <a:lnTo>
                        <a:pt x="0" y="10"/>
                      </a:lnTo>
                      <a:lnTo>
                        <a:pt x="0" y="12"/>
                      </a:lnTo>
                      <a:lnTo>
                        <a:pt x="2" y="16"/>
                      </a:lnTo>
                      <a:lnTo>
                        <a:pt x="5" y="18"/>
                      </a:lnTo>
                      <a:lnTo>
                        <a:pt x="9" y="19"/>
                      </a:lnTo>
                      <a:lnTo>
                        <a:pt x="13" y="18"/>
                      </a:lnTo>
                      <a:lnTo>
                        <a:pt x="15" y="16"/>
                      </a:lnTo>
                      <a:lnTo>
                        <a:pt x="17" y="12"/>
                      </a:lnTo>
                      <a:lnTo>
                        <a:pt x="19" y="10"/>
                      </a:lnTo>
                      <a:close/>
                      <a:moveTo>
                        <a:pt x="15" y="10"/>
                      </a:moveTo>
                      <a:lnTo>
                        <a:pt x="13" y="14"/>
                      </a:lnTo>
                      <a:lnTo>
                        <a:pt x="9" y="16"/>
                      </a:lnTo>
                      <a:lnTo>
                        <a:pt x="5" y="14"/>
                      </a:lnTo>
                      <a:lnTo>
                        <a:pt x="3" y="10"/>
                      </a:lnTo>
                      <a:lnTo>
                        <a:pt x="5" y="4"/>
                      </a:lnTo>
                      <a:lnTo>
                        <a:pt x="9" y="4"/>
                      </a:lnTo>
                      <a:lnTo>
                        <a:pt x="13" y="4"/>
                      </a:lnTo>
                      <a:lnTo>
                        <a:pt x="15" y="10"/>
                      </a:lnTo>
                      <a:close/>
                    </a:path>
                  </a:pathLst>
                </a:custGeom>
                <a:solidFill>
                  <a:srgbClr val="E4989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683" name="Freeform 243"/>
                <p:cNvSpPr>
                  <a:spLocks noEditPoints="1"/>
                </p:cNvSpPr>
                <p:nvPr/>
              </p:nvSpPr>
              <p:spPr bwMode="auto">
                <a:xfrm>
                  <a:off x="1624" y="1506"/>
                  <a:ext cx="15" cy="16"/>
                </a:xfrm>
                <a:custGeom>
                  <a:avLst/>
                  <a:gdLst/>
                  <a:ahLst/>
                  <a:cxnLst>
                    <a:cxn ang="0">
                      <a:pos x="15" y="8"/>
                    </a:cxn>
                    <a:cxn ang="0">
                      <a:pos x="13" y="4"/>
                    </a:cxn>
                    <a:cxn ang="0">
                      <a:pos x="13" y="2"/>
                    </a:cxn>
                    <a:cxn ang="0">
                      <a:pos x="9" y="0"/>
                    </a:cxn>
                    <a:cxn ang="0">
                      <a:pos x="7" y="0"/>
                    </a:cxn>
                    <a:cxn ang="0">
                      <a:pos x="3" y="0"/>
                    </a:cxn>
                    <a:cxn ang="0">
                      <a:pos x="1" y="2"/>
                    </a:cxn>
                    <a:cxn ang="0">
                      <a:pos x="0" y="4"/>
                    </a:cxn>
                    <a:cxn ang="0">
                      <a:pos x="0" y="8"/>
                    </a:cxn>
                    <a:cxn ang="0">
                      <a:pos x="0" y="10"/>
                    </a:cxn>
                    <a:cxn ang="0">
                      <a:pos x="1" y="12"/>
                    </a:cxn>
                    <a:cxn ang="0">
                      <a:pos x="3" y="14"/>
                    </a:cxn>
                    <a:cxn ang="0">
                      <a:pos x="7" y="16"/>
                    </a:cxn>
                    <a:cxn ang="0">
                      <a:pos x="9" y="14"/>
                    </a:cxn>
                    <a:cxn ang="0">
                      <a:pos x="13" y="12"/>
                    </a:cxn>
                    <a:cxn ang="0">
                      <a:pos x="13" y="10"/>
                    </a:cxn>
                    <a:cxn ang="0">
                      <a:pos x="15" y="8"/>
                    </a:cxn>
                    <a:cxn ang="0">
                      <a:pos x="11" y="8"/>
                    </a:cxn>
                    <a:cxn ang="0">
                      <a:pos x="9" y="10"/>
                    </a:cxn>
                    <a:cxn ang="0">
                      <a:pos x="7" y="12"/>
                    </a:cxn>
                    <a:cxn ang="0">
                      <a:pos x="3" y="10"/>
                    </a:cxn>
                    <a:cxn ang="0">
                      <a:pos x="3" y="8"/>
                    </a:cxn>
                    <a:cxn ang="0">
                      <a:pos x="3" y="4"/>
                    </a:cxn>
                    <a:cxn ang="0">
                      <a:pos x="7" y="4"/>
                    </a:cxn>
                    <a:cxn ang="0">
                      <a:pos x="9" y="4"/>
                    </a:cxn>
                    <a:cxn ang="0">
                      <a:pos x="11" y="8"/>
                    </a:cxn>
                  </a:cxnLst>
                  <a:rect l="0" t="0" r="r" b="b"/>
                  <a:pathLst>
                    <a:path w="15" h="16">
                      <a:moveTo>
                        <a:pt x="15" y="8"/>
                      </a:moveTo>
                      <a:lnTo>
                        <a:pt x="13" y="4"/>
                      </a:lnTo>
                      <a:lnTo>
                        <a:pt x="13" y="2"/>
                      </a:lnTo>
                      <a:lnTo>
                        <a:pt x="9" y="0"/>
                      </a:lnTo>
                      <a:lnTo>
                        <a:pt x="7" y="0"/>
                      </a:lnTo>
                      <a:lnTo>
                        <a:pt x="3" y="0"/>
                      </a:lnTo>
                      <a:lnTo>
                        <a:pt x="1" y="2"/>
                      </a:lnTo>
                      <a:lnTo>
                        <a:pt x="0" y="4"/>
                      </a:lnTo>
                      <a:lnTo>
                        <a:pt x="0" y="8"/>
                      </a:lnTo>
                      <a:lnTo>
                        <a:pt x="0" y="10"/>
                      </a:lnTo>
                      <a:lnTo>
                        <a:pt x="1" y="12"/>
                      </a:lnTo>
                      <a:lnTo>
                        <a:pt x="3" y="14"/>
                      </a:lnTo>
                      <a:lnTo>
                        <a:pt x="7" y="16"/>
                      </a:lnTo>
                      <a:lnTo>
                        <a:pt x="9" y="14"/>
                      </a:lnTo>
                      <a:lnTo>
                        <a:pt x="13" y="12"/>
                      </a:lnTo>
                      <a:lnTo>
                        <a:pt x="13" y="10"/>
                      </a:lnTo>
                      <a:lnTo>
                        <a:pt x="15" y="8"/>
                      </a:lnTo>
                      <a:close/>
                      <a:moveTo>
                        <a:pt x="11" y="8"/>
                      </a:moveTo>
                      <a:lnTo>
                        <a:pt x="9" y="10"/>
                      </a:lnTo>
                      <a:lnTo>
                        <a:pt x="7" y="12"/>
                      </a:lnTo>
                      <a:lnTo>
                        <a:pt x="3" y="10"/>
                      </a:lnTo>
                      <a:lnTo>
                        <a:pt x="3" y="8"/>
                      </a:lnTo>
                      <a:lnTo>
                        <a:pt x="3" y="4"/>
                      </a:lnTo>
                      <a:lnTo>
                        <a:pt x="7" y="4"/>
                      </a:lnTo>
                      <a:lnTo>
                        <a:pt x="9" y="4"/>
                      </a:lnTo>
                      <a:lnTo>
                        <a:pt x="11" y="8"/>
                      </a:lnTo>
                      <a:close/>
                    </a:path>
                  </a:pathLst>
                </a:custGeom>
                <a:solidFill>
                  <a:srgbClr val="E5999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684" name="Freeform 244"/>
                <p:cNvSpPr>
                  <a:spLocks/>
                </p:cNvSpPr>
                <p:nvPr/>
              </p:nvSpPr>
              <p:spPr bwMode="auto">
                <a:xfrm>
                  <a:off x="1625" y="1508"/>
                  <a:ext cx="12" cy="12"/>
                </a:xfrm>
                <a:custGeom>
                  <a:avLst/>
                  <a:gdLst/>
                  <a:ahLst/>
                  <a:cxnLst>
                    <a:cxn ang="0">
                      <a:pos x="12" y="6"/>
                    </a:cxn>
                    <a:cxn ang="0">
                      <a:pos x="10" y="0"/>
                    </a:cxn>
                    <a:cxn ang="0">
                      <a:pos x="6" y="0"/>
                    </a:cxn>
                    <a:cxn ang="0">
                      <a:pos x="2" y="0"/>
                    </a:cxn>
                    <a:cxn ang="0">
                      <a:pos x="0" y="6"/>
                    </a:cxn>
                    <a:cxn ang="0">
                      <a:pos x="2" y="10"/>
                    </a:cxn>
                    <a:cxn ang="0">
                      <a:pos x="6" y="12"/>
                    </a:cxn>
                    <a:cxn ang="0">
                      <a:pos x="10" y="10"/>
                    </a:cxn>
                    <a:cxn ang="0">
                      <a:pos x="12" y="6"/>
                    </a:cxn>
                  </a:cxnLst>
                  <a:rect l="0" t="0" r="r" b="b"/>
                  <a:pathLst>
                    <a:path w="12" h="12">
                      <a:moveTo>
                        <a:pt x="12" y="6"/>
                      </a:moveTo>
                      <a:lnTo>
                        <a:pt x="10" y="0"/>
                      </a:lnTo>
                      <a:lnTo>
                        <a:pt x="6" y="0"/>
                      </a:lnTo>
                      <a:lnTo>
                        <a:pt x="2" y="0"/>
                      </a:lnTo>
                      <a:lnTo>
                        <a:pt x="0" y="6"/>
                      </a:lnTo>
                      <a:lnTo>
                        <a:pt x="2" y="10"/>
                      </a:lnTo>
                      <a:lnTo>
                        <a:pt x="6" y="12"/>
                      </a:lnTo>
                      <a:lnTo>
                        <a:pt x="10" y="10"/>
                      </a:lnTo>
                      <a:lnTo>
                        <a:pt x="12" y="6"/>
                      </a:lnTo>
                      <a:close/>
                    </a:path>
                  </a:pathLst>
                </a:custGeom>
                <a:solidFill>
                  <a:srgbClr val="E6999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685" name="Freeform 245"/>
                <p:cNvSpPr>
                  <a:spLocks/>
                </p:cNvSpPr>
                <p:nvPr/>
              </p:nvSpPr>
              <p:spPr bwMode="auto">
                <a:xfrm>
                  <a:off x="1627" y="1510"/>
                  <a:ext cx="8" cy="8"/>
                </a:xfrm>
                <a:custGeom>
                  <a:avLst/>
                  <a:gdLst/>
                  <a:ahLst/>
                  <a:cxnLst>
                    <a:cxn ang="0">
                      <a:pos x="8" y="4"/>
                    </a:cxn>
                    <a:cxn ang="0">
                      <a:pos x="6" y="0"/>
                    </a:cxn>
                    <a:cxn ang="0">
                      <a:pos x="4" y="0"/>
                    </a:cxn>
                    <a:cxn ang="0">
                      <a:pos x="0" y="0"/>
                    </a:cxn>
                    <a:cxn ang="0">
                      <a:pos x="0" y="4"/>
                    </a:cxn>
                    <a:cxn ang="0">
                      <a:pos x="0" y="6"/>
                    </a:cxn>
                    <a:cxn ang="0">
                      <a:pos x="4" y="8"/>
                    </a:cxn>
                    <a:cxn ang="0">
                      <a:pos x="6" y="6"/>
                    </a:cxn>
                    <a:cxn ang="0">
                      <a:pos x="8" y="4"/>
                    </a:cxn>
                  </a:cxnLst>
                  <a:rect l="0" t="0" r="r" b="b"/>
                  <a:pathLst>
                    <a:path w="8" h="8">
                      <a:moveTo>
                        <a:pt x="8" y="4"/>
                      </a:moveTo>
                      <a:lnTo>
                        <a:pt x="6" y="0"/>
                      </a:lnTo>
                      <a:lnTo>
                        <a:pt x="4" y="0"/>
                      </a:lnTo>
                      <a:lnTo>
                        <a:pt x="0" y="0"/>
                      </a:lnTo>
                      <a:lnTo>
                        <a:pt x="0" y="4"/>
                      </a:lnTo>
                      <a:lnTo>
                        <a:pt x="0" y="6"/>
                      </a:lnTo>
                      <a:lnTo>
                        <a:pt x="4" y="8"/>
                      </a:lnTo>
                      <a:lnTo>
                        <a:pt x="6" y="6"/>
                      </a:lnTo>
                      <a:lnTo>
                        <a:pt x="8" y="4"/>
                      </a:lnTo>
                      <a:close/>
                    </a:path>
                  </a:pathLst>
                </a:custGeom>
                <a:solidFill>
                  <a:srgbClr val="E7999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686" name="Freeform 246"/>
                <p:cNvSpPr>
                  <a:spLocks/>
                </p:cNvSpPr>
                <p:nvPr/>
              </p:nvSpPr>
              <p:spPr bwMode="auto">
                <a:xfrm>
                  <a:off x="1629" y="1512"/>
                  <a:ext cx="4" cy="4"/>
                </a:xfrm>
                <a:custGeom>
                  <a:avLst/>
                  <a:gdLst/>
                  <a:ahLst/>
                  <a:cxnLst>
                    <a:cxn ang="0">
                      <a:pos x="4" y="2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0" y="0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2" y="4"/>
                    </a:cxn>
                    <a:cxn ang="0">
                      <a:pos x="2" y="2"/>
                    </a:cxn>
                    <a:cxn ang="0">
                      <a:pos x="4" y="2"/>
                    </a:cxn>
                  </a:cxnLst>
                  <a:rect l="0" t="0" r="r" b="b"/>
                  <a:pathLst>
                    <a:path w="4" h="4">
                      <a:moveTo>
                        <a:pt x="4" y="2"/>
                      </a:move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2" y="4"/>
                      </a:lnTo>
                      <a:lnTo>
                        <a:pt x="2" y="2"/>
                      </a:lnTo>
                      <a:lnTo>
                        <a:pt x="4" y="2"/>
                      </a:lnTo>
                      <a:close/>
                    </a:path>
                  </a:pathLst>
                </a:custGeom>
                <a:solidFill>
                  <a:srgbClr val="E99A9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687" name="Freeform 247"/>
                <p:cNvSpPr>
                  <a:spLocks/>
                </p:cNvSpPr>
                <p:nvPr/>
              </p:nvSpPr>
              <p:spPr bwMode="auto">
                <a:xfrm>
                  <a:off x="1550" y="1484"/>
                  <a:ext cx="464" cy="199"/>
                </a:xfrm>
                <a:custGeom>
                  <a:avLst/>
                  <a:gdLst/>
                  <a:ahLst/>
                  <a:cxnLst>
                    <a:cxn ang="0">
                      <a:pos x="3" y="125"/>
                    </a:cxn>
                    <a:cxn ang="0">
                      <a:pos x="17" y="119"/>
                    </a:cxn>
                    <a:cxn ang="0">
                      <a:pos x="41" y="111"/>
                    </a:cxn>
                    <a:cxn ang="0">
                      <a:pos x="85" y="106"/>
                    </a:cxn>
                    <a:cxn ang="0">
                      <a:pos x="125" y="108"/>
                    </a:cxn>
                    <a:cxn ang="0">
                      <a:pos x="153" y="115"/>
                    </a:cxn>
                    <a:cxn ang="0">
                      <a:pos x="161" y="123"/>
                    </a:cxn>
                    <a:cxn ang="0">
                      <a:pos x="161" y="136"/>
                    </a:cxn>
                    <a:cxn ang="0">
                      <a:pos x="151" y="153"/>
                    </a:cxn>
                    <a:cxn ang="0">
                      <a:pos x="130" y="178"/>
                    </a:cxn>
                    <a:cxn ang="0">
                      <a:pos x="115" y="195"/>
                    </a:cxn>
                    <a:cxn ang="0">
                      <a:pos x="129" y="197"/>
                    </a:cxn>
                    <a:cxn ang="0">
                      <a:pos x="176" y="187"/>
                    </a:cxn>
                    <a:cxn ang="0">
                      <a:pos x="231" y="172"/>
                    </a:cxn>
                    <a:cxn ang="0">
                      <a:pos x="269" y="165"/>
                    </a:cxn>
                    <a:cxn ang="0">
                      <a:pos x="301" y="159"/>
                    </a:cxn>
                    <a:cxn ang="0">
                      <a:pos x="335" y="155"/>
                    </a:cxn>
                    <a:cxn ang="0">
                      <a:pos x="369" y="151"/>
                    </a:cxn>
                    <a:cxn ang="0">
                      <a:pos x="407" y="151"/>
                    </a:cxn>
                    <a:cxn ang="0">
                      <a:pos x="443" y="153"/>
                    </a:cxn>
                    <a:cxn ang="0">
                      <a:pos x="459" y="151"/>
                    </a:cxn>
                    <a:cxn ang="0">
                      <a:pos x="447" y="142"/>
                    </a:cxn>
                    <a:cxn ang="0">
                      <a:pos x="428" y="127"/>
                    </a:cxn>
                    <a:cxn ang="0">
                      <a:pos x="400" y="110"/>
                    </a:cxn>
                    <a:cxn ang="0">
                      <a:pos x="356" y="87"/>
                    </a:cxn>
                    <a:cxn ang="0">
                      <a:pos x="316" y="70"/>
                    </a:cxn>
                    <a:cxn ang="0">
                      <a:pos x="290" y="58"/>
                    </a:cxn>
                    <a:cxn ang="0">
                      <a:pos x="267" y="49"/>
                    </a:cxn>
                    <a:cxn ang="0">
                      <a:pos x="250" y="34"/>
                    </a:cxn>
                    <a:cxn ang="0">
                      <a:pos x="244" y="20"/>
                    </a:cxn>
                    <a:cxn ang="0">
                      <a:pos x="242" y="9"/>
                    </a:cxn>
                    <a:cxn ang="0">
                      <a:pos x="240" y="5"/>
                    </a:cxn>
                    <a:cxn ang="0">
                      <a:pos x="229" y="7"/>
                    </a:cxn>
                    <a:cxn ang="0">
                      <a:pos x="214" y="7"/>
                    </a:cxn>
                    <a:cxn ang="0">
                      <a:pos x="201" y="7"/>
                    </a:cxn>
                    <a:cxn ang="0">
                      <a:pos x="189" y="2"/>
                    </a:cxn>
                    <a:cxn ang="0">
                      <a:pos x="180" y="2"/>
                    </a:cxn>
                    <a:cxn ang="0">
                      <a:pos x="178" y="5"/>
                    </a:cxn>
                    <a:cxn ang="0">
                      <a:pos x="176" y="9"/>
                    </a:cxn>
                    <a:cxn ang="0">
                      <a:pos x="168" y="22"/>
                    </a:cxn>
                    <a:cxn ang="0">
                      <a:pos x="157" y="36"/>
                    </a:cxn>
                    <a:cxn ang="0">
                      <a:pos x="142" y="43"/>
                    </a:cxn>
                    <a:cxn ang="0">
                      <a:pos x="113" y="53"/>
                    </a:cxn>
                    <a:cxn ang="0">
                      <a:pos x="77" y="66"/>
                    </a:cxn>
                    <a:cxn ang="0">
                      <a:pos x="58" y="75"/>
                    </a:cxn>
                    <a:cxn ang="0">
                      <a:pos x="47" y="83"/>
                    </a:cxn>
                    <a:cxn ang="0">
                      <a:pos x="30" y="94"/>
                    </a:cxn>
                    <a:cxn ang="0">
                      <a:pos x="17" y="104"/>
                    </a:cxn>
                    <a:cxn ang="0">
                      <a:pos x="5" y="117"/>
                    </a:cxn>
                  </a:cxnLst>
                  <a:rect l="0" t="0" r="r" b="b"/>
                  <a:pathLst>
                    <a:path w="464" h="199">
                      <a:moveTo>
                        <a:pt x="0" y="123"/>
                      </a:moveTo>
                      <a:lnTo>
                        <a:pt x="3" y="125"/>
                      </a:lnTo>
                      <a:lnTo>
                        <a:pt x="9" y="125"/>
                      </a:lnTo>
                      <a:lnTo>
                        <a:pt x="17" y="119"/>
                      </a:lnTo>
                      <a:lnTo>
                        <a:pt x="26" y="115"/>
                      </a:lnTo>
                      <a:lnTo>
                        <a:pt x="41" y="111"/>
                      </a:lnTo>
                      <a:lnTo>
                        <a:pt x="60" y="108"/>
                      </a:lnTo>
                      <a:lnTo>
                        <a:pt x="85" y="106"/>
                      </a:lnTo>
                      <a:lnTo>
                        <a:pt x="106" y="106"/>
                      </a:lnTo>
                      <a:lnTo>
                        <a:pt x="125" y="108"/>
                      </a:lnTo>
                      <a:lnTo>
                        <a:pt x="148" y="113"/>
                      </a:lnTo>
                      <a:lnTo>
                        <a:pt x="153" y="115"/>
                      </a:lnTo>
                      <a:lnTo>
                        <a:pt x="157" y="119"/>
                      </a:lnTo>
                      <a:lnTo>
                        <a:pt x="161" y="123"/>
                      </a:lnTo>
                      <a:lnTo>
                        <a:pt x="161" y="129"/>
                      </a:lnTo>
                      <a:lnTo>
                        <a:pt x="161" y="136"/>
                      </a:lnTo>
                      <a:lnTo>
                        <a:pt x="155" y="146"/>
                      </a:lnTo>
                      <a:lnTo>
                        <a:pt x="151" y="153"/>
                      </a:lnTo>
                      <a:lnTo>
                        <a:pt x="142" y="166"/>
                      </a:lnTo>
                      <a:lnTo>
                        <a:pt x="130" y="178"/>
                      </a:lnTo>
                      <a:lnTo>
                        <a:pt x="123" y="185"/>
                      </a:lnTo>
                      <a:lnTo>
                        <a:pt x="115" y="195"/>
                      </a:lnTo>
                      <a:lnTo>
                        <a:pt x="110" y="199"/>
                      </a:lnTo>
                      <a:lnTo>
                        <a:pt x="129" y="197"/>
                      </a:lnTo>
                      <a:lnTo>
                        <a:pt x="149" y="193"/>
                      </a:lnTo>
                      <a:lnTo>
                        <a:pt x="176" y="187"/>
                      </a:lnTo>
                      <a:lnTo>
                        <a:pt x="204" y="180"/>
                      </a:lnTo>
                      <a:lnTo>
                        <a:pt x="231" y="172"/>
                      </a:lnTo>
                      <a:lnTo>
                        <a:pt x="254" y="168"/>
                      </a:lnTo>
                      <a:lnTo>
                        <a:pt x="269" y="165"/>
                      </a:lnTo>
                      <a:lnTo>
                        <a:pt x="286" y="161"/>
                      </a:lnTo>
                      <a:lnTo>
                        <a:pt x="301" y="159"/>
                      </a:lnTo>
                      <a:lnTo>
                        <a:pt x="318" y="157"/>
                      </a:lnTo>
                      <a:lnTo>
                        <a:pt x="335" y="155"/>
                      </a:lnTo>
                      <a:lnTo>
                        <a:pt x="352" y="153"/>
                      </a:lnTo>
                      <a:lnTo>
                        <a:pt x="369" y="151"/>
                      </a:lnTo>
                      <a:lnTo>
                        <a:pt x="388" y="151"/>
                      </a:lnTo>
                      <a:lnTo>
                        <a:pt x="407" y="151"/>
                      </a:lnTo>
                      <a:lnTo>
                        <a:pt x="424" y="151"/>
                      </a:lnTo>
                      <a:lnTo>
                        <a:pt x="443" y="153"/>
                      </a:lnTo>
                      <a:lnTo>
                        <a:pt x="464" y="155"/>
                      </a:lnTo>
                      <a:lnTo>
                        <a:pt x="459" y="151"/>
                      </a:lnTo>
                      <a:lnTo>
                        <a:pt x="455" y="148"/>
                      </a:lnTo>
                      <a:lnTo>
                        <a:pt x="447" y="142"/>
                      </a:lnTo>
                      <a:lnTo>
                        <a:pt x="434" y="130"/>
                      </a:lnTo>
                      <a:lnTo>
                        <a:pt x="428" y="127"/>
                      </a:lnTo>
                      <a:lnTo>
                        <a:pt x="424" y="125"/>
                      </a:lnTo>
                      <a:lnTo>
                        <a:pt x="400" y="110"/>
                      </a:lnTo>
                      <a:lnTo>
                        <a:pt x="377" y="96"/>
                      </a:lnTo>
                      <a:lnTo>
                        <a:pt x="356" y="87"/>
                      </a:lnTo>
                      <a:lnTo>
                        <a:pt x="333" y="77"/>
                      </a:lnTo>
                      <a:lnTo>
                        <a:pt x="316" y="70"/>
                      </a:lnTo>
                      <a:lnTo>
                        <a:pt x="297" y="62"/>
                      </a:lnTo>
                      <a:lnTo>
                        <a:pt x="290" y="58"/>
                      </a:lnTo>
                      <a:lnTo>
                        <a:pt x="284" y="55"/>
                      </a:lnTo>
                      <a:lnTo>
                        <a:pt x="267" y="49"/>
                      </a:lnTo>
                      <a:lnTo>
                        <a:pt x="256" y="39"/>
                      </a:lnTo>
                      <a:lnTo>
                        <a:pt x="250" y="34"/>
                      </a:lnTo>
                      <a:lnTo>
                        <a:pt x="244" y="28"/>
                      </a:lnTo>
                      <a:lnTo>
                        <a:pt x="244" y="20"/>
                      </a:lnTo>
                      <a:lnTo>
                        <a:pt x="242" y="15"/>
                      </a:lnTo>
                      <a:lnTo>
                        <a:pt x="242" y="9"/>
                      </a:lnTo>
                      <a:lnTo>
                        <a:pt x="242" y="5"/>
                      </a:lnTo>
                      <a:lnTo>
                        <a:pt x="240" y="5"/>
                      </a:lnTo>
                      <a:lnTo>
                        <a:pt x="239" y="5"/>
                      </a:lnTo>
                      <a:lnTo>
                        <a:pt x="229" y="7"/>
                      </a:lnTo>
                      <a:lnTo>
                        <a:pt x="220" y="7"/>
                      </a:lnTo>
                      <a:lnTo>
                        <a:pt x="214" y="7"/>
                      </a:lnTo>
                      <a:lnTo>
                        <a:pt x="206" y="7"/>
                      </a:lnTo>
                      <a:lnTo>
                        <a:pt x="201" y="7"/>
                      </a:lnTo>
                      <a:lnTo>
                        <a:pt x="195" y="3"/>
                      </a:lnTo>
                      <a:lnTo>
                        <a:pt x="189" y="2"/>
                      </a:lnTo>
                      <a:lnTo>
                        <a:pt x="184" y="0"/>
                      </a:lnTo>
                      <a:lnTo>
                        <a:pt x="180" y="2"/>
                      </a:lnTo>
                      <a:lnTo>
                        <a:pt x="178" y="3"/>
                      </a:lnTo>
                      <a:lnTo>
                        <a:pt x="178" y="5"/>
                      </a:lnTo>
                      <a:lnTo>
                        <a:pt x="178" y="7"/>
                      </a:lnTo>
                      <a:lnTo>
                        <a:pt x="176" y="9"/>
                      </a:lnTo>
                      <a:lnTo>
                        <a:pt x="174" y="13"/>
                      </a:lnTo>
                      <a:lnTo>
                        <a:pt x="168" y="22"/>
                      </a:lnTo>
                      <a:lnTo>
                        <a:pt x="161" y="32"/>
                      </a:lnTo>
                      <a:lnTo>
                        <a:pt x="157" y="36"/>
                      </a:lnTo>
                      <a:lnTo>
                        <a:pt x="153" y="39"/>
                      </a:lnTo>
                      <a:lnTo>
                        <a:pt x="142" y="43"/>
                      </a:lnTo>
                      <a:lnTo>
                        <a:pt x="130" y="47"/>
                      </a:lnTo>
                      <a:lnTo>
                        <a:pt x="113" y="53"/>
                      </a:lnTo>
                      <a:lnTo>
                        <a:pt x="96" y="58"/>
                      </a:lnTo>
                      <a:lnTo>
                        <a:pt x="77" y="66"/>
                      </a:lnTo>
                      <a:lnTo>
                        <a:pt x="60" y="74"/>
                      </a:lnTo>
                      <a:lnTo>
                        <a:pt x="58" y="75"/>
                      </a:lnTo>
                      <a:lnTo>
                        <a:pt x="53" y="79"/>
                      </a:lnTo>
                      <a:lnTo>
                        <a:pt x="47" y="83"/>
                      </a:lnTo>
                      <a:lnTo>
                        <a:pt x="39" y="87"/>
                      </a:lnTo>
                      <a:lnTo>
                        <a:pt x="30" y="94"/>
                      </a:lnTo>
                      <a:lnTo>
                        <a:pt x="20" y="100"/>
                      </a:lnTo>
                      <a:lnTo>
                        <a:pt x="17" y="104"/>
                      </a:lnTo>
                      <a:lnTo>
                        <a:pt x="15" y="110"/>
                      </a:lnTo>
                      <a:lnTo>
                        <a:pt x="5" y="117"/>
                      </a:lnTo>
                      <a:lnTo>
                        <a:pt x="0" y="123"/>
                      </a:lnTo>
                      <a:close/>
                    </a:path>
                  </a:pathLst>
                </a:custGeom>
                <a:solidFill>
                  <a:srgbClr val="54609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688" name="Freeform 248"/>
                <p:cNvSpPr>
                  <a:spLocks/>
                </p:cNvSpPr>
                <p:nvPr/>
              </p:nvSpPr>
              <p:spPr bwMode="auto">
                <a:xfrm>
                  <a:off x="1550" y="1484"/>
                  <a:ext cx="263" cy="125"/>
                </a:xfrm>
                <a:custGeom>
                  <a:avLst/>
                  <a:gdLst/>
                  <a:ahLst/>
                  <a:cxnLst>
                    <a:cxn ang="0">
                      <a:pos x="250" y="55"/>
                    </a:cxn>
                    <a:cxn ang="0">
                      <a:pos x="221" y="77"/>
                    </a:cxn>
                    <a:cxn ang="0">
                      <a:pos x="210" y="87"/>
                    </a:cxn>
                    <a:cxn ang="0">
                      <a:pos x="223" y="66"/>
                    </a:cxn>
                    <a:cxn ang="0">
                      <a:pos x="233" y="51"/>
                    </a:cxn>
                    <a:cxn ang="0">
                      <a:pos x="231" y="30"/>
                    </a:cxn>
                    <a:cxn ang="0">
                      <a:pos x="221" y="17"/>
                    </a:cxn>
                    <a:cxn ang="0">
                      <a:pos x="214" y="13"/>
                    </a:cxn>
                    <a:cxn ang="0">
                      <a:pos x="206" y="19"/>
                    </a:cxn>
                    <a:cxn ang="0">
                      <a:pos x="204" y="30"/>
                    </a:cxn>
                    <a:cxn ang="0">
                      <a:pos x="201" y="34"/>
                    </a:cxn>
                    <a:cxn ang="0">
                      <a:pos x="172" y="41"/>
                    </a:cxn>
                    <a:cxn ang="0">
                      <a:pos x="134" y="55"/>
                    </a:cxn>
                    <a:cxn ang="0">
                      <a:pos x="98" y="68"/>
                    </a:cxn>
                    <a:cxn ang="0">
                      <a:pos x="64" y="81"/>
                    </a:cxn>
                    <a:cxn ang="0">
                      <a:pos x="43" y="94"/>
                    </a:cxn>
                    <a:cxn ang="0">
                      <a:pos x="32" y="104"/>
                    </a:cxn>
                    <a:cxn ang="0">
                      <a:pos x="34" y="106"/>
                    </a:cxn>
                    <a:cxn ang="0">
                      <a:pos x="37" y="108"/>
                    </a:cxn>
                    <a:cxn ang="0">
                      <a:pos x="32" y="113"/>
                    </a:cxn>
                    <a:cxn ang="0">
                      <a:pos x="11" y="123"/>
                    </a:cxn>
                    <a:cxn ang="0">
                      <a:pos x="3" y="125"/>
                    </a:cxn>
                    <a:cxn ang="0">
                      <a:pos x="0" y="123"/>
                    </a:cxn>
                    <a:cxn ang="0">
                      <a:pos x="5" y="117"/>
                    </a:cxn>
                    <a:cxn ang="0">
                      <a:pos x="13" y="110"/>
                    </a:cxn>
                    <a:cxn ang="0">
                      <a:pos x="19" y="104"/>
                    </a:cxn>
                    <a:cxn ang="0">
                      <a:pos x="28" y="96"/>
                    </a:cxn>
                    <a:cxn ang="0">
                      <a:pos x="45" y="85"/>
                    </a:cxn>
                    <a:cxn ang="0">
                      <a:pos x="58" y="75"/>
                    </a:cxn>
                    <a:cxn ang="0">
                      <a:pos x="68" y="70"/>
                    </a:cxn>
                    <a:cxn ang="0">
                      <a:pos x="93" y="60"/>
                    </a:cxn>
                    <a:cxn ang="0">
                      <a:pos x="130" y="47"/>
                    </a:cxn>
                    <a:cxn ang="0">
                      <a:pos x="155" y="38"/>
                    </a:cxn>
                    <a:cxn ang="0">
                      <a:pos x="161" y="32"/>
                    </a:cxn>
                    <a:cxn ang="0">
                      <a:pos x="166" y="22"/>
                    </a:cxn>
                    <a:cxn ang="0">
                      <a:pos x="174" y="13"/>
                    </a:cxn>
                    <a:cxn ang="0">
                      <a:pos x="178" y="3"/>
                    </a:cxn>
                    <a:cxn ang="0">
                      <a:pos x="180" y="2"/>
                    </a:cxn>
                    <a:cxn ang="0">
                      <a:pos x="187" y="0"/>
                    </a:cxn>
                    <a:cxn ang="0">
                      <a:pos x="199" y="5"/>
                    </a:cxn>
                    <a:cxn ang="0">
                      <a:pos x="206" y="7"/>
                    </a:cxn>
                    <a:cxn ang="0">
                      <a:pos x="220" y="7"/>
                    </a:cxn>
                    <a:cxn ang="0">
                      <a:pos x="231" y="7"/>
                    </a:cxn>
                    <a:cxn ang="0">
                      <a:pos x="239" y="5"/>
                    </a:cxn>
                    <a:cxn ang="0">
                      <a:pos x="244" y="11"/>
                    </a:cxn>
                    <a:cxn ang="0">
                      <a:pos x="242" y="19"/>
                    </a:cxn>
                    <a:cxn ang="0">
                      <a:pos x="244" y="26"/>
                    </a:cxn>
                    <a:cxn ang="0">
                      <a:pos x="248" y="32"/>
                    </a:cxn>
                    <a:cxn ang="0">
                      <a:pos x="256" y="41"/>
                    </a:cxn>
                  </a:cxnLst>
                  <a:rect l="0" t="0" r="r" b="b"/>
                  <a:pathLst>
                    <a:path w="263" h="125">
                      <a:moveTo>
                        <a:pt x="263" y="45"/>
                      </a:moveTo>
                      <a:lnTo>
                        <a:pt x="250" y="55"/>
                      </a:lnTo>
                      <a:lnTo>
                        <a:pt x="233" y="68"/>
                      </a:lnTo>
                      <a:lnTo>
                        <a:pt x="221" y="77"/>
                      </a:lnTo>
                      <a:lnTo>
                        <a:pt x="210" y="87"/>
                      </a:lnTo>
                      <a:lnTo>
                        <a:pt x="210" y="87"/>
                      </a:lnTo>
                      <a:lnTo>
                        <a:pt x="220" y="74"/>
                      </a:lnTo>
                      <a:lnTo>
                        <a:pt x="223" y="66"/>
                      </a:lnTo>
                      <a:lnTo>
                        <a:pt x="229" y="58"/>
                      </a:lnTo>
                      <a:lnTo>
                        <a:pt x="233" y="51"/>
                      </a:lnTo>
                      <a:lnTo>
                        <a:pt x="235" y="38"/>
                      </a:lnTo>
                      <a:lnTo>
                        <a:pt x="231" y="30"/>
                      </a:lnTo>
                      <a:lnTo>
                        <a:pt x="225" y="20"/>
                      </a:lnTo>
                      <a:lnTo>
                        <a:pt x="221" y="17"/>
                      </a:lnTo>
                      <a:lnTo>
                        <a:pt x="218" y="15"/>
                      </a:lnTo>
                      <a:lnTo>
                        <a:pt x="214" y="13"/>
                      </a:lnTo>
                      <a:lnTo>
                        <a:pt x="210" y="13"/>
                      </a:lnTo>
                      <a:lnTo>
                        <a:pt x="206" y="19"/>
                      </a:lnTo>
                      <a:lnTo>
                        <a:pt x="206" y="26"/>
                      </a:lnTo>
                      <a:lnTo>
                        <a:pt x="204" y="30"/>
                      </a:lnTo>
                      <a:lnTo>
                        <a:pt x="203" y="32"/>
                      </a:lnTo>
                      <a:lnTo>
                        <a:pt x="201" y="34"/>
                      </a:lnTo>
                      <a:lnTo>
                        <a:pt x="195" y="36"/>
                      </a:lnTo>
                      <a:lnTo>
                        <a:pt x="172" y="41"/>
                      </a:lnTo>
                      <a:lnTo>
                        <a:pt x="153" y="49"/>
                      </a:lnTo>
                      <a:lnTo>
                        <a:pt x="134" y="55"/>
                      </a:lnTo>
                      <a:lnTo>
                        <a:pt x="121" y="60"/>
                      </a:lnTo>
                      <a:lnTo>
                        <a:pt x="98" y="68"/>
                      </a:lnTo>
                      <a:lnTo>
                        <a:pt x="75" y="75"/>
                      </a:lnTo>
                      <a:lnTo>
                        <a:pt x="64" y="81"/>
                      </a:lnTo>
                      <a:lnTo>
                        <a:pt x="53" y="89"/>
                      </a:lnTo>
                      <a:lnTo>
                        <a:pt x="43" y="94"/>
                      </a:lnTo>
                      <a:lnTo>
                        <a:pt x="36" y="102"/>
                      </a:lnTo>
                      <a:lnTo>
                        <a:pt x="32" y="104"/>
                      </a:lnTo>
                      <a:lnTo>
                        <a:pt x="32" y="106"/>
                      </a:lnTo>
                      <a:lnTo>
                        <a:pt x="34" y="106"/>
                      </a:lnTo>
                      <a:lnTo>
                        <a:pt x="34" y="106"/>
                      </a:lnTo>
                      <a:lnTo>
                        <a:pt x="37" y="108"/>
                      </a:lnTo>
                      <a:lnTo>
                        <a:pt x="39" y="110"/>
                      </a:lnTo>
                      <a:lnTo>
                        <a:pt x="32" y="113"/>
                      </a:lnTo>
                      <a:lnTo>
                        <a:pt x="17" y="119"/>
                      </a:lnTo>
                      <a:lnTo>
                        <a:pt x="11" y="123"/>
                      </a:lnTo>
                      <a:lnTo>
                        <a:pt x="7" y="125"/>
                      </a:lnTo>
                      <a:lnTo>
                        <a:pt x="3" y="125"/>
                      </a:lnTo>
                      <a:lnTo>
                        <a:pt x="1" y="125"/>
                      </a:lnTo>
                      <a:lnTo>
                        <a:pt x="0" y="123"/>
                      </a:lnTo>
                      <a:lnTo>
                        <a:pt x="0" y="123"/>
                      </a:lnTo>
                      <a:lnTo>
                        <a:pt x="5" y="117"/>
                      </a:lnTo>
                      <a:lnTo>
                        <a:pt x="9" y="113"/>
                      </a:lnTo>
                      <a:lnTo>
                        <a:pt x="13" y="110"/>
                      </a:lnTo>
                      <a:lnTo>
                        <a:pt x="17" y="106"/>
                      </a:lnTo>
                      <a:lnTo>
                        <a:pt x="19" y="104"/>
                      </a:lnTo>
                      <a:lnTo>
                        <a:pt x="20" y="102"/>
                      </a:lnTo>
                      <a:lnTo>
                        <a:pt x="28" y="96"/>
                      </a:lnTo>
                      <a:lnTo>
                        <a:pt x="36" y="91"/>
                      </a:lnTo>
                      <a:lnTo>
                        <a:pt x="45" y="85"/>
                      </a:lnTo>
                      <a:lnTo>
                        <a:pt x="55" y="79"/>
                      </a:lnTo>
                      <a:lnTo>
                        <a:pt x="58" y="75"/>
                      </a:lnTo>
                      <a:lnTo>
                        <a:pt x="64" y="72"/>
                      </a:lnTo>
                      <a:lnTo>
                        <a:pt x="68" y="70"/>
                      </a:lnTo>
                      <a:lnTo>
                        <a:pt x="74" y="68"/>
                      </a:lnTo>
                      <a:lnTo>
                        <a:pt x="93" y="60"/>
                      </a:lnTo>
                      <a:lnTo>
                        <a:pt x="110" y="55"/>
                      </a:lnTo>
                      <a:lnTo>
                        <a:pt x="130" y="47"/>
                      </a:lnTo>
                      <a:lnTo>
                        <a:pt x="151" y="39"/>
                      </a:lnTo>
                      <a:lnTo>
                        <a:pt x="155" y="38"/>
                      </a:lnTo>
                      <a:lnTo>
                        <a:pt x="157" y="36"/>
                      </a:lnTo>
                      <a:lnTo>
                        <a:pt x="161" y="32"/>
                      </a:lnTo>
                      <a:lnTo>
                        <a:pt x="165" y="28"/>
                      </a:lnTo>
                      <a:lnTo>
                        <a:pt x="166" y="22"/>
                      </a:lnTo>
                      <a:lnTo>
                        <a:pt x="170" y="17"/>
                      </a:lnTo>
                      <a:lnTo>
                        <a:pt x="174" y="13"/>
                      </a:lnTo>
                      <a:lnTo>
                        <a:pt x="178" y="7"/>
                      </a:lnTo>
                      <a:lnTo>
                        <a:pt x="178" y="3"/>
                      </a:lnTo>
                      <a:lnTo>
                        <a:pt x="180" y="2"/>
                      </a:lnTo>
                      <a:lnTo>
                        <a:pt x="180" y="2"/>
                      </a:lnTo>
                      <a:lnTo>
                        <a:pt x="182" y="0"/>
                      </a:lnTo>
                      <a:lnTo>
                        <a:pt x="187" y="0"/>
                      </a:lnTo>
                      <a:lnTo>
                        <a:pt x="195" y="3"/>
                      </a:lnTo>
                      <a:lnTo>
                        <a:pt x="199" y="5"/>
                      </a:lnTo>
                      <a:lnTo>
                        <a:pt x="201" y="7"/>
                      </a:lnTo>
                      <a:lnTo>
                        <a:pt x="206" y="7"/>
                      </a:lnTo>
                      <a:lnTo>
                        <a:pt x="212" y="7"/>
                      </a:lnTo>
                      <a:lnTo>
                        <a:pt x="220" y="7"/>
                      </a:lnTo>
                      <a:lnTo>
                        <a:pt x="229" y="7"/>
                      </a:lnTo>
                      <a:lnTo>
                        <a:pt x="231" y="7"/>
                      </a:lnTo>
                      <a:lnTo>
                        <a:pt x="233" y="5"/>
                      </a:lnTo>
                      <a:lnTo>
                        <a:pt x="239" y="5"/>
                      </a:lnTo>
                      <a:lnTo>
                        <a:pt x="242" y="7"/>
                      </a:lnTo>
                      <a:lnTo>
                        <a:pt x="244" y="11"/>
                      </a:lnTo>
                      <a:lnTo>
                        <a:pt x="242" y="15"/>
                      </a:lnTo>
                      <a:lnTo>
                        <a:pt x="242" y="19"/>
                      </a:lnTo>
                      <a:lnTo>
                        <a:pt x="244" y="24"/>
                      </a:lnTo>
                      <a:lnTo>
                        <a:pt x="244" y="26"/>
                      </a:lnTo>
                      <a:lnTo>
                        <a:pt x="246" y="30"/>
                      </a:lnTo>
                      <a:lnTo>
                        <a:pt x="248" y="32"/>
                      </a:lnTo>
                      <a:lnTo>
                        <a:pt x="250" y="36"/>
                      </a:lnTo>
                      <a:lnTo>
                        <a:pt x="256" y="41"/>
                      </a:lnTo>
                      <a:lnTo>
                        <a:pt x="263" y="45"/>
                      </a:lnTo>
                      <a:close/>
                    </a:path>
                  </a:pathLst>
                </a:custGeom>
                <a:solidFill>
                  <a:srgbClr val="58445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689" name="Freeform 249"/>
                <p:cNvSpPr>
                  <a:spLocks noEditPoints="1"/>
                </p:cNvSpPr>
                <p:nvPr/>
              </p:nvSpPr>
              <p:spPr bwMode="auto">
                <a:xfrm>
                  <a:off x="1650" y="1696"/>
                  <a:ext cx="429" cy="11"/>
                </a:xfrm>
                <a:custGeom>
                  <a:avLst/>
                  <a:gdLst/>
                  <a:ahLst/>
                  <a:cxnLst>
                    <a:cxn ang="0">
                      <a:pos x="0" y="2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2" y="8"/>
                    </a:cxn>
                    <a:cxn ang="0">
                      <a:pos x="4" y="11"/>
                    </a:cxn>
                    <a:cxn ang="0">
                      <a:pos x="2" y="6"/>
                    </a:cxn>
                    <a:cxn ang="0">
                      <a:pos x="0" y="2"/>
                    </a:cxn>
                    <a:cxn ang="0">
                      <a:pos x="427" y="2"/>
                    </a:cxn>
                    <a:cxn ang="0">
                      <a:pos x="429" y="2"/>
                    </a:cxn>
                    <a:cxn ang="0">
                      <a:pos x="429" y="2"/>
                    </a:cxn>
                    <a:cxn ang="0">
                      <a:pos x="429" y="2"/>
                    </a:cxn>
                    <a:cxn ang="0">
                      <a:pos x="427" y="0"/>
                    </a:cxn>
                    <a:cxn ang="0">
                      <a:pos x="427" y="2"/>
                    </a:cxn>
                    <a:cxn ang="0">
                      <a:pos x="427" y="2"/>
                    </a:cxn>
                  </a:cxnLst>
                  <a:rect l="0" t="0" r="r" b="b"/>
                  <a:pathLst>
                    <a:path w="429" h="11">
                      <a:moveTo>
                        <a:pt x="0" y="2"/>
                      </a:move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2" y="8"/>
                      </a:lnTo>
                      <a:lnTo>
                        <a:pt x="4" y="11"/>
                      </a:lnTo>
                      <a:lnTo>
                        <a:pt x="2" y="6"/>
                      </a:lnTo>
                      <a:lnTo>
                        <a:pt x="0" y="2"/>
                      </a:lnTo>
                      <a:close/>
                      <a:moveTo>
                        <a:pt x="427" y="2"/>
                      </a:moveTo>
                      <a:lnTo>
                        <a:pt x="429" y="2"/>
                      </a:lnTo>
                      <a:lnTo>
                        <a:pt x="429" y="2"/>
                      </a:lnTo>
                      <a:lnTo>
                        <a:pt x="429" y="2"/>
                      </a:lnTo>
                      <a:lnTo>
                        <a:pt x="427" y="0"/>
                      </a:lnTo>
                      <a:lnTo>
                        <a:pt x="427" y="2"/>
                      </a:lnTo>
                      <a:lnTo>
                        <a:pt x="427" y="2"/>
                      </a:lnTo>
                      <a:close/>
                    </a:path>
                  </a:pathLst>
                </a:custGeom>
                <a:solidFill>
                  <a:srgbClr val="DD6A3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690" name="Freeform 250"/>
                <p:cNvSpPr>
                  <a:spLocks noEditPoints="1"/>
                </p:cNvSpPr>
                <p:nvPr/>
              </p:nvSpPr>
              <p:spPr bwMode="auto">
                <a:xfrm>
                  <a:off x="1650" y="1694"/>
                  <a:ext cx="429" cy="19"/>
                </a:xfrm>
                <a:custGeom>
                  <a:avLst/>
                  <a:gdLst/>
                  <a:ahLst/>
                  <a:cxnLst>
                    <a:cxn ang="0">
                      <a:pos x="2" y="2"/>
                    </a:cxn>
                    <a:cxn ang="0">
                      <a:pos x="0" y="4"/>
                    </a:cxn>
                    <a:cxn ang="0">
                      <a:pos x="0" y="6"/>
                    </a:cxn>
                    <a:cxn ang="0">
                      <a:pos x="4" y="13"/>
                    </a:cxn>
                    <a:cxn ang="0">
                      <a:pos x="8" y="19"/>
                    </a:cxn>
                    <a:cxn ang="0">
                      <a:pos x="4" y="11"/>
                    </a:cxn>
                    <a:cxn ang="0">
                      <a:pos x="2" y="2"/>
                    </a:cxn>
                    <a:cxn ang="0">
                      <a:pos x="425" y="4"/>
                    </a:cxn>
                    <a:cxn ang="0">
                      <a:pos x="427" y="4"/>
                    </a:cxn>
                    <a:cxn ang="0">
                      <a:pos x="429" y="4"/>
                    </a:cxn>
                    <a:cxn ang="0">
                      <a:pos x="427" y="2"/>
                    </a:cxn>
                    <a:cxn ang="0">
                      <a:pos x="427" y="0"/>
                    </a:cxn>
                    <a:cxn ang="0">
                      <a:pos x="427" y="2"/>
                    </a:cxn>
                    <a:cxn ang="0">
                      <a:pos x="425" y="4"/>
                    </a:cxn>
                  </a:cxnLst>
                  <a:rect l="0" t="0" r="r" b="b"/>
                  <a:pathLst>
                    <a:path w="429" h="19">
                      <a:moveTo>
                        <a:pt x="2" y="2"/>
                      </a:moveTo>
                      <a:lnTo>
                        <a:pt x="0" y="4"/>
                      </a:lnTo>
                      <a:lnTo>
                        <a:pt x="0" y="6"/>
                      </a:lnTo>
                      <a:lnTo>
                        <a:pt x="4" y="13"/>
                      </a:lnTo>
                      <a:lnTo>
                        <a:pt x="8" y="19"/>
                      </a:lnTo>
                      <a:lnTo>
                        <a:pt x="4" y="11"/>
                      </a:lnTo>
                      <a:lnTo>
                        <a:pt x="2" y="2"/>
                      </a:lnTo>
                      <a:close/>
                      <a:moveTo>
                        <a:pt x="425" y="4"/>
                      </a:moveTo>
                      <a:lnTo>
                        <a:pt x="427" y="4"/>
                      </a:lnTo>
                      <a:lnTo>
                        <a:pt x="429" y="4"/>
                      </a:lnTo>
                      <a:lnTo>
                        <a:pt x="427" y="2"/>
                      </a:lnTo>
                      <a:lnTo>
                        <a:pt x="427" y="0"/>
                      </a:lnTo>
                      <a:lnTo>
                        <a:pt x="427" y="2"/>
                      </a:lnTo>
                      <a:lnTo>
                        <a:pt x="425" y="4"/>
                      </a:lnTo>
                      <a:close/>
                    </a:path>
                  </a:pathLst>
                </a:custGeom>
                <a:solidFill>
                  <a:srgbClr val="DE6F3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691" name="Freeform 251"/>
                <p:cNvSpPr>
                  <a:spLocks noEditPoints="1"/>
                </p:cNvSpPr>
                <p:nvPr/>
              </p:nvSpPr>
              <p:spPr bwMode="auto">
                <a:xfrm>
                  <a:off x="1650" y="1692"/>
                  <a:ext cx="427" cy="29"/>
                </a:xfrm>
                <a:custGeom>
                  <a:avLst/>
                  <a:gdLst/>
                  <a:ahLst/>
                  <a:cxnLst>
                    <a:cxn ang="0">
                      <a:pos x="0" y="6"/>
                    </a:cxn>
                    <a:cxn ang="0">
                      <a:pos x="2" y="10"/>
                    </a:cxn>
                    <a:cxn ang="0">
                      <a:pos x="4" y="15"/>
                    </a:cxn>
                    <a:cxn ang="0">
                      <a:pos x="8" y="21"/>
                    </a:cxn>
                    <a:cxn ang="0">
                      <a:pos x="13" y="29"/>
                    </a:cxn>
                    <a:cxn ang="0">
                      <a:pos x="8" y="15"/>
                    </a:cxn>
                    <a:cxn ang="0">
                      <a:pos x="4" y="0"/>
                    </a:cxn>
                    <a:cxn ang="0">
                      <a:pos x="2" y="4"/>
                    </a:cxn>
                    <a:cxn ang="0">
                      <a:pos x="0" y="6"/>
                    </a:cxn>
                    <a:cxn ang="0">
                      <a:pos x="427" y="6"/>
                    </a:cxn>
                    <a:cxn ang="0">
                      <a:pos x="427" y="6"/>
                    </a:cxn>
                    <a:cxn ang="0">
                      <a:pos x="427" y="4"/>
                    </a:cxn>
                    <a:cxn ang="0">
                      <a:pos x="427" y="2"/>
                    </a:cxn>
                    <a:cxn ang="0">
                      <a:pos x="425" y="0"/>
                    </a:cxn>
                    <a:cxn ang="0">
                      <a:pos x="425" y="2"/>
                    </a:cxn>
                    <a:cxn ang="0">
                      <a:pos x="423" y="4"/>
                    </a:cxn>
                    <a:cxn ang="0">
                      <a:pos x="425" y="6"/>
                    </a:cxn>
                    <a:cxn ang="0">
                      <a:pos x="427" y="6"/>
                    </a:cxn>
                  </a:cxnLst>
                  <a:rect l="0" t="0" r="r" b="b"/>
                  <a:pathLst>
                    <a:path w="427" h="29">
                      <a:moveTo>
                        <a:pt x="0" y="6"/>
                      </a:moveTo>
                      <a:lnTo>
                        <a:pt x="2" y="10"/>
                      </a:lnTo>
                      <a:lnTo>
                        <a:pt x="4" y="15"/>
                      </a:lnTo>
                      <a:lnTo>
                        <a:pt x="8" y="21"/>
                      </a:lnTo>
                      <a:lnTo>
                        <a:pt x="13" y="29"/>
                      </a:lnTo>
                      <a:lnTo>
                        <a:pt x="8" y="15"/>
                      </a:lnTo>
                      <a:lnTo>
                        <a:pt x="4" y="0"/>
                      </a:lnTo>
                      <a:lnTo>
                        <a:pt x="2" y="4"/>
                      </a:lnTo>
                      <a:lnTo>
                        <a:pt x="0" y="6"/>
                      </a:lnTo>
                      <a:close/>
                      <a:moveTo>
                        <a:pt x="427" y="6"/>
                      </a:moveTo>
                      <a:lnTo>
                        <a:pt x="427" y="6"/>
                      </a:lnTo>
                      <a:lnTo>
                        <a:pt x="427" y="4"/>
                      </a:lnTo>
                      <a:lnTo>
                        <a:pt x="427" y="2"/>
                      </a:lnTo>
                      <a:lnTo>
                        <a:pt x="425" y="0"/>
                      </a:lnTo>
                      <a:lnTo>
                        <a:pt x="425" y="2"/>
                      </a:lnTo>
                      <a:lnTo>
                        <a:pt x="423" y="4"/>
                      </a:lnTo>
                      <a:lnTo>
                        <a:pt x="425" y="6"/>
                      </a:lnTo>
                      <a:lnTo>
                        <a:pt x="427" y="6"/>
                      </a:lnTo>
                      <a:close/>
                    </a:path>
                  </a:pathLst>
                </a:custGeom>
                <a:solidFill>
                  <a:srgbClr val="DF733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692" name="Freeform 252"/>
                <p:cNvSpPr>
                  <a:spLocks noEditPoints="1"/>
                </p:cNvSpPr>
                <p:nvPr/>
              </p:nvSpPr>
              <p:spPr bwMode="auto">
                <a:xfrm>
                  <a:off x="1652" y="1690"/>
                  <a:ext cx="425" cy="36"/>
                </a:xfrm>
                <a:custGeom>
                  <a:avLst/>
                  <a:gdLst/>
                  <a:ahLst/>
                  <a:cxnLst>
                    <a:cxn ang="0">
                      <a:pos x="0" y="6"/>
                    </a:cxn>
                    <a:cxn ang="0">
                      <a:pos x="2" y="15"/>
                    </a:cxn>
                    <a:cxn ang="0">
                      <a:pos x="6" y="23"/>
                    </a:cxn>
                    <a:cxn ang="0">
                      <a:pos x="11" y="31"/>
                    </a:cxn>
                    <a:cxn ang="0">
                      <a:pos x="15" y="36"/>
                    </a:cxn>
                    <a:cxn ang="0">
                      <a:pos x="8" y="19"/>
                    </a:cxn>
                    <a:cxn ang="0">
                      <a:pos x="2" y="0"/>
                    </a:cxn>
                    <a:cxn ang="0">
                      <a:pos x="2" y="2"/>
                    </a:cxn>
                    <a:cxn ang="0">
                      <a:pos x="0" y="6"/>
                    </a:cxn>
                    <a:cxn ang="0">
                      <a:pos x="423" y="8"/>
                    </a:cxn>
                    <a:cxn ang="0">
                      <a:pos x="425" y="6"/>
                    </a:cxn>
                    <a:cxn ang="0">
                      <a:pos x="425" y="4"/>
                    </a:cxn>
                    <a:cxn ang="0">
                      <a:pos x="423" y="2"/>
                    </a:cxn>
                    <a:cxn ang="0">
                      <a:pos x="421" y="0"/>
                    </a:cxn>
                    <a:cxn ang="0">
                      <a:pos x="421" y="2"/>
                    </a:cxn>
                    <a:cxn ang="0">
                      <a:pos x="419" y="6"/>
                    </a:cxn>
                    <a:cxn ang="0">
                      <a:pos x="421" y="6"/>
                    </a:cxn>
                    <a:cxn ang="0">
                      <a:pos x="423" y="8"/>
                    </a:cxn>
                  </a:cxnLst>
                  <a:rect l="0" t="0" r="r" b="b"/>
                  <a:pathLst>
                    <a:path w="425" h="36">
                      <a:moveTo>
                        <a:pt x="0" y="6"/>
                      </a:moveTo>
                      <a:lnTo>
                        <a:pt x="2" y="15"/>
                      </a:lnTo>
                      <a:lnTo>
                        <a:pt x="6" y="23"/>
                      </a:lnTo>
                      <a:lnTo>
                        <a:pt x="11" y="31"/>
                      </a:lnTo>
                      <a:lnTo>
                        <a:pt x="15" y="36"/>
                      </a:lnTo>
                      <a:lnTo>
                        <a:pt x="8" y="19"/>
                      </a:lnTo>
                      <a:lnTo>
                        <a:pt x="2" y="0"/>
                      </a:lnTo>
                      <a:lnTo>
                        <a:pt x="2" y="2"/>
                      </a:lnTo>
                      <a:lnTo>
                        <a:pt x="0" y="6"/>
                      </a:lnTo>
                      <a:close/>
                      <a:moveTo>
                        <a:pt x="423" y="8"/>
                      </a:moveTo>
                      <a:lnTo>
                        <a:pt x="425" y="6"/>
                      </a:lnTo>
                      <a:lnTo>
                        <a:pt x="425" y="4"/>
                      </a:lnTo>
                      <a:lnTo>
                        <a:pt x="423" y="2"/>
                      </a:lnTo>
                      <a:lnTo>
                        <a:pt x="421" y="0"/>
                      </a:lnTo>
                      <a:lnTo>
                        <a:pt x="421" y="2"/>
                      </a:lnTo>
                      <a:lnTo>
                        <a:pt x="419" y="6"/>
                      </a:lnTo>
                      <a:lnTo>
                        <a:pt x="421" y="6"/>
                      </a:lnTo>
                      <a:lnTo>
                        <a:pt x="423" y="8"/>
                      </a:lnTo>
                      <a:close/>
                    </a:path>
                  </a:pathLst>
                </a:custGeom>
                <a:solidFill>
                  <a:srgbClr val="E0763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693" name="Freeform 253"/>
                <p:cNvSpPr>
                  <a:spLocks noEditPoints="1"/>
                </p:cNvSpPr>
                <p:nvPr/>
              </p:nvSpPr>
              <p:spPr bwMode="auto">
                <a:xfrm>
                  <a:off x="1654" y="1688"/>
                  <a:ext cx="421" cy="46"/>
                </a:xfrm>
                <a:custGeom>
                  <a:avLst/>
                  <a:gdLst/>
                  <a:ahLst/>
                  <a:cxnLst>
                    <a:cxn ang="0">
                      <a:pos x="0" y="4"/>
                    </a:cxn>
                    <a:cxn ang="0">
                      <a:pos x="4" y="19"/>
                    </a:cxn>
                    <a:cxn ang="0">
                      <a:pos x="9" y="33"/>
                    </a:cxn>
                    <a:cxn ang="0">
                      <a:pos x="13" y="38"/>
                    </a:cxn>
                    <a:cxn ang="0">
                      <a:pos x="19" y="46"/>
                    </a:cxn>
                    <a:cxn ang="0">
                      <a:pos x="9" y="23"/>
                    </a:cxn>
                    <a:cxn ang="0">
                      <a:pos x="2" y="0"/>
                    </a:cxn>
                    <a:cxn ang="0">
                      <a:pos x="0" y="2"/>
                    </a:cxn>
                    <a:cxn ang="0">
                      <a:pos x="0" y="4"/>
                    </a:cxn>
                    <a:cxn ang="0">
                      <a:pos x="419" y="8"/>
                    </a:cxn>
                    <a:cxn ang="0">
                      <a:pos x="421" y="6"/>
                    </a:cxn>
                    <a:cxn ang="0">
                      <a:pos x="421" y="4"/>
                    </a:cxn>
                    <a:cxn ang="0">
                      <a:pos x="419" y="2"/>
                    </a:cxn>
                    <a:cxn ang="0">
                      <a:pos x="417" y="0"/>
                    </a:cxn>
                    <a:cxn ang="0">
                      <a:pos x="417" y="4"/>
                    </a:cxn>
                    <a:cxn ang="0">
                      <a:pos x="415" y="8"/>
                    </a:cxn>
                    <a:cxn ang="0">
                      <a:pos x="417" y="8"/>
                    </a:cxn>
                    <a:cxn ang="0">
                      <a:pos x="419" y="8"/>
                    </a:cxn>
                  </a:cxnLst>
                  <a:rect l="0" t="0" r="r" b="b"/>
                  <a:pathLst>
                    <a:path w="421" h="46">
                      <a:moveTo>
                        <a:pt x="0" y="4"/>
                      </a:moveTo>
                      <a:lnTo>
                        <a:pt x="4" y="19"/>
                      </a:lnTo>
                      <a:lnTo>
                        <a:pt x="9" y="33"/>
                      </a:lnTo>
                      <a:lnTo>
                        <a:pt x="13" y="38"/>
                      </a:lnTo>
                      <a:lnTo>
                        <a:pt x="19" y="46"/>
                      </a:lnTo>
                      <a:lnTo>
                        <a:pt x="9" y="23"/>
                      </a:lnTo>
                      <a:lnTo>
                        <a:pt x="2" y="0"/>
                      </a:lnTo>
                      <a:lnTo>
                        <a:pt x="0" y="2"/>
                      </a:lnTo>
                      <a:lnTo>
                        <a:pt x="0" y="4"/>
                      </a:lnTo>
                      <a:close/>
                      <a:moveTo>
                        <a:pt x="419" y="8"/>
                      </a:moveTo>
                      <a:lnTo>
                        <a:pt x="421" y="6"/>
                      </a:lnTo>
                      <a:lnTo>
                        <a:pt x="421" y="4"/>
                      </a:lnTo>
                      <a:lnTo>
                        <a:pt x="419" y="2"/>
                      </a:lnTo>
                      <a:lnTo>
                        <a:pt x="417" y="0"/>
                      </a:lnTo>
                      <a:lnTo>
                        <a:pt x="417" y="4"/>
                      </a:lnTo>
                      <a:lnTo>
                        <a:pt x="415" y="8"/>
                      </a:lnTo>
                      <a:lnTo>
                        <a:pt x="417" y="8"/>
                      </a:lnTo>
                      <a:lnTo>
                        <a:pt x="419" y="8"/>
                      </a:lnTo>
                      <a:close/>
                    </a:path>
                  </a:pathLst>
                </a:custGeom>
                <a:solidFill>
                  <a:srgbClr val="E07A3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694" name="Freeform 254"/>
                <p:cNvSpPr>
                  <a:spLocks noEditPoints="1"/>
                </p:cNvSpPr>
                <p:nvPr/>
              </p:nvSpPr>
              <p:spPr bwMode="auto">
                <a:xfrm>
                  <a:off x="1654" y="1686"/>
                  <a:ext cx="419" cy="54"/>
                </a:xfrm>
                <a:custGeom>
                  <a:avLst/>
                  <a:gdLst/>
                  <a:ahLst/>
                  <a:cxnLst>
                    <a:cxn ang="0">
                      <a:pos x="0" y="4"/>
                    </a:cxn>
                    <a:cxn ang="0">
                      <a:pos x="6" y="23"/>
                    </a:cxn>
                    <a:cxn ang="0">
                      <a:pos x="13" y="40"/>
                    </a:cxn>
                    <a:cxn ang="0">
                      <a:pos x="19" y="48"/>
                    </a:cxn>
                    <a:cxn ang="0">
                      <a:pos x="25" y="54"/>
                    </a:cxn>
                    <a:cxn ang="0">
                      <a:pos x="17" y="42"/>
                    </a:cxn>
                    <a:cxn ang="0">
                      <a:pos x="11" y="29"/>
                    </a:cxn>
                    <a:cxn ang="0">
                      <a:pos x="7" y="16"/>
                    </a:cxn>
                    <a:cxn ang="0">
                      <a:pos x="4" y="0"/>
                    </a:cxn>
                    <a:cxn ang="0">
                      <a:pos x="2" y="2"/>
                    </a:cxn>
                    <a:cxn ang="0">
                      <a:pos x="0" y="4"/>
                    </a:cxn>
                    <a:cxn ang="0">
                      <a:pos x="417" y="10"/>
                    </a:cxn>
                    <a:cxn ang="0">
                      <a:pos x="419" y="6"/>
                    </a:cxn>
                    <a:cxn ang="0">
                      <a:pos x="419" y="4"/>
                    </a:cxn>
                    <a:cxn ang="0">
                      <a:pos x="417" y="2"/>
                    </a:cxn>
                    <a:cxn ang="0">
                      <a:pos x="417" y="0"/>
                    </a:cxn>
                    <a:cxn ang="0">
                      <a:pos x="415" y="4"/>
                    </a:cxn>
                    <a:cxn ang="0">
                      <a:pos x="413" y="10"/>
                    </a:cxn>
                    <a:cxn ang="0">
                      <a:pos x="415" y="10"/>
                    </a:cxn>
                    <a:cxn ang="0">
                      <a:pos x="417" y="10"/>
                    </a:cxn>
                  </a:cxnLst>
                  <a:rect l="0" t="0" r="r" b="b"/>
                  <a:pathLst>
                    <a:path w="419" h="54">
                      <a:moveTo>
                        <a:pt x="0" y="4"/>
                      </a:moveTo>
                      <a:lnTo>
                        <a:pt x="6" y="23"/>
                      </a:lnTo>
                      <a:lnTo>
                        <a:pt x="13" y="40"/>
                      </a:lnTo>
                      <a:lnTo>
                        <a:pt x="19" y="48"/>
                      </a:lnTo>
                      <a:lnTo>
                        <a:pt x="25" y="54"/>
                      </a:lnTo>
                      <a:lnTo>
                        <a:pt x="17" y="42"/>
                      </a:lnTo>
                      <a:lnTo>
                        <a:pt x="11" y="29"/>
                      </a:lnTo>
                      <a:lnTo>
                        <a:pt x="7" y="16"/>
                      </a:lnTo>
                      <a:lnTo>
                        <a:pt x="4" y="0"/>
                      </a:lnTo>
                      <a:lnTo>
                        <a:pt x="2" y="2"/>
                      </a:lnTo>
                      <a:lnTo>
                        <a:pt x="0" y="4"/>
                      </a:lnTo>
                      <a:close/>
                      <a:moveTo>
                        <a:pt x="417" y="10"/>
                      </a:moveTo>
                      <a:lnTo>
                        <a:pt x="419" y="6"/>
                      </a:lnTo>
                      <a:lnTo>
                        <a:pt x="419" y="4"/>
                      </a:lnTo>
                      <a:lnTo>
                        <a:pt x="417" y="2"/>
                      </a:lnTo>
                      <a:lnTo>
                        <a:pt x="417" y="0"/>
                      </a:lnTo>
                      <a:lnTo>
                        <a:pt x="415" y="4"/>
                      </a:lnTo>
                      <a:lnTo>
                        <a:pt x="413" y="10"/>
                      </a:lnTo>
                      <a:lnTo>
                        <a:pt x="415" y="10"/>
                      </a:lnTo>
                      <a:lnTo>
                        <a:pt x="417" y="10"/>
                      </a:lnTo>
                      <a:close/>
                    </a:path>
                  </a:pathLst>
                </a:custGeom>
                <a:solidFill>
                  <a:srgbClr val="E17E3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695" name="Freeform 255"/>
                <p:cNvSpPr>
                  <a:spLocks noEditPoints="1"/>
                </p:cNvSpPr>
                <p:nvPr/>
              </p:nvSpPr>
              <p:spPr bwMode="auto">
                <a:xfrm>
                  <a:off x="1656" y="1685"/>
                  <a:ext cx="415" cy="62"/>
                </a:xfrm>
                <a:custGeom>
                  <a:avLst/>
                  <a:gdLst/>
                  <a:ahLst/>
                  <a:cxnLst>
                    <a:cxn ang="0">
                      <a:pos x="0" y="3"/>
                    </a:cxn>
                    <a:cxn ang="0">
                      <a:pos x="7" y="26"/>
                    </a:cxn>
                    <a:cxn ang="0">
                      <a:pos x="17" y="49"/>
                    </a:cxn>
                    <a:cxn ang="0">
                      <a:pos x="23" y="56"/>
                    </a:cxn>
                    <a:cxn ang="0">
                      <a:pos x="28" y="62"/>
                    </a:cxn>
                    <a:cxn ang="0">
                      <a:pos x="21" y="47"/>
                    </a:cxn>
                    <a:cxn ang="0">
                      <a:pos x="13" y="32"/>
                    </a:cxn>
                    <a:cxn ang="0">
                      <a:pos x="7" y="17"/>
                    </a:cxn>
                    <a:cxn ang="0">
                      <a:pos x="4" y="1"/>
                    </a:cxn>
                    <a:cxn ang="0">
                      <a:pos x="2" y="1"/>
                    </a:cxn>
                    <a:cxn ang="0">
                      <a:pos x="0" y="3"/>
                    </a:cxn>
                    <a:cxn ang="0">
                      <a:pos x="413" y="11"/>
                    </a:cxn>
                    <a:cxn ang="0">
                      <a:pos x="415" y="7"/>
                    </a:cxn>
                    <a:cxn ang="0">
                      <a:pos x="415" y="3"/>
                    </a:cxn>
                    <a:cxn ang="0">
                      <a:pos x="415" y="1"/>
                    </a:cxn>
                    <a:cxn ang="0">
                      <a:pos x="413" y="0"/>
                    </a:cxn>
                    <a:cxn ang="0">
                      <a:pos x="411" y="3"/>
                    </a:cxn>
                    <a:cxn ang="0">
                      <a:pos x="411" y="9"/>
                    </a:cxn>
                    <a:cxn ang="0">
                      <a:pos x="411" y="11"/>
                    </a:cxn>
                    <a:cxn ang="0">
                      <a:pos x="413" y="11"/>
                    </a:cxn>
                  </a:cxnLst>
                  <a:rect l="0" t="0" r="r" b="b"/>
                  <a:pathLst>
                    <a:path w="415" h="62">
                      <a:moveTo>
                        <a:pt x="0" y="3"/>
                      </a:moveTo>
                      <a:lnTo>
                        <a:pt x="7" y="26"/>
                      </a:lnTo>
                      <a:lnTo>
                        <a:pt x="17" y="49"/>
                      </a:lnTo>
                      <a:lnTo>
                        <a:pt x="23" y="56"/>
                      </a:lnTo>
                      <a:lnTo>
                        <a:pt x="28" y="62"/>
                      </a:lnTo>
                      <a:lnTo>
                        <a:pt x="21" y="47"/>
                      </a:lnTo>
                      <a:lnTo>
                        <a:pt x="13" y="32"/>
                      </a:lnTo>
                      <a:lnTo>
                        <a:pt x="7" y="17"/>
                      </a:lnTo>
                      <a:lnTo>
                        <a:pt x="4" y="1"/>
                      </a:lnTo>
                      <a:lnTo>
                        <a:pt x="2" y="1"/>
                      </a:lnTo>
                      <a:lnTo>
                        <a:pt x="0" y="3"/>
                      </a:lnTo>
                      <a:close/>
                      <a:moveTo>
                        <a:pt x="413" y="11"/>
                      </a:moveTo>
                      <a:lnTo>
                        <a:pt x="415" y="7"/>
                      </a:lnTo>
                      <a:lnTo>
                        <a:pt x="415" y="3"/>
                      </a:lnTo>
                      <a:lnTo>
                        <a:pt x="415" y="1"/>
                      </a:lnTo>
                      <a:lnTo>
                        <a:pt x="413" y="0"/>
                      </a:lnTo>
                      <a:lnTo>
                        <a:pt x="411" y="3"/>
                      </a:lnTo>
                      <a:lnTo>
                        <a:pt x="411" y="9"/>
                      </a:lnTo>
                      <a:lnTo>
                        <a:pt x="411" y="11"/>
                      </a:lnTo>
                      <a:lnTo>
                        <a:pt x="413" y="11"/>
                      </a:lnTo>
                      <a:close/>
                    </a:path>
                  </a:pathLst>
                </a:custGeom>
                <a:solidFill>
                  <a:srgbClr val="E1813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696" name="Freeform 256"/>
                <p:cNvSpPr>
                  <a:spLocks noEditPoints="1"/>
                </p:cNvSpPr>
                <p:nvPr/>
              </p:nvSpPr>
              <p:spPr bwMode="auto">
                <a:xfrm>
                  <a:off x="1658" y="1681"/>
                  <a:ext cx="413" cy="74"/>
                </a:xfrm>
                <a:custGeom>
                  <a:avLst/>
                  <a:gdLst/>
                  <a:ahLst/>
                  <a:cxnLst>
                    <a:cxn ang="0">
                      <a:pos x="0" y="5"/>
                    </a:cxn>
                    <a:cxn ang="0">
                      <a:pos x="3" y="21"/>
                    </a:cxn>
                    <a:cxn ang="0">
                      <a:pos x="7" y="34"/>
                    </a:cxn>
                    <a:cxn ang="0">
                      <a:pos x="13" y="47"/>
                    </a:cxn>
                    <a:cxn ang="0">
                      <a:pos x="21" y="59"/>
                    </a:cxn>
                    <a:cxn ang="0">
                      <a:pos x="28" y="66"/>
                    </a:cxn>
                    <a:cxn ang="0">
                      <a:pos x="34" y="74"/>
                    </a:cxn>
                    <a:cxn ang="0">
                      <a:pos x="22" y="57"/>
                    </a:cxn>
                    <a:cxn ang="0">
                      <a:pos x="15" y="40"/>
                    </a:cxn>
                    <a:cxn ang="0">
                      <a:pos x="7" y="23"/>
                    </a:cxn>
                    <a:cxn ang="0">
                      <a:pos x="3" y="4"/>
                    </a:cxn>
                    <a:cxn ang="0">
                      <a:pos x="2" y="5"/>
                    </a:cxn>
                    <a:cxn ang="0">
                      <a:pos x="0" y="5"/>
                    </a:cxn>
                    <a:cxn ang="0">
                      <a:pos x="409" y="15"/>
                    </a:cxn>
                    <a:cxn ang="0">
                      <a:pos x="411" y="9"/>
                    </a:cxn>
                    <a:cxn ang="0">
                      <a:pos x="413" y="5"/>
                    </a:cxn>
                    <a:cxn ang="0">
                      <a:pos x="411" y="4"/>
                    </a:cxn>
                    <a:cxn ang="0">
                      <a:pos x="409" y="0"/>
                    </a:cxn>
                    <a:cxn ang="0">
                      <a:pos x="408" y="7"/>
                    </a:cxn>
                    <a:cxn ang="0">
                      <a:pos x="408" y="13"/>
                    </a:cxn>
                    <a:cxn ang="0">
                      <a:pos x="409" y="13"/>
                    </a:cxn>
                    <a:cxn ang="0">
                      <a:pos x="409" y="15"/>
                    </a:cxn>
                  </a:cxnLst>
                  <a:rect l="0" t="0" r="r" b="b"/>
                  <a:pathLst>
                    <a:path w="413" h="74">
                      <a:moveTo>
                        <a:pt x="0" y="5"/>
                      </a:moveTo>
                      <a:lnTo>
                        <a:pt x="3" y="21"/>
                      </a:lnTo>
                      <a:lnTo>
                        <a:pt x="7" y="34"/>
                      </a:lnTo>
                      <a:lnTo>
                        <a:pt x="13" y="47"/>
                      </a:lnTo>
                      <a:lnTo>
                        <a:pt x="21" y="59"/>
                      </a:lnTo>
                      <a:lnTo>
                        <a:pt x="28" y="66"/>
                      </a:lnTo>
                      <a:lnTo>
                        <a:pt x="34" y="74"/>
                      </a:lnTo>
                      <a:lnTo>
                        <a:pt x="22" y="57"/>
                      </a:lnTo>
                      <a:lnTo>
                        <a:pt x="15" y="40"/>
                      </a:lnTo>
                      <a:lnTo>
                        <a:pt x="7" y="23"/>
                      </a:lnTo>
                      <a:lnTo>
                        <a:pt x="3" y="4"/>
                      </a:lnTo>
                      <a:lnTo>
                        <a:pt x="2" y="5"/>
                      </a:lnTo>
                      <a:lnTo>
                        <a:pt x="0" y="5"/>
                      </a:lnTo>
                      <a:close/>
                      <a:moveTo>
                        <a:pt x="409" y="15"/>
                      </a:moveTo>
                      <a:lnTo>
                        <a:pt x="411" y="9"/>
                      </a:lnTo>
                      <a:lnTo>
                        <a:pt x="413" y="5"/>
                      </a:lnTo>
                      <a:lnTo>
                        <a:pt x="411" y="4"/>
                      </a:lnTo>
                      <a:lnTo>
                        <a:pt x="409" y="0"/>
                      </a:lnTo>
                      <a:lnTo>
                        <a:pt x="408" y="7"/>
                      </a:lnTo>
                      <a:lnTo>
                        <a:pt x="408" y="13"/>
                      </a:lnTo>
                      <a:lnTo>
                        <a:pt x="409" y="13"/>
                      </a:lnTo>
                      <a:lnTo>
                        <a:pt x="409" y="15"/>
                      </a:lnTo>
                      <a:close/>
                    </a:path>
                  </a:pathLst>
                </a:custGeom>
                <a:solidFill>
                  <a:srgbClr val="E2863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697" name="Freeform 257"/>
                <p:cNvSpPr>
                  <a:spLocks noEditPoints="1"/>
                </p:cNvSpPr>
                <p:nvPr/>
              </p:nvSpPr>
              <p:spPr bwMode="auto">
                <a:xfrm>
                  <a:off x="1660" y="1679"/>
                  <a:ext cx="409" cy="80"/>
                </a:xfrm>
                <a:custGeom>
                  <a:avLst/>
                  <a:gdLst/>
                  <a:ahLst/>
                  <a:cxnLst>
                    <a:cxn ang="0">
                      <a:pos x="0" y="7"/>
                    </a:cxn>
                    <a:cxn ang="0">
                      <a:pos x="3" y="23"/>
                    </a:cxn>
                    <a:cxn ang="0">
                      <a:pos x="9" y="38"/>
                    </a:cxn>
                    <a:cxn ang="0">
                      <a:pos x="17" y="53"/>
                    </a:cxn>
                    <a:cxn ang="0">
                      <a:pos x="24" y="68"/>
                    </a:cxn>
                    <a:cxn ang="0">
                      <a:pos x="34" y="78"/>
                    </a:cxn>
                    <a:cxn ang="0">
                      <a:pos x="38" y="80"/>
                    </a:cxn>
                    <a:cxn ang="0">
                      <a:pos x="38" y="80"/>
                    </a:cxn>
                    <a:cxn ang="0">
                      <a:pos x="38" y="80"/>
                    </a:cxn>
                    <a:cxn ang="0">
                      <a:pos x="26" y="62"/>
                    </a:cxn>
                    <a:cxn ang="0">
                      <a:pos x="17" y="45"/>
                    </a:cxn>
                    <a:cxn ang="0">
                      <a:pos x="9" y="25"/>
                    </a:cxn>
                    <a:cxn ang="0">
                      <a:pos x="3" y="6"/>
                    </a:cxn>
                    <a:cxn ang="0">
                      <a:pos x="1" y="6"/>
                    </a:cxn>
                    <a:cxn ang="0">
                      <a:pos x="0" y="7"/>
                    </a:cxn>
                    <a:cxn ang="0">
                      <a:pos x="407" y="15"/>
                    </a:cxn>
                    <a:cxn ang="0">
                      <a:pos x="407" y="9"/>
                    </a:cxn>
                    <a:cxn ang="0">
                      <a:pos x="409" y="6"/>
                    </a:cxn>
                    <a:cxn ang="0">
                      <a:pos x="407" y="2"/>
                    </a:cxn>
                    <a:cxn ang="0">
                      <a:pos x="406" y="0"/>
                    </a:cxn>
                    <a:cxn ang="0">
                      <a:pos x="406" y="7"/>
                    </a:cxn>
                    <a:cxn ang="0">
                      <a:pos x="404" y="15"/>
                    </a:cxn>
                    <a:cxn ang="0">
                      <a:pos x="406" y="15"/>
                    </a:cxn>
                    <a:cxn ang="0">
                      <a:pos x="407" y="15"/>
                    </a:cxn>
                  </a:cxnLst>
                  <a:rect l="0" t="0" r="r" b="b"/>
                  <a:pathLst>
                    <a:path w="409" h="80">
                      <a:moveTo>
                        <a:pt x="0" y="7"/>
                      </a:moveTo>
                      <a:lnTo>
                        <a:pt x="3" y="23"/>
                      </a:lnTo>
                      <a:lnTo>
                        <a:pt x="9" y="38"/>
                      </a:lnTo>
                      <a:lnTo>
                        <a:pt x="17" y="53"/>
                      </a:lnTo>
                      <a:lnTo>
                        <a:pt x="24" y="68"/>
                      </a:lnTo>
                      <a:lnTo>
                        <a:pt x="34" y="78"/>
                      </a:lnTo>
                      <a:lnTo>
                        <a:pt x="38" y="80"/>
                      </a:lnTo>
                      <a:lnTo>
                        <a:pt x="38" y="80"/>
                      </a:lnTo>
                      <a:lnTo>
                        <a:pt x="38" y="80"/>
                      </a:lnTo>
                      <a:lnTo>
                        <a:pt x="26" y="62"/>
                      </a:lnTo>
                      <a:lnTo>
                        <a:pt x="17" y="45"/>
                      </a:lnTo>
                      <a:lnTo>
                        <a:pt x="9" y="25"/>
                      </a:lnTo>
                      <a:lnTo>
                        <a:pt x="3" y="6"/>
                      </a:lnTo>
                      <a:lnTo>
                        <a:pt x="1" y="6"/>
                      </a:lnTo>
                      <a:lnTo>
                        <a:pt x="0" y="7"/>
                      </a:lnTo>
                      <a:close/>
                      <a:moveTo>
                        <a:pt x="407" y="15"/>
                      </a:moveTo>
                      <a:lnTo>
                        <a:pt x="407" y="9"/>
                      </a:lnTo>
                      <a:lnTo>
                        <a:pt x="409" y="6"/>
                      </a:lnTo>
                      <a:lnTo>
                        <a:pt x="407" y="2"/>
                      </a:lnTo>
                      <a:lnTo>
                        <a:pt x="406" y="0"/>
                      </a:lnTo>
                      <a:lnTo>
                        <a:pt x="406" y="7"/>
                      </a:lnTo>
                      <a:lnTo>
                        <a:pt x="404" y="15"/>
                      </a:lnTo>
                      <a:lnTo>
                        <a:pt x="406" y="15"/>
                      </a:lnTo>
                      <a:lnTo>
                        <a:pt x="407" y="15"/>
                      </a:lnTo>
                      <a:close/>
                    </a:path>
                  </a:pathLst>
                </a:custGeom>
                <a:solidFill>
                  <a:srgbClr val="E2893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698" name="Freeform 258"/>
                <p:cNvSpPr>
                  <a:spLocks noEditPoints="1"/>
                </p:cNvSpPr>
                <p:nvPr/>
              </p:nvSpPr>
              <p:spPr bwMode="auto">
                <a:xfrm>
                  <a:off x="1661" y="1677"/>
                  <a:ext cx="406" cy="82"/>
                </a:xfrm>
                <a:custGeom>
                  <a:avLst/>
                  <a:gdLst/>
                  <a:ahLst/>
                  <a:cxnLst>
                    <a:cxn ang="0">
                      <a:pos x="0" y="8"/>
                    </a:cxn>
                    <a:cxn ang="0">
                      <a:pos x="4" y="27"/>
                    </a:cxn>
                    <a:cxn ang="0">
                      <a:pos x="12" y="44"/>
                    </a:cxn>
                    <a:cxn ang="0">
                      <a:pos x="19" y="61"/>
                    </a:cxn>
                    <a:cxn ang="0">
                      <a:pos x="31" y="78"/>
                    </a:cxn>
                    <a:cxn ang="0">
                      <a:pos x="35" y="82"/>
                    </a:cxn>
                    <a:cxn ang="0">
                      <a:pos x="37" y="82"/>
                    </a:cxn>
                    <a:cxn ang="0">
                      <a:pos x="37" y="82"/>
                    </a:cxn>
                    <a:cxn ang="0">
                      <a:pos x="38" y="82"/>
                    </a:cxn>
                    <a:cxn ang="0">
                      <a:pos x="27" y="64"/>
                    </a:cxn>
                    <a:cxn ang="0">
                      <a:pos x="18" y="46"/>
                    </a:cxn>
                    <a:cxn ang="0">
                      <a:pos x="10" y="27"/>
                    </a:cxn>
                    <a:cxn ang="0">
                      <a:pos x="4" y="6"/>
                    </a:cxn>
                    <a:cxn ang="0">
                      <a:pos x="2" y="8"/>
                    </a:cxn>
                    <a:cxn ang="0">
                      <a:pos x="2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405" y="17"/>
                    </a:cxn>
                    <a:cxn ang="0">
                      <a:pos x="405" y="11"/>
                    </a:cxn>
                    <a:cxn ang="0">
                      <a:pos x="406" y="4"/>
                    </a:cxn>
                    <a:cxn ang="0">
                      <a:pos x="405" y="2"/>
                    </a:cxn>
                    <a:cxn ang="0">
                      <a:pos x="405" y="0"/>
                    </a:cxn>
                    <a:cxn ang="0">
                      <a:pos x="403" y="8"/>
                    </a:cxn>
                    <a:cxn ang="0">
                      <a:pos x="401" y="15"/>
                    </a:cxn>
                    <a:cxn ang="0">
                      <a:pos x="403" y="17"/>
                    </a:cxn>
                    <a:cxn ang="0">
                      <a:pos x="405" y="17"/>
                    </a:cxn>
                  </a:cxnLst>
                  <a:rect l="0" t="0" r="r" b="b"/>
                  <a:pathLst>
                    <a:path w="406" h="82">
                      <a:moveTo>
                        <a:pt x="0" y="8"/>
                      </a:moveTo>
                      <a:lnTo>
                        <a:pt x="4" y="27"/>
                      </a:lnTo>
                      <a:lnTo>
                        <a:pt x="12" y="44"/>
                      </a:lnTo>
                      <a:lnTo>
                        <a:pt x="19" y="61"/>
                      </a:lnTo>
                      <a:lnTo>
                        <a:pt x="31" y="78"/>
                      </a:lnTo>
                      <a:lnTo>
                        <a:pt x="35" y="82"/>
                      </a:lnTo>
                      <a:lnTo>
                        <a:pt x="37" y="82"/>
                      </a:lnTo>
                      <a:lnTo>
                        <a:pt x="37" y="82"/>
                      </a:lnTo>
                      <a:lnTo>
                        <a:pt x="38" y="82"/>
                      </a:lnTo>
                      <a:lnTo>
                        <a:pt x="27" y="64"/>
                      </a:lnTo>
                      <a:lnTo>
                        <a:pt x="18" y="46"/>
                      </a:lnTo>
                      <a:lnTo>
                        <a:pt x="10" y="27"/>
                      </a:lnTo>
                      <a:lnTo>
                        <a:pt x="4" y="6"/>
                      </a:lnTo>
                      <a:lnTo>
                        <a:pt x="2" y="8"/>
                      </a:lnTo>
                      <a:lnTo>
                        <a:pt x="2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close/>
                      <a:moveTo>
                        <a:pt x="405" y="17"/>
                      </a:moveTo>
                      <a:lnTo>
                        <a:pt x="405" y="11"/>
                      </a:lnTo>
                      <a:lnTo>
                        <a:pt x="406" y="4"/>
                      </a:lnTo>
                      <a:lnTo>
                        <a:pt x="405" y="2"/>
                      </a:lnTo>
                      <a:lnTo>
                        <a:pt x="405" y="0"/>
                      </a:lnTo>
                      <a:lnTo>
                        <a:pt x="403" y="8"/>
                      </a:lnTo>
                      <a:lnTo>
                        <a:pt x="401" y="15"/>
                      </a:lnTo>
                      <a:lnTo>
                        <a:pt x="403" y="17"/>
                      </a:lnTo>
                      <a:lnTo>
                        <a:pt x="405" y="17"/>
                      </a:lnTo>
                      <a:close/>
                    </a:path>
                  </a:pathLst>
                </a:custGeom>
                <a:solidFill>
                  <a:srgbClr val="E28A3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699" name="Freeform 259"/>
                <p:cNvSpPr>
                  <a:spLocks noEditPoints="1"/>
                </p:cNvSpPr>
                <p:nvPr/>
              </p:nvSpPr>
              <p:spPr bwMode="auto">
                <a:xfrm>
                  <a:off x="1663" y="1675"/>
                  <a:ext cx="403" cy="84"/>
                </a:xfrm>
                <a:custGeom>
                  <a:avLst/>
                  <a:gdLst/>
                  <a:ahLst/>
                  <a:cxnLst>
                    <a:cxn ang="0">
                      <a:pos x="0" y="10"/>
                    </a:cxn>
                    <a:cxn ang="0">
                      <a:pos x="6" y="29"/>
                    </a:cxn>
                    <a:cxn ang="0">
                      <a:pos x="14" y="49"/>
                    </a:cxn>
                    <a:cxn ang="0">
                      <a:pos x="23" y="66"/>
                    </a:cxn>
                    <a:cxn ang="0">
                      <a:pos x="35" y="84"/>
                    </a:cxn>
                    <a:cxn ang="0">
                      <a:pos x="36" y="84"/>
                    </a:cxn>
                    <a:cxn ang="0">
                      <a:pos x="38" y="84"/>
                    </a:cxn>
                    <a:cxn ang="0">
                      <a:pos x="27" y="66"/>
                    </a:cxn>
                    <a:cxn ang="0">
                      <a:pos x="17" y="48"/>
                    </a:cxn>
                    <a:cxn ang="0">
                      <a:pos x="10" y="29"/>
                    </a:cxn>
                    <a:cxn ang="0">
                      <a:pos x="4" y="8"/>
                    </a:cxn>
                    <a:cxn ang="0">
                      <a:pos x="2" y="8"/>
                    </a:cxn>
                    <a:cxn ang="0">
                      <a:pos x="0" y="10"/>
                    </a:cxn>
                    <a:cxn ang="0">
                      <a:pos x="0" y="10"/>
                    </a:cxn>
                    <a:cxn ang="0">
                      <a:pos x="0" y="10"/>
                    </a:cxn>
                    <a:cxn ang="0">
                      <a:pos x="401" y="19"/>
                    </a:cxn>
                    <a:cxn ang="0">
                      <a:pos x="403" y="11"/>
                    </a:cxn>
                    <a:cxn ang="0">
                      <a:pos x="403" y="4"/>
                    </a:cxn>
                    <a:cxn ang="0">
                      <a:pos x="403" y="2"/>
                    </a:cxn>
                    <a:cxn ang="0">
                      <a:pos x="401" y="0"/>
                    </a:cxn>
                    <a:cxn ang="0">
                      <a:pos x="399" y="10"/>
                    </a:cxn>
                    <a:cxn ang="0">
                      <a:pos x="397" y="17"/>
                    </a:cxn>
                    <a:cxn ang="0">
                      <a:pos x="399" y="17"/>
                    </a:cxn>
                    <a:cxn ang="0">
                      <a:pos x="401" y="19"/>
                    </a:cxn>
                  </a:cxnLst>
                  <a:rect l="0" t="0" r="r" b="b"/>
                  <a:pathLst>
                    <a:path w="403" h="84">
                      <a:moveTo>
                        <a:pt x="0" y="10"/>
                      </a:moveTo>
                      <a:lnTo>
                        <a:pt x="6" y="29"/>
                      </a:lnTo>
                      <a:lnTo>
                        <a:pt x="14" y="49"/>
                      </a:lnTo>
                      <a:lnTo>
                        <a:pt x="23" y="66"/>
                      </a:lnTo>
                      <a:lnTo>
                        <a:pt x="35" y="84"/>
                      </a:lnTo>
                      <a:lnTo>
                        <a:pt x="36" y="84"/>
                      </a:lnTo>
                      <a:lnTo>
                        <a:pt x="38" y="84"/>
                      </a:lnTo>
                      <a:lnTo>
                        <a:pt x="27" y="66"/>
                      </a:lnTo>
                      <a:lnTo>
                        <a:pt x="17" y="48"/>
                      </a:lnTo>
                      <a:lnTo>
                        <a:pt x="10" y="29"/>
                      </a:lnTo>
                      <a:lnTo>
                        <a:pt x="4" y="8"/>
                      </a:lnTo>
                      <a:lnTo>
                        <a:pt x="2" y="8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10"/>
                      </a:lnTo>
                      <a:close/>
                      <a:moveTo>
                        <a:pt x="401" y="19"/>
                      </a:moveTo>
                      <a:lnTo>
                        <a:pt x="403" y="11"/>
                      </a:lnTo>
                      <a:lnTo>
                        <a:pt x="403" y="4"/>
                      </a:lnTo>
                      <a:lnTo>
                        <a:pt x="403" y="2"/>
                      </a:lnTo>
                      <a:lnTo>
                        <a:pt x="401" y="0"/>
                      </a:lnTo>
                      <a:lnTo>
                        <a:pt x="399" y="10"/>
                      </a:lnTo>
                      <a:lnTo>
                        <a:pt x="397" y="17"/>
                      </a:lnTo>
                      <a:lnTo>
                        <a:pt x="399" y="17"/>
                      </a:lnTo>
                      <a:lnTo>
                        <a:pt x="401" y="19"/>
                      </a:lnTo>
                      <a:close/>
                    </a:path>
                  </a:pathLst>
                </a:custGeom>
                <a:solidFill>
                  <a:srgbClr val="E28B3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700" name="Freeform 260"/>
                <p:cNvSpPr>
                  <a:spLocks noEditPoints="1"/>
                </p:cNvSpPr>
                <p:nvPr/>
              </p:nvSpPr>
              <p:spPr bwMode="auto">
                <a:xfrm>
                  <a:off x="1665" y="1673"/>
                  <a:ext cx="401" cy="86"/>
                </a:xfrm>
                <a:custGeom>
                  <a:avLst/>
                  <a:gdLst/>
                  <a:ahLst/>
                  <a:cxnLst>
                    <a:cxn ang="0">
                      <a:pos x="0" y="10"/>
                    </a:cxn>
                    <a:cxn ang="0">
                      <a:pos x="6" y="31"/>
                    </a:cxn>
                    <a:cxn ang="0">
                      <a:pos x="14" y="50"/>
                    </a:cxn>
                    <a:cxn ang="0">
                      <a:pos x="23" y="68"/>
                    </a:cxn>
                    <a:cxn ang="0">
                      <a:pos x="34" y="86"/>
                    </a:cxn>
                    <a:cxn ang="0">
                      <a:pos x="36" y="86"/>
                    </a:cxn>
                    <a:cxn ang="0">
                      <a:pos x="38" y="86"/>
                    </a:cxn>
                    <a:cxn ang="0">
                      <a:pos x="27" y="68"/>
                    </a:cxn>
                    <a:cxn ang="0">
                      <a:pos x="17" y="50"/>
                    </a:cxn>
                    <a:cxn ang="0">
                      <a:pos x="10" y="31"/>
                    </a:cxn>
                    <a:cxn ang="0">
                      <a:pos x="4" y="10"/>
                    </a:cxn>
                    <a:cxn ang="0">
                      <a:pos x="2" y="10"/>
                    </a:cxn>
                    <a:cxn ang="0">
                      <a:pos x="0" y="10"/>
                    </a:cxn>
                    <a:cxn ang="0">
                      <a:pos x="397" y="19"/>
                    </a:cxn>
                    <a:cxn ang="0">
                      <a:pos x="399" y="12"/>
                    </a:cxn>
                    <a:cxn ang="0">
                      <a:pos x="401" y="4"/>
                    </a:cxn>
                    <a:cxn ang="0">
                      <a:pos x="399" y="2"/>
                    </a:cxn>
                    <a:cxn ang="0">
                      <a:pos x="397" y="0"/>
                    </a:cxn>
                    <a:cxn ang="0">
                      <a:pos x="395" y="10"/>
                    </a:cxn>
                    <a:cxn ang="0">
                      <a:pos x="393" y="19"/>
                    </a:cxn>
                    <a:cxn ang="0">
                      <a:pos x="395" y="19"/>
                    </a:cxn>
                    <a:cxn ang="0">
                      <a:pos x="397" y="19"/>
                    </a:cxn>
                  </a:cxnLst>
                  <a:rect l="0" t="0" r="r" b="b"/>
                  <a:pathLst>
                    <a:path w="401" h="86">
                      <a:moveTo>
                        <a:pt x="0" y="10"/>
                      </a:moveTo>
                      <a:lnTo>
                        <a:pt x="6" y="31"/>
                      </a:lnTo>
                      <a:lnTo>
                        <a:pt x="14" y="50"/>
                      </a:lnTo>
                      <a:lnTo>
                        <a:pt x="23" y="68"/>
                      </a:lnTo>
                      <a:lnTo>
                        <a:pt x="34" y="86"/>
                      </a:lnTo>
                      <a:lnTo>
                        <a:pt x="36" y="86"/>
                      </a:lnTo>
                      <a:lnTo>
                        <a:pt x="38" y="86"/>
                      </a:lnTo>
                      <a:lnTo>
                        <a:pt x="27" y="68"/>
                      </a:lnTo>
                      <a:lnTo>
                        <a:pt x="17" y="50"/>
                      </a:lnTo>
                      <a:lnTo>
                        <a:pt x="10" y="31"/>
                      </a:lnTo>
                      <a:lnTo>
                        <a:pt x="4" y="10"/>
                      </a:lnTo>
                      <a:lnTo>
                        <a:pt x="2" y="10"/>
                      </a:lnTo>
                      <a:lnTo>
                        <a:pt x="0" y="10"/>
                      </a:lnTo>
                      <a:close/>
                      <a:moveTo>
                        <a:pt x="397" y="19"/>
                      </a:moveTo>
                      <a:lnTo>
                        <a:pt x="399" y="12"/>
                      </a:lnTo>
                      <a:lnTo>
                        <a:pt x="401" y="4"/>
                      </a:lnTo>
                      <a:lnTo>
                        <a:pt x="399" y="2"/>
                      </a:lnTo>
                      <a:lnTo>
                        <a:pt x="397" y="0"/>
                      </a:lnTo>
                      <a:lnTo>
                        <a:pt x="395" y="10"/>
                      </a:lnTo>
                      <a:lnTo>
                        <a:pt x="393" y="19"/>
                      </a:lnTo>
                      <a:lnTo>
                        <a:pt x="395" y="19"/>
                      </a:lnTo>
                      <a:lnTo>
                        <a:pt x="397" y="19"/>
                      </a:lnTo>
                      <a:close/>
                    </a:path>
                  </a:pathLst>
                </a:custGeom>
                <a:solidFill>
                  <a:srgbClr val="E38B3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701" name="Freeform 261"/>
                <p:cNvSpPr>
                  <a:spLocks noEditPoints="1"/>
                </p:cNvSpPr>
                <p:nvPr/>
              </p:nvSpPr>
              <p:spPr bwMode="auto">
                <a:xfrm>
                  <a:off x="1667" y="1671"/>
                  <a:ext cx="397" cy="88"/>
                </a:xfrm>
                <a:custGeom>
                  <a:avLst/>
                  <a:gdLst/>
                  <a:ahLst/>
                  <a:cxnLst>
                    <a:cxn ang="0">
                      <a:pos x="0" y="12"/>
                    </a:cxn>
                    <a:cxn ang="0">
                      <a:pos x="6" y="33"/>
                    </a:cxn>
                    <a:cxn ang="0">
                      <a:pos x="13" y="52"/>
                    </a:cxn>
                    <a:cxn ang="0">
                      <a:pos x="23" y="70"/>
                    </a:cxn>
                    <a:cxn ang="0">
                      <a:pos x="34" y="88"/>
                    </a:cxn>
                    <a:cxn ang="0">
                      <a:pos x="36" y="88"/>
                    </a:cxn>
                    <a:cxn ang="0">
                      <a:pos x="38" y="88"/>
                    </a:cxn>
                    <a:cxn ang="0">
                      <a:pos x="27" y="70"/>
                    </a:cxn>
                    <a:cxn ang="0">
                      <a:pos x="17" y="52"/>
                    </a:cxn>
                    <a:cxn ang="0">
                      <a:pos x="10" y="33"/>
                    </a:cxn>
                    <a:cxn ang="0">
                      <a:pos x="4" y="12"/>
                    </a:cxn>
                    <a:cxn ang="0">
                      <a:pos x="2" y="12"/>
                    </a:cxn>
                    <a:cxn ang="0">
                      <a:pos x="0" y="12"/>
                    </a:cxn>
                    <a:cxn ang="0">
                      <a:pos x="393" y="21"/>
                    </a:cxn>
                    <a:cxn ang="0">
                      <a:pos x="395" y="14"/>
                    </a:cxn>
                    <a:cxn ang="0">
                      <a:pos x="397" y="4"/>
                    </a:cxn>
                    <a:cxn ang="0">
                      <a:pos x="395" y="2"/>
                    </a:cxn>
                    <a:cxn ang="0">
                      <a:pos x="393" y="0"/>
                    </a:cxn>
                    <a:cxn ang="0">
                      <a:pos x="391" y="10"/>
                    </a:cxn>
                    <a:cxn ang="0">
                      <a:pos x="389" y="21"/>
                    </a:cxn>
                    <a:cxn ang="0">
                      <a:pos x="391" y="21"/>
                    </a:cxn>
                    <a:cxn ang="0">
                      <a:pos x="393" y="21"/>
                    </a:cxn>
                  </a:cxnLst>
                  <a:rect l="0" t="0" r="r" b="b"/>
                  <a:pathLst>
                    <a:path w="397" h="88">
                      <a:moveTo>
                        <a:pt x="0" y="12"/>
                      </a:moveTo>
                      <a:lnTo>
                        <a:pt x="6" y="33"/>
                      </a:lnTo>
                      <a:lnTo>
                        <a:pt x="13" y="52"/>
                      </a:lnTo>
                      <a:lnTo>
                        <a:pt x="23" y="70"/>
                      </a:lnTo>
                      <a:lnTo>
                        <a:pt x="34" y="88"/>
                      </a:lnTo>
                      <a:lnTo>
                        <a:pt x="36" y="88"/>
                      </a:lnTo>
                      <a:lnTo>
                        <a:pt x="38" y="88"/>
                      </a:lnTo>
                      <a:lnTo>
                        <a:pt x="27" y="70"/>
                      </a:lnTo>
                      <a:lnTo>
                        <a:pt x="17" y="52"/>
                      </a:lnTo>
                      <a:lnTo>
                        <a:pt x="10" y="33"/>
                      </a:lnTo>
                      <a:lnTo>
                        <a:pt x="4" y="12"/>
                      </a:lnTo>
                      <a:lnTo>
                        <a:pt x="2" y="12"/>
                      </a:lnTo>
                      <a:lnTo>
                        <a:pt x="0" y="12"/>
                      </a:lnTo>
                      <a:close/>
                      <a:moveTo>
                        <a:pt x="393" y="21"/>
                      </a:moveTo>
                      <a:lnTo>
                        <a:pt x="395" y="14"/>
                      </a:lnTo>
                      <a:lnTo>
                        <a:pt x="397" y="4"/>
                      </a:lnTo>
                      <a:lnTo>
                        <a:pt x="395" y="2"/>
                      </a:lnTo>
                      <a:lnTo>
                        <a:pt x="393" y="0"/>
                      </a:lnTo>
                      <a:lnTo>
                        <a:pt x="391" y="10"/>
                      </a:lnTo>
                      <a:lnTo>
                        <a:pt x="389" y="21"/>
                      </a:lnTo>
                      <a:lnTo>
                        <a:pt x="391" y="21"/>
                      </a:lnTo>
                      <a:lnTo>
                        <a:pt x="393" y="21"/>
                      </a:lnTo>
                      <a:close/>
                    </a:path>
                  </a:pathLst>
                </a:custGeom>
                <a:solidFill>
                  <a:srgbClr val="E38C3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702" name="Freeform 262"/>
                <p:cNvSpPr>
                  <a:spLocks noEditPoints="1"/>
                </p:cNvSpPr>
                <p:nvPr/>
              </p:nvSpPr>
              <p:spPr bwMode="auto">
                <a:xfrm>
                  <a:off x="1669" y="1669"/>
                  <a:ext cx="393" cy="90"/>
                </a:xfrm>
                <a:custGeom>
                  <a:avLst/>
                  <a:gdLst/>
                  <a:ahLst/>
                  <a:cxnLst>
                    <a:cxn ang="0">
                      <a:pos x="0" y="14"/>
                    </a:cxn>
                    <a:cxn ang="0">
                      <a:pos x="6" y="35"/>
                    </a:cxn>
                    <a:cxn ang="0">
                      <a:pos x="13" y="54"/>
                    </a:cxn>
                    <a:cxn ang="0">
                      <a:pos x="23" y="72"/>
                    </a:cxn>
                    <a:cxn ang="0">
                      <a:pos x="34" y="90"/>
                    </a:cxn>
                    <a:cxn ang="0">
                      <a:pos x="36" y="90"/>
                    </a:cxn>
                    <a:cxn ang="0">
                      <a:pos x="38" y="88"/>
                    </a:cxn>
                    <a:cxn ang="0">
                      <a:pos x="27" y="71"/>
                    </a:cxn>
                    <a:cxn ang="0">
                      <a:pos x="17" y="54"/>
                    </a:cxn>
                    <a:cxn ang="0">
                      <a:pos x="10" y="33"/>
                    </a:cxn>
                    <a:cxn ang="0">
                      <a:pos x="4" y="14"/>
                    </a:cxn>
                    <a:cxn ang="0">
                      <a:pos x="2" y="14"/>
                    </a:cxn>
                    <a:cxn ang="0">
                      <a:pos x="0" y="14"/>
                    </a:cxn>
                    <a:cxn ang="0">
                      <a:pos x="389" y="23"/>
                    </a:cxn>
                    <a:cxn ang="0">
                      <a:pos x="391" y="14"/>
                    </a:cxn>
                    <a:cxn ang="0">
                      <a:pos x="393" y="4"/>
                    </a:cxn>
                    <a:cxn ang="0">
                      <a:pos x="391" y="2"/>
                    </a:cxn>
                    <a:cxn ang="0">
                      <a:pos x="389" y="0"/>
                    </a:cxn>
                    <a:cxn ang="0">
                      <a:pos x="387" y="12"/>
                    </a:cxn>
                    <a:cxn ang="0">
                      <a:pos x="385" y="21"/>
                    </a:cxn>
                    <a:cxn ang="0">
                      <a:pos x="387" y="23"/>
                    </a:cxn>
                    <a:cxn ang="0">
                      <a:pos x="389" y="23"/>
                    </a:cxn>
                  </a:cxnLst>
                  <a:rect l="0" t="0" r="r" b="b"/>
                  <a:pathLst>
                    <a:path w="393" h="90">
                      <a:moveTo>
                        <a:pt x="0" y="14"/>
                      </a:moveTo>
                      <a:lnTo>
                        <a:pt x="6" y="35"/>
                      </a:lnTo>
                      <a:lnTo>
                        <a:pt x="13" y="54"/>
                      </a:lnTo>
                      <a:lnTo>
                        <a:pt x="23" y="72"/>
                      </a:lnTo>
                      <a:lnTo>
                        <a:pt x="34" y="90"/>
                      </a:lnTo>
                      <a:lnTo>
                        <a:pt x="36" y="90"/>
                      </a:lnTo>
                      <a:lnTo>
                        <a:pt x="38" y="88"/>
                      </a:lnTo>
                      <a:lnTo>
                        <a:pt x="27" y="71"/>
                      </a:lnTo>
                      <a:lnTo>
                        <a:pt x="17" y="54"/>
                      </a:lnTo>
                      <a:lnTo>
                        <a:pt x="10" y="33"/>
                      </a:lnTo>
                      <a:lnTo>
                        <a:pt x="4" y="14"/>
                      </a:lnTo>
                      <a:lnTo>
                        <a:pt x="2" y="14"/>
                      </a:lnTo>
                      <a:lnTo>
                        <a:pt x="0" y="14"/>
                      </a:lnTo>
                      <a:close/>
                      <a:moveTo>
                        <a:pt x="389" y="23"/>
                      </a:moveTo>
                      <a:lnTo>
                        <a:pt x="391" y="14"/>
                      </a:lnTo>
                      <a:lnTo>
                        <a:pt x="393" y="4"/>
                      </a:lnTo>
                      <a:lnTo>
                        <a:pt x="391" y="2"/>
                      </a:lnTo>
                      <a:lnTo>
                        <a:pt x="389" y="0"/>
                      </a:lnTo>
                      <a:lnTo>
                        <a:pt x="387" y="12"/>
                      </a:lnTo>
                      <a:lnTo>
                        <a:pt x="385" y="21"/>
                      </a:lnTo>
                      <a:lnTo>
                        <a:pt x="387" y="23"/>
                      </a:lnTo>
                      <a:lnTo>
                        <a:pt x="389" y="23"/>
                      </a:lnTo>
                      <a:close/>
                    </a:path>
                  </a:pathLst>
                </a:custGeom>
                <a:solidFill>
                  <a:srgbClr val="E38C3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703" name="Freeform 263"/>
                <p:cNvSpPr>
                  <a:spLocks noEditPoints="1"/>
                </p:cNvSpPr>
                <p:nvPr/>
              </p:nvSpPr>
              <p:spPr bwMode="auto">
                <a:xfrm>
                  <a:off x="1671" y="1668"/>
                  <a:ext cx="389" cy="91"/>
                </a:xfrm>
                <a:custGeom>
                  <a:avLst/>
                  <a:gdLst/>
                  <a:ahLst/>
                  <a:cxnLst>
                    <a:cxn ang="0">
                      <a:pos x="0" y="15"/>
                    </a:cxn>
                    <a:cxn ang="0">
                      <a:pos x="6" y="36"/>
                    </a:cxn>
                    <a:cxn ang="0">
                      <a:pos x="13" y="55"/>
                    </a:cxn>
                    <a:cxn ang="0">
                      <a:pos x="23" y="73"/>
                    </a:cxn>
                    <a:cxn ang="0">
                      <a:pos x="34" y="91"/>
                    </a:cxn>
                    <a:cxn ang="0">
                      <a:pos x="36" y="89"/>
                    </a:cxn>
                    <a:cxn ang="0">
                      <a:pos x="38" y="89"/>
                    </a:cxn>
                    <a:cxn ang="0">
                      <a:pos x="27" y="72"/>
                    </a:cxn>
                    <a:cxn ang="0">
                      <a:pos x="17" y="55"/>
                    </a:cxn>
                    <a:cxn ang="0">
                      <a:pos x="9" y="34"/>
                    </a:cxn>
                    <a:cxn ang="0">
                      <a:pos x="4" y="13"/>
                    </a:cxn>
                    <a:cxn ang="0">
                      <a:pos x="2" y="15"/>
                    </a:cxn>
                    <a:cxn ang="0">
                      <a:pos x="0" y="15"/>
                    </a:cxn>
                    <a:cxn ang="0">
                      <a:pos x="385" y="24"/>
                    </a:cxn>
                    <a:cxn ang="0">
                      <a:pos x="387" y="13"/>
                    </a:cxn>
                    <a:cxn ang="0">
                      <a:pos x="389" y="3"/>
                    </a:cxn>
                    <a:cxn ang="0">
                      <a:pos x="387" y="1"/>
                    </a:cxn>
                    <a:cxn ang="0">
                      <a:pos x="385" y="0"/>
                    </a:cxn>
                    <a:cxn ang="0">
                      <a:pos x="383" y="11"/>
                    </a:cxn>
                    <a:cxn ang="0">
                      <a:pos x="381" y="22"/>
                    </a:cxn>
                    <a:cxn ang="0">
                      <a:pos x="383" y="22"/>
                    </a:cxn>
                    <a:cxn ang="0">
                      <a:pos x="385" y="24"/>
                    </a:cxn>
                  </a:cxnLst>
                  <a:rect l="0" t="0" r="r" b="b"/>
                  <a:pathLst>
                    <a:path w="389" h="91">
                      <a:moveTo>
                        <a:pt x="0" y="15"/>
                      </a:moveTo>
                      <a:lnTo>
                        <a:pt x="6" y="36"/>
                      </a:lnTo>
                      <a:lnTo>
                        <a:pt x="13" y="55"/>
                      </a:lnTo>
                      <a:lnTo>
                        <a:pt x="23" y="73"/>
                      </a:lnTo>
                      <a:lnTo>
                        <a:pt x="34" y="91"/>
                      </a:lnTo>
                      <a:lnTo>
                        <a:pt x="36" y="89"/>
                      </a:lnTo>
                      <a:lnTo>
                        <a:pt x="38" y="89"/>
                      </a:lnTo>
                      <a:lnTo>
                        <a:pt x="27" y="72"/>
                      </a:lnTo>
                      <a:lnTo>
                        <a:pt x="17" y="55"/>
                      </a:lnTo>
                      <a:lnTo>
                        <a:pt x="9" y="34"/>
                      </a:lnTo>
                      <a:lnTo>
                        <a:pt x="4" y="13"/>
                      </a:lnTo>
                      <a:lnTo>
                        <a:pt x="2" y="15"/>
                      </a:lnTo>
                      <a:lnTo>
                        <a:pt x="0" y="15"/>
                      </a:lnTo>
                      <a:close/>
                      <a:moveTo>
                        <a:pt x="385" y="24"/>
                      </a:moveTo>
                      <a:lnTo>
                        <a:pt x="387" y="13"/>
                      </a:lnTo>
                      <a:lnTo>
                        <a:pt x="389" y="3"/>
                      </a:lnTo>
                      <a:lnTo>
                        <a:pt x="387" y="1"/>
                      </a:lnTo>
                      <a:lnTo>
                        <a:pt x="385" y="0"/>
                      </a:lnTo>
                      <a:lnTo>
                        <a:pt x="383" y="11"/>
                      </a:lnTo>
                      <a:lnTo>
                        <a:pt x="381" y="22"/>
                      </a:lnTo>
                      <a:lnTo>
                        <a:pt x="383" y="22"/>
                      </a:lnTo>
                      <a:lnTo>
                        <a:pt x="385" y="24"/>
                      </a:lnTo>
                      <a:close/>
                    </a:path>
                  </a:pathLst>
                </a:custGeom>
                <a:solidFill>
                  <a:srgbClr val="E38D3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704" name="Freeform 264"/>
                <p:cNvSpPr>
                  <a:spLocks noEditPoints="1"/>
                </p:cNvSpPr>
                <p:nvPr/>
              </p:nvSpPr>
              <p:spPr bwMode="auto">
                <a:xfrm>
                  <a:off x="1673" y="1666"/>
                  <a:ext cx="385" cy="91"/>
                </a:xfrm>
                <a:custGeom>
                  <a:avLst/>
                  <a:gdLst/>
                  <a:ahLst/>
                  <a:cxnLst>
                    <a:cxn ang="0">
                      <a:pos x="0" y="17"/>
                    </a:cxn>
                    <a:cxn ang="0">
                      <a:pos x="6" y="36"/>
                    </a:cxn>
                    <a:cxn ang="0">
                      <a:pos x="13" y="57"/>
                    </a:cxn>
                    <a:cxn ang="0">
                      <a:pos x="23" y="74"/>
                    </a:cxn>
                    <a:cxn ang="0">
                      <a:pos x="34" y="91"/>
                    </a:cxn>
                    <a:cxn ang="0">
                      <a:pos x="36" y="91"/>
                    </a:cxn>
                    <a:cxn ang="0">
                      <a:pos x="40" y="91"/>
                    </a:cxn>
                    <a:cxn ang="0">
                      <a:pos x="26" y="74"/>
                    </a:cxn>
                    <a:cxn ang="0">
                      <a:pos x="17" y="55"/>
                    </a:cxn>
                    <a:cxn ang="0">
                      <a:pos x="9" y="36"/>
                    </a:cxn>
                    <a:cxn ang="0">
                      <a:pos x="4" y="15"/>
                    </a:cxn>
                    <a:cxn ang="0">
                      <a:pos x="2" y="15"/>
                    </a:cxn>
                    <a:cxn ang="0">
                      <a:pos x="0" y="17"/>
                    </a:cxn>
                    <a:cxn ang="0">
                      <a:pos x="381" y="24"/>
                    </a:cxn>
                    <a:cxn ang="0">
                      <a:pos x="383" y="15"/>
                    </a:cxn>
                    <a:cxn ang="0">
                      <a:pos x="385" y="3"/>
                    </a:cxn>
                    <a:cxn ang="0">
                      <a:pos x="383" y="2"/>
                    </a:cxn>
                    <a:cxn ang="0">
                      <a:pos x="383" y="0"/>
                    </a:cxn>
                    <a:cxn ang="0">
                      <a:pos x="379" y="13"/>
                    </a:cxn>
                    <a:cxn ang="0">
                      <a:pos x="377" y="24"/>
                    </a:cxn>
                    <a:cxn ang="0">
                      <a:pos x="379" y="24"/>
                    </a:cxn>
                    <a:cxn ang="0">
                      <a:pos x="381" y="24"/>
                    </a:cxn>
                  </a:cxnLst>
                  <a:rect l="0" t="0" r="r" b="b"/>
                  <a:pathLst>
                    <a:path w="385" h="91">
                      <a:moveTo>
                        <a:pt x="0" y="17"/>
                      </a:moveTo>
                      <a:lnTo>
                        <a:pt x="6" y="36"/>
                      </a:lnTo>
                      <a:lnTo>
                        <a:pt x="13" y="57"/>
                      </a:lnTo>
                      <a:lnTo>
                        <a:pt x="23" y="74"/>
                      </a:lnTo>
                      <a:lnTo>
                        <a:pt x="34" y="91"/>
                      </a:lnTo>
                      <a:lnTo>
                        <a:pt x="36" y="91"/>
                      </a:lnTo>
                      <a:lnTo>
                        <a:pt x="40" y="91"/>
                      </a:lnTo>
                      <a:lnTo>
                        <a:pt x="26" y="74"/>
                      </a:lnTo>
                      <a:lnTo>
                        <a:pt x="17" y="55"/>
                      </a:lnTo>
                      <a:lnTo>
                        <a:pt x="9" y="36"/>
                      </a:lnTo>
                      <a:lnTo>
                        <a:pt x="4" y="15"/>
                      </a:lnTo>
                      <a:lnTo>
                        <a:pt x="2" y="15"/>
                      </a:lnTo>
                      <a:lnTo>
                        <a:pt x="0" y="17"/>
                      </a:lnTo>
                      <a:close/>
                      <a:moveTo>
                        <a:pt x="381" y="24"/>
                      </a:moveTo>
                      <a:lnTo>
                        <a:pt x="383" y="15"/>
                      </a:lnTo>
                      <a:lnTo>
                        <a:pt x="385" y="3"/>
                      </a:lnTo>
                      <a:lnTo>
                        <a:pt x="383" y="2"/>
                      </a:lnTo>
                      <a:lnTo>
                        <a:pt x="383" y="0"/>
                      </a:lnTo>
                      <a:lnTo>
                        <a:pt x="379" y="13"/>
                      </a:lnTo>
                      <a:lnTo>
                        <a:pt x="377" y="24"/>
                      </a:lnTo>
                      <a:lnTo>
                        <a:pt x="379" y="24"/>
                      </a:lnTo>
                      <a:lnTo>
                        <a:pt x="381" y="24"/>
                      </a:lnTo>
                      <a:close/>
                    </a:path>
                  </a:pathLst>
                </a:custGeom>
                <a:solidFill>
                  <a:srgbClr val="E38E3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705" name="Freeform 265"/>
                <p:cNvSpPr>
                  <a:spLocks noEditPoints="1"/>
                </p:cNvSpPr>
                <p:nvPr/>
              </p:nvSpPr>
              <p:spPr bwMode="auto">
                <a:xfrm>
                  <a:off x="1675" y="1664"/>
                  <a:ext cx="381" cy="93"/>
                </a:xfrm>
                <a:custGeom>
                  <a:avLst/>
                  <a:gdLst/>
                  <a:ahLst/>
                  <a:cxnLst>
                    <a:cxn ang="0">
                      <a:pos x="0" y="17"/>
                    </a:cxn>
                    <a:cxn ang="0">
                      <a:pos x="5" y="38"/>
                    </a:cxn>
                    <a:cxn ang="0">
                      <a:pos x="13" y="59"/>
                    </a:cxn>
                    <a:cxn ang="0">
                      <a:pos x="23" y="76"/>
                    </a:cxn>
                    <a:cxn ang="0">
                      <a:pos x="34" y="93"/>
                    </a:cxn>
                    <a:cxn ang="0">
                      <a:pos x="38" y="93"/>
                    </a:cxn>
                    <a:cxn ang="0">
                      <a:pos x="40" y="93"/>
                    </a:cxn>
                    <a:cxn ang="0">
                      <a:pos x="26" y="76"/>
                    </a:cxn>
                    <a:cxn ang="0">
                      <a:pos x="17" y="57"/>
                    </a:cxn>
                    <a:cxn ang="0">
                      <a:pos x="9" y="38"/>
                    </a:cxn>
                    <a:cxn ang="0">
                      <a:pos x="4" y="17"/>
                    </a:cxn>
                    <a:cxn ang="0">
                      <a:pos x="2" y="17"/>
                    </a:cxn>
                    <a:cxn ang="0">
                      <a:pos x="0" y="17"/>
                    </a:cxn>
                    <a:cxn ang="0">
                      <a:pos x="377" y="26"/>
                    </a:cxn>
                    <a:cxn ang="0">
                      <a:pos x="379" y="15"/>
                    </a:cxn>
                    <a:cxn ang="0">
                      <a:pos x="381" y="4"/>
                    </a:cxn>
                    <a:cxn ang="0">
                      <a:pos x="381" y="2"/>
                    </a:cxn>
                    <a:cxn ang="0">
                      <a:pos x="379" y="0"/>
                    </a:cxn>
                    <a:cxn ang="0">
                      <a:pos x="377" y="13"/>
                    </a:cxn>
                    <a:cxn ang="0">
                      <a:pos x="373" y="26"/>
                    </a:cxn>
                    <a:cxn ang="0">
                      <a:pos x="375" y="26"/>
                    </a:cxn>
                    <a:cxn ang="0">
                      <a:pos x="377" y="26"/>
                    </a:cxn>
                  </a:cxnLst>
                  <a:rect l="0" t="0" r="r" b="b"/>
                  <a:pathLst>
                    <a:path w="381" h="93">
                      <a:moveTo>
                        <a:pt x="0" y="17"/>
                      </a:moveTo>
                      <a:lnTo>
                        <a:pt x="5" y="38"/>
                      </a:lnTo>
                      <a:lnTo>
                        <a:pt x="13" y="59"/>
                      </a:lnTo>
                      <a:lnTo>
                        <a:pt x="23" y="76"/>
                      </a:lnTo>
                      <a:lnTo>
                        <a:pt x="34" y="93"/>
                      </a:lnTo>
                      <a:lnTo>
                        <a:pt x="38" y="93"/>
                      </a:lnTo>
                      <a:lnTo>
                        <a:pt x="40" y="93"/>
                      </a:lnTo>
                      <a:lnTo>
                        <a:pt x="26" y="76"/>
                      </a:lnTo>
                      <a:lnTo>
                        <a:pt x="17" y="57"/>
                      </a:lnTo>
                      <a:lnTo>
                        <a:pt x="9" y="38"/>
                      </a:lnTo>
                      <a:lnTo>
                        <a:pt x="4" y="17"/>
                      </a:lnTo>
                      <a:lnTo>
                        <a:pt x="2" y="17"/>
                      </a:lnTo>
                      <a:lnTo>
                        <a:pt x="0" y="17"/>
                      </a:lnTo>
                      <a:close/>
                      <a:moveTo>
                        <a:pt x="377" y="26"/>
                      </a:moveTo>
                      <a:lnTo>
                        <a:pt x="379" y="15"/>
                      </a:lnTo>
                      <a:lnTo>
                        <a:pt x="381" y="4"/>
                      </a:lnTo>
                      <a:lnTo>
                        <a:pt x="381" y="2"/>
                      </a:lnTo>
                      <a:lnTo>
                        <a:pt x="379" y="0"/>
                      </a:lnTo>
                      <a:lnTo>
                        <a:pt x="377" y="13"/>
                      </a:lnTo>
                      <a:lnTo>
                        <a:pt x="373" y="26"/>
                      </a:lnTo>
                      <a:lnTo>
                        <a:pt x="375" y="26"/>
                      </a:lnTo>
                      <a:lnTo>
                        <a:pt x="377" y="26"/>
                      </a:lnTo>
                      <a:close/>
                    </a:path>
                  </a:pathLst>
                </a:custGeom>
                <a:solidFill>
                  <a:srgbClr val="E38F3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706" name="Freeform 266"/>
                <p:cNvSpPr>
                  <a:spLocks noEditPoints="1"/>
                </p:cNvSpPr>
                <p:nvPr/>
              </p:nvSpPr>
              <p:spPr bwMode="auto">
                <a:xfrm>
                  <a:off x="1677" y="1662"/>
                  <a:ext cx="379" cy="95"/>
                </a:xfrm>
                <a:custGeom>
                  <a:avLst/>
                  <a:gdLst/>
                  <a:ahLst/>
                  <a:cxnLst>
                    <a:cxn ang="0">
                      <a:pos x="0" y="19"/>
                    </a:cxn>
                    <a:cxn ang="0">
                      <a:pos x="5" y="40"/>
                    </a:cxn>
                    <a:cxn ang="0">
                      <a:pos x="13" y="59"/>
                    </a:cxn>
                    <a:cxn ang="0">
                      <a:pos x="22" y="78"/>
                    </a:cxn>
                    <a:cxn ang="0">
                      <a:pos x="36" y="95"/>
                    </a:cxn>
                    <a:cxn ang="0">
                      <a:pos x="38" y="95"/>
                    </a:cxn>
                    <a:cxn ang="0">
                      <a:pos x="39" y="95"/>
                    </a:cxn>
                    <a:cxn ang="0">
                      <a:pos x="26" y="78"/>
                    </a:cxn>
                    <a:cxn ang="0">
                      <a:pos x="17" y="59"/>
                    </a:cxn>
                    <a:cxn ang="0">
                      <a:pos x="9" y="40"/>
                    </a:cxn>
                    <a:cxn ang="0">
                      <a:pos x="2" y="19"/>
                    </a:cxn>
                    <a:cxn ang="0">
                      <a:pos x="0" y="19"/>
                    </a:cxn>
                    <a:cxn ang="0">
                      <a:pos x="0" y="19"/>
                    </a:cxn>
                    <a:cxn ang="0">
                      <a:pos x="373" y="28"/>
                    </a:cxn>
                    <a:cxn ang="0">
                      <a:pos x="375" y="17"/>
                    </a:cxn>
                    <a:cxn ang="0">
                      <a:pos x="379" y="4"/>
                    </a:cxn>
                    <a:cxn ang="0">
                      <a:pos x="377" y="2"/>
                    </a:cxn>
                    <a:cxn ang="0">
                      <a:pos x="375" y="0"/>
                    </a:cxn>
                    <a:cxn ang="0">
                      <a:pos x="373" y="13"/>
                    </a:cxn>
                    <a:cxn ang="0">
                      <a:pos x="370" y="26"/>
                    </a:cxn>
                    <a:cxn ang="0">
                      <a:pos x="371" y="28"/>
                    </a:cxn>
                    <a:cxn ang="0">
                      <a:pos x="373" y="28"/>
                    </a:cxn>
                  </a:cxnLst>
                  <a:rect l="0" t="0" r="r" b="b"/>
                  <a:pathLst>
                    <a:path w="379" h="95">
                      <a:moveTo>
                        <a:pt x="0" y="19"/>
                      </a:moveTo>
                      <a:lnTo>
                        <a:pt x="5" y="40"/>
                      </a:lnTo>
                      <a:lnTo>
                        <a:pt x="13" y="59"/>
                      </a:lnTo>
                      <a:lnTo>
                        <a:pt x="22" y="78"/>
                      </a:lnTo>
                      <a:lnTo>
                        <a:pt x="36" y="95"/>
                      </a:lnTo>
                      <a:lnTo>
                        <a:pt x="38" y="95"/>
                      </a:lnTo>
                      <a:lnTo>
                        <a:pt x="39" y="95"/>
                      </a:lnTo>
                      <a:lnTo>
                        <a:pt x="26" y="78"/>
                      </a:lnTo>
                      <a:lnTo>
                        <a:pt x="17" y="59"/>
                      </a:lnTo>
                      <a:lnTo>
                        <a:pt x="9" y="40"/>
                      </a:lnTo>
                      <a:lnTo>
                        <a:pt x="2" y="19"/>
                      </a:lnTo>
                      <a:lnTo>
                        <a:pt x="0" y="19"/>
                      </a:lnTo>
                      <a:lnTo>
                        <a:pt x="0" y="19"/>
                      </a:lnTo>
                      <a:close/>
                      <a:moveTo>
                        <a:pt x="373" y="28"/>
                      </a:moveTo>
                      <a:lnTo>
                        <a:pt x="375" y="17"/>
                      </a:lnTo>
                      <a:lnTo>
                        <a:pt x="379" y="4"/>
                      </a:lnTo>
                      <a:lnTo>
                        <a:pt x="377" y="2"/>
                      </a:lnTo>
                      <a:lnTo>
                        <a:pt x="375" y="0"/>
                      </a:lnTo>
                      <a:lnTo>
                        <a:pt x="373" y="13"/>
                      </a:lnTo>
                      <a:lnTo>
                        <a:pt x="370" y="26"/>
                      </a:lnTo>
                      <a:lnTo>
                        <a:pt x="371" y="28"/>
                      </a:lnTo>
                      <a:lnTo>
                        <a:pt x="373" y="28"/>
                      </a:lnTo>
                      <a:close/>
                    </a:path>
                  </a:pathLst>
                </a:custGeom>
                <a:solidFill>
                  <a:srgbClr val="E38F3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707" name="Freeform 267"/>
                <p:cNvSpPr>
                  <a:spLocks noEditPoints="1"/>
                </p:cNvSpPr>
                <p:nvPr/>
              </p:nvSpPr>
              <p:spPr bwMode="auto">
                <a:xfrm>
                  <a:off x="1679" y="1660"/>
                  <a:ext cx="375" cy="97"/>
                </a:xfrm>
                <a:custGeom>
                  <a:avLst/>
                  <a:gdLst/>
                  <a:ahLst/>
                  <a:cxnLst>
                    <a:cxn ang="0">
                      <a:pos x="0" y="21"/>
                    </a:cxn>
                    <a:cxn ang="0">
                      <a:pos x="5" y="42"/>
                    </a:cxn>
                    <a:cxn ang="0">
                      <a:pos x="13" y="61"/>
                    </a:cxn>
                    <a:cxn ang="0">
                      <a:pos x="22" y="80"/>
                    </a:cxn>
                    <a:cxn ang="0">
                      <a:pos x="36" y="97"/>
                    </a:cxn>
                    <a:cxn ang="0">
                      <a:pos x="37" y="97"/>
                    </a:cxn>
                    <a:cxn ang="0">
                      <a:pos x="39" y="95"/>
                    </a:cxn>
                    <a:cxn ang="0">
                      <a:pos x="26" y="80"/>
                    </a:cxn>
                    <a:cxn ang="0">
                      <a:pos x="17" y="61"/>
                    </a:cxn>
                    <a:cxn ang="0">
                      <a:pos x="9" y="42"/>
                    </a:cxn>
                    <a:cxn ang="0">
                      <a:pos x="1" y="21"/>
                    </a:cxn>
                    <a:cxn ang="0">
                      <a:pos x="0" y="21"/>
                    </a:cxn>
                    <a:cxn ang="0">
                      <a:pos x="0" y="21"/>
                    </a:cxn>
                    <a:cxn ang="0">
                      <a:pos x="369" y="30"/>
                    </a:cxn>
                    <a:cxn ang="0">
                      <a:pos x="373" y="17"/>
                    </a:cxn>
                    <a:cxn ang="0">
                      <a:pos x="375" y="4"/>
                    </a:cxn>
                    <a:cxn ang="0">
                      <a:pos x="373" y="2"/>
                    </a:cxn>
                    <a:cxn ang="0">
                      <a:pos x="371" y="0"/>
                    </a:cxn>
                    <a:cxn ang="0">
                      <a:pos x="369" y="15"/>
                    </a:cxn>
                    <a:cxn ang="0">
                      <a:pos x="366" y="28"/>
                    </a:cxn>
                    <a:cxn ang="0">
                      <a:pos x="368" y="28"/>
                    </a:cxn>
                    <a:cxn ang="0">
                      <a:pos x="369" y="30"/>
                    </a:cxn>
                  </a:cxnLst>
                  <a:rect l="0" t="0" r="r" b="b"/>
                  <a:pathLst>
                    <a:path w="375" h="97">
                      <a:moveTo>
                        <a:pt x="0" y="21"/>
                      </a:moveTo>
                      <a:lnTo>
                        <a:pt x="5" y="42"/>
                      </a:lnTo>
                      <a:lnTo>
                        <a:pt x="13" y="61"/>
                      </a:lnTo>
                      <a:lnTo>
                        <a:pt x="22" y="80"/>
                      </a:lnTo>
                      <a:lnTo>
                        <a:pt x="36" y="97"/>
                      </a:lnTo>
                      <a:lnTo>
                        <a:pt x="37" y="97"/>
                      </a:lnTo>
                      <a:lnTo>
                        <a:pt x="39" y="95"/>
                      </a:lnTo>
                      <a:lnTo>
                        <a:pt x="26" y="80"/>
                      </a:lnTo>
                      <a:lnTo>
                        <a:pt x="17" y="61"/>
                      </a:lnTo>
                      <a:lnTo>
                        <a:pt x="9" y="42"/>
                      </a:lnTo>
                      <a:lnTo>
                        <a:pt x="1" y="21"/>
                      </a:lnTo>
                      <a:lnTo>
                        <a:pt x="0" y="21"/>
                      </a:lnTo>
                      <a:lnTo>
                        <a:pt x="0" y="21"/>
                      </a:lnTo>
                      <a:close/>
                      <a:moveTo>
                        <a:pt x="369" y="30"/>
                      </a:moveTo>
                      <a:lnTo>
                        <a:pt x="373" y="17"/>
                      </a:lnTo>
                      <a:lnTo>
                        <a:pt x="375" y="4"/>
                      </a:lnTo>
                      <a:lnTo>
                        <a:pt x="373" y="2"/>
                      </a:lnTo>
                      <a:lnTo>
                        <a:pt x="371" y="0"/>
                      </a:lnTo>
                      <a:lnTo>
                        <a:pt x="369" y="15"/>
                      </a:lnTo>
                      <a:lnTo>
                        <a:pt x="366" y="28"/>
                      </a:lnTo>
                      <a:lnTo>
                        <a:pt x="368" y="28"/>
                      </a:lnTo>
                      <a:lnTo>
                        <a:pt x="369" y="30"/>
                      </a:lnTo>
                      <a:close/>
                    </a:path>
                  </a:pathLst>
                </a:custGeom>
                <a:solidFill>
                  <a:srgbClr val="E4903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708" name="Freeform 268"/>
                <p:cNvSpPr>
                  <a:spLocks noEditPoints="1"/>
                </p:cNvSpPr>
                <p:nvPr/>
              </p:nvSpPr>
              <p:spPr bwMode="auto">
                <a:xfrm>
                  <a:off x="1679" y="1658"/>
                  <a:ext cx="373" cy="99"/>
                </a:xfrm>
                <a:custGeom>
                  <a:avLst/>
                  <a:gdLst/>
                  <a:ahLst/>
                  <a:cxnLst>
                    <a:cxn ang="0">
                      <a:pos x="0" y="23"/>
                    </a:cxn>
                    <a:cxn ang="0">
                      <a:pos x="7" y="44"/>
                    </a:cxn>
                    <a:cxn ang="0">
                      <a:pos x="15" y="63"/>
                    </a:cxn>
                    <a:cxn ang="0">
                      <a:pos x="24" y="82"/>
                    </a:cxn>
                    <a:cxn ang="0">
                      <a:pos x="37" y="99"/>
                    </a:cxn>
                    <a:cxn ang="0">
                      <a:pos x="39" y="97"/>
                    </a:cxn>
                    <a:cxn ang="0">
                      <a:pos x="41" y="97"/>
                    </a:cxn>
                    <a:cxn ang="0">
                      <a:pos x="30" y="80"/>
                    </a:cxn>
                    <a:cxn ang="0">
                      <a:pos x="19" y="63"/>
                    </a:cxn>
                    <a:cxn ang="0">
                      <a:pos x="11" y="42"/>
                    </a:cxn>
                    <a:cxn ang="0">
                      <a:pos x="3" y="23"/>
                    </a:cxn>
                    <a:cxn ang="0">
                      <a:pos x="1" y="23"/>
                    </a:cxn>
                    <a:cxn ang="0">
                      <a:pos x="0" y="23"/>
                    </a:cxn>
                    <a:cxn ang="0">
                      <a:pos x="368" y="30"/>
                    </a:cxn>
                    <a:cxn ang="0">
                      <a:pos x="371" y="17"/>
                    </a:cxn>
                    <a:cxn ang="0">
                      <a:pos x="373" y="4"/>
                    </a:cxn>
                    <a:cxn ang="0">
                      <a:pos x="371" y="2"/>
                    </a:cxn>
                    <a:cxn ang="0">
                      <a:pos x="369" y="0"/>
                    </a:cxn>
                    <a:cxn ang="0">
                      <a:pos x="368" y="15"/>
                    </a:cxn>
                    <a:cxn ang="0">
                      <a:pos x="364" y="30"/>
                    </a:cxn>
                    <a:cxn ang="0">
                      <a:pos x="366" y="30"/>
                    </a:cxn>
                    <a:cxn ang="0">
                      <a:pos x="368" y="30"/>
                    </a:cxn>
                  </a:cxnLst>
                  <a:rect l="0" t="0" r="r" b="b"/>
                  <a:pathLst>
                    <a:path w="373" h="99">
                      <a:moveTo>
                        <a:pt x="0" y="23"/>
                      </a:moveTo>
                      <a:lnTo>
                        <a:pt x="7" y="44"/>
                      </a:lnTo>
                      <a:lnTo>
                        <a:pt x="15" y="63"/>
                      </a:lnTo>
                      <a:lnTo>
                        <a:pt x="24" y="82"/>
                      </a:lnTo>
                      <a:lnTo>
                        <a:pt x="37" y="99"/>
                      </a:lnTo>
                      <a:lnTo>
                        <a:pt x="39" y="97"/>
                      </a:lnTo>
                      <a:lnTo>
                        <a:pt x="41" y="97"/>
                      </a:lnTo>
                      <a:lnTo>
                        <a:pt x="30" y="80"/>
                      </a:lnTo>
                      <a:lnTo>
                        <a:pt x="19" y="63"/>
                      </a:lnTo>
                      <a:lnTo>
                        <a:pt x="11" y="42"/>
                      </a:lnTo>
                      <a:lnTo>
                        <a:pt x="3" y="23"/>
                      </a:lnTo>
                      <a:lnTo>
                        <a:pt x="1" y="23"/>
                      </a:lnTo>
                      <a:lnTo>
                        <a:pt x="0" y="23"/>
                      </a:lnTo>
                      <a:close/>
                      <a:moveTo>
                        <a:pt x="368" y="30"/>
                      </a:moveTo>
                      <a:lnTo>
                        <a:pt x="371" y="17"/>
                      </a:lnTo>
                      <a:lnTo>
                        <a:pt x="373" y="4"/>
                      </a:lnTo>
                      <a:lnTo>
                        <a:pt x="371" y="2"/>
                      </a:lnTo>
                      <a:lnTo>
                        <a:pt x="369" y="0"/>
                      </a:lnTo>
                      <a:lnTo>
                        <a:pt x="368" y="15"/>
                      </a:lnTo>
                      <a:lnTo>
                        <a:pt x="364" y="30"/>
                      </a:lnTo>
                      <a:lnTo>
                        <a:pt x="366" y="30"/>
                      </a:lnTo>
                      <a:lnTo>
                        <a:pt x="368" y="30"/>
                      </a:lnTo>
                      <a:close/>
                    </a:path>
                  </a:pathLst>
                </a:custGeom>
                <a:solidFill>
                  <a:srgbClr val="E4913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709" name="Freeform 269"/>
                <p:cNvSpPr>
                  <a:spLocks noEditPoints="1"/>
                </p:cNvSpPr>
                <p:nvPr/>
              </p:nvSpPr>
              <p:spPr bwMode="auto">
                <a:xfrm>
                  <a:off x="1680" y="1656"/>
                  <a:ext cx="370" cy="99"/>
                </a:xfrm>
                <a:custGeom>
                  <a:avLst/>
                  <a:gdLst/>
                  <a:ahLst/>
                  <a:cxnLst>
                    <a:cxn ang="0">
                      <a:pos x="0" y="25"/>
                    </a:cxn>
                    <a:cxn ang="0">
                      <a:pos x="8" y="46"/>
                    </a:cxn>
                    <a:cxn ang="0">
                      <a:pos x="16" y="65"/>
                    </a:cxn>
                    <a:cxn ang="0">
                      <a:pos x="25" y="84"/>
                    </a:cxn>
                    <a:cxn ang="0">
                      <a:pos x="38" y="99"/>
                    </a:cxn>
                    <a:cxn ang="0">
                      <a:pos x="40" y="99"/>
                    </a:cxn>
                    <a:cxn ang="0">
                      <a:pos x="42" y="99"/>
                    </a:cxn>
                    <a:cxn ang="0">
                      <a:pos x="31" y="82"/>
                    </a:cxn>
                    <a:cxn ang="0">
                      <a:pos x="19" y="63"/>
                    </a:cxn>
                    <a:cxn ang="0">
                      <a:pos x="12" y="44"/>
                    </a:cxn>
                    <a:cxn ang="0">
                      <a:pos x="4" y="23"/>
                    </a:cxn>
                    <a:cxn ang="0">
                      <a:pos x="2" y="25"/>
                    </a:cxn>
                    <a:cxn ang="0">
                      <a:pos x="0" y="25"/>
                    </a:cxn>
                    <a:cxn ang="0">
                      <a:pos x="365" y="32"/>
                    </a:cxn>
                    <a:cxn ang="0">
                      <a:pos x="368" y="19"/>
                    </a:cxn>
                    <a:cxn ang="0">
                      <a:pos x="370" y="4"/>
                    </a:cxn>
                    <a:cxn ang="0">
                      <a:pos x="368" y="2"/>
                    </a:cxn>
                    <a:cxn ang="0">
                      <a:pos x="367" y="0"/>
                    </a:cxn>
                    <a:cxn ang="0">
                      <a:pos x="365" y="17"/>
                    </a:cxn>
                    <a:cxn ang="0">
                      <a:pos x="361" y="32"/>
                    </a:cxn>
                    <a:cxn ang="0">
                      <a:pos x="363" y="32"/>
                    </a:cxn>
                    <a:cxn ang="0">
                      <a:pos x="365" y="32"/>
                    </a:cxn>
                  </a:cxnLst>
                  <a:rect l="0" t="0" r="r" b="b"/>
                  <a:pathLst>
                    <a:path w="370" h="99">
                      <a:moveTo>
                        <a:pt x="0" y="25"/>
                      </a:moveTo>
                      <a:lnTo>
                        <a:pt x="8" y="46"/>
                      </a:lnTo>
                      <a:lnTo>
                        <a:pt x="16" y="65"/>
                      </a:lnTo>
                      <a:lnTo>
                        <a:pt x="25" y="84"/>
                      </a:lnTo>
                      <a:lnTo>
                        <a:pt x="38" y="99"/>
                      </a:lnTo>
                      <a:lnTo>
                        <a:pt x="40" y="99"/>
                      </a:lnTo>
                      <a:lnTo>
                        <a:pt x="42" y="99"/>
                      </a:lnTo>
                      <a:lnTo>
                        <a:pt x="31" y="82"/>
                      </a:lnTo>
                      <a:lnTo>
                        <a:pt x="19" y="63"/>
                      </a:lnTo>
                      <a:lnTo>
                        <a:pt x="12" y="44"/>
                      </a:lnTo>
                      <a:lnTo>
                        <a:pt x="4" y="23"/>
                      </a:lnTo>
                      <a:lnTo>
                        <a:pt x="2" y="25"/>
                      </a:lnTo>
                      <a:lnTo>
                        <a:pt x="0" y="25"/>
                      </a:lnTo>
                      <a:close/>
                      <a:moveTo>
                        <a:pt x="365" y="32"/>
                      </a:moveTo>
                      <a:lnTo>
                        <a:pt x="368" y="19"/>
                      </a:lnTo>
                      <a:lnTo>
                        <a:pt x="370" y="4"/>
                      </a:lnTo>
                      <a:lnTo>
                        <a:pt x="368" y="2"/>
                      </a:lnTo>
                      <a:lnTo>
                        <a:pt x="367" y="0"/>
                      </a:lnTo>
                      <a:lnTo>
                        <a:pt x="365" y="17"/>
                      </a:lnTo>
                      <a:lnTo>
                        <a:pt x="361" y="32"/>
                      </a:lnTo>
                      <a:lnTo>
                        <a:pt x="363" y="32"/>
                      </a:lnTo>
                      <a:lnTo>
                        <a:pt x="365" y="32"/>
                      </a:lnTo>
                      <a:close/>
                    </a:path>
                  </a:pathLst>
                </a:custGeom>
                <a:solidFill>
                  <a:srgbClr val="E4913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710" name="Freeform 270"/>
                <p:cNvSpPr>
                  <a:spLocks noEditPoints="1"/>
                </p:cNvSpPr>
                <p:nvPr/>
              </p:nvSpPr>
              <p:spPr bwMode="auto">
                <a:xfrm>
                  <a:off x="1682" y="1654"/>
                  <a:ext cx="366" cy="101"/>
                </a:xfrm>
                <a:custGeom>
                  <a:avLst/>
                  <a:gdLst/>
                  <a:ahLst/>
                  <a:cxnLst>
                    <a:cxn ang="0">
                      <a:pos x="0" y="27"/>
                    </a:cxn>
                    <a:cxn ang="0">
                      <a:pos x="8" y="46"/>
                    </a:cxn>
                    <a:cxn ang="0">
                      <a:pos x="16" y="67"/>
                    </a:cxn>
                    <a:cxn ang="0">
                      <a:pos x="27" y="84"/>
                    </a:cxn>
                    <a:cxn ang="0">
                      <a:pos x="38" y="101"/>
                    </a:cxn>
                    <a:cxn ang="0">
                      <a:pos x="40" y="101"/>
                    </a:cxn>
                    <a:cxn ang="0">
                      <a:pos x="42" y="101"/>
                    </a:cxn>
                    <a:cxn ang="0">
                      <a:pos x="31" y="84"/>
                    </a:cxn>
                    <a:cxn ang="0">
                      <a:pos x="19" y="65"/>
                    </a:cxn>
                    <a:cxn ang="0">
                      <a:pos x="12" y="46"/>
                    </a:cxn>
                    <a:cxn ang="0">
                      <a:pos x="4" y="25"/>
                    </a:cxn>
                    <a:cxn ang="0">
                      <a:pos x="2" y="25"/>
                    </a:cxn>
                    <a:cxn ang="0">
                      <a:pos x="0" y="27"/>
                    </a:cxn>
                    <a:cxn ang="0">
                      <a:pos x="361" y="34"/>
                    </a:cxn>
                    <a:cxn ang="0">
                      <a:pos x="365" y="19"/>
                    </a:cxn>
                    <a:cxn ang="0">
                      <a:pos x="366" y="4"/>
                    </a:cxn>
                    <a:cxn ang="0">
                      <a:pos x="365" y="2"/>
                    </a:cxn>
                    <a:cxn ang="0">
                      <a:pos x="363" y="0"/>
                    </a:cxn>
                    <a:cxn ang="0">
                      <a:pos x="361" y="17"/>
                    </a:cxn>
                    <a:cxn ang="0">
                      <a:pos x="357" y="34"/>
                    </a:cxn>
                    <a:cxn ang="0">
                      <a:pos x="359" y="34"/>
                    </a:cxn>
                    <a:cxn ang="0">
                      <a:pos x="361" y="34"/>
                    </a:cxn>
                  </a:cxnLst>
                  <a:rect l="0" t="0" r="r" b="b"/>
                  <a:pathLst>
                    <a:path w="366" h="101">
                      <a:moveTo>
                        <a:pt x="0" y="27"/>
                      </a:moveTo>
                      <a:lnTo>
                        <a:pt x="8" y="46"/>
                      </a:lnTo>
                      <a:lnTo>
                        <a:pt x="16" y="67"/>
                      </a:lnTo>
                      <a:lnTo>
                        <a:pt x="27" y="84"/>
                      </a:lnTo>
                      <a:lnTo>
                        <a:pt x="38" y="101"/>
                      </a:lnTo>
                      <a:lnTo>
                        <a:pt x="40" y="101"/>
                      </a:lnTo>
                      <a:lnTo>
                        <a:pt x="42" y="101"/>
                      </a:lnTo>
                      <a:lnTo>
                        <a:pt x="31" y="84"/>
                      </a:lnTo>
                      <a:lnTo>
                        <a:pt x="19" y="65"/>
                      </a:lnTo>
                      <a:lnTo>
                        <a:pt x="12" y="46"/>
                      </a:lnTo>
                      <a:lnTo>
                        <a:pt x="4" y="25"/>
                      </a:lnTo>
                      <a:lnTo>
                        <a:pt x="2" y="25"/>
                      </a:lnTo>
                      <a:lnTo>
                        <a:pt x="0" y="27"/>
                      </a:lnTo>
                      <a:close/>
                      <a:moveTo>
                        <a:pt x="361" y="34"/>
                      </a:moveTo>
                      <a:lnTo>
                        <a:pt x="365" y="19"/>
                      </a:lnTo>
                      <a:lnTo>
                        <a:pt x="366" y="4"/>
                      </a:lnTo>
                      <a:lnTo>
                        <a:pt x="365" y="2"/>
                      </a:lnTo>
                      <a:lnTo>
                        <a:pt x="363" y="0"/>
                      </a:lnTo>
                      <a:lnTo>
                        <a:pt x="361" y="17"/>
                      </a:lnTo>
                      <a:lnTo>
                        <a:pt x="357" y="34"/>
                      </a:lnTo>
                      <a:lnTo>
                        <a:pt x="359" y="34"/>
                      </a:lnTo>
                      <a:lnTo>
                        <a:pt x="361" y="34"/>
                      </a:lnTo>
                      <a:close/>
                    </a:path>
                  </a:pathLst>
                </a:custGeom>
                <a:solidFill>
                  <a:srgbClr val="E4923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711" name="Freeform 271"/>
                <p:cNvSpPr>
                  <a:spLocks noEditPoints="1"/>
                </p:cNvSpPr>
                <p:nvPr/>
              </p:nvSpPr>
              <p:spPr bwMode="auto">
                <a:xfrm>
                  <a:off x="1684" y="1652"/>
                  <a:ext cx="363" cy="103"/>
                </a:xfrm>
                <a:custGeom>
                  <a:avLst/>
                  <a:gdLst/>
                  <a:ahLst/>
                  <a:cxnLst>
                    <a:cxn ang="0">
                      <a:pos x="0" y="27"/>
                    </a:cxn>
                    <a:cxn ang="0">
                      <a:pos x="8" y="48"/>
                    </a:cxn>
                    <a:cxn ang="0">
                      <a:pos x="15" y="67"/>
                    </a:cxn>
                    <a:cxn ang="0">
                      <a:pos x="27" y="86"/>
                    </a:cxn>
                    <a:cxn ang="0">
                      <a:pos x="38" y="103"/>
                    </a:cxn>
                    <a:cxn ang="0">
                      <a:pos x="40" y="103"/>
                    </a:cxn>
                    <a:cxn ang="0">
                      <a:pos x="42" y="101"/>
                    </a:cxn>
                    <a:cxn ang="0">
                      <a:pos x="31" y="86"/>
                    </a:cxn>
                    <a:cxn ang="0">
                      <a:pos x="19" y="67"/>
                    </a:cxn>
                    <a:cxn ang="0">
                      <a:pos x="12" y="48"/>
                    </a:cxn>
                    <a:cxn ang="0">
                      <a:pos x="4" y="27"/>
                    </a:cxn>
                    <a:cxn ang="0">
                      <a:pos x="2" y="27"/>
                    </a:cxn>
                    <a:cxn ang="0">
                      <a:pos x="0" y="27"/>
                    </a:cxn>
                    <a:cxn ang="0">
                      <a:pos x="357" y="36"/>
                    </a:cxn>
                    <a:cxn ang="0">
                      <a:pos x="361" y="21"/>
                    </a:cxn>
                    <a:cxn ang="0">
                      <a:pos x="363" y="4"/>
                    </a:cxn>
                    <a:cxn ang="0">
                      <a:pos x="361" y="2"/>
                    </a:cxn>
                    <a:cxn ang="0">
                      <a:pos x="359" y="0"/>
                    </a:cxn>
                    <a:cxn ang="0">
                      <a:pos x="357" y="19"/>
                    </a:cxn>
                    <a:cxn ang="0">
                      <a:pos x="353" y="36"/>
                    </a:cxn>
                    <a:cxn ang="0">
                      <a:pos x="355" y="36"/>
                    </a:cxn>
                    <a:cxn ang="0">
                      <a:pos x="357" y="36"/>
                    </a:cxn>
                  </a:cxnLst>
                  <a:rect l="0" t="0" r="r" b="b"/>
                  <a:pathLst>
                    <a:path w="363" h="103">
                      <a:moveTo>
                        <a:pt x="0" y="27"/>
                      </a:moveTo>
                      <a:lnTo>
                        <a:pt x="8" y="48"/>
                      </a:lnTo>
                      <a:lnTo>
                        <a:pt x="15" y="67"/>
                      </a:lnTo>
                      <a:lnTo>
                        <a:pt x="27" y="86"/>
                      </a:lnTo>
                      <a:lnTo>
                        <a:pt x="38" y="103"/>
                      </a:lnTo>
                      <a:lnTo>
                        <a:pt x="40" y="103"/>
                      </a:lnTo>
                      <a:lnTo>
                        <a:pt x="42" y="101"/>
                      </a:lnTo>
                      <a:lnTo>
                        <a:pt x="31" y="86"/>
                      </a:lnTo>
                      <a:lnTo>
                        <a:pt x="19" y="67"/>
                      </a:lnTo>
                      <a:lnTo>
                        <a:pt x="12" y="48"/>
                      </a:lnTo>
                      <a:lnTo>
                        <a:pt x="4" y="27"/>
                      </a:lnTo>
                      <a:lnTo>
                        <a:pt x="2" y="27"/>
                      </a:lnTo>
                      <a:lnTo>
                        <a:pt x="0" y="27"/>
                      </a:lnTo>
                      <a:close/>
                      <a:moveTo>
                        <a:pt x="357" y="36"/>
                      </a:moveTo>
                      <a:lnTo>
                        <a:pt x="361" y="21"/>
                      </a:lnTo>
                      <a:lnTo>
                        <a:pt x="363" y="4"/>
                      </a:lnTo>
                      <a:lnTo>
                        <a:pt x="361" y="2"/>
                      </a:lnTo>
                      <a:lnTo>
                        <a:pt x="359" y="0"/>
                      </a:lnTo>
                      <a:lnTo>
                        <a:pt x="357" y="19"/>
                      </a:lnTo>
                      <a:lnTo>
                        <a:pt x="353" y="36"/>
                      </a:lnTo>
                      <a:lnTo>
                        <a:pt x="355" y="36"/>
                      </a:lnTo>
                      <a:lnTo>
                        <a:pt x="357" y="36"/>
                      </a:lnTo>
                      <a:close/>
                    </a:path>
                  </a:pathLst>
                </a:custGeom>
                <a:solidFill>
                  <a:srgbClr val="E4933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712" name="Freeform 272"/>
                <p:cNvSpPr>
                  <a:spLocks noEditPoints="1"/>
                </p:cNvSpPr>
                <p:nvPr/>
              </p:nvSpPr>
              <p:spPr bwMode="auto">
                <a:xfrm>
                  <a:off x="1686" y="1650"/>
                  <a:ext cx="359" cy="105"/>
                </a:xfrm>
                <a:custGeom>
                  <a:avLst/>
                  <a:gdLst/>
                  <a:ahLst/>
                  <a:cxnLst>
                    <a:cxn ang="0">
                      <a:pos x="0" y="29"/>
                    </a:cxn>
                    <a:cxn ang="0">
                      <a:pos x="8" y="50"/>
                    </a:cxn>
                    <a:cxn ang="0">
                      <a:pos x="15" y="69"/>
                    </a:cxn>
                    <a:cxn ang="0">
                      <a:pos x="27" y="88"/>
                    </a:cxn>
                    <a:cxn ang="0">
                      <a:pos x="38" y="105"/>
                    </a:cxn>
                    <a:cxn ang="0">
                      <a:pos x="40" y="103"/>
                    </a:cxn>
                    <a:cxn ang="0">
                      <a:pos x="42" y="103"/>
                    </a:cxn>
                    <a:cxn ang="0">
                      <a:pos x="30" y="86"/>
                    </a:cxn>
                    <a:cxn ang="0">
                      <a:pos x="19" y="69"/>
                    </a:cxn>
                    <a:cxn ang="0">
                      <a:pos x="12" y="50"/>
                    </a:cxn>
                    <a:cxn ang="0">
                      <a:pos x="4" y="29"/>
                    </a:cxn>
                    <a:cxn ang="0">
                      <a:pos x="2" y="29"/>
                    </a:cxn>
                    <a:cxn ang="0">
                      <a:pos x="0" y="29"/>
                    </a:cxn>
                    <a:cxn ang="0">
                      <a:pos x="353" y="38"/>
                    </a:cxn>
                    <a:cxn ang="0">
                      <a:pos x="357" y="21"/>
                    </a:cxn>
                    <a:cxn ang="0">
                      <a:pos x="359" y="4"/>
                    </a:cxn>
                    <a:cxn ang="0">
                      <a:pos x="357" y="2"/>
                    </a:cxn>
                    <a:cxn ang="0">
                      <a:pos x="355" y="0"/>
                    </a:cxn>
                    <a:cxn ang="0">
                      <a:pos x="353" y="19"/>
                    </a:cxn>
                    <a:cxn ang="0">
                      <a:pos x="349" y="38"/>
                    </a:cxn>
                    <a:cxn ang="0">
                      <a:pos x="349" y="38"/>
                    </a:cxn>
                    <a:cxn ang="0">
                      <a:pos x="349" y="38"/>
                    </a:cxn>
                    <a:cxn ang="0">
                      <a:pos x="351" y="38"/>
                    </a:cxn>
                    <a:cxn ang="0">
                      <a:pos x="353" y="38"/>
                    </a:cxn>
                  </a:cxnLst>
                  <a:rect l="0" t="0" r="r" b="b"/>
                  <a:pathLst>
                    <a:path w="359" h="105">
                      <a:moveTo>
                        <a:pt x="0" y="29"/>
                      </a:moveTo>
                      <a:lnTo>
                        <a:pt x="8" y="50"/>
                      </a:lnTo>
                      <a:lnTo>
                        <a:pt x="15" y="69"/>
                      </a:lnTo>
                      <a:lnTo>
                        <a:pt x="27" y="88"/>
                      </a:lnTo>
                      <a:lnTo>
                        <a:pt x="38" y="105"/>
                      </a:lnTo>
                      <a:lnTo>
                        <a:pt x="40" y="103"/>
                      </a:lnTo>
                      <a:lnTo>
                        <a:pt x="42" y="103"/>
                      </a:lnTo>
                      <a:lnTo>
                        <a:pt x="30" y="86"/>
                      </a:lnTo>
                      <a:lnTo>
                        <a:pt x="19" y="69"/>
                      </a:lnTo>
                      <a:lnTo>
                        <a:pt x="12" y="50"/>
                      </a:lnTo>
                      <a:lnTo>
                        <a:pt x="4" y="29"/>
                      </a:lnTo>
                      <a:lnTo>
                        <a:pt x="2" y="29"/>
                      </a:lnTo>
                      <a:lnTo>
                        <a:pt x="0" y="29"/>
                      </a:lnTo>
                      <a:close/>
                      <a:moveTo>
                        <a:pt x="353" y="38"/>
                      </a:moveTo>
                      <a:lnTo>
                        <a:pt x="357" y="21"/>
                      </a:lnTo>
                      <a:lnTo>
                        <a:pt x="359" y="4"/>
                      </a:lnTo>
                      <a:lnTo>
                        <a:pt x="357" y="2"/>
                      </a:lnTo>
                      <a:lnTo>
                        <a:pt x="355" y="0"/>
                      </a:lnTo>
                      <a:lnTo>
                        <a:pt x="353" y="19"/>
                      </a:lnTo>
                      <a:lnTo>
                        <a:pt x="349" y="38"/>
                      </a:lnTo>
                      <a:lnTo>
                        <a:pt x="349" y="38"/>
                      </a:lnTo>
                      <a:lnTo>
                        <a:pt x="349" y="38"/>
                      </a:lnTo>
                      <a:lnTo>
                        <a:pt x="351" y="38"/>
                      </a:lnTo>
                      <a:lnTo>
                        <a:pt x="353" y="38"/>
                      </a:lnTo>
                      <a:close/>
                    </a:path>
                  </a:pathLst>
                </a:custGeom>
                <a:solidFill>
                  <a:srgbClr val="E4943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713" name="Freeform 273"/>
                <p:cNvSpPr>
                  <a:spLocks noEditPoints="1"/>
                </p:cNvSpPr>
                <p:nvPr/>
              </p:nvSpPr>
              <p:spPr bwMode="auto">
                <a:xfrm>
                  <a:off x="1688" y="1649"/>
                  <a:ext cx="355" cy="104"/>
                </a:xfrm>
                <a:custGeom>
                  <a:avLst/>
                  <a:gdLst/>
                  <a:ahLst/>
                  <a:cxnLst>
                    <a:cxn ang="0">
                      <a:pos x="0" y="30"/>
                    </a:cxn>
                    <a:cxn ang="0">
                      <a:pos x="8" y="51"/>
                    </a:cxn>
                    <a:cxn ang="0">
                      <a:pos x="15" y="70"/>
                    </a:cxn>
                    <a:cxn ang="0">
                      <a:pos x="27" y="89"/>
                    </a:cxn>
                    <a:cxn ang="0">
                      <a:pos x="38" y="104"/>
                    </a:cxn>
                    <a:cxn ang="0">
                      <a:pos x="40" y="104"/>
                    </a:cxn>
                    <a:cxn ang="0">
                      <a:pos x="42" y="104"/>
                    </a:cxn>
                    <a:cxn ang="0">
                      <a:pos x="30" y="87"/>
                    </a:cxn>
                    <a:cxn ang="0">
                      <a:pos x="19" y="70"/>
                    </a:cxn>
                    <a:cxn ang="0">
                      <a:pos x="11" y="49"/>
                    </a:cxn>
                    <a:cxn ang="0">
                      <a:pos x="4" y="30"/>
                    </a:cxn>
                    <a:cxn ang="0">
                      <a:pos x="2" y="30"/>
                    </a:cxn>
                    <a:cxn ang="0">
                      <a:pos x="0" y="30"/>
                    </a:cxn>
                    <a:cxn ang="0">
                      <a:pos x="349" y="39"/>
                    </a:cxn>
                    <a:cxn ang="0">
                      <a:pos x="353" y="22"/>
                    </a:cxn>
                    <a:cxn ang="0">
                      <a:pos x="355" y="3"/>
                    </a:cxn>
                    <a:cxn ang="0">
                      <a:pos x="353" y="1"/>
                    </a:cxn>
                    <a:cxn ang="0">
                      <a:pos x="351" y="0"/>
                    </a:cxn>
                    <a:cxn ang="0">
                      <a:pos x="349" y="20"/>
                    </a:cxn>
                    <a:cxn ang="0">
                      <a:pos x="345" y="37"/>
                    </a:cxn>
                    <a:cxn ang="0">
                      <a:pos x="347" y="37"/>
                    </a:cxn>
                    <a:cxn ang="0">
                      <a:pos x="347" y="39"/>
                    </a:cxn>
                    <a:cxn ang="0">
                      <a:pos x="349" y="39"/>
                    </a:cxn>
                    <a:cxn ang="0">
                      <a:pos x="349" y="39"/>
                    </a:cxn>
                  </a:cxnLst>
                  <a:rect l="0" t="0" r="r" b="b"/>
                  <a:pathLst>
                    <a:path w="355" h="104">
                      <a:moveTo>
                        <a:pt x="0" y="30"/>
                      </a:moveTo>
                      <a:lnTo>
                        <a:pt x="8" y="51"/>
                      </a:lnTo>
                      <a:lnTo>
                        <a:pt x="15" y="70"/>
                      </a:lnTo>
                      <a:lnTo>
                        <a:pt x="27" y="89"/>
                      </a:lnTo>
                      <a:lnTo>
                        <a:pt x="38" y="104"/>
                      </a:lnTo>
                      <a:lnTo>
                        <a:pt x="40" y="104"/>
                      </a:lnTo>
                      <a:lnTo>
                        <a:pt x="42" y="104"/>
                      </a:lnTo>
                      <a:lnTo>
                        <a:pt x="30" y="87"/>
                      </a:lnTo>
                      <a:lnTo>
                        <a:pt x="19" y="70"/>
                      </a:lnTo>
                      <a:lnTo>
                        <a:pt x="11" y="49"/>
                      </a:lnTo>
                      <a:lnTo>
                        <a:pt x="4" y="30"/>
                      </a:lnTo>
                      <a:lnTo>
                        <a:pt x="2" y="30"/>
                      </a:lnTo>
                      <a:lnTo>
                        <a:pt x="0" y="30"/>
                      </a:lnTo>
                      <a:close/>
                      <a:moveTo>
                        <a:pt x="349" y="39"/>
                      </a:moveTo>
                      <a:lnTo>
                        <a:pt x="353" y="22"/>
                      </a:lnTo>
                      <a:lnTo>
                        <a:pt x="355" y="3"/>
                      </a:lnTo>
                      <a:lnTo>
                        <a:pt x="353" y="1"/>
                      </a:lnTo>
                      <a:lnTo>
                        <a:pt x="351" y="0"/>
                      </a:lnTo>
                      <a:lnTo>
                        <a:pt x="349" y="20"/>
                      </a:lnTo>
                      <a:lnTo>
                        <a:pt x="345" y="37"/>
                      </a:lnTo>
                      <a:lnTo>
                        <a:pt x="347" y="37"/>
                      </a:lnTo>
                      <a:lnTo>
                        <a:pt x="347" y="39"/>
                      </a:lnTo>
                      <a:lnTo>
                        <a:pt x="349" y="39"/>
                      </a:lnTo>
                      <a:lnTo>
                        <a:pt x="349" y="39"/>
                      </a:lnTo>
                      <a:close/>
                    </a:path>
                  </a:pathLst>
                </a:custGeom>
                <a:solidFill>
                  <a:srgbClr val="E4943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714" name="Freeform 274"/>
                <p:cNvSpPr>
                  <a:spLocks noEditPoints="1"/>
                </p:cNvSpPr>
                <p:nvPr/>
              </p:nvSpPr>
              <p:spPr bwMode="auto">
                <a:xfrm>
                  <a:off x="1690" y="1647"/>
                  <a:ext cx="351" cy="106"/>
                </a:xfrm>
                <a:custGeom>
                  <a:avLst/>
                  <a:gdLst/>
                  <a:ahLst/>
                  <a:cxnLst>
                    <a:cxn ang="0">
                      <a:pos x="0" y="32"/>
                    </a:cxn>
                    <a:cxn ang="0">
                      <a:pos x="8" y="53"/>
                    </a:cxn>
                    <a:cxn ang="0">
                      <a:pos x="15" y="72"/>
                    </a:cxn>
                    <a:cxn ang="0">
                      <a:pos x="26" y="89"/>
                    </a:cxn>
                    <a:cxn ang="0">
                      <a:pos x="38" y="106"/>
                    </a:cxn>
                    <a:cxn ang="0">
                      <a:pos x="40" y="106"/>
                    </a:cxn>
                    <a:cxn ang="0">
                      <a:pos x="44" y="106"/>
                    </a:cxn>
                    <a:cxn ang="0">
                      <a:pos x="30" y="89"/>
                    </a:cxn>
                    <a:cxn ang="0">
                      <a:pos x="19" y="72"/>
                    </a:cxn>
                    <a:cxn ang="0">
                      <a:pos x="11" y="51"/>
                    </a:cxn>
                    <a:cxn ang="0">
                      <a:pos x="4" y="30"/>
                    </a:cxn>
                    <a:cxn ang="0">
                      <a:pos x="2" y="32"/>
                    </a:cxn>
                    <a:cxn ang="0">
                      <a:pos x="0" y="32"/>
                    </a:cxn>
                    <a:cxn ang="0">
                      <a:pos x="345" y="41"/>
                    </a:cxn>
                    <a:cxn ang="0">
                      <a:pos x="349" y="22"/>
                    </a:cxn>
                    <a:cxn ang="0">
                      <a:pos x="351" y="3"/>
                    </a:cxn>
                    <a:cxn ang="0">
                      <a:pos x="349" y="2"/>
                    </a:cxn>
                    <a:cxn ang="0">
                      <a:pos x="349" y="0"/>
                    </a:cxn>
                    <a:cxn ang="0">
                      <a:pos x="345" y="21"/>
                    </a:cxn>
                    <a:cxn ang="0">
                      <a:pos x="341" y="39"/>
                    </a:cxn>
                    <a:cxn ang="0">
                      <a:pos x="343" y="39"/>
                    </a:cxn>
                    <a:cxn ang="0">
                      <a:pos x="345" y="41"/>
                    </a:cxn>
                  </a:cxnLst>
                  <a:rect l="0" t="0" r="r" b="b"/>
                  <a:pathLst>
                    <a:path w="351" h="106">
                      <a:moveTo>
                        <a:pt x="0" y="32"/>
                      </a:moveTo>
                      <a:lnTo>
                        <a:pt x="8" y="53"/>
                      </a:lnTo>
                      <a:lnTo>
                        <a:pt x="15" y="72"/>
                      </a:lnTo>
                      <a:lnTo>
                        <a:pt x="26" y="89"/>
                      </a:lnTo>
                      <a:lnTo>
                        <a:pt x="38" y="106"/>
                      </a:lnTo>
                      <a:lnTo>
                        <a:pt x="40" y="106"/>
                      </a:lnTo>
                      <a:lnTo>
                        <a:pt x="44" y="106"/>
                      </a:lnTo>
                      <a:lnTo>
                        <a:pt x="30" y="89"/>
                      </a:lnTo>
                      <a:lnTo>
                        <a:pt x="19" y="72"/>
                      </a:lnTo>
                      <a:lnTo>
                        <a:pt x="11" y="51"/>
                      </a:lnTo>
                      <a:lnTo>
                        <a:pt x="4" y="30"/>
                      </a:lnTo>
                      <a:lnTo>
                        <a:pt x="2" y="32"/>
                      </a:lnTo>
                      <a:lnTo>
                        <a:pt x="0" y="32"/>
                      </a:lnTo>
                      <a:close/>
                      <a:moveTo>
                        <a:pt x="345" y="41"/>
                      </a:moveTo>
                      <a:lnTo>
                        <a:pt x="349" y="22"/>
                      </a:lnTo>
                      <a:lnTo>
                        <a:pt x="351" y="3"/>
                      </a:lnTo>
                      <a:lnTo>
                        <a:pt x="349" y="2"/>
                      </a:lnTo>
                      <a:lnTo>
                        <a:pt x="349" y="0"/>
                      </a:lnTo>
                      <a:lnTo>
                        <a:pt x="345" y="21"/>
                      </a:lnTo>
                      <a:lnTo>
                        <a:pt x="341" y="39"/>
                      </a:lnTo>
                      <a:lnTo>
                        <a:pt x="343" y="39"/>
                      </a:lnTo>
                      <a:lnTo>
                        <a:pt x="345" y="41"/>
                      </a:lnTo>
                      <a:close/>
                    </a:path>
                  </a:pathLst>
                </a:custGeom>
                <a:solidFill>
                  <a:srgbClr val="E5953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715" name="Freeform 275"/>
                <p:cNvSpPr>
                  <a:spLocks noEditPoints="1"/>
                </p:cNvSpPr>
                <p:nvPr/>
              </p:nvSpPr>
              <p:spPr bwMode="auto">
                <a:xfrm>
                  <a:off x="1692" y="1645"/>
                  <a:ext cx="347" cy="108"/>
                </a:xfrm>
                <a:custGeom>
                  <a:avLst/>
                  <a:gdLst/>
                  <a:ahLst/>
                  <a:cxnLst>
                    <a:cxn ang="0">
                      <a:pos x="0" y="34"/>
                    </a:cxn>
                    <a:cxn ang="0">
                      <a:pos x="7" y="53"/>
                    </a:cxn>
                    <a:cxn ang="0">
                      <a:pos x="15" y="74"/>
                    </a:cxn>
                    <a:cxn ang="0">
                      <a:pos x="26" y="91"/>
                    </a:cxn>
                    <a:cxn ang="0">
                      <a:pos x="38" y="108"/>
                    </a:cxn>
                    <a:cxn ang="0">
                      <a:pos x="42" y="108"/>
                    </a:cxn>
                    <a:cxn ang="0">
                      <a:pos x="43" y="106"/>
                    </a:cxn>
                    <a:cxn ang="0">
                      <a:pos x="30" y="91"/>
                    </a:cxn>
                    <a:cxn ang="0">
                      <a:pos x="19" y="72"/>
                    </a:cxn>
                    <a:cxn ang="0">
                      <a:pos x="11" y="53"/>
                    </a:cxn>
                    <a:cxn ang="0">
                      <a:pos x="4" y="32"/>
                    </a:cxn>
                    <a:cxn ang="0">
                      <a:pos x="2" y="34"/>
                    </a:cxn>
                    <a:cxn ang="0">
                      <a:pos x="0" y="34"/>
                    </a:cxn>
                    <a:cxn ang="0">
                      <a:pos x="341" y="41"/>
                    </a:cxn>
                    <a:cxn ang="0">
                      <a:pos x="345" y="24"/>
                    </a:cxn>
                    <a:cxn ang="0">
                      <a:pos x="347" y="4"/>
                    </a:cxn>
                    <a:cxn ang="0">
                      <a:pos x="347" y="2"/>
                    </a:cxn>
                    <a:cxn ang="0">
                      <a:pos x="345" y="0"/>
                    </a:cxn>
                    <a:cxn ang="0">
                      <a:pos x="341" y="23"/>
                    </a:cxn>
                    <a:cxn ang="0">
                      <a:pos x="337" y="41"/>
                    </a:cxn>
                    <a:cxn ang="0">
                      <a:pos x="339" y="41"/>
                    </a:cxn>
                    <a:cxn ang="0">
                      <a:pos x="341" y="41"/>
                    </a:cxn>
                  </a:cxnLst>
                  <a:rect l="0" t="0" r="r" b="b"/>
                  <a:pathLst>
                    <a:path w="347" h="108">
                      <a:moveTo>
                        <a:pt x="0" y="34"/>
                      </a:moveTo>
                      <a:lnTo>
                        <a:pt x="7" y="53"/>
                      </a:lnTo>
                      <a:lnTo>
                        <a:pt x="15" y="74"/>
                      </a:lnTo>
                      <a:lnTo>
                        <a:pt x="26" y="91"/>
                      </a:lnTo>
                      <a:lnTo>
                        <a:pt x="38" y="108"/>
                      </a:lnTo>
                      <a:lnTo>
                        <a:pt x="42" y="108"/>
                      </a:lnTo>
                      <a:lnTo>
                        <a:pt x="43" y="106"/>
                      </a:lnTo>
                      <a:lnTo>
                        <a:pt x="30" y="91"/>
                      </a:lnTo>
                      <a:lnTo>
                        <a:pt x="19" y="72"/>
                      </a:lnTo>
                      <a:lnTo>
                        <a:pt x="11" y="53"/>
                      </a:lnTo>
                      <a:lnTo>
                        <a:pt x="4" y="32"/>
                      </a:lnTo>
                      <a:lnTo>
                        <a:pt x="2" y="34"/>
                      </a:lnTo>
                      <a:lnTo>
                        <a:pt x="0" y="34"/>
                      </a:lnTo>
                      <a:close/>
                      <a:moveTo>
                        <a:pt x="341" y="41"/>
                      </a:moveTo>
                      <a:lnTo>
                        <a:pt x="345" y="24"/>
                      </a:lnTo>
                      <a:lnTo>
                        <a:pt x="347" y="4"/>
                      </a:lnTo>
                      <a:lnTo>
                        <a:pt x="347" y="2"/>
                      </a:lnTo>
                      <a:lnTo>
                        <a:pt x="345" y="0"/>
                      </a:lnTo>
                      <a:lnTo>
                        <a:pt x="341" y="23"/>
                      </a:lnTo>
                      <a:lnTo>
                        <a:pt x="337" y="41"/>
                      </a:lnTo>
                      <a:lnTo>
                        <a:pt x="339" y="41"/>
                      </a:lnTo>
                      <a:lnTo>
                        <a:pt x="341" y="41"/>
                      </a:lnTo>
                      <a:close/>
                    </a:path>
                  </a:pathLst>
                </a:custGeom>
                <a:solidFill>
                  <a:srgbClr val="E5963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716" name="Freeform 276"/>
                <p:cNvSpPr>
                  <a:spLocks noEditPoints="1"/>
                </p:cNvSpPr>
                <p:nvPr/>
              </p:nvSpPr>
              <p:spPr bwMode="auto">
                <a:xfrm>
                  <a:off x="1694" y="1643"/>
                  <a:ext cx="345" cy="110"/>
                </a:xfrm>
                <a:custGeom>
                  <a:avLst/>
                  <a:gdLst/>
                  <a:ahLst/>
                  <a:cxnLst>
                    <a:cxn ang="0">
                      <a:pos x="0" y="34"/>
                    </a:cxn>
                    <a:cxn ang="0">
                      <a:pos x="7" y="55"/>
                    </a:cxn>
                    <a:cxn ang="0">
                      <a:pos x="15" y="76"/>
                    </a:cxn>
                    <a:cxn ang="0">
                      <a:pos x="26" y="93"/>
                    </a:cxn>
                    <a:cxn ang="0">
                      <a:pos x="40" y="110"/>
                    </a:cxn>
                    <a:cxn ang="0">
                      <a:pos x="41" y="108"/>
                    </a:cxn>
                    <a:cxn ang="0">
                      <a:pos x="43" y="108"/>
                    </a:cxn>
                    <a:cxn ang="0">
                      <a:pos x="30" y="93"/>
                    </a:cxn>
                    <a:cxn ang="0">
                      <a:pos x="19" y="74"/>
                    </a:cxn>
                    <a:cxn ang="0">
                      <a:pos x="11" y="55"/>
                    </a:cxn>
                    <a:cxn ang="0">
                      <a:pos x="4" y="34"/>
                    </a:cxn>
                    <a:cxn ang="0">
                      <a:pos x="2" y="34"/>
                    </a:cxn>
                    <a:cxn ang="0">
                      <a:pos x="0" y="34"/>
                    </a:cxn>
                    <a:cxn ang="0">
                      <a:pos x="337" y="43"/>
                    </a:cxn>
                    <a:cxn ang="0">
                      <a:pos x="341" y="25"/>
                    </a:cxn>
                    <a:cxn ang="0">
                      <a:pos x="345" y="4"/>
                    </a:cxn>
                    <a:cxn ang="0">
                      <a:pos x="343" y="2"/>
                    </a:cxn>
                    <a:cxn ang="0">
                      <a:pos x="341" y="0"/>
                    </a:cxn>
                    <a:cxn ang="0">
                      <a:pos x="337" y="23"/>
                    </a:cxn>
                    <a:cxn ang="0">
                      <a:pos x="334" y="43"/>
                    </a:cxn>
                    <a:cxn ang="0">
                      <a:pos x="335" y="43"/>
                    </a:cxn>
                    <a:cxn ang="0">
                      <a:pos x="337" y="43"/>
                    </a:cxn>
                  </a:cxnLst>
                  <a:rect l="0" t="0" r="r" b="b"/>
                  <a:pathLst>
                    <a:path w="345" h="110">
                      <a:moveTo>
                        <a:pt x="0" y="34"/>
                      </a:moveTo>
                      <a:lnTo>
                        <a:pt x="7" y="55"/>
                      </a:lnTo>
                      <a:lnTo>
                        <a:pt x="15" y="76"/>
                      </a:lnTo>
                      <a:lnTo>
                        <a:pt x="26" y="93"/>
                      </a:lnTo>
                      <a:lnTo>
                        <a:pt x="40" y="110"/>
                      </a:lnTo>
                      <a:lnTo>
                        <a:pt x="41" y="108"/>
                      </a:lnTo>
                      <a:lnTo>
                        <a:pt x="43" y="108"/>
                      </a:lnTo>
                      <a:lnTo>
                        <a:pt x="30" y="93"/>
                      </a:lnTo>
                      <a:lnTo>
                        <a:pt x="19" y="74"/>
                      </a:lnTo>
                      <a:lnTo>
                        <a:pt x="11" y="55"/>
                      </a:lnTo>
                      <a:lnTo>
                        <a:pt x="4" y="34"/>
                      </a:lnTo>
                      <a:lnTo>
                        <a:pt x="2" y="34"/>
                      </a:lnTo>
                      <a:lnTo>
                        <a:pt x="0" y="34"/>
                      </a:lnTo>
                      <a:close/>
                      <a:moveTo>
                        <a:pt x="337" y="43"/>
                      </a:moveTo>
                      <a:lnTo>
                        <a:pt x="341" y="25"/>
                      </a:lnTo>
                      <a:lnTo>
                        <a:pt x="345" y="4"/>
                      </a:lnTo>
                      <a:lnTo>
                        <a:pt x="343" y="2"/>
                      </a:lnTo>
                      <a:lnTo>
                        <a:pt x="341" y="0"/>
                      </a:lnTo>
                      <a:lnTo>
                        <a:pt x="337" y="23"/>
                      </a:lnTo>
                      <a:lnTo>
                        <a:pt x="334" y="43"/>
                      </a:lnTo>
                      <a:lnTo>
                        <a:pt x="335" y="43"/>
                      </a:lnTo>
                      <a:lnTo>
                        <a:pt x="337" y="43"/>
                      </a:lnTo>
                      <a:close/>
                    </a:path>
                  </a:pathLst>
                </a:custGeom>
                <a:solidFill>
                  <a:srgbClr val="E5963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717" name="Freeform 277"/>
                <p:cNvSpPr>
                  <a:spLocks noEditPoints="1"/>
                </p:cNvSpPr>
                <p:nvPr/>
              </p:nvSpPr>
              <p:spPr bwMode="auto">
                <a:xfrm>
                  <a:off x="1696" y="1643"/>
                  <a:ext cx="341" cy="108"/>
                </a:xfrm>
                <a:custGeom>
                  <a:avLst/>
                  <a:gdLst/>
                  <a:ahLst/>
                  <a:cxnLst>
                    <a:cxn ang="0">
                      <a:pos x="0" y="34"/>
                    </a:cxn>
                    <a:cxn ang="0">
                      <a:pos x="7" y="55"/>
                    </a:cxn>
                    <a:cxn ang="0">
                      <a:pos x="15" y="74"/>
                    </a:cxn>
                    <a:cxn ang="0">
                      <a:pos x="26" y="93"/>
                    </a:cxn>
                    <a:cxn ang="0">
                      <a:pos x="39" y="108"/>
                    </a:cxn>
                    <a:cxn ang="0">
                      <a:pos x="41" y="108"/>
                    </a:cxn>
                    <a:cxn ang="0">
                      <a:pos x="43" y="108"/>
                    </a:cxn>
                    <a:cxn ang="0">
                      <a:pos x="30" y="91"/>
                    </a:cxn>
                    <a:cxn ang="0">
                      <a:pos x="19" y="74"/>
                    </a:cxn>
                    <a:cxn ang="0">
                      <a:pos x="11" y="55"/>
                    </a:cxn>
                    <a:cxn ang="0">
                      <a:pos x="3" y="34"/>
                    </a:cxn>
                    <a:cxn ang="0">
                      <a:pos x="2" y="34"/>
                    </a:cxn>
                    <a:cxn ang="0">
                      <a:pos x="0" y="34"/>
                    </a:cxn>
                    <a:cxn ang="0">
                      <a:pos x="333" y="43"/>
                    </a:cxn>
                    <a:cxn ang="0">
                      <a:pos x="337" y="25"/>
                    </a:cxn>
                    <a:cxn ang="0">
                      <a:pos x="341" y="2"/>
                    </a:cxn>
                    <a:cxn ang="0">
                      <a:pos x="339" y="0"/>
                    </a:cxn>
                    <a:cxn ang="0">
                      <a:pos x="337" y="0"/>
                    </a:cxn>
                    <a:cxn ang="0">
                      <a:pos x="335" y="23"/>
                    </a:cxn>
                    <a:cxn ang="0">
                      <a:pos x="330" y="43"/>
                    </a:cxn>
                    <a:cxn ang="0">
                      <a:pos x="332" y="43"/>
                    </a:cxn>
                    <a:cxn ang="0">
                      <a:pos x="333" y="43"/>
                    </a:cxn>
                  </a:cxnLst>
                  <a:rect l="0" t="0" r="r" b="b"/>
                  <a:pathLst>
                    <a:path w="341" h="108">
                      <a:moveTo>
                        <a:pt x="0" y="34"/>
                      </a:moveTo>
                      <a:lnTo>
                        <a:pt x="7" y="55"/>
                      </a:lnTo>
                      <a:lnTo>
                        <a:pt x="15" y="74"/>
                      </a:lnTo>
                      <a:lnTo>
                        <a:pt x="26" y="93"/>
                      </a:lnTo>
                      <a:lnTo>
                        <a:pt x="39" y="108"/>
                      </a:lnTo>
                      <a:lnTo>
                        <a:pt x="41" y="108"/>
                      </a:lnTo>
                      <a:lnTo>
                        <a:pt x="43" y="108"/>
                      </a:lnTo>
                      <a:lnTo>
                        <a:pt x="30" y="91"/>
                      </a:lnTo>
                      <a:lnTo>
                        <a:pt x="19" y="74"/>
                      </a:lnTo>
                      <a:lnTo>
                        <a:pt x="11" y="55"/>
                      </a:lnTo>
                      <a:lnTo>
                        <a:pt x="3" y="34"/>
                      </a:lnTo>
                      <a:lnTo>
                        <a:pt x="2" y="34"/>
                      </a:lnTo>
                      <a:lnTo>
                        <a:pt x="0" y="34"/>
                      </a:lnTo>
                      <a:close/>
                      <a:moveTo>
                        <a:pt x="333" y="43"/>
                      </a:moveTo>
                      <a:lnTo>
                        <a:pt x="337" y="25"/>
                      </a:lnTo>
                      <a:lnTo>
                        <a:pt x="341" y="2"/>
                      </a:lnTo>
                      <a:lnTo>
                        <a:pt x="339" y="0"/>
                      </a:lnTo>
                      <a:lnTo>
                        <a:pt x="337" y="0"/>
                      </a:lnTo>
                      <a:lnTo>
                        <a:pt x="335" y="23"/>
                      </a:lnTo>
                      <a:lnTo>
                        <a:pt x="330" y="43"/>
                      </a:lnTo>
                      <a:lnTo>
                        <a:pt x="332" y="43"/>
                      </a:lnTo>
                      <a:lnTo>
                        <a:pt x="333" y="43"/>
                      </a:lnTo>
                      <a:close/>
                    </a:path>
                  </a:pathLst>
                </a:custGeom>
                <a:solidFill>
                  <a:srgbClr val="E5973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718" name="Freeform 278"/>
                <p:cNvSpPr>
                  <a:spLocks noEditPoints="1"/>
                </p:cNvSpPr>
                <p:nvPr/>
              </p:nvSpPr>
              <p:spPr bwMode="auto">
                <a:xfrm>
                  <a:off x="1698" y="1641"/>
                  <a:ext cx="337" cy="110"/>
                </a:xfrm>
                <a:custGeom>
                  <a:avLst/>
                  <a:gdLst/>
                  <a:ahLst/>
                  <a:cxnLst>
                    <a:cxn ang="0">
                      <a:pos x="0" y="36"/>
                    </a:cxn>
                    <a:cxn ang="0">
                      <a:pos x="7" y="57"/>
                    </a:cxn>
                    <a:cxn ang="0">
                      <a:pos x="15" y="76"/>
                    </a:cxn>
                    <a:cxn ang="0">
                      <a:pos x="26" y="95"/>
                    </a:cxn>
                    <a:cxn ang="0">
                      <a:pos x="39" y="110"/>
                    </a:cxn>
                    <a:cxn ang="0">
                      <a:pos x="41" y="110"/>
                    </a:cxn>
                    <a:cxn ang="0">
                      <a:pos x="43" y="110"/>
                    </a:cxn>
                    <a:cxn ang="0">
                      <a:pos x="30" y="93"/>
                    </a:cxn>
                    <a:cxn ang="0">
                      <a:pos x="18" y="76"/>
                    </a:cxn>
                    <a:cxn ang="0">
                      <a:pos x="11" y="55"/>
                    </a:cxn>
                    <a:cxn ang="0">
                      <a:pos x="3" y="36"/>
                    </a:cxn>
                    <a:cxn ang="0">
                      <a:pos x="1" y="36"/>
                    </a:cxn>
                    <a:cxn ang="0">
                      <a:pos x="0" y="36"/>
                    </a:cxn>
                    <a:cxn ang="0">
                      <a:pos x="330" y="45"/>
                    </a:cxn>
                    <a:cxn ang="0">
                      <a:pos x="333" y="25"/>
                    </a:cxn>
                    <a:cxn ang="0">
                      <a:pos x="337" y="2"/>
                    </a:cxn>
                    <a:cxn ang="0">
                      <a:pos x="335" y="2"/>
                    </a:cxn>
                    <a:cxn ang="0">
                      <a:pos x="333" y="0"/>
                    </a:cxn>
                    <a:cxn ang="0">
                      <a:pos x="331" y="23"/>
                    </a:cxn>
                    <a:cxn ang="0">
                      <a:pos x="326" y="45"/>
                    </a:cxn>
                    <a:cxn ang="0">
                      <a:pos x="328" y="45"/>
                    </a:cxn>
                    <a:cxn ang="0">
                      <a:pos x="330" y="45"/>
                    </a:cxn>
                  </a:cxnLst>
                  <a:rect l="0" t="0" r="r" b="b"/>
                  <a:pathLst>
                    <a:path w="337" h="110">
                      <a:moveTo>
                        <a:pt x="0" y="36"/>
                      </a:moveTo>
                      <a:lnTo>
                        <a:pt x="7" y="57"/>
                      </a:lnTo>
                      <a:lnTo>
                        <a:pt x="15" y="76"/>
                      </a:lnTo>
                      <a:lnTo>
                        <a:pt x="26" y="95"/>
                      </a:lnTo>
                      <a:lnTo>
                        <a:pt x="39" y="110"/>
                      </a:lnTo>
                      <a:lnTo>
                        <a:pt x="41" y="110"/>
                      </a:lnTo>
                      <a:lnTo>
                        <a:pt x="43" y="110"/>
                      </a:lnTo>
                      <a:lnTo>
                        <a:pt x="30" y="93"/>
                      </a:lnTo>
                      <a:lnTo>
                        <a:pt x="18" y="76"/>
                      </a:lnTo>
                      <a:lnTo>
                        <a:pt x="11" y="55"/>
                      </a:lnTo>
                      <a:lnTo>
                        <a:pt x="3" y="36"/>
                      </a:lnTo>
                      <a:lnTo>
                        <a:pt x="1" y="36"/>
                      </a:lnTo>
                      <a:lnTo>
                        <a:pt x="0" y="36"/>
                      </a:lnTo>
                      <a:close/>
                      <a:moveTo>
                        <a:pt x="330" y="45"/>
                      </a:moveTo>
                      <a:lnTo>
                        <a:pt x="333" y="25"/>
                      </a:lnTo>
                      <a:lnTo>
                        <a:pt x="337" y="2"/>
                      </a:lnTo>
                      <a:lnTo>
                        <a:pt x="335" y="2"/>
                      </a:lnTo>
                      <a:lnTo>
                        <a:pt x="333" y="0"/>
                      </a:lnTo>
                      <a:lnTo>
                        <a:pt x="331" y="23"/>
                      </a:lnTo>
                      <a:lnTo>
                        <a:pt x="326" y="45"/>
                      </a:lnTo>
                      <a:lnTo>
                        <a:pt x="328" y="45"/>
                      </a:lnTo>
                      <a:lnTo>
                        <a:pt x="330" y="45"/>
                      </a:lnTo>
                      <a:close/>
                    </a:path>
                  </a:pathLst>
                </a:custGeom>
                <a:solidFill>
                  <a:srgbClr val="E5983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719" name="Freeform 279"/>
                <p:cNvSpPr>
                  <a:spLocks noEditPoints="1"/>
                </p:cNvSpPr>
                <p:nvPr/>
              </p:nvSpPr>
              <p:spPr bwMode="auto">
                <a:xfrm>
                  <a:off x="1699" y="1639"/>
                  <a:ext cx="334" cy="112"/>
                </a:xfrm>
                <a:custGeom>
                  <a:avLst/>
                  <a:gdLst/>
                  <a:ahLst/>
                  <a:cxnLst>
                    <a:cxn ang="0">
                      <a:pos x="0" y="38"/>
                    </a:cxn>
                    <a:cxn ang="0">
                      <a:pos x="8" y="59"/>
                    </a:cxn>
                    <a:cxn ang="0">
                      <a:pos x="16" y="78"/>
                    </a:cxn>
                    <a:cxn ang="0">
                      <a:pos x="27" y="95"/>
                    </a:cxn>
                    <a:cxn ang="0">
                      <a:pos x="40" y="112"/>
                    </a:cxn>
                    <a:cxn ang="0">
                      <a:pos x="42" y="112"/>
                    </a:cxn>
                    <a:cxn ang="0">
                      <a:pos x="44" y="110"/>
                    </a:cxn>
                    <a:cxn ang="0">
                      <a:pos x="31" y="95"/>
                    </a:cxn>
                    <a:cxn ang="0">
                      <a:pos x="19" y="76"/>
                    </a:cxn>
                    <a:cxn ang="0">
                      <a:pos x="12" y="57"/>
                    </a:cxn>
                    <a:cxn ang="0">
                      <a:pos x="4" y="36"/>
                    </a:cxn>
                    <a:cxn ang="0">
                      <a:pos x="2" y="38"/>
                    </a:cxn>
                    <a:cxn ang="0">
                      <a:pos x="0" y="38"/>
                    </a:cxn>
                    <a:cxn ang="0">
                      <a:pos x="327" y="47"/>
                    </a:cxn>
                    <a:cxn ang="0">
                      <a:pos x="332" y="27"/>
                    </a:cxn>
                    <a:cxn ang="0">
                      <a:pos x="334" y="4"/>
                    </a:cxn>
                    <a:cxn ang="0">
                      <a:pos x="332" y="2"/>
                    </a:cxn>
                    <a:cxn ang="0">
                      <a:pos x="330" y="0"/>
                    </a:cxn>
                    <a:cxn ang="0">
                      <a:pos x="329" y="25"/>
                    </a:cxn>
                    <a:cxn ang="0">
                      <a:pos x="323" y="47"/>
                    </a:cxn>
                    <a:cxn ang="0">
                      <a:pos x="325" y="47"/>
                    </a:cxn>
                    <a:cxn ang="0">
                      <a:pos x="327" y="47"/>
                    </a:cxn>
                  </a:cxnLst>
                  <a:rect l="0" t="0" r="r" b="b"/>
                  <a:pathLst>
                    <a:path w="334" h="112">
                      <a:moveTo>
                        <a:pt x="0" y="38"/>
                      </a:moveTo>
                      <a:lnTo>
                        <a:pt x="8" y="59"/>
                      </a:lnTo>
                      <a:lnTo>
                        <a:pt x="16" y="78"/>
                      </a:lnTo>
                      <a:lnTo>
                        <a:pt x="27" y="95"/>
                      </a:lnTo>
                      <a:lnTo>
                        <a:pt x="40" y="112"/>
                      </a:lnTo>
                      <a:lnTo>
                        <a:pt x="42" y="112"/>
                      </a:lnTo>
                      <a:lnTo>
                        <a:pt x="44" y="110"/>
                      </a:lnTo>
                      <a:lnTo>
                        <a:pt x="31" y="95"/>
                      </a:lnTo>
                      <a:lnTo>
                        <a:pt x="19" y="76"/>
                      </a:lnTo>
                      <a:lnTo>
                        <a:pt x="12" y="57"/>
                      </a:lnTo>
                      <a:lnTo>
                        <a:pt x="4" y="36"/>
                      </a:lnTo>
                      <a:lnTo>
                        <a:pt x="2" y="38"/>
                      </a:lnTo>
                      <a:lnTo>
                        <a:pt x="0" y="38"/>
                      </a:lnTo>
                      <a:close/>
                      <a:moveTo>
                        <a:pt x="327" y="47"/>
                      </a:moveTo>
                      <a:lnTo>
                        <a:pt x="332" y="27"/>
                      </a:lnTo>
                      <a:lnTo>
                        <a:pt x="334" y="4"/>
                      </a:lnTo>
                      <a:lnTo>
                        <a:pt x="332" y="2"/>
                      </a:lnTo>
                      <a:lnTo>
                        <a:pt x="330" y="0"/>
                      </a:lnTo>
                      <a:lnTo>
                        <a:pt x="329" y="25"/>
                      </a:lnTo>
                      <a:lnTo>
                        <a:pt x="323" y="47"/>
                      </a:lnTo>
                      <a:lnTo>
                        <a:pt x="325" y="47"/>
                      </a:lnTo>
                      <a:lnTo>
                        <a:pt x="327" y="47"/>
                      </a:lnTo>
                      <a:close/>
                    </a:path>
                  </a:pathLst>
                </a:custGeom>
                <a:solidFill>
                  <a:srgbClr val="E5983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720" name="Freeform 280"/>
                <p:cNvSpPr>
                  <a:spLocks noEditPoints="1"/>
                </p:cNvSpPr>
                <p:nvPr/>
              </p:nvSpPr>
              <p:spPr bwMode="auto">
                <a:xfrm>
                  <a:off x="1701" y="1637"/>
                  <a:ext cx="330" cy="114"/>
                </a:xfrm>
                <a:custGeom>
                  <a:avLst/>
                  <a:gdLst/>
                  <a:ahLst/>
                  <a:cxnLst>
                    <a:cxn ang="0">
                      <a:pos x="0" y="40"/>
                    </a:cxn>
                    <a:cxn ang="0">
                      <a:pos x="8" y="59"/>
                    </a:cxn>
                    <a:cxn ang="0">
                      <a:pos x="15" y="80"/>
                    </a:cxn>
                    <a:cxn ang="0">
                      <a:pos x="27" y="97"/>
                    </a:cxn>
                    <a:cxn ang="0">
                      <a:pos x="40" y="114"/>
                    </a:cxn>
                    <a:cxn ang="0">
                      <a:pos x="42" y="112"/>
                    </a:cxn>
                    <a:cxn ang="0">
                      <a:pos x="44" y="112"/>
                    </a:cxn>
                    <a:cxn ang="0">
                      <a:pos x="31" y="97"/>
                    </a:cxn>
                    <a:cxn ang="0">
                      <a:pos x="19" y="78"/>
                    </a:cxn>
                    <a:cxn ang="0">
                      <a:pos x="12" y="59"/>
                    </a:cxn>
                    <a:cxn ang="0">
                      <a:pos x="4" y="38"/>
                    </a:cxn>
                    <a:cxn ang="0">
                      <a:pos x="2" y="38"/>
                    </a:cxn>
                    <a:cxn ang="0">
                      <a:pos x="0" y="40"/>
                    </a:cxn>
                    <a:cxn ang="0">
                      <a:pos x="323" y="49"/>
                    </a:cxn>
                    <a:cxn ang="0">
                      <a:pos x="328" y="27"/>
                    </a:cxn>
                    <a:cxn ang="0">
                      <a:pos x="330" y="4"/>
                    </a:cxn>
                    <a:cxn ang="0">
                      <a:pos x="328" y="2"/>
                    </a:cxn>
                    <a:cxn ang="0">
                      <a:pos x="327" y="0"/>
                    </a:cxn>
                    <a:cxn ang="0">
                      <a:pos x="327" y="0"/>
                    </a:cxn>
                    <a:cxn ang="0">
                      <a:pos x="327" y="0"/>
                    </a:cxn>
                    <a:cxn ang="0">
                      <a:pos x="325" y="25"/>
                    </a:cxn>
                    <a:cxn ang="0">
                      <a:pos x="319" y="49"/>
                    </a:cxn>
                    <a:cxn ang="0">
                      <a:pos x="321" y="49"/>
                    </a:cxn>
                    <a:cxn ang="0">
                      <a:pos x="323" y="49"/>
                    </a:cxn>
                  </a:cxnLst>
                  <a:rect l="0" t="0" r="r" b="b"/>
                  <a:pathLst>
                    <a:path w="330" h="114">
                      <a:moveTo>
                        <a:pt x="0" y="40"/>
                      </a:moveTo>
                      <a:lnTo>
                        <a:pt x="8" y="59"/>
                      </a:lnTo>
                      <a:lnTo>
                        <a:pt x="15" y="80"/>
                      </a:lnTo>
                      <a:lnTo>
                        <a:pt x="27" y="97"/>
                      </a:lnTo>
                      <a:lnTo>
                        <a:pt x="40" y="114"/>
                      </a:lnTo>
                      <a:lnTo>
                        <a:pt x="42" y="112"/>
                      </a:lnTo>
                      <a:lnTo>
                        <a:pt x="44" y="112"/>
                      </a:lnTo>
                      <a:lnTo>
                        <a:pt x="31" y="97"/>
                      </a:lnTo>
                      <a:lnTo>
                        <a:pt x="19" y="78"/>
                      </a:lnTo>
                      <a:lnTo>
                        <a:pt x="12" y="59"/>
                      </a:lnTo>
                      <a:lnTo>
                        <a:pt x="4" y="38"/>
                      </a:lnTo>
                      <a:lnTo>
                        <a:pt x="2" y="38"/>
                      </a:lnTo>
                      <a:lnTo>
                        <a:pt x="0" y="40"/>
                      </a:lnTo>
                      <a:close/>
                      <a:moveTo>
                        <a:pt x="323" y="49"/>
                      </a:moveTo>
                      <a:lnTo>
                        <a:pt x="328" y="27"/>
                      </a:lnTo>
                      <a:lnTo>
                        <a:pt x="330" y="4"/>
                      </a:lnTo>
                      <a:lnTo>
                        <a:pt x="328" y="2"/>
                      </a:lnTo>
                      <a:lnTo>
                        <a:pt x="327" y="0"/>
                      </a:lnTo>
                      <a:lnTo>
                        <a:pt x="327" y="0"/>
                      </a:lnTo>
                      <a:lnTo>
                        <a:pt x="327" y="0"/>
                      </a:lnTo>
                      <a:lnTo>
                        <a:pt x="325" y="25"/>
                      </a:lnTo>
                      <a:lnTo>
                        <a:pt x="319" y="49"/>
                      </a:lnTo>
                      <a:lnTo>
                        <a:pt x="321" y="49"/>
                      </a:lnTo>
                      <a:lnTo>
                        <a:pt x="323" y="49"/>
                      </a:lnTo>
                      <a:close/>
                    </a:path>
                  </a:pathLst>
                </a:custGeom>
                <a:solidFill>
                  <a:srgbClr val="E5993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721" name="Freeform 281"/>
                <p:cNvSpPr>
                  <a:spLocks noEditPoints="1"/>
                </p:cNvSpPr>
                <p:nvPr/>
              </p:nvSpPr>
              <p:spPr bwMode="auto">
                <a:xfrm>
                  <a:off x="1703" y="1635"/>
                  <a:ext cx="326" cy="114"/>
                </a:xfrm>
                <a:custGeom>
                  <a:avLst/>
                  <a:gdLst/>
                  <a:ahLst/>
                  <a:cxnLst>
                    <a:cxn ang="0">
                      <a:pos x="0" y="40"/>
                    </a:cxn>
                    <a:cxn ang="0">
                      <a:pos x="8" y="61"/>
                    </a:cxn>
                    <a:cxn ang="0">
                      <a:pos x="15" y="80"/>
                    </a:cxn>
                    <a:cxn ang="0">
                      <a:pos x="27" y="99"/>
                    </a:cxn>
                    <a:cxn ang="0">
                      <a:pos x="40" y="114"/>
                    </a:cxn>
                    <a:cxn ang="0">
                      <a:pos x="42" y="114"/>
                    </a:cxn>
                    <a:cxn ang="0">
                      <a:pos x="44" y="114"/>
                    </a:cxn>
                    <a:cxn ang="0">
                      <a:pos x="31" y="97"/>
                    </a:cxn>
                    <a:cxn ang="0">
                      <a:pos x="19" y="80"/>
                    </a:cxn>
                    <a:cxn ang="0">
                      <a:pos x="12" y="61"/>
                    </a:cxn>
                    <a:cxn ang="0">
                      <a:pos x="4" y="40"/>
                    </a:cxn>
                    <a:cxn ang="0">
                      <a:pos x="2" y="40"/>
                    </a:cxn>
                    <a:cxn ang="0">
                      <a:pos x="0" y="40"/>
                    </a:cxn>
                    <a:cxn ang="0">
                      <a:pos x="319" y="51"/>
                    </a:cxn>
                    <a:cxn ang="0">
                      <a:pos x="325" y="29"/>
                    </a:cxn>
                    <a:cxn ang="0">
                      <a:pos x="326" y="4"/>
                    </a:cxn>
                    <a:cxn ang="0">
                      <a:pos x="325" y="2"/>
                    </a:cxn>
                    <a:cxn ang="0">
                      <a:pos x="323" y="0"/>
                    </a:cxn>
                    <a:cxn ang="0">
                      <a:pos x="323" y="0"/>
                    </a:cxn>
                    <a:cxn ang="0">
                      <a:pos x="323" y="0"/>
                    </a:cxn>
                    <a:cxn ang="0">
                      <a:pos x="323" y="2"/>
                    </a:cxn>
                    <a:cxn ang="0">
                      <a:pos x="323" y="2"/>
                    </a:cxn>
                    <a:cxn ang="0">
                      <a:pos x="321" y="27"/>
                    </a:cxn>
                    <a:cxn ang="0">
                      <a:pos x="315" y="51"/>
                    </a:cxn>
                    <a:cxn ang="0">
                      <a:pos x="317" y="51"/>
                    </a:cxn>
                    <a:cxn ang="0">
                      <a:pos x="319" y="51"/>
                    </a:cxn>
                  </a:cxnLst>
                  <a:rect l="0" t="0" r="r" b="b"/>
                  <a:pathLst>
                    <a:path w="326" h="114">
                      <a:moveTo>
                        <a:pt x="0" y="40"/>
                      </a:moveTo>
                      <a:lnTo>
                        <a:pt x="8" y="61"/>
                      </a:lnTo>
                      <a:lnTo>
                        <a:pt x="15" y="80"/>
                      </a:lnTo>
                      <a:lnTo>
                        <a:pt x="27" y="99"/>
                      </a:lnTo>
                      <a:lnTo>
                        <a:pt x="40" y="114"/>
                      </a:lnTo>
                      <a:lnTo>
                        <a:pt x="42" y="114"/>
                      </a:lnTo>
                      <a:lnTo>
                        <a:pt x="44" y="114"/>
                      </a:lnTo>
                      <a:lnTo>
                        <a:pt x="31" y="97"/>
                      </a:lnTo>
                      <a:lnTo>
                        <a:pt x="19" y="80"/>
                      </a:lnTo>
                      <a:lnTo>
                        <a:pt x="12" y="61"/>
                      </a:lnTo>
                      <a:lnTo>
                        <a:pt x="4" y="40"/>
                      </a:lnTo>
                      <a:lnTo>
                        <a:pt x="2" y="40"/>
                      </a:lnTo>
                      <a:lnTo>
                        <a:pt x="0" y="40"/>
                      </a:lnTo>
                      <a:close/>
                      <a:moveTo>
                        <a:pt x="319" y="51"/>
                      </a:moveTo>
                      <a:lnTo>
                        <a:pt x="325" y="29"/>
                      </a:lnTo>
                      <a:lnTo>
                        <a:pt x="326" y="4"/>
                      </a:lnTo>
                      <a:lnTo>
                        <a:pt x="325" y="2"/>
                      </a:lnTo>
                      <a:lnTo>
                        <a:pt x="323" y="0"/>
                      </a:lnTo>
                      <a:lnTo>
                        <a:pt x="323" y="0"/>
                      </a:lnTo>
                      <a:lnTo>
                        <a:pt x="323" y="0"/>
                      </a:lnTo>
                      <a:lnTo>
                        <a:pt x="323" y="2"/>
                      </a:lnTo>
                      <a:lnTo>
                        <a:pt x="323" y="2"/>
                      </a:lnTo>
                      <a:lnTo>
                        <a:pt x="321" y="27"/>
                      </a:lnTo>
                      <a:lnTo>
                        <a:pt x="315" y="51"/>
                      </a:lnTo>
                      <a:lnTo>
                        <a:pt x="317" y="51"/>
                      </a:lnTo>
                      <a:lnTo>
                        <a:pt x="319" y="51"/>
                      </a:lnTo>
                      <a:close/>
                    </a:path>
                  </a:pathLst>
                </a:custGeom>
                <a:solidFill>
                  <a:srgbClr val="E59A3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722" name="Freeform 282"/>
                <p:cNvSpPr>
                  <a:spLocks noEditPoints="1"/>
                </p:cNvSpPr>
                <p:nvPr/>
              </p:nvSpPr>
              <p:spPr bwMode="auto">
                <a:xfrm>
                  <a:off x="1705" y="1633"/>
                  <a:ext cx="323" cy="116"/>
                </a:xfrm>
                <a:custGeom>
                  <a:avLst/>
                  <a:gdLst/>
                  <a:ahLst/>
                  <a:cxnLst>
                    <a:cxn ang="0">
                      <a:pos x="323" y="4"/>
                    </a:cxn>
                    <a:cxn ang="0">
                      <a:pos x="323" y="4"/>
                    </a:cxn>
                    <a:cxn ang="0">
                      <a:pos x="323" y="4"/>
                    </a:cxn>
                    <a:cxn ang="0">
                      <a:pos x="321" y="2"/>
                    </a:cxn>
                    <a:cxn ang="0">
                      <a:pos x="321" y="2"/>
                    </a:cxn>
                    <a:cxn ang="0">
                      <a:pos x="319" y="0"/>
                    </a:cxn>
                    <a:cxn ang="0">
                      <a:pos x="319" y="0"/>
                    </a:cxn>
                    <a:cxn ang="0">
                      <a:pos x="319" y="2"/>
                    </a:cxn>
                    <a:cxn ang="0">
                      <a:pos x="319" y="4"/>
                    </a:cxn>
                    <a:cxn ang="0">
                      <a:pos x="317" y="17"/>
                    </a:cxn>
                    <a:cxn ang="0">
                      <a:pos x="317" y="29"/>
                    </a:cxn>
                    <a:cxn ang="0">
                      <a:pos x="313" y="42"/>
                    </a:cxn>
                    <a:cxn ang="0">
                      <a:pos x="311" y="53"/>
                    </a:cxn>
                    <a:cxn ang="0">
                      <a:pos x="313" y="53"/>
                    </a:cxn>
                    <a:cxn ang="0">
                      <a:pos x="315" y="53"/>
                    </a:cxn>
                    <a:cxn ang="0">
                      <a:pos x="321" y="29"/>
                    </a:cxn>
                    <a:cxn ang="0">
                      <a:pos x="323" y="4"/>
                    </a:cxn>
                    <a:cxn ang="0">
                      <a:pos x="0" y="42"/>
                    </a:cxn>
                    <a:cxn ang="0">
                      <a:pos x="8" y="63"/>
                    </a:cxn>
                    <a:cxn ang="0">
                      <a:pos x="15" y="82"/>
                    </a:cxn>
                    <a:cxn ang="0">
                      <a:pos x="27" y="101"/>
                    </a:cxn>
                    <a:cxn ang="0">
                      <a:pos x="40" y="116"/>
                    </a:cxn>
                    <a:cxn ang="0">
                      <a:pos x="42" y="116"/>
                    </a:cxn>
                    <a:cxn ang="0">
                      <a:pos x="44" y="114"/>
                    </a:cxn>
                    <a:cxn ang="0">
                      <a:pos x="30" y="99"/>
                    </a:cxn>
                    <a:cxn ang="0">
                      <a:pos x="19" y="82"/>
                    </a:cxn>
                    <a:cxn ang="0">
                      <a:pos x="11" y="63"/>
                    </a:cxn>
                    <a:cxn ang="0">
                      <a:pos x="4" y="42"/>
                    </a:cxn>
                    <a:cxn ang="0">
                      <a:pos x="2" y="42"/>
                    </a:cxn>
                    <a:cxn ang="0">
                      <a:pos x="0" y="42"/>
                    </a:cxn>
                  </a:cxnLst>
                  <a:rect l="0" t="0" r="r" b="b"/>
                  <a:pathLst>
                    <a:path w="323" h="116">
                      <a:moveTo>
                        <a:pt x="323" y="4"/>
                      </a:moveTo>
                      <a:lnTo>
                        <a:pt x="323" y="4"/>
                      </a:lnTo>
                      <a:lnTo>
                        <a:pt x="323" y="4"/>
                      </a:lnTo>
                      <a:lnTo>
                        <a:pt x="321" y="2"/>
                      </a:lnTo>
                      <a:lnTo>
                        <a:pt x="321" y="2"/>
                      </a:lnTo>
                      <a:lnTo>
                        <a:pt x="319" y="0"/>
                      </a:lnTo>
                      <a:lnTo>
                        <a:pt x="319" y="0"/>
                      </a:lnTo>
                      <a:lnTo>
                        <a:pt x="319" y="2"/>
                      </a:lnTo>
                      <a:lnTo>
                        <a:pt x="319" y="4"/>
                      </a:lnTo>
                      <a:lnTo>
                        <a:pt x="317" y="17"/>
                      </a:lnTo>
                      <a:lnTo>
                        <a:pt x="317" y="29"/>
                      </a:lnTo>
                      <a:lnTo>
                        <a:pt x="313" y="42"/>
                      </a:lnTo>
                      <a:lnTo>
                        <a:pt x="311" y="53"/>
                      </a:lnTo>
                      <a:lnTo>
                        <a:pt x="313" y="53"/>
                      </a:lnTo>
                      <a:lnTo>
                        <a:pt x="315" y="53"/>
                      </a:lnTo>
                      <a:lnTo>
                        <a:pt x="321" y="29"/>
                      </a:lnTo>
                      <a:lnTo>
                        <a:pt x="323" y="4"/>
                      </a:lnTo>
                      <a:close/>
                      <a:moveTo>
                        <a:pt x="0" y="42"/>
                      </a:moveTo>
                      <a:lnTo>
                        <a:pt x="8" y="63"/>
                      </a:lnTo>
                      <a:lnTo>
                        <a:pt x="15" y="82"/>
                      </a:lnTo>
                      <a:lnTo>
                        <a:pt x="27" y="101"/>
                      </a:lnTo>
                      <a:lnTo>
                        <a:pt x="40" y="116"/>
                      </a:lnTo>
                      <a:lnTo>
                        <a:pt x="42" y="116"/>
                      </a:lnTo>
                      <a:lnTo>
                        <a:pt x="44" y="114"/>
                      </a:lnTo>
                      <a:lnTo>
                        <a:pt x="30" y="99"/>
                      </a:lnTo>
                      <a:lnTo>
                        <a:pt x="19" y="82"/>
                      </a:lnTo>
                      <a:lnTo>
                        <a:pt x="11" y="63"/>
                      </a:lnTo>
                      <a:lnTo>
                        <a:pt x="4" y="42"/>
                      </a:lnTo>
                      <a:lnTo>
                        <a:pt x="2" y="42"/>
                      </a:lnTo>
                      <a:lnTo>
                        <a:pt x="0" y="42"/>
                      </a:lnTo>
                      <a:close/>
                    </a:path>
                  </a:pathLst>
                </a:custGeom>
                <a:solidFill>
                  <a:srgbClr val="E69A3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723" name="Freeform 283"/>
                <p:cNvSpPr>
                  <a:spLocks noEditPoints="1"/>
                </p:cNvSpPr>
                <p:nvPr/>
              </p:nvSpPr>
              <p:spPr bwMode="auto">
                <a:xfrm>
                  <a:off x="1707" y="1632"/>
                  <a:ext cx="319" cy="117"/>
                </a:xfrm>
                <a:custGeom>
                  <a:avLst/>
                  <a:gdLst/>
                  <a:ahLst/>
                  <a:cxnLst>
                    <a:cxn ang="0">
                      <a:pos x="319" y="5"/>
                    </a:cxn>
                    <a:cxn ang="0">
                      <a:pos x="319" y="5"/>
                    </a:cxn>
                    <a:cxn ang="0">
                      <a:pos x="319" y="3"/>
                    </a:cxn>
                    <a:cxn ang="0">
                      <a:pos x="317" y="1"/>
                    </a:cxn>
                    <a:cxn ang="0">
                      <a:pos x="315" y="0"/>
                    </a:cxn>
                    <a:cxn ang="0">
                      <a:pos x="315" y="3"/>
                    </a:cxn>
                    <a:cxn ang="0">
                      <a:pos x="315" y="5"/>
                    </a:cxn>
                    <a:cxn ang="0">
                      <a:pos x="313" y="18"/>
                    </a:cxn>
                    <a:cxn ang="0">
                      <a:pos x="313" y="30"/>
                    </a:cxn>
                    <a:cxn ang="0">
                      <a:pos x="309" y="43"/>
                    </a:cxn>
                    <a:cxn ang="0">
                      <a:pos x="307" y="54"/>
                    </a:cxn>
                    <a:cxn ang="0">
                      <a:pos x="309" y="54"/>
                    </a:cxn>
                    <a:cxn ang="0">
                      <a:pos x="311" y="54"/>
                    </a:cxn>
                    <a:cxn ang="0">
                      <a:pos x="317" y="30"/>
                    </a:cxn>
                    <a:cxn ang="0">
                      <a:pos x="319" y="5"/>
                    </a:cxn>
                    <a:cxn ang="0">
                      <a:pos x="0" y="43"/>
                    </a:cxn>
                    <a:cxn ang="0">
                      <a:pos x="8" y="64"/>
                    </a:cxn>
                    <a:cxn ang="0">
                      <a:pos x="15" y="83"/>
                    </a:cxn>
                    <a:cxn ang="0">
                      <a:pos x="27" y="100"/>
                    </a:cxn>
                    <a:cxn ang="0">
                      <a:pos x="40" y="117"/>
                    </a:cxn>
                    <a:cxn ang="0">
                      <a:pos x="42" y="115"/>
                    </a:cxn>
                    <a:cxn ang="0">
                      <a:pos x="44" y="115"/>
                    </a:cxn>
                    <a:cxn ang="0">
                      <a:pos x="30" y="100"/>
                    </a:cxn>
                    <a:cxn ang="0">
                      <a:pos x="19" y="81"/>
                    </a:cxn>
                    <a:cxn ang="0">
                      <a:pos x="9" y="62"/>
                    </a:cxn>
                    <a:cxn ang="0">
                      <a:pos x="4" y="43"/>
                    </a:cxn>
                    <a:cxn ang="0">
                      <a:pos x="2" y="43"/>
                    </a:cxn>
                    <a:cxn ang="0">
                      <a:pos x="0" y="43"/>
                    </a:cxn>
                  </a:cxnLst>
                  <a:rect l="0" t="0" r="r" b="b"/>
                  <a:pathLst>
                    <a:path w="319" h="117">
                      <a:moveTo>
                        <a:pt x="319" y="5"/>
                      </a:moveTo>
                      <a:lnTo>
                        <a:pt x="319" y="5"/>
                      </a:lnTo>
                      <a:lnTo>
                        <a:pt x="319" y="3"/>
                      </a:lnTo>
                      <a:lnTo>
                        <a:pt x="317" y="1"/>
                      </a:lnTo>
                      <a:lnTo>
                        <a:pt x="315" y="0"/>
                      </a:lnTo>
                      <a:lnTo>
                        <a:pt x="315" y="3"/>
                      </a:lnTo>
                      <a:lnTo>
                        <a:pt x="315" y="5"/>
                      </a:lnTo>
                      <a:lnTo>
                        <a:pt x="313" y="18"/>
                      </a:lnTo>
                      <a:lnTo>
                        <a:pt x="313" y="30"/>
                      </a:lnTo>
                      <a:lnTo>
                        <a:pt x="309" y="43"/>
                      </a:lnTo>
                      <a:lnTo>
                        <a:pt x="307" y="54"/>
                      </a:lnTo>
                      <a:lnTo>
                        <a:pt x="309" y="54"/>
                      </a:lnTo>
                      <a:lnTo>
                        <a:pt x="311" y="54"/>
                      </a:lnTo>
                      <a:lnTo>
                        <a:pt x="317" y="30"/>
                      </a:lnTo>
                      <a:lnTo>
                        <a:pt x="319" y="5"/>
                      </a:lnTo>
                      <a:close/>
                      <a:moveTo>
                        <a:pt x="0" y="43"/>
                      </a:moveTo>
                      <a:lnTo>
                        <a:pt x="8" y="64"/>
                      </a:lnTo>
                      <a:lnTo>
                        <a:pt x="15" y="83"/>
                      </a:lnTo>
                      <a:lnTo>
                        <a:pt x="27" y="100"/>
                      </a:lnTo>
                      <a:lnTo>
                        <a:pt x="40" y="117"/>
                      </a:lnTo>
                      <a:lnTo>
                        <a:pt x="42" y="115"/>
                      </a:lnTo>
                      <a:lnTo>
                        <a:pt x="44" y="115"/>
                      </a:lnTo>
                      <a:lnTo>
                        <a:pt x="30" y="100"/>
                      </a:lnTo>
                      <a:lnTo>
                        <a:pt x="19" y="81"/>
                      </a:lnTo>
                      <a:lnTo>
                        <a:pt x="9" y="62"/>
                      </a:lnTo>
                      <a:lnTo>
                        <a:pt x="4" y="43"/>
                      </a:lnTo>
                      <a:lnTo>
                        <a:pt x="2" y="43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E69B3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724" name="Freeform 284"/>
                <p:cNvSpPr>
                  <a:spLocks noEditPoints="1"/>
                </p:cNvSpPr>
                <p:nvPr/>
              </p:nvSpPr>
              <p:spPr bwMode="auto">
                <a:xfrm>
                  <a:off x="1709" y="1630"/>
                  <a:ext cx="315" cy="117"/>
                </a:xfrm>
                <a:custGeom>
                  <a:avLst/>
                  <a:gdLst/>
                  <a:ahLst/>
                  <a:cxnLst>
                    <a:cxn ang="0">
                      <a:pos x="315" y="7"/>
                    </a:cxn>
                    <a:cxn ang="0">
                      <a:pos x="315" y="5"/>
                    </a:cxn>
                    <a:cxn ang="0">
                      <a:pos x="315" y="3"/>
                    </a:cxn>
                    <a:cxn ang="0">
                      <a:pos x="313" y="2"/>
                    </a:cxn>
                    <a:cxn ang="0">
                      <a:pos x="311" y="0"/>
                    </a:cxn>
                    <a:cxn ang="0">
                      <a:pos x="311" y="3"/>
                    </a:cxn>
                    <a:cxn ang="0">
                      <a:pos x="311" y="7"/>
                    </a:cxn>
                    <a:cxn ang="0">
                      <a:pos x="309" y="20"/>
                    </a:cxn>
                    <a:cxn ang="0">
                      <a:pos x="309" y="32"/>
                    </a:cxn>
                    <a:cxn ang="0">
                      <a:pos x="305" y="45"/>
                    </a:cxn>
                    <a:cxn ang="0">
                      <a:pos x="303" y="56"/>
                    </a:cxn>
                    <a:cxn ang="0">
                      <a:pos x="305" y="56"/>
                    </a:cxn>
                    <a:cxn ang="0">
                      <a:pos x="307" y="56"/>
                    </a:cxn>
                    <a:cxn ang="0">
                      <a:pos x="309" y="45"/>
                    </a:cxn>
                    <a:cxn ang="0">
                      <a:pos x="313" y="32"/>
                    </a:cxn>
                    <a:cxn ang="0">
                      <a:pos x="313" y="20"/>
                    </a:cxn>
                    <a:cxn ang="0">
                      <a:pos x="315" y="7"/>
                    </a:cxn>
                    <a:cxn ang="0">
                      <a:pos x="0" y="45"/>
                    </a:cxn>
                    <a:cxn ang="0">
                      <a:pos x="7" y="66"/>
                    </a:cxn>
                    <a:cxn ang="0">
                      <a:pos x="15" y="85"/>
                    </a:cxn>
                    <a:cxn ang="0">
                      <a:pos x="26" y="102"/>
                    </a:cxn>
                    <a:cxn ang="0">
                      <a:pos x="40" y="117"/>
                    </a:cxn>
                    <a:cxn ang="0">
                      <a:pos x="42" y="117"/>
                    </a:cxn>
                    <a:cxn ang="0">
                      <a:pos x="44" y="117"/>
                    </a:cxn>
                    <a:cxn ang="0">
                      <a:pos x="30" y="100"/>
                    </a:cxn>
                    <a:cxn ang="0">
                      <a:pos x="19" y="83"/>
                    </a:cxn>
                    <a:cxn ang="0">
                      <a:pos x="9" y="64"/>
                    </a:cxn>
                    <a:cxn ang="0">
                      <a:pos x="4" y="43"/>
                    </a:cxn>
                    <a:cxn ang="0">
                      <a:pos x="2" y="45"/>
                    </a:cxn>
                    <a:cxn ang="0">
                      <a:pos x="0" y="45"/>
                    </a:cxn>
                  </a:cxnLst>
                  <a:rect l="0" t="0" r="r" b="b"/>
                  <a:pathLst>
                    <a:path w="315" h="117">
                      <a:moveTo>
                        <a:pt x="315" y="7"/>
                      </a:moveTo>
                      <a:lnTo>
                        <a:pt x="315" y="5"/>
                      </a:lnTo>
                      <a:lnTo>
                        <a:pt x="315" y="3"/>
                      </a:lnTo>
                      <a:lnTo>
                        <a:pt x="313" y="2"/>
                      </a:lnTo>
                      <a:lnTo>
                        <a:pt x="311" y="0"/>
                      </a:lnTo>
                      <a:lnTo>
                        <a:pt x="311" y="3"/>
                      </a:lnTo>
                      <a:lnTo>
                        <a:pt x="311" y="7"/>
                      </a:lnTo>
                      <a:lnTo>
                        <a:pt x="309" y="20"/>
                      </a:lnTo>
                      <a:lnTo>
                        <a:pt x="309" y="32"/>
                      </a:lnTo>
                      <a:lnTo>
                        <a:pt x="305" y="45"/>
                      </a:lnTo>
                      <a:lnTo>
                        <a:pt x="303" y="56"/>
                      </a:lnTo>
                      <a:lnTo>
                        <a:pt x="305" y="56"/>
                      </a:lnTo>
                      <a:lnTo>
                        <a:pt x="307" y="56"/>
                      </a:lnTo>
                      <a:lnTo>
                        <a:pt x="309" y="45"/>
                      </a:lnTo>
                      <a:lnTo>
                        <a:pt x="313" y="32"/>
                      </a:lnTo>
                      <a:lnTo>
                        <a:pt x="313" y="20"/>
                      </a:lnTo>
                      <a:lnTo>
                        <a:pt x="315" y="7"/>
                      </a:lnTo>
                      <a:close/>
                      <a:moveTo>
                        <a:pt x="0" y="45"/>
                      </a:moveTo>
                      <a:lnTo>
                        <a:pt x="7" y="66"/>
                      </a:lnTo>
                      <a:lnTo>
                        <a:pt x="15" y="85"/>
                      </a:lnTo>
                      <a:lnTo>
                        <a:pt x="26" y="102"/>
                      </a:lnTo>
                      <a:lnTo>
                        <a:pt x="40" y="117"/>
                      </a:lnTo>
                      <a:lnTo>
                        <a:pt x="42" y="117"/>
                      </a:lnTo>
                      <a:lnTo>
                        <a:pt x="44" y="117"/>
                      </a:lnTo>
                      <a:lnTo>
                        <a:pt x="30" y="100"/>
                      </a:lnTo>
                      <a:lnTo>
                        <a:pt x="19" y="83"/>
                      </a:lnTo>
                      <a:lnTo>
                        <a:pt x="9" y="64"/>
                      </a:lnTo>
                      <a:lnTo>
                        <a:pt x="4" y="43"/>
                      </a:lnTo>
                      <a:lnTo>
                        <a:pt x="2" y="45"/>
                      </a:lnTo>
                      <a:lnTo>
                        <a:pt x="0" y="45"/>
                      </a:lnTo>
                      <a:close/>
                    </a:path>
                  </a:pathLst>
                </a:custGeom>
                <a:solidFill>
                  <a:srgbClr val="E69C3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725" name="Freeform 285"/>
                <p:cNvSpPr>
                  <a:spLocks noEditPoints="1"/>
                </p:cNvSpPr>
                <p:nvPr/>
              </p:nvSpPr>
              <p:spPr bwMode="auto">
                <a:xfrm>
                  <a:off x="1711" y="1628"/>
                  <a:ext cx="311" cy="119"/>
                </a:xfrm>
                <a:custGeom>
                  <a:avLst/>
                  <a:gdLst/>
                  <a:ahLst/>
                  <a:cxnLst>
                    <a:cxn ang="0">
                      <a:pos x="311" y="9"/>
                    </a:cxn>
                    <a:cxn ang="0">
                      <a:pos x="311" y="7"/>
                    </a:cxn>
                    <a:cxn ang="0">
                      <a:pos x="311" y="4"/>
                    </a:cxn>
                    <a:cxn ang="0">
                      <a:pos x="309" y="2"/>
                    </a:cxn>
                    <a:cxn ang="0">
                      <a:pos x="307" y="0"/>
                    </a:cxn>
                    <a:cxn ang="0">
                      <a:pos x="307" y="5"/>
                    </a:cxn>
                    <a:cxn ang="0">
                      <a:pos x="307" y="9"/>
                    </a:cxn>
                    <a:cxn ang="0">
                      <a:pos x="305" y="22"/>
                    </a:cxn>
                    <a:cxn ang="0">
                      <a:pos x="305" y="34"/>
                    </a:cxn>
                    <a:cxn ang="0">
                      <a:pos x="301" y="47"/>
                    </a:cxn>
                    <a:cxn ang="0">
                      <a:pos x="300" y="58"/>
                    </a:cxn>
                    <a:cxn ang="0">
                      <a:pos x="301" y="58"/>
                    </a:cxn>
                    <a:cxn ang="0">
                      <a:pos x="303" y="58"/>
                    </a:cxn>
                    <a:cxn ang="0">
                      <a:pos x="305" y="47"/>
                    </a:cxn>
                    <a:cxn ang="0">
                      <a:pos x="309" y="34"/>
                    </a:cxn>
                    <a:cxn ang="0">
                      <a:pos x="309" y="22"/>
                    </a:cxn>
                    <a:cxn ang="0">
                      <a:pos x="311" y="9"/>
                    </a:cxn>
                    <a:cxn ang="0">
                      <a:pos x="0" y="47"/>
                    </a:cxn>
                    <a:cxn ang="0">
                      <a:pos x="5" y="66"/>
                    </a:cxn>
                    <a:cxn ang="0">
                      <a:pos x="15" y="85"/>
                    </a:cxn>
                    <a:cxn ang="0">
                      <a:pos x="26" y="104"/>
                    </a:cxn>
                    <a:cxn ang="0">
                      <a:pos x="40" y="119"/>
                    </a:cxn>
                    <a:cxn ang="0">
                      <a:pos x="42" y="119"/>
                    </a:cxn>
                    <a:cxn ang="0">
                      <a:pos x="43" y="117"/>
                    </a:cxn>
                    <a:cxn ang="0">
                      <a:pos x="30" y="102"/>
                    </a:cxn>
                    <a:cxn ang="0">
                      <a:pos x="19" y="85"/>
                    </a:cxn>
                    <a:cxn ang="0">
                      <a:pos x="9" y="66"/>
                    </a:cxn>
                    <a:cxn ang="0">
                      <a:pos x="4" y="45"/>
                    </a:cxn>
                    <a:cxn ang="0">
                      <a:pos x="4" y="45"/>
                    </a:cxn>
                    <a:cxn ang="0">
                      <a:pos x="4" y="45"/>
                    </a:cxn>
                    <a:cxn ang="0">
                      <a:pos x="2" y="45"/>
                    </a:cxn>
                    <a:cxn ang="0">
                      <a:pos x="0" y="47"/>
                    </a:cxn>
                  </a:cxnLst>
                  <a:rect l="0" t="0" r="r" b="b"/>
                  <a:pathLst>
                    <a:path w="311" h="119">
                      <a:moveTo>
                        <a:pt x="311" y="9"/>
                      </a:moveTo>
                      <a:lnTo>
                        <a:pt x="311" y="7"/>
                      </a:lnTo>
                      <a:lnTo>
                        <a:pt x="311" y="4"/>
                      </a:lnTo>
                      <a:lnTo>
                        <a:pt x="309" y="2"/>
                      </a:lnTo>
                      <a:lnTo>
                        <a:pt x="307" y="0"/>
                      </a:lnTo>
                      <a:lnTo>
                        <a:pt x="307" y="5"/>
                      </a:lnTo>
                      <a:lnTo>
                        <a:pt x="307" y="9"/>
                      </a:lnTo>
                      <a:lnTo>
                        <a:pt x="305" y="22"/>
                      </a:lnTo>
                      <a:lnTo>
                        <a:pt x="305" y="34"/>
                      </a:lnTo>
                      <a:lnTo>
                        <a:pt x="301" y="47"/>
                      </a:lnTo>
                      <a:lnTo>
                        <a:pt x="300" y="58"/>
                      </a:lnTo>
                      <a:lnTo>
                        <a:pt x="301" y="58"/>
                      </a:lnTo>
                      <a:lnTo>
                        <a:pt x="303" y="58"/>
                      </a:lnTo>
                      <a:lnTo>
                        <a:pt x="305" y="47"/>
                      </a:lnTo>
                      <a:lnTo>
                        <a:pt x="309" y="34"/>
                      </a:lnTo>
                      <a:lnTo>
                        <a:pt x="309" y="22"/>
                      </a:lnTo>
                      <a:lnTo>
                        <a:pt x="311" y="9"/>
                      </a:lnTo>
                      <a:close/>
                      <a:moveTo>
                        <a:pt x="0" y="47"/>
                      </a:moveTo>
                      <a:lnTo>
                        <a:pt x="5" y="66"/>
                      </a:lnTo>
                      <a:lnTo>
                        <a:pt x="15" y="85"/>
                      </a:lnTo>
                      <a:lnTo>
                        <a:pt x="26" y="104"/>
                      </a:lnTo>
                      <a:lnTo>
                        <a:pt x="40" y="119"/>
                      </a:lnTo>
                      <a:lnTo>
                        <a:pt x="42" y="119"/>
                      </a:lnTo>
                      <a:lnTo>
                        <a:pt x="43" y="117"/>
                      </a:lnTo>
                      <a:lnTo>
                        <a:pt x="30" y="102"/>
                      </a:lnTo>
                      <a:lnTo>
                        <a:pt x="19" y="85"/>
                      </a:lnTo>
                      <a:lnTo>
                        <a:pt x="9" y="66"/>
                      </a:lnTo>
                      <a:lnTo>
                        <a:pt x="4" y="45"/>
                      </a:lnTo>
                      <a:lnTo>
                        <a:pt x="4" y="45"/>
                      </a:lnTo>
                      <a:lnTo>
                        <a:pt x="4" y="45"/>
                      </a:lnTo>
                      <a:lnTo>
                        <a:pt x="2" y="45"/>
                      </a:lnTo>
                      <a:lnTo>
                        <a:pt x="0" y="47"/>
                      </a:lnTo>
                      <a:close/>
                    </a:path>
                  </a:pathLst>
                </a:custGeom>
                <a:solidFill>
                  <a:srgbClr val="E69D3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726" name="Freeform 286"/>
                <p:cNvSpPr>
                  <a:spLocks noEditPoints="1"/>
                </p:cNvSpPr>
                <p:nvPr/>
              </p:nvSpPr>
              <p:spPr bwMode="auto">
                <a:xfrm>
                  <a:off x="1713" y="1626"/>
                  <a:ext cx="307" cy="121"/>
                </a:xfrm>
                <a:custGeom>
                  <a:avLst/>
                  <a:gdLst/>
                  <a:ahLst/>
                  <a:cxnLst>
                    <a:cxn ang="0">
                      <a:pos x="307" y="11"/>
                    </a:cxn>
                    <a:cxn ang="0">
                      <a:pos x="307" y="7"/>
                    </a:cxn>
                    <a:cxn ang="0">
                      <a:pos x="307" y="4"/>
                    </a:cxn>
                    <a:cxn ang="0">
                      <a:pos x="305" y="2"/>
                    </a:cxn>
                    <a:cxn ang="0">
                      <a:pos x="301" y="0"/>
                    </a:cxn>
                    <a:cxn ang="0">
                      <a:pos x="303" y="6"/>
                    </a:cxn>
                    <a:cxn ang="0">
                      <a:pos x="303" y="11"/>
                    </a:cxn>
                    <a:cxn ang="0">
                      <a:pos x="301" y="24"/>
                    </a:cxn>
                    <a:cxn ang="0">
                      <a:pos x="301" y="36"/>
                    </a:cxn>
                    <a:cxn ang="0">
                      <a:pos x="298" y="49"/>
                    </a:cxn>
                    <a:cxn ang="0">
                      <a:pos x="296" y="60"/>
                    </a:cxn>
                    <a:cxn ang="0">
                      <a:pos x="298" y="60"/>
                    </a:cxn>
                    <a:cxn ang="0">
                      <a:pos x="299" y="60"/>
                    </a:cxn>
                    <a:cxn ang="0">
                      <a:pos x="301" y="49"/>
                    </a:cxn>
                    <a:cxn ang="0">
                      <a:pos x="305" y="36"/>
                    </a:cxn>
                    <a:cxn ang="0">
                      <a:pos x="305" y="24"/>
                    </a:cxn>
                    <a:cxn ang="0">
                      <a:pos x="307" y="11"/>
                    </a:cxn>
                    <a:cxn ang="0">
                      <a:pos x="0" y="47"/>
                    </a:cxn>
                    <a:cxn ang="0">
                      <a:pos x="5" y="68"/>
                    </a:cxn>
                    <a:cxn ang="0">
                      <a:pos x="15" y="87"/>
                    </a:cxn>
                    <a:cxn ang="0">
                      <a:pos x="26" y="104"/>
                    </a:cxn>
                    <a:cxn ang="0">
                      <a:pos x="40" y="121"/>
                    </a:cxn>
                    <a:cxn ang="0">
                      <a:pos x="41" y="119"/>
                    </a:cxn>
                    <a:cxn ang="0">
                      <a:pos x="45" y="119"/>
                    </a:cxn>
                    <a:cxn ang="0">
                      <a:pos x="30" y="104"/>
                    </a:cxn>
                    <a:cxn ang="0">
                      <a:pos x="19" y="87"/>
                    </a:cxn>
                    <a:cxn ang="0">
                      <a:pos x="9" y="66"/>
                    </a:cxn>
                    <a:cxn ang="0">
                      <a:pos x="3" y="47"/>
                    </a:cxn>
                    <a:cxn ang="0">
                      <a:pos x="2" y="47"/>
                    </a:cxn>
                    <a:cxn ang="0">
                      <a:pos x="2" y="47"/>
                    </a:cxn>
                    <a:cxn ang="0">
                      <a:pos x="0" y="47"/>
                    </a:cxn>
                    <a:cxn ang="0">
                      <a:pos x="0" y="47"/>
                    </a:cxn>
                  </a:cxnLst>
                  <a:rect l="0" t="0" r="r" b="b"/>
                  <a:pathLst>
                    <a:path w="307" h="121">
                      <a:moveTo>
                        <a:pt x="307" y="11"/>
                      </a:moveTo>
                      <a:lnTo>
                        <a:pt x="307" y="7"/>
                      </a:lnTo>
                      <a:lnTo>
                        <a:pt x="307" y="4"/>
                      </a:lnTo>
                      <a:lnTo>
                        <a:pt x="305" y="2"/>
                      </a:lnTo>
                      <a:lnTo>
                        <a:pt x="301" y="0"/>
                      </a:lnTo>
                      <a:lnTo>
                        <a:pt x="303" y="6"/>
                      </a:lnTo>
                      <a:lnTo>
                        <a:pt x="303" y="11"/>
                      </a:lnTo>
                      <a:lnTo>
                        <a:pt x="301" y="24"/>
                      </a:lnTo>
                      <a:lnTo>
                        <a:pt x="301" y="36"/>
                      </a:lnTo>
                      <a:lnTo>
                        <a:pt x="298" y="49"/>
                      </a:lnTo>
                      <a:lnTo>
                        <a:pt x="296" y="60"/>
                      </a:lnTo>
                      <a:lnTo>
                        <a:pt x="298" y="60"/>
                      </a:lnTo>
                      <a:lnTo>
                        <a:pt x="299" y="60"/>
                      </a:lnTo>
                      <a:lnTo>
                        <a:pt x="301" y="49"/>
                      </a:lnTo>
                      <a:lnTo>
                        <a:pt x="305" y="36"/>
                      </a:lnTo>
                      <a:lnTo>
                        <a:pt x="305" y="24"/>
                      </a:lnTo>
                      <a:lnTo>
                        <a:pt x="307" y="11"/>
                      </a:lnTo>
                      <a:close/>
                      <a:moveTo>
                        <a:pt x="0" y="47"/>
                      </a:moveTo>
                      <a:lnTo>
                        <a:pt x="5" y="68"/>
                      </a:lnTo>
                      <a:lnTo>
                        <a:pt x="15" y="87"/>
                      </a:lnTo>
                      <a:lnTo>
                        <a:pt x="26" y="104"/>
                      </a:lnTo>
                      <a:lnTo>
                        <a:pt x="40" y="121"/>
                      </a:lnTo>
                      <a:lnTo>
                        <a:pt x="41" y="119"/>
                      </a:lnTo>
                      <a:lnTo>
                        <a:pt x="45" y="119"/>
                      </a:lnTo>
                      <a:lnTo>
                        <a:pt x="30" y="104"/>
                      </a:lnTo>
                      <a:lnTo>
                        <a:pt x="19" y="87"/>
                      </a:lnTo>
                      <a:lnTo>
                        <a:pt x="9" y="66"/>
                      </a:lnTo>
                      <a:lnTo>
                        <a:pt x="3" y="47"/>
                      </a:lnTo>
                      <a:lnTo>
                        <a:pt x="2" y="47"/>
                      </a:lnTo>
                      <a:lnTo>
                        <a:pt x="2" y="47"/>
                      </a:lnTo>
                      <a:lnTo>
                        <a:pt x="0" y="47"/>
                      </a:lnTo>
                      <a:lnTo>
                        <a:pt x="0" y="47"/>
                      </a:lnTo>
                      <a:close/>
                    </a:path>
                  </a:pathLst>
                </a:custGeom>
                <a:solidFill>
                  <a:srgbClr val="E69E3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727" name="Freeform 287"/>
                <p:cNvSpPr>
                  <a:spLocks noEditPoints="1"/>
                </p:cNvSpPr>
                <p:nvPr/>
              </p:nvSpPr>
              <p:spPr bwMode="auto">
                <a:xfrm>
                  <a:off x="1715" y="1624"/>
                  <a:ext cx="303" cy="121"/>
                </a:xfrm>
                <a:custGeom>
                  <a:avLst/>
                  <a:gdLst/>
                  <a:ahLst/>
                  <a:cxnLst>
                    <a:cxn ang="0">
                      <a:pos x="303" y="13"/>
                    </a:cxn>
                    <a:cxn ang="0">
                      <a:pos x="303" y="9"/>
                    </a:cxn>
                    <a:cxn ang="0">
                      <a:pos x="303" y="4"/>
                    </a:cxn>
                    <a:cxn ang="0">
                      <a:pos x="299" y="2"/>
                    </a:cxn>
                    <a:cxn ang="0">
                      <a:pos x="297" y="0"/>
                    </a:cxn>
                    <a:cxn ang="0">
                      <a:pos x="299" y="8"/>
                    </a:cxn>
                    <a:cxn ang="0">
                      <a:pos x="299" y="13"/>
                    </a:cxn>
                    <a:cxn ang="0">
                      <a:pos x="299" y="13"/>
                    </a:cxn>
                    <a:cxn ang="0">
                      <a:pos x="299" y="15"/>
                    </a:cxn>
                    <a:cxn ang="0">
                      <a:pos x="299" y="15"/>
                    </a:cxn>
                    <a:cxn ang="0">
                      <a:pos x="299" y="15"/>
                    </a:cxn>
                    <a:cxn ang="0">
                      <a:pos x="299" y="15"/>
                    </a:cxn>
                    <a:cxn ang="0">
                      <a:pos x="299" y="15"/>
                    </a:cxn>
                    <a:cxn ang="0">
                      <a:pos x="297" y="26"/>
                    </a:cxn>
                    <a:cxn ang="0">
                      <a:pos x="297" y="40"/>
                    </a:cxn>
                    <a:cxn ang="0">
                      <a:pos x="294" y="51"/>
                    </a:cxn>
                    <a:cxn ang="0">
                      <a:pos x="292" y="62"/>
                    </a:cxn>
                    <a:cxn ang="0">
                      <a:pos x="294" y="62"/>
                    </a:cxn>
                    <a:cxn ang="0">
                      <a:pos x="296" y="62"/>
                    </a:cxn>
                    <a:cxn ang="0">
                      <a:pos x="297" y="51"/>
                    </a:cxn>
                    <a:cxn ang="0">
                      <a:pos x="301" y="38"/>
                    </a:cxn>
                    <a:cxn ang="0">
                      <a:pos x="301" y="26"/>
                    </a:cxn>
                    <a:cxn ang="0">
                      <a:pos x="303" y="13"/>
                    </a:cxn>
                    <a:cxn ang="0">
                      <a:pos x="0" y="49"/>
                    </a:cxn>
                    <a:cxn ang="0">
                      <a:pos x="5" y="70"/>
                    </a:cxn>
                    <a:cxn ang="0">
                      <a:pos x="15" y="89"/>
                    </a:cxn>
                    <a:cxn ang="0">
                      <a:pos x="26" y="106"/>
                    </a:cxn>
                    <a:cxn ang="0">
                      <a:pos x="39" y="121"/>
                    </a:cxn>
                    <a:cxn ang="0">
                      <a:pos x="41" y="121"/>
                    </a:cxn>
                    <a:cxn ang="0">
                      <a:pos x="43" y="121"/>
                    </a:cxn>
                    <a:cxn ang="0">
                      <a:pos x="43" y="121"/>
                    </a:cxn>
                    <a:cxn ang="0">
                      <a:pos x="45" y="121"/>
                    </a:cxn>
                    <a:cxn ang="0">
                      <a:pos x="30" y="104"/>
                    </a:cxn>
                    <a:cxn ang="0">
                      <a:pos x="19" y="87"/>
                    </a:cxn>
                    <a:cxn ang="0">
                      <a:pos x="9" y="68"/>
                    </a:cxn>
                    <a:cxn ang="0">
                      <a:pos x="3" y="47"/>
                    </a:cxn>
                    <a:cxn ang="0">
                      <a:pos x="1" y="49"/>
                    </a:cxn>
                    <a:cxn ang="0">
                      <a:pos x="0" y="49"/>
                    </a:cxn>
                  </a:cxnLst>
                  <a:rect l="0" t="0" r="r" b="b"/>
                  <a:pathLst>
                    <a:path w="303" h="121">
                      <a:moveTo>
                        <a:pt x="303" y="13"/>
                      </a:moveTo>
                      <a:lnTo>
                        <a:pt x="303" y="9"/>
                      </a:lnTo>
                      <a:lnTo>
                        <a:pt x="303" y="4"/>
                      </a:lnTo>
                      <a:lnTo>
                        <a:pt x="299" y="2"/>
                      </a:lnTo>
                      <a:lnTo>
                        <a:pt x="297" y="0"/>
                      </a:lnTo>
                      <a:lnTo>
                        <a:pt x="299" y="8"/>
                      </a:lnTo>
                      <a:lnTo>
                        <a:pt x="299" y="13"/>
                      </a:lnTo>
                      <a:lnTo>
                        <a:pt x="299" y="13"/>
                      </a:lnTo>
                      <a:lnTo>
                        <a:pt x="299" y="15"/>
                      </a:lnTo>
                      <a:lnTo>
                        <a:pt x="299" y="15"/>
                      </a:lnTo>
                      <a:lnTo>
                        <a:pt x="299" y="15"/>
                      </a:lnTo>
                      <a:lnTo>
                        <a:pt x="299" y="15"/>
                      </a:lnTo>
                      <a:lnTo>
                        <a:pt x="299" y="15"/>
                      </a:lnTo>
                      <a:lnTo>
                        <a:pt x="297" y="26"/>
                      </a:lnTo>
                      <a:lnTo>
                        <a:pt x="297" y="40"/>
                      </a:lnTo>
                      <a:lnTo>
                        <a:pt x="294" y="51"/>
                      </a:lnTo>
                      <a:lnTo>
                        <a:pt x="292" y="62"/>
                      </a:lnTo>
                      <a:lnTo>
                        <a:pt x="294" y="62"/>
                      </a:lnTo>
                      <a:lnTo>
                        <a:pt x="296" y="62"/>
                      </a:lnTo>
                      <a:lnTo>
                        <a:pt x="297" y="51"/>
                      </a:lnTo>
                      <a:lnTo>
                        <a:pt x="301" y="38"/>
                      </a:lnTo>
                      <a:lnTo>
                        <a:pt x="301" y="26"/>
                      </a:lnTo>
                      <a:lnTo>
                        <a:pt x="303" y="13"/>
                      </a:lnTo>
                      <a:close/>
                      <a:moveTo>
                        <a:pt x="0" y="49"/>
                      </a:moveTo>
                      <a:lnTo>
                        <a:pt x="5" y="70"/>
                      </a:lnTo>
                      <a:lnTo>
                        <a:pt x="15" y="89"/>
                      </a:lnTo>
                      <a:lnTo>
                        <a:pt x="26" y="106"/>
                      </a:lnTo>
                      <a:lnTo>
                        <a:pt x="39" y="121"/>
                      </a:lnTo>
                      <a:lnTo>
                        <a:pt x="41" y="121"/>
                      </a:lnTo>
                      <a:lnTo>
                        <a:pt x="43" y="121"/>
                      </a:lnTo>
                      <a:lnTo>
                        <a:pt x="43" y="121"/>
                      </a:lnTo>
                      <a:lnTo>
                        <a:pt x="45" y="121"/>
                      </a:lnTo>
                      <a:lnTo>
                        <a:pt x="30" y="104"/>
                      </a:lnTo>
                      <a:lnTo>
                        <a:pt x="19" y="87"/>
                      </a:lnTo>
                      <a:lnTo>
                        <a:pt x="9" y="68"/>
                      </a:lnTo>
                      <a:lnTo>
                        <a:pt x="3" y="47"/>
                      </a:lnTo>
                      <a:lnTo>
                        <a:pt x="1" y="49"/>
                      </a:lnTo>
                      <a:lnTo>
                        <a:pt x="0" y="49"/>
                      </a:lnTo>
                      <a:close/>
                    </a:path>
                  </a:pathLst>
                </a:custGeom>
                <a:solidFill>
                  <a:srgbClr val="E69E3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728" name="Freeform 288"/>
                <p:cNvSpPr>
                  <a:spLocks noEditPoints="1"/>
                </p:cNvSpPr>
                <p:nvPr/>
              </p:nvSpPr>
              <p:spPr bwMode="auto">
                <a:xfrm>
                  <a:off x="1716" y="1622"/>
                  <a:ext cx="300" cy="123"/>
                </a:xfrm>
                <a:custGeom>
                  <a:avLst/>
                  <a:gdLst/>
                  <a:ahLst/>
                  <a:cxnLst>
                    <a:cxn ang="0">
                      <a:pos x="300" y="15"/>
                    </a:cxn>
                    <a:cxn ang="0">
                      <a:pos x="300" y="10"/>
                    </a:cxn>
                    <a:cxn ang="0">
                      <a:pos x="298" y="4"/>
                    </a:cxn>
                    <a:cxn ang="0">
                      <a:pos x="296" y="2"/>
                    </a:cxn>
                    <a:cxn ang="0">
                      <a:pos x="295" y="0"/>
                    </a:cxn>
                    <a:cxn ang="0">
                      <a:pos x="296" y="8"/>
                    </a:cxn>
                    <a:cxn ang="0">
                      <a:pos x="296" y="15"/>
                    </a:cxn>
                    <a:cxn ang="0">
                      <a:pos x="296" y="15"/>
                    </a:cxn>
                    <a:cxn ang="0">
                      <a:pos x="298" y="17"/>
                    </a:cxn>
                    <a:cxn ang="0">
                      <a:pos x="296" y="17"/>
                    </a:cxn>
                    <a:cxn ang="0">
                      <a:pos x="296" y="17"/>
                    </a:cxn>
                    <a:cxn ang="0">
                      <a:pos x="295" y="28"/>
                    </a:cxn>
                    <a:cxn ang="0">
                      <a:pos x="295" y="42"/>
                    </a:cxn>
                    <a:cxn ang="0">
                      <a:pos x="291" y="53"/>
                    </a:cxn>
                    <a:cxn ang="0">
                      <a:pos x="287" y="64"/>
                    </a:cxn>
                    <a:cxn ang="0">
                      <a:pos x="289" y="64"/>
                    </a:cxn>
                    <a:cxn ang="0">
                      <a:pos x="293" y="64"/>
                    </a:cxn>
                    <a:cxn ang="0">
                      <a:pos x="295" y="53"/>
                    </a:cxn>
                    <a:cxn ang="0">
                      <a:pos x="298" y="40"/>
                    </a:cxn>
                    <a:cxn ang="0">
                      <a:pos x="298" y="28"/>
                    </a:cxn>
                    <a:cxn ang="0">
                      <a:pos x="300" y="15"/>
                    </a:cxn>
                    <a:cxn ang="0">
                      <a:pos x="0" y="51"/>
                    </a:cxn>
                    <a:cxn ang="0">
                      <a:pos x="6" y="70"/>
                    </a:cxn>
                    <a:cxn ang="0">
                      <a:pos x="16" y="91"/>
                    </a:cxn>
                    <a:cxn ang="0">
                      <a:pos x="27" y="108"/>
                    </a:cxn>
                    <a:cxn ang="0">
                      <a:pos x="42" y="123"/>
                    </a:cxn>
                    <a:cxn ang="0">
                      <a:pos x="42" y="123"/>
                    </a:cxn>
                    <a:cxn ang="0">
                      <a:pos x="42" y="123"/>
                    </a:cxn>
                    <a:cxn ang="0">
                      <a:pos x="44" y="123"/>
                    </a:cxn>
                    <a:cxn ang="0">
                      <a:pos x="46" y="121"/>
                    </a:cxn>
                    <a:cxn ang="0">
                      <a:pos x="31" y="106"/>
                    </a:cxn>
                    <a:cxn ang="0">
                      <a:pos x="19" y="89"/>
                    </a:cxn>
                    <a:cxn ang="0">
                      <a:pos x="10" y="70"/>
                    </a:cxn>
                    <a:cxn ang="0">
                      <a:pos x="4" y="49"/>
                    </a:cxn>
                    <a:cxn ang="0">
                      <a:pos x="2" y="49"/>
                    </a:cxn>
                    <a:cxn ang="0">
                      <a:pos x="0" y="51"/>
                    </a:cxn>
                  </a:cxnLst>
                  <a:rect l="0" t="0" r="r" b="b"/>
                  <a:pathLst>
                    <a:path w="300" h="123">
                      <a:moveTo>
                        <a:pt x="300" y="15"/>
                      </a:moveTo>
                      <a:lnTo>
                        <a:pt x="300" y="10"/>
                      </a:lnTo>
                      <a:lnTo>
                        <a:pt x="298" y="4"/>
                      </a:lnTo>
                      <a:lnTo>
                        <a:pt x="296" y="2"/>
                      </a:lnTo>
                      <a:lnTo>
                        <a:pt x="295" y="0"/>
                      </a:lnTo>
                      <a:lnTo>
                        <a:pt x="296" y="8"/>
                      </a:lnTo>
                      <a:lnTo>
                        <a:pt x="296" y="15"/>
                      </a:lnTo>
                      <a:lnTo>
                        <a:pt x="296" y="15"/>
                      </a:lnTo>
                      <a:lnTo>
                        <a:pt x="298" y="17"/>
                      </a:lnTo>
                      <a:lnTo>
                        <a:pt x="296" y="17"/>
                      </a:lnTo>
                      <a:lnTo>
                        <a:pt x="296" y="17"/>
                      </a:lnTo>
                      <a:lnTo>
                        <a:pt x="295" y="28"/>
                      </a:lnTo>
                      <a:lnTo>
                        <a:pt x="295" y="42"/>
                      </a:lnTo>
                      <a:lnTo>
                        <a:pt x="291" y="53"/>
                      </a:lnTo>
                      <a:lnTo>
                        <a:pt x="287" y="64"/>
                      </a:lnTo>
                      <a:lnTo>
                        <a:pt x="289" y="64"/>
                      </a:lnTo>
                      <a:lnTo>
                        <a:pt x="293" y="64"/>
                      </a:lnTo>
                      <a:lnTo>
                        <a:pt x="295" y="53"/>
                      </a:lnTo>
                      <a:lnTo>
                        <a:pt x="298" y="40"/>
                      </a:lnTo>
                      <a:lnTo>
                        <a:pt x="298" y="28"/>
                      </a:lnTo>
                      <a:lnTo>
                        <a:pt x="300" y="15"/>
                      </a:lnTo>
                      <a:close/>
                      <a:moveTo>
                        <a:pt x="0" y="51"/>
                      </a:moveTo>
                      <a:lnTo>
                        <a:pt x="6" y="70"/>
                      </a:lnTo>
                      <a:lnTo>
                        <a:pt x="16" y="91"/>
                      </a:lnTo>
                      <a:lnTo>
                        <a:pt x="27" y="108"/>
                      </a:lnTo>
                      <a:lnTo>
                        <a:pt x="42" y="123"/>
                      </a:lnTo>
                      <a:lnTo>
                        <a:pt x="42" y="123"/>
                      </a:lnTo>
                      <a:lnTo>
                        <a:pt x="42" y="123"/>
                      </a:lnTo>
                      <a:lnTo>
                        <a:pt x="44" y="123"/>
                      </a:lnTo>
                      <a:lnTo>
                        <a:pt x="46" y="121"/>
                      </a:lnTo>
                      <a:lnTo>
                        <a:pt x="31" y="106"/>
                      </a:lnTo>
                      <a:lnTo>
                        <a:pt x="19" y="89"/>
                      </a:lnTo>
                      <a:lnTo>
                        <a:pt x="10" y="70"/>
                      </a:lnTo>
                      <a:lnTo>
                        <a:pt x="4" y="49"/>
                      </a:lnTo>
                      <a:lnTo>
                        <a:pt x="2" y="49"/>
                      </a:lnTo>
                      <a:lnTo>
                        <a:pt x="0" y="51"/>
                      </a:lnTo>
                      <a:close/>
                    </a:path>
                  </a:pathLst>
                </a:custGeom>
                <a:solidFill>
                  <a:srgbClr val="E69F3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729" name="Freeform 289"/>
                <p:cNvSpPr>
                  <a:spLocks noEditPoints="1"/>
                </p:cNvSpPr>
                <p:nvPr/>
              </p:nvSpPr>
              <p:spPr bwMode="auto">
                <a:xfrm>
                  <a:off x="1718" y="1620"/>
                  <a:ext cx="296" cy="125"/>
                </a:xfrm>
                <a:custGeom>
                  <a:avLst/>
                  <a:gdLst/>
                  <a:ahLst/>
                  <a:cxnLst>
                    <a:cxn ang="0">
                      <a:pos x="296" y="17"/>
                    </a:cxn>
                    <a:cxn ang="0">
                      <a:pos x="296" y="12"/>
                    </a:cxn>
                    <a:cxn ang="0">
                      <a:pos x="294" y="4"/>
                    </a:cxn>
                    <a:cxn ang="0">
                      <a:pos x="293" y="2"/>
                    </a:cxn>
                    <a:cxn ang="0">
                      <a:pos x="291" y="0"/>
                    </a:cxn>
                    <a:cxn ang="0">
                      <a:pos x="291" y="8"/>
                    </a:cxn>
                    <a:cxn ang="0">
                      <a:pos x="293" y="15"/>
                    </a:cxn>
                    <a:cxn ang="0">
                      <a:pos x="294" y="17"/>
                    </a:cxn>
                    <a:cxn ang="0">
                      <a:pos x="296" y="19"/>
                    </a:cxn>
                    <a:cxn ang="0">
                      <a:pos x="296" y="17"/>
                    </a:cxn>
                    <a:cxn ang="0">
                      <a:pos x="296" y="17"/>
                    </a:cxn>
                    <a:cxn ang="0">
                      <a:pos x="0" y="51"/>
                    </a:cxn>
                    <a:cxn ang="0">
                      <a:pos x="6" y="72"/>
                    </a:cxn>
                    <a:cxn ang="0">
                      <a:pos x="16" y="91"/>
                    </a:cxn>
                    <a:cxn ang="0">
                      <a:pos x="27" y="108"/>
                    </a:cxn>
                    <a:cxn ang="0">
                      <a:pos x="42" y="125"/>
                    </a:cxn>
                    <a:cxn ang="0">
                      <a:pos x="44" y="123"/>
                    </a:cxn>
                    <a:cxn ang="0">
                      <a:pos x="46" y="123"/>
                    </a:cxn>
                    <a:cxn ang="0">
                      <a:pos x="31" y="108"/>
                    </a:cxn>
                    <a:cxn ang="0">
                      <a:pos x="19" y="91"/>
                    </a:cxn>
                    <a:cxn ang="0">
                      <a:pos x="10" y="72"/>
                    </a:cxn>
                    <a:cxn ang="0">
                      <a:pos x="4" y="51"/>
                    </a:cxn>
                    <a:cxn ang="0">
                      <a:pos x="2" y="51"/>
                    </a:cxn>
                    <a:cxn ang="0">
                      <a:pos x="0" y="51"/>
                    </a:cxn>
                    <a:cxn ang="0">
                      <a:pos x="289" y="66"/>
                    </a:cxn>
                    <a:cxn ang="0">
                      <a:pos x="291" y="55"/>
                    </a:cxn>
                    <a:cxn ang="0">
                      <a:pos x="294" y="44"/>
                    </a:cxn>
                    <a:cxn ang="0">
                      <a:pos x="294" y="30"/>
                    </a:cxn>
                    <a:cxn ang="0">
                      <a:pos x="296" y="19"/>
                    </a:cxn>
                    <a:cxn ang="0">
                      <a:pos x="294" y="19"/>
                    </a:cxn>
                    <a:cxn ang="0">
                      <a:pos x="293" y="19"/>
                    </a:cxn>
                    <a:cxn ang="0">
                      <a:pos x="291" y="30"/>
                    </a:cxn>
                    <a:cxn ang="0">
                      <a:pos x="291" y="44"/>
                    </a:cxn>
                    <a:cxn ang="0">
                      <a:pos x="287" y="55"/>
                    </a:cxn>
                    <a:cxn ang="0">
                      <a:pos x="283" y="66"/>
                    </a:cxn>
                    <a:cxn ang="0">
                      <a:pos x="285" y="66"/>
                    </a:cxn>
                    <a:cxn ang="0">
                      <a:pos x="289" y="66"/>
                    </a:cxn>
                  </a:cxnLst>
                  <a:rect l="0" t="0" r="r" b="b"/>
                  <a:pathLst>
                    <a:path w="296" h="125">
                      <a:moveTo>
                        <a:pt x="296" y="17"/>
                      </a:moveTo>
                      <a:lnTo>
                        <a:pt x="296" y="12"/>
                      </a:lnTo>
                      <a:lnTo>
                        <a:pt x="294" y="4"/>
                      </a:lnTo>
                      <a:lnTo>
                        <a:pt x="293" y="2"/>
                      </a:lnTo>
                      <a:lnTo>
                        <a:pt x="291" y="0"/>
                      </a:lnTo>
                      <a:lnTo>
                        <a:pt x="291" y="8"/>
                      </a:lnTo>
                      <a:lnTo>
                        <a:pt x="293" y="15"/>
                      </a:lnTo>
                      <a:lnTo>
                        <a:pt x="294" y="17"/>
                      </a:lnTo>
                      <a:lnTo>
                        <a:pt x="296" y="19"/>
                      </a:lnTo>
                      <a:lnTo>
                        <a:pt x="296" y="17"/>
                      </a:lnTo>
                      <a:lnTo>
                        <a:pt x="296" y="17"/>
                      </a:lnTo>
                      <a:close/>
                      <a:moveTo>
                        <a:pt x="0" y="51"/>
                      </a:moveTo>
                      <a:lnTo>
                        <a:pt x="6" y="72"/>
                      </a:lnTo>
                      <a:lnTo>
                        <a:pt x="16" y="91"/>
                      </a:lnTo>
                      <a:lnTo>
                        <a:pt x="27" y="108"/>
                      </a:lnTo>
                      <a:lnTo>
                        <a:pt x="42" y="125"/>
                      </a:lnTo>
                      <a:lnTo>
                        <a:pt x="44" y="123"/>
                      </a:lnTo>
                      <a:lnTo>
                        <a:pt x="46" y="123"/>
                      </a:lnTo>
                      <a:lnTo>
                        <a:pt x="31" y="108"/>
                      </a:lnTo>
                      <a:lnTo>
                        <a:pt x="19" y="91"/>
                      </a:lnTo>
                      <a:lnTo>
                        <a:pt x="10" y="72"/>
                      </a:lnTo>
                      <a:lnTo>
                        <a:pt x="4" y="51"/>
                      </a:lnTo>
                      <a:lnTo>
                        <a:pt x="2" y="51"/>
                      </a:lnTo>
                      <a:lnTo>
                        <a:pt x="0" y="51"/>
                      </a:lnTo>
                      <a:close/>
                      <a:moveTo>
                        <a:pt x="289" y="66"/>
                      </a:moveTo>
                      <a:lnTo>
                        <a:pt x="291" y="55"/>
                      </a:lnTo>
                      <a:lnTo>
                        <a:pt x="294" y="44"/>
                      </a:lnTo>
                      <a:lnTo>
                        <a:pt x="294" y="30"/>
                      </a:lnTo>
                      <a:lnTo>
                        <a:pt x="296" y="19"/>
                      </a:lnTo>
                      <a:lnTo>
                        <a:pt x="294" y="19"/>
                      </a:lnTo>
                      <a:lnTo>
                        <a:pt x="293" y="19"/>
                      </a:lnTo>
                      <a:lnTo>
                        <a:pt x="291" y="30"/>
                      </a:lnTo>
                      <a:lnTo>
                        <a:pt x="291" y="44"/>
                      </a:lnTo>
                      <a:lnTo>
                        <a:pt x="287" y="55"/>
                      </a:lnTo>
                      <a:lnTo>
                        <a:pt x="283" y="66"/>
                      </a:lnTo>
                      <a:lnTo>
                        <a:pt x="285" y="66"/>
                      </a:lnTo>
                      <a:lnTo>
                        <a:pt x="289" y="66"/>
                      </a:lnTo>
                      <a:close/>
                    </a:path>
                  </a:pathLst>
                </a:custGeom>
                <a:solidFill>
                  <a:srgbClr val="E6A03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730" name="Freeform 290"/>
                <p:cNvSpPr>
                  <a:spLocks noEditPoints="1"/>
                </p:cNvSpPr>
                <p:nvPr/>
              </p:nvSpPr>
              <p:spPr bwMode="auto">
                <a:xfrm>
                  <a:off x="1720" y="1618"/>
                  <a:ext cx="292" cy="125"/>
                </a:xfrm>
                <a:custGeom>
                  <a:avLst/>
                  <a:gdLst/>
                  <a:ahLst/>
                  <a:cxnLst>
                    <a:cxn ang="0">
                      <a:pos x="292" y="19"/>
                    </a:cxn>
                    <a:cxn ang="0">
                      <a:pos x="292" y="12"/>
                    </a:cxn>
                    <a:cxn ang="0">
                      <a:pos x="291" y="4"/>
                    </a:cxn>
                    <a:cxn ang="0">
                      <a:pos x="289" y="2"/>
                    </a:cxn>
                    <a:cxn ang="0">
                      <a:pos x="287" y="0"/>
                    </a:cxn>
                    <a:cxn ang="0">
                      <a:pos x="287" y="8"/>
                    </a:cxn>
                    <a:cxn ang="0">
                      <a:pos x="289" y="15"/>
                    </a:cxn>
                    <a:cxn ang="0">
                      <a:pos x="291" y="17"/>
                    </a:cxn>
                    <a:cxn ang="0">
                      <a:pos x="292" y="19"/>
                    </a:cxn>
                    <a:cxn ang="0">
                      <a:pos x="0" y="53"/>
                    </a:cxn>
                    <a:cxn ang="0">
                      <a:pos x="6" y="74"/>
                    </a:cxn>
                    <a:cxn ang="0">
                      <a:pos x="15" y="93"/>
                    </a:cxn>
                    <a:cxn ang="0">
                      <a:pos x="27" y="110"/>
                    </a:cxn>
                    <a:cxn ang="0">
                      <a:pos x="42" y="125"/>
                    </a:cxn>
                    <a:cxn ang="0">
                      <a:pos x="44" y="125"/>
                    </a:cxn>
                    <a:cxn ang="0">
                      <a:pos x="46" y="125"/>
                    </a:cxn>
                    <a:cxn ang="0">
                      <a:pos x="31" y="108"/>
                    </a:cxn>
                    <a:cxn ang="0">
                      <a:pos x="19" y="91"/>
                    </a:cxn>
                    <a:cxn ang="0">
                      <a:pos x="10" y="72"/>
                    </a:cxn>
                    <a:cxn ang="0">
                      <a:pos x="4" y="53"/>
                    </a:cxn>
                    <a:cxn ang="0">
                      <a:pos x="2" y="53"/>
                    </a:cxn>
                    <a:cxn ang="0">
                      <a:pos x="0" y="53"/>
                    </a:cxn>
                    <a:cxn ang="0">
                      <a:pos x="283" y="68"/>
                    </a:cxn>
                    <a:cxn ang="0">
                      <a:pos x="287" y="57"/>
                    </a:cxn>
                    <a:cxn ang="0">
                      <a:pos x="291" y="46"/>
                    </a:cxn>
                    <a:cxn ang="0">
                      <a:pos x="291" y="32"/>
                    </a:cxn>
                    <a:cxn ang="0">
                      <a:pos x="292" y="21"/>
                    </a:cxn>
                    <a:cxn ang="0">
                      <a:pos x="291" y="21"/>
                    </a:cxn>
                    <a:cxn ang="0">
                      <a:pos x="289" y="21"/>
                    </a:cxn>
                    <a:cxn ang="0">
                      <a:pos x="287" y="32"/>
                    </a:cxn>
                    <a:cxn ang="0">
                      <a:pos x="287" y="46"/>
                    </a:cxn>
                    <a:cxn ang="0">
                      <a:pos x="283" y="57"/>
                    </a:cxn>
                    <a:cxn ang="0">
                      <a:pos x="279" y="67"/>
                    </a:cxn>
                    <a:cxn ang="0">
                      <a:pos x="281" y="68"/>
                    </a:cxn>
                    <a:cxn ang="0">
                      <a:pos x="283" y="68"/>
                    </a:cxn>
                  </a:cxnLst>
                  <a:rect l="0" t="0" r="r" b="b"/>
                  <a:pathLst>
                    <a:path w="292" h="125">
                      <a:moveTo>
                        <a:pt x="292" y="19"/>
                      </a:moveTo>
                      <a:lnTo>
                        <a:pt x="292" y="12"/>
                      </a:lnTo>
                      <a:lnTo>
                        <a:pt x="291" y="4"/>
                      </a:lnTo>
                      <a:lnTo>
                        <a:pt x="289" y="2"/>
                      </a:lnTo>
                      <a:lnTo>
                        <a:pt x="287" y="0"/>
                      </a:lnTo>
                      <a:lnTo>
                        <a:pt x="287" y="8"/>
                      </a:lnTo>
                      <a:lnTo>
                        <a:pt x="289" y="15"/>
                      </a:lnTo>
                      <a:lnTo>
                        <a:pt x="291" y="17"/>
                      </a:lnTo>
                      <a:lnTo>
                        <a:pt x="292" y="19"/>
                      </a:lnTo>
                      <a:close/>
                      <a:moveTo>
                        <a:pt x="0" y="53"/>
                      </a:moveTo>
                      <a:lnTo>
                        <a:pt x="6" y="74"/>
                      </a:lnTo>
                      <a:lnTo>
                        <a:pt x="15" y="93"/>
                      </a:lnTo>
                      <a:lnTo>
                        <a:pt x="27" y="110"/>
                      </a:lnTo>
                      <a:lnTo>
                        <a:pt x="42" y="125"/>
                      </a:lnTo>
                      <a:lnTo>
                        <a:pt x="44" y="125"/>
                      </a:lnTo>
                      <a:lnTo>
                        <a:pt x="46" y="125"/>
                      </a:lnTo>
                      <a:lnTo>
                        <a:pt x="31" y="108"/>
                      </a:lnTo>
                      <a:lnTo>
                        <a:pt x="19" y="91"/>
                      </a:lnTo>
                      <a:lnTo>
                        <a:pt x="10" y="72"/>
                      </a:lnTo>
                      <a:lnTo>
                        <a:pt x="4" y="53"/>
                      </a:lnTo>
                      <a:lnTo>
                        <a:pt x="2" y="53"/>
                      </a:lnTo>
                      <a:lnTo>
                        <a:pt x="0" y="53"/>
                      </a:lnTo>
                      <a:close/>
                      <a:moveTo>
                        <a:pt x="283" y="68"/>
                      </a:moveTo>
                      <a:lnTo>
                        <a:pt x="287" y="57"/>
                      </a:lnTo>
                      <a:lnTo>
                        <a:pt x="291" y="46"/>
                      </a:lnTo>
                      <a:lnTo>
                        <a:pt x="291" y="32"/>
                      </a:lnTo>
                      <a:lnTo>
                        <a:pt x="292" y="21"/>
                      </a:lnTo>
                      <a:lnTo>
                        <a:pt x="291" y="21"/>
                      </a:lnTo>
                      <a:lnTo>
                        <a:pt x="289" y="21"/>
                      </a:lnTo>
                      <a:lnTo>
                        <a:pt x="287" y="32"/>
                      </a:lnTo>
                      <a:lnTo>
                        <a:pt x="287" y="46"/>
                      </a:lnTo>
                      <a:lnTo>
                        <a:pt x="283" y="57"/>
                      </a:lnTo>
                      <a:lnTo>
                        <a:pt x="279" y="67"/>
                      </a:lnTo>
                      <a:lnTo>
                        <a:pt x="281" y="68"/>
                      </a:lnTo>
                      <a:lnTo>
                        <a:pt x="283" y="68"/>
                      </a:lnTo>
                      <a:close/>
                    </a:path>
                  </a:pathLst>
                </a:custGeom>
                <a:solidFill>
                  <a:srgbClr val="E7A13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731" name="Freeform 291"/>
                <p:cNvSpPr>
                  <a:spLocks noEditPoints="1"/>
                </p:cNvSpPr>
                <p:nvPr/>
              </p:nvSpPr>
              <p:spPr bwMode="auto">
                <a:xfrm>
                  <a:off x="1722" y="1616"/>
                  <a:ext cx="289" cy="127"/>
                </a:xfrm>
                <a:custGeom>
                  <a:avLst/>
                  <a:gdLst/>
                  <a:ahLst/>
                  <a:cxnLst>
                    <a:cxn ang="0">
                      <a:pos x="289" y="19"/>
                    </a:cxn>
                    <a:cxn ang="0">
                      <a:pos x="287" y="12"/>
                    </a:cxn>
                    <a:cxn ang="0">
                      <a:pos x="287" y="4"/>
                    </a:cxn>
                    <a:cxn ang="0">
                      <a:pos x="285" y="2"/>
                    </a:cxn>
                    <a:cxn ang="0">
                      <a:pos x="283" y="0"/>
                    </a:cxn>
                    <a:cxn ang="0">
                      <a:pos x="283" y="8"/>
                    </a:cxn>
                    <a:cxn ang="0">
                      <a:pos x="285" y="16"/>
                    </a:cxn>
                    <a:cxn ang="0">
                      <a:pos x="287" y="17"/>
                    </a:cxn>
                    <a:cxn ang="0">
                      <a:pos x="289" y="19"/>
                    </a:cxn>
                    <a:cxn ang="0">
                      <a:pos x="0" y="55"/>
                    </a:cxn>
                    <a:cxn ang="0">
                      <a:pos x="6" y="76"/>
                    </a:cxn>
                    <a:cxn ang="0">
                      <a:pos x="15" y="95"/>
                    </a:cxn>
                    <a:cxn ang="0">
                      <a:pos x="27" y="112"/>
                    </a:cxn>
                    <a:cxn ang="0">
                      <a:pos x="42" y="127"/>
                    </a:cxn>
                    <a:cxn ang="0">
                      <a:pos x="44" y="127"/>
                    </a:cxn>
                    <a:cxn ang="0">
                      <a:pos x="46" y="125"/>
                    </a:cxn>
                    <a:cxn ang="0">
                      <a:pos x="31" y="110"/>
                    </a:cxn>
                    <a:cxn ang="0">
                      <a:pos x="19" y="93"/>
                    </a:cxn>
                    <a:cxn ang="0">
                      <a:pos x="10" y="74"/>
                    </a:cxn>
                    <a:cxn ang="0">
                      <a:pos x="4" y="53"/>
                    </a:cxn>
                    <a:cxn ang="0">
                      <a:pos x="2" y="55"/>
                    </a:cxn>
                    <a:cxn ang="0">
                      <a:pos x="0" y="55"/>
                    </a:cxn>
                    <a:cxn ang="0">
                      <a:pos x="279" y="70"/>
                    </a:cxn>
                    <a:cxn ang="0">
                      <a:pos x="283" y="59"/>
                    </a:cxn>
                    <a:cxn ang="0">
                      <a:pos x="287" y="48"/>
                    </a:cxn>
                    <a:cxn ang="0">
                      <a:pos x="287" y="34"/>
                    </a:cxn>
                    <a:cxn ang="0">
                      <a:pos x="289" y="23"/>
                    </a:cxn>
                    <a:cxn ang="0">
                      <a:pos x="287" y="23"/>
                    </a:cxn>
                    <a:cxn ang="0">
                      <a:pos x="285" y="23"/>
                    </a:cxn>
                    <a:cxn ang="0">
                      <a:pos x="283" y="34"/>
                    </a:cxn>
                    <a:cxn ang="0">
                      <a:pos x="281" y="48"/>
                    </a:cxn>
                    <a:cxn ang="0">
                      <a:pos x="279" y="59"/>
                    </a:cxn>
                    <a:cxn ang="0">
                      <a:pos x="275" y="69"/>
                    </a:cxn>
                    <a:cxn ang="0">
                      <a:pos x="277" y="69"/>
                    </a:cxn>
                    <a:cxn ang="0">
                      <a:pos x="279" y="70"/>
                    </a:cxn>
                  </a:cxnLst>
                  <a:rect l="0" t="0" r="r" b="b"/>
                  <a:pathLst>
                    <a:path w="289" h="127">
                      <a:moveTo>
                        <a:pt x="289" y="19"/>
                      </a:moveTo>
                      <a:lnTo>
                        <a:pt x="287" y="12"/>
                      </a:lnTo>
                      <a:lnTo>
                        <a:pt x="287" y="4"/>
                      </a:lnTo>
                      <a:lnTo>
                        <a:pt x="285" y="2"/>
                      </a:lnTo>
                      <a:lnTo>
                        <a:pt x="283" y="0"/>
                      </a:lnTo>
                      <a:lnTo>
                        <a:pt x="283" y="8"/>
                      </a:lnTo>
                      <a:lnTo>
                        <a:pt x="285" y="16"/>
                      </a:lnTo>
                      <a:lnTo>
                        <a:pt x="287" y="17"/>
                      </a:lnTo>
                      <a:lnTo>
                        <a:pt x="289" y="19"/>
                      </a:lnTo>
                      <a:close/>
                      <a:moveTo>
                        <a:pt x="0" y="55"/>
                      </a:moveTo>
                      <a:lnTo>
                        <a:pt x="6" y="76"/>
                      </a:lnTo>
                      <a:lnTo>
                        <a:pt x="15" y="95"/>
                      </a:lnTo>
                      <a:lnTo>
                        <a:pt x="27" y="112"/>
                      </a:lnTo>
                      <a:lnTo>
                        <a:pt x="42" y="127"/>
                      </a:lnTo>
                      <a:lnTo>
                        <a:pt x="44" y="127"/>
                      </a:lnTo>
                      <a:lnTo>
                        <a:pt x="46" y="125"/>
                      </a:lnTo>
                      <a:lnTo>
                        <a:pt x="31" y="110"/>
                      </a:lnTo>
                      <a:lnTo>
                        <a:pt x="19" y="93"/>
                      </a:lnTo>
                      <a:lnTo>
                        <a:pt x="10" y="74"/>
                      </a:lnTo>
                      <a:lnTo>
                        <a:pt x="4" y="53"/>
                      </a:lnTo>
                      <a:lnTo>
                        <a:pt x="2" y="55"/>
                      </a:lnTo>
                      <a:lnTo>
                        <a:pt x="0" y="55"/>
                      </a:lnTo>
                      <a:close/>
                      <a:moveTo>
                        <a:pt x="279" y="70"/>
                      </a:moveTo>
                      <a:lnTo>
                        <a:pt x="283" y="59"/>
                      </a:lnTo>
                      <a:lnTo>
                        <a:pt x="287" y="48"/>
                      </a:lnTo>
                      <a:lnTo>
                        <a:pt x="287" y="34"/>
                      </a:lnTo>
                      <a:lnTo>
                        <a:pt x="289" y="23"/>
                      </a:lnTo>
                      <a:lnTo>
                        <a:pt x="287" y="23"/>
                      </a:lnTo>
                      <a:lnTo>
                        <a:pt x="285" y="23"/>
                      </a:lnTo>
                      <a:lnTo>
                        <a:pt x="283" y="34"/>
                      </a:lnTo>
                      <a:lnTo>
                        <a:pt x="281" y="48"/>
                      </a:lnTo>
                      <a:lnTo>
                        <a:pt x="279" y="59"/>
                      </a:lnTo>
                      <a:lnTo>
                        <a:pt x="275" y="69"/>
                      </a:lnTo>
                      <a:lnTo>
                        <a:pt x="277" y="69"/>
                      </a:lnTo>
                      <a:lnTo>
                        <a:pt x="279" y="70"/>
                      </a:lnTo>
                      <a:close/>
                    </a:path>
                  </a:pathLst>
                </a:custGeom>
                <a:solidFill>
                  <a:srgbClr val="E7A13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732" name="Freeform 292"/>
                <p:cNvSpPr>
                  <a:spLocks noEditPoints="1"/>
                </p:cNvSpPr>
                <p:nvPr/>
              </p:nvSpPr>
              <p:spPr bwMode="auto">
                <a:xfrm>
                  <a:off x="1724" y="1616"/>
                  <a:ext cx="285" cy="127"/>
                </a:xfrm>
                <a:custGeom>
                  <a:avLst/>
                  <a:gdLst/>
                  <a:ahLst/>
                  <a:cxnLst>
                    <a:cxn ang="0">
                      <a:pos x="285" y="17"/>
                    </a:cxn>
                    <a:cxn ang="0">
                      <a:pos x="283" y="10"/>
                    </a:cxn>
                    <a:cxn ang="0">
                      <a:pos x="283" y="2"/>
                    </a:cxn>
                    <a:cxn ang="0">
                      <a:pos x="281" y="0"/>
                    </a:cxn>
                    <a:cxn ang="0">
                      <a:pos x="279" y="0"/>
                    </a:cxn>
                    <a:cxn ang="0">
                      <a:pos x="279" y="6"/>
                    </a:cxn>
                    <a:cxn ang="0">
                      <a:pos x="281" y="14"/>
                    </a:cxn>
                    <a:cxn ang="0">
                      <a:pos x="283" y="16"/>
                    </a:cxn>
                    <a:cxn ang="0">
                      <a:pos x="285" y="17"/>
                    </a:cxn>
                    <a:cxn ang="0">
                      <a:pos x="0" y="55"/>
                    </a:cxn>
                    <a:cxn ang="0">
                      <a:pos x="6" y="74"/>
                    </a:cxn>
                    <a:cxn ang="0">
                      <a:pos x="15" y="93"/>
                    </a:cxn>
                    <a:cxn ang="0">
                      <a:pos x="27" y="110"/>
                    </a:cxn>
                    <a:cxn ang="0">
                      <a:pos x="42" y="127"/>
                    </a:cxn>
                    <a:cxn ang="0">
                      <a:pos x="44" y="125"/>
                    </a:cxn>
                    <a:cxn ang="0">
                      <a:pos x="46" y="125"/>
                    </a:cxn>
                    <a:cxn ang="0">
                      <a:pos x="30" y="110"/>
                    </a:cxn>
                    <a:cxn ang="0">
                      <a:pos x="19" y="93"/>
                    </a:cxn>
                    <a:cxn ang="0">
                      <a:pos x="10" y="74"/>
                    </a:cxn>
                    <a:cxn ang="0">
                      <a:pos x="4" y="53"/>
                    </a:cxn>
                    <a:cxn ang="0">
                      <a:pos x="2" y="53"/>
                    </a:cxn>
                    <a:cxn ang="0">
                      <a:pos x="0" y="55"/>
                    </a:cxn>
                    <a:cxn ang="0">
                      <a:pos x="275" y="69"/>
                    </a:cxn>
                    <a:cxn ang="0">
                      <a:pos x="279" y="59"/>
                    </a:cxn>
                    <a:cxn ang="0">
                      <a:pos x="283" y="48"/>
                    </a:cxn>
                    <a:cxn ang="0">
                      <a:pos x="283" y="34"/>
                    </a:cxn>
                    <a:cxn ang="0">
                      <a:pos x="285" y="23"/>
                    </a:cxn>
                    <a:cxn ang="0">
                      <a:pos x="283" y="23"/>
                    </a:cxn>
                    <a:cxn ang="0">
                      <a:pos x="281" y="23"/>
                    </a:cxn>
                    <a:cxn ang="0">
                      <a:pos x="279" y="34"/>
                    </a:cxn>
                    <a:cxn ang="0">
                      <a:pos x="277" y="48"/>
                    </a:cxn>
                    <a:cxn ang="0">
                      <a:pos x="275" y="59"/>
                    </a:cxn>
                    <a:cxn ang="0">
                      <a:pos x="271" y="69"/>
                    </a:cxn>
                    <a:cxn ang="0">
                      <a:pos x="273" y="69"/>
                    </a:cxn>
                    <a:cxn ang="0">
                      <a:pos x="275" y="69"/>
                    </a:cxn>
                  </a:cxnLst>
                  <a:rect l="0" t="0" r="r" b="b"/>
                  <a:pathLst>
                    <a:path w="285" h="127">
                      <a:moveTo>
                        <a:pt x="285" y="17"/>
                      </a:moveTo>
                      <a:lnTo>
                        <a:pt x="283" y="10"/>
                      </a:lnTo>
                      <a:lnTo>
                        <a:pt x="283" y="2"/>
                      </a:lnTo>
                      <a:lnTo>
                        <a:pt x="281" y="0"/>
                      </a:lnTo>
                      <a:lnTo>
                        <a:pt x="279" y="0"/>
                      </a:lnTo>
                      <a:lnTo>
                        <a:pt x="279" y="6"/>
                      </a:lnTo>
                      <a:lnTo>
                        <a:pt x="281" y="14"/>
                      </a:lnTo>
                      <a:lnTo>
                        <a:pt x="283" y="16"/>
                      </a:lnTo>
                      <a:lnTo>
                        <a:pt x="285" y="17"/>
                      </a:lnTo>
                      <a:close/>
                      <a:moveTo>
                        <a:pt x="0" y="55"/>
                      </a:moveTo>
                      <a:lnTo>
                        <a:pt x="6" y="74"/>
                      </a:lnTo>
                      <a:lnTo>
                        <a:pt x="15" y="93"/>
                      </a:lnTo>
                      <a:lnTo>
                        <a:pt x="27" y="110"/>
                      </a:lnTo>
                      <a:lnTo>
                        <a:pt x="42" y="127"/>
                      </a:lnTo>
                      <a:lnTo>
                        <a:pt x="44" y="125"/>
                      </a:lnTo>
                      <a:lnTo>
                        <a:pt x="46" y="125"/>
                      </a:lnTo>
                      <a:lnTo>
                        <a:pt x="30" y="110"/>
                      </a:lnTo>
                      <a:lnTo>
                        <a:pt x="19" y="93"/>
                      </a:lnTo>
                      <a:lnTo>
                        <a:pt x="10" y="74"/>
                      </a:lnTo>
                      <a:lnTo>
                        <a:pt x="4" y="53"/>
                      </a:lnTo>
                      <a:lnTo>
                        <a:pt x="2" y="53"/>
                      </a:lnTo>
                      <a:lnTo>
                        <a:pt x="0" y="55"/>
                      </a:lnTo>
                      <a:close/>
                      <a:moveTo>
                        <a:pt x="275" y="69"/>
                      </a:moveTo>
                      <a:lnTo>
                        <a:pt x="279" y="59"/>
                      </a:lnTo>
                      <a:lnTo>
                        <a:pt x="283" y="48"/>
                      </a:lnTo>
                      <a:lnTo>
                        <a:pt x="283" y="34"/>
                      </a:lnTo>
                      <a:lnTo>
                        <a:pt x="285" y="23"/>
                      </a:lnTo>
                      <a:lnTo>
                        <a:pt x="283" y="23"/>
                      </a:lnTo>
                      <a:lnTo>
                        <a:pt x="281" y="23"/>
                      </a:lnTo>
                      <a:lnTo>
                        <a:pt x="279" y="34"/>
                      </a:lnTo>
                      <a:lnTo>
                        <a:pt x="277" y="48"/>
                      </a:lnTo>
                      <a:lnTo>
                        <a:pt x="275" y="59"/>
                      </a:lnTo>
                      <a:lnTo>
                        <a:pt x="271" y="69"/>
                      </a:lnTo>
                      <a:lnTo>
                        <a:pt x="273" y="69"/>
                      </a:lnTo>
                      <a:lnTo>
                        <a:pt x="275" y="69"/>
                      </a:lnTo>
                      <a:close/>
                    </a:path>
                  </a:pathLst>
                </a:custGeom>
                <a:solidFill>
                  <a:srgbClr val="E7A23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733" name="Freeform 293"/>
                <p:cNvSpPr>
                  <a:spLocks noEditPoints="1"/>
                </p:cNvSpPr>
                <p:nvPr/>
              </p:nvSpPr>
              <p:spPr bwMode="auto">
                <a:xfrm>
                  <a:off x="1726" y="1614"/>
                  <a:ext cx="281" cy="127"/>
                </a:xfrm>
                <a:custGeom>
                  <a:avLst/>
                  <a:gdLst/>
                  <a:ahLst/>
                  <a:cxnLst>
                    <a:cxn ang="0">
                      <a:pos x="281" y="18"/>
                    </a:cxn>
                    <a:cxn ang="0">
                      <a:pos x="279" y="10"/>
                    </a:cxn>
                    <a:cxn ang="0">
                      <a:pos x="279" y="2"/>
                    </a:cxn>
                    <a:cxn ang="0">
                      <a:pos x="277" y="2"/>
                    </a:cxn>
                    <a:cxn ang="0">
                      <a:pos x="275" y="0"/>
                    </a:cxn>
                    <a:cxn ang="0">
                      <a:pos x="275" y="6"/>
                    </a:cxn>
                    <a:cxn ang="0">
                      <a:pos x="275" y="14"/>
                    </a:cxn>
                    <a:cxn ang="0">
                      <a:pos x="279" y="16"/>
                    </a:cxn>
                    <a:cxn ang="0">
                      <a:pos x="281" y="18"/>
                    </a:cxn>
                    <a:cxn ang="0">
                      <a:pos x="0" y="55"/>
                    </a:cxn>
                    <a:cxn ang="0">
                      <a:pos x="6" y="76"/>
                    </a:cxn>
                    <a:cxn ang="0">
                      <a:pos x="15" y="95"/>
                    </a:cxn>
                    <a:cxn ang="0">
                      <a:pos x="27" y="112"/>
                    </a:cxn>
                    <a:cxn ang="0">
                      <a:pos x="42" y="127"/>
                    </a:cxn>
                    <a:cxn ang="0">
                      <a:pos x="44" y="127"/>
                    </a:cxn>
                    <a:cxn ang="0">
                      <a:pos x="45" y="126"/>
                    </a:cxn>
                    <a:cxn ang="0">
                      <a:pos x="30" y="110"/>
                    </a:cxn>
                    <a:cxn ang="0">
                      <a:pos x="19" y="93"/>
                    </a:cxn>
                    <a:cxn ang="0">
                      <a:pos x="9" y="76"/>
                    </a:cxn>
                    <a:cxn ang="0">
                      <a:pos x="4" y="55"/>
                    </a:cxn>
                    <a:cxn ang="0">
                      <a:pos x="2" y="55"/>
                    </a:cxn>
                    <a:cxn ang="0">
                      <a:pos x="0" y="55"/>
                    </a:cxn>
                    <a:cxn ang="0">
                      <a:pos x="271" y="71"/>
                    </a:cxn>
                    <a:cxn ang="0">
                      <a:pos x="275" y="61"/>
                    </a:cxn>
                    <a:cxn ang="0">
                      <a:pos x="277" y="50"/>
                    </a:cxn>
                    <a:cxn ang="0">
                      <a:pos x="279" y="36"/>
                    </a:cxn>
                    <a:cxn ang="0">
                      <a:pos x="281" y="25"/>
                    </a:cxn>
                    <a:cxn ang="0">
                      <a:pos x="279" y="25"/>
                    </a:cxn>
                    <a:cxn ang="0">
                      <a:pos x="277" y="25"/>
                    </a:cxn>
                    <a:cxn ang="0">
                      <a:pos x="275" y="36"/>
                    </a:cxn>
                    <a:cxn ang="0">
                      <a:pos x="273" y="50"/>
                    </a:cxn>
                    <a:cxn ang="0">
                      <a:pos x="271" y="61"/>
                    </a:cxn>
                    <a:cxn ang="0">
                      <a:pos x="267" y="71"/>
                    </a:cxn>
                    <a:cxn ang="0">
                      <a:pos x="269" y="71"/>
                    </a:cxn>
                    <a:cxn ang="0">
                      <a:pos x="271" y="71"/>
                    </a:cxn>
                  </a:cxnLst>
                  <a:rect l="0" t="0" r="r" b="b"/>
                  <a:pathLst>
                    <a:path w="281" h="127">
                      <a:moveTo>
                        <a:pt x="281" y="18"/>
                      </a:moveTo>
                      <a:lnTo>
                        <a:pt x="279" y="10"/>
                      </a:lnTo>
                      <a:lnTo>
                        <a:pt x="279" y="2"/>
                      </a:lnTo>
                      <a:lnTo>
                        <a:pt x="277" y="2"/>
                      </a:lnTo>
                      <a:lnTo>
                        <a:pt x="275" y="0"/>
                      </a:lnTo>
                      <a:lnTo>
                        <a:pt x="275" y="6"/>
                      </a:lnTo>
                      <a:lnTo>
                        <a:pt x="275" y="14"/>
                      </a:lnTo>
                      <a:lnTo>
                        <a:pt x="279" y="16"/>
                      </a:lnTo>
                      <a:lnTo>
                        <a:pt x="281" y="18"/>
                      </a:lnTo>
                      <a:close/>
                      <a:moveTo>
                        <a:pt x="0" y="55"/>
                      </a:moveTo>
                      <a:lnTo>
                        <a:pt x="6" y="76"/>
                      </a:lnTo>
                      <a:lnTo>
                        <a:pt x="15" y="95"/>
                      </a:lnTo>
                      <a:lnTo>
                        <a:pt x="27" y="112"/>
                      </a:lnTo>
                      <a:lnTo>
                        <a:pt x="42" y="127"/>
                      </a:lnTo>
                      <a:lnTo>
                        <a:pt x="44" y="127"/>
                      </a:lnTo>
                      <a:lnTo>
                        <a:pt x="45" y="126"/>
                      </a:lnTo>
                      <a:lnTo>
                        <a:pt x="30" y="110"/>
                      </a:lnTo>
                      <a:lnTo>
                        <a:pt x="19" y="93"/>
                      </a:lnTo>
                      <a:lnTo>
                        <a:pt x="9" y="76"/>
                      </a:lnTo>
                      <a:lnTo>
                        <a:pt x="4" y="55"/>
                      </a:lnTo>
                      <a:lnTo>
                        <a:pt x="2" y="55"/>
                      </a:lnTo>
                      <a:lnTo>
                        <a:pt x="0" y="55"/>
                      </a:lnTo>
                      <a:close/>
                      <a:moveTo>
                        <a:pt x="271" y="71"/>
                      </a:moveTo>
                      <a:lnTo>
                        <a:pt x="275" y="61"/>
                      </a:lnTo>
                      <a:lnTo>
                        <a:pt x="277" y="50"/>
                      </a:lnTo>
                      <a:lnTo>
                        <a:pt x="279" y="36"/>
                      </a:lnTo>
                      <a:lnTo>
                        <a:pt x="281" y="25"/>
                      </a:lnTo>
                      <a:lnTo>
                        <a:pt x="279" y="25"/>
                      </a:lnTo>
                      <a:lnTo>
                        <a:pt x="277" y="25"/>
                      </a:lnTo>
                      <a:lnTo>
                        <a:pt x="275" y="36"/>
                      </a:lnTo>
                      <a:lnTo>
                        <a:pt x="273" y="50"/>
                      </a:lnTo>
                      <a:lnTo>
                        <a:pt x="271" y="61"/>
                      </a:lnTo>
                      <a:lnTo>
                        <a:pt x="267" y="71"/>
                      </a:lnTo>
                      <a:lnTo>
                        <a:pt x="269" y="71"/>
                      </a:lnTo>
                      <a:lnTo>
                        <a:pt x="271" y="71"/>
                      </a:lnTo>
                      <a:close/>
                    </a:path>
                  </a:pathLst>
                </a:custGeom>
                <a:solidFill>
                  <a:srgbClr val="E7A33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734" name="Freeform 294"/>
                <p:cNvSpPr>
                  <a:spLocks noEditPoints="1"/>
                </p:cNvSpPr>
                <p:nvPr/>
              </p:nvSpPr>
              <p:spPr bwMode="auto">
                <a:xfrm>
                  <a:off x="1728" y="1613"/>
                  <a:ext cx="277" cy="128"/>
                </a:xfrm>
                <a:custGeom>
                  <a:avLst/>
                  <a:gdLst/>
                  <a:ahLst/>
                  <a:cxnLst>
                    <a:cxn ang="0">
                      <a:pos x="277" y="17"/>
                    </a:cxn>
                    <a:cxn ang="0">
                      <a:pos x="275" y="9"/>
                    </a:cxn>
                    <a:cxn ang="0">
                      <a:pos x="275" y="3"/>
                    </a:cxn>
                    <a:cxn ang="0">
                      <a:pos x="273" y="1"/>
                    </a:cxn>
                    <a:cxn ang="0">
                      <a:pos x="269" y="0"/>
                    </a:cxn>
                    <a:cxn ang="0">
                      <a:pos x="271" y="5"/>
                    </a:cxn>
                    <a:cxn ang="0">
                      <a:pos x="271" y="13"/>
                    </a:cxn>
                    <a:cxn ang="0">
                      <a:pos x="275" y="15"/>
                    </a:cxn>
                    <a:cxn ang="0">
                      <a:pos x="277" y="17"/>
                    </a:cxn>
                    <a:cxn ang="0">
                      <a:pos x="0" y="56"/>
                    </a:cxn>
                    <a:cxn ang="0">
                      <a:pos x="6" y="77"/>
                    </a:cxn>
                    <a:cxn ang="0">
                      <a:pos x="15" y="96"/>
                    </a:cxn>
                    <a:cxn ang="0">
                      <a:pos x="26" y="113"/>
                    </a:cxn>
                    <a:cxn ang="0">
                      <a:pos x="42" y="128"/>
                    </a:cxn>
                    <a:cxn ang="0">
                      <a:pos x="43" y="127"/>
                    </a:cxn>
                    <a:cxn ang="0">
                      <a:pos x="45" y="127"/>
                    </a:cxn>
                    <a:cxn ang="0">
                      <a:pos x="30" y="111"/>
                    </a:cxn>
                    <a:cxn ang="0">
                      <a:pos x="19" y="94"/>
                    </a:cxn>
                    <a:cxn ang="0">
                      <a:pos x="9" y="75"/>
                    </a:cxn>
                    <a:cxn ang="0">
                      <a:pos x="4" y="56"/>
                    </a:cxn>
                    <a:cxn ang="0">
                      <a:pos x="2" y="56"/>
                    </a:cxn>
                    <a:cxn ang="0">
                      <a:pos x="0" y="56"/>
                    </a:cxn>
                    <a:cxn ang="0">
                      <a:pos x="267" y="72"/>
                    </a:cxn>
                    <a:cxn ang="0">
                      <a:pos x="271" y="62"/>
                    </a:cxn>
                    <a:cxn ang="0">
                      <a:pos x="273" y="51"/>
                    </a:cxn>
                    <a:cxn ang="0">
                      <a:pos x="275" y="37"/>
                    </a:cxn>
                    <a:cxn ang="0">
                      <a:pos x="277" y="26"/>
                    </a:cxn>
                    <a:cxn ang="0">
                      <a:pos x="275" y="26"/>
                    </a:cxn>
                    <a:cxn ang="0">
                      <a:pos x="273" y="26"/>
                    </a:cxn>
                    <a:cxn ang="0">
                      <a:pos x="271" y="37"/>
                    </a:cxn>
                    <a:cxn ang="0">
                      <a:pos x="269" y="51"/>
                    </a:cxn>
                    <a:cxn ang="0">
                      <a:pos x="267" y="62"/>
                    </a:cxn>
                    <a:cxn ang="0">
                      <a:pos x="264" y="72"/>
                    </a:cxn>
                    <a:cxn ang="0">
                      <a:pos x="265" y="72"/>
                    </a:cxn>
                    <a:cxn ang="0">
                      <a:pos x="267" y="72"/>
                    </a:cxn>
                  </a:cxnLst>
                  <a:rect l="0" t="0" r="r" b="b"/>
                  <a:pathLst>
                    <a:path w="277" h="128">
                      <a:moveTo>
                        <a:pt x="277" y="17"/>
                      </a:moveTo>
                      <a:lnTo>
                        <a:pt x="275" y="9"/>
                      </a:lnTo>
                      <a:lnTo>
                        <a:pt x="275" y="3"/>
                      </a:lnTo>
                      <a:lnTo>
                        <a:pt x="273" y="1"/>
                      </a:lnTo>
                      <a:lnTo>
                        <a:pt x="269" y="0"/>
                      </a:lnTo>
                      <a:lnTo>
                        <a:pt x="271" y="5"/>
                      </a:lnTo>
                      <a:lnTo>
                        <a:pt x="271" y="13"/>
                      </a:lnTo>
                      <a:lnTo>
                        <a:pt x="275" y="15"/>
                      </a:lnTo>
                      <a:lnTo>
                        <a:pt x="277" y="17"/>
                      </a:lnTo>
                      <a:close/>
                      <a:moveTo>
                        <a:pt x="0" y="56"/>
                      </a:moveTo>
                      <a:lnTo>
                        <a:pt x="6" y="77"/>
                      </a:lnTo>
                      <a:lnTo>
                        <a:pt x="15" y="96"/>
                      </a:lnTo>
                      <a:lnTo>
                        <a:pt x="26" y="113"/>
                      </a:lnTo>
                      <a:lnTo>
                        <a:pt x="42" y="128"/>
                      </a:lnTo>
                      <a:lnTo>
                        <a:pt x="43" y="127"/>
                      </a:lnTo>
                      <a:lnTo>
                        <a:pt x="45" y="127"/>
                      </a:lnTo>
                      <a:lnTo>
                        <a:pt x="30" y="111"/>
                      </a:lnTo>
                      <a:lnTo>
                        <a:pt x="19" y="94"/>
                      </a:lnTo>
                      <a:lnTo>
                        <a:pt x="9" y="75"/>
                      </a:lnTo>
                      <a:lnTo>
                        <a:pt x="4" y="56"/>
                      </a:lnTo>
                      <a:lnTo>
                        <a:pt x="2" y="56"/>
                      </a:lnTo>
                      <a:lnTo>
                        <a:pt x="0" y="56"/>
                      </a:lnTo>
                      <a:close/>
                      <a:moveTo>
                        <a:pt x="267" y="72"/>
                      </a:moveTo>
                      <a:lnTo>
                        <a:pt x="271" y="62"/>
                      </a:lnTo>
                      <a:lnTo>
                        <a:pt x="273" y="51"/>
                      </a:lnTo>
                      <a:lnTo>
                        <a:pt x="275" y="37"/>
                      </a:lnTo>
                      <a:lnTo>
                        <a:pt x="277" y="26"/>
                      </a:lnTo>
                      <a:lnTo>
                        <a:pt x="275" y="26"/>
                      </a:lnTo>
                      <a:lnTo>
                        <a:pt x="273" y="26"/>
                      </a:lnTo>
                      <a:lnTo>
                        <a:pt x="271" y="37"/>
                      </a:lnTo>
                      <a:lnTo>
                        <a:pt x="269" y="51"/>
                      </a:lnTo>
                      <a:lnTo>
                        <a:pt x="267" y="62"/>
                      </a:lnTo>
                      <a:lnTo>
                        <a:pt x="264" y="72"/>
                      </a:lnTo>
                      <a:lnTo>
                        <a:pt x="265" y="72"/>
                      </a:lnTo>
                      <a:lnTo>
                        <a:pt x="267" y="72"/>
                      </a:lnTo>
                      <a:close/>
                    </a:path>
                  </a:pathLst>
                </a:custGeom>
                <a:solidFill>
                  <a:srgbClr val="E7A33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735" name="Freeform 295"/>
                <p:cNvSpPr>
                  <a:spLocks noEditPoints="1"/>
                </p:cNvSpPr>
                <p:nvPr/>
              </p:nvSpPr>
              <p:spPr bwMode="auto">
                <a:xfrm>
                  <a:off x="1730" y="1611"/>
                  <a:ext cx="273" cy="129"/>
                </a:xfrm>
                <a:custGeom>
                  <a:avLst/>
                  <a:gdLst/>
                  <a:ahLst/>
                  <a:cxnLst>
                    <a:cxn ang="0">
                      <a:pos x="271" y="17"/>
                    </a:cxn>
                    <a:cxn ang="0">
                      <a:pos x="271" y="9"/>
                    </a:cxn>
                    <a:cxn ang="0">
                      <a:pos x="271" y="3"/>
                    </a:cxn>
                    <a:cxn ang="0">
                      <a:pos x="267" y="2"/>
                    </a:cxn>
                    <a:cxn ang="0">
                      <a:pos x="265" y="0"/>
                    </a:cxn>
                    <a:cxn ang="0">
                      <a:pos x="267" y="7"/>
                    </a:cxn>
                    <a:cxn ang="0">
                      <a:pos x="267" y="13"/>
                    </a:cxn>
                    <a:cxn ang="0">
                      <a:pos x="269" y="15"/>
                    </a:cxn>
                    <a:cxn ang="0">
                      <a:pos x="269" y="15"/>
                    </a:cxn>
                    <a:cxn ang="0">
                      <a:pos x="271" y="15"/>
                    </a:cxn>
                    <a:cxn ang="0">
                      <a:pos x="271" y="17"/>
                    </a:cxn>
                    <a:cxn ang="0">
                      <a:pos x="0" y="58"/>
                    </a:cxn>
                    <a:cxn ang="0">
                      <a:pos x="5" y="79"/>
                    </a:cxn>
                    <a:cxn ang="0">
                      <a:pos x="15" y="96"/>
                    </a:cxn>
                    <a:cxn ang="0">
                      <a:pos x="26" y="113"/>
                    </a:cxn>
                    <a:cxn ang="0">
                      <a:pos x="41" y="129"/>
                    </a:cxn>
                    <a:cxn ang="0">
                      <a:pos x="43" y="129"/>
                    </a:cxn>
                    <a:cxn ang="0">
                      <a:pos x="45" y="129"/>
                    </a:cxn>
                    <a:cxn ang="0">
                      <a:pos x="30" y="113"/>
                    </a:cxn>
                    <a:cxn ang="0">
                      <a:pos x="19" y="96"/>
                    </a:cxn>
                    <a:cxn ang="0">
                      <a:pos x="9" y="77"/>
                    </a:cxn>
                    <a:cxn ang="0">
                      <a:pos x="4" y="57"/>
                    </a:cxn>
                    <a:cxn ang="0">
                      <a:pos x="2" y="58"/>
                    </a:cxn>
                    <a:cxn ang="0">
                      <a:pos x="0" y="58"/>
                    </a:cxn>
                    <a:cxn ang="0">
                      <a:pos x="263" y="74"/>
                    </a:cxn>
                    <a:cxn ang="0">
                      <a:pos x="267" y="64"/>
                    </a:cxn>
                    <a:cxn ang="0">
                      <a:pos x="269" y="53"/>
                    </a:cxn>
                    <a:cxn ang="0">
                      <a:pos x="271" y="39"/>
                    </a:cxn>
                    <a:cxn ang="0">
                      <a:pos x="273" y="28"/>
                    </a:cxn>
                    <a:cxn ang="0">
                      <a:pos x="271" y="28"/>
                    </a:cxn>
                    <a:cxn ang="0">
                      <a:pos x="269" y="28"/>
                    </a:cxn>
                    <a:cxn ang="0">
                      <a:pos x="267" y="39"/>
                    </a:cxn>
                    <a:cxn ang="0">
                      <a:pos x="265" y="53"/>
                    </a:cxn>
                    <a:cxn ang="0">
                      <a:pos x="263" y="64"/>
                    </a:cxn>
                    <a:cxn ang="0">
                      <a:pos x="260" y="74"/>
                    </a:cxn>
                    <a:cxn ang="0">
                      <a:pos x="262" y="74"/>
                    </a:cxn>
                    <a:cxn ang="0">
                      <a:pos x="263" y="74"/>
                    </a:cxn>
                  </a:cxnLst>
                  <a:rect l="0" t="0" r="r" b="b"/>
                  <a:pathLst>
                    <a:path w="273" h="129">
                      <a:moveTo>
                        <a:pt x="271" y="17"/>
                      </a:moveTo>
                      <a:lnTo>
                        <a:pt x="271" y="9"/>
                      </a:lnTo>
                      <a:lnTo>
                        <a:pt x="271" y="3"/>
                      </a:lnTo>
                      <a:lnTo>
                        <a:pt x="267" y="2"/>
                      </a:lnTo>
                      <a:lnTo>
                        <a:pt x="265" y="0"/>
                      </a:lnTo>
                      <a:lnTo>
                        <a:pt x="267" y="7"/>
                      </a:lnTo>
                      <a:lnTo>
                        <a:pt x="267" y="13"/>
                      </a:lnTo>
                      <a:lnTo>
                        <a:pt x="269" y="15"/>
                      </a:lnTo>
                      <a:lnTo>
                        <a:pt x="269" y="15"/>
                      </a:lnTo>
                      <a:lnTo>
                        <a:pt x="271" y="15"/>
                      </a:lnTo>
                      <a:lnTo>
                        <a:pt x="271" y="17"/>
                      </a:lnTo>
                      <a:close/>
                      <a:moveTo>
                        <a:pt x="0" y="58"/>
                      </a:moveTo>
                      <a:lnTo>
                        <a:pt x="5" y="79"/>
                      </a:lnTo>
                      <a:lnTo>
                        <a:pt x="15" y="96"/>
                      </a:lnTo>
                      <a:lnTo>
                        <a:pt x="26" y="113"/>
                      </a:lnTo>
                      <a:lnTo>
                        <a:pt x="41" y="129"/>
                      </a:lnTo>
                      <a:lnTo>
                        <a:pt x="43" y="129"/>
                      </a:lnTo>
                      <a:lnTo>
                        <a:pt x="45" y="129"/>
                      </a:lnTo>
                      <a:lnTo>
                        <a:pt x="30" y="113"/>
                      </a:lnTo>
                      <a:lnTo>
                        <a:pt x="19" y="96"/>
                      </a:lnTo>
                      <a:lnTo>
                        <a:pt x="9" y="77"/>
                      </a:lnTo>
                      <a:lnTo>
                        <a:pt x="4" y="57"/>
                      </a:lnTo>
                      <a:lnTo>
                        <a:pt x="2" y="58"/>
                      </a:lnTo>
                      <a:lnTo>
                        <a:pt x="0" y="58"/>
                      </a:lnTo>
                      <a:close/>
                      <a:moveTo>
                        <a:pt x="263" y="74"/>
                      </a:moveTo>
                      <a:lnTo>
                        <a:pt x="267" y="64"/>
                      </a:lnTo>
                      <a:lnTo>
                        <a:pt x="269" y="53"/>
                      </a:lnTo>
                      <a:lnTo>
                        <a:pt x="271" y="39"/>
                      </a:lnTo>
                      <a:lnTo>
                        <a:pt x="273" y="28"/>
                      </a:lnTo>
                      <a:lnTo>
                        <a:pt x="271" y="28"/>
                      </a:lnTo>
                      <a:lnTo>
                        <a:pt x="269" y="28"/>
                      </a:lnTo>
                      <a:lnTo>
                        <a:pt x="267" y="39"/>
                      </a:lnTo>
                      <a:lnTo>
                        <a:pt x="265" y="53"/>
                      </a:lnTo>
                      <a:lnTo>
                        <a:pt x="263" y="64"/>
                      </a:lnTo>
                      <a:lnTo>
                        <a:pt x="260" y="74"/>
                      </a:lnTo>
                      <a:lnTo>
                        <a:pt x="262" y="74"/>
                      </a:lnTo>
                      <a:lnTo>
                        <a:pt x="263" y="74"/>
                      </a:lnTo>
                      <a:close/>
                    </a:path>
                  </a:pathLst>
                </a:custGeom>
                <a:solidFill>
                  <a:srgbClr val="E7A43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736" name="Freeform 296"/>
                <p:cNvSpPr>
                  <a:spLocks noEditPoints="1"/>
                </p:cNvSpPr>
                <p:nvPr/>
              </p:nvSpPr>
              <p:spPr bwMode="auto">
                <a:xfrm>
                  <a:off x="1732" y="1609"/>
                  <a:ext cx="269" cy="131"/>
                </a:xfrm>
                <a:custGeom>
                  <a:avLst/>
                  <a:gdLst/>
                  <a:ahLst/>
                  <a:cxnLst>
                    <a:cxn ang="0">
                      <a:pos x="267" y="17"/>
                    </a:cxn>
                    <a:cxn ang="0">
                      <a:pos x="267" y="9"/>
                    </a:cxn>
                    <a:cxn ang="0">
                      <a:pos x="265" y="4"/>
                    </a:cxn>
                    <a:cxn ang="0">
                      <a:pos x="263" y="2"/>
                    </a:cxn>
                    <a:cxn ang="0">
                      <a:pos x="261" y="0"/>
                    </a:cxn>
                    <a:cxn ang="0">
                      <a:pos x="263" y="7"/>
                    </a:cxn>
                    <a:cxn ang="0">
                      <a:pos x="263" y="15"/>
                    </a:cxn>
                    <a:cxn ang="0">
                      <a:pos x="265" y="15"/>
                    </a:cxn>
                    <a:cxn ang="0">
                      <a:pos x="267" y="17"/>
                    </a:cxn>
                    <a:cxn ang="0">
                      <a:pos x="267" y="17"/>
                    </a:cxn>
                    <a:cxn ang="0">
                      <a:pos x="267" y="17"/>
                    </a:cxn>
                    <a:cxn ang="0">
                      <a:pos x="0" y="60"/>
                    </a:cxn>
                    <a:cxn ang="0">
                      <a:pos x="5" y="79"/>
                    </a:cxn>
                    <a:cxn ang="0">
                      <a:pos x="15" y="98"/>
                    </a:cxn>
                    <a:cxn ang="0">
                      <a:pos x="26" y="115"/>
                    </a:cxn>
                    <a:cxn ang="0">
                      <a:pos x="41" y="131"/>
                    </a:cxn>
                    <a:cxn ang="0">
                      <a:pos x="43" y="131"/>
                    </a:cxn>
                    <a:cxn ang="0">
                      <a:pos x="45" y="129"/>
                    </a:cxn>
                    <a:cxn ang="0">
                      <a:pos x="30" y="114"/>
                    </a:cxn>
                    <a:cxn ang="0">
                      <a:pos x="19" y="98"/>
                    </a:cxn>
                    <a:cxn ang="0">
                      <a:pos x="9" y="79"/>
                    </a:cxn>
                    <a:cxn ang="0">
                      <a:pos x="3" y="59"/>
                    </a:cxn>
                    <a:cxn ang="0">
                      <a:pos x="2" y="59"/>
                    </a:cxn>
                    <a:cxn ang="0">
                      <a:pos x="0" y="60"/>
                    </a:cxn>
                    <a:cxn ang="0">
                      <a:pos x="260" y="76"/>
                    </a:cxn>
                    <a:cxn ang="0">
                      <a:pos x="263" y="66"/>
                    </a:cxn>
                    <a:cxn ang="0">
                      <a:pos x="265" y="55"/>
                    </a:cxn>
                    <a:cxn ang="0">
                      <a:pos x="267" y="41"/>
                    </a:cxn>
                    <a:cxn ang="0">
                      <a:pos x="269" y="30"/>
                    </a:cxn>
                    <a:cxn ang="0">
                      <a:pos x="267" y="30"/>
                    </a:cxn>
                    <a:cxn ang="0">
                      <a:pos x="265" y="30"/>
                    </a:cxn>
                    <a:cxn ang="0">
                      <a:pos x="265" y="30"/>
                    </a:cxn>
                    <a:cxn ang="0">
                      <a:pos x="265" y="30"/>
                    </a:cxn>
                    <a:cxn ang="0">
                      <a:pos x="263" y="41"/>
                    </a:cxn>
                    <a:cxn ang="0">
                      <a:pos x="261" y="53"/>
                    </a:cxn>
                    <a:cxn ang="0">
                      <a:pos x="260" y="66"/>
                    </a:cxn>
                    <a:cxn ang="0">
                      <a:pos x="256" y="76"/>
                    </a:cxn>
                    <a:cxn ang="0">
                      <a:pos x="258" y="76"/>
                    </a:cxn>
                    <a:cxn ang="0">
                      <a:pos x="260" y="76"/>
                    </a:cxn>
                  </a:cxnLst>
                  <a:rect l="0" t="0" r="r" b="b"/>
                  <a:pathLst>
                    <a:path w="269" h="131">
                      <a:moveTo>
                        <a:pt x="267" y="17"/>
                      </a:moveTo>
                      <a:lnTo>
                        <a:pt x="267" y="9"/>
                      </a:lnTo>
                      <a:lnTo>
                        <a:pt x="265" y="4"/>
                      </a:lnTo>
                      <a:lnTo>
                        <a:pt x="263" y="2"/>
                      </a:lnTo>
                      <a:lnTo>
                        <a:pt x="261" y="0"/>
                      </a:lnTo>
                      <a:lnTo>
                        <a:pt x="263" y="7"/>
                      </a:lnTo>
                      <a:lnTo>
                        <a:pt x="263" y="15"/>
                      </a:lnTo>
                      <a:lnTo>
                        <a:pt x="265" y="15"/>
                      </a:lnTo>
                      <a:lnTo>
                        <a:pt x="267" y="17"/>
                      </a:lnTo>
                      <a:lnTo>
                        <a:pt x="267" y="17"/>
                      </a:lnTo>
                      <a:lnTo>
                        <a:pt x="267" y="17"/>
                      </a:lnTo>
                      <a:close/>
                      <a:moveTo>
                        <a:pt x="0" y="60"/>
                      </a:moveTo>
                      <a:lnTo>
                        <a:pt x="5" y="79"/>
                      </a:lnTo>
                      <a:lnTo>
                        <a:pt x="15" y="98"/>
                      </a:lnTo>
                      <a:lnTo>
                        <a:pt x="26" y="115"/>
                      </a:lnTo>
                      <a:lnTo>
                        <a:pt x="41" y="131"/>
                      </a:lnTo>
                      <a:lnTo>
                        <a:pt x="43" y="131"/>
                      </a:lnTo>
                      <a:lnTo>
                        <a:pt x="45" y="129"/>
                      </a:lnTo>
                      <a:lnTo>
                        <a:pt x="30" y="114"/>
                      </a:lnTo>
                      <a:lnTo>
                        <a:pt x="19" y="98"/>
                      </a:lnTo>
                      <a:lnTo>
                        <a:pt x="9" y="79"/>
                      </a:lnTo>
                      <a:lnTo>
                        <a:pt x="3" y="59"/>
                      </a:lnTo>
                      <a:lnTo>
                        <a:pt x="2" y="59"/>
                      </a:lnTo>
                      <a:lnTo>
                        <a:pt x="0" y="60"/>
                      </a:lnTo>
                      <a:close/>
                      <a:moveTo>
                        <a:pt x="260" y="76"/>
                      </a:moveTo>
                      <a:lnTo>
                        <a:pt x="263" y="66"/>
                      </a:lnTo>
                      <a:lnTo>
                        <a:pt x="265" y="55"/>
                      </a:lnTo>
                      <a:lnTo>
                        <a:pt x="267" y="41"/>
                      </a:lnTo>
                      <a:lnTo>
                        <a:pt x="269" y="30"/>
                      </a:lnTo>
                      <a:lnTo>
                        <a:pt x="267" y="30"/>
                      </a:lnTo>
                      <a:lnTo>
                        <a:pt x="265" y="30"/>
                      </a:lnTo>
                      <a:lnTo>
                        <a:pt x="265" y="30"/>
                      </a:lnTo>
                      <a:lnTo>
                        <a:pt x="265" y="30"/>
                      </a:lnTo>
                      <a:lnTo>
                        <a:pt x="263" y="41"/>
                      </a:lnTo>
                      <a:lnTo>
                        <a:pt x="261" y="53"/>
                      </a:lnTo>
                      <a:lnTo>
                        <a:pt x="260" y="66"/>
                      </a:lnTo>
                      <a:lnTo>
                        <a:pt x="256" y="76"/>
                      </a:lnTo>
                      <a:lnTo>
                        <a:pt x="258" y="76"/>
                      </a:lnTo>
                      <a:lnTo>
                        <a:pt x="260" y="76"/>
                      </a:lnTo>
                      <a:close/>
                    </a:path>
                  </a:pathLst>
                </a:custGeom>
                <a:solidFill>
                  <a:srgbClr val="E7A53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737" name="Freeform 297"/>
                <p:cNvSpPr>
                  <a:spLocks noEditPoints="1"/>
                </p:cNvSpPr>
                <p:nvPr/>
              </p:nvSpPr>
              <p:spPr bwMode="auto">
                <a:xfrm>
                  <a:off x="1734" y="1516"/>
                  <a:ext cx="265" cy="224"/>
                </a:xfrm>
                <a:custGeom>
                  <a:avLst/>
                  <a:gdLst/>
                  <a:ahLst/>
                  <a:cxnLst>
                    <a:cxn ang="0">
                      <a:pos x="263" y="108"/>
                    </a:cxn>
                    <a:cxn ang="0">
                      <a:pos x="263" y="102"/>
                    </a:cxn>
                    <a:cxn ang="0">
                      <a:pos x="261" y="95"/>
                    </a:cxn>
                    <a:cxn ang="0">
                      <a:pos x="259" y="93"/>
                    </a:cxn>
                    <a:cxn ang="0">
                      <a:pos x="258" y="91"/>
                    </a:cxn>
                    <a:cxn ang="0">
                      <a:pos x="259" y="98"/>
                    </a:cxn>
                    <a:cxn ang="0">
                      <a:pos x="259" y="106"/>
                    </a:cxn>
                    <a:cxn ang="0">
                      <a:pos x="261" y="108"/>
                    </a:cxn>
                    <a:cxn ang="0">
                      <a:pos x="263" y="108"/>
                    </a:cxn>
                    <a:cxn ang="0">
                      <a:pos x="0" y="152"/>
                    </a:cxn>
                    <a:cxn ang="0">
                      <a:pos x="5" y="172"/>
                    </a:cxn>
                    <a:cxn ang="0">
                      <a:pos x="15" y="191"/>
                    </a:cxn>
                    <a:cxn ang="0">
                      <a:pos x="26" y="208"/>
                    </a:cxn>
                    <a:cxn ang="0">
                      <a:pos x="41" y="224"/>
                    </a:cxn>
                    <a:cxn ang="0">
                      <a:pos x="43" y="222"/>
                    </a:cxn>
                    <a:cxn ang="0">
                      <a:pos x="45" y="222"/>
                    </a:cxn>
                    <a:cxn ang="0">
                      <a:pos x="30" y="207"/>
                    </a:cxn>
                    <a:cxn ang="0">
                      <a:pos x="19" y="189"/>
                    </a:cxn>
                    <a:cxn ang="0">
                      <a:pos x="9" y="170"/>
                    </a:cxn>
                    <a:cxn ang="0">
                      <a:pos x="3" y="152"/>
                    </a:cxn>
                    <a:cxn ang="0">
                      <a:pos x="1" y="152"/>
                    </a:cxn>
                    <a:cxn ang="0">
                      <a:pos x="0" y="152"/>
                    </a:cxn>
                    <a:cxn ang="0">
                      <a:pos x="256" y="169"/>
                    </a:cxn>
                    <a:cxn ang="0">
                      <a:pos x="259" y="159"/>
                    </a:cxn>
                    <a:cxn ang="0">
                      <a:pos x="261" y="148"/>
                    </a:cxn>
                    <a:cxn ang="0">
                      <a:pos x="263" y="134"/>
                    </a:cxn>
                    <a:cxn ang="0">
                      <a:pos x="265" y="123"/>
                    </a:cxn>
                    <a:cxn ang="0">
                      <a:pos x="263" y="123"/>
                    </a:cxn>
                    <a:cxn ang="0">
                      <a:pos x="263" y="123"/>
                    </a:cxn>
                    <a:cxn ang="0">
                      <a:pos x="261" y="123"/>
                    </a:cxn>
                    <a:cxn ang="0">
                      <a:pos x="261" y="123"/>
                    </a:cxn>
                    <a:cxn ang="0">
                      <a:pos x="259" y="134"/>
                    </a:cxn>
                    <a:cxn ang="0">
                      <a:pos x="258" y="146"/>
                    </a:cxn>
                    <a:cxn ang="0">
                      <a:pos x="256" y="157"/>
                    </a:cxn>
                    <a:cxn ang="0">
                      <a:pos x="252" y="169"/>
                    </a:cxn>
                    <a:cxn ang="0">
                      <a:pos x="254" y="169"/>
                    </a:cxn>
                    <a:cxn ang="0">
                      <a:pos x="256" y="169"/>
                    </a:cxn>
                    <a:cxn ang="0">
                      <a:pos x="81" y="0"/>
                    </a:cxn>
                    <a:cxn ang="0">
                      <a:pos x="79" y="0"/>
                    </a:cxn>
                    <a:cxn ang="0">
                      <a:pos x="79" y="0"/>
                    </a:cxn>
                    <a:cxn ang="0">
                      <a:pos x="79" y="0"/>
                    </a:cxn>
                    <a:cxn ang="0">
                      <a:pos x="79" y="0"/>
                    </a:cxn>
                    <a:cxn ang="0">
                      <a:pos x="81" y="0"/>
                    </a:cxn>
                    <a:cxn ang="0">
                      <a:pos x="81" y="0"/>
                    </a:cxn>
                  </a:cxnLst>
                  <a:rect l="0" t="0" r="r" b="b"/>
                  <a:pathLst>
                    <a:path w="265" h="224">
                      <a:moveTo>
                        <a:pt x="263" y="108"/>
                      </a:moveTo>
                      <a:lnTo>
                        <a:pt x="263" y="102"/>
                      </a:lnTo>
                      <a:lnTo>
                        <a:pt x="261" y="95"/>
                      </a:lnTo>
                      <a:lnTo>
                        <a:pt x="259" y="93"/>
                      </a:lnTo>
                      <a:lnTo>
                        <a:pt x="258" y="91"/>
                      </a:lnTo>
                      <a:lnTo>
                        <a:pt x="259" y="98"/>
                      </a:lnTo>
                      <a:lnTo>
                        <a:pt x="259" y="106"/>
                      </a:lnTo>
                      <a:lnTo>
                        <a:pt x="261" y="108"/>
                      </a:lnTo>
                      <a:lnTo>
                        <a:pt x="263" y="108"/>
                      </a:lnTo>
                      <a:close/>
                      <a:moveTo>
                        <a:pt x="0" y="152"/>
                      </a:moveTo>
                      <a:lnTo>
                        <a:pt x="5" y="172"/>
                      </a:lnTo>
                      <a:lnTo>
                        <a:pt x="15" y="191"/>
                      </a:lnTo>
                      <a:lnTo>
                        <a:pt x="26" y="208"/>
                      </a:lnTo>
                      <a:lnTo>
                        <a:pt x="41" y="224"/>
                      </a:lnTo>
                      <a:lnTo>
                        <a:pt x="43" y="222"/>
                      </a:lnTo>
                      <a:lnTo>
                        <a:pt x="45" y="222"/>
                      </a:lnTo>
                      <a:lnTo>
                        <a:pt x="30" y="207"/>
                      </a:lnTo>
                      <a:lnTo>
                        <a:pt x="19" y="189"/>
                      </a:lnTo>
                      <a:lnTo>
                        <a:pt x="9" y="170"/>
                      </a:lnTo>
                      <a:lnTo>
                        <a:pt x="3" y="152"/>
                      </a:lnTo>
                      <a:lnTo>
                        <a:pt x="1" y="152"/>
                      </a:lnTo>
                      <a:lnTo>
                        <a:pt x="0" y="152"/>
                      </a:lnTo>
                      <a:close/>
                      <a:moveTo>
                        <a:pt x="256" y="169"/>
                      </a:moveTo>
                      <a:lnTo>
                        <a:pt x="259" y="159"/>
                      </a:lnTo>
                      <a:lnTo>
                        <a:pt x="261" y="148"/>
                      </a:lnTo>
                      <a:lnTo>
                        <a:pt x="263" y="134"/>
                      </a:lnTo>
                      <a:lnTo>
                        <a:pt x="265" y="123"/>
                      </a:lnTo>
                      <a:lnTo>
                        <a:pt x="263" y="123"/>
                      </a:lnTo>
                      <a:lnTo>
                        <a:pt x="263" y="123"/>
                      </a:lnTo>
                      <a:lnTo>
                        <a:pt x="261" y="123"/>
                      </a:lnTo>
                      <a:lnTo>
                        <a:pt x="261" y="123"/>
                      </a:lnTo>
                      <a:lnTo>
                        <a:pt x="259" y="134"/>
                      </a:lnTo>
                      <a:lnTo>
                        <a:pt x="258" y="146"/>
                      </a:lnTo>
                      <a:lnTo>
                        <a:pt x="256" y="157"/>
                      </a:lnTo>
                      <a:lnTo>
                        <a:pt x="252" y="169"/>
                      </a:lnTo>
                      <a:lnTo>
                        <a:pt x="254" y="169"/>
                      </a:lnTo>
                      <a:lnTo>
                        <a:pt x="256" y="169"/>
                      </a:lnTo>
                      <a:close/>
                      <a:moveTo>
                        <a:pt x="81" y="0"/>
                      </a:moveTo>
                      <a:lnTo>
                        <a:pt x="79" y="0"/>
                      </a:lnTo>
                      <a:lnTo>
                        <a:pt x="79" y="0"/>
                      </a:lnTo>
                      <a:lnTo>
                        <a:pt x="79" y="0"/>
                      </a:lnTo>
                      <a:lnTo>
                        <a:pt x="79" y="0"/>
                      </a:lnTo>
                      <a:lnTo>
                        <a:pt x="81" y="0"/>
                      </a:lnTo>
                      <a:lnTo>
                        <a:pt x="81" y="0"/>
                      </a:lnTo>
                      <a:close/>
                    </a:path>
                  </a:pathLst>
                </a:custGeom>
                <a:solidFill>
                  <a:srgbClr val="E8A53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738" name="Freeform 298"/>
                <p:cNvSpPr>
                  <a:spLocks noEditPoints="1"/>
                </p:cNvSpPr>
                <p:nvPr/>
              </p:nvSpPr>
              <p:spPr bwMode="auto">
                <a:xfrm>
                  <a:off x="1735" y="1516"/>
                  <a:ext cx="262" cy="222"/>
                </a:xfrm>
                <a:custGeom>
                  <a:avLst/>
                  <a:gdLst/>
                  <a:ahLst/>
                  <a:cxnLst>
                    <a:cxn ang="0">
                      <a:pos x="260" y="108"/>
                    </a:cxn>
                    <a:cxn ang="0">
                      <a:pos x="260" y="100"/>
                    </a:cxn>
                    <a:cxn ang="0">
                      <a:pos x="258" y="93"/>
                    </a:cxn>
                    <a:cxn ang="0">
                      <a:pos x="257" y="91"/>
                    </a:cxn>
                    <a:cxn ang="0">
                      <a:pos x="253" y="89"/>
                    </a:cxn>
                    <a:cxn ang="0">
                      <a:pos x="255" y="97"/>
                    </a:cxn>
                    <a:cxn ang="0">
                      <a:pos x="257" y="104"/>
                    </a:cxn>
                    <a:cxn ang="0">
                      <a:pos x="258" y="106"/>
                    </a:cxn>
                    <a:cxn ang="0">
                      <a:pos x="260" y="108"/>
                    </a:cxn>
                    <a:cxn ang="0">
                      <a:pos x="0" y="152"/>
                    </a:cxn>
                    <a:cxn ang="0">
                      <a:pos x="6" y="172"/>
                    </a:cxn>
                    <a:cxn ang="0">
                      <a:pos x="16" y="191"/>
                    </a:cxn>
                    <a:cxn ang="0">
                      <a:pos x="27" y="207"/>
                    </a:cxn>
                    <a:cxn ang="0">
                      <a:pos x="42" y="222"/>
                    </a:cxn>
                    <a:cxn ang="0">
                      <a:pos x="44" y="222"/>
                    </a:cxn>
                    <a:cxn ang="0">
                      <a:pos x="46" y="220"/>
                    </a:cxn>
                    <a:cxn ang="0">
                      <a:pos x="31" y="207"/>
                    </a:cxn>
                    <a:cxn ang="0">
                      <a:pos x="19" y="189"/>
                    </a:cxn>
                    <a:cxn ang="0">
                      <a:pos x="10" y="170"/>
                    </a:cxn>
                    <a:cxn ang="0">
                      <a:pos x="4" y="152"/>
                    </a:cxn>
                    <a:cxn ang="0">
                      <a:pos x="2" y="152"/>
                    </a:cxn>
                    <a:cxn ang="0">
                      <a:pos x="0" y="152"/>
                    </a:cxn>
                    <a:cxn ang="0">
                      <a:pos x="253" y="169"/>
                    </a:cxn>
                    <a:cxn ang="0">
                      <a:pos x="257" y="159"/>
                    </a:cxn>
                    <a:cxn ang="0">
                      <a:pos x="258" y="146"/>
                    </a:cxn>
                    <a:cxn ang="0">
                      <a:pos x="260" y="134"/>
                    </a:cxn>
                    <a:cxn ang="0">
                      <a:pos x="262" y="123"/>
                    </a:cxn>
                    <a:cxn ang="0">
                      <a:pos x="260" y="123"/>
                    </a:cxn>
                    <a:cxn ang="0">
                      <a:pos x="258" y="121"/>
                    </a:cxn>
                    <a:cxn ang="0">
                      <a:pos x="257" y="134"/>
                    </a:cxn>
                    <a:cxn ang="0">
                      <a:pos x="255" y="146"/>
                    </a:cxn>
                    <a:cxn ang="0">
                      <a:pos x="253" y="157"/>
                    </a:cxn>
                    <a:cxn ang="0">
                      <a:pos x="249" y="169"/>
                    </a:cxn>
                    <a:cxn ang="0">
                      <a:pos x="251" y="169"/>
                    </a:cxn>
                    <a:cxn ang="0">
                      <a:pos x="253" y="169"/>
                    </a:cxn>
                    <a:cxn ang="0">
                      <a:pos x="84" y="2"/>
                    </a:cxn>
                    <a:cxn ang="0">
                      <a:pos x="80" y="0"/>
                    </a:cxn>
                    <a:cxn ang="0">
                      <a:pos x="78" y="0"/>
                    </a:cxn>
                    <a:cxn ang="0">
                      <a:pos x="80" y="2"/>
                    </a:cxn>
                    <a:cxn ang="0">
                      <a:pos x="80" y="2"/>
                    </a:cxn>
                    <a:cxn ang="0">
                      <a:pos x="82" y="2"/>
                    </a:cxn>
                    <a:cxn ang="0">
                      <a:pos x="84" y="2"/>
                    </a:cxn>
                  </a:cxnLst>
                  <a:rect l="0" t="0" r="r" b="b"/>
                  <a:pathLst>
                    <a:path w="262" h="222">
                      <a:moveTo>
                        <a:pt x="260" y="108"/>
                      </a:moveTo>
                      <a:lnTo>
                        <a:pt x="260" y="100"/>
                      </a:lnTo>
                      <a:lnTo>
                        <a:pt x="258" y="93"/>
                      </a:lnTo>
                      <a:lnTo>
                        <a:pt x="257" y="91"/>
                      </a:lnTo>
                      <a:lnTo>
                        <a:pt x="253" y="89"/>
                      </a:lnTo>
                      <a:lnTo>
                        <a:pt x="255" y="97"/>
                      </a:lnTo>
                      <a:lnTo>
                        <a:pt x="257" y="104"/>
                      </a:lnTo>
                      <a:lnTo>
                        <a:pt x="258" y="106"/>
                      </a:lnTo>
                      <a:lnTo>
                        <a:pt x="260" y="108"/>
                      </a:lnTo>
                      <a:close/>
                      <a:moveTo>
                        <a:pt x="0" y="152"/>
                      </a:moveTo>
                      <a:lnTo>
                        <a:pt x="6" y="172"/>
                      </a:lnTo>
                      <a:lnTo>
                        <a:pt x="16" y="191"/>
                      </a:lnTo>
                      <a:lnTo>
                        <a:pt x="27" y="207"/>
                      </a:lnTo>
                      <a:lnTo>
                        <a:pt x="42" y="222"/>
                      </a:lnTo>
                      <a:lnTo>
                        <a:pt x="44" y="222"/>
                      </a:lnTo>
                      <a:lnTo>
                        <a:pt x="46" y="220"/>
                      </a:lnTo>
                      <a:lnTo>
                        <a:pt x="31" y="207"/>
                      </a:lnTo>
                      <a:lnTo>
                        <a:pt x="19" y="189"/>
                      </a:lnTo>
                      <a:lnTo>
                        <a:pt x="10" y="170"/>
                      </a:lnTo>
                      <a:lnTo>
                        <a:pt x="4" y="152"/>
                      </a:lnTo>
                      <a:lnTo>
                        <a:pt x="2" y="152"/>
                      </a:lnTo>
                      <a:lnTo>
                        <a:pt x="0" y="152"/>
                      </a:lnTo>
                      <a:close/>
                      <a:moveTo>
                        <a:pt x="253" y="169"/>
                      </a:moveTo>
                      <a:lnTo>
                        <a:pt x="257" y="159"/>
                      </a:lnTo>
                      <a:lnTo>
                        <a:pt x="258" y="146"/>
                      </a:lnTo>
                      <a:lnTo>
                        <a:pt x="260" y="134"/>
                      </a:lnTo>
                      <a:lnTo>
                        <a:pt x="262" y="123"/>
                      </a:lnTo>
                      <a:lnTo>
                        <a:pt x="260" y="123"/>
                      </a:lnTo>
                      <a:lnTo>
                        <a:pt x="258" y="121"/>
                      </a:lnTo>
                      <a:lnTo>
                        <a:pt x="257" y="134"/>
                      </a:lnTo>
                      <a:lnTo>
                        <a:pt x="255" y="146"/>
                      </a:lnTo>
                      <a:lnTo>
                        <a:pt x="253" y="157"/>
                      </a:lnTo>
                      <a:lnTo>
                        <a:pt x="249" y="169"/>
                      </a:lnTo>
                      <a:lnTo>
                        <a:pt x="251" y="169"/>
                      </a:lnTo>
                      <a:lnTo>
                        <a:pt x="253" y="169"/>
                      </a:lnTo>
                      <a:close/>
                      <a:moveTo>
                        <a:pt x="84" y="2"/>
                      </a:moveTo>
                      <a:lnTo>
                        <a:pt x="80" y="0"/>
                      </a:lnTo>
                      <a:lnTo>
                        <a:pt x="78" y="0"/>
                      </a:lnTo>
                      <a:lnTo>
                        <a:pt x="80" y="2"/>
                      </a:lnTo>
                      <a:lnTo>
                        <a:pt x="80" y="2"/>
                      </a:lnTo>
                      <a:lnTo>
                        <a:pt x="82" y="2"/>
                      </a:lnTo>
                      <a:lnTo>
                        <a:pt x="84" y="2"/>
                      </a:lnTo>
                      <a:close/>
                    </a:path>
                  </a:pathLst>
                </a:custGeom>
                <a:solidFill>
                  <a:srgbClr val="E8A63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739" name="Freeform 299"/>
                <p:cNvSpPr>
                  <a:spLocks noEditPoints="1"/>
                </p:cNvSpPr>
                <p:nvPr/>
              </p:nvSpPr>
              <p:spPr bwMode="auto">
                <a:xfrm>
                  <a:off x="1737" y="1516"/>
                  <a:ext cx="258" cy="222"/>
                </a:xfrm>
                <a:custGeom>
                  <a:avLst/>
                  <a:gdLst/>
                  <a:ahLst/>
                  <a:cxnLst>
                    <a:cxn ang="0">
                      <a:pos x="256" y="106"/>
                    </a:cxn>
                    <a:cxn ang="0">
                      <a:pos x="256" y="98"/>
                    </a:cxn>
                    <a:cxn ang="0">
                      <a:pos x="255" y="91"/>
                    </a:cxn>
                    <a:cxn ang="0">
                      <a:pos x="251" y="89"/>
                    </a:cxn>
                    <a:cxn ang="0">
                      <a:pos x="249" y="87"/>
                    </a:cxn>
                    <a:cxn ang="0">
                      <a:pos x="251" y="95"/>
                    </a:cxn>
                    <a:cxn ang="0">
                      <a:pos x="253" y="102"/>
                    </a:cxn>
                    <a:cxn ang="0">
                      <a:pos x="255" y="104"/>
                    </a:cxn>
                    <a:cxn ang="0">
                      <a:pos x="256" y="106"/>
                    </a:cxn>
                    <a:cxn ang="0">
                      <a:pos x="78" y="0"/>
                    </a:cxn>
                    <a:cxn ang="0">
                      <a:pos x="78" y="0"/>
                    </a:cxn>
                    <a:cxn ang="0">
                      <a:pos x="76" y="0"/>
                    </a:cxn>
                    <a:cxn ang="0">
                      <a:pos x="78" y="2"/>
                    </a:cxn>
                    <a:cxn ang="0">
                      <a:pos x="80" y="4"/>
                    </a:cxn>
                    <a:cxn ang="0">
                      <a:pos x="82" y="4"/>
                    </a:cxn>
                    <a:cxn ang="0">
                      <a:pos x="86" y="2"/>
                    </a:cxn>
                    <a:cxn ang="0">
                      <a:pos x="80" y="2"/>
                    </a:cxn>
                    <a:cxn ang="0">
                      <a:pos x="78" y="0"/>
                    </a:cxn>
                    <a:cxn ang="0">
                      <a:pos x="0" y="152"/>
                    </a:cxn>
                    <a:cxn ang="0">
                      <a:pos x="6" y="170"/>
                    </a:cxn>
                    <a:cxn ang="0">
                      <a:pos x="16" y="189"/>
                    </a:cxn>
                    <a:cxn ang="0">
                      <a:pos x="27" y="207"/>
                    </a:cxn>
                    <a:cxn ang="0">
                      <a:pos x="42" y="222"/>
                    </a:cxn>
                    <a:cxn ang="0">
                      <a:pos x="44" y="220"/>
                    </a:cxn>
                    <a:cxn ang="0">
                      <a:pos x="46" y="220"/>
                    </a:cxn>
                    <a:cxn ang="0">
                      <a:pos x="31" y="205"/>
                    </a:cxn>
                    <a:cxn ang="0">
                      <a:pos x="19" y="189"/>
                    </a:cxn>
                    <a:cxn ang="0">
                      <a:pos x="10" y="170"/>
                    </a:cxn>
                    <a:cxn ang="0">
                      <a:pos x="4" y="150"/>
                    </a:cxn>
                    <a:cxn ang="0">
                      <a:pos x="2" y="152"/>
                    </a:cxn>
                    <a:cxn ang="0">
                      <a:pos x="0" y="152"/>
                    </a:cxn>
                    <a:cxn ang="0">
                      <a:pos x="249" y="169"/>
                    </a:cxn>
                    <a:cxn ang="0">
                      <a:pos x="253" y="157"/>
                    </a:cxn>
                    <a:cxn ang="0">
                      <a:pos x="255" y="146"/>
                    </a:cxn>
                    <a:cxn ang="0">
                      <a:pos x="256" y="134"/>
                    </a:cxn>
                    <a:cxn ang="0">
                      <a:pos x="258" y="123"/>
                    </a:cxn>
                    <a:cxn ang="0">
                      <a:pos x="256" y="121"/>
                    </a:cxn>
                    <a:cxn ang="0">
                      <a:pos x="255" y="121"/>
                    </a:cxn>
                    <a:cxn ang="0">
                      <a:pos x="255" y="121"/>
                    </a:cxn>
                    <a:cxn ang="0">
                      <a:pos x="255" y="121"/>
                    </a:cxn>
                    <a:cxn ang="0">
                      <a:pos x="253" y="134"/>
                    </a:cxn>
                    <a:cxn ang="0">
                      <a:pos x="251" y="146"/>
                    </a:cxn>
                    <a:cxn ang="0">
                      <a:pos x="249" y="157"/>
                    </a:cxn>
                    <a:cxn ang="0">
                      <a:pos x="245" y="169"/>
                    </a:cxn>
                    <a:cxn ang="0">
                      <a:pos x="247" y="169"/>
                    </a:cxn>
                    <a:cxn ang="0">
                      <a:pos x="249" y="169"/>
                    </a:cxn>
                  </a:cxnLst>
                  <a:rect l="0" t="0" r="r" b="b"/>
                  <a:pathLst>
                    <a:path w="258" h="222">
                      <a:moveTo>
                        <a:pt x="256" y="106"/>
                      </a:moveTo>
                      <a:lnTo>
                        <a:pt x="256" y="98"/>
                      </a:lnTo>
                      <a:lnTo>
                        <a:pt x="255" y="91"/>
                      </a:lnTo>
                      <a:lnTo>
                        <a:pt x="251" y="89"/>
                      </a:lnTo>
                      <a:lnTo>
                        <a:pt x="249" y="87"/>
                      </a:lnTo>
                      <a:lnTo>
                        <a:pt x="251" y="95"/>
                      </a:lnTo>
                      <a:lnTo>
                        <a:pt x="253" y="102"/>
                      </a:lnTo>
                      <a:lnTo>
                        <a:pt x="255" y="104"/>
                      </a:lnTo>
                      <a:lnTo>
                        <a:pt x="256" y="106"/>
                      </a:lnTo>
                      <a:close/>
                      <a:moveTo>
                        <a:pt x="78" y="0"/>
                      </a:moveTo>
                      <a:lnTo>
                        <a:pt x="78" y="0"/>
                      </a:lnTo>
                      <a:lnTo>
                        <a:pt x="76" y="0"/>
                      </a:lnTo>
                      <a:lnTo>
                        <a:pt x="78" y="2"/>
                      </a:lnTo>
                      <a:lnTo>
                        <a:pt x="80" y="4"/>
                      </a:lnTo>
                      <a:lnTo>
                        <a:pt x="82" y="4"/>
                      </a:lnTo>
                      <a:lnTo>
                        <a:pt x="86" y="2"/>
                      </a:lnTo>
                      <a:lnTo>
                        <a:pt x="80" y="2"/>
                      </a:lnTo>
                      <a:lnTo>
                        <a:pt x="78" y="0"/>
                      </a:lnTo>
                      <a:close/>
                      <a:moveTo>
                        <a:pt x="0" y="152"/>
                      </a:moveTo>
                      <a:lnTo>
                        <a:pt x="6" y="170"/>
                      </a:lnTo>
                      <a:lnTo>
                        <a:pt x="16" y="189"/>
                      </a:lnTo>
                      <a:lnTo>
                        <a:pt x="27" y="207"/>
                      </a:lnTo>
                      <a:lnTo>
                        <a:pt x="42" y="222"/>
                      </a:lnTo>
                      <a:lnTo>
                        <a:pt x="44" y="220"/>
                      </a:lnTo>
                      <a:lnTo>
                        <a:pt x="46" y="220"/>
                      </a:lnTo>
                      <a:lnTo>
                        <a:pt x="31" y="205"/>
                      </a:lnTo>
                      <a:lnTo>
                        <a:pt x="19" y="189"/>
                      </a:lnTo>
                      <a:lnTo>
                        <a:pt x="10" y="170"/>
                      </a:lnTo>
                      <a:lnTo>
                        <a:pt x="4" y="150"/>
                      </a:lnTo>
                      <a:lnTo>
                        <a:pt x="2" y="152"/>
                      </a:lnTo>
                      <a:lnTo>
                        <a:pt x="0" y="152"/>
                      </a:lnTo>
                      <a:close/>
                      <a:moveTo>
                        <a:pt x="249" y="169"/>
                      </a:moveTo>
                      <a:lnTo>
                        <a:pt x="253" y="157"/>
                      </a:lnTo>
                      <a:lnTo>
                        <a:pt x="255" y="146"/>
                      </a:lnTo>
                      <a:lnTo>
                        <a:pt x="256" y="134"/>
                      </a:lnTo>
                      <a:lnTo>
                        <a:pt x="258" y="123"/>
                      </a:lnTo>
                      <a:lnTo>
                        <a:pt x="256" y="121"/>
                      </a:lnTo>
                      <a:lnTo>
                        <a:pt x="255" y="121"/>
                      </a:lnTo>
                      <a:lnTo>
                        <a:pt x="255" y="121"/>
                      </a:lnTo>
                      <a:lnTo>
                        <a:pt x="255" y="121"/>
                      </a:lnTo>
                      <a:lnTo>
                        <a:pt x="253" y="134"/>
                      </a:lnTo>
                      <a:lnTo>
                        <a:pt x="251" y="146"/>
                      </a:lnTo>
                      <a:lnTo>
                        <a:pt x="249" y="157"/>
                      </a:lnTo>
                      <a:lnTo>
                        <a:pt x="245" y="169"/>
                      </a:lnTo>
                      <a:lnTo>
                        <a:pt x="247" y="169"/>
                      </a:lnTo>
                      <a:lnTo>
                        <a:pt x="249" y="169"/>
                      </a:lnTo>
                      <a:close/>
                    </a:path>
                  </a:pathLst>
                </a:custGeom>
                <a:solidFill>
                  <a:srgbClr val="E8A73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740" name="Freeform 300"/>
                <p:cNvSpPr>
                  <a:spLocks noEditPoints="1"/>
                </p:cNvSpPr>
                <p:nvPr/>
              </p:nvSpPr>
              <p:spPr bwMode="auto">
                <a:xfrm>
                  <a:off x="1739" y="1518"/>
                  <a:ext cx="254" cy="218"/>
                </a:xfrm>
                <a:custGeom>
                  <a:avLst/>
                  <a:gdLst/>
                  <a:ahLst/>
                  <a:cxnLst>
                    <a:cxn ang="0">
                      <a:pos x="253" y="102"/>
                    </a:cxn>
                    <a:cxn ang="0">
                      <a:pos x="251" y="95"/>
                    </a:cxn>
                    <a:cxn ang="0">
                      <a:pos x="249" y="87"/>
                    </a:cxn>
                    <a:cxn ang="0">
                      <a:pos x="247" y="85"/>
                    </a:cxn>
                    <a:cxn ang="0">
                      <a:pos x="245" y="83"/>
                    </a:cxn>
                    <a:cxn ang="0">
                      <a:pos x="247" y="91"/>
                    </a:cxn>
                    <a:cxn ang="0">
                      <a:pos x="249" y="98"/>
                    </a:cxn>
                    <a:cxn ang="0">
                      <a:pos x="251" y="100"/>
                    </a:cxn>
                    <a:cxn ang="0">
                      <a:pos x="253" y="102"/>
                    </a:cxn>
                    <a:cxn ang="0">
                      <a:pos x="80" y="0"/>
                    </a:cxn>
                    <a:cxn ang="0">
                      <a:pos x="78" y="0"/>
                    </a:cxn>
                    <a:cxn ang="0">
                      <a:pos x="76" y="0"/>
                    </a:cxn>
                    <a:cxn ang="0">
                      <a:pos x="78" y="2"/>
                    </a:cxn>
                    <a:cxn ang="0">
                      <a:pos x="80" y="4"/>
                    </a:cxn>
                    <a:cxn ang="0">
                      <a:pos x="84" y="2"/>
                    </a:cxn>
                    <a:cxn ang="0">
                      <a:pos x="86" y="2"/>
                    </a:cxn>
                    <a:cxn ang="0">
                      <a:pos x="82" y="0"/>
                    </a:cxn>
                    <a:cxn ang="0">
                      <a:pos x="80" y="0"/>
                    </a:cxn>
                    <a:cxn ang="0">
                      <a:pos x="0" y="150"/>
                    </a:cxn>
                    <a:cxn ang="0">
                      <a:pos x="6" y="168"/>
                    </a:cxn>
                    <a:cxn ang="0">
                      <a:pos x="15" y="187"/>
                    </a:cxn>
                    <a:cxn ang="0">
                      <a:pos x="27" y="205"/>
                    </a:cxn>
                    <a:cxn ang="0">
                      <a:pos x="42" y="218"/>
                    </a:cxn>
                    <a:cxn ang="0">
                      <a:pos x="44" y="218"/>
                    </a:cxn>
                    <a:cxn ang="0">
                      <a:pos x="46" y="218"/>
                    </a:cxn>
                    <a:cxn ang="0">
                      <a:pos x="32" y="203"/>
                    </a:cxn>
                    <a:cxn ang="0">
                      <a:pos x="19" y="186"/>
                    </a:cxn>
                    <a:cxn ang="0">
                      <a:pos x="10" y="168"/>
                    </a:cxn>
                    <a:cxn ang="0">
                      <a:pos x="4" y="148"/>
                    </a:cxn>
                    <a:cxn ang="0">
                      <a:pos x="2" y="148"/>
                    </a:cxn>
                    <a:cxn ang="0">
                      <a:pos x="0" y="150"/>
                    </a:cxn>
                    <a:cxn ang="0">
                      <a:pos x="245" y="167"/>
                    </a:cxn>
                    <a:cxn ang="0">
                      <a:pos x="249" y="155"/>
                    </a:cxn>
                    <a:cxn ang="0">
                      <a:pos x="251" y="144"/>
                    </a:cxn>
                    <a:cxn ang="0">
                      <a:pos x="253" y="132"/>
                    </a:cxn>
                    <a:cxn ang="0">
                      <a:pos x="254" y="119"/>
                    </a:cxn>
                    <a:cxn ang="0">
                      <a:pos x="253" y="119"/>
                    </a:cxn>
                    <a:cxn ang="0">
                      <a:pos x="251" y="119"/>
                    </a:cxn>
                    <a:cxn ang="0">
                      <a:pos x="251" y="119"/>
                    </a:cxn>
                    <a:cxn ang="0">
                      <a:pos x="251" y="119"/>
                    </a:cxn>
                    <a:cxn ang="0">
                      <a:pos x="249" y="132"/>
                    </a:cxn>
                    <a:cxn ang="0">
                      <a:pos x="247" y="144"/>
                    </a:cxn>
                    <a:cxn ang="0">
                      <a:pos x="245" y="155"/>
                    </a:cxn>
                    <a:cxn ang="0">
                      <a:pos x="241" y="167"/>
                    </a:cxn>
                    <a:cxn ang="0">
                      <a:pos x="243" y="167"/>
                    </a:cxn>
                    <a:cxn ang="0">
                      <a:pos x="245" y="167"/>
                    </a:cxn>
                  </a:cxnLst>
                  <a:rect l="0" t="0" r="r" b="b"/>
                  <a:pathLst>
                    <a:path w="254" h="218">
                      <a:moveTo>
                        <a:pt x="253" y="102"/>
                      </a:moveTo>
                      <a:lnTo>
                        <a:pt x="251" y="95"/>
                      </a:lnTo>
                      <a:lnTo>
                        <a:pt x="249" y="87"/>
                      </a:lnTo>
                      <a:lnTo>
                        <a:pt x="247" y="85"/>
                      </a:lnTo>
                      <a:lnTo>
                        <a:pt x="245" y="83"/>
                      </a:lnTo>
                      <a:lnTo>
                        <a:pt x="247" y="91"/>
                      </a:lnTo>
                      <a:lnTo>
                        <a:pt x="249" y="98"/>
                      </a:lnTo>
                      <a:lnTo>
                        <a:pt x="251" y="100"/>
                      </a:lnTo>
                      <a:lnTo>
                        <a:pt x="253" y="102"/>
                      </a:lnTo>
                      <a:close/>
                      <a:moveTo>
                        <a:pt x="80" y="0"/>
                      </a:moveTo>
                      <a:lnTo>
                        <a:pt x="78" y="0"/>
                      </a:lnTo>
                      <a:lnTo>
                        <a:pt x="76" y="0"/>
                      </a:lnTo>
                      <a:lnTo>
                        <a:pt x="78" y="2"/>
                      </a:lnTo>
                      <a:lnTo>
                        <a:pt x="80" y="4"/>
                      </a:lnTo>
                      <a:lnTo>
                        <a:pt x="84" y="2"/>
                      </a:lnTo>
                      <a:lnTo>
                        <a:pt x="86" y="2"/>
                      </a:lnTo>
                      <a:lnTo>
                        <a:pt x="82" y="0"/>
                      </a:lnTo>
                      <a:lnTo>
                        <a:pt x="80" y="0"/>
                      </a:lnTo>
                      <a:close/>
                      <a:moveTo>
                        <a:pt x="0" y="150"/>
                      </a:moveTo>
                      <a:lnTo>
                        <a:pt x="6" y="168"/>
                      </a:lnTo>
                      <a:lnTo>
                        <a:pt x="15" y="187"/>
                      </a:lnTo>
                      <a:lnTo>
                        <a:pt x="27" y="205"/>
                      </a:lnTo>
                      <a:lnTo>
                        <a:pt x="42" y="218"/>
                      </a:lnTo>
                      <a:lnTo>
                        <a:pt x="44" y="218"/>
                      </a:lnTo>
                      <a:lnTo>
                        <a:pt x="46" y="218"/>
                      </a:lnTo>
                      <a:lnTo>
                        <a:pt x="32" y="203"/>
                      </a:lnTo>
                      <a:lnTo>
                        <a:pt x="19" y="186"/>
                      </a:lnTo>
                      <a:lnTo>
                        <a:pt x="10" y="168"/>
                      </a:lnTo>
                      <a:lnTo>
                        <a:pt x="4" y="148"/>
                      </a:lnTo>
                      <a:lnTo>
                        <a:pt x="2" y="148"/>
                      </a:lnTo>
                      <a:lnTo>
                        <a:pt x="0" y="150"/>
                      </a:lnTo>
                      <a:close/>
                      <a:moveTo>
                        <a:pt x="245" y="167"/>
                      </a:moveTo>
                      <a:lnTo>
                        <a:pt x="249" y="155"/>
                      </a:lnTo>
                      <a:lnTo>
                        <a:pt x="251" y="144"/>
                      </a:lnTo>
                      <a:lnTo>
                        <a:pt x="253" y="132"/>
                      </a:lnTo>
                      <a:lnTo>
                        <a:pt x="254" y="119"/>
                      </a:lnTo>
                      <a:lnTo>
                        <a:pt x="253" y="119"/>
                      </a:lnTo>
                      <a:lnTo>
                        <a:pt x="251" y="119"/>
                      </a:lnTo>
                      <a:lnTo>
                        <a:pt x="251" y="119"/>
                      </a:lnTo>
                      <a:lnTo>
                        <a:pt x="251" y="119"/>
                      </a:lnTo>
                      <a:lnTo>
                        <a:pt x="249" y="132"/>
                      </a:lnTo>
                      <a:lnTo>
                        <a:pt x="247" y="144"/>
                      </a:lnTo>
                      <a:lnTo>
                        <a:pt x="245" y="155"/>
                      </a:lnTo>
                      <a:lnTo>
                        <a:pt x="241" y="167"/>
                      </a:lnTo>
                      <a:lnTo>
                        <a:pt x="243" y="167"/>
                      </a:lnTo>
                      <a:lnTo>
                        <a:pt x="245" y="167"/>
                      </a:lnTo>
                      <a:close/>
                    </a:path>
                  </a:pathLst>
                </a:custGeom>
                <a:solidFill>
                  <a:srgbClr val="E8A83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741" name="Freeform 301"/>
                <p:cNvSpPr>
                  <a:spLocks noEditPoints="1"/>
                </p:cNvSpPr>
                <p:nvPr/>
              </p:nvSpPr>
              <p:spPr bwMode="auto">
                <a:xfrm>
                  <a:off x="1741" y="1518"/>
                  <a:ext cx="251" cy="218"/>
                </a:xfrm>
                <a:custGeom>
                  <a:avLst/>
                  <a:gdLst/>
                  <a:ahLst/>
                  <a:cxnLst>
                    <a:cxn ang="0">
                      <a:pos x="251" y="119"/>
                    </a:cxn>
                    <a:cxn ang="0">
                      <a:pos x="251" y="119"/>
                    </a:cxn>
                    <a:cxn ang="0">
                      <a:pos x="251" y="119"/>
                    </a:cxn>
                    <a:cxn ang="0">
                      <a:pos x="249" y="119"/>
                    </a:cxn>
                    <a:cxn ang="0">
                      <a:pos x="247" y="119"/>
                    </a:cxn>
                    <a:cxn ang="0">
                      <a:pos x="247" y="119"/>
                    </a:cxn>
                    <a:cxn ang="0">
                      <a:pos x="247" y="119"/>
                    </a:cxn>
                    <a:cxn ang="0">
                      <a:pos x="245" y="132"/>
                    </a:cxn>
                    <a:cxn ang="0">
                      <a:pos x="243" y="144"/>
                    </a:cxn>
                    <a:cxn ang="0">
                      <a:pos x="241" y="155"/>
                    </a:cxn>
                    <a:cxn ang="0">
                      <a:pos x="237" y="167"/>
                    </a:cxn>
                    <a:cxn ang="0">
                      <a:pos x="239" y="167"/>
                    </a:cxn>
                    <a:cxn ang="0">
                      <a:pos x="241" y="167"/>
                    </a:cxn>
                    <a:cxn ang="0">
                      <a:pos x="245" y="155"/>
                    </a:cxn>
                    <a:cxn ang="0">
                      <a:pos x="247" y="144"/>
                    </a:cxn>
                    <a:cxn ang="0">
                      <a:pos x="249" y="132"/>
                    </a:cxn>
                    <a:cxn ang="0">
                      <a:pos x="251" y="119"/>
                    </a:cxn>
                    <a:cxn ang="0">
                      <a:pos x="249" y="100"/>
                    </a:cxn>
                    <a:cxn ang="0">
                      <a:pos x="247" y="93"/>
                    </a:cxn>
                    <a:cxn ang="0">
                      <a:pos x="245" y="85"/>
                    </a:cxn>
                    <a:cxn ang="0">
                      <a:pos x="243" y="83"/>
                    </a:cxn>
                    <a:cxn ang="0">
                      <a:pos x="239" y="81"/>
                    </a:cxn>
                    <a:cxn ang="0">
                      <a:pos x="243" y="89"/>
                    </a:cxn>
                    <a:cxn ang="0">
                      <a:pos x="245" y="96"/>
                    </a:cxn>
                    <a:cxn ang="0">
                      <a:pos x="247" y="98"/>
                    </a:cxn>
                    <a:cxn ang="0">
                      <a:pos x="249" y="100"/>
                    </a:cxn>
                    <a:cxn ang="0">
                      <a:pos x="82" y="0"/>
                    </a:cxn>
                    <a:cxn ang="0">
                      <a:pos x="78" y="2"/>
                    </a:cxn>
                    <a:cxn ang="0">
                      <a:pos x="76" y="2"/>
                    </a:cxn>
                    <a:cxn ang="0">
                      <a:pos x="78" y="4"/>
                    </a:cxn>
                    <a:cxn ang="0">
                      <a:pos x="80" y="5"/>
                    </a:cxn>
                    <a:cxn ang="0">
                      <a:pos x="84" y="4"/>
                    </a:cxn>
                    <a:cxn ang="0">
                      <a:pos x="87" y="2"/>
                    </a:cxn>
                    <a:cxn ang="0">
                      <a:pos x="84" y="2"/>
                    </a:cxn>
                    <a:cxn ang="0">
                      <a:pos x="82" y="0"/>
                    </a:cxn>
                    <a:cxn ang="0">
                      <a:pos x="0" y="148"/>
                    </a:cxn>
                    <a:cxn ang="0">
                      <a:pos x="6" y="168"/>
                    </a:cxn>
                    <a:cxn ang="0">
                      <a:pos x="15" y="187"/>
                    </a:cxn>
                    <a:cxn ang="0">
                      <a:pos x="27" y="203"/>
                    </a:cxn>
                    <a:cxn ang="0">
                      <a:pos x="42" y="218"/>
                    </a:cxn>
                    <a:cxn ang="0">
                      <a:pos x="44" y="218"/>
                    </a:cxn>
                    <a:cxn ang="0">
                      <a:pos x="46" y="216"/>
                    </a:cxn>
                    <a:cxn ang="0">
                      <a:pos x="32" y="203"/>
                    </a:cxn>
                    <a:cxn ang="0">
                      <a:pos x="19" y="186"/>
                    </a:cxn>
                    <a:cxn ang="0">
                      <a:pos x="10" y="167"/>
                    </a:cxn>
                    <a:cxn ang="0">
                      <a:pos x="4" y="148"/>
                    </a:cxn>
                    <a:cxn ang="0">
                      <a:pos x="2" y="148"/>
                    </a:cxn>
                    <a:cxn ang="0">
                      <a:pos x="0" y="148"/>
                    </a:cxn>
                  </a:cxnLst>
                  <a:rect l="0" t="0" r="r" b="b"/>
                  <a:pathLst>
                    <a:path w="251" h="218">
                      <a:moveTo>
                        <a:pt x="251" y="119"/>
                      </a:moveTo>
                      <a:lnTo>
                        <a:pt x="251" y="119"/>
                      </a:lnTo>
                      <a:lnTo>
                        <a:pt x="251" y="119"/>
                      </a:lnTo>
                      <a:lnTo>
                        <a:pt x="249" y="119"/>
                      </a:lnTo>
                      <a:lnTo>
                        <a:pt x="247" y="119"/>
                      </a:lnTo>
                      <a:lnTo>
                        <a:pt x="247" y="119"/>
                      </a:lnTo>
                      <a:lnTo>
                        <a:pt x="247" y="119"/>
                      </a:lnTo>
                      <a:lnTo>
                        <a:pt x="245" y="132"/>
                      </a:lnTo>
                      <a:lnTo>
                        <a:pt x="243" y="144"/>
                      </a:lnTo>
                      <a:lnTo>
                        <a:pt x="241" y="155"/>
                      </a:lnTo>
                      <a:lnTo>
                        <a:pt x="237" y="167"/>
                      </a:lnTo>
                      <a:lnTo>
                        <a:pt x="239" y="167"/>
                      </a:lnTo>
                      <a:lnTo>
                        <a:pt x="241" y="167"/>
                      </a:lnTo>
                      <a:lnTo>
                        <a:pt x="245" y="155"/>
                      </a:lnTo>
                      <a:lnTo>
                        <a:pt x="247" y="144"/>
                      </a:lnTo>
                      <a:lnTo>
                        <a:pt x="249" y="132"/>
                      </a:lnTo>
                      <a:lnTo>
                        <a:pt x="251" y="119"/>
                      </a:lnTo>
                      <a:close/>
                      <a:moveTo>
                        <a:pt x="249" y="100"/>
                      </a:moveTo>
                      <a:lnTo>
                        <a:pt x="247" y="93"/>
                      </a:lnTo>
                      <a:lnTo>
                        <a:pt x="245" y="85"/>
                      </a:lnTo>
                      <a:lnTo>
                        <a:pt x="243" y="83"/>
                      </a:lnTo>
                      <a:lnTo>
                        <a:pt x="239" y="81"/>
                      </a:lnTo>
                      <a:lnTo>
                        <a:pt x="243" y="89"/>
                      </a:lnTo>
                      <a:lnTo>
                        <a:pt x="245" y="96"/>
                      </a:lnTo>
                      <a:lnTo>
                        <a:pt x="247" y="98"/>
                      </a:lnTo>
                      <a:lnTo>
                        <a:pt x="249" y="100"/>
                      </a:lnTo>
                      <a:close/>
                      <a:moveTo>
                        <a:pt x="82" y="0"/>
                      </a:moveTo>
                      <a:lnTo>
                        <a:pt x="78" y="2"/>
                      </a:lnTo>
                      <a:lnTo>
                        <a:pt x="76" y="2"/>
                      </a:lnTo>
                      <a:lnTo>
                        <a:pt x="78" y="4"/>
                      </a:lnTo>
                      <a:lnTo>
                        <a:pt x="80" y="5"/>
                      </a:lnTo>
                      <a:lnTo>
                        <a:pt x="84" y="4"/>
                      </a:lnTo>
                      <a:lnTo>
                        <a:pt x="87" y="2"/>
                      </a:lnTo>
                      <a:lnTo>
                        <a:pt x="84" y="2"/>
                      </a:lnTo>
                      <a:lnTo>
                        <a:pt x="82" y="0"/>
                      </a:lnTo>
                      <a:close/>
                      <a:moveTo>
                        <a:pt x="0" y="148"/>
                      </a:moveTo>
                      <a:lnTo>
                        <a:pt x="6" y="168"/>
                      </a:lnTo>
                      <a:lnTo>
                        <a:pt x="15" y="187"/>
                      </a:lnTo>
                      <a:lnTo>
                        <a:pt x="27" y="203"/>
                      </a:lnTo>
                      <a:lnTo>
                        <a:pt x="42" y="218"/>
                      </a:lnTo>
                      <a:lnTo>
                        <a:pt x="44" y="218"/>
                      </a:lnTo>
                      <a:lnTo>
                        <a:pt x="46" y="216"/>
                      </a:lnTo>
                      <a:lnTo>
                        <a:pt x="32" y="203"/>
                      </a:lnTo>
                      <a:lnTo>
                        <a:pt x="19" y="186"/>
                      </a:lnTo>
                      <a:lnTo>
                        <a:pt x="10" y="167"/>
                      </a:lnTo>
                      <a:lnTo>
                        <a:pt x="4" y="148"/>
                      </a:lnTo>
                      <a:lnTo>
                        <a:pt x="2" y="148"/>
                      </a:lnTo>
                      <a:lnTo>
                        <a:pt x="0" y="148"/>
                      </a:lnTo>
                      <a:close/>
                    </a:path>
                  </a:pathLst>
                </a:custGeom>
                <a:solidFill>
                  <a:srgbClr val="E8A93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742" name="Freeform 302"/>
                <p:cNvSpPr>
                  <a:spLocks noEditPoints="1"/>
                </p:cNvSpPr>
                <p:nvPr/>
              </p:nvSpPr>
              <p:spPr bwMode="auto">
                <a:xfrm>
                  <a:off x="1743" y="1520"/>
                  <a:ext cx="247" cy="216"/>
                </a:xfrm>
                <a:custGeom>
                  <a:avLst/>
                  <a:gdLst/>
                  <a:ahLst/>
                  <a:cxnLst>
                    <a:cxn ang="0">
                      <a:pos x="247" y="117"/>
                    </a:cxn>
                    <a:cxn ang="0">
                      <a:pos x="247" y="117"/>
                    </a:cxn>
                    <a:cxn ang="0">
                      <a:pos x="247" y="117"/>
                    </a:cxn>
                    <a:cxn ang="0">
                      <a:pos x="245" y="117"/>
                    </a:cxn>
                    <a:cxn ang="0">
                      <a:pos x="243" y="117"/>
                    </a:cxn>
                    <a:cxn ang="0">
                      <a:pos x="243" y="117"/>
                    </a:cxn>
                    <a:cxn ang="0">
                      <a:pos x="243" y="117"/>
                    </a:cxn>
                    <a:cxn ang="0">
                      <a:pos x="241" y="130"/>
                    </a:cxn>
                    <a:cxn ang="0">
                      <a:pos x="239" y="142"/>
                    </a:cxn>
                    <a:cxn ang="0">
                      <a:pos x="237" y="155"/>
                    </a:cxn>
                    <a:cxn ang="0">
                      <a:pos x="233" y="165"/>
                    </a:cxn>
                    <a:cxn ang="0">
                      <a:pos x="235" y="165"/>
                    </a:cxn>
                    <a:cxn ang="0">
                      <a:pos x="237" y="165"/>
                    </a:cxn>
                    <a:cxn ang="0">
                      <a:pos x="241" y="153"/>
                    </a:cxn>
                    <a:cxn ang="0">
                      <a:pos x="243" y="142"/>
                    </a:cxn>
                    <a:cxn ang="0">
                      <a:pos x="245" y="130"/>
                    </a:cxn>
                    <a:cxn ang="0">
                      <a:pos x="247" y="117"/>
                    </a:cxn>
                    <a:cxn ang="0">
                      <a:pos x="245" y="96"/>
                    </a:cxn>
                    <a:cxn ang="0">
                      <a:pos x="243" y="89"/>
                    </a:cxn>
                    <a:cxn ang="0">
                      <a:pos x="241" y="81"/>
                    </a:cxn>
                    <a:cxn ang="0">
                      <a:pos x="237" y="79"/>
                    </a:cxn>
                    <a:cxn ang="0">
                      <a:pos x="235" y="77"/>
                    </a:cxn>
                    <a:cxn ang="0">
                      <a:pos x="237" y="85"/>
                    </a:cxn>
                    <a:cxn ang="0">
                      <a:pos x="239" y="94"/>
                    </a:cxn>
                    <a:cxn ang="0">
                      <a:pos x="243" y="94"/>
                    </a:cxn>
                    <a:cxn ang="0">
                      <a:pos x="245" y="96"/>
                    </a:cxn>
                    <a:cxn ang="0">
                      <a:pos x="82" y="0"/>
                    </a:cxn>
                    <a:cxn ang="0">
                      <a:pos x="80" y="0"/>
                    </a:cxn>
                    <a:cxn ang="0">
                      <a:pos x="76" y="2"/>
                    </a:cxn>
                    <a:cxn ang="0">
                      <a:pos x="78" y="3"/>
                    </a:cxn>
                    <a:cxn ang="0">
                      <a:pos x="78" y="3"/>
                    </a:cxn>
                    <a:cxn ang="0">
                      <a:pos x="84" y="2"/>
                    </a:cxn>
                    <a:cxn ang="0">
                      <a:pos x="89" y="2"/>
                    </a:cxn>
                    <a:cxn ang="0">
                      <a:pos x="87" y="0"/>
                    </a:cxn>
                    <a:cxn ang="0">
                      <a:pos x="87" y="0"/>
                    </a:cxn>
                    <a:cxn ang="0">
                      <a:pos x="85" y="0"/>
                    </a:cxn>
                    <a:cxn ang="0">
                      <a:pos x="82" y="0"/>
                    </a:cxn>
                    <a:cxn ang="0">
                      <a:pos x="0" y="146"/>
                    </a:cxn>
                    <a:cxn ang="0">
                      <a:pos x="6" y="166"/>
                    </a:cxn>
                    <a:cxn ang="0">
                      <a:pos x="15" y="184"/>
                    </a:cxn>
                    <a:cxn ang="0">
                      <a:pos x="28" y="201"/>
                    </a:cxn>
                    <a:cxn ang="0">
                      <a:pos x="42" y="216"/>
                    </a:cxn>
                    <a:cxn ang="0">
                      <a:pos x="44" y="214"/>
                    </a:cxn>
                    <a:cxn ang="0">
                      <a:pos x="47" y="214"/>
                    </a:cxn>
                    <a:cxn ang="0">
                      <a:pos x="32" y="199"/>
                    </a:cxn>
                    <a:cxn ang="0">
                      <a:pos x="19" y="184"/>
                    </a:cxn>
                    <a:cxn ang="0">
                      <a:pos x="10" y="165"/>
                    </a:cxn>
                    <a:cxn ang="0">
                      <a:pos x="2" y="146"/>
                    </a:cxn>
                    <a:cxn ang="0">
                      <a:pos x="2" y="146"/>
                    </a:cxn>
                    <a:cxn ang="0">
                      <a:pos x="0" y="146"/>
                    </a:cxn>
                  </a:cxnLst>
                  <a:rect l="0" t="0" r="r" b="b"/>
                  <a:pathLst>
                    <a:path w="247" h="216">
                      <a:moveTo>
                        <a:pt x="247" y="117"/>
                      </a:moveTo>
                      <a:lnTo>
                        <a:pt x="247" y="117"/>
                      </a:lnTo>
                      <a:lnTo>
                        <a:pt x="247" y="117"/>
                      </a:lnTo>
                      <a:lnTo>
                        <a:pt x="245" y="117"/>
                      </a:lnTo>
                      <a:lnTo>
                        <a:pt x="243" y="117"/>
                      </a:lnTo>
                      <a:lnTo>
                        <a:pt x="243" y="117"/>
                      </a:lnTo>
                      <a:lnTo>
                        <a:pt x="243" y="117"/>
                      </a:lnTo>
                      <a:lnTo>
                        <a:pt x="241" y="130"/>
                      </a:lnTo>
                      <a:lnTo>
                        <a:pt x="239" y="142"/>
                      </a:lnTo>
                      <a:lnTo>
                        <a:pt x="237" y="155"/>
                      </a:lnTo>
                      <a:lnTo>
                        <a:pt x="233" y="165"/>
                      </a:lnTo>
                      <a:lnTo>
                        <a:pt x="235" y="165"/>
                      </a:lnTo>
                      <a:lnTo>
                        <a:pt x="237" y="165"/>
                      </a:lnTo>
                      <a:lnTo>
                        <a:pt x="241" y="153"/>
                      </a:lnTo>
                      <a:lnTo>
                        <a:pt x="243" y="142"/>
                      </a:lnTo>
                      <a:lnTo>
                        <a:pt x="245" y="130"/>
                      </a:lnTo>
                      <a:lnTo>
                        <a:pt x="247" y="117"/>
                      </a:lnTo>
                      <a:close/>
                      <a:moveTo>
                        <a:pt x="245" y="96"/>
                      </a:moveTo>
                      <a:lnTo>
                        <a:pt x="243" y="89"/>
                      </a:lnTo>
                      <a:lnTo>
                        <a:pt x="241" y="81"/>
                      </a:lnTo>
                      <a:lnTo>
                        <a:pt x="237" y="79"/>
                      </a:lnTo>
                      <a:lnTo>
                        <a:pt x="235" y="77"/>
                      </a:lnTo>
                      <a:lnTo>
                        <a:pt x="237" y="85"/>
                      </a:lnTo>
                      <a:lnTo>
                        <a:pt x="239" y="94"/>
                      </a:lnTo>
                      <a:lnTo>
                        <a:pt x="243" y="94"/>
                      </a:lnTo>
                      <a:lnTo>
                        <a:pt x="245" y="96"/>
                      </a:lnTo>
                      <a:close/>
                      <a:moveTo>
                        <a:pt x="82" y="0"/>
                      </a:moveTo>
                      <a:lnTo>
                        <a:pt x="80" y="0"/>
                      </a:lnTo>
                      <a:lnTo>
                        <a:pt x="76" y="2"/>
                      </a:lnTo>
                      <a:lnTo>
                        <a:pt x="78" y="3"/>
                      </a:lnTo>
                      <a:lnTo>
                        <a:pt x="78" y="3"/>
                      </a:lnTo>
                      <a:lnTo>
                        <a:pt x="84" y="2"/>
                      </a:lnTo>
                      <a:lnTo>
                        <a:pt x="89" y="2"/>
                      </a:lnTo>
                      <a:lnTo>
                        <a:pt x="87" y="0"/>
                      </a:lnTo>
                      <a:lnTo>
                        <a:pt x="87" y="0"/>
                      </a:lnTo>
                      <a:lnTo>
                        <a:pt x="85" y="0"/>
                      </a:lnTo>
                      <a:lnTo>
                        <a:pt x="82" y="0"/>
                      </a:lnTo>
                      <a:close/>
                      <a:moveTo>
                        <a:pt x="0" y="146"/>
                      </a:moveTo>
                      <a:lnTo>
                        <a:pt x="6" y="166"/>
                      </a:lnTo>
                      <a:lnTo>
                        <a:pt x="15" y="184"/>
                      </a:lnTo>
                      <a:lnTo>
                        <a:pt x="28" y="201"/>
                      </a:lnTo>
                      <a:lnTo>
                        <a:pt x="42" y="216"/>
                      </a:lnTo>
                      <a:lnTo>
                        <a:pt x="44" y="214"/>
                      </a:lnTo>
                      <a:lnTo>
                        <a:pt x="47" y="214"/>
                      </a:lnTo>
                      <a:lnTo>
                        <a:pt x="32" y="199"/>
                      </a:lnTo>
                      <a:lnTo>
                        <a:pt x="19" y="184"/>
                      </a:lnTo>
                      <a:lnTo>
                        <a:pt x="10" y="165"/>
                      </a:lnTo>
                      <a:lnTo>
                        <a:pt x="2" y="146"/>
                      </a:lnTo>
                      <a:lnTo>
                        <a:pt x="2" y="146"/>
                      </a:lnTo>
                      <a:lnTo>
                        <a:pt x="0" y="146"/>
                      </a:lnTo>
                      <a:close/>
                    </a:path>
                  </a:pathLst>
                </a:custGeom>
                <a:solidFill>
                  <a:srgbClr val="E9A93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743" name="Freeform 303"/>
                <p:cNvSpPr>
                  <a:spLocks noEditPoints="1"/>
                </p:cNvSpPr>
                <p:nvPr/>
              </p:nvSpPr>
              <p:spPr bwMode="auto">
                <a:xfrm>
                  <a:off x="1745" y="1520"/>
                  <a:ext cx="243" cy="214"/>
                </a:xfrm>
                <a:custGeom>
                  <a:avLst/>
                  <a:gdLst/>
                  <a:ahLst/>
                  <a:cxnLst>
                    <a:cxn ang="0">
                      <a:pos x="243" y="117"/>
                    </a:cxn>
                    <a:cxn ang="0">
                      <a:pos x="243" y="117"/>
                    </a:cxn>
                    <a:cxn ang="0">
                      <a:pos x="243" y="117"/>
                    </a:cxn>
                    <a:cxn ang="0">
                      <a:pos x="241" y="117"/>
                    </a:cxn>
                    <a:cxn ang="0">
                      <a:pos x="239" y="117"/>
                    </a:cxn>
                    <a:cxn ang="0">
                      <a:pos x="239" y="117"/>
                    </a:cxn>
                    <a:cxn ang="0">
                      <a:pos x="239" y="117"/>
                    </a:cxn>
                    <a:cxn ang="0">
                      <a:pos x="237" y="130"/>
                    </a:cxn>
                    <a:cxn ang="0">
                      <a:pos x="235" y="142"/>
                    </a:cxn>
                    <a:cxn ang="0">
                      <a:pos x="233" y="155"/>
                    </a:cxn>
                    <a:cxn ang="0">
                      <a:pos x="228" y="166"/>
                    </a:cxn>
                    <a:cxn ang="0">
                      <a:pos x="231" y="165"/>
                    </a:cxn>
                    <a:cxn ang="0">
                      <a:pos x="233" y="165"/>
                    </a:cxn>
                    <a:cxn ang="0">
                      <a:pos x="237" y="153"/>
                    </a:cxn>
                    <a:cxn ang="0">
                      <a:pos x="239" y="142"/>
                    </a:cxn>
                    <a:cxn ang="0">
                      <a:pos x="241" y="130"/>
                    </a:cxn>
                    <a:cxn ang="0">
                      <a:pos x="243" y="117"/>
                    </a:cxn>
                    <a:cxn ang="0">
                      <a:pos x="241" y="94"/>
                    </a:cxn>
                    <a:cxn ang="0">
                      <a:pos x="239" y="87"/>
                    </a:cxn>
                    <a:cxn ang="0">
                      <a:pos x="235" y="79"/>
                    </a:cxn>
                    <a:cxn ang="0">
                      <a:pos x="233" y="77"/>
                    </a:cxn>
                    <a:cxn ang="0">
                      <a:pos x="231" y="75"/>
                    </a:cxn>
                    <a:cxn ang="0">
                      <a:pos x="233" y="83"/>
                    </a:cxn>
                    <a:cxn ang="0">
                      <a:pos x="235" y="93"/>
                    </a:cxn>
                    <a:cxn ang="0">
                      <a:pos x="237" y="94"/>
                    </a:cxn>
                    <a:cxn ang="0">
                      <a:pos x="241" y="94"/>
                    </a:cxn>
                    <a:cxn ang="0">
                      <a:pos x="83" y="0"/>
                    </a:cxn>
                    <a:cxn ang="0">
                      <a:pos x="80" y="2"/>
                    </a:cxn>
                    <a:cxn ang="0">
                      <a:pos x="76" y="3"/>
                    </a:cxn>
                    <a:cxn ang="0">
                      <a:pos x="76" y="3"/>
                    </a:cxn>
                    <a:cxn ang="0">
                      <a:pos x="78" y="5"/>
                    </a:cxn>
                    <a:cxn ang="0">
                      <a:pos x="83" y="3"/>
                    </a:cxn>
                    <a:cxn ang="0">
                      <a:pos x="91" y="2"/>
                    </a:cxn>
                    <a:cxn ang="0">
                      <a:pos x="87" y="2"/>
                    </a:cxn>
                    <a:cxn ang="0">
                      <a:pos x="85" y="0"/>
                    </a:cxn>
                    <a:cxn ang="0">
                      <a:pos x="85" y="0"/>
                    </a:cxn>
                    <a:cxn ang="0">
                      <a:pos x="83" y="0"/>
                    </a:cxn>
                    <a:cxn ang="0">
                      <a:pos x="0" y="146"/>
                    </a:cxn>
                    <a:cxn ang="0">
                      <a:pos x="6" y="165"/>
                    </a:cxn>
                    <a:cxn ang="0">
                      <a:pos x="15" y="184"/>
                    </a:cxn>
                    <a:cxn ang="0">
                      <a:pos x="28" y="201"/>
                    </a:cxn>
                    <a:cxn ang="0">
                      <a:pos x="42" y="214"/>
                    </a:cxn>
                    <a:cxn ang="0">
                      <a:pos x="45" y="214"/>
                    </a:cxn>
                    <a:cxn ang="0">
                      <a:pos x="47" y="212"/>
                    </a:cxn>
                    <a:cxn ang="0">
                      <a:pos x="32" y="199"/>
                    </a:cxn>
                    <a:cxn ang="0">
                      <a:pos x="19" y="184"/>
                    </a:cxn>
                    <a:cxn ang="0">
                      <a:pos x="9" y="165"/>
                    </a:cxn>
                    <a:cxn ang="0">
                      <a:pos x="2" y="144"/>
                    </a:cxn>
                    <a:cxn ang="0">
                      <a:pos x="0" y="146"/>
                    </a:cxn>
                    <a:cxn ang="0">
                      <a:pos x="0" y="146"/>
                    </a:cxn>
                  </a:cxnLst>
                  <a:rect l="0" t="0" r="r" b="b"/>
                  <a:pathLst>
                    <a:path w="243" h="214">
                      <a:moveTo>
                        <a:pt x="243" y="117"/>
                      </a:moveTo>
                      <a:lnTo>
                        <a:pt x="243" y="117"/>
                      </a:lnTo>
                      <a:lnTo>
                        <a:pt x="243" y="117"/>
                      </a:lnTo>
                      <a:lnTo>
                        <a:pt x="241" y="117"/>
                      </a:lnTo>
                      <a:lnTo>
                        <a:pt x="239" y="117"/>
                      </a:lnTo>
                      <a:lnTo>
                        <a:pt x="239" y="117"/>
                      </a:lnTo>
                      <a:lnTo>
                        <a:pt x="239" y="117"/>
                      </a:lnTo>
                      <a:lnTo>
                        <a:pt x="237" y="130"/>
                      </a:lnTo>
                      <a:lnTo>
                        <a:pt x="235" y="142"/>
                      </a:lnTo>
                      <a:lnTo>
                        <a:pt x="233" y="155"/>
                      </a:lnTo>
                      <a:lnTo>
                        <a:pt x="228" y="166"/>
                      </a:lnTo>
                      <a:lnTo>
                        <a:pt x="231" y="165"/>
                      </a:lnTo>
                      <a:lnTo>
                        <a:pt x="233" y="165"/>
                      </a:lnTo>
                      <a:lnTo>
                        <a:pt x="237" y="153"/>
                      </a:lnTo>
                      <a:lnTo>
                        <a:pt x="239" y="142"/>
                      </a:lnTo>
                      <a:lnTo>
                        <a:pt x="241" y="130"/>
                      </a:lnTo>
                      <a:lnTo>
                        <a:pt x="243" y="117"/>
                      </a:lnTo>
                      <a:close/>
                      <a:moveTo>
                        <a:pt x="241" y="94"/>
                      </a:moveTo>
                      <a:lnTo>
                        <a:pt x="239" y="87"/>
                      </a:lnTo>
                      <a:lnTo>
                        <a:pt x="235" y="79"/>
                      </a:lnTo>
                      <a:lnTo>
                        <a:pt x="233" y="77"/>
                      </a:lnTo>
                      <a:lnTo>
                        <a:pt x="231" y="75"/>
                      </a:lnTo>
                      <a:lnTo>
                        <a:pt x="233" y="83"/>
                      </a:lnTo>
                      <a:lnTo>
                        <a:pt x="235" y="93"/>
                      </a:lnTo>
                      <a:lnTo>
                        <a:pt x="237" y="94"/>
                      </a:lnTo>
                      <a:lnTo>
                        <a:pt x="241" y="94"/>
                      </a:lnTo>
                      <a:close/>
                      <a:moveTo>
                        <a:pt x="83" y="0"/>
                      </a:moveTo>
                      <a:lnTo>
                        <a:pt x="80" y="2"/>
                      </a:lnTo>
                      <a:lnTo>
                        <a:pt x="76" y="3"/>
                      </a:lnTo>
                      <a:lnTo>
                        <a:pt x="76" y="3"/>
                      </a:lnTo>
                      <a:lnTo>
                        <a:pt x="78" y="5"/>
                      </a:lnTo>
                      <a:lnTo>
                        <a:pt x="83" y="3"/>
                      </a:lnTo>
                      <a:lnTo>
                        <a:pt x="91" y="2"/>
                      </a:lnTo>
                      <a:lnTo>
                        <a:pt x="87" y="2"/>
                      </a:lnTo>
                      <a:lnTo>
                        <a:pt x="85" y="0"/>
                      </a:lnTo>
                      <a:lnTo>
                        <a:pt x="85" y="0"/>
                      </a:lnTo>
                      <a:lnTo>
                        <a:pt x="83" y="0"/>
                      </a:lnTo>
                      <a:close/>
                      <a:moveTo>
                        <a:pt x="0" y="146"/>
                      </a:moveTo>
                      <a:lnTo>
                        <a:pt x="6" y="165"/>
                      </a:lnTo>
                      <a:lnTo>
                        <a:pt x="15" y="184"/>
                      </a:lnTo>
                      <a:lnTo>
                        <a:pt x="28" y="201"/>
                      </a:lnTo>
                      <a:lnTo>
                        <a:pt x="42" y="214"/>
                      </a:lnTo>
                      <a:lnTo>
                        <a:pt x="45" y="214"/>
                      </a:lnTo>
                      <a:lnTo>
                        <a:pt x="47" y="212"/>
                      </a:lnTo>
                      <a:lnTo>
                        <a:pt x="32" y="199"/>
                      </a:lnTo>
                      <a:lnTo>
                        <a:pt x="19" y="184"/>
                      </a:lnTo>
                      <a:lnTo>
                        <a:pt x="9" y="165"/>
                      </a:lnTo>
                      <a:lnTo>
                        <a:pt x="2" y="144"/>
                      </a:lnTo>
                      <a:lnTo>
                        <a:pt x="0" y="146"/>
                      </a:lnTo>
                      <a:lnTo>
                        <a:pt x="0" y="146"/>
                      </a:lnTo>
                      <a:close/>
                    </a:path>
                  </a:pathLst>
                </a:custGeom>
                <a:solidFill>
                  <a:srgbClr val="E9AA3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744" name="Freeform 304"/>
                <p:cNvSpPr>
                  <a:spLocks noEditPoints="1"/>
                </p:cNvSpPr>
                <p:nvPr/>
              </p:nvSpPr>
              <p:spPr bwMode="auto">
                <a:xfrm>
                  <a:off x="1745" y="1522"/>
                  <a:ext cx="241" cy="212"/>
                </a:xfrm>
                <a:custGeom>
                  <a:avLst/>
                  <a:gdLst/>
                  <a:ahLst/>
                  <a:cxnLst>
                    <a:cxn ang="0">
                      <a:pos x="241" y="115"/>
                    </a:cxn>
                    <a:cxn ang="0">
                      <a:pos x="241" y="115"/>
                    </a:cxn>
                    <a:cxn ang="0">
                      <a:pos x="241" y="115"/>
                    </a:cxn>
                    <a:cxn ang="0">
                      <a:pos x="239" y="115"/>
                    </a:cxn>
                    <a:cxn ang="0">
                      <a:pos x="237" y="113"/>
                    </a:cxn>
                    <a:cxn ang="0">
                      <a:pos x="237" y="115"/>
                    </a:cxn>
                    <a:cxn ang="0">
                      <a:pos x="237" y="115"/>
                    </a:cxn>
                    <a:cxn ang="0">
                      <a:pos x="235" y="128"/>
                    </a:cxn>
                    <a:cxn ang="0">
                      <a:pos x="233" y="140"/>
                    </a:cxn>
                    <a:cxn ang="0">
                      <a:pos x="231" y="153"/>
                    </a:cxn>
                    <a:cxn ang="0">
                      <a:pos x="226" y="164"/>
                    </a:cxn>
                    <a:cxn ang="0">
                      <a:pos x="228" y="164"/>
                    </a:cxn>
                    <a:cxn ang="0">
                      <a:pos x="231" y="163"/>
                    </a:cxn>
                    <a:cxn ang="0">
                      <a:pos x="235" y="153"/>
                    </a:cxn>
                    <a:cxn ang="0">
                      <a:pos x="237" y="140"/>
                    </a:cxn>
                    <a:cxn ang="0">
                      <a:pos x="239" y="128"/>
                    </a:cxn>
                    <a:cxn ang="0">
                      <a:pos x="241" y="115"/>
                    </a:cxn>
                    <a:cxn ang="0">
                      <a:pos x="237" y="92"/>
                    </a:cxn>
                    <a:cxn ang="0">
                      <a:pos x="235" y="83"/>
                    </a:cxn>
                    <a:cxn ang="0">
                      <a:pos x="233" y="75"/>
                    </a:cxn>
                    <a:cxn ang="0">
                      <a:pos x="231" y="73"/>
                    </a:cxn>
                    <a:cxn ang="0">
                      <a:pos x="228" y="72"/>
                    </a:cxn>
                    <a:cxn ang="0">
                      <a:pos x="231" y="79"/>
                    </a:cxn>
                    <a:cxn ang="0">
                      <a:pos x="233" y="89"/>
                    </a:cxn>
                    <a:cxn ang="0">
                      <a:pos x="235" y="91"/>
                    </a:cxn>
                    <a:cxn ang="0">
                      <a:pos x="237" y="92"/>
                    </a:cxn>
                    <a:cxn ang="0">
                      <a:pos x="87" y="0"/>
                    </a:cxn>
                    <a:cxn ang="0">
                      <a:pos x="82" y="0"/>
                    </a:cxn>
                    <a:cxn ang="0">
                      <a:pos x="76" y="1"/>
                    </a:cxn>
                    <a:cxn ang="0">
                      <a:pos x="78" y="3"/>
                    </a:cxn>
                    <a:cxn ang="0">
                      <a:pos x="80" y="5"/>
                    </a:cxn>
                    <a:cxn ang="0">
                      <a:pos x="87" y="3"/>
                    </a:cxn>
                    <a:cxn ang="0">
                      <a:pos x="93" y="1"/>
                    </a:cxn>
                    <a:cxn ang="0">
                      <a:pos x="91" y="0"/>
                    </a:cxn>
                    <a:cxn ang="0">
                      <a:pos x="87" y="0"/>
                    </a:cxn>
                    <a:cxn ang="0">
                      <a:pos x="0" y="144"/>
                    </a:cxn>
                    <a:cxn ang="0">
                      <a:pos x="8" y="163"/>
                    </a:cxn>
                    <a:cxn ang="0">
                      <a:pos x="17" y="182"/>
                    </a:cxn>
                    <a:cxn ang="0">
                      <a:pos x="30" y="197"/>
                    </a:cxn>
                    <a:cxn ang="0">
                      <a:pos x="45" y="212"/>
                    </a:cxn>
                    <a:cxn ang="0">
                      <a:pos x="47" y="210"/>
                    </a:cxn>
                    <a:cxn ang="0">
                      <a:pos x="49" y="210"/>
                    </a:cxn>
                    <a:cxn ang="0">
                      <a:pos x="34" y="197"/>
                    </a:cxn>
                    <a:cxn ang="0">
                      <a:pos x="21" y="180"/>
                    </a:cxn>
                    <a:cxn ang="0">
                      <a:pos x="11" y="163"/>
                    </a:cxn>
                    <a:cxn ang="0">
                      <a:pos x="4" y="142"/>
                    </a:cxn>
                    <a:cxn ang="0">
                      <a:pos x="2" y="142"/>
                    </a:cxn>
                    <a:cxn ang="0">
                      <a:pos x="0" y="144"/>
                    </a:cxn>
                  </a:cxnLst>
                  <a:rect l="0" t="0" r="r" b="b"/>
                  <a:pathLst>
                    <a:path w="241" h="212">
                      <a:moveTo>
                        <a:pt x="241" y="115"/>
                      </a:moveTo>
                      <a:lnTo>
                        <a:pt x="241" y="115"/>
                      </a:lnTo>
                      <a:lnTo>
                        <a:pt x="241" y="115"/>
                      </a:lnTo>
                      <a:lnTo>
                        <a:pt x="239" y="115"/>
                      </a:lnTo>
                      <a:lnTo>
                        <a:pt x="237" y="113"/>
                      </a:lnTo>
                      <a:lnTo>
                        <a:pt x="237" y="115"/>
                      </a:lnTo>
                      <a:lnTo>
                        <a:pt x="237" y="115"/>
                      </a:lnTo>
                      <a:lnTo>
                        <a:pt x="235" y="128"/>
                      </a:lnTo>
                      <a:lnTo>
                        <a:pt x="233" y="140"/>
                      </a:lnTo>
                      <a:lnTo>
                        <a:pt x="231" y="153"/>
                      </a:lnTo>
                      <a:lnTo>
                        <a:pt x="226" y="164"/>
                      </a:lnTo>
                      <a:lnTo>
                        <a:pt x="228" y="164"/>
                      </a:lnTo>
                      <a:lnTo>
                        <a:pt x="231" y="163"/>
                      </a:lnTo>
                      <a:lnTo>
                        <a:pt x="235" y="153"/>
                      </a:lnTo>
                      <a:lnTo>
                        <a:pt x="237" y="140"/>
                      </a:lnTo>
                      <a:lnTo>
                        <a:pt x="239" y="128"/>
                      </a:lnTo>
                      <a:lnTo>
                        <a:pt x="241" y="115"/>
                      </a:lnTo>
                      <a:close/>
                      <a:moveTo>
                        <a:pt x="237" y="92"/>
                      </a:moveTo>
                      <a:lnTo>
                        <a:pt x="235" y="83"/>
                      </a:lnTo>
                      <a:lnTo>
                        <a:pt x="233" y="75"/>
                      </a:lnTo>
                      <a:lnTo>
                        <a:pt x="231" y="73"/>
                      </a:lnTo>
                      <a:lnTo>
                        <a:pt x="228" y="72"/>
                      </a:lnTo>
                      <a:lnTo>
                        <a:pt x="231" y="79"/>
                      </a:lnTo>
                      <a:lnTo>
                        <a:pt x="233" y="89"/>
                      </a:lnTo>
                      <a:lnTo>
                        <a:pt x="235" y="91"/>
                      </a:lnTo>
                      <a:lnTo>
                        <a:pt x="237" y="92"/>
                      </a:lnTo>
                      <a:close/>
                      <a:moveTo>
                        <a:pt x="87" y="0"/>
                      </a:moveTo>
                      <a:lnTo>
                        <a:pt x="82" y="0"/>
                      </a:lnTo>
                      <a:lnTo>
                        <a:pt x="76" y="1"/>
                      </a:lnTo>
                      <a:lnTo>
                        <a:pt x="78" y="3"/>
                      </a:lnTo>
                      <a:lnTo>
                        <a:pt x="80" y="5"/>
                      </a:lnTo>
                      <a:lnTo>
                        <a:pt x="87" y="3"/>
                      </a:lnTo>
                      <a:lnTo>
                        <a:pt x="93" y="1"/>
                      </a:lnTo>
                      <a:lnTo>
                        <a:pt x="91" y="0"/>
                      </a:lnTo>
                      <a:lnTo>
                        <a:pt x="87" y="0"/>
                      </a:lnTo>
                      <a:close/>
                      <a:moveTo>
                        <a:pt x="0" y="144"/>
                      </a:moveTo>
                      <a:lnTo>
                        <a:pt x="8" y="163"/>
                      </a:lnTo>
                      <a:lnTo>
                        <a:pt x="17" y="182"/>
                      </a:lnTo>
                      <a:lnTo>
                        <a:pt x="30" y="197"/>
                      </a:lnTo>
                      <a:lnTo>
                        <a:pt x="45" y="212"/>
                      </a:lnTo>
                      <a:lnTo>
                        <a:pt x="47" y="210"/>
                      </a:lnTo>
                      <a:lnTo>
                        <a:pt x="49" y="210"/>
                      </a:lnTo>
                      <a:lnTo>
                        <a:pt x="34" y="197"/>
                      </a:lnTo>
                      <a:lnTo>
                        <a:pt x="21" y="180"/>
                      </a:lnTo>
                      <a:lnTo>
                        <a:pt x="11" y="163"/>
                      </a:lnTo>
                      <a:lnTo>
                        <a:pt x="4" y="142"/>
                      </a:lnTo>
                      <a:lnTo>
                        <a:pt x="2" y="142"/>
                      </a:lnTo>
                      <a:lnTo>
                        <a:pt x="0" y="144"/>
                      </a:lnTo>
                      <a:close/>
                    </a:path>
                  </a:pathLst>
                </a:custGeom>
                <a:solidFill>
                  <a:srgbClr val="E9AB3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745" name="Freeform 305"/>
                <p:cNvSpPr>
                  <a:spLocks noEditPoints="1"/>
                </p:cNvSpPr>
                <p:nvPr/>
              </p:nvSpPr>
              <p:spPr bwMode="auto">
                <a:xfrm>
                  <a:off x="1747" y="1522"/>
                  <a:ext cx="237" cy="210"/>
                </a:xfrm>
                <a:custGeom>
                  <a:avLst/>
                  <a:gdLst/>
                  <a:ahLst/>
                  <a:cxnLst>
                    <a:cxn ang="0">
                      <a:pos x="237" y="115"/>
                    </a:cxn>
                    <a:cxn ang="0">
                      <a:pos x="237" y="115"/>
                    </a:cxn>
                    <a:cxn ang="0">
                      <a:pos x="237" y="115"/>
                    </a:cxn>
                    <a:cxn ang="0">
                      <a:pos x="235" y="113"/>
                    </a:cxn>
                    <a:cxn ang="0">
                      <a:pos x="233" y="113"/>
                    </a:cxn>
                    <a:cxn ang="0">
                      <a:pos x="233" y="115"/>
                    </a:cxn>
                    <a:cxn ang="0">
                      <a:pos x="233" y="115"/>
                    </a:cxn>
                    <a:cxn ang="0">
                      <a:pos x="231" y="128"/>
                    </a:cxn>
                    <a:cxn ang="0">
                      <a:pos x="229" y="140"/>
                    </a:cxn>
                    <a:cxn ang="0">
                      <a:pos x="227" y="153"/>
                    </a:cxn>
                    <a:cxn ang="0">
                      <a:pos x="222" y="164"/>
                    </a:cxn>
                    <a:cxn ang="0">
                      <a:pos x="224" y="164"/>
                    </a:cxn>
                    <a:cxn ang="0">
                      <a:pos x="226" y="164"/>
                    </a:cxn>
                    <a:cxn ang="0">
                      <a:pos x="231" y="153"/>
                    </a:cxn>
                    <a:cxn ang="0">
                      <a:pos x="233" y="140"/>
                    </a:cxn>
                    <a:cxn ang="0">
                      <a:pos x="235" y="128"/>
                    </a:cxn>
                    <a:cxn ang="0">
                      <a:pos x="237" y="115"/>
                    </a:cxn>
                    <a:cxn ang="0">
                      <a:pos x="233" y="91"/>
                    </a:cxn>
                    <a:cxn ang="0">
                      <a:pos x="231" y="81"/>
                    </a:cxn>
                    <a:cxn ang="0">
                      <a:pos x="229" y="73"/>
                    </a:cxn>
                    <a:cxn ang="0">
                      <a:pos x="226" y="72"/>
                    </a:cxn>
                    <a:cxn ang="0">
                      <a:pos x="224" y="70"/>
                    </a:cxn>
                    <a:cxn ang="0">
                      <a:pos x="226" y="77"/>
                    </a:cxn>
                    <a:cxn ang="0">
                      <a:pos x="229" y="87"/>
                    </a:cxn>
                    <a:cxn ang="0">
                      <a:pos x="231" y="89"/>
                    </a:cxn>
                    <a:cxn ang="0">
                      <a:pos x="233" y="91"/>
                    </a:cxn>
                    <a:cxn ang="0">
                      <a:pos x="89" y="0"/>
                    </a:cxn>
                    <a:cxn ang="0">
                      <a:pos x="81" y="1"/>
                    </a:cxn>
                    <a:cxn ang="0">
                      <a:pos x="76" y="3"/>
                    </a:cxn>
                    <a:cxn ang="0">
                      <a:pos x="78" y="5"/>
                    </a:cxn>
                    <a:cxn ang="0">
                      <a:pos x="80" y="7"/>
                    </a:cxn>
                    <a:cxn ang="0">
                      <a:pos x="87" y="3"/>
                    </a:cxn>
                    <a:cxn ang="0">
                      <a:pos x="95" y="1"/>
                    </a:cxn>
                    <a:cxn ang="0">
                      <a:pos x="91" y="1"/>
                    </a:cxn>
                    <a:cxn ang="0">
                      <a:pos x="89" y="0"/>
                    </a:cxn>
                    <a:cxn ang="0">
                      <a:pos x="0" y="142"/>
                    </a:cxn>
                    <a:cxn ang="0">
                      <a:pos x="7" y="163"/>
                    </a:cxn>
                    <a:cxn ang="0">
                      <a:pos x="17" y="182"/>
                    </a:cxn>
                    <a:cxn ang="0">
                      <a:pos x="30" y="197"/>
                    </a:cxn>
                    <a:cxn ang="0">
                      <a:pos x="45" y="210"/>
                    </a:cxn>
                    <a:cxn ang="0">
                      <a:pos x="47" y="210"/>
                    </a:cxn>
                    <a:cxn ang="0">
                      <a:pos x="49" y="208"/>
                    </a:cxn>
                    <a:cxn ang="0">
                      <a:pos x="34" y="195"/>
                    </a:cxn>
                    <a:cxn ang="0">
                      <a:pos x="21" y="180"/>
                    </a:cxn>
                    <a:cxn ang="0">
                      <a:pos x="11" y="161"/>
                    </a:cxn>
                    <a:cxn ang="0">
                      <a:pos x="4" y="142"/>
                    </a:cxn>
                    <a:cxn ang="0">
                      <a:pos x="2" y="142"/>
                    </a:cxn>
                    <a:cxn ang="0">
                      <a:pos x="0" y="142"/>
                    </a:cxn>
                  </a:cxnLst>
                  <a:rect l="0" t="0" r="r" b="b"/>
                  <a:pathLst>
                    <a:path w="237" h="210">
                      <a:moveTo>
                        <a:pt x="237" y="115"/>
                      </a:moveTo>
                      <a:lnTo>
                        <a:pt x="237" y="115"/>
                      </a:lnTo>
                      <a:lnTo>
                        <a:pt x="237" y="115"/>
                      </a:lnTo>
                      <a:lnTo>
                        <a:pt x="235" y="113"/>
                      </a:lnTo>
                      <a:lnTo>
                        <a:pt x="233" y="113"/>
                      </a:lnTo>
                      <a:lnTo>
                        <a:pt x="233" y="115"/>
                      </a:lnTo>
                      <a:lnTo>
                        <a:pt x="233" y="115"/>
                      </a:lnTo>
                      <a:lnTo>
                        <a:pt x="231" y="128"/>
                      </a:lnTo>
                      <a:lnTo>
                        <a:pt x="229" y="140"/>
                      </a:lnTo>
                      <a:lnTo>
                        <a:pt x="227" y="153"/>
                      </a:lnTo>
                      <a:lnTo>
                        <a:pt x="222" y="164"/>
                      </a:lnTo>
                      <a:lnTo>
                        <a:pt x="224" y="164"/>
                      </a:lnTo>
                      <a:lnTo>
                        <a:pt x="226" y="164"/>
                      </a:lnTo>
                      <a:lnTo>
                        <a:pt x="231" y="153"/>
                      </a:lnTo>
                      <a:lnTo>
                        <a:pt x="233" y="140"/>
                      </a:lnTo>
                      <a:lnTo>
                        <a:pt x="235" y="128"/>
                      </a:lnTo>
                      <a:lnTo>
                        <a:pt x="237" y="115"/>
                      </a:lnTo>
                      <a:close/>
                      <a:moveTo>
                        <a:pt x="233" y="91"/>
                      </a:moveTo>
                      <a:lnTo>
                        <a:pt x="231" y="81"/>
                      </a:lnTo>
                      <a:lnTo>
                        <a:pt x="229" y="73"/>
                      </a:lnTo>
                      <a:lnTo>
                        <a:pt x="226" y="72"/>
                      </a:lnTo>
                      <a:lnTo>
                        <a:pt x="224" y="70"/>
                      </a:lnTo>
                      <a:lnTo>
                        <a:pt x="226" y="77"/>
                      </a:lnTo>
                      <a:lnTo>
                        <a:pt x="229" y="87"/>
                      </a:lnTo>
                      <a:lnTo>
                        <a:pt x="231" y="89"/>
                      </a:lnTo>
                      <a:lnTo>
                        <a:pt x="233" y="91"/>
                      </a:lnTo>
                      <a:close/>
                      <a:moveTo>
                        <a:pt x="89" y="0"/>
                      </a:moveTo>
                      <a:lnTo>
                        <a:pt x="81" y="1"/>
                      </a:lnTo>
                      <a:lnTo>
                        <a:pt x="76" y="3"/>
                      </a:lnTo>
                      <a:lnTo>
                        <a:pt x="78" y="5"/>
                      </a:lnTo>
                      <a:lnTo>
                        <a:pt x="80" y="7"/>
                      </a:lnTo>
                      <a:lnTo>
                        <a:pt x="87" y="3"/>
                      </a:lnTo>
                      <a:lnTo>
                        <a:pt x="95" y="1"/>
                      </a:lnTo>
                      <a:lnTo>
                        <a:pt x="91" y="1"/>
                      </a:lnTo>
                      <a:lnTo>
                        <a:pt x="89" y="0"/>
                      </a:lnTo>
                      <a:close/>
                      <a:moveTo>
                        <a:pt x="0" y="142"/>
                      </a:moveTo>
                      <a:lnTo>
                        <a:pt x="7" y="163"/>
                      </a:lnTo>
                      <a:lnTo>
                        <a:pt x="17" y="182"/>
                      </a:lnTo>
                      <a:lnTo>
                        <a:pt x="30" y="197"/>
                      </a:lnTo>
                      <a:lnTo>
                        <a:pt x="45" y="210"/>
                      </a:lnTo>
                      <a:lnTo>
                        <a:pt x="47" y="210"/>
                      </a:lnTo>
                      <a:lnTo>
                        <a:pt x="49" y="208"/>
                      </a:lnTo>
                      <a:lnTo>
                        <a:pt x="34" y="195"/>
                      </a:lnTo>
                      <a:lnTo>
                        <a:pt x="21" y="180"/>
                      </a:lnTo>
                      <a:lnTo>
                        <a:pt x="11" y="161"/>
                      </a:lnTo>
                      <a:lnTo>
                        <a:pt x="4" y="142"/>
                      </a:lnTo>
                      <a:lnTo>
                        <a:pt x="2" y="142"/>
                      </a:lnTo>
                      <a:lnTo>
                        <a:pt x="0" y="142"/>
                      </a:lnTo>
                      <a:close/>
                    </a:path>
                  </a:pathLst>
                </a:custGeom>
                <a:solidFill>
                  <a:srgbClr val="E9AC3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746" name="Freeform 306"/>
                <p:cNvSpPr>
                  <a:spLocks noEditPoints="1"/>
                </p:cNvSpPr>
                <p:nvPr/>
              </p:nvSpPr>
              <p:spPr bwMode="auto">
                <a:xfrm>
                  <a:off x="1749" y="1523"/>
                  <a:ext cx="233" cy="209"/>
                </a:xfrm>
                <a:custGeom>
                  <a:avLst/>
                  <a:gdLst/>
                  <a:ahLst/>
                  <a:cxnLst>
                    <a:cxn ang="0">
                      <a:pos x="233" y="114"/>
                    </a:cxn>
                    <a:cxn ang="0">
                      <a:pos x="233" y="114"/>
                    </a:cxn>
                    <a:cxn ang="0">
                      <a:pos x="233" y="112"/>
                    </a:cxn>
                    <a:cxn ang="0">
                      <a:pos x="231" y="112"/>
                    </a:cxn>
                    <a:cxn ang="0">
                      <a:pos x="229" y="112"/>
                    </a:cxn>
                    <a:cxn ang="0">
                      <a:pos x="229" y="114"/>
                    </a:cxn>
                    <a:cxn ang="0">
                      <a:pos x="229" y="114"/>
                    </a:cxn>
                    <a:cxn ang="0">
                      <a:pos x="227" y="127"/>
                    </a:cxn>
                    <a:cxn ang="0">
                      <a:pos x="225" y="139"/>
                    </a:cxn>
                    <a:cxn ang="0">
                      <a:pos x="222" y="152"/>
                    </a:cxn>
                    <a:cxn ang="0">
                      <a:pos x="218" y="163"/>
                    </a:cxn>
                    <a:cxn ang="0">
                      <a:pos x="220" y="163"/>
                    </a:cxn>
                    <a:cxn ang="0">
                      <a:pos x="222" y="163"/>
                    </a:cxn>
                    <a:cxn ang="0">
                      <a:pos x="227" y="152"/>
                    </a:cxn>
                    <a:cxn ang="0">
                      <a:pos x="229" y="139"/>
                    </a:cxn>
                    <a:cxn ang="0">
                      <a:pos x="231" y="127"/>
                    </a:cxn>
                    <a:cxn ang="0">
                      <a:pos x="233" y="114"/>
                    </a:cxn>
                    <a:cxn ang="0">
                      <a:pos x="229" y="88"/>
                    </a:cxn>
                    <a:cxn ang="0">
                      <a:pos x="227" y="78"/>
                    </a:cxn>
                    <a:cxn ang="0">
                      <a:pos x="224" y="71"/>
                    </a:cxn>
                    <a:cxn ang="0">
                      <a:pos x="220" y="69"/>
                    </a:cxn>
                    <a:cxn ang="0">
                      <a:pos x="218" y="67"/>
                    </a:cxn>
                    <a:cxn ang="0">
                      <a:pos x="222" y="74"/>
                    </a:cxn>
                    <a:cxn ang="0">
                      <a:pos x="225" y="84"/>
                    </a:cxn>
                    <a:cxn ang="0">
                      <a:pos x="227" y="86"/>
                    </a:cxn>
                    <a:cxn ang="0">
                      <a:pos x="229" y="88"/>
                    </a:cxn>
                    <a:cxn ang="0">
                      <a:pos x="89" y="0"/>
                    </a:cxn>
                    <a:cxn ang="0">
                      <a:pos x="83" y="2"/>
                    </a:cxn>
                    <a:cxn ang="0">
                      <a:pos x="76" y="4"/>
                    </a:cxn>
                    <a:cxn ang="0">
                      <a:pos x="78" y="6"/>
                    </a:cxn>
                    <a:cxn ang="0">
                      <a:pos x="79" y="6"/>
                    </a:cxn>
                    <a:cxn ang="0">
                      <a:pos x="89" y="4"/>
                    </a:cxn>
                    <a:cxn ang="0">
                      <a:pos x="96" y="2"/>
                    </a:cxn>
                    <a:cxn ang="0">
                      <a:pos x="93" y="0"/>
                    </a:cxn>
                    <a:cxn ang="0">
                      <a:pos x="89" y="0"/>
                    </a:cxn>
                    <a:cxn ang="0">
                      <a:pos x="0" y="141"/>
                    </a:cxn>
                    <a:cxn ang="0">
                      <a:pos x="7" y="162"/>
                    </a:cxn>
                    <a:cxn ang="0">
                      <a:pos x="17" y="179"/>
                    </a:cxn>
                    <a:cxn ang="0">
                      <a:pos x="30" y="196"/>
                    </a:cxn>
                    <a:cxn ang="0">
                      <a:pos x="45" y="209"/>
                    </a:cxn>
                    <a:cxn ang="0">
                      <a:pos x="47" y="207"/>
                    </a:cxn>
                    <a:cxn ang="0">
                      <a:pos x="49" y="207"/>
                    </a:cxn>
                    <a:cxn ang="0">
                      <a:pos x="34" y="194"/>
                    </a:cxn>
                    <a:cxn ang="0">
                      <a:pos x="21" y="179"/>
                    </a:cxn>
                    <a:cxn ang="0">
                      <a:pos x="11" y="160"/>
                    </a:cxn>
                    <a:cxn ang="0">
                      <a:pos x="4" y="141"/>
                    </a:cxn>
                    <a:cxn ang="0">
                      <a:pos x="2" y="141"/>
                    </a:cxn>
                    <a:cxn ang="0">
                      <a:pos x="0" y="141"/>
                    </a:cxn>
                  </a:cxnLst>
                  <a:rect l="0" t="0" r="r" b="b"/>
                  <a:pathLst>
                    <a:path w="233" h="209">
                      <a:moveTo>
                        <a:pt x="233" y="114"/>
                      </a:moveTo>
                      <a:lnTo>
                        <a:pt x="233" y="114"/>
                      </a:lnTo>
                      <a:lnTo>
                        <a:pt x="233" y="112"/>
                      </a:lnTo>
                      <a:lnTo>
                        <a:pt x="231" y="112"/>
                      </a:lnTo>
                      <a:lnTo>
                        <a:pt x="229" y="112"/>
                      </a:lnTo>
                      <a:lnTo>
                        <a:pt x="229" y="114"/>
                      </a:lnTo>
                      <a:lnTo>
                        <a:pt x="229" y="114"/>
                      </a:lnTo>
                      <a:lnTo>
                        <a:pt x="227" y="127"/>
                      </a:lnTo>
                      <a:lnTo>
                        <a:pt x="225" y="139"/>
                      </a:lnTo>
                      <a:lnTo>
                        <a:pt x="222" y="152"/>
                      </a:lnTo>
                      <a:lnTo>
                        <a:pt x="218" y="163"/>
                      </a:lnTo>
                      <a:lnTo>
                        <a:pt x="220" y="163"/>
                      </a:lnTo>
                      <a:lnTo>
                        <a:pt x="222" y="163"/>
                      </a:lnTo>
                      <a:lnTo>
                        <a:pt x="227" y="152"/>
                      </a:lnTo>
                      <a:lnTo>
                        <a:pt x="229" y="139"/>
                      </a:lnTo>
                      <a:lnTo>
                        <a:pt x="231" y="127"/>
                      </a:lnTo>
                      <a:lnTo>
                        <a:pt x="233" y="114"/>
                      </a:lnTo>
                      <a:close/>
                      <a:moveTo>
                        <a:pt x="229" y="88"/>
                      </a:moveTo>
                      <a:lnTo>
                        <a:pt x="227" y="78"/>
                      </a:lnTo>
                      <a:lnTo>
                        <a:pt x="224" y="71"/>
                      </a:lnTo>
                      <a:lnTo>
                        <a:pt x="220" y="69"/>
                      </a:lnTo>
                      <a:lnTo>
                        <a:pt x="218" y="67"/>
                      </a:lnTo>
                      <a:lnTo>
                        <a:pt x="222" y="74"/>
                      </a:lnTo>
                      <a:lnTo>
                        <a:pt x="225" y="84"/>
                      </a:lnTo>
                      <a:lnTo>
                        <a:pt x="227" y="86"/>
                      </a:lnTo>
                      <a:lnTo>
                        <a:pt x="229" y="88"/>
                      </a:lnTo>
                      <a:close/>
                      <a:moveTo>
                        <a:pt x="89" y="0"/>
                      </a:moveTo>
                      <a:lnTo>
                        <a:pt x="83" y="2"/>
                      </a:lnTo>
                      <a:lnTo>
                        <a:pt x="76" y="4"/>
                      </a:lnTo>
                      <a:lnTo>
                        <a:pt x="78" y="6"/>
                      </a:lnTo>
                      <a:lnTo>
                        <a:pt x="79" y="6"/>
                      </a:lnTo>
                      <a:lnTo>
                        <a:pt x="89" y="4"/>
                      </a:lnTo>
                      <a:lnTo>
                        <a:pt x="96" y="2"/>
                      </a:lnTo>
                      <a:lnTo>
                        <a:pt x="93" y="0"/>
                      </a:lnTo>
                      <a:lnTo>
                        <a:pt x="89" y="0"/>
                      </a:lnTo>
                      <a:close/>
                      <a:moveTo>
                        <a:pt x="0" y="141"/>
                      </a:moveTo>
                      <a:lnTo>
                        <a:pt x="7" y="162"/>
                      </a:lnTo>
                      <a:lnTo>
                        <a:pt x="17" y="179"/>
                      </a:lnTo>
                      <a:lnTo>
                        <a:pt x="30" y="196"/>
                      </a:lnTo>
                      <a:lnTo>
                        <a:pt x="45" y="209"/>
                      </a:lnTo>
                      <a:lnTo>
                        <a:pt x="47" y="207"/>
                      </a:lnTo>
                      <a:lnTo>
                        <a:pt x="49" y="207"/>
                      </a:lnTo>
                      <a:lnTo>
                        <a:pt x="34" y="194"/>
                      </a:lnTo>
                      <a:lnTo>
                        <a:pt x="21" y="179"/>
                      </a:lnTo>
                      <a:lnTo>
                        <a:pt x="11" y="160"/>
                      </a:lnTo>
                      <a:lnTo>
                        <a:pt x="4" y="141"/>
                      </a:lnTo>
                      <a:lnTo>
                        <a:pt x="2" y="141"/>
                      </a:lnTo>
                      <a:lnTo>
                        <a:pt x="0" y="141"/>
                      </a:lnTo>
                      <a:close/>
                    </a:path>
                  </a:pathLst>
                </a:custGeom>
                <a:solidFill>
                  <a:srgbClr val="E9AD3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747" name="Freeform 307"/>
                <p:cNvSpPr>
                  <a:spLocks noEditPoints="1"/>
                </p:cNvSpPr>
                <p:nvPr/>
              </p:nvSpPr>
              <p:spPr bwMode="auto">
                <a:xfrm>
                  <a:off x="1751" y="1523"/>
                  <a:ext cx="229" cy="207"/>
                </a:xfrm>
                <a:custGeom>
                  <a:avLst/>
                  <a:gdLst/>
                  <a:ahLst/>
                  <a:cxnLst>
                    <a:cxn ang="0">
                      <a:pos x="229" y="114"/>
                    </a:cxn>
                    <a:cxn ang="0">
                      <a:pos x="229" y="114"/>
                    </a:cxn>
                    <a:cxn ang="0">
                      <a:pos x="229" y="112"/>
                    </a:cxn>
                    <a:cxn ang="0">
                      <a:pos x="227" y="112"/>
                    </a:cxn>
                    <a:cxn ang="0">
                      <a:pos x="225" y="112"/>
                    </a:cxn>
                    <a:cxn ang="0">
                      <a:pos x="225" y="114"/>
                    </a:cxn>
                    <a:cxn ang="0">
                      <a:pos x="225" y="114"/>
                    </a:cxn>
                    <a:cxn ang="0">
                      <a:pos x="223" y="127"/>
                    </a:cxn>
                    <a:cxn ang="0">
                      <a:pos x="222" y="141"/>
                    </a:cxn>
                    <a:cxn ang="0">
                      <a:pos x="218" y="152"/>
                    </a:cxn>
                    <a:cxn ang="0">
                      <a:pos x="214" y="163"/>
                    </a:cxn>
                    <a:cxn ang="0">
                      <a:pos x="214" y="163"/>
                    </a:cxn>
                    <a:cxn ang="0">
                      <a:pos x="216" y="163"/>
                    </a:cxn>
                    <a:cxn ang="0">
                      <a:pos x="218" y="163"/>
                    </a:cxn>
                    <a:cxn ang="0">
                      <a:pos x="218" y="163"/>
                    </a:cxn>
                    <a:cxn ang="0">
                      <a:pos x="223" y="152"/>
                    </a:cxn>
                    <a:cxn ang="0">
                      <a:pos x="225" y="139"/>
                    </a:cxn>
                    <a:cxn ang="0">
                      <a:pos x="227" y="127"/>
                    </a:cxn>
                    <a:cxn ang="0">
                      <a:pos x="229" y="114"/>
                    </a:cxn>
                    <a:cxn ang="0">
                      <a:pos x="225" y="86"/>
                    </a:cxn>
                    <a:cxn ang="0">
                      <a:pos x="222" y="76"/>
                    </a:cxn>
                    <a:cxn ang="0">
                      <a:pos x="220" y="69"/>
                    </a:cxn>
                    <a:cxn ang="0">
                      <a:pos x="216" y="65"/>
                    </a:cxn>
                    <a:cxn ang="0">
                      <a:pos x="212" y="63"/>
                    </a:cxn>
                    <a:cxn ang="0">
                      <a:pos x="216" y="72"/>
                    </a:cxn>
                    <a:cxn ang="0">
                      <a:pos x="220" y="84"/>
                    </a:cxn>
                    <a:cxn ang="0">
                      <a:pos x="223" y="84"/>
                    </a:cxn>
                    <a:cxn ang="0">
                      <a:pos x="225" y="86"/>
                    </a:cxn>
                    <a:cxn ang="0">
                      <a:pos x="91" y="0"/>
                    </a:cxn>
                    <a:cxn ang="0">
                      <a:pos x="83" y="2"/>
                    </a:cxn>
                    <a:cxn ang="0">
                      <a:pos x="76" y="6"/>
                    </a:cxn>
                    <a:cxn ang="0">
                      <a:pos x="77" y="6"/>
                    </a:cxn>
                    <a:cxn ang="0">
                      <a:pos x="79" y="8"/>
                    </a:cxn>
                    <a:cxn ang="0">
                      <a:pos x="89" y="6"/>
                    </a:cxn>
                    <a:cxn ang="0">
                      <a:pos x="98" y="4"/>
                    </a:cxn>
                    <a:cxn ang="0">
                      <a:pos x="94" y="2"/>
                    </a:cxn>
                    <a:cxn ang="0">
                      <a:pos x="91" y="0"/>
                    </a:cxn>
                    <a:cxn ang="0">
                      <a:pos x="0" y="141"/>
                    </a:cxn>
                    <a:cxn ang="0">
                      <a:pos x="7" y="160"/>
                    </a:cxn>
                    <a:cxn ang="0">
                      <a:pos x="17" y="179"/>
                    </a:cxn>
                    <a:cxn ang="0">
                      <a:pos x="30" y="194"/>
                    </a:cxn>
                    <a:cxn ang="0">
                      <a:pos x="45" y="207"/>
                    </a:cxn>
                    <a:cxn ang="0">
                      <a:pos x="47" y="207"/>
                    </a:cxn>
                    <a:cxn ang="0">
                      <a:pos x="49" y="207"/>
                    </a:cxn>
                    <a:cxn ang="0">
                      <a:pos x="34" y="194"/>
                    </a:cxn>
                    <a:cxn ang="0">
                      <a:pos x="20" y="177"/>
                    </a:cxn>
                    <a:cxn ang="0">
                      <a:pos x="15" y="169"/>
                    </a:cxn>
                    <a:cxn ang="0">
                      <a:pos x="11" y="160"/>
                    </a:cxn>
                    <a:cxn ang="0">
                      <a:pos x="7" y="150"/>
                    </a:cxn>
                    <a:cxn ang="0">
                      <a:pos x="3" y="139"/>
                    </a:cxn>
                    <a:cxn ang="0">
                      <a:pos x="2" y="141"/>
                    </a:cxn>
                    <a:cxn ang="0">
                      <a:pos x="0" y="141"/>
                    </a:cxn>
                  </a:cxnLst>
                  <a:rect l="0" t="0" r="r" b="b"/>
                  <a:pathLst>
                    <a:path w="229" h="207">
                      <a:moveTo>
                        <a:pt x="229" y="114"/>
                      </a:moveTo>
                      <a:lnTo>
                        <a:pt x="229" y="114"/>
                      </a:lnTo>
                      <a:lnTo>
                        <a:pt x="229" y="112"/>
                      </a:lnTo>
                      <a:lnTo>
                        <a:pt x="227" y="112"/>
                      </a:lnTo>
                      <a:lnTo>
                        <a:pt x="225" y="112"/>
                      </a:lnTo>
                      <a:lnTo>
                        <a:pt x="225" y="114"/>
                      </a:lnTo>
                      <a:lnTo>
                        <a:pt x="225" y="114"/>
                      </a:lnTo>
                      <a:lnTo>
                        <a:pt x="223" y="127"/>
                      </a:lnTo>
                      <a:lnTo>
                        <a:pt x="222" y="141"/>
                      </a:lnTo>
                      <a:lnTo>
                        <a:pt x="218" y="152"/>
                      </a:lnTo>
                      <a:lnTo>
                        <a:pt x="214" y="163"/>
                      </a:lnTo>
                      <a:lnTo>
                        <a:pt x="214" y="163"/>
                      </a:lnTo>
                      <a:lnTo>
                        <a:pt x="216" y="163"/>
                      </a:lnTo>
                      <a:lnTo>
                        <a:pt x="218" y="163"/>
                      </a:lnTo>
                      <a:lnTo>
                        <a:pt x="218" y="163"/>
                      </a:lnTo>
                      <a:lnTo>
                        <a:pt x="223" y="152"/>
                      </a:lnTo>
                      <a:lnTo>
                        <a:pt x="225" y="139"/>
                      </a:lnTo>
                      <a:lnTo>
                        <a:pt x="227" y="127"/>
                      </a:lnTo>
                      <a:lnTo>
                        <a:pt x="229" y="114"/>
                      </a:lnTo>
                      <a:close/>
                      <a:moveTo>
                        <a:pt x="225" y="86"/>
                      </a:moveTo>
                      <a:lnTo>
                        <a:pt x="222" y="76"/>
                      </a:lnTo>
                      <a:lnTo>
                        <a:pt x="220" y="69"/>
                      </a:lnTo>
                      <a:lnTo>
                        <a:pt x="216" y="65"/>
                      </a:lnTo>
                      <a:lnTo>
                        <a:pt x="212" y="63"/>
                      </a:lnTo>
                      <a:lnTo>
                        <a:pt x="216" y="72"/>
                      </a:lnTo>
                      <a:lnTo>
                        <a:pt x="220" y="84"/>
                      </a:lnTo>
                      <a:lnTo>
                        <a:pt x="223" y="84"/>
                      </a:lnTo>
                      <a:lnTo>
                        <a:pt x="225" y="86"/>
                      </a:lnTo>
                      <a:close/>
                      <a:moveTo>
                        <a:pt x="91" y="0"/>
                      </a:moveTo>
                      <a:lnTo>
                        <a:pt x="83" y="2"/>
                      </a:lnTo>
                      <a:lnTo>
                        <a:pt x="76" y="6"/>
                      </a:lnTo>
                      <a:lnTo>
                        <a:pt x="77" y="6"/>
                      </a:lnTo>
                      <a:lnTo>
                        <a:pt x="79" y="8"/>
                      </a:lnTo>
                      <a:lnTo>
                        <a:pt x="89" y="6"/>
                      </a:lnTo>
                      <a:lnTo>
                        <a:pt x="98" y="4"/>
                      </a:lnTo>
                      <a:lnTo>
                        <a:pt x="94" y="2"/>
                      </a:lnTo>
                      <a:lnTo>
                        <a:pt x="91" y="0"/>
                      </a:lnTo>
                      <a:close/>
                      <a:moveTo>
                        <a:pt x="0" y="141"/>
                      </a:moveTo>
                      <a:lnTo>
                        <a:pt x="7" y="160"/>
                      </a:lnTo>
                      <a:lnTo>
                        <a:pt x="17" y="179"/>
                      </a:lnTo>
                      <a:lnTo>
                        <a:pt x="30" y="194"/>
                      </a:lnTo>
                      <a:lnTo>
                        <a:pt x="45" y="207"/>
                      </a:lnTo>
                      <a:lnTo>
                        <a:pt x="47" y="207"/>
                      </a:lnTo>
                      <a:lnTo>
                        <a:pt x="49" y="207"/>
                      </a:lnTo>
                      <a:lnTo>
                        <a:pt x="34" y="194"/>
                      </a:lnTo>
                      <a:lnTo>
                        <a:pt x="20" y="177"/>
                      </a:lnTo>
                      <a:lnTo>
                        <a:pt x="15" y="169"/>
                      </a:lnTo>
                      <a:lnTo>
                        <a:pt x="11" y="160"/>
                      </a:lnTo>
                      <a:lnTo>
                        <a:pt x="7" y="150"/>
                      </a:lnTo>
                      <a:lnTo>
                        <a:pt x="3" y="139"/>
                      </a:lnTo>
                      <a:lnTo>
                        <a:pt x="2" y="141"/>
                      </a:lnTo>
                      <a:lnTo>
                        <a:pt x="0" y="141"/>
                      </a:lnTo>
                      <a:close/>
                    </a:path>
                  </a:pathLst>
                </a:custGeom>
                <a:solidFill>
                  <a:srgbClr val="E9AD3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748" name="Freeform 308"/>
                <p:cNvSpPr>
                  <a:spLocks noEditPoints="1"/>
                </p:cNvSpPr>
                <p:nvPr/>
              </p:nvSpPr>
              <p:spPr bwMode="auto">
                <a:xfrm>
                  <a:off x="1753" y="1525"/>
                  <a:ext cx="225" cy="205"/>
                </a:xfrm>
                <a:custGeom>
                  <a:avLst/>
                  <a:gdLst/>
                  <a:ahLst/>
                  <a:cxnLst>
                    <a:cxn ang="0">
                      <a:pos x="225" y="112"/>
                    </a:cxn>
                    <a:cxn ang="0">
                      <a:pos x="225" y="112"/>
                    </a:cxn>
                    <a:cxn ang="0">
                      <a:pos x="225" y="110"/>
                    </a:cxn>
                    <a:cxn ang="0">
                      <a:pos x="223" y="110"/>
                    </a:cxn>
                    <a:cxn ang="0">
                      <a:pos x="221" y="110"/>
                    </a:cxn>
                    <a:cxn ang="0">
                      <a:pos x="221" y="112"/>
                    </a:cxn>
                    <a:cxn ang="0">
                      <a:pos x="221" y="112"/>
                    </a:cxn>
                    <a:cxn ang="0">
                      <a:pos x="220" y="125"/>
                    </a:cxn>
                    <a:cxn ang="0">
                      <a:pos x="218" y="139"/>
                    </a:cxn>
                    <a:cxn ang="0">
                      <a:pos x="214" y="150"/>
                    </a:cxn>
                    <a:cxn ang="0">
                      <a:pos x="210" y="161"/>
                    </a:cxn>
                    <a:cxn ang="0">
                      <a:pos x="212" y="161"/>
                    </a:cxn>
                    <a:cxn ang="0">
                      <a:pos x="214" y="161"/>
                    </a:cxn>
                    <a:cxn ang="0">
                      <a:pos x="214" y="161"/>
                    </a:cxn>
                    <a:cxn ang="0">
                      <a:pos x="214" y="161"/>
                    </a:cxn>
                    <a:cxn ang="0">
                      <a:pos x="218" y="150"/>
                    </a:cxn>
                    <a:cxn ang="0">
                      <a:pos x="221" y="137"/>
                    </a:cxn>
                    <a:cxn ang="0">
                      <a:pos x="223" y="125"/>
                    </a:cxn>
                    <a:cxn ang="0">
                      <a:pos x="225" y="112"/>
                    </a:cxn>
                    <a:cxn ang="0">
                      <a:pos x="221" y="82"/>
                    </a:cxn>
                    <a:cxn ang="0">
                      <a:pos x="218" y="72"/>
                    </a:cxn>
                    <a:cxn ang="0">
                      <a:pos x="214" y="65"/>
                    </a:cxn>
                    <a:cxn ang="0">
                      <a:pos x="210" y="61"/>
                    </a:cxn>
                    <a:cxn ang="0">
                      <a:pos x="206" y="59"/>
                    </a:cxn>
                    <a:cxn ang="0">
                      <a:pos x="212" y="69"/>
                    </a:cxn>
                    <a:cxn ang="0">
                      <a:pos x="216" y="80"/>
                    </a:cxn>
                    <a:cxn ang="0">
                      <a:pos x="218" y="82"/>
                    </a:cxn>
                    <a:cxn ang="0">
                      <a:pos x="221" y="82"/>
                    </a:cxn>
                    <a:cxn ang="0">
                      <a:pos x="92" y="0"/>
                    </a:cxn>
                    <a:cxn ang="0">
                      <a:pos x="85" y="2"/>
                    </a:cxn>
                    <a:cxn ang="0">
                      <a:pos x="75" y="4"/>
                    </a:cxn>
                    <a:cxn ang="0">
                      <a:pos x="77" y="6"/>
                    </a:cxn>
                    <a:cxn ang="0">
                      <a:pos x="79" y="8"/>
                    </a:cxn>
                    <a:cxn ang="0">
                      <a:pos x="89" y="4"/>
                    </a:cxn>
                    <a:cxn ang="0">
                      <a:pos x="100" y="4"/>
                    </a:cxn>
                    <a:cxn ang="0">
                      <a:pos x="96" y="2"/>
                    </a:cxn>
                    <a:cxn ang="0">
                      <a:pos x="92" y="0"/>
                    </a:cxn>
                    <a:cxn ang="0">
                      <a:pos x="0" y="139"/>
                    </a:cxn>
                    <a:cxn ang="0">
                      <a:pos x="7" y="158"/>
                    </a:cxn>
                    <a:cxn ang="0">
                      <a:pos x="17" y="177"/>
                    </a:cxn>
                    <a:cxn ang="0">
                      <a:pos x="30" y="192"/>
                    </a:cxn>
                    <a:cxn ang="0">
                      <a:pos x="45" y="205"/>
                    </a:cxn>
                    <a:cxn ang="0">
                      <a:pos x="47" y="205"/>
                    </a:cxn>
                    <a:cxn ang="0">
                      <a:pos x="49" y="203"/>
                    </a:cxn>
                    <a:cxn ang="0">
                      <a:pos x="34" y="190"/>
                    </a:cxn>
                    <a:cxn ang="0">
                      <a:pos x="20" y="175"/>
                    </a:cxn>
                    <a:cxn ang="0">
                      <a:pos x="15" y="165"/>
                    </a:cxn>
                    <a:cxn ang="0">
                      <a:pos x="11" y="158"/>
                    </a:cxn>
                    <a:cxn ang="0">
                      <a:pos x="7" y="148"/>
                    </a:cxn>
                    <a:cxn ang="0">
                      <a:pos x="3" y="137"/>
                    </a:cxn>
                    <a:cxn ang="0">
                      <a:pos x="1" y="137"/>
                    </a:cxn>
                    <a:cxn ang="0">
                      <a:pos x="0" y="139"/>
                    </a:cxn>
                  </a:cxnLst>
                  <a:rect l="0" t="0" r="r" b="b"/>
                  <a:pathLst>
                    <a:path w="225" h="205">
                      <a:moveTo>
                        <a:pt x="225" y="112"/>
                      </a:moveTo>
                      <a:lnTo>
                        <a:pt x="225" y="112"/>
                      </a:lnTo>
                      <a:lnTo>
                        <a:pt x="225" y="110"/>
                      </a:lnTo>
                      <a:lnTo>
                        <a:pt x="223" y="110"/>
                      </a:lnTo>
                      <a:lnTo>
                        <a:pt x="221" y="110"/>
                      </a:lnTo>
                      <a:lnTo>
                        <a:pt x="221" y="112"/>
                      </a:lnTo>
                      <a:lnTo>
                        <a:pt x="221" y="112"/>
                      </a:lnTo>
                      <a:lnTo>
                        <a:pt x="220" y="125"/>
                      </a:lnTo>
                      <a:lnTo>
                        <a:pt x="218" y="139"/>
                      </a:lnTo>
                      <a:lnTo>
                        <a:pt x="214" y="150"/>
                      </a:lnTo>
                      <a:lnTo>
                        <a:pt x="210" y="161"/>
                      </a:lnTo>
                      <a:lnTo>
                        <a:pt x="212" y="161"/>
                      </a:lnTo>
                      <a:lnTo>
                        <a:pt x="214" y="161"/>
                      </a:lnTo>
                      <a:lnTo>
                        <a:pt x="214" y="161"/>
                      </a:lnTo>
                      <a:lnTo>
                        <a:pt x="214" y="161"/>
                      </a:lnTo>
                      <a:lnTo>
                        <a:pt x="218" y="150"/>
                      </a:lnTo>
                      <a:lnTo>
                        <a:pt x="221" y="137"/>
                      </a:lnTo>
                      <a:lnTo>
                        <a:pt x="223" y="125"/>
                      </a:lnTo>
                      <a:lnTo>
                        <a:pt x="225" y="112"/>
                      </a:lnTo>
                      <a:close/>
                      <a:moveTo>
                        <a:pt x="221" y="82"/>
                      </a:moveTo>
                      <a:lnTo>
                        <a:pt x="218" y="72"/>
                      </a:lnTo>
                      <a:lnTo>
                        <a:pt x="214" y="65"/>
                      </a:lnTo>
                      <a:lnTo>
                        <a:pt x="210" y="61"/>
                      </a:lnTo>
                      <a:lnTo>
                        <a:pt x="206" y="59"/>
                      </a:lnTo>
                      <a:lnTo>
                        <a:pt x="212" y="69"/>
                      </a:lnTo>
                      <a:lnTo>
                        <a:pt x="216" y="80"/>
                      </a:lnTo>
                      <a:lnTo>
                        <a:pt x="218" y="82"/>
                      </a:lnTo>
                      <a:lnTo>
                        <a:pt x="221" y="82"/>
                      </a:lnTo>
                      <a:close/>
                      <a:moveTo>
                        <a:pt x="92" y="0"/>
                      </a:moveTo>
                      <a:lnTo>
                        <a:pt x="85" y="2"/>
                      </a:lnTo>
                      <a:lnTo>
                        <a:pt x="75" y="4"/>
                      </a:lnTo>
                      <a:lnTo>
                        <a:pt x="77" y="6"/>
                      </a:lnTo>
                      <a:lnTo>
                        <a:pt x="79" y="8"/>
                      </a:lnTo>
                      <a:lnTo>
                        <a:pt x="89" y="4"/>
                      </a:lnTo>
                      <a:lnTo>
                        <a:pt x="100" y="4"/>
                      </a:lnTo>
                      <a:lnTo>
                        <a:pt x="96" y="2"/>
                      </a:lnTo>
                      <a:lnTo>
                        <a:pt x="92" y="0"/>
                      </a:lnTo>
                      <a:close/>
                      <a:moveTo>
                        <a:pt x="0" y="139"/>
                      </a:moveTo>
                      <a:lnTo>
                        <a:pt x="7" y="158"/>
                      </a:lnTo>
                      <a:lnTo>
                        <a:pt x="17" y="177"/>
                      </a:lnTo>
                      <a:lnTo>
                        <a:pt x="30" y="192"/>
                      </a:lnTo>
                      <a:lnTo>
                        <a:pt x="45" y="205"/>
                      </a:lnTo>
                      <a:lnTo>
                        <a:pt x="47" y="205"/>
                      </a:lnTo>
                      <a:lnTo>
                        <a:pt x="49" y="203"/>
                      </a:lnTo>
                      <a:lnTo>
                        <a:pt x="34" y="190"/>
                      </a:lnTo>
                      <a:lnTo>
                        <a:pt x="20" y="175"/>
                      </a:lnTo>
                      <a:lnTo>
                        <a:pt x="15" y="165"/>
                      </a:lnTo>
                      <a:lnTo>
                        <a:pt x="11" y="158"/>
                      </a:lnTo>
                      <a:lnTo>
                        <a:pt x="7" y="148"/>
                      </a:lnTo>
                      <a:lnTo>
                        <a:pt x="3" y="137"/>
                      </a:lnTo>
                      <a:lnTo>
                        <a:pt x="1" y="137"/>
                      </a:lnTo>
                      <a:lnTo>
                        <a:pt x="0" y="139"/>
                      </a:lnTo>
                      <a:close/>
                    </a:path>
                  </a:pathLst>
                </a:custGeom>
                <a:solidFill>
                  <a:srgbClr val="E9AE3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749" name="Freeform 309"/>
                <p:cNvSpPr>
                  <a:spLocks noEditPoints="1"/>
                </p:cNvSpPr>
                <p:nvPr/>
              </p:nvSpPr>
              <p:spPr bwMode="auto">
                <a:xfrm>
                  <a:off x="1754" y="1527"/>
                  <a:ext cx="222" cy="203"/>
                </a:xfrm>
                <a:custGeom>
                  <a:avLst/>
                  <a:gdLst/>
                  <a:ahLst/>
                  <a:cxnLst>
                    <a:cxn ang="0">
                      <a:pos x="222" y="110"/>
                    </a:cxn>
                    <a:cxn ang="0">
                      <a:pos x="222" y="110"/>
                    </a:cxn>
                    <a:cxn ang="0">
                      <a:pos x="222" y="108"/>
                    </a:cxn>
                    <a:cxn ang="0">
                      <a:pos x="220" y="108"/>
                    </a:cxn>
                    <a:cxn ang="0">
                      <a:pos x="219" y="108"/>
                    </a:cxn>
                    <a:cxn ang="0">
                      <a:pos x="219" y="110"/>
                    </a:cxn>
                    <a:cxn ang="0">
                      <a:pos x="219" y="110"/>
                    </a:cxn>
                    <a:cxn ang="0">
                      <a:pos x="217" y="123"/>
                    </a:cxn>
                    <a:cxn ang="0">
                      <a:pos x="215" y="137"/>
                    </a:cxn>
                    <a:cxn ang="0">
                      <a:pos x="211" y="148"/>
                    </a:cxn>
                    <a:cxn ang="0">
                      <a:pos x="207" y="159"/>
                    </a:cxn>
                    <a:cxn ang="0">
                      <a:pos x="209" y="159"/>
                    </a:cxn>
                    <a:cxn ang="0">
                      <a:pos x="211" y="159"/>
                    </a:cxn>
                    <a:cxn ang="0">
                      <a:pos x="215" y="148"/>
                    </a:cxn>
                    <a:cxn ang="0">
                      <a:pos x="219" y="137"/>
                    </a:cxn>
                    <a:cxn ang="0">
                      <a:pos x="220" y="123"/>
                    </a:cxn>
                    <a:cxn ang="0">
                      <a:pos x="222" y="110"/>
                    </a:cxn>
                    <a:cxn ang="0">
                      <a:pos x="217" y="80"/>
                    </a:cxn>
                    <a:cxn ang="0">
                      <a:pos x="213" y="68"/>
                    </a:cxn>
                    <a:cxn ang="0">
                      <a:pos x="209" y="59"/>
                    </a:cxn>
                    <a:cxn ang="0">
                      <a:pos x="205" y="57"/>
                    </a:cxn>
                    <a:cxn ang="0">
                      <a:pos x="203" y="55"/>
                    </a:cxn>
                    <a:cxn ang="0">
                      <a:pos x="207" y="65"/>
                    </a:cxn>
                    <a:cxn ang="0">
                      <a:pos x="213" y="76"/>
                    </a:cxn>
                    <a:cxn ang="0">
                      <a:pos x="215" y="78"/>
                    </a:cxn>
                    <a:cxn ang="0">
                      <a:pos x="217" y="80"/>
                    </a:cxn>
                    <a:cxn ang="0">
                      <a:pos x="95" y="0"/>
                    </a:cxn>
                    <a:cxn ang="0">
                      <a:pos x="86" y="2"/>
                    </a:cxn>
                    <a:cxn ang="0">
                      <a:pos x="76" y="4"/>
                    </a:cxn>
                    <a:cxn ang="0">
                      <a:pos x="78" y="6"/>
                    </a:cxn>
                    <a:cxn ang="0">
                      <a:pos x="80" y="8"/>
                    </a:cxn>
                    <a:cxn ang="0">
                      <a:pos x="91" y="4"/>
                    </a:cxn>
                    <a:cxn ang="0">
                      <a:pos x="103" y="2"/>
                    </a:cxn>
                    <a:cxn ang="0">
                      <a:pos x="99" y="2"/>
                    </a:cxn>
                    <a:cxn ang="0">
                      <a:pos x="95" y="0"/>
                    </a:cxn>
                    <a:cxn ang="0">
                      <a:pos x="0" y="135"/>
                    </a:cxn>
                    <a:cxn ang="0">
                      <a:pos x="4" y="146"/>
                    </a:cxn>
                    <a:cxn ang="0">
                      <a:pos x="8" y="156"/>
                    </a:cxn>
                    <a:cxn ang="0">
                      <a:pos x="12" y="165"/>
                    </a:cxn>
                    <a:cxn ang="0">
                      <a:pos x="17" y="173"/>
                    </a:cxn>
                    <a:cxn ang="0">
                      <a:pos x="31" y="190"/>
                    </a:cxn>
                    <a:cxn ang="0">
                      <a:pos x="46" y="203"/>
                    </a:cxn>
                    <a:cxn ang="0">
                      <a:pos x="48" y="201"/>
                    </a:cxn>
                    <a:cxn ang="0">
                      <a:pos x="50" y="201"/>
                    </a:cxn>
                    <a:cxn ang="0">
                      <a:pos x="42" y="196"/>
                    </a:cxn>
                    <a:cxn ang="0">
                      <a:pos x="35" y="188"/>
                    </a:cxn>
                    <a:cxn ang="0">
                      <a:pos x="27" y="180"/>
                    </a:cxn>
                    <a:cxn ang="0">
                      <a:pos x="21" y="173"/>
                    </a:cxn>
                    <a:cxn ang="0">
                      <a:pos x="16" y="163"/>
                    </a:cxn>
                    <a:cxn ang="0">
                      <a:pos x="12" y="154"/>
                    </a:cxn>
                    <a:cxn ang="0">
                      <a:pos x="8" y="144"/>
                    </a:cxn>
                    <a:cxn ang="0">
                      <a:pos x="4" y="135"/>
                    </a:cxn>
                    <a:cxn ang="0">
                      <a:pos x="2" y="135"/>
                    </a:cxn>
                    <a:cxn ang="0">
                      <a:pos x="0" y="135"/>
                    </a:cxn>
                  </a:cxnLst>
                  <a:rect l="0" t="0" r="r" b="b"/>
                  <a:pathLst>
                    <a:path w="222" h="203">
                      <a:moveTo>
                        <a:pt x="222" y="110"/>
                      </a:moveTo>
                      <a:lnTo>
                        <a:pt x="222" y="110"/>
                      </a:lnTo>
                      <a:lnTo>
                        <a:pt x="222" y="108"/>
                      </a:lnTo>
                      <a:lnTo>
                        <a:pt x="220" y="108"/>
                      </a:lnTo>
                      <a:lnTo>
                        <a:pt x="219" y="108"/>
                      </a:lnTo>
                      <a:lnTo>
                        <a:pt x="219" y="110"/>
                      </a:lnTo>
                      <a:lnTo>
                        <a:pt x="219" y="110"/>
                      </a:lnTo>
                      <a:lnTo>
                        <a:pt x="217" y="123"/>
                      </a:lnTo>
                      <a:lnTo>
                        <a:pt x="215" y="137"/>
                      </a:lnTo>
                      <a:lnTo>
                        <a:pt x="211" y="148"/>
                      </a:lnTo>
                      <a:lnTo>
                        <a:pt x="207" y="159"/>
                      </a:lnTo>
                      <a:lnTo>
                        <a:pt x="209" y="159"/>
                      </a:lnTo>
                      <a:lnTo>
                        <a:pt x="211" y="159"/>
                      </a:lnTo>
                      <a:lnTo>
                        <a:pt x="215" y="148"/>
                      </a:lnTo>
                      <a:lnTo>
                        <a:pt x="219" y="137"/>
                      </a:lnTo>
                      <a:lnTo>
                        <a:pt x="220" y="123"/>
                      </a:lnTo>
                      <a:lnTo>
                        <a:pt x="222" y="110"/>
                      </a:lnTo>
                      <a:close/>
                      <a:moveTo>
                        <a:pt x="217" y="80"/>
                      </a:moveTo>
                      <a:lnTo>
                        <a:pt x="213" y="68"/>
                      </a:lnTo>
                      <a:lnTo>
                        <a:pt x="209" y="59"/>
                      </a:lnTo>
                      <a:lnTo>
                        <a:pt x="205" y="57"/>
                      </a:lnTo>
                      <a:lnTo>
                        <a:pt x="203" y="55"/>
                      </a:lnTo>
                      <a:lnTo>
                        <a:pt x="207" y="65"/>
                      </a:lnTo>
                      <a:lnTo>
                        <a:pt x="213" y="76"/>
                      </a:lnTo>
                      <a:lnTo>
                        <a:pt x="215" y="78"/>
                      </a:lnTo>
                      <a:lnTo>
                        <a:pt x="217" y="80"/>
                      </a:lnTo>
                      <a:close/>
                      <a:moveTo>
                        <a:pt x="95" y="0"/>
                      </a:moveTo>
                      <a:lnTo>
                        <a:pt x="86" y="2"/>
                      </a:lnTo>
                      <a:lnTo>
                        <a:pt x="76" y="4"/>
                      </a:lnTo>
                      <a:lnTo>
                        <a:pt x="78" y="6"/>
                      </a:lnTo>
                      <a:lnTo>
                        <a:pt x="80" y="8"/>
                      </a:lnTo>
                      <a:lnTo>
                        <a:pt x="91" y="4"/>
                      </a:lnTo>
                      <a:lnTo>
                        <a:pt x="103" y="2"/>
                      </a:lnTo>
                      <a:lnTo>
                        <a:pt x="99" y="2"/>
                      </a:lnTo>
                      <a:lnTo>
                        <a:pt x="95" y="0"/>
                      </a:lnTo>
                      <a:close/>
                      <a:moveTo>
                        <a:pt x="0" y="135"/>
                      </a:moveTo>
                      <a:lnTo>
                        <a:pt x="4" y="146"/>
                      </a:lnTo>
                      <a:lnTo>
                        <a:pt x="8" y="156"/>
                      </a:lnTo>
                      <a:lnTo>
                        <a:pt x="12" y="165"/>
                      </a:lnTo>
                      <a:lnTo>
                        <a:pt x="17" y="173"/>
                      </a:lnTo>
                      <a:lnTo>
                        <a:pt x="31" y="190"/>
                      </a:lnTo>
                      <a:lnTo>
                        <a:pt x="46" y="203"/>
                      </a:lnTo>
                      <a:lnTo>
                        <a:pt x="48" y="201"/>
                      </a:lnTo>
                      <a:lnTo>
                        <a:pt x="50" y="201"/>
                      </a:lnTo>
                      <a:lnTo>
                        <a:pt x="42" y="196"/>
                      </a:lnTo>
                      <a:lnTo>
                        <a:pt x="35" y="188"/>
                      </a:lnTo>
                      <a:lnTo>
                        <a:pt x="27" y="180"/>
                      </a:lnTo>
                      <a:lnTo>
                        <a:pt x="21" y="173"/>
                      </a:lnTo>
                      <a:lnTo>
                        <a:pt x="16" y="163"/>
                      </a:lnTo>
                      <a:lnTo>
                        <a:pt x="12" y="154"/>
                      </a:lnTo>
                      <a:lnTo>
                        <a:pt x="8" y="144"/>
                      </a:lnTo>
                      <a:lnTo>
                        <a:pt x="4" y="135"/>
                      </a:lnTo>
                      <a:lnTo>
                        <a:pt x="2" y="135"/>
                      </a:lnTo>
                      <a:lnTo>
                        <a:pt x="0" y="135"/>
                      </a:lnTo>
                      <a:close/>
                    </a:path>
                  </a:pathLst>
                </a:custGeom>
                <a:solidFill>
                  <a:srgbClr val="EAAF2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750" name="Freeform 310"/>
                <p:cNvSpPr>
                  <a:spLocks noEditPoints="1"/>
                </p:cNvSpPr>
                <p:nvPr/>
              </p:nvSpPr>
              <p:spPr bwMode="auto">
                <a:xfrm>
                  <a:off x="1756" y="1529"/>
                  <a:ext cx="218" cy="199"/>
                </a:xfrm>
                <a:custGeom>
                  <a:avLst/>
                  <a:gdLst/>
                  <a:ahLst/>
                  <a:cxnLst>
                    <a:cxn ang="0">
                      <a:pos x="218" y="108"/>
                    </a:cxn>
                    <a:cxn ang="0">
                      <a:pos x="218" y="108"/>
                    </a:cxn>
                    <a:cxn ang="0">
                      <a:pos x="218" y="106"/>
                    </a:cxn>
                    <a:cxn ang="0">
                      <a:pos x="217" y="106"/>
                    </a:cxn>
                    <a:cxn ang="0">
                      <a:pos x="215" y="106"/>
                    </a:cxn>
                    <a:cxn ang="0">
                      <a:pos x="215" y="106"/>
                    </a:cxn>
                    <a:cxn ang="0">
                      <a:pos x="215" y="106"/>
                    </a:cxn>
                    <a:cxn ang="0">
                      <a:pos x="215" y="106"/>
                    </a:cxn>
                    <a:cxn ang="0">
                      <a:pos x="215" y="108"/>
                    </a:cxn>
                    <a:cxn ang="0">
                      <a:pos x="213" y="121"/>
                    </a:cxn>
                    <a:cxn ang="0">
                      <a:pos x="211" y="135"/>
                    </a:cxn>
                    <a:cxn ang="0">
                      <a:pos x="207" y="146"/>
                    </a:cxn>
                    <a:cxn ang="0">
                      <a:pos x="201" y="157"/>
                    </a:cxn>
                    <a:cxn ang="0">
                      <a:pos x="205" y="157"/>
                    </a:cxn>
                    <a:cxn ang="0">
                      <a:pos x="207" y="157"/>
                    </a:cxn>
                    <a:cxn ang="0">
                      <a:pos x="211" y="146"/>
                    </a:cxn>
                    <a:cxn ang="0">
                      <a:pos x="215" y="135"/>
                    </a:cxn>
                    <a:cxn ang="0">
                      <a:pos x="217" y="121"/>
                    </a:cxn>
                    <a:cxn ang="0">
                      <a:pos x="218" y="108"/>
                    </a:cxn>
                    <a:cxn ang="0">
                      <a:pos x="213" y="76"/>
                    </a:cxn>
                    <a:cxn ang="0">
                      <a:pos x="209" y="65"/>
                    </a:cxn>
                    <a:cxn ang="0">
                      <a:pos x="203" y="55"/>
                    </a:cxn>
                    <a:cxn ang="0">
                      <a:pos x="201" y="53"/>
                    </a:cxn>
                    <a:cxn ang="0">
                      <a:pos x="198" y="51"/>
                    </a:cxn>
                    <a:cxn ang="0">
                      <a:pos x="203" y="61"/>
                    </a:cxn>
                    <a:cxn ang="0">
                      <a:pos x="207" y="72"/>
                    </a:cxn>
                    <a:cxn ang="0">
                      <a:pos x="211" y="74"/>
                    </a:cxn>
                    <a:cxn ang="0">
                      <a:pos x="213" y="76"/>
                    </a:cxn>
                    <a:cxn ang="0">
                      <a:pos x="97" y="0"/>
                    </a:cxn>
                    <a:cxn ang="0">
                      <a:pos x="86" y="0"/>
                    </a:cxn>
                    <a:cxn ang="0">
                      <a:pos x="76" y="4"/>
                    </a:cxn>
                    <a:cxn ang="0">
                      <a:pos x="78" y="6"/>
                    </a:cxn>
                    <a:cxn ang="0">
                      <a:pos x="80" y="6"/>
                    </a:cxn>
                    <a:cxn ang="0">
                      <a:pos x="93" y="4"/>
                    </a:cxn>
                    <a:cxn ang="0">
                      <a:pos x="107" y="2"/>
                    </a:cxn>
                    <a:cxn ang="0">
                      <a:pos x="101" y="0"/>
                    </a:cxn>
                    <a:cxn ang="0">
                      <a:pos x="97" y="0"/>
                    </a:cxn>
                    <a:cxn ang="0">
                      <a:pos x="0" y="133"/>
                    </a:cxn>
                    <a:cxn ang="0">
                      <a:pos x="4" y="144"/>
                    </a:cxn>
                    <a:cxn ang="0">
                      <a:pos x="8" y="154"/>
                    </a:cxn>
                    <a:cxn ang="0">
                      <a:pos x="12" y="161"/>
                    </a:cxn>
                    <a:cxn ang="0">
                      <a:pos x="17" y="171"/>
                    </a:cxn>
                    <a:cxn ang="0">
                      <a:pos x="31" y="186"/>
                    </a:cxn>
                    <a:cxn ang="0">
                      <a:pos x="46" y="199"/>
                    </a:cxn>
                    <a:cxn ang="0">
                      <a:pos x="48" y="199"/>
                    </a:cxn>
                    <a:cxn ang="0">
                      <a:pos x="50" y="197"/>
                    </a:cxn>
                    <a:cxn ang="0">
                      <a:pos x="42" y="192"/>
                    </a:cxn>
                    <a:cxn ang="0">
                      <a:pos x="34" y="186"/>
                    </a:cxn>
                    <a:cxn ang="0">
                      <a:pos x="27" y="178"/>
                    </a:cxn>
                    <a:cxn ang="0">
                      <a:pos x="21" y="169"/>
                    </a:cxn>
                    <a:cxn ang="0">
                      <a:pos x="15" y="161"/>
                    </a:cxn>
                    <a:cxn ang="0">
                      <a:pos x="12" y="152"/>
                    </a:cxn>
                    <a:cxn ang="0">
                      <a:pos x="8" y="142"/>
                    </a:cxn>
                    <a:cxn ang="0">
                      <a:pos x="4" y="133"/>
                    </a:cxn>
                    <a:cxn ang="0">
                      <a:pos x="2" y="133"/>
                    </a:cxn>
                    <a:cxn ang="0">
                      <a:pos x="0" y="133"/>
                    </a:cxn>
                  </a:cxnLst>
                  <a:rect l="0" t="0" r="r" b="b"/>
                  <a:pathLst>
                    <a:path w="218" h="199">
                      <a:moveTo>
                        <a:pt x="218" y="108"/>
                      </a:moveTo>
                      <a:lnTo>
                        <a:pt x="218" y="108"/>
                      </a:lnTo>
                      <a:lnTo>
                        <a:pt x="218" y="106"/>
                      </a:lnTo>
                      <a:lnTo>
                        <a:pt x="217" y="106"/>
                      </a:lnTo>
                      <a:lnTo>
                        <a:pt x="215" y="106"/>
                      </a:lnTo>
                      <a:lnTo>
                        <a:pt x="215" y="106"/>
                      </a:lnTo>
                      <a:lnTo>
                        <a:pt x="215" y="106"/>
                      </a:lnTo>
                      <a:lnTo>
                        <a:pt x="215" y="106"/>
                      </a:lnTo>
                      <a:lnTo>
                        <a:pt x="215" y="108"/>
                      </a:lnTo>
                      <a:lnTo>
                        <a:pt x="213" y="121"/>
                      </a:lnTo>
                      <a:lnTo>
                        <a:pt x="211" y="135"/>
                      </a:lnTo>
                      <a:lnTo>
                        <a:pt x="207" y="146"/>
                      </a:lnTo>
                      <a:lnTo>
                        <a:pt x="201" y="157"/>
                      </a:lnTo>
                      <a:lnTo>
                        <a:pt x="205" y="157"/>
                      </a:lnTo>
                      <a:lnTo>
                        <a:pt x="207" y="157"/>
                      </a:lnTo>
                      <a:lnTo>
                        <a:pt x="211" y="146"/>
                      </a:lnTo>
                      <a:lnTo>
                        <a:pt x="215" y="135"/>
                      </a:lnTo>
                      <a:lnTo>
                        <a:pt x="217" y="121"/>
                      </a:lnTo>
                      <a:lnTo>
                        <a:pt x="218" y="108"/>
                      </a:lnTo>
                      <a:close/>
                      <a:moveTo>
                        <a:pt x="213" y="76"/>
                      </a:moveTo>
                      <a:lnTo>
                        <a:pt x="209" y="65"/>
                      </a:lnTo>
                      <a:lnTo>
                        <a:pt x="203" y="55"/>
                      </a:lnTo>
                      <a:lnTo>
                        <a:pt x="201" y="53"/>
                      </a:lnTo>
                      <a:lnTo>
                        <a:pt x="198" y="51"/>
                      </a:lnTo>
                      <a:lnTo>
                        <a:pt x="203" y="61"/>
                      </a:lnTo>
                      <a:lnTo>
                        <a:pt x="207" y="72"/>
                      </a:lnTo>
                      <a:lnTo>
                        <a:pt x="211" y="74"/>
                      </a:lnTo>
                      <a:lnTo>
                        <a:pt x="213" y="76"/>
                      </a:lnTo>
                      <a:close/>
                      <a:moveTo>
                        <a:pt x="97" y="0"/>
                      </a:moveTo>
                      <a:lnTo>
                        <a:pt x="86" y="0"/>
                      </a:lnTo>
                      <a:lnTo>
                        <a:pt x="76" y="4"/>
                      </a:lnTo>
                      <a:lnTo>
                        <a:pt x="78" y="6"/>
                      </a:lnTo>
                      <a:lnTo>
                        <a:pt x="80" y="6"/>
                      </a:lnTo>
                      <a:lnTo>
                        <a:pt x="93" y="4"/>
                      </a:lnTo>
                      <a:lnTo>
                        <a:pt x="107" y="2"/>
                      </a:lnTo>
                      <a:lnTo>
                        <a:pt x="101" y="0"/>
                      </a:lnTo>
                      <a:lnTo>
                        <a:pt x="97" y="0"/>
                      </a:lnTo>
                      <a:close/>
                      <a:moveTo>
                        <a:pt x="0" y="133"/>
                      </a:moveTo>
                      <a:lnTo>
                        <a:pt x="4" y="144"/>
                      </a:lnTo>
                      <a:lnTo>
                        <a:pt x="8" y="154"/>
                      </a:lnTo>
                      <a:lnTo>
                        <a:pt x="12" y="161"/>
                      </a:lnTo>
                      <a:lnTo>
                        <a:pt x="17" y="171"/>
                      </a:lnTo>
                      <a:lnTo>
                        <a:pt x="31" y="186"/>
                      </a:lnTo>
                      <a:lnTo>
                        <a:pt x="46" y="199"/>
                      </a:lnTo>
                      <a:lnTo>
                        <a:pt x="48" y="199"/>
                      </a:lnTo>
                      <a:lnTo>
                        <a:pt x="50" y="197"/>
                      </a:lnTo>
                      <a:lnTo>
                        <a:pt x="42" y="192"/>
                      </a:lnTo>
                      <a:lnTo>
                        <a:pt x="34" y="186"/>
                      </a:lnTo>
                      <a:lnTo>
                        <a:pt x="27" y="178"/>
                      </a:lnTo>
                      <a:lnTo>
                        <a:pt x="21" y="169"/>
                      </a:lnTo>
                      <a:lnTo>
                        <a:pt x="15" y="161"/>
                      </a:lnTo>
                      <a:lnTo>
                        <a:pt x="12" y="152"/>
                      </a:lnTo>
                      <a:lnTo>
                        <a:pt x="8" y="142"/>
                      </a:lnTo>
                      <a:lnTo>
                        <a:pt x="4" y="133"/>
                      </a:lnTo>
                      <a:lnTo>
                        <a:pt x="2" y="133"/>
                      </a:lnTo>
                      <a:lnTo>
                        <a:pt x="0" y="133"/>
                      </a:lnTo>
                      <a:close/>
                    </a:path>
                  </a:pathLst>
                </a:custGeom>
                <a:solidFill>
                  <a:srgbClr val="EAAF2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751" name="Freeform 311"/>
                <p:cNvSpPr>
                  <a:spLocks noEditPoints="1"/>
                </p:cNvSpPr>
                <p:nvPr/>
              </p:nvSpPr>
              <p:spPr bwMode="auto">
                <a:xfrm>
                  <a:off x="1758" y="1529"/>
                  <a:ext cx="215" cy="199"/>
                </a:xfrm>
                <a:custGeom>
                  <a:avLst/>
                  <a:gdLst/>
                  <a:ahLst/>
                  <a:cxnLst>
                    <a:cxn ang="0">
                      <a:pos x="215" y="108"/>
                    </a:cxn>
                    <a:cxn ang="0">
                      <a:pos x="215" y="108"/>
                    </a:cxn>
                    <a:cxn ang="0">
                      <a:pos x="215" y="106"/>
                    </a:cxn>
                    <a:cxn ang="0">
                      <a:pos x="213" y="106"/>
                    </a:cxn>
                    <a:cxn ang="0">
                      <a:pos x="213" y="106"/>
                    </a:cxn>
                    <a:cxn ang="0">
                      <a:pos x="211" y="106"/>
                    </a:cxn>
                    <a:cxn ang="0">
                      <a:pos x="211" y="106"/>
                    </a:cxn>
                    <a:cxn ang="0">
                      <a:pos x="211" y="106"/>
                    </a:cxn>
                    <a:cxn ang="0">
                      <a:pos x="211" y="108"/>
                    </a:cxn>
                    <a:cxn ang="0">
                      <a:pos x="209" y="121"/>
                    </a:cxn>
                    <a:cxn ang="0">
                      <a:pos x="207" y="135"/>
                    </a:cxn>
                    <a:cxn ang="0">
                      <a:pos x="203" y="146"/>
                    </a:cxn>
                    <a:cxn ang="0">
                      <a:pos x="198" y="157"/>
                    </a:cxn>
                    <a:cxn ang="0">
                      <a:pos x="199" y="157"/>
                    </a:cxn>
                    <a:cxn ang="0">
                      <a:pos x="203" y="157"/>
                    </a:cxn>
                    <a:cxn ang="0">
                      <a:pos x="207" y="146"/>
                    </a:cxn>
                    <a:cxn ang="0">
                      <a:pos x="211" y="135"/>
                    </a:cxn>
                    <a:cxn ang="0">
                      <a:pos x="213" y="121"/>
                    </a:cxn>
                    <a:cxn ang="0">
                      <a:pos x="215" y="108"/>
                    </a:cxn>
                    <a:cxn ang="0">
                      <a:pos x="209" y="74"/>
                    </a:cxn>
                    <a:cxn ang="0">
                      <a:pos x="203" y="63"/>
                    </a:cxn>
                    <a:cxn ang="0">
                      <a:pos x="199" y="53"/>
                    </a:cxn>
                    <a:cxn ang="0">
                      <a:pos x="196" y="51"/>
                    </a:cxn>
                    <a:cxn ang="0">
                      <a:pos x="190" y="48"/>
                    </a:cxn>
                    <a:cxn ang="0">
                      <a:pos x="198" y="59"/>
                    </a:cxn>
                    <a:cxn ang="0">
                      <a:pos x="203" y="70"/>
                    </a:cxn>
                    <a:cxn ang="0">
                      <a:pos x="205" y="72"/>
                    </a:cxn>
                    <a:cxn ang="0">
                      <a:pos x="209" y="74"/>
                    </a:cxn>
                    <a:cxn ang="0">
                      <a:pos x="99" y="0"/>
                    </a:cxn>
                    <a:cxn ang="0">
                      <a:pos x="87" y="2"/>
                    </a:cxn>
                    <a:cxn ang="0">
                      <a:pos x="76" y="6"/>
                    </a:cxn>
                    <a:cxn ang="0">
                      <a:pos x="78" y="6"/>
                    </a:cxn>
                    <a:cxn ang="0">
                      <a:pos x="80" y="8"/>
                    </a:cxn>
                    <a:cxn ang="0">
                      <a:pos x="93" y="6"/>
                    </a:cxn>
                    <a:cxn ang="0">
                      <a:pos x="106" y="4"/>
                    </a:cxn>
                    <a:cxn ang="0">
                      <a:pos x="106" y="4"/>
                    </a:cxn>
                    <a:cxn ang="0">
                      <a:pos x="108" y="4"/>
                    </a:cxn>
                    <a:cxn ang="0">
                      <a:pos x="105" y="2"/>
                    </a:cxn>
                    <a:cxn ang="0">
                      <a:pos x="99" y="0"/>
                    </a:cxn>
                    <a:cxn ang="0">
                      <a:pos x="0" y="133"/>
                    </a:cxn>
                    <a:cxn ang="0">
                      <a:pos x="4" y="142"/>
                    </a:cxn>
                    <a:cxn ang="0">
                      <a:pos x="8" y="152"/>
                    </a:cxn>
                    <a:cxn ang="0">
                      <a:pos x="12" y="161"/>
                    </a:cxn>
                    <a:cxn ang="0">
                      <a:pos x="17" y="171"/>
                    </a:cxn>
                    <a:cxn ang="0">
                      <a:pos x="23" y="178"/>
                    </a:cxn>
                    <a:cxn ang="0">
                      <a:pos x="31" y="186"/>
                    </a:cxn>
                    <a:cxn ang="0">
                      <a:pos x="38" y="194"/>
                    </a:cxn>
                    <a:cxn ang="0">
                      <a:pos x="46" y="199"/>
                    </a:cxn>
                    <a:cxn ang="0">
                      <a:pos x="48" y="197"/>
                    </a:cxn>
                    <a:cxn ang="0">
                      <a:pos x="51" y="197"/>
                    </a:cxn>
                    <a:cxn ang="0">
                      <a:pos x="42" y="192"/>
                    </a:cxn>
                    <a:cxn ang="0">
                      <a:pos x="34" y="184"/>
                    </a:cxn>
                    <a:cxn ang="0">
                      <a:pos x="27" y="176"/>
                    </a:cxn>
                    <a:cxn ang="0">
                      <a:pos x="21" y="169"/>
                    </a:cxn>
                    <a:cxn ang="0">
                      <a:pos x="15" y="161"/>
                    </a:cxn>
                    <a:cxn ang="0">
                      <a:pos x="12" y="152"/>
                    </a:cxn>
                    <a:cxn ang="0">
                      <a:pos x="8" y="142"/>
                    </a:cxn>
                    <a:cxn ang="0">
                      <a:pos x="4" y="133"/>
                    </a:cxn>
                    <a:cxn ang="0">
                      <a:pos x="2" y="133"/>
                    </a:cxn>
                    <a:cxn ang="0">
                      <a:pos x="0" y="133"/>
                    </a:cxn>
                  </a:cxnLst>
                  <a:rect l="0" t="0" r="r" b="b"/>
                  <a:pathLst>
                    <a:path w="215" h="199">
                      <a:moveTo>
                        <a:pt x="215" y="108"/>
                      </a:moveTo>
                      <a:lnTo>
                        <a:pt x="215" y="108"/>
                      </a:lnTo>
                      <a:lnTo>
                        <a:pt x="215" y="106"/>
                      </a:lnTo>
                      <a:lnTo>
                        <a:pt x="213" y="106"/>
                      </a:lnTo>
                      <a:lnTo>
                        <a:pt x="213" y="106"/>
                      </a:lnTo>
                      <a:lnTo>
                        <a:pt x="211" y="106"/>
                      </a:lnTo>
                      <a:lnTo>
                        <a:pt x="211" y="106"/>
                      </a:lnTo>
                      <a:lnTo>
                        <a:pt x="211" y="106"/>
                      </a:lnTo>
                      <a:lnTo>
                        <a:pt x="211" y="108"/>
                      </a:lnTo>
                      <a:lnTo>
                        <a:pt x="209" y="121"/>
                      </a:lnTo>
                      <a:lnTo>
                        <a:pt x="207" y="135"/>
                      </a:lnTo>
                      <a:lnTo>
                        <a:pt x="203" y="146"/>
                      </a:lnTo>
                      <a:lnTo>
                        <a:pt x="198" y="157"/>
                      </a:lnTo>
                      <a:lnTo>
                        <a:pt x="199" y="157"/>
                      </a:lnTo>
                      <a:lnTo>
                        <a:pt x="203" y="157"/>
                      </a:lnTo>
                      <a:lnTo>
                        <a:pt x="207" y="146"/>
                      </a:lnTo>
                      <a:lnTo>
                        <a:pt x="211" y="135"/>
                      </a:lnTo>
                      <a:lnTo>
                        <a:pt x="213" y="121"/>
                      </a:lnTo>
                      <a:lnTo>
                        <a:pt x="215" y="108"/>
                      </a:lnTo>
                      <a:close/>
                      <a:moveTo>
                        <a:pt x="209" y="74"/>
                      </a:moveTo>
                      <a:lnTo>
                        <a:pt x="203" y="63"/>
                      </a:lnTo>
                      <a:lnTo>
                        <a:pt x="199" y="53"/>
                      </a:lnTo>
                      <a:lnTo>
                        <a:pt x="196" y="51"/>
                      </a:lnTo>
                      <a:lnTo>
                        <a:pt x="190" y="48"/>
                      </a:lnTo>
                      <a:lnTo>
                        <a:pt x="198" y="59"/>
                      </a:lnTo>
                      <a:lnTo>
                        <a:pt x="203" y="70"/>
                      </a:lnTo>
                      <a:lnTo>
                        <a:pt x="205" y="72"/>
                      </a:lnTo>
                      <a:lnTo>
                        <a:pt x="209" y="74"/>
                      </a:lnTo>
                      <a:close/>
                      <a:moveTo>
                        <a:pt x="99" y="0"/>
                      </a:moveTo>
                      <a:lnTo>
                        <a:pt x="87" y="2"/>
                      </a:lnTo>
                      <a:lnTo>
                        <a:pt x="76" y="6"/>
                      </a:lnTo>
                      <a:lnTo>
                        <a:pt x="78" y="6"/>
                      </a:lnTo>
                      <a:lnTo>
                        <a:pt x="80" y="8"/>
                      </a:lnTo>
                      <a:lnTo>
                        <a:pt x="93" y="6"/>
                      </a:lnTo>
                      <a:lnTo>
                        <a:pt x="106" y="4"/>
                      </a:lnTo>
                      <a:lnTo>
                        <a:pt x="106" y="4"/>
                      </a:lnTo>
                      <a:lnTo>
                        <a:pt x="108" y="4"/>
                      </a:lnTo>
                      <a:lnTo>
                        <a:pt x="105" y="2"/>
                      </a:lnTo>
                      <a:lnTo>
                        <a:pt x="99" y="0"/>
                      </a:lnTo>
                      <a:close/>
                      <a:moveTo>
                        <a:pt x="0" y="133"/>
                      </a:moveTo>
                      <a:lnTo>
                        <a:pt x="4" y="142"/>
                      </a:lnTo>
                      <a:lnTo>
                        <a:pt x="8" y="152"/>
                      </a:lnTo>
                      <a:lnTo>
                        <a:pt x="12" y="161"/>
                      </a:lnTo>
                      <a:lnTo>
                        <a:pt x="17" y="171"/>
                      </a:lnTo>
                      <a:lnTo>
                        <a:pt x="23" y="178"/>
                      </a:lnTo>
                      <a:lnTo>
                        <a:pt x="31" y="186"/>
                      </a:lnTo>
                      <a:lnTo>
                        <a:pt x="38" y="194"/>
                      </a:lnTo>
                      <a:lnTo>
                        <a:pt x="46" y="199"/>
                      </a:lnTo>
                      <a:lnTo>
                        <a:pt x="48" y="197"/>
                      </a:lnTo>
                      <a:lnTo>
                        <a:pt x="51" y="197"/>
                      </a:lnTo>
                      <a:lnTo>
                        <a:pt x="42" y="192"/>
                      </a:lnTo>
                      <a:lnTo>
                        <a:pt x="34" y="184"/>
                      </a:lnTo>
                      <a:lnTo>
                        <a:pt x="27" y="176"/>
                      </a:lnTo>
                      <a:lnTo>
                        <a:pt x="21" y="169"/>
                      </a:lnTo>
                      <a:lnTo>
                        <a:pt x="15" y="161"/>
                      </a:lnTo>
                      <a:lnTo>
                        <a:pt x="12" y="152"/>
                      </a:lnTo>
                      <a:lnTo>
                        <a:pt x="8" y="142"/>
                      </a:lnTo>
                      <a:lnTo>
                        <a:pt x="4" y="133"/>
                      </a:lnTo>
                      <a:lnTo>
                        <a:pt x="2" y="133"/>
                      </a:lnTo>
                      <a:lnTo>
                        <a:pt x="0" y="133"/>
                      </a:lnTo>
                      <a:close/>
                    </a:path>
                  </a:pathLst>
                </a:custGeom>
                <a:solidFill>
                  <a:srgbClr val="EAB02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752" name="Freeform 312"/>
                <p:cNvSpPr>
                  <a:spLocks noEditPoints="1"/>
                </p:cNvSpPr>
                <p:nvPr/>
              </p:nvSpPr>
              <p:spPr bwMode="auto">
                <a:xfrm>
                  <a:off x="1760" y="1531"/>
                  <a:ext cx="211" cy="195"/>
                </a:xfrm>
                <a:custGeom>
                  <a:avLst/>
                  <a:gdLst/>
                  <a:ahLst/>
                  <a:cxnLst>
                    <a:cxn ang="0">
                      <a:pos x="211" y="106"/>
                    </a:cxn>
                    <a:cxn ang="0">
                      <a:pos x="211" y="104"/>
                    </a:cxn>
                    <a:cxn ang="0">
                      <a:pos x="211" y="104"/>
                    </a:cxn>
                    <a:cxn ang="0">
                      <a:pos x="209" y="104"/>
                    </a:cxn>
                    <a:cxn ang="0">
                      <a:pos x="207" y="104"/>
                    </a:cxn>
                    <a:cxn ang="0">
                      <a:pos x="207" y="104"/>
                    </a:cxn>
                    <a:cxn ang="0">
                      <a:pos x="207" y="106"/>
                    </a:cxn>
                    <a:cxn ang="0">
                      <a:pos x="205" y="119"/>
                    </a:cxn>
                    <a:cxn ang="0">
                      <a:pos x="203" y="133"/>
                    </a:cxn>
                    <a:cxn ang="0">
                      <a:pos x="199" y="144"/>
                    </a:cxn>
                    <a:cxn ang="0">
                      <a:pos x="194" y="155"/>
                    </a:cxn>
                    <a:cxn ang="0">
                      <a:pos x="196" y="155"/>
                    </a:cxn>
                    <a:cxn ang="0">
                      <a:pos x="197" y="155"/>
                    </a:cxn>
                    <a:cxn ang="0">
                      <a:pos x="203" y="144"/>
                    </a:cxn>
                    <a:cxn ang="0">
                      <a:pos x="207" y="133"/>
                    </a:cxn>
                    <a:cxn ang="0">
                      <a:pos x="209" y="119"/>
                    </a:cxn>
                    <a:cxn ang="0">
                      <a:pos x="211" y="106"/>
                    </a:cxn>
                    <a:cxn ang="0">
                      <a:pos x="203" y="70"/>
                    </a:cxn>
                    <a:cxn ang="0">
                      <a:pos x="199" y="59"/>
                    </a:cxn>
                    <a:cxn ang="0">
                      <a:pos x="194" y="49"/>
                    </a:cxn>
                    <a:cxn ang="0">
                      <a:pos x="188" y="46"/>
                    </a:cxn>
                    <a:cxn ang="0">
                      <a:pos x="184" y="44"/>
                    </a:cxn>
                    <a:cxn ang="0">
                      <a:pos x="192" y="55"/>
                    </a:cxn>
                    <a:cxn ang="0">
                      <a:pos x="199" y="68"/>
                    </a:cxn>
                    <a:cxn ang="0">
                      <a:pos x="201" y="68"/>
                    </a:cxn>
                    <a:cxn ang="0">
                      <a:pos x="203" y="70"/>
                    </a:cxn>
                    <a:cxn ang="0">
                      <a:pos x="103" y="0"/>
                    </a:cxn>
                    <a:cxn ang="0">
                      <a:pos x="89" y="2"/>
                    </a:cxn>
                    <a:cxn ang="0">
                      <a:pos x="76" y="4"/>
                    </a:cxn>
                    <a:cxn ang="0">
                      <a:pos x="78" y="6"/>
                    </a:cxn>
                    <a:cxn ang="0">
                      <a:pos x="80" y="8"/>
                    </a:cxn>
                    <a:cxn ang="0">
                      <a:pos x="91" y="6"/>
                    </a:cxn>
                    <a:cxn ang="0">
                      <a:pos x="104" y="4"/>
                    </a:cxn>
                    <a:cxn ang="0">
                      <a:pos x="108" y="4"/>
                    </a:cxn>
                    <a:cxn ang="0">
                      <a:pos x="112" y="4"/>
                    </a:cxn>
                    <a:cxn ang="0">
                      <a:pos x="106" y="2"/>
                    </a:cxn>
                    <a:cxn ang="0">
                      <a:pos x="103" y="0"/>
                    </a:cxn>
                    <a:cxn ang="0">
                      <a:pos x="0" y="131"/>
                    </a:cxn>
                    <a:cxn ang="0">
                      <a:pos x="4" y="140"/>
                    </a:cxn>
                    <a:cxn ang="0">
                      <a:pos x="8" y="150"/>
                    </a:cxn>
                    <a:cxn ang="0">
                      <a:pos x="11" y="159"/>
                    </a:cxn>
                    <a:cxn ang="0">
                      <a:pos x="17" y="167"/>
                    </a:cxn>
                    <a:cxn ang="0">
                      <a:pos x="23" y="176"/>
                    </a:cxn>
                    <a:cxn ang="0">
                      <a:pos x="30" y="184"/>
                    </a:cxn>
                    <a:cxn ang="0">
                      <a:pos x="38" y="190"/>
                    </a:cxn>
                    <a:cxn ang="0">
                      <a:pos x="46" y="195"/>
                    </a:cxn>
                    <a:cxn ang="0">
                      <a:pos x="49" y="195"/>
                    </a:cxn>
                    <a:cxn ang="0">
                      <a:pos x="51" y="193"/>
                    </a:cxn>
                    <a:cxn ang="0">
                      <a:pos x="42" y="188"/>
                    </a:cxn>
                    <a:cxn ang="0">
                      <a:pos x="34" y="182"/>
                    </a:cxn>
                    <a:cxn ang="0">
                      <a:pos x="27" y="174"/>
                    </a:cxn>
                    <a:cxn ang="0">
                      <a:pos x="21" y="167"/>
                    </a:cxn>
                    <a:cxn ang="0">
                      <a:pos x="15" y="157"/>
                    </a:cxn>
                    <a:cxn ang="0">
                      <a:pos x="11" y="150"/>
                    </a:cxn>
                    <a:cxn ang="0">
                      <a:pos x="8" y="140"/>
                    </a:cxn>
                    <a:cxn ang="0">
                      <a:pos x="4" y="129"/>
                    </a:cxn>
                    <a:cxn ang="0">
                      <a:pos x="2" y="131"/>
                    </a:cxn>
                    <a:cxn ang="0">
                      <a:pos x="0" y="131"/>
                    </a:cxn>
                  </a:cxnLst>
                  <a:rect l="0" t="0" r="r" b="b"/>
                  <a:pathLst>
                    <a:path w="211" h="195">
                      <a:moveTo>
                        <a:pt x="211" y="106"/>
                      </a:moveTo>
                      <a:lnTo>
                        <a:pt x="211" y="104"/>
                      </a:lnTo>
                      <a:lnTo>
                        <a:pt x="211" y="104"/>
                      </a:lnTo>
                      <a:lnTo>
                        <a:pt x="209" y="104"/>
                      </a:lnTo>
                      <a:lnTo>
                        <a:pt x="207" y="104"/>
                      </a:lnTo>
                      <a:lnTo>
                        <a:pt x="207" y="104"/>
                      </a:lnTo>
                      <a:lnTo>
                        <a:pt x="207" y="106"/>
                      </a:lnTo>
                      <a:lnTo>
                        <a:pt x="205" y="119"/>
                      </a:lnTo>
                      <a:lnTo>
                        <a:pt x="203" y="133"/>
                      </a:lnTo>
                      <a:lnTo>
                        <a:pt x="199" y="144"/>
                      </a:lnTo>
                      <a:lnTo>
                        <a:pt x="194" y="155"/>
                      </a:lnTo>
                      <a:lnTo>
                        <a:pt x="196" y="155"/>
                      </a:lnTo>
                      <a:lnTo>
                        <a:pt x="197" y="155"/>
                      </a:lnTo>
                      <a:lnTo>
                        <a:pt x="203" y="144"/>
                      </a:lnTo>
                      <a:lnTo>
                        <a:pt x="207" y="133"/>
                      </a:lnTo>
                      <a:lnTo>
                        <a:pt x="209" y="119"/>
                      </a:lnTo>
                      <a:lnTo>
                        <a:pt x="211" y="106"/>
                      </a:lnTo>
                      <a:close/>
                      <a:moveTo>
                        <a:pt x="203" y="70"/>
                      </a:moveTo>
                      <a:lnTo>
                        <a:pt x="199" y="59"/>
                      </a:lnTo>
                      <a:lnTo>
                        <a:pt x="194" y="49"/>
                      </a:lnTo>
                      <a:lnTo>
                        <a:pt x="188" y="46"/>
                      </a:lnTo>
                      <a:lnTo>
                        <a:pt x="184" y="44"/>
                      </a:lnTo>
                      <a:lnTo>
                        <a:pt x="192" y="55"/>
                      </a:lnTo>
                      <a:lnTo>
                        <a:pt x="199" y="68"/>
                      </a:lnTo>
                      <a:lnTo>
                        <a:pt x="201" y="68"/>
                      </a:lnTo>
                      <a:lnTo>
                        <a:pt x="203" y="70"/>
                      </a:lnTo>
                      <a:close/>
                      <a:moveTo>
                        <a:pt x="103" y="0"/>
                      </a:moveTo>
                      <a:lnTo>
                        <a:pt x="89" y="2"/>
                      </a:lnTo>
                      <a:lnTo>
                        <a:pt x="76" y="4"/>
                      </a:lnTo>
                      <a:lnTo>
                        <a:pt x="78" y="6"/>
                      </a:lnTo>
                      <a:lnTo>
                        <a:pt x="80" y="8"/>
                      </a:lnTo>
                      <a:lnTo>
                        <a:pt x="91" y="6"/>
                      </a:lnTo>
                      <a:lnTo>
                        <a:pt x="104" y="4"/>
                      </a:lnTo>
                      <a:lnTo>
                        <a:pt x="108" y="4"/>
                      </a:lnTo>
                      <a:lnTo>
                        <a:pt x="112" y="4"/>
                      </a:lnTo>
                      <a:lnTo>
                        <a:pt x="106" y="2"/>
                      </a:lnTo>
                      <a:lnTo>
                        <a:pt x="103" y="0"/>
                      </a:lnTo>
                      <a:close/>
                      <a:moveTo>
                        <a:pt x="0" y="131"/>
                      </a:moveTo>
                      <a:lnTo>
                        <a:pt x="4" y="140"/>
                      </a:lnTo>
                      <a:lnTo>
                        <a:pt x="8" y="150"/>
                      </a:lnTo>
                      <a:lnTo>
                        <a:pt x="11" y="159"/>
                      </a:lnTo>
                      <a:lnTo>
                        <a:pt x="17" y="167"/>
                      </a:lnTo>
                      <a:lnTo>
                        <a:pt x="23" y="176"/>
                      </a:lnTo>
                      <a:lnTo>
                        <a:pt x="30" y="184"/>
                      </a:lnTo>
                      <a:lnTo>
                        <a:pt x="38" y="190"/>
                      </a:lnTo>
                      <a:lnTo>
                        <a:pt x="46" y="195"/>
                      </a:lnTo>
                      <a:lnTo>
                        <a:pt x="49" y="195"/>
                      </a:lnTo>
                      <a:lnTo>
                        <a:pt x="51" y="193"/>
                      </a:lnTo>
                      <a:lnTo>
                        <a:pt x="42" y="188"/>
                      </a:lnTo>
                      <a:lnTo>
                        <a:pt x="34" y="182"/>
                      </a:lnTo>
                      <a:lnTo>
                        <a:pt x="27" y="174"/>
                      </a:lnTo>
                      <a:lnTo>
                        <a:pt x="21" y="167"/>
                      </a:lnTo>
                      <a:lnTo>
                        <a:pt x="15" y="157"/>
                      </a:lnTo>
                      <a:lnTo>
                        <a:pt x="11" y="150"/>
                      </a:lnTo>
                      <a:lnTo>
                        <a:pt x="8" y="140"/>
                      </a:lnTo>
                      <a:lnTo>
                        <a:pt x="4" y="129"/>
                      </a:lnTo>
                      <a:lnTo>
                        <a:pt x="2" y="131"/>
                      </a:lnTo>
                      <a:lnTo>
                        <a:pt x="0" y="131"/>
                      </a:lnTo>
                      <a:close/>
                    </a:path>
                  </a:pathLst>
                </a:custGeom>
                <a:solidFill>
                  <a:srgbClr val="EAB12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753" name="Freeform 313"/>
                <p:cNvSpPr>
                  <a:spLocks noEditPoints="1"/>
                </p:cNvSpPr>
                <p:nvPr/>
              </p:nvSpPr>
              <p:spPr bwMode="auto">
                <a:xfrm>
                  <a:off x="1762" y="1533"/>
                  <a:ext cx="207" cy="193"/>
                </a:xfrm>
                <a:custGeom>
                  <a:avLst/>
                  <a:gdLst/>
                  <a:ahLst/>
                  <a:cxnLst>
                    <a:cxn ang="0">
                      <a:pos x="207" y="104"/>
                    </a:cxn>
                    <a:cxn ang="0">
                      <a:pos x="207" y="102"/>
                    </a:cxn>
                    <a:cxn ang="0">
                      <a:pos x="207" y="102"/>
                    </a:cxn>
                    <a:cxn ang="0">
                      <a:pos x="205" y="102"/>
                    </a:cxn>
                    <a:cxn ang="0">
                      <a:pos x="203" y="102"/>
                    </a:cxn>
                    <a:cxn ang="0">
                      <a:pos x="203" y="102"/>
                    </a:cxn>
                    <a:cxn ang="0">
                      <a:pos x="203" y="104"/>
                    </a:cxn>
                    <a:cxn ang="0">
                      <a:pos x="201" y="117"/>
                    </a:cxn>
                    <a:cxn ang="0">
                      <a:pos x="199" y="131"/>
                    </a:cxn>
                    <a:cxn ang="0">
                      <a:pos x="195" y="144"/>
                    </a:cxn>
                    <a:cxn ang="0">
                      <a:pos x="190" y="155"/>
                    </a:cxn>
                    <a:cxn ang="0">
                      <a:pos x="192" y="153"/>
                    </a:cxn>
                    <a:cxn ang="0">
                      <a:pos x="194" y="153"/>
                    </a:cxn>
                    <a:cxn ang="0">
                      <a:pos x="199" y="142"/>
                    </a:cxn>
                    <a:cxn ang="0">
                      <a:pos x="203" y="131"/>
                    </a:cxn>
                    <a:cxn ang="0">
                      <a:pos x="205" y="117"/>
                    </a:cxn>
                    <a:cxn ang="0">
                      <a:pos x="207" y="104"/>
                    </a:cxn>
                    <a:cxn ang="0">
                      <a:pos x="199" y="66"/>
                    </a:cxn>
                    <a:cxn ang="0">
                      <a:pos x="194" y="55"/>
                    </a:cxn>
                    <a:cxn ang="0">
                      <a:pos x="186" y="44"/>
                    </a:cxn>
                    <a:cxn ang="0">
                      <a:pos x="182" y="42"/>
                    </a:cxn>
                    <a:cxn ang="0">
                      <a:pos x="176" y="38"/>
                    </a:cxn>
                    <a:cxn ang="0">
                      <a:pos x="186" y="51"/>
                    </a:cxn>
                    <a:cxn ang="0">
                      <a:pos x="194" y="64"/>
                    </a:cxn>
                    <a:cxn ang="0">
                      <a:pos x="194" y="64"/>
                    </a:cxn>
                    <a:cxn ang="0">
                      <a:pos x="195" y="64"/>
                    </a:cxn>
                    <a:cxn ang="0">
                      <a:pos x="197" y="66"/>
                    </a:cxn>
                    <a:cxn ang="0">
                      <a:pos x="199" y="66"/>
                    </a:cxn>
                    <a:cxn ang="0">
                      <a:pos x="104" y="0"/>
                    </a:cxn>
                    <a:cxn ang="0">
                      <a:pos x="102" y="0"/>
                    </a:cxn>
                    <a:cxn ang="0">
                      <a:pos x="102" y="0"/>
                    </a:cxn>
                    <a:cxn ang="0">
                      <a:pos x="89" y="2"/>
                    </a:cxn>
                    <a:cxn ang="0">
                      <a:pos x="76" y="4"/>
                    </a:cxn>
                    <a:cxn ang="0">
                      <a:pos x="78" y="6"/>
                    </a:cxn>
                    <a:cxn ang="0">
                      <a:pos x="80" y="7"/>
                    </a:cxn>
                    <a:cxn ang="0">
                      <a:pos x="91" y="6"/>
                    </a:cxn>
                    <a:cxn ang="0">
                      <a:pos x="102" y="4"/>
                    </a:cxn>
                    <a:cxn ang="0">
                      <a:pos x="108" y="4"/>
                    </a:cxn>
                    <a:cxn ang="0">
                      <a:pos x="116" y="6"/>
                    </a:cxn>
                    <a:cxn ang="0">
                      <a:pos x="110" y="2"/>
                    </a:cxn>
                    <a:cxn ang="0">
                      <a:pos x="104" y="0"/>
                    </a:cxn>
                    <a:cxn ang="0">
                      <a:pos x="0" y="129"/>
                    </a:cxn>
                    <a:cxn ang="0">
                      <a:pos x="4" y="138"/>
                    </a:cxn>
                    <a:cxn ang="0">
                      <a:pos x="8" y="148"/>
                    </a:cxn>
                    <a:cxn ang="0">
                      <a:pos x="11" y="157"/>
                    </a:cxn>
                    <a:cxn ang="0">
                      <a:pos x="17" y="165"/>
                    </a:cxn>
                    <a:cxn ang="0">
                      <a:pos x="23" y="172"/>
                    </a:cxn>
                    <a:cxn ang="0">
                      <a:pos x="30" y="180"/>
                    </a:cxn>
                    <a:cxn ang="0">
                      <a:pos x="38" y="188"/>
                    </a:cxn>
                    <a:cxn ang="0">
                      <a:pos x="47" y="193"/>
                    </a:cxn>
                    <a:cxn ang="0">
                      <a:pos x="49" y="191"/>
                    </a:cxn>
                    <a:cxn ang="0">
                      <a:pos x="51" y="191"/>
                    </a:cxn>
                    <a:cxn ang="0">
                      <a:pos x="42" y="186"/>
                    </a:cxn>
                    <a:cxn ang="0">
                      <a:pos x="34" y="180"/>
                    </a:cxn>
                    <a:cxn ang="0">
                      <a:pos x="28" y="172"/>
                    </a:cxn>
                    <a:cxn ang="0">
                      <a:pos x="21" y="165"/>
                    </a:cxn>
                    <a:cxn ang="0">
                      <a:pos x="15" y="155"/>
                    </a:cxn>
                    <a:cxn ang="0">
                      <a:pos x="11" y="146"/>
                    </a:cxn>
                    <a:cxn ang="0">
                      <a:pos x="8" y="136"/>
                    </a:cxn>
                    <a:cxn ang="0">
                      <a:pos x="4" y="127"/>
                    </a:cxn>
                    <a:cxn ang="0">
                      <a:pos x="2" y="127"/>
                    </a:cxn>
                    <a:cxn ang="0">
                      <a:pos x="0" y="129"/>
                    </a:cxn>
                  </a:cxnLst>
                  <a:rect l="0" t="0" r="r" b="b"/>
                  <a:pathLst>
                    <a:path w="207" h="193">
                      <a:moveTo>
                        <a:pt x="207" y="104"/>
                      </a:moveTo>
                      <a:lnTo>
                        <a:pt x="207" y="102"/>
                      </a:lnTo>
                      <a:lnTo>
                        <a:pt x="207" y="102"/>
                      </a:lnTo>
                      <a:lnTo>
                        <a:pt x="205" y="102"/>
                      </a:lnTo>
                      <a:lnTo>
                        <a:pt x="203" y="102"/>
                      </a:lnTo>
                      <a:lnTo>
                        <a:pt x="203" y="102"/>
                      </a:lnTo>
                      <a:lnTo>
                        <a:pt x="203" y="104"/>
                      </a:lnTo>
                      <a:lnTo>
                        <a:pt x="201" y="117"/>
                      </a:lnTo>
                      <a:lnTo>
                        <a:pt x="199" y="131"/>
                      </a:lnTo>
                      <a:lnTo>
                        <a:pt x="195" y="144"/>
                      </a:lnTo>
                      <a:lnTo>
                        <a:pt x="190" y="155"/>
                      </a:lnTo>
                      <a:lnTo>
                        <a:pt x="192" y="153"/>
                      </a:lnTo>
                      <a:lnTo>
                        <a:pt x="194" y="153"/>
                      </a:lnTo>
                      <a:lnTo>
                        <a:pt x="199" y="142"/>
                      </a:lnTo>
                      <a:lnTo>
                        <a:pt x="203" y="131"/>
                      </a:lnTo>
                      <a:lnTo>
                        <a:pt x="205" y="117"/>
                      </a:lnTo>
                      <a:lnTo>
                        <a:pt x="207" y="104"/>
                      </a:lnTo>
                      <a:close/>
                      <a:moveTo>
                        <a:pt x="199" y="66"/>
                      </a:moveTo>
                      <a:lnTo>
                        <a:pt x="194" y="55"/>
                      </a:lnTo>
                      <a:lnTo>
                        <a:pt x="186" y="44"/>
                      </a:lnTo>
                      <a:lnTo>
                        <a:pt x="182" y="42"/>
                      </a:lnTo>
                      <a:lnTo>
                        <a:pt x="176" y="38"/>
                      </a:lnTo>
                      <a:lnTo>
                        <a:pt x="186" y="51"/>
                      </a:lnTo>
                      <a:lnTo>
                        <a:pt x="194" y="64"/>
                      </a:lnTo>
                      <a:lnTo>
                        <a:pt x="194" y="64"/>
                      </a:lnTo>
                      <a:lnTo>
                        <a:pt x="195" y="64"/>
                      </a:lnTo>
                      <a:lnTo>
                        <a:pt x="197" y="66"/>
                      </a:lnTo>
                      <a:lnTo>
                        <a:pt x="199" y="66"/>
                      </a:lnTo>
                      <a:close/>
                      <a:moveTo>
                        <a:pt x="104" y="0"/>
                      </a:moveTo>
                      <a:lnTo>
                        <a:pt x="102" y="0"/>
                      </a:lnTo>
                      <a:lnTo>
                        <a:pt x="102" y="0"/>
                      </a:lnTo>
                      <a:lnTo>
                        <a:pt x="89" y="2"/>
                      </a:lnTo>
                      <a:lnTo>
                        <a:pt x="76" y="4"/>
                      </a:lnTo>
                      <a:lnTo>
                        <a:pt x="78" y="6"/>
                      </a:lnTo>
                      <a:lnTo>
                        <a:pt x="80" y="7"/>
                      </a:lnTo>
                      <a:lnTo>
                        <a:pt x="91" y="6"/>
                      </a:lnTo>
                      <a:lnTo>
                        <a:pt x="102" y="4"/>
                      </a:lnTo>
                      <a:lnTo>
                        <a:pt x="108" y="4"/>
                      </a:lnTo>
                      <a:lnTo>
                        <a:pt x="116" y="6"/>
                      </a:lnTo>
                      <a:lnTo>
                        <a:pt x="110" y="2"/>
                      </a:lnTo>
                      <a:lnTo>
                        <a:pt x="104" y="0"/>
                      </a:lnTo>
                      <a:close/>
                      <a:moveTo>
                        <a:pt x="0" y="129"/>
                      </a:moveTo>
                      <a:lnTo>
                        <a:pt x="4" y="138"/>
                      </a:lnTo>
                      <a:lnTo>
                        <a:pt x="8" y="148"/>
                      </a:lnTo>
                      <a:lnTo>
                        <a:pt x="11" y="157"/>
                      </a:lnTo>
                      <a:lnTo>
                        <a:pt x="17" y="165"/>
                      </a:lnTo>
                      <a:lnTo>
                        <a:pt x="23" y="172"/>
                      </a:lnTo>
                      <a:lnTo>
                        <a:pt x="30" y="180"/>
                      </a:lnTo>
                      <a:lnTo>
                        <a:pt x="38" y="188"/>
                      </a:lnTo>
                      <a:lnTo>
                        <a:pt x="47" y="193"/>
                      </a:lnTo>
                      <a:lnTo>
                        <a:pt x="49" y="191"/>
                      </a:lnTo>
                      <a:lnTo>
                        <a:pt x="51" y="191"/>
                      </a:lnTo>
                      <a:lnTo>
                        <a:pt x="42" y="186"/>
                      </a:lnTo>
                      <a:lnTo>
                        <a:pt x="34" y="180"/>
                      </a:lnTo>
                      <a:lnTo>
                        <a:pt x="28" y="172"/>
                      </a:lnTo>
                      <a:lnTo>
                        <a:pt x="21" y="165"/>
                      </a:lnTo>
                      <a:lnTo>
                        <a:pt x="15" y="155"/>
                      </a:lnTo>
                      <a:lnTo>
                        <a:pt x="11" y="146"/>
                      </a:lnTo>
                      <a:lnTo>
                        <a:pt x="8" y="136"/>
                      </a:lnTo>
                      <a:lnTo>
                        <a:pt x="4" y="127"/>
                      </a:lnTo>
                      <a:lnTo>
                        <a:pt x="2" y="127"/>
                      </a:lnTo>
                      <a:lnTo>
                        <a:pt x="0" y="129"/>
                      </a:lnTo>
                      <a:close/>
                    </a:path>
                  </a:pathLst>
                </a:custGeom>
                <a:solidFill>
                  <a:srgbClr val="EAB12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754" name="Freeform 314"/>
                <p:cNvSpPr>
                  <a:spLocks noEditPoints="1"/>
                </p:cNvSpPr>
                <p:nvPr/>
              </p:nvSpPr>
              <p:spPr bwMode="auto">
                <a:xfrm>
                  <a:off x="1764" y="1535"/>
                  <a:ext cx="203" cy="189"/>
                </a:xfrm>
                <a:custGeom>
                  <a:avLst/>
                  <a:gdLst/>
                  <a:ahLst/>
                  <a:cxnLst>
                    <a:cxn ang="0">
                      <a:pos x="203" y="102"/>
                    </a:cxn>
                    <a:cxn ang="0">
                      <a:pos x="203" y="100"/>
                    </a:cxn>
                    <a:cxn ang="0">
                      <a:pos x="203" y="100"/>
                    </a:cxn>
                    <a:cxn ang="0">
                      <a:pos x="201" y="100"/>
                    </a:cxn>
                    <a:cxn ang="0">
                      <a:pos x="199" y="98"/>
                    </a:cxn>
                    <a:cxn ang="0">
                      <a:pos x="199" y="100"/>
                    </a:cxn>
                    <a:cxn ang="0">
                      <a:pos x="199" y="102"/>
                    </a:cxn>
                    <a:cxn ang="0">
                      <a:pos x="197" y="115"/>
                    </a:cxn>
                    <a:cxn ang="0">
                      <a:pos x="195" y="129"/>
                    </a:cxn>
                    <a:cxn ang="0">
                      <a:pos x="192" y="142"/>
                    </a:cxn>
                    <a:cxn ang="0">
                      <a:pos x="184" y="153"/>
                    </a:cxn>
                    <a:cxn ang="0">
                      <a:pos x="188" y="153"/>
                    </a:cxn>
                    <a:cxn ang="0">
                      <a:pos x="190" y="151"/>
                    </a:cxn>
                    <a:cxn ang="0">
                      <a:pos x="195" y="140"/>
                    </a:cxn>
                    <a:cxn ang="0">
                      <a:pos x="199" y="129"/>
                    </a:cxn>
                    <a:cxn ang="0">
                      <a:pos x="201" y="115"/>
                    </a:cxn>
                    <a:cxn ang="0">
                      <a:pos x="203" y="102"/>
                    </a:cxn>
                    <a:cxn ang="0">
                      <a:pos x="195" y="64"/>
                    </a:cxn>
                    <a:cxn ang="0">
                      <a:pos x="188" y="51"/>
                    </a:cxn>
                    <a:cxn ang="0">
                      <a:pos x="180" y="40"/>
                    </a:cxn>
                    <a:cxn ang="0">
                      <a:pos x="174" y="36"/>
                    </a:cxn>
                    <a:cxn ang="0">
                      <a:pos x="169" y="32"/>
                    </a:cxn>
                    <a:cxn ang="0">
                      <a:pos x="180" y="45"/>
                    </a:cxn>
                    <a:cxn ang="0">
                      <a:pos x="190" y="60"/>
                    </a:cxn>
                    <a:cxn ang="0">
                      <a:pos x="192" y="62"/>
                    </a:cxn>
                    <a:cxn ang="0">
                      <a:pos x="193" y="62"/>
                    </a:cxn>
                    <a:cxn ang="0">
                      <a:pos x="193" y="62"/>
                    </a:cxn>
                    <a:cxn ang="0">
                      <a:pos x="195" y="64"/>
                    </a:cxn>
                    <a:cxn ang="0">
                      <a:pos x="108" y="0"/>
                    </a:cxn>
                    <a:cxn ang="0">
                      <a:pos x="104" y="0"/>
                    </a:cxn>
                    <a:cxn ang="0">
                      <a:pos x="100" y="0"/>
                    </a:cxn>
                    <a:cxn ang="0">
                      <a:pos x="87" y="2"/>
                    </a:cxn>
                    <a:cxn ang="0">
                      <a:pos x="76" y="4"/>
                    </a:cxn>
                    <a:cxn ang="0">
                      <a:pos x="78" y="5"/>
                    </a:cxn>
                    <a:cxn ang="0">
                      <a:pos x="80" y="5"/>
                    </a:cxn>
                    <a:cxn ang="0">
                      <a:pos x="89" y="5"/>
                    </a:cxn>
                    <a:cxn ang="0">
                      <a:pos x="100" y="4"/>
                    </a:cxn>
                    <a:cxn ang="0">
                      <a:pos x="110" y="5"/>
                    </a:cxn>
                    <a:cxn ang="0">
                      <a:pos x="119" y="5"/>
                    </a:cxn>
                    <a:cxn ang="0">
                      <a:pos x="114" y="4"/>
                    </a:cxn>
                    <a:cxn ang="0">
                      <a:pos x="108" y="0"/>
                    </a:cxn>
                    <a:cxn ang="0">
                      <a:pos x="0" y="125"/>
                    </a:cxn>
                    <a:cxn ang="0">
                      <a:pos x="4" y="136"/>
                    </a:cxn>
                    <a:cxn ang="0">
                      <a:pos x="7" y="146"/>
                    </a:cxn>
                    <a:cxn ang="0">
                      <a:pos x="11" y="153"/>
                    </a:cxn>
                    <a:cxn ang="0">
                      <a:pos x="17" y="163"/>
                    </a:cxn>
                    <a:cxn ang="0">
                      <a:pos x="23" y="170"/>
                    </a:cxn>
                    <a:cxn ang="0">
                      <a:pos x="30" y="178"/>
                    </a:cxn>
                    <a:cxn ang="0">
                      <a:pos x="38" y="184"/>
                    </a:cxn>
                    <a:cxn ang="0">
                      <a:pos x="47" y="189"/>
                    </a:cxn>
                    <a:cxn ang="0">
                      <a:pos x="49" y="189"/>
                    </a:cxn>
                    <a:cxn ang="0">
                      <a:pos x="51" y="188"/>
                    </a:cxn>
                    <a:cxn ang="0">
                      <a:pos x="44" y="184"/>
                    </a:cxn>
                    <a:cxn ang="0">
                      <a:pos x="34" y="176"/>
                    </a:cxn>
                    <a:cxn ang="0">
                      <a:pos x="28" y="169"/>
                    </a:cxn>
                    <a:cxn ang="0">
                      <a:pos x="21" y="161"/>
                    </a:cxn>
                    <a:cxn ang="0">
                      <a:pos x="15" y="153"/>
                    </a:cxn>
                    <a:cxn ang="0">
                      <a:pos x="11" y="144"/>
                    </a:cxn>
                    <a:cxn ang="0">
                      <a:pos x="7" y="134"/>
                    </a:cxn>
                    <a:cxn ang="0">
                      <a:pos x="4" y="125"/>
                    </a:cxn>
                    <a:cxn ang="0">
                      <a:pos x="2" y="125"/>
                    </a:cxn>
                    <a:cxn ang="0">
                      <a:pos x="0" y="125"/>
                    </a:cxn>
                  </a:cxnLst>
                  <a:rect l="0" t="0" r="r" b="b"/>
                  <a:pathLst>
                    <a:path w="203" h="189">
                      <a:moveTo>
                        <a:pt x="203" y="102"/>
                      </a:moveTo>
                      <a:lnTo>
                        <a:pt x="203" y="100"/>
                      </a:lnTo>
                      <a:lnTo>
                        <a:pt x="203" y="100"/>
                      </a:lnTo>
                      <a:lnTo>
                        <a:pt x="201" y="100"/>
                      </a:lnTo>
                      <a:lnTo>
                        <a:pt x="199" y="98"/>
                      </a:lnTo>
                      <a:lnTo>
                        <a:pt x="199" y="100"/>
                      </a:lnTo>
                      <a:lnTo>
                        <a:pt x="199" y="102"/>
                      </a:lnTo>
                      <a:lnTo>
                        <a:pt x="197" y="115"/>
                      </a:lnTo>
                      <a:lnTo>
                        <a:pt x="195" y="129"/>
                      </a:lnTo>
                      <a:lnTo>
                        <a:pt x="192" y="142"/>
                      </a:lnTo>
                      <a:lnTo>
                        <a:pt x="184" y="153"/>
                      </a:lnTo>
                      <a:lnTo>
                        <a:pt x="188" y="153"/>
                      </a:lnTo>
                      <a:lnTo>
                        <a:pt x="190" y="151"/>
                      </a:lnTo>
                      <a:lnTo>
                        <a:pt x="195" y="140"/>
                      </a:lnTo>
                      <a:lnTo>
                        <a:pt x="199" y="129"/>
                      </a:lnTo>
                      <a:lnTo>
                        <a:pt x="201" y="115"/>
                      </a:lnTo>
                      <a:lnTo>
                        <a:pt x="203" y="102"/>
                      </a:lnTo>
                      <a:close/>
                      <a:moveTo>
                        <a:pt x="195" y="64"/>
                      </a:moveTo>
                      <a:lnTo>
                        <a:pt x="188" y="51"/>
                      </a:lnTo>
                      <a:lnTo>
                        <a:pt x="180" y="40"/>
                      </a:lnTo>
                      <a:lnTo>
                        <a:pt x="174" y="36"/>
                      </a:lnTo>
                      <a:lnTo>
                        <a:pt x="169" y="32"/>
                      </a:lnTo>
                      <a:lnTo>
                        <a:pt x="180" y="45"/>
                      </a:lnTo>
                      <a:lnTo>
                        <a:pt x="190" y="60"/>
                      </a:lnTo>
                      <a:lnTo>
                        <a:pt x="192" y="62"/>
                      </a:lnTo>
                      <a:lnTo>
                        <a:pt x="193" y="62"/>
                      </a:lnTo>
                      <a:lnTo>
                        <a:pt x="193" y="62"/>
                      </a:lnTo>
                      <a:lnTo>
                        <a:pt x="195" y="64"/>
                      </a:lnTo>
                      <a:close/>
                      <a:moveTo>
                        <a:pt x="108" y="0"/>
                      </a:moveTo>
                      <a:lnTo>
                        <a:pt x="104" y="0"/>
                      </a:lnTo>
                      <a:lnTo>
                        <a:pt x="100" y="0"/>
                      </a:lnTo>
                      <a:lnTo>
                        <a:pt x="87" y="2"/>
                      </a:lnTo>
                      <a:lnTo>
                        <a:pt x="76" y="4"/>
                      </a:lnTo>
                      <a:lnTo>
                        <a:pt x="78" y="5"/>
                      </a:lnTo>
                      <a:lnTo>
                        <a:pt x="80" y="5"/>
                      </a:lnTo>
                      <a:lnTo>
                        <a:pt x="89" y="5"/>
                      </a:lnTo>
                      <a:lnTo>
                        <a:pt x="100" y="4"/>
                      </a:lnTo>
                      <a:lnTo>
                        <a:pt x="110" y="5"/>
                      </a:lnTo>
                      <a:lnTo>
                        <a:pt x="119" y="5"/>
                      </a:lnTo>
                      <a:lnTo>
                        <a:pt x="114" y="4"/>
                      </a:lnTo>
                      <a:lnTo>
                        <a:pt x="108" y="0"/>
                      </a:lnTo>
                      <a:close/>
                      <a:moveTo>
                        <a:pt x="0" y="125"/>
                      </a:moveTo>
                      <a:lnTo>
                        <a:pt x="4" y="136"/>
                      </a:lnTo>
                      <a:lnTo>
                        <a:pt x="7" y="146"/>
                      </a:lnTo>
                      <a:lnTo>
                        <a:pt x="11" y="153"/>
                      </a:lnTo>
                      <a:lnTo>
                        <a:pt x="17" y="163"/>
                      </a:lnTo>
                      <a:lnTo>
                        <a:pt x="23" y="170"/>
                      </a:lnTo>
                      <a:lnTo>
                        <a:pt x="30" y="178"/>
                      </a:lnTo>
                      <a:lnTo>
                        <a:pt x="38" y="184"/>
                      </a:lnTo>
                      <a:lnTo>
                        <a:pt x="47" y="189"/>
                      </a:lnTo>
                      <a:lnTo>
                        <a:pt x="49" y="189"/>
                      </a:lnTo>
                      <a:lnTo>
                        <a:pt x="51" y="188"/>
                      </a:lnTo>
                      <a:lnTo>
                        <a:pt x="44" y="184"/>
                      </a:lnTo>
                      <a:lnTo>
                        <a:pt x="34" y="176"/>
                      </a:lnTo>
                      <a:lnTo>
                        <a:pt x="28" y="169"/>
                      </a:lnTo>
                      <a:lnTo>
                        <a:pt x="21" y="161"/>
                      </a:lnTo>
                      <a:lnTo>
                        <a:pt x="15" y="153"/>
                      </a:lnTo>
                      <a:lnTo>
                        <a:pt x="11" y="144"/>
                      </a:lnTo>
                      <a:lnTo>
                        <a:pt x="7" y="134"/>
                      </a:lnTo>
                      <a:lnTo>
                        <a:pt x="4" y="125"/>
                      </a:lnTo>
                      <a:lnTo>
                        <a:pt x="2" y="125"/>
                      </a:lnTo>
                      <a:lnTo>
                        <a:pt x="0" y="125"/>
                      </a:lnTo>
                      <a:close/>
                    </a:path>
                  </a:pathLst>
                </a:custGeom>
                <a:solidFill>
                  <a:srgbClr val="EAB22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755" name="Freeform 315"/>
                <p:cNvSpPr>
                  <a:spLocks noEditPoints="1"/>
                </p:cNvSpPr>
                <p:nvPr/>
              </p:nvSpPr>
              <p:spPr bwMode="auto">
                <a:xfrm>
                  <a:off x="1766" y="1537"/>
                  <a:ext cx="199" cy="187"/>
                </a:xfrm>
                <a:custGeom>
                  <a:avLst/>
                  <a:gdLst/>
                  <a:ahLst/>
                  <a:cxnLst>
                    <a:cxn ang="0">
                      <a:pos x="199" y="100"/>
                    </a:cxn>
                    <a:cxn ang="0">
                      <a:pos x="199" y="98"/>
                    </a:cxn>
                    <a:cxn ang="0">
                      <a:pos x="199" y="98"/>
                    </a:cxn>
                    <a:cxn ang="0">
                      <a:pos x="197" y="96"/>
                    </a:cxn>
                    <a:cxn ang="0">
                      <a:pos x="195" y="96"/>
                    </a:cxn>
                    <a:cxn ang="0">
                      <a:pos x="195" y="98"/>
                    </a:cxn>
                    <a:cxn ang="0">
                      <a:pos x="195" y="100"/>
                    </a:cxn>
                    <a:cxn ang="0">
                      <a:pos x="193" y="113"/>
                    </a:cxn>
                    <a:cxn ang="0">
                      <a:pos x="191" y="127"/>
                    </a:cxn>
                    <a:cxn ang="0">
                      <a:pos x="186" y="140"/>
                    </a:cxn>
                    <a:cxn ang="0">
                      <a:pos x="180" y="151"/>
                    </a:cxn>
                    <a:cxn ang="0">
                      <a:pos x="182" y="151"/>
                    </a:cxn>
                    <a:cxn ang="0">
                      <a:pos x="186" y="151"/>
                    </a:cxn>
                    <a:cxn ang="0">
                      <a:pos x="191" y="140"/>
                    </a:cxn>
                    <a:cxn ang="0">
                      <a:pos x="195" y="127"/>
                    </a:cxn>
                    <a:cxn ang="0">
                      <a:pos x="197" y="113"/>
                    </a:cxn>
                    <a:cxn ang="0">
                      <a:pos x="199" y="100"/>
                    </a:cxn>
                    <a:cxn ang="0">
                      <a:pos x="190" y="60"/>
                    </a:cxn>
                    <a:cxn ang="0">
                      <a:pos x="182" y="47"/>
                    </a:cxn>
                    <a:cxn ang="0">
                      <a:pos x="172" y="34"/>
                    </a:cxn>
                    <a:cxn ang="0">
                      <a:pos x="167" y="30"/>
                    </a:cxn>
                    <a:cxn ang="0">
                      <a:pos x="159" y="26"/>
                    </a:cxn>
                    <a:cxn ang="0">
                      <a:pos x="167" y="32"/>
                    </a:cxn>
                    <a:cxn ang="0">
                      <a:pos x="172" y="40"/>
                    </a:cxn>
                    <a:cxn ang="0">
                      <a:pos x="180" y="49"/>
                    </a:cxn>
                    <a:cxn ang="0">
                      <a:pos x="184" y="58"/>
                    </a:cxn>
                    <a:cxn ang="0">
                      <a:pos x="188" y="58"/>
                    </a:cxn>
                    <a:cxn ang="0">
                      <a:pos x="190" y="60"/>
                    </a:cxn>
                    <a:cxn ang="0">
                      <a:pos x="112" y="2"/>
                    </a:cxn>
                    <a:cxn ang="0">
                      <a:pos x="104" y="0"/>
                    </a:cxn>
                    <a:cxn ang="0">
                      <a:pos x="98" y="0"/>
                    </a:cxn>
                    <a:cxn ang="0">
                      <a:pos x="87" y="2"/>
                    </a:cxn>
                    <a:cxn ang="0">
                      <a:pos x="76" y="3"/>
                    </a:cxn>
                    <a:cxn ang="0">
                      <a:pos x="78" y="3"/>
                    </a:cxn>
                    <a:cxn ang="0">
                      <a:pos x="81" y="5"/>
                    </a:cxn>
                    <a:cxn ang="0">
                      <a:pos x="89" y="3"/>
                    </a:cxn>
                    <a:cxn ang="0">
                      <a:pos x="98" y="3"/>
                    </a:cxn>
                    <a:cxn ang="0">
                      <a:pos x="112" y="5"/>
                    </a:cxn>
                    <a:cxn ang="0">
                      <a:pos x="125" y="7"/>
                    </a:cxn>
                    <a:cxn ang="0">
                      <a:pos x="117" y="5"/>
                    </a:cxn>
                    <a:cxn ang="0">
                      <a:pos x="112" y="2"/>
                    </a:cxn>
                    <a:cxn ang="0">
                      <a:pos x="0" y="123"/>
                    </a:cxn>
                    <a:cxn ang="0">
                      <a:pos x="4" y="132"/>
                    </a:cxn>
                    <a:cxn ang="0">
                      <a:pos x="7" y="142"/>
                    </a:cxn>
                    <a:cxn ang="0">
                      <a:pos x="11" y="151"/>
                    </a:cxn>
                    <a:cxn ang="0">
                      <a:pos x="17" y="161"/>
                    </a:cxn>
                    <a:cxn ang="0">
                      <a:pos x="24" y="168"/>
                    </a:cxn>
                    <a:cxn ang="0">
                      <a:pos x="30" y="176"/>
                    </a:cxn>
                    <a:cxn ang="0">
                      <a:pos x="38" y="182"/>
                    </a:cxn>
                    <a:cxn ang="0">
                      <a:pos x="47" y="187"/>
                    </a:cxn>
                    <a:cxn ang="0">
                      <a:pos x="49" y="186"/>
                    </a:cxn>
                    <a:cxn ang="0">
                      <a:pos x="51" y="186"/>
                    </a:cxn>
                    <a:cxn ang="0">
                      <a:pos x="43" y="180"/>
                    </a:cxn>
                    <a:cxn ang="0">
                      <a:pos x="36" y="174"/>
                    </a:cxn>
                    <a:cxn ang="0">
                      <a:pos x="28" y="167"/>
                    </a:cxn>
                    <a:cxn ang="0">
                      <a:pos x="21" y="159"/>
                    </a:cxn>
                    <a:cxn ang="0">
                      <a:pos x="15" y="151"/>
                    </a:cxn>
                    <a:cxn ang="0">
                      <a:pos x="11" y="142"/>
                    </a:cxn>
                    <a:cxn ang="0">
                      <a:pos x="7" y="132"/>
                    </a:cxn>
                    <a:cxn ang="0">
                      <a:pos x="4" y="123"/>
                    </a:cxn>
                    <a:cxn ang="0">
                      <a:pos x="2" y="123"/>
                    </a:cxn>
                    <a:cxn ang="0">
                      <a:pos x="0" y="123"/>
                    </a:cxn>
                  </a:cxnLst>
                  <a:rect l="0" t="0" r="r" b="b"/>
                  <a:pathLst>
                    <a:path w="199" h="187">
                      <a:moveTo>
                        <a:pt x="199" y="100"/>
                      </a:moveTo>
                      <a:lnTo>
                        <a:pt x="199" y="98"/>
                      </a:lnTo>
                      <a:lnTo>
                        <a:pt x="199" y="98"/>
                      </a:lnTo>
                      <a:lnTo>
                        <a:pt x="197" y="96"/>
                      </a:lnTo>
                      <a:lnTo>
                        <a:pt x="195" y="96"/>
                      </a:lnTo>
                      <a:lnTo>
                        <a:pt x="195" y="98"/>
                      </a:lnTo>
                      <a:lnTo>
                        <a:pt x="195" y="100"/>
                      </a:lnTo>
                      <a:lnTo>
                        <a:pt x="193" y="113"/>
                      </a:lnTo>
                      <a:lnTo>
                        <a:pt x="191" y="127"/>
                      </a:lnTo>
                      <a:lnTo>
                        <a:pt x="186" y="140"/>
                      </a:lnTo>
                      <a:lnTo>
                        <a:pt x="180" y="151"/>
                      </a:lnTo>
                      <a:lnTo>
                        <a:pt x="182" y="151"/>
                      </a:lnTo>
                      <a:lnTo>
                        <a:pt x="186" y="151"/>
                      </a:lnTo>
                      <a:lnTo>
                        <a:pt x="191" y="140"/>
                      </a:lnTo>
                      <a:lnTo>
                        <a:pt x="195" y="127"/>
                      </a:lnTo>
                      <a:lnTo>
                        <a:pt x="197" y="113"/>
                      </a:lnTo>
                      <a:lnTo>
                        <a:pt x="199" y="100"/>
                      </a:lnTo>
                      <a:close/>
                      <a:moveTo>
                        <a:pt x="190" y="60"/>
                      </a:moveTo>
                      <a:lnTo>
                        <a:pt x="182" y="47"/>
                      </a:lnTo>
                      <a:lnTo>
                        <a:pt x="172" y="34"/>
                      </a:lnTo>
                      <a:lnTo>
                        <a:pt x="167" y="30"/>
                      </a:lnTo>
                      <a:lnTo>
                        <a:pt x="159" y="26"/>
                      </a:lnTo>
                      <a:lnTo>
                        <a:pt x="167" y="32"/>
                      </a:lnTo>
                      <a:lnTo>
                        <a:pt x="172" y="40"/>
                      </a:lnTo>
                      <a:lnTo>
                        <a:pt x="180" y="49"/>
                      </a:lnTo>
                      <a:lnTo>
                        <a:pt x="184" y="58"/>
                      </a:lnTo>
                      <a:lnTo>
                        <a:pt x="188" y="58"/>
                      </a:lnTo>
                      <a:lnTo>
                        <a:pt x="190" y="60"/>
                      </a:lnTo>
                      <a:close/>
                      <a:moveTo>
                        <a:pt x="112" y="2"/>
                      </a:moveTo>
                      <a:lnTo>
                        <a:pt x="104" y="0"/>
                      </a:lnTo>
                      <a:lnTo>
                        <a:pt x="98" y="0"/>
                      </a:lnTo>
                      <a:lnTo>
                        <a:pt x="87" y="2"/>
                      </a:lnTo>
                      <a:lnTo>
                        <a:pt x="76" y="3"/>
                      </a:lnTo>
                      <a:lnTo>
                        <a:pt x="78" y="3"/>
                      </a:lnTo>
                      <a:lnTo>
                        <a:pt x="81" y="5"/>
                      </a:lnTo>
                      <a:lnTo>
                        <a:pt x="89" y="3"/>
                      </a:lnTo>
                      <a:lnTo>
                        <a:pt x="98" y="3"/>
                      </a:lnTo>
                      <a:lnTo>
                        <a:pt x="112" y="5"/>
                      </a:lnTo>
                      <a:lnTo>
                        <a:pt x="125" y="7"/>
                      </a:lnTo>
                      <a:lnTo>
                        <a:pt x="117" y="5"/>
                      </a:lnTo>
                      <a:lnTo>
                        <a:pt x="112" y="2"/>
                      </a:lnTo>
                      <a:close/>
                      <a:moveTo>
                        <a:pt x="0" y="123"/>
                      </a:moveTo>
                      <a:lnTo>
                        <a:pt x="4" y="132"/>
                      </a:lnTo>
                      <a:lnTo>
                        <a:pt x="7" y="142"/>
                      </a:lnTo>
                      <a:lnTo>
                        <a:pt x="11" y="151"/>
                      </a:lnTo>
                      <a:lnTo>
                        <a:pt x="17" y="161"/>
                      </a:lnTo>
                      <a:lnTo>
                        <a:pt x="24" y="168"/>
                      </a:lnTo>
                      <a:lnTo>
                        <a:pt x="30" y="176"/>
                      </a:lnTo>
                      <a:lnTo>
                        <a:pt x="38" y="182"/>
                      </a:lnTo>
                      <a:lnTo>
                        <a:pt x="47" y="187"/>
                      </a:lnTo>
                      <a:lnTo>
                        <a:pt x="49" y="186"/>
                      </a:lnTo>
                      <a:lnTo>
                        <a:pt x="51" y="186"/>
                      </a:lnTo>
                      <a:lnTo>
                        <a:pt x="43" y="180"/>
                      </a:lnTo>
                      <a:lnTo>
                        <a:pt x="36" y="174"/>
                      </a:lnTo>
                      <a:lnTo>
                        <a:pt x="28" y="167"/>
                      </a:lnTo>
                      <a:lnTo>
                        <a:pt x="21" y="159"/>
                      </a:lnTo>
                      <a:lnTo>
                        <a:pt x="15" y="151"/>
                      </a:lnTo>
                      <a:lnTo>
                        <a:pt x="11" y="142"/>
                      </a:lnTo>
                      <a:lnTo>
                        <a:pt x="7" y="132"/>
                      </a:lnTo>
                      <a:lnTo>
                        <a:pt x="4" y="123"/>
                      </a:lnTo>
                      <a:lnTo>
                        <a:pt x="2" y="123"/>
                      </a:lnTo>
                      <a:lnTo>
                        <a:pt x="0" y="123"/>
                      </a:lnTo>
                      <a:close/>
                    </a:path>
                  </a:pathLst>
                </a:custGeom>
                <a:solidFill>
                  <a:srgbClr val="EAB32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756" name="Freeform 316"/>
                <p:cNvSpPr>
                  <a:spLocks noEditPoints="1"/>
                </p:cNvSpPr>
                <p:nvPr/>
              </p:nvSpPr>
              <p:spPr bwMode="auto">
                <a:xfrm>
                  <a:off x="1768" y="1539"/>
                  <a:ext cx="195" cy="184"/>
                </a:xfrm>
                <a:custGeom>
                  <a:avLst/>
                  <a:gdLst/>
                  <a:ahLst/>
                  <a:cxnLst>
                    <a:cxn ang="0">
                      <a:pos x="195" y="98"/>
                    </a:cxn>
                    <a:cxn ang="0">
                      <a:pos x="195" y="96"/>
                    </a:cxn>
                    <a:cxn ang="0">
                      <a:pos x="195" y="94"/>
                    </a:cxn>
                    <a:cxn ang="0">
                      <a:pos x="193" y="94"/>
                    </a:cxn>
                    <a:cxn ang="0">
                      <a:pos x="191" y="94"/>
                    </a:cxn>
                    <a:cxn ang="0">
                      <a:pos x="191" y="96"/>
                    </a:cxn>
                    <a:cxn ang="0">
                      <a:pos x="191" y="98"/>
                    </a:cxn>
                    <a:cxn ang="0">
                      <a:pos x="189" y="113"/>
                    </a:cxn>
                    <a:cxn ang="0">
                      <a:pos x="188" y="127"/>
                    </a:cxn>
                    <a:cxn ang="0">
                      <a:pos x="182" y="138"/>
                    </a:cxn>
                    <a:cxn ang="0">
                      <a:pos x="176" y="149"/>
                    </a:cxn>
                    <a:cxn ang="0">
                      <a:pos x="178" y="149"/>
                    </a:cxn>
                    <a:cxn ang="0">
                      <a:pos x="180" y="149"/>
                    </a:cxn>
                    <a:cxn ang="0">
                      <a:pos x="188" y="138"/>
                    </a:cxn>
                    <a:cxn ang="0">
                      <a:pos x="191" y="125"/>
                    </a:cxn>
                    <a:cxn ang="0">
                      <a:pos x="193" y="111"/>
                    </a:cxn>
                    <a:cxn ang="0">
                      <a:pos x="195" y="98"/>
                    </a:cxn>
                    <a:cxn ang="0">
                      <a:pos x="186" y="56"/>
                    </a:cxn>
                    <a:cxn ang="0">
                      <a:pos x="176" y="41"/>
                    </a:cxn>
                    <a:cxn ang="0">
                      <a:pos x="165" y="28"/>
                    </a:cxn>
                    <a:cxn ang="0">
                      <a:pos x="140" y="15"/>
                    </a:cxn>
                    <a:cxn ang="0">
                      <a:pos x="115" y="1"/>
                    </a:cxn>
                    <a:cxn ang="0">
                      <a:pos x="106" y="1"/>
                    </a:cxn>
                    <a:cxn ang="0">
                      <a:pos x="96" y="0"/>
                    </a:cxn>
                    <a:cxn ang="0">
                      <a:pos x="85" y="1"/>
                    </a:cxn>
                    <a:cxn ang="0">
                      <a:pos x="76" y="1"/>
                    </a:cxn>
                    <a:cxn ang="0">
                      <a:pos x="79" y="3"/>
                    </a:cxn>
                    <a:cxn ang="0">
                      <a:pos x="81" y="5"/>
                    </a:cxn>
                    <a:cxn ang="0">
                      <a:pos x="89" y="3"/>
                    </a:cxn>
                    <a:cxn ang="0">
                      <a:pos x="96" y="3"/>
                    </a:cxn>
                    <a:cxn ang="0">
                      <a:pos x="110" y="5"/>
                    </a:cxn>
                    <a:cxn ang="0">
                      <a:pos x="123" y="7"/>
                    </a:cxn>
                    <a:cxn ang="0">
                      <a:pos x="134" y="11"/>
                    </a:cxn>
                    <a:cxn ang="0">
                      <a:pos x="146" y="19"/>
                    </a:cxn>
                    <a:cxn ang="0">
                      <a:pos x="155" y="24"/>
                    </a:cxn>
                    <a:cxn ang="0">
                      <a:pos x="165" y="34"/>
                    </a:cxn>
                    <a:cxn ang="0">
                      <a:pos x="172" y="43"/>
                    </a:cxn>
                    <a:cxn ang="0">
                      <a:pos x="180" y="55"/>
                    </a:cxn>
                    <a:cxn ang="0">
                      <a:pos x="182" y="56"/>
                    </a:cxn>
                    <a:cxn ang="0">
                      <a:pos x="186" y="56"/>
                    </a:cxn>
                    <a:cxn ang="0">
                      <a:pos x="0" y="121"/>
                    </a:cxn>
                    <a:cxn ang="0">
                      <a:pos x="3" y="130"/>
                    </a:cxn>
                    <a:cxn ang="0">
                      <a:pos x="7" y="140"/>
                    </a:cxn>
                    <a:cxn ang="0">
                      <a:pos x="11" y="149"/>
                    </a:cxn>
                    <a:cxn ang="0">
                      <a:pos x="17" y="157"/>
                    </a:cxn>
                    <a:cxn ang="0">
                      <a:pos x="24" y="165"/>
                    </a:cxn>
                    <a:cxn ang="0">
                      <a:pos x="30" y="172"/>
                    </a:cxn>
                    <a:cxn ang="0">
                      <a:pos x="40" y="180"/>
                    </a:cxn>
                    <a:cxn ang="0">
                      <a:pos x="47" y="184"/>
                    </a:cxn>
                    <a:cxn ang="0">
                      <a:pos x="49" y="184"/>
                    </a:cxn>
                    <a:cxn ang="0">
                      <a:pos x="53" y="184"/>
                    </a:cxn>
                    <a:cxn ang="0">
                      <a:pos x="43" y="178"/>
                    </a:cxn>
                    <a:cxn ang="0">
                      <a:pos x="36" y="172"/>
                    </a:cxn>
                    <a:cxn ang="0">
                      <a:pos x="28" y="165"/>
                    </a:cxn>
                    <a:cxn ang="0">
                      <a:pos x="21" y="157"/>
                    </a:cxn>
                    <a:cxn ang="0">
                      <a:pos x="15" y="147"/>
                    </a:cxn>
                    <a:cxn ang="0">
                      <a:pos x="11" y="140"/>
                    </a:cxn>
                    <a:cxn ang="0">
                      <a:pos x="7" y="130"/>
                    </a:cxn>
                    <a:cxn ang="0">
                      <a:pos x="3" y="119"/>
                    </a:cxn>
                    <a:cxn ang="0">
                      <a:pos x="2" y="121"/>
                    </a:cxn>
                    <a:cxn ang="0">
                      <a:pos x="0" y="121"/>
                    </a:cxn>
                  </a:cxnLst>
                  <a:rect l="0" t="0" r="r" b="b"/>
                  <a:pathLst>
                    <a:path w="195" h="184">
                      <a:moveTo>
                        <a:pt x="195" y="98"/>
                      </a:moveTo>
                      <a:lnTo>
                        <a:pt x="195" y="96"/>
                      </a:lnTo>
                      <a:lnTo>
                        <a:pt x="195" y="94"/>
                      </a:lnTo>
                      <a:lnTo>
                        <a:pt x="193" y="94"/>
                      </a:lnTo>
                      <a:lnTo>
                        <a:pt x="191" y="94"/>
                      </a:lnTo>
                      <a:lnTo>
                        <a:pt x="191" y="96"/>
                      </a:lnTo>
                      <a:lnTo>
                        <a:pt x="191" y="98"/>
                      </a:lnTo>
                      <a:lnTo>
                        <a:pt x="189" y="113"/>
                      </a:lnTo>
                      <a:lnTo>
                        <a:pt x="188" y="127"/>
                      </a:lnTo>
                      <a:lnTo>
                        <a:pt x="182" y="138"/>
                      </a:lnTo>
                      <a:lnTo>
                        <a:pt x="176" y="149"/>
                      </a:lnTo>
                      <a:lnTo>
                        <a:pt x="178" y="149"/>
                      </a:lnTo>
                      <a:lnTo>
                        <a:pt x="180" y="149"/>
                      </a:lnTo>
                      <a:lnTo>
                        <a:pt x="188" y="138"/>
                      </a:lnTo>
                      <a:lnTo>
                        <a:pt x="191" y="125"/>
                      </a:lnTo>
                      <a:lnTo>
                        <a:pt x="193" y="111"/>
                      </a:lnTo>
                      <a:lnTo>
                        <a:pt x="195" y="98"/>
                      </a:lnTo>
                      <a:close/>
                      <a:moveTo>
                        <a:pt x="186" y="56"/>
                      </a:moveTo>
                      <a:lnTo>
                        <a:pt x="176" y="41"/>
                      </a:lnTo>
                      <a:lnTo>
                        <a:pt x="165" y="28"/>
                      </a:lnTo>
                      <a:lnTo>
                        <a:pt x="140" y="15"/>
                      </a:lnTo>
                      <a:lnTo>
                        <a:pt x="115" y="1"/>
                      </a:lnTo>
                      <a:lnTo>
                        <a:pt x="106" y="1"/>
                      </a:lnTo>
                      <a:lnTo>
                        <a:pt x="96" y="0"/>
                      </a:lnTo>
                      <a:lnTo>
                        <a:pt x="85" y="1"/>
                      </a:lnTo>
                      <a:lnTo>
                        <a:pt x="76" y="1"/>
                      </a:lnTo>
                      <a:lnTo>
                        <a:pt x="79" y="3"/>
                      </a:lnTo>
                      <a:lnTo>
                        <a:pt x="81" y="5"/>
                      </a:lnTo>
                      <a:lnTo>
                        <a:pt x="89" y="3"/>
                      </a:lnTo>
                      <a:lnTo>
                        <a:pt x="96" y="3"/>
                      </a:lnTo>
                      <a:lnTo>
                        <a:pt x="110" y="5"/>
                      </a:lnTo>
                      <a:lnTo>
                        <a:pt x="123" y="7"/>
                      </a:lnTo>
                      <a:lnTo>
                        <a:pt x="134" y="11"/>
                      </a:lnTo>
                      <a:lnTo>
                        <a:pt x="146" y="19"/>
                      </a:lnTo>
                      <a:lnTo>
                        <a:pt x="155" y="24"/>
                      </a:lnTo>
                      <a:lnTo>
                        <a:pt x="165" y="34"/>
                      </a:lnTo>
                      <a:lnTo>
                        <a:pt x="172" y="43"/>
                      </a:lnTo>
                      <a:lnTo>
                        <a:pt x="180" y="55"/>
                      </a:lnTo>
                      <a:lnTo>
                        <a:pt x="182" y="56"/>
                      </a:lnTo>
                      <a:lnTo>
                        <a:pt x="186" y="56"/>
                      </a:lnTo>
                      <a:close/>
                      <a:moveTo>
                        <a:pt x="0" y="121"/>
                      </a:moveTo>
                      <a:lnTo>
                        <a:pt x="3" y="130"/>
                      </a:lnTo>
                      <a:lnTo>
                        <a:pt x="7" y="140"/>
                      </a:lnTo>
                      <a:lnTo>
                        <a:pt x="11" y="149"/>
                      </a:lnTo>
                      <a:lnTo>
                        <a:pt x="17" y="157"/>
                      </a:lnTo>
                      <a:lnTo>
                        <a:pt x="24" y="165"/>
                      </a:lnTo>
                      <a:lnTo>
                        <a:pt x="30" y="172"/>
                      </a:lnTo>
                      <a:lnTo>
                        <a:pt x="40" y="180"/>
                      </a:lnTo>
                      <a:lnTo>
                        <a:pt x="47" y="184"/>
                      </a:lnTo>
                      <a:lnTo>
                        <a:pt x="49" y="184"/>
                      </a:lnTo>
                      <a:lnTo>
                        <a:pt x="53" y="184"/>
                      </a:lnTo>
                      <a:lnTo>
                        <a:pt x="43" y="178"/>
                      </a:lnTo>
                      <a:lnTo>
                        <a:pt x="36" y="172"/>
                      </a:lnTo>
                      <a:lnTo>
                        <a:pt x="28" y="165"/>
                      </a:lnTo>
                      <a:lnTo>
                        <a:pt x="21" y="157"/>
                      </a:lnTo>
                      <a:lnTo>
                        <a:pt x="15" y="147"/>
                      </a:lnTo>
                      <a:lnTo>
                        <a:pt x="11" y="140"/>
                      </a:lnTo>
                      <a:lnTo>
                        <a:pt x="7" y="130"/>
                      </a:lnTo>
                      <a:lnTo>
                        <a:pt x="3" y="119"/>
                      </a:lnTo>
                      <a:lnTo>
                        <a:pt x="2" y="121"/>
                      </a:lnTo>
                      <a:lnTo>
                        <a:pt x="0" y="121"/>
                      </a:lnTo>
                      <a:close/>
                    </a:path>
                  </a:pathLst>
                </a:custGeom>
                <a:solidFill>
                  <a:srgbClr val="EBB42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757" name="Freeform 317"/>
                <p:cNvSpPr>
                  <a:spLocks noEditPoints="1"/>
                </p:cNvSpPr>
                <p:nvPr/>
              </p:nvSpPr>
              <p:spPr bwMode="auto">
                <a:xfrm>
                  <a:off x="1770" y="1540"/>
                  <a:ext cx="191" cy="183"/>
                </a:xfrm>
                <a:custGeom>
                  <a:avLst/>
                  <a:gdLst/>
                  <a:ahLst/>
                  <a:cxnLst>
                    <a:cxn ang="0">
                      <a:pos x="191" y="95"/>
                    </a:cxn>
                    <a:cxn ang="0">
                      <a:pos x="189" y="93"/>
                    </a:cxn>
                    <a:cxn ang="0">
                      <a:pos x="187" y="95"/>
                    </a:cxn>
                    <a:cxn ang="0">
                      <a:pos x="186" y="112"/>
                    </a:cxn>
                    <a:cxn ang="0">
                      <a:pos x="178" y="137"/>
                    </a:cxn>
                    <a:cxn ang="0">
                      <a:pos x="174" y="148"/>
                    </a:cxn>
                    <a:cxn ang="0">
                      <a:pos x="182" y="137"/>
                    </a:cxn>
                    <a:cxn ang="0">
                      <a:pos x="189" y="110"/>
                    </a:cxn>
                    <a:cxn ang="0">
                      <a:pos x="180" y="55"/>
                    </a:cxn>
                    <a:cxn ang="0">
                      <a:pos x="170" y="37"/>
                    </a:cxn>
                    <a:cxn ang="0">
                      <a:pos x="155" y="23"/>
                    </a:cxn>
                    <a:cxn ang="0">
                      <a:pos x="121" y="4"/>
                    </a:cxn>
                    <a:cxn ang="0">
                      <a:pos x="94" y="0"/>
                    </a:cxn>
                    <a:cxn ang="0">
                      <a:pos x="77" y="2"/>
                    </a:cxn>
                    <a:cxn ang="0">
                      <a:pos x="81" y="6"/>
                    </a:cxn>
                    <a:cxn ang="0">
                      <a:pos x="81" y="6"/>
                    </a:cxn>
                    <a:cxn ang="0">
                      <a:pos x="94" y="4"/>
                    </a:cxn>
                    <a:cxn ang="0">
                      <a:pos x="119" y="8"/>
                    </a:cxn>
                    <a:cxn ang="0">
                      <a:pos x="142" y="18"/>
                    </a:cxn>
                    <a:cxn ang="0">
                      <a:pos x="161" y="33"/>
                    </a:cxn>
                    <a:cxn ang="0">
                      <a:pos x="174" y="52"/>
                    </a:cxn>
                    <a:cxn ang="0">
                      <a:pos x="180" y="55"/>
                    </a:cxn>
                    <a:cxn ang="0">
                      <a:pos x="3" y="129"/>
                    </a:cxn>
                    <a:cxn ang="0">
                      <a:pos x="11" y="148"/>
                    </a:cxn>
                    <a:cxn ang="0">
                      <a:pos x="24" y="164"/>
                    </a:cxn>
                    <a:cxn ang="0">
                      <a:pos x="39" y="177"/>
                    </a:cxn>
                    <a:cxn ang="0">
                      <a:pos x="51" y="183"/>
                    </a:cxn>
                    <a:cxn ang="0">
                      <a:pos x="43" y="175"/>
                    </a:cxn>
                    <a:cxn ang="0">
                      <a:pos x="28" y="164"/>
                    </a:cxn>
                    <a:cxn ang="0">
                      <a:pos x="15" y="146"/>
                    </a:cxn>
                    <a:cxn ang="0">
                      <a:pos x="7" y="128"/>
                    </a:cxn>
                    <a:cxn ang="0">
                      <a:pos x="1" y="118"/>
                    </a:cxn>
                  </a:cxnLst>
                  <a:rect l="0" t="0" r="r" b="b"/>
                  <a:pathLst>
                    <a:path w="191" h="183">
                      <a:moveTo>
                        <a:pt x="191" y="97"/>
                      </a:moveTo>
                      <a:lnTo>
                        <a:pt x="191" y="95"/>
                      </a:lnTo>
                      <a:lnTo>
                        <a:pt x="191" y="93"/>
                      </a:lnTo>
                      <a:lnTo>
                        <a:pt x="189" y="93"/>
                      </a:lnTo>
                      <a:lnTo>
                        <a:pt x="187" y="93"/>
                      </a:lnTo>
                      <a:lnTo>
                        <a:pt x="187" y="95"/>
                      </a:lnTo>
                      <a:lnTo>
                        <a:pt x="187" y="97"/>
                      </a:lnTo>
                      <a:lnTo>
                        <a:pt x="186" y="112"/>
                      </a:lnTo>
                      <a:lnTo>
                        <a:pt x="184" y="126"/>
                      </a:lnTo>
                      <a:lnTo>
                        <a:pt x="178" y="137"/>
                      </a:lnTo>
                      <a:lnTo>
                        <a:pt x="170" y="148"/>
                      </a:lnTo>
                      <a:lnTo>
                        <a:pt x="174" y="148"/>
                      </a:lnTo>
                      <a:lnTo>
                        <a:pt x="176" y="148"/>
                      </a:lnTo>
                      <a:lnTo>
                        <a:pt x="182" y="137"/>
                      </a:lnTo>
                      <a:lnTo>
                        <a:pt x="187" y="124"/>
                      </a:lnTo>
                      <a:lnTo>
                        <a:pt x="189" y="110"/>
                      </a:lnTo>
                      <a:lnTo>
                        <a:pt x="191" y="97"/>
                      </a:lnTo>
                      <a:close/>
                      <a:moveTo>
                        <a:pt x="180" y="55"/>
                      </a:moveTo>
                      <a:lnTo>
                        <a:pt x="176" y="46"/>
                      </a:lnTo>
                      <a:lnTo>
                        <a:pt x="170" y="37"/>
                      </a:lnTo>
                      <a:lnTo>
                        <a:pt x="163" y="29"/>
                      </a:lnTo>
                      <a:lnTo>
                        <a:pt x="155" y="23"/>
                      </a:lnTo>
                      <a:lnTo>
                        <a:pt x="138" y="14"/>
                      </a:lnTo>
                      <a:lnTo>
                        <a:pt x="121" y="4"/>
                      </a:lnTo>
                      <a:lnTo>
                        <a:pt x="108" y="2"/>
                      </a:lnTo>
                      <a:lnTo>
                        <a:pt x="94" y="0"/>
                      </a:lnTo>
                      <a:lnTo>
                        <a:pt x="85" y="0"/>
                      </a:lnTo>
                      <a:lnTo>
                        <a:pt x="77" y="2"/>
                      </a:lnTo>
                      <a:lnTo>
                        <a:pt x="79" y="4"/>
                      </a:lnTo>
                      <a:lnTo>
                        <a:pt x="81" y="6"/>
                      </a:lnTo>
                      <a:lnTo>
                        <a:pt x="81" y="6"/>
                      </a:lnTo>
                      <a:lnTo>
                        <a:pt x="81" y="6"/>
                      </a:lnTo>
                      <a:lnTo>
                        <a:pt x="87" y="4"/>
                      </a:lnTo>
                      <a:lnTo>
                        <a:pt x="94" y="4"/>
                      </a:lnTo>
                      <a:lnTo>
                        <a:pt x="106" y="6"/>
                      </a:lnTo>
                      <a:lnTo>
                        <a:pt x="119" y="8"/>
                      </a:lnTo>
                      <a:lnTo>
                        <a:pt x="130" y="12"/>
                      </a:lnTo>
                      <a:lnTo>
                        <a:pt x="142" y="18"/>
                      </a:lnTo>
                      <a:lnTo>
                        <a:pt x="151" y="25"/>
                      </a:lnTo>
                      <a:lnTo>
                        <a:pt x="161" y="33"/>
                      </a:lnTo>
                      <a:lnTo>
                        <a:pt x="168" y="42"/>
                      </a:lnTo>
                      <a:lnTo>
                        <a:pt x="174" y="52"/>
                      </a:lnTo>
                      <a:lnTo>
                        <a:pt x="178" y="54"/>
                      </a:lnTo>
                      <a:lnTo>
                        <a:pt x="180" y="55"/>
                      </a:lnTo>
                      <a:close/>
                      <a:moveTo>
                        <a:pt x="0" y="120"/>
                      </a:moveTo>
                      <a:lnTo>
                        <a:pt x="3" y="129"/>
                      </a:lnTo>
                      <a:lnTo>
                        <a:pt x="7" y="139"/>
                      </a:lnTo>
                      <a:lnTo>
                        <a:pt x="11" y="148"/>
                      </a:lnTo>
                      <a:lnTo>
                        <a:pt x="17" y="156"/>
                      </a:lnTo>
                      <a:lnTo>
                        <a:pt x="24" y="164"/>
                      </a:lnTo>
                      <a:lnTo>
                        <a:pt x="32" y="171"/>
                      </a:lnTo>
                      <a:lnTo>
                        <a:pt x="39" y="177"/>
                      </a:lnTo>
                      <a:lnTo>
                        <a:pt x="47" y="183"/>
                      </a:lnTo>
                      <a:lnTo>
                        <a:pt x="51" y="183"/>
                      </a:lnTo>
                      <a:lnTo>
                        <a:pt x="53" y="181"/>
                      </a:lnTo>
                      <a:lnTo>
                        <a:pt x="43" y="175"/>
                      </a:lnTo>
                      <a:lnTo>
                        <a:pt x="36" y="169"/>
                      </a:lnTo>
                      <a:lnTo>
                        <a:pt x="28" y="164"/>
                      </a:lnTo>
                      <a:lnTo>
                        <a:pt x="20" y="156"/>
                      </a:lnTo>
                      <a:lnTo>
                        <a:pt x="15" y="146"/>
                      </a:lnTo>
                      <a:lnTo>
                        <a:pt x="11" y="137"/>
                      </a:lnTo>
                      <a:lnTo>
                        <a:pt x="7" y="128"/>
                      </a:lnTo>
                      <a:lnTo>
                        <a:pt x="3" y="118"/>
                      </a:lnTo>
                      <a:lnTo>
                        <a:pt x="1" y="118"/>
                      </a:lnTo>
                      <a:lnTo>
                        <a:pt x="0" y="120"/>
                      </a:lnTo>
                      <a:close/>
                    </a:path>
                  </a:pathLst>
                </a:custGeom>
                <a:solidFill>
                  <a:srgbClr val="EBB52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758" name="Freeform 318"/>
                <p:cNvSpPr>
                  <a:spLocks noEditPoints="1"/>
                </p:cNvSpPr>
                <p:nvPr/>
              </p:nvSpPr>
              <p:spPr bwMode="auto">
                <a:xfrm>
                  <a:off x="1771" y="1542"/>
                  <a:ext cx="188" cy="181"/>
                </a:xfrm>
                <a:custGeom>
                  <a:avLst/>
                  <a:gdLst/>
                  <a:ahLst/>
                  <a:cxnLst>
                    <a:cxn ang="0">
                      <a:pos x="188" y="93"/>
                    </a:cxn>
                    <a:cxn ang="0">
                      <a:pos x="186" y="91"/>
                    </a:cxn>
                    <a:cxn ang="0">
                      <a:pos x="185" y="93"/>
                    </a:cxn>
                    <a:cxn ang="0">
                      <a:pos x="183" y="110"/>
                    </a:cxn>
                    <a:cxn ang="0">
                      <a:pos x="175" y="135"/>
                    </a:cxn>
                    <a:cxn ang="0">
                      <a:pos x="169" y="146"/>
                    </a:cxn>
                    <a:cxn ang="0">
                      <a:pos x="179" y="135"/>
                    </a:cxn>
                    <a:cxn ang="0">
                      <a:pos x="186" y="110"/>
                    </a:cxn>
                    <a:cxn ang="0">
                      <a:pos x="177" y="52"/>
                    </a:cxn>
                    <a:cxn ang="0">
                      <a:pos x="162" y="31"/>
                    </a:cxn>
                    <a:cxn ang="0">
                      <a:pos x="143" y="16"/>
                    </a:cxn>
                    <a:cxn ang="0">
                      <a:pos x="120" y="4"/>
                    </a:cxn>
                    <a:cxn ang="0">
                      <a:pos x="93" y="0"/>
                    </a:cxn>
                    <a:cxn ang="0">
                      <a:pos x="78" y="2"/>
                    </a:cxn>
                    <a:cxn ang="0">
                      <a:pos x="80" y="4"/>
                    </a:cxn>
                    <a:cxn ang="0">
                      <a:pos x="82" y="6"/>
                    </a:cxn>
                    <a:cxn ang="0">
                      <a:pos x="93" y="4"/>
                    </a:cxn>
                    <a:cxn ang="0">
                      <a:pos x="116" y="8"/>
                    </a:cxn>
                    <a:cxn ang="0">
                      <a:pos x="137" y="16"/>
                    </a:cxn>
                    <a:cxn ang="0">
                      <a:pos x="156" y="31"/>
                    </a:cxn>
                    <a:cxn ang="0">
                      <a:pos x="169" y="48"/>
                    </a:cxn>
                    <a:cxn ang="0">
                      <a:pos x="177" y="52"/>
                    </a:cxn>
                    <a:cxn ang="0">
                      <a:pos x="4" y="127"/>
                    </a:cxn>
                    <a:cxn ang="0">
                      <a:pos x="12" y="144"/>
                    </a:cxn>
                    <a:cxn ang="0">
                      <a:pos x="25" y="162"/>
                    </a:cxn>
                    <a:cxn ang="0">
                      <a:pos x="40" y="175"/>
                    </a:cxn>
                    <a:cxn ang="0">
                      <a:pos x="52" y="179"/>
                    </a:cxn>
                    <a:cxn ang="0">
                      <a:pos x="44" y="173"/>
                    </a:cxn>
                    <a:cxn ang="0">
                      <a:pos x="29" y="160"/>
                    </a:cxn>
                    <a:cxn ang="0">
                      <a:pos x="16" y="144"/>
                    </a:cxn>
                    <a:cxn ang="0">
                      <a:pos x="8" y="126"/>
                    </a:cxn>
                    <a:cxn ang="0">
                      <a:pos x="2" y="116"/>
                    </a:cxn>
                  </a:cxnLst>
                  <a:rect l="0" t="0" r="r" b="b"/>
                  <a:pathLst>
                    <a:path w="188" h="181">
                      <a:moveTo>
                        <a:pt x="188" y="95"/>
                      </a:moveTo>
                      <a:lnTo>
                        <a:pt x="188" y="93"/>
                      </a:lnTo>
                      <a:lnTo>
                        <a:pt x="188" y="91"/>
                      </a:lnTo>
                      <a:lnTo>
                        <a:pt x="186" y="91"/>
                      </a:lnTo>
                      <a:lnTo>
                        <a:pt x="185" y="91"/>
                      </a:lnTo>
                      <a:lnTo>
                        <a:pt x="185" y="93"/>
                      </a:lnTo>
                      <a:lnTo>
                        <a:pt x="185" y="95"/>
                      </a:lnTo>
                      <a:lnTo>
                        <a:pt x="183" y="110"/>
                      </a:lnTo>
                      <a:lnTo>
                        <a:pt x="179" y="124"/>
                      </a:lnTo>
                      <a:lnTo>
                        <a:pt x="175" y="135"/>
                      </a:lnTo>
                      <a:lnTo>
                        <a:pt x="167" y="148"/>
                      </a:lnTo>
                      <a:lnTo>
                        <a:pt x="169" y="146"/>
                      </a:lnTo>
                      <a:lnTo>
                        <a:pt x="173" y="146"/>
                      </a:lnTo>
                      <a:lnTo>
                        <a:pt x="179" y="135"/>
                      </a:lnTo>
                      <a:lnTo>
                        <a:pt x="185" y="124"/>
                      </a:lnTo>
                      <a:lnTo>
                        <a:pt x="186" y="110"/>
                      </a:lnTo>
                      <a:lnTo>
                        <a:pt x="188" y="95"/>
                      </a:lnTo>
                      <a:close/>
                      <a:moveTo>
                        <a:pt x="177" y="52"/>
                      </a:moveTo>
                      <a:lnTo>
                        <a:pt x="169" y="40"/>
                      </a:lnTo>
                      <a:lnTo>
                        <a:pt x="162" y="31"/>
                      </a:lnTo>
                      <a:lnTo>
                        <a:pt x="152" y="21"/>
                      </a:lnTo>
                      <a:lnTo>
                        <a:pt x="143" y="16"/>
                      </a:lnTo>
                      <a:lnTo>
                        <a:pt x="131" y="8"/>
                      </a:lnTo>
                      <a:lnTo>
                        <a:pt x="120" y="4"/>
                      </a:lnTo>
                      <a:lnTo>
                        <a:pt x="107" y="2"/>
                      </a:lnTo>
                      <a:lnTo>
                        <a:pt x="93" y="0"/>
                      </a:lnTo>
                      <a:lnTo>
                        <a:pt x="86" y="0"/>
                      </a:lnTo>
                      <a:lnTo>
                        <a:pt x="78" y="2"/>
                      </a:lnTo>
                      <a:lnTo>
                        <a:pt x="78" y="2"/>
                      </a:lnTo>
                      <a:lnTo>
                        <a:pt x="80" y="4"/>
                      </a:lnTo>
                      <a:lnTo>
                        <a:pt x="82" y="4"/>
                      </a:lnTo>
                      <a:lnTo>
                        <a:pt x="82" y="6"/>
                      </a:lnTo>
                      <a:lnTo>
                        <a:pt x="88" y="4"/>
                      </a:lnTo>
                      <a:lnTo>
                        <a:pt x="93" y="4"/>
                      </a:lnTo>
                      <a:lnTo>
                        <a:pt x="105" y="6"/>
                      </a:lnTo>
                      <a:lnTo>
                        <a:pt x="116" y="8"/>
                      </a:lnTo>
                      <a:lnTo>
                        <a:pt x="128" y="12"/>
                      </a:lnTo>
                      <a:lnTo>
                        <a:pt x="137" y="16"/>
                      </a:lnTo>
                      <a:lnTo>
                        <a:pt x="147" y="23"/>
                      </a:lnTo>
                      <a:lnTo>
                        <a:pt x="156" y="31"/>
                      </a:lnTo>
                      <a:lnTo>
                        <a:pt x="164" y="38"/>
                      </a:lnTo>
                      <a:lnTo>
                        <a:pt x="169" y="48"/>
                      </a:lnTo>
                      <a:lnTo>
                        <a:pt x="173" y="50"/>
                      </a:lnTo>
                      <a:lnTo>
                        <a:pt x="177" y="52"/>
                      </a:lnTo>
                      <a:close/>
                      <a:moveTo>
                        <a:pt x="0" y="116"/>
                      </a:moveTo>
                      <a:lnTo>
                        <a:pt x="4" y="127"/>
                      </a:lnTo>
                      <a:lnTo>
                        <a:pt x="8" y="137"/>
                      </a:lnTo>
                      <a:lnTo>
                        <a:pt x="12" y="144"/>
                      </a:lnTo>
                      <a:lnTo>
                        <a:pt x="18" y="154"/>
                      </a:lnTo>
                      <a:lnTo>
                        <a:pt x="25" y="162"/>
                      </a:lnTo>
                      <a:lnTo>
                        <a:pt x="33" y="169"/>
                      </a:lnTo>
                      <a:lnTo>
                        <a:pt x="40" y="175"/>
                      </a:lnTo>
                      <a:lnTo>
                        <a:pt x="50" y="181"/>
                      </a:lnTo>
                      <a:lnTo>
                        <a:pt x="52" y="179"/>
                      </a:lnTo>
                      <a:lnTo>
                        <a:pt x="54" y="179"/>
                      </a:lnTo>
                      <a:lnTo>
                        <a:pt x="44" y="173"/>
                      </a:lnTo>
                      <a:lnTo>
                        <a:pt x="37" y="167"/>
                      </a:lnTo>
                      <a:lnTo>
                        <a:pt x="29" y="160"/>
                      </a:lnTo>
                      <a:lnTo>
                        <a:pt x="21" y="152"/>
                      </a:lnTo>
                      <a:lnTo>
                        <a:pt x="16" y="144"/>
                      </a:lnTo>
                      <a:lnTo>
                        <a:pt x="12" y="135"/>
                      </a:lnTo>
                      <a:lnTo>
                        <a:pt x="8" y="126"/>
                      </a:lnTo>
                      <a:lnTo>
                        <a:pt x="4" y="116"/>
                      </a:lnTo>
                      <a:lnTo>
                        <a:pt x="2" y="116"/>
                      </a:lnTo>
                      <a:lnTo>
                        <a:pt x="0" y="116"/>
                      </a:lnTo>
                      <a:close/>
                    </a:path>
                  </a:pathLst>
                </a:custGeom>
                <a:solidFill>
                  <a:srgbClr val="EBB62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759" name="Freeform 319"/>
                <p:cNvSpPr>
                  <a:spLocks noEditPoints="1"/>
                </p:cNvSpPr>
                <p:nvPr/>
              </p:nvSpPr>
              <p:spPr bwMode="auto">
                <a:xfrm>
                  <a:off x="1773" y="1544"/>
                  <a:ext cx="184" cy="177"/>
                </a:xfrm>
                <a:custGeom>
                  <a:avLst/>
                  <a:gdLst/>
                  <a:ahLst/>
                  <a:cxnLst>
                    <a:cxn ang="0">
                      <a:pos x="184" y="93"/>
                    </a:cxn>
                    <a:cxn ang="0">
                      <a:pos x="184" y="91"/>
                    </a:cxn>
                    <a:cxn ang="0">
                      <a:pos x="184" y="89"/>
                    </a:cxn>
                    <a:cxn ang="0">
                      <a:pos x="183" y="89"/>
                    </a:cxn>
                    <a:cxn ang="0">
                      <a:pos x="181" y="89"/>
                    </a:cxn>
                    <a:cxn ang="0">
                      <a:pos x="181" y="91"/>
                    </a:cxn>
                    <a:cxn ang="0">
                      <a:pos x="181" y="93"/>
                    </a:cxn>
                    <a:cxn ang="0">
                      <a:pos x="179" y="108"/>
                    </a:cxn>
                    <a:cxn ang="0">
                      <a:pos x="175" y="122"/>
                    </a:cxn>
                    <a:cxn ang="0">
                      <a:pos x="171" y="135"/>
                    </a:cxn>
                    <a:cxn ang="0">
                      <a:pos x="164" y="146"/>
                    </a:cxn>
                    <a:cxn ang="0">
                      <a:pos x="165" y="146"/>
                    </a:cxn>
                    <a:cxn ang="0">
                      <a:pos x="167" y="144"/>
                    </a:cxn>
                    <a:cxn ang="0">
                      <a:pos x="175" y="133"/>
                    </a:cxn>
                    <a:cxn ang="0">
                      <a:pos x="181" y="122"/>
                    </a:cxn>
                    <a:cxn ang="0">
                      <a:pos x="183" y="108"/>
                    </a:cxn>
                    <a:cxn ang="0">
                      <a:pos x="184" y="93"/>
                    </a:cxn>
                    <a:cxn ang="0">
                      <a:pos x="171" y="48"/>
                    </a:cxn>
                    <a:cxn ang="0">
                      <a:pos x="165" y="38"/>
                    </a:cxn>
                    <a:cxn ang="0">
                      <a:pos x="158" y="29"/>
                    </a:cxn>
                    <a:cxn ang="0">
                      <a:pos x="148" y="21"/>
                    </a:cxn>
                    <a:cxn ang="0">
                      <a:pos x="139" y="14"/>
                    </a:cxn>
                    <a:cxn ang="0">
                      <a:pos x="127" y="8"/>
                    </a:cxn>
                    <a:cxn ang="0">
                      <a:pos x="116" y="4"/>
                    </a:cxn>
                    <a:cxn ang="0">
                      <a:pos x="103" y="2"/>
                    </a:cxn>
                    <a:cxn ang="0">
                      <a:pos x="91" y="0"/>
                    </a:cxn>
                    <a:cxn ang="0">
                      <a:pos x="84" y="0"/>
                    </a:cxn>
                    <a:cxn ang="0">
                      <a:pos x="78" y="2"/>
                    </a:cxn>
                    <a:cxn ang="0">
                      <a:pos x="80" y="4"/>
                    </a:cxn>
                    <a:cxn ang="0">
                      <a:pos x="84" y="4"/>
                    </a:cxn>
                    <a:cxn ang="0">
                      <a:pos x="88" y="4"/>
                    </a:cxn>
                    <a:cxn ang="0">
                      <a:pos x="91" y="4"/>
                    </a:cxn>
                    <a:cxn ang="0">
                      <a:pos x="103" y="6"/>
                    </a:cxn>
                    <a:cxn ang="0">
                      <a:pos x="112" y="8"/>
                    </a:cxn>
                    <a:cxn ang="0">
                      <a:pos x="124" y="12"/>
                    </a:cxn>
                    <a:cxn ang="0">
                      <a:pos x="133" y="15"/>
                    </a:cxn>
                    <a:cxn ang="0">
                      <a:pos x="143" y="21"/>
                    </a:cxn>
                    <a:cxn ang="0">
                      <a:pos x="150" y="27"/>
                    </a:cxn>
                    <a:cxn ang="0">
                      <a:pos x="158" y="34"/>
                    </a:cxn>
                    <a:cxn ang="0">
                      <a:pos x="165" y="44"/>
                    </a:cxn>
                    <a:cxn ang="0">
                      <a:pos x="167" y="46"/>
                    </a:cxn>
                    <a:cxn ang="0">
                      <a:pos x="171" y="48"/>
                    </a:cxn>
                    <a:cxn ang="0">
                      <a:pos x="0" y="114"/>
                    </a:cxn>
                    <a:cxn ang="0">
                      <a:pos x="4" y="124"/>
                    </a:cxn>
                    <a:cxn ang="0">
                      <a:pos x="8" y="133"/>
                    </a:cxn>
                    <a:cxn ang="0">
                      <a:pos x="12" y="142"/>
                    </a:cxn>
                    <a:cxn ang="0">
                      <a:pos x="17" y="152"/>
                    </a:cxn>
                    <a:cxn ang="0">
                      <a:pos x="25" y="160"/>
                    </a:cxn>
                    <a:cxn ang="0">
                      <a:pos x="33" y="165"/>
                    </a:cxn>
                    <a:cxn ang="0">
                      <a:pos x="40" y="171"/>
                    </a:cxn>
                    <a:cxn ang="0">
                      <a:pos x="50" y="177"/>
                    </a:cxn>
                    <a:cxn ang="0">
                      <a:pos x="52" y="177"/>
                    </a:cxn>
                    <a:cxn ang="0">
                      <a:pos x="54" y="175"/>
                    </a:cxn>
                    <a:cxn ang="0">
                      <a:pos x="46" y="171"/>
                    </a:cxn>
                    <a:cxn ang="0">
                      <a:pos x="36" y="165"/>
                    </a:cxn>
                    <a:cxn ang="0">
                      <a:pos x="29" y="158"/>
                    </a:cxn>
                    <a:cxn ang="0">
                      <a:pos x="23" y="150"/>
                    </a:cxn>
                    <a:cxn ang="0">
                      <a:pos x="16" y="142"/>
                    </a:cxn>
                    <a:cxn ang="0">
                      <a:pos x="12" y="133"/>
                    </a:cxn>
                    <a:cxn ang="0">
                      <a:pos x="8" y="124"/>
                    </a:cxn>
                    <a:cxn ang="0">
                      <a:pos x="4" y="114"/>
                    </a:cxn>
                    <a:cxn ang="0">
                      <a:pos x="2" y="114"/>
                    </a:cxn>
                    <a:cxn ang="0">
                      <a:pos x="0" y="114"/>
                    </a:cxn>
                  </a:cxnLst>
                  <a:rect l="0" t="0" r="r" b="b"/>
                  <a:pathLst>
                    <a:path w="184" h="177">
                      <a:moveTo>
                        <a:pt x="184" y="93"/>
                      </a:moveTo>
                      <a:lnTo>
                        <a:pt x="184" y="91"/>
                      </a:lnTo>
                      <a:lnTo>
                        <a:pt x="184" y="89"/>
                      </a:lnTo>
                      <a:lnTo>
                        <a:pt x="183" y="89"/>
                      </a:lnTo>
                      <a:lnTo>
                        <a:pt x="181" y="89"/>
                      </a:lnTo>
                      <a:lnTo>
                        <a:pt x="181" y="91"/>
                      </a:lnTo>
                      <a:lnTo>
                        <a:pt x="181" y="93"/>
                      </a:lnTo>
                      <a:lnTo>
                        <a:pt x="179" y="108"/>
                      </a:lnTo>
                      <a:lnTo>
                        <a:pt x="175" y="122"/>
                      </a:lnTo>
                      <a:lnTo>
                        <a:pt x="171" y="135"/>
                      </a:lnTo>
                      <a:lnTo>
                        <a:pt x="164" y="146"/>
                      </a:lnTo>
                      <a:lnTo>
                        <a:pt x="165" y="146"/>
                      </a:lnTo>
                      <a:lnTo>
                        <a:pt x="167" y="144"/>
                      </a:lnTo>
                      <a:lnTo>
                        <a:pt x="175" y="133"/>
                      </a:lnTo>
                      <a:lnTo>
                        <a:pt x="181" y="122"/>
                      </a:lnTo>
                      <a:lnTo>
                        <a:pt x="183" y="108"/>
                      </a:lnTo>
                      <a:lnTo>
                        <a:pt x="184" y="93"/>
                      </a:lnTo>
                      <a:close/>
                      <a:moveTo>
                        <a:pt x="171" y="48"/>
                      </a:moveTo>
                      <a:lnTo>
                        <a:pt x="165" y="38"/>
                      </a:lnTo>
                      <a:lnTo>
                        <a:pt x="158" y="29"/>
                      </a:lnTo>
                      <a:lnTo>
                        <a:pt x="148" y="21"/>
                      </a:lnTo>
                      <a:lnTo>
                        <a:pt x="139" y="14"/>
                      </a:lnTo>
                      <a:lnTo>
                        <a:pt x="127" y="8"/>
                      </a:lnTo>
                      <a:lnTo>
                        <a:pt x="116" y="4"/>
                      </a:lnTo>
                      <a:lnTo>
                        <a:pt x="103" y="2"/>
                      </a:lnTo>
                      <a:lnTo>
                        <a:pt x="91" y="0"/>
                      </a:lnTo>
                      <a:lnTo>
                        <a:pt x="84" y="0"/>
                      </a:lnTo>
                      <a:lnTo>
                        <a:pt x="78" y="2"/>
                      </a:lnTo>
                      <a:lnTo>
                        <a:pt x="80" y="4"/>
                      </a:lnTo>
                      <a:lnTo>
                        <a:pt x="84" y="4"/>
                      </a:lnTo>
                      <a:lnTo>
                        <a:pt x="88" y="4"/>
                      </a:lnTo>
                      <a:lnTo>
                        <a:pt x="91" y="4"/>
                      </a:lnTo>
                      <a:lnTo>
                        <a:pt x="103" y="6"/>
                      </a:lnTo>
                      <a:lnTo>
                        <a:pt x="112" y="8"/>
                      </a:lnTo>
                      <a:lnTo>
                        <a:pt x="124" y="12"/>
                      </a:lnTo>
                      <a:lnTo>
                        <a:pt x="133" y="15"/>
                      </a:lnTo>
                      <a:lnTo>
                        <a:pt x="143" y="21"/>
                      </a:lnTo>
                      <a:lnTo>
                        <a:pt x="150" y="27"/>
                      </a:lnTo>
                      <a:lnTo>
                        <a:pt x="158" y="34"/>
                      </a:lnTo>
                      <a:lnTo>
                        <a:pt x="165" y="44"/>
                      </a:lnTo>
                      <a:lnTo>
                        <a:pt x="167" y="46"/>
                      </a:lnTo>
                      <a:lnTo>
                        <a:pt x="171" y="48"/>
                      </a:lnTo>
                      <a:close/>
                      <a:moveTo>
                        <a:pt x="0" y="114"/>
                      </a:moveTo>
                      <a:lnTo>
                        <a:pt x="4" y="124"/>
                      </a:lnTo>
                      <a:lnTo>
                        <a:pt x="8" y="133"/>
                      </a:lnTo>
                      <a:lnTo>
                        <a:pt x="12" y="142"/>
                      </a:lnTo>
                      <a:lnTo>
                        <a:pt x="17" y="152"/>
                      </a:lnTo>
                      <a:lnTo>
                        <a:pt x="25" y="160"/>
                      </a:lnTo>
                      <a:lnTo>
                        <a:pt x="33" y="165"/>
                      </a:lnTo>
                      <a:lnTo>
                        <a:pt x="40" y="171"/>
                      </a:lnTo>
                      <a:lnTo>
                        <a:pt x="50" y="177"/>
                      </a:lnTo>
                      <a:lnTo>
                        <a:pt x="52" y="177"/>
                      </a:lnTo>
                      <a:lnTo>
                        <a:pt x="54" y="175"/>
                      </a:lnTo>
                      <a:lnTo>
                        <a:pt x="46" y="171"/>
                      </a:lnTo>
                      <a:lnTo>
                        <a:pt x="36" y="165"/>
                      </a:lnTo>
                      <a:lnTo>
                        <a:pt x="29" y="158"/>
                      </a:lnTo>
                      <a:lnTo>
                        <a:pt x="23" y="150"/>
                      </a:lnTo>
                      <a:lnTo>
                        <a:pt x="16" y="142"/>
                      </a:lnTo>
                      <a:lnTo>
                        <a:pt x="12" y="133"/>
                      </a:lnTo>
                      <a:lnTo>
                        <a:pt x="8" y="124"/>
                      </a:lnTo>
                      <a:lnTo>
                        <a:pt x="4" y="114"/>
                      </a:lnTo>
                      <a:lnTo>
                        <a:pt x="2" y="114"/>
                      </a:lnTo>
                      <a:lnTo>
                        <a:pt x="0" y="114"/>
                      </a:lnTo>
                      <a:close/>
                    </a:path>
                  </a:pathLst>
                </a:custGeom>
                <a:solidFill>
                  <a:srgbClr val="EBB72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760" name="Freeform 320"/>
                <p:cNvSpPr>
                  <a:spLocks noEditPoints="1"/>
                </p:cNvSpPr>
                <p:nvPr/>
              </p:nvSpPr>
              <p:spPr bwMode="auto">
                <a:xfrm>
                  <a:off x="1775" y="1546"/>
                  <a:ext cx="181" cy="175"/>
                </a:xfrm>
                <a:custGeom>
                  <a:avLst/>
                  <a:gdLst/>
                  <a:ahLst/>
                  <a:cxnLst>
                    <a:cxn ang="0">
                      <a:pos x="181" y="91"/>
                    </a:cxn>
                    <a:cxn ang="0">
                      <a:pos x="181" y="89"/>
                    </a:cxn>
                    <a:cxn ang="0">
                      <a:pos x="181" y="87"/>
                    </a:cxn>
                    <a:cxn ang="0">
                      <a:pos x="179" y="87"/>
                    </a:cxn>
                    <a:cxn ang="0">
                      <a:pos x="177" y="87"/>
                    </a:cxn>
                    <a:cxn ang="0">
                      <a:pos x="177" y="89"/>
                    </a:cxn>
                    <a:cxn ang="0">
                      <a:pos x="177" y="91"/>
                    </a:cxn>
                    <a:cxn ang="0">
                      <a:pos x="175" y="106"/>
                    </a:cxn>
                    <a:cxn ang="0">
                      <a:pos x="171" y="120"/>
                    </a:cxn>
                    <a:cxn ang="0">
                      <a:pos x="165" y="133"/>
                    </a:cxn>
                    <a:cxn ang="0">
                      <a:pos x="158" y="144"/>
                    </a:cxn>
                    <a:cxn ang="0">
                      <a:pos x="162" y="144"/>
                    </a:cxn>
                    <a:cxn ang="0">
                      <a:pos x="163" y="144"/>
                    </a:cxn>
                    <a:cxn ang="0">
                      <a:pos x="171" y="131"/>
                    </a:cxn>
                    <a:cxn ang="0">
                      <a:pos x="175" y="120"/>
                    </a:cxn>
                    <a:cxn ang="0">
                      <a:pos x="179" y="106"/>
                    </a:cxn>
                    <a:cxn ang="0">
                      <a:pos x="181" y="91"/>
                    </a:cxn>
                    <a:cxn ang="0">
                      <a:pos x="165" y="44"/>
                    </a:cxn>
                    <a:cxn ang="0">
                      <a:pos x="160" y="34"/>
                    </a:cxn>
                    <a:cxn ang="0">
                      <a:pos x="152" y="27"/>
                    </a:cxn>
                    <a:cxn ang="0">
                      <a:pos x="143" y="19"/>
                    </a:cxn>
                    <a:cxn ang="0">
                      <a:pos x="133" y="12"/>
                    </a:cxn>
                    <a:cxn ang="0">
                      <a:pos x="124" y="8"/>
                    </a:cxn>
                    <a:cxn ang="0">
                      <a:pos x="112" y="4"/>
                    </a:cxn>
                    <a:cxn ang="0">
                      <a:pos x="101" y="2"/>
                    </a:cxn>
                    <a:cxn ang="0">
                      <a:pos x="89" y="0"/>
                    </a:cxn>
                    <a:cxn ang="0">
                      <a:pos x="84" y="0"/>
                    </a:cxn>
                    <a:cxn ang="0">
                      <a:pos x="78" y="2"/>
                    </a:cxn>
                    <a:cxn ang="0">
                      <a:pos x="82" y="2"/>
                    </a:cxn>
                    <a:cxn ang="0">
                      <a:pos x="84" y="4"/>
                    </a:cxn>
                    <a:cxn ang="0">
                      <a:pos x="88" y="4"/>
                    </a:cxn>
                    <a:cxn ang="0">
                      <a:pos x="89" y="4"/>
                    </a:cxn>
                    <a:cxn ang="0">
                      <a:pos x="99" y="6"/>
                    </a:cxn>
                    <a:cxn ang="0">
                      <a:pos x="110" y="8"/>
                    </a:cxn>
                    <a:cxn ang="0">
                      <a:pos x="120" y="10"/>
                    </a:cxn>
                    <a:cxn ang="0">
                      <a:pos x="129" y="13"/>
                    </a:cxn>
                    <a:cxn ang="0">
                      <a:pos x="137" y="19"/>
                    </a:cxn>
                    <a:cxn ang="0">
                      <a:pos x="144" y="25"/>
                    </a:cxn>
                    <a:cxn ang="0">
                      <a:pos x="152" y="32"/>
                    </a:cxn>
                    <a:cxn ang="0">
                      <a:pos x="160" y="40"/>
                    </a:cxn>
                    <a:cxn ang="0">
                      <a:pos x="162" y="42"/>
                    </a:cxn>
                    <a:cxn ang="0">
                      <a:pos x="165" y="44"/>
                    </a:cxn>
                    <a:cxn ang="0">
                      <a:pos x="0" y="112"/>
                    </a:cxn>
                    <a:cxn ang="0">
                      <a:pos x="4" y="122"/>
                    </a:cxn>
                    <a:cxn ang="0">
                      <a:pos x="8" y="131"/>
                    </a:cxn>
                    <a:cxn ang="0">
                      <a:pos x="12" y="140"/>
                    </a:cxn>
                    <a:cxn ang="0">
                      <a:pos x="17" y="148"/>
                    </a:cxn>
                    <a:cxn ang="0">
                      <a:pos x="25" y="156"/>
                    </a:cxn>
                    <a:cxn ang="0">
                      <a:pos x="33" y="163"/>
                    </a:cxn>
                    <a:cxn ang="0">
                      <a:pos x="40" y="169"/>
                    </a:cxn>
                    <a:cxn ang="0">
                      <a:pos x="50" y="175"/>
                    </a:cxn>
                    <a:cxn ang="0">
                      <a:pos x="52" y="173"/>
                    </a:cxn>
                    <a:cxn ang="0">
                      <a:pos x="55" y="173"/>
                    </a:cxn>
                    <a:cxn ang="0">
                      <a:pos x="46" y="167"/>
                    </a:cxn>
                    <a:cxn ang="0">
                      <a:pos x="36" y="161"/>
                    </a:cxn>
                    <a:cxn ang="0">
                      <a:pos x="29" y="156"/>
                    </a:cxn>
                    <a:cxn ang="0">
                      <a:pos x="23" y="148"/>
                    </a:cxn>
                    <a:cxn ang="0">
                      <a:pos x="15" y="140"/>
                    </a:cxn>
                    <a:cxn ang="0">
                      <a:pos x="12" y="131"/>
                    </a:cxn>
                    <a:cxn ang="0">
                      <a:pos x="8" y="122"/>
                    </a:cxn>
                    <a:cxn ang="0">
                      <a:pos x="4" y="112"/>
                    </a:cxn>
                    <a:cxn ang="0">
                      <a:pos x="2" y="112"/>
                    </a:cxn>
                    <a:cxn ang="0">
                      <a:pos x="0" y="112"/>
                    </a:cxn>
                  </a:cxnLst>
                  <a:rect l="0" t="0" r="r" b="b"/>
                  <a:pathLst>
                    <a:path w="181" h="175">
                      <a:moveTo>
                        <a:pt x="181" y="91"/>
                      </a:moveTo>
                      <a:lnTo>
                        <a:pt x="181" y="89"/>
                      </a:lnTo>
                      <a:lnTo>
                        <a:pt x="181" y="87"/>
                      </a:lnTo>
                      <a:lnTo>
                        <a:pt x="179" y="87"/>
                      </a:lnTo>
                      <a:lnTo>
                        <a:pt x="177" y="87"/>
                      </a:lnTo>
                      <a:lnTo>
                        <a:pt x="177" y="89"/>
                      </a:lnTo>
                      <a:lnTo>
                        <a:pt x="177" y="91"/>
                      </a:lnTo>
                      <a:lnTo>
                        <a:pt x="175" y="106"/>
                      </a:lnTo>
                      <a:lnTo>
                        <a:pt x="171" y="120"/>
                      </a:lnTo>
                      <a:lnTo>
                        <a:pt x="165" y="133"/>
                      </a:lnTo>
                      <a:lnTo>
                        <a:pt x="158" y="144"/>
                      </a:lnTo>
                      <a:lnTo>
                        <a:pt x="162" y="144"/>
                      </a:lnTo>
                      <a:lnTo>
                        <a:pt x="163" y="144"/>
                      </a:lnTo>
                      <a:lnTo>
                        <a:pt x="171" y="131"/>
                      </a:lnTo>
                      <a:lnTo>
                        <a:pt x="175" y="120"/>
                      </a:lnTo>
                      <a:lnTo>
                        <a:pt x="179" y="106"/>
                      </a:lnTo>
                      <a:lnTo>
                        <a:pt x="181" y="91"/>
                      </a:lnTo>
                      <a:close/>
                      <a:moveTo>
                        <a:pt x="165" y="44"/>
                      </a:moveTo>
                      <a:lnTo>
                        <a:pt x="160" y="34"/>
                      </a:lnTo>
                      <a:lnTo>
                        <a:pt x="152" y="27"/>
                      </a:lnTo>
                      <a:lnTo>
                        <a:pt x="143" y="19"/>
                      </a:lnTo>
                      <a:lnTo>
                        <a:pt x="133" y="12"/>
                      </a:lnTo>
                      <a:lnTo>
                        <a:pt x="124" y="8"/>
                      </a:lnTo>
                      <a:lnTo>
                        <a:pt x="112" y="4"/>
                      </a:lnTo>
                      <a:lnTo>
                        <a:pt x="101" y="2"/>
                      </a:lnTo>
                      <a:lnTo>
                        <a:pt x="89" y="0"/>
                      </a:lnTo>
                      <a:lnTo>
                        <a:pt x="84" y="0"/>
                      </a:lnTo>
                      <a:lnTo>
                        <a:pt x="78" y="2"/>
                      </a:lnTo>
                      <a:lnTo>
                        <a:pt x="82" y="2"/>
                      </a:lnTo>
                      <a:lnTo>
                        <a:pt x="84" y="4"/>
                      </a:lnTo>
                      <a:lnTo>
                        <a:pt x="88" y="4"/>
                      </a:lnTo>
                      <a:lnTo>
                        <a:pt x="89" y="4"/>
                      </a:lnTo>
                      <a:lnTo>
                        <a:pt x="99" y="6"/>
                      </a:lnTo>
                      <a:lnTo>
                        <a:pt x="110" y="8"/>
                      </a:lnTo>
                      <a:lnTo>
                        <a:pt x="120" y="10"/>
                      </a:lnTo>
                      <a:lnTo>
                        <a:pt x="129" y="13"/>
                      </a:lnTo>
                      <a:lnTo>
                        <a:pt x="137" y="19"/>
                      </a:lnTo>
                      <a:lnTo>
                        <a:pt x="144" y="25"/>
                      </a:lnTo>
                      <a:lnTo>
                        <a:pt x="152" y="32"/>
                      </a:lnTo>
                      <a:lnTo>
                        <a:pt x="160" y="40"/>
                      </a:lnTo>
                      <a:lnTo>
                        <a:pt x="162" y="42"/>
                      </a:lnTo>
                      <a:lnTo>
                        <a:pt x="165" y="44"/>
                      </a:lnTo>
                      <a:close/>
                      <a:moveTo>
                        <a:pt x="0" y="112"/>
                      </a:moveTo>
                      <a:lnTo>
                        <a:pt x="4" y="122"/>
                      </a:lnTo>
                      <a:lnTo>
                        <a:pt x="8" y="131"/>
                      </a:lnTo>
                      <a:lnTo>
                        <a:pt x="12" y="140"/>
                      </a:lnTo>
                      <a:lnTo>
                        <a:pt x="17" y="148"/>
                      </a:lnTo>
                      <a:lnTo>
                        <a:pt x="25" y="156"/>
                      </a:lnTo>
                      <a:lnTo>
                        <a:pt x="33" y="163"/>
                      </a:lnTo>
                      <a:lnTo>
                        <a:pt x="40" y="169"/>
                      </a:lnTo>
                      <a:lnTo>
                        <a:pt x="50" y="175"/>
                      </a:lnTo>
                      <a:lnTo>
                        <a:pt x="52" y="173"/>
                      </a:lnTo>
                      <a:lnTo>
                        <a:pt x="55" y="173"/>
                      </a:lnTo>
                      <a:lnTo>
                        <a:pt x="46" y="167"/>
                      </a:lnTo>
                      <a:lnTo>
                        <a:pt x="36" y="161"/>
                      </a:lnTo>
                      <a:lnTo>
                        <a:pt x="29" y="156"/>
                      </a:lnTo>
                      <a:lnTo>
                        <a:pt x="23" y="148"/>
                      </a:lnTo>
                      <a:lnTo>
                        <a:pt x="15" y="140"/>
                      </a:lnTo>
                      <a:lnTo>
                        <a:pt x="12" y="131"/>
                      </a:lnTo>
                      <a:lnTo>
                        <a:pt x="8" y="122"/>
                      </a:lnTo>
                      <a:lnTo>
                        <a:pt x="4" y="112"/>
                      </a:lnTo>
                      <a:lnTo>
                        <a:pt x="2" y="112"/>
                      </a:lnTo>
                      <a:lnTo>
                        <a:pt x="0" y="112"/>
                      </a:lnTo>
                      <a:close/>
                    </a:path>
                  </a:pathLst>
                </a:custGeom>
                <a:solidFill>
                  <a:srgbClr val="EBB82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761" name="Freeform 321"/>
                <p:cNvSpPr>
                  <a:spLocks noEditPoints="1"/>
                </p:cNvSpPr>
                <p:nvPr/>
              </p:nvSpPr>
              <p:spPr bwMode="auto">
                <a:xfrm>
                  <a:off x="1777" y="1548"/>
                  <a:ext cx="177" cy="171"/>
                </a:xfrm>
                <a:custGeom>
                  <a:avLst/>
                  <a:gdLst/>
                  <a:ahLst/>
                  <a:cxnLst>
                    <a:cxn ang="0">
                      <a:pos x="177" y="89"/>
                    </a:cxn>
                    <a:cxn ang="0">
                      <a:pos x="177" y="87"/>
                    </a:cxn>
                    <a:cxn ang="0">
                      <a:pos x="177" y="85"/>
                    </a:cxn>
                    <a:cxn ang="0">
                      <a:pos x="175" y="85"/>
                    </a:cxn>
                    <a:cxn ang="0">
                      <a:pos x="173" y="85"/>
                    </a:cxn>
                    <a:cxn ang="0">
                      <a:pos x="173" y="87"/>
                    </a:cxn>
                    <a:cxn ang="0">
                      <a:pos x="173" y="89"/>
                    </a:cxn>
                    <a:cxn ang="0">
                      <a:pos x="171" y="104"/>
                    </a:cxn>
                    <a:cxn ang="0">
                      <a:pos x="167" y="118"/>
                    </a:cxn>
                    <a:cxn ang="0">
                      <a:pos x="161" y="131"/>
                    </a:cxn>
                    <a:cxn ang="0">
                      <a:pos x="154" y="142"/>
                    </a:cxn>
                    <a:cxn ang="0">
                      <a:pos x="156" y="142"/>
                    </a:cxn>
                    <a:cxn ang="0">
                      <a:pos x="160" y="142"/>
                    </a:cxn>
                    <a:cxn ang="0">
                      <a:pos x="167" y="131"/>
                    </a:cxn>
                    <a:cxn ang="0">
                      <a:pos x="171" y="118"/>
                    </a:cxn>
                    <a:cxn ang="0">
                      <a:pos x="175" y="104"/>
                    </a:cxn>
                    <a:cxn ang="0">
                      <a:pos x="177" y="89"/>
                    </a:cxn>
                    <a:cxn ang="0">
                      <a:pos x="161" y="40"/>
                    </a:cxn>
                    <a:cxn ang="0">
                      <a:pos x="154" y="30"/>
                    </a:cxn>
                    <a:cxn ang="0">
                      <a:pos x="146" y="23"/>
                    </a:cxn>
                    <a:cxn ang="0">
                      <a:pos x="139" y="17"/>
                    </a:cxn>
                    <a:cxn ang="0">
                      <a:pos x="129" y="11"/>
                    </a:cxn>
                    <a:cxn ang="0">
                      <a:pos x="120" y="8"/>
                    </a:cxn>
                    <a:cxn ang="0">
                      <a:pos x="108" y="4"/>
                    </a:cxn>
                    <a:cxn ang="0">
                      <a:pos x="99" y="2"/>
                    </a:cxn>
                    <a:cxn ang="0">
                      <a:pos x="87" y="0"/>
                    </a:cxn>
                    <a:cxn ang="0">
                      <a:pos x="84" y="0"/>
                    </a:cxn>
                    <a:cxn ang="0">
                      <a:pos x="80" y="0"/>
                    </a:cxn>
                    <a:cxn ang="0">
                      <a:pos x="82" y="2"/>
                    </a:cxn>
                    <a:cxn ang="0">
                      <a:pos x="86" y="4"/>
                    </a:cxn>
                    <a:cxn ang="0">
                      <a:pos x="86" y="4"/>
                    </a:cxn>
                    <a:cxn ang="0">
                      <a:pos x="87" y="4"/>
                    </a:cxn>
                    <a:cxn ang="0">
                      <a:pos x="97" y="6"/>
                    </a:cxn>
                    <a:cxn ang="0">
                      <a:pos x="106" y="6"/>
                    </a:cxn>
                    <a:cxn ang="0">
                      <a:pos x="116" y="10"/>
                    </a:cxn>
                    <a:cxn ang="0">
                      <a:pos x="123" y="13"/>
                    </a:cxn>
                    <a:cxn ang="0">
                      <a:pos x="131" y="17"/>
                    </a:cxn>
                    <a:cxn ang="0">
                      <a:pos x="139" y="23"/>
                    </a:cxn>
                    <a:cxn ang="0">
                      <a:pos x="146" y="29"/>
                    </a:cxn>
                    <a:cxn ang="0">
                      <a:pos x="152" y="34"/>
                    </a:cxn>
                    <a:cxn ang="0">
                      <a:pos x="156" y="38"/>
                    </a:cxn>
                    <a:cxn ang="0">
                      <a:pos x="161" y="40"/>
                    </a:cxn>
                    <a:cxn ang="0">
                      <a:pos x="0" y="110"/>
                    </a:cxn>
                    <a:cxn ang="0">
                      <a:pos x="4" y="120"/>
                    </a:cxn>
                    <a:cxn ang="0">
                      <a:pos x="8" y="129"/>
                    </a:cxn>
                    <a:cxn ang="0">
                      <a:pos x="12" y="138"/>
                    </a:cxn>
                    <a:cxn ang="0">
                      <a:pos x="19" y="146"/>
                    </a:cxn>
                    <a:cxn ang="0">
                      <a:pos x="25" y="154"/>
                    </a:cxn>
                    <a:cxn ang="0">
                      <a:pos x="32" y="161"/>
                    </a:cxn>
                    <a:cxn ang="0">
                      <a:pos x="42" y="167"/>
                    </a:cxn>
                    <a:cxn ang="0">
                      <a:pos x="50" y="171"/>
                    </a:cxn>
                    <a:cxn ang="0">
                      <a:pos x="53" y="171"/>
                    </a:cxn>
                    <a:cxn ang="0">
                      <a:pos x="55" y="169"/>
                    </a:cxn>
                    <a:cxn ang="0">
                      <a:pos x="46" y="165"/>
                    </a:cxn>
                    <a:cxn ang="0">
                      <a:pos x="38" y="159"/>
                    </a:cxn>
                    <a:cxn ang="0">
                      <a:pos x="29" y="152"/>
                    </a:cxn>
                    <a:cxn ang="0">
                      <a:pos x="23" y="146"/>
                    </a:cxn>
                    <a:cxn ang="0">
                      <a:pos x="15" y="137"/>
                    </a:cxn>
                    <a:cxn ang="0">
                      <a:pos x="12" y="129"/>
                    </a:cxn>
                    <a:cxn ang="0">
                      <a:pos x="8" y="120"/>
                    </a:cxn>
                    <a:cxn ang="0">
                      <a:pos x="4" y="108"/>
                    </a:cxn>
                    <a:cxn ang="0">
                      <a:pos x="2" y="110"/>
                    </a:cxn>
                    <a:cxn ang="0">
                      <a:pos x="0" y="110"/>
                    </a:cxn>
                  </a:cxnLst>
                  <a:rect l="0" t="0" r="r" b="b"/>
                  <a:pathLst>
                    <a:path w="177" h="171">
                      <a:moveTo>
                        <a:pt x="177" y="89"/>
                      </a:moveTo>
                      <a:lnTo>
                        <a:pt x="177" y="87"/>
                      </a:lnTo>
                      <a:lnTo>
                        <a:pt x="177" y="85"/>
                      </a:lnTo>
                      <a:lnTo>
                        <a:pt x="175" y="85"/>
                      </a:lnTo>
                      <a:lnTo>
                        <a:pt x="173" y="85"/>
                      </a:lnTo>
                      <a:lnTo>
                        <a:pt x="173" y="87"/>
                      </a:lnTo>
                      <a:lnTo>
                        <a:pt x="173" y="89"/>
                      </a:lnTo>
                      <a:lnTo>
                        <a:pt x="171" y="104"/>
                      </a:lnTo>
                      <a:lnTo>
                        <a:pt x="167" y="118"/>
                      </a:lnTo>
                      <a:lnTo>
                        <a:pt x="161" y="131"/>
                      </a:lnTo>
                      <a:lnTo>
                        <a:pt x="154" y="142"/>
                      </a:lnTo>
                      <a:lnTo>
                        <a:pt x="156" y="142"/>
                      </a:lnTo>
                      <a:lnTo>
                        <a:pt x="160" y="142"/>
                      </a:lnTo>
                      <a:lnTo>
                        <a:pt x="167" y="131"/>
                      </a:lnTo>
                      <a:lnTo>
                        <a:pt x="171" y="118"/>
                      </a:lnTo>
                      <a:lnTo>
                        <a:pt x="175" y="104"/>
                      </a:lnTo>
                      <a:lnTo>
                        <a:pt x="177" y="89"/>
                      </a:lnTo>
                      <a:close/>
                      <a:moveTo>
                        <a:pt x="161" y="40"/>
                      </a:moveTo>
                      <a:lnTo>
                        <a:pt x="154" y="30"/>
                      </a:lnTo>
                      <a:lnTo>
                        <a:pt x="146" y="23"/>
                      </a:lnTo>
                      <a:lnTo>
                        <a:pt x="139" y="17"/>
                      </a:lnTo>
                      <a:lnTo>
                        <a:pt x="129" y="11"/>
                      </a:lnTo>
                      <a:lnTo>
                        <a:pt x="120" y="8"/>
                      </a:lnTo>
                      <a:lnTo>
                        <a:pt x="108" y="4"/>
                      </a:lnTo>
                      <a:lnTo>
                        <a:pt x="99" y="2"/>
                      </a:lnTo>
                      <a:lnTo>
                        <a:pt x="87" y="0"/>
                      </a:lnTo>
                      <a:lnTo>
                        <a:pt x="84" y="0"/>
                      </a:lnTo>
                      <a:lnTo>
                        <a:pt x="80" y="0"/>
                      </a:lnTo>
                      <a:lnTo>
                        <a:pt x="82" y="2"/>
                      </a:lnTo>
                      <a:lnTo>
                        <a:pt x="86" y="4"/>
                      </a:lnTo>
                      <a:lnTo>
                        <a:pt x="86" y="4"/>
                      </a:lnTo>
                      <a:lnTo>
                        <a:pt x="87" y="4"/>
                      </a:lnTo>
                      <a:lnTo>
                        <a:pt x="97" y="6"/>
                      </a:lnTo>
                      <a:lnTo>
                        <a:pt x="106" y="6"/>
                      </a:lnTo>
                      <a:lnTo>
                        <a:pt x="116" y="10"/>
                      </a:lnTo>
                      <a:lnTo>
                        <a:pt x="123" y="13"/>
                      </a:lnTo>
                      <a:lnTo>
                        <a:pt x="131" y="17"/>
                      </a:lnTo>
                      <a:lnTo>
                        <a:pt x="139" y="23"/>
                      </a:lnTo>
                      <a:lnTo>
                        <a:pt x="146" y="29"/>
                      </a:lnTo>
                      <a:lnTo>
                        <a:pt x="152" y="34"/>
                      </a:lnTo>
                      <a:lnTo>
                        <a:pt x="156" y="38"/>
                      </a:lnTo>
                      <a:lnTo>
                        <a:pt x="161" y="40"/>
                      </a:lnTo>
                      <a:close/>
                      <a:moveTo>
                        <a:pt x="0" y="110"/>
                      </a:moveTo>
                      <a:lnTo>
                        <a:pt x="4" y="120"/>
                      </a:lnTo>
                      <a:lnTo>
                        <a:pt x="8" y="129"/>
                      </a:lnTo>
                      <a:lnTo>
                        <a:pt x="12" y="138"/>
                      </a:lnTo>
                      <a:lnTo>
                        <a:pt x="19" y="146"/>
                      </a:lnTo>
                      <a:lnTo>
                        <a:pt x="25" y="154"/>
                      </a:lnTo>
                      <a:lnTo>
                        <a:pt x="32" y="161"/>
                      </a:lnTo>
                      <a:lnTo>
                        <a:pt x="42" y="167"/>
                      </a:lnTo>
                      <a:lnTo>
                        <a:pt x="50" y="171"/>
                      </a:lnTo>
                      <a:lnTo>
                        <a:pt x="53" y="171"/>
                      </a:lnTo>
                      <a:lnTo>
                        <a:pt x="55" y="169"/>
                      </a:lnTo>
                      <a:lnTo>
                        <a:pt x="46" y="165"/>
                      </a:lnTo>
                      <a:lnTo>
                        <a:pt x="38" y="159"/>
                      </a:lnTo>
                      <a:lnTo>
                        <a:pt x="29" y="152"/>
                      </a:lnTo>
                      <a:lnTo>
                        <a:pt x="23" y="146"/>
                      </a:lnTo>
                      <a:lnTo>
                        <a:pt x="15" y="137"/>
                      </a:lnTo>
                      <a:lnTo>
                        <a:pt x="12" y="129"/>
                      </a:lnTo>
                      <a:lnTo>
                        <a:pt x="8" y="120"/>
                      </a:lnTo>
                      <a:lnTo>
                        <a:pt x="4" y="108"/>
                      </a:lnTo>
                      <a:lnTo>
                        <a:pt x="2" y="110"/>
                      </a:lnTo>
                      <a:lnTo>
                        <a:pt x="0" y="110"/>
                      </a:lnTo>
                      <a:close/>
                    </a:path>
                  </a:pathLst>
                </a:custGeom>
                <a:solidFill>
                  <a:srgbClr val="ECB92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762" name="Freeform 322"/>
                <p:cNvSpPr>
                  <a:spLocks noEditPoints="1"/>
                </p:cNvSpPr>
                <p:nvPr/>
              </p:nvSpPr>
              <p:spPr bwMode="auto">
                <a:xfrm>
                  <a:off x="1779" y="1550"/>
                  <a:ext cx="173" cy="169"/>
                </a:xfrm>
                <a:custGeom>
                  <a:avLst/>
                  <a:gdLst/>
                  <a:ahLst/>
                  <a:cxnLst>
                    <a:cxn ang="0">
                      <a:pos x="173" y="87"/>
                    </a:cxn>
                    <a:cxn ang="0">
                      <a:pos x="173" y="85"/>
                    </a:cxn>
                    <a:cxn ang="0">
                      <a:pos x="173" y="83"/>
                    </a:cxn>
                    <a:cxn ang="0">
                      <a:pos x="171" y="83"/>
                    </a:cxn>
                    <a:cxn ang="0">
                      <a:pos x="169" y="83"/>
                    </a:cxn>
                    <a:cxn ang="0">
                      <a:pos x="169" y="85"/>
                    </a:cxn>
                    <a:cxn ang="0">
                      <a:pos x="169" y="87"/>
                    </a:cxn>
                    <a:cxn ang="0">
                      <a:pos x="167" y="102"/>
                    </a:cxn>
                    <a:cxn ang="0">
                      <a:pos x="163" y="116"/>
                    </a:cxn>
                    <a:cxn ang="0">
                      <a:pos x="158" y="129"/>
                    </a:cxn>
                    <a:cxn ang="0">
                      <a:pos x="150" y="140"/>
                    </a:cxn>
                    <a:cxn ang="0">
                      <a:pos x="152" y="140"/>
                    </a:cxn>
                    <a:cxn ang="0">
                      <a:pos x="154" y="140"/>
                    </a:cxn>
                    <a:cxn ang="0">
                      <a:pos x="161" y="129"/>
                    </a:cxn>
                    <a:cxn ang="0">
                      <a:pos x="167" y="116"/>
                    </a:cxn>
                    <a:cxn ang="0">
                      <a:pos x="171" y="102"/>
                    </a:cxn>
                    <a:cxn ang="0">
                      <a:pos x="173" y="87"/>
                    </a:cxn>
                    <a:cxn ang="0">
                      <a:pos x="156" y="36"/>
                    </a:cxn>
                    <a:cxn ang="0">
                      <a:pos x="148" y="28"/>
                    </a:cxn>
                    <a:cxn ang="0">
                      <a:pos x="140" y="21"/>
                    </a:cxn>
                    <a:cxn ang="0">
                      <a:pos x="133" y="15"/>
                    </a:cxn>
                    <a:cxn ang="0">
                      <a:pos x="125" y="9"/>
                    </a:cxn>
                    <a:cxn ang="0">
                      <a:pos x="116" y="6"/>
                    </a:cxn>
                    <a:cxn ang="0">
                      <a:pos x="106" y="4"/>
                    </a:cxn>
                    <a:cxn ang="0">
                      <a:pos x="95" y="2"/>
                    </a:cxn>
                    <a:cxn ang="0">
                      <a:pos x="85" y="0"/>
                    </a:cxn>
                    <a:cxn ang="0">
                      <a:pos x="84" y="0"/>
                    </a:cxn>
                    <a:cxn ang="0">
                      <a:pos x="80" y="0"/>
                    </a:cxn>
                    <a:cxn ang="0">
                      <a:pos x="84" y="2"/>
                    </a:cxn>
                    <a:cxn ang="0">
                      <a:pos x="87" y="4"/>
                    </a:cxn>
                    <a:cxn ang="0">
                      <a:pos x="104" y="6"/>
                    </a:cxn>
                    <a:cxn ang="0">
                      <a:pos x="120" y="11"/>
                    </a:cxn>
                    <a:cxn ang="0">
                      <a:pos x="133" y="19"/>
                    </a:cxn>
                    <a:cxn ang="0">
                      <a:pos x="146" y="30"/>
                    </a:cxn>
                    <a:cxn ang="0">
                      <a:pos x="150" y="32"/>
                    </a:cxn>
                    <a:cxn ang="0">
                      <a:pos x="156" y="36"/>
                    </a:cxn>
                    <a:cxn ang="0">
                      <a:pos x="0" y="108"/>
                    </a:cxn>
                    <a:cxn ang="0">
                      <a:pos x="4" y="118"/>
                    </a:cxn>
                    <a:cxn ang="0">
                      <a:pos x="8" y="127"/>
                    </a:cxn>
                    <a:cxn ang="0">
                      <a:pos x="11" y="136"/>
                    </a:cxn>
                    <a:cxn ang="0">
                      <a:pos x="19" y="144"/>
                    </a:cxn>
                    <a:cxn ang="0">
                      <a:pos x="25" y="152"/>
                    </a:cxn>
                    <a:cxn ang="0">
                      <a:pos x="32" y="157"/>
                    </a:cxn>
                    <a:cxn ang="0">
                      <a:pos x="42" y="163"/>
                    </a:cxn>
                    <a:cxn ang="0">
                      <a:pos x="51" y="169"/>
                    </a:cxn>
                    <a:cxn ang="0">
                      <a:pos x="53" y="167"/>
                    </a:cxn>
                    <a:cxn ang="0">
                      <a:pos x="57" y="167"/>
                    </a:cxn>
                    <a:cxn ang="0">
                      <a:pos x="48" y="161"/>
                    </a:cxn>
                    <a:cxn ang="0">
                      <a:pos x="38" y="157"/>
                    </a:cxn>
                    <a:cxn ang="0">
                      <a:pos x="30" y="150"/>
                    </a:cxn>
                    <a:cxn ang="0">
                      <a:pos x="23" y="142"/>
                    </a:cxn>
                    <a:cxn ang="0">
                      <a:pos x="17" y="135"/>
                    </a:cxn>
                    <a:cxn ang="0">
                      <a:pos x="11" y="125"/>
                    </a:cxn>
                    <a:cxn ang="0">
                      <a:pos x="8" y="116"/>
                    </a:cxn>
                    <a:cxn ang="0">
                      <a:pos x="4" y="106"/>
                    </a:cxn>
                    <a:cxn ang="0">
                      <a:pos x="2" y="106"/>
                    </a:cxn>
                    <a:cxn ang="0">
                      <a:pos x="0" y="108"/>
                    </a:cxn>
                  </a:cxnLst>
                  <a:rect l="0" t="0" r="r" b="b"/>
                  <a:pathLst>
                    <a:path w="173" h="169">
                      <a:moveTo>
                        <a:pt x="173" y="87"/>
                      </a:moveTo>
                      <a:lnTo>
                        <a:pt x="173" y="85"/>
                      </a:lnTo>
                      <a:lnTo>
                        <a:pt x="173" y="83"/>
                      </a:lnTo>
                      <a:lnTo>
                        <a:pt x="171" y="83"/>
                      </a:lnTo>
                      <a:lnTo>
                        <a:pt x="169" y="83"/>
                      </a:lnTo>
                      <a:lnTo>
                        <a:pt x="169" y="85"/>
                      </a:lnTo>
                      <a:lnTo>
                        <a:pt x="169" y="87"/>
                      </a:lnTo>
                      <a:lnTo>
                        <a:pt x="167" y="102"/>
                      </a:lnTo>
                      <a:lnTo>
                        <a:pt x="163" y="116"/>
                      </a:lnTo>
                      <a:lnTo>
                        <a:pt x="158" y="129"/>
                      </a:lnTo>
                      <a:lnTo>
                        <a:pt x="150" y="140"/>
                      </a:lnTo>
                      <a:lnTo>
                        <a:pt x="152" y="140"/>
                      </a:lnTo>
                      <a:lnTo>
                        <a:pt x="154" y="140"/>
                      </a:lnTo>
                      <a:lnTo>
                        <a:pt x="161" y="129"/>
                      </a:lnTo>
                      <a:lnTo>
                        <a:pt x="167" y="116"/>
                      </a:lnTo>
                      <a:lnTo>
                        <a:pt x="171" y="102"/>
                      </a:lnTo>
                      <a:lnTo>
                        <a:pt x="173" y="87"/>
                      </a:lnTo>
                      <a:close/>
                      <a:moveTo>
                        <a:pt x="156" y="36"/>
                      </a:moveTo>
                      <a:lnTo>
                        <a:pt x="148" y="28"/>
                      </a:lnTo>
                      <a:lnTo>
                        <a:pt x="140" y="21"/>
                      </a:lnTo>
                      <a:lnTo>
                        <a:pt x="133" y="15"/>
                      </a:lnTo>
                      <a:lnTo>
                        <a:pt x="125" y="9"/>
                      </a:lnTo>
                      <a:lnTo>
                        <a:pt x="116" y="6"/>
                      </a:lnTo>
                      <a:lnTo>
                        <a:pt x="106" y="4"/>
                      </a:lnTo>
                      <a:lnTo>
                        <a:pt x="95" y="2"/>
                      </a:lnTo>
                      <a:lnTo>
                        <a:pt x="85" y="0"/>
                      </a:lnTo>
                      <a:lnTo>
                        <a:pt x="84" y="0"/>
                      </a:lnTo>
                      <a:lnTo>
                        <a:pt x="80" y="0"/>
                      </a:lnTo>
                      <a:lnTo>
                        <a:pt x="84" y="2"/>
                      </a:lnTo>
                      <a:lnTo>
                        <a:pt x="87" y="4"/>
                      </a:lnTo>
                      <a:lnTo>
                        <a:pt x="104" y="6"/>
                      </a:lnTo>
                      <a:lnTo>
                        <a:pt x="120" y="11"/>
                      </a:lnTo>
                      <a:lnTo>
                        <a:pt x="133" y="19"/>
                      </a:lnTo>
                      <a:lnTo>
                        <a:pt x="146" y="30"/>
                      </a:lnTo>
                      <a:lnTo>
                        <a:pt x="150" y="32"/>
                      </a:lnTo>
                      <a:lnTo>
                        <a:pt x="156" y="36"/>
                      </a:lnTo>
                      <a:close/>
                      <a:moveTo>
                        <a:pt x="0" y="108"/>
                      </a:moveTo>
                      <a:lnTo>
                        <a:pt x="4" y="118"/>
                      </a:lnTo>
                      <a:lnTo>
                        <a:pt x="8" y="127"/>
                      </a:lnTo>
                      <a:lnTo>
                        <a:pt x="11" y="136"/>
                      </a:lnTo>
                      <a:lnTo>
                        <a:pt x="19" y="144"/>
                      </a:lnTo>
                      <a:lnTo>
                        <a:pt x="25" y="152"/>
                      </a:lnTo>
                      <a:lnTo>
                        <a:pt x="32" y="157"/>
                      </a:lnTo>
                      <a:lnTo>
                        <a:pt x="42" y="163"/>
                      </a:lnTo>
                      <a:lnTo>
                        <a:pt x="51" y="169"/>
                      </a:lnTo>
                      <a:lnTo>
                        <a:pt x="53" y="167"/>
                      </a:lnTo>
                      <a:lnTo>
                        <a:pt x="57" y="167"/>
                      </a:lnTo>
                      <a:lnTo>
                        <a:pt x="48" y="161"/>
                      </a:lnTo>
                      <a:lnTo>
                        <a:pt x="38" y="157"/>
                      </a:lnTo>
                      <a:lnTo>
                        <a:pt x="30" y="150"/>
                      </a:lnTo>
                      <a:lnTo>
                        <a:pt x="23" y="142"/>
                      </a:lnTo>
                      <a:lnTo>
                        <a:pt x="17" y="135"/>
                      </a:lnTo>
                      <a:lnTo>
                        <a:pt x="11" y="125"/>
                      </a:lnTo>
                      <a:lnTo>
                        <a:pt x="8" y="116"/>
                      </a:lnTo>
                      <a:lnTo>
                        <a:pt x="4" y="106"/>
                      </a:lnTo>
                      <a:lnTo>
                        <a:pt x="2" y="106"/>
                      </a:lnTo>
                      <a:lnTo>
                        <a:pt x="0" y="108"/>
                      </a:lnTo>
                      <a:close/>
                    </a:path>
                  </a:pathLst>
                </a:custGeom>
                <a:solidFill>
                  <a:srgbClr val="ECB92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763" name="Freeform 323"/>
                <p:cNvSpPr>
                  <a:spLocks noEditPoints="1"/>
                </p:cNvSpPr>
                <p:nvPr/>
              </p:nvSpPr>
              <p:spPr bwMode="auto">
                <a:xfrm>
                  <a:off x="1781" y="1552"/>
                  <a:ext cx="169" cy="165"/>
                </a:xfrm>
                <a:custGeom>
                  <a:avLst/>
                  <a:gdLst/>
                  <a:ahLst/>
                  <a:cxnLst>
                    <a:cxn ang="0">
                      <a:pos x="169" y="85"/>
                    </a:cxn>
                    <a:cxn ang="0">
                      <a:pos x="169" y="83"/>
                    </a:cxn>
                    <a:cxn ang="0">
                      <a:pos x="169" y="81"/>
                    </a:cxn>
                    <a:cxn ang="0">
                      <a:pos x="167" y="81"/>
                    </a:cxn>
                    <a:cxn ang="0">
                      <a:pos x="165" y="81"/>
                    </a:cxn>
                    <a:cxn ang="0">
                      <a:pos x="165" y="83"/>
                    </a:cxn>
                    <a:cxn ang="0">
                      <a:pos x="165" y="85"/>
                    </a:cxn>
                    <a:cxn ang="0">
                      <a:pos x="163" y="100"/>
                    </a:cxn>
                    <a:cxn ang="0">
                      <a:pos x="159" y="116"/>
                    </a:cxn>
                    <a:cxn ang="0">
                      <a:pos x="154" y="127"/>
                    </a:cxn>
                    <a:cxn ang="0">
                      <a:pos x="144" y="140"/>
                    </a:cxn>
                    <a:cxn ang="0">
                      <a:pos x="146" y="138"/>
                    </a:cxn>
                    <a:cxn ang="0">
                      <a:pos x="146" y="138"/>
                    </a:cxn>
                    <a:cxn ang="0">
                      <a:pos x="148" y="138"/>
                    </a:cxn>
                    <a:cxn ang="0">
                      <a:pos x="150" y="138"/>
                    </a:cxn>
                    <a:cxn ang="0">
                      <a:pos x="157" y="127"/>
                    </a:cxn>
                    <a:cxn ang="0">
                      <a:pos x="163" y="114"/>
                    </a:cxn>
                    <a:cxn ang="0">
                      <a:pos x="167" y="100"/>
                    </a:cxn>
                    <a:cxn ang="0">
                      <a:pos x="169" y="85"/>
                    </a:cxn>
                    <a:cxn ang="0">
                      <a:pos x="148" y="30"/>
                    </a:cxn>
                    <a:cxn ang="0">
                      <a:pos x="142" y="25"/>
                    </a:cxn>
                    <a:cxn ang="0">
                      <a:pos x="135" y="19"/>
                    </a:cxn>
                    <a:cxn ang="0">
                      <a:pos x="127" y="13"/>
                    </a:cxn>
                    <a:cxn ang="0">
                      <a:pos x="119" y="9"/>
                    </a:cxn>
                    <a:cxn ang="0">
                      <a:pos x="112" y="6"/>
                    </a:cxn>
                    <a:cxn ang="0">
                      <a:pos x="102" y="2"/>
                    </a:cxn>
                    <a:cxn ang="0">
                      <a:pos x="93" y="2"/>
                    </a:cxn>
                    <a:cxn ang="0">
                      <a:pos x="83" y="0"/>
                    </a:cxn>
                    <a:cxn ang="0">
                      <a:pos x="82" y="0"/>
                    </a:cxn>
                    <a:cxn ang="0">
                      <a:pos x="82" y="0"/>
                    </a:cxn>
                    <a:cxn ang="0">
                      <a:pos x="85" y="2"/>
                    </a:cxn>
                    <a:cxn ang="0">
                      <a:pos x="89" y="4"/>
                    </a:cxn>
                    <a:cxn ang="0">
                      <a:pos x="102" y="7"/>
                    </a:cxn>
                    <a:cxn ang="0">
                      <a:pos x="116" y="11"/>
                    </a:cxn>
                    <a:cxn ang="0">
                      <a:pos x="127" y="17"/>
                    </a:cxn>
                    <a:cxn ang="0">
                      <a:pos x="137" y="25"/>
                    </a:cxn>
                    <a:cxn ang="0">
                      <a:pos x="142" y="28"/>
                    </a:cxn>
                    <a:cxn ang="0">
                      <a:pos x="148" y="30"/>
                    </a:cxn>
                    <a:cxn ang="0">
                      <a:pos x="0" y="104"/>
                    </a:cxn>
                    <a:cxn ang="0">
                      <a:pos x="4" y="116"/>
                    </a:cxn>
                    <a:cxn ang="0">
                      <a:pos x="8" y="125"/>
                    </a:cxn>
                    <a:cxn ang="0">
                      <a:pos x="11" y="133"/>
                    </a:cxn>
                    <a:cxn ang="0">
                      <a:pos x="19" y="142"/>
                    </a:cxn>
                    <a:cxn ang="0">
                      <a:pos x="25" y="148"/>
                    </a:cxn>
                    <a:cxn ang="0">
                      <a:pos x="34" y="155"/>
                    </a:cxn>
                    <a:cxn ang="0">
                      <a:pos x="42" y="161"/>
                    </a:cxn>
                    <a:cxn ang="0">
                      <a:pos x="51" y="165"/>
                    </a:cxn>
                    <a:cxn ang="0">
                      <a:pos x="55" y="165"/>
                    </a:cxn>
                    <a:cxn ang="0">
                      <a:pos x="57" y="163"/>
                    </a:cxn>
                    <a:cxn ang="0">
                      <a:pos x="47" y="159"/>
                    </a:cxn>
                    <a:cxn ang="0">
                      <a:pos x="38" y="153"/>
                    </a:cxn>
                    <a:cxn ang="0">
                      <a:pos x="30" y="148"/>
                    </a:cxn>
                    <a:cxn ang="0">
                      <a:pos x="23" y="140"/>
                    </a:cxn>
                    <a:cxn ang="0">
                      <a:pos x="17" y="133"/>
                    </a:cxn>
                    <a:cxn ang="0">
                      <a:pos x="11" y="123"/>
                    </a:cxn>
                    <a:cxn ang="0">
                      <a:pos x="8" y="114"/>
                    </a:cxn>
                    <a:cxn ang="0">
                      <a:pos x="4" y="104"/>
                    </a:cxn>
                    <a:cxn ang="0">
                      <a:pos x="2" y="104"/>
                    </a:cxn>
                    <a:cxn ang="0">
                      <a:pos x="0" y="104"/>
                    </a:cxn>
                  </a:cxnLst>
                  <a:rect l="0" t="0" r="r" b="b"/>
                  <a:pathLst>
                    <a:path w="169" h="165">
                      <a:moveTo>
                        <a:pt x="169" y="85"/>
                      </a:moveTo>
                      <a:lnTo>
                        <a:pt x="169" y="83"/>
                      </a:lnTo>
                      <a:lnTo>
                        <a:pt x="169" y="81"/>
                      </a:lnTo>
                      <a:lnTo>
                        <a:pt x="167" y="81"/>
                      </a:lnTo>
                      <a:lnTo>
                        <a:pt x="165" y="81"/>
                      </a:lnTo>
                      <a:lnTo>
                        <a:pt x="165" y="83"/>
                      </a:lnTo>
                      <a:lnTo>
                        <a:pt x="165" y="85"/>
                      </a:lnTo>
                      <a:lnTo>
                        <a:pt x="163" y="100"/>
                      </a:lnTo>
                      <a:lnTo>
                        <a:pt x="159" y="116"/>
                      </a:lnTo>
                      <a:lnTo>
                        <a:pt x="154" y="127"/>
                      </a:lnTo>
                      <a:lnTo>
                        <a:pt x="144" y="140"/>
                      </a:lnTo>
                      <a:lnTo>
                        <a:pt x="146" y="138"/>
                      </a:lnTo>
                      <a:lnTo>
                        <a:pt x="146" y="138"/>
                      </a:lnTo>
                      <a:lnTo>
                        <a:pt x="148" y="138"/>
                      </a:lnTo>
                      <a:lnTo>
                        <a:pt x="150" y="138"/>
                      </a:lnTo>
                      <a:lnTo>
                        <a:pt x="157" y="127"/>
                      </a:lnTo>
                      <a:lnTo>
                        <a:pt x="163" y="114"/>
                      </a:lnTo>
                      <a:lnTo>
                        <a:pt x="167" y="100"/>
                      </a:lnTo>
                      <a:lnTo>
                        <a:pt x="169" y="85"/>
                      </a:lnTo>
                      <a:close/>
                      <a:moveTo>
                        <a:pt x="148" y="30"/>
                      </a:moveTo>
                      <a:lnTo>
                        <a:pt x="142" y="25"/>
                      </a:lnTo>
                      <a:lnTo>
                        <a:pt x="135" y="19"/>
                      </a:lnTo>
                      <a:lnTo>
                        <a:pt x="127" y="13"/>
                      </a:lnTo>
                      <a:lnTo>
                        <a:pt x="119" y="9"/>
                      </a:lnTo>
                      <a:lnTo>
                        <a:pt x="112" y="6"/>
                      </a:lnTo>
                      <a:lnTo>
                        <a:pt x="102" y="2"/>
                      </a:lnTo>
                      <a:lnTo>
                        <a:pt x="93" y="2"/>
                      </a:lnTo>
                      <a:lnTo>
                        <a:pt x="83" y="0"/>
                      </a:lnTo>
                      <a:lnTo>
                        <a:pt x="82" y="0"/>
                      </a:lnTo>
                      <a:lnTo>
                        <a:pt x="82" y="0"/>
                      </a:lnTo>
                      <a:lnTo>
                        <a:pt x="85" y="2"/>
                      </a:lnTo>
                      <a:lnTo>
                        <a:pt x="89" y="4"/>
                      </a:lnTo>
                      <a:lnTo>
                        <a:pt x="102" y="7"/>
                      </a:lnTo>
                      <a:lnTo>
                        <a:pt x="116" y="11"/>
                      </a:lnTo>
                      <a:lnTo>
                        <a:pt x="127" y="17"/>
                      </a:lnTo>
                      <a:lnTo>
                        <a:pt x="137" y="25"/>
                      </a:lnTo>
                      <a:lnTo>
                        <a:pt x="142" y="28"/>
                      </a:lnTo>
                      <a:lnTo>
                        <a:pt x="148" y="30"/>
                      </a:lnTo>
                      <a:close/>
                      <a:moveTo>
                        <a:pt x="0" y="104"/>
                      </a:moveTo>
                      <a:lnTo>
                        <a:pt x="4" y="116"/>
                      </a:lnTo>
                      <a:lnTo>
                        <a:pt x="8" y="125"/>
                      </a:lnTo>
                      <a:lnTo>
                        <a:pt x="11" y="133"/>
                      </a:lnTo>
                      <a:lnTo>
                        <a:pt x="19" y="142"/>
                      </a:lnTo>
                      <a:lnTo>
                        <a:pt x="25" y="148"/>
                      </a:lnTo>
                      <a:lnTo>
                        <a:pt x="34" y="155"/>
                      </a:lnTo>
                      <a:lnTo>
                        <a:pt x="42" y="161"/>
                      </a:lnTo>
                      <a:lnTo>
                        <a:pt x="51" y="165"/>
                      </a:lnTo>
                      <a:lnTo>
                        <a:pt x="55" y="165"/>
                      </a:lnTo>
                      <a:lnTo>
                        <a:pt x="57" y="163"/>
                      </a:lnTo>
                      <a:lnTo>
                        <a:pt x="47" y="159"/>
                      </a:lnTo>
                      <a:lnTo>
                        <a:pt x="38" y="153"/>
                      </a:lnTo>
                      <a:lnTo>
                        <a:pt x="30" y="148"/>
                      </a:lnTo>
                      <a:lnTo>
                        <a:pt x="23" y="140"/>
                      </a:lnTo>
                      <a:lnTo>
                        <a:pt x="17" y="133"/>
                      </a:lnTo>
                      <a:lnTo>
                        <a:pt x="11" y="123"/>
                      </a:lnTo>
                      <a:lnTo>
                        <a:pt x="8" y="114"/>
                      </a:lnTo>
                      <a:lnTo>
                        <a:pt x="4" y="104"/>
                      </a:lnTo>
                      <a:lnTo>
                        <a:pt x="2" y="104"/>
                      </a:lnTo>
                      <a:lnTo>
                        <a:pt x="0" y="104"/>
                      </a:lnTo>
                      <a:close/>
                    </a:path>
                  </a:pathLst>
                </a:custGeom>
                <a:solidFill>
                  <a:srgbClr val="ECBA2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764" name="Freeform 324"/>
                <p:cNvSpPr>
                  <a:spLocks noEditPoints="1"/>
                </p:cNvSpPr>
                <p:nvPr/>
              </p:nvSpPr>
              <p:spPr bwMode="auto">
                <a:xfrm>
                  <a:off x="1783" y="1554"/>
                  <a:ext cx="165" cy="163"/>
                </a:xfrm>
                <a:custGeom>
                  <a:avLst/>
                  <a:gdLst/>
                  <a:ahLst/>
                  <a:cxnLst>
                    <a:cxn ang="0">
                      <a:pos x="165" y="83"/>
                    </a:cxn>
                    <a:cxn ang="0">
                      <a:pos x="165" y="81"/>
                    </a:cxn>
                    <a:cxn ang="0">
                      <a:pos x="165" y="79"/>
                    </a:cxn>
                    <a:cxn ang="0">
                      <a:pos x="163" y="79"/>
                    </a:cxn>
                    <a:cxn ang="0">
                      <a:pos x="161" y="79"/>
                    </a:cxn>
                    <a:cxn ang="0">
                      <a:pos x="161" y="81"/>
                    </a:cxn>
                    <a:cxn ang="0">
                      <a:pos x="161" y="83"/>
                    </a:cxn>
                    <a:cxn ang="0">
                      <a:pos x="159" y="98"/>
                    </a:cxn>
                    <a:cxn ang="0">
                      <a:pos x="155" y="114"/>
                    </a:cxn>
                    <a:cxn ang="0">
                      <a:pos x="148" y="127"/>
                    </a:cxn>
                    <a:cxn ang="0">
                      <a:pos x="140" y="138"/>
                    </a:cxn>
                    <a:cxn ang="0">
                      <a:pos x="142" y="138"/>
                    </a:cxn>
                    <a:cxn ang="0">
                      <a:pos x="144" y="136"/>
                    </a:cxn>
                    <a:cxn ang="0">
                      <a:pos x="144" y="136"/>
                    </a:cxn>
                    <a:cxn ang="0">
                      <a:pos x="146" y="136"/>
                    </a:cxn>
                    <a:cxn ang="0">
                      <a:pos x="154" y="125"/>
                    </a:cxn>
                    <a:cxn ang="0">
                      <a:pos x="159" y="112"/>
                    </a:cxn>
                    <a:cxn ang="0">
                      <a:pos x="163" y="98"/>
                    </a:cxn>
                    <a:cxn ang="0">
                      <a:pos x="165" y="83"/>
                    </a:cxn>
                    <a:cxn ang="0">
                      <a:pos x="142" y="26"/>
                    </a:cxn>
                    <a:cxn ang="0">
                      <a:pos x="129" y="15"/>
                    </a:cxn>
                    <a:cxn ang="0">
                      <a:pos x="116" y="7"/>
                    </a:cxn>
                    <a:cxn ang="0">
                      <a:pos x="100" y="2"/>
                    </a:cxn>
                    <a:cxn ang="0">
                      <a:pos x="83" y="0"/>
                    </a:cxn>
                    <a:cxn ang="0">
                      <a:pos x="87" y="4"/>
                    </a:cxn>
                    <a:cxn ang="0">
                      <a:pos x="93" y="5"/>
                    </a:cxn>
                    <a:cxn ang="0">
                      <a:pos x="100" y="7"/>
                    </a:cxn>
                    <a:cxn ang="0">
                      <a:pos x="110" y="9"/>
                    </a:cxn>
                    <a:cxn ang="0">
                      <a:pos x="117" y="13"/>
                    </a:cxn>
                    <a:cxn ang="0">
                      <a:pos x="125" y="19"/>
                    </a:cxn>
                    <a:cxn ang="0">
                      <a:pos x="129" y="19"/>
                    </a:cxn>
                    <a:cxn ang="0">
                      <a:pos x="131" y="21"/>
                    </a:cxn>
                    <a:cxn ang="0">
                      <a:pos x="136" y="23"/>
                    </a:cxn>
                    <a:cxn ang="0">
                      <a:pos x="142" y="26"/>
                    </a:cxn>
                    <a:cxn ang="0">
                      <a:pos x="0" y="102"/>
                    </a:cxn>
                    <a:cxn ang="0">
                      <a:pos x="4" y="112"/>
                    </a:cxn>
                    <a:cxn ang="0">
                      <a:pos x="7" y="121"/>
                    </a:cxn>
                    <a:cxn ang="0">
                      <a:pos x="13" y="131"/>
                    </a:cxn>
                    <a:cxn ang="0">
                      <a:pos x="19" y="138"/>
                    </a:cxn>
                    <a:cxn ang="0">
                      <a:pos x="26" y="146"/>
                    </a:cxn>
                    <a:cxn ang="0">
                      <a:pos x="34" y="153"/>
                    </a:cxn>
                    <a:cxn ang="0">
                      <a:pos x="44" y="157"/>
                    </a:cxn>
                    <a:cxn ang="0">
                      <a:pos x="53" y="163"/>
                    </a:cxn>
                    <a:cxn ang="0">
                      <a:pos x="55" y="161"/>
                    </a:cxn>
                    <a:cxn ang="0">
                      <a:pos x="59" y="159"/>
                    </a:cxn>
                    <a:cxn ang="0">
                      <a:pos x="47" y="155"/>
                    </a:cxn>
                    <a:cxn ang="0">
                      <a:pos x="40" y="151"/>
                    </a:cxn>
                    <a:cxn ang="0">
                      <a:pos x="30" y="146"/>
                    </a:cxn>
                    <a:cxn ang="0">
                      <a:pos x="23" y="138"/>
                    </a:cxn>
                    <a:cxn ang="0">
                      <a:pos x="17" y="131"/>
                    </a:cxn>
                    <a:cxn ang="0">
                      <a:pos x="11" y="121"/>
                    </a:cxn>
                    <a:cxn ang="0">
                      <a:pos x="7" y="112"/>
                    </a:cxn>
                    <a:cxn ang="0">
                      <a:pos x="4" y="102"/>
                    </a:cxn>
                    <a:cxn ang="0">
                      <a:pos x="2" y="102"/>
                    </a:cxn>
                    <a:cxn ang="0">
                      <a:pos x="0" y="102"/>
                    </a:cxn>
                  </a:cxnLst>
                  <a:rect l="0" t="0" r="r" b="b"/>
                  <a:pathLst>
                    <a:path w="165" h="163">
                      <a:moveTo>
                        <a:pt x="165" y="83"/>
                      </a:moveTo>
                      <a:lnTo>
                        <a:pt x="165" y="81"/>
                      </a:lnTo>
                      <a:lnTo>
                        <a:pt x="165" y="79"/>
                      </a:lnTo>
                      <a:lnTo>
                        <a:pt x="163" y="79"/>
                      </a:lnTo>
                      <a:lnTo>
                        <a:pt x="161" y="79"/>
                      </a:lnTo>
                      <a:lnTo>
                        <a:pt x="161" y="81"/>
                      </a:lnTo>
                      <a:lnTo>
                        <a:pt x="161" y="83"/>
                      </a:lnTo>
                      <a:lnTo>
                        <a:pt x="159" y="98"/>
                      </a:lnTo>
                      <a:lnTo>
                        <a:pt x="155" y="114"/>
                      </a:lnTo>
                      <a:lnTo>
                        <a:pt x="148" y="127"/>
                      </a:lnTo>
                      <a:lnTo>
                        <a:pt x="140" y="138"/>
                      </a:lnTo>
                      <a:lnTo>
                        <a:pt x="142" y="138"/>
                      </a:lnTo>
                      <a:lnTo>
                        <a:pt x="144" y="136"/>
                      </a:lnTo>
                      <a:lnTo>
                        <a:pt x="144" y="136"/>
                      </a:lnTo>
                      <a:lnTo>
                        <a:pt x="146" y="136"/>
                      </a:lnTo>
                      <a:lnTo>
                        <a:pt x="154" y="125"/>
                      </a:lnTo>
                      <a:lnTo>
                        <a:pt x="159" y="112"/>
                      </a:lnTo>
                      <a:lnTo>
                        <a:pt x="163" y="98"/>
                      </a:lnTo>
                      <a:lnTo>
                        <a:pt x="165" y="83"/>
                      </a:lnTo>
                      <a:close/>
                      <a:moveTo>
                        <a:pt x="142" y="26"/>
                      </a:moveTo>
                      <a:lnTo>
                        <a:pt x="129" y="15"/>
                      </a:lnTo>
                      <a:lnTo>
                        <a:pt x="116" y="7"/>
                      </a:lnTo>
                      <a:lnTo>
                        <a:pt x="100" y="2"/>
                      </a:lnTo>
                      <a:lnTo>
                        <a:pt x="83" y="0"/>
                      </a:lnTo>
                      <a:lnTo>
                        <a:pt x="87" y="4"/>
                      </a:lnTo>
                      <a:lnTo>
                        <a:pt x="93" y="5"/>
                      </a:lnTo>
                      <a:lnTo>
                        <a:pt x="100" y="7"/>
                      </a:lnTo>
                      <a:lnTo>
                        <a:pt x="110" y="9"/>
                      </a:lnTo>
                      <a:lnTo>
                        <a:pt x="117" y="13"/>
                      </a:lnTo>
                      <a:lnTo>
                        <a:pt x="125" y="19"/>
                      </a:lnTo>
                      <a:lnTo>
                        <a:pt x="129" y="19"/>
                      </a:lnTo>
                      <a:lnTo>
                        <a:pt x="131" y="21"/>
                      </a:lnTo>
                      <a:lnTo>
                        <a:pt x="136" y="23"/>
                      </a:lnTo>
                      <a:lnTo>
                        <a:pt x="142" y="26"/>
                      </a:lnTo>
                      <a:close/>
                      <a:moveTo>
                        <a:pt x="0" y="102"/>
                      </a:moveTo>
                      <a:lnTo>
                        <a:pt x="4" y="112"/>
                      </a:lnTo>
                      <a:lnTo>
                        <a:pt x="7" y="121"/>
                      </a:lnTo>
                      <a:lnTo>
                        <a:pt x="13" y="131"/>
                      </a:lnTo>
                      <a:lnTo>
                        <a:pt x="19" y="138"/>
                      </a:lnTo>
                      <a:lnTo>
                        <a:pt x="26" y="146"/>
                      </a:lnTo>
                      <a:lnTo>
                        <a:pt x="34" y="153"/>
                      </a:lnTo>
                      <a:lnTo>
                        <a:pt x="44" y="157"/>
                      </a:lnTo>
                      <a:lnTo>
                        <a:pt x="53" y="163"/>
                      </a:lnTo>
                      <a:lnTo>
                        <a:pt x="55" y="161"/>
                      </a:lnTo>
                      <a:lnTo>
                        <a:pt x="59" y="159"/>
                      </a:lnTo>
                      <a:lnTo>
                        <a:pt x="47" y="155"/>
                      </a:lnTo>
                      <a:lnTo>
                        <a:pt x="40" y="151"/>
                      </a:lnTo>
                      <a:lnTo>
                        <a:pt x="30" y="146"/>
                      </a:lnTo>
                      <a:lnTo>
                        <a:pt x="23" y="138"/>
                      </a:lnTo>
                      <a:lnTo>
                        <a:pt x="17" y="131"/>
                      </a:lnTo>
                      <a:lnTo>
                        <a:pt x="11" y="121"/>
                      </a:lnTo>
                      <a:lnTo>
                        <a:pt x="7" y="112"/>
                      </a:lnTo>
                      <a:lnTo>
                        <a:pt x="4" y="102"/>
                      </a:lnTo>
                      <a:lnTo>
                        <a:pt x="2" y="102"/>
                      </a:lnTo>
                      <a:lnTo>
                        <a:pt x="0" y="102"/>
                      </a:lnTo>
                      <a:close/>
                    </a:path>
                  </a:pathLst>
                </a:custGeom>
                <a:solidFill>
                  <a:srgbClr val="ECBB2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765" name="Freeform 325"/>
                <p:cNvSpPr>
                  <a:spLocks noEditPoints="1"/>
                </p:cNvSpPr>
                <p:nvPr/>
              </p:nvSpPr>
              <p:spPr bwMode="auto">
                <a:xfrm>
                  <a:off x="1785" y="1556"/>
                  <a:ext cx="161" cy="159"/>
                </a:xfrm>
                <a:custGeom>
                  <a:avLst/>
                  <a:gdLst/>
                  <a:ahLst/>
                  <a:cxnLst>
                    <a:cxn ang="0">
                      <a:pos x="161" y="81"/>
                    </a:cxn>
                    <a:cxn ang="0">
                      <a:pos x="161" y="79"/>
                    </a:cxn>
                    <a:cxn ang="0">
                      <a:pos x="161" y="77"/>
                    </a:cxn>
                    <a:cxn ang="0">
                      <a:pos x="159" y="77"/>
                    </a:cxn>
                    <a:cxn ang="0">
                      <a:pos x="157" y="77"/>
                    </a:cxn>
                    <a:cxn ang="0">
                      <a:pos x="157" y="79"/>
                    </a:cxn>
                    <a:cxn ang="0">
                      <a:pos x="157" y="81"/>
                    </a:cxn>
                    <a:cxn ang="0">
                      <a:pos x="155" y="96"/>
                    </a:cxn>
                    <a:cxn ang="0">
                      <a:pos x="152" y="112"/>
                    </a:cxn>
                    <a:cxn ang="0">
                      <a:pos x="144" y="125"/>
                    </a:cxn>
                    <a:cxn ang="0">
                      <a:pos x="134" y="136"/>
                    </a:cxn>
                    <a:cxn ang="0">
                      <a:pos x="138" y="136"/>
                    </a:cxn>
                    <a:cxn ang="0">
                      <a:pos x="140" y="136"/>
                    </a:cxn>
                    <a:cxn ang="0">
                      <a:pos x="150" y="123"/>
                    </a:cxn>
                    <a:cxn ang="0">
                      <a:pos x="155" y="112"/>
                    </a:cxn>
                    <a:cxn ang="0">
                      <a:pos x="159" y="96"/>
                    </a:cxn>
                    <a:cxn ang="0">
                      <a:pos x="161" y="81"/>
                    </a:cxn>
                    <a:cxn ang="0">
                      <a:pos x="133" y="21"/>
                    </a:cxn>
                    <a:cxn ang="0">
                      <a:pos x="123" y="13"/>
                    </a:cxn>
                    <a:cxn ang="0">
                      <a:pos x="112" y="7"/>
                    </a:cxn>
                    <a:cxn ang="0">
                      <a:pos x="98" y="3"/>
                    </a:cxn>
                    <a:cxn ang="0">
                      <a:pos x="85" y="0"/>
                    </a:cxn>
                    <a:cxn ang="0">
                      <a:pos x="97" y="5"/>
                    </a:cxn>
                    <a:cxn ang="0">
                      <a:pos x="104" y="7"/>
                    </a:cxn>
                    <a:cxn ang="0">
                      <a:pos x="115" y="13"/>
                    </a:cxn>
                    <a:cxn ang="0">
                      <a:pos x="129" y="19"/>
                    </a:cxn>
                    <a:cxn ang="0">
                      <a:pos x="131" y="21"/>
                    </a:cxn>
                    <a:cxn ang="0">
                      <a:pos x="133" y="21"/>
                    </a:cxn>
                    <a:cxn ang="0">
                      <a:pos x="0" y="100"/>
                    </a:cxn>
                    <a:cxn ang="0">
                      <a:pos x="4" y="110"/>
                    </a:cxn>
                    <a:cxn ang="0">
                      <a:pos x="7" y="119"/>
                    </a:cxn>
                    <a:cxn ang="0">
                      <a:pos x="13" y="129"/>
                    </a:cxn>
                    <a:cxn ang="0">
                      <a:pos x="19" y="136"/>
                    </a:cxn>
                    <a:cxn ang="0">
                      <a:pos x="26" y="144"/>
                    </a:cxn>
                    <a:cxn ang="0">
                      <a:pos x="34" y="149"/>
                    </a:cxn>
                    <a:cxn ang="0">
                      <a:pos x="43" y="155"/>
                    </a:cxn>
                    <a:cxn ang="0">
                      <a:pos x="53" y="159"/>
                    </a:cxn>
                    <a:cxn ang="0">
                      <a:pos x="57" y="157"/>
                    </a:cxn>
                    <a:cxn ang="0">
                      <a:pos x="59" y="157"/>
                    </a:cxn>
                    <a:cxn ang="0">
                      <a:pos x="49" y="153"/>
                    </a:cxn>
                    <a:cxn ang="0">
                      <a:pos x="40" y="149"/>
                    </a:cxn>
                    <a:cxn ang="0">
                      <a:pos x="30" y="142"/>
                    </a:cxn>
                    <a:cxn ang="0">
                      <a:pos x="23" y="136"/>
                    </a:cxn>
                    <a:cxn ang="0">
                      <a:pos x="17" y="129"/>
                    </a:cxn>
                    <a:cxn ang="0">
                      <a:pos x="11" y="119"/>
                    </a:cxn>
                    <a:cxn ang="0">
                      <a:pos x="7" y="110"/>
                    </a:cxn>
                    <a:cxn ang="0">
                      <a:pos x="4" y="98"/>
                    </a:cxn>
                    <a:cxn ang="0">
                      <a:pos x="2" y="100"/>
                    </a:cxn>
                    <a:cxn ang="0">
                      <a:pos x="0" y="100"/>
                    </a:cxn>
                  </a:cxnLst>
                  <a:rect l="0" t="0" r="r" b="b"/>
                  <a:pathLst>
                    <a:path w="161" h="159">
                      <a:moveTo>
                        <a:pt x="161" y="81"/>
                      </a:moveTo>
                      <a:lnTo>
                        <a:pt x="161" y="79"/>
                      </a:lnTo>
                      <a:lnTo>
                        <a:pt x="161" y="77"/>
                      </a:lnTo>
                      <a:lnTo>
                        <a:pt x="159" y="77"/>
                      </a:lnTo>
                      <a:lnTo>
                        <a:pt x="157" y="77"/>
                      </a:lnTo>
                      <a:lnTo>
                        <a:pt x="157" y="79"/>
                      </a:lnTo>
                      <a:lnTo>
                        <a:pt x="157" y="81"/>
                      </a:lnTo>
                      <a:lnTo>
                        <a:pt x="155" y="96"/>
                      </a:lnTo>
                      <a:lnTo>
                        <a:pt x="152" y="112"/>
                      </a:lnTo>
                      <a:lnTo>
                        <a:pt x="144" y="125"/>
                      </a:lnTo>
                      <a:lnTo>
                        <a:pt x="134" y="136"/>
                      </a:lnTo>
                      <a:lnTo>
                        <a:pt x="138" y="136"/>
                      </a:lnTo>
                      <a:lnTo>
                        <a:pt x="140" y="136"/>
                      </a:lnTo>
                      <a:lnTo>
                        <a:pt x="150" y="123"/>
                      </a:lnTo>
                      <a:lnTo>
                        <a:pt x="155" y="112"/>
                      </a:lnTo>
                      <a:lnTo>
                        <a:pt x="159" y="96"/>
                      </a:lnTo>
                      <a:lnTo>
                        <a:pt x="161" y="81"/>
                      </a:lnTo>
                      <a:close/>
                      <a:moveTo>
                        <a:pt x="133" y="21"/>
                      </a:moveTo>
                      <a:lnTo>
                        <a:pt x="123" y="13"/>
                      </a:lnTo>
                      <a:lnTo>
                        <a:pt x="112" y="7"/>
                      </a:lnTo>
                      <a:lnTo>
                        <a:pt x="98" y="3"/>
                      </a:lnTo>
                      <a:lnTo>
                        <a:pt x="85" y="0"/>
                      </a:lnTo>
                      <a:lnTo>
                        <a:pt x="97" y="5"/>
                      </a:lnTo>
                      <a:lnTo>
                        <a:pt x="104" y="7"/>
                      </a:lnTo>
                      <a:lnTo>
                        <a:pt x="115" y="13"/>
                      </a:lnTo>
                      <a:lnTo>
                        <a:pt x="129" y="19"/>
                      </a:lnTo>
                      <a:lnTo>
                        <a:pt x="131" y="21"/>
                      </a:lnTo>
                      <a:lnTo>
                        <a:pt x="133" y="21"/>
                      </a:lnTo>
                      <a:close/>
                      <a:moveTo>
                        <a:pt x="0" y="100"/>
                      </a:moveTo>
                      <a:lnTo>
                        <a:pt x="4" y="110"/>
                      </a:lnTo>
                      <a:lnTo>
                        <a:pt x="7" y="119"/>
                      </a:lnTo>
                      <a:lnTo>
                        <a:pt x="13" y="129"/>
                      </a:lnTo>
                      <a:lnTo>
                        <a:pt x="19" y="136"/>
                      </a:lnTo>
                      <a:lnTo>
                        <a:pt x="26" y="144"/>
                      </a:lnTo>
                      <a:lnTo>
                        <a:pt x="34" y="149"/>
                      </a:lnTo>
                      <a:lnTo>
                        <a:pt x="43" y="155"/>
                      </a:lnTo>
                      <a:lnTo>
                        <a:pt x="53" y="159"/>
                      </a:lnTo>
                      <a:lnTo>
                        <a:pt x="57" y="157"/>
                      </a:lnTo>
                      <a:lnTo>
                        <a:pt x="59" y="157"/>
                      </a:lnTo>
                      <a:lnTo>
                        <a:pt x="49" y="153"/>
                      </a:lnTo>
                      <a:lnTo>
                        <a:pt x="40" y="149"/>
                      </a:lnTo>
                      <a:lnTo>
                        <a:pt x="30" y="142"/>
                      </a:lnTo>
                      <a:lnTo>
                        <a:pt x="23" y="136"/>
                      </a:lnTo>
                      <a:lnTo>
                        <a:pt x="17" y="129"/>
                      </a:lnTo>
                      <a:lnTo>
                        <a:pt x="11" y="119"/>
                      </a:lnTo>
                      <a:lnTo>
                        <a:pt x="7" y="110"/>
                      </a:lnTo>
                      <a:lnTo>
                        <a:pt x="4" y="98"/>
                      </a:lnTo>
                      <a:lnTo>
                        <a:pt x="2" y="100"/>
                      </a:lnTo>
                      <a:lnTo>
                        <a:pt x="0" y="100"/>
                      </a:lnTo>
                      <a:close/>
                    </a:path>
                  </a:pathLst>
                </a:custGeom>
                <a:solidFill>
                  <a:srgbClr val="ECBC2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766" name="Freeform 326"/>
                <p:cNvSpPr>
                  <a:spLocks noEditPoints="1"/>
                </p:cNvSpPr>
                <p:nvPr/>
              </p:nvSpPr>
              <p:spPr bwMode="auto">
                <a:xfrm>
                  <a:off x="1787" y="1559"/>
                  <a:ext cx="157" cy="154"/>
                </a:xfrm>
                <a:custGeom>
                  <a:avLst/>
                  <a:gdLst/>
                  <a:ahLst/>
                  <a:cxnLst>
                    <a:cxn ang="0">
                      <a:pos x="157" y="78"/>
                    </a:cxn>
                    <a:cxn ang="0">
                      <a:pos x="157" y="76"/>
                    </a:cxn>
                    <a:cxn ang="0">
                      <a:pos x="157" y="74"/>
                    </a:cxn>
                    <a:cxn ang="0">
                      <a:pos x="155" y="74"/>
                    </a:cxn>
                    <a:cxn ang="0">
                      <a:pos x="153" y="74"/>
                    </a:cxn>
                    <a:cxn ang="0">
                      <a:pos x="153" y="76"/>
                    </a:cxn>
                    <a:cxn ang="0">
                      <a:pos x="153" y="78"/>
                    </a:cxn>
                    <a:cxn ang="0">
                      <a:pos x="151" y="95"/>
                    </a:cxn>
                    <a:cxn ang="0">
                      <a:pos x="146" y="109"/>
                    </a:cxn>
                    <a:cxn ang="0">
                      <a:pos x="138" y="122"/>
                    </a:cxn>
                    <a:cxn ang="0">
                      <a:pos x="129" y="133"/>
                    </a:cxn>
                    <a:cxn ang="0">
                      <a:pos x="132" y="133"/>
                    </a:cxn>
                    <a:cxn ang="0">
                      <a:pos x="136" y="133"/>
                    </a:cxn>
                    <a:cxn ang="0">
                      <a:pos x="144" y="122"/>
                    </a:cxn>
                    <a:cxn ang="0">
                      <a:pos x="151" y="109"/>
                    </a:cxn>
                    <a:cxn ang="0">
                      <a:pos x="155" y="93"/>
                    </a:cxn>
                    <a:cxn ang="0">
                      <a:pos x="157" y="78"/>
                    </a:cxn>
                    <a:cxn ang="0">
                      <a:pos x="121" y="14"/>
                    </a:cxn>
                    <a:cxn ang="0">
                      <a:pos x="113" y="8"/>
                    </a:cxn>
                    <a:cxn ang="0">
                      <a:pos x="106" y="4"/>
                    </a:cxn>
                    <a:cxn ang="0">
                      <a:pos x="96" y="2"/>
                    </a:cxn>
                    <a:cxn ang="0">
                      <a:pos x="89" y="0"/>
                    </a:cxn>
                    <a:cxn ang="0">
                      <a:pos x="96" y="2"/>
                    </a:cxn>
                    <a:cxn ang="0">
                      <a:pos x="102" y="4"/>
                    </a:cxn>
                    <a:cxn ang="0">
                      <a:pos x="112" y="8"/>
                    </a:cxn>
                    <a:cxn ang="0">
                      <a:pos x="121" y="14"/>
                    </a:cxn>
                    <a:cxn ang="0">
                      <a:pos x="0" y="97"/>
                    </a:cxn>
                    <a:cxn ang="0">
                      <a:pos x="3" y="107"/>
                    </a:cxn>
                    <a:cxn ang="0">
                      <a:pos x="7" y="116"/>
                    </a:cxn>
                    <a:cxn ang="0">
                      <a:pos x="13" y="126"/>
                    </a:cxn>
                    <a:cxn ang="0">
                      <a:pos x="19" y="133"/>
                    </a:cxn>
                    <a:cxn ang="0">
                      <a:pos x="26" y="141"/>
                    </a:cxn>
                    <a:cxn ang="0">
                      <a:pos x="36" y="146"/>
                    </a:cxn>
                    <a:cxn ang="0">
                      <a:pos x="43" y="150"/>
                    </a:cxn>
                    <a:cxn ang="0">
                      <a:pos x="55" y="154"/>
                    </a:cxn>
                    <a:cxn ang="0">
                      <a:pos x="57" y="154"/>
                    </a:cxn>
                    <a:cxn ang="0">
                      <a:pos x="60" y="152"/>
                    </a:cxn>
                    <a:cxn ang="0">
                      <a:pos x="51" y="150"/>
                    </a:cxn>
                    <a:cxn ang="0">
                      <a:pos x="40" y="145"/>
                    </a:cxn>
                    <a:cxn ang="0">
                      <a:pos x="32" y="139"/>
                    </a:cxn>
                    <a:cxn ang="0">
                      <a:pos x="24" y="133"/>
                    </a:cxn>
                    <a:cxn ang="0">
                      <a:pos x="17" y="124"/>
                    </a:cxn>
                    <a:cxn ang="0">
                      <a:pos x="11" y="116"/>
                    </a:cxn>
                    <a:cxn ang="0">
                      <a:pos x="7" y="107"/>
                    </a:cxn>
                    <a:cxn ang="0">
                      <a:pos x="3" y="95"/>
                    </a:cxn>
                    <a:cxn ang="0">
                      <a:pos x="3" y="95"/>
                    </a:cxn>
                    <a:cxn ang="0">
                      <a:pos x="3" y="95"/>
                    </a:cxn>
                    <a:cxn ang="0">
                      <a:pos x="2" y="97"/>
                    </a:cxn>
                    <a:cxn ang="0">
                      <a:pos x="0" y="97"/>
                    </a:cxn>
                  </a:cxnLst>
                  <a:rect l="0" t="0" r="r" b="b"/>
                  <a:pathLst>
                    <a:path w="157" h="154">
                      <a:moveTo>
                        <a:pt x="157" y="78"/>
                      </a:moveTo>
                      <a:lnTo>
                        <a:pt x="157" y="76"/>
                      </a:lnTo>
                      <a:lnTo>
                        <a:pt x="157" y="74"/>
                      </a:lnTo>
                      <a:lnTo>
                        <a:pt x="155" y="74"/>
                      </a:lnTo>
                      <a:lnTo>
                        <a:pt x="153" y="74"/>
                      </a:lnTo>
                      <a:lnTo>
                        <a:pt x="153" y="76"/>
                      </a:lnTo>
                      <a:lnTo>
                        <a:pt x="153" y="78"/>
                      </a:lnTo>
                      <a:lnTo>
                        <a:pt x="151" y="95"/>
                      </a:lnTo>
                      <a:lnTo>
                        <a:pt x="146" y="109"/>
                      </a:lnTo>
                      <a:lnTo>
                        <a:pt x="138" y="122"/>
                      </a:lnTo>
                      <a:lnTo>
                        <a:pt x="129" y="133"/>
                      </a:lnTo>
                      <a:lnTo>
                        <a:pt x="132" y="133"/>
                      </a:lnTo>
                      <a:lnTo>
                        <a:pt x="136" y="133"/>
                      </a:lnTo>
                      <a:lnTo>
                        <a:pt x="144" y="122"/>
                      </a:lnTo>
                      <a:lnTo>
                        <a:pt x="151" y="109"/>
                      </a:lnTo>
                      <a:lnTo>
                        <a:pt x="155" y="93"/>
                      </a:lnTo>
                      <a:lnTo>
                        <a:pt x="157" y="78"/>
                      </a:lnTo>
                      <a:close/>
                      <a:moveTo>
                        <a:pt x="121" y="14"/>
                      </a:moveTo>
                      <a:lnTo>
                        <a:pt x="113" y="8"/>
                      </a:lnTo>
                      <a:lnTo>
                        <a:pt x="106" y="4"/>
                      </a:lnTo>
                      <a:lnTo>
                        <a:pt x="96" y="2"/>
                      </a:lnTo>
                      <a:lnTo>
                        <a:pt x="89" y="0"/>
                      </a:lnTo>
                      <a:lnTo>
                        <a:pt x="96" y="2"/>
                      </a:lnTo>
                      <a:lnTo>
                        <a:pt x="102" y="4"/>
                      </a:lnTo>
                      <a:lnTo>
                        <a:pt x="112" y="8"/>
                      </a:lnTo>
                      <a:lnTo>
                        <a:pt x="121" y="14"/>
                      </a:lnTo>
                      <a:close/>
                      <a:moveTo>
                        <a:pt x="0" y="97"/>
                      </a:moveTo>
                      <a:lnTo>
                        <a:pt x="3" y="107"/>
                      </a:lnTo>
                      <a:lnTo>
                        <a:pt x="7" y="116"/>
                      </a:lnTo>
                      <a:lnTo>
                        <a:pt x="13" y="126"/>
                      </a:lnTo>
                      <a:lnTo>
                        <a:pt x="19" y="133"/>
                      </a:lnTo>
                      <a:lnTo>
                        <a:pt x="26" y="141"/>
                      </a:lnTo>
                      <a:lnTo>
                        <a:pt x="36" y="146"/>
                      </a:lnTo>
                      <a:lnTo>
                        <a:pt x="43" y="150"/>
                      </a:lnTo>
                      <a:lnTo>
                        <a:pt x="55" y="154"/>
                      </a:lnTo>
                      <a:lnTo>
                        <a:pt x="57" y="154"/>
                      </a:lnTo>
                      <a:lnTo>
                        <a:pt x="60" y="152"/>
                      </a:lnTo>
                      <a:lnTo>
                        <a:pt x="51" y="150"/>
                      </a:lnTo>
                      <a:lnTo>
                        <a:pt x="40" y="145"/>
                      </a:lnTo>
                      <a:lnTo>
                        <a:pt x="32" y="139"/>
                      </a:lnTo>
                      <a:lnTo>
                        <a:pt x="24" y="133"/>
                      </a:lnTo>
                      <a:lnTo>
                        <a:pt x="17" y="124"/>
                      </a:lnTo>
                      <a:lnTo>
                        <a:pt x="11" y="116"/>
                      </a:lnTo>
                      <a:lnTo>
                        <a:pt x="7" y="107"/>
                      </a:lnTo>
                      <a:lnTo>
                        <a:pt x="3" y="95"/>
                      </a:lnTo>
                      <a:lnTo>
                        <a:pt x="3" y="95"/>
                      </a:lnTo>
                      <a:lnTo>
                        <a:pt x="3" y="95"/>
                      </a:lnTo>
                      <a:lnTo>
                        <a:pt x="2" y="97"/>
                      </a:lnTo>
                      <a:lnTo>
                        <a:pt x="0" y="97"/>
                      </a:lnTo>
                      <a:close/>
                    </a:path>
                  </a:pathLst>
                </a:custGeom>
                <a:solidFill>
                  <a:srgbClr val="ECBD2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767" name="Freeform 327"/>
                <p:cNvSpPr>
                  <a:spLocks noEditPoints="1"/>
                </p:cNvSpPr>
                <p:nvPr/>
              </p:nvSpPr>
              <p:spPr bwMode="auto">
                <a:xfrm>
                  <a:off x="1789" y="1633"/>
                  <a:ext cx="153" cy="80"/>
                </a:xfrm>
                <a:custGeom>
                  <a:avLst/>
                  <a:gdLst/>
                  <a:ahLst/>
                  <a:cxnLst>
                    <a:cxn ang="0">
                      <a:pos x="153" y="4"/>
                    </a:cxn>
                    <a:cxn ang="0">
                      <a:pos x="153" y="2"/>
                    </a:cxn>
                    <a:cxn ang="0">
                      <a:pos x="153" y="0"/>
                    </a:cxn>
                    <a:cxn ang="0">
                      <a:pos x="151" y="0"/>
                    </a:cxn>
                    <a:cxn ang="0">
                      <a:pos x="149" y="0"/>
                    </a:cxn>
                    <a:cxn ang="0">
                      <a:pos x="149" y="2"/>
                    </a:cxn>
                    <a:cxn ang="0">
                      <a:pos x="149" y="4"/>
                    </a:cxn>
                    <a:cxn ang="0">
                      <a:pos x="148" y="21"/>
                    </a:cxn>
                    <a:cxn ang="0">
                      <a:pos x="142" y="36"/>
                    </a:cxn>
                    <a:cxn ang="0">
                      <a:pos x="134" y="50"/>
                    </a:cxn>
                    <a:cxn ang="0">
                      <a:pos x="123" y="61"/>
                    </a:cxn>
                    <a:cxn ang="0">
                      <a:pos x="127" y="59"/>
                    </a:cxn>
                    <a:cxn ang="0">
                      <a:pos x="130" y="59"/>
                    </a:cxn>
                    <a:cxn ang="0">
                      <a:pos x="140" y="48"/>
                    </a:cxn>
                    <a:cxn ang="0">
                      <a:pos x="148" y="35"/>
                    </a:cxn>
                    <a:cxn ang="0">
                      <a:pos x="151" y="19"/>
                    </a:cxn>
                    <a:cxn ang="0">
                      <a:pos x="153" y="4"/>
                    </a:cxn>
                    <a:cxn ang="0">
                      <a:pos x="0" y="21"/>
                    </a:cxn>
                    <a:cxn ang="0">
                      <a:pos x="3" y="33"/>
                    </a:cxn>
                    <a:cxn ang="0">
                      <a:pos x="7" y="42"/>
                    </a:cxn>
                    <a:cxn ang="0">
                      <a:pos x="13" y="52"/>
                    </a:cxn>
                    <a:cxn ang="0">
                      <a:pos x="19" y="59"/>
                    </a:cxn>
                    <a:cxn ang="0">
                      <a:pos x="26" y="65"/>
                    </a:cxn>
                    <a:cxn ang="0">
                      <a:pos x="36" y="72"/>
                    </a:cxn>
                    <a:cxn ang="0">
                      <a:pos x="45" y="76"/>
                    </a:cxn>
                    <a:cxn ang="0">
                      <a:pos x="55" y="80"/>
                    </a:cxn>
                    <a:cxn ang="0">
                      <a:pos x="58" y="78"/>
                    </a:cxn>
                    <a:cxn ang="0">
                      <a:pos x="62" y="78"/>
                    </a:cxn>
                    <a:cxn ang="0">
                      <a:pos x="51" y="74"/>
                    </a:cxn>
                    <a:cxn ang="0">
                      <a:pos x="41" y="71"/>
                    </a:cxn>
                    <a:cxn ang="0">
                      <a:pos x="32" y="65"/>
                    </a:cxn>
                    <a:cxn ang="0">
                      <a:pos x="24" y="57"/>
                    </a:cxn>
                    <a:cxn ang="0">
                      <a:pos x="17" y="50"/>
                    </a:cxn>
                    <a:cxn ang="0">
                      <a:pos x="11" y="42"/>
                    </a:cxn>
                    <a:cxn ang="0">
                      <a:pos x="7" y="33"/>
                    </a:cxn>
                    <a:cxn ang="0">
                      <a:pos x="3" y="21"/>
                    </a:cxn>
                    <a:cxn ang="0">
                      <a:pos x="1" y="21"/>
                    </a:cxn>
                    <a:cxn ang="0">
                      <a:pos x="1" y="21"/>
                    </a:cxn>
                    <a:cxn ang="0">
                      <a:pos x="0" y="21"/>
                    </a:cxn>
                    <a:cxn ang="0">
                      <a:pos x="0" y="21"/>
                    </a:cxn>
                  </a:cxnLst>
                  <a:rect l="0" t="0" r="r" b="b"/>
                  <a:pathLst>
                    <a:path w="153" h="80">
                      <a:moveTo>
                        <a:pt x="153" y="4"/>
                      </a:moveTo>
                      <a:lnTo>
                        <a:pt x="153" y="2"/>
                      </a:lnTo>
                      <a:lnTo>
                        <a:pt x="153" y="0"/>
                      </a:lnTo>
                      <a:lnTo>
                        <a:pt x="151" y="0"/>
                      </a:lnTo>
                      <a:lnTo>
                        <a:pt x="149" y="0"/>
                      </a:lnTo>
                      <a:lnTo>
                        <a:pt x="149" y="2"/>
                      </a:lnTo>
                      <a:lnTo>
                        <a:pt x="149" y="4"/>
                      </a:lnTo>
                      <a:lnTo>
                        <a:pt x="148" y="21"/>
                      </a:lnTo>
                      <a:lnTo>
                        <a:pt x="142" y="36"/>
                      </a:lnTo>
                      <a:lnTo>
                        <a:pt x="134" y="50"/>
                      </a:lnTo>
                      <a:lnTo>
                        <a:pt x="123" y="61"/>
                      </a:lnTo>
                      <a:lnTo>
                        <a:pt x="127" y="59"/>
                      </a:lnTo>
                      <a:lnTo>
                        <a:pt x="130" y="59"/>
                      </a:lnTo>
                      <a:lnTo>
                        <a:pt x="140" y="48"/>
                      </a:lnTo>
                      <a:lnTo>
                        <a:pt x="148" y="35"/>
                      </a:lnTo>
                      <a:lnTo>
                        <a:pt x="151" y="19"/>
                      </a:lnTo>
                      <a:lnTo>
                        <a:pt x="153" y="4"/>
                      </a:lnTo>
                      <a:close/>
                      <a:moveTo>
                        <a:pt x="0" y="21"/>
                      </a:moveTo>
                      <a:lnTo>
                        <a:pt x="3" y="33"/>
                      </a:lnTo>
                      <a:lnTo>
                        <a:pt x="7" y="42"/>
                      </a:lnTo>
                      <a:lnTo>
                        <a:pt x="13" y="52"/>
                      </a:lnTo>
                      <a:lnTo>
                        <a:pt x="19" y="59"/>
                      </a:lnTo>
                      <a:lnTo>
                        <a:pt x="26" y="65"/>
                      </a:lnTo>
                      <a:lnTo>
                        <a:pt x="36" y="72"/>
                      </a:lnTo>
                      <a:lnTo>
                        <a:pt x="45" y="76"/>
                      </a:lnTo>
                      <a:lnTo>
                        <a:pt x="55" y="80"/>
                      </a:lnTo>
                      <a:lnTo>
                        <a:pt x="58" y="78"/>
                      </a:lnTo>
                      <a:lnTo>
                        <a:pt x="62" y="78"/>
                      </a:lnTo>
                      <a:lnTo>
                        <a:pt x="51" y="74"/>
                      </a:lnTo>
                      <a:lnTo>
                        <a:pt x="41" y="71"/>
                      </a:lnTo>
                      <a:lnTo>
                        <a:pt x="32" y="65"/>
                      </a:lnTo>
                      <a:lnTo>
                        <a:pt x="24" y="57"/>
                      </a:lnTo>
                      <a:lnTo>
                        <a:pt x="17" y="50"/>
                      </a:lnTo>
                      <a:lnTo>
                        <a:pt x="11" y="42"/>
                      </a:lnTo>
                      <a:lnTo>
                        <a:pt x="7" y="33"/>
                      </a:lnTo>
                      <a:lnTo>
                        <a:pt x="3" y="21"/>
                      </a:lnTo>
                      <a:lnTo>
                        <a:pt x="1" y="21"/>
                      </a:lnTo>
                      <a:lnTo>
                        <a:pt x="1" y="21"/>
                      </a:lnTo>
                      <a:lnTo>
                        <a:pt x="0" y="21"/>
                      </a:lnTo>
                      <a:lnTo>
                        <a:pt x="0" y="21"/>
                      </a:lnTo>
                      <a:close/>
                    </a:path>
                  </a:pathLst>
                </a:custGeom>
                <a:solidFill>
                  <a:srgbClr val="EDBE2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768" name="Freeform 328"/>
                <p:cNvSpPr>
                  <a:spLocks noEditPoints="1"/>
                </p:cNvSpPr>
                <p:nvPr/>
              </p:nvSpPr>
              <p:spPr bwMode="auto">
                <a:xfrm>
                  <a:off x="1790" y="1633"/>
                  <a:ext cx="150" cy="78"/>
                </a:xfrm>
                <a:custGeom>
                  <a:avLst/>
                  <a:gdLst/>
                  <a:ahLst/>
                  <a:cxnLst>
                    <a:cxn ang="0">
                      <a:pos x="150" y="4"/>
                    </a:cxn>
                    <a:cxn ang="0">
                      <a:pos x="150" y="2"/>
                    </a:cxn>
                    <a:cxn ang="0">
                      <a:pos x="150" y="0"/>
                    </a:cxn>
                    <a:cxn ang="0">
                      <a:pos x="148" y="0"/>
                    </a:cxn>
                    <a:cxn ang="0">
                      <a:pos x="147" y="0"/>
                    </a:cxn>
                    <a:cxn ang="0">
                      <a:pos x="147" y="2"/>
                    </a:cxn>
                    <a:cxn ang="0">
                      <a:pos x="147" y="4"/>
                    </a:cxn>
                    <a:cxn ang="0">
                      <a:pos x="145" y="21"/>
                    </a:cxn>
                    <a:cxn ang="0">
                      <a:pos x="139" y="36"/>
                    </a:cxn>
                    <a:cxn ang="0">
                      <a:pos x="129" y="50"/>
                    </a:cxn>
                    <a:cxn ang="0">
                      <a:pos x="118" y="61"/>
                    </a:cxn>
                    <a:cxn ang="0">
                      <a:pos x="122" y="61"/>
                    </a:cxn>
                    <a:cxn ang="0">
                      <a:pos x="126" y="59"/>
                    </a:cxn>
                    <a:cxn ang="0">
                      <a:pos x="135" y="48"/>
                    </a:cxn>
                    <a:cxn ang="0">
                      <a:pos x="143" y="35"/>
                    </a:cxn>
                    <a:cxn ang="0">
                      <a:pos x="148" y="21"/>
                    </a:cxn>
                    <a:cxn ang="0">
                      <a:pos x="150" y="4"/>
                    </a:cxn>
                    <a:cxn ang="0">
                      <a:pos x="0" y="21"/>
                    </a:cxn>
                    <a:cxn ang="0">
                      <a:pos x="4" y="33"/>
                    </a:cxn>
                    <a:cxn ang="0">
                      <a:pos x="8" y="42"/>
                    </a:cxn>
                    <a:cxn ang="0">
                      <a:pos x="14" y="50"/>
                    </a:cxn>
                    <a:cxn ang="0">
                      <a:pos x="21" y="59"/>
                    </a:cxn>
                    <a:cxn ang="0">
                      <a:pos x="29" y="65"/>
                    </a:cxn>
                    <a:cxn ang="0">
                      <a:pos x="37" y="71"/>
                    </a:cxn>
                    <a:cxn ang="0">
                      <a:pos x="48" y="76"/>
                    </a:cxn>
                    <a:cxn ang="0">
                      <a:pos x="57" y="78"/>
                    </a:cxn>
                    <a:cxn ang="0">
                      <a:pos x="61" y="78"/>
                    </a:cxn>
                    <a:cxn ang="0">
                      <a:pos x="65" y="76"/>
                    </a:cxn>
                    <a:cxn ang="0">
                      <a:pos x="54" y="74"/>
                    </a:cxn>
                    <a:cxn ang="0">
                      <a:pos x="44" y="71"/>
                    </a:cxn>
                    <a:cxn ang="0">
                      <a:pos x="35" y="65"/>
                    </a:cxn>
                    <a:cxn ang="0">
                      <a:pos x="25" y="57"/>
                    </a:cxn>
                    <a:cxn ang="0">
                      <a:pos x="18" y="50"/>
                    </a:cxn>
                    <a:cxn ang="0">
                      <a:pos x="12" y="42"/>
                    </a:cxn>
                    <a:cxn ang="0">
                      <a:pos x="8" y="31"/>
                    </a:cxn>
                    <a:cxn ang="0">
                      <a:pos x="4" y="21"/>
                    </a:cxn>
                    <a:cxn ang="0">
                      <a:pos x="2" y="21"/>
                    </a:cxn>
                    <a:cxn ang="0">
                      <a:pos x="0" y="21"/>
                    </a:cxn>
                  </a:cxnLst>
                  <a:rect l="0" t="0" r="r" b="b"/>
                  <a:pathLst>
                    <a:path w="150" h="78">
                      <a:moveTo>
                        <a:pt x="150" y="4"/>
                      </a:moveTo>
                      <a:lnTo>
                        <a:pt x="150" y="2"/>
                      </a:lnTo>
                      <a:lnTo>
                        <a:pt x="150" y="0"/>
                      </a:lnTo>
                      <a:lnTo>
                        <a:pt x="148" y="0"/>
                      </a:lnTo>
                      <a:lnTo>
                        <a:pt x="147" y="0"/>
                      </a:lnTo>
                      <a:lnTo>
                        <a:pt x="147" y="2"/>
                      </a:lnTo>
                      <a:lnTo>
                        <a:pt x="147" y="4"/>
                      </a:lnTo>
                      <a:lnTo>
                        <a:pt x="145" y="21"/>
                      </a:lnTo>
                      <a:lnTo>
                        <a:pt x="139" y="36"/>
                      </a:lnTo>
                      <a:lnTo>
                        <a:pt x="129" y="50"/>
                      </a:lnTo>
                      <a:lnTo>
                        <a:pt x="118" y="61"/>
                      </a:lnTo>
                      <a:lnTo>
                        <a:pt x="122" y="61"/>
                      </a:lnTo>
                      <a:lnTo>
                        <a:pt x="126" y="59"/>
                      </a:lnTo>
                      <a:lnTo>
                        <a:pt x="135" y="48"/>
                      </a:lnTo>
                      <a:lnTo>
                        <a:pt x="143" y="35"/>
                      </a:lnTo>
                      <a:lnTo>
                        <a:pt x="148" y="21"/>
                      </a:lnTo>
                      <a:lnTo>
                        <a:pt x="150" y="4"/>
                      </a:lnTo>
                      <a:close/>
                      <a:moveTo>
                        <a:pt x="0" y="21"/>
                      </a:moveTo>
                      <a:lnTo>
                        <a:pt x="4" y="33"/>
                      </a:lnTo>
                      <a:lnTo>
                        <a:pt x="8" y="42"/>
                      </a:lnTo>
                      <a:lnTo>
                        <a:pt x="14" y="50"/>
                      </a:lnTo>
                      <a:lnTo>
                        <a:pt x="21" y="59"/>
                      </a:lnTo>
                      <a:lnTo>
                        <a:pt x="29" y="65"/>
                      </a:lnTo>
                      <a:lnTo>
                        <a:pt x="37" y="71"/>
                      </a:lnTo>
                      <a:lnTo>
                        <a:pt x="48" y="76"/>
                      </a:lnTo>
                      <a:lnTo>
                        <a:pt x="57" y="78"/>
                      </a:lnTo>
                      <a:lnTo>
                        <a:pt x="61" y="78"/>
                      </a:lnTo>
                      <a:lnTo>
                        <a:pt x="65" y="76"/>
                      </a:lnTo>
                      <a:lnTo>
                        <a:pt x="54" y="74"/>
                      </a:lnTo>
                      <a:lnTo>
                        <a:pt x="44" y="71"/>
                      </a:lnTo>
                      <a:lnTo>
                        <a:pt x="35" y="65"/>
                      </a:lnTo>
                      <a:lnTo>
                        <a:pt x="25" y="57"/>
                      </a:lnTo>
                      <a:lnTo>
                        <a:pt x="18" y="50"/>
                      </a:lnTo>
                      <a:lnTo>
                        <a:pt x="12" y="42"/>
                      </a:lnTo>
                      <a:lnTo>
                        <a:pt x="8" y="31"/>
                      </a:lnTo>
                      <a:lnTo>
                        <a:pt x="4" y="21"/>
                      </a:lnTo>
                      <a:lnTo>
                        <a:pt x="2" y="21"/>
                      </a:lnTo>
                      <a:lnTo>
                        <a:pt x="0" y="21"/>
                      </a:lnTo>
                      <a:close/>
                    </a:path>
                  </a:pathLst>
                </a:custGeom>
                <a:solidFill>
                  <a:srgbClr val="EDBE1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769" name="Freeform 329"/>
                <p:cNvSpPr>
                  <a:spLocks noEditPoints="1"/>
                </p:cNvSpPr>
                <p:nvPr/>
              </p:nvSpPr>
              <p:spPr bwMode="auto">
                <a:xfrm>
                  <a:off x="1792" y="1633"/>
                  <a:ext cx="146" cy="78"/>
                </a:xfrm>
                <a:custGeom>
                  <a:avLst/>
                  <a:gdLst/>
                  <a:ahLst/>
                  <a:cxnLst>
                    <a:cxn ang="0">
                      <a:pos x="146" y="4"/>
                    </a:cxn>
                    <a:cxn ang="0">
                      <a:pos x="146" y="2"/>
                    </a:cxn>
                    <a:cxn ang="0">
                      <a:pos x="146" y="0"/>
                    </a:cxn>
                    <a:cxn ang="0">
                      <a:pos x="145" y="0"/>
                    </a:cxn>
                    <a:cxn ang="0">
                      <a:pos x="143" y="0"/>
                    </a:cxn>
                    <a:cxn ang="0">
                      <a:pos x="143" y="2"/>
                    </a:cxn>
                    <a:cxn ang="0">
                      <a:pos x="143" y="4"/>
                    </a:cxn>
                    <a:cxn ang="0">
                      <a:pos x="141" y="14"/>
                    </a:cxn>
                    <a:cxn ang="0">
                      <a:pos x="141" y="21"/>
                    </a:cxn>
                    <a:cxn ang="0">
                      <a:pos x="137" y="31"/>
                    </a:cxn>
                    <a:cxn ang="0">
                      <a:pos x="133" y="38"/>
                    </a:cxn>
                    <a:cxn ang="0">
                      <a:pos x="129" y="44"/>
                    </a:cxn>
                    <a:cxn ang="0">
                      <a:pos x="126" y="52"/>
                    </a:cxn>
                    <a:cxn ang="0">
                      <a:pos x="118" y="57"/>
                    </a:cxn>
                    <a:cxn ang="0">
                      <a:pos x="112" y="61"/>
                    </a:cxn>
                    <a:cxn ang="0">
                      <a:pos x="116" y="61"/>
                    </a:cxn>
                    <a:cxn ang="0">
                      <a:pos x="120" y="61"/>
                    </a:cxn>
                    <a:cxn ang="0">
                      <a:pos x="131" y="50"/>
                    </a:cxn>
                    <a:cxn ang="0">
                      <a:pos x="139" y="36"/>
                    </a:cxn>
                    <a:cxn ang="0">
                      <a:pos x="145" y="21"/>
                    </a:cxn>
                    <a:cxn ang="0">
                      <a:pos x="146" y="4"/>
                    </a:cxn>
                    <a:cxn ang="0">
                      <a:pos x="0" y="21"/>
                    </a:cxn>
                    <a:cxn ang="0">
                      <a:pos x="4" y="33"/>
                    </a:cxn>
                    <a:cxn ang="0">
                      <a:pos x="8" y="42"/>
                    </a:cxn>
                    <a:cxn ang="0">
                      <a:pos x="14" y="50"/>
                    </a:cxn>
                    <a:cxn ang="0">
                      <a:pos x="21" y="57"/>
                    </a:cxn>
                    <a:cxn ang="0">
                      <a:pos x="29" y="65"/>
                    </a:cxn>
                    <a:cxn ang="0">
                      <a:pos x="38" y="71"/>
                    </a:cxn>
                    <a:cxn ang="0">
                      <a:pos x="48" y="74"/>
                    </a:cxn>
                    <a:cxn ang="0">
                      <a:pos x="59" y="78"/>
                    </a:cxn>
                    <a:cxn ang="0">
                      <a:pos x="63" y="76"/>
                    </a:cxn>
                    <a:cxn ang="0">
                      <a:pos x="67" y="74"/>
                    </a:cxn>
                    <a:cxn ang="0">
                      <a:pos x="55" y="72"/>
                    </a:cxn>
                    <a:cxn ang="0">
                      <a:pos x="46" y="69"/>
                    </a:cxn>
                    <a:cxn ang="0">
                      <a:pos x="35" y="65"/>
                    </a:cxn>
                    <a:cxn ang="0">
                      <a:pos x="27" y="57"/>
                    </a:cxn>
                    <a:cxn ang="0">
                      <a:pos x="19" y="50"/>
                    </a:cxn>
                    <a:cxn ang="0">
                      <a:pos x="12" y="42"/>
                    </a:cxn>
                    <a:cxn ang="0">
                      <a:pos x="8" y="31"/>
                    </a:cxn>
                    <a:cxn ang="0">
                      <a:pos x="4" y="21"/>
                    </a:cxn>
                    <a:cxn ang="0">
                      <a:pos x="2" y="21"/>
                    </a:cxn>
                    <a:cxn ang="0">
                      <a:pos x="0" y="21"/>
                    </a:cxn>
                  </a:cxnLst>
                  <a:rect l="0" t="0" r="r" b="b"/>
                  <a:pathLst>
                    <a:path w="146" h="78">
                      <a:moveTo>
                        <a:pt x="146" y="4"/>
                      </a:moveTo>
                      <a:lnTo>
                        <a:pt x="146" y="2"/>
                      </a:lnTo>
                      <a:lnTo>
                        <a:pt x="146" y="0"/>
                      </a:lnTo>
                      <a:lnTo>
                        <a:pt x="145" y="0"/>
                      </a:lnTo>
                      <a:lnTo>
                        <a:pt x="143" y="0"/>
                      </a:lnTo>
                      <a:lnTo>
                        <a:pt x="143" y="2"/>
                      </a:lnTo>
                      <a:lnTo>
                        <a:pt x="143" y="4"/>
                      </a:lnTo>
                      <a:lnTo>
                        <a:pt x="141" y="14"/>
                      </a:lnTo>
                      <a:lnTo>
                        <a:pt x="141" y="21"/>
                      </a:lnTo>
                      <a:lnTo>
                        <a:pt x="137" y="31"/>
                      </a:lnTo>
                      <a:lnTo>
                        <a:pt x="133" y="38"/>
                      </a:lnTo>
                      <a:lnTo>
                        <a:pt x="129" y="44"/>
                      </a:lnTo>
                      <a:lnTo>
                        <a:pt x="126" y="52"/>
                      </a:lnTo>
                      <a:lnTo>
                        <a:pt x="118" y="57"/>
                      </a:lnTo>
                      <a:lnTo>
                        <a:pt x="112" y="61"/>
                      </a:lnTo>
                      <a:lnTo>
                        <a:pt x="116" y="61"/>
                      </a:lnTo>
                      <a:lnTo>
                        <a:pt x="120" y="61"/>
                      </a:lnTo>
                      <a:lnTo>
                        <a:pt x="131" y="50"/>
                      </a:lnTo>
                      <a:lnTo>
                        <a:pt x="139" y="36"/>
                      </a:lnTo>
                      <a:lnTo>
                        <a:pt x="145" y="21"/>
                      </a:lnTo>
                      <a:lnTo>
                        <a:pt x="146" y="4"/>
                      </a:lnTo>
                      <a:close/>
                      <a:moveTo>
                        <a:pt x="0" y="21"/>
                      </a:moveTo>
                      <a:lnTo>
                        <a:pt x="4" y="33"/>
                      </a:lnTo>
                      <a:lnTo>
                        <a:pt x="8" y="42"/>
                      </a:lnTo>
                      <a:lnTo>
                        <a:pt x="14" y="50"/>
                      </a:lnTo>
                      <a:lnTo>
                        <a:pt x="21" y="57"/>
                      </a:lnTo>
                      <a:lnTo>
                        <a:pt x="29" y="65"/>
                      </a:lnTo>
                      <a:lnTo>
                        <a:pt x="38" y="71"/>
                      </a:lnTo>
                      <a:lnTo>
                        <a:pt x="48" y="74"/>
                      </a:lnTo>
                      <a:lnTo>
                        <a:pt x="59" y="78"/>
                      </a:lnTo>
                      <a:lnTo>
                        <a:pt x="63" y="76"/>
                      </a:lnTo>
                      <a:lnTo>
                        <a:pt x="67" y="74"/>
                      </a:lnTo>
                      <a:lnTo>
                        <a:pt x="55" y="72"/>
                      </a:lnTo>
                      <a:lnTo>
                        <a:pt x="46" y="69"/>
                      </a:lnTo>
                      <a:lnTo>
                        <a:pt x="35" y="65"/>
                      </a:lnTo>
                      <a:lnTo>
                        <a:pt x="27" y="57"/>
                      </a:lnTo>
                      <a:lnTo>
                        <a:pt x="19" y="50"/>
                      </a:lnTo>
                      <a:lnTo>
                        <a:pt x="12" y="42"/>
                      </a:lnTo>
                      <a:lnTo>
                        <a:pt x="8" y="31"/>
                      </a:lnTo>
                      <a:lnTo>
                        <a:pt x="4" y="21"/>
                      </a:lnTo>
                      <a:lnTo>
                        <a:pt x="2" y="21"/>
                      </a:lnTo>
                      <a:lnTo>
                        <a:pt x="0" y="21"/>
                      </a:lnTo>
                      <a:close/>
                    </a:path>
                  </a:pathLst>
                </a:custGeom>
                <a:solidFill>
                  <a:srgbClr val="EDBF1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770" name="Freeform 330"/>
                <p:cNvSpPr>
                  <a:spLocks noEditPoints="1"/>
                </p:cNvSpPr>
                <p:nvPr/>
              </p:nvSpPr>
              <p:spPr bwMode="auto">
                <a:xfrm>
                  <a:off x="1794" y="1633"/>
                  <a:ext cx="143" cy="76"/>
                </a:xfrm>
                <a:custGeom>
                  <a:avLst/>
                  <a:gdLst/>
                  <a:ahLst/>
                  <a:cxnLst>
                    <a:cxn ang="0">
                      <a:pos x="143" y="4"/>
                    </a:cxn>
                    <a:cxn ang="0">
                      <a:pos x="143" y="2"/>
                    </a:cxn>
                    <a:cxn ang="0">
                      <a:pos x="143" y="0"/>
                    </a:cxn>
                    <a:cxn ang="0">
                      <a:pos x="141" y="0"/>
                    </a:cxn>
                    <a:cxn ang="0">
                      <a:pos x="139" y="0"/>
                    </a:cxn>
                    <a:cxn ang="0">
                      <a:pos x="139" y="2"/>
                    </a:cxn>
                    <a:cxn ang="0">
                      <a:pos x="139" y="4"/>
                    </a:cxn>
                    <a:cxn ang="0">
                      <a:pos x="137" y="14"/>
                    </a:cxn>
                    <a:cxn ang="0">
                      <a:pos x="135" y="23"/>
                    </a:cxn>
                    <a:cxn ang="0">
                      <a:pos x="133" y="31"/>
                    </a:cxn>
                    <a:cxn ang="0">
                      <a:pos x="129" y="38"/>
                    </a:cxn>
                    <a:cxn ang="0">
                      <a:pos x="124" y="46"/>
                    </a:cxn>
                    <a:cxn ang="0">
                      <a:pos x="118" y="52"/>
                    </a:cxn>
                    <a:cxn ang="0">
                      <a:pos x="112" y="57"/>
                    </a:cxn>
                    <a:cxn ang="0">
                      <a:pos x="105" y="63"/>
                    </a:cxn>
                    <a:cxn ang="0">
                      <a:pos x="110" y="61"/>
                    </a:cxn>
                    <a:cxn ang="0">
                      <a:pos x="114" y="61"/>
                    </a:cxn>
                    <a:cxn ang="0">
                      <a:pos x="125" y="50"/>
                    </a:cxn>
                    <a:cxn ang="0">
                      <a:pos x="135" y="36"/>
                    </a:cxn>
                    <a:cxn ang="0">
                      <a:pos x="141" y="21"/>
                    </a:cxn>
                    <a:cxn ang="0">
                      <a:pos x="143" y="4"/>
                    </a:cxn>
                    <a:cxn ang="0">
                      <a:pos x="0" y="21"/>
                    </a:cxn>
                    <a:cxn ang="0">
                      <a:pos x="4" y="31"/>
                    </a:cxn>
                    <a:cxn ang="0">
                      <a:pos x="8" y="42"/>
                    </a:cxn>
                    <a:cxn ang="0">
                      <a:pos x="14" y="50"/>
                    </a:cxn>
                    <a:cxn ang="0">
                      <a:pos x="21" y="57"/>
                    </a:cxn>
                    <a:cxn ang="0">
                      <a:pos x="31" y="65"/>
                    </a:cxn>
                    <a:cxn ang="0">
                      <a:pos x="40" y="71"/>
                    </a:cxn>
                    <a:cxn ang="0">
                      <a:pos x="50" y="74"/>
                    </a:cxn>
                    <a:cxn ang="0">
                      <a:pos x="61" y="76"/>
                    </a:cxn>
                    <a:cxn ang="0">
                      <a:pos x="65" y="74"/>
                    </a:cxn>
                    <a:cxn ang="0">
                      <a:pos x="70" y="72"/>
                    </a:cxn>
                    <a:cxn ang="0">
                      <a:pos x="70" y="72"/>
                    </a:cxn>
                    <a:cxn ang="0">
                      <a:pos x="70" y="72"/>
                    </a:cxn>
                    <a:cxn ang="0">
                      <a:pos x="59" y="72"/>
                    </a:cxn>
                    <a:cxn ang="0">
                      <a:pos x="48" y="69"/>
                    </a:cxn>
                    <a:cxn ang="0">
                      <a:pos x="36" y="65"/>
                    </a:cxn>
                    <a:cxn ang="0">
                      <a:pos x="27" y="57"/>
                    </a:cxn>
                    <a:cxn ang="0">
                      <a:pos x="19" y="50"/>
                    </a:cxn>
                    <a:cxn ang="0">
                      <a:pos x="12" y="42"/>
                    </a:cxn>
                    <a:cxn ang="0">
                      <a:pos x="8" y="31"/>
                    </a:cxn>
                    <a:cxn ang="0">
                      <a:pos x="4" y="19"/>
                    </a:cxn>
                    <a:cxn ang="0">
                      <a:pos x="2" y="21"/>
                    </a:cxn>
                    <a:cxn ang="0">
                      <a:pos x="0" y="21"/>
                    </a:cxn>
                  </a:cxnLst>
                  <a:rect l="0" t="0" r="r" b="b"/>
                  <a:pathLst>
                    <a:path w="143" h="76">
                      <a:moveTo>
                        <a:pt x="143" y="4"/>
                      </a:moveTo>
                      <a:lnTo>
                        <a:pt x="143" y="2"/>
                      </a:lnTo>
                      <a:lnTo>
                        <a:pt x="143" y="0"/>
                      </a:lnTo>
                      <a:lnTo>
                        <a:pt x="141" y="0"/>
                      </a:lnTo>
                      <a:lnTo>
                        <a:pt x="139" y="0"/>
                      </a:lnTo>
                      <a:lnTo>
                        <a:pt x="139" y="2"/>
                      </a:lnTo>
                      <a:lnTo>
                        <a:pt x="139" y="4"/>
                      </a:lnTo>
                      <a:lnTo>
                        <a:pt x="137" y="14"/>
                      </a:lnTo>
                      <a:lnTo>
                        <a:pt x="135" y="23"/>
                      </a:lnTo>
                      <a:lnTo>
                        <a:pt x="133" y="31"/>
                      </a:lnTo>
                      <a:lnTo>
                        <a:pt x="129" y="38"/>
                      </a:lnTo>
                      <a:lnTo>
                        <a:pt x="124" y="46"/>
                      </a:lnTo>
                      <a:lnTo>
                        <a:pt x="118" y="52"/>
                      </a:lnTo>
                      <a:lnTo>
                        <a:pt x="112" y="57"/>
                      </a:lnTo>
                      <a:lnTo>
                        <a:pt x="105" y="63"/>
                      </a:lnTo>
                      <a:lnTo>
                        <a:pt x="110" y="61"/>
                      </a:lnTo>
                      <a:lnTo>
                        <a:pt x="114" y="61"/>
                      </a:lnTo>
                      <a:lnTo>
                        <a:pt x="125" y="50"/>
                      </a:lnTo>
                      <a:lnTo>
                        <a:pt x="135" y="36"/>
                      </a:lnTo>
                      <a:lnTo>
                        <a:pt x="141" y="21"/>
                      </a:lnTo>
                      <a:lnTo>
                        <a:pt x="143" y="4"/>
                      </a:lnTo>
                      <a:close/>
                      <a:moveTo>
                        <a:pt x="0" y="21"/>
                      </a:moveTo>
                      <a:lnTo>
                        <a:pt x="4" y="31"/>
                      </a:lnTo>
                      <a:lnTo>
                        <a:pt x="8" y="42"/>
                      </a:lnTo>
                      <a:lnTo>
                        <a:pt x="14" y="50"/>
                      </a:lnTo>
                      <a:lnTo>
                        <a:pt x="21" y="57"/>
                      </a:lnTo>
                      <a:lnTo>
                        <a:pt x="31" y="65"/>
                      </a:lnTo>
                      <a:lnTo>
                        <a:pt x="40" y="71"/>
                      </a:lnTo>
                      <a:lnTo>
                        <a:pt x="50" y="74"/>
                      </a:lnTo>
                      <a:lnTo>
                        <a:pt x="61" y="76"/>
                      </a:lnTo>
                      <a:lnTo>
                        <a:pt x="65" y="74"/>
                      </a:lnTo>
                      <a:lnTo>
                        <a:pt x="70" y="72"/>
                      </a:lnTo>
                      <a:lnTo>
                        <a:pt x="70" y="72"/>
                      </a:lnTo>
                      <a:lnTo>
                        <a:pt x="70" y="72"/>
                      </a:lnTo>
                      <a:lnTo>
                        <a:pt x="59" y="72"/>
                      </a:lnTo>
                      <a:lnTo>
                        <a:pt x="48" y="69"/>
                      </a:lnTo>
                      <a:lnTo>
                        <a:pt x="36" y="65"/>
                      </a:lnTo>
                      <a:lnTo>
                        <a:pt x="27" y="57"/>
                      </a:lnTo>
                      <a:lnTo>
                        <a:pt x="19" y="50"/>
                      </a:lnTo>
                      <a:lnTo>
                        <a:pt x="12" y="42"/>
                      </a:lnTo>
                      <a:lnTo>
                        <a:pt x="8" y="31"/>
                      </a:lnTo>
                      <a:lnTo>
                        <a:pt x="4" y="19"/>
                      </a:lnTo>
                      <a:lnTo>
                        <a:pt x="2" y="21"/>
                      </a:lnTo>
                      <a:lnTo>
                        <a:pt x="0" y="21"/>
                      </a:lnTo>
                      <a:close/>
                    </a:path>
                  </a:pathLst>
                </a:custGeom>
                <a:solidFill>
                  <a:srgbClr val="EDC01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771" name="Freeform 331"/>
                <p:cNvSpPr>
                  <a:spLocks noEditPoints="1"/>
                </p:cNvSpPr>
                <p:nvPr/>
              </p:nvSpPr>
              <p:spPr bwMode="auto">
                <a:xfrm>
                  <a:off x="1796" y="1633"/>
                  <a:ext cx="139" cy="74"/>
                </a:xfrm>
                <a:custGeom>
                  <a:avLst/>
                  <a:gdLst/>
                  <a:ahLst/>
                  <a:cxnLst>
                    <a:cxn ang="0">
                      <a:pos x="139" y="4"/>
                    </a:cxn>
                    <a:cxn ang="0">
                      <a:pos x="139" y="2"/>
                    </a:cxn>
                    <a:cxn ang="0">
                      <a:pos x="139" y="0"/>
                    </a:cxn>
                    <a:cxn ang="0">
                      <a:pos x="137" y="0"/>
                    </a:cxn>
                    <a:cxn ang="0">
                      <a:pos x="135" y="2"/>
                    </a:cxn>
                    <a:cxn ang="0">
                      <a:pos x="135" y="2"/>
                    </a:cxn>
                    <a:cxn ang="0">
                      <a:pos x="135" y="4"/>
                    </a:cxn>
                    <a:cxn ang="0">
                      <a:pos x="133" y="14"/>
                    </a:cxn>
                    <a:cxn ang="0">
                      <a:pos x="131" y="23"/>
                    </a:cxn>
                    <a:cxn ang="0">
                      <a:pos x="127" y="33"/>
                    </a:cxn>
                    <a:cxn ang="0">
                      <a:pos x="123" y="40"/>
                    </a:cxn>
                    <a:cxn ang="0">
                      <a:pos x="118" y="48"/>
                    </a:cxn>
                    <a:cxn ang="0">
                      <a:pos x="112" y="55"/>
                    </a:cxn>
                    <a:cxn ang="0">
                      <a:pos x="104" y="61"/>
                    </a:cxn>
                    <a:cxn ang="0">
                      <a:pos x="95" y="65"/>
                    </a:cxn>
                    <a:cxn ang="0">
                      <a:pos x="103" y="63"/>
                    </a:cxn>
                    <a:cxn ang="0">
                      <a:pos x="108" y="61"/>
                    </a:cxn>
                    <a:cxn ang="0">
                      <a:pos x="114" y="57"/>
                    </a:cxn>
                    <a:cxn ang="0">
                      <a:pos x="122" y="52"/>
                    </a:cxn>
                    <a:cxn ang="0">
                      <a:pos x="125" y="44"/>
                    </a:cxn>
                    <a:cxn ang="0">
                      <a:pos x="129" y="38"/>
                    </a:cxn>
                    <a:cxn ang="0">
                      <a:pos x="133" y="31"/>
                    </a:cxn>
                    <a:cxn ang="0">
                      <a:pos x="137" y="21"/>
                    </a:cxn>
                    <a:cxn ang="0">
                      <a:pos x="137" y="14"/>
                    </a:cxn>
                    <a:cxn ang="0">
                      <a:pos x="139" y="4"/>
                    </a:cxn>
                    <a:cxn ang="0">
                      <a:pos x="0" y="21"/>
                    </a:cxn>
                    <a:cxn ang="0">
                      <a:pos x="4" y="31"/>
                    </a:cxn>
                    <a:cxn ang="0">
                      <a:pos x="8" y="42"/>
                    </a:cxn>
                    <a:cxn ang="0">
                      <a:pos x="15" y="50"/>
                    </a:cxn>
                    <a:cxn ang="0">
                      <a:pos x="23" y="57"/>
                    </a:cxn>
                    <a:cxn ang="0">
                      <a:pos x="31" y="65"/>
                    </a:cxn>
                    <a:cxn ang="0">
                      <a:pos x="42" y="69"/>
                    </a:cxn>
                    <a:cxn ang="0">
                      <a:pos x="51" y="72"/>
                    </a:cxn>
                    <a:cxn ang="0">
                      <a:pos x="63" y="74"/>
                    </a:cxn>
                    <a:cxn ang="0">
                      <a:pos x="70" y="72"/>
                    </a:cxn>
                    <a:cxn ang="0">
                      <a:pos x="76" y="71"/>
                    </a:cxn>
                    <a:cxn ang="0">
                      <a:pos x="72" y="71"/>
                    </a:cxn>
                    <a:cxn ang="0">
                      <a:pos x="68" y="71"/>
                    </a:cxn>
                    <a:cxn ang="0">
                      <a:pos x="57" y="71"/>
                    </a:cxn>
                    <a:cxn ang="0">
                      <a:pos x="46" y="67"/>
                    </a:cxn>
                    <a:cxn ang="0">
                      <a:pos x="36" y="63"/>
                    </a:cxn>
                    <a:cxn ang="0">
                      <a:pos x="27" y="57"/>
                    </a:cxn>
                    <a:cxn ang="0">
                      <a:pos x="19" y="50"/>
                    </a:cxn>
                    <a:cxn ang="0">
                      <a:pos x="12" y="40"/>
                    </a:cxn>
                    <a:cxn ang="0">
                      <a:pos x="8" y="31"/>
                    </a:cxn>
                    <a:cxn ang="0">
                      <a:pos x="4" y="19"/>
                    </a:cxn>
                    <a:cxn ang="0">
                      <a:pos x="2" y="19"/>
                    </a:cxn>
                    <a:cxn ang="0">
                      <a:pos x="0" y="21"/>
                    </a:cxn>
                  </a:cxnLst>
                  <a:rect l="0" t="0" r="r" b="b"/>
                  <a:pathLst>
                    <a:path w="139" h="74">
                      <a:moveTo>
                        <a:pt x="139" y="4"/>
                      </a:moveTo>
                      <a:lnTo>
                        <a:pt x="139" y="2"/>
                      </a:lnTo>
                      <a:lnTo>
                        <a:pt x="139" y="0"/>
                      </a:lnTo>
                      <a:lnTo>
                        <a:pt x="137" y="0"/>
                      </a:lnTo>
                      <a:lnTo>
                        <a:pt x="135" y="2"/>
                      </a:lnTo>
                      <a:lnTo>
                        <a:pt x="135" y="2"/>
                      </a:lnTo>
                      <a:lnTo>
                        <a:pt x="135" y="4"/>
                      </a:lnTo>
                      <a:lnTo>
                        <a:pt x="133" y="14"/>
                      </a:lnTo>
                      <a:lnTo>
                        <a:pt x="131" y="23"/>
                      </a:lnTo>
                      <a:lnTo>
                        <a:pt x="127" y="33"/>
                      </a:lnTo>
                      <a:lnTo>
                        <a:pt x="123" y="40"/>
                      </a:lnTo>
                      <a:lnTo>
                        <a:pt x="118" y="48"/>
                      </a:lnTo>
                      <a:lnTo>
                        <a:pt x="112" y="55"/>
                      </a:lnTo>
                      <a:lnTo>
                        <a:pt x="104" y="61"/>
                      </a:lnTo>
                      <a:lnTo>
                        <a:pt x="95" y="65"/>
                      </a:lnTo>
                      <a:lnTo>
                        <a:pt x="103" y="63"/>
                      </a:lnTo>
                      <a:lnTo>
                        <a:pt x="108" y="61"/>
                      </a:lnTo>
                      <a:lnTo>
                        <a:pt x="114" y="57"/>
                      </a:lnTo>
                      <a:lnTo>
                        <a:pt x="122" y="52"/>
                      </a:lnTo>
                      <a:lnTo>
                        <a:pt x="125" y="44"/>
                      </a:lnTo>
                      <a:lnTo>
                        <a:pt x="129" y="38"/>
                      </a:lnTo>
                      <a:lnTo>
                        <a:pt x="133" y="31"/>
                      </a:lnTo>
                      <a:lnTo>
                        <a:pt x="137" y="21"/>
                      </a:lnTo>
                      <a:lnTo>
                        <a:pt x="137" y="14"/>
                      </a:lnTo>
                      <a:lnTo>
                        <a:pt x="139" y="4"/>
                      </a:lnTo>
                      <a:close/>
                      <a:moveTo>
                        <a:pt x="0" y="21"/>
                      </a:moveTo>
                      <a:lnTo>
                        <a:pt x="4" y="31"/>
                      </a:lnTo>
                      <a:lnTo>
                        <a:pt x="8" y="42"/>
                      </a:lnTo>
                      <a:lnTo>
                        <a:pt x="15" y="50"/>
                      </a:lnTo>
                      <a:lnTo>
                        <a:pt x="23" y="57"/>
                      </a:lnTo>
                      <a:lnTo>
                        <a:pt x="31" y="65"/>
                      </a:lnTo>
                      <a:lnTo>
                        <a:pt x="42" y="69"/>
                      </a:lnTo>
                      <a:lnTo>
                        <a:pt x="51" y="72"/>
                      </a:lnTo>
                      <a:lnTo>
                        <a:pt x="63" y="74"/>
                      </a:lnTo>
                      <a:lnTo>
                        <a:pt x="70" y="72"/>
                      </a:lnTo>
                      <a:lnTo>
                        <a:pt x="76" y="71"/>
                      </a:lnTo>
                      <a:lnTo>
                        <a:pt x="72" y="71"/>
                      </a:lnTo>
                      <a:lnTo>
                        <a:pt x="68" y="71"/>
                      </a:lnTo>
                      <a:lnTo>
                        <a:pt x="57" y="71"/>
                      </a:lnTo>
                      <a:lnTo>
                        <a:pt x="46" y="67"/>
                      </a:lnTo>
                      <a:lnTo>
                        <a:pt x="36" y="63"/>
                      </a:lnTo>
                      <a:lnTo>
                        <a:pt x="27" y="57"/>
                      </a:lnTo>
                      <a:lnTo>
                        <a:pt x="19" y="50"/>
                      </a:lnTo>
                      <a:lnTo>
                        <a:pt x="12" y="40"/>
                      </a:lnTo>
                      <a:lnTo>
                        <a:pt x="8" y="31"/>
                      </a:lnTo>
                      <a:lnTo>
                        <a:pt x="4" y="19"/>
                      </a:lnTo>
                      <a:lnTo>
                        <a:pt x="2" y="19"/>
                      </a:lnTo>
                      <a:lnTo>
                        <a:pt x="0" y="21"/>
                      </a:lnTo>
                      <a:close/>
                    </a:path>
                  </a:pathLst>
                </a:custGeom>
                <a:solidFill>
                  <a:srgbClr val="EDC11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772" name="Freeform 332"/>
                <p:cNvSpPr>
                  <a:spLocks/>
                </p:cNvSpPr>
                <p:nvPr/>
              </p:nvSpPr>
              <p:spPr bwMode="auto">
                <a:xfrm>
                  <a:off x="1798" y="1633"/>
                  <a:ext cx="135" cy="72"/>
                </a:xfrm>
                <a:custGeom>
                  <a:avLst/>
                  <a:gdLst/>
                  <a:ahLst/>
                  <a:cxnLst>
                    <a:cxn ang="0">
                      <a:pos x="135" y="4"/>
                    </a:cxn>
                    <a:cxn ang="0">
                      <a:pos x="135" y="2"/>
                    </a:cxn>
                    <a:cxn ang="0">
                      <a:pos x="135" y="0"/>
                    </a:cxn>
                    <a:cxn ang="0">
                      <a:pos x="133" y="2"/>
                    </a:cxn>
                    <a:cxn ang="0">
                      <a:pos x="131" y="2"/>
                    </a:cxn>
                    <a:cxn ang="0">
                      <a:pos x="131" y="2"/>
                    </a:cxn>
                    <a:cxn ang="0">
                      <a:pos x="131" y="4"/>
                    </a:cxn>
                    <a:cxn ang="0">
                      <a:pos x="129" y="17"/>
                    </a:cxn>
                    <a:cxn ang="0">
                      <a:pos x="125" y="29"/>
                    </a:cxn>
                    <a:cxn ang="0">
                      <a:pos x="120" y="40"/>
                    </a:cxn>
                    <a:cxn ang="0">
                      <a:pos x="112" y="50"/>
                    </a:cxn>
                    <a:cxn ang="0">
                      <a:pos x="102" y="57"/>
                    </a:cxn>
                    <a:cxn ang="0">
                      <a:pos x="91" y="65"/>
                    </a:cxn>
                    <a:cxn ang="0">
                      <a:pos x="80" y="69"/>
                    </a:cxn>
                    <a:cxn ang="0">
                      <a:pos x="66" y="69"/>
                    </a:cxn>
                    <a:cxn ang="0">
                      <a:pos x="55" y="69"/>
                    </a:cxn>
                    <a:cxn ang="0">
                      <a:pos x="44" y="65"/>
                    </a:cxn>
                    <a:cxn ang="0">
                      <a:pos x="34" y="61"/>
                    </a:cxn>
                    <a:cxn ang="0">
                      <a:pos x="27" y="55"/>
                    </a:cxn>
                    <a:cxn ang="0">
                      <a:pos x="19" y="48"/>
                    </a:cxn>
                    <a:cxn ang="0">
                      <a:pos x="11" y="40"/>
                    </a:cxn>
                    <a:cxn ang="0">
                      <a:pos x="8" y="31"/>
                    </a:cxn>
                    <a:cxn ang="0">
                      <a:pos x="4" y="19"/>
                    </a:cxn>
                    <a:cxn ang="0">
                      <a:pos x="2" y="19"/>
                    </a:cxn>
                    <a:cxn ang="0">
                      <a:pos x="0" y="19"/>
                    </a:cxn>
                    <a:cxn ang="0">
                      <a:pos x="4" y="31"/>
                    </a:cxn>
                    <a:cxn ang="0">
                      <a:pos x="8" y="42"/>
                    </a:cxn>
                    <a:cxn ang="0">
                      <a:pos x="15" y="50"/>
                    </a:cxn>
                    <a:cxn ang="0">
                      <a:pos x="23" y="57"/>
                    </a:cxn>
                    <a:cxn ang="0">
                      <a:pos x="32" y="65"/>
                    </a:cxn>
                    <a:cxn ang="0">
                      <a:pos x="44" y="69"/>
                    </a:cxn>
                    <a:cxn ang="0">
                      <a:pos x="55" y="72"/>
                    </a:cxn>
                    <a:cxn ang="0">
                      <a:pos x="66" y="72"/>
                    </a:cxn>
                    <a:cxn ang="0">
                      <a:pos x="66" y="72"/>
                    </a:cxn>
                    <a:cxn ang="0">
                      <a:pos x="66" y="72"/>
                    </a:cxn>
                    <a:cxn ang="0">
                      <a:pos x="84" y="67"/>
                    </a:cxn>
                    <a:cxn ang="0">
                      <a:pos x="101" y="63"/>
                    </a:cxn>
                    <a:cxn ang="0">
                      <a:pos x="108" y="57"/>
                    </a:cxn>
                    <a:cxn ang="0">
                      <a:pos x="114" y="52"/>
                    </a:cxn>
                    <a:cxn ang="0">
                      <a:pos x="120" y="46"/>
                    </a:cxn>
                    <a:cxn ang="0">
                      <a:pos x="125" y="38"/>
                    </a:cxn>
                    <a:cxn ang="0">
                      <a:pos x="129" y="31"/>
                    </a:cxn>
                    <a:cxn ang="0">
                      <a:pos x="131" y="23"/>
                    </a:cxn>
                    <a:cxn ang="0">
                      <a:pos x="133" y="14"/>
                    </a:cxn>
                    <a:cxn ang="0">
                      <a:pos x="135" y="4"/>
                    </a:cxn>
                  </a:cxnLst>
                  <a:rect l="0" t="0" r="r" b="b"/>
                  <a:pathLst>
                    <a:path w="135" h="72">
                      <a:moveTo>
                        <a:pt x="135" y="4"/>
                      </a:moveTo>
                      <a:lnTo>
                        <a:pt x="135" y="2"/>
                      </a:lnTo>
                      <a:lnTo>
                        <a:pt x="135" y="0"/>
                      </a:lnTo>
                      <a:lnTo>
                        <a:pt x="133" y="2"/>
                      </a:lnTo>
                      <a:lnTo>
                        <a:pt x="131" y="2"/>
                      </a:lnTo>
                      <a:lnTo>
                        <a:pt x="131" y="2"/>
                      </a:lnTo>
                      <a:lnTo>
                        <a:pt x="131" y="4"/>
                      </a:lnTo>
                      <a:lnTo>
                        <a:pt x="129" y="17"/>
                      </a:lnTo>
                      <a:lnTo>
                        <a:pt x="125" y="29"/>
                      </a:lnTo>
                      <a:lnTo>
                        <a:pt x="120" y="40"/>
                      </a:lnTo>
                      <a:lnTo>
                        <a:pt x="112" y="50"/>
                      </a:lnTo>
                      <a:lnTo>
                        <a:pt x="102" y="57"/>
                      </a:lnTo>
                      <a:lnTo>
                        <a:pt x="91" y="65"/>
                      </a:lnTo>
                      <a:lnTo>
                        <a:pt x="80" y="69"/>
                      </a:lnTo>
                      <a:lnTo>
                        <a:pt x="66" y="69"/>
                      </a:lnTo>
                      <a:lnTo>
                        <a:pt x="55" y="69"/>
                      </a:lnTo>
                      <a:lnTo>
                        <a:pt x="44" y="65"/>
                      </a:lnTo>
                      <a:lnTo>
                        <a:pt x="34" y="61"/>
                      </a:lnTo>
                      <a:lnTo>
                        <a:pt x="27" y="55"/>
                      </a:lnTo>
                      <a:lnTo>
                        <a:pt x="19" y="48"/>
                      </a:lnTo>
                      <a:lnTo>
                        <a:pt x="11" y="40"/>
                      </a:lnTo>
                      <a:lnTo>
                        <a:pt x="8" y="31"/>
                      </a:lnTo>
                      <a:lnTo>
                        <a:pt x="4" y="19"/>
                      </a:lnTo>
                      <a:lnTo>
                        <a:pt x="2" y="19"/>
                      </a:lnTo>
                      <a:lnTo>
                        <a:pt x="0" y="19"/>
                      </a:lnTo>
                      <a:lnTo>
                        <a:pt x="4" y="31"/>
                      </a:lnTo>
                      <a:lnTo>
                        <a:pt x="8" y="42"/>
                      </a:lnTo>
                      <a:lnTo>
                        <a:pt x="15" y="50"/>
                      </a:lnTo>
                      <a:lnTo>
                        <a:pt x="23" y="57"/>
                      </a:lnTo>
                      <a:lnTo>
                        <a:pt x="32" y="65"/>
                      </a:lnTo>
                      <a:lnTo>
                        <a:pt x="44" y="69"/>
                      </a:lnTo>
                      <a:lnTo>
                        <a:pt x="55" y="72"/>
                      </a:lnTo>
                      <a:lnTo>
                        <a:pt x="66" y="72"/>
                      </a:lnTo>
                      <a:lnTo>
                        <a:pt x="66" y="72"/>
                      </a:lnTo>
                      <a:lnTo>
                        <a:pt x="66" y="72"/>
                      </a:lnTo>
                      <a:lnTo>
                        <a:pt x="84" y="67"/>
                      </a:lnTo>
                      <a:lnTo>
                        <a:pt x="101" y="63"/>
                      </a:lnTo>
                      <a:lnTo>
                        <a:pt x="108" y="57"/>
                      </a:lnTo>
                      <a:lnTo>
                        <a:pt x="114" y="52"/>
                      </a:lnTo>
                      <a:lnTo>
                        <a:pt x="120" y="46"/>
                      </a:lnTo>
                      <a:lnTo>
                        <a:pt x="125" y="38"/>
                      </a:lnTo>
                      <a:lnTo>
                        <a:pt x="129" y="31"/>
                      </a:lnTo>
                      <a:lnTo>
                        <a:pt x="131" y="23"/>
                      </a:lnTo>
                      <a:lnTo>
                        <a:pt x="133" y="14"/>
                      </a:lnTo>
                      <a:lnTo>
                        <a:pt x="135" y="4"/>
                      </a:lnTo>
                      <a:close/>
                    </a:path>
                  </a:pathLst>
                </a:custGeom>
                <a:solidFill>
                  <a:srgbClr val="EDC21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773" name="Freeform 333"/>
                <p:cNvSpPr>
                  <a:spLocks/>
                </p:cNvSpPr>
                <p:nvPr/>
              </p:nvSpPr>
              <p:spPr bwMode="auto">
                <a:xfrm>
                  <a:off x="1800" y="1635"/>
                  <a:ext cx="131" cy="69"/>
                </a:xfrm>
                <a:custGeom>
                  <a:avLst/>
                  <a:gdLst/>
                  <a:ahLst/>
                  <a:cxnLst>
                    <a:cxn ang="0">
                      <a:pos x="131" y="2"/>
                    </a:cxn>
                    <a:cxn ang="0">
                      <a:pos x="131" y="0"/>
                    </a:cxn>
                    <a:cxn ang="0">
                      <a:pos x="131" y="0"/>
                    </a:cxn>
                    <a:cxn ang="0">
                      <a:pos x="129" y="0"/>
                    </a:cxn>
                    <a:cxn ang="0">
                      <a:pos x="127" y="0"/>
                    </a:cxn>
                    <a:cxn ang="0">
                      <a:pos x="127" y="0"/>
                    </a:cxn>
                    <a:cxn ang="0">
                      <a:pos x="127" y="2"/>
                    </a:cxn>
                    <a:cxn ang="0">
                      <a:pos x="125" y="15"/>
                    </a:cxn>
                    <a:cxn ang="0">
                      <a:pos x="121" y="27"/>
                    </a:cxn>
                    <a:cxn ang="0">
                      <a:pos x="116" y="38"/>
                    </a:cxn>
                    <a:cxn ang="0">
                      <a:pos x="108" y="48"/>
                    </a:cxn>
                    <a:cxn ang="0">
                      <a:pos x="99" y="55"/>
                    </a:cxn>
                    <a:cxn ang="0">
                      <a:pos x="89" y="61"/>
                    </a:cxn>
                    <a:cxn ang="0">
                      <a:pos x="76" y="65"/>
                    </a:cxn>
                    <a:cxn ang="0">
                      <a:pos x="64" y="65"/>
                    </a:cxn>
                    <a:cxn ang="0">
                      <a:pos x="53" y="65"/>
                    </a:cxn>
                    <a:cxn ang="0">
                      <a:pos x="44" y="61"/>
                    </a:cxn>
                    <a:cxn ang="0">
                      <a:pos x="34" y="57"/>
                    </a:cxn>
                    <a:cxn ang="0">
                      <a:pos x="25" y="51"/>
                    </a:cxn>
                    <a:cxn ang="0">
                      <a:pos x="17" y="44"/>
                    </a:cxn>
                    <a:cxn ang="0">
                      <a:pos x="11" y="36"/>
                    </a:cxn>
                    <a:cxn ang="0">
                      <a:pos x="6" y="27"/>
                    </a:cxn>
                    <a:cxn ang="0">
                      <a:pos x="4" y="17"/>
                    </a:cxn>
                    <a:cxn ang="0">
                      <a:pos x="2" y="17"/>
                    </a:cxn>
                    <a:cxn ang="0">
                      <a:pos x="0" y="17"/>
                    </a:cxn>
                    <a:cxn ang="0">
                      <a:pos x="4" y="29"/>
                    </a:cxn>
                    <a:cxn ang="0">
                      <a:pos x="8" y="38"/>
                    </a:cxn>
                    <a:cxn ang="0">
                      <a:pos x="15" y="48"/>
                    </a:cxn>
                    <a:cxn ang="0">
                      <a:pos x="23" y="55"/>
                    </a:cxn>
                    <a:cxn ang="0">
                      <a:pos x="32" y="61"/>
                    </a:cxn>
                    <a:cxn ang="0">
                      <a:pos x="42" y="65"/>
                    </a:cxn>
                    <a:cxn ang="0">
                      <a:pos x="53" y="69"/>
                    </a:cxn>
                    <a:cxn ang="0">
                      <a:pos x="64" y="69"/>
                    </a:cxn>
                    <a:cxn ang="0">
                      <a:pos x="68" y="69"/>
                    </a:cxn>
                    <a:cxn ang="0">
                      <a:pos x="72" y="69"/>
                    </a:cxn>
                    <a:cxn ang="0">
                      <a:pos x="82" y="65"/>
                    </a:cxn>
                    <a:cxn ang="0">
                      <a:pos x="91" y="63"/>
                    </a:cxn>
                    <a:cxn ang="0">
                      <a:pos x="100" y="59"/>
                    </a:cxn>
                    <a:cxn ang="0">
                      <a:pos x="108" y="53"/>
                    </a:cxn>
                    <a:cxn ang="0">
                      <a:pos x="114" y="46"/>
                    </a:cxn>
                    <a:cxn ang="0">
                      <a:pos x="119" y="38"/>
                    </a:cxn>
                    <a:cxn ang="0">
                      <a:pos x="123" y="31"/>
                    </a:cxn>
                    <a:cxn ang="0">
                      <a:pos x="127" y="21"/>
                    </a:cxn>
                    <a:cxn ang="0">
                      <a:pos x="129" y="12"/>
                    </a:cxn>
                    <a:cxn ang="0">
                      <a:pos x="131" y="2"/>
                    </a:cxn>
                  </a:cxnLst>
                  <a:rect l="0" t="0" r="r" b="b"/>
                  <a:pathLst>
                    <a:path w="131" h="69">
                      <a:moveTo>
                        <a:pt x="131" y="2"/>
                      </a:moveTo>
                      <a:lnTo>
                        <a:pt x="131" y="0"/>
                      </a:lnTo>
                      <a:lnTo>
                        <a:pt x="131" y="0"/>
                      </a:lnTo>
                      <a:lnTo>
                        <a:pt x="129" y="0"/>
                      </a:lnTo>
                      <a:lnTo>
                        <a:pt x="127" y="0"/>
                      </a:lnTo>
                      <a:lnTo>
                        <a:pt x="127" y="0"/>
                      </a:lnTo>
                      <a:lnTo>
                        <a:pt x="127" y="2"/>
                      </a:lnTo>
                      <a:lnTo>
                        <a:pt x="125" y="15"/>
                      </a:lnTo>
                      <a:lnTo>
                        <a:pt x="121" y="27"/>
                      </a:lnTo>
                      <a:lnTo>
                        <a:pt x="116" y="38"/>
                      </a:lnTo>
                      <a:lnTo>
                        <a:pt x="108" y="48"/>
                      </a:lnTo>
                      <a:lnTo>
                        <a:pt x="99" y="55"/>
                      </a:lnTo>
                      <a:lnTo>
                        <a:pt x="89" y="61"/>
                      </a:lnTo>
                      <a:lnTo>
                        <a:pt x="76" y="65"/>
                      </a:lnTo>
                      <a:lnTo>
                        <a:pt x="64" y="65"/>
                      </a:lnTo>
                      <a:lnTo>
                        <a:pt x="53" y="65"/>
                      </a:lnTo>
                      <a:lnTo>
                        <a:pt x="44" y="61"/>
                      </a:lnTo>
                      <a:lnTo>
                        <a:pt x="34" y="57"/>
                      </a:lnTo>
                      <a:lnTo>
                        <a:pt x="25" y="51"/>
                      </a:lnTo>
                      <a:lnTo>
                        <a:pt x="17" y="44"/>
                      </a:lnTo>
                      <a:lnTo>
                        <a:pt x="11" y="36"/>
                      </a:lnTo>
                      <a:lnTo>
                        <a:pt x="6" y="27"/>
                      </a:lnTo>
                      <a:lnTo>
                        <a:pt x="4" y="17"/>
                      </a:lnTo>
                      <a:lnTo>
                        <a:pt x="2" y="17"/>
                      </a:lnTo>
                      <a:lnTo>
                        <a:pt x="0" y="17"/>
                      </a:lnTo>
                      <a:lnTo>
                        <a:pt x="4" y="29"/>
                      </a:lnTo>
                      <a:lnTo>
                        <a:pt x="8" y="38"/>
                      </a:lnTo>
                      <a:lnTo>
                        <a:pt x="15" y="48"/>
                      </a:lnTo>
                      <a:lnTo>
                        <a:pt x="23" y="55"/>
                      </a:lnTo>
                      <a:lnTo>
                        <a:pt x="32" y="61"/>
                      </a:lnTo>
                      <a:lnTo>
                        <a:pt x="42" y="65"/>
                      </a:lnTo>
                      <a:lnTo>
                        <a:pt x="53" y="69"/>
                      </a:lnTo>
                      <a:lnTo>
                        <a:pt x="64" y="69"/>
                      </a:lnTo>
                      <a:lnTo>
                        <a:pt x="68" y="69"/>
                      </a:lnTo>
                      <a:lnTo>
                        <a:pt x="72" y="69"/>
                      </a:lnTo>
                      <a:lnTo>
                        <a:pt x="82" y="65"/>
                      </a:lnTo>
                      <a:lnTo>
                        <a:pt x="91" y="63"/>
                      </a:lnTo>
                      <a:lnTo>
                        <a:pt x="100" y="59"/>
                      </a:lnTo>
                      <a:lnTo>
                        <a:pt x="108" y="53"/>
                      </a:lnTo>
                      <a:lnTo>
                        <a:pt x="114" y="46"/>
                      </a:lnTo>
                      <a:lnTo>
                        <a:pt x="119" y="38"/>
                      </a:lnTo>
                      <a:lnTo>
                        <a:pt x="123" y="31"/>
                      </a:lnTo>
                      <a:lnTo>
                        <a:pt x="127" y="21"/>
                      </a:lnTo>
                      <a:lnTo>
                        <a:pt x="129" y="12"/>
                      </a:lnTo>
                      <a:lnTo>
                        <a:pt x="131" y="2"/>
                      </a:lnTo>
                      <a:close/>
                    </a:path>
                  </a:pathLst>
                </a:custGeom>
                <a:solidFill>
                  <a:srgbClr val="EEC31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774" name="Freeform 334"/>
                <p:cNvSpPr>
                  <a:spLocks/>
                </p:cNvSpPr>
                <p:nvPr/>
              </p:nvSpPr>
              <p:spPr bwMode="auto">
                <a:xfrm>
                  <a:off x="1802" y="1635"/>
                  <a:ext cx="127" cy="67"/>
                </a:xfrm>
                <a:custGeom>
                  <a:avLst/>
                  <a:gdLst/>
                  <a:ahLst/>
                  <a:cxnLst>
                    <a:cxn ang="0">
                      <a:pos x="127" y="2"/>
                    </a:cxn>
                    <a:cxn ang="0">
                      <a:pos x="127" y="0"/>
                    </a:cxn>
                    <a:cxn ang="0">
                      <a:pos x="127" y="0"/>
                    </a:cxn>
                    <a:cxn ang="0">
                      <a:pos x="125" y="0"/>
                    </a:cxn>
                    <a:cxn ang="0">
                      <a:pos x="123" y="0"/>
                    </a:cxn>
                    <a:cxn ang="0">
                      <a:pos x="123" y="0"/>
                    </a:cxn>
                    <a:cxn ang="0">
                      <a:pos x="123" y="2"/>
                    </a:cxn>
                    <a:cxn ang="0">
                      <a:pos x="121" y="15"/>
                    </a:cxn>
                    <a:cxn ang="0">
                      <a:pos x="117" y="27"/>
                    </a:cxn>
                    <a:cxn ang="0">
                      <a:pos x="112" y="36"/>
                    </a:cxn>
                    <a:cxn ang="0">
                      <a:pos x="104" y="46"/>
                    </a:cxn>
                    <a:cxn ang="0">
                      <a:pos x="97" y="53"/>
                    </a:cxn>
                    <a:cxn ang="0">
                      <a:pos x="85" y="59"/>
                    </a:cxn>
                    <a:cxn ang="0">
                      <a:pos x="74" y="63"/>
                    </a:cxn>
                    <a:cxn ang="0">
                      <a:pos x="62" y="63"/>
                    </a:cxn>
                    <a:cxn ang="0">
                      <a:pos x="51" y="63"/>
                    </a:cxn>
                    <a:cxn ang="0">
                      <a:pos x="42" y="59"/>
                    </a:cxn>
                    <a:cxn ang="0">
                      <a:pos x="32" y="55"/>
                    </a:cxn>
                    <a:cxn ang="0">
                      <a:pos x="25" y="50"/>
                    </a:cxn>
                    <a:cxn ang="0">
                      <a:pos x="17" y="44"/>
                    </a:cxn>
                    <a:cxn ang="0">
                      <a:pos x="11" y="36"/>
                    </a:cxn>
                    <a:cxn ang="0">
                      <a:pos x="6" y="27"/>
                    </a:cxn>
                    <a:cxn ang="0">
                      <a:pos x="4" y="17"/>
                    </a:cxn>
                    <a:cxn ang="0">
                      <a:pos x="2" y="17"/>
                    </a:cxn>
                    <a:cxn ang="0">
                      <a:pos x="0" y="17"/>
                    </a:cxn>
                    <a:cxn ang="0">
                      <a:pos x="4" y="29"/>
                    </a:cxn>
                    <a:cxn ang="0">
                      <a:pos x="7" y="38"/>
                    </a:cxn>
                    <a:cxn ang="0">
                      <a:pos x="15" y="46"/>
                    </a:cxn>
                    <a:cxn ang="0">
                      <a:pos x="23" y="53"/>
                    </a:cxn>
                    <a:cxn ang="0">
                      <a:pos x="30" y="59"/>
                    </a:cxn>
                    <a:cxn ang="0">
                      <a:pos x="40" y="63"/>
                    </a:cxn>
                    <a:cxn ang="0">
                      <a:pos x="51" y="67"/>
                    </a:cxn>
                    <a:cxn ang="0">
                      <a:pos x="62" y="67"/>
                    </a:cxn>
                    <a:cxn ang="0">
                      <a:pos x="76" y="67"/>
                    </a:cxn>
                    <a:cxn ang="0">
                      <a:pos x="87" y="63"/>
                    </a:cxn>
                    <a:cxn ang="0">
                      <a:pos x="98" y="55"/>
                    </a:cxn>
                    <a:cxn ang="0">
                      <a:pos x="108" y="48"/>
                    </a:cxn>
                    <a:cxn ang="0">
                      <a:pos x="116" y="38"/>
                    </a:cxn>
                    <a:cxn ang="0">
                      <a:pos x="121" y="27"/>
                    </a:cxn>
                    <a:cxn ang="0">
                      <a:pos x="125" y="15"/>
                    </a:cxn>
                    <a:cxn ang="0">
                      <a:pos x="127" y="2"/>
                    </a:cxn>
                  </a:cxnLst>
                  <a:rect l="0" t="0" r="r" b="b"/>
                  <a:pathLst>
                    <a:path w="127" h="67">
                      <a:moveTo>
                        <a:pt x="127" y="2"/>
                      </a:moveTo>
                      <a:lnTo>
                        <a:pt x="127" y="0"/>
                      </a:lnTo>
                      <a:lnTo>
                        <a:pt x="127" y="0"/>
                      </a:lnTo>
                      <a:lnTo>
                        <a:pt x="125" y="0"/>
                      </a:lnTo>
                      <a:lnTo>
                        <a:pt x="123" y="0"/>
                      </a:lnTo>
                      <a:lnTo>
                        <a:pt x="123" y="0"/>
                      </a:lnTo>
                      <a:lnTo>
                        <a:pt x="123" y="2"/>
                      </a:lnTo>
                      <a:lnTo>
                        <a:pt x="121" y="15"/>
                      </a:lnTo>
                      <a:lnTo>
                        <a:pt x="117" y="27"/>
                      </a:lnTo>
                      <a:lnTo>
                        <a:pt x="112" y="36"/>
                      </a:lnTo>
                      <a:lnTo>
                        <a:pt x="104" y="46"/>
                      </a:lnTo>
                      <a:lnTo>
                        <a:pt x="97" y="53"/>
                      </a:lnTo>
                      <a:lnTo>
                        <a:pt x="85" y="59"/>
                      </a:lnTo>
                      <a:lnTo>
                        <a:pt x="74" y="63"/>
                      </a:lnTo>
                      <a:lnTo>
                        <a:pt x="62" y="63"/>
                      </a:lnTo>
                      <a:lnTo>
                        <a:pt x="51" y="63"/>
                      </a:lnTo>
                      <a:lnTo>
                        <a:pt x="42" y="59"/>
                      </a:lnTo>
                      <a:lnTo>
                        <a:pt x="32" y="55"/>
                      </a:lnTo>
                      <a:lnTo>
                        <a:pt x="25" y="50"/>
                      </a:lnTo>
                      <a:lnTo>
                        <a:pt x="17" y="44"/>
                      </a:lnTo>
                      <a:lnTo>
                        <a:pt x="11" y="36"/>
                      </a:lnTo>
                      <a:lnTo>
                        <a:pt x="6" y="27"/>
                      </a:lnTo>
                      <a:lnTo>
                        <a:pt x="4" y="17"/>
                      </a:lnTo>
                      <a:lnTo>
                        <a:pt x="2" y="17"/>
                      </a:lnTo>
                      <a:lnTo>
                        <a:pt x="0" y="17"/>
                      </a:lnTo>
                      <a:lnTo>
                        <a:pt x="4" y="29"/>
                      </a:lnTo>
                      <a:lnTo>
                        <a:pt x="7" y="38"/>
                      </a:lnTo>
                      <a:lnTo>
                        <a:pt x="15" y="46"/>
                      </a:lnTo>
                      <a:lnTo>
                        <a:pt x="23" y="53"/>
                      </a:lnTo>
                      <a:lnTo>
                        <a:pt x="30" y="59"/>
                      </a:lnTo>
                      <a:lnTo>
                        <a:pt x="40" y="63"/>
                      </a:lnTo>
                      <a:lnTo>
                        <a:pt x="51" y="67"/>
                      </a:lnTo>
                      <a:lnTo>
                        <a:pt x="62" y="67"/>
                      </a:lnTo>
                      <a:lnTo>
                        <a:pt x="76" y="67"/>
                      </a:lnTo>
                      <a:lnTo>
                        <a:pt x="87" y="63"/>
                      </a:lnTo>
                      <a:lnTo>
                        <a:pt x="98" y="55"/>
                      </a:lnTo>
                      <a:lnTo>
                        <a:pt x="108" y="48"/>
                      </a:lnTo>
                      <a:lnTo>
                        <a:pt x="116" y="38"/>
                      </a:lnTo>
                      <a:lnTo>
                        <a:pt x="121" y="27"/>
                      </a:lnTo>
                      <a:lnTo>
                        <a:pt x="125" y="15"/>
                      </a:lnTo>
                      <a:lnTo>
                        <a:pt x="127" y="2"/>
                      </a:lnTo>
                      <a:close/>
                    </a:path>
                  </a:pathLst>
                </a:custGeom>
                <a:solidFill>
                  <a:srgbClr val="EEC41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775" name="Freeform 335"/>
                <p:cNvSpPr>
                  <a:spLocks/>
                </p:cNvSpPr>
                <p:nvPr/>
              </p:nvSpPr>
              <p:spPr bwMode="auto">
                <a:xfrm>
                  <a:off x="1804" y="1635"/>
                  <a:ext cx="123" cy="65"/>
                </a:xfrm>
                <a:custGeom>
                  <a:avLst/>
                  <a:gdLst/>
                  <a:ahLst/>
                  <a:cxnLst>
                    <a:cxn ang="0">
                      <a:pos x="123" y="2"/>
                    </a:cxn>
                    <a:cxn ang="0">
                      <a:pos x="123" y="0"/>
                    </a:cxn>
                    <a:cxn ang="0">
                      <a:pos x="123" y="0"/>
                    </a:cxn>
                    <a:cxn ang="0">
                      <a:pos x="121" y="0"/>
                    </a:cxn>
                    <a:cxn ang="0">
                      <a:pos x="119" y="0"/>
                    </a:cxn>
                    <a:cxn ang="0">
                      <a:pos x="119" y="2"/>
                    </a:cxn>
                    <a:cxn ang="0">
                      <a:pos x="119" y="2"/>
                    </a:cxn>
                    <a:cxn ang="0">
                      <a:pos x="117" y="14"/>
                    </a:cxn>
                    <a:cxn ang="0">
                      <a:pos x="114" y="25"/>
                    </a:cxn>
                    <a:cxn ang="0">
                      <a:pos x="108" y="36"/>
                    </a:cxn>
                    <a:cxn ang="0">
                      <a:pos x="102" y="44"/>
                    </a:cxn>
                    <a:cxn ang="0">
                      <a:pos x="93" y="51"/>
                    </a:cxn>
                    <a:cxn ang="0">
                      <a:pos x="83" y="57"/>
                    </a:cxn>
                    <a:cxn ang="0">
                      <a:pos x="72" y="61"/>
                    </a:cxn>
                    <a:cxn ang="0">
                      <a:pos x="60" y="61"/>
                    </a:cxn>
                    <a:cxn ang="0">
                      <a:pos x="49" y="61"/>
                    </a:cxn>
                    <a:cxn ang="0">
                      <a:pos x="40" y="57"/>
                    </a:cxn>
                    <a:cxn ang="0">
                      <a:pos x="32" y="53"/>
                    </a:cxn>
                    <a:cxn ang="0">
                      <a:pos x="24" y="48"/>
                    </a:cxn>
                    <a:cxn ang="0">
                      <a:pos x="17" y="42"/>
                    </a:cxn>
                    <a:cxn ang="0">
                      <a:pos x="11" y="34"/>
                    </a:cxn>
                    <a:cxn ang="0">
                      <a:pos x="5" y="27"/>
                    </a:cxn>
                    <a:cxn ang="0">
                      <a:pos x="4" y="17"/>
                    </a:cxn>
                    <a:cxn ang="0">
                      <a:pos x="2" y="17"/>
                    </a:cxn>
                    <a:cxn ang="0">
                      <a:pos x="0" y="17"/>
                    </a:cxn>
                    <a:cxn ang="0">
                      <a:pos x="2" y="27"/>
                    </a:cxn>
                    <a:cxn ang="0">
                      <a:pos x="7" y="36"/>
                    </a:cxn>
                    <a:cxn ang="0">
                      <a:pos x="13" y="44"/>
                    </a:cxn>
                    <a:cxn ang="0">
                      <a:pos x="21" y="51"/>
                    </a:cxn>
                    <a:cxn ang="0">
                      <a:pos x="30" y="57"/>
                    </a:cxn>
                    <a:cxn ang="0">
                      <a:pos x="40" y="61"/>
                    </a:cxn>
                    <a:cxn ang="0">
                      <a:pos x="49" y="65"/>
                    </a:cxn>
                    <a:cxn ang="0">
                      <a:pos x="60" y="65"/>
                    </a:cxn>
                    <a:cxn ang="0">
                      <a:pos x="72" y="65"/>
                    </a:cxn>
                    <a:cxn ang="0">
                      <a:pos x="85" y="61"/>
                    </a:cxn>
                    <a:cxn ang="0">
                      <a:pos x="95" y="55"/>
                    </a:cxn>
                    <a:cxn ang="0">
                      <a:pos x="104" y="48"/>
                    </a:cxn>
                    <a:cxn ang="0">
                      <a:pos x="112" y="38"/>
                    </a:cxn>
                    <a:cxn ang="0">
                      <a:pos x="117" y="27"/>
                    </a:cxn>
                    <a:cxn ang="0">
                      <a:pos x="121" y="15"/>
                    </a:cxn>
                    <a:cxn ang="0">
                      <a:pos x="123" y="2"/>
                    </a:cxn>
                  </a:cxnLst>
                  <a:rect l="0" t="0" r="r" b="b"/>
                  <a:pathLst>
                    <a:path w="123" h="65">
                      <a:moveTo>
                        <a:pt x="123" y="2"/>
                      </a:moveTo>
                      <a:lnTo>
                        <a:pt x="123" y="0"/>
                      </a:lnTo>
                      <a:lnTo>
                        <a:pt x="123" y="0"/>
                      </a:lnTo>
                      <a:lnTo>
                        <a:pt x="121" y="0"/>
                      </a:lnTo>
                      <a:lnTo>
                        <a:pt x="119" y="0"/>
                      </a:lnTo>
                      <a:lnTo>
                        <a:pt x="119" y="2"/>
                      </a:lnTo>
                      <a:lnTo>
                        <a:pt x="119" y="2"/>
                      </a:lnTo>
                      <a:lnTo>
                        <a:pt x="117" y="14"/>
                      </a:lnTo>
                      <a:lnTo>
                        <a:pt x="114" y="25"/>
                      </a:lnTo>
                      <a:lnTo>
                        <a:pt x="108" y="36"/>
                      </a:lnTo>
                      <a:lnTo>
                        <a:pt x="102" y="44"/>
                      </a:lnTo>
                      <a:lnTo>
                        <a:pt x="93" y="51"/>
                      </a:lnTo>
                      <a:lnTo>
                        <a:pt x="83" y="57"/>
                      </a:lnTo>
                      <a:lnTo>
                        <a:pt x="72" y="61"/>
                      </a:lnTo>
                      <a:lnTo>
                        <a:pt x="60" y="61"/>
                      </a:lnTo>
                      <a:lnTo>
                        <a:pt x="49" y="61"/>
                      </a:lnTo>
                      <a:lnTo>
                        <a:pt x="40" y="57"/>
                      </a:lnTo>
                      <a:lnTo>
                        <a:pt x="32" y="53"/>
                      </a:lnTo>
                      <a:lnTo>
                        <a:pt x="24" y="48"/>
                      </a:lnTo>
                      <a:lnTo>
                        <a:pt x="17" y="42"/>
                      </a:lnTo>
                      <a:lnTo>
                        <a:pt x="11" y="34"/>
                      </a:lnTo>
                      <a:lnTo>
                        <a:pt x="5" y="27"/>
                      </a:lnTo>
                      <a:lnTo>
                        <a:pt x="4" y="17"/>
                      </a:lnTo>
                      <a:lnTo>
                        <a:pt x="2" y="17"/>
                      </a:lnTo>
                      <a:lnTo>
                        <a:pt x="0" y="17"/>
                      </a:lnTo>
                      <a:lnTo>
                        <a:pt x="2" y="27"/>
                      </a:lnTo>
                      <a:lnTo>
                        <a:pt x="7" y="36"/>
                      </a:lnTo>
                      <a:lnTo>
                        <a:pt x="13" y="44"/>
                      </a:lnTo>
                      <a:lnTo>
                        <a:pt x="21" y="51"/>
                      </a:lnTo>
                      <a:lnTo>
                        <a:pt x="30" y="57"/>
                      </a:lnTo>
                      <a:lnTo>
                        <a:pt x="40" y="61"/>
                      </a:lnTo>
                      <a:lnTo>
                        <a:pt x="49" y="65"/>
                      </a:lnTo>
                      <a:lnTo>
                        <a:pt x="60" y="65"/>
                      </a:lnTo>
                      <a:lnTo>
                        <a:pt x="72" y="65"/>
                      </a:lnTo>
                      <a:lnTo>
                        <a:pt x="85" y="61"/>
                      </a:lnTo>
                      <a:lnTo>
                        <a:pt x="95" y="55"/>
                      </a:lnTo>
                      <a:lnTo>
                        <a:pt x="104" y="48"/>
                      </a:lnTo>
                      <a:lnTo>
                        <a:pt x="112" y="38"/>
                      </a:lnTo>
                      <a:lnTo>
                        <a:pt x="117" y="27"/>
                      </a:lnTo>
                      <a:lnTo>
                        <a:pt x="121" y="15"/>
                      </a:lnTo>
                      <a:lnTo>
                        <a:pt x="123" y="2"/>
                      </a:lnTo>
                      <a:close/>
                    </a:path>
                  </a:pathLst>
                </a:custGeom>
                <a:solidFill>
                  <a:srgbClr val="EEC41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776" name="Freeform 336"/>
                <p:cNvSpPr>
                  <a:spLocks/>
                </p:cNvSpPr>
                <p:nvPr/>
              </p:nvSpPr>
              <p:spPr bwMode="auto">
                <a:xfrm>
                  <a:off x="1806" y="1635"/>
                  <a:ext cx="119" cy="63"/>
                </a:xfrm>
                <a:custGeom>
                  <a:avLst/>
                  <a:gdLst/>
                  <a:ahLst/>
                  <a:cxnLst>
                    <a:cxn ang="0">
                      <a:pos x="119" y="2"/>
                    </a:cxn>
                    <a:cxn ang="0">
                      <a:pos x="119" y="0"/>
                    </a:cxn>
                    <a:cxn ang="0">
                      <a:pos x="119" y="0"/>
                    </a:cxn>
                    <a:cxn ang="0">
                      <a:pos x="117" y="0"/>
                    </a:cxn>
                    <a:cxn ang="0">
                      <a:pos x="115" y="0"/>
                    </a:cxn>
                    <a:cxn ang="0">
                      <a:pos x="115" y="2"/>
                    </a:cxn>
                    <a:cxn ang="0">
                      <a:pos x="115" y="2"/>
                    </a:cxn>
                    <a:cxn ang="0">
                      <a:pos x="113" y="14"/>
                    </a:cxn>
                    <a:cxn ang="0">
                      <a:pos x="110" y="25"/>
                    </a:cxn>
                    <a:cxn ang="0">
                      <a:pos x="106" y="34"/>
                    </a:cxn>
                    <a:cxn ang="0">
                      <a:pos x="98" y="42"/>
                    </a:cxn>
                    <a:cxn ang="0">
                      <a:pos x="91" y="50"/>
                    </a:cxn>
                    <a:cxn ang="0">
                      <a:pos x="79" y="55"/>
                    </a:cxn>
                    <a:cxn ang="0">
                      <a:pos x="70" y="59"/>
                    </a:cxn>
                    <a:cxn ang="0">
                      <a:pos x="58" y="59"/>
                    </a:cxn>
                    <a:cxn ang="0">
                      <a:pos x="49" y="59"/>
                    </a:cxn>
                    <a:cxn ang="0">
                      <a:pos x="39" y="55"/>
                    </a:cxn>
                    <a:cxn ang="0">
                      <a:pos x="30" y="51"/>
                    </a:cxn>
                    <a:cxn ang="0">
                      <a:pos x="22" y="48"/>
                    </a:cxn>
                    <a:cxn ang="0">
                      <a:pos x="17" y="40"/>
                    </a:cxn>
                    <a:cxn ang="0">
                      <a:pos x="11" y="34"/>
                    </a:cxn>
                    <a:cxn ang="0">
                      <a:pos x="5" y="25"/>
                    </a:cxn>
                    <a:cxn ang="0">
                      <a:pos x="3" y="15"/>
                    </a:cxn>
                    <a:cxn ang="0">
                      <a:pos x="2" y="17"/>
                    </a:cxn>
                    <a:cxn ang="0">
                      <a:pos x="0" y="17"/>
                    </a:cxn>
                    <a:cxn ang="0">
                      <a:pos x="2" y="27"/>
                    </a:cxn>
                    <a:cxn ang="0">
                      <a:pos x="7" y="36"/>
                    </a:cxn>
                    <a:cxn ang="0">
                      <a:pos x="13" y="44"/>
                    </a:cxn>
                    <a:cxn ang="0">
                      <a:pos x="21" y="50"/>
                    </a:cxn>
                    <a:cxn ang="0">
                      <a:pos x="28" y="55"/>
                    </a:cxn>
                    <a:cxn ang="0">
                      <a:pos x="38" y="59"/>
                    </a:cxn>
                    <a:cxn ang="0">
                      <a:pos x="47" y="63"/>
                    </a:cxn>
                    <a:cxn ang="0">
                      <a:pos x="58" y="63"/>
                    </a:cxn>
                    <a:cxn ang="0">
                      <a:pos x="70" y="63"/>
                    </a:cxn>
                    <a:cxn ang="0">
                      <a:pos x="81" y="59"/>
                    </a:cxn>
                    <a:cxn ang="0">
                      <a:pos x="93" y="53"/>
                    </a:cxn>
                    <a:cxn ang="0">
                      <a:pos x="100" y="46"/>
                    </a:cxn>
                    <a:cxn ang="0">
                      <a:pos x="108" y="36"/>
                    </a:cxn>
                    <a:cxn ang="0">
                      <a:pos x="113" y="27"/>
                    </a:cxn>
                    <a:cxn ang="0">
                      <a:pos x="117" y="15"/>
                    </a:cxn>
                    <a:cxn ang="0">
                      <a:pos x="119" y="2"/>
                    </a:cxn>
                  </a:cxnLst>
                  <a:rect l="0" t="0" r="r" b="b"/>
                  <a:pathLst>
                    <a:path w="119" h="63">
                      <a:moveTo>
                        <a:pt x="119" y="2"/>
                      </a:moveTo>
                      <a:lnTo>
                        <a:pt x="119" y="0"/>
                      </a:lnTo>
                      <a:lnTo>
                        <a:pt x="119" y="0"/>
                      </a:lnTo>
                      <a:lnTo>
                        <a:pt x="117" y="0"/>
                      </a:lnTo>
                      <a:lnTo>
                        <a:pt x="115" y="0"/>
                      </a:lnTo>
                      <a:lnTo>
                        <a:pt x="115" y="2"/>
                      </a:lnTo>
                      <a:lnTo>
                        <a:pt x="115" y="2"/>
                      </a:lnTo>
                      <a:lnTo>
                        <a:pt x="113" y="14"/>
                      </a:lnTo>
                      <a:lnTo>
                        <a:pt x="110" y="25"/>
                      </a:lnTo>
                      <a:lnTo>
                        <a:pt x="106" y="34"/>
                      </a:lnTo>
                      <a:lnTo>
                        <a:pt x="98" y="42"/>
                      </a:lnTo>
                      <a:lnTo>
                        <a:pt x="91" y="50"/>
                      </a:lnTo>
                      <a:lnTo>
                        <a:pt x="79" y="55"/>
                      </a:lnTo>
                      <a:lnTo>
                        <a:pt x="70" y="59"/>
                      </a:lnTo>
                      <a:lnTo>
                        <a:pt x="58" y="59"/>
                      </a:lnTo>
                      <a:lnTo>
                        <a:pt x="49" y="59"/>
                      </a:lnTo>
                      <a:lnTo>
                        <a:pt x="39" y="55"/>
                      </a:lnTo>
                      <a:lnTo>
                        <a:pt x="30" y="51"/>
                      </a:lnTo>
                      <a:lnTo>
                        <a:pt x="22" y="48"/>
                      </a:lnTo>
                      <a:lnTo>
                        <a:pt x="17" y="40"/>
                      </a:lnTo>
                      <a:lnTo>
                        <a:pt x="11" y="34"/>
                      </a:lnTo>
                      <a:lnTo>
                        <a:pt x="5" y="25"/>
                      </a:lnTo>
                      <a:lnTo>
                        <a:pt x="3" y="15"/>
                      </a:lnTo>
                      <a:lnTo>
                        <a:pt x="2" y="17"/>
                      </a:lnTo>
                      <a:lnTo>
                        <a:pt x="0" y="17"/>
                      </a:lnTo>
                      <a:lnTo>
                        <a:pt x="2" y="27"/>
                      </a:lnTo>
                      <a:lnTo>
                        <a:pt x="7" y="36"/>
                      </a:lnTo>
                      <a:lnTo>
                        <a:pt x="13" y="44"/>
                      </a:lnTo>
                      <a:lnTo>
                        <a:pt x="21" y="50"/>
                      </a:lnTo>
                      <a:lnTo>
                        <a:pt x="28" y="55"/>
                      </a:lnTo>
                      <a:lnTo>
                        <a:pt x="38" y="59"/>
                      </a:lnTo>
                      <a:lnTo>
                        <a:pt x="47" y="63"/>
                      </a:lnTo>
                      <a:lnTo>
                        <a:pt x="58" y="63"/>
                      </a:lnTo>
                      <a:lnTo>
                        <a:pt x="70" y="63"/>
                      </a:lnTo>
                      <a:lnTo>
                        <a:pt x="81" y="59"/>
                      </a:lnTo>
                      <a:lnTo>
                        <a:pt x="93" y="53"/>
                      </a:lnTo>
                      <a:lnTo>
                        <a:pt x="100" y="46"/>
                      </a:lnTo>
                      <a:lnTo>
                        <a:pt x="108" y="36"/>
                      </a:lnTo>
                      <a:lnTo>
                        <a:pt x="113" y="27"/>
                      </a:lnTo>
                      <a:lnTo>
                        <a:pt x="117" y="15"/>
                      </a:lnTo>
                      <a:lnTo>
                        <a:pt x="119" y="2"/>
                      </a:lnTo>
                      <a:close/>
                    </a:path>
                  </a:pathLst>
                </a:custGeom>
                <a:solidFill>
                  <a:srgbClr val="EEC51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777" name="Freeform 337"/>
                <p:cNvSpPr>
                  <a:spLocks/>
                </p:cNvSpPr>
                <p:nvPr/>
              </p:nvSpPr>
              <p:spPr bwMode="auto">
                <a:xfrm>
                  <a:off x="1808" y="1635"/>
                  <a:ext cx="115" cy="61"/>
                </a:xfrm>
                <a:custGeom>
                  <a:avLst/>
                  <a:gdLst/>
                  <a:ahLst/>
                  <a:cxnLst>
                    <a:cxn ang="0">
                      <a:pos x="115" y="2"/>
                    </a:cxn>
                    <a:cxn ang="0">
                      <a:pos x="115" y="2"/>
                    </a:cxn>
                    <a:cxn ang="0">
                      <a:pos x="115" y="0"/>
                    </a:cxn>
                    <a:cxn ang="0">
                      <a:pos x="113" y="0"/>
                    </a:cxn>
                    <a:cxn ang="0">
                      <a:pos x="111" y="0"/>
                    </a:cxn>
                    <a:cxn ang="0">
                      <a:pos x="111" y="0"/>
                    </a:cxn>
                    <a:cxn ang="0">
                      <a:pos x="111" y="0"/>
                    </a:cxn>
                    <a:cxn ang="0">
                      <a:pos x="111" y="2"/>
                    </a:cxn>
                    <a:cxn ang="0">
                      <a:pos x="111" y="2"/>
                    </a:cxn>
                    <a:cxn ang="0">
                      <a:pos x="110" y="14"/>
                    </a:cxn>
                    <a:cxn ang="0">
                      <a:pos x="106" y="25"/>
                    </a:cxn>
                    <a:cxn ang="0">
                      <a:pos x="102" y="33"/>
                    </a:cxn>
                    <a:cxn ang="0">
                      <a:pos x="94" y="42"/>
                    </a:cxn>
                    <a:cxn ang="0">
                      <a:pos x="87" y="48"/>
                    </a:cxn>
                    <a:cxn ang="0">
                      <a:pos x="77" y="53"/>
                    </a:cxn>
                    <a:cxn ang="0">
                      <a:pos x="68" y="57"/>
                    </a:cxn>
                    <a:cxn ang="0">
                      <a:pos x="56" y="57"/>
                    </a:cxn>
                    <a:cxn ang="0">
                      <a:pos x="47" y="57"/>
                    </a:cxn>
                    <a:cxn ang="0">
                      <a:pos x="37" y="55"/>
                    </a:cxn>
                    <a:cxn ang="0">
                      <a:pos x="30" y="51"/>
                    </a:cxn>
                    <a:cxn ang="0">
                      <a:pos x="22" y="46"/>
                    </a:cxn>
                    <a:cxn ang="0">
                      <a:pos x="15" y="40"/>
                    </a:cxn>
                    <a:cxn ang="0">
                      <a:pos x="9" y="33"/>
                    </a:cxn>
                    <a:cxn ang="0">
                      <a:pos x="5" y="25"/>
                    </a:cxn>
                    <a:cxn ang="0">
                      <a:pos x="3" y="15"/>
                    </a:cxn>
                    <a:cxn ang="0">
                      <a:pos x="1" y="15"/>
                    </a:cxn>
                    <a:cxn ang="0">
                      <a:pos x="0" y="17"/>
                    </a:cxn>
                    <a:cxn ang="0">
                      <a:pos x="1" y="27"/>
                    </a:cxn>
                    <a:cxn ang="0">
                      <a:pos x="7" y="34"/>
                    </a:cxn>
                    <a:cxn ang="0">
                      <a:pos x="13" y="42"/>
                    </a:cxn>
                    <a:cxn ang="0">
                      <a:pos x="20" y="48"/>
                    </a:cxn>
                    <a:cxn ang="0">
                      <a:pos x="28" y="53"/>
                    </a:cxn>
                    <a:cxn ang="0">
                      <a:pos x="36" y="57"/>
                    </a:cxn>
                    <a:cxn ang="0">
                      <a:pos x="45" y="61"/>
                    </a:cxn>
                    <a:cxn ang="0">
                      <a:pos x="56" y="61"/>
                    </a:cxn>
                    <a:cxn ang="0">
                      <a:pos x="68" y="61"/>
                    </a:cxn>
                    <a:cxn ang="0">
                      <a:pos x="79" y="57"/>
                    </a:cxn>
                    <a:cxn ang="0">
                      <a:pos x="89" y="51"/>
                    </a:cxn>
                    <a:cxn ang="0">
                      <a:pos x="98" y="44"/>
                    </a:cxn>
                    <a:cxn ang="0">
                      <a:pos x="104" y="36"/>
                    </a:cxn>
                    <a:cxn ang="0">
                      <a:pos x="110" y="25"/>
                    </a:cxn>
                    <a:cxn ang="0">
                      <a:pos x="113" y="14"/>
                    </a:cxn>
                    <a:cxn ang="0">
                      <a:pos x="115" y="2"/>
                    </a:cxn>
                  </a:cxnLst>
                  <a:rect l="0" t="0" r="r" b="b"/>
                  <a:pathLst>
                    <a:path w="115" h="61">
                      <a:moveTo>
                        <a:pt x="115" y="2"/>
                      </a:moveTo>
                      <a:lnTo>
                        <a:pt x="115" y="2"/>
                      </a:lnTo>
                      <a:lnTo>
                        <a:pt x="115" y="0"/>
                      </a:lnTo>
                      <a:lnTo>
                        <a:pt x="113" y="0"/>
                      </a:lnTo>
                      <a:lnTo>
                        <a:pt x="111" y="0"/>
                      </a:lnTo>
                      <a:lnTo>
                        <a:pt x="111" y="0"/>
                      </a:lnTo>
                      <a:lnTo>
                        <a:pt x="111" y="0"/>
                      </a:lnTo>
                      <a:lnTo>
                        <a:pt x="111" y="2"/>
                      </a:lnTo>
                      <a:lnTo>
                        <a:pt x="111" y="2"/>
                      </a:lnTo>
                      <a:lnTo>
                        <a:pt x="110" y="14"/>
                      </a:lnTo>
                      <a:lnTo>
                        <a:pt x="106" y="25"/>
                      </a:lnTo>
                      <a:lnTo>
                        <a:pt x="102" y="33"/>
                      </a:lnTo>
                      <a:lnTo>
                        <a:pt x="94" y="42"/>
                      </a:lnTo>
                      <a:lnTo>
                        <a:pt x="87" y="48"/>
                      </a:lnTo>
                      <a:lnTo>
                        <a:pt x="77" y="53"/>
                      </a:lnTo>
                      <a:lnTo>
                        <a:pt x="68" y="57"/>
                      </a:lnTo>
                      <a:lnTo>
                        <a:pt x="56" y="57"/>
                      </a:lnTo>
                      <a:lnTo>
                        <a:pt x="47" y="57"/>
                      </a:lnTo>
                      <a:lnTo>
                        <a:pt x="37" y="55"/>
                      </a:lnTo>
                      <a:lnTo>
                        <a:pt x="30" y="51"/>
                      </a:lnTo>
                      <a:lnTo>
                        <a:pt x="22" y="46"/>
                      </a:lnTo>
                      <a:lnTo>
                        <a:pt x="15" y="40"/>
                      </a:lnTo>
                      <a:lnTo>
                        <a:pt x="9" y="33"/>
                      </a:lnTo>
                      <a:lnTo>
                        <a:pt x="5" y="25"/>
                      </a:lnTo>
                      <a:lnTo>
                        <a:pt x="3" y="15"/>
                      </a:lnTo>
                      <a:lnTo>
                        <a:pt x="1" y="15"/>
                      </a:lnTo>
                      <a:lnTo>
                        <a:pt x="0" y="17"/>
                      </a:lnTo>
                      <a:lnTo>
                        <a:pt x="1" y="27"/>
                      </a:lnTo>
                      <a:lnTo>
                        <a:pt x="7" y="34"/>
                      </a:lnTo>
                      <a:lnTo>
                        <a:pt x="13" y="42"/>
                      </a:lnTo>
                      <a:lnTo>
                        <a:pt x="20" y="48"/>
                      </a:lnTo>
                      <a:lnTo>
                        <a:pt x="28" y="53"/>
                      </a:lnTo>
                      <a:lnTo>
                        <a:pt x="36" y="57"/>
                      </a:lnTo>
                      <a:lnTo>
                        <a:pt x="45" y="61"/>
                      </a:lnTo>
                      <a:lnTo>
                        <a:pt x="56" y="61"/>
                      </a:lnTo>
                      <a:lnTo>
                        <a:pt x="68" y="61"/>
                      </a:lnTo>
                      <a:lnTo>
                        <a:pt x="79" y="57"/>
                      </a:lnTo>
                      <a:lnTo>
                        <a:pt x="89" y="51"/>
                      </a:lnTo>
                      <a:lnTo>
                        <a:pt x="98" y="44"/>
                      </a:lnTo>
                      <a:lnTo>
                        <a:pt x="104" y="36"/>
                      </a:lnTo>
                      <a:lnTo>
                        <a:pt x="110" y="25"/>
                      </a:lnTo>
                      <a:lnTo>
                        <a:pt x="113" y="14"/>
                      </a:lnTo>
                      <a:lnTo>
                        <a:pt x="115" y="2"/>
                      </a:lnTo>
                      <a:close/>
                    </a:path>
                  </a:pathLst>
                </a:custGeom>
                <a:solidFill>
                  <a:srgbClr val="EEC61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778" name="Freeform 338"/>
                <p:cNvSpPr>
                  <a:spLocks/>
                </p:cNvSpPr>
                <p:nvPr/>
              </p:nvSpPr>
              <p:spPr bwMode="auto">
                <a:xfrm>
                  <a:off x="1809" y="1635"/>
                  <a:ext cx="112" cy="59"/>
                </a:xfrm>
                <a:custGeom>
                  <a:avLst/>
                  <a:gdLst/>
                  <a:ahLst/>
                  <a:cxnLst>
                    <a:cxn ang="0">
                      <a:pos x="112" y="2"/>
                    </a:cxn>
                    <a:cxn ang="0">
                      <a:pos x="112" y="2"/>
                    </a:cxn>
                    <a:cxn ang="0">
                      <a:pos x="112" y="0"/>
                    </a:cxn>
                    <a:cxn ang="0">
                      <a:pos x="110" y="0"/>
                    </a:cxn>
                    <a:cxn ang="0">
                      <a:pos x="110" y="0"/>
                    </a:cxn>
                    <a:cxn ang="0">
                      <a:pos x="109" y="0"/>
                    </a:cxn>
                    <a:cxn ang="0">
                      <a:pos x="109" y="0"/>
                    </a:cxn>
                    <a:cxn ang="0">
                      <a:pos x="109" y="2"/>
                    </a:cxn>
                    <a:cxn ang="0">
                      <a:pos x="109" y="2"/>
                    </a:cxn>
                    <a:cxn ang="0">
                      <a:pos x="107" y="14"/>
                    </a:cxn>
                    <a:cxn ang="0">
                      <a:pos x="105" y="23"/>
                    </a:cxn>
                    <a:cxn ang="0">
                      <a:pos x="99" y="33"/>
                    </a:cxn>
                    <a:cxn ang="0">
                      <a:pos x="93" y="40"/>
                    </a:cxn>
                    <a:cxn ang="0">
                      <a:pos x="84" y="46"/>
                    </a:cxn>
                    <a:cxn ang="0">
                      <a:pos x="76" y="51"/>
                    </a:cxn>
                    <a:cxn ang="0">
                      <a:pos x="65" y="55"/>
                    </a:cxn>
                    <a:cxn ang="0">
                      <a:pos x="55" y="55"/>
                    </a:cxn>
                    <a:cxn ang="0">
                      <a:pos x="46" y="55"/>
                    </a:cxn>
                    <a:cxn ang="0">
                      <a:pos x="36" y="53"/>
                    </a:cxn>
                    <a:cxn ang="0">
                      <a:pos x="29" y="50"/>
                    </a:cxn>
                    <a:cxn ang="0">
                      <a:pos x="21" y="44"/>
                    </a:cxn>
                    <a:cxn ang="0">
                      <a:pos x="16" y="38"/>
                    </a:cxn>
                    <a:cxn ang="0">
                      <a:pos x="10" y="33"/>
                    </a:cxn>
                    <a:cxn ang="0">
                      <a:pos x="6" y="23"/>
                    </a:cxn>
                    <a:cxn ang="0">
                      <a:pos x="4" y="15"/>
                    </a:cxn>
                    <a:cxn ang="0">
                      <a:pos x="2" y="15"/>
                    </a:cxn>
                    <a:cxn ang="0">
                      <a:pos x="0" y="15"/>
                    </a:cxn>
                    <a:cxn ang="0">
                      <a:pos x="2" y="25"/>
                    </a:cxn>
                    <a:cxn ang="0">
                      <a:pos x="8" y="34"/>
                    </a:cxn>
                    <a:cxn ang="0">
                      <a:pos x="14" y="40"/>
                    </a:cxn>
                    <a:cxn ang="0">
                      <a:pos x="19" y="48"/>
                    </a:cxn>
                    <a:cxn ang="0">
                      <a:pos x="27" y="51"/>
                    </a:cxn>
                    <a:cxn ang="0">
                      <a:pos x="36" y="55"/>
                    </a:cxn>
                    <a:cxn ang="0">
                      <a:pos x="46" y="59"/>
                    </a:cxn>
                    <a:cxn ang="0">
                      <a:pos x="55" y="59"/>
                    </a:cxn>
                    <a:cxn ang="0">
                      <a:pos x="67" y="59"/>
                    </a:cxn>
                    <a:cxn ang="0">
                      <a:pos x="76" y="55"/>
                    </a:cxn>
                    <a:cxn ang="0">
                      <a:pos x="88" y="50"/>
                    </a:cxn>
                    <a:cxn ang="0">
                      <a:pos x="95" y="42"/>
                    </a:cxn>
                    <a:cxn ang="0">
                      <a:pos x="103" y="34"/>
                    </a:cxn>
                    <a:cxn ang="0">
                      <a:pos x="107" y="25"/>
                    </a:cxn>
                    <a:cxn ang="0">
                      <a:pos x="110" y="14"/>
                    </a:cxn>
                    <a:cxn ang="0">
                      <a:pos x="112" y="2"/>
                    </a:cxn>
                  </a:cxnLst>
                  <a:rect l="0" t="0" r="r" b="b"/>
                  <a:pathLst>
                    <a:path w="112" h="59">
                      <a:moveTo>
                        <a:pt x="112" y="2"/>
                      </a:moveTo>
                      <a:lnTo>
                        <a:pt x="112" y="2"/>
                      </a:lnTo>
                      <a:lnTo>
                        <a:pt x="112" y="0"/>
                      </a:lnTo>
                      <a:lnTo>
                        <a:pt x="110" y="0"/>
                      </a:lnTo>
                      <a:lnTo>
                        <a:pt x="110" y="0"/>
                      </a:lnTo>
                      <a:lnTo>
                        <a:pt x="109" y="0"/>
                      </a:lnTo>
                      <a:lnTo>
                        <a:pt x="109" y="0"/>
                      </a:lnTo>
                      <a:lnTo>
                        <a:pt x="109" y="2"/>
                      </a:lnTo>
                      <a:lnTo>
                        <a:pt x="109" y="2"/>
                      </a:lnTo>
                      <a:lnTo>
                        <a:pt x="107" y="14"/>
                      </a:lnTo>
                      <a:lnTo>
                        <a:pt x="105" y="23"/>
                      </a:lnTo>
                      <a:lnTo>
                        <a:pt x="99" y="33"/>
                      </a:lnTo>
                      <a:lnTo>
                        <a:pt x="93" y="40"/>
                      </a:lnTo>
                      <a:lnTo>
                        <a:pt x="84" y="46"/>
                      </a:lnTo>
                      <a:lnTo>
                        <a:pt x="76" y="51"/>
                      </a:lnTo>
                      <a:lnTo>
                        <a:pt x="65" y="55"/>
                      </a:lnTo>
                      <a:lnTo>
                        <a:pt x="55" y="55"/>
                      </a:lnTo>
                      <a:lnTo>
                        <a:pt x="46" y="55"/>
                      </a:lnTo>
                      <a:lnTo>
                        <a:pt x="36" y="53"/>
                      </a:lnTo>
                      <a:lnTo>
                        <a:pt x="29" y="50"/>
                      </a:lnTo>
                      <a:lnTo>
                        <a:pt x="21" y="44"/>
                      </a:lnTo>
                      <a:lnTo>
                        <a:pt x="16" y="38"/>
                      </a:lnTo>
                      <a:lnTo>
                        <a:pt x="10" y="33"/>
                      </a:lnTo>
                      <a:lnTo>
                        <a:pt x="6" y="23"/>
                      </a:lnTo>
                      <a:lnTo>
                        <a:pt x="4" y="15"/>
                      </a:lnTo>
                      <a:lnTo>
                        <a:pt x="2" y="15"/>
                      </a:lnTo>
                      <a:lnTo>
                        <a:pt x="0" y="15"/>
                      </a:lnTo>
                      <a:lnTo>
                        <a:pt x="2" y="25"/>
                      </a:lnTo>
                      <a:lnTo>
                        <a:pt x="8" y="34"/>
                      </a:lnTo>
                      <a:lnTo>
                        <a:pt x="14" y="40"/>
                      </a:lnTo>
                      <a:lnTo>
                        <a:pt x="19" y="48"/>
                      </a:lnTo>
                      <a:lnTo>
                        <a:pt x="27" y="51"/>
                      </a:lnTo>
                      <a:lnTo>
                        <a:pt x="36" y="55"/>
                      </a:lnTo>
                      <a:lnTo>
                        <a:pt x="46" y="59"/>
                      </a:lnTo>
                      <a:lnTo>
                        <a:pt x="55" y="59"/>
                      </a:lnTo>
                      <a:lnTo>
                        <a:pt x="67" y="59"/>
                      </a:lnTo>
                      <a:lnTo>
                        <a:pt x="76" y="55"/>
                      </a:lnTo>
                      <a:lnTo>
                        <a:pt x="88" y="50"/>
                      </a:lnTo>
                      <a:lnTo>
                        <a:pt x="95" y="42"/>
                      </a:lnTo>
                      <a:lnTo>
                        <a:pt x="103" y="34"/>
                      </a:lnTo>
                      <a:lnTo>
                        <a:pt x="107" y="25"/>
                      </a:lnTo>
                      <a:lnTo>
                        <a:pt x="110" y="14"/>
                      </a:lnTo>
                      <a:lnTo>
                        <a:pt x="112" y="2"/>
                      </a:lnTo>
                      <a:close/>
                    </a:path>
                  </a:pathLst>
                </a:custGeom>
                <a:solidFill>
                  <a:srgbClr val="EFC71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779" name="Freeform 339"/>
                <p:cNvSpPr>
                  <a:spLocks/>
                </p:cNvSpPr>
                <p:nvPr/>
              </p:nvSpPr>
              <p:spPr bwMode="auto">
                <a:xfrm>
                  <a:off x="1811" y="1635"/>
                  <a:ext cx="108" cy="57"/>
                </a:xfrm>
                <a:custGeom>
                  <a:avLst/>
                  <a:gdLst/>
                  <a:ahLst/>
                  <a:cxnLst>
                    <a:cxn ang="0">
                      <a:pos x="108" y="2"/>
                    </a:cxn>
                    <a:cxn ang="0">
                      <a:pos x="108" y="2"/>
                    </a:cxn>
                    <a:cxn ang="0">
                      <a:pos x="108" y="0"/>
                    </a:cxn>
                    <a:cxn ang="0">
                      <a:pos x="107" y="0"/>
                    </a:cxn>
                    <a:cxn ang="0">
                      <a:pos x="105" y="0"/>
                    </a:cxn>
                    <a:cxn ang="0">
                      <a:pos x="105" y="2"/>
                    </a:cxn>
                    <a:cxn ang="0">
                      <a:pos x="105" y="2"/>
                    </a:cxn>
                    <a:cxn ang="0">
                      <a:pos x="103" y="14"/>
                    </a:cxn>
                    <a:cxn ang="0">
                      <a:pos x="101" y="23"/>
                    </a:cxn>
                    <a:cxn ang="0">
                      <a:pos x="95" y="31"/>
                    </a:cxn>
                    <a:cxn ang="0">
                      <a:pos x="89" y="38"/>
                    </a:cxn>
                    <a:cxn ang="0">
                      <a:pos x="82" y="46"/>
                    </a:cxn>
                    <a:cxn ang="0">
                      <a:pos x="72" y="50"/>
                    </a:cxn>
                    <a:cxn ang="0">
                      <a:pos x="63" y="53"/>
                    </a:cxn>
                    <a:cxn ang="0">
                      <a:pos x="53" y="53"/>
                    </a:cxn>
                    <a:cxn ang="0">
                      <a:pos x="44" y="53"/>
                    </a:cxn>
                    <a:cxn ang="0">
                      <a:pos x="36" y="51"/>
                    </a:cxn>
                    <a:cxn ang="0">
                      <a:pos x="29" y="48"/>
                    </a:cxn>
                    <a:cxn ang="0">
                      <a:pos x="21" y="42"/>
                    </a:cxn>
                    <a:cxn ang="0">
                      <a:pos x="16" y="36"/>
                    </a:cxn>
                    <a:cxn ang="0">
                      <a:pos x="10" y="31"/>
                    </a:cxn>
                    <a:cxn ang="0">
                      <a:pos x="6" y="23"/>
                    </a:cxn>
                    <a:cxn ang="0">
                      <a:pos x="4" y="15"/>
                    </a:cxn>
                    <a:cxn ang="0">
                      <a:pos x="2" y="15"/>
                    </a:cxn>
                    <a:cxn ang="0">
                      <a:pos x="0" y="15"/>
                    </a:cxn>
                    <a:cxn ang="0">
                      <a:pos x="2" y="25"/>
                    </a:cxn>
                    <a:cxn ang="0">
                      <a:pos x="6" y="33"/>
                    </a:cxn>
                    <a:cxn ang="0">
                      <a:pos x="12" y="40"/>
                    </a:cxn>
                    <a:cxn ang="0">
                      <a:pos x="19" y="46"/>
                    </a:cxn>
                    <a:cxn ang="0">
                      <a:pos x="27" y="51"/>
                    </a:cxn>
                    <a:cxn ang="0">
                      <a:pos x="34" y="55"/>
                    </a:cxn>
                    <a:cxn ang="0">
                      <a:pos x="44" y="57"/>
                    </a:cxn>
                    <a:cxn ang="0">
                      <a:pos x="53" y="57"/>
                    </a:cxn>
                    <a:cxn ang="0">
                      <a:pos x="65" y="57"/>
                    </a:cxn>
                    <a:cxn ang="0">
                      <a:pos x="74" y="53"/>
                    </a:cxn>
                    <a:cxn ang="0">
                      <a:pos x="84" y="48"/>
                    </a:cxn>
                    <a:cxn ang="0">
                      <a:pos x="91" y="42"/>
                    </a:cxn>
                    <a:cxn ang="0">
                      <a:pos x="99" y="33"/>
                    </a:cxn>
                    <a:cxn ang="0">
                      <a:pos x="103" y="25"/>
                    </a:cxn>
                    <a:cxn ang="0">
                      <a:pos x="107" y="14"/>
                    </a:cxn>
                    <a:cxn ang="0">
                      <a:pos x="108" y="2"/>
                    </a:cxn>
                  </a:cxnLst>
                  <a:rect l="0" t="0" r="r" b="b"/>
                  <a:pathLst>
                    <a:path w="108" h="57">
                      <a:moveTo>
                        <a:pt x="108" y="2"/>
                      </a:moveTo>
                      <a:lnTo>
                        <a:pt x="108" y="2"/>
                      </a:lnTo>
                      <a:lnTo>
                        <a:pt x="108" y="0"/>
                      </a:lnTo>
                      <a:lnTo>
                        <a:pt x="107" y="0"/>
                      </a:lnTo>
                      <a:lnTo>
                        <a:pt x="105" y="0"/>
                      </a:lnTo>
                      <a:lnTo>
                        <a:pt x="105" y="2"/>
                      </a:lnTo>
                      <a:lnTo>
                        <a:pt x="105" y="2"/>
                      </a:lnTo>
                      <a:lnTo>
                        <a:pt x="103" y="14"/>
                      </a:lnTo>
                      <a:lnTo>
                        <a:pt x="101" y="23"/>
                      </a:lnTo>
                      <a:lnTo>
                        <a:pt x="95" y="31"/>
                      </a:lnTo>
                      <a:lnTo>
                        <a:pt x="89" y="38"/>
                      </a:lnTo>
                      <a:lnTo>
                        <a:pt x="82" y="46"/>
                      </a:lnTo>
                      <a:lnTo>
                        <a:pt x="72" y="50"/>
                      </a:lnTo>
                      <a:lnTo>
                        <a:pt x="63" y="53"/>
                      </a:lnTo>
                      <a:lnTo>
                        <a:pt x="53" y="53"/>
                      </a:lnTo>
                      <a:lnTo>
                        <a:pt x="44" y="53"/>
                      </a:lnTo>
                      <a:lnTo>
                        <a:pt x="36" y="51"/>
                      </a:lnTo>
                      <a:lnTo>
                        <a:pt x="29" y="48"/>
                      </a:lnTo>
                      <a:lnTo>
                        <a:pt x="21" y="42"/>
                      </a:lnTo>
                      <a:lnTo>
                        <a:pt x="16" y="36"/>
                      </a:lnTo>
                      <a:lnTo>
                        <a:pt x="10" y="31"/>
                      </a:lnTo>
                      <a:lnTo>
                        <a:pt x="6" y="23"/>
                      </a:lnTo>
                      <a:lnTo>
                        <a:pt x="4" y="15"/>
                      </a:lnTo>
                      <a:lnTo>
                        <a:pt x="2" y="15"/>
                      </a:lnTo>
                      <a:lnTo>
                        <a:pt x="0" y="15"/>
                      </a:lnTo>
                      <a:lnTo>
                        <a:pt x="2" y="25"/>
                      </a:lnTo>
                      <a:lnTo>
                        <a:pt x="6" y="33"/>
                      </a:lnTo>
                      <a:lnTo>
                        <a:pt x="12" y="40"/>
                      </a:lnTo>
                      <a:lnTo>
                        <a:pt x="19" y="46"/>
                      </a:lnTo>
                      <a:lnTo>
                        <a:pt x="27" y="51"/>
                      </a:lnTo>
                      <a:lnTo>
                        <a:pt x="34" y="55"/>
                      </a:lnTo>
                      <a:lnTo>
                        <a:pt x="44" y="57"/>
                      </a:lnTo>
                      <a:lnTo>
                        <a:pt x="53" y="57"/>
                      </a:lnTo>
                      <a:lnTo>
                        <a:pt x="65" y="57"/>
                      </a:lnTo>
                      <a:lnTo>
                        <a:pt x="74" y="53"/>
                      </a:lnTo>
                      <a:lnTo>
                        <a:pt x="84" y="48"/>
                      </a:lnTo>
                      <a:lnTo>
                        <a:pt x="91" y="42"/>
                      </a:lnTo>
                      <a:lnTo>
                        <a:pt x="99" y="33"/>
                      </a:lnTo>
                      <a:lnTo>
                        <a:pt x="103" y="25"/>
                      </a:lnTo>
                      <a:lnTo>
                        <a:pt x="107" y="14"/>
                      </a:lnTo>
                      <a:lnTo>
                        <a:pt x="108" y="2"/>
                      </a:lnTo>
                      <a:close/>
                    </a:path>
                  </a:pathLst>
                </a:custGeom>
                <a:solidFill>
                  <a:srgbClr val="EFC81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780" name="Freeform 340"/>
                <p:cNvSpPr>
                  <a:spLocks/>
                </p:cNvSpPr>
                <p:nvPr/>
              </p:nvSpPr>
              <p:spPr bwMode="auto">
                <a:xfrm>
                  <a:off x="1813" y="1635"/>
                  <a:ext cx="105" cy="55"/>
                </a:xfrm>
                <a:custGeom>
                  <a:avLst/>
                  <a:gdLst/>
                  <a:ahLst/>
                  <a:cxnLst>
                    <a:cxn ang="0">
                      <a:pos x="105" y="2"/>
                    </a:cxn>
                    <a:cxn ang="0">
                      <a:pos x="105" y="2"/>
                    </a:cxn>
                    <a:cxn ang="0">
                      <a:pos x="105" y="0"/>
                    </a:cxn>
                    <a:cxn ang="0">
                      <a:pos x="103" y="0"/>
                    </a:cxn>
                    <a:cxn ang="0">
                      <a:pos x="101" y="0"/>
                    </a:cxn>
                    <a:cxn ang="0">
                      <a:pos x="101" y="2"/>
                    </a:cxn>
                    <a:cxn ang="0">
                      <a:pos x="101" y="2"/>
                    </a:cxn>
                    <a:cxn ang="0">
                      <a:pos x="99" y="12"/>
                    </a:cxn>
                    <a:cxn ang="0">
                      <a:pos x="97" y="21"/>
                    </a:cxn>
                    <a:cxn ang="0">
                      <a:pos x="91" y="31"/>
                    </a:cxn>
                    <a:cxn ang="0">
                      <a:pos x="86" y="38"/>
                    </a:cxn>
                    <a:cxn ang="0">
                      <a:pos x="78" y="44"/>
                    </a:cxn>
                    <a:cxn ang="0">
                      <a:pos x="70" y="48"/>
                    </a:cxn>
                    <a:cxn ang="0">
                      <a:pos x="61" y="51"/>
                    </a:cxn>
                    <a:cxn ang="0">
                      <a:pos x="51" y="51"/>
                    </a:cxn>
                    <a:cxn ang="0">
                      <a:pos x="42" y="51"/>
                    </a:cxn>
                    <a:cxn ang="0">
                      <a:pos x="34" y="50"/>
                    </a:cxn>
                    <a:cxn ang="0">
                      <a:pos x="27" y="46"/>
                    </a:cxn>
                    <a:cxn ang="0">
                      <a:pos x="21" y="42"/>
                    </a:cxn>
                    <a:cxn ang="0">
                      <a:pos x="15" y="36"/>
                    </a:cxn>
                    <a:cxn ang="0">
                      <a:pos x="10" y="31"/>
                    </a:cxn>
                    <a:cxn ang="0">
                      <a:pos x="6" y="23"/>
                    </a:cxn>
                    <a:cxn ang="0">
                      <a:pos x="4" y="15"/>
                    </a:cxn>
                    <a:cxn ang="0">
                      <a:pos x="2" y="15"/>
                    </a:cxn>
                    <a:cxn ang="0">
                      <a:pos x="0" y="15"/>
                    </a:cxn>
                    <a:cxn ang="0">
                      <a:pos x="2" y="23"/>
                    </a:cxn>
                    <a:cxn ang="0">
                      <a:pos x="6" y="33"/>
                    </a:cxn>
                    <a:cxn ang="0">
                      <a:pos x="12" y="38"/>
                    </a:cxn>
                    <a:cxn ang="0">
                      <a:pos x="17" y="44"/>
                    </a:cxn>
                    <a:cxn ang="0">
                      <a:pos x="25" y="50"/>
                    </a:cxn>
                    <a:cxn ang="0">
                      <a:pos x="32" y="53"/>
                    </a:cxn>
                    <a:cxn ang="0">
                      <a:pos x="42" y="55"/>
                    </a:cxn>
                    <a:cxn ang="0">
                      <a:pos x="51" y="55"/>
                    </a:cxn>
                    <a:cxn ang="0">
                      <a:pos x="61" y="55"/>
                    </a:cxn>
                    <a:cxn ang="0">
                      <a:pos x="72" y="51"/>
                    </a:cxn>
                    <a:cxn ang="0">
                      <a:pos x="80" y="46"/>
                    </a:cxn>
                    <a:cxn ang="0">
                      <a:pos x="89" y="40"/>
                    </a:cxn>
                    <a:cxn ang="0">
                      <a:pos x="95" y="33"/>
                    </a:cxn>
                    <a:cxn ang="0">
                      <a:pos x="101" y="23"/>
                    </a:cxn>
                    <a:cxn ang="0">
                      <a:pos x="103" y="14"/>
                    </a:cxn>
                    <a:cxn ang="0">
                      <a:pos x="105" y="2"/>
                    </a:cxn>
                  </a:cxnLst>
                  <a:rect l="0" t="0" r="r" b="b"/>
                  <a:pathLst>
                    <a:path w="105" h="55">
                      <a:moveTo>
                        <a:pt x="105" y="2"/>
                      </a:moveTo>
                      <a:lnTo>
                        <a:pt x="105" y="2"/>
                      </a:lnTo>
                      <a:lnTo>
                        <a:pt x="105" y="0"/>
                      </a:lnTo>
                      <a:lnTo>
                        <a:pt x="103" y="0"/>
                      </a:lnTo>
                      <a:lnTo>
                        <a:pt x="101" y="0"/>
                      </a:lnTo>
                      <a:lnTo>
                        <a:pt x="101" y="2"/>
                      </a:lnTo>
                      <a:lnTo>
                        <a:pt x="101" y="2"/>
                      </a:lnTo>
                      <a:lnTo>
                        <a:pt x="99" y="12"/>
                      </a:lnTo>
                      <a:lnTo>
                        <a:pt x="97" y="21"/>
                      </a:lnTo>
                      <a:lnTo>
                        <a:pt x="91" y="31"/>
                      </a:lnTo>
                      <a:lnTo>
                        <a:pt x="86" y="38"/>
                      </a:lnTo>
                      <a:lnTo>
                        <a:pt x="78" y="44"/>
                      </a:lnTo>
                      <a:lnTo>
                        <a:pt x="70" y="48"/>
                      </a:lnTo>
                      <a:lnTo>
                        <a:pt x="61" y="51"/>
                      </a:lnTo>
                      <a:lnTo>
                        <a:pt x="51" y="51"/>
                      </a:lnTo>
                      <a:lnTo>
                        <a:pt x="42" y="51"/>
                      </a:lnTo>
                      <a:lnTo>
                        <a:pt x="34" y="50"/>
                      </a:lnTo>
                      <a:lnTo>
                        <a:pt x="27" y="46"/>
                      </a:lnTo>
                      <a:lnTo>
                        <a:pt x="21" y="42"/>
                      </a:lnTo>
                      <a:lnTo>
                        <a:pt x="15" y="36"/>
                      </a:lnTo>
                      <a:lnTo>
                        <a:pt x="10" y="31"/>
                      </a:lnTo>
                      <a:lnTo>
                        <a:pt x="6" y="23"/>
                      </a:lnTo>
                      <a:lnTo>
                        <a:pt x="4" y="15"/>
                      </a:lnTo>
                      <a:lnTo>
                        <a:pt x="2" y="15"/>
                      </a:lnTo>
                      <a:lnTo>
                        <a:pt x="0" y="15"/>
                      </a:lnTo>
                      <a:lnTo>
                        <a:pt x="2" y="23"/>
                      </a:lnTo>
                      <a:lnTo>
                        <a:pt x="6" y="33"/>
                      </a:lnTo>
                      <a:lnTo>
                        <a:pt x="12" y="38"/>
                      </a:lnTo>
                      <a:lnTo>
                        <a:pt x="17" y="44"/>
                      </a:lnTo>
                      <a:lnTo>
                        <a:pt x="25" y="50"/>
                      </a:lnTo>
                      <a:lnTo>
                        <a:pt x="32" y="53"/>
                      </a:lnTo>
                      <a:lnTo>
                        <a:pt x="42" y="55"/>
                      </a:lnTo>
                      <a:lnTo>
                        <a:pt x="51" y="55"/>
                      </a:lnTo>
                      <a:lnTo>
                        <a:pt x="61" y="55"/>
                      </a:lnTo>
                      <a:lnTo>
                        <a:pt x="72" y="51"/>
                      </a:lnTo>
                      <a:lnTo>
                        <a:pt x="80" y="46"/>
                      </a:lnTo>
                      <a:lnTo>
                        <a:pt x="89" y="40"/>
                      </a:lnTo>
                      <a:lnTo>
                        <a:pt x="95" y="33"/>
                      </a:lnTo>
                      <a:lnTo>
                        <a:pt x="101" y="23"/>
                      </a:lnTo>
                      <a:lnTo>
                        <a:pt x="103" y="14"/>
                      </a:lnTo>
                      <a:lnTo>
                        <a:pt x="105" y="2"/>
                      </a:lnTo>
                      <a:close/>
                    </a:path>
                  </a:pathLst>
                </a:custGeom>
                <a:solidFill>
                  <a:srgbClr val="EFC90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781" name="Freeform 341"/>
                <p:cNvSpPr>
                  <a:spLocks/>
                </p:cNvSpPr>
                <p:nvPr/>
              </p:nvSpPr>
              <p:spPr bwMode="auto">
                <a:xfrm>
                  <a:off x="1815" y="1635"/>
                  <a:ext cx="101" cy="53"/>
                </a:xfrm>
                <a:custGeom>
                  <a:avLst/>
                  <a:gdLst/>
                  <a:ahLst/>
                  <a:cxnLst>
                    <a:cxn ang="0">
                      <a:pos x="101" y="2"/>
                    </a:cxn>
                    <a:cxn ang="0">
                      <a:pos x="101" y="2"/>
                    </a:cxn>
                    <a:cxn ang="0">
                      <a:pos x="101" y="0"/>
                    </a:cxn>
                    <a:cxn ang="0">
                      <a:pos x="99" y="0"/>
                    </a:cxn>
                    <a:cxn ang="0">
                      <a:pos x="97" y="0"/>
                    </a:cxn>
                    <a:cxn ang="0">
                      <a:pos x="97" y="2"/>
                    </a:cxn>
                    <a:cxn ang="0">
                      <a:pos x="97" y="2"/>
                    </a:cxn>
                    <a:cxn ang="0">
                      <a:pos x="95" y="12"/>
                    </a:cxn>
                    <a:cxn ang="0">
                      <a:pos x="93" y="21"/>
                    </a:cxn>
                    <a:cxn ang="0">
                      <a:pos x="87" y="29"/>
                    </a:cxn>
                    <a:cxn ang="0">
                      <a:pos x="82" y="36"/>
                    </a:cxn>
                    <a:cxn ang="0">
                      <a:pos x="76" y="42"/>
                    </a:cxn>
                    <a:cxn ang="0">
                      <a:pos x="67" y="46"/>
                    </a:cxn>
                    <a:cxn ang="0">
                      <a:pos x="59" y="50"/>
                    </a:cxn>
                    <a:cxn ang="0">
                      <a:pos x="49" y="50"/>
                    </a:cxn>
                    <a:cxn ang="0">
                      <a:pos x="42" y="50"/>
                    </a:cxn>
                    <a:cxn ang="0">
                      <a:pos x="34" y="48"/>
                    </a:cxn>
                    <a:cxn ang="0">
                      <a:pos x="27" y="44"/>
                    </a:cxn>
                    <a:cxn ang="0">
                      <a:pos x="19" y="40"/>
                    </a:cxn>
                    <a:cxn ang="0">
                      <a:pos x="13" y="34"/>
                    </a:cxn>
                    <a:cxn ang="0">
                      <a:pos x="10" y="29"/>
                    </a:cxn>
                    <a:cxn ang="0">
                      <a:pos x="6" y="21"/>
                    </a:cxn>
                    <a:cxn ang="0">
                      <a:pos x="4" y="15"/>
                    </a:cxn>
                    <a:cxn ang="0">
                      <a:pos x="2" y="15"/>
                    </a:cxn>
                    <a:cxn ang="0">
                      <a:pos x="0" y="15"/>
                    </a:cxn>
                    <a:cxn ang="0">
                      <a:pos x="2" y="23"/>
                    </a:cxn>
                    <a:cxn ang="0">
                      <a:pos x="6" y="31"/>
                    </a:cxn>
                    <a:cxn ang="0">
                      <a:pos x="12" y="36"/>
                    </a:cxn>
                    <a:cxn ang="0">
                      <a:pos x="17" y="42"/>
                    </a:cxn>
                    <a:cxn ang="0">
                      <a:pos x="25" y="48"/>
                    </a:cxn>
                    <a:cxn ang="0">
                      <a:pos x="32" y="51"/>
                    </a:cxn>
                    <a:cxn ang="0">
                      <a:pos x="40" y="53"/>
                    </a:cxn>
                    <a:cxn ang="0">
                      <a:pos x="49" y="53"/>
                    </a:cxn>
                    <a:cxn ang="0">
                      <a:pos x="59" y="53"/>
                    </a:cxn>
                    <a:cxn ang="0">
                      <a:pos x="68" y="50"/>
                    </a:cxn>
                    <a:cxn ang="0">
                      <a:pos x="78" y="46"/>
                    </a:cxn>
                    <a:cxn ang="0">
                      <a:pos x="85" y="38"/>
                    </a:cxn>
                    <a:cxn ang="0">
                      <a:pos x="91" y="31"/>
                    </a:cxn>
                    <a:cxn ang="0">
                      <a:pos x="97" y="23"/>
                    </a:cxn>
                    <a:cxn ang="0">
                      <a:pos x="99" y="14"/>
                    </a:cxn>
                    <a:cxn ang="0">
                      <a:pos x="101" y="2"/>
                    </a:cxn>
                  </a:cxnLst>
                  <a:rect l="0" t="0" r="r" b="b"/>
                  <a:pathLst>
                    <a:path w="101" h="53">
                      <a:moveTo>
                        <a:pt x="101" y="2"/>
                      </a:moveTo>
                      <a:lnTo>
                        <a:pt x="101" y="2"/>
                      </a:lnTo>
                      <a:lnTo>
                        <a:pt x="101" y="0"/>
                      </a:lnTo>
                      <a:lnTo>
                        <a:pt x="99" y="0"/>
                      </a:lnTo>
                      <a:lnTo>
                        <a:pt x="97" y="0"/>
                      </a:lnTo>
                      <a:lnTo>
                        <a:pt x="97" y="2"/>
                      </a:lnTo>
                      <a:lnTo>
                        <a:pt x="97" y="2"/>
                      </a:lnTo>
                      <a:lnTo>
                        <a:pt x="95" y="12"/>
                      </a:lnTo>
                      <a:lnTo>
                        <a:pt x="93" y="21"/>
                      </a:lnTo>
                      <a:lnTo>
                        <a:pt x="87" y="29"/>
                      </a:lnTo>
                      <a:lnTo>
                        <a:pt x="82" y="36"/>
                      </a:lnTo>
                      <a:lnTo>
                        <a:pt x="76" y="42"/>
                      </a:lnTo>
                      <a:lnTo>
                        <a:pt x="67" y="46"/>
                      </a:lnTo>
                      <a:lnTo>
                        <a:pt x="59" y="50"/>
                      </a:lnTo>
                      <a:lnTo>
                        <a:pt x="49" y="50"/>
                      </a:lnTo>
                      <a:lnTo>
                        <a:pt x="42" y="50"/>
                      </a:lnTo>
                      <a:lnTo>
                        <a:pt x="34" y="48"/>
                      </a:lnTo>
                      <a:lnTo>
                        <a:pt x="27" y="44"/>
                      </a:lnTo>
                      <a:lnTo>
                        <a:pt x="19" y="40"/>
                      </a:lnTo>
                      <a:lnTo>
                        <a:pt x="13" y="34"/>
                      </a:lnTo>
                      <a:lnTo>
                        <a:pt x="10" y="29"/>
                      </a:lnTo>
                      <a:lnTo>
                        <a:pt x="6" y="21"/>
                      </a:lnTo>
                      <a:lnTo>
                        <a:pt x="4" y="15"/>
                      </a:lnTo>
                      <a:lnTo>
                        <a:pt x="2" y="15"/>
                      </a:lnTo>
                      <a:lnTo>
                        <a:pt x="0" y="15"/>
                      </a:lnTo>
                      <a:lnTo>
                        <a:pt x="2" y="23"/>
                      </a:lnTo>
                      <a:lnTo>
                        <a:pt x="6" y="31"/>
                      </a:lnTo>
                      <a:lnTo>
                        <a:pt x="12" y="36"/>
                      </a:lnTo>
                      <a:lnTo>
                        <a:pt x="17" y="42"/>
                      </a:lnTo>
                      <a:lnTo>
                        <a:pt x="25" y="48"/>
                      </a:lnTo>
                      <a:lnTo>
                        <a:pt x="32" y="51"/>
                      </a:lnTo>
                      <a:lnTo>
                        <a:pt x="40" y="53"/>
                      </a:lnTo>
                      <a:lnTo>
                        <a:pt x="49" y="53"/>
                      </a:lnTo>
                      <a:lnTo>
                        <a:pt x="59" y="53"/>
                      </a:lnTo>
                      <a:lnTo>
                        <a:pt x="68" y="50"/>
                      </a:lnTo>
                      <a:lnTo>
                        <a:pt x="78" y="46"/>
                      </a:lnTo>
                      <a:lnTo>
                        <a:pt x="85" y="38"/>
                      </a:lnTo>
                      <a:lnTo>
                        <a:pt x="91" y="31"/>
                      </a:lnTo>
                      <a:lnTo>
                        <a:pt x="97" y="23"/>
                      </a:lnTo>
                      <a:lnTo>
                        <a:pt x="99" y="14"/>
                      </a:lnTo>
                      <a:lnTo>
                        <a:pt x="101" y="2"/>
                      </a:lnTo>
                      <a:close/>
                    </a:path>
                  </a:pathLst>
                </a:custGeom>
                <a:solidFill>
                  <a:srgbClr val="EFCA0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782" name="Freeform 342"/>
                <p:cNvSpPr>
                  <a:spLocks/>
                </p:cNvSpPr>
                <p:nvPr/>
              </p:nvSpPr>
              <p:spPr bwMode="auto">
                <a:xfrm>
                  <a:off x="1817" y="1635"/>
                  <a:ext cx="97" cy="51"/>
                </a:xfrm>
                <a:custGeom>
                  <a:avLst/>
                  <a:gdLst/>
                  <a:ahLst/>
                  <a:cxnLst>
                    <a:cxn ang="0">
                      <a:pos x="97" y="2"/>
                    </a:cxn>
                    <a:cxn ang="0">
                      <a:pos x="97" y="2"/>
                    </a:cxn>
                    <a:cxn ang="0">
                      <a:pos x="97" y="0"/>
                    </a:cxn>
                    <a:cxn ang="0">
                      <a:pos x="95" y="0"/>
                    </a:cxn>
                    <a:cxn ang="0">
                      <a:pos x="93" y="0"/>
                    </a:cxn>
                    <a:cxn ang="0">
                      <a:pos x="93" y="2"/>
                    </a:cxn>
                    <a:cxn ang="0">
                      <a:pos x="93" y="2"/>
                    </a:cxn>
                    <a:cxn ang="0">
                      <a:pos x="91" y="12"/>
                    </a:cxn>
                    <a:cxn ang="0">
                      <a:pos x="89" y="21"/>
                    </a:cxn>
                    <a:cxn ang="0">
                      <a:pos x="85" y="29"/>
                    </a:cxn>
                    <a:cxn ang="0">
                      <a:pos x="80" y="34"/>
                    </a:cxn>
                    <a:cxn ang="0">
                      <a:pos x="72" y="40"/>
                    </a:cxn>
                    <a:cxn ang="0">
                      <a:pos x="65" y="44"/>
                    </a:cxn>
                    <a:cxn ang="0">
                      <a:pos x="57" y="48"/>
                    </a:cxn>
                    <a:cxn ang="0">
                      <a:pos x="47" y="48"/>
                    </a:cxn>
                    <a:cxn ang="0">
                      <a:pos x="40" y="48"/>
                    </a:cxn>
                    <a:cxn ang="0">
                      <a:pos x="32" y="46"/>
                    </a:cxn>
                    <a:cxn ang="0">
                      <a:pos x="25" y="42"/>
                    </a:cxn>
                    <a:cxn ang="0">
                      <a:pos x="19" y="38"/>
                    </a:cxn>
                    <a:cxn ang="0">
                      <a:pos x="13" y="34"/>
                    </a:cxn>
                    <a:cxn ang="0">
                      <a:pos x="10" y="29"/>
                    </a:cxn>
                    <a:cxn ang="0">
                      <a:pos x="6" y="21"/>
                    </a:cxn>
                    <a:cxn ang="0">
                      <a:pos x="4" y="14"/>
                    </a:cxn>
                    <a:cxn ang="0">
                      <a:pos x="2" y="15"/>
                    </a:cxn>
                    <a:cxn ang="0">
                      <a:pos x="0" y="15"/>
                    </a:cxn>
                    <a:cxn ang="0">
                      <a:pos x="2" y="23"/>
                    </a:cxn>
                    <a:cxn ang="0">
                      <a:pos x="6" y="31"/>
                    </a:cxn>
                    <a:cxn ang="0">
                      <a:pos x="11" y="36"/>
                    </a:cxn>
                    <a:cxn ang="0">
                      <a:pos x="17" y="42"/>
                    </a:cxn>
                    <a:cxn ang="0">
                      <a:pos x="23" y="46"/>
                    </a:cxn>
                    <a:cxn ang="0">
                      <a:pos x="30" y="50"/>
                    </a:cxn>
                    <a:cxn ang="0">
                      <a:pos x="38" y="51"/>
                    </a:cxn>
                    <a:cxn ang="0">
                      <a:pos x="47" y="51"/>
                    </a:cxn>
                    <a:cxn ang="0">
                      <a:pos x="57" y="51"/>
                    </a:cxn>
                    <a:cxn ang="0">
                      <a:pos x="66" y="48"/>
                    </a:cxn>
                    <a:cxn ang="0">
                      <a:pos x="74" y="44"/>
                    </a:cxn>
                    <a:cxn ang="0">
                      <a:pos x="82" y="38"/>
                    </a:cxn>
                    <a:cxn ang="0">
                      <a:pos x="87" y="31"/>
                    </a:cxn>
                    <a:cxn ang="0">
                      <a:pos x="93" y="21"/>
                    </a:cxn>
                    <a:cxn ang="0">
                      <a:pos x="95" y="12"/>
                    </a:cxn>
                    <a:cxn ang="0">
                      <a:pos x="97" y="2"/>
                    </a:cxn>
                  </a:cxnLst>
                  <a:rect l="0" t="0" r="r" b="b"/>
                  <a:pathLst>
                    <a:path w="97" h="51">
                      <a:moveTo>
                        <a:pt x="97" y="2"/>
                      </a:moveTo>
                      <a:lnTo>
                        <a:pt x="97" y="2"/>
                      </a:lnTo>
                      <a:lnTo>
                        <a:pt x="97" y="0"/>
                      </a:lnTo>
                      <a:lnTo>
                        <a:pt x="95" y="0"/>
                      </a:lnTo>
                      <a:lnTo>
                        <a:pt x="93" y="0"/>
                      </a:lnTo>
                      <a:lnTo>
                        <a:pt x="93" y="2"/>
                      </a:lnTo>
                      <a:lnTo>
                        <a:pt x="93" y="2"/>
                      </a:lnTo>
                      <a:lnTo>
                        <a:pt x="91" y="12"/>
                      </a:lnTo>
                      <a:lnTo>
                        <a:pt x="89" y="21"/>
                      </a:lnTo>
                      <a:lnTo>
                        <a:pt x="85" y="29"/>
                      </a:lnTo>
                      <a:lnTo>
                        <a:pt x="80" y="34"/>
                      </a:lnTo>
                      <a:lnTo>
                        <a:pt x="72" y="40"/>
                      </a:lnTo>
                      <a:lnTo>
                        <a:pt x="65" y="44"/>
                      </a:lnTo>
                      <a:lnTo>
                        <a:pt x="57" y="48"/>
                      </a:lnTo>
                      <a:lnTo>
                        <a:pt x="47" y="48"/>
                      </a:lnTo>
                      <a:lnTo>
                        <a:pt x="40" y="48"/>
                      </a:lnTo>
                      <a:lnTo>
                        <a:pt x="32" y="46"/>
                      </a:lnTo>
                      <a:lnTo>
                        <a:pt x="25" y="42"/>
                      </a:lnTo>
                      <a:lnTo>
                        <a:pt x="19" y="38"/>
                      </a:lnTo>
                      <a:lnTo>
                        <a:pt x="13" y="34"/>
                      </a:lnTo>
                      <a:lnTo>
                        <a:pt x="10" y="29"/>
                      </a:lnTo>
                      <a:lnTo>
                        <a:pt x="6" y="21"/>
                      </a:lnTo>
                      <a:lnTo>
                        <a:pt x="4" y="14"/>
                      </a:lnTo>
                      <a:lnTo>
                        <a:pt x="2" y="15"/>
                      </a:lnTo>
                      <a:lnTo>
                        <a:pt x="0" y="15"/>
                      </a:lnTo>
                      <a:lnTo>
                        <a:pt x="2" y="23"/>
                      </a:lnTo>
                      <a:lnTo>
                        <a:pt x="6" y="31"/>
                      </a:lnTo>
                      <a:lnTo>
                        <a:pt x="11" y="36"/>
                      </a:lnTo>
                      <a:lnTo>
                        <a:pt x="17" y="42"/>
                      </a:lnTo>
                      <a:lnTo>
                        <a:pt x="23" y="46"/>
                      </a:lnTo>
                      <a:lnTo>
                        <a:pt x="30" y="50"/>
                      </a:lnTo>
                      <a:lnTo>
                        <a:pt x="38" y="51"/>
                      </a:lnTo>
                      <a:lnTo>
                        <a:pt x="47" y="51"/>
                      </a:lnTo>
                      <a:lnTo>
                        <a:pt x="57" y="51"/>
                      </a:lnTo>
                      <a:lnTo>
                        <a:pt x="66" y="48"/>
                      </a:lnTo>
                      <a:lnTo>
                        <a:pt x="74" y="44"/>
                      </a:lnTo>
                      <a:lnTo>
                        <a:pt x="82" y="38"/>
                      </a:lnTo>
                      <a:lnTo>
                        <a:pt x="87" y="31"/>
                      </a:lnTo>
                      <a:lnTo>
                        <a:pt x="93" y="21"/>
                      </a:lnTo>
                      <a:lnTo>
                        <a:pt x="95" y="12"/>
                      </a:lnTo>
                      <a:lnTo>
                        <a:pt x="97" y="2"/>
                      </a:lnTo>
                      <a:close/>
                    </a:path>
                  </a:pathLst>
                </a:custGeom>
                <a:solidFill>
                  <a:srgbClr val="EFCA0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783" name="Freeform 343"/>
                <p:cNvSpPr>
                  <a:spLocks/>
                </p:cNvSpPr>
                <p:nvPr/>
              </p:nvSpPr>
              <p:spPr bwMode="auto">
                <a:xfrm>
                  <a:off x="1819" y="1635"/>
                  <a:ext cx="93" cy="50"/>
                </a:xfrm>
                <a:custGeom>
                  <a:avLst/>
                  <a:gdLst/>
                  <a:ahLst/>
                  <a:cxnLst>
                    <a:cxn ang="0">
                      <a:pos x="93" y="2"/>
                    </a:cxn>
                    <a:cxn ang="0">
                      <a:pos x="93" y="2"/>
                    </a:cxn>
                    <a:cxn ang="0">
                      <a:pos x="93" y="0"/>
                    </a:cxn>
                    <a:cxn ang="0">
                      <a:pos x="91" y="0"/>
                    </a:cxn>
                    <a:cxn ang="0">
                      <a:pos x="89" y="0"/>
                    </a:cxn>
                    <a:cxn ang="0">
                      <a:pos x="89" y="2"/>
                    </a:cxn>
                    <a:cxn ang="0">
                      <a:pos x="89" y="2"/>
                    </a:cxn>
                    <a:cxn ang="0">
                      <a:pos x="87" y="12"/>
                    </a:cxn>
                    <a:cxn ang="0">
                      <a:pos x="85" y="19"/>
                    </a:cxn>
                    <a:cxn ang="0">
                      <a:pos x="81" y="27"/>
                    </a:cxn>
                    <a:cxn ang="0">
                      <a:pos x="76" y="33"/>
                    </a:cxn>
                    <a:cxn ang="0">
                      <a:pos x="70" y="38"/>
                    </a:cxn>
                    <a:cxn ang="0">
                      <a:pos x="63" y="42"/>
                    </a:cxn>
                    <a:cxn ang="0">
                      <a:pos x="53" y="46"/>
                    </a:cxn>
                    <a:cxn ang="0">
                      <a:pos x="45" y="46"/>
                    </a:cxn>
                    <a:cxn ang="0">
                      <a:pos x="38" y="46"/>
                    </a:cxn>
                    <a:cxn ang="0">
                      <a:pos x="30" y="44"/>
                    </a:cxn>
                    <a:cxn ang="0">
                      <a:pos x="25" y="40"/>
                    </a:cxn>
                    <a:cxn ang="0">
                      <a:pos x="19" y="36"/>
                    </a:cxn>
                    <a:cxn ang="0">
                      <a:pos x="13" y="33"/>
                    </a:cxn>
                    <a:cxn ang="0">
                      <a:pos x="9" y="27"/>
                    </a:cxn>
                    <a:cxn ang="0">
                      <a:pos x="6" y="21"/>
                    </a:cxn>
                    <a:cxn ang="0">
                      <a:pos x="4" y="14"/>
                    </a:cxn>
                    <a:cxn ang="0">
                      <a:pos x="2" y="14"/>
                    </a:cxn>
                    <a:cxn ang="0">
                      <a:pos x="0" y="15"/>
                    </a:cxn>
                    <a:cxn ang="0">
                      <a:pos x="2" y="21"/>
                    </a:cxn>
                    <a:cxn ang="0">
                      <a:pos x="6" y="29"/>
                    </a:cxn>
                    <a:cxn ang="0">
                      <a:pos x="9" y="34"/>
                    </a:cxn>
                    <a:cxn ang="0">
                      <a:pos x="15" y="40"/>
                    </a:cxn>
                    <a:cxn ang="0">
                      <a:pos x="23" y="44"/>
                    </a:cxn>
                    <a:cxn ang="0">
                      <a:pos x="30" y="48"/>
                    </a:cxn>
                    <a:cxn ang="0">
                      <a:pos x="38" y="50"/>
                    </a:cxn>
                    <a:cxn ang="0">
                      <a:pos x="45" y="50"/>
                    </a:cxn>
                    <a:cxn ang="0">
                      <a:pos x="55" y="50"/>
                    </a:cxn>
                    <a:cxn ang="0">
                      <a:pos x="63" y="46"/>
                    </a:cxn>
                    <a:cxn ang="0">
                      <a:pos x="72" y="42"/>
                    </a:cxn>
                    <a:cxn ang="0">
                      <a:pos x="78" y="36"/>
                    </a:cxn>
                    <a:cxn ang="0">
                      <a:pos x="83" y="29"/>
                    </a:cxn>
                    <a:cxn ang="0">
                      <a:pos x="89" y="21"/>
                    </a:cxn>
                    <a:cxn ang="0">
                      <a:pos x="91" y="12"/>
                    </a:cxn>
                    <a:cxn ang="0">
                      <a:pos x="93" y="2"/>
                    </a:cxn>
                  </a:cxnLst>
                  <a:rect l="0" t="0" r="r" b="b"/>
                  <a:pathLst>
                    <a:path w="93" h="50">
                      <a:moveTo>
                        <a:pt x="93" y="2"/>
                      </a:moveTo>
                      <a:lnTo>
                        <a:pt x="93" y="2"/>
                      </a:lnTo>
                      <a:lnTo>
                        <a:pt x="93" y="0"/>
                      </a:lnTo>
                      <a:lnTo>
                        <a:pt x="91" y="0"/>
                      </a:lnTo>
                      <a:lnTo>
                        <a:pt x="89" y="0"/>
                      </a:lnTo>
                      <a:lnTo>
                        <a:pt x="89" y="2"/>
                      </a:lnTo>
                      <a:lnTo>
                        <a:pt x="89" y="2"/>
                      </a:lnTo>
                      <a:lnTo>
                        <a:pt x="87" y="12"/>
                      </a:lnTo>
                      <a:lnTo>
                        <a:pt x="85" y="19"/>
                      </a:lnTo>
                      <a:lnTo>
                        <a:pt x="81" y="27"/>
                      </a:lnTo>
                      <a:lnTo>
                        <a:pt x="76" y="33"/>
                      </a:lnTo>
                      <a:lnTo>
                        <a:pt x="70" y="38"/>
                      </a:lnTo>
                      <a:lnTo>
                        <a:pt x="63" y="42"/>
                      </a:lnTo>
                      <a:lnTo>
                        <a:pt x="53" y="46"/>
                      </a:lnTo>
                      <a:lnTo>
                        <a:pt x="45" y="46"/>
                      </a:lnTo>
                      <a:lnTo>
                        <a:pt x="38" y="46"/>
                      </a:lnTo>
                      <a:lnTo>
                        <a:pt x="30" y="44"/>
                      </a:lnTo>
                      <a:lnTo>
                        <a:pt x="25" y="40"/>
                      </a:lnTo>
                      <a:lnTo>
                        <a:pt x="19" y="36"/>
                      </a:lnTo>
                      <a:lnTo>
                        <a:pt x="13" y="33"/>
                      </a:lnTo>
                      <a:lnTo>
                        <a:pt x="9" y="27"/>
                      </a:lnTo>
                      <a:lnTo>
                        <a:pt x="6" y="21"/>
                      </a:lnTo>
                      <a:lnTo>
                        <a:pt x="4" y="14"/>
                      </a:lnTo>
                      <a:lnTo>
                        <a:pt x="2" y="14"/>
                      </a:lnTo>
                      <a:lnTo>
                        <a:pt x="0" y="15"/>
                      </a:lnTo>
                      <a:lnTo>
                        <a:pt x="2" y="21"/>
                      </a:lnTo>
                      <a:lnTo>
                        <a:pt x="6" y="29"/>
                      </a:lnTo>
                      <a:lnTo>
                        <a:pt x="9" y="34"/>
                      </a:lnTo>
                      <a:lnTo>
                        <a:pt x="15" y="40"/>
                      </a:lnTo>
                      <a:lnTo>
                        <a:pt x="23" y="44"/>
                      </a:lnTo>
                      <a:lnTo>
                        <a:pt x="30" y="48"/>
                      </a:lnTo>
                      <a:lnTo>
                        <a:pt x="38" y="50"/>
                      </a:lnTo>
                      <a:lnTo>
                        <a:pt x="45" y="50"/>
                      </a:lnTo>
                      <a:lnTo>
                        <a:pt x="55" y="50"/>
                      </a:lnTo>
                      <a:lnTo>
                        <a:pt x="63" y="46"/>
                      </a:lnTo>
                      <a:lnTo>
                        <a:pt x="72" y="42"/>
                      </a:lnTo>
                      <a:lnTo>
                        <a:pt x="78" y="36"/>
                      </a:lnTo>
                      <a:lnTo>
                        <a:pt x="83" y="29"/>
                      </a:lnTo>
                      <a:lnTo>
                        <a:pt x="89" y="21"/>
                      </a:lnTo>
                      <a:lnTo>
                        <a:pt x="91" y="12"/>
                      </a:lnTo>
                      <a:lnTo>
                        <a:pt x="93" y="2"/>
                      </a:lnTo>
                      <a:close/>
                    </a:path>
                  </a:pathLst>
                </a:custGeom>
                <a:solidFill>
                  <a:srgbClr val="EFCB0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784" name="Freeform 344"/>
                <p:cNvSpPr>
                  <a:spLocks/>
                </p:cNvSpPr>
                <p:nvPr/>
              </p:nvSpPr>
              <p:spPr bwMode="auto">
                <a:xfrm>
                  <a:off x="1821" y="1635"/>
                  <a:ext cx="89" cy="48"/>
                </a:xfrm>
                <a:custGeom>
                  <a:avLst/>
                  <a:gdLst/>
                  <a:ahLst/>
                  <a:cxnLst>
                    <a:cxn ang="0">
                      <a:pos x="89" y="2"/>
                    </a:cxn>
                    <a:cxn ang="0">
                      <a:pos x="89" y="2"/>
                    </a:cxn>
                    <a:cxn ang="0">
                      <a:pos x="89" y="0"/>
                    </a:cxn>
                    <a:cxn ang="0">
                      <a:pos x="87" y="0"/>
                    </a:cxn>
                    <a:cxn ang="0">
                      <a:pos x="85" y="2"/>
                    </a:cxn>
                    <a:cxn ang="0">
                      <a:pos x="85" y="2"/>
                    </a:cxn>
                    <a:cxn ang="0">
                      <a:pos x="85" y="2"/>
                    </a:cxn>
                    <a:cxn ang="0">
                      <a:pos x="83" y="12"/>
                    </a:cxn>
                    <a:cxn ang="0">
                      <a:pos x="81" y="19"/>
                    </a:cxn>
                    <a:cxn ang="0">
                      <a:pos x="78" y="27"/>
                    </a:cxn>
                    <a:cxn ang="0">
                      <a:pos x="72" y="33"/>
                    </a:cxn>
                    <a:cxn ang="0">
                      <a:pos x="66" y="36"/>
                    </a:cxn>
                    <a:cxn ang="0">
                      <a:pos x="59" y="40"/>
                    </a:cxn>
                    <a:cxn ang="0">
                      <a:pos x="51" y="44"/>
                    </a:cxn>
                    <a:cxn ang="0">
                      <a:pos x="43" y="44"/>
                    </a:cxn>
                    <a:cxn ang="0">
                      <a:pos x="36" y="44"/>
                    </a:cxn>
                    <a:cxn ang="0">
                      <a:pos x="30" y="42"/>
                    </a:cxn>
                    <a:cxn ang="0">
                      <a:pos x="23" y="40"/>
                    </a:cxn>
                    <a:cxn ang="0">
                      <a:pos x="17" y="36"/>
                    </a:cxn>
                    <a:cxn ang="0">
                      <a:pos x="13" y="31"/>
                    </a:cxn>
                    <a:cxn ang="0">
                      <a:pos x="9" y="27"/>
                    </a:cxn>
                    <a:cxn ang="0">
                      <a:pos x="6" y="19"/>
                    </a:cxn>
                    <a:cxn ang="0">
                      <a:pos x="4" y="14"/>
                    </a:cxn>
                    <a:cxn ang="0">
                      <a:pos x="2" y="14"/>
                    </a:cxn>
                    <a:cxn ang="0">
                      <a:pos x="0" y="14"/>
                    </a:cxn>
                    <a:cxn ang="0">
                      <a:pos x="2" y="21"/>
                    </a:cxn>
                    <a:cxn ang="0">
                      <a:pos x="6" y="29"/>
                    </a:cxn>
                    <a:cxn ang="0">
                      <a:pos x="9" y="34"/>
                    </a:cxn>
                    <a:cxn ang="0">
                      <a:pos x="15" y="38"/>
                    </a:cxn>
                    <a:cxn ang="0">
                      <a:pos x="21" y="42"/>
                    </a:cxn>
                    <a:cxn ang="0">
                      <a:pos x="28" y="46"/>
                    </a:cxn>
                    <a:cxn ang="0">
                      <a:pos x="36" y="48"/>
                    </a:cxn>
                    <a:cxn ang="0">
                      <a:pos x="43" y="48"/>
                    </a:cxn>
                    <a:cxn ang="0">
                      <a:pos x="53" y="48"/>
                    </a:cxn>
                    <a:cxn ang="0">
                      <a:pos x="61" y="44"/>
                    </a:cxn>
                    <a:cxn ang="0">
                      <a:pos x="68" y="40"/>
                    </a:cxn>
                    <a:cxn ang="0">
                      <a:pos x="76" y="34"/>
                    </a:cxn>
                    <a:cxn ang="0">
                      <a:pos x="81" y="29"/>
                    </a:cxn>
                    <a:cxn ang="0">
                      <a:pos x="85" y="21"/>
                    </a:cxn>
                    <a:cxn ang="0">
                      <a:pos x="87" y="12"/>
                    </a:cxn>
                    <a:cxn ang="0">
                      <a:pos x="89" y="2"/>
                    </a:cxn>
                  </a:cxnLst>
                  <a:rect l="0" t="0" r="r" b="b"/>
                  <a:pathLst>
                    <a:path w="89" h="48">
                      <a:moveTo>
                        <a:pt x="89" y="2"/>
                      </a:moveTo>
                      <a:lnTo>
                        <a:pt x="89" y="2"/>
                      </a:lnTo>
                      <a:lnTo>
                        <a:pt x="89" y="0"/>
                      </a:lnTo>
                      <a:lnTo>
                        <a:pt x="87" y="0"/>
                      </a:lnTo>
                      <a:lnTo>
                        <a:pt x="85" y="2"/>
                      </a:lnTo>
                      <a:lnTo>
                        <a:pt x="85" y="2"/>
                      </a:lnTo>
                      <a:lnTo>
                        <a:pt x="85" y="2"/>
                      </a:lnTo>
                      <a:lnTo>
                        <a:pt x="83" y="12"/>
                      </a:lnTo>
                      <a:lnTo>
                        <a:pt x="81" y="19"/>
                      </a:lnTo>
                      <a:lnTo>
                        <a:pt x="78" y="27"/>
                      </a:lnTo>
                      <a:lnTo>
                        <a:pt x="72" y="33"/>
                      </a:lnTo>
                      <a:lnTo>
                        <a:pt x="66" y="36"/>
                      </a:lnTo>
                      <a:lnTo>
                        <a:pt x="59" y="40"/>
                      </a:lnTo>
                      <a:lnTo>
                        <a:pt x="51" y="44"/>
                      </a:lnTo>
                      <a:lnTo>
                        <a:pt x="43" y="44"/>
                      </a:lnTo>
                      <a:lnTo>
                        <a:pt x="36" y="44"/>
                      </a:lnTo>
                      <a:lnTo>
                        <a:pt x="30" y="42"/>
                      </a:lnTo>
                      <a:lnTo>
                        <a:pt x="23" y="40"/>
                      </a:lnTo>
                      <a:lnTo>
                        <a:pt x="17" y="36"/>
                      </a:lnTo>
                      <a:lnTo>
                        <a:pt x="13" y="31"/>
                      </a:lnTo>
                      <a:lnTo>
                        <a:pt x="9" y="27"/>
                      </a:lnTo>
                      <a:lnTo>
                        <a:pt x="6" y="19"/>
                      </a:lnTo>
                      <a:lnTo>
                        <a:pt x="4" y="14"/>
                      </a:lnTo>
                      <a:lnTo>
                        <a:pt x="2" y="14"/>
                      </a:lnTo>
                      <a:lnTo>
                        <a:pt x="0" y="14"/>
                      </a:lnTo>
                      <a:lnTo>
                        <a:pt x="2" y="21"/>
                      </a:lnTo>
                      <a:lnTo>
                        <a:pt x="6" y="29"/>
                      </a:lnTo>
                      <a:lnTo>
                        <a:pt x="9" y="34"/>
                      </a:lnTo>
                      <a:lnTo>
                        <a:pt x="15" y="38"/>
                      </a:lnTo>
                      <a:lnTo>
                        <a:pt x="21" y="42"/>
                      </a:lnTo>
                      <a:lnTo>
                        <a:pt x="28" y="46"/>
                      </a:lnTo>
                      <a:lnTo>
                        <a:pt x="36" y="48"/>
                      </a:lnTo>
                      <a:lnTo>
                        <a:pt x="43" y="48"/>
                      </a:lnTo>
                      <a:lnTo>
                        <a:pt x="53" y="48"/>
                      </a:lnTo>
                      <a:lnTo>
                        <a:pt x="61" y="44"/>
                      </a:lnTo>
                      <a:lnTo>
                        <a:pt x="68" y="40"/>
                      </a:lnTo>
                      <a:lnTo>
                        <a:pt x="76" y="34"/>
                      </a:lnTo>
                      <a:lnTo>
                        <a:pt x="81" y="29"/>
                      </a:lnTo>
                      <a:lnTo>
                        <a:pt x="85" y="21"/>
                      </a:lnTo>
                      <a:lnTo>
                        <a:pt x="87" y="12"/>
                      </a:lnTo>
                      <a:lnTo>
                        <a:pt x="89" y="2"/>
                      </a:lnTo>
                      <a:close/>
                    </a:path>
                  </a:pathLst>
                </a:custGeom>
                <a:solidFill>
                  <a:srgbClr val="EFCC0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785" name="Freeform 345"/>
                <p:cNvSpPr>
                  <a:spLocks/>
                </p:cNvSpPr>
                <p:nvPr/>
              </p:nvSpPr>
              <p:spPr bwMode="auto">
                <a:xfrm>
                  <a:off x="1823" y="1635"/>
                  <a:ext cx="85" cy="46"/>
                </a:xfrm>
                <a:custGeom>
                  <a:avLst/>
                  <a:gdLst/>
                  <a:ahLst/>
                  <a:cxnLst>
                    <a:cxn ang="0">
                      <a:pos x="85" y="2"/>
                    </a:cxn>
                    <a:cxn ang="0">
                      <a:pos x="85" y="2"/>
                    </a:cxn>
                    <a:cxn ang="0">
                      <a:pos x="85" y="0"/>
                    </a:cxn>
                    <a:cxn ang="0">
                      <a:pos x="83" y="2"/>
                    </a:cxn>
                    <a:cxn ang="0">
                      <a:pos x="81" y="2"/>
                    </a:cxn>
                    <a:cxn ang="0">
                      <a:pos x="81" y="2"/>
                    </a:cxn>
                    <a:cxn ang="0">
                      <a:pos x="81" y="2"/>
                    </a:cxn>
                    <a:cxn ang="0">
                      <a:pos x="79" y="10"/>
                    </a:cxn>
                    <a:cxn ang="0">
                      <a:pos x="77" y="17"/>
                    </a:cxn>
                    <a:cxn ang="0">
                      <a:pos x="74" y="25"/>
                    </a:cxn>
                    <a:cxn ang="0">
                      <a:pos x="70" y="31"/>
                    </a:cxn>
                    <a:cxn ang="0">
                      <a:pos x="64" y="36"/>
                    </a:cxn>
                    <a:cxn ang="0">
                      <a:pos x="57" y="40"/>
                    </a:cxn>
                    <a:cxn ang="0">
                      <a:pos x="49" y="42"/>
                    </a:cxn>
                    <a:cxn ang="0">
                      <a:pos x="41" y="42"/>
                    </a:cxn>
                    <a:cxn ang="0">
                      <a:pos x="34" y="42"/>
                    </a:cxn>
                    <a:cxn ang="0">
                      <a:pos x="28" y="40"/>
                    </a:cxn>
                    <a:cxn ang="0">
                      <a:pos x="22" y="38"/>
                    </a:cxn>
                    <a:cxn ang="0">
                      <a:pos x="17" y="34"/>
                    </a:cxn>
                    <a:cxn ang="0">
                      <a:pos x="13" y="31"/>
                    </a:cxn>
                    <a:cxn ang="0">
                      <a:pos x="7" y="25"/>
                    </a:cxn>
                    <a:cxn ang="0">
                      <a:pos x="5" y="19"/>
                    </a:cxn>
                    <a:cxn ang="0">
                      <a:pos x="4" y="14"/>
                    </a:cxn>
                    <a:cxn ang="0">
                      <a:pos x="2" y="14"/>
                    </a:cxn>
                    <a:cxn ang="0">
                      <a:pos x="0" y="14"/>
                    </a:cxn>
                    <a:cxn ang="0">
                      <a:pos x="2" y="21"/>
                    </a:cxn>
                    <a:cxn ang="0">
                      <a:pos x="5" y="27"/>
                    </a:cxn>
                    <a:cxn ang="0">
                      <a:pos x="9" y="33"/>
                    </a:cxn>
                    <a:cxn ang="0">
                      <a:pos x="15" y="36"/>
                    </a:cxn>
                    <a:cxn ang="0">
                      <a:pos x="21" y="40"/>
                    </a:cxn>
                    <a:cxn ang="0">
                      <a:pos x="26" y="44"/>
                    </a:cxn>
                    <a:cxn ang="0">
                      <a:pos x="34" y="46"/>
                    </a:cxn>
                    <a:cxn ang="0">
                      <a:pos x="41" y="46"/>
                    </a:cxn>
                    <a:cxn ang="0">
                      <a:pos x="49" y="46"/>
                    </a:cxn>
                    <a:cxn ang="0">
                      <a:pos x="59" y="42"/>
                    </a:cxn>
                    <a:cxn ang="0">
                      <a:pos x="66" y="38"/>
                    </a:cxn>
                    <a:cxn ang="0">
                      <a:pos x="72" y="33"/>
                    </a:cxn>
                    <a:cxn ang="0">
                      <a:pos x="77" y="27"/>
                    </a:cxn>
                    <a:cxn ang="0">
                      <a:pos x="81" y="19"/>
                    </a:cxn>
                    <a:cxn ang="0">
                      <a:pos x="83" y="12"/>
                    </a:cxn>
                    <a:cxn ang="0">
                      <a:pos x="85" y="2"/>
                    </a:cxn>
                  </a:cxnLst>
                  <a:rect l="0" t="0" r="r" b="b"/>
                  <a:pathLst>
                    <a:path w="85" h="46">
                      <a:moveTo>
                        <a:pt x="85" y="2"/>
                      </a:moveTo>
                      <a:lnTo>
                        <a:pt x="85" y="2"/>
                      </a:lnTo>
                      <a:lnTo>
                        <a:pt x="85" y="0"/>
                      </a:lnTo>
                      <a:lnTo>
                        <a:pt x="83" y="2"/>
                      </a:lnTo>
                      <a:lnTo>
                        <a:pt x="81" y="2"/>
                      </a:lnTo>
                      <a:lnTo>
                        <a:pt x="81" y="2"/>
                      </a:lnTo>
                      <a:lnTo>
                        <a:pt x="81" y="2"/>
                      </a:lnTo>
                      <a:lnTo>
                        <a:pt x="79" y="10"/>
                      </a:lnTo>
                      <a:lnTo>
                        <a:pt x="77" y="17"/>
                      </a:lnTo>
                      <a:lnTo>
                        <a:pt x="74" y="25"/>
                      </a:lnTo>
                      <a:lnTo>
                        <a:pt x="70" y="31"/>
                      </a:lnTo>
                      <a:lnTo>
                        <a:pt x="64" y="36"/>
                      </a:lnTo>
                      <a:lnTo>
                        <a:pt x="57" y="40"/>
                      </a:lnTo>
                      <a:lnTo>
                        <a:pt x="49" y="42"/>
                      </a:lnTo>
                      <a:lnTo>
                        <a:pt x="41" y="42"/>
                      </a:lnTo>
                      <a:lnTo>
                        <a:pt x="34" y="42"/>
                      </a:lnTo>
                      <a:lnTo>
                        <a:pt x="28" y="40"/>
                      </a:lnTo>
                      <a:lnTo>
                        <a:pt x="22" y="38"/>
                      </a:lnTo>
                      <a:lnTo>
                        <a:pt x="17" y="34"/>
                      </a:lnTo>
                      <a:lnTo>
                        <a:pt x="13" y="31"/>
                      </a:lnTo>
                      <a:lnTo>
                        <a:pt x="7" y="25"/>
                      </a:lnTo>
                      <a:lnTo>
                        <a:pt x="5" y="19"/>
                      </a:lnTo>
                      <a:lnTo>
                        <a:pt x="4" y="14"/>
                      </a:lnTo>
                      <a:lnTo>
                        <a:pt x="2" y="14"/>
                      </a:lnTo>
                      <a:lnTo>
                        <a:pt x="0" y="14"/>
                      </a:lnTo>
                      <a:lnTo>
                        <a:pt x="2" y="21"/>
                      </a:lnTo>
                      <a:lnTo>
                        <a:pt x="5" y="27"/>
                      </a:lnTo>
                      <a:lnTo>
                        <a:pt x="9" y="33"/>
                      </a:lnTo>
                      <a:lnTo>
                        <a:pt x="15" y="36"/>
                      </a:lnTo>
                      <a:lnTo>
                        <a:pt x="21" y="40"/>
                      </a:lnTo>
                      <a:lnTo>
                        <a:pt x="26" y="44"/>
                      </a:lnTo>
                      <a:lnTo>
                        <a:pt x="34" y="46"/>
                      </a:lnTo>
                      <a:lnTo>
                        <a:pt x="41" y="46"/>
                      </a:lnTo>
                      <a:lnTo>
                        <a:pt x="49" y="46"/>
                      </a:lnTo>
                      <a:lnTo>
                        <a:pt x="59" y="42"/>
                      </a:lnTo>
                      <a:lnTo>
                        <a:pt x="66" y="38"/>
                      </a:lnTo>
                      <a:lnTo>
                        <a:pt x="72" y="33"/>
                      </a:lnTo>
                      <a:lnTo>
                        <a:pt x="77" y="27"/>
                      </a:lnTo>
                      <a:lnTo>
                        <a:pt x="81" y="19"/>
                      </a:lnTo>
                      <a:lnTo>
                        <a:pt x="83" y="12"/>
                      </a:lnTo>
                      <a:lnTo>
                        <a:pt x="85" y="2"/>
                      </a:lnTo>
                      <a:close/>
                    </a:path>
                  </a:pathLst>
                </a:custGeom>
                <a:solidFill>
                  <a:srgbClr val="EFCD0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786" name="Freeform 346"/>
                <p:cNvSpPr>
                  <a:spLocks/>
                </p:cNvSpPr>
                <p:nvPr/>
              </p:nvSpPr>
              <p:spPr bwMode="auto">
                <a:xfrm>
                  <a:off x="1825" y="1637"/>
                  <a:ext cx="81" cy="42"/>
                </a:xfrm>
                <a:custGeom>
                  <a:avLst/>
                  <a:gdLst/>
                  <a:ahLst/>
                  <a:cxnLst>
                    <a:cxn ang="0">
                      <a:pos x="81" y="0"/>
                    </a:cxn>
                    <a:cxn ang="0">
                      <a:pos x="81" y="0"/>
                    </a:cxn>
                    <a:cxn ang="0">
                      <a:pos x="81" y="0"/>
                    </a:cxn>
                    <a:cxn ang="0">
                      <a:pos x="79" y="0"/>
                    </a:cxn>
                    <a:cxn ang="0">
                      <a:pos x="77" y="0"/>
                    </a:cxn>
                    <a:cxn ang="0">
                      <a:pos x="77" y="0"/>
                    </a:cxn>
                    <a:cxn ang="0">
                      <a:pos x="77" y="0"/>
                    </a:cxn>
                    <a:cxn ang="0">
                      <a:pos x="75" y="8"/>
                    </a:cxn>
                    <a:cxn ang="0">
                      <a:pos x="74" y="15"/>
                    </a:cxn>
                    <a:cxn ang="0">
                      <a:pos x="70" y="21"/>
                    </a:cxn>
                    <a:cxn ang="0">
                      <a:pos x="66" y="27"/>
                    </a:cxn>
                    <a:cxn ang="0">
                      <a:pos x="60" y="32"/>
                    </a:cxn>
                    <a:cxn ang="0">
                      <a:pos x="55" y="36"/>
                    </a:cxn>
                    <a:cxn ang="0">
                      <a:pos x="47" y="38"/>
                    </a:cxn>
                    <a:cxn ang="0">
                      <a:pos x="39" y="38"/>
                    </a:cxn>
                    <a:cxn ang="0">
                      <a:pos x="32" y="38"/>
                    </a:cxn>
                    <a:cxn ang="0">
                      <a:pos x="26" y="36"/>
                    </a:cxn>
                    <a:cxn ang="0">
                      <a:pos x="20" y="34"/>
                    </a:cxn>
                    <a:cxn ang="0">
                      <a:pos x="17" y="31"/>
                    </a:cxn>
                    <a:cxn ang="0">
                      <a:pos x="11" y="27"/>
                    </a:cxn>
                    <a:cxn ang="0">
                      <a:pos x="7" y="23"/>
                    </a:cxn>
                    <a:cxn ang="0">
                      <a:pos x="5" y="17"/>
                    </a:cxn>
                    <a:cxn ang="0">
                      <a:pos x="3" y="12"/>
                    </a:cxn>
                    <a:cxn ang="0">
                      <a:pos x="2" y="12"/>
                    </a:cxn>
                    <a:cxn ang="0">
                      <a:pos x="0" y="12"/>
                    </a:cxn>
                    <a:cxn ang="0">
                      <a:pos x="2" y="17"/>
                    </a:cxn>
                    <a:cxn ang="0">
                      <a:pos x="5" y="25"/>
                    </a:cxn>
                    <a:cxn ang="0">
                      <a:pos x="9" y="29"/>
                    </a:cxn>
                    <a:cxn ang="0">
                      <a:pos x="13" y="34"/>
                    </a:cxn>
                    <a:cxn ang="0">
                      <a:pos x="19" y="38"/>
                    </a:cxn>
                    <a:cxn ang="0">
                      <a:pos x="26" y="40"/>
                    </a:cxn>
                    <a:cxn ang="0">
                      <a:pos x="32" y="42"/>
                    </a:cxn>
                    <a:cxn ang="0">
                      <a:pos x="39" y="42"/>
                    </a:cxn>
                    <a:cxn ang="0">
                      <a:pos x="47" y="42"/>
                    </a:cxn>
                    <a:cxn ang="0">
                      <a:pos x="55" y="38"/>
                    </a:cxn>
                    <a:cxn ang="0">
                      <a:pos x="62" y="34"/>
                    </a:cxn>
                    <a:cxn ang="0">
                      <a:pos x="68" y="31"/>
                    </a:cxn>
                    <a:cxn ang="0">
                      <a:pos x="74" y="25"/>
                    </a:cxn>
                    <a:cxn ang="0">
                      <a:pos x="77" y="17"/>
                    </a:cxn>
                    <a:cxn ang="0">
                      <a:pos x="79" y="10"/>
                    </a:cxn>
                    <a:cxn ang="0">
                      <a:pos x="81" y="0"/>
                    </a:cxn>
                  </a:cxnLst>
                  <a:rect l="0" t="0" r="r" b="b"/>
                  <a:pathLst>
                    <a:path w="81" h="42">
                      <a:moveTo>
                        <a:pt x="81" y="0"/>
                      </a:moveTo>
                      <a:lnTo>
                        <a:pt x="81" y="0"/>
                      </a:lnTo>
                      <a:lnTo>
                        <a:pt x="81" y="0"/>
                      </a:lnTo>
                      <a:lnTo>
                        <a:pt x="79" y="0"/>
                      </a:lnTo>
                      <a:lnTo>
                        <a:pt x="77" y="0"/>
                      </a:lnTo>
                      <a:lnTo>
                        <a:pt x="77" y="0"/>
                      </a:lnTo>
                      <a:lnTo>
                        <a:pt x="77" y="0"/>
                      </a:lnTo>
                      <a:lnTo>
                        <a:pt x="75" y="8"/>
                      </a:lnTo>
                      <a:lnTo>
                        <a:pt x="74" y="15"/>
                      </a:lnTo>
                      <a:lnTo>
                        <a:pt x="70" y="21"/>
                      </a:lnTo>
                      <a:lnTo>
                        <a:pt x="66" y="27"/>
                      </a:lnTo>
                      <a:lnTo>
                        <a:pt x="60" y="32"/>
                      </a:lnTo>
                      <a:lnTo>
                        <a:pt x="55" y="36"/>
                      </a:lnTo>
                      <a:lnTo>
                        <a:pt x="47" y="38"/>
                      </a:lnTo>
                      <a:lnTo>
                        <a:pt x="39" y="38"/>
                      </a:lnTo>
                      <a:lnTo>
                        <a:pt x="32" y="38"/>
                      </a:lnTo>
                      <a:lnTo>
                        <a:pt x="26" y="36"/>
                      </a:lnTo>
                      <a:lnTo>
                        <a:pt x="20" y="34"/>
                      </a:lnTo>
                      <a:lnTo>
                        <a:pt x="17" y="31"/>
                      </a:lnTo>
                      <a:lnTo>
                        <a:pt x="11" y="27"/>
                      </a:lnTo>
                      <a:lnTo>
                        <a:pt x="7" y="23"/>
                      </a:lnTo>
                      <a:lnTo>
                        <a:pt x="5" y="17"/>
                      </a:lnTo>
                      <a:lnTo>
                        <a:pt x="3" y="12"/>
                      </a:lnTo>
                      <a:lnTo>
                        <a:pt x="2" y="12"/>
                      </a:lnTo>
                      <a:lnTo>
                        <a:pt x="0" y="12"/>
                      </a:lnTo>
                      <a:lnTo>
                        <a:pt x="2" y="17"/>
                      </a:lnTo>
                      <a:lnTo>
                        <a:pt x="5" y="25"/>
                      </a:lnTo>
                      <a:lnTo>
                        <a:pt x="9" y="29"/>
                      </a:lnTo>
                      <a:lnTo>
                        <a:pt x="13" y="34"/>
                      </a:lnTo>
                      <a:lnTo>
                        <a:pt x="19" y="38"/>
                      </a:lnTo>
                      <a:lnTo>
                        <a:pt x="26" y="40"/>
                      </a:lnTo>
                      <a:lnTo>
                        <a:pt x="32" y="42"/>
                      </a:lnTo>
                      <a:lnTo>
                        <a:pt x="39" y="42"/>
                      </a:lnTo>
                      <a:lnTo>
                        <a:pt x="47" y="42"/>
                      </a:lnTo>
                      <a:lnTo>
                        <a:pt x="55" y="38"/>
                      </a:lnTo>
                      <a:lnTo>
                        <a:pt x="62" y="34"/>
                      </a:lnTo>
                      <a:lnTo>
                        <a:pt x="68" y="31"/>
                      </a:lnTo>
                      <a:lnTo>
                        <a:pt x="74" y="25"/>
                      </a:lnTo>
                      <a:lnTo>
                        <a:pt x="77" y="17"/>
                      </a:lnTo>
                      <a:lnTo>
                        <a:pt x="79" y="10"/>
                      </a:lnTo>
                      <a:lnTo>
                        <a:pt x="81" y="0"/>
                      </a:lnTo>
                      <a:close/>
                    </a:path>
                  </a:pathLst>
                </a:custGeom>
                <a:solidFill>
                  <a:srgbClr val="F0CD0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787" name="Freeform 347"/>
                <p:cNvSpPr>
                  <a:spLocks/>
                </p:cNvSpPr>
                <p:nvPr/>
              </p:nvSpPr>
              <p:spPr bwMode="auto">
                <a:xfrm>
                  <a:off x="1827" y="1637"/>
                  <a:ext cx="77" cy="40"/>
                </a:xfrm>
                <a:custGeom>
                  <a:avLst/>
                  <a:gdLst/>
                  <a:ahLst/>
                  <a:cxnLst>
                    <a:cxn ang="0">
                      <a:pos x="77" y="0"/>
                    </a:cxn>
                    <a:cxn ang="0">
                      <a:pos x="77" y="0"/>
                    </a:cxn>
                    <a:cxn ang="0">
                      <a:pos x="77" y="0"/>
                    </a:cxn>
                    <a:cxn ang="0">
                      <a:pos x="75" y="0"/>
                    </a:cxn>
                    <a:cxn ang="0">
                      <a:pos x="73" y="0"/>
                    </a:cxn>
                    <a:cxn ang="0">
                      <a:pos x="73" y="0"/>
                    </a:cxn>
                    <a:cxn ang="0">
                      <a:pos x="73" y="0"/>
                    </a:cxn>
                    <a:cxn ang="0">
                      <a:pos x="72" y="8"/>
                    </a:cxn>
                    <a:cxn ang="0">
                      <a:pos x="70" y="15"/>
                    </a:cxn>
                    <a:cxn ang="0">
                      <a:pos x="68" y="21"/>
                    </a:cxn>
                    <a:cxn ang="0">
                      <a:pos x="62" y="27"/>
                    </a:cxn>
                    <a:cxn ang="0">
                      <a:pos x="56" y="31"/>
                    </a:cxn>
                    <a:cxn ang="0">
                      <a:pos x="51" y="34"/>
                    </a:cxn>
                    <a:cxn ang="0">
                      <a:pos x="45" y="36"/>
                    </a:cxn>
                    <a:cxn ang="0">
                      <a:pos x="37" y="36"/>
                    </a:cxn>
                    <a:cxn ang="0">
                      <a:pos x="32" y="36"/>
                    </a:cxn>
                    <a:cxn ang="0">
                      <a:pos x="26" y="34"/>
                    </a:cxn>
                    <a:cxn ang="0">
                      <a:pos x="20" y="32"/>
                    </a:cxn>
                    <a:cxn ang="0">
                      <a:pos x="15" y="29"/>
                    </a:cxn>
                    <a:cxn ang="0">
                      <a:pos x="7" y="21"/>
                    </a:cxn>
                    <a:cxn ang="0">
                      <a:pos x="3" y="12"/>
                    </a:cxn>
                    <a:cxn ang="0">
                      <a:pos x="1" y="12"/>
                    </a:cxn>
                    <a:cxn ang="0">
                      <a:pos x="0" y="12"/>
                    </a:cxn>
                    <a:cxn ang="0">
                      <a:pos x="1" y="17"/>
                    </a:cxn>
                    <a:cxn ang="0">
                      <a:pos x="3" y="23"/>
                    </a:cxn>
                    <a:cxn ang="0">
                      <a:pos x="9" y="29"/>
                    </a:cxn>
                    <a:cxn ang="0">
                      <a:pos x="13" y="32"/>
                    </a:cxn>
                    <a:cxn ang="0">
                      <a:pos x="18" y="36"/>
                    </a:cxn>
                    <a:cxn ang="0">
                      <a:pos x="24" y="38"/>
                    </a:cxn>
                    <a:cxn ang="0">
                      <a:pos x="30" y="40"/>
                    </a:cxn>
                    <a:cxn ang="0">
                      <a:pos x="37" y="40"/>
                    </a:cxn>
                    <a:cxn ang="0">
                      <a:pos x="45" y="40"/>
                    </a:cxn>
                    <a:cxn ang="0">
                      <a:pos x="53" y="38"/>
                    </a:cxn>
                    <a:cxn ang="0">
                      <a:pos x="60" y="34"/>
                    </a:cxn>
                    <a:cxn ang="0">
                      <a:pos x="66" y="29"/>
                    </a:cxn>
                    <a:cxn ang="0">
                      <a:pos x="70" y="23"/>
                    </a:cxn>
                    <a:cxn ang="0">
                      <a:pos x="73" y="15"/>
                    </a:cxn>
                    <a:cxn ang="0">
                      <a:pos x="75" y="8"/>
                    </a:cxn>
                    <a:cxn ang="0">
                      <a:pos x="77" y="0"/>
                    </a:cxn>
                  </a:cxnLst>
                  <a:rect l="0" t="0" r="r" b="b"/>
                  <a:pathLst>
                    <a:path w="77" h="40">
                      <a:moveTo>
                        <a:pt x="77" y="0"/>
                      </a:moveTo>
                      <a:lnTo>
                        <a:pt x="77" y="0"/>
                      </a:lnTo>
                      <a:lnTo>
                        <a:pt x="77" y="0"/>
                      </a:lnTo>
                      <a:lnTo>
                        <a:pt x="75" y="0"/>
                      </a:lnTo>
                      <a:lnTo>
                        <a:pt x="73" y="0"/>
                      </a:lnTo>
                      <a:lnTo>
                        <a:pt x="73" y="0"/>
                      </a:lnTo>
                      <a:lnTo>
                        <a:pt x="73" y="0"/>
                      </a:lnTo>
                      <a:lnTo>
                        <a:pt x="72" y="8"/>
                      </a:lnTo>
                      <a:lnTo>
                        <a:pt x="70" y="15"/>
                      </a:lnTo>
                      <a:lnTo>
                        <a:pt x="68" y="21"/>
                      </a:lnTo>
                      <a:lnTo>
                        <a:pt x="62" y="27"/>
                      </a:lnTo>
                      <a:lnTo>
                        <a:pt x="56" y="31"/>
                      </a:lnTo>
                      <a:lnTo>
                        <a:pt x="51" y="34"/>
                      </a:lnTo>
                      <a:lnTo>
                        <a:pt x="45" y="36"/>
                      </a:lnTo>
                      <a:lnTo>
                        <a:pt x="37" y="36"/>
                      </a:lnTo>
                      <a:lnTo>
                        <a:pt x="32" y="36"/>
                      </a:lnTo>
                      <a:lnTo>
                        <a:pt x="26" y="34"/>
                      </a:lnTo>
                      <a:lnTo>
                        <a:pt x="20" y="32"/>
                      </a:lnTo>
                      <a:lnTo>
                        <a:pt x="15" y="29"/>
                      </a:lnTo>
                      <a:lnTo>
                        <a:pt x="7" y="21"/>
                      </a:lnTo>
                      <a:lnTo>
                        <a:pt x="3" y="12"/>
                      </a:lnTo>
                      <a:lnTo>
                        <a:pt x="1" y="12"/>
                      </a:lnTo>
                      <a:lnTo>
                        <a:pt x="0" y="12"/>
                      </a:lnTo>
                      <a:lnTo>
                        <a:pt x="1" y="17"/>
                      </a:lnTo>
                      <a:lnTo>
                        <a:pt x="3" y="23"/>
                      </a:lnTo>
                      <a:lnTo>
                        <a:pt x="9" y="29"/>
                      </a:lnTo>
                      <a:lnTo>
                        <a:pt x="13" y="32"/>
                      </a:lnTo>
                      <a:lnTo>
                        <a:pt x="18" y="36"/>
                      </a:lnTo>
                      <a:lnTo>
                        <a:pt x="24" y="38"/>
                      </a:lnTo>
                      <a:lnTo>
                        <a:pt x="30" y="40"/>
                      </a:lnTo>
                      <a:lnTo>
                        <a:pt x="37" y="40"/>
                      </a:lnTo>
                      <a:lnTo>
                        <a:pt x="45" y="40"/>
                      </a:lnTo>
                      <a:lnTo>
                        <a:pt x="53" y="38"/>
                      </a:lnTo>
                      <a:lnTo>
                        <a:pt x="60" y="34"/>
                      </a:lnTo>
                      <a:lnTo>
                        <a:pt x="66" y="29"/>
                      </a:lnTo>
                      <a:lnTo>
                        <a:pt x="70" y="23"/>
                      </a:lnTo>
                      <a:lnTo>
                        <a:pt x="73" y="15"/>
                      </a:lnTo>
                      <a:lnTo>
                        <a:pt x="75" y="8"/>
                      </a:lnTo>
                      <a:lnTo>
                        <a:pt x="77" y="0"/>
                      </a:lnTo>
                      <a:close/>
                    </a:path>
                  </a:pathLst>
                </a:custGeom>
                <a:solidFill>
                  <a:srgbClr val="F0CE0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788" name="Freeform 348"/>
                <p:cNvSpPr>
                  <a:spLocks/>
                </p:cNvSpPr>
                <p:nvPr/>
              </p:nvSpPr>
              <p:spPr bwMode="auto">
                <a:xfrm>
                  <a:off x="1828" y="1637"/>
                  <a:ext cx="74" cy="38"/>
                </a:xfrm>
                <a:custGeom>
                  <a:avLst/>
                  <a:gdLst/>
                  <a:ahLst/>
                  <a:cxnLst>
                    <a:cxn ang="0">
                      <a:pos x="74" y="0"/>
                    </a:cxn>
                    <a:cxn ang="0">
                      <a:pos x="74" y="0"/>
                    </a:cxn>
                    <a:cxn ang="0">
                      <a:pos x="74" y="0"/>
                    </a:cxn>
                    <a:cxn ang="0">
                      <a:pos x="72" y="0"/>
                    </a:cxn>
                    <a:cxn ang="0">
                      <a:pos x="71" y="0"/>
                    </a:cxn>
                    <a:cxn ang="0">
                      <a:pos x="71" y="0"/>
                    </a:cxn>
                    <a:cxn ang="0">
                      <a:pos x="71" y="0"/>
                    </a:cxn>
                    <a:cxn ang="0">
                      <a:pos x="69" y="8"/>
                    </a:cxn>
                    <a:cxn ang="0">
                      <a:pos x="67" y="13"/>
                    </a:cxn>
                    <a:cxn ang="0">
                      <a:pos x="65" y="19"/>
                    </a:cxn>
                    <a:cxn ang="0">
                      <a:pos x="59" y="25"/>
                    </a:cxn>
                    <a:cxn ang="0">
                      <a:pos x="55" y="29"/>
                    </a:cxn>
                    <a:cxn ang="0">
                      <a:pos x="50" y="32"/>
                    </a:cxn>
                    <a:cxn ang="0">
                      <a:pos x="42" y="34"/>
                    </a:cxn>
                    <a:cxn ang="0">
                      <a:pos x="36" y="34"/>
                    </a:cxn>
                    <a:cxn ang="0">
                      <a:pos x="25" y="32"/>
                    </a:cxn>
                    <a:cxn ang="0">
                      <a:pos x="16" y="29"/>
                    </a:cxn>
                    <a:cxn ang="0">
                      <a:pos x="8" y="19"/>
                    </a:cxn>
                    <a:cxn ang="0">
                      <a:pos x="4" y="10"/>
                    </a:cxn>
                    <a:cxn ang="0">
                      <a:pos x="2" y="12"/>
                    </a:cxn>
                    <a:cxn ang="0">
                      <a:pos x="0" y="12"/>
                    </a:cxn>
                    <a:cxn ang="0">
                      <a:pos x="2" y="17"/>
                    </a:cxn>
                    <a:cxn ang="0">
                      <a:pos x="4" y="23"/>
                    </a:cxn>
                    <a:cxn ang="0">
                      <a:pos x="8" y="27"/>
                    </a:cxn>
                    <a:cxn ang="0">
                      <a:pos x="14" y="31"/>
                    </a:cxn>
                    <a:cxn ang="0">
                      <a:pos x="17" y="34"/>
                    </a:cxn>
                    <a:cxn ang="0">
                      <a:pos x="23" y="36"/>
                    </a:cxn>
                    <a:cxn ang="0">
                      <a:pos x="29" y="38"/>
                    </a:cxn>
                    <a:cxn ang="0">
                      <a:pos x="36" y="38"/>
                    </a:cxn>
                    <a:cxn ang="0">
                      <a:pos x="44" y="38"/>
                    </a:cxn>
                    <a:cxn ang="0">
                      <a:pos x="52" y="36"/>
                    </a:cxn>
                    <a:cxn ang="0">
                      <a:pos x="57" y="32"/>
                    </a:cxn>
                    <a:cxn ang="0">
                      <a:pos x="63" y="27"/>
                    </a:cxn>
                    <a:cxn ang="0">
                      <a:pos x="67" y="21"/>
                    </a:cxn>
                    <a:cxn ang="0">
                      <a:pos x="71" y="15"/>
                    </a:cxn>
                    <a:cxn ang="0">
                      <a:pos x="72" y="8"/>
                    </a:cxn>
                    <a:cxn ang="0">
                      <a:pos x="74" y="0"/>
                    </a:cxn>
                  </a:cxnLst>
                  <a:rect l="0" t="0" r="r" b="b"/>
                  <a:pathLst>
                    <a:path w="74" h="38">
                      <a:moveTo>
                        <a:pt x="74" y="0"/>
                      </a:moveTo>
                      <a:lnTo>
                        <a:pt x="74" y="0"/>
                      </a:lnTo>
                      <a:lnTo>
                        <a:pt x="74" y="0"/>
                      </a:lnTo>
                      <a:lnTo>
                        <a:pt x="72" y="0"/>
                      </a:lnTo>
                      <a:lnTo>
                        <a:pt x="71" y="0"/>
                      </a:lnTo>
                      <a:lnTo>
                        <a:pt x="71" y="0"/>
                      </a:lnTo>
                      <a:lnTo>
                        <a:pt x="71" y="0"/>
                      </a:lnTo>
                      <a:lnTo>
                        <a:pt x="69" y="8"/>
                      </a:lnTo>
                      <a:lnTo>
                        <a:pt x="67" y="13"/>
                      </a:lnTo>
                      <a:lnTo>
                        <a:pt x="65" y="19"/>
                      </a:lnTo>
                      <a:lnTo>
                        <a:pt x="59" y="25"/>
                      </a:lnTo>
                      <a:lnTo>
                        <a:pt x="55" y="29"/>
                      </a:lnTo>
                      <a:lnTo>
                        <a:pt x="50" y="32"/>
                      </a:lnTo>
                      <a:lnTo>
                        <a:pt x="42" y="34"/>
                      </a:lnTo>
                      <a:lnTo>
                        <a:pt x="36" y="34"/>
                      </a:lnTo>
                      <a:lnTo>
                        <a:pt x="25" y="32"/>
                      </a:lnTo>
                      <a:lnTo>
                        <a:pt x="16" y="29"/>
                      </a:lnTo>
                      <a:lnTo>
                        <a:pt x="8" y="19"/>
                      </a:lnTo>
                      <a:lnTo>
                        <a:pt x="4" y="10"/>
                      </a:lnTo>
                      <a:lnTo>
                        <a:pt x="2" y="12"/>
                      </a:lnTo>
                      <a:lnTo>
                        <a:pt x="0" y="12"/>
                      </a:lnTo>
                      <a:lnTo>
                        <a:pt x="2" y="17"/>
                      </a:lnTo>
                      <a:lnTo>
                        <a:pt x="4" y="23"/>
                      </a:lnTo>
                      <a:lnTo>
                        <a:pt x="8" y="27"/>
                      </a:lnTo>
                      <a:lnTo>
                        <a:pt x="14" y="31"/>
                      </a:lnTo>
                      <a:lnTo>
                        <a:pt x="17" y="34"/>
                      </a:lnTo>
                      <a:lnTo>
                        <a:pt x="23" y="36"/>
                      </a:lnTo>
                      <a:lnTo>
                        <a:pt x="29" y="38"/>
                      </a:lnTo>
                      <a:lnTo>
                        <a:pt x="36" y="38"/>
                      </a:lnTo>
                      <a:lnTo>
                        <a:pt x="44" y="38"/>
                      </a:lnTo>
                      <a:lnTo>
                        <a:pt x="52" y="36"/>
                      </a:lnTo>
                      <a:lnTo>
                        <a:pt x="57" y="32"/>
                      </a:lnTo>
                      <a:lnTo>
                        <a:pt x="63" y="27"/>
                      </a:lnTo>
                      <a:lnTo>
                        <a:pt x="67" y="21"/>
                      </a:lnTo>
                      <a:lnTo>
                        <a:pt x="71" y="15"/>
                      </a:lnTo>
                      <a:lnTo>
                        <a:pt x="72" y="8"/>
                      </a:lnTo>
                      <a:lnTo>
                        <a:pt x="74" y="0"/>
                      </a:lnTo>
                      <a:close/>
                    </a:path>
                  </a:pathLst>
                </a:custGeom>
                <a:solidFill>
                  <a:srgbClr val="F0CF0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789" name="Freeform 349"/>
                <p:cNvSpPr>
                  <a:spLocks/>
                </p:cNvSpPr>
                <p:nvPr/>
              </p:nvSpPr>
              <p:spPr bwMode="auto">
                <a:xfrm>
                  <a:off x="1830" y="1637"/>
                  <a:ext cx="70" cy="36"/>
                </a:xfrm>
                <a:custGeom>
                  <a:avLst/>
                  <a:gdLst/>
                  <a:ahLst/>
                  <a:cxnLst>
                    <a:cxn ang="0">
                      <a:pos x="70" y="0"/>
                    </a:cxn>
                    <a:cxn ang="0">
                      <a:pos x="70" y="0"/>
                    </a:cxn>
                    <a:cxn ang="0">
                      <a:pos x="70" y="0"/>
                    </a:cxn>
                    <a:cxn ang="0">
                      <a:pos x="69" y="0"/>
                    </a:cxn>
                    <a:cxn ang="0">
                      <a:pos x="67" y="0"/>
                    </a:cxn>
                    <a:cxn ang="0">
                      <a:pos x="67" y="0"/>
                    </a:cxn>
                    <a:cxn ang="0">
                      <a:pos x="67" y="0"/>
                    </a:cxn>
                    <a:cxn ang="0">
                      <a:pos x="65" y="8"/>
                    </a:cxn>
                    <a:cxn ang="0">
                      <a:pos x="63" y="13"/>
                    </a:cxn>
                    <a:cxn ang="0">
                      <a:pos x="61" y="19"/>
                    </a:cxn>
                    <a:cxn ang="0">
                      <a:pos x="57" y="23"/>
                    </a:cxn>
                    <a:cxn ang="0">
                      <a:pos x="52" y="27"/>
                    </a:cxn>
                    <a:cxn ang="0">
                      <a:pos x="46" y="31"/>
                    </a:cxn>
                    <a:cxn ang="0">
                      <a:pos x="40" y="32"/>
                    </a:cxn>
                    <a:cxn ang="0">
                      <a:pos x="34" y="32"/>
                    </a:cxn>
                    <a:cxn ang="0">
                      <a:pos x="23" y="31"/>
                    </a:cxn>
                    <a:cxn ang="0">
                      <a:pos x="15" y="27"/>
                    </a:cxn>
                    <a:cxn ang="0">
                      <a:pos x="8" y="19"/>
                    </a:cxn>
                    <a:cxn ang="0">
                      <a:pos x="2" y="10"/>
                    </a:cxn>
                    <a:cxn ang="0">
                      <a:pos x="2" y="10"/>
                    </a:cxn>
                    <a:cxn ang="0">
                      <a:pos x="2" y="10"/>
                    </a:cxn>
                    <a:cxn ang="0">
                      <a:pos x="0" y="10"/>
                    </a:cxn>
                    <a:cxn ang="0">
                      <a:pos x="0" y="12"/>
                    </a:cxn>
                    <a:cxn ang="0">
                      <a:pos x="4" y="21"/>
                    </a:cxn>
                    <a:cxn ang="0">
                      <a:pos x="12" y="29"/>
                    </a:cxn>
                    <a:cxn ang="0">
                      <a:pos x="17" y="32"/>
                    </a:cxn>
                    <a:cxn ang="0">
                      <a:pos x="23" y="34"/>
                    </a:cxn>
                    <a:cxn ang="0">
                      <a:pos x="29" y="36"/>
                    </a:cxn>
                    <a:cxn ang="0">
                      <a:pos x="34" y="36"/>
                    </a:cxn>
                    <a:cxn ang="0">
                      <a:pos x="42" y="36"/>
                    </a:cxn>
                    <a:cxn ang="0">
                      <a:pos x="48" y="34"/>
                    </a:cxn>
                    <a:cxn ang="0">
                      <a:pos x="53" y="31"/>
                    </a:cxn>
                    <a:cxn ang="0">
                      <a:pos x="59" y="27"/>
                    </a:cxn>
                    <a:cxn ang="0">
                      <a:pos x="65" y="21"/>
                    </a:cxn>
                    <a:cxn ang="0">
                      <a:pos x="67" y="15"/>
                    </a:cxn>
                    <a:cxn ang="0">
                      <a:pos x="69" y="8"/>
                    </a:cxn>
                    <a:cxn ang="0">
                      <a:pos x="70" y="0"/>
                    </a:cxn>
                  </a:cxnLst>
                  <a:rect l="0" t="0" r="r" b="b"/>
                  <a:pathLst>
                    <a:path w="70" h="36">
                      <a:moveTo>
                        <a:pt x="70" y="0"/>
                      </a:moveTo>
                      <a:lnTo>
                        <a:pt x="70" y="0"/>
                      </a:lnTo>
                      <a:lnTo>
                        <a:pt x="70" y="0"/>
                      </a:lnTo>
                      <a:lnTo>
                        <a:pt x="69" y="0"/>
                      </a:lnTo>
                      <a:lnTo>
                        <a:pt x="67" y="0"/>
                      </a:lnTo>
                      <a:lnTo>
                        <a:pt x="67" y="0"/>
                      </a:lnTo>
                      <a:lnTo>
                        <a:pt x="67" y="0"/>
                      </a:lnTo>
                      <a:lnTo>
                        <a:pt x="65" y="8"/>
                      </a:lnTo>
                      <a:lnTo>
                        <a:pt x="63" y="13"/>
                      </a:lnTo>
                      <a:lnTo>
                        <a:pt x="61" y="19"/>
                      </a:lnTo>
                      <a:lnTo>
                        <a:pt x="57" y="23"/>
                      </a:lnTo>
                      <a:lnTo>
                        <a:pt x="52" y="27"/>
                      </a:lnTo>
                      <a:lnTo>
                        <a:pt x="46" y="31"/>
                      </a:lnTo>
                      <a:lnTo>
                        <a:pt x="40" y="32"/>
                      </a:lnTo>
                      <a:lnTo>
                        <a:pt x="34" y="32"/>
                      </a:lnTo>
                      <a:lnTo>
                        <a:pt x="23" y="31"/>
                      </a:lnTo>
                      <a:lnTo>
                        <a:pt x="15" y="27"/>
                      </a:lnTo>
                      <a:lnTo>
                        <a:pt x="8" y="19"/>
                      </a:lnTo>
                      <a:lnTo>
                        <a:pt x="2" y="10"/>
                      </a:lnTo>
                      <a:lnTo>
                        <a:pt x="2" y="10"/>
                      </a:lnTo>
                      <a:lnTo>
                        <a:pt x="2" y="10"/>
                      </a:lnTo>
                      <a:lnTo>
                        <a:pt x="0" y="10"/>
                      </a:lnTo>
                      <a:lnTo>
                        <a:pt x="0" y="12"/>
                      </a:lnTo>
                      <a:lnTo>
                        <a:pt x="4" y="21"/>
                      </a:lnTo>
                      <a:lnTo>
                        <a:pt x="12" y="29"/>
                      </a:lnTo>
                      <a:lnTo>
                        <a:pt x="17" y="32"/>
                      </a:lnTo>
                      <a:lnTo>
                        <a:pt x="23" y="34"/>
                      </a:lnTo>
                      <a:lnTo>
                        <a:pt x="29" y="36"/>
                      </a:lnTo>
                      <a:lnTo>
                        <a:pt x="34" y="36"/>
                      </a:lnTo>
                      <a:lnTo>
                        <a:pt x="42" y="36"/>
                      </a:lnTo>
                      <a:lnTo>
                        <a:pt x="48" y="34"/>
                      </a:lnTo>
                      <a:lnTo>
                        <a:pt x="53" y="31"/>
                      </a:lnTo>
                      <a:lnTo>
                        <a:pt x="59" y="27"/>
                      </a:lnTo>
                      <a:lnTo>
                        <a:pt x="65" y="21"/>
                      </a:lnTo>
                      <a:lnTo>
                        <a:pt x="67" y="15"/>
                      </a:lnTo>
                      <a:lnTo>
                        <a:pt x="69" y="8"/>
                      </a:lnTo>
                      <a:lnTo>
                        <a:pt x="70" y="0"/>
                      </a:lnTo>
                      <a:close/>
                    </a:path>
                  </a:pathLst>
                </a:custGeom>
                <a:solidFill>
                  <a:srgbClr val="F0D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790" name="Freeform 350"/>
                <p:cNvSpPr>
                  <a:spLocks/>
                </p:cNvSpPr>
                <p:nvPr/>
              </p:nvSpPr>
              <p:spPr bwMode="auto">
                <a:xfrm>
                  <a:off x="1832" y="1637"/>
                  <a:ext cx="67" cy="34"/>
                </a:xfrm>
                <a:custGeom>
                  <a:avLst/>
                  <a:gdLst/>
                  <a:ahLst/>
                  <a:cxnLst>
                    <a:cxn ang="0">
                      <a:pos x="67" y="0"/>
                    </a:cxn>
                    <a:cxn ang="0">
                      <a:pos x="67" y="0"/>
                    </a:cxn>
                    <a:cxn ang="0">
                      <a:pos x="67" y="0"/>
                    </a:cxn>
                    <a:cxn ang="0">
                      <a:pos x="65" y="0"/>
                    </a:cxn>
                    <a:cxn ang="0">
                      <a:pos x="63" y="0"/>
                    </a:cxn>
                    <a:cxn ang="0">
                      <a:pos x="63" y="0"/>
                    </a:cxn>
                    <a:cxn ang="0">
                      <a:pos x="63" y="0"/>
                    </a:cxn>
                    <a:cxn ang="0">
                      <a:pos x="61" y="6"/>
                    </a:cxn>
                    <a:cxn ang="0">
                      <a:pos x="61" y="12"/>
                    </a:cxn>
                    <a:cxn ang="0">
                      <a:pos x="57" y="17"/>
                    </a:cxn>
                    <a:cxn ang="0">
                      <a:pos x="53" y="23"/>
                    </a:cxn>
                    <a:cxn ang="0">
                      <a:pos x="50" y="25"/>
                    </a:cxn>
                    <a:cxn ang="0">
                      <a:pos x="44" y="29"/>
                    </a:cxn>
                    <a:cxn ang="0">
                      <a:pos x="38" y="31"/>
                    </a:cxn>
                    <a:cxn ang="0">
                      <a:pos x="32" y="31"/>
                    </a:cxn>
                    <a:cxn ang="0">
                      <a:pos x="23" y="29"/>
                    </a:cxn>
                    <a:cxn ang="0">
                      <a:pos x="13" y="25"/>
                    </a:cxn>
                    <a:cxn ang="0">
                      <a:pos x="8" y="17"/>
                    </a:cxn>
                    <a:cxn ang="0">
                      <a:pos x="2" y="10"/>
                    </a:cxn>
                    <a:cxn ang="0">
                      <a:pos x="2" y="10"/>
                    </a:cxn>
                    <a:cxn ang="0">
                      <a:pos x="0" y="10"/>
                    </a:cxn>
                    <a:cxn ang="0">
                      <a:pos x="0" y="10"/>
                    </a:cxn>
                    <a:cxn ang="0">
                      <a:pos x="0" y="10"/>
                    </a:cxn>
                    <a:cxn ang="0">
                      <a:pos x="4" y="19"/>
                    </a:cxn>
                    <a:cxn ang="0">
                      <a:pos x="12" y="29"/>
                    </a:cxn>
                    <a:cxn ang="0">
                      <a:pos x="21" y="32"/>
                    </a:cxn>
                    <a:cxn ang="0">
                      <a:pos x="32" y="34"/>
                    </a:cxn>
                    <a:cxn ang="0">
                      <a:pos x="38" y="34"/>
                    </a:cxn>
                    <a:cxn ang="0">
                      <a:pos x="46" y="32"/>
                    </a:cxn>
                    <a:cxn ang="0">
                      <a:pos x="51" y="29"/>
                    </a:cxn>
                    <a:cxn ang="0">
                      <a:pos x="55" y="25"/>
                    </a:cxn>
                    <a:cxn ang="0">
                      <a:pos x="61" y="19"/>
                    </a:cxn>
                    <a:cxn ang="0">
                      <a:pos x="63" y="13"/>
                    </a:cxn>
                    <a:cxn ang="0">
                      <a:pos x="65" y="8"/>
                    </a:cxn>
                    <a:cxn ang="0">
                      <a:pos x="67" y="0"/>
                    </a:cxn>
                  </a:cxnLst>
                  <a:rect l="0" t="0" r="r" b="b"/>
                  <a:pathLst>
                    <a:path w="67" h="34">
                      <a:moveTo>
                        <a:pt x="67" y="0"/>
                      </a:moveTo>
                      <a:lnTo>
                        <a:pt x="67" y="0"/>
                      </a:lnTo>
                      <a:lnTo>
                        <a:pt x="67" y="0"/>
                      </a:lnTo>
                      <a:lnTo>
                        <a:pt x="65" y="0"/>
                      </a:lnTo>
                      <a:lnTo>
                        <a:pt x="63" y="0"/>
                      </a:lnTo>
                      <a:lnTo>
                        <a:pt x="63" y="0"/>
                      </a:lnTo>
                      <a:lnTo>
                        <a:pt x="63" y="0"/>
                      </a:lnTo>
                      <a:lnTo>
                        <a:pt x="61" y="6"/>
                      </a:lnTo>
                      <a:lnTo>
                        <a:pt x="61" y="12"/>
                      </a:lnTo>
                      <a:lnTo>
                        <a:pt x="57" y="17"/>
                      </a:lnTo>
                      <a:lnTo>
                        <a:pt x="53" y="23"/>
                      </a:lnTo>
                      <a:lnTo>
                        <a:pt x="50" y="25"/>
                      </a:lnTo>
                      <a:lnTo>
                        <a:pt x="44" y="29"/>
                      </a:lnTo>
                      <a:lnTo>
                        <a:pt x="38" y="31"/>
                      </a:lnTo>
                      <a:lnTo>
                        <a:pt x="32" y="31"/>
                      </a:lnTo>
                      <a:lnTo>
                        <a:pt x="23" y="29"/>
                      </a:lnTo>
                      <a:lnTo>
                        <a:pt x="13" y="25"/>
                      </a:lnTo>
                      <a:lnTo>
                        <a:pt x="8" y="17"/>
                      </a:lnTo>
                      <a:lnTo>
                        <a:pt x="2" y="10"/>
                      </a:lnTo>
                      <a:lnTo>
                        <a:pt x="2" y="10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4" y="19"/>
                      </a:lnTo>
                      <a:lnTo>
                        <a:pt x="12" y="29"/>
                      </a:lnTo>
                      <a:lnTo>
                        <a:pt x="21" y="32"/>
                      </a:lnTo>
                      <a:lnTo>
                        <a:pt x="32" y="34"/>
                      </a:lnTo>
                      <a:lnTo>
                        <a:pt x="38" y="34"/>
                      </a:lnTo>
                      <a:lnTo>
                        <a:pt x="46" y="32"/>
                      </a:lnTo>
                      <a:lnTo>
                        <a:pt x="51" y="29"/>
                      </a:lnTo>
                      <a:lnTo>
                        <a:pt x="55" y="25"/>
                      </a:lnTo>
                      <a:lnTo>
                        <a:pt x="61" y="19"/>
                      </a:lnTo>
                      <a:lnTo>
                        <a:pt x="63" y="13"/>
                      </a:lnTo>
                      <a:lnTo>
                        <a:pt x="65" y="8"/>
                      </a:lnTo>
                      <a:lnTo>
                        <a:pt x="67" y="0"/>
                      </a:lnTo>
                      <a:close/>
                    </a:path>
                  </a:pathLst>
                </a:custGeom>
                <a:solidFill>
                  <a:srgbClr val="F0D1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791" name="Freeform 351"/>
                <p:cNvSpPr>
                  <a:spLocks/>
                </p:cNvSpPr>
                <p:nvPr/>
              </p:nvSpPr>
              <p:spPr bwMode="auto">
                <a:xfrm>
                  <a:off x="1832" y="1637"/>
                  <a:ext cx="65" cy="32"/>
                </a:xfrm>
                <a:custGeom>
                  <a:avLst/>
                  <a:gdLst/>
                  <a:ahLst/>
                  <a:cxnLst>
                    <a:cxn ang="0">
                      <a:pos x="65" y="0"/>
                    </a:cxn>
                    <a:cxn ang="0">
                      <a:pos x="65" y="0"/>
                    </a:cxn>
                    <a:cxn ang="0">
                      <a:pos x="65" y="0"/>
                    </a:cxn>
                    <a:cxn ang="0">
                      <a:pos x="63" y="0"/>
                    </a:cxn>
                    <a:cxn ang="0">
                      <a:pos x="61" y="0"/>
                    </a:cxn>
                    <a:cxn ang="0">
                      <a:pos x="59" y="6"/>
                    </a:cxn>
                    <a:cxn ang="0">
                      <a:pos x="59" y="12"/>
                    </a:cxn>
                    <a:cxn ang="0">
                      <a:pos x="55" y="17"/>
                    </a:cxn>
                    <a:cxn ang="0">
                      <a:pos x="51" y="21"/>
                    </a:cxn>
                    <a:cxn ang="0">
                      <a:pos x="48" y="25"/>
                    </a:cxn>
                    <a:cxn ang="0">
                      <a:pos x="44" y="27"/>
                    </a:cxn>
                    <a:cxn ang="0">
                      <a:pos x="38" y="29"/>
                    </a:cxn>
                    <a:cxn ang="0">
                      <a:pos x="32" y="29"/>
                    </a:cxn>
                    <a:cxn ang="0">
                      <a:pos x="23" y="27"/>
                    </a:cxn>
                    <a:cxn ang="0">
                      <a:pos x="15" y="23"/>
                    </a:cxn>
                    <a:cxn ang="0">
                      <a:pos x="10" y="17"/>
                    </a:cxn>
                    <a:cxn ang="0">
                      <a:pos x="4" y="10"/>
                    </a:cxn>
                    <a:cxn ang="0">
                      <a:pos x="2" y="10"/>
                    </a:cxn>
                    <a:cxn ang="0">
                      <a:pos x="0" y="10"/>
                    </a:cxn>
                    <a:cxn ang="0">
                      <a:pos x="6" y="19"/>
                    </a:cxn>
                    <a:cxn ang="0">
                      <a:pos x="13" y="27"/>
                    </a:cxn>
                    <a:cxn ang="0">
                      <a:pos x="21" y="31"/>
                    </a:cxn>
                    <a:cxn ang="0">
                      <a:pos x="32" y="32"/>
                    </a:cxn>
                    <a:cxn ang="0">
                      <a:pos x="38" y="32"/>
                    </a:cxn>
                    <a:cxn ang="0">
                      <a:pos x="44" y="31"/>
                    </a:cxn>
                    <a:cxn ang="0">
                      <a:pos x="50" y="27"/>
                    </a:cxn>
                    <a:cxn ang="0">
                      <a:pos x="55" y="23"/>
                    </a:cxn>
                    <a:cxn ang="0">
                      <a:pos x="59" y="19"/>
                    </a:cxn>
                    <a:cxn ang="0">
                      <a:pos x="61" y="13"/>
                    </a:cxn>
                    <a:cxn ang="0">
                      <a:pos x="63" y="8"/>
                    </a:cxn>
                    <a:cxn ang="0">
                      <a:pos x="65" y="0"/>
                    </a:cxn>
                  </a:cxnLst>
                  <a:rect l="0" t="0" r="r" b="b"/>
                  <a:pathLst>
                    <a:path w="65" h="32">
                      <a:moveTo>
                        <a:pt x="65" y="0"/>
                      </a:moveTo>
                      <a:lnTo>
                        <a:pt x="65" y="0"/>
                      </a:lnTo>
                      <a:lnTo>
                        <a:pt x="65" y="0"/>
                      </a:lnTo>
                      <a:lnTo>
                        <a:pt x="63" y="0"/>
                      </a:lnTo>
                      <a:lnTo>
                        <a:pt x="61" y="0"/>
                      </a:lnTo>
                      <a:lnTo>
                        <a:pt x="59" y="6"/>
                      </a:lnTo>
                      <a:lnTo>
                        <a:pt x="59" y="12"/>
                      </a:lnTo>
                      <a:lnTo>
                        <a:pt x="55" y="17"/>
                      </a:lnTo>
                      <a:lnTo>
                        <a:pt x="51" y="21"/>
                      </a:lnTo>
                      <a:lnTo>
                        <a:pt x="48" y="25"/>
                      </a:lnTo>
                      <a:lnTo>
                        <a:pt x="44" y="27"/>
                      </a:lnTo>
                      <a:lnTo>
                        <a:pt x="38" y="29"/>
                      </a:lnTo>
                      <a:lnTo>
                        <a:pt x="32" y="29"/>
                      </a:lnTo>
                      <a:lnTo>
                        <a:pt x="23" y="27"/>
                      </a:lnTo>
                      <a:lnTo>
                        <a:pt x="15" y="23"/>
                      </a:lnTo>
                      <a:lnTo>
                        <a:pt x="10" y="17"/>
                      </a:lnTo>
                      <a:lnTo>
                        <a:pt x="4" y="10"/>
                      </a:lnTo>
                      <a:lnTo>
                        <a:pt x="2" y="10"/>
                      </a:lnTo>
                      <a:lnTo>
                        <a:pt x="0" y="10"/>
                      </a:lnTo>
                      <a:lnTo>
                        <a:pt x="6" y="19"/>
                      </a:lnTo>
                      <a:lnTo>
                        <a:pt x="13" y="27"/>
                      </a:lnTo>
                      <a:lnTo>
                        <a:pt x="21" y="31"/>
                      </a:lnTo>
                      <a:lnTo>
                        <a:pt x="32" y="32"/>
                      </a:lnTo>
                      <a:lnTo>
                        <a:pt x="38" y="32"/>
                      </a:lnTo>
                      <a:lnTo>
                        <a:pt x="44" y="31"/>
                      </a:lnTo>
                      <a:lnTo>
                        <a:pt x="50" y="27"/>
                      </a:lnTo>
                      <a:lnTo>
                        <a:pt x="55" y="23"/>
                      </a:lnTo>
                      <a:lnTo>
                        <a:pt x="59" y="19"/>
                      </a:lnTo>
                      <a:lnTo>
                        <a:pt x="61" y="13"/>
                      </a:lnTo>
                      <a:lnTo>
                        <a:pt x="63" y="8"/>
                      </a:lnTo>
                      <a:lnTo>
                        <a:pt x="65" y="0"/>
                      </a:lnTo>
                      <a:close/>
                    </a:path>
                  </a:pathLst>
                </a:custGeom>
                <a:solidFill>
                  <a:srgbClr val="F0D2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792" name="Freeform 352"/>
                <p:cNvSpPr>
                  <a:spLocks/>
                </p:cNvSpPr>
                <p:nvPr/>
              </p:nvSpPr>
              <p:spPr bwMode="auto">
                <a:xfrm>
                  <a:off x="1834" y="1637"/>
                  <a:ext cx="61" cy="31"/>
                </a:xfrm>
                <a:custGeom>
                  <a:avLst/>
                  <a:gdLst/>
                  <a:ahLst/>
                  <a:cxnLst>
                    <a:cxn ang="0">
                      <a:pos x="61" y="0"/>
                    </a:cxn>
                    <a:cxn ang="0">
                      <a:pos x="61" y="0"/>
                    </a:cxn>
                    <a:cxn ang="0">
                      <a:pos x="61" y="0"/>
                    </a:cxn>
                    <a:cxn ang="0">
                      <a:pos x="59" y="0"/>
                    </a:cxn>
                    <a:cxn ang="0">
                      <a:pos x="57" y="0"/>
                    </a:cxn>
                    <a:cxn ang="0">
                      <a:pos x="55" y="6"/>
                    </a:cxn>
                    <a:cxn ang="0">
                      <a:pos x="55" y="12"/>
                    </a:cxn>
                    <a:cxn ang="0">
                      <a:pos x="51" y="15"/>
                    </a:cxn>
                    <a:cxn ang="0">
                      <a:pos x="49" y="19"/>
                    </a:cxn>
                    <a:cxn ang="0">
                      <a:pos x="46" y="23"/>
                    </a:cxn>
                    <a:cxn ang="0">
                      <a:pos x="40" y="25"/>
                    </a:cxn>
                    <a:cxn ang="0">
                      <a:pos x="36" y="27"/>
                    </a:cxn>
                    <a:cxn ang="0">
                      <a:pos x="30" y="27"/>
                    </a:cxn>
                    <a:cxn ang="0">
                      <a:pos x="21" y="25"/>
                    </a:cxn>
                    <a:cxn ang="0">
                      <a:pos x="13" y="21"/>
                    </a:cxn>
                    <a:cxn ang="0">
                      <a:pos x="8" y="15"/>
                    </a:cxn>
                    <a:cxn ang="0">
                      <a:pos x="4" y="8"/>
                    </a:cxn>
                    <a:cxn ang="0">
                      <a:pos x="2" y="10"/>
                    </a:cxn>
                    <a:cxn ang="0">
                      <a:pos x="0" y="10"/>
                    </a:cxn>
                    <a:cxn ang="0">
                      <a:pos x="6" y="17"/>
                    </a:cxn>
                    <a:cxn ang="0">
                      <a:pos x="11" y="25"/>
                    </a:cxn>
                    <a:cxn ang="0">
                      <a:pos x="21" y="29"/>
                    </a:cxn>
                    <a:cxn ang="0">
                      <a:pos x="30" y="31"/>
                    </a:cxn>
                    <a:cxn ang="0">
                      <a:pos x="36" y="31"/>
                    </a:cxn>
                    <a:cxn ang="0">
                      <a:pos x="42" y="29"/>
                    </a:cxn>
                    <a:cxn ang="0">
                      <a:pos x="48" y="25"/>
                    </a:cxn>
                    <a:cxn ang="0">
                      <a:pos x="51" y="23"/>
                    </a:cxn>
                    <a:cxn ang="0">
                      <a:pos x="55" y="17"/>
                    </a:cxn>
                    <a:cxn ang="0">
                      <a:pos x="57" y="12"/>
                    </a:cxn>
                    <a:cxn ang="0">
                      <a:pos x="59" y="6"/>
                    </a:cxn>
                    <a:cxn ang="0">
                      <a:pos x="61" y="0"/>
                    </a:cxn>
                  </a:cxnLst>
                  <a:rect l="0" t="0" r="r" b="b"/>
                  <a:pathLst>
                    <a:path w="61" h="31">
                      <a:moveTo>
                        <a:pt x="61" y="0"/>
                      </a:moveTo>
                      <a:lnTo>
                        <a:pt x="61" y="0"/>
                      </a:lnTo>
                      <a:lnTo>
                        <a:pt x="61" y="0"/>
                      </a:lnTo>
                      <a:lnTo>
                        <a:pt x="59" y="0"/>
                      </a:lnTo>
                      <a:lnTo>
                        <a:pt x="57" y="0"/>
                      </a:lnTo>
                      <a:lnTo>
                        <a:pt x="55" y="6"/>
                      </a:lnTo>
                      <a:lnTo>
                        <a:pt x="55" y="12"/>
                      </a:lnTo>
                      <a:lnTo>
                        <a:pt x="51" y="15"/>
                      </a:lnTo>
                      <a:lnTo>
                        <a:pt x="49" y="19"/>
                      </a:lnTo>
                      <a:lnTo>
                        <a:pt x="46" y="23"/>
                      </a:lnTo>
                      <a:lnTo>
                        <a:pt x="40" y="25"/>
                      </a:lnTo>
                      <a:lnTo>
                        <a:pt x="36" y="27"/>
                      </a:lnTo>
                      <a:lnTo>
                        <a:pt x="30" y="27"/>
                      </a:lnTo>
                      <a:lnTo>
                        <a:pt x="21" y="25"/>
                      </a:lnTo>
                      <a:lnTo>
                        <a:pt x="13" y="21"/>
                      </a:lnTo>
                      <a:lnTo>
                        <a:pt x="8" y="15"/>
                      </a:lnTo>
                      <a:lnTo>
                        <a:pt x="4" y="8"/>
                      </a:lnTo>
                      <a:lnTo>
                        <a:pt x="2" y="10"/>
                      </a:lnTo>
                      <a:lnTo>
                        <a:pt x="0" y="10"/>
                      </a:lnTo>
                      <a:lnTo>
                        <a:pt x="6" y="17"/>
                      </a:lnTo>
                      <a:lnTo>
                        <a:pt x="11" y="25"/>
                      </a:lnTo>
                      <a:lnTo>
                        <a:pt x="21" y="29"/>
                      </a:lnTo>
                      <a:lnTo>
                        <a:pt x="30" y="31"/>
                      </a:lnTo>
                      <a:lnTo>
                        <a:pt x="36" y="31"/>
                      </a:lnTo>
                      <a:lnTo>
                        <a:pt x="42" y="29"/>
                      </a:lnTo>
                      <a:lnTo>
                        <a:pt x="48" y="25"/>
                      </a:lnTo>
                      <a:lnTo>
                        <a:pt x="51" y="23"/>
                      </a:lnTo>
                      <a:lnTo>
                        <a:pt x="55" y="17"/>
                      </a:lnTo>
                      <a:lnTo>
                        <a:pt x="57" y="12"/>
                      </a:lnTo>
                      <a:lnTo>
                        <a:pt x="59" y="6"/>
                      </a:lnTo>
                      <a:lnTo>
                        <a:pt x="61" y="0"/>
                      </a:lnTo>
                      <a:close/>
                    </a:path>
                  </a:pathLst>
                </a:custGeom>
                <a:solidFill>
                  <a:srgbClr val="F1D3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793" name="Freeform 353"/>
                <p:cNvSpPr>
                  <a:spLocks/>
                </p:cNvSpPr>
                <p:nvPr/>
              </p:nvSpPr>
              <p:spPr bwMode="auto">
                <a:xfrm>
                  <a:off x="1836" y="1637"/>
                  <a:ext cx="57" cy="29"/>
                </a:xfrm>
                <a:custGeom>
                  <a:avLst/>
                  <a:gdLst/>
                  <a:ahLst/>
                  <a:cxnLst>
                    <a:cxn ang="0">
                      <a:pos x="0" y="10"/>
                    </a:cxn>
                    <a:cxn ang="0">
                      <a:pos x="6" y="17"/>
                    </a:cxn>
                    <a:cxn ang="0">
                      <a:pos x="11" y="23"/>
                    </a:cxn>
                    <a:cxn ang="0">
                      <a:pos x="19" y="27"/>
                    </a:cxn>
                    <a:cxn ang="0">
                      <a:pos x="28" y="29"/>
                    </a:cxn>
                    <a:cxn ang="0">
                      <a:pos x="34" y="29"/>
                    </a:cxn>
                    <a:cxn ang="0">
                      <a:pos x="40" y="27"/>
                    </a:cxn>
                    <a:cxn ang="0">
                      <a:pos x="44" y="25"/>
                    </a:cxn>
                    <a:cxn ang="0">
                      <a:pos x="47" y="21"/>
                    </a:cxn>
                    <a:cxn ang="0">
                      <a:pos x="51" y="17"/>
                    </a:cxn>
                    <a:cxn ang="0">
                      <a:pos x="55" y="12"/>
                    </a:cxn>
                    <a:cxn ang="0">
                      <a:pos x="55" y="6"/>
                    </a:cxn>
                    <a:cxn ang="0">
                      <a:pos x="57" y="0"/>
                    </a:cxn>
                    <a:cxn ang="0">
                      <a:pos x="55" y="0"/>
                    </a:cxn>
                    <a:cxn ang="0">
                      <a:pos x="53" y="0"/>
                    </a:cxn>
                    <a:cxn ang="0">
                      <a:pos x="51" y="10"/>
                    </a:cxn>
                    <a:cxn ang="0">
                      <a:pos x="46" y="17"/>
                    </a:cxn>
                    <a:cxn ang="0">
                      <a:pos x="38" y="23"/>
                    </a:cxn>
                    <a:cxn ang="0">
                      <a:pos x="28" y="25"/>
                    </a:cxn>
                    <a:cxn ang="0">
                      <a:pos x="21" y="25"/>
                    </a:cxn>
                    <a:cxn ang="0">
                      <a:pos x="13" y="21"/>
                    </a:cxn>
                    <a:cxn ang="0">
                      <a:pos x="8" y="15"/>
                    </a:cxn>
                    <a:cxn ang="0">
                      <a:pos x="4" y="8"/>
                    </a:cxn>
                    <a:cxn ang="0">
                      <a:pos x="2" y="8"/>
                    </a:cxn>
                    <a:cxn ang="0">
                      <a:pos x="0" y="10"/>
                    </a:cxn>
                  </a:cxnLst>
                  <a:rect l="0" t="0" r="r" b="b"/>
                  <a:pathLst>
                    <a:path w="57" h="29">
                      <a:moveTo>
                        <a:pt x="0" y="10"/>
                      </a:moveTo>
                      <a:lnTo>
                        <a:pt x="6" y="17"/>
                      </a:lnTo>
                      <a:lnTo>
                        <a:pt x="11" y="23"/>
                      </a:lnTo>
                      <a:lnTo>
                        <a:pt x="19" y="27"/>
                      </a:lnTo>
                      <a:lnTo>
                        <a:pt x="28" y="29"/>
                      </a:lnTo>
                      <a:lnTo>
                        <a:pt x="34" y="29"/>
                      </a:lnTo>
                      <a:lnTo>
                        <a:pt x="40" y="27"/>
                      </a:lnTo>
                      <a:lnTo>
                        <a:pt x="44" y="25"/>
                      </a:lnTo>
                      <a:lnTo>
                        <a:pt x="47" y="21"/>
                      </a:lnTo>
                      <a:lnTo>
                        <a:pt x="51" y="17"/>
                      </a:lnTo>
                      <a:lnTo>
                        <a:pt x="55" y="12"/>
                      </a:lnTo>
                      <a:lnTo>
                        <a:pt x="55" y="6"/>
                      </a:lnTo>
                      <a:lnTo>
                        <a:pt x="57" y="0"/>
                      </a:lnTo>
                      <a:lnTo>
                        <a:pt x="55" y="0"/>
                      </a:lnTo>
                      <a:lnTo>
                        <a:pt x="53" y="0"/>
                      </a:lnTo>
                      <a:lnTo>
                        <a:pt x="51" y="10"/>
                      </a:lnTo>
                      <a:lnTo>
                        <a:pt x="46" y="17"/>
                      </a:lnTo>
                      <a:lnTo>
                        <a:pt x="38" y="23"/>
                      </a:lnTo>
                      <a:lnTo>
                        <a:pt x="28" y="25"/>
                      </a:lnTo>
                      <a:lnTo>
                        <a:pt x="21" y="25"/>
                      </a:lnTo>
                      <a:lnTo>
                        <a:pt x="13" y="21"/>
                      </a:lnTo>
                      <a:lnTo>
                        <a:pt x="8" y="15"/>
                      </a:lnTo>
                      <a:lnTo>
                        <a:pt x="4" y="8"/>
                      </a:lnTo>
                      <a:lnTo>
                        <a:pt x="2" y="8"/>
                      </a:lnTo>
                      <a:lnTo>
                        <a:pt x="0" y="10"/>
                      </a:lnTo>
                      <a:close/>
                    </a:path>
                  </a:pathLst>
                </a:custGeom>
                <a:solidFill>
                  <a:srgbClr val="F1D5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794" name="Freeform 354"/>
                <p:cNvSpPr>
                  <a:spLocks/>
                </p:cNvSpPr>
                <p:nvPr/>
              </p:nvSpPr>
              <p:spPr bwMode="auto">
                <a:xfrm>
                  <a:off x="1838" y="1637"/>
                  <a:ext cx="53" cy="27"/>
                </a:xfrm>
                <a:custGeom>
                  <a:avLst/>
                  <a:gdLst/>
                  <a:ahLst/>
                  <a:cxnLst>
                    <a:cxn ang="0">
                      <a:pos x="0" y="8"/>
                    </a:cxn>
                    <a:cxn ang="0">
                      <a:pos x="4" y="15"/>
                    </a:cxn>
                    <a:cxn ang="0">
                      <a:pos x="9" y="21"/>
                    </a:cxn>
                    <a:cxn ang="0">
                      <a:pos x="17" y="25"/>
                    </a:cxn>
                    <a:cxn ang="0">
                      <a:pos x="26" y="27"/>
                    </a:cxn>
                    <a:cxn ang="0">
                      <a:pos x="32" y="27"/>
                    </a:cxn>
                    <a:cxn ang="0">
                      <a:pos x="36" y="25"/>
                    </a:cxn>
                    <a:cxn ang="0">
                      <a:pos x="42" y="23"/>
                    </a:cxn>
                    <a:cxn ang="0">
                      <a:pos x="45" y="19"/>
                    </a:cxn>
                    <a:cxn ang="0">
                      <a:pos x="47" y="15"/>
                    </a:cxn>
                    <a:cxn ang="0">
                      <a:pos x="51" y="12"/>
                    </a:cxn>
                    <a:cxn ang="0">
                      <a:pos x="51" y="6"/>
                    </a:cxn>
                    <a:cxn ang="0">
                      <a:pos x="53" y="0"/>
                    </a:cxn>
                    <a:cxn ang="0">
                      <a:pos x="51" y="0"/>
                    </a:cxn>
                    <a:cxn ang="0">
                      <a:pos x="49" y="2"/>
                    </a:cxn>
                    <a:cxn ang="0">
                      <a:pos x="47" y="10"/>
                    </a:cxn>
                    <a:cxn ang="0">
                      <a:pos x="42" y="17"/>
                    </a:cxn>
                    <a:cxn ang="0">
                      <a:pos x="34" y="21"/>
                    </a:cxn>
                    <a:cxn ang="0">
                      <a:pos x="26" y="23"/>
                    </a:cxn>
                    <a:cxn ang="0">
                      <a:pos x="19" y="23"/>
                    </a:cxn>
                    <a:cxn ang="0">
                      <a:pos x="13" y="19"/>
                    </a:cxn>
                    <a:cxn ang="0">
                      <a:pos x="7" y="13"/>
                    </a:cxn>
                    <a:cxn ang="0">
                      <a:pos x="4" y="8"/>
                    </a:cxn>
                    <a:cxn ang="0">
                      <a:pos x="2" y="8"/>
                    </a:cxn>
                    <a:cxn ang="0">
                      <a:pos x="0" y="8"/>
                    </a:cxn>
                  </a:cxnLst>
                  <a:rect l="0" t="0" r="r" b="b"/>
                  <a:pathLst>
                    <a:path w="53" h="27">
                      <a:moveTo>
                        <a:pt x="0" y="8"/>
                      </a:moveTo>
                      <a:lnTo>
                        <a:pt x="4" y="15"/>
                      </a:lnTo>
                      <a:lnTo>
                        <a:pt x="9" y="21"/>
                      </a:lnTo>
                      <a:lnTo>
                        <a:pt x="17" y="25"/>
                      </a:lnTo>
                      <a:lnTo>
                        <a:pt x="26" y="27"/>
                      </a:lnTo>
                      <a:lnTo>
                        <a:pt x="32" y="27"/>
                      </a:lnTo>
                      <a:lnTo>
                        <a:pt x="36" y="25"/>
                      </a:lnTo>
                      <a:lnTo>
                        <a:pt x="42" y="23"/>
                      </a:lnTo>
                      <a:lnTo>
                        <a:pt x="45" y="19"/>
                      </a:lnTo>
                      <a:lnTo>
                        <a:pt x="47" y="15"/>
                      </a:lnTo>
                      <a:lnTo>
                        <a:pt x="51" y="12"/>
                      </a:lnTo>
                      <a:lnTo>
                        <a:pt x="51" y="6"/>
                      </a:lnTo>
                      <a:lnTo>
                        <a:pt x="53" y="0"/>
                      </a:lnTo>
                      <a:lnTo>
                        <a:pt x="51" y="0"/>
                      </a:lnTo>
                      <a:lnTo>
                        <a:pt x="49" y="2"/>
                      </a:lnTo>
                      <a:lnTo>
                        <a:pt x="47" y="10"/>
                      </a:lnTo>
                      <a:lnTo>
                        <a:pt x="42" y="17"/>
                      </a:lnTo>
                      <a:lnTo>
                        <a:pt x="34" y="21"/>
                      </a:lnTo>
                      <a:lnTo>
                        <a:pt x="26" y="23"/>
                      </a:lnTo>
                      <a:lnTo>
                        <a:pt x="19" y="23"/>
                      </a:lnTo>
                      <a:lnTo>
                        <a:pt x="13" y="19"/>
                      </a:lnTo>
                      <a:lnTo>
                        <a:pt x="7" y="13"/>
                      </a:lnTo>
                      <a:lnTo>
                        <a:pt x="4" y="8"/>
                      </a:lnTo>
                      <a:lnTo>
                        <a:pt x="2" y="8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rgbClr val="F1D6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795" name="Freeform 355"/>
                <p:cNvSpPr>
                  <a:spLocks/>
                </p:cNvSpPr>
                <p:nvPr/>
              </p:nvSpPr>
              <p:spPr bwMode="auto">
                <a:xfrm>
                  <a:off x="1840" y="1637"/>
                  <a:ext cx="49" cy="25"/>
                </a:xfrm>
                <a:custGeom>
                  <a:avLst/>
                  <a:gdLst/>
                  <a:ahLst/>
                  <a:cxnLst>
                    <a:cxn ang="0">
                      <a:pos x="0" y="8"/>
                    </a:cxn>
                    <a:cxn ang="0">
                      <a:pos x="4" y="15"/>
                    </a:cxn>
                    <a:cxn ang="0">
                      <a:pos x="9" y="21"/>
                    </a:cxn>
                    <a:cxn ang="0">
                      <a:pos x="17" y="25"/>
                    </a:cxn>
                    <a:cxn ang="0">
                      <a:pos x="24" y="25"/>
                    </a:cxn>
                    <a:cxn ang="0">
                      <a:pos x="34" y="23"/>
                    </a:cxn>
                    <a:cxn ang="0">
                      <a:pos x="42" y="17"/>
                    </a:cxn>
                    <a:cxn ang="0">
                      <a:pos x="47" y="10"/>
                    </a:cxn>
                    <a:cxn ang="0">
                      <a:pos x="49" y="0"/>
                    </a:cxn>
                    <a:cxn ang="0">
                      <a:pos x="47" y="2"/>
                    </a:cxn>
                    <a:cxn ang="0">
                      <a:pos x="45" y="2"/>
                    </a:cxn>
                    <a:cxn ang="0">
                      <a:pos x="43" y="10"/>
                    </a:cxn>
                    <a:cxn ang="0">
                      <a:pos x="38" y="15"/>
                    </a:cxn>
                    <a:cxn ang="0">
                      <a:pos x="32" y="19"/>
                    </a:cxn>
                    <a:cxn ang="0">
                      <a:pos x="24" y="21"/>
                    </a:cxn>
                    <a:cxn ang="0">
                      <a:pos x="17" y="21"/>
                    </a:cxn>
                    <a:cxn ang="0">
                      <a:pos x="11" y="17"/>
                    </a:cxn>
                    <a:cxn ang="0">
                      <a:pos x="7" y="13"/>
                    </a:cxn>
                    <a:cxn ang="0">
                      <a:pos x="4" y="8"/>
                    </a:cxn>
                    <a:cxn ang="0">
                      <a:pos x="2" y="8"/>
                    </a:cxn>
                    <a:cxn ang="0">
                      <a:pos x="0" y="8"/>
                    </a:cxn>
                  </a:cxnLst>
                  <a:rect l="0" t="0" r="r" b="b"/>
                  <a:pathLst>
                    <a:path w="49" h="25">
                      <a:moveTo>
                        <a:pt x="0" y="8"/>
                      </a:moveTo>
                      <a:lnTo>
                        <a:pt x="4" y="15"/>
                      </a:lnTo>
                      <a:lnTo>
                        <a:pt x="9" y="21"/>
                      </a:lnTo>
                      <a:lnTo>
                        <a:pt x="17" y="25"/>
                      </a:lnTo>
                      <a:lnTo>
                        <a:pt x="24" y="25"/>
                      </a:lnTo>
                      <a:lnTo>
                        <a:pt x="34" y="23"/>
                      </a:lnTo>
                      <a:lnTo>
                        <a:pt x="42" y="17"/>
                      </a:lnTo>
                      <a:lnTo>
                        <a:pt x="47" y="10"/>
                      </a:lnTo>
                      <a:lnTo>
                        <a:pt x="49" y="0"/>
                      </a:lnTo>
                      <a:lnTo>
                        <a:pt x="47" y="2"/>
                      </a:lnTo>
                      <a:lnTo>
                        <a:pt x="45" y="2"/>
                      </a:lnTo>
                      <a:lnTo>
                        <a:pt x="43" y="10"/>
                      </a:lnTo>
                      <a:lnTo>
                        <a:pt x="38" y="15"/>
                      </a:lnTo>
                      <a:lnTo>
                        <a:pt x="32" y="19"/>
                      </a:lnTo>
                      <a:lnTo>
                        <a:pt x="24" y="21"/>
                      </a:lnTo>
                      <a:lnTo>
                        <a:pt x="17" y="21"/>
                      </a:lnTo>
                      <a:lnTo>
                        <a:pt x="11" y="17"/>
                      </a:lnTo>
                      <a:lnTo>
                        <a:pt x="7" y="13"/>
                      </a:lnTo>
                      <a:lnTo>
                        <a:pt x="4" y="8"/>
                      </a:lnTo>
                      <a:lnTo>
                        <a:pt x="2" y="8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rgbClr val="F1D7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796" name="Freeform 356"/>
                <p:cNvSpPr>
                  <a:spLocks/>
                </p:cNvSpPr>
                <p:nvPr/>
              </p:nvSpPr>
              <p:spPr bwMode="auto">
                <a:xfrm>
                  <a:off x="1842" y="1639"/>
                  <a:ext cx="45" cy="21"/>
                </a:xfrm>
                <a:custGeom>
                  <a:avLst/>
                  <a:gdLst/>
                  <a:ahLst/>
                  <a:cxnLst>
                    <a:cxn ang="0">
                      <a:pos x="0" y="6"/>
                    </a:cxn>
                    <a:cxn ang="0">
                      <a:pos x="3" y="11"/>
                    </a:cxn>
                    <a:cxn ang="0">
                      <a:pos x="9" y="17"/>
                    </a:cxn>
                    <a:cxn ang="0">
                      <a:pos x="15" y="21"/>
                    </a:cxn>
                    <a:cxn ang="0">
                      <a:pos x="22" y="21"/>
                    </a:cxn>
                    <a:cxn ang="0">
                      <a:pos x="30" y="19"/>
                    </a:cxn>
                    <a:cxn ang="0">
                      <a:pos x="38" y="15"/>
                    </a:cxn>
                    <a:cxn ang="0">
                      <a:pos x="43" y="8"/>
                    </a:cxn>
                    <a:cxn ang="0">
                      <a:pos x="45" y="0"/>
                    </a:cxn>
                    <a:cxn ang="0">
                      <a:pos x="43" y="0"/>
                    </a:cxn>
                    <a:cxn ang="0">
                      <a:pos x="41" y="0"/>
                    </a:cxn>
                    <a:cxn ang="0">
                      <a:pos x="40" y="8"/>
                    </a:cxn>
                    <a:cxn ang="0">
                      <a:pos x="36" y="11"/>
                    </a:cxn>
                    <a:cxn ang="0">
                      <a:pos x="30" y="15"/>
                    </a:cxn>
                    <a:cxn ang="0">
                      <a:pos x="22" y="17"/>
                    </a:cxn>
                    <a:cxn ang="0">
                      <a:pos x="17" y="17"/>
                    </a:cxn>
                    <a:cxn ang="0">
                      <a:pos x="11" y="13"/>
                    </a:cxn>
                    <a:cxn ang="0">
                      <a:pos x="7" y="10"/>
                    </a:cxn>
                    <a:cxn ang="0">
                      <a:pos x="3" y="6"/>
                    </a:cxn>
                    <a:cxn ang="0">
                      <a:pos x="2" y="6"/>
                    </a:cxn>
                    <a:cxn ang="0">
                      <a:pos x="0" y="6"/>
                    </a:cxn>
                  </a:cxnLst>
                  <a:rect l="0" t="0" r="r" b="b"/>
                  <a:pathLst>
                    <a:path w="45" h="21">
                      <a:moveTo>
                        <a:pt x="0" y="6"/>
                      </a:moveTo>
                      <a:lnTo>
                        <a:pt x="3" y="11"/>
                      </a:lnTo>
                      <a:lnTo>
                        <a:pt x="9" y="17"/>
                      </a:lnTo>
                      <a:lnTo>
                        <a:pt x="15" y="21"/>
                      </a:lnTo>
                      <a:lnTo>
                        <a:pt x="22" y="21"/>
                      </a:lnTo>
                      <a:lnTo>
                        <a:pt x="30" y="19"/>
                      </a:lnTo>
                      <a:lnTo>
                        <a:pt x="38" y="15"/>
                      </a:lnTo>
                      <a:lnTo>
                        <a:pt x="43" y="8"/>
                      </a:lnTo>
                      <a:lnTo>
                        <a:pt x="45" y="0"/>
                      </a:lnTo>
                      <a:lnTo>
                        <a:pt x="43" y="0"/>
                      </a:lnTo>
                      <a:lnTo>
                        <a:pt x="41" y="0"/>
                      </a:lnTo>
                      <a:lnTo>
                        <a:pt x="40" y="8"/>
                      </a:lnTo>
                      <a:lnTo>
                        <a:pt x="36" y="11"/>
                      </a:lnTo>
                      <a:lnTo>
                        <a:pt x="30" y="15"/>
                      </a:lnTo>
                      <a:lnTo>
                        <a:pt x="22" y="17"/>
                      </a:lnTo>
                      <a:lnTo>
                        <a:pt x="17" y="17"/>
                      </a:lnTo>
                      <a:lnTo>
                        <a:pt x="11" y="13"/>
                      </a:lnTo>
                      <a:lnTo>
                        <a:pt x="7" y="10"/>
                      </a:lnTo>
                      <a:lnTo>
                        <a:pt x="3" y="6"/>
                      </a:lnTo>
                      <a:lnTo>
                        <a:pt x="2" y="6"/>
                      </a:lnTo>
                      <a:lnTo>
                        <a:pt x="0" y="6"/>
                      </a:lnTo>
                      <a:close/>
                    </a:path>
                  </a:pathLst>
                </a:custGeom>
                <a:solidFill>
                  <a:srgbClr val="F1D8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797" name="Freeform 357"/>
                <p:cNvSpPr>
                  <a:spLocks/>
                </p:cNvSpPr>
                <p:nvPr/>
              </p:nvSpPr>
              <p:spPr bwMode="auto">
                <a:xfrm>
                  <a:off x="1844" y="1639"/>
                  <a:ext cx="41" cy="19"/>
                </a:xfrm>
                <a:custGeom>
                  <a:avLst/>
                  <a:gdLst/>
                  <a:ahLst/>
                  <a:cxnLst>
                    <a:cxn ang="0">
                      <a:pos x="0" y="6"/>
                    </a:cxn>
                    <a:cxn ang="0">
                      <a:pos x="3" y="11"/>
                    </a:cxn>
                    <a:cxn ang="0">
                      <a:pos x="7" y="15"/>
                    </a:cxn>
                    <a:cxn ang="0">
                      <a:pos x="13" y="19"/>
                    </a:cxn>
                    <a:cxn ang="0">
                      <a:pos x="20" y="19"/>
                    </a:cxn>
                    <a:cxn ang="0">
                      <a:pos x="28" y="17"/>
                    </a:cxn>
                    <a:cxn ang="0">
                      <a:pos x="34" y="13"/>
                    </a:cxn>
                    <a:cxn ang="0">
                      <a:pos x="39" y="8"/>
                    </a:cxn>
                    <a:cxn ang="0">
                      <a:pos x="41" y="0"/>
                    </a:cxn>
                    <a:cxn ang="0">
                      <a:pos x="39" y="0"/>
                    </a:cxn>
                    <a:cxn ang="0">
                      <a:pos x="38" y="0"/>
                    </a:cxn>
                    <a:cxn ang="0">
                      <a:pos x="36" y="6"/>
                    </a:cxn>
                    <a:cxn ang="0">
                      <a:pos x="32" y="11"/>
                    </a:cxn>
                    <a:cxn ang="0">
                      <a:pos x="26" y="15"/>
                    </a:cxn>
                    <a:cxn ang="0">
                      <a:pos x="20" y="15"/>
                    </a:cxn>
                    <a:cxn ang="0">
                      <a:pos x="15" y="15"/>
                    </a:cxn>
                    <a:cxn ang="0">
                      <a:pos x="11" y="13"/>
                    </a:cxn>
                    <a:cxn ang="0">
                      <a:pos x="7" y="10"/>
                    </a:cxn>
                    <a:cxn ang="0">
                      <a:pos x="3" y="4"/>
                    </a:cxn>
                    <a:cxn ang="0">
                      <a:pos x="1" y="6"/>
                    </a:cxn>
                    <a:cxn ang="0">
                      <a:pos x="0" y="6"/>
                    </a:cxn>
                  </a:cxnLst>
                  <a:rect l="0" t="0" r="r" b="b"/>
                  <a:pathLst>
                    <a:path w="41" h="19">
                      <a:moveTo>
                        <a:pt x="0" y="6"/>
                      </a:moveTo>
                      <a:lnTo>
                        <a:pt x="3" y="11"/>
                      </a:lnTo>
                      <a:lnTo>
                        <a:pt x="7" y="15"/>
                      </a:lnTo>
                      <a:lnTo>
                        <a:pt x="13" y="19"/>
                      </a:lnTo>
                      <a:lnTo>
                        <a:pt x="20" y="19"/>
                      </a:lnTo>
                      <a:lnTo>
                        <a:pt x="28" y="17"/>
                      </a:lnTo>
                      <a:lnTo>
                        <a:pt x="34" y="13"/>
                      </a:lnTo>
                      <a:lnTo>
                        <a:pt x="39" y="8"/>
                      </a:lnTo>
                      <a:lnTo>
                        <a:pt x="41" y="0"/>
                      </a:lnTo>
                      <a:lnTo>
                        <a:pt x="39" y="0"/>
                      </a:lnTo>
                      <a:lnTo>
                        <a:pt x="38" y="0"/>
                      </a:lnTo>
                      <a:lnTo>
                        <a:pt x="36" y="6"/>
                      </a:lnTo>
                      <a:lnTo>
                        <a:pt x="32" y="11"/>
                      </a:lnTo>
                      <a:lnTo>
                        <a:pt x="26" y="15"/>
                      </a:lnTo>
                      <a:lnTo>
                        <a:pt x="20" y="15"/>
                      </a:lnTo>
                      <a:lnTo>
                        <a:pt x="15" y="15"/>
                      </a:lnTo>
                      <a:lnTo>
                        <a:pt x="11" y="13"/>
                      </a:lnTo>
                      <a:lnTo>
                        <a:pt x="7" y="10"/>
                      </a:lnTo>
                      <a:lnTo>
                        <a:pt x="3" y="4"/>
                      </a:lnTo>
                      <a:lnTo>
                        <a:pt x="1" y="6"/>
                      </a:lnTo>
                      <a:lnTo>
                        <a:pt x="0" y="6"/>
                      </a:lnTo>
                      <a:close/>
                    </a:path>
                  </a:pathLst>
                </a:custGeom>
                <a:solidFill>
                  <a:srgbClr val="F2D9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798" name="Freeform 358"/>
                <p:cNvSpPr>
                  <a:spLocks/>
                </p:cNvSpPr>
                <p:nvPr/>
              </p:nvSpPr>
              <p:spPr bwMode="auto">
                <a:xfrm>
                  <a:off x="1845" y="1639"/>
                  <a:ext cx="38" cy="17"/>
                </a:xfrm>
                <a:custGeom>
                  <a:avLst/>
                  <a:gdLst/>
                  <a:ahLst/>
                  <a:cxnLst>
                    <a:cxn ang="0">
                      <a:pos x="0" y="6"/>
                    </a:cxn>
                    <a:cxn ang="0">
                      <a:pos x="4" y="10"/>
                    </a:cxn>
                    <a:cxn ang="0">
                      <a:pos x="8" y="13"/>
                    </a:cxn>
                    <a:cxn ang="0">
                      <a:pos x="14" y="17"/>
                    </a:cxn>
                    <a:cxn ang="0">
                      <a:pos x="19" y="17"/>
                    </a:cxn>
                    <a:cxn ang="0">
                      <a:pos x="27" y="15"/>
                    </a:cxn>
                    <a:cxn ang="0">
                      <a:pos x="33" y="11"/>
                    </a:cxn>
                    <a:cxn ang="0">
                      <a:pos x="37" y="8"/>
                    </a:cxn>
                    <a:cxn ang="0">
                      <a:pos x="38" y="0"/>
                    </a:cxn>
                    <a:cxn ang="0">
                      <a:pos x="37" y="0"/>
                    </a:cxn>
                    <a:cxn ang="0">
                      <a:pos x="35" y="0"/>
                    </a:cxn>
                    <a:cxn ang="0">
                      <a:pos x="33" y="6"/>
                    </a:cxn>
                    <a:cxn ang="0">
                      <a:pos x="29" y="10"/>
                    </a:cxn>
                    <a:cxn ang="0">
                      <a:pos x="25" y="13"/>
                    </a:cxn>
                    <a:cxn ang="0">
                      <a:pos x="19" y="13"/>
                    </a:cxn>
                    <a:cxn ang="0">
                      <a:pos x="14" y="13"/>
                    </a:cxn>
                    <a:cxn ang="0">
                      <a:pos x="10" y="11"/>
                    </a:cxn>
                    <a:cxn ang="0">
                      <a:pos x="8" y="8"/>
                    </a:cxn>
                    <a:cxn ang="0">
                      <a:pos x="4" y="4"/>
                    </a:cxn>
                    <a:cxn ang="0">
                      <a:pos x="2" y="4"/>
                    </a:cxn>
                    <a:cxn ang="0">
                      <a:pos x="0" y="6"/>
                    </a:cxn>
                  </a:cxnLst>
                  <a:rect l="0" t="0" r="r" b="b"/>
                  <a:pathLst>
                    <a:path w="38" h="17">
                      <a:moveTo>
                        <a:pt x="0" y="6"/>
                      </a:moveTo>
                      <a:lnTo>
                        <a:pt x="4" y="10"/>
                      </a:lnTo>
                      <a:lnTo>
                        <a:pt x="8" y="13"/>
                      </a:lnTo>
                      <a:lnTo>
                        <a:pt x="14" y="17"/>
                      </a:lnTo>
                      <a:lnTo>
                        <a:pt x="19" y="17"/>
                      </a:lnTo>
                      <a:lnTo>
                        <a:pt x="27" y="15"/>
                      </a:lnTo>
                      <a:lnTo>
                        <a:pt x="33" y="11"/>
                      </a:lnTo>
                      <a:lnTo>
                        <a:pt x="37" y="8"/>
                      </a:lnTo>
                      <a:lnTo>
                        <a:pt x="38" y="0"/>
                      </a:lnTo>
                      <a:lnTo>
                        <a:pt x="37" y="0"/>
                      </a:lnTo>
                      <a:lnTo>
                        <a:pt x="35" y="0"/>
                      </a:lnTo>
                      <a:lnTo>
                        <a:pt x="33" y="6"/>
                      </a:lnTo>
                      <a:lnTo>
                        <a:pt x="29" y="10"/>
                      </a:lnTo>
                      <a:lnTo>
                        <a:pt x="25" y="13"/>
                      </a:lnTo>
                      <a:lnTo>
                        <a:pt x="19" y="13"/>
                      </a:lnTo>
                      <a:lnTo>
                        <a:pt x="14" y="13"/>
                      </a:lnTo>
                      <a:lnTo>
                        <a:pt x="10" y="11"/>
                      </a:lnTo>
                      <a:lnTo>
                        <a:pt x="8" y="8"/>
                      </a:lnTo>
                      <a:lnTo>
                        <a:pt x="4" y="4"/>
                      </a:lnTo>
                      <a:lnTo>
                        <a:pt x="2" y="4"/>
                      </a:lnTo>
                      <a:lnTo>
                        <a:pt x="0" y="6"/>
                      </a:lnTo>
                      <a:close/>
                    </a:path>
                  </a:pathLst>
                </a:custGeom>
                <a:solidFill>
                  <a:srgbClr val="F2DA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799" name="Freeform 359"/>
                <p:cNvSpPr>
                  <a:spLocks/>
                </p:cNvSpPr>
                <p:nvPr/>
              </p:nvSpPr>
              <p:spPr bwMode="auto">
                <a:xfrm>
                  <a:off x="1847" y="1639"/>
                  <a:ext cx="35" cy="15"/>
                </a:xfrm>
                <a:custGeom>
                  <a:avLst/>
                  <a:gdLst/>
                  <a:ahLst/>
                  <a:cxnLst>
                    <a:cxn ang="0">
                      <a:pos x="0" y="4"/>
                    </a:cxn>
                    <a:cxn ang="0">
                      <a:pos x="4" y="10"/>
                    </a:cxn>
                    <a:cxn ang="0">
                      <a:pos x="8" y="13"/>
                    </a:cxn>
                    <a:cxn ang="0">
                      <a:pos x="12" y="15"/>
                    </a:cxn>
                    <a:cxn ang="0">
                      <a:pos x="17" y="15"/>
                    </a:cxn>
                    <a:cxn ang="0">
                      <a:pos x="23" y="15"/>
                    </a:cxn>
                    <a:cxn ang="0">
                      <a:pos x="29" y="11"/>
                    </a:cxn>
                    <a:cxn ang="0">
                      <a:pos x="33" y="6"/>
                    </a:cxn>
                    <a:cxn ang="0">
                      <a:pos x="35" y="0"/>
                    </a:cxn>
                    <a:cxn ang="0">
                      <a:pos x="33" y="0"/>
                    </a:cxn>
                    <a:cxn ang="0">
                      <a:pos x="31" y="0"/>
                    </a:cxn>
                    <a:cxn ang="0">
                      <a:pos x="29" y="6"/>
                    </a:cxn>
                    <a:cxn ang="0">
                      <a:pos x="25" y="8"/>
                    </a:cxn>
                    <a:cxn ang="0">
                      <a:pos x="21" y="11"/>
                    </a:cxn>
                    <a:cxn ang="0">
                      <a:pos x="17" y="11"/>
                    </a:cxn>
                    <a:cxn ang="0">
                      <a:pos x="14" y="11"/>
                    </a:cxn>
                    <a:cxn ang="0">
                      <a:pos x="10" y="10"/>
                    </a:cxn>
                    <a:cxn ang="0">
                      <a:pos x="6" y="8"/>
                    </a:cxn>
                    <a:cxn ang="0">
                      <a:pos x="4" y="4"/>
                    </a:cxn>
                    <a:cxn ang="0">
                      <a:pos x="2" y="4"/>
                    </a:cxn>
                    <a:cxn ang="0">
                      <a:pos x="0" y="4"/>
                    </a:cxn>
                  </a:cxnLst>
                  <a:rect l="0" t="0" r="r" b="b"/>
                  <a:pathLst>
                    <a:path w="35" h="15">
                      <a:moveTo>
                        <a:pt x="0" y="4"/>
                      </a:moveTo>
                      <a:lnTo>
                        <a:pt x="4" y="10"/>
                      </a:lnTo>
                      <a:lnTo>
                        <a:pt x="8" y="13"/>
                      </a:lnTo>
                      <a:lnTo>
                        <a:pt x="12" y="15"/>
                      </a:lnTo>
                      <a:lnTo>
                        <a:pt x="17" y="15"/>
                      </a:lnTo>
                      <a:lnTo>
                        <a:pt x="23" y="15"/>
                      </a:lnTo>
                      <a:lnTo>
                        <a:pt x="29" y="11"/>
                      </a:lnTo>
                      <a:lnTo>
                        <a:pt x="33" y="6"/>
                      </a:lnTo>
                      <a:lnTo>
                        <a:pt x="35" y="0"/>
                      </a:lnTo>
                      <a:lnTo>
                        <a:pt x="33" y="0"/>
                      </a:lnTo>
                      <a:lnTo>
                        <a:pt x="31" y="0"/>
                      </a:lnTo>
                      <a:lnTo>
                        <a:pt x="29" y="6"/>
                      </a:lnTo>
                      <a:lnTo>
                        <a:pt x="25" y="8"/>
                      </a:lnTo>
                      <a:lnTo>
                        <a:pt x="21" y="11"/>
                      </a:lnTo>
                      <a:lnTo>
                        <a:pt x="17" y="11"/>
                      </a:lnTo>
                      <a:lnTo>
                        <a:pt x="14" y="11"/>
                      </a:lnTo>
                      <a:lnTo>
                        <a:pt x="10" y="10"/>
                      </a:lnTo>
                      <a:lnTo>
                        <a:pt x="6" y="8"/>
                      </a:lnTo>
                      <a:lnTo>
                        <a:pt x="4" y="4"/>
                      </a:lnTo>
                      <a:lnTo>
                        <a:pt x="2" y="4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rgbClr val="F2DB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800" name="Freeform 360"/>
                <p:cNvSpPr>
                  <a:spLocks/>
                </p:cNvSpPr>
                <p:nvPr/>
              </p:nvSpPr>
              <p:spPr bwMode="auto">
                <a:xfrm>
                  <a:off x="1849" y="1639"/>
                  <a:ext cx="31" cy="13"/>
                </a:xfrm>
                <a:custGeom>
                  <a:avLst/>
                  <a:gdLst/>
                  <a:ahLst/>
                  <a:cxnLst>
                    <a:cxn ang="0">
                      <a:pos x="0" y="4"/>
                    </a:cxn>
                    <a:cxn ang="0">
                      <a:pos x="4" y="8"/>
                    </a:cxn>
                    <a:cxn ang="0">
                      <a:pos x="6" y="11"/>
                    </a:cxn>
                    <a:cxn ang="0">
                      <a:pos x="10" y="13"/>
                    </a:cxn>
                    <a:cxn ang="0">
                      <a:pos x="15" y="13"/>
                    </a:cxn>
                    <a:cxn ang="0">
                      <a:pos x="21" y="13"/>
                    </a:cxn>
                    <a:cxn ang="0">
                      <a:pos x="25" y="10"/>
                    </a:cxn>
                    <a:cxn ang="0">
                      <a:pos x="29" y="6"/>
                    </a:cxn>
                    <a:cxn ang="0">
                      <a:pos x="31" y="0"/>
                    </a:cxn>
                    <a:cxn ang="0">
                      <a:pos x="29" y="0"/>
                    </a:cxn>
                    <a:cxn ang="0">
                      <a:pos x="27" y="0"/>
                    </a:cxn>
                    <a:cxn ang="0">
                      <a:pos x="25" y="4"/>
                    </a:cxn>
                    <a:cxn ang="0">
                      <a:pos x="23" y="8"/>
                    </a:cxn>
                    <a:cxn ang="0">
                      <a:pos x="19" y="10"/>
                    </a:cxn>
                    <a:cxn ang="0">
                      <a:pos x="15" y="10"/>
                    </a:cxn>
                    <a:cxn ang="0">
                      <a:pos x="10" y="8"/>
                    </a:cxn>
                    <a:cxn ang="0">
                      <a:pos x="4" y="4"/>
                    </a:cxn>
                    <a:cxn ang="0">
                      <a:pos x="2" y="4"/>
                    </a:cxn>
                    <a:cxn ang="0">
                      <a:pos x="0" y="4"/>
                    </a:cxn>
                  </a:cxnLst>
                  <a:rect l="0" t="0" r="r" b="b"/>
                  <a:pathLst>
                    <a:path w="31" h="13">
                      <a:moveTo>
                        <a:pt x="0" y="4"/>
                      </a:moveTo>
                      <a:lnTo>
                        <a:pt x="4" y="8"/>
                      </a:lnTo>
                      <a:lnTo>
                        <a:pt x="6" y="11"/>
                      </a:lnTo>
                      <a:lnTo>
                        <a:pt x="10" y="13"/>
                      </a:lnTo>
                      <a:lnTo>
                        <a:pt x="15" y="13"/>
                      </a:lnTo>
                      <a:lnTo>
                        <a:pt x="21" y="13"/>
                      </a:lnTo>
                      <a:lnTo>
                        <a:pt x="25" y="10"/>
                      </a:lnTo>
                      <a:lnTo>
                        <a:pt x="29" y="6"/>
                      </a:lnTo>
                      <a:lnTo>
                        <a:pt x="31" y="0"/>
                      </a:lnTo>
                      <a:lnTo>
                        <a:pt x="29" y="0"/>
                      </a:lnTo>
                      <a:lnTo>
                        <a:pt x="27" y="0"/>
                      </a:lnTo>
                      <a:lnTo>
                        <a:pt x="25" y="4"/>
                      </a:lnTo>
                      <a:lnTo>
                        <a:pt x="23" y="8"/>
                      </a:lnTo>
                      <a:lnTo>
                        <a:pt x="19" y="10"/>
                      </a:lnTo>
                      <a:lnTo>
                        <a:pt x="15" y="10"/>
                      </a:lnTo>
                      <a:lnTo>
                        <a:pt x="10" y="8"/>
                      </a:lnTo>
                      <a:lnTo>
                        <a:pt x="4" y="4"/>
                      </a:lnTo>
                      <a:lnTo>
                        <a:pt x="2" y="4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rgbClr val="F2DC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801" name="Freeform 361"/>
                <p:cNvSpPr>
                  <a:spLocks/>
                </p:cNvSpPr>
                <p:nvPr/>
              </p:nvSpPr>
              <p:spPr bwMode="auto">
                <a:xfrm>
                  <a:off x="1851" y="1639"/>
                  <a:ext cx="27" cy="11"/>
                </a:xfrm>
                <a:custGeom>
                  <a:avLst/>
                  <a:gdLst/>
                  <a:ahLst/>
                  <a:cxnLst>
                    <a:cxn ang="0">
                      <a:pos x="0" y="4"/>
                    </a:cxn>
                    <a:cxn ang="0">
                      <a:pos x="2" y="8"/>
                    </a:cxn>
                    <a:cxn ang="0">
                      <a:pos x="6" y="10"/>
                    </a:cxn>
                    <a:cxn ang="0">
                      <a:pos x="10" y="11"/>
                    </a:cxn>
                    <a:cxn ang="0">
                      <a:pos x="13" y="11"/>
                    </a:cxn>
                    <a:cxn ang="0">
                      <a:pos x="17" y="11"/>
                    </a:cxn>
                    <a:cxn ang="0">
                      <a:pos x="21" y="8"/>
                    </a:cxn>
                    <a:cxn ang="0">
                      <a:pos x="25" y="6"/>
                    </a:cxn>
                    <a:cxn ang="0">
                      <a:pos x="27" y="0"/>
                    </a:cxn>
                    <a:cxn ang="0">
                      <a:pos x="25" y="0"/>
                    </a:cxn>
                    <a:cxn ang="0">
                      <a:pos x="23" y="0"/>
                    </a:cxn>
                    <a:cxn ang="0">
                      <a:pos x="21" y="4"/>
                    </a:cxn>
                    <a:cxn ang="0">
                      <a:pos x="19" y="6"/>
                    </a:cxn>
                    <a:cxn ang="0">
                      <a:pos x="15" y="8"/>
                    </a:cxn>
                    <a:cxn ang="0">
                      <a:pos x="13" y="8"/>
                    </a:cxn>
                    <a:cxn ang="0">
                      <a:pos x="8" y="8"/>
                    </a:cxn>
                    <a:cxn ang="0">
                      <a:pos x="4" y="4"/>
                    </a:cxn>
                    <a:cxn ang="0">
                      <a:pos x="2" y="4"/>
                    </a:cxn>
                    <a:cxn ang="0">
                      <a:pos x="0" y="4"/>
                    </a:cxn>
                  </a:cxnLst>
                  <a:rect l="0" t="0" r="r" b="b"/>
                  <a:pathLst>
                    <a:path w="27" h="11">
                      <a:moveTo>
                        <a:pt x="0" y="4"/>
                      </a:moveTo>
                      <a:lnTo>
                        <a:pt x="2" y="8"/>
                      </a:lnTo>
                      <a:lnTo>
                        <a:pt x="6" y="10"/>
                      </a:lnTo>
                      <a:lnTo>
                        <a:pt x="10" y="11"/>
                      </a:lnTo>
                      <a:lnTo>
                        <a:pt x="13" y="11"/>
                      </a:lnTo>
                      <a:lnTo>
                        <a:pt x="17" y="11"/>
                      </a:lnTo>
                      <a:lnTo>
                        <a:pt x="21" y="8"/>
                      </a:lnTo>
                      <a:lnTo>
                        <a:pt x="25" y="6"/>
                      </a:lnTo>
                      <a:lnTo>
                        <a:pt x="27" y="0"/>
                      </a:lnTo>
                      <a:lnTo>
                        <a:pt x="25" y="0"/>
                      </a:lnTo>
                      <a:lnTo>
                        <a:pt x="23" y="0"/>
                      </a:lnTo>
                      <a:lnTo>
                        <a:pt x="21" y="4"/>
                      </a:lnTo>
                      <a:lnTo>
                        <a:pt x="19" y="6"/>
                      </a:lnTo>
                      <a:lnTo>
                        <a:pt x="15" y="8"/>
                      </a:lnTo>
                      <a:lnTo>
                        <a:pt x="13" y="8"/>
                      </a:lnTo>
                      <a:lnTo>
                        <a:pt x="8" y="8"/>
                      </a:lnTo>
                      <a:lnTo>
                        <a:pt x="4" y="4"/>
                      </a:lnTo>
                      <a:lnTo>
                        <a:pt x="2" y="4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rgbClr val="F2DD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802" name="Freeform 362"/>
                <p:cNvSpPr>
                  <a:spLocks/>
                </p:cNvSpPr>
                <p:nvPr/>
              </p:nvSpPr>
              <p:spPr bwMode="auto">
                <a:xfrm>
                  <a:off x="1853" y="1639"/>
                  <a:ext cx="23" cy="10"/>
                </a:xfrm>
                <a:custGeom>
                  <a:avLst/>
                  <a:gdLst/>
                  <a:ahLst/>
                  <a:cxnLst>
                    <a:cxn ang="0">
                      <a:pos x="0" y="4"/>
                    </a:cxn>
                    <a:cxn ang="0">
                      <a:pos x="6" y="8"/>
                    </a:cxn>
                    <a:cxn ang="0">
                      <a:pos x="11" y="10"/>
                    </a:cxn>
                    <a:cxn ang="0">
                      <a:pos x="15" y="10"/>
                    </a:cxn>
                    <a:cxn ang="0">
                      <a:pos x="19" y="8"/>
                    </a:cxn>
                    <a:cxn ang="0">
                      <a:pos x="21" y="4"/>
                    </a:cxn>
                    <a:cxn ang="0">
                      <a:pos x="23" y="0"/>
                    </a:cxn>
                    <a:cxn ang="0">
                      <a:pos x="21" y="0"/>
                    </a:cxn>
                    <a:cxn ang="0">
                      <a:pos x="19" y="2"/>
                    </a:cxn>
                    <a:cxn ang="0">
                      <a:pos x="15" y="4"/>
                    </a:cxn>
                    <a:cxn ang="0">
                      <a:pos x="11" y="6"/>
                    </a:cxn>
                    <a:cxn ang="0">
                      <a:pos x="8" y="6"/>
                    </a:cxn>
                    <a:cxn ang="0">
                      <a:pos x="6" y="4"/>
                    </a:cxn>
                    <a:cxn ang="0">
                      <a:pos x="2" y="4"/>
                    </a:cxn>
                    <a:cxn ang="0">
                      <a:pos x="0" y="4"/>
                    </a:cxn>
                  </a:cxnLst>
                  <a:rect l="0" t="0" r="r" b="b"/>
                  <a:pathLst>
                    <a:path w="23" h="10">
                      <a:moveTo>
                        <a:pt x="0" y="4"/>
                      </a:moveTo>
                      <a:lnTo>
                        <a:pt x="6" y="8"/>
                      </a:lnTo>
                      <a:lnTo>
                        <a:pt x="11" y="10"/>
                      </a:lnTo>
                      <a:lnTo>
                        <a:pt x="15" y="10"/>
                      </a:lnTo>
                      <a:lnTo>
                        <a:pt x="19" y="8"/>
                      </a:lnTo>
                      <a:lnTo>
                        <a:pt x="21" y="4"/>
                      </a:lnTo>
                      <a:lnTo>
                        <a:pt x="23" y="0"/>
                      </a:lnTo>
                      <a:lnTo>
                        <a:pt x="21" y="0"/>
                      </a:lnTo>
                      <a:lnTo>
                        <a:pt x="19" y="2"/>
                      </a:lnTo>
                      <a:lnTo>
                        <a:pt x="15" y="4"/>
                      </a:lnTo>
                      <a:lnTo>
                        <a:pt x="11" y="6"/>
                      </a:lnTo>
                      <a:lnTo>
                        <a:pt x="8" y="6"/>
                      </a:lnTo>
                      <a:lnTo>
                        <a:pt x="6" y="4"/>
                      </a:lnTo>
                      <a:lnTo>
                        <a:pt x="2" y="4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rgbClr val="F2DE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803" name="Freeform 363"/>
                <p:cNvSpPr>
                  <a:spLocks/>
                </p:cNvSpPr>
                <p:nvPr/>
              </p:nvSpPr>
              <p:spPr bwMode="auto">
                <a:xfrm>
                  <a:off x="1855" y="1639"/>
                  <a:ext cx="19" cy="8"/>
                </a:xfrm>
                <a:custGeom>
                  <a:avLst/>
                  <a:gdLst/>
                  <a:ahLst/>
                  <a:cxnLst>
                    <a:cxn ang="0">
                      <a:pos x="0" y="4"/>
                    </a:cxn>
                    <a:cxn ang="0">
                      <a:pos x="4" y="8"/>
                    </a:cxn>
                    <a:cxn ang="0">
                      <a:pos x="9" y="8"/>
                    </a:cxn>
                    <a:cxn ang="0">
                      <a:pos x="11" y="8"/>
                    </a:cxn>
                    <a:cxn ang="0">
                      <a:pos x="15" y="6"/>
                    </a:cxn>
                    <a:cxn ang="0">
                      <a:pos x="17" y="4"/>
                    </a:cxn>
                    <a:cxn ang="0">
                      <a:pos x="19" y="0"/>
                    </a:cxn>
                    <a:cxn ang="0">
                      <a:pos x="15" y="2"/>
                    </a:cxn>
                    <a:cxn ang="0">
                      <a:pos x="13" y="2"/>
                    </a:cxn>
                    <a:cxn ang="0">
                      <a:pos x="11" y="4"/>
                    </a:cxn>
                    <a:cxn ang="0">
                      <a:pos x="9" y="4"/>
                    </a:cxn>
                    <a:cxn ang="0">
                      <a:pos x="8" y="4"/>
                    </a:cxn>
                    <a:cxn ang="0">
                      <a:pos x="6" y="2"/>
                    </a:cxn>
                    <a:cxn ang="0">
                      <a:pos x="4" y="4"/>
                    </a:cxn>
                    <a:cxn ang="0">
                      <a:pos x="0" y="4"/>
                    </a:cxn>
                  </a:cxnLst>
                  <a:rect l="0" t="0" r="r" b="b"/>
                  <a:pathLst>
                    <a:path w="19" h="8">
                      <a:moveTo>
                        <a:pt x="0" y="4"/>
                      </a:moveTo>
                      <a:lnTo>
                        <a:pt x="4" y="8"/>
                      </a:lnTo>
                      <a:lnTo>
                        <a:pt x="9" y="8"/>
                      </a:lnTo>
                      <a:lnTo>
                        <a:pt x="11" y="8"/>
                      </a:lnTo>
                      <a:lnTo>
                        <a:pt x="15" y="6"/>
                      </a:lnTo>
                      <a:lnTo>
                        <a:pt x="17" y="4"/>
                      </a:lnTo>
                      <a:lnTo>
                        <a:pt x="19" y="0"/>
                      </a:lnTo>
                      <a:lnTo>
                        <a:pt x="15" y="2"/>
                      </a:lnTo>
                      <a:lnTo>
                        <a:pt x="13" y="2"/>
                      </a:lnTo>
                      <a:lnTo>
                        <a:pt x="11" y="4"/>
                      </a:lnTo>
                      <a:lnTo>
                        <a:pt x="9" y="4"/>
                      </a:lnTo>
                      <a:lnTo>
                        <a:pt x="8" y="4"/>
                      </a:lnTo>
                      <a:lnTo>
                        <a:pt x="6" y="2"/>
                      </a:lnTo>
                      <a:lnTo>
                        <a:pt x="4" y="4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rgbClr val="F2DF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804" name="Freeform 364"/>
                <p:cNvSpPr>
                  <a:spLocks/>
                </p:cNvSpPr>
                <p:nvPr/>
              </p:nvSpPr>
              <p:spPr bwMode="auto">
                <a:xfrm>
                  <a:off x="1859" y="1641"/>
                  <a:ext cx="13" cy="4"/>
                </a:xfrm>
                <a:custGeom>
                  <a:avLst/>
                  <a:gdLst/>
                  <a:ahLst/>
                  <a:cxnLst>
                    <a:cxn ang="0">
                      <a:pos x="0" y="2"/>
                    </a:cxn>
                    <a:cxn ang="0">
                      <a:pos x="2" y="4"/>
                    </a:cxn>
                    <a:cxn ang="0">
                      <a:pos x="5" y="4"/>
                    </a:cxn>
                    <a:cxn ang="0">
                      <a:pos x="9" y="2"/>
                    </a:cxn>
                    <a:cxn ang="0">
                      <a:pos x="13" y="0"/>
                    </a:cxn>
                    <a:cxn ang="0">
                      <a:pos x="9" y="0"/>
                    </a:cxn>
                    <a:cxn ang="0">
                      <a:pos x="7" y="0"/>
                    </a:cxn>
                    <a:cxn ang="0">
                      <a:pos x="5" y="0"/>
                    </a:cxn>
                    <a:cxn ang="0">
                      <a:pos x="5" y="0"/>
                    </a:cxn>
                    <a:cxn ang="0">
                      <a:pos x="5" y="0"/>
                    </a:cxn>
                    <a:cxn ang="0">
                      <a:pos x="4" y="0"/>
                    </a:cxn>
                    <a:cxn ang="0">
                      <a:pos x="2" y="0"/>
                    </a:cxn>
                    <a:cxn ang="0">
                      <a:pos x="0" y="2"/>
                    </a:cxn>
                  </a:cxnLst>
                  <a:rect l="0" t="0" r="r" b="b"/>
                  <a:pathLst>
                    <a:path w="13" h="4">
                      <a:moveTo>
                        <a:pt x="0" y="2"/>
                      </a:moveTo>
                      <a:lnTo>
                        <a:pt x="2" y="4"/>
                      </a:lnTo>
                      <a:lnTo>
                        <a:pt x="5" y="4"/>
                      </a:lnTo>
                      <a:lnTo>
                        <a:pt x="9" y="2"/>
                      </a:lnTo>
                      <a:lnTo>
                        <a:pt x="13" y="0"/>
                      </a:lnTo>
                      <a:lnTo>
                        <a:pt x="9" y="0"/>
                      </a:lnTo>
                      <a:lnTo>
                        <a:pt x="7" y="0"/>
                      </a:lnTo>
                      <a:lnTo>
                        <a:pt x="5" y="0"/>
                      </a:lnTo>
                      <a:lnTo>
                        <a:pt x="5" y="0"/>
                      </a:lnTo>
                      <a:lnTo>
                        <a:pt x="5" y="0"/>
                      </a:lnTo>
                      <a:lnTo>
                        <a:pt x="4" y="0"/>
                      </a:lnTo>
                      <a:lnTo>
                        <a:pt x="2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F2E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805" name="Freeform 365"/>
                <p:cNvSpPr>
                  <a:spLocks/>
                </p:cNvSpPr>
                <p:nvPr/>
              </p:nvSpPr>
              <p:spPr bwMode="auto">
                <a:xfrm>
                  <a:off x="1861" y="1641"/>
                  <a:ext cx="7" cy="2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" y="2"/>
                    </a:cxn>
                    <a:cxn ang="0">
                      <a:pos x="3" y="2"/>
                    </a:cxn>
                    <a:cxn ang="0">
                      <a:pos x="5" y="2"/>
                    </a:cxn>
                    <a:cxn ang="0">
                      <a:pos x="7" y="0"/>
                    </a:cxn>
                    <a:cxn ang="0">
                      <a:pos x="3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7" h="2">
                      <a:moveTo>
                        <a:pt x="0" y="0"/>
                      </a:moveTo>
                      <a:lnTo>
                        <a:pt x="2" y="2"/>
                      </a:lnTo>
                      <a:lnTo>
                        <a:pt x="3" y="2"/>
                      </a:lnTo>
                      <a:lnTo>
                        <a:pt x="5" y="2"/>
                      </a:lnTo>
                      <a:lnTo>
                        <a:pt x="7" y="0"/>
                      </a:lnTo>
                      <a:lnTo>
                        <a:pt x="3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3E1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806" name="Freeform 366"/>
                <p:cNvSpPr>
                  <a:spLocks/>
                </p:cNvSpPr>
                <p:nvPr/>
              </p:nvSpPr>
              <p:spPr bwMode="auto">
                <a:xfrm>
                  <a:off x="1863" y="1641"/>
                  <a:ext cx="3" cy="1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3" y="0"/>
                    </a:cxn>
                    <a:cxn ang="0">
                      <a:pos x="1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3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3" y="0"/>
                      </a:ln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3E2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807" name="Freeform 367"/>
                <p:cNvSpPr>
                  <a:spLocks/>
                </p:cNvSpPr>
                <p:nvPr/>
              </p:nvSpPr>
              <p:spPr bwMode="auto">
                <a:xfrm>
                  <a:off x="1531" y="1317"/>
                  <a:ext cx="3" cy="2"/>
                </a:xfrm>
                <a:custGeom>
                  <a:avLst/>
                  <a:gdLst/>
                  <a:ahLst/>
                  <a:cxnLst>
                    <a:cxn ang="0">
                      <a:pos x="3" y="2"/>
                    </a:cxn>
                    <a:cxn ang="0">
                      <a:pos x="3" y="0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0" y="0"/>
                    </a:cxn>
                    <a:cxn ang="0">
                      <a:pos x="1" y="0"/>
                    </a:cxn>
                    <a:cxn ang="0">
                      <a:pos x="3" y="2"/>
                    </a:cxn>
                  </a:cxnLst>
                  <a:rect l="0" t="0" r="r" b="b"/>
                  <a:pathLst>
                    <a:path w="3" h="2">
                      <a:moveTo>
                        <a:pt x="3" y="2"/>
                      </a:moveTo>
                      <a:lnTo>
                        <a:pt x="3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3" y="2"/>
                      </a:lnTo>
                      <a:close/>
                    </a:path>
                  </a:pathLst>
                </a:custGeom>
                <a:solidFill>
                  <a:srgbClr val="DA543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808" name="Freeform 368"/>
                <p:cNvSpPr>
                  <a:spLocks noEditPoints="1"/>
                </p:cNvSpPr>
                <p:nvPr/>
              </p:nvSpPr>
              <p:spPr bwMode="auto">
                <a:xfrm>
                  <a:off x="1514" y="1317"/>
                  <a:ext cx="24" cy="278"/>
                </a:xfrm>
                <a:custGeom>
                  <a:avLst/>
                  <a:gdLst/>
                  <a:ahLst/>
                  <a:cxnLst>
                    <a:cxn ang="0">
                      <a:pos x="24" y="4"/>
                    </a:cxn>
                    <a:cxn ang="0">
                      <a:pos x="20" y="2"/>
                    </a:cxn>
                    <a:cxn ang="0">
                      <a:pos x="18" y="0"/>
                    </a:cxn>
                    <a:cxn ang="0">
                      <a:pos x="17" y="0"/>
                    </a:cxn>
                    <a:cxn ang="0">
                      <a:pos x="15" y="2"/>
                    </a:cxn>
                    <a:cxn ang="0">
                      <a:pos x="18" y="2"/>
                    </a:cxn>
                    <a:cxn ang="0">
                      <a:pos x="24" y="4"/>
                    </a:cxn>
                    <a:cxn ang="0">
                      <a:pos x="0" y="278"/>
                    </a:cxn>
                    <a:cxn ang="0">
                      <a:pos x="1" y="278"/>
                    </a:cxn>
                    <a:cxn ang="0">
                      <a:pos x="1" y="278"/>
                    </a:cxn>
                    <a:cxn ang="0">
                      <a:pos x="1" y="278"/>
                    </a:cxn>
                    <a:cxn ang="0">
                      <a:pos x="1" y="278"/>
                    </a:cxn>
                    <a:cxn ang="0">
                      <a:pos x="1" y="278"/>
                    </a:cxn>
                    <a:cxn ang="0">
                      <a:pos x="0" y="278"/>
                    </a:cxn>
                  </a:cxnLst>
                  <a:rect l="0" t="0" r="r" b="b"/>
                  <a:pathLst>
                    <a:path w="24" h="278">
                      <a:moveTo>
                        <a:pt x="24" y="4"/>
                      </a:moveTo>
                      <a:lnTo>
                        <a:pt x="20" y="2"/>
                      </a:lnTo>
                      <a:lnTo>
                        <a:pt x="18" y="0"/>
                      </a:lnTo>
                      <a:lnTo>
                        <a:pt x="17" y="0"/>
                      </a:lnTo>
                      <a:lnTo>
                        <a:pt x="15" y="2"/>
                      </a:lnTo>
                      <a:lnTo>
                        <a:pt x="18" y="2"/>
                      </a:lnTo>
                      <a:lnTo>
                        <a:pt x="24" y="4"/>
                      </a:lnTo>
                      <a:close/>
                      <a:moveTo>
                        <a:pt x="0" y="278"/>
                      </a:moveTo>
                      <a:lnTo>
                        <a:pt x="1" y="278"/>
                      </a:lnTo>
                      <a:lnTo>
                        <a:pt x="1" y="278"/>
                      </a:lnTo>
                      <a:lnTo>
                        <a:pt x="1" y="278"/>
                      </a:lnTo>
                      <a:lnTo>
                        <a:pt x="1" y="278"/>
                      </a:lnTo>
                      <a:lnTo>
                        <a:pt x="1" y="278"/>
                      </a:lnTo>
                      <a:lnTo>
                        <a:pt x="0" y="278"/>
                      </a:lnTo>
                      <a:close/>
                    </a:path>
                  </a:pathLst>
                </a:custGeom>
                <a:solidFill>
                  <a:srgbClr val="DB5B3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809" name="Freeform 369"/>
                <p:cNvSpPr>
                  <a:spLocks noEditPoints="1"/>
                </p:cNvSpPr>
                <p:nvPr/>
              </p:nvSpPr>
              <p:spPr bwMode="auto">
                <a:xfrm>
                  <a:off x="1496" y="1317"/>
                  <a:ext cx="44" cy="278"/>
                </a:xfrm>
                <a:custGeom>
                  <a:avLst/>
                  <a:gdLst/>
                  <a:ahLst/>
                  <a:cxnLst>
                    <a:cxn ang="0">
                      <a:pos x="38" y="2"/>
                    </a:cxn>
                    <a:cxn ang="0">
                      <a:pos x="36" y="0"/>
                    </a:cxn>
                    <a:cxn ang="0">
                      <a:pos x="35" y="0"/>
                    </a:cxn>
                    <a:cxn ang="0">
                      <a:pos x="33" y="2"/>
                    </a:cxn>
                    <a:cxn ang="0">
                      <a:pos x="31" y="2"/>
                    </a:cxn>
                    <a:cxn ang="0">
                      <a:pos x="31" y="4"/>
                    </a:cxn>
                    <a:cxn ang="0">
                      <a:pos x="31" y="4"/>
                    </a:cxn>
                    <a:cxn ang="0">
                      <a:pos x="36" y="4"/>
                    </a:cxn>
                    <a:cxn ang="0">
                      <a:pos x="44" y="5"/>
                    </a:cxn>
                    <a:cxn ang="0">
                      <a:pos x="40" y="4"/>
                    </a:cxn>
                    <a:cxn ang="0">
                      <a:pos x="38" y="2"/>
                    </a:cxn>
                    <a:cxn ang="0">
                      <a:pos x="0" y="277"/>
                    </a:cxn>
                    <a:cxn ang="0">
                      <a:pos x="2" y="278"/>
                    </a:cxn>
                    <a:cxn ang="0">
                      <a:pos x="2" y="278"/>
                    </a:cxn>
                    <a:cxn ang="0">
                      <a:pos x="6" y="278"/>
                    </a:cxn>
                    <a:cxn ang="0">
                      <a:pos x="10" y="278"/>
                    </a:cxn>
                    <a:cxn ang="0">
                      <a:pos x="10" y="278"/>
                    </a:cxn>
                    <a:cxn ang="0">
                      <a:pos x="12" y="278"/>
                    </a:cxn>
                    <a:cxn ang="0">
                      <a:pos x="12" y="278"/>
                    </a:cxn>
                    <a:cxn ang="0">
                      <a:pos x="14" y="278"/>
                    </a:cxn>
                    <a:cxn ang="0">
                      <a:pos x="14" y="278"/>
                    </a:cxn>
                    <a:cxn ang="0">
                      <a:pos x="14" y="278"/>
                    </a:cxn>
                    <a:cxn ang="0">
                      <a:pos x="16" y="278"/>
                    </a:cxn>
                    <a:cxn ang="0">
                      <a:pos x="16" y="278"/>
                    </a:cxn>
                    <a:cxn ang="0">
                      <a:pos x="16" y="278"/>
                    </a:cxn>
                    <a:cxn ang="0">
                      <a:pos x="18" y="278"/>
                    </a:cxn>
                    <a:cxn ang="0">
                      <a:pos x="19" y="278"/>
                    </a:cxn>
                    <a:cxn ang="0">
                      <a:pos x="19" y="278"/>
                    </a:cxn>
                    <a:cxn ang="0">
                      <a:pos x="18" y="277"/>
                    </a:cxn>
                    <a:cxn ang="0">
                      <a:pos x="14" y="278"/>
                    </a:cxn>
                    <a:cxn ang="0">
                      <a:pos x="10" y="278"/>
                    </a:cxn>
                    <a:cxn ang="0">
                      <a:pos x="6" y="277"/>
                    </a:cxn>
                    <a:cxn ang="0">
                      <a:pos x="0" y="277"/>
                    </a:cxn>
                  </a:cxnLst>
                  <a:rect l="0" t="0" r="r" b="b"/>
                  <a:pathLst>
                    <a:path w="44" h="278">
                      <a:moveTo>
                        <a:pt x="38" y="2"/>
                      </a:moveTo>
                      <a:lnTo>
                        <a:pt x="36" y="0"/>
                      </a:lnTo>
                      <a:lnTo>
                        <a:pt x="35" y="0"/>
                      </a:lnTo>
                      <a:lnTo>
                        <a:pt x="33" y="2"/>
                      </a:lnTo>
                      <a:lnTo>
                        <a:pt x="31" y="2"/>
                      </a:lnTo>
                      <a:lnTo>
                        <a:pt x="31" y="4"/>
                      </a:lnTo>
                      <a:lnTo>
                        <a:pt x="31" y="4"/>
                      </a:lnTo>
                      <a:lnTo>
                        <a:pt x="36" y="4"/>
                      </a:lnTo>
                      <a:lnTo>
                        <a:pt x="44" y="5"/>
                      </a:lnTo>
                      <a:lnTo>
                        <a:pt x="40" y="4"/>
                      </a:lnTo>
                      <a:lnTo>
                        <a:pt x="38" y="2"/>
                      </a:lnTo>
                      <a:close/>
                      <a:moveTo>
                        <a:pt x="0" y="277"/>
                      </a:moveTo>
                      <a:lnTo>
                        <a:pt x="2" y="278"/>
                      </a:lnTo>
                      <a:lnTo>
                        <a:pt x="2" y="278"/>
                      </a:lnTo>
                      <a:lnTo>
                        <a:pt x="6" y="278"/>
                      </a:lnTo>
                      <a:lnTo>
                        <a:pt x="10" y="278"/>
                      </a:lnTo>
                      <a:lnTo>
                        <a:pt x="10" y="278"/>
                      </a:lnTo>
                      <a:lnTo>
                        <a:pt x="12" y="278"/>
                      </a:lnTo>
                      <a:lnTo>
                        <a:pt x="12" y="278"/>
                      </a:lnTo>
                      <a:lnTo>
                        <a:pt x="14" y="278"/>
                      </a:lnTo>
                      <a:lnTo>
                        <a:pt x="14" y="278"/>
                      </a:lnTo>
                      <a:lnTo>
                        <a:pt x="14" y="278"/>
                      </a:lnTo>
                      <a:lnTo>
                        <a:pt x="16" y="278"/>
                      </a:lnTo>
                      <a:lnTo>
                        <a:pt x="16" y="278"/>
                      </a:lnTo>
                      <a:lnTo>
                        <a:pt x="16" y="278"/>
                      </a:lnTo>
                      <a:lnTo>
                        <a:pt x="18" y="278"/>
                      </a:lnTo>
                      <a:lnTo>
                        <a:pt x="19" y="278"/>
                      </a:lnTo>
                      <a:lnTo>
                        <a:pt x="19" y="278"/>
                      </a:lnTo>
                      <a:lnTo>
                        <a:pt x="18" y="277"/>
                      </a:lnTo>
                      <a:lnTo>
                        <a:pt x="14" y="278"/>
                      </a:lnTo>
                      <a:lnTo>
                        <a:pt x="10" y="278"/>
                      </a:lnTo>
                      <a:lnTo>
                        <a:pt x="6" y="277"/>
                      </a:lnTo>
                      <a:lnTo>
                        <a:pt x="0" y="277"/>
                      </a:lnTo>
                      <a:close/>
                    </a:path>
                  </a:pathLst>
                </a:custGeom>
                <a:solidFill>
                  <a:srgbClr val="DC624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810" name="Freeform 370"/>
                <p:cNvSpPr>
                  <a:spLocks noEditPoints="1"/>
                </p:cNvSpPr>
                <p:nvPr/>
              </p:nvSpPr>
              <p:spPr bwMode="auto">
                <a:xfrm>
                  <a:off x="1496" y="1319"/>
                  <a:ext cx="44" cy="276"/>
                </a:xfrm>
                <a:custGeom>
                  <a:avLst/>
                  <a:gdLst/>
                  <a:ahLst/>
                  <a:cxnLst>
                    <a:cxn ang="0">
                      <a:pos x="42" y="2"/>
                    </a:cxn>
                    <a:cxn ang="0">
                      <a:pos x="36" y="0"/>
                    </a:cxn>
                    <a:cxn ang="0">
                      <a:pos x="33" y="0"/>
                    </a:cxn>
                    <a:cxn ang="0">
                      <a:pos x="33" y="0"/>
                    </a:cxn>
                    <a:cxn ang="0">
                      <a:pos x="31" y="0"/>
                    </a:cxn>
                    <a:cxn ang="0">
                      <a:pos x="31" y="2"/>
                    </a:cxn>
                    <a:cxn ang="0">
                      <a:pos x="29" y="3"/>
                    </a:cxn>
                    <a:cxn ang="0">
                      <a:pos x="36" y="3"/>
                    </a:cxn>
                    <a:cxn ang="0">
                      <a:pos x="44" y="5"/>
                    </a:cxn>
                    <a:cxn ang="0">
                      <a:pos x="42" y="3"/>
                    </a:cxn>
                    <a:cxn ang="0">
                      <a:pos x="42" y="2"/>
                    </a:cxn>
                    <a:cxn ang="0">
                      <a:pos x="18" y="276"/>
                    </a:cxn>
                    <a:cxn ang="0">
                      <a:pos x="19" y="276"/>
                    </a:cxn>
                    <a:cxn ang="0">
                      <a:pos x="19" y="276"/>
                    </a:cxn>
                    <a:cxn ang="0">
                      <a:pos x="18" y="275"/>
                    </a:cxn>
                    <a:cxn ang="0">
                      <a:pos x="18" y="273"/>
                    </a:cxn>
                    <a:cxn ang="0">
                      <a:pos x="14" y="275"/>
                    </a:cxn>
                    <a:cxn ang="0">
                      <a:pos x="10" y="275"/>
                    </a:cxn>
                    <a:cxn ang="0">
                      <a:pos x="4" y="273"/>
                    </a:cxn>
                    <a:cxn ang="0">
                      <a:pos x="0" y="273"/>
                    </a:cxn>
                    <a:cxn ang="0">
                      <a:pos x="0" y="276"/>
                    </a:cxn>
                    <a:cxn ang="0">
                      <a:pos x="2" y="276"/>
                    </a:cxn>
                    <a:cxn ang="0">
                      <a:pos x="6" y="276"/>
                    </a:cxn>
                    <a:cxn ang="0">
                      <a:pos x="10" y="276"/>
                    </a:cxn>
                    <a:cxn ang="0">
                      <a:pos x="10" y="276"/>
                    </a:cxn>
                    <a:cxn ang="0">
                      <a:pos x="12" y="276"/>
                    </a:cxn>
                    <a:cxn ang="0">
                      <a:pos x="12" y="276"/>
                    </a:cxn>
                    <a:cxn ang="0">
                      <a:pos x="14" y="276"/>
                    </a:cxn>
                    <a:cxn ang="0">
                      <a:pos x="14" y="276"/>
                    </a:cxn>
                    <a:cxn ang="0">
                      <a:pos x="14" y="276"/>
                    </a:cxn>
                    <a:cxn ang="0">
                      <a:pos x="16" y="276"/>
                    </a:cxn>
                    <a:cxn ang="0">
                      <a:pos x="16" y="276"/>
                    </a:cxn>
                    <a:cxn ang="0">
                      <a:pos x="16" y="276"/>
                    </a:cxn>
                    <a:cxn ang="0">
                      <a:pos x="16" y="276"/>
                    </a:cxn>
                    <a:cxn ang="0">
                      <a:pos x="18" y="276"/>
                    </a:cxn>
                  </a:cxnLst>
                  <a:rect l="0" t="0" r="r" b="b"/>
                  <a:pathLst>
                    <a:path w="44" h="276">
                      <a:moveTo>
                        <a:pt x="42" y="2"/>
                      </a:moveTo>
                      <a:lnTo>
                        <a:pt x="36" y="0"/>
                      </a:lnTo>
                      <a:lnTo>
                        <a:pt x="33" y="0"/>
                      </a:lnTo>
                      <a:lnTo>
                        <a:pt x="33" y="0"/>
                      </a:lnTo>
                      <a:lnTo>
                        <a:pt x="31" y="0"/>
                      </a:lnTo>
                      <a:lnTo>
                        <a:pt x="31" y="2"/>
                      </a:lnTo>
                      <a:lnTo>
                        <a:pt x="29" y="3"/>
                      </a:lnTo>
                      <a:lnTo>
                        <a:pt x="36" y="3"/>
                      </a:lnTo>
                      <a:lnTo>
                        <a:pt x="44" y="5"/>
                      </a:lnTo>
                      <a:lnTo>
                        <a:pt x="42" y="3"/>
                      </a:lnTo>
                      <a:lnTo>
                        <a:pt x="42" y="2"/>
                      </a:lnTo>
                      <a:close/>
                      <a:moveTo>
                        <a:pt x="18" y="276"/>
                      </a:moveTo>
                      <a:lnTo>
                        <a:pt x="19" y="276"/>
                      </a:lnTo>
                      <a:lnTo>
                        <a:pt x="19" y="276"/>
                      </a:lnTo>
                      <a:lnTo>
                        <a:pt x="18" y="275"/>
                      </a:lnTo>
                      <a:lnTo>
                        <a:pt x="18" y="273"/>
                      </a:lnTo>
                      <a:lnTo>
                        <a:pt x="14" y="275"/>
                      </a:lnTo>
                      <a:lnTo>
                        <a:pt x="10" y="275"/>
                      </a:lnTo>
                      <a:lnTo>
                        <a:pt x="4" y="273"/>
                      </a:lnTo>
                      <a:lnTo>
                        <a:pt x="0" y="273"/>
                      </a:lnTo>
                      <a:lnTo>
                        <a:pt x="0" y="276"/>
                      </a:lnTo>
                      <a:lnTo>
                        <a:pt x="2" y="276"/>
                      </a:lnTo>
                      <a:lnTo>
                        <a:pt x="6" y="276"/>
                      </a:lnTo>
                      <a:lnTo>
                        <a:pt x="10" y="276"/>
                      </a:lnTo>
                      <a:lnTo>
                        <a:pt x="10" y="276"/>
                      </a:lnTo>
                      <a:lnTo>
                        <a:pt x="12" y="276"/>
                      </a:lnTo>
                      <a:lnTo>
                        <a:pt x="12" y="276"/>
                      </a:lnTo>
                      <a:lnTo>
                        <a:pt x="14" y="276"/>
                      </a:lnTo>
                      <a:lnTo>
                        <a:pt x="14" y="276"/>
                      </a:lnTo>
                      <a:lnTo>
                        <a:pt x="14" y="276"/>
                      </a:lnTo>
                      <a:lnTo>
                        <a:pt x="16" y="276"/>
                      </a:lnTo>
                      <a:lnTo>
                        <a:pt x="16" y="276"/>
                      </a:lnTo>
                      <a:lnTo>
                        <a:pt x="16" y="276"/>
                      </a:lnTo>
                      <a:lnTo>
                        <a:pt x="16" y="276"/>
                      </a:lnTo>
                      <a:lnTo>
                        <a:pt x="18" y="276"/>
                      </a:lnTo>
                      <a:close/>
                    </a:path>
                  </a:pathLst>
                </a:custGeom>
                <a:solidFill>
                  <a:srgbClr val="DD694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811" name="Freeform 371"/>
                <p:cNvSpPr>
                  <a:spLocks noEditPoints="1"/>
                </p:cNvSpPr>
                <p:nvPr/>
              </p:nvSpPr>
              <p:spPr bwMode="auto">
                <a:xfrm>
                  <a:off x="1495" y="1321"/>
                  <a:ext cx="47" cy="274"/>
                </a:xfrm>
                <a:custGeom>
                  <a:avLst/>
                  <a:gdLst/>
                  <a:ahLst/>
                  <a:cxnLst>
                    <a:cxn ang="0">
                      <a:pos x="45" y="1"/>
                    </a:cxn>
                    <a:cxn ang="0">
                      <a:pos x="37" y="0"/>
                    </a:cxn>
                    <a:cxn ang="0">
                      <a:pos x="32" y="0"/>
                    </a:cxn>
                    <a:cxn ang="0">
                      <a:pos x="30" y="1"/>
                    </a:cxn>
                    <a:cxn ang="0">
                      <a:pos x="28" y="3"/>
                    </a:cxn>
                    <a:cxn ang="0">
                      <a:pos x="37" y="3"/>
                    </a:cxn>
                    <a:cxn ang="0">
                      <a:pos x="47" y="7"/>
                    </a:cxn>
                    <a:cxn ang="0">
                      <a:pos x="47" y="7"/>
                    </a:cxn>
                    <a:cxn ang="0">
                      <a:pos x="47" y="7"/>
                    </a:cxn>
                    <a:cxn ang="0">
                      <a:pos x="45" y="3"/>
                    </a:cxn>
                    <a:cxn ang="0">
                      <a:pos x="45" y="1"/>
                    </a:cxn>
                    <a:cxn ang="0">
                      <a:pos x="1" y="273"/>
                    </a:cxn>
                    <a:cxn ang="0">
                      <a:pos x="7" y="273"/>
                    </a:cxn>
                    <a:cxn ang="0">
                      <a:pos x="11" y="274"/>
                    </a:cxn>
                    <a:cxn ang="0">
                      <a:pos x="15" y="274"/>
                    </a:cxn>
                    <a:cxn ang="0">
                      <a:pos x="19" y="273"/>
                    </a:cxn>
                    <a:cxn ang="0">
                      <a:pos x="19" y="271"/>
                    </a:cxn>
                    <a:cxn ang="0">
                      <a:pos x="17" y="269"/>
                    </a:cxn>
                    <a:cxn ang="0">
                      <a:pos x="15" y="271"/>
                    </a:cxn>
                    <a:cxn ang="0">
                      <a:pos x="11" y="271"/>
                    </a:cxn>
                    <a:cxn ang="0">
                      <a:pos x="5" y="269"/>
                    </a:cxn>
                    <a:cxn ang="0">
                      <a:pos x="0" y="269"/>
                    </a:cxn>
                    <a:cxn ang="0">
                      <a:pos x="1" y="273"/>
                    </a:cxn>
                    <a:cxn ang="0">
                      <a:pos x="1" y="273"/>
                    </a:cxn>
                  </a:cxnLst>
                  <a:rect l="0" t="0" r="r" b="b"/>
                  <a:pathLst>
                    <a:path w="47" h="274">
                      <a:moveTo>
                        <a:pt x="45" y="1"/>
                      </a:moveTo>
                      <a:lnTo>
                        <a:pt x="37" y="0"/>
                      </a:lnTo>
                      <a:lnTo>
                        <a:pt x="32" y="0"/>
                      </a:lnTo>
                      <a:lnTo>
                        <a:pt x="30" y="1"/>
                      </a:lnTo>
                      <a:lnTo>
                        <a:pt x="28" y="3"/>
                      </a:lnTo>
                      <a:lnTo>
                        <a:pt x="37" y="3"/>
                      </a:lnTo>
                      <a:lnTo>
                        <a:pt x="47" y="7"/>
                      </a:lnTo>
                      <a:lnTo>
                        <a:pt x="47" y="7"/>
                      </a:lnTo>
                      <a:lnTo>
                        <a:pt x="47" y="7"/>
                      </a:lnTo>
                      <a:lnTo>
                        <a:pt x="45" y="3"/>
                      </a:lnTo>
                      <a:lnTo>
                        <a:pt x="45" y="1"/>
                      </a:lnTo>
                      <a:close/>
                      <a:moveTo>
                        <a:pt x="1" y="273"/>
                      </a:moveTo>
                      <a:lnTo>
                        <a:pt x="7" y="273"/>
                      </a:lnTo>
                      <a:lnTo>
                        <a:pt x="11" y="274"/>
                      </a:lnTo>
                      <a:lnTo>
                        <a:pt x="15" y="274"/>
                      </a:lnTo>
                      <a:lnTo>
                        <a:pt x="19" y="273"/>
                      </a:lnTo>
                      <a:lnTo>
                        <a:pt x="19" y="271"/>
                      </a:lnTo>
                      <a:lnTo>
                        <a:pt x="17" y="269"/>
                      </a:lnTo>
                      <a:lnTo>
                        <a:pt x="15" y="271"/>
                      </a:lnTo>
                      <a:lnTo>
                        <a:pt x="11" y="271"/>
                      </a:lnTo>
                      <a:lnTo>
                        <a:pt x="5" y="269"/>
                      </a:lnTo>
                      <a:lnTo>
                        <a:pt x="0" y="269"/>
                      </a:lnTo>
                      <a:lnTo>
                        <a:pt x="1" y="273"/>
                      </a:lnTo>
                      <a:lnTo>
                        <a:pt x="1" y="273"/>
                      </a:lnTo>
                      <a:close/>
                    </a:path>
                  </a:pathLst>
                </a:custGeom>
                <a:solidFill>
                  <a:srgbClr val="DE704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812" name="Freeform 372"/>
                <p:cNvSpPr>
                  <a:spLocks noEditPoints="1"/>
                </p:cNvSpPr>
                <p:nvPr/>
              </p:nvSpPr>
              <p:spPr bwMode="auto">
                <a:xfrm>
                  <a:off x="1495" y="1322"/>
                  <a:ext cx="49" cy="272"/>
                </a:xfrm>
                <a:custGeom>
                  <a:avLst/>
                  <a:gdLst/>
                  <a:ahLst/>
                  <a:cxnLst>
                    <a:cxn ang="0">
                      <a:pos x="45" y="2"/>
                    </a:cxn>
                    <a:cxn ang="0">
                      <a:pos x="37" y="0"/>
                    </a:cxn>
                    <a:cxn ang="0">
                      <a:pos x="30" y="0"/>
                    </a:cxn>
                    <a:cxn ang="0">
                      <a:pos x="28" y="2"/>
                    </a:cxn>
                    <a:cxn ang="0">
                      <a:pos x="26" y="4"/>
                    </a:cxn>
                    <a:cxn ang="0">
                      <a:pos x="37" y="4"/>
                    </a:cxn>
                    <a:cxn ang="0">
                      <a:pos x="49" y="8"/>
                    </a:cxn>
                    <a:cxn ang="0">
                      <a:pos x="47" y="6"/>
                    </a:cxn>
                    <a:cxn ang="0">
                      <a:pos x="47" y="6"/>
                    </a:cxn>
                    <a:cxn ang="0">
                      <a:pos x="47" y="4"/>
                    </a:cxn>
                    <a:cxn ang="0">
                      <a:pos x="45" y="2"/>
                    </a:cxn>
                    <a:cxn ang="0">
                      <a:pos x="1" y="270"/>
                    </a:cxn>
                    <a:cxn ang="0">
                      <a:pos x="5" y="270"/>
                    </a:cxn>
                    <a:cxn ang="0">
                      <a:pos x="11" y="272"/>
                    </a:cxn>
                    <a:cxn ang="0">
                      <a:pos x="15" y="272"/>
                    </a:cxn>
                    <a:cxn ang="0">
                      <a:pos x="19" y="270"/>
                    </a:cxn>
                    <a:cxn ang="0">
                      <a:pos x="17" y="270"/>
                    </a:cxn>
                    <a:cxn ang="0">
                      <a:pos x="15" y="268"/>
                    </a:cxn>
                    <a:cxn ang="0">
                      <a:pos x="13" y="268"/>
                    </a:cxn>
                    <a:cxn ang="0">
                      <a:pos x="11" y="268"/>
                    </a:cxn>
                    <a:cxn ang="0">
                      <a:pos x="5" y="266"/>
                    </a:cxn>
                    <a:cxn ang="0">
                      <a:pos x="0" y="266"/>
                    </a:cxn>
                    <a:cxn ang="0">
                      <a:pos x="0" y="268"/>
                    </a:cxn>
                    <a:cxn ang="0">
                      <a:pos x="1" y="270"/>
                    </a:cxn>
                  </a:cxnLst>
                  <a:rect l="0" t="0" r="r" b="b"/>
                  <a:pathLst>
                    <a:path w="49" h="272">
                      <a:moveTo>
                        <a:pt x="45" y="2"/>
                      </a:moveTo>
                      <a:lnTo>
                        <a:pt x="37" y="0"/>
                      </a:lnTo>
                      <a:lnTo>
                        <a:pt x="30" y="0"/>
                      </a:lnTo>
                      <a:lnTo>
                        <a:pt x="28" y="2"/>
                      </a:lnTo>
                      <a:lnTo>
                        <a:pt x="26" y="4"/>
                      </a:lnTo>
                      <a:lnTo>
                        <a:pt x="37" y="4"/>
                      </a:lnTo>
                      <a:lnTo>
                        <a:pt x="49" y="8"/>
                      </a:lnTo>
                      <a:lnTo>
                        <a:pt x="47" y="6"/>
                      </a:lnTo>
                      <a:lnTo>
                        <a:pt x="47" y="6"/>
                      </a:lnTo>
                      <a:lnTo>
                        <a:pt x="47" y="4"/>
                      </a:lnTo>
                      <a:lnTo>
                        <a:pt x="45" y="2"/>
                      </a:lnTo>
                      <a:close/>
                      <a:moveTo>
                        <a:pt x="1" y="270"/>
                      </a:moveTo>
                      <a:lnTo>
                        <a:pt x="5" y="270"/>
                      </a:lnTo>
                      <a:lnTo>
                        <a:pt x="11" y="272"/>
                      </a:lnTo>
                      <a:lnTo>
                        <a:pt x="15" y="272"/>
                      </a:lnTo>
                      <a:lnTo>
                        <a:pt x="19" y="270"/>
                      </a:lnTo>
                      <a:lnTo>
                        <a:pt x="17" y="270"/>
                      </a:lnTo>
                      <a:lnTo>
                        <a:pt x="15" y="268"/>
                      </a:lnTo>
                      <a:lnTo>
                        <a:pt x="13" y="268"/>
                      </a:lnTo>
                      <a:lnTo>
                        <a:pt x="11" y="268"/>
                      </a:lnTo>
                      <a:lnTo>
                        <a:pt x="5" y="266"/>
                      </a:lnTo>
                      <a:lnTo>
                        <a:pt x="0" y="266"/>
                      </a:lnTo>
                      <a:lnTo>
                        <a:pt x="0" y="268"/>
                      </a:lnTo>
                      <a:lnTo>
                        <a:pt x="1" y="270"/>
                      </a:lnTo>
                      <a:close/>
                    </a:path>
                  </a:pathLst>
                </a:custGeom>
                <a:solidFill>
                  <a:srgbClr val="E0764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813" name="Freeform 373"/>
                <p:cNvSpPr>
                  <a:spLocks noEditPoints="1"/>
                </p:cNvSpPr>
                <p:nvPr/>
              </p:nvSpPr>
              <p:spPr bwMode="auto">
                <a:xfrm>
                  <a:off x="1495" y="1324"/>
                  <a:ext cx="51" cy="268"/>
                </a:xfrm>
                <a:custGeom>
                  <a:avLst/>
                  <a:gdLst/>
                  <a:ahLst/>
                  <a:cxnLst>
                    <a:cxn ang="0">
                      <a:pos x="47" y="4"/>
                    </a:cxn>
                    <a:cxn ang="0">
                      <a:pos x="37" y="0"/>
                    </a:cxn>
                    <a:cxn ang="0">
                      <a:pos x="28" y="0"/>
                    </a:cxn>
                    <a:cxn ang="0">
                      <a:pos x="26" y="2"/>
                    </a:cxn>
                    <a:cxn ang="0">
                      <a:pos x="24" y="2"/>
                    </a:cxn>
                    <a:cxn ang="0">
                      <a:pos x="37" y="6"/>
                    </a:cxn>
                    <a:cxn ang="0">
                      <a:pos x="51" y="8"/>
                    </a:cxn>
                    <a:cxn ang="0">
                      <a:pos x="49" y="6"/>
                    </a:cxn>
                    <a:cxn ang="0">
                      <a:pos x="47" y="4"/>
                    </a:cxn>
                    <a:cxn ang="0">
                      <a:pos x="0" y="266"/>
                    </a:cxn>
                    <a:cxn ang="0">
                      <a:pos x="5" y="266"/>
                    </a:cxn>
                    <a:cxn ang="0">
                      <a:pos x="11" y="268"/>
                    </a:cxn>
                    <a:cxn ang="0">
                      <a:pos x="15" y="268"/>
                    </a:cxn>
                    <a:cxn ang="0">
                      <a:pos x="17" y="266"/>
                    </a:cxn>
                    <a:cxn ang="0">
                      <a:pos x="15" y="266"/>
                    </a:cxn>
                    <a:cxn ang="0">
                      <a:pos x="15" y="264"/>
                    </a:cxn>
                    <a:cxn ang="0">
                      <a:pos x="13" y="264"/>
                    </a:cxn>
                    <a:cxn ang="0">
                      <a:pos x="11" y="264"/>
                    </a:cxn>
                    <a:cxn ang="0">
                      <a:pos x="5" y="262"/>
                    </a:cxn>
                    <a:cxn ang="0">
                      <a:pos x="0" y="262"/>
                    </a:cxn>
                    <a:cxn ang="0">
                      <a:pos x="0" y="264"/>
                    </a:cxn>
                    <a:cxn ang="0">
                      <a:pos x="0" y="266"/>
                    </a:cxn>
                  </a:cxnLst>
                  <a:rect l="0" t="0" r="r" b="b"/>
                  <a:pathLst>
                    <a:path w="51" h="268">
                      <a:moveTo>
                        <a:pt x="47" y="4"/>
                      </a:moveTo>
                      <a:lnTo>
                        <a:pt x="37" y="0"/>
                      </a:lnTo>
                      <a:lnTo>
                        <a:pt x="28" y="0"/>
                      </a:lnTo>
                      <a:lnTo>
                        <a:pt x="26" y="2"/>
                      </a:lnTo>
                      <a:lnTo>
                        <a:pt x="24" y="2"/>
                      </a:lnTo>
                      <a:lnTo>
                        <a:pt x="37" y="6"/>
                      </a:lnTo>
                      <a:lnTo>
                        <a:pt x="51" y="8"/>
                      </a:lnTo>
                      <a:lnTo>
                        <a:pt x="49" y="6"/>
                      </a:lnTo>
                      <a:lnTo>
                        <a:pt x="47" y="4"/>
                      </a:lnTo>
                      <a:close/>
                      <a:moveTo>
                        <a:pt x="0" y="266"/>
                      </a:moveTo>
                      <a:lnTo>
                        <a:pt x="5" y="266"/>
                      </a:lnTo>
                      <a:lnTo>
                        <a:pt x="11" y="268"/>
                      </a:lnTo>
                      <a:lnTo>
                        <a:pt x="15" y="268"/>
                      </a:lnTo>
                      <a:lnTo>
                        <a:pt x="17" y="266"/>
                      </a:lnTo>
                      <a:lnTo>
                        <a:pt x="15" y="266"/>
                      </a:lnTo>
                      <a:lnTo>
                        <a:pt x="15" y="264"/>
                      </a:lnTo>
                      <a:lnTo>
                        <a:pt x="13" y="264"/>
                      </a:lnTo>
                      <a:lnTo>
                        <a:pt x="11" y="264"/>
                      </a:lnTo>
                      <a:lnTo>
                        <a:pt x="5" y="262"/>
                      </a:lnTo>
                      <a:lnTo>
                        <a:pt x="0" y="262"/>
                      </a:lnTo>
                      <a:lnTo>
                        <a:pt x="0" y="264"/>
                      </a:lnTo>
                      <a:lnTo>
                        <a:pt x="0" y="266"/>
                      </a:lnTo>
                      <a:close/>
                    </a:path>
                  </a:pathLst>
                </a:custGeom>
                <a:solidFill>
                  <a:srgbClr val="E17D4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814" name="Freeform 374"/>
                <p:cNvSpPr>
                  <a:spLocks noEditPoints="1"/>
                </p:cNvSpPr>
                <p:nvPr/>
              </p:nvSpPr>
              <p:spPr bwMode="auto">
                <a:xfrm>
                  <a:off x="1493" y="1326"/>
                  <a:ext cx="55" cy="264"/>
                </a:xfrm>
                <a:custGeom>
                  <a:avLst/>
                  <a:gdLst/>
                  <a:ahLst/>
                  <a:cxnLst>
                    <a:cxn ang="0">
                      <a:pos x="51" y="4"/>
                    </a:cxn>
                    <a:cxn ang="0">
                      <a:pos x="39" y="0"/>
                    </a:cxn>
                    <a:cxn ang="0">
                      <a:pos x="28" y="0"/>
                    </a:cxn>
                    <a:cxn ang="0">
                      <a:pos x="26" y="0"/>
                    </a:cxn>
                    <a:cxn ang="0">
                      <a:pos x="24" y="2"/>
                    </a:cxn>
                    <a:cxn ang="0">
                      <a:pos x="39" y="6"/>
                    </a:cxn>
                    <a:cxn ang="0">
                      <a:pos x="55" y="10"/>
                    </a:cxn>
                    <a:cxn ang="0">
                      <a:pos x="53" y="6"/>
                    </a:cxn>
                    <a:cxn ang="0">
                      <a:pos x="51" y="4"/>
                    </a:cxn>
                    <a:cxn ang="0">
                      <a:pos x="2" y="262"/>
                    </a:cxn>
                    <a:cxn ang="0">
                      <a:pos x="7" y="262"/>
                    </a:cxn>
                    <a:cxn ang="0">
                      <a:pos x="13" y="264"/>
                    </a:cxn>
                    <a:cxn ang="0">
                      <a:pos x="15" y="264"/>
                    </a:cxn>
                    <a:cxn ang="0">
                      <a:pos x="17" y="264"/>
                    </a:cxn>
                    <a:cxn ang="0">
                      <a:pos x="17" y="262"/>
                    </a:cxn>
                    <a:cxn ang="0">
                      <a:pos x="15" y="260"/>
                    </a:cxn>
                    <a:cxn ang="0">
                      <a:pos x="15" y="260"/>
                    </a:cxn>
                    <a:cxn ang="0">
                      <a:pos x="13" y="260"/>
                    </a:cxn>
                    <a:cxn ang="0">
                      <a:pos x="7" y="258"/>
                    </a:cxn>
                    <a:cxn ang="0">
                      <a:pos x="0" y="258"/>
                    </a:cxn>
                    <a:cxn ang="0">
                      <a:pos x="2" y="260"/>
                    </a:cxn>
                    <a:cxn ang="0">
                      <a:pos x="2" y="262"/>
                    </a:cxn>
                  </a:cxnLst>
                  <a:rect l="0" t="0" r="r" b="b"/>
                  <a:pathLst>
                    <a:path w="55" h="264">
                      <a:moveTo>
                        <a:pt x="51" y="4"/>
                      </a:moveTo>
                      <a:lnTo>
                        <a:pt x="39" y="0"/>
                      </a:lnTo>
                      <a:lnTo>
                        <a:pt x="28" y="0"/>
                      </a:lnTo>
                      <a:lnTo>
                        <a:pt x="26" y="0"/>
                      </a:lnTo>
                      <a:lnTo>
                        <a:pt x="24" y="2"/>
                      </a:lnTo>
                      <a:lnTo>
                        <a:pt x="39" y="6"/>
                      </a:lnTo>
                      <a:lnTo>
                        <a:pt x="55" y="10"/>
                      </a:lnTo>
                      <a:lnTo>
                        <a:pt x="53" y="6"/>
                      </a:lnTo>
                      <a:lnTo>
                        <a:pt x="51" y="4"/>
                      </a:lnTo>
                      <a:close/>
                      <a:moveTo>
                        <a:pt x="2" y="262"/>
                      </a:moveTo>
                      <a:lnTo>
                        <a:pt x="7" y="262"/>
                      </a:lnTo>
                      <a:lnTo>
                        <a:pt x="13" y="264"/>
                      </a:lnTo>
                      <a:lnTo>
                        <a:pt x="15" y="264"/>
                      </a:lnTo>
                      <a:lnTo>
                        <a:pt x="17" y="264"/>
                      </a:lnTo>
                      <a:lnTo>
                        <a:pt x="17" y="262"/>
                      </a:lnTo>
                      <a:lnTo>
                        <a:pt x="15" y="260"/>
                      </a:lnTo>
                      <a:lnTo>
                        <a:pt x="15" y="260"/>
                      </a:lnTo>
                      <a:lnTo>
                        <a:pt x="13" y="260"/>
                      </a:lnTo>
                      <a:lnTo>
                        <a:pt x="7" y="258"/>
                      </a:lnTo>
                      <a:lnTo>
                        <a:pt x="0" y="258"/>
                      </a:lnTo>
                      <a:lnTo>
                        <a:pt x="2" y="260"/>
                      </a:lnTo>
                      <a:lnTo>
                        <a:pt x="2" y="262"/>
                      </a:lnTo>
                      <a:close/>
                    </a:path>
                  </a:pathLst>
                </a:custGeom>
                <a:solidFill>
                  <a:srgbClr val="E2844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815" name="Freeform 375"/>
                <p:cNvSpPr>
                  <a:spLocks noEditPoints="1"/>
                </p:cNvSpPr>
                <p:nvPr/>
              </p:nvSpPr>
              <p:spPr bwMode="auto">
                <a:xfrm>
                  <a:off x="1493" y="1326"/>
                  <a:ext cx="57" cy="262"/>
                </a:xfrm>
                <a:custGeom>
                  <a:avLst/>
                  <a:gdLst/>
                  <a:ahLst/>
                  <a:cxnLst>
                    <a:cxn ang="0">
                      <a:pos x="53" y="6"/>
                    </a:cxn>
                    <a:cxn ang="0">
                      <a:pos x="39" y="4"/>
                    </a:cxn>
                    <a:cxn ang="0">
                      <a:pos x="26" y="0"/>
                    </a:cxn>
                    <a:cxn ang="0">
                      <a:pos x="24" y="2"/>
                    </a:cxn>
                    <a:cxn ang="0">
                      <a:pos x="22" y="4"/>
                    </a:cxn>
                    <a:cxn ang="0">
                      <a:pos x="39" y="8"/>
                    </a:cxn>
                    <a:cxn ang="0">
                      <a:pos x="57" y="12"/>
                    </a:cxn>
                    <a:cxn ang="0">
                      <a:pos x="55" y="10"/>
                    </a:cxn>
                    <a:cxn ang="0">
                      <a:pos x="53" y="6"/>
                    </a:cxn>
                    <a:cxn ang="0">
                      <a:pos x="2" y="260"/>
                    </a:cxn>
                    <a:cxn ang="0">
                      <a:pos x="7" y="260"/>
                    </a:cxn>
                    <a:cxn ang="0">
                      <a:pos x="13" y="262"/>
                    </a:cxn>
                    <a:cxn ang="0">
                      <a:pos x="15" y="262"/>
                    </a:cxn>
                    <a:cxn ang="0">
                      <a:pos x="17" y="262"/>
                    </a:cxn>
                    <a:cxn ang="0">
                      <a:pos x="17" y="260"/>
                    </a:cxn>
                    <a:cxn ang="0">
                      <a:pos x="15" y="258"/>
                    </a:cxn>
                    <a:cxn ang="0">
                      <a:pos x="15" y="258"/>
                    </a:cxn>
                    <a:cxn ang="0">
                      <a:pos x="15" y="258"/>
                    </a:cxn>
                    <a:cxn ang="0">
                      <a:pos x="15" y="258"/>
                    </a:cxn>
                    <a:cxn ang="0">
                      <a:pos x="13" y="258"/>
                    </a:cxn>
                    <a:cxn ang="0">
                      <a:pos x="7" y="256"/>
                    </a:cxn>
                    <a:cxn ang="0">
                      <a:pos x="0" y="256"/>
                    </a:cxn>
                    <a:cxn ang="0">
                      <a:pos x="0" y="258"/>
                    </a:cxn>
                    <a:cxn ang="0">
                      <a:pos x="2" y="260"/>
                    </a:cxn>
                  </a:cxnLst>
                  <a:rect l="0" t="0" r="r" b="b"/>
                  <a:pathLst>
                    <a:path w="57" h="262">
                      <a:moveTo>
                        <a:pt x="53" y="6"/>
                      </a:moveTo>
                      <a:lnTo>
                        <a:pt x="39" y="4"/>
                      </a:lnTo>
                      <a:lnTo>
                        <a:pt x="26" y="0"/>
                      </a:lnTo>
                      <a:lnTo>
                        <a:pt x="24" y="2"/>
                      </a:lnTo>
                      <a:lnTo>
                        <a:pt x="22" y="4"/>
                      </a:lnTo>
                      <a:lnTo>
                        <a:pt x="39" y="8"/>
                      </a:lnTo>
                      <a:lnTo>
                        <a:pt x="57" y="12"/>
                      </a:lnTo>
                      <a:lnTo>
                        <a:pt x="55" y="10"/>
                      </a:lnTo>
                      <a:lnTo>
                        <a:pt x="53" y="6"/>
                      </a:lnTo>
                      <a:close/>
                      <a:moveTo>
                        <a:pt x="2" y="260"/>
                      </a:moveTo>
                      <a:lnTo>
                        <a:pt x="7" y="260"/>
                      </a:lnTo>
                      <a:lnTo>
                        <a:pt x="13" y="262"/>
                      </a:lnTo>
                      <a:lnTo>
                        <a:pt x="15" y="262"/>
                      </a:lnTo>
                      <a:lnTo>
                        <a:pt x="17" y="262"/>
                      </a:lnTo>
                      <a:lnTo>
                        <a:pt x="17" y="260"/>
                      </a:lnTo>
                      <a:lnTo>
                        <a:pt x="15" y="258"/>
                      </a:lnTo>
                      <a:lnTo>
                        <a:pt x="15" y="258"/>
                      </a:lnTo>
                      <a:lnTo>
                        <a:pt x="15" y="258"/>
                      </a:lnTo>
                      <a:lnTo>
                        <a:pt x="15" y="258"/>
                      </a:lnTo>
                      <a:lnTo>
                        <a:pt x="13" y="258"/>
                      </a:lnTo>
                      <a:lnTo>
                        <a:pt x="7" y="256"/>
                      </a:lnTo>
                      <a:lnTo>
                        <a:pt x="0" y="256"/>
                      </a:lnTo>
                      <a:lnTo>
                        <a:pt x="0" y="258"/>
                      </a:lnTo>
                      <a:lnTo>
                        <a:pt x="2" y="260"/>
                      </a:lnTo>
                      <a:close/>
                    </a:path>
                  </a:pathLst>
                </a:custGeom>
                <a:solidFill>
                  <a:srgbClr val="E38B4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816" name="Freeform 376"/>
                <p:cNvSpPr>
                  <a:spLocks noEditPoints="1"/>
                </p:cNvSpPr>
                <p:nvPr/>
              </p:nvSpPr>
              <p:spPr bwMode="auto">
                <a:xfrm>
                  <a:off x="1493" y="1328"/>
                  <a:ext cx="58" cy="258"/>
                </a:xfrm>
                <a:custGeom>
                  <a:avLst/>
                  <a:gdLst/>
                  <a:ahLst/>
                  <a:cxnLst>
                    <a:cxn ang="0">
                      <a:pos x="55" y="8"/>
                    </a:cxn>
                    <a:cxn ang="0">
                      <a:pos x="39" y="4"/>
                    </a:cxn>
                    <a:cxn ang="0">
                      <a:pos x="24" y="0"/>
                    </a:cxn>
                    <a:cxn ang="0">
                      <a:pos x="22" y="2"/>
                    </a:cxn>
                    <a:cxn ang="0">
                      <a:pos x="21" y="4"/>
                    </a:cxn>
                    <a:cxn ang="0">
                      <a:pos x="41" y="8"/>
                    </a:cxn>
                    <a:cxn ang="0">
                      <a:pos x="58" y="13"/>
                    </a:cxn>
                    <a:cxn ang="0">
                      <a:pos x="57" y="10"/>
                    </a:cxn>
                    <a:cxn ang="0">
                      <a:pos x="55" y="8"/>
                    </a:cxn>
                    <a:cxn ang="0">
                      <a:pos x="0" y="256"/>
                    </a:cxn>
                    <a:cxn ang="0">
                      <a:pos x="7" y="256"/>
                    </a:cxn>
                    <a:cxn ang="0">
                      <a:pos x="13" y="258"/>
                    </a:cxn>
                    <a:cxn ang="0">
                      <a:pos x="15" y="258"/>
                    </a:cxn>
                    <a:cxn ang="0">
                      <a:pos x="15" y="258"/>
                    </a:cxn>
                    <a:cxn ang="0">
                      <a:pos x="15" y="256"/>
                    </a:cxn>
                    <a:cxn ang="0">
                      <a:pos x="15" y="256"/>
                    </a:cxn>
                    <a:cxn ang="0">
                      <a:pos x="15" y="254"/>
                    </a:cxn>
                    <a:cxn ang="0">
                      <a:pos x="15" y="254"/>
                    </a:cxn>
                    <a:cxn ang="0">
                      <a:pos x="13" y="254"/>
                    </a:cxn>
                    <a:cxn ang="0">
                      <a:pos x="13" y="254"/>
                    </a:cxn>
                    <a:cxn ang="0">
                      <a:pos x="5" y="252"/>
                    </a:cxn>
                    <a:cxn ang="0">
                      <a:pos x="0" y="252"/>
                    </a:cxn>
                    <a:cxn ang="0">
                      <a:pos x="0" y="254"/>
                    </a:cxn>
                    <a:cxn ang="0">
                      <a:pos x="0" y="256"/>
                    </a:cxn>
                  </a:cxnLst>
                  <a:rect l="0" t="0" r="r" b="b"/>
                  <a:pathLst>
                    <a:path w="58" h="258">
                      <a:moveTo>
                        <a:pt x="55" y="8"/>
                      </a:moveTo>
                      <a:lnTo>
                        <a:pt x="39" y="4"/>
                      </a:lnTo>
                      <a:lnTo>
                        <a:pt x="24" y="0"/>
                      </a:lnTo>
                      <a:lnTo>
                        <a:pt x="22" y="2"/>
                      </a:lnTo>
                      <a:lnTo>
                        <a:pt x="21" y="4"/>
                      </a:lnTo>
                      <a:lnTo>
                        <a:pt x="41" y="8"/>
                      </a:lnTo>
                      <a:lnTo>
                        <a:pt x="58" y="13"/>
                      </a:lnTo>
                      <a:lnTo>
                        <a:pt x="57" y="10"/>
                      </a:lnTo>
                      <a:lnTo>
                        <a:pt x="55" y="8"/>
                      </a:lnTo>
                      <a:close/>
                      <a:moveTo>
                        <a:pt x="0" y="256"/>
                      </a:moveTo>
                      <a:lnTo>
                        <a:pt x="7" y="256"/>
                      </a:lnTo>
                      <a:lnTo>
                        <a:pt x="13" y="258"/>
                      </a:lnTo>
                      <a:lnTo>
                        <a:pt x="15" y="258"/>
                      </a:lnTo>
                      <a:lnTo>
                        <a:pt x="15" y="258"/>
                      </a:lnTo>
                      <a:lnTo>
                        <a:pt x="15" y="256"/>
                      </a:lnTo>
                      <a:lnTo>
                        <a:pt x="15" y="256"/>
                      </a:lnTo>
                      <a:lnTo>
                        <a:pt x="15" y="254"/>
                      </a:lnTo>
                      <a:lnTo>
                        <a:pt x="15" y="254"/>
                      </a:lnTo>
                      <a:lnTo>
                        <a:pt x="13" y="254"/>
                      </a:lnTo>
                      <a:lnTo>
                        <a:pt x="13" y="254"/>
                      </a:lnTo>
                      <a:lnTo>
                        <a:pt x="5" y="252"/>
                      </a:lnTo>
                      <a:lnTo>
                        <a:pt x="0" y="252"/>
                      </a:lnTo>
                      <a:lnTo>
                        <a:pt x="0" y="254"/>
                      </a:lnTo>
                      <a:lnTo>
                        <a:pt x="0" y="256"/>
                      </a:lnTo>
                      <a:close/>
                    </a:path>
                  </a:pathLst>
                </a:custGeom>
                <a:solidFill>
                  <a:srgbClr val="E48C4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817" name="Freeform 377"/>
                <p:cNvSpPr>
                  <a:spLocks noEditPoints="1"/>
                </p:cNvSpPr>
                <p:nvPr/>
              </p:nvSpPr>
              <p:spPr bwMode="auto">
                <a:xfrm>
                  <a:off x="1493" y="1330"/>
                  <a:ext cx="62" cy="254"/>
                </a:xfrm>
                <a:custGeom>
                  <a:avLst/>
                  <a:gdLst/>
                  <a:ahLst/>
                  <a:cxnLst>
                    <a:cxn ang="0">
                      <a:pos x="57" y="8"/>
                    </a:cxn>
                    <a:cxn ang="0">
                      <a:pos x="39" y="4"/>
                    </a:cxn>
                    <a:cxn ang="0">
                      <a:pos x="22" y="0"/>
                    </a:cxn>
                    <a:cxn ang="0">
                      <a:pos x="21" y="2"/>
                    </a:cxn>
                    <a:cxn ang="0">
                      <a:pos x="21" y="4"/>
                    </a:cxn>
                    <a:cxn ang="0">
                      <a:pos x="30" y="6"/>
                    </a:cxn>
                    <a:cxn ang="0">
                      <a:pos x="41" y="8"/>
                    </a:cxn>
                    <a:cxn ang="0">
                      <a:pos x="53" y="10"/>
                    </a:cxn>
                    <a:cxn ang="0">
                      <a:pos x="62" y="13"/>
                    </a:cxn>
                    <a:cxn ang="0">
                      <a:pos x="58" y="11"/>
                    </a:cxn>
                    <a:cxn ang="0">
                      <a:pos x="57" y="8"/>
                    </a:cxn>
                    <a:cxn ang="0">
                      <a:pos x="0" y="252"/>
                    </a:cxn>
                    <a:cxn ang="0">
                      <a:pos x="7" y="252"/>
                    </a:cxn>
                    <a:cxn ang="0">
                      <a:pos x="13" y="254"/>
                    </a:cxn>
                    <a:cxn ang="0">
                      <a:pos x="15" y="254"/>
                    </a:cxn>
                    <a:cxn ang="0">
                      <a:pos x="15" y="254"/>
                    </a:cxn>
                    <a:cxn ang="0">
                      <a:pos x="15" y="252"/>
                    </a:cxn>
                    <a:cxn ang="0">
                      <a:pos x="13" y="250"/>
                    </a:cxn>
                    <a:cxn ang="0">
                      <a:pos x="13" y="250"/>
                    </a:cxn>
                    <a:cxn ang="0">
                      <a:pos x="13" y="250"/>
                    </a:cxn>
                    <a:cxn ang="0">
                      <a:pos x="5" y="248"/>
                    </a:cxn>
                    <a:cxn ang="0">
                      <a:pos x="0" y="248"/>
                    </a:cxn>
                    <a:cxn ang="0">
                      <a:pos x="0" y="250"/>
                    </a:cxn>
                    <a:cxn ang="0">
                      <a:pos x="0" y="252"/>
                    </a:cxn>
                  </a:cxnLst>
                  <a:rect l="0" t="0" r="r" b="b"/>
                  <a:pathLst>
                    <a:path w="62" h="254">
                      <a:moveTo>
                        <a:pt x="57" y="8"/>
                      </a:moveTo>
                      <a:lnTo>
                        <a:pt x="39" y="4"/>
                      </a:lnTo>
                      <a:lnTo>
                        <a:pt x="22" y="0"/>
                      </a:lnTo>
                      <a:lnTo>
                        <a:pt x="21" y="2"/>
                      </a:lnTo>
                      <a:lnTo>
                        <a:pt x="21" y="4"/>
                      </a:lnTo>
                      <a:lnTo>
                        <a:pt x="30" y="6"/>
                      </a:lnTo>
                      <a:lnTo>
                        <a:pt x="41" y="8"/>
                      </a:lnTo>
                      <a:lnTo>
                        <a:pt x="53" y="10"/>
                      </a:lnTo>
                      <a:lnTo>
                        <a:pt x="62" y="13"/>
                      </a:lnTo>
                      <a:lnTo>
                        <a:pt x="58" y="11"/>
                      </a:lnTo>
                      <a:lnTo>
                        <a:pt x="57" y="8"/>
                      </a:lnTo>
                      <a:close/>
                      <a:moveTo>
                        <a:pt x="0" y="252"/>
                      </a:moveTo>
                      <a:lnTo>
                        <a:pt x="7" y="252"/>
                      </a:lnTo>
                      <a:lnTo>
                        <a:pt x="13" y="254"/>
                      </a:lnTo>
                      <a:lnTo>
                        <a:pt x="15" y="254"/>
                      </a:lnTo>
                      <a:lnTo>
                        <a:pt x="15" y="254"/>
                      </a:lnTo>
                      <a:lnTo>
                        <a:pt x="15" y="252"/>
                      </a:lnTo>
                      <a:lnTo>
                        <a:pt x="13" y="250"/>
                      </a:lnTo>
                      <a:lnTo>
                        <a:pt x="13" y="250"/>
                      </a:lnTo>
                      <a:lnTo>
                        <a:pt x="13" y="250"/>
                      </a:lnTo>
                      <a:lnTo>
                        <a:pt x="5" y="248"/>
                      </a:lnTo>
                      <a:lnTo>
                        <a:pt x="0" y="248"/>
                      </a:lnTo>
                      <a:lnTo>
                        <a:pt x="0" y="250"/>
                      </a:lnTo>
                      <a:lnTo>
                        <a:pt x="0" y="252"/>
                      </a:lnTo>
                      <a:close/>
                    </a:path>
                  </a:pathLst>
                </a:custGeom>
                <a:solidFill>
                  <a:srgbClr val="E48C4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818" name="Freeform 378"/>
                <p:cNvSpPr>
                  <a:spLocks noEditPoints="1"/>
                </p:cNvSpPr>
                <p:nvPr/>
              </p:nvSpPr>
              <p:spPr bwMode="auto">
                <a:xfrm>
                  <a:off x="1491" y="1332"/>
                  <a:ext cx="66" cy="250"/>
                </a:xfrm>
                <a:custGeom>
                  <a:avLst/>
                  <a:gdLst/>
                  <a:ahLst/>
                  <a:cxnLst>
                    <a:cxn ang="0">
                      <a:pos x="60" y="9"/>
                    </a:cxn>
                    <a:cxn ang="0">
                      <a:pos x="43" y="4"/>
                    </a:cxn>
                    <a:cxn ang="0">
                      <a:pos x="23" y="0"/>
                    </a:cxn>
                    <a:cxn ang="0">
                      <a:pos x="23" y="2"/>
                    </a:cxn>
                    <a:cxn ang="0">
                      <a:pos x="21" y="4"/>
                    </a:cxn>
                    <a:cxn ang="0">
                      <a:pos x="32" y="6"/>
                    </a:cxn>
                    <a:cxn ang="0">
                      <a:pos x="45" y="8"/>
                    </a:cxn>
                    <a:cxn ang="0">
                      <a:pos x="57" y="11"/>
                    </a:cxn>
                    <a:cxn ang="0">
                      <a:pos x="66" y="15"/>
                    </a:cxn>
                    <a:cxn ang="0">
                      <a:pos x="64" y="11"/>
                    </a:cxn>
                    <a:cxn ang="0">
                      <a:pos x="60" y="9"/>
                    </a:cxn>
                    <a:cxn ang="0">
                      <a:pos x="2" y="248"/>
                    </a:cxn>
                    <a:cxn ang="0">
                      <a:pos x="7" y="248"/>
                    </a:cxn>
                    <a:cxn ang="0">
                      <a:pos x="15" y="250"/>
                    </a:cxn>
                    <a:cxn ang="0">
                      <a:pos x="15" y="250"/>
                    </a:cxn>
                    <a:cxn ang="0">
                      <a:pos x="17" y="250"/>
                    </a:cxn>
                    <a:cxn ang="0">
                      <a:pos x="15" y="248"/>
                    </a:cxn>
                    <a:cxn ang="0">
                      <a:pos x="15" y="246"/>
                    </a:cxn>
                    <a:cxn ang="0">
                      <a:pos x="15" y="246"/>
                    </a:cxn>
                    <a:cxn ang="0">
                      <a:pos x="15" y="246"/>
                    </a:cxn>
                    <a:cxn ang="0">
                      <a:pos x="7" y="245"/>
                    </a:cxn>
                    <a:cxn ang="0">
                      <a:pos x="0" y="245"/>
                    </a:cxn>
                    <a:cxn ang="0">
                      <a:pos x="2" y="246"/>
                    </a:cxn>
                    <a:cxn ang="0">
                      <a:pos x="2" y="248"/>
                    </a:cxn>
                  </a:cxnLst>
                  <a:rect l="0" t="0" r="r" b="b"/>
                  <a:pathLst>
                    <a:path w="66" h="250">
                      <a:moveTo>
                        <a:pt x="60" y="9"/>
                      </a:moveTo>
                      <a:lnTo>
                        <a:pt x="43" y="4"/>
                      </a:lnTo>
                      <a:lnTo>
                        <a:pt x="23" y="0"/>
                      </a:lnTo>
                      <a:lnTo>
                        <a:pt x="23" y="2"/>
                      </a:lnTo>
                      <a:lnTo>
                        <a:pt x="21" y="4"/>
                      </a:lnTo>
                      <a:lnTo>
                        <a:pt x="32" y="6"/>
                      </a:lnTo>
                      <a:lnTo>
                        <a:pt x="45" y="8"/>
                      </a:lnTo>
                      <a:lnTo>
                        <a:pt x="57" y="11"/>
                      </a:lnTo>
                      <a:lnTo>
                        <a:pt x="66" y="15"/>
                      </a:lnTo>
                      <a:lnTo>
                        <a:pt x="64" y="11"/>
                      </a:lnTo>
                      <a:lnTo>
                        <a:pt x="60" y="9"/>
                      </a:lnTo>
                      <a:close/>
                      <a:moveTo>
                        <a:pt x="2" y="248"/>
                      </a:moveTo>
                      <a:lnTo>
                        <a:pt x="7" y="248"/>
                      </a:lnTo>
                      <a:lnTo>
                        <a:pt x="15" y="250"/>
                      </a:lnTo>
                      <a:lnTo>
                        <a:pt x="15" y="250"/>
                      </a:lnTo>
                      <a:lnTo>
                        <a:pt x="17" y="250"/>
                      </a:lnTo>
                      <a:lnTo>
                        <a:pt x="15" y="248"/>
                      </a:lnTo>
                      <a:lnTo>
                        <a:pt x="15" y="246"/>
                      </a:lnTo>
                      <a:lnTo>
                        <a:pt x="15" y="246"/>
                      </a:lnTo>
                      <a:lnTo>
                        <a:pt x="15" y="246"/>
                      </a:lnTo>
                      <a:lnTo>
                        <a:pt x="7" y="245"/>
                      </a:lnTo>
                      <a:lnTo>
                        <a:pt x="0" y="245"/>
                      </a:lnTo>
                      <a:lnTo>
                        <a:pt x="2" y="246"/>
                      </a:lnTo>
                      <a:lnTo>
                        <a:pt x="2" y="248"/>
                      </a:lnTo>
                      <a:close/>
                    </a:path>
                  </a:pathLst>
                </a:custGeom>
                <a:solidFill>
                  <a:srgbClr val="E48E5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819" name="Freeform 379"/>
                <p:cNvSpPr>
                  <a:spLocks noEditPoints="1"/>
                </p:cNvSpPr>
                <p:nvPr/>
              </p:nvSpPr>
              <p:spPr bwMode="auto">
                <a:xfrm>
                  <a:off x="1491" y="1334"/>
                  <a:ext cx="70" cy="246"/>
                </a:xfrm>
                <a:custGeom>
                  <a:avLst/>
                  <a:gdLst/>
                  <a:ahLst/>
                  <a:cxnLst>
                    <a:cxn ang="0">
                      <a:pos x="64" y="9"/>
                    </a:cxn>
                    <a:cxn ang="0">
                      <a:pos x="55" y="6"/>
                    </a:cxn>
                    <a:cxn ang="0">
                      <a:pos x="43" y="4"/>
                    </a:cxn>
                    <a:cxn ang="0">
                      <a:pos x="32" y="2"/>
                    </a:cxn>
                    <a:cxn ang="0">
                      <a:pos x="23" y="0"/>
                    </a:cxn>
                    <a:cxn ang="0">
                      <a:pos x="21" y="2"/>
                    </a:cxn>
                    <a:cxn ang="0">
                      <a:pos x="19" y="4"/>
                    </a:cxn>
                    <a:cxn ang="0">
                      <a:pos x="19" y="4"/>
                    </a:cxn>
                    <a:cxn ang="0">
                      <a:pos x="19" y="4"/>
                    </a:cxn>
                    <a:cxn ang="0">
                      <a:pos x="32" y="6"/>
                    </a:cxn>
                    <a:cxn ang="0">
                      <a:pos x="45" y="7"/>
                    </a:cxn>
                    <a:cxn ang="0">
                      <a:pos x="59" y="11"/>
                    </a:cxn>
                    <a:cxn ang="0">
                      <a:pos x="70" y="17"/>
                    </a:cxn>
                    <a:cxn ang="0">
                      <a:pos x="66" y="13"/>
                    </a:cxn>
                    <a:cxn ang="0">
                      <a:pos x="64" y="9"/>
                    </a:cxn>
                    <a:cxn ang="0">
                      <a:pos x="2" y="244"/>
                    </a:cxn>
                    <a:cxn ang="0">
                      <a:pos x="7" y="244"/>
                    </a:cxn>
                    <a:cxn ang="0">
                      <a:pos x="15" y="246"/>
                    </a:cxn>
                    <a:cxn ang="0">
                      <a:pos x="15" y="246"/>
                    </a:cxn>
                    <a:cxn ang="0">
                      <a:pos x="15" y="246"/>
                    </a:cxn>
                    <a:cxn ang="0">
                      <a:pos x="15" y="244"/>
                    </a:cxn>
                    <a:cxn ang="0">
                      <a:pos x="15" y="243"/>
                    </a:cxn>
                    <a:cxn ang="0">
                      <a:pos x="7" y="241"/>
                    </a:cxn>
                    <a:cxn ang="0">
                      <a:pos x="0" y="241"/>
                    </a:cxn>
                    <a:cxn ang="0">
                      <a:pos x="0" y="243"/>
                    </a:cxn>
                    <a:cxn ang="0">
                      <a:pos x="2" y="244"/>
                    </a:cxn>
                  </a:cxnLst>
                  <a:rect l="0" t="0" r="r" b="b"/>
                  <a:pathLst>
                    <a:path w="70" h="246">
                      <a:moveTo>
                        <a:pt x="64" y="9"/>
                      </a:moveTo>
                      <a:lnTo>
                        <a:pt x="55" y="6"/>
                      </a:lnTo>
                      <a:lnTo>
                        <a:pt x="43" y="4"/>
                      </a:lnTo>
                      <a:lnTo>
                        <a:pt x="32" y="2"/>
                      </a:lnTo>
                      <a:lnTo>
                        <a:pt x="23" y="0"/>
                      </a:lnTo>
                      <a:lnTo>
                        <a:pt x="21" y="2"/>
                      </a:lnTo>
                      <a:lnTo>
                        <a:pt x="19" y="4"/>
                      </a:lnTo>
                      <a:lnTo>
                        <a:pt x="19" y="4"/>
                      </a:lnTo>
                      <a:lnTo>
                        <a:pt x="19" y="4"/>
                      </a:lnTo>
                      <a:lnTo>
                        <a:pt x="32" y="6"/>
                      </a:lnTo>
                      <a:lnTo>
                        <a:pt x="45" y="7"/>
                      </a:lnTo>
                      <a:lnTo>
                        <a:pt x="59" y="11"/>
                      </a:lnTo>
                      <a:lnTo>
                        <a:pt x="70" y="17"/>
                      </a:lnTo>
                      <a:lnTo>
                        <a:pt x="66" y="13"/>
                      </a:lnTo>
                      <a:lnTo>
                        <a:pt x="64" y="9"/>
                      </a:lnTo>
                      <a:close/>
                      <a:moveTo>
                        <a:pt x="2" y="244"/>
                      </a:moveTo>
                      <a:lnTo>
                        <a:pt x="7" y="244"/>
                      </a:lnTo>
                      <a:lnTo>
                        <a:pt x="15" y="246"/>
                      </a:lnTo>
                      <a:lnTo>
                        <a:pt x="15" y="246"/>
                      </a:lnTo>
                      <a:lnTo>
                        <a:pt x="15" y="246"/>
                      </a:lnTo>
                      <a:lnTo>
                        <a:pt x="15" y="244"/>
                      </a:lnTo>
                      <a:lnTo>
                        <a:pt x="15" y="243"/>
                      </a:lnTo>
                      <a:lnTo>
                        <a:pt x="7" y="241"/>
                      </a:lnTo>
                      <a:lnTo>
                        <a:pt x="0" y="241"/>
                      </a:lnTo>
                      <a:lnTo>
                        <a:pt x="0" y="243"/>
                      </a:lnTo>
                      <a:lnTo>
                        <a:pt x="2" y="244"/>
                      </a:lnTo>
                      <a:close/>
                    </a:path>
                  </a:pathLst>
                </a:custGeom>
                <a:solidFill>
                  <a:srgbClr val="E48F5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820" name="Freeform 380"/>
                <p:cNvSpPr>
                  <a:spLocks noEditPoints="1"/>
                </p:cNvSpPr>
                <p:nvPr/>
              </p:nvSpPr>
              <p:spPr bwMode="auto">
                <a:xfrm>
                  <a:off x="1491" y="1336"/>
                  <a:ext cx="72" cy="242"/>
                </a:xfrm>
                <a:custGeom>
                  <a:avLst/>
                  <a:gdLst/>
                  <a:ahLst/>
                  <a:cxnLst>
                    <a:cxn ang="0">
                      <a:pos x="66" y="11"/>
                    </a:cxn>
                    <a:cxn ang="0">
                      <a:pos x="57" y="7"/>
                    </a:cxn>
                    <a:cxn ang="0">
                      <a:pos x="45" y="4"/>
                    </a:cxn>
                    <a:cxn ang="0">
                      <a:pos x="32" y="2"/>
                    </a:cxn>
                    <a:cxn ang="0">
                      <a:pos x="21" y="0"/>
                    </a:cxn>
                    <a:cxn ang="0">
                      <a:pos x="19" y="0"/>
                    </a:cxn>
                    <a:cxn ang="0">
                      <a:pos x="19" y="2"/>
                    </a:cxn>
                    <a:cxn ang="0">
                      <a:pos x="19" y="2"/>
                    </a:cxn>
                    <a:cxn ang="0">
                      <a:pos x="17" y="4"/>
                    </a:cxn>
                    <a:cxn ang="0">
                      <a:pos x="32" y="5"/>
                    </a:cxn>
                    <a:cxn ang="0">
                      <a:pos x="45" y="7"/>
                    </a:cxn>
                    <a:cxn ang="0">
                      <a:pos x="59" y="13"/>
                    </a:cxn>
                    <a:cxn ang="0">
                      <a:pos x="72" y="19"/>
                    </a:cxn>
                    <a:cxn ang="0">
                      <a:pos x="70" y="15"/>
                    </a:cxn>
                    <a:cxn ang="0">
                      <a:pos x="66" y="11"/>
                    </a:cxn>
                    <a:cxn ang="0">
                      <a:pos x="0" y="241"/>
                    </a:cxn>
                    <a:cxn ang="0">
                      <a:pos x="7" y="241"/>
                    </a:cxn>
                    <a:cxn ang="0">
                      <a:pos x="15" y="242"/>
                    </a:cxn>
                    <a:cxn ang="0">
                      <a:pos x="15" y="242"/>
                    </a:cxn>
                    <a:cxn ang="0">
                      <a:pos x="15" y="242"/>
                    </a:cxn>
                    <a:cxn ang="0">
                      <a:pos x="15" y="241"/>
                    </a:cxn>
                    <a:cxn ang="0">
                      <a:pos x="15" y="239"/>
                    </a:cxn>
                    <a:cxn ang="0">
                      <a:pos x="7" y="237"/>
                    </a:cxn>
                    <a:cxn ang="0">
                      <a:pos x="0" y="237"/>
                    </a:cxn>
                    <a:cxn ang="0">
                      <a:pos x="0" y="239"/>
                    </a:cxn>
                    <a:cxn ang="0">
                      <a:pos x="0" y="241"/>
                    </a:cxn>
                  </a:cxnLst>
                  <a:rect l="0" t="0" r="r" b="b"/>
                  <a:pathLst>
                    <a:path w="72" h="242">
                      <a:moveTo>
                        <a:pt x="66" y="11"/>
                      </a:moveTo>
                      <a:lnTo>
                        <a:pt x="57" y="7"/>
                      </a:lnTo>
                      <a:lnTo>
                        <a:pt x="45" y="4"/>
                      </a:lnTo>
                      <a:lnTo>
                        <a:pt x="32" y="2"/>
                      </a:lnTo>
                      <a:lnTo>
                        <a:pt x="21" y="0"/>
                      </a:lnTo>
                      <a:lnTo>
                        <a:pt x="19" y="0"/>
                      </a:lnTo>
                      <a:lnTo>
                        <a:pt x="19" y="2"/>
                      </a:lnTo>
                      <a:lnTo>
                        <a:pt x="19" y="2"/>
                      </a:lnTo>
                      <a:lnTo>
                        <a:pt x="17" y="4"/>
                      </a:lnTo>
                      <a:lnTo>
                        <a:pt x="32" y="5"/>
                      </a:lnTo>
                      <a:lnTo>
                        <a:pt x="45" y="7"/>
                      </a:lnTo>
                      <a:lnTo>
                        <a:pt x="59" y="13"/>
                      </a:lnTo>
                      <a:lnTo>
                        <a:pt x="72" y="19"/>
                      </a:lnTo>
                      <a:lnTo>
                        <a:pt x="70" y="15"/>
                      </a:lnTo>
                      <a:lnTo>
                        <a:pt x="66" y="11"/>
                      </a:lnTo>
                      <a:close/>
                      <a:moveTo>
                        <a:pt x="0" y="241"/>
                      </a:moveTo>
                      <a:lnTo>
                        <a:pt x="7" y="241"/>
                      </a:lnTo>
                      <a:lnTo>
                        <a:pt x="15" y="242"/>
                      </a:lnTo>
                      <a:lnTo>
                        <a:pt x="15" y="242"/>
                      </a:lnTo>
                      <a:lnTo>
                        <a:pt x="15" y="242"/>
                      </a:lnTo>
                      <a:lnTo>
                        <a:pt x="15" y="241"/>
                      </a:lnTo>
                      <a:lnTo>
                        <a:pt x="15" y="239"/>
                      </a:lnTo>
                      <a:lnTo>
                        <a:pt x="7" y="237"/>
                      </a:lnTo>
                      <a:lnTo>
                        <a:pt x="0" y="237"/>
                      </a:lnTo>
                      <a:lnTo>
                        <a:pt x="0" y="239"/>
                      </a:lnTo>
                      <a:lnTo>
                        <a:pt x="0" y="241"/>
                      </a:lnTo>
                      <a:close/>
                    </a:path>
                  </a:pathLst>
                </a:custGeom>
                <a:solidFill>
                  <a:srgbClr val="E5905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821" name="Freeform 381"/>
                <p:cNvSpPr>
                  <a:spLocks noEditPoints="1"/>
                </p:cNvSpPr>
                <p:nvPr/>
              </p:nvSpPr>
              <p:spPr bwMode="auto">
                <a:xfrm>
                  <a:off x="1491" y="1338"/>
                  <a:ext cx="74" cy="239"/>
                </a:xfrm>
                <a:custGeom>
                  <a:avLst/>
                  <a:gdLst/>
                  <a:ahLst/>
                  <a:cxnLst>
                    <a:cxn ang="0">
                      <a:pos x="70" y="13"/>
                    </a:cxn>
                    <a:cxn ang="0">
                      <a:pos x="59" y="7"/>
                    </a:cxn>
                    <a:cxn ang="0">
                      <a:pos x="45" y="3"/>
                    </a:cxn>
                    <a:cxn ang="0">
                      <a:pos x="32" y="2"/>
                    </a:cxn>
                    <a:cxn ang="0">
                      <a:pos x="19" y="0"/>
                    </a:cxn>
                    <a:cxn ang="0">
                      <a:pos x="17" y="2"/>
                    </a:cxn>
                    <a:cxn ang="0">
                      <a:pos x="15" y="3"/>
                    </a:cxn>
                    <a:cxn ang="0">
                      <a:pos x="30" y="5"/>
                    </a:cxn>
                    <a:cxn ang="0">
                      <a:pos x="45" y="7"/>
                    </a:cxn>
                    <a:cxn ang="0">
                      <a:pos x="59" y="13"/>
                    </a:cxn>
                    <a:cxn ang="0">
                      <a:pos x="72" y="19"/>
                    </a:cxn>
                    <a:cxn ang="0">
                      <a:pos x="72" y="19"/>
                    </a:cxn>
                    <a:cxn ang="0">
                      <a:pos x="74" y="19"/>
                    </a:cxn>
                    <a:cxn ang="0">
                      <a:pos x="72" y="15"/>
                    </a:cxn>
                    <a:cxn ang="0">
                      <a:pos x="70" y="13"/>
                    </a:cxn>
                    <a:cxn ang="0">
                      <a:pos x="0" y="237"/>
                    </a:cxn>
                    <a:cxn ang="0">
                      <a:pos x="7" y="237"/>
                    </a:cxn>
                    <a:cxn ang="0">
                      <a:pos x="15" y="239"/>
                    </a:cxn>
                    <a:cxn ang="0">
                      <a:pos x="15" y="237"/>
                    </a:cxn>
                    <a:cxn ang="0">
                      <a:pos x="13" y="235"/>
                    </a:cxn>
                    <a:cxn ang="0">
                      <a:pos x="7" y="233"/>
                    </a:cxn>
                    <a:cxn ang="0">
                      <a:pos x="0" y="233"/>
                    </a:cxn>
                    <a:cxn ang="0">
                      <a:pos x="0" y="235"/>
                    </a:cxn>
                    <a:cxn ang="0">
                      <a:pos x="0" y="237"/>
                    </a:cxn>
                  </a:cxnLst>
                  <a:rect l="0" t="0" r="r" b="b"/>
                  <a:pathLst>
                    <a:path w="74" h="239">
                      <a:moveTo>
                        <a:pt x="70" y="13"/>
                      </a:moveTo>
                      <a:lnTo>
                        <a:pt x="59" y="7"/>
                      </a:lnTo>
                      <a:lnTo>
                        <a:pt x="45" y="3"/>
                      </a:lnTo>
                      <a:lnTo>
                        <a:pt x="32" y="2"/>
                      </a:lnTo>
                      <a:lnTo>
                        <a:pt x="19" y="0"/>
                      </a:lnTo>
                      <a:lnTo>
                        <a:pt x="17" y="2"/>
                      </a:lnTo>
                      <a:lnTo>
                        <a:pt x="15" y="3"/>
                      </a:lnTo>
                      <a:lnTo>
                        <a:pt x="30" y="5"/>
                      </a:lnTo>
                      <a:lnTo>
                        <a:pt x="45" y="7"/>
                      </a:lnTo>
                      <a:lnTo>
                        <a:pt x="59" y="13"/>
                      </a:lnTo>
                      <a:lnTo>
                        <a:pt x="72" y="19"/>
                      </a:lnTo>
                      <a:lnTo>
                        <a:pt x="72" y="19"/>
                      </a:lnTo>
                      <a:lnTo>
                        <a:pt x="74" y="19"/>
                      </a:lnTo>
                      <a:lnTo>
                        <a:pt x="72" y="15"/>
                      </a:lnTo>
                      <a:lnTo>
                        <a:pt x="70" y="13"/>
                      </a:lnTo>
                      <a:close/>
                      <a:moveTo>
                        <a:pt x="0" y="237"/>
                      </a:moveTo>
                      <a:lnTo>
                        <a:pt x="7" y="237"/>
                      </a:lnTo>
                      <a:lnTo>
                        <a:pt x="15" y="239"/>
                      </a:lnTo>
                      <a:lnTo>
                        <a:pt x="15" y="237"/>
                      </a:lnTo>
                      <a:lnTo>
                        <a:pt x="13" y="235"/>
                      </a:lnTo>
                      <a:lnTo>
                        <a:pt x="7" y="233"/>
                      </a:lnTo>
                      <a:lnTo>
                        <a:pt x="0" y="233"/>
                      </a:lnTo>
                      <a:lnTo>
                        <a:pt x="0" y="235"/>
                      </a:lnTo>
                      <a:lnTo>
                        <a:pt x="0" y="237"/>
                      </a:lnTo>
                      <a:close/>
                    </a:path>
                  </a:pathLst>
                </a:custGeom>
                <a:solidFill>
                  <a:srgbClr val="E5915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822" name="Freeform 382"/>
                <p:cNvSpPr>
                  <a:spLocks noEditPoints="1"/>
                </p:cNvSpPr>
                <p:nvPr/>
              </p:nvSpPr>
              <p:spPr bwMode="auto">
                <a:xfrm>
                  <a:off x="1491" y="1340"/>
                  <a:ext cx="74" cy="235"/>
                </a:xfrm>
                <a:custGeom>
                  <a:avLst/>
                  <a:gdLst/>
                  <a:ahLst/>
                  <a:cxnLst>
                    <a:cxn ang="0">
                      <a:pos x="72" y="15"/>
                    </a:cxn>
                    <a:cxn ang="0">
                      <a:pos x="59" y="9"/>
                    </a:cxn>
                    <a:cxn ang="0">
                      <a:pos x="45" y="3"/>
                    </a:cxn>
                    <a:cxn ang="0">
                      <a:pos x="32" y="1"/>
                    </a:cxn>
                    <a:cxn ang="0">
                      <a:pos x="17" y="0"/>
                    </a:cxn>
                    <a:cxn ang="0">
                      <a:pos x="15" y="1"/>
                    </a:cxn>
                    <a:cxn ang="0">
                      <a:pos x="13" y="3"/>
                    </a:cxn>
                    <a:cxn ang="0">
                      <a:pos x="15" y="3"/>
                    </a:cxn>
                    <a:cxn ang="0">
                      <a:pos x="15" y="3"/>
                    </a:cxn>
                    <a:cxn ang="0">
                      <a:pos x="30" y="5"/>
                    </a:cxn>
                    <a:cxn ang="0">
                      <a:pos x="43" y="7"/>
                    </a:cxn>
                    <a:cxn ang="0">
                      <a:pos x="57" y="11"/>
                    </a:cxn>
                    <a:cxn ang="0">
                      <a:pos x="70" y="18"/>
                    </a:cxn>
                    <a:cxn ang="0">
                      <a:pos x="72" y="17"/>
                    </a:cxn>
                    <a:cxn ang="0">
                      <a:pos x="74" y="17"/>
                    </a:cxn>
                    <a:cxn ang="0">
                      <a:pos x="72" y="15"/>
                    </a:cxn>
                    <a:cxn ang="0">
                      <a:pos x="72" y="15"/>
                    </a:cxn>
                    <a:cxn ang="0">
                      <a:pos x="0" y="233"/>
                    </a:cxn>
                    <a:cxn ang="0">
                      <a:pos x="7" y="233"/>
                    </a:cxn>
                    <a:cxn ang="0">
                      <a:pos x="15" y="235"/>
                    </a:cxn>
                    <a:cxn ang="0">
                      <a:pos x="13" y="233"/>
                    </a:cxn>
                    <a:cxn ang="0">
                      <a:pos x="13" y="231"/>
                    </a:cxn>
                    <a:cxn ang="0">
                      <a:pos x="5" y="229"/>
                    </a:cxn>
                    <a:cxn ang="0">
                      <a:pos x="0" y="229"/>
                    </a:cxn>
                    <a:cxn ang="0">
                      <a:pos x="0" y="231"/>
                    </a:cxn>
                    <a:cxn ang="0">
                      <a:pos x="0" y="233"/>
                    </a:cxn>
                  </a:cxnLst>
                  <a:rect l="0" t="0" r="r" b="b"/>
                  <a:pathLst>
                    <a:path w="74" h="235">
                      <a:moveTo>
                        <a:pt x="72" y="15"/>
                      </a:moveTo>
                      <a:lnTo>
                        <a:pt x="59" y="9"/>
                      </a:lnTo>
                      <a:lnTo>
                        <a:pt x="45" y="3"/>
                      </a:lnTo>
                      <a:lnTo>
                        <a:pt x="32" y="1"/>
                      </a:lnTo>
                      <a:lnTo>
                        <a:pt x="17" y="0"/>
                      </a:lnTo>
                      <a:lnTo>
                        <a:pt x="15" y="1"/>
                      </a:lnTo>
                      <a:lnTo>
                        <a:pt x="13" y="3"/>
                      </a:lnTo>
                      <a:lnTo>
                        <a:pt x="15" y="3"/>
                      </a:lnTo>
                      <a:lnTo>
                        <a:pt x="15" y="3"/>
                      </a:lnTo>
                      <a:lnTo>
                        <a:pt x="30" y="5"/>
                      </a:lnTo>
                      <a:lnTo>
                        <a:pt x="43" y="7"/>
                      </a:lnTo>
                      <a:lnTo>
                        <a:pt x="57" y="11"/>
                      </a:lnTo>
                      <a:lnTo>
                        <a:pt x="70" y="18"/>
                      </a:lnTo>
                      <a:lnTo>
                        <a:pt x="72" y="17"/>
                      </a:lnTo>
                      <a:lnTo>
                        <a:pt x="74" y="17"/>
                      </a:lnTo>
                      <a:lnTo>
                        <a:pt x="72" y="15"/>
                      </a:lnTo>
                      <a:lnTo>
                        <a:pt x="72" y="15"/>
                      </a:lnTo>
                      <a:close/>
                      <a:moveTo>
                        <a:pt x="0" y="233"/>
                      </a:moveTo>
                      <a:lnTo>
                        <a:pt x="7" y="233"/>
                      </a:lnTo>
                      <a:lnTo>
                        <a:pt x="15" y="235"/>
                      </a:lnTo>
                      <a:lnTo>
                        <a:pt x="13" y="233"/>
                      </a:lnTo>
                      <a:lnTo>
                        <a:pt x="13" y="231"/>
                      </a:lnTo>
                      <a:lnTo>
                        <a:pt x="5" y="229"/>
                      </a:lnTo>
                      <a:lnTo>
                        <a:pt x="0" y="229"/>
                      </a:lnTo>
                      <a:lnTo>
                        <a:pt x="0" y="231"/>
                      </a:lnTo>
                      <a:lnTo>
                        <a:pt x="0" y="233"/>
                      </a:lnTo>
                      <a:close/>
                    </a:path>
                  </a:pathLst>
                </a:custGeom>
                <a:solidFill>
                  <a:srgbClr val="E5935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823" name="Freeform 383"/>
                <p:cNvSpPr>
                  <a:spLocks noEditPoints="1"/>
                </p:cNvSpPr>
                <p:nvPr/>
              </p:nvSpPr>
              <p:spPr bwMode="auto">
                <a:xfrm>
                  <a:off x="1489" y="1341"/>
                  <a:ext cx="74" cy="232"/>
                </a:xfrm>
                <a:custGeom>
                  <a:avLst/>
                  <a:gdLst/>
                  <a:ahLst/>
                  <a:cxnLst>
                    <a:cxn ang="0">
                      <a:pos x="74" y="16"/>
                    </a:cxn>
                    <a:cxn ang="0">
                      <a:pos x="61" y="10"/>
                    </a:cxn>
                    <a:cxn ang="0">
                      <a:pos x="47" y="4"/>
                    </a:cxn>
                    <a:cxn ang="0">
                      <a:pos x="32" y="2"/>
                    </a:cxn>
                    <a:cxn ang="0">
                      <a:pos x="17" y="0"/>
                    </a:cxn>
                    <a:cxn ang="0">
                      <a:pos x="15" y="2"/>
                    </a:cxn>
                    <a:cxn ang="0">
                      <a:pos x="13" y="4"/>
                    </a:cxn>
                    <a:cxn ang="0">
                      <a:pos x="15" y="4"/>
                    </a:cxn>
                    <a:cxn ang="0">
                      <a:pos x="17" y="4"/>
                    </a:cxn>
                    <a:cxn ang="0">
                      <a:pos x="32" y="6"/>
                    </a:cxn>
                    <a:cxn ang="0">
                      <a:pos x="45" y="8"/>
                    </a:cxn>
                    <a:cxn ang="0">
                      <a:pos x="59" y="12"/>
                    </a:cxn>
                    <a:cxn ang="0">
                      <a:pos x="70" y="17"/>
                    </a:cxn>
                    <a:cxn ang="0">
                      <a:pos x="72" y="16"/>
                    </a:cxn>
                    <a:cxn ang="0">
                      <a:pos x="74" y="16"/>
                    </a:cxn>
                    <a:cxn ang="0">
                      <a:pos x="2" y="230"/>
                    </a:cxn>
                    <a:cxn ang="0">
                      <a:pos x="9" y="230"/>
                    </a:cxn>
                    <a:cxn ang="0">
                      <a:pos x="15" y="232"/>
                    </a:cxn>
                    <a:cxn ang="0">
                      <a:pos x="15" y="230"/>
                    </a:cxn>
                    <a:cxn ang="0">
                      <a:pos x="15" y="228"/>
                    </a:cxn>
                    <a:cxn ang="0">
                      <a:pos x="7" y="226"/>
                    </a:cxn>
                    <a:cxn ang="0">
                      <a:pos x="0" y="226"/>
                    </a:cxn>
                    <a:cxn ang="0">
                      <a:pos x="2" y="228"/>
                    </a:cxn>
                    <a:cxn ang="0">
                      <a:pos x="2" y="230"/>
                    </a:cxn>
                  </a:cxnLst>
                  <a:rect l="0" t="0" r="r" b="b"/>
                  <a:pathLst>
                    <a:path w="74" h="232">
                      <a:moveTo>
                        <a:pt x="74" y="16"/>
                      </a:moveTo>
                      <a:lnTo>
                        <a:pt x="61" y="10"/>
                      </a:lnTo>
                      <a:lnTo>
                        <a:pt x="47" y="4"/>
                      </a:lnTo>
                      <a:lnTo>
                        <a:pt x="32" y="2"/>
                      </a:lnTo>
                      <a:lnTo>
                        <a:pt x="17" y="0"/>
                      </a:lnTo>
                      <a:lnTo>
                        <a:pt x="15" y="2"/>
                      </a:lnTo>
                      <a:lnTo>
                        <a:pt x="13" y="4"/>
                      </a:lnTo>
                      <a:lnTo>
                        <a:pt x="15" y="4"/>
                      </a:lnTo>
                      <a:lnTo>
                        <a:pt x="17" y="4"/>
                      </a:lnTo>
                      <a:lnTo>
                        <a:pt x="32" y="6"/>
                      </a:lnTo>
                      <a:lnTo>
                        <a:pt x="45" y="8"/>
                      </a:lnTo>
                      <a:lnTo>
                        <a:pt x="59" y="12"/>
                      </a:lnTo>
                      <a:lnTo>
                        <a:pt x="70" y="17"/>
                      </a:lnTo>
                      <a:lnTo>
                        <a:pt x="72" y="16"/>
                      </a:lnTo>
                      <a:lnTo>
                        <a:pt x="74" y="16"/>
                      </a:lnTo>
                      <a:close/>
                      <a:moveTo>
                        <a:pt x="2" y="230"/>
                      </a:moveTo>
                      <a:lnTo>
                        <a:pt x="9" y="230"/>
                      </a:lnTo>
                      <a:lnTo>
                        <a:pt x="15" y="232"/>
                      </a:lnTo>
                      <a:lnTo>
                        <a:pt x="15" y="230"/>
                      </a:lnTo>
                      <a:lnTo>
                        <a:pt x="15" y="228"/>
                      </a:lnTo>
                      <a:lnTo>
                        <a:pt x="7" y="226"/>
                      </a:lnTo>
                      <a:lnTo>
                        <a:pt x="0" y="226"/>
                      </a:lnTo>
                      <a:lnTo>
                        <a:pt x="2" y="228"/>
                      </a:lnTo>
                      <a:lnTo>
                        <a:pt x="2" y="230"/>
                      </a:lnTo>
                      <a:close/>
                    </a:path>
                  </a:pathLst>
                </a:custGeom>
                <a:solidFill>
                  <a:srgbClr val="E5935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824" name="Freeform 384"/>
                <p:cNvSpPr>
                  <a:spLocks noEditPoints="1"/>
                </p:cNvSpPr>
                <p:nvPr/>
              </p:nvSpPr>
              <p:spPr bwMode="auto">
                <a:xfrm>
                  <a:off x="1489" y="1343"/>
                  <a:ext cx="72" cy="228"/>
                </a:xfrm>
                <a:custGeom>
                  <a:avLst/>
                  <a:gdLst/>
                  <a:ahLst/>
                  <a:cxnLst>
                    <a:cxn ang="0">
                      <a:pos x="72" y="15"/>
                    </a:cxn>
                    <a:cxn ang="0">
                      <a:pos x="59" y="8"/>
                    </a:cxn>
                    <a:cxn ang="0">
                      <a:pos x="45" y="4"/>
                    </a:cxn>
                    <a:cxn ang="0">
                      <a:pos x="32" y="2"/>
                    </a:cxn>
                    <a:cxn ang="0">
                      <a:pos x="17" y="0"/>
                    </a:cxn>
                    <a:cxn ang="0">
                      <a:pos x="17" y="0"/>
                    </a:cxn>
                    <a:cxn ang="0">
                      <a:pos x="15" y="0"/>
                    </a:cxn>
                    <a:cxn ang="0">
                      <a:pos x="13" y="2"/>
                    </a:cxn>
                    <a:cxn ang="0">
                      <a:pos x="13" y="4"/>
                    </a:cxn>
                    <a:cxn ang="0">
                      <a:pos x="15" y="4"/>
                    </a:cxn>
                    <a:cxn ang="0">
                      <a:pos x="17" y="4"/>
                    </a:cxn>
                    <a:cxn ang="0">
                      <a:pos x="30" y="6"/>
                    </a:cxn>
                    <a:cxn ang="0">
                      <a:pos x="45" y="8"/>
                    </a:cxn>
                    <a:cxn ang="0">
                      <a:pos x="57" y="12"/>
                    </a:cxn>
                    <a:cxn ang="0">
                      <a:pos x="70" y="17"/>
                    </a:cxn>
                    <a:cxn ang="0">
                      <a:pos x="70" y="15"/>
                    </a:cxn>
                    <a:cxn ang="0">
                      <a:pos x="72" y="15"/>
                    </a:cxn>
                    <a:cxn ang="0">
                      <a:pos x="2" y="226"/>
                    </a:cxn>
                    <a:cxn ang="0">
                      <a:pos x="7" y="226"/>
                    </a:cxn>
                    <a:cxn ang="0">
                      <a:pos x="15" y="228"/>
                    </a:cxn>
                    <a:cxn ang="0">
                      <a:pos x="15" y="226"/>
                    </a:cxn>
                    <a:cxn ang="0">
                      <a:pos x="15" y="224"/>
                    </a:cxn>
                    <a:cxn ang="0">
                      <a:pos x="7" y="222"/>
                    </a:cxn>
                    <a:cxn ang="0">
                      <a:pos x="0" y="222"/>
                    </a:cxn>
                    <a:cxn ang="0">
                      <a:pos x="0" y="224"/>
                    </a:cxn>
                    <a:cxn ang="0">
                      <a:pos x="2" y="226"/>
                    </a:cxn>
                  </a:cxnLst>
                  <a:rect l="0" t="0" r="r" b="b"/>
                  <a:pathLst>
                    <a:path w="72" h="228">
                      <a:moveTo>
                        <a:pt x="72" y="15"/>
                      </a:moveTo>
                      <a:lnTo>
                        <a:pt x="59" y="8"/>
                      </a:lnTo>
                      <a:lnTo>
                        <a:pt x="45" y="4"/>
                      </a:lnTo>
                      <a:lnTo>
                        <a:pt x="32" y="2"/>
                      </a:lnTo>
                      <a:lnTo>
                        <a:pt x="17" y="0"/>
                      </a:lnTo>
                      <a:lnTo>
                        <a:pt x="17" y="0"/>
                      </a:lnTo>
                      <a:lnTo>
                        <a:pt x="15" y="0"/>
                      </a:lnTo>
                      <a:lnTo>
                        <a:pt x="13" y="2"/>
                      </a:lnTo>
                      <a:lnTo>
                        <a:pt x="13" y="4"/>
                      </a:lnTo>
                      <a:lnTo>
                        <a:pt x="15" y="4"/>
                      </a:lnTo>
                      <a:lnTo>
                        <a:pt x="17" y="4"/>
                      </a:lnTo>
                      <a:lnTo>
                        <a:pt x="30" y="6"/>
                      </a:lnTo>
                      <a:lnTo>
                        <a:pt x="45" y="8"/>
                      </a:lnTo>
                      <a:lnTo>
                        <a:pt x="57" y="12"/>
                      </a:lnTo>
                      <a:lnTo>
                        <a:pt x="70" y="17"/>
                      </a:lnTo>
                      <a:lnTo>
                        <a:pt x="70" y="15"/>
                      </a:lnTo>
                      <a:lnTo>
                        <a:pt x="72" y="15"/>
                      </a:lnTo>
                      <a:close/>
                      <a:moveTo>
                        <a:pt x="2" y="226"/>
                      </a:moveTo>
                      <a:lnTo>
                        <a:pt x="7" y="226"/>
                      </a:lnTo>
                      <a:lnTo>
                        <a:pt x="15" y="228"/>
                      </a:lnTo>
                      <a:lnTo>
                        <a:pt x="15" y="226"/>
                      </a:lnTo>
                      <a:lnTo>
                        <a:pt x="15" y="224"/>
                      </a:lnTo>
                      <a:lnTo>
                        <a:pt x="7" y="222"/>
                      </a:lnTo>
                      <a:lnTo>
                        <a:pt x="0" y="222"/>
                      </a:lnTo>
                      <a:lnTo>
                        <a:pt x="0" y="224"/>
                      </a:lnTo>
                      <a:lnTo>
                        <a:pt x="2" y="226"/>
                      </a:lnTo>
                      <a:close/>
                    </a:path>
                  </a:pathLst>
                </a:custGeom>
                <a:solidFill>
                  <a:srgbClr val="E6955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825" name="Freeform 385"/>
                <p:cNvSpPr>
                  <a:spLocks noEditPoints="1"/>
                </p:cNvSpPr>
                <p:nvPr/>
              </p:nvSpPr>
              <p:spPr bwMode="auto">
                <a:xfrm>
                  <a:off x="1489" y="1345"/>
                  <a:ext cx="70" cy="224"/>
                </a:xfrm>
                <a:custGeom>
                  <a:avLst/>
                  <a:gdLst/>
                  <a:ahLst/>
                  <a:cxnLst>
                    <a:cxn ang="0">
                      <a:pos x="70" y="13"/>
                    </a:cxn>
                    <a:cxn ang="0">
                      <a:pos x="59" y="8"/>
                    </a:cxn>
                    <a:cxn ang="0">
                      <a:pos x="45" y="4"/>
                    </a:cxn>
                    <a:cxn ang="0">
                      <a:pos x="32" y="2"/>
                    </a:cxn>
                    <a:cxn ang="0">
                      <a:pos x="17" y="0"/>
                    </a:cxn>
                    <a:cxn ang="0">
                      <a:pos x="15" y="0"/>
                    </a:cxn>
                    <a:cxn ang="0">
                      <a:pos x="13" y="0"/>
                    </a:cxn>
                    <a:cxn ang="0">
                      <a:pos x="13" y="2"/>
                    </a:cxn>
                    <a:cxn ang="0">
                      <a:pos x="11" y="4"/>
                    </a:cxn>
                    <a:cxn ang="0">
                      <a:pos x="13" y="4"/>
                    </a:cxn>
                    <a:cxn ang="0">
                      <a:pos x="17" y="4"/>
                    </a:cxn>
                    <a:cxn ang="0">
                      <a:pos x="30" y="4"/>
                    </a:cxn>
                    <a:cxn ang="0">
                      <a:pos x="43" y="8"/>
                    </a:cxn>
                    <a:cxn ang="0">
                      <a:pos x="57" y="12"/>
                    </a:cxn>
                    <a:cxn ang="0">
                      <a:pos x="68" y="17"/>
                    </a:cxn>
                    <a:cxn ang="0">
                      <a:pos x="70" y="15"/>
                    </a:cxn>
                    <a:cxn ang="0">
                      <a:pos x="70" y="13"/>
                    </a:cxn>
                    <a:cxn ang="0">
                      <a:pos x="0" y="222"/>
                    </a:cxn>
                    <a:cxn ang="0">
                      <a:pos x="7" y="222"/>
                    </a:cxn>
                    <a:cxn ang="0">
                      <a:pos x="15" y="224"/>
                    </a:cxn>
                    <a:cxn ang="0">
                      <a:pos x="15" y="222"/>
                    </a:cxn>
                    <a:cxn ang="0">
                      <a:pos x="15" y="220"/>
                    </a:cxn>
                    <a:cxn ang="0">
                      <a:pos x="7" y="218"/>
                    </a:cxn>
                    <a:cxn ang="0">
                      <a:pos x="0" y="218"/>
                    </a:cxn>
                    <a:cxn ang="0">
                      <a:pos x="0" y="220"/>
                    </a:cxn>
                    <a:cxn ang="0">
                      <a:pos x="0" y="222"/>
                    </a:cxn>
                  </a:cxnLst>
                  <a:rect l="0" t="0" r="r" b="b"/>
                  <a:pathLst>
                    <a:path w="70" h="224">
                      <a:moveTo>
                        <a:pt x="70" y="13"/>
                      </a:moveTo>
                      <a:lnTo>
                        <a:pt x="59" y="8"/>
                      </a:lnTo>
                      <a:lnTo>
                        <a:pt x="45" y="4"/>
                      </a:lnTo>
                      <a:lnTo>
                        <a:pt x="32" y="2"/>
                      </a:lnTo>
                      <a:lnTo>
                        <a:pt x="17" y="0"/>
                      </a:lnTo>
                      <a:lnTo>
                        <a:pt x="15" y="0"/>
                      </a:lnTo>
                      <a:lnTo>
                        <a:pt x="13" y="0"/>
                      </a:lnTo>
                      <a:lnTo>
                        <a:pt x="13" y="2"/>
                      </a:lnTo>
                      <a:lnTo>
                        <a:pt x="11" y="4"/>
                      </a:lnTo>
                      <a:lnTo>
                        <a:pt x="13" y="4"/>
                      </a:lnTo>
                      <a:lnTo>
                        <a:pt x="17" y="4"/>
                      </a:lnTo>
                      <a:lnTo>
                        <a:pt x="30" y="4"/>
                      </a:lnTo>
                      <a:lnTo>
                        <a:pt x="43" y="8"/>
                      </a:lnTo>
                      <a:lnTo>
                        <a:pt x="57" y="12"/>
                      </a:lnTo>
                      <a:lnTo>
                        <a:pt x="68" y="17"/>
                      </a:lnTo>
                      <a:lnTo>
                        <a:pt x="70" y="15"/>
                      </a:lnTo>
                      <a:lnTo>
                        <a:pt x="70" y="13"/>
                      </a:lnTo>
                      <a:close/>
                      <a:moveTo>
                        <a:pt x="0" y="222"/>
                      </a:moveTo>
                      <a:lnTo>
                        <a:pt x="7" y="222"/>
                      </a:lnTo>
                      <a:lnTo>
                        <a:pt x="15" y="224"/>
                      </a:lnTo>
                      <a:lnTo>
                        <a:pt x="15" y="222"/>
                      </a:lnTo>
                      <a:lnTo>
                        <a:pt x="15" y="220"/>
                      </a:lnTo>
                      <a:lnTo>
                        <a:pt x="7" y="218"/>
                      </a:lnTo>
                      <a:lnTo>
                        <a:pt x="0" y="218"/>
                      </a:lnTo>
                      <a:lnTo>
                        <a:pt x="0" y="220"/>
                      </a:lnTo>
                      <a:lnTo>
                        <a:pt x="0" y="222"/>
                      </a:lnTo>
                      <a:close/>
                    </a:path>
                  </a:pathLst>
                </a:custGeom>
                <a:solidFill>
                  <a:srgbClr val="E6965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826" name="Freeform 386"/>
                <p:cNvSpPr>
                  <a:spLocks noEditPoints="1"/>
                </p:cNvSpPr>
                <p:nvPr/>
              </p:nvSpPr>
              <p:spPr bwMode="auto">
                <a:xfrm>
                  <a:off x="1489" y="1347"/>
                  <a:ext cx="70" cy="220"/>
                </a:xfrm>
                <a:custGeom>
                  <a:avLst/>
                  <a:gdLst/>
                  <a:ahLst/>
                  <a:cxnLst>
                    <a:cxn ang="0">
                      <a:pos x="70" y="13"/>
                    </a:cxn>
                    <a:cxn ang="0">
                      <a:pos x="57" y="8"/>
                    </a:cxn>
                    <a:cxn ang="0">
                      <a:pos x="45" y="4"/>
                    </a:cxn>
                    <a:cxn ang="0">
                      <a:pos x="30" y="2"/>
                    </a:cxn>
                    <a:cxn ang="0">
                      <a:pos x="17" y="0"/>
                    </a:cxn>
                    <a:cxn ang="0">
                      <a:pos x="15" y="0"/>
                    </a:cxn>
                    <a:cxn ang="0">
                      <a:pos x="13" y="0"/>
                    </a:cxn>
                    <a:cxn ang="0">
                      <a:pos x="11" y="2"/>
                    </a:cxn>
                    <a:cxn ang="0">
                      <a:pos x="9" y="4"/>
                    </a:cxn>
                    <a:cxn ang="0">
                      <a:pos x="13" y="4"/>
                    </a:cxn>
                    <a:cxn ang="0">
                      <a:pos x="17" y="4"/>
                    </a:cxn>
                    <a:cxn ang="0">
                      <a:pos x="30" y="4"/>
                    </a:cxn>
                    <a:cxn ang="0">
                      <a:pos x="43" y="8"/>
                    </a:cxn>
                    <a:cxn ang="0">
                      <a:pos x="55" y="11"/>
                    </a:cxn>
                    <a:cxn ang="0">
                      <a:pos x="66" y="17"/>
                    </a:cxn>
                    <a:cxn ang="0">
                      <a:pos x="68" y="15"/>
                    </a:cxn>
                    <a:cxn ang="0">
                      <a:pos x="70" y="13"/>
                    </a:cxn>
                    <a:cxn ang="0">
                      <a:pos x="0" y="218"/>
                    </a:cxn>
                    <a:cxn ang="0">
                      <a:pos x="7" y="218"/>
                    </a:cxn>
                    <a:cxn ang="0">
                      <a:pos x="15" y="220"/>
                    </a:cxn>
                    <a:cxn ang="0">
                      <a:pos x="15" y="218"/>
                    </a:cxn>
                    <a:cxn ang="0">
                      <a:pos x="15" y="216"/>
                    </a:cxn>
                    <a:cxn ang="0">
                      <a:pos x="7" y="214"/>
                    </a:cxn>
                    <a:cxn ang="0">
                      <a:pos x="0" y="214"/>
                    </a:cxn>
                    <a:cxn ang="0">
                      <a:pos x="0" y="216"/>
                    </a:cxn>
                    <a:cxn ang="0">
                      <a:pos x="0" y="218"/>
                    </a:cxn>
                  </a:cxnLst>
                  <a:rect l="0" t="0" r="r" b="b"/>
                  <a:pathLst>
                    <a:path w="70" h="220">
                      <a:moveTo>
                        <a:pt x="70" y="13"/>
                      </a:moveTo>
                      <a:lnTo>
                        <a:pt x="57" y="8"/>
                      </a:lnTo>
                      <a:lnTo>
                        <a:pt x="45" y="4"/>
                      </a:lnTo>
                      <a:lnTo>
                        <a:pt x="30" y="2"/>
                      </a:lnTo>
                      <a:lnTo>
                        <a:pt x="17" y="0"/>
                      </a:lnTo>
                      <a:lnTo>
                        <a:pt x="15" y="0"/>
                      </a:lnTo>
                      <a:lnTo>
                        <a:pt x="13" y="0"/>
                      </a:lnTo>
                      <a:lnTo>
                        <a:pt x="11" y="2"/>
                      </a:lnTo>
                      <a:lnTo>
                        <a:pt x="9" y="4"/>
                      </a:lnTo>
                      <a:lnTo>
                        <a:pt x="13" y="4"/>
                      </a:lnTo>
                      <a:lnTo>
                        <a:pt x="17" y="4"/>
                      </a:lnTo>
                      <a:lnTo>
                        <a:pt x="30" y="4"/>
                      </a:lnTo>
                      <a:lnTo>
                        <a:pt x="43" y="8"/>
                      </a:lnTo>
                      <a:lnTo>
                        <a:pt x="55" y="11"/>
                      </a:lnTo>
                      <a:lnTo>
                        <a:pt x="66" y="17"/>
                      </a:lnTo>
                      <a:lnTo>
                        <a:pt x="68" y="15"/>
                      </a:lnTo>
                      <a:lnTo>
                        <a:pt x="70" y="13"/>
                      </a:lnTo>
                      <a:close/>
                      <a:moveTo>
                        <a:pt x="0" y="218"/>
                      </a:moveTo>
                      <a:lnTo>
                        <a:pt x="7" y="218"/>
                      </a:lnTo>
                      <a:lnTo>
                        <a:pt x="15" y="220"/>
                      </a:lnTo>
                      <a:lnTo>
                        <a:pt x="15" y="218"/>
                      </a:lnTo>
                      <a:lnTo>
                        <a:pt x="15" y="216"/>
                      </a:lnTo>
                      <a:lnTo>
                        <a:pt x="7" y="214"/>
                      </a:lnTo>
                      <a:lnTo>
                        <a:pt x="0" y="214"/>
                      </a:lnTo>
                      <a:lnTo>
                        <a:pt x="0" y="216"/>
                      </a:lnTo>
                      <a:lnTo>
                        <a:pt x="0" y="218"/>
                      </a:lnTo>
                      <a:close/>
                    </a:path>
                  </a:pathLst>
                </a:custGeom>
                <a:solidFill>
                  <a:srgbClr val="E6975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827" name="Freeform 387"/>
                <p:cNvSpPr>
                  <a:spLocks noEditPoints="1"/>
                </p:cNvSpPr>
                <p:nvPr/>
              </p:nvSpPr>
              <p:spPr bwMode="auto">
                <a:xfrm>
                  <a:off x="1489" y="1349"/>
                  <a:ext cx="68" cy="216"/>
                </a:xfrm>
                <a:custGeom>
                  <a:avLst/>
                  <a:gdLst/>
                  <a:ahLst/>
                  <a:cxnLst>
                    <a:cxn ang="0">
                      <a:pos x="68" y="13"/>
                    </a:cxn>
                    <a:cxn ang="0">
                      <a:pos x="57" y="8"/>
                    </a:cxn>
                    <a:cxn ang="0">
                      <a:pos x="43" y="4"/>
                    </a:cxn>
                    <a:cxn ang="0">
                      <a:pos x="30" y="0"/>
                    </a:cxn>
                    <a:cxn ang="0">
                      <a:pos x="17" y="0"/>
                    </a:cxn>
                    <a:cxn ang="0">
                      <a:pos x="13" y="0"/>
                    </a:cxn>
                    <a:cxn ang="0">
                      <a:pos x="11" y="0"/>
                    </a:cxn>
                    <a:cxn ang="0">
                      <a:pos x="9" y="2"/>
                    </a:cxn>
                    <a:cxn ang="0">
                      <a:pos x="7" y="4"/>
                    </a:cxn>
                    <a:cxn ang="0">
                      <a:pos x="13" y="4"/>
                    </a:cxn>
                    <a:cxn ang="0">
                      <a:pos x="17" y="4"/>
                    </a:cxn>
                    <a:cxn ang="0">
                      <a:pos x="30" y="4"/>
                    </a:cxn>
                    <a:cxn ang="0">
                      <a:pos x="42" y="8"/>
                    </a:cxn>
                    <a:cxn ang="0">
                      <a:pos x="55" y="11"/>
                    </a:cxn>
                    <a:cxn ang="0">
                      <a:pos x="66" y="15"/>
                    </a:cxn>
                    <a:cxn ang="0">
                      <a:pos x="66" y="15"/>
                    </a:cxn>
                    <a:cxn ang="0">
                      <a:pos x="68" y="13"/>
                    </a:cxn>
                    <a:cxn ang="0">
                      <a:pos x="0" y="214"/>
                    </a:cxn>
                    <a:cxn ang="0">
                      <a:pos x="7" y="214"/>
                    </a:cxn>
                    <a:cxn ang="0">
                      <a:pos x="15" y="216"/>
                    </a:cxn>
                    <a:cxn ang="0">
                      <a:pos x="15" y="214"/>
                    </a:cxn>
                    <a:cxn ang="0">
                      <a:pos x="15" y="212"/>
                    </a:cxn>
                    <a:cxn ang="0">
                      <a:pos x="7" y="210"/>
                    </a:cxn>
                    <a:cxn ang="0">
                      <a:pos x="0" y="210"/>
                    </a:cxn>
                    <a:cxn ang="0">
                      <a:pos x="0" y="212"/>
                    </a:cxn>
                    <a:cxn ang="0">
                      <a:pos x="0" y="214"/>
                    </a:cxn>
                  </a:cxnLst>
                  <a:rect l="0" t="0" r="r" b="b"/>
                  <a:pathLst>
                    <a:path w="68" h="216">
                      <a:moveTo>
                        <a:pt x="68" y="13"/>
                      </a:moveTo>
                      <a:lnTo>
                        <a:pt x="57" y="8"/>
                      </a:lnTo>
                      <a:lnTo>
                        <a:pt x="43" y="4"/>
                      </a:lnTo>
                      <a:lnTo>
                        <a:pt x="30" y="0"/>
                      </a:lnTo>
                      <a:lnTo>
                        <a:pt x="17" y="0"/>
                      </a:lnTo>
                      <a:lnTo>
                        <a:pt x="13" y="0"/>
                      </a:lnTo>
                      <a:lnTo>
                        <a:pt x="11" y="0"/>
                      </a:lnTo>
                      <a:lnTo>
                        <a:pt x="9" y="2"/>
                      </a:lnTo>
                      <a:lnTo>
                        <a:pt x="7" y="4"/>
                      </a:lnTo>
                      <a:lnTo>
                        <a:pt x="13" y="4"/>
                      </a:lnTo>
                      <a:lnTo>
                        <a:pt x="17" y="4"/>
                      </a:lnTo>
                      <a:lnTo>
                        <a:pt x="30" y="4"/>
                      </a:lnTo>
                      <a:lnTo>
                        <a:pt x="42" y="8"/>
                      </a:lnTo>
                      <a:lnTo>
                        <a:pt x="55" y="11"/>
                      </a:lnTo>
                      <a:lnTo>
                        <a:pt x="66" y="15"/>
                      </a:lnTo>
                      <a:lnTo>
                        <a:pt x="66" y="15"/>
                      </a:lnTo>
                      <a:lnTo>
                        <a:pt x="68" y="13"/>
                      </a:lnTo>
                      <a:close/>
                      <a:moveTo>
                        <a:pt x="0" y="214"/>
                      </a:moveTo>
                      <a:lnTo>
                        <a:pt x="7" y="214"/>
                      </a:lnTo>
                      <a:lnTo>
                        <a:pt x="15" y="216"/>
                      </a:lnTo>
                      <a:lnTo>
                        <a:pt x="15" y="214"/>
                      </a:lnTo>
                      <a:lnTo>
                        <a:pt x="15" y="212"/>
                      </a:lnTo>
                      <a:lnTo>
                        <a:pt x="7" y="210"/>
                      </a:lnTo>
                      <a:lnTo>
                        <a:pt x="0" y="210"/>
                      </a:lnTo>
                      <a:lnTo>
                        <a:pt x="0" y="212"/>
                      </a:lnTo>
                      <a:lnTo>
                        <a:pt x="0" y="214"/>
                      </a:lnTo>
                      <a:close/>
                    </a:path>
                  </a:pathLst>
                </a:custGeom>
                <a:solidFill>
                  <a:srgbClr val="E6985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828" name="Freeform 388"/>
                <p:cNvSpPr>
                  <a:spLocks noEditPoints="1"/>
                </p:cNvSpPr>
                <p:nvPr/>
              </p:nvSpPr>
              <p:spPr bwMode="auto">
                <a:xfrm>
                  <a:off x="1487" y="1351"/>
                  <a:ext cx="68" cy="212"/>
                </a:xfrm>
                <a:custGeom>
                  <a:avLst/>
                  <a:gdLst/>
                  <a:ahLst/>
                  <a:cxnLst>
                    <a:cxn ang="0">
                      <a:pos x="68" y="13"/>
                    </a:cxn>
                    <a:cxn ang="0">
                      <a:pos x="57" y="7"/>
                    </a:cxn>
                    <a:cxn ang="0">
                      <a:pos x="45" y="4"/>
                    </a:cxn>
                    <a:cxn ang="0">
                      <a:pos x="32" y="0"/>
                    </a:cxn>
                    <a:cxn ang="0">
                      <a:pos x="19" y="0"/>
                    </a:cxn>
                    <a:cxn ang="0">
                      <a:pos x="15" y="0"/>
                    </a:cxn>
                    <a:cxn ang="0">
                      <a:pos x="11" y="0"/>
                    </a:cxn>
                    <a:cxn ang="0">
                      <a:pos x="9" y="2"/>
                    </a:cxn>
                    <a:cxn ang="0">
                      <a:pos x="8" y="4"/>
                    </a:cxn>
                    <a:cxn ang="0">
                      <a:pos x="13" y="4"/>
                    </a:cxn>
                    <a:cxn ang="0">
                      <a:pos x="19" y="4"/>
                    </a:cxn>
                    <a:cxn ang="0">
                      <a:pos x="32" y="4"/>
                    </a:cxn>
                    <a:cxn ang="0">
                      <a:pos x="44" y="7"/>
                    </a:cxn>
                    <a:cxn ang="0">
                      <a:pos x="55" y="11"/>
                    </a:cxn>
                    <a:cxn ang="0">
                      <a:pos x="66" y="15"/>
                    </a:cxn>
                    <a:cxn ang="0">
                      <a:pos x="68" y="13"/>
                    </a:cxn>
                    <a:cxn ang="0">
                      <a:pos x="68" y="13"/>
                    </a:cxn>
                    <a:cxn ang="0">
                      <a:pos x="2" y="210"/>
                    </a:cxn>
                    <a:cxn ang="0">
                      <a:pos x="9" y="210"/>
                    </a:cxn>
                    <a:cxn ang="0">
                      <a:pos x="17" y="212"/>
                    </a:cxn>
                    <a:cxn ang="0">
                      <a:pos x="17" y="210"/>
                    </a:cxn>
                    <a:cxn ang="0">
                      <a:pos x="17" y="208"/>
                    </a:cxn>
                    <a:cxn ang="0">
                      <a:pos x="17" y="208"/>
                    </a:cxn>
                    <a:cxn ang="0">
                      <a:pos x="17" y="208"/>
                    </a:cxn>
                    <a:cxn ang="0">
                      <a:pos x="8" y="207"/>
                    </a:cxn>
                    <a:cxn ang="0">
                      <a:pos x="0" y="207"/>
                    </a:cxn>
                    <a:cxn ang="0">
                      <a:pos x="2" y="208"/>
                    </a:cxn>
                    <a:cxn ang="0">
                      <a:pos x="2" y="210"/>
                    </a:cxn>
                  </a:cxnLst>
                  <a:rect l="0" t="0" r="r" b="b"/>
                  <a:pathLst>
                    <a:path w="68" h="212">
                      <a:moveTo>
                        <a:pt x="68" y="13"/>
                      </a:moveTo>
                      <a:lnTo>
                        <a:pt x="57" y="7"/>
                      </a:lnTo>
                      <a:lnTo>
                        <a:pt x="45" y="4"/>
                      </a:lnTo>
                      <a:lnTo>
                        <a:pt x="32" y="0"/>
                      </a:lnTo>
                      <a:lnTo>
                        <a:pt x="19" y="0"/>
                      </a:lnTo>
                      <a:lnTo>
                        <a:pt x="15" y="0"/>
                      </a:lnTo>
                      <a:lnTo>
                        <a:pt x="11" y="0"/>
                      </a:lnTo>
                      <a:lnTo>
                        <a:pt x="9" y="2"/>
                      </a:lnTo>
                      <a:lnTo>
                        <a:pt x="8" y="4"/>
                      </a:lnTo>
                      <a:lnTo>
                        <a:pt x="13" y="4"/>
                      </a:lnTo>
                      <a:lnTo>
                        <a:pt x="19" y="4"/>
                      </a:lnTo>
                      <a:lnTo>
                        <a:pt x="32" y="4"/>
                      </a:lnTo>
                      <a:lnTo>
                        <a:pt x="44" y="7"/>
                      </a:lnTo>
                      <a:lnTo>
                        <a:pt x="55" y="11"/>
                      </a:lnTo>
                      <a:lnTo>
                        <a:pt x="66" y="15"/>
                      </a:lnTo>
                      <a:lnTo>
                        <a:pt x="68" y="13"/>
                      </a:lnTo>
                      <a:lnTo>
                        <a:pt x="68" y="13"/>
                      </a:lnTo>
                      <a:close/>
                      <a:moveTo>
                        <a:pt x="2" y="210"/>
                      </a:moveTo>
                      <a:lnTo>
                        <a:pt x="9" y="210"/>
                      </a:lnTo>
                      <a:lnTo>
                        <a:pt x="17" y="212"/>
                      </a:lnTo>
                      <a:lnTo>
                        <a:pt x="17" y="210"/>
                      </a:lnTo>
                      <a:lnTo>
                        <a:pt x="17" y="208"/>
                      </a:lnTo>
                      <a:lnTo>
                        <a:pt x="17" y="208"/>
                      </a:lnTo>
                      <a:lnTo>
                        <a:pt x="17" y="208"/>
                      </a:lnTo>
                      <a:lnTo>
                        <a:pt x="8" y="207"/>
                      </a:lnTo>
                      <a:lnTo>
                        <a:pt x="0" y="207"/>
                      </a:lnTo>
                      <a:lnTo>
                        <a:pt x="2" y="208"/>
                      </a:lnTo>
                      <a:lnTo>
                        <a:pt x="2" y="210"/>
                      </a:lnTo>
                      <a:close/>
                    </a:path>
                  </a:pathLst>
                </a:custGeom>
                <a:solidFill>
                  <a:srgbClr val="E69A5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829" name="Freeform 389"/>
                <p:cNvSpPr>
                  <a:spLocks noEditPoints="1"/>
                </p:cNvSpPr>
                <p:nvPr/>
              </p:nvSpPr>
              <p:spPr bwMode="auto">
                <a:xfrm>
                  <a:off x="1487" y="1353"/>
                  <a:ext cx="68" cy="208"/>
                </a:xfrm>
                <a:custGeom>
                  <a:avLst/>
                  <a:gdLst/>
                  <a:ahLst/>
                  <a:cxnLst>
                    <a:cxn ang="0">
                      <a:pos x="68" y="11"/>
                    </a:cxn>
                    <a:cxn ang="0">
                      <a:pos x="57" y="7"/>
                    </a:cxn>
                    <a:cxn ang="0">
                      <a:pos x="44" y="4"/>
                    </a:cxn>
                    <a:cxn ang="0">
                      <a:pos x="32" y="0"/>
                    </a:cxn>
                    <a:cxn ang="0">
                      <a:pos x="19" y="0"/>
                    </a:cxn>
                    <a:cxn ang="0">
                      <a:pos x="15" y="0"/>
                    </a:cxn>
                    <a:cxn ang="0">
                      <a:pos x="9" y="0"/>
                    </a:cxn>
                    <a:cxn ang="0">
                      <a:pos x="8" y="2"/>
                    </a:cxn>
                    <a:cxn ang="0">
                      <a:pos x="6" y="4"/>
                    </a:cxn>
                    <a:cxn ang="0">
                      <a:pos x="13" y="4"/>
                    </a:cxn>
                    <a:cxn ang="0">
                      <a:pos x="19" y="4"/>
                    </a:cxn>
                    <a:cxn ang="0">
                      <a:pos x="30" y="4"/>
                    </a:cxn>
                    <a:cxn ang="0">
                      <a:pos x="44" y="7"/>
                    </a:cxn>
                    <a:cxn ang="0">
                      <a:pos x="55" y="9"/>
                    </a:cxn>
                    <a:cxn ang="0">
                      <a:pos x="64" y="15"/>
                    </a:cxn>
                    <a:cxn ang="0">
                      <a:pos x="64" y="15"/>
                    </a:cxn>
                    <a:cxn ang="0">
                      <a:pos x="66" y="13"/>
                    </a:cxn>
                    <a:cxn ang="0">
                      <a:pos x="66" y="13"/>
                    </a:cxn>
                    <a:cxn ang="0">
                      <a:pos x="68" y="11"/>
                    </a:cxn>
                    <a:cxn ang="0">
                      <a:pos x="2" y="206"/>
                    </a:cxn>
                    <a:cxn ang="0">
                      <a:pos x="9" y="206"/>
                    </a:cxn>
                    <a:cxn ang="0">
                      <a:pos x="17" y="208"/>
                    </a:cxn>
                    <a:cxn ang="0">
                      <a:pos x="17" y="206"/>
                    </a:cxn>
                    <a:cxn ang="0">
                      <a:pos x="17" y="206"/>
                    </a:cxn>
                    <a:cxn ang="0">
                      <a:pos x="15" y="205"/>
                    </a:cxn>
                    <a:cxn ang="0">
                      <a:pos x="15" y="205"/>
                    </a:cxn>
                    <a:cxn ang="0">
                      <a:pos x="8" y="203"/>
                    </a:cxn>
                    <a:cxn ang="0">
                      <a:pos x="0" y="203"/>
                    </a:cxn>
                    <a:cxn ang="0">
                      <a:pos x="0" y="205"/>
                    </a:cxn>
                    <a:cxn ang="0">
                      <a:pos x="2" y="206"/>
                    </a:cxn>
                  </a:cxnLst>
                  <a:rect l="0" t="0" r="r" b="b"/>
                  <a:pathLst>
                    <a:path w="68" h="208">
                      <a:moveTo>
                        <a:pt x="68" y="11"/>
                      </a:moveTo>
                      <a:lnTo>
                        <a:pt x="57" y="7"/>
                      </a:lnTo>
                      <a:lnTo>
                        <a:pt x="44" y="4"/>
                      </a:lnTo>
                      <a:lnTo>
                        <a:pt x="32" y="0"/>
                      </a:lnTo>
                      <a:lnTo>
                        <a:pt x="19" y="0"/>
                      </a:lnTo>
                      <a:lnTo>
                        <a:pt x="15" y="0"/>
                      </a:lnTo>
                      <a:lnTo>
                        <a:pt x="9" y="0"/>
                      </a:lnTo>
                      <a:lnTo>
                        <a:pt x="8" y="2"/>
                      </a:lnTo>
                      <a:lnTo>
                        <a:pt x="6" y="4"/>
                      </a:lnTo>
                      <a:lnTo>
                        <a:pt x="13" y="4"/>
                      </a:lnTo>
                      <a:lnTo>
                        <a:pt x="19" y="4"/>
                      </a:lnTo>
                      <a:lnTo>
                        <a:pt x="30" y="4"/>
                      </a:lnTo>
                      <a:lnTo>
                        <a:pt x="44" y="7"/>
                      </a:lnTo>
                      <a:lnTo>
                        <a:pt x="55" y="9"/>
                      </a:lnTo>
                      <a:lnTo>
                        <a:pt x="64" y="15"/>
                      </a:lnTo>
                      <a:lnTo>
                        <a:pt x="64" y="15"/>
                      </a:lnTo>
                      <a:lnTo>
                        <a:pt x="66" y="13"/>
                      </a:lnTo>
                      <a:lnTo>
                        <a:pt x="66" y="13"/>
                      </a:lnTo>
                      <a:lnTo>
                        <a:pt x="68" y="11"/>
                      </a:lnTo>
                      <a:close/>
                      <a:moveTo>
                        <a:pt x="2" y="206"/>
                      </a:moveTo>
                      <a:lnTo>
                        <a:pt x="9" y="206"/>
                      </a:lnTo>
                      <a:lnTo>
                        <a:pt x="17" y="208"/>
                      </a:lnTo>
                      <a:lnTo>
                        <a:pt x="17" y="206"/>
                      </a:lnTo>
                      <a:lnTo>
                        <a:pt x="17" y="206"/>
                      </a:lnTo>
                      <a:lnTo>
                        <a:pt x="15" y="205"/>
                      </a:lnTo>
                      <a:lnTo>
                        <a:pt x="15" y="205"/>
                      </a:lnTo>
                      <a:lnTo>
                        <a:pt x="8" y="203"/>
                      </a:lnTo>
                      <a:lnTo>
                        <a:pt x="0" y="203"/>
                      </a:lnTo>
                      <a:lnTo>
                        <a:pt x="0" y="205"/>
                      </a:lnTo>
                      <a:lnTo>
                        <a:pt x="2" y="206"/>
                      </a:lnTo>
                      <a:close/>
                    </a:path>
                  </a:pathLst>
                </a:custGeom>
                <a:solidFill>
                  <a:srgbClr val="E79A5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830" name="Freeform 390"/>
                <p:cNvSpPr>
                  <a:spLocks noEditPoints="1"/>
                </p:cNvSpPr>
                <p:nvPr/>
              </p:nvSpPr>
              <p:spPr bwMode="auto">
                <a:xfrm>
                  <a:off x="1487" y="1355"/>
                  <a:ext cx="66" cy="204"/>
                </a:xfrm>
                <a:custGeom>
                  <a:avLst/>
                  <a:gdLst/>
                  <a:ahLst/>
                  <a:cxnLst>
                    <a:cxn ang="0">
                      <a:pos x="66" y="11"/>
                    </a:cxn>
                    <a:cxn ang="0">
                      <a:pos x="55" y="7"/>
                    </a:cxn>
                    <a:cxn ang="0">
                      <a:pos x="44" y="3"/>
                    </a:cxn>
                    <a:cxn ang="0">
                      <a:pos x="32" y="0"/>
                    </a:cxn>
                    <a:cxn ang="0">
                      <a:pos x="19" y="0"/>
                    </a:cxn>
                    <a:cxn ang="0">
                      <a:pos x="13" y="0"/>
                    </a:cxn>
                    <a:cxn ang="0">
                      <a:pos x="8" y="0"/>
                    </a:cxn>
                    <a:cxn ang="0">
                      <a:pos x="6" y="2"/>
                    </a:cxn>
                    <a:cxn ang="0">
                      <a:pos x="6" y="5"/>
                    </a:cxn>
                    <a:cxn ang="0">
                      <a:pos x="11" y="3"/>
                    </a:cxn>
                    <a:cxn ang="0">
                      <a:pos x="19" y="3"/>
                    </a:cxn>
                    <a:cxn ang="0">
                      <a:pos x="30" y="3"/>
                    </a:cxn>
                    <a:cxn ang="0">
                      <a:pos x="42" y="5"/>
                    </a:cxn>
                    <a:cxn ang="0">
                      <a:pos x="53" y="9"/>
                    </a:cxn>
                    <a:cxn ang="0">
                      <a:pos x="64" y="15"/>
                    </a:cxn>
                    <a:cxn ang="0">
                      <a:pos x="64" y="13"/>
                    </a:cxn>
                    <a:cxn ang="0">
                      <a:pos x="66" y="11"/>
                    </a:cxn>
                    <a:cxn ang="0">
                      <a:pos x="66" y="11"/>
                    </a:cxn>
                    <a:cxn ang="0">
                      <a:pos x="66" y="11"/>
                    </a:cxn>
                    <a:cxn ang="0">
                      <a:pos x="0" y="203"/>
                    </a:cxn>
                    <a:cxn ang="0">
                      <a:pos x="8" y="203"/>
                    </a:cxn>
                    <a:cxn ang="0">
                      <a:pos x="17" y="204"/>
                    </a:cxn>
                    <a:cxn ang="0">
                      <a:pos x="15" y="203"/>
                    </a:cxn>
                    <a:cxn ang="0">
                      <a:pos x="15" y="201"/>
                    </a:cxn>
                    <a:cxn ang="0">
                      <a:pos x="8" y="199"/>
                    </a:cxn>
                    <a:cxn ang="0">
                      <a:pos x="0" y="199"/>
                    </a:cxn>
                    <a:cxn ang="0">
                      <a:pos x="0" y="201"/>
                    </a:cxn>
                    <a:cxn ang="0">
                      <a:pos x="0" y="203"/>
                    </a:cxn>
                  </a:cxnLst>
                  <a:rect l="0" t="0" r="r" b="b"/>
                  <a:pathLst>
                    <a:path w="66" h="204">
                      <a:moveTo>
                        <a:pt x="66" y="11"/>
                      </a:moveTo>
                      <a:lnTo>
                        <a:pt x="55" y="7"/>
                      </a:lnTo>
                      <a:lnTo>
                        <a:pt x="44" y="3"/>
                      </a:lnTo>
                      <a:lnTo>
                        <a:pt x="32" y="0"/>
                      </a:lnTo>
                      <a:lnTo>
                        <a:pt x="19" y="0"/>
                      </a:lnTo>
                      <a:lnTo>
                        <a:pt x="13" y="0"/>
                      </a:lnTo>
                      <a:lnTo>
                        <a:pt x="8" y="0"/>
                      </a:lnTo>
                      <a:lnTo>
                        <a:pt x="6" y="2"/>
                      </a:lnTo>
                      <a:lnTo>
                        <a:pt x="6" y="5"/>
                      </a:lnTo>
                      <a:lnTo>
                        <a:pt x="11" y="3"/>
                      </a:lnTo>
                      <a:lnTo>
                        <a:pt x="19" y="3"/>
                      </a:lnTo>
                      <a:lnTo>
                        <a:pt x="30" y="3"/>
                      </a:lnTo>
                      <a:lnTo>
                        <a:pt x="42" y="5"/>
                      </a:lnTo>
                      <a:lnTo>
                        <a:pt x="53" y="9"/>
                      </a:lnTo>
                      <a:lnTo>
                        <a:pt x="64" y="15"/>
                      </a:lnTo>
                      <a:lnTo>
                        <a:pt x="64" y="13"/>
                      </a:lnTo>
                      <a:lnTo>
                        <a:pt x="66" y="11"/>
                      </a:lnTo>
                      <a:lnTo>
                        <a:pt x="66" y="11"/>
                      </a:lnTo>
                      <a:lnTo>
                        <a:pt x="66" y="11"/>
                      </a:lnTo>
                      <a:close/>
                      <a:moveTo>
                        <a:pt x="0" y="203"/>
                      </a:moveTo>
                      <a:lnTo>
                        <a:pt x="8" y="203"/>
                      </a:lnTo>
                      <a:lnTo>
                        <a:pt x="17" y="204"/>
                      </a:lnTo>
                      <a:lnTo>
                        <a:pt x="15" y="203"/>
                      </a:lnTo>
                      <a:lnTo>
                        <a:pt x="15" y="201"/>
                      </a:lnTo>
                      <a:lnTo>
                        <a:pt x="8" y="199"/>
                      </a:lnTo>
                      <a:lnTo>
                        <a:pt x="0" y="199"/>
                      </a:lnTo>
                      <a:lnTo>
                        <a:pt x="0" y="201"/>
                      </a:lnTo>
                      <a:lnTo>
                        <a:pt x="0" y="203"/>
                      </a:lnTo>
                      <a:close/>
                    </a:path>
                  </a:pathLst>
                </a:custGeom>
                <a:solidFill>
                  <a:srgbClr val="E79C5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831" name="Freeform 391"/>
                <p:cNvSpPr>
                  <a:spLocks noEditPoints="1"/>
                </p:cNvSpPr>
                <p:nvPr/>
              </p:nvSpPr>
              <p:spPr bwMode="auto">
                <a:xfrm>
                  <a:off x="1487" y="1357"/>
                  <a:ext cx="64" cy="201"/>
                </a:xfrm>
                <a:custGeom>
                  <a:avLst/>
                  <a:gdLst/>
                  <a:ahLst/>
                  <a:cxnLst>
                    <a:cxn ang="0">
                      <a:pos x="64" y="11"/>
                    </a:cxn>
                    <a:cxn ang="0">
                      <a:pos x="55" y="5"/>
                    </a:cxn>
                    <a:cxn ang="0">
                      <a:pos x="44" y="3"/>
                    </a:cxn>
                    <a:cxn ang="0">
                      <a:pos x="30" y="0"/>
                    </a:cxn>
                    <a:cxn ang="0">
                      <a:pos x="19" y="0"/>
                    </a:cxn>
                    <a:cxn ang="0">
                      <a:pos x="13" y="0"/>
                    </a:cxn>
                    <a:cxn ang="0">
                      <a:pos x="6" y="0"/>
                    </a:cxn>
                    <a:cxn ang="0">
                      <a:pos x="6" y="3"/>
                    </a:cxn>
                    <a:cxn ang="0">
                      <a:pos x="4" y="5"/>
                    </a:cxn>
                    <a:cxn ang="0">
                      <a:pos x="11" y="3"/>
                    </a:cxn>
                    <a:cxn ang="0">
                      <a:pos x="19" y="3"/>
                    </a:cxn>
                    <a:cxn ang="0">
                      <a:pos x="30" y="3"/>
                    </a:cxn>
                    <a:cxn ang="0">
                      <a:pos x="42" y="5"/>
                    </a:cxn>
                    <a:cxn ang="0">
                      <a:pos x="53" y="9"/>
                    </a:cxn>
                    <a:cxn ang="0">
                      <a:pos x="63" y="13"/>
                    </a:cxn>
                    <a:cxn ang="0">
                      <a:pos x="64" y="13"/>
                    </a:cxn>
                    <a:cxn ang="0">
                      <a:pos x="64" y="11"/>
                    </a:cxn>
                    <a:cxn ang="0">
                      <a:pos x="0" y="199"/>
                    </a:cxn>
                    <a:cxn ang="0">
                      <a:pos x="8" y="199"/>
                    </a:cxn>
                    <a:cxn ang="0">
                      <a:pos x="15" y="201"/>
                    </a:cxn>
                    <a:cxn ang="0">
                      <a:pos x="15" y="199"/>
                    </a:cxn>
                    <a:cxn ang="0">
                      <a:pos x="15" y="197"/>
                    </a:cxn>
                    <a:cxn ang="0">
                      <a:pos x="8" y="195"/>
                    </a:cxn>
                    <a:cxn ang="0">
                      <a:pos x="0" y="195"/>
                    </a:cxn>
                    <a:cxn ang="0">
                      <a:pos x="0" y="197"/>
                    </a:cxn>
                    <a:cxn ang="0">
                      <a:pos x="0" y="199"/>
                    </a:cxn>
                  </a:cxnLst>
                  <a:rect l="0" t="0" r="r" b="b"/>
                  <a:pathLst>
                    <a:path w="64" h="201">
                      <a:moveTo>
                        <a:pt x="64" y="11"/>
                      </a:moveTo>
                      <a:lnTo>
                        <a:pt x="55" y="5"/>
                      </a:lnTo>
                      <a:lnTo>
                        <a:pt x="44" y="3"/>
                      </a:lnTo>
                      <a:lnTo>
                        <a:pt x="30" y="0"/>
                      </a:lnTo>
                      <a:lnTo>
                        <a:pt x="19" y="0"/>
                      </a:lnTo>
                      <a:lnTo>
                        <a:pt x="13" y="0"/>
                      </a:lnTo>
                      <a:lnTo>
                        <a:pt x="6" y="0"/>
                      </a:lnTo>
                      <a:lnTo>
                        <a:pt x="6" y="3"/>
                      </a:lnTo>
                      <a:lnTo>
                        <a:pt x="4" y="5"/>
                      </a:lnTo>
                      <a:lnTo>
                        <a:pt x="11" y="3"/>
                      </a:lnTo>
                      <a:lnTo>
                        <a:pt x="19" y="3"/>
                      </a:lnTo>
                      <a:lnTo>
                        <a:pt x="30" y="3"/>
                      </a:lnTo>
                      <a:lnTo>
                        <a:pt x="42" y="5"/>
                      </a:lnTo>
                      <a:lnTo>
                        <a:pt x="53" y="9"/>
                      </a:lnTo>
                      <a:lnTo>
                        <a:pt x="63" y="13"/>
                      </a:lnTo>
                      <a:lnTo>
                        <a:pt x="64" y="13"/>
                      </a:lnTo>
                      <a:lnTo>
                        <a:pt x="64" y="11"/>
                      </a:lnTo>
                      <a:close/>
                      <a:moveTo>
                        <a:pt x="0" y="199"/>
                      </a:moveTo>
                      <a:lnTo>
                        <a:pt x="8" y="199"/>
                      </a:lnTo>
                      <a:lnTo>
                        <a:pt x="15" y="201"/>
                      </a:lnTo>
                      <a:lnTo>
                        <a:pt x="15" y="199"/>
                      </a:lnTo>
                      <a:lnTo>
                        <a:pt x="15" y="197"/>
                      </a:lnTo>
                      <a:lnTo>
                        <a:pt x="8" y="195"/>
                      </a:lnTo>
                      <a:lnTo>
                        <a:pt x="0" y="195"/>
                      </a:lnTo>
                      <a:lnTo>
                        <a:pt x="0" y="197"/>
                      </a:lnTo>
                      <a:lnTo>
                        <a:pt x="0" y="199"/>
                      </a:lnTo>
                      <a:close/>
                    </a:path>
                  </a:pathLst>
                </a:custGeom>
                <a:solidFill>
                  <a:srgbClr val="E79D5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832" name="Freeform 392"/>
                <p:cNvSpPr>
                  <a:spLocks noEditPoints="1"/>
                </p:cNvSpPr>
                <p:nvPr/>
              </p:nvSpPr>
              <p:spPr bwMode="auto">
                <a:xfrm>
                  <a:off x="1487" y="1358"/>
                  <a:ext cx="64" cy="198"/>
                </a:xfrm>
                <a:custGeom>
                  <a:avLst/>
                  <a:gdLst/>
                  <a:ahLst/>
                  <a:cxnLst>
                    <a:cxn ang="0">
                      <a:pos x="64" y="12"/>
                    </a:cxn>
                    <a:cxn ang="0">
                      <a:pos x="53" y="6"/>
                    </a:cxn>
                    <a:cxn ang="0">
                      <a:pos x="42" y="2"/>
                    </a:cxn>
                    <a:cxn ang="0">
                      <a:pos x="30" y="0"/>
                    </a:cxn>
                    <a:cxn ang="0">
                      <a:pos x="19" y="0"/>
                    </a:cxn>
                    <a:cxn ang="0">
                      <a:pos x="11" y="0"/>
                    </a:cxn>
                    <a:cxn ang="0">
                      <a:pos x="6" y="2"/>
                    </a:cxn>
                    <a:cxn ang="0">
                      <a:pos x="4" y="4"/>
                    </a:cxn>
                    <a:cxn ang="0">
                      <a:pos x="2" y="6"/>
                    </a:cxn>
                    <a:cxn ang="0">
                      <a:pos x="9" y="4"/>
                    </a:cxn>
                    <a:cxn ang="0">
                      <a:pos x="19" y="4"/>
                    </a:cxn>
                    <a:cxn ang="0">
                      <a:pos x="30" y="4"/>
                    </a:cxn>
                    <a:cxn ang="0">
                      <a:pos x="42" y="6"/>
                    </a:cxn>
                    <a:cxn ang="0">
                      <a:pos x="51" y="10"/>
                    </a:cxn>
                    <a:cxn ang="0">
                      <a:pos x="61" y="14"/>
                    </a:cxn>
                    <a:cxn ang="0">
                      <a:pos x="63" y="12"/>
                    </a:cxn>
                    <a:cxn ang="0">
                      <a:pos x="64" y="12"/>
                    </a:cxn>
                    <a:cxn ang="0">
                      <a:pos x="0" y="196"/>
                    </a:cxn>
                    <a:cxn ang="0">
                      <a:pos x="8" y="196"/>
                    </a:cxn>
                    <a:cxn ang="0">
                      <a:pos x="15" y="198"/>
                    </a:cxn>
                    <a:cxn ang="0">
                      <a:pos x="15" y="196"/>
                    </a:cxn>
                    <a:cxn ang="0">
                      <a:pos x="15" y="194"/>
                    </a:cxn>
                    <a:cxn ang="0">
                      <a:pos x="8" y="192"/>
                    </a:cxn>
                    <a:cxn ang="0">
                      <a:pos x="0" y="192"/>
                    </a:cxn>
                    <a:cxn ang="0">
                      <a:pos x="0" y="194"/>
                    </a:cxn>
                    <a:cxn ang="0">
                      <a:pos x="0" y="196"/>
                    </a:cxn>
                  </a:cxnLst>
                  <a:rect l="0" t="0" r="r" b="b"/>
                  <a:pathLst>
                    <a:path w="64" h="198">
                      <a:moveTo>
                        <a:pt x="64" y="12"/>
                      </a:moveTo>
                      <a:lnTo>
                        <a:pt x="53" y="6"/>
                      </a:lnTo>
                      <a:lnTo>
                        <a:pt x="42" y="2"/>
                      </a:lnTo>
                      <a:lnTo>
                        <a:pt x="30" y="0"/>
                      </a:lnTo>
                      <a:lnTo>
                        <a:pt x="19" y="0"/>
                      </a:lnTo>
                      <a:lnTo>
                        <a:pt x="11" y="0"/>
                      </a:lnTo>
                      <a:lnTo>
                        <a:pt x="6" y="2"/>
                      </a:lnTo>
                      <a:lnTo>
                        <a:pt x="4" y="4"/>
                      </a:lnTo>
                      <a:lnTo>
                        <a:pt x="2" y="6"/>
                      </a:lnTo>
                      <a:lnTo>
                        <a:pt x="9" y="4"/>
                      </a:lnTo>
                      <a:lnTo>
                        <a:pt x="19" y="4"/>
                      </a:lnTo>
                      <a:lnTo>
                        <a:pt x="30" y="4"/>
                      </a:lnTo>
                      <a:lnTo>
                        <a:pt x="42" y="6"/>
                      </a:lnTo>
                      <a:lnTo>
                        <a:pt x="51" y="10"/>
                      </a:lnTo>
                      <a:lnTo>
                        <a:pt x="61" y="14"/>
                      </a:lnTo>
                      <a:lnTo>
                        <a:pt x="63" y="12"/>
                      </a:lnTo>
                      <a:lnTo>
                        <a:pt x="64" y="12"/>
                      </a:lnTo>
                      <a:close/>
                      <a:moveTo>
                        <a:pt x="0" y="196"/>
                      </a:moveTo>
                      <a:lnTo>
                        <a:pt x="8" y="196"/>
                      </a:lnTo>
                      <a:lnTo>
                        <a:pt x="15" y="198"/>
                      </a:lnTo>
                      <a:lnTo>
                        <a:pt x="15" y="196"/>
                      </a:lnTo>
                      <a:lnTo>
                        <a:pt x="15" y="194"/>
                      </a:lnTo>
                      <a:lnTo>
                        <a:pt x="8" y="192"/>
                      </a:lnTo>
                      <a:lnTo>
                        <a:pt x="0" y="192"/>
                      </a:lnTo>
                      <a:lnTo>
                        <a:pt x="0" y="194"/>
                      </a:lnTo>
                      <a:lnTo>
                        <a:pt x="0" y="196"/>
                      </a:lnTo>
                      <a:close/>
                    </a:path>
                  </a:pathLst>
                </a:custGeom>
                <a:solidFill>
                  <a:srgbClr val="E79E5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833" name="Freeform 393"/>
                <p:cNvSpPr>
                  <a:spLocks noEditPoints="1"/>
                </p:cNvSpPr>
                <p:nvPr/>
              </p:nvSpPr>
              <p:spPr bwMode="auto">
                <a:xfrm>
                  <a:off x="1485" y="1360"/>
                  <a:ext cx="65" cy="194"/>
                </a:xfrm>
                <a:custGeom>
                  <a:avLst/>
                  <a:gdLst/>
                  <a:ahLst/>
                  <a:cxnLst>
                    <a:cxn ang="0">
                      <a:pos x="65" y="10"/>
                    </a:cxn>
                    <a:cxn ang="0">
                      <a:pos x="55" y="6"/>
                    </a:cxn>
                    <a:cxn ang="0">
                      <a:pos x="44" y="2"/>
                    </a:cxn>
                    <a:cxn ang="0">
                      <a:pos x="32" y="0"/>
                    </a:cxn>
                    <a:cxn ang="0">
                      <a:pos x="21" y="0"/>
                    </a:cxn>
                    <a:cxn ang="0">
                      <a:pos x="13" y="0"/>
                    </a:cxn>
                    <a:cxn ang="0">
                      <a:pos x="6" y="2"/>
                    </a:cxn>
                    <a:cxn ang="0">
                      <a:pos x="4" y="4"/>
                    </a:cxn>
                    <a:cxn ang="0">
                      <a:pos x="2" y="6"/>
                    </a:cxn>
                    <a:cxn ang="0">
                      <a:pos x="11" y="4"/>
                    </a:cxn>
                    <a:cxn ang="0">
                      <a:pos x="21" y="4"/>
                    </a:cxn>
                    <a:cxn ang="0">
                      <a:pos x="32" y="4"/>
                    </a:cxn>
                    <a:cxn ang="0">
                      <a:pos x="42" y="6"/>
                    </a:cxn>
                    <a:cxn ang="0">
                      <a:pos x="53" y="10"/>
                    </a:cxn>
                    <a:cxn ang="0">
                      <a:pos x="63" y="14"/>
                    </a:cxn>
                    <a:cxn ang="0">
                      <a:pos x="63" y="12"/>
                    </a:cxn>
                    <a:cxn ang="0">
                      <a:pos x="65" y="10"/>
                    </a:cxn>
                    <a:cxn ang="0">
                      <a:pos x="2" y="192"/>
                    </a:cxn>
                    <a:cxn ang="0">
                      <a:pos x="10" y="192"/>
                    </a:cxn>
                    <a:cxn ang="0">
                      <a:pos x="17" y="194"/>
                    </a:cxn>
                    <a:cxn ang="0">
                      <a:pos x="17" y="192"/>
                    </a:cxn>
                    <a:cxn ang="0">
                      <a:pos x="17" y="190"/>
                    </a:cxn>
                    <a:cxn ang="0">
                      <a:pos x="10" y="188"/>
                    </a:cxn>
                    <a:cxn ang="0">
                      <a:pos x="0" y="186"/>
                    </a:cxn>
                    <a:cxn ang="0">
                      <a:pos x="2" y="190"/>
                    </a:cxn>
                    <a:cxn ang="0">
                      <a:pos x="2" y="192"/>
                    </a:cxn>
                  </a:cxnLst>
                  <a:rect l="0" t="0" r="r" b="b"/>
                  <a:pathLst>
                    <a:path w="65" h="194">
                      <a:moveTo>
                        <a:pt x="65" y="10"/>
                      </a:moveTo>
                      <a:lnTo>
                        <a:pt x="55" y="6"/>
                      </a:lnTo>
                      <a:lnTo>
                        <a:pt x="44" y="2"/>
                      </a:lnTo>
                      <a:lnTo>
                        <a:pt x="32" y="0"/>
                      </a:lnTo>
                      <a:lnTo>
                        <a:pt x="21" y="0"/>
                      </a:lnTo>
                      <a:lnTo>
                        <a:pt x="13" y="0"/>
                      </a:lnTo>
                      <a:lnTo>
                        <a:pt x="6" y="2"/>
                      </a:lnTo>
                      <a:lnTo>
                        <a:pt x="4" y="4"/>
                      </a:lnTo>
                      <a:lnTo>
                        <a:pt x="2" y="6"/>
                      </a:lnTo>
                      <a:lnTo>
                        <a:pt x="11" y="4"/>
                      </a:lnTo>
                      <a:lnTo>
                        <a:pt x="21" y="4"/>
                      </a:lnTo>
                      <a:lnTo>
                        <a:pt x="32" y="4"/>
                      </a:lnTo>
                      <a:lnTo>
                        <a:pt x="42" y="6"/>
                      </a:lnTo>
                      <a:lnTo>
                        <a:pt x="53" y="10"/>
                      </a:lnTo>
                      <a:lnTo>
                        <a:pt x="63" y="14"/>
                      </a:lnTo>
                      <a:lnTo>
                        <a:pt x="63" y="12"/>
                      </a:lnTo>
                      <a:lnTo>
                        <a:pt x="65" y="10"/>
                      </a:lnTo>
                      <a:close/>
                      <a:moveTo>
                        <a:pt x="2" y="192"/>
                      </a:moveTo>
                      <a:lnTo>
                        <a:pt x="10" y="192"/>
                      </a:lnTo>
                      <a:lnTo>
                        <a:pt x="17" y="194"/>
                      </a:lnTo>
                      <a:lnTo>
                        <a:pt x="17" y="192"/>
                      </a:lnTo>
                      <a:lnTo>
                        <a:pt x="17" y="190"/>
                      </a:lnTo>
                      <a:lnTo>
                        <a:pt x="10" y="188"/>
                      </a:lnTo>
                      <a:lnTo>
                        <a:pt x="0" y="186"/>
                      </a:lnTo>
                      <a:lnTo>
                        <a:pt x="2" y="190"/>
                      </a:lnTo>
                      <a:lnTo>
                        <a:pt x="2" y="192"/>
                      </a:lnTo>
                      <a:close/>
                    </a:path>
                  </a:pathLst>
                </a:custGeom>
                <a:solidFill>
                  <a:srgbClr val="E8A05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834" name="Freeform 394"/>
                <p:cNvSpPr>
                  <a:spLocks noEditPoints="1"/>
                </p:cNvSpPr>
                <p:nvPr/>
              </p:nvSpPr>
              <p:spPr bwMode="auto">
                <a:xfrm>
                  <a:off x="1485" y="1362"/>
                  <a:ext cx="63" cy="190"/>
                </a:xfrm>
                <a:custGeom>
                  <a:avLst/>
                  <a:gdLst/>
                  <a:ahLst/>
                  <a:cxnLst>
                    <a:cxn ang="0">
                      <a:pos x="63" y="10"/>
                    </a:cxn>
                    <a:cxn ang="0">
                      <a:pos x="53" y="6"/>
                    </a:cxn>
                    <a:cxn ang="0">
                      <a:pos x="44" y="2"/>
                    </a:cxn>
                    <a:cxn ang="0">
                      <a:pos x="32" y="0"/>
                    </a:cxn>
                    <a:cxn ang="0">
                      <a:pos x="21" y="0"/>
                    </a:cxn>
                    <a:cxn ang="0">
                      <a:pos x="11" y="0"/>
                    </a:cxn>
                    <a:cxn ang="0">
                      <a:pos x="4" y="2"/>
                    </a:cxn>
                    <a:cxn ang="0">
                      <a:pos x="2" y="4"/>
                    </a:cxn>
                    <a:cxn ang="0">
                      <a:pos x="0" y="6"/>
                    </a:cxn>
                    <a:cxn ang="0">
                      <a:pos x="11" y="4"/>
                    </a:cxn>
                    <a:cxn ang="0">
                      <a:pos x="21" y="4"/>
                    </a:cxn>
                    <a:cxn ang="0">
                      <a:pos x="32" y="4"/>
                    </a:cxn>
                    <a:cxn ang="0">
                      <a:pos x="42" y="6"/>
                    </a:cxn>
                    <a:cxn ang="0">
                      <a:pos x="51" y="10"/>
                    </a:cxn>
                    <a:cxn ang="0">
                      <a:pos x="61" y="14"/>
                    </a:cxn>
                    <a:cxn ang="0">
                      <a:pos x="63" y="12"/>
                    </a:cxn>
                    <a:cxn ang="0">
                      <a:pos x="63" y="10"/>
                    </a:cxn>
                    <a:cxn ang="0">
                      <a:pos x="2" y="188"/>
                    </a:cxn>
                    <a:cxn ang="0">
                      <a:pos x="10" y="188"/>
                    </a:cxn>
                    <a:cxn ang="0">
                      <a:pos x="17" y="190"/>
                    </a:cxn>
                    <a:cxn ang="0">
                      <a:pos x="17" y="188"/>
                    </a:cxn>
                    <a:cxn ang="0">
                      <a:pos x="17" y="186"/>
                    </a:cxn>
                    <a:cxn ang="0">
                      <a:pos x="10" y="184"/>
                    </a:cxn>
                    <a:cxn ang="0">
                      <a:pos x="0" y="182"/>
                    </a:cxn>
                    <a:cxn ang="0">
                      <a:pos x="0" y="184"/>
                    </a:cxn>
                    <a:cxn ang="0">
                      <a:pos x="2" y="188"/>
                    </a:cxn>
                  </a:cxnLst>
                  <a:rect l="0" t="0" r="r" b="b"/>
                  <a:pathLst>
                    <a:path w="63" h="190">
                      <a:moveTo>
                        <a:pt x="63" y="10"/>
                      </a:moveTo>
                      <a:lnTo>
                        <a:pt x="53" y="6"/>
                      </a:lnTo>
                      <a:lnTo>
                        <a:pt x="44" y="2"/>
                      </a:lnTo>
                      <a:lnTo>
                        <a:pt x="32" y="0"/>
                      </a:lnTo>
                      <a:lnTo>
                        <a:pt x="21" y="0"/>
                      </a:lnTo>
                      <a:lnTo>
                        <a:pt x="11" y="0"/>
                      </a:lnTo>
                      <a:lnTo>
                        <a:pt x="4" y="2"/>
                      </a:lnTo>
                      <a:lnTo>
                        <a:pt x="2" y="4"/>
                      </a:lnTo>
                      <a:lnTo>
                        <a:pt x="0" y="6"/>
                      </a:lnTo>
                      <a:lnTo>
                        <a:pt x="11" y="4"/>
                      </a:lnTo>
                      <a:lnTo>
                        <a:pt x="21" y="4"/>
                      </a:lnTo>
                      <a:lnTo>
                        <a:pt x="32" y="4"/>
                      </a:lnTo>
                      <a:lnTo>
                        <a:pt x="42" y="6"/>
                      </a:lnTo>
                      <a:lnTo>
                        <a:pt x="51" y="10"/>
                      </a:lnTo>
                      <a:lnTo>
                        <a:pt x="61" y="14"/>
                      </a:lnTo>
                      <a:lnTo>
                        <a:pt x="63" y="12"/>
                      </a:lnTo>
                      <a:lnTo>
                        <a:pt x="63" y="10"/>
                      </a:lnTo>
                      <a:close/>
                      <a:moveTo>
                        <a:pt x="2" y="188"/>
                      </a:moveTo>
                      <a:lnTo>
                        <a:pt x="10" y="188"/>
                      </a:lnTo>
                      <a:lnTo>
                        <a:pt x="17" y="190"/>
                      </a:lnTo>
                      <a:lnTo>
                        <a:pt x="17" y="188"/>
                      </a:lnTo>
                      <a:lnTo>
                        <a:pt x="17" y="186"/>
                      </a:lnTo>
                      <a:lnTo>
                        <a:pt x="10" y="184"/>
                      </a:lnTo>
                      <a:lnTo>
                        <a:pt x="0" y="182"/>
                      </a:lnTo>
                      <a:lnTo>
                        <a:pt x="0" y="184"/>
                      </a:lnTo>
                      <a:lnTo>
                        <a:pt x="2" y="188"/>
                      </a:lnTo>
                      <a:close/>
                    </a:path>
                  </a:pathLst>
                </a:custGeom>
                <a:solidFill>
                  <a:srgbClr val="E8A15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835" name="Freeform 395"/>
                <p:cNvSpPr>
                  <a:spLocks noEditPoints="1"/>
                </p:cNvSpPr>
                <p:nvPr/>
              </p:nvSpPr>
              <p:spPr bwMode="auto">
                <a:xfrm>
                  <a:off x="1485" y="1364"/>
                  <a:ext cx="63" cy="186"/>
                </a:xfrm>
                <a:custGeom>
                  <a:avLst/>
                  <a:gdLst/>
                  <a:ahLst/>
                  <a:cxnLst>
                    <a:cxn ang="0">
                      <a:pos x="63" y="10"/>
                    </a:cxn>
                    <a:cxn ang="0">
                      <a:pos x="53" y="6"/>
                    </a:cxn>
                    <a:cxn ang="0">
                      <a:pos x="42" y="2"/>
                    </a:cxn>
                    <a:cxn ang="0">
                      <a:pos x="32" y="0"/>
                    </a:cxn>
                    <a:cxn ang="0">
                      <a:pos x="21" y="0"/>
                    </a:cxn>
                    <a:cxn ang="0">
                      <a:pos x="11" y="0"/>
                    </a:cxn>
                    <a:cxn ang="0">
                      <a:pos x="2" y="2"/>
                    </a:cxn>
                    <a:cxn ang="0">
                      <a:pos x="0" y="4"/>
                    </a:cxn>
                    <a:cxn ang="0">
                      <a:pos x="0" y="6"/>
                    </a:cxn>
                    <a:cxn ang="0">
                      <a:pos x="10" y="4"/>
                    </a:cxn>
                    <a:cxn ang="0">
                      <a:pos x="21" y="4"/>
                    </a:cxn>
                    <a:cxn ang="0">
                      <a:pos x="30" y="4"/>
                    </a:cxn>
                    <a:cxn ang="0">
                      <a:pos x="42" y="6"/>
                    </a:cxn>
                    <a:cxn ang="0">
                      <a:pos x="51" y="10"/>
                    </a:cxn>
                    <a:cxn ang="0">
                      <a:pos x="61" y="13"/>
                    </a:cxn>
                    <a:cxn ang="0">
                      <a:pos x="61" y="12"/>
                    </a:cxn>
                    <a:cxn ang="0">
                      <a:pos x="63" y="10"/>
                    </a:cxn>
                    <a:cxn ang="0">
                      <a:pos x="0" y="182"/>
                    </a:cxn>
                    <a:cxn ang="0">
                      <a:pos x="10" y="184"/>
                    </a:cxn>
                    <a:cxn ang="0">
                      <a:pos x="17" y="186"/>
                    </a:cxn>
                    <a:cxn ang="0">
                      <a:pos x="17" y="184"/>
                    </a:cxn>
                    <a:cxn ang="0">
                      <a:pos x="17" y="182"/>
                    </a:cxn>
                    <a:cxn ang="0">
                      <a:pos x="17" y="182"/>
                    </a:cxn>
                    <a:cxn ang="0">
                      <a:pos x="17" y="182"/>
                    </a:cxn>
                    <a:cxn ang="0">
                      <a:pos x="8" y="180"/>
                    </a:cxn>
                    <a:cxn ang="0">
                      <a:pos x="0" y="178"/>
                    </a:cxn>
                    <a:cxn ang="0">
                      <a:pos x="0" y="180"/>
                    </a:cxn>
                    <a:cxn ang="0">
                      <a:pos x="0" y="182"/>
                    </a:cxn>
                  </a:cxnLst>
                  <a:rect l="0" t="0" r="r" b="b"/>
                  <a:pathLst>
                    <a:path w="63" h="186">
                      <a:moveTo>
                        <a:pt x="63" y="10"/>
                      </a:moveTo>
                      <a:lnTo>
                        <a:pt x="53" y="6"/>
                      </a:lnTo>
                      <a:lnTo>
                        <a:pt x="42" y="2"/>
                      </a:lnTo>
                      <a:lnTo>
                        <a:pt x="32" y="0"/>
                      </a:lnTo>
                      <a:lnTo>
                        <a:pt x="21" y="0"/>
                      </a:lnTo>
                      <a:lnTo>
                        <a:pt x="11" y="0"/>
                      </a:lnTo>
                      <a:lnTo>
                        <a:pt x="2" y="2"/>
                      </a:lnTo>
                      <a:lnTo>
                        <a:pt x="0" y="4"/>
                      </a:lnTo>
                      <a:lnTo>
                        <a:pt x="0" y="6"/>
                      </a:lnTo>
                      <a:lnTo>
                        <a:pt x="10" y="4"/>
                      </a:lnTo>
                      <a:lnTo>
                        <a:pt x="21" y="4"/>
                      </a:lnTo>
                      <a:lnTo>
                        <a:pt x="30" y="4"/>
                      </a:lnTo>
                      <a:lnTo>
                        <a:pt x="42" y="6"/>
                      </a:lnTo>
                      <a:lnTo>
                        <a:pt x="51" y="10"/>
                      </a:lnTo>
                      <a:lnTo>
                        <a:pt x="61" y="13"/>
                      </a:lnTo>
                      <a:lnTo>
                        <a:pt x="61" y="12"/>
                      </a:lnTo>
                      <a:lnTo>
                        <a:pt x="63" y="10"/>
                      </a:lnTo>
                      <a:close/>
                      <a:moveTo>
                        <a:pt x="0" y="182"/>
                      </a:moveTo>
                      <a:lnTo>
                        <a:pt x="10" y="184"/>
                      </a:lnTo>
                      <a:lnTo>
                        <a:pt x="17" y="186"/>
                      </a:lnTo>
                      <a:lnTo>
                        <a:pt x="17" y="184"/>
                      </a:lnTo>
                      <a:lnTo>
                        <a:pt x="17" y="182"/>
                      </a:lnTo>
                      <a:lnTo>
                        <a:pt x="17" y="182"/>
                      </a:lnTo>
                      <a:lnTo>
                        <a:pt x="17" y="182"/>
                      </a:lnTo>
                      <a:lnTo>
                        <a:pt x="8" y="180"/>
                      </a:lnTo>
                      <a:lnTo>
                        <a:pt x="0" y="178"/>
                      </a:lnTo>
                      <a:lnTo>
                        <a:pt x="0" y="180"/>
                      </a:lnTo>
                      <a:lnTo>
                        <a:pt x="0" y="182"/>
                      </a:lnTo>
                      <a:close/>
                    </a:path>
                  </a:pathLst>
                </a:custGeom>
                <a:solidFill>
                  <a:srgbClr val="E8A25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836" name="Freeform 396"/>
                <p:cNvSpPr>
                  <a:spLocks noEditPoints="1"/>
                </p:cNvSpPr>
                <p:nvPr/>
              </p:nvSpPr>
              <p:spPr bwMode="auto">
                <a:xfrm>
                  <a:off x="1483" y="1366"/>
                  <a:ext cx="63" cy="182"/>
                </a:xfrm>
                <a:custGeom>
                  <a:avLst/>
                  <a:gdLst/>
                  <a:ahLst/>
                  <a:cxnLst>
                    <a:cxn ang="0">
                      <a:pos x="63" y="10"/>
                    </a:cxn>
                    <a:cxn ang="0">
                      <a:pos x="53" y="6"/>
                    </a:cxn>
                    <a:cxn ang="0">
                      <a:pos x="44" y="2"/>
                    </a:cxn>
                    <a:cxn ang="0">
                      <a:pos x="34" y="0"/>
                    </a:cxn>
                    <a:cxn ang="0">
                      <a:pos x="23" y="0"/>
                    </a:cxn>
                    <a:cxn ang="0">
                      <a:pos x="13" y="0"/>
                    </a:cxn>
                    <a:cxn ang="0">
                      <a:pos x="2" y="2"/>
                    </a:cxn>
                    <a:cxn ang="0">
                      <a:pos x="2" y="4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8"/>
                    </a:cxn>
                    <a:cxn ang="0">
                      <a:pos x="12" y="4"/>
                    </a:cxn>
                    <a:cxn ang="0">
                      <a:pos x="23" y="4"/>
                    </a:cxn>
                    <a:cxn ang="0">
                      <a:pos x="32" y="4"/>
                    </a:cxn>
                    <a:cxn ang="0">
                      <a:pos x="42" y="6"/>
                    </a:cxn>
                    <a:cxn ang="0">
                      <a:pos x="51" y="10"/>
                    </a:cxn>
                    <a:cxn ang="0">
                      <a:pos x="61" y="13"/>
                    </a:cxn>
                    <a:cxn ang="0">
                      <a:pos x="63" y="11"/>
                    </a:cxn>
                    <a:cxn ang="0">
                      <a:pos x="63" y="10"/>
                    </a:cxn>
                    <a:cxn ang="0">
                      <a:pos x="2" y="178"/>
                    </a:cxn>
                    <a:cxn ang="0">
                      <a:pos x="12" y="180"/>
                    </a:cxn>
                    <a:cxn ang="0">
                      <a:pos x="19" y="182"/>
                    </a:cxn>
                    <a:cxn ang="0">
                      <a:pos x="19" y="180"/>
                    </a:cxn>
                    <a:cxn ang="0">
                      <a:pos x="19" y="180"/>
                    </a:cxn>
                    <a:cxn ang="0">
                      <a:pos x="19" y="178"/>
                    </a:cxn>
                    <a:cxn ang="0">
                      <a:pos x="19" y="178"/>
                    </a:cxn>
                    <a:cxn ang="0">
                      <a:pos x="10" y="176"/>
                    </a:cxn>
                    <a:cxn ang="0">
                      <a:pos x="2" y="174"/>
                    </a:cxn>
                    <a:cxn ang="0">
                      <a:pos x="2" y="176"/>
                    </a:cxn>
                    <a:cxn ang="0">
                      <a:pos x="2" y="178"/>
                    </a:cxn>
                  </a:cxnLst>
                  <a:rect l="0" t="0" r="r" b="b"/>
                  <a:pathLst>
                    <a:path w="63" h="182">
                      <a:moveTo>
                        <a:pt x="63" y="10"/>
                      </a:moveTo>
                      <a:lnTo>
                        <a:pt x="53" y="6"/>
                      </a:lnTo>
                      <a:lnTo>
                        <a:pt x="44" y="2"/>
                      </a:lnTo>
                      <a:lnTo>
                        <a:pt x="34" y="0"/>
                      </a:lnTo>
                      <a:lnTo>
                        <a:pt x="23" y="0"/>
                      </a:lnTo>
                      <a:lnTo>
                        <a:pt x="13" y="0"/>
                      </a:lnTo>
                      <a:lnTo>
                        <a:pt x="2" y="2"/>
                      </a:lnTo>
                      <a:lnTo>
                        <a:pt x="2" y="4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8"/>
                      </a:lnTo>
                      <a:lnTo>
                        <a:pt x="12" y="4"/>
                      </a:lnTo>
                      <a:lnTo>
                        <a:pt x="23" y="4"/>
                      </a:lnTo>
                      <a:lnTo>
                        <a:pt x="32" y="4"/>
                      </a:lnTo>
                      <a:lnTo>
                        <a:pt x="42" y="6"/>
                      </a:lnTo>
                      <a:lnTo>
                        <a:pt x="51" y="10"/>
                      </a:lnTo>
                      <a:lnTo>
                        <a:pt x="61" y="13"/>
                      </a:lnTo>
                      <a:lnTo>
                        <a:pt x="63" y="11"/>
                      </a:lnTo>
                      <a:lnTo>
                        <a:pt x="63" y="10"/>
                      </a:lnTo>
                      <a:close/>
                      <a:moveTo>
                        <a:pt x="2" y="178"/>
                      </a:moveTo>
                      <a:lnTo>
                        <a:pt x="12" y="180"/>
                      </a:lnTo>
                      <a:lnTo>
                        <a:pt x="19" y="182"/>
                      </a:lnTo>
                      <a:lnTo>
                        <a:pt x="19" y="180"/>
                      </a:lnTo>
                      <a:lnTo>
                        <a:pt x="19" y="180"/>
                      </a:lnTo>
                      <a:lnTo>
                        <a:pt x="19" y="178"/>
                      </a:lnTo>
                      <a:lnTo>
                        <a:pt x="19" y="178"/>
                      </a:lnTo>
                      <a:lnTo>
                        <a:pt x="10" y="176"/>
                      </a:lnTo>
                      <a:lnTo>
                        <a:pt x="2" y="174"/>
                      </a:lnTo>
                      <a:lnTo>
                        <a:pt x="2" y="176"/>
                      </a:lnTo>
                      <a:lnTo>
                        <a:pt x="2" y="178"/>
                      </a:lnTo>
                      <a:close/>
                    </a:path>
                  </a:pathLst>
                </a:custGeom>
                <a:solidFill>
                  <a:srgbClr val="E8A35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837" name="Freeform 397"/>
                <p:cNvSpPr>
                  <a:spLocks noEditPoints="1"/>
                </p:cNvSpPr>
                <p:nvPr/>
              </p:nvSpPr>
              <p:spPr bwMode="auto">
                <a:xfrm>
                  <a:off x="1481" y="1368"/>
                  <a:ext cx="65" cy="178"/>
                </a:xfrm>
                <a:custGeom>
                  <a:avLst/>
                  <a:gdLst/>
                  <a:ahLst/>
                  <a:cxnLst>
                    <a:cxn ang="0">
                      <a:pos x="65" y="9"/>
                    </a:cxn>
                    <a:cxn ang="0">
                      <a:pos x="55" y="6"/>
                    </a:cxn>
                    <a:cxn ang="0">
                      <a:pos x="46" y="2"/>
                    </a:cxn>
                    <a:cxn ang="0">
                      <a:pos x="34" y="0"/>
                    </a:cxn>
                    <a:cxn ang="0">
                      <a:pos x="25" y="0"/>
                    </a:cxn>
                    <a:cxn ang="0">
                      <a:pos x="14" y="0"/>
                    </a:cxn>
                    <a:cxn ang="0">
                      <a:pos x="4" y="2"/>
                    </a:cxn>
                    <a:cxn ang="0">
                      <a:pos x="4" y="4"/>
                    </a:cxn>
                    <a:cxn ang="0">
                      <a:pos x="2" y="4"/>
                    </a:cxn>
                    <a:cxn ang="0">
                      <a:pos x="2" y="6"/>
                    </a:cxn>
                    <a:cxn ang="0">
                      <a:pos x="0" y="8"/>
                    </a:cxn>
                    <a:cxn ang="0">
                      <a:pos x="12" y="4"/>
                    </a:cxn>
                    <a:cxn ang="0">
                      <a:pos x="25" y="4"/>
                    </a:cxn>
                    <a:cxn ang="0">
                      <a:pos x="34" y="4"/>
                    </a:cxn>
                    <a:cxn ang="0">
                      <a:pos x="44" y="6"/>
                    </a:cxn>
                    <a:cxn ang="0">
                      <a:pos x="53" y="9"/>
                    </a:cxn>
                    <a:cxn ang="0">
                      <a:pos x="63" y="11"/>
                    </a:cxn>
                    <a:cxn ang="0">
                      <a:pos x="63" y="11"/>
                    </a:cxn>
                    <a:cxn ang="0">
                      <a:pos x="65" y="9"/>
                    </a:cxn>
                    <a:cxn ang="0">
                      <a:pos x="4" y="174"/>
                    </a:cxn>
                    <a:cxn ang="0">
                      <a:pos x="12" y="176"/>
                    </a:cxn>
                    <a:cxn ang="0">
                      <a:pos x="21" y="178"/>
                    </a:cxn>
                    <a:cxn ang="0">
                      <a:pos x="21" y="176"/>
                    </a:cxn>
                    <a:cxn ang="0">
                      <a:pos x="21" y="174"/>
                    </a:cxn>
                    <a:cxn ang="0">
                      <a:pos x="12" y="172"/>
                    </a:cxn>
                    <a:cxn ang="0">
                      <a:pos x="2" y="171"/>
                    </a:cxn>
                    <a:cxn ang="0">
                      <a:pos x="4" y="172"/>
                    </a:cxn>
                    <a:cxn ang="0">
                      <a:pos x="4" y="174"/>
                    </a:cxn>
                  </a:cxnLst>
                  <a:rect l="0" t="0" r="r" b="b"/>
                  <a:pathLst>
                    <a:path w="65" h="178">
                      <a:moveTo>
                        <a:pt x="65" y="9"/>
                      </a:moveTo>
                      <a:lnTo>
                        <a:pt x="55" y="6"/>
                      </a:lnTo>
                      <a:lnTo>
                        <a:pt x="46" y="2"/>
                      </a:lnTo>
                      <a:lnTo>
                        <a:pt x="34" y="0"/>
                      </a:lnTo>
                      <a:lnTo>
                        <a:pt x="25" y="0"/>
                      </a:lnTo>
                      <a:lnTo>
                        <a:pt x="14" y="0"/>
                      </a:lnTo>
                      <a:lnTo>
                        <a:pt x="4" y="2"/>
                      </a:lnTo>
                      <a:lnTo>
                        <a:pt x="4" y="4"/>
                      </a:lnTo>
                      <a:lnTo>
                        <a:pt x="2" y="4"/>
                      </a:lnTo>
                      <a:lnTo>
                        <a:pt x="2" y="6"/>
                      </a:lnTo>
                      <a:lnTo>
                        <a:pt x="0" y="8"/>
                      </a:lnTo>
                      <a:lnTo>
                        <a:pt x="12" y="4"/>
                      </a:lnTo>
                      <a:lnTo>
                        <a:pt x="25" y="4"/>
                      </a:lnTo>
                      <a:lnTo>
                        <a:pt x="34" y="4"/>
                      </a:lnTo>
                      <a:lnTo>
                        <a:pt x="44" y="6"/>
                      </a:lnTo>
                      <a:lnTo>
                        <a:pt x="53" y="9"/>
                      </a:lnTo>
                      <a:lnTo>
                        <a:pt x="63" y="11"/>
                      </a:lnTo>
                      <a:lnTo>
                        <a:pt x="63" y="11"/>
                      </a:lnTo>
                      <a:lnTo>
                        <a:pt x="65" y="9"/>
                      </a:lnTo>
                      <a:close/>
                      <a:moveTo>
                        <a:pt x="4" y="174"/>
                      </a:moveTo>
                      <a:lnTo>
                        <a:pt x="12" y="176"/>
                      </a:lnTo>
                      <a:lnTo>
                        <a:pt x="21" y="178"/>
                      </a:lnTo>
                      <a:lnTo>
                        <a:pt x="21" y="176"/>
                      </a:lnTo>
                      <a:lnTo>
                        <a:pt x="21" y="174"/>
                      </a:lnTo>
                      <a:lnTo>
                        <a:pt x="12" y="172"/>
                      </a:lnTo>
                      <a:lnTo>
                        <a:pt x="2" y="171"/>
                      </a:lnTo>
                      <a:lnTo>
                        <a:pt x="4" y="172"/>
                      </a:lnTo>
                      <a:lnTo>
                        <a:pt x="4" y="174"/>
                      </a:lnTo>
                      <a:close/>
                    </a:path>
                  </a:pathLst>
                </a:custGeom>
                <a:solidFill>
                  <a:srgbClr val="E8A45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838" name="Freeform 398"/>
                <p:cNvSpPr>
                  <a:spLocks noEditPoints="1"/>
                </p:cNvSpPr>
                <p:nvPr/>
              </p:nvSpPr>
              <p:spPr bwMode="auto">
                <a:xfrm>
                  <a:off x="1479" y="1370"/>
                  <a:ext cx="65" cy="174"/>
                </a:xfrm>
                <a:custGeom>
                  <a:avLst/>
                  <a:gdLst/>
                  <a:ahLst/>
                  <a:cxnLst>
                    <a:cxn ang="0">
                      <a:pos x="65" y="9"/>
                    </a:cxn>
                    <a:cxn ang="0">
                      <a:pos x="55" y="6"/>
                    </a:cxn>
                    <a:cxn ang="0">
                      <a:pos x="46" y="2"/>
                    </a:cxn>
                    <a:cxn ang="0">
                      <a:pos x="36" y="0"/>
                    </a:cxn>
                    <a:cxn ang="0">
                      <a:pos x="27" y="0"/>
                    </a:cxn>
                    <a:cxn ang="0">
                      <a:pos x="16" y="0"/>
                    </a:cxn>
                    <a:cxn ang="0">
                      <a:pos x="4" y="4"/>
                    </a:cxn>
                    <a:cxn ang="0">
                      <a:pos x="2" y="6"/>
                    </a:cxn>
                    <a:cxn ang="0">
                      <a:pos x="0" y="7"/>
                    </a:cxn>
                    <a:cxn ang="0">
                      <a:pos x="14" y="6"/>
                    </a:cxn>
                    <a:cxn ang="0">
                      <a:pos x="27" y="4"/>
                    </a:cxn>
                    <a:cxn ang="0">
                      <a:pos x="36" y="4"/>
                    </a:cxn>
                    <a:cxn ang="0">
                      <a:pos x="46" y="6"/>
                    </a:cxn>
                    <a:cxn ang="0">
                      <a:pos x="55" y="7"/>
                    </a:cxn>
                    <a:cxn ang="0">
                      <a:pos x="63" y="11"/>
                    </a:cxn>
                    <a:cxn ang="0">
                      <a:pos x="65" y="9"/>
                    </a:cxn>
                    <a:cxn ang="0">
                      <a:pos x="65" y="9"/>
                    </a:cxn>
                    <a:cxn ang="0">
                      <a:pos x="6" y="170"/>
                    </a:cxn>
                    <a:cxn ang="0">
                      <a:pos x="14" y="172"/>
                    </a:cxn>
                    <a:cxn ang="0">
                      <a:pos x="23" y="174"/>
                    </a:cxn>
                    <a:cxn ang="0">
                      <a:pos x="23" y="172"/>
                    </a:cxn>
                    <a:cxn ang="0">
                      <a:pos x="23" y="170"/>
                    </a:cxn>
                    <a:cxn ang="0">
                      <a:pos x="14" y="169"/>
                    </a:cxn>
                    <a:cxn ang="0">
                      <a:pos x="4" y="167"/>
                    </a:cxn>
                    <a:cxn ang="0">
                      <a:pos x="4" y="169"/>
                    </a:cxn>
                    <a:cxn ang="0">
                      <a:pos x="6" y="170"/>
                    </a:cxn>
                  </a:cxnLst>
                  <a:rect l="0" t="0" r="r" b="b"/>
                  <a:pathLst>
                    <a:path w="65" h="174">
                      <a:moveTo>
                        <a:pt x="65" y="9"/>
                      </a:moveTo>
                      <a:lnTo>
                        <a:pt x="55" y="6"/>
                      </a:lnTo>
                      <a:lnTo>
                        <a:pt x="46" y="2"/>
                      </a:lnTo>
                      <a:lnTo>
                        <a:pt x="36" y="0"/>
                      </a:lnTo>
                      <a:lnTo>
                        <a:pt x="27" y="0"/>
                      </a:lnTo>
                      <a:lnTo>
                        <a:pt x="16" y="0"/>
                      </a:lnTo>
                      <a:lnTo>
                        <a:pt x="4" y="4"/>
                      </a:lnTo>
                      <a:lnTo>
                        <a:pt x="2" y="6"/>
                      </a:lnTo>
                      <a:lnTo>
                        <a:pt x="0" y="7"/>
                      </a:lnTo>
                      <a:lnTo>
                        <a:pt x="14" y="6"/>
                      </a:lnTo>
                      <a:lnTo>
                        <a:pt x="27" y="4"/>
                      </a:lnTo>
                      <a:lnTo>
                        <a:pt x="36" y="4"/>
                      </a:lnTo>
                      <a:lnTo>
                        <a:pt x="46" y="6"/>
                      </a:lnTo>
                      <a:lnTo>
                        <a:pt x="55" y="7"/>
                      </a:lnTo>
                      <a:lnTo>
                        <a:pt x="63" y="11"/>
                      </a:lnTo>
                      <a:lnTo>
                        <a:pt x="65" y="9"/>
                      </a:lnTo>
                      <a:lnTo>
                        <a:pt x="65" y="9"/>
                      </a:lnTo>
                      <a:close/>
                      <a:moveTo>
                        <a:pt x="6" y="170"/>
                      </a:moveTo>
                      <a:lnTo>
                        <a:pt x="14" y="172"/>
                      </a:lnTo>
                      <a:lnTo>
                        <a:pt x="23" y="174"/>
                      </a:lnTo>
                      <a:lnTo>
                        <a:pt x="23" y="172"/>
                      </a:lnTo>
                      <a:lnTo>
                        <a:pt x="23" y="170"/>
                      </a:lnTo>
                      <a:lnTo>
                        <a:pt x="14" y="169"/>
                      </a:lnTo>
                      <a:lnTo>
                        <a:pt x="4" y="167"/>
                      </a:lnTo>
                      <a:lnTo>
                        <a:pt x="4" y="169"/>
                      </a:lnTo>
                      <a:lnTo>
                        <a:pt x="6" y="170"/>
                      </a:lnTo>
                      <a:close/>
                    </a:path>
                  </a:pathLst>
                </a:custGeom>
                <a:solidFill>
                  <a:srgbClr val="E9A55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839" name="Freeform 399"/>
                <p:cNvSpPr>
                  <a:spLocks noEditPoints="1"/>
                </p:cNvSpPr>
                <p:nvPr/>
              </p:nvSpPr>
              <p:spPr bwMode="auto">
                <a:xfrm>
                  <a:off x="1479" y="1372"/>
                  <a:ext cx="65" cy="170"/>
                </a:xfrm>
                <a:custGeom>
                  <a:avLst/>
                  <a:gdLst/>
                  <a:ahLst/>
                  <a:cxnLst>
                    <a:cxn ang="0">
                      <a:pos x="65" y="7"/>
                    </a:cxn>
                    <a:cxn ang="0">
                      <a:pos x="55" y="5"/>
                    </a:cxn>
                    <a:cxn ang="0">
                      <a:pos x="46" y="2"/>
                    </a:cxn>
                    <a:cxn ang="0">
                      <a:pos x="36" y="0"/>
                    </a:cxn>
                    <a:cxn ang="0">
                      <a:pos x="27" y="0"/>
                    </a:cxn>
                    <a:cxn ang="0">
                      <a:pos x="14" y="0"/>
                    </a:cxn>
                    <a:cxn ang="0">
                      <a:pos x="2" y="4"/>
                    </a:cxn>
                    <a:cxn ang="0">
                      <a:pos x="0" y="5"/>
                    </a:cxn>
                    <a:cxn ang="0">
                      <a:pos x="0" y="7"/>
                    </a:cxn>
                    <a:cxn ang="0">
                      <a:pos x="14" y="5"/>
                    </a:cxn>
                    <a:cxn ang="0">
                      <a:pos x="27" y="4"/>
                    </a:cxn>
                    <a:cxn ang="0">
                      <a:pos x="36" y="4"/>
                    </a:cxn>
                    <a:cxn ang="0">
                      <a:pos x="46" y="5"/>
                    </a:cxn>
                    <a:cxn ang="0">
                      <a:pos x="53" y="7"/>
                    </a:cxn>
                    <a:cxn ang="0">
                      <a:pos x="63" y="11"/>
                    </a:cxn>
                    <a:cxn ang="0">
                      <a:pos x="63" y="9"/>
                    </a:cxn>
                    <a:cxn ang="0">
                      <a:pos x="65" y="7"/>
                    </a:cxn>
                    <a:cxn ang="0">
                      <a:pos x="4" y="167"/>
                    </a:cxn>
                    <a:cxn ang="0">
                      <a:pos x="14" y="168"/>
                    </a:cxn>
                    <a:cxn ang="0">
                      <a:pos x="23" y="170"/>
                    </a:cxn>
                    <a:cxn ang="0">
                      <a:pos x="23" y="168"/>
                    </a:cxn>
                    <a:cxn ang="0">
                      <a:pos x="23" y="167"/>
                    </a:cxn>
                    <a:cxn ang="0">
                      <a:pos x="14" y="165"/>
                    </a:cxn>
                    <a:cxn ang="0">
                      <a:pos x="4" y="163"/>
                    </a:cxn>
                    <a:cxn ang="0">
                      <a:pos x="4" y="165"/>
                    </a:cxn>
                    <a:cxn ang="0">
                      <a:pos x="4" y="167"/>
                    </a:cxn>
                  </a:cxnLst>
                  <a:rect l="0" t="0" r="r" b="b"/>
                  <a:pathLst>
                    <a:path w="65" h="170">
                      <a:moveTo>
                        <a:pt x="65" y="7"/>
                      </a:moveTo>
                      <a:lnTo>
                        <a:pt x="55" y="5"/>
                      </a:lnTo>
                      <a:lnTo>
                        <a:pt x="46" y="2"/>
                      </a:lnTo>
                      <a:lnTo>
                        <a:pt x="36" y="0"/>
                      </a:lnTo>
                      <a:lnTo>
                        <a:pt x="27" y="0"/>
                      </a:lnTo>
                      <a:lnTo>
                        <a:pt x="14" y="0"/>
                      </a:lnTo>
                      <a:lnTo>
                        <a:pt x="2" y="4"/>
                      </a:lnTo>
                      <a:lnTo>
                        <a:pt x="0" y="5"/>
                      </a:lnTo>
                      <a:lnTo>
                        <a:pt x="0" y="7"/>
                      </a:lnTo>
                      <a:lnTo>
                        <a:pt x="14" y="5"/>
                      </a:lnTo>
                      <a:lnTo>
                        <a:pt x="27" y="4"/>
                      </a:lnTo>
                      <a:lnTo>
                        <a:pt x="36" y="4"/>
                      </a:lnTo>
                      <a:lnTo>
                        <a:pt x="46" y="5"/>
                      </a:lnTo>
                      <a:lnTo>
                        <a:pt x="53" y="7"/>
                      </a:lnTo>
                      <a:lnTo>
                        <a:pt x="63" y="11"/>
                      </a:lnTo>
                      <a:lnTo>
                        <a:pt x="63" y="9"/>
                      </a:lnTo>
                      <a:lnTo>
                        <a:pt x="65" y="7"/>
                      </a:lnTo>
                      <a:close/>
                      <a:moveTo>
                        <a:pt x="4" y="167"/>
                      </a:moveTo>
                      <a:lnTo>
                        <a:pt x="14" y="168"/>
                      </a:lnTo>
                      <a:lnTo>
                        <a:pt x="23" y="170"/>
                      </a:lnTo>
                      <a:lnTo>
                        <a:pt x="23" y="168"/>
                      </a:lnTo>
                      <a:lnTo>
                        <a:pt x="23" y="167"/>
                      </a:lnTo>
                      <a:lnTo>
                        <a:pt x="14" y="165"/>
                      </a:lnTo>
                      <a:lnTo>
                        <a:pt x="4" y="163"/>
                      </a:lnTo>
                      <a:lnTo>
                        <a:pt x="4" y="165"/>
                      </a:lnTo>
                      <a:lnTo>
                        <a:pt x="4" y="167"/>
                      </a:lnTo>
                      <a:close/>
                    </a:path>
                  </a:pathLst>
                </a:custGeom>
                <a:solidFill>
                  <a:srgbClr val="E9A75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840" name="Freeform 400"/>
                <p:cNvSpPr>
                  <a:spLocks noEditPoints="1"/>
                </p:cNvSpPr>
                <p:nvPr/>
              </p:nvSpPr>
              <p:spPr bwMode="auto">
                <a:xfrm>
                  <a:off x="1477" y="1374"/>
                  <a:ext cx="65" cy="166"/>
                </a:xfrm>
                <a:custGeom>
                  <a:avLst/>
                  <a:gdLst/>
                  <a:ahLst/>
                  <a:cxnLst>
                    <a:cxn ang="0">
                      <a:pos x="65" y="7"/>
                    </a:cxn>
                    <a:cxn ang="0">
                      <a:pos x="57" y="3"/>
                    </a:cxn>
                    <a:cxn ang="0">
                      <a:pos x="48" y="2"/>
                    </a:cxn>
                    <a:cxn ang="0">
                      <a:pos x="38" y="0"/>
                    </a:cxn>
                    <a:cxn ang="0">
                      <a:pos x="29" y="0"/>
                    </a:cxn>
                    <a:cxn ang="0">
                      <a:pos x="16" y="2"/>
                    </a:cxn>
                    <a:cxn ang="0">
                      <a:pos x="2" y="3"/>
                    </a:cxn>
                    <a:cxn ang="0">
                      <a:pos x="2" y="5"/>
                    </a:cxn>
                    <a:cxn ang="0">
                      <a:pos x="0" y="9"/>
                    </a:cxn>
                    <a:cxn ang="0">
                      <a:pos x="14" y="5"/>
                    </a:cxn>
                    <a:cxn ang="0">
                      <a:pos x="29" y="3"/>
                    </a:cxn>
                    <a:cxn ang="0">
                      <a:pos x="38" y="3"/>
                    </a:cxn>
                    <a:cxn ang="0">
                      <a:pos x="46" y="5"/>
                    </a:cxn>
                    <a:cxn ang="0">
                      <a:pos x="55" y="7"/>
                    </a:cxn>
                    <a:cxn ang="0">
                      <a:pos x="63" y="11"/>
                    </a:cxn>
                    <a:cxn ang="0">
                      <a:pos x="65" y="9"/>
                    </a:cxn>
                    <a:cxn ang="0">
                      <a:pos x="65" y="7"/>
                    </a:cxn>
                    <a:cxn ang="0">
                      <a:pos x="6" y="163"/>
                    </a:cxn>
                    <a:cxn ang="0">
                      <a:pos x="16" y="165"/>
                    </a:cxn>
                    <a:cxn ang="0">
                      <a:pos x="25" y="166"/>
                    </a:cxn>
                    <a:cxn ang="0">
                      <a:pos x="25" y="165"/>
                    </a:cxn>
                    <a:cxn ang="0">
                      <a:pos x="25" y="163"/>
                    </a:cxn>
                    <a:cxn ang="0">
                      <a:pos x="16" y="161"/>
                    </a:cxn>
                    <a:cxn ang="0">
                      <a:pos x="6" y="159"/>
                    </a:cxn>
                    <a:cxn ang="0">
                      <a:pos x="6" y="161"/>
                    </a:cxn>
                    <a:cxn ang="0">
                      <a:pos x="6" y="163"/>
                    </a:cxn>
                  </a:cxnLst>
                  <a:rect l="0" t="0" r="r" b="b"/>
                  <a:pathLst>
                    <a:path w="65" h="166">
                      <a:moveTo>
                        <a:pt x="65" y="7"/>
                      </a:moveTo>
                      <a:lnTo>
                        <a:pt x="57" y="3"/>
                      </a:lnTo>
                      <a:lnTo>
                        <a:pt x="48" y="2"/>
                      </a:lnTo>
                      <a:lnTo>
                        <a:pt x="38" y="0"/>
                      </a:lnTo>
                      <a:lnTo>
                        <a:pt x="29" y="0"/>
                      </a:lnTo>
                      <a:lnTo>
                        <a:pt x="16" y="2"/>
                      </a:lnTo>
                      <a:lnTo>
                        <a:pt x="2" y="3"/>
                      </a:lnTo>
                      <a:lnTo>
                        <a:pt x="2" y="5"/>
                      </a:lnTo>
                      <a:lnTo>
                        <a:pt x="0" y="9"/>
                      </a:lnTo>
                      <a:lnTo>
                        <a:pt x="14" y="5"/>
                      </a:lnTo>
                      <a:lnTo>
                        <a:pt x="29" y="3"/>
                      </a:lnTo>
                      <a:lnTo>
                        <a:pt x="38" y="3"/>
                      </a:lnTo>
                      <a:lnTo>
                        <a:pt x="46" y="5"/>
                      </a:lnTo>
                      <a:lnTo>
                        <a:pt x="55" y="7"/>
                      </a:lnTo>
                      <a:lnTo>
                        <a:pt x="63" y="11"/>
                      </a:lnTo>
                      <a:lnTo>
                        <a:pt x="65" y="9"/>
                      </a:lnTo>
                      <a:lnTo>
                        <a:pt x="65" y="7"/>
                      </a:lnTo>
                      <a:close/>
                      <a:moveTo>
                        <a:pt x="6" y="163"/>
                      </a:moveTo>
                      <a:lnTo>
                        <a:pt x="16" y="165"/>
                      </a:lnTo>
                      <a:lnTo>
                        <a:pt x="25" y="166"/>
                      </a:lnTo>
                      <a:lnTo>
                        <a:pt x="25" y="165"/>
                      </a:lnTo>
                      <a:lnTo>
                        <a:pt x="25" y="163"/>
                      </a:lnTo>
                      <a:lnTo>
                        <a:pt x="16" y="161"/>
                      </a:lnTo>
                      <a:lnTo>
                        <a:pt x="6" y="159"/>
                      </a:lnTo>
                      <a:lnTo>
                        <a:pt x="6" y="161"/>
                      </a:lnTo>
                      <a:lnTo>
                        <a:pt x="6" y="163"/>
                      </a:lnTo>
                      <a:close/>
                    </a:path>
                  </a:pathLst>
                </a:custGeom>
                <a:solidFill>
                  <a:srgbClr val="E9A85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841" name="Freeform 401"/>
                <p:cNvSpPr>
                  <a:spLocks noEditPoints="1"/>
                </p:cNvSpPr>
                <p:nvPr/>
              </p:nvSpPr>
              <p:spPr bwMode="auto">
                <a:xfrm>
                  <a:off x="1476" y="1376"/>
                  <a:ext cx="66" cy="163"/>
                </a:xfrm>
                <a:custGeom>
                  <a:avLst/>
                  <a:gdLst/>
                  <a:ahLst/>
                  <a:cxnLst>
                    <a:cxn ang="0">
                      <a:pos x="66" y="7"/>
                    </a:cxn>
                    <a:cxn ang="0">
                      <a:pos x="56" y="3"/>
                    </a:cxn>
                    <a:cxn ang="0">
                      <a:pos x="49" y="1"/>
                    </a:cxn>
                    <a:cxn ang="0">
                      <a:pos x="39" y="0"/>
                    </a:cxn>
                    <a:cxn ang="0">
                      <a:pos x="30" y="0"/>
                    </a:cxn>
                    <a:cxn ang="0">
                      <a:pos x="17" y="1"/>
                    </a:cxn>
                    <a:cxn ang="0">
                      <a:pos x="3" y="3"/>
                    </a:cxn>
                    <a:cxn ang="0">
                      <a:pos x="1" y="7"/>
                    </a:cxn>
                    <a:cxn ang="0">
                      <a:pos x="0" y="9"/>
                    </a:cxn>
                    <a:cxn ang="0">
                      <a:pos x="15" y="5"/>
                    </a:cxn>
                    <a:cxn ang="0">
                      <a:pos x="30" y="3"/>
                    </a:cxn>
                    <a:cxn ang="0">
                      <a:pos x="39" y="3"/>
                    </a:cxn>
                    <a:cxn ang="0">
                      <a:pos x="47" y="5"/>
                    </a:cxn>
                    <a:cxn ang="0">
                      <a:pos x="55" y="7"/>
                    </a:cxn>
                    <a:cxn ang="0">
                      <a:pos x="64" y="11"/>
                    </a:cxn>
                    <a:cxn ang="0">
                      <a:pos x="64" y="9"/>
                    </a:cxn>
                    <a:cxn ang="0">
                      <a:pos x="66" y="7"/>
                    </a:cxn>
                    <a:cxn ang="0">
                      <a:pos x="7" y="159"/>
                    </a:cxn>
                    <a:cxn ang="0">
                      <a:pos x="17" y="161"/>
                    </a:cxn>
                    <a:cxn ang="0">
                      <a:pos x="26" y="163"/>
                    </a:cxn>
                    <a:cxn ang="0">
                      <a:pos x="26" y="161"/>
                    </a:cxn>
                    <a:cxn ang="0">
                      <a:pos x="26" y="159"/>
                    </a:cxn>
                    <a:cxn ang="0">
                      <a:pos x="17" y="157"/>
                    </a:cxn>
                    <a:cxn ang="0">
                      <a:pos x="5" y="155"/>
                    </a:cxn>
                    <a:cxn ang="0">
                      <a:pos x="7" y="157"/>
                    </a:cxn>
                    <a:cxn ang="0">
                      <a:pos x="7" y="159"/>
                    </a:cxn>
                  </a:cxnLst>
                  <a:rect l="0" t="0" r="r" b="b"/>
                  <a:pathLst>
                    <a:path w="66" h="163">
                      <a:moveTo>
                        <a:pt x="66" y="7"/>
                      </a:moveTo>
                      <a:lnTo>
                        <a:pt x="56" y="3"/>
                      </a:lnTo>
                      <a:lnTo>
                        <a:pt x="49" y="1"/>
                      </a:lnTo>
                      <a:lnTo>
                        <a:pt x="39" y="0"/>
                      </a:lnTo>
                      <a:lnTo>
                        <a:pt x="30" y="0"/>
                      </a:lnTo>
                      <a:lnTo>
                        <a:pt x="17" y="1"/>
                      </a:lnTo>
                      <a:lnTo>
                        <a:pt x="3" y="3"/>
                      </a:lnTo>
                      <a:lnTo>
                        <a:pt x="1" y="7"/>
                      </a:lnTo>
                      <a:lnTo>
                        <a:pt x="0" y="9"/>
                      </a:lnTo>
                      <a:lnTo>
                        <a:pt x="15" y="5"/>
                      </a:lnTo>
                      <a:lnTo>
                        <a:pt x="30" y="3"/>
                      </a:lnTo>
                      <a:lnTo>
                        <a:pt x="39" y="3"/>
                      </a:lnTo>
                      <a:lnTo>
                        <a:pt x="47" y="5"/>
                      </a:lnTo>
                      <a:lnTo>
                        <a:pt x="55" y="7"/>
                      </a:lnTo>
                      <a:lnTo>
                        <a:pt x="64" y="11"/>
                      </a:lnTo>
                      <a:lnTo>
                        <a:pt x="64" y="9"/>
                      </a:lnTo>
                      <a:lnTo>
                        <a:pt x="66" y="7"/>
                      </a:lnTo>
                      <a:close/>
                      <a:moveTo>
                        <a:pt x="7" y="159"/>
                      </a:moveTo>
                      <a:lnTo>
                        <a:pt x="17" y="161"/>
                      </a:lnTo>
                      <a:lnTo>
                        <a:pt x="26" y="163"/>
                      </a:lnTo>
                      <a:lnTo>
                        <a:pt x="26" y="161"/>
                      </a:lnTo>
                      <a:lnTo>
                        <a:pt x="26" y="159"/>
                      </a:lnTo>
                      <a:lnTo>
                        <a:pt x="17" y="157"/>
                      </a:lnTo>
                      <a:lnTo>
                        <a:pt x="5" y="155"/>
                      </a:lnTo>
                      <a:lnTo>
                        <a:pt x="7" y="157"/>
                      </a:lnTo>
                      <a:lnTo>
                        <a:pt x="7" y="159"/>
                      </a:lnTo>
                      <a:close/>
                    </a:path>
                  </a:pathLst>
                </a:custGeom>
                <a:solidFill>
                  <a:srgbClr val="E9A95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842" name="Freeform 402"/>
                <p:cNvSpPr>
                  <a:spLocks noEditPoints="1"/>
                </p:cNvSpPr>
                <p:nvPr/>
              </p:nvSpPr>
              <p:spPr bwMode="auto">
                <a:xfrm>
                  <a:off x="1476" y="1377"/>
                  <a:ext cx="64" cy="160"/>
                </a:xfrm>
                <a:custGeom>
                  <a:avLst/>
                  <a:gdLst/>
                  <a:ahLst/>
                  <a:cxnLst>
                    <a:cxn ang="0">
                      <a:pos x="64" y="8"/>
                    </a:cxn>
                    <a:cxn ang="0">
                      <a:pos x="56" y="4"/>
                    </a:cxn>
                    <a:cxn ang="0">
                      <a:pos x="47" y="2"/>
                    </a:cxn>
                    <a:cxn ang="0">
                      <a:pos x="39" y="0"/>
                    </a:cxn>
                    <a:cxn ang="0">
                      <a:pos x="30" y="0"/>
                    </a:cxn>
                    <a:cxn ang="0">
                      <a:pos x="15" y="2"/>
                    </a:cxn>
                    <a:cxn ang="0">
                      <a:pos x="1" y="6"/>
                    </a:cxn>
                    <a:cxn ang="0">
                      <a:pos x="0" y="8"/>
                    </a:cxn>
                    <a:cxn ang="0">
                      <a:pos x="0" y="10"/>
                    </a:cxn>
                    <a:cxn ang="0">
                      <a:pos x="15" y="6"/>
                    </a:cxn>
                    <a:cxn ang="0">
                      <a:pos x="30" y="4"/>
                    </a:cxn>
                    <a:cxn ang="0">
                      <a:pos x="47" y="6"/>
                    </a:cxn>
                    <a:cxn ang="0">
                      <a:pos x="62" y="12"/>
                    </a:cxn>
                    <a:cxn ang="0">
                      <a:pos x="64" y="10"/>
                    </a:cxn>
                    <a:cxn ang="0">
                      <a:pos x="64" y="8"/>
                    </a:cxn>
                    <a:cxn ang="0">
                      <a:pos x="7" y="156"/>
                    </a:cxn>
                    <a:cxn ang="0">
                      <a:pos x="17" y="158"/>
                    </a:cxn>
                    <a:cxn ang="0">
                      <a:pos x="26" y="160"/>
                    </a:cxn>
                    <a:cxn ang="0">
                      <a:pos x="26" y="158"/>
                    </a:cxn>
                    <a:cxn ang="0">
                      <a:pos x="26" y="156"/>
                    </a:cxn>
                    <a:cxn ang="0">
                      <a:pos x="15" y="154"/>
                    </a:cxn>
                    <a:cxn ang="0">
                      <a:pos x="5" y="150"/>
                    </a:cxn>
                    <a:cxn ang="0">
                      <a:pos x="5" y="154"/>
                    </a:cxn>
                    <a:cxn ang="0">
                      <a:pos x="7" y="156"/>
                    </a:cxn>
                  </a:cxnLst>
                  <a:rect l="0" t="0" r="r" b="b"/>
                  <a:pathLst>
                    <a:path w="64" h="160">
                      <a:moveTo>
                        <a:pt x="64" y="8"/>
                      </a:moveTo>
                      <a:lnTo>
                        <a:pt x="56" y="4"/>
                      </a:lnTo>
                      <a:lnTo>
                        <a:pt x="47" y="2"/>
                      </a:lnTo>
                      <a:lnTo>
                        <a:pt x="39" y="0"/>
                      </a:lnTo>
                      <a:lnTo>
                        <a:pt x="30" y="0"/>
                      </a:lnTo>
                      <a:lnTo>
                        <a:pt x="15" y="2"/>
                      </a:lnTo>
                      <a:lnTo>
                        <a:pt x="1" y="6"/>
                      </a:lnTo>
                      <a:lnTo>
                        <a:pt x="0" y="8"/>
                      </a:lnTo>
                      <a:lnTo>
                        <a:pt x="0" y="10"/>
                      </a:lnTo>
                      <a:lnTo>
                        <a:pt x="15" y="6"/>
                      </a:lnTo>
                      <a:lnTo>
                        <a:pt x="30" y="4"/>
                      </a:lnTo>
                      <a:lnTo>
                        <a:pt x="47" y="6"/>
                      </a:lnTo>
                      <a:lnTo>
                        <a:pt x="62" y="12"/>
                      </a:lnTo>
                      <a:lnTo>
                        <a:pt x="64" y="10"/>
                      </a:lnTo>
                      <a:lnTo>
                        <a:pt x="64" y="8"/>
                      </a:lnTo>
                      <a:close/>
                      <a:moveTo>
                        <a:pt x="7" y="156"/>
                      </a:moveTo>
                      <a:lnTo>
                        <a:pt x="17" y="158"/>
                      </a:lnTo>
                      <a:lnTo>
                        <a:pt x="26" y="160"/>
                      </a:lnTo>
                      <a:lnTo>
                        <a:pt x="26" y="158"/>
                      </a:lnTo>
                      <a:lnTo>
                        <a:pt x="26" y="156"/>
                      </a:lnTo>
                      <a:lnTo>
                        <a:pt x="15" y="154"/>
                      </a:lnTo>
                      <a:lnTo>
                        <a:pt x="5" y="150"/>
                      </a:lnTo>
                      <a:lnTo>
                        <a:pt x="5" y="154"/>
                      </a:lnTo>
                      <a:lnTo>
                        <a:pt x="7" y="156"/>
                      </a:lnTo>
                      <a:close/>
                    </a:path>
                  </a:pathLst>
                </a:custGeom>
                <a:solidFill>
                  <a:srgbClr val="EAAB5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843" name="Freeform 403"/>
                <p:cNvSpPr>
                  <a:spLocks noEditPoints="1"/>
                </p:cNvSpPr>
                <p:nvPr/>
              </p:nvSpPr>
              <p:spPr bwMode="auto">
                <a:xfrm>
                  <a:off x="1474" y="1379"/>
                  <a:ext cx="66" cy="156"/>
                </a:xfrm>
                <a:custGeom>
                  <a:avLst/>
                  <a:gdLst/>
                  <a:ahLst/>
                  <a:cxnLst>
                    <a:cxn ang="0">
                      <a:pos x="66" y="8"/>
                    </a:cxn>
                    <a:cxn ang="0">
                      <a:pos x="57" y="4"/>
                    </a:cxn>
                    <a:cxn ang="0">
                      <a:pos x="49" y="2"/>
                    </a:cxn>
                    <a:cxn ang="0">
                      <a:pos x="41" y="0"/>
                    </a:cxn>
                    <a:cxn ang="0">
                      <a:pos x="32" y="0"/>
                    </a:cxn>
                    <a:cxn ang="0">
                      <a:pos x="17" y="2"/>
                    </a:cxn>
                    <a:cxn ang="0">
                      <a:pos x="2" y="6"/>
                    </a:cxn>
                    <a:cxn ang="0">
                      <a:pos x="2" y="8"/>
                    </a:cxn>
                    <a:cxn ang="0">
                      <a:pos x="0" y="12"/>
                    </a:cxn>
                    <a:cxn ang="0">
                      <a:pos x="15" y="6"/>
                    </a:cxn>
                    <a:cxn ang="0">
                      <a:pos x="32" y="4"/>
                    </a:cxn>
                    <a:cxn ang="0">
                      <a:pos x="49" y="6"/>
                    </a:cxn>
                    <a:cxn ang="0">
                      <a:pos x="64" y="12"/>
                    </a:cxn>
                    <a:cxn ang="0">
                      <a:pos x="64" y="10"/>
                    </a:cxn>
                    <a:cxn ang="0">
                      <a:pos x="66" y="8"/>
                    </a:cxn>
                    <a:cxn ang="0">
                      <a:pos x="7" y="152"/>
                    </a:cxn>
                    <a:cxn ang="0">
                      <a:pos x="19" y="154"/>
                    </a:cxn>
                    <a:cxn ang="0">
                      <a:pos x="28" y="156"/>
                    </a:cxn>
                    <a:cxn ang="0">
                      <a:pos x="28" y="154"/>
                    </a:cxn>
                    <a:cxn ang="0">
                      <a:pos x="28" y="152"/>
                    </a:cxn>
                    <a:cxn ang="0">
                      <a:pos x="17" y="150"/>
                    </a:cxn>
                    <a:cxn ang="0">
                      <a:pos x="7" y="146"/>
                    </a:cxn>
                    <a:cxn ang="0">
                      <a:pos x="7" y="148"/>
                    </a:cxn>
                    <a:cxn ang="0">
                      <a:pos x="7" y="152"/>
                    </a:cxn>
                  </a:cxnLst>
                  <a:rect l="0" t="0" r="r" b="b"/>
                  <a:pathLst>
                    <a:path w="66" h="156">
                      <a:moveTo>
                        <a:pt x="66" y="8"/>
                      </a:moveTo>
                      <a:lnTo>
                        <a:pt x="57" y="4"/>
                      </a:lnTo>
                      <a:lnTo>
                        <a:pt x="49" y="2"/>
                      </a:lnTo>
                      <a:lnTo>
                        <a:pt x="41" y="0"/>
                      </a:lnTo>
                      <a:lnTo>
                        <a:pt x="32" y="0"/>
                      </a:lnTo>
                      <a:lnTo>
                        <a:pt x="17" y="2"/>
                      </a:lnTo>
                      <a:lnTo>
                        <a:pt x="2" y="6"/>
                      </a:lnTo>
                      <a:lnTo>
                        <a:pt x="2" y="8"/>
                      </a:lnTo>
                      <a:lnTo>
                        <a:pt x="0" y="12"/>
                      </a:lnTo>
                      <a:lnTo>
                        <a:pt x="15" y="6"/>
                      </a:lnTo>
                      <a:lnTo>
                        <a:pt x="32" y="4"/>
                      </a:lnTo>
                      <a:lnTo>
                        <a:pt x="49" y="6"/>
                      </a:lnTo>
                      <a:lnTo>
                        <a:pt x="64" y="12"/>
                      </a:lnTo>
                      <a:lnTo>
                        <a:pt x="64" y="10"/>
                      </a:lnTo>
                      <a:lnTo>
                        <a:pt x="66" y="8"/>
                      </a:lnTo>
                      <a:close/>
                      <a:moveTo>
                        <a:pt x="7" y="152"/>
                      </a:moveTo>
                      <a:lnTo>
                        <a:pt x="19" y="154"/>
                      </a:lnTo>
                      <a:lnTo>
                        <a:pt x="28" y="156"/>
                      </a:lnTo>
                      <a:lnTo>
                        <a:pt x="28" y="154"/>
                      </a:lnTo>
                      <a:lnTo>
                        <a:pt x="28" y="152"/>
                      </a:lnTo>
                      <a:lnTo>
                        <a:pt x="17" y="150"/>
                      </a:lnTo>
                      <a:lnTo>
                        <a:pt x="7" y="146"/>
                      </a:lnTo>
                      <a:lnTo>
                        <a:pt x="7" y="148"/>
                      </a:lnTo>
                      <a:lnTo>
                        <a:pt x="7" y="152"/>
                      </a:lnTo>
                      <a:close/>
                    </a:path>
                  </a:pathLst>
                </a:custGeom>
                <a:solidFill>
                  <a:srgbClr val="EAAC5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844" name="Freeform 404"/>
                <p:cNvSpPr>
                  <a:spLocks noEditPoints="1"/>
                </p:cNvSpPr>
                <p:nvPr/>
              </p:nvSpPr>
              <p:spPr bwMode="auto">
                <a:xfrm>
                  <a:off x="1474" y="1381"/>
                  <a:ext cx="64" cy="152"/>
                </a:xfrm>
                <a:custGeom>
                  <a:avLst/>
                  <a:gdLst/>
                  <a:ahLst/>
                  <a:cxnLst>
                    <a:cxn ang="0">
                      <a:pos x="64" y="8"/>
                    </a:cxn>
                    <a:cxn ang="0">
                      <a:pos x="49" y="2"/>
                    </a:cxn>
                    <a:cxn ang="0">
                      <a:pos x="32" y="0"/>
                    </a:cxn>
                    <a:cxn ang="0">
                      <a:pos x="17" y="2"/>
                    </a:cxn>
                    <a:cxn ang="0">
                      <a:pos x="2" y="6"/>
                    </a:cxn>
                    <a:cxn ang="0">
                      <a:pos x="0" y="10"/>
                    </a:cxn>
                    <a:cxn ang="0">
                      <a:pos x="0" y="12"/>
                    </a:cxn>
                    <a:cxn ang="0">
                      <a:pos x="7" y="8"/>
                    </a:cxn>
                    <a:cxn ang="0">
                      <a:pos x="15" y="6"/>
                    </a:cxn>
                    <a:cxn ang="0">
                      <a:pos x="22" y="4"/>
                    </a:cxn>
                    <a:cxn ang="0">
                      <a:pos x="32" y="4"/>
                    </a:cxn>
                    <a:cxn ang="0">
                      <a:pos x="47" y="6"/>
                    </a:cxn>
                    <a:cxn ang="0">
                      <a:pos x="62" y="12"/>
                    </a:cxn>
                    <a:cxn ang="0">
                      <a:pos x="64" y="10"/>
                    </a:cxn>
                    <a:cxn ang="0">
                      <a:pos x="64" y="8"/>
                    </a:cxn>
                    <a:cxn ang="0">
                      <a:pos x="7" y="146"/>
                    </a:cxn>
                    <a:cxn ang="0">
                      <a:pos x="17" y="150"/>
                    </a:cxn>
                    <a:cxn ang="0">
                      <a:pos x="28" y="152"/>
                    </a:cxn>
                    <a:cxn ang="0">
                      <a:pos x="28" y="150"/>
                    </a:cxn>
                    <a:cxn ang="0">
                      <a:pos x="28" y="148"/>
                    </a:cxn>
                    <a:cxn ang="0">
                      <a:pos x="17" y="146"/>
                    </a:cxn>
                    <a:cxn ang="0">
                      <a:pos x="5" y="142"/>
                    </a:cxn>
                    <a:cxn ang="0">
                      <a:pos x="7" y="144"/>
                    </a:cxn>
                    <a:cxn ang="0">
                      <a:pos x="7" y="146"/>
                    </a:cxn>
                  </a:cxnLst>
                  <a:rect l="0" t="0" r="r" b="b"/>
                  <a:pathLst>
                    <a:path w="64" h="152">
                      <a:moveTo>
                        <a:pt x="64" y="8"/>
                      </a:moveTo>
                      <a:lnTo>
                        <a:pt x="49" y="2"/>
                      </a:lnTo>
                      <a:lnTo>
                        <a:pt x="32" y="0"/>
                      </a:lnTo>
                      <a:lnTo>
                        <a:pt x="17" y="2"/>
                      </a:lnTo>
                      <a:lnTo>
                        <a:pt x="2" y="6"/>
                      </a:lnTo>
                      <a:lnTo>
                        <a:pt x="0" y="10"/>
                      </a:lnTo>
                      <a:lnTo>
                        <a:pt x="0" y="12"/>
                      </a:lnTo>
                      <a:lnTo>
                        <a:pt x="7" y="8"/>
                      </a:lnTo>
                      <a:lnTo>
                        <a:pt x="15" y="6"/>
                      </a:lnTo>
                      <a:lnTo>
                        <a:pt x="22" y="4"/>
                      </a:lnTo>
                      <a:lnTo>
                        <a:pt x="32" y="4"/>
                      </a:lnTo>
                      <a:lnTo>
                        <a:pt x="47" y="6"/>
                      </a:lnTo>
                      <a:lnTo>
                        <a:pt x="62" y="12"/>
                      </a:lnTo>
                      <a:lnTo>
                        <a:pt x="64" y="10"/>
                      </a:lnTo>
                      <a:lnTo>
                        <a:pt x="64" y="8"/>
                      </a:lnTo>
                      <a:close/>
                      <a:moveTo>
                        <a:pt x="7" y="146"/>
                      </a:moveTo>
                      <a:lnTo>
                        <a:pt x="17" y="150"/>
                      </a:lnTo>
                      <a:lnTo>
                        <a:pt x="28" y="152"/>
                      </a:lnTo>
                      <a:lnTo>
                        <a:pt x="28" y="150"/>
                      </a:lnTo>
                      <a:lnTo>
                        <a:pt x="28" y="148"/>
                      </a:lnTo>
                      <a:lnTo>
                        <a:pt x="17" y="146"/>
                      </a:lnTo>
                      <a:lnTo>
                        <a:pt x="5" y="142"/>
                      </a:lnTo>
                      <a:lnTo>
                        <a:pt x="7" y="144"/>
                      </a:lnTo>
                      <a:lnTo>
                        <a:pt x="7" y="146"/>
                      </a:lnTo>
                      <a:close/>
                    </a:path>
                  </a:pathLst>
                </a:custGeom>
                <a:solidFill>
                  <a:srgbClr val="EAAD5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845" name="Freeform 405"/>
                <p:cNvSpPr>
                  <a:spLocks noEditPoints="1"/>
                </p:cNvSpPr>
                <p:nvPr/>
              </p:nvSpPr>
              <p:spPr bwMode="auto">
                <a:xfrm>
                  <a:off x="1472" y="1383"/>
                  <a:ext cx="66" cy="148"/>
                </a:xfrm>
                <a:custGeom>
                  <a:avLst/>
                  <a:gdLst/>
                  <a:ahLst/>
                  <a:cxnLst>
                    <a:cxn ang="0">
                      <a:pos x="66" y="8"/>
                    </a:cxn>
                    <a:cxn ang="0">
                      <a:pos x="51" y="2"/>
                    </a:cxn>
                    <a:cxn ang="0">
                      <a:pos x="34" y="0"/>
                    </a:cxn>
                    <a:cxn ang="0">
                      <a:pos x="17" y="2"/>
                    </a:cxn>
                    <a:cxn ang="0">
                      <a:pos x="2" y="8"/>
                    </a:cxn>
                    <a:cxn ang="0">
                      <a:pos x="2" y="10"/>
                    </a:cxn>
                    <a:cxn ang="0">
                      <a:pos x="0" y="13"/>
                    </a:cxn>
                    <a:cxn ang="0">
                      <a:pos x="7" y="10"/>
                    </a:cxn>
                    <a:cxn ang="0">
                      <a:pos x="17" y="6"/>
                    </a:cxn>
                    <a:cxn ang="0">
                      <a:pos x="24" y="4"/>
                    </a:cxn>
                    <a:cxn ang="0">
                      <a:pos x="34" y="4"/>
                    </a:cxn>
                    <a:cxn ang="0">
                      <a:pos x="49" y="6"/>
                    </a:cxn>
                    <a:cxn ang="0">
                      <a:pos x="64" y="11"/>
                    </a:cxn>
                    <a:cxn ang="0">
                      <a:pos x="64" y="10"/>
                    </a:cxn>
                    <a:cxn ang="0">
                      <a:pos x="66" y="8"/>
                    </a:cxn>
                    <a:cxn ang="0">
                      <a:pos x="9" y="142"/>
                    </a:cxn>
                    <a:cxn ang="0">
                      <a:pos x="19" y="146"/>
                    </a:cxn>
                    <a:cxn ang="0">
                      <a:pos x="30" y="148"/>
                    </a:cxn>
                    <a:cxn ang="0">
                      <a:pos x="30" y="146"/>
                    </a:cxn>
                    <a:cxn ang="0">
                      <a:pos x="30" y="144"/>
                    </a:cxn>
                    <a:cxn ang="0">
                      <a:pos x="19" y="142"/>
                    </a:cxn>
                    <a:cxn ang="0">
                      <a:pos x="7" y="139"/>
                    </a:cxn>
                    <a:cxn ang="0">
                      <a:pos x="7" y="140"/>
                    </a:cxn>
                    <a:cxn ang="0">
                      <a:pos x="9" y="142"/>
                    </a:cxn>
                  </a:cxnLst>
                  <a:rect l="0" t="0" r="r" b="b"/>
                  <a:pathLst>
                    <a:path w="66" h="148">
                      <a:moveTo>
                        <a:pt x="66" y="8"/>
                      </a:moveTo>
                      <a:lnTo>
                        <a:pt x="51" y="2"/>
                      </a:lnTo>
                      <a:lnTo>
                        <a:pt x="34" y="0"/>
                      </a:lnTo>
                      <a:lnTo>
                        <a:pt x="17" y="2"/>
                      </a:lnTo>
                      <a:lnTo>
                        <a:pt x="2" y="8"/>
                      </a:lnTo>
                      <a:lnTo>
                        <a:pt x="2" y="10"/>
                      </a:lnTo>
                      <a:lnTo>
                        <a:pt x="0" y="13"/>
                      </a:lnTo>
                      <a:lnTo>
                        <a:pt x="7" y="10"/>
                      </a:lnTo>
                      <a:lnTo>
                        <a:pt x="17" y="6"/>
                      </a:lnTo>
                      <a:lnTo>
                        <a:pt x="24" y="4"/>
                      </a:lnTo>
                      <a:lnTo>
                        <a:pt x="34" y="4"/>
                      </a:lnTo>
                      <a:lnTo>
                        <a:pt x="49" y="6"/>
                      </a:lnTo>
                      <a:lnTo>
                        <a:pt x="64" y="11"/>
                      </a:lnTo>
                      <a:lnTo>
                        <a:pt x="64" y="10"/>
                      </a:lnTo>
                      <a:lnTo>
                        <a:pt x="66" y="8"/>
                      </a:lnTo>
                      <a:close/>
                      <a:moveTo>
                        <a:pt x="9" y="142"/>
                      </a:moveTo>
                      <a:lnTo>
                        <a:pt x="19" y="146"/>
                      </a:lnTo>
                      <a:lnTo>
                        <a:pt x="30" y="148"/>
                      </a:lnTo>
                      <a:lnTo>
                        <a:pt x="30" y="146"/>
                      </a:lnTo>
                      <a:lnTo>
                        <a:pt x="30" y="144"/>
                      </a:lnTo>
                      <a:lnTo>
                        <a:pt x="19" y="142"/>
                      </a:lnTo>
                      <a:lnTo>
                        <a:pt x="7" y="139"/>
                      </a:lnTo>
                      <a:lnTo>
                        <a:pt x="7" y="140"/>
                      </a:lnTo>
                      <a:lnTo>
                        <a:pt x="9" y="142"/>
                      </a:lnTo>
                      <a:close/>
                    </a:path>
                  </a:pathLst>
                </a:custGeom>
                <a:solidFill>
                  <a:srgbClr val="EAAF5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846" name="Freeform 406"/>
                <p:cNvSpPr>
                  <a:spLocks noEditPoints="1"/>
                </p:cNvSpPr>
                <p:nvPr/>
              </p:nvSpPr>
              <p:spPr bwMode="auto">
                <a:xfrm>
                  <a:off x="1470" y="1385"/>
                  <a:ext cx="66" cy="144"/>
                </a:xfrm>
                <a:custGeom>
                  <a:avLst/>
                  <a:gdLst/>
                  <a:ahLst/>
                  <a:cxnLst>
                    <a:cxn ang="0">
                      <a:pos x="66" y="8"/>
                    </a:cxn>
                    <a:cxn ang="0">
                      <a:pos x="51" y="2"/>
                    </a:cxn>
                    <a:cxn ang="0">
                      <a:pos x="36" y="0"/>
                    </a:cxn>
                    <a:cxn ang="0">
                      <a:pos x="26" y="0"/>
                    </a:cxn>
                    <a:cxn ang="0">
                      <a:pos x="19" y="2"/>
                    </a:cxn>
                    <a:cxn ang="0">
                      <a:pos x="11" y="4"/>
                    </a:cxn>
                    <a:cxn ang="0">
                      <a:pos x="4" y="8"/>
                    </a:cxn>
                    <a:cxn ang="0">
                      <a:pos x="2" y="11"/>
                    </a:cxn>
                    <a:cxn ang="0">
                      <a:pos x="0" y="13"/>
                    </a:cxn>
                    <a:cxn ang="0">
                      <a:pos x="9" y="9"/>
                    </a:cxn>
                    <a:cxn ang="0">
                      <a:pos x="17" y="6"/>
                    </a:cxn>
                    <a:cxn ang="0">
                      <a:pos x="26" y="4"/>
                    </a:cxn>
                    <a:cxn ang="0">
                      <a:pos x="36" y="4"/>
                    </a:cxn>
                    <a:cxn ang="0">
                      <a:pos x="51" y="6"/>
                    </a:cxn>
                    <a:cxn ang="0">
                      <a:pos x="64" y="9"/>
                    </a:cxn>
                    <a:cxn ang="0">
                      <a:pos x="66" y="9"/>
                    </a:cxn>
                    <a:cxn ang="0">
                      <a:pos x="66" y="8"/>
                    </a:cxn>
                    <a:cxn ang="0">
                      <a:pos x="9" y="138"/>
                    </a:cxn>
                    <a:cxn ang="0">
                      <a:pos x="21" y="142"/>
                    </a:cxn>
                    <a:cxn ang="0">
                      <a:pos x="32" y="144"/>
                    </a:cxn>
                    <a:cxn ang="0">
                      <a:pos x="32" y="142"/>
                    </a:cxn>
                    <a:cxn ang="0">
                      <a:pos x="32" y="140"/>
                    </a:cxn>
                    <a:cxn ang="0">
                      <a:pos x="21" y="138"/>
                    </a:cxn>
                    <a:cxn ang="0">
                      <a:pos x="9" y="135"/>
                    </a:cxn>
                    <a:cxn ang="0">
                      <a:pos x="9" y="137"/>
                    </a:cxn>
                    <a:cxn ang="0">
                      <a:pos x="9" y="138"/>
                    </a:cxn>
                  </a:cxnLst>
                  <a:rect l="0" t="0" r="r" b="b"/>
                  <a:pathLst>
                    <a:path w="66" h="144">
                      <a:moveTo>
                        <a:pt x="66" y="8"/>
                      </a:moveTo>
                      <a:lnTo>
                        <a:pt x="51" y="2"/>
                      </a:lnTo>
                      <a:lnTo>
                        <a:pt x="36" y="0"/>
                      </a:lnTo>
                      <a:lnTo>
                        <a:pt x="26" y="0"/>
                      </a:lnTo>
                      <a:lnTo>
                        <a:pt x="19" y="2"/>
                      </a:lnTo>
                      <a:lnTo>
                        <a:pt x="11" y="4"/>
                      </a:lnTo>
                      <a:lnTo>
                        <a:pt x="4" y="8"/>
                      </a:lnTo>
                      <a:lnTo>
                        <a:pt x="2" y="11"/>
                      </a:lnTo>
                      <a:lnTo>
                        <a:pt x="0" y="13"/>
                      </a:lnTo>
                      <a:lnTo>
                        <a:pt x="9" y="9"/>
                      </a:lnTo>
                      <a:lnTo>
                        <a:pt x="17" y="6"/>
                      </a:lnTo>
                      <a:lnTo>
                        <a:pt x="26" y="4"/>
                      </a:lnTo>
                      <a:lnTo>
                        <a:pt x="36" y="4"/>
                      </a:lnTo>
                      <a:lnTo>
                        <a:pt x="51" y="6"/>
                      </a:lnTo>
                      <a:lnTo>
                        <a:pt x="64" y="9"/>
                      </a:lnTo>
                      <a:lnTo>
                        <a:pt x="66" y="9"/>
                      </a:lnTo>
                      <a:lnTo>
                        <a:pt x="66" y="8"/>
                      </a:lnTo>
                      <a:close/>
                      <a:moveTo>
                        <a:pt x="9" y="138"/>
                      </a:moveTo>
                      <a:lnTo>
                        <a:pt x="21" y="142"/>
                      </a:lnTo>
                      <a:lnTo>
                        <a:pt x="32" y="144"/>
                      </a:lnTo>
                      <a:lnTo>
                        <a:pt x="32" y="142"/>
                      </a:lnTo>
                      <a:lnTo>
                        <a:pt x="32" y="140"/>
                      </a:lnTo>
                      <a:lnTo>
                        <a:pt x="21" y="138"/>
                      </a:lnTo>
                      <a:lnTo>
                        <a:pt x="9" y="135"/>
                      </a:lnTo>
                      <a:lnTo>
                        <a:pt x="9" y="137"/>
                      </a:lnTo>
                      <a:lnTo>
                        <a:pt x="9" y="138"/>
                      </a:lnTo>
                      <a:close/>
                    </a:path>
                  </a:pathLst>
                </a:custGeom>
                <a:solidFill>
                  <a:srgbClr val="EAAF5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847" name="Freeform 407"/>
                <p:cNvSpPr>
                  <a:spLocks noEditPoints="1"/>
                </p:cNvSpPr>
                <p:nvPr/>
              </p:nvSpPr>
              <p:spPr bwMode="auto">
                <a:xfrm>
                  <a:off x="1470" y="1387"/>
                  <a:ext cx="66" cy="140"/>
                </a:xfrm>
                <a:custGeom>
                  <a:avLst/>
                  <a:gdLst/>
                  <a:ahLst/>
                  <a:cxnLst>
                    <a:cxn ang="0">
                      <a:pos x="66" y="7"/>
                    </a:cxn>
                    <a:cxn ang="0">
                      <a:pos x="51" y="2"/>
                    </a:cxn>
                    <a:cxn ang="0">
                      <a:pos x="36" y="0"/>
                    </a:cxn>
                    <a:cxn ang="0">
                      <a:pos x="26" y="0"/>
                    </a:cxn>
                    <a:cxn ang="0">
                      <a:pos x="19" y="2"/>
                    </a:cxn>
                    <a:cxn ang="0">
                      <a:pos x="9" y="6"/>
                    </a:cxn>
                    <a:cxn ang="0">
                      <a:pos x="2" y="9"/>
                    </a:cxn>
                    <a:cxn ang="0">
                      <a:pos x="0" y="11"/>
                    </a:cxn>
                    <a:cxn ang="0">
                      <a:pos x="0" y="15"/>
                    </a:cxn>
                    <a:cxn ang="0">
                      <a:pos x="7" y="9"/>
                    </a:cxn>
                    <a:cxn ang="0">
                      <a:pos x="17" y="6"/>
                    </a:cxn>
                    <a:cxn ang="0">
                      <a:pos x="26" y="4"/>
                    </a:cxn>
                    <a:cxn ang="0">
                      <a:pos x="36" y="4"/>
                    </a:cxn>
                    <a:cxn ang="0">
                      <a:pos x="51" y="6"/>
                    </a:cxn>
                    <a:cxn ang="0">
                      <a:pos x="64" y="9"/>
                    </a:cxn>
                    <a:cxn ang="0">
                      <a:pos x="64" y="7"/>
                    </a:cxn>
                    <a:cxn ang="0">
                      <a:pos x="66" y="7"/>
                    </a:cxn>
                    <a:cxn ang="0">
                      <a:pos x="9" y="135"/>
                    </a:cxn>
                    <a:cxn ang="0">
                      <a:pos x="21" y="138"/>
                    </a:cxn>
                    <a:cxn ang="0">
                      <a:pos x="32" y="140"/>
                    </a:cxn>
                    <a:cxn ang="0">
                      <a:pos x="32" y="138"/>
                    </a:cxn>
                    <a:cxn ang="0">
                      <a:pos x="32" y="136"/>
                    </a:cxn>
                    <a:cxn ang="0">
                      <a:pos x="21" y="135"/>
                    </a:cxn>
                    <a:cxn ang="0">
                      <a:pos x="7" y="129"/>
                    </a:cxn>
                    <a:cxn ang="0">
                      <a:pos x="7" y="131"/>
                    </a:cxn>
                    <a:cxn ang="0">
                      <a:pos x="7" y="131"/>
                    </a:cxn>
                    <a:cxn ang="0">
                      <a:pos x="9" y="133"/>
                    </a:cxn>
                    <a:cxn ang="0">
                      <a:pos x="9" y="135"/>
                    </a:cxn>
                  </a:cxnLst>
                  <a:rect l="0" t="0" r="r" b="b"/>
                  <a:pathLst>
                    <a:path w="66" h="140">
                      <a:moveTo>
                        <a:pt x="66" y="7"/>
                      </a:moveTo>
                      <a:lnTo>
                        <a:pt x="51" y="2"/>
                      </a:lnTo>
                      <a:lnTo>
                        <a:pt x="36" y="0"/>
                      </a:lnTo>
                      <a:lnTo>
                        <a:pt x="26" y="0"/>
                      </a:lnTo>
                      <a:lnTo>
                        <a:pt x="19" y="2"/>
                      </a:lnTo>
                      <a:lnTo>
                        <a:pt x="9" y="6"/>
                      </a:lnTo>
                      <a:lnTo>
                        <a:pt x="2" y="9"/>
                      </a:lnTo>
                      <a:lnTo>
                        <a:pt x="0" y="11"/>
                      </a:lnTo>
                      <a:lnTo>
                        <a:pt x="0" y="15"/>
                      </a:lnTo>
                      <a:lnTo>
                        <a:pt x="7" y="9"/>
                      </a:lnTo>
                      <a:lnTo>
                        <a:pt x="17" y="6"/>
                      </a:lnTo>
                      <a:lnTo>
                        <a:pt x="26" y="4"/>
                      </a:lnTo>
                      <a:lnTo>
                        <a:pt x="36" y="4"/>
                      </a:lnTo>
                      <a:lnTo>
                        <a:pt x="51" y="6"/>
                      </a:lnTo>
                      <a:lnTo>
                        <a:pt x="64" y="9"/>
                      </a:lnTo>
                      <a:lnTo>
                        <a:pt x="64" y="7"/>
                      </a:lnTo>
                      <a:lnTo>
                        <a:pt x="66" y="7"/>
                      </a:lnTo>
                      <a:close/>
                      <a:moveTo>
                        <a:pt x="9" y="135"/>
                      </a:moveTo>
                      <a:lnTo>
                        <a:pt x="21" y="138"/>
                      </a:lnTo>
                      <a:lnTo>
                        <a:pt x="32" y="140"/>
                      </a:lnTo>
                      <a:lnTo>
                        <a:pt x="32" y="138"/>
                      </a:lnTo>
                      <a:lnTo>
                        <a:pt x="32" y="136"/>
                      </a:lnTo>
                      <a:lnTo>
                        <a:pt x="21" y="135"/>
                      </a:lnTo>
                      <a:lnTo>
                        <a:pt x="7" y="129"/>
                      </a:lnTo>
                      <a:lnTo>
                        <a:pt x="7" y="131"/>
                      </a:lnTo>
                      <a:lnTo>
                        <a:pt x="7" y="131"/>
                      </a:lnTo>
                      <a:lnTo>
                        <a:pt x="9" y="133"/>
                      </a:lnTo>
                      <a:lnTo>
                        <a:pt x="9" y="135"/>
                      </a:lnTo>
                      <a:close/>
                    </a:path>
                  </a:pathLst>
                </a:custGeom>
                <a:solidFill>
                  <a:srgbClr val="EBB15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189848" name="Group 408"/>
              <p:cNvGrpSpPr>
                <a:grpSpLocks/>
              </p:cNvGrpSpPr>
              <p:nvPr/>
            </p:nvGrpSpPr>
            <p:grpSpPr bwMode="auto">
              <a:xfrm>
                <a:off x="1269" y="1389"/>
                <a:ext cx="1047" cy="1246"/>
                <a:chOff x="1269" y="1389"/>
                <a:chExt cx="1047" cy="1246"/>
              </a:xfrm>
            </p:grpSpPr>
            <p:sp>
              <p:nvSpPr>
                <p:cNvPr id="189849" name="Freeform 409"/>
                <p:cNvSpPr>
                  <a:spLocks noEditPoints="1"/>
                </p:cNvSpPr>
                <p:nvPr/>
              </p:nvSpPr>
              <p:spPr bwMode="auto">
                <a:xfrm>
                  <a:off x="1468" y="1389"/>
                  <a:ext cx="66" cy="136"/>
                </a:xfrm>
                <a:custGeom>
                  <a:avLst/>
                  <a:gdLst/>
                  <a:ahLst/>
                  <a:cxnLst>
                    <a:cxn ang="0">
                      <a:pos x="66" y="5"/>
                    </a:cxn>
                    <a:cxn ang="0">
                      <a:pos x="53" y="2"/>
                    </a:cxn>
                    <a:cxn ang="0">
                      <a:pos x="38" y="0"/>
                    </a:cxn>
                    <a:cxn ang="0">
                      <a:pos x="28" y="0"/>
                    </a:cxn>
                    <a:cxn ang="0">
                      <a:pos x="19" y="2"/>
                    </a:cxn>
                    <a:cxn ang="0">
                      <a:pos x="11" y="5"/>
                    </a:cxn>
                    <a:cxn ang="0">
                      <a:pos x="2" y="9"/>
                    </a:cxn>
                    <a:cxn ang="0">
                      <a:pos x="2" y="13"/>
                    </a:cxn>
                    <a:cxn ang="0">
                      <a:pos x="0" y="15"/>
                    </a:cxn>
                    <a:cxn ang="0">
                      <a:pos x="9" y="11"/>
                    </a:cxn>
                    <a:cxn ang="0">
                      <a:pos x="17" y="7"/>
                    </a:cxn>
                    <a:cxn ang="0">
                      <a:pos x="28" y="4"/>
                    </a:cxn>
                    <a:cxn ang="0">
                      <a:pos x="38" y="4"/>
                    </a:cxn>
                    <a:cxn ang="0">
                      <a:pos x="53" y="5"/>
                    </a:cxn>
                    <a:cxn ang="0">
                      <a:pos x="66" y="9"/>
                    </a:cxn>
                    <a:cxn ang="0">
                      <a:pos x="66" y="7"/>
                    </a:cxn>
                    <a:cxn ang="0">
                      <a:pos x="66" y="5"/>
                    </a:cxn>
                    <a:cxn ang="0">
                      <a:pos x="11" y="131"/>
                    </a:cxn>
                    <a:cxn ang="0">
                      <a:pos x="23" y="134"/>
                    </a:cxn>
                    <a:cxn ang="0">
                      <a:pos x="34" y="136"/>
                    </a:cxn>
                    <a:cxn ang="0">
                      <a:pos x="34" y="134"/>
                    </a:cxn>
                    <a:cxn ang="0">
                      <a:pos x="36" y="133"/>
                    </a:cxn>
                    <a:cxn ang="0">
                      <a:pos x="21" y="131"/>
                    </a:cxn>
                    <a:cxn ang="0">
                      <a:pos x="9" y="125"/>
                    </a:cxn>
                    <a:cxn ang="0">
                      <a:pos x="9" y="127"/>
                    </a:cxn>
                    <a:cxn ang="0">
                      <a:pos x="9" y="129"/>
                    </a:cxn>
                    <a:cxn ang="0">
                      <a:pos x="11" y="129"/>
                    </a:cxn>
                    <a:cxn ang="0">
                      <a:pos x="11" y="131"/>
                    </a:cxn>
                  </a:cxnLst>
                  <a:rect l="0" t="0" r="r" b="b"/>
                  <a:pathLst>
                    <a:path w="66" h="136">
                      <a:moveTo>
                        <a:pt x="66" y="5"/>
                      </a:moveTo>
                      <a:lnTo>
                        <a:pt x="53" y="2"/>
                      </a:lnTo>
                      <a:lnTo>
                        <a:pt x="38" y="0"/>
                      </a:lnTo>
                      <a:lnTo>
                        <a:pt x="28" y="0"/>
                      </a:lnTo>
                      <a:lnTo>
                        <a:pt x="19" y="2"/>
                      </a:lnTo>
                      <a:lnTo>
                        <a:pt x="11" y="5"/>
                      </a:lnTo>
                      <a:lnTo>
                        <a:pt x="2" y="9"/>
                      </a:lnTo>
                      <a:lnTo>
                        <a:pt x="2" y="13"/>
                      </a:lnTo>
                      <a:lnTo>
                        <a:pt x="0" y="15"/>
                      </a:lnTo>
                      <a:lnTo>
                        <a:pt x="9" y="11"/>
                      </a:lnTo>
                      <a:lnTo>
                        <a:pt x="17" y="7"/>
                      </a:lnTo>
                      <a:lnTo>
                        <a:pt x="28" y="4"/>
                      </a:lnTo>
                      <a:lnTo>
                        <a:pt x="38" y="4"/>
                      </a:lnTo>
                      <a:lnTo>
                        <a:pt x="53" y="5"/>
                      </a:lnTo>
                      <a:lnTo>
                        <a:pt x="66" y="9"/>
                      </a:lnTo>
                      <a:lnTo>
                        <a:pt x="66" y="7"/>
                      </a:lnTo>
                      <a:lnTo>
                        <a:pt x="66" y="5"/>
                      </a:lnTo>
                      <a:close/>
                      <a:moveTo>
                        <a:pt x="11" y="131"/>
                      </a:moveTo>
                      <a:lnTo>
                        <a:pt x="23" y="134"/>
                      </a:lnTo>
                      <a:lnTo>
                        <a:pt x="34" y="136"/>
                      </a:lnTo>
                      <a:lnTo>
                        <a:pt x="34" y="134"/>
                      </a:lnTo>
                      <a:lnTo>
                        <a:pt x="36" y="133"/>
                      </a:lnTo>
                      <a:lnTo>
                        <a:pt x="21" y="131"/>
                      </a:lnTo>
                      <a:lnTo>
                        <a:pt x="9" y="125"/>
                      </a:lnTo>
                      <a:lnTo>
                        <a:pt x="9" y="127"/>
                      </a:lnTo>
                      <a:lnTo>
                        <a:pt x="9" y="129"/>
                      </a:lnTo>
                      <a:lnTo>
                        <a:pt x="11" y="129"/>
                      </a:lnTo>
                      <a:lnTo>
                        <a:pt x="11" y="131"/>
                      </a:lnTo>
                      <a:close/>
                    </a:path>
                  </a:pathLst>
                </a:custGeom>
                <a:solidFill>
                  <a:srgbClr val="EBB25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850" name="Freeform 410"/>
                <p:cNvSpPr>
                  <a:spLocks noEditPoints="1"/>
                </p:cNvSpPr>
                <p:nvPr/>
              </p:nvSpPr>
              <p:spPr bwMode="auto">
                <a:xfrm>
                  <a:off x="1468" y="1391"/>
                  <a:ext cx="66" cy="132"/>
                </a:xfrm>
                <a:custGeom>
                  <a:avLst/>
                  <a:gdLst/>
                  <a:ahLst/>
                  <a:cxnLst>
                    <a:cxn ang="0">
                      <a:pos x="66" y="5"/>
                    </a:cxn>
                    <a:cxn ang="0">
                      <a:pos x="53" y="2"/>
                    </a:cxn>
                    <a:cxn ang="0">
                      <a:pos x="38" y="0"/>
                    </a:cxn>
                    <a:cxn ang="0">
                      <a:pos x="28" y="0"/>
                    </a:cxn>
                    <a:cxn ang="0">
                      <a:pos x="19" y="2"/>
                    </a:cxn>
                    <a:cxn ang="0">
                      <a:pos x="9" y="5"/>
                    </a:cxn>
                    <a:cxn ang="0">
                      <a:pos x="2" y="11"/>
                    </a:cxn>
                    <a:cxn ang="0">
                      <a:pos x="0" y="13"/>
                    </a:cxn>
                    <a:cxn ang="0">
                      <a:pos x="0" y="17"/>
                    </a:cxn>
                    <a:cxn ang="0">
                      <a:pos x="8" y="11"/>
                    </a:cxn>
                    <a:cxn ang="0">
                      <a:pos x="17" y="7"/>
                    </a:cxn>
                    <a:cxn ang="0">
                      <a:pos x="27" y="3"/>
                    </a:cxn>
                    <a:cxn ang="0">
                      <a:pos x="38" y="3"/>
                    </a:cxn>
                    <a:cxn ang="0">
                      <a:pos x="51" y="5"/>
                    </a:cxn>
                    <a:cxn ang="0">
                      <a:pos x="64" y="9"/>
                    </a:cxn>
                    <a:cxn ang="0">
                      <a:pos x="66" y="7"/>
                    </a:cxn>
                    <a:cxn ang="0">
                      <a:pos x="66" y="5"/>
                    </a:cxn>
                    <a:cxn ang="0">
                      <a:pos x="9" y="125"/>
                    </a:cxn>
                    <a:cxn ang="0">
                      <a:pos x="23" y="131"/>
                    </a:cxn>
                    <a:cxn ang="0">
                      <a:pos x="34" y="132"/>
                    </a:cxn>
                    <a:cxn ang="0">
                      <a:pos x="36" y="131"/>
                    </a:cxn>
                    <a:cxn ang="0">
                      <a:pos x="36" y="129"/>
                    </a:cxn>
                    <a:cxn ang="0">
                      <a:pos x="21" y="127"/>
                    </a:cxn>
                    <a:cxn ang="0">
                      <a:pos x="9" y="121"/>
                    </a:cxn>
                    <a:cxn ang="0">
                      <a:pos x="9" y="123"/>
                    </a:cxn>
                    <a:cxn ang="0">
                      <a:pos x="9" y="125"/>
                    </a:cxn>
                  </a:cxnLst>
                  <a:rect l="0" t="0" r="r" b="b"/>
                  <a:pathLst>
                    <a:path w="66" h="132">
                      <a:moveTo>
                        <a:pt x="66" y="5"/>
                      </a:moveTo>
                      <a:lnTo>
                        <a:pt x="53" y="2"/>
                      </a:lnTo>
                      <a:lnTo>
                        <a:pt x="38" y="0"/>
                      </a:lnTo>
                      <a:lnTo>
                        <a:pt x="28" y="0"/>
                      </a:lnTo>
                      <a:lnTo>
                        <a:pt x="19" y="2"/>
                      </a:lnTo>
                      <a:lnTo>
                        <a:pt x="9" y="5"/>
                      </a:lnTo>
                      <a:lnTo>
                        <a:pt x="2" y="11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8" y="11"/>
                      </a:lnTo>
                      <a:lnTo>
                        <a:pt x="17" y="7"/>
                      </a:lnTo>
                      <a:lnTo>
                        <a:pt x="27" y="3"/>
                      </a:lnTo>
                      <a:lnTo>
                        <a:pt x="38" y="3"/>
                      </a:lnTo>
                      <a:lnTo>
                        <a:pt x="51" y="5"/>
                      </a:lnTo>
                      <a:lnTo>
                        <a:pt x="64" y="9"/>
                      </a:lnTo>
                      <a:lnTo>
                        <a:pt x="66" y="7"/>
                      </a:lnTo>
                      <a:lnTo>
                        <a:pt x="66" y="5"/>
                      </a:lnTo>
                      <a:close/>
                      <a:moveTo>
                        <a:pt x="9" y="125"/>
                      </a:moveTo>
                      <a:lnTo>
                        <a:pt x="23" y="131"/>
                      </a:lnTo>
                      <a:lnTo>
                        <a:pt x="34" y="132"/>
                      </a:lnTo>
                      <a:lnTo>
                        <a:pt x="36" y="131"/>
                      </a:lnTo>
                      <a:lnTo>
                        <a:pt x="36" y="129"/>
                      </a:lnTo>
                      <a:lnTo>
                        <a:pt x="21" y="127"/>
                      </a:lnTo>
                      <a:lnTo>
                        <a:pt x="9" y="121"/>
                      </a:lnTo>
                      <a:lnTo>
                        <a:pt x="9" y="123"/>
                      </a:lnTo>
                      <a:lnTo>
                        <a:pt x="9" y="125"/>
                      </a:lnTo>
                      <a:close/>
                    </a:path>
                  </a:pathLst>
                </a:custGeom>
                <a:solidFill>
                  <a:srgbClr val="EBB35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851" name="Freeform 411"/>
                <p:cNvSpPr>
                  <a:spLocks noEditPoints="1"/>
                </p:cNvSpPr>
                <p:nvPr/>
              </p:nvSpPr>
              <p:spPr bwMode="auto">
                <a:xfrm>
                  <a:off x="1466" y="1393"/>
                  <a:ext cx="68" cy="129"/>
                </a:xfrm>
                <a:custGeom>
                  <a:avLst/>
                  <a:gdLst/>
                  <a:ahLst/>
                  <a:cxnLst>
                    <a:cxn ang="0">
                      <a:pos x="68" y="5"/>
                    </a:cxn>
                    <a:cxn ang="0">
                      <a:pos x="55" y="1"/>
                    </a:cxn>
                    <a:cxn ang="0">
                      <a:pos x="40" y="0"/>
                    </a:cxn>
                    <a:cxn ang="0">
                      <a:pos x="30" y="0"/>
                    </a:cxn>
                    <a:cxn ang="0">
                      <a:pos x="19" y="3"/>
                    </a:cxn>
                    <a:cxn ang="0">
                      <a:pos x="11" y="7"/>
                    </a:cxn>
                    <a:cxn ang="0">
                      <a:pos x="2" y="11"/>
                    </a:cxn>
                    <a:cxn ang="0">
                      <a:pos x="2" y="15"/>
                    </a:cxn>
                    <a:cxn ang="0">
                      <a:pos x="0" y="19"/>
                    </a:cxn>
                    <a:cxn ang="0">
                      <a:pos x="8" y="13"/>
                    </a:cxn>
                    <a:cxn ang="0">
                      <a:pos x="19" y="7"/>
                    </a:cxn>
                    <a:cxn ang="0">
                      <a:pos x="29" y="3"/>
                    </a:cxn>
                    <a:cxn ang="0">
                      <a:pos x="40" y="3"/>
                    </a:cxn>
                    <a:cxn ang="0">
                      <a:pos x="53" y="5"/>
                    </a:cxn>
                    <a:cxn ang="0">
                      <a:pos x="66" y="9"/>
                    </a:cxn>
                    <a:cxn ang="0">
                      <a:pos x="66" y="7"/>
                    </a:cxn>
                    <a:cxn ang="0">
                      <a:pos x="68" y="5"/>
                    </a:cxn>
                    <a:cxn ang="0">
                      <a:pos x="11" y="121"/>
                    </a:cxn>
                    <a:cxn ang="0">
                      <a:pos x="23" y="127"/>
                    </a:cxn>
                    <a:cxn ang="0">
                      <a:pos x="38" y="129"/>
                    </a:cxn>
                    <a:cxn ang="0">
                      <a:pos x="38" y="127"/>
                    </a:cxn>
                    <a:cxn ang="0">
                      <a:pos x="38" y="125"/>
                    </a:cxn>
                    <a:cxn ang="0">
                      <a:pos x="23" y="121"/>
                    </a:cxn>
                    <a:cxn ang="0">
                      <a:pos x="10" y="115"/>
                    </a:cxn>
                    <a:cxn ang="0">
                      <a:pos x="11" y="119"/>
                    </a:cxn>
                    <a:cxn ang="0">
                      <a:pos x="11" y="121"/>
                    </a:cxn>
                  </a:cxnLst>
                  <a:rect l="0" t="0" r="r" b="b"/>
                  <a:pathLst>
                    <a:path w="68" h="129">
                      <a:moveTo>
                        <a:pt x="68" y="5"/>
                      </a:moveTo>
                      <a:lnTo>
                        <a:pt x="55" y="1"/>
                      </a:lnTo>
                      <a:lnTo>
                        <a:pt x="40" y="0"/>
                      </a:lnTo>
                      <a:lnTo>
                        <a:pt x="30" y="0"/>
                      </a:lnTo>
                      <a:lnTo>
                        <a:pt x="19" y="3"/>
                      </a:lnTo>
                      <a:lnTo>
                        <a:pt x="11" y="7"/>
                      </a:lnTo>
                      <a:lnTo>
                        <a:pt x="2" y="11"/>
                      </a:lnTo>
                      <a:lnTo>
                        <a:pt x="2" y="15"/>
                      </a:lnTo>
                      <a:lnTo>
                        <a:pt x="0" y="19"/>
                      </a:lnTo>
                      <a:lnTo>
                        <a:pt x="8" y="13"/>
                      </a:lnTo>
                      <a:lnTo>
                        <a:pt x="19" y="7"/>
                      </a:lnTo>
                      <a:lnTo>
                        <a:pt x="29" y="3"/>
                      </a:lnTo>
                      <a:lnTo>
                        <a:pt x="40" y="3"/>
                      </a:lnTo>
                      <a:lnTo>
                        <a:pt x="53" y="5"/>
                      </a:lnTo>
                      <a:lnTo>
                        <a:pt x="66" y="9"/>
                      </a:lnTo>
                      <a:lnTo>
                        <a:pt x="66" y="7"/>
                      </a:lnTo>
                      <a:lnTo>
                        <a:pt x="68" y="5"/>
                      </a:lnTo>
                      <a:close/>
                      <a:moveTo>
                        <a:pt x="11" y="121"/>
                      </a:moveTo>
                      <a:lnTo>
                        <a:pt x="23" y="127"/>
                      </a:lnTo>
                      <a:lnTo>
                        <a:pt x="38" y="129"/>
                      </a:lnTo>
                      <a:lnTo>
                        <a:pt x="38" y="127"/>
                      </a:lnTo>
                      <a:lnTo>
                        <a:pt x="38" y="125"/>
                      </a:lnTo>
                      <a:lnTo>
                        <a:pt x="23" y="121"/>
                      </a:lnTo>
                      <a:lnTo>
                        <a:pt x="10" y="115"/>
                      </a:lnTo>
                      <a:lnTo>
                        <a:pt x="11" y="119"/>
                      </a:lnTo>
                      <a:lnTo>
                        <a:pt x="11" y="121"/>
                      </a:lnTo>
                      <a:close/>
                    </a:path>
                  </a:pathLst>
                </a:custGeom>
                <a:solidFill>
                  <a:srgbClr val="EBB55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852" name="Freeform 412"/>
                <p:cNvSpPr>
                  <a:spLocks noEditPoints="1"/>
                </p:cNvSpPr>
                <p:nvPr/>
              </p:nvSpPr>
              <p:spPr bwMode="auto">
                <a:xfrm>
                  <a:off x="1449" y="1394"/>
                  <a:ext cx="83" cy="126"/>
                </a:xfrm>
                <a:custGeom>
                  <a:avLst/>
                  <a:gdLst/>
                  <a:ahLst/>
                  <a:cxnLst>
                    <a:cxn ang="0">
                      <a:pos x="83" y="6"/>
                    </a:cxn>
                    <a:cxn ang="0">
                      <a:pos x="70" y="2"/>
                    </a:cxn>
                    <a:cxn ang="0">
                      <a:pos x="57" y="0"/>
                    </a:cxn>
                    <a:cxn ang="0">
                      <a:pos x="46" y="0"/>
                    </a:cxn>
                    <a:cxn ang="0">
                      <a:pos x="36" y="4"/>
                    </a:cxn>
                    <a:cxn ang="0">
                      <a:pos x="27" y="8"/>
                    </a:cxn>
                    <a:cxn ang="0">
                      <a:pos x="19" y="14"/>
                    </a:cxn>
                    <a:cxn ang="0">
                      <a:pos x="17" y="18"/>
                    </a:cxn>
                    <a:cxn ang="0">
                      <a:pos x="15" y="21"/>
                    </a:cxn>
                    <a:cxn ang="0">
                      <a:pos x="25" y="14"/>
                    </a:cxn>
                    <a:cxn ang="0">
                      <a:pos x="34" y="8"/>
                    </a:cxn>
                    <a:cxn ang="0">
                      <a:pos x="46" y="6"/>
                    </a:cxn>
                    <a:cxn ang="0">
                      <a:pos x="57" y="4"/>
                    </a:cxn>
                    <a:cxn ang="0">
                      <a:pos x="70" y="6"/>
                    </a:cxn>
                    <a:cxn ang="0">
                      <a:pos x="82" y="10"/>
                    </a:cxn>
                    <a:cxn ang="0">
                      <a:pos x="83" y="8"/>
                    </a:cxn>
                    <a:cxn ang="0">
                      <a:pos x="83" y="6"/>
                    </a:cxn>
                    <a:cxn ang="0">
                      <a:pos x="28" y="118"/>
                    </a:cxn>
                    <a:cxn ang="0">
                      <a:pos x="40" y="124"/>
                    </a:cxn>
                    <a:cxn ang="0">
                      <a:pos x="55" y="126"/>
                    </a:cxn>
                    <a:cxn ang="0">
                      <a:pos x="55" y="124"/>
                    </a:cxn>
                    <a:cxn ang="0">
                      <a:pos x="55" y="122"/>
                    </a:cxn>
                    <a:cxn ang="0">
                      <a:pos x="47" y="120"/>
                    </a:cxn>
                    <a:cxn ang="0">
                      <a:pos x="40" y="118"/>
                    </a:cxn>
                    <a:cxn ang="0">
                      <a:pos x="32" y="116"/>
                    </a:cxn>
                    <a:cxn ang="0">
                      <a:pos x="27" y="112"/>
                    </a:cxn>
                    <a:cxn ang="0">
                      <a:pos x="27" y="114"/>
                    </a:cxn>
                    <a:cxn ang="0">
                      <a:pos x="28" y="118"/>
                    </a:cxn>
                    <a:cxn ang="0">
                      <a:pos x="0" y="73"/>
                    </a:cxn>
                    <a:cxn ang="0">
                      <a:pos x="0" y="74"/>
                    </a:cxn>
                    <a:cxn ang="0">
                      <a:pos x="0" y="74"/>
                    </a:cxn>
                    <a:cxn ang="0">
                      <a:pos x="0" y="74"/>
                    </a:cxn>
                    <a:cxn ang="0">
                      <a:pos x="0" y="74"/>
                    </a:cxn>
                    <a:cxn ang="0">
                      <a:pos x="0" y="74"/>
                    </a:cxn>
                    <a:cxn ang="0">
                      <a:pos x="0" y="73"/>
                    </a:cxn>
                  </a:cxnLst>
                  <a:rect l="0" t="0" r="r" b="b"/>
                  <a:pathLst>
                    <a:path w="83" h="126">
                      <a:moveTo>
                        <a:pt x="83" y="6"/>
                      </a:moveTo>
                      <a:lnTo>
                        <a:pt x="70" y="2"/>
                      </a:lnTo>
                      <a:lnTo>
                        <a:pt x="57" y="0"/>
                      </a:lnTo>
                      <a:lnTo>
                        <a:pt x="46" y="0"/>
                      </a:lnTo>
                      <a:lnTo>
                        <a:pt x="36" y="4"/>
                      </a:lnTo>
                      <a:lnTo>
                        <a:pt x="27" y="8"/>
                      </a:lnTo>
                      <a:lnTo>
                        <a:pt x="19" y="14"/>
                      </a:lnTo>
                      <a:lnTo>
                        <a:pt x="17" y="18"/>
                      </a:lnTo>
                      <a:lnTo>
                        <a:pt x="15" y="21"/>
                      </a:lnTo>
                      <a:lnTo>
                        <a:pt x="25" y="14"/>
                      </a:lnTo>
                      <a:lnTo>
                        <a:pt x="34" y="8"/>
                      </a:lnTo>
                      <a:lnTo>
                        <a:pt x="46" y="6"/>
                      </a:lnTo>
                      <a:lnTo>
                        <a:pt x="57" y="4"/>
                      </a:lnTo>
                      <a:lnTo>
                        <a:pt x="70" y="6"/>
                      </a:lnTo>
                      <a:lnTo>
                        <a:pt x="82" y="10"/>
                      </a:lnTo>
                      <a:lnTo>
                        <a:pt x="83" y="8"/>
                      </a:lnTo>
                      <a:lnTo>
                        <a:pt x="83" y="6"/>
                      </a:lnTo>
                      <a:close/>
                      <a:moveTo>
                        <a:pt x="28" y="118"/>
                      </a:moveTo>
                      <a:lnTo>
                        <a:pt x="40" y="124"/>
                      </a:lnTo>
                      <a:lnTo>
                        <a:pt x="55" y="126"/>
                      </a:lnTo>
                      <a:lnTo>
                        <a:pt x="55" y="124"/>
                      </a:lnTo>
                      <a:lnTo>
                        <a:pt x="55" y="122"/>
                      </a:lnTo>
                      <a:lnTo>
                        <a:pt x="47" y="120"/>
                      </a:lnTo>
                      <a:lnTo>
                        <a:pt x="40" y="118"/>
                      </a:lnTo>
                      <a:lnTo>
                        <a:pt x="32" y="116"/>
                      </a:lnTo>
                      <a:lnTo>
                        <a:pt x="27" y="112"/>
                      </a:lnTo>
                      <a:lnTo>
                        <a:pt x="27" y="114"/>
                      </a:lnTo>
                      <a:lnTo>
                        <a:pt x="28" y="118"/>
                      </a:lnTo>
                      <a:close/>
                      <a:moveTo>
                        <a:pt x="0" y="73"/>
                      </a:moveTo>
                      <a:lnTo>
                        <a:pt x="0" y="74"/>
                      </a:lnTo>
                      <a:lnTo>
                        <a:pt x="0" y="74"/>
                      </a:lnTo>
                      <a:lnTo>
                        <a:pt x="0" y="74"/>
                      </a:lnTo>
                      <a:lnTo>
                        <a:pt x="0" y="74"/>
                      </a:lnTo>
                      <a:lnTo>
                        <a:pt x="0" y="74"/>
                      </a:lnTo>
                      <a:lnTo>
                        <a:pt x="0" y="73"/>
                      </a:lnTo>
                      <a:close/>
                    </a:path>
                  </a:pathLst>
                </a:custGeom>
                <a:solidFill>
                  <a:srgbClr val="ECB75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853" name="Freeform 413"/>
                <p:cNvSpPr>
                  <a:spLocks noEditPoints="1"/>
                </p:cNvSpPr>
                <p:nvPr/>
              </p:nvSpPr>
              <p:spPr bwMode="auto">
                <a:xfrm>
                  <a:off x="1449" y="1396"/>
                  <a:ext cx="83" cy="122"/>
                </a:xfrm>
                <a:custGeom>
                  <a:avLst/>
                  <a:gdLst/>
                  <a:ahLst/>
                  <a:cxnLst>
                    <a:cxn ang="0">
                      <a:pos x="83" y="6"/>
                    </a:cxn>
                    <a:cxn ang="0">
                      <a:pos x="70" y="2"/>
                    </a:cxn>
                    <a:cxn ang="0">
                      <a:pos x="57" y="0"/>
                    </a:cxn>
                    <a:cxn ang="0">
                      <a:pos x="46" y="0"/>
                    </a:cxn>
                    <a:cxn ang="0">
                      <a:pos x="36" y="4"/>
                    </a:cxn>
                    <a:cxn ang="0">
                      <a:pos x="25" y="10"/>
                    </a:cxn>
                    <a:cxn ang="0">
                      <a:pos x="17" y="16"/>
                    </a:cxn>
                    <a:cxn ang="0">
                      <a:pos x="15" y="19"/>
                    </a:cxn>
                    <a:cxn ang="0">
                      <a:pos x="13" y="23"/>
                    </a:cxn>
                    <a:cxn ang="0">
                      <a:pos x="23" y="16"/>
                    </a:cxn>
                    <a:cxn ang="0">
                      <a:pos x="32" y="10"/>
                    </a:cxn>
                    <a:cxn ang="0">
                      <a:pos x="44" y="6"/>
                    </a:cxn>
                    <a:cxn ang="0">
                      <a:pos x="57" y="4"/>
                    </a:cxn>
                    <a:cxn ang="0">
                      <a:pos x="70" y="6"/>
                    </a:cxn>
                    <a:cxn ang="0">
                      <a:pos x="82" y="10"/>
                    </a:cxn>
                    <a:cxn ang="0">
                      <a:pos x="82" y="8"/>
                    </a:cxn>
                    <a:cxn ang="0">
                      <a:pos x="83" y="6"/>
                    </a:cxn>
                    <a:cxn ang="0">
                      <a:pos x="27" y="112"/>
                    </a:cxn>
                    <a:cxn ang="0">
                      <a:pos x="40" y="118"/>
                    </a:cxn>
                    <a:cxn ang="0">
                      <a:pos x="55" y="122"/>
                    </a:cxn>
                    <a:cxn ang="0">
                      <a:pos x="55" y="120"/>
                    </a:cxn>
                    <a:cxn ang="0">
                      <a:pos x="55" y="118"/>
                    </a:cxn>
                    <a:cxn ang="0">
                      <a:pos x="47" y="116"/>
                    </a:cxn>
                    <a:cxn ang="0">
                      <a:pos x="38" y="114"/>
                    </a:cxn>
                    <a:cxn ang="0">
                      <a:pos x="32" y="112"/>
                    </a:cxn>
                    <a:cxn ang="0">
                      <a:pos x="25" y="107"/>
                    </a:cxn>
                    <a:cxn ang="0">
                      <a:pos x="27" y="110"/>
                    </a:cxn>
                    <a:cxn ang="0">
                      <a:pos x="27" y="112"/>
                    </a:cxn>
                    <a:cxn ang="0">
                      <a:pos x="0" y="67"/>
                    </a:cxn>
                    <a:cxn ang="0">
                      <a:pos x="0" y="69"/>
                    </a:cxn>
                    <a:cxn ang="0">
                      <a:pos x="0" y="72"/>
                    </a:cxn>
                    <a:cxn ang="0">
                      <a:pos x="0" y="74"/>
                    </a:cxn>
                    <a:cxn ang="0">
                      <a:pos x="2" y="74"/>
                    </a:cxn>
                    <a:cxn ang="0">
                      <a:pos x="2" y="71"/>
                    </a:cxn>
                    <a:cxn ang="0">
                      <a:pos x="0" y="67"/>
                    </a:cxn>
                  </a:cxnLst>
                  <a:rect l="0" t="0" r="r" b="b"/>
                  <a:pathLst>
                    <a:path w="83" h="122">
                      <a:moveTo>
                        <a:pt x="83" y="6"/>
                      </a:moveTo>
                      <a:lnTo>
                        <a:pt x="70" y="2"/>
                      </a:lnTo>
                      <a:lnTo>
                        <a:pt x="57" y="0"/>
                      </a:lnTo>
                      <a:lnTo>
                        <a:pt x="46" y="0"/>
                      </a:lnTo>
                      <a:lnTo>
                        <a:pt x="36" y="4"/>
                      </a:lnTo>
                      <a:lnTo>
                        <a:pt x="25" y="10"/>
                      </a:lnTo>
                      <a:lnTo>
                        <a:pt x="17" y="16"/>
                      </a:lnTo>
                      <a:lnTo>
                        <a:pt x="15" y="19"/>
                      </a:lnTo>
                      <a:lnTo>
                        <a:pt x="13" y="23"/>
                      </a:lnTo>
                      <a:lnTo>
                        <a:pt x="23" y="16"/>
                      </a:lnTo>
                      <a:lnTo>
                        <a:pt x="32" y="10"/>
                      </a:lnTo>
                      <a:lnTo>
                        <a:pt x="44" y="6"/>
                      </a:lnTo>
                      <a:lnTo>
                        <a:pt x="57" y="4"/>
                      </a:lnTo>
                      <a:lnTo>
                        <a:pt x="70" y="6"/>
                      </a:lnTo>
                      <a:lnTo>
                        <a:pt x="82" y="10"/>
                      </a:lnTo>
                      <a:lnTo>
                        <a:pt x="82" y="8"/>
                      </a:lnTo>
                      <a:lnTo>
                        <a:pt x="83" y="6"/>
                      </a:lnTo>
                      <a:close/>
                      <a:moveTo>
                        <a:pt x="27" y="112"/>
                      </a:moveTo>
                      <a:lnTo>
                        <a:pt x="40" y="118"/>
                      </a:lnTo>
                      <a:lnTo>
                        <a:pt x="55" y="122"/>
                      </a:lnTo>
                      <a:lnTo>
                        <a:pt x="55" y="120"/>
                      </a:lnTo>
                      <a:lnTo>
                        <a:pt x="55" y="118"/>
                      </a:lnTo>
                      <a:lnTo>
                        <a:pt x="47" y="116"/>
                      </a:lnTo>
                      <a:lnTo>
                        <a:pt x="38" y="114"/>
                      </a:lnTo>
                      <a:lnTo>
                        <a:pt x="32" y="112"/>
                      </a:lnTo>
                      <a:lnTo>
                        <a:pt x="25" y="107"/>
                      </a:lnTo>
                      <a:lnTo>
                        <a:pt x="27" y="110"/>
                      </a:lnTo>
                      <a:lnTo>
                        <a:pt x="27" y="112"/>
                      </a:lnTo>
                      <a:close/>
                      <a:moveTo>
                        <a:pt x="0" y="67"/>
                      </a:moveTo>
                      <a:lnTo>
                        <a:pt x="0" y="69"/>
                      </a:lnTo>
                      <a:lnTo>
                        <a:pt x="0" y="72"/>
                      </a:lnTo>
                      <a:lnTo>
                        <a:pt x="0" y="74"/>
                      </a:lnTo>
                      <a:lnTo>
                        <a:pt x="2" y="74"/>
                      </a:lnTo>
                      <a:lnTo>
                        <a:pt x="2" y="71"/>
                      </a:lnTo>
                      <a:lnTo>
                        <a:pt x="0" y="67"/>
                      </a:lnTo>
                      <a:close/>
                    </a:path>
                  </a:pathLst>
                </a:custGeom>
                <a:solidFill>
                  <a:srgbClr val="ECB85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854" name="Freeform 414"/>
                <p:cNvSpPr>
                  <a:spLocks noEditPoints="1"/>
                </p:cNvSpPr>
                <p:nvPr/>
              </p:nvSpPr>
              <p:spPr bwMode="auto">
                <a:xfrm>
                  <a:off x="1449" y="1398"/>
                  <a:ext cx="82" cy="118"/>
                </a:xfrm>
                <a:custGeom>
                  <a:avLst/>
                  <a:gdLst/>
                  <a:ahLst/>
                  <a:cxnLst>
                    <a:cxn ang="0">
                      <a:pos x="82" y="6"/>
                    </a:cxn>
                    <a:cxn ang="0">
                      <a:pos x="70" y="2"/>
                    </a:cxn>
                    <a:cxn ang="0">
                      <a:pos x="57" y="0"/>
                    </a:cxn>
                    <a:cxn ang="0">
                      <a:pos x="46" y="2"/>
                    </a:cxn>
                    <a:cxn ang="0">
                      <a:pos x="34" y="4"/>
                    </a:cxn>
                    <a:cxn ang="0">
                      <a:pos x="25" y="10"/>
                    </a:cxn>
                    <a:cxn ang="0">
                      <a:pos x="15" y="17"/>
                    </a:cxn>
                    <a:cxn ang="0">
                      <a:pos x="13" y="21"/>
                    </a:cxn>
                    <a:cxn ang="0">
                      <a:pos x="13" y="27"/>
                    </a:cxn>
                    <a:cxn ang="0">
                      <a:pos x="21" y="17"/>
                    </a:cxn>
                    <a:cxn ang="0">
                      <a:pos x="32" y="10"/>
                    </a:cxn>
                    <a:cxn ang="0">
                      <a:pos x="44" y="6"/>
                    </a:cxn>
                    <a:cxn ang="0">
                      <a:pos x="57" y="4"/>
                    </a:cxn>
                    <a:cxn ang="0">
                      <a:pos x="70" y="6"/>
                    </a:cxn>
                    <a:cxn ang="0">
                      <a:pos x="82" y="10"/>
                    </a:cxn>
                    <a:cxn ang="0">
                      <a:pos x="82" y="8"/>
                    </a:cxn>
                    <a:cxn ang="0">
                      <a:pos x="82" y="6"/>
                    </a:cxn>
                    <a:cxn ang="0">
                      <a:pos x="0" y="69"/>
                    </a:cxn>
                    <a:cxn ang="0">
                      <a:pos x="0" y="70"/>
                    </a:cxn>
                    <a:cxn ang="0">
                      <a:pos x="0" y="70"/>
                    </a:cxn>
                    <a:cxn ang="0">
                      <a:pos x="2" y="72"/>
                    </a:cxn>
                    <a:cxn ang="0">
                      <a:pos x="6" y="76"/>
                    </a:cxn>
                    <a:cxn ang="0">
                      <a:pos x="4" y="67"/>
                    </a:cxn>
                    <a:cxn ang="0">
                      <a:pos x="2" y="59"/>
                    </a:cxn>
                    <a:cxn ang="0">
                      <a:pos x="2" y="59"/>
                    </a:cxn>
                    <a:cxn ang="0">
                      <a:pos x="2" y="57"/>
                    </a:cxn>
                    <a:cxn ang="0">
                      <a:pos x="0" y="63"/>
                    </a:cxn>
                    <a:cxn ang="0">
                      <a:pos x="0" y="69"/>
                    </a:cxn>
                    <a:cxn ang="0">
                      <a:pos x="27" y="108"/>
                    </a:cxn>
                    <a:cxn ang="0">
                      <a:pos x="32" y="112"/>
                    </a:cxn>
                    <a:cxn ang="0">
                      <a:pos x="40" y="114"/>
                    </a:cxn>
                    <a:cxn ang="0">
                      <a:pos x="47" y="116"/>
                    </a:cxn>
                    <a:cxn ang="0">
                      <a:pos x="55" y="118"/>
                    </a:cxn>
                    <a:cxn ang="0">
                      <a:pos x="55" y="116"/>
                    </a:cxn>
                    <a:cxn ang="0">
                      <a:pos x="55" y="114"/>
                    </a:cxn>
                    <a:cxn ang="0">
                      <a:pos x="46" y="112"/>
                    </a:cxn>
                    <a:cxn ang="0">
                      <a:pos x="38" y="110"/>
                    </a:cxn>
                    <a:cxn ang="0">
                      <a:pos x="30" y="106"/>
                    </a:cxn>
                    <a:cxn ang="0">
                      <a:pos x="23" y="103"/>
                    </a:cxn>
                    <a:cxn ang="0">
                      <a:pos x="25" y="105"/>
                    </a:cxn>
                    <a:cxn ang="0">
                      <a:pos x="27" y="108"/>
                    </a:cxn>
                  </a:cxnLst>
                  <a:rect l="0" t="0" r="r" b="b"/>
                  <a:pathLst>
                    <a:path w="82" h="118">
                      <a:moveTo>
                        <a:pt x="82" y="6"/>
                      </a:moveTo>
                      <a:lnTo>
                        <a:pt x="70" y="2"/>
                      </a:lnTo>
                      <a:lnTo>
                        <a:pt x="57" y="0"/>
                      </a:lnTo>
                      <a:lnTo>
                        <a:pt x="46" y="2"/>
                      </a:lnTo>
                      <a:lnTo>
                        <a:pt x="34" y="4"/>
                      </a:lnTo>
                      <a:lnTo>
                        <a:pt x="25" y="10"/>
                      </a:lnTo>
                      <a:lnTo>
                        <a:pt x="15" y="17"/>
                      </a:lnTo>
                      <a:lnTo>
                        <a:pt x="13" y="21"/>
                      </a:lnTo>
                      <a:lnTo>
                        <a:pt x="13" y="27"/>
                      </a:lnTo>
                      <a:lnTo>
                        <a:pt x="21" y="17"/>
                      </a:lnTo>
                      <a:lnTo>
                        <a:pt x="32" y="10"/>
                      </a:lnTo>
                      <a:lnTo>
                        <a:pt x="44" y="6"/>
                      </a:lnTo>
                      <a:lnTo>
                        <a:pt x="57" y="4"/>
                      </a:lnTo>
                      <a:lnTo>
                        <a:pt x="70" y="6"/>
                      </a:lnTo>
                      <a:lnTo>
                        <a:pt x="82" y="10"/>
                      </a:lnTo>
                      <a:lnTo>
                        <a:pt x="82" y="8"/>
                      </a:lnTo>
                      <a:lnTo>
                        <a:pt x="82" y="6"/>
                      </a:lnTo>
                      <a:close/>
                      <a:moveTo>
                        <a:pt x="0" y="69"/>
                      </a:moveTo>
                      <a:lnTo>
                        <a:pt x="0" y="70"/>
                      </a:lnTo>
                      <a:lnTo>
                        <a:pt x="0" y="70"/>
                      </a:lnTo>
                      <a:lnTo>
                        <a:pt x="2" y="72"/>
                      </a:lnTo>
                      <a:lnTo>
                        <a:pt x="6" y="76"/>
                      </a:lnTo>
                      <a:lnTo>
                        <a:pt x="4" y="67"/>
                      </a:lnTo>
                      <a:lnTo>
                        <a:pt x="2" y="59"/>
                      </a:lnTo>
                      <a:lnTo>
                        <a:pt x="2" y="59"/>
                      </a:lnTo>
                      <a:lnTo>
                        <a:pt x="2" y="57"/>
                      </a:lnTo>
                      <a:lnTo>
                        <a:pt x="0" y="63"/>
                      </a:lnTo>
                      <a:lnTo>
                        <a:pt x="0" y="69"/>
                      </a:lnTo>
                      <a:close/>
                      <a:moveTo>
                        <a:pt x="27" y="108"/>
                      </a:moveTo>
                      <a:lnTo>
                        <a:pt x="32" y="112"/>
                      </a:lnTo>
                      <a:lnTo>
                        <a:pt x="40" y="114"/>
                      </a:lnTo>
                      <a:lnTo>
                        <a:pt x="47" y="116"/>
                      </a:lnTo>
                      <a:lnTo>
                        <a:pt x="55" y="118"/>
                      </a:lnTo>
                      <a:lnTo>
                        <a:pt x="55" y="116"/>
                      </a:lnTo>
                      <a:lnTo>
                        <a:pt x="55" y="114"/>
                      </a:lnTo>
                      <a:lnTo>
                        <a:pt x="46" y="112"/>
                      </a:lnTo>
                      <a:lnTo>
                        <a:pt x="38" y="110"/>
                      </a:lnTo>
                      <a:lnTo>
                        <a:pt x="30" y="106"/>
                      </a:lnTo>
                      <a:lnTo>
                        <a:pt x="23" y="103"/>
                      </a:lnTo>
                      <a:lnTo>
                        <a:pt x="25" y="105"/>
                      </a:lnTo>
                      <a:lnTo>
                        <a:pt x="27" y="108"/>
                      </a:lnTo>
                      <a:close/>
                    </a:path>
                  </a:pathLst>
                </a:custGeom>
                <a:solidFill>
                  <a:srgbClr val="ECBA5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855" name="Freeform 415"/>
                <p:cNvSpPr>
                  <a:spLocks noEditPoints="1"/>
                </p:cNvSpPr>
                <p:nvPr/>
              </p:nvSpPr>
              <p:spPr bwMode="auto">
                <a:xfrm>
                  <a:off x="1449" y="1400"/>
                  <a:ext cx="82" cy="114"/>
                </a:xfrm>
                <a:custGeom>
                  <a:avLst/>
                  <a:gdLst/>
                  <a:ahLst/>
                  <a:cxnLst>
                    <a:cxn ang="0">
                      <a:pos x="82" y="6"/>
                    </a:cxn>
                    <a:cxn ang="0">
                      <a:pos x="70" y="2"/>
                    </a:cxn>
                    <a:cxn ang="0">
                      <a:pos x="57" y="0"/>
                    </a:cxn>
                    <a:cxn ang="0">
                      <a:pos x="44" y="2"/>
                    </a:cxn>
                    <a:cxn ang="0">
                      <a:pos x="32" y="6"/>
                    </a:cxn>
                    <a:cxn ang="0">
                      <a:pos x="23" y="12"/>
                    </a:cxn>
                    <a:cxn ang="0">
                      <a:pos x="13" y="19"/>
                    </a:cxn>
                    <a:cxn ang="0">
                      <a:pos x="11" y="27"/>
                    </a:cxn>
                    <a:cxn ang="0">
                      <a:pos x="9" y="32"/>
                    </a:cxn>
                    <a:cxn ang="0">
                      <a:pos x="9" y="32"/>
                    </a:cxn>
                    <a:cxn ang="0">
                      <a:pos x="9" y="34"/>
                    </a:cxn>
                    <a:cxn ang="0">
                      <a:pos x="13" y="27"/>
                    </a:cxn>
                    <a:cxn ang="0">
                      <a:pos x="17" y="21"/>
                    </a:cxn>
                    <a:cxn ang="0">
                      <a:pos x="23" y="17"/>
                    </a:cxn>
                    <a:cxn ang="0">
                      <a:pos x="28" y="12"/>
                    </a:cxn>
                    <a:cxn ang="0">
                      <a:pos x="34" y="8"/>
                    </a:cxn>
                    <a:cxn ang="0">
                      <a:pos x="42" y="6"/>
                    </a:cxn>
                    <a:cxn ang="0">
                      <a:pos x="49" y="4"/>
                    </a:cxn>
                    <a:cxn ang="0">
                      <a:pos x="57" y="4"/>
                    </a:cxn>
                    <a:cxn ang="0">
                      <a:pos x="68" y="6"/>
                    </a:cxn>
                    <a:cxn ang="0">
                      <a:pos x="80" y="10"/>
                    </a:cxn>
                    <a:cxn ang="0">
                      <a:pos x="82" y="8"/>
                    </a:cxn>
                    <a:cxn ang="0">
                      <a:pos x="82" y="6"/>
                    </a:cxn>
                    <a:cxn ang="0">
                      <a:pos x="0" y="63"/>
                    </a:cxn>
                    <a:cxn ang="0">
                      <a:pos x="2" y="67"/>
                    </a:cxn>
                    <a:cxn ang="0">
                      <a:pos x="2" y="70"/>
                    </a:cxn>
                    <a:cxn ang="0">
                      <a:pos x="6" y="74"/>
                    </a:cxn>
                    <a:cxn ang="0">
                      <a:pos x="8" y="76"/>
                    </a:cxn>
                    <a:cxn ang="0">
                      <a:pos x="6" y="67"/>
                    </a:cxn>
                    <a:cxn ang="0">
                      <a:pos x="4" y="57"/>
                    </a:cxn>
                    <a:cxn ang="0">
                      <a:pos x="4" y="51"/>
                    </a:cxn>
                    <a:cxn ang="0">
                      <a:pos x="6" y="46"/>
                    </a:cxn>
                    <a:cxn ang="0">
                      <a:pos x="4" y="49"/>
                    </a:cxn>
                    <a:cxn ang="0">
                      <a:pos x="4" y="53"/>
                    </a:cxn>
                    <a:cxn ang="0">
                      <a:pos x="2" y="57"/>
                    </a:cxn>
                    <a:cxn ang="0">
                      <a:pos x="0" y="63"/>
                    </a:cxn>
                    <a:cxn ang="0">
                      <a:pos x="25" y="103"/>
                    </a:cxn>
                    <a:cxn ang="0">
                      <a:pos x="32" y="108"/>
                    </a:cxn>
                    <a:cxn ang="0">
                      <a:pos x="38" y="110"/>
                    </a:cxn>
                    <a:cxn ang="0">
                      <a:pos x="47" y="112"/>
                    </a:cxn>
                    <a:cxn ang="0">
                      <a:pos x="55" y="114"/>
                    </a:cxn>
                    <a:cxn ang="0">
                      <a:pos x="55" y="112"/>
                    </a:cxn>
                    <a:cxn ang="0">
                      <a:pos x="55" y="110"/>
                    </a:cxn>
                    <a:cxn ang="0">
                      <a:pos x="46" y="108"/>
                    </a:cxn>
                    <a:cxn ang="0">
                      <a:pos x="36" y="106"/>
                    </a:cxn>
                    <a:cxn ang="0">
                      <a:pos x="28" y="101"/>
                    </a:cxn>
                    <a:cxn ang="0">
                      <a:pos x="21" y="97"/>
                    </a:cxn>
                    <a:cxn ang="0">
                      <a:pos x="23" y="99"/>
                    </a:cxn>
                    <a:cxn ang="0">
                      <a:pos x="25" y="103"/>
                    </a:cxn>
                  </a:cxnLst>
                  <a:rect l="0" t="0" r="r" b="b"/>
                  <a:pathLst>
                    <a:path w="82" h="114">
                      <a:moveTo>
                        <a:pt x="82" y="6"/>
                      </a:moveTo>
                      <a:lnTo>
                        <a:pt x="70" y="2"/>
                      </a:lnTo>
                      <a:lnTo>
                        <a:pt x="57" y="0"/>
                      </a:lnTo>
                      <a:lnTo>
                        <a:pt x="44" y="2"/>
                      </a:lnTo>
                      <a:lnTo>
                        <a:pt x="32" y="6"/>
                      </a:lnTo>
                      <a:lnTo>
                        <a:pt x="23" y="12"/>
                      </a:lnTo>
                      <a:lnTo>
                        <a:pt x="13" y="19"/>
                      </a:lnTo>
                      <a:lnTo>
                        <a:pt x="11" y="27"/>
                      </a:lnTo>
                      <a:lnTo>
                        <a:pt x="9" y="32"/>
                      </a:lnTo>
                      <a:lnTo>
                        <a:pt x="9" y="32"/>
                      </a:lnTo>
                      <a:lnTo>
                        <a:pt x="9" y="34"/>
                      </a:lnTo>
                      <a:lnTo>
                        <a:pt x="13" y="27"/>
                      </a:lnTo>
                      <a:lnTo>
                        <a:pt x="17" y="21"/>
                      </a:lnTo>
                      <a:lnTo>
                        <a:pt x="23" y="17"/>
                      </a:lnTo>
                      <a:lnTo>
                        <a:pt x="28" y="12"/>
                      </a:lnTo>
                      <a:lnTo>
                        <a:pt x="34" y="8"/>
                      </a:lnTo>
                      <a:lnTo>
                        <a:pt x="42" y="6"/>
                      </a:lnTo>
                      <a:lnTo>
                        <a:pt x="49" y="4"/>
                      </a:lnTo>
                      <a:lnTo>
                        <a:pt x="57" y="4"/>
                      </a:lnTo>
                      <a:lnTo>
                        <a:pt x="68" y="6"/>
                      </a:lnTo>
                      <a:lnTo>
                        <a:pt x="80" y="10"/>
                      </a:lnTo>
                      <a:lnTo>
                        <a:pt x="82" y="8"/>
                      </a:lnTo>
                      <a:lnTo>
                        <a:pt x="82" y="6"/>
                      </a:lnTo>
                      <a:close/>
                      <a:moveTo>
                        <a:pt x="0" y="63"/>
                      </a:moveTo>
                      <a:lnTo>
                        <a:pt x="2" y="67"/>
                      </a:lnTo>
                      <a:lnTo>
                        <a:pt x="2" y="70"/>
                      </a:lnTo>
                      <a:lnTo>
                        <a:pt x="6" y="74"/>
                      </a:lnTo>
                      <a:lnTo>
                        <a:pt x="8" y="76"/>
                      </a:lnTo>
                      <a:lnTo>
                        <a:pt x="6" y="67"/>
                      </a:lnTo>
                      <a:lnTo>
                        <a:pt x="4" y="57"/>
                      </a:lnTo>
                      <a:lnTo>
                        <a:pt x="4" y="51"/>
                      </a:lnTo>
                      <a:lnTo>
                        <a:pt x="6" y="46"/>
                      </a:lnTo>
                      <a:lnTo>
                        <a:pt x="4" y="49"/>
                      </a:lnTo>
                      <a:lnTo>
                        <a:pt x="4" y="53"/>
                      </a:lnTo>
                      <a:lnTo>
                        <a:pt x="2" y="57"/>
                      </a:lnTo>
                      <a:lnTo>
                        <a:pt x="0" y="63"/>
                      </a:lnTo>
                      <a:close/>
                      <a:moveTo>
                        <a:pt x="25" y="103"/>
                      </a:moveTo>
                      <a:lnTo>
                        <a:pt x="32" y="108"/>
                      </a:lnTo>
                      <a:lnTo>
                        <a:pt x="38" y="110"/>
                      </a:lnTo>
                      <a:lnTo>
                        <a:pt x="47" y="112"/>
                      </a:lnTo>
                      <a:lnTo>
                        <a:pt x="55" y="114"/>
                      </a:lnTo>
                      <a:lnTo>
                        <a:pt x="55" y="112"/>
                      </a:lnTo>
                      <a:lnTo>
                        <a:pt x="55" y="110"/>
                      </a:lnTo>
                      <a:lnTo>
                        <a:pt x="46" y="108"/>
                      </a:lnTo>
                      <a:lnTo>
                        <a:pt x="36" y="106"/>
                      </a:lnTo>
                      <a:lnTo>
                        <a:pt x="28" y="101"/>
                      </a:lnTo>
                      <a:lnTo>
                        <a:pt x="21" y="97"/>
                      </a:lnTo>
                      <a:lnTo>
                        <a:pt x="23" y="99"/>
                      </a:lnTo>
                      <a:lnTo>
                        <a:pt x="25" y="103"/>
                      </a:lnTo>
                      <a:close/>
                    </a:path>
                  </a:pathLst>
                </a:custGeom>
                <a:solidFill>
                  <a:srgbClr val="ECBC5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856" name="Freeform 416"/>
                <p:cNvSpPr>
                  <a:spLocks noEditPoints="1"/>
                </p:cNvSpPr>
                <p:nvPr/>
              </p:nvSpPr>
              <p:spPr bwMode="auto">
                <a:xfrm>
                  <a:off x="1451" y="1402"/>
                  <a:ext cx="80" cy="110"/>
                </a:xfrm>
                <a:custGeom>
                  <a:avLst/>
                  <a:gdLst/>
                  <a:ahLst/>
                  <a:cxnLst>
                    <a:cxn ang="0">
                      <a:pos x="80" y="6"/>
                    </a:cxn>
                    <a:cxn ang="0">
                      <a:pos x="68" y="2"/>
                    </a:cxn>
                    <a:cxn ang="0">
                      <a:pos x="55" y="0"/>
                    </a:cxn>
                    <a:cxn ang="0">
                      <a:pos x="42" y="2"/>
                    </a:cxn>
                    <a:cxn ang="0">
                      <a:pos x="30" y="6"/>
                    </a:cxn>
                    <a:cxn ang="0">
                      <a:pos x="19" y="13"/>
                    </a:cxn>
                    <a:cxn ang="0">
                      <a:pos x="11" y="23"/>
                    </a:cxn>
                    <a:cxn ang="0">
                      <a:pos x="9" y="27"/>
                    </a:cxn>
                    <a:cxn ang="0">
                      <a:pos x="7" y="30"/>
                    </a:cxn>
                    <a:cxn ang="0">
                      <a:pos x="4" y="42"/>
                    </a:cxn>
                    <a:cxn ang="0">
                      <a:pos x="2" y="51"/>
                    </a:cxn>
                    <a:cxn ang="0">
                      <a:pos x="0" y="53"/>
                    </a:cxn>
                    <a:cxn ang="0">
                      <a:pos x="0" y="53"/>
                    </a:cxn>
                    <a:cxn ang="0">
                      <a:pos x="0" y="55"/>
                    </a:cxn>
                    <a:cxn ang="0">
                      <a:pos x="0" y="55"/>
                    </a:cxn>
                    <a:cxn ang="0">
                      <a:pos x="2" y="63"/>
                    </a:cxn>
                    <a:cxn ang="0">
                      <a:pos x="4" y="72"/>
                    </a:cxn>
                    <a:cxn ang="0">
                      <a:pos x="6" y="74"/>
                    </a:cxn>
                    <a:cxn ang="0">
                      <a:pos x="9" y="78"/>
                    </a:cxn>
                    <a:cxn ang="0">
                      <a:pos x="9" y="78"/>
                    </a:cxn>
                    <a:cxn ang="0">
                      <a:pos x="9" y="78"/>
                    </a:cxn>
                    <a:cxn ang="0">
                      <a:pos x="6" y="66"/>
                    </a:cxn>
                    <a:cxn ang="0">
                      <a:pos x="4" y="55"/>
                    </a:cxn>
                    <a:cxn ang="0">
                      <a:pos x="6" y="44"/>
                    </a:cxn>
                    <a:cxn ang="0">
                      <a:pos x="7" y="34"/>
                    </a:cxn>
                    <a:cxn ang="0">
                      <a:pos x="13" y="27"/>
                    </a:cxn>
                    <a:cxn ang="0">
                      <a:pos x="19" y="19"/>
                    </a:cxn>
                    <a:cxn ang="0">
                      <a:pos x="26" y="13"/>
                    </a:cxn>
                    <a:cxn ang="0">
                      <a:pos x="36" y="8"/>
                    </a:cxn>
                    <a:cxn ang="0">
                      <a:pos x="45" y="4"/>
                    </a:cxn>
                    <a:cxn ang="0">
                      <a:pos x="55" y="4"/>
                    </a:cxn>
                    <a:cxn ang="0">
                      <a:pos x="66" y="6"/>
                    </a:cxn>
                    <a:cxn ang="0">
                      <a:pos x="78" y="10"/>
                    </a:cxn>
                    <a:cxn ang="0">
                      <a:pos x="78" y="8"/>
                    </a:cxn>
                    <a:cxn ang="0">
                      <a:pos x="80" y="6"/>
                    </a:cxn>
                    <a:cxn ang="0">
                      <a:pos x="21" y="99"/>
                    </a:cxn>
                    <a:cxn ang="0">
                      <a:pos x="28" y="102"/>
                    </a:cxn>
                    <a:cxn ang="0">
                      <a:pos x="36" y="106"/>
                    </a:cxn>
                    <a:cxn ang="0">
                      <a:pos x="44" y="108"/>
                    </a:cxn>
                    <a:cxn ang="0">
                      <a:pos x="53" y="110"/>
                    </a:cxn>
                    <a:cxn ang="0">
                      <a:pos x="53" y="108"/>
                    </a:cxn>
                    <a:cxn ang="0">
                      <a:pos x="53" y="106"/>
                    </a:cxn>
                    <a:cxn ang="0">
                      <a:pos x="44" y="104"/>
                    </a:cxn>
                    <a:cxn ang="0">
                      <a:pos x="32" y="101"/>
                    </a:cxn>
                    <a:cxn ang="0">
                      <a:pos x="25" y="95"/>
                    </a:cxn>
                    <a:cxn ang="0">
                      <a:pos x="17" y="89"/>
                    </a:cxn>
                    <a:cxn ang="0">
                      <a:pos x="19" y="93"/>
                    </a:cxn>
                    <a:cxn ang="0">
                      <a:pos x="21" y="99"/>
                    </a:cxn>
                  </a:cxnLst>
                  <a:rect l="0" t="0" r="r" b="b"/>
                  <a:pathLst>
                    <a:path w="80" h="110">
                      <a:moveTo>
                        <a:pt x="80" y="6"/>
                      </a:moveTo>
                      <a:lnTo>
                        <a:pt x="68" y="2"/>
                      </a:lnTo>
                      <a:lnTo>
                        <a:pt x="55" y="0"/>
                      </a:lnTo>
                      <a:lnTo>
                        <a:pt x="42" y="2"/>
                      </a:lnTo>
                      <a:lnTo>
                        <a:pt x="30" y="6"/>
                      </a:lnTo>
                      <a:lnTo>
                        <a:pt x="19" y="13"/>
                      </a:lnTo>
                      <a:lnTo>
                        <a:pt x="11" y="23"/>
                      </a:lnTo>
                      <a:lnTo>
                        <a:pt x="9" y="27"/>
                      </a:lnTo>
                      <a:lnTo>
                        <a:pt x="7" y="30"/>
                      </a:lnTo>
                      <a:lnTo>
                        <a:pt x="4" y="42"/>
                      </a:lnTo>
                      <a:lnTo>
                        <a:pt x="2" y="51"/>
                      </a:lnTo>
                      <a:lnTo>
                        <a:pt x="0" y="53"/>
                      </a:lnTo>
                      <a:lnTo>
                        <a:pt x="0" y="53"/>
                      </a:lnTo>
                      <a:lnTo>
                        <a:pt x="0" y="55"/>
                      </a:lnTo>
                      <a:lnTo>
                        <a:pt x="0" y="55"/>
                      </a:lnTo>
                      <a:lnTo>
                        <a:pt x="2" y="63"/>
                      </a:lnTo>
                      <a:lnTo>
                        <a:pt x="4" y="72"/>
                      </a:lnTo>
                      <a:lnTo>
                        <a:pt x="6" y="74"/>
                      </a:lnTo>
                      <a:lnTo>
                        <a:pt x="9" y="78"/>
                      </a:lnTo>
                      <a:lnTo>
                        <a:pt x="9" y="78"/>
                      </a:lnTo>
                      <a:lnTo>
                        <a:pt x="9" y="78"/>
                      </a:lnTo>
                      <a:lnTo>
                        <a:pt x="6" y="66"/>
                      </a:lnTo>
                      <a:lnTo>
                        <a:pt x="4" y="55"/>
                      </a:lnTo>
                      <a:lnTo>
                        <a:pt x="6" y="44"/>
                      </a:lnTo>
                      <a:lnTo>
                        <a:pt x="7" y="34"/>
                      </a:lnTo>
                      <a:lnTo>
                        <a:pt x="13" y="27"/>
                      </a:lnTo>
                      <a:lnTo>
                        <a:pt x="19" y="19"/>
                      </a:lnTo>
                      <a:lnTo>
                        <a:pt x="26" y="13"/>
                      </a:lnTo>
                      <a:lnTo>
                        <a:pt x="36" y="8"/>
                      </a:lnTo>
                      <a:lnTo>
                        <a:pt x="45" y="4"/>
                      </a:lnTo>
                      <a:lnTo>
                        <a:pt x="55" y="4"/>
                      </a:lnTo>
                      <a:lnTo>
                        <a:pt x="66" y="6"/>
                      </a:lnTo>
                      <a:lnTo>
                        <a:pt x="78" y="10"/>
                      </a:lnTo>
                      <a:lnTo>
                        <a:pt x="78" y="8"/>
                      </a:lnTo>
                      <a:lnTo>
                        <a:pt x="80" y="6"/>
                      </a:lnTo>
                      <a:close/>
                      <a:moveTo>
                        <a:pt x="21" y="99"/>
                      </a:moveTo>
                      <a:lnTo>
                        <a:pt x="28" y="102"/>
                      </a:lnTo>
                      <a:lnTo>
                        <a:pt x="36" y="106"/>
                      </a:lnTo>
                      <a:lnTo>
                        <a:pt x="44" y="108"/>
                      </a:lnTo>
                      <a:lnTo>
                        <a:pt x="53" y="110"/>
                      </a:lnTo>
                      <a:lnTo>
                        <a:pt x="53" y="108"/>
                      </a:lnTo>
                      <a:lnTo>
                        <a:pt x="53" y="106"/>
                      </a:lnTo>
                      <a:lnTo>
                        <a:pt x="44" y="104"/>
                      </a:lnTo>
                      <a:lnTo>
                        <a:pt x="32" y="101"/>
                      </a:lnTo>
                      <a:lnTo>
                        <a:pt x="25" y="95"/>
                      </a:lnTo>
                      <a:lnTo>
                        <a:pt x="17" y="89"/>
                      </a:lnTo>
                      <a:lnTo>
                        <a:pt x="19" y="93"/>
                      </a:lnTo>
                      <a:lnTo>
                        <a:pt x="21" y="99"/>
                      </a:lnTo>
                      <a:close/>
                    </a:path>
                  </a:pathLst>
                </a:custGeom>
                <a:solidFill>
                  <a:srgbClr val="EDBC5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857" name="Freeform 417"/>
                <p:cNvSpPr>
                  <a:spLocks/>
                </p:cNvSpPr>
                <p:nvPr/>
              </p:nvSpPr>
              <p:spPr bwMode="auto">
                <a:xfrm>
                  <a:off x="1453" y="1404"/>
                  <a:ext cx="76" cy="106"/>
                </a:xfrm>
                <a:custGeom>
                  <a:avLst/>
                  <a:gdLst/>
                  <a:ahLst/>
                  <a:cxnLst>
                    <a:cxn ang="0">
                      <a:pos x="76" y="6"/>
                    </a:cxn>
                    <a:cxn ang="0">
                      <a:pos x="64" y="2"/>
                    </a:cxn>
                    <a:cxn ang="0">
                      <a:pos x="53" y="0"/>
                    </a:cxn>
                    <a:cxn ang="0">
                      <a:pos x="45" y="0"/>
                    </a:cxn>
                    <a:cxn ang="0">
                      <a:pos x="38" y="2"/>
                    </a:cxn>
                    <a:cxn ang="0">
                      <a:pos x="30" y="4"/>
                    </a:cxn>
                    <a:cxn ang="0">
                      <a:pos x="24" y="8"/>
                    </a:cxn>
                    <a:cxn ang="0">
                      <a:pos x="19" y="13"/>
                    </a:cxn>
                    <a:cxn ang="0">
                      <a:pos x="13" y="17"/>
                    </a:cxn>
                    <a:cxn ang="0">
                      <a:pos x="9" y="23"/>
                    </a:cxn>
                    <a:cxn ang="0">
                      <a:pos x="5" y="30"/>
                    </a:cxn>
                    <a:cxn ang="0">
                      <a:pos x="4" y="36"/>
                    </a:cxn>
                    <a:cxn ang="0">
                      <a:pos x="2" y="42"/>
                    </a:cxn>
                    <a:cxn ang="0">
                      <a:pos x="0" y="47"/>
                    </a:cxn>
                    <a:cxn ang="0">
                      <a:pos x="0" y="53"/>
                    </a:cxn>
                    <a:cxn ang="0">
                      <a:pos x="2" y="63"/>
                    </a:cxn>
                    <a:cxn ang="0">
                      <a:pos x="4" y="72"/>
                    </a:cxn>
                    <a:cxn ang="0">
                      <a:pos x="5" y="74"/>
                    </a:cxn>
                    <a:cxn ang="0">
                      <a:pos x="7" y="76"/>
                    </a:cxn>
                    <a:cxn ang="0">
                      <a:pos x="13" y="83"/>
                    </a:cxn>
                    <a:cxn ang="0">
                      <a:pos x="17" y="93"/>
                    </a:cxn>
                    <a:cxn ang="0">
                      <a:pos x="24" y="97"/>
                    </a:cxn>
                    <a:cxn ang="0">
                      <a:pos x="32" y="102"/>
                    </a:cxn>
                    <a:cxn ang="0">
                      <a:pos x="42" y="104"/>
                    </a:cxn>
                    <a:cxn ang="0">
                      <a:pos x="51" y="106"/>
                    </a:cxn>
                    <a:cxn ang="0">
                      <a:pos x="51" y="104"/>
                    </a:cxn>
                    <a:cxn ang="0">
                      <a:pos x="51" y="102"/>
                    </a:cxn>
                    <a:cxn ang="0">
                      <a:pos x="42" y="100"/>
                    </a:cxn>
                    <a:cxn ang="0">
                      <a:pos x="32" y="97"/>
                    </a:cxn>
                    <a:cxn ang="0">
                      <a:pos x="24" y="93"/>
                    </a:cxn>
                    <a:cxn ang="0">
                      <a:pos x="17" y="87"/>
                    </a:cxn>
                    <a:cxn ang="0">
                      <a:pos x="11" y="80"/>
                    </a:cxn>
                    <a:cxn ang="0">
                      <a:pos x="7" y="72"/>
                    </a:cxn>
                    <a:cxn ang="0">
                      <a:pos x="5" y="63"/>
                    </a:cxn>
                    <a:cxn ang="0">
                      <a:pos x="4" y="53"/>
                    </a:cxn>
                    <a:cxn ang="0">
                      <a:pos x="5" y="44"/>
                    </a:cxn>
                    <a:cxn ang="0">
                      <a:pos x="7" y="34"/>
                    </a:cxn>
                    <a:cxn ang="0">
                      <a:pos x="13" y="25"/>
                    </a:cxn>
                    <a:cxn ang="0">
                      <a:pos x="19" y="19"/>
                    </a:cxn>
                    <a:cxn ang="0">
                      <a:pos x="26" y="11"/>
                    </a:cxn>
                    <a:cxn ang="0">
                      <a:pos x="34" y="8"/>
                    </a:cxn>
                    <a:cxn ang="0">
                      <a:pos x="43" y="4"/>
                    </a:cxn>
                    <a:cxn ang="0">
                      <a:pos x="53" y="4"/>
                    </a:cxn>
                    <a:cxn ang="0">
                      <a:pos x="64" y="6"/>
                    </a:cxn>
                    <a:cxn ang="0">
                      <a:pos x="74" y="9"/>
                    </a:cxn>
                    <a:cxn ang="0">
                      <a:pos x="74" y="9"/>
                    </a:cxn>
                    <a:cxn ang="0">
                      <a:pos x="74" y="8"/>
                    </a:cxn>
                    <a:cxn ang="0">
                      <a:pos x="76" y="8"/>
                    </a:cxn>
                    <a:cxn ang="0">
                      <a:pos x="76" y="6"/>
                    </a:cxn>
                  </a:cxnLst>
                  <a:rect l="0" t="0" r="r" b="b"/>
                  <a:pathLst>
                    <a:path w="76" h="106">
                      <a:moveTo>
                        <a:pt x="76" y="6"/>
                      </a:moveTo>
                      <a:lnTo>
                        <a:pt x="64" y="2"/>
                      </a:lnTo>
                      <a:lnTo>
                        <a:pt x="53" y="0"/>
                      </a:lnTo>
                      <a:lnTo>
                        <a:pt x="45" y="0"/>
                      </a:lnTo>
                      <a:lnTo>
                        <a:pt x="38" y="2"/>
                      </a:lnTo>
                      <a:lnTo>
                        <a:pt x="30" y="4"/>
                      </a:lnTo>
                      <a:lnTo>
                        <a:pt x="24" y="8"/>
                      </a:lnTo>
                      <a:lnTo>
                        <a:pt x="19" y="13"/>
                      </a:lnTo>
                      <a:lnTo>
                        <a:pt x="13" y="17"/>
                      </a:lnTo>
                      <a:lnTo>
                        <a:pt x="9" y="23"/>
                      </a:lnTo>
                      <a:lnTo>
                        <a:pt x="5" y="30"/>
                      </a:lnTo>
                      <a:lnTo>
                        <a:pt x="4" y="36"/>
                      </a:lnTo>
                      <a:lnTo>
                        <a:pt x="2" y="42"/>
                      </a:lnTo>
                      <a:lnTo>
                        <a:pt x="0" y="47"/>
                      </a:lnTo>
                      <a:lnTo>
                        <a:pt x="0" y="53"/>
                      </a:lnTo>
                      <a:lnTo>
                        <a:pt x="2" y="63"/>
                      </a:lnTo>
                      <a:lnTo>
                        <a:pt x="4" y="72"/>
                      </a:lnTo>
                      <a:lnTo>
                        <a:pt x="5" y="74"/>
                      </a:lnTo>
                      <a:lnTo>
                        <a:pt x="7" y="76"/>
                      </a:lnTo>
                      <a:lnTo>
                        <a:pt x="13" y="83"/>
                      </a:lnTo>
                      <a:lnTo>
                        <a:pt x="17" y="93"/>
                      </a:lnTo>
                      <a:lnTo>
                        <a:pt x="24" y="97"/>
                      </a:lnTo>
                      <a:lnTo>
                        <a:pt x="32" y="102"/>
                      </a:lnTo>
                      <a:lnTo>
                        <a:pt x="42" y="104"/>
                      </a:lnTo>
                      <a:lnTo>
                        <a:pt x="51" y="106"/>
                      </a:lnTo>
                      <a:lnTo>
                        <a:pt x="51" y="104"/>
                      </a:lnTo>
                      <a:lnTo>
                        <a:pt x="51" y="102"/>
                      </a:lnTo>
                      <a:lnTo>
                        <a:pt x="42" y="100"/>
                      </a:lnTo>
                      <a:lnTo>
                        <a:pt x="32" y="97"/>
                      </a:lnTo>
                      <a:lnTo>
                        <a:pt x="24" y="93"/>
                      </a:lnTo>
                      <a:lnTo>
                        <a:pt x="17" y="87"/>
                      </a:lnTo>
                      <a:lnTo>
                        <a:pt x="11" y="80"/>
                      </a:lnTo>
                      <a:lnTo>
                        <a:pt x="7" y="72"/>
                      </a:lnTo>
                      <a:lnTo>
                        <a:pt x="5" y="63"/>
                      </a:lnTo>
                      <a:lnTo>
                        <a:pt x="4" y="53"/>
                      </a:lnTo>
                      <a:lnTo>
                        <a:pt x="5" y="44"/>
                      </a:lnTo>
                      <a:lnTo>
                        <a:pt x="7" y="34"/>
                      </a:lnTo>
                      <a:lnTo>
                        <a:pt x="13" y="25"/>
                      </a:lnTo>
                      <a:lnTo>
                        <a:pt x="19" y="19"/>
                      </a:lnTo>
                      <a:lnTo>
                        <a:pt x="26" y="11"/>
                      </a:lnTo>
                      <a:lnTo>
                        <a:pt x="34" y="8"/>
                      </a:lnTo>
                      <a:lnTo>
                        <a:pt x="43" y="4"/>
                      </a:lnTo>
                      <a:lnTo>
                        <a:pt x="53" y="4"/>
                      </a:lnTo>
                      <a:lnTo>
                        <a:pt x="64" y="6"/>
                      </a:lnTo>
                      <a:lnTo>
                        <a:pt x="74" y="9"/>
                      </a:lnTo>
                      <a:lnTo>
                        <a:pt x="74" y="9"/>
                      </a:lnTo>
                      <a:lnTo>
                        <a:pt x="74" y="8"/>
                      </a:lnTo>
                      <a:lnTo>
                        <a:pt x="76" y="8"/>
                      </a:lnTo>
                      <a:lnTo>
                        <a:pt x="76" y="6"/>
                      </a:lnTo>
                      <a:close/>
                    </a:path>
                  </a:pathLst>
                </a:custGeom>
                <a:solidFill>
                  <a:srgbClr val="EDBE5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858" name="Freeform 418"/>
                <p:cNvSpPr>
                  <a:spLocks/>
                </p:cNvSpPr>
                <p:nvPr/>
              </p:nvSpPr>
              <p:spPr bwMode="auto">
                <a:xfrm>
                  <a:off x="1455" y="1406"/>
                  <a:ext cx="74" cy="102"/>
                </a:xfrm>
                <a:custGeom>
                  <a:avLst/>
                  <a:gdLst/>
                  <a:ahLst/>
                  <a:cxnLst>
                    <a:cxn ang="0">
                      <a:pos x="74" y="6"/>
                    </a:cxn>
                    <a:cxn ang="0">
                      <a:pos x="62" y="2"/>
                    </a:cxn>
                    <a:cxn ang="0">
                      <a:pos x="51" y="0"/>
                    </a:cxn>
                    <a:cxn ang="0">
                      <a:pos x="41" y="0"/>
                    </a:cxn>
                    <a:cxn ang="0">
                      <a:pos x="32" y="4"/>
                    </a:cxn>
                    <a:cxn ang="0">
                      <a:pos x="22" y="9"/>
                    </a:cxn>
                    <a:cxn ang="0">
                      <a:pos x="15" y="15"/>
                    </a:cxn>
                    <a:cxn ang="0">
                      <a:pos x="9" y="23"/>
                    </a:cxn>
                    <a:cxn ang="0">
                      <a:pos x="3" y="30"/>
                    </a:cxn>
                    <a:cxn ang="0">
                      <a:pos x="2" y="40"/>
                    </a:cxn>
                    <a:cxn ang="0">
                      <a:pos x="0" y="51"/>
                    </a:cxn>
                    <a:cxn ang="0">
                      <a:pos x="2" y="62"/>
                    </a:cxn>
                    <a:cxn ang="0">
                      <a:pos x="5" y="74"/>
                    </a:cxn>
                    <a:cxn ang="0">
                      <a:pos x="9" y="80"/>
                    </a:cxn>
                    <a:cxn ang="0">
                      <a:pos x="13" y="85"/>
                    </a:cxn>
                    <a:cxn ang="0">
                      <a:pos x="21" y="91"/>
                    </a:cxn>
                    <a:cxn ang="0">
                      <a:pos x="28" y="97"/>
                    </a:cxn>
                    <a:cxn ang="0">
                      <a:pos x="40" y="100"/>
                    </a:cxn>
                    <a:cxn ang="0">
                      <a:pos x="49" y="102"/>
                    </a:cxn>
                    <a:cxn ang="0">
                      <a:pos x="49" y="100"/>
                    </a:cxn>
                    <a:cxn ang="0">
                      <a:pos x="49" y="98"/>
                    </a:cxn>
                    <a:cxn ang="0">
                      <a:pos x="40" y="97"/>
                    </a:cxn>
                    <a:cxn ang="0">
                      <a:pos x="32" y="95"/>
                    </a:cxn>
                    <a:cxn ang="0">
                      <a:pos x="24" y="89"/>
                    </a:cxn>
                    <a:cxn ang="0">
                      <a:pos x="17" y="83"/>
                    </a:cxn>
                    <a:cxn ang="0">
                      <a:pos x="11" y="78"/>
                    </a:cxn>
                    <a:cxn ang="0">
                      <a:pos x="7" y="68"/>
                    </a:cxn>
                    <a:cxn ang="0">
                      <a:pos x="5" y="61"/>
                    </a:cxn>
                    <a:cxn ang="0">
                      <a:pos x="3" y="51"/>
                    </a:cxn>
                    <a:cxn ang="0">
                      <a:pos x="5" y="42"/>
                    </a:cxn>
                    <a:cxn ang="0">
                      <a:pos x="7" y="32"/>
                    </a:cxn>
                    <a:cxn ang="0">
                      <a:pos x="11" y="25"/>
                    </a:cxn>
                    <a:cxn ang="0">
                      <a:pos x="17" y="17"/>
                    </a:cxn>
                    <a:cxn ang="0">
                      <a:pos x="24" y="11"/>
                    </a:cxn>
                    <a:cxn ang="0">
                      <a:pos x="32" y="7"/>
                    </a:cxn>
                    <a:cxn ang="0">
                      <a:pos x="41" y="4"/>
                    </a:cxn>
                    <a:cxn ang="0">
                      <a:pos x="51" y="4"/>
                    </a:cxn>
                    <a:cxn ang="0">
                      <a:pos x="62" y="6"/>
                    </a:cxn>
                    <a:cxn ang="0">
                      <a:pos x="72" y="7"/>
                    </a:cxn>
                    <a:cxn ang="0">
                      <a:pos x="72" y="7"/>
                    </a:cxn>
                    <a:cxn ang="0">
                      <a:pos x="72" y="6"/>
                    </a:cxn>
                    <a:cxn ang="0">
                      <a:pos x="74" y="6"/>
                    </a:cxn>
                    <a:cxn ang="0">
                      <a:pos x="74" y="6"/>
                    </a:cxn>
                  </a:cxnLst>
                  <a:rect l="0" t="0" r="r" b="b"/>
                  <a:pathLst>
                    <a:path w="74" h="102">
                      <a:moveTo>
                        <a:pt x="74" y="6"/>
                      </a:moveTo>
                      <a:lnTo>
                        <a:pt x="62" y="2"/>
                      </a:lnTo>
                      <a:lnTo>
                        <a:pt x="51" y="0"/>
                      </a:lnTo>
                      <a:lnTo>
                        <a:pt x="41" y="0"/>
                      </a:lnTo>
                      <a:lnTo>
                        <a:pt x="32" y="4"/>
                      </a:lnTo>
                      <a:lnTo>
                        <a:pt x="22" y="9"/>
                      </a:lnTo>
                      <a:lnTo>
                        <a:pt x="15" y="15"/>
                      </a:lnTo>
                      <a:lnTo>
                        <a:pt x="9" y="23"/>
                      </a:lnTo>
                      <a:lnTo>
                        <a:pt x="3" y="30"/>
                      </a:lnTo>
                      <a:lnTo>
                        <a:pt x="2" y="40"/>
                      </a:lnTo>
                      <a:lnTo>
                        <a:pt x="0" y="51"/>
                      </a:lnTo>
                      <a:lnTo>
                        <a:pt x="2" y="62"/>
                      </a:lnTo>
                      <a:lnTo>
                        <a:pt x="5" y="74"/>
                      </a:lnTo>
                      <a:lnTo>
                        <a:pt x="9" y="80"/>
                      </a:lnTo>
                      <a:lnTo>
                        <a:pt x="13" y="85"/>
                      </a:lnTo>
                      <a:lnTo>
                        <a:pt x="21" y="91"/>
                      </a:lnTo>
                      <a:lnTo>
                        <a:pt x="28" y="97"/>
                      </a:lnTo>
                      <a:lnTo>
                        <a:pt x="40" y="100"/>
                      </a:lnTo>
                      <a:lnTo>
                        <a:pt x="49" y="102"/>
                      </a:lnTo>
                      <a:lnTo>
                        <a:pt x="49" y="100"/>
                      </a:lnTo>
                      <a:lnTo>
                        <a:pt x="49" y="98"/>
                      </a:lnTo>
                      <a:lnTo>
                        <a:pt x="40" y="97"/>
                      </a:lnTo>
                      <a:lnTo>
                        <a:pt x="32" y="95"/>
                      </a:lnTo>
                      <a:lnTo>
                        <a:pt x="24" y="89"/>
                      </a:lnTo>
                      <a:lnTo>
                        <a:pt x="17" y="83"/>
                      </a:lnTo>
                      <a:lnTo>
                        <a:pt x="11" y="78"/>
                      </a:lnTo>
                      <a:lnTo>
                        <a:pt x="7" y="68"/>
                      </a:lnTo>
                      <a:lnTo>
                        <a:pt x="5" y="61"/>
                      </a:lnTo>
                      <a:lnTo>
                        <a:pt x="3" y="51"/>
                      </a:lnTo>
                      <a:lnTo>
                        <a:pt x="5" y="42"/>
                      </a:lnTo>
                      <a:lnTo>
                        <a:pt x="7" y="32"/>
                      </a:lnTo>
                      <a:lnTo>
                        <a:pt x="11" y="25"/>
                      </a:lnTo>
                      <a:lnTo>
                        <a:pt x="17" y="17"/>
                      </a:lnTo>
                      <a:lnTo>
                        <a:pt x="24" y="11"/>
                      </a:lnTo>
                      <a:lnTo>
                        <a:pt x="32" y="7"/>
                      </a:lnTo>
                      <a:lnTo>
                        <a:pt x="41" y="4"/>
                      </a:lnTo>
                      <a:lnTo>
                        <a:pt x="51" y="4"/>
                      </a:lnTo>
                      <a:lnTo>
                        <a:pt x="62" y="6"/>
                      </a:lnTo>
                      <a:lnTo>
                        <a:pt x="72" y="7"/>
                      </a:lnTo>
                      <a:lnTo>
                        <a:pt x="72" y="7"/>
                      </a:lnTo>
                      <a:lnTo>
                        <a:pt x="72" y="6"/>
                      </a:lnTo>
                      <a:lnTo>
                        <a:pt x="74" y="6"/>
                      </a:lnTo>
                      <a:lnTo>
                        <a:pt x="74" y="6"/>
                      </a:lnTo>
                      <a:close/>
                    </a:path>
                  </a:pathLst>
                </a:custGeom>
                <a:solidFill>
                  <a:srgbClr val="EDBF5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859" name="Freeform 419"/>
                <p:cNvSpPr>
                  <a:spLocks/>
                </p:cNvSpPr>
                <p:nvPr/>
              </p:nvSpPr>
              <p:spPr bwMode="auto">
                <a:xfrm>
                  <a:off x="1457" y="1408"/>
                  <a:ext cx="70" cy="98"/>
                </a:xfrm>
                <a:custGeom>
                  <a:avLst/>
                  <a:gdLst/>
                  <a:ahLst/>
                  <a:cxnLst>
                    <a:cxn ang="0">
                      <a:pos x="70" y="5"/>
                    </a:cxn>
                    <a:cxn ang="0">
                      <a:pos x="60" y="2"/>
                    </a:cxn>
                    <a:cxn ang="0">
                      <a:pos x="49" y="0"/>
                    </a:cxn>
                    <a:cxn ang="0">
                      <a:pos x="39" y="0"/>
                    </a:cxn>
                    <a:cxn ang="0">
                      <a:pos x="30" y="4"/>
                    </a:cxn>
                    <a:cxn ang="0">
                      <a:pos x="22" y="7"/>
                    </a:cxn>
                    <a:cxn ang="0">
                      <a:pos x="15" y="15"/>
                    </a:cxn>
                    <a:cxn ang="0">
                      <a:pos x="9" y="21"/>
                    </a:cxn>
                    <a:cxn ang="0">
                      <a:pos x="3" y="30"/>
                    </a:cxn>
                    <a:cxn ang="0">
                      <a:pos x="1" y="40"/>
                    </a:cxn>
                    <a:cxn ang="0">
                      <a:pos x="0" y="49"/>
                    </a:cxn>
                    <a:cxn ang="0">
                      <a:pos x="1" y="59"/>
                    </a:cxn>
                    <a:cxn ang="0">
                      <a:pos x="3" y="68"/>
                    </a:cxn>
                    <a:cxn ang="0">
                      <a:pos x="7" y="76"/>
                    </a:cxn>
                    <a:cxn ang="0">
                      <a:pos x="13" y="83"/>
                    </a:cxn>
                    <a:cxn ang="0">
                      <a:pos x="20" y="89"/>
                    </a:cxn>
                    <a:cxn ang="0">
                      <a:pos x="28" y="93"/>
                    </a:cxn>
                    <a:cxn ang="0">
                      <a:pos x="38" y="96"/>
                    </a:cxn>
                    <a:cxn ang="0">
                      <a:pos x="47" y="98"/>
                    </a:cxn>
                    <a:cxn ang="0">
                      <a:pos x="47" y="96"/>
                    </a:cxn>
                    <a:cxn ang="0">
                      <a:pos x="47" y="95"/>
                    </a:cxn>
                    <a:cxn ang="0">
                      <a:pos x="39" y="93"/>
                    </a:cxn>
                    <a:cxn ang="0">
                      <a:pos x="30" y="91"/>
                    </a:cxn>
                    <a:cxn ang="0">
                      <a:pos x="22" y="85"/>
                    </a:cxn>
                    <a:cxn ang="0">
                      <a:pos x="17" y="79"/>
                    </a:cxn>
                    <a:cxn ang="0">
                      <a:pos x="11" y="74"/>
                    </a:cxn>
                    <a:cxn ang="0">
                      <a:pos x="7" y="66"/>
                    </a:cxn>
                    <a:cxn ang="0">
                      <a:pos x="5" y="59"/>
                    </a:cxn>
                    <a:cxn ang="0">
                      <a:pos x="3" y="49"/>
                    </a:cxn>
                    <a:cxn ang="0">
                      <a:pos x="5" y="40"/>
                    </a:cxn>
                    <a:cxn ang="0">
                      <a:pos x="7" y="32"/>
                    </a:cxn>
                    <a:cxn ang="0">
                      <a:pos x="11" y="23"/>
                    </a:cxn>
                    <a:cxn ang="0">
                      <a:pos x="17" y="17"/>
                    </a:cxn>
                    <a:cxn ang="0">
                      <a:pos x="24" y="11"/>
                    </a:cxn>
                    <a:cxn ang="0">
                      <a:pos x="32" y="7"/>
                    </a:cxn>
                    <a:cxn ang="0">
                      <a:pos x="39" y="4"/>
                    </a:cxn>
                    <a:cxn ang="0">
                      <a:pos x="49" y="4"/>
                    </a:cxn>
                    <a:cxn ang="0">
                      <a:pos x="60" y="5"/>
                    </a:cxn>
                    <a:cxn ang="0">
                      <a:pos x="70" y="7"/>
                    </a:cxn>
                    <a:cxn ang="0">
                      <a:pos x="70" y="5"/>
                    </a:cxn>
                    <a:cxn ang="0">
                      <a:pos x="70" y="5"/>
                    </a:cxn>
                  </a:cxnLst>
                  <a:rect l="0" t="0" r="r" b="b"/>
                  <a:pathLst>
                    <a:path w="70" h="98">
                      <a:moveTo>
                        <a:pt x="70" y="5"/>
                      </a:moveTo>
                      <a:lnTo>
                        <a:pt x="60" y="2"/>
                      </a:lnTo>
                      <a:lnTo>
                        <a:pt x="49" y="0"/>
                      </a:lnTo>
                      <a:lnTo>
                        <a:pt x="39" y="0"/>
                      </a:lnTo>
                      <a:lnTo>
                        <a:pt x="30" y="4"/>
                      </a:lnTo>
                      <a:lnTo>
                        <a:pt x="22" y="7"/>
                      </a:lnTo>
                      <a:lnTo>
                        <a:pt x="15" y="15"/>
                      </a:lnTo>
                      <a:lnTo>
                        <a:pt x="9" y="21"/>
                      </a:lnTo>
                      <a:lnTo>
                        <a:pt x="3" y="30"/>
                      </a:lnTo>
                      <a:lnTo>
                        <a:pt x="1" y="40"/>
                      </a:lnTo>
                      <a:lnTo>
                        <a:pt x="0" y="49"/>
                      </a:lnTo>
                      <a:lnTo>
                        <a:pt x="1" y="59"/>
                      </a:lnTo>
                      <a:lnTo>
                        <a:pt x="3" y="68"/>
                      </a:lnTo>
                      <a:lnTo>
                        <a:pt x="7" y="76"/>
                      </a:lnTo>
                      <a:lnTo>
                        <a:pt x="13" y="83"/>
                      </a:lnTo>
                      <a:lnTo>
                        <a:pt x="20" y="89"/>
                      </a:lnTo>
                      <a:lnTo>
                        <a:pt x="28" y="93"/>
                      </a:lnTo>
                      <a:lnTo>
                        <a:pt x="38" y="96"/>
                      </a:lnTo>
                      <a:lnTo>
                        <a:pt x="47" y="98"/>
                      </a:lnTo>
                      <a:lnTo>
                        <a:pt x="47" y="96"/>
                      </a:lnTo>
                      <a:lnTo>
                        <a:pt x="47" y="95"/>
                      </a:lnTo>
                      <a:lnTo>
                        <a:pt x="39" y="93"/>
                      </a:lnTo>
                      <a:lnTo>
                        <a:pt x="30" y="91"/>
                      </a:lnTo>
                      <a:lnTo>
                        <a:pt x="22" y="85"/>
                      </a:lnTo>
                      <a:lnTo>
                        <a:pt x="17" y="79"/>
                      </a:lnTo>
                      <a:lnTo>
                        <a:pt x="11" y="74"/>
                      </a:lnTo>
                      <a:lnTo>
                        <a:pt x="7" y="66"/>
                      </a:lnTo>
                      <a:lnTo>
                        <a:pt x="5" y="59"/>
                      </a:lnTo>
                      <a:lnTo>
                        <a:pt x="3" y="49"/>
                      </a:lnTo>
                      <a:lnTo>
                        <a:pt x="5" y="40"/>
                      </a:lnTo>
                      <a:lnTo>
                        <a:pt x="7" y="32"/>
                      </a:lnTo>
                      <a:lnTo>
                        <a:pt x="11" y="23"/>
                      </a:lnTo>
                      <a:lnTo>
                        <a:pt x="17" y="17"/>
                      </a:lnTo>
                      <a:lnTo>
                        <a:pt x="24" y="11"/>
                      </a:lnTo>
                      <a:lnTo>
                        <a:pt x="32" y="7"/>
                      </a:lnTo>
                      <a:lnTo>
                        <a:pt x="39" y="4"/>
                      </a:lnTo>
                      <a:lnTo>
                        <a:pt x="49" y="4"/>
                      </a:lnTo>
                      <a:lnTo>
                        <a:pt x="60" y="5"/>
                      </a:lnTo>
                      <a:lnTo>
                        <a:pt x="70" y="7"/>
                      </a:lnTo>
                      <a:lnTo>
                        <a:pt x="70" y="5"/>
                      </a:lnTo>
                      <a:lnTo>
                        <a:pt x="70" y="5"/>
                      </a:lnTo>
                      <a:close/>
                    </a:path>
                  </a:pathLst>
                </a:custGeom>
                <a:solidFill>
                  <a:srgbClr val="EDC05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860" name="Freeform 420"/>
                <p:cNvSpPr>
                  <a:spLocks/>
                </p:cNvSpPr>
                <p:nvPr/>
              </p:nvSpPr>
              <p:spPr bwMode="auto">
                <a:xfrm>
                  <a:off x="1458" y="1410"/>
                  <a:ext cx="69" cy="94"/>
                </a:xfrm>
                <a:custGeom>
                  <a:avLst/>
                  <a:gdLst/>
                  <a:ahLst/>
                  <a:cxnLst>
                    <a:cxn ang="0">
                      <a:pos x="69" y="3"/>
                    </a:cxn>
                    <a:cxn ang="0">
                      <a:pos x="59" y="2"/>
                    </a:cxn>
                    <a:cxn ang="0">
                      <a:pos x="48" y="0"/>
                    </a:cxn>
                    <a:cxn ang="0">
                      <a:pos x="38" y="0"/>
                    </a:cxn>
                    <a:cxn ang="0">
                      <a:pos x="29" y="3"/>
                    </a:cxn>
                    <a:cxn ang="0">
                      <a:pos x="21" y="7"/>
                    </a:cxn>
                    <a:cxn ang="0">
                      <a:pos x="14" y="13"/>
                    </a:cxn>
                    <a:cxn ang="0">
                      <a:pos x="8" y="21"/>
                    </a:cxn>
                    <a:cxn ang="0">
                      <a:pos x="4" y="28"/>
                    </a:cxn>
                    <a:cxn ang="0">
                      <a:pos x="2" y="38"/>
                    </a:cxn>
                    <a:cxn ang="0">
                      <a:pos x="0" y="47"/>
                    </a:cxn>
                    <a:cxn ang="0">
                      <a:pos x="2" y="57"/>
                    </a:cxn>
                    <a:cxn ang="0">
                      <a:pos x="4" y="64"/>
                    </a:cxn>
                    <a:cxn ang="0">
                      <a:pos x="8" y="74"/>
                    </a:cxn>
                    <a:cxn ang="0">
                      <a:pos x="14" y="79"/>
                    </a:cxn>
                    <a:cxn ang="0">
                      <a:pos x="21" y="85"/>
                    </a:cxn>
                    <a:cxn ang="0">
                      <a:pos x="29" y="91"/>
                    </a:cxn>
                    <a:cxn ang="0">
                      <a:pos x="37" y="93"/>
                    </a:cxn>
                    <a:cxn ang="0">
                      <a:pos x="46" y="94"/>
                    </a:cxn>
                    <a:cxn ang="0">
                      <a:pos x="46" y="93"/>
                    </a:cxn>
                    <a:cxn ang="0">
                      <a:pos x="46" y="91"/>
                    </a:cxn>
                    <a:cxn ang="0">
                      <a:pos x="46" y="91"/>
                    </a:cxn>
                    <a:cxn ang="0">
                      <a:pos x="46" y="91"/>
                    </a:cxn>
                    <a:cxn ang="0">
                      <a:pos x="38" y="89"/>
                    </a:cxn>
                    <a:cxn ang="0">
                      <a:pos x="31" y="87"/>
                    </a:cxn>
                    <a:cxn ang="0">
                      <a:pos x="23" y="83"/>
                    </a:cxn>
                    <a:cxn ang="0">
                      <a:pos x="18" y="77"/>
                    </a:cxn>
                    <a:cxn ang="0">
                      <a:pos x="12" y="70"/>
                    </a:cxn>
                    <a:cxn ang="0">
                      <a:pos x="8" y="64"/>
                    </a:cxn>
                    <a:cxn ang="0">
                      <a:pos x="6" y="55"/>
                    </a:cxn>
                    <a:cxn ang="0">
                      <a:pos x="4" y="47"/>
                    </a:cxn>
                    <a:cxn ang="0">
                      <a:pos x="6" y="38"/>
                    </a:cxn>
                    <a:cxn ang="0">
                      <a:pos x="8" y="30"/>
                    </a:cxn>
                    <a:cxn ang="0">
                      <a:pos x="12" y="22"/>
                    </a:cxn>
                    <a:cxn ang="0">
                      <a:pos x="18" y="17"/>
                    </a:cxn>
                    <a:cxn ang="0">
                      <a:pos x="23" y="11"/>
                    </a:cxn>
                    <a:cxn ang="0">
                      <a:pos x="31" y="7"/>
                    </a:cxn>
                    <a:cxn ang="0">
                      <a:pos x="38" y="3"/>
                    </a:cxn>
                    <a:cxn ang="0">
                      <a:pos x="48" y="3"/>
                    </a:cxn>
                    <a:cxn ang="0">
                      <a:pos x="57" y="5"/>
                    </a:cxn>
                    <a:cxn ang="0">
                      <a:pos x="67" y="7"/>
                    </a:cxn>
                    <a:cxn ang="0">
                      <a:pos x="69" y="5"/>
                    </a:cxn>
                    <a:cxn ang="0">
                      <a:pos x="69" y="3"/>
                    </a:cxn>
                  </a:cxnLst>
                  <a:rect l="0" t="0" r="r" b="b"/>
                  <a:pathLst>
                    <a:path w="69" h="94">
                      <a:moveTo>
                        <a:pt x="69" y="3"/>
                      </a:moveTo>
                      <a:lnTo>
                        <a:pt x="59" y="2"/>
                      </a:lnTo>
                      <a:lnTo>
                        <a:pt x="48" y="0"/>
                      </a:lnTo>
                      <a:lnTo>
                        <a:pt x="38" y="0"/>
                      </a:lnTo>
                      <a:lnTo>
                        <a:pt x="29" y="3"/>
                      </a:lnTo>
                      <a:lnTo>
                        <a:pt x="21" y="7"/>
                      </a:lnTo>
                      <a:lnTo>
                        <a:pt x="14" y="13"/>
                      </a:lnTo>
                      <a:lnTo>
                        <a:pt x="8" y="21"/>
                      </a:lnTo>
                      <a:lnTo>
                        <a:pt x="4" y="28"/>
                      </a:lnTo>
                      <a:lnTo>
                        <a:pt x="2" y="38"/>
                      </a:lnTo>
                      <a:lnTo>
                        <a:pt x="0" y="47"/>
                      </a:lnTo>
                      <a:lnTo>
                        <a:pt x="2" y="57"/>
                      </a:lnTo>
                      <a:lnTo>
                        <a:pt x="4" y="64"/>
                      </a:lnTo>
                      <a:lnTo>
                        <a:pt x="8" y="74"/>
                      </a:lnTo>
                      <a:lnTo>
                        <a:pt x="14" y="79"/>
                      </a:lnTo>
                      <a:lnTo>
                        <a:pt x="21" y="85"/>
                      </a:lnTo>
                      <a:lnTo>
                        <a:pt x="29" y="91"/>
                      </a:lnTo>
                      <a:lnTo>
                        <a:pt x="37" y="93"/>
                      </a:lnTo>
                      <a:lnTo>
                        <a:pt x="46" y="94"/>
                      </a:lnTo>
                      <a:lnTo>
                        <a:pt x="46" y="93"/>
                      </a:lnTo>
                      <a:lnTo>
                        <a:pt x="46" y="91"/>
                      </a:lnTo>
                      <a:lnTo>
                        <a:pt x="46" y="91"/>
                      </a:lnTo>
                      <a:lnTo>
                        <a:pt x="46" y="91"/>
                      </a:lnTo>
                      <a:lnTo>
                        <a:pt x="38" y="89"/>
                      </a:lnTo>
                      <a:lnTo>
                        <a:pt x="31" y="87"/>
                      </a:lnTo>
                      <a:lnTo>
                        <a:pt x="23" y="83"/>
                      </a:lnTo>
                      <a:lnTo>
                        <a:pt x="18" y="77"/>
                      </a:lnTo>
                      <a:lnTo>
                        <a:pt x="12" y="70"/>
                      </a:lnTo>
                      <a:lnTo>
                        <a:pt x="8" y="64"/>
                      </a:lnTo>
                      <a:lnTo>
                        <a:pt x="6" y="55"/>
                      </a:lnTo>
                      <a:lnTo>
                        <a:pt x="4" y="47"/>
                      </a:lnTo>
                      <a:lnTo>
                        <a:pt x="6" y="38"/>
                      </a:lnTo>
                      <a:lnTo>
                        <a:pt x="8" y="30"/>
                      </a:lnTo>
                      <a:lnTo>
                        <a:pt x="12" y="22"/>
                      </a:lnTo>
                      <a:lnTo>
                        <a:pt x="18" y="17"/>
                      </a:lnTo>
                      <a:lnTo>
                        <a:pt x="23" y="11"/>
                      </a:lnTo>
                      <a:lnTo>
                        <a:pt x="31" y="7"/>
                      </a:lnTo>
                      <a:lnTo>
                        <a:pt x="38" y="3"/>
                      </a:lnTo>
                      <a:lnTo>
                        <a:pt x="48" y="3"/>
                      </a:lnTo>
                      <a:lnTo>
                        <a:pt x="57" y="5"/>
                      </a:lnTo>
                      <a:lnTo>
                        <a:pt x="67" y="7"/>
                      </a:lnTo>
                      <a:lnTo>
                        <a:pt x="69" y="5"/>
                      </a:lnTo>
                      <a:lnTo>
                        <a:pt x="69" y="3"/>
                      </a:lnTo>
                      <a:close/>
                    </a:path>
                  </a:pathLst>
                </a:custGeom>
                <a:solidFill>
                  <a:srgbClr val="EEC25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861" name="Freeform 421"/>
                <p:cNvSpPr>
                  <a:spLocks/>
                </p:cNvSpPr>
                <p:nvPr/>
              </p:nvSpPr>
              <p:spPr bwMode="auto">
                <a:xfrm>
                  <a:off x="1460" y="1412"/>
                  <a:ext cx="67" cy="91"/>
                </a:xfrm>
                <a:custGeom>
                  <a:avLst/>
                  <a:gdLst/>
                  <a:ahLst/>
                  <a:cxnLst>
                    <a:cxn ang="0">
                      <a:pos x="67" y="3"/>
                    </a:cxn>
                    <a:cxn ang="0">
                      <a:pos x="57" y="1"/>
                    </a:cxn>
                    <a:cxn ang="0">
                      <a:pos x="46" y="0"/>
                    </a:cxn>
                    <a:cxn ang="0">
                      <a:pos x="36" y="0"/>
                    </a:cxn>
                    <a:cxn ang="0">
                      <a:pos x="29" y="3"/>
                    </a:cxn>
                    <a:cxn ang="0">
                      <a:pos x="21" y="7"/>
                    </a:cxn>
                    <a:cxn ang="0">
                      <a:pos x="14" y="13"/>
                    </a:cxn>
                    <a:cxn ang="0">
                      <a:pos x="8" y="19"/>
                    </a:cxn>
                    <a:cxn ang="0">
                      <a:pos x="4" y="28"/>
                    </a:cxn>
                    <a:cxn ang="0">
                      <a:pos x="2" y="36"/>
                    </a:cxn>
                    <a:cxn ang="0">
                      <a:pos x="0" y="45"/>
                    </a:cxn>
                    <a:cxn ang="0">
                      <a:pos x="2" y="55"/>
                    </a:cxn>
                    <a:cxn ang="0">
                      <a:pos x="4" y="62"/>
                    </a:cxn>
                    <a:cxn ang="0">
                      <a:pos x="8" y="70"/>
                    </a:cxn>
                    <a:cxn ang="0">
                      <a:pos x="14" y="75"/>
                    </a:cxn>
                    <a:cxn ang="0">
                      <a:pos x="19" y="81"/>
                    </a:cxn>
                    <a:cxn ang="0">
                      <a:pos x="27" y="87"/>
                    </a:cxn>
                    <a:cxn ang="0">
                      <a:pos x="36" y="89"/>
                    </a:cxn>
                    <a:cxn ang="0">
                      <a:pos x="44" y="91"/>
                    </a:cxn>
                    <a:cxn ang="0">
                      <a:pos x="44" y="91"/>
                    </a:cxn>
                    <a:cxn ang="0">
                      <a:pos x="44" y="89"/>
                    </a:cxn>
                    <a:cxn ang="0">
                      <a:pos x="44" y="89"/>
                    </a:cxn>
                    <a:cxn ang="0">
                      <a:pos x="44" y="87"/>
                    </a:cxn>
                    <a:cxn ang="0">
                      <a:pos x="36" y="85"/>
                    </a:cxn>
                    <a:cxn ang="0">
                      <a:pos x="29" y="83"/>
                    </a:cxn>
                    <a:cxn ang="0">
                      <a:pos x="23" y="79"/>
                    </a:cxn>
                    <a:cxn ang="0">
                      <a:pos x="16" y="74"/>
                    </a:cxn>
                    <a:cxn ang="0">
                      <a:pos x="12" y="68"/>
                    </a:cxn>
                    <a:cxn ang="0">
                      <a:pos x="8" y="60"/>
                    </a:cxn>
                    <a:cxn ang="0">
                      <a:pos x="6" y="53"/>
                    </a:cxn>
                    <a:cxn ang="0">
                      <a:pos x="4" y="45"/>
                    </a:cxn>
                    <a:cxn ang="0">
                      <a:pos x="6" y="36"/>
                    </a:cxn>
                    <a:cxn ang="0">
                      <a:pos x="8" y="28"/>
                    </a:cxn>
                    <a:cxn ang="0">
                      <a:pos x="12" y="22"/>
                    </a:cxn>
                    <a:cxn ang="0">
                      <a:pos x="17" y="15"/>
                    </a:cxn>
                    <a:cxn ang="0">
                      <a:pos x="23" y="11"/>
                    </a:cxn>
                    <a:cxn ang="0">
                      <a:pos x="31" y="7"/>
                    </a:cxn>
                    <a:cxn ang="0">
                      <a:pos x="38" y="3"/>
                    </a:cxn>
                    <a:cxn ang="0">
                      <a:pos x="46" y="3"/>
                    </a:cxn>
                    <a:cxn ang="0">
                      <a:pos x="55" y="5"/>
                    </a:cxn>
                    <a:cxn ang="0">
                      <a:pos x="65" y="7"/>
                    </a:cxn>
                    <a:cxn ang="0">
                      <a:pos x="65" y="5"/>
                    </a:cxn>
                    <a:cxn ang="0">
                      <a:pos x="67" y="3"/>
                    </a:cxn>
                  </a:cxnLst>
                  <a:rect l="0" t="0" r="r" b="b"/>
                  <a:pathLst>
                    <a:path w="67" h="91">
                      <a:moveTo>
                        <a:pt x="67" y="3"/>
                      </a:moveTo>
                      <a:lnTo>
                        <a:pt x="57" y="1"/>
                      </a:lnTo>
                      <a:lnTo>
                        <a:pt x="46" y="0"/>
                      </a:lnTo>
                      <a:lnTo>
                        <a:pt x="36" y="0"/>
                      </a:lnTo>
                      <a:lnTo>
                        <a:pt x="29" y="3"/>
                      </a:lnTo>
                      <a:lnTo>
                        <a:pt x="21" y="7"/>
                      </a:lnTo>
                      <a:lnTo>
                        <a:pt x="14" y="13"/>
                      </a:lnTo>
                      <a:lnTo>
                        <a:pt x="8" y="19"/>
                      </a:lnTo>
                      <a:lnTo>
                        <a:pt x="4" y="28"/>
                      </a:lnTo>
                      <a:lnTo>
                        <a:pt x="2" y="36"/>
                      </a:lnTo>
                      <a:lnTo>
                        <a:pt x="0" y="45"/>
                      </a:lnTo>
                      <a:lnTo>
                        <a:pt x="2" y="55"/>
                      </a:lnTo>
                      <a:lnTo>
                        <a:pt x="4" y="62"/>
                      </a:lnTo>
                      <a:lnTo>
                        <a:pt x="8" y="70"/>
                      </a:lnTo>
                      <a:lnTo>
                        <a:pt x="14" y="75"/>
                      </a:lnTo>
                      <a:lnTo>
                        <a:pt x="19" y="81"/>
                      </a:lnTo>
                      <a:lnTo>
                        <a:pt x="27" y="87"/>
                      </a:lnTo>
                      <a:lnTo>
                        <a:pt x="36" y="89"/>
                      </a:lnTo>
                      <a:lnTo>
                        <a:pt x="44" y="91"/>
                      </a:lnTo>
                      <a:lnTo>
                        <a:pt x="44" y="91"/>
                      </a:lnTo>
                      <a:lnTo>
                        <a:pt x="44" y="89"/>
                      </a:lnTo>
                      <a:lnTo>
                        <a:pt x="44" y="89"/>
                      </a:lnTo>
                      <a:lnTo>
                        <a:pt x="44" y="87"/>
                      </a:lnTo>
                      <a:lnTo>
                        <a:pt x="36" y="85"/>
                      </a:lnTo>
                      <a:lnTo>
                        <a:pt x="29" y="83"/>
                      </a:lnTo>
                      <a:lnTo>
                        <a:pt x="23" y="79"/>
                      </a:lnTo>
                      <a:lnTo>
                        <a:pt x="16" y="74"/>
                      </a:lnTo>
                      <a:lnTo>
                        <a:pt x="12" y="68"/>
                      </a:lnTo>
                      <a:lnTo>
                        <a:pt x="8" y="60"/>
                      </a:lnTo>
                      <a:lnTo>
                        <a:pt x="6" y="53"/>
                      </a:lnTo>
                      <a:lnTo>
                        <a:pt x="4" y="45"/>
                      </a:lnTo>
                      <a:lnTo>
                        <a:pt x="6" y="36"/>
                      </a:lnTo>
                      <a:lnTo>
                        <a:pt x="8" y="28"/>
                      </a:lnTo>
                      <a:lnTo>
                        <a:pt x="12" y="22"/>
                      </a:lnTo>
                      <a:lnTo>
                        <a:pt x="17" y="15"/>
                      </a:lnTo>
                      <a:lnTo>
                        <a:pt x="23" y="11"/>
                      </a:lnTo>
                      <a:lnTo>
                        <a:pt x="31" y="7"/>
                      </a:lnTo>
                      <a:lnTo>
                        <a:pt x="38" y="3"/>
                      </a:lnTo>
                      <a:lnTo>
                        <a:pt x="46" y="3"/>
                      </a:lnTo>
                      <a:lnTo>
                        <a:pt x="55" y="5"/>
                      </a:lnTo>
                      <a:lnTo>
                        <a:pt x="65" y="7"/>
                      </a:lnTo>
                      <a:lnTo>
                        <a:pt x="65" y="5"/>
                      </a:lnTo>
                      <a:lnTo>
                        <a:pt x="67" y="3"/>
                      </a:lnTo>
                      <a:close/>
                    </a:path>
                  </a:pathLst>
                </a:custGeom>
                <a:solidFill>
                  <a:srgbClr val="EEC36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862" name="Freeform 422"/>
                <p:cNvSpPr>
                  <a:spLocks/>
                </p:cNvSpPr>
                <p:nvPr/>
              </p:nvSpPr>
              <p:spPr bwMode="auto">
                <a:xfrm>
                  <a:off x="1462" y="1413"/>
                  <a:ext cx="63" cy="88"/>
                </a:xfrm>
                <a:custGeom>
                  <a:avLst/>
                  <a:gdLst/>
                  <a:ahLst/>
                  <a:cxnLst>
                    <a:cxn ang="0">
                      <a:pos x="63" y="4"/>
                    </a:cxn>
                    <a:cxn ang="0">
                      <a:pos x="53" y="2"/>
                    </a:cxn>
                    <a:cxn ang="0">
                      <a:pos x="44" y="0"/>
                    </a:cxn>
                    <a:cxn ang="0">
                      <a:pos x="34" y="0"/>
                    </a:cxn>
                    <a:cxn ang="0">
                      <a:pos x="27" y="4"/>
                    </a:cxn>
                    <a:cxn ang="0">
                      <a:pos x="19" y="8"/>
                    </a:cxn>
                    <a:cxn ang="0">
                      <a:pos x="14" y="14"/>
                    </a:cxn>
                    <a:cxn ang="0">
                      <a:pos x="8" y="19"/>
                    </a:cxn>
                    <a:cxn ang="0">
                      <a:pos x="4" y="27"/>
                    </a:cxn>
                    <a:cxn ang="0">
                      <a:pos x="2" y="35"/>
                    </a:cxn>
                    <a:cxn ang="0">
                      <a:pos x="0" y="44"/>
                    </a:cxn>
                    <a:cxn ang="0">
                      <a:pos x="2" y="52"/>
                    </a:cxn>
                    <a:cxn ang="0">
                      <a:pos x="4" y="61"/>
                    </a:cxn>
                    <a:cxn ang="0">
                      <a:pos x="8" y="67"/>
                    </a:cxn>
                    <a:cxn ang="0">
                      <a:pos x="14" y="74"/>
                    </a:cxn>
                    <a:cxn ang="0">
                      <a:pos x="19" y="80"/>
                    </a:cxn>
                    <a:cxn ang="0">
                      <a:pos x="27" y="84"/>
                    </a:cxn>
                    <a:cxn ang="0">
                      <a:pos x="34" y="86"/>
                    </a:cxn>
                    <a:cxn ang="0">
                      <a:pos x="42" y="88"/>
                    </a:cxn>
                    <a:cxn ang="0">
                      <a:pos x="42" y="86"/>
                    </a:cxn>
                    <a:cxn ang="0">
                      <a:pos x="44" y="84"/>
                    </a:cxn>
                    <a:cxn ang="0">
                      <a:pos x="34" y="82"/>
                    </a:cxn>
                    <a:cxn ang="0">
                      <a:pos x="29" y="80"/>
                    </a:cxn>
                    <a:cxn ang="0">
                      <a:pos x="21" y="76"/>
                    </a:cxn>
                    <a:cxn ang="0">
                      <a:pos x="15" y="71"/>
                    </a:cxn>
                    <a:cxn ang="0">
                      <a:pos x="12" y="65"/>
                    </a:cxn>
                    <a:cxn ang="0">
                      <a:pos x="8" y="59"/>
                    </a:cxn>
                    <a:cxn ang="0">
                      <a:pos x="6" y="52"/>
                    </a:cxn>
                    <a:cxn ang="0">
                      <a:pos x="4" y="44"/>
                    </a:cxn>
                    <a:cxn ang="0">
                      <a:pos x="6" y="36"/>
                    </a:cxn>
                    <a:cxn ang="0">
                      <a:pos x="8" y="29"/>
                    </a:cxn>
                    <a:cxn ang="0">
                      <a:pos x="12" y="21"/>
                    </a:cxn>
                    <a:cxn ang="0">
                      <a:pos x="15" y="16"/>
                    </a:cxn>
                    <a:cxn ang="0">
                      <a:pos x="21" y="10"/>
                    </a:cxn>
                    <a:cxn ang="0">
                      <a:pos x="29" y="8"/>
                    </a:cxn>
                    <a:cxn ang="0">
                      <a:pos x="36" y="4"/>
                    </a:cxn>
                    <a:cxn ang="0">
                      <a:pos x="44" y="4"/>
                    </a:cxn>
                    <a:cxn ang="0">
                      <a:pos x="53" y="4"/>
                    </a:cxn>
                    <a:cxn ang="0">
                      <a:pos x="61" y="8"/>
                    </a:cxn>
                    <a:cxn ang="0">
                      <a:pos x="63" y="6"/>
                    </a:cxn>
                    <a:cxn ang="0">
                      <a:pos x="63" y="4"/>
                    </a:cxn>
                  </a:cxnLst>
                  <a:rect l="0" t="0" r="r" b="b"/>
                  <a:pathLst>
                    <a:path w="63" h="88">
                      <a:moveTo>
                        <a:pt x="63" y="4"/>
                      </a:moveTo>
                      <a:lnTo>
                        <a:pt x="53" y="2"/>
                      </a:lnTo>
                      <a:lnTo>
                        <a:pt x="44" y="0"/>
                      </a:lnTo>
                      <a:lnTo>
                        <a:pt x="34" y="0"/>
                      </a:lnTo>
                      <a:lnTo>
                        <a:pt x="27" y="4"/>
                      </a:lnTo>
                      <a:lnTo>
                        <a:pt x="19" y="8"/>
                      </a:lnTo>
                      <a:lnTo>
                        <a:pt x="14" y="14"/>
                      </a:lnTo>
                      <a:lnTo>
                        <a:pt x="8" y="19"/>
                      </a:lnTo>
                      <a:lnTo>
                        <a:pt x="4" y="27"/>
                      </a:lnTo>
                      <a:lnTo>
                        <a:pt x="2" y="35"/>
                      </a:lnTo>
                      <a:lnTo>
                        <a:pt x="0" y="44"/>
                      </a:lnTo>
                      <a:lnTo>
                        <a:pt x="2" y="52"/>
                      </a:lnTo>
                      <a:lnTo>
                        <a:pt x="4" y="61"/>
                      </a:lnTo>
                      <a:lnTo>
                        <a:pt x="8" y="67"/>
                      </a:lnTo>
                      <a:lnTo>
                        <a:pt x="14" y="74"/>
                      </a:lnTo>
                      <a:lnTo>
                        <a:pt x="19" y="80"/>
                      </a:lnTo>
                      <a:lnTo>
                        <a:pt x="27" y="84"/>
                      </a:lnTo>
                      <a:lnTo>
                        <a:pt x="34" y="86"/>
                      </a:lnTo>
                      <a:lnTo>
                        <a:pt x="42" y="88"/>
                      </a:lnTo>
                      <a:lnTo>
                        <a:pt x="42" y="86"/>
                      </a:lnTo>
                      <a:lnTo>
                        <a:pt x="44" y="84"/>
                      </a:lnTo>
                      <a:lnTo>
                        <a:pt x="34" y="82"/>
                      </a:lnTo>
                      <a:lnTo>
                        <a:pt x="29" y="80"/>
                      </a:lnTo>
                      <a:lnTo>
                        <a:pt x="21" y="76"/>
                      </a:lnTo>
                      <a:lnTo>
                        <a:pt x="15" y="71"/>
                      </a:lnTo>
                      <a:lnTo>
                        <a:pt x="12" y="65"/>
                      </a:lnTo>
                      <a:lnTo>
                        <a:pt x="8" y="59"/>
                      </a:lnTo>
                      <a:lnTo>
                        <a:pt x="6" y="52"/>
                      </a:lnTo>
                      <a:lnTo>
                        <a:pt x="4" y="44"/>
                      </a:lnTo>
                      <a:lnTo>
                        <a:pt x="6" y="36"/>
                      </a:lnTo>
                      <a:lnTo>
                        <a:pt x="8" y="29"/>
                      </a:lnTo>
                      <a:lnTo>
                        <a:pt x="12" y="21"/>
                      </a:lnTo>
                      <a:lnTo>
                        <a:pt x="15" y="16"/>
                      </a:lnTo>
                      <a:lnTo>
                        <a:pt x="21" y="10"/>
                      </a:lnTo>
                      <a:lnTo>
                        <a:pt x="29" y="8"/>
                      </a:lnTo>
                      <a:lnTo>
                        <a:pt x="36" y="4"/>
                      </a:lnTo>
                      <a:lnTo>
                        <a:pt x="44" y="4"/>
                      </a:lnTo>
                      <a:lnTo>
                        <a:pt x="53" y="4"/>
                      </a:lnTo>
                      <a:lnTo>
                        <a:pt x="61" y="8"/>
                      </a:lnTo>
                      <a:lnTo>
                        <a:pt x="63" y="6"/>
                      </a:lnTo>
                      <a:lnTo>
                        <a:pt x="63" y="4"/>
                      </a:lnTo>
                      <a:close/>
                    </a:path>
                  </a:pathLst>
                </a:custGeom>
                <a:solidFill>
                  <a:srgbClr val="EEC56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863" name="Freeform 423"/>
                <p:cNvSpPr>
                  <a:spLocks/>
                </p:cNvSpPr>
                <p:nvPr/>
              </p:nvSpPr>
              <p:spPr bwMode="auto">
                <a:xfrm>
                  <a:off x="1464" y="1415"/>
                  <a:ext cx="61" cy="84"/>
                </a:xfrm>
                <a:custGeom>
                  <a:avLst/>
                  <a:gdLst/>
                  <a:ahLst/>
                  <a:cxnLst>
                    <a:cxn ang="0">
                      <a:pos x="61" y="4"/>
                    </a:cxn>
                    <a:cxn ang="0">
                      <a:pos x="51" y="2"/>
                    </a:cxn>
                    <a:cxn ang="0">
                      <a:pos x="42" y="0"/>
                    </a:cxn>
                    <a:cxn ang="0">
                      <a:pos x="34" y="0"/>
                    </a:cxn>
                    <a:cxn ang="0">
                      <a:pos x="27" y="4"/>
                    </a:cxn>
                    <a:cxn ang="0">
                      <a:pos x="19" y="8"/>
                    </a:cxn>
                    <a:cxn ang="0">
                      <a:pos x="13" y="12"/>
                    </a:cxn>
                    <a:cxn ang="0">
                      <a:pos x="8" y="19"/>
                    </a:cxn>
                    <a:cxn ang="0">
                      <a:pos x="4" y="25"/>
                    </a:cxn>
                    <a:cxn ang="0">
                      <a:pos x="2" y="33"/>
                    </a:cxn>
                    <a:cxn ang="0">
                      <a:pos x="0" y="42"/>
                    </a:cxn>
                    <a:cxn ang="0">
                      <a:pos x="2" y="50"/>
                    </a:cxn>
                    <a:cxn ang="0">
                      <a:pos x="4" y="57"/>
                    </a:cxn>
                    <a:cxn ang="0">
                      <a:pos x="8" y="65"/>
                    </a:cxn>
                    <a:cxn ang="0">
                      <a:pos x="12" y="71"/>
                    </a:cxn>
                    <a:cxn ang="0">
                      <a:pos x="19" y="76"/>
                    </a:cxn>
                    <a:cxn ang="0">
                      <a:pos x="25" y="80"/>
                    </a:cxn>
                    <a:cxn ang="0">
                      <a:pos x="32" y="82"/>
                    </a:cxn>
                    <a:cxn ang="0">
                      <a:pos x="40" y="84"/>
                    </a:cxn>
                    <a:cxn ang="0">
                      <a:pos x="42" y="82"/>
                    </a:cxn>
                    <a:cxn ang="0">
                      <a:pos x="42" y="80"/>
                    </a:cxn>
                    <a:cxn ang="0">
                      <a:pos x="34" y="78"/>
                    </a:cxn>
                    <a:cxn ang="0">
                      <a:pos x="27" y="76"/>
                    </a:cxn>
                    <a:cxn ang="0">
                      <a:pos x="21" y="72"/>
                    </a:cxn>
                    <a:cxn ang="0">
                      <a:pos x="15" y="69"/>
                    </a:cxn>
                    <a:cxn ang="0">
                      <a:pos x="10" y="63"/>
                    </a:cxn>
                    <a:cxn ang="0">
                      <a:pos x="8" y="55"/>
                    </a:cxn>
                    <a:cxn ang="0">
                      <a:pos x="6" y="50"/>
                    </a:cxn>
                    <a:cxn ang="0">
                      <a:pos x="4" y="42"/>
                    </a:cxn>
                    <a:cxn ang="0">
                      <a:pos x="6" y="34"/>
                    </a:cxn>
                    <a:cxn ang="0">
                      <a:pos x="8" y="27"/>
                    </a:cxn>
                    <a:cxn ang="0">
                      <a:pos x="12" y="21"/>
                    </a:cxn>
                    <a:cxn ang="0">
                      <a:pos x="15" y="16"/>
                    </a:cxn>
                    <a:cxn ang="0">
                      <a:pos x="21" y="10"/>
                    </a:cxn>
                    <a:cxn ang="0">
                      <a:pos x="27" y="6"/>
                    </a:cxn>
                    <a:cxn ang="0">
                      <a:pos x="34" y="4"/>
                    </a:cxn>
                    <a:cxn ang="0">
                      <a:pos x="42" y="4"/>
                    </a:cxn>
                    <a:cxn ang="0">
                      <a:pos x="51" y="4"/>
                    </a:cxn>
                    <a:cxn ang="0">
                      <a:pos x="59" y="8"/>
                    </a:cxn>
                    <a:cxn ang="0">
                      <a:pos x="59" y="6"/>
                    </a:cxn>
                    <a:cxn ang="0">
                      <a:pos x="61" y="4"/>
                    </a:cxn>
                  </a:cxnLst>
                  <a:rect l="0" t="0" r="r" b="b"/>
                  <a:pathLst>
                    <a:path w="61" h="84">
                      <a:moveTo>
                        <a:pt x="61" y="4"/>
                      </a:moveTo>
                      <a:lnTo>
                        <a:pt x="51" y="2"/>
                      </a:lnTo>
                      <a:lnTo>
                        <a:pt x="42" y="0"/>
                      </a:lnTo>
                      <a:lnTo>
                        <a:pt x="34" y="0"/>
                      </a:lnTo>
                      <a:lnTo>
                        <a:pt x="27" y="4"/>
                      </a:lnTo>
                      <a:lnTo>
                        <a:pt x="19" y="8"/>
                      </a:lnTo>
                      <a:lnTo>
                        <a:pt x="13" y="12"/>
                      </a:lnTo>
                      <a:lnTo>
                        <a:pt x="8" y="19"/>
                      </a:lnTo>
                      <a:lnTo>
                        <a:pt x="4" y="25"/>
                      </a:lnTo>
                      <a:lnTo>
                        <a:pt x="2" y="33"/>
                      </a:lnTo>
                      <a:lnTo>
                        <a:pt x="0" y="42"/>
                      </a:lnTo>
                      <a:lnTo>
                        <a:pt x="2" y="50"/>
                      </a:lnTo>
                      <a:lnTo>
                        <a:pt x="4" y="57"/>
                      </a:lnTo>
                      <a:lnTo>
                        <a:pt x="8" y="65"/>
                      </a:lnTo>
                      <a:lnTo>
                        <a:pt x="12" y="71"/>
                      </a:lnTo>
                      <a:lnTo>
                        <a:pt x="19" y="76"/>
                      </a:lnTo>
                      <a:lnTo>
                        <a:pt x="25" y="80"/>
                      </a:lnTo>
                      <a:lnTo>
                        <a:pt x="32" y="82"/>
                      </a:lnTo>
                      <a:lnTo>
                        <a:pt x="40" y="84"/>
                      </a:lnTo>
                      <a:lnTo>
                        <a:pt x="42" y="82"/>
                      </a:lnTo>
                      <a:lnTo>
                        <a:pt x="42" y="80"/>
                      </a:lnTo>
                      <a:lnTo>
                        <a:pt x="34" y="78"/>
                      </a:lnTo>
                      <a:lnTo>
                        <a:pt x="27" y="76"/>
                      </a:lnTo>
                      <a:lnTo>
                        <a:pt x="21" y="72"/>
                      </a:lnTo>
                      <a:lnTo>
                        <a:pt x="15" y="69"/>
                      </a:lnTo>
                      <a:lnTo>
                        <a:pt x="10" y="63"/>
                      </a:lnTo>
                      <a:lnTo>
                        <a:pt x="8" y="55"/>
                      </a:lnTo>
                      <a:lnTo>
                        <a:pt x="6" y="50"/>
                      </a:lnTo>
                      <a:lnTo>
                        <a:pt x="4" y="42"/>
                      </a:lnTo>
                      <a:lnTo>
                        <a:pt x="6" y="34"/>
                      </a:lnTo>
                      <a:lnTo>
                        <a:pt x="8" y="27"/>
                      </a:lnTo>
                      <a:lnTo>
                        <a:pt x="12" y="21"/>
                      </a:lnTo>
                      <a:lnTo>
                        <a:pt x="15" y="16"/>
                      </a:lnTo>
                      <a:lnTo>
                        <a:pt x="21" y="10"/>
                      </a:lnTo>
                      <a:lnTo>
                        <a:pt x="27" y="6"/>
                      </a:lnTo>
                      <a:lnTo>
                        <a:pt x="34" y="4"/>
                      </a:lnTo>
                      <a:lnTo>
                        <a:pt x="42" y="4"/>
                      </a:lnTo>
                      <a:lnTo>
                        <a:pt x="51" y="4"/>
                      </a:lnTo>
                      <a:lnTo>
                        <a:pt x="59" y="8"/>
                      </a:lnTo>
                      <a:lnTo>
                        <a:pt x="59" y="6"/>
                      </a:lnTo>
                      <a:lnTo>
                        <a:pt x="61" y="4"/>
                      </a:lnTo>
                      <a:close/>
                    </a:path>
                  </a:pathLst>
                </a:custGeom>
                <a:solidFill>
                  <a:srgbClr val="EEC76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864" name="Freeform 424"/>
                <p:cNvSpPr>
                  <a:spLocks/>
                </p:cNvSpPr>
                <p:nvPr/>
              </p:nvSpPr>
              <p:spPr bwMode="auto">
                <a:xfrm>
                  <a:off x="1466" y="1417"/>
                  <a:ext cx="57" cy="80"/>
                </a:xfrm>
                <a:custGeom>
                  <a:avLst/>
                  <a:gdLst/>
                  <a:ahLst/>
                  <a:cxnLst>
                    <a:cxn ang="0">
                      <a:pos x="57" y="4"/>
                    </a:cxn>
                    <a:cxn ang="0">
                      <a:pos x="49" y="0"/>
                    </a:cxn>
                    <a:cxn ang="0">
                      <a:pos x="40" y="0"/>
                    </a:cxn>
                    <a:cxn ang="0">
                      <a:pos x="32" y="0"/>
                    </a:cxn>
                    <a:cxn ang="0">
                      <a:pos x="25" y="4"/>
                    </a:cxn>
                    <a:cxn ang="0">
                      <a:pos x="17" y="6"/>
                    </a:cxn>
                    <a:cxn ang="0">
                      <a:pos x="11" y="12"/>
                    </a:cxn>
                    <a:cxn ang="0">
                      <a:pos x="8" y="17"/>
                    </a:cxn>
                    <a:cxn ang="0">
                      <a:pos x="4" y="25"/>
                    </a:cxn>
                    <a:cxn ang="0">
                      <a:pos x="2" y="32"/>
                    </a:cxn>
                    <a:cxn ang="0">
                      <a:pos x="0" y="40"/>
                    </a:cxn>
                    <a:cxn ang="0">
                      <a:pos x="2" y="48"/>
                    </a:cxn>
                    <a:cxn ang="0">
                      <a:pos x="4" y="55"/>
                    </a:cxn>
                    <a:cxn ang="0">
                      <a:pos x="8" y="61"/>
                    </a:cxn>
                    <a:cxn ang="0">
                      <a:pos x="11" y="67"/>
                    </a:cxn>
                    <a:cxn ang="0">
                      <a:pos x="17" y="72"/>
                    </a:cxn>
                    <a:cxn ang="0">
                      <a:pos x="25" y="76"/>
                    </a:cxn>
                    <a:cxn ang="0">
                      <a:pos x="30" y="78"/>
                    </a:cxn>
                    <a:cxn ang="0">
                      <a:pos x="40" y="80"/>
                    </a:cxn>
                    <a:cxn ang="0">
                      <a:pos x="40" y="78"/>
                    </a:cxn>
                    <a:cxn ang="0">
                      <a:pos x="40" y="76"/>
                    </a:cxn>
                    <a:cxn ang="0">
                      <a:pos x="32" y="74"/>
                    </a:cxn>
                    <a:cxn ang="0">
                      <a:pos x="25" y="72"/>
                    </a:cxn>
                    <a:cxn ang="0">
                      <a:pos x="19" y="69"/>
                    </a:cxn>
                    <a:cxn ang="0">
                      <a:pos x="15" y="65"/>
                    </a:cxn>
                    <a:cxn ang="0">
                      <a:pos x="10" y="59"/>
                    </a:cxn>
                    <a:cxn ang="0">
                      <a:pos x="8" y="53"/>
                    </a:cxn>
                    <a:cxn ang="0">
                      <a:pos x="4" y="48"/>
                    </a:cxn>
                    <a:cxn ang="0">
                      <a:pos x="4" y="40"/>
                    </a:cxn>
                    <a:cxn ang="0">
                      <a:pos x="6" y="32"/>
                    </a:cxn>
                    <a:cxn ang="0">
                      <a:pos x="8" y="25"/>
                    </a:cxn>
                    <a:cxn ang="0">
                      <a:pos x="10" y="19"/>
                    </a:cxn>
                    <a:cxn ang="0">
                      <a:pos x="15" y="14"/>
                    </a:cxn>
                    <a:cxn ang="0">
                      <a:pos x="19" y="10"/>
                    </a:cxn>
                    <a:cxn ang="0">
                      <a:pos x="27" y="6"/>
                    </a:cxn>
                    <a:cxn ang="0">
                      <a:pos x="32" y="4"/>
                    </a:cxn>
                    <a:cxn ang="0">
                      <a:pos x="40" y="4"/>
                    </a:cxn>
                    <a:cxn ang="0">
                      <a:pos x="49" y="4"/>
                    </a:cxn>
                    <a:cxn ang="0">
                      <a:pos x="57" y="8"/>
                    </a:cxn>
                    <a:cxn ang="0">
                      <a:pos x="57" y="6"/>
                    </a:cxn>
                    <a:cxn ang="0">
                      <a:pos x="57" y="4"/>
                    </a:cxn>
                  </a:cxnLst>
                  <a:rect l="0" t="0" r="r" b="b"/>
                  <a:pathLst>
                    <a:path w="57" h="80">
                      <a:moveTo>
                        <a:pt x="57" y="4"/>
                      </a:moveTo>
                      <a:lnTo>
                        <a:pt x="49" y="0"/>
                      </a:lnTo>
                      <a:lnTo>
                        <a:pt x="40" y="0"/>
                      </a:lnTo>
                      <a:lnTo>
                        <a:pt x="32" y="0"/>
                      </a:lnTo>
                      <a:lnTo>
                        <a:pt x="25" y="4"/>
                      </a:lnTo>
                      <a:lnTo>
                        <a:pt x="17" y="6"/>
                      </a:lnTo>
                      <a:lnTo>
                        <a:pt x="11" y="12"/>
                      </a:lnTo>
                      <a:lnTo>
                        <a:pt x="8" y="17"/>
                      </a:lnTo>
                      <a:lnTo>
                        <a:pt x="4" y="25"/>
                      </a:lnTo>
                      <a:lnTo>
                        <a:pt x="2" y="32"/>
                      </a:lnTo>
                      <a:lnTo>
                        <a:pt x="0" y="40"/>
                      </a:lnTo>
                      <a:lnTo>
                        <a:pt x="2" y="48"/>
                      </a:lnTo>
                      <a:lnTo>
                        <a:pt x="4" y="55"/>
                      </a:lnTo>
                      <a:lnTo>
                        <a:pt x="8" y="61"/>
                      </a:lnTo>
                      <a:lnTo>
                        <a:pt x="11" y="67"/>
                      </a:lnTo>
                      <a:lnTo>
                        <a:pt x="17" y="72"/>
                      </a:lnTo>
                      <a:lnTo>
                        <a:pt x="25" y="76"/>
                      </a:lnTo>
                      <a:lnTo>
                        <a:pt x="30" y="78"/>
                      </a:lnTo>
                      <a:lnTo>
                        <a:pt x="40" y="80"/>
                      </a:lnTo>
                      <a:lnTo>
                        <a:pt x="40" y="78"/>
                      </a:lnTo>
                      <a:lnTo>
                        <a:pt x="40" y="76"/>
                      </a:lnTo>
                      <a:lnTo>
                        <a:pt x="32" y="74"/>
                      </a:lnTo>
                      <a:lnTo>
                        <a:pt x="25" y="72"/>
                      </a:lnTo>
                      <a:lnTo>
                        <a:pt x="19" y="69"/>
                      </a:lnTo>
                      <a:lnTo>
                        <a:pt x="15" y="65"/>
                      </a:lnTo>
                      <a:lnTo>
                        <a:pt x="10" y="59"/>
                      </a:lnTo>
                      <a:lnTo>
                        <a:pt x="8" y="53"/>
                      </a:lnTo>
                      <a:lnTo>
                        <a:pt x="4" y="48"/>
                      </a:lnTo>
                      <a:lnTo>
                        <a:pt x="4" y="40"/>
                      </a:lnTo>
                      <a:lnTo>
                        <a:pt x="6" y="32"/>
                      </a:lnTo>
                      <a:lnTo>
                        <a:pt x="8" y="25"/>
                      </a:lnTo>
                      <a:lnTo>
                        <a:pt x="10" y="19"/>
                      </a:lnTo>
                      <a:lnTo>
                        <a:pt x="15" y="14"/>
                      </a:lnTo>
                      <a:lnTo>
                        <a:pt x="19" y="10"/>
                      </a:lnTo>
                      <a:lnTo>
                        <a:pt x="27" y="6"/>
                      </a:lnTo>
                      <a:lnTo>
                        <a:pt x="32" y="4"/>
                      </a:lnTo>
                      <a:lnTo>
                        <a:pt x="40" y="4"/>
                      </a:lnTo>
                      <a:lnTo>
                        <a:pt x="49" y="4"/>
                      </a:lnTo>
                      <a:lnTo>
                        <a:pt x="57" y="8"/>
                      </a:lnTo>
                      <a:lnTo>
                        <a:pt x="57" y="6"/>
                      </a:lnTo>
                      <a:lnTo>
                        <a:pt x="57" y="4"/>
                      </a:lnTo>
                      <a:close/>
                    </a:path>
                  </a:pathLst>
                </a:custGeom>
                <a:solidFill>
                  <a:srgbClr val="EFC86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865" name="Freeform 425"/>
                <p:cNvSpPr>
                  <a:spLocks/>
                </p:cNvSpPr>
                <p:nvPr/>
              </p:nvSpPr>
              <p:spPr bwMode="auto">
                <a:xfrm>
                  <a:off x="1468" y="1419"/>
                  <a:ext cx="55" cy="76"/>
                </a:xfrm>
                <a:custGeom>
                  <a:avLst/>
                  <a:gdLst/>
                  <a:ahLst/>
                  <a:cxnLst>
                    <a:cxn ang="0">
                      <a:pos x="55" y="4"/>
                    </a:cxn>
                    <a:cxn ang="0">
                      <a:pos x="47" y="0"/>
                    </a:cxn>
                    <a:cxn ang="0">
                      <a:pos x="38" y="0"/>
                    </a:cxn>
                    <a:cxn ang="0">
                      <a:pos x="30" y="0"/>
                    </a:cxn>
                    <a:cxn ang="0">
                      <a:pos x="23" y="2"/>
                    </a:cxn>
                    <a:cxn ang="0">
                      <a:pos x="17" y="6"/>
                    </a:cxn>
                    <a:cxn ang="0">
                      <a:pos x="11" y="12"/>
                    </a:cxn>
                    <a:cxn ang="0">
                      <a:pos x="8" y="17"/>
                    </a:cxn>
                    <a:cxn ang="0">
                      <a:pos x="4" y="23"/>
                    </a:cxn>
                    <a:cxn ang="0">
                      <a:pos x="2" y="30"/>
                    </a:cxn>
                    <a:cxn ang="0">
                      <a:pos x="0" y="38"/>
                    </a:cxn>
                    <a:cxn ang="0">
                      <a:pos x="2" y="46"/>
                    </a:cxn>
                    <a:cxn ang="0">
                      <a:pos x="4" y="51"/>
                    </a:cxn>
                    <a:cxn ang="0">
                      <a:pos x="6" y="59"/>
                    </a:cxn>
                    <a:cxn ang="0">
                      <a:pos x="11" y="65"/>
                    </a:cxn>
                    <a:cxn ang="0">
                      <a:pos x="17" y="68"/>
                    </a:cxn>
                    <a:cxn ang="0">
                      <a:pos x="23" y="72"/>
                    </a:cxn>
                    <a:cxn ang="0">
                      <a:pos x="30" y="74"/>
                    </a:cxn>
                    <a:cxn ang="0">
                      <a:pos x="38" y="76"/>
                    </a:cxn>
                    <a:cxn ang="0">
                      <a:pos x="38" y="74"/>
                    </a:cxn>
                    <a:cxn ang="0">
                      <a:pos x="38" y="72"/>
                    </a:cxn>
                    <a:cxn ang="0">
                      <a:pos x="30" y="70"/>
                    </a:cxn>
                    <a:cxn ang="0">
                      <a:pos x="25" y="68"/>
                    </a:cxn>
                    <a:cxn ang="0">
                      <a:pos x="19" y="67"/>
                    </a:cxn>
                    <a:cxn ang="0">
                      <a:pos x="13" y="61"/>
                    </a:cxn>
                    <a:cxn ang="0">
                      <a:pos x="9" y="57"/>
                    </a:cxn>
                    <a:cxn ang="0">
                      <a:pos x="8" y="51"/>
                    </a:cxn>
                    <a:cxn ang="0">
                      <a:pos x="4" y="44"/>
                    </a:cxn>
                    <a:cxn ang="0">
                      <a:pos x="4" y="38"/>
                    </a:cxn>
                    <a:cxn ang="0">
                      <a:pos x="4" y="30"/>
                    </a:cxn>
                    <a:cxn ang="0">
                      <a:pos x="8" y="25"/>
                    </a:cxn>
                    <a:cxn ang="0">
                      <a:pos x="9" y="19"/>
                    </a:cxn>
                    <a:cxn ang="0">
                      <a:pos x="13" y="13"/>
                    </a:cxn>
                    <a:cxn ang="0">
                      <a:pos x="19" y="10"/>
                    </a:cxn>
                    <a:cxn ang="0">
                      <a:pos x="25" y="6"/>
                    </a:cxn>
                    <a:cxn ang="0">
                      <a:pos x="30" y="4"/>
                    </a:cxn>
                    <a:cxn ang="0">
                      <a:pos x="38" y="4"/>
                    </a:cxn>
                    <a:cxn ang="0">
                      <a:pos x="46" y="4"/>
                    </a:cxn>
                    <a:cxn ang="0">
                      <a:pos x="53" y="8"/>
                    </a:cxn>
                    <a:cxn ang="0">
                      <a:pos x="55" y="6"/>
                    </a:cxn>
                    <a:cxn ang="0">
                      <a:pos x="55" y="4"/>
                    </a:cxn>
                  </a:cxnLst>
                  <a:rect l="0" t="0" r="r" b="b"/>
                  <a:pathLst>
                    <a:path w="55" h="76">
                      <a:moveTo>
                        <a:pt x="55" y="4"/>
                      </a:moveTo>
                      <a:lnTo>
                        <a:pt x="47" y="0"/>
                      </a:lnTo>
                      <a:lnTo>
                        <a:pt x="38" y="0"/>
                      </a:lnTo>
                      <a:lnTo>
                        <a:pt x="30" y="0"/>
                      </a:lnTo>
                      <a:lnTo>
                        <a:pt x="23" y="2"/>
                      </a:lnTo>
                      <a:lnTo>
                        <a:pt x="17" y="6"/>
                      </a:lnTo>
                      <a:lnTo>
                        <a:pt x="11" y="12"/>
                      </a:lnTo>
                      <a:lnTo>
                        <a:pt x="8" y="17"/>
                      </a:lnTo>
                      <a:lnTo>
                        <a:pt x="4" y="23"/>
                      </a:lnTo>
                      <a:lnTo>
                        <a:pt x="2" y="30"/>
                      </a:lnTo>
                      <a:lnTo>
                        <a:pt x="0" y="38"/>
                      </a:lnTo>
                      <a:lnTo>
                        <a:pt x="2" y="46"/>
                      </a:lnTo>
                      <a:lnTo>
                        <a:pt x="4" y="51"/>
                      </a:lnTo>
                      <a:lnTo>
                        <a:pt x="6" y="59"/>
                      </a:lnTo>
                      <a:lnTo>
                        <a:pt x="11" y="65"/>
                      </a:lnTo>
                      <a:lnTo>
                        <a:pt x="17" y="68"/>
                      </a:lnTo>
                      <a:lnTo>
                        <a:pt x="23" y="72"/>
                      </a:lnTo>
                      <a:lnTo>
                        <a:pt x="30" y="74"/>
                      </a:lnTo>
                      <a:lnTo>
                        <a:pt x="38" y="76"/>
                      </a:lnTo>
                      <a:lnTo>
                        <a:pt x="38" y="74"/>
                      </a:lnTo>
                      <a:lnTo>
                        <a:pt x="38" y="72"/>
                      </a:lnTo>
                      <a:lnTo>
                        <a:pt x="30" y="70"/>
                      </a:lnTo>
                      <a:lnTo>
                        <a:pt x="25" y="68"/>
                      </a:lnTo>
                      <a:lnTo>
                        <a:pt x="19" y="67"/>
                      </a:lnTo>
                      <a:lnTo>
                        <a:pt x="13" y="61"/>
                      </a:lnTo>
                      <a:lnTo>
                        <a:pt x="9" y="57"/>
                      </a:lnTo>
                      <a:lnTo>
                        <a:pt x="8" y="51"/>
                      </a:lnTo>
                      <a:lnTo>
                        <a:pt x="4" y="44"/>
                      </a:lnTo>
                      <a:lnTo>
                        <a:pt x="4" y="38"/>
                      </a:lnTo>
                      <a:lnTo>
                        <a:pt x="4" y="30"/>
                      </a:lnTo>
                      <a:lnTo>
                        <a:pt x="8" y="25"/>
                      </a:lnTo>
                      <a:lnTo>
                        <a:pt x="9" y="19"/>
                      </a:lnTo>
                      <a:lnTo>
                        <a:pt x="13" y="13"/>
                      </a:lnTo>
                      <a:lnTo>
                        <a:pt x="19" y="10"/>
                      </a:lnTo>
                      <a:lnTo>
                        <a:pt x="25" y="6"/>
                      </a:lnTo>
                      <a:lnTo>
                        <a:pt x="30" y="4"/>
                      </a:lnTo>
                      <a:lnTo>
                        <a:pt x="38" y="4"/>
                      </a:lnTo>
                      <a:lnTo>
                        <a:pt x="46" y="4"/>
                      </a:lnTo>
                      <a:lnTo>
                        <a:pt x="53" y="8"/>
                      </a:lnTo>
                      <a:lnTo>
                        <a:pt x="55" y="6"/>
                      </a:lnTo>
                      <a:lnTo>
                        <a:pt x="55" y="4"/>
                      </a:lnTo>
                      <a:close/>
                    </a:path>
                  </a:pathLst>
                </a:custGeom>
                <a:solidFill>
                  <a:srgbClr val="EFCA6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866" name="Freeform 426"/>
                <p:cNvSpPr>
                  <a:spLocks/>
                </p:cNvSpPr>
                <p:nvPr/>
              </p:nvSpPr>
              <p:spPr bwMode="auto">
                <a:xfrm>
                  <a:off x="1470" y="1421"/>
                  <a:ext cx="53" cy="72"/>
                </a:xfrm>
                <a:custGeom>
                  <a:avLst/>
                  <a:gdLst/>
                  <a:ahLst/>
                  <a:cxnLst>
                    <a:cxn ang="0">
                      <a:pos x="53" y="4"/>
                    </a:cxn>
                    <a:cxn ang="0">
                      <a:pos x="45" y="0"/>
                    </a:cxn>
                    <a:cxn ang="0">
                      <a:pos x="36" y="0"/>
                    </a:cxn>
                    <a:cxn ang="0">
                      <a:pos x="28" y="0"/>
                    </a:cxn>
                    <a:cxn ang="0">
                      <a:pos x="23" y="2"/>
                    </a:cxn>
                    <a:cxn ang="0">
                      <a:pos x="15" y="6"/>
                    </a:cxn>
                    <a:cxn ang="0">
                      <a:pos x="11" y="10"/>
                    </a:cxn>
                    <a:cxn ang="0">
                      <a:pos x="6" y="15"/>
                    </a:cxn>
                    <a:cxn ang="0">
                      <a:pos x="4" y="21"/>
                    </a:cxn>
                    <a:cxn ang="0">
                      <a:pos x="2" y="28"/>
                    </a:cxn>
                    <a:cxn ang="0">
                      <a:pos x="0" y="36"/>
                    </a:cxn>
                    <a:cxn ang="0">
                      <a:pos x="0" y="44"/>
                    </a:cxn>
                    <a:cxn ang="0">
                      <a:pos x="4" y="49"/>
                    </a:cxn>
                    <a:cxn ang="0">
                      <a:pos x="6" y="55"/>
                    </a:cxn>
                    <a:cxn ang="0">
                      <a:pos x="11" y="61"/>
                    </a:cxn>
                    <a:cxn ang="0">
                      <a:pos x="15" y="65"/>
                    </a:cxn>
                    <a:cxn ang="0">
                      <a:pos x="21" y="68"/>
                    </a:cxn>
                    <a:cxn ang="0">
                      <a:pos x="28" y="70"/>
                    </a:cxn>
                    <a:cxn ang="0">
                      <a:pos x="36" y="72"/>
                    </a:cxn>
                    <a:cxn ang="0">
                      <a:pos x="36" y="70"/>
                    </a:cxn>
                    <a:cxn ang="0">
                      <a:pos x="36" y="68"/>
                    </a:cxn>
                    <a:cxn ang="0">
                      <a:pos x="30" y="66"/>
                    </a:cxn>
                    <a:cxn ang="0">
                      <a:pos x="23" y="65"/>
                    </a:cxn>
                    <a:cxn ang="0">
                      <a:pos x="19" y="63"/>
                    </a:cxn>
                    <a:cxn ang="0">
                      <a:pos x="13" y="59"/>
                    </a:cxn>
                    <a:cxn ang="0">
                      <a:pos x="9" y="53"/>
                    </a:cxn>
                    <a:cxn ang="0">
                      <a:pos x="6" y="47"/>
                    </a:cxn>
                    <a:cxn ang="0">
                      <a:pos x="4" y="42"/>
                    </a:cxn>
                    <a:cxn ang="0">
                      <a:pos x="4" y="36"/>
                    </a:cxn>
                    <a:cxn ang="0">
                      <a:pos x="4" y="28"/>
                    </a:cxn>
                    <a:cxn ang="0">
                      <a:pos x="6" y="23"/>
                    </a:cxn>
                    <a:cxn ang="0">
                      <a:pos x="9" y="17"/>
                    </a:cxn>
                    <a:cxn ang="0">
                      <a:pos x="13" y="13"/>
                    </a:cxn>
                    <a:cxn ang="0">
                      <a:pos x="19" y="10"/>
                    </a:cxn>
                    <a:cxn ang="0">
                      <a:pos x="23" y="6"/>
                    </a:cxn>
                    <a:cxn ang="0">
                      <a:pos x="30" y="4"/>
                    </a:cxn>
                    <a:cxn ang="0">
                      <a:pos x="36" y="4"/>
                    </a:cxn>
                    <a:cxn ang="0">
                      <a:pos x="44" y="4"/>
                    </a:cxn>
                    <a:cxn ang="0">
                      <a:pos x="51" y="8"/>
                    </a:cxn>
                    <a:cxn ang="0">
                      <a:pos x="51" y="6"/>
                    </a:cxn>
                    <a:cxn ang="0">
                      <a:pos x="53" y="4"/>
                    </a:cxn>
                  </a:cxnLst>
                  <a:rect l="0" t="0" r="r" b="b"/>
                  <a:pathLst>
                    <a:path w="53" h="72">
                      <a:moveTo>
                        <a:pt x="53" y="4"/>
                      </a:moveTo>
                      <a:lnTo>
                        <a:pt x="45" y="0"/>
                      </a:lnTo>
                      <a:lnTo>
                        <a:pt x="36" y="0"/>
                      </a:lnTo>
                      <a:lnTo>
                        <a:pt x="28" y="0"/>
                      </a:lnTo>
                      <a:lnTo>
                        <a:pt x="23" y="2"/>
                      </a:lnTo>
                      <a:lnTo>
                        <a:pt x="15" y="6"/>
                      </a:lnTo>
                      <a:lnTo>
                        <a:pt x="11" y="10"/>
                      </a:lnTo>
                      <a:lnTo>
                        <a:pt x="6" y="15"/>
                      </a:lnTo>
                      <a:lnTo>
                        <a:pt x="4" y="21"/>
                      </a:lnTo>
                      <a:lnTo>
                        <a:pt x="2" y="28"/>
                      </a:lnTo>
                      <a:lnTo>
                        <a:pt x="0" y="36"/>
                      </a:lnTo>
                      <a:lnTo>
                        <a:pt x="0" y="44"/>
                      </a:lnTo>
                      <a:lnTo>
                        <a:pt x="4" y="49"/>
                      </a:lnTo>
                      <a:lnTo>
                        <a:pt x="6" y="55"/>
                      </a:lnTo>
                      <a:lnTo>
                        <a:pt x="11" y="61"/>
                      </a:lnTo>
                      <a:lnTo>
                        <a:pt x="15" y="65"/>
                      </a:lnTo>
                      <a:lnTo>
                        <a:pt x="21" y="68"/>
                      </a:lnTo>
                      <a:lnTo>
                        <a:pt x="28" y="70"/>
                      </a:lnTo>
                      <a:lnTo>
                        <a:pt x="36" y="72"/>
                      </a:lnTo>
                      <a:lnTo>
                        <a:pt x="36" y="70"/>
                      </a:lnTo>
                      <a:lnTo>
                        <a:pt x="36" y="68"/>
                      </a:lnTo>
                      <a:lnTo>
                        <a:pt x="30" y="66"/>
                      </a:lnTo>
                      <a:lnTo>
                        <a:pt x="23" y="65"/>
                      </a:lnTo>
                      <a:lnTo>
                        <a:pt x="19" y="63"/>
                      </a:lnTo>
                      <a:lnTo>
                        <a:pt x="13" y="59"/>
                      </a:lnTo>
                      <a:lnTo>
                        <a:pt x="9" y="53"/>
                      </a:lnTo>
                      <a:lnTo>
                        <a:pt x="6" y="47"/>
                      </a:lnTo>
                      <a:lnTo>
                        <a:pt x="4" y="42"/>
                      </a:lnTo>
                      <a:lnTo>
                        <a:pt x="4" y="36"/>
                      </a:lnTo>
                      <a:lnTo>
                        <a:pt x="4" y="28"/>
                      </a:lnTo>
                      <a:lnTo>
                        <a:pt x="6" y="23"/>
                      </a:lnTo>
                      <a:lnTo>
                        <a:pt x="9" y="17"/>
                      </a:lnTo>
                      <a:lnTo>
                        <a:pt x="13" y="13"/>
                      </a:lnTo>
                      <a:lnTo>
                        <a:pt x="19" y="10"/>
                      </a:lnTo>
                      <a:lnTo>
                        <a:pt x="23" y="6"/>
                      </a:lnTo>
                      <a:lnTo>
                        <a:pt x="30" y="4"/>
                      </a:lnTo>
                      <a:lnTo>
                        <a:pt x="36" y="4"/>
                      </a:lnTo>
                      <a:lnTo>
                        <a:pt x="44" y="4"/>
                      </a:lnTo>
                      <a:lnTo>
                        <a:pt x="51" y="8"/>
                      </a:lnTo>
                      <a:lnTo>
                        <a:pt x="51" y="6"/>
                      </a:lnTo>
                      <a:lnTo>
                        <a:pt x="53" y="4"/>
                      </a:lnTo>
                      <a:close/>
                    </a:path>
                  </a:pathLst>
                </a:custGeom>
                <a:solidFill>
                  <a:srgbClr val="EFCB6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867" name="Freeform 427"/>
                <p:cNvSpPr>
                  <a:spLocks/>
                </p:cNvSpPr>
                <p:nvPr/>
              </p:nvSpPr>
              <p:spPr bwMode="auto">
                <a:xfrm>
                  <a:off x="1472" y="1423"/>
                  <a:ext cx="49" cy="68"/>
                </a:xfrm>
                <a:custGeom>
                  <a:avLst/>
                  <a:gdLst/>
                  <a:ahLst/>
                  <a:cxnLst>
                    <a:cxn ang="0">
                      <a:pos x="49" y="4"/>
                    </a:cxn>
                    <a:cxn ang="0">
                      <a:pos x="42" y="0"/>
                    </a:cxn>
                    <a:cxn ang="0">
                      <a:pos x="34" y="0"/>
                    </a:cxn>
                    <a:cxn ang="0">
                      <a:pos x="26" y="0"/>
                    </a:cxn>
                    <a:cxn ang="0">
                      <a:pos x="21" y="2"/>
                    </a:cxn>
                    <a:cxn ang="0">
                      <a:pos x="15" y="6"/>
                    </a:cxn>
                    <a:cxn ang="0">
                      <a:pos x="9" y="9"/>
                    </a:cxn>
                    <a:cxn ang="0">
                      <a:pos x="5" y="15"/>
                    </a:cxn>
                    <a:cxn ang="0">
                      <a:pos x="4" y="21"/>
                    </a:cxn>
                    <a:cxn ang="0">
                      <a:pos x="0" y="26"/>
                    </a:cxn>
                    <a:cxn ang="0">
                      <a:pos x="0" y="34"/>
                    </a:cxn>
                    <a:cxn ang="0">
                      <a:pos x="0" y="40"/>
                    </a:cxn>
                    <a:cxn ang="0">
                      <a:pos x="4" y="47"/>
                    </a:cxn>
                    <a:cxn ang="0">
                      <a:pos x="5" y="53"/>
                    </a:cxn>
                    <a:cxn ang="0">
                      <a:pos x="9" y="57"/>
                    </a:cxn>
                    <a:cxn ang="0">
                      <a:pos x="15" y="63"/>
                    </a:cxn>
                    <a:cxn ang="0">
                      <a:pos x="21" y="64"/>
                    </a:cxn>
                    <a:cxn ang="0">
                      <a:pos x="26" y="66"/>
                    </a:cxn>
                    <a:cxn ang="0">
                      <a:pos x="34" y="68"/>
                    </a:cxn>
                    <a:cxn ang="0">
                      <a:pos x="34" y="66"/>
                    </a:cxn>
                    <a:cxn ang="0">
                      <a:pos x="34" y="64"/>
                    </a:cxn>
                    <a:cxn ang="0">
                      <a:pos x="28" y="63"/>
                    </a:cxn>
                    <a:cxn ang="0">
                      <a:pos x="23" y="61"/>
                    </a:cxn>
                    <a:cxn ang="0">
                      <a:pos x="17" y="59"/>
                    </a:cxn>
                    <a:cxn ang="0">
                      <a:pos x="13" y="55"/>
                    </a:cxn>
                    <a:cxn ang="0">
                      <a:pos x="9" y="51"/>
                    </a:cxn>
                    <a:cxn ang="0">
                      <a:pos x="5" y="45"/>
                    </a:cxn>
                    <a:cxn ang="0">
                      <a:pos x="4" y="40"/>
                    </a:cxn>
                    <a:cxn ang="0">
                      <a:pos x="4" y="34"/>
                    </a:cxn>
                    <a:cxn ang="0">
                      <a:pos x="4" y="28"/>
                    </a:cxn>
                    <a:cxn ang="0">
                      <a:pos x="5" y="23"/>
                    </a:cxn>
                    <a:cxn ang="0">
                      <a:pos x="9" y="17"/>
                    </a:cxn>
                    <a:cxn ang="0">
                      <a:pos x="13" y="13"/>
                    </a:cxn>
                    <a:cxn ang="0">
                      <a:pos x="17" y="9"/>
                    </a:cxn>
                    <a:cxn ang="0">
                      <a:pos x="23" y="6"/>
                    </a:cxn>
                    <a:cxn ang="0">
                      <a:pos x="28" y="4"/>
                    </a:cxn>
                    <a:cxn ang="0">
                      <a:pos x="34" y="4"/>
                    </a:cxn>
                    <a:cxn ang="0">
                      <a:pos x="42" y="4"/>
                    </a:cxn>
                    <a:cxn ang="0">
                      <a:pos x="49" y="8"/>
                    </a:cxn>
                    <a:cxn ang="0">
                      <a:pos x="49" y="6"/>
                    </a:cxn>
                    <a:cxn ang="0">
                      <a:pos x="49" y="4"/>
                    </a:cxn>
                  </a:cxnLst>
                  <a:rect l="0" t="0" r="r" b="b"/>
                  <a:pathLst>
                    <a:path w="49" h="68">
                      <a:moveTo>
                        <a:pt x="49" y="4"/>
                      </a:moveTo>
                      <a:lnTo>
                        <a:pt x="42" y="0"/>
                      </a:lnTo>
                      <a:lnTo>
                        <a:pt x="34" y="0"/>
                      </a:lnTo>
                      <a:lnTo>
                        <a:pt x="26" y="0"/>
                      </a:lnTo>
                      <a:lnTo>
                        <a:pt x="21" y="2"/>
                      </a:lnTo>
                      <a:lnTo>
                        <a:pt x="15" y="6"/>
                      </a:lnTo>
                      <a:lnTo>
                        <a:pt x="9" y="9"/>
                      </a:lnTo>
                      <a:lnTo>
                        <a:pt x="5" y="15"/>
                      </a:lnTo>
                      <a:lnTo>
                        <a:pt x="4" y="21"/>
                      </a:lnTo>
                      <a:lnTo>
                        <a:pt x="0" y="26"/>
                      </a:lnTo>
                      <a:lnTo>
                        <a:pt x="0" y="34"/>
                      </a:lnTo>
                      <a:lnTo>
                        <a:pt x="0" y="40"/>
                      </a:lnTo>
                      <a:lnTo>
                        <a:pt x="4" y="47"/>
                      </a:lnTo>
                      <a:lnTo>
                        <a:pt x="5" y="53"/>
                      </a:lnTo>
                      <a:lnTo>
                        <a:pt x="9" y="57"/>
                      </a:lnTo>
                      <a:lnTo>
                        <a:pt x="15" y="63"/>
                      </a:lnTo>
                      <a:lnTo>
                        <a:pt x="21" y="64"/>
                      </a:lnTo>
                      <a:lnTo>
                        <a:pt x="26" y="66"/>
                      </a:lnTo>
                      <a:lnTo>
                        <a:pt x="34" y="68"/>
                      </a:lnTo>
                      <a:lnTo>
                        <a:pt x="34" y="66"/>
                      </a:lnTo>
                      <a:lnTo>
                        <a:pt x="34" y="64"/>
                      </a:lnTo>
                      <a:lnTo>
                        <a:pt x="28" y="63"/>
                      </a:lnTo>
                      <a:lnTo>
                        <a:pt x="23" y="61"/>
                      </a:lnTo>
                      <a:lnTo>
                        <a:pt x="17" y="59"/>
                      </a:lnTo>
                      <a:lnTo>
                        <a:pt x="13" y="55"/>
                      </a:lnTo>
                      <a:lnTo>
                        <a:pt x="9" y="51"/>
                      </a:lnTo>
                      <a:lnTo>
                        <a:pt x="5" y="45"/>
                      </a:lnTo>
                      <a:lnTo>
                        <a:pt x="4" y="40"/>
                      </a:lnTo>
                      <a:lnTo>
                        <a:pt x="4" y="34"/>
                      </a:lnTo>
                      <a:lnTo>
                        <a:pt x="4" y="28"/>
                      </a:lnTo>
                      <a:lnTo>
                        <a:pt x="5" y="23"/>
                      </a:lnTo>
                      <a:lnTo>
                        <a:pt x="9" y="17"/>
                      </a:lnTo>
                      <a:lnTo>
                        <a:pt x="13" y="13"/>
                      </a:lnTo>
                      <a:lnTo>
                        <a:pt x="17" y="9"/>
                      </a:lnTo>
                      <a:lnTo>
                        <a:pt x="23" y="6"/>
                      </a:lnTo>
                      <a:lnTo>
                        <a:pt x="28" y="4"/>
                      </a:lnTo>
                      <a:lnTo>
                        <a:pt x="34" y="4"/>
                      </a:lnTo>
                      <a:lnTo>
                        <a:pt x="42" y="4"/>
                      </a:lnTo>
                      <a:lnTo>
                        <a:pt x="49" y="8"/>
                      </a:lnTo>
                      <a:lnTo>
                        <a:pt x="49" y="6"/>
                      </a:lnTo>
                      <a:lnTo>
                        <a:pt x="49" y="4"/>
                      </a:lnTo>
                      <a:close/>
                    </a:path>
                  </a:pathLst>
                </a:custGeom>
                <a:solidFill>
                  <a:srgbClr val="EFCC6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868" name="Freeform 428"/>
                <p:cNvSpPr>
                  <a:spLocks/>
                </p:cNvSpPr>
                <p:nvPr/>
              </p:nvSpPr>
              <p:spPr bwMode="auto">
                <a:xfrm>
                  <a:off x="1474" y="1425"/>
                  <a:ext cx="47" cy="64"/>
                </a:xfrm>
                <a:custGeom>
                  <a:avLst/>
                  <a:gdLst/>
                  <a:ahLst/>
                  <a:cxnLst>
                    <a:cxn ang="0">
                      <a:pos x="47" y="4"/>
                    </a:cxn>
                    <a:cxn ang="0">
                      <a:pos x="40" y="0"/>
                    </a:cxn>
                    <a:cxn ang="0">
                      <a:pos x="32" y="0"/>
                    </a:cxn>
                    <a:cxn ang="0">
                      <a:pos x="26" y="0"/>
                    </a:cxn>
                    <a:cxn ang="0">
                      <a:pos x="19" y="2"/>
                    </a:cxn>
                    <a:cxn ang="0">
                      <a:pos x="15" y="6"/>
                    </a:cxn>
                    <a:cxn ang="0">
                      <a:pos x="9" y="9"/>
                    </a:cxn>
                    <a:cxn ang="0">
                      <a:pos x="5" y="13"/>
                    </a:cxn>
                    <a:cxn ang="0">
                      <a:pos x="2" y="19"/>
                    </a:cxn>
                    <a:cxn ang="0">
                      <a:pos x="0" y="24"/>
                    </a:cxn>
                    <a:cxn ang="0">
                      <a:pos x="0" y="32"/>
                    </a:cxn>
                    <a:cxn ang="0">
                      <a:pos x="0" y="38"/>
                    </a:cxn>
                    <a:cxn ang="0">
                      <a:pos x="2" y="43"/>
                    </a:cxn>
                    <a:cxn ang="0">
                      <a:pos x="5" y="49"/>
                    </a:cxn>
                    <a:cxn ang="0">
                      <a:pos x="9" y="55"/>
                    </a:cxn>
                    <a:cxn ang="0">
                      <a:pos x="15" y="59"/>
                    </a:cxn>
                    <a:cxn ang="0">
                      <a:pos x="19" y="61"/>
                    </a:cxn>
                    <a:cxn ang="0">
                      <a:pos x="26" y="62"/>
                    </a:cxn>
                    <a:cxn ang="0">
                      <a:pos x="32" y="64"/>
                    </a:cxn>
                    <a:cxn ang="0">
                      <a:pos x="32" y="62"/>
                    </a:cxn>
                    <a:cxn ang="0">
                      <a:pos x="32" y="61"/>
                    </a:cxn>
                    <a:cxn ang="0">
                      <a:pos x="32" y="61"/>
                    </a:cxn>
                    <a:cxn ang="0">
                      <a:pos x="32" y="61"/>
                    </a:cxn>
                    <a:cxn ang="0">
                      <a:pos x="26" y="59"/>
                    </a:cxn>
                    <a:cxn ang="0">
                      <a:pos x="21" y="59"/>
                    </a:cxn>
                    <a:cxn ang="0">
                      <a:pos x="17" y="55"/>
                    </a:cxn>
                    <a:cxn ang="0">
                      <a:pos x="11" y="51"/>
                    </a:cxn>
                    <a:cxn ang="0">
                      <a:pos x="9" y="47"/>
                    </a:cxn>
                    <a:cxn ang="0">
                      <a:pos x="5" y="43"/>
                    </a:cxn>
                    <a:cxn ang="0">
                      <a:pos x="3" y="38"/>
                    </a:cxn>
                    <a:cxn ang="0">
                      <a:pos x="3" y="32"/>
                    </a:cxn>
                    <a:cxn ang="0">
                      <a:pos x="3" y="26"/>
                    </a:cxn>
                    <a:cxn ang="0">
                      <a:pos x="5" y="21"/>
                    </a:cxn>
                    <a:cxn ang="0">
                      <a:pos x="9" y="15"/>
                    </a:cxn>
                    <a:cxn ang="0">
                      <a:pos x="11" y="11"/>
                    </a:cxn>
                    <a:cxn ang="0">
                      <a:pos x="17" y="7"/>
                    </a:cxn>
                    <a:cxn ang="0">
                      <a:pos x="21" y="6"/>
                    </a:cxn>
                    <a:cxn ang="0">
                      <a:pos x="26" y="4"/>
                    </a:cxn>
                    <a:cxn ang="0">
                      <a:pos x="32" y="4"/>
                    </a:cxn>
                    <a:cxn ang="0">
                      <a:pos x="40" y="4"/>
                    </a:cxn>
                    <a:cxn ang="0">
                      <a:pos x="45" y="7"/>
                    </a:cxn>
                    <a:cxn ang="0">
                      <a:pos x="47" y="6"/>
                    </a:cxn>
                    <a:cxn ang="0">
                      <a:pos x="47" y="4"/>
                    </a:cxn>
                  </a:cxnLst>
                  <a:rect l="0" t="0" r="r" b="b"/>
                  <a:pathLst>
                    <a:path w="47" h="64">
                      <a:moveTo>
                        <a:pt x="47" y="4"/>
                      </a:moveTo>
                      <a:lnTo>
                        <a:pt x="40" y="0"/>
                      </a:lnTo>
                      <a:lnTo>
                        <a:pt x="32" y="0"/>
                      </a:lnTo>
                      <a:lnTo>
                        <a:pt x="26" y="0"/>
                      </a:lnTo>
                      <a:lnTo>
                        <a:pt x="19" y="2"/>
                      </a:lnTo>
                      <a:lnTo>
                        <a:pt x="15" y="6"/>
                      </a:lnTo>
                      <a:lnTo>
                        <a:pt x="9" y="9"/>
                      </a:lnTo>
                      <a:lnTo>
                        <a:pt x="5" y="13"/>
                      </a:lnTo>
                      <a:lnTo>
                        <a:pt x="2" y="19"/>
                      </a:lnTo>
                      <a:lnTo>
                        <a:pt x="0" y="24"/>
                      </a:lnTo>
                      <a:lnTo>
                        <a:pt x="0" y="32"/>
                      </a:lnTo>
                      <a:lnTo>
                        <a:pt x="0" y="38"/>
                      </a:lnTo>
                      <a:lnTo>
                        <a:pt x="2" y="43"/>
                      </a:lnTo>
                      <a:lnTo>
                        <a:pt x="5" y="49"/>
                      </a:lnTo>
                      <a:lnTo>
                        <a:pt x="9" y="55"/>
                      </a:lnTo>
                      <a:lnTo>
                        <a:pt x="15" y="59"/>
                      </a:lnTo>
                      <a:lnTo>
                        <a:pt x="19" y="61"/>
                      </a:lnTo>
                      <a:lnTo>
                        <a:pt x="26" y="62"/>
                      </a:lnTo>
                      <a:lnTo>
                        <a:pt x="32" y="64"/>
                      </a:lnTo>
                      <a:lnTo>
                        <a:pt x="32" y="62"/>
                      </a:lnTo>
                      <a:lnTo>
                        <a:pt x="32" y="61"/>
                      </a:lnTo>
                      <a:lnTo>
                        <a:pt x="32" y="61"/>
                      </a:lnTo>
                      <a:lnTo>
                        <a:pt x="32" y="61"/>
                      </a:lnTo>
                      <a:lnTo>
                        <a:pt x="26" y="59"/>
                      </a:lnTo>
                      <a:lnTo>
                        <a:pt x="21" y="59"/>
                      </a:lnTo>
                      <a:lnTo>
                        <a:pt x="17" y="55"/>
                      </a:lnTo>
                      <a:lnTo>
                        <a:pt x="11" y="51"/>
                      </a:lnTo>
                      <a:lnTo>
                        <a:pt x="9" y="47"/>
                      </a:lnTo>
                      <a:lnTo>
                        <a:pt x="5" y="43"/>
                      </a:lnTo>
                      <a:lnTo>
                        <a:pt x="3" y="38"/>
                      </a:lnTo>
                      <a:lnTo>
                        <a:pt x="3" y="32"/>
                      </a:lnTo>
                      <a:lnTo>
                        <a:pt x="3" y="26"/>
                      </a:lnTo>
                      <a:lnTo>
                        <a:pt x="5" y="21"/>
                      </a:lnTo>
                      <a:lnTo>
                        <a:pt x="9" y="15"/>
                      </a:lnTo>
                      <a:lnTo>
                        <a:pt x="11" y="11"/>
                      </a:lnTo>
                      <a:lnTo>
                        <a:pt x="17" y="7"/>
                      </a:lnTo>
                      <a:lnTo>
                        <a:pt x="21" y="6"/>
                      </a:lnTo>
                      <a:lnTo>
                        <a:pt x="26" y="4"/>
                      </a:lnTo>
                      <a:lnTo>
                        <a:pt x="32" y="4"/>
                      </a:lnTo>
                      <a:lnTo>
                        <a:pt x="40" y="4"/>
                      </a:lnTo>
                      <a:lnTo>
                        <a:pt x="45" y="7"/>
                      </a:lnTo>
                      <a:lnTo>
                        <a:pt x="47" y="6"/>
                      </a:lnTo>
                      <a:lnTo>
                        <a:pt x="47" y="4"/>
                      </a:lnTo>
                      <a:close/>
                    </a:path>
                  </a:pathLst>
                </a:custGeom>
                <a:solidFill>
                  <a:srgbClr val="EFCE6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869" name="Freeform 429"/>
                <p:cNvSpPr>
                  <a:spLocks/>
                </p:cNvSpPr>
                <p:nvPr/>
              </p:nvSpPr>
              <p:spPr bwMode="auto">
                <a:xfrm>
                  <a:off x="1476" y="1427"/>
                  <a:ext cx="45" cy="60"/>
                </a:xfrm>
                <a:custGeom>
                  <a:avLst/>
                  <a:gdLst/>
                  <a:ahLst/>
                  <a:cxnLst>
                    <a:cxn ang="0">
                      <a:pos x="45" y="4"/>
                    </a:cxn>
                    <a:cxn ang="0">
                      <a:pos x="38" y="0"/>
                    </a:cxn>
                    <a:cxn ang="0">
                      <a:pos x="30" y="0"/>
                    </a:cxn>
                    <a:cxn ang="0">
                      <a:pos x="24" y="0"/>
                    </a:cxn>
                    <a:cxn ang="0">
                      <a:pos x="19" y="2"/>
                    </a:cxn>
                    <a:cxn ang="0">
                      <a:pos x="13" y="5"/>
                    </a:cxn>
                    <a:cxn ang="0">
                      <a:pos x="9" y="9"/>
                    </a:cxn>
                    <a:cxn ang="0">
                      <a:pos x="5" y="13"/>
                    </a:cxn>
                    <a:cxn ang="0">
                      <a:pos x="1" y="19"/>
                    </a:cxn>
                    <a:cxn ang="0">
                      <a:pos x="0" y="24"/>
                    </a:cxn>
                    <a:cxn ang="0">
                      <a:pos x="0" y="30"/>
                    </a:cxn>
                    <a:cxn ang="0">
                      <a:pos x="0" y="36"/>
                    </a:cxn>
                    <a:cxn ang="0">
                      <a:pos x="1" y="41"/>
                    </a:cxn>
                    <a:cxn ang="0">
                      <a:pos x="5" y="47"/>
                    </a:cxn>
                    <a:cxn ang="0">
                      <a:pos x="9" y="51"/>
                    </a:cxn>
                    <a:cxn ang="0">
                      <a:pos x="13" y="55"/>
                    </a:cxn>
                    <a:cxn ang="0">
                      <a:pos x="19" y="57"/>
                    </a:cxn>
                    <a:cxn ang="0">
                      <a:pos x="24" y="59"/>
                    </a:cxn>
                    <a:cxn ang="0">
                      <a:pos x="30" y="60"/>
                    </a:cxn>
                    <a:cxn ang="0">
                      <a:pos x="30" y="59"/>
                    </a:cxn>
                    <a:cxn ang="0">
                      <a:pos x="30" y="57"/>
                    </a:cxn>
                    <a:cxn ang="0">
                      <a:pos x="30" y="57"/>
                    </a:cxn>
                    <a:cxn ang="0">
                      <a:pos x="30" y="57"/>
                    </a:cxn>
                    <a:cxn ang="0">
                      <a:pos x="24" y="55"/>
                    </a:cxn>
                    <a:cxn ang="0">
                      <a:pos x="20" y="55"/>
                    </a:cxn>
                    <a:cxn ang="0">
                      <a:pos x="15" y="51"/>
                    </a:cxn>
                    <a:cxn ang="0">
                      <a:pos x="11" y="49"/>
                    </a:cxn>
                    <a:cxn ang="0">
                      <a:pos x="7" y="45"/>
                    </a:cxn>
                    <a:cxn ang="0">
                      <a:pos x="5" y="40"/>
                    </a:cxn>
                    <a:cxn ang="0">
                      <a:pos x="3" y="36"/>
                    </a:cxn>
                    <a:cxn ang="0">
                      <a:pos x="3" y="30"/>
                    </a:cxn>
                    <a:cxn ang="0">
                      <a:pos x="3" y="24"/>
                    </a:cxn>
                    <a:cxn ang="0">
                      <a:pos x="5" y="19"/>
                    </a:cxn>
                    <a:cxn ang="0">
                      <a:pos x="7" y="15"/>
                    </a:cxn>
                    <a:cxn ang="0">
                      <a:pos x="11" y="11"/>
                    </a:cxn>
                    <a:cxn ang="0">
                      <a:pos x="15" y="7"/>
                    </a:cxn>
                    <a:cxn ang="0">
                      <a:pos x="20" y="5"/>
                    </a:cxn>
                    <a:cxn ang="0">
                      <a:pos x="24" y="4"/>
                    </a:cxn>
                    <a:cxn ang="0">
                      <a:pos x="30" y="4"/>
                    </a:cxn>
                    <a:cxn ang="0">
                      <a:pos x="38" y="4"/>
                    </a:cxn>
                    <a:cxn ang="0">
                      <a:pos x="43" y="7"/>
                    </a:cxn>
                    <a:cxn ang="0">
                      <a:pos x="43" y="5"/>
                    </a:cxn>
                    <a:cxn ang="0">
                      <a:pos x="45" y="4"/>
                    </a:cxn>
                  </a:cxnLst>
                  <a:rect l="0" t="0" r="r" b="b"/>
                  <a:pathLst>
                    <a:path w="45" h="60">
                      <a:moveTo>
                        <a:pt x="45" y="4"/>
                      </a:moveTo>
                      <a:lnTo>
                        <a:pt x="38" y="0"/>
                      </a:lnTo>
                      <a:lnTo>
                        <a:pt x="30" y="0"/>
                      </a:lnTo>
                      <a:lnTo>
                        <a:pt x="24" y="0"/>
                      </a:lnTo>
                      <a:lnTo>
                        <a:pt x="19" y="2"/>
                      </a:lnTo>
                      <a:lnTo>
                        <a:pt x="13" y="5"/>
                      </a:lnTo>
                      <a:lnTo>
                        <a:pt x="9" y="9"/>
                      </a:lnTo>
                      <a:lnTo>
                        <a:pt x="5" y="13"/>
                      </a:lnTo>
                      <a:lnTo>
                        <a:pt x="1" y="19"/>
                      </a:lnTo>
                      <a:lnTo>
                        <a:pt x="0" y="24"/>
                      </a:lnTo>
                      <a:lnTo>
                        <a:pt x="0" y="30"/>
                      </a:lnTo>
                      <a:lnTo>
                        <a:pt x="0" y="36"/>
                      </a:lnTo>
                      <a:lnTo>
                        <a:pt x="1" y="41"/>
                      </a:lnTo>
                      <a:lnTo>
                        <a:pt x="5" y="47"/>
                      </a:lnTo>
                      <a:lnTo>
                        <a:pt x="9" y="51"/>
                      </a:lnTo>
                      <a:lnTo>
                        <a:pt x="13" y="55"/>
                      </a:lnTo>
                      <a:lnTo>
                        <a:pt x="19" y="57"/>
                      </a:lnTo>
                      <a:lnTo>
                        <a:pt x="24" y="59"/>
                      </a:lnTo>
                      <a:lnTo>
                        <a:pt x="30" y="60"/>
                      </a:lnTo>
                      <a:lnTo>
                        <a:pt x="30" y="59"/>
                      </a:lnTo>
                      <a:lnTo>
                        <a:pt x="30" y="57"/>
                      </a:lnTo>
                      <a:lnTo>
                        <a:pt x="30" y="57"/>
                      </a:lnTo>
                      <a:lnTo>
                        <a:pt x="30" y="57"/>
                      </a:lnTo>
                      <a:lnTo>
                        <a:pt x="24" y="55"/>
                      </a:lnTo>
                      <a:lnTo>
                        <a:pt x="20" y="55"/>
                      </a:lnTo>
                      <a:lnTo>
                        <a:pt x="15" y="51"/>
                      </a:lnTo>
                      <a:lnTo>
                        <a:pt x="11" y="49"/>
                      </a:lnTo>
                      <a:lnTo>
                        <a:pt x="7" y="45"/>
                      </a:lnTo>
                      <a:lnTo>
                        <a:pt x="5" y="40"/>
                      </a:lnTo>
                      <a:lnTo>
                        <a:pt x="3" y="36"/>
                      </a:lnTo>
                      <a:lnTo>
                        <a:pt x="3" y="30"/>
                      </a:lnTo>
                      <a:lnTo>
                        <a:pt x="3" y="24"/>
                      </a:lnTo>
                      <a:lnTo>
                        <a:pt x="5" y="19"/>
                      </a:lnTo>
                      <a:lnTo>
                        <a:pt x="7" y="15"/>
                      </a:lnTo>
                      <a:lnTo>
                        <a:pt x="11" y="11"/>
                      </a:lnTo>
                      <a:lnTo>
                        <a:pt x="15" y="7"/>
                      </a:lnTo>
                      <a:lnTo>
                        <a:pt x="20" y="5"/>
                      </a:lnTo>
                      <a:lnTo>
                        <a:pt x="24" y="4"/>
                      </a:lnTo>
                      <a:lnTo>
                        <a:pt x="30" y="4"/>
                      </a:lnTo>
                      <a:lnTo>
                        <a:pt x="38" y="4"/>
                      </a:lnTo>
                      <a:lnTo>
                        <a:pt x="43" y="7"/>
                      </a:lnTo>
                      <a:lnTo>
                        <a:pt x="43" y="5"/>
                      </a:lnTo>
                      <a:lnTo>
                        <a:pt x="45" y="4"/>
                      </a:lnTo>
                      <a:close/>
                    </a:path>
                  </a:pathLst>
                </a:custGeom>
                <a:solidFill>
                  <a:srgbClr val="F0CF6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870" name="Freeform 430"/>
                <p:cNvSpPr>
                  <a:spLocks/>
                </p:cNvSpPr>
                <p:nvPr/>
              </p:nvSpPr>
              <p:spPr bwMode="auto">
                <a:xfrm>
                  <a:off x="1477" y="1429"/>
                  <a:ext cx="42" cy="57"/>
                </a:xfrm>
                <a:custGeom>
                  <a:avLst/>
                  <a:gdLst/>
                  <a:ahLst/>
                  <a:cxnLst>
                    <a:cxn ang="0">
                      <a:pos x="42" y="3"/>
                    </a:cxn>
                    <a:cxn ang="0">
                      <a:pos x="37" y="0"/>
                    </a:cxn>
                    <a:cxn ang="0">
                      <a:pos x="29" y="0"/>
                    </a:cxn>
                    <a:cxn ang="0">
                      <a:pos x="23" y="0"/>
                    </a:cxn>
                    <a:cxn ang="0">
                      <a:pos x="18" y="2"/>
                    </a:cxn>
                    <a:cxn ang="0">
                      <a:pos x="14" y="3"/>
                    </a:cxn>
                    <a:cxn ang="0">
                      <a:pos x="8" y="7"/>
                    </a:cxn>
                    <a:cxn ang="0">
                      <a:pos x="6" y="11"/>
                    </a:cxn>
                    <a:cxn ang="0">
                      <a:pos x="2" y="17"/>
                    </a:cxn>
                    <a:cxn ang="0">
                      <a:pos x="0" y="22"/>
                    </a:cxn>
                    <a:cxn ang="0">
                      <a:pos x="0" y="28"/>
                    </a:cxn>
                    <a:cxn ang="0">
                      <a:pos x="0" y="34"/>
                    </a:cxn>
                    <a:cxn ang="0">
                      <a:pos x="2" y="39"/>
                    </a:cxn>
                    <a:cxn ang="0">
                      <a:pos x="6" y="43"/>
                    </a:cxn>
                    <a:cxn ang="0">
                      <a:pos x="8" y="47"/>
                    </a:cxn>
                    <a:cxn ang="0">
                      <a:pos x="14" y="51"/>
                    </a:cxn>
                    <a:cxn ang="0">
                      <a:pos x="18" y="55"/>
                    </a:cxn>
                    <a:cxn ang="0">
                      <a:pos x="23" y="55"/>
                    </a:cxn>
                    <a:cxn ang="0">
                      <a:pos x="29" y="57"/>
                    </a:cxn>
                    <a:cxn ang="0">
                      <a:pos x="29" y="57"/>
                    </a:cxn>
                    <a:cxn ang="0">
                      <a:pos x="29" y="57"/>
                    </a:cxn>
                    <a:cxn ang="0">
                      <a:pos x="29" y="55"/>
                    </a:cxn>
                    <a:cxn ang="0">
                      <a:pos x="29" y="53"/>
                    </a:cxn>
                    <a:cxn ang="0">
                      <a:pos x="29" y="53"/>
                    </a:cxn>
                    <a:cxn ang="0">
                      <a:pos x="29" y="53"/>
                    </a:cxn>
                    <a:cxn ang="0">
                      <a:pos x="19" y="51"/>
                    </a:cxn>
                    <a:cxn ang="0">
                      <a:pos x="12" y="45"/>
                    </a:cxn>
                    <a:cxn ang="0">
                      <a:pos x="6" y="38"/>
                    </a:cxn>
                    <a:cxn ang="0">
                      <a:pos x="4" y="28"/>
                    </a:cxn>
                    <a:cxn ang="0">
                      <a:pos x="6" y="19"/>
                    </a:cxn>
                    <a:cxn ang="0">
                      <a:pos x="12" y="11"/>
                    </a:cxn>
                    <a:cxn ang="0">
                      <a:pos x="19" y="5"/>
                    </a:cxn>
                    <a:cxn ang="0">
                      <a:pos x="29" y="3"/>
                    </a:cxn>
                    <a:cxn ang="0">
                      <a:pos x="37" y="3"/>
                    </a:cxn>
                    <a:cxn ang="0">
                      <a:pos x="42" y="7"/>
                    </a:cxn>
                    <a:cxn ang="0">
                      <a:pos x="42" y="5"/>
                    </a:cxn>
                    <a:cxn ang="0">
                      <a:pos x="42" y="3"/>
                    </a:cxn>
                  </a:cxnLst>
                  <a:rect l="0" t="0" r="r" b="b"/>
                  <a:pathLst>
                    <a:path w="42" h="57">
                      <a:moveTo>
                        <a:pt x="42" y="3"/>
                      </a:moveTo>
                      <a:lnTo>
                        <a:pt x="37" y="0"/>
                      </a:lnTo>
                      <a:lnTo>
                        <a:pt x="29" y="0"/>
                      </a:lnTo>
                      <a:lnTo>
                        <a:pt x="23" y="0"/>
                      </a:lnTo>
                      <a:lnTo>
                        <a:pt x="18" y="2"/>
                      </a:lnTo>
                      <a:lnTo>
                        <a:pt x="14" y="3"/>
                      </a:lnTo>
                      <a:lnTo>
                        <a:pt x="8" y="7"/>
                      </a:lnTo>
                      <a:lnTo>
                        <a:pt x="6" y="11"/>
                      </a:lnTo>
                      <a:lnTo>
                        <a:pt x="2" y="17"/>
                      </a:lnTo>
                      <a:lnTo>
                        <a:pt x="0" y="22"/>
                      </a:lnTo>
                      <a:lnTo>
                        <a:pt x="0" y="28"/>
                      </a:lnTo>
                      <a:lnTo>
                        <a:pt x="0" y="34"/>
                      </a:lnTo>
                      <a:lnTo>
                        <a:pt x="2" y="39"/>
                      </a:lnTo>
                      <a:lnTo>
                        <a:pt x="6" y="43"/>
                      </a:lnTo>
                      <a:lnTo>
                        <a:pt x="8" y="47"/>
                      </a:lnTo>
                      <a:lnTo>
                        <a:pt x="14" y="51"/>
                      </a:lnTo>
                      <a:lnTo>
                        <a:pt x="18" y="55"/>
                      </a:lnTo>
                      <a:lnTo>
                        <a:pt x="23" y="55"/>
                      </a:lnTo>
                      <a:lnTo>
                        <a:pt x="29" y="57"/>
                      </a:lnTo>
                      <a:lnTo>
                        <a:pt x="29" y="57"/>
                      </a:lnTo>
                      <a:lnTo>
                        <a:pt x="29" y="57"/>
                      </a:lnTo>
                      <a:lnTo>
                        <a:pt x="29" y="55"/>
                      </a:lnTo>
                      <a:lnTo>
                        <a:pt x="29" y="53"/>
                      </a:lnTo>
                      <a:lnTo>
                        <a:pt x="29" y="53"/>
                      </a:lnTo>
                      <a:lnTo>
                        <a:pt x="29" y="53"/>
                      </a:lnTo>
                      <a:lnTo>
                        <a:pt x="19" y="51"/>
                      </a:lnTo>
                      <a:lnTo>
                        <a:pt x="12" y="45"/>
                      </a:lnTo>
                      <a:lnTo>
                        <a:pt x="6" y="38"/>
                      </a:lnTo>
                      <a:lnTo>
                        <a:pt x="4" y="28"/>
                      </a:lnTo>
                      <a:lnTo>
                        <a:pt x="6" y="19"/>
                      </a:lnTo>
                      <a:lnTo>
                        <a:pt x="12" y="11"/>
                      </a:lnTo>
                      <a:lnTo>
                        <a:pt x="19" y="5"/>
                      </a:lnTo>
                      <a:lnTo>
                        <a:pt x="29" y="3"/>
                      </a:lnTo>
                      <a:lnTo>
                        <a:pt x="37" y="3"/>
                      </a:lnTo>
                      <a:lnTo>
                        <a:pt x="42" y="7"/>
                      </a:lnTo>
                      <a:lnTo>
                        <a:pt x="42" y="5"/>
                      </a:lnTo>
                      <a:lnTo>
                        <a:pt x="42" y="3"/>
                      </a:lnTo>
                      <a:close/>
                    </a:path>
                  </a:pathLst>
                </a:custGeom>
                <a:solidFill>
                  <a:srgbClr val="F0D06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871" name="Freeform 431"/>
                <p:cNvSpPr>
                  <a:spLocks/>
                </p:cNvSpPr>
                <p:nvPr/>
              </p:nvSpPr>
              <p:spPr bwMode="auto">
                <a:xfrm>
                  <a:off x="1479" y="1431"/>
                  <a:ext cx="40" cy="53"/>
                </a:xfrm>
                <a:custGeom>
                  <a:avLst/>
                  <a:gdLst/>
                  <a:ahLst/>
                  <a:cxnLst>
                    <a:cxn ang="0">
                      <a:pos x="40" y="3"/>
                    </a:cxn>
                    <a:cxn ang="0">
                      <a:pos x="35" y="0"/>
                    </a:cxn>
                    <a:cxn ang="0">
                      <a:pos x="27" y="0"/>
                    </a:cxn>
                    <a:cxn ang="0">
                      <a:pos x="21" y="0"/>
                    </a:cxn>
                    <a:cxn ang="0">
                      <a:pos x="17" y="1"/>
                    </a:cxn>
                    <a:cxn ang="0">
                      <a:pos x="12" y="3"/>
                    </a:cxn>
                    <a:cxn ang="0">
                      <a:pos x="8" y="7"/>
                    </a:cxn>
                    <a:cxn ang="0">
                      <a:pos x="4" y="11"/>
                    </a:cxn>
                    <a:cxn ang="0">
                      <a:pos x="2" y="15"/>
                    </a:cxn>
                    <a:cxn ang="0">
                      <a:pos x="0" y="20"/>
                    </a:cxn>
                    <a:cxn ang="0">
                      <a:pos x="0" y="26"/>
                    </a:cxn>
                    <a:cxn ang="0">
                      <a:pos x="0" y="32"/>
                    </a:cxn>
                    <a:cxn ang="0">
                      <a:pos x="2" y="36"/>
                    </a:cxn>
                    <a:cxn ang="0">
                      <a:pos x="4" y="41"/>
                    </a:cxn>
                    <a:cxn ang="0">
                      <a:pos x="8" y="45"/>
                    </a:cxn>
                    <a:cxn ang="0">
                      <a:pos x="12" y="47"/>
                    </a:cxn>
                    <a:cxn ang="0">
                      <a:pos x="17" y="51"/>
                    </a:cxn>
                    <a:cxn ang="0">
                      <a:pos x="21" y="51"/>
                    </a:cxn>
                    <a:cxn ang="0">
                      <a:pos x="27" y="53"/>
                    </a:cxn>
                    <a:cxn ang="0">
                      <a:pos x="27" y="53"/>
                    </a:cxn>
                    <a:cxn ang="0">
                      <a:pos x="27" y="53"/>
                    </a:cxn>
                    <a:cxn ang="0">
                      <a:pos x="27" y="51"/>
                    </a:cxn>
                    <a:cxn ang="0">
                      <a:pos x="27" y="49"/>
                    </a:cxn>
                    <a:cxn ang="0">
                      <a:pos x="27" y="49"/>
                    </a:cxn>
                    <a:cxn ang="0">
                      <a:pos x="27" y="49"/>
                    </a:cxn>
                    <a:cxn ang="0">
                      <a:pos x="17" y="47"/>
                    </a:cxn>
                    <a:cxn ang="0">
                      <a:pos x="12" y="41"/>
                    </a:cxn>
                    <a:cxn ang="0">
                      <a:pos x="6" y="34"/>
                    </a:cxn>
                    <a:cxn ang="0">
                      <a:pos x="4" y="26"/>
                    </a:cxn>
                    <a:cxn ang="0">
                      <a:pos x="6" y="17"/>
                    </a:cxn>
                    <a:cxn ang="0">
                      <a:pos x="12" y="9"/>
                    </a:cxn>
                    <a:cxn ang="0">
                      <a:pos x="17" y="5"/>
                    </a:cxn>
                    <a:cxn ang="0">
                      <a:pos x="27" y="3"/>
                    </a:cxn>
                    <a:cxn ang="0">
                      <a:pos x="33" y="3"/>
                    </a:cxn>
                    <a:cxn ang="0">
                      <a:pos x="38" y="7"/>
                    </a:cxn>
                    <a:cxn ang="0">
                      <a:pos x="40" y="5"/>
                    </a:cxn>
                    <a:cxn ang="0">
                      <a:pos x="40" y="3"/>
                    </a:cxn>
                  </a:cxnLst>
                  <a:rect l="0" t="0" r="r" b="b"/>
                  <a:pathLst>
                    <a:path w="40" h="53">
                      <a:moveTo>
                        <a:pt x="40" y="3"/>
                      </a:moveTo>
                      <a:lnTo>
                        <a:pt x="35" y="0"/>
                      </a:lnTo>
                      <a:lnTo>
                        <a:pt x="27" y="0"/>
                      </a:lnTo>
                      <a:lnTo>
                        <a:pt x="21" y="0"/>
                      </a:lnTo>
                      <a:lnTo>
                        <a:pt x="17" y="1"/>
                      </a:lnTo>
                      <a:lnTo>
                        <a:pt x="12" y="3"/>
                      </a:lnTo>
                      <a:lnTo>
                        <a:pt x="8" y="7"/>
                      </a:lnTo>
                      <a:lnTo>
                        <a:pt x="4" y="11"/>
                      </a:lnTo>
                      <a:lnTo>
                        <a:pt x="2" y="15"/>
                      </a:lnTo>
                      <a:lnTo>
                        <a:pt x="0" y="20"/>
                      </a:lnTo>
                      <a:lnTo>
                        <a:pt x="0" y="26"/>
                      </a:lnTo>
                      <a:lnTo>
                        <a:pt x="0" y="32"/>
                      </a:lnTo>
                      <a:lnTo>
                        <a:pt x="2" y="36"/>
                      </a:lnTo>
                      <a:lnTo>
                        <a:pt x="4" y="41"/>
                      </a:lnTo>
                      <a:lnTo>
                        <a:pt x="8" y="45"/>
                      </a:lnTo>
                      <a:lnTo>
                        <a:pt x="12" y="47"/>
                      </a:lnTo>
                      <a:lnTo>
                        <a:pt x="17" y="51"/>
                      </a:lnTo>
                      <a:lnTo>
                        <a:pt x="21" y="51"/>
                      </a:lnTo>
                      <a:lnTo>
                        <a:pt x="27" y="53"/>
                      </a:lnTo>
                      <a:lnTo>
                        <a:pt x="27" y="53"/>
                      </a:lnTo>
                      <a:lnTo>
                        <a:pt x="27" y="53"/>
                      </a:lnTo>
                      <a:lnTo>
                        <a:pt x="27" y="51"/>
                      </a:lnTo>
                      <a:lnTo>
                        <a:pt x="27" y="49"/>
                      </a:lnTo>
                      <a:lnTo>
                        <a:pt x="27" y="49"/>
                      </a:lnTo>
                      <a:lnTo>
                        <a:pt x="27" y="49"/>
                      </a:lnTo>
                      <a:lnTo>
                        <a:pt x="17" y="47"/>
                      </a:lnTo>
                      <a:lnTo>
                        <a:pt x="12" y="41"/>
                      </a:lnTo>
                      <a:lnTo>
                        <a:pt x="6" y="34"/>
                      </a:lnTo>
                      <a:lnTo>
                        <a:pt x="4" y="26"/>
                      </a:lnTo>
                      <a:lnTo>
                        <a:pt x="6" y="17"/>
                      </a:lnTo>
                      <a:lnTo>
                        <a:pt x="12" y="9"/>
                      </a:lnTo>
                      <a:lnTo>
                        <a:pt x="17" y="5"/>
                      </a:lnTo>
                      <a:lnTo>
                        <a:pt x="27" y="3"/>
                      </a:lnTo>
                      <a:lnTo>
                        <a:pt x="33" y="3"/>
                      </a:lnTo>
                      <a:lnTo>
                        <a:pt x="38" y="7"/>
                      </a:lnTo>
                      <a:lnTo>
                        <a:pt x="40" y="5"/>
                      </a:lnTo>
                      <a:lnTo>
                        <a:pt x="40" y="3"/>
                      </a:lnTo>
                      <a:close/>
                    </a:path>
                  </a:pathLst>
                </a:custGeom>
                <a:solidFill>
                  <a:srgbClr val="F0D26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872" name="Freeform 432"/>
                <p:cNvSpPr>
                  <a:spLocks/>
                </p:cNvSpPr>
                <p:nvPr/>
              </p:nvSpPr>
              <p:spPr bwMode="auto">
                <a:xfrm>
                  <a:off x="1481" y="1432"/>
                  <a:ext cx="38" cy="50"/>
                </a:xfrm>
                <a:custGeom>
                  <a:avLst/>
                  <a:gdLst/>
                  <a:ahLst/>
                  <a:cxnLst>
                    <a:cxn ang="0">
                      <a:pos x="38" y="4"/>
                    </a:cxn>
                    <a:cxn ang="0">
                      <a:pos x="33" y="0"/>
                    </a:cxn>
                    <a:cxn ang="0">
                      <a:pos x="25" y="0"/>
                    </a:cxn>
                    <a:cxn ang="0">
                      <a:pos x="15" y="2"/>
                    </a:cxn>
                    <a:cxn ang="0">
                      <a:pos x="8" y="8"/>
                    </a:cxn>
                    <a:cxn ang="0">
                      <a:pos x="2" y="16"/>
                    </a:cxn>
                    <a:cxn ang="0">
                      <a:pos x="0" y="25"/>
                    </a:cxn>
                    <a:cxn ang="0">
                      <a:pos x="2" y="35"/>
                    </a:cxn>
                    <a:cxn ang="0">
                      <a:pos x="8" y="42"/>
                    </a:cxn>
                    <a:cxn ang="0">
                      <a:pos x="15" y="48"/>
                    </a:cxn>
                    <a:cxn ang="0">
                      <a:pos x="25" y="50"/>
                    </a:cxn>
                    <a:cxn ang="0">
                      <a:pos x="25" y="50"/>
                    </a:cxn>
                    <a:cxn ang="0">
                      <a:pos x="25" y="50"/>
                    </a:cxn>
                    <a:cxn ang="0">
                      <a:pos x="25" y="48"/>
                    </a:cxn>
                    <a:cxn ang="0">
                      <a:pos x="27" y="46"/>
                    </a:cxn>
                    <a:cxn ang="0">
                      <a:pos x="25" y="46"/>
                    </a:cxn>
                    <a:cxn ang="0">
                      <a:pos x="25" y="46"/>
                    </a:cxn>
                    <a:cxn ang="0">
                      <a:pos x="17" y="44"/>
                    </a:cxn>
                    <a:cxn ang="0">
                      <a:pos x="10" y="40"/>
                    </a:cxn>
                    <a:cxn ang="0">
                      <a:pos x="6" y="33"/>
                    </a:cxn>
                    <a:cxn ang="0">
                      <a:pos x="4" y="25"/>
                    </a:cxn>
                    <a:cxn ang="0">
                      <a:pos x="6" y="17"/>
                    </a:cxn>
                    <a:cxn ang="0">
                      <a:pos x="10" y="10"/>
                    </a:cxn>
                    <a:cxn ang="0">
                      <a:pos x="17" y="6"/>
                    </a:cxn>
                    <a:cxn ang="0">
                      <a:pos x="25" y="4"/>
                    </a:cxn>
                    <a:cxn ang="0">
                      <a:pos x="31" y="4"/>
                    </a:cxn>
                    <a:cxn ang="0">
                      <a:pos x="36" y="8"/>
                    </a:cxn>
                    <a:cxn ang="0">
                      <a:pos x="36" y="6"/>
                    </a:cxn>
                    <a:cxn ang="0">
                      <a:pos x="38" y="4"/>
                    </a:cxn>
                  </a:cxnLst>
                  <a:rect l="0" t="0" r="r" b="b"/>
                  <a:pathLst>
                    <a:path w="38" h="50">
                      <a:moveTo>
                        <a:pt x="38" y="4"/>
                      </a:moveTo>
                      <a:lnTo>
                        <a:pt x="33" y="0"/>
                      </a:lnTo>
                      <a:lnTo>
                        <a:pt x="25" y="0"/>
                      </a:lnTo>
                      <a:lnTo>
                        <a:pt x="15" y="2"/>
                      </a:lnTo>
                      <a:lnTo>
                        <a:pt x="8" y="8"/>
                      </a:lnTo>
                      <a:lnTo>
                        <a:pt x="2" y="16"/>
                      </a:lnTo>
                      <a:lnTo>
                        <a:pt x="0" y="25"/>
                      </a:lnTo>
                      <a:lnTo>
                        <a:pt x="2" y="35"/>
                      </a:lnTo>
                      <a:lnTo>
                        <a:pt x="8" y="42"/>
                      </a:lnTo>
                      <a:lnTo>
                        <a:pt x="15" y="48"/>
                      </a:lnTo>
                      <a:lnTo>
                        <a:pt x="25" y="50"/>
                      </a:lnTo>
                      <a:lnTo>
                        <a:pt x="25" y="50"/>
                      </a:lnTo>
                      <a:lnTo>
                        <a:pt x="25" y="50"/>
                      </a:lnTo>
                      <a:lnTo>
                        <a:pt x="25" y="48"/>
                      </a:lnTo>
                      <a:lnTo>
                        <a:pt x="27" y="46"/>
                      </a:lnTo>
                      <a:lnTo>
                        <a:pt x="25" y="46"/>
                      </a:lnTo>
                      <a:lnTo>
                        <a:pt x="25" y="46"/>
                      </a:lnTo>
                      <a:lnTo>
                        <a:pt x="17" y="44"/>
                      </a:lnTo>
                      <a:lnTo>
                        <a:pt x="10" y="40"/>
                      </a:lnTo>
                      <a:lnTo>
                        <a:pt x="6" y="33"/>
                      </a:lnTo>
                      <a:lnTo>
                        <a:pt x="4" y="25"/>
                      </a:lnTo>
                      <a:lnTo>
                        <a:pt x="6" y="17"/>
                      </a:lnTo>
                      <a:lnTo>
                        <a:pt x="10" y="10"/>
                      </a:lnTo>
                      <a:lnTo>
                        <a:pt x="17" y="6"/>
                      </a:lnTo>
                      <a:lnTo>
                        <a:pt x="25" y="4"/>
                      </a:lnTo>
                      <a:lnTo>
                        <a:pt x="31" y="4"/>
                      </a:lnTo>
                      <a:lnTo>
                        <a:pt x="36" y="8"/>
                      </a:lnTo>
                      <a:lnTo>
                        <a:pt x="36" y="6"/>
                      </a:lnTo>
                      <a:lnTo>
                        <a:pt x="38" y="4"/>
                      </a:lnTo>
                      <a:close/>
                    </a:path>
                  </a:pathLst>
                </a:custGeom>
                <a:solidFill>
                  <a:srgbClr val="F0D56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873" name="Freeform 433"/>
                <p:cNvSpPr>
                  <a:spLocks/>
                </p:cNvSpPr>
                <p:nvPr/>
              </p:nvSpPr>
              <p:spPr bwMode="auto">
                <a:xfrm>
                  <a:off x="1483" y="1434"/>
                  <a:ext cx="34" cy="46"/>
                </a:xfrm>
                <a:custGeom>
                  <a:avLst/>
                  <a:gdLst/>
                  <a:ahLst/>
                  <a:cxnLst>
                    <a:cxn ang="0">
                      <a:pos x="34" y="4"/>
                    </a:cxn>
                    <a:cxn ang="0">
                      <a:pos x="29" y="0"/>
                    </a:cxn>
                    <a:cxn ang="0">
                      <a:pos x="23" y="0"/>
                    </a:cxn>
                    <a:cxn ang="0">
                      <a:pos x="13" y="2"/>
                    </a:cxn>
                    <a:cxn ang="0">
                      <a:pos x="8" y="6"/>
                    </a:cxn>
                    <a:cxn ang="0">
                      <a:pos x="2" y="14"/>
                    </a:cxn>
                    <a:cxn ang="0">
                      <a:pos x="0" y="23"/>
                    </a:cxn>
                    <a:cxn ang="0">
                      <a:pos x="2" y="31"/>
                    </a:cxn>
                    <a:cxn ang="0">
                      <a:pos x="8" y="38"/>
                    </a:cxn>
                    <a:cxn ang="0">
                      <a:pos x="13" y="44"/>
                    </a:cxn>
                    <a:cxn ang="0">
                      <a:pos x="23" y="46"/>
                    </a:cxn>
                    <a:cxn ang="0">
                      <a:pos x="23" y="46"/>
                    </a:cxn>
                    <a:cxn ang="0">
                      <a:pos x="23" y="46"/>
                    </a:cxn>
                    <a:cxn ang="0">
                      <a:pos x="25" y="44"/>
                    </a:cxn>
                    <a:cxn ang="0">
                      <a:pos x="25" y="42"/>
                    </a:cxn>
                    <a:cxn ang="0">
                      <a:pos x="23" y="42"/>
                    </a:cxn>
                    <a:cxn ang="0">
                      <a:pos x="23" y="42"/>
                    </a:cxn>
                    <a:cxn ang="0">
                      <a:pos x="15" y="40"/>
                    </a:cxn>
                    <a:cxn ang="0">
                      <a:pos x="10" y="36"/>
                    </a:cxn>
                    <a:cxn ang="0">
                      <a:pos x="6" y="31"/>
                    </a:cxn>
                    <a:cxn ang="0">
                      <a:pos x="4" y="23"/>
                    </a:cxn>
                    <a:cxn ang="0">
                      <a:pos x="6" y="15"/>
                    </a:cxn>
                    <a:cxn ang="0">
                      <a:pos x="10" y="10"/>
                    </a:cxn>
                    <a:cxn ang="0">
                      <a:pos x="15" y="6"/>
                    </a:cxn>
                    <a:cxn ang="0">
                      <a:pos x="23" y="4"/>
                    </a:cxn>
                    <a:cxn ang="0">
                      <a:pos x="29" y="4"/>
                    </a:cxn>
                    <a:cxn ang="0">
                      <a:pos x="34" y="8"/>
                    </a:cxn>
                    <a:cxn ang="0">
                      <a:pos x="34" y="6"/>
                    </a:cxn>
                    <a:cxn ang="0">
                      <a:pos x="34" y="4"/>
                    </a:cxn>
                  </a:cxnLst>
                  <a:rect l="0" t="0" r="r" b="b"/>
                  <a:pathLst>
                    <a:path w="34" h="46">
                      <a:moveTo>
                        <a:pt x="34" y="4"/>
                      </a:moveTo>
                      <a:lnTo>
                        <a:pt x="29" y="0"/>
                      </a:lnTo>
                      <a:lnTo>
                        <a:pt x="23" y="0"/>
                      </a:lnTo>
                      <a:lnTo>
                        <a:pt x="13" y="2"/>
                      </a:lnTo>
                      <a:lnTo>
                        <a:pt x="8" y="6"/>
                      </a:lnTo>
                      <a:lnTo>
                        <a:pt x="2" y="14"/>
                      </a:lnTo>
                      <a:lnTo>
                        <a:pt x="0" y="23"/>
                      </a:lnTo>
                      <a:lnTo>
                        <a:pt x="2" y="31"/>
                      </a:lnTo>
                      <a:lnTo>
                        <a:pt x="8" y="38"/>
                      </a:lnTo>
                      <a:lnTo>
                        <a:pt x="13" y="44"/>
                      </a:lnTo>
                      <a:lnTo>
                        <a:pt x="23" y="46"/>
                      </a:lnTo>
                      <a:lnTo>
                        <a:pt x="23" y="46"/>
                      </a:lnTo>
                      <a:lnTo>
                        <a:pt x="23" y="46"/>
                      </a:lnTo>
                      <a:lnTo>
                        <a:pt x="25" y="44"/>
                      </a:lnTo>
                      <a:lnTo>
                        <a:pt x="25" y="42"/>
                      </a:lnTo>
                      <a:lnTo>
                        <a:pt x="23" y="42"/>
                      </a:lnTo>
                      <a:lnTo>
                        <a:pt x="23" y="42"/>
                      </a:lnTo>
                      <a:lnTo>
                        <a:pt x="15" y="40"/>
                      </a:lnTo>
                      <a:lnTo>
                        <a:pt x="10" y="36"/>
                      </a:lnTo>
                      <a:lnTo>
                        <a:pt x="6" y="31"/>
                      </a:lnTo>
                      <a:lnTo>
                        <a:pt x="4" y="23"/>
                      </a:lnTo>
                      <a:lnTo>
                        <a:pt x="6" y="15"/>
                      </a:lnTo>
                      <a:lnTo>
                        <a:pt x="10" y="10"/>
                      </a:lnTo>
                      <a:lnTo>
                        <a:pt x="15" y="6"/>
                      </a:lnTo>
                      <a:lnTo>
                        <a:pt x="23" y="4"/>
                      </a:lnTo>
                      <a:lnTo>
                        <a:pt x="29" y="4"/>
                      </a:lnTo>
                      <a:lnTo>
                        <a:pt x="34" y="8"/>
                      </a:lnTo>
                      <a:lnTo>
                        <a:pt x="34" y="6"/>
                      </a:lnTo>
                      <a:lnTo>
                        <a:pt x="34" y="4"/>
                      </a:lnTo>
                      <a:close/>
                    </a:path>
                  </a:pathLst>
                </a:custGeom>
                <a:solidFill>
                  <a:srgbClr val="F1D66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874" name="Freeform 434"/>
                <p:cNvSpPr>
                  <a:spLocks/>
                </p:cNvSpPr>
                <p:nvPr/>
              </p:nvSpPr>
              <p:spPr bwMode="auto">
                <a:xfrm>
                  <a:off x="1485" y="1436"/>
                  <a:ext cx="32" cy="42"/>
                </a:xfrm>
                <a:custGeom>
                  <a:avLst/>
                  <a:gdLst/>
                  <a:ahLst/>
                  <a:cxnLst>
                    <a:cxn ang="0">
                      <a:pos x="32" y="4"/>
                    </a:cxn>
                    <a:cxn ang="0">
                      <a:pos x="27" y="0"/>
                    </a:cxn>
                    <a:cxn ang="0">
                      <a:pos x="21" y="0"/>
                    </a:cxn>
                    <a:cxn ang="0">
                      <a:pos x="13" y="2"/>
                    </a:cxn>
                    <a:cxn ang="0">
                      <a:pos x="6" y="6"/>
                    </a:cxn>
                    <a:cxn ang="0">
                      <a:pos x="2" y="13"/>
                    </a:cxn>
                    <a:cxn ang="0">
                      <a:pos x="0" y="21"/>
                    </a:cxn>
                    <a:cxn ang="0">
                      <a:pos x="2" y="29"/>
                    </a:cxn>
                    <a:cxn ang="0">
                      <a:pos x="6" y="36"/>
                    </a:cxn>
                    <a:cxn ang="0">
                      <a:pos x="13" y="40"/>
                    </a:cxn>
                    <a:cxn ang="0">
                      <a:pos x="21" y="42"/>
                    </a:cxn>
                    <a:cxn ang="0">
                      <a:pos x="21" y="42"/>
                    </a:cxn>
                    <a:cxn ang="0">
                      <a:pos x="23" y="42"/>
                    </a:cxn>
                    <a:cxn ang="0">
                      <a:pos x="23" y="40"/>
                    </a:cxn>
                    <a:cxn ang="0">
                      <a:pos x="23" y="38"/>
                    </a:cxn>
                    <a:cxn ang="0">
                      <a:pos x="21" y="38"/>
                    </a:cxn>
                    <a:cxn ang="0">
                      <a:pos x="21" y="38"/>
                    </a:cxn>
                    <a:cxn ang="0">
                      <a:pos x="15" y="36"/>
                    </a:cxn>
                    <a:cxn ang="0">
                      <a:pos x="10" y="32"/>
                    </a:cxn>
                    <a:cxn ang="0">
                      <a:pos x="6" y="27"/>
                    </a:cxn>
                    <a:cxn ang="0">
                      <a:pos x="4" y="21"/>
                    </a:cxn>
                    <a:cxn ang="0">
                      <a:pos x="6" y="13"/>
                    </a:cxn>
                    <a:cxn ang="0">
                      <a:pos x="10" y="8"/>
                    </a:cxn>
                    <a:cxn ang="0">
                      <a:pos x="15" y="6"/>
                    </a:cxn>
                    <a:cxn ang="0">
                      <a:pos x="21" y="4"/>
                    </a:cxn>
                    <a:cxn ang="0">
                      <a:pos x="27" y="4"/>
                    </a:cxn>
                    <a:cxn ang="0">
                      <a:pos x="30" y="8"/>
                    </a:cxn>
                    <a:cxn ang="0">
                      <a:pos x="32" y="6"/>
                    </a:cxn>
                    <a:cxn ang="0">
                      <a:pos x="32" y="4"/>
                    </a:cxn>
                  </a:cxnLst>
                  <a:rect l="0" t="0" r="r" b="b"/>
                  <a:pathLst>
                    <a:path w="32" h="42">
                      <a:moveTo>
                        <a:pt x="32" y="4"/>
                      </a:moveTo>
                      <a:lnTo>
                        <a:pt x="27" y="0"/>
                      </a:lnTo>
                      <a:lnTo>
                        <a:pt x="21" y="0"/>
                      </a:lnTo>
                      <a:lnTo>
                        <a:pt x="13" y="2"/>
                      </a:lnTo>
                      <a:lnTo>
                        <a:pt x="6" y="6"/>
                      </a:lnTo>
                      <a:lnTo>
                        <a:pt x="2" y="13"/>
                      </a:lnTo>
                      <a:lnTo>
                        <a:pt x="0" y="21"/>
                      </a:lnTo>
                      <a:lnTo>
                        <a:pt x="2" y="29"/>
                      </a:lnTo>
                      <a:lnTo>
                        <a:pt x="6" y="36"/>
                      </a:lnTo>
                      <a:lnTo>
                        <a:pt x="13" y="40"/>
                      </a:lnTo>
                      <a:lnTo>
                        <a:pt x="21" y="42"/>
                      </a:lnTo>
                      <a:lnTo>
                        <a:pt x="21" y="42"/>
                      </a:lnTo>
                      <a:lnTo>
                        <a:pt x="23" y="42"/>
                      </a:lnTo>
                      <a:lnTo>
                        <a:pt x="23" y="40"/>
                      </a:lnTo>
                      <a:lnTo>
                        <a:pt x="23" y="38"/>
                      </a:lnTo>
                      <a:lnTo>
                        <a:pt x="21" y="38"/>
                      </a:lnTo>
                      <a:lnTo>
                        <a:pt x="21" y="38"/>
                      </a:lnTo>
                      <a:lnTo>
                        <a:pt x="15" y="36"/>
                      </a:lnTo>
                      <a:lnTo>
                        <a:pt x="10" y="32"/>
                      </a:lnTo>
                      <a:lnTo>
                        <a:pt x="6" y="27"/>
                      </a:lnTo>
                      <a:lnTo>
                        <a:pt x="4" y="21"/>
                      </a:lnTo>
                      <a:lnTo>
                        <a:pt x="6" y="13"/>
                      </a:lnTo>
                      <a:lnTo>
                        <a:pt x="10" y="8"/>
                      </a:lnTo>
                      <a:lnTo>
                        <a:pt x="15" y="6"/>
                      </a:lnTo>
                      <a:lnTo>
                        <a:pt x="21" y="4"/>
                      </a:lnTo>
                      <a:lnTo>
                        <a:pt x="27" y="4"/>
                      </a:lnTo>
                      <a:lnTo>
                        <a:pt x="30" y="8"/>
                      </a:lnTo>
                      <a:lnTo>
                        <a:pt x="32" y="6"/>
                      </a:lnTo>
                      <a:lnTo>
                        <a:pt x="32" y="4"/>
                      </a:lnTo>
                      <a:close/>
                    </a:path>
                  </a:pathLst>
                </a:custGeom>
                <a:solidFill>
                  <a:srgbClr val="F1D86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875" name="Freeform 435"/>
                <p:cNvSpPr>
                  <a:spLocks/>
                </p:cNvSpPr>
                <p:nvPr/>
              </p:nvSpPr>
              <p:spPr bwMode="auto">
                <a:xfrm>
                  <a:off x="1487" y="1438"/>
                  <a:ext cx="30" cy="38"/>
                </a:xfrm>
                <a:custGeom>
                  <a:avLst/>
                  <a:gdLst/>
                  <a:ahLst/>
                  <a:cxnLst>
                    <a:cxn ang="0">
                      <a:pos x="30" y="4"/>
                    </a:cxn>
                    <a:cxn ang="0">
                      <a:pos x="25" y="0"/>
                    </a:cxn>
                    <a:cxn ang="0">
                      <a:pos x="19" y="0"/>
                    </a:cxn>
                    <a:cxn ang="0">
                      <a:pos x="11" y="2"/>
                    </a:cxn>
                    <a:cxn ang="0">
                      <a:pos x="6" y="6"/>
                    </a:cxn>
                    <a:cxn ang="0">
                      <a:pos x="2" y="11"/>
                    </a:cxn>
                    <a:cxn ang="0">
                      <a:pos x="0" y="19"/>
                    </a:cxn>
                    <a:cxn ang="0">
                      <a:pos x="2" y="27"/>
                    </a:cxn>
                    <a:cxn ang="0">
                      <a:pos x="6" y="32"/>
                    </a:cxn>
                    <a:cxn ang="0">
                      <a:pos x="11" y="36"/>
                    </a:cxn>
                    <a:cxn ang="0">
                      <a:pos x="19" y="38"/>
                    </a:cxn>
                    <a:cxn ang="0">
                      <a:pos x="19" y="38"/>
                    </a:cxn>
                    <a:cxn ang="0">
                      <a:pos x="21" y="38"/>
                    </a:cxn>
                    <a:cxn ang="0">
                      <a:pos x="21" y="36"/>
                    </a:cxn>
                    <a:cxn ang="0">
                      <a:pos x="21" y="34"/>
                    </a:cxn>
                    <a:cxn ang="0">
                      <a:pos x="21" y="34"/>
                    </a:cxn>
                    <a:cxn ang="0">
                      <a:pos x="19" y="34"/>
                    </a:cxn>
                    <a:cxn ang="0">
                      <a:pos x="13" y="32"/>
                    </a:cxn>
                    <a:cxn ang="0">
                      <a:pos x="8" y="29"/>
                    </a:cxn>
                    <a:cxn ang="0">
                      <a:pos x="6" y="25"/>
                    </a:cxn>
                    <a:cxn ang="0">
                      <a:pos x="4" y="19"/>
                    </a:cxn>
                    <a:cxn ang="0">
                      <a:pos x="6" y="13"/>
                    </a:cxn>
                    <a:cxn ang="0">
                      <a:pos x="8" y="8"/>
                    </a:cxn>
                    <a:cxn ang="0">
                      <a:pos x="13" y="4"/>
                    </a:cxn>
                    <a:cxn ang="0">
                      <a:pos x="19" y="4"/>
                    </a:cxn>
                    <a:cxn ang="0">
                      <a:pos x="25" y="4"/>
                    </a:cxn>
                    <a:cxn ang="0">
                      <a:pos x="28" y="8"/>
                    </a:cxn>
                    <a:cxn ang="0">
                      <a:pos x="28" y="6"/>
                    </a:cxn>
                    <a:cxn ang="0">
                      <a:pos x="30" y="4"/>
                    </a:cxn>
                  </a:cxnLst>
                  <a:rect l="0" t="0" r="r" b="b"/>
                  <a:pathLst>
                    <a:path w="30" h="38">
                      <a:moveTo>
                        <a:pt x="30" y="4"/>
                      </a:moveTo>
                      <a:lnTo>
                        <a:pt x="25" y="0"/>
                      </a:lnTo>
                      <a:lnTo>
                        <a:pt x="19" y="0"/>
                      </a:lnTo>
                      <a:lnTo>
                        <a:pt x="11" y="2"/>
                      </a:lnTo>
                      <a:lnTo>
                        <a:pt x="6" y="6"/>
                      </a:lnTo>
                      <a:lnTo>
                        <a:pt x="2" y="11"/>
                      </a:lnTo>
                      <a:lnTo>
                        <a:pt x="0" y="19"/>
                      </a:lnTo>
                      <a:lnTo>
                        <a:pt x="2" y="27"/>
                      </a:lnTo>
                      <a:lnTo>
                        <a:pt x="6" y="32"/>
                      </a:lnTo>
                      <a:lnTo>
                        <a:pt x="11" y="36"/>
                      </a:lnTo>
                      <a:lnTo>
                        <a:pt x="19" y="38"/>
                      </a:lnTo>
                      <a:lnTo>
                        <a:pt x="19" y="38"/>
                      </a:lnTo>
                      <a:lnTo>
                        <a:pt x="21" y="38"/>
                      </a:lnTo>
                      <a:lnTo>
                        <a:pt x="21" y="36"/>
                      </a:lnTo>
                      <a:lnTo>
                        <a:pt x="21" y="34"/>
                      </a:lnTo>
                      <a:lnTo>
                        <a:pt x="21" y="34"/>
                      </a:lnTo>
                      <a:lnTo>
                        <a:pt x="19" y="34"/>
                      </a:lnTo>
                      <a:lnTo>
                        <a:pt x="13" y="32"/>
                      </a:lnTo>
                      <a:lnTo>
                        <a:pt x="8" y="29"/>
                      </a:lnTo>
                      <a:lnTo>
                        <a:pt x="6" y="25"/>
                      </a:lnTo>
                      <a:lnTo>
                        <a:pt x="4" y="19"/>
                      </a:lnTo>
                      <a:lnTo>
                        <a:pt x="6" y="13"/>
                      </a:lnTo>
                      <a:lnTo>
                        <a:pt x="8" y="8"/>
                      </a:lnTo>
                      <a:lnTo>
                        <a:pt x="13" y="4"/>
                      </a:lnTo>
                      <a:lnTo>
                        <a:pt x="19" y="4"/>
                      </a:lnTo>
                      <a:lnTo>
                        <a:pt x="25" y="4"/>
                      </a:lnTo>
                      <a:lnTo>
                        <a:pt x="28" y="8"/>
                      </a:lnTo>
                      <a:lnTo>
                        <a:pt x="28" y="6"/>
                      </a:lnTo>
                      <a:lnTo>
                        <a:pt x="30" y="4"/>
                      </a:lnTo>
                      <a:close/>
                    </a:path>
                  </a:pathLst>
                </a:custGeom>
                <a:solidFill>
                  <a:srgbClr val="F1DA6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876" name="Freeform 436"/>
                <p:cNvSpPr>
                  <a:spLocks/>
                </p:cNvSpPr>
                <p:nvPr/>
              </p:nvSpPr>
              <p:spPr bwMode="auto">
                <a:xfrm>
                  <a:off x="1489" y="1440"/>
                  <a:ext cx="26" cy="34"/>
                </a:xfrm>
                <a:custGeom>
                  <a:avLst/>
                  <a:gdLst/>
                  <a:ahLst/>
                  <a:cxnLst>
                    <a:cxn ang="0">
                      <a:pos x="26" y="4"/>
                    </a:cxn>
                    <a:cxn ang="0">
                      <a:pos x="23" y="0"/>
                    </a:cxn>
                    <a:cxn ang="0">
                      <a:pos x="17" y="0"/>
                    </a:cxn>
                    <a:cxn ang="0">
                      <a:pos x="11" y="2"/>
                    </a:cxn>
                    <a:cxn ang="0">
                      <a:pos x="6" y="4"/>
                    </a:cxn>
                    <a:cxn ang="0">
                      <a:pos x="2" y="9"/>
                    </a:cxn>
                    <a:cxn ang="0">
                      <a:pos x="0" y="17"/>
                    </a:cxn>
                    <a:cxn ang="0">
                      <a:pos x="2" y="23"/>
                    </a:cxn>
                    <a:cxn ang="0">
                      <a:pos x="6" y="28"/>
                    </a:cxn>
                    <a:cxn ang="0">
                      <a:pos x="11" y="32"/>
                    </a:cxn>
                    <a:cxn ang="0">
                      <a:pos x="17" y="34"/>
                    </a:cxn>
                    <a:cxn ang="0">
                      <a:pos x="17" y="34"/>
                    </a:cxn>
                    <a:cxn ang="0">
                      <a:pos x="19" y="34"/>
                    </a:cxn>
                    <a:cxn ang="0">
                      <a:pos x="19" y="32"/>
                    </a:cxn>
                    <a:cxn ang="0">
                      <a:pos x="19" y="30"/>
                    </a:cxn>
                    <a:cxn ang="0">
                      <a:pos x="19" y="30"/>
                    </a:cxn>
                    <a:cxn ang="0">
                      <a:pos x="17" y="30"/>
                    </a:cxn>
                    <a:cxn ang="0">
                      <a:pos x="11" y="28"/>
                    </a:cxn>
                    <a:cxn ang="0">
                      <a:pos x="7" y="27"/>
                    </a:cxn>
                    <a:cxn ang="0">
                      <a:pos x="6" y="23"/>
                    </a:cxn>
                    <a:cxn ang="0">
                      <a:pos x="4" y="17"/>
                    </a:cxn>
                    <a:cxn ang="0">
                      <a:pos x="6" y="11"/>
                    </a:cxn>
                    <a:cxn ang="0">
                      <a:pos x="7" y="8"/>
                    </a:cxn>
                    <a:cxn ang="0">
                      <a:pos x="11" y="4"/>
                    </a:cxn>
                    <a:cxn ang="0">
                      <a:pos x="17" y="4"/>
                    </a:cxn>
                    <a:cxn ang="0">
                      <a:pos x="23" y="4"/>
                    </a:cxn>
                    <a:cxn ang="0">
                      <a:pos x="26" y="8"/>
                    </a:cxn>
                    <a:cxn ang="0">
                      <a:pos x="26" y="6"/>
                    </a:cxn>
                    <a:cxn ang="0">
                      <a:pos x="26" y="4"/>
                    </a:cxn>
                  </a:cxnLst>
                  <a:rect l="0" t="0" r="r" b="b"/>
                  <a:pathLst>
                    <a:path w="26" h="34">
                      <a:moveTo>
                        <a:pt x="26" y="4"/>
                      </a:moveTo>
                      <a:lnTo>
                        <a:pt x="23" y="0"/>
                      </a:lnTo>
                      <a:lnTo>
                        <a:pt x="17" y="0"/>
                      </a:lnTo>
                      <a:lnTo>
                        <a:pt x="11" y="2"/>
                      </a:lnTo>
                      <a:lnTo>
                        <a:pt x="6" y="4"/>
                      </a:lnTo>
                      <a:lnTo>
                        <a:pt x="2" y="9"/>
                      </a:lnTo>
                      <a:lnTo>
                        <a:pt x="0" y="17"/>
                      </a:lnTo>
                      <a:lnTo>
                        <a:pt x="2" y="23"/>
                      </a:lnTo>
                      <a:lnTo>
                        <a:pt x="6" y="28"/>
                      </a:lnTo>
                      <a:lnTo>
                        <a:pt x="11" y="32"/>
                      </a:lnTo>
                      <a:lnTo>
                        <a:pt x="17" y="34"/>
                      </a:lnTo>
                      <a:lnTo>
                        <a:pt x="17" y="34"/>
                      </a:lnTo>
                      <a:lnTo>
                        <a:pt x="19" y="34"/>
                      </a:lnTo>
                      <a:lnTo>
                        <a:pt x="19" y="32"/>
                      </a:lnTo>
                      <a:lnTo>
                        <a:pt x="19" y="30"/>
                      </a:lnTo>
                      <a:lnTo>
                        <a:pt x="19" y="30"/>
                      </a:lnTo>
                      <a:lnTo>
                        <a:pt x="17" y="30"/>
                      </a:lnTo>
                      <a:lnTo>
                        <a:pt x="11" y="28"/>
                      </a:lnTo>
                      <a:lnTo>
                        <a:pt x="7" y="27"/>
                      </a:lnTo>
                      <a:lnTo>
                        <a:pt x="6" y="23"/>
                      </a:lnTo>
                      <a:lnTo>
                        <a:pt x="4" y="17"/>
                      </a:lnTo>
                      <a:lnTo>
                        <a:pt x="6" y="11"/>
                      </a:lnTo>
                      <a:lnTo>
                        <a:pt x="7" y="8"/>
                      </a:lnTo>
                      <a:lnTo>
                        <a:pt x="11" y="4"/>
                      </a:lnTo>
                      <a:lnTo>
                        <a:pt x="17" y="4"/>
                      </a:lnTo>
                      <a:lnTo>
                        <a:pt x="23" y="4"/>
                      </a:lnTo>
                      <a:lnTo>
                        <a:pt x="26" y="8"/>
                      </a:lnTo>
                      <a:lnTo>
                        <a:pt x="26" y="6"/>
                      </a:lnTo>
                      <a:lnTo>
                        <a:pt x="26" y="4"/>
                      </a:lnTo>
                      <a:close/>
                    </a:path>
                  </a:pathLst>
                </a:custGeom>
                <a:solidFill>
                  <a:srgbClr val="F2DB6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877" name="Freeform 437"/>
                <p:cNvSpPr>
                  <a:spLocks/>
                </p:cNvSpPr>
                <p:nvPr/>
              </p:nvSpPr>
              <p:spPr bwMode="auto">
                <a:xfrm>
                  <a:off x="1491" y="1442"/>
                  <a:ext cx="24" cy="30"/>
                </a:xfrm>
                <a:custGeom>
                  <a:avLst/>
                  <a:gdLst/>
                  <a:ahLst/>
                  <a:cxnLst>
                    <a:cxn ang="0">
                      <a:pos x="24" y="4"/>
                    </a:cxn>
                    <a:cxn ang="0">
                      <a:pos x="21" y="0"/>
                    </a:cxn>
                    <a:cxn ang="0">
                      <a:pos x="15" y="0"/>
                    </a:cxn>
                    <a:cxn ang="0">
                      <a:pos x="9" y="0"/>
                    </a:cxn>
                    <a:cxn ang="0">
                      <a:pos x="4" y="4"/>
                    </a:cxn>
                    <a:cxn ang="0">
                      <a:pos x="2" y="9"/>
                    </a:cxn>
                    <a:cxn ang="0">
                      <a:pos x="0" y="15"/>
                    </a:cxn>
                    <a:cxn ang="0">
                      <a:pos x="2" y="21"/>
                    </a:cxn>
                    <a:cxn ang="0">
                      <a:pos x="4" y="25"/>
                    </a:cxn>
                    <a:cxn ang="0">
                      <a:pos x="9" y="28"/>
                    </a:cxn>
                    <a:cxn ang="0">
                      <a:pos x="15" y="30"/>
                    </a:cxn>
                    <a:cxn ang="0">
                      <a:pos x="17" y="30"/>
                    </a:cxn>
                    <a:cxn ang="0">
                      <a:pos x="17" y="30"/>
                    </a:cxn>
                    <a:cxn ang="0">
                      <a:pos x="17" y="28"/>
                    </a:cxn>
                    <a:cxn ang="0">
                      <a:pos x="17" y="26"/>
                    </a:cxn>
                    <a:cxn ang="0">
                      <a:pos x="17" y="26"/>
                    </a:cxn>
                    <a:cxn ang="0">
                      <a:pos x="15" y="26"/>
                    </a:cxn>
                    <a:cxn ang="0">
                      <a:pos x="11" y="25"/>
                    </a:cxn>
                    <a:cxn ang="0">
                      <a:pos x="7" y="23"/>
                    </a:cxn>
                    <a:cxn ang="0">
                      <a:pos x="5" y="19"/>
                    </a:cxn>
                    <a:cxn ang="0">
                      <a:pos x="4" y="15"/>
                    </a:cxn>
                    <a:cxn ang="0">
                      <a:pos x="5" y="9"/>
                    </a:cxn>
                    <a:cxn ang="0">
                      <a:pos x="7" y="7"/>
                    </a:cxn>
                    <a:cxn ang="0">
                      <a:pos x="11" y="4"/>
                    </a:cxn>
                    <a:cxn ang="0">
                      <a:pos x="15" y="4"/>
                    </a:cxn>
                    <a:cxn ang="0">
                      <a:pos x="19" y="4"/>
                    </a:cxn>
                    <a:cxn ang="0">
                      <a:pos x="23" y="7"/>
                    </a:cxn>
                    <a:cxn ang="0">
                      <a:pos x="24" y="6"/>
                    </a:cxn>
                    <a:cxn ang="0">
                      <a:pos x="24" y="4"/>
                    </a:cxn>
                  </a:cxnLst>
                  <a:rect l="0" t="0" r="r" b="b"/>
                  <a:pathLst>
                    <a:path w="24" h="30">
                      <a:moveTo>
                        <a:pt x="24" y="4"/>
                      </a:moveTo>
                      <a:lnTo>
                        <a:pt x="21" y="0"/>
                      </a:lnTo>
                      <a:lnTo>
                        <a:pt x="15" y="0"/>
                      </a:lnTo>
                      <a:lnTo>
                        <a:pt x="9" y="0"/>
                      </a:lnTo>
                      <a:lnTo>
                        <a:pt x="4" y="4"/>
                      </a:lnTo>
                      <a:lnTo>
                        <a:pt x="2" y="9"/>
                      </a:lnTo>
                      <a:lnTo>
                        <a:pt x="0" y="15"/>
                      </a:lnTo>
                      <a:lnTo>
                        <a:pt x="2" y="21"/>
                      </a:lnTo>
                      <a:lnTo>
                        <a:pt x="4" y="25"/>
                      </a:lnTo>
                      <a:lnTo>
                        <a:pt x="9" y="28"/>
                      </a:lnTo>
                      <a:lnTo>
                        <a:pt x="15" y="30"/>
                      </a:lnTo>
                      <a:lnTo>
                        <a:pt x="17" y="30"/>
                      </a:lnTo>
                      <a:lnTo>
                        <a:pt x="17" y="30"/>
                      </a:lnTo>
                      <a:lnTo>
                        <a:pt x="17" y="28"/>
                      </a:lnTo>
                      <a:lnTo>
                        <a:pt x="17" y="26"/>
                      </a:lnTo>
                      <a:lnTo>
                        <a:pt x="17" y="26"/>
                      </a:lnTo>
                      <a:lnTo>
                        <a:pt x="15" y="26"/>
                      </a:lnTo>
                      <a:lnTo>
                        <a:pt x="11" y="25"/>
                      </a:lnTo>
                      <a:lnTo>
                        <a:pt x="7" y="23"/>
                      </a:lnTo>
                      <a:lnTo>
                        <a:pt x="5" y="19"/>
                      </a:lnTo>
                      <a:lnTo>
                        <a:pt x="4" y="15"/>
                      </a:lnTo>
                      <a:lnTo>
                        <a:pt x="5" y="9"/>
                      </a:lnTo>
                      <a:lnTo>
                        <a:pt x="7" y="7"/>
                      </a:lnTo>
                      <a:lnTo>
                        <a:pt x="11" y="4"/>
                      </a:lnTo>
                      <a:lnTo>
                        <a:pt x="15" y="4"/>
                      </a:lnTo>
                      <a:lnTo>
                        <a:pt x="19" y="4"/>
                      </a:lnTo>
                      <a:lnTo>
                        <a:pt x="23" y="7"/>
                      </a:lnTo>
                      <a:lnTo>
                        <a:pt x="24" y="6"/>
                      </a:lnTo>
                      <a:lnTo>
                        <a:pt x="24" y="4"/>
                      </a:lnTo>
                      <a:close/>
                    </a:path>
                  </a:pathLst>
                </a:custGeom>
                <a:solidFill>
                  <a:srgbClr val="F2DD6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878" name="Freeform 438"/>
                <p:cNvSpPr>
                  <a:spLocks/>
                </p:cNvSpPr>
                <p:nvPr/>
              </p:nvSpPr>
              <p:spPr bwMode="auto">
                <a:xfrm>
                  <a:off x="1493" y="1444"/>
                  <a:ext cx="22" cy="26"/>
                </a:xfrm>
                <a:custGeom>
                  <a:avLst/>
                  <a:gdLst/>
                  <a:ahLst/>
                  <a:cxnLst>
                    <a:cxn ang="0">
                      <a:pos x="22" y="4"/>
                    </a:cxn>
                    <a:cxn ang="0">
                      <a:pos x="19" y="0"/>
                    </a:cxn>
                    <a:cxn ang="0">
                      <a:pos x="13" y="0"/>
                    </a:cxn>
                    <a:cxn ang="0">
                      <a:pos x="7" y="0"/>
                    </a:cxn>
                    <a:cxn ang="0">
                      <a:pos x="3" y="4"/>
                    </a:cxn>
                    <a:cxn ang="0">
                      <a:pos x="2" y="7"/>
                    </a:cxn>
                    <a:cxn ang="0">
                      <a:pos x="0" y="13"/>
                    </a:cxn>
                    <a:cxn ang="0">
                      <a:pos x="2" y="19"/>
                    </a:cxn>
                    <a:cxn ang="0">
                      <a:pos x="3" y="23"/>
                    </a:cxn>
                    <a:cxn ang="0">
                      <a:pos x="7" y="24"/>
                    </a:cxn>
                    <a:cxn ang="0">
                      <a:pos x="13" y="26"/>
                    </a:cxn>
                    <a:cxn ang="0">
                      <a:pos x="15" y="26"/>
                    </a:cxn>
                    <a:cxn ang="0">
                      <a:pos x="15" y="26"/>
                    </a:cxn>
                    <a:cxn ang="0">
                      <a:pos x="15" y="24"/>
                    </a:cxn>
                    <a:cxn ang="0">
                      <a:pos x="17" y="23"/>
                    </a:cxn>
                    <a:cxn ang="0">
                      <a:pos x="17" y="23"/>
                    </a:cxn>
                    <a:cxn ang="0">
                      <a:pos x="17" y="23"/>
                    </a:cxn>
                    <a:cxn ang="0">
                      <a:pos x="15" y="23"/>
                    </a:cxn>
                    <a:cxn ang="0">
                      <a:pos x="13" y="23"/>
                    </a:cxn>
                    <a:cxn ang="0">
                      <a:pos x="9" y="21"/>
                    </a:cxn>
                    <a:cxn ang="0">
                      <a:pos x="7" y="19"/>
                    </a:cxn>
                    <a:cxn ang="0">
                      <a:pos x="3" y="17"/>
                    </a:cxn>
                    <a:cxn ang="0">
                      <a:pos x="3" y="13"/>
                    </a:cxn>
                    <a:cxn ang="0">
                      <a:pos x="3" y="9"/>
                    </a:cxn>
                    <a:cxn ang="0">
                      <a:pos x="7" y="5"/>
                    </a:cxn>
                    <a:cxn ang="0">
                      <a:pos x="9" y="4"/>
                    </a:cxn>
                    <a:cxn ang="0">
                      <a:pos x="13" y="4"/>
                    </a:cxn>
                    <a:cxn ang="0">
                      <a:pos x="17" y="4"/>
                    </a:cxn>
                    <a:cxn ang="0">
                      <a:pos x="21" y="7"/>
                    </a:cxn>
                    <a:cxn ang="0">
                      <a:pos x="21" y="5"/>
                    </a:cxn>
                    <a:cxn ang="0">
                      <a:pos x="22" y="4"/>
                    </a:cxn>
                  </a:cxnLst>
                  <a:rect l="0" t="0" r="r" b="b"/>
                  <a:pathLst>
                    <a:path w="22" h="26">
                      <a:moveTo>
                        <a:pt x="22" y="4"/>
                      </a:moveTo>
                      <a:lnTo>
                        <a:pt x="19" y="0"/>
                      </a:lnTo>
                      <a:lnTo>
                        <a:pt x="13" y="0"/>
                      </a:lnTo>
                      <a:lnTo>
                        <a:pt x="7" y="0"/>
                      </a:lnTo>
                      <a:lnTo>
                        <a:pt x="3" y="4"/>
                      </a:lnTo>
                      <a:lnTo>
                        <a:pt x="2" y="7"/>
                      </a:lnTo>
                      <a:lnTo>
                        <a:pt x="0" y="13"/>
                      </a:lnTo>
                      <a:lnTo>
                        <a:pt x="2" y="19"/>
                      </a:lnTo>
                      <a:lnTo>
                        <a:pt x="3" y="23"/>
                      </a:lnTo>
                      <a:lnTo>
                        <a:pt x="7" y="24"/>
                      </a:lnTo>
                      <a:lnTo>
                        <a:pt x="13" y="26"/>
                      </a:lnTo>
                      <a:lnTo>
                        <a:pt x="15" y="26"/>
                      </a:lnTo>
                      <a:lnTo>
                        <a:pt x="15" y="26"/>
                      </a:lnTo>
                      <a:lnTo>
                        <a:pt x="15" y="24"/>
                      </a:lnTo>
                      <a:lnTo>
                        <a:pt x="17" y="23"/>
                      </a:lnTo>
                      <a:lnTo>
                        <a:pt x="17" y="23"/>
                      </a:lnTo>
                      <a:lnTo>
                        <a:pt x="17" y="23"/>
                      </a:lnTo>
                      <a:lnTo>
                        <a:pt x="15" y="23"/>
                      </a:lnTo>
                      <a:lnTo>
                        <a:pt x="13" y="23"/>
                      </a:lnTo>
                      <a:lnTo>
                        <a:pt x="9" y="21"/>
                      </a:lnTo>
                      <a:lnTo>
                        <a:pt x="7" y="19"/>
                      </a:lnTo>
                      <a:lnTo>
                        <a:pt x="3" y="17"/>
                      </a:lnTo>
                      <a:lnTo>
                        <a:pt x="3" y="13"/>
                      </a:lnTo>
                      <a:lnTo>
                        <a:pt x="3" y="9"/>
                      </a:lnTo>
                      <a:lnTo>
                        <a:pt x="7" y="5"/>
                      </a:lnTo>
                      <a:lnTo>
                        <a:pt x="9" y="4"/>
                      </a:lnTo>
                      <a:lnTo>
                        <a:pt x="13" y="4"/>
                      </a:lnTo>
                      <a:lnTo>
                        <a:pt x="17" y="4"/>
                      </a:lnTo>
                      <a:lnTo>
                        <a:pt x="21" y="7"/>
                      </a:lnTo>
                      <a:lnTo>
                        <a:pt x="21" y="5"/>
                      </a:lnTo>
                      <a:lnTo>
                        <a:pt x="22" y="4"/>
                      </a:lnTo>
                      <a:close/>
                    </a:path>
                  </a:pathLst>
                </a:custGeom>
                <a:solidFill>
                  <a:srgbClr val="F2DF6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879" name="Freeform 439"/>
                <p:cNvSpPr>
                  <a:spLocks/>
                </p:cNvSpPr>
                <p:nvPr/>
              </p:nvSpPr>
              <p:spPr bwMode="auto">
                <a:xfrm>
                  <a:off x="1495" y="1446"/>
                  <a:ext cx="19" cy="22"/>
                </a:xfrm>
                <a:custGeom>
                  <a:avLst/>
                  <a:gdLst/>
                  <a:ahLst/>
                  <a:cxnLst>
                    <a:cxn ang="0">
                      <a:pos x="19" y="3"/>
                    </a:cxn>
                    <a:cxn ang="0">
                      <a:pos x="15" y="0"/>
                    </a:cxn>
                    <a:cxn ang="0">
                      <a:pos x="11" y="0"/>
                    </a:cxn>
                    <a:cxn ang="0">
                      <a:pos x="7" y="0"/>
                    </a:cxn>
                    <a:cxn ang="0">
                      <a:pos x="3" y="3"/>
                    </a:cxn>
                    <a:cxn ang="0">
                      <a:pos x="1" y="5"/>
                    </a:cxn>
                    <a:cxn ang="0">
                      <a:pos x="0" y="11"/>
                    </a:cxn>
                    <a:cxn ang="0">
                      <a:pos x="1" y="15"/>
                    </a:cxn>
                    <a:cxn ang="0">
                      <a:pos x="3" y="19"/>
                    </a:cxn>
                    <a:cxn ang="0">
                      <a:pos x="7" y="21"/>
                    </a:cxn>
                    <a:cxn ang="0">
                      <a:pos x="11" y="22"/>
                    </a:cxn>
                    <a:cxn ang="0">
                      <a:pos x="13" y="22"/>
                    </a:cxn>
                    <a:cxn ang="0">
                      <a:pos x="13" y="22"/>
                    </a:cxn>
                    <a:cxn ang="0">
                      <a:pos x="15" y="21"/>
                    </a:cxn>
                    <a:cxn ang="0">
                      <a:pos x="15" y="21"/>
                    </a:cxn>
                    <a:cxn ang="0">
                      <a:pos x="15" y="19"/>
                    </a:cxn>
                    <a:cxn ang="0">
                      <a:pos x="15" y="17"/>
                    </a:cxn>
                    <a:cxn ang="0">
                      <a:pos x="13" y="19"/>
                    </a:cxn>
                    <a:cxn ang="0">
                      <a:pos x="11" y="19"/>
                    </a:cxn>
                    <a:cxn ang="0">
                      <a:pos x="7" y="17"/>
                    </a:cxn>
                    <a:cxn ang="0">
                      <a:pos x="5" y="17"/>
                    </a:cxn>
                    <a:cxn ang="0">
                      <a:pos x="3" y="13"/>
                    </a:cxn>
                    <a:cxn ang="0">
                      <a:pos x="3" y="11"/>
                    </a:cxn>
                    <a:cxn ang="0">
                      <a:pos x="3" y="7"/>
                    </a:cxn>
                    <a:cxn ang="0">
                      <a:pos x="5" y="5"/>
                    </a:cxn>
                    <a:cxn ang="0">
                      <a:pos x="7" y="3"/>
                    </a:cxn>
                    <a:cxn ang="0">
                      <a:pos x="11" y="3"/>
                    </a:cxn>
                    <a:cxn ang="0">
                      <a:pos x="15" y="3"/>
                    </a:cxn>
                    <a:cxn ang="0">
                      <a:pos x="19" y="7"/>
                    </a:cxn>
                    <a:cxn ang="0">
                      <a:pos x="19" y="5"/>
                    </a:cxn>
                    <a:cxn ang="0">
                      <a:pos x="19" y="3"/>
                    </a:cxn>
                  </a:cxnLst>
                  <a:rect l="0" t="0" r="r" b="b"/>
                  <a:pathLst>
                    <a:path w="19" h="22">
                      <a:moveTo>
                        <a:pt x="19" y="3"/>
                      </a:moveTo>
                      <a:lnTo>
                        <a:pt x="15" y="0"/>
                      </a:lnTo>
                      <a:lnTo>
                        <a:pt x="11" y="0"/>
                      </a:lnTo>
                      <a:lnTo>
                        <a:pt x="7" y="0"/>
                      </a:lnTo>
                      <a:lnTo>
                        <a:pt x="3" y="3"/>
                      </a:lnTo>
                      <a:lnTo>
                        <a:pt x="1" y="5"/>
                      </a:lnTo>
                      <a:lnTo>
                        <a:pt x="0" y="11"/>
                      </a:lnTo>
                      <a:lnTo>
                        <a:pt x="1" y="15"/>
                      </a:lnTo>
                      <a:lnTo>
                        <a:pt x="3" y="19"/>
                      </a:lnTo>
                      <a:lnTo>
                        <a:pt x="7" y="21"/>
                      </a:lnTo>
                      <a:lnTo>
                        <a:pt x="11" y="22"/>
                      </a:lnTo>
                      <a:lnTo>
                        <a:pt x="13" y="22"/>
                      </a:lnTo>
                      <a:lnTo>
                        <a:pt x="13" y="22"/>
                      </a:lnTo>
                      <a:lnTo>
                        <a:pt x="15" y="21"/>
                      </a:lnTo>
                      <a:lnTo>
                        <a:pt x="15" y="21"/>
                      </a:lnTo>
                      <a:lnTo>
                        <a:pt x="15" y="19"/>
                      </a:lnTo>
                      <a:lnTo>
                        <a:pt x="15" y="17"/>
                      </a:lnTo>
                      <a:lnTo>
                        <a:pt x="13" y="19"/>
                      </a:lnTo>
                      <a:lnTo>
                        <a:pt x="11" y="19"/>
                      </a:lnTo>
                      <a:lnTo>
                        <a:pt x="7" y="17"/>
                      </a:lnTo>
                      <a:lnTo>
                        <a:pt x="5" y="17"/>
                      </a:lnTo>
                      <a:lnTo>
                        <a:pt x="3" y="13"/>
                      </a:lnTo>
                      <a:lnTo>
                        <a:pt x="3" y="11"/>
                      </a:lnTo>
                      <a:lnTo>
                        <a:pt x="3" y="7"/>
                      </a:lnTo>
                      <a:lnTo>
                        <a:pt x="5" y="5"/>
                      </a:lnTo>
                      <a:lnTo>
                        <a:pt x="7" y="3"/>
                      </a:lnTo>
                      <a:lnTo>
                        <a:pt x="11" y="3"/>
                      </a:lnTo>
                      <a:lnTo>
                        <a:pt x="15" y="3"/>
                      </a:lnTo>
                      <a:lnTo>
                        <a:pt x="19" y="7"/>
                      </a:lnTo>
                      <a:lnTo>
                        <a:pt x="19" y="5"/>
                      </a:lnTo>
                      <a:lnTo>
                        <a:pt x="19" y="3"/>
                      </a:lnTo>
                      <a:close/>
                    </a:path>
                  </a:pathLst>
                </a:custGeom>
                <a:solidFill>
                  <a:srgbClr val="F2E06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880" name="Freeform 440"/>
                <p:cNvSpPr>
                  <a:spLocks/>
                </p:cNvSpPr>
                <p:nvPr/>
              </p:nvSpPr>
              <p:spPr bwMode="auto">
                <a:xfrm>
                  <a:off x="1496" y="1448"/>
                  <a:ext cx="18" cy="19"/>
                </a:xfrm>
                <a:custGeom>
                  <a:avLst/>
                  <a:gdLst/>
                  <a:ahLst/>
                  <a:cxnLst>
                    <a:cxn ang="0">
                      <a:pos x="18" y="3"/>
                    </a:cxn>
                    <a:cxn ang="0">
                      <a:pos x="14" y="0"/>
                    </a:cxn>
                    <a:cxn ang="0">
                      <a:pos x="10" y="0"/>
                    </a:cxn>
                    <a:cxn ang="0">
                      <a:pos x="6" y="0"/>
                    </a:cxn>
                    <a:cxn ang="0">
                      <a:pos x="4" y="1"/>
                    </a:cxn>
                    <a:cxn ang="0">
                      <a:pos x="0" y="5"/>
                    </a:cxn>
                    <a:cxn ang="0">
                      <a:pos x="0" y="9"/>
                    </a:cxn>
                    <a:cxn ang="0">
                      <a:pos x="0" y="13"/>
                    </a:cxn>
                    <a:cxn ang="0">
                      <a:pos x="4" y="15"/>
                    </a:cxn>
                    <a:cxn ang="0">
                      <a:pos x="6" y="17"/>
                    </a:cxn>
                    <a:cxn ang="0">
                      <a:pos x="10" y="19"/>
                    </a:cxn>
                    <a:cxn ang="0">
                      <a:pos x="12" y="19"/>
                    </a:cxn>
                    <a:cxn ang="0">
                      <a:pos x="14" y="19"/>
                    </a:cxn>
                    <a:cxn ang="0">
                      <a:pos x="14" y="15"/>
                    </a:cxn>
                    <a:cxn ang="0">
                      <a:pos x="14" y="13"/>
                    </a:cxn>
                    <a:cxn ang="0">
                      <a:pos x="12" y="13"/>
                    </a:cxn>
                    <a:cxn ang="0">
                      <a:pos x="10" y="15"/>
                    </a:cxn>
                    <a:cxn ang="0">
                      <a:pos x="6" y="13"/>
                    </a:cxn>
                    <a:cxn ang="0">
                      <a:pos x="4" y="9"/>
                    </a:cxn>
                    <a:cxn ang="0">
                      <a:pos x="6" y="5"/>
                    </a:cxn>
                    <a:cxn ang="0">
                      <a:pos x="10" y="3"/>
                    </a:cxn>
                    <a:cxn ang="0">
                      <a:pos x="14" y="5"/>
                    </a:cxn>
                    <a:cxn ang="0">
                      <a:pos x="16" y="9"/>
                    </a:cxn>
                    <a:cxn ang="0">
                      <a:pos x="16" y="5"/>
                    </a:cxn>
                    <a:cxn ang="0">
                      <a:pos x="18" y="3"/>
                    </a:cxn>
                  </a:cxnLst>
                  <a:rect l="0" t="0" r="r" b="b"/>
                  <a:pathLst>
                    <a:path w="18" h="19">
                      <a:moveTo>
                        <a:pt x="18" y="3"/>
                      </a:moveTo>
                      <a:lnTo>
                        <a:pt x="14" y="0"/>
                      </a:lnTo>
                      <a:lnTo>
                        <a:pt x="10" y="0"/>
                      </a:lnTo>
                      <a:lnTo>
                        <a:pt x="6" y="0"/>
                      </a:lnTo>
                      <a:lnTo>
                        <a:pt x="4" y="1"/>
                      </a:lnTo>
                      <a:lnTo>
                        <a:pt x="0" y="5"/>
                      </a:lnTo>
                      <a:lnTo>
                        <a:pt x="0" y="9"/>
                      </a:lnTo>
                      <a:lnTo>
                        <a:pt x="0" y="13"/>
                      </a:lnTo>
                      <a:lnTo>
                        <a:pt x="4" y="15"/>
                      </a:lnTo>
                      <a:lnTo>
                        <a:pt x="6" y="17"/>
                      </a:lnTo>
                      <a:lnTo>
                        <a:pt x="10" y="19"/>
                      </a:lnTo>
                      <a:lnTo>
                        <a:pt x="12" y="19"/>
                      </a:lnTo>
                      <a:lnTo>
                        <a:pt x="14" y="19"/>
                      </a:lnTo>
                      <a:lnTo>
                        <a:pt x="14" y="15"/>
                      </a:lnTo>
                      <a:lnTo>
                        <a:pt x="14" y="13"/>
                      </a:lnTo>
                      <a:lnTo>
                        <a:pt x="12" y="13"/>
                      </a:lnTo>
                      <a:lnTo>
                        <a:pt x="10" y="15"/>
                      </a:lnTo>
                      <a:lnTo>
                        <a:pt x="6" y="13"/>
                      </a:lnTo>
                      <a:lnTo>
                        <a:pt x="4" y="9"/>
                      </a:lnTo>
                      <a:lnTo>
                        <a:pt x="6" y="5"/>
                      </a:lnTo>
                      <a:lnTo>
                        <a:pt x="10" y="3"/>
                      </a:lnTo>
                      <a:lnTo>
                        <a:pt x="14" y="5"/>
                      </a:lnTo>
                      <a:lnTo>
                        <a:pt x="16" y="9"/>
                      </a:lnTo>
                      <a:lnTo>
                        <a:pt x="16" y="5"/>
                      </a:lnTo>
                      <a:lnTo>
                        <a:pt x="18" y="3"/>
                      </a:lnTo>
                      <a:close/>
                    </a:path>
                  </a:pathLst>
                </a:custGeom>
                <a:solidFill>
                  <a:srgbClr val="F3E26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881" name="Freeform 441"/>
                <p:cNvSpPr>
                  <a:spLocks noEditPoints="1"/>
                </p:cNvSpPr>
                <p:nvPr/>
              </p:nvSpPr>
              <p:spPr bwMode="auto">
                <a:xfrm>
                  <a:off x="1498" y="1449"/>
                  <a:ext cx="16" cy="16"/>
                </a:xfrm>
                <a:custGeom>
                  <a:avLst/>
                  <a:gdLst/>
                  <a:ahLst/>
                  <a:cxnLst>
                    <a:cxn ang="0">
                      <a:pos x="16" y="4"/>
                    </a:cxn>
                    <a:cxn ang="0">
                      <a:pos x="12" y="0"/>
                    </a:cxn>
                    <a:cxn ang="0">
                      <a:pos x="8" y="0"/>
                    </a:cxn>
                    <a:cxn ang="0">
                      <a:pos x="4" y="0"/>
                    </a:cxn>
                    <a:cxn ang="0">
                      <a:pos x="2" y="2"/>
                    </a:cxn>
                    <a:cxn ang="0">
                      <a:pos x="0" y="4"/>
                    </a:cxn>
                    <a:cxn ang="0">
                      <a:pos x="0" y="8"/>
                    </a:cxn>
                    <a:cxn ang="0">
                      <a:pos x="0" y="10"/>
                    </a:cxn>
                    <a:cxn ang="0">
                      <a:pos x="2" y="14"/>
                    </a:cxn>
                    <a:cxn ang="0">
                      <a:pos x="4" y="14"/>
                    </a:cxn>
                    <a:cxn ang="0">
                      <a:pos x="8" y="16"/>
                    </a:cxn>
                    <a:cxn ang="0">
                      <a:pos x="10" y="16"/>
                    </a:cxn>
                    <a:cxn ang="0">
                      <a:pos x="12" y="14"/>
                    </a:cxn>
                    <a:cxn ang="0">
                      <a:pos x="14" y="10"/>
                    </a:cxn>
                    <a:cxn ang="0">
                      <a:pos x="16" y="4"/>
                    </a:cxn>
                    <a:cxn ang="0">
                      <a:pos x="12" y="8"/>
                    </a:cxn>
                    <a:cxn ang="0">
                      <a:pos x="10" y="10"/>
                    </a:cxn>
                    <a:cxn ang="0">
                      <a:pos x="8" y="12"/>
                    </a:cxn>
                    <a:cxn ang="0">
                      <a:pos x="6" y="10"/>
                    </a:cxn>
                    <a:cxn ang="0">
                      <a:pos x="4" y="8"/>
                    </a:cxn>
                    <a:cxn ang="0">
                      <a:pos x="6" y="4"/>
                    </a:cxn>
                    <a:cxn ang="0">
                      <a:pos x="8" y="4"/>
                    </a:cxn>
                    <a:cxn ang="0">
                      <a:pos x="10" y="4"/>
                    </a:cxn>
                    <a:cxn ang="0">
                      <a:pos x="12" y="8"/>
                    </a:cxn>
                  </a:cxnLst>
                  <a:rect l="0" t="0" r="r" b="b"/>
                  <a:pathLst>
                    <a:path w="16" h="16">
                      <a:moveTo>
                        <a:pt x="16" y="4"/>
                      </a:moveTo>
                      <a:lnTo>
                        <a:pt x="12" y="0"/>
                      </a:lnTo>
                      <a:lnTo>
                        <a:pt x="8" y="0"/>
                      </a:lnTo>
                      <a:lnTo>
                        <a:pt x="4" y="0"/>
                      </a:lnTo>
                      <a:lnTo>
                        <a:pt x="2" y="2"/>
                      </a:lnTo>
                      <a:lnTo>
                        <a:pt x="0" y="4"/>
                      </a:lnTo>
                      <a:lnTo>
                        <a:pt x="0" y="8"/>
                      </a:lnTo>
                      <a:lnTo>
                        <a:pt x="0" y="10"/>
                      </a:lnTo>
                      <a:lnTo>
                        <a:pt x="2" y="14"/>
                      </a:lnTo>
                      <a:lnTo>
                        <a:pt x="4" y="14"/>
                      </a:lnTo>
                      <a:lnTo>
                        <a:pt x="8" y="16"/>
                      </a:lnTo>
                      <a:lnTo>
                        <a:pt x="10" y="16"/>
                      </a:lnTo>
                      <a:lnTo>
                        <a:pt x="12" y="14"/>
                      </a:lnTo>
                      <a:lnTo>
                        <a:pt x="14" y="10"/>
                      </a:lnTo>
                      <a:lnTo>
                        <a:pt x="16" y="4"/>
                      </a:lnTo>
                      <a:close/>
                      <a:moveTo>
                        <a:pt x="12" y="8"/>
                      </a:moveTo>
                      <a:lnTo>
                        <a:pt x="10" y="10"/>
                      </a:lnTo>
                      <a:lnTo>
                        <a:pt x="8" y="12"/>
                      </a:lnTo>
                      <a:lnTo>
                        <a:pt x="6" y="10"/>
                      </a:lnTo>
                      <a:lnTo>
                        <a:pt x="4" y="8"/>
                      </a:lnTo>
                      <a:lnTo>
                        <a:pt x="6" y="4"/>
                      </a:lnTo>
                      <a:lnTo>
                        <a:pt x="8" y="4"/>
                      </a:lnTo>
                      <a:lnTo>
                        <a:pt x="10" y="4"/>
                      </a:lnTo>
                      <a:lnTo>
                        <a:pt x="12" y="8"/>
                      </a:lnTo>
                      <a:close/>
                    </a:path>
                  </a:pathLst>
                </a:custGeom>
                <a:solidFill>
                  <a:srgbClr val="F3E56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882" name="Freeform 442"/>
                <p:cNvSpPr>
                  <a:spLocks/>
                </p:cNvSpPr>
                <p:nvPr/>
              </p:nvSpPr>
              <p:spPr bwMode="auto">
                <a:xfrm>
                  <a:off x="1500" y="1451"/>
                  <a:ext cx="12" cy="12"/>
                </a:xfrm>
                <a:custGeom>
                  <a:avLst/>
                  <a:gdLst/>
                  <a:ahLst/>
                  <a:cxnLst>
                    <a:cxn ang="0">
                      <a:pos x="12" y="6"/>
                    </a:cxn>
                    <a:cxn ang="0">
                      <a:pos x="10" y="2"/>
                    </a:cxn>
                    <a:cxn ang="0">
                      <a:pos x="6" y="0"/>
                    </a:cxn>
                    <a:cxn ang="0">
                      <a:pos x="2" y="2"/>
                    </a:cxn>
                    <a:cxn ang="0">
                      <a:pos x="0" y="6"/>
                    </a:cxn>
                    <a:cxn ang="0">
                      <a:pos x="2" y="10"/>
                    </a:cxn>
                    <a:cxn ang="0">
                      <a:pos x="6" y="12"/>
                    </a:cxn>
                    <a:cxn ang="0">
                      <a:pos x="8" y="10"/>
                    </a:cxn>
                    <a:cxn ang="0">
                      <a:pos x="10" y="10"/>
                    </a:cxn>
                    <a:cxn ang="0">
                      <a:pos x="12" y="8"/>
                    </a:cxn>
                    <a:cxn ang="0">
                      <a:pos x="12" y="6"/>
                    </a:cxn>
                  </a:cxnLst>
                  <a:rect l="0" t="0" r="r" b="b"/>
                  <a:pathLst>
                    <a:path w="12" h="12">
                      <a:moveTo>
                        <a:pt x="12" y="6"/>
                      </a:moveTo>
                      <a:lnTo>
                        <a:pt x="10" y="2"/>
                      </a:lnTo>
                      <a:lnTo>
                        <a:pt x="6" y="0"/>
                      </a:lnTo>
                      <a:lnTo>
                        <a:pt x="2" y="2"/>
                      </a:lnTo>
                      <a:lnTo>
                        <a:pt x="0" y="6"/>
                      </a:lnTo>
                      <a:lnTo>
                        <a:pt x="2" y="10"/>
                      </a:lnTo>
                      <a:lnTo>
                        <a:pt x="6" y="12"/>
                      </a:lnTo>
                      <a:lnTo>
                        <a:pt x="8" y="10"/>
                      </a:lnTo>
                      <a:lnTo>
                        <a:pt x="10" y="10"/>
                      </a:lnTo>
                      <a:lnTo>
                        <a:pt x="12" y="8"/>
                      </a:lnTo>
                      <a:lnTo>
                        <a:pt x="12" y="6"/>
                      </a:lnTo>
                      <a:close/>
                    </a:path>
                  </a:pathLst>
                </a:custGeom>
                <a:solidFill>
                  <a:srgbClr val="F3E66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883" name="Freeform 443"/>
                <p:cNvSpPr>
                  <a:spLocks/>
                </p:cNvSpPr>
                <p:nvPr/>
              </p:nvSpPr>
              <p:spPr bwMode="auto">
                <a:xfrm>
                  <a:off x="1502" y="1453"/>
                  <a:ext cx="8" cy="8"/>
                </a:xfrm>
                <a:custGeom>
                  <a:avLst/>
                  <a:gdLst/>
                  <a:ahLst/>
                  <a:cxnLst>
                    <a:cxn ang="0">
                      <a:pos x="8" y="4"/>
                    </a:cxn>
                    <a:cxn ang="0">
                      <a:pos x="6" y="0"/>
                    </a:cxn>
                    <a:cxn ang="0">
                      <a:pos x="4" y="0"/>
                    </a:cxn>
                    <a:cxn ang="0">
                      <a:pos x="2" y="0"/>
                    </a:cxn>
                    <a:cxn ang="0">
                      <a:pos x="0" y="4"/>
                    </a:cxn>
                    <a:cxn ang="0">
                      <a:pos x="2" y="6"/>
                    </a:cxn>
                    <a:cxn ang="0">
                      <a:pos x="4" y="8"/>
                    </a:cxn>
                    <a:cxn ang="0">
                      <a:pos x="6" y="6"/>
                    </a:cxn>
                    <a:cxn ang="0">
                      <a:pos x="8" y="4"/>
                    </a:cxn>
                  </a:cxnLst>
                  <a:rect l="0" t="0" r="r" b="b"/>
                  <a:pathLst>
                    <a:path w="8" h="8">
                      <a:moveTo>
                        <a:pt x="8" y="4"/>
                      </a:moveTo>
                      <a:lnTo>
                        <a:pt x="6" y="0"/>
                      </a:lnTo>
                      <a:lnTo>
                        <a:pt x="4" y="0"/>
                      </a:lnTo>
                      <a:lnTo>
                        <a:pt x="2" y="0"/>
                      </a:lnTo>
                      <a:lnTo>
                        <a:pt x="0" y="4"/>
                      </a:lnTo>
                      <a:lnTo>
                        <a:pt x="2" y="6"/>
                      </a:lnTo>
                      <a:lnTo>
                        <a:pt x="4" y="8"/>
                      </a:lnTo>
                      <a:lnTo>
                        <a:pt x="6" y="6"/>
                      </a:lnTo>
                      <a:lnTo>
                        <a:pt x="8" y="4"/>
                      </a:lnTo>
                      <a:close/>
                    </a:path>
                  </a:pathLst>
                </a:custGeom>
                <a:solidFill>
                  <a:srgbClr val="F3E86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884" name="Freeform 444"/>
                <p:cNvSpPr>
                  <a:spLocks/>
                </p:cNvSpPr>
                <p:nvPr/>
              </p:nvSpPr>
              <p:spPr bwMode="auto">
                <a:xfrm>
                  <a:off x="1504" y="1455"/>
                  <a:ext cx="4" cy="4"/>
                </a:xfrm>
                <a:custGeom>
                  <a:avLst/>
                  <a:gdLst/>
                  <a:ahLst/>
                  <a:cxnLst>
                    <a:cxn ang="0">
                      <a:pos x="4" y="2"/>
                    </a:cxn>
                    <a:cxn ang="0">
                      <a:pos x="4" y="0"/>
                    </a:cxn>
                    <a:cxn ang="0">
                      <a:pos x="2" y="0"/>
                    </a:cxn>
                    <a:cxn ang="0">
                      <a:pos x="0" y="0"/>
                    </a:cxn>
                    <a:cxn ang="0">
                      <a:pos x="0" y="2"/>
                    </a:cxn>
                    <a:cxn ang="0">
                      <a:pos x="0" y="4"/>
                    </a:cxn>
                    <a:cxn ang="0">
                      <a:pos x="2" y="4"/>
                    </a:cxn>
                    <a:cxn ang="0">
                      <a:pos x="4" y="4"/>
                    </a:cxn>
                    <a:cxn ang="0">
                      <a:pos x="4" y="2"/>
                    </a:cxn>
                  </a:cxnLst>
                  <a:rect l="0" t="0" r="r" b="b"/>
                  <a:pathLst>
                    <a:path w="4" h="4">
                      <a:moveTo>
                        <a:pt x="4" y="2"/>
                      </a:moveTo>
                      <a:lnTo>
                        <a:pt x="4" y="0"/>
                      </a:ln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4"/>
                      </a:lnTo>
                      <a:lnTo>
                        <a:pt x="2" y="4"/>
                      </a:lnTo>
                      <a:lnTo>
                        <a:pt x="4" y="4"/>
                      </a:lnTo>
                      <a:lnTo>
                        <a:pt x="4" y="2"/>
                      </a:lnTo>
                      <a:close/>
                    </a:path>
                  </a:pathLst>
                </a:custGeom>
                <a:solidFill>
                  <a:srgbClr val="F4EA6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885" name="Freeform 445"/>
                <p:cNvSpPr>
                  <a:spLocks/>
                </p:cNvSpPr>
                <p:nvPr/>
              </p:nvSpPr>
              <p:spPr bwMode="auto">
                <a:xfrm>
                  <a:off x="1403" y="1486"/>
                  <a:ext cx="10" cy="13"/>
                </a:xfrm>
                <a:custGeom>
                  <a:avLst/>
                  <a:gdLst/>
                  <a:ahLst/>
                  <a:cxnLst>
                    <a:cxn ang="0">
                      <a:pos x="10" y="0"/>
                    </a:cxn>
                    <a:cxn ang="0">
                      <a:pos x="2" y="5"/>
                    </a:cxn>
                    <a:cxn ang="0">
                      <a:pos x="0" y="13"/>
                    </a:cxn>
                    <a:cxn ang="0">
                      <a:pos x="0" y="13"/>
                    </a:cxn>
                    <a:cxn ang="0">
                      <a:pos x="0" y="13"/>
                    </a:cxn>
                    <a:cxn ang="0">
                      <a:pos x="4" y="5"/>
                    </a:cxn>
                    <a:cxn ang="0">
                      <a:pos x="10" y="0"/>
                    </a:cxn>
                  </a:cxnLst>
                  <a:rect l="0" t="0" r="r" b="b"/>
                  <a:pathLst>
                    <a:path w="10" h="13">
                      <a:moveTo>
                        <a:pt x="10" y="0"/>
                      </a:moveTo>
                      <a:lnTo>
                        <a:pt x="2" y="5"/>
                      </a:lnTo>
                      <a:lnTo>
                        <a:pt x="0" y="13"/>
                      </a:lnTo>
                      <a:lnTo>
                        <a:pt x="0" y="13"/>
                      </a:lnTo>
                      <a:lnTo>
                        <a:pt x="0" y="13"/>
                      </a:lnTo>
                      <a:lnTo>
                        <a:pt x="4" y="5"/>
                      </a:lnTo>
                      <a:lnTo>
                        <a:pt x="10" y="0"/>
                      </a:lnTo>
                      <a:close/>
                    </a:path>
                  </a:pathLst>
                </a:custGeom>
                <a:solidFill>
                  <a:srgbClr val="DD403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886" name="Freeform 446"/>
                <p:cNvSpPr>
                  <a:spLocks/>
                </p:cNvSpPr>
                <p:nvPr/>
              </p:nvSpPr>
              <p:spPr bwMode="auto">
                <a:xfrm>
                  <a:off x="1403" y="1482"/>
                  <a:ext cx="14" cy="21"/>
                </a:xfrm>
                <a:custGeom>
                  <a:avLst/>
                  <a:gdLst/>
                  <a:ahLst/>
                  <a:cxnLst>
                    <a:cxn ang="0">
                      <a:pos x="14" y="0"/>
                    </a:cxn>
                    <a:cxn ang="0">
                      <a:pos x="8" y="4"/>
                    </a:cxn>
                    <a:cxn ang="0">
                      <a:pos x="4" y="7"/>
                    </a:cxn>
                    <a:cxn ang="0">
                      <a:pos x="2" y="13"/>
                    </a:cxn>
                    <a:cxn ang="0">
                      <a:pos x="0" y="17"/>
                    </a:cxn>
                    <a:cxn ang="0">
                      <a:pos x="0" y="19"/>
                    </a:cxn>
                    <a:cxn ang="0">
                      <a:pos x="0" y="21"/>
                    </a:cxn>
                    <a:cxn ang="0">
                      <a:pos x="6" y="11"/>
                    </a:cxn>
                    <a:cxn ang="0">
                      <a:pos x="14" y="0"/>
                    </a:cxn>
                  </a:cxnLst>
                  <a:rect l="0" t="0" r="r" b="b"/>
                  <a:pathLst>
                    <a:path w="14" h="21">
                      <a:moveTo>
                        <a:pt x="14" y="0"/>
                      </a:moveTo>
                      <a:lnTo>
                        <a:pt x="8" y="4"/>
                      </a:lnTo>
                      <a:lnTo>
                        <a:pt x="4" y="7"/>
                      </a:lnTo>
                      <a:lnTo>
                        <a:pt x="2" y="13"/>
                      </a:lnTo>
                      <a:lnTo>
                        <a:pt x="0" y="17"/>
                      </a:lnTo>
                      <a:lnTo>
                        <a:pt x="0" y="19"/>
                      </a:lnTo>
                      <a:lnTo>
                        <a:pt x="0" y="21"/>
                      </a:lnTo>
                      <a:lnTo>
                        <a:pt x="6" y="11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DE433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887" name="Freeform 447"/>
                <p:cNvSpPr>
                  <a:spLocks/>
                </p:cNvSpPr>
                <p:nvPr/>
              </p:nvSpPr>
              <p:spPr bwMode="auto">
                <a:xfrm>
                  <a:off x="1402" y="1480"/>
                  <a:ext cx="19" cy="30"/>
                </a:xfrm>
                <a:custGeom>
                  <a:avLst/>
                  <a:gdLst/>
                  <a:ahLst/>
                  <a:cxnLst>
                    <a:cxn ang="0">
                      <a:pos x="11" y="6"/>
                    </a:cxn>
                    <a:cxn ang="0">
                      <a:pos x="5" y="11"/>
                    </a:cxn>
                    <a:cxn ang="0">
                      <a:pos x="1" y="19"/>
                    </a:cxn>
                    <a:cxn ang="0">
                      <a:pos x="1" y="24"/>
                    </a:cxn>
                    <a:cxn ang="0">
                      <a:pos x="0" y="30"/>
                    </a:cxn>
                    <a:cxn ang="0">
                      <a:pos x="9" y="15"/>
                    </a:cxn>
                    <a:cxn ang="0">
                      <a:pos x="19" y="0"/>
                    </a:cxn>
                    <a:cxn ang="0">
                      <a:pos x="15" y="4"/>
                    </a:cxn>
                    <a:cxn ang="0">
                      <a:pos x="11" y="6"/>
                    </a:cxn>
                  </a:cxnLst>
                  <a:rect l="0" t="0" r="r" b="b"/>
                  <a:pathLst>
                    <a:path w="19" h="30">
                      <a:moveTo>
                        <a:pt x="11" y="6"/>
                      </a:moveTo>
                      <a:lnTo>
                        <a:pt x="5" y="11"/>
                      </a:lnTo>
                      <a:lnTo>
                        <a:pt x="1" y="19"/>
                      </a:lnTo>
                      <a:lnTo>
                        <a:pt x="1" y="24"/>
                      </a:lnTo>
                      <a:lnTo>
                        <a:pt x="0" y="30"/>
                      </a:lnTo>
                      <a:lnTo>
                        <a:pt x="9" y="15"/>
                      </a:lnTo>
                      <a:lnTo>
                        <a:pt x="19" y="0"/>
                      </a:lnTo>
                      <a:lnTo>
                        <a:pt x="15" y="4"/>
                      </a:lnTo>
                      <a:lnTo>
                        <a:pt x="11" y="6"/>
                      </a:lnTo>
                      <a:close/>
                    </a:path>
                  </a:pathLst>
                </a:custGeom>
                <a:solidFill>
                  <a:srgbClr val="DE453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888" name="Freeform 448"/>
                <p:cNvSpPr>
                  <a:spLocks/>
                </p:cNvSpPr>
                <p:nvPr/>
              </p:nvSpPr>
              <p:spPr bwMode="auto">
                <a:xfrm>
                  <a:off x="1398" y="1480"/>
                  <a:ext cx="26" cy="43"/>
                </a:xfrm>
                <a:custGeom>
                  <a:avLst/>
                  <a:gdLst/>
                  <a:ahLst/>
                  <a:cxnLst>
                    <a:cxn ang="0">
                      <a:pos x="19" y="2"/>
                    </a:cxn>
                    <a:cxn ang="0">
                      <a:pos x="11" y="13"/>
                    </a:cxn>
                    <a:cxn ang="0">
                      <a:pos x="5" y="23"/>
                    </a:cxn>
                    <a:cxn ang="0">
                      <a:pos x="4" y="34"/>
                    </a:cxn>
                    <a:cxn ang="0">
                      <a:pos x="0" y="43"/>
                    </a:cxn>
                    <a:cxn ang="0">
                      <a:pos x="5" y="32"/>
                    </a:cxn>
                    <a:cxn ang="0">
                      <a:pos x="11" y="21"/>
                    </a:cxn>
                    <a:cxn ang="0">
                      <a:pos x="19" y="9"/>
                    </a:cxn>
                    <a:cxn ang="0">
                      <a:pos x="26" y="0"/>
                    </a:cxn>
                    <a:cxn ang="0">
                      <a:pos x="23" y="2"/>
                    </a:cxn>
                    <a:cxn ang="0">
                      <a:pos x="19" y="2"/>
                    </a:cxn>
                  </a:cxnLst>
                  <a:rect l="0" t="0" r="r" b="b"/>
                  <a:pathLst>
                    <a:path w="26" h="43">
                      <a:moveTo>
                        <a:pt x="19" y="2"/>
                      </a:moveTo>
                      <a:lnTo>
                        <a:pt x="11" y="13"/>
                      </a:lnTo>
                      <a:lnTo>
                        <a:pt x="5" y="23"/>
                      </a:lnTo>
                      <a:lnTo>
                        <a:pt x="4" y="34"/>
                      </a:lnTo>
                      <a:lnTo>
                        <a:pt x="0" y="43"/>
                      </a:lnTo>
                      <a:lnTo>
                        <a:pt x="5" y="32"/>
                      </a:lnTo>
                      <a:lnTo>
                        <a:pt x="11" y="21"/>
                      </a:lnTo>
                      <a:lnTo>
                        <a:pt x="19" y="9"/>
                      </a:lnTo>
                      <a:lnTo>
                        <a:pt x="26" y="0"/>
                      </a:lnTo>
                      <a:lnTo>
                        <a:pt x="23" y="2"/>
                      </a:lnTo>
                      <a:lnTo>
                        <a:pt x="19" y="2"/>
                      </a:lnTo>
                      <a:close/>
                    </a:path>
                  </a:pathLst>
                </a:custGeom>
                <a:solidFill>
                  <a:srgbClr val="DF473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889" name="Freeform 449"/>
                <p:cNvSpPr>
                  <a:spLocks noEditPoints="1"/>
                </p:cNvSpPr>
                <p:nvPr/>
              </p:nvSpPr>
              <p:spPr bwMode="auto">
                <a:xfrm>
                  <a:off x="1396" y="1478"/>
                  <a:ext cx="300" cy="152"/>
                </a:xfrm>
                <a:custGeom>
                  <a:avLst/>
                  <a:gdLst/>
                  <a:ahLst/>
                  <a:cxnLst>
                    <a:cxn ang="0">
                      <a:pos x="25" y="2"/>
                    </a:cxn>
                    <a:cxn ang="0">
                      <a:pos x="15" y="17"/>
                    </a:cxn>
                    <a:cxn ang="0">
                      <a:pos x="6" y="32"/>
                    </a:cxn>
                    <a:cxn ang="0">
                      <a:pos x="2" y="45"/>
                    </a:cxn>
                    <a:cxn ang="0">
                      <a:pos x="0" y="61"/>
                    </a:cxn>
                    <a:cxn ang="0">
                      <a:pos x="6" y="44"/>
                    </a:cxn>
                    <a:cxn ang="0">
                      <a:pos x="11" y="28"/>
                    </a:cxn>
                    <a:cxn ang="0">
                      <a:pos x="21" y="13"/>
                    </a:cxn>
                    <a:cxn ang="0">
                      <a:pos x="32" y="0"/>
                    </a:cxn>
                    <a:cxn ang="0">
                      <a:pos x="28" y="2"/>
                    </a:cxn>
                    <a:cxn ang="0">
                      <a:pos x="25" y="2"/>
                    </a:cxn>
                    <a:cxn ang="0">
                      <a:pos x="298" y="152"/>
                    </a:cxn>
                    <a:cxn ang="0">
                      <a:pos x="300" y="148"/>
                    </a:cxn>
                    <a:cxn ang="0">
                      <a:pos x="300" y="146"/>
                    </a:cxn>
                    <a:cxn ang="0">
                      <a:pos x="300" y="148"/>
                    </a:cxn>
                    <a:cxn ang="0">
                      <a:pos x="298" y="152"/>
                    </a:cxn>
                  </a:cxnLst>
                  <a:rect l="0" t="0" r="r" b="b"/>
                  <a:pathLst>
                    <a:path w="300" h="152">
                      <a:moveTo>
                        <a:pt x="25" y="2"/>
                      </a:moveTo>
                      <a:lnTo>
                        <a:pt x="15" y="17"/>
                      </a:lnTo>
                      <a:lnTo>
                        <a:pt x="6" y="32"/>
                      </a:lnTo>
                      <a:lnTo>
                        <a:pt x="2" y="45"/>
                      </a:lnTo>
                      <a:lnTo>
                        <a:pt x="0" y="61"/>
                      </a:lnTo>
                      <a:lnTo>
                        <a:pt x="6" y="44"/>
                      </a:lnTo>
                      <a:lnTo>
                        <a:pt x="11" y="28"/>
                      </a:lnTo>
                      <a:lnTo>
                        <a:pt x="21" y="13"/>
                      </a:lnTo>
                      <a:lnTo>
                        <a:pt x="32" y="0"/>
                      </a:lnTo>
                      <a:lnTo>
                        <a:pt x="28" y="2"/>
                      </a:lnTo>
                      <a:lnTo>
                        <a:pt x="25" y="2"/>
                      </a:lnTo>
                      <a:close/>
                      <a:moveTo>
                        <a:pt x="298" y="152"/>
                      </a:moveTo>
                      <a:lnTo>
                        <a:pt x="300" y="148"/>
                      </a:lnTo>
                      <a:lnTo>
                        <a:pt x="300" y="146"/>
                      </a:lnTo>
                      <a:lnTo>
                        <a:pt x="300" y="148"/>
                      </a:lnTo>
                      <a:lnTo>
                        <a:pt x="298" y="152"/>
                      </a:lnTo>
                      <a:close/>
                    </a:path>
                  </a:pathLst>
                </a:custGeom>
                <a:solidFill>
                  <a:srgbClr val="DF493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890" name="Freeform 450"/>
                <p:cNvSpPr>
                  <a:spLocks noEditPoints="1"/>
                </p:cNvSpPr>
                <p:nvPr/>
              </p:nvSpPr>
              <p:spPr bwMode="auto">
                <a:xfrm>
                  <a:off x="1396" y="1478"/>
                  <a:ext cx="300" cy="161"/>
                </a:xfrm>
                <a:custGeom>
                  <a:avLst/>
                  <a:gdLst/>
                  <a:ahLst/>
                  <a:cxnLst>
                    <a:cxn ang="0">
                      <a:pos x="28" y="2"/>
                    </a:cxn>
                    <a:cxn ang="0">
                      <a:pos x="21" y="11"/>
                    </a:cxn>
                    <a:cxn ang="0">
                      <a:pos x="13" y="23"/>
                    </a:cxn>
                    <a:cxn ang="0">
                      <a:pos x="7" y="34"/>
                    </a:cxn>
                    <a:cxn ang="0">
                      <a:pos x="2" y="45"/>
                    </a:cxn>
                    <a:cxn ang="0">
                      <a:pos x="0" y="53"/>
                    </a:cxn>
                    <a:cxn ang="0">
                      <a:pos x="0" y="62"/>
                    </a:cxn>
                    <a:cxn ang="0">
                      <a:pos x="0" y="64"/>
                    </a:cxn>
                    <a:cxn ang="0">
                      <a:pos x="0" y="68"/>
                    </a:cxn>
                    <a:cxn ang="0">
                      <a:pos x="4" y="49"/>
                    </a:cxn>
                    <a:cxn ang="0">
                      <a:pos x="13" y="32"/>
                    </a:cxn>
                    <a:cxn ang="0">
                      <a:pos x="23" y="15"/>
                    </a:cxn>
                    <a:cxn ang="0">
                      <a:pos x="34" y="0"/>
                    </a:cxn>
                    <a:cxn ang="0">
                      <a:pos x="32" y="0"/>
                    </a:cxn>
                    <a:cxn ang="0">
                      <a:pos x="28" y="2"/>
                    </a:cxn>
                    <a:cxn ang="0">
                      <a:pos x="292" y="161"/>
                    </a:cxn>
                    <a:cxn ang="0">
                      <a:pos x="296" y="155"/>
                    </a:cxn>
                    <a:cxn ang="0">
                      <a:pos x="300" y="150"/>
                    </a:cxn>
                    <a:cxn ang="0">
                      <a:pos x="300" y="142"/>
                    </a:cxn>
                    <a:cxn ang="0">
                      <a:pos x="300" y="136"/>
                    </a:cxn>
                    <a:cxn ang="0">
                      <a:pos x="298" y="150"/>
                    </a:cxn>
                    <a:cxn ang="0">
                      <a:pos x="292" y="161"/>
                    </a:cxn>
                  </a:cxnLst>
                  <a:rect l="0" t="0" r="r" b="b"/>
                  <a:pathLst>
                    <a:path w="300" h="161">
                      <a:moveTo>
                        <a:pt x="28" y="2"/>
                      </a:moveTo>
                      <a:lnTo>
                        <a:pt x="21" y="11"/>
                      </a:lnTo>
                      <a:lnTo>
                        <a:pt x="13" y="23"/>
                      </a:lnTo>
                      <a:lnTo>
                        <a:pt x="7" y="34"/>
                      </a:lnTo>
                      <a:lnTo>
                        <a:pt x="2" y="45"/>
                      </a:lnTo>
                      <a:lnTo>
                        <a:pt x="0" y="53"/>
                      </a:lnTo>
                      <a:lnTo>
                        <a:pt x="0" y="62"/>
                      </a:lnTo>
                      <a:lnTo>
                        <a:pt x="0" y="64"/>
                      </a:lnTo>
                      <a:lnTo>
                        <a:pt x="0" y="68"/>
                      </a:lnTo>
                      <a:lnTo>
                        <a:pt x="4" y="49"/>
                      </a:lnTo>
                      <a:lnTo>
                        <a:pt x="13" y="32"/>
                      </a:lnTo>
                      <a:lnTo>
                        <a:pt x="23" y="15"/>
                      </a:lnTo>
                      <a:lnTo>
                        <a:pt x="34" y="0"/>
                      </a:lnTo>
                      <a:lnTo>
                        <a:pt x="32" y="0"/>
                      </a:lnTo>
                      <a:lnTo>
                        <a:pt x="28" y="2"/>
                      </a:lnTo>
                      <a:close/>
                      <a:moveTo>
                        <a:pt x="292" y="161"/>
                      </a:moveTo>
                      <a:lnTo>
                        <a:pt x="296" y="155"/>
                      </a:lnTo>
                      <a:lnTo>
                        <a:pt x="300" y="150"/>
                      </a:lnTo>
                      <a:lnTo>
                        <a:pt x="300" y="142"/>
                      </a:lnTo>
                      <a:lnTo>
                        <a:pt x="300" y="136"/>
                      </a:lnTo>
                      <a:lnTo>
                        <a:pt x="298" y="150"/>
                      </a:lnTo>
                      <a:lnTo>
                        <a:pt x="292" y="161"/>
                      </a:lnTo>
                      <a:close/>
                    </a:path>
                  </a:pathLst>
                </a:custGeom>
                <a:solidFill>
                  <a:srgbClr val="DF4B3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891" name="Freeform 451"/>
                <p:cNvSpPr>
                  <a:spLocks noEditPoints="1"/>
                </p:cNvSpPr>
                <p:nvPr/>
              </p:nvSpPr>
              <p:spPr bwMode="auto">
                <a:xfrm>
                  <a:off x="1394" y="1478"/>
                  <a:ext cx="302" cy="165"/>
                </a:xfrm>
                <a:custGeom>
                  <a:avLst/>
                  <a:gdLst/>
                  <a:ahLst/>
                  <a:cxnLst>
                    <a:cxn ang="0">
                      <a:pos x="34" y="0"/>
                    </a:cxn>
                    <a:cxn ang="0">
                      <a:pos x="23" y="13"/>
                    </a:cxn>
                    <a:cxn ang="0">
                      <a:pos x="13" y="28"/>
                    </a:cxn>
                    <a:cxn ang="0">
                      <a:pos x="8" y="44"/>
                    </a:cxn>
                    <a:cxn ang="0">
                      <a:pos x="2" y="61"/>
                    </a:cxn>
                    <a:cxn ang="0">
                      <a:pos x="2" y="61"/>
                    </a:cxn>
                    <a:cxn ang="0">
                      <a:pos x="2" y="62"/>
                    </a:cxn>
                    <a:cxn ang="0">
                      <a:pos x="0" y="72"/>
                    </a:cxn>
                    <a:cxn ang="0">
                      <a:pos x="0" y="81"/>
                    </a:cxn>
                    <a:cxn ang="0">
                      <a:pos x="6" y="59"/>
                    </a:cxn>
                    <a:cxn ang="0">
                      <a:pos x="13" y="38"/>
                    </a:cxn>
                    <a:cxn ang="0">
                      <a:pos x="25" y="19"/>
                    </a:cxn>
                    <a:cxn ang="0">
                      <a:pos x="38" y="0"/>
                    </a:cxn>
                    <a:cxn ang="0">
                      <a:pos x="38" y="0"/>
                    </a:cxn>
                    <a:cxn ang="0">
                      <a:pos x="38" y="0"/>
                    </a:cxn>
                    <a:cxn ang="0">
                      <a:pos x="36" y="0"/>
                    </a:cxn>
                    <a:cxn ang="0">
                      <a:pos x="34" y="0"/>
                    </a:cxn>
                    <a:cxn ang="0">
                      <a:pos x="300" y="152"/>
                    </a:cxn>
                    <a:cxn ang="0">
                      <a:pos x="302" y="148"/>
                    </a:cxn>
                    <a:cxn ang="0">
                      <a:pos x="302" y="146"/>
                    </a:cxn>
                    <a:cxn ang="0">
                      <a:pos x="302" y="138"/>
                    </a:cxn>
                    <a:cxn ang="0">
                      <a:pos x="302" y="133"/>
                    </a:cxn>
                    <a:cxn ang="0">
                      <a:pos x="296" y="150"/>
                    </a:cxn>
                    <a:cxn ang="0">
                      <a:pos x="290" y="165"/>
                    </a:cxn>
                    <a:cxn ang="0">
                      <a:pos x="292" y="165"/>
                    </a:cxn>
                    <a:cxn ang="0">
                      <a:pos x="292" y="163"/>
                    </a:cxn>
                    <a:cxn ang="0">
                      <a:pos x="296" y="157"/>
                    </a:cxn>
                    <a:cxn ang="0">
                      <a:pos x="300" y="152"/>
                    </a:cxn>
                  </a:cxnLst>
                  <a:rect l="0" t="0" r="r" b="b"/>
                  <a:pathLst>
                    <a:path w="302" h="165">
                      <a:moveTo>
                        <a:pt x="34" y="0"/>
                      </a:moveTo>
                      <a:lnTo>
                        <a:pt x="23" y="13"/>
                      </a:lnTo>
                      <a:lnTo>
                        <a:pt x="13" y="28"/>
                      </a:lnTo>
                      <a:lnTo>
                        <a:pt x="8" y="44"/>
                      </a:lnTo>
                      <a:lnTo>
                        <a:pt x="2" y="61"/>
                      </a:lnTo>
                      <a:lnTo>
                        <a:pt x="2" y="61"/>
                      </a:lnTo>
                      <a:lnTo>
                        <a:pt x="2" y="62"/>
                      </a:lnTo>
                      <a:lnTo>
                        <a:pt x="0" y="72"/>
                      </a:lnTo>
                      <a:lnTo>
                        <a:pt x="0" y="81"/>
                      </a:lnTo>
                      <a:lnTo>
                        <a:pt x="6" y="59"/>
                      </a:lnTo>
                      <a:lnTo>
                        <a:pt x="13" y="38"/>
                      </a:lnTo>
                      <a:lnTo>
                        <a:pt x="25" y="19"/>
                      </a:lnTo>
                      <a:lnTo>
                        <a:pt x="38" y="0"/>
                      </a:lnTo>
                      <a:lnTo>
                        <a:pt x="38" y="0"/>
                      </a:lnTo>
                      <a:lnTo>
                        <a:pt x="38" y="0"/>
                      </a:lnTo>
                      <a:lnTo>
                        <a:pt x="36" y="0"/>
                      </a:lnTo>
                      <a:lnTo>
                        <a:pt x="34" y="0"/>
                      </a:lnTo>
                      <a:close/>
                      <a:moveTo>
                        <a:pt x="300" y="152"/>
                      </a:moveTo>
                      <a:lnTo>
                        <a:pt x="302" y="148"/>
                      </a:lnTo>
                      <a:lnTo>
                        <a:pt x="302" y="146"/>
                      </a:lnTo>
                      <a:lnTo>
                        <a:pt x="302" y="138"/>
                      </a:lnTo>
                      <a:lnTo>
                        <a:pt x="302" y="133"/>
                      </a:lnTo>
                      <a:lnTo>
                        <a:pt x="296" y="150"/>
                      </a:lnTo>
                      <a:lnTo>
                        <a:pt x="290" y="165"/>
                      </a:lnTo>
                      <a:lnTo>
                        <a:pt x="292" y="165"/>
                      </a:lnTo>
                      <a:lnTo>
                        <a:pt x="292" y="163"/>
                      </a:lnTo>
                      <a:lnTo>
                        <a:pt x="296" y="157"/>
                      </a:lnTo>
                      <a:lnTo>
                        <a:pt x="300" y="152"/>
                      </a:lnTo>
                      <a:close/>
                    </a:path>
                  </a:pathLst>
                </a:custGeom>
                <a:solidFill>
                  <a:srgbClr val="E04D3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892" name="Freeform 452"/>
                <p:cNvSpPr>
                  <a:spLocks noEditPoints="1"/>
                </p:cNvSpPr>
                <p:nvPr/>
              </p:nvSpPr>
              <p:spPr bwMode="auto">
                <a:xfrm>
                  <a:off x="1394" y="1478"/>
                  <a:ext cx="302" cy="169"/>
                </a:xfrm>
                <a:custGeom>
                  <a:avLst/>
                  <a:gdLst/>
                  <a:ahLst/>
                  <a:cxnLst>
                    <a:cxn ang="0">
                      <a:pos x="36" y="0"/>
                    </a:cxn>
                    <a:cxn ang="0">
                      <a:pos x="25" y="15"/>
                    </a:cxn>
                    <a:cxn ang="0">
                      <a:pos x="15" y="32"/>
                    </a:cxn>
                    <a:cxn ang="0">
                      <a:pos x="6" y="49"/>
                    </a:cxn>
                    <a:cxn ang="0">
                      <a:pos x="2" y="68"/>
                    </a:cxn>
                    <a:cxn ang="0">
                      <a:pos x="0" y="78"/>
                    </a:cxn>
                    <a:cxn ang="0">
                      <a:pos x="0" y="87"/>
                    </a:cxn>
                    <a:cxn ang="0">
                      <a:pos x="0" y="89"/>
                    </a:cxn>
                    <a:cxn ang="0">
                      <a:pos x="2" y="91"/>
                    </a:cxn>
                    <a:cxn ang="0">
                      <a:pos x="4" y="78"/>
                    </a:cxn>
                    <a:cxn ang="0">
                      <a:pos x="6" y="64"/>
                    </a:cxn>
                    <a:cxn ang="0">
                      <a:pos x="9" y="53"/>
                    </a:cxn>
                    <a:cxn ang="0">
                      <a:pos x="13" y="42"/>
                    </a:cxn>
                    <a:cxn ang="0">
                      <a:pos x="19" y="30"/>
                    </a:cxn>
                    <a:cxn ang="0">
                      <a:pos x="27" y="21"/>
                    </a:cxn>
                    <a:cxn ang="0">
                      <a:pos x="32" y="9"/>
                    </a:cxn>
                    <a:cxn ang="0">
                      <a:pos x="42" y="0"/>
                    </a:cxn>
                    <a:cxn ang="0">
                      <a:pos x="40" y="0"/>
                    </a:cxn>
                    <a:cxn ang="0">
                      <a:pos x="38" y="0"/>
                    </a:cxn>
                    <a:cxn ang="0">
                      <a:pos x="36" y="0"/>
                    </a:cxn>
                    <a:cxn ang="0">
                      <a:pos x="36" y="0"/>
                    </a:cxn>
                    <a:cxn ang="0">
                      <a:pos x="294" y="161"/>
                    </a:cxn>
                    <a:cxn ang="0">
                      <a:pos x="300" y="150"/>
                    </a:cxn>
                    <a:cxn ang="0">
                      <a:pos x="302" y="136"/>
                    </a:cxn>
                    <a:cxn ang="0">
                      <a:pos x="302" y="133"/>
                    </a:cxn>
                    <a:cxn ang="0">
                      <a:pos x="300" y="131"/>
                    </a:cxn>
                    <a:cxn ang="0">
                      <a:pos x="294" y="150"/>
                    </a:cxn>
                    <a:cxn ang="0">
                      <a:pos x="286" y="169"/>
                    </a:cxn>
                    <a:cxn ang="0">
                      <a:pos x="290" y="165"/>
                    </a:cxn>
                    <a:cxn ang="0">
                      <a:pos x="292" y="163"/>
                    </a:cxn>
                    <a:cxn ang="0">
                      <a:pos x="294" y="163"/>
                    </a:cxn>
                    <a:cxn ang="0">
                      <a:pos x="294" y="161"/>
                    </a:cxn>
                  </a:cxnLst>
                  <a:rect l="0" t="0" r="r" b="b"/>
                  <a:pathLst>
                    <a:path w="302" h="169">
                      <a:moveTo>
                        <a:pt x="36" y="0"/>
                      </a:moveTo>
                      <a:lnTo>
                        <a:pt x="25" y="15"/>
                      </a:lnTo>
                      <a:lnTo>
                        <a:pt x="15" y="32"/>
                      </a:lnTo>
                      <a:lnTo>
                        <a:pt x="6" y="49"/>
                      </a:lnTo>
                      <a:lnTo>
                        <a:pt x="2" y="68"/>
                      </a:lnTo>
                      <a:lnTo>
                        <a:pt x="0" y="78"/>
                      </a:lnTo>
                      <a:lnTo>
                        <a:pt x="0" y="87"/>
                      </a:lnTo>
                      <a:lnTo>
                        <a:pt x="0" y="89"/>
                      </a:lnTo>
                      <a:lnTo>
                        <a:pt x="2" y="91"/>
                      </a:lnTo>
                      <a:lnTo>
                        <a:pt x="4" y="78"/>
                      </a:lnTo>
                      <a:lnTo>
                        <a:pt x="6" y="64"/>
                      </a:lnTo>
                      <a:lnTo>
                        <a:pt x="9" y="53"/>
                      </a:lnTo>
                      <a:lnTo>
                        <a:pt x="13" y="42"/>
                      </a:lnTo>
                      <a:lnTo>
                        <a:pt x="19" y="30"/>
                      </a:lnTo>
                      <a:lnTo>
                        <a:pt x="27" y="21"/>
                      </a:lnTo>
                      <a:lnTo>
                        <a:pt x="32" y="9"/>
                      </a:lnTo>
                      <a:lnTo>
                        <a:pt x="42" y="0"/>
                      </a:lnTo>
                      <a:lnTo>
                        <a:pt x="40" y="0"/>
                      </a:lnTo>
                      <a:lnTo>
                        <a:pt x="38" y="0"/>
                      </a:lnTo>
                      <a:lnTo>
                        <a:pt x="36" y="0"/>
                      </a:lnTo>
                      <a:lnTo>
                        <a:pt x="36" y="0"/>
                      </a:lnTo>
                      <a:close/>
                      <a:moveTo>
                        <a:pt x="294" y="161"/>
                      </a:moveTo>
                      <a:lnTo>
                        <a:pt x="300" y="150"/>
                      </a:lnTo>
                      <a:lnTo>
                        <a:pt x="302" y="136"/>
                      </a:lnTo>
                      <a:lnTo>
                        <a:pt x="302" y="133"/>
                      </a:lnTo>
                      <a:lnTo>
                        <a:pt x="300" y="131"/>
                      </a:lnTo>
                      <a:lnTo>
                        <a:pt x="294" y="150"/>
                      </a:lnTo>
                      <a:lnTo>
                        <a:pt x="286" y="169"/>
                      </a:lnTo>
                      <a:lnTo>
                        <a:pt x="290" y="165"/>
                      </a:lnTo>
                      <a:lnTo>
                        <a:pt x="292" y="163"/>
                      </a:lnTo>
                      <a:lnTo>
                        <a:pt x="294" y="163"/>
                      </a:lnTo>
                      <a:lnTo>
                        <a:pt x="294" y="161"/>
                      </a:lnTo>
                      <a:close/>
                    </a:path>
                  </a:pathLst>
                </a:custGeom>
                <a:solidFill>
                  <a:srgbClr val="E0503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893" name="Freeform 453"/>
                <p:cNvSpPr>
                  <a:spLocks noEditPoints="1"/>
                </p:cNvSpPr>
                <p:nvPr/>
              </p:nvSpPr>
              <p:spPr bwMode="auto">
                <a:xfrm>
                  <a:off x="1394" y="1478"/>
                  <a:ext cx="302" cy="172"/>
                </a:xfrm>
                <a:custGeom>
                  <a:avLst/>
                  <a:gdLst/>
                  <a:ahLst/>
                  <a:cxnLst>
                    <a:cxn ang="0">
                      <a:pos x="38" y="0"/>
                    </a:cxn>
                    <a:cxn ang="0">
                      <a:pos x="25" y="19"/>
                    </a:cxn>
                    <a:cxn ang="0">
                      <a:pos x="13" y="38"/>
                    </a:cxn>
                    <a:cxn ang="0">
                      <a:pos x="6" y="59"/>
                    </a:cxn>
                    <a:cxn ang="0">
                      <a:pos x="0" y="81"/>
                    </a:cxn>
                    <a:cxn ang="0">
                      <a:pos x="0" y="83"/>
                    </a:cxn>
                    <a:cxn ang="0">
                      <a:pos x="0" y="87"/>
                    </a:cxn>
                    <a:cxn ang="0">
                      <a:pos x="2" y="89"/>
                    </a:cxn>
                    <a:cxn ang="0">
                      <a:pos x="4" y="93"/>
                    </a:cxn>
                    <a:cxn ang="0">
                      <a:pos x="4" y="80"/>
                    </a:cxn>
                    <a:cxn ang="0">
                      <a:pos x="8" y="68"/>
                    </a:cxn>
                    <a:cxn ang="0">
                      <a:pos x="11" y="55"/>
                    </a:cxn>
                    <a:cxn ang="0">
                      <a:pos x="15" y="44"/>
                    </a:cxn>
                    <a:cxn ang="0">
                      <a:pos x="21" y="32"/>
                    </a:cxn>
                    <a:cxn ang="0">
                      <a:pos x="28" y="21"/>
                    </a:cxn>
                    <a:cxn ang="0">
                      <a:pos x="34" y="11"/>
                    </a:cxn>
                    <a:cxn ang="0">
                      <a:pos x="44" y="2"/>
                    </a:cxn>
                    <a:cxn ang="0">
                      <a:pos x="42" y="0"/>
                    </a:cxn>
                    <a:cxn ang="0">
                      <a:pos x="38" y="0"/>
                    </a:cxn>
                    <a:cxn ang="0">
                      <a:pos x="290" y="165"/>
                    </a:cxn>
                    <a:cxn ang="0">
                      <a:pos x="296" y="150"/>
                    </a:cxn>
                    <a:cxn ang="0">
                      <a:pos x="302" y="133"/>
                    </a:cxn>
                    <a:cxn ang="0">
                      <a:pos x="300" y="131"/>
                    </a:cxn>
                    <a:cxn ang="0">
                      <a:pos x="298" y="129"/>
                    </a:cxn>
                    <a:cxn ang="0">
                      <a:pos x="292" y="152"/>
                    </a:cxn>
                    <a:cxn ang="0">
                      <a:pos x="283" y="172"/>
                    </a:cxn>
                    <a:cxn ang="0">
                      <a:pos x="288" y="169"/>
                    </a:cxn>
                    <a:cxn ang="0">
                      <a:pos x="290" y="165"/>
                    </a:cxn>
                    <a:cxn ang="0">
                      <a:pos x="2" y="104"/>
                    </a:cxn>
                    <a:cxn ang="0">
                      <a:pos x="2" y="104"/>
                    </a:cxn>
                    <a:cxn ang="0">
                      <a:pos x="2" y="104"/>
                    </a:cxn>
                    <a:cxn ang="0">
                      <a:pos x="2" y="104"/>
                    </a:cxn>
                    <a:cxn ang="0">
                      <a:pos x="2" y="104"/>
                    </a:cxn>
                    <a:cxn ang="0">
                      <a:pos x="2" y="104"/>
                    </a:cxn>
                    <a:cxn ang="0">
                      <a:pos x="2" y="104"/>
                    </a:cxn>
                  </a:cxnLst>
                  <a:rect l="0" t="0" r="r" b="b"/>
                  <a:pathLst>
                    <a:path w="302" h="172">
                      <a:moveTo>
                        <a:pt x="38" y="0"/>
                      </a:moveTo>
                      <a:lnTo>
                        <a:pt x="25" y="19"/>
                      </a:lnTo>
                      <a:lnTo>
                        <a:pt x="13" y="38"/>
                      </a:lnTo>
                      <a:lnTo>
                        <a:pt x="6" y="59"/>
                      </a:lnTo>
                      <a:lnTo>
                        <a:pt x="0" y="81"/>
                      </a:lnTo>
                      <a:lnTo>
                        <a:pt x="0" y="83"/>
                      </a:lnTo>
                      <a:lnTo>
                        <a:pt x="0" y="87"/>
                      </a:lnTo>
                      <a:lnTo>
                        <a:pt x="2" y="89"/>
                      </a:lnTo>
                      <a:lnTo>
                        <a:pt x="4" y="93"/>
                      </a:lnTo>
                      <a:lnTo>
                        <a:pt x="4" y="80"/>
                      </a:lnTo>
                      <a:lnTo>
                        <a:pt x="8" y="68"/>
                      </a:lnTo>
                      <a:lnTo>
                        <a:pt x="11" y="55"/>
                      </a:lnTo>
                      <a:lnTo>
                        <a:pt x="15" y="44"/>
                      </a:lnTo>
                      <a:lnTo>
                        <a:pt x="21" y="32"/>
                      </a:lnTo>
                      <a:lnTo>
                        <a:pt x="28" y="21"/>
                      </a:lnTo>
                      <a:lnTo>
                        <a:pt x="34" y="11"/>
                      </a:lnTo>
                      <a:lnTo>
                        <a:pt x="44" y="2"/>
                      </a:lnTo>
                      <a:lnTo>
                        <a:pt x="42" y="0"/>
                      </a:lnTo>
                      <a:lnTo>
                        <a:pt x="38" y="0"/>
                      </a:lnTo>
                      <a:close/>
                      <a:moveTo>
                        <a:pt x="290" y="165"/>
                      </a:moveTo>
                      <a:lnTo>
                        <a:pt x="296" y="150"/>
                      </a:lnTo>
                      <a:lnTo>
                        <a:pt x="302" y="133"/>
                      </a:lnTo>
                      <a:lnTo>
                        <a:pt x="300" y="131"/>
                      </a:lnTo>
                      <a:lnTo>
                        <a:pt x="298" y="129"/>
                      </a:lnTo>
                      <a:lnTo>
                        <a:pt x="292" y="152"/>
                      </a:lnTo>
                      <a:lnTo>
                        <a:pt x="283" y="172"/>
                      </a:lnTo>
                      <a:lnTo>
                        <a:pt x="288" y="169"/>
                      </a:lnTo>
                      <a:lnTo>
                        <a:pt x="290" y="165"/>
                      </a:lnTo>
                      <a:close/>
                      <a:moveTo>
                        <a:pt x="2" y="104"/>
                      </a:moveTo>
                      <a:lnTo>
                        <a:pt x="2" y="104"/>
                      </a:lnTo>
                      <a:lnTo>
                        <a:pt x="2" y="104"/>
                      </a:lnTo>
                      <a:lnTo>
                        <a:pt x="2" y="104"/>
                      </a:lnTo>
                      <a:lnTo>
                        <a:pt x="2" y="104"/>
                      </a:lnTo>
                      <a:lnTo>
                        <a:pt x="2" y="104"/>
                      </a:lnTo>
                      <a:lnTo>
                        <a:pt x="2" y="104"/>
                      </a:lnTo>
                      <a:close/>
                    </a:path>
                  </a:pathLst>
                </a:custGeom>
                <a:solidFill>
                  <a:srgbClr val="E0513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894" name="Freeform 454"/>
                <p:cNvSpPr>
                  <a:spLocks noEditPoints="1"/>
                </p:cNvSpPr>
                <p:nvPr/>
              </p:nvSpPr>
              <p:spPr bwMode="auto">
                <a:xfrm>
                  <a:off x="1396" y="1478"/>
                  <a:ext cx="298" cy="174"/>
                </a:xfrm>
                <a:custGeom>
                  <a:avLst/>
                  <a:gdLst/>
                  <a:ahLst/>
                  <a:cxnLst>
                    <a:cxn ang="0">
                      <a:pos x="40" y="0"/>
                    </a:cxn>
                    <a:cxn ang="0">
                      <a:pos x="30" y="9"/>
                    </a:cxn>
                    <a:cxn ang="0">
                      <a:pos x="25" y="21"/>
                    </a:cxn>
                    <a:cxn ang="0">
                      <a:pos x="17" y="30"/>
                    </a:cxn>
                    <a:cxn ang="0">
                      <a:pos x="11" y="42"/>
                    </a:cxn>
                    <a:cxn ang="0">
                      <a:pos x="7" y="53"/>
                    </a:cxn>
                    <a:cxn ang="0">
                      <a:pos x="4" y="64"/>
                    </a:cxn>
                    <a:cxn ang="0">
                      <a:pos x="2" y="78"/>
                    </a:cxn>
                    <a:cxn ang="0">
                      <a:pos x="0" y="91"/>
                    </a:cxn>
                    <a:cxn ang="0">
                      <a:pos x="2" y="95"/>
                    </a:cxn>
                    <a:cxn ang="0">
                      <a:pos x="4" y="97"/>
                    </a:cxn>
                    <a:cxn ang="0">
                      <a:pos x="4" y="83"/>
                    </a:cxn>
                    <a:cxn ang="0">
                      <a:pos x="6" y="70"/>
                    </a:cxn>
                    <a:cxn ang="0">
                      <a:pos x="9" y="57"/>
                    </a:cxn>
                    <a:cxn ang="0">
                      <a:pos x="15" y="45"/>
                    </a:cxn>
                    <a:cxn ang="0">
                      <a:pos x="21" y="32"/>
                    </a:cxn>
                    <a:cxn ang="0">
                      <a:pos x="26" y="21"/>
                    </a:cxn>
                    <a:cxn ang="0">
                      <a:pos x="36" y="11"/>
                    </a:cxn>
                    <a:cxn ang="0">
                      <a:pos x="44" y="2"/>
                    </a:cxn>
                    <a:cxn ang="0">
                      <a:pos x="42" y="2"/>
                    </a:cxn>
                    <a:cxn ang="0">
                      <a:pos x="40" y="0"/>
                    </a:cxn>
                    <a:cxn ang="0">
                      <a:pos x="284" y="169"/>
                    </a:cxn>
                    <a:cxn ang="0">
                      <a:pos x="292" y="150"/>
                    </a:cxn>
                    <a:cxn ang="0">
                      <a:pos x="298" y="131"/>
                    </a:cxn>
                    <a:cxn ang="0">
                      <a:pos x="296" y="129"/>
                    </a:cxn>
                    <a:cxn ang="0">
                      <a:pos x="294" y="127"/>
                    </a:cxn>
                    <a:cxn ang="0">
                      <a:pos x="292" y="140"/>
                    </a:cxn>
                    <a:cxn ang="0">
                      <a:pos x="288" y="152"/>
                    </a:cxn>
                    <a:cxn ang="0">
                      <a:pos x="283" y="163"/>
                    </a:cxn>
                    <a:cxn ang="0">
                      <a:pos x="277" y="174"/>
                    </a:cxn>
                    <a:cxn ang="0">
                      <a:pos x="281" y="172"/>
                    </a:cxn>
                    <a:cxn ang="0">
                      <a:pos x="284" y="169"/>
                    </a:cxn>
                    <a:cxn ang="0">
                      <a:pos x="2" y="104"/>
                    </a:cxn>
                    <a:cxn ang="0">
                      <a:pos x="2" y="104"/>
                    </a:cxn>
                    <a:cxn ang="0">
                      <a:pos x="0" y="104"/>
                    </a:cxn>
                    <a:cxn ang="0">
                      <a:pos x="2" y="104"/>
                    </a:cxn>
                    <a:cxn ang="0">
                      <a:pos x="2" y="104"/>
                    </a:cxn>
                    <a:cxn ang="0">
                      <a:pos x="2" y="104"/>
                    </a:cxn>
                    <a:cxn ang="0">
                      <a:pos x="2" y="104"/>
                    </a:cxn>
                  </a:cxnLst>
                  <a:rect l="0" t="0" r="r" b="b"/>
                  <a:pathLst>
                    <a:path w="298" h="174">
                      <a:moveTo>
                        <a:pt x="40" y="0"/>
                      </a:moveTo>
                      <a:lnTo>
                        <a:pt x="30" y="9"/>
                      </a:lnTo>
                      <a:lnTo>
                        <a:pt x="25" y="21"/>
                      </a:lnTo>
                      <a:lnTo>
                        <a:pt x="17" y="30"/>
                      </a:lnTo>
                      <a:lnTo>
                        <a:pt x="11" y="42"/>
                      </a:lnTo>
                      <a:lnTo>
                        <a:pt x="7" y="53"/>
                      </a:lnTo>
                      <a:lnTo>
                        <a:pt x="4" y="64"/>
                      </a:lnTo>
                      <a:lnTo>
                        <a:pt x="2" y="78"/>
                      </a:lnTo>
                      <a:lnTo>
                        <a:pt x="0" y="91"/>
                      </a:lnTo>
                      <a:lnTo>
                        <a:pt x="2" y="95"/>
                      </a:lnTo>
                      <a:lnTo>
                        <a:pt x="4" y="97"/>
                      </a:lnTo>
                      <a:lnTo>
                        <a:pt x="4" y="83"/>
                      </a:lnTo>
                      <a:lnTo>
                        <a:pt x="6" y="70"/>
                      </a:lnTo>
                      <a:lnTo>
                        <a:pt x="9" y="57"/>
                      </a:lnTo>
                      <a:lnTo>
                        <a:pt x="15" y="45"/>
                      </a:lnTo>
                      <a:lnTo>
                        <a:pt x="21" y="32"/>
                      </a:lnTo>
                      <a:lnTo>
                        <a:pt x="26" y="21"/>
                      </a:lnTo>
                      <a:lnTo>
                        <a:pt x="36" y="11"/>
                      </a:lnTo>
                      <a:lnTo>
                        <a:pt x="44" y="2"/>
                      </a:lnTo>
                      <a:lnTo>
                        <a:pt x="42" y="2"/>
                      </a:lnTo>
                      <a:lnTo>
                        <a:pt x="40" y="0"/>
                      </a:lnTo>
                      <a:close/>
                      <a:moveTo>
                        <a:pt x="284" y="169"/>
                      </a:moveTo>
                      <a:lnTo>
                        <a:pt x="292" y="150"/>
                      </a:lnTo>
                      <a:lnTo>
                        <a:pt x="298" y="131"/>
                      </a:lnTo>
                      <a:lnTo>
                        <a:pt x="296" y="129"/>
                      </a:lnTo>
                      <a:lnTo>
                        <a:pt x="294" y="127"/>
                      </a:lnTo>
                      <a:lnTo>
                        <a:pt x="292" y="140"/>
                      </a:lnTo>
                      <a:lnTo>
                        <a:pt x="288" y="152"/>
                      </a:lnTo>
                      <a:lnTo>
                        <a:pt x="283" y="163"/>
                      </a:lnTo>
                      <a:lnTo>
                        <a:pt x="277" y="174"/>
                      </a:lnTo>
                      <a:lnTo>
                        <a:pt x="281" y="172"/>
                      </a:lnTo>
                      <a:lnTo>
                        <a:pt x="284" y="169"/>
                      </a:lnTo>
                      <a:close/>
                      <a:moveTo>
                        <a:pt x="2" y="104"/>
                      </a:moveTo>
                      <a:lnTo>
                        <a:pt x="2" y="104"/>
                      </a:lnTo>
                      <a:lnTo>
                        <a:pt x="0" y="104"/>
                      </a:lnTo>
                      <a:lnTo>
                        <a:pt x="2" y="104"/>
                      </a:lnTo>
                      <a:lnTo>
                        <a:pt x="2" y="104"/>
                      </a:lnTo>
                      <a:lnTo>
                        <a:pt x="2" y="104"/>
                      </a:lnTo>
                      <a:lnTo>
                        <a:pt x="2" y="104"/>
                      </a:lnTo>
                      <a:close/>
                    </a:path>
                  </a:pathLst>
                </a:custGeom>
                <a:solidFill>
                  <a:srgbClr val="E1534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895" name="Freeform 455"/>
                <p:cNvSpPr>
                  <a:spLocks noEditPoints="1"/>
                </p:cNvSpPr>
                <p:nvPr/>
              </p:nvSpPr>
              <p:spPr bwMode="auto">
                <a:xfrm>
                  <a:off x="1396" y="1480"/>
                  <a:ext cx="296" cy="176"/>
                </a:xfrm>
                <a:custGeom>
                  <a:avLst/>
                  <a:gdLst/>
                  <a:ahLst/>
                  <a:cxnLst>
                    <a:cxn ang="0">
                      <a:pos x="42" y="0"/>
                    </a:cxn>
                    <a:cxn ang="0">
                      <a:pos x="32" y="9"/>
                    </a:cxn>
                    <a:cxn ang="0">
                      <a:pos x="26" y="19"/>
                    </a:cxn>
                    <a:cxn ang="0">
                      <a:pos x="19" y="30"/>
                    </a:cxn>
                    <a:cxn ang="0">
                      <a:pos x="13" y="42"/>
                    </a:cxn>
                    <a:cxn ang="0">
                      <a:pos x="9" y="53"/>
                    </a:cxn>
                    <a:cxn ang="0">
                      <a:pos x="6" y="66"/>
                    </a:cxn>
                    <a:cxn ang="0">
                      <a:pos x="2" y="78"/>
                    </a:cxn>
                    <a:cxn ang="0">
                      <a:pos x="2" y="91"/>
                    </a:cxn>
                    <a:cxn ang="0">
                      <a:pos x="4" y="95"/>
                    </a:cxn>
                    <a:cxn ang="0">
                      <a:pos x="4" y="98"/>
                    </a:cxn>
                    <a:cxn ang="0">
                      <a:pos x="4" y="100"/>
                    </a:cxn>
                    <a:cxn ang="0">
                      <a:pos x="0" y="102"/>
                    </a:cxn>
                    <a:cxn ang="0">
                      <a:pos x="0" y="102"/>
                    </a:cxn>
                    <a:cxn ang="0">
                      <a:pos x="0" y="102"/>
                    </a:cxn>
                    <a:cxn ang="0">
                      <a:pos x="2" y="102"/>
                    </a:cxn>
                    <a:cxn ang="0">
                      <a:pos x="4" y="102"/>
                    </a:cxn>
                    <a:cxn ang="0">
                      <a:pos x="4" y="102"/>
                    </a:cxn>
                    <a:cxn ang="0">
                      <a:pos x="4" y="100"/>
                    </a:cxn>
                    <a:cxn ang="0">
                      <a:pos x="6" y="87"/>
                    </a:cxn>
                    <a:cxn ang="0">
                      <a:pos x="7" y="72"/>
                    </a:cxn>
                    <a:cxn ang="0">
                      <a:pos x="11" y="59"/>
                    </a:cxn>
                    <a:cxn ang="0">
                      <a:pos x="15" y="45"/>
                    </a:cxn>
                    <a:cxn ang="0">
                      <a:pos x="21" y="32"/>
                    </a:cxn>
                    <a:cxn ang="0">
                      <a:pos x="28" y="21"/>
                    </a:cxn>
                    <a:cxn ang="0">
                      <a:pos x="36" y="9"/>
                    </a:cxn>
                    <a:cxn ang="0">
                      <a:pos x="45" y="0"/>
                    </a:cxn>
                    <a:cxn ang="0">
                      <a:pos x="44" y="0"/>
                    </a:cxn>
                    <a:cxn ang="0">
                      <a:pos x="42" y="0"/>
                    </a:cxn>
                    <a:cxn ang="0">
                      <a:pos x="281" y="170"/>
                    </a:cxn>
                    <a:cxn ang="0">
                      <a:pos x="290" y="150"/>
                    </a:cxn>
                    <a:cxn ang="0">
                      <a:pos x="296" y="127"/>
                    </a:cxn>
                    <a:cxn ang="0">
                      <a:pos x="294" y="125"/>
                    </a:cxn>
                    <a:cxn ang="0">
                      <a:pos x="292" y="123"/>
                    </a:cxn>
                    <a:cxn ang="0">
                      <a:pos x="290" y="138"/>
                    </a:cxn>
                    <a:cxn ang="0">
                      <a:pos x="284" y="152"/>
                    </a:cxn>
                    <a:cxn ang="0">
                      <a:pos x="281" y="165"/>
                    </a:cxn>
                    <a:cxn ang="0">
                      <a:pos x="273" y="176"/>
                    </a:cxn>
                    <a:cxn ang="0">
                      <a:pos x="277" y="172"/>
                    </a:cxn>
                    <a:cxn ang="0">
                      <a:pos x="281" y="170"/>
                    </a:cxn>
                  </a:cxnLst>
                  <a:rect l="0" t="0" r="r" b="b"/>
                  <a:pathLst>
                    <a:path w="296" h="176">
                      <a:moveTo>
                        <a:pt x="42" y="0"/>
                      </a:moveTo>
                      <a:lnTo>
                        <a:pt x="32" y="9"/>
                      </a:lnTo>
                      <a:lnTo>
                        <a:pt x="26" y="19"/>
                      </a:lnTo>
                      <a:lnTo>
                        <a:pt x="19" y="30"/>
                      </a:lnTo>
                      <a:lnTo>
                        <a:pt x="13" y="42"/>
                      </a:lnTo>
                      <a:lnTo>
                        <a:pt x="9" y="53"/>
                      </a:lnTo>
                      <a:lnTo>
                        <a:pt x="6" y="66"/>
                      </a:lnTo>
                      <a:lnTo>
                        <a:pt x="2" y="78"/>
                      </a:lnTo>
                      <a:lnTo>
                        <a:pt x="2" y="91"/>
                      </a:lnTo>
                      <a:lnTo>
                        <a:pt x="4" y="95"/>
                      </a:lnTo>
                      <a:lnTo>
                        <a:pt x="4" y="98"/>
                      </a:lnTo>
                      <a:lnTo>
                        <a:pt x="4" y="100"/>
                      </a:lnTo>
                      <a:lnTo>
                        <a:pt x="0" y="102"/>
                      </a:lnTo>
                      <a:lnTo>
                        <a:pt x="0" y="102"/>
                      </a:lnTo>
                      <a:lnTo>
                        <a:pt x="0" y="102"/>
                      </a:lnTo>
                      <a:lnTo>
                        <a:pt x="2" y="102"/>
                      </a:lnTo>
                      <a:lnTo>
                        <a:pt x="4" y="102"/>
                      </a:lnTo>
                      <a:lnTo>
                        <a:pt x="4" y="102"/>
                      </a:lnTo>
                      <a:lnTo>
                        <a:pt x="4" y="100"/>
                      </a:lnTo>
                      <a:lnTo>
                        <a:pt x="6" y="87"/>
                      </a:lnTo>
                      <a:lnTo>
                        <a:pt x="7" y="72"/>
                      </a:lnTo>
                      <a:lnTo>
                        <a:pt x="11" y="59"/>
                      </a:lnTo>
                      <a:lnTo>
                        <a:pt x="15" y="45"/>
                      </a:lnTo>
                      <a:lnTo>
                        <a:pt x="21" y="32"/>
                      </a:lnTo>
                      <a:lnTo>
                        <a:pt x="28" y="21"/>
                      </a:lnTo>
                      <a:lnTo>
                        <a:pt x="36" y="9"/>
                      </a:lnTo>
                      <a:lnTo>
                        <a:pt x="45" y="0"/>
                      </a:lnTo>
                      <a:lnTo>
                        <a:pt x="44" y="0"/>
                      </a:lnTo>
                      <a:lnTo>
                        <a:pt x="42" y="0"/>
                      </a:lnTo>
                      <a:close/>
                      <a:moveTo>
                        <a:pt x="281" y="170"/>
                      </a:moveTo>
                      <a:lnTo>
                        <a:pt x="290" y="150"/>
                      </a:lnTo>
                      <a:lnTo>
                        <a:pt x="296" y="127"/>
                      </a:lnTo>
                      <a:lnTo>
                        <a:pt x="294" y="125"/>
                      </a:lnTo>
                      <a:lnTo>
                        <a:pt x="292" y="123"/>
                      </a:lnTo>
                      <a:lnTo>
                        <a:pt x="290" y="138"/>
                      </a:lnTo>
                      <a:lnTo>
                        <a:pt x="284" y="152"/>
                      </a:lnTo>
                      <a:lnTo>
                        <a:pt x="281" y="165"/>
                      </a:lnTo>
                      <a:lnTo>
                        <a:pt x="273" y="176"/>
                      </a:lnTo>
                      <a:lnTo>
                        <a:pt x="277" y="172"/>
                      </a:lnTo>
                      <a:lnTo>
                        <a:pt x="281" y="170"/>
                      </a:lnTo>
                      <a:close/>
                    </a:path>
                  </a:pathLst>
                </a:custGeom>
                <a:solidFill>
                  <a:srgbClr val="E1554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896" name="Freeform 456"/>
                <p:cNvSpPr>
                  <a:spLocks noEditPoints="1"/>
                </p:cNvSpPr>
                <p:nvPr/>
              </p:nvSpPr>
              <p:spPr bwMode="auto">
                <a:xfrm>
                  <a:off x="1398" y="1480"/>
                  <a:ext cx="292" cy="180"/>
                </a:xfrm>
                <a:custGeom>
                  <a:avLst/>
                  <a:gdLst/>
                  <a:ahLst/>
                  <a:cxnLst>
                    <a:cxn ang="0">
                      <a:pos x="42" y="0"/>
                    </a:cxn>
                    <a:cxn ang="0">
                      <a:pos x="34" y="9"/>
                    </a:cxn>
                    <a:cxn ang="0">
                      <a:pos x="24" y="19"/>
                    </a:cxn>
                    <a:cxn ang="0">
                      <a:pos x="19" y="30"/>
                    </a:cxn>
                    <a:cxn ang="0">
                      <a:pos x="13" y="43"/>
                    </a:cxn>
                    <a:cxn ang="0">
                      <a:pos x="7" y="55"/>
                    </a:cxn>
                    <a:cxn ang="0">
                      <a:pos x="4" y="68"/>
                    </a:cxn>
                    <a:cxn ang="0">
                      <a:pos x="2" y="81"/>
                    </a:cxn>
                    <a:cxn ang="0">
                      <a:pos x="2" y="95"/>
                    </a:cxn>
                    <a:cxn ang="0">
                      <a:pos x="2" y="98"/>
                    </a:cxn>
                    <a:cxn ang="0">
                      <a:pos x="0" y="102"/>
                    </a:cxn>
                    <a:cxn ang="0">
                      <a:pos x="0" y="102"/>
                    </a:cxn>
                    <a:cxn ang="0">
                      <a:pos x="0" y="102"/>
                    </a:cxn>
                    <a:cxn ang="0">
                      <a:pos x="2" y="102"/>
                    </a:cxn>
                    <a:cxn ang="0">
                      <a:pos x="4" y="102"/>
                    </a:cxn>
                    <a:cxn ang="0">
                      <a:pos x="4" y="102"/>
                    </a:cxn>
                    <a:cxn ang="0">
                      <a:pos x="4" y="100"/>
                    </a:cxn>
                    <a:cxn ang="0">
                      <a:pos x="5" y="87"/>
                    </a:cxn>
                    <a:cxn ang="0">
                      <a:pos x="7" y="72"/>
                    </a:cxn>
                    <a:cxn ang="0">
                      <a:pos x="11" y="59"/>
                    </a:cxn>
                    <a:cxn ang="0">
                      <a:pos x="15" y="45"/>
                    </a:cxn>
                    <a:cxn ang="0">
                      <a:pos x="21" y="34"/>
                    </a:cxn>
                    <a:cxn ang="0">
                      <a:pos x="28" y="21"/>
                    </a:cxn>
                    <a:cxn ang="0">
                      <a:pos x="36" y="11"/>
                    </a:cxn>
                    <a:cxn ang="0">
                      <a:pos x="45" y="0"/>
                    </a:cxn>
                    <a:cxn ang="0">
                      <a:pos x="43" y="0"/>
                    </a:cxn>
                    <a:cxn ang="0">
                      <a:pos x="42" y="0"/>
                    </a:cxn>
                    <a:cxn ang="0">
                      <a:pos x="275" y="172"/>
                    </a:cxn>
                    <a:cxn ang="0">
                      <a:pos x="281" y="161"/>
                    </a:cxn>
                    <a:cxn ang="0">
                      <a:pos x="286" y="150"/>
                    </a:cxn>
                    <a:cxn ang="0">
                      <a:pos x="290" y="138"/>
                    </a:cxn>
                    <a:cxn ang="0">
                      <a:pos x="292" y="125"/>
                    </a:cxn>
                    <a:cxn ang="0">
                      <a:pos x="292" y="123"/>
                    </a:cxn>
                    <a:cxn ang="0">
                      <a:pos x="290" y="123"/>
                    </a:cxn>
                    <a:cxn ang="0">
                      <a:pos x="290" y="123"/>
                    </a:cxn>
                    <a:cxn ang="0">
                      <a:pos x="288" y="123"/>
                    </a:cxn>
                    <a:cxn ang="0">
                      <a:pos x="286" y="138"/>
                    </a:cxn>
                    <a:cxn ang="0">
                      <a:pos x="281" y="153"/>
                    </a:cxn>
                    <a:cxn ang="0">
                      <a:pos x="275" y="167"/>
                    </a:cxn>
                    <a:cxn ang="0">
                      <a:pos x="265" y="180"/>
                    </a:cxn>
                    <a:cxn ang="0">
                      <a:pos x="271" y="176"/>
                    </a:cxn>
                    <a:cxn ang="0">
                      <a:pos x="275" y="172"/>
                    </a:cxn>
                  </a:cxnLst>
                  <a:rect l="0" t="0" r="r" b="b"/>
                  <a:pathLst>
                    <a:path w="292" h="180">
                      <a:moveTo>
                        <a:pt x="42" y="0"/>
                      </a:moveTo>
                      <a:lnTo>
                        <a:pt x="34" y="9"/>
                      </a:lnTo>
                      <a:lnTo>
                        <a:pt x="24" y="19"/>
                      </a:lnTo>
                      <a:lnTo>
                        <a:pt x="19" y="30"/>
                      </a:lnTo>
                      <a:lnTo>
                        <a:pt x="13" y="43"/>
                      </a:lnTo>
                      <a:lnTo>
                        <a:pt x="7" y="55"/>
                      </a:lnTo>
                      <a:lnTo>
                        <a:pt x="4" y="68"/>
                      </a:lnTo>
                      <a:lnTo>
                        <a:pt x="2" y="81"/>
                      </a:lnTo>
                      <a:lnTo>
                        <a:pt x="2" y="95"/>
                      </a:lnTo>
                      <a:lnTo>
                        <a:pt x="2" y="98"/>
                      </a:lnTo>
                      <a:lnTo>
                        <a:pt x="0" y="102"/>
                      </a:lnTo>
                      <a:lnTo>
                        <a:pt x="0" y="102"/>
                      </a:lnTo>
                      <a:lnTo>
                        <a:pt x="0" y="102"/>
                      </a:lnTo>
                      <a:lnTo>
                        <a:pt x="2" y="102"/>
                      </a:lnTo>
                      <a:lnTo>
                        <a:pt x="4" y="102"/>
                      </a:lnTo>
                      <a:lnTo>
                        <a:pt x="4" y="102"/>
                      </a:lnTo>
                      <a:lnTo>
                        <a:pt x="4" y="100"/>
                      </a:lnTo>
                      <a:lnTo>
                        <a:pt x="5" y="87"/>
                      </a:lnTo>
                      <a:lnTo>
                        <a:pt x="7" y="72"/>
                      </a:lnTo>
                      <a:lnTo>
                        <a:pt x="11" y="59"/>
                      </a:lnTo>
                      <a:lnTo>
                        <a:pt x="15" y="45"/>
                      </a:lnTo>
                      <a:lnTo>
                        <a:pt x="21" y="34"/>
                      </a:lnTo>
                      <a:lnTo>
                        <a:pt x="28" y="21"/>
                      </a:lnTo>
                      <a:lnTo>
                        <a:pt x="36" y="11"/>
                      </a:lnTo>
                      <a:lnTo>
                        <a:pt x="45" y="0"/>
                      </a:lnTo>
                      <a:lnTo>
                        <a:pt x="43" y="0"/>
                      </a:lnTo>
                      <a:lnTo>
                        <a:pt x="42" y="0"/>
                      </a:lnTo>
                      <a:close/>
                      <a:moveTo>
                        <a:pt x="275" y="172"/>
                      </a:moveTo>
                      <a:lnTo>
                        <a:pt x="281" y="161"/>
                      </a:lnTo>
                      <a:lnTo>
                        <a:pt x="286" y="150"/>
                      </a:lnTo>
                      <a:lnTo>
                        <a:pt x="290" y="138"/>
                      </a:lnTo>
                      <a:lnTo>
                        <a:pt x="292" y="125"/>
                      </a:lnTo>
                      <a:lnTo>
                        <a:pt x="292" y="123"/>
                      </a:lnTo>
                      <a:lnTo>
                        <a:pt x="290" y="123"/>
                      </a:lnTo>
                      <a:lnTo>
                        <a:pt x="290" y="123"/>
                      </a:lnTo>
                      <a:lnTo>
                        <a:pt x="288" y="123"/>
                      </a:lnTo>
                      <a:lnTo>
                        <a:pt x="286" y="138"/>
                      </a:lnTo>
                      <a:lnTo>
                        <a:pt x="281" y="153"/>
                      </a:lnTo>
                      <a:lnTo>
                        <a:pt x="275" y="167"/>
                      </a:lnTo>
                      <a:lnTo>
                        <a:pt x="265" y="180"/>
                      </a:lnTo>
                      <a:lnTo>
                        <a:pt x="271" y="176"/>
                      </a:lnTo>
                      <a:lnTo>
                        <a:pt x="275" y="172"/>
                      </a:lnTo>
                      <a:close/>
                    </a:path>
                  </a:pathLst>
                </a:custGeom>
                <a:solidFill>
                  <a:srgbClr val="E2574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897" name="Freeform 457"/>
                <p:cNvSpPr>
                  <a:spLocks noEditPoints="1"/>
                </p:cNvSpPr>
                <p:nvPr/>
              </p:nvSpPr>
              <p:spPr bwMode="auto">
                <a:xfrm>
                  <a:off x="1400" y="1480"/>
                  <a:ext cx="288" cy="186"/>
                </a:xfrm>
                <a:custGeom>
                  <a:avLst/>
                  <a:gdLst/>
                  <a:ahLst/>
                  <a:cxnLst>
                    <a:cxn ang="0">
                      <a:pos x="41" y="0"/>
                    </a:cxn>
                    <a:cxn ang="0">
                      <a:pos x="32" y="9"/>
                    </a:cxn>
                    <a:cxn ang="0">
                      <a:pos x="24" y="21"/>
                    </a:cxn>
                    <a:cxn ang="0">
                      <a:pos x="17" y="32"/>
                    </a:cxn>
                    <a:cxn ang="0">
                      <a:pos x="11" y="45"/>
                    </a:cxn>
                    <a:cxn ang="0">
                      <a:pos x="7" y="59"/>
                    </a:cxn>
                    <a:cxn ang="0">
                      <a:pos x="3" y="72"/>
                    </a:cxn>
                    <a:cxn ang="0">
                      <a:pos x="2" y="87"/>
                    </a:cxn>
                    <a:cxn ang="0">
                      <a:pos x="0" y="100"/>
                    </a:cxn>
                    <a:cxn ang="0">
                      <a:pos x="0" y="102"/>
                    </a:cxn>
                    <a:cxn ang="0">
                      <a:pos x="0" y="102"/>
                    </a:cxn>
                    <a:cxn ang="0">
                      <a:pos x="2" y="102"/>
                    </a:cxn>
                    <a:cxn ang="0">
                      <a:pos x="3" y="102"/>
                    </a:cxn>
                    <a:cxn ang="0">
                      <a:pos x="3" y="102"/>
                    </a:cxn>
                    <a:cxn ang="0">
                      <a:pos x="3" y="100"/>
                    </a:cxn>
                    <a:cxn ang="0">
                      <a:pos x="5" y="87"/>
                    </a:cxn>
                    <a:cxn ang="0">
                      <a:pos x="7" y="72"/>
                    </a:cxn>
                    <a:cxn ang="0">
                      <a:pos x="11" y="59"/>
                    </a:cxn>
                    <a:cxn ang="0">
                      <a:pos x="15" y="45"/>
                    </a:cxn>
                    <a:cxn ang="0">
                      <a:pos x="21" y="34"/>
                    </a:cxn>
                    <a:cxn ang="0">
                      <a:pos x="28" y="23"/>
                    </a:cxn>
                    <a:cxn ang="0">
                      <a:pos x="38" y="11"/>
                    </a:cxn>
                    <a:cxn ang="0">
                      <a:pos x="45" y="2"/>
                    </a:cxn>
                    <a:cxn ang="0">
                      <a:pos x="43" y="0"/>
                    </a:cxn>
                    <a:cxn ang="0">
                      <a:pos x="41" y="0"/>
                    </a:cxn>
                    <a:cxn ang="0">
                      <a:pos x="269" y="176"/>
                    </a:cxn>
                    <a:cxn ang="0">
                      <a:pos x="277" y="165"/>
                    </a:cxn>
                    <a:cxn ang="0">
                      <a:pos x="280" y="152"/>
                    </a:cxn>
                    <a:cxn ang="0">
                      <a:pos x="286" y="138"/>
                    </a:cxn>
                    <a:cxn ang="0">
                      <a:pos x="288" y="123"/>
                    </a:cxn>
                    <a:cxn ang="0">
                      <a:pos x="288" y="123"/>
                    </a:cxn>
                    <a:cxn ang="0">
                      <a:pos x="288" y="123"/>
                    </a:cxn>
                    <a:cxn ang="0">
                      <a:pos x="286" y="123"/>
                    </a:cxn>
                    <a:cxn ang="0">
                      <a:pos x="284" y="121"/>
                    </a:cxn>
                    <a:cxn ang="0">
                      <a:pos x="282" y="138"/>
                    </a:cxn>
                    <a:cxn ang="0">
                      <a:pos x="277" y="155"/>
                    </a:cxn>
                    <a:cxn ang="0">
                      <a:pos x="269" y="170"/>
                    </a:cxn>
                    <a:cxn ang="0">
                      <a:pos x="260" y="186"/>
                    </a:cxn>
                    <a:cxn ang="0">
                      <a:pos x="263" y="180"/>
                    </a:cxn>
                    <a:cxn ang="0">
                      <a:pos x="269" y="176"/>
                    </a:cxn>
                  </a:cxnLst>
                  <a:rect l="0" t="0" r="r" b="b"/>
                  <a:pathLst>
                    <a:path w="288" h="186">
                      <a:moveTo>
                        <a:pt x="41" y="0"/>
                      </a:moveTo>
                      <a:lnTo>
                        <a:pt x="32" y="9"/>
                      </a:lnTo>
                      <a:lnTo>
                        <a:pt x="24" y="21"/>
                      </a:lnTo>
                      <a:lnTo>
                        <a:pt x="17" y="32"/>
                      </a:lnTo>
                      <a:lnTo>
                        <a:pt x="11" y="45"/>
                      </a:lnTo>
                      <a:lnTo>
                        <a:pt x="7" y="59"/>
                      </a:lnTo>
                      <a:lnTo>
                        <a:pt x="3" y="72"/>
                      </a:lnTo>
                      <a:lnTo>
                        <a:pt x="2" y="87"/>
                      </a:lnTo>
                      <a:lnTo>
                        <a:pt x="0" y="100"/>
                      </a:lnTo>
                      <a:lnTo>
                        <a:pt x="0" y="102"/>
                      </a:lnTo>
                      <a:lnTo>
                        <a:pt x="0" y="102"/>
                      </a:lnTo>
                      <a:lnTo>
                        <a:pt x="2" y="102"/>
                      </a:lnTo>
                      <a:lnTo>
                        <a:pt x="3" y="102"/>
                      </a:lnTo>
                      <a:lnTo>
                        <a:pt x="3" y="102"/>
                      </a:lnTo>
                      <a:lnTo>
                        <a:pt x="3" y="100"/>
                      </a:lnTo>
                      <a:lnTo>
                        <a:pt x="5" y="87"/>
                      </a:lnTo>
                      <a:lnTo>
                        <a:pt x="7" y="72"/>
                      </a:lnTo>
                      <a:lnTo>
                        <a:pt x="11" y="59"/>
                      </a:lnTo>
                      <a:lnTo>
                        <a:pt x="15" y="45"/>
                      </a:lnTo>
                      <a:lnTo>
                        <a:pt x="21" y="34"/>
                      </a:lnTo>
                      <a:lnTo>
                        <a:pt x="28" y="23"/>
                      </a:lnTo>
                      <a:lnTo>
                        <a:pt x="38" y="11"/>
                      </a:lnTo>
                      <a:lnTo>
                        <a:pt x="45" y="2"/>
                      </a:lnTo>
                      <a:lnTo>
                        <a:pt x="43" y="0"/>
                      </a:lnTo>
                      <a:lnTo>
                        <a:pt x="41" y="0"/>
                      </a:lnTo>
                      <a:close/>
                      <a:moveTo>
                        <a:pt x="269" y="176"/>
                      </a:moveTo>
                      <a:lnTo>
                        <a:pt x="277" y="165"/>
                      </a:lnTo>
                      <a:lnTo>
                        <a:pt x="280" y="152"/>
                      </a:lnTo>
                      <a:lnTo>
                        <a:pt x="286" y="138"/>
                      </a:lnTo>
                      <a:lnTo>
                        <a:pt x="288" y="123"/>
                      </a:lnTo>
                      <a:lnTo>
                        <a:pt x="288" y="123"/>
                      </a:lnTo>
                      <a:lnTo>
                        <a:pt x="288" y="123"/>
                      </a:lnTo>
                      <a:lnTo>
                        <a:pt x="286" y="123"/>
                      </a:lnTo>
                      <a:lnTo>
                        <a:pt x="284" y="121"/>
                      </a:lnTo>
                      <a:lnTo>
                        <a:pt x="282" y="138"/>
                      </a:lnTo>
                      <a:lnTo>
                        <a:pt x="277" y="155"/>
                      </a:lnTo>
                      <a:lnTo>
                        <a:pt x="269" y="170"/>
                      </a:lnTo>
                      <a:lnTo>
                        <a:pt x="260" y="186"/>
                      </a:lnTo>
                      <a:lnTo>
                        <a:pt x="263" y="180"/>
                      </a:lnTo>
                      <a:lnTo>
                        <a:pt x="269" y="176"/>
                      </a:lnTo>
                      <a:close/>
                    </a:path>
                  </a:pathLst>
                </a:custGeom>
                <a:solidFill>
                  <a:srgbClr val="E2594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898" name="Freeform 458"/>
                <p:cNvSpPr>
                  <a:spLocks noEditPoints="1"/>
                </p:cNvSpPr>
                <p:nvPr/>
              </p:nvSpPr>
              <p:spPr bwMode="auto">
                <a:xfrm>
                  <a:off x="1402" y="1480"/>
                  <a:ext cx="284" cy="189"/>
                </a:xfrm>
                <a:custGeom>
                  <a:avLst/>
                  <a:gdLst/>
                  <a:ahLst/>
                  <a:cxnLst>
                    <a:cxn ang="0">
                      <a:pos x="41" y="0"/>
                    </a:cxn>
                    <a:cxn ang="0">
                      <a:pos x="32" y="11"/>
                    </a:cxn>
                    <a:cxn ang="0">
                      <a:pos x="24" y="21"/>
                    </a:cxn>
                    <a:cxn ang="0">
                      <a:pos x="17" y="34"/>
                    </a:cxn>
                    <a:cxn ang="0">
                      <a:pos x="11" y="45"/>
                    </a:cxn>
                    <a:cxn ang="0">
                      <a:pos x="7" y="59"/>
                    </a:cxn>
                    <a:cxn ang="0">
                      <a:pos x="3" y="72"/>
                    </a:cxn>
                    <a:cxn ang="0">
                      <a:pos x="1" y="87"/>
                    </a:cxn>
                    <a:cxn ang="0">
                      <a:pos x="0" y="100"/>
                    </a:cxn>
                    <a:cxn ang="0">
                      <a:pos x="0" y="102"/>
                    </a:cxn>
                    <a:cxn ang="0">
                      <a:pos x="0" y="102"/>
                    </a:cxn>
                    <a:cxn ang="0">
                      <a:pos x="1" y="102"/>
                    </a:cxn>
                    <a:cxn ang="0">
                      <a:pos x="3" y="104"/>
                    </a:cxn>
                    <a:cxn ang="0">
                      <a:pos x="3" y="102"/>
                    </a:cxn>
                    <a:cxn ang="0">
                      <a:pos x="3" y="100"/>
                    </a:cxn>
                    <a:cxn ang="0">
                      <a:pos x="5" y="87"/>
                    </a:cxn>
                    <a:cxn ang="0">
                      <a:pos x="7" y="72"/>
                    </a:cxn>
                    <a:cxn ang="0">
                      <a:pos x="11" y="59"/>
                    </a:cxn>
                    <a:cxn ang="0">
                      <a:pos x="15" y="47"/>
                    </a:cxn>
                    <a:cxn ang="0">
                      <a:pos x="20" y="34"/>
                    </a:cxn>
                    <a:cxn ang="0">
                      <a:pos x="28" y="23"/>
                    </a:cxn>
                    <a:cxn ang="0">
                      <a:pos x="38" y="11"/>
                    </a:cxn>
                    <a:cxn ang="0">
                      <a:pos x="45" y="2"/>
                    </a:cxn>
                    <a:cxn ang="0">
                      <a:pos x="43" y="2"/>
                    </a:cxn>
                    <a:cxn ang="0">
                      <a:pos x="41" y="0"/>
                    </a:cxn>
                    <a:cxn ang="0">
                      <a:pos x="261" y="180"/>
                    </a:cxn>
                    <a:cxn ang="0">
                      <a:pos x="271" y="167"/>
                    </a:cxn>
                    <a:cxn ang="0">
                      <a:pos x="277" y="153"/>
                    </a:cxn>
                    <a:cxn ang="0">
                      <a:pos x="282" y="138"/>
                    </a:cxn>
                    <a:cxn ang="0">
                      <a:pos x="284" y="123"/>
                    </a:cxn>
                    <a:cxn ang="0">
                      <a:pos x="282" y="121"/>
                    </a:cxn>
                    <a:cxn ang="0">
                      <a:pos x="280" y="121"/>
                    </a:cxn>
                    <a:cxn ang="0">
                      <a:pos x="277" y="140"/>
                    </a:cxn>
                    <a:cxn ang="0">
                      <a:pos x="271" y="157"/>
                    </a:cxn>
                    <a:cxn ang="0">
                      <a:pos x="261" y="174"/>
                    </a:cxn>
                    <a:cxn ang="0">
                      <a:pos x="250" y="189"/>
                    </a:cxn>
                    <a:cxn ang="0">
                      <a:pos x="256" y="186"/>
                    </a:cxn>
                    <a:cxn ang="0">
                      <a:pos x="261" y="180"/>
                    </a:cxn>
                  </a:cxnLst>
                  <a:rect l="0" t="0" r="r" b="b"/>
                  <a:pathLst>
                    <a:path w="284" h="189">
                      <a:moveTo>
                        <a:pt x="41" y="0"/>
                      </a:moveTo>
                      <a:lnTo>
                        <a:pt x="32" y="11"/>
                      </a:lnTo>
                      <a:lnTo>
                        <a:pt x="24" y="21"/>
                      </a:lnTo>
                      <a:lnTo>
                        <a:pt x="17" y="34"/>
                      </a:lnTo>
                      <a:lnTo>
                        <a:pt x="11" y="45"/>
                      </a:lnTo>
                      <a:lnTo>
                        <a:pt x="7" y="59"/>
                      </a:lnTo>
                      <a:lnTo>
                        <a:pt x="3" y="72"/>
                      </a:lnTo>
                      <a:lnTo>
                        <a:pt x="1" y="87"/>
                      </a:lnTo>
                      <a:lnTo>
                        <a:pt x="0" y="100"/>
                      </a:lnTo>
                      <a:lnTo>
                        <a:pt x="0" y="102"/>
                      </a:lnTo>
                      <a:lnTo>
                        <a:pt x="0" y="102"/>
                      </a:lnTo>
                      <a:lnTo>
                        <a:pt x="1" y="102"/>
                      </a:lnTo>
                      <a:lnTo>
                        <a:pt x="3" y="104"/>
                      </a:lnTo>
                      <a:lnTo>
                        <a:pt x="3" y="102"/>
                      </a:lnTo>
                      <a:lnTo>
                        <a:pt x="3" y="100"/>
                      </a:lnTo>
                      <a:lnTo>
                        <a:pt x="5" y="87"/>
                      </a:lnTo>
                      <a:lnTo>
                        <a:pt x="7" y="72"/>
                      </a:lnTo>
                      <a:lnTo>
                        <a:pt x="11" y="59"/>
                      </a:lnTo>
                      <a:lnTo>
                        <a:pt x="15" y="47"/>
                      </a:lnTo>
                      <a:lnTo>
                        <a:pt x="20" y="34"/>
                      </a:lnTo>
                      <a:lnTo>
                        <a:pt x="28" y="23"/>
                      </a:lnTo>
                      <a:lnTo>
                        <a:pt x="38" y="11"/>
                      </a:lnTo>
                      <a:lnTo>
                        <a:pt x="45" y="2"/>
                      </a:lnTo>
                      <a:lnTo>
                        <a:pt x="43" y="2"/>
                      </a:lnTo>
                      <a:lnTo>
                        <a:pt x="41" y="0"/>
                      </a:lnTo>
                      <a:close/>
                      <a:moveTo>
                        <a:pt x="261" y="180"/>
                      </a:moveTo>
                      <a:lnTo>
                        <a:pt x="271" y="167"/>
                      </a:lnTo>
                      <a:lnTo>
                        <a:pt x="277" y="153"/>
                      </a:lnTo>
                      <a:lnTo>
                        <a:pt x="282" y="138"/>
                      </a:lnTo>
                      <a:lnTo>
                        <a:pt x="284" y="123"/>
                      </a:lnTo>
                      <a:lnTo>
                        <a:pt x="282" y="121"/>
                      </a:lnTo>
                      <a:lnTo>
                        <a:pt x="280" y="121"/>
                      </a:lnTo>
                      <a:lnTo>
                        <a:pt x="277" y="140"/>
                      </a:lnTo>
                      <a:lnTo>
                        <a:pt x="271" y="157"/>
                      </a:lnTo>
                      <a:lnTo>
                        <a:pt x="261" y="174"/>
                      </a:lnTo>
                      <a:lnTo>
                        <a:pt x="250" y="189"/>
                      </a:lnTo>
                      <a:lnTo>
                        <a:pt x="256" y="186"/>
                      </a:lnTo>
                      <a:lnTo>
                        <a:pt x="261" y="180"/>
                      </a:lnTo>
                      <a:close/>
                    </a:path>
                  </a:pathLst>
                </a:custGeom>
                <a:solidFill>
                  <a:srgbClr val="E25B4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899" name="Freeform 459"/>
                <p:cNvSpPr>
                  <a:spLocks noEditPoints="1"/>
                </p:cNvSpPr>
                <p:nvPr/>
              </p:nvSpPr>
              <p:spPr bwMode="auto">
                <a:xfrm>
                  <a:off x="1403" y="1482"/>
                  <a:ext cx="281" cy="193"/>
                </a:xfrm>
                <a:custGeom>
                  <a:avLst/>
                  <a:gdLst/>
                  <a:ahLst/>
                  <a:cxnLst>
                    <a:cxn ang="0">
                      <a:pos x="42" y="0"/>
                    </a:cxn>
                    <a:cxn ang="0">
                      <a:pos x="35" y="9"/>
                    </a:cxn>
                    <a:cxn ang="0">
                      <a:pos x="25" y="21"/>
                    </a:cxn>
                    <a:cxn ang="0">
                      <a:pos x="18" y="32"/>
                    </a:cxn>
                    <a:cxn ang="0">
                      <a:pos x="12" y="43"/>
                    </a:cxn>
                    <a:cxn ang="0">
                      <a:pos x="8" y="57"/>
                    </a:cxn>
                    <a:cxn ang="0">
                      <a:pos x="4" y="70"/>
                    </a:cxn>
                    <a:cxn ang="0">
                      <a:pos x="2" y="85"/>
                    </a:cxn>
                    <a:cxn ang="0">
                      <a:pos x="0" y="98"/>
                    </a:cxn>
                    <a:cxn ang="0">
                      <a:pos x="0" y="100"/>
                    </a:cxn>
                    <a:cxn ang="0">
                      <a:pos x="0" y="100"/>
                    </a:cxn>
                    <a:cxn ang="0">
                      <a:pos x="2" y="102"/>
                    </a:cxn>
                    <a:cxn ang="0">
                      <a:pos x="4" y="102"/>
                    </a:cxn>
                    <a:cxn ang="0">
                      <a:pos x="4" y="100"/>
                    </a:cxn>
                    <a:cxn ang="0">
                      <a:pos x="4" y="98"/>
                    </a:cxn>
                    <a:cxn ang="0">
                      <a:pos x="6" y="85"/>
                    </a:cxn>
                    <a:cxn ang="0">
                      <a:pos x="8" y="72"/>
                    </a:cxn>
                    <a:cxn ang="0">
                      <a:pos x="12" y="57"/>
                    </a:cxn>
                    <a:cxn ang="0">
                      <a:pos x="16" y="45"/>
                    </a:cxn>
                    <a:cxn ang="0">
                      <a:pos x="21" y="32"/>
                    </a:cxn>
                    <a:cxn ang="0">
                      <a:pos x="29" y="21"/>
                    </a:cxn>
                    <a:cxn ang="0">
                      <a:pos x="38" y="11"/>
                    </a:cxn>
                    <a:cxn ang="0">
                      <a:pos x="46" y="0"/>
                    </a:cxn>
                    <a:cxn ang="0">
                      <a:pos x="44" y="0"/>
                    </a:cxn>
                    <a:cxn ang="0">
                      <a:pos x="42" y="0"/>
                    </a:cxn>
                    <a:cxn ang="0">
                      <a:pos x="257" y="184"/>
                    </a:cxn>
                    <a:cxn ang="0">
                      <a:pos x="266" y="168"/>
                    </a:cxn>
                    <a:cxn ang="0">
                      <a:pos x="274" y="153"/>
                    </a:cxn>
                    <a:cxn ang="0">
                      <a:pos x="279" y="136"/>
                    </a:cxn>
                    <a:cxn ang="0">
                      <a:pos x="281" y="119"/>
                    </a:cxn>
                    <a:cxn ang="0">
                      <a:pos x="281" y="119"/>
                    </a:cxn>
                    <a:cxn ang="0">
                      <a:pos x="279" y="119"/>
                    </a:cxn>
                    <a:cxn ang="0">
                      <a:pos x="274" y="140"/>
                    </a:cxn>
                    <a:cxn ang="0">
                      <a:pos x="266" y="159"/>
                    </a:cxn>
                    <a:cxn ang="0">
                      <a:pos x="257" y="176"/>
                    </a:cxn>
                    <a:cxn ang="0">
                      <a:pos x="243" y="193"/>
                    </a:cxn>
                    <a:cxn ang="0">
                      <a:pos x="249" y="187"/>
                    </a:cxn>
                    <a:cxn ang="0">
                      <a:pos x="257" y="184"/>
                    </a:cxn>
                  </a:cxnLst>
                  <a:rect l="0" t="0" r="r" b="b"/>
                  <a:pathLst>
                    <a:path w="281" h="193">
                      <a:moveTo>
                        <a:pt x="42" y="0"/>
                      </a:moveTo>
                      <a:lnTo>
                        <a:pt x="35" y="9"/>
                      </a:lnTo>
                      <a:lnTo>
                        <a:pt x="25" y="21"/>
                      </a:lnTo>
                      <a:lnTo>
                        <a:pt x="18" y="32"/>
                      </a:lnTo>
                      <a:lnTo>
                        <a:pt x="12" y="43"/>
                      </a:lnTo>
                      <a:lnTo>
                        <a:pt x="8" y="57"/>
                      </a:lnTo>
                      <a:lnTo>
                        <a:pt x="4" y="70"/>
                      </a:lnTo>
                      <a:lnTo>
                        <a:pt x="2" y="85"/>
                      </a:lnTo>
                      <a:lnTo>
                        <a:pt x="0" y="98"/>
                      </a:lnTo>
                      <a:lnTo>
                        <a:pt x="0" y="100"/>
                      </a:lnTo>
                      <a:lnTo>
                        <a:pt x="0" y="100"/>
                      </a:lnTo>
                      <a:lnTo>
                        <a:pt x="2" y="102"/>
                      </a:lnTo>
                      <a:lnTo>
                        <a:pt x="4" y="102"/>
                      </a:lnTo>
                      <a:lnTo>
                        <a:pt x="4" y="100"/>
                      </a:lnTo>
                      <a:lnTo>
                        <a:pt x="4" y="98"/>
                      </a:lnTo>
                      <a:lnTo>
                        <a:pt x="6" y="85"/>
                      </a:lnTo>
                      <a:lnTo>
                        <a:pt x="8" y="72"/>
                      </a:lnTo>
                      <a:lnTo>
                        <a:pt x="12" y="57"/>
                      </a:lnTo>
                      <a:lnTo>
                        <a:pt x="16" y="45"/>
                      </a:lnTo>
                      <a:lnTo>
                        <a:pt x="21" y="32"/>
                      </a:lnTo>
                      <a:lnTo>
                        <a:pt x="29" y="21"/>
                      </a:lnTo>
                      <a:lnTo>
                        <a:pt x="38" y="11"/>
                      </a:lnTo>
                      <a:lnTo>
                        <a:pt x="46" y="0"/>
                      </a:lnTo>
                      <a:lnTo>
                        <a:pt x="44" y="0"/>
                      </a:lnTo>
                      <a:lnTo>
                        <a:pt x="42" y="0"/>
                      </a:lnTo>
                      <a:close/>
                      <a:moveTo>
                        <a:pt x="257" y="184"/>
                      </a:moveTo>
                      <a:lnTo>
                        <a:pt x="266" y="168"/>
                      </a:lnTo>
                      <a:lnTo>
                        <a:pt x="274" y="153"/>
                      </a:lnTo>
                      <a:lnTo>
                        <a:pt x="279" y="136"/>
                      </a:lnTo>
                      <a:lnTo>
                        <a:pt x="281" y="119"/>
                      </a:lnTo>
                      <a:lnTo>
                        <a:pt x="281" y="119"/>
                      </a:lnTo>
                      <a:lnTo>
                        <a:pt x="279" y="119"/>
                      </a:lnTo>
                      <a:lnTo>
                        <a:pt x="274" y="140"/>
                      </a:lnTo>
                      <a:lnTo>
                        <a:pt x="266" y="159"/>
                      </a:lnTo>
                      <a:lnTo>
                        <a:pt x="257" y="176"/>
                      </a:lnTo>
                      <a:lnTo>
                        <a:pt x="243" y="193"/>
                      </a:lnTo>
                      <a:lnTo>
                        <a:pt x="249" y="187"/>
                      </a:lnTo>
                      <a:lnTo>
                        <a:pt x="257" y="184"/>
                      </a:lnTo>
                      <a:close/>
                    </a:path>
                  </a:pathLst>
                </a:custGeom>
                <a:solidFill>
                  <a:srgbClr val="E35D4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900" name="Freeform 460"/>
                <p:cNvSpPr>
                  <a:spLocks noEditPoints="1"/>
                </p:cNvSpPr>
                <p:nvPr/>
              </p:nvSpPr>
              <p:spPr bwMode="auto">
                <a:xfrm>
                  <a:off x="1405" y="1482"/>
                  <a:ext cx="277" cy="199"/>
                </a:xfrm>
                <a:custGeom>
                  <a:avLst/>
                  <a:gdLst/>
                  <a:ahLst/>
                  <a:cxnLst>
                    <a:cxn ang="0">
                      <a:pos x="42" y="0"/>
                    </a:cxn>
                    <a:cxn ang="0">
                      <a:pos x="35" y="9"/>
                    </a:cxn>
                    <a:cxn ang="0">
                      <a:pos x="25" y="21"/>
                    </a:cxn>
                    <a:cxn ang="0">
                      <a:pos x="17" y="32"/>
                    </a:cxn>
                    <a:cxn ang="0">
                      <a:pos x="12" y="45"/>
                    </a:cxn>
                    <a:cxn ang="0">
                      <a:pos x="8" y="57"/>
                    </a:cxn>
                    <a:cxn ang="0">
                      <a:pos x="4" y="70"/>
                    </a:cxn>
                    <a:cxn ang="0">
                      <a:pos x="2" y="85"/>
                    </a:cxn>
                    <a:cxn ang="0">
                      <a:pos x="0" y="98"/>
                    </a:cxn>
                    <a:cxn ang="0">
                      <a:pos x="0" y="100"/>
                    </a:cxn>
                    <a:cxn ang="0">
                      <a:pos x="0" y="102"/>
                    </a:cxn>
                    <a:cxn ang="0">
                      <a:pos x="2" y="102"/>
                    </a:cxn>
                    <a:cxn ang="0">
                      <a:pos x="4" y="102"/>
                    </a:cxn>
                    <a:cxn ang="0">
                      <a:pos x="4" y="100"/>
                    </a:cxn>
                    <a:cxn ang="0">
                      <a:pos x="4" y="98"/>
                    </a:cxn>
                    <a:cxn ang="0">
                      <a:pos x="6" y="85"/>
                    </a:cxn>
                    <a:cxn ang="0">
                      <a:pos x="8" y="72"/>
                    </a:cxn>
                    <a:cxn ang="0">
                      <a:pos x="12" y="58"/>
                    </a:cxn>
                    <a:cxn ang="0">
                      <a:pos x="16" y="45"/>
                    </a:cxn>
                    <a:cxn ang="0">
                      <a:pos x="21" y="34"/>
                    </a:cxn>
                    <a:cxn ang="0">
                      <a:pos x="29" y="22"/>
                    </a:cxn>
                    <a:cxn ang="0">
                      <a:pos x="36" y="11"/>
                    </a:cxn>
                    <a:cxn ang="0">
                      <a:pos x="46" y="2"/>
                    </a:cxn>
                    <a:cxn ang="0">
                      <a:pos x="44" y="0"/>
                    </a:cxn>
                    <a:cxn ang="0">
                      <a:pos x="42" y="0"/>
                    </a:cxn>
                    <a:cxn ang="0">
                      <a:pos x="247" y="187"/>
                    </a:cxn>
                    <a:cxn ang="0">
                      <a:pos x="258" y="172"/>
                    </a:cxn>
                    <a:cxn ang="0">
                      <a:pos x="268" y="155"/>
                    </a:cxn>
                    <a:cxn ang="0">
                      <a:pos x="274" y="138"/>
                    </a:cxn>
                    <a:cxn ang="0">
                      <a:pos x="277" y="119"/>
                    </a:cxn>
                    <a:cxn ang="0">
                      <a:pos x="277" y="119"/>
                    </a:cxn>
                    <a:cxn ang="0">
                      <a:pos x="275" y="117"/>
                    </a:cxn>
                    <a:cxn ang="0">
                      <a:pos x="272" y="131"/>
                    </a:cxn>
                    <a:cxn ang="0">
                      <a:pos x="270" y="142"/>
                    </a:cxn>
                    <a:cxn ang="0">
                      <a:pos x="266" y="151"/>
                    </a:cxn>
                    <a:cxn ang="0">
                      <a:pos x="260" y="163"/>
                    </a:cxn>
                    <a:cxn ang="0">
                      <a:pos x="249" y="182"/>
                    </a:cxn>
                    <a:cxn ang="0">
                      <a:pos x="234" y="199"/>
                    </a:cxn>
                    <a:cxn ang="0">
                      <a:pos x="239" y="193"/>
                    </a:cxn>
                    <a:cxn ang="0">
                      <a:pos x="247" y="187"/>
                    </a:cxn>
                  </a:cxnLst>
                  <a:rect l="0" t="0" r="r" b="b"/>
                  <a:pathLst>
                    <a:path w="277" h="199">
                      <a:moveTo>
                        <a:pt x="42" y="0"/>
                      </a:moveTo>
                      <a:lnTo>
                        <a:pt x="35" y="9"/>
                      </a:lnTo>
                      <a:lnTo>
                        <a:pt x="25" y="21"/>
                      </a:lnTo>
                      <a:lnTo>
                        <a:pt x="17" y="32"/>
                      </a:lnTo>
                      <a:lnTo>
                        <a:pt x="12" y="45"/>
                      </a:lnTo>
                      <a:lnTo>
                        <a:pt x="8" y="57"/>
                      </a:lnTo>
                      <a:lnTo>
                        <a:pt x="4" y="70"/>
                      </a:lnTo>
                      <a:lnTo>
                        <a:pt x="2" y="85"/>
                      </a:lnTo>
                      <a:lnTo>
                        <a:pt x="0" y="98"/>
                      </a:lnTo>
                      <a:lnTo>
                        <a:pt x="0" y="100"/>
                      </a:lnTo>
                      <a:lnTo>
                        <a:pt x="0" y="102"/>
                      </a:lnTo>
                      <a:lnTo>
                        <a:pt x="2" y="102"/>
                      </a:lnTo>
                      <a:lnTo>
                        <a:pt x="4" y="102"/>
                      </a:lnTo>
                      <a:lnTo>
                        <a:pt x="4" y="100"/>
                      </a:lnTo>
                      <a:lnTo>
                        <a:pt x="4" y="98"/>
                      </a:lnTo>
                      <a:lnTo>
                        <a:pt x="6" y="85"/>
                      </a:lnTo>
                      <a:lnTo>
                        <a:pt x="8" y="72"/>
                      </a:lnTo>
                      <a:lnTo>
                        <a:pt x="12" y="58"/>
                      </a:lnTo>
                      <a:lnTo>
                        <a:pt x="16" y="45"/>
                      </a:lnTo>
                      <a:lnTo>
                        <a:pt x="21" y="34"/>
                      </a:lnTo>
                      <a:lnTo>
                        <a:pt x="29" y="22"/>
                      </a:lnTo>
                      <a:lnTo>
                        <a:pt x="36" y="11"/>
                      </a:lnTo>
                      <a:lnTo>
                        <a:pt x="46" y="2"/>
                      </a:lnTo>
                      <a:lnTo>
                        <a:pt x="44" y="0"/>
                      </a:lnTo>
                      <a:lnTo>
                        <a:pt x="42" y="0"/>
                      </a:lnTo>
                      <a:close/>
                      <a:moveTo>
                        <a:pt x="247" y="187"/>
                      </a:moveTo>
                      <a:lnTo>
                        <a:pt x="258" y="172"/>
                      </a:lnTo>
                      <a:lnTo>
                        <a:pt x="268" y="155"/>
                      </a:lnTo>
                      <a:lnTo>
                        <a:pt x="274" y="138"/>
                      </a:lnTo>
                      <a:lnTo>
                        <a:pt x="277" y="119"/>
                      </a:lnTo>
                      <a:lnTo>
                        <a:pt x="277" y="119"/>
                      </a:lnTo>
                      <a:lnTo>
                        <a:pt x="275" y="117"/>
                      </a:lnTo>
                      <a:lnTo>
                        <a:pt x="272" y="131"/>
                      </a:lnTo>
                      <a:lnTo>
                        <a:pt x="270" y="142"/>
                      </a:lnTo>
                      <a:lnTo>
                        <a:pt x="266" y="151"/>
                      </a:lnTo>
                      <a:lnTo>
                        <a:pt x="260" y="163"/>
                      </a:lnTo>
                      <a:lnTo>
                        <a:pt x="249" y="182"/>
                      </a:lnTo>
                      <a:lnTo>
                        <a:pt x="234" y="199"/>
                      </a:lnTo>
                      <a:lnTo>
                        <a:pt x="239" y="193"/>
                      </a:lnTo>
                      <a:lnTo>
                        <a:pt x="247" y="187"/>
                      </a:lnTo>
                      <a:close/>
                    </a:path>
                  </a:pathLst>
                </a:custGeom>
                <a:solidFill>
                  <a:srgbClr val="E35E4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901" name="Freeform 461"/>
                <p:cNvSpPr>
                  <a:spLocks noEditPoints="1"/>
                </p:cNvSpPr>
                <p:nvPr/>
              </p:nvSpPr>
              <p:spPr bwMode="auto">
                <a:xfrm>
                  <a:off x="1407" y="1482"/>
                  <a:ext cx="275" cy="201"/>
                </a:xfrm>
                <a:custGeom>
                  <a:avLst/>
                  <a:gdLst/>
                  <a:ahLst/>
                  <a:cxnLst>
                    <a:cxn ang="0">
                      <a:pos x="42" y="0"/>
                    </a:cxn>
                    <a:cxn ang="0">
                      <a:pos x="34" y="11"/>
                    </a:cxn>
                    <a:cxn ang="0">
                      <a:pos x="25" y="21"/>
                    </a:cxn>
                    <a:cxn ang="0">
                      <a:pos x="17" y="32"/>
                    </a:cxn>
                    <a:cxn ang="0">
                      <a:pos x="12" y="45"/>
                    </a:cxn>
                    <a:cxn ang="0">
                      <a:pos x="8" y="57"/>
                    </a:cxn>
                    <a:cxn ang="0">
                      <a:pos x="4" y="72"/>
                    </a:cxn>
                    <a:cxn ang="0">
                      <a:pos x="2" y="85"/>
                    </a:cxn>
                    <a:cxn ang="0">
                      <a:pos x="0" y="98"/>
                    </a:cxn>
                    <a:cxn ang="0">
                      <a:pos x="0" y="100"/>
                    </a:cxn>
                    <a:cxn ang="0">
                      <a:pos x="0" y="102"/>
                    </a:cxn>
                    <a:cxn ang="0">
                      <a:pos x="2" y="102"/>
                    </a:cxn>
                    <a:cxn ang="0">
                      <a:pos x="4" y="102"/>
                    </a:cxn>
                    <a:cxn ang="0">
                      <a:pos x="4" y="100"/>
                    </a:cxn>
                    <a:cxn ang="0">
                      <a:pos x="4" y="98"/>
                    </a:cxn>
                    <a:cxn ang="0">
                      <a:pos x="6" y="85"/>
                    </a:cxn>
                    <a:cxn ang="0">
                      <a:pos x="8" y="72"/>
                    </a:cxn>
                    <a:cxn ang="0">
                      <a:pos x="12" y="58"/>
                    </a:cxn>
                    <a:cxn ang="0">
                      <a:pos x="15" y="45"/>
                    </a:cxn>
                    <a:cxn ang="0">
                      <a:pos x="21" y="34"/>
                    </a:cxn>
                    <a:cxn ang="0">
                      <a:pos x="29" y="22"/>
                    </a:cxn>
                    <a:cxn ang="0">
                      <a:pos x="36" y="13"/>
                    </a:cxn>
                    <a:cxn ang="0">
                      <a:pos x="46" y="2"/>
                    </a:cxn>
                    <a:cxn ang="0">
                      <a:pos x="44" y="2"/>
                    </a:cxn>
                    <a:cxn ang="0">
                      <a:pos x="42" y="0"/>
                    </a:cxn>
                    <a:cxn ang="0">
                      <a:pos x="239" y="193"/>
                    </a:cxn>
                    <a:cxn ang="0">
                      <a:pos x="253" y="176"/>
                    </a:cxn>
                    <a:cxn ang="0">
                      <a:pos x="262" y="159"/>
                    </a:cxn>
                    <a:cxn ang="0">
                      <a:pos x="270" y="140"/>
                    </a:cxn>
                    <a:cxn ang="0">
                      <a:pos x="275" y="119"/>
                    </a:cxn>
                    <a:cxn ang="0">
                      <a:pos x="273" y="119"/>
                    </a:cxn>
                    <a:cxn ang="0">
                      <a:pos x="272" y="117"/>
                    </a:cxn>
                    <a:cxn ang="0">
                      <a:pos x="268" y="131"/>
                    </a:cxn>
                    <a:cxn ang="0">
                      <a:pos x="266" y="142"/>
                    </a:cxn>
                    <a:cxn ang="0">
                      <a:pos x="260" y="153"/>
                    </a:cxn>
                    <a:cxn ang="0">
                      <a:pos x="254" y="165"/>
                    </a:cxn>
                    <a:cxn ang="0">
                      <a:pos x="249" y="174"/>
                    </a:cxn>
                    <a:cxn ang="0">
                      <a:pos x="241" y="184"/>
                    </a:cxn>
                    <a:cxn ang="0">
                      <a:pos x="234" y="193"/>
                    </a:cxn>
                    <a:cxn ang="0">
                      <a:pos x="224" y="201"/>
                    </a:cxn>
                    <a:cxn ang="0">
                      <a:pos x="230" y="199"/>
                    </a:cxn>
                    <a:cxn ang="0">
                      <a:pos x="239" y="193"/>
                    </a:cxn>
                  </a:cxnLst>
                  <a:rect l="0" t="0" r="r" b="b"/>
                  <a:pathLst>
                    <a:path w="275" h="201">
                      <a:moveTo>
                        <a:pt x="42" y="0"/>
                      </a:moveTo>
                      <a:lnTo>
                        <a:pt x="34" y="11"/>
                      </a:lnTo>
                      <a:lnTo>
                        <a:pt x="25" y="21"/>
                      </a:lnTo>
                      <a:lnTo>
                        <a:pt x="17" y="32"/>
                      </a:lnTo>
                      <a:lnTo>
                        <a:pt x="12" y="45"/>
                      </a:lnTo>
                      <a:lnTo>
                        <a:pt x="8" y="57"/>
                      </a:lnTo>
                      <a:lnTo>
                        <a:pt x="4" y="72"/>
                      </a:lnTo>
                      <a:lnTo>
                        <a:pt x="2" y="85"/>
                      </a:lnTo>
                      <a:lnTo>
                        <a:pt x="0" y="98"/>
                      </a:lnTo>
                      <a:lnTo>
                        <a:pt x="0" y="100"/>
                      </a:lnTo>
                      <a:lnTo>
                        <a:pt x="0" y="102"/>
                      </a:lnTo>
                      <a:lnTo>
                        <a:pt x="2" y="102"/>
                      </a:lnTo>
                      <a:lnTo>
                        <a:pt x="4" y="102"/>
                      </a:lnTo>
                      <a:lnTo>
                        <a:pt x="4" y="100"/>
                      </a:lnTo>
                      <a:lnTo>
                        <a:pt x="4" y="98"/>
                      </a:lnTo>
                      <a:lnTo>
                        <a:pt x="6" y="85"/>
                      </a:lnTo>
                      <a:lnTo>
                        <a:pt x="8" y="72"/>
                      </a:lnTo>
                      <a:lnTo>
                        <a:pt x="12" y="58"/>
                      </a:lnTo>
                      <a:lnTo>
                        <a:pt x="15" y="45"/>
                      </a:lnTo>
                      <a:lnTo>
                        <a:pt x="21" y="34"/>
                      </a:lnTo>
                      <a:lnTo>
                        <a:pt x="29" y="22"/>
                      </a:lnTo>
                      <a:lnTo>
                        <a:pt x="36" y="13"/>
                      </a:lnTo>
                      <a:lnTo>
                        <a:pt x="46" y="2"/>
                      </a:lnTo>
                      <a:lnTo>
                        <a:pt x="44" y="2"/>
                      </a:lnTo>
                      <a:lnTo>
                        <a:pt x="42" y="0"/>
                      </a:lnTo>
                      <a:close/>
                      <a:moveTo>
                        <a:pt x="239" y="193"/>
                      </a:moveTo>
                      <a:lnTo>
                        <a:pt x="253" y="176"/>
                      </a:lnTo>
                      <a:lnTo>
                        <a:pt x="262" y="159"/>
                      </a:lnTo>
                      <a:lnTo>
                        <a:pt x="270" y="140"/>
                      </a:lnTo>
                      <a:lnTo>
                        <a:pt x="275" y="119"/>
                      </a:lnTo>
                      <a:lnTo>
                        <a:pt x="273" y="119"/>
                      </a:lnTo>
                      <a:lnTo>
                        <a:pt x="272" y="117"/>
                      </a:lnTo>
                      <a:lnTo>
                        <a:pt x="268" y="131"/>
                      </a:lnTo>
                      <a:lnTo>
                        <a:pt x="266" y="142"/>
                      </a:lnTo>
                      <a:lnTo>
                        <a:pt x="260" y="153"/>
                      </a:lnTo>
                      <a:lnTo>
                        <a:pt x="254" y="165"/>
                      </a:lnTo>
                      <a:lnTo>
                        <a:pt x="249" y="174"/>
                      </a:lnTo>
                      <a:lnTo>
                        <a:pt x="241" y="184"/>
                      </a:lnTo>
                      <a:lnTo>
                        <a:pt x="234" y="193"/>
                      </a:lnTo>
                      <a:lnTo>
                        <a:pt x="224" y="201"/>
                      </a:lnTo>
                      <a:lnTo>
                        <a:pt x="230" y="199"/>
                      </a:lnTo>
                      <a:lnTo>
                        <a:pt x="239" y="193"/>
                      </a:lnTo>
                      <a:close/>
                    </a:path>
                  </a:pathLst>
                </a:custGeom>
                <a:solidFill>
                  <a:srgbClr val="E3604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902" name="Freeform 462"/>
                <p:cNvSpPr>
                  <a:spLocks noEditPoints="1"/>
                </p:cNvSpPr>
                <p:nvPr/>
              </p:nvSpPr>
              <p:spPr bwMode="auto">
                <a:xfrm>
                  <a:off x="1409" y="1484"/>
                  <a:ext cx="271" cy="199"/>
                </a:xfrm>
                <a:custGeom>
                  <a:avLst/>
                  <a:gdLst/>
                  <a:ahLst/>
                  <a:cxnLst>
                    <a:cxn ang="0">
                      <a:pos x="42" y="0"/>
                    </a:cxn>
                    <a:cxn ang="0">
                      <a:pos x="32" y="9"/>
                    </a:cxn>
                    <a:cxn ang="0">
                      <a:pos x="25" y="20"/>
                    </a:cxn>
                    <a:cxn ang="0">
                      <a:pos x="17" y="32"/>
                    </a:cxn>
                    <a:cxn ang="0">
                      <a:pos x="12" y="43"/>
                    </a:cxn>
                    <a:cxn ang="0">
                      <a:pos x="8" y="56"/>
                    </a:cxn>
                    <a:cxn ang="0">
                      <a:pos x="4" y="70"/>
                    </a:cxn>
                    <a:cxn ang="0">
                      <a:pos x="2" y="83"/>
                    </a:cxn>
                    <a:cxn ang="0">
                      <a:pos x="0" y="96"/>
                    </a:cxn>
                    <a:cxn ang="0">
                      <a:pos x="0" y="98"/>
                    </a:cxn>
                    <a:cxn ang="0">
                      <a:pos x="0" y="100"/>
                    </a:cxn>
                    <a:cxn ang="0">
                      <a:pos x="2" y="100"/>
                    </a:cxn>
                    <a:cxn ang="0">
                      <a:pos x="4" y="102"/>
                    </a:cxn>
                    <a:cxn ang="0">
                      <a:pos x="4" y="100"/>
                    </a:cxn>
                    <a:cxn ang="0">
                      <a:pos x="4" y="96"/>
                    </a:cxn>
                    <a:cxn ang="0">
                      <a:pos x="6" y="83"/>
                    </a:cxn>
                    <a:cxn ang="0">
                      <a:pos x="8" y="70"/>
                    </a:cxn>
                    <a:cxn ang="0">
                      <a:pos x="12" y="56"/>
                    </a:cxn>
                    <a:cxn ang="0">
                      <a:pos x="15" y="45"/>
                    </a:cxn>
                    <a:cxn ang="0">
                      <a:pos x="21" y="32"/>
                    </a:cxn>
                    <a:cxn ang="0">
                      <a:pos x="29" y="20"/>
                    </a:cxn>
                    <a:cxn ang="0">
                      <a:pos x="36" y="11"/>
                    </a:cxn>
                    <a:cxn ang="0">
                      <a:pos x="46" y="2"/>
                    </a:cxn>
                    <a:cxn ang="0">
                      <a:pos x="44" y="0"/>
                    </a:cxn>
                    <a:cxn ang="0">
                      <a:pos x="42" y="0"/>
                    </a:cxn>
                    <a:cxn ang="0">
                      <a:pos x="230" y="197"/>
                    </a:cxn>
                    <a:cxn ang="0">
                      <a:pos x="245" y="180"/>
                    </a:cxn>
                    <a:cxn ang="0">
                      <a:pos x="256" y="161"/>
                    </a:cxn>
                    <a:cxn ang="0">
                      <a:pos x="262" y="149"/>
                    </a:cxn>
                    <a:cxn ang="0">
                      <a:pos x="266" y="140"/>
                    </a:cxn>
                    <a:cxn ang="0">
                      <a:pos x="268" y="129"/>
                    </a:cxn>
                    <a:cxn ang="0">
                      <a:pos x="271" y="115"/>
                    </a:cxn>
                    <a:cxn ang="0">
                      <a:pos x="270" y="115"/>
                    </a:cxn>
                    <a:cxn ang="0">
                      <a:pos x="268" y="115"/>
                    </a:cxn>
                    <a:cxn ang="0">
                      <a:pos x="264" y="129"/>
                    </a:cxn>
                    <a:cxn ang="0">
                      <a:pos x="262" y="140"/>
                    </a:cxn>
                    <a:cxn ang="0">
                      <a:pos x="256" y="151"/>
                    </a:cxn>
                    <a:cxn ang="0">
                      <a:pos x="251" y="163"/>
                    </a:cxn>
                    <a:cxn ang="0">
                      <a:pos x="245" y="172"/>
                    </a:cxn>
                    <a:cxn ang="0">
                      <a:pos x="237" y="182"/>
                    </a:cxn>
                    <a:cxn ang="0">
                      <a:pos x="230" y="191"/>
                    </a:cxn>
                    <a:cxn ang="0">
                      <a:pos x="220" y="199"/>
                    </a:cxn>
                    <a:cxn ang="0">
                      <a:pos x="220" y="199"/>
                    </a:cxn>
                    <a:cxn ang="0">
                      <a:pos x="220" y="199"/>
                    </a:cxn>
                    <a:cxn ang="0">
                      <a:pos x="224" y="199"/>
                    </a:cxn>
                    <a:cxn ang="0">
                      <a:pos x="230" y="197"/>
                    </a:cxn>
                  </a:cxnLst>
                  <a:rect l="0" t="0" r="r" b="b"/>
                  <a:pathLst>
                    <a:path w="271" h="199">
                      <a:moveTo>
                        <a:pt x="42" y="0"/>
                      </a:moveTo>
                      <a:lnTo>
                        <a:pt x="32" y="9"/>
                      </a:lnTo>
                      <a:lnTo>
                        <a:pt x="25" y="20"/>
                      </a:lnTo>
                      <a:lnTo>
                        <a:pt x="17" y="32"/>
                      </a:lnTo>
                      <a:lnTo>
                        <a:pt x="12" y="43"/>
                      </a:lnTo>
                      <a:lnTo>
                        <a:pt x="8" y="56"/>
                      </a:lnTo>
                      <a:lnTo>
                        <a:pt x="4" y="70"/>
                      </a:lnTo>
                      <a:lnTo>
                        <a:pt x="2" y="83"/>
                      </a:lnTo>
                      <a:lnTo>
                        <a:pt x="0" y="96"/>
                      </a:lnTo>
                      <a:lnTo>
                        <a:pt x="0" y="98"/>
                      </a:lnTo>
                      <a:lnTo>
                        <a:pt x="0" y="100"/>
                      </a:lnTo>
                      <a:lnTo>
                        <a:pt x="2" y="100"/>
                      </a:lnTo>
                      <a:lnTo>
                        <a:pt x="4" y="102"/>
                      </a:lnTo>
                      <a:lnTo>
                        <a:pt x="4" y="100"/>
                      </a:lnTo>
                      <a:lnTo>
                        <a:pt x="4" y="96"/>
                      </a:lnTo>
                      <a:lnTo>
                        <a:pt x="6" y="83"/>
                      </a:lnTo>
                      <a:lnTo>
                        <a:pt x="8" y="70"/>
                      </a:lnTo>
                      <a:lnTo>
                        <a:pt x="12" y="56"/>
                      </a:lnTo>
                      <a:lnTo>
                        <a:pt x="15" y="45"/>
                      </a:lnTo>
                      <a:lnTo>
                        <a:pt x="21" y="32"/>
                      </a:lnTo>
                      <a:lnTo>
                        <a:pt x="29" y="20"/>
                      </a:lnTo>
                      <a:lnTo>
                        <a:pt x="36" y="11"/>
                      </a:lnTo>
                      <a:lnTo>
                        <a:pt x="46" y="2"/>
                      </a:lnTo>
                      <a:lnTo>
                        <a:pt x="44" y="0"/>
                      </a:lnTo>
                      <a:lnTo>
                        <a:pt x="42" y="0"/>
                      </a:lnTo>
                      <a:close/>
                      <a:moveTo>
                        <a:pt x="230" y="197"/>
                      </a:moveTo>
                      <a:lnTo>
                        <a:pt x="245" y="180"/>
                      </a:lnTo>
                      <a:lnTo>
                        <a:pt x="256" y="161"/>
                      </a:lnTo>
                      <a:lnTo>
                        <a:pt x="262" y="149"/>
                      </a:lnTo>
                      <a:lnTo>
                        <a:pt x="266" y="140"/>
                      </a:lnTo>
                      <a:lnTo>
                        <a:pt x="268" y="129"/>
                      </a:lnTo>
                      <a:lnTo>
                        <a:pt x="271" y="115"/>
                      </a:lnTo>
                      <a:lnTo>
                        <a:pt x="270" y="115"/>
                      </a:lnTo>
                      <a:lnTo>
                        <a:pt x="268" y="115"/>
                      </a:lnTo>
                      <a:lnTo>
                        <a:pt x="264" y="129"/>
                      </a:lnTo>
                      <a:lnTo>
                        <a:pt x="262" y="140"/>
                      </a:lnTo>
                      <a:lnTo>
                        <a:pt x="256" y="151"/>
                      </a:lnTo>
                      <a:lnTo>
                        <a:pt x="251" y="163"/>
                      </a:lnTo>
                      <a:lnTo>
                        <a:pt x="245" y="172"/>
                      </a:lnTo>
                      <a:lnTo>
                        <a:pt x="237" y="182"/>
                      </a:lnTo>
                      <a:lnTo>
                        <a:pt x="230" y="191"/>
                      </a:lnTo>
                      <a:lnTo>
                        <a:pt x="220" y="199"/>
                      </a:lnTo>
                      <a:lnTo>
                        <a:pt x="220" y="199"/>
                      </a:lnTo>
                      <a:lnTo>
                        <a:pt x="220" y="199"/>
                      </a:lnTo>
                      <a:lnTo>
                        <a:pt x="224" y="199"/>
                      </a:lnTo>
                      <a:lnTo>
                        <a:pt x="230" y="197"/>
                      </a:lnTo>
                      <a:close/>
                    </a:path>
                  </a:pathLst>
                </a:custGeom>
                <a:solidFill>
                  <a:srgbClr val="E4624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903" name="Freeform 463"/>
                <p:cNvSpPr>
                  <a:spLocks noEditPoints="1"/>
                </p:cNvSpPr>
                <p:nvPr/>
              </p:nvSpPr>
              <p:spPr bwMode="auto">
                <a:xfrm>
                  <a:off x="1411" y="1484"/>
                  <a:ext cx="268" cy="199"/>
                </a:xfrm>
                <a:custGeom>
                  <a:avLst/>
                  <a:gdLst/>
                  <a:ahLst/>
                  <a:cxnLst>
                    <a:cxn ang="0">
                      <a:pos x="42" y="0"/>
                    </a:cxn>
                    <a:cxn ang="0">
                      <a:pos x="32" y="11"/>
                    </a:cxn>
                    <a:cxn ang="0">
                      <a:pos x="25" y="20"/>
                    </a:cxn>
                    <a:cxn ang="0">
                      <a:pos x="17" y="32"/>
                    </a:cxn>
                    <a:cxn ang="0">
                      <a:pos x="11" y="43"/>
                    </a:cxn>
                    <a:cxn ang="0">
                      <a:pos x="8" y="56"/>
                    </a:cxn>
                    <a:cxn ang="0">
                      <a:pos x="4" y="70"/>
                    </a:cxn>
                    <a:cxn ang="0">
                      <a:pos x="2" y="83"/>
                    </a:cxn>
                    <a:cxn ang="0">
                      <a:pos x="0" y="96"/>
                    </a:cxn>
                    <a:cxn ang="0">
                      <a:pos x="0" y="98"/>
                    </a:cxn>
                    <a:cxn ang="0">
                      <a:pos x="0" y="100"/>
                    </a:cxn>
                    <a:cxn ang="0">
                      <a:pos x="2" y="102"/>
                    </a:cxn>
                    <a:cxn ang="0">
                      <a:pos x="4" y="102"/>
                    </a:cxn>
                    <a:cxn ang="0">
                      <a:pos x="4" y="100"/>
                    </a:cxn>
                    <a:cxn ang="0">
                      <a:pos x="4" y="96"/>
                    </a:cxn>
                    <a:cxn ang="0">
                      <a:pos x="6" y="83"/>
                    </a:cxn>
                    <a:cxn ang="0">
                      <a:pos x="8" y="70"/>
                    </a:cxn>
                    <a:cxn ang="0">
                      <a:pos x="11" y="56"/>
                    </a:cxn>
                    <a:cxn ang="0">
                      <a:pos x="15" y="45"/>
                    </a:cxn>
                    <a:cxn ang="0">
                      <a:pos x="21" y="34"/>
                    </a:cxn>
                    <a:cxn ang="0">
                      <a:pos x="29" y="22"/>
                    </a:cxn>
                    <a:cxn ang="0">
                      <a:pos x="36" y="13"/>
                    </a:cxn>
                    <a:cxn ang="0">
                      <a:pos x="46" y="3"/>
                    </a:cxn>
                    <a:cxn ang="0">
                      <a:pos x="44" y="2"/>
                    </a:cxn>
                    <a:cxn ang="0">
                      <a:pos x="42" y="0"/>
                    </a:cxn>
                    <a:cxn ang="0">
                      <a:pos x="220" y="199"/>
                    </a:cxn>
                    <a:cxn ang="0">
                      <a:pos x="230" y="191"/>
                    </a:cxn>
                    <a:cxn ang="0">
                      <a:pos x="237" y="182"/>
                    </a:cxn>
                    <a:cxn ang="0">
                      <a:pos x="245" y="172"/>
                    </a:cxn>
                    <a:cxn ang="0">
                      <a:pos x="250" y="163"/>
                    </a:cxn>
                    <a:cxn ang="0">
                      <a:pos x="256" y="151"/>
                    </a:cxn>
                    <a:cxn ang="0">
                      <a:pos x="262" y="140"/>
                    </a:cxn>
                    <a:cxn ang="0">
                      <a:pos x="264" y="129"/>
                    </a:cxn>
                    <a:cxn ang="0">
                      <a:pos x="268" y="115"/>
                    </a:cxn>
                    <a:cxn ang="0">
                      <a:pos x="266" y="115"/>
                    </a:cxn>
                    <a:cxn ang="0">
                      <a:pos x="264" y="115"/>
                    </a:cxn>
                    <a:cxn ang="0">
                      <a:pos x="260" y="127"/>
                    </a:cxn>
                    <a:cxn ang="0">
                      <a:pos x="258" y="140"/>
                    </a:cxn>
                    <a:cxn ang="0">
                      <a:pos x="252" y="151"/>
                    </a:cxn>
                    <a:cxn ang="0">
                      <a:pos x="247" y="161"/>
                    </a:cxn>
                    <a:cxn ang="0">
                      <a:pos x="241" y="172"/>
                    </a:cxn>
                    <a:cxn ang="0">
                      <a:pos x="233" y="182"/>
                    </a:cxn>
                    <a:cxn ang="0">
                      <a:pos x="226" y="189"/>
                    </a:cxn>
                    <a:cxn ang="0">
                      <a:pos x="216" y="197"/>
                    </a:cxn>
                    <a:cxn ang="0">
                      <a:pos x="218" y="199"/>
                    </a:cxn>
                    <a:cxn ang="0">
                      <a:pos x="218" y="199"/>
                    </a:cxn>
                    <a:cxn ang="0">
                      <a:pos x="220" y="199"/>
                    </a:cxn>
                    <a:cxn ang="0">
                      <a:pos x="220" y="199"/>
                    </a:cxn>
                  </a:cxnLst>
                  <a:rect l="0" t="0" r="r" b="b"/>
                  <a:pathLst>
                    <a:path w="268" h="199">
                      <a:moveTo>
                        <a:pt x="42" y="0"/>
                      </a:moveTo>
                      <a:lnTo>
                        <a:pt x="32" y="11"/>
                      </a:lnTo>
                      <a:lnTo>
                        <a:pt x="25" y="20"/>
                      </a:lnTo>
                      <a:lnTo>
                        <a:pt x="17" y="32"/>
                      </a:lnTo>
                      <a:lnTo>
                        <a:pt x="11" y="43"/>
                      </a:lnTo>
                      <a:lnTo>
                        <a:pt x="8" y="56"/>
                      </a:lnTo>
                      <a:lnTo>
                        <a:pt x="4" y="70"/>
                      </a:lnTo>
                      <a:lnTo>
                        <a:pt x="2" y="83"/>
                      </a:lnTo>
                      <a:lnTo>
                        <a:pt x="0" y="96"/>
                      </a:lnTo>
                      <a:lnTo>
                        <a:pt x="0" y="98"/>
                      </a:lnTo>
                      <a:lnTo>
                        <a:pt x="0" y="100"/>
                      </a:lnTo>
                      <a:lnTo>
                        <a:pt x="2" y="102"/>
                      </a:lnTo>
                      <a:lnTo>
                        <a:pt x="4" y="102"/>
                      </a:lnTo>
                      <a:lnTo>
                        <a:pt x="4" y="100"/>
                      </a:lnTo>
                      <a:lnTo>
                        <a:pt x="4" y="96"/>
                      </a:lnTo>
                      <a:lnTo>
                        <a:pt x="6" y="83"/>
                      </a:lnTo>
                      <a:lnTo>
                        <a:pt x="8" y="70"/>
                      </a:lnTo>
                      <a:lnTo>
                        <a:pt x="11" y="56"/>
                      </a:lnTo>
                      <a:lnTo>
                        <a:pt x="15" y="45"/>
                      </a:lnTo>
                      <a:lnTo>
                        <a:pt x="21" y="34"/>
                      </a:lnTo>
                      <a:lnTo>
                        <a:pt x="29" y="22"/>
                      </a:lnTo>
                      <a:lnTo>
                        <a:pt x="36" y="13"/>
                      </a:lnTo>
                      <a:lnTo>
                        <a:pt x="46" y="3"/>
                      </a:lnTo>
                      <a:lnTo>
                        <a:pt x="44" y="2"/>
                      </a:lnTo>
                      <a:lnTo>
                        <a:pt x="42" y="0"/>
                      </a:lnTo>
                      <a:close/>
                      <a:moveTo>
                        <a:pt x="220" y="199"/>
                      </a:moveTo>
                      <a:lnTo>
                        <a:pt x="230" y="191"/>
                      </a:lnTo>
                      <a:lnTo>
                        <a:pt x="237" y="182"/>
                      </a:lnTo>
                      <a:lnTo>
                        <a:pt x="245" y="172"/>
                      </a:lnTo>
                      <a:lnTo>
                        <a:pt x="250" y="163"/>
                      </a:lnTo>
                      <a:lnTo>
                        <a:pt x="256" y="151"/>
                      </a:lnTo>
                      <a:lnTo>
                        <a:pt x="262" y="140"/>
                      </a:lnTo>
                      <a:lnTo>
                        <a:pt x="264" y="129"/>
                      </a:lnTo>
                      <a:lnTo>
                        <a:pt x="268" y="115"/>
                      </a:lnTo>
                      <a:lnTo>
                        <a:pt x="266" y="115"/>
                      </a:lnTo>
                      <a:lnTo>
                        <a:pt x="264" y="115"/>
                      </a:lnTo>
                      <a:lnTo>
                        <a:pt x="260" y="127"/>
                      </a:lnTo>
                      <a:lnTo>
                        <a:pt x="258" y="140"/>
                      </a:lnTo>
                      <a:lnTo>
                        <a:pt x="252" y="151"/>
                      </a:lnTo>
                      <a:lnTo>
                        <a:pt x="247" y="161"/>
                      </a:lnTo>
                      <a:lnTo>
                        <a:pt x="241" y="172"/>
                      </a:lnTo>
                      <a:lnTo>
                        <a:pt x="233" y="182"/>
                      </a:lnTo>
                      <a:lnTo>
                        <a:pt x="226" y="189"/>
                      </a:lnTo>
                      <a:lnTo>
                        <a:pt x="216" y="197"/>
                      </a:lnTo>
                      <a:lnTo>
                        <a:pt x="218" y="199"/>
                      </a:lnTo>
                      <a:lnTo>
                        <a:pt x="218" y="199"/>
                      </a:lnTo>
                      <a:lnTo>
                        <a:pt x="220" y="199"/>
                      </a:lnTo>
                      <a:lnTo>
                        <a:pt x="220" y="199"/>
                      </a:lnTo>
                      <a:close/>
                    </a:path>
                  </a:pathLst>
                </a:custGeom>
                <a:solidFill>
                  <a:srgbClr val="E4644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904" name="Freeform 464"/>
                <p:cNvSpPr>
                  <a:spLocks noEditPoints="1"/>
                </p:cNvSpPr>
                <p:nvPr/>
              </p:nvSpPr>
              <p:spPr bwMode="auto">
                <a:xfrm>
                  <a:off x="1413" y="1486"/>
                  <a:ext cx="264" cy="197"/>
                </a:xfrm>
                <a:custGeom>
                  <a:avLst/>
                  <a:gdLst/>
                  <a:ahLst/>
                  <a:cxnLst>
                    <a:cxn ang="0">
                      <a:pos x="42" y="0"/>
                    </a:cxn>
                    <a:cxn ang="0">
                      <a:pos x="32" y="9"/>
                    </a:cxn>
                    <a:cxn ang="0">
                      <a:pos x="25" y="18"/>
                    </a:cxn>
                    <a:cxn ang="0">
                      <a:pos x="17" y="30"/>
                    </a:cxn>
                    <a:cxn ang="0">
                      <a:pos x="11" y="43"/>
                    </a:cxn>
                    <a:cxn ang="0">
                      <a:pos x="8" y="54"/>
                    </a:cxn>
                    <a:cxn ang="0">
                      <a:pos x="4" y="68"/>
                    </a:cxn>
                    <a:cxn ang="0">
                      <a:pos x="2" y="81"/>
                    </a:cxn>
                    <a:cxn ang="0">
                      <a:pos x="0" y="94"/>
                    </a:cxn>
                    <a:cxn ang="0">
                      <a:pos x="0" y="98"/>
                    </a:cxn>
                    <a:cxn ang="0">
                      <a:pos x="0" y="100"/>
                    </a:cxn>
                    <a:cxn ang="0">
                      <a:pos x="2" y="100"/>
                    </a:cxn>
                    <a:cxn ang="0">
                      <a:pos x="4" y="100"/>
                    </a:cxn>
                    <a:cxn ang="0">
                      <a:pos x="4" y="98"/>
                    </a:cxn>
                    <a:cxn ang="0">
                      <a:pos x="4" y="94"/>
                    </a:cxn>
                    <a:cxn ang="0">
                      <a:pos x="6" y="81"/>
                    </a:cxn>
                    <a:cxn ang="0">
                      <a:pos x="8" y="68"/>
                    </a:cxn>
                    <a:cxn ang="0">
                      <a:pos x="11" y="56"/>
                    </a:cxn>
                    <a:cxn ang="0">
                      <a:pos x="15" y="43"/>
                    </a:cxn>
                    <a:cxn ang="0">
                      <a:pos x="21" y="32"/>
                    </a:cxn>
                    <a:cxn ang="0">
                      <a:pos x="28" y="20"/>
                    </a:cxn>
                    <a:cxn ang="0">
                      <a:pos x="36" y="11"/>
                    </a:cxn>
                    <a:cxn ang="0">
                      <a:pos x="45" y="1"/>
                    </a:cxn>
                    <a:cxn ang="0">
                      <a:pos x="44" y="1"/>
                    </a:cxn>
                    <a:cxn ang="0">
                      <a:pos x="42" y="0"/>
                    </a:cxn>
                    <a:cxn ang="0">
                      <a:pos x="216" y="197"/>
                    </a:cxn>
                    <a:cxn ang="0">
                      <a:pos x="226" y="189"/>
                    </a:cxn>
                    <a:cxn ang="0">
                      <a:pos x="233" y="180"/>
                    </a:cxn>
                    <a:cxn ang="0">
                      <a:pos x="241" y="170"/>
                    </a:cxn>
                    <a:cxn ang="0">
                      <a:pos x="247" y="161"/>
                    </a:cxn>
                    <a:cxn ang="0">
                      <a:pos x="252" y="149"/>
                    </a:cxn>
                    <a:cxn ang="0">
                      <a:pos x="258" y="138"/>
                    </a:cxn>
                    <a:cxn ang="0">
                      <a:pos x="260" y="127"/>
                    </a:cxn>
                    <a:cxn ang="0">
                      <a:pos x="264" y="113"/>
                    </a:cxn>
                    <a:cxn ang="0">
                      <a:pos x="262" y="113"/>
                    </a:cxn>
                    <a:cxn ang="0">
                      <a:pos x="260" y="113"/>
                    </a:cxn>
                    <a:cxn ang="0">
                      <a:pos x="256" y="125"/>
                    </a:cxn>
                    <a:cxn ang="0">
                      <a:pos x="254" y="136"/>
                    </a:cxn>
                    <a:cxn ang="0">
                      <a:pos x="248" y="147"/>
                    </a:cxn>
                    <a:cxn ang="0">
                      <a:pos x="243" y="159"/>
                    </a:cxn>
                    <a:cxn ang="0">
                      <a:pos x="237" y="168"/>
                    </a:cxn>
                    <a:cxn ang="0">
                      <a:pos x="230" y="178"/>
                    </a:cxn>
                    <a:cxn ang="0">
                      <a:pos x="222" y="187"/>
                    </a:cxn>
                    <a:cxn ang="0">
                      <a:pos x="212" y="195"/>
                    </a:cxn>
                    <a:cxn ang="0">
                      <a:pos x="214" y="195"/>
                    </a:cxn>
                    <a:cxn ang="0">
                      <a:pos x="216" y="197"/>
                    </a:cxn>
                  </a:cxnLst>
                  <a:rect l="0" t="0" r="r" b="b"/>
                  <a:pathLst>
                    <a:path w="264" h="197">
                      <a:moveTo>
                        <a:pt x="42" y="0"/>
                      </a:moveTo>
                      <a:lnTo>
                        <a:pt x="32" y="9"/>
                      </a:lnTo>
                      <a:lnTo>
                        <a:pt x="25" y="18"/>
                      </a:lnTo>
                      <a:lnTo>
                        <a:pt x="17" y="30"/>
                      </a:lnTo>
                      <a:lnTo>
                        <a:pt x="11" y="43"/>
                      </a:lnTo>
                      <a:lnTo>
                        <a:pt x="8" y="54"/>
                      </a:lnTo>
                      <a:lnTo>
                        <a:pt x="4" y="68"/>
                      </a:lnTo>
                      <a:lnTo>
                        <a:pt x="2" y="81"/>
                      </a:lnTo>
                      <a:lnTo>
                        <a:pt x="0" y="94"/>
                      </a:lnTo>
                      <a:lnTo>
                        <a:pt x="0" y="98"/>
                      </a:lnTo>
                      <a:lnTo>
                        <a:pt x="0" y="100"/>
                      </a:lnTo>
                      <a:lnTo>
                        <a:pt x="2" y="100"/>
                      </a:lnTo>
                      <a:lnTo>
                        <a:pt x="4" y="100"/>
                      </a:lnTo>
                      <a:lnTo>
                        <a:pt x="4" y="98"/>
                      </a:lnTo>
                      <a:lnTo>
                        <a:pt x="4" y="94"/>
                      </a:lnTo>
                      <a:lnTo>
                        <a:pt x="6" y="81"/>
                      </a:lnTo>
                      <a:lnTo>
                        <a:pt x="8" y="68"/>
                      </a:lnTo>
                      <a:lnTo>
                        <a:pt x="11" y="56"/>
                      </a:lnTo>
                      <a:lnTo>
                        <a:pt x="15" y="43"/>
                      </a:lnTo>
                      <a:lnTo>
                        <a:pt x="21" y="32"/>
                      </a:lnTo>
                      <a:lnTo>
                        <a:pt x="28" y="20"/>
                      </a:lnTo>
                      <a:lnTo>
                        <a:pt x="36" y="11"/>
                      </a:lnTo>
                      <a:lnTo>
                        <a:pt x="45" y="1"/>
                      </a:lnTo>
                      <a:lnTo>
                        <a:pt x="44" y="1"/>
                      </a:lnTo>
                      <a:lnTo>
                        <a:pt x="42" y="0"/>
                      </a:lnTo>
                      <a:close/>
                      <a:moveTo>
                        <a:pt x="216" y="197"/>
                      </a:moveTo>
                      <a:lnTo>
                        <a:pt x="226" y="189"/>
                      </a:lnTo>
                      <a:lnTo>
                        <a:pt x="233" y="180"/>
                      </a:lnTo>
                      <a:lnTo>
                        <a:pt x="241" y="170"/>
                      </a:lnTo>
                      <a:lnTo>
                        <a:pt x="247" y="161"/>
                      </a:lnTo>
                      <a:lnTo>
                        <a:pt x="252" y="149"/>
                      </a:lnTo>
                      <a:lnTo>
                        <a:pt x="258" y="138"/>
                      </a:lnTo>
                      <a:lnTo>
                        <a:pt x="260" y="127"/>
                      </a:lnTo>
                      <a:lnTo>
                        <a:pt x="264" y="113"/>
                      </a:lnTo>
                      <a:lnTo>
                        <a:pt x="262" y="113"/>
                      </a:lnTo>
                      <a:lnTo>
                        <a:pt x="260" y="113"/>
                      </a:lnTo>
                      <a:lnTo>
                        <a:pt x="256" y="125"/>
                      </a:lnTo>
                      <a:lnTo>
                        <a:pt x="254" y="136"/>
                      </a:lnTo>
                      <a:lnTo>
                        <a:pt x="248" y="147"/>
                      </a:lnTo>
                      <a:lnTo>
                        <a:pt x="243" y="159"/>
                      </a:lnTo>
                      <a:lnTo>
                        <a:pt x="237" y="168"/>
                      </a:lnTo>
                      <a:lnTo>
                        <a:pt x="230" y="178"/>
                      </a:lnTo>
                      <a:lnTo>
                        <a:pt x="222" y="187"/>
                      </a:lnTo>
                      <a:lnTo>
                        <a:pt x="212" y="195"/>
                      </a:lnTo>
                      <a:lnTo>
                        <a:pt x="214" y="195"/>
                      </a:lnTo>
                      <a:lnTo>
                        <a:pt x="216" y="197"/>
                      </a:lnTo>
                      <a:close/>
                    </a:path>
                  </a:pathLst>
                </a:custGeom>
                <a:solidFill>
                  <a:srgbClr val="E4665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905" name="Freeform 465"/>
                <p:cNvSpPr>
                  <a:spLocks noEditPoints="1"/>
                </p:cNvSpPr>
                <p:nvPr/>
              </p:nvSpPr>
              <p:spPr bwMode="auto">
                <a:xfrm>
                  <a:off x="1415" y="1487"/>
                  <a:ext cx="260" cy="194"/>
                </a:xfrm>
                <a:custGeom>
                  <a:avLst/>
                  <a:gdLst/>
                  <a:ahLst/>
                  <a:cxnLst>
                    <a:cxn ang="0">
                      <a:pos x="42" y="0"/>
                    </a:cxn>
                    <a:cxn ang="0">
                      <a:pos x="32" y="10"/>
                    </a:cxn>
                    <a:cxn ang="0">
                      <a:pos x="25" y="19"/>
                    </a:cxn>
                    <a:cxn ang="0">
                      <a:pos x="17" y="31"/>
                    </a:cxn>
                    <a:cxn ang="0">
                      <a:pos x="11" y="42"/>
                    </a:cxn>
                    <a:cxn ang="0">
                      <a:pos x="7" y="53"/>
                    </a:cxn>
                    <a:cxn ang="0">
                      <a:pos x="4" y="67"/>
                    </a:cxn>
                    <a:cxn ang="0">
                      <a:pos x="2" y="80"/>
                    </a:cxn>
                    <a:cxn ang="0">
                      <a:pos x="0" y="93"/>
                    </a:cxn>
                    <a:cxn ang="0">
                      <a:pos x="0" y="97"/>
                    </a:cxn>
                    <a:cxn ang="0">
                      <a:pos x="0" y="99"/>
                    </a:cxn>
                    <a:cxn ang="0">
                      <a:pos x="2" y="99"/>
                    </a:cxn>
                    <a:cxn ang="0">
                      <a:pos x="4" y="101"/>
                    </a:cxn>
                    <a:cxn ang="0">
                      <a:pos x="4" y="97"/>
                    </a:cxn>
                    <a:cxn ang="0">
                      <a:pos x="4" y="93"/>
                    </a:cxn>
                    <a:cxn ang="0">
                      <a:pos x="6" y="80"/>
                    </a:cxn>
                    <a:cxn ang="0">
                      <a:pos x="7" y="67"/>
                    </a:cxn>
                    <a:cxn ang="0">
                      <a:pos x="11" y="55"/>
                    </a:cxn>
                    <a:cxn ang="0">
                      <a:pos x="15" y="44"/>
                    </a:cxn>
                    <a:cxn ang="0">
                      <a:pos x="21" y="33"/>
                    </a:cxn>
                    <a:cxn ang="0">
                      <a:pos x="28" y="21"/>
                    </a:cxn>
                    <a:cxn ang="0">
                      <a:pos x="36" y="12"/>
                    </a:cxn>
                    <a:cxn ang="0">
                      <a:pos x="43" y="2"/>
                    </a:cxn>
                    <a:cxn ang="0">
                      <a:pos x="43" y="0"/>
                    </a:cxn>
                    <a:cxn ang="0">
                      <a:pos x="42" y="0"/>
                    </a:cxn>
                    <a:cxn ang="0">
                      <a:pos x="212" y="194"/>
                    </a:cxn>
                    <a:cxn ang="0">
                      <a:pos x="222" y="186"/>
                    </a:cxn>
                    <a:cxn ang="0">
                      <a:pos x="229" y="179"/>
                    </a:cxn>
                    <a:cxn ang="0">
                      <a:pos x="237" y="169"/>
                    </a:cxn>
                    <a:cxn ang="0">
                      <a:pos x="243" y="158"/>
                    </a:cxn>
                    <a:cxn ang="0">
                      <a:pos x="248" y="148"/>
                    </a:cxn>
                    <a:cxn ang="0">
                      <a:pos x="254" y="137"/>
                    </a:cxn>
                    <a:cxn ang="0">
                      <a:pos x="256" y="124"/>
                    </a:cxn>
                    <a:cxn ang="0">
                      <a:pos x="260" y="112"/>
                    </a:cxn>
                    <a:cxn ang="0">
                      <a:pos x="258" y="112"/>
                    </a:cxn>
                    <a:cxn ang="0">
                      <a:pos x="256" y="112"/>
                    </a:cxn>
                    <a:cxn ang="0">
                      <a:pos x="254" y="124"/>
                    </a:cxn>
                    <a:cxn ang="0">
                      <a:pos x="250" y="135"/>
                    </a:cxn>
                    <a:cxn ang="0">
                      <a:pos x="245" y="146"/>
                    </a:cxn>
                    <a:cxn ang="0">
                      <a:pos x="241" y="156"/>
                    </a:cxn>
                    <a:cxn ang="0">
                      <a:pos x="233" y="167"/>
                    </a:cxn>
                    <a:cxn ang="0">
                      <a:pos x="226" y="175"/>
                    </a:cxn>
                    <a:cxn ang="0">
                      <a:pos x="218" y="184"/>
                    </a:cxn>
                    <a:cxn ang="0">
                      <a:pos x="210" y="192"/>
                    </a:cxn>
                    <a:cxn ang="0">
                      <a:pos x="210" y="194"/>
                    </a:cxn>
                    <a:cxn ang="0">
                      <a:pos x="212" y="194"/>
                    </a:cxn>
                  </a:cxnLst>
                  <a:rect l="0" t="0" r="r" b="b"/>
                  <a:pathLst>
                    <a:path w="260" h="194">
                      <a:moveTo>
                        <a:pt x="42" y="0"/>
                      </a:moveTo>
                      <a:lnTo>
                        <a:pt x="32" y="10"/>
                      </a:lnTo>
                      <a:lnTo>
                        <a:pt x="25" y="19"/>
                      </a:lnTo>
                      <a:lnTo>
                        <a:pt x="17" y="31"/>
                      </a:lnTo>
                      <a:lnTo>
                        <a:pt x="11" y="42"/>
                      </a:lnTo>
                      <a:lnTo>
                        <a:pt x="7" y="53"/>
                      </a:lnTo>
                      <a:lnTo>
                        <a:pt x="4" y="67"/>
                      </a:lnTo>
                      <a:lnTo>
                        <a:pt x="2" y="80"/>
                      </a:lnTo>
                      <a:lnTo>
                        <a:pt x="0" y="93"/>
                      </a:lnTo>
                      <a:lnTo>
                        <a:pt x="0" y="97"/>
                      </a:lnTo>
                      <a:lnTo>
                        <a:pt x="0" y="99"/>
                      </a:lnTo>
                      <a:lnTo>
                        <a:pt x="2" y="99"/>
                      </a:lnTo>
                      <a:lnTo>
                        <a:pt x="4" y="101"/>
                      </a:lnTo>
                      <a:lnTo>
                        <a:pt x="4" y="97"/>
                      </a:lnTo>
                      <a:lnTo>
                        <a:pt x="4" y="93"/>
                      </a:lnTo>
                      <a:lnTo>
                        <a:pt x="6" y="80"/>
                      </a:lnTo>
                      <a:lnTo>
                        <a:pt x="7" y="67"/>
                      </a:lnTo>
                      <a:lnTo>
                        <a:pt x="11" y="55"/>
                      </a:lnTo>
                      <a:lnTo>
                        <a:pt x="15" y="44"/>
                      </a:lnTo>
                      <a:lnTo>
                        <a:pt x="21" y="33"/>
                      </a:lnTo>
                      <a:lnTo>
                        <a:pt x="28" y="21"/>
                      </a:lnTo>
                      <a:lnTo>
                        <a:pt x="36" y="12"/>
                      </a:lnTo>
                      <a:lnTo>
                        <a:pt x="43" y="2"/>
                      </a:lnTo>
                      <a:lnTo>
                        <a:pt x="43" y="0"/>
                      </a:lnTo>
                      <a:lnTo>
                        <a:pt x="42" y="0"/>
                      </a:lnTo>
                      <a:close/>
                      <a:moveTo>
                        <a:pt x="212" y="194"/>
                      </a:moveTo>
                      <a:lnTo>
                        <a:pt x="222" y="186"/>
                      </a:lnTo>
                      <a:lnTo>
                        <a:pt x="229" y="179"/>
                      </a:lnTo>
                      <a:lnTo>
                        <a:pt x="237" y="169"/>
                      </a:lnTo>
                      <a:lnTo>
                        <a:pt x="243" y="158"/>
                      </a:lnTo>
                      <a:lnTo>
                        <a:pt x="248" y="148"/>
                      </a:lnTo>
                      <a:lnTo>
                        <a:pt x="254" y="137"/>
                      </a:lnTo>
                      <a:lnTo>
                        <a:pt x="256" y="124"/>
                      </a:lnTo>
                      <a:lnTo>
                        <a:pt x="260" y="112"/>
                      </a:lnTo>
                      <a:lnTo>
                        <a:pt x="258" y="112"/>
                      </a:lnTo>
                      <a:lnTo>
                        <a:pt x="256" y="112"/>
                      </a:lnTo>
                      <a:lnTo>
                        <a:pt x="254" y="124"/>
                      </a:lnTo>
                      <a:lnTo>
                        <a:pt x="250" y="135"/>
                      </a:lnTo>
                      <a:lnTo>
                        <a:pt x="245" y="146"/>
                      </a:lnTo>
                      <a:lnTo>
                        <a:pt x="241" y="156"/>
                      </a:lnTo>
                      <a:lnTo>
                        <a:pt x="233" y="167"/>
                      </a:lnTo>
                      <a:lnTo>
                        <a:pt x="226" y="175"/>
                      </a:lnTo>
                      <a:lnTo>
                        <a:pt x="218" y="184"/>
                      </a:lnTo>
                      <a:lnTo>
                        <a:pt x="210" y="192"/>
                      </a:lnTo>
                      <a:lnTo>
                        <a:pt x="210" y="194"/>
                      </a:lnTo>
                      <a:lnTo>
                        <a:pt x="212" y="194"/>
                      </a:lnTo>
                      <a:close/>
                    </a:path>
                  </a:pathLst>
                </a:custGeom>
                <a:solidFill>
                  <a:srgbClr val="E5675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906" name="Freeform 466"/>
                <p:cNvSpPr>
                  <a:spLocks noEditPoints="1"/>
                </p:cNvSpPr>
                <p:nvPr/>
              </p:nvSpPr>
              <p:spPr bwMode="auto">
                <a:xfrm>
                  <a:off x="1417" y="1487"/>
                  <a:ext cx="256" cy="194"/>
                </a:xfrm>
                <a:custGeom>
                  <a:avLst/>
                  <a:gdLst/>
                  <a:ahLst/>
                  <a:cxnLst>
                    <a:cxn ang="0">
                      <a:pos x="41" y="0"/>
                    </a:cxn>
                    <a:cxn ang="0">
                      <a:pos x="32" y="10"/>
                    </a:cxn>
                    <a:cxn ang="0">
                      <a:pos x="24" y="19"/>
                    </a:cxn>
                    <a:cxn ang="0">
                      <a:pos x="17" y="31"/>
                    </a:cxn>
                    <a:cxn ang="0">
                      <a:pos x="11" y="42"/>
                    </a:cxn>
                    <a:cxn ang="0">
                      <a:pos x="7" y="55"/>
                    </a:cxn>
                    <a:cxn ang="0">
                      <a:pos x="4" y="67"/>
                    </a:cxn>
                    <a:cxn ang="0">
                      <a:pos x="2" y="80"/>
                    </a:cxn>
                    <a:cxn ang="0">
                      <a:pos x="0" y="93"/>
                    </a:cxn>
                    <a:cxn ang="0">
                      <a:pos x="0" y="97"/>
                    </a:cxn>
                    <a:cxn ang="0">
                      <a:pos x="0" y="99"/>
                    </a:cxn>
                    <a:cxn ang="0">
                      <a:pos x="2" y="101"/>
                    </a:cxn>
                    <a:cxn ang="0">
                      <a:pos x="4" y="101"/>
                    </a:cxn>
                    <a:cxn ang="0">
                      <a:pos x="4" y="101"/>
                    </a:cxn>
                    <a:cxn ang="0">
                      <a:pos x="4" y="101"/>
                    </a:cxn>
                    <a:cxn ang="0">
                      <a:pos x="4" y="97"/>
                    </a:cxn>
                    <a:cxn ang="0">
                      <a:pos x="4" y="93"/>
                    </a:cxn>
                    <a:cxn ang="0">
                      <a:pos x="5" y="80"/>
                    </a:cxn>
                    <a:cxn ang="0">
                      <a:pos x="7" y="69"/>
                    </a:cxn>
                    <a:cxn ang="0">
                      <a:pos x="11" y="55"/>
                    </a:cxn>
                    <a:cxn ang="0">
                      <a:pos x="15" y="44"/>
                    </a:cxn>
                    <a:cxn ang="0">
                      <a:pos x="21" y="33"/>
                    </a:cxn>
                    <a:cxn ang="0">
                      <a:pos x="26" y="23"/>
                    </a:cxn>
                    <a:cxn ang="0">
                      <a:pos x="34" y="12"/>
                    </a:cxn>
                    <a:cxn ang="0">
                      <a:pos x="43" y="4"/>
                    </a:cxn>
                    <a:cxn ang="0">
                      <a:pos x="41" y="2"/>
                    </a:cxn>
                    <a:cxn ang="0">
                      <a:pos x="41" y="0"/>
                    </a:cxn>
                    <a:cxn ang="0">
                      <a:pos x="208" y="194"/>
                    </a:cxn>
                    <a:cxn ang="0">
                      <a:pos x="218" y="186"/>
                    </a:cxn>
                    <a:cxn ang="0">
                      <a:pos x="226" y="177"/>
                    </a:cxn>
                    <a:cxn ang="0">
                      <a:pos x="233" y="167"/>
                    </a:cxn>
                    <a:cxn ang="0">
                      <a:pos x="239" y="158"/>
                    </a:cxn>
                    <a:cxn ang="0">
                      <a:pos x="244" y="146"/>
                    </a:cxn>
                    <a:cxn ang="0">
                      <a:pos x="250" y="135"/>
                    </a:cxn>
                    <a:cxn ang="0">
                      <a:pos x="252" y="124"/>
                    </a:cxn>
                    <a:cxn ang="0">
                      <a:pos x="256" y="112"/>
                    </a:cxn>
                    <a:cxn ang="0">
                      <a:pos x="254" y="112"/>
                    </a:cxn>
                    <a:cxn ang="0">
                      <a:pos x="252" y="112"/>
                    </a:cxn>
                    <a:cxn ang="0">
                      <a:pos x="250" y="124"/>
                    </a:cxn>
                    <a:cxn ang="0">
                      <a:pos x="246" y="135"/>
                    </a:cxn>
                    <a:cxn ang="0">
                      <a:pos x="241" y="146"/>
                    </a:cxn>
                    <a:cxn ang="0">
                      <a:pos x="237" y="156"/>
                    </a:cxn>
                    <a:cxn ang="0">
                      <a:pos x="229" y="165"/>
                    </a:cxn>
                    <a:cxn ang="0">
                      <a:pos x="224" y="175"/>
                    </a:cxn>
                    <a:cxn ang="0">
                      <a:pos x="214" y="182"/>
                    </a:cxn>
                    <a:cxn ang="0">
                      <a:pos x="207" y="190"/>
                    </a:cxn>
                    <a:cxn ang="0">
                      <a:pos x="208" y="192"/>
                    </a:cxn>
                    <a:cxn ang="0">
                      <a:pos x="208" y="194"/>
                    </a:cxn>
                  </a:cxnLst>
                  <a:rect l="0" t="0" r="r" b="b"/>
                  <a:pathLst>
                    <a:path w="256" h="194">
                      <a:moveTo>
                        <a:pt x="41" y="0"/>
                      </a:moveTo>
                      <a:lnTo>
                        <a:pt x="32" y="10"/>
                      </a:lnTo>
                      <a:lnTo>
                        <a:pt x="24" y="19"/>
                      </a:lnTo>
                      <a:lnTo>
                        <a:pt x="17" y="31"/>
                      </a:lnTo>
                      <a:lnTo>
                        <a:pt x="11" y="42"/>
                      </a:lnTo>
                      <a:lnTo>
                        <a:pt x="7" y="55"/>
                      </a:lnTo>
                      <a:lnTo>
                        <a:pt x="4" y="67"/>
                      </a:lnTo>
                      <a:lnTo>
                        <a:pt x="2" y="80"/>
                      </a:lnTo>
                      <a:lnTo>
                        <a:pt x="0" y="93"/>
                      </a:lnTo>
                      <a:lnTo>
                        <a:pt x="0" y="97"/>
                      </a:lnTo>
                      <a:lnTo>
                        <a:pt x="0" y="99"/>
                      </a:lnTo>
                      <a:lnTo>
                        <a:pt x="2" y="101"/>
                      </a:lnTo>
                      <a:lnTo>
                        <a:pt x="4" y="101"/>
                      </a:lnTo>
                      <a:lnTo>
                        <a:pt x="4" y="101"/>
                      </a:lnTo>
                      <a:lnTo>
                        <a:pt x="4" y="101"/>
                      </a:lnTo>
                      <a:lnTo>
                        <a:pt x="4" y="97"/>
                      </a:lnTo>
                      <a:lnTo>
                        <a:pt x="4" y="93"/>
                      </a:lnTo>
                      <a:lnTo>
                        <a:pt x="5" y="80"/>
                      </a:lnTo>
                      <a:lnTo>
                        <a:pt x="7" y="69"/>
                      </a:lnTo>
                      <a:lnTo>
                        <a:pt x="11" y="55"/>
                      </a:lnTo>
                      <a:lnTo>
                        <a:pt x="15" y="44"/>
                      </a:lnTo>
                      <a:lnTo>
                        <a:pt x="21" y="33"/>
                      </a:lnTo>
                      <a:lnTo>
                        <a:pt x="26" y="23"/>
                      </a:lnTo>
                      <a:lnTo>
                        <a:pt x="34" y="12"/>
                      </a:lnTo>
                      <a:lnTo>
                        <a:pt x="43" y="4"/>
                      </a:lnTo>
                      <a:lnTo>
                        <a:pt x="41" y="2"/>
                      </a:lnTo>
                      <a:lnTo>
                        <a:pt x="41" y="0"/>
                      </a:lnTo>
                      <a:close/>
                      <a:moveTo>
                        <a:pt x="208" y="194"/>
                      </a:moveTo>
                      <a:lnTo>
                        <a:pt x="218" y="186"/>
                      </a:lnTo>
                      <a:lnTo>
                        <a:pt x="226" y="177"/>
                      </a:lnTo>
                      <a:lnTo>
                        <a:pt x="233" y="167"/>
                      </a:lnTo>
                      <a:lnTo>
                        <a:pt x="239" y="158"/>
                      </a:lnTo>
                      <a:lnTo>
                        <a:pt x="244" y="146"/>
                      </a:lnTo>
                      <a:lnTo>
                        <a:pt x="250" y="135"/>
                      </a:lnTo>
                      <a:lnTo>
                        <a:pt x="252" y="124"/>
                      </a:lnTo>
                      <a:lnTo>
                        <a:pt x="256" y="112"/>
                      </a:lnTo>
                      <a:lnTo>
                        <a:pt x="254" y="112"/>
                      </a:lnTo>
                      <a:lnTo>
                        <a:pt x="252" y="112"/>
                      </a:lnTo>
                      <a:lnTo>
                        <a:pt x="250" y="124"/>
                      </a:lnTo>
                      <a:lnTo>
                        <a:pt x="246" y="135"/>
                      </a:lnTo>
                      <a:lnTo>
                        <a:pt x="241" y="146"/>
                      </a:lnTo>
                      <a:lnTo>
                        <a:pt x="237" y="156"/>
                      </a:lnTo>
                      <a:lnTo>
                        <a:pt x="229" y="165"/>
                      </a:lnTo>
                      <a:lnTo>
                        <a:pt x="224" y="175"/>
                      </a:lnTo>
                      <a:lnTo>
                        <a:pt x="214" y="182"/>
                      </a:lnTo>
                      <a:lnTo>
                        <a:pt x="207" y="190"/>
                      </a:lnTo>
                      <a:lnTo>
                        <a:pt x="208" y="192"/>
                      </a:lnTo>
                      <a:lnTo>
                        <a:pt x="208" y="194"/>
                      </a:lnTo>
                      <a:close/>
                    </a:path>
                  </a:pathLst>
                </a:custGeom>
                <a:solidFill>
                  <a:srgbClr val="E5695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907" name="Freeform 467"/>
                <p:cNvSpPr>
                  <a:spLocks noEditPoints="1"/>
                </p:cNvSpPr>
                <p:nvPr/>
              </p:nvSpPr>
              <p:spPr bwMode="auto">
                <a:xfrm>
                  <a:off x="1419" y="1489"/>
                  <a:ext cx="252" cy="190"/>
                </a:xfrm>
                <a:custGeom>
                  <a:avLst/>
                  <a:gdLst/>
                  <a:ahLst/>
                  <a:cxnLst>
                    <a:cxn ang="0">
                      <a:pos x="39" y="0"/>
                    </a:cxn>
                    <a:cxn ang="0">
                      <a:pos x="32" y="10"/>
                    </a:cxn>
                    <a:cxn ang="0">
                      <a:pos x="24" y="19"/>
                    </a:cxn>
                    <a:cxn ang="0">
                      <a:pos x="17" y="31"/>
                    </a:cxn>
                    <a:cxn ang="0">
                      <a:pos x="11" y="42"/>
                    </a:cxn>
                    <a:cxn ang="0">
                      <a:pos x="7" y="53"/>
                    </a:cxn>
                    <a:cxn ang="0">
                      <a:pos x="3" y="65"/>
                    </a:cxn>
                    <a:cxn ang="0">
                      <a:pos x="2" y="78"/>
                    </a:cxn>
                    <a:cxn ang="0">
                      <a:pos x="0" y="91"/>
                    </a:cxn>
                    <a:cxn ang="0">
                      <a:pos x="0" y="95"/>
                    </a:cxn>
                    <a:cxn ang="0">
                      <a:pos x="0" y="99"/>
                    </a:cxn>
                    <a:cxn ang="0">
                      <a:pos x="2" y="99"/>
                    </a:cxn>
                    <a:cxn ang="0">
                      <a:pos x="2" y="99"/>
                    </a:cxn>
                    <a:cxn ang="0">
                      <a:pos x="3" y="99"/>
                    </a:cxn>
                    <a:cxn ang="0">
                      <a:pos x="3" y="99"/>
                    </a:cxn>
                    <a:cxn ang="0">
                      <a:pos x="3" y="95"/>
                    </a:cxn>
                    <a:cxn ang="0">
                      <a:pos x="3" y="91"/>
                    </a:cxn>
                    <a:cxn ang="0">
                      <a:pos x="5" y="80"/>
                    </a:cxn>
                    <a:cxn ang="0">
                      <a:pos x="7" y="67"/>
                    </a:cxn>
                    <a:cxn ang="0">
                      <a:pos x="9" y="55"/>
                    </a:cxn>
                    <a:cxn ang="0">
                      <a:pos x="15" y="42"/>
                    </a:cxn>
                    <a:cxn ang="0">
                      <a:pos x="21" y="33"/>
                    </a:cxn>
                    <a:cxn ang="0">
                      <a:pos x="26" y="21"/>
                    </a:cxn>
                    <a:cxn ang="0">
                      <a:pos x="34" y="12"/>
                    </a:cxn>
                    <a:cxn ang="0">
                      <a:pos x="43" y="2"/>
                    </a:cxn>
                    <a:cxn ang="0">
                      <a:pos x="41" y="2"/>
                    </a:cxn>
                    <a:cxn ang="0">
                      <a:pos x="39" y="0"/>
                    </a:cxn>
                    <a:cxn ang="0">
                      <a:pos x="206" y="190"/>
                    </a:cxn>
                    <a:cxn ang="0">
                      <a:pos x="214" y="182"/>
                    </a:cxn>
                    <a:cxn ang="0">
                      <a:pos x="222" y="173"/>
                    </a:cxn>
                    <a:cxn ang="0">
                      <a:pos x="229" y="165"/>
                    </a:cxn>
                    <a:cxn ang="0">
                      <a:pos x="237" y="154"/>
                    </a:cxn>
                    <a:cxn ang="0">
                      <a:pos x="241" y="144"/>
                    </a:cxn>
                    <a:cxn ang="0">
                      <a:pos x="246" y="133"/>
                    </a:cxn>
                    <a:cxn ang="0">
                      <a:pos x="250" y="122"/>
                    </a:cxn>
                    <a:cxn ang="0">
                      <a:pos x="252" y="110"/>
                    </a:cxn>
                    <a:cxn ang="0">
                      <a:pos x="250" y="110"/>
                    </a:cxn>
                    <a:cxn ang="0">
                      <a:pos x="248" y="108"/>
                    </a:cxn>
                    <a:cxn ang="0">
                      <a:pos x="246" y="122"/>
                    </a:cxn>
                    <a:cxn ang="0">
                      <a:pos x="242" y="133"/>
                    </a:cxn>
                    <a:cxn ang="0">
                      <a:pos x="239" y="143"/>
                    </a:cxn>
                    <a:cxn ang="0">
                      <a:pos x="233" y="154"/>
                    </a:cxn>
                    <a:cxn ang="0">
                      <a:pos x="225" y="163"/>
                    </a:cxn>
                    <a:cxn ang="0">
                      <a:pos x="220" y="171"/>
                    </a:cxn>
                    <a:cxn ang="0">
                      <a:pos x="212" y="180"/>
                    </a:cxn>
                    <a:cxn ang="0">
                      <a:pos x="203" y="188"/>
                    </a:cxn>
                    <a:cxn ang="0">
                      <a:pos x="203" y="188"/>
                    </a:cxn>
                    <a:cxn ang="0">
                      <a:pos x="205" y="188"/>
                    </a:cxn>
                    <a:cxn ang="0">
                      <a:pos x="205" y="190"/>
                    </a:cxn>
                    <a:cxn ang="0">
                      <a:pos x="206" y="190"/>
                    </a:cxn>
                  </a:cxnLst>
                  <a:rect l="0" t="0" r="r" b="b"/>
                  <a:pathLst>
                    <a:path w="252" h="190">
                      <a:moveTo>
                        <a:pt x="39" y="0"/>
                      </a:moveTo>
                      <a:lnTo>
                        <a:pt x="32" y="10"/>
                      </a:lnTo>
                      <a:lnTo>
                        <a:pt x="24" y="19"/>
                      </a:lnTo>
                      <a:lnTo>
                        <a:pt x="17" y="31"/>
                      </a:lnTo>
                      <a:lnTo>
                        <a:pt x="11" y="42"/>
                      </a:lnTo>
                      <a:lnTo>
                        <a:pt x="7" y="53"/>
                      </a:lnTo>
                      <a:lnTo>
                        <a:pt x="3" y="65"/>
                      </a:lnTo>
                      <a:lnTo>
                        <a:pt x="2" y="78"/>
                      </a:lnTo>
                      <a:lnTo>
                        <a:pt x="0" y="91"/>
                      </a:lnTo>
                      <a:lnTo>
                        <a:pt x="0" y="95"/>
                      </a:lnTo>
                      <a:lnTo>
                        <a:pt x="0" y="99"/>
                      </a:lnTo>
                      <a:lnTo>
                        <a:pt x="2" y="99"/>
                      </a:lnTo>
                      <a:lnTo>
                        <a:pt x="2" y="99"/>
                      </a:lnTo>
                      <a:lnTo>
                        <a:pt x="3" y="99"/>
                      </a:lnTo>
                      <a:lnTo>
                        <a:pt x="3" y="99"/>
                      </a:lnTo>
                      <a:lnTo>
                        <a:pt x="3" y="95"/>
                      </a:lnTo>
                      <a:lnTo>
                        <a:pt x="3" y="91"/>
                      </a:lnTo>
                      <a:lnTo>
                        <a:pt x="5" y="80"/>
                      </a:lnTo>
                      <a:lnTo>
                        <a:pt x="7" y="67"/>
                      </a:lnTo>
                      <a:lnTo>
                        <a:pt x="9" y="55"/>
                      </a:lnTo>
                      <a:lnTo>
                        <a:pt x="15" y="42"/>
                      </a:lnTo>
                      <a:lnTo>
                        <a:pt x="21" y="33"/>
                      </a:lnTo>
                      <a:lnTo>
                        <a:pt x="26" y="21"/>
                      </a:lnTo>
                      <a:lnTo>
                        <a:pt x="34" y="12"/>
                      </a:lnTo>
                      <a:lnTo>
                        <a:pt x="43" y="2"/>
                      </a:lnTo>
                      <a:lnTo>
                        <a:pt x="41" y="2"/>
                      </a:lnTo>
                      <a:lnTo>
                        <a:pt x="39" y="0"/>
                      </a:lnTo>
                      <a:close/>
                      <a:moveTo>
                        <a:pt x="206" y="190"/>
                      </a:moveTo>
                      <a:lnTo>
                        <a:pt x="214" y="182"/>
                      </a:lnTo>
                      <a:lnTo>
                        <a:pt x="222" y="173"/>
                      </a:lnTo>
                      <a:lnTo>
                        <a:pt x="229" y="165"/>
                      </a:lnTo>
                      <a:lnTo>
                        <a:pt x="237" y="154"/>
                      </a:lnTo>
                      <a:lnTo>
                        <a:pt x="241" y="144"/>
                      </a:lnTo>
                      <a:lnTo>
                        <a:pt x="246" y="133"/>
                      </a:lnTo>
                      <a:lnTo>
                        <a:pt x="250" y="122"/>
                      </a:lnTo>
                      <a:lnTo>
                        <a:pt x="252" y="110"/>
                      </a:lnTo>
                      <a:lnTo>
                        <a:pt x="250" y="110"/>
                      </a:lnTo>
                      <a:lnTo>
                        <a:pt x="248" y="108"/>
                      </a:lnTo>
                      <a:lnTo>
                        <a:pt x="246" y="122"/>
                      </a:lnTo>
                      <a:lnTo>
                        <a:pt x="242" y="133"/>
                      </a:lnTo>
                      <a:lnTo>
                        <a:pt x="239" y="143"/>
                      </a:lnTo>
                      <a:lnTo>
                        <a:pt x="233" y="154"/>
                      </a:lnTo>
                      <a:lnTo>
                        <a:pt x="225" y="163"/>
                      </a:lnTo>
                      <a:lnTo>
                        <a:pt x="220" y="171"/>
                      </a:lnTo>
                      <a:lnTo>
                        <a:pt x="212" y="180"/>
                      </a:lnTo>
                      <a:lnTo>
                        <a:pt x="203" y="188"/>
                      </a:lnTo>
                      <a:lnTo>
                        <a:pt x="203" y="188"/>
                      </a:lnTo>
                      <a:lnTo>
                        <a:pt x="205" y="188"/>
                      </a:lnTo>
                      <a:lnTo>
                        <a:pt x="205" y="190"/>
                      </a:lnTo>
                      <a:lnTo>
                        <a:pt x="206" y="190"/>
                      </a:lnTo>
                      <a:close/>
                    </a:path>
                  </a:pathLst>
                </a:custGeom>
                <a:solidFill>
                  <a:srgbClr val="E56B5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908" name="Freeform 468"/>
                <p:cNvSpPr>
                  <a:spLocks noEditPoints="1"/>
                </p:cNvSpPr>
                <p:nvPr/>
              </p:nvSpPr>
              <p:spPr bwMode="auto">
                <a:xfrm>
                  <a:off x="1421" y="1491"/>
                  <a:ext cx="248" cy="186"/>
                </a:xfrm>
                <a:custGeom>
                  <a:avLst/>
                  <a:gdLst/>
                  <a:ahLst/>
                  <a:cxnLst>
                    <a:cxn ang="0">
                      <a:pos x="39" y="0"/>
                    </a:cxn>
                    <a:cxn ang="0">
                      <a:pos x="30" y="8"/>
                    </a:cxn>
                    <a:cxn ang="0">
                      <a:pos x="22" y="19"/>
                    </a:cxn>
                    <a:cxn ang="0">
                      <a:pos x="17" y="29"/>
                    </a:cxn>
                    <a:cxn ang="0">
                      <a:pos x="11" y="40"/>
                    </a:cxn>
                    <a:cxn ang="0">
                      <a:pos x="7" y="51"/>
                    </a:cxn>
                    <a:cxn ang="0">
                      <a:pos x="3" y="65"/>
                    </a:cxn>
                    <a:cxn ang="0">
                      <a:pos x="1" y="76"/>
                    </a:cxn>
                    <a:cxn ang="0">
                      <a:pos x="0" y="89"/>
                    </a:cxn>
                    <a:cxn ang="0">
                      <a:pos x="0" y="93"/>
                    </a:cxn>
                    <a:cxn ang="0">
                      <a:pos x="0" y="97"/>
                    </a:cxn>
                    <a:cxn ang="0">
                      <a:pos x="1" y="97"/>
                    </a:cxn>
                    <a:cxn ang="0">
                      <a:pos x="5" y="99"/>
                    </a:cxn>
                    <a:cxn ang="0">
                      <a:pos x="3" y="95"/>
                    </a:cxn>
                    <a:cxn ang="0">
                      <a:pos x="3" y="89"/>
                    </a:cxn>
                    <a:cxn ang="0">
                      <a:pos x="5" y="78"/>
                    </a:cxn>
                    <a:cxn ang="0">
                      <a:pos x="7" y="65"/>
                    </a:cxn>
                    <a:cxn ang="0">
                      <a:pos x="9" y="53"/>
                    </a:cxn>
                    <a:cxn ang="0">
                      <a:pos x="15" y="42"/>
                    </a:cxn>
                    <a:cxn ang="0">
                      <a:pos x="20" y="31"/>
                    </a:cxn>
                    <a:cxn ang="0">
                      <a:pos x="26" y="21"/>
                    </a:cxn>
                    <a:cxn ang="0">
                      <a:pos x="34" y="12"/>
                    </a:cxn>
                    <a:cxn ang="0">
                      <a:pos x="41" y="2"/>
                    </a:cxn>
                    <a:cxn ang="0">
                      <a:pos x="41" y="0"/>
                    </a:cxn>
                    <a:cxn ang="0">
                      <a:pos x="39" y="0"/>
                    </a:cxn>
                    <a:cxn ang="0">
                      <a:pos x="203" y="186"/>
                    </a:cxn>
                    <a:cxn ang="0">
                      <a:pos x="210" y="178"/>
                    </a:cxn>
                    <a:cxn ang="0">
                      <a:pos x="220" y="171"/>
                    </a:cxn>
                    <a:cxn ang="0">
                      <a:pos x="225" y="161"/>
                    </a:cxn>
                    <a:cxn ang="0">
                      <a:pos x="233" y="152"/>
                    </a:cxn>
                    <a:cxn ang="0">
                      <a:pos x="237" y="142"/>
                    </a:cxn>
                    <a:cxn ang="0">
                      <a:pos x="242" y="131"/>
                    </a:cxn>
                    <a:cxn ang="0">
                      <a:pos x="246" y="120"/>
                    </a:cxn>
                    <a:cxn ang="0">
                      <a:pos x="248" y="108"/>
                    </a:cxn>
                    <a:cxn ang="0">
                      <a:pos x="246" y="106"/>
                    </a:cxn>
                    <a:cxn ang="0">
                      <a:pos x="244" y="106"/>
                    </a:cxn>
                    <a:cxn ang="0">
                      <a:pos x="242" y="118"/>
                    </a:cxn>
                    <a:cxn ang="0">
                      <a:pos x="239" y="129"/>
                    </a:cxn>
                    <a:cxn ang="0">
                      <a:pos x="235" y="141"/>
                    </a:cxn>
                    <a:cxn ang="0">
                      <a:pos x="229" y="150"/>
                    </a:cxn>
                    <a:cxn ang="0">
                      <a:pos x="222" y="159"/>
                    </a:cxn>
                    <a:cxn ang="0">
                      <a:pos x="216" y="169"/>
                    </a:cxn>
                    <a:cxn ang="0">
                      <a:pos x="208" y="177"/>
                    </a:cxn>
                    <a:cxn ang="0">
                      <a:pos x="199" y="184"/>
                    </a:cxn>
                    <a:cxn ang="0">
                      <a:pos x="201" y="186"/>
                    </a:cxn>
                    <a:cxn ang="0">
                      <a:pos x="203" y="186"/>
                    </a:cxn>
                    <a:cxn ang="0">
                      <a:pos x="203" y="186"/>
                    </a:cxn>
                    <a:cxn ang="0">
                      <a:pos x="203" y="186"/>
                    </a:cxn>
                  </a:cxnLst>
                  <a:rect l="0" t="0" r="r" b="b"/>
                  <a:pathLst>
                    <a:path w="248" h="186">
                      <a:moveTo>
                        <a:pt x="39" y="0"/>
                      </a:moveTo>
                      <a:lnTo>
                        <a:pt x="30" y="8"/>
                      </a:lnTo>
                      <a:lnTo>
                        <a:pt x="22" y="19"/>
                      </a:lnTo>
                      <a:lnTo>
                        <a:pt x="17" y="29"/>
                      </a:lnTo>
                      <a:lnTo>
                        <a:pt x="11" y="40"/>
                      </a:lnTo>
                      <a:lnTo>
                        <a:pt x="7" y="51"/>
                      </a:lnTo>
                      <a:lnTo>
                        <a:pt x="3" y="65"/>
                      </a:lnTo>
                      <a:lnTo>
                        <a:pt x="1" y="76"/>
                      </a:lnTo>
                      <a:lnTo>
                        <a:pt x="0" y="89"/>
                      </a:lnTo>
                      <a:lnTo>
                        <a:pt x="0" y="93"/>
                      </a:lnTo>
                      <a:lnTo>
                        <a:pt x="0" y="97"/>
                      </a:lnTo>
                      <a:lnTo>
                        <a:pt x="1" y="97"/>
                      </a:lnTo>
                      <a:lnTo>
                        <a:pt x="5" y="99"/>
                      </a:lnTo>
                      <a:lnTo>
                        <a:pt x="3" y="95"/>
                      </a:lnTo>
                      <a:lnTo>
                        <a:pt x="3" y="89"/>
                      </a:lnTo>
                      <a:lnTo>
                        <a:pt x="5" y="78"/>
                      </a:lnTo>
                      <a:lnTo>
                        <a:pt x="7" y="65"/>
                      </a:lnTo>
                      <a:lnTo>
                        <a:pt x="9" y="53"/>
                      </a:lnTo>
                      <a:lnTo>
                        <a:pt x="15" y="42"/>
                      </a:lnTo>
                      <a:lnTo>
                        <a:pt x="20" y="31"/>
                      </a:lnTo>
                      <a:lnTo>
                        <a:pt x="26" y="21"/>
                      </a:lnTo>
                      <a:lnTo>
                        <a:pt x="34" y="12"/>
                      </a:lnTo>
                      <a:lnTo>
                        <a:pt x="41" y="2"/>
                      </a:lnTo>
                      <a:lnTo>
                        <a:pt x="41" y="0"/>
                      </a:lnTo>
                      <a:lnTo>
                        <a:pt x="39" y="0"/>
                      </a:lnTo>
                      <a:close/>
                      <a:moveTo>
                        <a:pt x="203" y="186"/>
                      </a:moveTo>
                      <a:lnTo>
                        <a:pt x="210" y="178"/>
                      </a:lnTo>
                      <a:lnTo>
                        <a:pt x="220" y="171"/>
                      </a:lnTo>
                      <a:lnTo>
                        <a:pt x="225" y="161"/>
                      </a:lnTo>
                      <a:lnTo>
                        <a:pt x="233" y="152"/>
                      </a:lnTo>
                      <a:lnTo>
                        <a:pt x="237" y="142"/>
                      </a:lnTo>
                      <a:lnTo>
                        <a:pt x="242" y="131"/>
                      </a:lnTo>
                      <a:lnTo>
                        <a:pt x="246" y="120"/>
                      </a:lnTo>
                      <a:lnTo>
                        <a:pt x="248" y="108"/>
                      </a:lnTo>
                      <a:lnTo>
                        <a:pt x="246" y="106"/>
                      </a:lnTo>
                      <a:lnTo>
                        <a:pt x="244" y="106"/>
                      </a:lnTo>
                      <a:lnTo>
                        <a:pt x="242" y="118"/>
                      </a:lnTo>
                      <a:lnTo>
                        <a:pt x="239" y="129"/>
                      </a:lnTo>
                      <a:lnTo>
                        <a:pt x="235" y="141"/>
                      </a:lnTo>
                      <a:lnTo>
                        <a:pt x="229" y="150"/>
                      </a:lnTo>
                      <a:lnTo>
                        <a:pt x="222" y="159"/>
                      </a:lnTo>
                      <a:lnTo>
                        <a:pt x="216" y="169"/>
                      </a:lnTo>
                      <a:lnTo>
                        <a:pt x="208" y="177"/>
                      </a:lnTo>
                      <a:lnTo>
                        <a:pt x="199" y="184"/>
                      </a:lnTo>
                      <a:lnTo>
                        <a:pt x="201" y="186"/>
                      </a:lnTo>
                      <a:lnTo>
                        <a:pt x="203" y="186"/>
                      </a:lnTo>
                      <a:lnTo>
                        <a:pt x="203" y="186"/>
                      </a:lnTo>
                      <a:lnTo>
                        <a:pt x="203" y="186"/>
                      </a:lnTo>
                      <a:close/>
                    </a:path>
                  </a:pathLst>
                </a:custGeom>
                <a:solidFill>
                  <a:srgbClr val="E66C5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909" name="Freeform 469"/>
                <p:cNvSpPr>
                  <a:spLocks noEditPoints="1"/>
                </p:cNvSpPr>
                <p:nvPr/>
              </p:nvSpPr>
              <p:spPr bwMode="auto">
                <a:xfrm>
                  <a:off x="1422" y="1491"/>
                  <a:ext cx="245" cy="186"/>
                </a:xfrm>
                <a:custGeom>
                  <a:avLst/>
                  <a:gdLst/>
                  <a:ahLst/>
                  <a:cxnLst>
                    <a:cxn ang="0">
                      <a:pos x="40" y="0"/>
                    </a:cxn>
                    <a:cxn ang="0">
                      <a:pos x="31" y="10"/>
                    </a:cxn>
                    <a:cxn ang="0">
                      <a:pos x="23" y="19"/>
                    </a:cxn>
                    <a:cxn ang="0">
                      <a:pos x="18" y="31"/>
                    </a:cxn>
                    <a:cxn ang="0">
                      <a:pos x="12" y="40"/>
                    </a:cxn>
                    <a:cxn ang="0">
                      <a:pos x="6" y="53"/>
                    </a:cxn>
                    <a:cxn ang="0">
                      <a:pos x="4" y="65"/>
                    </a:cxn>
                    <a:cxn ang="0">
                      <a:pos x="2" y="78"/>
                    </a:cxn>
                    <a:cxn ang="0">
                      <a:pos x="0" y="89"/>
                    </a:cxn>
                    <a:cxn ang="0">
                      <a:pos x="0" y="93"/>
                    </a:cxn>
                    <a:cxn ang="0">
                      <a:pos x="0" y="97"/>
                    </a:cxn>
                    <a:cxn ang="0">
                      <a:pos x="2" y="99"/>
                    </a:cxn>
                    <a:cxn ang="0">
                      <a:pos x="6" y="99"/>
                    </a:cxn>
                    <a:cxn ang="0">
                      <a:pos x="4" y="95"/>
                    </a:cxn>
                    <a:cxn ang="0">
                      <a:pos x="4" y="89"/>
                    </a:cxn>
                    <a:cxn ang="0">
                      <a:pos x="6" y="78"/>
                    </a:cxn>
                    <a:cxn ang="0">
                      <a:pos x="8" y="65"/>
                    </a:cxn>
                    <a:cxn ang="0">
                      <a:pos x="10" y="53"/>
                    </a:cxn>
                    <a:cxn ang="0">
                      <a:pos x="16" y="42"/>
                    </a:cxn>
                    <a:cxn ang="0">
                      <a:pos x="19" y="32"/>
                    </a:cxn>
                    <a:cxn ang="0">
                      <a:pos x="27" y="21"/>
                    </a:cxn>
                    <a:cxn ang="0">
                      <a:pos x="35" y="13"/>
                    </a:cxn>
                    <a:cxn ang="0">
                      <a:pos x="42" y="4"/>
                    </a:cxn>
                    <a:cxn ang="0">
                      <a:pos x="40" y="2"/>
                    </a:cxn>
                    <a:cxn ang="0">
                      <a:pos x="40" y="0"/>
                    </a:cxn>
                    <a:cxn ang="0">
                      <a:pos x="200" y="186"/>
                    </a:cxn>
                    <a:cxn ang="0">
                      <a:pos x="209" y="178"/>
                    </a:cxn>
                    <a:cxn ang="0">
                      <a:pos x="217" y="169"/>
                    </a:cxn>
                    <a:cxn ang="0">
                      <a:pos x="222" y="161"/>
                    </a:cxn>
                    <a:cxn ang="0">
                      <a:pos x="230" y="152"/>
                    </a:cxn>
                    <a:cxn ang="0">
                      <a:pos x="236" y="141"/>
                    </a:cxn>
                    <a:cxn ang="0">
                      <a:pos x="239" y="131"/>
                    </a:cxn>
                    <a:cxn ang="0">
                      <a:pos x="243" y="120"/>
                    </a:cxn>
                    <a:cxn ang="0">
                      <a:pos x="245" y="106"/>
                    </a:cxn>
                    <a:cxn ang="0">
                      <a:pos x="243" y="106"/>
                    </a:cxn>
                    <a:cxn ang="0">
                      <a:pos x="241" y="106"/>
                    </a:cxn>
                    <a:cxn ang="0">
                      <a:pos x="239" y="118"/>
                    </a:cxn>
                    <a:cxn ang="0">
                      <a:pos x="236" y="129"/>
                    </a:cxn>
                    <a:cxn ang="0">
                      <a:pos x="232" y="141"/>
                    </a:cxn>
                    <a:cxn ang="0">
                      <a:pos x="226" y="150"/>
                    </a:cxn>
                    <a:cxn ang="0">
                      <a:pos x="221" y="159"/>
                    </a:cxn>
                    <a:cxn ang="0">
                      <a:pos x="213" y="169"/>
                    </a:cxn>
                    <a:cxn ang="0">
                      <a:pos x="205" y="177"/>
                    </a:cxn>
                    <a:cxn ang="0">
                      <a:pos x="196" y="184"/>
                    </a:cxn>
                    <a:cxn ang="0">
                      <a:pos x="198" y="184"/>
                    </a:cxn>
                    <a:cxn ang="0">
                      <a:pos x="200" y="186"/>
                    </a:cxn>
                  </a:cxnLst>
                  <a:rect l="0" t="0" r="r" b="b"/>
                  <a:pathLst>
                    <a:path w="245" h="186">
                      <a:moveTo>
                        <a:pt x="40" y="0"/>
                      </a:moveTo>
                      <a:lnTo>
                        <a:pt x="31" y="10"/>
                      </a:lnTo>
                      <a:lnTo>
                        <a:pt x="23" y="19"/>
                      </a:lnTo>
                      <a:lnTo>
                        <a:pt x="18" y="31"/>
                      </a:lnTo>
                      <a:lnTo>
                        <a:pt x="12" y="40"/>
                      </a:lnTo>
                      <a:lnTo>
                        <a:pt x="6" y="53"/>
                      </a:lnTo>
                      <a:lnTo>
                        <a:pt x="4" y="65"/>
                      </a:lnTo>
                      <a:lnTo>
                        <a:pt x="2" y="78"/>
                      </a:lnTo>
                      <a:lnTo>
                        <a:pt x="0" y="89"/>
                      </a:lnTo>
                      <a:lnTo>
                        <a:pt x="0" y="93"/>
                      </a:lnTo>
                      <a:lnTo>
                        <a:pt x="0" y="97"/>
                      </a:lnTo>
                      <a:lnTo>
                        <a:pt x="2" y="99"/>
                      </a:lnTo>
                      <a:lnTo>
                        <a:pt x="6" y="99"/>
                      </a:lnTo>
                      <a:lnTo>
                        <a:pt x="4" y="95"/>
                      </a:lnTo>
                      <a:lnTo>
                        <a:pt x="4" y="89"/>
                      </a:lnTo>
                      <a:lnTo>
                        <a:pt x="6" y="78"/>
                      </a:lnTo>
                      <a:lnTo>
                        <a:pt x="8" y="65"/>
                      </a:lnTo>
                      <a:lnTo>
                        <a:pt x="10" y="53"/>
                      </a:lnTo>
                      <a:lnTo>
                        <a:pt x="16" y="42"/>
                      </a:lnTo>
                      <a:lnTo>
                        <a:pt x="19" y="32"/>
                      </a:lnTo>
                      <a:lnTo>
                        <a:pt x="27" y="21"/>
                      </a:lnTo>
                      <a:lnTo>
                        <a:pt x="35" y="13"/>
                      </a:lnTo>
                      <a:lnTo>
                        <a:pt x="42" y="4"/>
                      </a:lnTo>
                      <a:lnTo>
                        <a:pt x="40" y="2"/>
                      </a:lnTo>
                      <a:lnTo>
                        <a:pt x="40" y="0"/>
                      </a:lnTo>
                      <a:close/>
                      <a:moveTo>
                        <a:pt x="200" y="186"/>
                      </a:moveTo>
                      <a:lnTo>
                        <a:pt x="209" y="178"/>
                      </a:lnTo>
                      <a:lnTo>
                        <a:pt x="217" y="169"/>
                      </a:lnTo>
                      <a:lnTo>
                        <a:pt x="222" y="161"/>
                      </a:lnTo>
                      <a:lnTo>
                        <a:pt x="230" y="152"/>
                      </a:lnTo>
                      <a:lnTo>
                        <a:pt x="236" y="141"/>
                      </a:lnTo>
                      <a:lnTo>
                        <a:pt x="239" y="131"/>
                      </a:lnTo>
                      <a:lnTo>
                        <a:pt x="243" y="120"/>
                      </a:lnTo>
                      <a:lnTo>
                        <a:pt x="245" y="106"/>
                      </a:lnTo>
                      <a:lnTo>
                        <a:pt x="243" y="106"/>
                      </a:lnTo>
                      <a:lnTo>
                        <a:pt x="241" y="106"/>
                      </a:lnTo>
                      <a:lnTo>
                        <a:pt x="239" y="118"/>
                      </a:lnTo>
                      <a:lnTo>
                        <a:pt x="236" y="129"/>
                      </a:lnTo>
                      <a:lnTo>
                        <a:pt x="232" y="141"/>
                      </a:lnTo>
                      <a:lnTo>
                        <a:pt x="226" y="150"/>
                      </a:lnTo>
                      <a:lnTo>
                        <a:pt x="221" y="159"/>
                      </a:lnTo>
                      <a:lnTo>
                        <a:pt x="213" y="169"/>
                      </a:lnTo>
                      <a:lnTo>
                        <a:pt x="205" y="177"/>
                      </a:lnTo>
                      <a:lnTo>
                        <a:pt x="196" y="184"/>
                      </a:lnTo>
                      <a:lnTo>
                        <a:pt x="198" y="184"/>
                      </a:lnTo>
                      <a:lnTo>
                        <a:pt x="200" y="186"/>
                      </a:lnTo>
                      <a:close/>
                    </a:path>
                  </a:pathLst>
                </a:custGeom>
                <a:solidFill>
                  <a:srgbClr val="E66F5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910" name="Freeform 470"/>
                <p:cNvSpPr>
                  <a:spLocks noEditPoints="1"/>
                </p:cNvSpPr>
                <p:nvPr/>
              </p:nvSpPr>
              <p:spPr bwMode="auto">
                <a:xfrm>
                  <a:off x="1424" y="1493"/>
                  <a:ext cx="241" cy="182"/>
                </a:xfrm>
                <a:custGeom>
                  <a:avLst/>
                  <a:gdLst/>
                  <a:ahLst/>
                  <a:cxnLst>
                    <a:cxn ang="0">
                      <a:pos x="38" y="0"/>
                    </a:cxn>
                    <a:cxn ang="0">
                      <a:pos x="31" y="10"/>
                    </a:cxn>
                    <a:cxn ang="0">
                      <a:pos x="23" y="19"/>
                    </a:cxn>
                    <a:cxn ang="0">
                      <a:pos x="17" y="29"/>
                    </a:cxn>
                    <a:cxn ang="0">
                      <a:pos x="12" y="40"/>
                    </a:cxn>
                    <a:cxn ang="0">
                      <a:pos x="6" y="51"/>
                    </a:cxn>
                    <a:cxn ang="0">
                      <a:pos x="4" y="63"/>
                    </a:cxn>
                    <a:cxn ang="0">
                      <a:pos x="2" y="76"/>
                    </a:cxn>
                    <a:cxn ang="0">
                      <a:pos x="0" y="87"/>
                    </a:cxn>
                    <a:cxn ang="0">
                      <a:pos x="0" y="93"/>
                    </a:cxn>
                    <a:cxn ang="0">
                      <a:pos x="2" y="97"/>
                    </a:cxn>
                    <a:cxn ang="0">
                      <a:pos x="4" y="97"/>
                    </a:cxn>
                    <a:cxn ang="0">
                      <a:pos x="6" y="99"/>
                    </a:cxn>
                    <a:cxn ang="0">
                      <a:pos x="4" y="93"/>
                    </a:cxn>
                    <a:cxn ang="0">
                      <a:pos x="4" y="87"/>
                    </a:cxn>
                    <a:cxn ang="0">
                      <a:pos x="6" y="76"/>
                    </a:cxn>
                    <a:cxn ang="0">
                      <a:pos x="8" y="65"/>
                    </a:cxn>
                    <a:cxn ang="0">
                      <a:pos x="10" y="53"/>
                    </a:cxn>
                    <a:cxn ang="0">
                      <a:pos x="14" y="42"/>
                    </a:cxn>
                    <a:cxn ang="0">
                      <a:pos x="19" y="30"/>
                    </a:cxn>
                    <a:cxn ang="0">
                      <a:pos x="25" y="21"/>
                    </a:cxn>
                    <a:cxn ang="0">
                      <a:pos x="33" y="11"/>
                    </a:cxn>
                    <a:cxn ang="0">
                      <a:pos x="40" y="4"/>
                    </a:cxn>
                    <a:cxn ang="0">
                      <a:pos x="40" y="2"/>
                    </a:cxn>
                    <a:cxn ang="0">
                      <a:pos x="38" y="0"/>
                    </a:cxn>
                    <a:cxn ang="0">
                      <a:pos x="196" y="182"/>
                    </a:cxn>
                    <a:cxn ang="0">
                      <a:pos x="205" y="175"/>
                    </a:cxn>
                    <a:cxn ang="0">
                      <a:pos x="213" y="167"/>
                    </a:cxn>
                    <a:cxn ang="0">
                      <a:pos x="219" y="157"/>
                    </a:cxn>
                    <a:cxn ang="0">
                      <a:pos x="226" y="148"/>
                    </a:cxn>
                    <a:cxn ang="0">
                      <a:pos x="232" y="139"/>
                    </a:cxn>
                    <a:cxn ang="0">
                      <a:pos x="236" y="127"/>
                    </a:cxn>
                    <a:cxn ang="0">
                      <a:pos x="239" y="116"/>
                    </a:cxn>
                    <a:cxn ang="0">
                      <a:pos x="241" y="104"/>
                    </a:cxn>
                    <a:cxn ang="0">
                      <a:pos x="239" y="104"/>
                    </a:cxn>
                    <a:cxn ang="0">
                      <a:pos x="237" y="104"/>
                    </a:cxn>
                    <a:cxn ang="0">
                      <a:pos x="236" y="116"/>
                    </a:cxn>
                    <a:cxn ang="0">
                      <a:pos x="232" y="127"/>
                    </a:cxn>
                    <a:cxn ang="0">
                      <a:pos x="228" y="139"/>
                    </a:cxn>
                    <a:cxn ang="0">
                      <a:pos x="222" y="148"/>
                    </a:cxn>
                    <a:cxn ang="0">
                      <a:pos x="217" y="157"/>
                    </a:cxn>
                    <a:cxn ang="0">
                      <a:pos x="209" y="165"/>
                    </a:cxn>
                    <a:cxn ang="0">
                      <a:pos x="201" y="173"/>
                    </a:cxn>
                    <a:cxn ang="0">
                      <a:pos x="192" y="180"/>
                    </a:cxn>
                    <a:cxn ang="0">
                      <a:pos x="194" y="182"/>
                    </a:cxn>
                    <a:cxn ang="0">
                      <a:pos x="196" y="182"/>
                    </a:cxn>
                  </a:cxnLst>
                  <a:rect l="0" t="0" r="r" b="b"/>
                  <a:pathLst>
                    <a:path w="241" h="182">
                      <a:moveTo>
                        <a:pt x="38" y="0"/>
                      </a:moveTo>
                      <a:lnTo>
                        <a:pt x="31" y="10"/>
                      </a:lnTo>
                      <a:lnTo>
                        <a:pt x="23" y="19"/>
                      </a:lnTo>
                      <a:lnTo>
                        <a:pt x="17" y="29"/>
                      </a:lnTo>
                      <a:lnTo>
                        <a:pt x="12" y="40"/>
                      </a:lnTo>
                      <a:lnTo>
                        <a:pt x="6" y="51"/>
                      </a:lnTo>
                      <a:lnTo>
                        <a:pt x="4" y="63"/>
                      </a:lnTo>
                      <a:lnTo>
                        <a:pt x="2" y="76"/>
                      </a:lnTo>
                      <a:lnTo>
                        <a:pt x="0" y="87"/>
                      </a:lnTo>
                      <a:lnTo>
                        <a:pt x="0" y="93"/>
                      </a:lnTo>
                      <a:lnTo>
                        <a:pt x="2" y="97"/>
                      </a:lnTo>
                      <a:lnTo>
                        <a:pt x="4" y="97"/>
                      </a:lnTo>
                      <a:lnTo>
                        <a:pt x="6" y="99"/>
                      </a:lnTo>
                      <a:lnTo>
                        <a:pt x="4" y="93"/>
                      </a:lnTo>
                      <a:lnTo>
                        <a:pt x="4" y="87"/>
                      </a:lnTo>
                      <a:lnTo>
                        <a:pt x="6" y="76"/>
                      </a:lnTo>
                      <a:lnTo>
                        <a:pt x="8" y="65"/>
                      </a:lnTo>
                      <a:lnTo>
                        <a:pt x="10" y="53"/>
                      </a:lnTo>
                      <a:lnTo>
                        <a:pt x="14" y="42"/>
                      </a:lnTo>
                      <a:lnTo>
                        <a:pt x="19" y="30"/>
                      </a:lnTo>
                      <a:lnTo>
                        <a:pt x="25" y="21"/>
                      </a:lnTo>
                      <a:lnTo>
                        <a:pt x="33" y="11"/>
                      </a:lnTo>
                      <a:lnTo>
                        <a:pt x="40" y="4"/>
                      </a:lnTo>
                      <a:lnTo>
                        <a:pt x="40" y="2"/>
                      </a:lnTo>
                      <a:lnTo>
                        <a:pt x="38" y="0"/>
                      </a:lnTo>
                      <a:close/>
                      <a:moveTo>
                        <a:pt x="196" y="182"/>
                      </a:moveTo>
                      <a:lnTo>
                        <a:pt x="205" y="175"/>
                      </a:lnTo>
                      <a:lnTo>
                        <a:pt x="213" y="167"/>
                      </a:lnTo>
                      <a:lnTo>
                        <a:pt x="219" y="157"/>
                      </a:lnTo>
                      <a:lnTo>
                        <a:pt x="226" y="148"/>
                      </a:lnTo>
                      <a:lnTo>
                        <a:pt x="232" y="139"/>
                      </a:lnTo>
                      <a:lnTo>
                        <a:pt x="236" y="127"/>
                      </a:lnTo>
                      <a:lnTo>
                        <a:pt x="239" y="116"/>
                      </a:lnTo>
                      <a:lnTo>
                        <a:pt x="241" y="104"/>
                      </a:lnTo>
                      <a:lnTo>
                        <a:pt x="239" y="104"/>
                      </a:lnTo>
                      <a:lnTo>
                        <a:pt x="237" y="104"/>
                      </a:lnTo>
                      <a:lnTo>
                        <a:pt x="236" y="116"/>
                      </a:lnTo>
                      <a:lnTo>
                        <a:pt x="232" y="127"/>
                      </a:lnTo>
                      <a:lnTo>
                        <a:pt x="228" y="139"/>
                      </a:lnTo>
                      <a:lnTo>
                        <a:pt x="222" y="148"/>
                      </a:lnTo>
                      <a:lnTo>
                        <a:pt x="217" y="157"/>
                      </a:lnTo>
                      <a:lnTo>
                        <a:pt x="209" y="165"/>
                      </a:lnTo>
                      <a:lnTo>
                        <a:pt x="201" y="173"/>
                      </a:lnTo>
                      <a:lnTo>
                        <a:pt x="192" y="180"/>
                      </a:lnTo>
                      <a:lnTo>
                        <a:pt x="194" y="182"/>
                      </a:lnTo>
                      <a:lnTo>
                        <a:pt x="196" y="182"/>
                      </a:lnTo>
                      <a:close/>
                    </a:path>
                  </a:pathLst>
                </a:custGeom>
                <a:solidFill>
                  <a:srgbClr val="E6705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911" name="Freeform 471"/>
                <p:cNvSpPr>
                  <a:spLocks noEditPoints="1"/>
                </p:cNvSpPr>
                <p:nvPr/>
              </p:nvSpPr>
              <p:spPr bwMode="auto">
                <a:xfrm>
                  <a:off x="1426" y="1495"/>
                  <a:ext cx="237" cy="180"/>
                </a:xfrm>
                <a:custGeom>
                  <a:avLst/>
                  <a:gdLst/>
                  <a:ahLst/>
                  <a:cxnLst>
                    <a:cxn ang="0">
                      <a:pos x="38" y="0"/>
                    </a:cxn>
                    <a:cxn ang="0">
                      <a:pos x="31" y="9"/>
                    </a:cxn>
                    <a:cxn ang="0">
                      <a:pos x="23" y="17"/>
                    </a:cxn>
                    <a:cxn ang="0">
                      <a:pos x="15" y="28"/>
                    </a:cxn>
                    <a:cxn ang="0">
                      <a:pos x="12" y="38"/>
                    </a:cxn>
                    <a:cxn ang="0">
                      <a:pos x="6" y="49"/>
                    </a:cxn>
                    <a:cxn ang="0">
                      <a:pos x="4" y="61"/>
                    </a:cxn>
                    <a:cxn ang="0">
                      <a:pos x="2" y="74"/>
                    </a:cxn>
                    <a:cxn ang="0">
                      <a:pos x="0" y="85"/>
                    </a:cxn>
                    <a:cxn ang="0">
                      <a:pos x="0" y="91"/>
                    </a:cxn>
                    <a:cxn ang="0">
                      <a:pos x="2" y="95"/>
                    </a:cxn>
                    <a:cxn ang="0">
                      <a:pos x="4" y="97"/>
                    </a:cxn>
                    <a:cxn ang="0">
                      <a:pos x="6" y="97"/>
                    </a:cxn>
                    <a:cxn ang="0">
                      <a:pos x="4" y="91"/>
                    </a:cxn>
                    <a:cxn ang="0">
                      <a:pos x="4" y="85"/>
                    </a:cxn>
                    <a:cxn ang="0">
                      <a:pos x="6" y="74"/>
                    </a:cxn>
                    <a:cxn ang="0">
                      <a:pos x="8" y="63"/>
                    </a:cxn>
                    <a:cxn ang="0">
                      <a:pos x="10" y="51"/>
                    </a:cxn>
                    <a:cxn ang="0">
                      <a:pos x="14" y="40"/>
                    </a:cxn>
                    <a:cxn ang="0">
                      <a:pos x="19" y="30"/>
                    </a:cxn>
                    <a:cxn ang="0">
                      <a:pos x="25" y="21"/>
                    </a:cxn>
                    <a:cxn ang="0">
                      <a:pos x="32" y="11"/>
                    </a:cxn>
                    <a:cxn ang="0">
                      <a:pos x="40" y="4"/>
                    </a:cxn>
                    <a:cxn ang="0">
                      <a:pos x="38" y="2"/>
                    </a:cxn>
                    <a:cxn ang="0">
                      <a:pos x="38" y="0"/>
                    </a:cxn>
                    <a:cxn ang="0">
                      <a:pos x="192" y="180"/>
                    </a:cxn>
                    <a:cxn ang="0">
                      <a:pos x="201" y="173"/>
                    </a:cxn>
                    <a:cxn ang="0">
                      <a:pos x="209" y="165"/>
                    </a:cxn>
                    <a:cxn ang="0">
                      <a:pos x="217" y="155"/>
                    </a:cxn>
                    <a:cxn ang="0">
                      <a:pos x="222" y="146"/>
                    </a:cxn>
                    <a:cxn ang="0">
                      <a:pos x="228" y="137"/>
                    </a:cxn>
                    <a:cxn ang="0">
                      <a:pos x="232" y="125"/>
                    </a:cxn>
                    <a:cxn ang="0">
                      <a:pos x="235" y="114"/>
                    </a:cxn>
                    <a:cxn ang="0">
                      <a:pos x="237" y="102"/>
                    </a:cxn>
                    <a:cxn ang="0">
                      <a:pos x="235" y="102"/>
                    </a:cxn>
                    <a:cxn ang="0">
                      <a:pos x="234" y="102"/>
                    </a:cxn>
                    <a:cxn ang="0">
                      <a:pos x="232" y="114"/>
                    </a:cxn>
                    <a:cxn ang="0">
                      <a:pos x="228" y="125"/>
                    </a:cxn>
                    <a:cxn ang="0">
                      <a:pos x="224" y="135"/>
                    </a:cxn>
                    <a:cxn ang="0">
                      <a:pos x="218" y="144"/>
                    </a:cxn>
                    <a:cxn ang="0">
                      <a:pos x="213" y="154"/>
                    </a:cxn>
                    <a:cxn ang="0">
                      <a:pos x="205" y="163"/>
                    </a:cxn>
                    <a:cxn ang="0">
                      <a:pos x="198" y="171"/>
                    </a:cxn>
                    <a:cxn ang="0">
                      <a:pos x="188" y="178"/>
                    </a:cxn>
                    <a:cxn ang="0">
                      <a:pos x="190" y="178"/>
                    </a:cxn>
                    <a:cxn ang="0">
                      <a:pos x="192" y="180"/>
                    </a:cxn>
                  </a:cxnLst>
                  <a:rect l="0" t="0" r="r" b="b"/>
                  <a:pathLst>
                    <a:path w="237" h="180">
                      <a:moveTo>
                        <a:pt x="38" y="0"/>
                      </a:moveTo>
                      <a:lnTo>
                        <a:pt x="31" y="9"/>
                      </a:lnTo>
                      <a:lnTo>
                        <a:pt x="23" y="17"/>
                      </a:lnTo>
                      <a:lnTo>
                        <a:pt x="15" y="28"/>
                      </a:lnTo>
                      <a:lnTo>
                        <a:pt x="12" y="38"/>
                      </a:lnTo>
                      <a:lnTo>
                        <a:pt x="6" y="49"/>
                      </a:lnTo>
                      <a:lnTo>
                        <a:pt x="4" y="61"/>
                      </a:lnTo>
                      <a:lnTo>
                        <a:pt x="2" y="74"/>
                      </a:lnTo>
                      <a:lnTo>
                        <a:pt x="0" y="85"/>
                      </a:lnTo>
                      <a:lnTo>
                        <a:pt x="0" y="91"/>
                      </a:lnTo>
                      <a:lnTo>
                        <a:pt x="2" y="95"/>
                      </a:lnTo>
                      <a:lnTo>
                        <a:pt x="4" y="97"/>
                      </a:lnTo>
                      <a:lnTo>
                        <a:pt x="6" y="97"/>
                      </a:lnTo>
                      <a:lnTo>
                        <a:pt x="4" y="91"/>
                      </a:lnTo>
                      <a:lnTo>
                        <a:pt x="4" y="85"/>
                      </a:lnTo>
                      <a:lnTo>
                        <a:pt x="6" y="74"/>
                      </a:lnTo>
                      <a:lnTo>
                        <a:pt x="8" y="63"/>
                      </a:lnTo>
                      <a:lnTo>
                        <a:pt x="10" y="51"/>
                      </a:lnTo>
                      <a:lnTo>
                        <a:pt x="14" y="40"/>
                      </a:lnTo>
                      <a:lnTo>
                        <a:pt x="19" y="30"/>
                      </a:lnTo>
                      <a:lnTo>
                        <a:pt x="25" y="21"/>
                      </a:lnTo>
                      <a:lnTo>
                        <a:pt x="32" y="11"/>
                      </a:lnTo>
                      <a:lnTo>
                        <a:pt x="40" y="4"/>
                      </a:lnTo>
                      <a:lnTo>
                        <a:pt x="38" y="2"/>
                      </a:lnTo>
                      <a:lnTo>
                        <a:pt x="38" y="0"/>
                      </a:lnTo>
                      <a:close/>
                      <a:moveTo>
                        <a:pt x="192" y="180"/>
                      </a:moveTo>
                      <a:lnTo>
                        <a:pt x="201" y="173"/>
                      </a:lnTo>
                      <a:lnTo>
                        <a:pt x="209" y="165"/>
                      </a:lnTo>
                      <a:lnTo>
                        <a:pt x="217" y="155"/>
                      </a:lnTo>
                      <a:lnTo>
                        <a:pt x="222" y="146"/>
                      </a:lnTo>
                      <a:lnTo>
                        <a:pt x="228" y="137"/>
                      </a:lnTo>
                      <a:lnTo>
                        <a:pt x="232" y="125"/>
                      </a:lnTo>
                      <a:lnTo>
                        <a:pt x="235" y="114"/>
                      </a:lnTo>
                      <a:lnTo>
                        <a:pt x="237" y="102"/>
                      </a:lnTo>
                      <a:lnTo>
                        <a:pt x="235" y="102"/>
                      </a:lnTo>
                      <a:lnTo>
                        <a:pt x="234" y="102"/>
                      </a:lnTo>
                      <a:lnTo>
                        <a:pt x="232" y="114"/>
                      </a:lnTo>
                      <a:lnTo>
                        <a:pt x="228" y="125"/>
                      </a:lnTo>
                      <a:lnTo>
                        <a:pt x="224" y="135"/>
                      </a:lnTo>
                      <a:lnTo>
                        <a:pt x="218" y="144"/>
                      </a:lnTo>
                      <a:lnTo>
                        <a:pt x="213" y="154"/>
                      </a:lnTo>
                      <a:lnTo>
                        <a:pt x="205" y="163"/>
                      </a:lnTo>
                      <a:lnTo>
                        <a:pt x="198" y="171"/>
                      </a:lnTo>
                      <a:lnTo>
                        <a:pt x="188" y="178"/>
                      </a:lnTo>
                      <a:lnTo>
                        <a:pt x="190" y="178"/>
                      </a:lnTo>
                      <a:lnTo>
                        <a:pt x="192" y="180"/>
                      </a:lnTo>
                      <a:close/>
                    </a:path>
                  </a:pathLst>
                </a:custGeom>
                <a:solidFill>
                  <a:srgbClr val="E7725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912" name="Freeform 472"/>
                <p:cNvSpPr>
                  <a:spLocks noEditPoints="1"/>
                </p:cNvSpPr>
                <p:nvPr/>
              </p:nvSpPr>
              <p:spPr bwMode="auto">
                <a:xfrm>
                  <a:off x="1428" y="1497"/>
                  <a:ext cx="233" cy="176"/>
                </a:xfrm>
                <a:custGeom>
                  <a:avLst/>
                  <a:gdLst/>
                  <a:ahLst/>
                  <a:cxnLst>
                    <a:cxn ang="0">
                      <a:pos x="36" y="0"/>
                    </a:cxn>
                    <a:cxn ang="0">
                      <a:pos x="29" y="7"/>
                    </a:cxn>
                    <a:cxn ang="0">
                      <a:pos x="21" y="17"/>
                    </a:cxn>
                    <a:cxn ang="0">
                      <a:pos x="15" y="26"/>
                    </a:cxn>
                    <a:cxn ang="0">
                      <a:pos x="10" y="38"/>
                    </a:cxn>
                    <a:cxn ang="0">
                      <a:pos x="6" y="49"/>
                    </a:cxn>
                    <a:cxn ang="0">
                      <a:pos x="4" y="61"/>
                    </a:cxn>
                    <a:cxn ang="0">
                      <a:pos x="2" y="72"/>
                    </a:cxn>
                    <a:cxn ang="0">
                      <a:pos x="0" y="83"/>
                    </a:cxn>
                    <a:cxn ang="0">
                      <a:pos x="0" y="89"/>
                    </a:cxn>
                    <a:cxn ang="0">
                      <a:pos x="2" y="95"/>
                    </a:cxn>
                    <a:cxn ang="0">
                      <a:pos x="4" y="95"/>
                    </a:cxn>
                    <a:cxn ang="0">
                      <a:pos x="6" y="95"/>
                    </a:cxn>
                    <a:cxn ang="0">
                      <a:pos x="4" y="89"/>
                    </a:cxn>
                    <a:cxn ang="0">
                      <a:pos x="4" y="83"/>
                    </a:cxn>
                    <a:cxn ang="0">
                      <a:pos x="6" y="72"/>
                    </a:cxn>
                    <a:cxn ang="0">
                      <a:pos x="8" y="61"/>
                    </a:cxn>
                    <a:cxn ang="0">
                      <a:pos x="10" y="49"/>
                    </a:cxn>
                    <a:cxn ang="0">
                      <a:pos x="13" y="40"/>
                    </a:cxn>
                    <a:cxn ang="0">
                      <a:pos x="19" y="28"/>
                    </a:cxn>
                    <a:cxn ang="0">
                      <a:pos x="25" y="21"/>
                    </a:cxn>
                    <a:cxn ang="0">
                      <a:pos x="30" y="11"/>
                    </a:cxn>
                    <a:cxn ang="0">
                      <a:pos x="38" y="4"/>
                    </a:cxn>
                    <a:cxn ang="0">
                      <a:pos x="38" y="2"/>
                    </a:cxn>
                    <a:cxn ang="0">
                      <a:pos x="36" y="0"/>
                    </a:cxn>
                    <a:cxn ang="0">
                      <a:pos x="188" y="176"/>
                    </a:cxn>
                    <a:cxn ang="0">
                      <a:pos x="197" y="169"/>
                    </a:cxn>
                    <a:cxn ang="0">
                      <a:pos x="205" y="161"/>
                    </a:cxn>
                    <a:cxn ang="0">
                      <a:pos x="213" y="153"/>
                    </a:cxn>
                    <a:cxn ang="0">
                      <a:pos x="218" y="144"/>
                    </a:cxn>
                    <a:cxn ang="0">
                      <a:pos x="224" y="135"/>
                    </a:cxn>
                    <a:cxn ang="0">
                      <a:pos x="228" y="123"/>
                    </a:cxn>
                    <a:cxn ang="0">
                      <a:pos x="232" y="112"/>
                    </a:cxn>
                    <a:cxn ang="0">
                      <a:pos x="233" y="100"/>
                    </a:cxn>
                    <a:cxn ang="0">
                      <a:pos x="232" y="100"/>
                    </a:cxn>
                    <a:cxn ang="0">
                      <a:pos x="230" y="100"/>
                    </a:cxn>
                    <a:cxn ang="0">
                      <a:pos x="228" y="112"/>
                    </a:cxn>
                    <a:cxn ang="0">
                      <a:pos x="224" y="123"/>
                    </a:cxn>
                    <a:cxn ang="0">
                      <a:pos x="220" y="133"/>
                    </a:cxn>
                    <a:cxn ang="0">
                      <a:pos x="215" y="142"/>
                    </a:cxn>
                    <a:cxn ang="0">
                      <a:pos x="209" y="152"/>
                    </a:cxn>
                    <a:cxn ang="0">
                      <a:pos x="201" y="159"/>
                    </a:cxn>
                    <a:cxn ang="0">
                      <a:pos x="194" y="167"/>
                    </a:cxn>
                    <a:cxn ang="0">
                      <a:pos x="184" y="174"/>
                    </a:cxn>
                    <a:cxn ang="0">
                      <a:pos x="186" y="176"/>
                    </a:cxn>
                    <a:cxn ang="0">
                      <a:pos x="188" y="176"/>
                    </a:cxn>
                  </a:cxnLst>
                  <a:rect l="0" t="0" r="r" b="b"/>
                  <a:pathLst>
                    <a:path w="233" h="176">
                      <a:moveTo>
                        <a:pt x="36" y="0"/>
                      </a:moveTo>
                      <a:lnTo>
                        <a:pt x="29" y="7"/>
                      </a:lnTo>
                      <a:lnTo>
                        <a:pt x="21" y="17"/>
                      </a:lnTo>
                      <a:lnTo>
                        <a:pt x="15" y="26"/>
                      </a:lnTo>
                      <a:lnTo>
                        <a:pt x="10" y="38"/>
                      </a:lnTo>
                      <a:lnTo>
                        <a:pt x="6" y="49"/>
                      </a:lnTo>
                      <a:lnTo>
                        <a:pt x="4" y="61"/>
                      </a:lnTo>
                      <a:lnTo>
                        <a:pt x="2" y="72"/>
                      </a:lnTo>
                      <a:lnTo>
                        <a:pt x="0" y="83"/>
                      </a:lnTo>
                      <a:lnTo>
                        <a:pt x="0" y="89"/>
                      </a:lnTo>
                      <a:lnTo>
                        <a:pt x="2" y="95"/>
                      </a:lnTo>
                      <a:lnTo>
                        <a:pt x="4" y="95"/>
                      </a:lnTo>
                      <a:lnTo>
                        <a:pt x="6" y="95"/>
                      </a:lnTo>
                      <a:lnTo>
                        <a:pt x="4" y="89"/>
                      </a:lnTo>
                      <a:lnTo>
                        <a:pt x="4" y="83"/>
                      </a:lnTo>
                      <a:lnTo>
                        <a:pt x="6" y="72"/>
                      </a:lnTo>
                      <a:lnTo>
                        <a:pt x="8" y="61"/>
                      </a:lnTo>
                      <a:lnTo>
                        <a:pt x="10" y="49"/>
                      </a:lnTo>
                      <a:lnTo>
                        <a:pt x="13" y="40"/>
                      </a:lnTo>
                      <a:lnTo>
                        <a:pt x="19" y="28"/>
                      </a:lnTo>
                      <a:lnTo>
                        <a:pt x="25" y="21"/>
                      </a:lnTo>
                      <a:lnTo>
                        <a:pt x="30" y="11"/>
                      </a:lnTo>
                      <a:lnTo>
                        <a:pt x="38" y="4"/>
                      </a:lnTo>
                      <a:lnTo>
                        <a:pt x="38" y="2"/>
                      </a:lnTo>
                      <a:lnTo>
                        <a:pt x="36" y="0"/>
                      </a:lnTo>
                      <a:close/>
                      <a:moveTo>
                        <a:pt x="188" y="176"/>
                      </a:moveTo>
                      <a:lnTo>
                        <a:pt x="197" y="169"/>
                      </a:lnTo>
                      <a:lnTo>
                        <a:pt x="205" y="161"/>
                      </a:lnTo>
                      <a:lnTo>
                        <a:pt x="213" y="153"/>
                      </a:lnTo>
                      <a:lnTo>
                        <a:pt x="218" y="144"/>
                      </a:lnTo>
                      <a:lnTo>
                        <a:pt x="224" y="135"/>
                      </a:lnTo>
                      <a:lnTo>
                        <a:pt x="228" y="123"/>
                      </a:lnTo>
                      <a:lnTo>
                        <a:pt x="232" y="112"/>
                      </a:lnTo>
                      <a:lnTo>
                        <a:pt x="233" y="100"/>
                      </a:lnTo>
                      <a:lnTo>
                        <a:pt x="232" y="100"/>
                      </a:lnTo>
                      <a:lnTo>
                        <a:pt x="230" y="100"/>
                      </a:lnTo>
                      <a:lnTo>
                        <a:pt x="228" y="112"/>
                      </a:lnTo>
                      <a:lnTo>
                        <a:pt x="224" y="123"/>
                      </a:lnTo>
                      <a:lnTo>
                        <a:pt x="220" y="133"/>
                      </a:lnTo>
                      <a:lnTo>
                        <a:pt x="215" y="142"/>
                      </a:lnTo>
                      <a:lnTo>
                        <a:pt x="209" y="152"/>
                      </a:lnTo>
                      <a:lnTo>
                        <a:pt x="201" y="159"/>
                      </a:lnTo>
                      <a:lnTo>
                        <a:pt x="194" y="167"/>
                      </a:lnTo>
                      <a:lnTo>
                        <a:pt x="184" y="174"/>
                      </a:lnTo>
                      <a:lnTo>
                        <a:pt x="186" y="176"/>
                      </a:lnTo>
                      <a:lnTo>
                        <a:pt x="188" y="176"/>
                      </a:lnTo>
                      <a:close/>
                    </a:path>
                  </a:pathLst>
                </a:custGeom>
                <a:solidFill>
                  <a:srgbClr val="E7745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913" name="Freeform 473"/>
                <p:cNvSpPr>
                  <a:spLocks noEditPoints="1"/>
                </p:cNvSpPr>
                <p:nvPr/>
              </p:nvSpPr>
              <p:spPr bwMode="auto">
                <a:xfrm>
                  <a:off x="1430" y="1499"/>
                  <a:ext cx="230" cy="174"/>
                </a:xfrm>
                <a:custGeom>
                  <a:avLst/>
                  <a:gdLst/>
                  <a:ahLst/>
                  <a:cxnLst>
                    <a:cxn ang="0">
                      <a:pos x="36" y="0"/>
                    </a:cxn>
                    <a:cxn ang="0">
                      <a:pos x="28" y="7"/>
                    </a:cxn>
                    <a:cxn ang="0">
                      <a:pos x="21" y="17"/>
                    </a:cxn>
                    <a:cxn ang="0">
                      <a:pos x="15" y="26"/>
                    </a:cxn>
                    <a:cxn ang="0">
                      <a:pos x="10" y="36"/>
                    </a:cxn>
                    <a:cxn ang="0">
                      <a:pos x="6" y="47"/>
                    </a:cxn>
                    <a:cxn ang="0">
                      <a:pos x="4" y="59"/>
                    </a:cxn>
                    <a:cxn ang="0">
                      <a:pos x="2" y="70"/>
                    </a:cxn>
                    <a:cxn ang="0">
                      <a:pos x="0" y="81"/>
                    </a:cxn>
                    <a:cxn ang="0">
                      <a:pos x="0" y="87"/>
                    </a:cxn>
                    <a:cxn ang="0">
                      <a:pos x="2" y="93"/>
                    </a:cxn>
                    <a:cxn ang="0">
                      <a:pos x="4" y="93"/>
                    </a:cxn>
                    <a:cxn ang="0">
                      <a:pos x="6" y="95"/>
                    </a:cxn>
                    <a:cxn ang="0">
                      <a:pos x="4" y="87"/>
                    </a:cxn>
                    <a:cxn ang="0">
                      <a:pos x="4" y="81"/>
                    </a:cxn>
                    <a:cxn ang="0">
                      <a:pos x="6" y="70"/>
                    </a:cxn>
                    <a:cxn ang="0">
                      <a:pos x="8" y="59"/>
                    </a:cxn>
                    <a:cxn ang="0">
                      <a:pos x="10" y="49"/>
                    </a:cxn>
                    <a:cxn ang="0">
                      <a:pos x="13" y="38"/>
                    </a:cxn>
                    <a:cxn ang="0">
                      <a:pos x="19" y="28"/>
                    </a:cxn>
                    <a:cxn ang="0">
                      <a:pos x="25" y="19"/>
                    </a:cxn>
                    <a:cxn ang="0">
                      <a:pos x="30" y="11"/>
                    </a:cxn>
                    <a:cxn ang="0">
                      <a:pos x="38" y="4"/>
                    </a:cxn>
                    <a:cxn ang="0">
                      <a:pos x="36" y="2"/>
                    </a:cxn>
                    <a:cxn ang="0">
                      <a:pos x="36" y="0"/>
                    </a:cxn>
                    <a:cxn ang="0">
                      <a:pos x="184" y="174"/>
                    </a:cxn>
                    <a:cxn ang="0">
                      <a:pos x="194" y="167"/>
                    </a:cxn>
                    <a:cxn ang="0">
                      <a:pos x="201" y="159"/>
                    </a:cxn>
                    <a:cxn ang="0">
                      <a:pos x="209" y="150"/>
                    </a:cxn>
                    <a:cxn ang="0">
                      <a:pos x="214" y="140"/>
                    </a:cxn>
                    <a:cxn ang="0">
                      <a:pos x="220" y="131"/>
                    </a:cxn>
                    <a:cxn ang="0">
                      <a:pos x="224" y="121"/>
                    </a:cxn>
                    <a:cxn ang="0">
                      <a:pos x="228" y="110"/>
                    </a:cxn>
                    <a:cxn ang="0">
                      <a:pos x="230" y="98"/>
                    </a:cxn>
                    <a:cxn ang="0">
                      <a:pos x="228" y="98"/>
                    </a:cxn>
                    <a:cxn ang="0">
                      <a:pos x="226" y="98"/>
                    </a:cxn>
                    <a:cxn ang="0">
                      <a:pos x="224" y="110"/>
                    </a:cxn>
                    <a:cxn ang="0">
                      <a:pos x="220" y="121"/>
                    </a:cxn>
                    <a:cxn ang="0">
                      <a:pos x="216" y="131"/>
                    </a:cxn>
                    <a:cxn ang="0">
                      <a:pos x="211" y="140"/>
                    </a:cxn>
                    <a:cxn ang="0">
                      <a:pos x="205" y="150"/>
                    </a:cxn>
                    <a:cxn ang="0">
                      <a:pos x="197" y="157"/>
                    </a:cxn>
                    <a:cxn ang="0">
                      <a:pos x="190" y="165"/>
                    </a:cxn>
                    <a:cxn ang="0">
                      <a:pos x="182" y="172"/>
                    </a:cxn>
                    <a:cxn ang="0">
                      <a:pos x="182" y="172"/>
                    </a:cxn>
                    <a:cxn ang="0">
                      <a:pos x="184" y="174"/>
                    </a:cxn>
                  </a:cxnLst>
                  <a:rect l="0" t="0" r="r" b="b"/>
                  <a:pathLst>
                    <a:path w="230" h="174">
                      <a:moveTo>
                        <a:pt x="36" y="0"/>
                      </a:moveTo>
                      <a:lnTo>
                        <a:pt x="28" y="7"/>
                      </a:lnTo>
                      <a:lnTo>
                        <a:pt x="21" y="17"/>
                      </a:lnTo>
                      <a:lnTo>
                        <a:pt x="15" y="26"/>
                      </a:lnTo>
                      <a:lnTo>
                        <a:pt x="10" y="36"/>
                      </a:lnTo>
                      <a:lnTo>
                        <a:pt x="6" y="47"/>
                      </a:lnTo>
                      <a:lnTo>
                        <a:pt x="4" y="59"/>
                      </a:lnTo>
                      <a:lnTo>
                        <a:pt x="2" y="70"/>
                      </a:lnTo>
                      <a:lnTo>
                        <a:pt x="0" y="81"/>
                      </a:lnTo>
                      <a:lnTo>
                        <a:pt x="0" y="87"/>
                      </a:lnTo>
                      <a:lnTo>
                        <a:pt x="2" y="93"/>
                      </a:lnTo>
                      <a:lnTo>
                        <a:pt x="4" y="93"/>
                      </a:lnTo>
                      <a:lnTo>
                        <a:pt x="6" y="95"/>
                      </a:lnTo>
                      <a:lnTo>
                        <a:pt x="4" y="87"/>
                      </a:lnTo>
                      <a:lnTo>
                        <a:pt x="4" y="81"/>
                      </a:lnTo>
                      <a:lnTo>
                        <a:pt x="6" y="70"/>
                      </a:lnTo>
                      <a:lnTo>
                        <a:pt x="8" y="59"/>
                      </a:lnTo>
                      <a:lnTo>
                        <a:pt x="10" y="49"/>
                      </a:lnTo>
                      <a:lnTo>
                        <a:pt x="13" y="38"/>
                      </a:lnTo>
                      <a:lnTo>
                        <a:pt x="19" y="28"/>
                      </a:lnTo>
                      <a:lnTo>
                        <a:pt x="25" y="19"/>
                      </a:lnTo>
                      <a:lnTo>
                        <a:pt x="30" y="11"/>
                      </a:lnTo>
                      <a:lnTo>
                        <a:pt x="38" y="4"/>
                      </a:lnTo>
                      <a:lnTo>
                        <a:pt x="36" y="2"/>
                      </a:lnTo>
                      <a:lnTo>
                        <a:pt x="36" y="0"/>
                      </a:lnTo>
                      <a:close/>
                      <a:moveTo>
                        <a:pt x="184" y="174"/>
                      </a:moveTo>
                      <a:lnTo>
                        <a:pt x="194" y="167"/>
                      </a:lnTo>
                      <a:lnTo>
                        <a:pt x="201" y="159"/>
                      </a:lnTo>
                      <a:lnTo>
                        <a:pt x="209" y="150"/>
                      </a:lnTo>
                      <a:lnTo>
                        <a:pt x="214" y="140"/>
                      </a:lnTo>
                      <a:lnTo>
                        <a:pt x="220" y="131"/>
                      </a:lnTo>
                      <a:lnTo>
                        <a:pt x="224" y="121"/>
                      </a:lnTo>
                      <a:lnTo>
                        <a:pt x="228" y="110"/>
                      </a:lnTo>
                      <a:lnTo>
                        <a:pt x="230" y="98"/>
                      </a:lnTo>
                      <a:lnTo>
                        <a:pt x="228" y="98"/>
                      </a:lnTo>
                      <a:lnTo>
                        <a:pt x="226" y="98"/>
                      </a:lnTo>
                      <a:lnTo>
                        <a:pt x="224" y="110"/>
                      </a:lnTo>
                      <a:lnTo>
                        <a:pt x="220" y="121"/>
                      </a:lnTo>
                      <a:lnTo>
                        <a:pt x="216" y="131"/>
                      </a:lnTo>
                      <a:lnTo>
                        <a:pt x="211" y="140"/>
                      </a:lnTo>
                      <a:lnTo>
                        <a:pt x="205" y="150"/>
                      </a:lnTo>
                      <a:lnTo>
                        <a:pt x="197" y="157"/>
                      </a:lnTo>
                      <a:lnTo>
                        <a:pt x="190" y="165"/>
                      </a:lnTo>
                      <a:lnTo>
                        <a:pt x="182" y="172"/>
                      </a:lnTo>
                      <a:lnTo>
                        <a:pt x="182" y="172"/>
                      </a:lnTo>
                      <a:lnTo>
                        <a:pt x="184" y="174"/>
                      </a:lnTo>
                      <a:close/>
                    </a:path>
                  </a:pathLst>
                </a:custGeom>
                <a:solidFill>
                  <a:srgbClr val="E7755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914" name="Freeform 474"/>
                <p:cNvSpPr>
                  <a:spLocks noEditPoints="1"/>
                </p:cNvSpPr>
                <p:nvPr/>
              </p:nvSpPr>
              <p:spPr bwMode="auto">
                <a:xfrm>
                  <a:off x="1432" y="1501"/>
                  <a:ext cx="226" cy="170"/>
                </a:xfrm>
                <a:custGeom>
                  <a:avLst/>
                  <a:gdLst/>
                  <a:ahLst/>
                  <a:cxnLst>
                    <a:cxn ang="0">
                      <a:pos x="34" y="0"/>
                    </a:cxn>
                    <a:cxn ang="0">
                      <a:pos x="26" y="7"/>
                    </a:cxn>
                    <a:cxn ang="0">
                      <a:pos x="21" y="17"/>
                    </a:cxn>
                    <a:cxn ang="0">
                      <a:pos x="15" y="24"/>
                    </a:cxn>
                    <a:cxn ang="0">
                      <a:pos x="9" y="36"/>
                    </a:cxn>
                    <a:cxn ang="0">
                      <a:pos x="6" y="45"/>
                    </a:cxn>
                    <a:cxn ang="0">
                      <a:pos x="4" y="57"/>
                    </a:cxn>
                    <a:cxn ang="0">
                      <a:pos x="2" y="68"/>
                    </a:cxn>
                    <a:cxn ang="0">
                      <a:pos x="0" y="79"/>
                    </a:cxn>
                    <a:cxn ang="0">
                      <a:pos x="0" y="85"/>
                    </a:cxn>
                    <a:cxn ang="0">
                      <a:pos x="2" y="91"/>
                    </a:cxn>
                    <a:cxn ang="0">
                      <a:pos x="4" y="93"/>
                    </a:cxn>
                    <a:cxn ang="0">
                      <a:pos x="6" y="93"/>
                    </a:cxn>
                    <a:cxn ang="0">
                      <a:pos x="4" y="87"/>
                    </a:cxn>
                    <a:cxn ang="0">
                      <a:pos x="4" y="79"/>
                    </a:cxn>
                    <a:cxn ang="0">
                      <a:pos x="6" y="68"/>
                    </a:cxn>
                    <a:cxn ang="0">
                      <a:pos x="6" y="58"/>
                    </a:cxn>
                    <a:cxn ang="0">
                      <a:pos x="9" y="47"/>
                    </a:cxn>
                    <a:cxn ang="0">
                      <a:pos x="13" y="38"/>
                    </a:cxn>
                    <a:cxn ang="0">
                      <a:pos x="17" y="28"/>
                    </a:cxn>
                    <a:cxn ang="0">
                      <a:pos x="23" y="19"/>
                    </a:cxn>
                    <a:cxn ang="0">
                      <a:pos x="30" y="11"/>
                    </a:cxn>
                    <a:cxn ang="0">
                      <a:pos x="36" y="3"/>
                    </a:cxn>
                    <a:cxn ang="0">
                      <a:pos x="36" y="2"/>
                    </a:cxn>
                    <a:cxn ang="0">
                      <a:pos x="34" y="0"/>
                    </a:cxn>
                    <a:cxn ang="0">
                      <a:pos x="180" y="170"/>
                    </a:cxn>
                    <a:cxn ang="0">
                      <a:pos x="190" y="163"/>
                    </a:cxn>
                    <a:cxn ang="0">
                      <a:pos x="197" y="155"/>
                    </a:cxn>
                    <a:cxn ang="0">
                      <a:pos x="205" y="148"/>
                    </a:cxn>
                    <a:cxn ang="0">
                      <a:pos x="211" y="138"/>
                    </a:cxn>
                    <a:cxn ang="0">
                      <a:pos x="216" y="129"/>
                    </a:cxn>
                    <a:cxn ang="0">
                      <a:pos x="220" y="119"/>
                    </a:cxn>
                    <a:cxn ang="0">
                      <a:pos x="224" y="108"/>
                    </a:cxn>
                    <a:cxn ang="0">
                      <a:pos x="226" y="96"/>
                    </a:cxn>
                    <a:cxn ang="0">
                      <a:pos x="224" y="96"/>
                    </a:cxn>
                    <a:cxn ang="0">
                      <a:pos x="222" y="96"/>
                    </a:cxn>
                    <a:cxn ang="0">
                      <a:pos x="220" y="108"/>
                    </a:cxn>
                    <a:cxn ang="0">
                      <a:pos x="216" y="119"/>
                    </a:cxn>
                    <a:cxn ang="0">
                      <a:pos x="212" y="129"/>
                    </a:cxn>
                    <a:cxn ang="0">
                      <a:pos x="207" y="138"/>
                    </a:cxn>
                    <a:cxn ang="0">
                      <a:pos x="201" y="146"/>
                    </a:cxn>
                    <a:cxn ang="0">
                      <a:pos x="193" y="155"/>
                    </a:cxn>
                    <a:cxn ang="0">
                      <a:pos x="186" y="161"/>
                    </a:cxn>
                    <a:cxn ang="0">
                      <a:pos x="178" y="168"/>
                    </a:cxn>
                    <a:cxn ang="0">
                      <a:pos x="180" y="170"/>
                    </a:cxn>
                    <a:cxn ang="0">
                      <a:pos x="180" y="170"/>
                    </a:cxn>
                  </a:cxnLst>
                  <a:rect l="0" t="0" r="r" b="b"/>
                  <a:pathLst>
                    <a:path w="226" h="170">
                      <a:moveTo>
                        <a:pt x="34" y="0"/>
                      </a:moveTo>
                      <a:lnTo>
                        <a:pt x="26" y="7"/>
                      </a:lnTo>
                      <a:lnTo>
                        <a:pt x="21" y="17"/>
                      </a:lnTo>
                      <a:lnTo>
                        <a:pt x="15" y="24"/>
                      </a:lnTo>
                      <a:lnTo>
                        <a:pt x="9" y="36"/>
                      </a:lnTo>
                      <a:lnTo>
                        <a:pt x="6" y="45"/>
                      </a:lnTo>
                      <a:lnTo>
                        <a:pt x="4" y="57"/>
                      </a:lnTo>
                      <a:lnTo>
                        <a:pt x="2" y="68"/>
                      </a:lnTo>
                      <a:lnTo>
                        <a:pt x="0" y="79"/>
                      </a:lnTo>
                      <a:lnTo>
                        <a:pt x="0" y="85"/>
                      </a:lnTo>
                      <a:lnTo>
                        <a:pt x="2" y="91"/>
                      </a:lnTo>
                      <a:lnTo>
                        <a:pt x="4" y="93"/>
                      </a:lnTo>
                      <a:lnTo>
                        <a:pt x="6" y="93"/>
                      </a:lnTo>
                      <a:lnTo>
                        <a:pt x="4" y="87"/>
                      </a:lnTo>
                      <a:lnTo>
                        <a:pt x="4" y="79"/>
                      </a:lnTo>
                      <a:lnTo>
                        <a:pt x="6" y="68"/>
                      </a:lnTo>
                      <a:lnTo>
                        <a:pt x="6" y="58"/>
                      </a:lnTo>
                      <a:lnTo>
                        <a:pt x="9" y="47"/>
                      </a:lnTo>
                      <a:lnTo>
                        <a:pt x="13" y="38"/>
                      </a:lnTo>
                      <a:lnTo>
                        <a:pt x="17" y="28"/>
                      </a:lnTo>
                      <a:lnTo>
                        <a:pt x="23" y="19"/>
                      </a:lnTo>
                      <a:lnTo>
                        <a:pt x="30" y="11"/>
                      </a:lnTo>
                      <a:lnTo>
                        <a:pt x="36" y="3"/>
                      </a:lnTo>
                      <a:lnTo>
                        <a:pt x="36" y="2"/>
                      </a:lnTo>
                      <a:lnTo>
                        <a:pt x="34" y="0"/>
                      </a:lnTo>
                      <a:close/>
                      <a:moveTo>
                        <a:pt x="180" y="170"/>
                      </a:moveTo>
                      <a:lnTo>
                        <a:pt x="190" y="163"/>
                      </a:lnTo>
                      <a:lnTo>
                        <a:pt x="197" y="155"/>
                      </a:lnTo>
                      <a:lnTo>
                        <a:pt x="205" y="148"/>
                      </a:lnTo>
                      <a:lnTo>
                        <a:pt x="211" y="138"/>
                      </a:lnTo>
                      <a:lnTo>
                        <a:pt x="216" y="129"/>
                      </a:lnTo>
                      <a:lnTo>
                        <a:pt x="220" y="119"/>
                      </a:lnTo>
                      <a:lnTo>
                        <a:pt x="224" y="108"/>
                      </a:lnTo>
                      <a:lnTo>
                        <a:pt x="226" y="96"/>
                      </a:lnTo>
                      <a:lnTo>
                        <a:pt x="224" y="96"/>
                      </a:lnTo>
                      <a:lnTo>
                        <a:pt x="222" y="96"/>
                      </a:lnTo>
                      <a:lnTo>
                        <a:pt x="220" y="108"/>
                      </a:lnTo>
                      <a:lnTo>
                        <a:pt x="216" y="119"/>
                      </a:lnTo>
                      <a:lnTo>
                        <a:pt x="212" y="129"/>
                      </a:lnTo>
                      <a:lnTo>
                        <a:pt x="207" y="138"/>
                      </a:lnTo>
                      <a:lnTo>
                        <a:pt x="201" y="146"/>
                      </a:lnTo>
                      <a:lnTo>
                        <a:pt x="193" y="155"/>
                      </a:lnTo>
                      <a:lnTo>
                        <a:pt x="186" y="161"/>
                      </a:lnTo>
                      <a:lnTo>
                        <a:pt x="178" y="168"/>
                      </a:lnTo>
                      <a:lnTo>
                        <a:pt x="180" y="170"/>
                      </a:lnTo>
                      <a:lnTo>
                        <a:pt x="180" y="170"/>
                      </a:lnTo>
                      <a:close/>
                    </a:path>
                  </a:pathLst>
                </a:custGeom>
                <a:solidFill>
                  <a:srgbClr val="E7776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915" name="Freeform 475"/>
                <p:cNvSpPr>
                  <a:spLocks noEditPoints="1"/>
                </p:cNvSpPr>
                <p:nvPr/>
              </p:nvSpPr>
              <p:spPr bwMode="auto">
                <a:xfrm>
                  <a:off x="1434" y="1503"/>
                  <a:ext cx="222" cy="168"/>
                </a:xfrm>
                <a:custGeom>
                  <a:avLst/>
                  <a:gdLst/>
                  <a:ahLst/>
                  <a:cxnLst>
                    <a:cxn ang="0">
                      <a:pos x="34" y="0"/>
                    </a:cxn>
                    <a:cxn ang="0">
                      <a:pos x="26" y="7"/>
                    </a:cxn>
                    <a:cxn ang="0">
                      <a:pos x="21" y="15"/>
                    </a:cxn>
                    <a:cxn ang="0">
                      <a:pos x="15" y="24"/>
                    </a:cxn>
                    <a:cxn ang="0">
                      <a:pos x="9" y="34"/>
                    </a:cxn>
                    <a:cxn ang="0">
                      <a:pos x="6" y="45"/>
                    </a:cxn>
                    <a:cxn ang="0">
                      <a:pos x="4" y="55"/>
                    </a:cxn>
                    <a:cxn ang="0">
                      <a:pos x="2" y="66"/>
                    </a:cxn>
                    <a:cxn ang="0">
                      <a:pos x="0" y="77"/>
                    </a:cxn>
                    <a:cxn ang="0">
                      <a:pos x="0" y="83"/>
                    </a:cxn>
                    <a:cxn ang="0">
                      <a:pos x="2" y="91"/>
                    </a:cxn>
                    <a:cxn ang="0">
                      <a:pos x="4" y="91"/>
                    </a:cxn>
                    <a:cxn ang="0">
                      <a:pos x="6" y="91"/>
                    </a:cxn>
                    <a:cxn ang="0">
                      <a:pos x="4" y="85"/>
                    </a:cxn>
                    <a:cxn ang="0">
                      <a:pos x="4" y="77"/>
                    </a:cxn>
                    <a:cxn ang="0">
                      <a:pos x="6" y="68"/>
                    </a:cxn>
                    <a:cxn ang="0">
                      <a:pos x="6" y="56"/>
                    </a:cxn>
                    <a:cxn ang="0">
                      <a:pos x="9" y="47"/>
                    </a:cxn>
                    <a:cxn ang="0">
                      <a:pos x="13" y="36"/>
                    </a:cxn>
                    <a:cxn ang="0">
                      <a:pos x="17" y="28"/>
                    </a:cxn>
                    <a:cxn ang="0">
                      <a:pos x="23" y="19"/>
                    </a:cxn>
                    <a:cxn ang="0">
                      <a:pos x="28" y="11"/>
                    </a:cxn>
                    <a:cxn ang="0">
                      <a:pos x="36" y="3"/>
                    </a:cxn>
                    <a:cxn ang="0">
                      <a:pos x="34" y="1"/>
                    </a:cxn>
                    <a:cxn ang="0">
                      <a:pos x="34" y="0"/>
                    </a:cxn>
                    <a:cxn ang="0">
                      <a:pos x="178" y="168"/>
                    </a:cxn>
                    <a:cxn ang="0">
                      <a:pos x="186" y="161"/>
                    </a:cxn>
                    <a:cxn ang="0">
                      <a:pos x="193" y="153"/>
                    </a:cxn>
                    <a:cxn ang="0">
                      <a:pos x="201" y="146"/>
                    </a:cxn>
                    <a:cxn ang="0">
                      <a:pos x="207" y="136"/>
                    </a:cxn>
                    <a:cxn ang="0">
                      <a:pos x="212" y="127"/>
                    </a:cxn>
                    <a:cxn ang="0">
                      <a:pos x="216" y="117"/>
                    </a:cxn>
                    <a:cxn ang="0">
                      <a:pos x="220" y="106"/>
                    </a:cxn>
                    <a:cxn ang="0">
                      <a:pos x="222" y="94"/>
                    </a:cxn>
                    <a:cxn ang="0">
                      <a:pos x="220" y="94"/>
                    </a:cxn>
                    <a:cxn ang="0">
                      <a:pos x="218" y="94"/>
                    </a:cxn>
                    <a:cxn ang="0">
                      <a:pos x="214" y="106"/>
                    </a:cxn>
                    <a:cxn ang="0">
                      <a:pos x="212" y="115"/>
                    </a:cxn>
                    <a:cxn ang="0">
                      <a:pos x="209" y="127"/>
                    </a:cxn>
                    <a:cxn ang="0">
                      <a:pos x="203" y="134"/>
                    </a:cxn>
                    <a:cxn ang="0">
                      <a:pos x="197" y="144"/>
                    </a:cxn>
                    <a:cxn ang="0">
                      <a:pos x="190" y="151"/>
                    </a:cxn>
                    <a:cxn ang="0">
                      <a:pos x="182" y="159"/>
                    </a:cxn>
                    <a:cxn ang="0">
                      <a:pos x="174" y="165"/>
                    </a:cxn>
                    <a:cxn ang="0">
                      <a:pos x="176" y="166"/>
                    </a:cxn>
                    <a:cxn ang="0">
                      <a:pos x="178" y="168"/>
                    </a:cxn>
                  </a:cxnLst>
                  <a:rect l="0" t="0" r="r" b="b"/>
                  <a:pathLst>
                    <a:path w="222" h="168">
                      <a:moveTo>
                        <a:pt x="34" y="0"/>
                      </a:moveTo>
                      <a:lnTo>
                        <a:pt x="26" y="7"/>
                      </a:lnTo>
                      <a:lnTo>
                        <a:pt x="21" y="15"/>
                      </a:lnTo>
                      <a:lnTo>
                        <a:pt x="15" y="24"/>
                      </a:lnTo>
                      <a:lnTo>
                        <a:pt x="9" y="34"/>
                      </a:lnTo>
                      <a:lnTo>
                        <a:pt x="6" y="45"/>
                      </a:lnTo>
                      <a:lnTo>
                        <a:pt x="4" y="55"/>
                      </a:lnTo>
                      <a:lnTo>
                        <a:pt x="2" y="66"/>
                      </a:lnTo>
                      <a:lnTo>
                        <a:pt x="0" y="77"/>
                      </a:lnTo>
                      <a:lnTo>
                        <a:pt x="0" y="83"/>
                      </a:lnTo>
                      <a:lnTo>
                        <a:pt x="2" y="91"/>
                      </a:lnTo>
                      <a:lnTo>
                        <a:pt x="4" y="91"/>
                      </a:lnTo>
                      <a:lnTo>
                        <a:pt x="6" y="91"/>
                      </a:lnTo>
                      <a:lnTo>
                        <a:pt x="4" y="85"/>
                      </a:lnTo>
                      <a:lnTo>
                        <a:pt x="4" y="77"/>
                      </a:lnTo>
                      <a:lnTo>
                        <a:pt x="6" y="68"/>
                      </a:lnTo>
                      <a:lnTo>
                        <a:pt x="6" y="56"/>
                      </a:lnTo>
                      <a:lnTo>
                        <a:pt x="9" y="47"/>
                      </a:lnTo>
                      <a:lnTo>
                        <a:pt x="13" y="36"/>
                      </a:lnTo>
                      <a:lnTo>
                        <a:pt x="17" y="28"/>
                      </a:lnTo>
                      <a:lnTo>
                        <a:pt x="23" y="19"/>
                      </a:lnTo>
                      <a:lnTo>
                        <a:pt x="28" y="11"/>
                      </a:lnTo>
                      <a:lnTo>
                        <a:pt x="36" y="3"/>
                      </a:lnTo>
                      <a:lnTo>
                        <a:pt x="34" y="1"/>
                      </a:lnTo>
                      <a:lnTo>
                        <a:pt x="34" y="0"/>
                      </a:lnTo>
                      <a:close/>
                      <a:moveTo>
                        <a:pt x="178" y="168"/>
                      </a:moveTo>
                      <a:lnTo>
                        <a:pt x="186" y="161"/>
                      </a:lnTo>
                      <a:lnTo>
                        <a:pt x="193" y="153"/>
                      </a:lnTo>
                      <a:lnTo>
                        <a:pt x="201" y="146"/>
                      </a:lnTo>
                      <a:lnTo>
                        <a:pt x="207" y="136"/>
                      </a:lnTo>
                      <a:lnTo>
                        <a:pt x="212" y="127"/>
                      </a:lnTo>
                      <a:lnTo>
                        <a:pt x="216" y="117"/>
                      </a:lnTo>
                      <a:lnTo>
                        <a:pt x="220" y="106"/>
                      </a:lnTo>
                      <a:lnTo>
                        <a:pt x="222" y="94"/>
                      </a:lnTo>
                      <a:lnTo>
                        <a:pt x="220" y="94"/>
                      </a:lnTo>
                      <a:lnTo>
                        <a:pt x="218" y="94"/>
                      </a:lnTo>
                      <a:lnTo>
                        <a:pt x="214" y="106"/>
                      </a:lnTo>
                      <a:lnTo>
                        <a:pt x="212" y="115"/>
                      </a:lnTo>
                      <a:lnTo>
                        <a:pt x="209" y="127"/>
                      </a:lnTo>
                      <a:lnTo>
                        <a:pt x="203" y="134"/>
                      </a:lnTo>
                      <a:lnTo>
                        <a:pt x="197" y="144"/>
                      </a:lnTo>
                      <a:lnTo>
                        <a:pt x="190" y="151"/>
                      </a:lnTo>
                      <a:lnTo>
                        <a:pt x="182" y="159"/>
                      </a:lnTo>
                      <a:lnTo>
                        <a:pt x="174" y="165"/>
                      </a:lnTo>
                      <a:lnTo>
                        <a:pt x="176" y="166"/>
                      </a:lnTo>
                      <a:lnTo>
                        <a:pt x="178" y="168"/>
                      </a:lnTo>
                      <a:close/>
                    </a:path>
                  </a:pathLst>
                </a:custGeom>
                <a:solidFill>
                  <a:srgbClr val="E8786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916" name="Freeform 476"/>
                <p:cNvSpPr>
                  <a:spLocks noEditPoints="1"/>
                </p:cNvSpPr>
                <p:nvPr/>
              </p:nvSpPr>
              <p:spPr bwMode="auto">
                <a:xfrm>
                  <a:off x="1436" y="1504"/>
                  <a:ext cx="218" cy="165"/>
                </a:xfrm>
                <a:custGeom>
                  <a:avLst/>
                  <a:gdLst/>
                  <a:ahLst/>
                  <a:cxnLst>
                    <a:cxn ang="0">
                      <a:pos x="32" y="0"/>
                    </a:cxn>
                    <a:cxn ang="0">
                      <a:pos x="26" y="8"/>
                    </a:cxn>
                    <a:cxn ang="0">
                      <a:pos x="19" y="16"/>
                    </a:cxn>
                    <a:cxn ang="0">
                      <a:pos x="13" y="25"/>
                    </a:cxn>
                    <a:cxn ang="0">
                      <a:pos x="9" y="35"/>
                    </a:cxn>
                    <a:cxn ang="0">
                      <a:pos x="5" y="44"/>
                    </a:cxn>
                    <a:cxn ang="0">
                      <a:pos x="2" y="55"/>
                    </a:cxn>
                    <a:cxn ang="0">
                      <a:pos x="2" y="65"/>
                    </a:cxn>
                    <a:cxn ang="0">
                      <a:pos x="0" y="76"/>
                    </a:cxn>
                    <a:cxn ang="0">
                      <a:pos x="0" y="84"/>
                    </a:cxn>
                    <a:cxn ang="0">
                      <a:pos x="2" y="90"/>
                    </a:cxn>
                    <a:cxn ang="0">
                      <a:pos x="4" y="90"/>
                    </a:cxn>
                    <a:cxn ang="0">
                      <a:pos x="5" y="91"/>
                    </a:cxn>
                    <a:cxn ang="0">
                      <a:pos x="4" y="84"/>
                    </a:cxn>
                    <a:cxn ang="0">
                      <a:pos x="4" y="76"/>
                    </a:cxn>
                    <a:cxn ang="0">
                      <a:pos x="5" y="67"/>
                    </a:cxn>
                    <a:cxn ang="0">
                      <a:pos x="5" y="55"/>
                    </a:cxn>
                    <a:cxn ang="0">
                      <a:pos x="9" y="46"/>
                    </a:cxn>
                    <a:cxn ang="0">
                      <a:pos x="13" y="36"/>
                    </a:cxn>
                    <a:cxn ang="0">
                      <a:pos x="22" y="19"/>
                    </a:cxn>
                    <a:cxn ang="0">
                      <a:pos x="34" y="4"/>
                    </a:cxn>
                    <a:cxn ang="0">
                      <a:pos x="34" y="2"/>
                    </a:cxn>
                    <a:cxn ang="0">
                      <a:pos x="32" y="0"/>
                    </a:cxn>
                    <a:cxn ang="0">
                      <a:pos x="174" y="165"/>
                    </a:cxn>
                    <a:cxn ang="0">
                      <a:pos x="182" y="158"/>
                    </a:cxn>
                    <a:cxn ang="0">
                      <a:pos x="189" y="152"/>
                    </a:cxn>
                    <a:cxn ang="0">
                      <a:pos x="197" y="143"/>
                    </a:cxn>
                    <a:cxn ang="0">
                      <a:pos x="203" y="135"/>
                    </a:cxn>
                    <a:cxn ang="0">
                      <a:pos x="208" y="126"/>
                    </a:cxn>
                    <a:cxn ang="0">
                      <a:pos x="212" y="116"/>
                    </a:cxn>
                    <a:cxn ang="0">
                      <a:pos x="216" y="105"/>
                    </a:cxn>
                    <a:cxn ang="0">
                      <a:pos x="218" y="93"/>
                    </a:cxn>
                    <a:cxn ang="0">
                      <a:pos x="216" y="93"/>
                    </a:cxn>
                    <a:cxn ang="0">
                      <a:pos x="214" y="95"/>
                    </a:cxn>
                    <a:cxn ang="0">
                      <a:pos x="210" y="105"/>
                    </a:cxn>
                    <a:cxn ang="0">
                      <a:pos x="208" y="114"/>
                    </a:cxn>
                    <a:cxn ang="0">
                      <a:pos x="203" y="124"/>
                    </a:cxn>
                    <a:cxn ang="0">
                      <a:pos x="199" y="133"/>
                    </a:cxn>
                    <a:cxn ang="0">
                      <a:pos x="193" y="143"/>
                    </a:cxn>
                    <a:cxn ang="0">
                      <a:pos x="186" y="150"/>
                    </a:cxn>
                    <a:cxn ang="0">
                      <a:pos x="178" y="156"/>
                    </a:cxn>
                    <a:cxn ang="0">
                      <a:pos x="170" y="164"/>
                    </a:cxn>
                    <a:cxn ang="0">
                      <a:pos x="172" y="164"/>
                    </a:cxn>
                    <a:cxn ang="0">
                      <a:pos x="174" y="165"/>
                    </a:cxn>
                  </a:cxnLst>
                  <a:rect l="0" t="0" r="r" b="b"/>
                  <a:pathLst>
                    <a:path w="218" h="165">
                      <a:moveTo>
                        <a:pt x="32" y="0"/>
                      </a:moveTo>
                      <a:lnTo>
                        <a:pt x="26" y="8"/>
                      </a:lnTo>
                      <a:lnTo>
                        <a:pt x="19" y="16"/>
                      </a:lnTo>
                      <a:lnTo>
                        <a:pt x="13" y="25"/>
                      </a:lnTo>
                      <a:lnTo>
                        <a:pt x="9" y="35"/>
                      </a:lnTo>
                      <a:lnTo>
                        <a:pt x="5" y="44"/>
                      </a:lnTo>
                      <a:lnTo>
                        <a:pt x="2" y="55"/>
                      </a:lnTo>
                      <a:lnTo>
                        <a:pt x="2" y="65"/>
                      </a:lnTo>
                      <a:lnTo>
                        <a:pt x="0" y="76"/>
                      </a:lnTo>
                      <a:lnTo>
                        <a:pt x="0" y="84"/>
                      </a:lnTo>
                      <a:lnTo>
                        <a:pt x="2" y="90"/>
                      </a:lnTo>
                      <a:lnTo>
                        <a:pt x="4" y="90"/>
                      </a:lnTo>
                      <a:lnTo>
                        <a:pt x="5" y="91"/>
                      </a:lnTo>
                      <a:lnTo>
                        <a:pt x="4" y="84"/>
                      </a:lnTo>
                      <a:lnTo>
                        <a:pt x="4" y="76"/>
                      </a:lnTo>
                      <a:lnTo>
                        <a:pt x="5" y="67"/>
                      </a:lnTo>
                      <a:lnTo>
                        <a:pt x="5" y="55"/>
                      </a:lnTo>
                      <a:lnTo>
                        <a:pt x="9" y="46"/>
                      </a:lnTo>
                      <a:lnTo>
                        <a:pt x="13" y="36"/>
                      </a:lnTo>
                      <a:lnTo>
                        <a:pt x="22" y="19"/>
                      </a:lnTo>
                      <a:lnTo>
                        <a:pt x="34" y="4"/>
                      </a:lnTo>
                      <a:lnTo>
                        <a:pt x="34" y="2"/>
                      </a:lnTo>
                      <a:lnTo>
                        <a:pt x="32" y="0"/>
                      </a:lnTo>
                      <a:close/>
                      <a:moveTo>
                        <a:pt x="174" y="165"/>
                      </a:moveTo>
                      <a:lnTo>
                        <a:pt x="182" y="158"/>
                      </a:lnTo>
                      <a:lnTo>
                        <a:pt x="189" y="152"/>
                      </a:lnTo>
                      <a:lnTo>
                        <a:pt x="197" y="143"/>
                      </a:lnTo>
                      <a:lnTo>
                        <a:pt x="203" y="135"/>
                      </a:lnTo>
                      <a:lnTo>
                        <a:pt x="208" y="126"/>
                      </a:lnTo>
                      <a:lnTo>
                        <a:pt x="212" y="116"/>
                      </a:lnTo>
                      <a:lnTo>
                        <a:pt x="216" y="105"/>
                      </a:lnTo>
                      <a:lnTo>
                        <a:pt x="218" y="93"/>
                      </a:lnTo>
                      <a:lnTo>
                        <a:pt x="216" y="93"/>
                      </a:lnTo>
                      <a:lnTo>
                        <a:pt x="214" y="95"/>
                      </a:lnTo>
                      <a:lnTo>
                        <a:pt x="210" y="105"/>
                      </a:lnTo>
                      <a:lnTo>
                        <a:pt x="208" y="114"/>
                      </a:lnTo>
                      <a:lnTo>
                        <a:pt x="203" y="124"/>
                      </a:lnTo>
                      <a:lnTo>
                        <a:pt x="199" y="133"/>
                      </a:lnTo>
                      <a:lnTo>
                        <a:pt x="193" y="143"/>
                      </a:lnTo>
                      <a:lnTo>
                        <a:pt x="186" y="150"/>
                      </a:lnTo>
                      <a:lnTo>
                        <a:pt x="178" y="156"/>
                      </a:lnTo>
                      <a:lnTo>
                        <a:pt x="170" y="164"/>
                      </a:lnTo>
                      <a:lnTo>
                        <a:pt x="172" y="164"/>
                      </a:lnTo>
                      <a:lnTo>
                        <a:pt x="174" y="165"/>
                      </a:lnTo>
                      <a:close/>
                    </a:path>
                  </a:pathLst>
                </a:custGeom>
                <a:solidFill>
                  <a:srgbClr val="E87A6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917" name="Freeform 477"/>
                <p:cNvSpPr>
                  <a:spLocks noEditPoints="1"/>
                </p:cNvSpPr>
                <p:nvPr/>
              </p:nvSpPr>
              <p:spPr bwMode="auto">
                <a:xfrm>
                  <a:off x="1438" y="1506"/>
                  <a:ext cx="214" cy="162"/>
                </a:xfrm>
                <a:custGeom>
                  <a:avLst/>
                  <a:gdLst/>
                  <a:ahLst/>
                  <a:cxnLst>
                    <a:cxn ang="0">
                      <a:pos x="32" y="0"/>
                    </a:cxn>
                    <a:cxn ang="0">
                      <a:pos x="24" y="8"/>
                    </a:cxn>
                    <a:cxn ang="0">
                      <a:pos x="19" y="16"/>
                    </a:cxn>
                    <a:cxn ang="0">
                      <a:pos x="13" y="25"/>
                    </a:cxn>
                    <a:cxn ang="0">
                      <a:pos x="9" y="33"/>
                    </a:cxn>
                    <a:cxn ang="0">
                      <a:pos x="5" y="44"/>
                    </a:cxn>
                    <a:cxn ang="0">
                      <a:pos x="2" y="53"/>
                    </a:cxn>
                    <a:cxn ang="0">
                      <a:pos x="2" y="65"/>
                    </a:cxn>
                    <a:cxn ang="0">
                      <a:pos x="0" y="74"/>
                    </a:cxn>
                    <a:cxn ang="0">
                      <a:pos x="0" y="82"/>
                    </a:cxn>
                    <a:cxn ang="0">
                      <a:pos x="2" y="88"/>
                    </a:cxn>
                    <a:cxn ang="0">
                      <a:pos x="3" y="89"/>
                    </a:cxn>
                    <a:cxn ang="0">
                      <a:pos x="5" y="89"/>
                    </a:cxn>
                    <a:cxn ang="0">
                      <a:pos x="3" y="82"/>
                    </a:cxn>
                    <a:cxn ang="0">
                      <a:pos x="3" y="74"/>
                    </a:cxn>
                    <a:cxn ang="0">
                      <a:pos x="5" y="65"/>
                    </a:cxn>
                    <a:cxn ang="0">
                      <a:pos x="5" y="55"/>
                    </a:cxn>
                    <a:cxn ang="0">
                      <a:pos x="9" y="46"/>
                    </a:cxn>
                    <a:cxn ang="0">
                      <a:pos x="11" y="36"/>
                    </a:cxn>
                    <a:cxn ang="0">
                      <a:pos x="20" y="19"/>
                    </a:cxn>
                    <a:cxn ang="0">
                      <a:pos x="32" y="4"/>
                    </a:cxn>
                    <a:cxn ang="0">
                      <a:pos x="32" y="2"/>
                    </a:cxn>
                    <a:cxn ang="0">
                      <a:pos x="32" y="0"/>
                    </a:cxn>
                    <a:cxn ang="0">
                      <a:pos x="170" y="162"/>
                    </a:cxn>
                    <a:cxn ang="0">
                      <a:pos x="178" y="156"/>
                    </a:cxn>
                    <a:cxn ang="0">
                      <a:pos x="186" y="148"/>
                    </a:cxn>
                    <a:cxn ang="0">
                      <a:pos x="193" y="141"/>
                    </a:cxn>
                    <a:cxn ang="0">
                      <a:pos x="199" y="131"/>
                    </a:cxn>
                    <a:cxn ang="0">
                      <a:pos x="205" y="124"/>
                    </a:cxn>
                    <a:cxn ang="0">
                      <a:pos x="208" y="112"/>
                    </a:cxn>
                    <a:cxn ang="0">
                      <a:pos x="210" y="103"/>
                    </a:cxn>
                    <a:cxn ang="0">
                      <a:pos x="214" y="91"/>
                    </a:cxn>
                    <a:cxn ang="0">
                      <a:pos x="212" y="93"/>
                    </a:cxn>
                    <a:cxn ang="0">
                      <a:pos x="210" y="93"/>
                    </a:cxn>
                    <a:cxn ang="0">
                      <a:pos x="206" y="103"/>
                    </a:cxn>
                    <a:cxn ang="0">
                      <a:pos x="205" y="112"/>
                    </a:cxn>
                    <a:cxn ang="0">
                      <a:pos x="199" y="122"/>
                    </a:cxn>
                    <a:cxn ang="0">
                      <a:pos x="195" y="131"/>
                    </a:cxn>
                    <a:cxn ang="0">
                      <a:pos x="189" y="139"/>
                    </a:cxn>
                    <a:cxn ang="0">
                      <a:pos x="182" y="146"/>
                    </a:cxn>
                    <a:cxn ang="0">
                      <a:pos x="174" y="154"/>
                    </a:cxn>
                    <a:cxn ang="0">
                      <a:pos x="167" y="160"/>
                    </a:cxn>
                    <a:cxn ang="0">
                      <a:pos x="168" y="162"/>
                    </a:cxn>
                    <a:cxn ang="0">
                      <a:pos x="170" y="162"/>
                    </a:cxn>
                  </a:cxnLst>
                  <a:rect l="0" t="0" r="r" b="b"/>
                  <a:pathLst>
                    <a:path w="214" h="162">
                      <a:moveTo>
                        <a:pt x="32" y="0"/>
                      </a:moveTo>
                      <a:lnTo>
                        <a:pt x="24" y="8"/>
                      </a:lnTo>
                      <a:lnTo>
                        <a:pt x="19" y="16"/>
                      </a:lnTo>
                      <a:lnTo>
                        <a:pt x="13" y="25"/>
                      </a:lnTo>
                      <a:lnTo>
                        <a:pt x="9" y="33"/>
                      </a:lnTo>
                      <a:lnTo>
                        <a:pt x="5" y="44"/>
                      </a:lnTo>
                      <a:lnTo>
                        <a:pt x="2" y="53"/>
                      </a:lnTo>
                      <a:lnTo>
                        <a:pt x="2" y="65"/>
                      </a:lnTo>
                      <a:lnTo>
                        <a:pt x="0" y="74"/>
                      </a:lnTo>
                      <a:lnTo>
                        <a:pt x="0" y="82"/>
                      </a:lnTo>
                      <a:lnTo>
                        <a:pt x="2" y="88"/>
                      </a:lnTo>
                      <a:lnTo>
                        <a:pt x="3" y="89"/>
                      </a:lnTo>
                      <a:lnTo>
                        <a:pt x="5" y="89"/>
                      </a:lnTo>
                      <a:lnTo>
                        <a:pt x="3" y="82"/>
                      </a:lnTo>
                      <a:lnTo>
                        <a:pt x="3" y="74"/>
                      </a:lnTo>
                      <a:lnTo>
                        <a:pt x="5" y="65"/>
                      </a:lnTo>
                      <a:lnTo>
                        <a:pt x="5" y="55"/>
                      </a:lnTo>
                      <a:lnTo>
                        <a:pt x="9" y="46"/>
                      </a:lnTo>
                      <a:lnTo>
                        <a:pt x="11" y="36"/>
                      </a:lnTo>
                      <a:lnTo>
                        <a:pt x="20" y="19"/>
                      </a:lnTo>
                      <a:lnTo>
                        <a:pt x="32" y="4"/>
                      </a:lnTo>
                      <a:lnTo>
                        <a:pt x="32" y="2"/>
                      </a:lnTo>
                      <a:lnTo>
                        <a:pt x="32" y="0"/>
                      </a:lnTo>
                      <a:close/>
                      <a:moveTo>
                        <a:pt x="170" y="162"/>
                      </a:moveTo>
                      <a:lnTo>
                        <a:pt x="178" y="156"/>
                      </a:lnTo>
                      <a:lnTo>
                        <a:pt x="186" y="148"/>
                      </a:lnTo>
                      <a:lnTo>
                        <a:pt x="193" y="141"/>
                      </a:lnTo>
                      <a:lnTo>
                        <a:pt x="199" y="131"/>
                      </a:lnTo>
                      <a:lnTo>
                        <a:pt x="205" y="124"/>
                      </a:lnTo>
                      <a:lnTo>
                        <a:pt x="208" y="112"/>
                      </a:lnTo>
                      <a:lnTo>
                        <a:pt x="210" y="103"/>
                      </a:lnTo>
                      <a:lnTo>
                        <a:pt x="214" y="91"/>
                      </a:lnTo>
                      <a:lnTo>
                        <a:pt x="212" y="93"/>
                      </a:lnTo>
                      <a:lnTo>
                        <a:pt x="210" y="93"/>
                      </a:lnTo>
                      <a:lnTo>
                        <a:pt x="206" y="103"/>
                      </a:lnTo>
                      <a:lnTo>
                        <a:pt x="205" y="112"/>
                      </a:lnTo>
                      <a:lnTo>
                        <a:pt x="199" y="122"/>
                      </a:lnTo>
                      <a:lnTo>
                        <a:pt x="195" y="131"/>
                      </a:lnTo>
                      <a:lnTo>
                        <a:pt x="189" y="139"/>
                      </a:lnTo>
                      <a:lnTo>
                        <a:pt x="182" y="146"/>
                      </a:lnTo>
                      <a:lnTo>
                        <a:pt x="174" y="154"/>
                      </a:lnTo>
                      <a:lnTo>
                        <a:pt x="167" y="160"/>
                      </a:lnTo>
                      <a:lnTo>
                        <a:pt x="168" y="162"/>
                      </a:lnTo>
                      <a:lnTo>
                        <a:pt x="170" y="162"/>
                      </a:lnTo>
                      <a:close/>
                    </a:path>
                  </a:pathLst>
                </a:custGeom>
                <a:solidFill>
                  <a:srgbClr val="E87C6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918" name="Freeform 478"/>
                <p:cNvSpPr>
                  <a:spLocks noEditPoints="1"/>
                </p:cNvSpPr>
                <p:nvPr/>
              </p:nvSpPr>
              <p:spPr bwMode="auto">
                <a:xfrm>
                  <a:off x="1440" y="1508"/>
                  <a:ext cx="210" cy="160"/>
                </a:xfrm>
                <a:custGeom>
                  <a:avLst/>
                  <a:gdLst/>
                  <a:ahLst/>
                  <a:cxnLst>
                    <a:cxn ang="0">
                      <a:pos x="30" y="0"/>
                    </a:cxn>
                    <a:cxn ang="0">
                      <a:pos x="18" y="15"/>
                    </a:cxn>
                    <a:cxn ang="0">
                      <a:pos x="9" y="32"/>
                    </a:cxn>
                    <a:cxn ang="0">
                      <a:pos x="5" y="42"/>
                    </a:cxn>
                    <a:cxn ang="0">
                      <a:pos x="1" y="51"/>
                    </a:cxn>
                    <a:cxn ang="0">
                      <a:pos x="1" y="63"/>
                    </a:cxn>
                    <a:cxn ang="0">
                      <a:pos x="0" y="72"/>
                    </a:cxn>
                    <a:cxn ang="0">
                      <a:pos x="0" y="80"/>
                    </a:cxn>
                    <a:cxn ang="0">
                      <a:pos x="1" y="87"/>
                    </a:cxn>
                    <a:cxn ang="0">
                      <a:pos x="3" y="87"/>
                    </a:cxn>
                    <a:cxn ang="0">
                      <a:pos x="5" y="87"/>
                    </a:cxn>
                    <a:cxn ang="0">
                      <a:pos x="3" y="80"/>
                    </a:cxn>
                    <a:cxn ang="0">
                      <a:pos x="3" y="72"/>
                    </a:cxn>
                    <a:cxn ang="0">
                      <a:pos x="5" y="53"/>
                    </a:cxn>
                    <a:cxn ang="0">
                      <a:pos x="11" y="34"/>
                    </a:cxn>
                    <a:cxn ang="0">
                      <a:pos x="20" y="17"/>
                    </a:cxn>
                    <a:cxn ang="0">
                      <a:pos x="32" y="4"/>
                    </a:cxn>
                    <a:cxn ang="0">
                      <a:pos x="30" y="2"/>
                    </a:cxn>
                    <a:cxn ang="0">
                      <a:pos x="30" y="0"/>
                    </a:cxn>
                    <a:cxn ang="0">
                      <a:pos x="166" y="160"/>
                    </a:cxn>
                    <a:cxn ang="0">
                      <a:pos x="174" y="152"/>
                    </a:cxn>
                    <a:cxn ang="0">
                      <a:pos x="182" y="146"/>
                    </a:cxn>
                    <a:cxn ang="0">
                      <a:pos x="189" y="139"/>
                    </a:cxn>
                    <a:cxn ang="0">
                      <a:pos x="195" y="129"/>
                    </a:cxn>
                    <a:cxn ang="0">
                      <a:pos x="199" y="120"/>
                    </a:cxn>
                    <a:cxn ang="0">
                      <a:pos x="204" y="110"/>
                    </a:cxn>
                    <a:cxn ang="0">
                      <a:pos x="206" y="101"/>
                    </a:cxn>
                    <a:cxn ang="0">
                      <a:pos x="210" y="91"/>
                    </a:cxn>
                    <a:cxn ang="0">
                      <a:pos x="208" y="91"/>
                    </a:cxn>
                    <a:cxn ang="0">
                      <a:pos x="206" y="91"/>
                    </a:cxn>
                    <a:cxn ang="0">
                      <a:pos x="203" y="101"/>
                    </a:cxn>
                    <a:cxn ang="0">
                      <a:pos x="201" y="110"/>
                    </a:cxn>
                    <a:cxn ang="0">
                      <a:pos x="195" y="120"/>
                    </a:cxn>
                    <a:cxn ang="0">
                      <a:pos x="191" y="129"/>
                    </a:cxn>
                    <a:cxn ang="0">
                      <a:pos x="185" y="137"/>
                    </a:cxn>
                    <a:cxn ang="0">
                      <a:pos x="178" y="144"/>
                    </a:cxn>
                    <a:cxn ang="0">
                      <a:pos x="170" y="150"/>
                    </a:cxn>
                    <a:cxn ang="0">
                      <a:pos x="163" y="158"/>
                    </a:cxn>
                    <a:cxn ang="0">
                      <a:pos x="163" y="158"/>
                    </a:cxn>
                    <a:cxn ang="0">
                      <a:pos x="163" y="158"/>
                    </a:cxn>
                    <a:cxn ang="0">
                      <a:pos x="165" y="158"/>
                    </a:cxn>
                    <a:cxn ang="0">
                      <a:pos x="166" y="160"/>
                    </a:cxn>
                  </a:cxnLst>
                  <a:rect l="0" t="0" r="r" b="b"/>
                  <a:pathLst>
                    <a:path w="210" h="160">
                      <a:moveTo>
                        <a:pt x="30" y="0"/>
                      </a:moveTo>
                      <a:lnTo>
                        <a:pt x="18" y="15"/>
                      </a:lnTo>
                      <a:lnTo>
                        <a:pt x="9" y="32"/>
                      </a:lnTo>
                      <a:lnTo>
                        <a:pt x="5" y="42"/>
                      </a:lnTo>
                      <a:lnTo>
                        <a:pt x="1" y="51"/>
                      </a:lnTo>
                      <a:lnTo>
                        <a:pt x="1" y="63"/>
                      </a:lnTo>
                      <a:lnTo>
                        <a:pt x="0" y="72"/>
                      </a:lnTo>
                      <a:lnTo>
                        <a:pt x="0" y="80"/>
                      </a:lnTo>
                      <a:lnTo>
                        <a:pt x="1" y="87"/>
                      </a:lnTo>
                      <a:lnTo>
                        <a:pt x="3" y="87"/>
                      </a:lnTo>
                      <a:lnTo>
                        <a:pt x="5" y="87"/>
                      </a:lnTo>
                      <a:lnTo>
                        <a:pt x="3" y="80"/>
                      </a:lnTo>
                      <a:lnTo>
                        <a:pt x="3" y="72"/>
                      </a:lnTo>
                      <a:lnTo>
                        <a:pt x="5" y="53"/>
                      </a:lnTo>
                      <a:lnTo>
                        <a:pt x="11" y="34"/>
                      </a:lnTo>
                      <a:lnTo>
                        <a:pt x="20" y="17"/>
                      </a:lnTo>
                      <a:lnTo>
                        <a:pt x="32" y="4"/>
                      </a:lnTo>
                      <a:lnTo>
                        <a:pt x="30" y="2"/>
                      </a:lnTo>
                      <a:lnTo>
                        <a:pt x="30" y="0"/>
                      </a:lnTo>
                      <a:close/>
                      <a:moveTo>
                        <a:pt x="166" y="160"/>
                      </a:moveTo>
                      <a:lnTo>
                        <a:pt x="174" y="152"/>
                      </a:lnTo>
                      <a:lnTo>
                        <a:pt x="182" y="146"/>
                      </a:lnTo>
                      <a:lnTo>
                        <a:pt x="189" y="139"/>
                      </a:lnTo>
                      <a:lnTo>
                        <a:pt x="195" y="129"/>
                      </a:lnTo>
                      <a:lnTo>
                        <a:pt x="199" y="120"/>
                      </a:lnTo>
                      <a:lnTo>
                        <a:pt x="204" y="110"/>
                      </a:lnTo>
                      <a:lnTo>
                        <a:pt x="206" y="101"/>
                      </a:lnTo>
                      <a:lnTo>
                        <a:pt x="210" y="91"/>
                      </a:lnTo>
                      <a:lnTo>
                        <a:pt x="208" y="91"/>
                      </a:lnTo>
                      <a:lnTo>
                        <a:pt x="206" y="91"/>
                      </a:lnTo>
                      <a:lnTo>
                        <a:pt x="203" y="101"/>
                      </a:lnTo>
                      <a:lnTo>
                        <a:pt x="201" y="110"/>
                      </a:lnTo>
                      <a:lnTo>
                        <a:pt x="195" y="120"/>
                      </a:lnTo>
                      <a:lnTo>
                        <a:pt x="191" y="129"/>
                      </a:lnTo>
                      <a:lnTo>
                        <a:pt x="185" y="137"/>
                      </a:lnTo>
                      <a:lnTo>
                        <a:pt x="178" y="144"/>
                      </a:lnTo>
                      <a:lnTo>
                        <a:pt x="170" y="150"/>
                      </a:lnTo>
                      <a:lnTo>
                        <a:pt x="163" y="158"/>
                      </a:lnTo>
                      <a:lnTo>
                        <a:pt x="163" y="158"/>
                      </a:lnTo>
                      <a:lnTo>
                        <a:pt x="163" y="158"/>
                      </a:lnTo>
                      <a:lnTo>
                        <a:pt x="165" y="158"/>
                      </a:lnTo>
                      <a:lnTo>
                        <a:pt x="166" y="160"/>
                      </a:lnTo>
                      <a:close/>
                    </a:path>
                  </a:pathLst>
                </a:custGeom>
                <a:solidFill>
                  <a:srgbClr val="E97E6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919" name="Freeform 479"/>
                <p:cNvSpPr>
                  <a:spLocks noEditPoints="1"/>
                </p:cNvSpPr>
                <p:nvPr/>
              </p:nvSpPr>
              <p:spPr bwMode="auto">
                <a:xfrm>
                  <a:off x="1441" y="1510"/>
                  <a:ext cx="207" cy="156"/>
                </a:xfrm>
                <a:custGeom>
                  <a:avLst/>
                  <a:gdLst/>
                  <a:ahLst/>
                  <a:cxnLst>
                    <a:cxn ang="0">
                      <a:pos x="29" y="0"/>
                    </a:cxn>
                    <a:cxn ang="0">
                      <a:pos x="17" y="15"/>
                    </a:cxn>
                    <a:cxn ang="0">
                      <a:pos x="8" y="32"/>
                    </a:cxn>
                    <a:cxn ang="0">
                      <a:pos x="6" y="42"/>
                    </a:cxn>
                    <a:cxn ang="0">
                      <a:pos x="2" y="51"/>
                    </a:cxn>
                    <a:cxn ang="0">
                      <a:pos x="2" y="61"/>
                    </a:cxn>
                    <a:cxn ang="0">
                      <a:pos x="0" y="70"/>
                    </a:cxn>
                    <a:cxn ang="0">
                      <a:pos x="0" y="78"/>
                    </a:cxn>
                    <a:cxn ang="0">
                      <a:pos x="2" y="85"/>
                    </a:cxn>
                    <a:cxn ang="0">
                      <a:pos x="4" y="85"/>
                    </a:cxn>
                    <a:cxn ang="0">
                      <a:pos x="6" y="87"/>
                    </a:cxn>
                    <a:cxn ang="0">
                      <a:pos x="4" y="80"/>
                    </a:cxn>
                    <a:cxn ang="0">
                      <a:pos x="4" y="70"/>
                    </a:cxn>
                    <a:cxn ang="0">
                      <a:pos x="6" y="51"/>
                    </a:cxn>
                    <a:cxn ang="0">
                      <a:pos x="12" y="34"/>
                    </a:cxn>
                    <a:cxn ang="0">
                      <a:pos x="19" y="17"/>
                    </a:cxn>
                    <a:cxn ang="0">
                      <a:pos x="31" y="4"/>
                    </a:cxn>
                    <a:cxn ang="0">
                      <a:pos x="31" y="2"/>
                    </a:cxn>
                    <a:cxn ang="0">
                      <a:pos x="29" y="0"/>
                    </a:cxn>
                    <a:cxn ang="0">
                      <a:pos x="164" y="156"/>
                    </a:cxn>
                    <a:cxn ang="0">
                      <a:pos x="171" y="150"/>
                    </a:cxn>
                    <a:cxn ang="0">
                      <a:pos x="179" y="142"/>
                    </a:cxn>
                    <a:cxn ang="0">
                      <a:pos x="186" y="135"/>
                    </a:cxn>
                    <a:cxn ang="0">
                      <a:pos x="192" y="127"/>
                    </a:cxn>
                    <a:cxn ang="0">
                      <a:pos x="196" y="118"/>
                    </a:cxn>
                    <a:cxn ang="0">
                      <a:pos x="202" y="108"/>
                    </a:cxn>
                    <a:cxn ang="0">
                      <a:pos x="203" y="99"/>
                    </a:cxn>
                    <a:cxn ang="0">
                      <a:pos x="207" y="89"/>
                    </a:cxn>
                    <a:cxn ang="0">
                      <a:pos x="205" y="89"/>
                    </a:cxn>
                    <a:cxn ang="0">
                      <a:pos x="203" y="89"/>
                    </a:cxn>
                    <a:cxn ang="0">
                      <a:pos x="200" y="99"/>
                    </a:cxn>
                    <a:cxn ang="0">
                      <a:pos x="198" y="108"/>
                    </a:cxn>
                    <a:cxn ang="0">
                      <a:pos x="192" y="118"/>
                    </a:cxn>
                    <a:cxn ang="0">
                      <a:pos x="188" y="125"/>
                    </a:cxn>
                    <a:cxn ang="0">
                      <a:pos x="183" y="133"/>
                    </a:cxn>
                    <a:cxn ang="0">
                      <a:pos x="175" y="140"/>
                    </a:cxn>
                    <a:cxn ang="0">
                      <a:pos x="167" y="148"/>
                    </a:cxn>
                    <a:cxn ang="0">
                      <a:pos x="160" y="154"/>
                    </a:cxn>
                    <a:cxn ang="0">
                      <a:pos x="162" y="154"/>
                    </a:cxn>
                    <a:cxn ang="0">
                      <a:pos x="162" y="156"/>
                    </a:cxn>
                    <a:cxn ang="0">
                      <a:pos x="164" y="156"/>
                    </a:cxn>
                    <a:cxn ang="0">
                      <a:pos x="164" y="156"/>
                    </a:cxn>
                  </a:cxnLst>
                  <a:rect l="0" t="0" r="r" b="b"/>
                  <a:pathLst>
                    <a:path w="207" h="156">
                      <a:moveTo>
                        <a:pt x="29" y="0"/>
                      </a:moveTo>
                      <a:lnTo>
                        <a:pt x="17" y="15"/>
                      </a:lnTo>
                      <a:lnTo>
                        <a:pt x="8" y="32"/>
                      </a:lnTo>
                      <a:lnTo>
                        <a:pt x="6" y="42"/>
                      </a:lnTo>
                      <a:lnTo>
                        <a:pt x="2" y="51"/>
                      </a:lnTo>
                      <a:lnTo>
                        <a:pt x="2" y="61"/>
                      </a:lnTo>
                      <a:lnTo>
                        <a:pt x="0" y="70"/>
                      </a:lnTo>
                      <a:lnTo>
                        <a:pt x="0" y="78"/>
                      </a:lnTo>
                      <a:lnTo>
                        <a:pt x="2" y="85"/>
                      </a:lnTo>
                      <a:lnTo>
                        <a:pt x="4" y="85"/>
                      </a:lnTo>
                      <a:lnTo>
                        <a:pt x="6" y="87"/>
                      </a:lnTo>
                      <a:lnTo>
                        <a:pt x="4" y="80"/>
                      </a:lnTo>
                      <a:lnTo>
                        <a:pt x="4" y="70"/>
                      </a:lnTo>
                      <a:lnTo>
                        <a:pt x="6" y="51"/>
                      </a:lnTo>
                      <a:lnTo>
                        <a:pt x="12" y="34"/>
                      </a:lnTo>
                      <a:lnTo>
                        <a:pt x="19" y="17"/>
                      </a:lnTo>
                      <a:lnTo>
                        <a:pt x="31" y="4"/>
                      </a:lnTo>
                      <a:lnTo>
                        <a:pt x="31" y="2"/>
                      </a:lnTo>
                      <a:lnTo>
                        <a:pt x="29" y="0"/>
                      </a:lnTo>
                      <a:close/>
                      <a:moveTo>
                        <a:pt x="164" y="156"/>
                      </a:moveTo>
                      <a:lnTo>
                        <a:pt x="171" y="150"/>
                      </a:lnTo>
                      <a:lnTo>
                        <a:pt x="179" y="142"/>
                      </a:lnTo>
                      <a:lnTo>
                        <a:pt x="186" y="135"/>
                      </a:lnTo>
                      <a:lnTo>
                        <a:pt x="192" y="127"/>
                      </a:lnTo>
                      <a:lnTo>
                        <a:pt x="196" y="118"/>
                      </a:lnTo>
                      <a:lnTo>
                        <a:pt x="202" y="108"/>
                      </a:lnTo>
                      <a:lnTo>
                        <a:pt x="203" y="99"/>
                      </a:lnTo>
                      <a:lnTo>
                        <a:pt x="207" y="89"/>
                      </a:lnTo>
                      <a:lnTo>
                        <a:pt x="205" y="89"/>
                      </a:lnTo>
                      <a:lnTo>
                        <a:pt x="203" y="89"/>
                      </a:lnTo>
                      <a:lnTo>
                        <a:pt x="200" y="99"/>
                      </a:lnTo>
                      <a:lnTo>
                        <a:pt x="198" y="108"/>
                      </a:lnTo>
                      <a:lnTo>
                        <a:pt x="192" y="118"/>
                      </a:lnTo>
                      <a:lnTo>
                        <a:pt x="188" y="125"/>
                      </a:lnTo>
                      <a:lnTo>
                        <a:pt x="183" y="133"/>
                      </a:lnTo>
                      <a:lnTo>
                        <a:pt x="175" y="140"/>
                      </a:lnTo>
                      <a:lnTo>
                        <a:pt x="167" y="148"/>
                      </a:lnTo>
                      <a:lnTo>
                        <a:pt x="160" y="154"/>
                      </a:lnTo>
                      <a:lnTo>
                        <a:pt x="162" y="154"/>
                      </a:lnTo>
                      <a:lnTo>
                        <a:pt x="162" y="156"/>
                      </a:lnTo>
                      <a:lnTo>
                        <a:pt x="164" y="156"/>
                      </a:lnTo>
                      <a:lnTo>
                        <a:pt x="164" y="156"/>
                      </a:lnTo>
                      <a:close/>
                    </a:path>
                  </a:pathLst>
                </a:custGeom>
                <a:solidFill>
                  <a:srgbClr val="E9806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920" name="Freeform 480"/>
                <p:cNvSpPr>
                  <a:spLocks noEditPoints="1"/>
                </p:cNvSpPr>
                <p:nvPr/>
              </p:nvSpPr>
              <p:spPr bwMode="auto">
                <a:xfrm>
                  <a:off x="1443" y="1512"/>
                  <a:ext cx="203" cy="154"/>
                </a:xfrm>
                <a:custGeom>
                  <a:avLst/>
                  <a:gdLst/>
                  <a:ahLst/>
                  <a:cxnLst>
                    <a:cxn ang="0">
                      <a:pos x="29" y="0"/>
                    </a:cxn>
                    <a:cxn ang="0">
                      <a:pos x="17" y="13"/>
                    </a:cxn>
                    <a:cxn ang="0">
                      <a:pos x="8" y="30"/>
                    </a:cxn>
                    <a:cxn ang="0">
                      <a:pos x="2" y="49"/>
                    </a:cxn>
                    <a:cxn ang="0">
                      <a:pos x="0" y="68"/>
                    </a:cxn>
                    <a:cxn ang="0">
                      <a:pos x="0" y="76"/>
                    </a:cxn>
                    <a:cxn ang="0">
                      <a:pos x="2" y="83"/>
                    </a:cxn>
                    <a:cxn ang="0">
                      <a:pos x="4" y="85"/>
                    </a:cxn>
                    <a:cxn ang="0">
                      <a:pos x="6" y="85"/>
                    </a:cxn>
                    <a:cxn ang="0">
                      <a:pos x="4" y="78"/>
                    </a:cxn>
                    <a:cxn ang="0">
                      <a:pos x="4" y="68"/>
                    </a:cxn>
                    <a:cxn ang="0">
                      <a:pos x="6" y="51"/>
                    </a:cxn>
                    <a:cxn ang="0">
                      <a:pos x="12" y="34"/>
                    </a:cxn>
                    <a:cxn ang="0">
                      <a:pos x="19" y="17"/>
                    </a:cxn>
                    <a:cxn ang="0">
                      <a:pos x="29" y="4"/>
                    </a:cxn>
                    <a:cxn ang="0">
                      <a:pos x="29" y="2"/>
                    </a:cxn>
                    <a:cxn ang="0">
                      <a:pos x="29" y="0"/>
                    </a:cxn>
                    <a:cxn ang="0">
                      <a:pos x="160" y="154"/>
                    </a:cxn>
                    <a:cxn ang="0">
                      <a:pos x="167" y="146"/>
                    </a:cxn>
                    <a:cxn ang="0">
                      <a:pos x="175" y="140"/>
                    </a:cxn>
                    <a:cxn ang="0">
                      <a:pos x="182" y="133"/>
                    </a:cxn>
                    <a:cxn ang="0">
                      <a:pos x="188" y="125"/>
                    </a:cxn>
                    <a:cxn ang="0">
                      <a:pos x="192" y="116"/>
                    </a:cxn>
                    <a:cxn ang="0">
                      <a:pos x="198" y="106"/>
                    </a:cxn>
                    <a:cxn ang="0">
                      <a:pos x="200" y="97"/>
                    </a:cxn>
                    <a:cxn ang="0">
                      <a:pos x="203" y="87"/>
                    </a:cxn>
                    <a:cxn ang="0">
                      <a:pos x="201" y="87"/>
                    </a:cxn>
                    <a:cxn ang="0">
                      <a:pos x="200" y="87"/>
                    </a:cxn>
                    <a:cxn ang="0">
                      <a:pos x="196" y="97"/>
                    </a:cxn>
                    <a:cxn ang="0">
                      <a:pos x="194" y="106"/>
                    </a:cxn>
                    <a:cxn ang="0">
                      <a:pos x="188" y="116"/>
                    </a:cxn>
                    <a:cxn ang="0">
                      <a:pos x="184" y="123"/>
                    </a:cxn>
                    <a:cxn ang="0">
                      <a:pos x="179" y="131"/>
                    </a:cxn>
                    <a:cxn ang="0">
                      <a:pos x="171" y="138"/>
                    </a:cxn>
                    <a:cxn ang="0">
                      <a:pos x="165" y="144"/>
                    </a:cxn>
                    <a:cxn ang="0">
                      <a:pos x="156" y="150"/>
                    </a:cxn>
                    <a:cxn ang="0">
                      <a:pos x="158" y="152"/>
                    </a:cxn>
                    <a:cxn ang="0">
                      <a:pos x="160" y="154"/>
                    </a:cxn>
                  </a:cxnLst>
                  <a:rect l="0" t="0" r="r" b="b"/>
                  <a:pathLst>
                    <a:path w="203" h="154">
                      <a:moveTo>
                        <a:pt x="29" y="0"/>
                      </a:moveTo>
                      <a:lnTo>
                        <a:pt x="17" y="13"/>
                      </a:lnTo>
                      <a:lnTo>
                        <a:pt x="8" y="30"/>
                      </a:lnTo>
                      <a:lnTo>
                        <a:pt x="2" y="49"/>
                      </a:lnTo>
                      <a:lnTo>
                        <a:pt x="0" y="68"/>
                      </a:lnTo>
                      <a:lnTo>
                        <a:pt x="0" y="76"/>
                      </a:lnTo>
                      <a:lnTo>
                        <a:pt x="2" y="83"/>
                      </a:lnTo>
                      <a:lnTo>
                        <a:pt x="4" y="85"/>
                      </a:lnTo>
                      <a:lnTo>
                        <a:pt x="6" y="85"/>
                      </a:lnTo>
                      <a:lnTo>
                        <a:pt x="4" y="78"/>
                      </a:lnTo>
                      <a:lnTo>
                        <a:pt x="4" y="68"/>
                      </a:lnTo>
                      <a:lnTo>
                        <a:pt x="6" y="51"/>
                      </a:lnTo>
                      <a:lnTo>
                        <a:pt x="12" y="34"/>
                      </a:lnTo>
                      <a:lnTo>
                        <a:pt x="19" y="17"/>
                      </a:lnTo>
                      <a:lnTo>
                        <a:pt x="29" y="4"/>
                      </a:lnTo>
                      <a:lnTo>
                        <a:pt x="29" y="2"/>
                      </a:lnTo>
                      <a:lnTo>
                        <a:pt x="29" y="0"/>
                      </a:lnTo>
                      <a:close/>
                      <a:moveTo>
                        <a:pt x="160" y="154"/>
                      </a:moveTo>
                      <a:lnTo>
                        <a:pt x="167" y="146"/>
                      </a:lnTo>
                      <a:lnTo>
                        <a:pt x="175" y="140"/>
                      </a:lnTo>
                      <a:lnTo>
                        <a:pt x="182" y="133"/>
                      </a:lnTo>
                      <a:lnTo>
                        <a:pt x="188" y="125"/>
                      </a:lnTo>
                      <a:lnTo>
                        <a:pt x="192" y="116"/>
                      </a:lnTo>
                      <a:lnTo>
                        <a:pt x="198" y="106"/>
                      </a:lnTo>
                      <a:lnTo>
                        <a:pt x="200" y="97"/>
                      </a:lnTo>
                      <a:lnTo>
                        <a:pt x="203" y="87"/>
                      </a:lnTo>
                      <a:lnTo>
                        <a:pt x="201" y="87"/>
                      </a:lnTo>
                      <a:lnTo>
                        <a:pt x="200" y="87"/>
                      </a:lnTo>
                      <a:lnTo>
                        <a:pt x="196" y="97"/>
                      </a:lnTo>
                      <a:lnTo>
                        <a:pt x="194" y="106"/>
                      </a:lnTo>
                      <a:lnTo>
                        <a:pt x="188" y="116"/>
                      </a:lnTo>
                      <a:lnTo>
                        <a:pt x="184" y="123"/>
                      </a:lnTo>
                      <a:lnTo>
                        <a:pt x="179" y="131"/>
                      </a:lnTo>
                      <a:lnTo>
                        <a:pt x="171" y="138"/>
                      </a:lnTo>
                      <a:lnTo>
                        <a:pt x="165" y="144"/>
                      </a:lnTo>
                      <a:lnTo>
                        <a:pt x="156" y="150"/>
                      </a:lnTo>
                      <a:lnTo>
                        <a:pt x="158" y="152"/>
                      </a:lnTo>
                      <a:lnTo>
                        <a:pt x="160" y="154"/>
                      </a:lnTo>
                      <a:close/>
                    </a:path>
                  </a:pathLst>
                </a:custGeom>
                <a:solidFill>
                  <a:srgbClr val="E9816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921" name="Freeform 481"/>
                <p:cNvSpPr>
                  <a:spLocks noEditPoints="1"/>
                </p:cNvSpPr>
                <p:nvPr/>
              </p:nvSpPr>
              <p:spPr bwMode="auto">
                <a:xfrm>
                  <a:off x="1445" y="1514"/>
                  <a:ext cx="199" cy="150"/>
                </a:xfrm>
                <a:custGeom>
                  <a:avLst/>
                  <a:gdLst/>
                  <a:ahLst/>
                  <a:cxnLst>
                    <a:cxn ang="0">
                      <a:pos x="27" y="0"/>
                    </a:cxn>
                    <a:cxn ang="0">
                      <a:pos x="15" y="13"/>
                    </a:cxn>
                    <a:cxn ang="0">
                      <a:pos x="8" y="30"/>
                    </a:cxn>
                    <a:cxn ang="0">
                      <a:pos x="2" y="47"/>
                    </a:cxn>
                    <a:cxn ang="0">
                      <a:pos x="0" y="66"/>
                    </a:cxn>
                    <a:cxn ang="0">
                      <a:pos x="0" y="76"/>
                    </a:cxn>
                    <a:cxn ang="0">
                      <a:pos x="2" y="83"/>
                    </a:cxn>
                    <a:cxn ang="0">
                      <a:pos x="4" y="83"/>
                    </a:cxn>
                    <a:cxn ang="0">
                      <a:pos x="6" y="83"/>
                    </a:cxn>
                    <a:cxn ang="0">
                      <a:pos x="4" y="76"/>
                    </a:cxn>
                    <a:cxn ang="0">
                      <a:pos x="4" y="66"/>
                    </a:cxn>
                    <a:cxn ang="0">
                      <a:pos x="6" y="49"/>
                    </a:cxn>
                    <a:cxn ang="0">
                      <a:pos x="12" y="32"/>
                    </a:cxn>
                    <a:cxn ang="0">
                      <a:pos x="17" y="17"/>
                    </a:cxn>
                    <a:cxn ang="0">
                      <a:pos x="29" y="4"/>
                    </a:cxn>
                    <a:cxn ang="0">
                      <a:pos x="27" y="2"/>
                    </a:cxn>
                    <a:cxn ang="0">
                      <a:pos x="27" y="0"/>
                    </a:cxn>
                    <a:cxn ang="0">
                      <a:pos x="156" y="150"/>
                    </a:cxn>
                    <a:cxn ang="0">
                      <a:pos x="163" y="144"/>
                    </a:cxn>
                    <a:cxn ang="0">
                      <a:pos x="171" y="136"/>
                    </a:cxn>
                    <a:cxn ang="0">
                      <a:pos x="179" y="129"/>
                    </a:cxn>
                    <a:cxn ang="0">
                      <a:pos x="184" y="121"/>
                    </a:cxn>
                    <a:cxn ang="0">
                      <a:pos x="188" y="114"/>
                    </a:cxn>
                    <a:cxn ang="0">
                      <a:pos x="194" y="104"/>
                    </a:cxn>
                    <a:cxn ang="0">
                      <a:pos x="196" y="95"/>
                    </a:cxn>
                    <a:cxn ang="0">
                      <a:pos x="199" y="85"/>
                    </a:cxn>
                    <a:cxn ang="0">
                      <a:pos x="198" y="85"/>
                    </a:cxn>
                    <a:cxn ang="0">
                      <a:pos x="196" y="85"/>
                    </a:cxn>
                    <a:cxn ang="0">
                      <a:pos x="192" y="95"/>
                    </a:cxn>
                    <a:cxn ang="0">
                      <a:pos x="190" y="104"/>
                    </a:cxn>
                    <a:cxn ang="0">
                      <a:pos x="184" y="112"/>
                    </a:cxn>
                    <a:cxn ang="0">
                      <a:pos x="180" y="121"/>
                    </a:cxn>
                    <a:cxn ang="0">
                      <a:pos x="167" y="135"/>
                    </a:cxn>
                    <a:cxn ang="0">
                      <a:pos x="154" y="148"/>
                    </a:cxn>
                    <a:cxn ang="0">
                      <a:pos x="154" y="148"/>
                    </a:cxn>
                    <a:cxn ang="0">
                      <a:pos x="156" y="150"/>
                    </a:cxn>
                  </a:cxnLst>
                  <a:rect l="0" t="0" r="r" b="b"/>
                  <a:pathLst>
                    <a:path w="199" h="150">
                      <a:moveTo>
                        <a:pt x="27" y="0"/>
                      </a:moveTo>
                      <a:lnTo>
                        <a:pt x="15" y="13"/>
                      </a:lnTo>
                      <a:lnTo>
                        <a:pt x="8" y="30"/>
                      </a:lnTo>
                      <a:lnTo>
                        <a:pt x="2" y="47"/>
                      </a:lnTo>
                      <a:lnTo>
                        <a:pt x="0" y="66"/>
                      </a:lnTo>
                      <a:lnTo>
                        <a:pt x="0" y="76"/>
                      </a:lnTo>
                      <a:lnTo>
                        <a:pt x="2" y="83"/>
                      </a:lnTo>
                      <a:lnTo>
                        <a:pt x="4" y="83"/>
                      </a:lnTo>
                      <a:lnTo>
                        <a:pt x="6" y="83"/>
                      </a:lnTo>
                      <a:lnTo>
                        <a:pt x="4" y="76"/>
                      </a:lnTo>
                      <a:lnTo>
                        <a:pt x="4" y="66"/>
                      </a:lnTo>
                      <a:lnTo>
                        <a:pt x="6" y="49"/>
                      </a:lnTo>
                      <a:lnTo>
                        <a:pt x="12" y="32"/>
                      </a:lnTo>
                      <a:lnTo>
                        <a:pt x="17" y="17"/>
                      </a:lnTo>
                      <a:lnTo>
                        <a:pt x="29" y="4"/>
                      </a:lnTo>
                      <a:lnTo>
                        <a:pt x="27" y="2"/>
                      </a:lnTo>
                      <a:lnTo>
                        <a:pt x="27" y="0"/>
                      </a:lnTo>
                      <a:close/>
                      <a:moveTo>
                        <a:pt x="156" y="150"/>
                      </a:moveTo>
                      <a:lnTo>
                        <a:pt x="163" y="144"/>
                      </a:lnTo>
                      <a:lnTo>
                        <a:pt x="171" y="136"/>
                      </a:lnTo>
                      <a:lnTo>
                        <a:pt x="179" y="129"/>
                      </a:lnTo>
                      <a:lnTo>
                        <a:pt x="184" y="121"/>
                      </a:lnTo>
                      <a:lnTo>
                        <a:pt x="188" y="114"/>
                      </a:lnTo>
                      <a:lnTo>
                        <a:pt x="194" y="104"/>
                      </a:lnTo>
                      <a:lnTo>
                        <a:pt x="196" y="95"/>
                      </a:lnTo>
                      <a:lnTo>
                        <a:pt x="199" y="85"/>
                      </a:lnTo>
                      <a:lnTo>
                        <a:pt x="198" y="85"/>
                      </a:lnTo>
                      <a:lnTo>
                        <a:pt x="196" y="85"/>
                      </a:lnTo>
                      <a:lnTo>
                        <a:pt x="192" y="95"/>
                      </a:lnTo>
                      <a:lnTo>
                        <a:pt x="190" y="104"/>
                      </a:lnTo>
                      <a:lnTo>
                        <a:pt x="184" y="112"/>
                      </a:lnTo>
                      <a:lnTo>
                        <a:pt x="180" y="121"/>
                      </a:lnTo>
                      <a:lnTo>
                        <a:pt x="167" y="135"/>
                      </a:lnTo>
                      <a:lnTo>
                        <a:pt x="154" y="148"/>
                      </a:lnTo>
                      <a:lnTo>
                        <a:pt x="154" y="148"/>
                      </a:lnTo>
                      <a:lnTo>
                        <a:pt x="156" y="150"/>
                      </a:lnTo>
                      <a:close/>
                    </a:path>
                  </a:pathLst>
                </a:custGeom>
                <a:solidFill>
                  <a:srgbClr val="EA836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922" name="Freeform 482"/>
                <p:cNvSpPr>
                  <a:spLocks noEditPoints="1"/>
                </p:cNvSpPr>
                <p:nvPr/>
              </p:nvSpPr>
              <p:spPr bwMode="auto">
                <a:xfrm>
                  <a:off x="1447" y="1516"/>
                  <a:ext cx="196" cy="146"/>
                </a:xfrm>
                <a:custGeom>
                  <a:avLst/>
                  <a:gdLst/>
                  <a:ahLst/>
                  <a:cxnLst>
                    <a:cxn ang="0">
                      <a:pos x="25" y="0"/>
                    </a:cxn>
                    <a:cxn ang="0">
                      <a:pos x="15" y="13"/>
                    </a:cxn>
                    <a:cxn ang="0">
                      <a:pos x="8" y="30"/>
                    </a:cxn>
                    <a:cxn ang="0">
                      <a:pos x="2" y="47"/>
                    </a:cxn>
                    <a:cxn ang="0">
                      <a:pos x="0" y="64"/>
                    </a:cxn>
                    <a:cxn ang="0">
                      <a:pos x="0" y="74"/>
                    </a:cxn>
                    <a:cxn ang="0">
                      <a:pos x="2" y="81"/>
                    </a:cxn>
                    <a:cxn ang="0">
                      <a:pos x="4" y="81"/>
                    </a:cxn>
                    <a:cxn ang="0">
                      <a:pos x="6" y="83"/>
                    </a:cxn>
                    <a:cxn ang="0">
                      <a:pos x="4" y="74"/>
                    </a:cxn>
                    <a:cxn ang="0">
                      <a:pos x="4" y="64"/>
                    </a:cxn>
                    <a:cxn ang="0">
                      <a:pos x="6" y="47"/>
                    </a:cxn>
                    <a:cxn ang="0">
                      <a:pos x="10" y="32"/>
                    </a:cxn>
                    <a:cxn ang="0">
                      <a:pos x="17" y="17"/>
                    </a:cxn>
                    <a:cxn ang="0">
                      <a:pos x="27" y="4"/>
                    </a:cxn>
                    <a:cxn ang="0">
                      <a:pos x="27" y="2"/>
                    </a:cxn>
                    <a:cxn ang="0">
                      <a:pos x="25" y="0"/>
                    </a:cxn>
                    <a:cxn ang="0">
                      <a:pos x="152" y="146"/>
                    </a:cxn>
                    <a:cxn ang="0">
                      <a:pos x="161" y="140"/>
                    </a:cxn>
                    <a:cxn ang="0">
                      <a:pos x="167" y="134"/>
                    </a:cxn>
                    <a:cxn ang="0">
                      <a:pos x="175" y="127"/>
                    </a:cxn>
                    <a:cxn ang="0">
                      <a:pos x="180" y="119"/>
                    </a:cxn>
                    <a:cxn ang="0">
                      <a:pos x="184" y="112"/>
                    </a:cxn>
                    <a:cxn ang="0">
                      <a:pos x="190" y="102"/>
                    </a:cxn>
                    <a:cxn ang="0">
                      <a:pos x="192" y="93"/>
                    </a:cxn>
                    <a:cxn ang="0">
                      <a:pos x="196" y="83"/>
                    </a:cxn>
                    <a:cxn ang="0">
                      <a:pos x="194" y="83"/>
                    </a:cxn>
                    <a:cxn ang="0">
                      <a:pos x="192" y="83"/>
                    </a:cxn>
                    <a:cxn ang="0">
                      <a:pos x="188" y="93"/>
                    </a:cxn>
                    <a:cxn ang="0">
                      <a:pos x="186" y="102"/>
                    </a:cxn>
                    <a:cxn ang="0">
                      <a:pos x="180" y="110"/>
                    </a:cxn>
                    <a:cxn ang="0">
                      <a:pos x="177" y="117"/>
                    </a:cxn>
                    <a:cxn ang="0">
                      <a:pos x="163" y="133"/>
                    </a:cxn>
                    <a:cxn ang="0">
                      <a:pos x="150" y="144"/>
                    </a:cxn>
                    <a:cxn ang="0">
                      <a:pos x="152" y="146"/>
                    </a:cxn>
                    <a:cxn ang="0">
                      <a:pos x="152" y="146"/>
                    </a:cxn>
                  </a:cxnLst>
                  <a:rect l="0" t="0" r="r" b="b"/>
                  <a:pathLst>
                    <a:path w="196" h="146">
                      <a:moveTo>
                        <a:pt x="25" y="0"/>
                      </a:moveTo>
                      <a:lnTo>
                        <a:pt x="15" y="13"/>
                      </a:lnTo>
                      <a:lnTo>
                        <a:pt x="8" y="30"/>
                      </a:lnTo>
                      <a:lnTo>
                        <a:pt x="2" y="47"/>
                      </a:lnTo>
                      <a:lnTo>
                        <a:pt x="0" y="64"/>
                      </a:lnTo>
                      <a:lnTo>
                        <a:pt x="0" y="74"/>
                      </a:lnTo>
                      <a:lnTo>
                        <a:pt x="2" y="81"/>
                      </a:lnTo>
                      <a:lnTo>
                        <a:pt x="4" y="81"/>
                      </a:lnTo>
                      <a:lnTo>
                        <a:pt x="6" y="83"/>
                      </a:lnTo>
                      <a:lnTo>
                        <a:pt x="4" y="74"/>
                      </a:lnTo>
                      <a:lnTo>
                        <a:pt x="4" y="64"/>
                      </a:lnTo>
                      <a:lnTo>
                        <a:pt x="6" y="47"/>
                      </a:lnTo>
                      <a:lnTo>
                        <a:pt x="10" y="32"/>
                      </a:lnTo>
                      <a:lnTo>
                        <a:pt x="17" y="17"/>
                      </a:lnTo>
                      <a:lnTo>
                        <a:pt x="27" y="4"/>
                      </a:lnTo>
                      <a:lnTo>
                        <a:pt x="27" y="2"/>
                      </a:lnTo>
                      <a:lnTo>
                        <a:pt x="25" y="0"/>
                      </a:lnTo>
                      <a:close/>
                      <a:moveTo>
                        <a:pt x="152" y="146"/>
                      </a:moveTo>
                      <a:lnTo>
                        <a:pt x="161" y="140"/>
                      </a:lnTo>
                      <a:lnTo>
                        <a:pt x="167" y="134"/>
                      </a:lnTo>
                      <a:lnTo>
                        <a:pt x="175" y="127"/>
                      </a:lnTo>
                      <a:lnTo>
                        <a:pt x="180" y="119"/>
                      </a:lnTo>
                      <a:lnTo>
                        <a:pt x="184" y="112"/>
                      </a:lnTo>
                      <a:lnTo>
                        <a:pt x="190" y="102"/>
                      </a:lnTo>
                      <a:lnTo>
                        <a:pt x="192" y="93"/>
                      </a:lnTo>
                      <a:lnTo>
                        <a:pt x="196" y="83"/>
                      </a:lnTo>
                      <a:lnTo>
                        <a:pt x="194" y="83"/>
                      </a:lnTo>
                      <a:lnTo>
                        <a:pt x="192" y="83"/>
                      </a:lnTo>
                      <a:lnTo>
                        <a:pt x="188" y="93"/>
                      </a:lnTo>
                      <a:lnTo>
                        <a:pt x="186" y="102"/>
                      </a:lnTo>
                      <a:lnTo>
                        <a:pt x="180" y="110"/>
                      </a:lnTo>
                      <a:lnTo>
                        <a:pt x="177" y="117"/>
                      </a:lnTo>
                      <a:lnTo>
                        <a:pt x="163" y="133"/>
                      </a:lnTo>
                      <a:lnTo>
                        <a:pt x="150" y="144"/>
                      </a:lnTo>
                      <a:lnTo>
                        <a:pt x="152" y="146"/>
                      </a:lnTo>
                      <a:lnTo>
                        <a:pt x="152" y="146"/>
                      </a:lnTo>
                      <a:close/>
                    </a:path>
                  </a:pathLst>
                </a:custGeom>
                <a:solidFill>
                  <a:srgbClr val="EA857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923" name="Freeform 483"/>
                <p:cNvSpPr>
                  <a:spLocks noEditPoints="1"/>
                </p:cNvSpPr>
                <p:nvPr/>
              </p:nvSpPr>
              <p:spPr bwMode="auto">
                <a:xfrm>
                  <a:off x="1449" y="1518"/>
                  <a:ext cx="192" cy="144"/>
                </a:xfrm>
                <a:custGeom>
                  <a:avLst/>
                  <a:gdLst/>
                  <a:ahLst/>
                  <a:cxnLst>
                    <a:cxn ang="0">
                      <a:pos x="25" y="0"/>
                    </a:cxn>
                    <a:cxn ang="0">
                      <a:pos x="13" y="13"/>
                    </a:cxn>
                    <a:cxn ang="0">
                      <a:pos x="8" y="28"/>
                    </a:cxn>
                    <a:cxn ang="0">
                      <a:pos x="2" y="45"/>
                    </a:cxn>
                    <a:cxn ang="0">
                      <a:pos x="0" y="62"/>
                    </a:cxn>
                    <a:cxn ang="0">
                      <a:pos x="0" y="72"/>
                    </a:cxn>
                    <a:cxn ang="0">
                      <a:pos x="2" y="79"/>
                    </a:cxn>
                    <a:cxn ang="0">
                      <a:pos x="4" y="81"/>
                    </a:cxn>
                    <a:cxn ang="0">
                      <a:pos x="6" y="81"/>
                    </a:cxn>
                    <a:cxn ang="0">
                      <a:pos x="6" y="81"/>
                    </a:cxn>
                    <a:cxn ang="0">
                      <a:pos x="6" y="81"/>
                    </a:cxn>
                    <a:cxn ang="0">
                      <a:pos x="4" y="72"/>
                    </a:cxn>
                    <a:cxn ang="0">
                      <a:pos x="4" y="62"/>
                    </a:cxn>
                    <a:cxn ang="0">
                      <a:pos x="6" y="47"/>
                    </a:cxn>
                    <a:cxn ang="0">
                      <a:pos x="9" y="32"/>
                    </a:cxn>
                    <a:cxn ang="0">
                      <a:pos x="17" y="17"/>
                    </a:cxn>
                    <a:cxn ang="0">
                      <a:pos x="25" y="5"/>
                    </a:cxn>
                    <a:cxn ang="0">
                      <a:pos x="25" y="2"/>
                    </a:cxn>
                    <a:cxn ang="0">
                      <a:pos x="25" y="0"/>
                    </a:cxn>
                    <a:cxn ang="0">
                      <a:pos x="150" y="144"/>
                    </a:cxn>
                    <a:cxn ang="0">
                      <a:pos x="163" y="131"/>
                    </a:cxn>
                    <a:cxn ang="0">
                      <a:pos x="176" y="117"/>
                    </a:cxn>
                    <a:cxn ang="0">
                      <a:pos x="180" y="108"/>
                    </a:cxn>
                    <a:cxn ang="0">
                      <a:pos x="186" y="100"/>
                    </a:cxn>
                    <a:cxn ang="0">
                      <a:pos x="188" y="91"/>
                    </a:cxn>
                    <a:cxn ang="0">
                      <a:pos x="192" y="81"/>
                    </a:cxn>
                    <a:cxn ang="0">
                      <a:pos x="190" y="81"/>
                    </a:cxn>
                    <a:cxn ang="0">
                      <a:pos x="186" y="81"/>
                    </a:cxn>
                    <a:cxn ang="0">
                      <a:pos x="184" y="91"/>
                    </a:cxn>
                    <a:cxn ang="0">
                      <a:pos x="180" y="100"/>
                    </a:cxn>
                    <a:cxn ang="0">
                      <a:pos x="176" y="108"/>
                    </a:cxn>
                    <a:cxn ang="0">
                      <a:pos x="173" y="115"/>
                    </a:cxn>
                    <a:cxn ang="0">
                      <a:pos x="159" y="131"/>
                    </a:cxn>
                    <a:cxn ang="0">
                      <a:pos x="146" y="142"/>
                    </a:cxn>
                    <a:cxn ang="0">
                      <a:pos x="148" y="142"/>
                    </a:cxn>
                    <a:cxn ang="0">
                      <a:pos x="150" y="144"/>
                    </a:cxn>
                  </a:cxnLst>
                  <a:rect l="0" t="0" r="r" b="b"/>
                  <a:pathLst>
                    <a:path w="192" h="144">
                      <a:moveTo>
                        <a:pt x="25" y="0"/>
                      </a:moveTo>
                      <a:lnTo>
                        <a:pt x="13" y="13"/>
                      </a:lnTo>
                      <a:lnTo>
                        <a:pt x="8" y="28"/>
                      </a:lnTo>
                      <a:lnTo>
                        <a:pt x="2" y="45"/>
                      </a:lnTo>
                      <a:lnTo>
                        <a:pt x="0" y="62"/>
                      </a:lnTo>
                      <a:lnTo>
                        <a:pt x="0" y="72"/>
                      </a:lnTo>
                      <a:lnTo>
                        <a:pt x="2" y="79"/>
                      </a:lnTo>
                      <a:lnTo>
                        <a:pt x="4" y="81"/>
                      </a:lnTo>
                      <a:lnTo>
                        <a:pt x="6" y="81"/>
                      </a:lnTo>
                      <a:lnTo>
                        <a:pt x="6" y="81"/>
                      </a:lnTo>
                      <a:lnTo>
                        <a:pt x="6" y="81"/>
                      </a:lnTo>
                      <a:lnTo>
                        <a:pt x="4" y="72"/>
                      </a:lnTo>
                      <a:lnTo>
                        <a:pt x="4" y="62"/>
                      </a:lnTo>
                      <a:lnTo>
                        <a:pt x="6" y="47"/>
                      </a:lnTo>
                      <a:lnTo>
                        <a:pt x="9" y="32"/>
                      </a:lnTo>
                      <a:lnTo>
                        <a:pt x="17" y="17"/>
                      </a:lnTo>
                      <a:lnTo>
                        <a:pt x="25" y="5"/>
                      </a:lnTo>
                      <a:lnTo>
                        <a:pt x="25" y="2"/>
                      </a:lnTo>
                      <a:lnTo>
                        <a:pt x="25" y="0"/>
                      </a:lnTo>
                      <a:close/>
                      <a:moveTo>
                        <a:pt x="150" y="144"/>
                      </a:moveTo>
                      <a:lnTo>
                        <a:pt x="163" y="131"/>
                      </a:lnTo>
                      <a:lnTo>
                        <a:pt x="176" y="117"/>
                      </a:lnTo>
                      <a:lnTo>
                        <a:pt x="180" y="108"/>
                      </a:lnTo>
                      <a:lnTo>
                        <a:pt x="186" y="100"/>
                      </a:lnTo>
                      <a:lnTo>
                        <a:pt x="188" y="91"/>
                      </a:lnTo>
                      <a:lnTo>
                        <a:pt x="192" y="81"/>
                      </a:lnTo>
                      <a:lnTo>
                        <a:pt x="190" y="81"/>
                      </a:lnTo>
                      <a:lnTo>
                        <a:pt x="186" y="81"/>
                      </a:lnTo>
                      <a:lnTo>
                        <a:pt x="184" y="91"/>
                      </a:lnTo>
                      <a:lnTo>
                        <a:pt x="180" y="100"/>
                      </a:lnTo>
                      <a:lnTo>
                        <a:pt x="176" y="108"/>
                      </a:lnTo>
                      <a:lnTo>
                        <a:pt x="173" y="115"/>
                      </a:lnTo>
                      <a:lnTo>
                        <a:pt x="159" y="131"/>
                      </a:lnTo>
                      <a:lnTo>
                        <a:pt x="146" y="142"/>
                      </a:lnTo>
                      <a:lnTo>
                        <a:pt x="148" y="142"/>
                      </a:lnTo>
                      <a:lnTo>
                        <a:pt x="150" y="144"/>
                      </a:lnTo>
                      <a:close/>
                    </a:path>
                  </a:pathLst>
                </a:custGeom>
                <a:solidFill>
                  <a:srgbClr val="EA867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924" name="Freeform 484"/>
                <p:cNvSpPr>
                  <a:spLocks noEditPoints="1"/>
                </p:cNvSpPr>
                <p:nvPr/>
              </p:nvSpPr>
              <p:spPr bwMode="auto">
                <a:xfrm>
                  <a:off x="1451" y="1520"/>
                  <a:ext cx="188" cy="140"/>
                </a:xfrm>
                <a:custGeom>
                  <a:avLst/>
                  <a:gdLst/>
                  <a:ahLst/>
                  <a:cxnLst>
                    <a:cxn ang="0">
                      <a:pos x="23" y="0"/>
                    </a:cxn>
                    <a:cxn ang="0">
                      <a:pos x="13" y="13"/>
                    </a:cxn>
                    <a:cxn ang="0">
                      <a:pos x="6" y="28"/>
                    </a:cxn>
                    <a:cxn ang="0">
                      <a:pos x="2" y="43"/>
                    </a:cxn>
                    <a:cxn ang="0">
                      <a:pos x="0" y="60"/>
                    </a:cxn>
                    <a:cxn ang="0">
                      <a:pos x="0" y="70"/>
                    </a:cxn>
                    <a:cxn ang="0">
                      <a:pos x="2" y="79"/>
                    </a:cxn>
                    <a:cxn ang="0">
                      <a:pos x="4" y="79"/>
                    </a:cxn>
                    <a:cxn ang="0">
                      <a:pos x="4" y="79"/>
                    </a:cxn>
                    <a:cxn ang="0">
                      <a:pos x="6" y="79"/>
                    </a:cxn>
                    <a:cxn ang="0">
                      <a:pos x="6" y="79"/>
                    </a:cxn>
                    <a:cxn ang="0">
                      <a:pos x="4" y="70"/>
                    </a:cxn>
                    <a:cxn ang="0">
                      <a:pos x="4" y="60"/>
                    </a:cxn>
                    <a:cxn ang="0">
                      <a:pos x="6" y="45"/>
                    </a:cxn>
                    <a:cxn ang="0">
                      <a:pos x="9" y="32"/>
                    </a:cxn>
                    <a:cxn ang="0">
                      <a:pos x="15" y="19"/>
                    </a:cxn>
                    <a:cxn ang="0">
                      <a:pos x="23" y="5"/>
                    </a:cxn>
                    <a:cxn ang="0">
                      <a:pos x="23" y="3"/>
                    </a:cxn>
                    <a:cxn ang="0">
                      <a:pos x="23" y="0"/>
                    </a:cxn>
                    <a:cxn ang="0">
                      <a:pos x="146" y="140"/>
                    </a:cxn>
                    <a:cxn ang="0">
                      <a:pos x="159" y="129"/>
                    </a:cxn>
                    <a:cxn ang="0">
                      <a:pos x="173" y="113"/>
                    </a:cxn>
                    <a:cxn ang="0">
                      <a:pos x="176" y="106"/>
                    </a:cxn>
                    <a:cxn ang="0">
                      <a:pos x="182" y="98"/>
                    </a:cxn>
                    <a:cxn ang="0">
                      <a:pos x="184" y="89"/>
                    </a:cxn>
                    <a:cxn ang="0">
                      <a:pos x="188" y="79"/>
                    </a:cxn>
                    <a:cxn ang="0">
                      <a:pos x="184" y="79"/>
                    </a:cxn>
                    <a:cxn ang="0">
                      <a:pos x="182" y="79"/>
                    </a:cxn>
                    <a:cxn ang="0">
                      <a:pos x="176" y="98"/>
                    </a:cxn>
                    <a:cxn ang="0">
                      <a:pos x="169" y="113"/>
                    </a:cxn>
                    <a:cxn ang="0">
                      <a:pos x="155" y="127"/>
                    </a:cxn>
                    <a:cxn ang="0">
                      <a:pos x="142" y="138"/>
                    </a:cxn>
                    <a:cxn ang="0">
                      <a:pos x="144" y="140"/>
                    </a:cxn>
                    <a:cxn ang="0">
                      <a:pos x="146" y="140"/>
                    </a:cxn>
                  </a:cxnLst>
                  <a:rect l="0" t="0" r="r" b="b"/>
                  <a:pathLst>
                    <a:path w="188" h="140">
                      <a:moveTo>
                        <a:pt x="23" y="0"/>
                      </a:moveTo>
                      <a:lnTo>
                        <a:pt x="13" y="13"/>
                      </a:lnTo>
                      <a:lnTo>
                        <a:pt x="6" y="28"/>
                      </a:lnTo>
                      <a:lnTo>
                        <a:pt x="2" y="43"/>
                      </a:lnTo>
                      <a:lnTo>
                        <a:pt x="0" y="60"/>
                      </a:lnTo>
                      <a:lnTo>
                        <a:pt x="0" y="70"/>
                      </a:lnTo>
                      <a:lnTo>
                        <a:pt x="2" y="79"/>
                      </a:lnTo>
                      <a:lnTo>
                        <a:pt x="4" y="79"/>
                      </a:lnTo>
                      <a:lnTo>
                        <a:pt x="4" y="79"/>
                      </a:lnTo>
                      <a:lnTo>
                        <a:pt x="6" y="79"/>
                      </a:lnTo>
                      <a:lnTo>
                        <a:pt x="6" y="79"/>
                      </a:lnTo>
                      <a:lnTo>
                        <a:pt x="4" y="70"/>
                      </a:lnTo>
                      <a:lnTo>
                        <a:pt x="4" y="60"/>
                      </a:lnTo>
                      <a:lnTo>
                        <a:pt x="6" y="45"/>
                      </a:lnTo>
                      <a:lnTo>
                        <a:pt x="9" y="32"/>
                      </a:lnTo>
                      <a:lnTo>
                        <a:pt x="15" y="19"/>
                      </a:lnTo>
                      <a:lnTo>
                        <a:pt x="23" y="5"/>
                      </a:lnTo>
                      <a:lnTo>
                        <a:pt x="23" y="3"/>
                      </a:lnTo>
                      <a:lnTo>
                        <a:pt x="23" y="0"/>
                      </a:lnTo>
                      <a:close/>
                      <a:moveTo>
                        <a:pt x="146" y="140"/>
                      </a:moveTo>
                      <a:lnTo>
                        <a:pt x="159" y="129"/>
                      </a:lnTo>
                      <a:lnTo>
                        <a:pt x="173" y="113"/>
                      </a:lnTo>
                      <a:lnTo>
                        <a:pt x="176" y="106"/>
                      </a:lnTo>
                      <a:lnTo>
                        <a:pt x="182" y="98"/>
                      </a:lnTo>
                      <a:lnTo>
                        <a:pt x="184" y="89"/>
                      </a:lnTo>
                      <a:lnTo>
                        <a:pt x="188" y="79"/>
                      </a:lnTo>
                      <a:lnTo>
                        <a:pt x="184" y="79"/>
                      </a:lnTo>
                      <a:lnTo>
                        <a:pt x="182" y="79"/>
                      </a:lnTo>
                      <a:lnTo>
                        <a:pt x="176" y="98"/>
                      </a:lnTo>
                      <a:lnTo>
                        <a:pt x="169" y="113"/>
                      </a:lnTo>
                      <a:lnTo>
                        <a:pt x="155" y="127"/>
                      </a:lnTo>
                      <a:lnTo>
                        <a:pt x="142" y="138"/>
                      </a:lnTo>
                      <a:lnTo>
                        <a:pt x="144" y="140"/>
                      </a:lnTo>
                      <a:lnTo>
                        <a:pt x="146" y="140"/>
                      </a:lnTo>
                      <a:close/>
                    </a:path>
                  </a:pathLst>
                </a:custGeom>
                <a:solidFill>
                  <a:srgbClr val="EB887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925" name="Freeform 485"/>
                <p:cNvSpPr>
                  <a:spLocks noEditPoints="1"/>
                </p:cNvSpPr>
                <p:nvPr/>
              </p:nvSpPr>
              <p:spPr bwMode="auto">
                <a:xfrm>
                  <a:off x="1453" y="1523"/>
                  <a:ext cx="182" cy="137"/>
                </a:xfrm>
                <a:custGeom>
                  <a:avLst/>
                  <a:gdLst/>
                  <a:ahLst/>
                  <a:cxnLst>
                    <a:cxn ang="0">
                      <a:pos x="21" y="0"/>
                    </a:cxn>
                    <a:cxn ang="0">
                      <a:pos x="13" y="12"/>
                    </a:cxn>
                    <a:cxn ang="0">
                      <a:pos x="5" y="27"/>
                    </a:cxn>
                    <a:cxn ang="0">
                      <a:pos x="2" y="42"/>
                    </a:cxn>
                    <a:cxn ang="0">
                      <a:pos x="0" y="57"/>
                    </a:cxn>
                    <a:cxn ang="0">
                      <a:pos x="0" y="67"/>
                    </a:cxn>
                    <a:cxn ang="0">
                      <a:pos x="2" y="76"/>
                    </a:cxn>
                    <a:cxn ang="0">
                      <a:pos x="4" y="76"/>
                    </a:cxn>
                    <a:cxn ang="0">
                      <a:pos x="5" y="78"/>
                    </a:cxn>
                    <a:cxn ang="0">
                      <a:pos x="5" y="69"/>
                    </a:cxn>
                    <a:cxn ang="0">
                      <a:pos x="4" y="57"/>
                    </a:cxn>
                    <a:cxn ang="0">
                      <a:pos x="5" y="44"/>
                    </a:cxn>
                    <a:cxn ang="0">
                      <a:pos x="9" y="31"/>
                    </a:cxn>
                    <a:cxn ang="0">
                      <a:pos x="15" y="17"/>
                    </a:cxn>
                    <a:cxn ang="0">
                      <a:pos x="21" y="6"/>
                    </a:cxn>
                    <a:cxn ang="0">
                      <a:pos x="21" y="2"/>
                    </a:cxn>
                    <a:cxn ang="0">
                      <a:pos x="21" y="0"/>
                    </a:cxn>
                    <a:cxn ang="0">
                      <a:pos x="142" y="137"/>
                    </a:cxn>
                    <a:cxn ang="0">
                      <a:pos x="155" y="126"/>
                    </a:cxn>
                    <a:cxn ang="0">
                      <a:pos x="169" y="110"/>
                    </a:cxn>
                    <a:cxn ang="0">
                      <a:pos x="172" y="103"/>
                    </a:cxn>
                    <a:cxn ang="0">
                      <a:pos x="176" y="95"/>
                    </a:cxn>
                    <a:cxn ang="0">
                      <a:pos x="180" y="86"/>
                    </a:cxn>
                    <a:cxn ang="0">
                      <a:pos x="182" y="76"/>
                    </a:cxn>
                    <a:cxn ang="0">
                      <a:pos x="180" y="76"/>
                    </a:cxn>
                    <a:cxn ang="0">
                      <a:pos x="178" y="76"/>
                    </a:cxn>
                    <a:cxn ang="0">
                      <a:pos x="172" y="95"/>
                    </a:cxn>
                    <a:cxn ang="0">
                      <a:pos x="165" y="110"/>
                    </a:cxn>
                    <a:cxn ang="0">
                      <a:pos x="152" y="124"/>
                    </a:cxn>
                    <a:cxn ang="0">
                      <a:pos x="138" y="133"/>
                    </a:cxn>
                    <a:cxn ang="0">
                      <a:pos x="140" y="135"/>
                    </a:cxn>
                    <a:cxn ang="0">
                      <a:pos x="142" y="137"/>
                    </a:cxn>
                  </a:cxnLst>
                  <a:rect l="0" t="0" r="r" b="b"/>
                  <a:pathLst>
                    <a:path w="182" h="137">
                      <a:moveTo>
                        <a:pt x="21" y="0"/>
                      </a:moveTo>
                      <a:lnTo>
                        <a:pt x="13" y="12"/>
                      </a:lnTo>
                      <a:lnTo>
                        <a:pt x="5" y="27"/>
                      </a:lnTo>
                      <a:lnTo>
                        <a:pt x="2" y="42"/>
                      </a:lnTo>
                      <a:lnTo>
                        <a:pt x="0" y="57"/>
                      </a:lnTo>
                      <a:lnTo>
                        <a:pt x="0" y="67"/>
                      </a:lnTo>
                      <a:lnTo>
                        <a:pt x="2" y="76"/>
                      </a:lnTo>
                      <a:lnTo>
                        <a:pt x="4" y="76"/>
                      </a:lnTo>
                      <a:lnTo>
                        <a:pt x="5" y="78"/>
                      </a:lnTo>
                      <a:lnTo>
                        <a:pt x="5" y="69"/>
                      </a:lnTo>
                      <a:lnTo>
                        <a:pt x="4" y="57"/>
                      </a:lnTo>
                      <a:lnTo>
                        <a:pt x="5" y="44"/>
                      </a:lnTo>
                      <a:lnTo>
                        <a:pt x="9" y="31"/>
                      </a:lnTo>
                      <a:lnTo>
                        <a:pt x="15" y="17"/>
                      </a:lnTo>
                      <a:lnTo>
                        <a:pt x="21" y="6"/>
                      </a:lnTo>
                      <a:lnTo>
                        <a:pt x="21" y="2"/>
                      </a:lnTo>
                      <a:lnTo>
                        <a:pt x="21" y="0"/>
                      </a:lnTo>
                      <a:close/>
                      <a:moveTo>
                        <a:pt x="142" y="137"/>
                      </a:moveTo>
                      <a:lnTo>
                        <a:pt x="155" y="126"/>
                      </a:lnTo>
                      <a:lnTo>
                        <a:pt x="169" y="110"/>
                      </a:lnTo>
                      <a:lnTo>
                        <a:pt x="172" y="103"/>
                      </a:lnTo>
                      <a:lnTo>
                        <a:pt x="176" y="95"/>
                      </a:lnTo>
                      <a:lnTo>
                        <a:pt x="180" y="86"/>
                      </a:lnTo>
                      <a:lnTo>
                        <a:pt x="182" y="76"/>
                      </a:lnTo>
                      <a:lnTo>
                        <a:pt x="180" y="76"/>
                      </a:lnTo>
                      <a:lnTo>
                        <a:pt x="178" y="76"/>
                      </a:lnTo>
                      <a:lnTo>
                        <a:pt x="172" y="95"/>
                      </a:lnTo>
                      <a:lnTo>
                        <a:pt x="165" y="110"/>
                      </a:lnTo>
                      <a:lnTo>
                        <a:pt x="152" y="124"/>
                      </a:lnTo>
                      <a:lnTo>
                        <a:pt x="138" y="133"/>
                      </a:lnTo>
                      <a:lnTo>
                        <a:pt x="140" y="135"/>
                      </a:lnTo>
                      <a:lnTo>
                        <a:pt x="142" y="137"/>
                      </a:lnTo>
                      <a:close/>
                    </a:path>
                  </a:pathLst>
                </a:custGeom>
                <a:solidFill>
                  <a:srgbClr val="EB8A7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926" name="Freeform 486"/>
                <p:cNvSpPr>
                  <a:spLocks noEditPoints="1"/>
                </p:cNvSpPr>
                <p:nvPr/>
              </p:nvSpPr>
              <p:spPr bwMode="auto">
                <a:xfrm>
                  <a:off x="1455" y="1525"/>
                  <a:ext cx="178" cy="133"/>
                </a:xfrm>
                <a:custGeom>
                  <a:avLst/>
                  <a:gdLst/>
                  <a:ahLst/>
                  <a:cxnLst>
                    <a:cxn ang="0">
                      <a:pos x="19" y="0"/>
                    </a:cxn>
                    <a:cxn ang="0">
                      <a:pos x="11" y="14"/>
                    </a:cxn>
                    <a:cxn ang="0">
                      <a:pos x="5" y="27"/>
                    </a:cxn>
                    <a:cxn ang="0">
                      <a:pos x="2" y="40"/>
                    </a:cxn>
                    <a:cxn ang="0">
                      <a:pos x="0" y="55"/>
                    </a:cxn>
                    <a:cxn ang="0">
                      <a:pos x="0" y="65"/>
                    </a:cxn>
                    <a:cxn ang="0">
                      <a:pos x="2" y="74"/>
                    </a:cxn>
                    <a:cxn ang="0">
                      <a:pos x="3" y="76"/>
                    </a:cxn>
                    <a:cxn ang="0">
                      <a:pos x="5" y="76"/>
                    </a:cxn>
                    <a:cxn ang="0">
                      <a:pos x="5" y="76"/>
                    </a:cxn>
                    <a:cxn ang="0">
                      <a:pos x="5" y="74"/>
                    </a:cxn>
                    <a:cxn ang="0">
                      <a:pos x="5" y="74"/>
                    </a:cxn>
                    <a:cxn ang="0">
                      <a:pos x="3" y="74"/>
                    </a:cxn>
                    <a:cxn ang="0">
                      <a:pos x="5" y="74"/>
                    </a:cxn>
                    <a:cxn ang="0">
                      <a:pos x="5" y="72"/>
                    </a:cxn>
                    <a:cxn ang="0">
                      <a:pos x="3" y="65"/>
                    </a:cxn>
                    <a:cxn ang="0">
                      <a:pos x="3" y="55"/>
                    </a:cxn>
                    <a:cxn ang="0">
                      <a:pos x="5" y="42"/>
                    </a:cxn>
                    <a:cxn ang="0">
                      <a:pos x="7" y="29"/>
                    </a:cxn>
                    <a:cxn ang="0">
                      <a:pos x="13" y="17"/>
                    </a:cxn>
                    <a:cxn ang="0">
                      <a:pos x="19" y="6"/>
                    </a:cxn>
                    <a:cxn ang="0">
                      <a:pos x="19" y="4"/>
                    </a:cxn>
                    <a:cxn ang="0">
                      <a:pos x="19" y="0"/>
                    </a:cxn>
                    <a:cxn ang="0">
                      <a:pos x="138" y="133"/>
                    </a:cxn>
                    <a:cxn ang="0">
                      <a:pos x="151" y="122"/>
                    </a:cxn>
                    <a:cxn ang="0">
                      <a:pos x="165" y="108"/>
                    </a:cxn>
                    <a:cxn ang="0">
                      <a:pos x="172" y="93"/>
                    </a:cxn>
                    <a:cxn ang="0">
                      <a:pos x="178" y="74"/>
                    </a:cxn>
                    <a:cxn ang="0">
                      <a:pos x="176" y="74"/>
                    </a:cxn>
                    <a:cxn ang="0">
                      <a:pos x="174" y="76"/>
                    </a:cxn>
                    <a:cxn ang="0">
                      <a:pos x="169" y="93"/>
                    </a:cxn>
                    <a:cxn ang="0">
                      <a:pos x="161" y="108"/>
                    </a:cxn>
                    <a:cxn ang="0">
                      <a:pos x="148" y="120"/>
                    </a:cxn>
                    <a:cxn ang="0">
                      <a:pos x="134" y="131"/>
                    </a:cxn>
                    <a:cxn ang="0">
                      <a:pos x="136" y="131"/>
                    </a:cxn>
                    <a:cxn ang="0">
                      <a:pos x="138" y="133"/>
                    </a:cxn>
                  </a:cxnLst>
                  <a:rect l="0" t="0" r="r" b="b"/>
                  <a:pathLst>
                    <a:path w="178" h="133">
                      <a:moveTo>
                        <a:pt x="19" y="0"/>
                      </a:moveTo>
                      <a:lnTo>
                        <a:pt x="11" y="14"/>
                      </a:lnTo>
                      <a:lnTo>
                        <a:pt x="5" y="27"/>
                      </a:lnTo>
                      <a:lnTo>
                        <a:pt x="2" y="40"/>
                      </a:lnTo>
                      <a:lnTo>
                        <a:pt x="0" y="55"/>
                      </a:lnTo>
                      <a:lnTo>
                        <a:pt x="0" y="65"/>
                      </a:lnTo>
                      <a:lnTo>
                        <a:pt x="2" y="74"/>
                      </a:lnTo>
                      <a:lnTo>
                        <a:pt x="3" y="76"/>
                      </a:lnTo>
                      <a:lnTo>
                        <a:pt x="5" y="76"/>
                      </a:lnTo>
                      <a:lnTo>
                        <a:pt x="5" y="76"/>
                      </a:lnTo>
                      <a:lnTo>
                        <a:pt x="5" y="74"/>
                      </a:lnTo>
                      <a:lnTo>
                        <a:pt x="5" y="74"/>
                      </a:lnTo>
                      <a:lnTo>
                        <a:pt x="3" y="74"/>
                      </a:lnTo>
                      <a:lnTo>
                        <a:pt x="5" y="74"/>
                      </a:lnTo>
                      <a:lnTo>
                        <a:pt x="5" y="72"/>
                      </a:lnTo>
                      <a:lnTo>
                        <a:pt x="3" y="65"/>
                      </a:lnTo>
                      <a:lnTo>
                        <a:pt x="3" y="55"/>
                      </a:lnTo>
                      <a:lnTo>
                        <a:pt x="5" y="42"/>
                      </a:lnTo>
                      <a:lnTo>
                        <a:pt x="7" y="29"/>
                      </a:lnTo>
                      <a:lnTo>
                        <a:pt x="13" y="17"/>
                      </a:lnTo>
                      <a:lnTo>
                        <a:pt x="19" y="6"/>
                      </a:lnTo>
                      <a:lnTo>
                        <a:pt x="19" y="4"/>
                      </a:lnTo>
                      <a:lnTo>
                        <a:pt x="19" y="0"/>
                      </a:lnTo>
                      <a:close/>
                      <a:moveTo>
                        <a:pt x="138" y="133"/>
                      </a:moveTo>
                      <a:lnTo>
                        <a:pt x="151" y="122"/>
                      </a:lnTo>
                      <a:lnTo>
                        <a:pt x="165" y="108"/>
                      </a:lnTo>
                      <a:lnTo>
                        <a:pt x="172" y="93"/>
                      </a:lnTo>
                      <a:lnTo>
                        <a:pt x="178" y="74"/>
                      </a:lnTo>
                      <a:lnTo>
                        <a:pt x="176" y="74"/>
                      </a:lnTo>
                      <a:lnTo>
                        <a:pt x="174" y="76"/>
                      </a:lnTo>
                      <a:lnTo>
                        <a:pt x="169" y="93"/>
                      </a:lnTo>
                      <a:lnTo>
                        <a:pt x="161" y="108"/>
                      </a:lnTo>
                      <a:lnTo>
                        <a:pt x="148" y="120"/>
                      </a:lnTo>
                      <a:lnTo>
                        <a:pt x="134" y="131"/>
                      </a:lnTo>
                      <a:lnTo>
                        <a:pt x="136" y="131"/>
                      </a:lnTo>
                      <a:lnTo>
                        <a:pt x="138" y="133"/>
                      </a:lnTo>
                      <a:close/>
                    </a:path>
                  </a:pathLst>
                </a:custGeom>
                <a:solidFill>
                  <a:srgbClr val="EB8C7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927" name="Freeform 487"/>
                <p:cNvSpPr>
                  <a:spLocks noEditPoints="1"/>
                </p:cNvSpPr>
                <p:nvPr/>
              </p:nvSpPr>
              <p:spPr bwMode="auto">
                <a:xfrm>
                  <a:off x="1457" y="1529"/>
                  <a:ext cx="174" cy="127"/>
                </a:xfrm>
                <a:custGeom>
                  <a:avLst/>
                  <a:gdLst/>
                  <a:ahLst/>
                  <a:cxnLst>
                    <a:cxn ang="0">
                      <a:pos x="17" y="0"/>
                    </a:cxn>
                    <a:cxn ang="0">
                      <a:pos x="11" y="11"/>
                    </a:cxn>
                    <a:cxn ang="0">
                      <a:pos x="5" y="25"/>
                    </a:cxn>
                    <a:cxn ang="0">
                      <a:pos x="1" y="38"/>
                    </a:cxn>
                    <a:cxn ang="0">
                      <a:pos x="0" y="51"/>
                    </a:cxn>
                    <a:cxn ang="0">
                      <a:pos x="1" y="63"/>
                    </a:cxn>
                    <a:cxn ang="0">
                      <a:pos x="1" y="72"/>
                    </a:cxn>
                    <a:cxn ang="0">
                      <a:pos x="3" y="72"/>
                    </a:cxn>
                    <a:cxn ang="0">
                      <a:pos x="7" y="72"/>
                    </a:cxn>
                    <a:cxn ang="0">
                      <a:pos x="5" y="72"/>
                    </a:cxn>
                    <a:cxn ang="0">
                      <a:pos x="5" y="72"/>
                    </a:cxn>
                    <a:cxn ang="0">
                      <a:pos x="3" y="70"/>
                    </a:cxn>
                    <a:cxn ang="0">
                      <a:pos x="1" y="70"/>
                    </a:cxn>
                    <a:cxn ang="0">
                      <a:pos x="3" y="68"/>
                    </a:cxn>
                    <a:cxn ang="0">
                      <a:pos x="5" y="66"/>
                    </a:cxn>
                    <a:cxn ang="0">
                      <a:pos x="3" y="59"/>
                    </a:cxn>
                    <a:cxn ang="0">
                      <a:pos x="3" y="51"/>
                    </a:cxn>
                    <a:cxn ang="0">
                      <a:pos x="5" y="40"/>
                    </a:cxn>
                    <a:cxn ang="0">
                      <a:pos x="7" y="27"/>
                    </a:cxn>
                    <a:cxn ang="0">
                      <a:pos x="11" y="15"/>
                    </a:cxn>
                    <a:cxn ang="0">
                      <a:pos x="19" y="6"/>
                    </a:cxn>
                    <a:cxn ang="0">
                      <a:pos x="17" y="2"/>
                    </a:cxn>
                    <a:cxn ang="0">
                      <a:pos x="17" y="0"/>
                    </a:cxn>
                    <a:cxn ang="0">
                      <a:pos x="134" y="127"/>
                    </a:cxn>
                    <a:cxn ang="0">
                      <a:pos x="148" y="118"/>
                    </a:cxn>
                    <a:cxn ang="0">
                      <a:pos x="161" y="104"/>
                    </a:cxn>
                    <a:cxn ang="0">
                      <a:pos x="168" y="89"/>
                    </a:cxn>
                    <a:cxn ang="0">
                      <a:pos x="174" y="70"/>
                    </a:cxn>
                    <a:cxn ang="0">
                      <a:pos x="172" y="72"/>
                    </a:cxn>
                    <a:cxn ang="0">
                      <a:pos x="170" y="72"/>
                    </a:cxn>
                    <a:cxn ang="0">
                      <a:pos x="165" y="89"/>
                    </a:cxn>
                    <a:cxn ang="0">
                      <a:pos x="155" y="103"/>
                    </a:cxn>
                    <a:cxn ang="0">
                      <a:pos x="144" y="116"/>
                    </a:cxn>
                    <a:cxn ang="0">
                      <a:pos x="130" y="125"/>
                    </a:cxn>
                    <a:cxn ang="0">
                      <a:pos x="132" y="127"/>
                    </a:cxn>
                    <a:cxn ang="0">
                      <a:pos x="134" y="127"/>
                    </a:cxn>
                  </a:cxnLst>
                  <a:rect l="0" t="0" r="r" b="b"/>
                  <a:pathLst>
                    <a:path w="174" h="127">
                      <a:moveTo>
                        <a:pt x="17" y="0"/>
                      </a:moveTo>
                      <a:lnTo>
                        <a:pt x="11" y="11"/>
                      </a:lnTo>
                      <a:lnTo>
                        <a:pt x="5" y="25"/>
                      </a:lnTo>
                      <a:lnTo>
                        <a:pt x="1" y="38"/>
                      </a:lnTo>
                      <a:lnTo>
                        <a:pt x="0" y="51"/>
                      </a:lnTo>
                      <a:lnTo>
                        <a:pt x="1" y="63"/>
                      </a:lnTo>
                      <a:lnTo>
                        <a:pt x="1" y="72"/>
                      </a:lnTo>
                      <a:lnTo>
                        <a:pt x="3" y="72"/>
                      </a:lnTo>
                      <a:lnTo>
                        <a:pt x="7" y="72"/>
                      </a:lnTo>
                      <a:lnTo>
                        <a:pt x="5" y="72"/>
                      </a:lnTo>
                      <a:lnTo>
                        <a:pt x="5" y="72"/>
                      </a:lnTo>
                      <a:lnTo>
                        <a:pt x="3" y="70"/>
                      </a:lnTo>
                      <a:lnTo>
                        <a:pt x="1" y="70"/>
                      </a:lnTo>
                      <a:lnTo>
                        <a:pt x="3" y="68"/>
                      </a:lnTo>
                      <a:lnTo>
                        <a:pt x="5" y="66"/>
                      </a:lnTo>
                      <a:lnTo>
                        <a:pt x="3" y="59"/>
                      </a:lnTo>
                      <a:lnTo>
                        <a:pt x="3" y="51"/>
                      </a:lnTo>
                      <a:lnTo>
                        <a:pt x="5" y="40"/>
                      </a:lnTo>
                      <a:lnTo>
                        <a:pt x="7" y="27"/>
                      </a:lnTo>
                      <a:lnTo>
                        <a:pt x="11" y="15"/>
                      </a:lnTo>
                      <a:lnTo>
                        <a:pt x="19" y="6"/>
                      </a:lnTo>
                      <a:lnTo>
                        <a:pt x="17" y="2"/>
                      </a:lnTo>
                      <a:lnTo>
                        <a:pt x="17" y="0"/>
                      </a:lnTo>
                      <a:close/>
                      <a:moveTo>
                        <a:pt x="134" y="127"/>
                      </a:moveTo>
                      <a:lnTo>
                        <a:pt x="148" y="118"/>
                      </a:lnTo>
                      <a:lnTo>
                        <a:pt x="161" y="104"/>
                      </a:lnTo>
                      <a:lnTo>
                        <a:pt x="168" y="89"/>
                      </a:lnTo>
                      <a:lnTo>
                        <a:pt x="174" y="70"/>
                      </a:lnTo>
                      <a:lnTo>
                        <a:pt x="172" y="72"/>
                      </a:lnTo>
                      <a:lnTo>
                        <a:pt x="170" y="72"/>
                      </a:lnTo>
                      <a:lnTo>
                        <a:pt x="165" y="89"/>
                      </a:lnTo>
                      <a:lnTo>
                        <a:pt x="155" y="103"/>
                      </a:lnTo>
                      <a:lnTo>
                        <a:pt x="144" y="116"/>
                      </a:lnTo>
                      <a:lnTo>
                        <a:pt x="130" y="125"/>
                      </a:lnTo>
                      <a:lnTo>
                        <a:pt x="132" y="127"/>
                      </a:lnTo>
                      <a:lnTo>
                        <a:pt x="134" y="127"/>
                      </a:lnTo>
                      <a:close/>
                    </a:path>
                  </a:pathLst>
                </a:custGeom>
                <a:solidFill>
                  <a:srgbClr val="EC8E7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928" name="Freeform 488"/>
                <p:cNvSpPr>
                  <a:spLocks noEditPoints="1"/>
                </p:cNvSpPr>
                <p:nvPr/>
              </p:nvSpPr>
              <p:spPr bwMode="auto">
                <a:xfrm>
                  <a:off x="1458" y="1531"/>
                  <a:ext cx="171" cy="125"/>
                </a:xfrm>
                <a:custGeom>
                  <a:avLst/>
                  <a:gdLst/>
                  <a:ahLst/>
                  <a:cxnLst>
                    <a:cxn ang="0">
                      <a:pos x="16" y="0"/>
                    </a:cxn>
                    <a:cxn ang="0">
                      <a:pos x="10" y="11"/>
                    </a:cxn>
                    <a:cxn ang="0">
                      <a:pos x="4" y="23"/>
                    </a:cxn>
                    <a:cxn ang="0">
                      <a:pos x="2" y="36"/>
                    </a:cxn>
                    <a:cxn ang="0">
                      <a:pos x="0" y="49"/>
                    </a:cxn>
                    <a:cxn ang="0">
                      <a:pos x="0" y="59"/>
                    </a:cxn>
                    <a:cxn ang="0">
                      <a:pos x="2" y="66"/>
                    </a:cxn>
                    <a:cxn ang="0">
                      <a:pos x="4" y="64"/>
                    </a:cxn>
                    <a:cxn ang="0">
                      <a:pos x="6" y="61"/>
                    </a:cxn>
                    <a:cxn ang="0">
                      <a:pos x="4" y="55"/>
                    </a:cxn>
                    <a:cxn ang="0">
                      <a:pos x="4" y="49"/>
                    </a:cxn>
                    <a:cxn ang="0">
                      <a:pos x="6" y="38"/>
                    </a:cxn>
                    <a:cxn ang="0">
                      <a:pos x="8" y="27"/>
                    </a:cxn>
                    <a:cxn ang="0">
                      <a:pos x="12" y="17"/>
                    </a:cxn>
                    <a:cxn ang="0">
                      <a:pos x="18" y="8"/>
                    </a:cxn>
                    <a:cxn ang="0">
                      <a:pos x="18" y="4"/>
                    </a:cxn>
                    <a:cxn ang="0">
                      <a:pos x="16" y="0"/>
                    </a:cxn>
                    <a:cxn ang="0">
                      <a:pos x="2" y="68"/>
                    </a:cxn>
                    <a:cxn ang="0">
                      <a:pos x="2" y="70"/>
                    </a:cxn>
                    <a:cxn ang="0">
                      <a:pos x="2" y="70"/>
                    </a:cxn>
                    <a:cxn ang="0">
                      <a:pos x="6" y="70"/>
                    </a:cxn>
                    <a:cxn ang="0">
                      <a:pos x="8" y="72"/>
                    </a:cxn>
                    <a:cxn ang="0">
                      <a:pos x="8" y="70"/>
                    </a:cxn>
                    <a:cxn ang="0">
                      <a:pos x="6" y="70"/>
                    </a:cxn>
                    <a:cxn ang="0">
                      <a:pos x="4" y="70"/>
                    </a:cxn>
                    <a:cxn ang="0">
                      <a:pos x="2" y="68"/>
                    </a:cxn>
                    <a:cxn ang="0">
                      <a:pos x="131" y="125"/>
                    </a:cxn>
                    <a:cxn ang="0">
                      <a:pos x="145" y="114"/>
                    </a:cxn>
                    <a:cxn ang="0">
                      <a:pos x="158" y="102"/>
                    </a:cxn>
                    <a:cxn ang="0">
                      <a:pos x="166" y="87"/>
                    </a:cxn>
                    <a:cxn ang="0">
                      <a:pos x="171" y="70"/>
                    </a:cxn>
                    <a:cxn ang="0">
                      <a:pos x="169" y="70"/>
                    </a:cxn>
                    <a:cxn ang="0">
                      <a:pos x="167" y="70"/>
                    </a:cxn>
                    <a:cxn ang="0">
                      <a:pos x="162" y="85"/>
                    </a:cxn>
                    <a:cxn ang="0">
                      <a:pos x="152" y="101"/>
                    </a:cxn>
                    <a:cxn ang="0">
                      <a:pos x="141" y="114"/>
                    </a:cxn>
                    <a:cxn ang="0">
                      <a:pos x="128" y="123"/>
                    </a:cxn>
                    <a:cxn ang="0">
                      <a:pos x="129" y="123"/>
                    </a:cxn>
                    <a:cxn ang="0">
                      <a:pos x="131" y="125"/>
                    </a:cxn>
                  </a:cxnLst>
                  <a:rect l="0" t="0" r="r" b="b"/>
                  <a:pathLst>
                    <a:path w="171" h="125">
                      <a:moveTo>
                        <a:pt x="16" y="0"/>
                      </a:moveTo>
                      <a:lnTo>
                        <a:pt x="10" y="11"/>
                      </a:lnTo>
                      <a:lnTo>
                        <a:pt x="4" y="23"/>
                      </a:lnTo>
                      <a:lnTo>
                        <a:pt x="2" y="36"/>
                      </a:lnTo>
                      <a:lnTo>
                        <a:pt x="0" y="49"/>
                      </a:lnTo>
                      <a:lnTo>
                        <a:pt x="0" y="59"/>
                      </a:lnTo>
                      <a:lnTo>
                        <a:pt x="2" y="66"/>
                      </a:lnTo>
                      <a:lnTo>
                        <a:pt x="4" y="64"/>
                      </a:lnTo>
                      <a:lnTo>
                        <a:pt x="6" y="61"/>
                      </a:lnTo>
                      <a:lnTo>
                        <a:pt x="4" y="55"/>
                      </a:lnTo>
                      <a:lnTo>
                        <a:pt x="4" y="49"/>
                      </a:lnTo>
                      <a:lnTo>
                        <a:pt x="6" y="38"/>
                      </a:lnTo>
                      <a:lnTo>
                        <a:pt x="8" y="27"/>
                      </a:lnTo>
                      <a:lnTo>
                        <a:pt x="12" y="17"/>
                      </a:lnTo>
                      <a:lnTo>
                        <a:pt x="18" y="8"/>
                      </a:lnTo>
                      <a:lnTo>
                        <a:pt x="18" y="4"/>
                      </a:lnTo>
                      <a:lnTo>
                        <a:pt x="16" y="0"/>
                      </a:lnTo>
                      <a:close/>
                      <a:moveTo>
                        <a:pt x="2" y="68"/>
                      </a:moveTo>
                      <a:lnTo>
                        <a:pt x="2" y="70"/>
                      </a:lnTo>
                      <a:lnTo>
                        <a:pt x="2" y="70"/>
                      </a:lnTo>
                      <a:lnTo>
                        <a:pt x="6" y="70"/>
                      </a:lnTo>
                      <a:lnTo>
                        <a:pt x="8" y="72"/>
                      </a:lnTo>
                      <a:lnTo>
                        <a:pt x="8" y="70"/>
                      </a:lnTo>
                      <a:lnTo>
                        <a:pt x="6" y="70"/>
                      </a:lnTo>
                      <a:lnTo>
                        <a:pt x="4" y="70"/>
                      </a:lnTo>
                      <a:lnTo>
                        <a:pt x="2" y="68"/>
                      </a:lnTo>
                      <a:close/>
                      <a:moveTo>
                        <a:pt x="131" y="125"/>
                      </a:moveTo>
                      <a:lnTo>
                        <a:pt x="145" y="114"/>
                      </a:lnTo>
                      <a:lnTo>
                        <a:pt x="158" y="102"/>
                      </a:lnTo>
                      <a:lnTo>
                        <a:pt x="166" y="87"/>
                      </a:lnTo>
                      <a:lnTo>
                        <a:pt x="171" y="70"/>
                      </a:lnTo>
                      <a:lnTo>
                        <a:pt x="169" y="70"/>
                      </a:lnTo>
                      <a:lnTo>
                        <a:pt x="167" y="70"/>
                      </a:lnTo>
                      <a:lnTo>
                        <a:pt x="162" y="85"/>
                      </a:lnTo>
                      <a:lnTo>
                        <a:pt x="152" y="101"/>
                      </a:lnTo>
                      <a:lnTo>
                        <a:pt x="141" y="114"/>
                      </a:lnTo>
                      <a:lnTo>
                        <a:pt x="128" y="123"/>
                      </a:lnTo>
                      <a:lnTo>
                        <a:pt x="129" y="123"/>
                      </a:lnTo>
                      <a:lnTo>
                        <a:pt x="131" y="125"/>
                      </a:lnTo>
                      <a:close/>
                    </a:path>
                  </a:pathLst>
                </a:custGeom>
                <a:solidFill>
                  <a:srgbClr val="EC8F7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929" name="Freeform 489"/>
                <p:cNvSpPr>
                  <a:spLocks noEditPoints="1"/>
                </p:cNvSpPr>
                <p:nvPr/>
              </p:nvSpPr>
              <p:spPr bwMode="auto">
                <a:xfrm>
                  <a:off x="1460" y="1535"/>
                  <a:ext cx="167" cy="119"/>
                </a:xfrm>
                <a:custGeom>
                  <a:avLst/>
                  <a:gdLst/>
                  <a:ahLst/>
                  <a:cxnLst>
                    <a:cxn ang="0">
                      <a:pos x="16" y="0"/>
                    </a:cxn>
                    <a:cxn ang="0">
                      <a:pos x="8" y="9"/>
                    </a:cxn>
                    <a:cxn ang="0">
                      <a:pos x="4" y="21"/>
                    </a:cxn>
                    <a:cxn ang="0">
                      <a:pos x="2" y="34"/>
                    </a:cxn>
                    <a:cxn ang="0">
                      <a:pos x="0" y="45"/>
                    </a:cxn>
                    <a:cxn ang="0">
                      <a:pos x="0" y="53"/>
                    </a:cxn>
                    <a:cxn ang="0">
                      <a:pos x="2" y="60"/>
                    </a:cxn>
                    <a:cxn ang="0">
                      <a:pos x="4" y="57"/>
                    </a:cxn>
                    <a:cxn ang="0">
                      <a:pos x="4" y="53"/>
                    </a:cxn>
                    <a:cxn ang="0">
                      <a:pos x="4" y="49"/>
                    </a:cxn>
                    <a:cxn ang="0">
                      <a:pos x="4" y="45"/>
                    </a:cxn>
                    <a:cxn ang="0">
                      <a:pos x="6" y="36"/>
                    </a:cxn>
                    <a:cxn ang="0">
                      <a:pos x="8" y="24"/>
                    </a:cxn>
                    <a:cxn ang="0">
                      <a:pos x="10" y="15"/>
                    </a:cxn>
                    <a:cxn ang="0">
                      <a:pos x="16" y="7"/>
                    </a:cxn>
                    <a:cxn ang="0">
                      <a:pos x="16" y="4"/>
                    </a:cxn>
                    <a:cxn ang="0">
                      <a:pos x="16" y="0"/>
                    </a:cxn>
                    <a:cxn ang="0">
                      <a:pos x="2" y="66"/>
                    </a:cxn>
                    <a:cxn ang="0">
                      <a:pos x="2" y="66"/>
                    </a:cxn>
                    <a:cxn ang="0">
                      <a:pos x="4" y="66"/>
                    </a:cxn>
                    <a:cxn ang="0">
                      <a:pos x="6" y="68"/>
                    </a:cxn>
                    <a:cxn ang="0">
                      <a:pos x="8" y="68"/>
                    </a:cxn>
                    <a:cxn ang="0">
                      <a:pos x="8" y="68"/>
                    </a:cxn>
                    <a:cxn ang="0">
                      <a:pos x="8" y="68"/>
                    </a:cxn>
                    <a:cxn ang="0">
                      <a:pos x="8" y="68"/>
                    </a:cxn>
                    <a:cxn ang="0">
                      <a:pos x="6" y="68"/>
                    </a:cxn>
                    <a:cxn ang="0">
                      <a:pos x="6" y="68"/>
                    </a:cxn>
                    <a:cxn ang="0">
                      <a:pos x="6" y="66"/>
                    </a:cxn>
                    <a:cxn ang="0">
                      <a:pos x="6" y="66"/>
                    </a:cxn>
                    <a:cxn ang="0">
                      <a:pos x="4" y="66"/>
                    </a:cxn>
                    <a:cxn ang="0">
                      <a:pos x="2" y="66"/>
                    </a:cxn>
                    <a:cxn ang="0">
                      <a:pos x="127" y="119"/>
                    </a:cxn>
                    <a:cxn ang="0">
                      <a:pos x="141" y="110"/>
                    </a:cxn>
                    <a:cxn ang="0">
                      <a:pos x="152" y="97"/>
                    </a:cxn>
                    <a:cxn ang="0">
                      <a:pos x="162" y="83"/>
                    </a:cxn>
                    <a:cxn ang="0">
                      <a:pos x="167" y="66"/>
                    </a:cxn>
                    <a:cxn ang="0">
                      <a:pos x="165" y="66"/>
                    </a:cxn>
                    <a:cxn ang="0">
                      <a:pos x="164" y="66"/>
                    </a:cxn>
                    <a:cxn ang="0">
                      <a:pos x="158" y="81"/>
                    </a:cxn>
                    <a:cxn ang="0">
                      <a:pos x="148" y="97"/>
                    </a:cxn>
                    <a:cxn ang="0">
                      <a:pos x="137" y="108"/>
                    </a:cxn>
                    <a:cxn ang="0">
                      <a:pos x="124" y="117"/>
                    </a:cxn>
                    <a:cxn ang="0">
                      <a:pos x="126" y="119"/>
                    </a:cxn>
                    <a:cxn ang="0">
                      <a:pos x="127" y="119"/>
                    </a:cxn>
                  </a:cxnLst>
                  <a:rect l="0" t="0" r="r" b="b"/>
                  <a:pathLst>
                    <a:path w="167" h="119">
                      <a:moveTo>
                        <a:pt x="16" y="0"/>
                      </a:moveTo>
                      <a:lnTo>
                        <a:pt x="8" y="9"/>
                      </a:lnTo>
                      <a:lnTo>
                        <a:pt x="4" y="21"/>
                      </a:lnTo>
                      <a:lnTo>
                        <a:pt x="2" y="34"/>
                      </a:lnTo>
                      <a:lnTo>
                        <a:pt x="0" y="45"/>
                      </a:lnTo>
                      <a:lnTo>
                        <a:pt x="0" y="53"/>
                      </a:lnTo>
                      <a:lnTo>
                        <a:pt x="2" y="60"/>
                      </a:lnTo>
                      <a:lnTo>
                        <a:pt x="4" y="57"/>
                      </a:lnTo>
                      <a:lnTo>
                        <a:pt x="4" y="53"/>
                      </a:lnTo>
                      <a:lnTo>
                        <a:pt x="4" y="49"/>
                      </a:lnTo>
                      <a:lnTo>
                        <a:pt x="4" y="45"/>
                      </a:lnTo>
                      <a:lnTo>
                        <a:pt x="6" y="36"/>
                      </a:lnTo>
                      <a:lnTo>
                        <a:pt x="8" y="24"/>
                      </a:lnTo>
                      <a:lnTo>
                        <a:pt x="10" y="15"/>
                      </a:lnTo>
                      <a:lnTo>
                        <a:pt x="16" y="7"/>
                      </a:lnTo>
                      <a:lnTo>
                        <a:pt x="16" y="4"/>
                      </a:lnTo>
                      <a:lnTo>
                        <a:pt x="16" y="0"/>
                      </a:lnTo>
                      <a:close/>
                      <a:moveTo>
                        <a:pt x="2" y="66"/>
                      </a:moveTo>
                      <a:lnTo>
                        <a:pt x="2" y="66"/>
                      </a:lnTo>
                      <a:lnTo>
                        <a:pt x="4" y="66"/>
                      </a:lnTo>
                      <a:lnTo>
                        <a:pt x="6" y="68"/>
                      </a:lnTo>
                      <a:lnTo>
                        <a:pt x="8" y="68"/>
                      </a:lnTo>
                      <a:lnTo>
                        <a:pt x="8" y="68"/>
                      </a:lnTo>
                      <a:lnTo>
                        <a:pt x="8" y="68"/>
                      </a:lnTo>
                      <a:lnTo>
                        <a:pt x="8" y="68"/>
                      </a:lnTo>
                      <a:lnTo>
                        <a:pt x="6" y="68"/>
                      </a:lnTo>
                      <a:lnTo>
                        <a:pt x="6" y="68"/>
                      </a:lnTo>
                      <a:lnTo>
                        <a:pt x="6" y="66"/>
                      </a:lnTo>
                      <a:lnTo>
                        <a:pt x="6" y="66"/>
                      </a:lnTo>
                      <a:lnTo>
                        <a:pt x="4" y="66"/>
                      </a:lnTo>
                      <a:lnTo>
                        <a:pt x="2" y="66"/>
                      </a:lnTo>
                      <a:close/>
                      <a:moveTo>
                        <a:pt x="127" y="119"/>
                      </a:moveTo>
                      <a:lnTo>
                        <a:pt x="141" y="110"/>
                      </a:lnTo>
                      <a:lnTo>
                        <a:pt x="152" y="97"/>
                      </a:lnTo>
                      <a:lnTo>
                        <a:pt x="162" y="83"/>
                      </a:lnTo>
                      <a:lnTo>
                        <a:pt x="167" y="66"/>
                      </a:lnTo>
                      <a:lnTo>
                        <a:pt x="165" y="66"/>
                      </a:lnTo>
                      <a:lnTo>
                        <a:pt x="164" y="66"/>
                      </a:lnTo>
                      <a:lnTo>
                        <a:pt x="158" y="81"/>
                      </a:lnTo>
                      <a:lnTo>
                        <a:pt x="148" y="97"/>
                      </a:lnTo>
                      <a:lnTo>
                        <a:pt x="137" y="108"/>
                      </a:lnTo>
                      <a:lnTo>
                        <a:pt x="124" y="117"/>
                      </a:lnTo>
                      <a:lnTo>
                        <a:pt x="126" y="119"/>
                      </a:lnTo>
                      <a:lnTo>
                        <a:pt x="127" y="119"/>
                      </a:lnTo>
                      <a:close/>
                    </a:path>
                  </a:pathLst>
                </a:custGeom>
                <a:solidFill>
                  <a:srgbClr val="EC917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930" name="Freeform 490"/>
                <p:cNvSpPr>
                  <a:spLocks noEditPoints="1"/>
                </p:cNvSpPr>
                <p:nvPr/>
              </p:nvSpPr>
              <p:spPr bwMode="auto">
                <a:xfrm>
                  <a:off x="1462" y="1539"/>
                  <a:ext cx="163" cy="115"/>
                </a:xfrm>
                <a:custGeom>
                  <a:avLst/>
                  <a:gdLst/>
                  <a:ahLst/>
                  <a:cxnLst>
                    <a:cxn ang="0">
                      <a:pos x="14" y="0"/>
                    </a:cxn>
                    <a:cxn ang="0">
                      <a:pos x="8" y="9"/>
                    </a:cxn>
                    <a:cxn ang="0">
                      <a:pos x="4" y="19"/>
                    </a:cxn>
                    <a:cxn ang="0">
                      <a:pos x="2" y="30"/>
                    </a:cxn>
                    <a:cxn ang="0">
                      <a:pos x="0" y="41"/>
                    </a:cxn>
                    <a:cxn ang="0">
                      <a:pos x="0" y="47"/>
                    </a:cxn>
                    <a:cxn ang="0">
                      <a:pos x="2" y="53"/>
                    </a:cxn>
                    <a:cxn ang="0">
                      <a:pos x="2" y="49"/>
                    </a:cxn>
                    <a:cxn ang="0">
                      <a:pos x="4" y="45"/>
                    </a:cxn>
                    <a:cxn ang="0">
                      <a:pos x="4" y="43"/>
                    </a:cxn>
                    <a:cxn ang="0">
                      <a:pos x="4" y="41"/>
                    </a:cxn>
                    <a:cxn ang="0">
                      <a:pos x="4" y="34"/>
                    </a:cxn>
                    <a:cxn ang="0">
                      <a:pos x="6" y="24"/>
                    </a:cxn>
                    <a:cxn ang="0">
                      <a:pos x="10" y="15"/>
                    </a:cxn>
                    <a:cxn ang="0">
                      <a:pos x="12" y="7"/>
                    </a:cxn>
                    <a:cxn ang="0">
                      <a:pos x="14" y="3"/>
                    </a:cxn>
                    <a:cxn ang="0">
                      <a:pos x="14" y="0"/>
                    </a:cxn>
                    <a:cxn ang="0">
                      <a:pos x="2" y="62"/>
                    </a:cxn>
                    <a:cxn ang="0">
                      <a:pos x="4" y="62"/>
                    </a:cxn>
                    <a:cxn ang="0">
                      <a:pos x="4" y="64"/>
                    </a:cxn>
                    <a:cxn ang="0">
                      <a:pos x="6" y="64"/>
                    </a:cxn>
                    <a:cxn ang="0">
                      <a:pos x="8" y="66"/>
                    </a:cxn>
                    <a:cxn ang="0">
                      <a:pos x="8" y="64"/>
                    </a:cxn>
                    <a:cxn ang="0">
                      <a:pos x="8" y="64"/>
                    </a:cxn>
                    <a:cxn ang="0">
                      <a:pos x="6" y="64"/>
                    </a:cxn>
                    <a:cxn ang="0">
                      <a:pos x="4" y="64"/>
                    </a:cxn>
                    <a:cxn ang="0">
                      <a:pos x="4" y="64"/>
                    </a:cxn>
                    <a:cxn ang="0">
                      <a:pos x="4" y="62"/>
                    </a:cxn>
                    <a:cxn ang="0">
                      <a:pos x="4" y="62"/>
                    </a:cxn>
                    <a:cxn ang="0">
                      <a:pos x="4" y="62"/>
                    </a:cxn>
                    <a:cxn ang="0">
                      <a:pos x="2" y="62"/>
                    </a:cxn>
                    <a:cxn ang="0">
                      <a:pos x="124" y="115"/>
                    </a:cxn>
                    <a:cxn ang="0">
                      <a:pos x="137" y="106"/>
                    </a:cxn>
                    <a:cxn ang="0">
                      <a:pos x="148" y="93"/>
                    </a:cxn>
                    <a:cxn ang="0">
                      <a:pos x="158" y="77"/>
                    </a:cxn>
                    <a:cxn ang="0">
                      <a:pos x="163" y="62"/>
                    </a:cxn>
                    <a:cxn ang="0">
                      <a:pos x="162" y="62"/>
                    </a:cxn>
                    <a:cxn ang="0">
                      <a:pos x="160" y="62"/>
                    </a:cxn>
                    <a:cxn ang="0">
                      <a:pos x="154" y="77"/>
                    </a:cxn>
                    <a:cxn ang="0">
                      <a:pos x="144" y="93"/>
                    </a:cxn>
                    <a:cxn ang="0">
                      <a:pos x="133" y="104"/>
                    </a:cxn>
                    <a:cxn ang="0">
                      <a:pos x="120" y="111"/>
                    </a:cxn>
                    <a:cxn ang="0">
                      <a:pos x="122" y="113"/>
                    </a:cxn>
                    <a:cxn ang="0">
                      <a:pos x="124" y="115"/>
                    </a:cxn>
                  </a:cxnLst>
                  <a:rect l="0" t="0" r="r" b="b"/>
                  <a:pathLst>
                    <a:path w="163" h="115">
                      <a:moveTo>
                        <a:pt x="14" y="0"/>
                      </a:moveTo>
                      <a:lnTo>
                        <a:pt x="8" y="9"/>
                      </a:lnTo>
                      <a:lnTo>
                        <a:pt x="4" y="19"/>
                      </a:lnTo>
                      <a:lnTo>
                        <a:pt x="2" y="30"/>
                      </a:lnTo>
                      <a:lnTo>
                        <a:pt x="0" y="41"/>
                      </a:lnTo>
                      <a:lnTo>
                        <a:pt x="0" y="47"/>
                      </a:lnTo>
                      <a:lnTo>
                        <a:pt x="2" y="53"/>
                      </a:lnTo>
                      <a:lnTo>
                        <a:pt x="2" y="49"/>
                      </a:lnTo>
                      <a:lnTo>
                        <a:pt x="4" y="45"/>
                      </a:lnTo>
                      <a:lnTo>
                        <a:pt x="4" y="43"/>
                      </a:lnTo>
                      <a:lnTo>
                        <a:pt x="4" y="41"/>
                      </a:lnTo>
                      <a:lnTo>
                        <a:pt x="4" y="34"/>
                      </a:lnTo>
                      <a:lnTo>
                        <a:pt x="6" y="24"/>
                      </a:lnTo>
                      <a:lnTo>
                        <a:pt x="10" y="15"/>
                      </a:lnTo>
                      <a:lnTo>
                        <a:pt x="12" y="7"/>
                      </a:lnTo>
                      <a:lnTo>
                        <a:pt x="14" y="3"/>
                      </a:lnTo>
                      <a:lnTo>
                        <a:pt x="14" y="0"/>
                      </a:lnTo>
                      <a:close/>
                      <a:moveTo>
                        <a:pt x="2" y="62"/>
                      </a:moveTo>
                      <a:lnTo>
                        <a:pt x="4" y="62"/>
                      </a:lnTo>
                      <a:lnTo>
                        <a:pt x="4" y="64"/>
                      </a:lnTo>
                      <a:lnTo>
                        <a:pt x="6" y="64"/>
                      </a:lnTo>
                      <a:lnTo>
                        <a:pt x="8" y="66"/>
                      </a:lnTo>
                      <a:lnTo>
                        <a:pt x="8" y="64"/>
                      </a:lnTo>
                      <a:lnTo>
                        <a:pt x="8" y="64"/>
                      </a:lnTo>
                      <a:lnTo>
                        <a:pt x="6" y="64"/>
                      </a:lnTo>
                      <a:lnTo>
                        <a:pt x="4" y="64"/>
                      </a:lnTo>
                      <a:lnTo>
                        <a:pt x="4" y="64"/>
                      </a:lnTo>
                      <a:lnTo>
                        <a:pt x="4" y="62"/>
                      </a:lnTo>
                      <a:lnTo>
                        <a:pt x="4" y="62"/>
                      </a:lnTo>
                      <a:lnTo>
                        <a:pt x="4" y="62"/>
                      </a:lnTo>
                      <a:lnTo>
                        <a:pt x="2" y="62"/>
                      </a:lnTo>
                      <a:close/>
                      <a:moveTo>
                        <a:pt x="124" y="115"/>
                      </a:moveTo>
                      <a:lnTo>
                        <a:pt x="137" y="106"/>
                      </a:lnTo>
                      <a:lnTo>
                        <a:pt x="148" y="93"/>
                      </a:lnTo>
                      <a:lnTo>
                        <a:pt x="158" y="77"/>
                      </a:lnTo>
                      <a:lnTo>
                        <a:pt x="163" y="62"/>
                      </a:lnTo>
                      <a:lnTo>
                        <a:pt x="162" y="62"/>
                      </a:lnTo>
                      <a:lnTo>
                        <a:pt x="160" y="62"/>
                      </a:lnTo>
                      <a:lnTo>
                        <a:pt x="154" y="77"/>
                      </a:lnTo>
                      <a:lnTo>
                        <a:pt x="144" y="93"/>
                      </a:lnTo>
                      <a:lnTo>
                        <a:pt x="133" y="104"/>
                      </a:lnTo>
                      <a:lnTo>
                        <a:pt x="120" y="111"/>
                      </a:lnTo>
                      <a:lnTo>
                        <a:pt x="122" y="113"/>
                      </a:lnTo>
                      <a:lnTo>
                        <a:pt x="124" y="115"/>
                      </a:lnTo>
                      <a:close/>
                    </a:path>
                  </a:pathLst>
                </a:custGeom>
                <a:solidFill>
                  <a:srgbClr val="ED937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931" name="Freeform 491"/>
                <p:cNvSpPr>
                  <a:spLocks noEditPoints="1"/>
                </p:cNvSpPr>
                <p:nvPr/>
              </p:nvSpPr>
              <p:spPr bwMode="auto">
                <a:xfrm>
                  <a:off x="1464" y="1542"/>
                  <a:ext cx="160" cy="110"/>
                </a:xfrm>
                <a:custGeom>
                  <a:avLst/>
                  <a:gdLst/>
                  <a:ahLst/>
                  <a:cxnLst>
                    <a:cxn ang="0">
                      <a:pos x="12" y="0"/>
                    </a:cxn>
                    <a:cxn ang="0">
                      <a:pos x="6" y="8"/>
                    </a:cxn>
                    <a:cxn ang="0">
                      <a:pos x="4" y="17"/>
                    </a:cxn>
                    <a:cxn ang="0">
                      <a:pos x="2" y="29"/>
                    </a:cxn>
                    <a:cxn ang="0">
                      <a:pos x="0" y="38"/>
                    </a:cxn>
                    <a:cxn ang="0">
                      <a:pos x="0" y="42"/>
                    </a:cxn>
                    <a:cxn ang="0">
                      <a:pos x="0" y="46"/>
                    </a:cxn>
                    <a:cxn ang="0">
                      <a:pos x="2" y="42"/>
                    </a:cxn>
                    <a:cxn ang="0">
                      <a:pos x="4" y="36"/>
                    </a:cxn>
                    <a:cxn ang="0">
                      <a:pos x="6" y="23"/>
                    </a:cxn>
                    <a:cxn ang="0">
                      <a:pos x="10" y="10"/>
                    </a:cxn>
                    <a:cxn ang="0">
                      <a:pos x="10" y="4"/>
                    </a:cxn>
                    <a:cxn ang="0">
                      <a:pos x="12" y="0"/>
                    </a:cxn>
                    <a:cxn ang="0">
                      <a:pos x="4" y="61"/>
                    </a:cxn>
                    <a:cxn ang="0">
                      <a:pos x="4" y="61"/>
                    </a:cxn>
                    <a:cxn ang="0">
                      <a:pos x="4" y="61"/>
                    </a:cxn>
                    <a:cxn ang="0">
                      <a:pos x="6" y="63"/>
                    </a:cxn>
                    <a:cxn ang="0">
                      <a:pos x="8" y="63"/>
                    </a:cxn>
                    <a:cxn ang="0">
                      <a:pos x="8" y="63"/>
                    </a:cxn>
                    <a:cxn ang="0">
                      <a:pos x="8" y="61"/>
                    </a:cxn>
                    <a:cxn ang="0">
                      <a:pos x="6" y="61"/>
                    </a:cxn>
                    <a:cxn ang="0">
                      <a:pos x="4" y="61"/>
                    </a:cxn>
                    <a:cxn ang="0">
                      <a:pos x="120" y="110"/>
                    </a:cxn>
                    <a:cxn ang="0">
                      <a:pos x="133" y="101"/>
                    </a:cxn>
                    <a:cxn ang="0">
                      <a:pos x="144" y="90"/>
                    </a:cxn>
                    <a:cxn ang="0">
                      <a:pos x="154" y="74"/>
                    </a:cxn>
                    <a:cxn ang="0">
                      <a:pos x="160" y="59"/>
                    </a:cxn>
                    <a:cxn ang="0">
                      <a:pos x="158" y="59"/>
                    </a:cxn>
                    <a:cxn ang="0">
                      <a:pos x="156" y="59"/>
                    </a:cxn>
                    <a:cxn ang="0">
                      <a:pos x="150" y="74"/>
                    </a:cxn>
                    <a:cxn ang="0">
                      <a:pos x="141" y="88"/>
                    </a:cxn>
                    <a:cxn ang="0">
                      <a:pos x="129" y="99"/>
                    </a:cxn>
                    <a:cxn ang="0">
                      <a:pos x="116" y="108"/>
                    </a:cxn>
                    <a:cxn ang="0">
                      <a:pos x="118" y="108"/>
                    </a:cxn>
                    <a:cxn ang="0">
                      <a:pos x="120" y="110"/>
                    </a:cxn>
                  </a:cxnLst>
                  <a:rect l="0" t="0" r="r" b="b"/>
                  <a:pathLst>
                    <a:path w="160" h="110">
                      <a:moveTo>
                        <a:pt x="12" y="0"/>
                      </a:moveTo>
                      <a:lnTo>
                        <a:pt x="6" y="8"/>
                      </a:lnTo>
                      <a:lnTo>
                        <a:pt x="4" y="17"/>
                      </a:lnTo>
                      <a:lnTo>
                        <a:pt x="2" y="29"/>
                      </a:lnTo>
                      <a:lnTo>
                        <a:pt x="0" y="38"/>
                      </a:lnTo>
                      <a:lnTo>
                        <a:pt x="0" y="42"/>
                      </a:lnTo>
                      <a:lnTo>
                        <a:pt x="0" y="46"/>
                      </a:lnTo>
                      <a:lnTo>
                        <a:pt x="2" y="42"/>
                      </a:lnTo>
                      <a:lnTo>
                        <a:pt x="4" y="36"/>
                      </a:lnTo>
                      <a:lnTo>
                        <a:pt x="6" y="23"/>
                      </a:lnTo>
                      <a:lnTo>
                        <a:pt x="10" y="10"/>
                      </a:lnTo>
                      <a:lnTo>
                        <a:pt x="10" y="4"/>
                      </a:lnTo>
                      <a:lnTo>
                        <a:pt x="12" y="0"/>
                      </a:lnTo>
                      <a:close/>
                      <a:moveTo>
                        <a:pt x="4" y="61"/>
                      </a:moveTo>
                      <a:lnTo>
                        <a:pt x="4" y="61"/>
                      </a:lnTo>
                      <a:lnTo>
                        <a:pt x="4" y="61"/>
                      </a:lnTo>
                      <a:lnTo>
                        <a:pt x="6" y="63"/>
                      </a:lnTo>
                      <a:lnTo>
                        <a:pt x="8" y="63"/>
                      </a:lnTo>
                      <a:lnTo>
                        <a:pt x="8" y="63"/>
                      </a:lnTo>
                      <a:lnTo>
                        <a:pt x="8" y="61"/>
                      </a:lnTo>
                      <a:lnTo>
                        <a:pt x="6" y="61"/>
                      </a:lnTo>
                      <a:lnTo>
                        <a:pt x="4" y="61"/>
                      </a:lnTo>
                      <a:close/>
                      <a:moveTo>
                        <a:pt x="120" y="110"/>
                      </a:moveTo>
                      <a:lnTo>
                        <a:pt x="133" y="101"/>
                      </a:lnTo>
                      <a:lnTo>
                        <a:pt x="144" y="90"/>
                      </a:lnTo>
                      <a:lnTo>
                        <a:pt x="154" y="74"/>
                      </a:lnTo>
                      <a:lnTo>
                        <a:pt x="160" y="59"/>
                      </a:lnTo>
                      <a:lnTo>
                        <a:pt x="158" y="59"/>
                      </a:lnTo>
                      <a:lnTo>
                        <a:pt x="156" y="59"/>
                      </a:lnTo>
                      <a:lnTo>
                        <a:pt x="150" y="74"/>
                      </a:lnTo>
                      <a:lnTo>
                        <a:pt x="141" y="88"/>
                      </a:lnTo>
                      <a:lnTo>
                        <a:pt x="129" y="99"/>
                      </a:lnTo>
                      <a:lnTo>
                        <a:pt x="116" y="108"/>
                      </a:lnTo>
                      <a:lnTo>
                        <a:pt x="118" y="108"/>
                      </a:lnTo>
                      <a:lnTo>
                        <a:pt x="120" y="110"/>
                      </a:lnTo>
                      <a:close/>
                    </a:path>
                  </a:pathLst>
                </a:custGeom>
                <a:solidFill>
                  <a:srgbClr val="ED958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932" name="Freeform 492"/>
                <p:cNvSpPr>
                  <a:spLocks noEditPoints="1"/>
                </p:cNvSpPr>
                <p:nvPr/>
              </p:nvSpPr>
              <p:spPr bwMode="auto">
                <a:xfrm>
                  <a:off x="1466" y="1546"/>
                  <a:ext cx="156" cy="104"/>
                </a:xfrm>
                <a:custGeom>
                  <a:avLst/>
                  <a:gdLst/>
                  <a:ahLst/>
                  <a:cxnLst>
                    <a:cxn ang="0">
                      <a:pos x="8" y="0"/>
                    </a:cxn>
                    <a:cxn ang="0">
                      <a:pos x="6" y="8"/>
                    </a:cxn>
                    <a:cxn ang="0">
                      <a:pos x="2" y="17"/>
                    </a:cxn>
                    <a:cxn ang="0">
                      <a:pos x="0" y="27"/>
                    </a:cxn>
                    <a:cxn ang="0">
                      <a:pos x="0" y="34"/>
                    </a:cxn>
                    <a:cxn ang="0">
                      <a:pos x="0" y="36"/>
                    </a:cxn>
                    <a:cxn ang="0">
                      <a:pos x="0" y="38"/>
                    </a:cxn>
                    <a:cxn ang="0">
                      <a:pos x="4" y="31"/>
                    </a:cxn>
                    <a:cxn ang="0">
                      <a:pos x="6" y="23"/>
                    </a:cxn>
                    <a:cxn ang="0">
                      <a:pos x="6" y="19"/>
                    </a:cxn>
                    <a:cxn ang="0">
                      <a:pos x="6" y="17"/>
                    </a:cxn>
                    <a:cxn ang="0">
                      <a:pos x="8" y="8"/>
                    </a:cxn>
                    <a:cxn ang="0">
                      <a:pos x="8" y="0"/>
                    </a:cxn>
                    <a:cxn ang="0">
                      <a:pos x="4" y="57"/>
                    </a:cxn>
                    <a:cxn ang="0">
                      <a:pos x="4" y="57"/>
                    </a:cxn>
                    <a:cxn ang="0">
                      <a:pos x="4" y="59"/>
                    </a:cxn>
                    <a:cxn ang="0">
                      <a:pos x="6" y="59"/>
                    </a:cxn>
                    <a:cxn ang="0">
                      <a:pos x="8" y="59"/>
                    </a:cxn>
                    <a:cxn ang="0">
                      <a:pos x="8" y="59"/>
                    </a:cxn>
                    <a:cxn ang="0">
                      <a:pos x="8" y="57"/>
                    </a:cxn>
                    <a:cxn ang="0">
                      <a:pos x="8" y="57"/>
                    </a:cxn>
                    <a:cxn ang="0">
                      <a:pos x="6" y="57"/>
                    </a:cxn>
                    <a:cxn ang="0">
                      <a:pos x="4" y="57"/>
                    </a:cxn>
                    <a:cxn ang="0">
                      <a:pos x="4" y="57"/>
                    </a:cxn>
                    <a:cxn ang="0">
                      <a:pos x="116" y="104"/>
                    </a:cxn>
                    <a:cxn ang="0">
                      <a:pos x="129" y="97"/>
                    </a:cxn>
                    <a:cxn ang="0">
                      <a:pos x="140" y="86"/>
                    </a:cxn>
                    <a:cxn ang="0">
                      <a:pos x="150" y="70"/>
                    </a:cxn>
                    <a:cxn ang="0">
                      <a:pos x="156" y="55"/>
                    </a:cxn>
                    <a:cxn ang="0">
                      <a:pos x="154" y="55"/>
                    </a:cxn>
                    <a:cxn ang="0">
                      <a:pos x="152" y="55"/>
                    </a:cxn>
                    <a:cxn ang="0">
                      <a:pos x="146" y="70"/>
                    </a:cxn>
                    <a:cxn ang="0">
                      <a:pos x="137" y="84"/>
                    </a:cxn>
                    <a:cxn ang="0">
                      <a:pos x="125" y="95"/>
                    </a:cxn>
                    <a:cxn ang="0">
                      <a:pos x="112" y="103"/>
                    </a:cxn>
                    <a:cxn ang="0">
                      <a:pos x="114" y="104"/>
                    </a:cxn>
                    <a:cxn ang="0">
                      <a:pos x="116" y="104"/>
                    </a:cxn>
                  </a:cxnLst>
                  <a:rect l="0" t="0" r="r" b="b"/>
                  <a:pathLst>
                    <a:path w="156" h="104">
                      <a:moveTo>
                        <a:pt x="8" y="0"/>
                      </a:moveTo>
                      <a:lnTo>
                        <a:pt x="6" y="8"/>
                      </a:lnTo>
                      <a:lnTo>
                        <a:pt x="2" y="17"/>
                      </a:lnTo>
                      <a:lnTo>
                        <a:pt x="0" y="27"/>
                      </a:lnTo>
                      <a:lnTo>
                        <a:pt x="0" y="34"/>
                      </a:lnTo>
                      <a:lnTo>
                        <a:pt x="0" y="36"/>
                      </a:lnTo>
                      <a:lnTo>
                        <a:pt x="0" y="38"/>
                      </a:lnTo>
                      <a:lnTo>
                        <a:pt x="4" y="31"/>
                      </a:lnTo>
                      <a:lnTo>
                        <a:pt x="6" y="23"/>
                      </a:lnTo>
                      <a:lnTo>
                        <a:pt x="6" y="19"/>
                      </a:lnTo>
                      <a:lnTo>
                        <a:pt x="6" y="17"/>
                      </a:lnTo>
                      <a:lnTo>
                        <a:pt x="8" y="8"/>
                      </a:lnTo>
                      <a:lnTo>
                        <a:pt x="8" y="0"/>
                      </a:lnTo>
                      <a:close/>
                      <a:moveTo>
                        <a:pt x="4" y="57"/>
                      </a:moveTo>
                      <a:lnTo>
                        <a:pt x="4" y="57"/>
                      </a:lnTo>
                      <a:lnTo>
                        <a:pt x="4" y="59"/>
                      </a:lnTo>
                      <a:lnTo>
                        <a:pt x="6" y="59"/>
                      </a:lnTo>
                      <a:lnTo>
                        <a:pt x="8" y="59"/>
                      </a:lnTo>
                      <a:lnTo>
                        <a:pt x="8" y="59"/>
                      </a:lnTo>
                      <a:lnTo>
                        <a:pt x="8" y="57"/>
                      </a:lnTo>
                      <a:lnTo>
                        <a:pt x="8" y="57"/>
                      </a:lnTo>
                      <a:lnTo>
                        <a:pt x="6" y="57"/>
                      </a:lnTo>
                      <a:lnTo>
                        <a:pt x="4" y="57"/>
                      </a:lnTo>
                      <a:lnTo>
                        <a:pt x="4" y="57"/>
                      </a:lnTo>
                      <a:close/>
                      <a:moveTo>
                        <a:pt x="116" y="104"/>
                      </a:moveTo>
                      <a:lnTo>
                        <a:pt x="129" y="97"/>
                      </a:lnTo>
                      <a:lnTo>
                        <a:pt x="140" y="86"/>
                      </a:lnTo>
                      <a:lnTo>
                        <a:pt x="150" y="70"/>
                      </a:lnTo>
                      <a:lnTo>
                        <a:pt x="156" y="55"/>
                      </a:lnTo>
                      <a:lnTo>
                        <a:pt x="154" y="55"/>
                      </a:lnTo>
                      <a:lnTo>
                        <a:pt x="152" y="55"/>
                      </a:lnTo>
                      <a:lnTo>
                        <a:pt x="146" y="70"/>
                      </a:lnTo>
                      <a:lnTo>
                        <a:pt x="137" y="84"/>
                      </a:lnTo>
                      <a:lnTo>
                        <a:pt x="125" y="95"/>
                      </a:lnTo>
                      <a:lnTo>
                        <a:pt x="112" y="103"/>
                      </a:lnTo>
                      <a:lnTo>
                        <a:pt x="114" y="104"/>
                      </a:lnTo>
                      <a:lnTo>
                        <a:pt x="116" y="104"/>
                      </a:lnTo>
                      <a:close/>
                    </a:path>
                  </a:pathLst>
                </a:custGeom>
                <a:solidFill>
                  <a:srgbClr val="ED978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933" name="Freeform 493"/>
                <p:cNvSpPr>
                  <a:spLocks noEditPoints="1"/>
                </p:cNvSpPr>
                <p:nvPr/>
              </p:nvSpPr>
              <p:spPr bwMode="auto">
                <a:xfrm>
                  <a:off x="1468" y="1552"/>
                  <a:ext cx="152" cy="98"/>
                </a:xfrm>
                <a:custGeom>
                  <a:avLst/>
                  <a:gdLst/>
                  <a:ahLst/>
                  <a:cxnLst>
                    <a:cxn ang="0">
                      <a:pos x="6" y="0"/>
                    </a:cxn>
                    <a:cxn ang="0">
                      <a:pos x="2" y="13"/>
                    </a:cxn>
                    <a:cxn ang="0">
                      <a:pos x="0" y="26"/>
                    </a:cxn>
                    <a:cxn ang="0">
                      <a:pos x="4" y="13"/>
                    </a:cxn>
                    <a:cxn ang="0">
                      <a:pos x="6" y="0"/>
                    </a:cxn>
                    <a:cxn ang="0">
                      <a:pos x="4" y="51"/>
                    </a:cxn>
                    <a:cxn ang="0">
                      <a:pos x="4" y="53"/>
                    </a:cxn>
                    <a:cxn ang="0">
                      <a:pos x="4" y="53"/>
                    </a:cxn>
                    <a:cxn ang="0">
                      <a:pos x="6" y="53"/>
                    </a:cxn>
                    <a:cxn ang="0">
                      <a:pos x="9" y="55"/>
                    </a:cxn>
                    <a:cxn ang="0">
                      <a:pos x="8" y="53"/>
                    </a:cxn>
                    <a:cxn ang="0">
                      <a:pos x="8" y="53"/>
                    </a:cxn>
                    <a:cxn ang="0">
                      <a:pos x="6" y="51"/>
                    </a:cxn>
                    <a:cxn ang="0">
                      <a:pos x="4" y="51"/>
                    </a:cxn>
                    <a:cxn ang="0">
                      <a:pos x="4" y="51"/>
                    </a:cxn>
                    <a:cxn ang="0">
                      <a:pos x="4" y="51"/>
                    </a:cxn>
                    <a:cxn ang="0">
                      <a:pos x="112" y="98"/>
                    </a:cxn>
                    <a:cxn ang="0">
                      <a:pos x="125" y="89"/>
                    </a:cxn>
                    <a:cxn ang="0">
                      <a:pos x="137" y="78"/>
                    </a:cxn>
                    <a:cxn ang="0">
                      <a:pos x="146" y="64"/>
                    </a:cxn>
                    <a:cxn ang="0">
                      <a:pos x="152" y="49"/>
                    </a:cxn>
                    <a:cxn ang="0">
                      <a:pos x="150" y="49"/>
                    </a:cxn>
                    <a:cxn ang="0">
                      <a:pos x="148" y="51"/>
                    </a:cxn>
                    <a:cxn ang="0">
                      <a:pos x="142" y="64"/>
                    </a:cxn>
                    <a:cxn ang="0">
                      <a:pos x="133" y="78"/>
                    </a:cxn>
                    <a:cxn ang="0">
                      <a:pos x="121" y="89"/>
                    </a:cxn>
                    <a:cxn ang="0">
                      <a:pos x="108" y="97"/>
                    </a:cxn>
                    <a:cxn ang="0">
                      <a:pos x="110" y="97"/>
                    </a:cxn>
                    <a:cxn ang="0">
                      <a:pos x="112" y="98"/>
                    </a:cxn>
                  </a:cxnLst>
                  <a:rect l="0" t="0" r="r" b="b"/>
                  <a:pathLst>
                    <a:path w="152" h="98">
                      <a:moveTo>
                        <a:pt x="6" y="0"/>
                      </a:moveTo>
                      <a:lnTo>
                        <a:pt x="2" y="13"/>
                      </a:lnTo>
                      <a:lnTo>
                        <a:pt x="0" y="26"/>
                      </a:lnTo>
                      <a:lnTo>
                        <a:pt x="4" y="13"/>
                      </a:lnTo>
                      <a:lnTo>
                        <a:pt x="6" y="0"/>
                      </a:lnTo>
                      <a:close/>
                      <a:moveTo>
                        <a:pt x="4" y="51"/>
                      </a:moveTo>
                      <a:lnTo>
                        <a:pt x="4" y="53"/>
                      </a:lnTo>
                      <a:lnTo>
                        <a:pt x="4" y="53"/>
                      </a:lnTo>
                      <a:lnTo>
                        <a:pt x="6" y="53"/>
                      </a:lnTo>
                      <a:lnTo>
                        <a:pt x="9" y="55"/>
                      </a:lnTo>
                      <a:lnTo>
                        <a:pt x="8" y="53"/>
                      </a:lnTo>
                      <a:lnTo>
                        <a:pt x="8" y="53"/>
                      </a:lnTo>
                      <a:lnTo>
                        <a:pt x="6" y="51"/>
                      </a:lnTo>
                      <a:lnTo>
                        <a:pt x="4" y="51"/>
                      </a:lnTo>
                      <a:lnTo>
                        <a:pt x="4" y="51"/>
                      </a:lnTo>
                      <a:lnTo>
                        <a:pt x="4" y="51"/>
                      </a:lnTo>
                      <a:close/>
                      <a:moveTo>
                        <a:pt x="112" y="98"/>
                      </a:moveTo>
                      <a:lnTo>
                        <a:pt x="125" y="89"/>
                      </a:lnTo>
                      <a:lnTo>
                        <a:pt x="137" y="78"/>
                      </a:lnTo>
                      <a:lnTo>
                        <a:pt x="146" y="64"/>
                      </a:lnTo>
                      <a:lnTo>
                        <a:pt x="152" y="49"/>
                      </a:lnTo>
                      <a:lnTo>
                        <a:pt x="150" y="49"/>
                      </a:lnTo>
                      <a:lnTo>
                        <a:pt x="148" y="51"/>
                      </a:lnTo>
                      <a:lnTo>
                        <a:pt x="142" y="64"/>
                      </a:lnTo>
                      <a:lnTo>
                        <a:pt x="133" y="78"/>
                      </a:lnTo>
                      <a:lnTo>
                        <a:pt x="121" y="89"/>
                      </a:lnTo>
                      <a:lnTo>
                        <a:pt x="108" y="97"/>
                      </a:lnTo>
                      <a:lnTo>
                        <a:pt x="110" y="97"/>
                      </a:lnTo>
                      <a:lnTo>
                        <a:pt x="112" y="98"/>
                      </a:lnTo>
                      <a:close/>
                    </a:path>
                  </a:pathLst>
                </a:custGeom>
                <a:solidFill>
                  <a:srgbClr val="EE988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934" name="Freeform 494"/>
                <p:cNvSpPr>
                  <a:spLocks noEditPoints="1"/>
                </p:cNvSpPr>
                <p:nvPr/>
              </p:nvSpPr>
              <p:spPr bwMode="auto">
                <a:xfrm>
                  <a:off x="1472" y="1563"/>
                  <a:ext cx="146" cy="86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2"/>
                    </a:cxn>
                    <a:cxn ang="0">
                      <a:pos x="0" y="6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2" y="40"/>
                    </a:cxn>
                    <a:cxn ang="0">
                      <a:pos x="2" y="42"/>
                    </a:cxn>
                    <a:cxn ang="0">
                      <a:pos x="2" y="42"/>
                    </a:cxn>
                    <a:cxn ang="0">
                      <a:pos x="4" y="44"/>
                    </a:cxn>
                    <a:cxn ang="0">
                      <a:pos x="7" y="44"/>
                    </a:cxn>
                    <a:cxn ang="0">
                      <a:pos x="7" y="44"/>
                    </a:cxn>
                    <a:cxn ang="0">
                      <a:pos x="5" y="42"/>
                    </a:cxn>
                    <a:cxn ang="0">
                      <a:pos x="4" y="42"/>
                    </a:cxn>
                    <a:cxn ang="0">
                      <a:pos x="2" y="40"/>
                    </a:cxn>
                    <a:cxn ang="0">
                      <a:pos x="106" y="86"/>
                    </a:cxn>
                    <a:cxn ang="0">
                      <a:pos x="119" y="78"/>
                    </a:cxn>
                    <a:cxn ang="0">
                      <a:pos x="131" y="67"/>
                    </a:cxn>
                    <a:cxn ang="0">
                      <a:pos x="140" y="53"/>
                    </a:cxn>
                    <a:cxn ang="0">
                      <a:pos x="146" y="38"/>
                    </a:cxn>
                    <a:cxn ang="0">
                      <a:pos x="144" y="40"/>
                    </a:cxn>
                    <a:cxn ang="0">
                      <a:pos x="142" y="40"/>
                    </a:cxn>
                    <a:cxn ang="0">
                      <a:pos x="134" y="53"/>
                    </a:cxn>
                    <a:cxn ang="0">
                      <a:pos x="127" y="67"/>
                    </a:cxn>
                    <a:cxn ang="0">
                      <a:pos x="115" y="76"/>
                    </a:cxn>
                    <a:cxn ang="0">
                      <a:pos x="100" y="84"/>
                    </a:cxn>
                    <a:cxn ang="0">
                      <a:pos x="104" y="86"/>
                    </a:cxn>
                    <a:cxn ang="0">
                      <a:pos x="106" y="86"/>
                    </a:cxn>
                  </a:cxnLst>
                  <a:rect l="0" t="0" r="r" b="b"/>
                  <a:pathLst>
                    <a:path w="146" h="86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0" y="6"/>
                      </a:lnTo>
                      <a:lnTo>
                        <a:pt x="0" y="2"/>
                      </a:lnTo>
                      <a:lnTo>
                        <a:pt x="0" y="0"/>
                      </a:lnTo>
                      <a:close/>
                      <a:moveTo>
                        <a:pt x="2" y="40"/>
                      </a:moveTo>
                      <a:lnTo>
                        <a:pt x="2" y="42"/>
                      </a:lnTo>
                      <a:lnTo>
                        <a:pt x="2" y="42"/>
                      </a:lnTo>
                      <a:lnTo>
                        <a:pt x="4" y="44"/>
                      </a:lnTo>
                      <a:lnTo>
                        <a:pt x="7" y="44"/>
                      </a:lnTo>
                      <a:lnTo>
                        <a:pt x="7" y="44"/>
                      </a:lnTo>
                      <a:lnTo>
                        <a:pt x="5" y="42"/>
                      </a:lnTo>
                      <a:lnTo>
                        <a:pt x="4" y="42"/>
                      </a:lnTo>
                      <a:lnTo>
                        <a:pt x="2" y="40"/>
                      </a:lnTo>
                      <a:close/>
                      <a:moveTo>
                        <a:pt x="106" y="86"/>
                      </a:moveTo>
                      <a:lnTo>
                        <a:pt x="119" y="78"/>
                      </a:lnTo>
                      <a:lnTo>
                        <a:pt x="131" y="67"/>
                      </a:lnTo>
                      <a:lnTo>
                        <a:pt x="140" y="53"/>
                      </a:lnTo>
                      <a:lnTo>
                        <a:pt x="146" y="38"/>
                      </a:lnTo>
                      <a:lnTo>
                        <a:pt x="144" y="40"/>
                      </a:lnTo>
                      <a:lnTo>
                        <a:pt x="142" y="40"/>
                      </a:lnTo>
                      <a:lnTo>
                        <a:pt x="134" y="53"/>
                      </a:lnTo>
                      <a:lnTo>
                        <a:pt x="127" y="67"/>
                      </a:lnTo>
                      <a:lnTo>
                        <a:pt x="115" y="76"/>
                      </a:lnTo>
                      <a:lnTo>
                        <a:pt x="100" y="84"/>
                      </a:lnTo>
                      <a:lnTo>
                        <a:pt x="104" y="86"/>
                      </a:lnTo>
                      <a:lnTo>
                        <a:pt x="106" y="86"/>
                      </a:lnTo>
                      <a:close/>
                    </a:path>
                  </a:pathLst>
                </a:custGeom>
                <a:solidFill>
                  <a:srgbClr val="EE9A8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935" name="Freeform 495"/>
                <p:cNvSpPr>
                  <a:spLocks noEditPoints="1"/>
                </p:cNvSpPr>
                <p:nvPr/>
              </p:nvSpPr>
              <p:spPr bwMode="auto">
                <a:xfrm>
                  <a:off x="1476" y="1603"/>
                  <a:ext cx="140" cy="46"/>
                </a:xfrm>
                <a:custGeom>
                  <a:avLst/>
                  <a:gdLst/>
                  <a:ahLst/>
                  <a:cxnLst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1" y="4"/>
                    </a:cxn>
                    <a:cxn ang="0">
                      <a:pos x="3" y="4"/>
                    </a:cxn>
                    <a:cxn ang="0">
                      <a:pos x="5" y="4"/>
                    </a:cxn>
                    <a:cxn ang="0">
                      <a:pos x="5" y="4"/>
                    </a:cxn>
                    <a:cxn ang="0">
                      <a:pos x="5" y="4"/>
                    </a:cxn>
                    <a:cxn ang="0">
                      <a:pos x="3" y="2"/>
                    </a:cxn>
                    <a:cxn ang="0">
                      <a:pos x="1" y="2"/>
                    </a:cxn>
                    <a:cxn ang="0">
                      <a:pos x="1" y="2"/>
                    </a:cxn>
                    <a:cxn ang="0">
                      <a:pos x="0" y="2"/>
                    </a:cxn>
                    <a:cxn ang="0">
                      <a:pos x="100" y="46"/>
                    </a:cxn>
                    <a:cxn ang="0">
                      <a:pos x="113" y="38"/>
                    </a:cxn>
                    <a:cxn ang="0">
                      <a:pos x="125" y="27"/>
                    </a:cxn>
                    <a:cxn ang="0">
                      <a:pos x="134" y="13"/>
                    </a:cxn>
                    <a:cxn ang="0">
                      <a:pos x="140" y="0"/>
                    </a:cxn>
                    <a:cxn ang="0">
                      <a:pos x="138" y="0"/>
                    </a:cxn>
                    <a:cxn ang="0">
                      <a:pos x="136" y="0"/>
                    </a:cxn>
                    <a:cxn ang="0">
                      <a:pos x="129" y="13"/>
                    </a:cxn>
                    <a:cxn ang="0">
                      <a:pos x="119" y="27"/>
                    </a:cxn>
                    <a:cxn ang="0">
                      <a:pos x="108" y="36"/>
                    </a:cxn>
                    <a:cxn ang="0">
                      <a:pos x="94" y="44"/>
                    </a:cxn>
                    <a:cxn ang="0">
                      <a:pos x="96" y="44"/>
                    </a:cxn>
                    <a:cxn ang="0">
                      <a:pos x="100" y="46"/>
                    </a:cxn>
                  </a:cxnLst>
                  <a:rect l="0" t="0" r="r" b="b"/>
                  <a:pathLst>
                    <a:path w="140" h="46">
                      <a:moveTo>
                        <a:pt x="0" y="2"/>
                      </a:moveTo>
                      <a:lnTo>
                        <a:pt x="0" y="2"/>
                      </a:lnTo>
                      <a:lnTo>
                        <a:pt x="1" y="4"/>
                      </a:lnTo>
                      <a:lnTo>
                        <a:pt x="3" y="4"/>
                      </a:lnTo>
                      <a:lnTo>
                        <a:pt x="5" y="4"/>
                      </a:lnTo>
                      <a:lnTo>
                        <a:pt x="5" y="4"/>
                      </a:lnTo>
                      <a:lnTo>
                        <a:pt x="5" y="4"/>
                      </a:lnTo>
                      <a:lnTo>
                        <a:pt x="3" y="2"/>
                      </a:lnTo>
                      <a:lnTo>
                        <a:pt x="1" y="2"/>
                      </a:lnTo>
                      <a:lnTo>
                        <a:pt x="1" y="2"/>
                      </a:lnTo>
                      <a:lnTo>
                        <a:pt x="0" y="2"/>
                      </a:lnTo>
                      <a:close/>
                      <a:moveTo>
                        <a:pt x="100" y="46"/>
                      </a:moveTo>
                      <a:lnTo>
                        <a:pt x="113" y="38"/>
                      </a:lnTo>
                      <a:lnTo>
                        <a:pt x="125" y="27"/>
                      </a:lnTo>
                      <a:lnTo>
                        <a:pt x="134" y="13"/>
                      </a:lnTo>
                      <a:lnTo>
                        <a:pt x="140" y="0"/>
                      </a:lnTo>
                      <a:lnTo>
                        <a:pt x="138" y="0"/>
                      </a:lnTo>
                      <a:lnTo>
                        <a:pt x="136" y="0"/>
                      </a:lnTo>
                      <a:lnTo>
                        <a:pt x="129" y="13"/>
                      </a:lnTo>
                      <a:lnTo>
                        <a:pt x="119" y="27"/>
                      </a:lnTo>
                      <a:lnTo>
                        <a:pt x="108" y="36"/>
                      </a:lnTo>
                      <a:lnTo>
                        <a:pt x="94" y="44"/>
                      </a:lnTo>
                      <a:lnTo>
                        <a:pt x="96" y="44"/>
                      </a:lnTo>
                      <a:lnTo>
                        <a:pt x="100" y="46"/>
                      </a:lnTo>
                      <a:close/>
                    </a:path>
                  </a:pathLst>
                </a:custGeom>
                <a:solidFill>
                  <a:srgbClr val="EF9D8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936" name="Freeform 496"/>
                <p:cNvSpPr>
                  <a:spLocks noEditPoints="1"/>
                </p:cNvSpPr>
                <p:nvPr/>
              </p:nvSpPr>
              <p:spPr bwMode="auto">
                <a:xfrm>
                  <a:off x="1477" y="1603"/>
                  <a:ext cx="137" cy="44"/>
                </a:xfrm>
                <a:custGeom>
                  <a:avLst/>
                  <a:gdLst/>
                  <a:ahLst/>
                  <a:cxnLst>
                    <a:cxn ang="0">
                      <a:pos x="0" y="2"/>
                    </a:cxn>
                    <a:cxn ang="0">
                      <a:pos x="2" y="4"/>
                    </a:cxn>
                    <a:cxn ang="0">
                      <a:pos x="2" y="4"/>
                    </a:cxn>
                    <a:cxn ang="0">
                      <a:pos x="4" y="6"/>
                    </a:cxn>
                    <a:cxn ang="0">
                      <a:pos x="6" y="6"/>
                    </a:cxn>
                    <a:cxn ang="0">
                      <a:pos x="6" y="6"/>
                    </a:cxn>
                    <a:cxn ang="0">
                      <a:pos x="6" y="6"/>
                    </a:cxn>
                    <a:cxn ang="0">
                      <a:pos x="6" y="6"/>
                    </a:cxn>
                    <a:cxn ang="0">
                      <a:pos x="6" y="6"/>
                    </a:cxn>
                    <a:cxn ang="0">
                      <a:pos x="6" y="6"/>
                    </a:cxn>
                    <a:cxn ang="0">
                      <a:pos x="6" y="6"/>
                    </a:cxn>
                    <a:cxn ang="0">
                      <a:pos x="6" y="4"/>
                    </a:cxn>
                    <a:cxn ang="0">
                      <a:pos x="6" y="4"/>
                    </a:cxn>
                    <a:cxn ang="0">
                      <a:pos x="6" y="4"/>
                    </a:cxn>
                    <a:cxn ang="0">
                      <a:pos x="6" y="4"/>
                    </a:cxn>
                    <a:cxn ang="0">
                      <a:pos x="4" y="4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95" y="44"/>
                    </a:cxn>
                    <a:cxn ang="0">
                      <a:pos x="110" y="36"/>
                    </a:cxn>
                    <a:cxn ang="0">
                      <a:pos x="122" y="27"/>
                    </a:cxn>
                    <a:cxn ang="0">
                      <a:pos x="129" y="13"/>
                    </a:cxn>
                    <a:cxn ang="0">
                      <a:pos x="137" y="0"/>
                    </a:cxn>
                    <a:cxn ang="0">
                      <a:pos x="135" y="0"/>
                    </a:cxn>
                    <a:cxn ang="0">
                      <a:pos x="133" y="0"/>
                    </a:cxn>
                    <a:cxn ang="0">
                      <a:pos x="126" y="13"/>
                    </a:cxn>
                    <a:cxn ang="0">
                      <a:pos x="116" y="25"/>
                    </a:cxn>
                    <a:cxn ang="0">
                      <a:pos x="105" y="34"/>
                    </a:cxn>
                    <a:cxn ang="0">
                      <a:pos x="92" y="42"/>
                    </a:cxn>
                    <a:cxn ang="0">
                      <a:pos x="93" y="44"/>
                    </a:cxn>
                    <a:cxn ang="0">
                      <a:pos x="95" y="44"/>
                    </a:cxn>
                  </a:cxnLst>
                  <a:rect l="0" t="0" r="r" b="b"/>
                  <a:pathLst>
                    <a:path w="137" h="44">
                      <a:moveTo>
                        <a:pt x="0" y="2"/>
                      </a:move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4" y="6"/>
                      </a:lnTo>
                      <a:lnTo>
                        <a:pt x="6" y="6"/>
                      </a:lnTo>
                      <a:lnTo>
                        <a:pt x="6" y="6"/>
                      </a:lnTo>
                      <a:lnTo>
                        <a:pt x="6" y="6"/>
                      </a:lnTo>
                      <a:lnTo>
                        <a:pt x="6" y="6"/>
                      </a:lnTo>
                      <a:lnTo>
                        <a:pt x="6" y="6"/>
                      </a:lnTo>
                      <a:lnTo>
                        <a:pt x="6" y="6"/>
                      </a:lnTo>
                      <a:lnTo>
                        <a:pt x="6" y="6"/>
                      </a:lnTo>
                      <a:lnTo>
                        <a:pt x="6" y="4"/>
                      </a:lnTo>
                      <a:lnTo>
                        <a:pt x="6" y="4"/>
                      </a:lnTo>
                      <a:lnTo>
                        <a:pt x="6" y="4"/>
                      </a:lnTo>
                      <a:lnTo>
                        <a:pt x="6" y="4"/>
                      </a:lnTo>
                      <a:lnTo>
                        <a:pt x="4" y="4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close/>
                      <a:moveTo>
                        <a:pt x="95" y="44"/>
                      </a:moveTo>
                      <a:lnTo>
                        <a:pt x="110" y="36"/>
                      </a:lnTo>
                      <a:lnTo>
                        <a:pt x="122" y="27"/>
                      </a:lnTo>
                      <a:lnTo>
                        <a:pt x="129" y="13"/>
                      </a:lnTo>
                      <a:lnTo>
                        <a:pt x="137" y="0"/>
                      </a:lnTo>
                      <a:lnTo>
                        <a:pt x="135" y="0"/>
                      </a:lnTo>
                      <a:lnTo>
                        <a:pt x="133" y="0"/>
                      </a:lnTo>
                      <a:lnTo>
                        <a:pt x="126" y="13"/>
                      </a:lnTo>
                      <a:lnTo>
                        <a:pt x="116" y="25"/>
                      </a:lnTo>
                      <a:lnTo>
                        <a:pt x="105" y="34"/>
                      </a:lnTo>
                      <a:lnTo>
                        <a:pt x="92" y="42"/>
                      </a:lnTo>
                      <a:lnTo>
                        <a:pt x="93" y="44"/>
                      </a:lnTo>
                      <a:lnTo>
                        <a:pt x="95" y="44"/>
                      </a:lnTo>
                      <a:close/>
                    </a:path>
                  </a:pathLst>
                </a:custGeom>
                <a:solidFill>
                  <a:srgbClr val="EF9E8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937" name="Freeform 497"/>
                <p:cNvSpPr>
                  <a:spLocks noEditPoints="1"/>
                </p:cNvSpPr>
                <p:nvPr/>
              </p:nvSpPr>
              <p:spPr bwMode="auto">
                <a:xfrm>
                  <a:off x="1481" y="1603"/>
                  <a:ext cx="131" cy="44"/>
                </a:xfrm>
                <a:custGeom>
                  <a:avLst/>
                  <a:gdLst/>
                  <a:ahLst/>
                  <a:cxnLst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2" y="6"/>
                    </a:cxn>
                    <a:cxn ang="0">
                      <a:pos x="6" y="6"/>
                    </a:cxn>
                    <a:cxn ang="0">
                      <a:pos x="4" y="6"/>
                    </a:cxn>
                    <a:cxn ang="0">
                      <a:pos x="4" y="6"/>
                    </a:cxn>
                    <a:cxn ang="0">
                      <a:pos x="4" y="6"/>
                    </a:cxn>
                    <a:cxn ang="0">
                      <a:pos x="2" y="6"/>
                    </a:cxn>
                    <a:cxn ang="0">
                      <a:pos x="2" y="4"/>
                    </a:cxn>
                    <a:cxn ang="0">
                      <a:pos x="2" y="4"/>
                    </a:cxn>
                    <a:cxn ang="0">
                      <a:pos x="2" y="4"/>
                    </a:cxn>
                    <a:cxn ang="0">
                      <a:pos x="2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89" y="44"/>
                    </a:cxn>
                    <a:cxn ang="0">
                      <a:pos x="103" y="36"/>
                    </a:cxn>
                    <a:cxn ang="0">
                      <a:pos x="114" y="27"/>
                    </a:cxn>
                    <a:cxn ang="0">
                      <a:pos x="124" y="13"/>
                    </a:cxn>
                    <a:cxn ang="0">
                      <a:pos x="131" y="0"/>
                    </a:cxn>
                    <a:cxn ang="0">
                      <a:pos x="129" y="0"/>
                    </a:cxn>
                    <a:cxn ang="0">
                      <a:pos x="127" y="0"/>
                    </a:cxn>
                    <a:cxn ang="0">
                      <a:pos x="120" y="13"/>
                    </a:cxn>
                    <a:cxn ang="0">
                      <a:pos x="110" y="25"/>
                    </a:cxn>
                    <a:cxn ang="0">
                      <a:pos x="99" y="34"/>
                    </a:cxn>
                    <a:cxn ang="0">
                      <a:pos x="86" y="40"/>
                    </a:cxn>
                    <a:cxn ang="0">
                      <a:pos x="88" y="42"/>
                    </a:cxn>
                    <a:cxn ang="0">
                      <a:pos x="89" y="44"/>
                    </a:cxn>
                  </a:cxnLst>
                  <a:rect l="0" t="0" r="r" b="b"/>
                  <a:pathLst>
                    <a:path w="131" h="44">
                      <a:moveTo>
                        <a:pt x="0" y="4"/>
                      </a:move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2" y="6"/>
                      </a:lnTo>
                      <a:lnTo>
                        <a:pt x="6" y="6"/>
                      </a:lnTo>
                      <a:lnTo>
                        <a:pt x="4" y="6"/>
                      </a:lnTo>
                      <a:lnTo>
                        <a:pt x="4" y="6"/>
                      </a:lnTo>
                      <a:lnTo>
                        <a:pt x="4" y="6"/>
                      </a:lnTo>
                      <a:lnTo>
                        <a:pt x="2" y="6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close/>
                      <a:moveTo>
                        <a:pt x="89" y="44"/>
                      </a:moveTo>
                      <a:lnTo>
                        <a:pt x="103" y="36"/>
                      </a:lnTo>
                      <a:lnTo>
                        <a:pt x="114" y="27"/>
                      </a:lnTo>
                      <a:lnTo>
                        <a:pt x="124" y="13"/>
                      </a:lnTo>
                      <a:lnTo>
                        <a:pt x="131" y="0"/>
                      </a:lnTo>
                      <a:lnTo>
                        <a:pt x="129" y="0"/>
                      </a:lnTo>
                      <a:lnTo>
                        <a:pt x="127" y="0"/>
                      </a:lnTo>
                      <a:lnTo>
                        <a:pt x="120" y="13"/>
                      </a:lnTo>
                      <a:lnTo>
                        <a:pt x="110" y="25"/>
                      </a:lnTo>
                      <a:lnTo>
                        <a:pt x="99" y="34"/>
                      </a:lnTo>
                      <a:lnTo>
                        <a:pt x="86" y="40"/>
                      </a:lnTo>
                      <a:lnTo>
                        <a:pt x="88" y="42"/>
                      </a:lnTo>
                      <a:lnTo>
                        <a:pt x="89" y="44"/>
                      </a:lnTo>
                      <a:close/>
                    </a:path>
                  </a:pathLst>
                </a:custGeom>
                <a:solidFill>
                  <a:srgbClr val="EFA18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938" name="Freeform 498"/>
                <p:cNvSpPr>
                  <a:spLocks noEditPoints="1"/>
                </p:cNvSpPr>
                <p:nvPr/>
              </p:nvSpPr>
              <p:spPr bwMode="auto">
                <a:xfrm>
                  <a:off x="1483" y="1603"/>
                  <a:ext cx="127" cy="42"/>
                </a:xfrm>
                <a:custGeom>
                  <a:avLst/>
                  <a:gdLst/>
                  <a:ahLst/>
                  <a:cxnLst>
                    <a:cxn ang="0">
                      <a:pos x="0" y="4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4" y="6"/>
                    </a:cxn>
                    <a:cxn ang="0">
                      <a:pos x="6" y="8"/>
                    </a:cxn>
                    <a:cxn ang="0">
                      <a:pos x="6" y="8"/>
                    </a:cxn>
                    <a:cxn ang="0">
                      <a:pos x="6" y="8"/>
                    </a:cxn>
                    <a:cxn ang="0">
                      <a:pos x="4" y="8"/>
                    </a:cxn>
                    <a:cxn ang="0">
                      <a:pos x="4" y="8"/>
                    </a:cxn>
                    <a:cxn ang="0">
                      <a:pos x="4" y="6"/>
                    </a:cxn>
                    <a:cxn ang="0">
                      <a:pos x="4" y="6"/>
                    </a:cxn>
                    <a:cxn ang="0">
                      <a:pos x="2" y="6"/>
                    </a:cxn>
                    <a:cxn ang="0">
                      <a:pos x="0" y="6"/>
                    </a:cxn>
                    <a:cxn ang="0">
                      <a:pos x="86" y="42"/>
                    </a:cxn>
                    <a:cxn ang="0">
                      <a:pos x="99" y="34"/>
                    </a:cxn>
                    <a:cxn ang="0">
                      <a:pos x="110" y="25"/>
                    </a:cxn>
                    <a:cxn ang="0">
                      <a:pos x="120" y="13"/>
                    </a:cxn>
                    <a:cxn ang="0">
                      <a:pos x="127" y="0"/>
                    </a:cxn>
                    <a:cxn ang="0">
                      <a:pos x="125" y="0"/>
                    </a:cxn>
                    <a:cxn ang="0">
                      <a:pos x="122" y="0"/>
                    </a:cxn>
                    <a:cxn ang="0">
                      <a:pos x="116" y="13"/>
                    </a:cxn>
                    <a:cxn ang="0">
                      <a:pos x="106" y="25"/>
                    </a:cxn>
                    <a:cxn ang="0">
                      <a:pos x="95" y="34"/>
                    </a:cxn>
                    <a:cxn ang="0">
                      <a:pos x="80" y="40"/>
                    </a:cxn>
                    <a:cxn ang="0">
                      <a:pos x="84" y="40"/>
                    </a:cxn>
                    <a:cxn ang="0">
                      <a:pos x="86" y="42"/>
                    </a:cxn>
                  </a:cxnLst>
                  <a:rect l="0" t="0" r="r" b="b"/>
                  <a:pathLst>
                    <a:path w="127" h="42">
                      <a:moveTo>
                        <a:pt x="0" y="4"/>
                      </a:move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close/>
                      <a:moveTo>
                        <a:pt x="0" y="6"/>
                      </a:move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4" y="6"/>
                      </a:lnTo>
                      <a:lnTo>
                        <a:pt x="6" y="8"/>
                      </a:lnTo>
                      <a:lnTo>
                        <a:pt x="6" y="8"/>
                      </a:lnTo>
                      <a:lnTo>
                        <a:pt x="6" y="8"/>
                      </a:lnTo>
                      <a:lnTo>
                        <a:pt x="4" y="8"/>
                      </a:lnTo>
                      <a:lnTo>
                        <a:pt x="4" y="8"/>
                      </a:lnTo>
                      <a:lnTo>
                        <a:pt x="4" y="6"/>
                      </a:lnTo>
                      <a:lnTo>
                        <a:pt x="4" y="6"/>
                      </a:lnTo>
                      <a:lnTo>
                        <a:pt x="2" y="6"/>
                      </a:lnTo>
                      <a:lnTo>
                        <a:pt x="0" y="6"/>
                      </a:lnTo>
                      <a:close/>
                      <a:moveTo>
                        <a:pt x="86" y="42"/>
                      </a:moveTo>
                      <a:lnTo>
                        <a:pt x="99" y="34"/>
                      </a:lnTo>
                      <a:lnTo>
                        <a:pt x="110" y="25"/>
                      </a:lnTo>
                      <a:lnTo>
                        <a:pt x="120" y="13"/>
                      </a:lnTo>
                      <a:lnTo>
                        <a:pt x="127" y="0"/>
                      </a:lnTo>
                      <a:lnTo>
                        <a:pt x="125" y="0"/>
                      </a:lnTo>
                      <a:lnTo>
                        <a:pt x="122" y="0"/>
                      </a:lnTo>
                      <a:lnTo>
                        <a:pt x="116" y="13"/>
                      </a:lnTo>
                      <a:lnTo>
                        <a:pt x="106" y="25"/>
                      </a:lnTo>
                      <a:lnTo>
                        <a:pt x="95" y="34"/>
                      </a:lnTo>
                      <a:lnTo>
                        <a:pt x="80" y="40"/>
                      </a:lnTo>
                      <a:lnTo>
                        <a:pt x="84" y="40"/>
                      </a:lnTo>
                      <a:lnTo>
                        <a:pt x="86" y="42"/>
                      </a:lnTo>
                      <a:close/>
                    </a:path>
                  </a:pathLst>
                </a:custGeom>
                <a:solidFill>
                  <a:srgbClr val="F0A28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939" name="Freeform 499"/>
                <p:cNvSpPr>
                  <a:spLocks noEditPoints="1"/>
                </p:cNvSpPr>
                <p:nvPr/>
              </p:nvSpPr>
              <p:spPr bwMode="auto">
                <a:xfrm>
                  <a:off x="1485" y="1603"/>
                  <a:ext cx="123" cy="40"/>
                </a:xfrm>
                <a:custGeom>
                  <a:avLst/>
                  <a:gdLst/>
                  <a:ahLst/>
                  <a:cxnLst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2" y="6"/>
                    </a:cxn>
                    <a:cxn ang="0">
                      <a:pos x="4" y="8"/>
                    </a:cxn>
                    <a:cxn ang="0">
                      <a:pos x="6" y="8"/>
                    </a:cxn>
                    <a:cxn ang="0">
                      <a:pos x="6" y="8"/>
                    </a:cxn>
                    <a:cxn ang="0">
                      <a:pos x="6" y="8"/>
                    </a:cxn>
                    <a:cxn ang="0">
                      <a:pos x="6" y="8"/>
                    </a:cxn>
                    <a:cxn ang="0">
                      <a:pos x="4" y="8"/>
                    </a:cxn>
                    <a:cxn ang="0">
                      <a:pos x="4" y="8"/>
                    </a:cxn>
                    <a:cxn ang="0">
                      <a:pos x="2" y="8"/>
                    </a:cxn>
                    <a:cxn ang="0">
                      <a:pos x="2" y="6"/>
                    </a:cxn>
                    <a:cxn ang="0">
                      <a:pos x="2" y="6"/>
                    </a:cxn>
                    <a:cxn ang="0">
                      <a:pos x="0" y="6"/>
                    </a:cxn>
                    <a:cxn ang="0">
                      <a:pos x="0" y="6"/>
                    </a:cxn>
                    <a:cxn ang="0">
                      <a:pos x="82" y="40"/>
                    </a:cxn>
                    <a:cxn ang="0">
                      <a:pos x="95" y="34"/>
                    </a:cxn>
                    <a:cxn ang="0">
                      <a:pos x="106" y="25"/>
                    </a:cxn>
                    <a:cxn ang="0">
                      <a:pos x="116" y="13"/>
                    </a:cxn>
                    <a:cxn ang="0">
                      <a:pos x="123" y="0"/>
                    </a:cxn>
                    <a:cxn ang="0">
                      <a:pos x="120" y="0"/>
                    </a:cxn>
                    <a:cxn ang="0">
                      <a:pos x="118" y="0"/>
                    </a:cxn>
                    <a:cxn ang="0">
                      <a:pos x="112" y="13"/>
                    </a:cxn>
                    <a:cxn ang="0">
                      <a:pos x="102" y="25"/>
                    </a:cxn>
                    <a:cxn ang="0">
                      <a:pos x="89" y="32"/>
                    </a:cxn>
                    <a:cxn ang="0">
                      <a:pos x="76" y="38"/>
                    </a:cxn>
                    <a:cxn ang="0">
                      <a:pos x="78" y="40"/>
                    </a:cxn>
                    <a:cxn ang="0">
                      <a:pos x="82" y="40"/>
                    </a:cxn>
                  </a:cxnLst>
                  <a:rect l="0" t="0" r="r" b="b"/>
                  <a:pathLst>
                    <a:path w="123" h="40">
                      <a:moveTo>
                        <a:pt x="0" y="6"/>
                      </a:moveTo>
                      <a:lnTo>
                        <a:pt x="0" y="6"/>
                      </a:lnTo>
                      <a:lnTo>
                        <a:pt x="2" y="6"/>
                      </a:lnTo>
                      <a:lnTo>
                        <a:pt x="4" y="8"/>
                      </a:lnTo>
                      <a:lnTo>
                        <a:pt x="6" y="8"/>
                      </a:lnTo>
                      <a:lnTo>
                        <a:pt x="6" y="8"/>
                      </a:lnTo>
                      <a:lnTo>
                        <a:pt x="6" y="8"/>
                      </a:lnTo>
                      <a:lnTo>
                        <a:pt x="6" y="8"/>
                      </a:lnTo>
                      <a:lnTo>
                        <a:pt x="4" y="8"/>
                      </a:lnTo>
                      <a:lnTo>
                        <a:pt x="4" y="8"/>
                      </a:lnTo>
                      <a:lnTo>
                        <a:pt x="2" y="8"/>
                      </a:lnTo>
                      <a:lnTo>
                        <a:pt x="2" y="6"/>
                      </a:lnTo>
                      <a:lnTo>
                        <a:pt x="2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close/>
                      <a:moveTo>
                        <a:pt x="82" y="40"/>
                      </a:moveTo>
                      <a:lnTo>
                        <a:pt x="95" y="34"/>
                      </a:lnTo>
                      <a:lnTo>
                        <a:pt x="106" y="25"/>
                      </a:lnTo>
                      <a:lnTo>
                        <a:pt x="116" y="13"/>
                      </a:lnTo>
                      <a:lnTo>
                        <a:pt x="123" y="0"/>
                      </a:lnTo>
                      <a:lnTo>
                        <a:pt x="120" y="0"/>
                      </a:lnTo>
                      <a:lnTo>
                        <a:pt x="118" y="0"/>
                      </a:lnTo>
                      <a:lnTo>
                        <a:pt x="112" y="13"/>
                      </a:lnTo>
                      <a:lnTo>
                        <a:pt x="102" y="25"/>
                      </a:lnTo>
                      <a:lnTo>
                        <a:pt x="89" y="32"/>
                      </a:lnTo>
                      <a:lnTo>
                        <a:pt x="76" y="38"/>
                      </a:lnTo>
                      <a:lnTo>
                        <a:pt x="78" y="40"/>
                      </a:lnTo>
                      <a:lnTo>
                        <a:pt x="82" y="40"/>
                      </a:lnTo>
                      <a:close/>
                    </a:path>
                  </a:pathLst>
                </a:custGeom>
                <a:solidFill>
                  <a:srgbClr val="F0A59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940" name="Freeform 500"/>
                <p:cNvSpPr>
                  <a:spLocks noEditPoints="1"/>
                </p:cNvSpPr>
                <p:nvPr/>
              </p:nvSpPr>
              <p:spPr bwMode="auto">
                <a:xfrm>
                  <a:off x="1489" y="1603"/>
                  <a:ext cx="116" cy="40"/>
                </a:xfrm>
                <a:custGeom>
                  <a:avLst/>
                  <a:gdLst/>
                  <a:ahLst/>
                  <a:cxnLst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2" y="8"/>
                    </a:cxn>
                    <a:cxn ang="0">
                      <a:pos x="6" y="10"/>
                    </a:cxn>
                    <a:cxn ang="0">
                      <a:pos x="4" y="8"/>
                    </a:cxn>
                    <a:cxn ang="0">
                      <a:pos x="4" y="8"/>
                    </a:cxn>
                    <a:cxn ang="0">
                      <a:pos x="2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74" y="40"/>
                    </a:cxn>
                    <a:cxn ang="0">
                      <a:pos x="89" y="34"/>
                    </a:cxn>
                    <a:cxn ang="0">
                      <a:pos x="100" y="25"/>
                    </a:cxn>
                    <a:cxn ang="0">
                      <a:pos x="110" y="13"/>
                    </a:cxn>
                    <a:cxn ang="0">
                      <a:pos x="116" y="0"/>
                    </a:cxn>
                    <a:cxn ang="0">
                      <a:pos x="114" y="0"/>
                    </a:cxn>
                    <a:cxn ang="0">
                      <a:pos x="112" y="0"/>
                    </a:cxn>
                    <a:cxn ang="0">
                      <a:pos x="104" y="13"/>
                    </a:cxn>
                    <a:cxn ang="0">
                      <a:pos x="95" y="25"/>
                    </a:cxn>
                    <a:cxn ang="0">
                      <a:pos x="83" y="32"/>
                    </a:cxn>
                    <a:cxn ang="0">
                      <a:pos x="68" y="38"/>
                    </a:cxn>
                    <a:cxn ang="0">
                      <a:pos x="72" y="38"/>
                    </a:cxn>
                    <a:cxn ang="0">
                      <a:pos x="74" y="40"/>
                    </a:cxn>
                  </a:cxnLst>
                  <a:rect l="0" t="0" r="r" b="b"/>
                  <a:pathLst>
                    <a:path w="116" h="40">
                      <a:moveTo>
                        <a:pt x="0" y="8"/>
                      </a:move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2" y="8"/>
                      </a:lnTo>
                      <a:lnTo>
                        <a:pt x="6" y="10"/>
                      </a:lnTo>
                      <a:lnTo>
                        <a:pt x="4" y="8"/>
                      </a:lnTo>
                      <a:lnTo>
                        <a:pt x="4" y="8"/>
                      </a:lnTo>
                      <a:lnTo>
                        <a:pt x="2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close/>
                      <a:moveTo>
                        <a:pt x="74" y="40"/>
                      </a:moveTo>
                      <a:lnTo>
                        <a:pt x="89" y="34"/>
                      </a:lnTo>
                      <a:lnTo>
                        <a:pt x="100" y="25"/>
                      </a:lnTo>
                      <a:lnTo>
                        <a:pt x="110" y="13"/>
                      </a:lnTo>
                      <a:lnTo>
                        <a:pt x="116" y="0"/>
                      </a:lnTo>
                      <a:lnTo>
                        <a:pt x="114" y="0"/>
                      </a:lnTo>
                      <a:lnTo>
                        <a:pt x="112" y="0"/>
                      </a:lnTo>
                      <a:lnTo>
                        <a:pt x="104" y="13"/>
                      </a:lnTo>
                      <a:lnTo>
                        <a:pt x="95" y="25"/>
                      </a:lnTo>
                      <a:lnTo>
                        <a:pt x="83" y="32"/>
                      </a:lnTo>
                      <a:lnTo>
                        <a:pt x="68" y="38"/>
                      </a:lnTo>
                      <a:lnTo>
                        <a:pt x="72" y="38"/>
                      </a:lnTo>
                      <a:lnTo>
                        <a:pt x="74" y="40"/>
                      </a:lnTo>
                      <a:close/>
                    </a:path>
                  </a:pathLst>
                </a:custGeom>
                <a:solidFill>
                  <a:srgbClr val="F1A79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941" name="Freeform 501"/>
                <p:cNvSpPr>
                  <a:spLocks noEditPoints="1"/>
                </p:cNvSpPr>
                <p:nvPr/>
              </p:nvSpPr>
              <p:spPr bwMode="auto">
                <a:xfrm>
                  <a:off x="1491" y="1603"/>
                  <a:ext cx="112" cy="38"/>
                </a:xfrm>
                <a:custGeom>
                  <a:avLst/>
                  <a:gdLst/>
                  <a:ahLst/>
                  <a:cxnLst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4" y="10"/>
                    </a:cxn>
                    <a:cxn ang="0">
                      <a:pos x="5" y="10"/>
                    </a:cxn>
                    <a:cxn ang="0">
                      <a:pos x="5" y="10"/>
                    </a:cxn>
                    <a:cxn ang="0">
                      <a:pos x="4" y="8"/>
                    </a:cxn>
                    <a:cxn ang="0">
                      <a:pos x="4" y="8"/>
                    </a:cxn>
                    <a:cxn ang="0">
                      <a:pos x="4" y="8"/>
                    </a:cxn>
                    <a:cxn ang="0">
                      <a:pos x="2" y="8"/>
                    </a:cxn>
                    <a:cxn ang="0">
                      <a:pos x="0" y="8"/>
                    </a:cxn>
                    <a:cxn ang="0">
                      <a:pos x="70" y="38"/>
                    </a:cxn>
                    <a:cxn ang="0">
                      <a:pos x="83" y="32"/>
                    </a:cxn>
                    <a:cxn ang="0">
                      <a:pos x="96" y="25"/>
                    </a:cxn>
                    <a:cxn ang="0">
                      <a:pos x="106" y="13"/>
                    </a:cxn>
                    <a:cxn ang="0">
                      <a:pos x="112" y="0"/>
                    </a:cxn>
                    <a:cxn ang="0">
                      <a:pos x="110" y="0"/>
                    </a:cxn>
                    <a:cxn ang="0">
                      <a:pos x="108" y="0"/>
                    </a:cxn>
                    <a:cxn ang="0">
                      <a:pos x="100" y="13"/>
                    </a:cxn>
                    <a:cxn ang="0">
                      <a:pos x="91" y="25"/>
                    </a:cxn>
                    <a:cxn ang="0">
                      <a:pos x="85" y="29"/>
                    </a:cxn>
                    <a:cxn ang="0">
                      <a:pos x="78" y="32"/>
                    </a:cxn>
                    <a:cxn ang="0">
                      <a:pos x="70" y="34"/>
                    </a:cxn>
                    <a:cxn ang="0">
                      <a:pos x="64" y="36"/>
                    </a:cxn>
                    <a:cxn ang="0">
                      <a:pos x="66" y="36"/>
                    </a:cxn>
                    <a:cxn ang="0">
                      <a:pos x="70" y="38"/>
                    </a:cxn>
                  </a:cxnLst>
                  <a:rect l="0" t="0" r="r" b="b"/>
                  <a:pathLst>
                    <a:path w="112" h="38">
                      <a:moveTo>
                        <a:pt x="0" y="8"/>
                      </a:move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4" y="10"/>
                      </a:lnTo>
                      <a:lnTo>
                        <a:pt x="5" y="10"/>
                      </a:lnTo>
                      <a:lnTo>
                        <a:pt x="5" y="10"/>
                      </a:lnTo>
                      <a:lnTo>
                        <a:pt x="4" y="8"/>
                      </a:lnTo>
                      <a:lnTo>
                        <a:pt x="4" y="8"/>
                      </a:lnTo>
                      <a:lnTo>
                        <a:pt x="4" y="8"/>
                      </a:lnTo>
                      <a:lnTo>
                        <a:pt x="2" y="8"/>
                      </a:lnTo>
                      <a:lnTo>
                        <a:pt x="0" y="8"/>
                      </a:lnTo>
                      <a:close/>
                      <a:moveTo>
                        <a:pt x="70" y="38"/>
                      </a:moveTo>
                      <a:lnTo>
                        <a:pt x="83" y="32"/>
                      </a:lnTo>
                      <a:lnTo>
                        <a:pt x="96" y="25"/>
                      </a:lnTo>
                      <a:lnTo>
                        <a:pt x="106" y="13"/>
                      </a:lnTo>
                      <a:lnTo>
                        <a:pt x="112" y="0"/>
                      </a:lnTo>
                      <a:lnTo>
                        <a:pt x="110" y="0"/>
                      </a:lnTo>
                      <a:lnTo>
                        <a:pt x="108" y="0"/>
                      </a:lnTo>
                      <a:lnTo>
                        <a:pt x="100" y="13"/>
                      </a:lnTo>
                      <a:lnTo>
                        <a:pt x="91" y="25"/>
                      </a:lnTo>
                      <a:lnTo>
                        <a:pt x="85" y="29"/>
                      </a:lnTo>
                      <a:lnTo>
                        <a:pt x="78" y="32"/>
                      </a:lnTo>
                      <a:lnTo>
                        <a:pt x="70" y="34"/>
                      </a:lnTo>
                      <a:lnTo>
                        <a:pt x="64" y="36"/>
                      </a:lnTo>
                      <a:lnTo>
                        <a:pt x="66" y="36"/>
                      </a:lnTo>
                      <a:lnTo>
                        <a:pt x="70" y="38"/>
                      </a:lnTo>
                      <a:close/>
                    </a:path>
                  </a:pathLst>
                </a:custGeom>
                <a:solidFill>
                  <a:srgbClr val="F1A89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942" name="Freeform 502"/>
                <p:cNvSpPr>
                  <a:spLocks noEditPoints="1"/>
                </p:cNvSpPr>
                <p:nvPr/>
              </p:nvSpPr>
              <p:spPr bwMode="auto">
                <a:xfrm>
                  <a:off x="1493" y="1603"/>
                  <a:ext cx="108" cy="38"/>
                </a:xfrm>
                <a:custGeom>
                  <a:avLst/>
                  <a:gdLst/>
                  <a:ahLst/>
                  <a:cxnLst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2" y="10"/>
                    </a:cxn>
                    <a:cxn ang="0">
                      <a:pos x="3" y="10"/>
                    </a:cxn>
                    <a:cxn ang="0">
                      <a:pos x="5" y="11"/>
                    </a:cxn>
                    <a:cxn ang="0">
                      <a:pos x="7" y="11"/>
                    </a:cxn>
                    <a:cxn ang="0">
                      <a:pos x="7" y="11"/>
                    </a:cxn>
                    <a:cxn ang="0">
                      <a:pos x="5" y="10"/>
                    </a:cxn>
                    <a:cxn ang="0">
                      <a:pos x="3" y="6"/>
                    </a:cxn>
                    <a:cxn ang="0">
                      <a:pos x="2" y="8"/>
                    </a:cxn>
                    <a:cxn ang="0">
                      <a:pos x="2" y="8"/>
                    </a:cxn>
                    <a:cxn ang="0">
                      <a:pos x="2" y="8"/>
                    </a:cxn>
                    <a:cxn ang="0">
                      <a:pos x="0" y="8"/>
                    </a:cxn>
                    <a:cxn ang="0">
                      <a:pos x="64" y="38"/>
                    </a:cxn>
                    <a:cxn ang="0">
                      <a:pos x="79" y="32"/>
                    </a:cxn>
                    <a:cxn ang="0">
                      <a:pos x="91" y="25"/>
                    </a:cxn>
                    <a:cxn ang="0">
                      <a:pos x="100" y="13"/>
                    </a:cxn>
                    <a:cxn ang="0">
                      <a:pos x="108" y="0"/>
                    </a:cxn>
                    <a:cxn ang="0">
                      <a:pos x="108" y="0"/>
                    </a:cxn>
                    <a:cxn ang="0">
                      <a:pos x="106" y="0"/>
                    </a:cxn>
                    <a:cxn ang="0">
                      <a:pos x="106" y="0"/>
                    </a:cxn>
                    <a:cxn ang="0">
                      <a:pos x="104" y="2"/>
                    </a:cxn>
                    <a:cxn ang="0">
                      <a:pos x="100" y="8"/>
                    </a:cxn>
                    <a:cxn ang="0">
                      <a:pos x="96" y="13"/>
                    </a:cxn>
                    <a:cxn ang="0">
                      <a:pos x="91" y="19"/>
                    </a:cxn>
                    <a:cxn ang="0">
                      <a:pos x="85" y="23"/>
                    </a:cxn>
                    <a:cxn ang="0">
                      <a:pos x="79" y="29"/>
                    </a:cxn>
                    <a:cxn ang="0">
                      <a:pos x="74" y="30"/>
                    </a:cxn>
                    <a:cxn ang="0">
                      <a:pos x="66" y="32"/>
                    </a:cxn>
                    <a:cxn ang="0">
                      <a:pos x="58" y="34"/>
                    </a:cxn>
                    <a:cxn ang="0">
                      <a:pos x="60" y="36"/>
                    </a:cxn>
                    <a:cxn ang="0">
                      <a:pos x="64" y="38"/>
                    </a:cxn>
                  </a:cxnLst>
                  <a:rect l="0" t="0" r="r" b="b"/>
                  <a:pathLst>
                    <a:path w="108" h="38">
                      <a:moveTo>
                        <a:pt x="0" y="8"/>
                      </a:moveTo>
                      <a:lnTo>
                        <a:pt x="0" y="8"/>
                      </a:lnTo>
                      <a:lnTo>
                        <a:pt x="2" y="10"/>
                      </a:lnTo>
                      <a:lnTo>
                        <a:pt x="3" y="10"/>
                      </a:lnTo>
                      <a:lnTo>
                        <a:pt x="5" y="11"/>
                      </a:lnTo>
                      <a:lnTo>
                        <a:pt x="7" y="11"/>
                      </a:lnTo>
                      <a:lnTo>
                        <a:pt x="7" y="11"/>
                      </a:lnTo>
                      <a:lnTo>
                        <a:pt x="5" y="10"/>
                      </a:lnTo>
                      <a:lnTo>
                        <a:pt x="3" y="6"/>
                      </a:lnTo>
                      <a:lnTo>
                        <a:pt x="2" y="8"/>
                      </a:lnTo>
                      <a:lnTo>
                        <a:pt x="2" y="8"/>
                      </a:lnTo>
                      <a:lnTo>
                        <a:pt x="2" y="8"/>
                      </a:lnTo>
                      <a:lnTo>
                        <a:pt x="0" y="8"/>
                      </a:lnTo>
                      <a:close/>
                      <a:moveTo>
                        <a:pt x="64" y="38"/>
                      </a:moveTo>
                      <a:lnTo>
                        <a:pt x="79" y="32"/>
                      </a:lnTo>
                      <a:lnTo>
                        <a:pt x="91" y="25"/>
                      </a:lnTo>
                      <a:lnTo>
                        <a:pt x="100" y="13"/>
                      </a:lnTo>
                      <a:lnTo>
                        <a:pt x="108" y="0"/>
                      </a:lnTo>
                      <a:lnTo>
                        <a:pt x="108" y="0"/>
                      </a:lnTo>
                      <a:lnTo>
                        <a:pt x="106" y="0"/>
                      </a:lnTo>
                      <a:lnTo>
                        <a:pt x="106" y="0"/>
                      </a:lnTo>
                      <a:lnTo>
                        <a:pt x="104" y="2"/>
                      </a:lnTo>
                      <a:lnTo>
                        <a:pt x="100" y="8"/>
                      </a:lnTo>
                      <a:lnTo>
                        <a:pt x="96" y="13"/>
                      </a:lnTo>
                      <a:lnTo>
                        <a:pt x="91" y="19"/>
                      </a:lnTo>
                      <a:lnTo>
                        <a:pt x="85" y="23"/>
                      </a:lnTo>
                      <a:lnTo>
                        <a:pt x="79" y="29"/>
                      </a:lnTo>
                      <a:lnTo>
                        <a:pt x="74" y="30"/>
                      </a:lnTo>
                      <a:lnTo>
                        <a:pt x="66" y="32"/>
                      </a:lnTo>
                      <a:lnTo>
                        <a:pt x="58" y="34"/>
                      </a:lnTo>
                      <a:lnTo>
                        <a:pt x="60" y="36"/>
                      </a:lnTo>
                      <a:lnTo>
                        <a:pt x="64" y="38"/>
                      </a:lnTo>
                      <a:close/>
                    </a:path>
                  </a:pathLst>
                </a:custGeom>
                <a:solidFill>
                  <a:srgbClr val="F1AB9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943" name="Freeform 503"/>
                <p:cNvSpPr>
                  <a:spLocks noEditPoints="1"/>
                </p:cNvSpPr>
                <p:nvPr/>
              </p:nvSpPr>
              <p:spPr bwMode="auto">
                <a:xfrm>
                  <a:off x="1495" y="1603"/>
                  <a:ext cx="104" cy="36"/>
                </a:xfrm>
                <a:custGeom>
                  <a:avLst/>
                  <a:gdLst/>
                  <a:ahLst/>
                  <a:cxnLst>
                    <a:cxn ang="0">
                      <a:pos x="0" y="8"/>
                    </a:cxn>
                    <a:cxn ang="0">
                      <a:pos x="1" y="10"/>
                    </a:cxn>
                    <a:cxn ang="0">
                      <a:pos x="1" y="10"/>
                    </a:cxn>
                    <a:cxn ang="0">
                      <a:pos x="3" y="11"/>
                    </a:cxn>
                    <a:cxn ang="0">
                      <a:pos x="3" y="11"/>
                    </a:cxn>
                    <a:cxn ang="0">
                      <a:pos x="7" y="11"/>
                    </a:cxn>
                    <a:cxn ang="0">
                      <a:pos x="9" y="13"/>
                    </a:cxn>
                    <a:cxn ang="0">
                      <a:pos x="5" y="10"/>
                    </a:cxn>
                    <a:cxn ang="0">
                      <a:pos x="3" y="4"/>
                    </a:cxn>
                    <a:cxn ang="0">
                      <a:pos x="1" y="6"/>
                    </a:cxn>
                    <a:cxn ang="0">
                      <a:pos x="0" y="8"/>
                    </a:cxn>
                    <a:cxn ang="0">
                      <a:pos x="60" y="36"/>
                    </a:cxn>
                    <a:cxn ang="0">
                      <a:pos x="66" y="34"/>
                    </a:cxn>
                    <a:cxn ang="0">
                      <a:pos x="74" y="32"/>
                    </a:cxn>
                    <a:cxn ang="0">
                      <a:pos x="81" y="29"/>
                    </a:cxn>
                    <a:cxn ang="0">
                      <a:pos x="87" y="25"/>
                    </a:cxn>
                    <a:cxn ang="0">
                      <a:pos x="96" y="13"/>
                    </a:cxn>
                    <a:cxn ang="0">
                      <a:pos x="104" y="0"/>
                    </a:cxn>
                    <a:cxn ang="0">
                      <a:pos x="104" y="0"/>
                    </a:cxn>
                    <a:cxn ang="0">
                      <a:pos x="104" y="0"/>
                    </a:cxn>
                    <a:cxn ang="0">
                      <a:pos x="102" y="0"/>
                    </a:cxn>
                    <a:cxn ang="0">
                      <a:pos x="100" y="2"/>
                    </a:cxn>
                    <a:cxn ang="0">
                      <a:pos x="96" y="8"/>
                    </a:cxn>
                    <a:cxn ang="0">
                      <a:pos x="92" y="13"/>
                    </a:cxn>
                    <a:cxn ang="0">
                      <a:pos x="87" y="19"/>
                    </a:cxn>
                    <a:cxn ang="0">
                      <a:pos x="81" y="23"/>
                    </a:cxn>
                    <a:cxn ang="0">
                      <a:pos x="74" y="27"/>
                    </a:cxn>
                    <a:cxn ang="0">
                      <a:pos x="68" y="30"/>
                    </a:cxn>
                    <a:cxn ang="0">
                      <a:pos x="60" y="32"/>
                    </a:cxn>
                    <a:cxn ang="0">
                      <a:pos x="53" y="32"/>
                    </a:cxn>
                    <a:cxn ang="0">
                      <a:pos x="56" y="34"/>
                    </a:cxn>
                    <a:cxn ang="0">
                      <a:pos x="60" y="36"/>
                    </a:cxn>
                  </a:cxnLst>
                  <a:rect l="0" t="0" r="r" b="b"/>
                  <a:pathLst>
                    <a:path w="104" h="36">
                      <a:moveTo>
                        <a:pt x="0" y="8"/>
                      </a:moveTo>
                      <a:lnTo>
                        <a:pt x="1" y="10"/>
                      </a:lnTo>
                      <a:lnTo>
                        <a:pt x="1" y="10"/>
                      </a:lnTo>
                      <a:lnTo>
                        <a:pt x="3" y="11"/>
                      </a:lnTo>
                      <a:lnTo>
                        <a:pt x="3" y="11"/>
                      </a:lnTo>
                      <a:lnTo>
                        <a:pt x="7" y="11"/>
                      </a:lnTo>
                      <a:lnTo>
                        <a:pt x="9" y="13"/>
                      </a:lnTo>
                      <a:lnTo>
                        <a:pt x="5" y="10"/>
                      </a:lnTo>
                      <a:lnTo>
                        <a:pt x="3" y="4"/>
                      </a:lnTo>
                      <a:lnTo>
                        <a:pt x="1" y="6"/>
                      </a:lnTo>
                      <a:lnTo>
                        <a:pt x="0" y="8"/>
                      </a:lnTo>
                      <a:close/>
                      <a:moveTo>
                        <a:pt x="60" y="36"/>
                      </a:moveTo>
                      <a:lnTo>
                        <a:pt x="66" y="34"/>
                      </a:lnTo>
                      <a:lnTo>
                        <a:pt x="74" y="32"/>
                      </a:lnTo>
                      <a:lnTo>
                        <a:pt x="81" y="29"/>
                      </a:lnTo>
                      <a:lnTo>
                        <a:pt x="87" y="25"/>
                      </a:lnTo>
                      <a:lnTo>
                        <a:pt x="96" y="13"/>
                      </a:lnTo>
                      <a:lnTo>
                        <a:pt x="104" y="0"/>
                      </a:lnTo>
                      <a:lnTo>
                        <a:pt x="104" y="0"/>
                      </a:lnTo>
                      <a:lnTo>
                        <a:pt x="104" y="0"/>
                      </a:lnTo>
                      <a:lnTo>
                        <a:pt x="102" y="0"/>
                      </a:lnTo>
                      <a:lnTo>
                        <a:pt x="100" y="2"/>
                      </a:lnTo>
                      <a:lnTo>
                        <a:pt x="96" y="8"/>
                      </a:lnTo>
                      <a:lnTo>
                        <a:pt x="92" y="13"/>
                      </a:lnTo>
                      <a:lnTo>
                        <a:pt x="87" y="19"/>
                      </a:lnTo>
                      <a:lnTo>
                        <a:pt x="81" y="23"/>
                      </a:lnTo>
                      <a:lnTo>
                        <a:pt x="74" y="27"/>
                      </a:lnTo>
                      <a:lnTo>
                        <a:pt x="68" y="30"/>
                      </a:lnTo>
                      <a:lnTo>
                        <a:pt x="60" y="32"/>
                      </a:lnTo>
                      <a:lnTo>
                        <a:pt x="53" y="32"/>
                      </a:lnTo>
                      <a:lnTo>
                        <a:pt x="56" y="34"/>
                      </a:lnTo>
                      <a:lnTo>
                        <a:pt x="60" y="36"/>
                      </a:lnTo>
                      <a:close/>
                    </a:path>
                  </a:pathLst>
                </a:custGeom>
                <a:solidFill>
                  <a:srgbClr val="F2AC9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944" name="Freeform 504"/>
                <p:cNvSpPr>
                  <a:spLocks noEditPoints="1"/>
                </p:cNvSpPr>
                <p:nvPr/>
              </p:nvSpPr>
              <p:spPr bwMode="auto">
                <a:xfrm>
                  <a:off x="1496" y="1605"/>
                  <a:ext cx="101" cy="32"/>
                </a:xfrm>
                <a:custGeom>
                  <a:avLst/>
                  <a:gdLst/>
                  <a:ahLst/>
                  <a:cxnLst>
                    <a:cxn ang="0">
                      <a:pos x="0" y="4"/>
                    </a:cxn>
                    <a:cxn ang="0">
                      <a:pos x="2" y="8"/>
                    </a:cxn>
                    <a:cxn ang="0">
                      <a:pos x="4" y="9"/>
                    </a:cxn>
                    <a:cxn ang="0">
                      <a:pos x="8" y="11"/>
                    </a:cxn>
                    <a:cxn ang="0">
                      <a:pos x="12" y="13"/>
                    </a:cxn>
                    <a:cxn ang="0">
                      <a:pos x="8" y="8"/>
                    </a:cxn>
                    <a:cxn ang="0">
                      <a:pos x="2" y="2"/>
                    </a:cxn>
                    <a:cxn ang="0">
                      <a:pos x="2" y="2"/>
                    </a:cxn>
                    <a:cxn ang="0">
                      <a:pos x="0" y="4"/>
                    </a:cxn>
                    <a:cxn ang="0">
                      <a:pos x="55" y="32"/>
                    </a:cxn>
                    <a:cxn ang="0">
                      <a:pos x="63" y="30"/>
                    </a:cxn>
                    <a:cxn ang="0">
                      <a:pos x="71" y="28"/>
                    </a:cxn>
                    <a:cxn ang="0">
                      <a:pos x="76" y="27"/>
                    </a:cxn>
                    <a:cxn ang="0">
                      <a:pos x="82" y="21"/>
                    </a:cxn>
                    <a:cxn ang="0">
                      <a:pos x="88" y="17"/>
                    </a:cxn>
                    <a:cxn ang="0">
                      <a:pos x="93" y="11"/>
                    </a:cxn>
                    <a:cxn ang="0">
                      <a:pos x="97" y="6"/>
                    </a:cxn>
                    <a:cxn ang="0">
                      <a:pos x="101" y="0"/>
                    </a:cxn>
                    <a:cxn ang="0">
                      <a:pos x="99" y="0"/>
                    </a:cxn>
                    <a:cxn ang="0">
                      <a:pos x="97" y="0"/>
                    </a:cxn>
                    <a:cxn ang="0">
                      <a:pos x="88" y="11"/>
                    </a:cxn>
                    <a:cxn ang="0">
                      <a:pos x="76" y="21"/>
                    </a:cxn>
                    <a:cxn ang="0">
                      <a:pos x="71" y="25"/>
                    </a:cxn>
                    <a:cxn ang="0">
                      <a:pos x="65" y="27"/>
                    </a:cxn>
                    <a:cxn ang="0">
                      <a:pos x="57" y="28"/>
                    </a:cxn>
                    <a:cxn ang="0">
                      <a:pos x="50" y="28"/>
                    </a:cxn>
                    <a:cxn ang="0">
                      <a:pos x="48" y="28"/>
                    </a:cxn>
                    <a:cxn ang="0">
                      <a:pos x="46" y="28"/>
                    </a:cxn>
                    <a:cxn ang="0">
                      <a:pos x="50" y="30"/>
                    </a:cxn>
                    <a:cxn ang="0">
                      <a:pos x="55" y="32"/>
                    </a:cxn>
                  </a:cxnLst>
                  <a:rect l="0" t="0" r="r" b="b"/>
                  <a:pathLst>
                    <a:path w="101" h="32">
                      <a:moveTo>
                        <a:pt x="0" y="4"/>
                      </a:moveTo>
                      <a:lnTo>
                        <a:pt x="2" y="8"/>
                      </a:lnTo>
                      <a:lnTo>
                        <a:pt x="4" y="9"/>
                      </a:lnTo>
                      <a:lnTo>
                        <a:pt x="8" y="11"/>
                      </a:lnTo>
                      <a:lnTo>
                        <a:pt x="12" y="13"/>
                      </a:lnTo>
                      <a:lnTo>
                        <a:pt x="8" y="8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0" y="4"/>
                      </a:lnTo>
                      <a:close/>
                      <a:moveTo>
                        <a:pt x="55" y="32"/>
                      </a:moveTo>
                      <a:lnTo>
                        <a:pt x="63" y="30"/>
                      </a:lnTo>
                      <a:lnTo>
                        <a:pt x="71" y="28"/>
                      </a:lnTo>
                      <a:lnTo>
                        <a:pt x="76" y="27"/>
                      </a:lnTo>
                      <a:lnTo>
                        <a:pt x="82" y="21"/>
                      </a:lnTo>
                      <a:lnTo>
                        <a:pt x="88" y="17"/>
                      </a:lnTo>
                      <a:lnTo>
                        <a:pt x="93" y="11"/>
                      </a:lnTo>
                      <a:lnTo>
                        <a:pt x="97" y="6"/>
                      </a:lnTo>
                      <a:lnTo>
                        <a:pt x="101" y="0"/>
                      </a:lnTo>
                      <a:lnTo>
                        <a:pt x="99" y="0"/>
                      </a:lnTo>
                      <a:lnTo>
                        <a:pt x="97" y="0"/>
                      </a:lnTo>
                      <a:lnTo>
                        <a:pt x="88" y="11"/>
                      </a:lnTo>
                      <a:lnTo>
                        <a:pt x="76" y="21"/>
                      </a:lnTo>
                      <a:lnTo>
                        <a:pt x="71" y="25"/>
                      </a:lnTo>
                      <a:lnTo>
                        <a:pt x="65" y="27"/>
                      </a:lnTo>
                      <a:lnTo>
                        <a:pt x="57" y="28"/>
                      </a:lnTo>
                      <a:lnTo>
                        <a:pt x="50" y="28"/>
                      </a:lnTo>
                      <a:lnTo>
                        <a:pt x="48" y="28"/>
                      </a:lnTo>
                      <a:lnTo>
                        <a:pt x="46" y="28"/>
                      </a:lnTo>
                      <a:lnTo>
                        <a:pt x="50" y="30"/>
                      </a:lnTo>
                      <a:lnTo>
                        <a:pt x="55" y="32"/>
                      </a:lnTo>
                      <a:close/>
                    </a:path>
                  </a:pathLst>
                </a:custGeom>
                <a:solidFill>
                  <a:srgbClr val="F2AF9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945" name="Freeform 505"/>
                <p:cNvSpPr>
                  <a:spLocks noEditPoints="1"/>
                </p:cNvSpPr>
                <p:nvPr/>
              </p:nvSpPr>
              <p:spPr bwMode="auto">
                <a:xfrm>
                  <a:off x="1498" y="1605"/>
                  <a:ext cx="97" cy="30"/>
                </a:xfrm>
                <a:custGeom>
                  <a:avLst/>
                  <a:gdLst/>
                  <a:ahLst/>
                  <a:cxnLst>
                    <a:cxn ang="0">
                      <a:pos x="0" y="2"/>
                    </a:cxn>
                    <a:cxn ang="0">
                      <a:pos x="2" y="8"/>
                    </a:cxn>
                    <a:cxn ang="0">
                      <a:pos x="6" y="11"/>
                    </a:cxn>
                    <a:cxn ang="0">
                      <a:pos x="14" y="15"/>
                    </a:cxn>
                    <a:cxn ang="0">
                      <a:pos x="19" y="19"/>
                    </a:cxn>
                    <a:cxn ang="0">
                      <a:pos x="10" y="9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50" y="30"/>
                    </a:cxn>
                    <a:cxn ang="0">
                      <a:pos x="57" y="30"/>
                    </a:cxn>
                    <a:cxn ang="0">
                      <a:pos x="65" y="28"/>
                    </a:cxn>
                    <a:cxn ang="0">
                      <a:pos x="71" y="25"/>
                    </a:cxn>
                    <a:cxn ang="0">
                      <a:pos x="78" y="21"/>
                    </a:cxn>
                    <a:cxn ang="0">
                      <a:pos x="84" y="17"/>
                    </a:cxn>
                    <a:cxn ang="0">
                      <a:pos x="89" y="11"/>
                    </a:cxn>
                    <a:cxn ang="0">
                      <a:pos x="93" y="6"/>
                    </a:cxn>
                    <a:cxn ang="0">
                      <a:pos x="97" y="0"/>
                    </a:cxn>
                    <a:cxn ang="0">
                      <a:pos x="95" y="0"/>
                    </a:cxn>
                    <a:cxn ang="0">
                      <a:pos x="91" y="2"/>
                    </a:cxn>
                    <a:cxn ang="0">
                      <a:pos x="84" y="11"/>
                    </a:cxn>
                    <a:cxn ang="0">
                      <a:pos x="74" y="19"/>
                    </a:cxn>
                    <a:cxn ang="0">
                      <a:pos x="61" y="25"/>
                    </a:cxn>
                    <a:cxn ang="0">
                      <a:pos x="48" y="27"/>
                    </a:cxn>
                    <a:cxn ang="0">
                      <a:pos x="46" y="27"/>
                    </a:cxn>
                    <a:cxn ang="0">
                      <a:pos x="46" y="27"/>
                    </a:cxn>
                    <a:cxn ang="0">
                      <a:pos x="46" y="27"/>
                    </a:cxn>
                    <a:cxn ang="0">
                      <a:pos x="46" y="27"/>
                    </a:cxn>
                    <a:cxn ang="0">
                      <a:pos x="46" y="27"/>
                    </a:cxn>
                    <a:cxn ang="0">
                      <a:pos x="46" y="27"/>
                    </a:cxn>
                    <a:cxn ang="0">
                      <a:pos x="40" y="27"/>
                    </a:cxn>
                    <a:cxn ang="0">
                      <a:pos x="36" y="27"/>
                    </a:cxn>
                    <a:cxn ang="0">
                      <a:pos x="40" y="27"/>
                    </a:cxn>
                    <a:cxn ang="0">
                      <a:pos x="44" y="28"/>
                    </a:cxn>
                    <a:cxn ang="0">
                      <a:pos x="46" y="30"/>
                    </a:cxn>
                    <a:cxn ang="0">
                      <a:pos x="50" y="30"/>
                    </a:cxn>
                  </a:cxnLst>
                  <a:rect l="0" t="0" r="r" b="b"/>
                  <a:pathLst>
                    <a:path w="97" h="30">
                      <a:moveTo>
                        <a:pt x="0" y="2"/>
                      </a:moveTo>
                      <a:lnTo>
                        <a:pt x="2" y="8"/>
                      </a:lnTo>
                      <a:lnTo>
                        <a:pt x="6" y="11"/>
                      </a:lnTo>
                      <a:lnTo>
                        <a:pt x="14" y="15"/>
                      </a:lnTo>
                      <a:lnTo>
                        <a:pt x="19" y="19"/>
                      </a:lnTo>
                      <a:lnTo>
                        <a:pt x="10" y="9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0" y="2"/>
                      </a:lnTo>
                      <a:lnTo>
                        <a:pt x="0" y="2"/>
                      </a:lnTo>
                      <a:close/>
                      <a:moveTo>
                        <a:pt x="50" y="30"/>
                      </a:moveTo>
                      <a:lnTo>
                        <a:pt x="57" y="30"/>
                      </a:lnTo>
                      <a:lnTo>
                        <a:pt x="65" y="28"/>
                      </a:lnTo>
                      <a:lnTo>
                        <a:pt x="71" y="25"/>
                      </a:lnTo>
                      <a:lnTo>
                        <a:pt x="78" y="21"/>
                      </a:lnTo>
                      <a:lnTo>
                        <a:pt x="84" y="17"/>
                      </a:lnTo>
                      <a:lnTo>
                        <a:pt x="89" y="11"/>
                      </a:lnTo>
                      <a:lnTo>
                        <a:pt x="93" y="6"/>
                      </a:lnTo>
                      <a:lnTo>
                        <a:pt x="97" y="0"/>
                      </a:lnTo>
                      <a:lnTo>
                        <a:pt x="95" y="0"/>
                      </a:lnTo>
                      <a:lnTo>
                        <a:pt x="91" y="2"/>
                      </a:lnTo>
                      <a:lnTo>
                        <a:pt x="84" y="11"/>
                      </a:lnTo>
                      <a:lnTo>
                        <a:pt x="74" y="19"/>
                      </a:lnTo>
                      <a:lnTo>
                        <a:pt x="61" y="25"/>
                      </a:lnTo>
                      <a:lnTo>
                        <a:pt x="48" y="27"/>
                      </a:lnTo>
                      <a:lnTo>
                        <a:pt x="46" y="27"/>
                      </a:lnTo>
                      <a:lnTo>
                        <a:pt x="46" y="27"/>
                      </a:lnTo>
                      <a:lnTo>
                        <a:pt x="46" y="27"/>
                      </a:lnTo>
                      <a:lnTo>
                        <a:pt x="46" y="27"/>
                      </a:lnTo>
                      <a:lnTo>
                        <a:pt x="46" y="27"/>
                      </a:lnTo>
                      <a:lnTo>
                        <a:pt x="46" y="27"/>
                      </a:lnTo>
                      <a:lnTo>
                        <a:pt x="40" y="27"/>
                      </a:lnTo>
                      <a:lnTo>
                        <a:pt x="36" y="27"/>
                      </a:lnTo>
                      <a:lnTo>
                        <a:pt x="40" y="27"/>
                      </a:lnTo>
                      <a:lnTo>
                        <a:pt x="44" y="28"/>
                      </a:lnTo>
                      <a:lnTo>
                        <a:pt x="46" y="30"/>
                      </a:lnTo>
                      <a:lnTo>
                        <a:pt x="50" y="30"/>
                      </a:lnTo>
                      <a:close/>
                    </a:path>
                  </a:pathLst>
                </a:custGeom>
                <a:solidFill>
                  <a:srgbClr val="F2B19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946" name="Freeform 506"/>
                <p:cNvSpPr>
                  <a:spLocks/>
                </p:cNvSpPr>
                <p:nvPr/>
              </p:nvSpPr>
              <p:spPr bwMode="auto">
                <a:xfrm>
                  <a:off x="1498" y="1605"/>
                  <a:ext cx="95" cy="28"/>
                </a:xfrm>
                <a:custGeom>
                  <a:avLst/>
                  <a:gdLst/>
                  <a:ahLst/>
                  <a:cxnLst>
                    <a:cxn ang="0">
                      <a:pos x="0" y="2"/>
                    </a:cxn>
                    <a:cxn ang="0">
                      <a:pos x="6" y="8"/>
                    </a:cxn>
                    <a:cxn ang="0">
                      <a:pos x="10" y="13"/>
                    </a:cxn>
                    <a:cxn ang="0">
                      <a:pos x="17" y="17"/>
                    </a:cxn>
                    <a:cxn ang="0">
                      <a:pos x="23" y="21"/>
                    </a:cxn>
                    <a:cxn ang="0">
                      <a:pos x="34" y="25"/>
                    </a:cxn>
                    <a:cxn ang="0">
                      <a:pos x="44" y="28"/>
                    </a:cxn>
                    <a:cxn ang="0">
                      <a:pos x="44" y="28"/>
                    </a:cxn>
                    <a:cxn ang="0">
                      <a:pos x="44" y="28"/>
                    </a:cxn>
                    <a:cxn ang="0">
                      <a:pos x="46" y="28"/>
                    </a:cxn>
                    <a:cxn ang="0">
                      <a:pos x="48" y="28"/>
                    </a:cxn>
                    <a:cxn ang="0">
                      <a:pos x="55" y="28"/>
                    </a:cxn>
                    <a:cxn ang="0">
                      <a:pos x="63" y="27"/>
                    </a:cxn>
                    <a:cxn ang="0">
                      <a:pos x="69" y="25"/>
                    </a:cxn>
                    <a:cxn ang="0">
                      <a:pos x="74" y="21"/>
                    </a:cxn>
                    <a:cxn ang="0">
                      <a:pos x="86" y="11"/>
                    </a:cxn>
                    <a:cxn ang="0">
                      <a:pos x="95" y="0"/>
                    </a:cxn>
                    <a:cxn ang="0">
                      <a:pos x="91" y="2"/>
                    </a:cxn>
                    <a:cxn ang="0">
                      <a:pos x="89" y="2"/>
                    </a:cxn>
                    <a:cxn ang="0">
                      <a:pos x="82" y="11"/>
                    </a:cxn>
                    <a:cxn ang="0">
                      <a:pos x="72" y="19"/>
                    </a:cxn>
                    <a:cxn ang="0">
                      <a:pos x="61" y="23"/>
                    </a:cxn>
                    <a:cxn ang="0">
                      <a:pos x="48" y="25"/>
                    </a:cxn>
                    <a:cxn ang="0">
                      <a:pos x="46" y="27"/>
                    </a:cxn>
                    <a:cxn ang="0">
                      <a:pos x="46" y="27"/>
                    </a:cxn>
                    <a:cxn ang="0">
                      <a:pos x="46" y="27"/>
                    </a:cxn>
                    <a:cxn ang="0">
                      <a:pos x="46" y="25"/>
                    </a:cxn>
                    <a:cxn ang="0">
                      <a:pos x="33" y="23"/>
                    </a:cxn>
                    <a:cxn ang="0">
                      <a:pos x="21" y="17"/>
                    </a:cxn>
                    <a:cxn ang="0">
                      <a:pos x="12" y="9"/>
                    </a:cxn>
                    <a:cxn ang="0">
                      <a:pos x="4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0" y="2"/>
                    </a:cxn>
                  </a:cxnLst>
                  <a:rect l="0" t="0" r="r" b="b"/>
                  <a:pathLst>
                    <a:path w="95" h="28">
                      <a:moveTo>
                        <a:pt x="0" y="2"/>
                      </a:moveTo>
                      <a:lnTo>
                        <a:pt x="6" y="8"/>
                      </a:lnTo>
                      <a:lnTo>
                        <a:pt x="10" y="13"/>
                      </a:lnTo>
                      <a:lnTo>
                        <a:pt x="17" y="17"/>
                      </a:lnTo>
                      <a:lnTo>
                        <a:pt x="23" y="21"/>
                      </a:lnTo>
                      <a:lnTo>
                        <a:pt x="34" y="25"/>
                      </a:lnTo>
                      <a:lnTo>
                        <a:pt x="44" y="28"/>
                      </a:lnTo>
                      <a:lnTo>
                        <a:pt x="44" y="28"/>
                      </a:lnTo>
                      <a:lnTo>
                        <a:pt x="44" y="28"/>
                      </a:lnTo>
                      <a:lnTo>
                        <a:pt x="46" y="28"/>
                      </a:lnTo>
                      <a:lnTo>
                        <a:pt x="48" y="28"/>
                      </a:lnTo>
                      <a:lnTo>
                        <a:pt x="55" y="28"/>
                      </a:lnTo>
                      <a:lnTo>
                        <a:pt x="63" y="27"/>
                      </a:lnTo>
                      <a:lnTo>
                        <a:pt x="69" y="25"/>
                      </a:lnTo>
                      <a:lnTo>
                        <a:pt x="74" y="21"/>
                      </a:lnTo>
                      <a:lnTo>
                        <a:pt x="86" y="11"/>
                      </a:lnTo>
                      <a:lnTo>
                        <a:pt x="95" y="0"/>
                      </a:lnTo>
                      <a:lnTo>
                        <a:pt x="91" y="2"/>
                      </a:lnTo>
                      <a:lnTo>
                        <a:pt x="89" y="2"/>
                      </a:lnTo>
                      <a:lnTo>
                        <a:pt x="82" y="11"/>
                      </a:lnTo>
                      <a:lnTo>
                        <a:pt x="72" y="19"/>
                      </a:lnTo>
                      <a:lnTo>
                        <a:pt x="61" y="23"/>
                      </a:lnTo>
                      <a:lnTo>
                        <a:pt x="48" y="25"/>
                      </a:lnTo>
                      <a:lnTo>
                        <a:pt x="46" y="27"/>
                      </a:lnTo>
                      <a:lnTo>
                        <a:pt x="46" y="27"/>
                      </a:lnTo>
                      <a:lnTo>
                        <a:pt x="46" y="27"/>
                      </a:lnTo>
                      <a:lnTo>
                        <a:pt x="46" y="25"/>
                      </a:lnTo>
                      <a:lnTo>
                        <a:pt x="33" y="23"/>
                      </a:lnTo>
                      <a:lnTo>
                        <a:pt x="21" y="17"/>
                      </a:lnTo>
                      <a:lnTo>
                        <a:pt x="12" y="9"/>
                      </a:lnTo>
                      <a:lnTo>
                        <a:pt x="4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F3B3A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947" name="Freeform 507"/>
                <p:cNvSpPr>
                  <a:spLocks noEditPoints="1"/>
                </p:cNvSpPr>
                <p:nvPr/>
              </p:nvSpPr>
              <p:spPr bwMode="auto">
                <a:xfrm>
                  <a:off x="1500" y="1603"/>
                  <a:ext cx="89" cy="29"/>
                </a:xfrm>
                <a:custGeom>
                  <a:avLst/>
                  <a:gdLst/>
                  <a:ahLst/>
                  <a:cxnLst>
                    <a:cxn ang="0">
                      <a:pos x="0" y="2"/>
                    </a:cxn>
                    <a:cxn ang="0">
                      <a:pos x="8" y="11"/>
                    </a:cxn>
                    <a:cxn ang="0">
                      <a:pos x="17" y="21"/>
                    </a:cxn>
                    <a:cxn ang="0">
                      <a:pos x="19" y="21"/>
                    </a:cxn>
                    <a:cxn ang="0">
                      <a:pos x="21" y="23"/>
                    </a:cxn>
                    <a:cxn ang="0">
                      <a:pos x="29" y="25"/>
                    </a:cxn>
                    <a:cxn ang="0">
                      <a:pos x="34" y="29"/>
                    </a:cxn>
                    <a:cxn ang="0">
                      <a:pos x="38" y="29"/>
                    </a:cxn>
                    <a:cxn ang="0">
                      <a:pos x="44" y="29"/>
                    </a:cxn>
                    <a:cxn ang="0">
                      <a:pos x="44" y="27"/>
                    </a:cxn>
                    <a:cxn ang="0">
                      <a:pos x="42" y="25"/>
                    </a:cxn>
                    <a:cxn ang="0">
                      <a:pos x="31" y="23"/>
                    </a:cxn>
                    <a:cxn ang="0">
                      <a:pos x="19" y="17"/>
                    </a:cxn>
                    <a:cxn ang="0">
                      <a:pos x="12" y="10"/>
                    </a:cxn>
                    <a:cxn ang="0">
                      <a:pos x="4" y="0"/>
                    </a:cxn>
                    <a:cxn ang="0">
                      <a:pos x="2" y="2"/>
                    </a:cxn>
                    <a:cxn ang="0">
                      <a:pos x="0" y="2"/>
                    </a:cxn>
                    <a:cxn ang="0">
                      <a:pos x="44" y="29"/>
                    </a:cxn>
                    <a:cxn ang="0">
                      <a:pos x="44" y="29"/>
                    </a:cxn>
                    <a:cxn ang="0">
                      <a:pos x="46" y="29"/>
                    </a:cxn>
                    <a:cxn ang="0">
                      <a:pos x="59" y="27"/>
                    </a:cxn>
                    <a:cxn ang="0">
                      <a:pos x="72" y="21"/>
                    </a:cxn>
                    <a:cxn ang="0">
                      <a:pos x="82" y="13"/>
                    </a:cxn>
                    <a:cxn ang="0">
                      <a:pos x="89" y="4"/>
                    </a:cxn>
                    <a:cxn ang="0">
                      <a:pos x="87" y="4"/>
                    </a:cxn>
                    <a:cxn ang="0">
                      <a:pos x="84" y="4"/>
                    </a:cxn>
                    <a:cxn ang="0">
                      <a:pos x="78" y="13"/>
                    </a:cxn>
                    <a:cxn ang="0">
                      <a:pos x="69" y="19"/>
                    </a:cxn>
                    <a:cxn ang="0">
                      <a:pos x="59" y="23"/>
                    </a:cxn>
                    <a:cxn ang="0">
                      <a:pos x="48" y="25"/>
                    </a:cxn>
                    <a:cxn ang="0">
                      <a:pos x="46" y="27"/>
                    </a:cxn>
                    <a:cxn ang="0">
                      <a:pos x="44" y="29"/>
                    </a:cxn>
                  </a:cxnLst>
                  <a:rect l="0" t="0" r="r" b="b"/>
                  <a:pathLst>
                    <a:path w="89" h="29">
                      <a:moveTo>
                        <a:pt x="0" y="2"/>
                      </a:moveTo>
                      <a:lnTo>
                        <a:pt x="8" y="11"/>
                      </a:lnTo>
                      <a:lnTo>
                        <a:pt x="17" y="21"/>
                      </a:lnTo>
                      <a:lnTo>
                        <a:pt x="19" y="21"/>
                      </a:lnTo>
                      <a:lnTo>
                        <a:pt x="21" y="23"/>
                      </a:lnTo>
                      <a:lnTo>
                        <a:pt x="29" y="25"/>
                      </a:lnTo>
                      <a:lnTo>
                        <a:pt x="34" y="29"/>
                      </a:lnTo>
                      <a:lnTo>
                        <a:pt x="38" y="29"/>
                      </a:lnTo>
                      <a:lnTo>
                        <a:pt x="44" y="29"/>
                      </a:lnTo>
                      <a:lnTo>
                        <a:pt x="44" y="27"/>
                      </a:lnTo>
                      <a:lnTo>
                        <a:pt x="42" y="25"/>
                      </a:lnTo>
                      <a:lnTo>
                        <a:pt x="31" y="23"/>
                      </a:lnTo>
                      <a:lnTo>
                        <a:pt x="19" y="17"/>
                      </a:lnTo>
                      <a:lnTo>
                        <a:pt x="12" y="10"/>
                      </a:lnTo>
                      <a:lnTo>
                        <a:pt x="4" y="0"/>
                      </a:lnTo>
                      <a:lnTo>
                        <a:pt x="2" y="2"/>
                      </a:lnTo>
                      <a:lnTo>
                        <a:pt x="0" y="2"/>
                      </a:lnTo>
                      <a:close/>
                      <a:moveTo>
                        <a:pt x="44" y="29"/>
                      </a:moveTo>
                      <a:lnTo>
                        <a:pt x="44" y="29"/>
                      </a:lnTo>
                      <a:lnTo>
                        <a:pt x="46" y="29"/>
                      </a:lnTo>
                      <a:lnTo>
                        <a:pt x="59" y="27"/>
                      </a:lnTo>
                      <a:lnTo>
                        <a:pt x="72" y="21"/>
                      </a:lnTo>
                      <a:lnTo>
                        <a:pt x="82" y="13"/>
                      </a:lnTo>
                      <a:lnTo>
                        <a:pt x="89" y="4"/>
                      </a:lnTo>
                      <a:lnTo>
                        <a:pt x="87" y="4"/>
                      </a:lnTo>
                      <a:lnTo>
                        <a:pt x="84" y="4"/>
                      </a:lnTo>
                      <a:lnTo>
                        <a:pt x="78" y="13"/>
                      </a:lnTo>
                      <a:lnTo>
                        <a:pt x="69" y="19"/>
                      </a:lnTo>
                      <a:lnTo>
                        <a:pt x="59" y="23"/>
                      </a:lnTo>
                      <a:lnTo>
                        <a:pt x="48" y="25"/>
                      </a:lnTo>
                      <a:lnTo>
                        <a:pt x="46" y="27"/>
                      </a:lnTo>
                      <a:lnTo>
                        <a:pt x="44" y="29"/>
                      </a:lnTo>
                      <a:close/>
                    </a:path>
                  </a:pathLst>
                </a:custGeom>
                <a:solidFill>
                  <a:srgbClr val="F3B5A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948" name="Freeform 508"/>
                <p:cNvSpPr>
                  <a:spLocks noEditPoints="1"/>
                </p:cNvSpPr>
                <p:nvPr/>
              </p:nvSpPr>
              <p:spPr bwMode="auto">
                <a:xfrm>
                  <a:off x="1502" y="1603"/>
                  <a:ext cx="85" cy="27"/>
                </a:xfrm>
                <a:custGeom>
                  <a:avLst/>
                  <a:gdLst/>
                  <a:ahLst/>
                  <a:cxnLst>
                    <a:cxn ang="0">
                      <a:pos x="0" y="2"/>
                    </a:cxn>
                    <a:cxn ang="0">
                      <a:pos x="8" y="11"/>
                    </a:cxn>
                    <a:cxn ang="0">
                      <a:pos x="17" y="19"/>
                    </a:cxn>
                    <a:cxn ang="0">
                      <a:pos x="29" y="25"/>
                    </a:cxn>
                    <a:cxn ang="0">
                      <a:pos x="42" y="27"/>
                    </a:cxn>
                    <a:cxn ang="0">
                      <a:pos x="40" y="25"/>
                    </a:cxn>
                    <a:cxn ang="0">
                      <a:pos x="40" y="23"/>
                    </a:cxn>
                    <a:cxn ang="0">
                      <a:pos x="29" y="21"/>
                    </a:cxn>
                    <a:cxn ang="0">
                      <a:pos x="19" y="15"/>
                    </a:cxn>
                    <a:cxn ang="0">
                      <a:pos x="10" y="10"/>
                    </a:cxn>
                    <a:cxn ang="0">
                      <a:pos x="4" y="0"/>
                    </a:cxn>
                    <a:cxn ang="0">
                      <a:pos x="2" y="0"/>
                    </a:cxn>
                    <a:cxn ang="0">
                      <a:pos x="0" y="2"/>
                    </a:cxn>
                    <a:cxn ang="0">
                      <a:pos x="44" y="27"/>
                    </a:cxn>
                    <a:cxn ang="0">
                      <a:pos x="57" y="25"/>
                    </a:cxn>
                    <a:cxn ang="0">
                      <a:pos x="68" y="21"/>
                    </a:cxn>
                    <a:cxn ang="0">
                      <a:pos x="78" y="13"/>
                    </a:cxn>
                    <a:cxn ang="0">
                      <a:pos x="85" y="4"/>
                    </a:cxn>
                    <a:cxn ang="0">
                      <a:pos x="82" y="4"/>
                    </a:cxn>
                    <a:cxn ang="0">
                      <a:pos x="80" y="6"/>
                    </a:cxn>
                    <a:cxn ang="0">
                      <a:pos x="74" y="11"/>
                    </a:cxn>
                    <a:cxn ang="0">
                      <a:pos x="67" y="17"/>
                    </a:cxn>
                    <a:cxn ang="0">
                      <a:pos x="57" y="21"/>
                    </a:cxn>
                    <a:cxn ang="0">
                      <a:pos x="49" y="23"/>
                    </a:cxn>
                    <a:cxn ang="0">
                      <a:pos x="46" y="25"/>
                    </a:cxn>
                    <a:cxn ang="0">
                      <a:pos x="44" y="27"/>
                    </a:cxn>
                  </a:cxnLst>
                  <a:rect l="0" t="0" r="r" b="b"/>
                  <a:pathLst>
                    <a:path w="85" h="27">
                      <a:moveTo>
                        <a:pt x="0" y="2"/>
                      </a:moveTo>
                      <a:lnTo>
                        <a:pt x="8" y="11"/>
                      </a:lnTo>
                      <a:lnTo>
                        <a:pt x="17" y="19"/>
                      </a:lnTo>
                      <a:lnTo>
                        <a:pt x="29" y="25"/>
                      </a:lnTo>
                      <a:lnTo>
                        <a:pt x="42" y="27"/>
                      </a:lnTo>
                      <a:lnTo>
                        <a:pt x="40" y="25"/>
                      </a:lnTo>
                      <a:lnTo>
                        <a:pt x="40" y="23"/>
                      </a:lnTo>
                      <a:lnTo>
                        <a:pt x="29" y="21"/>
                      </a:lnTo>
                      <a:lnTo>
                        <a:pt x="19" y="15"/>
                      </a:lnTo>
                      <a:lnTo>
                        <a:pt x="10" y="10"/>
                      </a:lnTo>
                      <a:lnTo>
                        <a:pt x="4" y="0"/>
                      </a:lnTo>
                      <a:lnTo>
                        <a:pt x="2" y="0"/>
                      </a:lnTo>
                      <a:lnTo>
                        <a:pt x="0" y="2"/>
                      </a:lnTo>
                      <a:close/>
                      <a:moveTo>
                        <a:pt x="44" y="27"/>
                      </a:moveTo>
                      <a:lnTo>
                        <a:pt x="57" y="25"/>
                      </a:lnTo>
                      <a:lnTo>
                        <a:pt x="68" y="21"/>
                      </a:lnTo>
                      <a:lnTo>
                        <a:pt x="78" y="13"/>
                      </a:lnTo>
                      <a:lnTo>
                        <a:pt x="85" y="4"/>
                      </a:lnTo>
                      <a:lnTo>
                        <a:pt x="82" y="4"/>
                      </a:lnTo>
                      <a:lnTo>
                        <a:pt x="80" y="6"/>
                      </a:lnTo>
                      <a:lnTo>
                        <a:pt x="74" y="11"/>
                      </a:lnTo>
                      <a:lnTo>
                        <a:pt x="67" y="17"/>
                      </a:lnTo>
                      <a:lnTo>
                        <a:pt x="57" y="21"/>
                      </a:lnTo>
                      <a:lnTo>
                        <a:pt x="49" y="23"/>
                      </a:lnTo>
                      <a:lnTo>
                        <a:pt x="46" y="25"/>
                      </a:lnTo>
                      <a:lnTo>
                        <a:pt x="44" y="27"/>
                      </a:lnTo>
                      <a:close/>
                    </a:path>
                  </a:pathLst>
                </a:custGeom>
                <a:solidFill>
                  <a:srgbClr val="F3B7A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949" name="Freeform 509"/>
                <p:cNvSpPr>
                  <a:spLocks noEditPoints="1"/>
                </p:cNvSpPr>
                <p:nvPr/>
              </p:nvSpPr>
              <p:spPr bwMode="auto">
                <a:xfrm>
                  <a:off x="1504" y="1601"/>
                  <a:ext cx="80" cy="27"/>
                </a:xfrm>
                <a:custGeom>
                  <a:avLst/>
                  <a:gdLst/>
                  <a:ahLst/>
                  <a:cxnLst>
                    <a:cxn ang="0">
                      <a:pos x="0" y="2"/>
                    </a:cxn>
                    <a:cxn ang="0">
                      <a:pos x="8" y="12"/>
                    </a:cxn>
                    <a:cxn ang="0">
                      <a:pos x="15" y="19"/>
                    </a:cxn>
                    <a:cxn ang="0">
                      <a:pos x="27" y="25"/>
                    </a:cxn>
                    <a:cxn ang="0">
                      <a:pos x="38" y="27"/>
                    </a:cxn>
                    <a:cxn ang="0">
                      <a:pos x="38" y="25"/>
                    </a:cxn>
                    <a:cxn ang="0">
                      <a:pos x="38" y="23"/>
                    </a:cxn>
                    <a:cxn ang="0">
                      <a:pos x="28" y="21"/>
                    </a:cxn>
                    <a:cxn ang="0">
                      <a:pos x="17" y="17"/>
                    </a:cxn>
                    <a:cxn ang="0">
                      <a:pos x="10" y="1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2" y="0"/>
                    </a:cxn>
                    <a:cxn ang="0">
                      <a:pos x="2" y="2"/>
                    </a:cxn>
                    <a:cxn ang="0">
                      <a:pos x="0" y="2"/>
                    </a:cxn>
                    <a:cxn ang="0">
                      <a:pos x="44" y="27"/>
                    </a:cxn>
                    <a:cxn ang="0">
                      <a:pos x="55" y="25"/>
                    </a:cxn>
                    <a:cxn ang="0">
                      <a:pos x="65" y="21"/>
                    </a:cxn>
                    <a:cxn ang="0">
                      <a:pos x="74" y="15"/>
                    </a:cxn>
                    <a:cxn ang="0">
                      <a:pos x="80" y="6"/>
                    </a:cxn>
                    <a:cxn ang="0">
                      <a:pos x="78" y="8"/>
                    </a:cxn>
                    <a:cxn ang="0">
                      <a:pos x="74" y="8"/>
                    </a:cxn>
                    <a:cxn ang="0">
                      <a:pos x="68" y="13"/>
                    </a:cxn>
                    <a:cxn ang="0">
                      <a:pos x="63" y="17"/>
                    </a:cxn>
                    <a:cxn ang="0">
                      <a:pos x="57" y="21"/>
                    </a:cxn>
                    <a:cxn ang="0">
                      <a:pos x="49" y="23"/>
                    </a:cxn>
                    <a:cxn ang="0">
                      <a:pos x="47" y="25"/>
                    </a:cxn>
                    <a:cxn ang="0">
                      <a:pos x="44" y="27"/>
                    </a:cxn>
                  </a:cxnLst>
                  <a:rect l="0" t="0" r="r" b="b"/>
                  <a:pathLst>
                    <a:path w="80" h="27">
                      <a:moveTo>
                        <a:pt x="0" y="2"/>
                      </a:moveTo>
                      <a:lnTo>
                        <a:pt x="8" y="12"/>
                      </a:lnTo>
                      <a:lnTo>
                        <a:pt x="15" y="19"/>
                      </a:lnTo>
                      <a:lnTo>
                        <a:pt x="27" y="25"/>
                      </a:lnTo>
                      <a:lnTo>
                        <a:pt x="38" y="27"/>
                      </a:lnTo>
                      <a:lnTo>
                        <a:pt x="38" y="25"/>
                      </a:lnTo>
                      <a:lnTo>
                        <a:pt x="38" y="23"/>
                      </a:lnTo>
                      <a:lnTo>
                        <a:pt x="28" y="21"/>
                      </a:lnTo>
                      <a:lnTo>
                        <a:pt x="17" y="17"/>
                      </a:lnTo>
                      <a:lnTo>
                        <a:pt x="10" y="1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2" y="0"/>
                      </a:lnTo>
                      <a:lnTo>
                        <a:pt x="2" y="2"/>
                      </a:lnTo>
                      <a:lnTo>
                        <a:pt x="0" y="2"/>
                      </a:lnTo>
                      <a:close/>
                      <a:moveTo>
                        <a:pt x="44" y="27"/>
                      </a:moveTo>
                      <a:lnTo>
                        <a:pt x="55" y="25"/>
                      </a:lnTo>
                      <a:lnTo>
                        <a:pt x="65" y="21"/>
                      </a:lnTo>
                      <a:lnTo>
                        <a:pt x="74" y="15"/>
                      </a:lnTo>
                      <a:lnTo>
                        <a:pt x="80" y="6"/>
                      </a:lnTo>
                      <a:lnTo>
                        <a:pt x="78" y="8"/>
                      </a:lnTo>
                      <a:lnTo>
                        <a:pt x="74" y="8"/>
                      </a:lnTo>
                      <a:lnTo>
                        <a:pt x="68" y="13"/>
                      </a:lnTo>
                      <a:lnTo>
                        <a:pt x="63" y="17"/>
                      </a:lnTo>
                      <a:lnTo>
                        <a:pt x="57" y="21"/>
                      </a:lnTo>
                      <a:lnTo>
                        <a:pt x="49" y="23"/>
                      </a:lnTo>
                      <a:lnTo>
                        <a:pt x="47" y="25"/>
                      </a:lnTo>
                      <a:lnTo>
                        <a:pt x="44" y="27"/>
                      </a:lnTo>
                      <a:close/>
                    </a:path>
                  </a:pathLst>
                </a:custGeom>
                <a:solidFill>
                  <a:srgbClr val="F4BAA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950" name="Freeform 510"/>
                <p:cNvSpPr>
                  <a:spLocks noEditPoints="1"/>
                </p:cNvSpPr>
                <p:nvPr/>
              </p:nvSpPr>
              <p:spPr bwMode="auto">
                <a:xfrm>
                  <a:off x="1506" y="1601"/>
                  <a:ext cx="76" cy="25"/>
                </a:xfrm>
                <a:custGeom>
                  <a:avLst/>
                  <a:gdLst/>
                  <a:ahLst/>
                  <a:cxnLst>
                    <a:cxn ang="0">
                      <a:pos x="0" y="2"/>
                    </a:cxn>
                    <a:cxn ang="0">
                      <a:pos x="6" y="12"/>
                    </a:cxn>
                    <a:cxn ang="0">
                      <a:pos x="15" y="17"/>
                    </a:cxn>
                    <a:cxn ang="0">
                      <a:pos x="25" y="23"/>
                    </a:cxn>
                    <a:cxn ang="0">
                      <a:pos x="36" y="25"/>
                    </a:cxn>
                    <a:cxn ang="0">
                      <a:pos x="36" y="23"/>
                    </a:cxn>
                    <a:cxn ang="0">
                      <a:pos x="36" y="21"/>
                    </a:cxn>
                    <a:cxn ang="0">
                      <a:pos x="26" y="19"/>
                    </a:cxn>
                    <a:cxn ang="0">
                      <a:pos x="17" y="15"/>
                    </a:cxn>
                    <a:cxn ang="0">
                      <a:pos x="9" y="8"/>
                    </a:cxn>
                    <a:cxn ang="0">
                      <a:pos x="4" y="0"/>
                    </a:cxn>
                    <a:cxn ang="0">
                      <a:pos x="2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2"/>
                    </a:cxn>
                    <a:cxn ang="0">
                      <a:pos x="45" y="25"/>
                    </a:cxn>
                    <a:cxn ang="0">
                      <a:pos x="53" y="23"/>
                    </a:cxn>
                    <a:cxn ang="0">
                      <a:pos x="63" y="19"/>
                    </a:cxn>
                    <a:cxn ang="0">
                      <a:pos x="70" y="13"/>
                    </a:cxn>
                    <a:cxn ang="0">
                      <a:pos x="76" y="8"/>
                    </a:cxn>
                    <a:cxn ang="0">
                      <a:pos x="72" y="8"/>
                    </a:cxn>
                    <a:cxn ang="0">
                      <a:pos x="68" y="10"/>
                    </a:cxn>
                    <a:cxn ang="0">
                      <a:pos x="61" y="15"/>
                    </a:cxn>
                    <a:cxn ang="0">
                      <a:pos x="51" y="19"/>
                    </a:cxn>
                    <a:cxn ang="0">
                      <a:pos x="47" y="23"/>
                    </a:cxn>
                    <a:cxn ang="0">
                      <a:pos x="45" y="25"/>
                    </a:cxn>
                  </a:cxnLst>
                  <a:rect l="0" t="0" r="r" b="b"/>
                  <a:pathLst>
                    <a:path w="76" h="25">
                      <a:moveTo>
                        <a:pt x="0" y="2"/>
                      </a:moveTo>
                      <a:lnTo>
                        <a:pt x="6" y="12"/>
                      </a:lnTo>
                      <a:lnTo>
                        <a:pt x="15" y="17"/>
                      </a:lnTo>
                      <a:lnTo>
                        <a:pt x="25" y="23"/>
                      </a:lnTo>
                      <a:lnTo>
                        <a:pt x="36" y="25"/>
                      </a:lnTo>
                      <a:lnTo>
                        <a:pt x="36" y="23"/>
                      </a:lnTo>
                      <a:lnTo>
                        <a:pt x="36" y="21"/>
                      </a:lnTo>
                      <a:lnTo>
                        <a:pt x="26" y="19"/>
                      </a:lnTo>
                      <a:lnTo>
                        <a:pt x="17" y="15"/>
                      </a:lnTo>
                      <a:lnTo>
                        <a:pt x="9" y="8"/>
                      </a:lnTo>
                      <a:lnTo>
                        <a:pt x="4" y="0"/>
                      </a:ln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2"/>
                      </a:lnTo>
                      <a:close/>
                      <a:moveTo>
                        <a:pt x="45" y="25"/>
                      </a:moveTo>
                      <a:lnTo>
                        <a:pt x="53" y="23"/>
                      </a:lnTo>
                      <a:lnTo>
                        <a:pt x="63" y="19"/>
                      </a:lnTo>
                      <a:lnTo>
                        <a:pt x="70" y="13"/>
                      </a:lnTo>
                      <a:lnTo>
                        <a:pt x="76" y="8"/>
                      </a:lnTo>
                      <a:lnTo>
                        <a:pt x="72" y="8"/>
                      </a:lnTo>
                      <a:lnTo>
                        <a:pt x="68" y="10"/>
                      </a:lnTo>
                      <a:lnTo>
                        <a:pt x="61" y="15"/>
                      </a:lnTo>
                      <a:lnTo>
                        <a:pt x="51" y="19"/>
                      </a:lnTo>
                      <a:lnTo>
                        <a:pt x="47" y="23"/>
                      </a:lnTo>
                      <a:lnTo>
                        <a:pt x="45" y="25"/>
                      </a:lnTo>
                      <a:close/>
                    </a:path>
                  </a:pathLst>
                </a:custGeom>
                <a:solidFill>
                  <a:srgbClr val="F5BDA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951" name="Freeform 511"/>
                <p:cNvSpPr>
                  <a:spLocks noEditPoints="1"/>
                </p:cNvSpPr>
                <p:nvPr/>
              </p:nvSpPr>
              <p:spPr bwMode="auto">
                <a:xfrm>
                  <a:off x="1508" y="1601"/>
                  <a:ext cx="70" cy="23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6" y="10"/>
                    </a:cxn>
                    <a:cxn ang="0">
                      <a:pos x="13" y="17"/>
                    </a:cxn>
                    <a:cxn ang="0">
                      <a:pos x="24" y="21"/>
                    </a:cxn>
                    <a:cxn ang="0">
                      <a:pos x="34" y="23"/>
                    </a:cxn>
                    <a:cxn ang="0">
                      <a:pos x="34" y="23"/>
                    </a:cxn>
                    <a:cxn ang="0">
                      <a:pos x="34" y="21"/>
                    </a:cxn>
                    <a:cxn ang="0">
                      <a:pos x="34" y="21"/>
                    </a:cxn>
                    <a:cxn ang="0">
                      <a:pos x="34" y="19"/>
                    </a:cxn>
                    <a:cxn ang="0">
                      <a:pos x="24" y="17"/>
                    </a:cxn>
                    <a:cxn ang="0">
                      <a:pos x="17" y="13"/>
                    </a:cxn>
                    <a:cxn ang="0">
                      <a:pos x="9" y="8"/>
                    </a:cxn>
                    <a:cxn ang="0">
                      <a:pos x="4" y="0"/>
                    </a:cxn>
                    <a:cxn ang="0">
                      <a:pos x="2" y="0"/>
                    </a:cxn>
                    <a:cxn ang="0">
                      <a:pos x="0" y="0"/>
                    </a:cxn>
                    <a:cxn ang="0">
                      <a:pos x="45" y="23"/>
                    </a:cxn>
                    <a:cxn ang="0">
                      <a:pos x="53" y="21"/>
                    </a:cxn>
                    <a:cxn ang="0">
                      <a:pos x="59" y="17"/>
                    </a:cxn>
                    <a:cxn ang="0">
                      <a:pos x="64" y="13"/>
                    </a:cxn>
                    <a:cxn ang="0">
                      <a:pos x="70" y="8"/>
                    </a:cxn>
                    <a:cxn ang="0">
                      <a:pos x="66" y="10"/>
                    </a:cxn>
                    <a:cxn ang="0">
                      <a:pos x="62" y="12"/>
                    </a:cxn>
                    <a:cxn ang="0">
                      <a:pos x="59" y="13"/>
                    </a:cxn>
                    <a:cxn ang="0">
                      <a:pos x="53" y="17"/>
                    </a:cxn>
                    <a:cxn ang="0">
                      <a:pos x="49" y="19"/>
                    </a:cxn>
                    <a:cxn ang="0">
                      <a:pos x="45" y="23"/>
                    </a:cxn>
                  </a:cxnLst>
                  <a:rect l="0" t="0" r="r" b="b"/>
                  <a:pathLst>
                    <a:path w="70" h="23">
                      <a:moveTo>
                        <a:pt x="0" y="0"/>
                      </a:moveTo>
                      <a:lnTo>
                        <a:pt x="6" y="10"/>
                      </a:lnTo>
                      <a:lnTo>
                        <a:pt x="13" y="17"/>
                      </a:lnTo>
                      <a:lnTo>
                        <a:pt x="24" y="21"/>
                      </a:lnTo>
                      <a:lnTo>
                        <a:pt x="34" y="23"/>
                      </a:lnTo>
                      <a:lnTo>
                        <a:pt x="34" y="23"/>
                      </a:lnTo>
                      <a:lnTo>
                        <a:pt x="34" y="21"/>
                      </a:lnTo>
                      <a:lnTo>
                        <a:pt x="34" y="21"/>
                      </a:lnTo>
                      <a:lnTo>
                        <a:pt x="34" y="19"/>
                      </a:lnTo>
                      <a:lnTo>
                        <a:pt x="24" y="17"/>
                      </a:lnTo>
                      <a:lnTo>
                        <a:pt x="17" y="13"/>
                      </a:lnTo>
                      <a:lnTo>
                        <a:pt x="9" y="8"/>
                      </a:lnTo>
                      <a:lnTo>
                        <a:pt x="4" y="0"/>
                      </a:lnTo>
                      <a:lnTo>
                        <a:pt x="2" y="0"/>
                      </a:lnTo>
                      <a:lnTo>
                        <a:pt x="0" y="0"/>
                      </a:lnTo>
                      <a:close/>
                      <a:moveTo>
                        <a:pt x="45" y="23"/>
                      </a:moveTo>
                      <a:lnTo>
                        <a:pt x="53" y="21"/>
                      </a:lnTo>
                      <a:lnTo>
                        <a:pt x="59" y="17"/>
                      </a:lnTo>
                      <a:lnTo>
                        <a:pt x="64" y="13"/>
                      </a:lnTo>
                      <a:lnTo>
                        <a:pt x="70" y="8"/>
                      </a:lnTo>
                      <a:lnTo>
                        <a:pt x="66" y="10"/>
                      </a:lnTo>
                      <a:lnTo>
                        <a:pt x="62" y="12"/>
                      </a:lnTo>
                      <a:lnTo>
                        <a:pt x="59" y="13"/>
                      </a:lnTo>
                      <a:lnTo>
                        <a:pt x="53" y="17"/>
                      </a:lnTo>
                      <a:lnTo>
                        <a:pt x="49" y="19"/>
                      </a:lnTo>
                      <a:lnTo>
                        <a:pt x="45" y="23"/>
                      </a:lnTo>
                      <a:close/>
                    </a:path>
                  </a:pathLst>
                </a:custGeom>
                <a:solidFill>
                  <a:srgbClr val="F5BFA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952" name="Freeform 512"/>
                <p:cNvSpPr>
                  <a:spLocks noEditPoints="1"/>
                </p:cNvSpPr>
                <p:nvPr/>
              </p:nvSpPr>
              <p:spPr bwMode="auto">
                <a:xfrm>
                  <a:off x="1510" y="1601"/>
                  <a:ext cx="64" cy="21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5" y="8"/>
                    </a:cxn>
                    <a:cxn ang="0">
                      <a:pos x="13" y="15"/>
                    </a:cxn>
                    <a:cxn ang="0">
                      <a:pos x="22" y="19"/>
                    </a:cxn>
                    <a:cxn ang="0">
                      <a:pos x="32" y="21"/>
                    </a:cxn>
                    <a:cxn ang="0">
                      <a:pos x="32" y="21"/>
                    </a:cxn>
                    <a:cxn ang="0">
                      <a:pos x="32" y="21"/>
                    </a:cxn>
                    <a:cxn ang="0">
                      <a:pos x="32" y="19"/>
                    </a:cxn>
                    <a:cxn ang="0">
                      <a:pos x="32" y="17"/>
                    </a:cxn>
                    <a:cxn ang="0">
                      <a:pos x="22" y="15"/>
                    </a:cxn>
                    <a:cxn ang="0">
                      <a:pos x="15" y="12"/>
                    </a:cxn>
                    <a:cxn ang="0">
                      <a:pos x="9" y="6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0" y="0"/>
                    </a:cxn>
                    <a:cxn ang="0">
                      <a:pos x="47" y="19"/>
                    </a:cxn>
                    <a:cxn ang="0">
                      <a:pos x="57" y="15"/>
                    </a:cxn>
                    <a:cxn ang="0">
                      <a:pos x="64" y="10"/>
                    </a:cxn>
                    <a:cxn ang="0">
                      <a:pos x="59" y="12"/>
                    </a:cxn>
                    <a:cxn ang="0">
                      <a:pos x="55" y="13"/>
                    </a:cxn>
                    <a:cxn ang="0">
                      <a:pos x="53" y="15"/>
                    </a:cxn>
                    <a:cxn ang="0">
                      <a:pos x="47" y="19"/>
                    </a:cxn>
                  </a:cxnLst>
                  <a:rect l="0" t="0" r="r" b="b"/>
                  <a:pathLst>
                    <a:path w="64" h="21">
                      <a:moveTo>
                        <a:pt x="0" y="0"/>
                      </a:moveTo>
                      <a:lnTo>
                        <a:pt x="5" y="8"/>
                      </a:lnTo>
                      <a:lnTo>
                        <a:pt x="13" y="15"/>
                      </a:lnTo>
                      <a:lnTo>
                        <a:pt x="22" y="19"/>
                      </a:lnTo>
                      <a:lnTo>
                        <a:pt x="32" y="21"/>
                      </a:lnTo>
                      <a:lnTo>
                        <a:pt x="32" y="21"/>
                      </a:lnTo>
                      <a:lnTo>
                        <a:pt x="32" y="21"/>
                      </a:lnTo>
                      <a:lnTo>
                        <a:pt x="32" y="19"/>
                      </a:lnTo>
                      <a:lnTo>
                        <a:pt x="32" y="17"/>
                      </a:lnTo>
                      <a:lnTo>
                        <a:pt x="22" y="15"/>
                      </a:lnTo>
                      <a:lnTo>
                        <a:pt x="15" y="12"/>
                      </a:lnTo>
                      <a:lnTo>
                        <a:pt x="9" y="6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0" y="0"/>
                      </a:lnTo>
                      <a:close/>
                      <a:moveTo>
                        <a:pt x="47" y="19"/>
                      </a:moveTo>
                      <a:lnTo>
                        <a:pt x="57" y="15"/>
                      </a:lnTo>
                      <a:lnTo>
                        <a:pt x="64" y="10"/>
                      </a:lnTo>
                      <a:lnTo>
                        <a:pt x="59" y="12"/>
                      </a:lnTo>
                      <a:lnTo>
                        <a:pt x="55" y="13"/>
                      </a:lnTo>
                      <a:lnTo>
                        <a:pt x="53" y="15"/>
                      </a:lnTo>
                      <a:lnTo>
                        <a:pt x="47" y="19"/>
                      </a:lnTo>
                      <a:close/>
                    </a:path>
                  </a:pathLst>
                </a:custGeom>
                <a:solidFill>
                  <a:srgbClr val="F6C2B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953" name="Freeform 513"/>
                <p:cNvSpPr>
                  <a:spLocks noEditPoints="1"/>
                </p:cNvSpPr>
                <p:nvPr/>
              </p:nvSpPr>
              <p:spPr bwMode="auto">
                <a:xfrm>
                  <a:off x="1512" y="1599"/>
                  <a:ext cx="58" cy="21"/>
                </a:xfrm>
                <a:custGeom>
                  <a:avLst/>
                  <a:gdLst/>
                  <a:ahLst/>
                  <a:cxnLst>
                    <a:cxn ang="0">
                      <a:pos x="0" y="2"/>
                    </a:cxn>
                    <a:cxn ang="0">
                      <a:pos x="5" y="10"/>
                    </a:cxn>
                    <a:cxn ang="0">
                      <a:pos x="13" y="15"/>
                    </a:cxn>
                    <a:cxn ang="0">
                      <a:pos x="20" y="19"/>
                    </a:cxn>
                    <a:cxn ang="0">
                      <a:pos x="30" y="21"/>
                    </a:cxn>
                    <a:cxn ang="0">
                      <a:pos x="30" y="19"/>
                    </a:cxn>
                    <a:cxn ang="0">
                      <a:pos x="30" y="17"/>
                    </a:cxn>
                    <a:cxn ang="0">
                      <a:pos x="20" y="15"/>
                    </a:cxn>
                    <a:cxn ang="0">
                      <a:pos x="15" y="12"/>
                    </a:cxn>
                    <a:cxn ang="0">
                      <a:pos x="7" y="8"/>
                    </a:cxn>
                    <a:cxn ang="0">
                      <a:pos x="3" y="0"/>
                    </a:cxn>
                    <a:cxn ang="0">
                      <a:pos x="2" y="2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49" y="19"/>
                    </a:cxn>
                    <a:cxn ang="0">
                      <a:pos x="55" y="15"/>
                    </a:cxn>
                    <a:cxn ang="0">
                      <a:pos x="58" y="14"/>
                    </a:cxn>
                    <a:cxn ang="0">
                      <a:pos x="55" y="14"/>
                    </a:cxn>
                    <a:cxn ang="0">
                      <a:pos x="53" y="15"/>
                    </a:cxn>
                    <a:cxn ang="0">
                      <a:pos x="51" y="15"/>
                    </a:cxn>
                    <a:cxn ang="0">
                      <a:pos x="49" y="19"/>
                    </a:cxn>
                  </a:cxnLst>
                  <a:rect l="0" t="0" r="r" b="b"/>
                  <a:pathLst>
                    <a:path w="58" h="21">
                      <a:moveTo>
                        <a:pt x="0" y="2"/>
                      </a:moveTo>
                      <a:lnTo>
                        <a:pt x="5" y="10"/>
                      </a:lnTo>
                      <a:lnTo>
                        <a:pt x="13" y="15"/>
                      </a:lnTo>
                      <a:lnTo>
                        <a:pt x="20" y="19"/>
                      </a:lnTo>
                      <a:lnTo>
                        <a:pt x="30" y="21"/>
                      </a:lnTo>
                      <a:lnTo>
                        <a:pt x="30" y="19"/>
                      </a:lnTo>
                      <a:lnTo>
                        <a:pt x="30" y="17"/>
                      </a:lnTo>
                      <a:lnTo>
                        <a:pt x="20" y="15"/>
                      </a:lnTo>
                      <a:lnTo>
                        <a:pt x="15" y="12"/>
                      </a:lnTo>
                      <a:lnTo>
                        <a:pt x="7" y="8"/>
                      </a:lnTo>
                      <a:lnTo>
                        <a:pt x="3" y="0"/>
                      </a:lnTo>
                      <a:lnTo>
                        <a:pt x="2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close/>
                      <a:moveTo>
                        <a:pt x="49" y="19"/>
                      </a:moveTo>
                      <a:lnTo>
                        <a:pt x="55" y="15"/>
                      </a:lnTo>
                      <a:lnTo>
                        <a:pt x="58" y="14"/>
                      </a:lnTo>
                      <a:lnTo>
                        <a:pt x="55" y="14"/>
                      </a:lnTo>
                      <a:lnTo>
                        <a:pt x="53" y="15"/>
                      </a:lnTo>
                      <a:lnTo>
                        <a:pt x="51" y="15"/>
                      </a:lnTo>
                      <a:lnTo>
                        <a:pt x="49" y="19"/>
                      </a:lnTo>
                      <a:close/>
                    </a:path>
                  </a:pathLst>
                </a:custGeom>
                <a:solidFill>
                  <a:srgbClr val="F6C3B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954" name="Freeform 514"/>
                <p:cNvSpPr>
                  <a:spLocks/>
                </p:cNvSpPr>
                <p:nvPr/>
              </p:nvSpPr>
              <p:spPr bwMode="auto">
                <a:xfrm>
                  <a:off x="1514" y="1599"/>
                  <a:ext cx="28" cy="19"/>
                </a:xfrm>
                <a:custGeom>
                  <a:avLst/>
                  <a:gdLst/>
                  <a:ahLst/>
                  <a:cxnLst>
                    <a:cxn ang="0">
                      <a:pos x="0" y="2"/>
                    </a:cxn>
                    <a:cxn ang="0">
                      <a:pos x="5" y="8"/>
                    </a:cxn>
                    <a:cxn ang="0">
                      <a:pos x="11" y="14"/>
                    </a:cxn>
                    <a:cxn ang="0">
                      <a:pos x="18" y="17"/>
                    </a:cxn>
                    <a:cxn ang="0">
                      <a:pos x="28" y="19"/>
                    </a:cxn>
                    <a:cxn ang="0">
                      <a:pos x="28" y="17"/>
                    </a:cxn>
                    <a:cxn ang="0">
                      <a:pos x="26" y="15"/>
                    </a:cxn>
                    <a:cxn ang="0">
                      <a:pos x="26" y="15"/>
                    </a:cxn>
                    <a:cxn ang="0">
                      <a:pos x="26" y="15"/>
                    </a:cxn>
                    <a:cxn ang="0">
                      <a:pos x="20" y="14"/>
                    </a:cxn>
                    <a:cxn ang="0">
                      <a:pos x="13" y="10"/>
                    </a:cxn>
                    <a:cxn ang="0">
                      <a:pos x="7" y="6"/>
                    </a:cxn>
                    <a:cxn ang="0">
                      <a:pos x="3" y="0"/>
                    </a:cxn>
                    <a:cxn ang="0">
                      <a:pos x="1" y="0"/>
                    </a:cxn>
                    <a:cxn ang="0">
                      <a:pos x="0" y="2"/>
                    </a:cxn>
                  </a:cxnLst>
                  <a:rect l="0" t="0" r="r" b="b"/>
                  <a:pathLst>
                    <a:path w="28" h="19">
                      <a:moveTo>
                        <a:pt x="0" y="2"/>
                      </a:moveTo>
                      <a:lnTo>
                        <a:pt x="5" y="8"/>
                      </a:lnTo>
                      <a:lnTo>
                        <a:pt x="11" y="14"/>
                      </a:lnTo>
                      <a:lnTo>
                        <a:pt x="18" y="17"/>
                      </a:lnTo>
                      <a:lnTo>
                        <a:pt x="28" y="19"/>
                      </a:lnTo>
                      <a:lnTo>
                        <a:pt x="28" y="17"/>
                      </a:lnTo>
                      <a:lnTo>
                        <a:pt x="26" y="15"/>
                      </a:lnTo>
                      <a:lnTo>
                        <a:pt x="26" y="15"/>
                      </a:lnTo>
                      <a:lnTo>
                        <a:pt x="26" y="15"/>
                      </a:lnTo>
                      <a:lnTo>
                        <a:pt x="20" y="14"/>
                      </a:lnTo>
                      <a:lnTo>
                        <a:pt x="13" y="10"/>
                      </a:lnTo>
                      <a:lnTo>
                        <a:pt x="7" y="6"/>
                      </a:lnTo>
                      <a:lnTo>
                        <a:pt x="3" y="0"/>
                      </a:lnTo>
                      <a:lnTo>
                        <a:pt x="1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F7C6B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955" name="Freeform 515"/>
                <p:cNvSpPr>
                  <a:spLocks/>
                </p:cNvSpPr>
                <p:nvPr/>
              </p:nvSpPr>
              <p:spPr bwMode="auto">
                <a:xfrm>
                  <a:off x="1515" y="1599"/>
                  <a:ext cx="27" cy="17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4" y="8"/>
                    </a:cxn>
                    <a:cxn ang="0">
                      <a:pos x="12" y="12"/>
                    </a:cxn>
                    <a:cxn ang="0">
                      <a:pos x="17" y="15"/>
                    </a:cxn>
                    <a:cxn ang="0">
                      <a:pos x="27" y="17"/>
                    </a:cxn>
                    <a:cxn ang="0">
                      <a:pos x="27" y="15"/>
                    </a:cxn>
                    <a:cxn ang="0">
                      <a:pos x="25" y="15"/>
                    </a:cxn>
                    <a:cxn ang="0">
                      <a:pos x="25" y="15"/>
                    </a:cxn>
                    <a:cxn ang="0">
                      <a:pos x="25" y="14"/>
                    </a:cxn>
                    <a:cxn ang="0">
                      <a:pos x="25" y="14"/>
                    </a:cxn>
                    <a:cxn ang="0">
                      <a:pos x="25" y="14"/>
                    </a:cxn>
                    <a:cxn ang="0">
                      <a:pos x="19" y="12"/>
                    </a:cxn>
                    <a:cxn ang="0">
                      <a:pos x="14" y="10"/>
                    </a:cxn>
                    <a:cxn ang="0">
                      <a:pos x="8" y="6"/>
                    </a:cxn>
                    <a:cxn ang="0">
                      <a:pos x="4" y="0"/>
                    </a:cxn>
                    <a:cxn ang="0">
                      <a:pos x="2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7" h="17">
                      <a:moveTo>
                        <a:pt x="0" y="0"/>
                      </a:moveTo>
                      <a:lnTo>
                        <a:pt x="4" y="8"/>
                      </a:lnTo>
                      <a:lnTo>
                        <a:pt x="12" y="12"/>
                      </a:lnTo>
                      <a:lnTo>
                        <a:pt x="17" y="15"/>
                      </a:lnTo>
                      <a:lnTo>
                        <a:pt x="27" y="17"/>
                      </a:lnTo>
                      <a:lnTo>
                        <a:pt x="27" y="15"/>
                      </a:lnTo>
                      <a:lnTo>
                        <a:pt x="25" y="15"/>
                      </a:lnTo>
                      <a:lnTo>
                        <a:pt x="25" y="15"/>
                      </a:lnTo>
                      <a:lnTo>
                        <a:pt x="25" y="14"/>
                      </a:lnTo>
                      <a:lnTo>
                        <a:pt x="25" y="14"/>
                      </a:lnTo>
                      <a:lnTo>
                        <a:pt x="25" y="14"/>
                      </a:lnTo>
                      <a:lnTo>
                        <a:pt x="19" y="12"/>
                      </a:lnTo>
                      <a:lnTo>
                        <a:pt x="14" y="10"/>
                      </a:lnTo>
                      <a:lnTo>
                        <a:pt x="8" y="6"/>
                      </a:lnTo>
                      <a:lnTo>
                        <a:pt x="4" y="0"/>
                      </a:lnTo>
                      <a:lnTo>
                        <a:pt x="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7C9B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956" name="Freeform 516"/>
                <p:cNvSpPr>
                  <a:spLocks/>
                </p:cNvSpPr>
                <p:nvPr/>
              </p:nvSpPr>
              <p:spPr bwMode="auto">
                <a:xfrm>
                  <a:off x="1517" y="1599"/>
                  <a:ext cx="23" cy="15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4" y="6"/>
                    </a:cxn>
                    <a:cxn ang="0">
                      <a:pos x="10" y="10"/>
                    </a:cxn>
                    <a:cxn ang="0">
                      <a:pos x="17" y="14"/>
                    </a:cxn>
                    <a:cxn ang="0">
                      <a:pos x="23" y="15"/>
                    </a:cxn>
                    <a:cxn ang="0">
                      <a:pos x="23" y="14"/>
                    </a:cxn>
                    <a:cxn ang="0">
                      <a:pos x="23" y="14"/>
                    </a:cxn>
                    <a:cxn ang="0">
                      <a:pos x="21" y="12"/>
                    </a:cxn>
                    <a:cxn ang="0">
                      <a:pos x="21" y="12"/>
                    </a:cxn>
                    <a:cxn ang="0">
                      <a:pos x="12" y="8"/>
                    </a:cxn>
                    <a:cxn ang="0">
                      <a:pos x="6" y="0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2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3" h="15">
                      <a:moveTo>
                        <a:pt x="0" y="0"/>
                      </a:moveTo>
                      <a:lnTo>
                        <a:pt x="4" y="6"/>
                      </a:lnTo>
                      <a:lnTo>
                        <a:pt x="10" y="10"/>
                      </a:lnTo>
                      <a:lnTo>
                        <a:pt x="17" y="14"/>
                      </a:lnTo>
                      <a:lnTo>
                        <a:pt x="23" y="15"/>
                      </a:lnTo>
                      <a:lnTo>
                        <a:pt x="23" y="14"/>
                      </a:lnTo>
                      <a:lnTo>
                        <a:pt x="23" y="14"/>
                      </a:lnTo>
                      <a:lnTo>
                        <a:pt x="21" y="12"/>
                      </a:lnTo>
                      <a:lnTo>
                        <a:pt x="21" y="12"/>
                      </a:lnTo>
                      <a:lnTo>
                        <a:pt x="12" y="8"/>
                      </a:lnTo>
                      <a:lnTo>
                        <a:pt x="6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8CBB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957" name="Freeform 517"/>
                <p:cNvSpPr>
                  <a:spLocks/>
                </p:cNvSpPr>
                <p:nvPr/>
              </p:nvSpPr>
              <p:spPr bwMode="auto">
                <a:xfrm>
                  <a:off x="1519" y="1599"/>
                  <a:ext cx="21" cy="14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4" y="6"/>
                    </a:cxn>
                    <a:cxn ang="0">
                      <a:pos x="10" y="10"/>
                    </a:cxn>
                    <a:cxn ang="0">
                      <a:pos x="15" y="12"/>
                    </a:cxn>
                    <a:cxn ang="0">
                      <a:pos x="21" y="14"/>
                    </a:cxn>
                    <a:cxn ang="0">
                      <a:pos x="19" y="12"/>
                    </a:cxn>
                    <a:cxn ang="0">
                      <a:pos x="17" y="8"/>
                    </a:cxn>
                    <a:cxn ang="0">
                      <a:pos x="12" y="6"/>
                    </a:cxn>
                    <a:cxn ang="0">
                      <a:pos x="8" y="2"/>
                    </a:cxn>
                    <a:cxn ang="0">
                      <a:pos x="4" y="2"/>
                    </a:cxn>
                    <a:cxn ang="0">
                      <a:pos x="2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1" h="14">
                      <a:moveTo>
                        <a:pt x="0" y="0"/>
                      </a:moveTo>
                      <a:lnTo>
                        <a:pt x="4" y="6"/>
                      </a:lnTo>
                      <a:lnTo>
                        <a:pt x="10" y="10"/>
                      </a:lnTo>
                      <a:lnTo>
                        <a:pt x="15" y="12"/>
                      </a:lnTo>
                      <a:lnTo>
                        <a:pt x="21" y="14"/>
                      </a:lnTo>
                      <a:lnTo>
                        <a:pt x="19" y="12"/>
                      </a:lnTo>
                      <a:lnTo>
                        <a:pt x="17" y="8"/>
                      </a:lnTo>
                      <a:lnTo>
                        <a:pt x="12" y="6"/>
                      </a:lnTo>
                      <a:lnTo>
                        <a:pt x="8" y="2"/>
                      </a:lnTo>
                      <a:lnTo>
                        <a:pt x="4" y="2"/>
                      </a:ln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8CEB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958" name="Freeform 518"/>
                <p:cNvSpPr>
                  <a:spLocks/>
                </p:cNvSpPr>
                <p:nvPr/>
              </p:nvSpPr>
              <p:spPr bwMode="auto">
                <a:xfrm>
                  <a:off x="1523" y="1599"/>
                  <a:ext cx="15" cy="12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6" y="8"/>
                    </a:cxn>
                    <a:cxn ang="0">
                      <a:pos x="15" y="12"/>
                    </a:cxn>
                    <a:cxn ang="0">
                      <a:pos x="11" y="8"/>
                    </a:cxn>
                    <a:cxn ang="0">
                      <a:pos x="8" y="4"/>
                    </a:cxn>
                    <a:cxn ang="0">
                      <a:pos x="4" y="2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5" h="12">
                      <a:moveTo>
                        <a:pt x="0" y="0"/>
                      </a:moveTo>
                      <a:lnTo>
                        <a:pt x="6" y="8"/>
                      </a:lnTo>
                      <a:lnTo>
                        <a:pt x="15" y="12"/>
                      </a:lnTo>
                      <a:lnTo>
                        <a:pt x="11" y="8"/>
                      </a:lnTo>
                      <a:lnTo>
                        <a:pt x="8" y="4"/>
                      </a:lnTo>
                      <a:lnTo>
                        <a:pt x="4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9D0C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959" name="Freeform 519"/>
                <p:cNvSpPr>
                  <a:spLocks/>
                </p:cNvSpPr>
                <p:nvPr/>
              </p:nvSpPr>
              <p:spPr bwMode="auto">
                <a:xfrm>
                  <a:off x="1527" y="1601"/>
                  <a:ext cx="9" cy="6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4" y="4"/>
                    </a:cxn>
                    <a:cxn ang="0">
                      <a:pos x="9" y="6"/>
                    </a:cxn>
                    <a:cxn ang="0">
                      <a:pos x="7" y="4"/>
                    </a:cxn>
                    <a:cxn ang="0">
                      <a:pos x="4" y="2"/>
                    </a:cxn>
                    <a:cxn ang="0">
                      <a:pos x="2" y="2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9" h="6">
                      <a:moveTo>
                        <a:pt x="0" y="0"/>
                      </a:moveTo>
                      <a:lnTo>
                        <a:pt x="4" y="4"/>
                      </a:lnTo>
                      <a:lnTo>
                        <a:pt x="9" y="6"/>
                      </a:lnTo>
                      <a:lnTo>
                        <a:pt x="7" y="4"/>
                      </a:lnTo>
                      <a:lnTo>
                        <a:pt x="4" y="2"/>
                      </a:lnTo>
                      <a:lnTo>
                        <a:pt x="2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9D3C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960" name="Freeform 520"/>
                <p:cNvSpPr>
                  <a:spLocks/>
                </p:cNvSpPr>
                <p:nvPr/>
              </p:nvSpPr>
              <p:spPr bwMode="auto">
                <a:xfrm>
                  <a:off x="1360" y="1582"/>
                  <a:ext cx="531" cy="457"/>
                </a:xfrm>
                <a:custGeom>
                  <a:avLst/>
                  <a:gdLst/>
                  <a:ahLst/>
                  <a:cxnLst>
                    <a:cxn ang="0">
                      <a:pos x="410" y="226"/>
                    </a:cxn>
                    <a:cxn ang="0">
                      <a:pos x="404" y="230"/>
                    </a:cxn>
                    <a:cxn ang="0">
                      <a:pos x="411" y="247"/>
                    </a:cxn>
                    <a:cxn ang="0">
                      <a:pos x="411" y="256"/>
                    </a:cxn>
                    <a:cxn ang="0">
                      <a:pos x="372" y="209"/>
                    </a:cxn>
                    <a:cxn ang="0">
                      <a:pos x="332" y="156"/>
                    </a:cxn>
                    <a:cxn ang="0">
                      <a:pos x="284" y="106"/>
                    </a:cxn>
                    <a:cxn ang="0">
                      <a:pos x="220" y="68"/>
                    </a:cxn>
                    <a:cxn ang="0">
                      <a:pos x="152" y="38"/>
                    </a:cxn>
                    <a:cxn ang="0">
                      <a:pos x="102" y="19"/>
                    </a:cxn>
                    <a:cxn ang="0">
                      <a:pos x="57" y="4"/>
                    </a:cxn>
                    <a:cxn ang="0">
                      <a:pos x="17" y="0"/>
                    </a:cxn>
                    <a:cxn ang="0">
                      <a:pos x="2" y="10"/>
                    </a:cxn>
                    <a:cxn ang="0">
                      <a:pos x="0" y="34"/>
                    </a:cxn>
                    <a:cxn ang="0">
                      <a:pos x="21" y="74"/>
                    </a:cxn>
                    <a:cxn ang="0">
                      <a:pos x="66" y="106"/>
                    </a:cxn>
                    <a:cxn ang="0">
                      <a:pos x="116" y="135"/>
                    </a:cxn>
                    <a:cxn ang="0">
                      <a:pos x="157" y="161"/>
                    </a:cxn>
                    <a:cxn ang="0">
                      <a:pos x="172" y="180"/>
                    </a:cxn>
                    <a:cxn ang="0">
                      <a:pos x="163" y="197"/>
                    </a:cxn>
                    <a:cxn ang="0">
                      <a:pos x="129" y="243"/>
                    </a:cxn>
                    <a:cxn ang="0">
                      <a:pos x="112" y="279"/>
                    </a:cxn>
                    <a:cxn ang="0">
                      <a:pos x="112" y="323"/>
                    </a:cxn>
                    <a:cxn ang="0">
                      <a:pos x="125" y="349"/>
                    </a:cxn>
                    <a:cxn ang="0">
                      <a:pos x="146" y="362"/>
                    </a:cxn>
                    <a:cxn ang="0">
                      <a:pos x="144" y="387"/>
                    </a:cxn>
                    <a:cxn ang="0">
                      <a:pos x="152" y="410"/>
                    </a:cxn>
                    <a:cxn ang="0">
                      <a:pos x="186" y="442"/>
                    </a:cxn>
                    <a:cxn ang="0">
                      <a:pos x="218" y="455"/>
                    </a:cxn>
                    <a:cxn ang="0">
                      <a:pos x="256" y="457"/>
                    </a:cxn>
                    <a:cxn ang="0">
                      <a:pos x="286" y="451"/>
                    </a:cxn>
                    <a:cxn ang="0">
                      <a:pos x="307" y="434"/>
                    </a:cxn>
                    <a:cxn ang="0">
                      <a:pos x="341" y="438"/>
                    </a:cxn>
                    <a:cxn ang="0">
                      <a:pos x="375" y="444"/>
                    </a:cxn>
                    <a:cxn ang="0">
                      <a:pos x="417" y="434"/>
                    </a:cxn>
                    <a:cxn ang="0">
                      <a:pos x="461" y="421"/>
                    </a:cxn>
                    <a:cxn ang="0">
                      <a:pos x="512" y="421"/>
                    </a:cxn>
                    <a:cxn ang="0">
                      <a:pos x="527" y="425"/>
                    </a:cxn>
                    <a:cxn ang="0">
                      <a:pos x="531" y="421"/>
                    </a:cxn>
                    <a:cxn ang="0">
                      <a:pos x="527" y="376"/>
                    </a:cxn>
                    <a:cxn ang="0">
                      <a:pos x="514" y="338"/>
                    </a:cxn>
                    <a:cxn ang="0">
                      <a:pos x="489" y="298"/>
                    </a:cxn>
                    <a:cxn ang="0">
                      <a:pos x="446" y="249"/>
                    </a:cxn>
                  </a:cxnLst>
                  <a:rect l="0" t="0" r="r" b="b"/>
                  <a:pathLst>
                    <a:path w="531" h="457">
                      <a:moveTo>
                        <a:pt x="417" y="228"/>
                      </a:moveTo>
                      <a:lnTo>
                        <a:pt x="413" y="226"/>
                      </a:lnTo>
                      <a:lnTo>
                        <a:pt x="410" y="226"/>
                      </a:lnTo>
                      <a:lnTo>
                        <a:pt x="406" y="228"/>
                      </a:lnTo>
                      <a:lnTo>
                        <a:pt x="406" y="228"/>
                      </a:lnTo>
                      <a:lnTo>
                        <a:pt x="404" y="230"/>
                      </a:lnTo>
                      <a:lnTo>
                        <a:pt x="404" y="232"/>
                      </a:lnTo>
                      <a:lnTo>
                        <a:pt x="406" y="239"/>
                      </a:lnTo>
                      <a:lnTo>
                        <a:pt x="411" y="247"/>
                      </a:lnTo>
                      <a:lnTo>
                        <a:pt x="423" y="260"/>
                      </a:lnTo>
                      <a:lnTo>
                        <a:pt x="423" y="266"/>
                      </a:lnTo>
                      <a:lnTo>
                        <a:pt x="411" y="256"/>
                      </a:lnTo>
                      <a:lnTo>
                        <a:pt x="387" y="224"/>
                      </a:lnTo>
                      <a:lnTo>
                        <a:pt x="379" y="216"/>
                      </a:lnTo>
                      <a:lnTo>
                        <a:pt x="372" y="209"/>
                      </a:lnTo>
                      <a:lnTo>
                        <a:pt x="358" y="190"/>
                      </a:lnTo>
                      <a:lnTo>
                        <a:pt x="345" y="173"/>
                      </a:lnTo>
                      <a:lnTo>
                        <a:pt x="332" y="156"/>
                      </a:lnTo>
                      <a:lnTo>
                        <a:pt x="319" y="139"/>
                      </a:lnTo>
                      <a:lnTo>
                        <a:pt x="303" y="122"/>
                      </a:lnTo>
                      <a:lnTo>
                        <a:pt x="284" y="106"/>
                      </a:lnTo>
                      <a:lnTo>
                        <a:pt x="264" y="93"/>
                      </a:lnTo>
                      <a:lnTo>
                        <a:pt x="243" y="80"/>
                      </a:lnTo>
                      <a:lnTo>
                        <a:pt x="220" y="68"/>
                      </a:lnTo>
                      <a:lnTo>
                        <a:pt x="197" y="59"/>
                      </a:lnTo>
                      <a:lnTo>
                        <a:pt x="174" y="48"/>
                      </a:lnTo>
                      <a:lnTo>
                        <a:pt x="152" y="38"/>
                      </a:lnTo>
                      <a:lnTo>
                        <a:pt x="133" y="31"/>
                      </a:lnTo>
                      <a:lnTo>
                        <a:pt x="117" y="25"/>
                      </a:lnTo>
                      <a:lnTo>
                        <a:pt x="102" y="19"/>
                      </a:lnTo>
                      <a:lnTo>
                        <a:pt x="87" y="13"/>
                      </a:lnTo>
                      <a:lnTo>
                        <a:pt x="72" y="10"/>
                      </a:lnTo>
                      <a:lnTo>
                        <a:pt x="57" y="4"/>
                      </a:lnTo>
                      <a:lnTo>
                        <a:pt x="42" y="2"/>
                      </a:lnTo>
                      <a:lnTo>
                        <a:pt x="25" y="0"/>
                      </a:lnTo>
                      <a:lnTo>
                        <a:pt x="17" y="0"/>
                      </a:lnTo>
                      <a:lnTo>
                        <a:pt x="11" y="2"/>
                      </a:lnTo>
                      <a:lnTo>
                        <a:pt x="6" y="6"/>
                      </a:lnTo>
                      <a:lnTo>
                        <a:pt x="2" y="10"/>
                      </a:lnTo>
                      <a:lnTo>
                        <a:pt x="0" y="17"/>
                      </a:lnTo>
                      <a:lnTo>
                        <a:pt x="0" y="27"/>
                      </a:lnTo>
                      <a:lnTo>
                        <a:pt x="0" y="34"/>
                      </a:lnTo>
                      <a:lnTo>
                        <a:pt x="4" y="44"/>
                      </a:lnTo>
                      <a:lnTo>
                        <a:pt x="11" y="63"/>
                      </a:lnTo>
                      <a:lnTo>
                        <a:pt x="21" y="74"/>
                      </a:lnTo>
                      <a:lnTo>
                        <a:pt x="32" y="86"/>
                      </a:lnTo>
                      <a:lnTo>
                        <a:pt x="49" y="95"/>
                      </a:lnTo>
                      <a:lnTo>
                        <a:pt x="66" y="106"/>
                      </a:lnTo>
                      <a:lnTo>
                        <a:pt x="80" y="114"/>
                      </a:lnTo>
                      <a:lnTo>
                        <a:pt x="95" y="122"/>
                      </a:lnTo>
                      <a:lnTo>
                        <a:pt x="116" y="135"/>
                      </a:lnTo>
                      <a:lnTo>
                        <a:pt x="133" y="144"/>
                      </a:lnTo>
                      <a:lnTo>
                        <a:pt x="144" y="150"/>
                      </a:lnTo>
                      <a:lnTo>
                        <a:pt x="157" y="161"/>
                      </a:lnTo>
                      <a:lnTo>
                        <a:pt x="171" y="175"/>
                      </a:lnTo>
                      <a:lnTo>
                        <a:pt x="171" y="178"/>
                      </a:lnTo>
                      <a:lnTo>
                        <a:pt x="172" y="180"/>
                      </a:lnTo>
                      <a:lnTo>
                        <a:pt x="172" y="184"/>
                      </a:lnTo>
                      <a:lnTo>
                        <a:pt x="169" y="190"/>
                      </a:lnTo>
                      <a:lnTo>
                        <a:pt x="163" y="197"/>
                      </a:lnTo>
                      <a:lnTo>
                        <a:pt x="155" y="207"/>
                      </a:lnTo>
                      <a:lnTo>
                        <a:pt x="142" y="224"/>
                      </a:lnTo>
                      <a:lnTo>
                        <a:pt x="129" y="243"/>
                      </a:lnTo>
                      <a:lnTo>
                        <a:pt x="123" y="252"/>
                      </a:lnTo>
                      <a:lnTo>
                        <a:pt x="117" y="262"/>
                      </a:lnTo>
                      <a:lnTo>
                        <a:pt x="112" y="279"/>
                      </a:lnTo>
                      <a:lnTo>
                        <a:pt x="110" y="294"/>
                      </a:lnTo>
                      <a:lnTo>
                        <a:pt x="108" y="309"/>
                      </a:lnTo>
                      <a:lnTo>
                        <a:pt x="112" y="323"/>
                      </a:lnTo>
                      <a:lnTo>
                        <a:pt x="116" y="332"/>
                      </a:lnTo>
                      <a:lnTo>
                        <a:pt x="119" y="341"/>
                      </a:lnTo>
                      <a:lnTo>
                        <a:pt x="125" y="349"/>
                      </a:lnTo>
                      <a:lnTo>
                        <a:pt x="131" y="357"/>
                      </a:lnTo>
                      <a:lnTo>
                        <a:pt x="138" y="360"/>
                      </a:lnTo>
                      <a:lnTo>
                        <a:pt x="146" y="362"/>
                      </a:lnTo>
                      <a:lnTo>
                        <a:pt x="144" y="368"/>
                      </a:lnTo>
                      <a:lnTo>
                        <a:pt x="144" y="376"/>
                      </a:lnTo>
                      <a:lnTo>
                        <a:pt x="144" y="387"/>
                      </a:lnTo>
                      <a:lnTo>
                        <a:pt x="146" y="395"/>
                      </a:lnTo>
                      <a:lnTo>
                        <a:pt x="148" y="402"/>
                      </a:lnTo>
                      <a:lnTo>
                        <a:pt x="152" y="410"/>
                      </a:lnTo>
                      <a:lnTo>
                        <a:pt x="163" y="423"/>
                      </a:lnTo>
                      <a:lnTo>
                        <a:pt x="176" y="434"/>
                      </a:lnTo>
                      <a:lnTo>
                        <a:pt x="186" y="442"/>
                      </a:lnTo>
                      <a:lnTo>
                        <a:pt x="195" y="448"/>
                      </a:lnTo>
                      <a:lnTo>
                        <a:pt x="207" y="451"/>
                      </a:lnTo>
                      <a:lnTo>
                        <a:pt x="218" y="455"/>
                      </a:lnTo>
                      <a:lnTo>
                        <a:pt x="229" y="457"/>
                      </a:lnTo>
                      <a:lnTo>
                        <a:pt x="243" y="457"/>
                      </a:lnTo>
                      <a:lnTo>
                        <a:pt x="256" y="457"/>
                      </a:lnTo>
                      <a:lnTo>
                        <a:pt x="271" y="457"/>
                      </a:lnTo>
                      <a:lnTo>
                        <a:pt x="279" y="455"/>
                      </a:lnTo>
                      <a:lnTo>
                        <a:pt x="286" y="451"/>
                      </a:lnTo>
                      <a:lnTo>
                        <a:pt x="292" y="448"/>
                      </a:lnTo>
                      <a:lnTo>
                        <a:pt x="298" y="444"/>
                      </a:lnTo>
                      <a:lnTo>
                        <a:pt x="307" y="434"/>
                      </a:lnTo>
                      <a:lnTo>
                        <a:pt x="315" y="429"/>
                      </a:lnTo>
                      <a:lnTo>
                        <a:pt x="326" y="433"/>
                      </a:lnTo>
                      <a:lnTo>
                        <a:pt x="341" y="438"/>
                      </a:lnTo>
                      <a:lnTo>
                        <a:pt x="351" y="440"/>
                      </a:lnTo>
                      <a:lnTo>
                        <a:pt x="362" y="444"/>
                      </a:lnTo>
                      <a:lnTo>
                        <a:pt x="375" y="444"/>
                      </a:lnTo>
                      <a:lnTo>
                        <a:pt x="389" y="444"/>
                      </a:lnTo>
                      <a:lnTo>
                        <a:pt x="404" y="440"/>
                      </a:lnTo>
                      <a:lnTo>
                        <a:pt x="417" y="434"/>
                      </a:lnTo>
                      <a:lnTo>
                        <a:pt x="432" y="429"/>
                      </a:lnTo>
                      <a:lnTo>
                        <a:pt x="448" y="423"/>
                      </a:lnTo>
                      <a:lnTo>
                        <a:pt x="461" y="421"/>
                      </a:lnTo>
                      <a:lnTo>
                        <a:pt x="480" y="421"/>
                      </a:lnTo>
                      <a:lnTo>
                        <a:pt x="497" y="421"/>
                      </a:lnTo>
                      <a:lnTo>
                        <a:pt x="512" y="421"/>
                      </a:lnTo>
                      <a:lnTo>
                        <a:pt x="520" y="423"/>
                      </a:lnTo>
                      <a:lnTo>
                        <a:pt x="525" y="425"/>
                      </a:lnTo>
                      <a:lnTo>
                        <a:pt x="527" y="425"/>
                      </a:lnTo>
                      <a:lnTo>
                        <a:pt x="529" y="425"/>
                      </a:lnTo>
                      <a:lnTo>
                        <a:pt x="529" y="423"/>
                      </a:lnTo>
                      <a:lnTo>
                        <a:pt x="531" y="421"/>
                      </a:lnTo>
                      <a:lnTo>
                        <a:pt x="531" y="406"/>
                      </a:lnTo>
                      <a:lnTo>
                        <a:pt x="529" y="391"/>
                      </a:lnTo>
                      <a:lnTo>
                        <a:pt x="527" y="376"/>
                      </a:lnTo>
                      <a:lnTo>
                        <a:pt x="523" y="362"/>
                      </a:lnTo>
                      <a:lnTo>
                        <a:pt x="520" y="349"/>
                      </a:lnTo>
                      <a:lnTo>
                        <a:pt x="514" y="338"/>
                      </a:lnTo>
                      <a:lnTo>
                        <a:pt x="508" y="324"/>
                      </a:lnTo>
                      <a:lnTo>
                        <a:pt x="501" y="315"/>
                      </a:lnTo>
                      <a:lnTo>
                        <a:pt x="489" y="298"/>
                      </a:lnTo>
                      <a:lnTo>
                        <a:pt x="476" y="281"/>
                      </a:lnTo>
                      <a:lnTo>
                        <a:pt x="461" y="264"/>
                      </a:lnTo>
                      <a:lnTo>
                        <a:pt x="446" y="249"/>
                      </a:lnTo>
                      <a:lnTo>
                        <a:pt x="432" y="237"/>
                      </a:lnTo>
                      <a:lnTo>
                        <a:pt x="417" y="228"/>
                      </a:lnTo>
                      <a:close/>
                    </a:path>
                  </a:pathLst>
                </a:custGeom>
                <a:solidFill>
                  <a:srgbClr val="1F1A1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961" name="Freeform 521"/>
                <p:cNvSpPr>
                  <a:spLocks/>
                </p:cNvSpPr>
                <p:nvPr/>
              </p:nvSpPr>
              <p:spPr bwMode="auto">
                <a:xfrm>
                  <a:off x="1369" y="1594"/>
                  <a:ext cx="514" cy="436"/>
                </a:xfrm>
                <a:custGeom>
                  <a:avLst/>
                  <a:gdLst/>
                  <a:ahLst/>
                  <a:cxnLst>
                    <a:cxn ang="0">
                      <a:pos x="399" y="221"/>
                    </a:cxn>
                    <a:cxn ang="0">
                      <a:pos x="406" y="235"/>
                    </a:cxn>
                    <a:cxn ang="0">
                      <a:pos x="418" y="254"/>
                    </a:cxn>
                    <a:cxn ang="0">
                      <a:pos x="406" y="254"/>
                    </a:cxn>
                    <a:cxn ang="0">
                      <a:pos x="370" y="218"/>
                    </a:cxn>
                    <a:cxn ang="0">
                      <a:pos x="332" y="172"/>
                    </a:cxn>
                    <a:cxn ang="0">
                      <a:pos x="264" y="102"/>
                    </a:cxn>
                    <a:cxn ang="0">
                      <a:pos x="190" y="58"/>
                    </a:cxn>
                    <a:cxn ang="0">
                      <a:pos x="86" y="15"/>
                    </a:cxn>
                    <a:cxn ang="0">
                      <a:pos x="19" y="0"/>
                    </a:cxn>
                    <a:cxn ang="0">
                      <a:pos x="4" y="9"/>
                    </a:cxn>
                    <a:cxn ang="0">
                      <a:pos x="2" y="28"/>
                    </a:cxn>
                    <a:cxn ang="0">
                      <a:pos x="12" y="47"/>
                    </a:cxn>
                    <a:cxn ang="0">
                      <a:pos x="46" y="79"/>
                    </a:cxn>
                    <a:cxn ang="0">
                      <a:pos x="89" y="102"/>
                    </a:cxn>
                    <a:cxn ang="0">
                      <a:pos x="139" y="130"/>
                    </a:cxn>
                    <a:cxn ang="0">
                      <a:pos x="171" y="163"/>
                    </a:cxn>
                    <a:cxn ang="0">
                      <a:pos x="171" y="157"/>
                    </a:cxn>
                    <a:cxn ang="0">
                      <a:pos x="179" y="130"/>
                    </a:cxn>
                    <a:cxn ang="0">
                      <a:pos x="175" y="163"/>
                    </a:cxn>
                    <a:cxn ang="0">
                      <a:pos x="154" y="201"/>
                    </a:cxn>
                    <a:cxn ang="0">
                      <a:pos x="122" y="250"/>
                    </a:cxn>
                    <a:cxn ang="0">
                      <a:pos x="112" y="282"/>
                    </a:cxn>
                    <a:cxn ang="0">
                      <a:pos x="116" y="320"/>
                    </a:cxn>
                    <a:cxn ang="0">
                      <a:pos x="129" y="337"/>
                    </a:cxn>
                    <a:cxn ang="0">
                      <a:pos x="145" y="326"/>
                    </a:cxn>
                    <a:cxn ang="0">
                      <a:pos x="171" y="282"/>
                    </a:cxn>
                    <a:cxn ang="0">
                      <a:pos x="184" y="235"/>
                    </a:cxn>
                    <a:cxn ang="0">
                      <a:pos x="188" y="242"/>
                    </a:cxn>
                    <a:cxn ang="0">
                      <a:pos x="188" y="263"/>
                    </a:cxn>
                    <a:cxn ang="0">
                      <a:pos x="184" y="273"/>
                    </a:cxn>
                    <a:cxn ang="0">
                      <a:pos x="175" y="299"/>
                    </a:cxn>
                    <a:cxn ang="0">
                      <a:pos x="150" y="345"/>
                    </a:cxn>
                    <a:cxn ang="0">
                      <a:pos x="148" y="375"/>
                    </a:cxn>
                    <a:cxn ang="0">
                      <a:pos x="163" y="403"/>
                    </a:cxn>
                    <a:cxn ang="0">
                      <a:pos x="196" y="426"/>
                    </a:cxn>
                    <a:cxn ang="0">
                      <a:pos x="234" y="436"/>
                    </a:cxn>
                    <a:cxn ang="0">
                      <a:pos x="268" y="428"/>
                    </a:cxn>
                    <a:cxn ang="0">
                      <a:pos x="283" y="417"/>
                    </a:cxn>
                    <a:cxn ang="0">
                      <a:pos x="285" y="405"/>
                    </a:cxn>
                    <a:cxn ang="0">
                      <a:pos x="270" y="396"/>
                    </a:cxn>
                    <a:cxn ang="0">
                      <a:pos x="264" y="392"/>
                    </a:cxn>
                    <a:cxn ang="0">
                      <a:pos x="251" y="396"/>
                    </a:cxn>
                    <a:cxn ang="0">
                      <a:pos x="236" y="396"/>
                    </a:cxn>
                    <a:cxn ang="0">
                      <a:pos x="255" y="381"/>
                    </a:cxn>
                    <a:cxn ang="0">
                      <a:pos x="241" y="360"/>
                    </a:cxn>
                    <a:cxn ang="0">
                      <a:pos x="232" y="335"/>
                    </a:cxn>
                    <a:cxn ang="0">
                      <a:pos x="251" y="358"/>
                    </a:cxn>
                    <a:cxn ang="0">
                      <a:pos x="272" y="379"/>
                    </a:cxn>
                    <a:cxn ang="0">
                      <a:pos x="323" y="413"/>
                    </a:cxn>
                    <a:cxn ang="0">
                      <a:pos x="363" y="421"/>
                    </a:cxn>
                    <a:cxn ang="0">
                      <a:pos x="410" y="411"/>
                    </a:cxn>
                    <a:cxn ang="0">
                      <a:pos x="458" y="400"/>
                    </a:cxn>
                    <a:cxn ang="0">
                      <a:pos x="509" y="403"/>
                    </a:cxn>
                    <a:cxn ang="0">
                      <a:pos x="513" y="381"/>
                    </a:cxn>
                    <a:cxn ang="0">
                      <a:pos x="499" y="333"/>
                    </a:cxn>
                    <a:cxn ang="0">
                      <a:pos x="473" y="290"/>
                    </a:cxn>
                    <a:cxn ang="0">
                      <a:pos x="454" y="265"/>
                    </a:cxn>
                    <a:cxn ang="0">
                      <a:pos x="423" y="235"/>
                    </a:cxn>
                  </a:cxnLst>
                  <a:rect l="0" t="0" r="r" b="b"/>
                  <a:pathLst>
                    <a:path w="514" h="436">
                      <a:moveTo>
                        <a:pt x="401" y="221"/>
                      </a:moveTo>
                      <a:lnTo>
                        <a:pt x="399" y="221"/>
                      </a:lnTo>
                      <a:lnTo>
                        <a:pt x="399" y="221"/>
                      </a:lnTo>
                      <a:lnTo>
                        <a:pt x="399" y="223"/>
                      </a:lnTo>
                      <a:lnTo>
                        <a:pt x="401" y="225"/>
                      </a:lnTo>
                      <a:lnTo>
                        <a:pt x="406" y="235"/>
                      </a:lnTo>
                      <a:lnTo>
                        <a:pt x="414" y="244"/>
                      </a:lnTo>
                      <a:lnTo>
                        <a:pt x="418" y="250"/>
                      </a:lnTo>
                      <a:lnTo>
                        <a:pt x="418" y="254"/>
                      </a:lnTo>
                      <a:lnTo>
                        <a:pt x="418" y="256"/>
                      </a:lnTo>
                      <a:lnTo>
                        <a:pt x="416" y="257"/>
                      </a:lnTo>
                      <a:lnTo>
                        <a:pt x="406" y="254"/>
                      </a:lnTo>
                      <a:lnTo>
                        <a:pt x="395" y="244"/>
                      </a:lnTo>
                      <a:lnTo>
                        <a:pt x="384" y="233"/>
                      </a:lnTo>
                      <a:lnTo>
                        <a:pt x="370" y="218"/>
                      </a:lnTo>
                      <a:lnTo>
                        <a:pt x="357" y="202"/>
                      </a:lnTo>
                      <a:lnTo>
                        <a:pt x="346" y="187"/>
                      </a:lnTo>
                      <a:lnTo>
                        <a:pt x="332" y="172"/>
                      </a:lnTo>
                      <a:lnTo>
                        <a:pt x="319" y="159"/>
                      </a:lnTo>
                      <a:lnTo>
                        <a:pt x="292" y="130"/>
                      </a:lnTo>
                      <a:lnTo>
                        <a:pt x="264" y="102"/>
                      </a:lnTo>
                      <a:lnTo>
                        <a:pt x="245" y="91"/>
                      </a:lnTo>
                      <a:lnTo>
                        <a:pt x="224" y="77"/>
                      </a:lnTo>
                      <a:lnTo>
                        <a:pt x="190" y="58"/>
                      </a:lnTo>
                      <a:lnTo>
                        <a:pt x="154" y="41"/>
                      </a:lnTo>
                      <a:lnTo>
                        <a:pt x="118" y="28"/>
                      </a:lnTo>
                      <a:lnTo>
                        <a:pt x="86" y="15"/>
                      </a:lnTo>
                      <a:lnTo>
                        <a:pt x="53" y="5"/>
                      </a:lnTo>
                      <a:lnTo>
                        <a:pt x="33" y="1"/>
                      </a:lnTo>
                      <a:lnTo>
                        <a:pt x="19" y="0"/>
                      </a:lnTo>
                      <a:lnTo>
                        <a:pt x="10" y="1"/>
                      </a:lnTo>
                      <a:lnTo>
                        <a:pt x="6" y="5"/>
                      </a:lnTo>
                      <a:lnTo>
                        <a:pt x="4" y="9"/>
                      </a:lnTo>
                      <a:lnTo>
                        <a:pt x="2" y="13"/>
                      </a:lnTo>
                      <a:lnTo>
                        <a:pt x="0" y="17"/>
                      </a:lnTo>
                      <a:lnTo>
                        <a:pt x="2" y="28"/>
                      </a:lnTo>
                      <a:lnTo>
                        <a:pt x="6" y="39"/>
                      </a:lnTo>
                      <a:lnTo>
                        <a:pt x="8" y="43"/>
                      </a:lnTo>
                      <a:lnTo>
                        <a:pt x="12" y="47"/>
                      </a:lnTo>
                      <a:lnTo>
                        <a:pt x="21" y="60"/>
                      </a:lnTo>
                      <a:lnTo>
                        <a:pt x="33" y="70"/>
                      </a:lnTo>
                      <a:lnTo>
                        <a:pt x="46" y="79"/>
                      </a:lnTo>
                      <a:lnTo>
                        <a:pt x="59" y="87"/>
                      </a:lnTo>
                      <a:lnTo>
                        <a:pt x="74" y="94"/>
                      </a:lnTo>
                      <a:lnTo>
                        <a:pt x="89" y="102"/>
                      </a:lnTo>
                      <a:lnTo>
                        <a:pt x="107" y="110"/>
                      </a:lnTo>
                      <a:lnTo>
                        <a:pt x="122" y="119"/>
                      </a:lnTo>
                      <a:lnTo>
                        <a:pt x="139" y="130"/>
                      </a:lnTo>
                      <a:lnTo>
                        <a:pt x="154" y="142"/>
                      </a:lnTo>
                      <a:lnTo>
                        <a:pt x="165" y="153"/>
                      </a:lnTo>
                      <a:lnTo>
                        <a:pt x="171" y="163"/>
                      </a:lnTo>
                      <a:lnTo>
                        <a:pt x="171" y="159"/>
                      </a:lnTo>
                      <a:lnTo>
                        <a:pt x="171" y="157"/>
                      </a:lnTo>
                      <a:lnTo>
                        <a:pt x="171" y="157"/>
                      </a:lnTo>
                      <a:lnTo>
                        <a:pt x="173" y="155"/>
                      </a:lnTo>
                      <a:lnTo>
                        <a:pt x="175" y="142"/>
                      </a:lnTo>
                      <a:lnTo>
                        <a:pt x="179" y="130"/>
                      </a:lnTo>
                      <a:lnTo>
                        <a:pt x="179" y="142"/>
                      </a:lnTo>
                      <a:lnTo>
                        <a:pt x="179" y="153"/>
                      </a:lnTo>
                      <a:lnTo>
                        <a:pt x="175" y="163"/>
                      </a:lnTo>
                      <a:lnTo>
                        <a:pt x="171" y="174"/>
                      </a:lnTo>
                      <a:lnTo>
                        <a:pt x="165" y="185"/>
                      </a:lnTo>
                      <a:lnTo>
                        <a:pt x="154" y="201"/>
                      </a:lnTo>
                      <a:lnTo>
                        <a:pt x="139" y="218"/>
                      </a:lnTo>
                      <a:lnTo>
                        <a:pt x="129" y="233"/>
                      </a:lnTo>
                      <a:lnTo>
                        <a:pt x="122" y="250"/>
                      </a:lnTo>
                      <a:lnTo>
                        <a:pt x="114" y="265"/>
                      </a:lnTo>
                      <a:lnTo>
                        <a:pt x="112" y="273"/>
                      </a:lnTo>
                      <a:lnTo>
                        <a:pt x="112" y="282"/>
                      </a:lnTo>
                      <a:lnTo>
                        <a:pt x="112" y="295"/>
                      </a:lnTo>
                      <a:lnTo>
                        <a:pt x="114" y="307"/>
                      </a:lnTo>
                      <a:lnTo>
                        <a:pt x="116" y="320"/>
                      </a:lnTo>
                      <a:lnTo>
                        <a:pt x="122" y="329"/>
                      </a:lnTo>
                      <a:lnTo>
                        <a:pt x="126" y="333"/>
                      </a:lnTo>
                      <a:lnTo>
                        <a:pt x="129" y="337"/>
                      </a:lnTo>
                      <a:lnTo>
                        <a:pt x="133" y="339"/>
                      </a:lnTo>
                      <a:lnTo>
                        <a:pt x="139" y="341"/>
                      </a:lnTo>
                      <a:lnTo>
                        <a:pt x="145" y="326"/>
                      </a:lnTo>
                      <a:lnTo>
                        <a:pt x="152" y="312"/>
                      </a:lnTo>
                      <a:lnTo>
                        <a:pt x="162" y="297"/>
                      </a:lnTo>
                      <a:lnTo>
                        <a:pt x="171" y="282"/>
                      </a:lnTo>
                      <a:lnTo>
                        <a:pt x="179" y="261"/>
                      </a:lnTo>
                      <a:lnTo>
                        <a:pt x="184" y="242"/>
                      </a:lnTo>
                      <a:lnTo>
                        <a:pt x="184" y="235"/>
                      </a:lnTo>
                      <a:lnTo>
                        <a:pt x="184" y="229"/>
                      </a:lnTo>
                      <a:lnTo>
                        <a:pt x="186" y="235"/>
                      </a:lnTo>
                      <a:lnTo>
                        <a:pt x="188" y="242"/>
                      </a:lnTo>
                      <a:lnTo>
                        <a:pt x="188" y="250"/>
                      </a:lnTo>
                      <a:lnTo>
                        <a:pt x="188" y="257"/>
                      </a:lnTo>
                      <a:lnTo>
                        <a:pt x="188" y="263"/>
                      </a:lnTo>
                      <a:lnTo>
                        <a:pt x="186" y="267"/>
                      </a:lnTo>
                      <a:lnTo>
                        <a:pt x="186" y="271"/>
                      </a:lnTo>
                      <a:lnTo>
                        <a:pt x="184" y="273"/>
                      </a:lnTo>
                      <a:lnTo>
                        <a:pt x="182" y="280"/>
                      </a:lnTo>
                      <a:lnTo>
                        <a:pt x="181" y="288"/>
                      </a:lnTo>
                      <a:lnTo>
                        <a:pt x="175" y="299"/>
                      </a:lnTo>
                      <a:lnTo>
                        <a:pt x="167" y="312"/>
                      </a:lnTo>
                      <a:lnTo>
                        <a:pt x="158" y="328"/>
                      </a:lnTo>
                      <a:lnTo>
                        <a:pt x="150" y="345"/>
                      </a:lnTo>
                      <a:lnTo>
                        <a:pt x="148" y="354"/>
                      </a:lnTo>
                      <a:lnTo>
                        <a:pt x="148" y="364"/>
                      </a:lnTo>
                      <a:lnTo>
                        <a:pt x="148" y="375"/>
                      </a:lnTo>
                      <a:lnTo>
                        <a:pt x="150" y="384"/>
                      </a:lnTo>
                      <a:lnTo>
                        <a:pt x="156" y="394"/>
                      </a:lnTo>
                      <a:lnTo>
                        <a:pt x="163" y="403"/>
                      </a:lnTo>
                      <a:lnTo>
                        <a:pt x="173" y="413"/>
                      </a:lnTo>
                      <a:lnTo>
                        <a:pt x="184" y="421"/>
                      </a:lnTo>
                      <a:lnTo>
                        <a:pt x="196" y="426"/>
                      </a:lnTo>
                      <a:lnTo>
                        <a:pt x="209" y="432"/>
                      </a:lnTo>
                      <a:lnTo>
                        <a:pt x="220" y="434"/>
                      </a:lnTo>
                      <a:lnTo>
                        <a:pt x="234" y="436"/>
                      </a:lnTo>
                      <a:lnTo>
                        <a:pt x="243" y="434"/>
                      </a:lnTo>
                      <a:lnTo>
                        <a:pt x="256" y="432"/>
                      </a:lnTo>
                      <a:lnTo>
                        <a:pt x="268" y="428"/>
                      </a:lnTo>
                      <a:lnTo>
                        <a:pt x="277" y="424"/>
                      </a:lnTo>
                      <a:lnTo>
                        <a:pt x="281" y="421"/>
                      </a:lnTo>
                      <a:lnTo>
                        <a:pt x="283" y="417"/>
                      </a:lnTo>
                      <a:lnTo>
                        <a:pt x="287" y="413"/>
                      </a:lnTo>
                      <a:lnTo>
                        <a:pt x="287" y="407"/>
                      </a:lnTo>
                      <a:lnTo>
                        <a:pt x="285" y="405"/>
                      </a:lnTo>
                      <a:lnTo>
                        <a:pt x="281" y="402"/>
                      </a:lnTo>
                      <a:lnTo>
                        <a:pt x="274" y="398"/>
                      </a:lnTo>
                      <a:lnTo>
                        <a:pt x="270" y="396"/>
                      </a:lnTo>
                      <a:lnTo>
                        <a:pt x="268" y="394"/>
                      </a:lnTo>
                      <a:lnTo>
                        <a:pt x="266" y="392"/>
                      </a:lnTo>
                      <a:lnTo>
                        <a:pt x="264" y="392"/>
                      </a:lnTo>
                      <a:lnTo>
                        <a:pt x="264" y="388"/>
                      </a:lnTo>
                      <a:lnTo>
                        <a:pt x="258" y="394"/>
                      </a:lnTo>
                      <a:lnTo>
                        <a:pt x="251" y="396"/>
                      </a:lnTo>
                      <a:lnTo>
                        <a:pt x="232" y="400"/>
                      </a:lnTo>
                      <a:lnTo>
                        <a:pt x="215" y="400"/>
                      </a:lnTo>
                      <a:lnTo>
                        <a:pt x="236" y="396"/>
                      </a:lnTo>
                      <a:lnTo>
                        <a:pt x="249" y="390"/>
                      </a:lnTo>
                      <a:lnTo>
                        <a:pt x="255" y="384"/>
                      </a:lnTo>
                      <a:lnTo>
                        <a:pt x="255" y="381"/>
                      </a:lnTo>
                      <a:lnTo>
                        <a:pt x="253" y="375"/>
                      </a:lnTo>
                      <a:lnTo>
                        <a:pt x="249" y="367"/>
                      </a:lnTo>
                      <a:lnTo>
                        <a:pt x="241" y="360"/>
                      </a:lnTo>
                      <a:lnTo>
                        <a:pt x="234" y="348"/>
                      </a:lnTo>
                      <a:lnTo>
                        <a:pt x="232" y="343"/>
                      </a:lnTo>
                      <a:lnTo>
                        <a:pt x="232" y="335"/>
                      </a:lnTo>
                      <a:lnTo>
                        <a:pt x="236" y="343"/>
                      </a:lnTo>
                      <a:lnTo>
                        <a:pt x="241" y="350"/>
                      </a:lnTo>
                      <a:lnTo>
                        <a:pt x="251" y="358"/>
                      </a:lnTo>
                      <a:lnTo>
                        <a:pt x="260" y="367"/>
                      </a:lnTo>
                      <a:lnTo>
                        <a:pt x="266" y="373"/>
                      </a:lnTo>
                      <a:lnTo>
                        <a:pt x="272" y="379"/>
                      </a:lnTo>
                      <a:lnTo>
                        <a:pt x="291" y="394"/>
                      </a:lnTo>
                      <a:lnTo>
                        <a:pt x="311" y="407"/>
                      </a:lnTo>
                      <a:lnTo>
                        <a:pt x="323" y="413"/>
                      </a:lnTo>
                      <a:lnTo>
                        <a:pt x="336" y="417"/>
                      </a:lnTo>
                      <a:lnTo>
                        <a:pt x="349" y="419"/>
                      </a:lnTo>
                      <a:lnTo>
                        <a:pt x="363" y="421"/>
                      </a:lnTo>
                      <a:lnTo>
                        <a:pt x="378" y="419"/>
                      </a:lnTo>
                      <a:lnTo>
                        <a:pt x="395" y="417"/>
                      </a:lnTo>
                      <a:lnTo>
                        <a:pt x="410" y="411"/>
                      </a:lnTo>
                      <a:lnTo>
                        <a:pt x="429" y="403"/>
                      </a:lnTo>
                      <a:lnTo>
                        <a:pt x="439" y="402"/>
                      </a:lnTo>
                      <a:lnTo>
                        <a:pt x="458" y="400"/>
                      </a:lnTo>
                      <a:lnTo>
                        <a:pt x="478" y="400"/>
                      </a:lnTo>
                      <a:lnTo>
                        <a:pt x="497" y="402"/>
                      </a:lnTo>
                      <a:lnTo>
                        <a:pt x="509" y="403"/>
                      </a:lnTo>
                      <a:lnTo>
                        <a:pt x="514" y="407"/>
                      </a:lnTo>
                      <a:lnTo>
                        <a:pt x="514" y="394"/>
                      </a:lnTo>
                      <a:lnTo>
                        <a:pt x="513" y="381"/>
                      </a:lnTo>
                      <a:lnTo>
                        <a:pt x="509" y="366"/>
                      </a:lnTo>
                      <a:lnTo>
                        <a:pt x="505" y="350"/>
                      </a:lnTo>
                      <a:lnTo>
                        <a:pt x="499" y="333"/>
                      </a:lnTo>
                      <a:lnTo>
                        <a:pt x="492" y="316"/>
                      </a:lnTo>
                      <a:lnTo>
                        <a:pt x="484" y="303"/>
                      </a:lnTo>
                      <a:lnTo>
                        <a:pt x="473" y="290"/>
                      </a:lnTo>
                      <a:lnTo>
                        <a:pt x="469" y="284"/>
                      </a:lnTo>
                      <a:lnTo>
                        <a:pt x="463" y="276"/>
                      </a:lnTo>
                      <a:lnTo>
                        <a:pt x="454" y="265"/>
                      </a:lnTo>
                      <a:lnTo>
                        <a:pt x="444" y="254"/>
                      </a:lnTo>
                      <a:lnTo>
                        <a:pt x="435" y="244"/>
                      </a:lnTo>
                      <a:lnTo>
                        <a:pt x="423" y="235"/>
                      </a:lnTo>
                      <a:lnTo>
                        <a:pt x="414" y="227"/>
                      </a:lnTo>
                      <a:lnTo>
                        <a:pt x="401" y="221"/>
                      </a:lnTo>
                      <a:close/>
                    </a:path>
                  </a:pathLst>
                </a:custGeom>
                <a:solidFill>
                  <a:srgbClr val="F2E3E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962" name="Freeform 522"/>
                <p:cNvSpPr>
                  <a:spLocks/>
                </p:cNvSpPr>
                <p:nvPr/>
              </p:nvSpPr>
              <p:spPr bwMode="auto">
                <a:xfrm>
                  <a:off x="1373" y="1666"/>
                  <a:ext cx="159" cy="136"/>
                </a:xfrm>
                <a:custGeom>
                  <a:avLst/>
                  <a:gdLst/>
                  <a:ahLst/>
                  <a:cxnLst>
                    <a:cxn ang="0">
                      <a:pos x="17" y="0"/>
                    </a:cxn>
                    <a:cxn ang="0">
                      <a:pos x="10" y="15"/>
                    </a:cxn>
                    <a:cxn ang="0">
                      <a:pos x="4" y="38"/>
                    </a:cxn>
                    <a:cxn ang="0">
                      <a:pos x="0" y="62"/>
                    </a:cxn>
                    <a:cxn ang="0">
                      <a:pos x="0" y="89"/>
                    </a:cxn>
                    <a:cxn ang="0">
                      <a:pos x="2" y="108"/>
                    </a:cxn>
                    <a:cxn ang="0">
                      <a:pos x="8" y="123"/>
                    </a:cxn>
                    <a:cxn ang="0">
                      <a:pos x="12" y="129"/>
                    </a:cxn>
                    <a:cxn ang="0">
                      <a:pos x="17" y="132"/>
                    </a:cxn>
                    <a:cxn ang="0">
                      <a:pos x="23" y="136"/>
                    </a:cxn>
                    <a:cxn ang="0">
                      <a:pos x="30" y="136"/>
                    </a:cxn>
                    <a:cxn ang="0">
                      <a:pos x="36" y="136"/>
                    </a:cxn>
                    <a:cxn ang="0">
                      <a:pos x="42" y="134"/>
                    </a:cxn>
                    <a:cxn ang="0">
                      <a:pos x="46" y="132"/>
                    </a:cxn>
                    <a:cxn ang="0">
                      <a:pos x="51" y="129"/>
                    </a:cxn>
                    <a:cxn ang="0">
                      <a:pos x="61" y="119"/>
                    </a:cxn>
                    <a:cxn ang="0">
                      <a:pos x="70" y="110"/>
                    </a:cxn>
                    <a:cxn ang="0">
                      <a:pos x="78" y="98"/>
                    </a:cxn>
                    <a:cxn ang="0">
                      <a:pos x="85" y="89"/>
                    </a:cxn>
                    <a:cxn ang="0">
                      <a:pos x="93" y="83"/>
                    </a:cxn>
                    <a:cxn ang="0">
                      <a:pos x="99" y="81"/>
                    </a:cxn>
                    <a:cxn ang="0">
                      <a:pos x="110" y="81"/>
                    </a:cxn>
                    <a:cxn ang="0">
                      <a:pos x="118" y="85"/>
                    </a:cxn>
                    <a:cxn ang="0">
                      <a:pos x="123" y="89"/>
                    </a:cxn>
                    <a:cxn ang="0">
                      <a:pos x="129" y="94"/>
                    </a:cxn>
                    <a:cxn ang="0">
                      <a:pos x="131" y="102"/>
                    </a:cxn>
                    <a:cxn ang="0">
                      <a:pos x="133" y="110"/>
                    </a:cxn>
                    <a:cxn ang="0">
                      <a:pos x="135" y="121"/>
                    </a:cxn>
                    <a:cxn ang="0">
                      <a:pos x="135" y="130"/>
                    </a:cxn>
                    <a:cxn ang="0">
                      <a:pos x="139" y="129"/>
                    </a:cxn>
                    <a:cxn ang="0">
                      <a:pos x="141" y="125"/>
                    </a:cxn>
                    <a:cxn ang="0">
                      <a:pos x="146" y="117"/>
                    </a:cxn>
                    <a:cxn ang="0">
                      <a:pos x="150" y="111"/>
                    </a:cxn>
                    <a:cxn ang="0">
                      <a:pos x="156" y="106"/>
                    </a:cxn>
                    <a:cxn ang="0">
                      <a:pos x="159" y="96"/>
                    </a:cxn>
                    <a:cxn ang="0">
                      <a:pos x="156" y="89"/>
                    </a:cxn>
                    <a:cxn ang="0">
                      <a:pos x="150" y="83"/>
                    </a:cxn>
                    <a:cxn ang="0">
                      <a:pos x="133" y="68"/>
                    </a:cxn>
                    <a:cxn ang="0">
                      <a:pos x="112" y="57"/>
                    </a:cxn>
                    <a:cxn ang="0">
                      <a:pos x="93" y="45"/>
                    </a:cxn>
                    <a:cxn ang="0">
                      <a:pos x="78" y="38"/>
                    </a:cxn>
                    <a:cxn ang="0">
                      <a:pos x="61" y="28"/>
                    </a:cxn>
                    <a:cxn ang="0">
                      <a:pos x="48" y="19"/>
                    </a:cxn>
                    <a:cxn ang="0">
                      <a:pos x="32" y="9"/>
                    </a:cxn>
                    <a:cxn ang="0">
                      <a:pos x="17" y="0"/>
                    </a:cxn>
                  </a:cxnLst>
                  <a:rect l="0" t="0" r="r" b="b"/>
                  <a:pathLst>
                    <a:path w="159" h="136">
                      <a:moveTo>
                        <a:pt x="17" y="0"/>
                      </a:moveTo>
                      <a:lnTo>
                        <a:pt x="10" y="15"/>
                      </a:lnTo>
                      <a:lnTo>
                        <a:pt x="4" y="38"/>
                      </a:lnTo>
                      <a:lnTo>
                        <a:pt x="0" y="62"/>
                      </a:lnTo>
                      <a:lnTo>
                        <a:pt x="0" y="89"/>
                      </a:lnTo>
                      <a:lnTo>
                        <a:pt x="2" y="108"/>
                      </a:lnTo>
                      <a:lnTo>
                        <a:pt x="8" y="123"/>
                      </a:lnTo>
                      <a:lnTo>
                        <a:pt x="12" y="129"/>
                      </a:lnTo>
                      <a:lnTo>
                        <a:pt x="17" y="132"/>
                      </a:lnTo>
                      <a:lnTo>
                        <a:pt x="23" y="136"/>
                      </a:lnTo>
                      <a:lnTo>
                        <a:pt x="30" y="136"/>
                      </a:lnTo>
                      <a:lnTo>
                        <a:pt x="36" y="136"/>
                      </a:lnTo>
                      <a:lnTo>
                        <a:pt x="42" y="134"/>
                      </a:lnTo>
                      <a:lnTo>
                        <a:pt x="46" y="132"/>
                      </a:lnTo>
                      <a:lnTo>
                        <a:pt x="51" y="129"/>
                      </a:lnTo>
                      <a:lnTo>
                        <a:pt x="61" y="119"/>
                      </a:lnTo>
                      <a:lnTo>
                        <a:pt x="70" y="110"/>
                      </a:lnTo>
                      <a:lnTo>
                        <a:pt x="78" y="98"/>
                      </a:lnTo>
                      <a:lnTo>
                        <a:pt x="85" y="89"/>
                      </a:lnTo>
                      <a:lnTo>
                        <a:pt x="93" y="83"/>
                      </a:lnTo>
                      <a:lnTo>
                        <a:pt x="99" y="81"/>
                      </a:lnTo>
                      <a:lnTo>
                        <a:pt x="110" y="81"/>
                      </a:lnTo>
                      <a:lnTo>
                        <a:pt x="118" y="85"/>
                      </a:lnTo>
                      <a:lnTo>
                        <a:pt x="123" y="89"/>
                      </a:lnTo>
                      <a:lnTo>
                        <a:pt x="129" y="94"/>
                      </a:lnTo>
                      <a:lnTo>
                        <a:pt x="131" y="102"/>
                      </a:lnTo>
                      <a:lnTo>
                        <a:pt x="133" y="110"/>
                      </a:lnTo>
                      <a:lnTo>
                        <a:pt x="135" y="121"/>
                      </a:lnTo>
                      <a:lnTo>
                        <a:pt x="135" y="130"/>
                      </a:lnTo>
                      <a:lnTo>
                        <a:pt x="139" y="129"/>
                      </a:lnTo>
                      <a:lnTo>
                        <a:pt x="141" y="125"/>
                      </a:lnTo>
                      <a:lnTo>
                        <a:pt x="146" y="117"/>
                      </a:lnTo>
                      <a:lnTo>
                        <a:pt x="150" y="111"/>
                      </a:lnTo>
                      <a:lnTo>
                        <a:pt x="156" y="106"/>
                      </a:lnTo>
                      <a:lnTo>
                        <a:pt x="159" y="96"/>
                      </a:lnTo>
                      <a:lnTo>
                        <a:pt x="156" y="89"/>
                      </a:lnTo>
                      <a:lnTo>
                        <a:pt x="150" y="83"/>
                      </a:lnTo>
                      <a:lnTo>
                        <a:pt x="133" y="68"/>
                      </a:lnTo>
                      <a:lnTo>
                        <a:pt x="112" y="57"/>
                      </a:lnTo>
                      <a:lnTo>
                        <a:pt x="93" y="45"/>
                      </a:lnTo>
                      <a:lnTo>
                        <a:pt x="78" y="38"/>
                      </a:lnTo>
                      <a:lnTo>
                        <a:pt x="61" y="28"/>
                      </a:lnTo>
                      <a:lnTo>
                        <a:pt x="48" y="19"/>
                      </a:lnTo>
                      <a:lnTo>
                        <a:pt x="32" y="9"/>
                      </a:lnTo>
                      <a:lnTo>
                        <a:pt x="17" y="0"/>
                      </a:lnTo>
                      <a:close/>
                    </a:path>
                  </a:pathLst>
                </a:custGeom>
                <a:solidFill>
                  <a:srgbClr val="BF4B4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963" name="Freeform 523"/>
                <p:cNvSpPr>
                  <a:spLocks/>
                </p:cNvSpPr>
                <p:nvPr/>
              </p:nvSpPr>
              <p:spPr bwMode="auto">
                <a:xfrm>
                  <a:off x="1377" y="1668"/>
                  <a:ext cx="152" cy="127"/>
                </a:xfrm>
                <a:custGeom>
                  <a:avLst/>
                  <a:gdLst/>
                  <a:ahLst/>
                  <a:cxnLst>
                    <a:cxn ang="0">
                      <a:pos x="137" y="119"/>
                    </a:cxn>
                    <a:cxn ang="0">
                      <a:pos x="144" y="115"/>
                    </a:cxn>
                    <a:cxn ang="0">
                      <a:pos x="148" y="108"/>
                    </a:cxn>
                    <a:cxn ang="0">
                      <a:pos x="150" y="100"/>
                    </a:cxn>
                    <a:cxn ang="0">
                      <a:pos x="152" y="91"/>
                    </a:cxn>
                    <a:cxn ang="0">
                      <a:pos x="152" y="87"/>
                    </a:cxn>
                    <a:cxn ang="0">
                      <a:pos x="146" y="81"/>
                    </a:cxn>
                    <a:cxn ang="0">
                      <a:pos x="138" y="73"/>
                    </a:cxn>
                    <a:cxn ang="0">
                      <a:pos x="129" y="66"/>
                    </a:cxn>
                    <a:cxn ang="0">
                      <a:pos x="118" y="60"/>
                    </a:cxn>
                    <a:cxn ang="0">
                      <a:pos x="108" y="53"/>
                    </a:cxn>
                    <a:cxn ang="0">
                      <a:pos x="89" y="43"/>
                    </a:cxn>
                    <a:cxn ang="0">
                      <a:pos x="70" y="34"/>
                    </a:cxn>
                    <a:cxn ang="0">
                      <a:pos x="61" y="28"/>
                    </a:cxn>
                    <a:cxn ang="0">
                      <a:pos x="49" y="22"/>
                    </a:cxn>
                    <a:cxn ang="0">
                      <a:pos x="30" y="11"/>
                    </a:cxn>
                    <a:cxn ang="0">
                      <a:pos x="15" y="0"/>
                    </a:cxn>
                    <a:cxn ang="0">
                      <a:pos x="11" y="7"/>
                    </a:cxn>
                    <a:cxn ang="0">
                      <a:pos x="8" y="17"/>
                    </a:cxn>
                    <a:cxn ang="0">
                      <a:pos x="4" y="28"/>
                    </a:cxn>
                    <a:cxn ang="0">
                      <a:pos x="2" y="39"/>
                    </a:cxn>
                    <a:cxn ang="0">
                      <a:pos x="2" y="66"/>
                    </a:cxn>
                    <a:cxn ang="0">
                      <a:pos x="0" y="87"/>
                    </a:cxn>
                    <a:cxn ang="0">
                      <a:pos x="2" y="96"/>
                    </a:cxn>
                    <a:cxn ang="0">
                      <a:pos x="2" y="104"/>
                    </a:cxn>
                    <a:cxn ang="0">
                      <a:pos x="4" y="111"/>
                    </a:cxn>
                    <a:cxn ang="0">
                      <a:pos x="8" y="117"/>
                    </a:cxn>
                    <a:cxn ang="0">
                      <a:pos x="13" y="121"/>
                    </a:cxn>
                    <a:cxn ang="0">
                      <a:pos x="19" y="125"/>
                    </a:cxn>
                    <a:cxn ang="0">
                      <a:pos x="26" y="127"/>
                    </a:cxn>
                    <a:cxn ang="0">
                      <a:pos x="34" y="127"/>
                    </a:cxn>
                    <a:cxn ang="0">
                      <a:pos x="40" y="125"/>
                    </a:cxn>
                    <a:cxn ang="0">
                      <a:pos x="47" y="119"/>
                    </a:cxn>
                    <a:cxn ang="0">
                      <a:pos x="55" y="111"/>
                    </a:cxn>
                    <a:cxn ang="0">
                      <a:pos x="64" y="102"/>
                    </a:cxn>
                    <a:cxn ang="0">
                      <a:pos x="80" y="83"/>
                    </a:cxn>
                    <a:cxn ang="0">
                      <a:pos x="93" y="73"/>
                    </a:cxn>
                    <a:cxn ang="0">
                      <a:pos x="99" y="70"/>
                    </a:cxn>
                    <a:cxn ang="0">
                      <a:pos x="104" y="68"/>
                    </a:cxn>
                    <a:cxn ang="0">
                      <a:pos x="110" y="68"/>
                    </a:cxn>
                    <a:cxn ang="0">
                      <a:pos x="114" y="68"/>
                    </a:cxn>
                    <a:cxn ang="0">
                      <a:pos x="121" y="72"/>
                    </a:cxn>
                    <a:cxn ang="0">
                      <a:pos x="127" y="79"/>
                    </a:cxn>
                    <a:cxn ang="0">
                      <a:pos x="131" y="89"/>
                    </a:cxn>
                    <a:cxn ang="0">
                      <a:pos x="135" y="98"/>
                    </a:cxn>
                    <a:cxn ang="0">
                      <a:pos x="137" y="109"/>
                    </a:cxn>
                    <a:cxn ang="0">
                      <a:pos x="137" y="119"/>
                    </a:cxn>
                  </a:cxnLst>
                  <a:rect l="0" t="0" r="r" b="b"/>
                  <a:pathLst>
                    <a:path w="152" h="127">
                      <a:moveTo>
                        <a:pt x="137" y="119"/>
                      </a:moveTo>
                      <a:lnTo>
                        <a:pt x="144" y="115"/>
                      </a:lnTo>
                      <a:lnTo>
                        <a:pt x="148" y="108"/>
                      </a:lnTo>
                      <a:lnTo>
                        <a:pt x="150" y="100"/>
                      </a:lnTo>
                      <a:lnTo>
                        <a:pt x="152" y="91"/>
                      </a:lnTo>
                      <a:lnTo>
                        <a:pt x="152" y="87"/>
                      </a:lnTo>
                      <a:lnTo>
                        <a:pt x="146" y="81"/>
                      </a:lnTo>
                      <a:lnTo>
                        <a:pt x="138" y="73"/>
                      </a:lnTo>
                      <a:lnTo>
                        <a:pt x="129" y="66"/>
                      </a:lnTo>
                      <a:lnTo>
                        <a:pt x="118" y="60"/>
                      </a:lnTo>
                      <a:lnTo>
                        <a:pt x="108" y="53"/>
                      </a:lnTo>
                      <a:lnTo>
                        <a:pt x="89" y="43"/>
                      </a:lnTo>
                      <a:lnTo>
                        <a:pt x="70" y="34"/>
                      </a:lnTo>
                      <a:lnTo>
                        <a:pt x="61" y="28"/>
                      </a:lnTo>
                      <a:lnTo>
                        <a:pt x="49" y="22"/>
                      </a:lnTo>
                      <a:lnTo>
                        <a:pt x="30" y="11"/>
                      </a:lnTo>
                      <a:lnTo>
                        <a:pt x="15" y="0"/>
                      </a:lnTo>
                      <a:lnTo>
                        <a:pt x="11" y="7"/>
                      </a:lnTo>
                      <a:lnTo>
                        <a:pt x="8" y="17"/>
                      </a:lnTo>
                      <a:lnTo>
                        <a:pt x="4" y="28"/>
                      </a:lnTo>
                      <a:lnTo>
                        <a:pt x="2" y="39"/>
                      </a:lnTo>
                      <a:lnTo>
                        <a:pt x="2" y="66"/>
                      </a:lnTo>
                      <a:lnTo>
                        <a:pt x="0" y="87"/>
                      </a:lnTo>
                      <a:lnTo>
                        <a:pt x="2" y="96"/>
                      </a:lnTo>
                      <a:lnTo>
                        <a:pt x="2" y="104"/>
                      </a:lnTo>
                      <a:lnTo>
                        <a:pt x="4" y="111"/>
                      </a:lnTo>
                      <a:lnTo>
                        <a:pt x="8" y="117"/>
                      </a:lnTo>
                      <a:lnTo>
                        <a:pt x="13" y="121"/>
                      </a:lnTo>
                      <a:lnTo>
                        <a:pt x="19" y="125"/>
                      </a:lnTo>
                      <a:lnTo>
                        <a:pt x="26" y="127"/>
                      </a:lnTo>
                      <a:lnTo>
                        <a:pt x="34" y="127"/>
                      </a:lnTo>
                      <a:lnTo>
                        <a:pt x="40" y="125"/>
                      </a:lnTo>
                      <a:lnTo>
                        <a:pt x="47" y="119"/>
                      </a:lnTo>
                      <a:lnTo>
                        <a:pt x="55" y="111"/>
                      </a:lnTo>
                      <a:lnTo>
                        <a:pt x="64" y="102"/>
                      </a:lnTo>
                      <a:lnTo>
                        <a:pt x="80" y="83"/>
                      </a:lnTo>
                      <a:lnTo>
                        <a:pt x="93" y="73"/>
                      </a:lnTo>
                      <a:lnTo>
                        <a:pt x="99" y="70"/>
                      </a:lnTo>
                      <a:lnTo>
                        <a:pt x="104" y="68"/>
                      </a:lnTo>
                      <a:lnTo>
                        <a:pt x="110" y="68"/>
                      </a:lnTo>
                      <a:lnTo>
                        <a:pt x="114" y="68"/>
                      </a:lnTo>
                      <a:lnTo>
                        <a:pt x="121" y="72"/>
                      </a:lnTo>
                      <a:lnTo>
                        <a:pt x="127" y="79"/>
                      </a:lnTo>
                      <a:lnTo>
                        <a:pt x="131" y="89"/>
                      </a:lnTo>
                      <a:lnTo>
                        <a:pt x="135" y="98"/>
                      </a:lnTo>
                      <a:lnTo>
                        <a:pt x="137" y="109"/>
                      </a:lnTo>
                      <a:lnTo>
                        <a:pt x="137" y="119"/>
                      </a:lnTo>
                      <a:close/>
                    </a:path>
                  </a:pathLst>
                </a:custGeom>
                <a:solidFill>
                  <a:srgbClr val="E04D4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964" name="Freeform 524"/>
                <p:cNvSpPr>
                  <a:spLocks/>
                </p:cNvSpPr>
                <p:nvPr/>
              </p:nvSpPr>
              <p:spPr bwMode="auto">
                <a:xfrm>
                  <a:off x="1269" y="1747"/>
                  <a:ext cx="1047" cy="888"/>
                </a:xfrm>
                <a:custGeom>
                  <a:avLst/>
                  <a:gdLst/>
                  <a:ahLst/>
                  <a:cxnLst>
                    <a:cxn ang="0">
                      <a:pos x="618" y="351"/>
                    </a:cxn>
                    <a:cxn ang="0">
                      <a:pos x="554" y="345"/>
                    </a:cxn>
                    <a:cxn ang="0">
                      <a:pos x="512" y="309"/>
                    </a:cxn>
                    <a:cxn ang="0">
                      <a:pos x="501" y="273"/>
                    </a:cxn>
                    <a:cxn ang="0">
                      <a:pos x="447" y="277"/>
                    </a:cxn>
                    <a:cxn ang="0">
                      <a:pos x="408" y="266"/>
                    </a:cxn>
                    <a:cxn ang="0">
                      <a:pos x="375" y="288"/>
                    </a:cxn>
                    <a:cxn ang="0">
                      <a:pos x="290" y="283"/>
                    </a:cxn>
                    <a:cxn ang="0">
                      <a:pos x="239" y="233"/>
                    </a:cxn>
                    <a:cxn ang="0">
                      <a:pos x="222" y="188"/>
                    </a:cxn>
                    <a:cxn ang="0">
                      <a:pos x="201" y="133"/>
                    </a:cxn>
                    <a:cxn ang="0">
                      <a:pos x="229" y="63"/>
                    </a:cxn>
                    <a:cxn ang="0">
                      <a:pos x="237" y="27"/>
                    </a:cxn>
                    <a:cxn ang="0">
                      <a:pos x="195" y="2"/>
                    </a:cxn>
                    <a:cxn ang="0">
                      <a:pos x="136" y="57"/>
                    </a:cxn>
                    <a:cxn ang="0">
                      <a:pos x="114" y="44"/>
                    </a:cxn>
                    <a:cxn ang="0">
                      <a:pos x="85" y="42"/>
                    </a:cxn>
                    <a:cxn ang="0">
                      <a:pos x="74" y="82"/>
                    </a:cxn>
                    <a:cxn ang="0">
                      <a:pos x="93" y="106"/>
                    </a:cxn>
                    <a:cxn ang="0">
                      <a:pos x="68" y="205"/>
                    </a:cxn>
                    <a:cxn ang="0">
                      <a:pos x="26" y="237"/>
                    </a:cxn>
                    <a:cxn ang="0">
                      <a:pos x="4" y="245"/>
                    </a:cxn>
                    <a:cxn ang="0">
                      <a:pos x="4" y="311"/>
                    </a:cxn>
                    <a:cxn ang="0">
                      <a:pos x="62" y="393"/>
                    </a:cxn>
                    <a:cxn ang="0">
                      <a:pos x="95" y="419"/>
                    </a:cxn>
                    <a:cxn ang="0">
                      <a:pos x="112" y="503"/>
                    </a:cxn>
                    <a:cxn ang="0">
                      <a:pos x="153" y="609"/>
                    </a:cxn>
                    <a:cxn ang="0">
                      <a:pos x="237" y="730"/>
                    </a:cxn>
                    <a:cxn ang="0">
                      <a:pos x="332" y="804"/>
                    </a:cxn>
                    <a:cxn ang="0">
                      <a:pos x="410" y="844"/>
                    </a:cxn>
                    <a:cxn ang="0">
                      <a:pos x="501" y="876"/>
                    </a:cxn>
                    <a:cxn ang="0">
                      <a:pos x="595" y="888"/>
                    </a:cxn>
                    <a:cxn ang="0">
                      <a:pos x="700" y="880"/>
                    </a:cxn>
                    <a:cxn ang="0">
                      <a:pos x="808" y="833"/>
                    </a:cxn>
                    <a:cxn ang="0">
                      <a:pos x="878" y="751"/>
                    </a:cxn>
                    <a:cxn ang="0">
                      <a:pos x="910" y="673"/>
                    </a:cxn>
                    <a:cxn ang="0">
                      <a:pos x="926" y="654"/>
                    </a:cxn>
                    <a:cxn ang="0">
                      <a:pos x="994" y="552"/>
                    </a:cxn>
                    <a:cxn ang="0">
                      <a:pos x="1047" y="505"/>
                    </a:cxn>
                    <a:cxn ang="0">
                      <a:pos x="1000" y="506"/>
                    </a:cxn>
                    <a:cxn ang="0">
                      <a:pos x="977" y="499"/>
                    </a:cxn>
                    <a:cxn ang="0">
                      <a:pos x="1009" y="425"/>
                    </a:cxn>
                    <a:cxn ang="0">
                      <a:pos x="1013" y="338"/>
                    </a:cxn>
                    <a:cxn ang="0">
                      <a:pos x="1005" y="300"/>
                    </a:cxn>
                    <a:cxn ang="0">
                      <a:pos x="1000" y="271"/>
                    </a:cxn>
                    <a:cxn ang="0">
                      <a:pos x="977" y="169"/>
                    </a:cxn>
                    <a:cxn ang="0">
                      <a:pos x="965" y="163"/>
                    </a:cxn>
                    <a:cxn ang="0">
                      <a:pos x="958" y="235"/>
                    </a:cxn>
                    <a:cxn ang="0">
                      <a:pos x="929" y="322"/>
                    </a:cxn>
                    <a:cxn ang="0">
                      <a:pos x="926" y="286"/>
                    </a:cxn>
                    <a:cxn ang="0">
                      <a:pos x="914" y="311"/>
                    </a:cxn>
                    <a:cxn ang="0">
                      <a:pos x="848" y="377"/>
                    </a:cxn>
                    <a:cxn ang="0">
                      <a:pos x="793" y="398"/>
                    </a:cxn>
                    <a:cxn ang="0">
                      <a:pos x="730" y="353"/>
                    </a:cxn>
                  </a:cxnLst>
                  <a:rect l="0" t="0" r="r" b="b"/>
                  <a:pathLst>
                    <a:path w="1047" h="888">
                      <a:moveTo>
                        <a:pt x="694" y="341"/>
                      </a:moveTo>
                      <a:lnTo>
                        <a:pt x="671" y="345"/>
                      </a:lnTo>
                      <a:lnTo>
                        <a:pt x="652" y="349"/>
                      </a:lnTo>
                      <a:lnTo>
                        <a:pt x="633" y="351"/>
                      </a:lnTo>
                      <a:lnTo>
                        <a:pt x="618" y="351"/>
                      </a:lnTo>
                      <a:lnTo>
                        <a:pt x="601" y="351"/>
                      </a:lnTo>
                      <a:lnTo>
                        <a:pt x="586" y="351"/>
                      </a:lnTo>
                      <a:lnTo>
                        <a:pt x="571" y="349"/>
                      </a:lnTo>
                      <a:lnTo>
                        <a:pt x="558" y="345"/>
                      </a:lnTo>
                      <a:lnTo>
                        <a:pt x="554" y="345"/>
                      </a:lnTo>
                      <a:lnTo>
                        <a:pt x="550" y="343"/>
                      </a:lnTo>
                      <a:lnTo>
                        <a:pt x="535" y="336"/>
                      </a:lnTo>
                      <a:lnTo>
                        <a:pt x="521" y="324"/>
                      </a:lnTo>
                      <a:lnTo>
                        <a:pt x="518" y="317"/>
                      </a:lnTo>
                      <a:lnTo>
                        <a:pt x="512" y="309"/>
                      </a:lnTo>
                      <a:lnTo>
                        <a:pt x="508" y="302"/>
                      </a:lnTo>
                      <a:lnTo>
                        <a:pt x="506" y="292"/>
                      </a:lnTo>
                      <a:lnTo>
                        <a:pt x="504" y="283"/>
                      </a:lnTo>
                      <a:lnTo>
                        <a:pt x="506" y="273"/>
                      </a:lnTo>
                      <a:lnTo>
                        <a:pt x="501" y="273"/>
                      </a:lnTo>
                      <a:lnTo>
                        <a:pt x="491" y="277"/>
                      </a:lnTo>
                      <a:lnTo>
                        <a:pt x="480" y="279"/>
                      </a:lnTo>
                      <a:lnTo>
                        <a:pt x="470" y="281"/>
                      </a:lnTo>
                      <a:lnTo>
                        <a:pt x="459" y="281"/>
                      </a:lnTo>
                      <a:lnTo>
                        <a:pt x="447" y="277"/>
                      </a:lnTo>
                      <a:lnTo>
                        <a:pt x="442" y="275"/>
                      </a:lnTo>
                      <a:lnTo>
                        <a:pt x="434" y="275"/>
                      </a:lnTo>
                      <a:lnTo>
                        <a:pt x="425" y="271"/>
                      </a:lnTo>
                      <a:lnTo>
                        <a:pt x="415" y="268"/>
                      </a:lnTo>
                      <a:lnTo>
                        <a:pt x="408" y="266"/>
                      </a:lnTo>
                      <a:lnTo>
                        <a:pt x="402" y="266"/>
                      </a:lnTo>
                      <a:lnTo>
                        <a:pt x="396" y="269"/>
                      </a:lnTo>
                      <a:lnTo>
                        <a:pt x="391" y="277"/>
                      </a:lnTo>
                      <a:lnTo>
                        <a:pt x="385" y="283"/>
                      </a:lnTo>
                      <a:lnTo>
                        <a:pt x="375" y="288"/>
                      </a:lnTo>
                      <a:lnTo>
                        <a:pt x="360" y="292"/>
                      </a:lnTo>
                      <a:lnTo>
                        <a:pt x="343" y="294"/>
                      </a:lnTo>
                      <a:lnTo>
                        <a:pt x="326" y="292"/>
                      </a:lnTo>
                      <a:lnTo>
                        <a:pt x="307" y="288"/>
                      </a:lnTo>
                      <a:lnTo>
                        <a:pt x="290" y="283"/>
                      </a:lnTo>
                      <a:lnTo>
                        <a:pt x="273" y="275"/>
                      </a:lnTo>
                      <a:lnTo>
                        <a:pt x="260" y="266"/>
                      </a:lnTo>
                      <a:lnTo>
                        <a:pt x="248" y="254"/>
                      </a:lnTo>
                      <a:lnTo>
                        <a:pt x="243" y="245"/>
                      </a:lnTo>
                      <a:lnTo>
                        <a:pt x="239" y="233"/>
                      </a:lnTo>
                      <a:lnTo>
                        <a:pt x="235" y="218"/>
                      </a:lnTo>
                      <a:lnTo>
                        <a:pt x="237" y="197"/>
                      </a:lnTo>
                      <a:lnTo>
                        <a:pt x="235" y="195"/>
                      </a:lnTo>
                      <a:lnTo>
                        <a:pt x="231" y="195"/>
                      </a:lnTo>
                      <a:lnTo>
                        <a:pt x="222" y="188"/>
                      </a:lnTo>
                      <a:lnTo>
                        <a:pt x="214" y="180"/>
                      </a:lnTo>
                      <a:lnTo>
                        <a:pt x="207" y="171"/>
                      </a:lnTo>
                      <a:lnTo>
                        <a:pt x="203" y="159"/>
                      </a:lnTo>
                      <a:lnTo>
                        <a:pt x="201" y="146"/>
                      </a:lnTo>
                      <a:lnTo>
                        <a:pt x="201" y="133"/>
                      </a:lnTo>
                      <a:lnTo>
                        <a:pt x="203" y="116"/>
                      </a:lnTo>
                      <a:lnTo>
                        <a:pt x="208" y="97"/>
                      </a:lnTo>
                      <a:lnTo>
                        <a:pt x="214" y="87"/>
                      </a:lnTo>
                      <a:lnTo>
                        <a:pt x="220" y="76"/>
                      </a:lnTo>
                      <a:lnTo>
                        <a:pt x="229" y="63"/>
                      </a:lnTo>
                      <a:lnTo>
                        <a:pt x="239" y="49"/>
                      </a:lnTo>
                      <a:lnTo>
                        <a:pt x="241" y="44"/>
                      </a:lnTo>
                      <a:lnTo>
                        <a:pt x="241" y="38"/>
                      </a:lnTo>
                      <a:lnTo>
                        <a:pt x="239" y="32"/>
                      </a:lnTo>
                      <a:lnTo>
                        <a:pt x="237" y="27"/>
                      </a:lnTo>
                      <a:lnTo>
                        <a:pt x="233" y="13"/>
                      </a:lnTo>
                      <a:lnTo>
                        <a:pt x="227" y="8"/>
                      </a:lnTo>
                      <a:lnTo>
                        <a:pt x="214" y="2"/>
                      </a:lnTo>
                      <a:lnTo>
                        <a:pt x="203" y="0"/>
                      </a:lnTo>
                      <a:lnTo>
                        <a:pt x="195" y="2"/>
                      </a:lnTo>
                      <a:lnTo>
                        <a:pt x="188" y="12"/>
                      </a:lnTo>
                      <a:lnTo>
                        <a:pt x="171" y="30"/>
                      </a:lnTo>
                      <a:lnTo>
                        <a:pt x="155" y="48"/>
                      </a:lnTo>
                      <a:lnTo>
                        <a:pt x="146" y="53"/>
                      </a:lnTo>
                      <a:lnTo>
                        <a:pt x="136" y="57"/>
                      </a:lnTo>
                      <a:lnTo>
                        <a:pt x="131" y="55"/>
                      </a:lnTo>
                      <a:lnTo>
                        <a:pt x="127" y="55"/>
                      </a:lnTo>
                      <a:lnTo>
                        <a:pt x="121" y="53"/>
                      </a:lnTo>
                      <a:lnTo>
                        <a:pt x="117" y="49"/>
                      </a:lnTo>
                      <a:lnTo>
                        <a:pt x="114" y="44"/>
                      </a:lnTo>
                      <a:lnTo>
                        <a:pt x="108" y="34"/>
                      </a:lnTo>
                      <a:lnTo>
                        <a:pt x="106" y="23"/>
                      </a:lnTo>
                      <a:lnTo>
                        <a:pt x="104" y="10"/>
                      </a:lnTo>
                      <a:lnTo>
                        <a:pt x="95" y="25"/>
                      </a:lnTo>
                      <a:lnTo>
                        <a:pt x="85" y="42"/>
                      </a:lnTo>
                      <a:lnTo>
                        <a:pt x="76" y="57"/>
                      </a:lnTo>
                      <a:lnTo>
                        <a:pt x="70" y="68"/>
                      </a:lnTo>
                      <a:lnTo>
                        <a:pt x="68" y="72"/>
                      </a:lnTo>
                      <a:lnTo>
                        <a:pt x="66" y="76"/>
                      </a:lnTo>
                      <a:lnTo>
                        <a:pt x="74" y="82"/>
                      </a:lnTo>
                      <a:lnTo>
                        <a:pt x="83" y="87"/>
                      </a:lnTo>
                      <a:lnTo>
                        <a:pt x="87" y="91"/>
                      </a:lnTo>
                      <a:lnTo>
                        <a:pt x="91" y="95"/>
                      </a:lnTo>
                      <a:lnTo>
                        <a:pt x="93" y="101"/>
                      </a:lnTo>
                      <a:lnTo>
                        <a:pt x="93" y="106"/>
                      </a:lnTo>
                      <a:lnTo>
                        <a:pt x="93" y="133"/>
                      </a:lnTo>
                      <a:lnTo>
                        <a:pt x="89" y="156"/>
                      </a:lnTo>
                      <a:lnTo>
                        <a:pt x="83" y="176"/>
                      </a:lnTo>
                      <a:lnTo>
                        <a:pt x="74" y="195"/>
                      </a:lnTo>
                      <a:lnTo>
                        <a:pt x="68" y="205"/>
                      </a:lnTo>
                      <a:lnTo>
                        <a:pt x="61" y="216"/>
                      </a:lnTo>
                      <a:lnTo>
                        <a:pt x="51" y="226"/>
                      </a:lnTo>
                      <a:lnTo>
                        <a:pt x="42" y="233"/>
                      </a:lnTo>
                      <a:lnTo>
                        <a:pt x="34" y="235"/>
                      </a:lnTo>
                      <a:lnTo>
                        <a:pt x="26" y="237"/>
                      </a:lnTo>
                      <a:lnTo>
                        <a:pt x="17" y="235"/>
                      </a:lnTo>
                      <a:lnTo>
                        <a:pt x="7" y="235"/>
                      </a:lnTo>
                      <a:lnTo>
                        <a:pt x="5" y="237"/>
                      </a:lnTo>
                      <a:lnTo>
                        <a:pt x="5" y="243"/>
                      </a:lnTo>
                      <a:lnTo>
                        <a:pt x="4" y="245"/>
                      </a:lnTo>
                      <a:lnTo>
                        <a:pt x="4" y="249"/>
                      </a:lnTo>
                      <a:lnTo>
                        <a:pt x="2" y="266"/>
                      </a:lnTo>
                      <a:lnTo>
                        <a:pt x="0" y="281"/>
                      </a:lnTo>
                      <a:lnTo>
                        <a:pt x="2" y="296"/>
                      </a:lnTo>
                      <a:lnTo>
                        <a:pt x="4" y="311"/>
                      </a:lnTo>
                      <a:lnTo>
                        <a:pt x="7" y="324"/>
                      </a:lnTo>
                      <a:lnTo>
                        <a:pt x="15" y="340"/>
                      </a:lnTo>
                      <a:lnTo>
                        <a:pt x="26" y="355"/>
                      </a:lnTo>
                      <a:lnTo>
                        <a:pt x="40" y="372"/>
                      </a:lnTo>
                      <a:lnTo>
                        <a:pt x="62" y="393"/>
                      </a:lnTo>
                      <a:lnTo>
                        <a:pt x="83" y="410"/>
                      </a:lnTo>
                      <a:lnTo>
                        <a:pt x="91" y="412"/>
                      </a:lnTo>
                      <a:lnTo>
                        <a:pt x="95" y="412"/>
                      </a:lnTo>
                      <a:lnTo>
                        <a:pt x="95" y="415"/>
                      </a:lnTo>
                      <a:lnTo>
                        <a:pt x="95" y="419"/>
                      </a:lnTo>
                      <a:lnTo>
                        <a:pt x="95" y="432"/>
                      </a:lnTo>
                      <a:lnTo>
                        <a:pt x="98" y="450"/>
                      </a:lnTo>
                      <a:lnTo>
                        <a:pt x="102" y="467"/>
                      </a:lnTo>
                      <a:lnTo>
                        <a:pt x="106" y="484"/>
                      </a:lnTo>
                      <a:lnTo>
                        <a:pt x="112" y="503"/>
                      </a:lnTo>
                      <a:lnTo>
                        <a:pt x="117" y="522"/>
                      </a:lnTo>
                      <a:lnTo>
                        <a:pt x="123" y="539"/>
                      </a:lnTo>
                      <a:lnTo>
                        <a:pt x="129" y="554"/>
                      </a:lnTo>
                      <a:lnTo>
                        <a:pt x="140" y="582"/>
                      </a:lnTo>
                      <a:lnTo>
                        <a:pt x="153" y="609"/>
                      </a:lnTo>
                      <a:lnTo>
                        <a:pt x="167" y="633"/>
                      </a:lnTo>
                      <a:lnTo>
                        <a:pt x="182" y="658"/>
                      </a:lnTo>
                      <a:lnTo>
                        <a:pt x="197" y="683"/>
                      </a:lnTo>
                      <a:lnTo>
                        <a:pt x="214" y="704"/>
                      </a:lnTo>
                      <a:lnTo>
                        <a:pt x="237" y="730"/>
                      </a:lnTo>
                      <a:lnTo>
                        <a:pt x="262" y="753"/>
                      </a:lnTo>
                      <a:lnTo>
                        <a:pt x="277" y="766"/>
                      </a:lnTo>
                      <a:lnTo>
                        <a:pt x="294" y="781"/>
                      </a:lnTo>
                      <a:lnTo>
                        <a:pt x="313" y="793"/>
                      </a:lnTo>
                      <a:lnTo>
                        <a:pt x="332" y="804"/>
                      </a:lnTo>
                      <a:lnTo>
                        <a:pt x="343" y="812"/>
                      </a:lnTo>
                      <a:lnTo>
                        <a:pt x="356" y="817"/>
                      </a:lnTo>
                      <a:lnTo>
                        <a:pt x="374" y="827"/>
                      </a:lnTo>
                      <a:lnTo>
                        <a:pt x="391" y="836"/>
                      </a:lnTo>
                      <a:lnTo>
                        <a:pt x="410" y="844"/>
                      </a:lnTo>
                      <a:lnTo>
                        <a:pt x="427" y="851"/>
                      </a:lnTo>
                      <a:lnTo>
                        <a:pt x="447" y="859"/>
                      </a:lnTo>
                      <a:lnTo>
                        <a:pt x="466" y="865"/>
                      </a:lnTo>
                      <a:lnTo>
                        <a:pt x="484" y="870"/>
                      </a:lnTo>
                      <a:lnTo>
                        <a:pt x="501" y="876"/>
                      </a:lnTo>
                      <a:lnTo>
                        <a:pt x="520" y="880"/>
                      </a:lnTo>
                      <a:lnTo>
                        <a:pt x="539" y="884"/>
                      </a:lnTo>
                      <a:lnTo>
                        <a:pt x="556" y="886"/>
                      </a:lnTo>
                      <a:lnTo>
                        <a:pt x="575" y="888"/>
                      </a:lnTo>
                      <a:lnTo>
                        <a:pt x="595" y="888"/>
                      </a:lnTo>
                      <a:lnTo>
                        <a:pt x="614" y="886"/>
                      </a:lnTo>
                      <a:lnTo>
                        <a:pt x="624" y="886"/>
                      </a:lnTo>
                      <a:lnTo>
                        <a:pt x="633" y="886"/>
                      </a:lnTo>
                      <a:lnTo>
                        <a:pt x="669" y="884"/>
                      </a:lnTo>
                      <a:lnTo>
                        <a:pt x="700" y="880"/>
                      </a:lnTo>
                      <a:lnTo>
                        <a:pt x="724" y="874"/>
                      </a:lnTo>
                      <a:lnTo>
                        <a:pt x="749" y="865"/>
                      </a:lnTo>
                      <a:lnTo>
                        <a:pt x="768" y="857"/>
                      </a:lnTo>
                      <a:lnTo>
                        <a:pt x="787" y="846"/>
                      </a:lnTo>
                      <a:lnTo>
                        <a:pt x="808" y="833"/>
                      </a:lnTo>
                      <a:lnTo>
                        <a:pt x="831" y="817"/>
                      </a:lnTo>
                      <a:lnTo>
                        <a:pt x="842" y="806"/>
                      </a:lnTo>
                      <a:lnTo>
                        <a:pt x="855" y="789"/>
                      </a:lnTo>
                      <a:lnTo>
                        <a:pt x="867" y="772"/>
                      </a:lnTo>
                      <a:lnTo>
                        <a:pt x="878" y="751"/>
                      </a:lnTo>
                      <a:lnTo>
                        <a:pt x="884" y="740"/>
                      </a:lnTo>
                      <a:lnTo>
                        <a:pt x="889" y="728"/>
                      </a:lnTo>
                      <a:lnTo>
                        <a:pt x="899" y="696"/>
                      </a:lnTo>
                      <a:lnTo>
                        <a:pt x="908" y="675"/>
                      </a:lnTo>
                      <a:lnTo>
                        <a:pt x="910" y="673"/>
                      </a:lnTo>
                      <a:lnTo>
                        <a:pt x="912" y="671"/>
                      </a:lnTo>
                      <a:lnTo>
                        <a:pt x="914" y="671"/>
                      </a:lnTo>
                      <a:lnTo>
                        <a:pt x="916" y="673"/>
                      </a:lnTo>
                      <a:lnTo>
                        <a:pt x="918" y="668"/>
                      </a:lnTo>
                      <a:lnTo>
                        <a:pt x="926" y="654"/>
                      </a:lnTo>
                      <a:lnTo>
                        <a:pt x="937" y="637"/>
                      </a:lnTo>
                      <a:lnTo>
                        <a:pt x="950" y="616"/>
                      </a:lnTo>
                      <a:lnTo>
                        <a:pt x="965" y="592"/>
                      </a:lnTo>
                      <a:lnTo>
                        <a:pt x="981" y="571"/>
                      </a:lnTo>
                      <a:lnTo>
                        <a:pt x="994" y="552"/>
                      </a:lnTo>
                      <a:lnTo>
                        <a:pt x="1007" y="537"/>
                      </a:lnTo>
                      <a:lnTo>
                        <a:pt x="1018" y="527"/>
                      </a:lnTo>
                      <a:lnTo>
                        <a:pt x="1026" y="522"/>
                      </a:lnTo>
                      <a:lnTo>
                        <a:pt x="1039" y="514"/>
                      </a:lnTo>
                      <a:lnTo>
                        <a:pt x="1047" y="505"/>
                      </a:lnTo>
                      <a:lnTo>
                        <a:pt x="1047" y="503"/>
                      </a:lnTo>
                      <a:lnTo>
                        <a:pt x="1041" y="501"/>
                      </a:lnTo>
                      <a:lnTo>
                        <a:pt x="1030" y="501"/>
                      </a:lnTo>
                      <a:lnTo>
                        <a:pt x="1018" y="501"/>
                      </a:lnTo>
                      <a:lnTo>
                        <a:pt x="1000" y="506"/>
                      </a:lnTo>
                      <a:lnTo>
                        <a:pt x="979" y="512"/>
                      </a:lnTo>
                      <a:lnTo>
                        <a:pt x="975" y="510"/>
                      </a:lnTo>
                      <a:lnTo>
                        <a:pt x="973" y="508"/>
                      </a:lnTo>
                      <a:lnTo>
                        <a:pt x="975" y="505"/>
                      </a:lnTo>
                      <a:lnTo>
                        <a:pt x="977" y="499"/>
                      </a:lnTo>
                      <a:lnTo>
                        <a:pt x="984" y="482"/>
                      </a:lnTo>
                      <a:lnTo>
                        <a:pt x="992" y="467"/>
                      </a:lnTo>
                      <a:lnTo>
                        <a:pt x="998" y="455"/>
                      </a:lnTo>
                      <a:lnTo>
                        <a:pt x="1003" y="444"/>
                      </a:lnTo>
                      <a:lnTo>
                        <a:pt x="1009" y="425"/>
                      </a:lnTo>
                      <a:lnTo>
                        <a:pt x="1013" y="410"/>
                      </a:lnTo>
                      <a:lnTo>
                        <a:pt x="1015" y="396"/>
                      </a:lnTo>
                      <a:lnTo>
                        <a:pt x="1015" y="385"/>
                      </a:lnTo>
                      <a:lnTo>
                        <a:pt x="1015" y="360"/>
                      </a:lnTo>
                      <a:lnTo>
                        <a:pt x="1013" y="338"/>
                      </a:lnTo>
                      <a:lnTo>
                        <a:pt x="1011" y="319"/>
                      </a:lnTo>
                      <a:lnTo>
                        <a:pt x="1009" y="305"/>
                      </a:lnTo>
                      <a:lnTo>
                        <a:pt x="1007" y="302"/>
                      </a:lnTo>
                      <a:lnTo>
                        <a:pt x="1007" y="300"/>
                      </a:lnTo>
                      <a:lnTo>
                        <a:pt x="1005" y="300"/>
                      </a:lnTo>
                      <a:lnTo>
                        <a:pt x="1003" y="302"/>
                      </a:lnTo>
                      <a:lnTo>
                        <a:pt x="1003" y="298"/>
                      </a:lnTo>
                      <a:lnTo>
                        <a:pt x="1001" y="290"/>
                      </a:lnTo>
                      <a:lnTo>
                        <a:pt x="1000" y="279"/>
                      </a:lnTo>
                      <a:lnTo>
                        <a:pt x="1000" y="271"/>
                      </a:lnTo>
                      <a:lnTo>
                        <a:pt x="998" y="247"/>
                      </a:lnTo>
                      <a:lnTo>
                        <a:pt x="994" y="222"/>
                      </a:lnTo>
                      <a:lnTo>
                        <a:pt x="990" y="201"/>
                      </a:lnTo>
                      <a:lnTo>
                        <a:pt x="982" y="182"/>
                      </a:lnTo>
                      <a:lnTo>
                        <a:pt x="977" y="169"/>
                      </a:lnTo>
                      <a:lnTo>
                        <a:pt x="971" y="159"/>
                      </a:lnTo>
                      <a:lnTo>
                        <a:pt x="967" y="156"/>
                      </a:lnTo>
                      <a:lnTo>
                        <a:pt x="965" y="156"/>
                      </a:lnTo>
                      <a:lnTo>
                        <a:pt x="965" y="159"/>
                      </a:lnTo>
                      <a:lnTo>
                        <a:pt x="965" y="163"/>
                      </a:lnTo>
                      <a:lnTo>
                        <a:pt x="963" y="175"/>
                      </a:lnTo>
                      <a:lnTo>
                        <a:pt x="963" y="190"/>
                      </a:lnTo>
                      <a:lnTo>
                        <a:pt x="962" y="205"/>
                      </a:lnTo>
                      <a:lnTo>
                        <a:pt x="960" y="220"/>
                      </a:lnTo>
                      <a:lnTo>
                        <a:pt x="958" y="235"/>
                      </a:lnTo>
                      <a:lnTo>
                        <a:pt x="954" y="252"/>
                      </a:lnTo>
                      <a:lnTo>
                        <a:pt x="948" y="277"/>
                      </a:lnTo>
                      <a:lnTo>
                        <a:pt x="941" y="302"/>
                      </a:lnTo>
                      <a:lnTo>
                        <a:pt x="933" y="317"/>
                      </a:lnTo>
                      <a:lnTo>
                        <a:pt x="929" y="322"/>
                      </a:lnTo>
                      <a:lnTo>
                        <a:pt x="927" y="319"/>
                      </a:lnTo>
                      <a:lnTo>
                        <a:pt x="929" y="311"/>
                      </a:lnTo>
                      <a:lnTo>
                        <a:pt x="929" y="300"/>
                      </a:lnTo>
                      <a:lnTo>
                        <a:pt x="927" y="292"/>
                      </a:lnTo>
                      <a:lnTo>
                        <a:pt x="926" y="286"/>
                      </a:lnTo>
                      <a:lnTo>
                        <a:pt x="924" y="286"/>
                      </a:lnTo>
                      <a:lnTo>
                        <a:pt x="922" y="288"/>
                      </a:lnTo>
                      <a:lnTo>
                        <a:pt x="920" y="296"/>
                      </a:lnTo>
                      <a:lnTo>
                        <a:pt x="916" y="304"/>
                      </a:lnTo>
                      <a:lnTo>
                        <a:pt x="914" y="311"/>
                      </a:lnTo>
                      <a:lnTo>
                        <a:pt x="907" y="324"/>
                      </a:lnTo>
                      <a:lnTo>
                        <a:pt x="895" y="338"/>
                      </a:lnTo>
                      <a:lnTo>
                        <a:pt x="882" y="351"/>
                      </a:lnTo>
                      <a:lnTo>
                        <a:pt x="865" y="366"/>
                      </a:lnTo>
                      <a:lnTo>
                        <a:pt x="848" y="377"/>
                      </a:lnTo>
                      <a:lnTo>
                        <a:pt x="829" y="389"/>
                      </a:lnTo>
                      <a:lnTo>
                        <a:pt x="817" y="396"/>
                      </a:lnTo>
                      <a:lnTo>
                        <a:pt x="804" y="400"/>
                      </a:lnTo>
                      <a:lnTo>
                        <a:pt x="798" y="400"/>
                      </a:lnTo>
                      <a:lnTo>
                        <a:pt x="793" y="398"/>
                      </a:lnTo>
                      <a:lnTo>
                        <a:pt x="785" y="393"/>
                      </a:lnTo>
                      <a:lnTo>
                        <a:pt x="779" y="389"/>
                      </a:lnTo>
                      <a:lnTo>
                        <a:pt x="764" y="376"/>
                      </a:lnTo>
                      <a:lnTo>
                        <a:pt x="747" y="362"/>
                      </a:lnTo>
                      <a:lnTo>
                        <a:pt x="730" y="353"/>
                      </a:lnTo>
                      <a:lnTo>
                        <a:pt x="709" y="343"/>
                      </a:lnTo>
                      <a:lnTo>
                        <a:pt x="704" y="341"/>
                      </a:lnTo>
                      <a:lnTo>
                        <a:pt x="694" y="341"/>
                      </a:lnTo>
                      <a:close/>
                    </a:path>
                  </a:pathLst>
                </a:custGeom>
                <a:solidFill>
                  <a:srgbClr val="1F1A1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965" name="Freeform 525"/>
                <p:cNvSpPr>
                  <a:spLocks/>
                </p:cNvSpPr>
                <p:nvPr/>
              </p:nvSpPr>
              <p:spPr bwMode="auto">
                <a:xfrm>
                  <a:off x="2242" y="1922"/>
                  <a:ext cx="4" cy="7"/>
                </a:xfrm>
                <a:custGeom>
                  <a:avLst/>
                  <a:gdLst/>
                  <a:ahLst/>
                  <a:cxnLst>
                    <a:cxn ang="0">
                      <a:pos x="0" y="1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2" y="3"/>
                    </a:cxn>
                    <a:cxn ang="0">
                      <a:pos x="4" y="7"/>
                    </a:cxn>
                    <a:cxn ang="0">
                      <a:pos x="2" y="5"/>
                    </a:cxn>
                    <a:cxn ang="0">
                      <a:pos x="0" y="1"/>
                    </a:cxn>
                  </a:cxnLst>
                  <a:rect l="0" t="0" r="r" b="b"/>
                  <a:pathLst>
                    <a:path w="4" h="7">
                      <a:moveTo>
                        <a:pt x="0" y="1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2" y="3"/>
                      </a:lnTo>
                      <a:lnTo>
                        <a:pt x="4" y="7"/>
                      </a:lnTo>
                      <a:lnTo>
                        <a:pt x="2" y="5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9FA0C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966" name="Freeform 526"/>
                <p:cNvSpPr>
                  <a:spLocks/>
                </p:cNvSpPr>
                <p:nvPr/>
              </p:nvSpPr>
              <p:spPr bwMode="auto">
                <a:xfrm>
                  <a:off x="2242" y="1922"/>
                  <a:ext cx="8" cy="15"/>
                </a:xfrm>
                <a:custGeom>
                  <a:avLst/>
                  <a:gdLst/>
                  <a:ahLst/>
                  <a:cxnLst>
                    <a:cxn ang="0">
                      <a:pos x="0" y="5"/>
                    </a:cxn>
                    <a:cxn ang="0">
                      <a:pos x="0" y="1"/>
                    </a:cxn>
                    <a:cxn ang="0">
                      <a:pos x="0" y="0"/>
                    </a:cxn>
                    <a:cxn ang="0">
                      <a:pos x="4" y="7"/>
                    </a:cxn>
                    <a:cxn ang="0">
                      <a:pos x="8" y="15"/>
                    </a:cxn>
                    <a:cxn ang="0">
                      <a:pos x="4" y="11"/>
                    </a:cxn>
                    <a:cxn ang="0">
                      <a:pos x="0" y="5"/>
                    </a:cxn>
                  </a:cxnLst>
                  <a:rect l="0" t="0" r="r" b="b"/>
                  <a:pathLst>
                    <a:path w="8" h="15">
                      <a:moveTo>
                        <a:pt x="0" y="5"/>
                      </a:move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4" y="7"/>
                      </a:lnTo>
                      <a:lnTo>
                        <a:pt x="8" y="15"/>
                      </a:lnTo>
                      <a:lnTo>
                        <a:pt x="4" y="11"/>
                      </a:lnTo>
                      <a:lnTo>
                        <a:pt x="0" y="5"/>
                      </a:lnTo>
                      <a:close/>
                    </a:path>
                  </a:pathLst>
                </a:custGeom>
                <a:solidFill>
                  <a:srgbClr val="9FA0C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967" name="Freeform 527"/>
                <p:cNvSpPr>
                  <a:spLocks/>
                </p:cNvSpPr>
                <p:nvPr/>
              </p:nvSpPr>
              <p:spPr bwMode="auto">
                <a:xfrm>
                  <a:off x="2242" y="1923"/>
                  <a:ext cx="9" cy="21"/>
                </a:xfrm>
                <a:custGeom>
                  <a:avLst/>
                  <a:gdLst/>
                  <a:ahLst/>
                  <a:cxnLst>
                    <a:cxn ang="0">
                      <a:pos x="4" y="6"/>
                    </a:cxn>
                    <a:cxn ang="0">
                      <a:pos x="2" y="4"/>
                    </a:cxn>
                    <a:cxn ang="0">
                      <a:pos x="0" y="0"/>
                    </a:cxn>
                    <a:cxn ang="0">
                      <a:pos x="0" y="4"/>
                    </a:cxn>
                    <a:cxn ang="0">
                      <a:pos x="0" y="8"/>
                    </a:cxn>
                    <a:cxn ang="0">
                      <a:pos x="6" y="14"/>
                    </a:cxn>
                    <a:cxn ang="0">
                      <a:pos x="9" y="21"/>
                    </a:cxn>
                    <a:cxn ang="0">
                      <a:pos x="8" y="14"/>
                    </a:cxn>
                    <a:cxn ang="0">
                      <a:pos x="4" y="6"/>
                    </a:cxn>
                  </a:cxnLst>
                  <a:rect l="0" t="0" r="r" b="b"/>
                  <a:pathLst>
                    <a:path w="9" h="21">
                      <a:moveTo>
                        <a:pt x="4" y="6"/>
                      </a:moveTo>
                      <a:lnTo>
                        <a:pt x="2" y="4"/>
                      </a:lnTo>
                      <a:lnTo>
                        <a:pt x="0" y="0"/>
                      </a:lnTo>
                      <a:lnTo>
                        <a:pt x="0" y="4"/>
                      </a:lnTo>
                      <a:lnTo>
                        <a:pt x="0" y="8"/>
                      </a:lnTo>
                      <a:lnTo>
                        <a:pt x="6" y="14"/>
                      </a:lnTo>
                      <a:lnTo>
                        <a:pt x="9" y="21"/>
                      </a:lnTo>
                      <a:lnTo>
                        <a:pt x="8" y="14"/>
                      </a:lnTo>
                      <a:lnTo>
                        <a:pt x="4" y="6"/>
                      </a:lnTo>
                      <a:close/>
                    </a:path>
                  </a:pathLst>
                </a:custGeom>
                <a:solidFill>
                  <a:srgbClr val="9FA0C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968" name="Freeform 528"/>
                <p:cNvSpPr>
                  <a:spLocks/>
                </p:cNvSpPr>
                <p:nvPr/>
              </p:nvSpPr>
              <p:spPr bwMode="auto">
                <a:xfrm>
                  <a:off x="2242" y="1927"/>
                  <a:ext cx="11" cy="23"/>
                </a:xfrm>
                <a:custGeom>
                  <a:avLst/>
                  <a:gdLst/>
                  <a:ahLst/>
                  <a:cxnLst>
                    <a:cxn ang="0">
                      <a:pos x="8" y="10"/>
                    </a:cxn>
                    <a:cxn ang="0">
                      <a:pos x="4" y="6"/>
                    </a:cxn>
                    <a:cxn ang="0">
                      <a:pos x="0" y="0"/>
                    </a:cxn>
                    <a:cxn ang="0">
                      <a:pos x="0" y="2"/>
                    </a:cxn>
                    <a:cxn ang="0">
                      <a:pos x="0" y="6"/>
                    </a:cxn>
                    <a:cxn ang="0">
                      <a:pos x="6" y="14"/>
                    </a:cxn>
                    <a:cxn ang="0">
                      <a:pos x="11" y="23"/>
                    </a:cxn>
                    <a:cxn ang="0">
                      <a:pos x="9" y="15"/>
                    </a:cxn>
                    <a:cxn ang="0">
                      <a:pos x="8" y="10"/>
                    </a:cxn>
                  </a:cxnLst>
                  <a:rect l="0" t="0" r="r" b="b"/>
                  <a:pathLst>
                    <a:path w="11" h="23">
                      <a:moveTo>
                        <a:pt x="8" y="10"/>
                      </a:moveTo>
                      <a:lnTo>
                        <a:pt x="4" y="6"/>
                      </a:ln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6"/>
                      </a:lnTo>
                      <a:lnTo>
                        <a:pt x="6" y="14"/>
                      </a:lnTo>
                      <a:lnTo>
                        <a:pt x="11" y="23"/>
                      </a:lnTo>
                      <a:lnTo>
                        <a:pt x="9" y="15"/>
                      </a:lnTo>
                      <a:lnTo>
                        <a:pt x="8" y="10"/>
                      </a:lnTo>
                      <a:close/>
                    </a:path>
                  </a:pathLst>
                </a:custGeom>
                <a:solidFill>
                  <a:srgbClr val="A0A1C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969" name="Freeform 529"/>
                <p:cNvSpPr>
                  <a:spLocks/>
                </p:cNvSpPr>
                <p:nvPr/>
              </p:nvSpPr>
              <p:spPr bwMode="auto">
                <a:xfrm>
                  <a:off x="2240" y="1931"/>
                  <a:ext cx="15" cy="25"/>
                </a:xfrm>
                <a:custGeom>
                  <a:avLst/>
                  <a:gdLst/>
                  <a:ahLst/>
                  <a:cxnLst>
                    <a:cxn ang="0">
                      <a:pos x="11" y="13"/>
                    </a:cxn>
                    <a:cxn ang="0">
                      <a:pos x="8" y="6"/>
                    </a:cxn>
                    <a:cxn ang="0">
                      <a:pos x="2" y="0"/>
                    </a:cxn>
                    <a:cxn ang="0">
                      <a:pos x="2" y="2"/>
                    </a:cxn>
                    <a:cxn ang="0">
                      <a:pos x="0" y="6"/>
                    </a:cxn>
                    <a:cxn ang="0">
                      <a:pos x="8" y="15"/>
                    </a:cxn>
                    <a:cxn ang="0">
                      <a:pos x="15" y="25"/>
                    </a:cxn>
                    <a:cxn ang="0">
                      <a:pos x="13" y="19"/>
                    </a:cxn>
                    <a:cxn ang="0">
                      <a:pos x="11" y="13"/>
                    </a:cxn>
                  </a:cxnLst>
                  <a:rect l="0" t="0" r="r" b="b"/>
                  <a:pathLst>
                    <a:path w="15" h="25">
                      <a:moveTo>
                        <a:pt x="11" y="13"/>
                      </a:moveTo>
                      <a:lnTo>
                        <a:pt x="8" y="6"/>
                      </a:lnTo>
                      <a:lnTo>
                        <a:pt x="2" y="0"/>
                      </a:lnTo>
                      <a:lnTo>
                        <a:pt x="2" y="2"/>
                      </a:lnTo>
                      <a:lnTo>
                        <a:pt x="0" y="6"/>
                      </a:lnTo>
                      <a:lnTo>
                        <a:pt x="8" y="15"/>
                      </a:lnTo>
                      <a:lnTo>
                        <a:pt x="15" y="25"/>
                      </a:lnTo>
                      <a:lnTo>
                        <a:pt x="13" y="19"/>
                      </a:lnTo>
                      <a:lnTo>
                        <a:pt x="11" y="13"/>
                      </a:lnTo>
                      <a:close/>
                    </a:path>
                  </a:pathLst>
                </a:custGeom>
                <a:solidFill>
                  <a:srgbClr val="A0A1C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970" name="Freeform 530"/>
                <p:cNvSpPr>
                  <a:spLocks/>
                </p:cNvSpPr>
                <p:nvPr/>
              </p:nvSpPr>
              <p:spPr bwMode="auto">
                <a:xfrm>
                  <a:off x="2240" y="1933"/>
                  <a:ext cx="17" cy="27"/>
                </a:xfrm>
                <a:custGeom>
                  <a:avLst/>
                  <a:gdLst/>
                  <a:ahLst/>
                  <a:cxnLst>
                    <a:cxn ang="0">
                      <a:pos x="13" y="17"/>
                    </a:cxn>
                    <a:cxn ang="0">
                      <a:pos x="8" y="8"/>
                    </a:cxn>
                    <a:cxn ang="0">
                      <a:pos x="2" y="0"/>
                    </a:cxn>
                    <a:cxn ang="0">
                      <a:pos x="0" y="4"/>
                    </a:cxn>
                    <a:cxn ang="0">
                      <a:pos x="0" y="8"/>
                    </a:cxn>
                    <a:cxn ang="0">
                      <a:pos x="8" y="17"/>
                    </a:cxn>
                    <a:cxn ang="0">
                      <a:pos x="17" y="27"/>
                    </a:cxn>
                    <a:cxn ang="0">
                      <a:pos x="15" y="21"/>
                    </a:cxn>
                    <a:cxn ang="0">
                      <a:pos x="13" y="17"/>
                    </a:cxn>
                  </a:cxnLst>
                  <a:rect l="0" t="0" r="r" b="b"/>
                  <a:pathLst>
                    <a:path w="17" h="27">
                      <a:moveTo>
                        <a:pt x="13" y="17"/>
                      </a:moveTo>
                      <a:lnTo>
                        <a:pt x="8" y="8"/>
                      </a:lnTo>
                      <a:lnTo>
                        <a:pt x="2" y="0"/>
                      </a:lnTo>
                      <a:lnTo>
                        <a:pt x="0" y="4"/>
                      </a:lnTo>
                      <a:lnTo>
                        <a:pt x="0" y="8"/>
                      </a:lnTo>
                      <a:lnTo>
                        <a:pt x="8" y="17"/>
                      </a:lnTo>
                      <a:lnTo>
                        <a:pt x="17" y="27"/>
                      </a:lnTo>
                      <a:lnTo>
                        <a:pt x="15" y="21"/>
                      </a:lnTo>
                      <a:lnTo>
                        <a:pt x="13" y="17"/>
                      </a:lnTo>
                      <a:close/>
                    </a:path>
                  </a:pathLst>
                </a:custGeom>
                <a:solidFill>
                  <a:srgbClr val="A0A1C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971" name="Freeform 531"/>
                <p:cNvSpPr>
                  <a:spLocks/>
                </p:cNvSpPr>
                <p:nvPr/>
              </p:nvSpPr>
              <p:spPr bwMode="auto">
                <a:xfrm>
                  <a:off x="2240" y="1937"/>
                  <a:ext cx="17" cy="28"/>
                </a:xfrm>
                <a:custGeom>
                  <a:avLst/>
                  <a:gdLst/>
                  <a:ahLst/>
                  <a:cxnLst>
                    <a:cxn ang="0">
                      <a:pos x="15" y="19"/>
                    </a:cxn>
                    <a:cxn ang="0">
                      <a:pos x="8" y="9"/>
                    </a:cxn>
                    <a:cxn ang="0">
                      <a:pos x="0" y="0"/>
                    </a:cxn>
                    <a:cxn ang="0">
                      <a:pos x="0" y="4"/>
                    </a:cxn>
                    <a:cxn ang="0">
                      <a:pos x="0" y="5"/>
                    </a:cxn>
                    <a:cxn ang="0">
                      <a:pos x="10" y="17"/>
                    </a:cxn>
                    <a:cxn ang="0">
                      <a:pos x="17" y="28"/>
                    </a:cxn>
                    <a:cxn ang="0">
                      <a:pos x="17" y="23"/>
                    </a:cxn>
                    <a:cxn ang="0">
                      <a:pos x="15" y="19"/>
                    </a:cxn>
                  </a:cxnLst>
                  <a:rect l="0" t="0" r="r" b="b"/>
                  <a:pathLst>
                    <a:path w="17" h="28">
                      <a:moveTo>
                        <a:pt x="15" y="19"/>
                      </a:moveTo>
                      <a:lnTo>
                        <a:pt x="8" y="9"/>
                      </a:lnTo>
                      <a:lnTo>
                        <a:pt x="0" y="0"/>
                      </a:lnTo>
                      <a:lnTo>
                        <a:pt x="0" y="4"/>
                      </a:lnTo>
                      <a:lnTo>
                        <a:pt x="0" y="5"/>
                      </a:lnTo>
                      <a:lnTo>
                        <a:pt x="10" y="17"/>
                      </a:lnTo>
                      <a:lnTo>
                        <a:pt x="17" y="28"/>
                      </a:lnTo>
                      <a:lnTo>
                        <a:pt x="17" y="23"/>
                      </a:lnTo>
                      <a:lnTo>
                        <a:pt x="15" y="19"/>
                      </a:lnTo>
                      <a:close/>
                    </a:path>
                  </a:pathLst>
                </a:custGeom>
                <a:solidFill>
                  <a:srgbClr val="A0A2C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972" name="Freeform 532"/>
                <p:cNvSpPr>
                  <a:spLocks noEditPoints="1"/>
                </p:cNvSpPr>
                <p:nvPr/>
              </p:nvSpPr>
              <p:spPr bwMode="auto">
                <a:xfrm>
                  <a:off x="1367" y="1941"/>
                  <a:ext cx="890" cy="119"/>
                </a:xfrm>
                <a:custGeom>
                  <a:avLst/>
                  <a:gdLst/>
                  <a:ahLst/>
                  <a:cxnLst>
                    <a:cxn ang="0">
                      <a:pos x="890" y="19"/>
                    </a:cxn>
                    <a:cxn ang="0">
                      <a:pos x="881" y="9"/>
                    </a:cxn>
                    <a:cxn ang="0">
                      <a:pos x="873" y="0"/>
                    </a:cxn>
                    <a:cxn ang="0">
                      <a:pos x="873" y="1"/>
                    </a:cxn>
                    <a:cxn ang="0">
                      <a:pos x="873" y="5"/>
                    </a:cxn>
                    <a:cxn ang="0">
                      <a:pos x="883" y="17"/>
                    </a:cxn>
                    <a:cxn ang="0">
                      <a:pos x="890" y="30"/>
                    </a:cxn>
                    <a:cxn ang="0">
                      <a:pos x="890" y="24"/>
                    </a:cxn>
                    <a:cxn ang="0">
                      <a:pos x="890" y="19"/>
                    </a:cxn>
                    <a:cxn ang="0">
                      <a:pos x="0" y="119"/>
                    </a:cxn>
                    <a:cxn ang="0">
                      <a:pos x="0" y="117"/>
                    </a:cxn>
                    <a:cxn ang="0">
                      <a:pos x="0" y="113"/>
                    </a:cxn>
                    <a:cxn ang="0">
                      <a:pos x="0" y="113"/>
                    </a:cxn>
                    <a:cxn ang="0">
                      <a:pos x="2" y="113"/>
                    </a:cxn>
                    <a:cxn ang="0">
                      <a:pos x="0" y="117"/>
                    </a:cxn>
                    <a:cxn ang="0">
                      <a:pos x="0" y="119"/>
                    </a:cxn>
                  </a:cxnLst>
                  <a:rect l="0" t="0" r="r" b="b"/>
                  <a:pathLst>
                    <a:path w="890" h="119">
                      <a:moveTo>
                        <a:pt x="890" y="19"/>
                      </a:moveTo>
                      <a:lnTo>
                        <a:pt x="881" y="9"/>
                      </a:lnTo>
                      <a:lnTo>
                        <a:pt x="873" y="0"/>
                      </a:lnTo>
                      <a:lnTo>
                        <a:pt x="873" y="1"/>
                      </a:lnTo>
                      <a:lnTo>
                        <a:pt x="873" y="5"/>
                      </a:lnTo>
                      <a:lnTo>
                        <a:pt x="883" y="17"/>
                      </a:lnTo>
                      <a:lnTo>
                        <a:pt x="890" y="30"/>
                      </a:lnTo>
                      <a:lnTo>
                        <a:pt x="890" y="24"/>
                      </a:lnTo>
                      <a:lnTo>
                        <a:pt x="890" y="19"/>
                      </a:lnTo>
                      <a:close/>
                      <a:moveTo>
                        <a:pt x="0" y="119"/>
                      </a:moveTo>
                      <a:lnTo>
                        <a:pt x="0" y="117"/>
                      </a:lnTo>
                      <a:lnTo>
                        <a:pt x="0" y="113"/>
                      </a:lnTo>
                      <a:lnTo>
                        <a:pt x="0" y="113"/>
                      </a:lnTo>
                      <a:lnTo>
                        <a:pt x="2" y="113"/>
                      </a:lnTo>
                      <a:lnTo>
                        <a:pt x="0" y="117"/>
                      </a:lnTo>
                      <a:lnTo>
                        <a:pt x="0" y="119"/>
                      </a:lnTo>
                      <a:close/>
                    </a:path>
                  </a:pathLst>
                </a:custGeom>
                <a:solidFill>
                  <a:srgbClr val="A0A2C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973" name="Freeform 533"/>
                <p:cNvSpPr>
                  <a:spLocks noEditPoints="1"/>
                </p:cNvSpPr>
                <p:nvPr/>
              </p:nvSpPr>
              <p:spPr bwMode="auto">
                <a:xfrm>
                  <a:off x="1367" y="1942"/>
                  <a:ext cx="892" cy="124"/>
                </a:xfrm>
                <a:custGeom>
                  <a:avLst/>
                  <a:gdLst/>
                  <a:ahLst/>
                  <a:cxnLst>
                    <a:cxn ang="0">
                      <a:pos x="890" y="23"/>
                    </a:cxn>
                    <a:cxn ang="0">
                      <a:pos x="883" y="12"/>
                    </a:cxn>
                    <a:cxn ang="0">
                      <a:pos x="873" y="0"/>
                    </a:cxn>
                    <a:cxn ang="0">
                      <a:pos x="873" y="4"/>
                    </a:cxn>
                    <a:cxn ang="0">
                      <a:pos x="873" y="8"/>
                    </a:cxn>
                    <a:cxn ang="0">
                      <a:pos x="883" y="19"/>
                    </a:cxn>
                    <a:cxn ang="0">
                      <a:pos x="892" y="33"/>
                    </a:cxn>
                    <a:cxn ang="0">
                      <a:pos x="890" y="29"/>
                    </a:cxn>
                    <a:cxn ang="0">
                      <a:pos x="890" y="23"/>
                    </a:cxn>
                    <a:cxn ang="0">
                      <a:pos x="0" y="124"/>
                    </a:cxn>
                    <a:cxn ang="0">
                      <a:pos x="0" y="118"/>
                    </a:cxn>
                    <a:cxn ang="0">
                      <a:pos x="0" y="112"/>
                    </a:cxn>
                    <a:cxn ang="0">
                      <a:pos x="2" y="112"/>
                    </a:cxn>
                    <a:cxn ang="0">
                      <a:pos x="4" y="114"/>
                    </a:cxn>
                    <a:cxn ang="0">
                      <a:pos x="2" y="120"/>
                    </a:cxn>
                    <a:cxn ang="0">
                      <a:pos x="0" y="124"/>
                    </a:cxn>
                  </a:cxnLst>
                  <a:rect l="0" t="0" r="r" b="b"/>
                  <a:pathLst>
                    <a:path w="892" h="124">
                      <a:moveTo>
                        <a:pt x="890" y="23"/>
                      </a:moveTo>
                      <a:lnTo>
                        <a:pt x="883" y="12"/>
                      </a:lnTo>
                      <a:lnTo>
                        <a:pt x="873" y="0"/>
                      </a:lnTo>
                      <a:lnTo>
                        <a:pt x="873" y="4"/>
                      </a:lnTo>
                      <a:lnTo>
                        <a:pt x="873" y="8"/>
                      </a:lnTo>
                      <a:lnTo>
                        <a:pt x="883" y="19"/>
                      </a:lnTo>
                      <a:lnTo>
                        <a:pt x="892" y="33"/>
                      </a:lnTo>
                      <a:lnTo>
                        <a:pt x="890" y="29"/>
                      </a:lnTo>
                      <a:lnTo>
                        <a:pt x="890" y="23"/>
                      </a:lnTo>
                      <a:close/>
                      <a:moveTo>
                        <a:pt x="0" y="124"/>
                      </a:moveTo>
                      <a:lnTo>
                        <a:pt x="0" y="118"/>
                      </a:lnTo>
                      <a:lnTo>
                        <a:pt x="0" y="112"/>
                      </a:lnTo>
                      <a:lnTo>
                        <a:pt x="2" y="112"/>
                      </a:lnTo>
                      <a:lnTo>
                        <a:pt x="4" y="114"/>
                      </a:lnTo>
                      <a:lnTo>
                        <a:pt x="2" y="120"/>
                      </a:lnTo>
                      <a:lnTo>
                        <a:pt x="0" y="124"/>
                      </a:lnTo>
                      <a:close/>
                    </a:path>
                  </a:pathLst>
                </a:custGeom>
                <a:solidFill>
                  <a:srgbClr val="A0A2C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974" name="Freeform 534"/>
                <p:cNvSpPr>
                  <a:spLocks noEditPoints="1"/>
                </p:cNvSpPr>
                <p:nvPr/>
              </p:nvSpPr>
              <p:spPr bwMode="auto">
                <a:xfrm>
                  <a:off x="1367" y="1946"/>
                  <a:ext cx="892" cy="125"/>
                </a:xfrm>
                <a:custGeom>
                  <a:avLst/>
                  <a:gdLst/>
                  <a:ahLst/>
                  <a:cxnLst>
                    <a:cxn ang="0">
                      <a:pos x="890" y="25"/>
                    </a:cxn>
                    <a:cxn ang="0">
                      <a:pos x="883" y="12"/>
                    </a:cxn>
                    <a:cxn ang="0">
                      <a:pos x="873" y="0"/>
                    </a:cxn>
                    <a:cxn ang="0">
                      <a:pos x="873" y="4"/>
                    </a:cxn>
                    <a:cxn ang="0">
                      <a:pos x="871" y="6"/>
                    </a:cxn>
                    <a:cxn ang="0">
                      <a:pos x="883" y="19"/>
                    </a:cxn>
                    <a:cxn ang="0">
                      <a:pos x="892" y="34"/>
                    </a:cxn>
                    <a:cxn ang="0">
                      <a:pos x="892" y="29"/>
                    </a:cxn>
                    <a:cxn ang="0">
                      <a:pos x="890" y="25"/>
                    </a:cxn>
                    <a:cxn ang="0">
                      <a:pos x="2" y="108"/>
                    </a:cxn>
                    <a:cxn ang="0">
                      <a:pos x="0" y="112"/>
                    </a:cxn>
                    <a:cxn ang="0">
                      <a:pos x="0" y="114"/>
                    </a:cxn>
                    <a:cxn ang="0">
                      <a:pos x="0" y="120"/>
                    </a:cxn>
                    <a:cxn ang="0">
                      <a:pos x="0" y="125"/>
                    </a:cxn>
                    <a:cxn ang="0">
                      <a:pos x="4" y="118"/>
                    </a:cxn>
                    <a:cxn ang="0">
                      <a:pos x="6" y="110"/>
                    </a:cxn>
                    <a:cxn ang="0">
                      <a:pos x="4" y="110"/>
                    </a:cxn>
                    <a:cxn ang="0">
                      <a:pos x="2" y="108"/>
                    </a:cxn>
                  </a:cxnLst>
                  <a:rect l="0" t="0" r="r" b="b"/>
                  <a:pathLst>
                    <a:path w="892" h="125">
                      <a:moveTo>
                        <a:pt x="890" y="25"/>
                      </a:moveTo>
                      <a:lnTo>
                        <a:pt x="883" y="12"/>
                      </a:lnTo>
                      <a:lnTo>
                        <a:pt x="873" y="0"/>
                      </a:lnTo>
                      <a:lnTo>
                        <a:pt x="873" y="4"/>
                      </a:lnTo>
                      <a:lnTo>
                        <a:pt x="871" y="6"/>
                      </a:lnTo>
                      <a:lnTo>
                        <a:pt x="883" y="19"/>
                      </a:lnTo>
                      <a:lnTo>
                        <a:pt x="892" y="34"/>
                      </a:lnTo>
                      <a:lnTo>
                        <a:pt x="892" y="29"/>
                      </a:lnTo>
                      <a:lnTo>
                        <a:pt x="890" y="25"/>
                      </a:lnTo>
                      <a:close/>
                      <a:moveTo>
                        <a:pt x="2" y="108"/>
                      </a:moveTo>
                      <a:lnTo>
                        <a:pt x="0" y="112"/>
                      </a:lnTo>
                      <a:lnTo>
                        <a:pt x="0" y="114"/>
                      </a:lnTo>
                      <a:lnTo>
                        <a:pt x="0" y="120"/>
                      </a:lnTo>
                      <a:lnTo>
                        <a:pt x="0" y="125"/>
                      </a:lnTo>
                      <a:lnTo>
                        <a:pt x="4" y="118"/>
                      </a:lnTo>
                      <a:lnTo>
                        <a:pt x="6" y="110"/>
                      </a:lnTo>
                      <a:lnTo>
                        <a:pt x="4" y="110"/>
                      </a:lnTo>
                      <a:lnTo>
                        <a:pt x="2" y="108"/>
                      </a:lnTo>
                      <a:close/>
                    </a:path>
                  </a:pathLst>
                </a:custGeom>
                <a:solidFill>
                  <a:srgbClr val="A1A3C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975" name="Freeform 535"/>
                <p:cNvSpPr>
                  <a:spLocks noEditPoints="1"/>
                </p:cNvSpPr>
                <p:nvPr/>
              </p:nvSpPr>
              <p:spPr bwMode="auto">
                <a:xfrm>
                  <a:off x="1367" y="1950"/>
                  <a:ext cx="892" cy="129"/>
                </a:xfrm>
                <a:custGeom>
                  <a:avLst/>
                  <a:gdLst/>
                  <a:ahLst/>
                  <a:cxnLst>
                    <a:cxn ang="0">
                      <a:pos x="892" y="25"/>
                    </a:cxn>
                    <a:cxn ang="0">
                      <a:pos x="883" y="11"/>
                    </a:cxn>
                    <a:cxn ang="0">
                      <a:pos x="873" y="0"/>
                    </a:cxn>
                    <a:cxn ang="0">
                      <a:pos x="871" y="2"/>
                    </a:cxn>
                    <a:cxn ang="0">
                      <a:pos x="871" y="6"/>
                    </a:cxn>
                    <a:cxn ang="0">
                      <a:pos x="883" y="19"/>
                    </a:cxn>
                    <a:cxn ang="0">
                      <a:pos x="892" y="34"/>
                    </a:cxn>
                    <a:cxn ang="0">
                      <a:pos x="892" y="30"/>
                    </a:cxn>
                    <a:cxn ang="0">
                      <a:pos x="892" y="25"/>
                    </a:cxn>
                    <a:cxn ang="0">
                      <a:pos x="4" y="106"/>
                    </a:cxn>
                    <a:cxn ang="0">
                      <a:pos x="2" y="112"/>
                    </a:cxn>
                    <a:cxn ang="0">
                      <a:pos x="0" y="116"/>
                    </a:cxn>
                    <a:cxn ang="0">
                      <a:pos x="0" y="121"/>
                    </a:cxn>
                    <a:cxn ang="0">
                      <a:pos x="0" y="129"/>
                    </a:cxn>
                    <a:cxn ang="0">
                      <a:pos x="4" y="118"/>
                    </a:cxn>
                    <a:cxn ang="0">
                      <a:pos x="10" y="108"/>
                    </a:cxn>
                    <a:cxn ang="0">
                      <a:pos x="6" y="106"/>
                    </a:cxn>
                    <a:cxn ang="0">
                      <a:pos x="4" y="106"/>
                    </a:cxn>
                  </a:cxnLst>
                  <a:rect l="0" t="0" r="r" b="b"/>
                  <a:pathLst>
                    <a:path w="892" h="129">
                      <a:moveTo>
                        <a:pt x="892" y="25"/>
                      </a:moveTo>
                      <a:lnTo>
                        <a:pt x="883" y="11"/>
                      </a:lnTo>
                      <a:lnTo>
                        <a:pt x="873" y="0"/>
                      </a:lnTo>
                      <a:lnTo>
                        <a:pt x="871" y="2"/>
                      </a:lnTo>
                      <a:lnTo>
                        <a:pt x="871" y="6"/>
                      </a:lnTo>
                      <a:lnTo>
                        <a:pt x="883" y="19"/>
                      </a:lnTo>
                      <a:lnTo>
                        <a:pt x="892" y="34"/>
                      </a:lnTo>
                      <a:lnTo>
                        <a:pt x="892" y="30"/>
                      </a:lnTo>
                      <a:lnTo>
                        <a:pt x="892" y="25"/>
                      </a:lnTo>
                      <a:close/>
                      <a:moveTo>
                        <a:pt x="4" y="106"/>
                      </a:moveTo>
                      <a:lnTo>
                        <a:pt x="2" y="112"/>
                      </a:lnTo>
                      <a:lnTo>
                        <a:pt x="0" y="116"/>
                      </a:lnTo>
                      <a:lnTo>
                        <a:pt x="0" y="121"/>
                      </a:lnTo>
                      <a:lnTo>
                        <a:pt x="0" y="129"/>
                      </a:lnTo>
                      <a:lnTo>
                        <a:pt x="4" y="118"/>
                      </a:lnTo>
                      <a:lnTo>
                        <a:pt x="10" y="108"/>
                      </a:lnTo>
                      <a:lnTo>
                        <a:pt x="6" y="106"/>
                      </a:lnTo>
                      <a:lnTo>
                        <a:pt x="4" y="106"/>
                      </a:lnTo>
                      <a:close/>
                    </a:path>
                  </a:pathLst>
                </a:custGeom>
                <a:solidFill>
                  <a:srgbClr val="A1A3C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976" name="Freeform 536"/>
                <p:cNvSpPr>
                  <a:spLocks noEditPoints="1"/>
                </p:cNvSpPr>
                <p:nvPr/>
              </p:nvSpPr>
              <p:spPr bwMode="auto">
                <a:xfrm>
                  <a:off x="1367" y="1952"/>
                  <a:ext cx="892" cy="133"/>
                </a:xfrm>
                <a:custGeom>
                  <a:avLst/>
                  <a:gdLst/>
                  <a:ahLst/>
                  <a:cxnLst>
                    <a:cxn ang="0">
                      <a:pos x="892" y="28"/>
                    </a:cxn>
                    <a:cxn ang="0">
                      <a:pos x="883" y="13"/>
                    </a:cxn>
                    <a:cxn ang="0">
                      <a:pos x="871" y="0"/>
                    </a:cxn>
                    <a:cxn ang="0">
                      <a:pos x="871" y="4"/>
                    </a:cxn>
                    <a:cxn ang="0">
                      <a:pos x="871" y="8"/>
                    </a:cxn>
                    <a:cxn ang="0">
                      <a:pos x="883" y="21"/>
                    </a:cxn>
                    <a:cxn ang="0">
                      <a:pos x="892" y="36"/>
                    </a:cxn>
                    <a:cxn ang="0">
                      <a:pos x="892" y="32"/>
                    </a:cxn>
                    <a:cxn ang="0">
                      <a:pos x="892" y="28"/>
                    </a:cxn>
                    <a:cxn ang="0">
                      <a:pos x="6" y="104"/>
                    </a:cxn>
                    <a:cxn ang="0">
                      <a:pos x="4" y="112"/>
                    </a:cxn>
                    <a:cxn ang="0">
                      <a:pos x="0" y="119"/>
                    </a:cxn>
                    <a:cxn ang="0">
                      <a:pos x="0" y="127"/>
                    </a:cxn>
                    <a:cxn ang="0">
                      <a:pos x="0" y="133"/>
                    </a:cxn>
                    <a:cxn ang="0">
                      <a:pos x="6" y="119"/>
                    </a:cxn>
                    <a:cxn ang="0">
                      <a:pos x="12" y="106"/>
                    </a:cxn>
                    <a:cxn ang="0">
                      <a:pos x="10" y="106"/>
                    </a:cxn>
                    <a:cxn ang="0">
                      <a:pos x="6" y="104"/>
                    </a:cxn>
                  </a:cxnLst>
                  <a:rect l="0" t="0" r="r" b="b"/>
                  <a:pathLst>
                    <a:path w="892" h="133">
                      <a:moveTo>
                        <a:pt x="892" y="28"/>
                      </a:moveTo>
                      <a:lnTo>
                        <a:pt x="883" y="13"/>
                      </a:lnTo>
                      <a:lnTo>
                        <a:pt x="871" y="0"/>
                      </a:lnTo>
                      <a:lnTo>
                        <a:pt x="871" y="4"/>
                      </a:lnTo>
                      <a:lnTo>
                        <a:pt x="871" y="8"/>
                      </a:lnTo>
                      <a:lnTo>
                        <a:pt x="883" y="21"/>
                      </a:lnTo>
                      <a:lnTo>
                        <a:pt x="892" y="36"/>
                      </a:lnTo>
                      <a:lnTo>
                        <a:pt x="892" y="32"/>
                      </a:lnTo>
                      <a:lnTo>
                        <a:pt x="892" y="28"/>
                      </a:lnTo>
                      <a:close/>
                      <a:moveTo>
                        <a:pt x="6" y="104"/>
                      </a:moveTo>
                      <a:lnTo>
                        <a:pt x="4" y="112"/>
                      </a:lnTo>
                      <a:lnTo>
                        <a:pt x="0" y="119"/>
                      </a:lnTo>
                      <a:lnTo>
                        <a:pt x="0" y="127"/>
                      </a:lnTo>
                      <a:lnTo>
                        <a:pt x="0" y="133"/>
                      </a:lnTo>
                      <a:lnTo>
                        <a:pt x="6" y="119"/>
                      </a:lnTo>
                      <a:lnTo>
                        <a:pt x="12" y="106"/>
                      </a:lnTo>
                      <a:lnTo>
                        <a:pt x="10" y="106"/>
                      </a:lnTo>
                      <a:lnTo>
                        <a:pt x="6" y="104"/>
                      </a:lnTo>
                      <a:close/>
                    </a:path>
                  </a:pathLst>
                </a:custGeom>
                <a:solidFill>
                  <a:srgbClr val="A1A3C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977" name="Freeform 537"/>
                <p:cNvSpPr>
                  <a:spLocks noEditPoints="1"/>
                </p:cNvSpPr>
                <p:nvPr/>
              </p:nvSpPr>
              <p:spPr bwMode="auto">
                <a:xfrm>
                  <a:off x="1367" y="1956"/>
                  <a:ext cx="892" cy="134"/>
                </a:xfrm>
                <a:custGeom>
                  <a:avLst/>
                  <a:gdLst/>
                  <a:ahLst/>
                  <a:cxnLst>
                    <a:cxn ang="0">
                      <a:pos x="892" y="28"/>
                    </a:cxn>
                    <a:cxn ang="0">
                      <a:pos x="883" y="13"/>
                    </a:cxn>
                    <a:cxn ang="0">
                      <a:pos x="871" y="0"/>
                    </a:cxn>
                    <a:cxn ang="0">
                      <a:pos x="871" y="4"/>
                    </a:cxn>
                    <a:cxn ang="0">
                      <a:pos x="871" y="5"/>
                    </a:cxn>
                    <a:cxn ang="0">
                      <a:pos x="883" y="21"/>
                    </a:cxn>
                    <a:cxn ang="0">
                      <a:pos x="892" y="38"/>
                    </a:cxn>
                    <a:cxn ang="0">
                      <a:pos x="892" y="32"/>
                    </a:cxn>
                    <a:cxn ang="0">
                      <a:pos x="892" y="28"/>
                    </a:cxn>
                    <a:cxn ang="0">
                      <a:pos x="10" y="102"/>
                    </a:cxn>
                    <a:cxn ang="0">
                      <a:pos x="4" y="112"/>
                    </a:cxn>
                    <a:cxn ang="0">
                      <a:pos x="0" y="123"/>
                    </a:cxn>
                    <a:cxn ang="0">
                      <a:pos x="0" y="129"/>
                    </a:cxn>
                    <a:cxn ang="0">
                      <a:pos x="0" y="134"/>
                    </a:cxn>
                    <a:cxn ang="0">
                      <a:pos x="6" y="119"/>
                    </a:cxn>
                    <a:cxn ang="0">
                      <a:pos x="14" y="102"/>
                    </a:cxn>
                    <a:cxn ang="0">
                      <a:pos x="12" y="102"/>
                    </a:cxn>
                    <a:cxn ang="0">
                      <a:pos x="10" y="102"/>
                    </a:cxn>
                  </a:cxnLst>
                  <a:rect l="0" t="0" r="r" b="b"/>
                  <a:pathLst>
                    <a:path w="892" h="134">
                      <a:moveTo>
                        <a:pt x="892" y="28"/>
                      </a:moveTo>
                      <a:lnTo>
                        <a:pt x="883" y="13"/>
                      </a:lnTo>
                      <a:lnTo>
                        <a:pt x="871" y="0"/>
                      </a:lnTo>
                      <a:lnTo>
                        <a:pt x="871" y="4"/>
                      </a:lnTo>
                      <a:lnTo>
                        <a:pt x="871" y="5"/>
                      </a:lnTo>
                      <a:lnTo>
                        <a:pt x="883" y="21"/>
                      </a:lnTo>
                      <a:lnTo>
                        <a:pt x="892" y="38"/>
                      </a:lnTo>
                      <a:lnTo>
                        <a:pt x="892" y="32"/>
                      </a:lnTo>
                      <a:lnTo>
                        <a:pt x="892" y="28"/>
                      </a:lnTo>
                      <a:close/>
                      <a:moveTo>
                        <a:pt x="10" y="102"/>
                      </a:moveTo>
                      <a:lnTo>
                        <a:pt x="4" y="112"/>
                      </a:lnTo>
                      <a:lnTo>
                        <a:pt x="0" y="123"/>
                      </a:lnTo>
                      <a:lnTo>
                        <a:pt x="0" y="129"/>
                      </a:lnTo>
                      <a:lnTo>
                        <a:pt x="0" y="134"/>
                      </a:lnTo>
                      <a:lnTo>
                        <a:pt x="6" y="119"/>
                      </a:lnTo>
                      <a:lnTo>
                        <a:pt x="14" y="102"/>
                      </a:lnTo>
                      <a:lnTo>
                        <a:pt x="12" y="102"/>
                      </a:lnTo>
                      <a:lnTo>
                        <a:pt x="10" y="102"/>
                      </a:lnTo>
                      <a:close/>
                    </a:path>
                  </a:pathLst>
                </a:custGeom>
                <a:solidFill>
                  <a:srgbClr val="A2A3C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978" name="Freeform 538"/>
                <p:cNvSpPr>
                  <a:spLocks noEditPoints="1"/>
                </p:cNvSpPr>
                <p:nvPr/>
              </p:nvSpPr>
              <p:spPr bwMode="auto">
                <a:xfrm>
                  <a:off x="1367" y="1960"/>
                  <a:ext cx="894" cy="136"/>
                </a:xfrm>
                <a:custGeom>
                  <a:avLst/>
                  <a:gdLst/>
                  <a:ahLst/>
                  <a:cxnLst>
                    <a:cxn ang="0">
                      <a:pos x="892" y="28"/>
                    </a:cxn>
                    <a:cxn ang="0">
                      <a:pos x="883" y="13"/>
                    </a:cxn>
                    <a:cxn ang="0">
                      <a:pos x="871" y="0"/>
                    </a:cxn>
                    <a:cxn ang="0">
                      <a:pos x="871" y="1"/>
                    </a:cxn>
                    <a:cxn ang="0">
                      <a:pos x="869" y="5"/>
                    </a:cxn>
                    <a:cxn ang="0">
                      <a:pos x="883" y="20"/>
                    </a:cxn>
                    <a:cxn ang="0">
                      <a:pos x="894" y="37"/>
                    </a:cxn>
                    <a:cxn ang="0">
                      <a:pos x="892" y="34"/>
                    </a:cxn>
                    <a:cxn ang="0">
                      <a:pos x="892" y="28"/>
                    </a:cxn>
                    <a:cxn ang="0">
                      <a:pos x="12" y="98"/>
                    </a:cxn>
                    <a:cxn ang="0">
                      <a:pos x="6" y="111"/>
                    </a:cxn>
                    <a:cxn ang="0">
                      <a:pos x="0" y="125"/>
                    </a:cxn>
                    <a:cxn ang="0">
                      <a:pos x="0" y="130"/>
                    </a:cxn>
                    <a:cxn ang="0">
                      <a:pos x="0" y="136"/>
                    </a:cxn>
                    <a:cxn ang="0">
                      <a:pos x="8" y="117"/>
                    </a:cxn>
                    <a:cxn ang="0">
                      <a:pos x="16" y="100"/>
                    </a:cxn>
                    <a:cxn ang="0">
                      <a:pos x="14" y="98"/>
                    </a:cxn>
                    <a:cxn ang="0">
                      <a:pos x="12" y="98"/>
                    </a:cxn>
                  </a:cxnLst>
                  <a:rect l="0" t="0" r="r" b="b"/>
                  <a:pathLst>
                    <a:path w="894" h="136">
                      <a:moveTo>
                        <a:pt x="892" y="28"/>
                      </a:moveTo>
                      <a:lnTo>
                        <a:pt x="883" y="13"/>
                      </a:lnTo>
                      <a:lnTo>
                        <a:pt x="871" y="0"/>
                      </a:lnTo>
                      <a:lnTo>
                        <a:pt x="871" y="1"/>
                      </a:lnTo>
                      <a:lnTo>
                        <a:pt x="869" y="5"/>
                      </a:lnTo>
                      <a:lnTo>
                        <a:pt x="883" y="20"/>
                      </a:lnTo>
                      <a:lnTo>
                        <a:pt x="894" y="37"/>
                      </a:lnTo>
                      <a:lnTo>
                        <a:pt x="892" y="34"/>
                      </a:lnTo>
                      <a:lnTo>
                        <a:pt x="892" y="28"/>
                      </a:lnTo>
                      <a:close/>
                      <a:moveTo>
                        <a:pt x="12" y="98"/>
                      </a:moveTo>
                      <a:lnTo>
                        <a:pt x="6" y="111"/>
                      </a:lnTo>
                      <a:lnTo>
                        <a:pt x="0" y="125"/>
                      </a:lnTo>
                      <a:lnTo>
                        <a:pt x="0" y="130"/>
                      </a:lnTo>
                      <a:lnTo>
                        <a:pt x="0" y="136"/>
                      </a:lnTo>
                      <a:lnTo>
                        <a:pt x="8" y="117"/>
                      </a:lnTo>
                      <a:lnTo>
                        <a:pt x="16" y="100"/>
                      </a:lnTo>
                      <a:lnTo>
                        <a:pt x="14" y="98"/>
                      </a:lnTo>
                      <a:lnTo>
                        <a:pt x="12" y="98"/>
                      </a:lnTo>
                      <a:close/>
                    </a:path>
                  </a:pathLst>
                </a:custGeom>
                <a:solidFill>
                  <a:srgbClr val="A2A4C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979" name="Freeform 539"/>
                <p:cNvSpPr>
                  <a:spLocks noEditPoints="1"/>
                </p:cNvSpPr>
                <p:nvPr/>
              </p:nvSpPr>
              <p:spPr bwMode="auto">
                <a:xfrm>
                  <a:off x="1367" y="1961"/>
                  <a:ext cx="894" cy="141"/>
                </a:xfrm>
                <a:custGeom>
                  <a:avLst/>
                  <a:gdLst/>
                  <a:ahLst/>
                  <a:cxnLst>
                    <a:cxn ang="0">
                      <a:pos x="892" y="33"/>
                    </a:cxn>
                    <a:cxn ang="0">
                      <a:pos x="883" y="16"/>
                    </a:cxn>
                    <a:cxn ang="0">
                      <a:pos x="871" y="0"/>
                    </a:cxn>
                    <a:cxn ang="0">
                      <a:pos x="869" y="4"/>
                    </a:cxn>
                    <a:cxn ang="0">
                      <a:pos x="869" y="8"/>
                    </a:cxn>
                    <a:cxn ang="0">
                      <a:pos x="883" y="23"/>
                    </a:cxn>
                    <a:cxn ang="0">
                      <a:pos x="894" y="40"/>
                    </a:cxn>
                    <a:cxn ang="0">
                      <a:pos x="894" y="38"/>
                    </a:cxn>
                    <a:cxn ang="0">
                      <a:pos x="894" y="36"/>
                    </a:cxn>
                    <a:cxn ang="0">
                      <a:pos x="894" y="35"/>
                    </a:cxn>
                    <a:cxn ang="0">
                      <a:pos x="892" y="33"/>
                    </a:cxn>
                    <a:cxn ang="0">
                      <a:pos x="14" y="97"/>
                    </a:cxn>
                    <a:cxn ang="0">
                      <a:pos x="6" y="114"/>
                    </a:cxn>
                    <a:cxn ang="0">
                      <a:pos x="0" y="129"/>
                    </a:cxn>
                    <a:cxn ang="0">
                      <a:pos x="0" y="135"/>
                    </a:cxn>
                    <a:cxn ang="0">
                      <a:pos x="0" y="141"/>
                    </a:cxn>
                    <a:cxn ang="0">
                      <a:pos x="8" y="120"/>
                    </a:cxn>
                    <a:cxn ang="0">
                      <a:pos x="18" y="99"/>
                    </a:cxn>
                    <a:cxn ang="0">
                      <a:pos x="16" y="99"/>
                    </a:cxn>
                    <a:cxn ang="0">
                      <a:pos x="14" y="97"/>
                    </a:cxn>
                  </a:cxnLst>
                  <a:rect l="0" t="0" r="r" b="b"/>
                  <a:pathLst>
                    <a:path w="894" h="141">
                      <a:moveTo>
                        <a:pt x="892" y="33"/>
                      </a:moveTo>
                      <a:lnTo>
                        <a:pt x="883" y="16"/>
                      </a:lnTo>
                      <a:lnTo>
                        <a:pt x="871" y="0"/>
                      </a:lnTo>
                      <a:lnTo>
                        <a:pt x="869" y="4"/>
                      </a:lnTo>
                      <a:lnTo>
                        <a:pt x="869" y="8"/>
                      </a:lnTo>
                      <a:lnTo>
                        <a:pt x="883" y="23"/>
                      </a:lnTo>
                      <a:lnTo>
                        <a:pt x="894" y="40"/>
                      </a:lnTo>
                      <a:lnTo>
                        <a:pt x="894" y="38"/>
                      </a:lnTo>
                      <a:lnTo>
                        <a:pt x="894" y="36"/>
                      </a:lnTo>
                      <a:lnTo>
                        <a:pt x="894" y="35"/>
                      </a:lnTo>
                      <a:lnTo>
                        <a:pt x="892" y="33"/>
                      </a:lnTo>
                      <a:close/>
                      <a:moveTo>
                        <a:pt x="14" y="97"/>
                      </a:moveTo>
                      <a:lnTo>
                        <a:pt x="6" y="114"/>
                      </a:lnTo>
                      <a:lnTo>
                        <a:pt x="0" y="129"/>
                      </a:lnTo>
                      <a:lnTo>
                        <a:pt x="0" y="135"/>
                      </a:lnTo>
                      <a:lnTo>
                        <a:pt x="0" y="141"/>
                      </a:lnTo>
                      <a:lnTo>
                        <a:pt x="8" y="120"/>
                      </a:lnTo>
                      <a:lnTo>
                        <a:pt x="18" y="99"/>
                      </a:lnTo>
                      <a:lnTo>
                        <a:pt x="16" y="99"/>
                      </a:lnTo>
                      <a:lnTo>
                        <a:pt x="14" y="97"/>
                      </a:lnTo>
                      <a:close/>
                    </a:path>
                  </a:pathLst>
                </a:custGeom>
                <a:solidFill>
                  <a:srgbClr val="A2A4C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980" name="Freeform 540"/>
                <p:cNvSpPr>
                  <a:spLocks noEditPoints="1"/>
                </p:cNvSpPr>
                <p:nvPr/>
              </p:nvSpPr>
              <p:spPr bwMode="auto">
                <a:xfrm>
                  <a:off x="1367" y="1965"/>
                  <a:ext cx="894" cy="142"/>
                </a:xfrm>
                <a:custGeom>
                  <a:avLst/>
                  <a:gdLst/>
                  <a:ahLst/>
                  <a:cxnLst>
                    <a:cxn ang="0">
                      <a:pos x="894" y="32"/>
                    </a:cxn>
                    <a:cxn ang="0">
                      <a:pos x="883" y="15"/>
                    </a:cxn>
                    <a:cxn ang="0">
                      <a:pos x="869" y="0"/>
                    </a:cxn>
                    <a:cxn ang="0">
                      <a:pos x="869" y="4"/>
                    </a:cxn>
                    <a:cxn ang="0">
                      <a:pos x="869" y="6"/>
                    </a:cxn>
                    <a:cxn ang="0">
                      <a:pos x="881" y="23"/>
                    </a:cxn>
                    <a:cxn ang="0">
                      <a:pos x="894" y="42"/>
                    </a:cxn>
                    <a:cxn ang="0">
                      <a:pos x="894" y="36"/>
                    </a:cxn>
                    <a:cxn ang="0">
                      <a:pos x="894" y="32"/>
                    </a:cxn>
                    <a:cxn ang="0">
                      <a:pos x="894" y="32"/>
                    </a:cxn>
                    <a:cxn ang="0">
                      <a:pos x="894" y="32"/>
                    </a:cxn>
                    <a:cxn ang="0">
                      <a:pos x="16" y="95"/>
                    </a:cxn>
                    <a:cxn ang="0">
                      <a:pos x="8" y="112"/>
                    </a:cxn>
                    <a:cxn ang="0">
                      <a:pos x="0" y="131"/>
                    </a:cxn>
                    <a:cxn ang="0">
                      <a:pos x="0" y="137"/>
                    </a:cxn>
                    <a:cxn ang="0">
                      <a:pos x="0" y="142"/>
                    </a:cxn>
                    <a:cxn ang="0">
                      <a:pos x="10" y="120"/>
                    </a:cxn>
                    <a:cxn ang="0">
                      <a:pos x="19" y="97"/>
                    </a:cxn>
                    <a:cxn ang="0">
                      <a:pos x="18" y="95"/>
                    </a:cxn>
                    <a:cxn ang="0">
                      <a:pos x="16" y="95"/>
                    </a:cxn>
                  </a:cxnLst>
                  <a:rect l="0" t="0" r="r" b="b"/>
                  <a:pathLst>
                    <a:path w="894" h="142">
                      <a:moveTo>
                        <a:pt x="894" y="32"/>
                      </a:moveTo>
                      <a:lnTo>
                        <a:pt x="883" y="15"/>
                      </a:lnTo>
                      <a:lnTo>
                        <a:pt x="869" y="0"/>
                      </a:lnTo>
                      <a:lnTo>
                        <a:pt x="869" y="4"/>
                      </a:lnTo>
                      <a:lnTo>
                        <a:pt x="869" y="6"/>
                      </a:lnTo>
                      <a:lnTo>
                        <a:pt x="881" y="23"/>
                      </a:lnTo>
                      <a:lnTo>
                        <a:pt x="894" y="42"/>
                      </a:lnTo>
                      <a:lnTo>
                        <a:pt x="894" y="36"/>
                      </a:lnTo>
                      <a:lnTo>
                        <a:pt x="894" y="32"/>
                      </a:lnTo>
                      <a:lnTo>
                        <a:pt x="894" y="32"/>
                      </a:lnTo>
                      <a:lnTo>
                        <a:pt x="894" y="32"/>
                      </a:lnTo>
                      <a:close/>
                      <a:moveTo>
                        <a:pt x="16" y="95"/>
                      </a:moveTo>
                      <a:lnTo>
                        <a:pt x="8" y="112"/>
                      </a:lnTo>
                      <a:lnTo>
                        <a:pt x="0" y="131"/>
                      </a:lnTo>
                      <a:lnTo>
                        <a:pt x="0" y="137"/>
                      </a:lnTo>
                      <a:lnTo>
                        <a:pt x="0" y="142"/>
                      </a:lnTo>
                      <a:lnTo>
                        <a:pt x="10" y="120"/>
                      </a:lnTo>
                      <a:lnTo>
                        <a:pt x="19" y="97"/>
                      </a:lnTo>
                      <a:lnTo>
                        <a:pt x="18" y="95"/>
                      </a:lnTo>
                      <a:lnTo>
                        <a:pt x="16" y="95"/>
                      </a:lnTo>
                      <a:close/>
                    </a:path>
                  </a:pathLst>
                </a:custGeom>
                <a:solidFill>
                  <a:srgbClr val="A3A4C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981" name="Freeform 541"/>
                <p:cNvSpPr>
                  <a:spLocks noEditPoints="1"/>
                </p:cNvSpPr>
                <p:nvPr/>
              </p:nvSpPr>
              <p:spPr bwMode="auto">
                <a:xfrm>
                  <a:off x="1367" y="1969"/>
                  <a:ext cx="894" cy="146"/>
                </a:xfrm>
                <a:custGeom>
                  <a:avLst/>
                  <a:gdLst/>
                  <a:ahLst/>
                  <a:cxnLst>
                    <a:cxn ang="0">
                      <a:pos x="894" y="32"/>
                    </a:cxn>
                    <a:cxn ang="0">
                      <a:pos x="883" y="15"/>
                    </a:cxn>
                    <a:cxn ang="0">
                      <a:pos x="869" y="0"/>
                    </a:cxn>
                    <a:cxn ang="0">
                      <a:pos x="869" y="2"/>
                    </a:cxn>
                    <a:cxn ang="0">
                      <a:pos x="869" y="6"/>
                    </a:cxn>
                    <a:cxn ang="0">
                      <a:pos x="881" y="23"/>
                    </a:cxn>
                    <a:cxn ang="0">
                      <a:pos x="894" y="42"/>
                    </a:cxn>
                    <a:cxn ang="0">
                      <a:pos x="894" y="38"/>
                    </a:cxn>
                    <a:cxn ang="0">
                      <a:pos x="894" y="32"/>
                    </a:cxn>
                    <a:cxn ang="0">
                      <a:pos x="18" y="91"/>
                    </a:cxn>
                    <a:cxn ang="0">
                      <a:pos x="8" y="112"/>
                    </a:cxn>
                    <a:cxn ang="0">
                      <a:pos x="0" y="133"/>
                    </a:cxn>
                    <a:cxn ang="0">
                      <a:pos x="0" y="138"/>
                    </a:cxn>
                    <a:cxn ang="0">
                      <a:pos x="0" y="146"/>
                    </a:cxn>
                    <a:cxn ang="0">
                      <a:pos x="10" y="119"/>
                    </a:cxn>
                    <a:cxn ang="0">
                      <a:pos x="21" y="93"/>
                    </a:cxn>
                    <a:cxn ang="0">
                      <a:pos x="19" y="93"/>
                    </a:cxn>
                    <a:cxn ang="0">
                      <a:pos x="18" y="91"/>
                    </a:cxn>
                  </a:cxnLst>
                  <a:rect l="0" t="0" r="r" b="b"/>
                  <a:pathLst>
                    <a:path w="894" h="146">
                      <a:moveTo>
                        <a:pt x="894" y="32"/>
                      </a:moveTo>
                      <a:lnTo>
                        <a:pt x="883" y="15"/>
                      </a:lnTo>
                      <a:lnTo>
                        <a:pt x="869" y="0"/>
                      </a:lnTo>
                      <a:lnTo>
                        <a:pt x="869" y="2"/>
                      </a:lnTo>
                      <a:lnTo>
                        <a:pt x="869" y="6"/>
                      </a:lnTo>
                      <a:lnTo>
                        <a:pt x="881" y="23"/>
                      </a:lnTo>
                      <a:lnTo>
                        <a:pt x="894" y="42"/>
                      </a:lnTo>
                      <a:lnTo>
                        <a:pt x="894" y="38"/>
                      </a:lnTo>
                      <a:lnTo>
                        <a:pt x="894" y="32"/>
                      </a:lnTo>
                      <a:close/>
                      <a:moveTo>
                        <a:pt x="18" y="91"/>
                      </a:moveTo>
                      <a:lnTo>
                        <a:pt x="8" y="112"/>
                      </a:lnTo>
                      <a:lnTo>
                        <a:pt x="0" y="133"/>
                      </a:lnTo>
                      <a:lnTo>
                        <a:pt x="0" y="138"/>
                      </a:lnTo>
                      <a:lnTo>
                        <a:pt x="0" y="146"/>
                      </a:lnTo>
                      <a:lnTo>
                        <a:pt x="10" y="119"/>
                      </a:lnTo>
                      <a:lnTo>
                        <a:pt x="21" y="93"/>
                      </a:lnTo>
                      <a:lnTo>
                        <a:pt x="19" y="93"/>
                      </a:lnTo>
                      <a:lnTo>
                        <a:pt x="18" y="91"/>
                      </a:lnTo>
                      <a:close/>
                    </a:path>
                  </a:pathLst>
                </a:custGeom>
                <a:solidFill>
                  <a:srgbClr val="A3A4C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982" name="Freeform 542"/>
                <p:cNvSpPr>
                  <a:spLocks noEditPoints="1"/>
                </p:cNvSpPr>
                <p:nvPr/>
              </p:nvSpPr>
              <p:spPr bwMode="auto">
                <a:xfrm>
                  <a:off x="1367" y="1971"/>
                  <a:ext cx="894" cy="150"/>
                </a:xfrm>
                <a:custGeom>
                  <a:avLst/>
                  <a:gdLst/>
                  <a:ahLst/>
                  <a:cxnLst>
                    <a:cxn ang="0">
                      <a:pos x="894" y="36"/>
                    </a:cxn>
                    <a:cxn ang="0">
                      <a:pos x="881" y="17"/>
                    </a:cxn>
                    <a:cxn ang="0">
                      <a:pos x="869" y="0"/>
                    </a:cxn>
                    <a:cxn ang="0">
                      <a:pos x="869" y="4"/>
                    </a:cxn>
                    <a:cxn ang="0">
                      <a:pos x="867" y="7"/>
                    </a:cxn>
                    <a:cxn ang="0">
                      <a:pos x="881" y="25"/>
                    </a:cxn>
                    <a:cxn ang="0">
                      <a:pos x="894" y="44"/>
                    </a:cxn>
                    <a:cxn ang="0">
                      <a:pos x="894" y="40"/>
                    </a:cxn>
                    <a:cxn ang="0">
                      <a:pos x="894" y="36"/>
                    </a:cxn>
                    <a:cxn ang="0">
                      <a:pos x="19" y="91"/>
                    </a:cxn>
                    <a:cxn ang="0">
                      <a:pos x="10" y="114"/>
                    </a:cxn>
                    <a:cxn ang="0">
                      <a:pos x="0" y="136"/>
                    </a:cxn>
                    <a:cxn ang="0">
                      <a:pos x="0" y="144"/>
                    </a:cxn>
                    <a:cxn ang="0">
                      <a:pos x="2" y="150"/>
                    </a:cxn>
                    <a:cxn ang="0">
                      <a:pos x="12" y="121"/>
                    </a:cxn>
                    <a:cxn ang="0">
                      <a:pos x="23" y="93"/>
                    </a:cxn>
                    <a:cxn ang="0">
                      <a:pos x="21" y="91"/>
                    </a:cxn>
                    <a:cxn ang="0">
                      <a:pos x="19" y="91"/>
                    </a:cxn>
                  </a:cxnLst>
                  <a:rect l="0" t="0" r="r" b="b"/>
                  <a:pathLst>
                    <a:path w="894" h="150">
                      <a:moveTo>
                        <a:pt x="894" y="36"/>
                      </a:moveTo>
                      <a:lnTo>
                        <a:pt x="881" y="17"/>
                      </a:lnTo>
                      <a:lnTo>
                        <a:pt x="869" y="0"/>
                      </a:lnTo>
                      <a:lnTo>
                        <a:pt x="869" y="4"/>
                      </a:lnTo>
                      <a:lnTo>
                        <a:pt x="867" y="7"/>
                      </a:lnTo>
                      <a:lnTo>
                        <a:pt x="881" y="25"/>
                      </a:lnTo>
                      <a:lnTo>
                        <a:pt x="894" y="44"/>
                      </a:lnTo>
                      <a:lnTo>
                        <a:pt x="894" y="40"/>
                      </a:lnTo>
                      <a:lnTo>
                        <a:pt x="894" y="36"/>
                      </a:lnTo>
                      <a:close/>
                      <a:moveTo>
                        <a:pt x="19" y="91"/>
                      </a:moveTo>
                      <a:lnTo>
                        <a:pt x="10" y="114"/>
                      </a:lnTo>
                      <a:lnTo>
                        <a:pt x="0" y="136"/>
                      </a:lnTo>
                      <a:lnTo>
                        <a:pt x="0" y="144"/>
                      </a:lnTo>
                      <a:lnTo>
                        <a:pt x="2" y="150"/>
                      </a:lnTo>
                      <a:lnTo>
                        <a:pt x="12" y="121"/>
                      </a:lnTo>
                      <a:lnTo>
                        <a:pt x="23" y="93"/>
                      </a:lnTo>
                      <a:lnTo>
                        <a:pt x="21" y="91"/>
                      </a:lnTo>
                      <a:lnTo>
                        <a:pt x="19" y="91"/>
                      </a:lnTo>
                      <a:close/>
                    </a:path>
                  </a:pathLst>
                </a:custGeom>
                <a:solidFill>
                  <a:srgbClr val="A4A5C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983" name="Freeform 543"/>
                <p:cNvSpPr>
                  <a:spLocks noEditPoints="1"/>
                </p:cNvSpPr>
                <p:nvPr/>
              </p:nvSpPr>
              <p:spPr bwMode="auto">
                <a:xfrm>
                  <a:off x="1367" y="1975"/>
                  <a:ext cx="894" cy="151"/>
                </a:xfrm>
                <a:custGeom>
                  <a:avLst/>
                  <a:gdLst/>
                  <a:ahLst/>
                  <a:cxnLst>
                    <a:cxn ang="0">
                      <a:pos x="894" y="36"/>
                    </a:cxn>
                    <a:cxn ang="0">
                      <a:pos x="881" y="17"/>
                    </a:cxn>
                    <a:cxn ang="0">
                      <a:pos x="869" y="0"/>
                    </a:cxn>
                    <a:cxn ang="0">
                      <a:pos x="867" y="3"/>
                    </a:cxn>
                    <a:cxn ang="0">
                      <a:pos x="867" y="5"/>
                    </a:cxn>
                    <a:cxn ang="0">
                      <a:pos x="881" y="24"/>
                    </a:cxn>
                    <a:cxn ang="0">
                      <a:pos x="894" y="45"/>
                    </a:cxn>
                    <a:cxn ang="0">
                      <a:pos x="894" y="40"/>
                    </a:cxn>
                    <a:cxn ang="0">
                      <a:pos x="894" y="36"/>
                    </a:cxn>
                    <a:cxn ang="0">
                      <a:pos x="21" y="87"/>
                    </a:cxn>
                    <a:cxn ang="0">
                      <a:pos x="10" y="113"/>
                    </a:cxn>
                    <a:cxn ang="0">
                      <a:pos x="0" y="140"/>
                    </a:cxn>
                    <a:cxn ang="0">
                      <a:pos x="2" y="146"/>
                    </a:cxn>
                    <a:cxn ang="0">
                      <a:pos x="2" y="151"/>
                    </a:cxn>
                    <a:cxn ang="0">
                      <a:pos x="8" y="136"/>
                    </a:cxn>
                    <a:cxn ang="0">
                      <a:pos x="14" y="121"/>
                    </a:cxn>
                    <a:cxn ang="0">
                      <a:pos x="19" y="106"/>
                    </a:cxn>
                    <a:cxn ang="0">
                      <a:pos x="25" y="91"/>
                    </a:cxn>
                    <a:cxn ang="0">
                      <a:pos x="23" y="89"/>
                    </a:cxn>
                    <a:cxn ang="0">
                      <a:pos x="21" y="87"/>
                    </a:cxn>
                  </a:cxnLst>
                  <a:rect l="0" t="0" r="r" b="b"/>
                  <a:pathLst>
                    <a:path w="894" h="151">
                      <a:moveTo>
                        <a:pt x="894" y="36"/>
                      </a:moveTo>
                      <a:lnTo>
                        <a:pt x="881" y="17"/>
                      </a:lnTo>
                      <a:lnTo>
                        <a:pt x="869" y="0"/>
                      </a:lnTo>
                      <a:lnTo>
                        <a:pt x="867" y="3"/>
                      </a:lnTo>
                      <a:lnTo>
                        <a:pt x="867" y="5"/>
                      </a:lnTo>
                      <a:lnTo>
                        <a:pt x="881" y="24"/>
                      </a:lnTo>
                      <a:lnTo>
                        <a:pt x="894" y="45"/>
                      </a:lnTo>
                      <a:lnTo>
                        <a:pt x="894" y="40"/>
                      </a:lnTo>
                      <a:lnTo>
                        <a:pt x="894" y="36"/>
                      </a:lnTo>
                      <a:close/>
                      <a:moveTo>
                        <a:pt x="21" y="87"/>
                      </a:moveTo>
                      <a:lnTo>
                        <a:pt x="10" y="113"/>
                      </a:lnTo>
                      <a:lnTo>
                        <a:pt x="0" y="140"/>
                      </a:lnTo>
                      <a:lnTo>
                        <a:pt x="2" y="146"/>
                      </a:lnTo>
                      <a:lnTo>
                        <a:pt x="2" y="151"/>
                      </a:lnTo>
                      <a:lnTo>
                        <a:pt x="8" y="136"/>
                      </a:lnTo>
                      <a:lnTo>
                        <a:pt x="14" y="121"/>
                      </a:lnTo>
                      <a:lnTo>
                        <a:pt x="19" y="106"/>
                      </a:lnTo>
                      <a:lnTo>
                        <a:pt x="25" y="91"/>
                      </a:lnTo>
                      <a:lnTo>
                        <a:pt x="23" y="89"/>
                      </a:lnTo>
                      <a:lnTo>
                        <a:pt x="21" y="87"/>
                      </a:lnTo>
                      <a:close/>
                    </a:path>
                  </a:pathLst>
                </a:custGeom>
                <a:solidFill>
                  <a:srgbClr val="A4A5C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984" name="Freeform 544"/>
                <p:cNvSpPr>
                  <a:spLocks noEditPoints="1"/>
                </p:cNvSpPr>
                <p:nvPr/>
              </p:nvSpPr>
              <p:spPr bwMode="auto">
                <a:xfrm>
                  <a:off x="1369" y="1978"/>
                  <a:ext cx="892" cy="154"/>
                </a:xfrm>
                <a:custGeom>
                  <a:avLst/>
                  <a:gdLst/>
                  <a:ahLst/>
                  <a:cxnLst>
                    <a:cxn ang="0">
                      <a:pos x="892" y="37"/>
                    </a:cxn>
                    <a:cxn ang="0">
                      <a:pos x="879" y="18"/>
                    </a:cxn>
                    <a:cxn ang="0">
                      <a:pos x="865" y="0"/>
                    </a:cxn>
                    <a:cxn ang="0">
                      <a:pos x="865" y="2"/>
                    </a:cxn>
                    <a:cxn ang="0">
                      <a:pos x="865" y="6"/>
                    </a:cxn>
                    <a:cxn ang="0">
                      <a:pos x="879" y="25"/>
                    </a:cxn>
                    <a:cxn ang="0">
                      <a:pos x="892" y="46"/>
                    </a:cxn>
                    <a:cxn ang="0">
                      <a:pos x="892" y="42"/>
                    </a:cxn>
                    <a:cxn ang="0">
                      <a:pos x="892" y="37"/>
                    </a:cxn>
                    <a:cxn ang="0">
                      <a:pos x="21" y="86"/>
                    </a:cxn>
                    <a:cxn ang="0">
                      <a:pos x="10" y="114"/>
                    </a:cxn>
                    <a:cxn ang="0">
                      <a:pos x="0" y="143"/>
                    </a:cxn>
                    <a:cxn ang="0">
                      <a:pos x="0" y="148"/>
                    </a:cxn>
                    <a:cxn ang="0">
                      <a:pos x="0" y="154"/>
                    </a:cxn>
                    <a:cxn ang="0">
                      <a:pos x="6" y="137"/>
                    </a:cxn>
                    <a:cxn ang="0">
                      <a:pos x="12" y="120"/>
                    </a:cxn>
                    <a:cxn ang="0">
                      <a:pos x="19" y="105"/>
                    </a:cxn>
                    <a:cxn ang="0">
                      <a:pos x="25" y="88"/>
                    </a:cxn>
                    <a:cxn ang="0">
                      <a:pos x="23" y="88"/>
                    </a:cxn>
                    <a:cxn ang="0">
                      <a:pos x="21" y="86"/>
                    </a:cxn>
                  </a:cxnLst>
                  <a:rect l="0" t="0" r="r" b="b"/>
                  <a:pathLst>
                    <a:path w="892" h="154">
                      <a:moveTo>
                        <a:pt x="892" y="37"/>
                      </a:moveTo>
                      <a:lnTo>
                        <a:pt x="879" y="18"/>
                      </a:lnTo>
                      <a:lnTo>
                        <a:pt x="865" y="0"/>
                      </a:lnTo>
                      <a:lnTo>
                        <a:pt x="865" y="2"/>
                      </a:lnTo>
                      <a:lnTo>
                        <a:pt x="865" y="6"/>
                      </a:lnTo>
                      <a:lnTo>
                        <a:pt x="879" y="25"/>
                      </a:lnTo>
                      <a:lnTo>
                        <a:pt x="892" y="46"/>
                      </a:lnTo>
                      <a:lnTo>
                        <a:pt x="892" y="42"/>
                      </a:lnTo>
                      <a:lnTo>
                        <a:pt x="892" y="37"/>
                      </a:lnTo>
                      <a:close/>
                      <a:moveTo>
                        <a:pt x="21" y="86"/>
                      </a:moveTo>
                      <a:lnTo>
                        <a:pt x="10" y="114"/>
                      </a:lnTo>
                      <a:lnTo>
                        <a:pt x="0" y="143"/>
                      </a:lnTo>
                      <a:lnTo>
                        <a:pt x="0" y="148"/>
                      </a:lnTo>
                      <a:lnTo>
                        <a:pt x="0" y="154"/>
                      </a:lnTo>
                      <a:lnTo>
                        <a:pt x="6" y="137"/>
                      </a:lnTo>
                      <a:lnTo>
                        <a:pt x="12" y="120"/>
                      </a:lnTo>
                      <a:lnTo>
                        <a:pt x="19" y="105"/>
                      </a:lnTo>
                      <a:lnTo>
                        <a:pt x="25" y="88"/>
                      </a:lnTo>
                      <a:lnTo>
                        <a:pt x="23" y="88"/>
                      </a:lnTo>
                      <a:lnTo>
                        <a:pt x="21" y="86"/>
                      </a:lnTo>
                      <a:close/>
                    </a:path>
                  </a:pathLst>
                </a:custGeom>
                <a:solidFill>
                  <a:srgbClr val="A4A5C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985" name="Freeform 545"/>
                <p:cNvSpPr>
                  <a:spLocks noEditPoints="1"/>
                </p:cNvSpPr>
                <p:nvPr/>
              </p:nvSpPr>
              <p:spPr bwMode="auto">
                <a:xfrm>
                  <a:off x="1369" y="1980"/>
                  <a:ext cx="892" cy="158"/>
                </a:xfrm>
                <a:custGeom>
                  <a:avLst/>
                  <a:gdLst/>
                  <a:ahLst/>
                  <a:cxnLst>
                    <a:cxn ang="0">
                      <a:pos x="892" y="40"/>
                    </a:cxn>
                    <a:cxn ang="0">
                      <a:pos x="879" y="19"/>
                    </a:cxn>
                    <a:cxn ang="0">
                      <a:pos x="865" y="0"/>
                    </a:cxn>
                    <a:cxn ang="0">
                      <a:pos x="865" y="4"/>
                    </a:cxn>
                    <a:cxn ang="0">
                      <a:pos x="863" y="6"/>
                    </a:cxn>
                    <a:cxn ang="0">
                      <a:pos x="879" y="27"/>
                    </a:cxn>
                    <a:cxn ang="0">
                      <a:pos x="892" y="48"/>
                    </a:cxn>
                    <a:cxn ang="0">
                      <a:pos x="892" y="44"/>
                    </a:cxn>
                    <a:cxn ang="0">
                      <a:pos x="892" y="40"/>
                    </a:cxn>
                    <a:cxn ang="0">
                      <a:pos x="23" y="86"/>
                    </a:cxn>
                    <a:cxn ang="0">
                      <a:pos x="17" y="101"/>
                    </a:cxn>
                    <a:cxn ang="0">
                      <a:pos x="12" y="116"/>
                    </a:cxn>
                    <a:cxn ang="0">
                      <a:pos x="6" y="131"/>
                    </a:cxn>
                    <a:cxn ang="0">
                      <a:pos x="0" y="146"/>
                    </a:cxn>
                    <a:cxn ang="0">
                      <a:pos x="0" y="152"/>
                    </a:cxn>
                    <a:cxn ang="0">
                      <a:pos x="0" y="158"/>
                    </a:cxn>
                    <a:cxn ang="0">
                      <a:pos x="6" y="141"/>
                    </a:cxn>
                    <a:cxn ang="0">
                      <a:pos x="14" y="122"/>
                    </a:cxn>
                    <a:cxn ang="0">
                      <a:pos x="19" y="105"/>
                    </a:cxn>
                    <a:cxn ang="0">
                      <a:pos x="27" y="88"/>
                    </a:cxn>
                    <a:cxn ang="0">
                      <a:pos x="25" y="86"/>
                    </a:cxn>
                    <a:cxn ang="0">
                      <a:pos x="23" y="86"/>
                    </a:cxn>
                  </a:cxnLst>
                  <a:rect l="0" t="0" r="r" b="b"/>
                  <a:pathLst>
                    <a:path w="892" h="158">
                      <a:moveTo>
                        <a:pt x="892" y="40"/>
                      </a:moveTo>
                      <a:lnTo>
                        <a:pt x="879" y="19"/>
                      </a:lnTo>
                      <a:lnTo>
                        <a:pt x="865" y="0"/>
                      </a:lnTo>
                      <a:lnTo>
                        <a:pt x="865" y="4"/>
                      </a:lnTo>
                      <a:lnTo>
                        <a:pt x="863" y="6"/>
                      </a:lnTo>
                      <a:lnTo>
                        <a:pt x="879" y="27"/>
                      </a:lnTo>
                      <a:lnTo>
                        <a:pt x="892" y="48"/>
                      </a:lnTo>
                      <a:lnTo>
                        <a:pt x="892" y="44"/>
                      </a:lnTo>
                      <a:lnTo>
                        <a:pt x="892" y="40"/>
                      </a:lnTo>
                      <a:close/>
                      <a:moveTo>
                        <a:pt x="23" y="86"/>
                      </a:moveTo>
                      <a:lnTo>
                        <a:pt x="17" y="101"/>
                      </a:lnTo>
                      <a:lnTo>
                        <a:pt x="12" y="116"/>
                      </a:lnTo>
                      <a:lnTo>
                        <a:pt x="6" y="131"/>
                      </a:lnTo>
                      <a:lnTo>
                        <a:pt x="0" y="146"/>
                      </a:lnTo>
                      <a:lnTo>
                        <a:pt x="0" y="152"/>
                      </a:lnTo>
                      <a:lnTo>
                        <a:pt x="0" y="158"/>
                      </a:lnTo>
                      <a:lnTo>
                        <a:pt x="6" y="141"/>
                      </a:lnTo>
                      <a:lnTo>
                        <a:pt x="14" y="122"/>
                      </a:lnTo>
                      <a:lnTo>
                        <a:pt x="19" y="105"/>
                      </a:lnTo>
                      <a:lnTo>
                        <a:pt x="27" y="88"/>
                      </a:lnTo>
                      <a:lnTo>
                        <a:pt x="25" y="86"/>
                      </a:lnTo>
                      <a:lnTo>
                        <a:pt x="23" y="86"/>
                      </a:lnTo>
                      <a:close/>
                    </a:path>
                  </a:pathLst>
                </a:custGeom>
                <a:solidFill>
                  <a:srgbClr val="A5A6C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986" name="Freeform 546"/>
                <p:cNvSpPr>
                  <a:spLocks noEditPoints="1"/>
                </p:cNvSpPr>
                <p:nvPr/>
              </p:nvSpPr>
              <p:spPr bwMode="auto">
                <a:xfrm>
                  <a:off x="1369" y="1984"/>
                  <a:ext cx="892" cy="161"/>
                </a:xfrm>
                <a:custGeom>
                  <a:avLst/>
                  <a:gdLst/>
                  <a:ahLst/>
                  <a:cxnLst>
                    <a:cxn ang="0">
                      <a:pos x="892" y="40"/>
                    </a:cxn>
                    <a:cxn ang="0">
                      <a:pos x="879" y="19"/>
                    </a:cxn>
                    <a:cxn ang="0">
                      <a:pos x="865" y="0"/>
                    </a:cxn>
                    <a:cxn ang="0">
                      <a:pos x="863" y="2"/>
                    </a:cxn>
                    <a:cxn ang="0">
                      <a:pos x="863" y="6"/>
                    </a:cxn>
                    <a:cxn ang="0">
                      <a:pos x="879" y="27"/>
                    </a:cxn>
                    <a:cxn ang="0">
                      <a:pos x="892" y="49"/>
                    </a:cxn>
                    <a:cxn ang="0">
                      <a:pos x="892" y="44"/>
                    </a:cxn>
                    <a:cxn ang="0">
                      <a:pos x="892" y="40"/>
                    </a:cxn>
                    <a:cxn ang="0">
                      <a:pos x="25" y="82"/>
                    </a:cxn>
                    <a:cxn ang="0">
                      <a:pos x="19" y="99"/>
                    </a:cxn>
                    <a:cxn ang="0">
                      <a:pos x="12" y="114"/>
                    </a:cxn>
                    <a:cxn ang="0">
                      <a:pos x="6" y="131"/>
                    </a:cxn>
                    <a:cxn ang="0">
                      <a:pos x="0" y="148"/>
                    </a:cxn>
                    <a:cxn ang="0">
                      <a:pos x="0" y="154"/>
                    </a:cxn>
                    <a:cxn ang="0">
                      <a:pos x="2" y="161"/>
                    </a:cxn>
                    <a:cxn ang="0">
                      <a:pos x="8" y="140"/>
                    </a:cxn>
                    <a:cxn ang="0">
                      <a:pos x="14" y="122"/>
                    </a:cxn>
                    <a:cxn ang="0">
                      <a:pos x="21" y="103"/>
                    </a:cxn>
                    <a:cxn ang="0">
                      <a:pos x="29" y="85"/>
                    </a:cxn>
                    <a:cxn ang="0">
                      <a:pos x="27" y="84"/>
                    </a:cxn>
                    <a:cxn ang="0">
                      <a:pos x="25" y="82"/>
                    </a:cxn>
                  </a:cxnLst>
                  <a:rect l="0" t="0" r="r" b="b"/>
                  <a:pathLst>
                    <a:path w="892" h="161">
                      <a:moveTo>
                        <a:pt x="892" y="40"/>
                      </a:moveTo>
                      <a:lnTo>
                        <a:pt x="879" y="19"/>
                      </a:lnTo>
                      <a:lnTo>
                        <a:pt x="865" y="0"/>
                      </a:lnTo>
                      <a:lnTo>
                        <a:pt x="863" y="2"/>
                      </a:lnTo>
                      <a:lnTo>
                        <a:pt x="863" y="6"/>
                      </a:lnTo>
                      <a:lnTo>
                        <a:pt x="879" y="27"/>
                      </a:lnTo>
                      <a:lnTo>
                        <a:pt x="892" y="49"/>
                      </a:lnTo>
                      <a:lnTo>
                        <a:pt x="892" y="44"/>
                      </a:lnTo>
                      <a:lnTo>
                        <a:pt x="892" y="40"/>
                      </a:lnTo>
                      <a:close/>
                      <a:moveTo>
                        <a:pt x="25" y="82"/>
                      </a:moveTo>
                      <a:lnTo>
                        <a:pt x="19" y="99"/>
                      </a:lnTo>
                      <a:lnTo>
                        <a:pt x="12" y="114"/>
                      </a:lnTo>
                      <a:lnTo>
                        <a:pt x="6" y="131"/>
                      </a:lnTo>
                      <a:lnTo>
                        <a:pt x="0" y="148"/>
                      </a:lnTo>
                      <a:lnTo>
                        <a:pt x="0" y="154"/>
                      </a:lnTo>
                      <a:lnTo>
                        <a:pt x="2" y="161"/>
                      </a:lnTo>
                      <a:lnTo>
                        <a:pt x="8" y="140"/>
                      </a:lnTo>
                      <a:lnTo>
                        <a:pt x="14" y="122"/>
                      </a:lnTo>
                      <a:lnTo>
                        <a:pt x="21" y="103"/>
                      </a:lnTo>
                      <a:lnTo>
                        <a:pt x="29" y="85"/>
                      </a:lnTo>
                      <a:lnTo>
                        <a:pt x="27" y="84"/>
                      </a:lnTo>
                      <a:lnTo>
                        <a:pt x="25" y="82"/>
                      </a:lnTo>
                      <a:close/>
                    </a:path>
                  </a:pathLst>
                </a:custGeom>
                <a:solidFill>
                  <a:srgbClr val="A5A6C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987" name="Freeform 547"/>
                <p:cNvSpPr>
                  <a:spLocks noEditPoints="1"/>
                </p:cNvSpPr>
                <p:nvPr/>
              </p:nvSpPr>
              <p:spPr bwMode="auto">
                <a:xfrm>
                  <a:off x="1369" y="1986"/>
                  <a:ext cx="892" cy="165"/>
                </a:xfrm>
                <a:custGeom>
                  <a:avLst/>
                  <a:gdLst/>
                  <a:ahLst/>
                  <a:cxnLst>
                    <a:cxn ang="0">
                      <a:pos x="892" y="42"/>
                    </a:cxn>
                    <a:cxn ang="0">
                      <a:pos x="879" y="21"/>
                    </a:cxn>
                    <a:cxn ang="0">
                      <a:pos x="863" y="0"/>
                    </a:cxn>
                    <a:cxn ang="0">
                      <a:pos x="863" y="4"/>
                    </a:cxn>
                    <a:cxn ang="0">
                      <a:pos x="863" y="8"/>
                    </a:cxn>
                    <a:cxn ang="0">
                      <a:pos x="877" y="29"/>
                    </a:cxn>
                    <a:cxn ang="0">
                      <a:pos x="890" y="51"/>
                    </a:cxn>
                    <a:cxn ang="0">
                      <a:pos x="892" y="47"/>
                    </a:cxn>
                    <a:cxn ang="0">
                      <a:pos x="892" y="42"/>
                    </a:cxn>
                    <a:cxn ang="0">
                      <a:pos x="27" y="82"/>
                    </a:cxn>
                    <a:cxn ang="0">
                      <a:pos x="19" y="99"/>
                    </a:cxn>
                    <a:cxn ang="0">
                      <a:pos x="14" y="116"/>
                    </a:cxn>
                    <a:cxn ang="0">
                      <a:pos x="6" y="135"/>
                    </a:cxn>
                    <a:cxn ang="0">
                      <a:pos x="0" y="152"/>
                    </a:cxn>
                    <a:cxn ang="0">
                      <a:pos x="2" y="159"/>
                    </a:cxn>
                    <a:cxn ang="0">
                      <a:pos x="2" y="165"/>
                    </a:cxn>
                    <a:cxn ang="0">
                      <a:pos x="8" y="144"/>
                    </a:cxn>
                    <a:cxn ang="0">
                      <a:pos x="16" y="123"/>
                    </a:cxn>
                    <a:cxn ang="0">
                      <a:pos x="23" y="104"/>
                    </a:cxn>
                    <a:cxn ang="0">
                      <a:pos x="31" y="83"/>
                    </a:cxn>
                    <a:cxn ang="0">
                      <a:pos x="29" y="83"/>
                    </a:cxn>
                    <a:cxn ang="0">
                      <a:pos x="27" y="82"/>
                    </a:cxn>
                  </a:cxnLst>
                  <a:rect l="0" t="0" r="r" b="b"/>
                  <a:pathLst>
                    <a:path w="892" h="165">
                      <a:moveTo>
                        <a:pt x="892" y="42"/>
                      </a:moveTo>
                      <a:lnTo>
                        <a:pt x="879" y="21"/>
                      </a:lnTo>
                      <a:lnTo>
                        <a:pt x="863" y="0"/>
                      </a:lnTo>
                      <a:lnTo>
                        <a:pt x="863" y="4"/>
                      </a:lnTo>
                      <a:lnTo>
                        <a:pt x="863" y="8"/>
                      </a:lnTo>
                      <a:lnTo>
                        <a:pt x="877" y="29"/>
                      </a:lnTo>
                      <a:lnTo>
                        <a:pt x="890" y="51"/>
                      </a:lnTo>
                      <a:lnTo>
                        <a:pt x="892" y="47"/>
                      </a:lnTo>
                      <a:lnTo>
                        <a:pt x="892" y="42"/>
                      </a:lnTo>
                      <a:close/>
                      <a:moveTo>
                        <a:pt x="27" y="82"/>
                      </a:moveTo>
                      <a:lnTo>
                        <a:pt x="19" y="99"/>
                      </a:lnTo>
                      <a:lnTo>
                        <a:pt x="14" y="116"/>
                      </a:lnTo>
                      <a:lnTo>
                        <a:pt x="6" y="135"/>
                      </a:lnTo>
                      <a:lnTo>
                        <a:pt x="0" y="152"/>
                      </a:lnTo>
                      <a:lnTo>
                        <a:pt x="2" y="159"/>
                      </a:lnTo>
                      <a:lnTo>
                        <a:pt x="2" y="165"/>
                      </a:lnTo>
                      <a:lnTo>
                        <a:pt x="8" y="144"/>
                      </a:lnTo>
                      <a:lnTo>
                        <a:pt x="16" y="123"/>
                      </a:lnTo>
                      <a:lnTo>
                        <a:pt x="23" y="104"/>
                      </a:lnTo>
                      <a:lnTo>
                        <a:pt x="31" y="83"/>
                      </a:lnTo>
                      <a:lnTo>
                        <a:pt x="29" y="83"/>
                      </a:lnTo>
                      <a:lnTo>
                        <a:pt x="27" y="82"/>
                      </a:lnTo>
                      <a:close/>
                    </a:path>
                  </a:pathLst>
                </a:custGeom>
                <a:solidFill>
                  <a:srgbClr val="A5A6C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988" name="Freeform 548"/>
                <p:cNvSpPr>
                  <a:spLocks noEditPoints="1"/>
                </p:cNvSpPr>
                <p:nvPr/>
              </p:nvSpPr>
              <p:spPr bwMode="auto">
                <a:xfrm>
                  <a:off x="1371" y="1990"/>
                  <a:ext cx="903" cy="167"/>
                </a:xfrm>
                <a:custGeom>
                  <a:avLst/>
                  <a:gdLst/>
                  <a:ahLst/>
                  <a:cxnLst>
                    <a:cxn ang="0">
                      <a:pos x="890" y="43"/>
                    </a:cxn>
                    <a:cxn ang="0">
                      <a:pos x="877" y="21"/>
                    </a:cxn>
                    <a:cxn ang="0">
                      <a:pos x="861" y="0"/>
                    </a:cxn>
                    <a:cxn ang="0">
                      <a:pos x="861" y="4"/>
                    </a:cxn>
                    <a:cxn ang="0">
                      <a:pos x="860" y="6"/>
                    </a:cxn>
                    <a:cxn ang="0">
                      <a:pos x="875" y="28"/>
                    </a:cxn>
                    <a:cxn ang="0">
                      <a:pos x="888" y="51"/>
                    </a:cxn>
                    <a:cxn ang="0">
                      <a:pos x="888" y="47"/>
                    </a:cxn>
                    <a:cxn ang="0">
                      <a:pos x="890" y="43"/>
                    </a:cxn>
                    <a:cxn ang="0">
                      <a:pos x="27" y="79"/>
                    </a:cxn>
                    <a:cxn ang="0">
                      <a:pos x="19" y="97"/>
                    </a:cxn>
                    <a:cxn ang="0">
                      <a:pos x="12" y="116"/>
                    </a:cxn>
                    <a:cxn ang="0">
                      <a:pos x="6" y="134"/>
                    </a:cxn>
                    <a:cxn ang="0">
                      <a:pos x="0" y="155"/>
                    </a:cxn>
                    <a:cxn ang="0">
                      <a:pos x="0" y="161"/>
                    </a:cxn>
                    <a:cxn ang="0">
                      <a:pos x="2" y="167"/>
                    </a:cxn>
                    <a:cxn ang="0">
                      <a:pos x="8" y="146"/>
                    </a:cxn>
                    <a:cxn ang="0">
                      <a:pos x="14" y="123"/>
                    </a:cxn>
                    <a:cxn ang="0">
                      <a:pos x="23" y="102"/>
                    </a:cxn>
                    <a:cxn ang="0">
                      <a:pos x="31" y="81"/>
                    </a:cxn>
                    <a:cxn ang="0">
                      <a:pos x="29" y="79"/>
                    </a:cxn>
                    <a:cxn ang="0">
                      <a:pos x="27" y="79"/>
                    </a:cxn>
                    <a:cxn ang="0">
                      <a:pos x="898" y="68"/>
                    </a:cxn>
                    <a:cxn ang="0">
                      <a:pos x="898" y="66"/>
                    </a:cxn>
                    <a:cxn ang="0">
                      <a:pos x="898" y="64"/>
                    </a:cxn>
                    <a:cxn ang="0">
                      <a:pos x="901" y="72"/>
                    </a:cxn>
                    <a:cxn ang="0">
                      <a:pos x="903" y="81"/>
                    </a:cxn>
                    <a:cxn ang="0">
                      <a:pos x="901" y="74"/>
                    </a:cxn>
                    <a:cxn ang="0">
                      <a:pos x="898" y="68"/>
                    </a:cxn>
                  </a:cxnLst>
                  <a:rect l="0" t="0" r="r" b="b"/>
                  <a:pathLst>
                    <a:path w="903" h="167">
                      <a:moveTo>
                        <a:pt x="890" y="43"/>
                      </a:moveTo>
                      <a:lnTo>
                        <a:pt x="877" y="21"/>
                      </a:lnTo>
                      <a:lnTo>
                        <a:pt x="861" y="0"/>
                      </a:lnTo>
                      <a:lnTo>
                        <a:pt x="861" y="4"/>
                      </a:lnTo>
                      <a:lnTo>
                        <a:pt x="860" y="6"/>
                      </a:lnTo>
                      <a:lnTo>
                        <a:pt x="875" y="28"/>
                      </a:lnTo>
                      <a:lnTo>
                        <a:pt x="888" y="51"/>
                      </a:lnTo>
                      <a:lnTo>
                        <a:pt x="888" y="47"/>
                      </a:lnTo>
                      <a:lnTo>
                        <a:pt x="890" y="43"/>
                      </a:lnTo>
                      <a:close/>
                      <a:moveTo>
                        <a:pt x="27" y="79"/>
                      </a:moveTo>
                      <a:lnTo>
                        <a:pt x="19" y="97"/>
                      </a:lnTo>
                      <a:lnTo>
                        <a:pt x="12" y="116"/>
                      </a:lnTo>
                      <a:lnTo>
                        <a:pt x="6" y="134"/>
                      </a:lnTo>
                      <a:lnTo>
                        <a:pt x="0" y="155"/>
                      </a:lnTo>
                      <a:lnTo>
                        <a:pt x="0" y="161"/>
                      </a:lnTo>
                      <a:lnTo>
                        <a:pt x="2" y="167"/>
                      </a:lnTo>
                      <a:lnTo>
                        <a:pt x="8" y="146"/>
                      </a:lnTo>
                      <a:lnTo>
                        <a:pt x="14" y="123"/>
                      </a:lnTo>
                      <a:lnTo>
                        <a:pt x="23" y="102"/>
                      </a:lnTo>
                      <a:lnTo>
                        <a:pt x="31" y="81"/>
                      </a:lnTo>
                      <a:lnTo>
                        <a:pt x="29" y="79"/>
                      </a:lnTo>
                      <a:lnTo>
                        <a:pt x="27" y="79"/>
                      </a:lnTo>
                      <a:close/>
                      <a:moveTo>
                        <a:pt x="898" y="68"/>
                      </a:moveTo>
                      <a:lnTo>
                        <a:pt x="898" y="66"/>
                      </a:lnTo>
                      <a:lnTo>
                        <a:pt x="898" y="64"/>
                      </a:lnTo>
                      <a:lnTo>
                        <a:pt x="901" y="72"/>
                      </a:lnTo>
                      <a:lnTo>
                        <a:pt x="903" y="81"/>
                      </a:lnTo>
                      <a:lnTo>
                        <a:pt x="901" y="74"/>
                      </a:lnTo>
                      <a:lnTo>
                        <a:pt x="898" y="68"/>
                      </a:lnTo>
                      <a:close/>
                    </a:path>
                  </a:pathLst>
                </a:custGeom>
                <a:solidFill>
                  <a:srgbClr val="A6A6C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989" name="Freeform 549"/>
                <p:cNvSpPr>
                  <a:spLocks noEditPoints="1"/>
                </p:cNvSpPr>
                <p:nvPr/>
              </p:nvSpPr>
              <p:spPr bwMode="auto">
                <a:xfrm>
                  <a:off x="1371" y="1994"/>
                  <a:ext cx="905" cy="170"/>
                </a:xfrm>
                <a:custGeom>
                  <a:avLst/>
                  <a:gdLst/>
                  <a:ahLst/>
                  <a:cxnLst>
                    <a:cxn ang="0">
                      <a:pos x="888" y="43"/>
                    </a:cxn>
                    <a:cxn ang="0">
                      <a:pos x="875" y="21"/>
                    </a:cxn>
                    <a:cxn ang="0">
                      <a:pos x="861" y="0"/>
                    </a:cxn>
                    <a:cxn ang="0">
                      <a:pos x="860" y="2"/>
                    </a:cxn>
                    <a:cxn ang="0">
                      <a:pos x="860" y="5"/>
                    </a:cxn>
                    <a:cxn ang="0">
                      <a:pos x="875" y="28"/>
                    </a:cxn>
                    <a:cxn ang="0">
                      <a:pos x="888" y="53"/>
                    </a:cxn>
                    <a:cxn ang="0">
                      <a:pos x="888" y="47"/>
                    </a:cxn>
                    <a:cxn ang="0">
                      <a:pos x="888" y="43"/>
                    </a:cxn>
                    <a:cxn ang="0">
                      <a:pos x="29" y="75"/>
                    </a:cxn>
                    <a:cxn ang="0">
                      <a:pos x="21" y="96"/>
                    </a:cxn>
                    <a:cxn ang="0">
                      <a:pos x="14" y="115"/>
                    </a:cxn>
                    <a:cxn ang="0">
                      <a:pos x="6" y="136"/>
                    </a:cxn>
                    <a:cxn ang="0">
                      <a:pos x="0" y="157"/>
                    </a:cxn>
                    <a:cxn ang="0">
                      <a:pos x="2" y="163"/>
                    </a:cxn>
                    <a:cxn ang="0">
                      <a:pos x="2" y="170"/>
                    </a:cxn>
                    <a:cxn ang="0">
                      <a:pos x="8" y="146"/>
                    </a:cxn>
                    <a:cxn ang="0">
                      <a:pos x="15" y="123"/>
                    </a:cxn>
                    <a:cxn ang="0">
                      <a:pos x="23" y="100"/>
                    </a:cxn>
                    <a:cxn ang="0">
                      <a:pos x="32" y="79"/>
                    </a:cxn>
                    <a:cxn ang="0">
                      <a:pos x="31" y="77"/>
                    </a:cxn>
                    <a:cxn ang="0">
                      <a:pos x="29" y="75"/>
                    </a:cxn>
                    <a:cxn ang="0">
                      <a:pos x="898" y="68"/>
                    </a:cxn>
                    <a:cxn ang="0">
                      <a:pos x="898" y="64"/>
                    </a:cxn>
                    <a:cxn ang="0">
                      <a:pos x="898" y="60"/>
                    </a:cxn>
                    <a:cxn ang="0">
                      <a:pos x="903" y="72"/>
                    </a:cxn>
                    <a:cxn ang="0">
                      <a:pos x="905" y="87"/>
                    </a:cxn>
                    <a:cxn ang="0">
                      <a:pos x="901" y="77"/>
                    </a:cxn>
                    <a:cxn ang="0">
                      <a:pos x="898" y="68"/>
                    </a:cxn>
                  </a:cxnLst>
                  <a:rect l="0" t="0" r="r" b="b"/>
                  <a:pathLst>
                    <a:path w="905" h="170">
                      <a:moveTo>
                        <a:pt x="888" y="43"/>
                      </a:moveTo>
                      <a:lnTo>
                        <a:pt x="875" y="21"/>
                      </a:lnTo>
                      <a:lnTo>
                        <a:pt x="861" y="0"/>
                      </a:lnTo>
                      <a:lnTo>
                        <a:pt x="860" y="2"/>
                      </a:lnTo>
                      <a:lnTo>
                        <a:pt x="860" y="5"/>
                      </a:lnTo>
                      <a:lnTo>
                        <a:pt x="875" y="28"/>
                      </a:lnTo>
                      <a:lnTo>
                        <a:pt x="888" y="53"/>
                      </a:lnTo>
                      <a:lnTo>
                        <a:pt x="888" y="47"/>
                      </a:lnTo>
                      <a:lnTo>
                        <a:pt x="888" y="43"/>
                      </a:lnTo>
                      <a:close/>
                      <a:moveTo>
                        <a:pt x="29" y="75"/>
                      </a:moveTo>
                      <a:lnTo>
                        <a:pt x="21" y="96"/>
                      </a:lnTo>
                      <a:lnTo>
                        <a:pt x="14" y="115"/>
                      </a:lnTo>
                      <a:lnTo>
                        <a:pt x="6" y="136"/>
                      </a:lnTo>
                      <a:lnTo>
                        <a:pt x="0" y="157"/>
                      </a:lnTo>
                      <a:lnTo>
                        <a:pt x="2" y="163"/>
                      </a:lnTo>
                      <a:lnTo>
                        <a:pt x="2" y="170"/>
                      </a:lnTo>
                      <a:lnTo>
                        <a:pt x="8" y="146"/>
                      </a:lnTo>
                      <a:lnTo>
                        <a:pt x="15" y="123"/>
                      </a:lnTo>
                      <a:lnTo>
                        <a:pt x="23" y="100"/>
                      </a:lnTo>
                      <a:lnTo>
                        <a:pt x="32" y="79"/>
                      </a:lnTo>
                      <a:lnTo>
                        <a:pt x="31" y="77"/>
                      </a:lnTo>
                      <a:lnTo>
                        <a:pt x="29" y="75"/>
                      </a:lnTo>
                      <a:close/>
                      <a:moveTo>
                        <a:pt x="898" y="68"/>
                      </a:moveTo>
                      <a:lnTo>
                        <a:pt x="898" y="64"/>
                      </a:lnTo>
                      <a:lnTo>
                        <a:pt x="898" y="60"/>
                      </a:lnTo>
                      <a:lnTo>
                        <a:pt x="903" y="72"/>
                      </a:lnTo>
                      <a:lnTo>
                        <a:pt x="905" y="87"/>
                      </a:lnTo>
                      <a:lnTo>
                        <a:pt x="901" y="77"/>
                      </a:lnTo>
                      <a:lnTo>
                        <a:pt x="898" y="68"/>
                      </a:lnTo>
                      <a:close/>
                    </a:path>
                  </a:pathLst>
                </a:custGeom>
                <a:solidFill>
                  <a:srgbClr val="A5A7C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990" name="Freeform 550"/>
                <p:cNvSpPr>
                  <a:spLocks noEditPoints="1"/>
                </p:cNvSpPr>
                <p:nvPr/>
              </p:nvSpPr>
              <p:spPr bwMode="auto">
                <a:xfrm>
                  <a:off x="1373" y="1996"/>
                  <a:ext cx="905" cy="174"/>
                </a:xfrm>
                <a:custGeom>
                  <a:avLst/>
                  <a:gdLst/>
                  <a:ahLst/>
                  <a:cxnLst>
                    <a:cxn ang="0">
                      <a:pos x="901" y="75"/>
                    </a:cxn>
                    <a:cxn ang="0">
                      <a:pos x="899" y="68"/>
                    </a:cxn>
                    <a:cxn ang="0">
                      <a:pos x="896" y="62"/>
                    </a:cxn>
                    <a:cxn ang="0">
                      <a:pos x="896" y="66"/>
                    </a:cxn>
                    <a:cxn ang="0">
                      <a:pos x="894" y="70"/>
                    </a:cxn>
                    <a:cxn ang="0">
                      <a:pos x="899" y="81"/>
                    </a:cxn>
                    <a:cxn ang="0">
                      <a:pos x="905" y="94"/>
                    </a:cxn>
                    <a:cxn ang="0">
                      <a:pos x="903" y="85"/>
                    </a:cxn>
                    <a:cxn ang="0">
                      <a:pos x="901" y="75"/>
                    </a:cxn>
                    <a:cxn ang="0">
                      <a:pos x="886" y="45"/>
                    </a:cxn>
                    <a:cxn ang="0">
                      <a:pos x="873" y="22"/>
                    </a:cxn>
                    <a:cxn ang="0">
                      <a:pos x="858" y="0"/>
                    </a:cxn>
                    <a:cxn ang="0">
                      <a:pos x="858" y="3"/>
                    </a:cxn>
                    <a:cxn ang="0">
                      <a:pos x="858" y="5"/>
                    </a:cxn>
                    <a:cxn ang="0">
                      <a:pos x="873" y="30"/>
                    </a:cxn>
                    <a:cxn ang="0">
                      <a:pos x="886" y="55"/>
                    </a:cxn>
                    <a:cxn ang="0">
                      <a:pos x="886" y="51"/>
                    </a:cxn>
                    <a:cxn ang="0">
                      <a:pos x="886" y="45"/>
                    </a:cxn>
                    <a:cxn ang="0">
                      <a:pos x="29" y="75"/>
                    </a:cxn>
                    <a:cxn ang="0">
                      <a:pos x="21" y="96"/>
                    </a:cxn>
                    <a:cxn ang="0">
                      <a:pos x="12" y="117"/>
                    </a:cxn>
                    <a:cxn ang="0">
                      <a:pos x="6" y="140"/>
                    </a:cxn>
                    <a:cxn ang="0">
                      <a:pos x="0" y="161"/>
                    </a:cxn>
                    <a:cxn ang="0">
                      <a:pos x="0" y="164"/>
                    </a:cxn>
                    <a:cxn ang="0">
                      <a:pos x="0" y="168"/>
                    </a:cxn>
                    <a:cxn ang="0">
                      <a:pos x="0" y="172"/>
                    </a:cxn>
                    <a:cxn ang="0">
                      <a:pos x="2" y="174"/>
                    </a:cxn>
                    <a:cxn ang="0">
                      <a:pos x="8" y="149"/>
                    </a:cxn>
                    <a:cxn ang="0">
                      <a:pos x="15" y="125"/>
                    </a:cxn>
                    <a:cxn ang="0">
                      <a:pos x="23" y="102"/>
                    </a:cxn>
                    <a:cxn ang="0">
                      <a:pos x="32" y="79"/>
                    </a:cxn>
                    <a:cxn ang="0">
                      <a:pos x="30" y="77"/>
                    </a:cxn>
                    <a:cxn ang="0">
                      <a:pos x="29" y="75"/>
                    </a:cxn>
                  </a:cxnLst>
                  <a:rect l="0" t="0" r="r" b="b"/>
                  <a:pathLst>
                    <a:path w="905" h="174">
                      <a:moveTo>
                        <a:pt x="901" y="75"/>
                      </a:moveTo>
                      <a:lnTo>
                        <a:pt x="899" y="68"/>
                      </a:lnTo>
                      <a:lnTo>
                        <a:pt x="896" y="62"/>
                      </a:lnTo>
                      <a:lnTo>
                        <a:pt x="896" y="66"/>
                      </a:lnTo>
                      <a:lnTo>
                        <a:pt x="894" y="70"/>
                      </a:lnTo>
                      <a:lnTo>
                        <a:pt x="899" y="81"/>
                      </a:lnTo>
                      <a:lnTo>
                        <a:pt x="905" y="94"/>
                      </a:lnTo>
                      <a:lnTo>
                        <a:pt x="903" y="85"/>
                      </a:lnTo>
                      <a:lnTo>
                        <a:pt x="901" y="75"/>
                      </a:lnTo>
                      <a:close/>
                      <a:moveTo>
                        <a:pt x="886" y="45"/>
                      </a:moveTo>
                      <a:lnTo>
                        <a:pt x="873" y="22"/>
                      </a:lnTo>
                      <a:lnTo>
                        <a:pt x="858" y="0"/>
                      </a:lnTo>
                      <a:lnTo>
                        <a:pt x="858" y="3"/>
                      </a:lnTo>
                      <a:lnTo>
                        <a:pt x="858" y="5"/>
                      </a:lnTo>
                      <a:lnTo>
                        <a:pt x="873" y="30"/>
                      </a:lnTo>
                      <a:lnTo>
                        <a:pt x="886" y="55"/>
                      </a:lnTo>
                      <a:lnTo>
                        <a:pt x="886" y="51"/>
                      </a:lnTo>
                      <a:lnTo>
                        <a:pt x="886" y="45"/>
                      </a:lnTo>
                      <a:close/>
                      <a:moveTo>
                        <a:pt x="29" y="75"/>
                      </a:moveTo>
                      <a:lnTo>
                        <a:pt x="21" y="96"/>
                      </a:lnTo>
                      <a:lnTo>
                        <a:pt x="12" y="117"/>
                      </a:lnTo>
                      <a:lnTo>
                        <a:pt x="6" y="140"/>
                      </a:lnTo>
                      <a:lnTo>
                        <a:pt x="0" y="161"/>
                      </a:lnTo>
                      <a:lnTo>
                        <a:pt x="0" y="164"/>
                      </a:lnTo>
                      <a:lnTo>
                        <a:pt x="0" y="168"/>
                      </a:lnTo>
                      <a:lnTo>
                        <a:pt x="0" y="172"/>
                      </a:lnTo>
                      <a:lnTo>
                        <a:pt x="2" y="174"/>
                      </a:lnTo>
                      <a:lnTo>
                        <a:pt x="8" y="149"/>
                      </a:lnTo>
                      <a:lnTo>
                        <a:pt x="15" y="125"/>
                      </a:lnTo>
                      <a:lnTo>
                        <a:pt x="23" y="102"/>
                      </a:lnTo>
                      <a:lnTo>
                        <a:pt x="32" y="79"/>
                      </a:lnTo>
                      <a:lnTo>
                        <a:pt x="30" y="77"/>
                      </a:lnTo>
                      <a:lnTo>
                        <a:pt x="29" y="75"/>
                      </a:lnTo>
                      <a:close/>
                    </a:path>
                  </a:pathLst>
                </a:custGeom>
                <a:solidFill>
                  <a:srgbClr val="A5A7C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991" name="Freeform 551"/>
                <p:cNvSpPr>
                  <a:spLocks noEditPoints="1"/>
                </p:cNvSpPr>
                <p:nvPr/>
              </p:nvSpPr>
              <p:spPr bwMode="auto">
                <a:xfrm>
                  <a:off x="1373" y="1999"/>
                  <a:ext cx="905" cy="177"/>
                </a:xfrm>
                <a:custGeom>
                  <a:avLst/>
                  <a:gdLst/>
                  <a:ahLst/>
                  <a:cxnLst>
                    <a:cxn ang="0">
                      <a:pos x="903" y="82"/>
                    </a:cxn>
                    <a:cxn ang="0">
                      <a:pos x="899" y="72"/>
                    </a:cxn>
                    <a:cxn ang="0">
                      <a:pos x="896" y="63"/>
                    </a:cxn>
                    <a:cxn ang="0">
                      <a:pos x="894" y="67"/>
                    </a:cxn>
                    <a:cxn ang="0">
                      <a:pos x="894" y="70"/>
                    </a:cxn>
                    <a:cxn ang="0">
                      <a:pos x="899" y="84"/>
                    </a:cxn>
                    <a:cxn ang="0">
                      <a:pos x="905" y="99"/>
                    </a:cxn>
                    <a:cxn ang="0">
                      <a:pos x="905" y="89"/>
                    </a:cxn>
                    <a:cxn ang="0">
                      <a:pos x="903" y="82"/>
                    </a:cxn>
                    <a:cxn ang="0">
                      <a:pos x="886" y="48"/>
                    </a:cxn>
                    <a:cxn ang="0">
                      <a:pos x="873" y="23"/>
                    </a:cxn>
                    <a:cxn ang="0">
                      <a:pos x="858" y="0"/>
                    </a:cxn>
                    <a:cxn ang="0">
                      <a:pos x="858" y="2"/>
                    </a:cxn>
                    <a:cxn ang="0">
                      <a:pos x="856" y="6"/>
                    </a:cxn>
                    <a:cxn ang="0">
                      <a:pos x="871" y="31"/>
                    </a:cxn>
                    <a:cxn ang="0">
                      <a:pos x="886" y="55"/>
                    </a:cxn>
                    <a:cxn ang="0">
                      <a:pos x="886" y="52"/>
                    </a:cxn>
                    <a:cxn ang="0">
                      <a:pos x="886" y="48"/>
                    </a:cxn>
                    <a:cxn ang="0">
                      <a:pos x="30" y="74"/>
                    </a:cxn>
                    <a:cxn ang="0">
                      <a:pos x="21" y="95"/>
                    </a:cxn>
                    <a:cxn ang="0">
                      <a:pos x="13" y="118"/>
                    </a:cxn>
                    <a:cxn ang="0">
                      <a:pos x="6" y="141"/>
                    </a:cxn>
                    <a:cxn ang="0">
                      <a:pos x="0" y="165"/>
                    </a:cxn>
                    <a:cxn ang="0">
                      <a:pos x="0" y="165"/>
                    </a:cxn>
                    <a:cxn ang="0">
                      <a:pos x="0" y="165"/>
                    </a:cxn>
                    <a:cxn ang="0">
                      <a:pos x="2" y="171"/>
                    </a:cxn>
                    <a:cxn ang="0">
                      <a:pos x="2" y="177"/>
                    </a:cxn>
                    <a:cxn ang="0">
                      <a:pos x="8" y="150"/>
                    </a:cxn>
                    <a:cxn ang="0">
                      <a:pos x="15" y="125"/>
                    </a:cxn>
                    <a:cxn ang="0">
                      <a:pos x="25" y="101"/>
                    </a:cxn>
                    <a:cxn ang="0">
                      <a:pos x="34" y="76"/>
                    </a:cxn>
                    <a:cxn ang="0">
                      <a:pos x="32" y="76"/>
                    </a:cxn>
                    <a:cxn ang="0">
                      <a:pos x="30" y="74"/>
                    </a:cxn>
                  </a:cxnLst>
                  <a:rect l="0" t="0" r="r" b="b"/>
                  <a:pathLst>
                    <a:path w="905" h="177">
                      <a:moveTo>
                        <a:pt x="903" y="82"/>
                      </a:moveTo>
                      <a:lnTo>
                        <a:pt x="899" y="72"/>
                      </a:lnTo>
                      <a:lnTo>
                        <a:pt x="896" y="63"/>
                      </a:lnTo>
                      <a:lnTo>
                        <a:pt x="894" y="67"/>
                      </a:lnTo>
                      <a:lnTo>
                        <a:pt x="894" y="70"/>
                      </a:lnTo>
                      <a:lnTo>
                        <a:pt x="899" y="84"/>
                      </a:lnTo>
                      <a:lnTo>
                        <a:pt x="905" y="99"/>
                      </a:lnTo>
                      <a:lnTo>
                        <a:pt x="905" y="89"/>
                      </a:lnTo>
                      <a:lnTo>
                        <a:pt x="903" y="82"/>
                      </a:lnTo>
                      <a:close/>
                      <a:moveTo>
                        <a:pt x="886" y="48"/>
                      </a:moveTo>
                      <a:lnTo>
                        <a:pt x="873" y="23"/>
                      </a:lnTo>
                      <a:lnTo>
                        <a:pt x="858" y="0"/>
                      </a:lnTo>
                      <a:lnTo>
                        <a:pt x="858" y="2"/>
                      </a:lnTo>
                      <a:lnTo>
                        <a:pt x="856" y="6"/>
                      </a:lnTo>
                      <a:lnTo>
                        <a:pt x="871" y="31"/>
                      </a:lnTo>
                      <a:lnTo>
                        <a:pt x="886" y="55"/>
                      </a:lnTo>
                      <a:lnTo>
                        <a:pt x="886" y="52"/>
                      </a:lnTo>
                      <a:lnTo>
                        <a:pt x="886" y="48"/>
                      </a:lnTo>
                      <a:close/>
                      <a:moveTo>
                        <a:pt x="30" y="74"/>
                      </a:moveTo>
                      <a:lnTo>
                        <a:pt x="21" y="95"/>
                      </a:lnTo>
                      <a:lnTo>
                        <a:pt x="13" y="118"/>
                      </a:lnTo>
                      <a:lnTo>
                        <a:pt x="6" y="141"/>
                      </a:lnTo>
                      <a:lnTo>
                        <a:pt x="0" y="165"/>
                      </a:lnTo>
                      <a:lnTo>
                        <a:pt x="0" y="165"/>
                      </a:lnTo>
                      <a:lnTo>
                        <a:pt x="0" y="165"/>
                      </a:lnTo>
                      <a:lnTo>
                        <a:pt x="2" y="171"/>
                      </a:lnTo>
                      <a:lnTo>
                        <a:pt x="2" y="177"/>
                      </a:lnTo>
                      <a:lnTo>
                        <a:pt x="8" y="150"/>
                      </a:lnTo>
                      <a:lnTo>
                        <a:pt x="15" y="125"/>
                      </a:lnTo>
                      <a:lnTo>
                        <a:pt x="25" y="101"/>
                      </a:lnTo>
                      <a:lnTo>
                        <a:pt x="34" y="76"/>
                      </a:lnTo>
                      <a:lnTo>
                        <a:pt x="32" y="76"/>
                      </a:lnTo>
                      <a:lnTo>
                        <a:pt x="30" y="74"/>
                      </a:lnTo>
                      <a:close/>
                    </a:path>
                  </a:pathLst>
                </a:custGeom>
                <a:solidFill>
                  <a:srgbClr val="A6A7C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992" name="Freeform 552"/>
                <p:cNvSpPr>
                  <a:spLocks noEditPoints="1"/>
                </p:cNvSpPr>
                <p:nvPr/>
              </p:nvSpPr>
              <p:spPr bwMode="auto">
                <a:xfrm>
                  <a:off x="1375" y="2001"/>
                  <a:ext cx="935" cy="252"/>
                </a:xfrm>
                <a:custGeom>
                  <a:avLst/>
                  <a:gdLst/>
                  <a:ahLst/>
                  <a:cxnLst>
                    <a:cxn ang="0">
                      <a:pos x="903" y="89"/>
                    </a:cxn>
                    <a:cxn ang="0">
                      <a:pos x="897" y="76"/>
                    </a:cxn>
                    <a:cxn ang="0">
                      <a:pos x="892" y="65"/>
                    </a:cxn>
                    <a:cxn ang="0">
                      <a:pos x="892" y="68"/>
                    </a:cxn>
                    <a:cxn ang="0">
                      <a:pos x="890" y="72"/>
                    </a:cxn>
                    <a:cxn ang="0">
                      <a:pos x="897" y="87"/>
                    </a:cxn>
                    <a:cxn ang="0">
                      <a:pos x="903" y="105"/>
                    </a:cxn>
                    <a:cxn ang="0">
                      <a:pos x="903" y="97"/>
                    </a:cxn>
                    <a:cxn ang="0">
                      <a:pos x="903" y="89"/>
                    </a:cxn>
                    <a:cxn ang="0">
                      <a:pos x="884" y="50"/>
                    </a:cxn>
                    <a:cxn ang="0">
                      <a:pos x="871" y="25"/>
                    </a:cxn>
                    <a:cxn ang="0">
                      <a:pos x="856" y="0"/>
                    </a:cxn>
                    <a:cxn ang="0">
                      <a:pos x="854" y="4"/>
                    </a:cxn>
                    <a:cxn ang="0">
                      <a:pos x="854" y="6"/>
                    </a:cxn>
                    <a:cxn ang="0">
                      <a:pos x="869" y="32"/>
                    </a:cxn>
                    <a:cxn ang="0">
                      <a:pos x="884" y="57"/>
                    </a:cxn>
                    <a:cxn ang="0">
                      <a:pos x="884" y="53"/>
                    </a:cxn>
                    <a:cxn ang="0">
                      <a:pos x="884" y="50"/>
                    </a:cxn>
                    <a:cxn ang="0">
                      <a:pos x="30" y="74"/>
                    </a:cxn>
                    <a:cxn ang="0">
                      <a:pos x="21" y="97"/>
                    </a:cxn>
                    <a:cxn ang="0">
                      <a:pos x="13" y="120"/>
                    </a:cxn>
                    <a:cxn ang="0">
                      <a:pos x="6" y="144"/>
                    </a:cxn>
                    <a:cxn ang="0">
                      <a:pos x="0" y="169"/>
                    </a:cxn>
                    <a:cxn ang="0">
                      <a:pos x="0" y="175"/>
                    </a:cxn>
                    <a:cxn ang="0">
                      <a:pos x="2" y="182"/>
                    </a:cxn>
                    <a:cxn ang="0">
                      <a:pos x="8" y="154"/>
                    </a:cxn>
                    <a:cxn ang="0">
                      <a:pos x="15" y="127"/>
                    </a:cxn>
                    <a:cxn ang="0">
                      <a:pos x="25" y="101"/>
                    </a:cxn>
                    <a:cxn ang="0">
                      <a:pos x="34" y="76"/>
                    </a:cxn>
                    <a:cxn ang="0">
                      <a:pos x="32" y="74"/>
                    </a:cxn>
                    <a:cxn ang="0">
                      <a:pos x="30" y="74"/>
                    </a:cxn>
                    <a:cxn ang="0">
                      <a:pos x="933" y="251"/>
                    </a:cxn>
                    <a:cxn ang="0">
                      <a:pos x="935" y="251"/>
                    </a:cxn>
                    <a:cxn ang="0">
                      <a:pos x="935" y="251"/>
                    </a:cxn>
                    <a:cxn ang="0">
                      <a:pos x="935" y="251"/>
                    </a:cxn>
                    <a:cxn ang="0">
                      <a:pos x="933" y="252"/>
                    </a:cxn>
                    <a:cxn ang="0">
                      <a:pos x="933" y="251"/>
                    </a:cxn>
                    <a:cxn ang="0">
                      <a:pos x="933" y="251"/>
                    </a:cxn>
                  </a:cxnLst>
                  <a:rect l="0" t="0" r="r" b="b"/>
                  <a:pathLst>
                    <a:path w="935" h="252">
                      <a:moveTo>
                        <a:pt x="903" y="89"/>
                      </a:moveTo>
                      <a:lnTo>
                        <a:pt x="897" y="76"/>
                      </a:lnTo>
                      <a:lnTo>
                        <a:pt x="892" y="65"/>
                      </a:lnTo>
                      <a:lnTo>
                        <a:pt x="892" y="68"/>
                      </a:lnTo>
                      <a:lnTo>
                        <a:pt x="890" y="72"/>
                      </a:lnTo>
                      <a:lnTo>
                        <a:pt x="897" y="87"/>
                      </a:lnTo>
                      <a:lnTo>
                        <a:pt x="903" y="105"/>
                      </a:lnTo>
                      <a:lnTo>
                        <a:pt x="903" y="97"/>
                      </a:lnTo>
                      <a:lnTo>
                        <a:pt x="903" y="89"/>
                      </a:lnTo>
                      <a:close/>
                      <a:moveTo>
                        <a:pt x="884" y="50"/>
                      </a:moveTo>
                      <a:lnTo>
                        <a:pt x="871" y="25"/>
                      </a:lnTo>
                      <a:lnTo>
                        <a:pt x="856" y="0"/>
                      </a:lnTo>
                      <a:lnTo>
                        <a:pt x="854" y="4"/>
                      </a:lnTo>
                      <a:lnTo>
                        <a:pt x="854" y="6"/>
                      </a:lnTo>
                      <a:lnTo>
                        <a:pt x="869" y="32"/>
                      </a:lnTo>
                      <a:lnTo>
                        <a:pt x="884" y="57"/>
                      </a:lnTo>
                      <a:lnTo>
                        <a:pt x="884" y="53"/>
                      </a:lnTo>
                      <a:lnTo>
                        <a:pt x="884" y="50"/>
                      </a:lnTo>
                      <a:close/>
                      <a:moveTo>
                        <a:pt x="30" y="74"/>
                      </a:moveTo>
                      <a:lnTo>
                        <a:pt x="21" y="97"/>
                      </a:lnTo>
                      <a:lnTo>
                        <a:pt x="13" y="120"/>
                      </a:lnTo>
                      <a:lnTo>
                        <a:pt x="6" y="144"/>
                      </a:lnTo>
                      <a:lnTo>
                        <a:pt x="0" y="169"/>
                      </a:lnTo>
                      <a:lnTo>
                        <a:pt x="0" y="175"/>
                      </a:lnTo>
                      <a:lnTo>
                        <a:pt x="2" y="182"/>
                      </a:lnTo>
                      <a:lnTo>
                        <a:pt x="8" y="154"/>
                      </a:lnTo>
                      <a:lnTo>
                        <a:pt x="15" y="127"/>
                      </a:lnTo>
                      <a:lnTo>
                        <a:pt x="25" y="101"/>
                      </a:lnTo>
                      <a:lnTo>
                        <a:pt x="34" y="76"/>
                      </a:lnTo>
                      <a:lnTo>
                        <a:pt x="32" y="74"/>
                      </a:lnTo>
                      <a:lnTo>
                        <a:pt x="30" y="74"/>
                      </a:lnTo>
                      <a:close/>
                      <a:moveTo>
                        <a:pt x="933" y="251"/>
                      </a:moveTo>
                      <a:lnTo>
                        <a:pt x="935" y="251"/>
                      </a:lnTo>
                      <a:lnTo>
                        <a:pt x="935" y="251"/>
                      </a:lnTo>
                      <a:lnTo>
                        <a:pt x="935" y="251"/>
                      </a:lnTo>
                      <a:lnTo>
                        <a:pt x="933" y="252"/>
                      </a:lnTo>
                      <a:lnTo>
                        <a:pt x="933" y="251"/>
                      </a:lnTo>
                      <a:lnTo>
                        <a:pt x="933" y="251"/>
                      </a:lnTo>
                      <a:close/>
                    </a:path>
                  </a:pathLst>
                </a:custGeom>
                <a:solidFill>
                  <a:srgbClr val="A6A8C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993" name="Freeform 553"/>
                <p:cNvSpPr>
                  <a:spLocks noEditPoints="1"/>
                </p:cNvSpPr>
                <p:nvPr/>
              </p:nvSpPr>
              <p:spPr bwMode="auto">
                <a:xfrm>
                  <a:off x="1375" y="2005"/>
                  <a:ext cx="935" cy="250"/>
                </a:xfrm>
                <a:custGeom>
                  <a:avLst/>
                  <a:gdLst/>
                  <a:ahLst/>
                  <a:cxnLst>
                    <a:cxn ang="0">
                      <a:pos x="903" y="93"/>
                    </a:cxn>
                    <a:cxn ang="0">
                      <a:pos x="897" y="78"/>
                    </a:cxn>
                    <a:cxn ang="0">
                      <a:pos x="892" y="64"/>
                    </a:cxn>
                    <a:cxn ang="0">
                      <a:pos x="890" y="66"/>
                    </a:cxn>
                    <a:cxn ang="0">
                      <a:pos x="890" y="70"/>
                    </a:cxn>
                    <a:cxn ang="0">
                      <a:pos x="897" y="89"/>
                    </a:cxn>
                    <a:cxn ang="0">
                      <a:pos x="903" y="106"/>
                    </a:cxn>
                    <a:cxn ang="0">
                      <a:pos x="903" y="99"/>
                    </a:cxn>
                    <a:cxn ang="0">
                      <a:pos x="903" y="93"/>
                    </a:cxn>
                    <a:cxn ang="0">
                      <a:pos x="884" y="49"/>
                    </a:cxn>
                    <a:cxn ang="0">
                      <a:pos x="869" y="25"/>
                    </a:cxn>
                    <a:cxn ang="0">
                      <a:pos x="854" y="0"/>
                    </a:cxn>
                    <a:cxn ang="0">
                      <a:pos x="854" y="2"/>
                    </a:cxn>
                    <a:cxn ang="0">
                      <a:pos x="852" y="6"/>
                    </a:cxn>
                    <a:cxn ang="0">
                      <a:pos x="869" y="32"/>
                    </a:cxn>
                    <a:cxn ang="0">
                      <a:pos x="884" y="59"/>
                    </a:cxn>
                    <a:cxn ang="0">
                      <a:pos x="884" y="53"/>
                    </a:cxn>
                    <a:cxn ang="0">
                      <a:pos x="884" y="49"/>
                    </a:cxn>
                    <a:cxn ang="0">
                      <a:pos x="32" y="70"/>
                    </a:cxn>
                    <a:cxn ang="0">
                      <a:pos x="23" y="95"/>
                    </a:cxn>
                    <a:cxn ang="0">
                      <a:pos x="13" y="119"/>
                    </a:cxn>
                    <a:cxn ang="0">
                      <a:pos x="6" y="144"/>
                    </a:cxn>
                    <a:cxn ang="0">
                      <a:pos x="0" y="171"/>
                    </a:cxn>
                    <a:cxn ang="0">
                      <a:pos x="2" y="178"/>
                    </a:cxn>
                    <a:cxn ang="0">
                      <a:pos x="2" y="184"/>
                    </a:cxn>
                    <a:cxn ang="0">
                      <a:pos x="8" y="155"/>
                    </a:cxn>
                    <a:cxn ang="0">
                      <a:pos x="17" y="127"/>
                    </a:cxn>
                    <a:cxn ang="0">
                      <a:pos x="25" y="101"/>
                    </a:cxn>
                    <a:cxn ang="0">
                      <a:pos x="36" y="74"/>
                    </a:cxn>
                    <a:cxn ang="0">
                      <a:pos x="34" y="72"/>
                    </a:cxn>
                    <a:cxn ang="0">
                      <a:pos x="32" y="70"/>
                    </a:cxn>
                    <a:cxn ang="0">
                      <a:pos x="931" y="245"/>
                    </a:cxn>
                    <a:cxn ang="0">
                      <a:pos x="933" y="247"/>
                    </a:cxn>
                    <a:cxn ang="0">
                      <a:pos x="935" y="247"/>
                    </a:cxn>
                    <a:cxn ang="0">
                      <a:pos x="933" y="248"/>
                    </a:cxn>
                    <a:cxn ang="0">
                      <a:pos x="931" y="250"/>
                    </a:cxn>
                    <a:cxn ang="0">
                      <a:pos x="931" y="247"/>
                    </a:cxn>
                    <a:cxn ang="0">
                      <a:pos x="931" y="245"/>
                    </a:cxn>
                  </a:cxnLst>
                  <a:rect l="0" t="0" r="r" b="b"/>
                  <a:pathLst>
                    <a:path w="935" h="250">
                      <a:moveTo>
                        <a:pt x="903" y="93"/>
                      </a:moveTo>
                      <a:lnTo>
                        <a:pt x="897" y="78"/>
                      </a:lnTo>
                      <a:lnTo>
                        <a:pt x="892" y="64"/>
                      </a:lnTo>
                      <a:lnTo>
                        <a:pt x="890" y="66"/>
                      </a:lnTo>
                      <a:lnTo>
                        <a:pt x="890" y="70"/>
                      </a:lnTo>
                      <a:lnTo>
                        <a:pt x="897" y="89"/>
                      </a:lnTo>
                      <a:lnTo>
                        <a:pt x="903" y="106"/>
                      </a:lnTo>
                      <a:lnTo>
                        <a:pt x="903" y="99"/>
                      </a:lnTo>
                      <a:lnTo>
                        <a:pt x="903" y="93"/>
                      </a:lnTo>
                      <a:close/>
                      <a:moveTo>
                        <a:pt x="884" y="49"/>
                      </a:moveTo>
                      <a:lnTo>
                        <a:pt x="869" y="25"/>
                      </a:lnTo>
                      <a:lnTo>
                        <a:pt x="854" y="0"/>
                      </a:lnTo>
                      <a:lnTo>
                        <a:pt x="854" y="2"/>
                      </a:lnTo>
                      <a:lnTo>
                        <a:pt x="852" y="6"/>
                      </a:lnTo>
                      <a:lnTo>
                        <a:pt x="869" y="32"/>
                      </a:lnTo>
                      <a:lnTo>
                        <a:pt x="884" y="59"/>
                      </a:lnTo>
                      <a:lnTo>
                        <a:pt x="884" y="53"/>
                      </a:lnTo>
                      <a:lnTo>
                        <a:pt x="884" y="49"/>
                      </a:lnTo>
                      <a:close/>
                      <a:moveTo>
                        <a:pt x="32" y="70"/>
                      </a:moveTo>
                      <a:lnTo>
                        <a:pt x="23" y="95"/>
                      </a:lnTo>
                      <a:lnTo>
                        <a:pt x="13" y="119"/>
                      </a:lnTo>
                      <a:lnTo>
                        <a:pt x="6" y="144"/>
                      </a:lnTo>
                      <a:lnTo>
                        <a:pt x="0" y="171"/>
                      </a:lnTo>
                      <a:lnTo>
                        <a:pt x="2" y="178"/>
                      </a:lnTo>
                      <a:lnTo>
                        <a:pt x="2" y="184"/>
                      </a:lnTo>
                      <a:lnTo>
                        <a:pt x="8" y="155"/>
                      </a:lnTo>
                      <a:lnTo>
                        <a:pt x="17" y="127"/>
                      </a:lnTo>
                      <a:lnTo>
                        <a:pt x="25" y="101"/>
                      </a:lnTo>
                      <a:lnTo>
                        <a:pt x="36" y="74"/>
                      </a:lnTo>
                      <a:lnTo>
                        <a:pt x="34" y="72"/>
                      </a:lnTo>
                      <a:lnTo>
                        <a:pt x="32" y="70"/>
                      </a:lnTo>
                      <a:close/>
                      <a:moveTo>
                        <a:pt x="931" y="245"/>
                      </a:moveTo>
                      <a:lnTo>
                        <a:pt x="933" y="247"/>
                      </a:lnTo>
                      <a:lnTo>
                        <a:pt x="935" y="247"/>
                      </a:lnTo>
                      <a:lnTo>
                        <a:pt x="933" y="248"/>
                      </a:lnTo>
                      <a:lnTo>
                        <a:pt x="931" y="250"/>
                      </a:lnTo>
                      <a:lnTo>
                        <a:pt x="931" y="247"/>
                      </a:lnTo>
                      <a:lnTo>
                        <a:pt x="931" y="245"/>
                      </a:lnTo>
                      <a:close/>
                    </a:path>
                  </a:pathLst>
                </a:custGeom>
                <a:solidFill>
                  <a:srgbClr val="A6A8C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994" name="Freeform 554"/>
                <p:cNvSpPr>
                  <a:spLocks noEditPoints="1"/>
                </p:cNvSpPr>
                <p:nvPr/>
              </p:nvSpPr>
              <p:spPr bwMode="auto">
                <a:xfrm>
                  <a:off x="1377" y="2007"/>
                  <a:ext cx="931" cy="250"/>
                </a:xfrm>
                <a:custGeom>
                  <a:avLst/>
                  <a:gdLst/>
                  <a:ahLst/>
                  <a:cxnLst>
                    <a:cxn ang="0">
                      <a:pos x="931" y="246"/>
                    </a:cxn>
                    <a:cxn ang="0">
                      <a:pos x="931" y="245"/>
                    </a:cxn>
                    <a:cxn ang="0">
                      <a:pos x="931" y="245"/>
                    </a:cxn>
                    <a:cxn ang="0">
                      <a:pos x="929" y="243"/>
                    </a:cxn>
                    <a:cxn ang="0">
                      <a:pos x="928" y="243"/>
                    </a:cxn>
                    <a:cxn ang="0">
                      <a:pos x="928" y="246"/>
                    </a:cxn>
                    <a:cxn ang="0">
                      <a:pos x="928" y="250"/>
                    </a:cxn>
                    <a:cxn ang="0">
                      <a:pos x="929" y="248"/>
                    </a:cxn>
                    <a:cxn ang="0">
                      <a:pos x="931" y="246"/>
                    </a:cxn>
                    <a:cxn ang="0">
                      <a:pos x="901" y="99"/>
                    </a:cxn>
                    <a:cxn ang="0">
                      <a:pos x="895" y="81"/>
                    </a:cxn>
                    <a:cxn ang="0">
                      <a:pos x="888" y="66"/>
                    </a:cxn>
                    <a:cxn ang="0">
                      <a:pos x="888" y="68"/>
                    </a:cxn>
                    <a:cxn ang="0">
                      <a:pos x="886" y="72"/>
                    </a:cxn>
                    <a:cxn ang="0">
                      <a:pos x="893" y="91"/>
                    </a:cxn>
                    <a:cxn ang="0">
                      <a:pos x="901" y="110"/>
                    </a:cxn>
                    <a:cxn ang="0">
                      <a:pos x="901" y="104"/>
                    </a:cxn>
                    <a:cxn ang="0">
                      <a:pos x="901" y="99"/>
                    </a:cxn>
                    <a:cxn ang="0">
                      <a:pos x="882" y="51"/>
                    </a:cxn>
                    <a:cxn ang="0">
                      <a:pos x="867" y="26"/>
                    </a:cxn>
                    <a:cxn ang="0">
                      <a:pos x="852" y="0"/>
                    </a:cxn>
                    <a:cxn ang="0">
                      <a:pos x="850" y="4"/>
                    </a:cxn>
                    <a:cxn ang="0">
                      <a:pos x="850" y="8"/>
                    </a:cxn>
                    <a:cxn ang="0">
                      <a:pos x="867" y="34"/>
                    </a:cxn>
                    <a:cxn ang="0">
                      <a:pos x="880" y="61"/>
                    </a:cxn>
                    <a:cxn ang="0">
                      <a:pos x="882" y="57"/>
                    </a:cxn>
                    <a:cxn ang="0">
                      <a:pos x="882" y="51"/>
                    </a:cxn>
                    <a:cxn ang="0">
                      <a:pos x="32" y="70"/>
                    </a:cxn>
                    <a:cxn ang="0">
                      <a:pos x="23" y="95"/>
                    </a:cxn>
                    <a:cxn ang="0">
                      <a:pos x="13" y="121"/>
                    </a:cxn>
                    <a:cxn ang="0">
                      <a:pos x="6" y="148"/>
                    </a:cxn>
                    <a:cxn ang="0">
                      <a:pos x="0" y="176"/>
                    </a:cxn>
                    <a:cxn ang="0">
                      <a:pos x="0" y="182"/>
                    </a:cxn>
                    <a:cxn ang="0">
                      <a:pos x="2" y="188"/>
                    </a:cxn>
                    <a:cxn ang="0">
                      <a:pos x="8" y="159"/>
                    </a:cxn>
                    <a:cxn ang="0">
                      <a:pos x="15" y="129"/>
                    </a:cxn>
                    <a:cxn ang="0">
                      <a:pos x="25" y="100"/>
                    </a:cxn>
                    <a:cxn ang="0">
                      <a:pos x="36" y="74"/>
                    </a:cxn>
                    <a:cxn ang="0">
                      <a:pos x="34" y="72"/>
                    </a:cxn>
                    <a:cxn ang="0">
                      <a:pos x="32" y="70"/>
                    </a:cxn>
                  </a:cxnLst>
                  <a:rect l="0" t="0" r="r" b="b"/>
                  <a:pathLst>
                    <a:path w="931" h="250">
                      <a:moveTo>
                        <a:pt x="931" y="246"/>
                      </a:moveTo>
                      <a:lnTo>
                        <a:pt x="931" y="245"/>
                      </a:lnTo>
                      <a:lnTo>
                        <a:pt x="931" y="245"/>
                      </a:lnTo>
                      <a:lnTo>
                        <a:pt x="929" y="243"/>
                      </a:lnTo>
                      <a:lnTo>
                        <a:pt x="928" y="243"/>
                      </a:lnTo>
                      <a:lnTo>
                        <a:pt x="928" y="246"/>
                      </a:lnTo>
                      <a:lnTo>
                        <a:pt x="928" y="250"/>
                      </a:lnTo>
                      <a:lnTo>
                        <a:pt x="929" y="248"/>
                      </a:lnTo>
                      <a:lnTo>
                        <a:pt x="931" y="246"/>
                      </a:lnTo>
                      <a:close/>
                      <a:moveTo>
                        <a:pt x="901" y="99"/>
                      </a:moveTo>
                      <a:lnTo>
                        <a:pt x="895" y="81"/>
                      </a:lnTo>
                      <a:lnTo>
                        <a:pt x="888" y="66"/>
                      </a:lnTo>
                      <a:lnTo>
                        <a:pt x="888" y="68"/>
                      </a:lnTo>
                      <a:lnTo>
                        <a:pt x="886" y="72"/>
                      </a:lnTo>
                      <a:lnTo>
                        <a:pt x="893" y="91"/>
                      </a:lnTo>
                      <a:lnTo>
                        <a:pt x="901" y="110"/>
                      </a:lnTo>
                      <a:lnTo>
                        <a:pt x="901" y="104"/>
                      </a:lnTo>
                      <a:lnTo>
                        <a:pt x="901" y="99"/>
                      </a:lnTo>
                      <a:close/>
                      <a:moveTo>
                        <a:pt x="882" y="51"/>
                      </a:moveTo>
                      <a:lnTo>
                        <a:pt x="867" y="26"/>
                      </a:lnTo>
                      <a:lnTo>
                        <a:pt x="852" y="0"/>
                      </a:lnTo>
                      <a:lnTo>
                        <a:pt x="850" y="4"/>
                      </a:lnTo>
                      <a:lnTo>
                        <a:pt x="850" y="8"/>
                      </a:lnTo>
                      <a:lnTo>
                        <a:pt x="867" y="34"/>
                      </a:lnTo>
                      <a:lnTo>
                        <a:pt x="880" y="61"/>
                      </a:lnTo>
                      <a:lnTo>
                        <a:pt x="882" y="57"/>
                      </a:lnTo>
                      <a:lnTo>
                        <a:pt x="882" y="51"/>
                      </a:lnTo>
                      <a:close/>
                      <a:moveTo>
                        <a:pt x="32" y="70"/>
                      </a:moveTo>
                      <a:lnTo>
                        <a:pt x="23" y="95"/>
                      </a:lnTo>
                      <a:lnTo>
                        <a:pt x="13" y="121"/>
                      </a:lnTo>
                      <a:lnTo>
                        <a:pt x="6" y="148"/>
                      </a:lnTo>
                      <a:lnTo>
                        <a:pt x="0" y="176"/>
                      </a:lnTo>
                      <a:lnTo>
                        <a:pt x="0" y="182"/>
                      </a:lnTo>
                      <a:lnTo>
                        <a:pt x="2" y="188"/>
                      </a:lnTo>
                      <a:lnTo>
                        <a:pt x="8" y="159"/>
                      </a:lnTo>
                      <a:lnTo>
                        <a:pt x="15" y="129"/>
                      </a:lnTo>
                      <a:lnTo>
                        <a:pt x="25" y="100"/>
                      </a:lnTo>
                      <a:lnTo>
                        <a:pt x="36" y="74"/>
                      </a:lnTo>
                      <a:lnTo>
                        <a:pt x="34" y="72"/>
                      </a:lnTo>
                      <a:lnTo>
                        <a:pt x="32" y="70"/>
                      </a:lnTo>
                      <a:close/>
                    </a:path>
                  </a:pathLst>
                </a:custGeom>
                <a:solidFill>
                  <a:srgbClr val="A7A8C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995" name="Freeform 555"/>
                <p:cNvSpPr>
                  <a:spLocks noEditPoints="1"/>
                </p:cNvSpPr>
                <p:nvPr/>
              </p:nvSpPr>
              <p:spPr bwMode="auto">
                <a:xfrm>
                  <a:off x="1377" y="2011"/>
                  <a:ext cx="929" cy="246"/>
                </a:xfrm>
                <a:custGeom>
                  <a:avLst/>
                  <a:gdLst/>
                  <a:ahLst/>
                  <a:cxnLst>
                    <a:cxn ang="0">
                      <a:pos x="929" y="244"/>
                    </a:cxn>
                    <a:cxn ang="0">
                      <a:pos x="929" y="241"/>
                    </a:cxn>
                    <a:cxn ang="0">
                      <a:pos x="929" y="239"/>
                    </a:cxn>
                    <a:cxn ang="0">
                      <a:pos x="928" y="239"/>
                    </a:cxn>
                    <a:cxn ang="0">
                      <a:pos x="926" y="239"/>
                    </a:cxn>
                    <a:cxn ang="0">
                      <a:pos x="926" y="242"/>
                    </a:cxn>
                    <a:cxn ang="0">
                      <a:pos x="926" y="246"/>
                    </a:cxn>
                    <a:cxn ang="0">
                      <a:pos x="928" y="246"/>
                    </a:cxn>
                    <a:cxn ang="0">
                      <a:pos x="929" y="244"/>
                    </a:cxn>
                    <a:cxn ang="0">
                      <a:pos x="901" y="100"/>
                    </a:cxn>
                    <a:cxn ang="0">
                      <a:pos x="895" y="83"/>
                    </a:cxn>
                    <a:cxn ang="0">
                      <a:pos x="888" y="64"/>
                    </a:cxn>
                    <a:cxn ang="0">
                      <a:pos x="886" y="68"/>
                    </a:cxn>
                    <a:cxn ang="0">
                      <a:pos x="886" y="72"/>
                    </a:cxn>
                    <a:cxn ang="0">
                      <a:pos x="893" y="93"/>
                    </a:cxn>
                    <a:cxn ang="0">
                      <a:pos x="901" y="113"/>
                    </a:cxn>
                    <a:cxn ang="0">
                      <a:pos x="901" y="106"/>
                    </a:cxn>
                    <a:cxn ang="0">
                      <a:pos x="901" y="100"/>
                    </a:cxn>
                    <a:cxn ang="0">
                      <a:pos x="882" y="53"/>
                    </a:cxn>
                    <a:cxn ang="0">
                      <a:pos x="867" y="26"/>
                    </a:cxn>
                    <a:cxn ang="0">
                      <a:pos x="850" y="0"/>
                    </a:cxn>
                    <a:cxn ang="0">
                      <a:pos x="850" y="4"/>
                    </a:cxn>
                    <a:cxn ang="0">
                      <a:pos x="850" y="5"/>
                    </a:cxn>
                    <a:cxn ang="0">
                      <a:pos x="865" y="32"/>
                    </a:cxn>
                    <a:cxn ang="0">
                      <a:pos x="880" y="60"/>
                    </a:cxn>
                    <a:cxn ang="0">
                      <a:pos x="880" y="57"/>
                    </a:cxn>
                    <a:cxn ang="0">
                      <a:pos x="882" y="53"/>
                    </a:cxn>
                    <a:cxn ang="0">
                      <a:pos x="34" y="68"/>
                    </a:cxn>
                    <a:cxn ang="0">
                      <a:pos x="23" y="95"/>
                    </a:cxn>
                    <a:cxn ang="0">
                      <a:pos x="15" y="121"/>
                    </a:cxn>
                    <a:cxn ang="0">
                      <a:pos x="6" y="149"/>
                    </a:cxn>
                    <a:cxn ang="0">
                      <a:pos x="0" y="178"/>
                    </a:cxn>
                    <a:cxn ang="0">
                      <a:pos x="2" y="184"/>
                    </a:cxn>
                    <a:cxn ang="0">
                      <a:pos x="4" y="191"/>
                    </a:cxn>
                    <a:cxn ang="0">
                      <a:pos x="9" y="159"/>
                    </a:cxn>
                    <a:cxn ang="0">
                      <a:pos x="17" y="129"/>
                    </a:cxn>
                    <a:cxn ang="0">
                      <a:pos x="26" y="100"/>
                    </a:cxn>
                    <a:cxn ang="0">
                      <a:pos x="38" y="72"/>
                    </a:cxn>
                    <a:cxn ang="0">
                      <a:pos x="36" y="70"/>
                    </a:cxn>
                    <a:cxn ang="0">
                      <a:pos x="34" y="68"/>
                    </a:cxn>
                  </a:cxnLst>
                  <a:rect l="0" t="0" r="r" b="b"/>
                  <a:pathLst>
                    <a:path w="929" h="246">
                      <a:moveTo>
                        <a:pt x="929" y="244"/>
                      </a:moveTo>
                      <a:lnTo>
                        <a:pt x="929" y="241"/>
                      </a:lnTo>
                      <a:lnTo>
                        <a:pt x="929" y="239"/>
                      </a:lnTo>
                      <a:lnTo>
                        <a:pt x="928" y="239"/>
                      </a:lnTo>
                      <a:lnTo>
                        <a:pt x="926" y="239"/>
                      </a:lnTo>
                      <a:lnTo>
                        <a:pt x="926" y="242"/>
                      </a:lnTo>
                      <a:lnTo>
                        <a:pt x="926" y="246"/>
                      </a:lnTo>
                      <a:lnTo>
                        <a:pt x="928" y="246"/>
                      </a:lnTo>
                      <a:lnTo>
                        <a:pt x="929" y="244"/>
                      </a:lnTo>
                      <a:close/>
                      <a:moveTo>
                        <a:pt x="901" y="100"/>
                      </a:moveTo>
                      <a:lnTo>
                        <a:pt x="895" y="83"/>
                      </a:lnTo>
                      <a:lnTo>
                        <a:pt x="888" y="64"/>
                      </a:lnTo>
                      <a:lnTo>
                        <a:pt x="886" y="68"/>
                      </a:lnTo>
                      <a:lnTo>
                        <a:pt x="886" y="72"/>
                      </a:lnTo>
                      <a:lnTo>
                        <a:pt x="893" y="93"/>
                      </a:lnTo>
                      <a:lnTo>
                        <a:pt x="901" y="113"/>
                      </a:lnTo>
                      <a:lnTo>
                        <a:pt x="901" y="106"/>
                      </a:lnTo>
                      <a:lnTo>
                        <a:pt x="901" y="100"/>
                      </a:lnTo>
                      <a:close/>
                      <a:moveTo>
                        <a:pt x="882" y="53"/>
                      </a:moveTo>
                      <a:lnTo>
                        <a:pt x="867" y="26"/>
                      </a:lnTo>
                      <a:lnTo>
                        <a:pt x="850" y="0"/>
                      </a:lnTo>
                      <a:lnTo>
                        <a:pt x="850" y="4"/>
                      </a:lnTo>
                      <a:lnTo>
                        <a:pt x="850" y="5"/>
                      </a:lnTo>
                      <a:lnTo>
                        <a:pt x="865" y="32"/>
                      </a:lnTo>
                      <a:lnTo>
                        <a:pt x="880" y="60"/>
                      </a:lnTo>
                      <a:lnTo>
                        <a:pt x="880" y="57"/>
                      </a:lnTo>
                      <a:lnTo>
                        <a:pt x="882" y="53"/>
                      </a:lnTo>
                      <a:close/>
                      <a:moveTo>
                        <a:pt x="34" y="68"/>
                      </a:moveTo>
                      <a:lnTo>
                        <a:pt x="23" y="95"/>
                      </a:lnTo>
                      <a:lnTo>
                        <a:pt x="15" y="121"/>
                      </a:lnTo>
                      <a:lnTo>
                        <a:pt x="6" y="149"/>
                      </a:lnTo>
                      <a:lnTo>
                        <a:pt x="0" y="178"/>
                      </a:lnTo>
                      <a:lnTo>
                        <a:pt x="2" y="184"/>
                      </a:lnTo>
                      <a:lnTo>
                        <a:pt x="4" y="191"/>
                      </a:lnTo>
                      <a:lnTo>
                        <a:pt x="9" y="159"/>
                      </a:lnTo>
                      <a:lnTo>
                        <a:pt x="17" y="129"/>
                      </a:lnTo>
                      <a:lnTo>
                        <a:pt x="26" y="100"/>
                      </a:lnTo>
                      <a:lnTo>
                        <a:pt x="38" y="72"/>
                      </a:lnTo>
                      <a:lnTo>
                        <a:pt x="36" y="70"/>
                      </a:lnTo>
                      <a:lnTo>
                        <a:pt x="34" y="68"/>
                      </a:lnTo>
                      <a:close/>
                    </a:path>
                  </a:pathLst>
                </a:custGeom>
                <a:solidFill>
                  <a:srgbClr val="A7A8C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996" name="Freeform 556"/>
                <p:cNvSpPr>
                  <a:spLocks noEditPoints="1"/>
                </p:cNvSpPr>
                <p:nvPr/>
              </p:nvSpPr>
              <p:spPr bwMode="auto">
                <a:xfrm>
                  <a:off x="1379" y="2015"/>
                  <a:ext cx="926" cy="244"/>
                </a:xfrm>
                <a:custGeom>
                  <a:avLst/>
                  <a:gdLst/>
                  <a:ahLst/>
                  <a:cxnLst>
                    <a:cxn ang="0">
                      <a:pos x="926" y="242"/>
                    </a:cxn>
                    <a:cxn ang="0">
                      <a:pos x="926" y="238"/>
                    </a:cxn>
                    <a:cxn ang="0">
                      <a:pos x="926" y="235"/>
                    </a:cxn>
                    <a:cxn ang="0">
                      <a:pos x="924" y="235"/>
                    </a:cxn>
                    <a:cxn ang="0">
                      <a:pos x="920" y="235"/>
                    </a:cxn>
                    <a:cxn ang="0">
                      <a:pos x="922" y="240"/>
                    </a:cxn>
                    <a:cxn ang="0">
                      <a:pos x="922" y="244"/>
                    </a:cxn>
                    <a:cxn ang="0">
                      <a:pos x="924" y="242"/>
                    </a:cxn>
                    <a:cxn ang="0">
                      <a:pos x="926" y="242"/>
                    </a:cxn>
                    <a:cxn ang="0">
                      <a:pos x="899" y="102"/>
                    </a:cxn>
                    <a:cxn ang="0">
                      <a:pos x="891" y="83"/>
                    </a:cxn>
                    <a:cxn ang="0">
                      <a:pos x="884" y="64"/>
                    </a:cxn>
                    <a:cxn ang="0">
                      <a:pos x="884" y="68"/>
                    </a:cxn>
                    <a:cxn ang="0">
                      <a:pos x="882" y="72"/>
                    </a:cxn>
                    <a:cxn ang="0">
                      <a:pos x="891" y="92"/>
                    </a:cxn>
                    <a:cxn ang="0">
                      <a:pos x="899" y="115"/>
                    </a:cxn>
                    <a:cxn ang="0">
                      <a:pos x="899" y="109"/>
                    </a:cxn>
                    <a:cxn ang="0">
                      <a:pos x="899" y="102"/>
                    </a:cxn>
                    <a:cxn ang="0">
                      <a:pos x="878" y="53"/>
                    </a:cxn>
                    <a:cxn ang="0">
                      <a:pos x="865" y="26"/>
                    </a:cxn>
                    <a:cxn ang="0">
                      <a:pos x="848" y="0"/>
                    </a:cxn>
                    <a:cxn ang="0">
                      <a:pos x="848" y="1"/>
                    </a:cxn>
                    <a:cxn ang="0">
                      <a:pos x="846" y="5"/>
                    </a:cxn>
                    <a:cxn ang="0">
                      <a:pos x="863" y="32"/>
                    </a:cxn>
                    <a:cxn ang="0">
                      <a:pos x="878" y="62"/>
                    </a:cxn>
                    <a:cxn ang="0">
                      <a:pos x="878" y="56"/>
                    </a:cxn>
                    <a:cxn ang="0">
                      <a:pos x="878" y="53"/>
                    </a:cxn>
                    <a:cxn ang="0">
                      <a:pos x="34" y="66"/>
                    </a:cxn>
                    <a:cxn ang="0">
                      <a:pos x="23" y="92"/>
                    </a:cxn>
                    <a:cxn ang="0">
                      <a:pos x="13" y="121"/>
                    </a:cxn>
                    <a:cxn ang="0">
                      <a:pos x="6" y="151"/>
                    </a:cxn>
                    <a:cxn ang="0">
                      <a:pos x="0" y="180"/>
                    </a:cxn>
                    <a:cxn ang="0">
                      <a:pos x="2" y="187"/>
                    </a:cxn>
                    <a:cxn ang="0">
                      <a:pos x="2" y="193"/>
                    </a:cxn>
                    <a:cxn ang="0">
                      <a:pos x="7" y="161"/>
                    </a:cxn>
                    <a:cxn ang="0">
                      <a:pos x="15" y="130"/>
                    </a:cxn>
                    <a:cxn ang="0">
                      <a:pos x="26" y="98"/>
                    </a:cxn>
                    <a:cxn ang="0">
                      <a:pos x="38" y="70"/>
                    </a:cxn>
                    <a:cxn ang="0">
                      <a:pos x="36" y="68"/>
                    </a:cxn>
                    <a:cxn ang="0">
                      <a:pos x="34" y="66"/>
                    </a:cxn>
                  </a:cxnLst>
                  <a:rect l="0" t="0" r="r" b="b"/>
                  <a:pathLst>
                    <a:path w="926" h="244">
                      <a:moveTo>
                        <a:pt x="926" y="242"/>
                      </a:moveTo>
                      <a:lnTo>
                        <a:pt x="926" y="238"/>
                      </a:lnTo>
                      <a:lnTo>
                        <a:pt x="926" y="235"/>
                      </a:lnTo>
                      <a:lnTo>
                        <a:pt x="924" y="235"/>
                      </a:lnTo>
                      <a:lnTo>
                        <a:pt x="920" y="235"/>
                      </a:lnTo>
                      <a:lnTo>
                        <a:pt x="922" y="240"/>
                      </a:lnTo>
                      <a:lnTo>
                        <a:pt x="922" y="244"/>
                      </a:lnTo>
                      <a:lnTo>
                        <a:pt x="924" y="242"/>
                      </a:lnTo>
                      <a:lnTo>
                        <a:pt x="926" y="242"/>
                      </a:lnTo>
                      <a:close/>
                      <a:moveTo>
                        <a:pt x="899" y="102"/>
                      </a:moveTo>
                      <a:lnTo>
                        <a:pt x="891" y="83"/>
                      </a:lnTo>
                      <a:lnTo>
                        <a:pt x="884" y="64"/>
                      </a:lnTo>
                      <a:lnTo>
                        <a:pt x="884" y="68"/>
                      </a:lnTo>
                      <a:lnTo>
                        <a:pt x="882" y="72"/>
                      </a:lnTo>
                      <a:lnTo>
                        <a:pt x="891" y="92"/>
                      </a:lnTo>
                      <a:lnTo>
                        <a:pt x="899" y="115"/>
                      </a:lnTo>
                      <a:lnTo>
                        <a:pt x="899" y="109"/>
                      </a:lnTo>
                      <a:lnTo>
                        <a:pt x="899" y="102"/>
                      </a:lnTo>
                      <a:close/>
                      <a:moveTo>
                        <a:pt x="878" y="53"/>
                      </a:moveTo>
                      <a:lnTo>
                        <a:pt x="865" y="26"/>
                      </a:lnTo>
                      <a:lnTo>
                        <a:pt x="848" y="0"/>
                      </a:lnTo>
                      <a:lnTo>
                        <a:pt x="848" y="1"/>
                      </a:lnTo>
                      <a:lnTo>
                        <a:pt x="846" y="5"/>
                      </a:lnTo>
                      <a:lnTo>
                        <a:pt x="863" y="32"/>
                      </a:lnTo>
                      <a:lnTo>
                        <a:pt x="878" y="62"/>
                      </a:lnTo>
                      <a:lnTo>
                        <a:pt x="878" y="56"/>
                      </a:lnTo>
                      <a:lnTo>
                        <a:pt x="878" y="53"/>
                      </a:lnTo>
                      <a:close/>
                      <a:moveTo>
                        <a:pt x="34" y="66"/>
                      </a:moveTo>
                      <a:lnTo>
                        <a:pt x="23" y="92"/>
                      </a:lnTo>
                      <a:lnTo>
                        <a:pt x="13" y="121"/>
                      </a:lnTo>
                      <a:lnTo>
                        <a:pt x="6" y="151"/>
                      </a:lnTo>
                      <a:lnTo>
                        <a:pt x="0" y="180"/>
                      </a:lnTo>
                      <a:lnTo>
                        <a:pt x="2" y="187"/>
                      </a:lnTo>
                      <a:lnTo>
                        <a:pt x="2" y="193"/>
                      </a:lnTo>
                      <a:lnTo>
                        <a:pt x="7" y="161"/>
                      </a:lnTo>
                      <a:lnTo>
                        <a:pt x="15" y="130"/>
                      </a:lnTo>
                      <a:lnTo>
                        <a:pt x="26" y="98"/>
                      </a:lnTo>
                      <a:lnTo>
                        <a:pt x="38" y="70"/>
                      </a:lnTo>
                      <a:lnTo>
                        <a:pt x="36" y="68"/>
                      </a:lnTo>
                      <a:lnTo>
                        <a:pt x="34" y="66"/>
                      </a:lnTo>
                      <a:close/>
                    </a:path>
                  </a:pathLst>
                </a:custGeom>
                <a:solidFill>
                  <a:srgbClr val="A7A9C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997" name="Freeform 557"/>
                <p:cNvSpPr>
                  <a:spLocks noEditPoints="1"/>
                </p:cNvSpPr>
                <p:nvPr/>
              </p:nvSpPr>
              <p:spPr bwMode="auto">
                <a:xfrm>
                  <a:off x="1381" y="2016"/>
                  <a:ext cx="922" cy="245"/>
                </a:xfrm>
                <a:custGeom>
                  <a:avLst/>
                  <a:gdLst/>
                  <a:ahLst/>
                  <a:cxnLst>
                    <a:cxn ang="0">
                      <a:pos x="922" y="241"/>
                    </a:cxn>
                    <a:cxn ang="0">
                      <a:pos x="922" y="237"/>
                    </a:cxn>
                    <a:cxn ang="0">
                      <a:pos x="922" y="234"/>
                    </a:cxn>
                    <a:cxn ang="0">
                      <a:pos x="918" y="234"/>
                    </a:cxn>
                    <a:cxn ang="0">
                      <a:pos x="916" y="234"/>
                    </a:cxn>
                    <a:cxn ang="0">
                      <a:pos x="916" y="239"/>
                    </a:cxn>
                    <a:cxn ang="0">
                      <a:pos x="916" y="245"/>
                    </a:cxn>
                    <a:cxn ang="0">
                      <a:pos x="920" y="243"/>
                    </a:cxn>
                    <a:cxn ang="0">
                      <a:pos x="922" y="241"/>
                    </a:cxn>
                    <a:cxn ang="0">
                      <a:pos x="897" y="108"/>
                    </a:cxn>
                    <a:cxn ang="0">
                      <a:pos x="889" y="88"/>
                    </a:cxn>
                    <a:cxn ang="0">
                      <a:pos x="882" y="67"/>
                    </a:cxn>
                    <a:cxn ang="0">
                      <a:pos x="880" y="71"/>
                    </a:cxn>
                    <a:cxn ang="0">
                      <a:pos x="878" y="72"/>
                    </a:cxn>
                    <a:cxn ang="0">
                      <a:pos x="888" y="95"/>
                    </a:cxn>
                    <a:cxn ang="0">
                      <a:pos x="897" y="120"/>
                    </a:cxn>
                    <a:cxn ang="0">
                      <a:pos x="897" y="114"/>
                    </a:cxn>
                    <a:cxn ang="0">
                      <a:pos x="897" y="108"/>
                    </a:cxn>
                    <a:cxn ang="0">
                      <a:pos x="876" y="55"/>
                    </a:cxn>
                    <a:cxn ang="0">
                      <a:pos x="861" y="27"/>
                    </a:cxn>
                    <a:cxn ang="0">
                      <a:pos x="846" y="0"/>
                    </a:cxn>
                    <a:cxn ang="0">
                      <a:pos x="844" y="4"/>
                    </a:cxn>
                    <a:cxn ang="0">
                      <a:pos x="844" y="6"/>
                    </a:cxn>
                    <a:cxn ang="0">
                      <a:pos x="851" y="21"/>
                    </a:cxn>
                    <a:cxn ang="0">
                      <a:pos x="861" y="35"/>
                    </a:cxn>
                    <a:cxn ang="0">
                      <a:pos x="869" y="50"/>
                    </a:cxn>
                    <a:cxn ang="0">
                      <a:pos x="876" y="65"/>
                    </a:cxn>
                    <a:cxn ang="0">
                      <a:pos x="876" y="61"/>
                    </a:cxn>
                    <a:cxn ang="0">
                      <a:pos x="876" y="55"/>
                    </a:cxn>
                    <a:cxn ang="0">
                      <a:pos x="34" y="67"/>
                    </a:cxn>
                    <a:cxn ang="0">
                      <a:pos x="22" y="95"/>
                    </a:cxn>
                    <a:cxn ang="0">
                      <a:pos x="13" y="124"/>
                    </a:cxn>
                    <a:cxn ang="0">
                      <a:pos x="5" y="154"/>
                    </a:cxn>
                    <a:cxn ang="0">
                      <a:pos x="0" y="186"/>
                    </a:cxn>
                    <a:cxn ang="0">
                      <a:pos x="0" y="192"/>
                    </a:cxn>
                    <a:cxn ang="0">
                      <a:pos x="2" y="199"/>
                    </a:cxn>
                    <a:cxn ang="0">
                      <a:pos x="7" y="165"/>
                    </a:cxn>
                    <a:cxn ang="0">
                      <a:pos x="15" y="133"/>
                    </a:cxn>
                    <a:cxn ang="0">
                      <a:pos x="24" y="101"/>
                    </a:cxn>
                    <a:cxn ang="0">
                      <a:pos x="38" y="69"/>
                    </a:cxn>
                    <a:cxn ang="0">
                      <a:pos x="36" y="69"/>
                    </a:cxn>
                    <a:cxn ang="0">
                      <a:pos x="34" y="67"/>
                    </a:cxn>
                  </a:cxnLst>
                  <a:rect l="0" t="0" r="r" b="b"/>
                  <a:pathLst>
                    <a:path w="922" h="245">
                      <a:moveTo>
                        <a:pt x="922" y="241"/>
                      </a:moveTo>
                      <a:lnTo>
                        <a:pt x="922" y="237"/>
                      </a:lnTo>
                      <a:lnTo>
                        <a:pt x="922" y="234"/>
                      </a:lnTo>
                      <a:lnTo>
                        <a:pt x="918" y="234"/>
                      </a:lnTo>
                      <a:lnTo>
                        <a:pt x="916" y="234"/>
                      </a:lnTo>
                      <a:lnTo>
                        <a:pt x="916" y="239"/>
                      </a:lnTo>
                      <a:lnTo>
                        <a:pt x="916" y="245"/>
                      </a:lnTo>
                      <a:lnTo>
                        <a:pt x="920" y="243"/>
                      </a:lnTo>
                      <a:lnTo>
                        <a:pt x="922" y="241"/>
                      </a:lnTo>
                      <a:close/>
                      <a:moveTo>
                        <a:pt x="897" y="108"/>
                      </a:moveTo>
                      <a:lnTo>
                        <a:pt x="889" y="88"/>
                      </a:lnTo>
                      <a:lnTo>
                        <a:pt x="882" y="67"/>
                      </a:lnTo>
                      <a:lnTo>
                        <a:pt x="880" y="71"/>
                      </a:lnTo>
                      <a:lnTo>
                        <a:pt x="878" y="72"/>
                      </a:lnTo>
                      <a:lnTo>
                        <a:pt x="888" y="95"/>
                      </a:lnTo>
                      <a:lnTo>
                        <a:pt x="897" y="120"/>
                      </a:lnTo>
                      <a:lnTo>
                        <a:pt x="897" y="114"/>
                      </a:lnTo>
                      <a:lnTo>
                        <a:pt x="897" y="108"/>
                      </a:lnTo>
                      <a:close/>
                      <a:moveTo>
                        <a:pt x="876" y="55"/>
                      </a:moveTo>
                      <a:lnTo>
                        <a:pt x="861" y="27"/>
                      </a:lnTo>
                      <a:lnTo>
                        <a:pt x="846" y="0"/>
                      </a:lnTo>
                      <a:lnTo>
                        <a:pt x="844" y="4"/>
                      </a:lnTo>
                      <a:lnTo>
                        <a:pt x="844" y="6"/>
                      </a:lnTo>
                      <a:lnTo>
                        <a:pt x="851" y="21"/>
                      </a:lnTo>
                      <a:lnTo>
                        <a:pt x="861" y="35"/>
                      </a:lnTo>
                      <a:lnTo>
                        <a:pt x="869" y="50"/>
                      </a:lnTo>
                      <a:lnTo>
                        <a:pt x="876" y="65"/>
                      </a:lnTo>
                      <a:lnTo>
                        <a:pt x="876" y="61"/>
                      </a:lnTo>
                      <a:lnTo>
                        <a:pt x="876" y="55"/>
                      </a:lnTo>
                      <a:close/>
                      <a:moveTo>
                        <a:pt x="34" y="67"/>
                      </a:moveTo>
                      <a:lnTo>
                        <a:pt x="22" y="95"/>
                      </a:lnTo>
                      <a:lnTo>
                        <a:pt x="13" y="124"/>
                      </a:lnTo>
                      <a:lnTo>
                        <a:pt x="5" y="154"/>
                      </a:lnTo>
                      <a:lnTo>
                        <a:pt x="0" y="186"/>
                      </a:lnTo>
                      <a:lnTo>
                        <a:pt x="0" y="192"/>
                      </a:lnTo>
                      <a:lnTo>
                        <a:pt x="2" y="199"/>
                      </a:lnTo>
                      <a:lnTo>
                        <a:pt x="7" y="165"/>
                      </a:lnTo>
                      <a:lnTo>
                        <a:pt x="15" y="133"/>
                      </a:lnTo>
                      <a:lnTo>
                        <a:pt x="24" y="101"/>
                      </a:lnTo>
                      <a:lnTo>
                        <a:pt x="38" y="69"/>
                      </a:lnTo>
                      <a:lnTo>
                        <a:pt x="36" y="69"/>
                      </a:lnTo>
                      <a:lnTo>
                        <a:pt x="34" y="67"/>
                      </a:lnTo>
                      <a:close/>
                    </a:path>
                  </a:pathLst>
                </a:custGeom>
                <a:solidFill>
                  <a:srgbClr val="A8A9C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998" name="Freeform 558"/>
                <p:cNvSpPr>
                  <a:spLocks noEditPoints="1"/>
                </p:cNvSpPr>
                <p:nvPr/>
              </p:nvSpPr>
              <p:spPr bwMode="auto">
                <a:xfrm>
                  <a:off x="1381" y="2020"/>
                  <a:ext cx="920" cy="243"/>
                </a:xfrm>
                <a:custGeom>
                  <a:avLst/>
                  <a:gdLst/>
                  <a:ahLst/>
                  <a:cxnLst>
                    <a:cxn ang="0">
                      <a:pos x="920" y="239"/>
                    </a:cxn>
                    <a:cxn ang="0">
                      <a:pos x="920" y="235"/>
                    </a:cxn>
                    <a:cxn ang="0">
                      <a:pos x="918" y="230"/>
                    </a:cxn>
                    <a:cxn ang="0">
                      <a:pos x="916" y="230"/>
                    </a:cxn>
                    <a:cxn ang="0">
                      <a:pos x="914" y="230"/>
                    </a:cxn>
                    <a:cxn ang="0">
                      <a:pos x="914" y="237"/>
                    </a:cxn>
                    <a:cxn ang="0">
                      <a:pos x="914" y="243"/>
                    </a:cxn>
                    <a:cxn ang="0">
                      <a:pos x="916" y="241"/>
                    </a:cxn>
                    <a:cxn ang="0">
                      <a:pos x="920" y="239"/>
                    </a:cxn>
                    <a:cxn ang="0">
                      <a:pos x="897" y="110"/>
                    </a:cxn>
                    <a:cxn ang="0">
                      <a:pos x="889" y="87"/>
                    </a:cxn>
                    <a:cxn ang="0">
                      <a:pos x="880" y="67"/>
                    </a:cxn>
                    <a:cxn ang="0">
                      <a:pos x="878" y="68"/>
                    </a:cxn>
                    <a:cxn ang="0">
                      <a:pos x="878" y="72"/>
                    </a:cxn>
                    <a:cxn ang="0">
                      <a:pos x="888" y="97"/>
                    </a:cxn>
                    <a:cxn ang="0">
                      <a:pos x="895" y="122"/>
                    </a:cxn>
                    <a:cxn ang="0">
                      <a:pos x="897" y="116"/>
                    </a:cxn>
                    <a:cxn ang="0">
                      <a:pos x="897" y="110"/>
                    </a:cxn>
                    <a:cxn ang="0">
                      <a:pos x="876" y="57"/>
                    </a:cxn>
                    <a:cxn ang="0">
                      <a:pos x="861" y="27"/>
                    </a:cxn>
                    <a:cxn ang="0">
                      <a:pos x="844" y="0"/>
                    </a:cxn>
                    <a:cxn ang="0">
                      <a:pos x="844" y="2"/>
                    </a:cxn>
                    <a:cxn ang="0">
                      <a:pos x="842" y="6"/>
                    </a:cxn>
                    <a:cxn ang="0">
                      <a:pos x="851" y="19"/>
                    </a:cxn>
                    <a:cxn ang="0">
                      <a:pos x="859" y="34"/>
                    </a:cxn>
                    <a:cxn ang="0">
                      <a:pos x="867" y="49"/>
                    </a:cxn>
                    <a:cxn ang="0">
                      <a:pos x="874" y="65"/>
                    </a:cxn>
                    <a:cxn ang="0">
                      <a:pos x="876" y="61"/>
                    </a:cxn>
                    <a:cxn ang="0">
                      <a:pos x="876" y="57"/>
                    </a:cxn>
                    <a:cxn ang="0">
                      <a:pos x="36" y="65"/>
                    </a:cxn>
                    <a:cxn ang="0">
                      <a:pos x="24" y="93"/>
                    </a:cxn>
                    <a:cxn ang="0">
                      <a:pos x="13" y="125"/>
                    </a:cxn>
                    <a:cxn ang="0">
                      <a:pos x="5" y="156"/>
                    </a:cxn>
                    <a:cxn ang="0">
                      <a:pos x="0" y="188"/>
                    </a:cxn>
                    <a:cxn ang="0">
                      <a:pos x="2" y="195"/>
                    </a:cxn>
                    <a:cxn ang="0">
                      <a:pos x="4" y="201"/>
                    </a:cxn>
                    <a:cxn ang="0">
                      <a:pos x="9" y="167"/>
                    </a:cxn>
                    <a:cxn ang="0">
                      <a:pos x="17" y="133"/>
                    </a:cxn>
                    <a:cxn ang="0">
                      <a:pos x="26" y="99"/>
                    </a:cxn>
                    <a:cxn ang="0">
                      <a:pos x="40" y="67"/>
                    </a:cxn>
                    <a:cxn ang="0">
                      <a:pos x="38" y="65"/>
                    </a:cxn>
                    <a:cxn ang="0">
                      <a:pos x="36" y="65"/>
                    </a:cxn>
                  </a:cxnLst>
                  <a:rect l="0" t="0" r="r" b="b"/>
                  <a:pathLst>
                    <a:path w="920" h="243">
                      <a:moveTo>
                        <a:pt x="920" y="239"/>
                      </a:moveTo>
                      <a:lnTo>
                        <a:pt x="920" y="235"/>
                      </a:lnTo>
                      <a:lnTo>
                        <a:pt x="918" y="230"/>
                      </a:lnTo>
                      <a:lnTo>
                        <a:pt x="916" y="230"/>
                      </a:lnTo>
                      <a:lnTo>
                        <a:pt x="914" y="230"/>
                      </a:lnTo>
                      <a:lnTo>
                        <a:pt x="914" y="237"/>
                      </a:lnTo>
                      <a:lnTo>
                        <a:pt x="914" y="243"/>
                      </a:lnTo>
                      <a:lnTo>
                        <a:pt x="916" y="241"/>
                      </a:lnTo>
                      <a:lnTo>
                        <a:pt x="920" y="239"/>
                      </a:lnTo>
                      <a:close/>
                      <a:moveTo>
                        <a:pt x="897" y="110"/>
                      </a:moveTo>
                      <a:lnTo>
                        <a:pt x="889" y="87"/>
                      </a:lnTo>
                      <a:lnTo>
                        <a:pt x="880" y="67"/>
                      </a:lnTo>
                      <a:lnTo>
                        <a:pt x="878" y="68"/>
                      </a:lnTo>
                      <a:lnTo>
                        <a:pt x="878" y="72"/>
                      </a:lnTo>
                      <a:lnTo>
                        <a:pt x="888" y="97"/>
                      </a:lnTo>
                      <a:lnTo>
                        <a:pt x="895" y="122"/>
                      </a:lnTo>
                      <a:lnTo>
                        <a:pt x="897" y="116"/>
                      </a:lnTo>
                      <a:lnTo>
                        <a:pt x="897" y="110"/>
                      </a:lnTo>
                      <a:close/>
                      <a:moveTo>
                        <a:pt x="876" y="57"/>
                      </a:moveTo>
                      <a:lnTo>
                        <a:pt x="861" y="27"/>
                      </a:lnTo>
                      <a:lnTo>
                        <a:pt x="844" y="0"/>
                      </a:lnTo>
                      <a:lnTo>
                        <a:pt x="844" y="2"/>
                      </a:lnTo>
                      <a:lnTo>
                        <a:pt x="842" y="6"/>
                      </a:lnTo>
                      <a:lnTo>
                        <a:pt x="851" y="19"/>
                      </a:lnTo>
                      <a:lnTo>
                        <a:pt x="859" y="34"/>
                      </a:lnTo>
                      <a:lnTo>
                        <a:pt x="867" y="49"/>
                      </a:lnTo>
                      <a:lnTo>
                        <a:pt x="874" y="65"/>
                      </a:lnTo>
                      <a:lnTo>
                        <a:pt x="876" y="61"/>
                      </a:lnTo>
                      <a:lnTo>
                        <a:pt x="876" y="57"/>
                      </a:lnTo>
                      <a:close/>
                      <a:moveTo>
                        <a:pt x="36" y="65"/>
                      </a:moveTo>
                      <a:lnTo>
                        <a:pt x="24" y="93"/>
                      </a:lnTo>
                      <a:lnTo>
                        <a:pt x="13" y="125"/>
                      </a:lnTo>
                      <a:lnTo>
                        <a:pt x="5" y="156"/>
                      </a:lnTo>
                      <a:lnTo>
                        <a:pt x="0" y="188"/>
                      </a:lnTo>
                      <a:lnTo>
                        <a:pt x="2" y="195"/>
                      </a:lnTo>
                      <a:lnTo>
                        <a:pt x="4" y="201"/>
                      </a:lnTo>
                      <a:lnTo>
                        <a:pt x="9" y="167"/>
                      </a:lnTo>
                      <a:lnTo>
                        <a:pt x="17" y="133"/>
                      </a:lnTo>
                      <a:lnTo>
                        <a:pt x="26" y="99"/>
                      </a:lnTo>
                      <a:lnTo>
                        <a:pt x="40" y="67"/>
                      </a:lnTo>
                      <a:lnTo>
                        <a:pt x="38" y="65"/>
                      </a:lnTo>
                      <a:lnTo>
                        <a:pt x="36" y="65"/>
                      </a:lnTo>
                      <a:close/>
                    </a:path>
                  </a:pathLst>
                </a:custGeom>
                <a:solidFill>
                  <a:srgbClr val="A8A9C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999" name="Freeform 559"/>
                <p:cNvSpPr>
                  <a:spLocks noEditPoints="1"/>
                </p:cNvSpPr>
                <p:nvPr/>
              </p:nvSpPr>
              <p:spPr bwMode="auto">
                <a:xfrm>
                  <a:off x="1383" y="2022"/>
                  <a:ext cx="914" cy="243"/>
                </a:xfrm>
                <a:custGeom>
                  <a:avLst/>
                  <a:gdLst/>
                  <a:ahLst/>
                  <a:cxnLst>
                    <a:cxn ang="0">
                      <a:pos x="914" y="239"/>
                    </a:cxn>
                    <a:cxn ang="0">
                      <a:pos x="914" y="233"/>
                    </a:cxn>
                    <a:cxn ang="0">
                      <a:pos x="914" y="228"/>
                    </a:cxn>
                    <a:cxn ang="0">
                      <a:pos x="912" y="228"/>
                    </a:cxn>
                    <a:cxn ang="0">
                      <a:pos x="910" y="230"/>
                    </a:cxn>
                    <a:cxn ang="0">
                      <a:pos x="910" y="235"/>
                    </a:cxn>
                    <a:cxn ang="0">
                      <a:pos x="910" y="243"/>
                    </a:cxn>
                    <a:cxn ang="0">
                      <a:pos x="912" y="241"/>
                    </a:cxn>
                    <a:cxn ang="0">
                      <a:pos x="914" y="239"/>
                    </a:cxn>
                    <a:cxn ang="0">
                      <a:pos x="895" y="114"/>
                    </a:cxn>
                    <a:cxn ang="0">
                      <a:pos x="886" y="89"/>
                    </a:cxn>
                    <a:cxn ang="0">
                      <a:pos x="876" y="66"/>
                    </a:cxn>
                    <a:cxn ang="0">
                      <a:pos x="876" y="70"/>
                    </a:cxn>
                    <a:cxn ang="0">
                      <a:pos x="874" y="74"/>
                    </a:cxn>
                    <a:cxn ang="0">
                      <a:pos x="884" y="99"/>
                    </a:cxn>
                    <a:cxn ang="0">
                      <a:pos x="893" y="125"/>
                    </a:cxn>
                    <a:cxn ang="0">
                      <a:pos x="893" y="120"/>
                    </a:cxn>
                    <a:cxn ang="0">
                      <a:pos x="895" y="114"/>
                    </a:cxn>
                    <a:cxn ang="0">
                      <a:pos x="874" y="59"/>
                    </a:cxn>
                    <a:cxn ang="0">
                      <a:pos x="867" y="44"/>
                    </a:cxn>
                    <a:cxn ang="0">
                      <a:pos x="859" y="29"/>
                    </a:cxn>
                    <a:cxn ang="0">
                      <a:pos x="849" y="15"/>
                    </a:cxn>
                    <a:cxn ang="0">
                      <a:pos x="842" y="0"/>
                    </a:cxn>
                    <a:cxn ang="0">
                      <a:pos x="840" y="4"/>
                    </a:cxn>
                    <a:cxn ang="0">
                      <a:pos x="840" y="6"/>
                    </a:cxn>
                    <a:cxn ang="0">
                      <a:pos x="848" y="21"/>
                    </a:cxn>
                    <a:cxn ang="0">
                      <a:pos x="857" y="36"/>
                    </a:cxn>
                    <a:cxn ang="0">
                      <a:pos x="865" y="51"/>
                    </a:cxn>
                    <a:cxn ang="0">
                      <a:pos x="872" y="66"/>
                    </a:cxn>
                    <a:cxn ang="0">
                      <a:pos x="872" y="63"/>
                    </a:cxn>
                    <a:cxn ang="0">
                      <a:pos x="874" y="59"/>
                    </a:cxn>
                    <a:cxn ang="0">
                      <a:pos x="36" y="63"/>
                    </a:cxn>
                    <a:cxn ang="0">
                      <a:pos x="22" y="95"/>
                    </a:cxn>
                    <a:cxn ang="0">
                      <a:pos x="13" y="127"/>
                    </a:cxn>
                    <a:cxn ang="0">
                      <a:pos x="5" y="159"/>
                    </a:cxn>
                    <a:cxn ang="0">
                      <a:pos x="0" y="193"/>
                    </a:cxn>
                    <a:cxn ang="0">
                      <a:pos x="2" y="199"/>
                    </a:cxn>
                    <a:cxn ang="0">
                      <a:pos x="3" y="207"/>
                    </a:cxn>
                    <a:cxn ang="0">
                      <a:pos x="7" y="171"/>
                    </a:cxn>
                    <a:cxn ang="0">
                      <a:pos x="15" y="135"/>
                    </a:cxn>
                    <a:cxn ang="0">
                      <a:pos x="26" y="101"/>
                    </a:cxn>
                    <a:cxn ang="0">
                      <a:pos x="39" y="66"/>
                    </a:cxn>
                    <a:cxn ang="0">
                      <a:pos x="39" y="66"/>
                    </a:cxn>
                    <a:cxn ang="0">
                      <a:pos x="38" y="66"/>
                    </a:cxn>
                    <a:cxn ang="0">
                      <a:pos x="38" y="65"/>
                    </a:cxn>
                    <a:cxn ang="0">
                      <a:pos x="36" y="63"/>
                    </a:cxn>
                  </a:cxnLst>
                  <a:rect l="0" t="0" r="r" b="b"/>
                  <a:pathLst>
                    <a:path w="914" h="243">
                      <a:moveTo>
                        <a:pt x="914" y="239"/>
                      </a:moveTo>
                      <a:lnTo>
                        <a:pt x="914" y="233"/>
                      </a:lnTo>
                      <a:lnTo>
                        <a:pt x="914" y="228"/>
                      </a:lnTo>
                      <a:lnTo>
                        <a:pt x="912" y="228"/>
                      </a:lnTo>
                      <a:lnTo>
                        <a:pt x="910" y="230"/>
                      </a:lnTo>
                      <a:lnTo>
                        <a:pt x="910" y="235"/>
                      </a:lnTo>
                      <a:lnTo>
                        <a:pt x="910" y="243"/>
                      </a:lnTo>
                      <a:lnTo>
                        <a:pt x="912" y="241"/>
                      </a:lnTo>
                      <a:lnTo>
                        <a:pt x="914" y="239"/>
                      </a:lnTo>
                      <a:close/>
                      <a:moveTo>
                        <a:pt x="895" y="114"/>
                      </a:moveTo>
                      <a:lnTo>
                        <a:pt x="886" y="89"/>
                      </a:lnTo>
                      <a:lnTo>
                        <a:pt x="876" y="66"/>
                      </a:lnTo>
                      <a:lnTo>
                        <a:pt x="876" y="70"/>
                      </a:lnTo>
                      <a:lnTo>
                        <a:pt x="874" y="74"/>
                      </a:lnTo>
                      <a:lnTo>
                        <a:pt x="884" y="99"/>
                      </a:lnTo>
                      <a:lnTo>
                        <a:pt x="893" y="125"/>
                      </a:lnTo>
                      <a:lnTo>
                        <a:pt x="893" y="120"/>
                      </a:lnTo>
                      <a:lnTo>
                        <a:pt x="895" y="114"/>
                      </a:lnTo>
                      <a:close/>
                      <a:moveTo>
                        <a:pt x="874" y="59"/>
                      </a:moveTo>
                      <a:lnTo>
                        <a:pt x="867" y="44"/>
                      </a:lnTo>
                      <a:lnTo>
                        <a:pt x="859" y="29"/>
                      </a:lnTo>
                      <a:lnTo>
                        <a:pt x="849" y="15"/>
                      </a:lnTo>
                      <a:lnTo>
                        <a:pt x="842" y="0"/>
                      </a:lnTo>
                      <a:lnTo>
                        <a:pt x="840" y="4"/>
                      </a:lnTo>
                      <a:lnTo>
                        <a:pt x="840" y="6"/>
                      </a:lnTo>
                      <a:lnTo>
                        <a:pt x="848" y="21"/>
                      </a:lnTo>
                      <a:lnTo>
                        <a:pt x="857" y="36"/>
                      </a:lnTo>
                      <a:lnTo>
                        <a:pt x="865" y="51"/>
                      </a:lnTo>
                      <a:lnTo>
                        <a:pt x="872" y="66"/>
                      </a:lnTo>
                      <a:lnTo>
                        <a:pt x="872" y="63"/>
                      </a:lnTo>
                      <a:lnTo>
                        <a:pt x="874" y="59"/>
                      </a:lnTo>
                      <a:close/>
                      <a:moveTo>
                        <a:pt x="36" y="63"/>
                      </a:moveTo>
                      <a:lnTo>
                        <a:pt x="22" y="95"/>
                      </a:lnTo>
                      <a:lnTo>
                        <a:pt x="13" y="127"/>
                      </a:lnTo>
                      <a:lnTo>
                        <a:pt x="5" y="159"/>
                      </a:lnTo>
                      <a:lnTo>
                        <a:pt x="0" y="193"/>
                      </a:lnTo>
                      <a:lnTo>
                        <a:pt x="2" y="199"/>
                      </a:lnTo>
                      <a:lnTo>
                        <a:pt x="3" y="207"/>
                      </a:lnTo>
                      <a:lnTo>
                        <a:pt x="7" y="171"/>
                      </a:lnTo>
                      <a:lnTo>
                        <a:pt x="15" y="135"/>
                      </a:lnTo>
                      <a:lnTo>
                        <a:pt x="26" y="101"/>
                      </a:lnTo>
                      <a:lnTo>
                        <a:pt x="39" y="66"/>
                      </a:lnTo>
                      <a:lnTo>
                        <a:pt x="39" y="66"/>
                      </a:lnTo>
                      <a:lnTo>
                        <a:pt x="38" y="66"/>
                      </a:lnTo>
                      <a:lnTo>
                        <a:pt x="38" y="65"/>
                      </a:lnTo>
                      <a:lnTo>
                        <a:pt x="36" y="63"/>
                      </a:lnTo>
                      <a:close/>
                    </a:path>
                  </a:pathLst>
                </a:custGeom>
                <a:solidFill>
                  <a:srgbClr val="A8A9C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000" name="Freeform 560"/>
                <p:cNvSpPr>
                  <a:spLocks noEditPoints="1"/>
                </p:cNvSpPr>
                <p:nvPr/>
              </p:nvSpPr>
              <p:spPr bwMode="auto">
                <a:xfrm>
                  <a:off x="1385" y="2026"/>
                  <a:ext cx="910" cy="241"/>
                </a:xfrm>
                <a:custGeom>
                  <a:avLst/>
                  <a:gdLst/>
                  <a:ahLst/>
                  <a:cxnLst>
                    <a:cxn ang="0">
                      <a:pos x="910" y="237"/>
                    </a:cxn>
                    <a:cxn ang="0">
                      <a:pos x="910" y="231"/>
                    </a:cxn>
                    <a:cxn ang="0">
                      <a:pos x="910" y="224"/>
                    </a:cxn>
                    <a:cxn ang="0">
                      <a:pos x="908" y="226"/>
                    </a:cxn>
                    <a:cxn ang="0">
                      <a:pos x="906" y="226"/>
                    </a:cxn>
                    <a:cxn ang="0">
                      <a:pos x="906" y="233"/>
                    </a:cxn>
                    <a:cxn ang="0">
                      <a:pos x="906" y="241"/>
                    </a:cxn>
                    <a:cxn ang="0">
                      <a:pos x="908" y="239"/>
                    </a:cxn>
                    <a:cxn ang="0">
                      <a:pos x="910" y="237"/>
                    </a:cxn>
                    <a:cxn ang="0">
                      <a:pos x="891" y="116"/>
                    </a:cxn>
                    <a:cxn ang="0">
                      <a:pos x="884" y="91"/>
                    </a:cxn>
                    <a:cxn ang="0">
                      <a:pos x="874" y="66"/>
                    </a:cxn>
                    <a:cxn ang="0">
                      <a:pos x="872" y="70"/>
                    </a:cxn>
                    <a:cxn ang="0">
                      <a:pos x="872" y="72"/>
                    </a:cxn>
                    <a:cxn ang="0">
                      <a:pos x="882" y="98"/>
                    </a:cxn>
                    <a:cxn ang="0">
                      <a:pos x="889" y="125"/>
                    </a:cxn>
                    <a:cxn ang="0">
                      <a:pos x="889" y="125"/>
                    </a:cxn>
                    <a:cxn ang="0">
                      <a:pos x="891" y="123"/>
                    </a:cxn>
                    <a:cxn ang="0">
                      <a:pos x="891" y="119"/>
                    </a:cxn>
                    <a:cxn ang="0">
                      <a:pos x="891" y="116"/>
                    </a:cxn>
                    <a:cxn ang="0">
                      <a:pos x="870" y="59"/>
                    </a:cxn>
                    <a:cxn ang="0">
                      <a:pos x="863" y="43"/>
                    </a:cxn>
                    <a:cxn ang="0">
                      <a:pos x="855" y="28"/>
                    </a:cxn>
                    <a:cxn ang="0">
                      <a:pos x="847" y="13"/>
                    </a:cxn>
                    <a:cxn ang="0">
                      <a:pos x="838" y="0"/>
                    </a:cxn>
                    <a:cxn ang="0">
                      <a:pos x="838" y="2"/>
                    </a:cxn>
                    <a:cxn ang="0">
                      <a:pos x="836" y="6"/>
                    </a:cxn>
                    <a:cxn ang="0">
                      <a:pos x="846" y="21"/>
                    </a:cxn>
                    <a:cxn ang="0">
                      <a:pos x="855" y="36"/>
                    </a:cxn>
                    <a:cxn ang="0">
                      <a:pos x="863" y="51"/>
                    </a:cxn>
                    <a:cxn ang="0">
                      <a:pos x="870" y="68"/>
                    </a:cxn>
                    <a:cxn ang="0">
                      <a:pos x="870" y="62"/>
                    </a:cxn>
                    <a:cxn ang="0">
                      <a:pos x="870" y="59"/>
                    </a:cxn>
                    <a:cxn ang="0">
                      <a:pos x="36" y="61"/>
                    </a:cxn>
                    <a:cxn ang="0">
                      <a:pos x="22" y="93"/>
                    </a:cxn>
                    <a:cxn ang="0">
                      <a:pos x="13" y="127"/>
                    </a:cxn>
                    <a:cxn ang="0">
                      <a:pos x="5" y="161"/>
                    </a:cxn>
                    <a:cxn ang="0">
                      <a:pos x="0" y="195"/>
                    </a:cxn>
                    <a:cxn ang="0">
                      <a:pos x="1" y="203"/>
                    </a:cxn>
                    <a:cxn ang="0">
                      <a:pos x="3" y="210"/>
                    </a:cxn>
                    <a:cxn ang="0">
                      <a:pos x="7" y="172"/>
                    </a:cxn>
                    <a:cxn ang="0">
                      <a:pos x="15" y="134"/>
                    </a:cxn>
                    <a:cxn ang="0">
                      <a:pos x="26" y="98"/>
                    </a:cxn>
                    <a:cxn ang="0">
                      <a:pos x="39" y="64"/>
                    </a:cxn>
                    <a:cxn ang="0">
                      <a:pos x="37" y="64"/>
                    </a:cxn>
                    <a:cxn ang="0">
                      <a:pos x="36" y="62"/>
                    </a:cxn>
                    <a:cxn ang="0">
                      <a:pos x="36" y="62"/>
                    </a:cxn>
                    <a:cxn ang="0">
                      <a:pos x="36" y="61"/>
                    </a:cxn>
                  </a:cxnLst>
                  <a:rect l="0" t="0" r="r" b="b"/>
                  <a:pathLst>
                    <a:path w="910" h="241">
                      <a:moveTo>
                        <a:pt x="910" y="237"/>
                      </a:moveTo>
                      <a:lnTo>
                        <a:pt x="910" y="231"/>
                      </a:lnTo>
                      <a:lnTo>
                        <a:pt x="910" y="224"/>
                      </a:lnTo>
                      <a:lnTo>
                        <a:pt x="908" y="226"/>
                      </a:lnTo>
                      <a:lnTo>
                        <a:pt x="906" y="226"/>
                      </a:lnTo>
                      <a:lnTo>
                        <a:pt x="906" y="233"/>
                      </a:lnTo>
                      <a:lnTo>
                        <a:pt x="906" y="241"/>
                      </a:lnTo>
                      <a:lnTo>
                        <a:pt x="908" y="239"/>
                      </a:lnTo>
                      <a:lnTo>
                        <a:pt x="910" y="237"/>
                      </a:lnTo>
                      <a:close/>
                      <a:moveTo>
                        <a:pt x="891" y="116"/>
                      </a:moveTo>
                      <a:lnTo>
                        <a:pt x="884" y="91"/>
                      </a:lnTo>
                      <a:lnTo>
                        <a:pt x="874" y="66"/>
                      </a:lnTo>
                      <a:lnTo>
                        <a:pt x="872" y="70"/>
                      </a:lnTo>
                      <a:lnTo>
                        <a:pt x="872" y="72"/>
                      </a:lnTo>
                      <a:lnTo>
                        <a:pt x="882" y="98"/>
                      </a:lnTo>
                      <a:lnTo>
                        <a:pt x="889" y="125"/>
                      </a:lnTo>
                      <a:lnTo>
                        <a:pt x="889" y="125"/>
                      </a:lnTo>
                      <a:lnTo>
                        <a:pt x="891" y="123"/>
                      </a:lnTo>
                      <a:lnTo>
                        <a:pt x="891" y="119"/>
                      </a:lnTo>
                      <a:lnTo>
                        <a:pt x="891" y="116"/>
                      </a:lnTo>
                      <a:close/>
                      <a:moveTo>
                        <a:pt x="870" y="59"/>
                      </a:moveTo>
                      <a:lnTo>
                        <a:pt x="863" y="43"/>
                      </a:lnTo>
                      <a:lnTo>
                        <a:pt x="855" y="28"/>
                      </a:lnTo>
                      <a:lnTo>
                        <a:pt x="847" y="13"/>
                      </a:lnTo>
                      <a:lnTo>
                        <a:pt x="838" y="0"/>
                      </a:lnTo>
                      <a:lnTo>
                        <a:pt x="838" y="2"/>
                      </a:lnTo>
                      <a:lnTo>
                        <a:pt x="836" y="6"/>
                      </a:lnTo>
                      <a:lnTo>
                        <a:pt x="846" y="21"/>
                      </a:lnTo>
                      <a:lnTo>
                        <a:pt x="855" y="36"/>
                      </a:lnTo>
                      <a:lnTo>
                        <a:pt x="863" y="51"/>
                      </a:lnTo>
                      <a:lnTo>
                        <a:pt x="870" y="68"/>
                      </a:lnTo>
                      <a:lnTo>
                        <a:pt x="870" y="62"/>
                      </a:lnTo>
                      <a:lnTo>
                        <a:pt x="870" y="59"/>
                      </a:lnTo>
                      <a:close/>
                      <a:moveTo>
                        <a:pt x="36" y="61"/>
                      </a:moveTo>
                      <a:lnTo>
                        <a:pt x="22" y="93"/>
                      </a:lnTo>
                      <a:lnTo>
                        <a:pt x="13" y="127"/>
                      </a:lnTo>
                      <a:lnTo>
                        <a:pt x="5" y="161"/>
                      </a:lnTo>
                      <a:lnTo>
                        <a:pt x="0" y="195"/>
                      </a:lnTo>
                      <a:lnTo>
                        <a:pt x="1" y="203"/>
                      </a:lnTo>
                      <a:lnTo>
                        <a:pt x="3" y="210"/>
                      </a:lnTo>
                      <a:lnTo>
                        <a:pt x="7" y="172"/>
                      </a:lnTo>
                      <a:lnTo>
                        <a:pt x="15" y="134"/>
                      </a:lnTo>
                      <a:lnTo>
                        <a:pt x="26" y="98"/>
                      </a:lnTo>
                      <a:lnTo>
                        <a:pt x="39" y="64"/>
                      </a:lnTo>
                      <a:lnTo>
                        <a:pt x="37" y="64"/>
                      </a:lnTo>
                      <a:lnTo>
                        <a:pt x="36" y="62"/>
                      </a:lnTo>
                      <a:lnTo>
                        <a:pt x="36" y="62"/>
                      </a:lnTo>
                      <a:lnTo>
                        <a:pt x="36" y="61"/>
                      </a:lnTo>
                      <a:close/>
                    </a:path>
                  </a:pathLst>
                </a:custGeom>
                <a:solidFill>
                  <a:srgbClr val="A9AAC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001" name="Freeform 561"/>
                <p:cNvSpPr>
                  <a:spLocks noEditPoints="1"/>
                </p:cNvSpPr>
                <p:nvPr/>
              </p:nvSpPr>
              <p:spPr bwMode="auto">
                <a:xfrm>
                  <a:off x="1386" y="2028"/>
                  <a:ext cx="907" cy="241"/>
                </a:xfrm>
                <a:custGeom>
                  <a:avLst/>
                  <a:gdLst/>
                  <a:ahLst/>
                  <a:cxnLst>
                    <a:cxn ang="0">
                      <a:pos x="907" y="237"/>
                    </a:cxn>
                    <a:cxn ang="0">
                      <a:pos x="907" y="229"/>
                    </a:cxn>
                    <a:cxn ang="0">
                      <a:pos x="907" y="224"/>
                    </a:cxn>
                    <a:cxn ang="0">
                      <a:pos x="905" y="224"/>
                    </a:cxn>
                    <a:cxn ang="0">
                      <a:pos x="901" y="224"/>
                    </a:cxn>
                    <a:cxn ang="0">
                      <a:pos x="903" y="233"/>
                    </a:cxn>
                    <a:cxn ang="0">
                      <a:pos x="903" y="241"/>
                    </a:cxn>
                    <a:cxn ang="0">
                      <a:pos x="905" y="239"/>
                    </a:cxn>
                    <a:cxn ang="0">
                      <a:pos x="907" y="237"/>
                    </a:cxn>
                    <a:cxn ang="0">
                      <a:pos x="890" y="119"/>
                    </a:cxn>
                    <a:cxn ang="0">
                      <a:pos x="881" y="93"/>
                    </a:cxn>
                    <a:cxn ang="0">
                      <a:pos x="871" y="68"/>
                    </a:cxn>
                    <a:cxn ang="0">
                      <a:pos x="871" y="70"/>
                    </a:cxn>
                    <a:cxn ang="0">
                      <a:pos x="869" y="74"/>
                    </a:cxn>
                    <a:cxn ang="0">
                      <a:pos x="879" y="100"/>
                    </a:cxn>
                    <a:cxn ang="0">
                      <a:pos x="888" y="129"/>
                    </a:cxn>
                    <a:cxn ang="0">
                      <a:pos x="888" y="125"/>
                    </a:cxn>
                    <a:cxn ang="0">
                      <a:pos x="890" y="121"/>
                    </a:cxn>
                    <a:cxn ang="0">
                      <a:pos x="890" y="119"/>
                    </a:cxn>
                    <a:cxn ang="0">
                      <a:pos x="890" y="119"/>
                    </a:cxn>
                    <a:cxn ang="0">
                      <a:pos x="869" y="60"/>
                    </a:cxn>
                    <a:cxn ang="0">
                      <a:pos x="862" y="45"/>
                    </a:cxn>
                    <a:cxn ang="0">
                      <a:pos x="854" y="30"/>
                    </a:cxn>
                    <a:cxn ang="0">
                      <a:pos x="845" y="15"/>
                    </a:cxn>
                    <a:cxn ang="0">
                      <a:pos x="837" y="0"/>
                    </a:cxn>
                    <a:cxn ang="0">
                      <a:pos x="835" y="4"/>
                    </a:cxn>
                    <a:cxn ang="0">
                      <a:pos x="835" y="5"/>
                    </a:cxn>
                    <a:cxn ang="0">
                      <a:pos x="845" y="21"/>
                    </a:cxn>
                    <a:cxn ang="0">
                      <a:pos x="852" y="38"/>
                    </a:cxn>
                    <a:cxn ang="0">
                      <a:pos x="860" y="53"/>
                    </a:cxn>
                    <a:cxn ang="0">
                      <a:pos x="867" y="70"/>
                    </a:cxn>
                    <a:cxn ang="0">
                      <a:pos x="869" y="66"/>
                    </a:cxn>
                    <a:cxn ang="0">
                      <a:pos x="869" y="60"/>
                    </a:cxn>
                    <a:cxn ang="0">
                      <a:pos x="36" y="60"/>
                    </a:cxn>
                    <a:cxn ang="0">
                      <a:pos x="23" y="95"/>
                    </a:cxn>
                    <a:cxn ang="0">
                      <a:pos x="12" y="129"/>
                    </a:cxn>
                    <a:cxn ang="0">
                      <a:pos x="4" y="165"/>
                    </a:cxn>
                    <a:cxn ang="0">
                      <a:pos x="0" y="201"/>
                    </a:cxn>
                    <a:cxn ang="0">
                      <a:pos x="2" y="208"/>
                    </a:cxn>
                    <a:cxn ang="0">
                      <a:pos x="4" y="214"/>
                    </a:cxn>
                    <a:cxn ang="0">
                      <a:pos x="8" y="176"/>
                    </a:cxn>
                    <a:cxn ang="0">
                      <a:pos x="16" y="136"/>
                    </a:cxn>
                    <a:cxn ang="0">
                      <a:pos x="25" y="100"/>
                    </a:cxn>
                    <a:cxn ang="0">
                      <a:pos x="40" y="64"/>
                    </a:cxn>
                    <a:cxn ang="0">
                      <a:pos x="38" y="62"/>
                    </a:cxn>
                    <a:cxn ang="0">
                      <a:pos x="36" y="60"/>
                    </a:cxn>
                  </a:cxnLst>
                  <a:rect l="0" t="0" r="r" b="b"/>
                  <a:pathLst>
                    <a:path w="907" h="241">
                      <a:moveTo>
                        <a:pt x="907" y="237"/>
                      </a:moveTo>
                      <a:lnTo>
                        <a:pt x="907" y="229"/>
                      </a:lnTo>
                      <a:lnTo>
                        <a:pt x="907" y="224"/>
                      </a:lnTo>
                      <a:lnTo>
                        <a:pt x="905" y="224"/>
                      </a:lnTo>
                      <a:lnTo>
                        <a:pt x="901" y="224"/>
                      </a:lnTo>
                      <a:lnTo>
                        <a:pt x="903" y="233"/>
                      </a:lnTo>
                      <a:lnTo>
                        <a:pt x="903" y="241"/>
                      </a:lnTo>
                      <a:lnTo>
                        <a:pt x="905" y="239"/>
                      </a:lnTo>
                      <a:lnTo>
                        <a:pt x="907" y="237"/>
                      </a:lnTo>
                      <a:close/>
                      <a:moveTo>
                        <a:pt x="890" y="119"/>
                      </a:moveTo>
                      <a:lnTo>
                        <a:pt x="881" y="93"/>
                      </a:lnTo>
                      <a:lnTo>
                        <a:pt x="871" y="68"/>
                      </a:lnTo>
                      <a:lnTo>
                        <a:pt x="871" y="70"/>
                      </a:lnTo>
                      <a:lnTo>
                        <a:pt x="869" y="74"/>
                      </a:lnTo>
                      <a:lnTo>
                        <a:pt x="879" y="100"/>
                      </a:lnTo>
                      <a:lnTo>
                        <a:pt x="888" y="129"/>
                      </a:lnTo>
                      <a:lnTo>
                        <a:pt x="888" y="125"/>
                      </a:lnTo>
                      <a:lnTo>
                        <a:pt x="890" y="121"/>
                      </a:lnTo>
                      <a:lnTo>
                        <a:pt x="890" y="119"/>
                      </a:lnTo>
                      <a:lnTo>
                        <a:pt x="890" y="119"/>
                      </a:lnTo>
                      <a:close/>
                      <a:moveTo>
                        <a:pt x="869" y="60"/>
                      </a:moveTo>
                      <a:lnTo>
                        <a:pt x="862" y="45"/>
                      </a:lnTo>
                      <a:lnTo>
                        <a:pt x="854" y="30"/>
                      </a:lnTo>
                      <a:lnTo>
                        <a:pt x="845" y="15"/>
                      </a:lnTo>
                      <a:lnTo>
                        <a:pt x="837" y="0"/>
                      </a:lnTo>
                      <a:lnTo>
                        <a:pt x="835" y="4"/>
                      </a:lnTo>
                      <a:lnTo>
                        <a:pt x="835" y="5"/>
                      </a:lnTo>
                      <a:lnTo>
                        <a:pt x="845" y="21"/>
                      </a:lnTo>
                      <a:lnTo>
                        <a:pt x="852" y="38"/>
                      </a:lnTo>
                      <a:lnTo>
                        <a:pt x="860" y="53"/>
                      </a:lnTo>
                      <a:lnTo>
                        <a:pt x="867" y="70"/>
                      </a:lnTo>
                      <a:lnTo>
                        <a:pt x="869" y="66"/>
                      </a:lnTo>
                      <a:lnTo>
                        <a:pt x="869" y="60"/>
                      </a:lnTo>
                      <a:close/>
                      <a:moveTo>
                        <a:pt x="36" y="60"/>
                      </a:moveTo>
                      <a:lnTo>
                        <a:pt x="23" y="95"/>
                      </a:lnTo>
                      <a:lnTo>
                        <a:pt x="12" y="129"/>
                      </a:lnTo>
                      <a:lnTo>
                        <a:pt x="4" y="165"/>
                      </a:lnTo>
                      <a:lnTo>
                        <a:pt x="0" y="201"/>
                      </a:lnTo>
                      <a:lnTo>
                        <a:pt x="2" y="208"/>
                      </a:lnTo>
                      <a:lnTo>
                        <a:pt x="4" y="214"/>
                      </a:lnTo>
                      <a:lnTo>
                        <a:pt x="8" y="176"/>
                      </a:lnTo>
                      <a:lnTo>
                        <a:pt x="16" y="136"/>
                      </a:lnTo>
                      <a:lnTo>
                        <a:pt x="25" y="100"/>
                      </a:lnTo>
                      <a:lnTo>
                        <a:pt x="40" y="64"/>
                      </a:lnTo>
                      <a:lnTo>
                        <a:pt x="38" y="62"/>
                      </a:lnTo>
                      <a:lnTo>
                        <a:pt x="36" y="60"/>
                      </a:lnTo>
                      <a:close/>
                    </a:path>
                  </a:pathLst>
                </a:custGeom>
                <a:solidFill>
                  <a:srgbClr val="A9AAC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002" name="Freeform 562"/>
                <p:cNvSpPr>
                  <a:spLocks noEditPoints="1"/>
                </p:cNvSpPr>
                <p:nvPr/>
              </p:nvSpPr>
              <p:spPr bwMode="auto">
                <a:xfrm>
                  <a:off x="1388" y="2032"/>
                  <a:ext cx="903" cy="240"/>
                </a:xfrm>
                <a:custGeom>
                  <a:avLst/>
                  <a:gdLst/>
                  <a:ahLst/>
                  <a:cxnLst>
                    <a:cxn ang="0">
                      <a:pos x="903" y="235"/>
                    </a:cxn>
                    <a:cxn ang="0">
                      <a:pos x="903" y="227"/>
                    </a:cxn>
                    <a:cxn ang="0">
                      <a:pos x="903" y="220"/>
                    </a:cxn>
                    <a:cxn ang="0">
                      <a:pos x="899" y="220"/>
                    </a:cxn>
                    <a:cxn ang="0">
                      <a:pos x="898" y="220"/>
                    </a:cxn>
                    <a:cxn ang="0">
                      <a:pos x="898" y="229"/>
                    </a:cxn>
                    <a:cxn ang="0">
                      <a:pos x="898" y="240"/>
                    </a:cxn>
                    <a:cxn ang="0">
                      <a:pos x="901" y="237"/>
                    </a:cxn>
                    <a:cxn ang="0">
                      <a:pos x="903" y="235"/>
                    </a:cxn>
                    <a:cxn ang="0">
                      <a:pos x="886" y="119"/>
                    </a:cxn>
                    <a:cxn ang="0">
                      <a:pos x="879" y="92"/>
                    </a:cxn>
                    <a:cxn ang="0">
                      <a:pos x="869" y="66"/>
                    </a:cxn>
                    <a:cxn ang="0">
                      <a:pos x="867" y="70"/>
                    </a:cxn>
                    <a:cxn ang="0">
                      <a:pos x="867" y="74"/>
                    </a:cxn>
                    <a:cxn ang="0">
                      <a:pos x="877" y="102"/>
                    </a:cxn>
                    <a:cxn ang="0">
                      <a:pos x="884" y="130"/>
                    </a:cxn>
                    <a:cxn ang="0">
                      <a:pos x="886" y="125"/>
                    </a:cxn>
                    <a:cxn ang="0">
                      <a:pos x="886" y="119"/>
                    </a:cxn>
                    <a:cxn ang="0">
                      <a:pos x="867" y="62"/>
                    </a:cxn>
                    <a:cxn ang="0">
                      <a:pos x="860" y="45"/>
                    </a:cxn>
                    <a:cxn ang="0">
                      <a:pos x="852" y="30"/>
                    </a:cxn>
                    <a:cxn ang="0">
                      <a:pos x="843" y="15"/>
                    </a:cxn>
                    <a:cxn ang="0">
                      <a:pos x="833" y="0"/>
                    </a:cxn>
                    <a:cxn ang="0">
                      <a:pos x="833" y="1"/>
                    </a:cxn>
                    <a:cxn ang="0">
                      <a:pos x="831" y="5"/>
                    </a:cxn>
                    <a:cxn ang="0">
                      <a:pos x="841" y="20"/>
                    </a:cxn>
                    <a:cxn ang="0">
                      <a:pos x="850" y="36"/>
                    </a:cxn>
                    <a:cxn ang="0">
                      <a:pos x="858" y="53"/>
                    </a:cxn>
                    <a:cxn ang="0">
                      <a:pos x="865" y="70"/>
                    </a:cxn>
                    <a:cxn ang="0">
                      <a:pos x="865" y="66"/>
                    </a:cxn>
                    <a:cxn ang="0">
                      <a:pos x="867" y="62"/>
                    </a:cxn>
                    <a:cxn ang="0">
                      <a:pos x="36" y="58"/>
                    </a:cxn>
                    <a:cxn ang="0">
                      <a:pos x="23" y="92"/>
                    </a:cxn>
                    <a:cxn ang="0">
                      <a:pos x="12" y="128"/>
                    </a:cxn>
                    <a:cxn ang="0">
                      <a:pos x="4" y="166"/>
                    </a:cxn>
                    <a:cxn ang="0">
                      <a:pos x="0" y="204"/>
                    </a:cxn>
                    <a:cxn ang="0">
                      <a:pos x="2" y="210"/>
                    </a:cxn>
                    <a:cxn ang="0">
                      <a:pos x="4" y="218"/>
                    </a:cxn>
                    <a:cxn ang="0">
                      <a:pos x="8" y="176"/>
                    </a:cxn>
                    <a:cxn ang="0">
                      <a:pos x="15" y="138"/>
                    </a:cxn>
                    <a:cxn ang="0">
                      <a:pos x="25" y="100"/>
                    </a:cxn>
                    <a:cxn ang="0">
                      <a:pos x="40" y="62"/>
                    </a:cxn>
                    <a:cxn ang="0">
                      <a:pos x="38" y="60"/>
                    </a:cxn>
                    <a:cxn ang="0">
                      <a:pos x="36" y="58"/>
                    </a:cxn>
                  </a:cxnLst>
                  <a:rect l="0" t="0" r="r" b="b"/>
                  <a:pathLst>
                    <a:path w="903" h="240">
                      <a:moveTo>
                        <a:pt x="903" y="235"/>
                      </a:moveTo>
                      <a:lnTo>
                        <a:pt x="903" y="227"/>
                      </a:lnTo>
                      <a:lnTo>
                        <a:pt x="903" y="220"/>
                      </a:lnTo>
                      <a:lnTo>
                        <a:pt x="899" y="220"/>
                      </a:lnTo>
                      <a:lnTo>
                        <a:pt x="898" y="220"/>
                      </a:lnTo>
                      <a:lnTo>
                        <a:pt x="898" y="229"/>
                      </a:lnTo>
                      <a:lnTo>
                        <a:pt x="898" y="240"/>
                      </a:lnTo>
                      <a:lnTo>
                        <a:pt x="901" y="237"/>
                      </a:lnTo>
                      <a:lnTo>
                        <a:pt x="903" y="235"/>
                      </a:lnTo>
                      <a:close/>
                      <a:moveTo>
                        <a:pt x="886" y="119"/>
                      </a:moveTo>
                      <a:lnTo>
                        <a:pt x="879" y="92"/>
                      </a:lnTo>
                      <a:lnTo>
                        <a:pt x="869" y="66"/>
                      </a:lnTo>
                      <a:lnTo>
                        <a:pt x="867" y="70"/>
                      </a:lnTo>
                      <a:lnTo>
                        <a:pt x="867" y="74"/>
                      </a:lnTo>
                      <a:lnTo>
                        <a:pt x="877" y="102"/>
                      </a:lnTo>
                      <a:lnTo>
                        <a:pt x="884" y="130"/>
                      </a:lnTo>
                      <a:lnTo>
                        <a:pt x="886" y="125"/>
                      </a:lnTo>
                      <a:lnTo>
                        <a:pt x="886" y="119"/>
                      </a:lnTo>
                      <a:close/>
                      <a:moveTo>
                        <a:pt x="867" y="62"/>
                      </a:moveTo>
                      <a:lnTo>
                        <a:pt x="860" y="45"/>
                      </a:lnTo>
                      <a:lnTo>
                        <a:pt x="852" y="30"/>
                      </a:lnTo>
                      <a:lnTo>
                        <a:pt x="843" y="15"/>
                      </a:lnTo>
                      <a:lnTo>
                        <a:pt x="833" y="0"/>
                      </a:lnTo>
                      <a:lnTo>
                        <a:pt x="833" y="1"/>
                      </a:lnTo>
                      <a:lnTo>
                        <a:pt x="831" y="5"/>
                      </a:lnTo>
                      <a:lnTo>
                        <a:pt x="841" y="20"/>
                      </a:lnTo>
                      <a:lnTo>
                        <a:pt x="850" y="36"/>
                      </a:lnTo>
                      <a:lnTo>
                        <a:pt x="858" y="53"/>
                      </a:lnTo>
                      <a:lnTo>
                        <a:pt x="865" y="70"/>
                      </a:lnTo>
                      <a:lnTo>
                        <a:pt x="865" y="66"/>
                      </a:lnTo>
                      <a:lnTo>
                        <a:pt x="867" y="62"/>
                      </a:lnTo>
                      <a:close/>
                      <a:moveTo>
                        <a:pt x="36" y="58"/>
                      </a:moveTo>
                      <a:lnTo>
                        <a:pt x="23" y="92"/>
                      </a:lnTo>
                      <a:lnTo>
                        <a:pt x="12" y="128"/>
                      </a:lnTo>
                      <a:lnTo>
                        <a:pt x="4" y="166"/>
                      </a:lnTo>
                      <a:lnTo>
                        <a:pt x="0" y="204"/>
                      </a:lnTo>
                      <a:lnTo>
                        <a:pt x="2" y="210"/>
                      </a:lnTo>
                      <a:lnTo>
                        <a:pt x="4" y="218"/>
                      </a:lnTo>
                      <a:lnTo>
                        <a:pt x="8" y="176"/>
                      </a:lnTo>
                      <a:lnTo>
                        <a:pt x="15" y="138"/>
                      </a:lnTo>
                      <a:lnTo>
                        <a:pt x="25" y="100"/>
                      </a:lnTo>
                      <a:lnTo>
                        <a:pt x="40" y="62"/>
                      </a:lnTo>
                      <a:lnTo>
                        <a:pt x="38" y="60"/>
                      </a:lnTo>
                      <a:lnTo>
                        <a:pt x="36" y="58"/>
                      </a:lnTo>
                      <a:close/>
                    </a:path>
                  </a:pathLst>
                </a:custGeom>
                <a:solidFill>
                  <a:srgbClr val="A9AAC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003" name="Freeform 563"/>
                <p:cNvSpPr>
                  <a:spLocks noEditPoints="1"/>
                </p:cNvSpPr>
                <p:nvPr/>
              </p:nvSpPr>
              <p:spPr bwMode="auto">
                <a:xfrm>
                  <a:off x="1390" y="2033"/>
                  <a:ext cx="899" cy="241"/>
                </a:xfrm>
                <a:custGeom>
                  <a:avLst/>
                  <a:gdLst/>
                  <a:ahLst/>
                  <a:cxnLst>
                    <a:cxn ang="0">
                      <a:pos x="899" y="236"/>
                    </a:cxn>
                    <a:cxn ang="0">
                      <a:pos x="899" y="228"/>
                    </a:cxn>
                    <a:cxn ang="0">
                      <a:pos x="897" y="219"/>
                    </a:cxn>
                    <a:cxn ang="0">
                      <a:pos x="896" y="219"/>
                    </a:cxn>
                    <a:cxn ang="0">
                      <a:pos x="894" y="219"/>
                    </a:cxn>
                    <a:cxn ang="0">
                      <a:pos x="894" y="230"/>
                    </a:cxn>
                    <a:cxn ang="0">
                      <a:pos x="894" y="239"/>
                    </a:cxn>
                    <a:cxn ang="0">
                      <a:pos x="894" y="239"/>
                    </a:cxn>
                    <a:cxn ang="0">
                      <a:pos x="894" y="241"/>
                    </a:cxn>
                    <a:cxn ang="0">
                      <a:pos x="896" y="239"/>
                    </a:cxn>
                    <a:cxn ang="0">
                      <a:pos x="899" y="236"/>
                    </a:cxn>
                    <a:cxn ang="0">
                      <a:pos x="884" y="124"/>
                    </a:cxn>
                    <a:cxn ang="0">
                      <a:pos x="875" y="95"/>
                    </a:cxn>
                    <a:cxn ang="0">
                      <a:pos x="865" y="69"/>
                    </a:cxn>
                    <a:cxn ang="0">
                      <a:pos x="863" y="73"/>
                    </a:cxn>
                    <a:cxn ang="0">
                      <a:pos x="863" y="76"/>
                    </a:cxn>
                    <a:cxn ang="0">
                      <a:pos x="869" y="90"/>
                    </a:cxn>
                    <a:cxn ang="0">
                      <a:pos x="873" y="105"/>
                    </a:cxn>
                    <a:cxn ang="0">
                      <a:pos x="879" y="118"/>
                    </a:cxn>
                    <a:cxn ang="0">
                      <a:pos x="882" y="133"/>
                    </a:cxn>
                    <a:cxn ang="0">
                      <a:pos x="882" y="129"/>
                    </a:cxn>
                    <a:cxn ang="0">
                      <a:pos x="884" y="124"/>
                    </a:cxn>
                    <a:cxn ang="0">
                      <a:pos x="863" y="65"/>
                    </a:cxn>
                    <a:cxn ang="0">
                      <a:pos x="856" y="48"/>
                    </a:cxn>
                    <a:cxn ang="0">
                      <a:pos x="848" y="33"/>
                    </a:cxn>
                    <a:cxn ang="0">
                      <a:pos x="841" y="16"/>
                    </a:cxn>
                    <a:cxn ang="0">
                      <a:pos x="831" y="0"/>
                    </a:cxn>
                    <a:cxn ang="0">
                      <a:pos x="829" y="4"/>
                    </a:cxn>
                    <a:cxn ang="0">
                      <a:pos x="829" y="6"/>
                    </a:cxn>
                    <a:cxn ang="0">
                      <a:pos x="839" y="23"/>
                    </a:cxn>
                    <a:cxn ang="0">
                      <a:pos x="846" y="38"/>
                    </a:cxn>
                    <a:cxn ang="0">
                      <a:pos x="854" y="55"/>
                    </a:cxn>
                    <a:cxn ang="0">
                      <a:pos x="861" y="73"/>
                    </a:cxn>
                    <a:cxn ang="0">
                      <a:pos x="863" y="69"/>
                    </a:cxn>
                    <a:cxn ang="0">
                      <a:pos x="863" y="65"/>
                    </a:cxn>
                    <a:cxn ang="0">
                      <a:pos x="36" y="59"/>
                    </a:cxn>
                    <a:cxn ang="0">
                      <a:pos x="21" y="95"/>
                    </a:cxn>
                    <a:cxn ang="0">
                      <a:pos x="12" y="131"/>
                    </a:cxn>
                    <a:cxn ang="0">
                      <a:pos x="4" y="171"/>
                    </a:cxn>
                    <a:cxn ang="0">
                      <a:pos x="0" y="209"/>
                    </a:cxn>
                    <a:cxn ang="0">
                      <a:pos x="2" y="217"/>
                    </a:cxn>
                    <a:cxn ang="0">
                      <a:pos x="4" y="224"/>
                    </a:cxn>
                    <a:cxn ang="0">
                      <a:pos x="4" y="201"/>
                    </a:cxn>
                    <a:cxn ang="0">
                      <a:pos x="6" y="181"/>
                    </a:cxn>
                    <a:cxn ang="0">
                      <a:pos x="10" y="162"/>
                    </a:cxn>
                    <a:cxn ang="0">
                      <a:pos x="13" y="141"/>
                    </a:cxn>
                    <a:cxn ang="0">
                      <a:pos x="25" y="101"/>
                    </a:cxn>
                    <a:cxn ang="0">
                      <a:pos x="38" y="63"/>
                    </a:cxn>
                    <a:cxn ang="0">
                      <a:pos x="38" y="61"/>
                    </a:cxn>
                    <a:cxn ang="0">
                      <a:pos x="36" y="59"/>
                    </a:cxn>
                  </a:cxnLst>
                  <a:rect l="0" t="0" r="r" b="b"/>
                  <a:pathLst>
                    <a:path w="899" h="241">
                      <a:moveTo>
                        <a:pt x="899" y="236"/>
                      </a:moveTo>
                      <a:lnTo>
                        <a:pt x="899" y="228"/>
                      </a:lnTo>
                      <a:lnTo>
                        <a:pt x="897" y="219"/>
                      </a:lnTo>
                      <a:lnTo>
                        <a:pt x="896" y="219"/>
                      </a:lnTo>
                      <a:lnTo>
                        <a:pt x="894" y="219"/>
                      </a:lnTo>
                      <a:lnTo>
                        <a:pt x="894" y="230"/>
                      </a:lnTo>
                      <a:lnTo>
                        <a:pt x="894" y="239"/>
                      </a:lnTo>
                      <a:lnTo>
                        <a:pt x="894" y="239"/>
                      </a:lnTo>
                      <a:lnTo>
                        <a:pt x="894" y="241"/>
                      </a:lnTo>
                      <a:lnTo>
                        <a:pt x="896" y="239"/>
                      </a:lnTo>
                      <a:lnTo>
                        <a:pt x="899" y="236"/>
                      </a:lnTo>
                      <a:close/>
                      <a:moveTo>
                        <a:pt x="884" y="124"/>
                      </a:moveTo>
                      <a:lnTo>
                        <a:pt x="875" y="95"/>
                      </a:lnTo>
                      <a:lnTo>
                        <a:pt x="865" y="69"/>
                      </a:lnTo>
                      <a:lnTo>
                        <a:pt x="863" y="73"/>
                      </a:lnTo>
                      <a:lnTo>
                        <a:pt x="863" y="76"/>
                      </a:lnTo>
                      <a:lnTo>
                        <a:pt x="869" y="90"/>
                      </a:lnTo>
                      <a:lnTo>
                        <a:pt x="873" y="105"/>
                      </a:lnTo>
                      <a:lnTo>
                        <a:pt x="879" y="118"/>
                      </a:lnTo>
                      <a:lnTo>
                        <a:pt x="882" y="133"/>
                      </a:lnTo>
                      <a:lnTo>
                        <a:pt x="882" y="129"/>
                      </a:lnTo>
                      <a:lnTo>
                        <a:pt x="884" y="124"/>
                      </a:lnTo>
                      <a:close/>
                      <a:moveTo>
                        <a:pt x="863" y="65"/>
                      </a:moveTo>
                      <a:lnTo>
                        <a:pt x="856" y="48"/>
                      </a:lnTo>
                      <a:lnTo>
                        <a:pt x="848" y="33"/>
                      </a:lnTo>
                      <a:lnTo>
                        <a:pt x="841" y="16"/>
                      </a:lnTo>
                      <a:lnTo>
                        <a:pt x="831" y="0"/>
                      </a:lnTo>
                      <a:lnTo>
                        <a:pt x="829" y="4"/>
                      </a:lnTo>
                      <a:lnTo>
                        <a:pt x="829" y="6"/>
                      </a:lnTo>
                      <a:lnTo>
                        <a:pt x="839" y="23"/>
                      </a:lnTo>
                      <a:lnTo>
                        <a:pt x="846" y="38"/>
                      </a:lnTo>
                      <a:lnTo>
                        <a:pt x="854" y="55"/>
                      </a:lnTo>
                      <a:lnTo>
                        <a:pt x="861" y="73"/>
                      </a:lnTo>
                      <a:lnTo>
                        <a:pt x="863" y="69"/>
                      </a:lnTo>
                      <a:lnTo>
                        <a:pt x="863" y="65"/>
                      </a:lnTo>
                      <a:close/>
                      <a:moveTo>
                        <a:pt x="36" y="59"/>
                      </a:moveTo>
                      <a:lnTo>
                        <a:pt x="21" y="95"/>
                      </a:lnTo>
                      <a:lnTo>
                        <a:pt x="12" y="131"/>
                      </a:lnTo>
                      <a:lnTo>
                        <a:pt x="4" y="171"/>
                      </a:lnTo>
                      <a:lnTo>
                        <a:pt x="0" y="209"/>
                      </a:lnTo>
                      <a:lnTo>
                        <a:pt x="2" y="217"/>
                      </a:lnTo>
                      <a:lnTo>
                        <a:pt x="4" y="224"/>
                      </a:lnTo>
                      <a:lnTo>
                        <a:pt x="4" y="201"/>
                      </a:lnTo>
                      <a:lnTo>
                        <a:pt x="6" y="181"/>
                      </a:lnTo>
                      <a:lnTo>
                        <a:pt x="10" y="162"/>
                      </a:lnTo>
                      <a:lnTo>
                        <a:pt x="13" y="141"/>
                      </a:lnTo>
                      <a:lnTo>
                        <a:pt x="25" y="101"/>
                      </a:lnTo>
                      <a:lnTo>
                        <a:pt x="38" y="63"/>
                      </a:lnTo>
                      <a:lnTo>
                        <a:pt x="38" y="61"/>
                      </a:lnTo>
                      <a:lnTo>
                        <a:pt x="36" y="59"/>
                      </a:lnTo>
                      <a:close/>
                    </a:path>
                  </a:pathLst>
                </a:custGeom>
                <a:solidFill>
                  <a:srgbClr val="AAABC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004" name="Freeform 564"/>
                <p:cNvSpPr>
                  <a:spLocks noEditPoints="1"/>
                </p:cNvSpPr>
                <p:nvPr/>
              </p:nvSpPr>
              <p:spPr bwMode="auto">
                <a:xfrm>
                  <a:off x="1392" y="2037"/>
                  <a:ext cx="894" cy="239"/>
                </a:xfrm>
                <a:custGeom>
                  <a:avLst/>
                  <a:gdLst/>
                  <a:ahLst/>
                  <a:cxnLst>
                    <a:cxn ang="0">
                      <a:pos x="894" y="235"/>
                    </a:cxn>
                    <a:cxn ang="0">
                      <a:pos x="894" y="224"/>
                    </a:cxn>
                    <a:cxn ang="0">
                      <a:pos x="894" y="215"/>
                    </a:cxn>
                    <a:cxn ang="0">
                      <a:pos x="892" y="215"/>
                    </a:cxn>
                    <a:cxn ang="0">
                      <a:pos x="890" y="216"/>
                    </a:cxn>
                    <a:cxn ang="0">
                      <a:pos x="890" y="226"/>
                    </a:cxn>
                    <a:cxn ang="0">
                      <a:pos x="890" y="235"/>
                    </a:cxn>
                    <a:cxn ang="0">
                      <a:pos x="890" y="237"/>
                    </a:cxn>
                    <a:cxn ang="0">
                      <a:pos x="890" y="239"/>
                    </a:cxn>
                    <a:cxn ang="0">
                      <a:pos x="892" y="237"/>
                    </a:cxn>
                    <a:cxn ang="0">
                      <a:pos x="894" y="235"/>
                    </a:cxn>
                    <a:cxn ang="0">
                      <a:pos x="880" y="125"/>
                    </a:cxn>
                    <a:cxn ang="0">
                      <a:pos x="873" y="97"/>
                    </a:cxn>
                    <a:cxn ang="0">
                      <a:pos x="863" y="69"/>
                    </a:cxn>
                    <a:cxn ang="0">
                      <a:pos x="861" y="72"/>
                    </a:cxn>
                    <a:cxn ang="0">
                      <a:pos x="859" y="74"/>
                    </a:cxn>
                    <a:cxn ang="0">
                      <a:pos x="865" y="89"/>
                    </a:cxn>
                    <a:cxn ang="0">
                      <a:pos x="871" y="105"/>
                    </a:cxn>
                    <a:cxn ang="0">
                      <a:pos x="875" y="120"/>
                    </a:cxn>
                    <a:cxn ang="0">
                      <a:pos x="878" y="135"/>
                    </a:cxn>
                    <a:cxn ang="0">
                      <a:pos x="880" y="129"/>
                    </a:cxn>
                    <a:cxn ang="0">
                      <a:pos x="880" y="125"/>
                    </a:cxn>
                    <a:cxn ang="0">
                      <a:pos x="861" y="65"/>
                    </a:cxn>
                    <a:cxn ang="0">
                      <a:pos x="854" y="48"/>
                    </a:cxn>
                    <a:cxn ang="0">
                      <a:pos x="846" y="31"/>
                    </a:cxn>
                    <a:cxn ang="0">
                      <a:pos x="837" y="15"/>
                    </a:cxn>
                    <a:cxn ang="0">
                      <a:pos x="827" y="0"/>
                    </a:cxn>
                    <a:cxn ang="0">
                      <a:pos x="827" y="2"/>
                    </a:cxn>
                    <a:cxn ang="0">
                      <a:pos x="825" y="6"/>
                    </a:cxn>
                    <a:cxn ang="0">
                      <a:pos x="835" y="21"/>
                    </a:cxn>
                    <a:cxn ang="0">
                      <a:pos x="844" y="38"/>
                    </a:cxn>
                    <a:cxn ang="0">
                      <a:pos x="852" y="55"/>
                    </a:cxn>
                    <a:cxn ang="0">
                      <a:pos x="859" y="72"/>
                    </a:cxn>
                    <a:cxn ang="0">
                      <a:pos x="859" y="69"/>
                    </a:cxn>
                    <a:cxn ang="0">
                      <a:pos x="861" y="65"/>
                    </a:cxn>
                    <a:cxn ang="0">
                      <a:pos x="36" y="57"/>
                    </a:cxn>
                    <a:cxn ang="0">
                      <a:pos x="21" y="95"/>
                    </a:cxn>
                    <a:cxn ang="0">
                      <a:pos x="11" y="133"/>
                    </a:cxn>
                    <a:cxn ang="0">
                      <a:pos x="4" y="171"/>
                    </a:cxn>
                    <a:cxn ang="0">
                      <a:pos x="0" y="213"/>
                    </a:cxn>
                    <a:cxn ang="0">
                      <a:pos x="2" y="220"/>
                    </a:cxn>
                    <a:cxn ang="0">
                      <a:pos x="4" y="226"/>
                    </a:cxn>
                    <a:cxn ang="0">
                      <a:pos x="4" y="205"/>
                    </a:cxn>
                    <a:cxn ang="0">
                      <a:pos x="6" y="182"/>
                    </a:cxn>
                    <a:cxn ang="0">
                      <a:pos x="10" y="161"/>
                    </a:cxn>
                    <a:cxn ang="0">
                      <a:pos x="13" y="141"/>
                    </a:cxn>
                    <a:cxn ang="0">
                      <a:pos x="19" y="120"/>
                    </a:cxn>
                    <a:cxn ang="0">
                      <a:pos x="25" y="101"/>
                    </a:cxn>
                    <a:cxn ang="0">
                      <a:pos x="30" y="80"/>
                    </a:cxn>
                    <a:cxn ang="0">
                      <a:pos x="38" y="61"/>
                    </a:cxn>
                    <a:cxn ang="0">
                      <a:pos x="36" y="59"/>
                    </a:cxn>
                    <a:cxn ang="0">
                      <a:pos x="36" y="57"/>
                    </a:cxn>
                  </a:cxnLst>
                  <a:rect l="0" t="0" r="r" b="b"/>
                  <a:pathLst>
                    <a:path w="894" h="239">
                      <a:moveTo>
                        <a:pt x="894" y="235"/>
                      </a:moveTo>
                      <a:lnTo>
                        <a:pt x="894" y="224"/>
                      </a:lnTo>
                      <a:lnTo>
                        <a:pt x="894" y="215"/>
                      </a:lnTo>
                      <a:lnTo>
                        <a:pt x="892" y="215"/>
                      </a:lnTo>
                      <a:lnTo>
                        <a:pt x="890" y="216"/>
                      </a:lnTo>
                      <a:lnTo>
                        <a:pt x="890" y="226"/>
                      </a:lnTo>
                      <a:lnTo>
                        <a:pt x="890" y="235"/>
                      </a:lnTo>
                      <a:lnTo>
                        <a:pt x="890" y="237"/>
                      </a:lnTo>
                      <a:lnTo>
                        <a:pt x="890" y="239"/>
                      </a:lnTo>
                      <a:lnTo>
                        <a:pt x="892" y="237"/>
                      </a:lnTo>
                      <a:lnTo>
                        <a:pt x="894" y="235"/>
                      </a:lnTo>
                      <a:close/>
                      <a:moveTo>
                        <a:pt x="880" y="125"/>
                      </a:moveTo>
                      <a:lnTo>
                        <a:pt x="873" y="97"/>
                      </a:lnTo>
                      <a:lnTo>
                        <a:pt x="863" y="69"/>
                      </a:lnTo>
                      <a:lnTo>
                        <a:pt x="861" y="72"/>
                      </a:lnTo>
                      <a:lnTo>
                        <a:pt x="859" y="74"/>
                      </a:lnTo>
                      <a:lnTo>
                        <a:pt x="865" y="89"/>
                      </a:lnTo>
                      <a:lnTo>
                        <a:pt x="871" y="105"/>
                      </a:lnTo>
                      <a:lnTo>
                        <a:pt x="875" y="120"/>
                      </a:lnTo>
                      <a:lnTo>
                        <a:pt x="878" y="135"/>
                      </a:lnTo>
                      <a:lnTo>
                        <a:pt x="880" y="129"/>
                      </a:lnTo>
                      <a:lnTo>
                        <a:pt x="880" y="125"/>
                      </a:lnTo>
                      <a:close/>
                      <a:moveTo>
                        <a:pt x="861" y="65"/>
                      </a:moveTo>
                      <a:lnTo>
                        <a:pt x="854" y="48"/>
                      </a:lnTo>
                      <a:lnTo>
                        <a:pt x="846" y="31"/>
                      </a:lnTo>
                      <a:lnTo>
                        <a:pt x="837" y="15"/>
                      </a:lnTo>
                      <a:lnTo>
                        <a:pt x="827" y="0"/>
                      </a:lnTo>
                      <a:lnTo>
                        <a:pt x="827" y="2"/>
                      </a:lnTo>
                      <a:lnTo>
                        <a:pt x="825" y="6"/>
                      </a:lnTo>
                      <a:lnTo>
                        <a:pt x="835" y="21"/>
                      </a:lnTo>
                      <a:lnTo>
                        <a:pt x="844" y="38"/>
                      </a:lnTo>
                      <a:lnTo>
                        <a:pt x="852" y="55"/>
                      </a:lnTo>
                      <a:lnTo>
                        <a:pt x="859" y="72"/>
                      </a:lnTo>
                      <a:lnTo>
                        <a:pt x="859" y="69"/>
                      </a:lnTo>
                      <a:lnTo>
                        <a:pt x="861" y="65"/>
                      </a:lnTo>
                      <a:close/>
                      <a:moveTo>
                        <a:pt x="36" y="57"/>
                      </a:moveTo>
                      <a:lnTo>
                        <a:pt x="21" y="95"/>
                      </a:lnTo>
                      <a:lnTo>
                        <a:pt x="11" y="133"/>
                      </a:lnTo>
                      <a:lnTo>
                        <a:pt x="4" y="171"/>
                      </a:lnTo>
                      <a:lnTo>
                        <a:pt x="0" y="213"/>
                      </a:lnTo>
                      <a:lnTo>
                        <a:pt x="2" y="220"/>
                      </a:lnTo>
                      <a:lnTo>
                        <a:pt x="4" y="226"/>
                      </a:lnTo>
                      <a:lnTo>
                        <a:pt x="4" y="205"/>
                      </a:lnTo>
                      <a:lnTo>
                        <a:pt x="6" y="182"/>
                      </a:lnTo>
                      <a:lnTo>
                        <a:pt x="10" y="161"/>
                      </a:lnTo>
                      <a:lnTo>
                        <a:pt x="13" y="141"/>
                      </a:lnTo>
                      <a:lnTo>
                        <a:pt x="19" y="120"/>
                      </a:lnTo>
                      <a:lnTo>
                        <a:pt x="25" y="101"/>
                      </a:lnTo>
                      <a:lnTo>
                        <a:pt x="30" y="80"/>
                      </a:lnTo>
                      <a:lnTo>
                        <a:pt x="38" y="61"/>
                      </a:lnTo>
                      <a:lnTo>
                        <a:pt x="36" y="59"/>
                      </a:lnTo>
                      <a:lnTo>
                        <a:pt x="36" y="57"/>
                      </a:lnTo>
                      <a:close/>
                    </a:path>
                  </a:pathLst>
                </a:custGeom>
                <a:solidFill>
                  <a:srgbClr val="AAABC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005" name="Freeform 565"/>
                <p:cNvSpPr>
                  <a:spLocks noEditPoints="1"/>
                </p:cNvSpPr>
                <p:nvPr/>
              </p:nvSpPr>
              <p:spPr bwMode="auto">
                <a:xfrm>
                  <a:off x="1394" y="2039"/>
                  <a:ext cx="890" cy="239"/>
                </a:xfrm>
                <a:custGeom>
                  <a:avLst/>
                  <a:gdLst/>
                  <a:ahLst/>
                  <a:cxnLst>
                    <a:cxn ang="0">
                      <a:pos x="890" y="233"/>
                    </a:cxn>
                    <a:cxn ang="0">
                      <a:pos x="890" y="224"/>
                    </a:cxn>
                    <a:cxn ang="0">
                      <a:pos x="890" y="213"/>
                    </a:cxn>
                    <a:cxn ang="0">
                      <a:pos x="888" y="214"/>
                    </a:cxn>
                    <a:cxn ang="0">
                      <a:pos x="886" y="214"/>
                    </a:cxn>
                    <a:cxn ang="0">
                      <a:pos x="886" y="224"/>
                    </a:cxn>
                    <a:cxn ang="0">
                      <a:pos x="886" y="233"/>
                    </a:cxn>
                    <a:cxn ang="0">
                      <a:pos x="886" y="235"/>
                    </a:cxn>
                    <a:cxn ang="0">
                      <a:pos x="886" y="239"/>
                    </a:cxn>
                    <a:cxn ang="0">
                      <a:pos x="888" y="237"/>
                    </a:cxn>
                    <a:cxn ang="0">
                      <a:pos x="890" y="235"/>
                    </a:cxn>
                    <a:cxn ang="0">
                      <a:pos x="890" y="233"/>
                    </a:cxn>
                    <a:cxn ang="0">
                      <a:pos x="890" y="233"/>
                    </a:cxn>
                    <a:cxn ang="0">
                      <a:pos x="878" y="127"/>
                    </a:cxn>
                    <a:cxn ang="0">
                      <a:pos x="875" y="112"/>
                    </a:cxn>
                    <a:cxn ang="0">
                      <a:pos x="869" y="99"/>
                    </a:cxn>
                    <a:cxn ang="0">
                      <a:pos x="865" y="84"/>
                    </a:cxn>
                    <a:cxn ang="0">
                      <a:pos x="859" y="70"/>
                    </a:cxn>
                    <a:cxn ang="0">
                      <a:pos x="857" y="72"/>
                    </a:cxn>
                    <a:cxn ang="0">
                      <a:pos x="857" y="76"/>
                    </a:cxn>
                    <a:cxn ang="0">
                      <a:pos x="861" y="91"/>
                    </a:cxn>
                    <a:cxn ang="0">
                      <a:pos x="867" y="106"/>
                    </a:cxn>
                    <a:cxn ang="0">
                      <a:pos x="871" y="121"/>
                    </a:cxn>
                    <a:cxn ang="0">
                      <a:pos x="875" y="137"/>
                    </a:cxn>
                    <a:cxn ang="0">
                      <a:pos x="876" y="133"/>
                    </a:cxn>
                    <a:cxn ang="0">
                      <a:pos x="878" y="127"/>
                    </a:cxn>
                    <a:cxn ang="0">
                      <a:pos x="857" y="67"/>
                    </a:cxn>
                    <a:cxn ang="0">
                      <a:pos x="850" y="49"/>
                    </a:cxn>
                    <a:cxn ang="0">
                      <a:pos x="842" y="32"/>
                    </a:cxn>
                    <a:cxn ang="0">
                      <a:pos x="835" y="17"/>
                    </a:cxn>
                    <a:cxn ang="0">
                      <a:pos x="825" y="0"/>
                    </a:cxn>
                    <a:cxn ang="0">
                      <a:pos x="823" y="4"/>
                    </a:cxn>
                    <a:cxn ang="0">
                      <a:pos x="823" y="6"/>
                    </a:cxn>
                    <a:cxn ang="0">
                      <a:pos x="833" y="23"/>
                    </a:cxn>
                    <a:cxn ang="0">
                      <a:pos x="840" y="40"/>
                    </a:cxn>
                    <a:cxn ang="0">
                      <a:pos x="848" y="57"/>
                    </a:cxn>
                    <a:cxn ang="0">
                      <a:pos x="856" y="74"/>
                    </a:cxn>
                    <a:cxn ang="0">
                      <a:pos x="857" y="70"/>
                    </a:cxn>
                    <a:cxn ang="0">
                      <a:pos x="857" y="67"/>
                    </a:cxn>
                    <a:cxn ang="0">
                      <a:pos x="34" y="57"/>
                    </a:cxn>
                    <a:cxn ang="0">
                      <a:pos x="21" y="95"/>
                    </a:cxn>
                    <a:cxn ang="0">
                      <a:pos x="9" y="135"/>
                    </a:cxn>
                    <a:cxn ang="0">
                      <a:pos x="6" y="156"/>
                    </a:cxn>
                    <a:cxn ang="0">
                      <a:pos x="2" y="175"/>
                    </a:cxn>
                    <a:cxn ang="0">
                      <a:pos x="0" y="195"/>
                    </a:cxn>
                    <a:cxn ang="0">
                      <a:pos x="0" y="218"/>
                    </a:cxn>
                    <a:cxn ang="0">
                      <a:pos x="2" y="224"/>
                    </a:cxn>
                    <a:cxn ang="0">
                      <a:pos x="4" y="231"/>
                    </a:cxn>
                    <a:cxn ang="0">
                      <a:pos x="4" y="209"/>
                    </a:cxn>
                    <a:cxn ang="0">
                      <a:pos x="6" y="186"/>
                    </a:cxn>
                    <a:cxn ang="0">
                      <a:pos x="9" y="165"/>
                    </a:cxn>
                    <a:cxn ang="0">
                      <a:pos x="13" y="142"/>
                    </a:cxn>
                    <a:cxn ang="0">
                      <a:pos x="17" y="121"/>
                    </a:cxn>
                    <a:cxn ang="0">
                      <a:pos x="25" y="101"/>
                    </a:cxn>
                    <a:cxn ang="0">
                      <a:pos x="30" y="80"/>
                    </a:cxn>
                    <a:cxn ang="0">
                      <a:pos x="38" y="61"/>
                    </a:cxn>
                    <a:cxn ang="0">
                      <a:pos x="36" y="59"/>
                    </a:cxn>
                    <a:cxn ang="0">
                      <a:pos x="34" y="57"/>
                    </a:cxn>
                  </a:cxnLst>
                  <a:rect l="0" t="0" r="r" b="b"/>
                  <a:pathLst>
                    <a:path w="890" h="239">
                      <a:moveTo>
                        <a:pt x="890" y="233"/>
                      </a:moveTo>
                      <a:lnTo>
                        <a:pt x="890" y="224"/>
                      </a:lnTo>
                      <a:lnTo>
                        <a:pt x="890" y="213"/>
                      </a:lnTo>
                      <a:lnTo>
                        <a:pt x="888" y="214"/>
                      </a:lnTo>
                      <a:lnTo>
                        <a:pt x="886" y="214"/>
                      </a:lnTo>
                      <a:lnTo>
                        <a:pt x="886" y="224"/>
                      </a:lnTo>
                      <a:lnTo>
                        <a:pt x="886" y="233"/>
                      </a:lnTo>
                      <a:lnTo>
                        <a:pt x="886" y="235"/>
                      </a:lnTo>
                      <a:lnTo>
                        <a:pt x="886" y="239"/>
                      </a:lnTo>
                      <a:lnTo>
                        <a:pt x="888" y="237"/>
                      </a:lnTo>
                      <a:lnTo>
                        <a:pt x="890" y="235"/>
                      </a:lnTo>
                      <a:lnTo>
                        <a:pt x="890" y="233"/>
                      </a:lnTo>
                      <a:lnTo>
                        <a:pt x="890" y="233"/>
                      </a:lnTo>
                      <a:close/>
                      <a:moveTo>
                        <a:pt x="878" y="127"/>
                      </a:moveTo>
                      <a:lnTo>
                        <a:pt x="875" y="112"/>
                      </a:lnTo>
                      <a:lnTo>
                        <a:pt x="869" y="99"/>
                      </a:lnTo>
                      <a:lnTo>
                        <a:pt x="865" y="84"/>
                      </a:lnTo>
                      <a:lnTo>
                        <a:pt x="859" y="70"/>
                      </a:lnTo>
                      <a:lnTo>
                        <a:pt x="857" y="72"/>
                      </a:lnTo>
                      <a:lnTo>
                        <a:pt x="857" y="76"/>
                      </a:lnTo>
                      <a:lnTo>
                        <a:pt x="861" y="91"/>
                      </a:lnTo>
                      <a:lnTo>
                        <a:pt x="867" y="106"/>
                      </a:lnTo>
                      <a:lnTo>
                        <a:pt x="871" y="121"/>
                      </a:lnTo>
                      <a:lnTo>
                        <a:pt x="875" y="137"/>
                      </a:lnTo>
                      <a:lnTo>
                        <a:pt x="876" y="133"/>
                      </a:lnTo>
                      <a:lnTo>
                        <a:pt x="878" y="127"/>
                      </a:lnTo>
                      <a:close/>
                      <a:moveTo>
                        <a:pt x="857" y="67"/>
                      </a:moveTo>
                      <a:lnTo>
                        <a:pt x="850" y="49"/>
                      </a:lnTo>
                      <a:lnTo>
                        <a:pt x="842" y="32"/>
                      </a:lnTo>
                      <a:lnTo>
                        <a:pt x="835" y="17"/>
                      </a:lnTo>
                      <a:lnTo>
                        <a:pt x="825" y="0"/>
                      </a:lnTo>
                      <a:lnTo>
                        <a:pt x="823" y="4"/>
                      </a:lnTo>
                      <a:lnTo>
                        <a:pt x="823" y="6"/>
                      </a:lnTo>
                      <a:lnTo>
                        <a:pt x="833" y="23"/>
                      </a:lnTo>
                      <a:lnTo>
                        <a:pt x="840" y="40"/>
                      </a:lnTo>
                      <a:lnTo>
                        <a:pt x="848" y="57"/>
                      </a:lnTo>
                      <a:lnTo>
                        <a:pt x="856" y="74"/>
                      </a:lnTo>
                      <a:lnTo>
                        <a:pt x="857" y="70"/>
                      </a:lnTo>
                      <a:lnTo>
                        <a:pt x="857" y="67"/>
                      </a:lnTo>
                      <a:close/>
                      <a:moveTo>
                        <a:pt x="34" y="57"/>
                      </a:moveTo>
                      <a:lnTo>
                        <a:pt x="21" y="95"/>
                      </a:lnTo>
                      <a:lnTo>
                        <a:pt x="9" y="135"/>
                      </a:lnTo>
                      <a:lnTo>
                        <a:pt x="6" y="156"/>
                      </a:lnTo>
                      <a:lnTo>
                        <a:pt x="2" y="175"/>
                      </a:lnTo>
                      <a:lnTo>
                        <a:pt x="0" y="195"/>
                      </a:lnTo>
                      <a:lnTo>
                        <a:pt x="0" y="218"/>
                      </a:lnTo>
                      <a:lnTo>
                        <a:pt x="2" y="224"/>
                      </a:lnTo>
                      <a:lnTo>
                        <a:pt x="4" y="231"/>
                      </a:lnTo>
                      <a:lnTo>
                        <a:pt x="4" y="209"/>
                      </a:lnTo>
                      <a:lnTo>
                        <a:pt x="6" y="186"/>
                      </a:lnTo>
                      <a:lnTo>
                        <a:pt x="9" y="165"/>
                      </a:lnTo>
                      <a:lnTo>
                        <a:pt x="13" y="142"/>
                      </a:lnTo>
                      <a:lnTo>
                        <a:pt x="17" y="121"/>
                      </a:lnTo>
                      <a:lnTo>
                        <a:pt x="25" y="101"/>
                      </a:lnTo>
                      <a:lnTo>
                        <a:pt x="30" y="80"/>
                      </a:lnTo>
                      <a:lnTo>
                        <a:pt x="38" y="61"/>
                      </a:lnTo>
                      <a:lnTo>
                        <a:pt x="36" y="59"/>
                      </a:lnTo>
                      <a:lnTo>
                        <a:pt x="34" y="57"/>
                      </a:lnTo>
                      <a:close/>
                    </a:path>
                  </a:pathLst>
                </a:custGeom>
                <a:solidFill>
                  <a:srgbClr val="AAABC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006" name="Freeform 566"/>
                <p:cNvSpPr>
                  <a:spLocks noEditPoints="1"/>
                </p:cNvSpPr>
                <p:nvPr/>
              </p:nvSpPr>
              <p:spPr bwMode="auto">
                <a:xfrm>
                  <a:off x="1396" y="2043"/>
                  <a:ext cx="886" cy="237"/>
                </a:xfrm>
                <a:custGeom>
                  <a:avLst/>
                  <a:gdLst/>
                  <a:ahLst/>
                  <a:cxnLst>
                    <a:cxn ang="0">
                      <a:pos x="886" y="229"/>
                    </a:cxn>
                    <a:cxn ang="0">
                      <a:pos x="886" y="220"/>
                    </a:cxn>
                    <a:cxn ang="0">
                      <a:pos x="886" y="210"/>
                    </a:cxn>
                    <a:cxn ang="0">
                      <a:pos x="884" y="210"/>
                    </a:cxn>
                    <a:cxn ang="0">
                      <a:pos x="880" y="210"/>
                    </a:cxn>
                    <a:cxn ang="0">
                      <a:pos x="882" y="220"/>
                    </a:cxn>
                    <a:cxn ang="0">
                      <a:pos x="882" y="229"/>
                    </a:cxn>
                    <a:cxn ang="0">
                      <a:pos x="882" y="233"/>
                    </a:cxn>
                    <a:cxn ang="0">
                      <a:pos x="882" y="237"/>
                    </a:cxn>
                    <a:cxn ang="0">
                      <a:pos x="884" y="235"/>
                    </a:cxn>
                    <a:cxn ang="0">
                      <a:pos x="886" y="233"/>
                    </a:cxn>
                    <a:cxn ang="0">
                      <a:pos x="886" y="231"/>
                    </a:cxn>
                    <a:cxn ang="0">
                      <a:pos x="886" y="229"/>
                    </a:cxn>
                    <a:cxn ang="0">
                      <a:pos x="874" y="129"/>
                    </a:cxn>
                    <a:cxn ang="0">
                      <a:pos x="871" y="114"/>
                    </a:cxn>
                    <a:cxn ang="0">
                      <a:pos x="867" y="99"/>
                    </a:cxn>
                    <a:cxn ang="0">
                      <a:pos x="861" y="83"/>
                    </a:cxn>
                    <a:cxn ang="0">
                      <a:pos x="855" y="68"/>
                    </a:cxn>
                    <a:cxn ang="0">
                      <a:pos x="855" y="72"/>
                    </a:cxn>
                    <a:cxn ang="0">
                      <a:pos x="854" y="76"/>
                    </a:cxn>
                    <a:cxn ang="0">
                      <a:pos x="859" y="91"/>
                    </a:cxn>
                    <a:cxn ang="0">
                      <a:pos x="863" y="106"/>
                    </a:cxn>
                    <a:cxn ang="0">
                      <a:pos x="869" y="121"/>
                    </a:cxn>
                    <a:cxn ang="0">
                      <a:pos x="873" y="138"/>
                    </a:cxn>
                    <a:cxn ang="0">
                      <a:pos x="873" y="133"/>
                    </a:cxn>
                    <a:cxn ang="0">
                      <a:pos x="874" y="129"/>
                    </a:cxn>
                    <a:cxn ang="0">
                      <a:pos x="855" y="66"/>
                    </a:cxn>
                    <a:cxn ang="0">
                      <a:pos x="848" y="49"/>
                    </a:cxn>
                    <a:cxn ang="0">
                      <a:pos x="840" y="32"/>
                    </a:cxn>
                    <a:cxn ang="0">
                      <a:pos x="831" y="15"/>
                    </a:cxn>
                    <a:cxn ang="0">
                      <a:pos x="821" y="0"/>
                    </a:cxn>
                    <a:cxn ang="0">
                      <a:pos x="821" y="2"/>
                    </a:cxn>
                    <a:cxn ang="0">
                      <a:pos x="819" y="6"/>
                    </a:cxn>
                    <a:cxn ang="0">
                      <a:pos x="829" y="21"/>
                    </a:cxn>
                    <a:cxn ang="0">
                      <a:pos x="838" y="38"/>
                    </a:cxn>
                    <a:cxn ang="0">
                      <a:pos x="846" y="57"/>
                    </a:cxn>
                    <a:cxn ang="0">
                      <a:pos x="854" y="74"/>
                    </a:cxn>
                    <a:cxn ang="0">
                      <a:pos x="854" y="70"/>
                    </a:cxn>
                    <a:cxn ang="0">
                      <a:pos x="855" y="66"/>
                    </a:cxn>
                    <a:cxn ang="0">
                      <a:pos x="34" y="55"/>
                    </a:cxn>
                    <a:cxn ang="0">
                      <a:pos x="26" y="74"/>
                    </a:cxn>
                    <a:cxn ang="0">
                      <a:pos x="21" y="95"/>
                    </a:cxn>
                    <a:cxn ang="0">
                      <a:pos x="15" y="114"/>
                    </a:cxn>
                    <a:cxn ang="0">
                      <a:pos x="9" y="135"/>
                    </a:cxn>
                    <a:cxn ang="0">
                      <a:pos x="6" y="155"/>
                    </a:cxn>
                    <a:cxn ang="0">
                      <a:pos x="2" y="176"/>
                    </a:cxn>
                    <a:cxn ang="0">
                      <a:pos x="0" y="199"/>
                    </a:cxn>
                    <a:cxn ang="0">
                      <a:pos x="0" y="220"/>
                    </a:cxn>
                    <a:cxn ang="0">
                      <a:pos x="2" y="227"/>
                    </a:cxn>
                    <a:cxn ang="0">
                      <a:pos x="4" y="235"/>
                    </a:cxn>
                    <a:cxn ang="0">
                      <a:pos x="4" y="231"/>
                    </a:cxn>
                    <a:cxn ang="0">
                      <a:pos x="4" y="229"/>
                    </a:cxn>
                    <a:cxn ang="0">
                      <a:pos x="4" y="207"/>
                    </a:cxn>
                    <a:cxn ang="0">
                      <a:pos x="6" y="184"/>
                    </a:cxn>
                    <a:cxn ang="0">
                      <a:pos x="9" y="163"/>
                    </a:cxn>
                    <a:cxn ang="0">
                      <a:pos x="13" y="140"/>
                    </a:cxn>
                    <a:cxn ang="0">
                      <a:pos x="17" y="119"/>
                    </a:cxn>
                    <a:cxn ang="0">
                      <a:pos x="23" y="99"/>
                    </a:cxn>
                    <a:cxn ang="0">
                      <a:pos x="30" y="78"/>
                    </a:cxn>
                    <a:cxn ang="0">
                      <a:pos x="38" y="59"/>
                    </a:cxn>
                    <a:cxn ang="0">
                      <a:pos x="36" y="57"/>
                    </a:cxn>
                    <a:cxn ang="0">
                      <a:pos x="34" y="55"/>
                    </a:cxn>
                  </a:cxnLst>
                  <a:rect l="0" t="0" r="r" b="b"/>
                  <a:pathLst>
                    <a:path w="886" h="237">
                      <a:moveTo>
                        <a:pt x="886" y="229"/>
                      </a:moveTo>
                      <a:lnTo>
                        <a:pt x="886" y="220"/>
                      </a:lnTo>
                      <a:lnTo>
                        <a:pt x="886" y="210"/>
                      </a:lnTo>
                      <a:lnTo>
                        <a:pt x="884" y="210"/>
                      </a:lnTo>
                      <a:lnTo>
                        <a:pt x="880" y="210"/>
                      </a:lnTo>
                      <a:lnTo>
                        <a:pt x="882" y="220"/>
                      </a:lnTo>
                      <a:lnTo>
                        <a:pt x="882" y="229"/>
                      </a:lnTo>
                      <a:lnTo>
                        <a:pt x="882" y="233"/>
                      </a:lnTo>
                      <a:lnTo>
                        <a:pt x="882" y="237"/>
                      </a:lnTo>
                      <a:lnTo>
                        <a:pt x="884" y="235"/>
                      </a:lnTo>
                      <a:lnTo>
                        <a:pt x="886" y="233"/>
                      </a:lnTo>
                      <a:lnTo>
                        <a:pt x="886" y="231"/>
                      </a:lnTo>
                      <a:lnTo>
                        <a:pt x="886" y="229"/>
                      </a:lnTo>
                      <a:close/>
                      <a:moveTo>
                        <a:pt x="874" y="129"/>
                      </a:moveTo>
                      <a:lnTo>
                        <a:pt x="871" y="114"/>
                      </a:lnTo>
                      <a:lnTo>
                        <a:pt x="867" y="99"/>
                      </a:lnTo>
                      <a:lnTo>
                        <a:pt x="861" y="83"/>
                      </a:lnTo>
                      <a:lnTo>
                        <a:pt x="855" y="68"/>
                      </a:lnTo>
                      <a:lnTo>
                        <a:pt x="855" y="72"/>
                      </a:lnTo>
                      <a:lnTo>
                        <a:pt x="854" y="76"/>
                      </a:lnTo>
                      <a:lnTo>
                        <a:pt x="859" y="91"/>
                      </a:lnTo>
                      <a:lnTo>
                        <a:pt x="863" y="106"/>
                      </a:lnTo>
                      <a:lnTo>
                        <a:pt x="869" y="121"/>
                      </a:lnTo>
                      <a:lnTo>
                        <a:pt x="873" y="138"/>
                      </a:lnTo>
                      <a:lnTo>
                        <a:pt x="873" y="133"/>
                      </a:lnTo>
                      <a:lnTo>
                        <a:pt x="874" y="129"/>
                      </a:lnTo>
                      <a:close/>
                      <a:moveTo>
                        <a:pt x="855" y="66"/>
                      </a:moveTo>
                      <a:lnTo>
                        <a:pt x="848" y="49"/>
                      </a:lnTo>
                      <a:lnTo>
                        <a:pt x="840" y="32"/>
                      </a:lnTo>
                      <a:lnTo>
                        <a:pt x="831" y="15"/>
                      </a:lnTo>
                      <a:lnTo>
                        <a:pt x="821" y="0"/>
                      </a:lnTo>
                      <a:lnTo>
                        <a:pt x="821" y="2"/>
                      </a:lnTo>
                      <a:lnTo>
                        <a:pt x="819" y="6"/>
                      </a:lnTo>
                      <a:lnTo>
                        <a:pt x="829" y="21"/>
                      </a:lnTo>
                      <a:lnTo>
                        <a:pt x="838" y="38"/>
                      </a:lnTo>
                      <a:lnTo>
                        <a:pt x="846" y="57"/>
                      </a:lnTo>
                      <a:lnTo>
                        <a:pt x="854" y="74"/>
                      </a:lnTo>
                      <a:lnTo>
                        <a:pt x="854" y="70"/>
                      </a:lnTo>
                      <a:lnTo>
                        <a:pt x="855" y="66"/>
                      </a:lnTo>
                      <a:close/>
                      <a:moveTo>
                        <a:pt x="34" y="55"/>
                      </a:moveTo>
                      <a:lnTo>
                        <a:pt x="26" y="74"/>
                      </a:lnTo>
                      <a:lnTo>
                        <a:pt x="21" y="95"/>
                      </a:lnTo>
                      <a:lnTo>
                        <a:pt x="15" y="114"/>
                      </a:lnTo>
                      <a:lnTo>
                        <a:pt x="9" y="135"/>
                      </a:lnTo>
                      <a:lnTo>
                        <a:pt x="6" y="155"/>
                      </a:lnTo>
                      <a:lnTo>
                        <a:pt x="2" y="176"/>
                      </a:lnTo>
                      <a:lnTo>
                        <a:pt x="0" y="199"/>
                      </a:lnTo>
                      <a:lnTo>
                        <a:pt x="0" y="220"/>
                      </a:lnTo>
                      <a:lnTo>
                        <a:pt x="2" y="227"/>
                      </a:lnTo>
                      <a:lnTo>
                        <a:pt x="4" y="235"/>
                      </a:lnTo>
                      <a:lnTo>
                        <a:pt x="4" y="231"/>
                      </a:lnTo>
                      <a:lnTo>
                        <a:pt x="4" y="229"/>
                      </a:lnTo>
                      <a:lnTo>
                        <a:pt x="4" y="207"/>
                      </a:lnTo>
                      <a:lnTo>
                        <a:pt x="6" y="184"/>
                      </a:lnTo>
                      <a:lnTo>
                        <a:pt x="9" y="163"/>
                      </a:lnTo>
                      <a:lnTo>
                        <a:pt x="13" y="140"/>
                      </a:lnTo>
                      <a:lnTo>
                        <a:pt x="17" y="119"/>
                      </a:lnTo>
                      <a:lnTo>
                        <a:pt x="23" y="99"/>
                      </a:lnTo>
                      <a:lnTo>
                        <a:pt x="30" y="78"/>
                      </a:lnTo>
                      <a:lnTo>
                        <a:pt x="38" y="59"/>
                      </a:lnTo>
                      <a:lnTo>
                        <a:pt x="36" y="57"/>
                      </a:lnTo>
                      <a:lnTo>
                        <a:pt x="34" y="55"/>
                      </a:lnTo>
                      <a:close/>
                    </a:path>
                  </a:pathLst>
                </a:custGeom>
                <a:solidFill>
                  <a:srgbClr val="ABABC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007" name="Freeform 567"/>
                <p:cNvSpPr>
                  <a:spLocks noEditPoints="1"/>
                </p:cNvSpPr>
                <p:nvPr/>
              </p:nvSpPr>
              <p:spPr bwMode="auto">
                <a:xfrm>
                  <a:off x="1398" y="2045"/>
                  <a:ext cx="882" cy="239"/>
                </a:xfrm>
                <a:custGeom>
                  <a:avLst/>
                  <a:gdLst/>
                  <a:ahLst/>
                  <a:cxnLst>
                    <a:cxn ang="0">
                      <a:pos x="882" y="218"/>
                    </a:cxn>
                    <a:cxn ang="0">
                      <a:pos x="880" y="208"/>
                    </a:cxn>
                    <a:cxn ang="0">
                      <a:pos x="876" y="208"/>
                    </a:cxn>
                    <a:cxn ang="0">
                      <a:pos x="876" y="218"/>
                    </a:cxn>
                    <a:cxn ang="0">
                      <a:pos x="876" y="231"/>
                    </a:cxn>
                    <a:cxn ang="0">
                      <a:pos x="880" y="235"/>
                    </a:cxn>
                    <a:cxn ang="0">
                      <a:pos x="882" y="229"/>
                    </a:cxn>
                    <a:cxn ang="0">
                      <a:pos x="871" y="131"/>
                    </a:cxn>
                    <a:cxn ang="0">
                      <a:pos x="863" y="100"/>
                    </a:cxn>
                    <a:cxn ang="0">
                      <a:pos x="853" y="70"/>
                    </a:cxn>
                    <a:cxn ang="0">
                      <a:pos x="850" y="76"/>
                    </a:cxn>
                    <a:cxn ang="0">
                      <a:pos x="861" y="108"/>
                    </a:cxn>
                    <a:cxn ang="0">
                      <a:pos x="869" y="140"/>
                    </a:cxn>
                    <a:cxn ang="0">
                      <a:pos x="871" y="131"/>
                    </a:cxn>
                    <a:cxn ang="0">
                      <a:pos x="844" y="51"/>
                    </a:cxn>
                    <a:cxn ang="0">
                      <a:pos x="829" y="17"/>
                    </a:cxn>
                    <a:cxn ang="0">
                      <a:pos x="817" y="4"/>
                    </a:cxn>
                    <a:cxn ang="0">
                      <a:pos x="827" y="23"/>
                    </a:cxn>
                    <a:cxn ang="0">
                      <a:pos x="842" y="57"/>
                    </a:cxn>
                    <a:cxn ang="0">
                      <a:pos x="852" y="72"/>
                    </a:cxn>
                    <a:cxn ang="0">
                      <a:pos x="34" y="55"/>
                    </a:cxn>
                    <a:cxn ang="0">
                      <a:pos x="21" y="95"/>
                    </a:cxn>
                    <a:cxn ang="0">
                      <a:pos x="9" y="136"/>
                    </a:cxn>
                    <a:cxn ang="0">
                      <a:pos x="2" y="180"/>
                    </a:cxn>
                    <a:cxn ang="0">
                      <a:pos x="0" y="225"/>
                    </a:cxn>
                    <a:cxn ang="0">
                      <a:pos x="4" y="239"/>
                    </a:cxn>
                    <a:cxn ang="0">
                      <a:pos x="4" y="227"/>
                    </a:cxn>
                    <a:cxn ang="0">
                      <a:pos x="5" y="182"/>
                    </a:cxn>
                    <a:cxn ang="0">
                      <a:pos x="13" y="140"/>
                    </a:cxn>
                    <a:cxn ang="0">
                      <a:pos x="24" y="98"/>
                    </a:cxn>
                    <a:cxn ang="0">
                      <a:pos x="38" y="59"/>
                    </a:cxn>
                    <a:cxn ang="0">
                      <a:pos x="34" y="55"/>
                    </a:cxn>
                  </a:cxnLst>
                  <a:rect l="0" t="0" r="r" b="b"/>
                  <a:pathLst>
                    <a:path w="882" h="239">
                      <a:moveTo>
                        <a:pt x="882" y="227"/>
                      </a:moveTo>
                      <a:lnTo>
                        <a:pt x="882" y="218"/>
                      </a:lnTo>
                      <a:lnTo>
                        <a:pt x="882" y="208"/>
                      </a:lnTo>
                      <a:lnTo>
                        <a:pt x="880" y="208"/>
                      </a:lnTo>
                      <a:lnTo>
                        <a:pt x="878" y="208"/>
                      </a:lnTo>
                      <a:lnTo>
                        <a:pt x="876" y="208"/>
                      </a:lnTo>
                      <a:lnTo>
                        <a:pt x="876" y="208"/>
                      </a:lnTo>
                      <a:lnTo>
                        <a:pt x="876" y="218"/>
                      </a:lnTo>
                      <a:lnTo>
                        <a:pt x="876" y="227"/>
                      </a:lnTo>
                      <a:lnTo>
                        <a:pt x="876" y="231"/>
                      </a:lnTo>
                      <a:lnTo>
                        <a:pt x="876" y="237"/>
                      </a:lnTo>
                      <a:lnTo>
                        <a:pt x="880" y="235"/>
                      </a:lnTo>
                      <a:lnTo>
                        <a:pt x="882" y="233"/>
                      </a:lnTo>
                      <a:lnTo>
                        <a:pt x="882" y="229"/>
                      </a:lnTo>
                      <a:lnTo>
                        <a:pt x="882" y="227"/>
                      </a:lnTo>
                      <a:close/>
                      <a:moveTo>
                        <a:pt x="871" y="131"/>
                      </a:moveTo>
                      <a:lnTo>
                        <a:pt x="867" y="115"/>
                      </a:lnTo>
                      <a:lnTo>
                        <a:pt x="863" y="100"/>
                      </a:lnTo>
                      <a:lnTo>
                        <a:pt x="857" y="85"/>
                      </a:lnTo>
                      <a:lnTo>
                        <a:pt x="853" y="70"/>
                      </a:lnTo>
                      <a:lnTo>
                        <a:pt x="852" y="74"/>
                      </a:lnTo>
                      <a:lnTo>
                        <a:pt x="850" y="76"/>
                      </a:lnTo>
                      <a:lnTo>
                        <a:pt x="855" y="93"/>
                      </a:lnTo>
                      <a:lnTo>
                        <a:pt x="861" y="108"/>
                      </a:lnTo>
                      <a:lnTo>
                        <a:pt x="865" y="123"/>
                      </a:lnTo>
                      <a:lnTo>
                        <a:pt x="869" y="140"/>
                      </a:lnTo>
                      <a:lnTo>
                        <a:pt x="871" y="136"/>
                      </a:lnTo>
                      <a:lnTo>
                        <a:pt x="871" y="131"/>
                      </a:lnTo>
                      <a:close/>
                      <a:moveTo>
                        <a:pt x="852" y="68"/>
                      </a:moveTo>
                      <a:lnTo>
                        <a:pt x="844" y="51"/>
                      </a:lnTo>
                      <a:lnTo>
                        <a:pt x="836" y="34"/>
                      </a:lnTo>
                      <a:lnTo>
                        <a:pt x="829" y="17"/>
                      </a:lnTo>
                      <a:lnTo>
                        <a:pt x="819" y="0"/>
                      </a:lnTo>
                      <a:lnTo>
                        <a:pt x="817" y="4"/>
                      </a:lnTo>
                      <a:lnTo>
                        <a:pt x="817" y="6"/>
                      </a:lnTo>
                      <a:lnTo>
                        <a:pt x="827" y="23"/>
                      </a:lnTo>
                      <a:lnTo>
                        <a:pt x="834" y="40"/>
                      </a:lnTo>
                      <a:lnTo>
                        <a:pt x="842" y="57"/>
                      </a:lnTo>
                      <a:lnTo>
                        <a:pt x="850" y="76"/>
                      </a:lnTo>
                      <a:lnTo>
                        <a:pt x="852" y="72"/>
                      </a:lnTo>
                      <a:lnTo>
                        <a:pt x="852" y="68"/>
                      </a:lnTo>
                      <a:close/>
                      <a:moveTo>
                        <a:pt x="34" y="55"/>
                      </a:moveTo>
                      <a:lnTo>
                        <a:pt x="26" y="74"/>
                      </a:lnTo>
                      <a:lnTo>
                        <a:pt x="21" y="95"/>
                      </a:lnTo>
                      <a:lnTo>
                        <a:pt x="13" y="115"/>
                      </a:lnTo>
                      <a:lnTo>
                        <a:pt x="9" y="136"/>
                      </a:lnTo>
                      <a:lnTo>
                        <a:pt x="5" y="159"/>
                      </a:lnTo>
                      <a:lnTo>
                        <a:pt x="2" y="180"/>
                      </a:lnTo>
                      <a:lnTo>
                        <a:pt x="0" y="203"/>
                      </a:lnTo>
                      <a:lnTo>
                        <a:pt x="0" y="225"/>
                      </a:lnTo>
                      <a:lnTo>
                        <a:pt x="2" y="233"/>
                      </a:lnTo>
                      <a:lnTo>
                        <a:pt x="4" y="239"/>
                      </a:lnTo>
                      <a:lnTo>
                        <a:pt x="4" y="233"/>
                      </a:lnTo>
                      <a:lnTo>
                        <a:pt x="4" y="227"/>
                      </a:lnTo>
                      <a:lnTo>
                        <a:pt x="5" y="205"/>
                      </a:lnTo>
                      <a:lnTo>
                        <a:pt x="5" y="182"/>
                      </a:lnTo>
                      <a:lnTo>
                        <a:pt x="9" y="161"/>
                      </a:lnTo>
                      <a:lnTo>
                        <a:pt x="13" y="140"/>
                      </a:lnTo>
                      <a:lnTo>
                        <a:pt x="17" y="119"/>
                      </a:lnTo>
                      <a:lnTo>
                        <a:pt x="24" y="98"/>
                      </a:lnTo>
                      <a:lnTo>
                        <a:pt x="30" y="78"/>
                      </a:lnTo>
                      <a:lnTo>
                        <a:pt x="38" y="59"/>
                      </a:lnTo>
                      <a:lnTo>
                        <a:pt x="36" y="57"/>
                      </a:lnTo>
                      <a:lnTo>
                        <a:pt x="34" y="55"/>
                      </a:lnTo>
                      <a:close/>
                    </a:path>
                  </a:pathLst>
                </a:custGeom>
                <a:solidFill>
                  <a:srgbClr val="ABACD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008" name="Freeform 568"/>
                <p:cNvSpPr>
                  <a:spLocks noEditPoints="1"/>
                </p:cNvSpPr>
                <p:nvPr/>
              </p:nvSpPr>
              <p:spPr bwMode="auto">
                <a:xfrm>
                  <a:off x="1400" y="2049"/>
                  <a:ext cx="878" cy="242"/>
                </a:xfrm>
                <a:custGeom>
                  <a:avLst/>
                  <a:gdLst/>
                  <a:ahLst/>
                  <a:cxnLst>
                    <a:cxn ang="0">
                      <a:pos x="878" y="214"/>
                    </a:cxn>
                    <a:cxn ang="0">
                      <a:pos x="876" y="204"/>
                    </a:cxn>
                    <a:cxn ang="0">
                      <a:pos x="874" y="204"/>
                    </a:cxn>
                    <a:cxn ang="0">
                      <a:pos x="872" y="214"/>
                    </a:cxn>
                    <a:cxn ang="0">
                      <a:pos x="872" y="229"/>
                    </a:cxn>
                    <a:cxn ang="0">
                      <a:pos x="874" y="233"/>
                    </a:cxn>
                    <a:cxn ang="0">
                      <a:pos x="878" y="227"/>
                    </a:cxn>
                    <a:cxn ang="0">
                      <a:pos x="869" y="132"/>
                    </a:cxn>
                    <a:cxn ang="0">
                      <a:pos x="859" y="100"/>
                    </a:cxn>
                    <a:cxn ang="0">
                      <a:pos x="850" y="70"/>
                    </a:cxn>
                    <a:cxn ang="0">
                      <a:pos x="848" y="75"/>
                    </a:cxn>
                    <a:cxn ang="0">
                      <a:pos x="857" y="108"/>
                    </a:cxn>
                    <a:cxn ang="0">
                      <a:pos x="865" y="140"/>
                    </a:cxn>
                    <a:cxn ang="0">
                      <a:pos x="869" y="132"/>
                    </a:cxn>
                    <a:cxn ang="0">
                      <a:pos x="842" y="51"/>
                    </a:cxn>
                    <a:cxn ang="0">
                      <a:pos x="825" y="15"/>
                    </a:cxn>
                    <a:cxn ang="0">
                      <a:pos x="815" y="2"/>
                    </a:cxn>
                    <a:cxn ang="0">
                      <a:pos x="823" y="20"/>
                    </a:cxn>
                    <a:cxn ang="0">
                      <a:pos x="840" y="57"/>
                    </a:cxn>
                    <a:cxn ang="0">
                      <a:pos x="848" y="75"/>
                    </a:cxn>
                    <a:cxn ang="0">
                      <a:pos x="848" y="72"/>
                    </a:cxn>
                    <a:cxn ang="0">
                      <a:pos x="34" y="53"/>
                    </a:cxn>
                    <a:cxn ang="0">
                      <a:pos x="19" y="93"/>
                    </a:cxn>
                    <a:cxn ang="0">
                      <a:pos x="9" y="134"/>
                    </a:cxn>
                    <a:cxn ang="0">
                      <a:pos x="2" y="178"/>
                    </a:cxn>
                    <a:cxn ang="0">
                      <a:pos x="0" y="223"/>
                    </a:cxn>
                    <a:cxn ang="0">
                      <a:pos x="0" y="229"/>
                    </a:cxn>
                    <a:cxn ang="0">
                      <a:pos x="5" y="242"/>
                    </a:cxn>
                    <a:cxn ang="0">
                      <a:pos x="5" y="223"/>
                    </a:cxn>
                    <a:cxn ang="0">
                      <a:pos x="7" y="180"/>
                    </a:cxn>
                    <a:cxn ang="0">
                      <a:pos x="13" y="136"/>
                    </a:cxn>
                    <a:cxn ang="0">
                      <a:pos x="24" y="96"/>
                    </a:cxn>
                    <a:cxn ang="0">
                      <a:pos x="38" y="57"/>
                    </a:cxn>
                    <a:cxn ang="0">
                      <a:pos x="34" y="53"/>
                    </a:cxn>
                  </a:cxnLst>
                  <a:rect l="0" t="0" r="r" b="b"/>
                  <a:pathLst>
                    <a:path w="878" h="242">
                      <a:moveTo>
                        <a:pt x="878" y="223"/>
                      </a:moveTo>
                      <a:lnTo>
                        <a:pt x="878" y="214"/>
                      </a:lnTo>
                      <a:lnTo>
                        <a:pt x="876" y="204"/>
                      </a:lnTo>
                      <a:lnTo>
                        <a:pt x="876" y="204"/>
                      </a:lnTo>
                      <a:lnTo>
                        <a:pt x="876" y="204"/>
                      </a:lnTo>
                      <a:lnTo>
                        <a:pt x="874" y="204"/>
                      </a:lnTo>
                      <a:lnTo>
                        <a:pt x="872" y="206"/>
                      </a:lnTo>
                      <a:lnTo>
                        <a:pt x="872" y="214"/>
                      </a:lnTo>
                      <a:lnTo>
                        <a:pt x="872" y="223"/>
                      </a:lnTo>
                      <a:lnTo>
                        <a:pt x="872" y="229"/>
                      </a:lnTo>
                      <a:lnTo>
                        <a:pt x="872" y="235"/>
                      </a:lnTo>
                      <a:lnTo>
                        <a:pt x="874" y="233"/>
                      </a:lnTo>
                      <a:lnTo>
                        <a:pt x="878" y="231"/>
                      </a:lnTo>
                      <a:lnTo>
                        <a:pt x="878" y="227"/>
                      </a:lnTo>
                      <a:lnTo>
                        <a:pt x="878" y="223"/>
                      </a:lnTo>
                      <a:close/>
                      <a:moveTo>
                        <a:pt x="869" y="132"/>
                      </a:moveTo>
                      <a:lnTo>
                        <a:pt x="865" y="115"/>
                      </a:lnTo>
                      <a:lnTo>
                        <a:pt x="859" y="100"/>
                      </a:lnTo>
                      <a:lnTo>
                        <a:pt x="855" y="85"/>
                      </a:lnTo>
                      <a:lnTo>
                        <a:pt x="850" y="70"/>
                      </a:lnTo>
                      <a:lnTo>
                        <a:pt x="848" y="74"/>
                      </a:lnTo>
                      <a:lnTo>
                        <a:pt x="848" y="75"/>
                      </a:lnTo>
                      <a:lnTo>
                        <a:pt x="851" y="91"/>
                      </a:lnTo>
                      <a:lnTo>
                        <a:pt x="857" y="108"/>
                      </a:lnTo>
                      <a:lnTo>
                        <a:pt x="861" y="123"/>
                      </a:lnTo>
                      <a:lnTo>
                        <a:pt x="865" y="140"/>
                      </a:lnTo>
                      <a:lnTo>
                        <a:pt x="867" y="136"/>
                      </a:lnTo>
                      <a:lnTo>
                        <a:pt x="869" y="132"/>
                      </a:lnTo>
                      <a:close/>
                      <a:moveTo>
                        <a:pt x="850" y="68"/>
                      </a:moveTo>
                      <a:lnTo>
                        <a:pt x="842" y="51"/>
                      </a:lnTo>
                      <a:lnTo>
                        <a:pt x="834" y="32"/>
                      </a:lnTo>
                      <a:lnTo>
                        <a:pt x="825" y="15"/>
                      </a:lnTo>
                      <a:lnTo>
                        <a:pt x="815" y="0"/>
                      </a:lnTo>
                      <a:lnTo>
                        <a:pt x="815" y="2"/>
                      </a:lnTo>
                      <a:lnTo>
                        <a:pt x="813" y="5"/>
                      </a:lnTo>
                      <a:lnTo>
                        <a:pt x="823" y="20"/>
                      </a:lnTo>
                      <a:lnTo>
                        <a:pt x="832" y="39"/>
                      </a:lnTo>
                      <a:lnTo>
                        <a:pt x="840" y="57"/>
                      </a:lnTo>
                      <a:lnTo>
                        <a:pt x="848" y="75"/>
                      </a:lnTo>
                      <a:lnTo>
                        <a:pt x="848" y="75"/>
                      </a:lnTo>
                      <a:lnTo>
                        <a:pt x="848" y="74"/>
                      </a:lnTo>
                      <a:lnTo>
                        <a:pt x="848" y="72"/>
                      </a:lnTo>
                      <a:lnTo>
                        <a:pt x="850" y="68"/>
                      </a:lnTo>
                      <a:close/>
                      <a:moveTo>
                        <a:pt x="34" y="53"/>
                      </a:moveTo>
                      <a:lnTo>
                        <a:pt x="26" y="72"/>
                      </a:lnTo>
                      <a:lnTo>
                        <a:pt x="19" y="93"/>
                      </a:lnTo>
                      <a:lnTo>
                        <a:pt x="13" y="113"/>
                      </a:lnTo>
                      <a:lnTo>
                        <a:pt x="9" y="134"/>
                      </a:lnTo>
                      <a:lnTo>
                        <a:pt x="5" y="157"/>
                      </a:lnTo>
                      <a:lnTo>
                        <a:pt x="2" y="178"/>
                      </a:lnTo>
                      <a:lnTo>
                        <a:pt x="0" y="201"/>
                      </a:lnTo>
                      <a:lnTo>
                        <a:pt x="0" y="223"/>
                      </a:lnTo>
                      <a:lnTo>
                        <a:pt x="0" y="225"/>
                      </a:lnTo>
                      <a:lnTo>
                        <a:pt x="0" y="229"/>
                      </a:lnTo>
                      <a:lnTo>
                        <a:pt x="2" y="235"/>
                      </a:lnTo>
                      <a:lnTo>
                        <a:pt x="5" y="242"/>
                      </a:lnTo>
                      <a:lnTo>
                        <a:pt x="5" y="233"/>
                      </a:lnTo>
                      <a:lnTo>
                        <a:pt x="5" y="223"/>
                      </a:lnTo>
                      <a:lnTo>
                        <a:pt x="5" y="201"/>
                      </a:lnTo>
                      <a:lnTo>
                        <a:pt x="7" y="180"/>
                      </a:lnTo>
                      <a:lnTo>
                        <a:pt x="9" y="157"/>
                      </a:lnTo>
                      <a:lnTo>
                        <a:pt x="13" y="136"/>
                      </a:lnTo>
                      <a:lnTo>
                        <a:pt x="19" y="115"/>
                      </a:lnTo>
                      <a:lnTo>
                        <a:pt x="24" y="96"/>
                      </a:lnTo>
                      <a:lnTo>
                        <a:pt x="30" y="75"/>
                      </a:lnTo>
                      <a:lnTo>
                        <a:pt x="38" y="57"/>
                      </a:lnTo>
                      <a:lnTo>
                        <a:pt x="36" y="55"/>
                      </a:lnTo>
                      <a:lnTo>
                        <a:pt x="34" y="53"/>
                      </a:lnTo>
                      <a:close/>
                    </a:path>
                  </a:pathLst>
                </a:custGeom>
                <a:solidFill>
                  <a:srgbClr val="ABACD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009" name="Freeform 569"/>
                <p:cNvSpPr>
                  <a:spLocks noEditPoints="1"/>
                </p:cNvSpPr>
                <p:nvPr/>
              </p:nvSpPr>
              <p:spPr bwMode="auto">
                <a:xfrm>
                  <a:off x="1402" y="2051"/>
                  <a:ext cx="872" cy="248"/>
                </a:xfrm>
                <a:custGeom>
                  <a:avLst/>
                  <a:gdLst/>
                  <a:ahLst/>
                  <a:cxnLst>
                    <a:cxn ang="0">
                      <a:pos x="872" y="221"/>
                    </a:cxn>
                    <a:cxn ang="0">
                      <a:pos x="872" y="212"/>
                    </a:cxn>
                    <a:cxn ang="0">
                      <a:pos x="872" y="202"/>
                    </a:cxn>
                    <a:cxn ang="0">
                      <a:pos x="870" y="204"/>
                    </a:cxn>
                    <a:cxn ang="0">
                      <a:pos x="868" y="204"/>
                    </a:cxn>
                    <a:cxn ang="0">
                      <a:pos x="868" y="212"/>
                    </a:cxn>
                    <a:cxn ang="0">
                      <a:pos x="868" y="221"/>
                    </a:cxn>
                    <a:cxn ang="0">
                      <a:pos x="868" y="227"/>
                    </a:cxn>
                    <a:cxn ang="0">
                      <a:pos x="868" y="235"/>
                    </a:cxn>
                    <a:cxn ang="0">
                      <a:pos x="870" y="233"/>
                    </a:cxn>
                    <a:cxn ang="0">
                      <a:pos x="872" y="231"/>
                    </a:cxn>
                    <a:cxn ang="0">
                      <a:pos x="872" y="225"/>
                    </a:cxn>
                    <a:cxn ang="0">
                      <a:pos x="872" y="221"/>
                    </a:cxn>
                    <a:cxn ang="0">
                      <a:pos x="865" y="134"/>
                    </a:cxn>
                    <a:cxn ang="0">
                      <a:pos x="861" y="117"/>
                    </a:cxn>
                    <a:cxn ang="0">
                      <a:pos x="857" y="102"/>
                    </a:cxn>
                    <a:cxn ang="0">
                      <a:pos x="851" y="87"/>
                    </a:cxn>
                    <a:cxn ang="0">
                      <a:pos x="846" y="70"/>
                    </a:cxn>
                    <a:cxn ang="0">
                      <a:pos x="844" y="75"/>
                    </a:cxn>
                    <a:cxn ang="0">
                      <a:pos x="846" y="72"/>
                    </a:cxn>
                    <a:cxn ang="0">
                      <a:pos x="846" y="72"/>
                    </a:cxn>
                    <a:cxn ang="0">
                      <a:pos x="846" y="70"/>
                    </a:cxn>
                    <a:cxn ang="0">
                      <a:pos x="838" y="51"/>
                    </a:cxn>
                    <a:cxn ang="0">
                      <a:pos x="830" y="34"/>
                    </a:cxn>
                    <a:cxn ang="0">
                      <a:pos x="823" y="17"/>
                    </a:cxn>
                    <a:cxn ang="0">
                      <a:pos x="813" y="0"/>
                    </a:cxn>
                    <a:cxn ang="0">
                      <a:pos x="811" y="3"/>
                    </a:cxn>
                    <a:cxn ang="0">
                      <a:pos x="810" y="5"/>
                    </a:cxn>
                    <a:cxn ang="0">
                      <a:pos x="827" y="37"/>
                    </a:cxn>
                    <a:cxn ang="0">
                      <a:pos x="842" y="72"/>
                    </a:cxn>
                    <a:cxn ang="0">
                      <a:pos x="853" y="106"/>
                    </a:cxn>
                    <a:cxn ang="0">
                      <a:pos x="861" y="142"/>
                    </a:cxn>
                    <a:cxn ang="0">
                      <a:pos x="863" y="138"/>
                    </a:cxn>
                    <a:cxn ang="0">
                      <a:pos x="865" y="134"/>
                    </a:cxn>
                    <a:cxn ang="0">
                      <a:pos x="34" y="53"/>
                    </a:cxn>
                    <a:cxn ang="0">
                      <a:pos x="26" y="72"/>
                    </a:cxn>
                    <a:cxn ang="0">
                      <a:pos x="20" y="92"/>
                    </a:cxn>
                    <a:cxn ang="0">
                      <a:pos x="13" y="113"/>
                    </a:cxn>
                    <a:cxn ang="0">
                      <a:pos x="9" y="134"/>
                    </a:cxn>
                    <a:cxn ang="0">
                      <a:pos x="5" y="155"/>
                    </a:cxn>
                    <a:cxn ang="0">
                      <a:pos x="1" y="176"/>
                    </a:cxn>
                    <a:cxn ang="0">
                      <a:pos x="1" y="199"/>
                    </a:cxn>
                    <a:cxn ang="0">
                      <a:pos x="0" y="221"/>
                    </a:cxn>
                    <a:cxn ang="0">
                      <a:pos x="0" y="227"/>
                    </a:cxn>
                    <a:cxn ang="0">
                      <a:pos x="0" y="233"/>
                    </a:cxn>
                    <a:cxn ang="0">
                      <a:pos x="3" y="240"/>
                    </a:cxn>
                    <a:cxn ang="0">
                      <a:pos x="5" y="248"/>
                    </a:cxn>
                    <a:cxn ang="0">
                      <a:pos x="5" y="235"/>
                    </a:cxn>
                    <a:cxn ang="0">
                      <a:pos x="5" y="221"/>
                    </a:cxn>
                    <a:cxn ang="0">
                      <a:pos x="5" y="199"/>
                    </a:cxn>
                    <a:cxn ang="0">
                      <a:pos x="7" y="178"/>
                    </a:cxn>
                    <a:cxn ang="0">
                      <a:pos x="9" y="157"/>
                    </a:cxn>
                    <a:cxn ang="0">
                      <a:pos x="13" y="136"/>
                    </a:cxn>
                    <a:cxn ang="0">
                      <a:pos x="19" y="115"/>
                    </a:cxn>
                    <a:cxn ang="0">
                      <a:pos x="24" y="94"/>
                    </a:cxn>
                    <a:cxn ang="0">
                      <a:pos x="30" y="75"/>
                    </a:cxn>
                    <a:cxn ang="0">
                      <a:pos x="38" y="56"/>
                    </a:cxn>
                    <a:cxn ang="0">
                      <a:pos x="36" y="55"/>
                    </a:cxn>
                    <a:cxn ang="0">
                      <a:pos x="34" y="53"/>
                    </a:cxn>
                  </a:cxnLst>
                  <a:rect l="0" t="0" r="r" b="b"/>
                  <a:pathLst>
                    <a:path w="872" h="248">
                      <a:moveTo>
                        <a:pt x="872" y="221"/>
                      </a:moveTo>
                      <a:lnTo>
                        <a:pt x="872" y="212"/>
                      </a:lnTo>
                      <a:lnTo>
                        <a:pt x="872" y="202"/>
                      </a:lnTo>
                      <a:lnTo>
                        <a:pt x="870" y="204"/>
                      </a:lnTo>
                      <a:lnTo>
                        <a:pt x="868" y="204"/>
                      </a:lnTo>
                      <a:lnTo>
                        <a:pt x="868" y="212"/>
                      </a:lnTo>
                      <a:lnTo>
                        <a:pt x="868" y="221"/>
                      </a:lnTo>
                      <a:lnTo>
                        <a:pt x="868" y="227"/>
                      </a:lnTo>
                      <a:lnTo>
                        <a:pt x="868" y="235"/>
                      </a:lnTo>
                      <a:lnTo>
                        <a:pt x="870" y="233"/>
                      </a:lnTo>
                      <a:lnTo>
                        <a:pt x="872" y="231"/>
                      </a:lnTo>
                      <a:lnTo>
                        <a:pt x="872" y="225"/>
                      </a:lnTo>
                      <a:lnTo>
                        <a:pt x="872" y="221"/>
                      </a:lnTo>
                      <a:close/>
                      <a:moveTo>
                        <a:pt x="865" y="134"/>
                      </a:moveTo>
                      <a:lnTo>
                        <a:pt x="861" y="117"/>
                      </a:lnTo>
                      <a:lnTo>
                        <a:pt x="857" y="102"/>
                      </a:lnTo>
                      <a:lnTo>
                        <a:pt x="851" y="87"/>
                      </a:lnTo>
                      <a:lnTo>
                        <a:pt x="846" y="70"/>
                      </a:lnTo>
                      <a:lnTo>
                        <a:pt x="844" y="75"/>
                      </a:lnTo>
                      <a:lnTo>
                        <a:pt x="846" y="72"/>
                      </a:lnTo>
                      <a:lnTo>
                        <a:pt x="846" y="72"/>
                      </a:lnTo>
                      <a:lnTo>
                        <a:pt x="846" y="70"/>
                      </a:lnTo>
                      <a:lnTo>
                        <a:pt x="838" y="51"/>
                      </a:lnTo>
                      <a:lnTo>
                        <a:pt x="830" y="34"/>
                      </a:lnTo>
                      <a:lnTo>
                        <a:pt x="823" y="17"/>
                      </a:lnTo>
                      <a:lnTo>
                        <a:pt x="813" y="0"/>
                      </a:lnTo>
                      <a:lnTo>
                        <a:pt x="811" y="3"/>
                      </a:lnTo>
                      <a:lnTo>
                        <a:pt x="810" y="5"/>
                      </a:lnTo>
                      <a:lnTo>
                        <a:pt x="827" y="37"/>
                      </a:lnTo>
                      <a:lnTo>
                        <a:pt x="842" y="72"/>
                      </a:lnTo>
                      <a:lnTo>
                        <a:pt x="853" y="106"/>
                      </a:lnTo>
                      <a:lnTo>
                        <a:pt x="861" y="142"/>
                      </a:lnTo>
                      <a:lnTo>
                        <a:pt x="863" y="138"/>
                      </a:lnTo>
                      <a:lnTo>
                        <a:pt x="865" y="134"/>
                      </a:lnTo>
                      <a:close/>
                      <a:moveTo>
                        <a:pt x="34" y="53"/>
                      </a:moveTo>
                      <a:lnTo>
                        <a:pt x="26" y="72"/>
                      </a:lnTo>
                      <a:lnTo>
                        <a:pt x="20" y="92"/>
                      </a:lnTo>
                      <a:lnTo>
                        <a:pt x="13" y="113"/>
                      </a:lnTo>
                      <a:lnTo>
                        <a:pt x="9" y="134"/>
                      </a:lnTo>
                      <a:lnTo>
                        <a:pt x="5" y="155"/>
                      </a:lnTo>
                      <a:lnTo>
                        <a:pt x="1" y="176"/>
                      </a:lnTo>
                      <a:lnTo>
                        <a:pt x="1" y="199"/>
                      </a:lnTo>
                      <a:lnTo>
                        <a:pt x="0" y="221"/>
                      </a:lnTo>
                      <a:lnTo>
                        <a:pt x="0" y="227"/>
                      </a:lnTo>
                      <a:lnTo>
                        <a:pt x="0" y="233"/>
                      </a:lnTo>
                      <a:lnTo>
                        <a:pt x="3" y="240"/>
                      </a:lnTo>
                      <a:lnTo>
                        <a:pt x="5" y="248"/>
                      </a:lnTo>
                      <a:lnTo>
                        <a:pt x="5" y="235"/>
                      </a:lnTo>
                      <a:lnTo>
                        <a:pt x="5" y="221"/>
                      </a:lnTo>
                      <a:lnTo>
                        <a:pt x="5" y="199"/>
                      </a:lnTo>
                      <a:lnTo>
                        <a:pt x="7" y="178"/>
                      </a:lnTo>
                      <a:lnTo>
                        <a:pt x="9" y="157"/>
                      </a:lnTo>
                      <a:lnTo>
                        <a:pt x="13" y="136"/>
                      </a:lnTo>
                      <a:lnTo>
                        <a:pt x="19" y="115"/>
                      </a:lnTo>
                      <a:lnTo>
                        <a:pt x="24" y="94"/>
                      </a:lnTo>
                      <a:lnTo>
                        <a:pt x="30" y="75"/>
                      </a:lnTo>
                      <a:lnTo>
                        <a:pt x="38" y="56"/>
                      </a:lnTo>
                      <a:lnTo>
                        <a:pt x="36" y="55"/>
                      </a:lnTo>
                      <a:lnTo>
                        <a:pt x="34" y="53"/>
                      </a:lnTo>
                      <a:close/>
                    </a:path>
                  </a:pathLst>
                </a:custGeom>
                <a:solidFill>
                  <a:srgbClr val="ACACD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010" name="Freeform 570"/>
                <p:cNvSpPr>
                  <a:spLocks noEditPoints="1"/>
                </p:cNvSpPr>
                <p:nvPr/>
              </p:nvSpPr>
              <p:spPr bwMode="auto">
                <a:xfrm>
                  <a:off x="1405" y="2054"/>
                  <a:ext cx="867" cy="251"/>
                </a:xfrm>
                <a:custGeom>
                  <a:avLst/>
                  <a:gdLst/>
                  <a:ahLst/>
                  <a:cxnLst>
                    <a:cxn ang="0">
                      <a:pos x="867" y="218"/>
                    </a:cxn>
                    <a:cxn ang="0">
                      <a:pos x="867" y="209"/>
                    </a:cxn>
                    <a:cxn ang="0">
                      <a:pos x="867" y="201"/>
                    </a:cxn>
                    <a:cxn ang="0">
                      <a:pos x="865" y="201"/>
                    </a:cxn>
                    <a:cxn ang="0">
                      <a:pos x="864" y="201"/>
                    </a:cxn>
                    <a:cxn ang="0">
                      <a:pos x="864" y="211"/>
                    </a:cxn>
                    <a:cxn ang="0">
                      <a:pos x="864" y="218"/>
                    </a:cxn>
                    <a:cxn ang="0">
                      <a:pos x="864" y="226"/>
                    </a:cxn>
                    <a:cxn ang="0">
                      <a:pos x="864" y="234"/>
                    </a:cxn>
                    <a:cxn ang="0">
                      <a:pos x="865" y="232"/>
                    </a:cxn>
                    <a:cxn ang="0">
                      <a:pos x="867" y="230"/>
                    </a:cxn>
                    <a:cxn ang="0">
                      <a:pos x="867" y="224"/>
                    </a:cxn>
                    <a:cxn ang="0">
                      <a:pos x="867" y="218"/>
                    </a:cxn>
                    <a:cxn ang="0">
                      <a:pos x="860" y="135"/>
                    </a:cxn>
                    <a:cxn ang="0">
                      <a:pos x="856" y="118"/>
                    </a:cxn>
                    <a:cxn ang="0">
                      <a:pos x="852" y="103"/>
                    </a:cxn>
                    <a:cxn ang="0">
                      <a:pos x="846" y="86"/>
                    </a:cxn>
                    <a:cxn ang="0">
                      <a:pos x="843" y="70"/>
                    </a:cxn>
                    <a:cxn ang="0">
                      <a:pos x="841" y="72"/>
                    </a:cxn>
                    <a:cxn ang="0">
                      <a:pos x="843" y="70"/>
                    </a:cxn>
                    <a:cxn ang="0">
                      <a:pos x="835" y="52"/>
                    </a:cxn>
                    <a:cxn ang="0">
                      <a:pos x="827" y="34"/>
                    </a:cxn>
                    <a:cxn ang="0">
                      <a:pos x="818" y="15"/>
                    </a:cxn>
                    <a:cxn ang="0">
                      <a:pos x="808" y="0"/>
                    </a:cxn>
                    <a:cxn ang="0">
                      <a:pos x="807" y="2"/>
                    </a:cxn>
                    <a:cxn ang="0">
                      <a:pos x="807" y="4"/>
                    </a:cxn>
                    <a:cxn ang="0">
                      <a:pos x="824" y="36"/>
                    </a:cxn>
                    <a:cxn ang="0">
                      <a:pos x="837" y="72"/>
                    </a:cxn>
                    <a:cxn ang="0">
                      <a:pos x="848" y="106"/>
                    </a:cxn>
                    <a:cxn ang="0">
                      <a:pos x="856" y="144"/>
                    </a:cxn>
                    <a:cxn ang="0">
                      <a:pos x="858" y="139"/>
                    </a:cxn>
                    <a:cxn ang="0">
                      <a:pos x="860" y="135"/>
                    </a:cxn>
                    <a:cxn ang="0">
                      <a:pos x="33" y="52"/>
                    </a:cxn>
                    <a:cxn ang="0">
                      <a:pos x="25" y="70"/>
                    </a:cxn>
                    <a:cxn ang="0">
                      <a:pos x="19" y="91"/>
                    </a:cxn>
                    <a:cxn ang="0">
                      <a:pos x="14" y="110"/>
                    </a:cxn>
                    <a:cxn ang="0">
                      <a:pos x="8" y="131"/>
                    </a:cxn>
                    <a:cxn ang="0">
                      <a:pos x="4" y="152"/>
                    </a:cxn>
                    <a:cxn ang="0">
                      <a:pos x="2" y="175"/>
                    </a:cxn>
                    <a:cxn ang="0">
                      <a:pos x="0" y="196"/>
                    </a:cxn>
                    <a:cxn ang="0">
                      <a:pos x="0" y="218"/>
                    </a:cxn>
                    <a:cxn ang="0">
                      <a:pos x="0" y="228"/>
                    </a:cxn>
                    <a:cxn ang="0">
                      <a:pos x="0" y="237"/>
                    </a:cxn>
                    <a:cxn ang="0">
                      <a:pos x="2" y="245"/>
                    </a:cxn>
                    <a:cxn ang="0">
                      <a:pos x="6" y="251"/>
                    </a:cxn>
                    <a:cxn ang="0">
                      <a:pos x="4" y="235"/>
                    </a:cxn>
                    <a:cxn ang="0">
                      <a:pos x="4" y="218"/>
                    </a:cxn>
                    <a:cxn ang="0">
                      <a:pos x="4" y="196"/>
                    </a:cxn>
                    <a:cxn ang="0">
                      <a:pos x="6" y="175"/>
                    </a:cxn>
                    <a:cxn ang="0">
                      <a:pos x="8" y="154"/>
                    </a:cxn>
                    <a:cxn ang="0">
                      <a:pos x="12" y="133"/>
                    </a:cxn>
                    <a:cxn ang="0">
                      <a:pos x="17" y="114"/>
                    </a:cxn>
                    <a:cxn ang="0">
                      <a:pos x="23" y="93"/>
                    </a:cxn>
                    <a:cxn ang="0">
                      <a:pos x="29" y="74"/>
                    </a:cxn>
                    <a:cxn ang="0">
                      <a:pos x="36" y="55"/>
                    </a:cxn>
                    <a:cxn ang="0">
                      <a:pos x="35" y="53"/>
                    </a:cxn>
                    <a:cxn ang="0">
                      <a:pos x="33" y="52"/>
                    </a:cxn>
                  </a:cxnLst>
                  <a:rect l="0" t="0" r="r" b="b"/>
                  <a:pathLst>
                    <a:path w="867" h="251">
                      <a:moveTo>
                        <a:pt x="867" y="218"/>
                      </a:moveTo>
                      <a:lnTo>
                        <a:pt x="867" y="209"/>
                      </a:lnTo>
                      <a:lnTo>
                        <a:pt x="867" y="201"/>
                      </a:lnTo>
                      <a:lnTo>
                        <a:pt x="865" y="201"/>
                      </a:lnTo>
                      <a:lnTo>
                        <a:pt x="864" y="201"/>
                      </a:lnTo>
                      <a:lnTo>
                        <a:pt x="864" y="211"/>
                      </a:lnTo>
                      <a:lnTo>
                        <a:pt x="864" y="218"/>
                      </a:lnTo>
                      <a:lnTo>
                        <a:pt x="864" y="226"/>
                      </a:lnTo>
                      <a:lnTo>
                        <a:pt x="864" y="234"/>
                      </a:lnTo>
                      <a:lnTo>
                        <a:pt x="865" y="232"/>
                      </a:lnTo>
                      <a:lnTo>
                        <a:pt x="867" y="230"/>
                      </a:lnTo>
                      <a:lnTo>
                        <a:pt x="867" y="224"/>
                      </a:lnTo>
                      <a:lnTo>
                        <a:pt x="867" y="218"/>
                      </a:lnTo>
                      <a:close/>
                      <a:moveTo>
                        <a:pt x="860" y="135"/>
                      </a:moveTo>
                      <a:lnTo>
                        <a:pt x="856" y="118"/>
                      </a:lnTo>
                      <a:lnTo>
                        <a:pt x="852" y="103"/>
                      </a:lnTo>
                      <a:lnTo>
                        <a:pt x="846" y="86"/>
                      </a:lnTo>
                      <a:lnTo>
                        <a:pt x="843" y="70"/>
                      </a:lnTo>
                      <a:lnTo>
                        <a:pt x="841" y="72"/>
                      </a:lnTo>
                      <a:lnTo>
                        <a:pt x="843" y="70"/>
                      </a:lnTo>
                      <a:lnTo>
                        <a:pt x="835" y="52"/>
                      </a:lnTo>
                      <a:lnTo>
                        <a:pt x="827" y="34"/>
                      </a:lnTo>
                      <a:lnTo>
                        <a:pt x="818" y="15"/>
                      </a:lnTo>
                      <a:lnTo>
                        <a:pt x="808" y="0"/>
                      </a:lnTo>
                      <a:lnTo>
                        <a:pt x="807" y="2"/>
                      </a:lnTo>
                      <a:lnTo>
                        <a:pt x="807" y="4"/>
                      </a:lnTo>
                      <a:lnTo>
                        <a:pt x="824" y="36"/>
                      </a:lnTo>
                      <a:lnTo>
                        <a:pt x="837" y="72"/>
                      </a:lnTo>
                      <a:lnTo>
                        <a:pt x="848" y="106"/>
                      </a:lnTo>
                      <a:lnTo>
                        <a:pt x="856" y="144"/>
                      </a:lnTo>
                      <a:lnTo>
                        <a:pt x="858" y="139"/>
                      </a:lnTo>
                      <a:lnTo>
                        <a:pt x="860" y="135"/>
                      </a:lnTo>
                      <a:close/>
                      <a:moveTo>
                        <a:pt x="33" y="52"/>
                      </a:moveTo>
                      <a:lnTo>
                        <a:pt x="25" y="70"/>
                      </a:lnTo>
                      <a:lnTo>
                        <a:pt x="19" y="91"/>
                      </a:lnTo>
                      <a:lnTo>
                        <a:pt x="14" y="110"/>
                      </a:lnTo>
                      <a:lnTo>
                        <a:pt x="8" y="131"/>
                      </a:lnTo>
                      <a:lnTo>
                        <a:pt x="4" y="152"/>
                      </a:lnTo>
                      <a:lnTo>
                        <a:pt x="2" y="175"/>
                      </a:lnTo>
                      <a:lnTo>
                        <a:pt x="0" y="196"/>
                      </a:lnTo>
                      <a:lnTo>
                        <a:pt x="0" y="218"/>
                      </a:lnTo>
                      <a:lnTo>
                        <a:pt x="0" y="228"/>
                      </a:lnTo>
                      <a:lnTo>
                        <a:pt x="0" y="237"/>
                      </a:lnTo>
                      <a:lnTo>
                        <a:pt x="2" y="245"/>
                      </a:lnTo>
                      <a:lnTo>
                        <a:pt x="6" y="251"/>
                      </a:lnTo>
                      <a:lnTo>
                        <a:pt x="4" y="235"/>
                      </a:lnTo>
                      <a:lnTo>
                        <a:pt x="4" y="218"/>
                      </a:lnTo>
                      <a:lnTo>
                        <a:pt x="4" y="196"/>
                      </a:lnTo>
                      <a:lnTo>
                        <a:pt x="6" y="175"/>
                      </a:lnTo>
                      <a:lnTo>
                        <a:pt x="8" y="154"/>
                      </a:lnTo>
                      <a:lnTo>
                        <a:pt x="12" y="133"/>
                      </a:lnTo>
                      <a:lnTo>
                        <a:pt x="17" y="114"/>
                      </a:lnTo>
                      <a:lnTo>
                        <a:pt x="23" y="93"/>
                      </a:lnTo>
                      <a:lnTo>
                        <a:pt x="29" y="74"/>
                      </a:lnTo>
                      <a:lnTo>
                        <a:pt x="36" y="55"/>
                      </a:lnTo>
                      <a:lnTo>
                        <a:pt x="35" y="53"/>
                      </a:lnTo>
                      <a:lnTo>
                        <a:pt x="33" y="52"/>
                      </a:lnTo>
                      <a:close/>
                    </a:path>
                  </a:pathLst>
                </a:custGeom>
                <a:solidFill>
                  <a:srgbClr val="ACACD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011" name="Freeform 571"/>
                <p:cNvSpPr>
                  <a:spLocks noEditPoints="1"/>
                </p:cNvSpPr>
                <p:nvPr/>
              </p:nvSpPr>
              <p:spPr bwMode="auto">
                <a:xfrm>
                  <a:off x="1407" y="2056"/>
                  <a:ext cx="863" cy="256"/>
                </a:xfrm>
                <a:custGeom>
                  <a:avLst/>
                  <a:gdLst/>
                  <a:ahLst/>
                  <a:cxnLst>
                    <a:cxn ang="0">
                      <a:pos x="863" y="216"/>
                    </a:cxn>
                    <a:cxn ang="0">
                      <a:pos x="863" y="207"/>
                    </a:cxn>
                    <a:cxn ang="0">
                      <a:pos x="863" y="199"/>
                    </a:cxn>
                    <a:cxn ang="0">
                      <a:pos x="862" y="199"/>
                    </a:cxn>
                    <a:cxn ang="0">
                      <a:pos x="858" y="201"/>
                    </a:cxn>
                    <a:cxn ang="0">
                      <a:pos x="860" y="209"/>
                    </a:cxn>
                    <a:cxn ang="0">
                      <a:pos x="860" y="216"/>
                    </a:cxn>
                    <a:cxn ang="0">
                      <a:pos x="858" y="226"/>
                    </a:cxn>
                    <a:cxn ang="0">
                      <a:pos x="858" y="233"/>
                    </a:cxn>
                    <a:cxn ang="0">
                      <a:pos x="862" y="232"/>
                    </a:cxn>
                    <a:cxn ang="0">
                      <a:pos x="863" y="230"/>
                    </a:cxn>
                    <a:cxn ang="0">
                      <a:pos x="863" y="222"/>
                    </a:cxn>
                    <a:cxn ang="0">
                      <a:pos x="863" y="216"/>
                    </a:cxn>
                    <a:cxn ang="0">
                      <a:pos x="856" y="137"/>
                    </a:cxn>
                    <a:cxn ang="0">
                      <a:pos x="848" y="101"/>
                    </a:cxn>
                    <a:cxn ang="0">
                      <a:pos x="837" y="67"/>
                    </a:cxn>
                    <a:cxn ang="0">
                      <a:pos x="822" y="32"/>
                    </a:cxn>
                    <a:cxn ang="0">
                      <a:pos x="805" y="0"/>
                    </a:cxn>
                    <a:cxn ang="0">
                      <a:pos x="805" y="2"/>
                    </a:cxn>
                    <a:cxn ang="0">
                      <a:pos x="803" y="6"/>
                    </a:cxn>
                    <a:cxn ang="0">
                      <a:pos x="820" y="38"/>
                    </a:cxn>
                    <a:cxn ang="0">
                      <a:pos x="835" y="72"/>
                    </a:cxn>
                    <a:cxn ang="0">
                      <a:pos x="844" y="108"/>
                    </a:cxn>
                    <a:cxn ang="0">
                      <a:pos x="854" y="146"/>
                    </a:cxn>
                    <a:cxn ang="0">
                      <a:pos x="854" y="142"/>
                    </a:cxn>
                    <a:cxn ang="0">
                      <a:pos x="856" y="137"/>
                    </a:cxn>
                    <a:cxn ang="0">
                      <a:pos x="33" y="51"/>
                    </a:cxn>
                    <a:cxn ang="0">
                      <a:pos x="25" y="70"/>
                    </a:cxn>
                    <a:cxn ang="0">
                      <a:pos x="19" y="89"/>
                    </a:cxn>
                    <a:cxn ang="0">
                      <a:pos x="14" y="110"/>
                    </a:cxn>
                    <a:cxn ang="0">
                      <a:pos x="8" y="131"/>
                    </a:cxn>
                    <a:cxn ang="0">
                      <a:pos x="4" y="152"/>
                    </a:cxn>
                    <a:cxn ang="0">
                      <a:pos x="2" y="173"/>
                    </a:cxn>
                    <a:cxn ang="0">
                      <a:pos x="0" y="194"/>
                    </a:cxn>
                    <a:cxn ang="0">
                      <a:pos x="0" y="216"/>
                    </a:cxn>
                    <a:cxn ang="0">
                      <a:pos x="0" y="230"/>
                    </a:cxn>
                    <a:cxn ang="0">
                      <a:pos x="0" y="243"/>
                    </a:cxn>
                    <a:cxn ang="0">
                      <a:pos x="4" y="249"/>
                    </a:cxn>
                    <a:cxn ang="0">
                      <a:pos x="6" y="256"/>
                    </a:cxn>
                    <a:cxn ang="0">
                      <a:pos x="4" y="235"/>
                    </a:cxn>
                    <a:cxn ang="0">
                      <a:pos x="4" y="216"/>
                    </a:cxn>
                    <a:cxn ang="0">
                      <a:pos x="4" y="196"/>
                    </a:cxn>
                    <a:cxn ang="0">
                      <a:pos x="6" y="175"/>
                    </a:cxn>
                    <a:cxn ang="0">
                      <a:pos x="10" y="154"/>
                    </a:cxn>
                    <a:cxn ang="0">
                      <a:pos x="12" y="133"/>
                    </a:cxn>
                    <a:cxn ang="0">
                      <a:pos x="17" y="112"/>
                    </a:cxn>
                    <a:cxn ang="0">
                      <a:pos x="23" y="93"/>
                    </a:cxn>
                    <a:cxn ang="0">
                      <a:pos x="29" y="74"/>
                    </a:cxn>
                    <a:cxn ang="0">
                      <a:pos x="36" y="55"/>
                    </a:cxn>
                    <a:cxn ang="0">
                      <a:pos x="34" y="53"/>
                    </a:cxn>
                    <a:cxn ang="0">
                      <a:pos x="33" y="51"/>
                    </a:cxn>
                  </a:cxnLst>
                  <a:rect l="0" t="0" r="r" b="b"/>
                  <a:pathLst>
                    <a:path w="863" h="256">
                      <a:moveTo>
                        <a:pt x="863" y="216"/>
                      </a:moveTo>
                      <a:lnTo>
                        <a:pt x="863" y="207"/>
                      </a:lnTo>
                      <a:lnTo>
                        <a:pt x="863" y="199"/>
                      </a:lnTo>
                      <a:lnTo>
                        <a:pt x="862" y="199"/>
                      </a:lnTo>
                      <a:lnTo>
                        <a:pt x="858" y="201"/>
                      </a:lnTo>
                      <a:lnTo>
                        <a:pt x="860" y="209"/>
                      </a:lnTo>
                      <a:lnTo>
                        <a:pt x="860" y="216"/>
                      </a:lnTo>
                      <a:lnTo>
                        <a:pt x="858" y="226"/>
                      </a:lnTo>
                      <a:lnTo>
                        <a:pt x="858" y="233"/>
                      </a:lnTo>
                      <a:lnTo>
                        <a:pt x="862" y="232"/>
                      </a:lnTo>
                      <a:lnTo>
                        <a:pt x="863" y="230"/>
                      </a:lnTo>
                      <a:lnTo>
                        <a:pt x="863" y="222"/>
                      </a:lnTo>
                      <a:lnTo>
                        <a:pt x="863" y="216"/>
                      </a:lnTo>
                      <a:close/>
                      <a:moveTo>
                        <a:pt x="856" y="137"/>
                      </a:moveTo>
                      <a:lnTo>
                        <a:pt x="848" y="101"/>
                      </a:lnTo>
                      <a:lnTo>
                        <a:pt x="837" y="67"/>
                      </a:lnTo>
                      <a:lnTo>
                        <a:pt x="822" y="32"/>
                      </a:lnTo>
                      <a:lnTo>
                        <a:pt x="805" y="0"/>
                      </a:lnTo>
                      <a:lnTo>
                        <a:pt x="805" y="2"/>
                      </a:lnTo>
                      <a:lnTo>
                        <a:pt x="803" y="6"/>
                      </a:lnTo>
                      <a:lnTo>
                        <a:pt x="820" y="38"/>
                      </a:lnTo>
                      <a:lnTo>
                        <a:pt x="835" y="72"/>
                      </a:lnTo>
                      <a:lnTo>
                        <a:pt x="844" y="108"/>
                      </a:lnTo>
                      <a:lnTo>
                        <a:pt x="854" y="146"/>
                      </a:lnTo>
                      <a:lnTo>
                        <a:pt x="854" y="142"/>
                      </a:lnTo>
                      <a:lnTo>
                        <a:pt x="856" y="137"/>
                      </a:lnTo>
                      <a:close/>
                      <a:moveTo>
                        <a:pt x="33" y="51"/>
                      </a:moveTo>
                      <a:lnTo>
                        <a:pt x="25" y="70"/>
                      </a:lnTo>
                      <a:lnTo>
                        <a:pt x="19" y="89"/>
                      </a:lnTo>
                      <a:lnTo>
                        <a:pt x="14" y="110"/>
                      </a:lnTo>
                      <a:lnTo>
                        <a:pt x="8" y="131"/>
                      </a:lnTo>
                      <a:lnTo>
                        <a:pt x="4" y="152"/>
                      </a:lnTo>
                      <a:lnTo>
                        <a:pt x="2" y="173"/>
                      </a:lnTo>
                      <a:lnTo>
                        <a:pt x="0" y="194"/>
                      </a:lnTo>
                      <a:lnTo>
                        <a:pt x="0" y="216"/>
                      </a:lnTo>
                      <a:lnTo>
                        <a:pt x="0" y="230"/>
                      </a:lnTo>
                      <a:lnTo>
                        <a:pt x="0" y="243"/>
                      </a:lnTo>
                      <a:lnTo>
                        <a:pt x="4" y="249"/>
                      </a:lnTo>
                      <a:lnTo>
                        <a:pt x="6" y="256"/>
                      </a:lnTo>
                      <a:lnTo>
                        <a:pt x="4" y="235"/>
                      </a:lnTo>
                      <a:lnTo>
                        <a:pt x="4" y="216"/>
                      </a:lnTo>
                      <a:lnTo>
                        <a:pt x="4" y="196"/>
                      </a:lnTo>
                      <a:lnTo>
                        <a:pt x="6" y="175"/>
                      </a:lnTo>
                      <a:lnTo>
                        <a:pt x="10" y="154"/>
                      </a:lnTo>
                      <a:lnTo>
                        <a:pt x="12" y="133"/>
                      </a:lnTo>
                      <a:lnTo>
                        <a:pt x="17" y="112"/>
                      </a:lnTo>
                      <a:lnTo>
                        <a:pt x="23" y="93"/>
                      </a:lnTo>
                      <a:lnTo>
                        <a:pt x="29" y="74"/>
                      </a:lnTo>
                      <a:lnTo>
                        <a:pt x="36" y="55"/>
                      </a:lnTo>
                      <a:lnTo>
                        <a:pt x="34" y="53"/>
                      </a:lnTo>
                      <a:lnTo>
                        <a:pt x="33" y="51"/>
                      </a:lnTo>
                      <a:close/>
                    </a:path>
                  </a:pathLst>
                </a:custGeom>
                <a:solidFill>
                  <a:srgbClr val="ACADD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012" name="Freeform 572"/>
                <p:cNvSpPr>
                  <a:spLocks noEditPoints="1"/>
                </p:cNvSpPr>
                <p:nvPr/>
              </p:nvSpPr>
              <p:spPr bwMode="auto">
                <a:xfrm>
                  <a:off x="1409" y="2058"/>
                  <a:ext cx="860" cy="262"/>
                </a:xfrm>
                <a:custGeom>
                  <a:avLst/>
                  <a:gdLst/>
                  <a:ahLst/>
                  <a:cxnLst>
                    <a:cxn ang="0">
                      <a:pos x="860" y="214"/>
                    </a:cxn>
                    <a:cxn ang="0">
                      <a:pos x="860" y="207"/>
                    </a:cxn>
                    <a:cxn ang="0">
                      <a:pos x="860" y="197"/>
                    </a:cxn>
                    <a:cxn ang="0">
                      <a:pos x="856" y="199"/>
                    </a:cxn>
                    <a:cxn ang="0">
                      <a:pos x="854" y="199"/>
                    </a:cxn>
                    <a:cxn ang="0">
                      <a:pos x="854" y="207"/>
                    </a:cxn>
                    <a:cxn ang="0">
                      <a:pos x="854" y="214"/>
                    </a:cxn>
                    <a:cxn ang="0">
                      <a:pos x="854" y="224"/>
                    </a:cxn>
                    <a:cxn ang="0">
                      <a:pos x="854" y="235"/>
                    </a:cxn>
                    <a:cxn ang="0">
                      <a:pos x="856" y="231"/>
                    </a:cxn>
                    <a:cxn ang="0">
                      <a:pos x="860" y="230"/>
                    </a:cxn>
                    <a:cxn ang="0">
                      <a:pos x="860" y="222"/>
                    </a:cxn>
                    <a:cxn ang="0">
                      <a:pos x="860" y="214"/>
                    </a:cxn>
                    <a:cxn ang="0">
                      <a:pos x="852" y="140"/>
                    </a:cxn>
                    <a:cxn ang="0">
                      <a:pos x="844" y="102"/>
                    </a:cxn>
                    <a:cxn ang="0">
                      <a:pos x="833" y="68"/>
                    </a:cxn>
                    <a:cxn ang="0">
                      <a:pos x="820" y="32"/>
                    </a:cxn>
                    <a:cxn ang="0">
                      <a:pos x="803" y="0"/>
                    </a:cxn>
                    <a:cxn ang="0">
                      <a:pos x="801" y="4"/>
                    </a:cxn>
                    <a:cxn ang="0">
                      <a:pos x="801" y="6"/>
                    </a:cxn>
                    <a:cxn ang="0">
                      <a:pos x="818" y="40"/>
                    </a:cxn>
                    <a:cxn ang="0">
                      <a:pos x="831" y="74"/>
                    </a:cxn>
                    <a:cxn ang="0">
                      <a:pos x="842" y="110"/>
                    </a:cxn>
                    <a:cxn ang="0">
                      <a:pos x="850" y="148"/>
                    </a:cxn>
                    <a:cxn ang="0">
                      <a:pos x="852" y="144"/>
                    </a:cxn>
                    <a:cxn ang="0">
                      <a:pos x="852" y="140"/>
                    </a:cxn>
                    <a:cxn ang="0">
                      <a:pos x="32" y="51"/>
                    </a:cxn>
                    <a:cxn ang="0">
                      <a:pos x="25" y="70"/>
                    </a:cxn>
                    <a:cxn ang="0">
                      <a:pos x="19" y="89"/>
                    </a:cxn>
                    <a:cxn ang="0">
                      <a:pos x="13" y="110"/>
                    </a:cxn>
                    <a:cxn ang="0">
                      <a:pos x="8" y="129"/>
                    </a:cxn>
                    <a:cxn ang="0">
                      <a:pos x="4" y="150"/>
                    </a:cxn>
                    <a:cxn ang="0">
                      <a:pos x="2" y="171"/>
                    </a:cxn>
                    <a:cxn ang="0">
                      <a:pos x="0" y="192"/>
                    </a:cxn>
                    <a:cxn ang="0">
                      <a:pos x="0" y="214"/>
                    </a:cxn>
                    <a:cxn ang="0">
                      <a:pos x="0" y="231"/>
                    </a:cxn>
                    <a:cxn ang="0">
                      <a:pos x="2" y="247"/>
                    </a:cxn>
                    <a:cxn ang="0">
                      <a:pos x="4" y="254"/>
                    </a:cxn>
                    <a:cxn ang="0">
                      <a:pos x="8" y="262"/>
                    </a:cxn>
                    <a:cxn ang="0">
                      <a:pos x="6" y="237"/>
                    </a:cxn>
                    <a:cxn ang="0">
                      <a:pos x="4" y="214"/>
                    </a:cxn>
                    <a:cxn ang="0">
                      <a:pos x="6" y="194"/>
                    </a:cxn>
                    <a:cxn ang="0">
                      <a:pos x="6" y="173"/>
                    </a:cxn>
                    <a:cxn ang="0">
                      <a:pos x="10" y="152"/>
                    </a:cxn>
                    <a:cxn ang="0">
                      <a:pos x="13" y="131"/>
                    </a:cxn>
                    <a:cxn ang="0">
                      <a:pos x="17" y="112"/>
                    </a:cxn>
                    <a:cxn ang="0">
                      <a:pos x="23" y="91"/>
                    </a:cxn>
                    <a:cxn ang="0">
                      <a:pos x="29" y="72"/>
                    </a:cxn>
                    <a:cxn ang="0">
                      <a:pos x="36" y="55"/>
                    </a:cxn>
                    <a:cxn ang="0">
                      <a:pos x="34" y="53"/>
                    </a:cxn>
                    <a:cxn ang="0">
                      <a:pos x="32" y="51"/>
                    </a:cxn>
                  </a:cxnLst>
                  <a:rect l="0" t="0" r="r" b="b"/>
                  <a:pathLst>
                    <a:path w="860" h="262">
                      <a:moveTo>
                        <a:pt x="860" y="214"/>
                      </a:moveTo>
                      <a:lnTo>
                        <a:pt x="860" y="207"/>
                      </a:lnTo>
                      <a:lnTo>
                        <a:pt x="860" y="197"/>
                      </a:lnTo>
                      <a:lnTo>
                        <a:pt x="856" y="199"/>
                      </a:lnTo>
                      <a:lnTo>
                        <a:pt x="854" y="199"/>
                      </a:lnTo>
                      <a:lnTo>
                        <a:pt x="854" y="207"/>
                      </a:lnTo>
                      <a:lnTo>
                        <a:pt x="854" y="214"/>
                      </a:lnTo>
                      <a:lnTo>
                        <a:pt x="854" y="224"/>
                      </a:lnTo>
                      <a:lnTo>
                        <a:pt x="854" y="235"/>
                      </a:lnTo>
                      <a:lnTo>
                        <a:pt x="856" y="231"/>
                      </a:lnTo>
                      <a:lnTo>
                        <a:pt x="860" y="230"/>
                      </a:lnTo>
                      <a:lnTo>
                        <a:pt x="860" y="222"/>
                      </a:lnTo>
                      <a:lnTo>
                        <a:pt x="860" y="214"/>
                      </a:lnTo>
                      <a:close/>
                      <a:moveTo>
                        <a:pt x="852" y="140"/>
                      </a:moveTo>
                      <a:lnTo>
                        <a:pt x="844" y="102"/>
                      </a:lnTo>
                      <a:lnTo>
                        <a:pt x="833" y="68"/>
                      </a:lnTo>
                      <a:lnTo>
                        <a:pt x="820" y="32"/>
                      </a:lnTo>
                      <a:lnTo>
                        <a:pt x="803" y="0"/>
                      </a:lnTo>
                      <a:lnTo>
                        <a:pt x="801" y="4"/>
                      </a:lnTo>
                      <a:lnTo>
                        <a:pt x="801" y="6"/>
                      </a:lnTo>
                      <a:lnTo>
                        <a:pt x="818" y="40"/>
                      </a:lnTo>
                      <a:lnTo>
                        <a:pt x="831" y="74"/>
                      </a:lnTo>
                      <a:lnTo>
                        <a:pt x="842" y="110"/>
                      </a:lnTo>
                      <a:lnTo>
                        <a:pt x="850" y="148"/>
                      </a:lnTo>
                      <a:lnTo>
                        <a:pt x="852" y="144"/>
                      </a:lnTo>
                      <a:lnTo>
                        <a:pt x="852" y="140"/>
                      </a:lnTo>
                      <a:close/>
                      <a:moveTo>
                        <a:pt x="32" y="51"/>
                      </a:moveTo>
                      <a:lnTo>
                        <a:pt x="25" y="70"/>
                      </a:lnTo>
                      <a:lnTo>
                        <a:pt x="19" y="89"/>
                      </a:lnTo>
                      <a:lnTo>
                        <a:pt x="13" y="110"/>
                      </a:lnTo>
                      <a:lnTo>
                        <a:pt x="8" y="129"/>
                      </a:lnTo>
                      <a:lnTo>
                        <a:pt x="4" y="150"/>
                      </a:lnTo>
                      <a:lnTo>
                        <a:pt x="2" y="171"/>
                      </a:lnTo>
                      <a:lnTo>
                        <a:pt x="0" y="192"/>
                      </a:lnTo>
                      <a:lnTo>
                        <a:pt x="0" y="214"/>
                      </a:lnTo>
                      <a:lnTo>
                        <a:pt x="0" y="231"/>
                      </a:lnTo>
                      <a:lnTo>
                        <a:pt x="2" y="247"/>
                      </a:lnTo>
                      <a:lnTo>
                        <a:pt x="4" y="254"/>
                      </a:lnTo>
                      <a:lnTo>
                        <a:pt x="8" y="262"/>
                      </a:lnTo>
                      <a:lnTo>
                        <a:pt x="6" y="237"/>
                      </a:lnTo>
                      <a:lnTo>
                        <a:pt x="4" y="214"/>
                      </a:lnTo>
                      <a:lnTo>
                        <a:pt x="6" y="194"/>
                      </a:lnTo>
                      <a:lnTo>
                        <a:pt x="6" y="173"/>
                      </a:lnTo>
                      <a:lnTo>
                        <a:pt x="10" y="152"/>
                      </a:lnTo>
                      <a:lnTo>
                        <a:pt x="13" y="131"/>
                      </a:lnTo>
                      <a:lnTo>
                        <a:pt x="17" y="112"/>
                      </a:lnTo>
                      <a:lnTo>
                        <a:pt x="23" y="91"/>
                      </a:lnTo>
                      <a:lnTo>
                        <a:pt x="29" y="72"/>
                      </a:lnTo>
                      <a:lnTo>
                        <a:pt x="36" y="55"/>
                      </a:lnTo>
                      <a:lnTo>
                        <a:pt x="34" y="53"/>
                      </a:lnTo>
                      <a:lnTo>
                        <a:pt x="32" y="51"/>
                      </a:lnTo>
                      <a:close/>
                    </a:path>
                  </a:pathLst>
                </a:custGeom>
                <a:solidFill>
                  <a:srgbClr val="ADADD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013" name="Freeform 573"/>
                <p:cNvSpPr>
                  <a:spLocks noEditPoints="1"/>
                </p:cNvSpPr>
                <p:nvPr/>
              </p:nvSpPr>
              <p:spPr bwMode="auto">
                <a:xfrm>
                  <a:off x="1411" y="2062"/>
                  <a:ext cx="856" cy="263"/>
                </a:xfrm>
                <a:custGeom>
                  <a:avLst/>
                  <a:gdLst/>
                  <a:ahLst/>
                  <a:cxnLst>
                    <a:cxn ang="0">
                      <a:pos x="856" y="210"/>
                    </a:cxn>
                    <a:cxn ang="0">
                      <a:pos x="856" y="203"/>
                    </a:cxn>
                    <a:cxn ang="0">
                      <a:pos x="854" y="195"/>
                    </a:cxn>
                    <a:cxn ang="0">
                      <a:pos x="852" y="195"/>
                    </a:cxn>
                    <a:cxn ang="0">
                      <a:pos x="850" y="195"/>
                    </a:cxn>
                    <a:cxn ang="0">
                      <a:pos x="850" y="203"/>
                    </a:cxn>
                    <a:cxn ang="0">
                      <a:pos x="850" y="210"/>
                    </a:cxn>
                    <a:cxn ang="0">
                      <a:pos x="850" y="222"/>
                    </a:cxn>
                    <a:cxn ang="0">
                      <a:pos x="850" y="233"/>
                    </a:cxn>
                    <a:cxn ang="0">
                      <a:pos x="852" y="231"/>
                    </a:cxn>
                    <a:cxn ang="0">
                      <a:pos x="854" y="227"/>
                    </a:cxn>
                    <a:cxn ang="0">
                      <a:pos x="854" y="220"/>
                    </a:cxn>
                    <a:cxn ang="0">
                      <a:pos x="856" y="210"/>
                    </a:cxn>
                    <a:cxn ang="0">
                      <a:pos x="850" y="140"/>
                    </a:cxn>
                    <a:cxn ang="0">
                      <a:pos x="840" y="102"/>
                    </a:cxn>
                    <a:cxn ang="0">
                      <a:pos x="831" y="66"/>
                    </a:cxn>
                    <a:cxn ang="0">
                      <a:pos x="816" y="32"/>
                    </a:cxn>
                    <a:cxn ang="0">
                      <a:pos x="799" y="0"/>
                    </a:cxn>
                    <a:cxn ang="0">
                      <a:pos x="799" y="2"/>
                    </a:cxn>
                    <a:cxn ang="0">
                      <a:pos x="797" y="4"/>
                    </a:cxn>
                    <a:cxn ang="0">
                      <a:pos x="814" y="38"/>
                    </a:cxn>
                    <a:cxn ang="0">
                      <a:pos x="827" y="74"/>
                    </a:cxn>
                    <a:cxn ang="0">
                      <a:pos x="839" y="110"/>
                    </a:cxn>
                    <a:cxn ang="0">
                      <a:pos x="846" y="148"/>
                    </a:cxn>
                    <a:cxn ang="0">
                      <a:pos x="848" y="144"/>
                    </a:cxn>
                    <a:cxn ang="0">
                      <a:pos x="850" y="140"/>
                    </a:cxn>
                    <a:cxn ang="0">
                      <a:pos x="32" y="49"/>
                    </a:cxn>
                    <a:cxn ang="0">
                      <a:pos x="25" y="68"/>
                    </a:cxn>
                    <a:cxn ang="0">
                      <a:pos x="19" y="87"/>
                    </a:cxn>
                    <a:cxn ang="0">
                      <a:pos x="13" y="106"/>
                    </a:cxn>
                    <a:cxn ang="0">
                      <a:pos x="8" y="127"/>
                    </a:cxn>
                    <a:cxn ang="0">
                      <a:pos x="6" y="148"/>
                    </a:cxn>
                    <a:cxn ang="0">
                      <a:pos x="2" y="169"/>
                    </a:cxn>
                    <a:cxn ang="0">
                      <a:pos x="0" y="190"/>
                    </a:cxn>
                    <a:cxn ang="0">
                      <a:pos x="0" y="210"/>
                    </a:cxn>
                    <a:cxn ang="0">
                      <a:pos x="0" y="229"/>
                    </a:cxn>
                    <a:cxn ang="0">
                      <a:pos x="2" y="250"/>
                    </a:cxn>
                    <a:cxn ang="0">
                      <a:pos x="6" y="258"/>
                    </a:cxn>
                    <a:cxn ang="0">
                      <a:pos x="8" y="263"/>
                    </a:cxn>
                    <a:cxn ang="0">
                      <a:pos x="6" y="237"/>
                    </a:cxn>
                    <a:cxn ang="0">
                      <a:pos x="6" y="210"/>
                    </a:cxn>
                    <a:cxn ang="0">
                      <a:pos x="6" y="190"/>
                    </a:cxn>
                    <a:cxn ang="0">
                      <a:pos x="8" y="169"/>
                    </a:cxn>
                    <a:cxn ang="0">
                      <a:pos x="10" y="148"/>
                    </a:cxn>
                    <a:cxn ang="0">
                      <a:pos x="13" y="129"/>
                    </a:cxn>
                    <a:cxn ang="0">
                      <a:pos x="23" y="89"/>
                    </a:cxn>
                    <a:cxn ang="0">
                      <a:pos x="36" y="51"/>
                    </a:cxn>
                    <a:cxn ang="0">
                      <a:pos x="34" y="51"/>
                    </a:cxn>
                    <a:cxn ang="0">
                      <a:pos x="32" y="49"/>
                    </a:cxn>
                  </a:cxnLst>
                  <a:rect l="0" t="0" r="r" b="b"/>
                  <a:pathLst>
                    <a:path w="856" h="263">
                      <a:moveTo>
                        <a:pt x="856" y="210"/>
                      </a:moveTo>
                      <a:lnTo>
                        <a:pt x="856" y="203"/>
                      </a:lnTo>
                      <a:lnTo>
                        <a:pt x="854" y="195"/>
                      </a:lnTo>
                      <a:lnTo>
                        <a:pt x="852" y="195"/>
                      </a:lnTo>
                      <a:lnTo>
                        <a:pt x="850" y="195"/>
                      </a:lnTo>
                      <a:lnTo>
                        <a:pt x="850" y="203"/>
                      </a:lnTo>
                      <a:lnTo>
                        <a:pt x="850" y="210"/>
                      </a:lnTo>
                      <a:lnTo>
                        <a:pt x="850" y="222"/>
                      </a:lnTo>
                      <a:lnTo>
                        <a:pt x="850" y="233"/>
                      </a:lnTo>
                      <a:lnTo>
                        <a:pt x="852" y="231"/>
                      </a:lnTo>
                      <a:lnTo>
                        <a:pt x="854" y="227"/>
                      </a:lnTo>
                      <a:lnTo>
                        <a:pt x="854" y="220"/>
                      </a:lnTo>
                      <a:lnTo>
                        <a:pt x="856" y="210"/>
                      </a:lnTo>
                      <a:close/>
                      <a:moveTo>
                        <a:pt x="850" y="140"/>
                      </a:moveTo>
                      <a:lnTo>
                        <a:pt x="840" y="102"/>
                      </a:lnTo>
                      <a:lnTo>
                        <a:pt x="831" y="66"/>
                      </a:lnTo>
                      <a:lnTo>
                        <a:pt x="816" y="32"/>
                      </a:lnTo>
                      <a:lnTo>
                        <a:pt x="799" y="0"/>
                      </a:lnTo>
                      <a:lnTo>
                        <a:pt x="799" y="2"/>
                      </a:lnTo>
                      <a:lnTo>
                        <a:pt x="797" y="4"/>
                      </a:lnTo>
                      <a:lnTo>
                        <a:pt x="814" y="38"/>
                      </a:lnTo>
                      <a:lnTo>
                        <a:pt x="827" y="74"/>
                      </a:lnTo>
                      <a:lnTo>
                        <a:pt x="839" y="110"/>
                      </a:lnTo>
                      <a:lnTo>
                        <a:pt x="846" y="148"/>
                      </a:lnTo>
                      <a:lnTo>
                        <a:pt x="848" y="144"/>
                      </a:lnTo>
                      <a:lnTo>
                        <a:pt x="850" y="140"/>
                      </a:lnTo>
                      <a:close/>
                      <a:moveTo>
                        <a:pt x="32" y="49"/>
                      </a:moveTo>
                      <a:lnTo>
                        <a:pt x="25" y="68"/>
                      </a:lnTo>
                      <a:lnTo>
                        <a:pt x="19" y="87"/>
                      </a:lnTo>
                      <a:lnTo>
                        <a:pt x="13" y="106"/>
                      </a:lnTo>
                      <a:lnTo>
                        <a:pt x="8" y="127"/>
                      </a:lnTo>
                      <a:lnTo>
                        <a:pt x="6" y="148"/>
                      </a:lnTo>
                      <a:lnTo>
                        <a:pt x="2" y="169"/>
                      </a:lnTo>
                      <a:lnTo>
                        <a:pt x="0" y="190"/>
                      </a:lnTo>
                      <a:lnTo>
                        <a:pt x="0" y="210"/>
                      </a:lnTo>
                      <a:lnTo>
                        <a:pt x="0" y="229"/>
                      </a:lnTo>
                      <a:lnTo>
                        <a:pt x="2" y="250"/>
                      </a:lnTo>
                      <a:lnTo>
                        <a:pt x="6" y="258"/>
                      </a:lnTo>
                      <a:lnTo>
                        <a:pt x="8" y="263"/>
                      </a:lnTo>
                      <a:lnTo>
                        <a:pt x="6" y="237"/>
                      </a:lnTo>
                      <a:lnTo>
                        <a:pt x="6" y="210"/>
                      </a:lnTo>
                      <a:lnTo>
                        <a:pt x="6" y="190"/>
                      </a:lnTo>
                      <a:lnTo>
                        <a:pt x="8" y="169"/>
                      </a:lnTo>
                      <a:lnTo>
                        <a:pt x="10" y="148"/>
                      </a:lnTo>
                      <a:lnTo>
                        <a:pt x="13" y="129"/>
                      </a:lnTo>
                      <a:lnTo>
                        <a:pt x="23" y="89"/>
                      </a:lnTo>
                      <a:lnTo>
                        <a:pt x="36" y="51"/>
                      </a:lnTo>
                      <a:lnTo>
                        <a:pt x="34" y="51"/>
                      </a:lnTo>
                      <a:lnTo>
                        <a:pt x="32" y="49"/>
                      </a:lnTo>
                      <a:close/>
                    </a:path>
                  </a:pathLst>
                </a:custGeom>
                <a:solidFill>
                  <a:srgbClr val="ADADD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014" name="Freeform 574"/>
                <p:cNvSpPr>
                  <a:spLocks noEditPoints="1"/>
                </p:cNvSpPr>
                <p:nvPr/>
              </p:nvSpPr>
              <p:spPr bwMode="auto">
                <a:xfrm>
                  <a:off x="1413" y="2064"/>
                  <a:ext cx="850" cy="269"/>
                </a:xfrm>
                <a:custGeom>
                  <a:avLst/>
                  <a:gdLst/>
                  <a:ahLst/>
                  <a:cxnLst>
                    <a:cxn ang="0">
                      <a:pos x="850" y="208"/>
                    </a:cxn>
                    <a:cxn ang="0">
                      <a:pos x="850" y="201"/>
                    </a:cxn>
                    <a:cxn ang="0">
                      <a:pos x="850" y="193"/>
                    </a:cxn>
                    <a:cxn ang="0">
                      <a:pos x="848" y="193"/>
                    </a:cxn>
                    <a:cxn ang="0">
                      <a:pos x="846" y="195"/>
                    </a:cxn>
                    <a:cxn ang="0">
                      <a:pos x="846" y="201"/>
                    </a:cxn>
                    <a:cxn ang="0">
                      <a:pos x="846" y="208"/>
                    </a:cxn>
                    <a:cxn ang="0">
                      <a:pos x="846" y="220"/>
                    </a:cxn>
                    <a:cxn ang="0">
                      <a:pos x="846" y="233"/>
                    </a:cxn>
                    <a:cxn ang="0">
                      <a:pos x="848" y="231"/>
                    </a:cxn>
                    <a:cxn ang="0">
                      <a:pos x="850" y="229"/>
                    </a:cxn>
                    <a:cxn ang="0">
                      <a:pos x="850" y="218"/>
                    </a:cxn>
                    <a:cxn ang="0">
                      <a:pos x="850" y="208"/>
                    </a:cxn>
                    <a:cxn ang="0">
                      <a:pos x="846" y="142"/>
                    </a:cxn>
                    <a:cxn ang="0">
                      <a:pos x="838" y="104"/>
                    </a:cxn>
                    <a:cxn ang="0">
                      <a:pos x="827" y="68"/>
                    </a:cxn>
                    <a:cxn ang="0">
                      <a:pos x="814" y="34"/>
                    </a:cxn>
                    <a:cxn ang="0">
                      <a:pos x="797" y="0"/>
                    </a:cxn>
                    <a:cxn ang="0">
                      <a:pos x="795" y="2"/>
                    </a:cxn>
                    <a:cxn ang="0">
                      <a:pos x="793" y="5"/>
                    </a:cxn>
                    <a:cxn ang="0">
                      <a:pos x="810" y="40"/>
                    </a:cxn>
                    <a:cxn ang="0">
                      <a:pos x="825" y="76"/>
                    </a:cxn>
                    <a:cxn ang="0">
                      <a:pos x="835" y="112"/>
                    </a:cxn>
                    <a:cxn ang="0">
                      <a:pos x="842" y="151"/>
                    </a:cxn>
                    <a:cxn ang="0">
                      <a:pos x="844" y="146"/>
                    </a:cxn>
                    <a:cxn ang="0">
                      <a:pos x="846" y="142"/>
                    </a:cxn>
                    <a:cxn ang="0">
                      <a:pos x="32" y="49"/>
                    </a:cxn>
                    <a:cxn ang="0">
                      <a:pos x="25" y="66"/>
                    </a:cxn>
                    <a:cxn ang="0">
                      <a:pos x="19" y="85"/>
                    </a:cxn>
                    <a:cxn ang="0">
                      <a:pos x="13" y="106"/>
                    </a:cxn>
                    <a:cxn ang="0">
                      <a:pos x="9" y="125"/>
                    </a:cxn>
                    <a:cxn ang="0">
                      <a:pos x="6" y="146"/>
                    </a:cxn>
                    <a:cxn ang="0">
                      <a:pos x="2" y="167"/>
                    </a:cxn>
                    <a:cxn ang="0">
                      <a:pos x="2" y="188"/>
                    </a:cxn>
                    <a:cxn ang="0">
                      <a:pos x="0" y="208"/>
                    </a:cxn>
                    <a:cxn ang="0">
                      <a:pos x="2" y="231"/>
                    </a:cxn>
                    <a:cxn ang="0">
                      <a:pos x="4" y="256"/>
                    </a:cxn>
                    <a:cxn ang="0">
                      <a:pos x="6" y="261"/>
                    </a:cxn>
                    <a:cxn ang="0">
                      <a:pos x="9" y="269"/>
                    </a:cxn>
                    <a:cxn ang="0">
                      <a:pos x="8" y="254"/>
                    </a:cxn>
                    <a:cxn ang="0">
                      <a:pos x="6" y="239"/>
                    </a:cxn>
                    <a:cxn ang="0">
                      <a:pos x="6" y="224"/>
                    </a:cxn>
                    <a:cxn ang="0">
                      <a:pos x="6" y="208"/>
                    </a:cxn>
                    <a:cxn ang="0">
                      <a:pos x="6" y="188"/>
                    </a:cxn>
                    <a:cxn ang="0">
                      <a:pos x="8" y="167"/>
                    </a:cxn>
                    <a:cxn ang="0">
                      <a:pos x="9" y="148"/>
                    </a:cxn>
                    <a:cxn ang="0">
                      <a:pos x="13" y="127"/>
                    </a:cxn>
                    <a:cxn ang="0">
                      <a:pos x="23" y="89"/>
                    </a:cxn>
                    <a:cxn ang="0">
                      <a:pos x="36" y="51"/>
                    </a:cxn>
                    <a:cxn ang="0">
                      <a:pos x="34" y="49"/>
                    </a:cxn>
                    <a:cxn ang="0">
                      <a:pos x="32" y="49"/>
                    </a:cxn>
                  </a:cxnLst>
                  <a:rect l="0" t="0" r="r" b="b"/>
                  <a:pathLst>
                    <a:path w="850" h="269">
                      <a:moveTo>
                        <a:pt x="850" y="208"/>
                      </a:moveTo>
                      <a:lnTo>
                        <a:pt x="850" y="201"/>
                      </a:lnTo>
                      <a:lnTo>
                        <a:pt x="850" y="193"/>
                      </a:lnTo>
                      <a:lnTo>
                        <a:pt x="848" y="193"/>
                      </a:lnTo>
                      <a:lnTo>
                        <a:pt x="846" y="195"/>
                      </a:lnTo>
                      <a:lnTo>
                        <a:pt x="846" y="201"/>
                      </a:lnTo>
                      <a:lnTo>
                        <a:pt x="846" y="208"/>
                      </a:lnTo>
                      <a:lnTo>
                        <a:pt x="846" y="220"/>
                      </a:lnTo>
                      <a:lnTo>
                        <a:pt x="846" y="233"/>
                      </a:lnTo>
                      <a:lnTo>
                        <a:pt x="848" y="231"/>
                      </a:lnTo>
                      <a:lnTo>
                        <a:pt x="850" y="229"/>
                      </a:lnTo>
                      <a:lnTo>
                        <a:pt x="850" y="218"/>
                      </a:lnTo>
                      <a:lnTo>
                        <a:pt x="850" y="208"/>
                      </a:lnTo>
                      <a:close/>
                      <a:moveTo>
                        <a:pt x="846" y="142"/>
                      </a:moveTo>
                      <a:lnTo>
                        <a:pt x="838" y="104"/>
                      </a:lnTo>
                      <a:lnTo>
                        <a:pt x="827" y="68"/>
                      </a:lnTo>
                      <a:lnTo>
                        <a:pt x="814" y="34"/>
                      </a:lnTo>
                      <a:lnTo>
                        <a:pt x="797" y="0"/>
                      </a:lnTo>
                      <a:lnTo>
                        <a:pt x="795" y="2"/>
                      </a:lnTo>
                      <a:lnTo>
                        <a:pt x="793" y="5"/>
                      </a:lnTo>
                      <a:lnTo>
                        <a:pt x="810" y="40"/>
                      </a:lnTo>
                      <a:lnTo>
                        <a:pt x="825" y="76"/>
                      </a:lnTo>
                      <a:lnTo>
                        <a:pt x="835" y="112"/>
                      </a:lnTo>
                      <a:lnTo>
                        <a:pt x="842" y="151"/>
                      </a:lnTo>
                      <a:lnTo>
                        <a:pt x="844" y="146"/>
                      </a:lnTo>
                      <a:lnTo>
                        <a:pt x="846" y="142"/>
                      </a:lnTo>
                      <a:close/>
                      <a:moveTo>
                        <a:pt x="32" y="49"/>
                      </a:moveTo>
                      <a:lnTo>
                        <a:pt x="25" y="66"/>
                      </a:lnTo>
                      <a:lnTo>
                        <a:pt x="19" y="85"/>
                      </a:lnTo>
                      <a:lnTo>
                        <a:pt x="13" y="106"/>
                      </a:lnTo>
                      <a:lnTo>
                        <a:pt x="9" y="125"/>
                      </a:lnTo>
                      <a:lnTo>
                        <a:pt x="6" y="146"/>
                      </a:lnTo>
                      <a:lnTo>
                        <a:pt x="2" y="167"/>
                      </a:lnTo>
                      <a:lnTo>
                        <a:pt x="2" y="188"/>
                      </a:lnTo>
                      <a:lnTo>
                        <a:pt x="0" y="208"/>
                      </a:lnTo>
                      <a:lnTo>
                        <a:pt x="2" y="231"/>
                      </a:lnTo>
                      <a:lnTo>
                        <a:pt x="4" y="256"/>
                      </a:lnTo>
                      <a:lnTo>
                        <a:pt x="6" y="261"/>
                      </a:lnTo>
                      <a:lnTo>
                        <a:pt x="9" y="269"/>
                      </a:lnTo>
                      <a:lnTo>
                        <a:pt x="8" y="254"/>
                      </a:lnTo>
                      <a:lnTo>
                        <a:pt x="6" y="239"/>
                      </a:lnTo>
                      <a:lnTo>
                        <a:pt x="6" y="224"/>
                      </a:lnTo>
                      <a:lnTo>
                        <a:pt x="6" y="208"/>
                      </a:lnTo>
                      <a:lnTo>
                        <a:pt x="6" y="188"/>
                      </a:lnTo>
                      <a:lnTo>
                        <a:pt x="8" y="167"/>
                      </a:lnTo>
                      <a:lnTo>
                        <a:pt x="9" y="148"/>
                      </a:lnTo>
                      <a:lnTo>
                        <a:pt x="13" y="127"/>
                      </a:lnTo>
                      <a:lnTo>
                        <a:pt x="23" y="89"/>
                      </a:lnTo>
                      <a:lnTo>
                        <a:pt x="36" y="51"/>
                      </a:lnTo>
                      <a:lnTo>
                        <a:pt x="34" y="49"/>
                      </a:lnTo>
                      <a:lnTo>
                        <a:pt x="32" y="49"/>
                      </a:lnTo>
                      <a:close/>
                    </a:path>
                  </a:pathLst>
                </a:custGeom>
                <a:solidFill>
                  <a:srgbClr val="ADAED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015" name="Freeform 575"/>
                <p:cNvSpPr>
                  <a:spLocks noEditPoints="1"/>
                </p:cNvSpPr>
                <p:nvPr/>
              </p:nvSpPr>
              <p:spPr bwMode="auto">
                <a:xfrm>
                  <a:off x="1417" y="2066"/>
                  <a:ext cx="844" cy="275"/>
                </a:xfrm>
                <a:custGeom>
                  <a:avLst/>
                  <a:gdLst/>
                  <a:ahLst/>
                  <a:cxnLst>
                    <a:cxn ang="0">
                      <a:pos x="844" y="206"/>
                    </a:cxn>
                    <a:cxn ang="0">
                      <a:pos x="844" y="199"/>
                    </a:cxn>
                    <a:cxn ang="0">
                      <a:pos x="844" y="191"/>
                    </a:cxn>
                    <a:cxn ang="0">
                      <a:pos x="842" y="193"/>
                    </a:cxn>
                    <a:cxn ang="0">
                      <a:pos x="840" y="193"/>
                    </a:cxn>
                    <a:cxn ang="0">
                      <a:pos x="840" y="199"/>
                    </a:cxn>
                    <a:cxn ang="0">
                      <a:pos x="840" y="206"/>
                    </a:cxn>
                    <a:cxn ang="0">
                      <a:pos x="840" y="220"/>
                    </a:cxn>
                    <a:cxn ang="0">
                      <a:pos x="838" y="233"/>
                    </a:cxn>
                    <a:cxn ang="0">
                      <a:pos x="842" y="231"/>
                    </a:cxn>
                    <a:cxn ang="0">
                      <a:pos x="844" y="229"/>
                    </a:cxn>
                    <a:cxn ang="0">
                      <a:pos x="844" y="218"/>
                    </a:cxn>
                    <a:cxn ang="0">
                      <a:pos x="844" y="206"/>
                    </a:cxn>
                    <a:cxn ang="0">
                      <a:pos x="840" y="144"/>
                    </a:cxn>
                    <a:cxn ang="0">
                      <a:pos x="833" y="106"/>
                    </a:cxn>
                    <a:cxn ang="0">
                      <a:pos x="821" y="70"/>
                    </a:cxn>
                    <a:cxn ang="0">
                      <a:pos x="808" y="34"/>
                    </a:cxn>
                    <a:cxn ang="0">
                      <a:pos x="791" y="0"/>
                    </a:cxn>
                    <a:cxn ang="0">
                      <a:pos x="789" y="3"/>
                    </a:cxn>
                    <a:cxn ang="0">
                      <a:pos x="789" y="5"/>
                    </a:cxn>
                    <a:cxn ang="0">
                      <a:pos x="806" y="40"/>
                    </a:cxn>
                    <a:cxn ang="0">
                      <a:pos x="819" y="76"/>
                    </a:cxn>
                    <a:cxn ang="0">
                      <a:pos x="829" y="113"/>
                    </a:cxn>
                    <a:cxn ang="0">
                      <a:pos x="836" y="153"/>
                    </a:cxn>
                    <a:cxn ang="0">
                      <a:pos x="838" y="149"/>
                    </a:cxn>
                    <a:cxn ang="0">
                      <a:pos x="840" y="144"/>
                    </a:cxn>
                    <a:cxn ang="0">
                      <a:pos x="30" y="47"/>
                    </a:cxn>
                    <a:cxn ang="0">
                      <a:pos x="17" y="85"/>
                    </a:cxn>
                    <a:cxn ang="0">
                      <a:pos x="7" y="125"/>
                    </a:cxn>
                    <a:cxn ang="0">
                      <a:pos x="4" y="144"/>
                    </a:cxn>
                    <a:cxn ang="0">
                      <a:pos x="2" y="165"/>
                    </a:cxn>
                    <a:cxn ang="0">
                      <a:pos x="0" y="186"/>
                    </a:cxn>
                    <a:cxn ang="0">
                      <a:pos x="0" y="206"/>
                    </a:cxn>
                    <a:cxn ang="0">
                      <a:pos x="0" y="233"/>
                    </a:cxn>
                    <a:cxn ang="0">
                      <a:pos x="2" y="259"/>
                    </a:cxn>
                    <a:cxn ang="0">
                      <a:pos x="5" y="267"/>
                    </a:cxn>
                    <a:cxn ang="0">
                      <a:pos x="9" y="275"/>
                    </a:cxn>
                    <a:cxn ang="0">
                      <a:pos x="7" y="258"/>
                    </a:cxn>
                    <a:cxn ang="0">
                      <a:pos x="5" y="240"/>
                    </a:cxn>
                    <a:cxn ang="0">
                      <a:pos x="4" y="223"/>
                    </a:cxn>
                    <a:cxn ang="0">
                      <a:pos x="4" y="206"/>
                    </a:cxn>
                    <a:cxn ang="0">
                      <a:pos x="4" y="186"/>
                    </a:cxn>
                    <a:cxn ang="0">
                      <a:pos x="5" y="165"/>
                    </a:cxn>
                    <a:cxn ang="0">
                      <a:pos x="7" y="146"/>
                    </a:cxn>
                    <a:cxn ang="0">
                      <a:pos x="11" y="127"/>
                    </a:cxn>
                    <a:cxn ang="0">
                      <a:pos x="21" y="89"/>
                    </a:cxn>
                    <a:cxn ang="0">
                      <a:pos x="34" y="51"/>
                    </a:cxn>
                    <a:cxn ang="0">
                      <a:pos x="32" y="49"/>
                    </a:cxn>
                    <a:cxn ang="0">
                      <a:pos x="30" y="47"/>
                    </a:cxn>
                  </a:cxnLst>
                  <a:rect l="0" t="0" r="r" b="b"/>
                  <a:pathLst>
                    <a:path w="844" h="275">
                      <a:moveTo>
                        <a:pt x="844" y="206"/>
                      </a:moveTo>
                      <a:lnTo>
                        <a:pt x="844" y="199"/>
                      </a:lnTo>
                      <a:lnTo>
                        <a:pt x="844" y="191"/>
                      </a:lnTo>
                      <a:lnTo>
                        <a:pt x="842" y="193"/>
                      </a:lnTo>
                      <a:lnTo>
                        <a:pt x="840" y="193"/>
                      </a:lnTo>
                      <a:lnTo>
                        <a:pt x="840" y="199"/>
                      </a:lnTo>
                      <a:lnTo>
                        <a:pt x="840" y="206"/>
                      </a:lnTo>
                      <a:lnTo>
                        <a:pt x="840" y="220"/>
                      </a:lnTo>
                      <a:lnTo>
                        <a:pt x="838" y="233"/>
                      </a:lnTo>
                      <a:lnTo>
                        <a:pt x="842" y="231"/>
                      </a:lnTo>
                      <a:lnTo>
                        <a:pt x="844" y="229"/>
                      </a:lnTo>
                      <a:lnTo>
                        <a:pt x="844" y="218"/>
                      </a:lnTo>
                      <a:lnTo>
                        <a:pt x="844" y="206"/>
                      </a:lnTo>
                      <a:close/>
                      <a:moveTo>
                        <a:pt x="840" y="144"/>
                      </a:moveTo>
                      <a:lnTo>
                        <a:pt x="833" y="106"/>
                      </a:lnTo>
                      <a:lnTo>
                        <a:pt x="821" y="70"/>
                      </a:lnTo>
                      <a:lnTo>
                        <a:pt x="808" y="34"/>
                      </a:lnTo>
                      <a:lnTo>
                        <a:pt x="791" y="0"/>
                      </a:lnTo>
                      <a:lnTo>
                        <a:pt x="789" y="3"/>
                      </a:lnTo>
                      <a:lnTo>
                        <a:pt x="789" y="5"/>
                      </a:lnTo>
                      <a:lnTo>
                        <a:pt x="806" y="40"/>
                      </a:lnTo>
                      <a:lnTo>
                        <a:pt x="819" y="76"/>
                      </a:lnTo>
                      <a:lnTo>
                        <a:pt x="829" y="113"/>
                      </a:lnTo>
                      <a:lnTo>
                        <a:pt x="836" y="153"/>
                      </a:lnTo>
                      <a:lnTo>
                        <a:pt x="838" y="149"/>
                      </a:lnTo>
                      <a:lnTo>
                        <a:pt x="840" y="144"/>
                      </a:lnTo>
                      <a:close/>
                      <a:moveTo>
                        <a:pt x="30" y="47"/>
                      </a:moveTo>
                      <a:lnTo>
                        <a:pt x="17" y="85"/>
                      </a:lnTo>
                      <a:lnTo>
                        <a:pt x="7" y="125"/>
                      </a:lnTo>
                      <a:lnTo>
                        <a:pt x="4" y="144"/>
                      </a:lnTo>
                      <a:lnTo>
                        <a:pt x="2" y="165"/>
                      </a:lnTo>
                      <a:lnTo>
                        <a:pt x="0" y="186"/>
                      </a:lnTo>
                      <a:lnTo>
                        <a:pt x="0" y="206"/>
                      </a:lnTo>
                      <a:lnTo>
                        <a:pt x="0" y="233"/>
                      </a:lnTo>
                      <a:lnTo>
                        <a:pt x="2" y="259"/>
                      </a:lnTo>
                      <a:lnTo>
                        <a:pt x="5" y="267"/>
                      </a:lnTo>
                      <a:lnTo>
                        <a:pt x="9" y="275"/>
                      </a:lnTo>
                      <a:lnTo>
                        <a:pt x="7" y="258"/>
                      </a:lnTo>
                      <a:lnTo>
                        <a:pt x="5" y="240"/>
                      </a:lnTo>
                      <a:lnTo>
                        <a:pt x="4" y="223"/>
                      </a:lnTo>
                      <a:lnTo>
                        <a:pt x="4" y="206"/>
                      </a:lnTo>
                      <a:lnTo>
                        <a:pt x="4" y="186"/>
                      </a:lnTo>
                      <a:lnTo>
                        <a:pt x="5" y="165"/>
                      </a:lnTo>
                      <a:lnTo>
                        <a:pt x="7" y="146"/>
                      </a:lnTo>
                      <a:lnTo>
                        <a:pt x="11" y="127"/>
                      </a:lnTo>
                      <a:lnTo>
                        <a:pt x="21" y="89"/>
                      </a:lnTo>
                      <a:lnTo>
                        <a:pt x="34" y="51"/>
                      </a:lnTo>
                      <a:lnTo>
                        <a:pt x="32" y="49"/>
                      </a:lnTo>
                      <a:lnTo>
                        <a:pt x="30" y="47"/>
                      </a:lnTo>
                      <a:close/>
                    </a:path>
                  </a:pathLst>
                </a:custGeom>
                <a:solidFill>
                  <a:srgbClr val="AEAED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016" name="Freeform 576"/>
                <p:cNvSpPr>
                  <a:spLocks noEditPoints="1"/>
                </p:cNvSpPr>
                <p:nvPr/>
              </p:nvSpPr>
              <p:spPr bwMode="auto">
                <a:xfrm>
                  <a:off x="1419" y="2069"/>
                  <a:ext cx="840" cy="279"/>
                </a:xfrm>
                <a:custGeom>
                  <a:avLst/>
                  <a:gdLst/>
                  <a:ahLst/>
                  <a:cxnLst>
                    <a:cxn ang="0">
                      <a:pos x="840" y="203"/>
                    </a:cxn>
                    <a:cxn ang="0">
                      <a:pos x="840" y="196"/>
                    </a:cxn>
                    <a:cxn ang="0">
                      <a:pos x="840" y="190"/>
                    </a:cxn>
                    <a:cxn ang="0">
                      <a:pos x="838" y="190"/>
                    </a:cxn>
                    <a:cxn ang="0">
                      <a:pos x="834" y="190"/>
                    </a:cxn>
                    <a:cxn ang="0">
                      <a:pos x="834" y="198"/>
                    </a:cxn>
                    <a:cxn ang="0">
                      <a:pos x="834" y="203"/>
                    </a:cxn>
                    <a:cxn ang="0">
                      <a:pos x="834" y="219"/>
                    </a:cxn>
                    <a:cxn ang="0">
                      <a:pos x="834" y="234"/>
                    </a:cxn>
                    <a:cxn ang="0">
                      <a:pos x="836" y="230"/>
                    </a:cxn>
                    <a:cxn ang="0">
                      <a:pos x="840" y="228"/>
                    </a:cxn>
                    <a:cxn ang="0">
                      <a:pos x="840" y="215"/>
                    </a:cxn>
                    <a:cxn ang="0">
                      <a:pos x="840" y="203"/>
                    </a:cxn>
                    <a:cxn ang="0">
                      <a:pos x="836" y="146"/>
                    </a:cxn>
                    <a:cxn ang="0">
                      <a:pos x="829" y="107"/>
                    </a:cxn>
                    <a:cxn ang="0">
                      <a:pos x="819" y="71"/>
                    </a:cxn>
                    <a:cxn ang="0">
                      <a:pos x="804" y="35"/>
                    </a:cxn>
                    <a:cxn ang="0">
                      <a:pos x="787" y="0"/>
                    </a:cxn>
                    <a:cxn ang="0">
                      <a:pos x="787" y="2"/>
                    </a:cxn>
                    <a:cxn ang="0">
                      <a:pos x="785" y="4"/>
                    </a:cxn>
                    <a:cxn ang="0">
                      <a:pos x="802" y="40"/>
                    </a:cxn>
                    <a:cxn ang="0">
                      <a:pos x="815" y="76"/>
                    </a:cxn>
                    <a:cxn ang="0">
                      <a:pos x="821" y="95"/>
                    </a:cxn>
                    <a:cxn ang="0">
                      <a:pos x="825" y="114"/>
                    </a:cxn>
                    <a:cxn ang="0">
                      <a:pos x="829" y="133"/>
                    </a:cxn>
                    <a:cxn ang="0">
                      <a:pos x="832" y="154"/>
                    </a:cxn>
                    <a:cxn ang="0">
                      <a:pos x="834" y="150"/>
                    </a:cxn>
                    <a:cxn ang="0">
                      <a:pos x="836" y="146"/>
                    </a:cxn>
                    <a:cxn ang="0">
                      <a:pos x="30" y="46"/>
                    </a:cxn>
                    <a:cxn ang="0">
                      <a:pos x="17" y="84"/>
                    </a:cxn>
                    <a:cxn ang="0">
                      <a:pos x="7" y="122"/>
                    </a:cxn>
                    <a:cxn ang="0">
                      <a:pos x="3" y="143"/>
                    </a:cxn>
                    <a:cxn ang="0">
                      <a:pos x="2" y="162"/>
                    </a:cxn>
                    <a:cxn ang="0">
                      <a:pos x="0" y="183"/>
                    </a:cxn>
                    <a:cxn ang="0">
                      <a:pos x="0" y="203"/>
                    </a:cxn>
                    <a:cxn ang="0">
                      <a:pos x="0" y="219"/>
                    </a:cxn>
                    <a:cxn ang="0">
                      <a:pos x="0" y="234"/>
                    </a:cxn>
                    <a:cxn ang="0">
                      <a:pos x="2" y="249"/>
                    </a:cxn>
                    <a:cxn ang="0">
                      <a:pos x="3" y="264"/>
                    </a:cxn>
                    <a:cxn ang="0">
                      <a:pos x="7" y="272"/>
                    </a:cxn>
                    <a:cxn ang="0">
                      <a:pos x="11" y="279"/>
                    </a:cxn>
                    <a:cxn ang="0">
                      <a:pos x="7" y="260"/>
                    </a:cxn>
                    <a:cxn ang="0">
                      <a:pos x="5" y="241"/>
                    </a:cxn>
                    <a:cxn ang="0">
                      <a:pos x="3" y="222"/>
                    </a:cxn>
                    <a:cxn ang="0">
                      <a:pos x="3" y="203"/>
                    </a:cxn>
                    <a:cxn ang="0">
                      <a:pos x="5" y="164"/>
                    </a:cxn>
                    <a:cxn ang="0">
                      <a:pos x="11" y="124"/>
                    </a:cxn>
                    <a:cxn ang="0">
                      <a:pos x="21" y="86"/>
                    </a:cxn>
                    <a:cxn ang="0">
                      <a:pos x="34" y="50"/>
                    </a:cxn>
                    <a:cxn ang="0">
                      <a:pos x="32" y="48"/>
                    </a:cxn>
                    <a:cxn ang="0">
                      <a:pos x="30" y="46"/>
                    </a:cxn>
                  </a:cxnLst>
                  <a:rect l="0" t="0" r="r" b="b"/>
                  <a:pathLst>
                    <a:path w="840" h="279">
                      <a:moveTo>
                        <a:pt x="840" y="203"/>
                      </a:moveTo>
                      <a:lnTo>
                        <a:pt x="840" y="196"/>
                      </a:lnTo>
                      <a:lnTo>
                        <a:pt x="840" y="190"/>
                      </a:lnTo>
                      <a:lnTo>
                        <a:pt x="838" y="190"/>
                      </a:lnTo>
                      <a:lnTo>
                        <a:pt x="834" y="190"/>
                      </a:lnTo>
                      <a:lnTo>
                        <a:pt x="834" y="198"/>
                      </a:lnTo>
                      <a:lnTo>
                        <a:pt x="834" y="203"/>
                      </a:lnTo>
                      <a:lnTo>
                        <a:pt x="834" y="219"/>
                      </a:lnTo>
                      <a:lnTo>
                        <a:pt x="834" y="234"/>
                      </a:lnTo>
                      <a:lnTo>
                        <a:pt x="836" y="230"/>
                      </a:lnTo>
                      <a:lnTo>
                        <a:pt x="840" y="228"/>
                      </a:lnTo>
                      <a:lnTo>
                        <a:pt x="840" y="215"/>
                      </a:lnTo>
                      <a:lnTo>
                        <a:pt x="840" y="203"/>
                      </a:lnTo>
                      <a:close/>
                      <a:moveTo>
                        <a:pt x="836" y="146"/>
                      </a:moveTo>
                      <a:lnTo>
                        <a:pt x="829" y="107"/>
                      </a:lnTo>
                      <a:lnTo>
                        <a:pt x="819" y="71"/>
                      </a:lnTo>
                      <a:lnTo>
                        <a:pt x="804" y="35"/>
                      </a:lnTo>
                      <a:lnTo>
                        <a:pt x="787" y="0"/>
                      </a:lnTo>
                      <a:lnTo>
                        <a:pt x="787" y="2"/>
                      </a:lnTo>
                      <a:lnTo>
                        <a:pt x="785" y="4"/>
                      </a:lnTo>
                      <a:lnTo>
                        <a:pt x="802" y="40"/>
                      </a:lnTo>
                      <a:lnTo>
                        <a:pt x="815" y="76"/>
                      </a:lnTo>
                      <a:lnTo>
                        <a:pt x="821" y="95"/>
                      </a:lnTo>
                      <a:lnTo>
                        <a:pt x="825" y="114"/>
                      </a:lnTo>
                      <a:lnTo>
                        <a:pt x="829" y="133"/>
                      </a:lnTo>
                      <a:lnTo>
                        <a:pt x="832" y="154"/>
                      </a:lnTo>
                      <a:lnTo>
                        <a:pt x="834" y="150"/>
                      </a:lnTo>
                      <a:lnTo>
                        <a:pt x="836" y="146"/>
                      </a:lnTo>
                      <a:close/>
                      <a:moveTo>
                        <a:pt x="30" y="46"/>
                      </a:moveTo>
                      <a:lnTo>
                        <a:pt x="17" y="84"/>
                      </a:lnTo>
                      <a:lnTo>
                        <a:pt x="7" y="122"/>
                      </a:lnTo>
                      <a:lnTo>
                        <a:pt x="3" y="143"/>
                      </a:lnTo>
                      <a:lnTo>
                        <a:pt x="2" y="162"/>
                      </a:lnTo>
                      <a:lnTo>
                        <a:pt x="0" y="183"/>
                      </a:lnTo>
                      <a:lnTo>
                        <a:pt x="0" y="203"/>
                      </a:lnTo>
                      <a:lnTo>
                        <a:pt x="0" y="219"/>
                      </a:lnTo>
                      <a:lnTo>
                        <a:pt x="0" y="234"/>
                      </a:lnTo>
                      <a:lnTo>
                        <a:pt x="2" y="249"/>
                      </a:lnTo>
                      <a:lnTo>
                        <a:pt x="3" y="264"/>
                      </a:lnTo>
                      <a:lnTo>
                        <a:pt x="7" y="272"/>
                      </a:lnTo>
                      <a:lnTo>
                        <a:pt x="11" y="279"/>
                      </a:lnTo>
                      <a:lnTo>
                        <a:pt x="7" y="260"/>
                      </a:lnTo>
                      <a:lnTo>
                        <a:pt x="5" y="241"/>
                      </a:lnTo>
                      <a:lnTo>
                        <a:pt x="3" y="222"/>
                      </a:lnTo>
                      <a:lnTo>
                        <a:pt x="3" y="203"/>
                      </a:lnTo>
                      <a:lnTo>
                        <a:pt x="5" y="164"/>
                      </a:lnTo>
                      <a:lnTo>
                        <a:pt x="11" y="124"/>
                      </a:lnTo>
                      <a:lnTo>
                        <a:pt x="21" y="86"/>
                      </a:lnTo>
                      <a:lnTo>
                        <a:pt x="34" y="50"/>
                      </a:lnTo>
                      <a:lnTo>
                        <a:pt x="32" y="48"/>
                      </a:lnTo>
                      <a:lnTo>
                        <a:pt x="30" y="46"/>
                      </a:lnTo>
                      <a:close/>
                    </a:path>
                  </a:pathLst>
                </a:custGeom>
                <a:solidFill>
                  <a:srgbClr val="AEAED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017" name="Freeform 577"/>
                <p:cNvSpPr>
                  <a:spLocks noEditPoints="1"/>
                </p:cNvSpPr>
                <p:nvPr/>
              </p:nvSpPr>
              <p:spPr bwMode="auto">
                <a:xfrm>
                  <a:off x="1421" y="2071"/>
                  <a:ext cx="836" cy="283"/>
                </a:xfrm>
                <a:custGeom>
                  <a:avLst/>
                  <a:gdLst/>
                  <a:ahLst/>
                  <a:cxnLst>
                    <a:cxn ang="0">
                      <a:pos x="836" y="201"/>
                    </a:cxn>
                    <a:cxn ang="0">
                      <a:pos x="836" y="194"/>
                    </a:cxn>
                    <a:cxn ang="0">
                      <a:pos x="836" y="188"/>
                    </a:cxn>
                    <a:cxn ang="0">
                      <a:pos x="832" y="188"/>
                    </a:cxn>
                    <a:cxn ang="0">
                      <a:pos x="830" y="190"/>
                    </a:cxn>
                    <a:cxn ang="0">
                      <a:pos x="830" y="196"/>
                    </a:cxn>
                    <a:cxn ang="0">
                      <a:pos x="830" y="201"/>
                    </a:cxn>
                    <a:cxn ang="0">
                      <a:pos x="830" y="217"/>
                    </a:cxn>
                    <a:cxn ang="0">
                      <a:pos x="830" y="234"/>
                    </a:cxn>
                    <a:cxn ang="0">
                      <a:pos x="832" y="232"/>
                    </a:cxn>
                    <a:cxn ang="0">
                      <a:pos x="834" y="228"/>
                    </a:cxn>
                    <a:cxn ang="0">
                      <a:pos x="836" y="215"/>
                    </a:cxn>
                    <a:cxn ang="0">
                      <a:pos x="836" y="201"/>
                    </a:cxn>
                    <a:cxn ang="0">
                      <a:pos x="832" y="148"/>
                    </a:cxn>
                    <a:cxn ang="0">
                      <a:pos x="825" y="108"/>
                    </a:cxn>
                    <a:cxn ang="0">
                      <a:pos x="815" y="71"/>
                    </a:cxn>
                    <a:cxn ang="0">
                      <a:pos x="802" y="35"/>
                    </a:cxn>
                    <a:cxn ang="0">
                      <a:pos x="785" y="0"/>
                    </a:cxn>
                    <a:cxn ang="0">
                      <a:pos x="783" y="2"/>
                    </a:cxn>
                    <a:cxn ang="0">
                      <a:pos x="781" y="4"/>
                    </a:cxn>
                    <a:cxn ang="0">
                      <a:pos x="798" y="40"/>
                    </a:cxn>
                    <a:cxn ang="0">
                      <a:pos x="811" y="78"/>
                    </a:cxn>
                    <a:cxn ang="0">
                      <a:pos x="817" y="97"/>
                    </a:cxn>
                    <a:cxn ang="0">
                      <a:pos x="823" y="116"/>
                    </a:cxn>
                    <a:cxn ang="0">
                      <a:pos x="827" y="135"/>
                    </a:cxn>
                    <a:cxn ang="0">
                      <a:pos x="829" y="156"/>
                    </a:cxn>
                    <a:cxn ang="0">
                      <a:pos x="830" y="152"/>
                    </a:cxn>
                    <a:cxn ang="0">
                      <a:pos x="832" y="148"/>
                    </a:cxn>
                    <a:cxn ang="0">
                      <a:pos x="30" y="46"/>
                    </a:cxn>
                    <a:cxn ang="0">
                      <a:pos x="17" y="84"/>
                    </a:cxn>
                    <a:cxn ang="0">
                      <a:pos x="7" y="122"/>
                    </a:cxn>
                    <a:cxn ang="0">
                      <a:pos x="3" y="141"/>
                    </a:cxn>
                    <a:cxn ang="0">
                      <a:pos x="1" y="160"/>
                    </a:cxn>
                    <a:cxn ang="0">
                      <a:pos x="0" y="181"/>
                    </a:cxn>
                    <a:cxn ang="0">
                      <a:pos x="0" y="201"/>
                    </a:cxn>
                    <a:cxn ang="0">
                      <a:pos x="0" y="218"/>
                    </a:cxn>
                    <a:cxn ang="0">
                      <a:pos x="1" y="235"/>
                    </a:cxn>
                    <a:cxn ang="0">
                      <a:pos x="3" y="253"/>
                    </a:cxn>
                    <a:cxn ang="0">
                      <a:pos x="5" y="270"/>
                    </a:cxn>
                    <a:cxn ang="0">
                      <a:pos x="7" y="273"/>
                    </a:cxn>
                    <a:cxn ang="0">
                      <a:pos x="11" y="279"/>
                    </a:cxn>
                    <a:cxn ang="0">
                      <a:pos x="11" y="281"/>
                    </a:cxn>
                    <a:cxn ang="0">
                      <a:pos x="13" y="283"/>
                    </a:cxn>
                    <a:cxn ang="0">
                      <a:pos x="9" y="264"/>
                    </a:cxn>
                    <a:cxn ang="0">
                      <a:pos x="7" y="243"/>
                    </a:cxn>
                    <a:cxn ang="0">
                      <a:pos x="5" y="222"/>
                    </a:cxn>
                    <a:cxn ang="0">
                      <a:pos x="3" y="201"/>
                    </a:cxn>
                    <a:cxn ang="0">
                      <a:pos x="5" y="162"/>
                    </a:cxn>
                    <a:cxn ang="0">
                      <a:pos x="11" y="124"/>
                    </a:cxn>
                    <a:cxn ang="0">
                      <a:pos x="20" y="86"/>
                    </a:cxn>
                    <a:cxn ang="0">
                      <a:pos x="32" y="50"/>
                    </a:cxn>
                    <a:cxn ang="0">
                      <a:pos x="32" y="48"/>
                    </a:cxn>
                    <a:cxn ang="0">
                      <a:pos x="30" y="46"/>
                    </a:cxn>
                  </a:cxnLst>
                  <a:rect l="0" t="0" r="r" b="b"/>
                  <a:pathLst>
                    <a:path w="836" h="283">
                      <a:moveTo>
                        <a:pt x="836" y="201"/>
                      </a:moveTo>
                      <a:lnTo>
                        <a:pt x="836" y="194"/>
                      </a:lnTo>
                      <a:lnTo>
                        <a:pt x="836" y="188"/>
                      </a:lnTo>
                      <a:lnTo>
                        <a:pt x="832" y="188"/>
                      </a:lnTo>
                      <a:lnTo>
                        <a:pt x="830" y="190"/>
                      </a:lnTo>
                      <a:lnTo>
                        <a:pt x="830" y="196"/>
                      </a:lnTo>
                      <a:lnTo>
                        <a:pt x="830" y="201"/>
                      </a:lnTo>
                      <a:lnTo>
                        <a:pt x="830" y="217"/>
                      </a:lnTo>
                      <a:lnTo>
                        <a:pt x="830" y="234"/>
                      </a:lnTo>
                      <a:lnTo>
                        <a:pt x="832" y="232"/>
                      </a:lnTo>
                      <a:lnTo>
                        <a:pt x="834" y="228"/>
                      </a:lnTo>
                      <a:lnTo>
                        <a:pt x="836" y="215"/>
                      </a:lnTo>
                      <a:lnTo>
                        <a:pt x="836" y="201"/>
                      </a:lnTo>
                      <a:close/>
                      <a:moveTo>
                        <a:pt x="832" y="148"/>
                      </a:moveTo>
                      <a:lnTo>
                        <a:pt x="825" y="108"/>
                      </a:lnTo>
                      <a:lnTo>
                        <a:pt x="815" y="71"/>
                      </a:lnTo>
                      <a:lnTo>
                        <a:pt x="802" y="35"/>
                      </a:lnTo>
                      <a:lnTo>
                        <a:pt x="785" y="0"/>
                      </a:lnTo>
                      <a:lnTo>
                        <a:pt x="783" y="2"/>
                      </a:lnTo>
                      <a:lnTo>
                        <a:pt x="781" y="4"/>
                      </a:lnTo>
                      <a:lnTo>
                        <a:pt x="798" y="40"/>
                      </a:lnTo>
                      <a:lnTo>
                        <a:pt x="811" y="78"/>
                      </a:lnTo>
                      <a:lnTo>
                        <a:pt x="817" y="97"/>
                      </a:lnTo>
                      <a:lnTo>
                        <a:pt x="823" y="116"/>
                      </a:lnTo>
                      <a:lnTo>
                        <a:pt x="827" y="135"/>
                      </a:lnTo>
                      <a:lnTo>
                        <a:pt x="829" y="156"/>
                      </a:lnTo>
                      <a:lnTo>
                        <a:pt x="830" y="152"/>
                      </a:lnTo>
                      <a:lnTo>
                        <a:pt x="832" y="148"/>
                      </a:lnTo>
                      <a:close/>
                      <a:moveTo>
                        <a:pt x="30" y="46"/>
                      </a:moveTo>
                      <a:lnTo>
                        <a:pt x="17" y="84"/>
                      </a:lnTo>
                      <a:lnTo>
                        <a:pt x="7" y="122"/>
                      </a:lnTo>
                      <a:lnTo>
                        <a:pt x="3" y="141"/>
                      </a:lnTo>
                      <a:lnTo>
                        <a:pt x="1" y="160"/>
                      </a:lnTo>
                      <a:lnTo>
                        <a:pt x="0" y="181"/>
                      </a:lnTo>
                      <a:lnTo>
                        <a:pt x="0" y="201"/>
                      </a:lnTo>
                      <a:lnTo>
                        <a:pt x="0" y="218"/>
                      </a:lnTo>
                      <a:lnTo>
                        <a:pt x="1" y="235"/>
                      </a:lnTo>
                      <a:lnTo>
                        <a:pt x="3" y="253"/>
                      </a:lnTo>
                      <a:lnTo>
                        <a:pt x="5" y="270"/>
                      </a:lnTo>
                      <a:lnTo>
                        <a:pt x="7" y="273"/>
                      </a:lnTo>
                      <a:lnTo>
                        <a:pt x="11" y="279"/>
                      </a:lnTo>
                      <a:lnTo>
                        <a:pt x="11" y="281"/>
                      </a:lnTo>
                      <a:lnTo>
                        <a:pt x="13" y="283"/>
                      </a:lnTo>
                      <a:lnTo>
                        <a:pt x="9" y="264"/>
                      </a:lnTo>
                      <a:lnTo>
                        <a:pt x="7" y="243"/>
                      </a:lnTo>
                      <a:lnTo>
                        <a:pt x="5" y="222"/>
                      </a:lnTo>
                      <a:lnTo>
                        <a:pt x="3" y="201"/>
                      </a:lnTo>
                      <a:lnTo>
                        <a:pt x="5" y="162"/>
                      </a:lnTo>
                      <a:lnTo>
                        <a:pt x="11" y="124"/>
                      </a:lnTo>
                      <a:lnTo>
                        <a:pt x="20" y="86"/>
                      </a:lnTo>
                      <a:lnTo>
                        <a:pt x="32" y="50"/>
                      </a:lnTo>
                      <a:lnTo>
                        <a:pt x="32" y="48"/>
                      </a:lnTo>
                      <a:lnTo>
                        <a:pt x="30" y="46"/>
                      </a:lnTo>
                      <a:close/>
                    </a:path>
                  </a:pathLst>
                </a:custGeom>
                <a:solidFill>
                  <a:srgbClr val="AEAED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018" name="Freeform 578"/>
                <p:cNvSpPr>
                  <a:spLocks noEditPoints="1"/>
                </p:cNvSpPr>
                <p:nvPr/>
              </p:nvSpPr>
              <p:spPr bwMode="auto">
                <a:xfrm>
                  <a:off x="1422" y="2073"/>
                  <a:ext cx="831" cy="288"/>
                </a:xfrm>
                <a:custGeom>
                  <a:avLst/>
                  <a:gdLst/>
                  <a:ahLst/>
                  <a:cxnLst>
                    <a:cxn ang="0">
                      <a:pos x="831" y="199"/>
                    </a:cxn>
                    <a:cxn ang="0">
                      <a:pos x="831" y="194"/>
                    </a:cxn>
                    <a:cxn ang="0">
                      <a:pos x="831" y="186"/>
                    </a:cxn>
                    <a:cxn ang="0">
                      <a:pos x="829" y="188"/>
                    </a:cxn>
                    <a:cxn ang="0">
                      <a:pos x="828" y="188"/>
                    </a:cxn>
                    <a:cxn ang="0">
                      <a:pos x="828" y="194"/>
                    </a:cxn>
                    <a:cxn ang="0">
                      <a:pos x="828" y="199"/>
                    </a:cxn>
                    <a:cxn ang="0">
                      <a:pos x="828" y="216"/>
                    </a:cxn>
                    <a:cxn ang="0">
                      <a:pos x="826" y="233"/>
                    </a:cxn>
                    <a:cxn ang="0">
                      <a:pos x="829" y="232"/>
                    </a:cxn>
                    <a:cxn ang="0">
                      <a:pos x="831" y="230"/>
                    </a:cxn>
                    <a:cxn ang="0">
                      <a:pos x="831" y="215"/>
                    </a:cxn>
                    <a:cxn ang="0">
                      <a:pos x="831" y="199"/>
                    </a:cxn>
                    <a:cxn ang="0">
                      <a:pos x="829" y="150"/>
                    </a:cxn>
                    <a:cxn ang="0">
                      <a:pos x="826" y="129"/>
                    </a:cxn>
                    <a:cxn ang="0">
                      <a:pos x="822" y="110"/>
                    </a:cxn>
                    <a:cxn ang="0">
                      <a:pos x="818" y="91"/>
                    </a:cxn>
                    <a:cxn ang="0">
                      <a:pos x="812" y="72"/>
                    </a:cxn>
                    <a:cxn ang="0">
                      <a:pos x="799" y="36"/>
                    </a:cxn>
                    <a:cxn ang="0">
                      <a:pos x="782" y="0"/>
                    </a:cxn>
                    <a:cxn ang="0">
                      <a:pos x="780" y="2"/>
                    </a:cxn>
                    <a:cxn ang="0">
                      <a:pos x="780" y="4"/>
                    </a:cxn>
                    <a:cxn ang="0">
                      <a:pos x="780" y="4"/>
                    </a:cxn>
                    <a:cxn ang="0">
                      <a:pos x="780" y="6"/>
                    </a:cxn>
                    <a:cxn ang="0">
                      <a:pos x="788" y="23"/>
                    </a:cxn>
                    <a:cxn ang="0">
                      <a:pos x="795" y="40"/>
                    </a:cxn>
                    <a:cxn ang="0">
                      <a:pos x="803" y="59"/>
                    </a:cxn>
                    <a:cxn ang="0">
                      <a:pos x="810" y="78"/>
                    </a:cxn>
                    <a:cxn ang="0">
                      <a:pos x="814" y="99"/>
                    </a:cxn>
                    <a:cxn ang="0">
                      <a:pos x="820" y="118"/>
                    </a:cxn>
                    <a:cxn ang="0">
                      <a:pos x="824" y="139"/>
                    </a:cxn>
                    <a:cxn ang="0">
                      <a:pos x="826" y="158"/>
                    </a:cxn>
                    <a:cxn ang="0">
                      <a:pos x="828" y="154"/>
                    </a:cxn>
                    <a:cxn ang="0">
                      <a:pos x="829" y="150"/>
                    </a:cxn>
                    <a:cxn ang="0">
                      <a:pos x="31" y="46"/>
                    </a:cxn>
                    <a:cxn ang="0">
                      <a:pos x="18" y="82"/>
                    </a:cxn>
                    <a:cxn ang="0">
                      <a:pos x="8" y="120"/>
                    </a:cxn>
                    <a:cxn ang="0">
                      <a:pos x="2" y="160"/>
                    </a:cxn>
                    <a:cxn ang="0">
                      <a:pos x="0" y="199"/>
                    </a:cxn>
                    <a:cxn ang="0">
                      <a:pos x="0" y="218"/>
                    </a:cxn>
                    <a:cxn ang="0">
                      <a:pos x="2" y="237"/>
                    </a:cxn>
                    <a:cxn ang="0">
                      <a:pos x="4" y="256"/>
                    </a:cxn>
                    <a:cxn ang="0">
                      <a:pos x="8" y="275"/>
                    </a:cxn>
                    <a:cxn ang="0">
                      <a:pos x="8" y="275"/>
                    </a:cxn>
                    <a:cxn ang="0">
                      <a:pos x="10" y="277"/>
                    </a:cxn>
                    <a:cxn ang="0">
                      <a:pos x="12" y="283"/>
                    </a:cxn>
                    <a:cxn ang="0">
                      <a:pos x="16" y="288"/>
                    </a:cxn>
                    <a:cxn ang="0">
                      <a:pos x="12" y="268"/>
                    </a:cxn>
                    <a:cxn ang="0">
                      <a:pos x="8" y="245"/>
                    </a:cxn>
                    <a:cxn ang="0">
                      <a:pos x="6" y="222"/>
                    </a:cxn>
                    <a:cxn ang="0">
                      <a:pos x="6" y="199"/>
                    </a:cxn>
                    <a:cxn ang="0">
                      <a:pos x="8" y="160"/>
                    </a:cxn>
                    <a:cxn ang="0">
                      <a:pos x="12" y="122"/>
                    </a:cxn>
                    <a:cxn ang="0">
                      <a:pos x="21" y="86"/>
                    </a:cxn>
                    <a:cxn ang="0">
                      <a:pos x="33" y="50"/>
                    </a:cxn>
                    <a:cxn ang="0">
                      <a:pos x="31" y="48"/>
                    </a:cxn>
                    <a:cxn ang="0">
                      <a:pos x="31" y="46"/>
                    </a:cxn>
                  </a:cxnLst>
                  <a:rect l="0" t="0" r="r" b="b"/>
                  <a:pathLst>
                    <a:path w="831" h="288">
                      <a:moveTo>
                        <a:pt x="831" y="199"/>
                      </a:moveTo>
                      <a:lnTo>
                        <a:pt x="831" y="194"/>
                      </a:lnTo>
                      <a:lnTo>
                        <a:pt x="831" y="186"/>
                      </a:lnTo>
                      <a:lnTo>
                        <a:pt x="829" y="188"/>
                      </a:lnTo>
                      <a:lnTo>
                        <a:pt x="828" y="188"/>
                      </a:lnTo>
                      <a:lnTo>
                        <a:pt x="828" y="194"/>
                      </a:lnTo>
                      <a:lnTo>
                        <a:pt x="828" y="199"/>
                      </a:lnTo>
                      <a:lnTo>
                        <a:pt x="828" y="216"/>
                      </a:lnTo>
                      <a:lnTo>
                        <a:pt x="826" y="233"/>
                      </a:lnTo>
                      <a:lnTo>
                        <a:pt x="829" y="232"/>
                      </a:lnTo>
                      <a:lnTo>
                        <a:pt x="831" y="230"/>
                      </a:lnTo>
                      <a:lnTo>
                        <a:pt x="831" y="215"/>
                      </a:lnTo>
                      <a:lnTo>
                        <a:pt x="831" y="199"/>
                      </a:lnTo>
                      <a:close/>
                      <a:moveTo>
                        <a:pt x="829" y="150"/>
                      </a:moveTo>
                      <a:lnTo>
                        <a:pt x="826" y="129"/>
                      </a:lnTo>
                      <a:lnTo>
                        <a:pt x="822" y="110"/>
                      </a:lnTo>
                      <a:lnTo>
                        <a:pt x="818" y="91"/>
                      </a:lnTo>
                      <a:lnTo>
                        <a:pt x="812" y="72"/>
                      </a:lnTo>
                      <a:lnTo>
                        <a:pt x="799" y="36"/>
                      </a:lnTo>
                      <a:lnTo>
                        <a:pt x="782" y="0"/>
                      </a:lnTo>
                      <a:lnTo>
                        <a:pt x="780" y="2"/>
                      </a:lnTo>
                      <a:lnTo>
                        <a:pt x="780" y="4"/>
                      </a:lnTo>
                      <a:lnTo>
                        <a:pt x="780" y="4"/>
                      </a:lnTo>
                      <a:lnTo>
                        <a:pt x="780" y="6"/>
                      </a:lnTo>
                      <a:lnTo>
                        <a:pt x="788" y="23"/>
                      </a:lnTo>
                      <a:lnTo>
                        <a:pt x="795" y="40"/>
                      </a:lnTo>
                      <a:lnTo>
                        <a:pt x="803" y="59"/>
                      </a:lnTo>
                      <a:lnTo>
                        <a:pt x="810" y="78"/>
                      </a:lnTo>
                      <a:lnTo>
                        <a:pt x="814" y="99"/>
                      </a:lnTo>
                      <a:lnTo>
                        <a:pt x="820" y="118"/>
                      </a:lnTo>
                      <a:lnTo>
                        <a:pt x="824" y="139"/>
                      </a:lnTo>
                      <a:lnTo>
                        <a:pt x="826" y="158"/>
                      </a:lnTo>
                      <a:lnTo>
                        <a:pt x="828" y="154"/>
                      </a:lnTo>
                      <a:lnTo>
                        <a:pt x="829" y="150"/>
                      </a:lnTo>
                      <a:close/>
                      <a:moveTo>
                        <a:pt x="31" y="46"/>
                      </a:moveTo>
                      <a:lnTo>
                        <a:pt x="18" y="82"/>
                      </a:lnTo>
                      <a:lnTo>
                        <a:pt x="8" y="120"/>
                      </a:lnTo>
                      <a:lnTo>
                        <a:pt x="2" y="160"/>
                      </a:lnTo>
                      <a:lnTo>
                        <a:pt x="0" y="199"/>
                      </a:lnTo>
                      <a:lnTo>
                        <a:pt x="0" y="218"/>
                      </a:lnTo>
                      <a:lnTo>
                        <a:pt x="2" y="237"/>
                      </a:lnTo>
                      <a:lnTo>
                        <a:pt x="4" y="256"/>
                      </a:lnTo>
                      <a:lnTo>
                        <a:pt x="8" y="275"/>
                      </a:lnTo>
                      <a:lnTo>
                        <a:pt x="8" y="275"/>
                      </a:lnTo>
                      <a:lnTo>
                        <a:pt x="10" y="277"/>
                      </a:lnTo>
                      <a:lnTo>
                        <a:pt x="12" y="283"/>
                      </a:lnTo>
                      <a:lnTo>
                        <a:pt x="16" y="288"/>
                      </a:lnTo>
                      <a:lnTo>
                        <a:pt x="12" y="268"/>
                      </a:lnTo>
                      <a:lnTo>
                        <a:pt x="8" y="245"/>
                      </a:lnTo>
                      <a:lnTo>
                        <a:pt x="6" y="222"/>
                      </a:lnTo>
                      <a:lnTo>
                        <a:pt x="6" y="199"/>
                      </a:lnTo>
                      <a:lnTo>
                        <a:pt x="8" y="160"/>
                      </a:lnTo>
                      <a:lnTo>
                        <a:pt x="12" y="122"/>
                      </a:lnTo>
                      <a:lnTo>
                        <a:pt x="21" y="86"/>
                      </a:lnTo>
                      <a:lnTo>
                        <a:pt x="33" y="50"/>
                      </a:lnTo>
                      <a:lnTo>
                        <a:pt x="31" y="48"/>
                      </a:lnTo>
                      <a:lnTo>
                        <a:pt x="31" y="46"/>
                      </a:lnTo>
                      <a:close/>
                    </a:path>
                  </a:pathLst>
                </a:custGeom>
                <a:solidFill>
                  <a:srgbClr val="AFB0D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019" name="Freeform 579"/>
                <p:cNvSpPr>
                  <a:spLocks noEditPoints="1"/>
                </p:cNvSpPr>
                <p:nvPr/>
              </p:nvSpPr>
              <p:spPr bwMode="auto">
                <a:xfrm>
                  <a:off x="1424" y="2058"/>
                  <a:ext cx="827" cy="311"/>
                </a:xfrm>
                <a:custGeom>
                  <a:avLst/>
                  <a:gdLst/>
                  <a:ahLst/>
                  <a:cxnLst>
                    <a:cxn ang="0">
                      <a:pos x="827" y="214"/>
                    </a:cxn>
                    <a:cxn ang="0">
                      <a:pos x="827" y="209"/>
                    </a:cxn>
                    <a:cxn ang="0">
                      <a:pos x="827" y="203"/>
                    </a:cxn>
                    <a:cxn ang="0">
                      <a:pos x="826" y="203"/>
                    </a:cxn>
                    <a:cxn ang="0">
                      <a:pos x="824" y="205"/>
                    </a:cxn>
                    <a:cxn ang="0">
                      <a:pos x="824" y="209"/>
                    </a:cxn>
                    <a:cxn ang="0">
                      <a:pos x="824" y="214"/>
                    </a:cxn>
                    <a:cxn ang="0">
                      <a:pos x="824" y="233"/>
                    </a:cxn>
                    <a:cxn ang="0">
                      <a:pos x="822" y="252"/>
                    </a:cxn>
                    <a:cxn ang="0">
                      <a:pos x="824" y="248"/>
                    </a:cxn>
                    <a:cxn ang="0">
                      <a:pos x="827" y="247"/>
                    </a:cxn>
                    <a:cxn ang="0">
                      <a:pos x="827" y="230"/>
                    </a:cxn>
                    <a:cxn ang="0">
                      <a:pos x="827" y="214"/>
                    </a:cxn>
                    <a:cxn ang="0">
                      <a:pos x="826" y="169"/>
                    </a:cxn>
                    <a:cxn ang="0">
                      <a:pos x="824" y="148"/>
                    </a:cxn>
                    <a:cxn ang="0">
                      <a:pos x="820" y="129"/>
                    </a:cxn>
                    <a:cxn ang="0">
                      <a:pos x="814" y="110"/>
                    </a:cxn>
                    <a:cxn ang="0">
                      <a:pos x="808" y="91"/>
                    </a:cxn>
                    <a:cxn ang="0">
                      <a:pos x="795" y="53"/>
                    </a:cxn>
                    <a:cxn ang="0">
                      <a:pos x="778" y="17"/>
                    </a:cxn>
                    <a:cxn ang="0">
                      <a:pos x="778" y="19"/>
                    </a:cxn>
                    <a:cxn ang="0">
                      <a:pos x="778" y="19"/>
                    </a:cxn>
                    <a:cxn ang="0">
                      <a:pos x="776" y="21"/>
                    </a:cxn>
                    <a:cxn ang="0">
                      <a:pos x="776" y="23"/>
                    </a:cxn>
                    <a:cxn ang="0">
                      <a:pos x="784" y="40"/>
                    </a:cxn>
                    <a:cxn ang="0">
                      <a:pos x="793" y="59"/>
                    </a:cxn>
                    <a:cxn ang="0">
                      <a:pos x="801" y="78"/>
                    </a:cxn>
                    <a:cxn ang="0">
                      <a:pos x="807" y="97"/>
                    </a:cxn>
                    <a:cxn ang="0">
                      <a:pos x="812" y="116"/>
                    </a:cxn>
                    <a:cxn ang="0">
                      <a:pos x="816" y="137"/>
                    </a:cxn>
                    <a:cxn ang="0">
                      <a:pos x="820" y="157"/>
                    </a:cxn>
                    <a:cxn ang="0">
                      <a:pos x="822" y="178"/>
                    </a:cxn>
                    <a:cxn ang="0">
                      <a:pos x="824" y="173"/>
                    </a:cxn>
                    <a:cxn ang="0">
                      <a:pos x="826" y="169"/>
                    </a:cxn>
                    <a:cxn ang="0">
                      <a:pos x="29" y="63"/>
                    </a:cxn>
                    <a:cxn ang="0">
                      <a:pos x="17" y="99"/>
                    </a:cxn>
                    <a:cxn ang="0">
                      <a:pos x="8" y="137"/>
                    </a:cxn>
                    <a:cxn ang="0">
                      <a:pos x="2" y="175"/>
                    </a:cxn>
                    <a:cxn ang="0">
                      <a:pos x="0" y="214"/>
                    </a:cxn>
                    <a:cxn ang="0">
                      <a:pos x="2" y="235"/>
                    </a:cxn>
                    <a:cxn ang="0">
                      <a:pos x="4" y="256"/>
                    </a:cxn>
                    <a:cxn ang="0">
                      <a:pos x="6" y="277"/>
                    </a:cxn>
                    <a:cxn ang="0">
                      <a:pos x="10" y="296"/>
                    </a:cxn>
                    <a:cxn ang="0">
                      <a:pos x="14" y="303"/>
                    </a:cxn>
                    <a:cxn ang="0">
                      <a:pos x="17" y="311"/>
                    </a:cxn>
                    <a:cxn ang="0">
                      <a:pos x="12" y="286"/>
                    </a:cxn>
                    <a:cxn ang="0">
                      <a:pos x="8" y="264"/>
                    </a:cxn>
                    <a:cxn ang="0">
                      <a:pos x="6" y="239"/>
                    </a:cxn>
                    <a:cxn ang="0">
                      <a:pos x="6" y="214"/>
                    </a:cxn>
                    <a:cxn ang="0">
                      <a:pos x="8" y="175"/>
                    </a:cxn>
                    <a:cxn ang="0">
                      <a:pos x="14" y="139"/>
                    </a:cxn>
                    <a:cxn ang="0">
                      <a:pos x="21" y="101"/>
                    </a:cxn>
                    <a:cxn ang="0">
                      <a:pos x="33" y="66"/>
                    </a:cxn>
                    <a:cxn ang="0">
                      <a:pos x="31" y="65"/>
                    </a:cxn>
                    <a:cxn ang="0">
                      <a:pos x="29" y="63"/>
                    </a:cxn>
                    <a:cxn ang="0">
                      <a:pos x="765" y="2"/>
                    </a:cxn>
                    <a:cxn ang="0">
                      <a:pos x="765" y="2"/>
                    </a:cxn>
                    <a:cxn ang="0">
                      <a:pos x="765" y="0"/>
                    </a:cxn>
                    <a:cxn ang="0">
                      <a:pos x="765" y="2"/>
                    </a:cxn>
                    <a:cxn ang="0">
                      <a:pos x="765" y="2"/>
                    </a:cxn>
                    <a:cxn ang="0">
                      <a:pos x="765" y="2"/>
                    </a:cxn>
                    <a:cxn ang="0">
                      <a:pos x="765" y="2"/>
                    </a:cxn>
                  </a:cxnLst>
                  <a:rect l="0" t="0" r="r" b="b"/>
                  <a:pathLst>
                    <a:path w="827" h="311">
                      <a:moveTo>
                        <a:pt x="827" y="214"/>
                      </a:moveTo>
                      <a:lnTo>
                        <a:pt x="827" y="209"/>
                      </a:lnTo>
                      <a:lnTo>
                        <a:pt x="827" y="203"/>
                      </a:lnTo>
                      <a:lnTo>
                        <a:pt x="826" y="203"/>
                      </a:lnTo>
                      <a:lnTo>
                        <a:pt x="824" y="205"/>
                      </a:lnTo>
                      <a:lnTo>
                        <a:pt x="824" y="209"/>
                      </a:lnTo>
                      <a:lnTo>
                        <a:pt x="824" y="214"/>
                      </a:lnTo>
                      <a:lnTo>
                        <a:pt x="824" y="233"/>
                      </a:lnTo>
                      <a:lnTo>
                        <a:pt x="822" y="252"/>
                      </a:lnTo>
                      <a:lnTo>
                        <a:pt x="824" y="248"/>
                      </a:lnTo>
                      <a:lnTo>
                        <a:pt x="827" y="247"/>
                      </a:lnTo>
                      <a:lnTo>
                        <a:pt x="827" y="230"/>
                      </a:lnTo>
                      <a:lnTo>
                        <a:pt x="827" y="214"/>
                      </a:lnTo>
                      <a:close/>
                      <a:moveTo>
                        <a:pt x="826" y="169"/>
                      </a:moveTo>
                      <a:lnTo>
                        <a:pt x="824" y="148"/>
                      </a:lnTo>
                      <a:lnTo>
                        <a:pt x="820" y="129"/>
                      </a:lnTo>
                      <a:lnTo>
                        <a:pt x="814" y="110"/>
                      </a:lnTo>
                      <a:lnTo>
                        <a:pt x="808" y="91"/>
                      </a:lnTo>
                      <a:lnTo>
                        <a:pt x="795" y="53"/>
                      </a:lnTo>
                      <a:lnTo>
                        <a:pt x="778" y="17"/>
                      </a:lnTo>
                      <a:lnTo>
                        <a:pt x="778" y="19"/>
                      </a:lnTo>
                      <a:lnTo>
                        <a:pt x="778" y="19"/>
                      </a:lnTo>
                      <a:lnTo>
                        <a:pt x="776" y="21"/>
                      </a:lnTo>
                      <a:lnTo>
                        <a:pt x="776" y="23"/>
                      </a:lnTo>
                      <a:lnTo>
                        <a:pt x="784" y="40"/>
                      </a:lnTo>
                      <a:lnTo>
                        <a:pt x="793" y="59"/>
                      </a:lnTo>
                      <a:lnTo>
                        <a:pt x="801" y="78"/>
                      </a:lnTo>
                      <a:lnTo>
                        <a:pt x="807" y="97"/>
                      </a:lnTo>
                      <a:lnTo>
                        <a:pt x="812" y="116"/>
                      </a:lnTo>
                      <a:lnTo>
                        <a:pt x="816" y="137"/>
                      </a:lnTo>
                      <a:lnTo>
                        <a:pt x="820" y="157"/>
                      </a:lnTo>
                      <a:lnTo>
                        <a:pt x="822" y="178"/>
                      </a:lnTo>
                      <a:lnTo>
                        <a:pt x="824" y="173"/>
                      </a:lnTo>
                      <a:lnTo>
                        <a:pt x="826" y="169"/>
                      </a:lnTo>
                      <a:close/>
                      <a:moveTo>
                        <a:pt x="29" y="63"/>
                      </a:moveTo>
                      <a:lnTo>
                        <a:pt x="17" y="99"/>
                      </a:lnTo>
                      <a:lnTo>
                        <a:pt x="8" y="137"/>
                      </a:lnTo>
                      <a:lnTo>
                        <a:pt x="2" y="175"/>
                      </a:lnTo>
                      <a:lnTo>
                        <a:pt x="0" y="214"/>
                      </a:lnTo>
                      <a:lnTo>
                        <a:pt x="2" y="235"/>
                      </a:lnTo>
                      <a:lnTo>
                        <a:pt x="4" y="256"/>
                      </a:lnTo>
                      <a:lnTo>
                        <a:pt x="6" y="277"/>
                      </a:lnTo>
                      <a:lnTo>
                        <a:pt x="10" y="296"/>
                      </a:lnTo>
                      <a:lnTo>
                        <a:pt x="14" y="303"/>
                      </a:lnTo>
                      <a:lnTo>
                        <a:pt x="17" y="311"/>
                      </a:lnTo>
                      <a:lnTo>
                        <a:pt x="12" y="286"/>
                      </a:lnTo>
                      <a:lnTo>
                        <a:pt x="8" y="264"/>
                      </a:lnTo>
                      <a:lnTo>
                        <a:pt x="6" y="239"/>
                      </a:lnTo>
                      <a:lnTo>
                        <a:pt x="6" y="214"/>
                      </a:lnTo>
                      <a:lnTo>
                        <a:pt x="8" y="175"/>
                      </a:lnTo>
                      <a:lnTo>
                        <a:pt x="14" y="139"/>
                      </a:lnTo>
                      <a:lnTo>
                        <a:pt x="21" y="101"/>
                      </a:lnTo>
                      <a:lnTo>
                        <a:pt x="33" y="66"/>
                      </a:lnTo>
                      <a:lnTo>
                        <a:pt x="31" y="65"/>
                      </a:lnTo>
                      <a:lnTo>
                        <a:pt x="29" y="63"/>
                      </a:lnTo>
                      <a:close/>
                      <a:moveTo>
                        <a:pt x="765" y="2"/>
                      </a:moveTo>
                      <a:lnTo>
                        <a:pt x="765" y="2"/>
                      </a:lnTo>
                      <a:lnTo>
                        <a:pt x="765" y="0"/>
                      </a:lnTo>
                      <a:lnTo>
                        <a:pt x="765" y="2"/>
                      </a:lnTo>
                      <a:lnTo>
                        <a:pt x="765" y="2"/>
                      </a:lnTo>
                      <a:lnTo>
                        <a:pt x="765" y="2"/>
                      </a:lnTo>
                      <a:lnTo>
                        <a:pt x="765" y="2"/>
                      </a:lnTo>
                      <a:close/>
                    </a:path>
                  </a:pathLst>
                </a:custGeom>
                <a:solidFill>
                  <a:srgbClr val="AFB0D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020" name="Freeform 580"/>
                <p:cNvSpPr>
                  <a:spLocks noEditPoints="1"/>
                </p:cNvSpPr>
                <p:nvPr/>
              </p:nvSpPr>
              <p:spPr bwMode="auto">
                <a:xfrm>
                  <a:off x="1428" y="2058"/>
                  <a:ext cx="822" cy="317"/>
                </a:xfrm>
                <a:custGeom>
                  <a:avLst/>
                  <a:gdLst/>
                  <a:ahLst/>
                  <a:cxnLst>
                    <a:cxn ang="0">
                      <a:pos x="822" y="209"/>
                    </a:cxn>
                    <a:cxn ang="0">
                      <a:pos x="820" y="205"/>
                    </a:cxn>
                    <a:cxn ang="0">
                      <a:pos x="818" y="209"/>
                    </a:cxn>
                    <a:cxn ang="0">
                      <a:pos x="816" y="235"/>
                    </a:cxn>
                    <a:cxn ang="0">
                      <a:pos x="818" y="252"/>
                    </a:cxn>
                    <a:cxn ang="0">
                      <a:pos x="822" y="231"/>
                    </a:cxn>
                    <a:cxn ang="0">
                      <a:pos x="820" y="173"/>
                    </a:cxn>
                    <a:cxn ang="0">
                      <a:pos x="814" y="133"/>
                    </a:cxn>
                    <a:cxn ang="0">
                      <a:pos x="804" y="93"/>
                    </a:cxn>
                    <a:cxn ang="0">
                      <a:pos x="789" y="55"/>
                    </a:cxn>
                    <a:cxn ang="0">
                      <a:pos x="774" y="21"/>
                    </a:cxn>
                    <a:cxn ang="0">
                      <a:pos x="770" y="25"/>
                    </a:cxn>
                    <a:cxn ang="0">
                      <a:pos x="787" y="61"/>
                    </a:cxn>
                    <a:cxn ang="0">
                      <a:pos x="801" y="101"/>
                    </a:cxn>
                    <a:cxn ang="0">
                      <a:pos x="810" y="140"/>
                    </a:cxn>
                    <a:cxn ang="0">
                      <a:pos x="816" y="182"/>
                    </a:cxn>
                    <a:cxn ang="0">
                      <a:pos x="820" y="173"/>
                    </a:cxn>
                    <a:cxn ang="0">
                      <a:pos x="15" y="101"/>
                    </a:cxn>
                    <a:cxn ang="0">
                      <a:pos x="2" y="175"/>
                    </a:cxn>
                    <a:cxn ang="0">
                      <a:pos x="0" y="237"/>
                    </a:cxn>
                    <a:cxn ang="0">
                      <a:pos x="6" y="283"/>
                    </a:cxn>
                    <a:cxn ang="0">
                      <a:pos x="13" y="311"/>
                    </a:cxn>
                    <a:cxn ang="0">
                      <a:pos x="12" y="292"/>
                    </a:cxn>
                    <a:cxn ang="0">
                      <a:pos x="6" y="241"/>
                    </a:cxn>
                    <a:cxn ang="0">
                      <a:pos x="6" y="176"/>
                    </a:cxn>
                    <a:cxn ang="0">
                      <a:pos x="19" y="102"/>
                    </a:cxn>
                    <a:cxn ang="0">
                      <a:pos x="29" y="66"/>
                    </a:cxn>
                    <a:cxn ang="0">
                      <a:pos x="759" y="4"/>
                    </a:cxn>
                    <a:cxn ang="0">
                      <a:pos x="759" y="4"/>
                    </a:cxn>
                    <a:cxn ang="0">
                      <a:pos x="759" y="4"/>
                    </a:cxn>
                    <a:cxn ang="0">
                      <a:pos x="761" y="0"/>
                    </a:cxn>
                    <a:cxn ang="0">
                      <a:pos x="759" y="6"/>
                    </a:cxn>
                    <a:cxn ang="0">
                      <a:pos x="759" y="4"/>
                    </a:cxn>
                  </a:cxnLst>
                  <a:rect l="0" t="0" r="r" b="b"/>
                  <a:pathLst>
                    <a:path w="822" h="317">
                      <a:moveTo>
                        <a:pt x="822" y="214"/>
                      </a:moveTo>
                      <a:lnTo>
                        <a:pt x="822" y="209"/>
                      </a:lnTo>
                      <a:lnTo>
                        <a:pt x="822" y="203"/>
                      </a:lnTo>
                      <a:lnTo>
                        <a:pt x="820" y="205"/>
                      </a:lnTo>
                      <a:lnTo>
                        <a:pt x="818" y="205"/>
                      </a:lnTo>
                      <a:lnTo>
                        <a:pt x="818" y="209"/>
                      </a:lnTo>
                      <a:lnTo>
                        <a:pt x="818" y="214"/>
                      </a:lnTo>
                      <a:lnTo>
                        <a:pt x="816" y="235"/>
                      </a:lnTo>
                      <a:lnTo>
                        <a:pt x="816" y="254"/>
                      </a:lnTo>
                      <a:lnTo>
                        <a:pt x="818" y="252"/>
                      </a:lnTo>
                      <a:lnTo>
                        <a:pt x="820" y="248"/>
                      </a:lnTo>
                      <a:lnTo>
                        <a:pt x="822" y="231"/>
                      </a:lnTo>
                      <a:lnTo>
                        <a:pt x="822" y="214"/>
                      </a:lnTo>
                      <a:close/>
                      <a:moveTo>
                        <a:pt x="820" y="173"/>
                      </a:moveTo>
                      <a:lnTo>
                        <a:pt x="818" y="154"/>
                      </a:lnTo>
                      <a:lnTo>
                        <a:pt x="814" y="133"/>
                      </a:lnTo>
                      <a:lnTo>
                        <a:pt x="808" y="114"/>
                      </a:lnTo>
                      <a:lnTo>
                        <a:pt x="804" y="93"/>
                      </a:lnTo>
                      <a:lnTo>
                        <a:pt x="797" y="74"/>
                      </a:lnTo>
                      <a:lnTo>
                        <a:pt x="789" y="55"/>
                      </a:lnTo>
                      <a:lnTo>
                        <a:pt x="782" y="38"/>
                      </a:lnTo>
                      <a:lnTo>
                        <a:pt x="774" y="21"/>
                      </a:lnTo>
                      <a:lnTo>
                        <a:pt x="772" y="23"/>
                      </a:lnTo>
                      <a:lnTo>
                        <a:pt x="770" y="25"/>
                      </a:lnTo>
                      <a:lnTo>
                        <a:pt x="780" y="42"/>
                      </a:lnTo>
                      <a:lnTo>
                        <a:pt x="787" y="61"/>
                      </a:lnTo>
                      <a:lnTo>
                        <a:pt x="795" y="80"/>
                      </a:lnTo>
                      <a:lnTo>
                        <a:pt x="801" y="101"/>
                      </a:lnTo>
                      <a:lnTo>
                        <a:pt x="806" y="120"/>
                      </a:lnTo>
                      <a:lnTo>
                        <a:pt x="810" y="140"/>
                      </a:lnTo>
                      <a:lnTo>
                        <a:pt x="814" y="161"/>
                      </a:lnTo>
                      <a:lnTo>
                        <a:pt x="816" y="182"/>
                      </a:lnTo>
                      <a:lnTo>
                        <a:pt x="818" y="176"/>
                      </a:lnTo>
                      <a:lnTo>
                        <a:pt x="820" y="173"/>
                      </a:lnTo>
                      <a:close/>
                      <a:moveTo>
                        <a:pt x="27" y="65"/>
                      </a:moveTo>
                      <a:lnTo>
                        <a:pt x="15" y="101"/>
                      </a:lnTo>
                      <a:lnTo>
                        <a:pt x="6" y="137"/>
                      </a:lnTo>
                      <a:lnTo>
                        <a:pt x="2" y="175"/>
                      </a:lnTo>
                      <a:lnTo>
                        <a:pt x="0" y="214"/>
                      </a:lnTo>
                      <a:lnTo>
                        <a:pt x="0" y="237"/>
                      </a:lnTo>
                      <a:lnTo>
                        <a:pt x="2" y="260"/>
                      </a:lnTo>
                      <a:lnTo>
                        <a:pt x="6" y="283"/>
                      </a:lnTo>
                      <a:lnTo>
                        <a:pt x="10" y="303"/>
                      </a:lnTo>
                      <a:lnTo>
                        <a:pt x="13" y="311"/>
                      </a:lnTo>
                      <a:lnTo>
                        <a:pt x="17" y="317"/>
                      </a:lnTo>
                      <a:lnTo>
                        <a:pt x="12" y="292"/>
                      </a:lnTo>
                      <a:lnTo>
                        <a:pt x="8" y="267"/>
                      </a:lnTo>
                      <a:lnTo>
                        <a:pt x="6" y="241"/>
                      </a:lnTo>
                      <a:lnTo>
                        <a:pt x="4" y="214"/>
                      </a:lnTo>
                      <a:lnTo>
                        <a:pt x="6" y="176"/>
                      </a:lnTo>
                      <a:lnTo>
                        <a:pt x="12" y="139"/>
                      </a:lnTo>
                      <a:lnTo>
                        <a:pt x="19" y="102"/>
                      </a:lnTo>
                      <a:lnTo>
                        <a:pt x="30" y="68"/>
                      </a:lnTo>
                      <a:lnTo>
                        <a:pt x="29" y="66"/>
                      </a:lnTo>
                      <a:lnTo>
                        <a:pt x="27" y="65"/>
                      </a:lnTo>
                      <a:close/>
                      <a:moveTo>
                        <a:pt x="759" y="4"/>
                      </a:moveTo>
                      <a:lnTo>
                        <a:pt x="759" y="4"/>
                      </a:lnTo>
                      <a:lnTo>
                        <a:pt x="759" y="4"/>
                      </a:lnTo>
                      <a:lnTo>
                        <a:pt x="759" y="4"/>
                      </a:lnTo>
                      <a:lnTo>
                        <a:pt x="759" y="4"/>
                      </a:lnTo>
                      <a:lnTo>
                        <a:pt x="761" y="2"/>
                      </a:lnTo>
                      <a:lnTo>
                        <a:pt x="761" y="0"/>
                      </a:lnTo>
                      <a:lnTo>
                        <a:pt x="761" y="4"/>
                      </a:lnTo>
                      <a:lnTo>
                        <a:pt x="759" y="6"/>
                      </a:lnTo>
                      <a:lnTo>
                        <a:pt x="759" y="6"/>
                      </a:lnTo>
                      <a:lnTo>
                        <a:pt x="759" y="4"/>
                      </a:lnTo>
                      <a:close/>
                    </a:path>
                  </a:pathLst>
                </a:custGeom>
                <a:solidFill>
                  <a:srgbClr val="AFB0D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021" name="Freeform 581"/>
                <p:cNvSpPr>
                  <a:spLocks noEditPoints="1"/>
                </p:cNvSpPr>
                <p:nvPr/>
              </p:nvSpPr>
              <p:spPr bwMode="auto">
                <a:xfrm>
                  <a:off x="1430" y="2060"/>
                  <a:ext cx="818" cy="322"/>
                </a:xfrm>
                <a:custGeom>
                  <a:avLst/>
                  <a:gdLst/>
                  <a:ahLst/>
                  <a:cxnLst>
                    <a:cxn ang="0">
                      <a:pos x="818" y="207"/>
                    </a:cxn>
                    <a:cxn ang="0">
                      <a:pos x="816" y="203"/>
                    </a:cxn>
                    <a:cxn ang="0">
                      <a:pos x="812" y="209"/>
                    </a:cxn>
                    <a:cxn ang="0">
                      <a:pos x="812" y="233"/>
                    </a:cxn>
                    <a:cxn ang="0">
                      <a:pos x="814" y="252"/>
                    </a:cxn>
                    <a:cxn ang="0">
                      <a:pos x="818" y="231"/>
                    </a:cxn>
                    <a:cxn ang="0">
                      <a:pos x="816" y="176"/>
                    </a:cxn>
                    <a:cxn ang="0">
                      <a:pos x="810" y="135"/>
                    </a:cxn>
                    <a:cxn ang="0">
                      <a:pos x="801" y="95"/>
                    </a:cxn>
                    <a:cxn ang="0">
                      <a:pos x="787" y="57"/>
                    </a:cxn>
                    <a:cxn ang="0">
                      <a:pos x="770" y="21"/>
                    </a:cxn>
                    <a:cxn ang="0">
                      <a:pos x="766" y="25"/>
                    </a:cxn>
                    <a:cxn ang="0">
                      <a:pos x="783" y="63"/>
                    </a:cxn>
                    <a:cxn ang="0">
                      <a:pos x="797" y="100"/>
                    </a:cxn>
                    <a:cxn ang="0">
                      <a:pos x="806" y="142"/>
                    </a:cxn>
                    <a:cxn ang="0">
                      <a:pos x="812" y="184"/>
                    </a:cxn>
                    <a:cxn ang="0">
                      <a:pos x="816" y="176"/>
                    </a:cxn>
                    <a:cxn ang="0">
                      <a:pos x="759" y="0"/>
                    </a:cxn>
                    <a:cxn ang="0">
                      <a:pos x="759" y="0"/>
                    </a:cxn>
                    <a:cxn ang="0">
                      <a:pos x="757" y="2"/>
                    </a:cxn>
                    <a:cxn ang="0">
                      <a:pos x="757" y="2"/>
                    </a:cxn>
                    <a:cxn ang="0">
                      <a:pos x="757" y="4"/>
                    </a:cxn>
                    <a:cxn ang="0">
                      <a:pos x="755" y="4"/>
                    </a:cxn>
                    <a:cxn ang="0">
                      <a:pos x="755" y="6"/>
                    </a:cxn>
                    <a:cxn ang="0">
                      <a:pos x="757" y="6"/>
                    </a:cxn>
                    <a:cxn ang="0">
                      <a:pos x="759" y="4"/>
                    </a:cxn>
                    <a:cxn ang="0">
                      <a:pos x="27" y="64"/>
                    </a:cxn>
                    <a:cxn ang="0">
                      <a:pos x="8" y="137"/>
                    </a:cxn>
                    <a:cxn ang="0">
                      <a:pos x="0" y="212"/>
                    </a:cxn>
                    <a:cxn ang="0">
                      <a:pos x="2" y="262"/>
                    </a:cxn>
                    <a:cxn ang="0">
                      <a:pos x="11" y="309"/>
                    </a:cxn>
                    <a:cxn ang="0">
                      <a:pos x="19" y="322"/>
                    </a:cxn>
                    <a:cxn ang="0">
                      <a:pos x="8" y="269"/>
                    </a:cxn>
                    <a:cxn ang="0">
                      <a:pos x="4" y="212"/>
                    </a:cxn>
                    <a:cxn ang="0">
                      <a:pos x="11" y="138"/>
                    </a:cxn>
                    <a:cxn ang="0">
                      <a:pos x="30" y="68"/>
                    </a:cxn>
                    <a:cxn ang="0">
                      <a:pos x="27" y="64"/>
                    </a:cxn>
                  </a:cxnLst>
                  <a:rect l="0" t="0" r="r" b="b"/>
                  <a:pathLst>
                    <a:path w="818" h="322">
                      <a:moveTo>
                        <a:pt x="818" y="212"/>
                      </a:moveTo>
                      <a:lnTo>
                        <a:pt x="818" y="207"/>
                      </a:lnTo>
                      <a:lnTo>
                        <a:pt x="818" y="203"/>
                      </a:lnTo>
                      <a:lnTo>
                        <a:pt x="816" y="203"/>
                      </a:lnTo>
                      <a:lnTo>
                        <a:pt x="812" y="205"/>
                      </a:lnTo>
                      <a:lnTo>
                        <a:pt x="812" y="209"/>
                      </a:lnTo>
                      <a:lnTo>
                        <a:pt x="812" y="212"/>
                      </a:lnTo>
                      <a:lnTo>
                        <a:pt x="812" y="233"/>
                      </a:lnTo>
                      <a:lnTo>
                        <a:pt x="810" y="256"/>
                      </a:lnTo>
                      <a:lnTo>
                        <a:pt x="814" y="252"/>
                      </a:lnTo>
                      <a:lnTo>
                        <a:pt x="816" y="250"/>
                      </a:lnTo>
                      <a:lnTo>
                        <a:pt x="818" y="231"/>
                      </a:lnTo>
                      <a:lnTo>
                        <a:pt x="818" y="212"/>
                      </a:lnTo>
                      <a:close/>
                      <a:moveTo>
                        <a:pt x="816" y="176"/>
                      </a:moveTo>
                      <a:lnTo>
                        <a:pt x="814" y="155"/>
                      </a:lnTo>
                      <a:lnTo>
                        <a:pt x="810" y="135"/>
                      </a:lnTo>
                      <a:lnTo>
                        <a:pt x="806" y="114"/>
                      </a:lnTo>
                      <a:lnTo>
                        <a:pt x="801" y="95"/>
                      </a:lnTo>
                      <a:lnTo>
                        <a:pt x="795" y="76"/>
                      </a:lnTo>
                      <a:lnTo>
                        <a:pt x="787" y="57"/>
                      </a:lnTo>
                      <a:lnTo>
                        <a:pt x="778" y="38"/>
                      </a:lnTo>
                      <a:lnTo>
                        <a:pt x="770" y="21"/>
                      </a:lnTo>
                      <a:lnTo>
                        <a:pt x="768" y="23"/>
                      </a:lnTo>
                      <a:lnTo>
                        <a:pt x="766" y="25"/>
                      </a:lnTo>
                      <a:lnTo>
                        <a:pt x="776" y="44"/>
                      </a:lnTo>
                      <a:lnTo>
                        <a:pt x="783" y="63"/>
                      </a:lnTo>
                      <a:lnTo>
                        <a:pt x="791" y="82"/>
                      </a:lnTo>
                      <a:lnTo>
                        <a:pt x="797" y="100"/>
                      </a:lnTo>
                      <a:lnTo>
                        <a:pt x="802" y="121"/>
                      </a:lnTo>
                      <a:lnTo>
                        <a:pt x="806" y="142"/>
                      </a:lnTo>
                      <a:lnTo>
                        <a:pt x="810" y="163"/>
                      </a:lnTo>
                      <a:lnTo>
                        <a:pt x="812" y="184"/>
                      </a:lnTo>
                      <a:lnTo>
                        <a:pt x="814" y="180"/>
                      </a:lnTo>
                      <a:lnTo>
                        <a:pt x="816" y="176"/>
                      </a:lnTo>
                      <a:close/>
                      <a:moveTo>
                        <a:pt x="759" y="0"/>
                      </a:moveTo>
                      <a:lnTo>
                        <a:pt x="759" y="0"/>
                      </a:lnTo>
                      <a:lnTo>
                        <a:pt x="759" y="0"/>
                      </a:lnTo>
                      <a:lnTo>
                        <a:pt x="759" y="0"/>
                      </a:lnTo>
                      <a:lnTo>
                        <a:pt x="757" y="2"/>
                      </a:lnTo>
                      <a:lnTo>
                        <a:pt x="757" y="2"/>
                      </a:lnTo>
                      <a:lnTo>
                        <a:pt x="757" y="2"/>
                      </a:lnTo>
                      <a:lnTo>
                        <a:pt x="757" y="2"/>
                      </a:lnTo>
                      <a:lnTo>
                        <a:pt x="757" y="2"/>
                      </a:lnTo>
                      <a:lnTo>
                        <a:pt x="757" y="4"/>
                      </a:lnTo>
                      <a:lnTo>
                        <a:pt x="757" y="4"/>
                      </a:lnTo>
                      <a:lnTo>
                        <a:pt x="755" y="4"/>
                      </a:lnTo>
                      <a:lnTo>
                        <a:pt x="755" y="4"/>
                      </a:lnTo>
                      <a:lnTo>
                        <a:pt x="755" y="6"/>
                      </a:lnTo>
                      <a:lnTo>
                        <a:pt x="757" y="6"/>
                      </a:lnTo>
                      <a:lnTo>
                        <a:pt x="757" y="6"/>
                      </a:lnTo>
                      <a:lnTo>
                        <a:pt x="757" y="6"/>
                      </a:lnTo>
                      <a:lnTo>
                        <a:pt x="759" y="4"/>
                      </a:lnTo>
                      <a:lnTo>
                        <a:pt x="759" y="0"/>
                      </a:lnTo>
                      <a:close/>
                      <a:moveTo>
                        <a:pt x="27" y="64"/>
                      </a:moveTo>
                      <a:lnTo>
                        <a:pt x="15" y="99"/>
                      </a:lnTo>
                      <a:lnTo>
                        <a:pt x="8" y="137"/>
                      </a:lnTo>
                      <a:lnTo>
                        <a:pt x="2" y="173"/>
                      </a:lnTo>
                      <a:lnTo>
                        <a:pt x="0" y="212"/>
                      </a:lnTo>
                      <a:lnTo>
                        <a:pt x="0" y="237"/>
                      </a:lnTo>
                      <a:lnTo>
                        <a:pt x="2" y="262"/>
                      </a:lnTo>
                      <a:lnTo>
                        <a:pt x="6" y="284"/>
                      </a:lnTo>
                      <a:lnTo>
                        <a:pt x="11" y="309"/>
                      </a:lnTo>
                      <a:lnTo>
                        <a:pt x="15" y="315"/>
                      </a:lnTo>
                      <a:lnTo>
                        <a:pt x="19" y="322"/>
                      </a:lnTo>
                      <a:lnTo>
                        <a:pt x="13" y="296"/>
                      </a:lnTo>
                      <a:lnTo>
                        <a:pt x="8" y="269"/>
                      </a:lnTo>
                      <a:lnTo>
                        <a:pt x="6" y="241"/>
                      </a:lnTo>
                      <a:lnTo>
                        <a:pt x="4" y="212"/>
                      </a:lnTo>
                      <a:lnTo>
                        <a:pt x="6" y="174"/>
                      </a:lnTo>
                      <a:lnTo>
                        <a:pt x="11" y="138"/>
                      </a:lnTo>
                      <a:lnTo>
                        <a:pt x="19" y="102"/>
                      </a:lnTo>
                      <a:lnTo>
                        <a:pt x="30" y="68"/>
                      </a:lnTo>
                      <a:lnTo>
                        <a:pt x="28" y="66"/>
                      </a:lnTo>
                      <a:lnTo>
                        <a:pt x="27" y="64"/>
                      </a:lnTo>
                      <a:close/>
                    </a:path>
                  </a:pathLst>
                </a:custGeom>
                <a:solidFill>
                  <a:srgbClr val="B0B1D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022" name="Freeform 582"/>
                <p:cNvSpPr>
                  <a:spLocks noEditPoints="1"/>
                </p:cNvSpPr>
                <p:nvPr/>
              </p:nvSpPr>
              <p:spPr bwMode="auto">
                <a:xfrm>
                  <a:off x="1432" y="2062"/>
                  <a:ext cx="814" cy="328"/>
                </a:xfrm>
                <a:custGeom>
                  <a:avLst/>
                  <a:gdLst/>
                  <a:ahLst/>
                  <a:cxnLst>
                    <a:cxn ang="0">
                      <a:pos x="814" y="205"/>
                    </a:cxn>
                    <a:cxn ang="0">
                      <a:pos x="810" y="203"/>
                    </a:cxn>
                    <a:cxn ang="0">
                      <a:pos x="808" y="207"/>
                    </a:cxn>
                    <a:cxn ang="0">
                      <a:pos x="808" y="233"/>
                    </a:cxn>
                    <a:cxn ang="0">
                      <a:pos x="808" y="254"/>
                    </a:cxn>
                    <a:cxn ang="0">
                      <a:pos x="812" y="231"/>
                    </a:cxn>
                    <a:cxn ang="0">
                      <a:pos x="812" y="178"/>
                    </a:cxn>
                    <a:cxn ang="0">
                      <a:pos x="806" y="136"/>
                    </a:cxn>
                    <a:cxn ang="0">
                      <a:pos x="797" y="97"/>
                    </a:cxn>
                    <a:cxn ang="0">
                      <a:pos x="783" y="57"/>
                    </a:cxn>
                    <a:cxn ang="0">
                      <a:pos x="766" y="21"/>
                    </a:cxn>
                    <a:cxn ang="0">
                      <a:pos x="763" y="25"/>
                    </a:cxn>
                    <a:cxn ang="0">
                      <a:pos x="780" y="62"/>
                    </a:cxn>
                    <a:cxn ang="0">
                      <a:pos x="793" y="102"/>
                    </a:cxn>
                    <a:cxn ang="0">
                      <a:pos x="802" y="144"/>
                    </a:cxn>
                    <a:cxn ang="0">
                      <a:pos x="808" y="186"/>
                    </a:cxn>
                    <a:cxn ang="0">
                      <a:pos x="812" y="178"/>
                    </a:cxn>
                    <a:cxn ang="0">
                      <a:pos x="755" y="2"/>
                    </a:cxn>
                    <a:cxn ang="0">
                      <a:pos x="755" y="0"/>
                    </a:cxn>
                    <a:cxn ang="0">
                      <a:pos x="755" y="2"/>
                    </a:cxn>
                    <a:cxn ang="0">
                      <a:pos x="753" y="4"/>
                    </a:cxn>
                    <a:cxn ang="0">
                      <a:pos x="753" y="4"/>
                    </a:cxn>
                    <a:cxn ang="0">
                      <a:pos x="753" y="6"/>
                    </a:cxn>
                    <a:cxn ang="0">
                      <a:pos x="753" y="7"/>
                    </a:cxn>
                    <a:cxn ang="0">
                      <a:pos x="755" y="4"/>
                    </a:cxn>
                    <a:cxn ang="0">
                      <a:pos x="755" y="2"/>
                    </a:cxn>
                    <a:cxn ang="0">
                      <a:pos x="15" y="98"/>
                    </a:cxn>
                    <a:cxn ang="0">
                      <a:pos x="2" y="172"/>
                    </a:cxn>
                    <a:cxn ang="0">
                      <a:pos x="2" y="237"/>
                    </a:cxn>
                    <a:cxn ang="0">
                      <a:pos x="8" y="288"/>
                    </a:cxn>
                    <a:cxn ang="0">
                      <a:pos x="17" y="320"/>
                    </a:cxn>
                    <a:cxn ang="0">
                      <a:pos x="15" y="299"/>
                    </a:cxn>
                    <a:cxn ang="0">
                      <a:pos x="6" y="241"/>
                    </a:cxn>
                    <a:cxn ang="0">
                      <a:pos x="6" y="172"/>
                    </a:cxn>
                    <a:cxn ang="0">
                      <a:pos x="19" y="100"/>
                    </a:cxn>
                    <a:cxn ang="0">
                      <a:pos x="28" y="66"/>
                    </a:cxn>
                  </a:cxnLst>
                  <a:rect l="0" t="0" r="r" b="b"/>
                  <a:pathLst>
                    <a:path w="814" h="328">
                      <a:moveTo>
                        <a:pt x="814" y="210"/>
                      </a:moveTo>
                      <a:lnTo>
                        <a:pt x="814" y="205"/>
                      </a:lnTo>
                      <a:lnTo>
                        <a:pt x="814" y="201"/>
                      </a:lnTo>
                      <a:lnTo>
                        <a:pt x="810" y="203"/>
                      </a:lnTo>
                      <a:lnTo>
                        <a:pt x="808" y="203"/>
                      </a:lnTo>
                      <a:lnTo>
                        <a:pt x="808" y="207"/>
                      </a:lnTo>
                      <a:lnTo>
                        <a:pt x="808" y="210"/>
                      </a:lnTo>
                      <a:lnTo>
                        <a:pt x="808" y="233"/>
                      </a:lnTo>
                      <a:lnTo>
                        <a:pt x="806" y="256"/>
                      </a:lnTo>
                      <a:lnTo>
                        <a:pt x="808" y="254"/>
                      </a:lnTo>
                      <a:lnTo>
                        <a:pt x="812" y="250"/>
                      </a:lnTo>
                      <a:lnTo>
                        <a:pt x="812" y="231"/>
                      </a:lnTo>
                      <a:lnTo>
                        <a:pt x="814" y="210"/>
                      </a:lnTo>
                      <a:close/>
                      <a:moveTo>
                        <a:pt x="812" y="178"/>
                      </a:moveTo>
                      <a:lnTo>
                        <a:pt x="810" y="157"/>
                      </a:lnTo>
                      <a:lnTo>
                        <a:pt x="806" y="136"/>
                      </a:lnTo>
                      <a:lnTo>
                        <a:pt x="802" y="116"/>
                      </a:lnTo>
                      <a:lnTo>
                        <a:pt x="797" y="97"/>
                      </a:lnTo>
                      <a:lnTo>
                        <a:pt x="791" y="76"/>
                      </a:lnTo>
                      <a:lnTo>
                        <a:pt x="783" y="57"/>
                      </a:lnTo>
                      <a:lnTo>
                        <a:pt x="776" y="38"/>
                      </a:lnTo>
                      <a:lnTo>
                        <a:pt x="766" y="21"/>
                      </a:lnTo>
                      <a:lnTo>
                        <a:pt x="764" y="23"/>
                      </a:lnTo>
                      <a:lnTo>
                        <a:pt x="763" y="25"/>
                      </a:lnTo>
                      <a:lnTo>
                        <a:pt x="772" y="44"/>
                      </a:lnTo>
                      <a:lnTo>
                        <a:pt x="780" y="62"/>
                      </a:lnTo>
                      <a:lnTo>
                        <a:pt x="787" y="81"/>
                      </a:lnTo>
                      <a:lnTo>
                        <a:pt x="793" y="102"/>
                      </a:lnTo>
                      <a:lnTo>
                        <a:pt x="799" y="123"/>
                      </a:lnTo>
                      <a:lnTo>
                        <a:pt x="802" y="144"/>
                      </a:lnTo>
                      <a:lnTo>
                        <a:pt x="806" y="165"/>
                      </a:lnTo>
                      <a:lnTo>
                        <a:pt x="808" y="186"/>
                      </a:lnTo>
                      <a:lnTo>
                        <a:pt x="810" y="182"/>
                      </a:lnTo>
                      <a:lnTo>
                        <a:pt x="812" y="178"/>
                      </a:lnTo>
                      <a:close/>
                      <a:moveTo>
                        <a:pt x="755" y="2"/>
                      </a:moveTo>
                      <a:lnTo>
                        <a:pt x="755" y="2"/>
                      </a:lnTo>
                      <a:lnTo>
                        <a:pt x="755" y="0"/>
                      </a:lnTo>
                      <a:lnTo>
                        <a:pt x="755" y="0"/>
                      </a:lnTo>
                      <a:lnTo>
                        <a:pt x="755" y="2"/>
                      </a:lnTo>
                      <a:lnTo>
                        <a:pt x="755" y="2"/>
                      </a:lnTo>
                      <a:lnTo>
                        <a:pt x="753" y="2"/>
                      </a:lnTo>
                      <a:lnTo>
                        <a:pt x="753" y="4"/>
                      </a:lnTo>
                      <a:lnTo>
                        <a:pt x="753" y="4"/>
                      </a:lnTo>
                      <a:lnTo>
                        <a:pt x="753" y="4"/>
                      </a:lnTo>
                      <a:lnTo>
                        <a:pt x="753" y="6"/>
                      </a:lnTo>
                      <a:lnTo>
                        <a:pt x="753" y="6"/>
                      </a:lnTo>
                      <a:lnTo>
                        <a:pt x="753" y="6"/>
                      </a:lnTo>
                      <a:lnTo>
                        <a:pt x="753" y="7"/>
                      </a:lnTo>
                      <a:lnTo>
                        <a:pt x="755" y="4"/>
                      </a:lnTo>
                      <a:lnTo>
                        <a:pt x="755" y="4"/>
                      </a:lnTo>
                      <a:lnTo>
                        <a:pt x="755" y="2"/>
                      </a:lnTo>
                      <a:lnTo>
                        <a:pt x="755" y="2"/>
                      </a:lnTo>
                      <a:close/>
                      <a:moveTo>
                        <a:pt x="26" y="64"/>
                      </a:moveTo>
                      <a:lnTo>
                        <a:pt x="15" y="98"/>
                      </a:lnTo>
                      <a:lnTo>
                        <a:pt x="8" y="135"/>
                      </a:lnTo>
                      <a:lnTo>
                        <a:pt x="2" y="172"/>
                      </a:lnTo>
                      <a:lnTo>
                        <a:pt x="0" y="210"/>
                      </a:lnTo>
                      <a:lnTo>
                        <a:pt x="2" y="237"/>
                      </a:lnTo>
                      <a:lnTo>
                        <a:pt x="4" y="263"/>
                      </a:lnTo>
                      <a:lnTo>
                        <a:pt x="8" y="288"/>
                      </a:lnTo>
                      <a:lnTo>
                        <a:pt x="13" y="313"/>
                      </a:lnTo>
                      <a:lnTo>
                        <a:pt x="17" y="320"/>
                      </a:lnTo>
                      <a:lnTo>
                        <a:pt x="23" y="328"/>
                      </a:lnTo>
                      <a:lnTo>
                        <a:pt x="15" y="299"/>
                      </a:lnTo>
                      <a:lnTo>
                        <a:pt x="9" y="271"/>
                      </a:lnTo>
                      <a:lnTo>
                        <a:pt x="6" y="241"/>
                      </a:lnTo>
                      <a:lnTo>
                        <a:pt x="4" y="210"/>
                      </a:lnTo>
                      <a:lnTo>
                        <a:pt x="6" y="172"/>
                      </a:lnTo>
                      <a:lnTo>
                        <a:pt x="11" y="136"/>
                      </a:lnTo>
                      <a:lnTo>
                        <a:pt x="19" y="100"/>
                      </a:lnTo>
                      <a:lnTo>
                        <a:pt x="30" y="68"/>
                      </a:lnTo>
                      <a:lnTo>
                        <a:pt x="28" y="66"/>
                      </a:lnTo>
                      <a:lnTo>
                        <a:pt x="26" y="64"/>
                      </a:lnTo>
                      <a:close/>
                    </a:path>
                  </a:pathLst>
                </a:custGeom>
                <a:solidFill>
                  <a:srgbClr val="B0B1D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023" name="Freeform 583"/>
                <p:cNvSpPr>
                  <a:spLocks noEditPoints="1"/>
                </p:cNvSpPr>
                <p:nvPr/>
              </p:nvSpPr>
              <p:spPr bwMode="auto">
                <a:xfrm>
                  <a:off x="1434" y="2064"/>
                  <a:ext cx="808" cy="334"/>
                </a:xfrm>
                <a:custGeom>
                  <a:avLst/>
                  <a:gdLst/>
                  <a:ahLst/>
                  <a:cxnLst>
                    <a:cxn ang="0">
                      <a:pos x="808" y="205"/>
                    </a:cxn>
                    <a:cxn ang="0">
                      <a:pos x="806" y="201"/>
                    </a:cxn>
                    <a:cxn ang="0">
                      <a:pos x="804" y="205"/>
                    </a:cxn>
                    <a:cxn ang="0">
                      <a:pos x="804" y="233"/>
                    </a:cxn>
                    <a:cxn ang="0">
                      <a:pos x="804" y="254"/>
                    </a:cxn>
                    <a:cxn ang="0">
                      <a:pos x="808" y="229"/>
                    </a:cxn>
                    <a:cxn ang="0">
                      <a:pos x="808" y="180"/>
                    </a:cxn>
                    <a:cxn ang="0">
                      <a:pos x="802" y="138"/>
                    </a:cxn>
                    <a:cxn ang="0">
                      <a:pos x="793" y="96"/>
                    </a:cxn>
                    <a:cxn ang="0">
                      <a:pos x="779" y="59"/>
                    </a:cxn>
                    <a:cxn ang="0">
                      <a:pos x="762" y="21"/>
                    </a:cxn>
                    <a:cxn ang="0">
                      <a:pos x="761" y="24"/>
                    </a:cxn>
                    <a:cxn ang="0">
                      <a:pos x="778" y="62"/>
                    </a:cxn>
                    <a:cxn ang="0">
                      <a:pos x="791" y="102"/>
                    </a:cxn>
                    <a:cxn ang="0">
                      <a:pos x="798" y="146"/>
                    </a:cxn>
                    <a:cxn ang="0">
                      <a:pos x="804" y="188"/>
                    </a:cxn>
                    <a:cxn ang="0">
                      <a:pos x="808" y="180"/>
                    </a:cxn>
                    <a:cxn ang="0">
                      <a:pos x="751" y="2"/>
                    </a:cxn>
                    <a:cxn ang="0">
                      <a:pos x="751" y="2"/>
                    </a:cxn>
                    <a:cxn ang="0">
                      <a:pos x="751" y="2"/>
                    </a:cxn>
                    <a:cxn ang="0">
                      <a:pos x="749" y="4"/>
                    </a:cxn>
                    <a:cxn ang="0">
                      <a:pos x="749" y="4"/>
                    </a:cxn>
                    <a:cxn ang="0">
                      <a:pos x="751" y="9"/>
                    </a:cxn>
                    <a:cxn ang="0">
                      <a:pos x="753" y="2"/>
                    </a:cxn>
                    <a:cxn ang="0">
                      <a:pos x="15" y="98"/>
                    </a:cxn>
                    <a:cxn ang="0">
                      <a:pos x="2" y="170"/>
                    </a:cxn>
                    <a:cxn ang="0">
                      <a:pos x="2" y="237"/>
                    </a:cxn>
                    <a:cxn ang="0">
                      <a:pos x="9" y="292"/>
                    </a:cxn>
                    <a:cxn ang="0">
                      <a:pos x="21" y="326"/>
                    </a:cxn>
                    <a:cxn ang="0">
                      <a:pos x="17" y="303"/>
                    </a:cxn>
                    <a:cxn ang="0">
                      <a:pos x="6" y="241"/>
                    </a:cxn>
                    <a:cxn ang="0">
                      <a:pos x="7" y="170"/>
                    </a:cxn>
                    <a:cxn ang="0">
                      <a:pos x="19" y="100"/>
                    </a:cxn>
                    <a:cxn ang="0">
                      <a:pos x="28" y="66"/>
                    </a:cxn>
                  </a:cxnLst>
                  <a:rect l="0" t="0" r="r" b="b"/>
                  <a:pathLst>
                    <a:path w="808" h="334">
                      <a:moveTo>
                        <a:pt x="808" y="208"/>
                      </a:moveTo>
                      <a:lnTo>
                        <a:pt x="808" y="205"/>
                      </a:lnTo>
                      <a:lnTo>
                        <a:pt x="808" y="201"/>
                      </a:lnTo>
                      <a:lnTo>
                        <a:pt x="806" y="201"/>
                      </a:lnTo>
                      <a:lnTo>
                        <a:pt x="804" y="201"/>
                      </a:lnTo>
                      <a:lnTo>
                        <a:pt x="804" y="205"/>
                      </a:lnTo>
                      <a:lnTo>
                        <a:pt x="804" y="208"/>
                      </a:lnTo>
                      <a:lnTo>
                        <a:pt x="804" y="233"/>
                      </a:lnTo>
                      <a:lnTo>
                        <a:pt x="800" y="258"/>
                      </a:lnTo>
                      <a:lnTo>
                        <a:pt x="804" y="254"/>
                      </a:lnTo>
                      <a:lnTo>
                        <a:pt x="806" y="252"/>
                      </a:lnTo>
                      <a:lnTo>
                        <a:pt x="808" y="229"/>
                      </a:lnTo>
                      <a:lnTo>
                        <a:pt x="808" y="208"/>
                      </a:lnTo>
                      <a:close/>
                      <a:moveTo>
                        <a:pt x="808" y="180"/>
                      </a:moveTo>
                      <a:lnTo>
                        <a:pt x="806" y="159"/>
                      </a:lnTo>
                      <a:lnTo>
                        <a:pt x="802" y="138"/>
                      </a:lnTo>
                      <a:lnTo>
                        <a:pt x="798" y="117"/>
                      </a:lnTo>
                      <a:lnTo>
                        <a:pt x="793" y="96"/>
                      </a:lnTo>
                      <a:lnTo>
                        <a:pt x="787" y="78"/>
                      </a:lnTo>
                      <a:lnTo>
                        <a:pt x="779" y="59"/>
                      </a:lnTo>
                      <a:lnTo>
                        <a:pt x="772" y="40"/>
                      </a:lnTo>
                      <a:lnTo>
                        <a:pt x="762" y="21"/>
                      </a:lnTo>
                      <a:lnTo>
                        <a:pt x="761" y="23"/>
                      </a:lnTo>
                      <a:lnTo>
                        <a:pt x="761" y="24"/>
                      </a:lnTo>
                      <a:lnTo>
                        <a:pt x="768" y="43"/>
                      </a:lnTo>
                      <a:lnTo>
                        <a:pt x="778" y="62"/>
                      </a:lnTo>
                      <a:lnTo>
                        <a:pt x="783" y="83"/>
                      </a:lnTo>
                      <a:lnTo>
                        <a:pt x="791" y="102"/>
                      </a:lnTo>
                      <a:lnTo>
                        <a:pt x="795" y="123"/>
                      </a:lnTo>
                      <a:lnTo>
                        <a:pt x="798" y="146"/>
                      </a:lnTo>
                      <a:lnTo>
                        <a:pt x="802" y="167"/>
                      </a:lnTo>
                      <a:lnTo>
                        <a:pt x="804" y="188"/>
                      </a:lnTo>
                      <a:lnTo>
                        <a:pt x="806" y="184"/>
                      </a:lnTo>
                      <a:lnTo>
                        <a:pt x="808" y="180"/>
                      </a:lnTo>
                      <a:close/>
                      <a:moveTo>
                        <a:pt x="753" y="2"/>
                      </a:moveTo>
                      <a:lnTo>
                        <a:pt x="751" y="2"/>
                      </a:lnTo>
                      <a:lnTo>
                        <a:pt x="751" y="0"/>
                      </a:lnTo>
                      <a:lnTo>
                        <a:pt x="751" y="2"/>
                      </a:lnTo>
                      <a:lnTo>
                        <a:pt x="751" y="2"/>
                      </a:lnTo>
                      <a:lnTo>
                        <a:pt x="751" y="2"/>
                      </a:lnTo>
                      <a:lnTo>
                        <a:pt x="751" y="2"/>
                      </a:lnTo>
                      <a:lnTo>
                        <a:pt x="749" y="4"/>
                      </a:lnTo>
                      <a:lnTo>
                        <a:pt x="749" y="4"/>
                      </a:lnTo>
                      <a:lnTo>
                        <a:pt x="749" y="4"/>
                      </a:lnTo>
                      <a:lnTo>
                        <a:pt x="749" y="7"/>
                      </a:lnTo>
                      <a:lnTo>
                        <a:pt x="751" y="9"/>
                      </a:lnTo>
                      <a:lnTo>
                        <a:pt x="751" y="5"/>
                      </a:lnTo>
                      <a:lnTo>
                        <a:pt x="753" y="2"/>
                      </a:lnTo>
                      <a:close/>
                      <a:moveTo>
                        <a:pt x="26" y="64"/>
                      </a:moveTo>
                      <a:lnTo>
                        <a:pt x="15" y="98"/>
                      </a:lnTo>
                      <a:lnTo>
                        <a:pt x="7" y="134"/>
                      </a:lnTo>
                      <a:lnTo>
                        <a:pt x="2" y="170"/>
                      </a:lnTo>
                      <a:lnTo>
                        <a:pt x="0" y="208"/>
                      </a:lnTo>
                      <a:lnTo>
                        <a:pt x="2" y="237"/>
                      </a:lnTo>
                      <a:lnTo>
                        <a:pt x="4" y="265"/>
                      </a:lnTo>
                      <a:lnTo>
                        <a:pt x="9" y="292"/>
                      </a:lnTo>
                      <a:lnTo>
                        <a:pt x="15" y="318"/>
                      </a:lnTo>
                      <a:lnTo>
                        <a:pt x="21" y="326"/>
                      </a:lnTo>
                      <a:lnTo>
                        <a:pt x="24" y="334"/>
                      </a:lnTo>
                      <a:lnTo>
                        <a:pt x="17" y="303"/>
                      </a:lnTo>
                      <a:lnTo>
                        <a:pt x="9" y="273"/>
                      </a:lnTo>
                      <a:lnTo>
                        <a:pt x="6" y="241"/>
                      </a:lnTo>
                      <a:lnTo>
                        <a:pt x="6" y="208"/>
                      </a:lnTo>
                      <a:lnTo>
                        <a:pt x="7" y="170"/>
                      </a:lnTo>
                      <a:lnTo>
                        <a:pt x="11" y="136"/>
                      </a:lnTo>
                      <a:lnTo>
                        <a:pt x="19" y="100"/>
                      </a:lnTo>
                      <a:lnTo>
                        <a:pt x="30" y="66"/>
                      </a:lnTo>
                      <a:lnTo>
                        <a:pt x="28" y="66"/>
                      </a:lnTo>
                      <a:lnTo>
                        <a:pt x="26" y="64"/>
                      </a:lnTo>
                      <a:close/>
                    </a:path>
                  </a:pathLst>
                </a:custGeom>
                <a:solidFill>
                  <a:srgbClr val="B0B1D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024" name="Freeform 584"/>
                <p:cNvSpPr>
                  <a:spLocks noEditPoints="1"/>
                </p:cNvSpPr>
                <p:nvPr/>
              </p:nvSpPr>
              <p:spPr bwMode="auto">
                <a:xfrm>
                  <a:off x="1436" y="2068"/>
                  <a:ext cx="804" cy="335"/>
                </a:xfrm>
                <a:custGeom>
                  <a:avLst/>
                  <a:gdLst/>
                  <a:ahLst/>
                  <a:cxnLst>
                    <a:cxn ang="0">
                      <a:pos x="804" y="201"/>
                    </a:cxn>
                    <a:cxn ang="0">
                      <a:pos x="802" y="199"/>
                    </a:cxn>
                    <a:cxn ang="0">
                      <a:pos x="800" y="201"/>
                    </a:cxn>
                    <a:cxn ang="0">
                      <a:pos x="798" y="231"/>
                    </a:cxn>
                    <a:cxn ang="0">
                      <a:pos x="798" y="254"/>
                    </a:cxn>
                    <a:cxn ang="0">
                      <a:pos x="804" y="227"/>
                    </a:cxn>
                    <a:cxn ang="0">
                      <a:pos x="804" y="180"/>
                    </a:cxn>
                    <a:cxn ang="0">
                      <a:pos x="798" y="138"/>
                    </a:cxn>
                    <a:cxn ang="0">
                      <a:pos x="789" y="96"/>
                    </a:cxn>
                    <a:cxn ang="0">
                      <a:pos x="776" y="56"/>
                    </a:cxn>
                    <a:cxn ang="0">
                      <a:pos x="759" y="19"/>
                    </a:cxn>
                    <a:cxn ang="0">
                      <a:pos x="757" y="22"/>
                    </a:cxn>
                    <a:cxn ang="0">
                      <a:pos x="774" y="62"/>
                    </a:cxn>
                    <a:cxn ang="0">
                      <a:pos x="787" y="102"/>
                    </a:cxn>
                    <a:cxn ang="0">
                      <a:pos x="795" y="144"/>
                    </a:cxn>
                    <a:cxn ang="0">
                      <a:pos x="800" y="189"/>
                    </a:cxn>
                    <a:cxn ang="0">
                      <a:pos x="804" y="180"/>
                    </a:cxn>
                    <a:cxn ang="0">
                      <a:pos x="749" y="0"/>
                    </a:cxn>
                    <a:cxn ang="0">
                      <a:pos x="747" y="0"/>
                    </a:cxn>
                    <a:cxn ang="0">
                      <a:pos x="747" y="0"/>
                    </a:cxn>
                    <a:cxn ang="0">
                      <a:pos x="747" y="1"/>
                    </a:cxn>
                    <a:cxn ang="0">
                      <a:pos x="745" y="3"/>
                    </a:cxn>
                    <a:cxn ang="0">
                      <a:pos x="747" y="7"/>
                    </a:cxn>
                    <a:cxn ang="0">
                      <a:pos x="749" y="5"/>
                    </a:cxn>
                    <a:cxn ang="0">
                      <a:pos x="26" y="62"/>
                    </a:cxn>
                    <a:cxn ang="0">
                      <a:pos x="7" y="130"/>
                    </a:cxn>
                    <a:cxn ang="0">
                      <a:pos x="0" y="204"/>
                    </a:cxn>
                    <a:cxn ang="0">
                      <a:pos x="5" y="265"/>
                    </a:cxn>
                    <a:cxn ang="0">
                      <a:pos x="19" y="322"/>
                    </a:cxn>
                    <a:cxn ang="0">
                      <a:pos x="28" y="335"/>
                    </a:cxn>
                    <a:cxn ang="0">
                      <a:pos x="11" y="273"/>
                    </a:cxn>
                    <a:cxn ang="0">
                      <a:pos x="5" y="204"/>
                    </a:cxn>
                    <a:cxn ang="0">
                      <a:pos x="11" y="132"/>
                    </a:cxn>
                    <a:cxn ang="0">
                      <a:pos x="30" y="64"/>
                    </a:cxn>
                    <a:cxn ang="0">
                      <a:pos x="26" y="62"/>
                    </a:cxn>
                  </a:cxnLst>
                  <a:rect l="0" t="0" r="r" b="b"/>
                  <a:pathLst>
                    <a:path w="804" h="335">
                      <a:moveTo>
                        <a:pt x="804" y="204"/>
                      </a:moveTo>
                      <a:lnTo>
                        <a:pt x="804" y="201"/>
                      </a:lnTo>
                      <a:lnTo>
                        <a:pt x="804" y="197"/>
                      </a:lnTo>
                      <a:lnTo>
                        <a:pt x="802" y="199"/>
                      </a:lnTo>
                      <a:lnTo>
                        <a:pt x="800" y="199"/>
                      </a:lnTo>
                      <a:lnTo>
                        <a:pt x="800" y="201"/>
                      </a:lnTo>
                      <a:lnTo>
                        <a:pt x="800" y="204"/>
                      </a:lnTo>
                      <a:lnTo>
                        <a:pt x="798" y="231"/>
                      </a:lnTo>
                      <a:lnTo>
                        <a:pt x="796" y="256"/>
                      </a:lnTo>
                      <a:lnTo>
                        <a:pt x="798" y="254"/>
                      </a:lnTo>
                      <a:lnTo>
                        <a:pt x="802" y="250"/>
                      </a:lnTo>
                      <a:lnTo>
                        <a:pt x="804" y="227"/>
                      </a:lnTo>
                      <a:lnTo>
                        <a:pt x="804" y="204"/>
                      </a:lnTo>
                      <a:close/>
                      <a:moveTo>
                        <a:pt x="804" y="180"/>
                      </a:moveTo>
                      <a:lnTo>
                        <a:pt x="802" y="159"/>
                      </a:lnTo>
                      <a:lnTo>
                        <a:pt x="798" y="138"/>
                      </a:lnTo>
                      <a:lnTo>
                        <a:pt x="795" y="117"/>
                      </a:lnTo>
                      <a:lnTo>
                        <a:pt x="789" y="96"/>
                      </a:lnTo>
                      <a:lnTo>
                        <a:pt x="783" y="75"/>
                      </a:lnTo>
                      <a:lnTo>
                        <a:pt x="776" y="56"/>
                      </a:lnTo>
                      <a:lnTo>
                        <a:pt x="768" y="38"/>
                      </a:lnTo>
                      <a:lnTo>
                        <a:pt x="759" y="19"/>
                      </a:lnTo>
                      <a:lnTo>
                        <a:pt x="759" y="20"/>
                      </a:lnTo>
                      <a:lnTo>
                        <a:pt x="757" y="22"/>
                      </a:lnTo>
                      <a:lnTo>
                        <a:pt x="766" y="41"/>
                      </a:lnTo>
                      <a:lnTo>
                        <a:pt x="774" y="62"/>
                      </a:lnTo>
                      <a:lnTo>
                        <a:pt x="781" y="81"/>
                      </a:lnTo>
                      <a:lnTo>
                        <a:pt x="787" y="102"/>
                      </a:lnTo>
                      <a:lnTo>
                        <a:pt x="791" y="123"/>
                      </a:lnTo>
                      <a:lnTo>
                        <a:pt x="795" y="144"/>
                      </a:lnTo>
                      <a:lnTo>
                        <a:pt x="798" y="166"/>
                      </a:lnTo>
                      <a:lnTo>
                        <a:pt x="800" y="189"/>
                      </a:lnTo>
                      <a:lnTo>
                        <a:pt x="802" y="184"/>
                      </a:lnTo>
                      <a:lnTo>
                        <a:pt x="804" y="180"/>
                      </a:lnTo>
                      <a:close/>
                      <a:moveTo>
                        <a:pt x="749" y="1"/>
                      </a:moveTo>
                      <a:lnTo>
                        <a:pt x="749" y="0"/>
                      </a:lnTo>
                      <a:lnTo>
                        <a:pt x="749" y="0"/>
                      </a:lnTo>
                      <a:lnTo>
                        <a:pt x="747" y="0"/>
                      </a:lnTo>
                      <a:lnTo>
                        <a:pt x="747" y="0"/>
                      </a:lnTo>
                      <a:lnTo>
                        <a:pt x="747" y="0"/>
                      </a:lnTo>
                      <a:lnTo>
                        <a:pt x="747" y="1"/>
                      </a:lnTo>
                      <a:lnTo>
                        <a:pt x="747" y="1"/>
                      </a:lnTo>
                      <a:lnTo>
                        <a:pt x="745" y="3"/>
                      </a:lnTo>
                      <a:lnTo>
                        <a:pt x="745" y="3"/>
                      </a:lnTo>
                      <a:lnTo>
                        <a:pt x="745" y="3"/>
                      </a:lnTo>
                      <a:lnTo>
                        <a:pt x="747" y="7"/>
                      </a:lnTo>
                      <a:lnTo>
                        <a:pt x="749" y="9"/>
                      </a:lnTo>
                      <a:lnTo>
                        <a:pt x="749" y="5"/>
                      </a:lnTo>
                      <a:lnTo>
                        <a:pt x="749" y="1"/>
                      </a:lnTo>
                      <a:close/>
                      <a:moveTo>
                        <a:pt x="26" y="62"/>
                      </a:moveTo>
                      <a:lnTo>
                        <a:pt x="15" y="94"/>
                      </a:lnTo>
                      <a:lnTo>
                        <a:pt x="7" y="130"/>
                      </a:lnTo>
                      <a:lnTo>
                        <a:pt x="2" y="166"/>
                      </a:lnTo>
                      <a:lnTo>
                        <a:pt x="0" y="204"/>
                      </a:lnTo>
                      <a:lnTo>
                        <a:pt x="2" y="235"/>
                      </a:lnTo>
                      <a:lnTo>
                        <a:pt x="5" y="265"/>
                      </a:lnTo>
                      <a:lnTo>
                        <a:pt x="11" y="293"/>
                      </a:lnTo>
                      <a:lnTo>
                        <a:pt x="19" y="322"/>
                      </a:lnTo>
                      <a:lnTo>
                        <a:pt x="22" y="330"/>
                      </a:lnTo>
                      <a:lnTo>
                        <a:pt x="28" y="335"/>
                      </a:lnTo>
                      <a:lnTo>
                        <a:pt x="19" y="305"/>
                      </a:lnTo>
                      <a:lnTo>
                        <a:pt x="11" y="273"/>
                      </a:lnTo>
                      <a:lnTo>
                        <a:pt x="7" y="238"/>
                      </a:lnTo>
                      <a:lnTo>
                        <a:pt x="5" y="204"/>
                      </a:lnTo>
                      <a:lnTo>
                        <a:pt x="7" y="168"/>
                      </a:lnTo>
                      <a:lnTo>
                        <a:pt x="11" y="132"/>
                      </a:lnTo>
                      <a:lnTo>
                        <a:pt x="19" y="98"/>
                      </a:lnTo>
                      <a:lnTo>
                        <a:pt x="30" y="64"/>
                      </a:lnTo>
                      <a:lnTo>
                        <a:pt x="28" y="62"/>
                      </a:lnTo>
                      <a:lnTo>
                        <a:pt x="26" y="62"/>
                      </a:lnTo>
                      <a:close/>
                    </a:path>
                  </a:pathLst>
                </a:custGeom>
                <a:solidFill>
                  <a:srgbClr val="B1B1D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025" name="Freeform 585"/>
                <p:cNvSpPr>
                  <a:spLocks noEditPoints="1"/>
                </p:cNvSpPr>
                <p:nvPr/>
              </p:nvSpPr>
              <p:spPr bwMode="auto">
                <a:xfrm>
                  <a:off x="1440" y="2068"/>
                  <a:ext cx="798" cy="343"/>
                </a:xfrm>
                <a:custGeom>
                  <a:avLst/>
                  <a:gdLst/>
                  <a:ahLst/>
                  <a:cxnLst>
                    <a:cxn ang="0">
                      <a:pos x="798" y="201"/>
                    </a:cxn>
                    <a:cxn ang="0">
                      <a:pos x="796" y="199"/>
                    </a:cxn>
                    <a:cxn ang="0">
                      <a:pos x="794" y="202"/>
                    </a:cxn>
                    <a:cxn ang="0">
                      <a:pos x="792" y="233"/>
                    </a:cxn>
                    <a:cxn ang="0">
                      <a:pos x="792" y="256"/>
                    </a:cxn>
                    <a:cxn ang="0">
                      <a:pos x="798" y="229"/>
                    </a:cxn>
                    <a:cxn ang="0">
                      <a:pos x="798" y="184"/>
                    </a:cxn>
                    <a:cxn ang="0">
                      <a:pos x="792" y="142"/>
                    </a:cxn>
                    <a:cxn ang="0">
                      <a:pos x="785" y="98"/>
                    </a:cxn>
                    <a:cxn ang="0">
                      <a:pos x="772" y="58"/>
                    </a:cxn>
                    <a:cxn ang="0">
                      <a:pos x="755" y="20"/>
                    </a:cxn>
                    <a:cxn ang="0">
                      <a:pos x="751" y="24"/>
                    </a:cxn>
                    <a:cxn ang="0">
                      <a:pos x="768" y="64"/>
                    </a:cxn>
                    <a:cxn ang="0">
                      <a:pos x="781" y="106"/>
                    </a:cxn>
                    <a:cxn ang="0">
                      <a:pos x="791" y="147"/>
                    </a:cxn>
                    <a:cxn ang="0">
                      <a:pos x="794" y="193"/>
                    </a:cxn>
                    <a:cxn ang="0">
                      <a:pos x="798" y="184"/>
                    </a:cxn>
                    <a:cxn ang="0">
                      <a:pos x="743" y="3"/>
                    </a:cxn>
                    <a:cxn ang="0">
                      <a:pos x="743" y="0"/>
                    </a:cxn>
                    <a:cxn ang="0">
                      <a:pos x="743" y="1"/>
                    </a:cxn>
                    <a:cxn ang="0">
                      <a:pos x="741" y="3"/>
                    </a:cxn>
                    <a:cxn ang="0">
                      <a:pos x="741" y="3"/>
                    </a:cxn>
                    <a:cxn ang="0">
                      <a:pos x="741" y="3"/>
                    </a:cxn>
                    <a:cxn ang="0">
                      <a:pos x="739" y="5"/>
                    </a:cxn>
                    <a:cxn ang="0">
                      <a:pos x="739" y="5"/>
                    </a:cxn>
                    <a:cxn ang="0">
                      <a:pos x="745" y="15"/>
                    </a:cxn>
                    <a:cxn ang="0">
                      <a:pos x="745" y="5"/>
                    </a:cxn>
                    <a:cxn ang="0">
                      <a:pos x="13" y="96"/>
                    </a:cxn>
                    <a:cxn ang="0">
                      <a:pos x="1" y="166"/>
                    </a:cxn>
                    <a:cxn ang="0">
                      <a:pos x="0" y="237"/>
                    </a:cxn>
                    <a:cxn ang="0">
                      <a:pos x="11" y="299"/>
                    </a:cxn>
                    <a:cxn ang="0">
                      <a:pos x="24" y="335"/>
                    </a:cxn>
                    <a:cxn ang="0">
                      <a:pos x="18" y="311"/>
                    </a:cxn>
                    <a:cxn ang="0">
                      <a:pos x="5" y="240"/>
                    </a:cxn>
                    <a:cxn ang="0">
                      <a:pos x="5" y="168"/>
                    </a:cxn>
                    <a:cxn ang="0">
                      <a:pos x="18" y="100"/>
                    </a:cxn>
                    <a:cxn ang="0">
                      <a:pos x="26" y="64"/>
                    </a:cxn>
                  </a:cxnLst>
                  <a:rect l="0" t="0" r="r" b="b"/>
                  <a:pathLst>
                    <a:path w="798" h="343">
                      <a:moveTo>
                        <a:pt x="798" y="204"/>
                      </a:moveTo>
                      <a:lnTo>
                        <a:pt x="798" y="201"/>
                      </a:lnTo>
                      <a:lnTo>
                        <a:pt x="798" y="197"/>
                      </a:lnTo>
                      <a:lnTo>
                        <a:pt x="796" y="199"/>
                      </a:lnTo>
                      <a:lnTo>
                        <a:pt x="794" y="201"/>
                      </a:lnTo>
                      <a:lnTo>
                        <a:pt x="794" y="202"/>
                      </a:lnTo>
                      <a:lnTo>
                        <a:pt x="794" y="204"/>
                      </a:lnTo>
                      <a:lnTo>
                        <a:pt x="792" y="233"/>
                      </a:lnTo>
                      <a:lnTo>
                        <a:pt x="791" y="259"/>
                      </a:lnTo>
                      <a:lnTo>
                        <a:pt x="792" y="256"/>
                      </a:lnTo>
                      <a:lnTo>
                        <a:pt x="794" y="254"/>
                      </a:lnTo>
                      <a:lnTo>
                        <a:pt x="798" y="229"/>
                      </a:lnTo>
                      <a:lnTo>
                        <a:pt x="798" y="204"/>
                      </a:lnTo>
                      <a:close/>
                      <a:moveTo>
                        <a:pt x="798" y="184"/>
                      </a:moveTo>
                      <a:lnTo>
                        <a:pt x="796" y="163"/>
                      </a:lnTo>
                      <a:lnTo>
                        <a:pt x="792" y="142"/>
                      </a:lnTo>
                      <a:lnTo>
                        <a:pt x="789" y="119"/>
                      </a:lnTo>
                      <a:lnTo>
                        <a:pt x="785" y="98"/>
                      </a:lnTo>
                      <a:lnTo>
                        <a:pt x="777" y="79"/>
                      </a:lnTo>
                      <a:lnTo>
                        <a:pt x="772" y="58"/>
                      </a:lnTo>
                      <a:lnTo>
                        <a:pt x="762" y="39"/>
                      </a:lnTo>
                      <a:lnTo>
                        <a:pt x="755" y="20"/>
                      </a:lnTo>
                      <a:lnTo>
                        <a:pt x="753" y="22"/>
                      </a:lnTo>
                      <a:lnTo>
                        <a:pt x="751" y="24"/>
                      </a:lnTo>
                      <a:lnTo>
                        <a:pt x="760" y="43"/>
                      </a:lnTo>
                      <a:lnTo>
                        <a:pt x="768" y="64"/>
                      </a:lnTo>
                      <a:lnTo>
                        <a:pt x="775" y="85"/>
                      </a:lnTo>
                      <a:lnTo>
                        <a:pt x="781" y="106"/>
                      </a:lnTo>
                      <a:lnTo>
                        <a:pt x="787" y="127"/>
                      </a:lnTo>
                      <a:lnTo>
                        <a:pt x="791" y="147"/>
                      </a:lnTo>
                      <a:lnTo>
                        <a:pt x="792" y="170"/>
                      </a:lnTo>
                      <a:lnTo>
                        <a:pt x="794" y="193"/>
                      </a:lnTo>
                      <a:lnTo>
                        <a:pt x="796" y="189"/>
                      </a:lnTo>
                      <a:lnTo>
                        <a:pt x="798" y="184"/>
                      </a:lnTo>
                      <a:close/>
                      <a:moveTo>
                        <a:pt x="745" y="5"/>
                      </a:moveTo>
                      <a:lnTo>
                        <a:pt x="743" y="3"/>
                      </a:lnTo>
                      <a:lnTo>
                        <a:pt x="743" y="0"/>
                      </a:lnTo>
                      <a:lnTo>
                        <a:pt x="743" y="0"/>
                      </a:lnTo>
                      <a:lnTo>
                        <a:pt x="743" y="1"/>
                      </a:lnTo>
                      <a:lnTo>
                        <a:pt x="743" y="1"/>
                      </a:lnTo>
                      <a:lnTo>
                        <a:pt x="741" y="3"/>
                      </a:lnTo>
                      <a:lnTo>
                        <a:pt x="741" y="3"/>
                      </a:lnTo>
                      <a:lnTo>
                        <a:pt x="741" y="3"/>
                      </a:lnTo>
                      <a:lnTo>
                        <a:pt x="741" y="3"/>
                      </a:lnTo>
                      <a:lnTo>
                        <a:pt x="741" y="3"/>
                      </a:lnTo>
                      <a:lnTo>
                        <a:pt x="741" y="3"/>
                      </a:lnTo>
                      <a:lnTo>
                        <a:pt x="741" y="5"/>
                      </a:lnTo>
                      <a:lnTo>
                        <a:pt x="739" y="5"/>
                      </a:lnTo>
                      <a:lnTo>
                        <a:pt x="739" y="5"/>
                      </a:lnTo>
                      <a:lnTo>
                        <a:pt x="739" y="5"/>
                      </a:lnTo>
                      <a:lnTo>
                        <a:pt x="743" y="9"/>
                      </a:lnTo>
                      <a:lnTo>
                        <a:pt x="745" y="15"/>
                      </a:lnTo>
                      <a:lnTo>
                        <a:pt x="745" y="9"/>
                      </a:lnTo>
                      <a:lnTo>
                        <a:pt x="745" y="5"/>
                      </a:lnTo>
                      <a:close/>
                      <a:moveTo>
                        <a:pt x="24" y="62"/>
                      </a:moveTo>
                      <a:lnTo>
                        <a:pt x="13" y="96"/>
                      </a:lnTo>
                      <a:lnTo>
                        <a:pt x="5" y="132"/>
                      </a:lnTo>
                      <a:lnTo>
                        <a:pt x="1" y="166"/>
                      </a:lnTo>
                      <a:lnTo>
                        <a:pt x="0" y="204"/>
                      </a:lnTo>
                      <a:lnTo>
                        <a:pt x="0" y="237"/>
                      </a:lnTo>
                      <a:lnTo>
                        <a:pt x="3" y="269"/>
                      </a:lnTo>
                      <a:lnTo>
                        <a:pt x="11" y="299"/>
                      </a:lnTo>
                      <a:lnTo>
                        <a:pt x="18" y="330"/>
                      </a:lnTo>
                      <a:lnTo>
                        <a:pt x="24" y="335"/>
                      </a:lnTo>
                      <a:lnTo>
                        <a:pt x="28" y="343"/>
                      </a:lnTo>
                      <a:lnTo>
                        <a:pt x="18" y="311"/>
                      </a:lnTo>
                      <a:lnTo>
                        <a:pt x="11" y="276"/>
                      </a:lnTo>
                      <a:lnTo>
                        <a:pt x="5" y="240"/>
                      </a:lnTo>
                      <a:lnTo>
                        <a:pt x="3" y="204"/>
                      </a:lnTo>
                      <a:lnTo>
                        <a:pt x="5" y="168"/>
                      </a:lnTo>
                      <a:lnTo>
                        <a:pt x="9" y="132"/>
                      </a:lnTo>
                      <a:lnTo>
                        <a:pt x="18" y="100"/>
                      </a:lnTo>
                      <a:lnTo>
                        <a:pt x="28" y="66"/>
                      </a:lnTo>
                      <a:lnTo>
                        <a:pt x="26" y="64"/>
                      </a:lnTo>
                      <a:lnTo>
                        <a:pt x="24" y="62"/>
                      </a:lnTo>
                      <a:close/>
                    </a:path>
                  </a:pathLst>
                </a:custGeom>
                <a:solidFill>
                  <a:srgbClr val="B1B2D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026" name="Freeform 586"/>
                <p:cNvSpPr>
                  <a:spLocks noEditPoints="1"/>
                </p:cNvSpPr>
                <p:nvPr/>
              </p:nvSpPr>
              <p:spPr bwMode="auto">
                <a:xfrm>
                  <a:off x="1441" y="2071"/>
                  <a:ext cx="795" cy="347"/>
                </a:xfrm>
                <a:custGeom>
                  <a:avLst/>
                  <a:gdLst/>
                  <a:ahLst/>
                  <a:cxnLst>
                    <a:cxn ang="0">
                      <a:pos x="795" y="198"/>
                    </a:cxn>
                    <a:cxn ang="0">
                      <a:pos x="791" y="198"/>
                    </a:cxn>
                    <a:cxn ang="0">
                      <a:pos x="790" y="199"/>
                    </a:cxn>
                    <a:cxn ang="0">
                      <a:pos x="790" y="217"/>
                    </a:cxn>
                    <a:cxn ang="0">
                      <a:pos x="788" y="245"/>
                    </a:cxn>
                    <a:cxn ang="0">
                      <a:pos x="790" y="256"/>
                    </a:cxn>
                    <a:cxn ang="0">
                      <a:pos x="793" y="228"/>
                    </a:cxn>
                    <a:cxn ang="0">
                      <a:pos x="795" y="186"/>
                    </a:cxn>
                    <a:cxn ang="0">
                      <a:pos x="790" y="141"/>
                    </a:cxn>
                    <a:cxn ang="0">
                      <a:pos x="782" y="99"/>
                    </a:cxn>
                    <a:cxn ang="0">
                      <a:pos x="769" y="59"/>
                    </a:cxn>
                    <a:cxn ang="0">
                      <a:pos x="752" y="19"/>
                    </a:cxn>
                    <a:cxn ang="0">
                      <a:pos x="748" y="23"/>
                    </a:cxn>
                    <a:cxn ang="0">
                      <a:pos x="765" y="63"/>
                    </a:cxn>
                    <a:cxn ang="0">
                      <a:pos x="778" y="105"/>
                    </a:cxn>
                    <a:cxn ang="0">
                      <a:pos x="788" y="148"/>
                    </a:cxn>
                    <a:cxn ang="0">
                      <a:pos x="790" y="194"/>
                    </a:cxn>
                    <a:cxn ang="0">
                      <a:pos x="795" y="186"/>
                    </a:cxn>
                    <a:cxn ang="0">
                      <a:pos x="742" y="4"/>
                    </a:cxn>
                    <a:cxn ang="0">
                      <a:pos x="740" y="0"/>
                    </a:cxn>
                    <a:cxn ang="0">
                      <a:pos x="740" y="0"/>
                    </a:cxn>
                    <a:cxn ang="0">
                      <a:pos x="740" y="0"/>
                    </a:cxn>
                    <a:cxn ang="0">
                      <a:pos x="738" y="2"/>
                    </a:cxn>
                    <a:cxn ang="0">
                      <a:pos x="738" y="2"/>
                    </a:cxn>
                    <a:cxn ang="0">
                      <a:pos x="738" y="2"/>
                    </a:cxn>
                    <a:cxn ang="0">
                      <a:pos x="738" y="4"/>
                    </a:cxn>
                    <a:cxn ang="0">
                      <a:pos x="738" y="4"/>
                    </a:cxn>
                    <a:cxn ang="0">
                      <a:pos x="740" y="10"/>
                    </a:cxn>
                    <a:cxn ang="0">
                      <a:pos x="744" y="12"/>
                    </a:cxn>
                    <a:cxn ang="0">
                      <a:pos x="25" y="61"/>
                    </a:cxn>
                    <a:cxn ang="0">
                      <a:pos x="6" y="129"/>
                    </a:cxn>
                    <a:cxn ang="0">
                      <a:pos x="0" y="201"/>
                    </a:cxn>
                    <a:cxn ang="0">
                      <a:pos x="6" y="270"/>
                    </a:cxn>
                    <a:cxn ang="0">
                      <a:pos x="23" y="332"/>
                    </a:cxn>
                    <a:cxn ang="0">
                      <a:pos x="33" y="347"/>
                    </a:cxn>
                    <a:cxn ang="0">
                      <a:pos x="12" y="277"/>
                    </a:cxn>
                    <a:cxn ang="0">
                      <a:pos x="4" y="201"/>
                    </a:cxn>
                    <a:cxn ang="0">
                      <a:pos x="12" y="131"/>
                    </a:cxn>
                    <a:cxn ang="0">
                      <a:pos x="29" y="65"/>
                    </a:cxn>
                    <a:cxn ang="0">
                      <a:pos x="25" y="61"/>
                    </a:cxn>
                  </a:cxnLst>
                  <a:rect l="0" t="0" r="r" b="b"/>
                  <a:pathLst>
                    <a:path w="795" h="347">
                      <a:moveTo>
                        <a:pt x="795" y="201"/>
                      </a:moveTo>
                      <a:lnTo>
                        <a:pt x="795" y="198"/>
                      </a:lnTo>
                      <a:lnTo>
                        <a:pt x="795" y="196"/>
                      </a:lnTo>
                      <a:lnTo>
                        <a:pt x="791" y="198"/>
                      </a:lnTo>
                      <a:lnTo>
                        <a:pt x="790" y="198"/>
                      </a:lnTo>
                      <a:lnTo>
                        <a:pt x="790" y="199"/>
                      </a:lnTo>
                      <a:lnTo>
                        <a:pt x="790" y="201"/>
                      </a:lnTo>
                      <a:lnTo>
                        <a:pt x="790" y="217"/>
                      </a:lnTo>
                      <a:lnTo>
                        <a:pt x="790" y="232"/>
                      </a:lnTo>
                      <a:lnTo>
                        <a:pt x="788" y="245"/>
                      </a:lnTo>
                      <a:lnTo>
                        <a:pt x="786" y="260"/>
                      </a:lnTo>
                      <a:lnTo>
                        <a:pt x="790" y="256"/>
                      </a:lnTo>
                      <a:lnTo>
                        <a:pt x="791" y="253"/>
                      </a:lnTo>
                      <a:lnTo>
                        <a:pt x="793" y="228"/>
                      </a:lnTo>
                      <a:lnTo>
                        <a:pt x="795" y="201"/>
                      </a:lnTo>
                      <a:close/>
                      <a:moveTo>
                        <a:pt x="795" y="186"/>
                      </a:moveTo>
                      <a:lnTo>
                        <a:pt x="793" y="163"/>
                      </a:lnTo>
                      <a:lnTo>
                        <a:pt x="790" y="141"/>
                      </a:lnTo>
                      <a:lnTo>
                        <a:pt x="786" y="120"/>
                      </a:lnTo>
                      <a:lnTo>
                        <a:pt x="782" y="99"/>
                      </a:lnTo>
                      <a:lnTo>
                        <a:pt x="776" y="78"/>
                      </a:lnTo>
                      <a:lnTo>
                        <a:pt x="769" y="59"/>
                      </a:lnTo>
                      <a:lnTo>
                        <a:pt x="761" y="38"/>
                      </a:lnTo>
                      <a:lnTo>
                        <a:pt x="752" y="19"/>
                      </a:lnTo>
                      <a:lnTo>
                        <a:pt x="750" y="21"/>
                      </a:lnTo>
                      <a:lnTo>
                        <a:pt x="748" y="23"/>
                      </a:lnTo>
                      <a:lnTo>
                        <a:pt x="757" y="42"/>
                      </a:lnTo>
                      <a:lnTo>
                        <a:pt x="765" y="63"/>
                      </a:lnTo>
                      <a:lnTo>
                        <a:pt x="772" y="84"/>
                      </a:lnTo>
                      <a:lnTo>
                        <a:pt x="778" y="105"/>
                      </a:lnTo>
                      <a:lnTo>
                        <a:pt x="784" y="127"/>
                      </a:lnTo>
                      <a:lnTo>
                        <a:pt x="788" y="148"/>
                      </a:lnTo>
                      <a:lnTo>
                        <a:pt x="790" y="171"/>
                      </a:lnTo>
                      <a:lnTo>
                        <a:pt x="790" y="194"/>
                      </a:lnTo>
                      <a:lnTo>
                        <a:pt x="791" y="190"/>
                      </a:lnTo>
                      <a:lnTo>
                        <a:pt x="795" y="186"/>
                      </a:lnTo>
                      <a:close/>
                      <a:moveTo>
                        <a:pt x="744" y="6"/>
                      </a:moveTo>
                      <a:lnTo>
                        <a:pt x="742" y="4"/>
                      </a:lnTo>
                      <a:lnTo>
                        <a:pt x="740" y="0"/>
                      </a:lnTo>
                      <a:lnTo>
                        <a:pt x="740" y="0"/>
                      </a:lnTo>
                      <a:lnTo>
                        <a:pt x="740" y="0"/>
                      </a:lnTo>
                      <a:lnTo>
                        <a:pt x="740" y="0"/>
                      </a:lnTo>
                      <a:lnTo>
                        <a:pt x="740" y="0"/>
                      </a:lnTo>
                      <a:lnTo>
                        <a:pt x="740" y="0"/>
                      </a:lnTo>
                      <a:lnTo>
                        <a:pt x="740" y="2"/>
                      </a:lnTo>
                      <a:lnTo>
                        <a:pt x="738" y="2"/>
                      </a:lnTo>
                      <a:lnTo>
                        <a:pt x="738" y="2"/>
                      </a:lnTo>
                      <a:lnTo>
                        <a:pt x="738" y="2"/>
                      </a:lnTo>
                      <a:lnTo>
                        <a:pt x="738" y="2"/>
                      </a:lnTo>
                      <a:lnTo>
                        <a:pt x="738" y="2"/>
                      </a:lnTo>
                      <a:lnTo>
                        <a:pt x="738" y="4"/>
                      </a:lnTo>
                      <a:lnTo>
                        <a:pt x="738" y="4"/>
                      </a:lnTo>
                      <a:lnTo>
                        <a:pt x="738" y="4"/>
                      </a:lnTo>
                      <a:lnTo>
                        <a:pt x="738" y="4"/>
                      </a:lnTo>
                      <a:lnTo>
                        <a:pt x="738" y="6"/>
                      </a:lnTo>
                      <a:lnTo>
                        <a:pt x="740" y="10"/>
                      </a:lnTo>
                      <a:lnTo>
                        <a:pt x="744" y="16"/>
                      </a:lnTo>
                      <a:lnTo>
                        <a:pt x="744" y="12"/>
                      </a:lnTo>
                      <a:lnTo>
                        <a:pt x="744" y="6"/>
                      </a:lnTo>
                      <a:close/>
                      <a:moveTo>
                        <a:pt x="25" y="61"/>
                      </a:moveTo>
                      <a:lnTo>
                        <a:pt x="14" y="95"/>
                      </a:lnTo>
                      <a:lnTo>
                        <a:pt x="6" y="129"/>
                      </a:lnTo>
                      <a:lnTo>
                        <a:pt x="2" y="165"/>
                      </a:lnTo>
                      <a:lnTo>
                        <a:pt x="0" y="201"/>
                      </a:lnTo>
                      <a:lnTo>
                        <a:pt x="2" y="235"/>
                      </a:lnTo>
                      <a:lnTo>
                        <a:pt x="6" y="270"/>
                      </a:lnTo>
                      <a:lnTo>
                        <a:pt x="14" y="302"/>
                      </a:lnTo>
                      <a:lnTo>
                        <a:pt x="23" y="332"/>
                      </a:lnTo>
                      <a:lnTo>
                        <a:pt x="27" y="340"/>
                      </a:lnTo>
                      <a:lnTo>
                        <a:pt x="33" y="347"/>
                      </a:lnTo>
                      <a:lnTo>
                        <a:pt x="21" y="313"/>
                      </a:lnTo>
                      <a:lnTo>
                        <a:pt x="12" y="277"/>
                      </a:lnTo>
                      <a:lnTo>
                        <a:pt x="6" y="239"/>
                      </a:lnTo>
                      <a:lnTo>
                        <a:pt x="4" y="201"/>
                      </a:lnTo>
                      <a:lnTo>
                        <a:pt x="6" y="165"/>
                      </a:lnTo>
                      <a:lnTo>
                        <a:pt x="12" y="131"/>
                      </a:lnTo>
                      <a:lnTo>
                        <a:pt x="19" y="97"/>
                      </a:lnTo>
                      <a:lnTo>
                        <a:pt x="29" y="65"/>
                      </a:lnTo>
                      <a:lnTo>
                        <a:pt x="27" y="63"/>
                      </a:lnTo>
                      <a:lnTo>
                        <a:pt x="25" y="61"/>
                      </a:lnTo>
                      <a:close/>
                    </a:path>
                  </a:pathLst>
                </a:custGeom>
                <a:solidFill>
                  <a:srgbClr val="B1B2D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027" name="Freeform 587"/>
                <p:cNvSpPr>
                  <a:spLocks noEditPoints="1"/>
                </p:cNvSpPr>
                <p:nvPr/>
              </p:nvSpPr>
              <p:spPr bwMode="auto">
                <a:xfrm>
                  <a:off x="1443" y="2073"/>
                  <a:ext cx="791" cy="353"/>
                </a:xfrm>
                <a:custGeom>
                  <a:avLst/>
                  <a:gdLst/>
                  <a:ahLst/>
                  <a:cxnLst>
                    <a:cxn ang="0">
                      <a:pos x="791" y="197"/>
                    </a:cxn>
                    <a:cxn ang="0">
                      <a:pos x="788" y="196"/>
                    </a:cxn>
                    <a:cxn ang="0">
                      <a:pos x="786" y="197"/>
                    </a:cxn>
                    <a:cxn ang="0">
                      <a:pos x="786" y="215"/>
                    </a:cxn>
                    <a:cxn ang="0">
                      <a:pos x="784" y="247"/>
                    </a:cxn>
                    <a:cxn ang="0">
                      <a:pos x="784" y="258"/>
                    </a:cxn>
                    <a:cxn ang="0">
                      <a:pos x="789" y="228"/>
                    </a:cxn>
                    <a:cxn ang="0">
                      <a:pos x="791" y="188"/>
                    </a:cxn>
                    <a:cxn ang="0">
                      <a:pos x="788" y="142"/>
                    </a:cxn>
                    <a:cxn ang="0">
                      <a:pos x="778" y="101"/>
                    </a:cxn>
                    <a:cxn ang="0">
                      <a:pos x="765" y="59"/>
                    </a:cxn>
                    <a:cxn ang="0">
                      <a:pos x="748" y="19"/>
                    </a:cxn>
                    <a:cxn ang="0">
                      <a:pos x="744" y="23"/>
                    </a:cxn>
                    <a:cxn ang="0">
                      <a:pos x="761" y="63"/>
                    </a:cxn>
                    <a:cxn ang="0">
                      <a:pos x="774" y="106"/>
                    </a:cxn>
                    <a:cxn ang="0">
                      <a:pos x="784" y="150"/>
                    </a:cxn>
                    <a:cxn ang="0">
                      <a:pos x="786" y="197"/>
                    </a:cxn>
                    <a:cxn ang="0">
                      <a:pos x="791" y="188"/>
                    </a:cxn>
                    <a:cxn ang="0">
                      <a:pos x="740" y="4"/>
                    </a:cxn>
                    <a:cxn ang="0">
                      <a:pos x="736" y="0"/>
                    </a:cxn>
                    <a:cxn ang="0">
                      <a:pos x="736" y="0"/>
                    </a:cxn>
                    <a:cxn ang="0">
                      <a:pos x="736" y="2"/>
                    </a:cxn>
                    <a:cxn ang="0">
                      <a:pos x="736" y="4"/>
                    </a:cxn>
                    <a:cxn ang="0">
                      <a:pos x="734" y="4"/>
                    </a:cxn>
                    <a:cxn ang="0">
                      <a:pos x="734" y="4"/>
                    </a:cxn>
                    <a:cxn ang="0">
                      <a:pos x="738" y="12"/>
                    </a:cxn>
                    <a:cxn ang="0">
                      <a:pos x="742" y="15"/>
                    </a:cxn>
                    <a:cxn ang="0">
                      <a:pos x="25" y="61"/>
                    </a:cxn>
                    <a:cxn ang="0">
                      <a:pos x="6" y="127"/>
                    </a:cxn>
                    <a:cxn ang="0">
                      <a:pos x="0" y="199"/>
                    </a:cxn>
                    <a:cxn ang="0">
                      <a:pos x="8" y="271"/>
                    </a:cxn>
                    <a:cxn ang="0">
                      <a:pos x="25" y="338"/>
                    </a:cxn>
                    <a:cxn ang="0">
                      <a:pos x="36" y="353"/>
                    </a:cxn>
                    <a:cxn ang="0">
                      <a:pos x="23" y="317"/>
                    </a:cxn>
                    <a:cxn ang="0">
                      <a:pos x="14" y="279"/>
                    </a:cxn>
                    <a:cxn ang="0">
                      <a:pos x="8" y="239"/>
                    </a:cxn>
                    <a:cxn ang="0">
                      <a:pos x="6" y="199"/>
                    </a:cxn>
                    <a:cxn ang="0">
                      <a:pos x="12" y="129"/>
                    </a:cxn>
                    <a:cxn ang="0">
                      <a:pos x="29" y="65"/>
                    </a:cxn>
                    <a:cxn ang="0">
                      <a:pos x="25" y="61"/>
                    </a:cxn>
                  </a:cxnLst>
                  <a:rect l="0" t="0" r="r" b="b"/>
                  <a:pathLst>
                    <a:path w="791" h="353">
                      <a:moveTo>
                        <a:pt x="791" y="199"/>
                      </a:moveTo>
                      <a:lnTo>
                        <a:pt x="791" y="197"/>
                      </a:lnTo>
                      <a:lnTo>
                        <a:pt x="791" y="196"/>
                      </a:lnTo>
                      <a:lnTo>
                        <a:pt x="788" y="196"/>
                      </a:lnTo>
                      <a:lnTo>
                        <a:pt x="786" y="197"/>
                      </a:lnTo>
                      <a:lnTo>
                        <a:pt x="786" y="197"/>
                      </a:lnTo>
                      <a:lnTo>
                        <a:pt x="786" y="199"/>
                      </a:lnTo>
                      <a:lnTo>
                        <a:pt x="786" y="215"/>
                      </a:lnTo>
                      <a:lnTo>
                        <a:pt x="784" y="232"/>
                      </a:lnTo>
                      <a:lnTo>
                        <a:pt x="784" y="247"/>
                      </a:lnTo>
                      <a:lnTo>
                        <a:pt x="782" y="262"/>
                      </a:lnTo>
                      <a:lnTo>
                        <a:pt x="784" y="258"/>
                      </a:lnTo>
                      <a:lnTo>
                        <a:pt x="788" y="254"/>
                      </a:lnTo>
                      <a:lnTo>
                        <a:pt x="789" y="228"/>
                      </a:lnTo>
                      <a:lnTo>
                        <a:pt x="791" y="199"/>
                      </a:lnTo>
                      <a:close/>
                      <a:moveTo>
                        <a:pt x="791" y="188"/>
                      </a:moveTo>
                      <a:lnTo>
                        <a:pt x="789" y="165"/>
                      </a:lnTo>
                      <a:lnTo>
                        <a:pt x="788" y="142"/>
                      </a:lnTo>
                      <a:lnTo>
                        <a:pt x="784" y="122"/>
                      </a:lnTo>
                      <a:lnTo>
                        <a:pt x="778" y="101"/>
                      </a:lnTo>
                      <a:lnTo>
                        <a:pt x="772" y="80"/>
                      </a:lnTo>
                      <a:lnTo>
                        <a:pt x="765" y="59"/>
                      </a:lnTo>
                      <a:lnTo>
                        <a:pt x="757" y="38"/>
                      </a:lnTo>
                      <a:lnTo>
                        <a:pt x="748" y="19"/>
                      </a:lnTo>
                      <a:lnTo>
                        <a:pt x="746" y="21"/>
                      </a:lnTo>
                      <a:lnTo>
                        <a:pt x="744" y="23"/>
                      </a:lnTo>
                      <a:lnTo>
                        <a:pt x="753" y="42"/>
                      </a:lnTo>
                      <a:lnTo>
                        <a:pt x="761" y="63"/>
                      </a:lnTo>
                      <a:lnTo>
                        <a:pt x="769" y="84"/>
                      </a:lnTo>
                      <a:lnTo>
                        <a:pt x="774" y="106"/>
                      </a:lnTo>
                      <a:lnTo>
                        <a:pt x="780" y="129"/>
                      </a:lnTo>
                      <a:lnTo>
                        <a:pt x="784" y="150"/>
                      </a:lnTo>
                      <a:lnTo>
                        <a:pt x="786" y="175"/>
                      </a:lnTo>
                      <a:lnTo>
                        <a:pt x="786" y="197"/>
                      </a:lnTo>
                      <a:lnTo>
                        <a:pt x="788" y="192"/>
                      </a:lnTo>
                      <a:lnTo>
                        <a:pt x="791" y="188"/>
                      </a:lnTo>
                      <a:close/>
                      <a:moveTo>
                        <a:pt x="742" y="10"/>
                      </a:moveTo>
                      <a:lnTo>
                        <a:pt x="740" y="4"/>
                      </a:lnTo>
                      <a:lnTo>
                        <a:pt x="736" y="0"/>
                      </a:lnTo>
                      <a:lnTo>
                        <a:pt x="736" y="0"/>
                      </a:lnTo>
                      <a:lnTo>
                        <a:pt x="736" y="0"/>
                      </a:lnTo>
                      <a:lnTo>
                        <a:pt x="736" y="0"/>
                      </a:lnTo>
                      <a:lnTo>
                        <a:pt x="736" y="2"/>
                      </a:lnTo>
                      <a:lnTo>
                        <a:pt x="736" y="2"/>
                      </a:lnTo>
                      <a:lnTo>
                        <a:pt x="736" y="2"/>
                      </a:lnTo>
                      <a:lnTo>
                        <a:pt x="736" y="4"/>
                      </a:lnTo>
                      <a:lnTo>
                        <a:pt x="734" y="4"/>
                      </a:lnTo>
                      <a:lnTo>
                        <a:pt x="734" y="4"/>
                      </a:lnTo>
                      <a:lnTo>
                        <a:pt x="734" y="4"/>
                      </a:lnTo>
                      <a:lnTo>
                        <a:pt x="734" y="4"/>
                      </a:lnTo>
                      <a:lnTo>
                        <a:pt x="734" y="4"/>
                      </a:lnTo>
                      <a:lnTo>
                        <a:pt x="738" y="12"/>
                      </a:lnTo>
                      <a:lnTo>
                        <a:pt x="742" y="19"/>
                      </a:lnTo>
                      <a:lnTo>
                        <a:pt x="742" y="15"/>
                      </a:lnTo>
                      <a:lnTo>
                        <a:pt x="742" y="10"/>
                      </a:lnTo>
                      <a:close/>
                      <a:moveTo>
                        <a:pt x="25" y="61"/>
                      </a:moveTo>
                      <a:lnTo>
                        <a:pt x="15" y="95"/>
                      </a:lnTo>
                      <a:lnTo>
                        <a:pt x="6" y="127"/>
                      </a:lnTo>
                      <a:lnTo>
                        <a:pt x="2" y="163"/>
                      </a:lnTo>
                      <a:lnTo>
                        <a:pt x="0" y="199"/>
                      </a:lnTo>
                      <a:lnTo>
                        <a:pt x="2" y="235"/>
                      </a:lnTo>
                      <a:lnTo>
                        <a:pt x="8" y="271"/>
                      </a:lnTo>
                      <a:lnTo>
                        <a:pt x="15" y="306"/>
                      </a:lnTo>
                      <a:lnTo>
                        <a:pt x="25" y="338"/>
                      </a:lnTo>
                      <a:lnTo>
                        <a:pt x="31" y="345"/>
                      </a:lnTo>
                      <a:lnTo>
                        <a:pt x="36" y="353"/>
                      </a:lnTo>
                      <a:lnTo>
                        <a:pt x="29" y="334"/>
                      </a:lnTo>
                      <a:lnTo>
                        <a:pt x="23" y="317"/>
                      </a:lnTo>
                      <a:lnTo>
                        <a:pt x="17" y="298"/>
                      </a:lnTo>
                      <a:lnTo>
                        <a:pt x="14" y="279"/>
                      </a:lnTo>
                      <a:lnTo>
                        <a:pt x="10" y="258"/>
                      </a:lnTo>
                      <a:lnTo>
                        <a:pt x="8" y="239"/>
                      </a:lnTo>
                      <a:lnTo>
                        <a:pt x="6" y="220"/>
                      </a:lnTo>
                      <a:lnTo>
                        <a:pt x="6" y="199"/>
                      </a:lnTo>
                      <a:lnTo>
                        <a:pt x="6" y="163"/>
                      </a:lnTo>
                      <a:lnTo>
                        <a:pt x="12" y="129"/>
                      </a:lnTo>
                      <a:lnTo>
                        <a:pt x="19" y="97"/>
                      </a:lnTo>
                      <a:lnTo>
                        <a:pt x="29" y="65"/>
                      </a:lnTo>
                      <a:lnTo>
                        <a:pt x="27" y="63"/>
                      </a:lnTo>
                      <a:lnTo>
                        <a:pt x="25" y="61"/>
                      </a:lnTo>
                      <a:close/>
                    </a:path>
                  </a:pathLst>
                </a:custGeom>
                <a:solidFill>
                  <a:srgbClr val="B2B2D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028" name="Freeform 588"/>
                <p:cNvSpPr>
                  <a:spLocks noEditPoints="1"/>
                </p:cNvSpPr>
                <p:nvPr/>
              </p:nvSpPr>
              <p:spPr bwMode="auto">
                <a:xfrm>
                  <a:off x="1445" y="2077"/>
                  <a:ext cx="786" cy="357"/>
                </a:xfrm>
                <a:custGeom>
                  <a:avLst/>
                  <a:gdLst/>
                  <a:ahLst/>
                  <a:cxnLst>
                    <a:cxn ang="0">
                      <a:pos x="786" y="193"/>
                    </a:cxn>
                    <a:cxn ang="0">
                      <a:pos x="786" y="193"/>
                    </a:cxn>
                    <a:cxn ang="0">
                      <a:pos x="786" y="192"/>
                    </a:cxn>
                    <a:cxn ang="0">
                      <a:pos x="786" y="165"/>
                    </a:cxn>
                    <a:cxn ang="0">
                      <a:pos x="780" y="121"/>
                    </a:cxn>
                    <a:cxn ang="0">
                      <a:pos x="768" y="78"/>
                    </a:cxn>
                    <a:cxn ang="0">
                      <a:pos x="753" y="36"/>
                    </a:cxn>
                    <a:cxn ang="0">
                      <a:pos x="742" y="19"/>
                    </a:cxn>
                    <a:cxn ang="0">
                      <a:pos x="740" y="15"/>
                    </a:cxn>
                    <a:cxn ang="0">
                      <a:pos x="736" y="4"/>
                    </a:cxn>
                    <a:cxn ang="0">
                      <a:pos x="734" y="0"/>
                    </a:cxn>
                    <a:cxn ang="0">
                      <a:pos x="732" y="0"/>
                    </a:cxn>
                    <a:cxn ang="0">
                      <a:pos x="732" y="2"/>
                    </a:cxn>
                    <a:cxn ang="0">
                      <a:pos x="731" y="2"/>
                    </a:cxn>
                    <a:cxn ang="0">
                      <a:pos x="742" y="25"/>
                    </a:cxn>
                    <a:cxn ang="0">
                      <a:pos x="761" y="70"/>
                    </a:cxn>
                    <a:cxn ang="0">
                      <a:pos x="774" y="118"/>
                    </a:cxn>
                    <a:cxn ang="0">
                      <a:pos x="782" y="169"/>
                    </a:cxn>
                    <a:cxn ang="0">
                      <a:pos x="782" y="212"/>
                    </a:cxn>
                    <a:cxn ang="0">
                      <a:pos x="778" y="245"/>
                    </a:cxn>
                    <a:cxn ang="0">
                      <a:pos x="778" y="258"/>
                    </a:cxn>
                    <a:cxn ang="0">
                      <a:pos x="784" y="239"/>
                    </a:cxn>
                    <a:cxn ang="0">
                      <a:pos x="786" y="211"/>
                    </a:cxn>
                    <a:cxn ang="0">
                      <a:pos x="25" y="59"/>
                    </a:cxn>
                    <a:cxn ang="0">
                      <a:pos x="8" y="125"/>
                    </a:cxn>
                    <a:cxn ang="0">
                      <a:pos x="0" y="195"/>
                    </a:cxn>
                    <a:cxn ang="0">
                      <a:pos x="8" y="271"/>
                    </a:cxn>
                    <a:cxn ang="0">
                      <a:pos x="29" y="341"/>
                    </a:cxn>
                    <a:cxn ang="0">
                      <a:pos x="40" y="357"/>
                    </a:cxn>
                    <a:cxn ang="0">
                      <a:pos x="25" y="319"/>
                    </a:cxn>
                    <a:cxn ang="0">
                      <a:pos x="13" y="279"/>
                    </a:cxn>
                    <a:cxn ang="0">
                      <a:pos x="8" y="237"/>
                    </a:cxn>
                    <a:cxn ang="0">
                      <a:pos x="6" y="195"/>
                    </a:cxn>
                    <a:cxn ang="0">
                      <a:pos x="12" y="127"/>
                    </a:cxn>
                    <a:cxn ang="0">
                      <a:pos x="29" y="63"/>
                    </a:cxn>
                    <a:cxn ang="0">
                      <a:pos x="25" y="59"/>
                    </a:cxn>
                  </a:cxnLst>
                  <a:rect l="0" t="0" r="r" b="b"/>
                  <a:pathLst>
                    <a:path w="786" h="357">
                      <a:moveTo>
                        <a:pt x="786" y="195"/>
                      </a:moveTo>
                      <a:lnTo>
                        <a:pt x="786" y="193"/>
                      </a:lnTo>
                      <a:lnTo>
                        <a:pt x="786" y="192"/>
                      </a:lnTo>
                      <a:lnTo>
                        <a:pt x="786" y="193"/>
                      </a:lnTo>
                      <a:lnTo>
                        <a:pt x="784" y="193"/>
                      </a:lnTo>
                      <a:lnTo>
                        <a:pt x="786" y="192"/>
                      </a:lnTo>
                      <a:lnTo>
                        <a:pt x="786" y="188"/>
                      </a:lnTo>
                      <a:lnTo>
                        <a:pt x="786" y="165"/>
                      </a:lnTo>
                      <a:lnTo>
                        <a:pt x="784" y="142"/>
                      </a:lnTo>
                      <a:lnTo>
                        <a:pt x="780" y="121"/>
                      </a:lnTo>
                      <a:lnTo>
                        <a:pt x="774" y="99"/>
                      </a:lnTo>
                      <a:lnTo>
                        <a:pt x="768" y="78"/>
                      </a:lnTo>
                      <a:lnTo>
                        <a:pt x="761" y="57"/>
                      </a:lnTo>
                      <a:lnTo>
                        <a:pt x="753" y="36"/>
                      </a:lnTo>
                      <a:lnTo>
                        <a:pt x="744" y="17"/>
                      </a:lnTo>
                      <a:lnTo>
                        <a:pt x="742" y="19"/>
                      </a:lnTo>
                      <a:lnTo>
                        <a:pt x="740" y="21"/>
                      </a:lnTo>
                      <a:lnTo>
                        <a:pt x="740" y="15"/>
                      </a:lnTo>
                      <a:lnTo>
                        <a:pt x="740" y="10"/>
                      </a:lnTo>
                      <a:lnTo>
                        <a:pt x="736" y="4"/>
                      </a:lnTo>
                      <a:lnTo>
                        <a:pt x="734" y="0"/>
                      </a:lnTo>
                      <a:lnTo>
                        <a:pt x="734" y="0"/>
                      </a:lnTo>
                      <a:lnTo>
                        <a:pt x="732" y="0"/>
                      </a:lnTo>
                      <a:lnTo>
                        <a:pt x="732" y="0"/>
                      </a:lnTo>
                      <a:lnTo>
                        <a:pt x="732" y="0"/>
                      </a:lnTo>
                      <a:lnTo>
                        <a:pt x="732" y="2"/>
                      </a:lnTo>
                      <a:lnTo>
                        <a:pt x="732" y="2"/>
                      </a:lnTo>
                      <a:lnTo>
                        <a:pt x="731" y="2"/>
                      </a:lnTo>
                      <a:lnTo>
                        <a:pt x="731" y="2"/>
                      </a:lnTo>
                      <a:lnTo>
                        <a:pt x="742" y="25"/>
                      </a:lnTo>
                      <a:lnTo>
                        <a:pt x="753" y="47"/>
                      </a:lnTo>
                      <a:lnTo>
                        <a:pt x="761" y="70"/>
                      </a:lnTo>
                      <a:lnTo>
                        <a:pt x="768" y="93"/>
                      </a:lnTo>
                      <a:lnTo>
                        <a:pt x="774" y="118"/>
                      </a:lnTo>
                      <a:lnTo>
                        <a:pt x="778" y="144"/>
                      </a:lnTo>
                      <a:lnTo>
                        <a:pt x="782" y="169"/>
                      </a:lnTo>
                      <a:lnTo>
                        <a:pt x="782" y="195"/>
                      </a:lnTo>
                      <a:lnTo>
                        <a:pt x="782" y="212"/>
                      </a:lnTo>
                      <a:lnTo>
                        <a:pt x="780" y="229"/>
                      </a:lnTo>
                      <a:lnTo>
                        <a:pt x="778" y="245"/>
                      </a:lnTo>
                      <a:lnTo>
                        <a:pt x="776" y="262"/>
                      </a:lnTo>
                      <a:lnTo>
                        <a:pt x="778" y="258"/>
                      </a:lnTo>
                      <a:lnTo>
                        <a:pt x="782" y="254"/>
                      </a:lnTo>
                      <a:lnTo>
                        <a:pt x="784" y="239"/>
                      </a:lnTo>
                      <a:lnTo>
                        <a:pt x="786" y="226"/>
                      </a:lnTo>
                      <a:lnTo>
                        <a:pt x="786" y="211"/>
                      </a:lnTo>
                      <a:lnTo>
                        <a:pt x="786" y="195"/>
                      </a:lnTo>
                      <a:close/>
                      <a:moveTo>
                        <a:pt x="25" y="59"/>
                      </a:moveTo>
                      <a:lnTo>
                        <a:pt x="15" y="91"/>
                      </a:lnTo>
                      <a:lnTo>
                        <a:pt x="8" y="125"/>
                      </a:lnTo>
                      <a:lnTo>
                        <a:pt x="2" y="159"/>
                      </a:lnTo>
                      <a:lnTo>
                        <a:pt x="0" y="195"/>
                      </a:lnTo>
                      <a:lnTo>
                        <a:pt x="2" y="233"/>
                      </a:lnTo>
                      <a:lnTo>
                        <a:pt x="8" y="271"/>
                      </a:lnTo>
                      <a:lnTo>
                        <a:pt x="17" y="307"/>
                      </a:lnTo>
                      <a:lnTo>
                        <a:pt x="29" y="341"/>
                      </a:lnTo>
                      <a:lnTo>
                        <a:pt x="34" y="349"/>
                      </a:lnTo>
                      <a:lnTo>
                        <a:pt x="40" y="357"/>
                      </a:lnTo>
                      <a:lnTo>
                        <a:pt x="32" y="338"/>
                      </a:lnTo>
                      <a:lnTo>
                        <a:pt x="25" y="319"/>
                      </a:lnTo>
                      <a:lnTo>
                        <a:pt x="19" y="298"/>
                      </a:lnTo>
                      <a:lnTo>
                        <a:pt x="13" y="279"/>
                      </a:lnTo>
                      <a:lnTo>
                        <a:pt x="10" y="258"/>
                      </a:lnTo>
                      <a:lnTo>
                        <a:pt x="8" y="237"/>
                      </a:lnTo>
                      <a:lnTo>
                        <a:pt x="6" y="216"/>
                      </a:lnTo>
                      <a:lnTo>
                        <a:pt x="6" y="195"/>
                      </a:lnTo>
                      <a:lnTo>
                        <a:pt x="8" y="161"/>
                      </a:lnTo>
                      <a:lnTo>
                        <a:pt x="12" y="127"/>
                      </a:lnTo>
                      <a:lnTo>
                        <a:pt x="19" y="95"/>
                      </a:lnTo>
                      <a:lnTo>
                        <a:pt x="29" y="63"/>
                      </a:lnTo>
                      <a:lnTo>
                        <a:pt x="27" y="61"/>
                      </a:lnTo>
                      <a:lnTo>
                        <a:pt x="25" y="59"/>
                      </a:lnTo>
                      <a:close/>
                    </a:path>
                  </a:pathLst>
                </a:custGeom>
                <a:solidFill>
                  <a:srgbClr val="B2B2D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029" name="Freeform 589"/>
                <p:cNvSpPr>
                  <a:spLocks noEditPoints="1"/>
                </p:cNvSpPr>
                <p:nvPr/>
              </p:nvSpPr>
              <p:spPr bwMode="auto">
                <a:xfrm>
                  <a:off x="1449" y="2077"/>
                  <a:ext cx="780" cy="362"/>
                </a:xfrm>
                <a:custGeom>
                  <a:avLst/>
                  <a:gdLst/>
                  <a:ahLst/>
                  <a:cxnLst>
                    <a:cxn ang="0">
                      <a:pos x="780" y="193"/>
                    </a:cxn>
                    <a:cxn ang="0">
                      <a:pos x="780" y="193"/>
                    </a:cxn>
                    <a:cxn ang="0">
                      <a:pos x="780" y="193"/>
                    </a:cxn>
                    <a:cxn ang="0">
                      <a:pos x="780" y="171"/>
                    </a:cxn>
                    <a:cxn ang="0">
                      <a:pos x="774" y="125"/>
                    </a:cxn>
                    <a:cxn ang="0">
                      <a:pos x="763" y="80"/>
                    </a:cxn>
                    <a:cxn ang="0">
                      <a:pos x="747" y="38"/>
                    </a:cxn>
                    <a:cxn ang="0">
                      <a:pos x="738" y="19"/>
                    </a:cxn>
                    <a:cxn ang="0">
                      <a:pos x="736" y="19"/>
                    </a:cxn>
                    <a:cxn ang="0">
                      <a:pos x="732" y="8"/>
                    </a:cxn>
                    <a:cxn ang="0">
                      <a:pos x="728" y="2"/>
                    </a:cxn>
                    <a:cxn ang="0">
                      <a:pos x="727" y="2"/>
                    </a:cxn>
                    <a:cxn ang="0">
                      <a:pos x="727" y="4"/>
                    </a:cxn>
                    <a:cxn ang="0">
                      <a:pos x="725" y="4"/>
                    </a:cxn>
                    <a:cxn ang="0">
                      <a:pos x="736" y="27"/>
                    </a:cxn>
                    <a:cxn ang="0">
                      <a:pos x="755" y="70"/>
                    </a:cxn>
                    <a:cxn ang="0">
                      <a:pos x="768" y="120"/>
                    </a:cxn>
                    <a:cxn ang="0">
                      <a:pos x="774" y="169"/>
                    </a:cxn>
                    <a:cxn ang="0">
                      <a:pos x="776" y="212"/>
                    </a:cxn>
                    <a:cxn ang="0">
                      <a:pos x="772" y="248"/>
                    </a:cxn>
                    <a:cxn ang="0">
                      <a:pos x="772" y="262"/>
                    </a:cxn>
                    <a:cxn ang="0">
                      <a:pos x="778" y="243"/>
                    </a:cxn>
                    <a:cxn ang="0">
                      <a:pos x="780" y="211"/>
                    </a:cxn>
                    <a:cxn ang="0">
                      <a:pos x="23" y="61"/>
                    </a:cxn>
                    <a:cxn ang="0">
                      <a:pos x="6" y="125"/>
                    </a:cxn>
                    <a:cxn ang="0">
                      <a:pos x="0" y="195"/>
                    </a:cxn>
                    <a:cxn ang="0">
                      <a:pos x="2" y="235"/>
                    </a:cxn>
                    <a:cxn ang="0">
                      <a:pos x="8" y="275"/>
                    </a:cxn>
                    <a:cxn ang="0">
                      <a:pos x="17" y="313"/>
                    </a:cxn>
                    <a:cxn ang="0">
                      <a:pos x="30" y="349"/>
                    </a:cxn>
                    <a:cxn ang="0">
                      <a:pos x="42" y="362"/>
                    </a:cxn>
                    <a:cxn ang="0">
                      <a:pos x="27" y="324"/>
                    </a:cxn>
                    <a:cxn ang="0">
                      <a:pos x="13" y="283"/>
                    </a:cxn>
                    <a:cxn ang="0">
                      <a:pos x="6" y="239"/>
                    </a:cxn>
                    <a:cxn ang="0">
                      <a:pos x="4" y="195"/>
                    </a:cxn>
                    <a:cxn ang="0">
                      <a:pos x="9" y="127"/>
                    </a:cxn>
                    <a:cxn ang="0">
                      <a:pos x="27" y="65"/>
                    </a:cxn>
                    <a:cxn ang="0">
                      <a:pos x="23" y="61"/>
                    </a:cxn>
                  </a:cxnLst>
                  <a:rect l="0" t="0" r="r" b="b"/>
                  <a:pathLst>
                    <a:path w="780" h="362">
                      <a:moveTo>
                        <a:pt x="780" y="195"/>
                      </a:moveTo>
                      <a:lnTo>
                        <a:pt x="780" y="193"/>
                      </a:lnTo>
                      <a:lnTo>
                        <a:pt x="780" y="193"/>
                      </a:lnTo>
                      <a:lnTo>
                        <a:pt x="780" y="193"/>
                      </a:lnTo>
                      <a:lnTo>
                        <a:pt x="780" y="193"/>
                      </a:lnTo>
                      <a:lnTo>
                        <a:pt x="780" y="193"/>
                      </a:lnTo>
                      <a:lnTo>
                        <a:pt x="780" y="193"/>
                      </a:lnTo>
                      <a:lnTo>
                        <a:pt x="780" y="171"/>
                      </a:lnTo>
                      <a:lnTo>
                        <a:pt x="778" y="146"/>
                      </a:lnTo>
                      <a:lnTo>
                        <a:pt x="774" y="125"/>
                      </a:lnTo>
                      <a:lnTo>
                        <a:pt x="768" y="102"/>
                      </a:lnTo>
                      <a:lnTo>
                        <a:pt x="763" y="80"/>
                      </a:lnTo>
                      <a:lnTo>
                        <a:pt x="755" y="59"/>
                      </a:lnTo>
                      <a:lnTo>
                        <a:pt x="747" y="38"/>
                      </a:lnTo>
                      <a:lnTo>
                        <a:pt x="738" y="19"/>
                      </a:lnTo>
                      <a:lnTo>
                        <a:pt x="738" y="19"/>
                      </a:lnTo>
                      <a:lnTo>
                        <a:pt x="736" y="21"/>
                      </a:lnTo>
                      <a:lnTo>
                        <a:pt x="736" y="19"/>
                      </a:lnTo>
                      <a:lnTo>
                        <a:pt x="736" y="15"/>
                      </a:lnTo>
                      <a:lnTo>
                        <a:pt x="732" y="8"/>
                      </a:lnTo>
                      <a:lnTo>
                        <a:pt x="728" y="0"/>
                      </a:lnTo>
                      <a:lnTo>
                        <a:pt x="728" y="2"/>
                      </a:lnTo>
                      <a:lnTo>
                        <a:pt x="728" y="2"/>
                      </a:lnTo>
                      <a:lnTo>
                        <a:pt x="727" y="2"/>
                      </a:lnTo>
                      <a:lnTo>
                        <a:pt x="727" y="4"/>
                      </a:lnTo>
                      <a:lnTo>
                        <a:pt x="727" y="4"/>
                      </a:lnTo>
                      <a:lnTo>
                        <a:pt x="725" y="4"/>
                      </a:lnTo>
                      <a:lnTo>
                        <a:pt x="725" y="4"/>
                      </a:lnTo>
                      <a:lnTo>
                        <a:pt x="725" y="4"/>
                      </a:lnTo>
                      <a:lnTo>
                        <a:pt x="736" y="27"/>
                      </a:lnTo>
                      <a:lnTo>
                        <a:pt x="746" y="47"/>
                      </a:lnTo>
                      <a:lnTo>
                        <a:pt x="755" y="70"/>
                      </a:lnTo>
                      <a:lnTo>
                        <a:pt x="763" y="95"/>
                      </a:lnTo>
                      <a:lnTo>
                        <a:pt x="768" y="120"/>
                      </a:lnTo>
                      <a:lnTo>
                        <a:pt x="772" y="144"/>
                      </a:lnTo>
                      <a:lnTo>
                        <a:pt x="774" y="169"/>
                      </a:lnTo>
                      <a:lnTo>
                        <a:pt x="776" y="195"/>
                      </a:lnTo>
                      <a:lnTo>
                        <a:pt x="776" y="212"/>
                      </a:lnTo>
                      <a:lnTo>
                        <a:pt x="774" y="231"/>
                      </a:lnTo>
                      <a:lnTo>
                        <a:pt x="772" y="248"/>
                      </a:lnTo>
                      <a:lnTo>
                        <a:pt x="768" y="266"/>
                      </a:lnTo>
                      <a:lnTo>
                        <a:pt x="772" y="262"/>
                      </a:lnTo>
                      <a:lnTo>
                        <a:pt x="776" y="258"/>
                      </a:lnTo>
                      <a:lnTo>
                        <a:pt x="778" y="243"/>
                      </a:lnTo>
                      <a:lnTo>
                        <a:pt x="778" y="228"/>
                      </a:lnTo>
                      <a:lnTo>
                        <a:pt x="780" y="211"/>
                      </a:lnTo>
                      <a:lnTo>
                        <a:pt x="780" y="195"/>
                      </a:lnTo>
                      <a:close/>
                      <a:moveTo>
                        <a:pt x="23" y="61"/>
                      </a:moveTo>
                      <a:lnTo>
                        <a:pt x="13" y="93"/>
                      </a:lnTo>
                      <a:lnTo>
                        <a:pt x="6" y="125"/>
                      </a:lnTo>
                      <a:lnTo>
                        <a:pt x="0" y="159"/>
                      </a:lnTo>
                      <a:lnTo>
                        <a:pt x="0" y="195"/>
                      </a:lnTo>
                      <a:lnTo>
                        <a:pt x="0" y="216"/>
                      </a:lnTo>
                      <a:lnTo>
                        <a:pt x="2" y="235"/>
                      </a:lnTo>
                      <a:lnTo>
                        <a:pt x="4" y="254"/>
                      </a:lnTo>
                      <a:lnTo>
                        <a:pt x="8" y="275"/>
                      </a:lnTo>
                      <a:lnTo>
                        <a:pt x="11" y="294"/>
                      </a:lnTo>
                      <a:lnTo>
                        <a:pt x="17" y="313"/>
                      </a:lnTo>
                      <a:lnTo>
                        <a:pt x="23" y="330"/>
                      </a:lnTo>
                      <a:lnTo>
                        <a:pt x="30" y="349"/>
                      </a:lnTo>
                      <a:lnTo>
                        <a:pt x="36" y="357"/>
                      </a:lnTo>
                      <a:lnTo>
                        <a:pt x="42" y="362"/>
                      </a:lnTo>
                      <a:lnTo>
                        <a:pt x="34" y="343"/>
                      </a:lnTo>
                      <a:lnTo>
                        <a:pt x="27" y="324"/>
                      </a:lnTo>
                      <a:lnTo>
                        <a:pt x="19" y="303"/>
                      </a:lnTo>
                      <a:lnTo>
                        <a:pt x="13" y="283"/>
                      </a:lnTo>
                      <a:lnTo>
                        <a:pt x="9" y="262"/>
                      </a:lnTo>
                      <a:lnTo>
                        <a:pt x="6" y="239"/>
                      </a:lnTo>
                      <a:lnTo>
                        <a:pt x="4" y="218"/>
                      </a:lnTo>
                      <a:lnTo>
                        <a:pt x="4" y="195"/>
                      </a:lnTo>
                      <a:lnTo>
                        <a:pt x="6" y="161"/>
                      </a:lnTo>
                      <a:lnTo>
                        <a:pt x="9" y="127"/>
                      </a:lnTo>
                      <a:lnTo>
                        <a:pt x="17" y="95"/>
                      </a:lnTo>
                      <a:lnTo>
                        <a:pt x="27" y="65"/>
                      </a:lnTo>
                      <a:lnTo>
                        <a:pt x="25" y="63"/>
                      </a:lnTo>
                      <a:lnTo>
                        <a:pt x="23" y="61"/>
                      </a:lnTo>
                      <a:close/>
                    </a:path>
                  </a:pathLst>
                </a:custGeom>
                <a:solidFill>
                  <a:srgbClr val="B2B3D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030" name="Freeform 590"/>
                <p:cNvSpPr>
                  <a:spLocks noEditPoints="1"/>
                </p:cNvSpPr>
                <p:nvPr/>
              </p:nvSpPr>
              <p:spPr bwMode="auto">
                <a:xfrm>
                  <a:off x="1451" y="2079"/>
                  <a:ext cx="776" cy="368"/>
                </a:xfrm>
                <a:custGeom>
                  <a:avLst/>
                  <a:gdLst/>
                  <a:ahLst/>
                  <a:cxnLst>
                    <a:cxn ang="0">
                      <a:pos x="776" y="193"/>
                    </a:cxn>
                    <a:cxn ang="0">
                      <a:pos x="776" y="167"/>
                    </a:cxn>
                    <a:cxn ang="0">
                      <a:pos x="772" y="142"/>
                    </a:cxn>
                    <a:cxn ang="0">
                      <a:pos x="768" y="116"/>
                    </a:cxn>
                    <a:cxn ang="0">
                      <a:pos x="762" y="91"/>
                    </a:cxn>
                    <a:cxn ang="0">
                      <a:pos x="755" y="68"/>
                    </a:cxn>
                    <a:cxn ang="0">
                      <a:pos x="747" y="45"/>
                    </a:cxn>
                    <a:cxn ang="0">
                      <a:pos x="736" y="23"/>
                    </a:cxn>
                    <a:cxn ang="0">
                      <a:pos x="725" y="0"/>
                    </a:cxn>
                    <a:cxn ang="0">
                      <a:pos x="725" y="2"/>
                    </a:cxn>
                    <a:cxn ang="0">
                      <a:pos x="725" y="2"/>
                    </a:cxn>
                    <a:cxn ang="0">
                      <a:pos x="725" y="2"/>
                    </a:cxn>
                    <a:cxn ang="0">
                      <a:pos x="723" y="2"/>
                    </a:cxn>
                    <a:cxn ang="0">
                      <a:pos x="723" y="4"/>
                    </a:cxn>
                    <a:cxn ang="0">
                      <a:pos x="721" y="4"/>
                    </a:cxn>
                    <a:cxn ang="0">
                      <a:pos x="732" y="25"/>
                    </a:cxn>
                    <a:cxn ang="0">
                      <a:pos x="742" y="47"/>
                    </a:cxn>
                    <a:cxn ang="0">
                      <a:pos x="751" y="70"/>
                    </a:cxn>
                    <a:cxn ang="0">
                      <a:pos x="759" y="93"/>
                    </a:cxn>
                    <a:cxn ang="0">
                      <a:pos x="764" y="118"/>
                    </a:cxn>
                    <a:cxn ang="0">
                      <a:pos x="768" y="142"/>
                    </a:cxn>
                    <a:cxn ang="0">
                      <a:pos x="770" y="167"/>
                    </a:cxn>
                    <a:cxn ang="0">
                      <a:pos x="772" y="193"/>
                    </a:cxn>
                    <a:cxn ang="0">
                      <a:pos x="770" y="212"/>
                    </a:cxn>
                    <a:cxn ang="0">
                      <a:pos x="770" y="231"/>
                    </a:cxn>
                    <a:cxn ang="0">
                      <a:pos x="766" y="250"/>
                    </a:cxn>
                    <a:cxn ang="0">
                      <a:pos x="764" y="269"/>
                    </a:cxn>
                    <a:cxn ang="0">
                      <a:pos x="766" y="264"/>
                    </a:cxn>
                    <a:cxn ang="0">
                      <a:pos x="770" y="260"/>
                    </a:cxn>
                    <a:cxn ang="0">
                      <a:pos x="772" y="243"/>
                    </a:cxn>
                    <a:cxn ang="0">
                      <a:pos x="774" y="227"/>
                    </a:cxn>
                    <a:cxn ang="0">
                      <a:pos x="776" y="210"/>
                    </a:cxn>
                    <a:cxn ang="0">
                      <a:pos x="776" y="193"/>
                    </a:cxn>
                    <a:cxn ang="0">
                      <a:pos x="23" y="61"/>
                    </a:cxn>
                    <a:cxn ang="0">
                      <a:pos x="13" y="93"/>
                    </a:cxn>
                    <a:cxn ang="0">
                      <a:pos x="6" y="125"/>
                    </a:cxn>
                    <a:cxn ang="0">
                      <a:pos x="2" y="159"/>
                    </a:cxn>
                    <a:cxn ang="0">
                      <a:pos x="0" y="193"/>
                    </a:cxn>
                    <a:cxn ang="0">
                      <a:pos x="0" y="214"/>
                    </a:cxn>
                    <a:cxn ang="0">
                      <a:pos x="2" y="235"/>
                    </a:cxn>
                    <a:cxn ang="0">
                      <a:pos x="4" y="256"/>
                    </a:cxn>
                    <a:cxn ang="0">
                      <a:pos x="7" y="277"/>
                    </a:cxn>
                    <a:cxn ang="0">
                      <a:pos x="13" y="296"/>
                    </a:cxn>
                    <a:cxn ang="0">
                      <a:pos x="19" y="317"/>
                    </a:cxn>
                    <a:cxn ang="0">
                      <a:pos x="26" y="336"/>
                    </a:cxn>
                    <a:cxn ang="0">
                      <a:pos x="34" y="355"/>
                    </a:cxn>
                    <a:cxn ang="0">
                      <a:pos x="40" y="360"/>
                    </a:cxn>
                    <a:cxn ang="0">
                      <a:pos x="45" y="368"/>
                    </a:cxn>
                    <a:cxn ang="0">
                      <a:pos x="36" y="349"/>
                    </a:cxn>
                    <a:cxn ang="0">
                      <a:pos x="28" y="328"/>
                    </a:cxn>
                    <a:cxn ang="0">
                      <a:pos x="21" y="307"/>
                    </a:cxn>
                    <a:cxn ang="0">
                      <a:pos x="15" y="284"/>
                    </a:cxn>
                    <a:cxn ang="0">
                      <a:pos x="9" y="262"/>
                    </a:cxn>
                    <a:cxn ang="0">
                      <a:pos x="7" y="239"/>
                    </a:cxn>
                    <a:cxn ang="0">
                      <a:pos x="6" y="216"/>
                    </a:cxn>
                    <a:cxn ang="0">
                      <a:pos x="4" y="193"/>
                    </a:cxn>
                    <a:cxn ang="0">
                      <a:pos x="6" y="159"/>
                    </a:cxn>
                    <a:cxn ang="0">
                      <a:pos x="9" y="127"/>
                    </a:cxn>
                    <a:cxn ang="0">
                      <a:pos x="17" y="95"/>
                    </a:cxn>
                    <a:cxn ang="0">
                      <a:pos x="26" y="64"/>
                    </a:cxn>
                    <a:cxn ang="0">
                      <a:pos x="25" y="63"/>
                    </a:cxn>
                    <a:cxn ang="0">
                      <a:pos x="23" y="61"/>
                    </a:cxn>
                  </a:cxnLst>
                  <a:rect l="0" t="0" r="r" b="b"/>
                  <a:pathLst>
                    <a:path w="776" h="368">
                      <a:moveTo>
                        <a:pt x="776" y="193"/>
                      </a:moveTo>
                      <a:lnTo>
                        <a:pt x="776" y="167"/>
                      </a:lnTo>
                      <a:lnTo>
                        <a:pt x="772" y="142"/>
                      </a:lnTo>
                      <a:lnTo>
                        <a:pt x="768" y="116"/>
                      </a:lnTo>
                      <a:lnTo>
                        <a:pt x="762" y="91"/>
                      </a:lnTo>
                      <a:lnTo>
                        <a:pt x="755" y="68"/>
                      </a:lnTo>
                      <a:lnTo>
                        <a:pt x="747" y="45"/>
                      </a:lnTo>
                      <a:lnTo>
                        <a:pt x="736" y="23"/>
                      </a:lnTo>
                      <a:lnTo>
                        <a:pt x="725" y="0"/>
                      </a:lnTo>
                      <a:lnTo>
                        <a:pt x="725" y="2"/>
                      </a:lnTo>
                      <a:lnTo>
                        <a:pt x="725" y="2"/>
                      </a:lnTo>
                      <a:lnTo>
                        <a:pt x="725" y="2"/>
                      </a:lnTo>
                      <a:lnTo>
                        <a:pt x="723" y="2"/>
                      </a:lnTo>
                      <a:lnTo>
                        <a:pt x="723" y="4"/>
                      </a:lnTo>
                      <a:lnTo>
                        <a:pt x="721" y="4"/>
                      </a:lnTo>
                      <a:lnTo>
                        <a:pt x="732" y="25"/>
                      </a:lnTo>
                      <a:lnTo>
                        <a:pt x="742" y="47"/>
                      </a:lnTo>
                      <a:lnTo>
                        <a:pt x="751" y="70"/>
                      </a:lnTo>
                      <a:lnTo>
                        <a:pt x="759" y="93"/>
                      </a:lnTo>
                      <a:lnTo>
                        <a:pt x="764" y="118"/>
                      </a:lnTo>
                      <a:lnTo>
                        <a:pt x="768" y="142"/>
                      </a:lnTo>
                      <a:lnTo>
                        <a:pt x="770" y="167"/>
                      </a:lnTo>
                      <a:lnTo>
                        <a:pt x="772" y="193"/>
                      </a:lnTo>
                      <a:lnTo>
                        <a:pt x="770" y="212"/>
                      </a:lnTo>
                      <a:lnTo>
                        <a:pt x="770" y="231"/>
                      </a:lnTo>
                      <a:lnTo>
                        <a:pt x="766" y="250"/>
                      </a:lnTo>
                      <a:lnTo>
                        <a:pt x="764" y="269"/>
                      </a:lnTo>
                      <a:lnTo>
                        <a:pt x="766" y="264"/>
                      </a:lnTo>
                      <a:lnTo>
                        <a:pt x="770" y="260"/>
                      </a:lnTo>
                      <a:lnTo>
                        <a:pt x="772" y="243"/>
                      </a:lnTo>
                      <a:lnTo>
                        <a:pt x="774" y="227"/>
                      </a:lnTo>
                      <a:lnTo>
                        <a:pt x="776" y="210"/>
                      </a:lnTo>
                      <a:lnTo>
                        <a:pt x="776" y="193"/>
                      </a:lnTo>
                      <a:close/>
                      <a:moveTo>
                        <a:pt x="23" y="61"/>
                      </a:moveTo>
                      <a:lnTo>
                        <a:pt x="13" y="93"/>
                      </a:lnTo>
                      <a:lnTo>
                        <a:pt x="6" y="125"/>
                      </a:lnTo>
                      <a:lnTo>
                        <a:pt x="2" y="159"/>
                      </a:lnTo>
                      <a:lnTo>
                        <a:pt x="0" y="193"/>
                      </a:lnTo>
                      <a:lnTo>
                        <a:pt x="0" y="214"/>
                      </a:lnTo>
                      <a:lnTo>
                        <a:pt x="2" y="235"/>
                      </a:lnTo>
                      <a:lnTo>
                        <a:pt x="4" y="256"/>
                      </a:lnTo>
                      <a:lnTo>
                        <a:pt x="7" y="277"/>
                      </a:lnTo>
                      <a:lnTo>
                        <a:pt x="13" y="296"/>
                      </a:lnTo>
                      <a:lnTo>
                        <a:pt x="19" y="317"/>
                      </a:lnTo>
                      <a:lnTo>
                        <a:pt x="26" y="336"/>
                      </a:lnTo>
                      <a:lnTo>
                        <a:pt x="34" y="355"/>
                      </a:lnTo>
                      <a:lnTo>
                        <a:pt x="40" y="360"/>
                      </a:lnTo>
                      <a:lnTo>
                        <a:pt x="45" y="368"/>
                      </a:lnTo>
                      <a:lnTo>
                        <a:pt x="36" y="349"/>
                      </a:lnTo>
                      <a:lnTo>
                        <a:pt x="28" y="328"/>
                      </a:lnTo>
                      <a:lnTo>
                        <a:pt x="21" y="307"/>
                      </a:lnTo>
                      <a:lnTo>
                        <a:pt x="15" y="284"/>
                      </a:lnTo>
                      <a:lnTo>
                        <a:pt x="9" y="262"/>
                      </a:lnTo>
                      <a:lnTo>
                        <a:pt x="7" y="239"/>
                      </a:lnTo>
                      <a:lnTo>
                        <a:pt x="6" y="216"/>
                      </a:lnTo>
                      <a:lnTo>
                        <a:pt x="4" y="193"/>
                      </a:lnTo>
                      <a:lnTo>
                        <a:pt x="6" y="159"/>
                      </a:lnTo>
                      <a:lnTo>
                        <a:pt x="9" y="127"/>
                      </a:lnTo>
                      <a:lnTo>
                        <a:pt x="17" y="95"/>
                      </a:lnTo>
                      <a:lnTo>
                        <a:pt x="26" y="64"/>
                      </a:lnTo>
                      <a:lnTo>
                        <a:pt x="25" y="63"/>
                      </a:lnTo>
                      <a:lnTo>
                        <a:pt x="23" y="61"/>
                      </a:lnTo>
                      <a:close/>
                    </a:path>
                  </a:pathLst>
                </a:custGeom>
                <a:solidFill>
                  <a:srgbClr val="B3B3D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031" name="Freeform 591"/>
                <p:cNvSpPr>
                  <a:spLocks noEditPoints="1"/>
                </p:cNvSpPr>
                <p:nvPr/>
              </p:nvSpPr>
              <p:spPr bwMode="auto">
                <a:xfrm>
                  <a:off x="1453" y="2081"/>
                  <a:ext cx="772" cy="491"/>
                </a:xfrm>
                <a:custGeom>
                  <a:avLst/>
                  <a:gdLst/>
                  <a:ahLst/>
                  <a:cxnLst>
                    <a:cxn ang="0">
                      <a:pos x="770" y="165"/>
                    </a:cxn>
                    <a:cxn ang="0">
                      <a:pos x="764" y="116"/>
                    </a:cxn>
                    <a:cxn ang="0">
                      <a:pos x="751" y="66"/>
                    </a:cxn>
                    <a:cxn ang="0">
                      <a:pos x="732" y="23"/>
                    </a:cxn>
                    <a:cxn ang="0">
                      <a:pos x="719" y="2"/>
                    </a:cxn>
                    <a:cxn ang="0">
                      <a:pos x="728" y="25"/>
                    </a:cxn>
                    <a:cxn ang="0">
                      <a:pos x="747" y="70"/>
                    </a:cxn>
                    <a:cxn ang="0">
                      <a:pos x="760" y="117"/>
                    </a:cxn>
                    <a:cxn ang="0">
                      <a:pos x="766" y="167"/>
                    </a:cxn>
                    <a:cxn ang="0">
                      <a:pos x="766" y="212"/>
                    </a:cxn>
                    <a:cxn ang="0">
                      <a:pos x="762" y="252"/>
                    </a:cxn>
                    <a:cxn ang="0">
                      <a:pos x="762" y="267"/>
                    </a:cxn>
                    <a:cxn ang="0">
                      <a:pos x="768" y="244"/>
                    </a:cxn>
                    <a:cxn ang="0">
                      <a:pos x="772" y="208"/>
                    </a:cxn>
                    <a:cxn ang="0">
                      <a:pos x="23" y="61"/>
                    </a:cxn>
                    <a:cxn ang="0">
                      <a:pos x="5" y="123"/>
                    </a:cxn>
                    <a:cxn ang="0">
                      <a:pos x="0" y="191"/>
                    </a:cxn>
                    <a:cxn ang="0">
                      <a:pos x="2" y="235"/>
                    </a:cxn>
                    <a:cxn ang="0">
                      <a:pos x="9" y="279"/>
                    </a:cxn>
                    <a:cxn ang="0">
                      <a:pos x="23" y="320"/>
                    </a:cxn>
                    <a:cxn ang="0">
                      <a:pos x="38" y="358"/>
                    </a:cxn>
                    <a:cxn ang="0">
                      <a:pos x="51" y="373"/>
                    </a:cxn>
                    <a:cxn ang="0">
                      <a:pos x="32" y="332"/>
                    </a:cxn>
                    <a:cxn ang="0">
                      <a:pos x="17" y="286"/>
                    </a:cxn>
                    <a:cxn ang="0">
                      <a:pos x="7" y="241"/>
                    </a:cxn>
                    <a:cxn ang="0">
                      <a:pos x="4" y="191"/>
                    </a:cxn>
                    <a:cxn ang="0">
                      <a:pos x="9" y="125"/>
                    </a:cxn>
                    <a:cxn ang="0">
                      <a:pos x="26" y="62"/>
                    </a:cxn>
                    <a:cxn ang="0">
                      <a:pos x="23" y="61"/>
                    </a:cxn>
                    <a:cxn ang="0">
                      <a:pos x="660" y="457"/>
                    </a:cxn>
                    <a:cxn ang="0">
                      <a:pos x="633" y="483"/>
                    </a:cxn>
                    <a:cxn ang="0">
                      <a:pos x="649" y="468"/>
                    </a:cxn>
                  </a:cxnLst>
                  <a:rect l="0" t="0" r="r" b="b"/>
                  <a:pathLst>
                    <a:path w="772" h="491">
                      <a:moveTo>
                        <a:pt x="772" y="191"/>
                      </a:moveTo>
                      <a:lnTo>
                        <a:pt x="770" y="165"/>
                      </a:lnTo>
                      <a:lnTo>
                        <a:pt x="768" y="140"/>
                      </a:lnTo>
                      <a:lnTo>
                        <a:pt x="764" y="116"/>
                      </a:lnTo>
                      <a:lnTo>
                        <a:pt x="759" y="91"/>
                      </a:lnTo>
                      <a:lnTo>
                        <a:pt x="751" y="66"/>
                      </a:lnTo>
                      <a:lnTo>
                        <a:pt x="742" y="43"/>
                      </a:lnTo>
                      <a:lnTo>
                        <a:pt x="732" y="23"/>
                      </a:lnTo>
                      <a:lnTo>
                        <a:pt x="721" y="0"/>
                      </a:lnTo>
                      <a:lnTo>
                        <a:pt x="719" y="2"/>
                      </a:lnTo>
                      <a:lnTo>
                        <a:pt x="719" y="4"/>
                      </a:lnTo>
                      <a:lnTo>
                        <a:pt x="728" y="25"/>
                      </a:lnTo>
                      <a:lnTo>
                        <a:pt x="740" y="47"/>
                      </a:lnTo>
                      <a:lnTo>
                        <a:pt x="747" y="70"/>
                      </a:lnTo>
                      <a:lnTo>
                        <a:pt x="755" y="93"/>
                      </a:lnTo>
                      <a:lnTo>
                        <a:pt x="760" y="117"/>
                      </a:lnTo>
                      <a:lnTo>
                        <a:pt x="764" y="140"/>
                      </a:lnTo>
                      <a:lnTo>
                        <a:pt x="766" y="167"/>
                      </a:lnTo>
                      <a:lnTo>
                        <a:pt x="766" y="191"/>
                      </a:lnTo>
                      <a:lnTo>
                        <a:pt x="766" y="212"/>
                      </a:lnTo>
                      <a:lnTo>
                        <a:pt x="764" y="231"/>
                      </a:lnTo>
                      <a:lnTo>
                        <a:pt x="762" y="252"/>
                      </a:lnTo>
                      <a:lnTo>
                        <a:pt x="759" y="271"/>
                      </a:lnTo>
                      <a:lnTo>
                        <a:pt x="762" y="267"/>
                      </a:lnTo>
                      <a:lnTo>
                        <a:pt x="764" y="262"/>
                      </a:lnTo>
                      <a:lnTo>
                        <a:pt x="768" y="244"/>
                      </a:lnTo>
                      <a:lnTo>
                        <a:pt x="770" y="227"/>
                      </a:lnTo>
                      <a:lnTo>
                        <a:pt x="772" y="208"/>
                      </a:lnTo>
                      <a:lnTo>
                        <a:pt x="772" y="191"/>
                      </a:lnTo>
                      <a:close/>
                      <a:moveTo>
                        <a:pt x="23" y="61"/>
                      </a:moveTo>
                      <a:lnTo>
                        <a:pt x="13" y="91"/>
                      </a:lnTo>
                      <a:lnTo>
                        <a:pt x="5" y="123"/>
                      </a:lnTo>
                      <a:lnTo>
                        <a:pt x="2" y="157"/>
                      </a:lnTo>
                      <a:lnTo>
                        <a:pt x="0" y="191"/>
                      </a:lnTo>
                      <a:lnTo>
                        <a:pt x="0" y="214"/>
                      </a:lnTo>
                      <a:lnTo>
                        <a:pt x="2" y="235"/>
                      </a:lnTo>
                      <a:lnTo>
                        <a:pt x="5" y="258"/>
                      </a:lnTo>
                      <a:lnTo>
                        <a:pt x="9" y="279"/>
                      </a:lnTo>
                      <a:lnTo>
                        <a:pt x="15" y="299"/>
                      </a:lnTo>
                      <a:lnTo>
                        <a:pt x="23" y="320"/>
                      </a:lnTo>
                      <a:lnTo>
                        <a:pt x="30" y="339"/>
                      </a:lnTo>
                      <a:lnTo>
                        <a:pt x="38" y="358"/>
                      </a:lnTo>
                      <a:lnTo>
                        <a:pt x="45" y="366"/>
                      </a:lnTo>
                      <a:lnTo>
                        <a:pt x="51" y="373"/>
                      </a:lnTo>
                      <a:lnTo>
                        <a:pt x="40" y="353"/>
                      </a:lnTo>
                      <a:lnTo>
                        <a:pt x="32" y="332"/>
                      </a:lnTo>
                      <a:lnTo>
                        <a:pt x="23" y="309"/>
                      </a:lnTo>
                      <a:lnTo>
                        <a:pt x="17" y="286"/>
                      </a:lnTo>
                      <a:lnTo>
                        <a:pt x="11" y="263"/>
                      </a:lnTo>
                      <a:lnTo>
                        <a:pt x="7" y="241"/>
                      </a:lnTo>
                      <a:lnTo>
                        <a:pt x="5" y="216"/>
                      </a:lnTo>
                      <a:lnTo>
                        <a:pt x="4" y="191"/>
                      </a:lnTo>
                      <a:lnTo>
                        <a:pt x="5" y="157"/>
                      </a:lnTo>
                      <a:lnTo>
                        <a:pt x="9" y="125"/>
                      </a:lnTo>
                      <a:lnTo>
                        <a:pt x="17" y="93"/>
                      </a:lnTo>
                      <a:lnTo>
                        <a:pt x="26" y="62"/>
                      </a:lnTo>
                      <a:lnTo>
                        <a:pt x="24" y="62"/>
                      </a:lnTo>
                      <a:lnTo>
                        <a:pt x="23" y="61"/>
                      </a:lnTo>
                      <a:close/>
                      <a:moveTo>
                        <a:pt x="673" y="442"/>
                      </a:moveTo>
                      <a:lnTo>
                        <a:pt x="660" y="457"/>
                      </a:lnTo>
                      <a:lnTo>
                        <a:pt x="645" y="474"/>
                      </a:lnTo>
                      <a:lnTo>
                        <a:pt x="633" y="483"/>
                      </a:lnTo>
                      <a:lnTo>
                        <a:pt x="620" y="491"/>
                      </a:lnTo>
                      <a:lnTo>
                        <a:pt x="649" y="468"/>
                      </a:lnTo>
                      <a:lnTo>
                        <a:pt x="673" y="442"/>
                      </a:lnTo>
                      <a:close/>
                    </a:path>
                  </a:pathLst>
                </a:custGeom>
                <a:solidFill>
                  <a:srgbClr val="B3B3D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032" name="Freeform 592"/>
                <p:cNvSpPr>
                  <a:spLocks noEditPoints="1"/>
                </p:cNvSpPr>
                <p:nvPr/>
              </p:nvSpPr>
              <p:spPr bwMode="auto">
                <a:xfrm>
                  <a:off x="1455" y="2083"/>
                  <a:ext cx="768" cy="502"/>
                </a:xfrm>
                <a:custGeom>
                  <a:avLst/>
                  <a:gdLst/>
                  <a:ahLst/>
                  <a:cxnLst>
                    <a:cxn ang="0">
                      <a:pos x="766" y="163"/>
                    </a:cxn>
                    <a:cxn ang="0">
                      <a:pos x="760" y="114"/>
                    </a:cxn>
                    <a:cxn ang="0">
                      <a:pos x="747" y="66"/>
                    </a:cxn>
                    <a:cxn ang="0">
                      <a:pos x="728" y="21"/>
                    </a:cxn>
                    <a:cxn ang="0">
                      <a:pos x="717" y="2"/>
                    </a:cxn>
                    <a:cxn ang="0">
                      <a:pos x="715" y="4"/>
                    </a:cxn>
                    <a:cxn ang="0">
                      <a:pos x="726" y="24"/>
                    </a:cxn>
                    <a:cxn ang="0">
                      <a:pos x="743" y="70"/>
                    </a:cxn>
                    <a:cxn ang="0">
                      <a:pos x="755" y="115"/>
                    </a:cxn>
                    <a:cxn ang="0">
                      <a:pos x="762" y="165"/>
                    </a:cxn>
                    <a:cxn ang="0">
                      <a:pos x="762" y="210"/>
                    </a:cxn>
                    <a:cxn ang="0">
                      <a:pos x="757" y="254"/>
                    </a:cxn>
                    <a:cxn ang="0">
                      <a:pos x="757" y="269"/>
                    </a:cxn>
                    <a:cxn ang="0">
                      <a:pos x="762" y="246"/>
                    </a:cxn>
                    <a:cxn ang="0">
                      <a:pos x="766" y="208"/>
                    </a:cxn>
                    <a:cxn ang="0">
                      <a:pos x="22" y="60"/>
                    </a:cxn>
                    <a:cxn ang="0">
                      <a:pos x="5" y="123"/>
                    </a:cxn>
                    <a:cxn ang="0">
                      <a:pos x="0" y="189"/>
                    </a:cxn>
                    <a:cxn ang="0">
                      <a:pos x="3" y="235"/>
                    </a:cxn>
                    <a:cxn ang="0">
                      <a:pos x="11" y="280"/>
                    </a:cxn>
                    <a:cxn ang="0">
                      <a:pos x="24" y="324"/>
                    </a:cxn>
                    <a:cxn ang="0">
                      <a:pos x="41" y="364"/>
                    </a:cxn>
                    <a:cxn ang="0">
                      <a:pos x="57" y="379"/>
                    </a:cxn>
                    <a:cxn ang="0">
                      <a:pos x="34" y="335"/>
                    </a:cxn>
                    <a:cxn ang="0">
                      <a:pos x="19" y="290"/>
                    </a:cxn>
                    <a:cxn ang="0">
                      <a:pos x="7" y="241"/>
                    </a:cxn>
                    <a:cxn ang="0">
                      <a:pos x="5" y="189"/>
                    </a:cxn>
                    <a:cxn ang="0">
                      <a:pos x="11" y="125"/>
                    </a:cxn>
                    <a:cxn ang="0">
                      <a:pos x="26" y="62"/>
                    </a:cxn>
                    <a:cxn ang="0">
                      <a:pos x="22" y="60"/>
                    </a:cxn>
                    <a:cxn ang="0">
                      <a:pos x="675" y="434"/>
                    </a:cxn>
                    <a:cxn ang="0">
                      <a:pos x="654" y="461"/>
                    </a:cxn>
                    <a:cxn ang="0">
                      <a:pos x="620" y="489"/>
                    </a:cxn>
                    <a:cxn ang="0">
                      <a:pos x="620" y="485"/>
                    </a:cxn>
                    <a:cxn ang="0">
                      <a:pos x="664" y="443"/>
                    </a:cxn>
                  </a:cxnLst>
                  <a:rect l="0" t="0" r="r" b="b"/>
                  <a:pathLst>
                    <a:path w="768" h="502">
                      <a:moveTo>
                        <a:pt x="768" y="189"/>
                      </a:moveTo>
                      <a:lnTo>
                        <a:pt x="766" y="163"/>
                      </a:lnTo>
                      <a:lnTo>
                        <a:pt x="764" y="138"/>
                      </a:lnTo>
                      <a:lnTo>
                        <a:pt x="760" y="114"/>
                      </a:lnTo>
                      <a:lnTo>
                        <a:pt x="755" y="89"/>
                      </a:lnTo>
                      <a:lnTo>
                        <a:pt x="747" y="66"/>
                      </a:lnTo>
                      <a:lnTo>
                        <a:pt x="738" y="43"/>
                      </a:lnTo>
                      <a:lnTo>
                        <a:pt x="728" y="21"/>
                      </a:lnTo>
                      <a:lnTo>
                        <a:pt x="717" y="0"/>
                      </a:lnTo>
                      <a:lnTo>
                        <a:pt x="717" y="2"/>
                      </a:lnTo>
                      <a:lnTo>
                        <a:pt x="715" y="4"/>
                      </a:lnTo>
                      <a:lnTo>
                        <a:pt x="715" y="4"/>
                      </a:lnTo>
                      <a:lnTo>
                        <a:pt x="715" y="4"/>
                      </a:lnTo>
                      <a:lnTo>
                        <a:pt x="726" y="24"/>
                      </a:lnTo>
                      <a:lnTo>
                        <a:pt x="736" y="47"/>
                      </a:lnTo>
                      <a:lnTo>
                        <a:pt x="743" y="70"/>
                      </a:lnTo>
                      <a:lnTo>
                        <a:pt x="751" y="93"/>
                      </a:lnTo>
                      <a:lnTo>
                        <a:pt x="755" y="115"/>
                      </a:lnTo>
                      <a:lnTo>
                        <a:pt x="758" y="140"/>
                      </a:lnTo>
                      <a:lnTo>
                        <a:pt x="762" y="165"/>
                      </a:lnTo>
                      <a:lnTo>
                        <a:pt x="762" y="189"/>
                      </a:lnTo>
                      <a:lnTo>
                        <a:pt x="762" y="210"/>
                      </a:lnTo>
                      <a:lnTo>
                        <a:pt x="760" y="233"/>
                      </a:lnTo>
                      <a:lnTo>
                        <a:pt x="757" y="254"/>
                      </a:lnTo>
                      <a:lnTo>
                        <a:pt x="753" y="275"/>
                      </a:lnTo>
                      <a:lnTo>
                        <a:pt x="757" y="269"/>
                      </a:lnTo>
                      <a:lnTo>
                        <a:pt x="760" y="265"/>
                      </a:lnTo>
                      <a:lnTo>
                        <a:pt x="762" y="246"/>
                      </a:lnTo>
                      <a:lnTo>
                        <a:pt x="766" y="227"/>
                      </a:lnTo>
                      <a:lnTo>
                        <a:pt x="766" y="208"/>
                      </a:lnTo>
                      <a:lnTo>
                        <a:pt x="768" y="189"/>
                      </a:lnTo>
                      <a:close/>
                      <a:moveTo>
                        <a:pt x="22" y="60"/>
                      </a:moveTo>
                      <a:lnTo>
                        <a:pt x="13" y="91"/>
                      </a:lnTo>
                      <a:lnTo>
                        <a:pt x="5" y="123"/>
                      </a:lnTo>
                      <a:lnTo>
                        <a:pt x="2" y="155"/>
                      </a:lnTo>
                      <a:lnTo>
                        <a:pt x="0" y="189"/>
                      </a:lnTo>
                      <a:lnTo>
                        <a:pt x="2" y="212"/>
                      </a:lnTo>
                      <a:lnTo>
                        <a:pt x="3" y="235"/>
                      </a:lnTo>
                      <a:lnTo>
                        <a:pt x="5" y="258"/>
                      </a:lnTo>
                      <a:lnTo>
                        <a:pt x="11" y="280"/>
                      </a:lnTo>
                      <a:lnTo>
                        <a:pt x="17" y="303"/>
                      </a:lnTo>
                      <a:lnTo>
                        <a:pt x="24" y="324"/>
                      </a:lnTo>
                      <a:lnTo>
                        <a:pt x="32" y="345"/>
                      </a:lnTo>
                      <a:lnTo>
                        <a:pt x="41" y="364"/>
                      </a:lnTo>
                      <a:lnTo>
                        <a:pt x="49" y="371"/>
                      </a:lnTo>
                      <a:lnTo>
                        <a:pt x="57" y="379"/>
                      </a:lnTo>
                      <a:lnTo>
                        <a:pt x="43" y="358"/>
                      </a:lnTo>
                      <a:lnTo>
                        <a:pt x="34" y="335"/>
                      </a:lnTo>
                      <a:lnTo>
                        <a:pt x="26" y="313"/>
                      </a:lnTo>
                      <a:lnTo>
                        <a:pt x="19" y="290"/>
                      </a:lnTo>
                      <a:lnTo>
                        <a:pt x="13" y="265"/>
                      </a:lnTo>
                      <a:lnTo>
                        <a:pt x="7" y="241"/>
                      </a:lnTo>
                      <a:lnTo>
                        <a:pt x="5" y="214"/>
                      </a:lnTo>
                      <a:lnTo>
                        <a:pt x="5" y="189"/>
                      </a:lnTo>
                      <a:lnTo>
                        <a:pt x="5" y="157"/>
                      </a:lnTo>
                      <a:lnTo>
                        <a:pt x="11" y="125"/>
                      </a:lnTo>
                      <a:lnTo>
                        <a:pt x="17" y="93"/>
                      </a:lnTo>
                      <a:lnTo>
                        <a:pt x="26" y="62"/>
                      </a:lnTo>
                      <a:lnTo>
                        <a:pt x="24" y="60"/>
                      </a:lnTo>
                      <a:lnTo>
                        <a:pt x="22" y="60"/>
                      </a:lnTo>
                      <a:close/>
                      <a:moveTo>
                        <a:pt x="683" y="421"/>
                      </a:moveTo>
                      <a:lnTo>
                        <a:pt x="675" y="434"/>
                      </a:lnTo>
                      <a:lnTo>
                        <a:pt x="666" y="447"/>
                      </a:lnTo>
                      <a:lnTo>
                        <a:pt x="654" y="461"/>
                      </a:lnTo>
                      <a:lnTo>
                        <a:pt x="643" y="472"/>
                      </a:lnTo>
                      <a:lnTo>
                        <a:pt x="620" y="489"/>
                      </a:lnTo>
                      <a:lnTo>
                        <a:pt x="595" y="502"/>
                      </a:lnTo>
                      <a:lnTo>
                        <a:pt x="620" y="485"/>
                      </a:lnTo>
                      <a:lnTo>
                        <a:pt x="643" y="466"/>
                      </a:lnTo>
                      <a:lnTo>
                        <a:pt x="664" y="443"/>
                      </a:lnTo>
                      <a:lnTo>
                        <a:pt x="683" y="421"/>
                      </a:lnTo>
                      <a:close/>
                    </a:path>
                  </a:pathLst>
                </a:custGeom>
                <a:solidFill>
                  <a:srgbClr val="B3B4D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033" name="Freeform 593"/>
                <p:cNvSpPr>
                  <a:spLocks noEditPoints="1"/>
                </p:cNvSpPr>
                <p:nvPr/>
              </p:nvSpPr>
              <p:spPr bwMode="auto">
                <a:xfrm>
                  <a:off x="1457" y="2085"/>
                  <a:ext cx="762" cy="510"/>
                </a:xfrm>
                <a:custGeom>
                  <a:avLst/>
                  <a:gdLst/>
                  <a:ahLst/>
                  <a:cxnLst>
                    <a:cxn ang="0">
                      <a:pos x="762" y="163"/>
                    </a:cxn>
                    <a:cxn ang="0">
                      <a:pos x="756" y="113"/>
                    </a:cxn>
                    <a:cxn ang="0">
                      <a:pos x="743" y="66"/>
                    </a:cxn>
                    <a:cxn ang="0">
                      <a:pos x="724" y="21"/>
                    </a:cxn>
                    <a:cxn ang="0">
                      <a:pos x="713" y="2"/>
                    </a:cxn>
                    <a:cxn ang="0">
                      <a:pos x="713" y="2"/>
                    </a:cxn>
                    <a:cxn ang="0">
                      <a:pos x="722" y="24"/>
                    </a:cxn>
                    <a:cxn ang="0">
                      <a:pos x="739" y="68"/>
                    </a:cxn>
                    <a:cxn ang="0">
                      <a:pos x="751" y="115"/>
                    </a:cxn>
                    <a:cxn ang="0">
                      <a:pos x="756" y="163"/>
                    </a:cxn>
                    <a:cxn ang="0">
                      <a:pos x="758" y="210"/>
                    </a:cxn>
                    <a:cxn ang="0">
                      <a:pos x="753" y="256"/>
                    </a:cxn>
                    <a:cxn ang="0">
                      <a:pos x="751" y="273"/>
                    </a:cxn>
                    <a:cxn ang="0">
                      <a:pos x="758" y="248"/>
                    </a:cxn>
                    <a:cxn ang="0">
                      <a:pos x="762" y="208"/>
                    </a:cxn>
                    <a:cxn ang="0">
                      <a:pos x="22" y="58"/>
                    </a:cxn>
                    <a:cxn ang="0">
                      <a:pos x="5" y="121"/>
                    </a:cxn>
                    <a:cxn ang="0">
                      <a:pos x="0" y="187"/>
                    </a:cxn>
                    <a:cxn ang="0">
                      <a:pos x="3" y="237"/>
                    </a:cxn>
                    <a:cxn ang="0">
                      <a:pos x="13" y="282"/>
                    </a:cxn>
                    <a:cxn ang="0">
                      <a:pos x="28" y="328"/>
                    </a:cxn>
                    <a:cxn ang="0">
                      <a:pos x="47" y="369"/>
                    </a:cxn>
                    <a:cxn ang="0">
                      <a:pos x="60" y="385"/>
                    </a:cxn>
                    <a:cxn ang="0">
                      <a:pos x="38" y="341"/>
                    </a:cxn>
                    <a:cxn ang="0">
                      <a:pos x="20" y="292"/>
                    </a:cxn>
                    <a:cxn ang="0">
                      <a:pos x="9" y="240"/>
                    </a:cxn>
                    <a:cxn ang="0">
                      <a:pos x="5" y="187"/>
                    </a:cxn>
                    <a:cxn ang="0">
                      <a:pos x="11" y="123"/>
                    </a:cxn>
                    <a:cxn ang="0">
                      <a:pos x="26" y="62"/>
                    </a:cxn>
                    <a:cxn ang="0">
                      <a:pos x="22" y="58"/>
                    </a:cxn>
                    <a:cxn ang="0">
                      <a:pos x="645" y="464"/>
                    </a:cxn>
                    <a:cxn ang="0">
                      <a:pos x="681" y="421"/>
                    </a:cxn>
                    <a:cxn ang="0">
                      <a:pos x="677" y="421"/>
                    </a:cxn>
                    <a:cxn ang="0">
                      <a:pos x="652" y="449"/>
                    </a:cxn>
                    <a:cxn ang="0">
                      <a:pos x="624" y="476"/>
                    </a:cxn>
                    <a:cxn ang="0">
                      <a:pos x="591" y="500"/>
                    </a:cxn>
                    <a:cxn ang="0">
                      <a:pos x="597" y="500"/>
                    </a:cxn>
                  </a:cxnLst>
                  <a:rect l="0" t="0" r="r" b="b"/>
                  <a:pathLst>
                    <a:path w="762" h="510">
                      <a:moveTo>
                        <a:pt x="762" y="187"/>
                      </a:moveTo>
                      <a:lnTo>
                        <a:pt x="762" y="163"/>
                      </a:lnTo>
                      <a:lnTo>
                        <a:pt x="760" y="136"/>
                      </a:lnTo>
                      <a:lnTo>
                        <a:pt x="756" y="113"/>
                      </a:lnTo>
                      <a:lnTo>
                        <a:pt x="751" y="89"/>
                      </a:lnTo>
                      <a:lnTo>
                        <a:pt x="743" y="66"/>
                      </a:lnTo>
                      <a:lnTo>
                        <a:pt x="736" y="43"/>
                      </a:lnTo>
                      <a:lnTo>
                        <a:pt x="724" y="21"/>
                      </a:lnTo>
                      <a:lnTo>
                        <a:pt x="715" y="0"/>
                      </a:lnTo>
                      <a:lnTo>
                        <a:pt x="713" y="2"/>
                      </a:lnTo>
                      <a:lnTo>
                        <a:pt x="713" y="2"/>
                      </a:lnTo>
                      <a:lnTo>
                        <a:pt x="713" y="2"/>
                      </a:lnTo>
                      <a:lnTo>
                        <a:pt x="711" y="5"/>
                      </a:lnTo>
                      <a:lnTo>
                        <a:pt x="722" y="24"/>
                      </a:lnTo>
                      <a:lnTo>
                        <a:pt x="732" y="47"/>
                      </a:lnTo>
                      <a:lnTo>
                        <a:pt x="739" y="68"/>
                      </a:lnTo>
                      <a:lnTo>
                        <a:pt x="745" y="91"/>
                      </a:lnTo>
                      <a:lnTo>
                        <a:pt x="751" y="115"/>
                      </a:lnTo>
                      <a:lnTo>
                        <a:pt x="755" y="138"/>
                      </a:lnTo>
                      <a:lnTo>
                        <a:pt x="756" y="163"/>
                      </a:lnTo>
                      <a:lnTo>
                        <a:pt x="758" y="187"/>
                      </a:lnTo>
                      <a:lnTo>
                        <a:pt x="758" y="210"/>
                      </a:lnTo>
                      <a:lnTo>
                        <a:pt x="755" y="233"/>
                      </a:lnTo>
                      <a:lnTo>
                        <a:pt x="753" y="256"/>
                      </a:lnTo>
                      <a:lnTo>
                        <a:pt x="747" y="278"/>
                      </a:lnTo>
                      <a:lnTo>
                        <a:pt x="751" y="273"/>
                      </a:lnTo>
                      <a:lnTo>
                        <a:pt x="755" y="267"/>
                      </a:lnTo>
                      <a:lnTo>
                        <a:pt x="758" y="248"/>
                      </a:lnTo>
                      <a:lnTo>
                        <a:pt x="760" y="227"/>
                      </a:lnTo>
                      <a:lnTo>
                        <a:pt x="762" y="208"/>
                      </a:lnTo>
                      <a:lnTo>
                        <a:pt x="762" y="187"/>
                      </a:lnTo>
                      <a:close/>
                      <a:moveTo>
                        <a:pt x="22" y="58"/>
                      </a:moveTo>
                      <a:lnTo>
                        <a:pt x="13" y="89"/>
                      </a:lnTo>
                      <a:lnTo>
                        <a:pt x="5" y="121"/>
                      </a:lnTo>
                      <a:lnTo>
                        <a:pt x="1" y="153"/>
                      </a:lnTo>
                      <a:lnTo>
                        <a:pt x="0" y="187"/>
                      </a:lnTo>
                      <a:lnTo>
                        <a:pt x="1" y="212"/>
                      </a:lnTo>
                      <a:lnTo>
                        <a:pt x="3" y="237"/>
                      </a:lnTo>
                      <a:lnTo>
                        <a:pt x="7" y="259"/>
                      </a:lnTo>
                      <a:lnTo>
                        <a:pt x="13" y="282"/>
                      </a:lnTo>
                      <a:lnTo>
                        <a:pt x="19" y="305"/>
                      </a:lnTo>
                      <a:lnTo>
                        <a:pt x="28" y="328"/>
                      </a:lnTo>
                      <a:lnTo>
                        <a:pt x="36" y="349"/>
                      </a:lnTo>
                      <a:lnTo>
                        <a:pt x="47" y="369"/>
                      </a:lnTo>
                      <a:lnTo>
                        <a:pt x="55" y="377"/>
                      </a:lnTo>
                      <a:lnTo>
                        <a:pt x="60" y="385"/>
                      </a:lnTo>
                      <a:lnTo>
                        <a:pt x="49" y="364"/>
                      </a:lnTo>
                      <a:lnTo>
                        <a:pt x="38" y="341"/>
                      </a:lnTo>
                      <a:lnTo>
                        <a:pt x="28" y="316"/>
                      </a:lnTo>
                      <a:lnTo>
                        <a:pt x="20" y="292"/>
                      </a:lnTo>
                      <a:lnTo>
                        <a:pt x="13" y="267"/>
                      </a:lnTo>
                      <a:lnTo>
                        <a:pt x="9" y="240"/>
                      </a:lnTo>
                      <a:lnTo>
                        <a:pt x="5" y="214"/>
                      </a:lnTo>
                      <a:lnTo>
                        <a:pt x="5" y="187"/>
                      </a:lnTo>
                      <a:lnTo>
                        <a:pt x="7" y="155"/>
                      </a:lnTo>
                      <a:lnTo>
                        <a:pt x="11" y="123"/>
                      </a:lnTo>
                      <a:lnTo>
                        <a:pt x="17" y="93"/>
                      </a:lnTo>
                      <a:lnTo>
                        <a:pt x="26" y="62"/>
                      </a:lnTo>
                      <a:lnTo>
                        <a:pt x="24" y="60"/>
                      </a:lnTo>
                      <a:lnTo>
                        <a:pt x="22" y="58"/>
                      </a:lnTo>
                      <a:close/>
                      <a:moveTo>
                        <a:pt x="616" y="487"/>
                      </a:moveTo>
                      <a:lnTo>
                        <a:pt x="645" y="464"/>
                      </a:lnTo>
                      <a:lnTo>
                        <a:pt x="669" y="438"/>
                      </a:lnTo>
                      <a:lnTo>
                        <a:pt x="681" y="421"/>
                      </a:lnTo>
                      <a:lnTo>
                        <a:pt x="688" y="405"/>
                      </a:lnTo>
                      <a:lnTo>
                        <a:pt x="677" y="421"/>
                      </a:lnTo>
                      <a:lnTo>
                        <a:pt x="665" y="436"/>
                      </a:lnTo>
                      <a:lnTo>
                        <a:pt x="652" y="449"/>
                      </a:lnTo>
                      <a:lnTo>
                        <a:pt x="637" y="462"/>
                      </a:lnTo>
                      <a:lnTo>
                        <a:pt x="624" y="476"/>
                      </a:lnTo>
                      <a:lnTo>
                        <a:pt x="609" y="489"/>
                      </a:lnTo>
                      <a:lnTo>
                        <a:pt x="591" y="500"/>
                      </a:lnTo>
                      <a:lnTo>
                        <a:pt x="576" y="510"/>
                      </a:lnTo>
                      <a:lnTo>
                        <a:pt x="597" y="500"/>
                      </a:lnTo>
                      <a:lnTo>
                        <a:pt x="616" y="487"/>
                      </a:lnTo>
                      <a:close/>
                    </a:path>
                  </a:pathLst>
                </a:custGeom>
                <a:solidFill>
                  <a:srgbClr val="B4B5D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034" name="Freeform 594"/>
                <p:cNvSpPr>
                  <a:spLocks noEditPoints="1"/>
                </p:cNvSpPr>
                <p:nvPr/>
              </p:nvSpPr>
              <p:spPr bwMode="auto">
                <a:xfrm>
                  <a:off x="1460" y="2087"/>
                  <a:ext cx="757" cy="515"/>
                </a:xfrm>
                <a:custGeom>
                  <a:avLst/>
                  <a:gdLst/>
                  <a:ahLst/>
                  <a:cxnLst>
                    <a:cxn ang="0">
                      <a:pos x="757" y="161"/>
                    </a:cxn>
                    <a:cxn ang="0">
                      <a:pos x="750" y="111"/>
                    </a:cxn>
                    <a:cxn ang="0">
                      <a:pos x="738" y="66"/>
                    </a:cxn>
                    <a:cxn ang="0">
                      <a:pos x="721" y="20"/>
                    </a:cxn>
                    <a:cxn ang="0">
                      <a:pos x="708" y="1"/>
                    </a:cxn>
                    <a:cxn ang="0">
                      <a:pos x="717" y="24"/>
                    </a:cxn>
                    <a:cxn ang="0">
                      <a:pos x="735" y="68"/>
                    </a:cxn>
                    <a:cxn ang="0">
                      <a:pos x="746" y="113"/>
                    </a:cxn>
                    <a:cxn ang="0">
                      <a:pos x="752" y="161"/>
                    </a:cxn>
                    <a:cxn ang="0">
                      <a:pos x="752" y="210"/>
                    </a:cxn>
                    <a:cxn ang="0">
                      <a:pos x="746" y="259"/>
                    </a:cxn>
                    <a:cxn ang="0">
                      <a:pos x="744" y="276"/>
                    </a:cxn>
                    <a:cxn ang="0">
                      <a:pos x="752" y="250"/>
                    </a:cxn>
                    <a:cxn ang="0">
                      <a:pos x="757" y="206"/>
                    </a:cxn>
                    <a:cxn ang="0">
                      <a:pos x="21" y="58"/>
                    </a:cxn>
                    <a:cxn ang="0">
                      <a:pos x="6" y="121"/>
                    </a:cxn>
                    <a:cxn ang="0">
                      <a:pos x="0" y="185"/>
                    </a:cxn>
                    <a:cxn ang="0">
                      <a:pos x="2" y="237"/>
                    </a:cxn>
                    <a:cxn ang="0">
                      <a:pos x="14" y="286"/>
                    </a:cxn>
                    <a:cxn ang="0">
                      <a:pos x="29" y="331"/>
                    </a:cxn>
                    <a:cxn ang="0">
                      <a:pos x="52" y="375"/>
                    </a:cxn>
                    <a:cxn ang="0">
                      <a:pos x="65" y="390"/>
                    </a:cxn>
                    <a:cxn ang="0">
                      <a:pos x="40" y="345"/>
                    </a:cxn>
                    <a:cxn ang="0">
                      <a:pos x="21" y="293"/>
                    </a:cxn>
                    <a:cxn ang="0">
                      <a:pos x="8" y="240"/>
                    </a:cxn>
                    <a:cxn ang="0">
                      <a:pos x="4" y="185"/>
                    </a:cxn>
                    <a:cxn ang="0">
                      <a:pos x="10" y="121"/>
                    </a:cxn>
                    <a:cxn ang="0">
                      <a:pos x="25" y="62"/>
                    </a:cxn>
                    <a:cxn ang="0">
                      <a:pos x="21" y="58"/>
                    </a:cxn>
                    <a:cxn ang="0">
                      <a:pos x="615" y="481"/>
                    </a:cxn>
                    <a:cxn ang="0">
                      <a:pos x="659" y="439"/>
                    </a:cxn>
                    <a:cxn ang="0">
                      <a:pos x="685" y="403"/>
                    </a:cxn>
                    <a:cxn ang="0">
                      <a:pos x="678" y="409"/>
                    </a:cxn>
                    <a:cxn ang="0">
                      <a:pos x="649" y="445"/>
                    </a:cxn>
                    <a:cxn ang="0">
                      <a:pos x="615" y="475"/>
                    </a:cxn>
                    <a:cxn ang="0">
                      <a:pos x="577" y="502"/>
                    </a:cxn>
                    <a:cxn ang="0">
                      <a:pos x="573" y="508"/>
                    </a:cxn>
                  </a:cxnLst>
                  <a:rect l="0" t="0" r="r" b="b"/>
                  <a:pathLst>
                    <a:path w="757" h="515">
                      <a:moveTo>
                        <a:pt x="757" y="185"/>
                      </a:moveTo>
                      <a:lnTo>
                        <a:pt x="757" y="161"/>
                      </a:lnTo>
                      <a:lnTo>
                        <a:pt x="753" y="136"/>
                      </a:lnTo>
                      <a:lnTo>
                        <a:pt x="750" y="111"/>
                      </a:lnTo>
                      <a:lnTo>
                        <a:pt x="746" y="89"/>
                      </a:lnTo>
                      <a:lnTo>
                        <a:pt x="738" y="66"/>
                      </a:lnTo>
                      <a:lnTo>
                        <a:pt x="731" y="43"/>
                      </a:lnTo>
                      <a:lnTo>
                        <a:pt x="721" y="20"/>
                      </a:lnTo>
                      <a:lnTo>
                        <a:pt x="710" y="0"/>
                      </a:lnTo>
                      <a:lnTo>
                        <a:pt x="708" y="1"/>
                      </a:lnTo>
                      <a:lnTo>
                        <a:pt x="706" y="5"/>
                      </a:lnTo>
                      <a:lnTo>
                        <a:pt x="717" y="24"/>
                      </a:lnTo>
                      <a:lnTo>
                        <a:pt x="727" y="47"/>
                      </a:lnTo>
                      <a:lnTo>
                        <a:pt x="735" y="68"/>
                      </a:lnTo>
                      <a:lnTo>
                        <a:pt x="740" y="91"/>
                      </a:lnTo>
                      <a:lnTo>
                        <a:pt x="746" y="113"/>
                      </a:lnTo>
                      <a:lnTo>
                        <a:pt x="750" y="136"/>
                      </a:lnTo>
                      <a:lnTo>
                        <a:pt x="752" y="161"/>
                      </a:lnTo>
                      <a:lnTo>
                        <a:pt x="753" y="185"/>
                      </a:lnTo>
                      <a:lnTo>
                        <a:pt x="752" y="210"/>
                      </a:lnTo>
                      <a:lnTo>
                        <a:pt x="750" y="235"/>
                      </a:lnTo>
                      <a:lnTo>
                        <a:pt x="746" y="259"/>
                      </a:lnTo>
                      <a:lnTo>
                        <a:pt x="740" y="284"/>
                      </a:lnTo>
                      <a:lnTo>
                        <a:pt x="744" y="276"/>
                      </a:lnTo>
                      <a:lnTo>
                        <a:pt x="748" y="271"/>
                      </a:lnTo>
                      <a:lnTo>
                        <a:pt x="752" y="250"/>
                      </a:lnTo>
                      <a:lnTo>
                        <a:pt x="755" y="229"/>
                      </a:lnTo>
                      <a:lnTo>
                        <a:pt x="757" y="206"/>
                      </a:lnTo>
                      <a:lnTo>
                        <a:pt x="757" y="185"/>
                      </a:lnTo>
                      <a:close/>
                      <a:moveTo>
                        <a:pt x="21" y="58"/>
                      </a:moveTo>
                      <a:lnTo>
                        <a:pt x="12" y="89"/>
                      </a:lnTo>
                      <a:lnTo>
                        <a:pt x="6" y="121"/>
                      </a:lnTo>
                      <a:lnTo>
                        <a:pt x="0" y="153"/>
                      </a:lnTo>
                      <a:lnTo>
                        <a:pt x="0" y="185"/>
                      </a:lnTo>
                      <a:lnTo>
                        <a:pt x="0" y="210"/>
                      </a:lnTo>
                      <a:lnTo>
                        <a:pt x="2" y="237"/>
                      </a:lnTo>
                      <a:lnTo>
                        <a:pt x="8" y="261"/>
                      </a:lnTo>
                      <a:lnTo>
                        <a:pt x="14" y="286"/>
                      </a:lnTo>
                      <a:lnTo>
                        <a:pt x="21" y="309"/>
                      </a:lnTo>
                      <a:lnTo>
                        <a:pt x="29" y="331"/>
                      </a:lnTo>
                      <a:lnTo>
                        <a:pt x="38" y="354"/>
                      </a:lnTo>
                      <a:lnTo>
                        <a:pt x="52" y="375"/>
                      </a:lnTo>
                      <a:lnTo>
                        <a:pt x="57" y="383"/>
                      </a:lnTo>
                      <a:lnTo>
                        <a:pt x="65" y="390"/>
                      </a:lnTo>
                      <a:lnTo>
                        <a:pt x="52" y="367"/>
                      </a:lnTo>
                      <a:lnTo>
                        <a:pt x="40" y="345"/>
                      </a:lnTo>
                      <a:lnTo>
                        <a:pt x="29" y="320"/>
                      </a:lnTo>
                      <a:lnTo>
                        <a:pt x="21" y="293"/>
                      </a:lnTo>
                      <a:lnTo>
                        <a:pt x="14" y="269"/>
                      </a:lnTo>
                      <a:lnTo>
                        <a:pt x="8" y="240"/>
                      </a:lnTo>
                      <a:lnTo>
                        <a:pt x="6" y="214"/>
                      </a:lnTo>
                      <a:lnTo>
                        <a:pt x="4" y="185"/>
                      </a:lnTo>
                      <a:lnTo>
                        <a:pt x="6" y="153"/>
                      </a:lnTo>
                      <a:lnTo>
                        <a:pt x="10" y="121"/>
                      </a:lnTo>
                      <a:lnTo>
                        <a:pt x="16" y="91"/>
                      </a:lnTo>
                      <a:lnTo>
                        <a:pt x="25" y="62"/>
                      </a:lnTo>
                      <a:lnTo>
                        <a:pt x="23" y="60"/>
                      </a:lnTo>
                      <a:lnTo>
                        <a:pt x="21" y="58"/>
                      </a:lnTo>
                      <a:close/>
                      <a:moveTo>
                        <a:pt x="590" y="498"/>
                      </a:moveTo>
                      <a:lnTo>
                        <a:pt x="615" y="481"/>
                      </a:lnTo>
                      <a:lnTo>
                        <a:pt x="638" y="462"/>
                      </a:lnTo>
                      <a:lnTo>
                        <a:pt x="659" y="439"/>
                      </a:lnTo>
                      <a:lnTo>
                        <a:pt x="678" y="417"/>
                      </a:lnTo>
                      <a:lnTo>
                        <a:pt x="685" y="403"/>
                      </a:lnTo>
                      <a:lnTo>
                        <a:pt x="691" y="390"/>
                      </a:lnTo>
                      <a:lnTo>
                        <a:pt x="678" y="409"/>
                      </a:lnTo>
                      <a:lnTo>
                        <a:pt x="664" y="428"/>
                      </a:lnTo>
                      <a:lnTo>
                        <a:pt x="649" y="445"/>
                      </a:lnTo>
                      <a:lnTo>
                        <a:pt x="632" y="460"/>
                      </a:lnTo>
                      <a:lnTo>
                        <a:pt x="615" y="475"/>
                      </a:lnTo>
                      <a:lnTo>
                        <a:pt x="596" y="491"/>
                      </a:lnTo>
                      <a:lnTo>
                        <a:pt x="577" y="502"/>
                      </a:lnTo>
                      <a:lnTo>
                        <a:pt x="556" y="515"/>
                      </a:lnTo>
                      <a:lnTo>
                        <a:pt x="573" y="508"/>
                      </a:lnTo>
                      <a:lnTo>
                        <a:pt x="590" y="498"/>
                      </a:lnTo>
                      <a:close/>
                    </a:path>
                  </a:pathLst>
                </a:custGeom>
                <a:solidFill>
                  <a:srgbClr val="B4B5D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035" name="Freeform 595"/>
                <p:cNvSpPr>
                  <a:spLocks noEditPoints="1"/>
                </p:cNvSpPr>
                <p:nvPr/>
              </p:nvSpPr>
              <p:spPr bwMode="auto">
                <a:xfrm>
                  <a:off x="1462" y="2090"/>
                  <a:ext cx="753" cy="516"/>
                </a:xfrm>
                <a:custGeom>
                  <a:avLst/>
                  <a:gdLst/>
                  <a:ahLst/>
                  <a:cxnLst>
                    <a:cxn ang="0">
                      <a:pos x="751" y="158"/>
                    </a:cxn>
                    <a:cxn ang="0">
                      <a:pos x="746" y="110"/>
                    </a:cxn>
                    <a:cxn ang="0">
                      <a:pos x="734" y="63"/>
                    </a:cxn>
                    <a:cxn ang="0">
                      <a:pos x="717" y="19"/>
                    </a:cxn>
                    <a:cxn ang="0">
                      <a:pos x="704" y="2"/>
                    </a:cxn>
                    <a:cxn ang="0">
                      <a:pos x="714" y="23"/>
                    </a:cxn>
                    <a:cxn ang="0">
                      <a:pos x="731" y="67"/>
                    </a:cxn>
                    <a:cxn ang="0">
                      <a:pos x="742" y="110"/>
                    </a:cxn>
                    <a:cxn ang="0">
                      <a:pos x="748" y="158"/>
                    </a:cxn>
                    <a:cxn ang="0">
                      <a:pos x="748" y="209"/>
                    </a:cxn>
                    <a:cxn ang="0">
                      <a:pos x="740" y="264"/>
                    </a:cxn>
                    <a:cxn ang="0">
                      <a:pos x="738" y="281"/>
                    </a:cxn>
                    <a:cxn ang="0">
                      <a:pos x="748" y="251"/>
                    </a:cxn>
                    <a:cxn ang="0">
                      <a:pos x="753" y="205"/>
                    </a:cxn>
                    <a:cxn ang="0">
                      <a:pos x="21" y="57"/>
                    </a:cxn>
                    <a:cxn ang="0">
                      <a:pos x="6" y="118"/>
                    </a:cxn>
                    <a:cxn ang="0">
                      <a:pos x="0" y="182"/>
                    </a:cxn>
                    <a:cxn ang="0">
                      <a:pos x="4" y="235"/>
                    </a:cxn>
                    <a:cxn ang="0">
                      <a:pos x="15" y="287"/>
                    </a:cxn>
                    <a:cxn ang="0">
                      <a:pos x="33" y="336"/>
                    </a:cxn>
                    <a:cxn ang="0">
                      <a:pos x="55" y="380"/>
                    </a:cxn>
                    <a:cxn ang="0">
                      <a:pos x="72" y="395"/>
                    </a:cxn>
                    <a:cxn ang="0">
                      <a:pos x="44" y="347"/>
                    </a:cxn>
                    <a:cxn ang="0">
                      <a:pos x="23" y="296"/>
                    </a:cxn>
                    <a:cxn ang="0">
                      <a:pos x="10" y="241"/>
                    </a:cxn>
                    <a:cxn ang="0">
                      <a:pos x="4" y="182"/>
                    </a:cxn>
                    <a:cxn ang="0">
                      <a:pos x="10" y="120"/>
                    </a:cxn>
                    <a:cxn ang="0">
                      <a:pos x="25" y="61"/>
                    </a:cxn>
                    <a:cxn ang="0">
                      <a:pos x="21" y="57"/>
                    </a:cxn>
                    <a:cxn ang="0">
                      <a:pos x="586" y="495"/>
                    </a:cxn>
                    <a:cxn ang="0">
                      <a:pos x="619" y="471"/>
                    </a:cxn>
                    <a:cxn ang="0">
                      <a:pos x="647" y="444"/>
                    </a:cxn>
                    <a:cxn ang="0">
                      <a:pos x="672" y="416"/>
                    </a:cxn>
                    <a:cxn ang="0">
                      <a:pos x="689" y="389"/>
                    </a:cxn>
                    <a:cxn ang="0">
                      <a:pos x="679" y="399"/>
                    </a:cxn>
                    <a:cxn ang="0">
                      <a:pos x="645" y="438"/>
                    </a:cxn>
                    <a:cxn ang="0">
                      <a:pos x="607" y="474"/>
                    </a:cxn>
                    <a:cxn ang="0">
                      <a:pos x="564" y="505"/>
                    </a:cxn>
                    <a:cxn ang="0">
                      <a:pos x="556" y="510"/>
                    </a:cxn>
                  </a:cxnLst>
                  <a:rect l="0" t="0" r="r" b="b"/>
                  <a:pathLst>
                    <a:path w="753" h="516">
                      <a:moveTo>
                        <a:pt x="753" y="182"/>
                      </a:moveTo>
                      <a:lnTo>
                        <a:pt x="751" y="158"/>
                      </a:lnTo>
                      <a:lnTo>
                        <a:pt x="750" y="133"/>
                      </a:lnTo>
                      <a:lnTo>
                        <a:pt x="746" y="110"/>
                      </a:lnTo>
                      <a:lnTo>
                        <a:pt x="740" y="86"/>
                      </a:lnTo>
                      <a:lnTo>
                        <a:pt x="734" y="63"/>
                      </a:lnTo>
                      <a:lnTo>
                        <a:pt x="727" y="42"/>
                      </a:lnTo>
                      <a:lnTo>
                        <a:pt x="717" y="19"/>
                      </a:lnTo>
                      <a:lnTo>
                        <a:pt x="706" y="0"/>
                      </a:lnTo>
                      <a:lnTo>
                        <a:pt x="704" y="2"/>
                      </a:lnTo>
                      <a:lnTo>
                        <a:pt x="702" y="4"/>
                      </a:lnTo>
                      <a:lnTo>
                        <a:pt x="714" y="23"/>
                      </a:lnTo>
                      <a:lnTo>
                        <a:pt x="723" y="44"/>
                      </a:lnTo>
                      <a:lnTo>
                        <a:pt x="731" y="67"/>
                      </a:lnTo>
                      <a:lnTo>
                        <a:pt x="736" y="88"/>
                      </a:lnTo>
                      <a:lnTo>
                        <a:pt x="742" y="110"/>
                      </a:lnTo>
                      <a:lnTo>
                        <a:pt x="746" y="135"/>
                      </a:lnTo>
                      <a:lnTo>
                        <a:pt x="748" y="158"/>
                      </a:lnTo>
                      <a:lnTo>
                        <a:pt x="748" y="182"/>
                      </a:lnTo>
                      <a:lnTo>
                        <a:pt x="748" y="209"/>
                      </a:lnTo>
                      <a:lnTo>
                        <a:pt x="744" y="237"/>
                      </a:lnTo>
                      <a:lnTo>
                        <a:pt x="740" y="264"/>
                      </a:lnTo>
                      <a:lnTo>
                        <a:pt x="733" y="289"/>
                      </a:lnTo>
                      <a:lnTo>
                        <a:pt x="738" y="281"/>
                      </a:lnTo>
                      <a:lnTo>
                        <a:pt x="742" y="273"/>
                      </a:lnTo>
                      <a:lnTo>
                        <a:pt x="748" y="251"/>
                      </a:lnTo>
                      <a:lnTo>
                        <a:pt x="750" y="228"/>
                      </a:lnTo>
                      <a:lnTo>
                        <a:pt x="753" y="205"/>
                      </a:lnTo>
                      <a:lnTo>
                        <a:pt x="753" y="182"/>
                      </a:lnTo>
                      <a:close/>
                      <a:moveTo>
                        <a:pt x="21" y="57"/>
                      </a:moveTo>
                      <a:lnTo>
                        <a:pt x="12" y="88"/>
                      </a:lnTo>
                      <a:lnTo>
                        <a:pt x="6" y="118"/>
                      </a:lnTo>
                      <a:lnTo>
                        <a:pt x="2" y="150"/>
                      </a:lnTo>
                      <a:lnTo>
                        <a:pt x="0" y="182"/>
                      </a:lnTo>
                      <a:lnTo>
                        <a:pt x="0" y="209"/>
                      </a:lnTo>
                      <a:lnTo>
                        <a:pt x="4" y="235"/>
                      </a:lnTo>
                      <a:lnTo>
                        <a:pt x="8" y="262"/>
                      </a:lnTo>
                      <a:lnTo>
                        <a:pt x="15" y="287"/>
                      </a:lnTo>
                      <a:lnTo>
                        <a:pt x="23" y="311"/>
                      </a:lnTo>
                      <a:lnTo>
                        <a:pt x="33" y="336"/>
                      </a:lnTo>
                      <a:lnTo>
                        <a:pt x="44" y="359"/>
                      </a:lnTo>
                      <a:lnTo>
                        <a:pt x="55" y="380"/>
                      </a:lnTo>
                      <a:lnTo>
                        <a:pt x="65" y="387"/>
                      </a:lnTo>
                      <a:lnTo>
                        <a:pt x="72" y="395"/>
                      </a:lnTo>
                      <a:lnTo>
                        <a:pt x="57" y="372"/>
                      </a:lnTo>
                      <a:lnTo>
                        <a:pt x="44" y="347"/>
                      </a:lnTo>
                      <a:lnTo>
                        <a:pt x="33" y="323"/>
                      </a:lnTo>
                      <a:lnTo>
                        <a:pt x="23" y="296"/>
                      </a:lnTo>
                      <a:lnTo>
                        <a:pt x="15" y="268"/>
                      </a:lnTo>
                      <a:lnTo>
                        <a:pt x="10" y="241"/>
                      </a:lnTo>
                      <a:lnTo>
                        <a:pt x="6" y="211"/>
                      </a:lnTo>
                      <a:lnTo>
                        <a:pt x="4" y="182"/>
                      </a:lnTo>
                      <a:lnTo>
                        <a:pt x="6" y="150"/>
                      </a:lnTo>
                      <a:lnTo>
                        <a:pt x="10" y="120"/>
                      </a:lnTo>
                      <a:lnTo>
                        <a:pt x="15" y="89"/>
                      </a:lnTo>
                      <a:lnTo>
                        <a:pt x="25" y="61"/>
                      </a:lnTo>
                      <a:lnTo>
                        <a:pt x="23" y="59"/>
                      </a:lnTo>
                      <a:lnTo>
                        <a:pt x="21" y="57"/>
                      </a:lnTo>
                      <a:close/>
                      <a:moveTo>
                        <a:pt x="571" y="505"/>
                      </a:moveTo>
                      <a:lnTo>
                        <a:pt x="586" y="495"/>
                      </a:lnTo>
                      <a:lnTo>
                        <a:pt x="604" y="484"/>
                      </a:lnTo>
                      <a:lnTo>
                        <a:pt x="619" y="471"/>
                      </a:lnTo>
                      <a:lnTo>
                        <a:pt x="632" y="457"/>
                      </a:lnTo>
                      <a:lnTo>
                        <a:pt x="647" y="444"/>
                      </a:lnTo>
                      <a:lnTo>
                        <a:pt x="660" y="431"/>
                      </a:lnTo>
                      <a:lnTo>
                        <a:pt x="672" y="416"/>
                      </a:lnTo>
                      <a:lnTo>
                        <a:pt x="683" y="400"/>
                      </a:lnTo>
                      <a:lnTo>
                        <a:pt x="689" y="389"/>
                      </a:lnTo>
                      <a:lnTo>
                        <a:pt x="695" y="378"/>
                      </a:lnTo>
                      <a:lnTo>
                        <a:pt x="679" y="399"/>
                      </a:lnTo>
                      <a:lnTo>
                        <a:pt x="662" y="419"/>
                      </a:lnTo>
                      <a:lnTo>
                        <a:pt x="645" y="438"/>
                      </a:lnTo>
                      <a:lnTo>
                        <a:pt x="626" y="457"/>
                      </a:lnTo>
                      <a:lnTo>
                        <a:pt x="607" y="474"/>
                      </a:lnTo>
                      <a:lnTo>
                        <a:pt x="585" y="490"/>
                      </a:lnTo>
                      <a:lnTo>
                        <a:pt x="564" y="505"/>
                      </a:lnTo>
                      <a:lnTo>
                        <a:pt x="539" y="516"/>
                      </a:lnTo>
                      <a:lnTo>
                        <a:pt x="556" y="510"/>
                      </a:lnTo>
                      <a:lnTo>
                        <a:pt x="571" y="505"/>
                      </a:lnTo>
                      <a:close/>
                    </a:path>
                  </a:pathLst>
                </a:custGeom>
                <a:solidFill>
                  <a:srgbClr val="B4B5D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036" name="Freeform 596"/>
                <p:cNvSpPr>
                  <a:spLocks noEditPoints="1"/>
                </p:cNvSpPr>
                <p:nvPr/>
              </p:nvSpPr>
              <p:spPr bwMode="auto">
                <a:xfrm>
                  <a:off x="1464" y="2092"/>
                  <a:ext cx="749" cy="520"/>
                </a:xfrm>
                <a:custGeom>
                  <a:avLst/>
                  <a:gdLst/>
                  <a:ahLst/>
                  <a:cxnLst>
                    <a:cxn ang="0">
                      <a:pos x="748" y="156"/>
                    </a:cxn>
                    <a:cxn ang="0">
                      <a:pos x="742" y="108"/>
                    </a:cxn>
                    <a:cxn ang="0">
                      <a:pos x="731" y="63"/>
                    </a:cxn>
                    <a:cxn ang="0">
                      <a:pos x="713" y="19"/>
                    </a:cxn>
                    <a:cxn ang="0">
                      <a:pos x="702" y="0"/>
                    </a:cxn>
                    <a:cxn ang="0">
                      <a:pos x="700" y="2"/>
                    </a:cxn>
                    <a:cxn ang="0">
                      <a:pos x="710" y="23"/>
                    </a:cxn>
                    <a:cxn ang="0">
                      <a:pos x="727" y="65"/>
                    </a:cxn>
                    <a:cxn ang="0">
                      <a:pos x="738" y="110"/>
                    </a:cxn>
                    <a:cxn ang="0">
                      <a:pos x="744" y="156"/>
                    </a:cxn>
                    <a:cxn ang="0">
                      <a:pos x="744" y="211"/>
                    </a:cxn>
                    <a:cxn ang="0">
                      <a:pos x="734" y="269"/>
                    </a:cxn>
                    <a:cxn ang="0">
                      <a:pos x="731" y="288"/>
                    </a:cxn>
                    <a:cxn ang="0">
                      <a:pos x="742" y="254"/>
                    </a:cxn>
                    <a:cxn ang="0">
                      <a:pos x="748" y="205"/>
                    </a:cxn>
                    <a:cxn ang="0">
                      <a:pos x="21" y="57"/>
                    </a:cxn>
                    <a:cxn ang="0">
                      <a:pos x="6" y="116"/>
                    </a:cxn>
                    <a:cxn ang="0">
                      <a:pos x="0" y="180"/>
                    </a:cxn>
                    <a:cxn ang="0">
                      <a:pos x="4" y="235"/>
                    </a:cxn>
                    <a:cxn ang="0">
                      <a:pos x="17" y="288"/>
                    </a:cxn>
                    <a:cxn ang="0">
                      <a:pos x="36" y="340"/>
                    </a:cxn>
                    <a:cxn ang="0">
                      <a:pos x="61" y="385"/>
                    </a:cxn>
                    <a:cxn ang="0">
                      <a:pos x="78" y="400"/>
                    </a:cxn>
                    <a:cxn ang="0">
                      <a:pos x="48" y="353"/>
                    </a:cxn>
                    <a:cxn ang="0">
                      <a:pos x="25" y="298"/>
                    </a:cxn>
                    <a:cxn ang="0">
                      <a:pos x="10" y="241"/>
                    </a:cxn>
                    <a:cxn ang="0">
                      <a:pos x="4" y="180"/>
                    </a:cxn>
                    <a:cxn ang="0">
                      <a:pos x="10" y="118"/>
                    </a:cxn>
                    <a:cxn ang="0">
                      <a:pos x="25" y="61"/>
                    </a:cxn>
                    <a:cxn ang="0">
                      <a:pos x="21" y="57"/>
                    </a:cxn>
                    <a:cxn ang="0">
                      <a:pos x="573" y="497"/>
                    </a:cxn>
                    <a:cxn ang="0">
                      <a:pos x="611" y="470"/>
                    </a:cxn>
                    <a:cxn ang="0">
                      <a:pos x="645" y="440"/>
                    </a:cxn>
                    <a:cxn ang="0">
                      <a:pos x="674" y="404"/>
                    </a:cxn>
                    <a:cxn ang="0">
                      <a:pos x="691" y="376"/>
                    </a:cxn>
                    <a:cxn ang="0">
                      <a:pos x="679" y="389"/>
                    </a:cxn>
                    <a:cxn ang="0">
                      <a:pos x="643" y="434"/>
                    </a:cxn>
                    <a:cxn ang="0">
                      <a:pos x="600" y="474"/>
                    </a:cxn>
                    <a:cxn ang="0">
                      <a:pos x="550" y="506"/>
                    </a:cxn>
                    <a:cxn ang="0">
                      <a:pos x="537" y="514"/>
                    </a:cxn>
                  </a:cxnLst>
                  <a:rect l="0" t="0" r="r" b="b"/>
                  <a:pathLst>
                    <a:path w="749" h="520">
                      <a:moveTo>
                        <a:pt x="749" y="180"/>
                      </a:moveTo>
                      <a:lnTo>
                        <a:pt x="748" y="156"/>
                      </a:lnTo>
                      <a:lnTo>
                        <a:pt x="746" y="131"/>
                      </a:lnTo>
                      <a:lnTo>
                        <a:pt x="742" y="108"/>
                      </a:lnTo>
                      <a:lnTo>
                        <a:pt x="736" y="86"/>
                      </a:lnTo>
                      <a:lnTo>
                        <a:pt x="731" y="63"/>
                      </a:lnTo>
                      <a:lnTo>
                        <a:pt x="723" y="42"/>
                      </a:lnTo>
                      <a:lnTo>
                        <a:pt x="713" y="19"/>
                      </a:lnTo>
                      <a:lnTo>
                        <a:pt x="702" y="0"/>
                      </a:lnTo>
                      <a:lnTo>
                        <a:pt x="702" y="0"/>
                      </a:lnTo>
                      <a:lnTo>
                        <a:pt x="700" y="2"/>
                      </a:lnTo>
                      <a:lnTo>
                        <a:pt x="700" y="2"/>
                      </a:lnTo>
                      <a:lnTo>
                        <a:pt x="700" y="4"/>
                      </a:lnTo>
                      <a:lnTo>
                        <a:pt x="710" y="23"/>
                      </a:lnTo>
                      <a:lnTo>
                        <a:pt x="719" y="44"/>
                      </a:lnTo>
                      <a:lnTo>
                        <a:pt x="727" y="65"/>
                      </a:lnTo>
                      <a:lnTo>
                        <a:pt x="732" y="87"/>
                      </a:lnTo>
                      <a:lnTo>
                        <a:pt x="738" y="110"/>
                      </a:lnTo>
                      <a:lnTo>
                        <a:pt x="742" y="133"/>
                      </a:lnTo>
                      <a:lnTo>
                        <a:pt x="744" y="156"/>
                      </a:lnTo>
                      <a:lnTo>
                        <a:pt x="744" y="180"/>
                      </a:lnTo>
                      <a:lnTo>
                        <a:pt x="744" y="211"/>
                      </a:lnTo>
                      <a:lnTo>
                        <a:pt x="740" y="241"/>
                      </a:lnTo>
                      <a:lnTo>
                        <a:pt x="734" y="269"/>
                      </a:lnTo>
                      <a:lnTo>
                        <a:pt x="725" y="298"/>
                      </a:lnTo>
                      <a:lnTo>
                        <a:pt x="731" y="288"/>
                      </a:lnTo>
                      <a:lnTo>
                        <a:pt x="736" y="279"/>
                      </a:lnTo>
                      <a:lnTo>
                        <a:pt x="742" y="254"/>
                      </a:lnTo>
                      <a:lnTo>
                        <a:pt x="746" y="230"/>
                      </a:lnTo>
                      <a:lnTo>
                        <a:pt x="748" y="205"/>
                      </a:lnTo>
                      <a:lnTo>
                        <a:pt x="749" y="180"/>
                      </a:lnTo>
                      <a:close/>
                      <a:moveTo>
                        <a:pt x="21" y="57"/>
                      </a:moveTo>
                      <a:lnTo>
                        <a:pt x="12" y="86"/>
                      </a:lnTo>
                      <a:lnTo>
                        <a:pt x="6" y="116"/>
                      </a:lnTo>
                      <a:lnTo>
                        <a:pt x="2" y="148"/>
                      </a:lnTo>
                      <a:lnTo>
                        <a:pt x="0" y="180"/>
                      </a:lnTo>
                      <a:lnTo>
                        <a:pt x="2" y="209"/>
                      </a:lnTo>
                      <a:lnTo>
                        <a:pt x="4" y="235"/>
                      </a:lnTo>
                      <a:lnTo>
                        <a:pt x="10" y="264"/>
                      </a:lnTo>
                      <a:lnTo>
                        <a:pt x="17" y="288"/>
                      </a:lnTo>
                      <a:lnTo>
                        <a:pt x="25" y="315"/>
                      </a:lnTo>
                      <a:lnTo>
                        <a:pt x="36" y="340"/>
                      </a:lnTo>
                      <a:lnTo>
                        <a:pt x="48" y="362"/>
                      </a:lnTo>
                      <a:lnTo>
                        <a:pt x="61" y="385"/>
                      </a:lnTo>
                      <a:lnTo>
                        <a:pt x="70" y="393"/>
                      </a:lnTo>
                      <a:lnTo>
                        <a:pt x="78" y="400"/>
                      </a:lnTo>
                      <a:lnTo>
                        <a:pt x="63" y="378"/>
                      </a:lnTo>
                      <a:lnTo>
                        <a:pt x="48" y="353"/>
                      </a:lnTo>
                      <a:lnTo>
                        <a:pt x="34" y="326"/>
                      </a:lnTo>
                      <a:lnTo>
                        <a:pt x="25" y="298"/>
                      </a:lnTo>
                      <a:lnTo>
                        <a:pt x="15" y="269"/>
                      </a:lnTo>
                      <a:lnTo>
                        <a:pt x="10" y="241"/>
                      </a:lnTo>
                      <a:lnTo>
                        <a:pt x="6" y="211"/>
                      </a:lnTo>
                      <a:lnTo>
                        <a:pt x="4" y="180"/>
                      </a:lnTo>
                      <a:lnTo>
                        <a:pt x="6" y="148"/>
                      </a:lnTo>
                      <a:lnTo>
                        <a:pt x="10" y="118"/>
                      </a:lnTo>
                      <a:lnTo>
                        <a:pt x="15" y="89"/>
                      </a:lnTo>
                      <a:lnTo>
                        <a:pt x="25" y="61"/>
                      </a:lnTo>
                      <a:lnTo>
                        <a:pt x="23" y="59"/>
                      </a:lnTo>
                      <a:lnTo>
                        <a:pt x="21" y="57"/>
                      </a:lnTo>
                      <a:close/>
                      <a:moveTo>
                        <a:pt x="552" y="510"/>
                      </a:moveTo>
                      <a:lnTo>
                        <a:pt x="573" y="497"/>
                      </a:lnTo>
                      <a:lnTo>
                        <a:pt x="592" y="486"/>
                      </a:lnTo>
                      <a:lnTo>
                        <a:pt x="611" y="470"/>
                      </a:lnTo>
                      <a:lnTo>
                        <a:pt x="628" y="455"/>
                      </a:lnTo>
                      <a:lnTo>
                        <a:pt x="645" y="440"/>
                      </a:lnTo>
                      <a:lnTo>
                        <a:pt x="660" y="423"/>
                      </a:lnTo>
                      <a:lnTo>
                        <a:pt x="674" y="404"/>
                      </a:lnTo>
                      <a:lnTo>
                        <a:pt x="687" y="385"/>
                      </a:lnTo>
                      <a:lnTo>
                        <a:pt x="691" y="376"/>
                      </a:lnTo>
                      <a:lnTo>
                        <a:pt x="694" y="364"/>
                      </a:lnTo>
                      <a:lnTo>
                        <a:pt x="679" y="389"/>
                      </a:lnTo>
                      <a:lnTo>
                        <a:pt x="662" y="414"/>
                      </a:lnTo>
                      <a:lnTo>
                        <a:pt x="643" y="434"/>
                      </a:lnTo>
                      <a:lnTo>
                        <a:pt x="620" y="455"/>
                      </a:lnTo>
                      <a:lnTo>
                        <a:pt x="600" y="474"/>
                      </a:lnTo>
                      <a:lnTo>
                        <a:pt x="575" y="491"/>
                      </a:lnTo>
                      <a:lnTo>
                        <a:pt x="550" y="506"/>
                      </a:lnTo>
                      <a:lnTo>
                        <a:pt x="522" y="520"/>
                      </a:lnTo>
                      <a:lnTo>
                        <a:pt x="537" y="514"/>
                      </a:lnTo>
                      <a:lnTo>
                        <a:pt x="552" y="510"/>
                      </a:lnTo>
                      <a:close/>
                    </a:path>
                  </a:pathLst>
                </a:custGeom>
                <a:solidFill>
                  <a:srgbClr val="B5B6D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037" name="Freeform 597"/>
                <p:cNvSpPr>
                  <a:spLocks noEditPoints="1"/>
                </p:cNvSpPr>
                <p:nvPr/>
              </p:nvSpPr>
              <p:spPr bwMode="auto">
                <a:xfrm>
                  <a:off x="1466" y="2094"/>
                  <a:ext cx="744" cy="520"/>
                </a:xfrm>
                <a:custGeom>
                  <a:avLst/>
                  <a:gdLst/>
                  <a:ahLst/>
                  <a:cxnLst>
                    <a:cxn ang="0">
                      <a:pos x="744" y="154"/>
                    </a:cxn>
                    <a:cxn ang="0">
                      <a:pos x="738" y="106"/>
                    </a:cxn>
                    <a:cxn ang="0">
                      <a:pos x="727" y="63"/>
                    </a:cxn>
                    <a:cxn ang="0">
                      <a:pos x="710" y="19"/>
                    </a:cxn>
                    <a:cxn ang="0">
                      <a:pos x="698" y="0"/>
                    </a:cxn>
                    <a:cxn ang="0">
                      <a:pos x="698" y="0"/>
                    </a:cxn>
                    <a:cxn ang="0">
                      <a:pos x="706" y="23"/>
                    </a:cxn>
                    <a:cxn ang="0">
                      <a:pos x="723" y="65"/>
                    </a:cxn>
                    <a:cxn ang="0">
                      <a:pos x="734" y="108"/>
                    </a:cxn>
                    <a:cxn ang="0">
                      <a:pos x="740" y="154"/>
                    </a:cxn>
                    <a:cxn ang="0">
                      <a:pos x="738" y="211"/>
                    </a:cxn>
                    <a:cxn ang="0">
                      <a:pos x="727" y="275"/>
                    </a:cxn>
                    <a:cxn ang="0">
                      <a:pos x="717" y="305"/>
                    </a:cxn>
                    <a:cxn ang="0">
                      <a:pos x="723" y="296"/>
                    </a:cxn>
                    <a:cxn ang="0">
                      <a:pos x="736" y="260"/>
                    </a:cxn>
                    <a:cxn ang="0">
                      <a:pos x="744" y="205"/>
                    </a:cxn>
                    <a:cxn ang="0">
                      <a:pos x="21" y="57"/>
                    </a:cxn>
                    <a:cxn ang="0">
                      <a:pos x="6" y="116"/>
                    </a:cxn>
                    <a:cxn ang="0">
                      <a:pos x="0" y="178"/>
                    </a:cxn>
                    <a:cxn ang="0">
                      <a:pos x="6" y="237"/>
                    </a:cxn>
                    <a:cxn ang="0">
                      <a:pos x="19" y="292"/>
                    </a:cxn>
                    <a:cxn ang="0">
                      <a:pos x="40" y="343"/>
                    </a:cxn>
                    <a:cxn ang="0">
                      <a:pos x="68" y="391"/>
                    </a:cxn>
                    <a:cxn ang="0">
                      <a:pos x="85" y="408"/>
                    </a:cxn>
                    <a:cxn ang="0">
                      <a:pos x="51" y="357"/>
                    </a:cxn>
                    <a:cxn ang="0">
                      <a:pos x="27" y="302"/>
                    </a:cxn>
                    <a:cxn ang="0">
                      <a:pos x="11" y="241"/>
                    </a:cxn>
                    <a:cxn ang="0">
                      <a:pos x="6" y="178"/>
                    </a:cxn>
                    <a:cxn ang="0">
                      <a:pos x="10" y="118"/>
                    </a:cxn>
                    <a:cxn ang="0">
                      <a:pos x="25" y="59"/>
                    </a:cxn>
                    <a:cxn ang="0">
                      <a:pos x="21" y="57"/>
                    </a:cxn>
                    <a:cxn ang="0">
                      <a:pos x="560" y="501"/>
                    </a:cxn>
                    <a:cxn ang="0">
                      <a:pos x="603" y="470"/>
                    </a:cxn>
                    <a:cxn ang="0">
                      <a:pos x="641" y="434"/>
                    </a:cxn>
                    <a:cxn ang="0">
                      <a:pos x="675" y="395"/>
                    </a:cxn>
                    <a:cxn ang="0">
                      <a:pos x="692" y="362"/>
                    </a:cxn>
                    <a:cxn ang="0">
                      <a:pos x="679" y="381"/>
                    </a:cxn>
                    <a:cxn ang="0">
                      <a:pos x="639" y="431"/>
                    </a:cxn>
                    <a:cxn ang="0">
                      <a:pos x="592" y="474"/>
                    </a:cxn>
                    <a:cxn ang="0">
                      <a:pos x="537" y="506"/>
                    </a:cxn>
                    <a:cxn ang="0">
                      <a:pos x="522" y="516"/>
                    </a:cxn>
                  </a:cxnLst>
                  <a:rect l="0" t="0" r="r" b="b"/>
                  <a:pathLst>
                    <a:path w="744" h="520">
                      <a:moveTo>
                        <a:pt x="744" y="178"/>
                      </a:moveTo>
                      <a:lnTo>
                        <a:pt x="744" y="154"/>
                      </a:lnTo>
                      <a:lnTo>
                        <a:pt x="742" y="131"/>
                      </a:lnTo>
                      <a:lnTo>
                        <a:pt x="738" y="106"/>
                      </a:lnTo>
                      <a:lnTo>
                        <a:pt x="732" y="84"/>
                      </a:lnTo>
                      <a:lnTo>
                        <a:pt x="727" y="63"/>
                      </a:lnTo>
                      <a:lnTo>
                        <a:pt x="719" y="40"/>
                      </a:lnTo>
                      <a:lnTo>
                        <a:pt x="710" y="19"/>
                      </a:lnTo>
                      <a:lnTo>
                        <a:pt x="698" y="0"/>
                      </a:lnTo>
                      <a:lnTo>
                        <a:pt x="698" y="0"/>
                      </a:lnTo>
                      <a:lnTo>
                        <a:pt x="698" y="0"/>
                      </a:lnTo>
                      <a:lnTo>
                        <a:pt x="698" y="0"/>
                      </a:lnTo>
                      <a:lnTo>
                        <a:pt x="696" y="2"/>
                      </a:lnTo>
                      <a:lnTo>
                        <a:pt x="706" y="23"/>
                      </a:lnTo>
                      <a:lnTo>
                        <a:pt x="715" y="44"/>
                      </a:lnTo>
                      <a:lnTo>
                        <a:pt x="723" y="65"/>
                      </a:lnTo>
                      <a:lnTo>
                        <a:pt x="729" y="85"/>
                      </a:lnTo>
                      <a:lnTo>
                        <a:pt x="734" y="108"/>
                      </a:lnTo>
                      <a:lnTo>
                        <a:pt x="738" y="131"/>
                      </a:lnTo>
                      <a:lnTo>
                        <a:pt x="740" y="154"/>
                      </a:lnTo>
                      <a:lnTo>
                        <a:pt x="740" y="178"/>
                      </a:lnTo>
                      <a:lnTo>
                        <a:pt x="738" y="211"/>
                      </a:lnTo>
                      <a:lnTo>
                        <a:pt x="734" y="243"/>
                      </a:lnTo>
                      <a:lnTo>
                        <a:pt x="727" y="275"/>
                      </a:lnTo>
                      <a:lnTo>
                        <a:pt x="717" y="304"/>
                      </a:lnTo>
                      <a:lnTo>
                        <a:pt x="717" y="305"/>
                      </a:lnTo>
                      <a:lnTo>
                        <a:pt x="717" y="305"/>
                      </a:lnTo>
                      <a:lnTo>
                        <a:pt x="723" y="296"/>
                      </a:lnTo>
                      <a:lnTo>
                        <a:pt x="729" y="285"/>
                      </a:lnTo>
                      <a:lnTo>
                        <a:pt x="736" y="260"/>
                      </a:lnTo>
                      <a:lnTo>
                        <a:pt x="740" y="233"/>
                      </a:lnTo>
                      <a:lnTo>
                        <a:pt x="744" y="205"/>
                      </a:lnTo>
                      <a:lnTo>
                        <a:pt x="744" y="178"/>
                      </a:lnTo>
                      <a:close/>
                      <a:moveTo>
                        <a:pt x="21" y="57"/>
                      </a:moveTo>
                      <a:lnTo>
                        <a:pt x="11" y="85"/>
                      </a:lnTo>
                      <a:lnTo>
                        <a:pt x="6" y="116"/>
                      </a:lnTo>
                      <a:lnTo>
                        <a:pt x="2" y="146"/>
                      </a:lnTo>
                      <a:lnTo>
                        <a:pt x="0" y="178"/>
                      </a:lnTo>
                      <a:lnTo>
                        <a:pt x="2" y="207"/>
                      </a:lnTo>
                      <a:lnTo>
                        <a:pt x="6" y="237"/>
                      </a:lnTo>
                      <a:lnTo>
                        <a:pt x="11" y="264"/>
                      </a:lnTo>
                      <a:lnTo>
                        <a:pt x="19" y="292"/>
                      </a:lnTo>
                      <a:lnTo>
                        <a:pt x="29" y="319"/>
                      </a:lnTo>
                      <a:lnTo>
                        <a:pt x="40" y="343"/>
                      </a:lnTo>
                      <a:lnTo>
                        <a:pt x="53" y="368"/>
                      </a:lnTo>
                      <a:lnTo>
                        <a:pt x="68" y="391"/>
                      </a:lnTo>
                      <a:lnTo>
                        <a:pt x="76" y="400"/>
                      </a:lnTo>
                      <a:lnTo>
                        <a:pt x="85" y="408"/>
                      </a:lnTo>
                      <a:lnTo>
                        <a:pt x="68" y="383"/>
                      </a:lnTo>
                      <a:lnTo>
                        <a:pt x="51" y="357"/>
                      </a:lnTo>
                      <a:lnTo>
                        <a:pt x="38" y="330"/>
                      </a:lnTo>
                      <a:lnTo>
                        <a:pt x="27" y="302"/>
                      </a:lnTo>
                      <a:lnTo>
                        <a:pt x="17" y="271"/>
                      </a:lnTo>
                      <a:lnTo>
                        <a:pt x="11" y="241"/>
                      </a:lnTo>
                      <a:lnTo>
                        <a:pt x="6" y="211"/>
                      </a:lnTo>
                      <a:lnTo>
                        <a:pt x="6" y="178"/>
                      </a:lnTo>
                      <a:lnTo>
                        <a:pt x="6" y="148"/>
                      </a:lnTo>
                      <a:lnTo>
                        <a:pt x="10" y="118"/>
                      </a:lnTo>
                      <a:lnTo>
                        <a:pt x="17" y="87"/>
                      </a:lnTo>
                      <a:lnTo>
                        <a:pt x="25" y="59"/>
                      </a:lnTo>
                      <a:lnTo>
                        <a:pt x="23" y="59"/>
                      </a:lnTo>
                      <a:lnTo>
                        <a:pt x="21" y="57"/>
                      </a:lnTo>
                      <a:close/>
                      <a:moveTo>
                        <a:pt x="535" y="512"/>
                      </a:moveTo>
                      <a:lnTo>
                        <a:pt x="560" y="501"/>
                      </a:lnTo>
                      <a:lnTo>
                        <a:pt x="581" y="486"/>
                      </a:lnTo>
                      <a:lnTo>
                        <a:pt x="603" y="470"/>
                      </a:lnTo>
                      <a:lnTo>
                        <a:pt x="622" y="453"/>
                      </a:lnTo>
                      <a:lnTo>
                        <a:pt x="641" y="434"/>
                      </a:lnTo>
                      <a:lnTo>
                        <a:pt x="658" y="415"/>
                      </a:lnTo>
                      <a:lnTo>
                        <a:pt x="675" y="395"/>
                      </a:lnTo>
                      <a:lnTo>
                        <a:pt x="691" y="374"/>
                      </a:lnTo>
                      <a:lnTo>
                        <a:pt x="692" y="362"/>
                      </a:lnTo>
                      <a:lnTo>
                        <a:pt x="696" y="353"/>
                      </a:lnTo>
                      <a:lnTo>
                        <a:pt x="679" y="381"/>
                      </a:lnTo>
                      <a:lnTo>
                        <a:pt x="660" y="408"/>
                      </a:lnTo>
                      <a:lnTo>
                        <a:pt x="639" y="431"/>
                      </a:lnTo>
                      <a:lnTo>
                        <a:pt x="617" y="453"/>
                      </a:lnTo>
                      <a:lnTo>
                        <a:pt x="592" y="474"/>
                      </a:lnTo>
                      <a:lnTo>
                        <a:pt x="565" y="491"/>
                      </a:lnTo>
                      <a:lnTo>
                        <a:pt x="537" y="506"/>
                      </a:lnTo>
                      <a:lnTo>
                        <a:pt x="507" y="520"/>
                      </a:lnTo>
                      <a:lnTo>
                        <a:pt x="522" y="516"/>
                      </a:lnTo>
                      <a:lnTo>
                        <a:pt x="535" y="512"/>
                      </a:lnTo>
                      <a:close/>
                    </a:path>
                  </a:pathLst>
                </a:custGeom>
                <a:solidFill>
                  <a:srgbClr val="B5B6D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038" name="Freeform 598"/>
                <p:cNvSpPr>
                  <a:spLocks noEditPoints="1"/>
                </p:cNvSpPr>
                <p:nvPr/>
              </p:nvSpPr>
              <p:spPr bwMode="auto">
                <a:xfrm>
                  <a:off x="1468" y="2096"/>
                  <a:ext cx="740" cy="521"/>
                </a:xfrm>
                <a:custGeom>
                  <a:avLst/>
                  <a:gdLst/>
                  <a:ahLst/>
                  <a:cxnLst>
                    <a:cxn ang="0">
                      <a:pos x="740" y="152"/>
                    </a:cxn>
                    <a:cxn ang="0">
                      <a:pos x="734" y="106"/>
                    </a:cxn>
                    <a:cxn ang="0">
                      <a:pos x="723" y="61"/>
                    </a:cxn>
                    <a:cxn ang="0">
                      <a:pos x="706" y="19"/>
                    </a:cxn>
                    <a:cxn ang="0">
                      <a:pos x="694" y="0"/>
                    </a:cxn>
                    <a:cxn ang="0">
                      <a:pos x="702" y="23"/>
                    </a:cxn>
                    <a:cxn ang="0">
                      <a:pos x="719" y="64"/>
                    </a:cxn>
                    <a:cxn ang="0">
                      <a:pos x="728" y="108"/>
                    </a:cxn>
                    <a:cxn ang="0">
                      <a:pos x="734" y="154"/>
                    </a:cxn>
                    <a:cxn ang="0">
                      <a:pos x="734" y="207"/>
                    </a:cxn>
                    <a:cxn ang="0">
                      <a:pos x="725" y="267"/>
                    </a:cxn>
                    <a:cxn ang="0">
                      <a:pos x="715" y="300"/>
                    </a:cxn>
                    <a:cxn ang="0">
                      <a:pos x="719" y="300"/>
                    </a:cxn>
                    <a:cxn ang="0">
                      <a:pos x="730" y="265"/>
                    </a:cxn>
                    <a:cxn ang="0">
                      <a:pos x="740" y="207"/>
                    </a:cxn>
                    <a:cxn ang="0">
                      <a:pos x="21" y="57"/>
                    </a:cxn>
                    <a:cxn ang="0">
                      <a:pos x="6" y="114"/>
                    </a:cxn>
                    <a:cxn ang="0">
                      <a:pos x="0" y="176"/>
                    </a:cxn>
                    <a:cxn ang="0">
                      <a:pos x="6" y="237"/>
                    </a:cxn>
                    <a:cxn ang="0">
                      <a:pos x="21" y="294"/>
                    </a:cxn>
                    <a:cxn ang="0">
                      <a:pos x="44" y="349"/>
                    </a:cxn>
                    <a:cxn ang="0">
                      <a:pos x="74" y="396"/>
                    </a:cxn>
                    <a:cxn ang="0">
                      <a:pos x="93" y="413"/>
                    </a:cxn>
                    <a:cxn ang="0">
                      <a:pos x="57" y="362"/>
                    </a:cxn>
                    <a:cxn ang="0">
                      <a:pos x="28" y="305"/>
                    </a:cxn>
                    <a:cxn ang="0">
                      <a:pos x="11" y="243"/>
                    </a:cxn>
                    <a:cxn ang="0">
                      <a:pos x="6" y="176"/>
                    </a:cxn>
                    <a:cxn ang="0">
                      <a:pos x="9" y="116"/>
                    </a:cxn>
                    <a:cxn ang="0">
                      <a:pos x="25" y="59"/>
                    </a:cxn>
                    <a:cxn ang="0">
                      <a:pos x="21" y="57"/>
                    </a:cxn>
                    <a:cxn ang="0">
                      <a:pos x="546" y="502"/>
                    </a:cxn>
                    <a:cxn ang="0">
                      <a:pos x="596" y="470"/>
                    </a:cxn>
                    <a:cxn ang="0">
                      <a:pos x="639" y="430"/>
                    </a:cxn>
                    <a:cxn ang="0">
                      <a:pos x="675" y="385"/>
                    </a:cxn>
                    <a:cxn ang="0">
                      <a:pos x="694" y="351"/>
                    </a:cxn>
                    <a:cxn ang="0">
                      <a:pos x="679" y="374"/>
                    </a:cxn>
                    <a:cxn ang="0">
                      <a:pos x="635" y="427"/>
                    </a:cxn>
                    <a:cxn ang="0">
                      <a:pos x="584" y="472"/>
                    </a:cxn>
                    <a:cxn ang="0">
                      <a:pos x="524" y="508"/>
                    </a:cxn>
                    <a:cxn ang="0">
                      <a:pos x="505" y="518"/>
                    </a:cxn>
                  </a:cxnLst>
                  <a:rect l="0" t="0" r="r" b="b"/>
                  <a:pathLst>
                    <a:path w="740" h="521">
                      <a:moveTo>
                        <a:pt x="740" y="176"/>
                      </a:moveTo>
                      <a:lnTo>
                        <a:pt x="740" y="152"/>
                      </a:lnTo>
                      <a:lnTo>
                        <a:pt x="738" y="129"/>
                      </a:lnTo>
                      <a:lnTo>
                        <a:pt x="734" y="106"/>
                      </a:lnTo>
                      <a:lnTo>
                        <a:pt x="728" y="83"/>
                      </a:lnTo>
                      <a:lnTo>
                        <a:pt x="723" y="61"/>
                      </a:lnTo>
                      <a:lnTo>
                        <a:pt x="715" y="40"/>
                      </a:lnTo>
                      <a:lnTo>
                        <a:pt x="706" y="19"/>
                      </a:lnTo>
                      <a:lnTo>
                        <a:pt x="696" y="0"/>
                      </a:lnTo>
                      <a:lnTo>
                        <a:pt x="694" y="0"/>
                      </a:lnTo>
                      <a:lnTo>
                        <a:pt x="692" y="2"/>
                      </a:lnTo>
                      <a:lnTo>
                        <a:pt x="702" y="23"/>
                      </a:lnTo>
                      <a:lnTo>
                        <a:pt x="711" y="44"/>
                      </a:lnTo>
                      <a:lnTo>
                        <a:pt x="719" y="64"/>
                      </a:lnTo>
                      <a:lnTo>
                        <a:pt x="725" y="85"/>
                      </a:lnTo>
                      <a:lnTo>
                        <a:pt x="728" y="108"/>
                      </a:lnTo>
                      <a:lnTo>
                        <a:pt x="732" y="129"/>
                      </a:lnTo>
                      <a:lnTo>
                        <a:pt x="734" y="154"/>
                      </a:lnTo>
                      <a:lnTo>
                        <a:pt x="736" y="176"/>
                      </a:lnTo>
                      <a:lnTo>
                        <a:pt x="734" y="207"/>
                      </a:lnTo>
                      <a:lnTo>
                        <a:pt x="730" y="237"/>
                      </a:lnTo>
                      <a:lnTo>
                        <a:pt x="725" y="267"/>
                      </a:lnTo>
                      <a:lnTo>
                        <a:pt x="715" y="296"/>
                      </a:lnTo>
                      <a:lnTo>
                        <a:pt x="715" y="300"/>
                      </a:lnTo>
                      <a:lnTo>
                        <a:pt x="715" y="303"/>
                      </a:lnTo>
                      <a:lnTo>
                        <a:pt x="719" y="300"/>
                      </a:lnTo>
                      <a:lnTo>
                        <a:pt x="721" y="294"/>
                      </a:lnTo>
                      <a:lnTo>
                        <a:pt x="730" y="265"/>
                      </a:lnTo>
                      <a:lnTo>
                        <a:pt x="736" y="237"/>
                      </a:lnTo>
                      <a:lnTo>
                        <a:pt x="740" y="207"/>
                      </a:lnTo>
                      <a:lnTo>
                        <a:pt x="740" y="176"/>
                      </a:lnTo>
                      <a:close/>
                      <a:moveTo>
                        <a:pt x="21" y="57"/>
                      </a:moveTo>
                      <a:lnTo>
                        <a:pt x="11" y="85"/>
                      </a:lnTo>
                      <a:lnTo>
                        <a:pt x="6" y="114"/>
                      </a:lnTo>
                      <a:lnTo>
                        <a:pt x="2" y="144"/>
                      </a:lnTo>
                      <a:lnTo>
                        <a:pt x="0" y="176"/>
                      </a:lnTo>
                      <a:lnTo>
                        <a:pt x="2" y="207"/>
                      </a:lnTo>
                      <a:lnTo>
                        <a:pt x="6" y="237"/>
                      </a:lnTo>
                      <a:lnTo>
                        <a:pt x="11" y="265"/>
                      </a:lnTo>
                      <a:lnTo>
                        <a:pt x="21" y="294"/>
                      </a:lnTo>
                      <a:lnTo>
                        <a:pt x="30" y="322"/>
                      </a:lnTo>
                      <a:lnTo>
                        <a:pt x="44" y="349"/>
                      </a:lnTo>
                      <a:lnTo>
                        <a:pt x="59" y="374"/>
                      </a:lnTo>
                      <a:lnTo>
                        <a:pt x="74" y="396"/>
                      </a:lnTo>
                      <a:lnTo>
                        <a:pt x="83" y="406"/>
                      </a:lnTo>
                      <a:lnTo>
                        <a:pt x="93" y="413"/>
                      </a:lnTo>
                      <a:lnTo>
                        <a:pt x="74" y="389"/>
                      </a:lnTo>
                      <a:lnTo>
                        <a:pt x="57" y="362"/>
                      </a:lnTo>
                      <a:lnTo>
                        <a:pt x="42" y="334"/>
                      </a:lnTo>
                      <a:lnTo>
                        <a:pt x="28" y="305"/>
                      </a:lnTo>
                      <a:lnTo>
                        <a:pt x="19" y="275"/>
                      </a:lnTo>
                      <a:lnTo>
                        <a:pt x="11" y="243"/>
                      </a:lnTo>
                      <a:lnTo>
                        <a:pt x="8" y="210"/>
                      </a:lnTo>
                      <a:lnTo>
                        <a:pt x="6" y="176"/>
                      </a:lnTo>
                      <a:lnTo>
                        <a:pt x="8" y="146"/>
                      </a:lnTo>
                      <a:lnTo>
                        <a:pt x="9" y="116"/>
                      </a:lnTo>
                      <a:lnTo>
                        <a:pt x="17" y="87"/>
                      </a:lnTo>
                      <a:lnTo>
                        <a:pt x="25" y="59"/>
                      </a:lnTo>
                      <a:lnTo>
                        <a:pt x="23" y="57"/>
                      </a:lnTo>
                      <a:lnTo>
                        <a:pt x="21" y="57"/>
                      </a:lnTo>
                      <a:close/>
                      <a:moveTo>
                        <a:pt x="518" y="516"/>
                      </a:moveTo>
                      <a:lnTo>
                        <a:pt x="546" y="502"/>
                      </a:lnTo>
                      <a:lnTo>
                        <a:pt x="571" y="487"/>
                      </a:lnTo>
                      <a:lnTo>
                        <a:pt x="596" y="470"/>
                      </a:lnTo>
                      <a:lnTo>
                        <a:pt x="616" y="451"/>
                      </a:lnTo>
                      <a:lnTo>
                        <a:pt x="639" y="430"/>
                      </a:lnTo>
                      <a:lnTo>
                        <a:pt x="658" y="410"/>
                      </a:lnTo>
                      <a:lnTo>
                        <a:pt x="675" y="385"/>
                      </a:lnTo>
                      <a:lnTo>
                        <a:pt x="690" y="360"/>
                      </a:lnTo>
                      <a:lnTo>
                        <a:pt x="694" y="351"/>
                      </a:lnTo>
                      <a:lnTo>
                        <a:pt x="696" y="343"/>
                      </a:lnTo>
                      <a:lnTo>
                        <a:pt x="679" y="374"/>
                      </a:lnTo>
                      <a:lnTo>
                        <a:pt x="658" y="400"/>
                      </a:lnTo>
                      <a:lnTo>
                        <a:pt x="635" y="427"/>
                      </a:lnTo>
                      <a:lnTo>
                        <a:pt x="611" y="451"/>
                      </a:lnTo>
                      <a:lnTo>
                        <a:pt x="584" y="472"/>
                      </a:lnTo>
                      <a:lnTo>
                        <a:pt x="554" y="491"/>
                      </a:lnTo>
                      <a:lnTo>
                        <a:pt x="524" y="508"/>
                      </a:lnTo>
                      <a:lnTo>
                        <a:pt x="489" y="521"/>
                      </a:lnTo>
                      <a:lnTo>
                        <a:pt x="505" y="518"/>
                      </a:lnTo>
                      <a:lnTo>
                        <a:pt x="518" y="516"/>
                      </a:lnTo>
                      <a:close/>
                    </a:path>
                  </a:pathLst>
                </a:custGeom>
                <a:solidFill>
                  <a:srgbClr val="B5B6D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039" name="Freeform 599"/>
                <p:cNvSpPr>
                  <a:spLocks noEditPoints="1"/>
                </p:cNvSpPr>
                <p:nvPr/>
              </p:nvSpPr>
              <p:spPr bwMode="auto">
                <a:xfrm>
                  <a:off x="1472" y="2096"/>
                  <a:ext cx="734" cy="523"/>
                </a:xfrm>
                <a:custGeom>
                  <a:avLst/>
                  <a:gdLst/>
                  <a:ahLst/>
                  <a:cxnLst>
                    <a:cxn ang="0">
                      <a:pos x="734" y="152"/>
                    </a:cxn>
                    <a:cxn ang="0">
                      <a:pos x="728" y="106"/>
                    </a:cxn>
                    <a:cxn ang="0">
                      <a:pos x="717" y="63"/>
                    </a:cxn>
                    <a:cxn ang="0">
                      <a:pos x="700" y="21"/>
                    </a:cxn>
                    <a:cxn ang="0">
                      <a:pos x="688" y="2"/>
                    </a:cxn>
                    <a:cxn ang="0">
                      <a:pos x="696" y="25"/>
                    </a:cxn>
                    <a:cxn ang="0">
                      <a:pos x="711" y="64"/>
                    </a:cxn>
                    <a:cxn ang="0">
                      <a:pos x="723" y="108"/>
                    </a:cxn>
                    <a:cxn ang="0">
                      <a:pos x="728" y="154"/>
                    </a:cxn>
                    <a:cxn ang="0">
                      <a:pos x="728" y="205"/>
                    </a:cxn>
                    <a:cxn ang="0">
                      <a:pos x="719" y="262"/>
                    </a:cxn>
                    <a:cxn ang="0">
                      <a:pos x="711" y="296"/>
                    </a:cxn>
                    <a:cxn ang="0">
                      <a:pos x="721" y="273"/>
                    </a:cxn>
                    <a:cxn ang="0">
                      <a:pos x="732" y="209"/>
                    </a:cxn>
                    <a:cxn ang="0">
                      <a:pos x="19" y="57"/>
                    </a:cxn>
                    <a:cxn ang="0">
                      <a:pos x="4" y="116"/>
                    </a:cxn>
                    <a:cxn ang="0">
                      <a:pos x="0" y="176"/>
                    </a:cxn>
                    <a:cxn ang="0">
                      <a:pos x="5" y="239"/>
                    </a:cxn>
                    <a:cxn ang="0">
                      <a:pos x="21" y="300"/>
                    </a:cxn>
                    <a:cxn ang="0">
                      <a:pos x="45" y="355"/>
                    </a:cxn>
                    <a:cxn ang="0">
                      <a:pos x="79" y="406"/>
                    </a:cxn>
                    <a:cxn ang="0">
                      <a:pos x="98" y="421"/>
                    </a:cxn>
                    <a:cxn ang="0">
                      <a:pos x="59" y="370"/>
                    </a:cxn>
                    <a:cxn ang="0">
                      <a:pos x="28" y="309"/>
                    </a:cxn>
                    <a:cxn ang="0">
                      <a:pos x="11" y="245"/>
                    </a:cxn>
                    <a:cxn ang="0">
                      <a:pos x="4" y="176"/>
                    </a:cxn>
                    <a:cxn ang="0">
                      <a:pos x="9" y="118"/>
                    </a:cxn>
                    <a:cxn ang="0">
                      <a:pos x="23" y="61"/>
                    </a:cxn>
                    <a:cxn ang="0">
                      <a:pos x="19" y="57"/>
                    </a:cxn>
                    <a:cxn ang="0">
                      <a:pos x="531" y="504"/>
                    </a:cxn>
                    <a:cxn ang="0">
                      <a:pos x="586" y="472"/>
                    </a:cxn>
                    <a:cxn ang="0">
                      <a:pos x="633" y="429"/>
                    </a:cxn>
                    <a:cxn ang="0">
                      <a:pos x="673" y="379"/>
                    </a:cxn>
                    <a:cxn ang="0">
                      <a:pos x="692" y="343"/>
                    </a:cxn>
                    <a:cxn ang="0">
                      <a:pos x="685" y="351"/>
                    </a:cxn>
                    <a:cxn ang="0">
                      <a:pos x="666" y="383"/>
                    </a:cxn>
                    <a:cxn ang="0">
                      <a:pos x="643" y="411"/>
                    </a:cxn>
                    <a:cxn ang="0">
                      <a:pos x="616" y="438"/>
                    </a:cxn>
                    <a:cxn ang="0">
                      <a:pos x="588" y="463"/>
                    </a:cxn>
                    <a:cxn ang="0">
                      <a:pos x="557" y="485"/>
                    </a:cxn>
                    <a:cxn ang="0">
                      <a:pos x="525" y="502"/>
                    </a:cxn>
                    <a:cxn ang="0">
                      <a:pos x="489" y="518"/>
                    </a:cxn>
                    <a:cxn ang="0">
                      <a:pos x="487" y="521"/>
                    </a:cxn>
                  </a:cxnLst>
                  <a:rect l="0" t="0" r="r" b="b"/>
                  <a:pathLst>
                    <a:path w="734" h="523">
                      <a:moveTo>
                        <a:pt x="734" y="176"/>
                      </a:moveTo>
                      <a:lnTo>
                        <a:pt x="734" y="152"/>
                      </a:lnTo>
                      <a:lnTo>
                        <a:pt x="732" y="129"/>
                      </a:lnTo>
                      <a:lnTo>
                        <a:pt x="728" y="106"/>
                      </a:lnTo>
                      <a:lnTo>
                        <a:pt x="723" y="83"/>
                      </a:lnTo>
                      <a:lnTo>
                        <a:pt x="717" y="63"/>
                      </a:lnTo>
                      <a:lnTo>
                        <a:pt x="709" y="42"/>
                      </a:lnTo>
                      <a:lnTo>
                        <a:pt x="700" y="21"/>
                      </a:lnTo>
                      <a:lnTo>
                        <a:pt x="690" y="0"/>
                      </a:lnTo>
                      <a:lnTo>
                        <a:pt x="688" y="2"/>
                      </a:lnTo>
                      <a:lnTo>
                        <a:pt x="686" y="4"/>
                      </a:lnTo>
                      <a:lnTo>
                        <a:pt x="696" y="25"/>
                      </a:lnTo>
                      <a:lnTo>
                        <a:pt x="705" y="44"/>
                      </a:lnTo>
                      <a:lnTo>
                        <a:pt x="711" y="64"/>
                      </a:lnTo>
                      <a:lnTo>
                        <a:pt x="719" y="85"/>
                      </a:lnTo>
                      <a:lnTo>
                        <a:pt x="723" y="108"/>
                      </a:lnTo>
                      <a:lnTo>
                        <a:pt x="726" y="131"/>
                      </a:lnTo>
                      <a:lnTo>
                        <a:pt x="728" y="154"/>
                      </a:lnTo>
                      <a:lnTo>
                        <a:pt x="730" y="176"/>
                      </a:lnTo>
                      <a:lnTo>
                        <a:pt x="728" y="205"/>
                      </a:lnTo>
                      <a:lnTo>
                        <a:pt x="724" y="233"/>
                      </a:lnTo>
                      <a:lnTo>
                        <a:pt x="719" y="262"/>
                      </a:lnTo>
                      <a:lnTo>
                        <a:pt x="711" y="288"/>
                      </a:lnTo>
                      <a:lnTo>
                        <a:pt x="711" y="296"/>
                      </a:lnTo>
                      <a:lnTo>
                        <a:pt x="711" y="302"/>
                      </a:lnTo>
                      <a:lnTo>
                        <a:pt x="721" y="273"/>
                      </a:lnTo>
                      <a:lnTo>
                        <a:pt x="728" y="241"/>
                      </a:lnTo>
                      <a:lnTo>
                        <a:pt x="732" y="209"/>
                      </a:lnTo>
                      <a:lnTo>
                        <a:pt x="734" y="176"/>
                      </a:lnTo>
                      <a:close/>
                      <a:moveTo>
                        <a:pt x="19" y="57"/>
                      </a:moveTo>
                      <a:lnTo>
                        <a:pt x="11" y="85"/>
                      </a:lnTo>
                      <a:lnTo>
                        <a:pt x="4" y="116"/>
                      </a:lnTo>
                      <a:lnTo>
                        <a:pt x="0" y="146"/>
                      </a:lnTo>
                      <a:lnTo>
                        <a:pt x="0" y="176"/>
                      </a:lnTo>
                      <a:lnTo>
                        <a:pt x="0" y="209"/>
                      </a:lnTo>
                      <a:lnTo>
                        <a:pt x="5" y="239"/>
                      </a:lnTo>
                      <a:lnTo>
                        <a:pt x="11" y="269"/>
                      </a:lnTo>
                      <a:lnTo>
                        <a:pt x="21" y="300"/>
                      </a:lnTo>
                      <a:lnTo>
                        <a:pt x="32" y="328"/>
                      </a:lnTo>
                      <a:lnTo>
                        <a:pt x="45" y="355"/>
                      </a:lnTo>
                      <a:lnTo>
                        <a:pt x="62" y="381"/>
                      </a:lnTo>
                      <a:lnTo>
                        <a:pt x="79" y="406"/>
                      </a:lnTo>
                      <a:lnTo>
                        <a:pt x="89" y="413"/>
                      </a:lnTo>
                      <a:lnTo>
                        <a:pt x="98" y="421"/>
                      </a:lnTo>
                      <a:lnTo>
                        <a:pt x="78" y="396"/>
                      </a:lnTo>
                      <a:lnTo>
                        <a:pt x="59" y="370"/>
                      </a:lnTo>
                      <a:lnTo>
                        <a:pt x="43" y="339"/>
                      </a:lnTo>
                      <a:lnTo>
                        <a:pt x="28" y="309"/>
                      </a:lnTo>
                      <a:lnTo>
                        <a:pt x="19" y="279"/>
                      </a:lnTo>
                      <a:lnTo>
                        <a:pt x="11" y="245"/>
                      </a:lnTo>
                      <a:lnTo>
                        <a:pt x="5" y="210"/>
                      </a:lnTo>
                      <a:lnTo>
                        <a:pt x="4" y="176"/>
                      </a:lnTo>
                      <a:lnTo>
                        <a:pt x="5" y="146"/>
                      </a:lnTo>
                      <a:lnTo>
                        <a:pt x="9" y="118"/>
                      </a:lnTo>
                      <a:lnTo>
                        <a:pt x="15" y="89"/>
                      </a:lnTo>
                      <a:lnTo>
                        <a:pt x="23" y="61"/>
                      </a:lnTo>
                      <a:lnTo>
                        <a:pt x="21" y="59"/>
                      </a:lnTo>
                      <a:lnTo>
                        <a:pt x="19" y="57"/>
                      </a:lnTo>
                      <a:close/>
                      <a:moveTo>
                        <a:pt x="501" y="518"/>
                      </a:moveTo>
                      <a:lnTo>
                        <a:pt x="531" y="504"/>
                      </a:lnTo>
                      <a:lnTo>
                        <a:pt x="559" y="489"/>
                      </a:lnTo>
                      <a:lnTo>
                        <a:pt x="586" y="472"/>
                      </a:lnTo>
                      <a:lnTo>
                        <a:pt x="611" y="451"/>
                      </a:lnTo>
                      <a:lnTo>
                        <a:pt x="633" y="429"/>
                      </a:lnTo>
                      <a:lnTo>
                        <a:pt x="654" y="406"/>
                      </a:lnTo>
                      <a:lnTo>
                        <a:pt x="673" y="379"/>
                      </a:lnTo>
                      <a:lnTo>
                        <a:pt x="690" y="351"/>
                      </a:lnTo>
                      <a:lnTo>
                        <a:pt x="692" y="343"/>
                      </a:lnTo>
                      <a:lnTo>
                        <a:pt x="694" y="334"/>
                      </a:lnTo>
                      <a:lnTo>
                        <a:pt x="685" y="351"/>
                      </a:lnTo>
                      <a:lnTo>
                        <a:pt x="675" y="366"/>
                      </a:lnTo>
                      <a:lnTo>
                        <a:pt x="666" y="383"/>
                      </a:lnTo>
                      <a:lnTo>
                        <a:pt x="654" y="398"/>
                      </a:lnTo>
                      <a:lnTo>
                        <a:pt x="643" y="411"/>
                      </a:lnTo>
                      <a:lnTo>
                        <a:pt x="630" y="427"/>
                      </a:lnTo>
                      <a:lnTo>
                        <a:pt x="616" y="438"/>
                      </a:lnTo>
                      <a:lnTo>
                        <a:pt x="603" y="451"/>
                      </a:lnTo>
                      <a:lnTo>
                        <a:pt x="588" y="463"/>
                      </a:lnTo>
                      <a:lnTo>
                        <a:pt x="573" y="474"/>
                      </a:lnTo>
                      <a:lnTo>
                        <a:pt x="557" y="485"/>
                      </a:lnTo>
                      <a:lnTo>
                        <a:pt x="542" y="493"/>
                      </a:lnTo>
                      <a:lnTo>
                        <a:pt x="525" y="502"/>
                      </a:lnTo>
                      <a:lnTo>
                        <a:pt x="508" y="510"/>
                      </a:lnTo>
                      <a:lnTo>
                        <a:pt x="489" y="518"/>
                      </a:lnTo>
                      <a:lnTo>
                        <a:pt x="472" y="523"/>
                      </a:lnTo>
                      <a:lnTo>
                        <a:pt x="487" y="521"/>
                      </a:lnTo>
                      <a:lnTo>
                        <a:pt x="501" y="518"/>
                      </a:lnTo>
                      <a:close/>
                    </a:path>
                  </a:pathLst>
                </a:custGeom>
                <a:solidFill>
                  <a:srgbClr val="B6B7D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040" name="Freeform 600"/>
                <p:cNvSpPr>
                  <a:spLocks noEditPoints="1"/>
                </p:cNvSpPr>
                <p:nvPr/>
              </p:nvSpPr>
              <p:spPr bwMode="auto">
                <a:xfrm>
                  <a:off x="1474" y="2098"/>
                  <a:ext cx="730" cy="523"/>
                </a:xfrm>
                <a:custGeom>
                  <a:avLst/>
                  <a:gdLst/>
                  <a:ahLst/>
                  <a:cxnLst>
                    <a:cxn ang="0">
                      <a:pos x="728" y="152"/>
                    </a:cxn>
                    <a:cxn ang="0">
                      <a:pos x="722" y="106"/>
                    </a:cxn>
                    <a:cxn ang="0">
                      <a:pos x="713" y="62"/>
                    </a:cxn>
                    <a:cxn ang="0">
                      <a:pos x="696" y="21"/>
                    </a:cxn>
                    <a:cxn ang="0">
                      <a:pos x="684" y="2"/>
                    </a:cxn>
                    <a:cxn ang="0">
                      <a:pos x="683" y="4"/>
                    </a:cxn>
                    <a:cxn ang="0">
                      <a:pos x="692" y="25"/>
                    </a:cxn>
                    <a:cxn ang="0">
                      <a:pos x="707" y="64"/>
                    </a:cxn>
                    <a:cxn ang="0">
                      <a:pos x="719" y="106"/>
                    </a:cxn>
                    <a:cxn ang="0">
                      <a:pos x="724" y="152"/>
                    </a:cxn>
                    <a:cxn ang="0">
                      <a:pos x="724" y="201"/>
                    </a:cxn>
                    <a:cxn ang="0">
                      <a:pos x="717" y="256"/>
                    </a:cxn>
                    <a:cxn ang="0">
                      <a:pos x="709" y="288"/>
                    </a:cxn>
                    <a:cxn ang="0">
                      <a:pos x="719" y="265"/>
                    </a:cxn>
                    <a:cxn ang="0">
                      <a:pos x="728" y="205"/>
                    </a:cxn>
                    <a:cxn ang="0">
                      <a:pos x="19" y="57"/>
                    </a:cxn>
                    <a:cxn ang="0">
                      <a:pos x="3" y="114"/>
                    </a:cxn>
                    <a:cxn ang="0">
                      <a:pos x="0" y="174"/>
                    </a:cxn>
                    <a:cxn ang="0">
                      <a:pos x="5" y="241"/>
                    </a:cxn>
                    <a:cxn ang="0">
                      <a:pos x="22" y="303"/>
                    </a:cxn>
                    <a:cxn ang="0">
                      <a:pos x="51" y="360"/>
                    </a:cxn>
                    <a:cxn ang="0">
                      <a:pos x="87" y="411"/>
                    </a:cxn>
                    <a:cxn ang="0">
                      <a:pos x="106" y="425"/>
                    </a:cxn>
                    <a:cxn ang="0">
                      <a:pos x="108" y="427"/>
                    </a:cxn>
                    <a:cxn ang="0">
                      <a:pos x="64" y="373"/>
                    </a:cxn>
                    <a:cxn ang="0">
                      <a:pos x="32" y="313"/>
                    </a:cxn>
                    <a:cxn ang="0">
                      <a:pos x="11" y="246"/>
                    </a:cxn>
                    <a:cxn ang="0">
                      <a:pos x="3" y="174"/>
                    </a:cxn>
                    <a:cxn ang="0">
                      <a:pos x="9" y="116"/>
                    </a:cxn>
                    <a:cxn ang="0">
                      <a:pos x="22" y="61"/>
                    </a:cxn>
                    <a:cxn ang="0">
                      <a:pos x="19" y="57"/>
                    </a:cxn>
                    <a:cxn ang="0">
                      <a:pos x="518" y="506"/>
                    </a:cxn>
                    <a:cxn ang="0">
                      <a:pos x="578" y="470"/>
                    </a:cxn>
                    <a:cxn ang="0">
                      <a:pos x="629" y="425"/>
                    </a:cxn>
                    <a:cxn ang="0">
                      <a:pos x="673" y="372"/>
                    </a:cxn>
                    <a:cxn ang="0">
                      <a:pos x="692" y="332"/>
                    </a:cxn>
                    <a:cxn ang="0">
                      <a:pos x="684" y="341"/>
                    </a:cxn>
                    <a:cxn ang="0">
                      <a:pos x="664" y="375"/>
                    </a:cxn>
                    <a:cxn ang="0">
                      <a:pos x="639" y="408"/>
                    </a:cxn>
                    <a:cxn ang="0">
                      <a:pos x="612" y="436"/>
                    </a:cxn>
                    <a:cxn ang="0">
                      <a:pos x="582" y="463"/>
                    </a:cxn>
                    <a:cxn ang="0">
                      <a:pos x="548" y="483"/>
                    </a:cxn>
                    <a:cxn ang="0">
                      <a:pos x="514" y="502"/>
                    </a:cxn>
                    <a:cxn ang="0">
                      <a:pos x="476" y="518"/>
                    </a:cxn>
                    <a:cxn ang="0">
                      <a:pos x="470" y="521"/>
                    </a:cxn>
                  </a:cxnLst>
                  <a:rect l="0" t="0" r="r" b="b"/>
                  <a:pathLst>
                    <a:path w="730" h="523">
                      <a:moveTo>
                        <a:pt x="730" y="174"/>
                      </a:moveTo>
                      <a:lnTo>
                        <a:pt x="728" y="152"/>
                      </a:lnTo>
                      <a:lnTo>
                        <a:pt x="726" y="127"/>
                      </a:lnTo>
                      <a:lnTo>
                        <a:pt x="722" y="106"/>
                      </a:lnTo>
                      <a:lnTo>
                        <a:pt x="719" y="83"/>
                      </a:lnTo>
                      <a:lnTo>
                        <a:pt x="713" y="62"/>
                      </a:lnTo>
                      <a:lnTo>
                        <a:pt x="705" y="42"/>
                      </a:lnTo>
                      <a:lnTo>
                        <a:pt x="696" y="21"/>
                      </a:lnTo>
                      <a:lnTo>
                        <a:pt x="686" y="0"/>
                      </a:lnTo>
                      <a:lnTo>
                        <a:pt x="684" y="2"/>
                      </a:lnTo>
                      <a:lnTo>
                        <a:pt x="683" y="4"/>
                      </a:lnTo>
                      <a:lnTo>
                        <a:pt x="683" y="4"/>
                      </a:lnTo>
                      <a:lnTo>
                        <a:pt x="683" y="4"/>
                      </a:lnTo>
                      <a:lnTo>
                        <a:pt x="692" y="25"/>
                      </a:lnTo>
                      <a:lnTo>
                        <a:pt x="702" y="44"/>
                      </a:lnTo>
                      <a:lnTo>
                        <a:pt x="707" y="64"/>
                      </a:lnTo>
                      <a:lnTo>
                        <a:pt x="715" y="85"/>
                      </a:lnTo>
                      <a:lnTo>
                        <a:pt x="719" y="106"/>
                      </a:lnTo>
                      <a:lnTo>
                        <a:pt x="722" y="129"/>
                      </a:lnTo>
                      <a:lnTo>
                        <a:pt x="724" y="152"/>
                      </a:lnTo>
                      <a:lnTo>
                        <a:pt x="724" y="174"/>
                      </a:lnTo>
                      <a:lnTo>
                        <a:pt x="724" y="201"/>
                      </a:lnTo>
                      <a:lnTo>
                        <a:pt x="721" y="229"/>
                      </a:lnTo>
                      <a:lnTo>
                        <a:pt x="717" y="256"/>
                      </a:lnTo>
                      <a:lnTo>
                        <a:pt x="709" y="281"/>
                      </a:lnTo>
                      <a:lnTo>
                        <a:pt x="709" y="288"/>
                      </a:lnTo>
                      <a:lnTo>
                        <a:pt x="709" y="294"/>
                      </a:lnTo>
                      <a:lnTo>
                        <a:pt x="719" y="265"/>
                      </a:lnTo>
                      <a:lnTo>
                        <a:pt x="724" y="235"/>
                      </a:lnTo>
                      <a:lnTo>
                        <a:pt x="728" y="205"/>
                      </a:lnTo>
                      <a:lnTo>
                        <a:pt x="730" y="174"/>
                      </a:lnTo>
                      <a:close/>
                      <a:moveTo>
                        <a:pt x="19" y="57"/>
                      </a:moveTo>
                      <a:lnTo>
                        <a:pt x="11" y="85"/>
                      </a:lnTo>
                      <a:lnTo>
                        <a:pt x="3" y="114"/>
                      </a:lnTo>
                      <a:lnTo>
                        <a:pt x="2" y="144"/>
                      </a:lnTo>
                      <a:lnTo>
                        <a:pt x="0" y="174"/>
                      </a:lnTo>
                      <a:lnTo>
                        <a:pt x="2" y="208"/>
                      </a:lnTo>
                      <a:lnTo>
                        <a:pt x="5" y="241"/>
                      </a:lnTo>
                      <a:lnTo>
                        <a:pt x="13" y="273"/>
                      </a:lnTo>
                      <a:lnTo>
                        <a:pt x="22" y="303"/>
                      </a:lnTo>
                      <a:lnTo>
                        <a:pt x="36" y="332"/>
                      </a:lnTo>
                      <a:lnTo>
                        <a:pt x="51" y="360"/>
                      </a:lnTo>
                      <a:lnTo>
                        <a:pt x="68" y="387"/>
                      </a:lnTo>
                      <a:lnTo>
                        <a:pt x="87" y="411"/>
                      </a:lnTo>
                      <a:lnTo>
                        <a:pt x="96" y="419"/>
                      </a:lnTo>
                      <a:lnTo>
                        <a:pt x="106" y="425"/>
                      </a:lnTo>
                      <a:lnTo>
                        <a:pt x="106" y="427"/>
                      </a:lnTo>
                      <a:lnTo>
                        <a:pt x="108" y="427"/>
                      </a:lnTo>
                      <a:lnTo>
                        <a:pt x="85" y="402"/>
                      </a:lnTo>
                      <a:lnTo>
                        <a:pt x="64" y="373"/>
                      </a:lnTo>
                      <a:lnTo>
                        <a:pt x="47" y="345"/>
                      </a:lnTo>
                      <a:lnTo>
                        <a:pt x="32" y="313"/>
                      </a:lnTo>
                      <a:lnTo>
                        <a:pt x="21" y="281"/>
                      </a:lnTo>
                      <a:lnTo>
                        <a:pt x="11" y="246"/>
                      </a:lnTo>
                      <a:lnTo>
                        <a:pt x="5" y="210"/>
                      </a:lnTo>
                      <a:lnTo>
                        <a:pt x="3" y="174"/>
                      </a:lnTo>
                      <a:lnTo>
                        <a:pt x="5" y="144"/>
                      </a:lnTo>
                      <a:lnTo>
                        <a:pt x="9" y="116"/>
                      </a:lnTo>
                      <a:lnTo>
                        <a:pt x="15" y="87"/>
                      </a:lnTo>
                      <a:lnTo>
                        <a:pt x="22" y="61"/>
                      </a:lnTo>
                      <a:lnTo>
                        <a:pt x="21" y="59"/>
                      </a:lnTo>
                      <a:lnTo>
                        <a:pt x="19" y="57"/>
                      </a:lnTo>
                      <a:close/>
                      <a:moveTo>
                        <a:pt x="483" y="519"/>
                      </a:moveTo>
                      <a:lnTo>
                        <a:pt x="518" y="506"/>
                      </a:lnTo>
                      <a:lnTo>
                        <a:pt x="548" y="489"/>
                      </a:lnTo>
                      <a:lnTo>
                        <a:pt x="578" y="470"/>
                      </a:lnTo>
                      <a:lnTo>
                        <a:pt x="605" y="449"/>
                      </a:lnTo>
                      <a:lnTo>
                        <a:pt x="629" y="425"/>
                      </a:lnTo>
                      <a:lnTo>
                        <a:pt x="652" y="398"/>
                      </a:lnTo>
                      <a:lnTo>
                        <a:pt x="673" y="372"/>
                      </a:lnTo>
                      <a:lnTo>
                        <a:pt x="690" y="341"/>
                      </a:lnTo>
                      <a:lnTo>
                        <a:pt x="692" y="332"/>
                      </a:lnTo>
                      <a:lnTo>
                        <a:pt x="692" y="324"/>
                      </a:lnTo>
                      <a:lnTo>
                        <a:pt x="684" y="341"/>
                      </a:lnTo>
                      <a:lnTo>
                        <a:pt x="675" y="358"/>
                      </a:lnTo>
                      <a:lnTo>
                        <a:pt x="664" y="375"/>
                      </a:lnTo>
                      <a:lnTo>
                        <a:pt x="652" y="392"/>
                      </a:lnTo>
                      <a:lnTo>
                        <a:pt x="639" y="408"/>
                      </a:lnTo>
                      <a:lnTo>
                        <a:pt x="626" y="423"/>
                      </a:lnTo>
                      <a:lnTo>
                        <a:pt x="612" y="436"/>
                      </a:lnTo>
                      <a:lnTo>
                        <a:pt x="597" y="449"/>
                      </a:lnTo>
                      <a:lnTo>
                        <a:pt x="582" y="463"/>
                      </a:lnTo>
                      <a:lnTo>
                        <a:pt x="565" y="474"/>
                      </a:lnTo>
                      <a:lnTo>
                        <a:pt x="548" y="483"/>
                      </a:lnTo>
                      <a:lnTo>
                        <a:pt x="531" y="495"/>
                      </a:lnTo>
                      <a:lnTo>
                        <a:pt x="514" y="502"/>
                      </a:lnTo>
                      <a:lnTo>
                        <a:pt x="495" y="510"/>
                      </a:lnTo>
                      <a:lnTo>
                        <a:pt x="476" y="518"/>
                      </a:lnTo>
                      <a:lnTo>
                        <a:pt x="455" y="523"/>
                      </a:lnTo>
                      <a:lnTo>
                        <a:pt x="470" y="521"/>
                      </a:lnTo>
                      <a:lnTo>
                        <a:pt x="483" y="519"/>
                      </a:lnTo>
                      <a:close/>
                    </a:path>
                  </a:pathLst>
                </a:custGeom>
                <a:solidFill>
                  <a:srgbClr val="B6B7D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041" name="Freeform 601"/>
                <p:cNvSpPr>
                  <a:spLocks noEditPoints="1"/>
                </p:cNvSpPr>
                <p:nvPr/>
              </p:nvSpPr>
              <p:spPr bwMode="auto">
                <a:xfrm>
                  <a:off x="1476" y="2100"/>
                  <a:ext cx="726" cy="523"/>
                </a:xfrm>
                <a:custGeom>
                  <a:avLst/>
                  <a:gdLst/>
                  <a:ahLst/>
                  <a:cxnLst>
                    <a:cxn ang="0">
                      <a:pos x="724" y="150"/>
                    </a:cxn>
                    <a:cxn ang="0">
                      <a:pos x="719" y="104"/>
                    </a:cxn>
                    <a:cxn ang="0">
                      <a:pos x="707" y="60"/>
                    </a:cxn>
                    <a:cxn ang="0">
                      <a:pos x="692" y="21"/>
                    </a:cxn>
                    <a:cxn ang="0">
                      <a:pos x="682" y="2"/>
                    </a:cxn>
                    <a:cxn ang="0">
                      <a:pos x="681" y="4"/>
                    </a:cxn>
                    <a:cxn ang="0">
                      <a:pos x="688" y="23"/>
                    </a:cxn>
                    <a:cxn ang="0">
                      <a:pos x="703" y="62"/>
                    </a:cxn>
                    <a:cxn ang="0">
                      <a:pos x="715" y="106"/>
                    </a:cxn>
                    <a:cxn ang="0">
                      <a:pos x="720" y="150"/>
                    </a:cxn>
                    <a:cxn ang="0">
                      <a:pos x="720" y="197"/>
                    </a:cxn>
                    <a:cxn ang="0">
                      <a:pos x="713" y="248"/>
                    </a:cxn>
                    <a:cxn ang="0">
                      <a:pos x="707" y="279"/>
                    </a:cxn>
                    <a:cxn ang="0">
                      <a:pos x="715" y="258"/>
                    </a:cxn>
                    <a:cxn ang="0">
                      <a:pos x="724" y="201"/>
                    </a:cxn>
                    <a:cxn ang="0">
                      <a:pos x="19" y="57"/>
                    </a:cxn>
                    <a:cxn ang="0">
                      <a:pos x="5" y="114"/>
                    </a:cxn>
                    <a:cxn ang="0">
                      <a:pos x="0" y="172"/>
                    </a:cxn>
                    <a:cxn ang="0">
                      <a:pos x="7" y="241"/>
                    </a:cxn>
                    <a:cxn ang="0">
                      <a:pos x="24" y="305"/>
                    </a:cxn>
                    <a:cxn ang="0">
                      <a:pos x="55" y="366"/>
                    </a:cxn>
                    <a:cxn ang="0">
                      <a:pos x="94" y="417"/>
                    </a:cxn>
                    <a:cxn ang="0">
                      <a:pos x="104" y="423"/>
                    </a:cxn>
                    <a:cxn ang="0">
                      <a:pos x="117" y="434"/>
                    </a:cxn>
                    <a:cxn ang="0">
                      <a:pos x="70" y="379"/>
                    </a:cxn>
                    <a:cxn ang="0">
                      <a:pos x="36" y="316"/>
                    </a:cxn>
                    <a:cxn ang="0">
                      <a:pos x="13" y="246"/>
                    </a:cxn>
                    <a:cxn ang="0">
                      <a:pos x="7" y="210"/>
                    </a:cxn>
                    <a:cxn ang="0">
                      <a:pos x="3" y="172"/>
                    </a:cxn>
                    <a:cxn ang="0">
                      <a:pos x="9" y="114"/>
                    </a:cxn>
                    <a:cxn ang="0">
                      <a:pos x="22" y="60"/>
                    </a:cxn>
                    <a:cxn ang="0">
                      <a:pos x="19" y="57"/>
                    </a:cxn>
                    <a:cxn ang="0">
                      <a:pos x="485" y="514"/>
                    </a:cxn>
                    <a:cxn ang="0">
                      <a:pos x="521" y="498"/>
                    </a:cxn>
                    <a:cxn ang="0">
                      <a:pos x="553" y="481"/>
                    </a:cxn>
                    <a:cxn ang="0">
                      <a:pos x="584" y="459"/>
                    </a:cxn>
                    <a:cxn ang="0">
                      <a:pos x="612" y="434"/>
                    </a:cxn>
                    <a:cxn ang="0">
                      <a:pos x="639" y="407"/>
                    </a:cxn>
                    <a:cxn ang="0">
                      <a:pos x="662" y="379"/>
                    </a:cxn>
                    <a:cxn ang="0">
                      <a:pos x="681" y="347"/>
                    </a:cxn>
                    <a:cxn ang="0">
                      <a:pos x="690" y="322"/>
                    </a:cxn>
                    <a:cxn ang="0">
                      <a:pos x="692" y="315"/>
                    </a:cxn>
                    <a:cxn ang="0">
                      <a:pos x="682" y="334"/>
                    </a:cxn>
                    <a:cxn ang="0">
                      <a:pos x="662" y="370"/>
                    </a:cxn>
                    <a:cxn ang="0">
                      <a:pos x="635" y="404"/>
                    </a:cxn>
                    <a:cxn ang="0">
                      <a:pos x="607" y="434"/>
                    </a:cxn>
                    <a:cxn ang="0">
                      <a:pos x="574" y="461"/>
                    </a:cxn>
                    <a:cxn ang="0">
                      <a:pos x="538" y="483"/>
                    </a:cxn>
                    <a:cxn ang="0">
                      <a:pos x="500" y="502"/>
                    </a:cxn>
                    <a:cxn ang="0">
                      <a:pos x="461" y="517"/>
                    </a:cxn>
                    <a:cxn ang="0">
                      <a:pos x="453" y="521"/>
                    </a:cxn>
                  </a:cxnLst>
                  <a:rect l="0" t="0" r="r" b="b"/>
                  <a:pathLst>
                    <a:path w="726" h="523">
                      <a:moveTo>
                        <a:pt x="726" y="172"/>
                      </a:moveTo>
                      <a:lnTo>
                        <a:pt x="724" y="150"/>
                      </a:lnTo>
                      <a:lnTo>
                        <a:pt x="722" y="127"/>
                      </a:lnTo>
                      <a:lnTo>
                        <a:pt x="719" y="104"/>
                      </a:lnTo>
                      <a:lnTo>
                        <a:pt x="715" y="81"/>
                      </a:lnTo>
                      <a:lnTo>
                        <a:pt x="707" y="60"/>
                      </a:lnTo>
                      <a:lnTo>
                        <a:pt x="701" y="40"/>
                      </a:lnTo>
                      <a:lnTo>
                        <a:pt x="692" y="21"/>
                      </a:lnTo>
                      <a:lnTo>
                        <a:pt x="682" y="0"/>
                      </a:lnTo>
                      <a:lnTo>
                        <a:pt x="682" y="2"/>
                      </a:lnTo>
                      <a:lnTo>
                        <a:pt x="681" y="2"/>
                      </a:lnTo>
                      <a:lnTo>
                        <a:pt x="681" y="4"/>
                      </a:lnTo>
                      <a:lnTo>
                        <a:pt x="679" y="4"/>
                      </a:lnTo>
                      <a:lnTo>
                        <a:pt x="688" y="23"/>
                      </a:lnTo>
                      <a:lnTo>
                        <a:pt x="698" y="43"/>
                      </a:lnTo>
                      <a:lnTo>
                        <a:pt x="703" y="62"/>
                      </a:lnTo>
                      <a:lnTo>
                        <a:pt x="709" y="83"/>
                      </a:lnTo>
                      <a:lnTo>
                        <a:pt x="715" y="106"/>
                      </a:lnTo>
                      <a:lnTo>
                        <a:pt x="719" y="127"/>
                      </a:lnTo>
                      <a:lnTo>
                        <a:pt x="720" y="150"/>
                      </a:lnTo>
                      <a:lnTo>
                        <a:pt x="720" y="172"/>
                      </a:lnTo>
                      <a:lnTo>
                        <a:pt x="720" y="197"/>
                      </a:lnTo>
                      <a:lnTo>
                        <a:pt x="717" y="224"/>
                      </a:lnTo>
                      <a:lnTo>
                        <a:pt x="713" y="248"/>
                      </a:lnTo>
                      <a:lnTo>
                        <a:pt x="707" y="273"/>
                      </a:lnTo>
                      <a:lnTo>
                        <a:pt x="707" y="279"/>
                      </a:lnTo>
                      <a:lnTo>
                        <a:pt x="707" y="284"/>
                      </a:lnTo>
                      <a:lnTo>
                        <a:pt x="715" y="258"/>
                      </a:lnTo>
                      <a:lnTo>
                        <a:pt x="720" y="229"/>
                      </a:lnTo>
                      <a:lnTo>
                        <a:pt x="724" y="201"/>
                      </a:lnTo>
                      <a:lnTo>
                        <a:pt x="726" y="172"/>
                      </a:lnTo>
                      <a:close/>
                      <a:moveTo>
                        <a:pt x="19" y="57"/>
                      </a:moveTo>
                      <a:lnTo>
                        <a:pt x="11" y="85"/>
                      </a:lnTo>
                      <a:lnTo>
                        <a:pt x="5" y="114"/>
                      </a:lnTo>
                      <a:lnTo>
                        <a:pt x="1" y="142"/>
                      </a:lnTo>
                      <a:lnTo>
                        <a:pt x="0" y="172"/>
                      </a:lnTo>
                      <a:lnTo>
                        <a:pt x="1" y="206"/>
                      </a:lnTo>
                      <a:lnTo>
                        <a:pt x="7" y="241"/>
                      </a:lnTo>
                      <a:lnTo>
                        <a:pt x="15" y="275"/>
                      </a:lnTo>
                      <a:lnTo>
                        <a:pt x="24" y="305"/>
                      </a:lnTo>
                      <a:lnTo>
                        <a:pt x="39" y="335"/>
                      </a:lnTo>
                      <a:lnTo>
                        <a:pt x="55" y="366"/>
                      </a:lnTo>
                      <a:lnTo>
                        <a:pt x="74" y="392"/>
                      </a:lnTo>
                      <a:lnTo>
                        <a:pt x="94" y="417"/>
                      </a:lnTo>
                      <a:lnTo>
                        <a:pt x="98" y="421"/>
                      </a:lnTo>
                      <a:lnTo>
                        <a:pt x="104" y="423"/>
                      </a:lnTo>
                      <a:lnTo>
                        <a:pt x="110" y="428"/>
                      </a:lnTo>
                      <a:lnTo>
                        <a:pt x="117" y="434"/>
                      </a:lnTo>
                      <a:lnTo>
                        <a:pt x="93" y="407"/>
                      </a:lnTo>
                      <a:lnTo>
                        <a:pt x="70" y="379"/>
                      </a:lnTo>
                      <a:lnTo>
                        <a:pt x="51" y="349"/>
                      </a:lnTo>
                      <a:lnTo>
                        <a:pt x="36" y="316"/>
                      </a:lnTo>
                      <a:lnTo>
                        <a:pt x="22" y="282"/>
                      </a:lnTo>
                      <a:lnTo>
                        <a:pt x="13" y="246"/>
                      </a:lnTo>
                      <a:lnTo>
                        <a:pt x="9" y="229"/>
                      </a:lnTo>
                      <a:lnTo>
                        <a:pt x="7" y="210"/>
                      </a:lnTo>
                      <a:lnTo>
                        <a:pt x="5" y="191"/>
                      </a:lnTo>
                      <a:lnTo>
                        <a:pt x="3" y="172"/>
                      </a:lnTo>
                      <a:lnTo>
                        <a:pt x="5" y="142"/>
                      </a:lnTo>
                      <a:lnTo>
                        <a:pt x="9" y="114"/>
                      </a:lnTo>
                      <a:lnTo>
                        <a:pt x="15" y="87"/>
                      </a:lnTo>
                      <a:lnTo>
                        <a:pt x="22" y="60"/>
                      </a:lnTo>
                      <a:lnTo>
                        <a:pt x="20" y="59"/>
                      </a:lnTo>
                      <a:lnTo>
                        <a:pt x="19" y="57"/>
                      </a:lnTo>
                      <a:close/>
                      <a:moveTo>
                        <a:pt x="468" y="519"/>
                      </a:moveTo>
                      <a:lnTo>
                        <a:pt x="485" y="514"/>
                      </a:lnTo>
                      <a:lnTo>
                        <a:pt x="504" y="506"/>
                      </a:lnTo>
                      <a:lnTo>
                        <a:pt x="521" y="498"/>
                      </a:lnTo>
                      <a:lnTo>
                        <a:pt x="538" y="489"/>
                      </a:lnTo>
                      <a:lnTo>
                        <a:pt x="553" y="481"/>
                      </a:lnTo>
                      <a:lnTo>
                        <a:pt x="569" y="470"/>
                      </a:lnTo>
                      <a:lnTo>
                        <a:pt x="584" y="459"/>
                      </a:lnTo>
                      <a:lnTo>
                        <a:pt x="599" y="447"/>
                      </a:lnTo>
                      <a:lnTo>
                        <a:pt x="612" y="434"/>
                      </a:lnTo>
                      <a:lnTo>
                        <a:pt x="626" y="423"/>
                      </a:lnTo>
                      <a:lnTo>
                        <a:pt x="639" y="407"/>
                      </a:lnTo>
                      <a:lnTo>
                        <a:pt x="650" y="394"/>
                      </a:lnTo>
                      <a:lnTo>
                        <a:pt x="662" y="379"/>
                      </a:lnTo>
                      <a:lnTo>
                        <a:pt x="671" y="362"/>
                      </a:lnTo>
                      <a:lnTo>
                        <a:pt x="681" y="347"/>
                      </a:lnTo>
                      <a:lnTo>
                        <a:pt x="690" y="330"/>
                      </a:lnTo>
                      <a:lnTo>
                        <a:pt x="690" y="322"/>
                      </a:lnTo>
                      <a:lnTo>
                        <a:pt x="692" y="315"/>
                      </a:lnTo>
                      <a:lnTo>
                        <a:pt x="692" y="315"/>
                      </a:lnTo>
                      <a:lnTo>
                        <a:pt x="692" y="315"/>
                      </a:lnTo>
                      <a:lnTo>
                        <a:pt x="682" y="334"/>
                      </a:lnTo>
                      <a:lnTo>
                        <a:pt x="673" y="352"/>
                      </a:lnTo>
                      <a:lnTo>
                        <a:pt x="662" y="370"/>
                      </a:lnTo>
                      <a:lnTo>
                        <a:pt x="648" y="387"/>
                      </a:lnTo>
                      <a:lnTo>
                        <a:pt x="635" y="404"/>
                      </a:lnTo>
                      <a:lnTo>
                        <a:pt x="622" y="419"/>
                      </a:lnTo>
                      <a:lnTo>
                        <a:pt x="607" y="434"/>
                      </a:lnTo>
                      <a:lnTo>
                        <a:pt x="591" y="447"/>
                      </a:lnTo>
                      <a:lnTo>
                        <a:pt x="574" y="461"/>
                      </a:lnTo>
                      <a:lnTo>
                        <a:pt x="557" y="474"/>
                      </a:lnTo>
                      <a:lnTo>
                        <a:pt x="538" y="483"/>
                      </a:lnTo>
                      <a:lnTo>
                        <a:pt x="519" y="495"/>
                      </a:lnTo>
                      <a:lnTo>
                        <a:pt x="500" y="502"/>
                      </a:lnTo>
                      <a:lnTo>
                        <a:pt x="480" y="510"/>
                      </a:lnTo>
                      <a:lnTo>
                        <a:pt x="461" y="517"/>
                      </a:lnTo>
                      <a:lnTo>
                        <a:pt x="438" y="523"/>
                      </a:lnTo>
                      <a:lnTo>
                        <a:pt x="453" y="521"/>
                      </a:lnTo>
                      <a:lnTo>
                        <a:pt x="468" y="519"/>
                      </a:lnTo>
                      <a:close/>
                    </a:path>
                  </a:pathLst>
                </a:custGeom>
                <a:solidFill>
                  <a:srgbClr val="B6B7D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042" name="Freeform 602"/>
                <p:cNvSpPr>
                  <a:spLocks noEditPoints="1"/>
                </p:cNvSpPr>
                <p:nvPr/>
              </p:nvSpPr>
              <p:spPr bwMode="auto">
                <a:xfrm>
                  <a:off x="1477" y="2102"/>
                  <a:ext cx="721" cy="521"/>
                </a:xfrm>
                <a:custGeom>
                  <a:avLst/>
                  <a:gdLst/>
                  <a:ahLst/>
                  <a:cxnLst>
                    <a:cxn ang="0">
                      <a:pos x="721" y="148"/>
                    </a:cxn>
                    <a:cxn ang="0">
                      <a:pos x="716" y="102"/>
                    </a:cxn>
                    <a:cxn ang="0">
                      <a:pos x="704" y="60"/>
                    </a:cxn>
                    <a:cxn ang="0">
                      <a:pos x="689" y="21"/>
                    </a:cxn>
                    <a:cxn ang="0">
                      <a:pos x="678" y="2"/>
                    </a:cxn>
                    <a:cxn ang="0">
                      <a:pos x="685" y="22"/>
                    </a:cxn>
                    <a:cxn ang="0">
                      <a:pos x="700" y="62"/>
                    </a:cxn>
                    <a:cxn ang="0">
                      <a:pos x="712" y="104"/>
                    </a:cxn>
                    <a:cxn ang="0">
                      <a:pos x="718" y="148"/>
                    </a:cxn>
                    <a:cxn ang="0">
                      <a:pos x="718" y="195"/>
                    </a:cxn>
                    <a:cxn ang="0">
                      <a:pos x="710" y="241"/>
                    </a:cxn>
                    <a:cxn ang="0">
                      <a:pos x="706" y="271"/>
                    </a:cxn>
                    <a:cxn ang="0">
                      <a:pos x="714" y="252"/>
                    </a:cxn>
                    <a:cxn ang="0">
                      <a:pos x="721" y="197"/>
                    </a:cxn>
                    <a:cxn ang="0">
                      <a:pos x="19" y="57"/>
                    </a:cxn>
                    <a:cxn ang="0">
                      <a:pos x="6" y="112"/>
                    </a:cxn>
                    <a:cxn ang="0">
                      <a:pos x="0" y="170"/>
                    </a:cxn>
                    <a:cxn ang="0">
                      <a:pos x="8" y="242"/>
                    </a:cxn>
                    <a:cxn ang="0">
                      <a:pos x="29" y="309"/>
                    </a:cxn>
                    <a:cxn ang="0">
                      <a:pos x="61" y="369"/>
                    </a:cxn>
                    <a:cxn ang="0">
                      <a:pos x="105" y="423"/>
                    </a:cxn>
                    <a:cxn ang="0">
                      <a:pos x="128" y="440"/>
                    </a:cxn>
                    <a:cxn ang="0">
                      <a:pos x="101" y="413"/>
                    </a:cxn>
                    <a:cxn ang="0">
                      <a:pos x="78" y="385"/>
                    </a:cxn>
                    <a:cxn ang="0">
                      <a:pos x="57" y="354"/>
                    </a:cxn>
                    <a:cxn ang="0">
                      <a:pos x="38" y="320"/>
                    </a:cxn>
                    <a:cxn ang="0">
                      <a:pos x="25" y="286"/>
                    </a:cxn>
                    <a:cxn ang="0">
                      <a:pos x="14" y="248"/>
                    </a:cxn>
                    <a:cxn ang="0">
                      <a:pos x="8" y="210"/>
                    </a:cxn>
                    <a:cxn ang="0">
                      <a:pos x="6" y="170"/>
                    </a:cxn>
                    <a:cxn ang="0">
                      <a:pos x="10" y="113"/>
                    </a:cxn>
                    <a:cxn ang="0">
                      <a:pos x="23" y="58"/>
                    </a:cxn>
                    <a:cxn ang="0">
                      <a:pos x="19" y="57"/>
                    </a:cxn>
                    <a:cxn ang="0">
                      <a:pos x="473" y="514"/>
                    </a:cxn>
                    <a:cxn ang="0">
                      <a:pos x="511" y="498"/>
                    </a:cxn>
                    <a:cxn ang="0">
                      <a:pos x="545" y="479"/>
                    </a:cxn>
                    <a:cxn ang="0">
                      <a:pos x="579" y="459"/>
                    </a:cxn>
                    <a:cxn ang="0">
                      <a:pos x="609" y="432"/>
                    </a:cxn>
                    <a:cxn ang="0">
                      <a:pos x="636" y="404"/>
                    </a:cxn>
                    <a:cxn ang="0">
                      <a:pos x="661" y="371"/>
                    </a:cxn>
                    <a:cxn ang="0">
                      <a:pos x="681" y="337"/>
                    </a:cxn>
                    <a:cxn ang="0">
                      <a:pos x="691" y="316"/>
                    </a:cxn>
                    <a:cxn ang="0">
                      <a:pos x="691" y="309"/>
                    </a:cxn>
                    <a:cxn ang="0">
                      <a:pos x="681" y="324"/>
                    </a:cxn>
                    <a:cxn ang="0">
                      <a:pos x="661" y="364"/>
                    </a:cxn>
                    <a:cxn ang="0">
                      <a:pos x="634" y="400"/>
                    </a:cxn>
                    <a:cxn ang="0">
                      <a:pos x="602" y="432"/>
                    </a:cxn>
                    <a:cxn ang="0">
                      <a:pos x="568" y="460"/>
                    </a:cxn>
                    <a:cxn ang="0">
                      <a:pos x="530" y="483"/>
                    </a:cxn>
                    <a:cxn ang="0">
                      <a:pos x="488" y="502"/>
                    </a:cxn>
                    <a:cxn ang="0">
                      <a:pos x="444" y="515"/>
                    </a:cxn>
                    <a:cxn ang="0">
                      <a:pos x="437" y="521"/>
                    </a:cxn>
                  </a:cxnLst>
                  <a:rect l="0" t="0" r="r" b="b"/>
                  <a:pathLst>
                    <a:path w="721" h="521">
                      <a:moveTo>
                        <a:pt x="721" y="170"/>
                      </a:moveTo>
                      <a:lnTo>
                        <a:pt x="721" y="148"/>
                      </a:lnTo>
                      <a:lnTo>
                        <a:pt x="719" y="125"/>
                      </a:lnTo>
                      <a:lnTo>
                        <a:pt x="716" y="102"/>
                      </a:lnTo>
                      <a:lnTo>
                        <a:pt x="712" y="81"/>
                      </a:lnTo>
                      <a:lnTo>
                        <a:pt x="704" y="60"/>
                      </a:lnTo>
                      <a:lnTo>
                        <a:pt x="699" y="40"/>
                      </a:lnTo>
                      <a:lnTo>
                        <a:pt x="689" y="21"/>
                      </a:lnTo>
                      <a:lnTo>
                        <a:pt x="680" y="0"/>
                      </a:lnTo>
                      <a:lnTo>
                        <a:pt x="678" y="2"/>
                      </a:lnTo>
                      <a:lnTo>
                        <a:pt x="676" y="4"/>
                      </a:lnTo>
                      <a:lnTo>
                        <a:pt x="685" y="22"/>
                      </a:lnTo>
                      <a:lnTo>
                        <a:pt x="695" y="41"/>
                      </a:lnTo>
                      <a:lnTo>
                        <a:pt x="700" y="62"/>
                      </a:lnTo>
                      <a:lnTo>
                        <a:pt x="706" y="83"/>
                      </a:lnTo>
                      <a:lnTo>
                        <a:pt x="712" y="104"/>
                      </a:lnTo>
                      <a:lnTo>
                        <a:pt x="716" y="125"/>
                      </a:lnTo>
                      <a:lnTo>
                        <a:pt x="718" y="148"/>
                      </a:lnTo>
                      <a:lnTo>
                        <a:pt x="718" y="170"/>
                      </a:lnTo>
                      <a:lnTo>
                        <a:pt x="718" y="195"/>
                      </a:lnTo>
                      <a:lnTo>
                        <a:pt x="714" y="218"/>
                      </a:lnTo>
                      <a:lnTo>
                        <a:pt x="710" y="241"/>
                      </a:lnTo>
                      <a:lnTo>
                        <a:pt x="704" y="263"/>
                      </a:lnTo>
                      <a:lnTo>
                        <a:pt x="706" y="271"/>
                      </a:lnTo>
                      <a:lnTo>
                        <a:pt x="706" y="277"/>
                      </a:lnTo>
                      <a:lnTo>
                        <a:pt x="714" y="252"/>
                      </a:lnTo>
                      <a:lnTo>
                        <a:pt x="718" y="225"/>
                      </a:lnTo>
                      <a:lnTo>
                        <a:pt x="721" y="197"/>
                      </a:lnTo>
                      <a:lnTo>
                        <a:pt x="721" y="170"/>
                      </a:lnTo>
                      <a:close/>
                      <a:moveTo>
                        <a:pt x="19" y="57"/>
                      </a:moveTo>
                      <a:lnTo>
                        <a:pt x="12" y="83"/>
                      </a:lnTo>
                      <a:lnTo>
                        <a:pt x="6" y="112"/>
                      </a:lnTo>
                      <a:lnTo>
                        <a:pt x="2" y="140"/>
                      </a:lnTo>
                      <a:lnTo>
                        <a:pt x="0" y="170"/>
                      </a:lnTo>
                      <a:lnTo>
                        <a:pt x="2" y="206"/>
                      </a:lnTo>
                      <a:lnTo>
                        <a:pt x="8" y="242"/>
                      </a:lnTo>
                      <a:lnTo>
                        <a:pt x="18" y="277"/>
                      </a:lnTo>
                      <a:lnTo>
                        <a:pt x="29" y="309"/>
                      </a:lnTo>
                      <a:lnTo>
                        <a:pt x="44" y="341"/>
                      </a:lnTo>
                      <a:lnTo>
                        <a:pt x="61" y="369"/>
                      </a:lnTo>
                      <a:lnTo>
                        <a:pt x="82" y="398"/>
                      </a:lnTo>
                      <a:lnTo>
                        <a:pt x="105" y="423"/>
                      </a:lnTo>
                      <a:lnTo>
                        <a:pt x="116" y="432"/>
                      </a:lnTo>
                      <a:lnTo>
                        <a:pt x="128" y="440"/>
                      </a:lnTo>
                      <a:lnTo>
                        <a:pt x="114" y="426"/>
                      </a:lnTo>
                      <a:lnTo>
                        <a:pt x="101" y="413"/>
                      </a:lnTo>
                      <a:lnTo>
                        <a:pt x="90" y="400"/>
                      </a:lnTo>
                      <a:lnTo>
                        <a:pt x="78" y="385"/>
                      </a:lnTo>
                      <a:lnTo>
                        <a:pt x="67" y="369"/>
                      </a:lnTo>
                      <a:lnTo>
                        <a:pt x="57" y="354"/>
                      </a:lnTo>
                      <a:lnTo>
                        <a:pt x="48" y="337"/>
                      </a:lnTo>
                      <a:lnTo>
                        <a:pt x="38" y="320"/>
                      </a:lnTo>
                      <a:lnTo>
                        <a:pt x="31" y="303"/>
                      </a:lnTo>
                      <a:lnTo>
                        <a:pt x="25" y="286"/>
                      </a:lnTo>
                      <a:lnTo>
                        <a:pt x="19" y="267"/>
                      </a:lnTo>
                      <a:lnTo>
                        <a:pt x="14" y="248"/>
                      </a:lnTo>
                      <a:lnTo>
                        <a:pt x="10" y="229"/>
                      </a:lnTo>
                      <a:lnTo>
                        <a:pt x="8" y="210"/>
                      </a:lnTo>
                      <a:lnTo>
                        <a:pt x="6" y="189"/>
                      </a:lnTo>
                      <a:lnTo>
                        <a:pt x="6" y="170"/>
                      </a:lnTo>
                      <a:lnTo>
                        <a:pt x="6" y="142"/>
                      </a:lnTo>
                      <a:lnTo>
                        <a:pt x="10" y="113"/>
                      </a:lnTo>
                      <a:lnTo>
                        <a:pt x="16" y="85"/>
                      </a:lnTo>
                      <a:lnTo>
                        <a:pt x="23" y="58"/>
                      </a:lnTo>
                      <a:lnTo>
                        <a:pt x="21" y="58"/>
                      </a:lnTo>
                      <a:lnTo>
                        <a:pt x="19" y="57"/>
                      </a:lnTo>
                      <a:close/>
                      <a:moveTo>
                        <a:pt x="452" y="519"/>
                      </a:moveTo>
                      <a:lnTo>
                        <a:pt x="473" y="514"/>
                      </a:lnTo>
                      <a:lnTo>
                        <a:pt x="492" y="506"/>
                      </a:lnTo>
                      <a:lnTo>
                        <a:pt x="511" y="498"/>
                      </a:lnTo>
                      <a:lnTo>
                        <a:pt x="528" y="491"/>
                      </a:lnTo>
                      <a:lnTo>
                        <a:pt x="545" y="479"/>
                      </a:lnTo>
                      <a:lnTo>
                        <a:pt x="562" y="470"/>
                      </a:lnTo>
                      <a:lnTo>
                        <a:pt x="579" y="459"/>
                      </a:lnTo>
                      <a:lnTo>
                        <a:pt x="594" y="445"/>
                      </a:lnTo>
                      <a:lnTo>
                        <a:pt x="609" y="432"/>
                      </a:lnTo>
                      <a:lnTo>
                        <a:pt x="623" y="419"/>
                      </a:lnTo>
                      <a:lnTo>
                        <a:pt x="636" y="404"/>
                      </a:lnTo>
                      <a:lnTo>
                        <a:pt x="649" y="388"/>
                      </a:lnTo>
                      <a:lnTo>
                        <a:pt x="661" y="371"/>
                      </a:lnTo>
                      <a:lnTo>
                        <a:pt x="672" y="354"/>
                      </a:lnTo>
                      <a:lnTo>
                        <a:pt x="681" y="337"/>
                      </a:lnTo>
                      <a:lnTo>
                        <a:pt x="689" y="320"/>
                      </a:lnTo>
                      <a:lnTo>
                        <a:pt x="691" y="316"/>
                      </a:lnTo>
                      <a:lnTo>
                        <a:pt x="691" y="313"/>
                      </a:lnTo>
                      <a:lnTo>
                        <a:pt x="691" y="309"/>
                      </a:lnTo>
                      <a:lnTo>
                        <a:pt x="691" y="303"/>
                      </a:lnTo>
                      <a:lnTo>
                        <a:pt x="681" y="324"/>
                      </a:lnTo>
                      <a:lnTo>
                        <a:pt x="672" y="345"/>
                      </a:lnTo>
                      <a:lnTo>
                        <a:pt x="661" y="364"/>
                      </a:lnTo>
                      <a:lnTo>
                        <a:pt x="647" y="383"/>
                      </a:lnTo>
                      <a:lnTo>
                        <a:pt x="634" y="400"/>
                      </a:lnTo>
                      <a:lnTo>
                        <a:pt x="619" y="417"/>
                      </a:lnTo>
                      <a:lnTo>
                        <a:pt x="602" y="432"/>
                      </a:lnTo>
                      <a:lnTo>
                        <a:pt x="587" y="447"/>
                      </a:lnTo>
                      <a:lnTo>
                        <a:pt x="568" y="460"/>
                      </a:lnTo>
                      <a:lnTo>
                        <a:pt x="549" y="472"/>
                      </a:lnTo>
                      <a:lnTo>
                        <a:pt x="530" y="483"/>
                      </a:lnTo>
                      <a:lnTo>
                        <a:pt x="509" y="495"/>
                      </a:lnTo>
                      <a:lnTo>
                        <a:pt x="488" y="502"/>
                      </a:lnTo>
                      <a:lnTo>
                        <a:pt x="467" y="510"/>
                      </a:lnTo>
                      <a:lnTo>
                        <a:pt x="444" y="515"/>
                      </a:lnTo>
                      <a:lnTo>
                        <a:pt x="422" y="521"/>
                      </a:lnTo>
                      <a:lnTo>
                        <a:pt x="437" y="521"/>
                      </a:lnTo>
                      <a:lnTo>
                        <a:pt x="452" y="519"/>
                      </a:lnTo>
                      <a:close/>
                    </a:path>
                  </a:pathLst>
                </a:custGeom>
                <a:solidFill>
                  <a:srgbClr val="B7B7D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043" name="Freeform 603"/>
                <p:cNvSpPr>
                  <a:spLocks noEditPoints="1"/>
                </p:cNvSpPr>
                <p:nvPr/>
              </p:nvSpPr>
              <p:spPr bwMode="auto">
                <a:xfrm>
                  <a:off x="1479" y="2104"/>
                  <a:ext cx="717" cy="519"/>
                </a:xfrm>
                <a:custGeom>
                  <a:avLst/>
                  <a:gdLst/>
                  <a:ahLst/>
                  <a:cxnLst>
                    <a:cxn ang="0">
                      <a:pos x="717" y="146"/>
                    </a:cxn>
                    <a:cxn ang="0">
                      <a:pos x="712" y="102"/>
                    </a:cxn>
                    <a:cxn ang="0">
                      <a:pos x="700" y="58"/>
                    </a:cxn>
                    <a:cxn ang="0">
                      <a:pos x="685" y="19"/>
                    </a:cxn>
                    <a:cxn ang="0">
                      <a:pos x="674" y="2"/>
                    </a:cxn>
                    <a:cxn ang="0">
                      <a:pos x="681" y="22"/>
                    </a:cxn>
                    <a:cxn ang="0">
                      <a:pos x="697" y="62"/>
                    </a:cxn>
                    <a:cxn ang="0">
                      <a:pos x="708" y="102"/>
                    </a:cxn>
                    <a:cxn ang="0">
                      <a:pos x="712" y="146"/>
                    </a:cxn>
                    <a:cxn ang="0">
                      <a:pos x="712" y="191"/>
                    </a:cxn>
                    <a:cxn ang="0">
                      <a:pos x="708" y="235"/>
                    </a:cxn>
                    <a:cxn ang="0">
                      <a:pos x="702" y="261"/>
                    </a:cxn>
                    <a:cxn ang="0">
                      <a:pos x="710" y="244"/>
                    </a:cxn>
                    <a:cxn ang="0">
                      <a:pos x="717" y="193"/>
                    </a:cxn>
                    <a:cxn ang="0">
                      <a:pos x="19" y="56"/>
                    </a:cxn>
                    <a:cxn ang="0">
                      <a:pos x="6" y="110"/>
                    </a:cxn>
                    <a:cxn ang="0">
                      <a:pos x="0" y="168"/>
                    </a:cxn>
                    <a:cxn ang="0">
                      <a:pos x="4" y="206"/>
                    </a:cxn>
                    <a:cxn ang="0">
                      <a:pos x="10" y="242"/>
                    </a:cxn>
                    <a:cxn ang="0">
                      <a:pos x="33" y="312"/>
                    </a:cxn>
                    <a:cxn ang="0">
                      <a:pos x="67" y="375"/>
                    </a:cxn>
                    <a:cxn ang="0">
                      <a:pos x="114" y="430"/>
                    </a:cxn>
                    <a:cxn ang="0">
                      <a:pos x="139" y="445"/>
                    </a:cxn>
                    <a:cxn ang="0">
                      <a:pos x="110" y="419"/>
                    </a:cxn>
                    <a:cxn ang="0">
                      <a:pos x="84" y="390"/>
                    </a:cxn>
                    <a:cxn ang="0">
                      <a:pos x="61" y="358"/>
                    </a:cxn>
                    <a:cxn ang="0">
                      <a:pos x="42" y="324"/>
                    </a:cxn>
                    <a:cxn ang="0">
                      <a:pos x="27" y="288"/>
                    </a:cxn>
                    <a:cxn ang="0">
                      <a:pos x="16" y="250"/>
                    </a:cxn>
                    <a:cxn ang="0">
                      <a:pos x="8" y="210"/>
                    </a:cxn>
                    <a:cxn ang="0">
                      <a:pos x="6" y="168"/>
                    </a:cxn>
                    <a:cxn ang="0">
                      <a:pos x="10" y="111"/>
                    </a:cxn>
                    <a:cxn ang="0">
                      <a:pos x="23" y="58"/>
                    </a:cxn>
                    <a:cxn ang="0">
                      <a:pos x="19" y="56"/>
                    </a:cxn>
                    <a:cxn ang="0">
                      <a:pos x="458" y="513"/>
                    </a:cxn>
                    <a:cxn ang="0">
                      <a:pos x="497" y="498"/>
                    </a:cxn>
                    <a:cxn ang="0">
                      <a:pos x="535" y="479"/>
                    </a:cxn>
                    <a:cxn ang="0">
                      <a:pos x="571" y="457"/>
                    </a:cxn>
                    <a:cxn ang="0">
                      <a:pos x="604" y="430"/>
                    </a:cxn>
                    <a:cxn ang="0">
                      <a:pos x="632" y="400"/>
                    </a:cxn>
                    <a:cxn ang="0">
                      <a:pos x="659" y="366"/>
                    </a:cxn>
                    <a:cxn ang="0">
                      <a:pos x="679" y="330"/>
                    </a:cxn>
                    <a:cxn ang="0">
                      <a:pos x="689" y="301"/>
                    </a:cxn>
                    <a:cxn ang="0">
                      <a:pos x="681" y="314"/>
                    </a:cxn>
                    <a:cxn ang="0">
                      <a:pos x="659" y="358"/>
                    </a:cxn>
                    <a:cxn ang="0">
                      <a:pos x="630" y="396"/>
                    </a:cxn>
                    <a:cxn ang="0">
                      <a:pos x="598" y="430"/>
                    </a:cxn>
                    <a:cxn ang="0">
                      <a:pos x="560" y="458"/>
                    </a:cxn>
                    <a:cxn ang="0">
                      <a:pos x="520" y="483"/>
                    </a:cxn>
                    <a:cxn ang="0">
                      <a:pos x="475" y="502"/>
                    </a:cxn>
                    <a:cxn ang="0">
                      <a:pos x="429" y="515"/>
                    </a:cxn>
                    <a:cxn ang="0">
                      <a:pos x="420" y="519"/>
                    </a:cxn>
                  </a:cxnLst>
                  <a:rect l="0" t="0" r="r" b="b"/>
                  <a:pathLst>
                    <a:path w="717" h="519">
                      <a:moveTo>
                        <a:pt x="717" y="168"/>
                      </a:moveTo>
                      <a:lnTo>
                        <a:pt x="717" y="146"/>
                      </a:lnTo>
                      <a:lnTo>
                        <a:pt x="716" y="123"/>
                      </a:lnTo>
                      <a:lnTo>
                        <a:pt x="712" y="102"/>
                      </a:lnTo>
                      <a:lnTo>
                        <a:pt x="706" y="79"/>
                      </a:lnTo>
                      <a:lnTo>
                        <a:pt x="700" y="58"/>
                      </a:lnTo>
                      <a:lnTo>
                        <a:pt x="695" y="39"/>
                      </a:lnTo>
                      <a:lnTo>
                        <a:pt x="685" y="19"/>
                      </a:lnTo>
                      <a:lnTo>
                        <a:pt x="676" y="0"/>
                      </a:lnTo>
                      <a:lnTo>
                        <a:pt x="674" y="2"/>
                      </a:lnTo>
                      <a:lnTo>
                        <a:pt x="672" y="3"/>
                      </a:lnTo>
                      <a:lnTo>
                        <a:pt x="681" y="22"/>
                      </a:lnTo>
                      <a:lnTo>
                        <a:pt x="691" y="41"/>
                      </a:lnTo>
                      <a:lnTo>
                        <a:pt x="697" y="62"/>
                      </a:lnTo>
                      <a:lnTo>
                        <a:pt x="702" y="81"/>
                      </a:lnTo>
                      <a:lnTo>
                        <a:pt x="708" y="102"/>
                      </a:lnTo>
                      <a:lnTo>
                        <a:pt x="710" y="125"/>
                      </a:lnTo>
                      <a:lnTo>
                        <a:pt x="712" y="146"/>
                      </a:lnTo>
                      <a:lnTo>
                        <a:pt x="714" y="168"/>
                      </a:lnTo>
                      <a:lnTo>
                        <a:pt x="712" y="191"/>
                      </a:lnTo>
                      <a:lnTo>
                        <a:pt x="710" y="212"/>
                      </a:lnTo>
                      <a:lnTo>
                        <a:pt x="708" y="235"/>
                      </a:lnTo>
                      <a:lnTo>
                        <a:pt x="702" y="256"/>
                      </a:lnTo>
                      <a:lnTo>
                        <a:pt x="702" y="261"/>
                      </a:lnTo>
                      <a:lnTo>
                        <a:pt x="704" y="269"/>
                      </a:lnTo>
                      <a:lnTo>
                        <a:pt x="710" y="244"/>
                      </a:lnTo>
                      <a:lnTo>
                        <a:pt x="714" y="220"/>
                      </a:lnTo>
                      <a:lnTo>
                        <a:pt x="717" y="193"/>
                      </a:lnTo>
                      <a:lnTo>
                        <a:pt x="717" y="168"/>
                      </a:lnTo>
                      <a:close/>
                      <a:moveTo>
                        <a:pt x="19" y="56"/>
                      </a:moveTo>
                      <a:lnTo>
                        <a:pt x="12" y="83"/>
                      </a:lnTo>
                      <a:lnTo>
                        <a:pt x="6" y="110"/>
                      </a:lnTo>
                      <a:lnTo>
                        <a:pt x="2" y="138"/>
                      </a:lnTo>
                      <a:lnTo>
                        <a:pt x="0" y="168"/>
                      </a:lnTo>
                      <a:lnTo>
                        <a:pt x="2" y="187"/>
                      </a:lnTo>
                      <a:lnTo>
                        <a:pt x="4" y="206"/>
                      </a:lnTo>
                      <a:lnTo>
                        <a:pt x="6" y="225"/>
                      </a:lnTo>
                      <a:lnTo>
                        <a:pt x="10" y="242"/>
                      </a:lnTo>
                      <a:lnTo>
                        <a:pt x="19" y="278"/>
                      </a:lnTo>
                      <a:lnTo>
                        <a:pt x="33" y="312"/>
                      </a:lnTo>
                      <a:lnTo>
                        <a:pt x="48" y="345"/>
                      </a:lnTo>
                      <a:lnTo>
                        <a:pt x="67" y="375"/>
                      </a:lnTo>
                      <a:lnTo>
                        <a:pt x="90" y="403"/>
                      </a:lnTo>
                      <a:lnTo>
                        <a:pt x="114" y="430"/>
                      </a:lnTo>
                      <a:lnTo>
                        <a:pt x="127" y="438"/>
                      </a:lnTo>
                      <a:lnTo>
                        <a:pt x="139" y="445"/>
                      </a:lnTo>
                      <a:lnTo>
                        <a:pt x="124" y="432"/>
                      </a:lnTo>
                      <a:lnTo>
                        <a:pt x="110" y="419"/>
                      </a:lnTo>
                      <a:lnTo>
                        <a:pt x="97" y="405"/>
                      </a:lnTo>
                      <a:lnTo>
                        <a:pt x="84" y="390"/>
                      </a:lnTo>
                      <a:lnTo>
                        <a:pt x="72" y="375"/>
                      </a:lnTo>
                      <a:lnTo>
                        <a:pt x="61" y="358"/>
                      </a:lnTo>
                      <a:lnTo>
                        <a:pt x="52" y="341"/>
                      </a:lnTo>
                      <a:lnTo>
                        <a:pt x="42" y="324"/>
                      </a:lnTo>
                      <a:lnTo>
                        <a:pt x="35" y="307"/>
                      </a:lnTo>
                      <a:lnTo>
                        <a:pt x="27" y="288"/>
                      </a:lnTo>
                      <a:lnTo>
                        <a:pt x="21" y="269"/>
                      </a:lnTo>
                      <a:lnTo>
                        <a:pt x="16" y="250"/>
                      </a:lnTo>
                      <a:lnTo>
                        <a:pt x="12" y="229"/>
                      </a:lnTo>
                      <a:lnTo>
                        <a:pt x="8" y="210"/>
                      </a:lnTo>
                      <a:lnTo>
                        <a:pt x="6" y="189"/>
                      </a:lnTo>
                      <a:lnTo>
                        <a:pt x="6" y="168"/>
                      </a:lnTo>
                      <a:lnTo>
                        <a:pt x="8" y="140"/>
                      </a:lnTo>
                      <a:lnTo>
                        <a:pt x="10" y="111"/>
                      </a:lnTo>
                      <a:lnTo>
                        <a:pt x="16" y="85"/>
                      </a:lnTo>
                      <a:lnTo>
                        <a:pt x="23" y="58"/>
                      </a:lnTo>
                      <a:lnTo>
                        <a:pt x="21" y="56"/>
                      </a:lnTo>
                      <a:lnTo>
                        <a:pt x="19" y="56"/>
                      </a:lnTo>
                      <a:close/>
                      <a:moveTo>
                        <a:pt x="435" y="519"/>
                      </a:moveTo>
                      <a:lnTo>
                        <a:pt x="458" y="513"/>
                      </a:lnTo>
                      <a:lnTo>
                        <a:pt x="477" y="506"/>
                      </a:lnTo>
                      <a:lnTo>
                        <a:pt x="497" y="498"/>
                      </a:lnTo>
                      <a:lnTo>
                        <a:pt x="516" y="491"/>
                      </a:lnTo>
                      <a:lnTo>
                        <a:pt x="535" y="479"/>
                      </a:lnTo>
                      <a:lnTo>
                        <a:pt x="554" y="470"/>
                      </a:lnTo>
                      <a:lnTo>
                        <a:pt x="571" y="457"/>
                      </a:lnTo>
                      <a:lnTo>
                        <a:pt x="588" y="443"/>
                      </a:lnTo>
                      <a:lnTo>
                        <a:pt x="604" y="430"/>
                      </a:lnTo>
                      <a:lnTo>
                        <a:pt x="619" y="415"/>
                      </a:lnTo>
                      <a:lnTo>
                        <a:pt x="632" y="400"/>
                      </a:lnTo>
                      <a:lnTo>
                        <a:pt x="645" y="383"/>
                      </a:lnTo>
                      <a:lnTo>
                        <a:pt x="659" y="366"/>
                      </a:lnTo>
                      <a:lnTo>
                        <a:pt x="670" y="348"/>
                      </a:lnTo>
                      <a:lnTo>
                        <a:pt x="679" y="330"/>
                      </a:lnTo>
                      <a:lnTo>
                        <a:pt x="689" y="311"/>
                      </a:lnTo>
                      <a:lnTo>
                        <a:pt x="689" y="301"/>
                      </a:lnTo>
                      <a:lnTo>
                        <a:pt x="691" y="294"/>
                      </a:lnTo>
                      <a:lnTo>
                        <a:pt x="681" y="314"/>
                      </a:lnTo>
                      <a:lnTo>
                        <a:pt x="670" y="337"/>
                      </a:lnTo>
                      <a:lnTo>
                        <a:pt x="659" y="358"/>
                      </a:lnTo>
                      <a:lnTo>
                        <a:pt x="645" y="377"/>
                      </a:lnTo>
                      <a:lnTo>
                        <a:pt x="630" y="396"/>
                      </a:lnTo>
                      <a:lnTo>
                        <a:pt x="615" y="413"/>
                      </a:lnTo>
                      <a:lnTo>
                        <a:pt x="598" y="430"/>
                      </a:lnTo>
                      <a:lnTo>
                        <a:pt x="579" y="445"/>
                      </a:lnTo>
                      <a:lnTo>
                        <a:pt x="560" y="458"/>
                      </a:lnTo>
                      <a:lnTo>
                        <a:pt x="541" y="472"/>
                      </a:lnTo>
                      <a:lnTo>
                        <a:pt x="520" y="483"/>
                      </a:lnTo>
                      <a:lnTo>
                        <a:pt x="497" y="494"/>
                      </a:lnTo>
                      <a:lnTo>
                        <a:pt x="475" y="502"/>
                      </a:lnTo>
                      <a:lnTo>
                        <a:pt x="452" y="510"/>
                      </a:lnTo>
                      <a:lnTo>
                        <a:pt x="429" y="515"/>
                      </a:lnTo>
                      <a:lnTo>
                        <a:pt x="404" y="519"/>
                      </a:lnTo>
                      <a:lnTo>
                        <a:pt x="420" y="519"/>
                      </a:lnTo>
                      <a:lnTo>
                        <a:pt x="435" y="519"/>
                      </a:lnTo>
                      <a:close/>
                    </a:path>
                  </a:pathLst>
                </a:custGeom>
                <a:solidFill>
                  <a:srgbClr val="B7B8D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044" name="Freeform 604"/>
                <p:cNvSpPr>
                  <a:spLocks noEditPoints="1"/>
                </p:cNvSpPr>
                <p:nvPr/>
              </p:nvSpPr>
              <p:spPr bwMode="auto">
                <a:xfrm>
                  <a:off x="1483" y="2106"/>
                  <a:ext cx="712" cy="517"/>
                </a:xfrm>
                <a:custGeom>
                  <a:avLst/>
                  <a:gdLst/>
                  <a:ahLst/>
                  <a:cxnLst>
                    <a:cxn ang="0">
                      <a:pos x="712" y="144"/>
                    </a:cxn>
                    <a:cxn ang="0">
                      <a:pos x="706" y="100"/>
                    </a:cxn>
                    <a:cxn ang="0">
                      <a:pos x="694" y="58"/>
                    </a:cxn>
                    <a:cxn ang="0">
                      <a:pos x="679" y="18"/>
                    </a:cxn>
                    <a:cxn ang="0">
                      <a:pos x="668" y="1"/>
                    </a:cxn>
                    <a:cxn ang="0">
                      <a:pos x="675" y="22"/>
                    </a:cxn>
                    <a:cxn ang="0">
                      <a:pos x="691" y="60"/>
                    </a:cxn>
                    <a:cxn ang="0">
                      <a:pos x="700" y="102"/>
                    </a:cxn>
                    <a:cxn ang="0">
                      <a:pos x="706" y="144"/>
                    </a:cxn>
                    <a:cxn ang="0">
                      <a:pos x="706" y="187"/>
                    </a:cxn>
                    <a:cxn ang="0">
                      <a:pos x="702" y="227"/>
                    </a:cxn>
                    <a:cxn ang="0">
                      <a:pos x="698" y="254"/>
                    </a:cxn>
                    <a:cxn ang="0">
                      <a:pos x="704" y="237"/>
                    </a:cxn>
                    <a:cxn ang="0">
                      <a:pos x="712" y="191"/>
                    </a:cxn>
                    <a:cxn ang="0">
                      <a:pos x="17" y="54"/>
                    </a:cxn>
                    <a:cxn ang="0">
                      <a:pos x="4" y="109"/>
                    </a:cxn>
                    <a:cxn ang="0">
                      <a:pos x="0" y="166"/>
                    </a:cxn>
                    <a:cxn ang="0">
                      <a:pos x="2" y="206"/>
                    </a:cxn>
                    <a:cxn ang="0">
                      <a:pos x="8" y="244"/>
                    </a:cxn>
                    <a:cxn ang="0">
                      <a:pos x="19" y="282"/>
                    </a:cxn>
                    <a:cxn ang="0">
                      <a:pos x="32" y="316"/>
                    </a:cxn>
                    <a:cxn ang="0">
                      <a:pos x="51" y="350"/>
                    </a:cxn>
                    <a:cxn ang="0">
                      <a:pos x="72" y="381"/>
                    </a:cxn>
                    <a:cxn ang="0">
                      <a:pos x="95" y="409"/>
                    </a:cxn>
                    <a:cxn ang="0">
                      <a:pos x="122" y="436"/>
                    </a:cxn>
                    <a:cxn ang="0">
                      <a:pos x="148" y="449"/>
                    </a:cxn>
                    <a:cxn ang="0">
                      <a:pos x="118" y="424"/>
                    </a:cxn>
                    <a:cxn ang="0">
                      <a:pos x="89" y="396"/>
                    </a:cxn>
                    <a:cxn ang="0">
                      <a:pos x="65" y="364"/>
                    </a:cxn>
                    <a:cxn ang="0">
                      <a:pos x="44" y="328"/>
                    </a:cxn>
                    <a:cxn ang="0">
                      <a:pos x="27" y="290"/>
                    </a:cxn>
                    <a:cxn ang="0">
                      <a:pos x="15" y="250"/>
                    </a:cxn>
                    <a:cxn ang="0">
                      <a:pos x="6" y="210"/>
                    </a:cxn>
                    <a:cxn ang="0">
                      <a:pos x="4" y="166"/>
                    </a:cxn>
                    <a:cxn ang="0">
                      <a:pos x="8" y="111"/>
                    </a:cxn>
                    <a:cxn ang="0">
                      <a:pos x="21" y="58"/>
                    </a:cxn>
                    <a:cxn ang="0">
                      <a:pos x="17" y="54"/>
                    </a:cxn>
                    <a:cxn ang="0">
                      <a:pos x="438" y="511"/>
                    </a:cxn>
                    <a:cxn ang="0">
                      <a:pos x="482" y="498"/>
                    </a:cxn>
                    <a:cxn ang="0">
                      <a:pos x="524" y="479"/>
                    </a:cxn>
                    <a:cxn ang="0">
                      <a:pos x="562" y="456"/>
                    </a:cxn>
                    <a:cxn ang="0">
                      <a:pos x="596" y="428"/>
                    </a:cxn>
                    <a:cxn ang="0">
                      <a:pos x="628" y="396"/>
                    </a:cxn>
                    <a:cxn ang="0">
                      <a:pos x="655" y="360"/>
                    </a:cxn>
                    <a:cxn ang="0">
                      <a:pos x="675" y="320"/>
                    </a:cxn>
                    <a:cxn ang="0">
                      <a:pos x="687" y="290"/>
                    </a:cxn>
                    <a:cxn ang="0">
                      <a:pos x="677" y="305"/>
                    </a:cxn>
                    <a:cxn ang="0">
                      <a:pos x="655" y="350"/>
                    </a:cxn>
                    <a:cxn ang="0">
                      <a:pos x="626" y="392"/>
                    </a:cxn>
                    <a:cxn ang="0">
                      <a:pos x="590" y="428"/>
                    </a:cxn>
                    <a:cxn ang="0">
                      <a:pos x="550" y="458"/>
                    </a:cxn>
                    <a:cxn ang="0">
                      <a:pos x="507" y="483"/>
                    </a:cxn>
                    <a:cxn ang="0">
                      <a:pos x="459" y="502"/>
                    </a:cxn>
                    <a:cxn ang="0">
                      <a:pos x="410" y="513"/>
                    </a:cxn>
                    <a:cxn ang="0">
                      <a:pos x="385" y="517"/>
                    </a:cxn>
                    <a:cxn ang="0">
                      <a:pos x="402" y="517"/>
                    </a:cxn>
                  </a:cxnLst>
                  <a:rect l="0" t="0" r="r" b="b"/>
                  <a:pathLst>
                    <a:path w="712" h="517">
                      <a:moveTo>
                        <a:pt x="712" y="166"/>
                      </a:moveTo>
                      <a:lnTo>
                        <a:pt x="712" y="144"/>
                      </a:lnTo>
                      <a:lnTo>
                        <a:pt x="710" y="121"/>
                      </a:lnTo>
                      <a:lnTo>
                        <a:pt x="706" y="100"/>
                      </a:lnTo>
                      <a:lnTo>
                        <a:pt x="700" y="79"/>
                      </a:lnTo>
                      <a:lnTo>
                        <a:pt x="694" y="58"/>
                      </a:lnTo>
                      <a:lnTo>
                        <a:pt x="689" y="37"/>
                      </a:lnTo>
                      <a:lnTo>
                        <a:pt x="679" y="18"/>
                      </a:lnTo>
                      <a:lnTo>
                        <a:pt x="670" y="0"/>
                      </a:lnTo>
                      <a:lnTo>
                        <a:pt x="668" y="1"/>
                      </a:lnTo>
                      <a:lnTo>
                        <a:pt x="666" y="3"/>
                      </a:lnTo>
                      <a:lnTo>
                        <a:pt x="675" y="22"/>
                      </a:lnTo>
                      <a:lnTo>
                        <a:pt x="683" y="41"/>
                      </a:lnTo>
                      <a:lnTo>
                        <a:pt x="691" y="60"/>
                      </a:lnTo>
                      <a:lnTo>
                        <a:pt x="696" y="81"/>
                      </a:lnTo>
                      <a:lnTo>
                        <a:pt x="700" y="102"/>
                      </a:lnTo>
                      <a:lnTo>
                        <a:pt x="704" y="123"/>
                      </a:lnTo>
                      <a:lnTo>
                        <a:pt x="706" y="144"/>
                      </a:lnTo>
                      <a:lnTo>
                        <a:pt x="708" y="166"/>
                      </a:lnTo>
                      <a:lnTo>
                        <a:pt x="706" y="187"/>
                      </a:lnTo>
                      <a:lnTo>
                        <a:pt x="704" y="208"/>
                      </a:lnTo>
                      <a:lnTo>
                        <a:pt x="702" y="227"/>
                      </a:lnTo>
                      <a:lnTo>
                        <a:pt x="698" y="248"/>
                      </a:lnTo>
                      <a:lnTo>
                        <a:pt x="698" y="254"/>
                      </a:lnTo>
                      <a:lnTo>
                        <a:pt x="698" y="259"/>
                      </a:lnTo>
                      <a:lnTo>
                        <a:pt x="704" y="237"/>
                      </a:lnTo>
                      <a:lnTo>
                        <a:pt x="708" y="214"/>
                      </a:lnTo>
                      <a:lnTo>
                        <a:pt x="712" y="191"/>
                      </a:lnTo>
                      <a:lnTo>
                        <a:pt x="712" y="166"/>
                      </a:lnTo>
                      <a:close/>
                      <a:moveTo>
                        <a:pt x="17" y="54"/>
                      </a:moveTo>
                      <a:lnTo>
                        <a:pt x="10" y="81"/>
                      </a:lnTo>
                      <a:lnTo>
                        <a:pt x="4" y="109"/>
                      </a:lnTo>
                      <a:lnTo>
                        <a:pt x="0" y="138"/>
                      </a:lnTo>
                      <a:lnTo>
                        <a:pt x="0" y="166"/>
                      </a:lnTo>
                      <a:lnTo>
                        <a:pt x="0" y="185"/>
                      </a:lnTo>
                      <a:lnTo>
                        <a:pt x="2" y="206"/>
                      </a:lnTo>
                      <a:lnTo>
                        <a:pt x="4" y="225"/>
                      </a:lnTo>
                      <a:lnTo>
                        <a:pt x="8" y="244"/>
                      </a:lnTo>
                      <a:lnTo>
                        <a:pt x="13" y="263"/>
                      </a:lnTo>
                      <a:lnTo>
                        <a:pt x="19" y="282"/>
                      </a:lnTo>
                      <a:lnTo>
                        <a:pt x="25" y="299"/>
                      </a:lnTo>
                      <a:lnTo>
                        <a:pt x="32" y="316"/>
                      </a:lnTo>
                      <a:lnTo>
                        <a:pt x="42" y="333"/>
                      </a:lnTo>
                      <a:lnTo>
                        <a:pt x="51" y="350"/>
                      </a:lnTo>
                      <a:lnTo>
                        <a:pt x="61" y="365"/>
                      </a:lnTo>
                      <a:lnTo>
                        <a:pt x="72" y="381"/>
                      </a:lnTo>
                      <a:lnTo>
                        <a:pt x="84" y="396"/>
                      </a:lnTo>
                      <a:lnTo>
                        <a:pt x="95" y="409"/>
                      </a:lnTo>
                      <a:lnTo>
                        <a:pt x="108" y="422"/>
                      </a:lnTo>
                      <a:lnTo>
                        <a:pt x="122" y="436"/>
                      </a:lnTo>
                      <a:lnTo>
                        <a:pt x="135" y="443"/>
                      </a:lnTo>
                      <a:lnTo>
                        <a:pt x="148" y="449"/>
                      </a:lnTo>
                      <a:lnTo>
                        <a:pt x="133" y="438"/>
                      </a:lnTo>
                      <a:lnTo>
                        <a:pt x="118" y="424"/>
                      </a:lnTo>
                      <a:lnTo>
                        <a:pt x="103" y="409"/>
                      </a:lnTo>
                      <a:lnTo>
                        <a:pt x="89" y="396"/>
                      </a:lnTo>
                      <a:lnTo>
                        <a:pt x="76" y="379"/>
                      </a:lnTo>
                      <a:lnTo>
                        <a:pt x="65" y="364"/>
                      </a:lnTo>
                      <a:lnTo>
                        <a:pt x="53" y="345"/>
                      </a:lnTo>
                      <a:lnTo>
                        <a:pt x="44" y="328"/>
                      </a:lnTo>
                      <a:lnTo>
                        <a:pt x="34" y="309"/>
                      </a:lnTo>
                      <a:lnTo>
                        <a:pt x="27" y="290"/>
                      </a:lnTo>
                      <a:lnTo>
                        <a:pt x="19" y="271"/>
                      </a:lnTo>
                      <a:lnTo>
                        <a:pt x="15" y="250"/>
                      </a:lnTo>
                      <a:lnTo>
                        <a:pt x="10" y="231"/>
                      </a:lnTo>
                      <a:lnTo>
                        <a:pt x="6" y="210"/>
                      </a:lnTo>
                      <a:lnTo>
                        <a:pt x="4" y="187"/>
                      </a:lnTo>
                      <a:lnTo>
                        <a:pt x="4" y="166"/>
                      </a:lnTo>
                      <a:lnTo>
                        <a:pt x="6" y="138"/>
                      </a:lnTo>
                      <a:lnTo>
                        <a:pt x="8" y="111"/>
                      </a:lnTo>
                      <a:lnTo>
                        <a:pt x="13" y="85"/>
                      </a:lnTo>
                      <a:lnTo>
                        <a:pt x="21" y="58"/>
                      </a:lnTo>
                      <a:lnTo>
                        <a:pt x="19" y="56"/>
                      </a:lnTo>
                      <a:lnTo>
                        <a:pt x="17" y="54"/>
                      </a:lnTo>
                      <a:close/>
                      <a:moveTo>
                        <a:pt x="416" y="517"/>
                      </a:moveTo>
                      <a:lnTo>
                        <a:pt x="438" y="511"/>
                      </a:lnTo>
                      <a:lnTo>
                        <a:pt x="461" y="506"/>
                      </a:lnTo>
                      <a:lnTo>
                        <a:pt x="482" y="498"/>
                      </a:lnTo>
                      <a:lnTo>
                        <a:pt x="503" y="491"/>
                      </a:lnTo>
                      <a:lnTo>
                        <a:pt x="524" y="479"/>
                      </a:lnTo>
                      <a:lnTo>
                        <a:pt x="543" y="468"/>
                      </a:lnTo>
                      <a:lnTo>
                        <a:pt x="562" y="456"/>
                      </a:lnTo>
                      <a:lnTo>
                        <a:pt x="581" y="443"/>
                      </a:lnTo>
                      <a:lnTo>
                        <a:pt x="596" y="428"/>
                      </a:lnTo>
                      <a:lnTo>
                        <a:pt x="613" y="413"/>
                      </a:lnTo>
                      <a:lnTo>
                        <a:pt x="628" y="396"/>
                      </a:lnTo>
                      <a:lnTo>
                        <a:pt x="641" y="379"/>
                      </a:lnTo>
                      <a:lnTo>
                        <a:pt x="655" y="360"/>
                      </a:lnTo>
                      <a:lnTo>
                        <a:pt x="666" y="341"/>
                      </a:lnTo>
                      <a:lnTo>
                        <a:pt x="675" y="320"/>
                      </a:lnTo>
                      <a:lnTo>
                        <a:pt x="685" y="299"/>
                      </a:lnTo>
                      <a:lnTo>
                        <a:pt x="687" y="290"/>
                      </a:lnTo>
                      <a:lnTo>
                        <a:pt x="687" y="282"/>
                      </a:lnTo>
                      <a:lnTo>
                        <a:pt x="677" y="305"/>
                      </a:lnTo>
                      <a:lnTo>
                        <a:pt x="668" y="328"/>
                      </a:lnTo>
                      <a:lnTo>
                        <a:pt x="655" y="350"/>
                      </a:lnTo>
                      <a:lnTo>
                        <a:pt x="641" y="371"/>
                      </a:lnTo>
                      <a:lnTo>
                        <a:pt x="626" y="392"/>
                      </a:lnTo>
                      <a:lnTo>
                        <a:pt x="609" y="409"/>
                      </a:lnTo>
                      <a:lnTo>
                        <a:pt x="590" y="428"/>
                      </a:lnTo>
                      <a:lnTo>
                        <a:pt x="571" y="443"/>
                      </a:lnTo>
                      <a:lnTo>
                        <a:pt x="550" y="458"/>
                      </a:lnTo>
                      <a:lnTo>
                        <a:pt x="529" y="472"/>
                      </a:lnTo>
                      <a:lnTo>
                        <a:pt x="507" y="483"/>
                      </a:lnTo>
                      <a:lnTo>
                        <a:pt x="484" y="492"/>
                      </a:lnTo>
                      <a:lnTo>
                        <a:pt x="459" y="502"/>
                      </a:lnTo>
                      <a:lnTo>
                        <a:pt x="435" y="508"/>
                      </a:lnTo>
                      <a:lnTo>
                        <a:pt x="410" y="513"/>
                      </a:lnTo>
                      <a:lnTo>
                        <a:pt x="383" y="517"/>
                      </a:lnTo>
                      <a:lnTo>
                        <a:pt x="385" y="517"/>
                      </a:lnTo>
                      <a:lnTo>
                        <a:pt x="389" y="517"/>
                      </a:lnTo>
                      <a:lnTo>
                        <a:pt x="402" y="517"/>
                      </a:lnTo>
                      <a:lnTo>
                        <a:pt x="416" y="517"/>
                      </a:lnTo>
                      <a:close/>
                    </a:path>
                  </a:pathLst>
                </a:custGeom>
                <a:solidFill>
                  <a:srgbClr val="B7B8D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045" name="Freeform 605"/>
                <p:cNvSpPr>
                  <a:spLocks noEditPoints="1"/>
                </p:cNvSpPr>
                <p:nvPr/>
              </p:nvSpPr>
              <p:spPr bwMode="auto">
                <a:xfrm>
                  <a:off x="1485" y="2107"/>
                  <a:ext cx="708" cy="516"/>
                </a:xfrm>
                <a:custGeom>
                  <a:avLst/>
                  <a:gdLst/>
                  <a:ahLst/>
                  <a:cxnLst>
                    <a:cxn ang="0">
                      <a:pos x="706" y="143"/>
                    </a:cxn>
                    <a:cxn ang="0">
                      <a:pos x="702" y="99"/>
                    </a:cxn>
                    <a:cxn ang="0">
                      <a:pos x="691" y="59"/>
                    </a:cxn>
                    <a:cxn ang="0">
                      <a:pos x="675" y="19"/>
                    </a:cxn>
                    <a:cxn ang="0">
                      <a:pos x="666" y="2"/>
                    </a:cxn>
                    <a:cxn ang="0">
                      <a:pos x="672" y="23"/>
                    </a:cxn>
                    <a:cxn ang="0">
                      <a:pos x="687" y="61"/>
                    </a:cxn>
                    <a:cxn ang="0">
                      <a:pos x="696" y="101"/>
                    </a:cxn>
                    <a:cxn ang="0">
                      <a:pos x="702" y="143"/>
                    </a:cxn>
                    <a:cxn ang="0">
                      <a:pos x="702" y="184"/>
                    </a:cxn>
                    <a:cxn ang="0">
                      <a:pos x="698" y="222"/>
                    </a:cxn>
                    <a:cxn ang="0">
                      <a:pos x="696" y="247"/>
                    </a:cxn>
                    <a:cxn ang="0">
                      <a:pos x="702" y="232"/>
                    </a:cxn>
                    <a:cxn ang="0">
                      <a:pos x="706" y="188"/>
                    </a:cxn>
                    <a:cxn ang="0">
                      <a:pos x="17" y="55"/>
                    </a:cxn>
                    <a:cxn ang="0">
                      <a:pos x="4" y="108"/>
                    </a:cxn>
                    <a:cxn ang="0">
                      <a:pos x="0" y="165"/>
                    </a:cxn>
                    <a:cxn ang="0">
                      <a:pos x="2" y="207"/>
                    </a:cxn>
                    <a:cxn ang="0">
                      <a:pos x="10" y="247"/>
                    </a:cxn>
                    <a:cxn ang="0">
                      <a:pos x="21" y="285"/>
                    </a:cxn>
                    <a:cxn ang="0">
                      <a:pos x="36" y="321"/>
                    </a:cxn>
                    <a:cxn ang="0">
                      <a:pos x="55" y="355"/>
                    </a:cxn>
                    <a:cxn ang="0">
                      <a:pos x="78" y="387"/>
                    </a:cxn>
                    <a:cxn ang="0">
                      <a:pos x="104" y="416"/>
                    </a:cxn>
                    <a:cxn ang="0">
                      <a:pos x="133" y="442"/>
                    </a:cxn>
                    <a:cxn ang="0">
                      <a:pos x="159" y="455"/>
                    </a:cxn>
                    <a:cxn ang="0">
                      <a:pos x="127" y="431"/>
                    </a:cxn>
                    <a:cxn ang="0">
                      <a:pos x="97" y="400"/>
                    </a:cxn>
                    <a:cxn ang="0">
                      <a:pos x="70" y="368"/>
                    </a:cxn>
                    <a:cxn ang="0">
                      <a:pos x="47" y="332"/>
                    </a:cxn>
                    <a:cxn ang="0">
                      <a:pos x="29" y="294"/>
                    </a:cxn>
                    <a:cxn ang="0">
                      <a:pos x="15" y="253"/>
                    </a:cxn>
                    <a:cxn ang="0">
                      <a:pos x="8" y="209"/>
                    </a:cxn>
                    <a:cxn ang="0">
                      <a:pos x="4" y="165"/>
                    </a:cxn>
                    <a:cxn ang="0">
                      <a:pos x="10" y="110"/>
                    </a:cxn>
                    <a:cxn ang="0">
                      <a:pos x="21" y="59"/>
                    </a:cxn>
                    <a:cxn ang="0">
                      <a:pos x="17" y="55"/>
                    </a:cxn>
                    <a:cxn ang="0">
                      <a:pos x="423" y="512"/>
                    </a:cxn>
                    <a:cxn ang="0">
                      <a:pos x="469" y="499"/>
                    </a:cxn>
                    <a:cxn ang="0">
                      <a:pos x="514" y="480"/>
                    </a:cxn>
                    <a:cxn ang="0">
                      <a:pos x="554" y="455"/>
                    </a:cxn>
                    <a:cxn ang="0">
                      <a:pos x="592" y="427"/>
                    </a:cxn>
                    <a:cxn ang="0">
                      <a:pos x="624" y="393"/>
                    </a:cxn>
                    <a:cxn ang="0">
                      <a:pos x="653" y="355"/>
                    </a:cxn>
                    <a:cxn ang="0">
                      <a:pos x="675" y="311"/>
                    </a:cxn>
                    <a:cxn ang="0">
                      <a:pos x="685" y="281"/>
                    </a:cxn>
                    <a:cxn ang="0">
                      <a:pos x="677" y="296"/>
                    </a:cxn>
                    <a:cxn ang="0">
                      <a:pos x="653" y="344"/>
                    </a:cxn>
                    <a:cxn ang="0">
                      <a:pos x="622" y="387"/>
                    </a:cxn>
                    <a:cxn ang="0">
                      <a:pos x="586" y="425"/>
                    </a:cxn>
                    <a:cxn ang="0">
                      <a:pos x="544" y="457"/>
                    </a:cxn>
                    <a:cxn ang="0">
                      <a:pos x="497" y="484"/>
                    </a:cxn>
                    <a:cxn ang="0">
                      <a:pos x="446" y="501"/>
                    </a:cxn>
                    <a:cxn ang="0">
                      <a:pos x="393" y="512"/>
                    </a:cxn>
                    <a:cxn ang="0">
                      <a:pos x="376" y="514"/>
                    </a:cxn>
                    <a:cxn ang="0">
                      <a:pos x="393" y="516"/>
                    </a:cxn>
                  </a:cxnLst>
                  <a:rect l="0" t="0" r="r" b="b"/>
                  <a:pathLst>
                    <a:path w="708" h="516">
                      <a:moveTo>
                        <a:pt x="708" y="165"/>
                      </a:moveTo>
                      <a:lnTo>
                        <a:pt x="706" y="143"/>
                      </a:lnTo>
                      <a:lnTo>
                        <a:pt x="704" y="122"/>
                      </a:lnTo>
                      <a:lnTo>
                        <a:pt x="702" y="99"/>
                      </a:lnTo>
                      <a:lnTo>
                        <a:pt x="696" y="78"/>
                      </a:lnTo>
                      <a:lnTo>
                        <a:pt x="691" y="59"/>
                      </a:lnTo>
                      <a:lnTo>
                        <a:pt x="685" y="38"/>
                      </a:lnTo>
                      <a:lnTo>
                        <a:pt x="675" y="19"/>
                      </a:lnTo>
                      <a:lnTo>
                        <a:pt x="666" y="0"/>
                      </a:lnTo>
                      <a:lnTo>
                        <a:pt x="666" y="2"/>
                      </a:lnTo>
                      <a:lnTo>
                        <a:pt x="664" y="4"/>
                      </a:lnTo>
                      <a:lnTo>
                        <a:pt x="672" y="23"/>
                      </a:lnTo>
                      <a:lnTo>
                        <a:pt x="679" y="42"/>
                      </a:lnTo>
                      <a:lnTo>
                        <a:pt x="687" y="61"/>
                      </a:lnTo>
                      <a:lnTo>
                        <a:pt x="692" y="80"/>
                      </a:lnTo>
                      <a:lnTo>
                        <a:pt x="696" y="101"/>
                      </a:lnTo>
                      <a:lnTo>
                        <a:pt x="700" y="122"/>
                      </a:lnTo>
                      <a:lnTo>
                        <a:pt x="702" y="143"/>
                      </a:lnTo>
                      <a:lnTo>
                        <a:pt x="702" y="165"/>
                      </a:lnTo>
                      <a:lnTo>
                        <a:pt x="702" y="184"/>
                      </a:lnTo>
                      <a:lnTo>
                        <a:pt x="700" y="203"/>
                      </a:lnTo>
                      <a:lnTo>
                        <a:pt x="698" y="222"/>
                      </a:lnTo>
                      <a:lnTo>
                        <a:pt x="694" y="239"/>
                      </a:lnTo>
                      <a:lnTo>
                        <a:pt x="696" y="247"/>
                      </a:lnTo>
                      <a:lnTo>
                        <a:pt x="696" y="253"/>
                      </a:lnTo>
                      <a:lnTo>
                        <a:pt x="702" y="232"/>
                      </a:lnTo>
                      <a:lnTo>
                        <a:pt x="704" y="209"/>
                      </a:lnTo>
                      <a:lnTo>
                        <a:pt x="706" y="188"/>
                      </a:lnTo>
                      <a:lnTo>
                        <a:pt x="708" y="165"/>
                      </a:lnTo>
                      <a:close/>
                      <a:moveTo>
                        <a:pt x="17" y="55"/>
                      </a:moveTo>
                      <a:lnTo>
                        <a:pt x="10" y="82"/>
                      </a:lnTo>
                      <a:lnTo>
                        <a:pt x="4" y="108"/>
                      </a:lnTo>
                      <a:lnTo>
                        <a:pt x="2" y="137"/>
                      </a:lnTo>
                      <a:lnTo>
                        <a:pt x="0" y="165"/>
                      </a:lnTo>
                      <a:lnTo>
                        <a:pt x="0" y="186"/>
                      </a:lnTo>
                      <a:lnTo>
                        <a:pt x="2" y="207"/>
                      </a:lnTo>
                      <a:lnTo>
                        <a:pt x="6" y="226"/>
                      </a:lnTo>
                      <a:lnTo>
                        <a:pt x="10" y="247"/>
                      </a:lnTo>
                      <a:lnTo>
                        <a:pt x="15" y="266"/>
                      </a:lnTo>
                      <a:lnTo>
                        <a:pt x="21" y="285"/>
                      </a:lnTo>
                      <a:lnTo>
                        <a:pt x="29" y="304"/>
                      </a:lnTo>
                      <a:lnTo>
                        <a:pt x="36" y="321"/>
                      </a:lnTo>
                      <a:lnTo>
                        <a:pt x="46" y="338"/>
                      </a:lnTo>
                      <a:lnTo>
                        <a:pt x="55" y="355"/>
                      </a:lnTo>
                      <a:lnTo>
                        <a:pt x="66" y="372"/>
                      </a:lnTo>
                      <a:lnTo>
                        <a:pt x="78" y="387"/>
                      </a:lnTo>
                      <a:lnTo>
                        <a:pt x="91" y="402"/>
                      </a:lnTo>
                      <a:lnTo>
                        <a:pt x="104" y="416"/>
                      </a:lnTo>
                      <a:lnTo>
                        <a:pt x="118" y="429"/>
                      </a:lnTo>
                      <a:lnTo>
                        <a:pt x="133" y="442"/>
                      </a:lnTo>
                      <a:lnTo>
                        <a:pt x="146" y="450"/>
                      </a:lnTo>
                      <a:lnTo>
                        <a:pt x="159" y="455"/>
                      </a:lnTo>
                      <a:lnTo>
                        <a:pt x="142" y="444"/>
                      </a:lnTo>
                      <a:lnTo>
                        <a:pt x="127" y="431"/>
                      </a:lnTo>
                      <a:lnTo>
                        <a:pt x="110" y="416"/>
                      </a:lnTo>
                      <a:lnTo>
                        <a:pt x="97" y="400"/>
                      </a:lnTo>
                      <a:lnTo>
                        <a:pt x="82" y="385"/>
                      </a:lnTo>
                      <a:lnTo>
                        <a:pt x="70" y="368"/>
                      </a:lnTo>
                      <a:lnTo>
                        <a:pt x="57" y="351"/>
                      </a:lnTo>
                      <a:lnTo>
                        <a:pt x="47" y="332"/>
                      </a:lnTo>
                      <a:lnTo>
                        <a:pt x="38" y="313"/>
                      </a:lnTo>
                      <a:lnTo>
                        <a:pt x="29" y="294"/>
                      </a:lnTo>
                      <a:lnTo>
                        <a:pt x="21" y="273"/>
                      </a:lnTo>
                      <a:lnTo>
                        <a:pt x="15" y="253"/>
                      </a:lnTo>
                      <a:lnTo>
                        <a:pt x="11" y="232"/>
                      </a:lnTo>
                      <a:lnTo>
                        <a:pt x="8" y="209"/>
                      </a:lnTo>
                      <a:lnTo>
                        <a:pt x="6" y="188"/>
                      </a:lnTo>
                      <a:lnTo>
                        <a:pt x="4" y="165"/>
                      </a:lnTo>
                      <a:lnTo>
                        <a:pt x="6" y="137"/>
                      </a:lnTo>
                      <a:lnTo>
                        <a:pt x="10" y="110"/>
                      </a:lnTo>
                      <a:lnTo>
                        <a:pt x="13" y="84"/>
                      </a:lnTo>
                      <a:lnTo>
                        <a:pt x="21" y="59"/>
                      </a:lnTo>
                      <a:lnTo>
                        <a:pt x="19" y="57"/>
                      </a:lnTo>
                      <a:lnTo>
                        <a:pt x="17" y="55"/>
                      </a:lnTo>
                      <a:close/>
                      <a:moveTo>
                        <a:pt x="398" y="516"/>
                      </a:moveTo>
                      <a:lnTo>
                        <a:pt x="423" y="512"/>
                      </a:lnTo>
                      <a:lnTo>
                        <a:pt x="446" y="507"/>
                      </a:lnTo>
                      <a:lnTo>
                        <a:pt x="469" y="499"/>
                      </a:lnTo>
                      <a:lnTo>
                        <a:pt x="491" y="491"/>
                      </a:lnTo>
                      <a:lnTo>
                        <a:pt x="514" y="480"/>
                      </a:lnTo>
                      <a:lnTo>
                        <a:pt x="535" y="469"/>
                      </a:lnTo>
                      <a:lnTo>
                        <a:pt x="554" y="455"/>
                      </a:lnTo>
                      <a:lnTo>
                        <a:pt x="573" y="442"/>
                      </a:lnTo>
                      <a:lnTo>
                        <a:pt x="592" y="427"/>
                      </a:lnTo>
                      <a:lnTo>
                        <a:pt x="609" y="410"/>
                      </a:lnTo>
                      <a:lnTo>
                        <a:pt x="624" y="393"/>
                      </a:lnTo>
                      <a:lnTo>
                        <a:pt x="639" y="374"/>
                      </a:lnTo>
                      <a:lnTo>
                        <a:pt x="653" y="355"/>
                      </a:lnTo>
                      <a:lnTo>
                        <a:pt x="664" y="334"/>
                      </a:lnTo>
                      <a:lnTo>
                        <a:pt x="675" y="311"/>
                      </a:lnTo>
                      <a:lnTo>
                        <a:pt x="685" y="291"/>
                      </a:lnTo>
                      <a:lnTo>
                        <a:pt x="685" y="281"/>
                      </a:lnTo>
                      <a:lnTo>
                        <a:pt x="687" y="272"/>
                      </a:lnTo>
                      <a:lnTo>
                        <a:pt x="677" y="296"/>
                      </a:lnTo>
                      <a:lnTo>
                        <a:pt x="666" y="321"/>
                      </a:lnTo>
                      <a:lnTo>
                        <a:pt x="653" y="344"/>
                      </a:lnTo>
                      <a:lnTo>
                        <a:pt x="639" y="366"/>
                      </a:lnTo>
                      <a:lnTo>
                        <a:pt x="622" y="387"/>
                      </a:lnTo>
                      <a:lnTo>
                        <a:pt x="605" y="408"/>
                      </a:lnTo>
                      <a:lnTo>
                        <a:pt x="586" y="425"/>
                      </a:lnTo>
                      <a:lnTo>
                        <a:pt x="565" y="442"/>
                      </a:lnTo>
                      <a:lnTo>
                        <a:pt x="544" y="457"/>
                      </a:lnTo>
                      <a:lnTo>
                        <a:pt x="522" y="471"/>
                      </a:lnTo>
                      <a:lnTo>
                        <a:pt x="497" y="484"/>
                      </a:lnTo>
                      <a:lnTo>
                        <a:pt x="472" y="493"/>
                      </a:lnTo>
                      <a:lnTo>
                        <a:pt x="446" y="501"/>
                      </a:lnTo>
                      <a:lnTo>
                        <a:pt x="419" y="509"/>
                      </a:lnTo>
                      <a:lnTo>
                        <a:pt x="393" y="512"/>
                      </a:lnTo>
                      <a:lnTo>
                        <a:pt x="364" y="514"/>
                      </a:lnTo>
                      <a:lnTo>
                        <a:pt x="376" y="514"/>
                      </a:lnTo>
                      <a:lnTo>
                        <a:pt x="387" y="516"/>
                      </a:lnTo>
                      <a:lnTo>
                        <a:pt x="393" y="516"/>
                      </a:lnTo>
                      <a:lnTo>
                        <a:pt x="398" y="516"/>
                      </a:lnTo>
                      <a:close/>
                    </a:path>
                  </a:pathLst>
                </a:custGeom>
                <a:solidFill>
                  <a:srgbClr val="B8B8D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046" name="Freeform 606"/>
                <p:cNvSpPr>
                  <a:spLocks noEditPoints="1"/>
                </p:cNvSpPr>
                <p:nvPr/>
              </p:nvSpPr>
              <p:spPr bwMode="auto">
                <a:xfrm>
                  <a:off x="1487" y="2109"/>
                  <a:ext cx="704" cy="514"/>
                </a:xfrm>
                <a:custGeom>
                  <a:avLst/>
                  <a:gdLst/>
                  <a:ahLst/>
                  <a:cxnLst>
                    <a:cxn ang="0">
                      <a:pos x="702" y="141"/>
                    </a:cxn>
                    <a:cxn ang="0">
                      <a:pos x="696" y="99"/>
                    </a:cxn>
                    <a:cxn ang="0">
                      <a:pos x="687" y="57"/>
                    </a:cxn>
                    <a:cxn ang="0">
                      <a:pos x="671" y="19"/>
                    </a:cxn>
                    <a:cxn ang="0">
                      <a:pos x="662" y="2"/>
                    </a:cxn>
                    <a:cxn ang="0">
                      <a:pos x="668" y="21"/>
                    </a:cxn>
                    <a:cxn ang="0">
                      <a:pos x="683" y="59"/>
                    </a:cxn>
                    <a:cxn ang="0">
                      <a:pos x="692" y="101"/>
                    </a:cxn>
                    <a:cxn ang="0">
                      <a:pos x="698" y="143"/>
                    </a:cxn>
                    <a:cxn ang="0">
                      <a:pos x="698" y="180"/>
                    </a:cxn>
                    <a:cxn ang="0">
                      <a:pos x="694" y="215"/>
                    </a:cxn>
                    <a:cxn ang="0">
                      <a:pos x="692" y="237"/>
                    </a:cxn>
                    <a:cxn ang="0">
                      <a:pos x="698" y="224"/>
                    </a:cxn>
                    <a:cxn ang="0">
                      <a:pos x="702" y="184"/>
                    </a:cxn>
                    <a:cxn ang="0">
                      <a:pos x="17" y="55"/>
                    </a:cxn>
                    <a:cxn ang="0">
                      <a:pos x="4" y="108"/>
                    </a:cxn>
                    <a:cxn ang="0">
                      <a:pos x="0" y="163"/>
                    </a:cxn>
                    <a:cxn ang="0">
                      <a:pos x="2" y="207"/>
                    </a:cxn>
                    <a:cxn ang="0">
                      <a:pos x="11" y="247"/>
                    </a:cxn>
                    <a:cxn ang="0">
                      <a:pos x="23" y="287"/>
                    </a:cxn>
                    <a:cxn ang="0">
                      <a:pos x="40" y="325"/>
                    </a:cxn>
                    <a:cxn ang="0">
                      <a:pos x="61" y="361"/>
                    </a:cxn>
                    <a:cxn ang="0">
                      <a:pos x="85" y="393"/>
                    </a:cxn>
                    <a:cxn ang="0">
                      <a:pos x="114" y="421"/>
                    </a:cxn>
                    <a:cxn ang="0">
                      <a:pos x="144" y="446"/>
                    </a:cxn>
                    <a:cxn ang="0">
                      <a:pos x="173" y="459"/>
                    </a:cxn>
                    <a:cxn ang="0">
                      <a:pos x="137" y="435"/>
                    </a:cxn>
                    <a:cxn ang="0">
                      <a:pos x="104" y="406"/>
                    </a:cxn>
                    <a:cxn ang="0">
                      <a:pos x="76" y="372"/>
                    </a:cxn>
                    <a:cxn ang="0">
                      <a:pos x="51" y="336"/>
                    </a:cxn>
                    <a:cxn ang="0">
                      <a:pos x="30" y="296"/>
                    </a:cxn>
                    <a:cxn ang="0">
                      <a:pos x="17" y="254"/>
                    </a:cxn>
                    <a:cxn ang="0">
                      <a:pos x="8" y="209"/>
                    </a:cxn>
                    <a:cxn ang="0">
                      <a:pos x="6" y="163"/>
                    </a:cxn>
                    <a:cxn ang="0">
                      <a:pos x="9" y="108"/>
                    </a:cxn>
                    <a:cxn ang="0">
                      <a:pos x="21" y="57"/>
                    </a:cxn>
                    <a:cxn ang="0">
                      <a:pos x="17" y="55"/>
                    </a:cxn>
                    <a:cxn ang="0">
                      <a:pos x="406" y="510"/>
                    </a:cxn>
                    <a:cxn ang="0">
                      <a:pos x="455" y="499"/>
                    </a:cxn>
                    <a:cxn ang="0">
                      <a:pos x="503" y="480"/>
                    </a:cxn>
                    <a:cxn ang="0">
                      <a:pos x="546" y="455"/>
                    </a:cxn>
                    <a:cxn ang="0">
                      <a:pos x="586" y="425"/>
                    </a:cxn>
                    <a:cxn ang="0">
                      <a:pos x="622" y="389"/>
                    </a:cxn>
                    <a:cxn ang="0">
                      <a:pos x="651" y="347"/>
                    </a:cxn>
                    <a:cxn ang="0">
                      <a:pos x="673" y="302"/>
                    </a:cxn>
                    <a:cxn ang="0">
                      <a:pos x="685" y="270"/>
                    </a:cxn>
                    <a:cxn ang="0">
                      <a:pos x="675" y="287"/>
                    </a:cxn>
                    <a:cxn ang="0">
                      <a:pos x="653" y="336"/>
                    </a:cxn>
                    <a:cxn ang="0">
                      <a:pos x="620" y="381"/>
                    </a:cxn>
                    <a:cxn ang="0">
                      <a:pos x="582" y="421"/>
                    </a:cxn>
                    <a:cxn ang="0">
                      <a:pos x="539" y="455"/>
                    </a:cxn>
                    <a:cxn ang="0">
                      <a:pos x="491" y="480"/>
                    </a:cxn>
                    <a:cxn ang="0">
                      <a:pos x="438" y="499"/>
                    </a:cxn>
                    <a:cxn ang="0">
                      <a:pos x="381" y="508"/>
                    </a:cxn>
                    <a:cxn ang="0">
                      <a:pos x="349" y="510"/>
                    </a:cxn>
                    <a:cxn ang="0">
                      <a:pos x="362" y="512"/>
                    </a:cxn>
                  </a:cxnLst>
                  <a:rect l="0" t="0" r="r" b="b"/>
                  <a:pathLst>
                    <a:path w="704" h="514">
                      <a:moveTo>
                        <a:pt x="704" y="163"/>
                      </a:moveTo>
                      <a:lnTo>
                        <a:pt x="702" y="141"/>
                      </a:lnTo>
                      <a:lnTo>
                        <a:pt x="700" y="120"/>
                      </a:lnTo>
                      <a:lnTo>
                        <a:pt x="696" y="99"/>
                      </a:lnTo>
                      <a:lnTo>
                        <a:pt x="692" y="78"/>
                      </a:lnTo>
                      <a:lnTo>
                        <a:pt x="687" y="57"/>
                      </a:lnTo>
                      <a:lnTo>
                        <a:pt x="679" y="38"/>
                      </a:lnTo>
                      <a:lnTo>
                        <a:pt x="671" y="19"/>
                      </a:lnTo>
                      <a:lnTo>
                        <a:pt x="662" y="0"/>
                      </a:lnTo>
                      <a:lnTo>
                        <a:pt x="662" y="2"/>
                      </a:lnTo>
                      <a:lnTo>
                        <a:pt x="660" y="4"/>
                      </a:lnTo>
                      <a:lnTo>
                        <a:pt x="668" y="21"/>
                      </a:lnTo>
                      <a:lnTo>
                        <a:pt x="675" y="40"/>
                      </a:lnTo>
                      <a:lnTo>
                        <a:pt x="683" y="59"/>
                      </a:lnTo>
                      <a:lnTo>
                        <a:pt x="689" y="80"/>
                      </a:lnTo>
                      <a:lnTo>
                        <a:pt x="692" y="101"/>
                      </a:lnTo>
                      <a:lnTo>
                        <a:pt x="696" y="120"/>
                      </a:lnTo>
                      <a:lnTo>
                        <a:pt x="698" y="143"/>
                      </a:lnTo>
                      <a:lnTo>
                        <a:pt x="698" y="163"/>
                      </a:lnTo>
                      <a:lnTo>
                        <a:pt x="698" y="180"/>
                      </a:lnTo>
                      <a:lnTo>
                        <a:pt x="696" y="197"/>
                      </a:lnTo>
                      <a:lnTo>
                        <a:pt x="694" y="215"/>
                      </a:lnTo>
                      <a:lnTo>
                        <a:pt x="692" y="232"/>
                      </a:lnTo>
                      <a:lnTo>
                        <a:pt x="692" y="237"/>
                      </a:lnTo>
                      <a:lnTo>
                        <a:pt x="694" y="245"/>
                      </a:lnTo>
                      <a:lnTo>
                        <a:pt x="698" y="224"/>
                      </a:lnTo>
                      <a:lnTo>
                        <a:pt x="700" y="205"/>
                      </a:lnTo>
                      <a:lnTo>
                        <a:pt x="702" y="184"/>
                      </a:lnTo>
                      <a:lnTo>
                        <a:pt x="704" y="163"/>
                      </a:lnTo>
                      <a:close/>
                      <a:moveTo>
                        <a:pt x="17" y="55"/>
                      </a:moveTo>
                      <a:lnTo>
                        <a:pt x="9" y="82"/>
                      </a:lnTo>
                      <a:lnTo>
                        <a:pt x="4" y="108"/>
                      </a:lnTo>
                      <a:lnTo>
                        <a:pt x="2" y="135"/>
                      </a:lnTo>
                      <a:lnTo>
                        <a:pt x="0" y="163"/>
                      </a:lnTo>
                      <a:lnTo>
                        <a:pt x="0" y="184"/>
                      </a:lnTo>
                      <a:lnTo>
                        <a:pt x="2" y="207"/>
                      </a:lnTo>
                      <a:lnTo>
                        <a:pt x="6" y="228"/>
                      </a:lnTo>
                      <a:lnTo>
                        <a:pt x="11" y="247"/>
                      </a:lnTo>
                      <a:lnTo>
                        <a:pt x="15" y="268"/>
                      </a:lnTo>
                      <a:lnTo>
                        <a:pt x="23" y="287"/>
                      </a:lnTo>
                      <a:lnTo>
                        <a:pt x="30" y="306"/>
                      </a:lnTo>
                      <a:lnTo>
                        <a:pt x="40" y="325"/>
                      </a:lnTo>
                      <a:lnTo>
                        <a:pt x="49" y="342"/>
                      </a:lnTo>
                      <a:lnTo>
                        <a:pt x="61" y="361"/>
                      </a:lnTo>
                      <a:lnTo>
                        <a:pt x="72" y="376"/>
                      </a:lnTo>
                      <a:lnTo>
                        <a:pt x="85" y="393"/>
                      </a:lnTo>
                      <a:lnTo>
                        <a:pt x="99" y="406"/>
                      </a:lnTo>
                      <a:lnTo>
                        <a:pt x="114" y="421"/>
                      </a:lnTo>
                      <a:lnTo>
                        <a:pt x="129" y="435"/>
                      </a:lnTo>
                      <a:lnTo>
                        <a:pt x="144" y="446"/>
                      </a:lnTo>
                      <a:lnTo>
                        <a:pt x="157" y="453"/>
                      </a:lnTo>
                      <a:lnTo>
                        <a:pt x="173" y="459"/>
                      </a:lnTo>
                      <a:lnTo>
                        <a:pt x="154" y="448"/>
                      </a:lnTo>
                      <a:lnTo>
                        <a:pt x="137" y="435"/>
                      </a:lnTo>
                      <a:lnTo>
                        <a:pt x="119" y="421"/>
                      </a:lnTo>
                      <a:lnTo>
                        <a:pt x="104" y="406"/>
                      </a:lnTo>
                      <a:lnTo>
                        <a:pt x="89" y="389"/>
                      </a:lnTo>
                      <a:lnTo>
                        <a:pt x="76" y="372"/>
                      </a:lnTo>
                      <a:lnTo>
                        <a:pt x="63" y="355"/>
                      </a:lnTo>
                      <a:lnTo>
                        <a:pt x="51" y="336"/>
                      </a:lnTo>
                      <a:lnTo>
                        <a:pt x="40" y="317"/>
                      </a:lnTo>
                      <a:lnTo>
                        <a:pt x="30" y="296"/>
                      </a:lnTo>
                      <a:lnTo>
                        <a:pt x="23" y="275"/>
                      </a:lnTo>
                      <a:lnTo>
                        <a:pt x="17" y="254"/>
                      </a:lnTo>
                      <a:lnTo>
                        <a:pt x="11" y="232"/>
                      </a:lnTo>
                      <a:lnTo>
                        <a:pt x="8" y="209"/>
                      </a:lnTo>
                      <a:lnTo>
                        <a:pt x="6" y="186"/>
                      </a:lnTo>
                      <a:lnTo>
                        <a:pt x="6" y="163"/>
                      </a:lnTo>
                      <a:lnTo>
                        <a:pt x="6" y="135"/>
                      </a:lnTo>
                      <a:lnTo>
                        <a:pt x="9" y="108"/>
                      </a:lnTo>
                      <a:lnTo>
                        <a:pt x="13" y="84"/>
                      </a:lnTo>
                      <a:lnTo>
                        <a:pt x="21" y="57"/>
                      </a:lnTo>
                      <a:lnTo>
                        <a:pt x="19" y="57"/>
                      </a:lnTo>
                      <a:lnTo>
                        <a:pt x="17" y="55"/>
                      </a:lnTo>
                      <a:close/>
                      <a:moveTo>
                        <a:pt x="379" y="514"/>
                      </a:moveTo>
                      <a:lnTo>
                        <a:pt x="406" y="510"/>
                      </a:lnTo>
                      <a:lnTo>
                        <a:pt x="431" y="505"/>
                      </a:lnTo>
                      <a:lnTo>
                        <a:pt x="455" y="499"/>
                      </a:lnTo>
                      <a:lnTo>
                        <a:pt x="480" y="489"/>
                      </a:lnTo>
                      <a:lnTo>
                        <a:pt x="503" y="480"/>
                      </a:lnTo>
                      <a:lnTo>
                        <a:pt x="525" y="469"/>
                      </a:lnTo>
                      <a:lnTo>
                        <a:pt x="546" y="455"/>
                      </a:lnTo>
                      <a:lnTo>
                        <a:pt x="567" y="440"/>
                      </a:lnTo>
                      <a:lnTo>
                        <a:pt x="586" y="425"/>
                      </a:lnTo>
                      <a:lnTo>
                        <a:pt x="605" y="406"/>
                      </a:lnTo>
                      <a:lnTo>
                        <a:pt x="622" y="389"/>
                      </a:lnTo>
                      <a:lnTo>
                        <a:pt x="637" y="368"/>
                      </a:lnTo>
                      <a:lnTo>
                        <a:pt x="651" y="347"/>
                      </a:lnTo>
                      <a:lnTo>
                        <a:pt x="664" y="325"/>
                      </a:lnTo>
                      <a:lnTo>
                        <a:pt x="673" y="302"/>
                      </a:lnTo>
                      <a:lnTo>
                        <a:pt x="683" y="279"/>
                      </a:lnTo>
                      <a:lnTo>
                        <a:pt x="685" y="270"/>
                      </a:lnTo>
                      <a:lnTo>
                        <a:pt x="685" y="260"/>
                      </a:lnTo>
                      <a:lnTo>
                        <a:pt x="675" y="287"/>
                      </a:lnTo>
                      <a:lnTo>
                        <a:pt x="666" y="311"/>
                      </a:lnTo>
                      <a:lnTo>
                        <a:pt x="653" y="336"/>
                      </a:lnTo>
                      <a:lnTo>
                        <a:pt x="637" y="361"/>
                      </a:lnTo>
                      <a:lnTo>
                        <a:pt x="620" y="381"/>
                      </a:lnTo>
                      <a:lnTo>
                        <a:pt x="603" y="402"/>
                      </a:lnTo>
                      <a:lnTo>
                        <a:pt x="582" y="421"/>
                      </a:lnTo>
                      <a:lnTo>
                        <a:pt x="561" y="438"/>
                      </a:lnTo>
                      <a:lnTo>
                        <a:pt x="539" y="455"/>
                      </a:lnTo>
                      <a:lnTo>
                        <a:pt x="516" y="469"/>
                      </a:lnTo>
                      <a:lnTo>
                        <a:pt x="491" y="480"/>
                      </a:lnTo>
                      <a:lnTo>
                        <a:pt x="465" y="491"/>
                      </a:lnTo>
                      <a:lnTo>
                        <a:pt x="438" y="499"/>
                      </a:lnTo>
                      <a:lnTo>
                        <a:pt x="410" y="505"/>
                      </a:lnTo>
                      <a:lnTo>
                        <a:pt x="381" y="508"/>
                      </a:lnTo>
                      <a:lnTo>
                        <a:pt x="351" y="510"/>
                      </a:lnTo>
                      <a:lnTo>
                        <a:pt x="349" y="510"/>
                      </a:lnTo>
                      <a:lnTo>
                        <a:pt x="347" y="510"/>
                      </a:lnTo>
                      <a:lnTo>
                        <a:pt x="362" y="512"/>
                      </a:lnTo>
                      <a:lnTo>
                        <a:pt x="379" y="514"/>
                      </a:lnTo>
                      <a:close/>
                    </a:path>
                  </a:pathLst>
                </a:custGeom>
                <a:solidFill>
                  <a:srgbClr val="B8B8D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047" name="Freeform 607"/>
                <p:cNvSpPr>
                  <a:spLocks noEditPoints="1"/>
                </p:cNvSpPr>
                <p:nvPr/>
              </p:nvSpPr>
              <p:spPr bwMode="auto">
                <a:xfrm>
                  <a:off x="1489" y="2111"/>
                  <a:ext cx="698" cy="510"/>
                </a:xfrm>
                <a:custGeom>
                  <a:avLst/>
                  <a:gdLst/>
                  <a:ahLst/>
                  <a:cxnLst>
                    <a:cxn ang="0">
                      <a:pos x="698" y="139"/>
                    </a:cxn>
                    <a:cxn ang="0">
                      <a:pos x="692" y="97"/>
                    </a:cxn>
                    <a:cxn ang="0">
                      <a:pos x="683" y="57"/>
                    </a:cxn>
                    <a:cxn ang="0">
                      <a:pos x="668" y="19"/>
                    </a:cxn>
                    <a:cxn ang="0">
                      <a:pos x="658" y="2"/>
                    </a:cxn>
                    <a:cxn ang="0">
                      <a:pos x="664" y="21"/>
                    </a:cxn>
                    <a:cxn ang="0">
                      <a:pos x="679" y="59"/>
                    </a:cxn>
                    <a:cxn ang="0">
                      <a:pos x="688" y="99"/>
                    </a:cxn>
                    <a:cxn ang="0">
                      <a:pos x="694" y="141"/>
                    </a:cxn>
                    <a:cxn ang="0">
                      <a:pos x="694" y="177"/>
                    </a:cxn>
                    <a:cxn ang="0">
                      <a:pos x="690" y="209"/>
                    </a:cxn>
                    <a:cxn ang="0">
                      <a:pos x="690" y="230"/>
                    </a:cxn>
                    <a:cxn ang="0">
                      <a:pos x="694" y="218"/>
                    </a:cxn>
                    <a:cxn ang="0">
                      <a:pos x="698" y="180"/>
                    </a:cxn>
                    <a:cxn ang="0">
                      <a:pos x="17" y="55"/>
                    </a:cxn>
                    <a:cxn ang="0">
                      <a:pos x="6" y="106"/>
                    </a:cxn>
                    <a:cxn ang="0">
                      <a:pos x="0" y="161"/>
                    </a:cxn>
                    <a:cxn ang="0">
                      <a:pos x="4" y="205"/>
                    </a:cxn>
                    <a:cxn ang="0">
                      <a:pos x="11" y="249"/>
                    </a:cxn>
                    <a:cxn ang="0">
                      <a:pos x="25" y="290"/>
                    </a:cxn>
                    <a:cxn ang="0">
                      <a:pos x="43" y="328"/>
                    </a:cxn>
                    <a:cxn ang="0">
                      <a:pos x="66" y="364"/>
                    </a:cxn>
                    <a:cxn ang="0">
                      <a:pos x="93" y="396"/>
                    </a:cxn>
                    <a:cxn ang="0">
                      <a:pos x="123" y="427"/>
                    </a:cxn>
                    <a:cxn ang="0">
                      <a:pos x="155" y="451"/>
                    </a:cxn>
                    <a:cxn ang="0">
                      <a:pos x="184" y="463"/>
                    </a:cxn>
                    <a:cxn ang="0">
                      <a:pos x="146" y="438"/>
                    </a:cxn>
                    <a:cxn ang="0">
                      <a:pos x="112" y="410"/>
                    </a:cxn>
                    <a:cxn ang="0">
                      <a:pos x="80" y="376"/>
                    </a:cxn>
                    <a:cxn ang="0">
                      <a:pos x="55" y="340"/>
                    </a:cxn>
                    <a:cxn ang="0">
                      <a:pos x="34" y="298"/>
                    </a:cxn>
                    <a:cxn ang="0">
                      <a:pos x="19" y="254"/>
                    </a:cxn>
                    <a:cxn ang="0">
                      <a:pos x="7" y="209"/>
                    </a:cxn>
                    <a:cxn ang="0">
                      <a:pos x="6" y="161"/>
                    </a:cxn>
                    <a:cxn ang="0">
                      <a:pos x="9" y="108"/>
                    </a:cxn>
                    <a:cxn ang="0">
                      <a:pos x="21" y="57"/>
                    </a:cxn>
                    <a:cxn ang="0">
                      <a:pos x="17" y="55"/>
                    </a:cxn>
                    <a:cxn ang="0">
                      <a:pos x="389" y="508"/>
                    </a:cxn>
                    <a:cxn ang="0">
                      <a:pos x="442" y="497"/>
                    </a:cxn>
                    <a:cxn ang="0">
                      <a:pos x="493" y="480"/>
                    </a:cxn>
                    <a:cxn ang="0">
                      <a:pos x="540" y="453"/>
                    </a:cxn>
                    <a:cxn ang="0">
                      <a:pos x="582" y="421"/>
                    </a:cxn>
                    <a:cxn ang="0">
                      <a:pos x="618" y="383"/>
                    </a:cxn>
                    <a:cxn ang="0">
                      <a:pos x="649" y="340"/>
                    </a:cxn>
                    <a:cxn ang="0">
                      <a:pos x="673" y="292"/>
                    </a:cxn>
                    <a:cxn ang="0">
                      <a:pos x="683" y="258"/>
                    </a:cxn>
                    <a:cxn ang="0">
                      <a:pos x="675" y="277"/>
                    </a:cxn>
                    <a:cxn ang="0">
                      <a:pos x="651" y="328"/>
                    </a:cxn>
                    <a:cxn ang="0">
                      <a:pos x="620" y="374"/>
                    </a:cxn>
                    <a:cxn ang="0">
                      <a:pos x="582" y="415"/>
                    </a:cxn>
                    <a:cxn ang="0">
                      <a:pos x="539" y="450"/>
                    </a:cxn>
                    <a:cxn ang="0">
                      <a:pos x="489" y="476"/>
                    </a:cxn>
                    <a:cxn ang="0">
                      <a:pos x="436" y="495"/>
                    </a:cxn>
                    <a:cxn ang="0">
                      <a:pos x="379" y="505"/>
                    </a:cxn>
                    <a:cxn ang="0">
                      <a:pos x="339" y="505"/>
                    </a:cxn>
                    <a:cxn ang="0">
                      <a:pos x="345" y="508"/>
                    </a:cxn>
                  </a:cxnLst>
                  <a:rect l="0" t="0" r="r" b="b"/>
                  <a:pathLst>
                    <a:path w="698" h="510">
                      <a:moveTo>
                        <a:pt x="698" y="161"/>
                      </a:moveTo>
                      <a:lnTo>
                        <a:pt x="698" y="139"/>
                      </a:lnTo>
                      <a:lnTo>
                        <a:pt x="696" y="118"/>
                      </a:lnTo>
                      <a:lnTo>
                        <a:pt x="692" y="97"/>
                      </a:lnTo>
                      <a:lnTo>
                        <a:pt x="688" y="76"/>
                      </a:lnTo>
                      <a:lnTo>
                        <a:pt x="683" y="57"/>
                      </a:lnTo>
                      <a:lnTo>
                        <a:pt x="675" y="38"/>
                      </a:lnTo>
                      <a:lnTo>
                        <a:pt x="668" y="19"/>
                      </a:lnTo>
                      <a:lnTo>
                        <a:pt x="660" y="0"/>
                      </a:lnTo>
                      <a:lnTo>
                        <a:pt x="658" y="2"/>
                      </a:lnTo>
                      <a:lnTo>
                        <a:pt x="656" y="4"/>
                      </a:lnTo>
                      <a:lnTo>
                        <a:pt x="664" y="21"/>
                      </a:lnTo>
                      <a:lnTo>
                        <a:pt x="671" y="40"/>
                      </a:lnTo>
                      <a:lnTo>
                        <a:pt x="679" y="59"/>
                      </a:lnTo>
                      <a:lnTo>
                        <a:pt x="685" y="78"/>
                      </a:lnTo>
                      <a:lnTo>
                        <a:pt x="688" y="99"/>
                      </a:lnTo>
                      <a:lnTo>
                        <a:pt x="692" y="120"/>
                      </a:lnTo>
                      <a:lnTo>
                        <a:pt x="694" y="141"/>
                      </a:lnTo>
                      <a:lnTo>
                        <a:pt x="694" y="161"/>
                      </a:lnTo>
                      <a:lnTo>
                        <a:pt x="694" y="177"/>
                      </a:lnTo>
                      <a:lnTo>
                        <a:pt x="692" y="194"/>
                      </a:lnTo>
                      <a:lnTo>
                        <a:pt x="690" y="209"/>
                      </a:lnTo>
                      <a:lnTo>
                        <a:pt x="688" y="224"/>
                      </a:lnTo>
                      <a:lnTo>
                        <a:pt x="690" y="230"/>
                      </a:lnTo>
                      <a:lnTo>
                        <a:pt x="690" y="235"/>
                      </a:lnTo>
                      <a:lnTo>
                        <a:pt x="694" y="218"/>
                      </a:lnTo>
                      <a:lnTo>
                        <a:pt x="696" y="199"/>
                      </a:lnTo>
                      <a:lnTo>
                        <a:pt x="698" y="180"/>
                      </a:lnTo>
                      <a:lnTo>
                        <a:pt x="698" y="161"/>
                      </a:lnTo>
                      <a:close/>
                      <a:moveTo>
                        <a:pt x="17" y="55"/>
                      </a:moveTo>
                      <a:lnTo>
                        <a:pt x="9" y="80"/>
                      </a:lnTo>
                      <a:lnTo>
                        <a:pt x="6" y="106"/>
                      </a:lnTo>
                      <a:lnTo>
                        <a:pt x="2" y="133"/>
                      </a:lnTo>
                      <a:lnTo>
                        <a:pt x="0" y="161"/>
                      </a:lnTo>
                      <a:lnTo>
                        <a:pt x="2" y="184"/>
                      </a:lnTo>
                      <a:lnTo>
                        <a:pt x="4" y="205"/>
                      </a:lnTo>
                      <a:lnTo>
                        <a:pt x="7" y="228"/>
                      </a:lnTo>
                      <a:lnTo>
                        <a:pt x="11" y="249"/>
                      </a:lnTo>
                      <a:lnTo>
                        <a:pt x="17" y="269"/>
                      </a:lnTo>
                      <a:lnTo>
                        <a:pt x="25" y="290"/>
                      </a:lnTo>
                      <a:lnTo>
                        <a:pt x="34" y="309"/>
                      </a:lnTo>
                      <a:lnTo>
                        <a:pt x="43" y="328"/>
                      </a:lnTo>
                      <a:lnTo>
                        <a:pt x="53" y="347"/>
                      </a:lnTo>
                      <a:lnTo>
                        <a:pt x="66" y="364"/>
                      </a:lnTo>
                      <a:lnTo>
                        <a:pt x="78" y="381"/>
                      </a:lnTo>
                      <a:lnTo>
                        <a:pt x="93" y="396"/>
                      </a:lnTo>
                      <a:lnTo>
                        <a:pt x="106" y="412"/>
                      </a:lnTo>
                      <a:lnTo>
                        <a:pt x="123" y="427"/>
                      </a:lnTo>
                      <a:lnTo>
                        <a:pt x="138" y="440"/>
                      </a:lnTo>
                      <a:lnTo>
                        <a:pt x="155" y="451"/>
                      </a:lnTo>
                      <a:lnTo>
                        <a:pt x="171" y="457"/>
                      </a:lnTo>
                      <a:lnTo>
                        <a:pt x="184" y="463"/>
                      </a:lnTo>
                      <a:lnTo>
                        <a:pt x="165" y="451"/>
                      </a:lnTo>
                      <a:lnTo>
                        <a:pt x="146" y="438"/>
                      </a:lnTo>
                      <a:lnTo>
                        <a:pt x="127" y="425"/>
                      </a:lnTo>
                      <a:lnTo>
                        <a:pt x="112" y="410"/>
                      </a:lnTo>
                      <a:lnTo>
                        <a:pt x="95" y="393"/>
                      </a:lnTo>
                      <a:lnTo>
                        <a:pt x="80" y="376"/>
                      </a:lnTo>
                      <a:lnTo>
                        <a:pt x="66" y="359"/>
                      </a:lnTo>
                      <a:lnTo>
                        <a:pt x="55" y="340"/>
                      </a:lnTo>
                      <a:lnTo>
                        <a:pt x="43" y="319"/>
                      </a:lnTo>
                      <a:lnTo>
                        <a:pt x="34" y="298"/>
                      </a:lnTo>
                      <a:lnTo>
                        <a:pt x="25" y="277"/>
                      </a:lnTo>
                      <a:lnTo>
                        <a:pt x="19" y="254"/>
                      </a:lnTo>
                      <a:lnTo>
                        <a:pt x="13" y="232"/>
                      </a:lnTo>
                      <a:lnTo>
                        <a:pt x="7" y="209"/>
                      </a:lnTo>
                      <a:lnTo>
                        <a:pt x="6" y="186"/>
                      </a:lnTo>
                      <a:lnTo>
                        <a:pt x="6" y="161"/>
                      </a:lnTo>
                      <a:lnTo>
                        <a:pt x="6" y="135"/>
                      </a:lnTo>
                      <a:lnTo>
                        <a:pt x="9" y="108"/>
                      </a:lnTo>
                      <a:lnTo>
                        <a:pt x="15" y="82"/>
                      </a:lnTo>
                      <a:lnTo>
                        <a:pt x="21" y="57"/>
                      </a:lnTo>
                      <a:lnTo>
                        <a:pt x="19" y="55"/>
                      </a:lnTo>
                      <a:lnTo>
                        <a:pt x="17" y="55"/>
                      </a:lnTo>
                      <a:close/>
                      <a:moveTo>
                        <a:pt x="360" y="510"/>
                      </a:moveTo>
                      <a:lnTo>
                        <a:pt x="389" y="508"/>
                      </a:lnTo>
                      <a:lnTo>
                        <a:pt x="415" y="505"/>
                      </a:lnTo>
                      <a:lnTo>
                        <a:pt x="442" y="497"/>
                      </a:lnTo>
                      <a:lnTo>
                        <a:pt x="468" y="489"/>
                      </a:lnTo>
                      <a:lnTo>
                        <a:pt x="493" y="480"/>
                      </a:lnTo>
                      <a:lnTo>
                        <a:pt x="518" y="467"/>
                      </a:lnTo>
                      <a:lnTo>
                        <a:pt x="540" y="453"/>
                      </a:lnTo>
                      <a:lnTo>
                        <a:pt x="561" y="438"/>
                      </a:lnTo>
                      <a:lnTo>
                        <a:pt x="582" y="421"/>
                      </a:lnTo>
                      <a:lnTo>
                        <a:pt x="601" y="404"/>
                      </a:lnTo>
                      <a:lnTo>
                        <a:pt x="618" y="383"/>
                      </a:lnTo>
                      <a:lnTo>
                        <a:pt x="635" y="362"/>
                      </a:lnTo>
                      <a:lnTo>
                        <a:pt x="649" y="340"/>
                      </a:lnTo>
                      <a:lnTo>
                        <a:pt x="662" y="317"/>
                      </a:lnTo>
                      <a:lnTo>
                        <a:pt x="673" y="292"/>
                      </a:lnTo>
                      <a:lnTo>
                        <a:pt x="683" y="268"/>
                      </a:lnTo>
                      <a:lnTo>
                        <a:pt x="683" y="258"/>
                      </a:lnTo>
                      <a:lnTo>
                        <a:pt x="683" y="249"/>
                      </a:lnTo>
                      <a:lnTo>
                        <a:pt x="675" y="277"/>
                      </a:lnTo>
                      <a:lnTo>
                        <a:pt x="664" y="302"/>
                      </a:lnTo>
                      <a:lnTo>
                        <a:pt x="651" y="328"/>
                      </a:lnTo>
                      <a:lnTo>
                        <a:pt x="637" y="351"/>
                      </a:lnTo>
                      <a:lnTo>
                        <a:pt x="620" y="374"/>
                      </a:lnTo>
                      <a:lnTo>
                        <a:pt x="603" y="395"/>
                      </a:lnTo>
                      <a:lnTo>
                        <a:pt x="582" y="415"/>
                      </a:lnTo>
                      <a:lnTo>
                        <a:pt x="561" y="433"/>
                      </a:lnTo>
                      <a:lnTo>
                        <a:pt x="539" y="450"/>
                      </a:lnTo>
                      <a:lnTo>
                        <a:pt x="516" y="463"/>
                      </a:lnTo>
                      <a:lnTo>
                        <a:pt x="489" y="476"/>
                      </a:lnTo>
                      <a:lnTo>
                        <a:pt x="463" y="486"/>
                      </a:lnTo>
                      <a:lnTo>
                        <a:pt x="436" y="495"/>
                      </a:lnTo>
                      <a:lnTo>
                        <a:pt x="408" y="501"/>
                      </a:lnTo>
                      <a:lnTo>
                        <a:pt x="379" y="505"/>
                      </a:lnTo>
                      <a:lnTo>
                        <a:pt x="349" y="506"/>
                      </a:lnTo>
                      <a:lnTo>
                        <a:pt x="339" y="505"/>
                      </a:lnTo>
                      <a:lnTo>
                        <a:pt x="330" y="505"/>
                      </a:lnTo>
                      <a:lnTo>
                        <a:pt x="345" y="508"/>
                      </a:lnTo>
                      <a:lnTo>
                        <a:pt x="360" y="510"/>
                      </a:lnTo>
                      <a:close/>
                    </a:path>
                  </a:pathLst>
                </a:custGeom>
                <a:solidFill>
                  <a:srgbClr val="B8B9D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048" name="Freeform 608"/>
                <p:cNvSpPr>
                  <a:spLocks noEditPoints="1"/>
                </p:cNvSpPr>
                <p:nvPr/>
              </p:nvSpPr>
              <p:spPr bwMode="auto">
                <a:xfrm>
                  <a:off x="1493" y="2113"/>
                  <a:ext cx="692" cy="506"/>
                </a:xfrm>
                <a:custGeom>
                  <a:avLst/>
                  <a:gdLst/>
                  <a:ahLst/>
                  <a:cxnLst>
                    <a:cxn ang="0">
                      <a:pos x="692" y="139"/>
                    </a:cxn>
                    <a:cxn ang="0">
                      <a:pos x="686" y="97"/>
                    </a:cxn>
                    <a:cxn ang="0">
                      <a:pos x="677" y="55"/>
                    </a:cxn>
                    <a:cxn ang="0">
                      <a:pos x="662" y="17"/>
                    </a:cxn>
                    <a:cxn ang="0">
                      <a:pos x="652" y="2"/>
                    </a:cxn>
                    <a:cxn ang="0">
                      <a:pos x="658" y="21"/>
                    </a:cxn>
                    <a:cxn ang="0">
                      <a:pos x="673" y="59"/>
                    </a:cxn>
                    <a:cxn ang="0">
                      <a:pos x="683" y="97"/>
                    </a:cxn>
                    <a:cxn ang="0">
                      <a:pos x="686" y="139"/>
                    </a:cxn>
                    <a:cxn ang="0">
                      <a:pos x="688" y="175"/>
                    </a:cxn>
                    <a:cxn ang="0">
                      <a:pos x="684" y="203"/>
                    </a:cxn>
                    <a:cxn ang="0">
                      <a:pos x="684" y="222"/>
                    </a:cxn>
                    <a:cxn ang="0">
                      <a:pos x="688" y="211"/>
                    </a:cxn>
                    <a:cxn ang="0">
                      <a:pos x="692" y="176"/>
                    </a:cxn>
                    <a:cxn ang="0">
                      <a:pos x="15" y="53"/>
                    </a:cxn>
                    <a:cxn ang="0">
                      <a:pos x="3" y="104"/>
                    </a:cxn>
                    <a:cxn ang="0">
                      <a:pos x="0" y="159"/>
                    </a:cxn>
                    <a:cxn ang="0">
                      <a:pos x="2" y="205"/>
                    </a:cxn>
                    <a:cxn ang="0">
                      <a:pos x="11" y="250"/>
                    </a:cxn>
                    <a:cxn ang="0">
                      <a:pos x="24" y="292"/>
                    </a:cxn>
                    <a:cxn ang="0">
                      <a:pos x="45" y="332"/>
                    </a:cxn>
                    <a:cxn ang="0">
                      <a:pos x="70" y="368"/>
                    </a:cxn>
                    <a:cxn ang="0">
                      <a:pos x="98" y="402"/>
                    </a:cxn>
                    <a:cxn ang="0">
                      <a:pos x="131" y="431"/>
                    </a:cxn>
                    <a:cxn ang="0">
                      <a:pos x="167" y="455"/>
                    </a:cxn>
                    <a:cxn ang="0">
                      <a:pos x="193" y="467"/>
                    </a:cxn>
                    <a:cxn ang="0">
                      <a:pos x="153" y="442"/>
                    </a:cxn>
                    <a:cxn ang="0">
                      <a:pos x="117" y="413"/>
                    </a:cxn>
                    <a:cxn ang="0">
                      <a:pos x="83" y="379"/>
                    </a:cxn>
                    <a:cxn ang="0">
                      <a:pos x="57" y="341"/>
                    </a:cxn>
                    <a:cxn ang="0">
                      <a:pos x="34" y="300"/>
                    </a:cxn>
                    <a:cxn ang="0">
                      <a:pos x="17" y="256"/>
                    </a:cxn>
                    <a:cxn ang="0">
                      <a:pos x="7" y="209"/>
                    </a:cxn>
                    <a:cxn ang="0">
                      <a:pos x="3" y="159"/>
                    </a:cxn>
                    <a:cxn ang="0">
                      <a:pos x="7" y="106"/>
                    </a:cxn>
                    <a:cxn ang="0">
                      <a:pos x="19" y="57"/>
                    </a:cxn>
                    <a:cxn ang="0">
                      <a:pos x="15" y="53"/>
                    </a:cxn>
                    <a:cxn ang="0">
                      <a:pos x="343" y="506"/>
                    </a:cxn>
                    <a:cxn ang="0">
                      <a:pos x="375" y="504"/>
                    </a:cxn>
                    <a:cxn ang="0">
                      <a:pos x="432" y="495"/>
                    </a:cxn>
                    <a:cxn ang="0">
                      <a:pos x="485" y="476"/>
                    </a:cxn>
                    <a:cxn ang="0">
                      <a:pos x="533" y="451"/>
                    </a:cxn>
                    <a:cxn ang="0">
                      <a:pos x="576" y="417"/>
                    </a:cxn>
                    <a:cxn ang="0">
                      <a:pos x="614" y="377"/>
                    </a:cxn>
                    <a:cxn ang="0">
                      <a:pos x="647" y="332"/>
                    </a:cxn>
                    <a:cxn ang="0">
                      <a:pos x="669" y="283"/>
                    </a:cxn>
                    <a:cxn ang="0">
                      <a:pos x="679" y="247"/>
                    </a:cxn>
                    <a:cxn ang="0">
                      <a:pos x="669" y="267"/>
                    </a:cxn>
                    <a:cxn ang="0">
                      <a:pos x="648" y="321"/>
                    </a:cxn>
                    <a:cxn ang="0">
                      <a:pos x="618" y="366"/>
                    </a:cxn>
                    <a:cxn ang="0">
                      <a:pos x="580" y="408"/>
                    </a:cxn>
                    <a:cxn ang="0">
                      <a:pos x="536" y="444"/>
                    </a:cxn>
                    <a:cxn ang="0">
                      <a:pos x="487" y="470"/>
                    </a:cxn>
                    <a:cxn ang="0">
                      <a:pos x="432" y="489"/>
                    </a:cxn>
                    <a:cxn ang="0">
                      <a:pos x="375" y="501"/>
                    </a:cxn>
                    <a:cxn ang="0">
                      <a:pos x="328" y="501"/>
                    </a:cxn>
                    <a:cxn ang="0">
                      <a:pos x="326" y="503"/>
                    </a:cxn>
                  </a:cxnLst>
                  <a:rect l="0" t="0" r="r" b="b"/>
                  <a:pathLst>
                    <a:path w="692" h="506">
                      <a:moveTo>
                        <a:pt x="692" y="159"/>
                      </a:moveTo>
                      <a:lnTo>
                        <a:pt x="692" y="139"/>
                      </a:lnTo>
                      <a:lnTo>
                        <a:pt x="690" y="116"/>
                      </a:lnTo>
                      <a:lnTo>
                        <a:pt x="686" y="97"/>
                      </a:lnTo>
                      <a:lnTo>
                        <a:pt x="683" y="76"/>
                      </a:lnTo>
                      <a:lnTo>
                        <a:pt x="677" y="55"/>
                      </a:lnTo>
                      <a:lnTo>
                        <a:pt x="669" y="36"/>
                      </a:lnTo>
                      <a:lnTo>
                        <a:pt x="662" y="17"/>
                      </a:lnTo>
                      <a:lnTo>
                        <a:pt x="654" y="0"/>
                      </a:lnTo>
                      <a:lnTo>
                        <a:pt x="652" y="2"/>
                      </a:lnTo>
                      <a:lnTo>
                        <a:pt x="650" y="2"/>
                      </a:lnTo>
                      <a:lnTo>
                        <a:pt x="658" y="21"/>
                      </a:lnTo>
                      <a:lnTo>
                        <a:pt x="665" y="40"/>
                      </a:lnTo>
                      <a:lnTo>
                        <a:pt x="673" y="59"/>
                      </a:lnTo>
                      <a:lnTo>
                        <a:pt x="679" y="78"/>
                      </a:lnTo>
                      <a:lnTo>
                        <a:pt x="683" y="97"/>
                      </a:lnTo>
                      <a:lnTo>
                        <a:pt x="684" y="118"/>
                      </a:lnTo>
                      <a:lnTo>
                        <a:pt x="686" y="139"/>
                      </a:lnTo>
                      <a:lnTo>
                        <a:pt x="688" y="159"/>
                      </a:lnTo>
                      <a:lnTo>
                        <a:pt x="688" y="175"/>
                      </a:lnTo>
                      <a:lnTo>
                        <a:pt x="686" y="188"/>
                      </a:lnTo>
                      <a:lnTo>
                        <a:pt x="684" y="203"/>
                      </a:lnTo>
                      <a:lnTo>
                        <a:pt x="683" y="216"/>
                      </a:lnTo>
                      <a:lnTo>
                        <a:pt x="684" y="222"/>
                      </a:lnTo>
                      <a:lnTo>
                        <a:pt x="686" y="228"/>
                      </a:lnTo>
                      <a:lnTo>
                        <a:pt x="688" y="211"/>
                      </a:lnTo>
                      <a:lnTo>
                        <a:pt x="690" y="193"/>
                      </a:lnTo>
                      <a:lnTo>
                        <a:pt x="692" y="176"/>
                      </a:lnTo>
                      <a:lnTo>
                        <a:pt x="692" y="159"/>
                      </a:lnTo>
                      <a:close/>
                      <a:moveTo>
                        <a:pt x="15" y="53"/>
                      </a:moveTo>
                      <a:lnTo>
                        <a:pt x="7" y="80"/>
                      </a:lnTo>
                      <a:lnTo>
                        <a:pt x="3" y="104"/>
                      </a:lnTo>
                      <a:lnTo>
                        <a:pt x="0" y="131"/>
                      </a:lnTo>
                      <a:lnTo>
                        <a:pt x="0" y="159"/>
                      </a:lnTo>
                      <a:lnTo>
                        <a:pt x="0" y="182"/>
                      </a:lnTo>
                      <a:lnTo>
                        <a:pt x="2" y="205"/>
                      </a:lnTo>
                      <a:lnTo>
                        <a:pt x="5" y="228"/>
                      </a:lnTo>
                      <a:lnTo>
                        <a:pt x="11" y="250"/>
                      </a:lnTo>
                      <a:lnTo>
                        <a:pt x="17" y="271"/>
                      </a:lnTo>
                      <a:lnTo>
                        <a:pt x="24" y="292"/>
                      </a:lnTo>
                      <a:lnTo>
                        <a:pt x="34" y="313"/>
                      </a:lnTo>
                      <a:lnTo>
                        <a:pt x="45" y="332"/>
                      </a:lnTo>
                      <a:lnTo>
                        <a:pt x="57" y="351"/>
                      </a:lnTo>
                      <a:lnTo>
                        <a:pt x="70" y="368"/>
                      </a:lnTo>
                      <a:lnTo>
                        <a:pt x="83" y="385"/>
                      </a:lnTo>
                      <a:lnTo>
                        <a:pt x="98" y="402"/>
                      </a:lnTo>
                      <a:lnTo>
                        <a:pt x="113" y="417"/>
                      </a:lnTo>
                      <a:lnTo>
                        <a:pt x="131" y="431"/>
                      </a:lnTo>
                      <a:lnTo>
                        <a:pt x="148" y="444"/>
                      </a:lnTo>
                      <a:lnTo>
                        <a:pt x="167" y="455"/>
                      </a:lnTo>
                      <a:lnTo>
                        <a:pt x="180" y="461"/>
                      </a:lnTo>
                      <a:lnTo>
                        <a:pt x="193" y="467"/>
                      </a:lnTo>
                      <a:lnTo>
                        <a:pt x="172" y="455"/>
                      </a:lnTo>
                      <a:lnTo>
                        <a:pt x="153" y="442"/>
                      </a:lnTo>
                      <a:lnTo>
                        <a:pt x="134" y="429"/>
                      </a:lnTo>
                      <a:lnTo>
                        <a:pt x="117" y="413"/>
                      </a:lnTo>
                      <a:lnTo>
                        <a:pt x="100" y="396"/>
                      </a:lnTo>
                      <a:lnTo>
                        <a:pt x="83" y="379"/>
                      </a:lnTo>
                      <a:lnTo>
                        <a:pt x="70" y="360"/>
                      </a:lnTo>
                      <a:lnTo>
                        <a:pt x="57" y="341"/>
                      </a:lnTo>
                      <a:lnTo>
                        <a:pt x="45" y="322"/>
                      </a:lnTo>
                      <a:lnTo>
                        <a:pt x="34" y="300"/>
                      </a:lnTo>
                      <a:lnTo>
                        <a:pt x="24" y="279"/>
                      </a:lnTo>
                      <a:lnTo>
                        <a:pt x="17" y="256"/>
                      </a:lnTo>
                      <a:lnTo>
                        <a:pt x="11" y="233"/>
                      </a:lnTo>
                      <a:lnTo>
                        <a:pt x="7" y="209"/>
                      </a:lnTo>
                      <a:lnTo>
                        <a:pt x="3" y="184"/>
                      </a:lnTo>
                      <a:lnTo>
                        <a:pt x="3" y="159"/>
                      </a:lnTo>
                      <a:lnTo>
                        <a:pt x="3" y="133"/>
                      </a:lnTo>
                      <a:lnTo>
                        <a:pt x="7" y="106"/>
                      </a:lnTo>
                      <a:lnTo>
                        <a:pt x="13" y="82"/>
                      </a:lnTo>
                      <a:lnTo>
                        <a:pt x="19" y="57"/>
                      </a:lnTo>
                      <a:lnTo>
                        <a:pt x="17" y="55"/>
                      </a:lnTo>
                      <a:lnTo>
                        <a:pt x="15" y="53"/>
                      </a:lnTo>
                      <a:close/>
                      <a:moveTo>
                        <a:pt x="341" y="506"/>
                      </a:moveTo>
                      <a:lnTo>
                        <a:pt x="343" y="506"/>
                      </a:lnTo>
                      <a:lnTo>
                        <a:pt x="345" y="506"/>
                      </a:lnTo>
                      <a:lnTo>
                        <a:pt x="375" y="504"/>
                      </a:lnTo>
                      <a:lnTo>
                        <a:pt x="404" y="501"/>
                      </a:lnTo>
                      <a:lnTo>
                        <a:pt x="432" y="495"/>
                      </a:lnTo>
                      <a:lnTo>
                        <a:pt x="459" y="487"/>
                      </a:lnTo>
                      <a:lnTo>
                        <a:pt x="485" y="476"/>
                      </a:lnTo>
                      <a:lnTo>
                        <a:pt x="510" y="465"/>
                      </a:lnTo>
                      <a:lnTo>
                        <a:pt x="533" y="451"/>
                      </a:lnTo>
                      <a:lnTo>
                        <a:pt x="555" y="434"/>
                      </a:lnTo>
                      <a:lnTo>
                        <a:pt x="576" y="417"/>
                      </a:lnTo>
                      <a:lnTo>
                        <a:pt x="597" y="398"/>
                      </a:lnTo>
                      <a:lnTo>
                        <a:pt x="614" y="377"/>
                      </a:lnTo>
                      <a:lnTo>
                        <a:pt x="631" y="357"/>
                      </a:lnTo>
                      <a:lnTo>
                        <a:pt x="647" y="332"/>
                      </a:lnTo>
                      <a:lnTo>
                        <a:pt x="660" y="307"/>
                      </a:lnTo>
                      <a:lnTo>
                        <a:pt x="669" y="283"/>
                      </a:lnTo>
                      <a:lnTo>
                        <a:pt x="679" y="256"/>
                      </a:lnTo>
                      <a:lnTo>
                        <a:pt x="679" y="247"/>
                      </a:lnTo>
                      <a:lnTo>
                        <a:pt x="679" y="239"/>
                      </a:lnTo>
                      <a:lnTo>
                        <a:pt x="669" y="267"/>
                      </a:lnTo>
                      <a:lnTo>
                        <a:pt x="660" y="294"/>
                      </a:lnTo>
                      <a:lnTo>
                        <a:pt x="648" y="321"/>
                      </a:lnTo>
                      <a:lnTo>
                        <a:pt x="633" y="343"/>
                      </a:lnTo>
                      <a:lnTo>
                        <a:pt x="618" y="366"/>
                      </a:lnTo>
                      <a:lnTo>
                        <a:pt x="599" y="389"/>
                      </a:lnTo>
                      <a:lnTo>
                        <a:pt x="580" y="408"/>
                      </a:lnTo>
                      <a:lnTo>
                        <a:pt x="559" y="427"/>
                      </a:lnTo>
                      <a:lnTo>
                        <a:pt x="536" y="444"/>
                      </a:lnTo>
                      <a:lnTo>
                        <a:pt x="512" y="459"/>
                      </a:lnTo>
                      <a:lnTo>
                        <a:pt x="487" y="470"/>
                      </a:lnTo>
                      <a:lnTo>
                        <a:pt x="461" y="482"/>
                      </a:lnTo>
                      <a:lnTo>
                        <a:pt x="432" y="489"/>
                      </a:lnTo>
                      <a:lnTo>
                        <a:pt x="404" y="497"/>
                      </a:lnTo>
                      <a:lnTo>
                        <a:pt x="375" y="501"/>
                      </a:lnTo>
                      <a:lnTo>
                        <a:pt x="345" y="501"/>
                      </a:lnTo>
                      <a:lnTo>
                        <a:pt x="328" y="501"/>
                      </a:lnTo>
                      <a:lnTo>
                        <a:pt x="309" y="499"/>
                      </a:lnTo>
                      <a:lnTo>
                        <a:pt x="326" y="503"/>
                      </a:lnTo>
                      <a:lnTo>
                        <a:pt x="341" y="506"/>
                      </a:lnTo>
                      <a:close/>
                    </a:path>
                  </a:pathLst>
                </a:custGeom>
                <a:solidFill>
                  <a:srgbClr val="B9B9D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190049" name="Group 609"/>
              <p:cNvGrpSpPr>
                <a:grpSpLocks/>
              </p:cNvGrpSpPr>
              <p:nvPr/>
            </p:nvGrpSpPr>
            <p:grpSpPr bwMode="auto">
              <a:xfrm>
                <a:off x="1273" y="1745"/>
                <a:ext cx="910" cy="872"/>
                <a:chOff x="1273" y="1745"/>
                <a:chExt cx="910" cy="872"/>
              </a:xfrm>
            </p:grpSpPr>
            <p:sp>
              <p:nvSpPr>
                <p:cNvPr id="190050" name="Freeform 610"/>
                <p:cNvSpPr>
                  <a:spLocks noEditPoints="1"/>
                </p:cNvSpPr>
                <p:nvPr/>
              </p:nvSpPr>
              <p:spPr bwMode="auto">
                <a:xfrm>
                  <a:off x="1495" y="2115"/>
                  <a:ext cx="688" cy="502"/>
                </a:xfrm>
                <a:custGeom>
                  <a:avLst/>
                  <a:gdLst/>
                  <a:ahLst/>
                  <a:cxnLst>
                    <a:cxn ang="0">
                      <a:pos x="688" y="137"/>
                    </a:cxn>
                    <a:cxn ang="0">
                      <a:pos x="682" y="95"/>
                    </a:cxn>
                    <a:cxn ang="0">
                      <a:pos x="673" y="55"/>
                    </a:cxn>
                    <a:cxn ang="0">
                      <a:pos x="658" y="17"/>
                    </a:cxn>
                    <a:cxn ang="0">
                      <a:pos x="648" y="2"/>
                    </a:cxn>
                    <a:cxn ang="0">
                      <a:pos x="646" y="2"/>
                    </a:cxn>
                    <a:cxn ang="0">
                      <a:pos x="658" y="28"/>
                    </a:cxn>
                    <a:cxn ang="0">
                      <a:pos x="675" y="83"/>
                    </a:cxn>
                    <a:cxn ang="0">
                      <a:pos x="681" y="114"/>
                    </a:cxn>
                    <a:cxn ang="0">
                      <a:pos x="681" y="114"/>
                    </a:cxn>
                    <a:cxn ang="0">
                      <a:pos x="682" y="135"/>
                    </a:cxn>
                    <a:cxn ang="0">
                      <a:pos x="682" y="184"/>
                    </a:cxn>
                    <a:cxn ang="0">
                      <a:pos x="681" y="214"/>
                    </a:cxn>
                    <a:cxn ang="0">
                      <a:pos x="684" y="205"/>
                    </a:cxn>
                    <a:cxn ang="0">
                      <a:pos x="688" y="173"/>
                    </a:cxn>
                    <a:cxn ang="0">
                      <a:pos x="15" y="53"/>
                    </a:cxn>
                    <a:cxn ang="0">
                      <a:pos x="3" y="104"/>
                    </a:cxn>
                    <a:cxn ang="0">
                      <a:pos x="0" y="157"/>
                    </a:cxn>
                    <a:cxn ang="0">
                      <a:pos x="1" y="205"/>
                    </a:cxn>
                    <a:cxn ang="0">
                      <a:pos x="13" y="250"/>
                    </a:cxn>
                    <a:cxn ang="0">
                      <a:pos x="28" y="294"/>
                    </a:cxn>
                    <a:cxn ang="0">
                      <a:pos x="49" y="336"/>
                    </a:cxn>
                    <a:cxn ang="0">
                      <a:pos x="74" y="372"/>
                    </a:cxn>
                    <a:cxn ang="0">
                      <a:pos x="106" y="406"/>
                    </a:cxn>
                    <a:cxn ang="0">
                      <a:pos x="140" y="434"/>
                    </a:cxn>
                    <a:cxn ang="0">
                      <a:pos x="178" y="459"/>
                    </a:cxn>
                    <a:cxn ang="0">
                      <a:pos x="203" y="466"/>
                    </a:cxn>
                    <a:cxn ang="0">
                      <a:pos x="204" y="468"/>
                    </a:cxn>
                    <a:cxn ang="0">
                      <a:pos x="163" y="446"/>
                    </a:cxn>
                    <a:cxn ang="0">
                      <a:pos x="123" y="417"/>
                    </a:cxn>
                    <a:cxn ang="0">
                      <a:pos x="89" y="383"/>
                    </a:cxn>
                    <a:cxn ang="0">
                      <a:pos x="60" y="345"/>
                    </a:cxn>
                    <a:cxn ang="0">
                      <a:pos x="36" y="301"/>
                    </a:cxn>
                    <a:cxn ang="0">
                      <a:pos x="19" y="256"/>
                    </a:cxn>
                    <a:cxn ang="0">
                      <a:pos x="7" y="209"/>
                    </a:cxn>
                    <a:cxn ang="0">
                      <a:pos x="3" y="157"/>
                    </a:cxn>
                    <a:cxn ang="0">
                      <a:pos x="7" y="106"/>
                    </a:cxn>
                    <a:cxn ang="0">
                      <a:pos x="19" y="57"/>
                    </a:cxn>
                    <a:cxn ang="0">
                      <a:pos x="15" y="53"/>
                    </a:cxn>
                    <a:cxn ang="0">
                      <a:pos x="333" y="501"/>
                    </a:cxn>
                    <a:cxn ang="0">
                      <a:pos x="373" y="501"/>
                    </a:cxn>
                    <a:cxn ang="0">
                      <a:pos x="430" y="491"/>
                    </a:cxn>
                    <a:cxn ang="0">
                      <a:pos x="483" y="472"/>
                    </a:cxn>
                    <a:cxn ang="0">
                      <a:pos x="533" y="446"/>
                    </a:cxn>
                    <a:cxn ang="0">
                      <a:pos x="576" y="411"/>
                    </a:cxn>
                    <a:cxn ang="0">
                      <a:pos x="614" y="370"/>
                    </a:cxn>
                    <a:cxn ang="0">
                      <a:pos x="645" y="324"/>
                    </a:cxn>
                    <a:cxn ang="0">
                      <a:pos x="669" y="273"/>
                    </a:cxn>
                    <a:cxn ang="0">
                      <a:pos x="677" y="239"/>
                    </a:cxn>
                    <a:cxn ang="0">
                      <a:pos x="667" y="260"/>
                    </a:cxn>
                    <a:cxn ang="0">
                      <a:pos x="646" y="313"/>
                    </a:cxn>
                    <a:cxn ang="0">
                      <a:pos x="616" y="360"/>
                    </a:cxn>
                    <a:cxn ang="0">
                      <a:pos x="578" y="402"/>
                    </a:cxn>
                    <a:cxn ang="0">
                      <a:pos x="534" y="438"/>
                    </a:cxn>
                    <a:cxn ang="0">
                      <a:pos x="485" y="466"/>
                    </a:cxn>
                    <a:cxn ang="0">
                      <a:pos x="432" y="485"/>
                    </a:cxn>
                    <a:cxn ang="0">
                      <a:pos x="373" y="495"/>
                    </a:cxn>
                    <a:cxn ang="0">
                      <a:pos x="316" y="497"/>
                    </a:cxn>
                    <a:cxn ang="0">
                      <a:pos x="307" y="497"/>
                    </a:cxn>
                  </a:cxnLst>
                  <a:rect l="0" t="0" r="r" b="b"/>
                  <a:pathLst>
                    <a:path w="688" h="502">
                      <a:moveTo>
                        <a:pt x="688" y="157"/>
                      </a:moveTo>
                      <a:lnTo>
                        <a:pt x="688" y="137"/>
                      </a:lnTo>
                      <a:lnTo>
                        <a:pt x="686" y="116"/>
                      </a:lnTo>
                      <a:lnTo>
                        <a:pt x="682" y="95"/>
                      </a:lnTo>
                      <a:lnTo>
                        <a:pt x="679" y="74"/>
                      </a:lnTo>
                      <a:lnTo>
                        <a:pt x="673" y="55"/>
                      </a:lnTo>
                      <a:lnTo>
                        <a:pt x="665" y="36"/>
                      </a:lnTo>
                      <a:lnTo>
                        <a:pt x="658" y="17"/>
                      </a:lnTo>
                      <a:lnTo>
                        <a:pt x="650" y="0"/>
                      </a:lnTo>
                      <a:lnTo>
                        <a:pt x="648" y="2"/>
                      </a:lnTo>
                      <a:lnTo>
                        <a:pt x="646" y="2"/>
                      </a:lnTo>
                      <a:lnTo>
                        <a:pt x="646" y="2"/>
                      </a:lnTo>
                      <a:lnTo>
                        <a:pt x="646" y="4"/>
                      </a:lnTo>
                      <a:lnTo>
                        <a:pt x="658" y="28"/>
                      </a:lnTo>
                      <a:lnTo>
                        <a:pt x="669" y="57"/>
                      </a:lnTo>
                      <a:lnTo>
                        <a:pt x="675" y="83"/>
                      </a:lnTo>
                      <a:lnTo>
                        <a:pt x="681" y="114"/>
                      </a:lnTo>
                      <a:lnTo>
                        <a:pt x="681" y="114"/>
                      </a:lnTo>
                      <a:lnTo>
                        <a:pt x="682" y="116"/>
                      </a:lnTo>
                      <a:lnTo>
                        <a:pt x="681" y="114"/>
                      </a:lnTo>
                      <a:lnTo>
                        <a:pt x="681" y="114"/>
                      </a:lnTo>
                      <a:lnTo>
                        <a:pt x="682" y="135"/>
                      </a:lnTo>
                      <a:lnTo>
                        <a:pt x="684" y="157"/>
                      </a:lnTo>
                      <a:lnTo>
                        <a:pt x="682" y="184"/>
                      </a:lnTo>
                      <a:lnTo>
                        <a:pt x="679" y="209"/>
                      </a:lnTo>
                      <a:lnTo>
                        <a:pt x="681" y="214"/>
                      </a:lnTo>
                      <a:lnTo>
                        <a:pt x="682" y="220"/>
                      </a:lnTo>
                      <a:lnTo>
                        <a:pt x="684" y="205"/>
                      </a:lnTo>
                      <a:lnTo>
                        <a:pt x="686" y="190"/>
                      </a:lnTo>
                      <a:lnTo>
                        <a:pt x="688" y="173"/>
                      </a:lnTo>
                      <a:lnTo>
                        <a:pt x="688" y="157"/>
                      </a:lnTo>
                      <a:close/>
                      <a:moveTo>
                        <a:pt x="15" y="53"/>
                      </a:moveTo>
                      <a:lnTo>
                        <a:pt x="9" y="78"/>
                      </a:lnTo>
                      <a:lnTo>
                        <a:pt x="3" y="104"/>
                      </a:lnTo>
                      <a:lnTo>
                        <a:pt x="0" y="131"/>
                      </a:lnTo>
                      <a:lnTo>
                        <a:pt x="0" y="157"/>
                      </a:lnTo>
                      <a:lnTo>
                        <a:pt x="0" y="182"/>
                      </a:lnTo>
                      <a:lnTo>
                        <a:pt x="1" y="205"/>
                      </a:lnTo>
                      <a:lnTo>
                        <a:pt x="7" y="228"/>
                      </a:lnTo>
                      <a:lnTo>
                        <a:pt x="13" y="250"/>
                      </a:lnTo>
                      <a:lnTo>
                        <a:pt x="19" y="273"/>
                      </a:lnTo>
                      <a:lnTo>
                        <a:pt x="28" y="294"/>
                      </a:lnTo>
                      <a:lnTo>
                        <a:pt x="37" y="315"/>
                      </a:lnTo>
                      <a:lnTo>
                        <a:pt x="49" y="336"/>
                      </a:lnTo>
                      <a:lnTo>
                        <a:pt x="60" y="355"/>
                      </a:lnTo>
                      <a:lnTo>
                        <a:pt x="74" y="372"/>
                      </a:lnTo>
                      <a:lnTo>
                        <a:pt x="89" y="389"/>
                      </a:lnTo>
                      <a:lnTo>
                        <a:pt x="106" y="406"/>
                      </a:lnTo>
                      <a:lnTo>
                        <a:pt x="121" y="421"/>
                      </a:lnTo>
                      <a:lnTo>
                        <a:pt x="140" y="434"/>
                      </a:lnTo>
                      <a:lnTo>
                        <a:pt x="159" y="447"/>
                      </a:lnTo>
                      <a:lnTo>
                        <a:pt x="178" y="459"/>
                      </a:lnTo>
                      <a:lnTo>
                        <a:pt x="189" y="463"/>
                      </a:lnTo>
                      <a:lnTo>
                        <a:pt x="203" y="466"/>
                      </a:lnTo>
                      <a:lnTo>
                        <a:pt x="204" y="466"/>
                      </a:lnTo>
                      <a:lnTo>
                        <a:pt x="204" y="468"/>
                      </a:lnTo>
                      <a:lnTo>
                        <a:pt x="184" y="457"/>
                      </a:lnTo>
                      <a:lnTo>
                        <a:pt x="163" y="446"/>
                      </a:lnTo>
                      <a:lnTo>
                        <a:pt x="142" y="430"/>
                      </a:lnTo>
                      <a:lnTo>
                        <a:pt x="123" y="417"/>
                      </a:lnTo>
                      <a:lnTo>
                        <a:pt x="106" y="400"/>
                      </a:lnTo>
                      <a:lnTo>
                        <a:pt x="89" y="383"/>
                      </a:lnTo>
                      <a:lnTo>
                        <a:pt x="74" y="364"/>
                      </a:lnTo>
                      <a:lnTo>
                        <a:pt x="60" y="345"/>
                      </a:lnTo>
                      <a:lnTo>
                        <a:pt x="47" y="324"/>
                      </a:lnTo>
                      <a:lnTo>
                        <a:pt x="36" y="301"/>
                      </a:lnTo>
                      <a:lnTo>
                        <a:pt x="26" y="281"/>
                      </a:lnTo>
                      <a:lnTo>
                        <a:pt x="19" y="256"/>
                      </a:lnTo>
                      <a:lnTo>
                        <a:pt x="13" y="233"/>
                      </a:lnTo>
                      <a:lnTo>
                        <a:pt x="7" y="209"/>
                      </a:lnTo>
                      <a:lnTo>
                        <a:pt x="5" y="182"/>
                      </a:lnTo>
                      <a:lnTo>
                        <a:pt x="3" y="157"/>
                      </a:lnTo>
                      <a:lnTo>
                        <a:pt x="5" y="131"/>
                      </a:lnTo>
                      <a:lnTo>
                        <a:pt x="7" y="106"/>
                      </a:lnTo>
                      <a:lnTo>
                        <a:pt x="13" y="80"/>
                      </a:lnTo>
                      <a:lnTo>
                        <a:pt x="19" y="57"/>
                      </a:lnTo>
                      <a:lnTo>
                        <a:pt x="17" y="55"/>
                      </a:lnTo>
                      <a:lnTo>
                        <a:pt x="15" y="53"/>
                      </a:lnTo>
                      <a:close/>
                      <a:moveTo>
                        <a:pt x="324" y="501"/>
                      </a:moveTo>
                      <a:lnTo>
                        <a:pt x="333" y="501"/>
                      </a:lnTo>
                      <a:lnTo>
                        <a:pt x="343" y="502"/>
                      </a:lnTo>
                      <a:lnTo>
                        <a:pt x="373" y="501"/>
                      </a:lnTo>
                      <a:lnTo>
                        <a:pt x="402" y="497"/>
                      </a:lnTo>
                      <a:lnTo>
                        <a:pt x="430" y="491"/>
                      </a:lnTo>
                      <a:lnTo>
                        <a:pt x="457" y="482"/>
                      </a:lnTo>
                      <a:lnTo>
                        <a:pt x="483" y="472"/>
                      </a:lnTo>
                      <a:lnTo>
                        <a:pt x="510" y="459"/>
                      </a:lnTo>
                      <a:lnTo>
                        <a:pt x="533" y="446"/>
                      </a:lnTo>
                      <a:lnTo>
                        <a:pt x="555" y="429"/>
                      </a:lnTo>
                      <a:lnTo>
                        <a:pt x="576" y="411"/>
                      </a:lnTo>
                      <a:lnTo>
                        <a:pt x="597" y="391"/>
                      </a:lnTo>
                      <a:lnTo>
                        <a:pt x="614" y="370"/>
                      </a:lnTo>
                      <a:lnTo>
                        <a:pt x="631" y="347"/>
                      </a:lnTo>
                      <a:lnTo>
                        <a:pt x="645" y="324"/>
                      </a:lnTo>
                      <a:lnTo>
                        <a:pt x="658" y="298"/>
                      </a:lnTo>
                      <a:lnTo>
                        <a:pt x="669" y="273"/>
                      </a:lnTo>
                      <a:lnTo>
                        <a:pt x="677" y="245"/>
                      </a:lnTo>
                      <a:lnTo>
                        <a:pt x="677" y="239"/>
                      </a:lnTo>
                      <a:lnTo>
                        <a:pt x="675" y="231"/>
                      </a:lnTo>
                      <a:lnTo>
                        <a:pt x="667" y="260"/>
                      </a:lnTo>
                      <a:lnTo>
                        <a:pt x="658" y="286"/>
                      </a:lnTo>
                      <a:lnTo>
                        <a:pt x="646" y="313"/>
                      </a:lnTo>
                      <a:lnTo>
                        <a:pt x="631" y="337"/>
                      </a:lnTo>
                      <a:lnTo>
                        <a:pt x="616" y="360"/>
                      </a:lnTo>
                      <a:lnTo>
                        <a:pt x="597" y="383"/>
                      </a:lnTo>
                      <a:lnTo>
                        <a:pt x="578" y="402"/>
                      </a:lnTo>
                      <a:lnTo>
                        <a:pt x="557" y="421"/>
                      </a:lnTo>
                      <a:lnTo>
                        <a:pt x="534" y="438"/>
                      </a:lnTo>
                      <a:lnTo>
                        <a:pt x="510" y="453"/>
                      </a:lnTo>
                      <a:lnTo>
                        <a:pt x="485" y="466"/>
                      </a:lnTo>
                      <a:lnTo>
                        <a:pt x="459" y="478"/>
                      </a:lnTo>
                      <a:lnTo>
                        <a:pt x="432" y="485"/>
                      </a:lnTo>
                      <a:lnTo>
                        <a:pt x="404" y="491"/>
                      </a:lnTo>
                      <a:lnTo>
                        <a:pt x="373" y="495"/>
                      </a:lnTo>
                      <a:lnTo>
                        <a:pt x="343" y="497"/>
                      </a:lnTo>
                      <a:lnTo>
                        <a:pt x="316" y="497"/>
                      </a:lnTo>
                      <a:lnTo>
                        <a:pt x="290" y="493"/>
                      </a:lnTo>
                      <a:lnTo>
                        <a:pt x="307" y="497"/>
                      </a:lnTo>
                      <a:lnTo>
                        <a:pt x="324" y="501"/>
                      </a:lnTo>
                      <a:close/>
                    </a:path>
                  </a:pathLst>
                </a:custGeom>
                <a:solidFill>
                  <a:srgbClr val="B9B9D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051" name="Freeform 611"/>
                <p:cNvSpPr>
                  <a:spLocks noEditPoints="1"/>
                </p:cNvSpPr>
                <p:nvPr/>
              </p:nvSpPr>
              <p:spPr bwMode="auto">
                <a:xfrm>
                  <a:off x="1496" y="2115"/>
                  <a:ext cx="685" cy="499"/>
                </a:xfrm>
                <a:custGeom>
                  <a:avLst/>
                  <a:gdLst/>
                  <a:ahLst/>
                  <a:cxnLst>
                    <a:cxn ang="0">
                      <a:pos x="683" y="137"/>
                    </a:cxn>
                    <a:cxn ang="0">
                      <a:pos x="680" y="95"/>
                    </a:cxn>
                    <a:cxn ang="0">
                      <a:pos x="670" y="57"/>
                    </a:cxn>
                    <a:cxn ang="0">
                      <a:pos x="655" y="19"/>
                    </a:cxn>
                    <a:cxn ang="0">
                      <a:pos x="645" y="2"/>
                    </a:cxn>
                    <a:cxn ang="0">
                      <a:pos x="645" y="4"/>
                    </a:cxn>
                    <a:cxn ang="0">
                      <a:pos x="644" y="4"/>
                    </a:cxn>
                    <a:cxn ang="0">
                      <a:pos x="655" y="28"/>
                    </a:cxn>
                    <a:cxn ang="0">
                      <a:pos x="672" y="82"/>
                    </a:cxn>
                    <a:cxn ang="0">
                      <a:pos x="680" y="112"/>
                    </a:cxn>
                    <a:cxn ang="0">
                      <a:pos x="680" y="114"/>
                    </a:cxn>
                    <a:cxn ang="0">
                      <a:pos x="680" y="133"/>
                    </a:cxn>
                    <a:cxn ang="0">
                      <a:pos x="680" y="180"/>
                    </a:cxn>
                    <a:cxn ang="0">
                      <a:pos x="678" y="209"/>
                    </a:cxn>
                    <a:cxn ang="0">
                      <a:pos x="681" y="201"/>
                    </a:cxn>
                    <a:cxn ang="0">
                      <a:pos x="685" y="173"/>
                    </a:cxn>
                    <a:cxn ang="0">
                      <a:pos x="16" y="55"/>
                    </a:cxn>
                    <a:cxn ang="0">
                      <a:pos x="4" y="104"/>
                    </a:cxn>
                    <a:cxn ang="0">
                      <a:pos x="0" y="157"/>
                    </a:cxn>
                    <a:cxn ang="0">
                      <a:pos x="4" y="207"/>
                    </a:cxn>
                    <a:cxn ang="0">
                      <a:pos x="14" y="254"/>
                    </a:cxn>
                    <a:cxn ang="0">
                      <a:pos x="31" y="298"/>
                    </a:cxn>
                    <a:cxn ang="0">
                      <a:pos x="54" y="339"/>
                    </a:cxn>
                    <a:cxn ang="0">
                      <a:pos x="80" y="377"/>
                    </a:cxn>
                    <a:cxn ang="0">
                      <a:pos x="114" y="411"/>
                    </a:cxn>
                    <a:cxn ang="0">
                      <a:pos x="150" y="440"/>
                    </a:cxn>
                    <a:cxn ang="0">
                      <a:pos x="190" y="465"/>
                    </a:cxn>
                    <a:cxn ang="0">
                      <a:pos x="202" y="466"/>
                    </a:cxn>
                    <a:cxn ang="0">
                      <a:pos x="226" y="474"/>
                    </a:cxn>
                    <a:cxn ang="0">
                      <a:pos x="179" y="453"/>
                    </a:cxn>
                    <a:cxn ang="0">
                      <a:pos x="137" y="425"/>
                    </a:cxn>
                    <a:cxn ang="0">
                      <a:pos x="99" y="391"/>
                    </a:cxn>
                    <a:cxn ang="0">
                      <a:pos x="67" y="353"/>
                    </a:cxn>
                    <a:cxn ang="0">
                      <a:pos x="40" y="309"/>
                    </a:cxn>
                    <a:cxn ang="0">
                      <a:pos x="21" y="262"/>
                    </a:cxn>
                    <a:cxn ang="0">
                      <a:pos x="10" y="210"/>
                    </a:cxn>
                    <a:cxn ang="0">
                      <a:pos x="4" y="157"/>
                    </a:cxn>
                    <a:cxn ang="0">
                      <a:pos x="8" y="106"/>
                    </a:cxn>
                    <a:cxn ang="0">
                      <a:pos x="19" y="57"/>
                    </a:cxn>
                    <a:cxn ang="0">
                      <a:pos x="16" y="55"/>
                    </a:cxn>
                    <a:cxn ang="0">
                      <a:pos x="325" y="499"/>
                    </a:cxn>
                    <a:cxn ang="0">
                      <a:pos x="372" y="499"/>
                    </a:cxn>
                    <a:cxn ang="0">
                      <a:pos x="429" y="487"/>
                    </a:cxn>
                    <a:cxn ang="0">
                      <a:pos x="484" y="468"/>
                    </a:cxn>
                    <a:cxn ang="0">
                      <a:pos x="533" y="442"/>
                    </a:cxn>
                    <a:cxn ang="0">
                      <a:pos x="577" y="406"/>
                    </a:cxn>
                    <a:cxn ang="0">
                      <a:pos x="615" y="364"/>
                    </a:cxn>
                    <a:cxn ang="0">
                      <a:pos x="645" y="319"/>
                    </a:cxn>
                    <a:cxn ang="0">
                      <a:pos x="666" y="265"/>
                    </a:cxn>
                    <a:cxn ang="0">
                      <a:pos x="674" y="233"/>
                    </a:cxn>
                    <a:cxn ang="0">
                      <a:pos x="674" y="229"/>
                    </a:cxn>
                    <a:cxn ang="0">
                      <a:pos x="666" y="256"/>
                    </a:cxn>
                    <a:cxn ang="0">
                      <a:pos x="644" y="309"/>
                    </a:cxn>
                    <a:cxn ang="0">
                      <a:pos x="615" y="356"/>
                    </a:cxn>
                    <a:cxn ang="0">
                      <a:pos x="577" y="400"/>
                    </a:cxn>
                    <a:cxn ang="0">
                      <a:pos x="533" y="436"/>
                    </a:cxn>
                    <a:cxn ang="0">
                      <a:pos x="484" y="463"/>
                    </a:cxn>
                    <a:cxn ang="0">
                      <a:pos x="431" y="483"/>
                    </a:cxn>
                    <a:cxn ang="0">
                      <a:pos x="372" y="493"/>
                    </a:cxn>
                    <a:cxn ang="0">
                      <a:pos x="321" y="495"/>
                    </a:cxn>
                    <a:cxn ang="0">
                      <a:pos x="281" y="489"/>
                    </a:cxn>
                    <a:cxn ang="0">
                      <a:pos x="283" y="491"/>
                    </a:cxn>
                  </a:cxnLst>
                  <a:rect l="0" t="0" r="r" b="b"/>
                  <a:pathLst>
                    <a:path w="685" h="499">
                      <a:moveTo>
                        <a:pt x="685" y="157"/>
                      </a:moveTo>
                      <a:lnTo>
                        <a:pt x="683" y="137"/>
                      </a:lnTo>
                      <a:lnTo>
                        <a:pt x="681" y="116"/>
                      </a:lnTo>
                      <a:lnTo>
                        <a:pt x="680" y="95"/>
                      </a:lnTo>
                      <a:lnTo>
                        <a:pt x="676" y="76"/>
                      </a:lnTo>
                      <a:lnTo>
                        <a:pt x="670" y="57"/>
                      </a:lnTo>
                      <a:lnTo>
                        <a:pt x="662" y="38"/>
                      </a:lnTo>
                      <a:lnTo>
                        <a:pt x="655" y="19"/>
                      </a:lnTo>
                      <a:lnTo>
                        <a:pt x="647" y="0"/>
                      </a:lnTo>
                      <a:lnTo>
                        <a:pt x="645" y="2"/>
                      </a:lnTo>
                      <a:lnTo>
                        <a:pt x="645" y="2"/>
                      </a:lnTo>
                      <a:lnTo>
                        <a:pt x="645" y="4"/>
                      </a:lnTo>
                      <a:lnTo>
                        <a:pt x="644" y="4"/>
                      </a:lnTo>
                      <a:lnTo>
                        <a:pt x="644" y="4"/>
                      </a:lnTo>
                      <a:lnTo>
                        <a:pt x="644" y="4"/>
                      </a:lnTo>
                      <a:lnTo>
                        <a:pt x="655" y="28"/>
                      </a:lnTo>
                      <a:lnTo>
                        <a:pt x="664" y="55"/>
                      </a:lnTo>
                      <a:lnTo>
                        <a:pt x="672" y="82"/>
                      </a:lnTo>
                      <a:lnTo>
                        <a:pt x="676" y="108"/>
                      </a:lnTo>
                      <a:lnTo>
                        <a:pt x="680" y="112"/>
                      </a:lnTo>
                      <a:lnTo>
                        <a:pt x="681" y="116"/>
                      </a:lnTo>
                      <a:lnTo>
                        <a:pt x="680" y="114"/>
                      </a:lnTo>
                      <a:lnTo>
                        <a:pt x="678" y="110"/>
                      </a:lnTo>
                      <a:lnTo>
                        <a:pt x="680" y="133"/>
                      </a:lnTo>
                      <a:lnTo>
                        <a:pt x="680" y="157"/>
                      </a:lnTo>
                      <a:lnTo>
                        <a:pt x="680" y="180"/>
                      </a:lnTo>
                      <a:lnTo>
                        <a:pt x="678" y="205"/>
                      </a:lnTo>
                      <a:lnTo>
                        <a:pt x="678" y="209"/>
                      </a:lnTo>
                      <a:lnTo>
                        <a:pt x="680" y="214"/>
                      </a:lnTo>
                      <a:lnTo>
                        <a:pt x="681" y="201"/>
                      </a:lnTo>
                      <a:lnTo>
                        <a:pt x="683" y="186"/>
                      </a:lnTo>
                      <a:lnTo>
                        <a:pt x="685" y="173"/>
                      </a:lnTo>
                      <a:lnTo>
                        <a:pt x="685" y="157"/>
                      </a:lnTo>
                      <a:close/>
                      <a:moveTo>
                        <a:pt x="16" y="55"/>
                      </a:moveTo>
                      <a:lnTo>
                        <a:pt x="10" y="80"/>
                      </a:lnTo>
                      <a:lnTo>
                        <a:pt x="4" y="104"/>
                      </a:lnTo>
                      <a:lnTo>
                        <a:pt x="0" y="131"/>
                      </a:lnTo>
                      <a:lnTo>
                        <a:pt x="0" y="157"/>
                      </a:lnTo>
                      <a:lnTo>
                        <a:pt x="0" y="182"/>
                      </a:lnTo>
                      <a:lnTo>
                        <a:pt x="4" y="207"/>
                      </a:lnTo>
                      <a:lnTo>
                        <a:pt x="8" y="231"/>
                      </a:lnTo>
                      <a:lnTo>
                        <a:pt x="14" y="254"/>
                      </a:lnTo>
                      <a:lnTo>
                        <a:pt x="21" y="277"/>
                      </a:lnTo>
                      <a:lnTo>
                        <a:pt x="31" y="298"/>
                      </a:lnTo>
                      <a:lnTo>
                        <a:pt x="42" y="320"/>
                      </a:lnTo>
                      <a:lnTo>
                        <a:pt x="54" y="339"/>
                      </a:lnTo>
                      <a:lnTo>
                        <a:pt x="67" y="358"/>
                      </a:lnTo>
                      <a:lnTo>
                        <a:pt x="80" y="377"/>
                      </a:lnTo>
                      <a:lnTo>
                        <a:pt x="97" y="394"/>
                      </a:lnTo>
                      <a:lnTo>
                        <a:pt x="114" y="411"/>
                      </a:lnTo>
                      <a:lnTo>
                        <a:pt x="131" y="427"/>
                      </a:lnTo>
                      <a:lnTo>
                        <a:pt x="150" y="440"/>
                      </a:lnTo>
                      <a:lnTo>
                        <a:pt x="169" y="453"/>
                      </a:lnTo>
                      <a:lnTo>
                        <a:pt x="190" y="465"/>
                      </a:lnTo>
                      <a:lnTo>
                        <a:pt x="196" y="465"/>
                      </a:lnTo>
                      <a:lnTo>
                        <a:pt x="202" y="466"/>
                      </a:lnTo>
                      <a:lnTo>
                        <a:pt x="213" y="470"/>
                      </a:lnTo>
                      <a:lnTo>
                        <a:pt x="226" y="474"/>
                      </a:lnTo>
                      <a:lnTo>
                        <a:pt x="202" y="465"/>
                      </a:lnTo>
                      <a:lnTo>
                        <a:pt x="179" y="453"/>
                      </a:lnTo>
                      <a:lnTo>
                        <a:pt x="158" y="440"/>
                      </a:lnTo>
                      <a:lnTo>
                        <a:pt x="137" y="425"/>
                      </a:lnTo>
                      <a:lnTo>
                        <a:pt x="118" y="408"/>
                      </a:lnTo>
                      <a:lnTo>
                        <a:pt x="99" y="391"/>
                      </a:lnTo>
                      <a:lnTo>
                        <a:pt x="82" y="372"/>
                      </a:lnTo>
                      <a:lnTo>
                        <a:pt x="67" y="353"/>
                      </a:lnTo>
                      <a:lnTo>
                        <a:pt x="54" y="330"/>
                      </a:lnTo>
                      <a:lnTo>
                        <a:pt x="40" y="309"/>
                      </a:lnTo>
                      <a:lnTo>
                        <a:pt x="31" y="284"/>
                      </a:lnTo>
                      <a:lnTo>
                        <a:pt x="21" y="262"/>
                      </a:lnTo>
                      <a:lnTo>
                        <a:pt x="14" y="237"/>
                      </a:lnTo>
                      <a:lnTo>
                        <a:pt x="10" y="210"/>
                      </a:lnTo>
                      <a:lnTo>
                        <a:pt x="6" y="184"/>
                      </a:lnTo>
                      <a:lnTo>
                        <a:pt x="4" y="157"/>
                      </a:lnTo>
                      <a:lnTo>
                        <a:pt x="6" y="131"/>
                      </a:lnTo>
                      <a:lnTo>
                        <a:pt x="8" y="106"/>
                      </a:lnTo>
                      <a:lnTo>
                        <a:pt x="14" y="82"/>
                      </a:lnTo>
                      <a:lnTo>
                        <a:pt x="19" y="57"/>
                      </a:lnTo>
                      <a:lnTo>
                        <a:pt x="18" y="57"/>
                      </a:lnTo>
                      <a:lnTo>
                        <a:pt x="16" y="55"/>
                      </a:lnTo>
                      <a:close/>
                      <a:moveTo>
                        <a:pt x="306" y="497"/>
                      </a:moveTo>
                      <a:lnTo>
                        <a:pt x="325" y="499"/>
                      </a:lnTo>
                      <a:lnTo>
                        <a:pt x="342" y="499"/>
                      </a:lnTo>
                      <a:lnTo>
                        <a:pt x="372" y="499"/>
                      </a:lnTo>
                      <a:lnTo>
                        <a:pt x="401" y="495"/>
                      </a:lnTo>
                      <a:lnTo>
                        <a:pt x="429" y="487"/>
                      </a:lnTo>
                      <a:lnTo>
                        <a:pt x="458" y="480"/>
                      </a:lnTo>
                      <a:lnTo>
                        <a:pt x="484" y="468"/>
                      </a:lnTo>
                      <a:lnTo>
                        <a:pt x="509" y="457"/>
                      </a:lnTo>
                      <a:lnTo>
                        <a:pt x="533" y="442"/>
                      </a:lnTo>
                      <a:lnTo>
                        <a:pt x="556" y="425"/>
                      </a:lnTo>
                      <a:lnTo>
                        <a:pt x="577" y="406"/>
                      </a:lnTo>
                      <a:lnTo>
                        <a:pt x="596" y="387"/>
                      </a:lnTo>
                      <a:lnTo>
                        <a:pt x="615" y="364"/>
                      </a:lnTo>
                      <a:lnTo>
                        <a:pt x="630" y="341"/>
                      </a:lnTo>
                      <a:lnTo>
                        <a:pt x="645" y="319"/>
                      </a:lnTo>
                      <a:lnTo>
                        <a:pt x="657" y="292"/>
                      </a:lnTo>
                      <a:lnTo>
                        <a:pt x="666" y="265"/>
                      </a:lnTo>
                      <a:lnTo>
                        <a:pt x="676" y="237"/>
                      </a:lnTo>
                      <a:lnTo>
                        <a:pt x="674" y="233"/>
                      </a:lnTo>
                      <a:lnTo>
                        <a:pt x="674" y="229"/>
                      </a:lnTo>
                      <a:lnTo>
                        <a:pt x="674" y="229"/>
                      </a:lnTo>
                      <a:lnTo>
                        <a:pt x="672" y="228"/>
                      </a:lnTo>
                      <a:lnTo>
                        <a:pt x="666" y="256"/>
                      </a:lnTo>
                      <a:lnTo>
                        <a:pt x="657" y="283"/>
                      </a:lnTo>
                      <a:lnTo>
                        <a:pt x="644" y="309"/>
                      </a:lnTo>
                      <a:lnTo>
                        <a:pt x="630" y="334"/>
                      </a:lnTo>
                      <a:lnTo>
                        <a:pt x="615" y="356"/>
                      </a:lnTo>
                      <a:lnTo>
                        <a:pt x="596" y="379"/>
                      </a:lnTo>
                      <a:lnTo>
                        <a:pt x="577" y="400"/>
                      </a:lnTo>
                      <a:lnTo>
                        <a:pt x="556" y="419"/>
                      </a:lnTo>
                      <a:lnTo>
                        <a:pt x="533" y="436"/>
                      </a:lnTo>
                      <a:lnTo>
                        <a:pt x="509" y="451"/>
                      </a:lnTo>
                      <a:lnTo>
                        <a:pt x="484" y="463"/>
                      </a:lnTo>
                      <a:lnTo>
                        <a:pt x="458" y="474"/>
                      </a:lnTo>
                      <a:lnTo>
                        <a:pt x="431" y="483"/>
                      </a:lnTo>
                      <a:lnTo>
                        <a:pt x="403" y="489"/>
                      </a:lnTo>
                      <a:lnTo>
                        <a:pt x="372" y="493"/>
                      </a:lnTo>
                      <a:lnTo>
                        <a:pt x="342" y="495"/>
                      </a:lnTo>
                      <a:lnTo>
                        <a:pt x="321" y="495"/>
                      </a:lnTo>
                      <a:lnTo>
                        <a:pt x="302" y="493"/>
                      </a:lnTo>
                      <a:lnTo>
                        <a:pt x="281" y="489"/>
                      </a:lnTo>
                      <a:lnTo>
                        <a:pt x="262" y="485"/>
                      </a:lnTo>
                      <a:lnTo>
                        <a:pt x="283" y="491"/>
                      </a:lnTo>
                      <a:lnTo>
                        <a:pt x="306" y="497"/>
                      </a:lnTo>
                      <a:close/>
                    </a:path>
                  </a:pathLst>
                </a:custGeom>
                <a:solidFill>
                  <a:srgbClr val="B9BAD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052" name="Freeform 612"/>
                <p:cNvSpPr>
                  <a:spLocks noEditPoints="1"/>
                </p:cNvSpPr>
                <p:nvPr/>
              </p:nvSpPr>
              <p:spPr bwMode="auto">
                <a:xfrm>
                  <a:off x="1498" y="2119"/>
                  <a:ext cx="681" cy="493"/>
                </a:xfrm>
                <a:custGeom>
                  <a:avLst/>
                  <a:gdLst/>
                  <a:ahLst/>
                  <a:cxnLst>
                    <a:cxn ang="0">
                      <a:pos x="679" y="131"/>
                    </a:cxn>
                    <a:cxn ang="0">
                      <a:pos x="676" y="106"/>
                    </a:cxn>
                    <a:cxn ang="0">
                      <a:pos x="676" y="127"/>
                    </a:cxn>
                    <a:cxn ang="0">
                      <a:pos x="676" y="174"/>
                    </a:cxn>
                    <a:cxn ang="0">
                      <a:pos x="676" y="201"/>
                    </a:cxn>
                    <a:cxn ang="0">
                      <a:pos x="679" y="180"/>
                    </a:cxn>
                    <a:cxn ang="0">
                      <a:pos x="678" y="110"/>
                    </a:cxn>
                    <a:cxn ang="0">
                      <a:pos x="666" y="53"/>
                    </a:cxn>
                    <a:cxn ang="0">
                      <a:pos x="643" y="0"/>
                    </a:cxn>
                    <a:cxn ang="0">
                      <a:pos x="642" y="0"/>
                    </a:cxn>
                    <a:cxn ang="0">
                      <a:pos x="640" y="2"/>
                    </a:cxn>
                    <a:cxn ang="0">
                      <a:pos x="659" y="49"/>
                    </a:cxn>
                    <a:cxn ang="0">
                      <a:pos x="672" y="98"/>
                    </a:cxn>
                    <a:cxn ang="0">
                      <a:pos x="678" y="110"/>
                    </a:cxn>
                    <a:cxn ang="0">
                      <a:pos x="10" y="76"/>
                    </a:cxn>
                    <a:cxn ang="0">
                      <a:pos x="2" y="127"/>
                    </a:cxn>
                    <a:cxn ang="0">
                      <a:pos x="2" y="178"/>
                    </a:cxn>
                    <a:cxn ang="0">
                      <a:pos x="10" y="229"/>
                    </a:cxn>
                    <a:cxn ang="0">
                      <a:pos x="23" y="277"/>
                    </a:cxn>
                    <a:cxn ang="0">
                      <a:pos x="44" y="320"/>
                    </a:cxn>
                    <a:cxn ang="0">
                      <a:pos x="71" y="360"/>
                    </a:cxn>
                    <a:cxn ang="0">
                      <a:pos x="103" y="396"/>
                    </a:cxn>
                    <a:cxn ang="0">
                      <a:pos x="139" y="426"/>
                    </a:cxn>
                    <a:cxn ang="0">
                      <a:pos x="181" y="453"/>
                    </a:cxn>
                    <a:cxn ang="0">
                      <a:pos x="222" y="470"/>
                    </a:cxn>
                    <a:cxn ang="0">
                      <a:pos x="264" y="483"/>
                    </a:cxn>
                    <a:cxn ang="0">
                      <a:pos x="313" y="493"/>
                    </a:cxn>
                    <a:cxn ang="0">
                      <a:pos x="370" y="491"/>
                    </a:cxn>
                    <a:cxn ang="0">
                      <a:pos x="429" y="481"/>
                    </a:cxn>
                    <a:cxn ang="0">
                      <a:pos x="482" y="462"/>
                    </a:cxn>
                    <a:cxn ang="0">
                      <a:pos x="531" y="434"/>
                    </a:cxn>
                    <a:cxn ang="0">
                      <a:pos x="575" y="398"/>
                    </a:cxn>
                    <a:cxn ang="0">
                      <a:pos x="613" y="356"/>
                    </a:cxn>
                    <a:cxn ang="0">
                      <a:pos x="643" y="309"/>
                    </a:cxn>
                    <a:cxn ang="0">
                      <a:pos x="664" y="256"/>
                    </a:cxn>
                    <a:cxn ang="0">
                      <a:pos x="672" y="227"/>
                    </a:cxn>
                    <a:cxn ang="0">
                      <a:pos x="670" y="222"/>
                    </a:cxn>
                    <a:cxn ang="0">
                      <a:pos x="662" y="248"/>
                    </a:cxn>
                    <a:cxn ang="0">
                      <a:pos x="642" y="301"/>
                    </a:cxn>
                    <a:cxn ang="0">
                      <a:pos x="613" y="349"/>
                    </a:cxn>
                    <a:cxn ang="0">
                      <a:pos x="575" y="392"/>
                    </a:cxn>
                    <a:cxn ang="0">
                      <a:pos x="531" y="428"/>
                    </a:cxn>
                    <a:cxn ang="0">
                      <a:pos x="482" y="457"/>
                    </a:cxn>
                    <a:cxn ang="0">
                      <a:pos x="429" y="478"/>
                    </a:cxn>
                    <a:cxn ang="0">
                      <a:pos x="370" y="487"/>
                    </a:cxn>
                    <a:cxn ang="0">
                      <a:pos x="306" y="487"/>
                    </a:cxn>
                    <a:cxn ang="0">
                      <a:pos x="241" y="474"/>
                    </a:cxn>
                    <a:cxn ang="0">
                      <a:pos x="181" y="447"/>
                    </a:cxn>
                    <a:cxn ang="0">
                      <a:pos x="127" y="411"/>
                    </a:cxn>
                    <a:cxn ang="0">
                      <a:pos x="82" y="366"/>
                    </a:cxn>
                    <a:cxn ang="0">
                      <a:pos x="46" y="313"/>
                    </a:cxn>
                    <a:cxn ang="0">
                      <a:pos x="21" y="252"/>
                    </a:cxn>
                    <a:cxn ang="0">
                      <a:pos x="8" y="187"/>
                    </a:cxn>
                    <a:cxn ang="0">
                      <a:pos x="6" y="127"/>
                    </a:cxn>
                    <a:cxn ang="0">
                      <a:pos x="14" y="79"/>
                    </a:cxn>
                    <a:cxn ang="0">
                      <a:pos x="17" y="53"/>
                    </a:cxn>
                  </a:cxnLst>
                  <a:rect l="0" t="0" r="r" b="b"/>
                  <a:pathLst>
                    <a:path w="681" h="493">
                      <a:moveTo>
                        <a:pt x="681" y="153"/>
                      </a:moveTo>
                      <a:lnTo>
                        <a:pt x="679" y="131"/>
                      </a:lnTo>
                      <a:lnTo>
                        <a:pt x="678" y="110"/>
                      </a:lnTo>
                      <a:lnTo>
                        <a:pt x="676" y="106"/>
                      </a:lnTo>
                      <a:lnTo>
                        <a:pt x="672" y="102"/>
                      </a:lnTo>
                      <a:lnTo>
                        <a:pt x="676" y="127"/>
                      </a:lnTo>
                      <a:lnTo>
                        <a:pt x="676" y="153"/>
                      </a:lnTo>
                      <a:lnTo>
                        <a:pt x="676" y="174"/>
                      </a:lnTo>
                      <a:lnTo>
                        <a:pt x="674" y="195"/>
                      </a:lnTo>
                      <a:lnTo>
                        <a:pt x="676" y="201"/>
                      </a:lnTo>
                      <a:lnTo>
                        <a:pt x="676" y="205"/>
                      </a:lnTo>
                      <a:lnTo>
                        <a:pt x="679" y="180"/>
                      </a:lnTo>
                      <a:lnTo>
                        <a:pt x="681" y="153"/>
                      </a:lnTo>
                      <a:close/>
                      <a:moveTo>
                        <a:pt x="678" y="110"/>
                      </a:moveTo>
                      <a:lnTo>
                        <a:pt x="672" y="79"/>
                      </a:lnTo>
                      <a:lnTo>
                        <a:pt x="666" y="53"/>
                      </a:lnTo>
                      <a:lnTo>
                        <a:pt x="655" y="24"/>
                      </a:lnTo>
                      <a:lnTo>
                        <a:pt x="643" y="0"/>
                      </a:lnTo>
                      <a:lnTo>
                        <a:pt x="643" y="0"/>
                      </a:lnTo>
                      <a:lnTo>
                        <a:pt x="642" y="0"/>
                      </a:lnTo>
                      <a:lnTo>
                        <a:pt x="642" y="2"/>
                      </a:lnTo>
                      <a:lnTo>
                        <a:pt x="640" y="2"/>
                      </a:lnTo>
                      <a:lnTo>
                        <a:pt x="651" y="24"/>
                      </a:lnTo>
                      <a:lnTo>
                        <a:pt x="659" y="49"/>
                      </a:lnTo>
                      <a:lnTo>
                        <a:pt x="666" y="74"/>
                      </a:lnTo>
                      <a:lnTo>
                        <a:pt x="672" y="98"/>
                      </a:lnTo>
                      <a:lnTo>
                        <a:pt x="674" y="104"/>
                      </a:lnTo>
                      <a:lnTo>
                        <a:pt x="678" y="110"/>
                      </a:lnTo>
                      <a:close/>
                      <a:moveTo>
                        <a:pt x="16" y="53"/>
                      </a:moveTo>
                      <a:lnTo>
                        <a:pt x="10" y="76"/>
                      </a:lnTo>
                      <a:lnTo>
                        <a:pt x="4" y="102"/>
                      </a:lnTo>
                      <a:lnTo>
                        <a:pt x="2" y="127"/>
                      </a:lnTo>
                      <a:lnTo>
                        <a:pt x="0" y="153"/>
                      </a:lnTo>
                      <a:lnTo>
                        <a:pt x="2" y="178"/>
                      </a:lnTo>
                      <a:lnTo>
                        <a:pt x="4" y="205"/>
                      </a:lnTo>
                      <a:lnTo>
                        <a:pt x="10" y="229"/>
                      </a:lnTo>
                      <a:lnTo>
                        <a:pt x="16" y="252"/>
                      </a:lnTo>
                      <a:lnTo>
                        <a:pt x="23" y="277"/>
                      </a:lnTo>
                      <a:lnTo>
                        <a:pt x="33" y="297"/>
                      </a:lnTo>
                      <a:lnTo>
                        <a:pt x="44" y="320"/>
                      </a:lnTo>
                      <a:lnTo>
                        <a:pt x="57" y="341"/>
                      </a:lnTo>
                      <a:lnTo>
                        <a:pt x="71" y="360"/>
                      </a:lnTo>
                      <a:lnTo>
                        <a:pt x="86" y="379"/>
                      </a:lnTo>
                      <a:lnTo>
                        <a:pt x="103" y="396"/>
                      </a:lnTo>
                      <a:lnTo>
                        <a:pt x="120" y="413"/>
                      </a:lnTo>
                      <a:lnTo>
                        <a:pt x="139" y="426"/>
                      </a:lnTo>
                      <a:lnTo>
                        <a:pt x="160" y="442"/>
                      </a:lnTo>
                      <a:lnTo>
                        <a:pt x="181" y="453"/>
                      </a:lnTo>
                      <a:lnTo>
                        <a:pt x="201" y="464"/>
                      </a:lnTo>
                      <a:lnTo>
                        <a:pt x="222" y="470"/>
                      </a:lnTo>
                      <a:lnTo>
                        <a:pt x="243" y="476"/>
                      </a:lnTo>
                      <a:lnTo>
                        <a:pt x="264" y="483"/>
                      </a:lnTo>
                      <a:lnTo>
                        <a:pt x="287" y="489"/>
                      </a:lnTo>
                      <a:lnTo>
                        <a:pt x="313" y="493"/>
                      </a:lnTo>
                      <a:lnTo>
                        <a:pt x="340" y="493"/>
                      </a:lnTo>
                      <a:lnTo>
                        <a:pt x="370" y="491"/>
                      </a:lnTo>
                      <a:lnTo>
                        <a:pt x="401" y="487"/>
                      </a:lnTo>
                      <a:lnTo>
                        <a:pt x="429" y="481"/>
                      </a:lnTo>
                      <a:lnTo>
                        <a:pt x="456" y="474"/>
                      </a:lnTo>
                      <a:lnTo>
                        <a:pt x="482" y="462"/>
                      </a:lnTo>
                      <a:lnTo>
                        <a:pt x="507" y="449"/>
                      </a:lnTo>
                      <a:lnTo>
                        <a:pt x="531" y="434"/>
                      </a:lnTo>
                      <a:lnTo>
                        <a:pt x="554" y="417"/>
                      </a:lnTo>
                      <a:lnTo>
                        <a:pt x="575" y="398"/>
                      </a:lnTo>
                      <a:lnTo>
                        <a:pt x="594" y="379"/>
                      </a:lnTo>
                      <a:lnTo>
                        <a:pt x="613" y="356"/>
                      </a:lnTo>
                      <a:lnTo>
                        <a:pt x="628" y="333"/>
                      </a:lnTo>
                      <a:lnTo>
                        <a:pt x="643" y="309"/>
                      </a:lnTo>
                      <a:lnTo>
                        <a:pt x="655" y="282"/>
                      </a:lnTo>
                      <a:lnTo>
                        <a:pt x="664" y="256"/>
                      </a:lnTo>
                      <a:lnTo>
                        <a:pt x="672" y="227"/>
                      </a:lnTo>
                      <a:lnTo>
                        <a:pt x="672" y="227"/>
                      </a:lnTo>
                      <a:lnTo>
                        <a:pt x="672" y="225"/>
                      </a:lnTo>
                      <a:lnTo>
                        <a:pt x="670" y="222"/>
                      </a:lnTo>
                      <a:lnTo>
                        <a:pt x="670" y="220"/>
                      </a:lnTo>
                      <a:lnTo>
                        <a:pt x="662" y="248"/>
                      </a:lnTo>
                      <a:lnTo>
                        <a:pt x="653" y="275"/>
                      </a:lnTo>
                      <a:lnTo>
                        <a:pt x="642" y="301"/>
                      </a:lnTo>
                      <a:lnTo>
                        <a:pt x="628" y="326"/>
                      </a:lnTo>
                      <a:lnTo>
                        <a:pt x="613" y="349"/>
                      </a:lnTo>
                      <a:lnTo>
                        <a:pt x="594" y="371"/>
                      </a:lnTo>
                      <a:lnTo>
                        <a:pt x="575" y="392"/>
                      </a:lnTo>
                      <a:lnTo>
                        <a:pt x="554" y="411"/>
                      </a:lnTo>
                      <a:lnTo>
                        <a:pt x="531" y="428"/>
                      </a:lnTo>
                      <a:lnTo>
                        <a:pt x="509" y="443"/>
                      </a:lnTo>
                      <a:lnTo>
                        <a:pt x="482" y="457"/>
                      </a:lnTo>
                      <a:lnTo>
                        <a:pt x="456" y="468"/>
                      </a:lnTo>
                      <a:lnTo>
                        <a:pt x="429" y="478"/>
                      </a:lnTo>
                      <a:lnTo>
                        <a:pt x="401" y="483"/>
                      </a:lnTo>
                      <a:lnTo>
                        <a:pt x="370" y="487"/>
                      </a:lnTo>
                      <a:lnTo>
                        <a:pt x="340" y="489"/>
                      </a:lnTo>
                      <a:lnTo>
                        <a:pt x="306" y="487"/>
                      </a:lnTo>
                      <a:lnTo>
                        <a:pt x="273" y="481"/>
                      </a:lnTo>
                      <a:lnTo>
                        <a:pt x="241" y="474"/>
                      </a:lnTo>
                      <a:lnTo>
                        <a:pt x="211" y="462"/>
                      </a:lnTo>
                      <a:lnTo>
                        <a:pt x="181" y="447"/>
                      </a:lnTo>
                      <a:lnTo>
                        <a:pt x="154" y="430"/>
                      </a:lnTo>
                      <a:lnTo>
                        <a:pt x="127" y="411"/>
                      </a:lnTo>
                      <a:lnTo>
                        <a:pt x="103" y="390"/>
                      </a:lnTo>
                      <a:lnTo>
                        <a:pt x="82" y="366"/>
                      </a:lnTo>
                      <a:lnTo>
                        <a:pt x="63" y="341"/>
                      </a:lnTo>
                      <a:lnTo>
                        <a:pt x="46" y="313"/>
                      </a:lnTo>
                      <a:lnTo>
                        <a:pt x="31" y="284"/>
                      </a:lnTo>
                      <a:lnTo>
                        <a:pt x="21" y="252"/>
                      </a:lnTo>
                      <a:lnTo>
                        <a:pt x="12" y="220"/>
                      </a:lnTo>
                      <a:lnTo>
                        <a:pt x="8" y="187"/>
                      </a:lnTo>
                      <a:lnTo>
                        <a:pt x="6" y="153"/>
                      </a:lnTo>
                      <a:lnTo>
                        <a:pt x="6" y="127"/>
                      </a:lnTo>
                      <a:lnTo>
                        <a:pt x="10" y="102"/>
                      </a:lnTo>
                      <a:lnTo>
                        <a:pt x="14" y="79"/>
                      </a:lnTo>
                      <a:lnTo>
                        <a:pt x="19" y="55"/>
                      </a:lnTo>
                      <a:lnTo>
                        <a:pt x="17" y="53"/>
                      </a:lnTo>
                      <a:lnTo>
                        <a:pt x="16" y="53"/>
                      </a:lnTo>
                      <a:close/>
                    </a:path>
                  </a:pathLst>
                </a:custGeom>
                <a:solidFill>
                  <a:srgbClr val="BBBBD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053" name="Freeform 613"/>
                <p:cNvSpPr>
                  <a:spLocks noEditPoints="1"/>
                </p:cNvSpPr>
                <p:nvPr/>
              </p:nvSpPr>
              <p:spPr bwMode="auto">
                <a:xfrm>
                  <a:off x="1500" y="2119"/>
                  <a:ext cx="676" cy="491"/>
                </a:xfrm>
                <a:custGeom>
                  <a:avLst/>
                  <a:gdLst/>
                  <a:ahLst/>
                  <a:cxnLst>
                    <a:cxn ang="0">
                      <a:pos x="676" y="129"/>
                    </a:cxn>
                    <a:cxn ang="0">
                      <a:pos x="670" y="102"/>
                    </a:cxn>
                    <a:cxn ang="0">
                      <a:pos x="670" y="127"/>
                    </a:cxn>
                    <a:cxn ang="0">
                      <a:pos x="672" y="172"/>
                    </a:cxn>
                    <a:cxn ang="0">
                      <a:pos x="672" y="195"/>
                    </a:cxn>
                    <a:cxn ang="0">
                      <a:pos x="676" y="176"/>
                    </a:cxn>
                    <a:cxn ang="0">
                      <a:pos x="672" y="104"/>
                    </a:cxn>
                    <a:cxn ang="0">
                      <a:pos x="660" y="51"/>
                    </a:cxn>
                    <a:cxn ang="0">
                      <a:pos x="640" y="0"/>
                    </a:cxn>
                    <a:cxn ang="0">
                      <a:pos x="636" y="4"/>
                    </a:cxn>
                    <a:cxn ang="0">
                      <a:pos x="655" y="47"/>
                    </a:cxn>
                    <a:cxn ang="0">
                      <a:pos x="666" y="93"/>
                    </a:cxn>
                    <a:cxn ang="0">
                      <a:pos x="672" y="104"/>
                    </a:cxn>
                    <a:cxn ang="0">
                      <a:pos x="10" y="78"/>
                    </a:cxn>
                    <a:cxn ang="0">
                      <a:pos x="2" y="127"/>
                    </a:cxn>
                    <a:cxn ang="0">
                      <a:pos x="2" y="180"/>
                    </a:cxn>
                    <a:cxn ang="0">
                      <a:pos x="10" y="233"/>
                    </a:cxn>
                    <a:cxn ang="0">
                      <a:pos x="27" y="280"/>
                    </a:cxn>
                    <a:cxn ang="0">
                      <a:pos x="50" y="326"/>
                    </a:cxn>
                    <a:cxn ang="0">
                      <a:pos x="78" y="368"/>
                    </a:cxn>
                    <a:cxn ang="0">
                      <a:pos x="114" y="404"/>
                    </a:cxn>
                    <a:cxn ang="0">
                      <a:pos x="154" y="436"/>
                    </a:cxn>
                    <a:cxn ang="0">
                      <a:pos x="198" y="461"/>
                    </a:cxn>
                    <a:cxn ang="0">
                      <a:pos x="239" y="476"/>
                    </a:cxn>
                    <a:cxn ang="0">
                      <a:pos x="277" y="485"/>
                    </a:cxn>
                    <a:cxn ang="0">
                      <a:pos x="317" y="491"/>
                    </a:cxn>
                    <a:cxn ang="0">
                      <a:pos x="368" y="489"/>
                    </a:cxn>
                    <a:cxn ang="0">
                      <a:pos x="427" y="479"/>
                    </a:cxn>
                    <a:cxn ang="0">
                      <a:pos x="480" y="459"/>
                    </a:cxn>
                    <a:cxn ang="0">
                      <a:pos x="529" y="432"/>
                    </a:cxn>
                    <a:cxn ang="0">
                      <a:pos x="573" y="396"/>
                    </a:cxn>
                    <a:cxn ang="0">
                      <a:pos x="611" y="352"/>
                    </a:cxn>
                    <a:cxn ang="0">
                      <a:pos x="640" y="305"/>
                    </a:cxn>
                    <a:cxn ang="0">
                      <a:pos x="662" y="252"/>
                    </a:cxn>
                    <a:cxn ang="0">
                      <a:pos x="668" y="218"/>
                    </a:cxn>
                    <a:cxn ang="0">
                      <a:pos x="660" y="242"/>
                    </a:cxn>
                    <a:cxn ang="0">
                      <a:pos x="640" y="296"/>
                    </a:cxn>
                    <a:cxn ang="0">
                      <a:pos x="611" y="345"/>
                    </a:cxn>
                    <a:cxn ang="0">
                      <a:pos x="573" y="388"/>
                    </a:cxn>
                    <a:cxn ang="0">
                      <a:pos x="529" y="425"/>
                    </a:cxn>
                    <a:cxn ang="0">
                      <a:pos x="480" y="455"/>
                    </a:cxn>
                    <a:cxn ang="0">
                      <a:pos x="427" y="474"/>
                    </a:cxn>
                    <a:cxn ang="0">
                      <a:pos x="368" y="485"/>
                    </a:cxn>
                    <a:cxn ang="0">
                      <a:pos x="304" y="485"/>
                    </a:cxn>
                    <a:cxn ang="0">
                      <a:pos x="239" y="472"/>
                    </a:cxn>
                    <a:cxn ang="0">
                      <a:pos x="180" y="445"/>
                    </a:cxn>
                    <a:cxn ang="0">
                      <a:pos x="127" y="409"/>
                    </a:cxn>
                    <a:cxn ang="0">
                      <a:pos x="82" y="366"/>
                    </a:cxn>
                    <a:cxn ang="0">
                      <a:pos x="46" y="313"/>
                    </a:cxn>
                    <a:cxn ang="0">
                      <a:pos x="21" y="252"/>
                    </a:cxn>
                    <a:cxn ang="0">
                      <a:pos x="8" y="187"/>
                    </a:cxn>
                    <a:cxn ang="0">
                      <a:pos x="6" y="129"/>
                    </a:cxn>
                    <a:cxn ang="0">
                      <a:pos x="14" y="79"/>
                    </a:cxn>
                    <a:cxn ang="0">
                      <a:pos x="17" y="55"/>
                    </a:cxn>
                  </a:cxnLst>
                  <a:rect l="0" t="0" r="r" b="b"/>
                  <a:pathLst>
                    <a:path w="676" h="491">
                      <a:moveTo>
                        <a:pt x="676" y="153"/>
                      </a:moveTo>
                      <a:lnTo>
                        <a:pt x="676" y="129"/>
                      </a:lnTo>
                      <a:lnTo>
                        <a:pt x="674" y="106"/>
                      </a:lnTo>
                      <a:lnTo>
                        <a:pt x="670" y="102"/>
                      </a:lnTo>
                      <a:lnTo>
                        <a:pt x="668" y="100"/>
                      </a:lnTo>
                      <a:lnTo>
                        <a:pt x="670" y="127"/>
                      </a:lnTo>
                      <a:lnTo>
                        <a:pt x="672" y="153"/>
                      </a:lnTo>
                      <a:lnTo>
                        <a:pt x="672" y="172"/>
                      </a:lnTo>
                      <a:lnTo>
                        <a:pt x="670" y="191"/>
                      </a:lnTo>
                      <a:lnTo>
                        <a:pt x="672" y="195"/>
                      </a:lnTo>
                      <a:lnTo>
                        <a:pt x="674" y="201"/>
                      </a:lnTo>
                      <a:lnTo>
                        <a:pt x="676" y="176"/>
                      </a:lnTo>
                      <a:lnTo>
                        <a:pt x="676" y="153"/>
                      </a:lnTo>
                      <a:close/>
                      <a:moveTo>
                        <a:pt x="672" y="104"/>
                      </a:moveTo>
                      <a:lnTo>
                        <a:pt x="668" y="78"/>
                      </a:lnTo>
                      <a:lnTo>
                        <a:pt x="660" y="51"/>
                      </a:lnTo>
                      <a:lnTo>
                        <a:pt x="651" y="24"/>
                      </a:lnTo>
                      <a:lnTo>
                        <a:pt x="640" y="0"/>
                      </a:lnTo>
                      <a:lnTo>
                        <a:pt x="638" y="2"/>
                      </a:lnTo>
                      <a:lnTo>
                        <a:pt x="636" y="4"/>
                      </a:lnTo>
                      <a:lnTo>
                        <a:pt x="645" y="24"/>
                      </a:lnTo>
                      <a:lnTo>
                        <a:pt x="655" y="47"/>
                      </a:lnTo>
                      <a:lnTo>
                        <a:pt x="660" y="70"/>
                      </a:lnTo>
                      <a:lnTo>
                        <a:pt x="666" y="93"/>
                      </a:lnTo>
                      <a:lnTo>
                        <a:pt x="670" y="98"/>
                      </a:lnTo>
                      <a:lnTo>
                        <a:pt x="672" y="104"/>
                      </a:lnTo>
                      <a:close/>
                      <a:moveTo>
                        <a:pt x="15" y="53"/>
                      </a:moveTo>
                      <a:lnTo>
                        <a:pt x="10" y="78"/>
                      </a:lnTo>
                      <a:lnTo>
                        <a:pt x="4" y="102"/>
                      </a:lnTo>
                      <a:lnTo>
                        <a:pt x="2" y="127"/>
                      </a:lnTo>
                      <a:lnTo>
                        <a:pt x="0" y="153"/>
                      </a:lnTo>
                      <a:lnTo>
                        <a:pt x="2" y="180"/>
                      </a:lnTo>
                      <a:lnTo>
                        <a:pt x="6" y="206"/>
                      </a:lnTo>
                      <a:lnTo>
                        <a:pt x="10" y="233"/>
                      </a:lnTo>
                      <a:lnTo>
                        <a:pt x="17" y="258"/>
                      </a:lnTo>
                      <a:lnTo>
                        <a:pt x="27" y="280"/>
                      </a:lnTo>
                      <a:lnTo>
                        <a:pt x="36" y="305"/>
                      </a:lnTo>
                      <a:lnTo>
                        <a:pt x="50" y="326"/>
                      </a:lnTo>
                      <a:lnTo>
                        <a:pt x="63" y="349"/>
                      </a:lnTo>
                      <a:lnTo>
                        <a:pt x="78" y="368"/>
                      </a:lnTo>
                      <a:lnTo>
                        <a:pt x="95" y="387"/>
                      </a:lnTo>
                      <a:lnTo>
                        <a:pt x="114" y="404"/>
                      </a:lnTo>
                      <a:lnTo>
                        <a:pt x="133" y="421"/>
                      </a:lnTo>
                      <a:lnTo>
                        <a:pt x="154" y="436"/>
                      </a:lnTo>
                      <a:lnTo>
                        <a:pt x="175" y="449"/>
                      </a:lnTo>
                      <a:lnTo>
                        <a:pt x="198" y="461"/>
                      </a:lnTo>
                      <a:lnTo>
                        <a:pt x="222" y="470"/>
                      </a:lnTo>
                      <a:lnTo>
                        <a:pt x="239" y="476"/>
                      </a:lnTo>
                      <a:lnTo>
                        <a:pt x="258" y="481"/>
                      </a:lnTo>
                      <a:lnTo>
                        <a:pt x="277" y="485"/>
                      </a:lnTo>
                      <a:lnTo>
                        <a:pt x="298" y="489"/>
                      </a:lnTo>
                      <a:lnTo>
                        <a:pt x="317" y="491"/>
                      </a:lnTo>
                      <a:lnTo>
                        <a:pt x="338" y="491"/>
                      </a:lnTo>
                      <a:lnTo>
                        <a:pt x="368" y="489"/>
                      </a:lnTo>
                      <a:lnTo>
                        <a:pt x="399" y="485"/>
                      </a:lnTo>
                      <a:lnTo>
                        <a:pt x="427" y="479"/>
                      </a:lnTo>
                      <a:lnTo>
                        <a:pt x="454" y="470"/>
                      </a:lnTo>
                      <a:lnTo>
                        <a:pt x="480" y="459"/>
                      </a:lnTo>
                      <a:lnTo>
                        <a:pt x="505" y="447"/>
                      </a:lnTo>
                      <a:lnTo>
                        <a:pt x="529" y="432"/>
                      </a:lnTo>
                      <a:lnTo>
                        <a:pt x="552" y="415"/>
                      </a:lnTo>
                      <a:lnTo>
                        <a:pt x="573" y="396"/>
                      </a:lnTo>
                      <a:lnTo>
                        <a:pt x="592" y="375"/>
                      </a:lnTo>
                      <a:lnTo>
                        <a:pt x="611" y="352"/>
                      </a:lnTo>
                      <a:lnTo>
                        <a:pt x="626" y="330"/>
                      </a:lnTo>
                      <a:lnTo>
                        <a:pt x="640" y="305"/>
                      </a:lnTo>
                      <a:lnTo>
                        <a:pt x="653" y="279"/>
                      </a:lnTo>
                      <a:lnTo>
                        <a:pt x="662" y="252"/>
                      </a:lnTo>
                      <a:lnTo>
                        <a:pt x="668" y="224"/>
                      </a:lnTo>
                      <a:lnTo>
                        <a:pt x="668" y="218"/>
                      </a:lnTo>
                      <a:lnTo>
                        <a:pt x="666" y="214"/>
                      </a:lnTo>
                      <a:lnTo>
                        <a:pt x="660" y="242"/>
                      </a:lnTo>
                      <a:lnTo>
                        <a:pt x="651" y="269"/>
                      </a:lnTo>
                      <a:lnTo>
                        <a:pt x="640" y="296"/>
                      </a:lnTo>
                      <a:lnTo>
                        <a:pt x="626" y="322"/>
                      </a:lnTo>
                      <a:lnTo>
                        <a:pt x="611" y="345"/>
                      </a:lnTo>
                      <a:lnTo>
                        <a:pt x="592" y="368"/>
                      </a:lnTo>
                      <a:lnTo>
                        <a:pt x="573" y="388"/>
                      </a:lnTo>
                      <a:lnTo>
                        <a:pt x="552" y="407"/>
                      </a:lnTo>
                      <a:lnTo>
                        <a:pt x="529" y="425"/>
                      </a:lnTo>
                      <a:lnTo>
                        <a:pt x="507" y="442"/>
                      </a:lnTo>
                      <a:lnTo>
                        <a:pt x="480" y="455"/>
                      </a:lnTo>
                      <a:lnTo>
                        <a:pt x="456" y="466"/>
                      </a:lnTo>
                      <a:lnTo>
                        <a:pt x="427" y="474"/>
                      </a:lnTo>
                      <a:lnTo>
                        <a:pt x="399" y="481"/>
                      </a:lnTo>
                      <a:lnTo>
                        <a:pt x="368" y="485"/>
                      </a:lnTo>
                      <a:lnTo>
                        <a:pt x="338" y="485"/>
                      </a:lnTo>
                      <a:lnTo>
                        <a:pt x="304" y="485"/>
                      </a:lnTo>
                      <a:lnTo>
                        <a:pt x="271" y="479"/>
                      </a:lnTo>
                      <a:lnTo>
                        <a:pt x="239" y="472"/>
                      </a:lnTo>
                      <a:lnTo>
                        <a:pt x="209" y="461"/>
                      </a:lnTo>
                      <a:lnTo>
                        <a:pt x="180" y="445"/>
                      </a:lnTo>
                      <a:lnTo>
                        <a:pt x="152" y="428"/>
                      </a:lnTo>
                      <a:lnTo>
                        <a:pt x="127" y="409"/>
                      </a:lnTo>
                      <a:lnTo>
                        <a:pt x="103" y="388"/>
                      </a:lnTo>
                      <a:lnTo>
                        <a:pt x="82" y="366"/>
                      </a:lnTo>
                      <a:lnTo>
                        <a:pt x="63" y="339"/>
                      </a:lnTo>
                      <a:lnTo>
                        <a:pt x="46" y="313"/>
                      </a:lnTo>
                      <a:lnTo>
                        <a:pt x="32" y="282"/>
                      </a:lnTo>
                      <a:lnTo>
                        <a:pt x="21" y="252"/>
                      </a:lnTo>
                      <a:lnTo>
                        <a:pt x="12" y="220"/>
                      </a:lnTo>
                      <a:lnTo>
                        <a:pt x="8" y="187"/>
                      </a:lnTo>
                      <a:lnTo>
                        <a:pt x="6" y="153"/>
                      </a:lnTo>
                      <a:lnTo>
                        <a:pt x="6" y="129"/>
                      </a:lnTo>
                      <a:lnTo>
                        <a:pt x="10" y="104"/>
                      </a:lnTo>
                      <a:lnTo>
                        <a:pt x="14" y="79"/>
                      </a:lnTo>
                      <a:lnTo>
                        <a:pt x="19" y="57"/>
                      </a:lnTo>
                      <a:lnTo>
                        <a:pt x="17" y="55"/>
                      </a:lnTo>
                      <a:lnTo>
                        <a:pt x="15" y="53"/>
                      </a:lnTo>
                      <a:close/>
                    </a:path>
                  </a:pathLst>
                </a:custGeom>
                <a:solidFill>
                  <a:srgbClr val="BBBBD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054" name="Freeform 614"/>
                <p:cNvSpPr>
                  <a:spLocks noEditPoints="1"/>
                </p:cNvSpPr>
                <p:nvPr/>
              </p:nvSpPr>
              <p:spPr bwMode="auto">
                <a:xfrm>
                  <a:off x="1504" y="2121"/>
                  <a:ext cx="670" cy="487"/>
                </a:xfrm>
                <a:custGeom>
                  <a:avLst/>
                  <a:gdLst/>
                  <a:ahLst/>
                  <a:cxnLst>
                    <a:cxn ang="0">
                      <a:pos x="670" y="125"/>
                    </a:cxn>
                    <a:cxn ang="0">
                      <a:pos x="664" y="98"/>
                    </a:cxn>
                    <a:cxn ang="0">
                      <a:pos x="664" y="123"/>
                    </a:cxn>
                    <a:cxn ang="0">
                      <a:pos x="664" y="168"/>
                    </a:cxn>
                    <a:cxn ang="0">
                      <a:pos x="666" y="189"/>
                    </a:cxn>
                    <a:cxn ang="0">
                      <a:pos x="670" y="172"/>
                    </a:cxn>
                    <a:cxn ang="0">
                      <a:pos x="666" y="96"/>
                    </a:cxn>
                    <a:cxn ang="0">
                      <a:pos x="653" y="47"/>
                    </a:cxn>
                    <a:cxn ang="0">
                      <a:pos x="634" y="0"/>
                    </a:cxn>
                    <a:cxn ang="0">
                      <a:pos x="632" y="2"/>
                    </a:cxn>
                    <a:cxn ang="0">
                      <a:pos x="630" y="3"/>
                    </a:cxn>
                    <a:cxn ang="0">
                      <a:pos x="647" y="43"/>
                    </a:cxn>
                    <a:cxn ang="0">
                      <a:pos x="658" y="85"/>
                    </a:cxn>
                    <a:cxn ang="0">
                      <a:pos x="666" y="96"/>
                    </a:cxn>
                    <a:cxn ang="0">
                      <a:pos x="8" y="77"/>
                    </a:cxn>
                    <a:cxn ang="0">
                      <a:pos x="0" y="125"/>
                    </a:cxn>
                    <a:cxn ang="0">
                      <a:pos x="2" y="185"/>
                    </a:cxn>
                    <a:cxn ang="0">
                      <a:pos x="15" y="250"/>
                    </a:cxn>
                    <a:cxn ang="0">
                      <a:pos x="40" y="311"/>
                    </a:cxn>
                    <a:cxn ang="0">
                      <a:pos x="76" y="364"/>
                    </a:cxn>
                    <a:cxn ang="0">
                      <a:pos x="121" y="409"/>
                    </a:cxn>
                    <a:cxn ang="0">
                      <a:pos x="175" y="445"/>
                    </a:cxn>
                    <a:cxn ang="0">
                      <a:pos x="235" y="472"/>
                    </a:cxn>
                    <a:cxn ang="0">
                      <a:pos x="300" y="485"/>
                    </a:cxn>
                    <a:cxn ang="0">
                      <a:pos x="364" y="485"/>
                    </a:cxn>
                    <a:cxn ang="0">
                      <a:pos x="423" y="476"/>
                    </a:cxn>
                    <a:cxn ang="0">
                      <a:pos x="476" y="455"/>
                    </a:cxn>
                    <a:cxn ang="0">
                      <a:pos x="525" y="426"/>
                    </a:cxn>
                    <a:cxn ang="0">
                      <a:pos x="569" y="390"/>
                    </a:cxn>
                    <a:cxn ang="0">
                      <a:pos x="607" y="347"/>
                    </a:cxn>
                    <a:cxn ang="0">
                      <a:pos x="636" y="299"/>
                    </a:cxn>
                    <a:cxn ang="0">
                      <a:pos x="656" y="246"/>
                    </a:cxn>
                    <a:cxn ang="0">
                      <a:pos x="662" y="212"/>
                    </a:cxn>
                    <a:cxn ang="0">
                      <a:pos x="654" y="235"/>
                    </a:cxn>
                    <a:cxn ang="0">
                      <a:pos x="636" y="290"/>
                    </a:cxn>
                    <a:cxn ang="0">
                      <a:pos x="607" y="339"/>
                    </a:cxn>
                    <a:cxn ang="0">
                      <a:pos x="571" y="383"/>
                    </a:cxn>
                    <a:cxn ang="0">
                      <a:pos x="527" y="421"/>
                    </a:cxn>
                    <a:cxn ang="0">
                      <a:pos x="478" y="449"/>
                    </a:cxn>
                    <a:cxn ang="0">
                      <a:pos x="423" y="470"/>
                    </a:cxn>
                    <a:cxn ang="0">
                      <a:pos x="364" y="481"/>
                    </a:cxn>
                    <a:cxn ang="0">
                      <a:pos x="302" y="479"/>
                    </a:cxn>
                    <a:cxn ang="0">
                      <a:pos x="237" y="466"/>
                    </a:cxn>
                    <a:cxn ang="0">
                      <a:pos x="176" y="441"/>
                    </a:cxn>
                    <a:cxn ang="0">
                      <a:pos x="123" y="405"/>
                    </a:cxn>
                    <a:cxn ang="0">
                      <a:pos x="80" y="362"/>
                    </a:cxn>
                    <a:cxn ang="0">
                      <a:pos x="44" y="309"/>
                    </a:cxn>
                    <a:cxn ang="0">
                      <a:pos x="19" y="250"/>
                    </a:cxn>
                    <a:cxn ang="0">
                      <a:pos x="6" y="185"/>
                    </a:cxn>
                    <a:cxn ang="0">
                      <a:pos x="4" y="127"/>
                    </a:cxn>
                    <a:cxn ang="0">
                      <a:pos x="11" y="79"/>
                    </a:cxn>
                    <a:cxn ang="0">
                      <a:pos x="15" y="55"/>
                    </a:cxn>
                  </a:cxnLst>
                  <a:rect l="0" t="0" r="r" b="b"/>
                  <a:pathLst>
                    <a:path w="670" h="487">
                      <a:moveTo>
                        <a:pt x="670" y="151"/>
                      </a:moveTo>
                      <a:lnTo>
                        <a:pt x="670" y="125"/>
                      </a:lnTo>
                      <a:lnTo>
                        <a:pt x="666" y="100"/>
                      </a:lnTo>
                      <a:lnTo>
                        <a:pt x="664" y="98"/>
                      </a:lnTo>
                      <a:lnTo>
                        <a:pt x="660" y="94"/>
                      </a:lnTo>
                      <a:lnTo>
                        <a:pt x="664" y="123"/>
                      </a:lnTo>
                      <a:lnTo>
                        <a:pt x="666" y="151"/>
                      </a:lnTo>
                      <a:lnTo>
                        <a:pt x="664" y="168"/>
                      </a:lnTo>
                      <a:lnTo>
                        <a:pt x="664" y="185"/>
                      </a:lnTo>
                      <a:lnTo>
                        <a:pt x="666" y="189"/>
                      </a:lnTo>
                      <a:lnTo>
                        <a:pt x="668" y="193"/>
                      </a:lnTo>
                      <a:lnTo>
                        <a:pt x="670" y="172"/>
                      </a:lnTo>
                      <a:lnTo>
                        <a:pt x="670" y="151"/>
                      </a:lnTo>
                      <a:close/>
                      <a:moveTo>
                        <a:pt x="666" y="96"/>
                      </a:moveTo>
                      <a:lnTo>
                        <a:pt x="660" y="72"/>
                      </a:lnTo>
                      <a:lnTo>
                        <a:pt x="653" y="47"/>
                      </a:lnTo>
                      <a:lnTo>
                        <a:pt x="645" y="22"/>
                      </a:lnTo>
                      <a:lnTo>
                        <a:pt x="634" y="0"/>
                      </a:lnTo>
                      <a:lnTo>
                        <a:pt x="632" y="2"/>
                      </a:lnTo>
                      <a:lnTo>
                        <a:pt x="632" y="2"/>
                      </a:lnTo>
                      <a:lnTo>
                        <a:pt x="632" y="3"/>
                      </a:lnTo>
                      <a:lnTo>
                        <a:pt x="630" y="3"/>
                      </a:lnTo>
                      <a:lnTo>
                        <a:pt x="639" y="22"/>
                      </a:lnTo>
                      <a:lnTo>
                        <a:pt x="647" y="43"/>
                      </a:lnTo>
                      <a:lnTo>
                        <a:pt x="654" y="64"/>
                      </a:lnTo>
                      <a:lnTo>
                        <a:pt x="658" y="85"/>
                      </a:lnTo>
                      <a:lnTo>
                        <a:pt x="662" y="91"/>
                      </a:lnTo>
                      <a:lnTo>
                        <a:pt x="666" y="96"/>
                      </a:lnTo>
                      <a:close/>
                      <a:moveTo>
                        <a:pt x="13" y="53"/>
                      </a:moveTo>
                      <a:lnTo>
                        <a:pt x="8" y="77"/>
                      </a:lnTo>
                      <a:lnTo>
                        <a:pt x="4" y="100"/>
                      </a:lnTo>
                      <a:lnTo>
                        <a:pt x="0" y="125"/>
                      </a:lnTo>
                      <a:lnTo>
                        <a:pt x="0" y="151"/>
                      </a:lnTo>
                      <a:lnTo>
                        <a:pt x="2" y="185"/>
                      </a:lnTo>
                      <a:lnTo>
                        <a:pt x="6" y="218"/>
                      </a:lnTo>
                      <a:lnTo>
                        <a:pt x="15" y="250"/>
                      </a:lnTo>
                      <a:lnTo>
                        <a:pt x="25" y="282"/>
                      </a:lnTo>
                      <a:lnTo>
                        <a:pt x="40" y="311"/>
                      </a:lnTo>
                      <a:lnTo>
                        <a:pt x="57" y="339"/>
                      </a:lnTo>
                      <a:lnTo>
                        <a:pt x="76" y="364"/>
                      </a:lnTo>
                      <a:lnTo>
                        <a:pt x="97" y="388"/>
                      </a:lnTo>
                      <a:lnTo>
                        <a:pt x="121" y="409"/>
                      </a:lnTo>
                      <a:lnTo>
                        <a:pt x="148" y="428"/>
                      </a:lnTo>
                      <a:lnTo>
                        <a:pt x="175" y="445"/>
                      </a:lnTo>
                      <a:lnTo>
                        <a:pt x="205" y="460"/>
                      </a:lnTo>
                      <a:lnTo>
                        <a:pt x="235" y="472"/>
                      </a:lnTo>
                      <a:lnTo>
                        <a:pt x="267" y="479"/>
                      </a:lnTo>
                      <a:lnTo>
                        <a:pt x="300" y="485"/>
                      </a:lnTo>
                      <a:lnTo>
                        <a:pt x="334" y="487"/>
                      </a:lnTo>
                      <a:lnTo>
                        <a:pt x="364" y="485"/>
                      </a:lnTo>
                      <a:lnTo>
                        <a:pt x="395" y="481"/>
                      </a:lnTo>
                      <a:lnTo>
                        <a:pt x="423" y="476"/>
                      </a:lnTo>
                      <a:lnTo>
                        <a:pt x="450" y="466"/>
                      </a:lnTo>
                      <a:lnTo>
                        <a:pt x="476" y="455"/>
                      </a:lnTo>
                      <a:lnTo>
                        <a:pt x="503" y="441"/>
                      </a:lnTo>
                      <a:lnTo>
                        <a:pt x="525" y="426"/>
                      </a:lnTo>
                      <a:lnTo>
                        <a:pt x="548" y="409"/>
                      </a:lnTo>
                      <a:lnTo>
                        <a:pt x="569" y="390"/>
                      </a:lnTo>
                      <a:lnTo>
                        <a:pt x="588" y="369"/>
                      </a:lnTo>
                      <a:lnTo>
                        <a:pt x="607" y="347"/>
                      </a:lnTo>
                      <a:lnTo>
                        <a:pt x="622" y="324"/>
                      </a:lnTo>
                      <a:lnTo>
                        <a:pt x="636" y="299"/>
                      </a:lnTo>
                      <a:lnTo>
                        <a:pt x="647" y="273"/>
                      </a:lnTo>
                      <a:lnTo>
                        <a:pt x="656" y="246"/>
                      </a:lnTo>
                      <a:lnTo>
                        <a:pt x="664" y="218"/>
                      </a:lnTo>
                      <a:lnTo>
                        <a:pt x="662" y="212"/>
                      </a:lnTo>
                      <a:lnTo>
                        <a:pt x="660" y="206"/>
                      </a:lnTo>
                      <a:lnTo>
                        <a:pt x="654" y="235"/>
                      </a:lnTo>
                      <a:lnTo>
                        <a:pt x="645" y="263"/>
                      </a:lnTo>
                      <a:lnTo>
                        <a:pt x="636" y="290"/>
                      </a:lnTo>
                      <a:lnTo>
                        <a:pt x="622" y="314"/>
                      </a:lnTo>
                      <a:lnTo>
                        <a:pt x="607" y="339"/>
                      </a:lnTo>
                      <a:lnTo>
                        <a:pt x="590" y="362"/>
                      </a:lnTo>
                      <a:lnTo>
                        <a:pt x="571" y="383"/>
                      </a:lnTo>
                      <a:lnTo>
                        <a:pt x="550" y="402"/>
                      </a:lnTo>
                      <a:lnTo>
                        <a:pt x="527" y="421"/>
                      </a:lnTo>
                      <a:lnTo>
                        <a:pt x="503" y="436"/>
                      </a:lnTo>
                      <a:lnTo>
                        <a:pt x="478" y="449"/>
                      </a:lnTo>
                      <a:lnTo>
                        <a:pt x="452" y="460"/>
                      </a:lnTo>
                      <a:lnTo>
                        <a:pt x="423" y="470"/>
                      </a:lnTo>
                      <a:lnTo>
                        <a:pt x="395" y="476"/>
                      </a:lnTo>
                      <a:lnTo>
                        <a:pt x="364" y="481"/>
                      </a:lnTo>
                      <a:lnTo>
                        <a:pt x="334" y="481"/>
                      </a:lnTo>
                      <a:lnTo>
                        <a:pt x="302" y="479"/>
                      </a:lnTo>
                      <a:lnTo>
                        <a:pt x="267" y="476"/>
                      </a:lnTo>
                      <a:lnTo>
                        <a:pt x="237" y="466"/>
                      </a:lnTo>
                      <a:lnTo>
                        <a:pt x="205" y="457"/>
                      </a:lnTo>
                      <a:lnTo>
                        <a:pt x="176" y="441"/>
                      </a:lnTo>
                      <a:lnTo>
                        <a:pt x="150" y="424"/>
                      </a:lnTo>
                      <a:lnTo>
                        <a:pt x="123" y="405"/>
                      </a:lnTo>
                      <a:lnTo>
                        <a:pt x="101" y="385"/>
                      </a:lnTo>
                      <a:lnTo>
                        <a:pt x="80" y="362"/>
                      </a:lnTo>
                      <a:lnTo>
                        <a:pt x="61" y="335"/>
                      </a:lnTo>
                      <a:lnTo>
                        <a:pt x="44" y="309"/>
                      </a:lnTo>
                      <a:lnTo>
                        <a:pt x="30" y="280"/>
                      </a:lnTo>
                      <a:lnTo>
                        <a:pt x="19" y="250"/>
                      </a:lnTo>
                      <a:lnTo>
                        <a:pt x="11" y="218"/>
                      </a:lnTo>
                      <a:lnTo>
                        <a:pt x="6" y="185"/>
                      </a:lnTo>
                      <a:lnTo>
                        <a:pt x="4" y="151"/>
                      </a:lnTo>
                      <a:lnTo>
                        <a:pt x="4" y="127"/>
                      </a:lnTo>
                      <a:lnTo>
                        <a:pt x="8" y="102"/>
                      </a:lnTo>
                      <a:lnTo>
                        <a:pt x="11" y="79"/>
                      </a:lnTo>
                      <a:lnTo>
                        <a:pt x="17" y="55"/>
                      </a:lnTo>
                      <a:lnTo>
                        <a:pt x="15" y="55"/>
                      </a:lnTo>
                      <a:lnTo>
                        <a:pt x="13" y="53"/>
                      </a:lnTo>
                      <a:close/>
                    </a:path>
                  </a:pathLst>
                </a:custGeom>
                <a:solidFill>
                  <a:srgbClr val="BBBBD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055" name="Freeform 615"/>
                <p:cNvSpPr>
                  <a:spLocks noEditPoints="1"/>
                </p:cNvSpPr>
                <p:nvPr/>
              </p:nvSpPr>
              <p:spPr bwMode="auto">
                <a:xfrm>
                  <a:off x="1506" y="2123"/>
                  <a:ext cx="666" cy="481"/>
                </a:xfrm>
                <a:custGeom>
                  <a:avLst/>
                  <a:gdLst/>
                  <a:ahLst/>
                  <a:cxnLst>
                    <a:cxn ang="0">
                      <a:pos x="664" y="123"/>
                    </a:cxn>
                    <a:cxn ang="0">
                      <a:pos x="658" y="92"/>
                    </a:cxn>
                    <a:cxn ang="0">
                      <a:pos x="658" y="104"/>
                    </a:cxn>
                    <a:cxn ang="0">
                      <a:pos x="660" y="134"/>
                    </a:cxn>
                    <a:cxn ang="0">
                      <a:pos x="660" y="165"/>
                    </a:cxn>
                    <a:cxn ang="0">
                      <a:pos x="662" y="183"/>
                    </a:cxn>
                    <a:cxn ang="0">
                      <a:pos x="666" y="168"/>
                    </a:cxn>
                    <a:cxn ang="0">
                      <a:pos x="660" y="89"/>
                    </a:cxn>
                    <a:cxn ang="0">
                      <a:pos x="649" y="43"/>
                    </a:cxn>
                    <a:cxn ang="0">
                      <a:pos x="630" y="0"/>
                    </a:cxn>
                    <a:cxn ang="0">
                      <a:pos x="630" y="0"/>
                    </a:cxn>
                    <a:cxn ang="0">
                      <a:pos x="626" y="3"/>
                    </a:cxn>
                    <a:cxn ang="0">
                      <a:pos x="643" y="39"/>
                    </a:cxn>
                    <a:cxn ang="0">
                      <a:pos x="652" y="79"/>
                    </a:cxn>
                    <a:cxn ang="0">
                      <a:pos x="660" y="89"/>
                    </a:cxn>
                    <a:cxn ang="0">
                      <a:pos x="8" y="75"/>
                    </a:cxn>
                    <a:cxn ang="0">
                      <a:pos x="0" y="125"/>
                    </a:cxn>
                    <a:cxn ang="0">
                      <a:pos x="2" y="183"/>
                    </a:cxn>
                    <a:cxn ang="0">
                      <a:pos x="15" y="248"/>
                    </a:cxn>
                    <a:cxn ang="0">
                      <a:pos x="40" y="309"/>
                    </a:cxn>
                    <a:cxn ang="0">
                      <a:pos x="76" y="362"/>
                    </a:cxn>
                    <a:cxn ang="0">
                      <a:pos x="121" y="405"/>
                    </a:cxn>
                    <a:cxn ang="0">
                      <a:pos x="174" y="441"/>
                    </a:cxn>
                    <a:cxn ang="0">
                      <a:pos x="233" y="468"/>
                    </a:cxn>
                    <a:cxn ang="0">
                      <a:pos x="298" y="481"/>
                    </a:cxn>
                    <a:cxn ang="0">
                      <a:pos x="362" y="481"/>
                    </a:cxn>
                    <a:cxn ang="0">
                      <a:pos x="421" y="470"/>
                    </a:cxn>
                    <a:cxn ang="0">
                      <a:pos x="474" y="451"/>
                    </a:cxn>
                    <a:cxn ang="0">
                      <a:pos x="523" y="421"/>
                    </a:cxn>
                    <a:cxn ang="0">
                      <a:pos x="567" y="384"/>
                    </a:cxn>
                    <a:cxn ang="0">
                      <a:pos x="605" y="341"/>
                    </a:cxn>
                    <a:cxn ang="0">
                      <a:pos x="634" y="292"/>
                    </a:cxn>
                    <a:cxn ang="0">
                      <a:pos x="654" y="238"/>
                    </a:cxn>
                    <a:cxn ang="0">
                      <a:pos x="658" y="204"/>
                    </a:cxn>
                    <a:cxn ang="0">
                      <a:pos x="652" y="227"/>
                    </a:cxn>
                    <a:cxn ang="0">
                      <a:pos x="634" y="282"/>
                    </a:cxn>
                    <a:cxn ang="0">
                      <a:pos x="605" y="333"/>
                    </a:cxn>
                    <a:cxn ang="0">
                      <a:pos x="569" y="377"/>
                    </a:cxn>
                    <a:cxn ang="0">
                      <a:pos x="525" y="415"/>
                    </a:cxn>
                    <a:cxn ang="0">
                      <a:pos x="476" y="445"/>
                    </a:cxn>
                    <a:cxn ang="0">
                      <a:pos x="421" y="466"/>
                    </a:cxn>
                    <a:cxn ang="0">
                      <a:pos x="362" y="475"/>
                    </a:cxn>
                    <a:cxn ang="0">
                      <a:pos x="300" y="475"/>
                    </a:cxn>
                    <a:cxn ang="0">
                      <a:pos x="235" y="462"/>
                    </a:cxn>
                    <a:cxn ang="0">
                      <a:pos x="176" y="438"/>
                    </a:cxn>
                    <a:cxn ang="0">
                      <a:pos x="123" y="402"/>
                    </a:cxn>
                    <a:cxn ang="0">
                      <a:pos x="80" y="358"/>
                    </a:cxn>
                    <a:cxn ang="0">
                      <a:pos x="44" y="305"/>
                    </a:cxn>
                    <a:cxn ang="0">
                      <a:pos x="19" y="246"/>
                    </a:cxn>
                    <a:cxn ang="0">
                      <a:pos x="6" y="183"/>
                    </a:cxn>
                    <a:cxn ang="0">
                      <a:pos x="6" y="125"/>
                    </a:cxn>
                    <a:cxn ang="0">
                      <a:pos x="11" y="77"/>
                    </a:cxn>
                    <a:cxn ang="0">
                      <a:pos x="15" y="53"/>
                    </a:cxn>
                  </a:cxnLst>
                  <a:rect l="0" t="0" r="r" b="b"/>
                  <a:pathLst>
                    <a:path w="666" h="481">
                      <a:moveTo>
                        <a:pt x="666" y="149"/>
                      </a:moveTo>
                      <a:lnTo>
                        <a:pt x="664" y="123"/>
                      </a:lnTo>
                      <a:lnTo>
                        <a:pt x="662" y="96"/>
                      </a:lnTo>
                      <a:lnTo>
                        <a:pt x="658" y="92"/>
                      </a:lnTo>
                      <a:lnTo>
                        <a:pt x="656" y="91"/>
                      </a:lnTo>
                      <a:lnTo>
                        <a:pt x="658" y="104"/>
                      </a:lnTo>
                      <a:lnTo>
                        <a:pt x="660" y="119"/>
                      </a:lnTo>
                      <a:lnTo>
                        <a:pt x="660" y="134"/>
                      </a:lnTo>
                      <a:lnTo>
                        <a:pt x="660" y="149"/>
                      </a:lnTo>
                      <a:lnTo>
                        <a:pt x="660" y="165"/>
                      </a:lnTo>
                      <a:lnTo>
                        <a:pt x="660" y="180"/>
                      </a:lnTo>
                      <a:lnTo>
                        <a:pt x="662" y="183"/>
                      </a:lnTo>
                      <a:lnTo>
                        <a:pt x="664" y="187"/>
                      </a:lnTo>
                      <a:lnTo>
                        <a:pt x="666" y="168"/>
                      </a:lnTo>
                      <a:lnTo>
                        <a:pt x="666" y="149"/>
                      </a:lnTo>
                      <a:close/>
                      <a:moveTo>
                        <a:pt x="660" y="89"/>
                      </a:moveTo>
                      <a:lnTo>
                        <a:pt x="654" y="66"/>
                      </a:lnTo>
                      <a:lnTo>
                        <a:pt x="649" y="43"/>
                      </a:lnTo>
                      <a:lnTo>
                        <a:pt x="639" y="20"/>
                      </a:lnTo>
                      <a:lnTo>
                        <a:pt x="630" y="0"/>
                      </a:lnTo>
                      <a:lnTo>
                        <a:pt x="630" y="0"/>
                      </a:lnTo>
                      <a:lnTo>
                        <a:pt x="630" y="0"/>
                      </a:lnTo>
                      <a:lnTo>
                        <a:pt x="628" y="1"/>
                      </a:lnTo>
                      <a:lnTo>
                        <a:pt x="626" y="3"/>
                      </a:lnTo>
                      <a:lnTo>
                        <a:pt x="635" y="20"/>
                      </a:lnTo>
                      <a:lnTo>
                        <a:pt x="643" y="39"/>
                      </a:lnTo>
                      <a:lnTo>
                        <a:pt x="649" y="58"/>
                      </a:lnTo>
                      <a:lnTo>
                        <a:pt x="652" y="79"/>
                      </a:lnTo>
                      <a:lnTo>
                        <a:pt x="656" y="83"/>
                      </a:lnTo>
                      <a:lnTo>
                        <a:pt x="660" y="89"/>
                      </a:lnTo>
                      <a:close/>
                      <a:moveTo>
                        <a:pt x="13" y="53"/>
                      </a:moveTo>
                      <a:lnTo>
                        <a:pt x="8" y="75"/>
                      </a:lnTo>
                      <a:lnTo>
                        <a:pt x="4" y="100"/>
                      </a:lnTo>
                      <a:lnTo>
                        <a:pt x="0" y="125"/>
                      </a:lnTo>
                      <a:lnTo>
                        <a:pt x="0" y="149"/>
                      </a:lnTo>
                      <a:lnTo>
                        <a:pt x="2" y="183"/>
                      </a:lnTo>
                      <a:lnTo>
                        <a:pt x="6" y="216"/>
                      </a:lnTo>
                      <a:lnTo>
                        <a:pt x="15" y="248"/>
                      </a:lnTo>
                      <a:lnTo>
                        <a:pt x="26" y="278"/>
                      </a:lnTo>
                      <a:lnTo>
                        <a:pt x="40" y="309"/>
                      </a:lnTo>
                      <a:lnTo>
                        <a:pt x="57" y="335"/>
                      </a:lnTo>
                      <a:lnTo>
                        <a:pt x="76" y="362"/>
                      </a:lnTo>
                      <a:lnTo>
                        <a:pt x="97" y="384"/>
                      </a:lnTo>
                      <a:lnTo>
                        <a:pt x="121" y="405"/>
                      </a:lnTo>
                      <a:lnTo>
                        <a:pt x="146" y="424"/>
                      </a:lnTo>
                      <a:lnTo>
                        <a:pt x="174" y="441"/>
                      </a:lnTo>
                      <a:lnTo>
                        <a:pt x="203" y="457"/>
                      </a:lnTo>
                      <a:lnTo>
                        <a:pt x="233" y="468"/>
                      </a:lnTo>
                      <a:lnTo>
                        <a:pt x="265" y="475"/>
                      </a:lnTo>
                      <a:lnTo>
                        <a:pt x="298" y="481"/>
                      </a:lnTo>
                      <a:lnTo>
                        <a:pt x="332" y="481"/>
                      </a:lnTo>
                      <a:lnTo>
                        <a:pt x="362" y="481"/>
                      </a:lnTo>
                      <a:lnTo>
                        <a:pt x="393" y="477"/>
                      </a:lnTo>
                      <a:lnTo>
                        <a:pt x="421" y="470"/>
                      </a:lnTo>
                      <a:lnTo>
                        <a:pt x="450" y="462"/>
                      </a:lnTo>
                      <a:lnTo>
                        <a:pt x="474" y="451"/>
                      </a:lnTo>
                      <a:lnTo>
                        <a:pt x="501" y="438"/>
                      </a:lnTo>
                      <a:lnTo>
                        <a:pt x="523" y="421"/>
                      </a:lnTo>
                      <a:lnTo>
                        <a:pt x="546" y="403"/>
                      </a:lnTo>
                      <a:lnTo>
                        <a:pt x="567" y="384"/>
                      </a:lnTo>
                      <a:lnTo>
                        <a:pt x="586" y="364"/>
                      </a:lnTo>
                      <a:lnTo>
                        <a:pt x="605" y="341"/>
                      </a:lnTo>
                      <a:lnTo>
                        <a:pt x="620" y="318"/>
                      </a:lnTo>
                      <a:lnTo>
                        <a:pt x="634" y="292"/>
                      </a:lnTo>
                      <a:lnTo>
                        <a:pt x="645" y="265"/>
                      </a:lnTo>
                      <a:lnTo>
                        <a:pt x="654" y="238"/>
                      </a:lnTo>
                      <a:lnTo>
                        <a:pt x="660" y="210"/>
                      </a:lnTo>
                      <a:lnTo>
                        <a:pt x="658" y="204"/>
                      </a:lnTo>
                      <a:lnTo>
                        <a:pt x="658" y="199"/>
                      </a:lnTo>
                      <a:lnTo>
                        <a:pt x="652" y="227"/>
                      </a:lnTo>
                      <a:lnTo>
                        <a:pt x="643" y="256"/>
                      </a:lnTo>
                      <a:lnTo>
                        <a:pt x="634" y="282"/>
                      </a:lnTo>
                      <a:lnTo>
                        <a:pt x="620" y="309"/>
                      </a:lnTo>
                      <a:lnTo>
                        <a:pt x="605" y="333"/>
                      </a:lnTo>
                      <a:lnTo>
                        <a:pt x="588" y="356"/>
                      </a:lnTo>
                      <a:lnTo>
                        <a:pt x="569" y="377"/>
                      </a:lnTo>
                      <a:lnTo>
                        <a:pt x="548" y="398"/>
                      </a:lnTo>
                      <a:lnTo>
                        <a:pt x="525" y="415"/>
                      </a:lnTo>
                      <a:lnTo>
                        <a:pt x="501" y="430"/>
                      </a:lnTo>
                      <a:lnTo>
                        <a:pt x="476" y="445"/>
                      </a:lnTo>
                      <a:lnTo>
                        <a:pt x="450" y="457"/>
                      </a:lnTo>
                      <a:lnTo>
                        <a:pt x="421" y="466"/>
                      </a:lnTo>
                      <a:lnTo>
                        <a:pt x="393" y="472"/>
                      </a:lnTo>
                      <a:lnTo>
                        <a:pt x="362" y="475"/>
                      </a:lnTo>
                      <a:lnTo>
                        <a:pt x="332" y="477"/>
                      </a:lnTo>
                      <a:lnTo>
                        <a:pt x="300" y="475"/>
                      </a:lnTo>
                      <a:lnTo>
                        <a:pt x="265" y="472"/>
                      </a:lnTo>
                      <a:lnTo>
                        <a:pt x="235" y="462"/>
                      </a:lnTo>
                      <a:lnTo>
                        <a:pt x="205" y="451"/>
                      </a:lnTo>
                      <a:lnTo>
                        <a:pt x="176" y="438"/>
                      </a:lnTo>
                      <a:lnTo>
                        <a:pt x="150" y="421"/>
                      </a:lnTo>
                      <a:lnTo>
                        <a:pt x="123" y="402"/>
                      </a:lnTo>
                      <a:lnTo>
                        <a:pt x="100" y="381"/>
                      </a:lnTo>
                      <a:lnTo>
                        <a:pt x="80" y="358"/>
                      </a:lnTo>
                      <a:lnTo>
                        <a:pt x="61" y="333"/>
                      </a:lnTo>
                      <a:lnTo>
                        <a:pt x="44" y="305"/>
                      </a:lnTo>
                      <a:lnTo>
                        <a:pt x="30" y="276"/>
                      </a:lnTo>
                      <a:lnTo>
                        <a:pt x="19" y="246"/>
                      </a:lnTo>
                      <a:lnTo>
                        <a:pt x="11" y="216"/>
                      </a:lnTo>
                      <a:lnTo>
                        <a:pt x="6" y="183"/>
                      </a:lnTo>
                      <a:lnTo>
                        <a:pt x="4" y="149"/>
                      </a:lnTo>
                      <a:lnTo>
                        <a:pt x="6" y="125"/>
                      </a:lnTo>
                      <a:lnTo>
                        <a:pt x="8" y="100"/>
                      </a:lnTo>
                      <a:lnTo>
                        <a:pt x="11" y="77"/>
                      </a:lnTo>
                      <a:lnTo>
                        <a:pt x="17" y="55"/>
                      </a:lnTo>
                      <a:lnTo>
                        <a:pt x="15" y="53"/>
                      </a:lnTo>
                      <a:lnTo>
                        <a:pt x="13" y="53"/>
                      </a:lnTo>
                      <a:close/>
                    </a:path>
                  </a:pathLst>
                </a:custGeom>
                <a:solidFill>
                  <a:srgbClr val="BCBCD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056" name="Freeform 616"/>
                <p:cNvSpPr>
                  <a:spLocks noEditPoints="1"/>
                </p:cNvSpPr>
                <p:nvPr/>
              </p:nvSpPr>
              <p:spPr bwMode="auto">
                <a:xfrm>
                  <a:off x="1508" y="2124"/>
                  <a:ext cx="662" cy="478"/>
                </a:xfrm>
                <a:custGeom>
                  <a:avLst/>
                  <a:gdLst/>
                  <a:ahLst/>
                  <a:cxnLst>
                    <a:cxn ang="0">
                      <a:pos x="660" y="120"/>
                    </a:cxn>
                    <a:cxn ang="0">
                      <a:pos x="654" y="90"/>
                    </a:cxn>
                    <a:cxn ang="0">
                      <a:pos x="652" y="101"/>
                    </a:cxn>
                    <a:cxn ang="0">
                      <a:pos x="656" y="131"/>
                    </a:cxn>
                    <a:cxn ang="0">
                      <a:pos x="656" y="162"/>
                    </a:cxn>
                    <a:cxn ang="0">
                      <a:pos x="658" y="179"/>
                    </a:cxn>
                    <a:cxn ang="0">
                      <a:pos x="660" y="165"/>
                    </a:cxn>
                    <a:cxn ang="0">
                      <a:pos x="654" y="82"/>
                    </a:cxn>
                    <a:cxn ang="0">
                      <a:pos x="643" y="40"/>
                    </a:cxn>
                    <a:cxn ang="0">
                      <a:pos x="626" y="0"/>
                    </a:cxn>
                    <a:cxn ang="0">
                      <a:pos x="624" y="4"/>
                    </a:cxn>
                    <a:cxn ang="0">
                      <a:pos x="637" y="38"/>
                    </a:cxn>
                    <a:cxn ang="0">
                      <a:pos x="649" y="73"/>
                    </a:cxn>
                    <a:cxn ang="0">
                      <a:pos x="650" y="76"/>
                    </a:cxn>
                    <a:cxn ang="0">
                      <a:pos x="654" y="82"/>
                    </a:cxn>
                    <a:cxn ang="0">
                      <a:pos x="7" y="76"/>
                    </a:cxn>
                    <a:cxn ang="0">
                      <a:pos x="0" y="124"/>
                    </a:cxn>
                    <a:cxn ang="0">
                      <a:pos x="2" y="182"/>
                    </a:cxn>
                    <a:cxn ang="0">
                      <a:pos x="15" y="247"/>
                    </a:cxn>
                    <a:cxn ang="0">
                      <a:pos x="40" y="306"/>
                    </a:cxn>
                    <a:cxn ang="0">
                      <a:pos x="76" y="359"/>
                    </a:cxn>
                    <a:cxn ang="0">
                      <a:pos x="119" y="402"/>
                    </a:cxn>
                    <a:cxn ang="0">
                      <a:pos x="172" y="438"/>
                    </a:cxn>
                    <a:cxn ang="0">
                      <a:pos x="233" y="463"/>
                    </a:cxn>
                    <a:cxn ang="0">
                      <a:pos x="298" y="476"/>
                    </a:cxn>
                    <a:cxn ang="0">
                      <a:pos x="360" y="478"/>
                    </a:cxn>
                    <a:cxn ang="0">
                      <a:pos x="419" y="467"/>
                    </a:cxn>
                    <a:cxn ang="0">
                      <a:pos x="474" y="446"/>
                    </a:cxn>
                    <a:cxn ang="0">
                      <a:pos x="523" y="418"/>
                    </a:cxn>
                    <a:cxn ang="0">
                      <a:pos x="567" y="380"/>
                    </a:cxn>
                    <a:cxn ang="0">
                      <a:pos x="603" y="336"/>
                    </a:cxn>
                    <a:cxn ang="0">
                      <a:pos x="632" y="287"/>
                    </a:cxn>
                    <a:cxn ang="0">
                      <a:pos x="650" y="232"/>
                    </a:cxn>
                    <a:cxn ang="0">
                      <a:pos x="656" y="196"/>
                    </a:cxn>
                    <a:cxn ang="0">
                      <a:pos x="649" y="220"/>
                    </a:cxn>
                    <a:cxn ang="0">
                      <a:pos x="632" y="275"/>
                    </a:cxn>
                    <a:cxn ang="0">
                      <a:pos x="603" y="327"/>
                    </a:cxn>
                    <a:cxn ang="0">
                      <a:pos x="567" y="372"/>
                    </a:cxn>
                    <a:cxn ang="0">
                      <a:pos x="523" y="410"/>
                    </a:cxn>
                    <a:cxn ang="0">
                      <a:pos x="474" y="440"/>
                    </a:cxn>
                    <a:cxn ang="0">
                      <a:pos x="421" y="461"/>
                    </a:cxn>
                    <a:cxn ang="0">
                      <a:pos x="362" y="473"/>
                    </a:cxn>
                    <a:cxn ang="0">
                      <a:pos x="298" y="473"/>
                    </a:cxn>
                    <a:cxn ang="0">
                      <a:pos x="233" y="459"/>
                    </a:cxn>
                    <a:cxn ang="0">
                      <a:pos x="174" y="435"/>
                    </a:cxn>
                    <a:cxn ang="0">
                      <a:pos x="123" y="401"/>
                    </a:cxn>
                    <a:cxn ang="0">
                      <a:pos x="79" y="355"/>
                    </a:cxn>
                    <a:cxn ang="0">
                      <a:pos x="43" y="304"/>
                    </a:cxn>
                    <a:cxn ang="0">
                      <a:pos x="19" y="245"/>
                    </a:cxn>
                    <a:cxn ang="0">
                      <a:pos x="6" y="181"/>
                    </a:cxn>
                    <a:cxn ang="0">
                      <a:pos x="6" y="124"/>
                    </a:cxn>
                    <a:cxn ang="0">
                      <a:pos x="11" y="78"/>
                    </a:cxn>
                    <a:cxn ang="0">
                      <a:pos x="15" y="54"/>
                    </a:cxn>
                  </a:cxnLst>
                  <a:rect l="0" t="0" r="r" b="b"/>
                  <a:pathLst>
                    <a:path w="662" h="478">
                      <a:moveTo>
                        <a:pt x="662" y="148"/>
                      </a:moveTo>
                      <a:lnTo>
                        <a:pt x="660" y="120"/>
                      </a:lnTo>
                      <a:lnTo>
                        <a:pt x="656" y="91"/>
                      </a:lnTo>
                      <a:lnTo>
                        <a:pt x="654" y="90"/>
                      </a:lnTo>
                      <a:lnTo>
                        <a:pt x="650" y="86"/>
                      </a:lnTo>
                      <a:lnTo>
                        <a:pt x="652" y="101"/>
                      </a:lnTo>
                      <a:lnTo>
                        <a:pt x="654" y="116"/>
                      </a:lnTo>
                      <a:lnTo>
                        <a:pt x="656" y="131"/>
                      </a:lnTo>
                      <a:lnTo>
                        <a:pt x="656" y="148"/>
                      </a:lnTo>
                      <a:lnTo>
                        <a:pt x="656" y="162"/>
                      </a:lnTo>
                      <a:lnTo>
                        <a:pt x="656" y="177"/>
                      </a:lnTo>
                      <a:lnTo>
                        <a:pt x="658" y="179"/>
                      </a:lnTo>
                      <a:lnTo>
                        <a:pt x="660" y="182"/>
                      </a:lnTo>
                      <a:lnTo>
                        <a:pt x="660" y="165"/>
                      </a:lnTo>
                      <a:lnTo>
                        <a:pt x="662" y="148"/>
                      </a:lnTo>
                      <a:close/>
                      <a:moveTo>
                        <a:pt x="654" y="82"/>
                      </a:moveTo>
                      <a:lnTo>
                        <a:pt x="650" y="61"/>
                      </a:lnTo>
                      <a:lnTo>
                        <a:pt x="643" y="40"/>
                      </a:lnTo>
                      <a:lnTo>
                        <a:pt x="635" y="19"/>
                      </a:lnTo>
                      <a:lnTo>
                        <a:pt x="626" y="0"/>
                      </a:lnTo>
                      <a:lnTo>
                        <a:pt x="624" y="2"/>
                      </a:lnTo>
                      <a:lnTo>
                        <a:pt x="624" y="4"/>
                      </a:lnTo>
                      <a:lnTo>
                        <a:pt x="632" y="21"/>
                      </a:lnTo>
                      <a:lnTo>
                        <a:pt x="637" y="38"/>
                      </a:lnTo>
                      <a:lnTo>
                        <a:pt x="643" y="55"/>
                      </a:lnTo>
                      <a:lnTo>
                        <a:pt x="649" y="73"/>
                      </a:lnTo>
                      <a:lnTo>
                        <a:pt x="649" y="74"/>
                      </a:lnTo>
                      <a:lnTo>
                        <a:pt x="650" y="76"/>
                      </a:lnTo>
                      <a:lnTo>
                        <a:pt x="652" y="78"/>
                      </a:lnTo>
                      <a:lnTo>
                        <a:pt x="654" y="82"/>
                      </a:lnTo>
                      <a:close/>
                      <a:moveTo>
                        <a:pt x="13" y="52"/>
                      </a:moveTo>
                      <a:lnTo>
                        <a:pt x="7" y="76"/>
                      </a:lnTo>
                      <a:lnTo>
                        <a:pt x="4" y="99"/>
                      </a:lnTo>
                      <a:lnTo>
                        <a:pt x="0" y="124"/>
                      </a:lnTo>
                      <a:lnTo>
                        <a:pt x="0" y="148"/>
                      </a:lnTo>
                      <a:lnTo>
                        <a:pt x="2" y="182"/>
                      </a:lnTo>
                      <a:lnTo>
                        <a:pt x="7" y="215"/>
                      </a:lnTo>
                      <a:lnTo>
                        <a:pt x="15" y="247"/>
                      </a:lnTo>
                      <a:lnTo>
                        <a:pt x="26" y="277"/>
                      </a:lnTo>
                      <a:lnTo>
                        <a:pt x="40" y="306"/>
                      </a:lnTo>
                      <a:lnTo>
                        <a:pt x="57" y="332"/>
                      </a:lnTo>
                      <a:lnTo>
                        <a:pt x="76" y="359"/>
                      </a:lnTo>
                      <a:lnTo>
                        <a:pt x="97" y="382"/>
                      </a:lnTo>
                      <a:lnTo>
                        <a:pt x="119" y="402"/>
                      </a:lnTo>
                      <a:lnTo>
                        <a:pt x="146" y="421"/>
                      </a:lnTo>
                      <a:lnTo>
                        <a:pt x="172" y="438"/>
                      </a:lnTo>
                      <a:lnTo>
                        <a:pt x="201" y="454"/>
                      </a:lnTo>
                      <a:lnTo>
                        <a:pt x="233" y="463"/>
                      </a:lnTo>
                      <a:lnTo>
                        <a:pt x="263" y="473"/>
                      </a:lnTo>
                      <a:lnTo>
                        <a:pt x="298" y="476"/>
                      </a:lnTo>
                      <a:lnTo>
                        <a:pt x="330" y="478"/>
                      </a:lnTo>
                      <a:lnTo>
                        <a:pt x="360" y="478"/>
                      </a:lnTo>
                      <a:lnTo>
                        <a:pt x="391" y="473"/>
                      </a:lnTo>
                      <a:lnTo>
                        <a:pt x="419" y="467"/>
                      </a:lnTo>
                      <a:lnTo>
                        <a:pt x="448" y="457"/>
                      </a:lnTo>
                      <a:lnTo>
                        <a:pt x="474" y="446"/>
                      </a:lnTo>
                      <a:lnTo>
                        <a:pt x="499" y="433"/>
                      </a:lnTo>
                      <a:lnTo>
                        <a:pt x="523" y="418"/>
                      </a:lnTo>
                      <a:lnTo>
                        <a:pt x="546" y="399"/>
                      </a:lnTo>
                      <a:lnTo>
                        <a:pt x="567" y="380"/>
                      </a:lnTo>
                      <a:lnTo>
                        <a:pt x="586" y="359"/>
                      </a:lnTo>
                      <a:lnTo>
                        <a:pt x="603" y="336"/>
                      </a:lnTo>
                      <a:lnTo>
                        <a:pt x="618" y="311"/>
                      </a:lnTo>
                      <a:lnTo>
                        <a:pt x="632" y="287"/>
                      </a:lnTo>
                      <a:lnTo>
                        <a:pt x="641" y="260"/>
                      </a:lnTo>
                      <a:lnTo>
                        <a:pt x="650" y="232"/>
                      </a:lnTo>
                      <a:lnTo>
                        <a:pt x="656" y="203"/>
                      </a:lnTo>
                      <a:lnTo>
                        <a:pt x="656" y="196"/>
                      </a:lnTo>
                      <a:lnTo>
                        <a:pt x="654" y="190"/>
                      </a:lnTo>
                      <a:lnTo>
                        <a:pt x="649" y="220"/>
                      </a:lnTo>
                      <a:lnTo>
                        <a:pt x="641" y="249"/>
                      </a:lnTo>
                      <a:lnTo>
                        <a:pt x="632" y="275"/>
                      </a:lnTo>
                      <a:lnTo>
                        <a:pt x="618" y="302"/>
                      </a:lnTo>
                      <a:lnTo>
                        <a:pt x="603" y="327"/>
                      </a:lnTo>
                      <a:lnTo>
                        <a:pt x="586" y="351"/>
                      </a:lnTo>
                      <a:lnTo>
                        <a:pt x="567" y="372"/>
                      </a:lnTo>
                      <a:lnTo>
                        <a:pt x="546" y="393"/>
                      </a:lnTo>
                      <a:lnTo>
                        <a:pt x="523" y="410"/>
                      </a:lnTo>
                      <a:lnTo>
                        <a:pt x="501" y="427"/>
                      </a:lnTo>
                      <a:lnTo>
                        <a:pt x="474" y="440"/>
                      </a:lnTo>
                      <a:lnTo>
                        <a:pt x="448" y="452"/>
                      </a:lnTo>
                      <a:lnTo>
                        <a:pt x="421" y="461"/>
                      </a:lnTo>
                      <a:lnTo>
                        <a:pt x="391" y="469"/>
                      </a:lnTo>
                      <a:lnTo>
                        <a:pt x="362" y="473"/>
                      </a:lnTo>
                      <a:lnTo>
                        <a:pt x="330" y="474"/>
                      </a:lnTo>
                      <a:lnTo>
                        <a:pt x="298" y="473"/>
                      </a:lnTo>
                      <a:lnTo>
                        <a:pt x="265" y="467"/>
                      </a:lnTo>
                      <a:lnTo>
                        <a:pt x="233" y="459"/>
                      </a:lnTo>
                      <a:lnTo>
                        <a:pt x="203" y="448"/>
                      </a:lnTo>
                      <a:lnTo>
                        <a:pt x="174" y="435"/>
                      </a:lnTo>
                      <a:lnTo>
                        <a:pt x="148" y="418"/>
                      </a:lnTo>
                      <a:lnTo>
                        <a:pt x="123" y="401"/>
                      </a:lnTo>
                      <a:lnTo>
                        <a:pt x="100" y="378"/>
                      </a:lnTo>
                      <a:lnTo>
                        <a:pt x="79" y="355"/>
                      </a:lnTo>
                      <a:lnTo>
                        <a:pt x="61" y="330"/>
                      </a:lnTo>
                      <a:lnTo>
                        <a:pt x="43" y="304"/>
                      </a:lnTo>
                      <a:lnTo>
                        <a:pt x="30" y="275"/>
                      </a:lnTo>
                      <a:lnTo>
                        <a:pt x="19" y="245"/>
                      </a:lnTo>
                      <a:lnTo>
                        <a:pt x="11" y="215"/>
                      </a:lnTo>
                      <a:lnTo>
                        <a:pt x="6" y="181"/>
                      </a:lnTo>
                      <a:lnTo>
                        <a:pt x="4" y="148"/>
                      </a:lnTo>
                      <a:lnTo>
                        <a:pt x="6" y="124"/>
                      </a:lnTo>
                      <a:lnTo>
                        <a:pt x="7" y="101"/>
                      </a:lnTo>
                      <a:lnTo>
                        <a:pt x="11" y="78"/>
                      </a:lnTo>
                      <a:lnTo>
                        <a:pt x="19" y="55"/>
                      </a:lnTo>
                      <a:lnTo>
                        <a:pt x="15" y="54"/>
                      </a:lnTo>
                      <a:lnTo>
                        <a:pt x="13" y="52"/>
                      </a:lnTo>
                      <a:close/>
                    </a:path>
                  </a:pathLst>
                </a:custGeom>
                <a:solidFill>
                  <a:srgbClr val="BCBCD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057" name="Freeform 617"/>
                <p:cNvSpPr>
                  <a:spLocks noEditPoints="1"/>
                </p:cNvSpPr>
                <p:nvPr/>
              </p:nvSpPr>
              <p:spPr bwMode="auto">
                <a:xfrm>
                  <a:off x="1510" y="2126"/>
                  <a:ext cx="656" cy="474"/>
                </a:xfrm>
                <a:custGeom>
                  <a:avLst/>
                  <a:gdLst/>
                  <a:ahLst/>
                  <a:cxnLst>
                    <a:cxn ang="0">
                      <a:pos x="656" y="131"/>
                    </a:cxn>
                    <a:cxn ang="0">
                      <a:pos x="654" y="101"/>
                    </a:cxn>
                    <a:cxn ang="0">
                      <a:pos x="648" y="84"/>
                    </a:cxn>
                    <a:cxn ang="0">
                      <a:pos x="648" y="97"/>
                    </a:cxn>
                    <a:cxn ang="0">
                      <a:pos x="652" y="129"/>
                    </a:cxn>
                    <a:cxn ang="0">
                      <a:pos x="652" y="160"/>
                    </a:cxn>
                    <a:cxn ang="0">
                      <a:pos x="654" y="175"/>
                    </a:cxn>
                    <a:cxn ang="0">
                      <a:pos x="656" y="162"/>
                    </a:cxn>
                    <a:cxn ang="0">
                      <a:pos x="648" y="76"/>
                    </a:cxn>
                    <a:cxn ang="0">
                      <a:pos x="639" y="36"/>
                    </a:cxn>
                    <a:cxn ang="0">
                      <a:pos x="622" y="0"/>
                    </a:cxn>
                    <a:cxn ang="0">
                      <a:pos x="620" y="2"/>
                    </a:cxn>
                    <a:cxn ang="0">
                      <a:pos x="620" y="4"/>
                    </a:cxn>
                    <a:cxn ang="0">
                      <a:pos x="633" y="34"/>
                    </a:cxn>
                    <a:cxn ang="0">
                      <a:pos x="643" y="67"/>
                    </a:cxn>
                    <a:cxn ang="0">
                      <a:pos x="648" y="74"/>
                    </a:cxn>
                    <a:cxn ang="0">
                      <a:pos x="648" y="76"/>
                    </a:cxn>
                    <a:cxn ang="0">
                      <a:pos x="7" y="74"/>
                    </a:cxn>
                    <a:cxn ang="0">
                      <a:pos x="2" y="122"/>
                    </a:cxn>
                    <a:cxn ang="0">
                      <a:pos x="2" y="180"/>
                    </a:cxn>
                    <a:cxn ang="0">
                      <a:pos x="15" y="243"/>
                    </a:cxn>
                    <a:cxn ang="0">
                      <a:pos x="40" y="302"/>
                    </a:cxn>
                    <a:cxn ang="0">
                      <a:pos x="76" y="355"/>
                    </a:cxn>
                    <a:cxn ang="0">
                      <a:pos x="119" y="399"/>
                    </a:cxn>
                    <a:cxn ang="0">
                      <a:pos x="172" y="435"/>
                    </a:cxn>
                    <a:cxn ang="0">
                      <a:pos x="231" y="459"/>
                    </a:cxn>
                    <a:cxn ang="0">
                      <a:pos x="296" y="472"/>
                    </a:cxn>
                    <a:cxn ang="0">
                      <a:pos x="358" y="472"/>
                    </a:cxn>
                    <a:cxn ang="0">
                      <a:pos x="417" y="463"/>
                    </a:cxn>
                    <a:cxn ang="0">
                      <a:pos x="472" y="442"/>
                    </a:cxn>
                    <a:cxn ang="0">
                      <a:pos x="521" y="412"/>
                    </a:cxn>
                    <a:cxn ang="0">
                      <a:pos x="565" y="374"/>
                    </a:cxn>
                    <a:cxn ang="0">
                      <a:pos x="601" y="330"/>
                    </a:cxn>
                    <a:cxn ang="0">
                      <a:pos x="630" y="279"/>
                    </a:cxn>
                    <a:cxn ang="0">
                      <a:pos x="648" y="224"/>
                    </a:cxn>
                    <a:cxn ang="0">
                      <a:pos x="652" y="188"/>
                    </a:cxn>
                    <a:cxn ang="0">
                      <a:pos x="647" y="213"/>
                    </a:cxn>
                    <a:cxn ang="0">
                      <a:pos x="628" y="270"/>
                    </a:cxn>
                    <a:cxn ang="0">
                      <a:pos x="601" y="321"/>
                    </a:cxn>
                    <a:cxn ang="0">
                      <a:pos x="565" y="366"/>
                    </a:cxn>
                    <a:cxn ang="0">
                      <a:pos x="523" y="404"/>
                    </a:cxn>
                    <a:cxn ang="0">
                      <a:pos x="474" y="436"/>
                    </a:cxn>
                    <a:cxn ang="0">
                      <a:pos x="419" y="457"/>
                    </a:cxn>
                    <a:cxn ang="0">
                      <a:pos x="360" y="469"/>
                    </a:cxn>
                    <a:cxn ang="0">
                      <a:pos x="296" y="469"/>
                    </a:cxn>
                    <a:cxn ang="0">
                      <a:pos x="233" y="455"/>
                    </a:cxn>
                    <a:cxn ang="0">
                      <a:pos x="174" y="431"/>
                    </a:cxn>
                    <a:cxn ang="0">
                      <a:pos x="123" y="397"/>
                    </a:cxn>
                    <a:cxn ang="0">
                      <a:pos x="79" y="351"/>
                    </a:cxn>
                    <a:cxn ang="0">
                      <a:pos x="43" y="300"/>
                    </a:cxn>
                    <a:cxn ang="0">
                      <a:pos x="19" y="243"/>
                    </a:cxn>
                    <a:cxn ang="0">
                      <a:pos x="7" y="179"/>
                    </a:cxn>
                    <a:cxn ang="0">
                      <a:pos x="5" y="122"/>
                    </a:cxn>
                    <a:cxn ang="0">
                      <a:pos x="13" y="76"/>
                    </a:cxn>
                    <a:cxn ang="0">
                      <a:pos x="17" y="53"/>
                    </a:cxn>
                  </a:cxnLst>
                  <a:rect l="0" t="0" r="r" b="b"/>
                  <a:pathLst>
                    <a:path w="656" h="474">
                      <a:moveTo>
                        <a:pt x="656" y="146"/>
                      </a:moveTo>
                      <a:lnTo>
                        <a:pt x="656" y="131"/>
                      </a:lnTo>
                      <a:lnTo>
                        <a:pt x="656" y="116"/>
                      </a:lnTo>
                      <a:lnTo>
                        <a:pt x="654" y="101"/>
                      </a:lnTo>
                      <a:lnTo>
                        <a:pt x="652" y="88"/>
                      </a:lnTo>
                      <a:lnTo>
                        <a:pt x="648" y="84"/>
                      </a:lnTo>
                      <a:lnTo>
                        <a:pt x="647" y="80"/>
                      </a:lnTo>
                      <a:lnTo>
                        <a:pt x="648" y="97"/>
                      </a:lnTo>
                      <a:lnTo>
                        <a:pt x="650" y="112"/>
                      </a:lnTo>
                      <a:lnTo>
                        <a:pt x="652" y="129"/>
                      </a:lnTo>
                      <a:lnTo>
                        <a:pt x="652" y="146"/>
                      </a:lnTo>
                      <a:lnTo>
                        <a:pt x="652" y="160"/>
                      </a:lnTo>
                      <a:lnTo>
                        <a:pt x="652" y="171"/>
                      </a:lnTo>
                      <a:lnTo>
                        <a:pt x="654" y="175"/>
                      </a:lnTo>
                      <a:lnTo>
                        <a:pt x="656" y="177"/>
                      </a:lnTo>
                      <a:lnTo>
                        <a:pt x="656" y="162"/>
                      </a:lnTo>
                      <a:lnTo>
                        <a:pt x="656" y="146"/>
                      </a:lnTo>
                      <a:close/>
                      <a:moveTo>
                        <a:pt x="648" y="76"/>
                      </a:moveTo>
                      <a:lnTo>
                        <a:pt x="645" y="55"/>
                      </a:lnTo>
                      <a:lnTo>
                        <a:pt x="639" y="36"/>
                      </a:lnTo>
                      <a:lnTo>
                        <a:pt x="631" y="17"/>
                      </a:lnTo>
                      <a:lnTo>
                        <a:pt x="622" y="0"/>
                      </a:lnTo>
                      <a:lnTo>
                        <a:pt x="622" y="2"/>
                      </a:lnTo>
                      <a:lnTo>
                        <a:pt x="620" y="2"/>
                      </a:lnTo>
                      <a:lnTo>
                        <a:pt x="620" y="2"/>
                      </a:lnTo>
                      <a:lnTo>
                        <a:pt x="620" y="4"/>
                      </a:lnTo>
                      <a:lnTo>
                        <a:pt x="626" y="19"/>
                      </a:lnTo>
                      <a:lnTo>
                        <a:pt x="633" y="34"/>
                      </a:lnTo>
                      <a:lnTo>
                        <a:pt x="637" y="50"/>
                      </a:lnTo>
                      <a:lnTo>
                        <a:pt x="643" y="67"/>
                      </a:lnTo>
                      <a:lnTo>
                        <a:pt x="645" y="71"/>
                      </a:lnTo>
                      <a:lnTo>
                        <a:pt x="648" y="74"/>
                      </a:lnTo>
                      <a:lnTo>
                        <a:pt x="648" y="74"/>
                      </a:lnTo>
                      <a:lnTo>
                        <a:pt x="648" y="76"/>
                      </a:lnTo>
                      <a:close/>
                      <a:moveTo>
                        <a:pt x="13" y="52"/>
                      </a:moveTo>
                      <a:lnTo>
                        <a:pt x="7" y="74"/>
                      </a:lnTo>
                      <a:lnTo>
                        <a:pt x="4" y="97"/>
                      </a:lnTo>
                      <a:lnTo>
                        <a:pt x="2" y="122"/>
                      </a:lnTo>
                      <a:lnTo>
                        <a:pt x="0" y="146"/>
                      </a:lnTo>
                      <a:lnTo>
                        <a:pt x="2" y="180"/>
                      </a:lnTo>
                      <a:lnTo>
                        <a:pt x="7" y="213"/>
                      </a:lnTo>
                      <a:lnTo>
                        <a:pt x="15" y="243"/>
                      </a:lnTo>
                      <a:lnTo>
                        <a:pt x="26" y="273"/>
                      </a:lnTo>
                      <a:lnTo>
                        <a:pt x="40" y="302"/>
                      </a:lnTo>
                      <a:lnTo>
                        <a:pt x="57" y="330"/>
                      </a:lnTo>
                      <a:lnTo>
                        <a:pt x="76" y="355"/>
                      </a:lnTo>
                      <a:lnTo>
                        <a:pt x="96" y="378"/>
                      </a:lnTo>
                      <a:lnTo>
                        <a:pt x="119" y="399"/>
                      </a:lnTo>
                      <a:lnTo>
                        <a:pt x="146" y="418"/>
                      </a:lnTo>
                      <a:lnTo>
                        <a:pt x="172" y="435"/>
                      </a:lnTo>
                      <a:lnTo>
                        <a:pt x="201" y="448"/>
                      </a:lnTo>
                      <a:lnTo>
                        <a:pt x="231" y="459"/>
                      </a:lnTo>
                      <a:lnTo>
                        <a:pt x="261" y="469"/>
                      </a:lnTo>
                      <a:lnTo>
                        <a:pt x="296" y="472"/>
                      </a:lnTo>
                      <a:lnTo>
                        <a:pt x="328" y="474"/>
                      </a:lnTo>
                      <a:lnTo>
                        <a:pt x="358" y="472"/>
                      </a:lnTo>
                      <a:lnTo>
                        <a:pt x="389" y="469"/>
                      </a:lnTo>
                      <a:lnTo>
                        <a:pt x="417" y="463"/>
                      </a:lnTo>
                      <a:lnTo>
                        <a:pt x="446" y="454"/>
                      </a:lnTo>
                      <a:lnTo>
                        <a:pt x="472" y="442"/>
                      </a:lnTo>
                      <a:lnTo>
                        <a:pt x="497" y="427"/>
                      </a:lnTo>
                      <a:lnTo>
                        <a:pt x="521" y="412"/>
                      </a:lnTo>
                      <a:lnTo>
                        <a:pt x="544" y="395"/>
                      </a:lnTo>
                      <a:lnTo>
                        <a:pt x="565" y="374"/>
                      </a:lnTo>
                      <a:lnTo>
                        <a:pt x="584" y="353"/>
                      </a:lnTo>
                      <a:lnTo>
                        <a:pt x="601" y="330"/>
                      </a:lnTo>
                      <a:lnTo>
                        <a:pt x="616" y="306"/>
                      </a:lnTo>
                      <a:lnTo>
                        <a:pt x="630" y="279"/>
                      </a:lnTo>
                      <a:lnTo>
                        <a:pt x="639" y="253"/>
                      </a:lnTo>
                      <a:lnTo>
                        <a:pt x="648" y="224"/>
                      </a:lnTo>
                      <a:lnTo>
                        <a:pt x="654" y="196"/>
                      </a:lnTo>
                      <a:lnTo>
                        <a:pt x="652" y="188"/>
                      </a:lnTo>
                      <a:lnTo>
                        <a:pt x="650" y="182"/>
                      </a:lnTo>
                      <a:lnTo>
                        <a:pt x="647" y="213"/>
                      </a:lnTo>
                      <a:lnTo>
                        <a:pt x="639" y="241"/>
                      </a:lnTo>
                      <a:lnTo>
                        <a:pt x="628" y="270"/>
                      </a:lnTo>
                      <a:lnTo>
                        <a:pt x="616" y="296"/>
                      </a:lnTo>
                      <a:lnTo>
                        <a:pt x="601" y="321"/>
                      </a:lnTo>
                      <a:lnTo>
                        <a:pt x="584" y="344"/>
                      </a:lnTo>
                      <a:lnTo>
                        <a:pt x="565" y="366"/>
                      </a:lnTo>
                      <a:lnTo>
                        <a:pt x="546" y="387"/>
                      </a:lnTo>
                      <a:lnTo>
                        <a:pt x="523" y="404"/>
                      </a:lnTo>
                      <a:lnTo>
                        <a:pt x="499" y="421"/>
                      </a:lnTo>
                      <a:lnTo>
                        <a:pt x="474" y="436"/>
                      </a:lnTo>
                      <a:lnTo>
                        <a:pt x="447" y="448"/>
                      </a:lnTo>
                      <a:lnTo>
                        <a:pt x="419" y="457"/>
                      </a:lnTo>
                      <a:lnTo>
                        <a:pt x="389" y="465"/>
                      </a:lnTo>
                      <a:lnTo>
                        <a:pt x="360" y="469"/>
                      </a:lnTo>
                      <a:lnTo>
                        <a:pt x="328" y="471"/>
                      </a:lnTo>
                      <a:lnTo>
                        <a:pt x="296" y="469"/>
                      </a:lnTo>
                      <a:lnTo>
                        <a:pt x="263" y="463"/>
                      </a:lnTo>
                      <a:lnTo>
                        <a:pt x="233" y="455"/>
                      </a:lnTo>
                      <a:lnTo>
                        <a:pt x="203" y="444"/>
                      </a:lnTo>
                      <a:lnTo>
                        <a:pt x="174" y="431"/>
                      </a:lnTo>
                      <a:lnTo>
                        <a:pt x="148" y="414"/>
                      </a:lnTo>
                      <a:lnTo>
                        <a:pt x="123" y="397"/>
                      </a:lnTo>
                      <a:lnTo>
                        <a:pt x="100" y="376"/>
                      </a:lnTo>
                      <a:lnTo>
                        <a:pt x="79" y="351"/>
                      </a:lnTo>
                      <a:lnTo>
                        <a:pt x="60" y="326"/>
                      </a:lnTo>
                      <a:lnTo>
                        <a:pt x="43" y="300"/>
                      </a:lnTo>
                      <a:lnTo>
                        <a:pt x="30" y="272"/>
                      </a:lnTo>
                      <a:lnTo>
                        <a:pt x="19" y="243"/>
                      </a:lnTo>
                      <a:lnTo>
                        <a:pt x="11" y="211"/>
                      </a:lnTo>
                      <a:lnTo>
                        <a:pt x="7" y="179"/>
                      </a:lnTo>
                      <a:lnTo>
                        <a:pt x="5" y="146"/>
                      </a:lnTo>
                      <a:lnTo>
                        <a:pt x="5" y="122"/>
                      </a:lnTo>
                      <a:lnTo>
                        <a:pt x="7" y="99"/>
                      </a:lnTo>
                      <a:lnTo>
                        <a:pt x="13" y="76"/>
                      </a:lnTo>
                      <a:lnTo>
                        <a:pt x="19" y="55"/>
                      </a:lnTo>
                      <a:lnTo>
                        <a:pt x="17" y="53"/>
                      </a:lnTo>
                      <a:lnTo>
                        <a:pt x="13" y="52"/>
                      </a:lnTo>
                      <a:close/>
                    </a:path>
                  </a:pathLst>
                </a:custGeom>
                <a:solidFill>
                  <a:srgbClr val="BDBCD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058" name="Freeform 618"/>
                <p:cNvSpPr>
                  <a:spLocks noEditPoints="1"/>
                </p:cNvSpPr>
                <p:nvPr/>
              </p:nvSpPr>
              <p:spPr bwMode="auto">
                <a:xfrm>
                  <a:off x="1512" y="2128"/>
                  <a:ext cx="652" cy="470"/>
                </a:xfrm>
                <a:custGeom>
                  <a:avLst/>
                  <a:gdLst/>
                  <a:ahLst/>
                  <a:cxnLst>
                    <a:cxn ang="0">
                      <a:pos x="652" y="127"/>
                    </a:cxn>
                    <a:cxn ang="0">
                      <a:pos x="648" y="97"/>
                    </a:cxn>
                    <a:cxn ang="0">
                      <a:pos x="645" y="78"/>
                    </a:cxn>
                    <a:cxn ang="0">
                      <a:pos x="645" y="93"/>
                    </a:cxn>
                    <a:cxn ang="0">
                      <a:pos x="648" y="127"/>
                    </a:cxn>
                    <a:cxn ang="0">
                      <a:pos x="648" y="156"/>
                    </a:cxn>
                    <a:cxn ang="0">
                      <a:pos x="650" y="169"/>
                    </a:cxn>
                    <a:cxn ang="0">
                      <a:pos x="652" y="158"/>
                    </a:cxn>
                    <a:cxn ang="0">
                      <a:pos x="645" y="69"/>
                    </a:cxn>
                    <a:cxn ang="0">
                      <a:pos x="633" y="34"/>
                    </a:cxn>
                    <a:cxn ang="0">
                      <a:pos x="620" y="0"/>
                    </a:cxn>
                    <a:cxn ang="0">
                      <a:pos x="618" y="0"/>
                    </a:cxn>
                    <a:cxn ang="0">
                      <a:pos x="616" y="2"/>
                    </a:cxn>
                    <a:cxn ang="0">
                      <a:pos x="628" y="31"/>
                    </a:cxn>
                    <a:cxn ang="0">
                      <a:pos x="637" y="61"/>
                    </a:cxn>
                    <a:cxn ang="0">
                      <a:pos x="645" y="69"/>
                    </a:cxn>
                    <a:cxn ang="0">
                      <a:pos x="7" y="74"/>
                    </a:cxn>
                    <a:cxn ang="0">
                      <a:pos x="2" y="120"/>
                    </a:cxn>
                    <a:cxn ang="0">
                      <a:pos x="2" y="177"/>
                    </a:cxn>
                    <a:cxn ang="0">
                      <a:pos x="15" y="241"/>
                    </a:cxn>
                    <a:cxn ang="0">
                      <a:pos x="39" y="300"/>
                    </a:cxn>
                    <a:cxn ang="0">
                      <a:pos x="75" y="351"/>
                    </a:cxn>
                    <a:cxn ang="0">
                      <a:pos x="119" y="397"/>
                    </a:cxn>
                    <a:cxn ang="0">
                      <a:pos x="170" y="431"/>
                    </a:cxn>
                    <a:cxn ang="0">
                      <a:pos x="229" y="455"/>
                    </a:cxn>
                    <a:cxn ang="0">
                      <a:pos x="294" y="469"/>
                    </a:cxn>
                    <a:cxn ang="0">
                      <a:pos x="358" y="469"/>
                    </a:cxn>
                    <a:cxn ang="0">
                      <a:pos x="417" y="457"/>
                    </a:cxn>
                    <a:cxn ang="0">
                      <a:pos x="470" y="436"/>
                    </a:cxn>
                    <a:cxn ang="0">
                      <a:pos x="519" y="406"/>
                    </a:cxn>
                    <a:cxn ang="0">
                      <a:pos x="563" y="368"/>
                    </a:cxn>
                    <a:cxn ang="0">
                      <a:pos x="599" y="323"/>
                    </a:cxn>
                    <a:cxn ang="0">
                      <a:pos x="628" y="271"/>
                    </a:cxn>
                    <a:cxn ang="0">
                      <a:pos x="645" y="216"/>
                    </a:cxn>
                    <a:cxn ang="0">
                      <a:pos x="648" y="180"/>
                    </a:cxn>
                    <a:cxn ang="0">
                      <a:pos x="643" y="205"/>
                    </a:cxn>
                    <a:cxn ang="0">
                      <a:pos x="626" y="262"/>
                    </a:cxn>
                    <a:cxn ang="0">
                      <a:pos x="599" y="315"/>
                    </a:cxn>
                    <a:cxn ang="0">
                      <a:pos x="565" y="361"/>
                    </a:cxn>
                    <a:cxn ang="0">
                      <a:pos x="521" y="400"/>
                    </a:cxn>
                    <a:cxn ang="0">
                      <a:pos x="472" y="431"/>
                    </a:cxn>
                    <a:cxn ang="0">
                      <a:pos x="417" y="453"/>
                    </a:cxn>
                    <a:cxn ang="0">
                      <a:pos x="358" y="465"/>
                    </a:cxn>
                    <a:cxn ang="0">
                      <a:pos x="294" y="465"/>
                    </a:cxn>
                    <a:cxn ang="0">
                      <a:pos x="231" y="452"/>
                    </a:cxn>
                    <a:cxn ang="0">
                      <a:pos x="174" y="427"/>
                    </a:cxn>
                    <a:cxn ang="0">
                      <a:pos x="123" y="393"/>
                    </a:cxn>
                    <a:cxn ang="0">
                      <a:pos x="79" y="349"/>
                    </a:cxn>
                    <a:cxn ang="0">
                      <a:pos x="43" y="298"/>
                    </a:cxn>
                    <a:cxn ang="0">
                      <a:pos x="19" y="239"/>
                    </a:cxn>
                    <a:cxn ang="0">
                      <a:pos x="7" y="177"/>
                    </a:cxn>
                    <a:cxn ang="0">
                      <a:pos x="5" y="122"/>
                    </a:cxn>
                    <a:cxn ang="0">
                      <a:pos x="13" y="76"/>
                    </a:cxn>
                    <a:cxn ang="0">
                      <a:pos x="17" y="53"/>
                    </a:cxn>
                    <a:cxn ang="0">
                      <a:pos x="15" y="51"/>
                    </a:cxn>
                  </a:cxnLst>
                  <a:rect l="0" t="0" r="r" b="b"/>
                  <a:pathLst>
                    <a:path w="652" h="470">
                      <a:moveTo>
                        <a:pt x="652" y="144"/>
                      </a:moveTo>
                      <a:lnTo>
                        <a:pt x="652" y="127"/>
                      </a:lnTo>
                      <a:lnTo>
                        <a:pt x="650" y="112"/>
                      </a:lnTo>
                      <a:lnTo>
                        <a:pt x="648" y="97"/>
                      </a:lnTo>
                      <a:lnTo>
                        <a:pt x="646" y="82"/>
                      </a:lnTo>
                      <a:lnTo>
                        <a:pt x="645" y="78"/>
                      </a:lnTo>
                      <a:lnTo>
                        <a:pt x="641" y="76"/>
                      </a:lnTo>
                      <a:lnTo>
                        <a:pt x="645" y="93"/>
                      </a:lnTo>
                      <a:lnTo>
                        <a:pt x="646" y="110"/>
                      </a:lnTo>
                      <a:lnTo>
                        <a:pt x="648" y="127"/>
                      </a:lnTo>
                      <a:lnTo>
                        <a:pt x="648" y="144"/>
                      </a:lnTo>
                      <a:lnTo>
                        <a:pt x="648" y="156"/>
                      </a:lnTo>
                      <a:lnTo>
                        <a:pt x="646" y="167"/>
                      </a:lnTo>
                      <a:lnTo>
                        <a:pt x="650" y="169"/>
                      </a:lnTo>
                      <a:lnTo>
                        <a:pt x="652" y="173"/>
                      </a:lnTo>
                      <a:lnTo>
                        <a:pt x="652" y="158"/>
                      </a:lnTo>
                      <a:lnTo>
                        <a:pt x="652" y="144"/>
                      </a:lnTo>
                      <a:close/>
                      <a:moveTo>
                        <a:pt x="645" y="69"/>
                      </a:moveTo>
                      <a:lnTo>
                        <a:pt x="639" y="51"/>
                      </a:lnTo>
                      <a:lnTo>
                        <a:pt x="633" y="34"/>
                      </a:lnTo>
                      <a:lnTo>
                        <a:pt x="628" y="17"/>
                      </a:lnTo>
                      <a:lnTo>
                        <a:pt x="620" y="0"/>
                      </a:lnTo>
                      <a:lnTo>
                        <a:pt x="618" y="0"/>
                      </a:lnTo>
                      <a:lnTo>
                        <a:pt x="618" y="0"/>
                      </a:lnTo>
                      <a:lnTo>
                        <a:pt x="618" y="2"/>
                      </a:lnTo>
                      <a:lnTo>
                        <a:pt x="616" y="2"/>
                      </a:lnTo>
                      <a:lnTo>
                        <a:pt x="622" y="17"/>
                      </a:lnTo>
                      <a:lnTo>
                        <a:pt x="628" y="31"/>
                      </a:lnTo>
                      <a:lnTo>
                        <a:pt x="633" y="46"/>
                      </a:lnTo>
                      <a:lnTo>
                        <a:pt x="637" y="61"/>
                      </a:lnTo>
                      <a:lnTo>
                        <a:pt x="641" y="65"/>
                      </a:lnTo>
                      <a:lnTo>
                        <a:pt x="645" y="69"/>
                      </a:lnTo>
                      <a:close/>
                      <a:moveTo>
                        <a:pt x="15" y="51"/>
                      </a:moveTo>
                      <a:lnTo>
                        <a:pt x="7" y="74"/>
                      </a:lnTo>
                      <a:lnTo>
                        <a:pt x="3" y="97"/>
                      </a:lnTo>
                      <a:lnTo>
                        <a:pt x="2" y="120"/>
                      </a:lnTo>
                      <a:lnTo>
                        <a:pt x="0" y="144"/>
                      </a:lnTo>
                      <a:lnTo>
                        <a:pt x="2" y="177"/>
                      </a:lnTo>
                      <a:lnTo>
                        <a:pt x="7" y="211"/>
                      </a:lnTo>
                      <a:lnTo>
                        <a:pt x="15" y="241"/>
                      </a:lnTo>
                      <a:lnTo>
                        <a:pt x="26" y="271"/>
                      </a:lnTo>
                      <a:lnTo>
                        <a:pt x="39" y="300"/>
                      </a:lnTo>
                      <a:lnTo>
                        <a:pt x="57" y="326"/>
                      </a:lnTo>
                      <a:lnTo>
                        <a:pt x="75" y="351"/>
                      </a:lnTo>
                      <a:lnTo>
                        <a:pt x="96" y="374"/>
                      </a:lnTo>
                      <a:lnTo>
                        <a:pt x="119" y="397"/>
                      </a:lnTo>
                      <a:lnTo>
                        <a:pt x="144" y="414"/>
                      </a:lnTo>
                      <a:lnTo>
                        <a:pt x="170" y="431"/>
                      </a:lnTo>
                      <a:lnTo>
                        <a:pt x="199" y="444"/>
                      </a:lnTo>
                      <a:lnTo>
                        <a:pt x="229" y="455"/>
                      </a:lnTo>
                      <a:lnTo>
                        <a:pt x="261" y="463"/>
                      </a:lnTo>
                      <a:lnTo>
                        <a:pt x="294" y="469"/>
                      </a:lnTo>
                      <a:lnTo>
                        <a:pt x="326" y="470"/>
                      </a:lnTo>
                      <a:lnTo>
                        <a:pt x="358" y="469"/>
                      </a:lnTo>
                      <a:lnTo>
                        <a:pt x="387" y="465"/>
                      </a:lnTo>
                      <a:lnTo>
                        <a:pt x="417" y="457"/>
                      </a:lnTo>
                      <a:lnTo>
                        <a:pt x="444" y="448"/>
                      </a:lnTo>
                      <a:lnTo>
                        <a:pt x="470" y="436"/>
                      </a:lnTo>
                      <a:lnTo>
                        <a:pt x="497" y="423"/>
                      </a:lnTo>
                      <a:lnTo>
                        <a:pt x="519" y="406"/>
                      </a:lnTo>
                      <a:lnTo>
                        <a:pt x="542" y="389"/>
                      </a:lnTo>
                      <a:lnTo>
                        <a:pt x="563" y="368"/>
                      </a:lnTo>
                      <a:lnTo>
                        <a:pt x="582" y="347"/>
                      </a:lnTo>
                      <a:lnTo>
                        <a:pt x="599" y="323"/>
                      </a:lnTo>
                      <a:lnTo>
                        <a:pt x="614" y="298"/>
                      </a:lnTo>
                      <a:lnTo>
                        <a:pt x="628" y="271"/>
                      </a:lnTo>
                      <a:lnTo>
                        <a:pt x="637" y="245"/>
                      </a:lnTo>
                      <a:lnTo>
                        <a:pt x="645" y="216"/>
                      </a:lnTo>
                      <a:lnTo>
                        <a:pt x="650" y="186"/>
                      </a:lnTo>
                      <a:lnTo>
                        <a:pt x="648" y="180"/>
                      </a:lnTo>
                      <a:lnTo>
                        <a:pt x="646" y="175"/>
                      </a:lnTo>
                      <a:lnTo>
                        <a:pt x="643" y="205"/>
                      </a:lnTo>
                      <a:lnTo>
                        <a:pt x="635" y="233"/>
                      </a:lnTo>
                      <a:lnTo>
                        <a:pt x="626" y="262"/>
                      </a:lnTo>
                      <a:lnTo>
                        <a:pt x="614" y="288"/>
                      </a:lnTo>
                      <a:lnTo>
                        <a:pt x="599" y="315"/>
                      </a:lnTo>
                      <a:lnTo>
                        <a:pt x="582" y="338"/>
                      </a:lnTo>
                      <a:lnTo>
                        <a:pt x="565" y="361"/>
                      </a:lnTo>
                      <a:lnTo>
                        <a:pt x="544" y="381"/>
                      </a:lnTo>
                      <a:lnTo>
                        <a:pt x="521" y="400"/>
                      </a:lnTo>
                      <a:lnTo>
                        <a:pt x="497" y="417"/>
                      </a:lnTo>
                      <a:lnTo>
                        <a:pt x="472" y="431"/>
                      </a:lnTo>
                      <a:lnTo>
                        <a:pt x="445" y="444"/>
                      </a:lnTo>
                      <a:lnTo>
                        <a:pt x="417" y="453"/>
                      </a:lnTo>
                      <a:lnTo>
                        <a:pt x="388" y="459"/>
                      </a:lnTo>
                      <a:lnTo>
                        <a:pt x="358" y="465"/>
                      </a:lnTo>
                      <a:lnTo>
                        <a:pt x="326" y="465"/>
                      </a:lnTo>
                      <a:lnTo>
                        <a:pt x="294" y="465"/>
                      </a:lnTo>
                      <a:lnTo>
                        <a:pt x="261" y="459"/>
                      </a:lnTo>
                      <a:lnTo>
                        <a:pt x="231" y="452"/>
                      </a:lnTo>
                      <a:lnTo>
                        <a:pt x="201" y="440"/>
                      </a:lnTo>
                      <a:lnTo>
                        <a:pt x="174" y="427"/>
                      </a:lnTo>
                      <a:lnTo>
                        <a:pt x="148" y="410"/>
                      </a:lnTo>
                      <a:lnTo>
                        <a:pt x="123" y="393"/>
                      </a:lnTo>
                      <a:lnTo>
                        <a:pt x="100" y="372"/>
                      </a:lnTo>
                      <a:lnTo>
                        <a:pt x="79" y="349"/>
                      </a:lnTo>
                      <a:lnTo>
                        <a:pt x="60" y="324"/>
                      </a:lnTo>
                      <a:lnTo>
                        <a:pt x="43" y="298"/>
                      </a:lnTo>
                      <a:lnTo>
                        <a:pt x="30" y="270"/>
                      </a:lnTo>
                      <a:lnTo>
                        <a:pt x="19" y="239"/>
                      </a:lnTo>
                      <a:lnTo>
                        <a:pt x="11" y="209"/>
                      </a:lnTo>
                      <a:lnTo>
                        <a:pt x="7" y="177"/>
                      </a:lnTo>
                      <a:lnTo>
                        <a:pt x="5" y="144"/>
                      </a:lnTo>
                      <a:lnTo>
                        <a:pt x="5" y="122"/>
                      </a:lnTo>
                      <a:lnTo>
                        <a:pt x="9" y="99"/>
                      </a:lnTo>
                      <a:lnTo>
                        <a:pt x="13" y="76"/>
                      </a:lnTo>
                      <a:lnTo>
                        <a:pt x="19" y="53"/>
                      </a:lnTo>
                      <a:lnTo>
                        <a:pt x="17" y="53"/>
                      </a:lnTo>
                      <a:lnTo>
                        <a:pt x="17" y="53"/>
                      </a:lnTo>
                      <a:lnTo>
                        <a:pt x="15" y="51"/>
                      </a:lnTo>
                      <a:lnTo>
                        <a:pt x="15" y="51"/>
                      </a:lnTo>
                      <a:close/>
                    </a:path>
                  </a:pathLst>
                </a:custGeom>
                <a:solidFill>
                  <a:srgbClr val="BDBCD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059" name="Freeform 619"/>
                <p:cNvSpPr>
                  <a:spLocks noEditPoints="1"/>
                </p:cNvSpPr>
                <p:nvPr/>
              </p:nvSpPr>
              <p:spPr bwMode="auto">
                <a:xfrm>
                  <a:off x="1515" y="2130"/>
                  <a:ext cx="647" cy="467"/>
                </a:xfrm>
                <a:custGeom>
                  <a:avLst/>
                  <a:gdLst/>
                  <a:ahLst/>
                  <a:cxnLst>
                    <a:cxn ang="0">
                      <a:pos x="647" y="125"/>
                    </a:cxn>
                    <a:cxn ang="0">
                      <a:pos x="643" y="93"/>
                    </a:cxn>
                    <a:cxn ang="0">
                      <a:pos x="638" y="74"/>
                    </a:cxn>
                    <a:cxn ang="0">
                      <a:pos x="638" y="87"/>
                    </a:cxn>
                    <a:cxn ang="0">
                      <a:pos x="642" y="123"/>
                    </a:cxn>
                    <a:cxn ang="0">
                      <a:pos x="643" y="154"/>
                    </a:cxn>
                    <a:cxn ang="0">
                      <a:pos x="643" y="165"/>
                    </a:cxn>
                    <a:cxn ang="0">
                      <a:pos x="647" y="156"/>
                    </a:cxn>
                    <a:cxn ang="0">
                      <a:pos x="638" y="63"/>
                    </a:cxn>
                    <a:cxn ang="0">
                      <a:pos x="628" y="30"/>
                    </a:cxn>
                    <a:cxn ang="0">
                      <a:pos x="615" y="0"/>
                    </a:cxn>
                    <a:cxn ang="0">
                      <a:pos x="611" y="2"/>
                    </a:cxn>
                    <a:cxn ang="0">
                      <a:pos x="611" y="2"/>
                    </a:cxn>
                    <a:cxn ang="0">
                      <a:pos x="630" y="55"/>
                    </a:cxn>
                    <a:cxn ang="0">
                      <a:pos x="638" y="63"/>
                    </a:cxn>
                    <a:cxn ang="0">
                      <a:pos x="8" y="72"/>
                    </a:cxn>
                    <a:cxn ang="0">
                      <a:pos x="0" y="118"/>
                    </a:cxn>
                    <a:cxn ang="0">
                      <a:pos x="2" y="175"/>
                    </a:cxn>
                    <a:cxn ang="0">
                      <a:pos x="14" y="239"/>
                    </a:cxn>
                    <a:cxn ang="0">
                      <a:pos x="38" y="296"/>
                    </a:cxn>
                    <a:cxn ang="0">
                      <a:pos x="74" y="347"/>
                    </a:cxn>
                    <a:cxn ang="0">
                      <a:pos x="118" y="393"/>
                    </a:cxn>
                    <a:cxn ang="0">
                      <a:pos x="169" y="427"/>
                    </a:cxn>
                    <a:cxn ang="0">
                      <a:pos x="228" y="451"/>
                    </a:cxn>
                    <a:cxn ang="0">
                      <a:pos x="291" y="465"/>
                    </a:cxn>
                    <a:cxn ang="0">
                      <a:pos x="355" y="465"/>
                    </a:cxn>
                    <a:cxn ang="0">
                      <a:pos x="414" y="453"/>
                    </a:cxn>
                    <a:cxn ang="0">
                      <a:pos x="469" y="432"/>
                    </a:cxn>
                    <a:cxn ang="0">
                      <a:pos x="518" y="400"/>
                    </a:cxn>
                    <a:cxn ang="0">
                      <a:pos x="560" y="362"/>
                    </a:cxn>
                    <a:cxn ang="0">
                      <a:pos x="596" y="317"/>
                    </a:cxn>
                    <a:cxn ang="0">
                      <a:pos x="623" y="266"/>
                    </a:cxn>
                    <a:cxn ang="0">
                      <a:pos x="642" y="209"/>
                    </a:cxn>
                    <a:cxn ang="0">
                      <a:pos x="643" y="173"/>
                    </a:cxn>
                    <a:cxn ang="0">
                      <a:pos x="638" y="197"/>
                    </a:cxn>
                    <a:cxn ang="0">
                      <a:pos x="623" y="256"/>
                    </a:cxn>
                    <a:cxn ang="0">
                      <a:pos x="596" y="309"/>
                    </a:cxn>
                    <a:cxn ang="0">
                      <a:pos x="562" y="355"/>
                    </a:cxn>
                    <a:cxn ang="0">
                      <a:pos x="518" y="395"/>
                    </a:cxn>
                    <a:cxn ang="0">
                      <a:pos x="469" y="427"/>
                    </a:cxn>
                    <a:cxn ang="0">
                      <a:pos x="414" y="448"/>
                    </a:cxn>
                    <a:cxn ang="0">
                      <a:pos x="355" y="459"/>
                    </a:cxn>
                    <a:cxn ang="0">
                      <a:pos x="291" y="459"/>
                    </a:cxn>
                    <a:cxn ang="0">
                      <a:pos x="228" y="448"/>
                    </a:cxn>
                    <a:cxn ang="0">
                      <a:pos x="171" y="423"/>
                    </a:cxn>
                    <a:cxn ang="0">
                      <a:pos x="120" y="389"/>
                    </a:cxn>
                    <a:cxn ang="0">
                      <a:pos x="78" y="345"/>
                    </a:cxn>
                    <a:cxn ang="0">
                      <a:pos x="42" y="294"/>
                    </a:cxn>
                    <a:cxn ang="0">
                      <a:pos x="19" y="237"/>
                    </a:cxn>
                    <a:cxn ang="0">
                      <a:pos x="6" y="175"/>
                    </a:cxn>
                    <a:cxn ang="0">
                      <a:pos x="6" y="120"/>
                    </a:cxn>
                    <a:cxn ang="0">
                      <a:pos x="12" y="74"/>
                    </a:cxn>
                    <a:cxn ang="0">
                      <a:pos x="16" y="51"/>
                    </a:cxn>
                    <a:cxn ang="0">
                      <a:pos x="14" y="51"/>
                    </a:cxn>
                  </a:cxnLst>
                  <a:rect l="0" t="0" r="r" b="b"/>
                  <a:pathLst>
                    <a:path w="647" h="467">
                      <a:moveTo>
                        <a:pt x="647" y="142"/>
                      </a:moveTo>
                      <a:lnTo>
                        <a:pt x="647" y="125"/>
                      </a:lnTo>
                      <a:lnTo>
                        <a:pt x="645" y="108"/>
                      </a:lnTo>
                      <a:lnTo>
                        <a:pt x="643" y="93"/>
                      </a:lnTo>
                      <a:lnTo>
                        <a:pt x="642" y="76"/>
                      </a:lnTo>
                      <a:lnTo>
                        <a:pt x="638" y="74"/>
                      </a:lnTo>
                      <a:lnTo>
                        <a:pt x="634" y="70"/>
                      </a:lnTo>
                      <a:lnTo>
                        <a:pt x="638" y="87"/>
                      </a:lnTo>
                      <a:lnTo>
                        <a:pt x="642" y="106"/>
                      </a:lnTo>
                      <a:lnTo>
                        <a:pt x="642" y="123"/>
                      </a:lnTo>
                      <a:lnTo>
                        <a:pt x="643" y="142"/>
                      </a:lnTo>
                      <a:lnTo>
                        <a:pt x="643" y="154"/>
                      </a:lnTo>
                      <a:lnTo>
                        <a:pt x="642" y="163"/>
                      </a:lnTo>
                      <a:lnTo>
                        <a:pt x="643" y="165"/>
                      </a:lnTo>
                      <a:lnTo>
                        <a:pt x="647" y="167"/>
                      </a:lnTo>
                      <a:lnTo>
                        <a:pt x="647" y="156"/>
                      </a:lnTo>
                      <a:lnTo>
                        <a:pt x="647" y="142"/>
                      </a:lnTo>
                      <a:close/>
                      <a:moveTo>
                        <a:pt x="638" y="63"/>
                      </a:moveTo>
                      <a:lnTo>
                        <a:pt x="632" y="46"/>
                      </a:lnTo>
                      <a:lnTo>
                        <a:pt x="628" y="30"/>
                      </a:lnTo>
                      <a:lnTo>
                        <a:pt x="621" y="15"/>
                      </a:lnTo>
                      <a:lnTo>
                        <a:pt x="615" y="0"/>
                      </a:lnTo>
                      <a:lnTo>
                        <a:pt x="613" y="0"/>
                      </a:lnTo>
                      <a:lnTo>
                        <a:pt x="611" y="2"/>
                      </a:lnTo>
                      <a:lnTo>
                        <a:pt x="611" y="2"/>
                      </a:lnTo>
                      <a:lnTo>
                        <a:pt x="611" y="2"/>
                      </a:lnTo>
                      <a:lnTo>
                        <a:pt x="623" y="29"/>
                      </a:lnTo>
                      <a:lnTo>
                        <a:pt x="630" y="55"/>
                      </a:lnTo>
                      <a:lnTo>
                        <a:pt x="634" y="59"/>
                      </a:lnTo>
                      <a:lnTo>
                        <a:pt x="638" y="63"/>
                      </a:lnTo>
                      <a:close/>
                      <a:moveTo>
                        <a:pt x="14" y="51"/>
                      </a:moveTo>
                      <a:lnTo>
                        <a:pt x="8" y="72"/>
                      </a:lnTo>
                      <a:lnTo>
                        <a:pt x="2" y="95"/>
                      </a:lnTo>
                      <a:lnTo>
                        <a:pt x="0" y="118"/>
                      </a:lnTo>
                      <a:lnTo>
                        <a:pt x="0" y="142"/>
                      </a:lnTo>
                      <a:lnTo>
                        <a:pt x="2" y="175"/>
                      </a:lnTo>
                      <a:lnTo>
                        <a:pt x="6" y="207"/>
                      </a:lnTo>
                      <a:lnTo>
                        <a:pt x="14" y="239"/>
                      </a:lnTo>
                      <a:lnTo>
                        <a:pt x="25" y="268"/>
                      </a:lnTo>
                      <a:lnTo>
                        <a:pt x="38" y="296"/>
                      </a:lnTo>
                      <a:lnTo>
                        <a:pt x="55" y="322"/>
                      </a:lnTo>
                      <a:lnTo>
                        <a:pt x="74" y="347"/>
                      </a:lnTo>
                      <a:lnTo>
                        <a:pt x="95" y="372"/>
                      </a:lnTo>
                      <a:lnTo>
                        <a:pt x="118" y="393"/>
                      </a:lnTo>
                      <a:lnTo>
                        <a:pt x="143" y="410"/>
                      </a:lnTo>
                      <a:lnTo>
                        <a:pt x="169" y="427"/>
                      </a:lnTo>
                      <a:lnTo>
                        <a:pt x="198" y="440"/>
                      </a:lnTo>
                      <a:lnTo>
                        <a:pt x="228" y="451"/>
                      </a:lnTo>
                      <a:lnTo>
                        <a:pt x="258" y="459"/>
                      </a:lnTo>
                      <a:lnTo>
                        <a:pt x="291" y="465"/>
                      </a:lnTo>
                      <a:lnTo>
                        <a:pt x="323" y="467"/>
                      </a:lnTo>
                      <a:lnTo>
                        <a:pt x="355" y="465"/>
                      </a:lnTo>
                      <a:lnTo>
                        <a:pt x="384" y="461"/>
                      </a:lnTo>
                      <a:lnTo>
                        <a:pt x="414" y="453"/>
                      </a:lnTo>
                      <a:lnTo>
                        <a:pt x="442" y="444"/>
                      </a:lnTo>
                      <a:lnTo>
                        <a:pt x="469" y="432"/>
                      </a:lnTo>
                      <a:lnTo>
                        <a:pt x="494" y="417"/>
                      </a:lnTo>
                      <a:lnTo>
                        <a:pt x="518" y="400"/>
                      </a:lnTo>
                      <a:lnTo>
                        <a:pt x="541" y="383"/>
                      </a:lnTo>
                      <a:lnTo>
                        <a:pt x="560" y="362"/>
                      </a:lnTo>
                      <a:lnTo>
                        <a:pt x="579" y="340"/>
                      </a:lnTo>
                      <a:lnTo>
                        <a:pt x="596" y="317"/>
                      </a:lnTo>
                      <a:lnTo>
                        <a:pt x="611" y="292"/>
                      </a:lnTo>
                      <a:lnTo>
                        <a:pt x="623" y="266"/>
                      </a:lnTo>
                      <a:lnTo>
                        <a:pt x="634" y="237"/>
                      </a:lnTo>
                      <a:lnTo>
                        <a:pt x="642" y="209"/>
                      </a:lnTo>
                      <a:lnTo>
                        <a:pt x="645" y="178"/>
                      </a:lnTo>
                      <a:lnTo>
                        <a:pt x="643" y="173"/>
                      </a:lnTo>
                      <a:lnTo>
                        <a:pt x="642" y="167"/>
                      </a:lnTo>
                      <a:lnTo>
                        <a:pt x="638" y="197"/>
                      </a:lnTo>
                      <a:lnTo>
                        <a:pt x="632" y="228"/>
                      </a:lnTo>
                      <a:lnTo>
                        <a:pt x="623" y="256"/>
                      </a:lnTo>
                      <a:lnTo>
                        <a:pt x="609" y="283"/>
                      </a:lnTo>
                      <a:lnTo>
                        <a:pt x="596" y="309"/>
                      </a:lnTo>
                      <a:lnTo>
                        <a:pt x="579" y="332"/>
                      </a:lnTo>
                      <a:lnTo>
                        <a:pt x="562" y="355"/>
                      </a:lnTo>
                      <a:lnTo>
                        <a:pt x="541" y="376"/>
                      </a:lnTo>
                      <a:lnTo>
                        <a:pt x="518" y="395"/>
                      </a:lnTo>
                      <a:lnTo>
                        <a:pt x="494" y="412"/>
                      </a:lnTo>
                      <a:lnTo>
                        <a:pt x="469" y="427"/>
                      </a:lnTo>
                      <a:lnTo>
                        <a:pt x="442" y="438"/>
                      </a:lnTo>
                      <a:lnTo>
                        <a:pt x="414" y="448"/>
                      </a:lnTo>
                      <a:lnTo>
                        <a:pt x="385" y="455"/>
                      </a:lnTo>
                      <a:lnTo>
                        <a:pt x="355" y="459"/>
                      </a:lnTo>
                      <a:lnTo>
                        <a:pt x="323" y="461"/>
                      </a:lnTo>
                      <a:lnTo>
                        <a:pt x="291" y="459"/>
                      </a:lnTo>
                      <a:lnTo>
                        <a:pt x="258" y="455"/>
                      </a:lnTo>
                      <a:lnTo>
                        <a:pt x="228" y="448"/>
                      </a:lnTo>
                      <a:lnTo>
                        <a:pt x="200" y="436"/>
                      </a:lnTo>
                      <a:lnTo>
                        <a:pt x="171" y="423"/>
                      </a:lnTo>
                      <a:lnTo>
                        <a:pt x="145" y="406"/>
                      </a:lnTo>
                      <a:lnTo>
                        <a:pt x="120" y="389"/>
                      </a:lnTo>
                      <a:lnTo>
                        <a:pt x="97" y="368"/>
                      </a:lnTo>
                      <a:lnTo>
                        <a:pt x="78" y="345"/>
                      </a:lnTo>
                      <a:lnTo>
                        <a:pt x="59" y="321"/>
                      </a:lnTo>
                      <a:lnTo>
                        <a:pt x="42" y="294"/>
                      </a:lnTo>
                      <a:lnTo>
                        <a:pt x="29" y="266"/>
                      </a:lnTo>
                      <a:lnTo>
                        <a:pt x="19" y="237"/>
                      </a:lnTo>
                      <a:lnTo>
                        <a:pt x="10" y="207"/>
                      </a:lnTo>
                      <a:lnTo>
                        <a:pt x="6" y="175"/>
                      </a:lnTo>
                      <a:lnTo>
                        <a:pt x="4" y="142"/>
                      </a:lnTo>
                      <a:lnTo>
                        <a:pt x="6" y="120"/>
                      </a:lnTo>
                      <a:lnTo>
                        <a:pt x="8" y="97"/>
                      </a:lnTo>
                      <a:lnTo>
                        <a:pt x="12" y="74"/>
                      </a:lnTo>
                      <a:lnTo>
                        <a:pt x="17" y="53"/>
                      </a:lnTo>
                      <a:lnTo>
                        <a:pt x="16" y="51"/>
                      </a:lnTo>
                      <a:lnTo>
                        <a:pt x="14" y="51"/>
                      </a:lnTo>
                      <a:lnTo>
                        <a:pt x="14" y="51"/>
                      </a:lnTo>
                      <a:lnTo>
                        <a:pt x="14" y="51"/>
                      </a:lnTo>
                      <a:close/>
                    </a:path>
                  </a:pathLst>
                </a:custGeom>
                <a:solidFill>
                  <a:srgbClr val="BDBDD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060" name="Freeform 620"/>
                <p:cNvSpPr>
                  <a:spLocks noEditPoints="1"/>
                </p:cNvSpPr>
                <p:nvPr/>
              </p:nvSpPr>
              <p:spPr bwMode="auto">
                <a:xfrm>
                  <a:off x="1517" y="2130"/>
                  <a:ext cx="643" cy="463"/>
                </a:xfrm>
                <a:custGeom>
                  <a:avLst/>
                  <a:gdLst/>
                  <a:ahLst/>
                  <a:cxnLst>
                    <a:cxn ang="0">
                      <a:pos x="643" y="125"/>
                    </a:cxn>
                    <a:cxn ang="0">
                      <a:pos x="640" y="91"/>
                    </a:cxn>
                    <a:cxn ang="0">
                      <a:pos x="634" y="72"/>
                    </a:cxn>
                    <a:cxn ang="0">
                      <a:pos x="630" y="68"/>
                    </a:cxn>
                    <a:cxn ang="0">
                      <a:pos x="634" y="85"/>
                    </a:cxn>
                    <a:cxn ang="0">
                      <a:pos x="638" y="123"/>
                    </a:cxn>
                    <a:cxn ang="0">
                      <a:pos x="638" y="152"/>
                    </a:cxn>
                    <a:cxn ang="0">
                      <a:pos x="640" y="163"/>
                    </a:cxn>
                    <a:cxn ang="0">
                      <a:pos x="643" y="154"/>
                    </a:cxn>
                    <a:cxn ang="0">
                      <a:pos x="632" y="59"/>
                    </a:cxn>
                    <a:cxn ang="0">
                      <a:pos x="623" y="29"/>
                    </a:cxn>
                    <a:cxn ang="0">
                      <a:pos x="611" y="0"/>
                    </a:cxn>
                    <a:cxn ang="0">
                      <a:pos x="609" y="2"/>
                    </a:cxn>
                    <a:cxn ang="0">
                      <a:pos x="607" y="4"/>
                    </a:cxn>
                    <a:cxn ang="0">
                      <a:pos x="607" y="4"/>
                    </a:cxn>
                    <a:cxn ang="0">
                      <a:pos x="626" y="53"/>
                    </a:cxn>
                    <a:cxn ang="0">
                      <a:pos x="632" y="59"/>
                    </a:cxn>
                    <a:cxn ang="0">
                      <a:pos x="8" y="74"/>
                    </a:cxn>
                    <a:cxn ang="0">
                      <a:pos x="0" y="120"/>
                    </a:cxn>
                    <a:cxn ang="0">
                      <a:pos x="2" y="175"/>
                    </a:cxn>
                    <a:cxn ang="0">
                      <a:pos x="14" y="237"/>
                    </a:cxn>
                    <a:cxn ang="0">
                      <a:pos x="38" y="296"/>
                    </a:cxn>
                    <a:cxn ang="0">
                      <a:pos x="74" y="347"/>
                    </a:cxn>
                    <a:cxn ang="0">
                      <a:pos x="118" y="391"/>
                    </a:cxn>
                    <a:cxn ang="0">
                      <a:pos x="169" y="425"/>
                    </a:cxn>
                    <a:cxn ang="0">
                      <a:pos x="226" y="450"/>
                    </a:cxn>
                    <a:cxn ang="0">
                      <a:pos x="289" y="463"/>
                    </a:cxn>
                    <a:cxn ang="0">
                      <a:pos x="353" y="463"/>
                    </a:cxn>
                    <a:cxn ang="0">
                      <a:pos x="412" y="451"/>
                    </a:cxn>
                    <a:cxn ang="0">
                      <a:pos x="467" y="429"/>
                    </a:cxn>
                    <a:cxn ang="0">
                      <a:pos x="516" y="398"/>
                    </a:cxn>
                    <a:cxn ang="0">
                      <a:pos x="560" y="359"/>
                    </a:cxn>
                    <a:cxn ang="0">
                      <a:pos x="594" y="313"/>
                    </a:cxn>
                    <a:cxn ang="0">
                      <a:pos x="621" y="260"/>
                    </a:cxn>
                    <a:cxn ang="0">
                      <a:pos x="638" y="203"/>
                    </a:cxn>
                    <a:cxn ang="0">
                      <a:pos x="640" y="167"/>
                    </a:cxn>
                    <a:cxn ang="0">
                      <a:pos x="634" y="194"/>
                    </a:cxn>
                    <a:cxn ang="0">
                      <a:pos x="619" y="252"/>
                    </a:cxn>
                    <a:cxn ang="0">
                      <a:pos x="594" y="305"/>
                    </a:cxn>
                    <a:cxn ang="0">
                      <a:pos x="558" y="353"/>
                    </a:cxn>
                    <a:cxn ang="0">
                      <a:pos x="516" y="393"/>
                    </a:cxn>
                    <a:cxn ang="0">
                      <a:pos x="467" y="423"/>
                    </a:cxn>
                    <a:cxn ang="0">
                      <a:pos x="412" y="446"/>
                    </a:cxn>
                    <a:cxn ang="0">
                      <a:pos x="353" y="457"/>
                    </a:cxn>
                    <a:cxn ang="0">
                      <a:pos x="289" y="457"/>
                    </a:cxn>
                    <a:cxn ang="0">
                      <a:pos x="228" y="444"/>
                    </a:cxn>
                    <a:cxn ang="0">
                      <a:pos x="171" y="421"/>
                    </a:cxn>
                    <a:cxn ang="0">
                      <a:pos x="120" y="387"/>
                    </a:cxn>
                    <a:cxn ang="0">
                      <a:pos x="76" y="343"/>
                    </a:cxn>
                    <a:cxn ang="0">
                      <a:pos x="42" y="294"/>
                    </a:cxn>
                    <a:cxn ang="0">
                      <a:pos x="19" y="237"/>
                    </a:cxn>
                    <a:cxn ang="0">
                      <a:pos x="6" y="175"/>
                    </a:cxn>
                    <a:cxn ang="0">
                      <a:pos x="6" y="120"/>
                    </a:cxn>
                    <a:cxn ang="0">
                      <a:pos x="12" y="76"/>
                    </a:cxn>
                    <a:cxn ang="0">
                      <a:pos x="15" y="53"/>
                    </a:cxn>
                  </a:cxnLst>
                  <a:rect l="0" t="0" r="r" b="b"/>
                  <a:pathLst>
                    <a:path w="643" h="463">
                      <a:moveTo>
                        <a:pt x="643" y="142"/>
                      </a:moveTo>
                      <a:lnTo>
                        <a:pt x="643" y="125"/>
                      </a:lnTo>
                      <a:lnTo>
                        <a:pt x="641" y="108"/>
                      </a:lnTo>
                      <a:lnTo>
                        <a:pt x="640" y="91"/>
                      </a:lnTo>
                      <a:lnTo>
                        <a:pt x="636" y="74"/>
                      </a:lnTo>
                      <a:lnTo>
                        <a:pt x="634" y="72"/>
                      </a:lnTo>
                      <a:lnTo>
                        <a:pt x="632" y="70"/>
                      </a:lnTo>
                      <a:lnTo>
                        <a:pt x="630" y="68"/>
                      </a:lnTo>
                      <a:lnTo>
                        <a:pt x="630" y="67"/>
                      </a:lnTo>
                      <a:lnTo>
                        <a:pt x="634" y="85"/>
                      </a:lnTo>
                      <a:lnTo>
                        <a:pt x="636" y="104"/>
                      </a:lnTo>
                      <a:lnTo>
                        <a:pt x="638" y="123"/>
                      </a:lnTo>
                      <a:lnTo>
                        <a:pt x="638" y="142"/>
                      </a:lnTo>
                      <a:lnTo>
                        <a:pt x="638" y="152"/>
                      </a:lnTo>
                      <a:lnTo>
                        <a:pt x="638" y="163"/>
                      </a:lnTo>
                      <a:lnTo>
                        <a:pt x="640" y="163"/>
                      </a:lnTo>
                      <a:lnTo>
                        <a:pt x="641" y="165"/>
                      </a:lnTo>
                      <a:lnTo>
                        <a:pt x="643" y="154"/>
                      </a:lnTo>
                      <a:lnTo>
                        <a:pt x="643" y="142"/>
                      </a:lnTo>
                      <a:close/>
                      <a:moveTo>
                        <a:pt x="632" y="59"/>
                      </a:moveTo>
                      <a:lnTo>
                        <a:pt x="628" y="44"/>
                      </a:lnTo>
                      <a:lnTo>
                        <a:pt x="623" y="29"/>
                      </a:lnTo>
                      <a:lnTo>
                        <a:pt x="617" y="15"/>
                      </a:lnTo>
                      <a:lnTo>
                        <a:pt x="611" y="0"/>
                      </a:lnTo>
                      <a:lnTo>
                        <a:pt x="609" y="2"/>
                      </a:lnTo>
                      <a:lnTo>
                        <a:pt x="609" y="2"/>
                      </a:lnTo>
                      <a:lnTo>
                        <a:pt x="609" y="2"/>
                      </a:lnTo>
                      <a:lnTo>
                        <a:pt x="607" y="4"/>
                      </a:lnTo>
                      <a:lnTo>
                        <a:pt x="607" y="4"/>
                      </a:lnTo>
                      <a:lnTo>
                        <a:pt x="607" y="4"/>
                      </a:lnTo>
                      <a:lnTo>
                        <a:pt x="617" y="29"/>
                      </a:lnTo>
                      <a:lnTo>
                        <a:pt x="626" y="53"/>
                      </a:lnTo>
                      <a:lnTo>
                        <a:pt x="628" y="55"/>
                      </a:lnTo>
                      <a:lnTo>
                        <a:pt x="632" y="59"/>
                      </a:lnTo>
                      <a:close/>
                      <a:moveTo>
                        <a:pt x="14" y="51"/>
                      </a:moveTo>
                      <a:lnTo>
                        <a:pt x="8" y="74"/>
                      </a:lnTo>
                      <a:lnTo>
                        <a:pt x="4" y="97"/>
                      </a:lnTo>
                      <a:lnTo>
                        <a:pt x="0" y="120"/>
                      </a:lnTo>
                      <a:lnTo>
                        <a:pt x="0" y="142"/>
                      </a:lnTo>
                      <a:lnTo>
                        <a:pt x="2" y="175"/>
                      </a:lnTo>
                      <a:lnTo>
                        <a:pt x="6" y="207"/>
                      </a:lnTo>
                      <a:lnTo>
                        <a:pt x="14" y="237"/>
                      </a:lnTo>
                      <a:lnTo>
                        <a:pt x="25" y="268"/>
                      </a:lnTo>
                      <a:lnTo>
                        <a:pt x="38" y="296"/>
                      </a:lnTo>
                      <a:lnTo>
                        <a:pt x="55" y="322"/>
                      </a:lnTo>
                      <a:lnTo>
                        <a:pt x="74" y="347"/>
                      </a:lnTo>
                      <a:lnTo>
                        <a:pt x="95" y="370"/>
                      </a:lnTo>
                      <a:lnTo>
                        <a:pt x="118" y="391"/>
                      </a:lnTo>
                      <a:lnTo>
                        <a:pt x="143" y="408"/>
                      </a:lnTo>
                      <a:lnTo>
                        <a:pt x="169" y="425"/>
                      </a:lnTo>
                      <a:lnTo>
                        <a:pt x="196" y="438"/>
                      </a:lnTo>
                      <a:lnTo>
                        <a:pt x="226" y="450"/>
                      </a:lnTo>
                      <a:lnTo>
                        <a:pt x="256" y="457"/>
                      </a:lnTo>
                      <a:lnTo>
                        <a:pt x="289" y="463"/>
                      </a:lnTo>
                      <a:lnTo>
                        <a:pt x="321" y="463"/>
                      </a:lnTo>
                      <a:lnTo>
                        <a:pt x="353" y="463"/>
                      </a:lnTo>
                      <a:lnTo>
                        <a:pt x="383" y="457"/>
                      </a:lnTo>
                      <a:lnTo>
                        <a:pt x="412" y="451"/>
                      </a:lnTo>
                      <a:lnTo>
                        <a:pt x="440" y="442"/>
                      </a:lnTo>
                      <a:lnTo>
                        <a:pt x="467" y="429"/>
                      </a:lnTo>
                      <a:lnTo>
                        <a:pt x="492" y="415"/>
                      </a:lnTo>
                      <a:lnTo>
                        <a:pt x="516" y="398"/>
                      </a:lnTo>
                      <a:lnTo>
                        <a:pt x="539" y="379"/>
                      </a:lnTo>
                      <a:lnTo>
                        <a:pt x="560" y="359"/>
                      </a:lnTo>
                      <a:lnTo>
                        <a:pt x="577" y="336"/>
                      </a:lnTo>
                      <a:lnTo>
                        <a:pt x="594" y="313"/>
                      </a:lnTo>
                      <a:lnTo>
                        <a:pt x="609" y="286"/>
                      </a:lnTo>
                      <a:lnTo>
                        <a:pt x="621" y="260"/>
                      </a:lnTo>
                      <a:lnTo>
                        <a:pt x="630" y="231"/>
                      </a:lnTo>
                      <a:lnTo>
                        <a:pt x="638" y="203"/>
                      </a:lnTo>
                      <a:lnTo>
                        <a:pt x="641" y="173"/>
                      </a:lnTo>
                      <a:lnTo>
                        <a:pt x="640" y="167"/>
                      </a:lnTo>
                      <a:lnTo>
                        <a:pt x="638" y="163"/>
                      </a:lnTo>
                      <a:lnTo>
                        <a:pt x="634" y="194"/>
                      </a:lnTo>
                      <a:lnTo>
                        <a:pt x="628" y="224"/>
                      </a:lnTo>
                      <a:lnTo>
                        <a:pt x="619" y="252"/>
                      </a:lnTo>
                      <a:lnTo>
                        <a:pt x="607" y="279"/>
                      </a:lnTo>
                      <a:lnTo>
                        <a:pt x="594" y="305"/>
                      </a:lnTo>
                      <a:lnTo>
                        <a:pt x="577" y="330"/>
                      </a:lnTo>
                      <a:lnTo>
                        <a:pt x="558" y="353"/>
                      </a:lnTo>
                      <a:lnTo>
                        <a:pt x="539" y="374"/>
                      </a:lnTo>
                      <a:lnTo>
                        <a:pt x="516" y="393"/>
                      </a:lnTo>
                      <a:lnTo>
                        <a:pt x="492" y="410"/>
                      </a:lnTo>
                      <a:lnTo>
                        <a:pt x="467" y="423"/>
                      </a:lnTo>
                      <a:lnTo>
                        <a:pt x="440" y="436"/>
                      </a:lnTo>
                      <a:lnTo>
                        <a:pt x="412" y="446"/>
                      </a:lnTo>
                      <a:lnTo>
                        <a:pt x="383" y="453"/>
                      </a:lnTo>
                      <a:lnTo>
                        <a:pt x="353" y="457"/>
                      </a:lnTo>
                      <a:lnTo>
                        <a:pt x="321" y="459"/>
                      </a:lnTo>
                      <a:lnTo>
                        <a:pt x="289" y="457"/>
                      </a:lnTo>
                      <a:lnTo>
                        <a:pt x="258" y="453"/>
                      </a:lnTo>
                      <a:lnTo>
                        <a:pt x="228" y="444"/>
                      </a:lnTo>
                      <a:lnTo>
                        <a:pt x="198" y="434"/>
                      </a:lnTo>
                      <a:lnTo>
                        <a:pt x="171" y="421"/>
                      </a:lnTo>
                      <a:lnTo>
                        <a:pt x="144" y="404"/>
                      </a:lnTo>
                      <a:lnTo>
                        <a:pt x="120" y="387"/>
                      </a:lnTo>
                      <a:lnTo>
                        <a:pt x="97" y="366"/>
                      </a:lnTo>
                      <a:lnTo>
                        <a:pt x="76" y="343"/>
                      </a:lnTo>
                      <a:lnTo>
                        <a:pt x="59" y="319"/>
                      </a:lnTo>
                      <a:lnTo>
                        <a:pt x="42" y="294"/>
                      </a:lnTo>
                      <a:lnTo>
                        <a:pt x="29" y="266"/>
                      </a:lnTo>
                      <a:lnTo>
                        <a:pt x="19" y="237"/>
                      </a:lnTo>
                      <a:lnTo>
                        <a:pt x="12" y="207"/>
                      </a:lnTo>
                      <a:lnTo>
                        <a:pt x="6" y="175"/>
                      </a:lnTo>
                      <a:lnTo>
                        <a:pt x="4" y="142"/>
                      </a:lnTo>
                      <a:lnTo>
                        <a:pt x="6" y="120"/>
                      </a:lnTo>
                      <a:lnTo>
                        <a:pt x="8" y="97"/>
                      </a:lnTo>
                      <a:lnTo>
                        <a:pt x="12" y="76"/>
                      </a:lnTo>
                      <a:lnTo>
                        <a:pt x="17" y="55"/>
                      </a:lnTo>
                      <a:lnTo>
                        <a:pt x="15" y="53"/>
                      </a:lnTo>
                      <a:lnTo>
                        <a:pt x="14" y="51"/>
                      </a:lnTo>
                      <a:close/>
                    </a:path>
                  </a:pathLst>
                </a:custGeom>
                <a:solidFill>
                  <a:srgbClr val="BEBDD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061" name="Freeform 621"/>
                <p:cNvSpPr>
                  <a:spLocks noEditPoints="1"/>
                </p:cNvSpPr>
                <p:nvPr/>
              </p:nvSpPr>
              <p:spPr bwMode="auto">
                <a:xfrm>
                  <a:off x="1519" y="2132"/>
                  <a:ext cx="639" cy="459"/>
                </a:xfrm>
                <a:custGeom>
                  <a:avLst/>
                  <a:gdLst/>
                  <a:ahLst/>
                  <a:cxnLst>
                    <a:cxn ang="0">
                      <a:pos x="638" y="121"/>
                    </a:cxn>
                    <a:cxn ang="0">
                      <a:pos x="634" y="85"/>
                    </a:cxn>
                    <a:cxn ang="0">
                      <a:pos x="630" y="68"/>
                    </a:cxn>
                    <a:cxn ang="0">
                      <a:pos x="626" y="65"/>
                    </a:cxn>
                    <a:cxn ang="0">
                      <a:pos x="628" y="82"/>
                    </a:cxn>
                    <a:cxn ang="0">
                      <a:pos x="634" y="120"/>
                    </a:cxn>
                    <a:cxn ang="0">
                      <a:pos x="632" y="173"/>
                    </a:cxn>
                    <a:cxn ang="0">
                      <a:pos x="621" y="233"/>
                    </a:cxn>
                    <a:cxn ang="0">
                      <a:pos x="596" y="290"/>
                    </a:cxn>
                    <a:cxn ang="0">
                      <a:pos x="562" y="339"/>
                    </a:cxn>
                    <a:cxn ang="0">
                      <a:pos x="520" y="383"/>
                    </a:cxn>
                    <a:cxn ang="0">
                      <a:pos x="469" y="417"/>
                    </a:cxn>
                    <a:cxn ang="0">
                      <a:pos x="414" y="440"/>
                    </a:cxn>
                    <a:cxn ang="0">
                      <a:pos x="351" y="453"/>
                    </a:cxn>
                    <a:cxn ang="0">
                      <a:pos x="287" y="453"/>
                    </a:cxn>
                    <a:cxn ang="0">
                      <a:pos x="226" y="440"/>
                    </a:cxn>
                    <a:cxn ang="0">
                      <a:pos x="169" y="417"/>
                    </a:cxn>
                    <a:cxn ang="0">
                      <a:pos x="120" y="383"/>
                    </a:cxn>
                    <a:cxn ang="0">
                      <a:pos x="76" y="339"/>
                    </a:cxn>
                    <a:cxn ang="0">
                      <a:pos x="44" y="290"/>
                    </a:cxn>
                    <a:cxn ang="0">
                      <a:pos x="19" y="233"/>
                    </a:cxn>
                    <a:cxn ang="0">
                      <a:pos x="6" y="173"/>
                    </a:cxn>
                    <a:cxn ang="0">
                      <a:pos x="6" y="118"/>
                    </a:cxn>
                    <a:cxn ang="0">
                      <a:pos x="12" y="74"/>
                    </a:cxn>
                    <a:cxn ang="0">
                      <a:pos x="15" y="53"/>
                    </a:cxn>
                    <a:cxn ang="0">
                      <a:pos x="8" y="72"/>
                    </a:cxn>
                    <a:cxn ang="0">
                      <a:pos x="2" y="118"/>
                    </a:cxn>
                    <a:cxn ang="0">
                      <a:pos x="2" y="173"/>
                    </a:cxn>
                    <a:cxn ang="0">
                      <a:pos x="15" y="235"/>
                    </a:cxn>
                    <a:cxn ang="0">
                      <a:pos x="38" y="292"/>
                    </a:cxn>
                    <a:cxn ang="0">
                      <a:pos x="74" y="343"/>
                    </a:cxn>
                    <a:cxn ang="0">
                      <a:pos x="116" y="387"/>
                    </a:cxn>
                    <a:cxn ang="0">
                      <a:pos x="167" y="421"/>
                    </a:cxn>
                    <a:cxn ang="0">
                      <a:pos x="224" y="446"/>
                    </a:cxn>
                    <a:cxn ang="0">
                      <a:pos x="287" y="457"/>
                    </a:cxn>
                    <a:cxn ang="0">
                      <a:pos x="351" y="457"/>
                    </a:cxn>
                    <a:cxn ang="0">
                      <a:pos x="410" y="446"/>
                    </a:cxn>
                    <a:cxn ang="0">
                      <a:pos x="465" y="425"/>
                    </a:cxn>
                    <a:cxn ang="0">
                      <a:pos x="514" y="393"/>
                    </a:cxn>
                    <a:cxn ang="0">
                      <a:pos x="558" y="353"/>
                    </a:cxn>
                    <a:cxn ang="0">
                      <a:pos x="592" y="307"/>
                    </a:cxn>
                    <a:cxn ang="0">
                      <a:pos x="619" y="254"/>
                    </a:cxn>
                    <a:cxn ang="0">
                      <a:pos x="634" y="195"/>
                    </a:cxn>
                    <a:cxn ang="0">
                      <a:pos x="636" y="163"/>
                    </a:cxn>
                    <a:cxn ang="0">
                      <a:pos x="636" y="161"/>
                    </a:cxn>
                    <a:cxn ang="0">
                      <a:pos x="639" y="152"/>
                    </a:cxn>
                    <a:cxn ang="0">
                      <a:pos x="626" y="53"/>
                    </a:cxn>
                    <a:cxn ang="0">
                      <a:pos x="607" y="0"/>
                    </a:cxn>
                    <a:cxn ang="0">
                      <a:pos x="605" y="2"/>
                    </a:cxn>
                    <a:cxn ang="0">
                      <a:pos x="603" y="2"/>
                    </a:cxn>
                    <a:cxn ang="0">
                      <a:pos x="603" y="4"/>
                    </a:cxn>
                    <a:cxn ang="0">
                      <a:pos x="621" y="47"/>
                    </a:cxn>
                    <a:cxn ang="0">
                      <a:pos x="626" y="53"/>
                    </a:cxn>
                  </a:cxnLst>
                  <a:rect l="0" t="0" r="r" b="b"/>
                  <a:pathLst>
                    <a:path w="639" h="459">
                      <a:moveTo>
                        <a:pt x="639" y="140"/>
                      </a:moveTo>
                      <a:lnTo>
                        <a:pt x="638" y="121"/>
                      </a:lnTo>
                      <a:lnTo>
                        <a:pt x="638" y="104"/>
                      </a:lnTo>
                      <a:lnTo>
                        <a:pt x="634" y="85"/>
                      </a:lnTo>
                      <a:lnTo>
                        <a:pt x="630" y="68"/>
                      </a:lnTo>
                      <a:lnTo>
                        <a:pt x="630" y="68"/>
                      </a:lnTo>
                      <a:lnTo>
                        <a:pt x="630" y="68"/>
                      </a:lnTo>
                      <a:lnTo>
                        <a:pt x="626" y="65"/>
                      </a:lnTo>
                      <a:lnTo>
                        <a:pt x="624" y="63"/>
                      </a:lnTo>
                      <a:lnTo>
                        <a:pt x="628" y="82"/>
                      </a:lnTo>
                      <a:lnTo>
                        <a:pt x="632" y="101"/>
                      </a:lnTo>
                      <a:lnTo>
                        <a:pt x="634" y="120"/>
                      </a:lnTo>
                      <a:lnTo>
                        <a:pt x="634" y="140"/>
                      </a:lnTo>
                      <a:lnTo>
                        <a:pt x="632" y="173"/>
                      </a:lnTo>
                      <a:lnTo>
                        <a:pt x="628" y="203"/>
                      </a:lnTo>
                      <a:lnTo>
                        <a:pt x="621" y="233"/>
                      </a:lnTo>
                      <a:lnTo>
                        <a:pt x="609" y="262"/>
                      </a:lnTo>
                      <a:lnTo>
                        <a:pt x="596" y="290"/>
                      </a:lnTo>
                      <a:lnTo>
                        <a:pt x="581" y="317"/>
                      </a:lnTo>
                      <a:lnTo>
                        <a:pt x="562" y="339"/>
                      </a:lnTo>
                      <a:lnTo>
                        <a:pt x="543" y="362"/>
                      </a:lnTo>
                      <a:lnTo>
                        <a:pt x="520" y="383"/>
                      </a:lnTo>
                      <a:lnTo>
                        <a:pt x="495" y="400"/>
                      </a:lnTo>
                      <a:lnTo>
                        <a:pt x="469" y="417"/>
                      </a:lnTo>
                      <a:lnTo>
                        <a:pt x="442" y="430"/>
                      </a:lnTo>
                      <a:lnTo>
                        <a:pt x="414" y="440"/>
                      </a:lnTo>
                      <a:lnTo>
                        <a:pt x="383" y="448"/>
                      </a:lnTo>
                      <a:lnTo>
                        <a:pt x="351" y="453"/>
                      </a:lnTo>
                      <a:lnTo>
                        <a:pt x="319" y="455"/>
                      </a:lnTo>
                      <a:lnTo>
                        <a:pt x="287" y="453"/>
                      </a:lnTo>
                      <a:lnTo>
                        <a:pt x="256" y="448"/>
                      </a:lnTo>
                      <a:lnTo>
                        <a:pt x="226" y="440"/>
                      </a:lnTo>
                      <a:lnTo>
                        <a:pt x="197" y="430"/>
                      </a:lnTo>
                      <a:lnTo>
                        <a:pt x="169" y="417"/>
                      </a:lnTo>
                      <a:lnTo>
                        <a:pt x="144" y="400"/>
                      </a:lnTo>
                      <a:lnTo>
                        <a:pt x="120" y="383"/>
                      </a:lnTo>
                      <a:lnTo>
                        <a:pt x="97" y="362"/>
                      </a:lnTo>
                      <a:lnTo>
                        <a:pt x="76" y="339"/>
                      </a:lnTo>
                      <a:lnTo>
                        <a:pt x="59" y="317"/>
                      </a:lnTo>
                      <a:lnTo>
                        <a:pt x="44" y="290"/>
                      </a:lnTo>
                      <a:lnTo>
                        <a:pt x="31" y="262"/>
                      </a:lnTo>
                      <a:lnTo>
                        <a:pt x="19" y="233"/>
                      </a:lnTo>
                      <a:lnTo>
                        <a:pt x="12" y="203"/>
                      </a:lnTo>
                      <a:lnTo>
                        <a:pt x="6" y="173"/>
                      </a:lnTo>
                      <a:lnTo>
                        <a:pt x="4" y="140"/>
                      </a:lnTo>
                      <a:lnTo>
                        <a:pt x="6" y="118"/>
                      </a:lnTo>
                      <a:lnTo>
                        <a:pt x="8" y="97"/>
                      </a:lnTo>
                      <a:lnTo>
                        <a:pt x="12" y="74"/>
                      </a:lnTo>
                      <a:lnTo>
                        <a:pt x="17" y="53"/>
                      </a:lnTo>
                      <a:lnTo>
                        <a:pt x="15" y="53"/>
                      </a:lnTo>
                      <a:lnTo>
                        <a:pt x="13" y="51"/>
                      </a:lnTo>
                      <a:lnTo>
                        <a:pt x="8" y="72"/>
                      </a:lnTo>
                      <a:lnTo>
                        <a:pt x="4" y="95"/>
                      </a:lnTo>
                      <a:lnTo>
                        <a:pt x="2" y="118"/>
                      </a:lnTo>
                      <a:lnTo>
                        <a:pt x="0" y="140"/>
                      </a:lnTo>
                      <a:lnTo>
                        <a:pt x="2" y="173"/>
                      </a:lnTo>
                      <a:lnTo>
                        <a:pt x="6" y="205"/>
                      </a:lnTo>
                      <a:lnTo>
                        <a:pt x="15" y="235"/>
                      </a:lnTo>
                      <a:lnTo>
                        <a:pt x="25" y="264"/>
                      </a:lnTo>
                      <a:lnTo>
                        <a:pt x="38" y="292"/>
                      </a:lnTo>
                      <a:lnTo>
                        <a:pt x="55" y="319"/>
                      </a:lnTo>
                      <a:lnTo>
                        <a:pt x="74" y="343"/>
                      </a:lnTo>
                      <a:lnTo>
                        <a:pt x="93" y="366"/>
                      </a:lnTo>
                      <a:lnTo>
                        <a:pt x="116" y="387"/>
                      </a:lnTo>
                      <a:lnTo>
                        <a:pt x="141" y="404"/>
                      </a:lnTo>
                      <a:lnTo>
                        <a:pt x="167" y="421"/>
                      </a:lnTo>
                      <a:lnTo>
                        <a:pt x="196" y="434"/>
                      </a:lnTo>
                      <a:lnTo>
                        <a:pt x="224" y="446"/>
                      </a:lnTo>
                      <a:lnTo>
                        <a:pt x="254" y="453"/>
                      </a:lnTo>
                      <a:lnTo>
                        <a:pt x="287" y="457"/>
                      </a:lnTo>
                      <a:lnTo>
                        <a:pt x="319" y="459"/>
                      </a:lnTo>
                      <a:lnTo>
                        <a:pt x="351" y="457"/>
                      </a:lnTo>
                      <a:lnTo>
                        <a:pt x="381" y="453"/>
                      </a:lnTo>
                      <a:lnTo>
                        <a:pt x="410" y="446"/>
                      </a:lnTo>
                      <a:lnTo>
                        <a:pt x="438" y="436"/>
                      </a:lnTo>
                      <a:lnTo>
                        <a:pt x="465" y="425"/>
                      </a:lnTo>
                      <a:lnTo>
                        <a:pt x="490" y="410"/>
                      </a:lnTo>
                      <a:lnTo>
                        <a:pt x="514" y="393"/>
                      </a:lnTo>
                      <a:lnTo>
                        <a:pt x="537" y="374"/>
                      </a:lnTo>
                      <a:lnTo>
                        <a:pt x="558" y="353"/>
                      </a:lnTo>
                      <a:lnTo>
                        <a:pt x="575" y="330"/>
                      </a:lnTo>
                      <a:lnTo>
                        <a:pt x="592" y="307"/>
                      </a:lnTo>
                      <a:lnTo>
                        <a:pt x="605" y="281"/>
                      </a:lnTo>
                      <a:lnTo>
                        <a:pt x="619" y="254"/>
                      </a:lnTo>
                      <a:lnTo>
                        <a:pt x="628" y="226"/>
                      </a:lnTo>
                      <a:lnTo>
                        <a:pt x="634" y="195"/>
                      </a:lnTo>
                      <a:lnTo>
                        <a:pt x="638" y="165"/>
                      </a:lnTo>
                      <a:lnTo>
                        <a:pt x="636" y="163"/>
                      </a:lnTo>
                      <a:lnTo>
                        <a:pt x="636" y="159"/>
                      </a:lnTo>
                      <a:lnTo>
                        <a:pt x="636" y="161"/>
                      </a:lnTo>
                      <a:lnTo>
                        <a:pt x="638" y="161"/>
                      </a:lnTo>
                      <a:lnTo>
                        <a:pt x="639" y="152"/>
                      </a:lnTo>
                      <a:lnTo>
                        <a:pt x="639" y="140"/>
                      </a:lnTo>
                      <a:close/>
                      <a:moveTo>
                        <a:pt x="626" y="53"/>
                      </a:moveTo>
                      <a:lnTo>
                        <a:pt x="619" y="27"/>
                      </a:lnTo>
                      <a:lnTo>
                        <a:pt x="607" y="0"/>
                      </a:lnTo>
                      <a:lnTo>
                        <a:pt x="605" y="2"/>
                      </a:lnTo>
                      <a:lnTo>
                        <a:pt x="605" y="2"/>
                      </a:lnTo>
                      <a:lnTo>
                        <a:pt x="605" y="2"/>
                      </a:lnTo>
                      <a:lnTo>
                        <a:pt x="603" y="2"/>
                      </a:lnTo>
                      <a:lnTo>
                        <a:pt x="603" y="2"/>
                      </a:lnTo>
                      <a:lnTo>
                        <a:pt x="603" y="4"/>
                      </a:lnTo>
                      <a:lnTo>
                        <a:pt x="613" y="25"/>
                      </a:lnTo>
                      <a:lnTo>
                        <a:pt x="621" y="47"/>
                      </a:lnTo>
                      <a:lnTo>
                        <a:pt x="624" y="51"/>
                      </a:lnTo>
                      <a:lnTo>
                        <a:pt x="626" y="53"/>
                      </a:lnTo>
                      <a:close/>
                    </a:path>
                  </a:pathLst>
                </a:custGeom>
                <a:solidFill>
                  <a:srgbClr val="BEBDD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062" name="Freeform 622"/>
                <p:cNvSpPr>
                  <a:spLocks noEditPoints="1"/>
                </p:cNvSpPr>
                <p:nvPr/>
              </p:nvSpPr>
              <p:spPr bwMode="auto">
                <a:xfrm>
                  <a:off x="1521" y="2134"/>
                  <a:ext cx="634" cy="455"/>
                </a:xfrm>
                <a:custGeom>
                  <a:avLst/>
                  <a:gdLst/>
                  <a:ahLst/>
                  <a:cxnLst>
                    <a:cxn ang="0">
                      <a:pos x="634" y="119"/>
                    </a:cxn>
                    <a:cxn ang="0">
                      <a:pos x="630" y="81"/>
                    </a:cxn>
                    <a:cxn ang="0">
                      <a:pos x="622" y="61"/>
                    </a:cxn>
                    <a:cxn ang="0">
                      <a:pos x="624" y="76"/>
                    </a:cxn>
                    <a:cxn ang="0">
                      <a:pos x="630" y="118"/>
                    </a:cxn>
                    <a:cxn ang="0">
                      <a:pos x="628" y="171"/>
                    </a:cxn>
                    <a:cxn ang="0">
                      <a:pos x="617" y="231"/>
                    </a:cxn>
                    <a:cxn ang="0">
                      <a:pos x="592" y="286"/>
                    </a:cxn>
                    <a:cxn ang="0">
                      <a:pos x="558" y="337"/>
                    </a:cxn>
                    <a:cxn ang="0">
                      <a:pos x="516" y="379"/>
                    </a:cxn>
                    <a:cxn ang="0">
                      <a:pos x="467" y="413"/>
                    </a:cxn>
                    <a:cxn ang="0">
                      <a:pos x="410" y="436"/>
                    </a:cxn>
                    <a:cxn ang="0">
                      <a:pos x="349" y="449"/>
                    </a:cxn>
                    <a:cxn ang="0">
                      <a:pos x="287" y="449"/>
                    </a:cxn>
                    <a:cxn ang="0">
                      <a:pos x="224" y="436"/>
                    </a:cxn>
                    <a:cxn ang="0">
                      <a:pos x="169" y="413"/>
                    </a:cxn>
                    <a:cxn ang="0">
                      <a:pos x="120" y="379"/>
                    </a:cxn>
                    <a:cxn ang="0">
                      <a:pos x="76" y="337"/>
                    </a:cxn>
                    <a:cxn ang="0">
                      <a:pos x="44" y="286"/>
                    </a:cxn>
                    <a:cxn ang="0">
                      <a:pos x="19" y="231"/>
                    </a:cxn>
                    <a:cxn ang="0">
                      <a:pos x="8" y="171"/>
                    </a:cxn>
                    <a:cxn ang="0">
                      <a:pos x="6" y="116"/>
                    </a:cxn>
                    <a:cxn ang="0">
                      <a:pos x="11" y="74"/>
                    </a:cxn>
                    <a:cxn ang="0">
                      <a:pos x="15" y="51"/>
                    </a:cxn>
                    <a:cxn ang="0">
                      <a:pos x="8" y="72"/>
                    </a:cxn>
                    <a:cxn ang="0">
                      <a:pos x="2" y="116"/>
                    </a:cxn>
                    <a:cxn ang="0">
                      <a:pos x="2" y="171"/>
                    </a:cxn>
                    <a:cxn ang="0">
                      <a:pos x="15" y="233"/>
                    </a:cxn>
                    <a:cxn ang="0">
                      <a:pos x="38" y="290"/>
                    </a:cxn>
                    <a:cxn ang="0">
                      <a:pos x="72" y="339"/>
                    </a:cxn>
                    <a:cxn ang="0">
                      <a:pos x="116" y="383"/>
                    </a:cxn>
                    <a:cxn ang="0">
                      <a:pos x="167" y="417"/>
                    </a:cxn>
                    <a:cxn ang="0">
                      <a:pos x="224" y="440"/>
                    </a:cxn>
                    <a:cxn ang="0">
                      <a:pos x="285" y="453"/>
                    </a:cxn>
                    <a:cxn ang="0">
                      <a:pos x="349" y="453"/>
                    </a:cxn>
                    <a:cxn ang="0">
                      <a:pos x="408" y="442"/>
                    </a:cxn>
                    <a:cxn ang="0">
                      <a:pos x="463" y="419"/>
                    </a:cxn>
                    <a:cxn ang="0">
                      <a:pos x="512" y="389"/>
                    </a:cxn>
                    <a:cxn ang="0">
                      <a:pos x="554" y="349"/>
                    </a:cxn>
                    <a:cxn ang="0">
                      <a:pos x="590" y="301"/>
                    </a:cxn>
                    <a:cxn ang="0">
                      <a:pos x="615" y="248"/>
                    </a:cxn>
                    <a:cxn ang="0">
                      <a:pos x="630" y="190"/>
                    </a:cxn>
                    <a:cxn ang="0">
                      <a:pos x="634" y="159"/>
                    </a:cxn>
                    <a:cxn ang="0">
                      <a:pos x="634" y="157"/>
                    </a:cxn>
                    <a:cxn ang="0">
                      <a:pos x="634" y="148"/>
                    </a:cxn>
                    <a:cxn ang="0">
                      <a:pos x="622" y="49"/>
                    </a:cxn>
                    <a:cxn ang="0">
                      <a:pos x="603" y="0"/>
                    </a:cxn>
                    <a:cxn ang="0">
                      <a:pos x="601" y="0"/>
                    </a:cxn>
                    <a:cxn ang="0">
                      <a:pos x="600" y="2"/>
                    </a:cxn>
                    <a:cxn ang="0">
                      <a:pos x="615" y="44"/>
                    </a:cxn>
                    <a:cxn ang="0">
                      <a:pos x="622" y="49"/>
                    </a:cxn>
                  </a:cxnLst>
                  <a:rect l="0" t="0" r="r" b="b"/>
                  <a:pathLst>
                    <a:path w="634" h="455">
                      <a:moveTo>
                        <a:pt x="634" y="138"/>
                      </a:moveTo>
                      <a:lnTo>
                        <a:pt x="634" y="119"/>
                      </a:lnTo>
                      <a:lnTo>
                        <a:pt x="632" y="100"/>
                      </a:lnTo>
                      <a:lnTo>
                        <a:pt x="630" y="81"/>
                      </a:lnTo>
                      <a:lnTo>
                        <a:pt x="626" y="63"/>
                      </a:lnTo>
                      <a:lnTo>
                        <a:pt x="622" y="61"/>
                      </a:lnTo>
                      <a:lnTo>
                        <a:pt x="619" y="57"/>
                      </a:lnTo>
                      <a:lnTo>
                        <a:pt x="624" y="76"/>
                      </a:lnTo>
                      <a:lnTo>
                        <a:pt x="628" y="97"/>
                      </a:lnTo>
                      <a:lnTo>
                        <a:pt x="630" y="118"/>
                      </a:lnTo>
                      <a:lnTo>
                        <a:pt x="630" y="138"/>
                      </a:lnTo>
                      <a:lnTo>
                        <a:pt x="628" y="171"/>
                      </a:lnTo>
                      <a:lnTo>
                        <a:pt x="624" y="201"/>
                      </a:lnTo>
                      <a:lnTo>
                        <a:pt x="617" y="231"/>
                      </a:lnTo>
                      <a:lnTo>
                        <a:pt x="605" y="260"/>
                      </a:lnTo>
                      <a:lnTo>
                        <a:pt x="592" y="286"/>
                      </a:lnTo>
                      <a:lnTo>
                        <a:pt x="577" y="313"/>
                      </a:lnTo>
                      <a:lnTo>
                        <a:pt x="558" y="337"/>
                      </a:lnTo>
                      <a:lnTo>
                        <a:pt x="539" y="358"/>
                      </a:lnTo>
                      <a:lnTo>
                        <a:pt x="516" y="379"/>
                      </a:lnTo>
                      <a:lnTo>
                        <a:pt x="491" y="396"/>
                      </a:lnTo>
                      <a:lnTo>
                        <a:pt x="467" y="413"/>
                      </a:lnTo>
                      <a:lnTo>
                        <a:pt x="438" y="427"/>
                      </a:lnTo>
                      <a:lnTo>
                        <a:pt x="410" y="436"/>
                      </a:lnTo>
                      <a:lnTo>
                        <a:pt x="381" y="444"/>
                      </a:lnTo>
                      <a:lnTo>
                        <a:pt x="349" y="449"/>
                      </a:lnTo>
                      <a:lnTo>
                        <a:pt x="317" y="451"/>
                      </a:lnTo>
                      <a:lnTo>
                        <a:pt x="287" y="449"/>
                      </a:lnTo>
                      <a:lnTo>
                        <a:pt x="254" y="444"/>
                      </a:lnTo>
                      <a:lnTo>
                        <a:pt x="224" y="436"/>
                      </a:lnTo>
                      <a:lnTo>
                        <a:pt x="195" y="427"/>
                      </a:lnTo>
                      <a:lnTo>
                        <a:pt x="169" y="413"/>
                      </a:lnTo>
                      <a:lnTo>
                        <a:pt x="142" y="396"/>
                      </a:lnTo>
                      <a:lnTo>
                        <a:pt x="120" y="379"/>
                      </a:lnTo>
                      <a:lnTo>
                        <a:pt x="97" y="358"/>
                      </a:lnTo>
                      <a:lnTo>
                        <a:pt x="76" y="337"/>
                      </a:lnTo>
                      <a:lnTo>
                        <a:pt x="59" y="313"/>
                      </a:lnTo>
                      <a:lnTo>
                        <a:pt x="44" y="286"/>
                      </a:lnTo>
                      <a:lnTo>
                        <a:pt x="30" y="260"/>
                      </a:lnTo>
                      <a:lnTo>
                        <a:pt x="19" y="231"/>
                      </a:lnTo>
                      <a:lnTo>
                        <a:pt x="11" y="201"/>
                      </a:lnTo>
                      <a:lnTo>
                        <a:pt x="8" y="171"/>
                      </a:lnTo>
                      <a:lnTo>
                        <a:pt x="6" y="138"/>
                      </a:lnTo>
                      <a:lnTo>
                        <a:pt x="6" y="116"/>
                      </a:lnTo>
                      <a:lnTo>
                        <a:pt x="8" y="95"/>
                      </a:lnTo>
                      <a:lnTo>
                        <a:pt x="11" y="74"/>
                      </a:lnTo>
                      <a:lnTo>
                        <a:pt x="17" y="53"/>
                      </a:lnTo>
                      <a:lnTo>
                        <a:pt x="15" y="51"/>
                      </a:lnTo>
                      <a:lnTo>
                        <a:pt x="13" y="51"/>
                      </a:lnTo>
                      <a:lnTo>
                        <a:pt x="8" y="72"/>
                      </a:lnTo>
                      <a:lnTo>
                        <a:pt x="4" y="93"/>
                      </a:lnTo>
                      <a:lnTo>
                        <a:pt x="2" y="116"/>
                      </a:lnTo>
                      <a:lnTo>
                        <a:pt x="0" y="138"/>
                      </a:lnTo>
                      <a:lnTo>
                        <a:pt x="2" y="171"/>
                      </a:lnTo>
                      <a:lnTo>
                        <a:pt x="8" y="203"/>
                      </a:lnTo>
                      <a:lnTo>
                        <a:pt x="15" y="233"/>
                      </a:lnTo>
                      <a:lnTo>
                        <a:pt x="25" y="262"/>
                      </a:lnTo>
                      <a:lnTo>
                        <a:pt x="38" y="290"/>
                      </a:lnTo>
                      <a:lnTo>
                        <a:pt x="55" y="315"/>
                      </a:lnTo>
                      <a:lnTo>
                        <a:pt x="72" y="339"/>
                      </a:lnTo>
                      <a:lnTo>
                        <a:pt x="93" y="362"/>
                      </a:lnTo>
                      <a:lnTo>
                        <a:pt x="116" y="383"/>
                      </a:lnTo>
                      <a:lnTo>
                        <a:pt x="140" y="400"/>
                      </a:lnTo>
                      <a:lnTo>
                        <a:pt x="167" y="417"/>
                      </a:lnTo>
                      <a:lnTo>
                        <a:pt x="194" y="430"/>
                      </a:lnTo>
                      <a:lnTo>
                        <a:pt x="224" y="440"/>
                      </a:lnTo>
                      <a:lnTo>
                        <a:pt x="254" y="449"/>
                      </a:lnTo>
                      <a:lnTo>
                        <a:pt x="285" y="453"/>
                      </a:lnTo>
                      <a:lnTo>
                        <a:pt x="317" y="455"/>
                      </a:lnTo>
                      <a:lnTo>
                        <a:pt x="349" y="453"/>
                      </a:lnTo>
                      <a:lnTo>
                        <a:pt x="379" y="449"/>
                      </a:lnTo>
                      <a:lnTo>
                        <a:pt x="408" y="442"/>
                      </a:lnTo>
                      <a:lnTo>
                        <a:pt x="436" y="432"/>
                      </a:lnTo>
                      <a:lnTo>
                        <a:pt x="463" y="419"/>
                      </a:lnTo>
                      <a:lnTo>
                        <a:pt x="488" y="406"/>
                      </a:lnTo>
                      <a:lnTo>
                        <a:pt x="512" y="389"/>
                      </a:lnTo>
                      <a:lnTo>
                        <a:pt x="535" y="370"/>
                      </a:lnTo>
                      <a:lnTo>
                        <a:pt x="554" y="349"/>
                      </a:lnTo>
                      <a:lnTo>
                        <a:pt x="573" y="326"/>
                      </a:lnTo>
                      <a:lnTo>
                        <a:pt x="590" y="301"/>
                      </a:lnTo>
                      <a:lnTo>
                        <a:pt x="603" y="275"/>
                      </a:lnTo>
                      <a:lnTo>
                        <a:pt x="615" y="248"/>
                      </a:lnTo>
                      <a:lnTo>
                        <a:pt x="624" y="220"/>
                      </a:lnTo>
                      <a:lnTo>
                        <a:pt x="630" y="190"/>
                      </a:lnTo>
                      <a:lnTo>
                        <a:pt x="634" y="159"/>
                      </a:lnTo>
                      <a:lnTo>
                        <a:pt x="634" y="159"/>
                      </a:lnTo>
                      <a:lnTo>
                        <a:pt x="634" y="157"/>
                      </a:lnTo>
                      <a:lnTo>
                        <a:pt x="634" y="157"/>
                      </a:lnTo>
                      <a:lnTo>
                        <a:pt x="634" y="159"/>
                      </a:lnTo>
                      <a:lnTo>
                        <a:pt x="634" y="148"/>
                      </a:lnTo>
                      <a:lnTo>
                        <a:pt x="634" y="138"/>
                      </a:lnTo>
                      <a:close/>
                      <a:moveTo>
                        <a:pt x="622" y="49"/>
                      </a:moveTo>
                      <a:lnTo>
                        <a:pt x="613" y="25"/>
                      </a:lnTo>
                      <a:lnTo>
                        <a:pt x="603" y="0"/>
                      </a:lnTo>
                      <a:lnTo>
                        <a:pt x="601" y="0"/>
                      </a:lnTo>
                      <a:lnTo>
                        <a:pt x="601" y="0"/>
                      </a:lnTo>
                      <a:lnTo>
                        <a:pt x="601" y="2"/>
                      </a:lnTo>
                      <a:lnTo>
                        <a:pt x="600" y="2"/>
                      </a:lnTo>
                      <a:lnTo>
                        <a:pt x="607" y="23"/>
                      </a:lnTo>
                      <a:lnTo>
                        <a:pt x="615" y="44"/>
                      </a:lnTo>
                      <a:lnTo>
                        <a:pt x="619" y="45"/>
                      </a:lnTo>
                      <a:lnTo>
                        <a:pt x="622" y="49"/>
                      </a:lnTo>
                      <a:close/>
                    </a:path>
                  </a:pathLst>
                </a:custGeom>
                <a:solidFill>
                  <a:srgbClr val="BEBED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063" name="Freeform 623"/>
                <p:cNvSpPr>
                  <a:spLocks noEditPoints="1"/>
                </p:cNvSpPr>
                <p:nvPr/>
              </p:nvSpPr>
              <p:spPr bwMode="auto">
                <a:xfrm>
                  <a:off x="1523" y="2136"/>
                  <a:ext cx="630" cy="451"/>
                </a:xfrm>
                <a:custGeom>
                  <a:avLst/>
                  <a:gdLst/>
                  <a:ahLst/>
                  <a:cxnLst>
                    <a:cxn ang="0">
                      <a:pos x="630" y="116"/>
                    </a:cxn>
                    <a:cxn ang="0">
                      <a:pos x="624" y="78"/>
                    </a:cxn>
                    <a:cxn ang="0">
                      <a:pos x="617" y="55"/>
                    </a:cxn>
                    <a:cxn ang="0">
                      <a:pos x="618" y="72"/>
                    </a:cxn>
                    <a:cxn ang="0">
                      <a:pos x="624" y="114"/>
                    </a:cxn>
                    <a:cxn ang="0">
                      <a:pos x="624" y="169"/>
                    </a:cxn>
                    <a:cxn ang="0">
                      <a:pos x="611" y="227"/>
                    </a:cxn>
                    <a:cxn ang="0">
                      <a:pos x="588" y="284"/>
                    </a:cxn>
                    <a:cxn ang="0">
                      <a:pos x="554" y="334"/>
                    </a:cxn>
                    <a:cxn ang="0">
                      <a:pos x="512" y="375"/>
                    </a:cxn>
                    <a:cxn ang="0">
                      <a:pos x="463" y="409"/>
                    </a:cxn>
                    <a:cxn ang="0">
                      <a:pos x="408" y="432"/>
                    </a:cxn>
                    <a:cxn ang="0">
                      <a:pos x="347" y="445"/>
                    </a:cxn>
                    <a:cxn ang="0">
                      <a:pos x="285" y="445"/>
                    </a:cxn>
                    <a:cxn ang="0">
                      <a:pos x="224" y="432"/>
                    </a:cxn>
                    <a:cxn ang="0">
                      <a:pos x="167" y="409"/>
                    </a:cxn>
                    <a:cxn ang="0">
                      <a:pos x="118" y="375"/>
                    </a:cxn>
                    <a:cxn ang="0">
                      <a:pos x="76" y="334"/>
                    </a:cxn>
                    <a:cxn ang="0">
                      <a:pos x="44" y="284"/>
                    </a:cxn>
                    <a:cxn ang="0">
                      <a:pos x="19" y="227"/>
                    </a:cxn>
                    <a:cxn ang="0">
                      <a:pos x="8" y="169"/>
                    </a:cxn>
                    <a:cxn ang="0">
                      <a:pos x="6" y="114"/>
                    </a:cxn>
                    <a:cxn ang="0">
                      <a:pos x="11" y="72"/>
                    </a:cxn>
                    <a:cxn ang="0">
                      <a:pos x="15" y="51"/>
                    </a:cxn>
                    <a:cxn ang="0">
                      <a:pos x="8" y="70"/>
                    </a:cxn>
                    <a:cxn ang="0">
                      <a:pos x="2" y="114"/>
                    </a:cxn>
                    <a:cxn ang="0">
                      <a:pos x="2" y="169"/>
                    </a:cxn>
                    <a:cxn ang="0">
                      <a:pos x="15" y="229"/>
                    </a:cxn>
                    <a:cxn ang="0">
                      <a:pos x="40" y="286"/>
                    </a:cxn>
                    <a:cxn ang="0">
                      <a:pos x="72" y="335"/>
                    </a:cxn>
                    <a:cxn ang="0">
                      <a:pos x="116" y="379"/>
                    </a:cxn>
                    <a:cxn ang="0">
                      <a:pos x="165" y="413"/>
                    </a:cxn>
                    <a:cxn ang="0">
                      <a:pos x="222" y="436"/>
                    </a:cxn>
                    <a:cxn ang="0">
                      <a:pos x="283" y="449"/>
                    </a:cxn>
                    <a:cxn ang="0">
                      <a:pos x="347" y="449"/>
                    </a:cxn>
                    <a:cxn ang="0">
                      <a:pos x="410" y="436"/>
                    </a:cxn>
                    <a:cxn ang="0">
                      <a:pos x="465" y="413"/>
                    </a:cxn>
                    <a:cxn ang="0">
                      <a:pos x="516" y="379"/>
                    </a:cxn>
                    <a:cxn ang="0">
                      <a:pos x="558" y="335"/>
                    </a:cxn>
                    <a:cxn ang="0">
                      <a:pos x="592" y="286"/>
                    </a:cxn>
                    <a:cxn ang="0">
                      <a:pos x="617" y="229"/>
                    </a:cxn>
                    <a:cxn ang="0">
                      <a:pos x="628" y="169"/>
                    </a:cxn>
                    <a:cxn ang="0">
                      <a:pos x="617" y="43"/>
                    </a:cxn>
                    <a:cxn ang="0">
                      <a:pos x="599" y="0"/>
                    </a:cxn>
                    <a:cxn ang="0">
                      <a:pos x="596" y="2"/>
                    </a:cxn>
                    <a:cxn ang="0">
                      <a:pos x="596" y="2"/>
                    </a:cxn>
                    <a:cxn ang="0">
                      <a:pos x="611" y="40"/>
                    </a:cxn>
                    <a:cxn ang="0">
                      <a:pos x="617" y="43"/>
                    </a:cxn>
                  </a:cxnLst>
                  <a:rect l="0" t="0" r="r" b="b"/>
                  <a:pathLst>
                    <a:path w="630" h="451">
                      <a:moveTo>
                        <a:pt x="630" y="136"/>
                      </a:moveTo>
                      <a:lnTo>
                        <a:pt x="630" y="116"/>
                      </a:lnTo>
                      <a:lnTo>
                        <a:pt x="628" y="97"/>
                      </a:lnTo>
                      <a:lnTo>
                        <a:pt x="624" y="78"/>
                      </a:lnTo>
                      <a:lnTo>
                        <a:pt x="620" y="59"/>
                      </a:lnTo>
                      <a:lnTo>
                        <a:pt x="617" y="55"/>
                      </a:lnTo>
                      <a:lnTo>
                        <a:pt x="615" y="53"/>
                      </a:lnTo>
                      <a:lnTo>
                        <a:pt x="618" y="72"/>
                      </a:lnTo>
                      <a:lnTo>
                        <a:pt x="622" y="93"/>
                      </a:lnTo>
                      <a:lnTo>
                        <a:pt x="624" y="114"/>
                      </a:lnTo>
                      <a:lnTo>
                        <a:pt x="626" y="136"/>
                      </a:lnTo>
                      <a:lnTo>
                        <a:pt x="624" y="169"/>
                      </a:lnTo>
                      <a:lnTo>
                        <a:pt x="618" y="199"/>
                      </a:lnTo>
                      <a:lnTo>
                        <a:pt x="611" y="227"/>
                      </a:lnTo>
                      <a:lnTo>
                        <a:pt x="601" y="256"/>
                      </a:lnTo>
                      <a:lnTo>
                        <a:pt x="588" y="284"/>
                      </a:lnTo>
                      <a:lnTo>
                        <a:pt x="573" y="309"/>
                      </a:lnTo>
                      <a:lnTo>
                        <a:pt x="554" y="334"/>
                      </a:lnTo>
                      <a:lnTo>
                        <a:pt x="535" y="354"/>
                      </a:lnTo>
                      <a:lnTo>
                        <a:pt x="512" y="375"/>
                      </a:lnTo>
                      <a:lnTo>
                        <a:pt x="489" y="392"/>
                      </a:lnTo>
                      <a:lnTo>
                        <a:pt x="463" y="409"/>
                      </a:lnTo>
                      <a:lnTo>
                        <a:pt x="436" y="423"/>
                      </a:lnTo>
                      <a:lnTo>
                        <a:pt x="408" y="432"/>
                      </a:lnTo>
                      <a:lnTo>
                        <a:pt x="377" y="440"/>
                      </a:lnTo>
                      <a:lnTo>
                        <a:pt x="347" y="445"/>
                      </a:lnTo>
                      <a:lnTo>
                        <a:pt x="315" y="445"/>
                      </a:lnTo>
                      <a:lnTo>
                        <a:pt x="285" y="445"/>
                      </a:lnTo>
                      <a:lnTo>
                        <a:pt x="252" y="440"/>
                      </a:lnTo>
                      <a:lnTo>
                        <a:pt x="224" y="432"/>
                      </a:lnTo>
                      <a:lnTo>
                        <a:pt x="195" y="423"/>
                      </a:lnTo>
                      <a:lnTo>
                        <a:pt x="167" y="409"/>
                      </a:lnTo>
                      <a:lnTo>
                        <a:pt x="142" y="392"/>
                      </a:lnTo>
                      <a:lnTo>
                        <a:pt x="118" y="375"/>
                      </a:lnTo>
                      <a:lnTo>
                        <a:pt x="97" y="354"/>
                      </a:lnTo>
                      <a:lnTo>
                        <a:pt x="76" y="334"/>
                      </a:lnTo>
                      <a:lnTo>
                        <a:pt x="59" y="309"/>
                      </a:lnTo>
                      <a:lnTo>
                        <a:pt x="44" y="284"/>
                      </a:lnTo>
                      <a:lnTo>
                        <a:pt x="30" y="256"/>
                      </a:lnTo>
                      <a:lnTo>
                        <a:pt x="19" y="227"/>
                      </a:lnTo>
                      <a:lnTo>
                        <a:pt x="11" y="199"/>
                      </a:lnTo>
                      <a:lnTo>
                        <a:pt x="8" y="169"/>
                      </a:lnTo>
                      <a:lnTo>
                        <a:pt x="6" y="136"/>
                      </a:lnTo>
                      <a:lnTo>
                        <a:pt x="6" y="114"/>
                      </a:lnTo>
                      <a:lnTo>
                        <a:pt x="8" y="93"/>
                      </a:lnTo>
                      <a:lnTo>
                        <a:pt x="11" y="72"/>
                      </a:lnTo>
                      <a:lnTo>
                        <a:pt x="17" y="53"/>
                      </a:lnTo>
                      <a:lnTo>
                        <a:pt x="15" y="51"/>
                      </a:lnTo>
                      <a:lnTo>
                        <a:pt x="13" y="49"/>
                      </a:lnTo>
                      <a:lnTo>
                        <a:pt x="8" y="70"/>
                      </a:lnTo>
                      <a:lnTo>
                        <a:pt x="4" y="93"/>
                      </a:lnTo>
                      <a:lnTo>
                        <a:pt x="2" y="114"/>
                      </a:lnTo>
                      <a:lnTo>
                        <a:pt x="0" y="136"/>
                      </a:lnTo>
                      <a:lnTo>
                        <a:pt x="2" y="169"/>
                      </a:lnTo>
                      <a:lnTo>
                        <a:pt x="8" y="199"/>
                      </a:lnTo>
                      <a:lnTo>
                        <a:pt x="15" y="229"/>
                      </a:lnTo>
                      <a:lnTo>
                        <a:pt x="27" y="258"/>
                      </a:lnTo>
                      <a:lnTo>
                        <a:pt x="40" y="286"/>
                      </a:lnTo>
                      <a:lnTo>
                        <a:pt x="55" y="313"/>
                      </a:lnTo>
                      <a:lnTo>
                        <a:pt x="72" y="335"/>
                      </a:lnTo>
                      <a:lnTo>
                        <a:pt x="93" y="358"/>
                      </a:lnTo>
                      <a:lnTo>
                        <a:pt x="116" y="379"/>
                      </a:lnTo>
                      <a:lnTo>
                        <a:pt x="140" y="396"/>
                      </a:lnTo>
                      <a:lnTo>
                        <a:pt x="165" y="413"/>
                      </a:lnTo>
                      <a:lnTo>
                        <a:pt x="193" y="426"/>
                      </a:lnTo>
                      <a:lnTo>
                        <a:pt x="222" y="436"/>
                      </a:lnTo>
                      <a:lnTo>
                        <a:pt x="252" y="444"/>
                      </a:lnTo>
                      <a:lnTo>
                        <a:pt x="283" y="449"/>
                      </a:lnTo>
                      <a:lnTo>
                        <a:pt x="315" y="451"/>
                      </a:lnTo>
                      <a:lnTo>
                        <a:pt x="347" y="449"/>
                      </a:lnTo>
                      <a:lnTo>
                        <a:pt x="379" y="444"/>
                      </a:lnTo>
                      <a:lnTo>
                        <a:pt x="410" y="436"/>
                      </a:lnTo>
                      <a:lnTo>
                        <a:pt x="438" y="426"/>
                      </a:lnTo>
                      <a:lnTo>
                        <a:pt x="465" y="413"/>
                      </a:lnTo>
                      <a:lnTo>
                        <a:pt x="491" y="396"/>
                      </a:lnTo>
                      <a:lnTo>
                        <a:pt x="516" y="379"/>
                      </a:lnTo>
                      <a:lnTo>
                        <a:pt x="539" y="358"/>
                      </a:lnTo>
                      <a:lnTo>
                        <a:pt x="558" y="335"/>
                      </a:lnTo>
                      <a:lnTo>
                        <a:pt x="577" y="313"/>
                      </a:lnTo>
                      <a:lnTo>
                        <a:pt x="592" y="286"/>
                      </a:lnTo>
                      <a:lnTo>
                        <a:pt x="605" y="258"/>
                      </a:lnTo>
                      <a:lnTo>
                        <a:pt x="617" y="229"/>
                      </a:lnTo>
                      <a:lnTo>
                        <a:pt x="624" y="199"/>
                      </a:lnTo>
                      <a:lnTo>
                        <a:pt x="628" y="169"/>
                      </a:lnTo>
                      <a:lnTo>
                        <a:pt x="630" y="136"/>
                      </a:lnTo>
                      <a:close/>
                      <a:moveTo>
                        <a:pt x="617" y="43"/>
                      </a:moveTo>
                      <a:lnTo>
                        <a:pt x="609" y="21"/>
                      </a:lnTo>
                      <a:lnTo>
                        <a:pt x="599" y="0"/>
                      </a:lnTo>
                      <a:lnTo>
                        <a:pt x="598" y="2"/>
                      </a:lnTo>
                      <a:lnTo>
                        <a:pt x="596" y="2"/>
                      </a:lnTo>
                      <a:lnTo>
                        <a:pt x="596" y="2"/>
                      </a:lnTo>
                      <a:lnTo>
                        <a:pt x="596" y="2"/>
                      </a:lnTo>
                      <a:lnTo>
                        <a:pt x="603" y="21"/>
                      </a:lnTo>
                      <a:lnTo>
                        <a:pt x="611" y="40"/>
                      </a:lnTo>
                      <a:lnTo>
                        <a:pt x="613" y="42"/>
                      </a:lnTo>
                      <a:lnTo>
                        <a:pt x="617" y="43"/>
                      </a:lnTo>
                      <a:close/>
                    </a:path>
                  </a:pathLst>
                </a:custGeom>
                <a:solidFill>
                  <a:srgbClr val="BFBED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064" name="Freeform 624"/>
                <p:cNvSpPr>
                  <a:spLocks noEditPoints="1"/>
                </p:cNvSpPr>
                <p:nvPr/>
              </p:nvSpPr>
              <p:spPr bwMode="auto">
                <a:xfrm>
                  <a:off x="1527" y="2136"/>
                  <a:ext cx="624" cy="449"/>
                </a:xfrm>
                <a:custGeom>
                  <a:avLst/>
                  <a:gdLst/>
                  <a:ahLst/>
                  <a:cxnLst>
                    <a:cxn ang="0">
                      <a:pos x="624" y="116"/>
                    </a:cxn>
                    <a:cxn ang="0">
                      <a:pos x="618" y="74"/>
                    </a:cxn>
                    <a:cxn ang="0">
                      <a:pos x="611" y="53"/>
                    </a:cxn>
                    <a:cxn ang="0">
                      <a:pos x="613" y="70"/>
                    </a:cxn>
                    <a:cxn ang="0">
                      <a:pos x="618" y="114"/>
                    </a:cxn>
                    <a:cxn ang="0">
                      <a:pos x="618" y="167"/>
                    </a:cxn>
                    <a:cxn ang="0">
                      <a:pos x="605" y="227"/>
                    </a:cxn>
                    <a:cxn ang="0">
                      <a:pos x="582" y="282"/>
                    </a:cxn>
                    <a:cxn ang="0">
                      <a:pos x="550" y="332"/>
                    </a:cxn>
                    <a:cxn ang="0">
                      <a:pos x="508" y="373"/>
                    </a:cxn>
                    <a:cxn ang="0">
                      <a:pos x="459" y="408"/>
                    </a:cxn>
                    <a:cxn ang="0">
                      <a:pos x="404" y="430"/>
                    </a:cxn>
                    <a:cxn ang="0">
                      <a:pos x="343" y="442"/>
                    </a:cxn>
                    <a:cxn ang="0">
                      <a:pos x="281" y="442"/>
                    </a:cxn>
                    <a:cxn ang="0">
                      <a:pos x="220" y="430"/>
                    </a:cxn>
                    <a:cxn ang="0">
                      <a:pos x="165" y="408"/>
                    </a:cxn>
                    <a:cxn ang="0">
                      <a:pos x="116" y="373"/>
                    </a:cxn>
                    <a:cxn ang="0">
                      <a:pos x="74" y="332"/>
                    </a:cxn>
                    <a:cxn ang="0">
                      <a:pos x="42" y="282"/>
                    </a:cxn>
                    <a:cxn ang="0">
                      <a:pos x="17" y="227"/>
                    </a:cxn>
                    <a:cxn ang="0">
                      <a:pos x="5" y="167"/>
                    </a:cxn>
                    <a:cxn ang="0">
                      <a:pos x="5" y="116"/>
                    </a:cxn>
                    <a:cxn ang="0">
                      <a:pos x="11" y="74"/>
                    </a:cxn>
                    <a:cxn ang="0">
                      <a:pos x="13" y="53"/>
                    </a:cxn>
                    <a:cxn ang="0">
                      <a:pos x="5" y="72"/>
                    </a:cxn>
                    <a:cxn ang="0">
                      <a:pos x="0" y="114"/>
                    </a:cxn>
                    <a:cxn ang="0">
                      <a:pos x="2" y="169"/>
                    </a:cxn>
                    <a:cxn ang="0">
                      <a:pos x="13" y="229"/>
                    </a:cxn>
                    <a:cxn ang="0">
                      <a:pos x="38" y="284"/>
                    </a:cxn>
                    <a:cxn ang="0">
                      <a:pos x="70" y="335"/>
                    </a:cxn>
                    <a:cxn ang="0">
                      <a:pos x="114" y="377"/>
                    </a:cxn>
                    <a:cxn ang="0">
                      <a:pos x="163" y="411"/>
                    </a:cxn>
                    <a:cxn ang="0">
                      <a:pos x="218" y="434"/>
                    </a:cxn>
                    <a:cxn ang="0">
                      <a:pos x="281" y="447"/>
                    </a:cxn>
                    <a:cxn ang="0">
                      <a:pos x="343" y="447"/>
                    </a:cxn>
                    <a:cxn ang="0">
                      <a:pos x="404" y="434"/>
                    </a:cxn>
                    <a:cxn ang="0">
                      <a:pos x="461" y="411"/>
                    </a:cxn>
                    <a:cxn ang="0">
                      <a:pos x="510" y="377"/>
                    </a:cxn>
                    <a:cxn ang="0">
                      <a:pos x="552" y="335"/>
                    </a:cxn>
                    <a:cxn ang="0">
                      <a:pos x="586" y="284"/>
                    </a:cxn>
                    <a:cxn ang="0">
                      <a:pos x="611" y="229"/>
                    </a:cxn>
                    <a:cxn ang="0">
                      <a:pos x="622" y="169"/>
                    </a:cxn>
                    <a:cxn ang="0">
                      <a:pos x="609" y="42"/>
                    </a:cxn>
                    <a:cxn ang="0">
                      <a:pos x="594" y="0"/>
                    </a:cxn>
                    <a:cxn ang="0">
                      <a:pos x="592" y="2"/>
                    </a:cxn>
                    <a:cxn ang="0">
                      <a:pos x="590" y="4"/>
                    </a:cxn>
                    <a:cxn ang="0">
                      <a:pos x="603" y="38"/>
                    </a:cxn>
                    <a:cxn ang="0">
                      <a:pos x="609" y="42"/>
                    </a:cxn>
                  </a:cxnLst>
                  <a:rect l="0" t="0" r="r" b="b"/>
                  <a:pathLst>
                    <a:path w="624" h="449">
                      <a:moveTo>
                        <a:pt x="624" y="136"/>
                      </a:moveTo>
                      <a:lnTo>
                        <a:pt x="624" y="116"/>
                      </a:lnTo>
                      <a:lnTo>
                        <a:pt x="622" y="95"/>
                      </a:lnTo>
                      <a:lnTo>
                        <a:pt x="618" y="74"/>
                      </a:lnTo>
                      <a:lnTo>
                        <a:pt x="613" y="55"/>
                      </a:lnTo>
                      <a:lnTo>
                        <a:pt x="611" y="53"/>
                      </a:lnTo>
                      <a:lnTo>
                        <a:pt x="607" y="49"/>
                      </a:lnTo>
                      <a:lnTo>
                        <a:pt x="613" y="70"/>
                      </a:lnTo>
                      <a:lnTo>
                        <a:pt x="616" y="93"/>
                      </a:lnTo>
                      <a:lnTo>
                        <a:pt x="618" y="114"/>
                      </a:lnTo>
                      <a:lnTo>
                        <a:pt x="620" y="136"/>
                      </a:lnTo>
                      <a:lnTo>
                        <a:pt x="618" y="167"/>
                      </a:lnTo>
                      <a:lnTo>
                        <a:pt x="613" y="199"/>
                      </a:lnTo>
                      <a:lnTo>
                        <a:pt x="605" y="227"/>
                      </a:lnTo>
                      <a:lnTo>
                        <a:pt x="595" y="256"/>
                      </a:lnTo>
                      <a:lnTo>
                        <a:pt x="582" y="282"/>
                      </a:lnTo>
                      <a:lnTo>
                        <a:pt x="567" y="309"/>
                      </a:lnTo>
                      <a:lnTo>
                        <a:pt x="550" y="332"/>
                      </a:lnTo>
                      <a:lnTo>
                        <a:pt x="529" y="354"/>
                      </a:lnTo>
                      <a:lnTo>
                        <a:pt x="508" y="373"/>
                      </a:lnTo>
                      <a:lnTo>
                        <a:pt x="484" y="390"/>
                      </a:lnTo>
                      <a:lnTo>
                        <a:pt x="459" y="408"/>
                      </a:lnTo>
                      <a:lnTo>
                        <a:pt x="432" y="419"/>
                      </a:lnTo>
                      <a:lnTo>
                        <a:pt x="404" y="430"/>
                      </a:lnTo>
                      <a:lnTo>
                        <a:pt x="373" y="438"/>
                      </a:lnTo>
                      <a:lnTo>
                        <a:pt x="343" y="442"/>
                      </a:lnTo>
                      <a:lnTo>
                        <a:pt x="311" y="444"/>
                      </a:lnTo>
                      <a:lnTo>
                        <a:pt x="281" y="442"/>
                      </a:lnTo>
                      <a:lnTo>
                        <a:pt x="250" y="438"/>
                      </a:lnTo>
                      <a:lnTo>
                        <a:pt x="220" y="430"/>
                      </a:lnTo>
                      <a:lnTo>
                        <a:pt x="191" y="419"/>
                      </a:lnTo>
                      <a:lnTo>
                        <a:pt x="165" y="408"/>
                      </a:lnTo>
                      <a:lnTo>
                        <a:pt x="140" y="390"/>
                      </a:lnTo>
                      <a:lnTo>
                        <a:pt x="116" y="373"/>
                      </a:lnTo>
                      <a:lnTo>
                        <a:pt x="95" y="354"/>
                      </a:lnTo>
                      <a:lnTo>
                        <a:pt x="74" y="332"/>
                      </a:lnTo>
                      <a:lnTo>
                        <a:pt x="57" y="309"/>
                      </a:lnTo>
                      <a:lnTo>
                        <a:pt x="42" y="282"/>
                      </a:lnTo>
                      <a:lnTo>
                        <a:pt x="28" y="256"/>
                      </a:lnTo>
                      <a:lnTo>
                        <a:pt x="17" y="227"/>
                      </a:lnTo>
                      <a:lnTo>
                        <a:pt x="9" y="199"/>
                      </a:lnTo>
                      <a:lnTo>
                        <a:pt x="5" y="167"/>
                      </a:lnTo>
                      <a:lnTo>
                        <a:pt x="4" y="136"/>
                      </a:lnTo>
                      <a:lnTo>
                        <a:pt x="5" y="116"/>
                      </a:lnTo>
                      <a:lnTo>
                        <a:pt x="7" y="95"/>
                      </a:lnTo>
                      <a:lnTo>
                        <a:pt x="11" y="74"/>
                      </a:lnTo>
                      <a:lnTo>
                        <a:pt x="15" y="53"/>
                      </a:lnTo>
                      <a:lnTo>
                        <a:pt x="13" y="53"/>
                      </a:lnTo>
                      <a:lnTo>
                        <a:pt x="11" y="51"/>
                      </a:lnTo>
                      <a:lnTo>
                        <a:pt x="5" y="72"/>
                      </a:lnTo>
                      <a:lnTo>
                        <a:pt x="2" y="93"/>
                      </a:lnTo>
                      <a:lnTo>
                        <a:pt x="0" y="114"/>
                      </a:lnTo>
                      <a:lnTo>
                        <a:pt x="0" y="136"/>
                      </a:lnTo>
                      <a:lnTo>
                        <a:pt x="2" y="169"/>
                      </a:lnTo>
                      <a:lnTo>
                        <a:pt x="5" y="199"/>
                      </a:lnTo>
                      <a:lnTo>
                        <a:pt x="13" y="229"/>
                      </a:lnTo>
                      <a:lnTo>
                        <a:pt x="24" y="258"/>
                      </a:lnTo>
                      <a:lnTo>
                        <a:pt x="38" y="284"/>
                      </a:lnTo>
                      <a:lnTo>
                        <a:pt x="53" y="311"/>
                      </a:lnTo>
                      <a:lnTo>
                        <a:pt x="70" y="335"/>
                      </a:lnTo>
                      <a:lnTo>
                        <a:pt x="91" y="356"/>
                      </a:lnTo>
                      <a:lnTo>
                        <a:pt x="114" y="377"/>
                      </a:lnTo>
                      <a:lnTo>
                        <a:pt x="136" y="394"/>
                      </a:lnTo>
                      <a:lnTo>
                        <a:pt x="163" y="411"/>
                      </a:lnTo>
                      <a:lnTo>
                        <a:pt x="189" y="425"/>
                      </a:lnTo>
                      <a:lnTo>
                        <a:pt x="218" y="434"/>
                      </a:lnTo>
                      <a:lnTo>
                        <a:pt x="248" y="442"/>
                      </a:lnTo>
                      <a:lnTo>
                        <a:pt x="281" y="447"/>
                      </a:lnTo>
                      <a:lnTo>
                        <a:pt x="311" y="449"/>
                      </a:lnTo>
                      <a:lnTo>
                        <a:pt x="343" y="447"/>
                      </a:lnTo>
                      <a:lnTo>
                        <a:pt x="375" y="442"/>
                      </a:lnTo>
                      <a:lnTo>
                        <a:pt x="404" y="434"/>
                      </a:lnTo>
                      <a:lnTo>
                        <a:pt x="432" y="425"/>
                      </a:lnTo>
                      <a:lnTo>
                        <a:pt x="461" y="411"/>
                      </a:lnTo>
                      <a:lnTo>
                        <a:pt x="485" y="394"/>
                      </a:lnTo>
                      <a:lnTo>
                        <a:pt x="510" y="377"/>
                      </a:lnTo>
                      <a:lnTo>
                        <a:pt x="533" y="356"/>
                      </a:lnTo>
                      <a:lnTo>
                        <a:pt x="552" y="335"/>
                      </a:lnTo>
                      <a:lnTo>
                        <a:pt x="571" y="311"/>
                      </a:lnTo>
                      <a:lnTo>
                        <a:pt x="586" y="284"/>
                      </a:lnTo>
                      <a:lnTo>
                        <a:pt x="599" y="258"/>
                      </a:lnTo>
                      <a:lnTo>
                        <a:pt x="611" y="229"/>
                      </a:lnTo>
                      <a:lnTo>
                        <a:pt x="618" y="199"/>
                      </a:lnTo>
                      <a:lnTo>
                        <a:pt x="622" y="169"/>
                      </a:lnTo>
                      <a:lnTo>
                        <a:pt x="624" y="136"/>
                      </a:lnTo>
                      <a:close/>
                      <a:moveTo>
                        <a:pt x="609" y="42"/>
                      </a:moveTo>
                      <a:lnTo>
                        <a:pt x="601" y="21"/>
                      </a:lnTo>
                      <a:lnTo>
                        <a:pt x="594" y="0"/>
                      </a:lnTo>
                      <a:lnTo>
                        <a:pt x="592" y="2"/>
                      </a:lnTo>
                      <a:lnTo>
                        <a:pt x="592" y="2"/>
                      </a:lnTo>
                      <a:lnTo>
                        <a:pt x="592" y="2"/>
                      </a:lnTo>
                      <a:lnTo>
                        <a:pt x="590" y="4"/>
                      </a:lnTo>
                      <a:lnTo>
                        <a:pt x="597" y="21"/>
                      </a:lnTo>
                      <a:lnTo>
                        <a:pt x="603" y="38"/>
                      </a:lnTo>
                      <a:lnTo>
                        <a:pt x="607" y="40"/>
                      </a:lnTo>
                      <a:lnTo>
                        <a:pt x="609" y="42"/>
                      </a:lnTo>
                      <a:close/>
                    </a:path>
                  </a:pathLst>
                </a:custGeom>
                <a:solidFill>
                  <a:srgbClr val="BFBED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065" name="Freeform 625"/>
                <p:cNvSpPr>
                  <a:spLocks noEditPoints="1"/>
                </p:cNvSpPr>
                <p:nvPr/>
              </p:nvSpPr>
              <p:spPr bwMode="auto">
                <a:xfrm>
                  <a:off x="1529" y="2138"/>
                  <a:ext cx="620" cy="443"/>
                </a:xfrm>
                <a:custGeom>
                  <a:avLst/>
                  <a:gdLst/>
                  <a:ahLst/>
                  <a:cxnLst>
                    <a:cxn ang="0">
                      <a:pos x="618" y="112"/>
                    </a:cxn>
                    <a:cxn ang="0">
                      <a:pos x="612" y="70"/>
                    </a:cxn>
                    <a:cxn ang="0">
                      <a:pos x="605" y="47"/>
                    </a:cxn>
                    <a:cxn ang="0">
                      <a:pos x="607" y="66"/>
                    </a:cxn>
                    <a:cxn ang="0">
                      <a:pos x="614" y="112"/>
                    </a:cxn>
                    <a:cxn ang="0">
                      <a:pos x="614" y="165"/>
                    </a:cxn>
                    <a:cxn ang="0">
                      <a:pos x="601" y="225"/>
                    </a:cxn>
                    <a:cxn ang="0">
                      <a:pos x="578" y="280"/>
                    </a:cxn>
                    <a:cxn ang="0">
                      <a:pos x="546" y="328"/>
                    </a:cxn>
                    <a:cxn ang="0">
                      <a:pos x="504" y="369"/>
                    </a:cxn>
                    <a:cxn ang="0">
                      <a:pos x="455" y="402"/>
                    </a:cxn>
                    <a:cxn ang="0">
                      <a:pos x="400" y="426"/>
                    </a:cxn>
                    <a:cxn ang="0">
                      <a:pos x="341" y="438"/>
                    </a:cxn>
                    <a:cxn ang="0">
                      <a:pos x="279" y="438"/>
                    </a:cxn>
                    <a:cxn ang="0">
                      <a:pos x="218" y="426"/>
                    </a:cxn>
                    <a:cxn ang="0">
                      <a:pos x="165" y="402"/>
                    </a:cxn>
                    <a:cxn ang="0">
                      <a:pos x="115" y="369"/>
                    </a:cxn>
                    <a:cxn ang="0">
                      <a:pos x="74" y="328"/>
                    </a:cxn>
                    <a:cxn ang="0">
                      <a:pos x="41" y="280"/>
                    </a:cxn>
                    <a:cxn ang="0">
                      <a:pos x="19" y="225"/>
                    </a:cxn>
                    <a:cxn ang="0">
                      <a:pos x="5" y="165"/>
                    </a:cxn>
                    <a:cxn ang="0">
                      <a:pos x="5" y="114"/>
                    </a:cxn>
                    <a:cxn ang="0">
                      <a:pos x="11" y="72"/>
                    </a:cxn>
                    <a:cxn ang="0">
                      <a:pos x="13" y="51"/>
                    </a:cxn>
                    <a:cxn ang="0">
                      <a:pos x="5" y="70"/>
                    </a:cxn>
                    <a:cxn ang="0">
                      <a:pos x="0" y="112"/>
                    </a:cxn>
                    <a:cxn ang="0">
                      <a:pos x="2" y="167"/>
                    </a:cxn>
                    <a:cxn ang="0">
                      <a:pos x="13" y="225"/>
                    </a:cxn>
                    <a:cxn ang="0">
                      <a:pos x="38" y="282"/>
                    </a:cxn>
                    <a:cxn ang="0">
                      <a:pos x="70" y="332"/>
                    </a:cxn>
                    <a:cxn ang="0">
                      <a:pos x="112" y="373"/>
                    </a:cxn>
                    <a:cxn ang="0">
                      <a:pos x="161" y="407"/>
                    </a:cxn>
                    <a:cxn ang="0">
                      <a:pos x="218" y="430"/>
                    </a:cxn>
                    <a:cxn ang="0">
                      <a:pos x="279" y="443"/>
                    </a:cxn>
                    <a:cxn ang="0">
                      <a:pos x="341" y="443"/>
                    </a:cxn>
                    <a:cxn ang="0">
                      <a:pos x="402" y="430"/>
                    </a:cxn>
                    <a:cxn ang="0">
                      <a:pos x="457" y="407"/>
                    </a:cxn>
                    <a:cxn ang="0">
                      <a:pos x="506" y="373"/>
                    </a:cxn>
                    <a:cxn ang="0">
                      <a:pos x="548" y="332"/>
                    </a:cxn>
                    <a:cxn ang="0">
                      <a:pos x="582" y="282"/>
                    </a:cxn>
                    <a:cxn ang="0">
                      <a:pos x="605" y="225"/>
                    </a:cxn>
                    <a:cxn ang="0">
                      <a:pos x="618" y="167"/>
                    </a:cxn>
                    <a:cxn ang="0">
                      <a:pos x="605" y="38"/>
                    </a:cxn>
                    <a:cxn ang="0">
                      <a:pos x="590" y="0"/>
                    </a:cxn>
                    <a:cxn ang="0">
                      <a:pos x="586" y="2"/>
                    </a:cxn>
                    <a:cxn ang="0">
                      <a:pos x="597" y="34"/>
                    </a:cxn>
                    <a:cxn ang="0">
                      <a:pos x="605" y="38"/>
                    </a:cxn>
                  </a:cxnLst>
                  <a:rect l="0" t="0" r="r" b="b"/>
                  <a:pathLst>
                    <a:path w="620" h="443">
                      <a:moveTo>
                        <a:pt x="620" y="134"/>
                      </a:moveTo>
                      <a:lnTo>
                        <a:pt x="618" y="112"/>
                      </a:lnTo>
                      <a:lnTo>
                        <a:pt x="616" y="91"/>
                      </a:lnTo>
                      <a:lnTo>
                        <a:pt x="612" y="70"/>
                      </a:lnTo>
                      <a:lnTo>
                        <a:pt x="609" y="51"/>
                      </a:lnTo>
                      <a:lnTo>
                        <a:pt x="605" y="47"/>
                      </a:lnTo>
                      <a:lnTo>
                        <a:pt x="601" y="45"/>
                      </a:lnTo>
                      <a:lnTo>
                        <a:pt x="607" y="66"/>
                      </a:lnTo>
                      <a:lnTo>
                        <a:pt x="612" y="89"/>
                      </a:lnTo>
                      <a:lnTo>
                        <a:pt x="614" y="112"/>
                      </a:lnTo>
                      <a:lnTo>
                        <a:pt x="614" y="134"/>
                      </a:lnTo>
                      <a:lnTo>
                        <a:pt x="614" y="165"/>
                      </a:lnTo>
                      <a:lnTo>
                        <a:pt x="609" y="195"/>
                      </a:lnTo>
                      <a:lnTo>
                        <a:pt x="601" y="225"/>
                      </a:lnTo>
                      <a:lnTo>
                        <a:pt x="592" y="254"/>
                      </a:lnTo>
                      <a:lnTo>
                        <a:pt x="578" y="280"/>
                      </a:lnTo>
                      <a:lnTo>
                        <a:pt x="563" y="305"/>
                      </a:lnTo>
                      <a:lnTo>
                        <a:pt x="546" y="328"/>
                      </a:lnTo>
                      <a:lnTo>
                        <a:pt x="525" y="351"/>
                      </a:lnTo>
                      <a:lnTo>
                        <a:pt x="504" y="369"/>
                      </a:lnTo>
                      <a:lnTo>
                        <a:pt x="480" y="387"/>
                      </a:lnTo>
                      <a:lnTo>
                        <a:pt x="455" y="402"/>
                      </a:lnTo>
                      <a:lnTo>
                        <a:pt x="428" y="415"/>
                      </a:lnTo>
                      <a:lnTo>
                        <a:pt x="400" y="426"/>
                      </a:lnTo>
                      <a:lnTo>
                        <a:pt x="371" y="434"/>
                      </a:lnTo>
                      <a:lnTo>
                        <a:pt x="341" y="438"/>
                      </a:lnTo>
                      <a:lnTo>
                        <a:pt x="309" y="440"/>
                      </a:lnTo>
                      <a:lnTo>
                        <a:pt x="279" y="438"/>
                      </a:lnTo>
                      <a:lnTo>
                        <a:pt x="248" y="434"/>
                      </a:lnTo>
                      <a:lnTo>
                        <a:pt x="218" y="426"/>
                      </a:lnTo>
                      <a:lnTo>
                        <a:pt x="191" y="415"/>
                      </a:lnTo>
                      <a:lnTo>
                        <a:pt x="165" y="402"/>
                      </a:lnTo>
                      <a:lnTo>
                        <a:pt x="138" y="387"/>
                      </a:lnTo>
                      <a:lnTo>
                        <a:pt x="115" y="369"/>
                      </a:lnTo>
                      <a:lnTo>
                        <a:pt x="95" y="351"/>
                      </a:lnTo>
                      <a:lnTo>
                        <a:pt x="74" y="328"/>
                      </a:lnTo>
                      <a:lnTo>
                        <a:pt x="57" y="305"/>
                      </a:lnTo>
                      <a:lnTo>
                        <a:pt x="41" y="280"/>
                      </a:lnTo>
                      <a:lnTo>
                        <a:pt x="28" y="254"/>
                      </a:lnTo>
                      <a:lnTo>
                        <a:pt x="19" y="225"/>
                      </a:lnTo>
                      <a:lnTo>
                        <a:pt x="11" y="195"/>
                      </a:lnTo>
                      <a:lnTo>
                        <a:pt x="5" y="165"/>
                      </a:lnTo>
                      <a:lnTo>
                        <a:pt x="3" y="134"/>
                      </a:lnTo>
                      <a:lnTo>
                        <a:pt x="5" y="114"/>
                      </a:lnTo>
                      <a:lnTo>
                        <a:pt x="7" y="93"/>
                      </a:lnTo>
                      <a:lnTo>
                        <a:pt x="11" y="72"/>
                      </a:lnTo>
                      <a:lnTo>
                        <a:pt x="15" y="53"/>
                      </a:lnTo>
                      <a:lnTo>
                        <a:pt x="13" y="51"/>
                      </a:lnTo>
                      <a:lnTo>
                        <a:pt x="11" y="51"/>
                      </a:lnTo>
                      <a:lnTo>
                        <a:pt x="5" y="70"/>
                      </a:lnTo>
                      <a:lnTo>
                        <a:pt x="2" y="91"/>
                      </a:lnTo>
                      <a:lnTo>
                        <a:pt x="0" y="112"/>
                      </a:lnTo>
                      <a:lnTo>
                        <a:pt x="0" y="134"/>
                      </a:lnTo>
                      <a:lnTo>
                        <a:pt x="2" y="167"/>
                      </a:lnTo>
                      <a:lnTo>
                        <a:pt x="5" y="197"/>
                      </a:lnTo>
                      <a:lnTo>
                        <a:pt x="13" y="225"/>
                      </a:lnTo>
                      <a:lnTo>
                        <a:pt x="24" y="254"/>
                      </a:lnTo>
                      <a:lnTo>
                        <a:pt x="38" y="282"/>
                      </a:lnTo>
                      <a:lnTo>
                        <a:pt x="53" y="307"/>
                      </a:lnTo>
                      <a:lnTo>
                        <a:pt x="70" y="332"/>
                      </a:lnTo>
                      <a:lnTo>
                        <a:pt x="91" y="352"/>
                      </a:lnTo>
                      <a:lnTo>
                        <a:pt x="112" y="373"/>
                      </a:lnTo>
                      <a:lnTo>
                        <a:pt x="136" y="390"/>
                      </a:lnTo>
                      <a:lnTo>
                        <a:pt x="161" y="407"/>
                      </a:lnTo>
                      <a:lnTo>
                        <a:pt x="189" y="421"/>
                      </a:lnTo>
                      <a:lnTo>
                        <a:pt x="218" y="430"/>
                      </a:lnTo>
                      <a:lnTo>
                        <a:pt x="246" y="438"/>
                      </a:lnTo>
                      <a:lnTo>
                        <a:pt x="279" y="443"/>
                      </a:lnTo>
                      <a:lnTo>
                        <a:pt x="309" y="443"/>
                      </a:lnTo>
                      <a:lnTo>
                        <a:pt x="341" y="443"/>
                      </a:lnTo>
                      <a:lnTo>
                        <a:pt x="371" y="438"/>
                      </a:lnTo>
                      <a:lnTo>
                        <a:pt x="402" y="430"/>
                      </a:lnTo>
                      <a:lnTo>
                        <a:pt x="430" y="421"/>
                      </a:lnTo>
                      <a:lnTo>
                        <a:pt x="457" y="407"/>
                      </a:lnTo>
                      <a:lnTo>
                        <a:pt x="483" y="390"/>
                      </a:lnTo>
                      <a:lnTo>
                        <a:pt x="506" y="373"/>
                      </a:lnTo>
                      <a:lnTo>
                        <a:pt x="529" y="352"/>
                      </a:lnTo>
                      <a:lnTo>
                        <a:pt x="548" y="332"/>
                      </a:lnTo>
                      <a:lnTo>
                        <a:pt x="567" y="307"/>
                      </a:lnTo>
                      <a:lnTo>
                        <a:pt x="582" y="282"/>
                      </a:lnTo>
                      <a:lnTo>
                        <a:pt x="595" y="254"/>
                      </a:lnTo>
                      <a:lnTo>
                        <a:pt x="605" y="225"/>
                      </a:lnTo>
                      <a:lnTo>
                        <a:pt x="612" y="197"/>
                      </a:lnTo>
                      <a:lnTo>
                        <a:pt x="618" y="167"/>
                      </a:lnTo>
                      <a:lnTo>
                        <a:pt x="620" y="134"/>
                      </a:lnTo>
                      <a:close/>
                      <a:moveTo>
                        <a:pt x="605" y="38"/>
                      </a:moveTo>
                      <a:lnTo>
                        <a:pt x="597" y="19"/>
                      </a:lnTo>
                      <a:lnTo>
                        <a:pt x="590" y="0"/>
                      </a:lnTo>
                      <a:lnTo>
                        <a:pt x="588" y="2"/>
                      </a:lnTo>
                      <a:lnTo>
                        <a:pt x="586" y="2"/>
                      </a:lnTo>
                      <a:lnTo>
                        <a:pt x="592" y="17"/>
                      </a:lnTo>
                      <a:lnTo>
                        <a:pt x="597" y="34"/>
                      </a:lnTo>
                      <a:lnTo>
                        <a:pt x="601" y="36"/>
                      </a:lnTo>
                      <a:lnTo>
                        <a:pt x="605" y="38"/>
                      </a:lnTo>
                      <a:close/>
                    </a:path>
                  </a:pathLst>
                </a:custGeom>
                <a:solidFill>
                  <a:srgbClr val="BFBED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066" name="Freeform 626"/>
                <p:cNvSpPr>
                  <a:spLocks noEditPoints="1"/>
                </p:cNvSpPr>
                <p:nvPr/>
              </p:nvSpPr>
              <p:spPr bwMode="auto">
                <a:xfrm>
                  <a:off x="1531" y="2140"/>
                  <a:ext cx="616" cy="440"/>
                </a:xfrm>
                <a:custGeom>
                  <a:avLst/>
                  <a:gdLst/>
                  <a:ahLst/>
                  <a:cxnLst>
                    <a:cxn ang="0">
                      <a:pos x="614" y="110"/>
                    </a:cxn>
                    <a:cxn ang="0">
                      <a:pos x="609" y="66"/>
                    </a:cxn>
                    <a:cxn ang="0">
                      <a:pos x="599" y="43"/>
                    </a:cxn>
                    <a:cxn ang="0">
                      <a:pos x="603" y="62"/>
                    </a:cxn>
                    <a:cxn ang="0">
                      <a:pos x="610" y="108"/>
                    </a:cxn>
                    <a:cxn ang="0">
                      <a:pos x="609" y="163"/>
                    </a:cxn>
                    <a:cxn ang="0">
                      <a:pos x="597" y="221"/>
                    </a:cxn>
                    <a:cxn ang="0">
                      <a:pos x="574" y="276"/>
                    </a:cxn>
                    <a:cxn ang="0">
                      <a:pos x="542" y="326"/>
                    </a:cxn>
                    <a:cxn ang="0">
                      <a:pos x="500" y="366"/>
                    </a:cxn>
                    <a:cxn ang="0">
                      <a:pos x="453" y="398"/>
                    </a:cxn>
                    <a:cxn ang="0">
                      <a:pos x="398" y="422"/>
                    </a:cxn>
                    <a:cxn ang="0">
                      <a:pos x="339" y="434"/>
                    </a:cxn>
                    <a:cxn ang="0">
                      <a:pos x="277" y="434"/>
                    </a:cxn>
                    <a:cxn ang="0">
                      <a:pos x="218" y="422"/>
                    </a:cxn>
                    <a:cxn ang="0">
                      <a:pos x="163" y="398"/>
                    </a:cxn>
                    <a:cxn ang="0">
                      <a:pos x="115" y="366"/>
                    </a:cxn>
                    <a:cxn ang="0">
                      <a:pos x="74" y="326"/>
                    </a:cxn>
                    <a:cxn ang="0">
                      <a:pos x="41" y="276"/>
                    </a:cxn>
                    <a:cxn ang="0">
                      <a:pos x="19" y="221"/>
                    </a:cxn>
                    <a:cxn ang="0">
                      <a:pos x="5" y="163"/>
                    </a:cxn>
                    <a:cxn ang="0">
                      <a:pos x="5" y="112"/>
                    </a:cxn>
                    <a:cxn ang="0">
                      <a:pos x="11" y="72"/>
                    </a:cxn>
                    <a:cxn ang="0">
                      <a:pos x="13" y="51"/>
                    </a:cxn>
                    <a:cxn ang="0">
                      <a:pos x="7" y="70"/>
                    </a:cxn>
                    <a:cxn ang="0">
                      <a:pos x="1" y="112"/>
                    </a:cxn>
                    <a:cxn ang="0">
                      <a:pos x="1" y="163"/>
                    </a:cxn>
                    <a:cxn ang="0">
                      <a:pos x="13" y="223"/>
                    </a:cxn>
                    <a:cxn ang="0">
                      <a:pos x="38" y="278"/>
                    </a:cxn>
                    <a:cxn ang="0">
                      <a:pos x="70" y="328"/>
                    </a:cxn>
                    <a:cxn ang="0">
                      <a:pos x="112" y="369"/>
                    </a:cxn>
                    <a:cxn ang="0">
                      <a:pos x="161" y="404"/>
                    </a:cxn>
                    <a:cxn ang="0">
                      <a:pos x="216" y="426"/>
                    </a:cxn>
                    <a:cxn ang="0">
                      <a:pos x="277" y="438"/>
                    </a:cxn>
                    <a:cxn ang="0">
                      <a:pos x="339" y="438"/>
                    </a:cxn>
                    <a:cxn ang="0">
                      <a:pos x="400" y="426"/>
                    </a:cxn>
                    <a:cxn ang="0">
                      <a:pos x="455" y="404"/>
                    </a:cxn>
                    <a:cxn ang="0">
                      <a:pos x="504" y="369"/>
                    </a:cxn>
                    <a:cxn ang="0">
                      <a:pos x="546" y="328"/>
                    </a:cxn>
                    <a:cxn ang="0">
                      <a:pos x="578" y="278"/>
                    </a:cxn>
                    <a:cxn ang="0">
                      <a:pos x="601" y="223"/>
                    </a:cxn>
                    <a:cxn ang="0">
                      <a:pos x="614" y="163"/>
                    </a:cxn>
                    <a:cxn ang="0">
                      <a:pos x="599" y="34"/>
                    </a:cxn>
                    <a:cxn ang="0">
                      <a:pos x="586" y="0"/>
                    </a:cxn>
                    <a:cxn ang="0">
                      <a:pos x="582" y="2"/>
                    </a:cxn>
                    <a:cxn ang="0">
                      <a:pos x="582" y="2"/>
                    </a:cxn>
                    <a:cxn ang="0">
                      <a:pos x="593" y="30"/>
                    </a:cxn>
                    <a:cxn ang="0">
                      <a:pos x="599" y="34"/>
                    </a:cxn>
                  </a:cxnLst>
                  <a:rect l="0" t="0" r="r" b="b"/>
                  <a:pathLst>
                    <a:path w="616" h="440">
                      <a:moveTo>
                        <a:pt x="616" y="132"/>
                      </a:moveTo>
                      <a:lnTo>
                        <a:pt x="614" y="110"/>
                      </a:lnTo>
                      <a:lnTo>
                        <a:pt x="612" y="89"/>
                      </a:lnTo>
                      <a:lnTo>
                        <a:pt x="609" y="66"/>
                      </a:lnTo>
                      <a:lnTo>
                        <a:pt x="603" y="45"/>
                      </a:lnTo>
                      <a:lnTo>
                        <a:pt x="599" y="43"/>
                      </a:lnTo>
                      <a:lnTo>
                        <a:pt x="597" y="41"/>
                      </a:lnTo>
                      <a:lnTo>
                        <a:pt x="603" y="62"/>
                      </a:lnTo>
                      <a:lnTo>
                        <a:pt x="607" y="85"/>
                      </a:lnTo>
                      <a:lnTo>
                        <a:pt x="610" y="108"/>
                      </a:lnTo>
                      <a:lnTo>
                        <a:pt x="610" y="132"/>
                      </a:lnTo>
                      <a:lnTo>
                        <a:pt x="609" y="163"/>
                      </a:lnTo>
                      <a:lnTo>
                        <a:pt x="605" y="193"/>
                      </a:lnTo>
                      <a:lnTo>
                        <a:pt x="597" y="221"/>
                      </a:lnTo>
                      <a:lnTo>
                        <a:pt x="588" y="250"/>
                      </a:lnTo>
                      <a:lnTo>
                        <a:pt x="574" y="276"/>
                      </a:lnTo>
                      <a:lnTo>
                        <a:pt x="559" y="301"/>
                      </a:lnTo>
                      <a:lnTo>
                        <a:pt x="542" y="326"/>
                      </a:lnTo>
                      <a:lnTo>
                        <a:pt x="521" y="347"/>
                      </a:lnTo>
                      <a:lnTo>
                        <a:pt x="500" y="366"/>
                      </a:lnTo>
                      <a:lnTo>
                        <a:pt x="478" y="383"/>
                      </a:lnTo>
                      <a:lnTo>
                        <a:pt x="453" y="398"/>
                      </a:lnTo>
                      <a:lnTo>
                        <a:pt x="426" y="411"/>
                      </a:lnTo>
                      <a:lnTo>
                        <a:pt x="398" y="422"/>
                      </a:lnTo>
                      <a:lnTo>
                        <a:pt x="369" y="428"/>
                      </a:lnTo>
                      <a:lnTo>
                        <a:pt x="339" y="434"/>
                      </a:lnTo>
                      <a:lnTo>
                        <a:pt x="307" y="436"/>
                      </a:lnTo>
                      <a:lnTo>
                        <a:pt x="277" y="434"/>
                      </a:lnTo>
                      <a:lnTo>
                        <a:pt x="246" y="428"/>
                      </a:lnTo>
                      <a:lnTo>
                        <a:pt x="218" y="422"/>
                      </a:lnTo>
                      <a:lnTo>
                        <a:pt x="189" y="411"/>
                      </a:lnTo>
                      <a:lnTo>
                        <a:pt x="163" y="398"/>
                      </a:lnTo>
                      <a:lnTo>
                        <a:pt x="138" y="383"/>
                      </a:lnTo>
                      <a:lnTo>
                        <a:pt x="115" y="366"/>
                      </a:lnTo>
                      <a:lnTo>
                        <a:pt x="93" y="347"/>
                      </a:lnTo>
                      <a:lnTo>
                        <a:pt x="74" y="326"/>
                      </a:lnTo>
                      <a:lnTo>
                        <a:pt x="56" y="301"/>
                      </a:lnTo>
                      <a:lnTo>
                        <a:pt x="41" y="276"/>
                      </a:lnTo>
                      <a:lnTo>
                        <a:pt x="28" y="250"/>
                      </a:lnTo>
                      <a:lnTo>
                        <a:pt x="19" y="221"/>
                      </a:lnTo>
                      <a:lnTo>
                        <a:pt x="11" y="193"/>
                      </a:lnTo>
                      <a:lnTo>
                        <a:pt x="5" y="163"/>
                      </a:lnTo>
                      <a:lnTo>
                        <a:pt x="5" y="132"/>
                      </a:lnTo>
                      <a:lnTo>
                        <a:pt x="5" y="112"/>
                      </a:lnTo>
                      <a:lnTo>
                        <a:pt x="7" y="91"/>
                      </a:lnTo>
                      <a:lnTo>
                        <a:pt x="11" y="72"/>
                      </a:lnTo>
                      <a:lnTo>
                        <a:pt x="15" y="51"/>
                      </a:lnTo>
                      <a:lnTo>
                        <a:pt x="13" y="51"/>
                      </a:lnTo>
                      <a:lnTo>
                        <a:pt x="11" y="49"/>
                      </a:lnTo>
                      <a:lnTo>
                        <a:pt x="7" y="70"/>
                      </a:lnTo>
                      <a:lnTo>
                        <a:pt x="3" y="91"/>
                      </a:lnTo>
                      <a:lnTo>
                        <a:pt x="1" y="112"/>
                      </a:lnTo>
                      <a:lnTo>
                        <a:pt x="0" y="132"/>
                      </a:lnTo>
                      <a:lnTo>
                        <a:pt x="1" y="163"/>
                      </a:lnTo>
                      <a:lnTo>
                        <a:pt x="5" y="195"/>
                      </a:lnTo>
                      <a:lnTo>
                        <a:pt x="13" y="223"/>
                      </a:lnTo>
                      <a:lnTo>
                        <a:pt x="24" y="252"/>
                      </a:lnTo>
                      <a:lnTo>
                        <a:pt x="38" y="278"/>
                      </a:lnTo>
                      <a:lnTo>
                        <a:pt x="53" y="305"/>
                      </a:lnTo>
                      <a:lnTo>
                        <a:pt x="70" y="328"/>
                      </a:lnTo>
                      <a:lnTo>
                        <a:pt x="91" y="350"/>
                      </a:lnTo>
                      <a:lnTo>
                        <a:pt x="112" y="369"/>
                      </a:lnTo>
                      <a:lnTo>
                        <a:pt x="136" y="386"/>
                      </a:lnTo>
                      <a:lnTo>
                        <a:pt x="161" y="404"/>
                      </a:lnTo>
                      <a:lnTo>
                        <a:pt x="187" y="415"/>
                      </a:lnTo>
                      <a:lnTo>
                        <a:pt x="216" y="426"/>
                      </a:lnTo>
                      <a:lnTo>
                        <a:pt x="246" y="434"/>
                      </a:lnTo>
                      <a:lnTo>
                        <a:pt x="277" y="438"/>
                      </a:lnTo>
                      <a:lnTo>
                        <a:pt x="307" y="440"/>
                      </a:lnTo>
                      <a:lnTo>
                        <a:pt x="339" y="438"/>
                      </a:lnTo>
                      <a:lnTo>
                        <a:pt x="369" y="434"/>
                      </a:lnTo>
                      <a:lnTo>
                        <a:pt x="400" y="426"/>
                      </a:lnTo>
                      <a:lnTo>
                        <a:pt x="428" y="415"/>
                      </a:lnTo>
                      <a:lnTo>
                        <a:pt x="455" y="404"/>
                      </a:lnTo>
                      <a:lnTo>
                        <a:pt x="480" y="386"/>
                      </a:lnTo>
                      <a:lnTo>
                        <a:pt x="504" y="369"/>
                      </a:lnTo>
                      <a:lnTo>
                        <a:pt x="525" y="350"/>
                      </a:lnTo>
                      <a:lnTo>
                        <a:pt x="546" y="328"/>
                      </a:lnTo>
                      <a:lnTo>
                        <a:pt x="563" y="305"/>
                      </a:lnTo>
                      <a:lnTo>
                        <a:pt x="578" y="278"/>
                      </a:lnTo>
                      <a:lnTo>
                        <a:pt x="591" y="252"/>
                      </a:lnTo>
                      <a:lnTo>
                        <a:pt x="601" y="223"/>
                      </a:lnTo>
                      <a:lnTo>
                        <a:pt x="609" y="195"/>
                      </a:lnTo>
                      <a:lnTo>
                        <a:pt x="614" y="163"/>
                      </a:lnTo>
                      <a:lnTo>
                        <a:pt x="616" y="132"/>
                      </a:lnTo>
                      <a:close/>
                      <a:moveTo>
                        <a:pt x="599" y="34"/>
                      </a:moveTo>
                      <a:lnTo>
                        <a:pt x="593" y="17"/>
                      </a:lnTo>
                      <a:lnTo>
                        <a:pt x="586" y="0"/>
                      </a:lnTo>
                      <a:lnTo>
                        <a:pt x="582" y="0"/>
                      </a:lnTo>
                      <a:lnTo>
                        <a:pt x="582" y="2"/>
                      </a:lnTo>
                      <a:lnTo>
                        <a:pt x="582" y="2"/>
                      </a:lnTo>
                      <a:lnTo>
                        <a:pt x="582" y="2"/>
                      </a:lnTo>
                      <a:lnTo>
                        <a:pt x="588" y="15"/>
                      </a:lnTo>
                      <a:lnTo>
                        <a:pt x="593" y="30"/>
                      </a:lnTo>
                      <a:lnTo>
                        <a:pt x="595" y="32"/>
                      </a:lnTo>
                      <a:lnTo>
                        <a:pt x="599" y="34"/>
                      </a:lnTo>
                      <a:close/>
                    </a:path>
                  </a:pathLst>
                </a:custGeom>
                <a:solidFill>
                  <a:srgbClr val="C1C0D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067" name="Freeform 627"/>
                <p:cNvSpPr>
                  <a:spLocks noEditPoints="1"/>
                </p:cNvSpPr>
                <p:nvPr/>
              </p:nvSpPr>
              <p:spPr bwMode="auto">
                <a:xfrm>
                  <a:off x="1532" y="2140"/>
                  <a:ext cx="611" cy="438"/>
                </a:xfrm>
                <a:custGeom>
                  <a:avLst/>
                  <a:gdLst/>
                  <a:ahLst/>
                  <a:cxnLst>
                    <a:cxn ang="0">
                      <a:pos x="611" y="110"/>
                    </a:cxn>
                    <a:cxn ang="0">
                      <a:pos x="604" y="64"/>
                    </a:cxn>
                    <a:cxn ang="0">
                      <a:pos x="596" y="41"/>
                    </a:cxn>
                    <a:cxn ang="0">
                      <a:pos x="600" y="60"/>
                    </a:cxn>
                    <a:cxn ang="0">
                      <a:pos x="606" y="108"/>
                    </a:cxn>
                    <a:cxn ang="0">
                      <a:pos x="606" y="163"/>
                    </a:cxn>
                    <a:cxn ang="0">
                      <a:pos x="594" y="221"/>
                    </a:cxn>
                    <a:cxn ang="0">
                      <a:pos x="571" y="275"/>
                    </a:cxn>
                    <a:cxn ang="0">
                      <a:pos x="539" y="324"/>
                    </a:cxn>
                    <a:cxn ang="0">
                      <a:pos x="497" y="364"/>
                    </a:cxn>
                    <a:cxn ang="0">
                      <a:pos x="450" y="396"/>
                    </a:cxn>
                    <a:cxn ang="0">
                      <a:pos x="397" y="419"/>
                    </a:cxn>
                    <a:cxn ang="0">
                      <a:pos x="338" y="432"/>
                    </a:cxn>
                    <a:cxn ang="0">
                      <a:pos x="276" y="432"/>
                    </a:cxn>
                    <a:cxn ang="0">
                      <a:pos x="217" y="419"/>
                    </a:cxn>
                    <a:cxn ang="0">
                      <a:pos x="164" y="396"/>
                    </a:cxn>
                    <a:cxn ang="0">
                      <a:pos x="114" y="364"/>
                    </a:cxn>
                    <a:cxn ang="0">
                      <a:pos x="74" y="324"/>
                    </a:cxn>
                    <a:cxn ang="0">
                      <a:pos x="42" y="275"/>
                    </a:cxn>
                    <a:cxn ang="0">
                      <a:pos x="19" y="221"/>
                    </a:cxn>
                    <a:cxn ang="0">
                      <a:pos x="8" y="163"/>
                    </a:cxn>
                    <a:cxn ang="0">
                      <a:pos x="6" y="112"/>
                    </a:cxn>
                    <a:cxn ang="0">
                      <a:pos x="12" y="72"/>
                    </a:cxn>
                    <a:cxn ang="0">
                      <a:pos x="14" y="51"/>
                    </a:cxn>
                    <a:cxn ang="0">
                      <a:pos x="8" y="70"/>
                    </a:cxn>
                    <a:cxn ang="0">
                      <a:pos x="2" y="112"/>
                    </a:cxn>
                    <a:cxn ang="0">
                      <a:pos x="2" y="163"/>
                    </a:cxn>
                    <a:cxn ang="0">
                      <a:pos x="16" y="223"/>
                    </a:cxn>
                    <a:cxn ang="0">
                      <a:pos x="38" y="278"/>
                    </a:cxn>
                    <a:cxn ang="0">
                      <a:pos x="71" y="326"/>
                    </a:cxn>
                    <a:cxn ang="0">
                      <a:pos x="112" y="367"/>
                    </a:cxn>
                    <a:cxn ang="0">
                      <a:pos x="162" y="400"/>
                    </a:cxn>
                    <a:cxn ang="0">
                      <a:pos x="215" y="424"/>
                    </a:cxn>
                    <a:cxn ang="0">
                      <a:pos x="276" y="436"/>
                    </a:cxn>
                    <a:cxn ang="0">
                      <a:pos x="338" y="436"/>
                    </a:cxn>
                    <a:cxn ang="0">
                      <a:pos x="397" y="424"/>
                    </a:cxn>
                    <a:cxn ang="0">
                      <a:pos x="452" y="400"/>
                    </a:cxn>
                    <a:cxn ang="0">
                      <a:pos x="501" y="367"/>
                    </a:cxn>
                    <a:cxn ang="0">
                      <a:pos x="543" y="326"/>
                    </a:cxn>
                    <a:cxn ang="0">
                      <a:pos x="575" y="278"/>
                    </a:cxn>
                    <a:cxn ang="0">
                      <a:pos x="598" y="223"/>
                    </a:cxn>
                    <a:cxn ang="0">
                      <a:pos x="611" y="163"/>
                    </a:cxn>
                    <a:cxn ang="0">
                      <a:pos x="594" y="32"/>
                    </a:cxn>
                    <a:cxn ang="0">
                      <a:pos x="583" y="0"/>
                    </a:cxn>
                    <a:cxn ang="0">
                      <a:pos x="581" y="2"/>
                    </a:cxn>
                    <a:cxn ang="0">
                      <a:pos x="579" y="3"/>
                    </a:cxn>
                    <a:cxn ang="0">
                      <a:pos x="589" y="28"/>
                    </a:cxn>
                    <a:cxn ang="0">
                      <a:pos x="594" y="32"/>
                    </a:cxn>
                  </a:cxnLst>
                  <a:rect l="0" t="0" r="r" b="b"/>
                  <a:pathLst>
                    <a:path w="611" h="438">
                      <a:moveTo>
                        <a:pt x="611" y="132"/>
                      </a:moveTo>
                      <a:lnTo>
                        <a:pt x="611" y="110"/>
                      </a:lnTo>
                      <a:lnTo>
                        <a:pt x="609" y="87"/>
                      </a:lnTo>
                      <a:lnTo>
                        <a:pt x="604" y="64"/>
                      </a:lnTo>
                      <a:lnTo>
                        <a:pt x="598" y="43"/>
                      </a:lnTo>
                      <a:lnTo>
                        <a:pt x="596" y="41"/>
                      </a:lnTo>
                      <a:lnTo>
                        <a:pt x="592" y="39"/>
                      </a:lnTo>
                      <a:lnTo>
                        <a:pt x="600" y="60"/>
                      </a:lnTo>
                      <a:lnTo>
                        <a:pt x="604" y="85"/>
                      </a:lnTo>
                      <a:lnTo>
                        <a:pt x="606" y="108"/>
                      </a:lnTo>
                      <a:lnTo>
                        <a:pt x="608" y="132"/>
                      </a:lnTo>
                      <a:lnTo>
                        <a:pt x="606" y="163"/>
                      </a:lnTo>
                      <a:lnTo>
                        <a:pt x="602" y="193"/>
                      </a:lnTo>
                      <a:lnTo>
                        <a:pt x="594" y="221"/>
                      </a:lnTo>
                      <a:lnTo>
                        <a:pt x="583" y="250"/>
                      </a:lnTo>
                      <a:lnTo>
                        <a:pt x="571" y="275"/>
                      </a:lnTo>
                      <a:lnTo>
                        <a:pt x="556" y="301"/>
                      </a:lnTo>
                      <a:lnTo>
                        <a:pt x="539" y="324"/>
                      </a:lnTo>
                      <a:lnTo>
                        <a:pt x="520" y="345"/>
                      </a:lnTo>
                      <a:lnTo>
                        <a:pt x="497" y="364"/>
                      </a:lnTo>
                      <a:lnTo>
                        <a:pt x="475" y="381"/>
                      </a:lnTo>
                      <a:lnTo>
                        <a:pt x="450" y="396"/>
                      </a:lnTo>
                      <a:lnTo>
                        <a:pt x="424" y="409"/>
                      </a:lnTo>
                      <a:lnTo>
                        <a:pt x="397" y="419"/>
                      </a:lnTo>
                      <a:lnTo>
                        <a:pt x="367" y="426"/>
                      </a:lnTo>
                      <a:lnTo>
                        <a:pt x="338" y="432"/>
                      </a:lnTo>
                      <a:lnTo>
                        <a:pt x="306" y="434"/>
                      </a:lnTo>
                      <a:lnTo>
                        <a:pt x="276" y="432"/>
                      </a:lnTo>
                      <a:lnTo>
                        <a:pt x="245" y="426"/>
                      </a:lnTo>
                      <a:lnTo>
                        <a:pt x="217" y="419"/>
                      </a:lnTo>
                      <a:lnTo>
                        <a:pt x="190" y="409"/>
                      </a:lnTo>
                      <a:lnTo>
                        <a:pt x="164" y="396"/>
                      </a:lnTo>
                      <a:lnTo>
                        <a:pt x="139" y="381"/>
                      </a:lnTo>
                      <a:lnTo>
                        <a:pt x="114" y="364"/>
                      </a:lnTo>
                      <a:lnTo>
                        <a:pt x="93" y="345"/>
                      </a:lnTo>
                      <a:lnTo>
                        <a:pt x="74" y="324"/>
                      </a:lnTo>
                      <a:lnTo>
                        <a:pt x="57" y="301"/>
                      </a:lnTo>
                      <a:lnTo>
                        <a:pt x="42" y="275"/>
                      </a:lnTo>
                      <a:lnTo>
                        <a:pt x="29" y="250"/>
                      </a:lnTo>
                      <a:lnTo>
                        <a:pt x="19" y="221"/>
                      </a:lnTo>
                      <a:lnTo>
                        <a:pt x="12" y="193"/>
                      </a:lnTo>
                      <a:lnTo>
                        <a:pt x="8" y="163"/>
                      </a:lnTo>
                      <a:lnTo>
                        <a:pt x="6" y="132"/>
                      </a:lnTo>
                      <a:lnTo>
                        <a:pt x="6" y="112"/>
                      </a:lnTo>
                      <a:lnTo>
                        <a:pt x="8" y="93"/>
                      </a:lnTo>
                      <a:lnTo>
                        <a:pt x="12" y="72"/>
                      </a:lnTo>
                      <a:lnTo>
                        <a:pt x="16" y="53"/>
                      </a:lnTo>
                      <a:lnTo>
                        <a:pt x="14" y="51"/>
                      </a:lnTo>
                      <a:lnTo>
                        <a:pt x="12" y="51"/>
                      </a:lnTo>
                      <a:lnTo>
                        <a:pt x="8" y="70"/>
                      </a:lnTo>
                      <a:lnTo>
                        <a:pt x="4" y="91"/>
                      </a:lnTo>
                      <a:lnTo>
                        <a:pt x="2" y="112"/>
                      </a:lnTo>
                      <a:lnTo>
                        <a:pt x="0" y="132"/>
                      </a:lnTo>
                      <a:lnTo>
                        <a:pt x="2" y="163"/>
                      </a:lnTo>
                      <a:lnTo>
                        <a:pt x="8" y="193"/>
                      </a:lnTo>
                      <a:lnTo>
                        <a:pt x="16" y="223"/>
                      </a:lnTo>
                      <a:lnTo>
                        <a:pt x="25" y="252"/>
                      </a:lnTo>
                      <a:lnTo>
                        <a:pt x="38" y="278"/>
                      </a:lnTo>
                      <a:lnTo>
                        <a:pt x="54" y="303"/>
                      </a:lnTo>
                      <a:lnTo>
                        <a:pt x="71" y="326"/>
                      </a:lnTo>
                      <a:lnTo>
                        <a:pt x="92" y="349"/>
                      </a:lnTo>
                      <a:lnTo>
                        <a:pt x="112" y="367"/>
                      </a:lnTo>
                      <a:lnTo>
                        <a:pt x="135" y="385"/>
                      </a:lnTo>
                      <a:lnTo>
                        <a:pt x="162" y="400"/>
                      </a:lnTo>
                      <a:lnTo>
                        <a:pt x="188" y="413"/>
                      </a:lnTo>
                      <a:lnTo>
                        <a:pt x="215" y="424"/>
                      </a:lnTo>
                      <a:lnTo>
                        <a:pt x="245" y="432"/>
                      </a:lnTo>
                      <a:lnTo>
                        <a:pt x="276" y="436"/>
                      </a:lnTo>
                      <a:lnTo>
                        <a:pt x="306" y="438"/>
                      </a:lnTo>
                      <a:lnTo>
                        <a:pt x="338" y="436"/>
                      </a:lnTo>
                      <a:lnTo>
                        <a:pt x="368" y="432"/>
                      </a:lnTo>
                      <a:lnTo>
                        <a:pt x="397" y="424"/>
                      </a:lnTo>
                      <a:lnTo>
                        <a:pt x="425" y="413"/>
                      </a:lnTo>
                      <a:lnTo>
                        <a:pt x="452" y="400"/>
                      </a:lnTo>
                      <a:lnTo>
                        <a:pt x="477" y="385"/>
                      </a:lnTo>
                      <a:lnTo>
                        <a:pt x="501" y="367"/>
                      </a:lnTo>
                      <a:lnTo>
                        <a:pt x="522" y="349"/>
                      </a:lnTo>
                      <a:lnTo>
                        <a:pt x="543" y="326"/>
                      </a:lnTo>
                      <a:lnTo>
                        <a:pt x="560" y="303"/>
                      </a:lnTo>
                      <a:lnTo>
                        <a:pt x="575" y="278"/>
                      </a:lnTo>
                      <a:lnTo>
                        <a:pt x="589" y="252"/>
                      </a:lnTo>
                      <a:lnTo>
                        <a:pt x="598" y="223"/>
                      </a:lnTo>
                      <a:lnTo>
                        <a:pt x="606" y="193"/>
                      </a:lnTo>
                      <a:lnTo>
                        <a:pt x="611" y="163"/>
                      </a:lnTo>
                      <a:lnTo>
                        <a:pt x="611" y="132"/>
                      </a:lnTo>
                      <a:close/>
                      <a:moveTo>
                        <a:pt x="594" y="32"/>
                      </a:moveTo>
                      <a:lnTo>
                        <a:pt x="589" y="15"/>
                      </a:lnTo>
                      <a:lnTo>
                        <a:pt x="583" y="0"/>
                      </a:lnTo>
                      <a:lnTo>
                        <a:pt x="581" y="0"/>
                      </a:lnTo>
                      <a:lnTo>
                        <a:pt x="581" y="2"/>
                      </a:lnTo>
                      <a:lnTo>
                        <a:pt x="579" y="2"/>
                      </a:lnTo>
                      <a:lnTo>
                        <a:pt x="579" y="3"/>
                      </a:lnTo>
                      <a:lnTo>
                        <a:pt x="585" y="15"/>
                      </a:lnTo>
                      <a:lnTo>
                        <a:pt x="589" y="28"/>
                      </a:lnTo>
                      <a:lnTo>
                        <a:pt x="592" y="30"/>
                      </a:lnTo>
                      <a:lnTo>
                        <a:pt x="594" y="32"/>
                      </a:lnTo>
                      <a:close/>
                    </a:path>
                  </a:pathLst>
                </a:custGeom>
                <a:solidFill>
                  <a:srgbClr val="C1C0D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068" name="Freeform 628"/>
                <p:cNvSpPr>
                  <a:spLocks noEditPoints="1"/>
                </p:cNvSpPr>
                <p:nvPr/>
              </p:nvSpPr>
              <p:spPr bwMode="auto">
                <a:xfrm>
                  <a:off x="1536" y="2142"/>
                  <a:ext cx="605" cy="434"/>
                </a:xfrm>
                <a:custGeom>
                  <a:avLst/>
                  <a:gdLst/>
                  <a:ahLst/>
                  <a:cxnLst>
                    <a:cxn ang="0">
                      <a:pos x="605" y="106"/>
                    </a:cxn>
                    <a:cxn ang="0">
                      <a:pos x="598" y="60"/>
                    </a:cxn>
                    <a:cxn ang="0">
                      <a:pos x="588" y="37"/>
                    </a:cxn>
                    <a:cxn ang="0">
                      <a:pos x="592" y="58"/>
                    </a:cxn>
                    <a:cxn ang="0">
                      <a:pos x="600" y="106"/>
                    </a:cxn>
                    <a:cxn ang="0">
                      <a:pos x="600" y="161"/>
                    </a:cxn>
                    <a:cxn ang="0">
                      <a:pos x="588" y="219"/>
                    </a:cxn>
                    <a:cxn ang="0">
                      <a:pos x="566" y="273"/>
                    </a:cxn>
                    <a:cxn ang="0">
                      <a:pos x="533" y="320"/>
                    </a:cxn>
                    <a:cxn ang="0">
                      <a:pos x="492" y="360"/>
                    </a:cxn>
                    <a:cxn ang="0">
                      <a:pos x="444" y="392"/>
                    </a:cxn>
                    <a:cxn ang="0">
                      <a:pos x="391" y="415"/>
                    </a:cxn>
                    <a:cxn ang="0">
                      <a:pos x="332" y="426"/>
                    </a:cxn>
                    <a:cxn ang="0">
                      <a:pos x="272" y="426"/>
                    </a:cxn>
                    <a:cxn ang="0">
                      <a:pos x="215" y="415"/>
                    </a:cxn>
                    <a:cxn ang="0">
                      <a:pos x="160" y="392"/>
                    </a:cxn>
                    <a:cxn ang="0">
                      <a:pos x="112" y="360"/>
                    </a:cxn>
                    <a:cxn ang="0">
                      <a:pos x="72" y="320"/>
                    </a:cxn>
                    <a:cxn ang="0">
                      <a:pos x="40" y="273"/>
                    </a:cxn>
                    <a:cxn ang="0">
                      <a:pos x="17" y="219"/>
                    </a:cxn>
                    <a:cxn ang="0">
                      <a:pos x="6" y="161"/>
                    </a:cxn>
                    <a:cxn ang="0">
                      <a:pos x="4" y="110"/>
                    </a:cxn>
                    <a:cxn ang="0">
                      <a:pos x="10" y="72"/>
                    </a:cxn>
                    <a:cxn ang="0">
                      <a:pos x="12" y="51"/>
                    </a:cxn>
                    <a:cxn ang="0">
                      <a:pos x="6" y="70"/>
                    </a:cxn>
                    <a:cxn ang="0">
                      <a:pos x="0" y="110"/>
                    </a:cxn>
                    <a:cxn ang="0">
                      <a:pos x="0" y="161"/>
                    </a:cxn>
                    <a:cxn ang="0">
                      <a:pos x="14" y="219"/>
                    </a:cxn>
                    <a:cxn ang="0">
                      <a:pos x="36" y="274"/>
                    </a:cxn>
                    <a:cxn ang="0">
                      <a:pos x="69" y="324"/>
                    </a:cxn>
                    <a:cxn ang="0">
                      <a:pos x="110" y="364"/>
                    </a:cxn>
                    <a:cxn ang="0">
                      <a:pos x="158" y="396"/>
                    </a:cxn>
                    <a:cxn ang="0">
                      <a:pos x="213" y="420"/>
                    </a:cxn>
                    <a:cxn ang="0">
                      <a:pos x="272" y="432"/>
                    </a:cxn>
                    <a:cxn ang="0">
                      <a:pos x="334" y="432"/>
                    </a:cxn>
                    <a:cxn ang="0">
                      <a:pos x="393" y="420"/>
                    </a:cxn>
                    <a:cxn ang="0">
                      <a:pos x="448" y="396"/>
                    </a:cxn>
                    <a:cxn ang="0">
                      <a:pos x="495" y="364"/>
                    </a:cxn>
                    <a:cxn ang="0">
                      <a:pos x="537" y="324"/>
                    </a:cxn>
                    <a:cxn ang="0">
                      <a:pos x="569" y="274"/>
                    </a:cxn>
                    <a:cxn ang="0">
                      <a:pos x="592" y="219"/>
                    </a:cxn>
                    <a:cxn ang="0">
                      <a:pos x="604" y="161"/>
                    </a:cxn>
                    <a:cxn ang="0">
                      <a:pos x="588" y="28"/>
                    </a:cxn>
                    <a:cxn ang="0">
                      <a:pos x="577" y="0"/>
                    </a:cxn>
                    <a:cxn ang="0">
                      <a:pos x="571" y="1"/>
                    </a:cxn>
                    <a:cxn ang="0">
                      <a:pos x="583" y="24"/>
                    </a:cxn>
                    <a:cxn ang="0">
                      <a:pos x="588" y="28"/>
                    </a:cxn>
                  </a:cxnLst>
                  <a:rect l="0" t="0" r="r" b="b"/>
                  <a:pathLst>
                    <a:path w="605" h="434">
                      <a:moveTo>
                        <a:pt x="605" y="130"/>
                      </a:moveTo>
                      <a:lnTo>
                        <a:pt x="605" y="106"/>
                      </a:lnTo>
                      <a:lnTo>
                        <a:pt x="602" y="83"/>
                      </a:lnTo>
                      <a:lnTo>
                        <a:pt x="598" y="60"/>
                      </a:lnTo>
                      <a:lnTo>
                        <a:pt x="592" y="39"/>
                      </a:lnTo>
                      <a:lnTo>
                        <a:pt x="588" y="37"/>
                      </a:lnTo>
                      <a:lnTo>
                        <a:pt x="586" y="36"/>
                      </a:lnTo>
                      <a:lnTo>
                        <a:pt x="592" y="58"/>
                      </a:lnTo>
                      <a:lnTo>
                        <a:pt x="598" y="81"/>
                      </a:lnTo>
                      <a:lnTo>
                        <a:pt x="600" y="106"/>
                      </a:lnTo>
                      <a:lnTo>
                        <a:pt x="602" y="130"/>
                      </a:lnTo>
                      <a:lnTo>
                        <a:pt x="600" y="161"/>
                      </a:lnTo>
                      <a:lnTo>
                        <a:pt x="596" y="191"/>
                      </a:lnTo>
                      <a:lnTo>
                        <a:pt x="588" y="219"/>
                      </a:lnTo>
                      <a:lnTo>
                        <a:pt x="577" y="246"/>
                      </a:lnTo>
                      <a:lnTo>
                        <a:pt x="566" y="273"/>
                      </a:lnTo>
                      <a:lnTo>
                        <a:pt x="550" y="297"/>
                      </a:lnTo>
                      <a:lnTo>
                        <a:pt x="533" y="320"/>
                      </a:lnTo>
                      <a:lnTo>
                        <a:pt x="514" y="341"/>
                      </a:lnTo>
                      <a:lnTo>
                        <a:pt x="492" y="360"/>
                      </a:lnTo>
                      <a:lnTo>
                        <a:pt x="469" y="377"/>
                      </a:lnTo>
                      <a:lnTo>
                        <a:pt x="444" y="392"/>
                      </a:lnTo>
                      <a:lnTo>
                        <a:pt x="420" y="405"/>
                      </a:lnTo>
                      <a:lnTo>
                        <a:pt x="391" y="415"/>
                      </a:lnTo>
                      <a:lnTo>
                        <a:pt x="363" y="422"/>
                      </a:lnTo>
                      <a:lnTo>
                        <a:pt x="332" y="426"/>
                      </a:lnTo>
                      <a:lnTo>
                        <a:pt x="302" y="428"/>
                      </a:lnTo>
                      <a:lnTo>
                        <a:pt x="272" y="426"/>
                      </a:lnTo>
                      <a:lnTo>
                        <a:pt x="243" y="422"/>
                      </a:lnTo>
                      <a:lnTo>
                        <a:pt x="215" y="415"/>
                      </a:lnTo>
                      <a:lnTo>
                        <a:pt x="186" y="405"/>
                      </a:lnTo>
                      <a:lnTo>
                        <a:pt x="160" y="392"/>
                      </a:lnTo>
                      <a:lnTo>
                        <a:pt x="135" y="377"/>
                      </a:lnTo>
                      <a:lnTo>
                        <a:pt x="112" y="360"/>
                      </a:lnTo>
                      <a:lnTo>
                        <a:pt x="91" y="341"/>
                      </a:lnTo>
                      <a:lnTo>
                        <a:pt x="72" y="320"/>
                      </a:lnTo>
                      <a:lnTo>
                        <a:pt x="55" y="297"/>
                      </a:lnTo>
                      <a:lnTo>
                        <a:pt x="40" y="273"/>
                      </a:lnTo>
                      <a:lnTo>
                        <a:pt x="27" y="246"/>
                      </a:lnTo>
                      <a:lnTo>
                        <a:pt x="17" y="219"/>
                      </a:lnTo>
                      <a:lnTo>
                        <a:pt x="10" y="191"/>
                      </a:lnTo>
                      <a:lnTo>
                        <a:pt x="6" y="161"/>
                      </a:lnTo>
                      <a:lnTo>
                        <a:pt x="4" y="130"/>
                      </a:lnTo>
                      <a:lnTo>
                        <a:pt x="4" y="110"/>
                      </a:lnTo>
                      <a:lnTo>
                        <a:pt x="6" y="91"/>
                      </a:lnTo>
                      <a:lnTo>
                        <a:pt x="10" y="72"/>
                      </a:lnTo>
                      <a:lnTo>
                        <a:pt x="14" y="53"/>
                      </a:lnTo>
                      <a:lnTo>
                        <a:pt x="12" y="51"/>
                      </a:lnTo>
                      <a:lnTo>
                        <a:pt x="10" y="49"/>
                      </a:lnTo>
                      <a:lnTo>
                        <a:pt x="6" y="70"/>
                      </a:lnTo>
                      <a:lnTo>
                        <a:pt x="2" y="89"/>
                      </a:lnTo>
                      <a:lnTo>
                        <a:pt x="0" y="110"/>
                      </a:lnTo>
                      <a:lnTo>
                        <a:pt x="0" y="130"/>
                      </a:lnTo>
                      <a:lnTo>
                        <a:pt x="0" y="161"/>
                      </a:lnTo>
                      <a:lnTo>
                        <a:pt x="6" y="191"/>
                      </a:lnTo>
                      <a:lnTo>
                        <a:pt x="14" y="219"/>
                      </a:lnTo>
                      <a:lnTo>
                        <a:pt x="23" y="248"/>
                      </a:lnTo>
                      <a:lnTo>
                        <a:pt x="36" y="274"/>
                      </a:lnTo>
                      <a:lnTo>
                        <a:pt x="51" y="299"/>
                      </a:lnTo>
                      <a:lnTo>
                        <a:pt x="69" y="324"/>
                      </a:lnTo>
                      <a:lnTo>
                        <a:pt x="88" y="345"/>
                      </a:lnTo>
                      <a:lnTo>
                        <a:pt x="110" y="364"/>
                      </a:lnTo>
                      <a:lnTo>
                        <a:pt x="133" y="381"/>
                      </a:lnTo>
                      <a:lnTo>
                        <a:pt x="158" y="396"/>
                      </a:lnTo>
                      <a:lnTo>
                        <a:pt x="184" y="409"/>
                      </a:lnTo>
                      <a:lnTo>
                        <a:pt x="213" y="420"/>
                      </a:lnTo>
                      <a:lnTo>
                        <a:pt x="241" y="426"/>
                      </a:lnTo>
                      <a:lnTo>
                        <a:pt x="272" y="432"/>
                      </a:lnTo>
                      <a:lnTo>
                        <a:pt x="302" y="434"/>
                      </a:lnTo>
                      <a:lnTo>
                        <a:pt x="334" y="432"/>
                      </a:lnTo>
                      <a:lnTo>
                        <a:pt x="364" y="426"/>
                      </a:lnTo>
                      <a:lnTo>
                        <a:pt x="393" y="420"/>
                      </a:lnTo>
                      <a:lnTo>
                        <a:pt x="421" y="409"/>
                      </a:lnTo>
                      <a:lnTo>
                        <a:pt x="448" y="396"/>
                      </a:lnTo>
                      <a:lnTo>
                        <a:pt x="473" y="381"/>
                      </a:lnTo>
                      <a:lnTo>
                        <a:pt x="495" y="364"/>
                      </a:lnTo>
                      <a:lnTo>
                        <a:pt x="516" y="345"/>
                      </a:lnTo>
                      <a:lnTo>
                        <a:pt x="537" y="324"/>
                      </a:lnTo>
                      <a:lnTo>
                        <a:pt x="554" y="299"/>
                      </a:lnTo>
                      <a:lnTo>
                        <a:pt x="569" y="274"/>
                      </a:lnTo>
                      <a:lnTo>
                        <a:pt x="583" y="248"/>
                      </a:lnTo>
                      <a:lnTo>
                        <a:pt x="592" y="219"/>
                      </a:lnTo>
                      <a:lnTo>
                        <a:pt x="600" y="191"/>
                      </a:lnTo>
                      <a:lnTo>
                        <a:pt x="604" y="161"/>
                      </a:lnTo>
                      <a:lnTo>
                        <a:pt x="605" y="130"/>
                      </a:lnTo>
                      <a:close/>
                      <a:moveTo>
                        <a:pt x="588" y="28"/>
                      </a:moveTo>
                      <a:lnTo>
                        <a:pt x="583" y="13"/>
                      </a:lnTo>
                      <a:lnTo>
                        <a:pt x="577" y="0"/>
                      </a:lnTo>
                      <a:lnTo>
                        <a:pt x="575" y="1"/>
                      </a:lnTo>
                      <a:lnTo>
                        <a:pt x="571" y="1"/>
                      </a:lnTo>
                      <a:lnTo>
                        <a:pt x="577" y="13"/>
                      </a:lnTo>
                      <a:lnTo>
                        <a:pt x="583" y="24"/>
                      </a:lnTo>
                      <a:lnTo>
                        <a:pt x="585" y="26"/>
                      </a:lnTo>
                      <a:lnTo>
                        <a:pt x="588" y="28"/>
                      </a:lnTo>
                      <a:close/>
                    </a:path>
                  </a:pathLst>
                </a:custGeom>
                <a:solidFill>
                  <a:srgbClr val="C1C0D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069" name="Freeform 629"/>
                <p:cNvSpPr>
                  <a:spLocks noEditPoints="1"/>
                </p:cNvSpPr>
                <p:nvPr/>
              </p:nvSpPr>
              <p:spPr bwMode="auto">
                <a:xfrm>
                  <a:off x="1538" y="2143"/>
                  <a:ext cx="602" cy="431"/>
                </a:xfrm>
                <a:custGeom>
                  <a:avLst/>
                  <a:gdLst/>
                  <a:ahLst/>
                  <a:cxnLst>
                    <a:cxn ang="0">
                      <a:pos x="600" y="105"/>
                    </a:cxn>
                    <a:cxn ang="0">
                      <a:pos x="594" y="57"/>
                    </a:cxn>
                    <a:cxn ang="0">
                      <a:pos x="584" y="35"/>
                    </a:cxn>
                    <a:cxn ang="0">
                      <a:pos x="588" y="55"/>
                    </a:cxn>
                    <a:cxn ang="0">
                      <a:pos x="596" y="105"/>
                    </a:cxn>
                    <a:cxn ang="0">
                      <a:pos x="596" y="160"/>
                    </a:cxn>
                    <a:cxn ang="0">
                      <a:pos x="584" y="217"/>
                    </a:cxn>
                    <a:cxn ang="0">
                      <a:pos x="562" y="270"/>
                    </a:cxn>
                    <a:cxn ang="0">
                      <a:pos x="529" y="317"/>
                    </a:cxn>
                    <a:cxn ang="0">
                      <a:pos x="490" y="357"/>
                    </a:cxn>
                    <a:cxn ang="0">
                      <a:pos x="442" y="389"/>
                    </a:cxn>
                    <a:cxn ang="0">
                      <a:pos x="389" y="412"/>
                    </a:cxn>
                    <a:cxn ang="0">
                      <a:pos x="330" y="423"/>
                    </a:cxn>
                    <a:cxn ang="0">
                      <a:pos x="270" y="423"/>
                    </a:cxn>
                    <a:cxn ang="0">
                      <a:pos x="213" y="412"/>
                    </a:cxn>
                    <a:cxn ang="0">
                      <a:pos x="160" y="389"/>
                    </a:cxn>
                    <a:cxn ang="0">
                      <a:pos x="112" y="357"/>
                    </a:cxn>
                    <a:cxn ang="0">
                      <a:pos x="72" y="317"/>
                    </a:cxn>
                    <a:cxn ang="0">
                      <a:pos x="40" y="270"/>
                    </a:cxn>
                    <a:cxn ang="0">
                      <a:pos x="17" y="217"/>
                    </a:cxn>
                    <a:cxn ang="0">
                      <a:pos x="6" y="160"/>
                    </a:cxn>
                    <a:cxn ang="0">
                      <a:pos x="6" y="109"/>
                    </a:cxn>
                    <a:cxn ang="0">
                      <a:pos x="10" y="71"/>
                    </a:cxn>
                    <a:cxn ang="0">
                      <a:pos x="12" y="52"/>
                    </a:cxn>
                    <a:cxn ang="0">
                      <a:pos x="6" y="69"/>
                    </a:cxn>
                    <a:cxn ang="0">
                      <a:pos x="0" y="109"/>
                    </a:cxn>
                    <a:cxn ang="0">
                      <a:pos x="2" y="160"/>
                    </a:cxn>
                    <a:cxn ang="0">
                      <a:pos x="13" y="218"/>
                    </a:cxn>
                    <a:cxn ang="0">
                      <a:pos x="36" y="272"/>
                    </a:cxn>
                    <a:cxn ang="0">
                      <a:pos x="68" y="321"/>
                    </a:cxn>
                    <a:cxn ang="0">
                      <a:pos x="108" y="361"/>
                    </a:cxn>
                    <a:cxn ang="0">
                      <a:pos x="158" y="393"/>
                    </a:cxn>
                    <a:cxn ang="0">
                      <a:pos x="211" y="416"/>
                    </a:cxn>
                    <a:cxn ang="0">
                      <a:pos x="270" y="429"/>
                    </a:cxn>
                    <a:cxn ang="0">
                      <a:pos x="332" y="429"/>
                    </a:cxn>
                    <a:cxn ang="0">
                      <a:pos x="391" y="416"/>
                    </a:cxn>
                    <a:cxn ang="0">
                      <a:pos x="444" y="393"/>
                    </a:cxn>
                    <a:cxn ang="0">
                      <a:pos x="491" y="361"/>
                    </a:cxn>
                    <a:cxn ang="0">
                      <a:pos x="533" y="321"/>
                    </a:cxn>
                    <a:cxn ang="0">
                      <a:pos x="565" y="272"/>
                    </a:cxn>
                    <a:cxn ang="0">
                      <a:pos x="588" y="218"/>
                    </a:cxn>
                    <a:cxn ang="0">
                      <a:pos x="600" y="160"/>
                    </a:cxn>
                    <a:cxn ang="0">
                      <a:pos x="583" y="25"/>
                    </a:cxn>
                    <a:cxn ang="0">
                      <a:pos x="573" y="0"/>
                    </a:cxn>
                    <a:cxn ang="0">
                      <a:pos x="567" y="2"/>
                    </a:cxn>
                    <a:cxn ang="0">
                      <a:pos x="577" y="21"/>
                    </a:cxn>
                    <a:cxn ang="0">
                      <a:pos x="583" y="25"/>
                    </a:cxn>
                  </a:cxnLst>
                  <a:rect l="0" t="0" r="r" b="b"/>
                  <a:pathLst>
                    <a:path w="602" h="431">
                      <a:moveTo>
                        <a:pt x="602" y="129"/>
                      </a:moveTo>
                      <a:lnTo>
                        <a:pt x="600" y="105"/>
                      </a:lnTo>
                      <a:lnTo>
                        <a:pt x="598" y="82"/>
                      </a:lnTo>
                      <a:lnTo>
                        <a:pt x="594" y="57"/>
                      </a:lnTo>
                      <a:lnTo>
                        <a:pt x="586" y="36"/>
                      </a:lnTo>
                      <a:lnTo>
                        <a:pt x="584" y="35"/>
                      </a:lnTo>
                      <a:lnTo>
                        <a:pt x="581" y="33"/>
                      </a:lnTo>
                      <a:lnTo>
                        <a:pt x="588" y="55"/>
                      </a:lnTo>
                      <a:lnTo>
                        <a:pt x="592" y="80"/>
                      </a:lnTo>
                      <a:lnTo>
                        <a:pt x="596" y="105"/>
                      </a:lnTo>
                      <a:lnTo>
                        <a:pt x="598" y="129"/>
                      </a:lnTo>
                      <a:lnTo>
                        <a:pt x="596" y="160"/>
                      </a:lnTo>
                      <a:lnTo>
                        <a:pt x="590" y="188"/>
                      </a:lnTo>
                      <a:lnTo>
                        <a:pt x="584" y="217"/>
                      </a:lnTo>
                      <a:lnTo>
                        <a:pt x="573" y="245"/>
                      </a:lnTo>
                      <a:lnTo>
                        <a:pt x="562" y="270"/>
                      </a:lnTo>
                      <a:lnTo>
                        <a:pt x="546" y="294"/>
                      </a:lnTo>
                      <a:lnTo>
                        <a:pt x="529" y="317"/>
                      </a:lnTo>
                      <a:lnTo>
                        <a:pt x="510" y="338"/>
                      </a:lnTo>
                      <a:lnTo>
                        <a:pt x="490" y="357"/>
                      </a:lnTo>
                      <a:lnTo>
                        <a:pt x="467" y="374"/>
                      </a:lnTo>
                      <a:lnTo>
                        <a:pt x="442" y="389"/>
                      </a:lnTo>
                      <a:lnTo>
                        <a:pt x="416" y="402"/>
                      </a:lnTo>
                      <a:lnTo>
                        <a:pt x="389" y="412"/>
                      </a:lnTo>
                      <a:lnTo>
                        <a:pt x="361" y="419"/>
                      </a:lnTo>
                      <a:lnTo>
                        <a:pt x="330" y="423"/>
                      </a:lnTo>
                      <a:lnTo>
                        <a:pt x="300" y="425"/>
                      </a:lnTo>
                      <a:lnTo>
                        <a:pt x="270" y="423"/>
                      </a:lnTo>
                      <a:lnTo>
                        <a:pt x="241" y="419"/>
                      </a:lnTo>
                      <a:lnTo>
                        <a:pt x="213" y="412"/>
                      </a:lnTo>
                      <a:lnTo>
                        <a:pt x="186" y="402"/>
                      </a:lnTo>
                      <a:lnTo>
                        <a:pt x="160" y="389"/>
                      </a:lnTo>
                      <a:lnTo>
                        <a:pt x="135" y="374"/>
                      </a:lnTo>
                      <a:lnTo>
                        <a:pt x="112" y="357"/>
                      </a:lnTo>
                      <a:lnTo>
                        <a:pt x="91" y="338"/>
                      </a:lnTo>
                      <a:lnTo>
                        <a:pt x="72" y="317"/>
                      </a:lnTo>
                      <a:lnTo>
                        <a:pt x="55" y="294"/>
                      </a:lnTo>
                      <a:lnTo>
                        <a:pt x="40" y="270"/>
                      </a:lnTo>
                      <a:lnTo>
                        <a:pt x="27" y="245"/>
                      </a:lnTo>
                      <a:lnTo>
                        <a:pt x="17" y="217"/>
                      </a:lnTo>
                      <a:lnTo>
                        <a:pt x="10" y="188"/>
                      </a:lnTo>
                      <a:lnTo>
                        <a:pt x="6" y="160"/>
                      </a:lnTo>
                      <a:lnTo>
                        <a:pt x="4" y="129"/>
                      </a:lnTo>
                      <a:lnTo>
                        <a:pt x="6" y="109"/>
                      </a:lnTo>
                      <a:lnTo>
                        <a:pt x="8" y="90"/>
                      </a:lnTo>
                      <a:lnTo>
                        <a:pt x="10" y="71"/>
                      </a:lnTo>
                      <a:lnTo>
                        <a:pt x="15" y="52"/>
                      </a:lnTo>
                      <a:lnTo>
                        <a:pt x="12" y="52"/>
                      </a:lnTo>
                      <a:lnTo>
                        <a:pt x="10" y="50"/>
                      </a:lnTo>
                      <a:lnTo>
                        <a:pt x="6" y="69"/>
                      </a:lnTo>
                      <a:lnTo>
                        <a:pt x="2" y="90"/>
                      </a:lnTo>
                      <a:lnTo>
                        <a:pt x="0" y="109"/>
                      </a:lnTo>
                      <a:lnTo>
                        <a:pt x="0" y="129"/>
                      </a:lnTo>
                      <a:lnTo>
                        <a:pt x="2" y="160"/>
                      </a:lnTo>
                      <a:lnTo>
                        <a:pt x="6" y="190"/>
                      </a:lnTo>
                      <a:lnTo>
                        <a:pt x="13" y="218"/>
                      </a:lnTo>
                      <a:lnTo>
                        <a:pt x="23" y="247"/>
                      </a:lnTo>
                      <a:lnTo>
                        <a:pt x="36" y="272"/>
                      </a:lnTo>
                      <a:lnTo>
                        <a:pt x="51" y="298"/>
                      </a:lnTo>
                      <a:lnTo>
                        <a:pt x="68" y="321"/>
                      </a:lnTo>
                      <a:lnTo>
                        <a:pt x="87" y="342"/>
                      </a:lnTo>
                      <a:lnTo>
                        <a:pt x="108" y="361"/>
                      </a:lnTo>
                      <a:lnTo>
                        <a:pt x="133" y="378"/>
                      </a:lnTo>
                      <a:lnTo>
                        <a:pt x="158" y="393"/>
                      </a:lnTo>
                      <a:lnTo>
                        <a:pt x="184" y="406"/>
                      </a:lnTo>
                      <a:lnTo>
                        <a:pt x="211" y="416"/>
                      </a:lnTo>
                      <a:lnTo>
                        <a:pt x="239" y="423"/>
                      </a:lnTo>
                      <a:lnTo>
                        <a:pt x="270" y="429"/>
                      </a:lnTo>
                      <a:lnTo>
                        <a:pt x="300" y="431"/>
                      </a:lnTo>
                      <a:lnTo>
                        <a:pt x="332" y="429"/>
                      </a:lnTo>
                      <a:lnTo>
                        <a:pt x="361" y="423"/>
                      </a:lnTo>
                      <a:lnTo>
                        <a:pt x="391" y="416"/>
                      </a:lnTo>
                      <a:lnTo>
                        <a:pt x="418" y="406"/>
                      </a:lnTo>
                      <a:lnTo>
                        <a:pt x="444" y="393"/>
                      </a:lnTo>
                      <a:lnTo>
                        <a:pt x="469" y="378"/>
                      </a:lnTo>
                      <a:lnTo>
                        <a:pt x="491" y="361"/>
                      </a:lnTo>
                      <a:lnTo>
                        <a:pt x="514" y="342"/>
                      </a:lnTo>
                      <a:lnTo>
                        <a:pt x="533" y="321"/>
                      </a:lnTo>
                      <a:lnTo>
                        <a:pt x="550" y="298"/>
                      </a:lnTo>
                      <a:lnTo>
                        <a:pt x="565" y="272"/>
                      </a:lnTo>
                      <a:lnTo>
                        <a:pt x="577" y="247"/>
                      </a:lnTo>
                      <a:lnTo>
                        <a:pt x="588" y="218"/>
                      </a:lnTo>
                      <a:lnTo>
                        <a:pt x="596" y="190"/>
                      </a:lnTo>
                      <a:lnTo>
                        <a:pt x="600" y="160"/>
                      </a:lnTo>
                      <a:lnTo>
                        <a:pt x="602" y="129"/>
                      </a:lnTo>
                      <a:close/>
                      <a:moveTo>
                        <a:pt x="583" y="25"/>
                      </a:moveTo>
                      <a:lnTo>
                        <a:pt x="579" y="12"/>
                      </a:lnTo>
                      <a:lnTo>
                        <a:pt x="573" y="0"/>
                      </a:lnTo>
                      <a:lnTo>
                        <a:pt x="571" y="0"/>
                      </a:lnTo>
                      <a:lnTo>
                        <a:pt x="567" y="2"/>
                      </a:lnTo>
                      <a:lnTo>
                        <a:pt x="573" y="12"/>
                      </a:lnTo>
                      <a:lnTo>
                        <a:pt x="577" y="21"/>
                      </a:lnTo>
                      <a:lnTo>
                        <a:pt x="581" y="23"/>
                      </a:lnTo>
                      <a:lnTo>
                        <a:pt x="583" y="25"/>
                      </a:lnTo>
                      <a:close/>
                    </a:path>
                  </a:pathLst>
                </a:custGeom>
                <a:solidFill>
                  <a:srgbClr val="C2C1D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070" name="Freeform 630"/>
                <p:cNvSpPr>
                  <a:spLocks noEditPoints="1"/>
                </p:cNvSpPr>
                <p:nvPr/>
              </p:nvSpPr>
              <p:spPr bwMode="auto">
                <a:xfrm>
                  <a:off x="1540" y="2143"/>
                  <a:ext cx="598" cy="427"/>
                </a:xfrm>
                <a:custGeom>
                  <a:avLst/>
                  <a:gdLst/>
                  <a:ahLst/>
                  <a:cxnLst>
                    <a:cxn ang="0">
                      <a:pos x="596" y="105"/>
                    </a:cxn>
                    <a:cxn ang="0">
                      <a:pos x="588" y="57"/>
                    </a:cxn>
                    <a:cxn ang="0">
                      <a:pos x="579" y="33"/>
                    </a:cxn>
                    <a:cxn ang="0">
                      <a:pos x="582" y="54"/>
                    </a:cxn>
                    <a:cxn ang="0">
                      <a:pos x="592" y="103"/>
                    </a:cxn>
                    <a:cxn ang="0">
                      <a:pos x="592" y="160"/>
                    </a:cxn>
                    <a:cxn ang="0">
                      <a:pos x="579" y="217"/>
                    </a:cxn>
                    <a:cxn ang="0">
                      <a:pos x="558" y="270"/>
                    </a:cxn>
                    <a:cxn ang="0">
                      <a:pos x="526" y="315"/>
                    </a:cxn>
                    <a:cxn ang="0">
                      <a:pos x="486" y="355"/>
                    </a:cxn>
                    <a:cxn ang="0">
                      <a:pos x="438" y="387"/>
                    </a:cxn>
                    <a:cxn ang="0">
                      <a:pos x="385" y="410"/>
                    </a:cxn>
                    <a:cxn ang="0">
                      <a:pos x="328" y="421"/>
                    </a:cxn>
                    <a:cxn ang="0">
                      <a:pos x="269" y="421"/>
                    </a:cxn>
                    <a:cxn ang="0">
                      <a:pos x="211" y="410"/>
                    </a:cxn>
                    <a:cxn ang="0">
                      <a:pos x="158" y="387"/>
                    </a:cxn>
                    <a:cxn ang="0">
                      <a:pos x="112" y="355"/>
                    </a:cxn>
                    <a:cxn ang="0">
                      <a:pos x="72" y="315"/>
                    </a:cxn>
                    <a:cxn ang="0">
                      <a:pos x="40" y="270"/>
                    </a:cxn>
                    <a:cxn ang="0">
                      <a:pos x="17" y="217"/>
                    </a:cxn>
                    <a:cxn ang="0">
                      <a:pos x="6" y="160"/>
                    </a:cxn>
                    <a:cxn ang="0">
                      <a:pos x="6" y="110"/>
                    </a:cxn>
                    <a:cxn ang="0">
                      <a:pos x="10" y="72"/>
                    </a:cxn>
                    <a:cxn ang="0">
                      <a:pos x="13" y="52"/>
                    </a:cxn>
                    <a:cxn ang="0">
                      <a:pos x="6" y="71"/>
                    </a:cxn>
                    <a:cxn ang="0">
                      <a:pos x="0" y="109"/>
                    </a:cxn>
                    <a:cxn ang="0">
                      <a:pos x="2" y="160"/>
                    </a:cxn>
                    <a:cxn ang="0">
                      <a:pos x="13" y="218"/>
                    </a:cxn>
                    <a:cxn ang="0">
                      <a:pos x="36" y="272"/>
                    </a:cxn>
                    <a:cxn ang="0">
                      <a:pos x="68" y="319"/>
                    </a:cxn>
                    <a:cxn ang="0">
                      <a:pos x="108" y="359"/>
                    </a:cxn>
                    <a:cxn ang="0">
                      <a:pos x="156" y="391"/>
                    </a:cxn>
                    <a:cxn ang="0">
                      <a:pos x="211" y="414"/>
                    </a:cxn>
                    <a:cxn ang="0">
                      <a:pos x="268" y="425"/>
                    </a:cxn>
                    <a:cxn ang="0">
                      <a:pos x="328" y="425"/>
                    </a:cxn>
                    <a:cxn ang="0">
                      <a:pos x="387" y="414"/>
                    </a:cxn>
                    <a:cxn ang="0">
                      <a:pos x="440" y="391"/>
                    </a:cxn>
                    <a:cxn ang="0">
                      <a:pos x="488" y="359"/>
                    </a:cxn>
                    <a:cxn ang="0">
                      <a:pos x="529" y="319"/>
                    </a:cxn>
                    <a:cxn ang="0">
                      <a:pos x="562" y="272"/>
                    </a:cxn>
                    <a:cxn ang="0">
                      <a:pos x="584" y="218"/>
                    </a:cxn>
                    <a:cxn ang="0">
                      <a:pos x="596" y="160"/>
                    </a:cxn>
                    <a:cxn ang="0">
                      <a:pos x="579" y="23"/>
                    </a:cxn>
                    <a:cxn ang="0">
                      <a:pos x="567" y="0"/>
                    </a:cxn>
                    <a:cxn ang="0">
                      <a:pos x="563" y="2"/>
                    </a:cxn>
                    <a:cxn ang="0">
                      <a:pos x="571" y="19"/>
                    </a:cxn>
                    <a:cxn ang="0">
                      <a:pos x="579" y="23"/>
                    </a:cxn>
                  </a:cxnLst>
                  <a:rect l="0" t="0" r="r" b="b"/>
                  <a:pathLst>
                    <a:path w="598" h="427">
                      <a:moveTo>
                        <a:pt x="598" y="129"/>
                      </a:moveTo>
                      <a:lnTo>
                        <a:pt x="596" y="105"/>
                      </a:lnTo>
                      <a:lnTo>
                        <a:pt x="594" y="80"/>
                      </a:lnTo>
                      <a:lnTo>
                        <a:pt x="588" y="57"/>
                      </a:lnTo>
                      <a:lnTo>
                        <a:pt x="582" y="35"/>
                      </a:lnTo>
                      <a:lnTo>
                        <a:pt x="579" y="33"/>
                      </a:lnTo>
                      <a:lnTo>
                        <a:pt x="575" y="31"/>
                      </a:lnTo>
                      <a:lnTo>
                        <a:pt x="582" y="54"/>
                      </a:lnTo>
                      <a:lnTo>
                        <a:pt x="588" y="78"/>
                      </a:lnTo>
                      <a:lnTo>
                        <a:pt x="592" y="103"/>
                      </a:lnTo>
                      <a:lnTo>
                        <a:pt x="592" y="129"/>
                      </a:lnTo>
                      <a:lnTo>
                        <a:pt x="592" y="160"/>
                      </a:lnTo>
                      <a:lnTo>
                        <a:pt x="586" y="188"/>
                      </a:lnTo>
                      <a:lnTo>
                        <a:pt x="579" y="217"/>
                      </a:lnTo>
                      <a:lnTo>
                        <a:pt x="569" y="243"/>
                      </a:lnTo>
                      <a:lnTo>
                        <a:pt x="558" y="270"/>
                      </a:lnTo>
                      <a:lnTo>
                        <a:pt x="543" y="294"/>
                      </a:lnTo>
                      <a:lnTo>
                        <a:pt x="526" y="315"/>
                      </a:lnTo>
                      <a:lnTo>
                        <a:pt x="507" y="336"/>
                      </a:lnTo>
                      <a:lnTo>
                        <a:pt x="486" y="355"/>
                      </a:lnTo>
                      <a:lnTo>
                        <a:pt x="463" y="372"/>
                      </a:lnTo>
                      <a:lnTo>
                        <a:pt x="438" y="387"/>
                      </a:lnTo>
                      <a:lnTo>
                        <a:pt x="414" y="401"/>
                      </a:lnTo>
                      <a:lnTo>
                        <a:pt x="385" y="410"/>
                      </a:lnTo>
                      <a:lnTo>
                        <a:pt x="359" y="418"/>
                      </a:lnTo>
                      <a:lnTo>
                        <a:pt x="328" y="421"/>
                      </a:lnTo>
                      <a:lnTo>
                        <a:pt x="298" y="423"/>
                      </a:lnTo>
                      <a:lnTo>
                        <a:pt x="269" y="421"/>
                      </a:lnTo>
                      <a:lnTo>
                        <a:pt x="239" y="418"/>
                      </a:lnTo>
                      <a:lnTo>
                        <a:pt x="211" y="410"/>
                      </a:lnTo>
                      <a:lnTo>
                        <a:pt x="184" y="401"/>
                      </a:lnTo>
                      <a:lnTo>
                        <a:pt x="158" y="387"/>
                      </a:lnTo>
                      <a:lnTo>
                        <a:pt x="135" y="372"/>
                      </a:lnTo>
                      <a:lnTo>
                        <a:pt x="112" y="355"/>
                      </a:lnTo>
                      <a:lnTo>
                        <a:pt x="91" y="336"/>
                      </a:lnTo>
                      <a:lnTo>
                        <a:pt x="72" y="315"/>
                      </a:lnTo>
                      <a:lnTo>
                        <a:pt x="55" y="294"/>
                      </a:lnTo>
                      <a:lnTo>
                        <a:pt x="40" y="270"/>
                      </a:lnTo>
                      <a:lnTo>
                        <a:pt x="29" y="243"/>
                      </a:lnTo>
                      <a:lnTo>
                        <a:pt x="17" y="217"/>
                      </a:lnTo>
                      <a:lnTo>
                        <a:pt x="11" y="188"/>
                      </a:lnTo>
                      <a:lnTo>
                        <a:pt x="6" y="160"/>
                      </a:lnTo>
                      <a:lnTo>
                        <a:pt x="4" y="129"/>
                      </a:lnTo>
                      <a:lnTo>
                        <a:pt x="6" y="110"/>
                      </a:lnTo>
                      <a:lnTo>
                        <a:pt x="8" y="90"/>
                      </a:lnTo>
                      <a:lnTo>
                        <a:pt x="10" y="72"/>
                      </a:lnTo>
                      <a:lnTo>
                        <a:pt x="15" y="54"/>
                      </a:lnTo>
                      <a:lnTo>
                        <a:pt x="13" y="52"/>
                      </a:lnTo>
                      <a:lnTo>
                        <a:pt x="10" y="52"/>
                      </a:lnTo>
                      <a:lnTo>
                        <a:pt x="6" y="71"/>
                      </a:lnTo>
                      <a:lnTo>
                        <a:pt x="2" y="90"/>
                      </a:lnTo>
                      <a:lnTo>
                        <a:pt x="0" y="109"/>
                      </a:lnTo>
                      <a:lnTo>
                        <a:pt x="0" y="129"/>
                      </a:lnTo>
                      <a:lnTo>
                        <a:pt x="2" y="160"/>
                      </a:lnTo>
                      <a:lnTo>
                        <a:pt x="6" y="190"/>
                      </a:lnTo>
                      <a:lnTo>
                        <a:pt x="13" y="218"/>
                      </a:lnTo>
                      <a:lnTo>
                        <a:pt x="23" y="245"/>
                      </a:lnTo>
                      <a:lnTo>
                        <a:pt x="36" y="272"/>
                      </a:lnTo>
                      <a:lnTo>
                        <a:pt x="51" y="296"/>
                      </a:lnTo>
                      <a:lnTo>
                        <a:pt x="68" y="319"/>
                      </a:lnTo>
                      <a:lnTo>
                        <a:pt x="87" y="340"/>
                      </a:lnTo>
                      <a:lnTo>
                        <a:pt x="108" y="359"/>
                      </a:lnTo>
                      <a:lnTo>
                        <a:pt x="131" y="376"/>
                      </a:lnTo>
                      <a:lnTo>
                        <a:pt x="156" y="391"/>
                      </a:lnTo>
                      <a:lnTo>
                        <a:pt x="182" y="404"/>
                      </a:lnTo>
                      <a:lnTo>
                        <a:pt x="211" y="414"/>
                      </a:lnTo>
                      <a:lnTo>
                        <a:pt x="239" y="421"/>
                      </a:lnTo>
                      <a:lnTo>
                        <a:pt x="268" y="425"/>
                      </a:lnTo>
                      <a:lnTo>
                        <a:pt x="298" y="427"/>
                      </a:lnTo>
                      <a:lnTo>
                        <a:pt x="328" y="425"/>
                      </a:lnTo>
                      <a:lnTo>
                        <a:pt x="359" y="421"/>
                      </a:lnTo>
                      <a:lnTo>
                        <a:pt x="387" y="414"/>
                      </a:lnTo>
                      <a:lnTo>
                        <a:pt x="416" y="404"/>
                      </a:lnTo>
                      <a:lnTo>
                        <a:pt x="440" y="391"/>
                      </a:lnTo>
                      <a:lnTo>
                        <a:pt x="465" y="376"/>
                      </a:lnTo>
                      <a:lnTo>
                        <a:pt x="488" y="359"/>
                      </a:lnTo>
                      <a:lnTo>
                        <a:pt x="510" y="340"/>
                      </a:lnTo>
                      <a:lnTo>
                        <a:pt x="529" y="319"/>
                      </a:lnTo>
                      <a:lnTo>
                        <a:pt x="546" y="296"/>
                      </a:lnTo>
                      <a:lnTo>
                        <a:pt x="562" y="272"/>
                      </a:lnTo>
                      <a:lnTo>
                        <a:pt x="573" y="245"/>
                      </a:lnTo>
                      <a:lnTo>
                        <a:pt x="584" y="218"/>
                      </a:lnTo>
                      <a:lnTo>
                        <a:pt x="592" y="190"/>
                      </a:lnTo>
                      <a:lnTo>
                        <a:pt x="596" y="160"/>
                      </a:lnTo>
                      <a:lnTo>
                        <a:pt x="598" y="129"/>
                      </a:lnTo>
                      <a:close/>
                      <a:moveTo>
                        <a:pt x="579" y="23"/>
                      </a:moveTo>
                      <a:lnTo>
                        <a:pt x="573" y="12"/>
                      </a:lnTo>
                      <a:lnTo>
                        <a:pt x="567" y="0"/>
                      </a:lnTo>
                      <a:lnTo>
                        <a:pt x="565" y="2"/>
                      </a:lnTo>
                      <a:lnTo>
                        <a:pt x="563" y="2"/>
                      </a:lnTo>
                      <a:lnTo>
                        <a:pt x="567" y="12"/>
                      </a:lnTo>
                      <a:lnTo>
                        <a:pt x="571" y="19"/>
                      </a:lnTo>
                      <a:lnTo>
                        <a:pt x="575" y="21"/>
                      </a:lnTo>
                      <a:lnTo>
                        <a:pt x="579" y="23"/>
                      </a:lnTo>
                      <a:close/>
                    </a:path>
                  </a:pathLst>
                </a:custGeom>
                <a:solidFill>
                  <a:srgbClr val="C2C1D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071" name="Freeform 631"/>
                <p:cNvSpPr>
                  <a:spLocks noEditPoints="1"/>
                </p:cNvSpPr>
                <p:nvPr/>
              </p:nvSpPr>
              <p:spPr bwMode="auto">
                <a:xfrm>
                  <a:off x="1542" y="2145"/>
                  <a:ext cx="594" cy="423"/>
                </a:xfrm>
                <a:custGeom>
                  <a:avLst/>
                  <a:gdLst/>
                  <a:ahLst/>
                  <a:cxnLst>
                    <a:cxn ang="0">
                      <a:pos x="592" y="103"/>
                    </a:cxn>
                    <a:cxn ang="0">
                      <a:pos x="584" y="53"/>
                    </a:cxn>
                    <a:cxn ang="0">
                      <a:pos x="573" y="29"/>
                    </a:cxn>
                    <a:cxn ang="0">
                      <a:pos x="579" y="52"/>
                    </a:cxn>
                    <a:cxn ang="0">
                      <a:pos x="588" y="101"/>
                    </a:cxn>
                    <a:cxn ang="0">
                      <a:pos x="586" y="158"/>
                    </a:cxn>
                    <a:cxn ang="0">
                      <a:pos x="575" y="215"/>
                    </a:cxn>
                    <a:cxn ang="0">
                      <a:pos x="554" y="266"/>
                    </a:cxn>
                    <a:cxn ang="0">
                      <a:pos x="522" y="313"/>
                    </a:cxn>
                    <a:cxn ang="0">
                      <a:pos x="482" y="353"/>
                    </a:cxn>
                    <a:cxn ang="0">
                      <a:pos x="436" y="383"/>
                    </a:cxn>
                    <a:cxn ang="0">
                      <a:pos x="383" y="406"/>
                    </a:cxn>
                    <a:cxn ang="0">
                      <a:pos x="326" y="417"/>
                    </a:cxn>
                    <a:cxn ang="0">
                      <a:pos x="267" y="417"/>
                    </a:cxn>
                    <a:cxn ang="0">
                      <a:pos x="211" y="406"/>
                    </a:cxn>
                    <a:cxn ang="0">
                      <a:pos x="157" y="383"/>
                    </a:cxn>
                    <a:cxn ang="0">
                      <a:pos x="112" y="353"/>
                    </a:cxn>
                    <a:cxn ang="0">
                      <a:pos x="72" y="313"/>
                    </a:cxn>
                    <a:cxn ang="0">
                      <a:pos x="40" y="266"/>
                    </a:cxn>
                    <a:cxn ang="0">
                      <a:pos x="19" y="215"/>
                    </a:cxn>
                    <a:cxn ang="0">
                      <a:pos x="6" y="158"/>
                    </a:cxn>
                    <a:cxn ang="0">
                      <a:pos x="6" y="108"/>
                    </a:cxn>
                    <a:cxn ang="0">
                      <a:pos x="9" y="70"/>
                    </a:cxn>
                    <a:cxn ang="0">
                      <a:pos x="13" y="52"/>
                    </a:cxn>
                    <a:cxn ang="0">
                      <a:pos x="6" y="69"/>
                    </a:cxn>
                    <a:cxn ang="0">
                      <a:pos x="2" y="107"/>
                    </a:cxn>
                    <a:cxn ang="0">
                      <a:pos x="2" y="158"/>
                    </a:cxn>
                    <a:cxn ang="0">
                      <a:pos x="13" y="215"/>
                    </a:cxn>
                    <a:cxn ang="0">
                      <a:pos x="36" y="268"/>
                    </a:cxn>
                    <a:cxn ang="0">
                      <a:pos x="68" y="315"/>
                    </a:cxn>
                    <a:cxn ang="0">
                      <a:pos x="108" y="355"/>
                    </a:cxn>
                    <a:cxn ang="0">
                      <a:pos x="156" y="387"/>
                    </a:cxn>
                    <a:cxn ang="0">
                      <a:pos x="209" y="410"/>
                    </a:cxn>
                    <a:cxn ang="0">
                      <a:pos x="266" y="421"/>
                    </a:cxn>
                    <a:cxn ang="0">
                      <a:pos x="326" y="421"/>
                    </a:cxn>
                    <a:cxn ang="0">
                      <a:pos x="385" y="410"/>
                    </a:cxn>
                    <a:cxn ang="0">
                      <a:pos x="438" y="387"/>
                    </a:cxn>
                    <a:cxn ang="0">
                      <a:pos x="486" y="355"/>
                    </a:cxn>
                    <a:cxn ang="0">
                      <a:pos x="525" y="315"/>
                    </a:cxn>
                    <a:cxn ang="0">
                      <a:pos x="558" y="268"/>
                    </a:cxn>
                    <a:cxn ang="0">
                      <a:pos x="580" y="215"/>
                    </a:cxn>
                    <a:cxn ang="0">
                      <a:pos x="592" y="158"/>
                    </a:cxn>
                    <a:cxn ang="0">
                      <a:pos x="573" y="19"/>
                    </a:cxn>
                    <a:cxn ang="0">
                      <a:pos x="563" y="0"/>
                    </a:cxn>
                    <a:cxn ang="0">
                      <a:pos x="561" y="2"/>
                    </a:cxn>
                    <a:cxn ang="0">
                      <a:pos x="560" y="2"/>
                    </a:cxn>
                    <a:cxn ang="0">
                      <a:pos x="567" y="17"/>
                    </a:cxn>
                    <a:cxn ang="0">
                      <a:pos x="573" y="19"/>
                    </a:cxn>
                  </a:cxnLst>
                  <a:rect l="0" t="0" r="r" b="b"/>
                  <a:pathLst>
                    <a:path w="594" h="423">
                      <a:moveTo>
                        <a:pt x="594" y="127"/>
                      </a:moveTo>
                      <a:lnTo>
                        <a:pt x="592" y="103"/>
                      </a:lnTo>
                      <a:lnTo>
                        <a:pt x="588" y="78"/>
                      </a:lnTo>
                      <a:lnTo>
                        <a:pt x="584" y="53"/>
                      </a:lnTo>
                      <a:lnTo>
                        <a:pt x="577" y="31"/>
                      </a:lnTo>
                      <a:lnTo>
                        <a:pt x="573" y="29"/>
                      </a:lnTo>
                      <a:lnTo>
                        <a:pt x="571" y="27"/>
                      </a:lnTo>
                      <a:lnTo>
                        <a:pt x="579" y="52"/>
                      </a:lnTo>
                      <a:lnTo>
                        <a:pt x="584" y="76"/>
                      </a:lnTo>
                      <a:lnTo>
                        <a:pt x="588" y="101"/>
                      </a:lnTo>
                      <a:lnTo>
                        <a:pt x="588" y="127"/>
                      </a:lnTo>
                      <a:lnTo>
                        <a:pt x="586" y="158"/>
                      </a:lnTo>
                      <a:lnTo>
                        <a:pt x="582" y="186"/>
                      </a:lnTo>
                      <a:lnTo>
                        <a:pt x="575" y="215"/>
                      </a:lnTo>
                      <a:lnTo>
                        <a:pt x="565" y="241"/>
                      </a:lnTo>
                      <a:lnTo>
                        <a:pt x="554" y="266"/>
                      </a:lnTo>
                      <a:lnTo>
                        <a:pt x="539" y="290"/>
                      </a:lnTo>
                      <a:lnTo>
                        <a:pt x="522" y="313"/>
                      </a:lnTo>
                      <a:lnTo>
                        <a:pt x="503" y="334"/>
                      </a:lnTo>
                      <a:lnTo>
                        <a:pt x="482" y="353"/>
                      </a:lnTo>
                      <a:lnTo>
                        <a:pt x="459" y="368"/>
                      </a:lnTo>
                      <a:lnTo>
                        <a:pt x="436" y="383"/>
                      </a:lnTo>
                      <a:lnTo>
                        <a:pt x="410" y="397"/>
                      </a:lnTo>
                      <a:lnTo>
                        <a:pt x="383" y="406"/>
                      </a:lnTo>
                      <a:lnTo>
                        <a:pt x="355" y="414"/>
                      </a:lnTo>
                      <a:lnTo>
                        <a:pt x="326" y="417"/>
                      </a:lnTo>
                      <a:lnTo>
                        <a:pt x="296" y="419"/>
                      </a:lnTo>
                      <a:lnTo>
                        <a:pt x="267" y="417"/>
                      </a:lnTo>
                      <a:lnTo>
                        <a:pt x="237" y="414"/>
                      </a:lnTo>
                      <a:lnTo>
                        <a:pt x="211" y="406"/>
                      </a:lnTo>
                      <a:lnTo>
                        <a:pt x="184" y="397"/>
                      </a:lnTo>
                      <a:lnTo>
                        <a:pt x="157" y="383"/>
                      </a:lnTo>
                      <a:lnTo>
                        <a:pt x="133" y="368"/>
                      </a:lnTo>
                      <a:lnTo>
                        <a:pt x="112" y="353"/>
                      </a:lnTo>
                      <a:lnTo>
                        <a:pt x="91" y="334"/>
                      </a:lnTo>
                      <a:lnTo>
                        <a:pt x="72" y="313"/>
                      </a:lnTo>
                      <a:lnTo>
                        <a:pt x="55" y="290"/>
                      </a:lnTo>
                      <a:lnTo>
                        <a:pt x="40" y="266"/>
                      </a:lnTo>
                      <a:lnTo>
                        <a:pt x="28" y="241"/>
                      </a:lnTo>
                      <a:lnTo>
                        <a:pt x="19" y="215"/>
                      </a:lnTo>
                      <a:lnTo>
                        <a:pt x="11" y="186"/>
                      </a:lnTo>
                      <a:lnTo>
                        <a:pt x="6" y="158"/>
                      </a:lnTo>
                      <a:lnTo>
                        <a:pt x="6" y="127"/>
                      </a:lnTo>
                      <a:lnTo>
                        <a:pt x="6" y="108"/>
                      </a:lnTo>
                      <a:lnTo>
                        <a:pt x="8" y="89"/>
                      </a:lnTo>
                      <a:lnTo>
                        <a:pt x="9" y="70"/>
                      </a:lnTo>
                      <a:lnTo>
                        <a:pt x="15" y="52"/>
                      </a:lnTo>
                      <a:lnTo>
                        <a:pt x="13" y="52"/>
                      </a:lnTo>
                      <a:lnTo>
                        <a:pt x="11" y="50"/>
                      </a:lnTo>
                      <a:lnTo>
                        <a:pt x="6" y="69"/>
                      </a:lnTo>
                      <a:lnTo>
                        <a:pt x="4" y="88"/>
                      </a:lnTo>
                      <a:lnTo>
                        <a:pt x="2" y="107"/>
                      </a:lnTo>
                      <a:lnTo>
                        <a:pt x="0" y="127"/>
                      </a:lnTo>
                      <a:lnTo>
                        <a:pt x="2" y="158"/>
                      </a:lnTo>
                      <a:lnTo>
                        <a:pt x="6" y="186"/>
                      </a:lnTo>
                      <a:lnTo>
                        <a:pt x="13" y="215"/>
                      </a:lnTo>
                      <a:lnTo>
                        <a:pt x="23" y="243"/>
                      </a:lnTo>
                      <a:lnTo>
                        <a:pt x="36" y="268"/>
                      </a:lnTo>
                      <a:lnTo>
                        <a:pt x="51" y="292"/>
                      </a:lnTo>
                      <a:lnTo>
                        <a:pt x="68" y="315"/>
                      </a:lnTo>
                      <a:lnTo>
                        <a:pt x="87" y="336"/>
                      </a:lnTo>
                      <a:lnTo>
                        <a:pt x="108" y="355"/>
                      </a:lnTo>
                      <a:lnTo>
                        <a:pt x="131" y="372"/>
                      </a:lnTo>
                      <a:lnTo>
                        <a:pt x="156" y="387"/>
                      </a:lnTo>
                      <a:lnTo>
                        <a:pt x="182" y="400"/>
                      </a:lnTo>
                      <a:lnTo>
                        <a:pt x="209" y="410"/>
                      </a:lnTo>
                      <a:lnTo>
                        <a:pt x="237" y="417"/>
                      </a:lnTo>
                      <a:lnTo>
                        <a:pt x="266" y="421"/>
                      </a:lnTo>
                      <a:lnTo>
                        <a:pt x="296" y="423"/>
                      </a:lnTo>
                      <a:lnTo>
                        <a:pt x="326" y="421"/>
                      </a:lnTo>
                      <a:lnTo>
                        <a:pt x="357" y="417"/>
                      </a:lnTo>
                      <a:lnTo>
                        <a:pt x="385" y="410"/>
                      </a:lnTo>
                      <a:lnTo>
                        <a:pt x="412" y="400"/>
                      </a:lnTo>
                      <a:lnTo>
                        <a:pt x="438" y="387"/>
                      </a:lnTo>
                      <a:lnTo>
                        <a:pt x="463" y="372"/>
                      </a:lnTo>
                      <a:lnTo>
                        <a:pt x="486" y="355"/>
                      </a:lnTo>
                      <a:lnTo>
                        <a:pt x="506" y="336"/>
                      </a:lnTo>
                      <a:lnTo>
                        <a:pt x="525" y="315"/>
                      </a:lnTo>
                      <a:lnTo>
                        <a:pt x="542" y="292"/>
                      </a:lnTo>
                      <a:lnTo>
                        <a:pt x="558" y="268"/>
                      </a:lnTo>
                      <a:lnTo>
                        <a:pt x="569" y="243"/>
                      </a:lnTo>
                      <a:lnTo>
                        <a:pt x="580" y="215"/>
                      </a:lnTo>
                      <a:lnTo>
                        <a:pt x="586" y="186"/>
                      </a:lnTo>
                      <a:lnTo>
                        <a:pt x="592" y="158"/>
                      </a:lnTo>
                      <a:lnTo>
                        <a:pt x="594" y="127"/>
                      </a:lnTo>
                      <a:close/>
                      <a:moveTo>
                        <a:pt x="573" y="19"/>
                      </a:moveTo>
                      <a:lnTo>
                        <a:pt x="569" y="10"/>
                      </a:lnTo>
                      <a:lnTo>
                        <a:pt x="563" y="0"/>
                      </a:lnTo>
                      <a:lnTo>
                        <a:pt x="563" y="0"/>
                      </a:lnTo>
                      <a:lnTo>
                        <a:pt x="561" y="2"/>
                      </a:lnTo>
                      <a:lnTo>
                        <a:pt x="561" y="2"/>
                      </a:lnTo>
                      <a:lnTo>
                        <a:pt x="560" y="2"/>
                      </a:lnTo>
                      <a:lnTo>
                        <a:pt x="563" y="10"/>
                      </a:lnTo>
                      <a:lnTo>
                        <a:pt x="567" y="17"/>
                      </a:lnTo>
                      <a:lnTo>
                        <a:pt x="569" y="17"/>
                      </a:lnTo>
                      <a:lnTo>
                        <a:pt x="573" y="19"/>
                      </a:lnTo>
                      <a:close/>
                    </a:path>
                  </a:pathLst>
                </a:custGeom>
                <a:solidFill>
                  <a:srgbClr val="C2C1D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072" name="Freeform 632"/>
                <p:cNvSpPr>
                  <a:spLocks noEditPoints="1"/>
                </p:cNvSpPr>
                <p:nvPr/>
              </p:nvSpPr>
              <p:spPr bwMode="auto">
                <a:xfrm>
                  <a:off x="1544" y="2145"/>
                  <a:ext cx="588" cy="421"/>
                </a:xfrm>
                <a:custGeom>
                  <a:avLst/>
                  <a:gdLst/>
                  <a:ahLst/>
                  <a:cxnLst>
                    <a:cxn ang="0">
                      <a:pos x="588" y="101"/>
                    </a:cxn>
                    <a:cxn ang="0">
                      <a:pos x="578" y="52"/>
                    </a:cxn>
                    <a:cxn ang="0">
                      <a:pos x="569" y="27"/>
                    </a:cxn>
                    <a:cxn ang="0">
                      <a:pos x="573" y="50"/>
                    </a:cxn>
                    <a:cxn ang="0">
                      <a:pos x="582" y="101"/>
                    </a:cxn>
                    <a:cxn ang="0">
                      <a:pos x="582" y="156"/>
                    </a:cxn>
                    <a:cxn ang="0">
                      <a:pos x="571" y="213"/>
                    </a:cxn>
                    <a:cxn ang="0">
                      <a:pos x="548" y="266"/>
                    </a:cxn>
                    <a:cxn ang="0">
                      <a:pos x="518" y="311"/>
                    </a:cxn>
                    <a:cxn ang="0">
                      <a:pos x="478" y="351"/>
                    </a:cxn>
                    <a:cxn ang="0">
                      <a:pos x="432" y="381"/>
                    </a:cxn>
                    <a:cxn ang="0">
                      <a:pos x="381" y="404"/>
                    </a:cxn>
                    <a:cxn ang="0">
                      <a:pos x="324" y="416"/>
                    </a:cxn>
                    <a:cxn ang="0">
                      <a:pos x="265" y="416"/>
                    </a:cxn>
                    <a:cxn ang="0">
                      <a:pos x="209" y="404"/>
                    </a:cxn>
                    <a:cxn ang="0">
                      <a:pos x="157" y="381"/>
                    </a:cxn>
                    <a:cxn ang="0">
                      <a:pos x="110" y="351"/>
                    </a:cxn>
                    <a:cxn ang="0">
                      <a:pos x="72" y="311"/>
                    </a:cxn>
                    <a:cxn ang="0">
                      <a:pos x="40" y="266"/>
                    </a:cxn>
                    <a:cxn ang="0">
                      <a:pos x="19" y="213"/>
                    </a:cxn>
                    <a:cxn ang="0">
                      <a:pos x="7" y="156"/>
                    </a:cxn>
                    <a:cxn ang="0">
                      <a:pos x="6" y="108"/>
                    </a:cxn>
                    <a:cxn ang="0">
                      <a:pos x="11" y="70"/>
                    </a:cxn>
                    <a:cxn ang="0">
                      <a:pos x="13" y="52"/>
                    </a:cxn>
                    <a:cxn ang="0">
                      <a:pos x="6" y="70"/>
                    </a:cxn>
                    <a:cxn ang="0">
                      <a:pos x="2" y="108"/>
                    </a:cxn>
                    <a:cxn ang="0">
                      <a:pos x="2" y="158"/>
                    </a:cxn>
                    <a:cxn ang="0">
                      <a:pos x="13" y="215"/>
                    </a:cxn>
                    <a:cxn ang="0">
                      <a:pos x="36" y="268"/>
                    </a:cxn>
                    <a:cxn ang="0">
                      <a:pos x="68" y="313"/>
                    </a:cxn>
                    <a:cxn ang="0">
                      <a:pos x="108" y="353"/>
                    </a:cxn>
                    <a:cxn ang="0">
                      <a:pos x="154" y="385"/>
                    </a:cxn>
                    <a:cxn ang="0">
                      <a:pos x="207" y="408"/>
                    </a:cxn>
                    <a:cxn ang="0">
                      <a:pos x="265" y="419"/>
                    </a:cxn>
                    <a:cxn ang="0">
                      <a:pos x="324" y="419"/>
                    </a:cxn>
                    <a:cxn ang="0">
                      <a:pos x="381" y="408"/>
                    </a:cxn>
                    <a:cxn ang="0">
                      <a:pos x="434" y="385"/>
                    </a:cxn>
                    <a:cxn ang="0">
                      <a:pos x="482" y="353"/>
                    </a:cxn>
                    <a:cxn ang="0">
                      <a:pos x="522" y="313"/>
                    </a:cxn>
                    <a:cxn ang="0">
                      <a:pos x="554" y="268"/>
                    </a:cxn>
                    <a:cxn ang="0">
                      <a:pos x="575" y="215"/>
                    </a:cxn>
                    <a:cxn ang="0">
                      <a:pos x="588" y="158"/>
                    </a:cxn>
                    <a:cxn ang="0">
                      <a:pos x="567" y="17"/>
                    </a:cxn>
                    <a:cxn ang="0">
                      <a:pos x="559" y="0"/>
                    </a:cxn>
                    <a:cxn ang="0">
                      <a:pos x="559" y="2"/>
                    </a:cxn>
                    <a:cxn ang="0">
                      <a:pos x="556" y="4"/>
                    </a:cxn>
                    <a:cxn ang="0">
                      <a:pos x="561" y="15"/>
                    </a:cxn>
                    <a:cxn ang="0">
                      <a:pos x="567" y="17"/>
                    </a:cxn>
                  </a:cxnLst>
                  <a:rect l="0" t="0" r="r" b="b"/>
                  <a:pathLst>
                    <a:path w="588" h="421">
                      <a:moveTo>
                        <a:pt x="588" y="127"/>
                      </a:moveTo>
                      <a:lnTo>
                        <a:pt x="588" y="101"/>
                      </a:lnTo>
                      <a:lnTo>
                        <a:pt x="584" y="76"/>
                      </a:lnTo>
                      <a:lnTo>
                        <a:pt x="578" y="52"/>
                      </a:lnTo>
                      <a:lnTo>
                        <a:pt x="571" y="29"/>
                      </a:lnTo>
                      <a:lnTo>
                        <a:pt x="569" y="27"/>
                      </a:lnTo>
                      <a:lnTo>
                        <a:pt x="565" y="25"/>
                      </a:lnTo>
                      <a:lnTo>
                        <a:pt x="573" y="50"/>
                      </a:lnTo>
                      <a:lnTo>
                        <a:pt x="578" y="74"/>
                      </a:lnTo>
                      <a:lnTo>
                        <a:pt x="582" y="101"/>
                      </a:lnTo>
                      <a:lnTo>
                        <a:pt x="584" y="127"/>
                      </a:lnTo>
                      <a:lnTo>
                        <a:pt x="582" y="156"/>
                      </a:lnTo>
                      <a:lnTo>
                        <a:pt x="578" y="186"/>
                      </a:lnTo>
                      <a:lnTo>
                        <a:pt x="571" y="213"/>
                      </a:lnTo>
                      <a:lnTo>
                        <a:pt x="561" y="239"/>
                      </a:lnTo>
                      <a:lnTo>
                        <a:pt x="548" y="266"/>
                      </a:lnTo>
                      <a:lnTo>
                        <a:pt x="535" y="289"/>
                      </a:lnTo>
                      <a:lnTo>
                        <a:pt x="518" y="311"/>
                      </a:lnTo>
                      <a:lnTo>
                        <a:pt x="499" y="332"/>
                      </a:lnTo>
                      <a:lnTo>
                        <a:pt x="478" y="351"/>
                      </a:lnTo>
                      <a:lnTo>
                        <a:pt x="457" y="366"/>
                      </a:lnTo>
                      <a:lnTo>
                        <a:pt x="432" y="381"/>
                      </a:lnTo>
                      <a:lnTo>
                        <a:pt x="408" y="393"/>
                      </a:lnTo>
                      <a:lnTo>
                        <a:pt x="381" y="404"/>
                      </a:lnTo>
                      <a:lnTo>
                        <a:pt x="353" y="410"/>
                      </a:lnTo>
                      <a:lnTo>
                        <a:pt x="324" y="416"/>
                      </a:lnTo>
                      <a:lnTo>
                        <a:pt x="294" y="416"/>
                      </a:lnTo>
                      <a:lnTo>
                        <a:pt x="265" y="416"/>
                      </a:lnTo>
                      <a:lnTo>
                        <a:pt x="237" y="410"/>
                      </a:lnTo>
                      <a:lnTo>
                        <a:pt x="209" y="404"/>
                      </a:lnTo>
                      <a:lnTo>
                        <a:pt x="182" y="393"/>
                      </a:lnTo>
                      <a:lnTo>
                        <a:pt x="157" y="381"/>
                      </a:lnTo>
                      <a:lnTo>
                        <a:pt x="133" y="366"/>
                      </a:lnTo>
                      <a:lnTo>
                        <a:pt x="110" y="351"/>
                      </a:lnTo>
                      <a:lnTo>
                        <a:pt x="89" y="332"/>
                      </a:lnTo>
                      <a:lnTo>
                        <a:pt x="72" y="311"/>
                      </a:lnTo>
                      <a:lnTo>
                        <a:pt x="55" y="289"/>
                      </a:lnTo>
                      <a:lnTo>
                        <a:pt x="40" y="266"/>
                      </a:lnTo>
                      <a:lnTo>
                        <a:pt x="28" y="239"/>
                      </a:lnTo>
                      <a:lnTo>
                        <a:pt x="19" y="213"/>
                      </a:lnTo>
                      <a:lnTo>
                        <a:pt x="11" y="186"/>
                      </a:lnTo>
                      <a:lnTo>
                        <a:pt x="7" y="156"/>
                      </a:lnTo>
                      <a:lnTo>
                        <a:pt x="6" y="127"/>
                      </a:lnTo>
                      <a:lnTo>
                        <a:pt x="6" y="108"/>
                      </a:lnTo>
                      <a:lnTo>
                        <a:pt x="7" y="89"/>
                      </a:lnTo>
                      <a:lnTo>
                        <a:pt x="11" y="70"/>
                      </a:lnTo>
                      <a:lnTo>
                        <a:pt x="15" y="53"/>
                      </a:lnTo>
                      <a:lnTo>
                        <a:pt x="13" y="52"/>
                      </a:lnTo>
                      <a:lnTo>
                        <a:pt x="11" y="52"/>
                      </a:lnTo>
                      <a:lnTo>
                        <a:pt x="6" y="70"/>
                      </a:lnTo>
                      <a:lnTo>
                        <a:pt x="4" y="88"/>
                      </a:lnTo>
                      <a:lnTo>
                        <a:pt x="2" y="108"/>
                      </a:lnTo>
                      <a:lnTo>
                        <a:pt x="0" y="127"/>
                      </a:lnTo>
                      <a:lnTo>
                        <a:pt x="2" y="158"/>
                      </a:lnTo>
                      <a:lnTo>
                        <a:pt x="7" y="186"/>
                      </a:lnTo>
                      <a:lnTo>
                        <a:pt x="13" y="215"/>
                      </a:lnTo>
                      <a:lnTo>
                        <a:pt x="25" y="241"/>
                      </a:lnTo>
                      <a:lnTo>
                        <a:pt x="36" y="268"/>
                      </a:lnTo>
                      <a:lnTo>
                        <a:pt x="51" y="292"/>
                      </a:lnTo>
                      <a:lnTo>
                        <a:pt x="68" y="313"/>
                      </a:lnTo>
                      <a:lnTo>
                        <a:pt x="87" y="334"/>
                      </a:lnTo>
                      <a:lnTo>
                        <a:pt x="108" y="353"/>
                      </a:lnTo>
                      <a:lnTo>
                        <a:pt x="131" y="370"/>
                      </a:lnTo>
                      <a:lnTo>
                        <a:pt x="154" y="385"/>
                      </a:lnTo>
                      <a:lnTo>
                        <a:pt x="180" y="399"/>
                      </a:lnTo>
                      <a:lnTo>
                        <a:pt x="207" y="408"/>
                      </a:lnTo>
                      <a:lnTo>
                        <a:pt x="235" y="416"/>
                      </a:lnTo>
                      <a:lnTo>
                        <a:pt x="265" y="419"/>
                      </a:lnTo>
                      <a:lnTo>
                        <a:pt x="294" y="421"/>
                      </a:lnTo>
                      <a:lnTo>
                        <a:pt x="324" y="419"/>
                      </a:lnTo>
                      <a:lnTo>
                        <a:pt x="355" y="416"/>
                      </a:lnTo>
                      <a:lnTo>
                        <a:pt x="381" y="408"/>
                      </a:lnTo>
                      <a:lnTo>
                        <a:pt x="410" y="399"/>
                      </a:lnTo>
                      <a:lnTo>
                        <a:pt x="434" y="385"/>
                      </a:lnTo>
                      <a:lnTo>
                        <a:pt x="459" y="370"/>
                      </a:lnTo>
                      <a:lnTo>
                        <a:pt x="482" y="353"/>
                      </a:lnTo>
                      <a:lnTo>
                        <a:pt x="503" y="334"/>
                      </a:lnTo>
                      <a:lnTo>
                        <a:pt x="522" y="313"/>
                      </a:lnTo>
                      <a:lnTo>
                        <a:pt x="539" y="292"/>
                      </a:lnTo>
                      <a:lnTo>
                        <a:pt x="554" y="268"/>
                      </a:lnTo>
                      <a:lnTo>
                        <a:pt x="565" y="241"/>
                      </a:lnTo>
                      <a:lnTo>
                        <a:pt x="575" y="215"/>
                      </a:lnTo>
                      <a:lnTo>
                        <a:pt x="582" y="186"/>
                      </a:lnTo>
                      <a:lnTo>
                        <a:pt x="588" y="158"/>
                      </a:lnTo>
                      <a:lnTo>
                        <a:pt x="588" y="127"/>
                      </a:lnTo>
                      <a:close/>
                      <a:moveTo>
                        <a:pt x="567" y="17"/>
                      </a:moveTo>
                      <a:lnTo>
                        <a:pt x="563" y="10"/>
                      </a:lnTo>
                      <a:lnTo>
                        <a:pt x="559" y="0"/>
                      </a:lnTo>
                      <a:lnTo>
                        <a:pt x="559" y="2"/>
                      </a:lnTo>
                      <a:lnTo>
                        <a:pt x="559" y="2"/>
                      </a:lnTo>
                      <a:lnTo>
                        <a:pt x="558" y="2"/>
                      </a:lnTo>
                      <a:lnTo>
                        <a:pt x="556" y="4"/>
                      </a:lnTo>
                      <a:lnTo>
                        <a:pt x="559" y="10"/>
                      </a:lnTo>
                      <a:lnTo>
                        <a:pt x="561" y="15"/>
                      </a:lnTo>
                      <a:lnTo>
                        <a:pt x="565" y="17"/>
                      </a:lnTo>
                      <a:lnTo>
                        <a:pt x="567" y="17"/>
                      </a:lnTo>
                      <a:close/>
                    </a:path>
                  </a:pathLst>
                </a:custGeom>
                <a:solidFill>
                  <a:srgbClr val="C3C1D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073" name="Freeform 633"/>
                <p:cNvSpPr>
                  <a:spLocks noEditPoints="1"/>
                </p:cNvSpPr>
                <p:nvPr/>
              </p:nvSpPr>
              <p:spPr bwMode="auto">
                <a:xfrm>
                  <a:off x="1548" y="2147"/>
                  <a:ext cx="582" cy="417"/>
                </a:xfrm>
                <a:custGeom>
                  <a:avLst/>
                  <a:gdLst/>
                  <a:ahLst/>
                  <a:cxnLst>
                    <a:cxn ang="0">
                      <a:pos x="582" y="99"/>
                    </a:cxn>
                    <a:cxn ang="0">
                      <a:pos x="573" y="50"/>
                    </a:cxn>
                    <a:cxn ang="0">
                      <a:pos x="561" y="23"/>
                    </a:cxn>
                    <a:cxn ang="0">
                      <a:pos x="559" y="23"/>
                    </a:cxn>
                    <a:cxn ang="0">
                      <a:pos x="565" y="40"/>
                    </a:cxn>
                    <a:cxn ang="0">
                      <a:pos x="573" y="67"/>
                    </a:cxn>
                    <a:cxn ang="0">
                      <a:pos x="574" y="72"/>
                    </a:cxn>
                    <a:cxn ang="0">
                      <a:pos x="576" y="97"/>
                    </a:cxn>
                    <a:cxn ang="0">
                      <a:pos x="576" y="154"/>
                    </a:cxn>
                    <a:cxn ang="0">
                      <a:pos x="565" y="211"/>
                    </a:cxn>
                    <a:cxn ang="0">
                      <a:pos x="542" y="262"/>
                    </a:cxn>
                    <a:cxn ang="0">
                      <a:pos x="512" y="307"/>
                    </a:cxn>
                    <a:cxn ang="0">
                      <a:pos x="474" y="347"/>
                    </a:cxn>
                    <a:cxn ang="0">
                      <a:pos x="426" y="378"/>
                    </a:cxn>
                    <a:cxn ang="0">
                      <a:pos x="375" y="398"/>
                    </a:cxn>
                    <a:cxn ang="0">
                      <a:pos x="320" y="410"/>
                    </a:cxn>
                    <a:cxn ang="0">
                      <a:pos x="261" y="410"/>
                    </a:cxn>
                    <a:cxn ang="0">
                      <a:pos x="205" y="398"/>
                    </a:cxn>
                    <a:cxn ang="0">
                      <a:pos x="153" y="378"/>
                    </a:cxn>
                    <a:cxn ang="0">
                      <a:pos x="108" y="347"/>
                    </a:cxn>
                    <a:cxn ang="0">
                      <a:pos x="70" y="307"/>
                    </a:cxn>
                    <a:cxn ang="0">
                      <a:pos x="38" y="262"/>
                    </a:cxn>
                    <a:cxn ang="0">
                      <a:pos x="17" y="211"/>
                    </a:cxn>
                    <a:cxn ang="0">
                      <a:pos x="5" y="154"/>
                    </a:cxn>
                    <a:cxn ang="0">
                      <a:pos x="3" y="106"/>
                    </a:cxn>
                    <a:cxn ang="0">
                      <a:pos x="9" y="70"/>
                    </a:cxn>
                    <a:cxn ang="0">
                      <a:pos x="11" y="51"/>
                    </a:cxn>
                    <a:cxn ang="0">
                      <a:pos x="3" y="68"/>
                    </a:cxn>
                    <a:cxn ang="0">
                      <a:pos x="0" y="106"/>
                    </a:cxn>
                    <a:cxn ang="0">
                      <a:pos x="0" y="156"/>
                    </a:cxn>
                    <a:cxn ang="0">
                      <a:pos x="13" y="213"/>
                    </a:cxn>
                    <a:cxn ang="0">
                      <a:pos x="34" y="264"/>
                    </a:cxn>
                    <a:cxn ang="0">
                      <a:pos x="66" y="311"/>
                    </a:cxn>
                    <a:cxn ang="0">
                      <a:pos x="106" y="351"/>
                    </a:cxn>
                    <a:cxn ang="0">
                      <a:pos x="151" y="381"/>
                    </a:cxn>
                    <a:cxn ang="0">
                      <a:pos x="205" y="404"/>
                    </a:cxn>
                    <a:cxn ang="0">
                      <a:pos x="261" y="415"/>
                    </a:cxn>
                    <a:cxn ang="0">
                      <a:pos x="320" y="415"/>
                    </a:cxn>
                    <a:cxn ang="0">
                      <a:pos x="377" y="404"/>
                    </a:cxn>
                    <a:cxn ang="0">
                      <a:pos x="430" y="381"/>
                    </a:cxn>
                    <a:cxn ang="0">
                      <a:pos x="476" y="351"/>
                    </a:cxn>
                    <a:cxn ang="0">
                      <a:pos x="516" y="311"/>
                    </a:cxn>
                    <a:cxn ang="0">
                      <a:pos x="548" y="264"/>
                    </a:cxn>
                    <a:cxn ang="0">
                      <a:pos x="569" y="213"/>
                    </a:cxn>
                    <a:cxn ang="0">
                      <a:pos x="580" y="156"/>
                    </a:cxn>
                    <a:cxn ang="0">
                      <a:pos x="561" y="15"/>
                    </a:cxn>
                    <a:cxn ang="0">
                      <a:pos x="554" y="0"/>
                    </a:cxn>
                    <a:cxn ang="0">
                      <a:pos x="550" y="2"/>
                    </a:cxn>
                    <a:cxn ang="0">
                      <a:pos x="550" y="2"/>
                    </a:cxn>
                    <a:cxn ang="0">
                      <a:pos x="554" y="12"/>
                    </a:cxn>
                    <a:cxn ang="0">
                      <a:pos x="561" y="15"/>
                    </a:cxn>
                  </a:cxnLst>
                  <a:rect l="0" t="0" r="r" b="b"/>
                  <a:pathLst>
                    <a:path w="582" h="417">
                      <a:moveTo>
                        <a:pt x="582" y="125"/>
                      </a:moveTo>
                      <a:lnTo>
                        <a:pt x="582" y="99"/>
                      </a:lnTo>
                      <a:lnTo>
                        <a:pt x="578" y="74"/>
                      </a:lnTo>
                      <a:lnTo>
                        <a:pt x="573" y="50"/>
                      </a:lnTo>
                      <a:lnTo>
                        <a:pt x="565" y="25"/>
                      </a:lnTo>
                      <a:lnTo>
                        <a:pt x="561" y="23"/>
                      </a:lnTo>
                      <a:lnTo>
                        <a:pt x="559" y="23"/>
                      </a:lnTo>
                      <a:lnTo>
                        <a:pt x="559" y="23"/>
                      </a:lnTo>
                      <a:lnTo>
                        <a:pt x="559" y="21"/>
                      </a:lnTo>
                      <a:lnTo>
                        <a:pt x="565" y="40"/>
                      </a:lnTo>
                      <a:lnTo>
                        <a:pt x="569" y="57"/>
                      </a:lnTo>
                      <a:lnTo>
                        <a:pt x="573" y="67"/>
                      </a:lnTo>
                      <a:lnTo>
                        <a:pt x="574" y="74"/>
                      </a:lnTo>
                      <a:lnTo>
                        <a:pt x="574" y="72"/>
                      </a:lnTo>
                      <a:lnTo>
                        <a:pt x="573" y="68"/>
                      </a:lnTo>
                      <a:lnTo>
                        <a:pt x="576" y="97"/>
                      </a:lnTo>
                      <a:lnTo>
                        <a:pt x="578" y="125"/>
                      </a:lnTo>
                      <a:lnTo>
                        <a:pt x="576" y="154"/>
                      </a:lnTo>
                      <a:lnTo>
                        <a:pt x="573" y="182"/>
                      </a:lnTo>
                      <a:lnTo>
                        <a:pt x="565" y="211"/>
                      </a:lnTo>
                      <a:lnTo>
                        <a:pt x="555" y="237"/>
                      </a:lnTo>
                      <a:lnTo>
                        <a:pt x="542" y="262"/>
                      </a:lnTo>
                      <a:lnTo>
                        <a:pt x="529" y="285"/>
                      </a:lnTo>
                      <a:lnTo>
                        <a:pt x="512" y="307"/>
                      </a:lnTo>
                      <a:lnTo>
                        <a:pt x="493" y="328"/>
                      </a:lnTo>
                      <a:lnTo>
                        <a:pt x="474" y="347"/>
                      </a:lnTo>
                      <a:lnTo>
                        <a:pt x="451" y="362"/>
                      </a:lnTo>
                      <a:lnTo>
                        <a:pt x="426" y="378"/>
                      </a:lnTo>
                      <a:lnTo>
                        <a:pt x="402" y="389"/>
                      </a:lnTo>
                      <a:lnTo>
                        <a:pt x="375" y="398"/>
                      </a:lnTo>
                      <a:lnTo>
                        <a:pt x="349" y="406"/>
                      </a:lnTo>
                      <a:lnTo>
                        <a:pt x="320" y="410"/>
                      </a:lnTo>
                      <a:lnTo>
                        <a:pt x="290" y="412"/>
                      </a:lnTo>
                      <a:lnTo>
                        <a:pt x="261" y="410"/>
                      </a:lnTo>
                      <a:lnTo>
                        <a:pt x="233" y="406"/>
                      </a:lnTo>
                      <a:lnTo>
                        <a:pt x="205" y="398"/>
                      </a:lnTo>
                      <a:lnTo>
                        <a:pt x="178" y="389"/>
                      </a:lnTo>
                      <a:lnTo>
                        <a:pt x="153" y="378"/>
                      </a:lnTo>
                      <a:lnTo>
                        <a:pt x="131" y="362"/>
                      </a:lnTo>
                      <a:lnTo>
                        <a:pt x="108" y="347"/>
                      </a:lnTo>
                      <a:lnTo>
                        <a:pt x="87" y="328"/>
                      </a:lnTo>
                      <a:lnTo>
                        <a:pt x="70" y="307"/>
                      </a:lnTo>
                      <a:lnTo>
                        <a:pt x="53" y="285"/>
                      </a:lnTo>
                      <a:lnTo>
                        <a:pt x="38" y="262"/>
                      </a:lnTo>
                      <a:lnTo>
                        <a:pt x="26" y="237"/>
                      </a:lnTo>
                      <a:lnTo>
                        <a:pt x="17" y="211"/>
                      </a:lnTo>
                      <a:lnTo>
                        <a:pt x="9" y="182"/>
                      </a:lnTo>
                      <a:lnTo>
                        <a:pt x="5" y="154"/>
                      </a:lnTo>
                      <a:lnTo>
                        <a:pt x="3" y="125"/>
                      </a:lnTo>
                      <a:lnTo>
                        <a:pt x="3" y="106"/>
                      </a:lnTo>
                      <a:lnTo>
                        <a:pt x="5" y="87"/>
                      </a:lnTo>
                      <a:lnTo>
                        <a:pt x="9" y="70"/>
                      </a:lnTo>
                      <a:lnTo>
                        <a:pt x="13" y="53"/>
                      </a:lnTo>
                      <a:lnTo>
                        <a:pt x="11" y="51"/>
                      </a:lnTo>
                      <a:lnTo>
                        <a:pt x="9" y="50"/>
                      </a:lnTo>
                      <a:lnTo>
                        <a:pt x="3" y="68"/>
                      </a:lnTo>
                      <a:lnTo>
                        <a:pt x="2" y="87"/>
                      </a:lnTo>
                      <a:lnTo>
                        <a:pt x="0" y="106"/>
                      </a:lnTo>
                      <a:lnTo>
                        <a:pt x="0" y="125"/>
                      </a:lnTo>
                      <a:lnTo>
                        <a:pt x="0" y="156"/>
                      </a:lnTo>
                      <a:lnTo>
                        <a:pt x="5" y="184"/>
                      </a:lnTo>
                      <a:lnTo>
                        <a:pt x="13" y="213"/>
                      </a:lnTo>
                      <a:lnTo>
                        <a:pt x="22" y="239"/>
                      </a:lnTo>
                      <a:lnTo>
                        <a:pt x="34" y="264"/>
                      </a:lnTo>
                      <a:lnTo>
                        <a:pt x="49" y="288"/>
                      </a:lnTo>
                      <a:lnTo>
                        <a:pt x="66" y="311"/>
                      </a:lnTo>
                      <a:lnTo>
                        <a:pt x="85" y="332"/>
                      </a:lnTo>
                      <a:lnTo>
                        <a:pt x="106" y="351"/>
                      </a:lnTo>
                      <a:lnTo>
                        <a:pt x="127" y="366"/>
                      </a:lnTo>
                      <a:lnTo>
                        <a:pt x="151" y="381"/>
                      </a:lnTo>
                      <a:lnTo>
                        <a:pt x="178" y="395"/>
                      </a:lnTo>
                      <a:lnTo>
                        <a:pt x="205" y="404"/>
                      </a:lnTo>
                      <a:lnTo>
                        <a:pt x="231" y="412"/>
                      </a:lnTo>
                      <a:lnTo>
                        <a:pt x="261" y="415"/>
                      </a:lnTo>
                      <a:lnTo>
                        <a:pt x="290" y="417"/>
                      </a:lnTo>
                      <a:lnTo>
                        <a:pt x="320" y="415"/>
                      </a:lnTo>
                      <a:lnTo>
                        <a:pt x="349" y="412"/>
                      </a:lnTo>
                      <a:lnTo>
                        <a:pt x="377" y="404"/>
                      </a:lnTo>
                      <a:lnTo>
                        <a:pt x="404" y="395"/>
                      </a:lnTo>
                      <a:lnTo>
                        <a:pt x="430" y="381"/>
                      </a:lnTo>
                      <a:lnTo>
                        <a:pt x="453" y="366"/>
                      </a:lnTo>
                      <a:lnTo>
                        <a:pt x="476" y="351"/>
                      </a:lnTo>
                      <a:lnTo>
                        <a:pt x="497" y="332"/>
                      </a:lnTo>
                      <a:lnTo>
                        <a:pt x="516" y="311"/>
                      </a:lnTo>
                      <a:lnTo>
                        <a:pt x="533" y="288"/>
                      </a:lnTo>
                      <a:lnTo>
                        <a:pt x="548" y="264"/>
                      </a:lnTo>
                      <a:lnTo>
                        <a:pt x="559" y="239"/>
                      </a:lnTo>
                      <a:lnTo>
                        <a:pt x="569" y="213"/>
                      </a:lnTo>
                      <a:lnTo>
                        <a:pt x="576" y="184"/>
                      </a:lnTo>
                      <a:lnTo>
                        <a:pt x="580" y="156"/>
                      </a:lnTo>
                      <a:lnTo>
                        <a:pt x="582" y="125"/>
                      </a:lnTo>
                      <a:close/>
                      <a:moveTo>
                        <a:pt x="561" y="15"/>
                      </a:moveTo>
                      <a:lnTo>
                        <a:pt x="557" y="8"/>
                      </a:lnTo>
                      <a:lnTo>
                        <a:pt x="554" y="0"/>
                      </a:lnTo>
                      <a:lnTo>
                        <a:pt x="552" y="2"/>
                      </a:lnTo>
                      <a:lnTo>
                        <a:pt x="550" y="2"/>
                      </a:lnTo>
                      <a:lnTo>
                        <a:pt x="550" y="2"/>
                      </a:lnTo>
                      <a:lnTo>
                        <a:pt x="550" y="2"/>
                      </a:lnTo>
                      <a:lnTo>
                        <a:pt x="552" y="8"/>
                      </a:lnTo>
                      <a:lnTo>
                        <a:pt x="554" y="12"/>
                      </a:lnTo>
                      <a:lnTo>
                        <a:pt x="557" y="13"/>
                      </a:lnTo>
                      <a:lnTo>
                        <a:pt x="561" y="15"/>
                      </a:lnTo>
                      <a:close/>
                    </a:path>
                  </a:pathLst>
                </a:custGeom>
                <a:solidFill>
                  <a:srgbClr val="C3C2D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074" name="Freeform 634"/>
                <p:cNvSpPr>
                  <a:spLocks noEditPoints="1"/>
                </p:cNvSpPr>
                <p:nvPr/>
              </p:nvSpPr>
              <p:spPr bwMode="auto">
                <a:xfrm>
                  <a:off x="1550" y="2149"/>
                  <a:ext cx="578" cy="412"/>
                </a:xfrm>
                <a:custGeom>
                  <a:avLst/>
                  <a:gdLst/>
                  <a:ahLst/>
                  <a:cxnLst>
                    <a:cxn ang="0">
                      <a:pos x="576" y="97"/>
                    </a:cxn>
                    <a:cxn ang="0">
                      <a:pos x="567" y="46"/>
                    </a:cxn>
                    <a:cxn ang="0">
                      <a:pos x="559" y="21"/>
                    </a:cxn>
                    <a:cxn ang="0">
                      <a:pos x="555" y="19"/>
                    </a:cxn>
                    <a:cxn ang="0">
                      <a:pos x="559" y="32"/>
                    </a:cxn>
                    <a:cxn ang="0">
                      <a:pos x="571" y="61"/>
                    </a:cxn>
                    <a:cxn ang="0">
                      <a:pos x="571" y="68"/>
                    </a:cxn>
                    <a:cxn ang="0">
                      <a:pos x="569" y="76"/>
                    </a:cxn>
                    <a:cxn ang="0">
                      <a:pos x="572" y="106"/>
                    </a:cxn>
                    <a:cxn ang="0">
                      <a:pos x="572" y="152"/>
                    </a:cxn>
                    <a:cxn ang="0">
                      <a:pos x="561" y="209"/>
                    </a:cxn>
                    <a:cxn ang="0">
                      <a:pos x="538" y="258"/>
                    </a:cxn>
                    <a:cxn ang="0">
                      <a:pos x="508" y="303"/>
                    </a:cxn>
                    <a:cxn ang="0">
                      <a:pos x="470" y="343"/>
                    </a:cxn>
                    <a:cxn ang="0">
                      <a:pos x="424" y="374"/>
                    </a:cxn>
                    <a:cxn ang="0">
                      <a:pos x="373" y="395"/>
                    </a:cxn>
                    <a:cxn ang="0">
                      <a:pos x="318" y="406"/>
                    </a:cxn>
                    <a:cxn ang="0">
                      <a:pos x="259" y="406"/>
                    </a:cxn>
                    <a:cxn ang="0">
                      <a:pos x="204" y="395"/>
                    </a:cxn>
                    <a:cxn ang="0">
                      <a:pos x="153" y="374"/>
                    </a:cxn>
                    <a:cxn ang="0">
                      <a:pos x="108" y="343"/>
                    </a:cxn>
                    <a:cxn ang="0">
                      <a:pos x="70" y="303"/>
                    </a:cxn>
                    <a:cxn ang="0">
                      <a:pos x="37" y="258"/>
                    </a:cxn>
                    <a:cxn ang="0">
                      <a:pos x="17" y="209"/>
                    </a:cxn>
                    <a:cxn ang="0">
                      <a:pos x="5" y="152"/>
                    </a:cxn>
                    <a:cxn ang="0">
                      <a:pos x="5" y="104"/>
                    </a:cxn>
                    <a:cxn ang="0">
                      <a:pos x="9" y="68"/>
                    </a:cxn>
                    <a:cxn ang="0">
                      <a:pos x="11" y="51"/>
                    </a:cxn>
                    <a:cxn ang="0">
                      <a:pos x="5" y="66"/>
                    </a:cxn>
                    <a:cxn ang="0">
                      <a:pos x="0" y="104"/>
                    </a:cxn>
                    <a:cxn ang="0">
                      <a:pos x="1" y="152"/>
                    </a:cxn>
                    <a:cxn ang="0">
                      <a:pos x="13" y="209"/>
                    </a:cxn>
                    <a:cxn ang="0">
                      <a:pos x="34" y="262"/>
                    </a:cxn>
                    <a:cxn ang="0">
                      <a:pos x="66" y="307"/>
                    </a:cxn>
                    <a:cxn ang="0">
                      <a:pos x="104" y="347"/>
                    </a:cxn>
                    <a:cxn ang="0">
                      <a:pos x="151" y="377"/>
                    </a:cxn>
                    <a:cxn ang="0">
                      <a:pos x="203" y="400"/>
                    </a:cxn>
                    <a:cxn ang="0">
                      <a:pos x="259" y="412"/>
                    </a:cxn>
                    <a:cxn ang="0">
                      <a:pos x="318" y="412"/>
                    </a:cxn>
                    <a:cxn ang="0">
                      <a:pos x="375" y="400"/>
                    </a:cxn>
                    <a:cxn ang="0">
                      <a:pos x="426" y="377"/>
                    </a:cxn>
                    <a:cxn ang="0">
                      <a:pos x="472" y="347"/>
                    </a:cxn>
                    <a:cxn ang="0">
                      <a:pos x="512" y="307"/>
                    </a:cxn>
                    <a:cxn ang="0">
                      <a:pos x="542" y="262"/>
                    </a:cxn>
                    <a:cxn ang="0">
                      <a:pos x="565" y="209"/>
                    </a:cxn>
                    <a:cxn ang="0">
                      <a:pos x="576" y="152"/>
                    </a:cxn>
                    <a:cxn ang="0">
                      <a:pos x="555" y="11"/>
                    </a:cxn>
                    <a:cxn ang="0">
                      <a:pos x="550" y="0"/>
                    </a:cxn>
                    <a:cxn ang="0">
                      <a:pos x="548" y="0"/>
                    </a:cxn>
                    <a:cxn ang="0">
                      <a:pos x="546" y="2"/>
                    </a:cxn>
                    <a:cxn ang="0">
                      <a:pos x="550" y="10"/>
                    </a:cxn>
                    <a:cxn ang="0">
                      <a:pos x="555" y="11"/>
                    </a:cxn>
                  </a:cxnLst>
                  <a:rect l="0" t="0" r="r" b="b"/>
                  <a:pathLst>
                    <a:path w="578" h="412">
                      <a:moveTo>
                        <a:pt x="578" y="123"/>
                      </a:moveTo>
                      <a:lnTo>
                        <a:pt x="576" y="97"/>
                      </a:lnTo>
                      <a:lnTo>
                        <a:pt x="572" y="70"/>
                      </a:lnTo>
                      <a:lnTo>
                        <a:pt x="567" y="46"/>
                      </a:lnTo>
                      <a:lnTo>
                        <a:pt x="559" y="21"/>
                      </a:lnTo>
                      <a:lnTo>
                        <a:pt x="559" y="21"/>
                      </a:lnTo>
                      <a:lnTo>
                        <a:pt x="557" y="21"/>
                      </a:lnTo>
                      <a:lnTo>
                        <a:pt x="555" y="19"/>
                      </a:lnTo>
                      <a:lnTo>
                        <a:pt x="553" y="19"/>
                      </a:lnTo>
                      <a:lnTo>
                        <a:pt x="559" y="32"/>
                      </a:lnTo>
                      <a:lnTo>
                        <a:pt x="563" y="48"/>
                      </a:lnTo>
                      <a:lnTo>
                        <a:pt x="571" y="61"/>
                      </a:lnTo>
                      <a:lnTo>
                        <a:pt x="572" y="72"/>
                      </a:lnTo>
                      <a:lnTo>
                        <a:pt x="571" y="68"/>
                      </a:lnTo>
                      <a:lnTo>
                        <a:pt x="567" y="61"/>
                      </a:lnTo>
                      <a:lnTo>
                        <a:pt x="569" y="76"/>
                      </a:lnTo>
                      <a:lnTo>
                        <a:pt x="572" y="91"/>
                      </a:lnTo>
                      <a:lnTo>
                        <a:pt x="572" y="106"/>
                      </a:lnTo>
                      <a:lnTo>
                        <a:pt x="572" y="123"/>
                      </a:lnTo>
                      <a:lnTo>
                        <a:pt x="572" y="152"/>
                      </a:lnTo>
                      <a:lnTo>
                        <a:pt x="567" y="180"/>
                      </a:lnTo>
                      <a:lnTo>
                        <a:pt x="561" y="209"/>
                      </a:lnTo>
                      <a:lnTo>
                        <a:pt x="552" y="233"/>
                      </a:lnTo>
                      <a:lnTo>
                        <a:pt x="538" y="258"/>
                      </a:lnTo>
                      <a:lnTo>
                        <a:pt x="525" y="283"/>
                      </a:lnTo>
                      <a:lnTo>
                        <a:pt x="508" y="303"/>
                      </a:lnTo>
                      <a:lnTo>
                        <a:pt x="491" y="324"/>
                      </a:lnTo>
                      <a:lnTo>
                        <a:pt x="470" y="343"/>
                      </a:lnTo>
                      <a:lnTo>
                        <a:pt x="447" y="358"/>
                      </a:lnTo>
                      <a:lnTo>
                        <a:pt x="424" y="374"/>
                      </a:lnTo>
                      <a:lnTo>
                        <a:pt x="400" y="385"/>
                      </a:lnTo>
                      <a:lnTo>
                        <a:pt x="373" y="395"/>
                      </a:lnTo>
                      <a:lnTo>
                        <a:pt x="347" y="402"/>
                      </a:lnTo>
                      <a:lnTo>
                        <a:pt x="318" y="406"/>
                      </a:lnTo>
                      <a:lnTo>
                        <a:pt x="288" y="408"/>
                      </a:lnTo>
                      <a:lnTo>
                        <a:pt x="259" y="406"/>
                      </a:lnTo>
                      <a:lnTo>
                        <a:pt x="231" y="402"/>
                      </a:lnTo>
                      <a:lnTo>
                        <a:pt x="204" y="395"/>
                      </a:lnTo>
                      <a:lnTo>
                        <a:pt x="178" y="385"/>
                      </a:lnTo>
                      <a:lnTo>
                        <a:pt x="153" y="374"/>
                      </a:lnTo>
                      <a:lnTo>
                        <a:pt x="129" y="358"/>
                      </a:lnTo>
                      <a:lnTo>
                        <a:pt x="108" y="343"/>
                      </a:lnTo>
                      <a:lnTo>
                        <a:pt x="87" y="324"/>
                      </a:lnTo>
                      <a:lnTo>
                        <a:pt x="70" y="303"/>
                      </a:lnTo>
                      <a:lnTo>
                        <a:pt x="53" y="283"/>
                      </a:lnTo>
                      <a:lnTo>
                        <a:pt x="37" y="258"/>
                      </a:lnTo>
                      <a:lnTo>
                        <a:pt x="26" y="233"/>
                      </a:lnTo>
                      <a:lnTo>
                        <a:pt x="17" y="209"/>
                      </a:lnTo>
                      <a:lnTo>
                        <a:pt x="9" y="180"/>
                      </a:lnTo>
                      <a:lnTo>
                        <a:pt x="5" y="152"/>
                      </a:lnTo>
                      <a:lnTo>
                        <a:pt x="3" y="123"/>
                      </a:lnTo>
                      <a:lnTo>
                        <a:pt x="5" y="104"/>
                      </a:lnTo>
                      <a:lnTo>
                        <a:pt x="5" y="87"/>
                      </a:lnTo>
                      <a:lnTo>
                        <a:pt x="9" y="68"/>
                      </a:lnTo>
                      <a:lnTo>
                        <a:pt x="13" y="51"/>
                      </a:lnTo>
                      <a:lnTo>
                        <a:pt x="11" y="51"/>
                      </a:lnTo>
                      <a:lnTo>
                        <a:pt x="9" y="49"/>
                      </a:lnTo>
                      <a:lnTo>
                        <a:pt x="5" y="66"/>
                      </a:lnTo>
                      <a:lnTo>
                        <a:pt x="1" y="85"/>
                      </a:lnTo>
                      <a:lnTo>
                        <a:pt x="0" y="104"/>
                      </a:lnTo>
                      <a:lnTo>
                        <a:pt x="0" y="123"/>
                      </a:lnTo>
                      <a:lnTo>
                        <a:pt x="1" y="152"/>
                      </a:lnTo>
                      <a:lnTo>
                        <a:pt x="5" y="182"/>
                      </a:lnTo>
                      <a:lnTo>
                        <a:pt x="13" y="209"/>
                      </a:lnTo>
                      <a:lnTo>
                        <a:pt x="22" y="235"/>
                      </a:lnTo>
                      <a:lnTo>
                        <a:pt x="34" y="262"/>
                      </a:lnTo>
                      <a:lnTo>
                        <a:pt x="49" y="285"/>
                      </a:lnTo>
                      <a:lnTo>
                        <a:pt x="66" y="307"/>
                      </a:lnTo>
                      <a:lnTo>
                        <a:pt x="83" y="328"/>
                      </a:lnTo>
                      <a:lnTo>
                        <a:pt x="104" y="347"/>
                      </a:lnTo>
                      <a:lnTo>
                        <a:pt x="127" y="362"/>
                      </a:lnTo>
                      <a:lnTo>
                        <a:pt x="151" y="377"/>
                      </a:lnTo>
                      <a:lnTo>
                        <a:pt x="176" y="389"/>
                      </a:lnTo>
                      <a:lnTo>
                        <a:pt x="203" y="400"/>
                      </a:lnTo>
                      <a:lnTo>
                        <a:pt x="231" y="406"/>
                      </a:lnTo>
                      <a:lnTo>
                        <a:pt x="259" y="412"/>
                      </a:lnTo>
                      <a:lnTo>
                        <a:pt x="288" y="412"/>
                      </a:lnTo>
                      <a:lnTo>
                        <a:pt x="318" y="412"/>
                      </a:lnTo>
                      <a:lnTo>
                        <a:pt x="347" y="406"/>
                      </a:lnTo>
                      <a:lnTo>
                        <a:pt x="375" y="400"/>
                      </a:lnTo>
                      <a:lnTo>
                        <a:pt x="402" y="389"/>
                      </a:lnTo>
                      <a:lnTo>
                        <a:pt x="426" y="377"/>
                      </a:lnTo>
                      <a:lnTo>
                        <a:pt x="451" y="362"/>
                      </a:lnTo>
                      <a:lnTo>
                        <a:pt x="472" y="347"/>
                      </a:lnTo>
                      <a:lnTo>
                        <a:pt x="493" y="328"/>
                      </a:lnTo>
                      <a:lnTo>
                        <a:pt x="512" y="307"/>
                      </a:lnTo>
                      <a:lnTo>
                        <a:pt x="529" y="285"/>
                      </a:lnTo>
                      <a:lnTo>
                        <a:pt x="542" y="262"/>
                      </a:lnTo>
                      <a:lnTo>
                        <a:pt x="555" y="235"/>
                      </a:lnTo>
                      <a:lnTo>
                        <a:pt x="565" y="209"/>
                      </a:lnTo>
                      <a:lnTo>
                        <a:pt x="572" y="182"/>
                      </a:lnTo>
                      <a:lnTo>
                        <a:pt x="576" y="152"/>
                      </a:lnTo>
                      <a:lnTo>
                        <a:pt x="578" y="123"/>
                      </a:lnTo>
                      <a:close/>
                      <a:moveTo>
                        <a:pt x="555" y="11"/>
                      </a:moveTo>
                      <a:lnTo>
                        <a:pt x="553" y="6"/>
                      </a:lnTo>
                      <a:lnTo>
                        <a:pt x="550" y="0"/>
                      </a:lnTo>
                      <a:lnTo>
                        <a:pt x="550" y="0"/>
                      </a:lnTo>
                      <a:lnTo>
                        <a:pt x="548" y="0"/>
                      </a:lnTo>
                      <a:lnTo>
                        <a:pt x="548" y="0"/>
                      </a:lnTo>
                      <a:lnTo>
                        <a:pt x="546" y="2"/>
                      </a:lnTo>
                      <a:lnTo>
                        <a:pt x="548" y="6"/>
                      </a:lnTo>
                      <a:lnTo>
                        <a:pt x="550" y="10"/>
                      </a:lnTo>
                      <a:lnTo>
                        <a:pt x="553" y="10"/>
                      </a:lnTo>
                      <a:lnTo>
                        <a:pt x="555" y="11"/>
                      </a:lnTo>
                      <a:close/>
                    </a:path>
                  </a:pathLst>
                </a:custGeom>
                <a:solidFill>
                  <a:srgbClr val="C3C2D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075" name="Freeform 635"/>
                <p:cNvSpPr>
                  <a:spLocks noEditPoints="1"/>
                </p:cNvSpPr>
                <p:nvPr/>
              </p:nvSpPr>
              <p:spPr bwMode="auto">
                <a:xfrm>
                  <a:off x="1551" y="2149"/>
                  <a:ext cx="575" cy="410"/>
                </a:xfrm>
                <a:custGeom>
                  <a:avLst/>
                  <a:gdLst/>
                  <a:ahLst/>
                  <a:cxnLst>
                    <a:cxn ang="0">
                      <a:pos x="573" y="95"/>
                    </a:cxn>
                    <a:cxn ang="0">
                      <a:pos x="566" y="63"/>
                    </a:cxn>
                    <a:cxn ang="0">
                      <a:pos x="566" y="72"/>
                    </a:cxn>
                    <a:cxn ang="0">
                      <a:pos x="570" y="106"/>
                    </a:cxn>
                    <a:cxn ang="0">
                      <a:pos x="570" y="152"/>
                    </a:cxn>
                    <a:cxn ang="0">
                      <a:pos x="558" y="207"/>
                    </a:cxn>
                    <a:cxn ang="0">
                      <a:pos x="535" y="258"/>
                    </a:cxn>
                    <a:cxn ang="0">
                      <a:pos x="505" y="303"/>
                    </a:cxn>
                    <a:cxn ang="0">
                      <a:pos x="467" y="341"/>
                    </a:cxn>
                    <a:cxn ang="0">
                      <a:pos x="422" y="372"/>
                    </a:cxn>
                    <a:cxn ang="0">
                      <a:pos x="372" y="393"/>
                    </a:cxn>
                    <a:cxn ang="0">
                      <a:pos x="317" y="404"/>
                    </a:cxn>
                    <a:cxn ang="0">
                      <a:pos x="258" y="404"/>
                    </a:cxn>
                    <a:cxn ang="0">
                      <a:pos x="203" y="393"/>
                    </a:cxn>
                    <a:cxn ang="0">
                      <a:pos x="152" y="372"/>
                    </a:cxn>
                    <a:cxn ang="0">
                      <a:pos x="109" y="341"/>
                    </a:cxn>
                    <a:cxn ang="0">
                      <a:pos x="69" y="303"/>
                    </a:cxn>
                    <a:cxn ang="0">
                      <a:pos x="38" y="258"/>
                    </a:cxn>
                    <a:cxn ang="0">
                      <a:pos x="18" y="207"/>
                    </a:cxn>
                    <a:cxn ang="0">
                      <a:pos x="6" y="152"/>
                    </a:cxn>
                    <a:cxn ang="0">
                      <a:pos x="6" y="104"/>
                    </a:cxn>
                    <a:cxn ang="0">
                      <a:pos x="10" y="70"/>
                    </a:cxn>
                    <a:cxn ang="0">
                      <a:pos x="12" y="51"/>
                    </a:cxn>
                    <a:cxn ang="0">
                      <a:pos x="6" y="68"/>
                    </a:cxn>
                    <a:cxn ang="0">
                      <a:pos x="0" y="104"/>
                    </a:cxn>
                    <a:cxn ang="0">
                      <a:pos x="2" y="152"/>
                    </a:cxn>
                    <a:cxn ang="0">
                      <a:pos x="14" y="209"/>
                    </a:cxn>
                    <a:cxn ang="0">
                      <a:pos x="35" y="260"/>
                    </a:cxn>
                    <a:cxn ang="0">
                      <a:pos x="67" y="305"/>
                    </a:cxn>
                    <a:cxn ang="0">
                      <a:pos x="105" y="345"/>
                    </a:cxn>
                    <a:cxn ang="0">
                      <a:pos x="150" y="376"/>
                    </a:cxn>
                    <a:cxn ang="0">
                      <a:pos x="202" y="396"/>
                    </a:cxn>
                    <a:cxn ang="0">
                      <a:pos x="258" y="408"/>
                    </a:cxn>
                    <a:cxn ang="0">
                      <a:pos x="317" y="408"/>
                    </a:cxn>
                    <a:cxn ang="0">
                      <a:pos x="372" y="396"/>
                    </a:cxn>
                    <a:cxn ang="0">
                      <a:pos x="423" y="376"/>
                    </a:cxn>
                    <a:cxn ang="0">
                      <a:pos x="471" y="345"/>
                    </a:cxn>
                    <a:cxn ang="0">
                      <a:pos x="509" y="305"/>
                    </a:cxn>
                    <a:cxn ang="0">
                      <a:pos x="539" y="260"/>
                    </a:cxn>
                    <a:cxn ang="0">
                      <a:pos x="562" y="209"/>
                    </a:cxn>
                    <a:cxn ang="0">
                      <a:pos x="573" y="152"/>
                    </a:cxn>
                    <a:cxn ang="0">
                      <a:pos x="566" y="55"/>
                    </a:cxn>
                    <a:cxn ang="0">
                      <a:pos x="556" y="19"/>
                    </a:cxn>
                    <a:cxn ang="0">
                      <a:pos x="551" y="17"/>
                    </a:cxn>
                    <a:cxn ang="0">
                      <a:pos x="558" y="42"/>
                    </a:cxn>
                    <a:cxn ang="0">
                      <a:pos x="566" y="55"/>
                    </a:cxn>
                    <a:cxn ang="0">
                      <a:pos x="549" y="6"/>
                    </a:cxn>
                    <a:cxn ang="0">
                      <a:pos x="545" y="2"/>
                    </a:cxn>
                    <a:cxn ang="0">
                      <a:pos x="545" y="6"/>
                    </a:cxn>
                    <a:cxn ang="0">
                      <a:pos x="549" y="10"/>
                    </a:cxn>
                  </a:cxnLst>
                  <a:rect l="0" t="0" r="r" b="b"/>
                  <a:pathLst>
                    <a:path w="575" h="410">
                      <a:moveTo>
                        <a:pt x="575" y="123"/>
                      </a:moveTo>
                      <a:lnTo>
                        <a:pt x="573" y="95"/>
                      </a:lnTo>
                      <a:lnTo>
                        <a:pt x="570" y="66"/>
                      </a:lnTo>
                      <a:lnTo>
                        <a:pt x="566" y="63"/>
                      </a:lnTo>
                      <a:lnTo>
                        <a:pt x="562" y="57"/>
                      </a:lnTo>
                      <a:lnTo>
                        <a:pt x="566" y="72"/>
                      </a:lnTo>
                      <a:lnTo>
                        <a:pt x="568" y="89"/>
                      </a:lnTo>
                      <a:lnTo>
                        <a:pt x="570" y="106"/>
                      </a:lnTo>
                      <a:lnTo>
                        <a:pt x="570" y="123"/>
                      </a:lnTo>
                      <a:lnTo>
                        <a:pt x="570" y="152"/>
                      </a:lnTo>
                      <a:lnTo>
                        <a:pt x="564" y="180"/>
                      </a:lnTo>
                      <a:lnTo>
                        <a:pt x="558" y="207"/>
                      </a:lnTo>
                      <a:lnTo>
                        <a:pt x="549" y="233"/>
                      </a:lnTo>
                      <a:lnTo>
                        <a:pt x="535" y="258"/>
                      </a:lnTo>
                      <a:lnTo>
                        <a:pt x="522" y="281"/>
                      </a:lnTo>
                      <a:lnTo>
                        <a:pt x="505" y="303"/>
                      </a:lnTo>
                      <a:lnTo>
                        <a:pt x="488" y="322"/>
                      </a:lnTo>
                      <a:lnTo>
                        <a:pt x="467" y="341"/>
                      </a:lnTo>
                      <a:lnTo>
                        <a:pt x="446" y="357"/>
                      </a:lnTo>
                      <a:lnTo>
                        <a:pt x="422" y="372"/>
                      </a:lnTo>
                      <a:lnTo>
                        <a:pt x="397" y="383"/>
                      </a:lnTo>
                      <a:lnTo>
                        <a:pt x="372" y="393"/>
                      </a:lnTo>
                      <a:lnTo>
                        <a:pt x="344" y="400"/>
                      </a:lnTo>
                      <a:lnTo>
                        <a:pt x="317" y="404"/>
                      </a:lnTo>
                      <a:lnTo>
                        <a:pt x="287" y="406"/>
                      </a:lnTo>
                      <a:lnTo>
                        <a:pt x="258" y="404"/>
                      </a:lnTo>
                      <a:lnTo>
                        <a:pt x="230" y="400"/>
                      </a:lnTo>
                      <a:lnTo>
                        <a:pt x="203" y="393"/>
                      </a:lnTo>
                      <a:lnTo>
                        <a:pt x="177" y="383"/>
                      </a:lnTo>
                      <a:lnTo>
                        <a:pt x="152" y="372"/>
                      </a:lnTo>
                      <a:lnTo>
                        <a:pt x="129" y="357"/>
                      </a:lnTo>
                      <a:lnTo>
                        <a:pt x="109" y="341"/>
                      </a:lnTo>
                      <a:lnTo>
                        <a:pt x="88" y="322"/>
                      </a:lnTo>
                      <a:lnTo>
                        <a:pt x="69" y="303"/>
                      </a:lnTo>
                      <a:lnTo>
                        <a:pt x="54" y="281"/>
                      </a:lnTo>
                      <a:lnTo>
                        <a:pt x="38" y="258"/>
                      </a:lnTo>
                      <a:lnTo>
                        <a:pt x="27" y="233"/>
                      </a:lnTo>
                      <a:lnTo>
                        <a:pt x="18" y="207"/>
                      </a:lnTo>
                      <a:lnTo>
                        <a:pt x="10" y="180"/>
                      </a:lnTo>
                      <a:lnTo>
                        <a:pt x="6" y="152"/>
                      </a:lnTo>
                      <a:lnTo>
                        <a:pt x="4" y="123"/>
                      </a:lnTo>
                      <a:lnTo>
                        <a:pt x="6" y="104"/>
                      </a:lnTo>
                      <a:lnTo>
                        <a:pt x="8" y="87"/>
                      </a:lnTo>
                      <a:lnTo>
                        <a:pt x="10" y="70"/>
                      </a:lnTo>
                      <a:lnTo>
                        <a:pt x="14" y="53"/>
                      </a:lnTo>
                      <a:lnTo>
                        <a:pt x="12" y="51"/>
                      </a:lnTo>
                      <a:lnTo>
                        <a:pt x="10" y="51"/>
                      </a:lnTo>
                      <a:lnTo>
                        <a:pt x="6" y="68"/>
                      </a:lnTo>
                      <a:lnTo>
                        <a:pt x="2" y="85"/>
                      </a:lnTo>
                      <a:lnTo>
                        <a:pt x="0" y="104"/>
                      </a:lnTo>
                      <a:lnTo>
                        <a:pt x="0" y="123"/>
                      </a:lnTo>
                      <a:lnTo>
                        <a:pt x="2" y="152"/>
                      </a:lnTo>
                      <a:lnTo>
                        <a:pt x="6" y="180"/>
                      </a:lnTo>
                      <a:lnTo>
                        <a:pt x="14" y="209"/>
                      </a:lnTo>
                      <a:lnTo>
                        <a:pt x="23" y="235"/>
                      </a:lnTo>
                      <a:lnTo>
                        <a:pt x="35" y="260"/>
                      </a:lnTo>
                      <a:lnTo>
                        <a:pt x="50" y="283"/>
                      </a:lnTo>
                      <a:lnTo>
                        <a:pt x="67" y="305"/>
                      </a:lnTo>
                      <a:lnTo>
                        <a:pt x="84" y="326"/>
                      </a:lnTo>
                      <a:lnTo>
                        <a:pt x="105" y="345"/>
                      </a:lnTo>
                      <a:lnTo>
                        <a:pt x="128" y="360"/>
                      </a:lnTo>
                      <a:lnTo>
                        <a:pt x="150" y="376"/>
                      </a:lnTo>
                      <a:lnTo>
                        <a:pt x="175" y="387"/>
                      </a:lnTo>
                      <a:lnTo>
                        <a:pt x="202" y="396"/>
                      </a:lnTo>
                      <a:lnTo>
                        <a:pt x="230" y="404"/>
                      </a:lnTo>
                      <a:lnTo>
                        <a:pt x="258" y="408"/>
                      </a:lnTo>
                      <a:lnTo>
                        <a:pt x="287" y="410"/>
                      </a:lnTo>
                      <a:lnTo>
                        <a:pt x="317" y="408"/>
                      </a:lnTo>
                      <a:lnTo>
                        <a:pt x="346" y="404"/>
                      </a:lnTo>
                      <a:lnTo>
                        <a:pt x="372" y="396"/>
                      </a:lnTo>
                      <a:lnTo>
                        <a:pt x="399" y="387"/>
                      </a:lnTo>
                      <a:lnTo>
                        <a:pt x="423" y="376"/>
                      </a:lnTo>
                      <a:lnTo>
                        <a:pt x="448" y="360"/>
                      </a:lnTo>
                      <a:lnTo>
                        <a:pt x="471" y="345"/>
                      </a:lnTo>
                      <a:lnTo>
                        <a:pt x="490" y="326"/>
                      </a:lnTo>
                      <a:lnTo>
                        <a:pt x="509" y="305"/>
                      </a:lnTo>
                      <a:lnTo>
                        <a:pt x="526" y="283"/>
                      </a:lnTo>
                      <a:lnTo>
                        <a:pt x="539" y="260"/>
                      </a:lnTo>
                      <a:lnTo>
                        <a:pt x="552" y="235"/>
                      </a:lnTo>
                      <a:lnTo>
                        <a:pt x="562" y="209"/>
                      </a:lnTo>
                      <a:lnTo>
                        <a:pt x="570" y="180"/>
                      </a:lnTo>
                      <a:lnTo>
                        <a:pt x="573" y="152"/>
                      </a:lnTo>
                      <a:lnTo>
                        <a:pt x="575" y="123"/>
                      </a:lnTo>
                      <a:close/>
                      <a:moveTo>
                        <a:pt x="566" y="55"/>
                      </a:moveTo>
                      <a:lnTo>
                        <a:pt x="562" y="38"/>
                      </a:lnTo>
                      <a:lnTo>
                        <a:pt x="556" y="19"/>
                      </a:lnTo>
                      <a:lnTo>
                        <a:pt x="552" y="19"/>
                      </a:lnTo>
                      <a:lnTo>
                        <a:pt x="551" y="17"/>
                      </a:lnTo>
                      <a:lnTo>
                        <a:pt x="554" y="29"/>
                      </a:lnTo>
                      <a:lnTo>
                        <a:pt x="558" y="42"/>
                      </a:lnTo>
                      <a:lnTo>
                        <a:pt x="562" y="49"/>
                      </a:lnTo>
                      <a:lnTo>
                        <a:pt x="566" y="55"/>
                      </a:lnTo>
                      <a:close/>
                      <a:moveTo>
                        <a:pt x="551" y="10"/>
                      </a:moveTo>
                      <a:lnTo>
                        <a:pt x="549" y="6"/>
                      </a:lnTo>
                      <a:lnTo>
                        <a:pt x="547" y="0"/>
                      </a:lnTo>
                      <a:lnTo>
                        <a:pt x="545" y="2"/>
                      </a:lnTo>
                      <a:lnTo>
                        <a:pt x="543" y="4"/>
                      </a:lnTo>
                      <a:lnTo>
                        <a:pt x="545" y="6"/>
                      </a:lnTo>
                      <a:lnTo>
                        <a:pt x="545" y="8"/>
                      </a:lnTo>
                      <a:lnTo>
                        <a:pt x="549" y="10"/>
                      </a:lnTo>
                      <a:lnTo>
                        <a:pt x="551" y="10"/>
                      </a:lnTo>
                      <a:close/>
                    </a:path>
                  </a:pathLst>
                </a:custGeom>
                <a:solidFill>
                  <a:srgbClr val="C4C2D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076" name="Freeform 636"/>
                <p:cNvSpPr>
                  <a:spLocks noEditPoints="1"/>
                </p:cNvSpPr>
                <p:nvPr/>
              </p:nvSpPr>
              <p:spPr bwMode="auto">
                <a:xfrm>
                  <a:off x="1553" y="2151"/>
                  <a:ext cx="569" cy="406"/>
                </a:xfrm>
                <a:custGeom>
                  <a:avLst/>
                  <a:gdLst/>
                  <a:ahLst/>
                  <a:cxnLst>
                    <a:cxn ang="0">
                      <a:pos x="569" y="104"/>
                    </a:cxn>
                    <a:cxn ang="0">
                      <a:pos x="566" y="74"/>
                    </a:cxn>
                    <a:cxn ang="0">
                      <a:pos x="560" y="55"/>
                    </a:cxn>
                    <a:cxn ang="0">
                      <a:pos x="560" y="68"/>
                    </a:cxn>
                    <a:cxn ang="0">
                      <a:pos x="566" y="102"/>
                    </a:cxn>
                    <a:cxn ang="0">
                      <a:pos x="564" y="150"/>
                    </a:cxn>
                    <a:cxn ang="0">
                      <a:pos x="552" y="205"/>
                    </a:cxn>
                    <a:cxn ang="0">
                      <a:pos x="531" y="254"/>
                    </a:cxn>
                    <a:cxn ang="0">
                      <a:pos x="501" y="300"/>
                    </a:cxn>
                    <a:cxn ang="0">
                      <a:pos x="463" y="338"/>
                    </a:cxn>
                    <a:cxn ang="0">
                      <a:pos x="420" y="368"/>
                    </a:cxn>
                    <a:cxn ang="0">
                      <a:pos x="368" y="389"/>
                    </a:cxn>
                    <a:cxn ang="0">
                      <a:pos x="313" y="400"/>
                    </a:cxn>
                    <a:cxn ang="0">
                      <a:pos x="256" y="400"/>
                    </a:cxn>
                    <a:cxn ang="0">
                      <a:pos x="201" y="389"/>
                    </a:cxn>
                    <a:cxn ang="0">
                      <a:pos x="152" y="368"/>
                    </a:cxn>
                    <a:cxn ang="0">
                      <a:pos x="107" y="338"/>
                    </a:cxn>
                    <a:cxn ang="0">
                      <a:pos x="69" y="300"/>
                    </a:cxn>
                    <a:cxn ang="0">
                      <a:pos x="38" y="254"/>
                    </a:cxn>
                    <a:cxn ang="0">
                      <a:pos x="17" y="205"/>
                    </a:cxn>
                    <a:cxn ang="0">
                      <a:pos x="6" y="150"/>
                    </a:cxn>
                    <a:cxn ang="0">
                      <a:pos x="6" y="102"/>
                    </a:cxn>
                    <a:cxn ang="0">
                      <a:pos x="10" y="68"/>
                    </a:cxn>
                    <a:cxn ang="0">
                      <a:pos x="12" y="51"/>
                    </a:cxn>
                    <a:cxn ang="0">
                      <a:pos x="6" y="66"/>
                    </a:cxn>
                    <a:cxn ang="0">
                      <a:pos x="2" y="102"/>
                    </a:cxn>
                    <a:cxn ang="0">
                      <a:pos x="2" y="150"/>
                    </a:cxn>
                    <a:cxn ang="0">
                      <a:pos x="14" y="207"/>
                    </a:cxn>
                    <a:cxn ang="0">
                      <a:pos x="34" y="256"/>
                    </a:cxn>
                    <a:cxn ang="0">
                      <a:pos x="67" y="301"/>
                    </a:cxn>
                    <a:cxn ang="0">
                      <a:pos x="105" y="341"/>
                    </a:cxn>
                    <a:cxn ang="0">
                      <a:pos x="150" y="372"/>
                    </a:cxn>
                    <a:cxn ang="0">
                      <a:pos x="201" y="393"/>
                    </a:cxn>
                    <a:cxn ang="0">
                      <a:pos x="256" y="404"/>
                    </a:cxn>
                    <a:cxn ang="0">
                      <a:pos x="315" y="404"/>
                    </a:cxn>
                    <a:cxn ang="0">
                      <a:pos x="370" y="393"/>
                    </a:cxn>
                    <a:cxn ang="0">
                      <a:pos x="421" y="372"/>
                    </a:cxn>
                    <a:cxn ang="0">
                      <a:pos x="467" y="341"/>
                    </a:cxn>
                    <a:cxn ang="0">
                      <a:pos x="505" y="301"/>
                    </a:cxn>
                    <a:cxn ang="0">
                      <a:pos x="535" y="256"/>
                    </a:cxn>
                    <a:cxn ang="0">
                      <a:pos x="558" y="207"/>
                    </a:cxn>
                    <a:cxn ang="0">
                      <a:pos x="569" y="150"/>
                    </a:cxn>
                    <a:cxn ang="0">
                      <a:pos x="560" y="46"/>
                    </a:cxn>
                    <a:cxn ang="0">
                      <a:pos x="550" y="17"/>
                    </a:cxn>
                    <a:cxn ang="0">
                      <a:pos x="545" y="15"/>
                    </a:cxn>
                    <a:cxn ang="0">
                      <a:pos x="552" y="34"/>
                    </a:cxn>
                    <a:cxn ang="0">
                      <a:pos x="560" y="46"/>
                    </a:cxn>
                    <a:cxn ang="0">
                      <a:pos x="545" y="4"/>
                    </a:cxn>
                    <a:cxn ang="0">
                      <a:pos x="541" y="0"/>
                    </a:cxn>
                    <a:cxn ang="0">
                      <a:pos x="539" y="4"/>
                    </a:cxn>
                    <a:cxn ang="0">
                      <a:pos x="543" y="6"/>
                    </a:cxn>
                  </a:cxnLst>
                  <a:rect l="0" t="0" r="r" b="b"/>
                  <a:pathLst>
                    <a:path w="569" h="406">
                      <a:moveTo>
                        <a:pt x="569" y="121"/>
                      </a:moveTo>
                      <a:lnTo>
                        <a:pt x="569" y="104"/>
                      </a:lnTo>
                      <a:lnTo>
                        <a:pt x="569" y="89"/>
                      </a:lnTo>
                      <a:lnTo>
                        <a:pt x="566" y="74"/>
                      </a:lnTo>
                      <a:lnTo>
                        <a:pt x="564" y="59"/>
                      </a:lnTo>
                      <a:lnTo>
                        <a:pt x="560" y="55"/>
                      </a:lnTo>
                      <a:lnTo>
                        <a:pt x="556" y="51"/>
                      </a:lnTo>
                      <a:lnTo>
                        <a:pt x="560" y="68"/>
                      </a:lnTo>
                      <a:lnTo>
                        <a:pt x="564" y="85"/>
                      </a:lnTo>
                      <a:lnTo>
                        <a:pt x="566" y="102"/>
                      </a:lnTo>
                      <a:lnTo>
                        <a:pt x="566" y="121"/>
                      </a:lnTo>
                      <a:lnTo>
                        <a:pt x="564" y="150"/>
                      </a:lnTo>
                      <a:lnTo>
                        <a:pt x="560" y="178"/>
                      </a:lnTo>
                      <a:lnTo>
                        <a:pt x="552" y="205"/>
                      </a:lnTo>
                      <a:lnTo>
                        <a:pt x="543" y="229"/>
                      </a:lnTo>
                      <a:lnTo>
                        <a:pt x="531" y="254"/>
                      </a:lnTo>
                      <a:lnTo>
                        <a:pt x="518" y="277"/>
                      </a:lnTo>
                      <a:lnTo>
                        <a:pt x="501" y="300"/>
                      </a:lnTo>
                      <a:lnTo>
                        <a:pt x="484" y="319"/>
                      </a:lnTo>
                      <a:lnTo>
                        <a:pt x="463" y="338"/>
                      </a:lnTo>
                      <a:lnTo>
                        <a:pt x="442" y="353"/>
                      </a:lnTo>
                      <a:lnTo>
                        <a:pt x="420" y="368"/>
                      </a:lnTo>
                      <a:lnTo>
                        <a:pt x="395" y="379"/>
                      </a:lnTo>
                      <a:lnTo>
                        <a:pt x="368" y="389"/>
                      </a:lnTo>
                      <a:lnTo>
                        <a:pt x="342" y="396"/>
                      </a:lnTo>
                      <a:lnTo>
                        <a:pt x="313" y="400"/>
                      </a:lnTo>
                      <a:lnTo>
                        <a:pt x="285" y="402"/>
                      </a:lnTo>
                      <a:lnTo>
                        <a:pt x="256" y="400"/>
                      </a:lnTo>
                      <a:lnTo>
                        <a:pt x="230" y="396"/>
                      </a:lnTo>
                      <a:lnTo>
                        <a:pt x="201" y="389"/>
                      </a:lnTo>
                      <a:lnTo>
                        <a:pt x="177" y="379"/>
                      </a:lnTo>
                      <a:lnTo>
                        <a:pt x="152" y="368"/>
                      </a:lnTo>
                      <a:lnTo>
                        <a:pt x="129" y="353"/>
                      </a:lnTo>
                      <a:lnTo>
                        <a:pt x="107" y="338"/>
                      </a:lnTo>
                      <a:lnTo>
                        <a:pt x="88" y="319"/>
                      </a:lnTo>
                      <a:lnTo>
                        <a:pt x="69" y="300"/>
                      </a:lnTo>
                      <a:lnTo>
                        <a:pt x="53" y="277"/>
                      </a:lnTo>
                      <a:lnTo>
                        <a:pt x="38" y="254"/>
                      </a:lnTo>
                      <a:lnTo>
                        <a:pt x="27" y="229"/>
                      </a:lnTo>
                      <a:lnTo>
                        <a:pt x="17" y="205"/>
                      </a:lnTo>
                      <a:lnTo>
                        <a:pt x="12" y="178"/>
                      </a:lnTo>
                      <a:lnTo>
                        <a:pt x="6" y="150"/>
                      </a:lnTo>
                      <a:lnTo>
                        <a:pt x="6" y="121"/>
                      </a:lnTo>
                      <a:lnTo>
                        <a:pt x="6" y="102"/>
                      </a:lnTo>
                      <a:lnTo>
                        <a:pt x="8" y="85"/>
                      </a:lnTo>
                      <a:lnTo>
                        <a:pt x="10" y="68"/>
                      </a:lnTo>
                      <a:lnTo>
                        <a:pt x="14" y="51"/>
                      </a:lnTo>
                      <a:lnTo>
                        <a:pt x="12" y="51"/>
                      </a:lnTo>
                      <a:lnTo>
                        <a:pt x="10" y="49"/>
                      </a:lnTo>
                      <a:lnTo>
                        <a:pt x="6" y="66"/>
                      </a:lnTo>
                      <a:lnTo>
                        <a:pt x="2" y="85"/>
                      </a:lnTo>
                      <a:lnTo>
                        <a:pt x="2" y="102"/>
                      </a:lnTo>
                      <a:lnTo>
                        <a:pt x="0" y="121"/>
                      </a:lnTo>
                      <a:lnTo>
                        <a:pt x="2" y="150"/>
                      </a:lnTo>
                      <a:lnTo>
                        <a:pt x="6" y="178"/>
                      </a:lnTo>
                      <a:lnTo>
                        <a:pt x="14" y="207"/>
                      </a:lnTo>
                      <a:lnTo>
                        <a:pt x="23" y="231"/>
                      </a:lnTo>
                      <a:lnTo>
                        <a:pt x="34" y="256"/>
                      </a:lnTo>
                      <a:lnTo>
                        <a:pt x="50" y="281"/>
                      </a:lnTo>
                      <a:lnTo>
                        <a:pt x="67" y="301"/>
                      </a:lnTo>
                      <a:lnTo>
                        <a:pt x="84" y="322"/>
                      </a:lnTo>
                      <a:lnTo>
                        <a:pt x="105" y="341"/>
                      </a:lnTo>
                      <a:lnTo>
                        <a:pt x="126" y="356"/>
                      </a:lnTo>
                      <a:lnTo>
                        <a:pt x="150" y="372"/>
                      </a:lnTo>
                      <a:lnTo>
                        <a:pt x="175" y="383"/>
                      </a:lnTo>
                      <a:lnTo>
                        <a:pt x="201" y="393"/>
                      </a:lnTo>
                      <a:lnTo>
                        <a:pt x="228" y="400"/>
                      </a:lnTo>
                      <a:lnTo>
                        <a:pt x="256" y="404"/>
                      </a:lnTo>
                      <a:lnTo>
                        <a:pt x="285" y="406"/>
                      </a:lnTo>
                      <a:lnTo>
                        <a:pt x="315" y="404"/>
                      </a:lnTo>
                      <a:lnTo>
                        <a:pt x="344" y="400"/>
                      </a:lnTo>
                      <a:lnTo>
                        <a:pt x="370" y="393"/>
                      </a:lnTo>
                      <a:lnTo>
                        <a:pt x="397" y="383"/>
                      </a:lnTo>
                      <a:lnTo>
                        <a:pt x="421" y="372"/>
                      </a:lnTo>
                      <a:lnTo>
                        <a:pt x="444" y="356"/>
                      </a:lnTo>
                      <a:lnTo>
                        <a:pt x="467" y="341"/>
                      </a:lnTo>
                      <a:lnTo>
                        <a:pt x="488" y="322"/>
                      </a:lnTo>
                      <a:lnTo>
                        <a:pt x="505" y="301"/>
                      </a:lnTo>
                      <a:lnTo>
                        <a:pt x="522" y="281"/>
                      </a:lnTo>
                      <a:lnTo>
                        <a:pt x="535" y="256"/>
                      </a:lnTo>
                      <a:lnTo>
                        <a:pt x="549" y="231"/>
                      </a:lnTo>
                      <a:lnTo>
                        <a:pt x="558" y="207"/>
                      </a:lnTo>
                      <a:lnTo>
                        <a:pt x="564" y="178"/>
                      </a:lnTo>
                      <a:lnTo>
                        <a:pt x="569" y="150"/>
                      </a:lnTo>
                      <a:lnTo>
                        <a:pt x="569" y="121"/>
                      </a:lnTo>
                      <a:close/>
                      <a:moveTo>
                        <a:pt x="560" y="46"/>
                      </a:moveTo>
                      <a:lnTo>
                        <a:pt x="556" y="30"/>
                      </a:lnTo>
                      <a:lnTo>
                        <a:pt x="550" y="17"/>
                      </a:lnTo>
                      <a:lnTo>
                        <a:pt x="549" y="15"/>
                      </a:lnTo>
                      <a:lnTo>
                        <a:pt x="545" y="15"/>
                      </a:lnTo>
                      <a:lnTo>
                        <a:pt x="549" y="25"/>
                      </a:lnTo>
                      <a:lnTo>
                        <a:pt x="552" y="34"/>
                      </a:lnTo>
                      <a:lnTo>
                        <a:pt x="556" y="40"/>
                      </a:lnTo>
                      <a:lnTo>
                        <a:pt x="560" y="46"/>
                      </a:lnTo>
                      <a:close/>
                      <a:moveTo>
                        <a:pt x="547" y="8"/>
                      </a:moveTo>
                      <a:lnTo>
                        <a:pt x="545" y="4"/>
                      </a:lnTo>
                      <a:lnTo>
                        <a:pt x="543" y="0"/>
                      </a:lnTo>
                      <a:lnTo>
                        <a:pt x="541" y="0"/>
                      </a:lnTo>
                      <a:lnTo>
                        <a:pt x="539" y="2"/>
                      </a:lnTo>
                      <a:lnTo>
                        <a:pt x="539" y="4"/>
                      </a:lnTo>
                      <a:lnTo>
                        <a:pt x="541" y="4"/>
                      </a:lnTo>
                      <a:lnTo>
                        <a:pt x="543" y="6"/>
                      </a:lnTo>
                      <a:lnTo>
                        <a:pt x="547" y="8"/>
                      </a:lnTo>
                      <a:close/>
                    </a:path>
                  </a:pathLst>
                </a:custGeom>
                <a:solidFill>
                  <a:srgbClr val="C4C2D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077" name="Freeform 637"/>
                <p:cNvSpPr>
                  <a:spLocks noEditPoints="1"/>
                </p:cNvSpPr>
                <p:nvPr/>
              </p:nvSpPr>
              <p:spPr bwMode="auto">
                <a:xfrm>
                  <a:off x="1555" y="2153"/>
                  <a:ext cx="566" cy="402"/>
                </a:xfrm>
                <a:custGeom>
                  <a:avLst/>
                  <a:gdLst/>
                  <a:ahLst/>
                  <a:cxnLst>
                    <a:cxn ang="0">
                      <a:pos x="566" y="102"/>
                    </a:cxn>
                    <a:cxn ang="0">
                      <a:pos x="562" y="68"/>
                    </a:cxn>
                    <a:cxn ang="0">
                      <a:pos x="554" y="49"/>
                    </a:cxn>
                    <a:cxn ang="0">
                      <a:pos x="556" y="62"/>
                    </a:cxn>
                    <a:cxn ang="0">
                      <a:pos x="562" y="100"/>
                    </a:cxn>
                    <a:cxn ang="0">
                      <a:pos x="560" y="148"/>
                    </a:cxn>
                    <a:cxn ang="0">
                      <a:pos x="548" y="201"/>
                    </a:cxn>
                    <a:cxn ang="0">
                      <a:pos x="528" y="252"/>
                    </a:cxn>
                    <a:cxn ang="0">
                      <a:pos x="497" y="296"/>
                    </a:cxn>
                    <a:cxn ang="0">
                      <a:pos x="461" y="334"/>
                    </a:cxn>
                    <a:cxn ang="0">
                      <a:pos x="416" y="364"/>
                    </a:cxn>
                    <a:cxn ang="0">
                      <a:pos x="366" y="385"/>
                    </a:cxn>
                    <a:cxn ang="0">
                      <a:pos x="311" y="396"/>
                    </a:cxn>
                    <a:cxn ang="0">
                      <a:pos x="254" y="396"/>
                    </a:cxn>
                    <a:cxn ang="0">
                      <a:pos x="201" y="385"/>
                    </a:cxn>
                    <a:cxn ang="0">
                      <a:pos x="152" y="364"/>
                    </a:cxn>
                    <a:cxn ang="0">
                      <a:pos x="106" y="334"/>
                    </a:cxn>
                    <a:cxn ang="0">
                      <a:pos x="69" y="296"/>
                    </a:cxn>
                    <a:cxn ang="0">
                      <a:pos x="40" y="252"/>
                    </a:cxn>
                    <a:cxn ang="0">
                      <a:pos x="17" y="201"/>
                    </a:cxn>
                    <a:cxn ang="0">
                      <a:pos x="8" y="148"/>
                    </a:cxn>
                    <a:cxn ang="0">
                      <a:pos x="6" y="102"/>
                    </a:cxn>
                    <a:cxn ang="0">
                      <a:pos x="10" y="68"/>
                    </a:cxn>
                    <a:cxn ang="0">
                      <a:pos x="12" y="49"/>
                    </a:cxn>
                    <a:cxn ang="0">
                      <a:pos x="6" y="66"/>
                    </a:cxn>
                    <a:cxn ang="0">
                      <a:pos x="2" y="100"/>
                    </a:cxn>
                    <a:cxn ang="0">
                      <a:pos x="2" y="148"/>
                    </a:cxn>
                    <a:cxn ang="0">
                      <a:pos x="14" y="203"/>
                    </a:cxn>
                    <a:cxn ang="0">
                      <a:pos x="34" y="254"/>
                    </a:cxn>
                    <a:cxn ang="0">
                      <a:pos x="65" y="299"/>
                    </a:cxn>
                    <a:cxn ang="0">
                      <a:pos x="105" y="337"/>
                    </a:cxn>
                    <a:cxn ang="0">
                      <a:pos x="148" y="368"/>
                    </a:cxn>
                    <a:cxn ang="0">
                      <a:pos x="199" y="389"/>
                    </a:cxn>
                    <a:cxn ang="0">
                      <a:pos x="254" y="400"/>
                    </a:cxn>
                    <a:cxn ang="0">
                      <a:pos x="313" y="400"/>
                    </a:cxn>
                    <a:cxn ang="0">
                      <a:pos x="368" y="389"/>
                    </a:cxn>
                    <a:cxn ang="0">
                      <a:pos x="418" y="368"/>
                    </a:cxn>
                    <a:cxn ang="0">
                      <a:pos x="463" y="337"/>
                    </a:cxn>
                    <a:cxn ang="0">
                      <a:pos x="501" y="299"/>
                    </a:cxn>
                    <a:cxn ang="0">
                      <a:pos x="531" y="254"/>
                    </a:cxn>
                    <a:cxn ang="0">
                      <a:pos x="554" y="203"/>
                    </a:cxn>
                    <a:cxn ang="0">
                      <a:pos x="566" y="148"/>
                    </a:cxn>
                    <a:cxn ang="0">
                      <a:pos x="554" y="38"/>
                    </a:cxn>
                    <a:cxn ang="0">
                      <a:pos x="547" y="13"/>
                    </a:cxn>
                    <a:cxn ang="0">
                      <a:pos x="539" y="11"/>
                    </a:cxn>
                    <a:cxn ang="0">
                      <a:pos x="547" y="26"/>
                    </a:cxn>
                    <a:cxn ang="0">
                      <a:pos x="554" y="38"/>
                    </a:cxn>
                    <a:cxn ang="0">
                      <a:pos x="541" y="2"/>
                    </a:cxn>
                    <a:cxn ang="0">
                      <a:pos x="537" y="0"/>
                    </a:cxn>
                    <a:cxn ang="0">
                      <a:pos x="539" y="2"/>
                    </a:cxn>
                  </a:cxnLst>
                  <a:rect l="0" t="0" r="r" b="b"/>
                  <a:pathLst>
                    <a:path w="566" h="402">
                      <a:moveTo>
                        <a:pt x="566" y="119"/>
                      </a:moveTo>
                      <a:lnTo>
                        <a:pt x="566" y="102"/>
                      </a:lnTo>
                      <a:lnTo>
                        <a:pt x="564" y="85"/>
                      </a:lnTo>
                      <a:lnTo>
                        <a:pt x="562" y="68"/>
                      </a:lnTo>
                      <a:lnTo>
                        <a:pt x="558" y="53"/>
                      </a:lnTo>
                      <a:lnTo>
                        <a:pt x="554" y="49"/>
                      </a:lnTo>
                      <a:lnTo>
                        <a:pt x="550" y="44"/>
                      </a:lnTo>
                      <a:lnTo>
                        <a:pt x="556" y="62"/>
                      </a:lnTo>
                      <a:lnTo>
                        <a:pt x="558" y="81"/>
                      </a:lnTo>
                      <a:lnTo>
                        <a:pt x="562" y="100"/>
                      </a:lnTo>
                      <a:lnTo>
                        <a:pt x="562" y="119"/>
                      </a:lnTo>
                      <a:lnTo>
                        <a:pt x="560" y="148"/>
                      </a:lnTo>
                      <a:lnTo>
                        <a:pt x="556" y="174"/>
                      </a:lnTo>
                      <a:lnTo>
                        <a:pt x="548" y="201"/>
                      </a:lnTo>
                      <a:lnTo>
                        <a:pt x="539" y="227"/>
                      </a:lnTo>
                      <a:lnTo>
                        <a:pt x="528" y="252"/>
                      </a:lnTo>
                      <a:lnTo>
                        <a:pt x="514" y="275"/>
                      </a:lnTo>
                      <a:lnTo>
                        <a:pt x="497" y="296"/>
                      </a:lnTo>
                      <a:lnTo>
                        <a:pt x="480" y="315"/>
                      </a:lnTo>
                      <a:lnTo>
                        <a:pt x="461" y="334"/>
                      </a:lnTo>
                      <a:lnTo>
                        <a:pt x="438" y="349"/>
                      </a:lnTo>
                      <a:lnTo>
                        <a:pt x="416" y="364"/>
                      </a:lnTo>
                      <a:lnTo>
                        <a:pt x="391" y="375"/>
                      </a:lnTo>
                      <a:lnTo>
                        <a:pt x="366" y="385"/>
                      </a:lnTo>
                      <a:lnTo>
                        <a:pt x="340" y="391"/>
                      </a:lnTo>
                      <a:lnTo>
                        <a:pt x="311" y="396"/>
                      </a:lnTo>
                      <a:lnTo>
                        <a:pt x="283" y="396"/>
                      </a:lnTo>
                      <a:lnTo>
                        <a:pt x="254" y="396"/>
                      </a:lnTo>
                      <a:lnTo>
                        <a:pt x="228" y="391"/>
                      </a:lnTo>
                      <a:lnTo>
                        <a:pt x="201" y="385"/>
                      </a:lnTo>
                      <a:lnTo>
                        <a:pt x="175" y="375"/>
                      </a:lnTo>
                      <a:lnTo>
                        <a:pt x="152" y="364"/>
                      </a:lnTo>
                      <a:lnTo>
                        <a:pt x="127" y="349"/>
                      </a:lnTo>
                      <a:lnTo>
                        <a:pt x="106" y="334"/>
                      </a:lnTo>
                      <a:lnTo>
                        <a:pt x="88" y="315"/>
                      </a:lnTo>
                      <a:lnTo>
                        <a:pt x="69" y="296"/>
                      </a:lnTo>
                      <a:lnTo>
                        <a:pt x="53" y="275"/>
                      </a:lnTo>
                      <a:lnTo>
                        <a:pt x="40" y="252"/>
                      </a:lnTo>
                      <a:lnTo>
                        <a:pt x="27" y="227"/>
                      </a:lnTo>
                      <a:lnTo>
                        <a:pt x="17" y="201"/>
                      </a:lnTo>
                      <a:lnTo>
                        <a:pt x="12" y="174"/>
                      </a:lnTo>
                      <a:lnTo>
                        <a:pt x="8" y="148"/>
                      </a:lnTo>
                      <a:lnTo>
                        <a:pt x="6" y="119"/>
                      </a:lnTo>
                      <a:lnTo>
                        <a:pt x="6" y="102"/>
                      </a:lnTo>
                      <a:lnTo>
                        <a:pt x="8" y="85"/>
                      </a:lnTo>
                      <a:lnTo>
                        <a:pt x="10" y="68"/>
                      </a:lnTo>
                      <a:lnTo>
                        <a:pt x="14" y="51"/>
                      </a:lnTo>
                      <a:lnTo>
                        <a:pt x="12" y="49"/>
                      </a:lnTo>
                      <a:lnTo>
                        <a:pt x="10" y="49"/>
                      </a:lnTo>
                      <a:lnTo>
                        <a:pt x="6" y="66"/>
                      </a:lnTo>
                      <a:lnTo>
                        <a:pt x="4" y="83"/>
                      </a:lnTo>
                      <a:lnTo>
                        <a:pt x="2" y="100"/>
                      </a:lnTo>
                      <a:lnTo>
                        <a:pt x="0" y="119"/>
                      </a:lnTo>
                      <a:lnTo>
                        <a:pt x="2" y="148"/>
                      </a:lnTo>
                      <a:lnTo>
                        <a:pt x="6" y="176"/>
                      </a:lnTo>
                      <a:lnTo>
                        <a:pt x="14" y="203"/>
                      </a:lnTo>
                      <a:lnTo>
                        <a:pt x="23" y="229"/>
                      </a:lnTo>
                      <a:lnTo>
                        <a:pt x="34" y="254"/>
                      </a:lnTo>
                      <a:lnTo>
                        <a:pt x="50" y="277"/>
                      </a:lnTo>
                      <a:lnTo>
                        <a:pt x="65" y="299"/>
                      </a:lnTo>
                      <a:lnTo>
                        <a:pt x="84" y="318"/>
                      </a:lnTo>
                      <a:lnTo>
                        <a:pt x="105" y="337"/>
                      </a:lnTo>
                      <a:lnTo>
                        <a:pt x="125" y="353"/>
                      </a:lnTo>
                      <a:lnTo>
                        <a:pt x="148" y="368"/>
                      </a:lnTo>
                      <a:lnTo>
                        <a:pt x="173" y="379"/>
                      </a:lnTo>
                      <a:lnTo>
                        <a:pt x="199" y="389"/>
                      </a:lnTo>
                      <a:lnTo>
                        <a:pt x="226" y="396"/>
                      </a:lnTo>
                      <a:lnTo>
                        <a:pt x="254" y="400"/>
                      </a:lnTo>
                      <a:lnTo>
                        <a:pt x="283" y="402"/>
                      </a:lnTo>
                      <a:lnTo>
                        <a:pt x="313" y="400"/>
                      </a:lnTo>
                      <a:lnTo>
                        <a:pt x="340" y="396"/>
                      </a:lnTo>
                      <a:lnTo>
                        <a:pt x="368" y="389"/>
                      </a:lnTo>
                      <a:lnTo>
                        <a:pt x="393" y="379"/>
                      </a:lnTo>
                      <a:lnTo>
                        <a:pt x="418" y="368"/>
                      </a:lnTo>
                      <a:lnTo>
                        <a:pt x="442" y="353"/>
                      </a:lnTo>
                      <a:lnTo>
                        <a:pt x="463" y="337"/>
                      </a:lnTo>
                      <a:lnTo>
                        <a:pt x="484" y="318"/>
                      </a:lnTo>
                      <a:lnTo>
                        <a:pt x="501" y="299"/>
                      </a:lnTo>
                      <a:lnTo>
                        <a:pt x="518" y="277"/>
                      </a:lnTo>
                      <a:lnTo>
                        <a:pt x="531" y="254"/>
                      </a:lnTo>
                      <a:lnTo>
                        <a:pt x="545" y="229"/>
                      </a:lnTo>
                      <a:lnTo>
                        <a:pt x="554" y="203"/>
                      </a:lnTo>
                      <a:lnTo>
                        <a:pt x="560" y="176"/>
                      </a:lnTo>
                      <a:lnTo>
                        <a:pt x="566" y="148"/>
                      </a:lnTo>
                      <a:lnTo>
                        <a:pt x="566" y="119"/>
                      </a:lnTo>
                      <a:close/>
                      <a:moveTo>
                        <a:pt x="554" y="38"/>
                      </a:moveTo>
                      <a:lnTo>
                        <a:pt x="550" y="25"/>
                      </a:lnTo>
                      <a:lnTo>
                        <a:pt x="547" y="13"/>
                      </a:lnTo>
                      <a:lnTo>
                        <a:pt x="543" y="13"/>
                      </a:lnTo>
                      <a:lnTo>
                        <a:pt x="539" y="11"/>
                      </a:lnTo>
                      <a:lnTo>
                        <a:pt x="543" y="19"/>
                      </a:lnTo>
                      <a:lnTo>
                        <a:pt x="547" y="26"/>
                      </a:lnTo>
                      <a:lnTo>
                        <a:pt x="550" y="32"/>
                      </a:lnTo>
                      <a:lnTo>
                        <a:pt x="554" y="38"/>
                      </a:lnTo>
                      <a:close/>
                      <a:moveTo>
                        <a:pt x="541" y="4"/>
                      </a:moveTo>
                      <a:lnTo>
                        <a:pt x="541" y="2"/>
                      </a:lnTo>
                      <a:lnTo>
                        <a:pt x="539" y="0"/>
                      </a:lnTo>
                      <a:lnTo>
                        <a:pt x="537" y="0"/>
                      </a:lnTo>
                      <a:lnTo>
                        <a:pt x="535" y="2"/>
                      </a:lnTo>
                      <a:lnTo>
                        <a:pt x="539" y="2"/>
                      </a:lnTo>
                      <a:lnTo>
                        <a:pt x="541" y="4"/>
                      </a:lnTo>
                      <a:close/>
                    </a:path>
                  </a:pathLst>
                </a:custGeom>
                <a:solidFill>
                  <a:srgbClr val="C4C3D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078" name="Freeform 638"/>
                <p:cNvSpPr>
                  <a:spLocks noEditPoints="1"/>
                </p:cNvSpPr>
                <p:nvPr/>
              </p:nvSpPr>
              <p:spPr bwMode="auto">
                <a:xfrm>
                  <a:off x="1559" y="2153"/>
                  <a:ext cx="560" cy="400"/>
                </a:xfrm>
                <a:custGeom>
                  <a:avLst/>
                  <a:gdLst/>
                  <a:ahLst/>
                  <a:cxnLst>
                    <a:cxn ang="0">
                      <a:pos x="560" y="100"/>
                    </a:cxn>
                    <a:cxn ang="0">
                      <a:pos x="554" y="66"/>
                    </a:cxn>
                    <a:cxn ang="0">
                      <a:pos x="548" y="45"/>
                    </a:cxn>
                    <a:cxn ang="0">
                      <a:pos x="548" y="59"/>
                    </a:cxn>
                    <a:cxn ang="0">
                      <a:pos x="554" y="99"/>
                    </a:cxn>
                    <a:cxn ang="0">
                      <a:pos x="554" y="148"/>
                    </a:cxn>
                    <a:cxn ang="0">
                      <a:pos x="543" y="201"/>
                    </a:cxn>
                    <a:cxn ang="0">
                      <a:pos x="522" y="250"/>
                    </a:cxn>
                    <a:cxn ang="0">
                      <a:pos x="491" y="294"/>
                    </a:cxn>
                    <a:cxn ang="0">
                      <a:pos x="455" y="332"/>
                    </a:cxn>
                    <a:cxn ang="0">
                      <a:pos x="412" y="362"/>
                    </a:cxn>
                    <a:cxn ang="0">
                      <a:pos x="362" y="383"/>
                    </a:cxn>
                    <a:cxn ang="0">
                      <a:pos x="307" y="392"/>
                    </a:cxn>
                    <a:cxn ang="0">
                      <a:pos x="252" y="392"/>
                    </a:cxn>
                    <a:cxn ang="0">
                      <a:pos x="197" y="383"/>
                    </a:cxn>
                    <a:cxn ang="0">
                      <a:pos x="148" y="362"/>
                    </a:cxn>
                    <a:cxn ang="0">
                      <a:pos x="104" y="332"/>
                    </a:cxn>
                    <a:cxn ang="0">
                      <a:pos x="66" y="294"/>
                    </a:cxn>
                    <a:cxn ang="0">
                      <a:pos x="38" y="250"/>
                    </a:cxn>
                    <a:cxn ang="0">
                      <a:pos x="17" y="201"/>
                    </a:cxn>
                    <a:cxn ang="0">
                      <a:pos x="6" y="148"/>
                    </a:cxn>
                    <a:cxn ang="0">
                      <a:pos x="4" y="102"/>
                    </a:cxn>
                    <a:cxn ang="0">
                      <a:pos x="10" y="68"/>
                    </a:cxn>
                    <a:cxn ang="0">
                      <a:pos x="10" y="51"/>
                    </a:cxn>
                    <a:cxn ang="0">
                      <a:pos x="4" y="66"/>
                    </a:cxn>
                    <a:cxn ang="0">
                      <a:pos x="0" y="100"/>
                    </a:cxn>
                    <a:cxn ang="0">
                      <a:pos x="0" y="148"/>
                    </a:cxn>
                    <a:cxn ang="0">
                      <a:pos x="11" y="203"/>
                    </a:cxn>
                    <a:cxn ang="0">
                      <a:pos x="32" y="252"/>
                    </a:cxn>
                    <a:cxn ang="0">
                      <a:pos x="63" y="298"/>
                    </a:cxn>
                    <a:cxn ang="0">
                      <a:pos x="101" y="336"/>
                    </a:cxn>
                    <a:cxn ang="0">
                      <a:pos x="146" y="366"/>
                    </a:cxn>
                    <a:cxn ang="0">
                      <a:pos x="195" y="387"/>
                    </a:cxn>
                    <a:cxn ang="0">
                      <a:pos x="250" y="398"/>
                    </a:cxn>
                    <a:cxn ang="0">
                      <a:pos x="307" y="398"/>
                    </a:cxn>
                    <a:cxn ang="0">
                      <a:pos x="362" y="387"/>
                    </a:cxn>
                    <a:cxn ang="0">
                      <a:pos x="414" y="366"/>
                    </a:cxn>
                    <a:cxn ang="0">
                      <a:pos x="457" y="336"/>
                    </a:cxn>
                    <a:cxn ang="0">
                      <a:pos x="495" y="298"/>
                    </a:cxn>
                    <a:cxn ang="0">
                      <a:pos x="525" y="252"/>
                    </a:cxn>
                    <a:cxn ang="0">
                      <a:pos x="546" y="203"/>
                    </a:cxn>
                    <a:cxn ang="0">
                      <a:pos x="558" y="148"/>
                    </a:cxn>
                    <a:cxn ang="0">
                      <a:pos x="546" y="32"/>
                    </a:cxn>
                    <a:cxn ang="0">
                      <a:pos x="539" y="13"/>
                    </a:cxn>
                    <a:cxn ang="0">
                      <a:pos x="533" y="9"/>
                    </a:cxn>
                    <a:cxn ang="0">
                      <a:pos x="537" y="23"/>
                    </a:cxn>
                    <a:cxn ang="0">
                      <a:pos x="541" y="25"/>
                    </a:cxn>
                    <a:cxn ang="0">
                      <a:pos x="546" y="32"/>
                    </a:cxn>
                    <a:cxn ang="0">
                      <a:pos x="533" y="2"/>
                    </a:cxn>
                    <a:cxn ang="0">
                      <a:pos x="533" y="0"/>
                    </a:cxn>
                    <a:cxn ang="0">
                      <a:pos x="533" y="2"/>
                    </a:cxn>
                  </a:cxnLst>
                  <a:rect l="0" t="0" r="r" b="b"/>
                  <a:pathLst>
                    <a:path w="560" h="400">
                      <a:moveTo>
                        <a:pt x="560" y="119"/>
                      </a:moveTo>
                      <a:lnTo>
                        <a:pt x="560" y="100"/>
                      </a:lnTo>
                      <a:lnTo>
                        <a:pt x="558" y="83"/>
                      </a:lnTo>
                      <a:lnTo>
                        <a:pt x="554" y="66"/>
                      </a:lnTo>
                      <a:lnTo>
                        <a:pt x="550" y="49"/>
                      </a:lnTo>
                      <a:lnTo>
                        <a:pt x="548" y="45"/>
                      </a:lnTo>
                      <a:lnTo>
                        <a:pt x="544" y="40"/>
                      </a:lnTo>
                      <a:lnTo>
                        <a:pt x="548" y="59"/>
                      </a:lnTo>
                      <a:lnTo>
                        <a:pt x="552" y="80"/>
                      </a:lnTo>
                      <a:lnTo>
                        <a:pt x="554" y="99"/>
                      </a:lnTo>
                      <a:lnTo>
                        <a:pt x="556" y="119"/>
                      </a:lnTo>
                      <a:lnTo>
                        <a:pt x="554" y="148"/>
                      </a:lnTo>
                      <a:lnTo>
                        <a:pt x="550" y="174"/>
                      </a:lnTo>
                      <a:lnTo>
                        <a:pt x="543" y="201"/>
                      </a:lnTo>
                      <a:lnTo>
                        <a:pt x="533" y="226"/>
                      </a:lnTo>
                      <a:lnTo>
                        <a:pt x="522" y="250"/>
                      </a:lnTo>
                      <a:lnTo>
                        <a:pt x="508" y="273"/>
                      </a:lnTo>
                      <a:lnTo>
                        <a:pt x="491" y="294"/>
                      </a:lnTo>
                      <a:lnTo>
                        <a:pt x="474" y="315"/>
                      </a:lnTo>
                      <a:lnTo>
                        <a:pt x="455" y="332"/>
                      </a:lnTo>
                      <a:lnTo>
                        <a:pt x="434" y="347"/>
                      </a:lnTo>
                      <a:lnTo>
                        <a:pt x="412" y="362"/>
                      </a:lnTo>
                      <a:lnTo>
                        <a:pt x="387" y="373"/>
                      </a:lnTo>
                      <a:lnTo>
                        <a:pt x="362" y="383"/>
                      </a:lnTo>
                      <a:lnTo>
                        <a:pt x="336" y="389"/>
                      </a:lnTo>
                      <a:lnTo>
                        <a:pt x="307" y="392"/>
                      </a:lnTo>
                      <a:lnTo>
                        <a:pt x="279" y="394"/>
                      </a:lnTo>
                      <a:lnTo>
                        <a:pt x="252" y="392"/>
                      </a:lnTo>
                      <a:lnTo>
                        <a:pt x="224" y="389"/>
                      </a:lnTo>
                      <a:lnTo>
                        <a:pt x="197" y="383"/>
                      </a:lnTo>
                      <a:lnTo>
                        <a:pt x="173" y="373"/>
                      </a:lnTo>
                      <a:lnTo>
                        <a:pt x="148" y="362"/>
                      </a:lnTo>
                      <a:lnTo>
                        <a:pt x="125" y="347"/>
                      </a:lnTo>
                      <a:lnTo>
                        <a:pt x="104" y="332"/>
                      </a:lnTo>
                      <a:lnTo>
                        <a:pt x="85" y="315"/>
                      </a:lnTo>
                      <a:lnTo>
                        <a:pt x="66" y="294"/>
                      </a:lnTo>
                      <a:lnTo>
                        <a:pt x="51" y="273"/>
                      </a:lnTo>
                      <a:lnTo>
                        <a:pt x="38" y="250"/>
                      </a:lnTo>
                      <a:lnTo>
                        <a:pt x="25" y="226"/>
                      </a:lnTo>
                      <a:lnTo>
                        <a:pt x="17" y="201"/>
                      </a:lnTo>
                      <a:lnTo>
                        <a:pt x="10" y="174"/>
                      </a:lnTo>
                      <a:lnTo>
                        <a:pt x="6" y="148"/>
                      </a:lnTo>
                      <a:lnTo>
                        <a:pt x="4" y="119"/>
                      </a:lnTo>
                      <a:lnTo>
                        <a:pt x="4" y="102"/>
                      </a:lnTo>
                      <a:lnTo>
                        <a:pt x="6" y="85"/>
                      </a:lnTo>
                      <a:lnTo>
                        <a:pt x="10" y="68"/>
                      </a:lnTo>
                      <a:lnTo>
                        <a:pt x="11" y="51"/>
                      </a:lnTo>
                      <a:lnTo>
                        <a:pt x="10" y="51"/>
                      </a:lnTo>
                      <a:lnTo>
                        <a:pt x="8" y="49"/>
                      </a:lnTo>
                      <a:lnTo>
                        <a:pt x="4" y="66"/>
                      </a:lnTo>
                      <a:lnTo>
                        <a:pt x="2" y="83"/>
                      </a:lnTo>
                      <a:lnTo>
                        <a:pt x="0" y="100"/>
                      </a:lnTo>
                      <a:lnTo>
                        <a:pt x="0" y="119"/>
                      </a:lnTo>
                      <a:lnTo>
                        <a:pt x="0" y="148"/>
                      </a:lnTo>
                      <a:lnTo>
                        <a:pt x="6" y="176"/>
                      </a:lnTo>
                      <a:lnTo>
                        <a:pt x="11" y="203"/>
                      </a:lnTo>
                      <a:lnTo>
                        <a:pt x="21" y="227"/>
                      </a:lnTo>
                      <a:lnTo>
                        <a:pt x="32" y="252"/>
                      </a:lnTo>
                      <a:lnTo>
                        <a:pt x="47" y="275"/>
                      </a:lnTo>
                      <a:lnTo>
                        <a:pt x="63" y="298"/>
                      </a:lnTo>
                      <a:lnTo>
                        <a:pt x="82" y="317"/>
                      </a:lnTo>
                      <a:lnTo>
                        <a:pt x="101" y="336"/>
                      </a:lnTo>
                      <a:lnTo>
                        <a:pt x="123" y="351"/>
                      </a:lnTo>
                      <a:lnTo>
                        <a:pt x="146" y="366"/>
                      </a:lnTo>
                      <a:lnTo>
                        <a:pt x="171" y="377"/>
                      </a:lnTo>
                      <a:lnTo>
                        <a:pt x="195" y="387"/>
                      </a:lnTo>
                      <a:lnTo>
                        <a:pt x="224" y="394"/>
                      </a:lnTo>
                      <a:lnTo>
                        <a:pt x="250" y="398"/>
                      </a:lnTo>
                      <a:lnTo>
                        <a:pt x="279" y="400"/>
                      </a:lnTo>
                      <a:lnTo>
                        <a:pt x="307" y="398"/>
                      </a:lnTo>
                      <a:lnTo>
                        <a:pt x="336" y="394"/>
                      </a:lnTo>
                      <a:lnTo>
                        <a:pt x="362" y="387"/>
                      </a:lnTo>
                      <a:lnTo>
                        <a:pt x="389" y="377"/>
                      </a:lnTo>
                      <a:lnTo>
                        <a:pt x="414" y="366"/>
                      </a:lnTo>
                      <a:lnTo>
                        <a:pt x="436" y="351"/>
                      </a:lnTo>
                      <a:lnTo>
                        <a:pt x="457" y="336"/>
                      </a:lnTo>
                      <a:lnTo>
                        <a:pt x="478" y="317"/>
                      </a:lnTo>
                      <a:lnTo>
                        <a:pt x="495" y="298"/>
                      </a:lnTo>
                      <a:lnTo>
                        <a:pt x="512" y="275"/>
                      </a:lnTo>
                      <a:lnTo>
                        <a:pt x="525" y="252"/>
                      </a:lnTo>
                      <a:lnTo>
                        <a:pt x="537" y="227"/>
                      </a:lnTo>
                      <a:lnTo>
                        <a:pt x="546" y="203"/>
                      </a:lnTo>
                      <a:lnTo>
                        <a:pt x="554" y="176"/>
                      </a:lnTo>
                      <a:lnTo>
                        <a:pt x="558" y="148"/>
                      </a:lnTo>
                      <a:lnTo>
                        <a:pt x="560" y="119"/>
                      </a:lnTo>
                      <a:close/>
                      <a:moveTo>
                        <a:pt x="546" y="32"/>
                      </a:moveTo>
                      <a:lnTo>
                        <a:pt x="543" y="23"/>
                      </a:lnTo>
                      <a:lnTo>
                        <a:pt x="539" y="13"/>
                      </a:lnTo>
                      <a:lnTo>
                        <a:pt x="535" y="11"/>
                      </a:lnTo>
                      <a:lnTo>
                        <a:pt x="533" y="9"/>
                      </a:lnTo>
                      <a:lnTo>
                        <a:pt x="535" y="17"/>
                      </a:lnTo>
                      <a:lnTo>
                        <a:pt x="537" y="23"/>
                      </a:lnTo>
                      <a:lnTo>
                        <a:pt x="539" y="23"/>
                      </a:lnTo>
                      <a:lnTo>
                        <a:pt x="541" y="25"/>
                      </a:lnTo>
                      <a:lnTo>
                        <a:pt x="543" y="28"/>
                      </a:lnTo>
                      <a:lnTo>
                        <a:pt x="546" y="32"/>
                      </a:lnTo>
                      <a:close/>
                      <a:moveTo>
                        <a:pt x="535" y="2"/>
                      </a:moveTo>
                      <a:lnTo>
                        <a:pt x="533" y="2"/>
                      </a:lnTo>
                      <a:lnTo>
                        <a:pt x="533" y="0"/>
                      </a:lnTo>
                      <a:lnTo>
                        <a:pt x="533" y="0"/>
                      </a:lnTo>
                      <a:lnTo>
                        <a:pt x="531" y="2"/>
                      </a:lnTo>
                      <a:lnTo>
                        <a:pt x="533" y="2"/>
                      </a:lnTo>
                      <a:lnTo>
                        <a:pt x="535" y="2"/>
                      </a:lnTo>
                      <a:close/>
                    </a:path>
                  </a:pathLst>
                </a:custGeom>
                <a:solidFill>
                  <a:srgbClr val="C5C3D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079" name="Freeform 639"/>
                <p:cNvSpPr>
                  <a:spLocks noEditPoints="1"/>
                </p:cNvSpPr>
                <p:nvPr/>
              </p:nvSpPr>
              <p:spPr bwMode="auto">
                <a:xfrm>
                  <a:off x="1561" y="2162"/>
                  <a:ext cx="556" cy="387"/>
                </a:xfrm>
                <a:custGeom>
                  <a:avLst/>
                  <a:gdLst/>
                  <a:ahLst/>
                  <a:cxnLst>
                    <a:cxn ang="0">
                      <a:pos x="556" y="91"/>
                    </a:cxn>
                    <a:cxn ang="0">
                      <a:pos x="550" y="53"/>
                    </a:cxn>
                    <a:cxn ang="0">
                      <a:pos x="542" y="31"/>
                    </a:cxn>
                    <a:cxn ang="0">
                      <a:pos x="544" y="48"/>
                    </a:cxn>
                    <a:cxn ang="0">
                      <a:pos x="550" y="90"/>
                    </a:cxn>
                    <a:cxn ang="0">
                      <a:pos x="550" y="139"/>
                    </a:cxn>
                    <a:cxn ang="0">
                      <a:pos x="539" y="192"/>
                    </a:cxn>
                    <a:cxn ang="0">
                      <a:pos x="518" y="241"/>
                    </a:cxn>
                    <a:cxn ang="0">
                      <a:pos x="489" y="285"/>
                    </a:cxn>
                    <a:cxn ang="0">
                      <a:pos x="451" y="321"/>
                    </a:cxn>
                    <a:cxn ang="0">
                      <a:pos x="408" y="351"/>
                    </a:cxn>
                    <a:cxn ang="0">
                      <a:pos x="358" y="370"/>
                    </a:cxn>
                    <a:cxn ang="0">
                      <a:pos x="305" y="382"/>
                    </a:cxn>
                    <a:cxn ang="0">
                      <a:pos x="250" y="382"/>
                    </a:cxn>
                    <a:cxn ang="0">
                      <a:pos x="197" y="370"/>
                    </a:cxn>
                    <a:cxn ang="0">
                      <a:pos x="148" y="351"/>
                    </a:cxn>
                    <a:cxn ang="0">
                      <a:pos x="104" y="321"/>
                    </a:cxn>
                    <a:cxn ang="0">
                      <a:pos x="66" y="285"/>
                    </a:cxn>
                    <a:cxn ang="0">
                      <a:pos x="38" y="241"/>
                    </a:cxn>
                    <a:cxn ang="0">
                      <a:pos x="17" y="192"/>
                    </a:cxn>
                    <a:cxn ang="0">
                      <a:pos x="6" y="139"/>
                    </a:cxn>
                    <a:cxn ang="0">
                      <a:pos x="6" y="93"/>
                    </a:cxn>
                    <a:cxn ang="0">
                      <a:pos x="9" y="59"/>
                    </a:cxn>
                    <a:cxn ang="0">
                      <a:pos x="9" y="42"/>
                    </a:cxn>
                    <a:cxn ang="0">
                      <a:pos x="4" y="59"/>
                    </a:cxn>
                    <a:cxn ang="0">
                      <a:pos x="0" y="93"/>
                    </a:cxn>
                    <a:cxn ang="0">
                      <a:pos x="2" y="139"/>
                    </a:cxn>
                    <a:cxn ang="0">
                      <a:pos x="11" y="192"/>
                    </a:cxn>
                    <a:cxn ang="0">
                      <a:pos x="34" y="243"/>
                    </a:cxn>
                    <a:cxn ang="0">
                      <a:pos x="63" y="287"/>
                    </a:cxn>
                    <a:cxn ang="0">
                      <a:pos x="100" y="325"/>
                    </a:cxn>
                    <a:cxn ang="0">
                      <a:pos x="146" y="355"/>
                    </a:cxn>
                    <a:cxn ang="0">
                      <a:pos x="195" y="376"/>
                    </a:cxn>
                    <a:cxn ang="0">
                      <a:pos x="248" y="387"/>
                    </a:cxn>
                    <a:cxn ang="0">
                      <a:pos x="305" y="387"/>
                    </a:cxn>
                    <a:cxn ang="0">
                      <a:pos x="360" y="376"/>
                    </a:cxn>
                    <a:cxn ang="0">
                      <a:pos x="410" y="355"/>
                    </a:cxn>
                    <a:cxn ang="0">
                      <a:pos x="455" y="325"/>
                    </a:cxn>
                    <a:cxn ang="0">
                      <a:pos x="491" y="287"/>
                    </a:cxn>
                    <a:cxn ang="0">
                      <a:pos x="522" y="243"/>
                    </a:cxn>
                    <a:cxn ang="0">
                      <a:pos x="542" y="192"/>
                    </a:cxn>
                    <a:cxn ang="0">
                      <a:pos x="554" y="139"/>
                    </a:cxn>
                    <a:cxn ang="0">
                      <a:pos x="541" y="17"/>
                    </a:cxn>
                    <a:cxn ang="0">
                      <a:pos x="533" y="2"/>
                    </a:cxn>
                    <a:cxn ang="0">
                      <a:pos x="527" y="0"/>
                    </a:cxn>
                    <a:cxn ang="0">
                      <a:pos x="531" y="8"/>
                    </a:cxn>
                    <a:cxn ang="0">
                      <a:pos x="539" y="16"/>
                    </a:cxn>
                    <a:cxn ang="0">
                      <a:pos x="541" y="17"/>
                    </a:cxn>
                  </a:cxnLst>
                  <a:rect l="0" t="0" r="r" b="b"/>
                  <a:pathLst>
                    <a:path w="556" h="387">
                      <a:moveTo>
                        <a:pt x="556" y="110"/>
                      </a:moveTo>
                      <a:lnTo>
                        <a:pt x="556" y="91"/>
                      </a:lnTo>
                      <a:lnTo>
                        <a:pt x="552" y="72"/>
                      </a:lnTo>
                      <a:lnTo>
                        <a:pt x="550" y="53"/>
                      </a:lnTo>
                      <a:lnTo>
                        <a:pt x="544" y="35"/>
                      </a:lnTo>
                      <a:lnTo>
                        <a:pt x="542" y="31"/>
                      </a:lnTo>
                      <a:lnTo>
                        <a:pt x="539" y="27"/>
                      </a:lnTo>
                      <a:lnTo>
                        <a:pt x="544" y="48"/>
                      </a:lnTo>
                      <a:lnTo>
                        <a:pt x="548" y="69"/>
                      </a:lnTo>
                      <a:lnTo>
                        <a:pt x="550" y="90"/>
                      </a:lnTo>
                      <a:lnTo>
                        <a:pt x="550" y="110"/>
                      </a:lnTo>
                      <a:lnTo>
                        <a:pt x="550" y="139"/>
                      </a:lnTo>
                      <a:lnTo>
                        <a:pt x="546" y="165"/>
                      </a:lnTo>
                      <a:lnTo>
                        <a:pt x="539" y="192"/>
                      </a:lnTo>
                      <a:lnTo>
                        <a:pt x="529" y="217"/>
                      </a:lnTo>
                      <a:lnTo>
                        <a:pt x="518" y="241"/>
                      </a:lnTo>
                      <a:lnTo>
                        <a:pt x="505" y="262"/>
                      </a:lnTo>
                      <a:lnTo>
                        <a:pt x="489" y="285"/>
                      </a:lnTo>
                      <a:lnTo>
                        <a:pt x="470" y="304"/>
                      </a:lnTo>
                      <a:lnTo>
                        <a:pt x="451" y="321"/>
                      </a:lnTo>
                      <a:lnTo>
                        <a:pt x="431" y="336"/>
                      </a:lnTo>
                      <a:lnTo>
                        <a:pt x="408" y="351"/>
                      </a:lnTo>
                      <a:lnTo>
                        <a:pt x="383" y="363"/>
                      </a:lnTo>
                      <a:lnTo>
                        <a:pt x="358" y="370"/>
                      </a:lnTo>
                      <a:lnTo>
                        <a:pt x="332" y="378"/>
                      </a:lnTo>
                      <a:lnTo>
                        <a:pt x="305" y="382"/>
                      </a:lnTo>
                      <a:lnTo>
                        <a:pt x="277" y="383"/>
                      </a:lnTo>
                      <a:lnTo>
                        <a:pt x="250" y="382"/>
                      </a:lnTo>
                      <a:lnTo>
                        <a:pt x="222" y="378"/>
                      </a:lnTo>
                      <a:lnTo>
                        <a:pt x="197" y="370"/>
                      </a:lnTo>
                      <a:lnTo>
                        <a:pt x="171" y="363"/>
                      </a:lnTo>
                      <a:lnTo>
                        <a:pt x="148" y="351"/>
                      </a:lnTo>
                      <a:lnTo>
                        <a:pt x="125" y="336"/>
                      </a:lnTo>
                      <a:lnTo>
                        <a:pt x="104" y="321"/>
                      </a:lnTo>
                      <a:lnTo>
                        <a:pt x="83" y="304"/>
                      </a:lnTo>
                      <a:lnTo>
                        <a:pt x="66" y="285"/>
                      </a:lnTo>
                      <a:lnTo>
                        <a:pt x="51" y="262"/>
                      </a:lnTo>
                      <a:lnTo>
                        <a:pt x="38" y="241"/>
                      </a:lnTo>
                      <a:lnTo>
                        <a:pt x="26" y="217"/>
                      </a:lnTo>
                      <a:lnTo>
                        <a:pt x="17" y="192"/>
                      </a:lnTo>
                      <a:lnTo>
                        <a:pt x="9" y="165"/>
                      </a:lnTo>
                      <a:lnTo>
                        <a:pt x="6" y="139"/>
                      </a:lnTo>
                      <a:lnTo>
                        <a:pt x="4" y="110"/>
                      </a:lnTo>
                      <a:lnTo>
                        <a:pt x="6" y="93"/>
                      </a:lnTo>
                      <a:lnTo>
                        <a:pt x="6" y="76"/>
                      </a:lnTo>
                      <a:lnTo>
                        <a:pt x="9" y="59"/>
                      </a:lnTo>
                      <a:lnTo>
                        <a:pt x="13" y="44"/>
                      </a:lnTo>
                      <a:lnTo>
                        <a:pt x="9" y="42"/>
                      </a:lnTo>
                      <a:lnTo>
                        <a:pt x="8" y="42"/>
                      </a:lnTo>
                      <a:lnTo>
                        <a:pt x="4" y="59"/>
                      </a:lnTo>
                      <a:lnTo>
                        <a:pt x="2" y="76"/>
                      </a:lnTo>
                      <a:lnTo>
                        <a:pt x="0" y="93"/>
                      </a:lnTo>
                      <a:lnTo>
                        <a:pt x="0" y="110"/>
                      </a:lnTo>
                      <a:lnTo>
                        <a:pt x="2" y="139"/>
                      </a:lnTo>
                      <a:lnTo>
                        <a:pt x="6" y="165"/>
                      </a:lnTo>
                      <a:lnTo>
                        <a:pt x="11" y="192"/>
                      </a:lnTo>
                      <a:lnTo>
                        <a:pt x="21" y="218"/>
                      </a:lnTo>
                      <a:lnTo>
                        <a:pt x="34" y="243"/>
                      </a:lnTo>
                      <a:lnTo>
                        <a:pt x="47" y="266"/>
                      </a:lnTo>
                      <a:lnTo>
                        <a:pt x="63" y="287"/>
                      </a:lnTo>
                      <a:lnTo>
                        <a:pt x="82" y="306"/>
                      </a:lnTo>
                      <a:lnTo>
                        <a:pt x="100" y="325"/>
                      </a:lnTo>
                      <a:lnTo>
                        <a:pt x="121" y="340"/>
                      </a:lnTo>
                      <a:lnTo>
                        <a:pt x="146" y="355"/>
                      </a:lnTo>
                      <a:lnTo>
                        <a:pt x="169" y="366"/>
                      </a:lnTo>
                      <a:lnTo>
                        <a:pt x="195" y="376"/>
                      </a:lnTo>
                      <a:lnTo>
                        <a:pt x="222" y="382"/>
                      </a:lnTo>
                      <a:lnTo>
                        <a:pt x="248" y="387"/>
                      </a:lnTo>
                      <a:lnTo>
                        <a:pt x="277" y="387"/>
                      </a:lnTo>
                      <a:lnTo>
                        <a:pt x="305" y="387"/>
                      </a:lnTo>
                      <a:lnTo>
                        <a:pt x="334" y="382"/>
                      </a:lnTo>
                      <a:lnTo>
                        <a:pt x="360" y="376"/>
                      </a:lnTo>
                      <a:lnTo>
                        <a:pt x="385" y="366"/>
                      </a:lnTo>
                      <a:lnTo>
                        <a:pt x="410" y="355"/>
                      </a:lnTo>
                      <a:lnTo>
                        <a:pt x="432" y="340"/>
                      </a:lnTo>
                      <a:lnTo>
                        <a:pt x="455" y="325"/>
                      </a:lnTo>
                      <a:lnTo>
                        <a:pt x="474" y="306"/>
                      </a:lnTo>
                      <a:lnTo>
                        <a:pt x="491" y="287"/>
                      </a:lnTo>
                      <a:lnTo>
                        <a:pt x="508" y="266"/>
                      </a:lnTo>
                      <a:lnTo>
                        <a:pt x="522" y="243"/>
                      </a:lnTo>
                      <a:lnTo>
                        <a:pt x="533" y="218"/>
                      </a:lnTo>
                      <a:lnTo>
                        <a:pt x="542" y="192"/>
                      </a:lnTo>
                      <a:lnTo>
                        <a:pt x="550" y="165"/>
                      </a:lnTo>
                      <a:lnTo>
                        <a:pt x="554" y="139"/>
                      </a:lnTo>
                      <a:lnTo>
                        <a:pt x="556" y="110"/>
                      </a:lnTo>
                      <a:close/>
                      <a:moveTo>
                        <a:pt x="541" y="17"/>
                      </a:moveTo>
                      <a:lnTo>
                        <a:pt x="537" y="10"/>
                      </a:lnTo>
                      <a:lnTo>
                        <a:pt x="533" y="2"/>
                      </a:lnTo>
                      <a:lnTo>
                        <a:pt x="531" y="0"/>
                      </a:lnTo>
                      <a:lnTo>
                        <a:pt x="527" y="0"/>
                      </a:lnTo>
                      <a:lnTo>
                        <a:pt x="529" y="4"/>
                      </a:lnTo>
                      <a:lnTo>
                        <a:pt x="531" y="8"/>
                      </a:lnTo>
                      <a:lnTo>
                        <a:pt x="535" y="12"/>
                      </a:lnTo>
                      <a:lnTo>
                        <a:pt x="539" y="16"/>
                      </a:lnTo>
                      <a:lnTo>
                        <a:pt x="539" y="17"/>
                      </a:lnTo>
                      <a:lnTo>
                        <a:pt x="541" y="17"/>
                      </a:lnTo>
                      <a:close/>
                    </a:path>
                  </a:pathLst>
                </a:custGeom>
                <a:solidFill>
                  <a:srgbClr val="C5C3D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080" name="Freeform 640"/>
                <p:cNvSpPr>
                  <a:spLocks noEditPoints="1"/>
                </p:cNvSpPr>
                <p:nvPr/>
              </p:nvSpPr>
              <p:spPr bwMode="auto">
                <a:xfrm>
                  <a:off x="1563" y="2160"/>
                  <a:ext cx="552" cy="387"/>
                </a:xfrm>
                <a:custGeom>
                  <a:avLst/>
                  <a:gdLst/>
                  <a:ahLst/>
                  <a:cxnLst>
                    <a:cxn ang="0">
                      <a:pos x="550" y="92"/>
                    </a:cxn>
                    <a:cxn ang="0">
                      <a:pos x="544" y="52"/>
                    </a:cxn>
                    <a:cxn ang="0">
                      <a:pos x="537" y="29"/>
                    </a:cxn>
                    <a:cxn ang="0">
                      <a:pos x="539" y="46"/>
                    </a:cxn>
                    <a:cxn ang="0">
                      <a:pos x="546" y="90"/>
                    </a:cxn>
                    <a:cxn ang="0">
                      <a:pos x="544" y="139"/>
                    </a:cxn>
                    <a:cxn ang="0">
                      <a:pos x="535" y="192"/>
                    </a:cxn>
                    <a:cxn ang="0">
                      <a:pos x="514" y="241"/>
                    </a:cxn>
                    <a:cxn ang="0">
                      <a:pos x="485" y="285"/>
                    </a:cxn>
                    <a:cxn ang="0">
                      <a:pos x="448" y="321"/>
                    </a:cxn>
                    <a:cxn ang="0">
                      <a:pos x="404" y="351"/>
                    </a:cxn>
                    <a:cxn ang="0">
                      <a:pos x="356" y="370"/>
                    </a:cxn>
                    <a:cxn ang="0">
                      <a:pos x="303" y="382"/>
                    </a:cxn>
                    <a:cxn ang="0">
                      <a:pos x="248" y="382"/>
                    </a:cxn>
                    <a:cxn ang="0">
                      <a:pos x="195" y="370"/>
                    </a:cxn>
                    <a:cxn ang="0">
                      <a:pos x="146" y="351"/>
                    </a:cxn>
                    <a:cxn ang="0">
                      <a:pos x="102" y="321"/>
                    </a:cxn>
                    <a:cxn ang="0">
                      <a:pos x="66" y="285"/>
                    </a:cxn>
                    <a:cxn ang="0">
                      <a:pos x="38" y="241"/>
                    </a:cxn>
                    <a:cxn ang="0">
                      <a:pos x="17" y="192"/>
                    </a:cxn>
                    <a:cxn ang="0">
                      <a:pos x="6" y="139"/>
                    </a:cxn>
                    <a:cxn ang="0">
                      <a:pos x="6" y="95"/>
                    </a:cxn>
                    <a:cxn ang="0">
                      <a:pos x="9" y="63"/>
                    </a:cxn>
                    <a:cxn ang="0">
                      <a:pos x="11" y="46"/>
                    </a:cxn>
                    <a:cxn ang="0">
                      <a:pos x="6" y="61"/>
                    </a:cxn>
                    <a:cxn ang="0">
                      <a:pos x="0" y="95"/>
                    </a:cxn>
                    <a:cxn ang="0">
                      <a:pos x="2" y="141"/>
                    </a:cxn>
                    <a:cxn ang="0">
                      <a:pos x="13" y="194"/>
                    </a:cxn>
                    <a:cxn ang="0">
                      <a:pos x="34" y="243"/>
                    </a:cxn>
                    <a:cxn ang="0">
                      <a:pos x="62" y="287"/>
                    </a:cxn>
                    <a:cxn ang="0">
                      <a:pos x="100" y="325"/>
                    </a:cxn>
                    <a:cxn ang="0">
                      <a:pos x="144" y="355"/>
                    </a:cxn>
                    <a:cxn ang="0">
                      <a:pos x="193" y="376"/>
                    </a:cxn>
                    <a:cxn ang="0">
                      <a:pos x="248" y="385"/>
                    </a:cxn>
                    <a:cxn ang="0">
                      <a:pos x="303" y="385"/>
                    </a:cxn>
                    <a:cxn ang="0">
                      <a:pos x="358" y="376"/>
                    </a:cxn>
                    <a:cxn ang="0">
                      <a:pos x="408" y="355"/>
                    </a:cxn>
                    <a:cxn ang="0">
                      <a:pos x="451" y="325"/>
                    </a:cxn>
                    <a:cxn ang="0">
                      <a:pos x="487" y="287"/>
                    </a:cxn>
                    <a:cxn ang="0">
                      <a:pos x="518" y="243"/>
                    </a:cxn>
                    <a:cxn ang="0">
                      <a:pos x="539" y="194"/>
                    </a:cxn>
                    <a:cxn ang="0">
                      <a:pos x="550" y="141"/>
                    </a:cxn>
                    <a:cxn ang="0">
                      <a:pos x="533" y="16"/>
                    </a:cxn>
                    <a:cxn ang="0">
                      <a:pos x="529" y="2"/>
                    </a:cxn>
                    <a:cxn ang="0">
                      <a:pos x="523" y="0"/>
                    </a:cxn>
                    <a:cxn ang="0">
                      <a:pos x="523" y="4"/>
                    </a:cxn>
                    <a:cxn ang="0">
                      <a:pos x="533" y="16"/>
                    </a:cxn>
                  </a:cxnLst>
                  <a:rect l="0" t="0" r="r" b="b"/>
                  <a:pathLst>
                    <a:path w="552" h="387">
                      <a:moveTo>
                        <a:pt x="552" y="112"/>
                      </a:moveTo>
                      <a:lnTo>
                        <a:pt x="550" y="92"/>
                      </a:lnTo>
                      <a:lnTo>
                        <a:pt x="548" y="73"/>
                      </a:lnTo>
                      <a:lnTo>
                        <a:pt x="544" y="52"/>
                      </a:lnTo>
                      <a:lnTo>
                        <a:pt x="540" y="33"/>
                      </a:lnTo>
                      <a:lnTo>
                        <a:pt x="537" y="29"/>
                      </a:lnTo>
                      <a:lnTo>
                        <a:pt x="533" y="25"/>
                      </a:lnTo>
                      <a:lnTo>
                        <a:pt x="539" y="46"/>
                      </a:lnTo>
                      <a:lnTo>
                        <a:pt x="542" y="67"/>
                      </a:lnTo>
                      <a:lnTo>
                        <a:pt x="546" y="90"/>
                      </a:lnTo>
                      <a:lnTo>
                        <a:pt x="546" y="112"/>
                      </a:lnTo>
                      <a:lnTo>
                        <a:pt x="544" y="139"/>
                      </a:lnTo>
                      <a:lnTo>
                        <a:pt x="540" y="167"/>
                      </a:lnTo>
                      <a:lnTo>
                        <a:pt x="535" y="192"/>
                      </a:lnTo>
                      <a:lnTo>
                        <a:pt x="525" y="217"/>
                      </a:lnTo>
                      <a:lnTo>
                        <a:pt x="514" y="241"/>
                      </a:lnTo>
                      <a:lnTo>
                        <a:pt x="501" y="264"/>
                      </a:lnTo>
                      <a:lnTo>
                        <a:pt x="485" y="285"/>
                      </a:lnTo>
                      <a:lnTo>
                        <a:pt x="466" y="304"/>
                      </a:lnTo>
                      <a:lnTo>
                        <a:pt x="448" y="321"/>
                      </a:lnTo>
                      <a:lnTo>
                        <a:pt x="427" y="336"/>
                      </a:lnTo>
                      <a:lnTo>
                        <a:pt x="404" y="351"/>
                      </a:lnTo>
                      <a:lnTo>
                        <a:pt x="381" y="363"/>
                      </a:lnTo>
                      <a:lnTo>
                        <a:pt x="356" y="370"/>
                      </a:lnTo>
                      <a:lnTo>
                        <a:pt x="330" y="378"/>
                      </a:lnTo>
                      <a:lnTo>
                        <a:pt x="303" y="382"/>
                      </a:lnTo>
                      <a:lnTo>
                        <a:pt x="275" y="384"/>
                      </a:lnTo>
                      <a:lnTo>
                        <a:pt x="248" y="382"/>
                      </a:lnTo>
                      <a:lnTo>
                        <a:pt x="222" y="378"/>
                      </a:lnTo>
                      <a:lnTo>
                        <a:pt x="195" y="370"/>
                      </a:lnTo>
                      <a:lnTo>
                        <a:pt x="171" y="363"/>
                      </a:lnTo>
                      <a:lnTo>
                        <a:pt x="146" y="351"/>
                      </a:lnTo>
                      <a:lnTo>
                        <a:pt x="123" y="336"/>
                      </a:lnTo>
                      <a:lnTo>
                        <a:pt x="102" y="321"/>
                      </a:lnTo>
                      <a:lnTo>
                        <a:pt x="83" y="304"/>
                      </a:lnTo>
                      <a:lnTo>
                        <a:pt x="66" y="285"/>
                      </a:lnTo>
                      <a:lnTo>
                        <a:pt x="51" y="264"/>
                      </a:lnTo>
                      <a:lnTo>
                        <a:pt x="38" y="241"/>
                      </a:lnTo>
                      <a:lnTo>
                        <a:pt x="26" y="217"/>
                      </a:lnTo>
                      <a:lnTo>
                        <a:pt x="17" y="192"/>
                      </a:lnTo>
                      <a:lnTo>
                        <a:pt x="9" y="167"/>
                      </a:lnTo>
                      <a:lnTo>
                        <a:pt x="6" y="139"/>
                      </a:lnTo>
                      <a:lnTo>
                        <a:pt x="4" y="112"/>
                      </a:lnTo>
                      <a:lnTo>
                        <a:pt x="6" y="95"/>
                      </a:lnTo>
                      <a:lnTo>
                        <a:pt x="7" y="78"/>
                      </a:lnTo>
                      <a:lnTo>
                        <a:pt x="9" y="63"/>
                      </a:lnTo>
                      <a:lnTo>
                        <a:pt x="13" y="48"/>
                      </a:lnTo>
                      <a:lnTo>
                        <a:pt x="11" y="46"/>
                      </a:lnTo>
                      <a:lnTo>
                        <a:pt x="7" y="44"/>
                      </a:lnTo>
                      <a:lnTo>
                        <a:pt x="6" y="61"/>
                      </a:lnTo>
                      <a:lnTo>
                        <a:pt x="2" y="78"/>
                      </a:lnTo>
                      <a:lnTo>
                        <a:pt x="0" y="95"/>
                      </a:lnTo>
                      <a:lnTo>
                        <a:pt x="0" y="112"/>
                      </a:lnTo>
                      <a:lnTo>
                        <a:pt x="2" y="141"/>
                      </a:lnTo>
                      <a:lnTo>
                        <a:pt x="6" y="167"/>
                      </a:lnTo>
                      <a:lnTo>
                        <a:pt x="13" y="194"/>
                      </a:lnTo>
                      <a:lnTo>
                        <a:pt x="21" y="219"/>
                      </a:lnTo>
                      <a:lnTo>
                        <a:pt x="34" y="243"/>
                      </a:lnTo>
                      <a:lnTo>
                        <a:pt x="47" y="266"/>
                      </a:lnTo>
                      <a:lnTo>
                        <a:pt x="62" y="287"/>
                      </a:lnTo>
                      <a:lnTo>
                        <a:pt x="81" y="308"/>
                      </a:lnTo>
                      <a:lnTo>
                        <a:pt x="100" y="325"/>
                      </a:lnTo>
                      <a:lnTo>
                        <a:pt x="121" y="340"/>
                      </a:lnTo>
                      <a:lnTo>
                        <a:pt x="144" y="355"/>
                      </a:lnTo>
                      <a:lnTo>
                        <a:pt x="169" y="366"/>
                      </a:lnTo>
                      <a:lnTo>
                        <a:pt x="193" y="376"/>
                      </a:lnTo>
                      <a:lnTo>
                        <a:pt x="220" y="382"/>
                      </a:lnTo>
                      <a:lnTo>
                        <a:pt x="248" y="385"/>
                      </a:lnTo>
                      <a:lnTo>
                        <a:pt x="275" y="387"/>
                      </a:lnTo>
                      <a:lnTo>
                        <a:pt x="303" y="385"/>
                      </a:lnTo>
                      <a:lnTo>
                        <a:pt x="332" y="382"/>
                      </a:lnTo>
                      <a:lnTo>
                        <a:pt x="358" y="376"/>
                      </a:lnTo>
                      <a:lnTo>
                        <a:pt x="383" y="366"/>
                      </a:lnTo>
                      <a:lnTo>
                        <a:pt x="408" y="355"/>
                      </a:lnTo>
                      <a:lnTo>
                        <a:pt x="430" y="340"/>
                      </a:lnTo>
                      <a:lnTo>
                        <a:pt x="451" y="325"/>
                      </a:lnTo>
                      <a:lnTo>
                        <a:pt x="470" y="308"/>
                      </a:lnTo>
                      <a:lnTo>
                        <a:pt x="487" y="287"/>
                      </a:lnTo>
                      <a:lnTo>
                        <a:pt x="504" y="266"/>
                      </a:lnTo>
                      <a:lnTo>
                        <a:pt x="518" y="243"/>
                      </a:lnTo>
                      <a:lnTo>
                        <a:pt x="529" y="219"/>
                      </a:lnTo>
                      <a:lnTo>
                        <a:pt x="539" y="194"/>
                      </a:lnTo>
                      <a:lnTo>
                        <a:pt x="546" y="167"/>
                      </a:lnTo>
                      <a:lnTo>
                        <a:pt x="550" y="141"/>
                      </a:lnTo>
                      <a:lnTo>
                        <a:pt x="552" y="112"/>
                      </a:lnTo>
                      <a:close/>
                      <a:moveTo>
                        <a:pt x="533" y="16"/>
                      </a:moveTo>
                      <a:lnTo>
                        <a:pt x="531" y="10"/>
                      </a:lnTo>
                      <a:lnTo>
                        <a:pt x="529" y="2"/>
                      </a:lnTo>
                      <a:lnTo>
                        <a:pt x="525" y="2"/>
                      </a:lnTo>
                      <a:lnTo>
                        <a:pt x="523" y="0"/>
                      </a:lnTo>
                      <a:lnTo>
                        <a:pt x="523" y="2"/>
                      </a:lnTo>
                      <a:lnTo>
                        <a:pt x="523" y="4"/>
                      </a:lnTo>
                      <a:lnTo>
                        <a:pt x="529" y="10"/>
                      </a:lnTo>
                      <a:lnTo>
                        <a:pt x="533" y="16"/>
                      </a:lnTo>
                      <a:close/>
                    </a:path>
                  </a:pathLst>
                </a:custGeom>
                <a:solidFill>
                  <a:srgbClr val="C5C4D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081" name="Freeform 641"/>
                <p:cNvSpPr>
                  <a:spLocks noEditPoints="1"/>
                </p:cNvSpPr>
                <p:nvPr/>
              </p:nvSpPr>
              <p:spPr bwMode="auto">
                <a:xfrm>
                  <a:off x="1565" y="2160"/>
                  <a:ext cx="546" cy="385"/>
                </a:xfrm>
                <a:custGeom>
                  <a:avLst/>
                  <a:gdLst/>
                  <a:ahLst/>
                  <a:cxnLst>
                    <a:cxn ang="0">
                      <a:pos x="546" y="92"/>
                    </a:cxn>
                    <a:cxn ang="0">
                      <a:pos x="540" y="50"/>
                    </a:cxn>
                    <a:cxn ang="0">
                      <a:pos x="531" y="25"/>
                    </a:cxn>
                    <a:cxn ang="0">
                      <a:pos x="533" y="44"/>
                    </a:cxn>
                    <a:cxn ang="0">
                      <a:pos x="540" y="88"/>
                    </a:cxn>
                    <a:cxn ang="0">
                      <a:pos x="540" y="139"/>
                    </a:cxn>
                    <a:cxn ang="0">
                      <a:pos x="531" y="192"/>
                    </a:cxn>
                    <a:cxn ang="0">
                      <a:pos x="510" y="239"/>
                    </a:cxn>
                    <a:cxn ang="0">
                      <a:pos x="482" y="283"/>
                    </a:cxn>
                    <a:cxn ang="0">
                      <a:pos x="444" y="319"/>
                    </a:cxn>
                    <a:cxn ang="0">
                      <a:pos x="402" y="347"/>
                    </a:cxn>
                    <a:cxn ang="0">
                      <a:pos x="353" y="368"/>
                    </a:cxn>
                    <a:cxn ang="0">
                      <a:pos x="301" y="380"/>
                    </a:cxn>
                    <a:cxn ang="0">
                      <a:pos x="246" y="380"/>
                    </a:cxn>
                    <a:cxn ang="0">
                      <a:pos x="193" y="368"/>
                    </a:cxn>
                    <a:cxn ang="0">
                      <a:pos x="146" y="347"/>
                    </a:cxn>
                    <a:cxn ang="0">
                      <a:pos x="102" y="319"/>
                    </a:cxn>
                    <a:cxn ang="0">
                      <a:pos x="66" y="283"/>
                    </a:cxn>
                    <a:cxn ang="0">
                      <a:pos x="38" y="239"/>
                    </a:cxn>
                    <a:cxn ang="0">
                      <a:pos x="17" y="192"/>
                    </a:cxn>
                    <a:cxn ang="0">
                      <a:pos x="5" y="139"/>
                    </a:cxn>
                    <a:cxn ang="0">
                      <a:pos x="5" y="95"/>
                    </a:cxn>
                    <a:cxn ang="0">
                      <a:pos x="9" y="63"/>
                    </a:cxn>
                    <a:cxn ang="0">
                      <a:pos x="11" y="48"/>
                    </a:cxn>
                    <a:cxn ang="0">
                      <a:pos x="5" y="61"/>
                    </a:cxn>
                    <a:cxn ang="0">
                      <a:pos x="2" y="95"/>
                    </a:cxn>
                    <a:cxn ang="0">
                      <a:pos x="2" y="141"/>
                    </a:cxn>
                    <a:cxn ang="0">
                      <a:pos x="13" y="194"/>
                    </a:cxn>
                    <a:cxn ang="0">
                      <a:pos x="34" y="243"/>
                    </a:cxn>
                    <a:cxn ang="0">
                      <a:pos x="62" y="287"/>
                    </a:cxn>
                    <a:cxn ang="0">
                      <a:pos x="100" y="323"/>
                    </a:cxn>
                    <a:cxn ang="0">
                      <a:pos x="144" y="353"/>
                    </a:cxn>
                    <a:cxn ang="0">
                      <a:pos x="193" y="372"/>
                    </a:cxn>
                    <a:cxn ang="0">
                      <a:pos x="246" y="384"/>
                    </a:cxn>
                    <a:cxn ang="0">
                      <a:pos x="301" y="384"/>
                    </a:cxn>
                    <a:cxn ang="0">
                      <a:pos x="354" y="372"/>
                    </a:cxn>
                    <a:cxn ang="0">
                      <a:pos x="404" y="353"/>
                    </a:cxn>
                    <a:cxn ang="0">
                      <a:pos x="447" y="323"/>
                    </a:cxn>
                    <a:cxn ang="0">
                      <a:pos x="485" y="287"/>
                    </a:cxn>
                    <a:cxn ang="0">
                      <a:pos x="514" y="243"/>
                    </a:cxn>
                    <a:cxn ang="0">
                      <a:pos x="535" y="194"/>
                    </a:cxn>
                    <a:cxn ang="0">
                      <a:pos x="546" y="141"/>
                    </a:cxn>
                    <a:cxn ang="0">
                      <a:pos x="527" y="10"/>
                    </a:cxn>
                    <a:cxn ang="0">
                      <a:pos x="523" y="2"/>
                    </a:cxn>
                    <a:cxn ang="0">
                      <a:pos x="519" y="0"/>
                    </a:cxn>
                    <a:cxn ang="0">
                      <a:pos x="527" y="10"/>
                    </a:cxn>
                  </a:cxnLst>
                  <a:rect l="0" t="0" r="r" b="b"/>
                  <a:pathLst>
                    <a:path w="546" h="385">
                      <a:moveTo>
                        <a:pt x="546" y="112"/>
                      </a:moveTo>
                      <a:lnTo>
                        <a:pt x="546" y="92"/>
                      </a:lnTo>
                      <a:lnTo>
                        <a:pt x="544" y="71"/>
                      </a:lnTo>
                      <a:lnTo>
                        <a:pt x="540" y="50"/>
                      </a:lnTo>
                      <a:lnTo>
                        <a:pt x="535" y="29"/>
                      </a:lnTo>
                      <a:lnTo>
                        <a:pt x="531" y="25"/>
                      </a:lnTo>
                      <a:lnTo>
                        <a:pt x="527" y="21"/>
                      </a:lnTo>
                      <a:lnTo>
                        <a:pt x="533" y="44"/>
                      </a:lnTo>
                      <a:lnTo>
                        <a:pt x="538" y="65"/>
                      </a:lnTo>
                      <a:lnTo>
                        <a:pt x="540" y="88"/>
                      </a:lnTo>
                      <a:lnTo>
                        <a:pt x="542" y="112"/>
                      </a:lnTo>
                      <a:lnTo>
                        <a:pt x="540" y="139"/>
                      </a:lnTo>
                      <a:lnTo>
                        <a:pt x="537" y="165"/>
                      </a:lnTo>
                      <a:lnTo>
                        <a:pt x="531" y="192"/>
                      </a:lnTo>
                      <a:lnTo>
                        <a:pt x="521" y="217"/>
                      </a:lnTo>
                      <a:lnTo>
                        <a:pt x="510" y="239"/>
                      </a:lnTo>
                      <a:lnTo>
                        <a:pt x="497" y="262"/>
                      </a:lnTo>
                      <a:lnTo>
                        <a:pt x="482" y="283"/>
                      </a:lnTo>
                      <a:lnTo>
                        <a:pt x="464" y="302"/>
                      </a:lnTo>
                      <a:lnTo>
                        <a:pt x="444" y="319"/>
                      </a:lnTo>
                      <a:lnTo>
                        <a:pt x="425" y="334"/>
                      </a:lnTo>
                      <a:lnTo>
                        <a:pt x="402" y="347"/>
                      </a:lnTo>
                      <a:lnTo>
                        <a:pt x="377" y="359"/>
                      </a:lnTo>
                      <a:lnTo>
                        <a:pt x="353" y="368"/>
                      </a:lnTo>
                      <a:lnTo>
                        <a:pt x="328" y="376"/>
                      </a:lnTo>
                      <a:lnTo>
                        <a:pt x="301" y="380"/>
                      </a:lnTo>
                      <a:lnTo>
                        <a:pt x="273" y="382"/>
                      </a:lnTo>
                      <a:lnTo>
                        <a:pt x="246" y="380"/>
                      </a:lnTo>
                      <a:lnTo>
                        <a:pt x="220" y="376"/>
                      </a:lnTo>
                      <a:lnTo>
                        <a:pt x="193" y="368"/>
                      </a:lnTo>
                      <a:lnTo>
                        <a:pt x="169" y="359"/>
                      </a:lnTo>
                      <a:lnTo>
                        <a:pt x="146" y="347"/>
                      </a:lnTo>
                      <a:lnTo>
                        <a:pt x="123" y="334"/>
                      </a:lnTo>
                      <a:lnTo>
                        <a:pt x="102" y="319"/>
                      </a:lnTo>
                      <a:lnTo>
                        <a:pt x="83" y="302"/>
                      </a:lnTo>
                      <a:lnTo>
                        <a:pt x="66" y="283"/>
                      </a:lnTo>
                      <a:lnTo>
                        <a:pt x="51" y="262"/>
                      </a:lnTo>
                      <a:lnTo>
                        <a:pt x="38" y="239"/>
                      </a:lnTo>
                      <a:lnTo>
                        <a:pt x="26" y="217"/>
                      </a:lnTo>
                      <a:lnTo>
                        <a:pt x="17" y="192"/>
                      </a:lnTo>
                      <a:lnTo>
                        <a:pt x="11" y="165"/>
                      </a:lnTo>
                      <a:lnTo>
                        <a:pt x="5" y="139"/>
                      </a:lnTo>
                      <a:lnTo>
                        <a:pt x="5" y="112"/>
                      </a:lnTo>
                      <a:lnTo>
                        <a:pt x="5" y="95"/>
                      </a:lnTo>
                      <a:lnTo>
                        <a:pt x="7" y="80"/>
                      </a:lnTo>
                      <a:lnTo>
                        <a:pt x="9" y="63"/>
                      </a:lnTo>
                      <a:lnTo>
                        <a:pt x="13" y="48"/>
                      </a:lnTo>
                      <a:lnTo>
                        <a:pt x="11" y="48"/>
                      </a:lnTo>
                      <a:lnTo>
                        <a:pt x="9" y="46"/>
                      </a:lnTo>
                      <a:lnTo>
                        <a:pt x="5" y="61"/>
                      </a:lnTo>
                      <a:lnTo>
                        <a:pt x="2" y="78"/>
                      </a:lnTo>
                      <a:lnTo>
                        <a:pt x="2" y="95"/>
                      </a:lnTo>
                      <a:lnTo>
                        <a:pt x="0" y="112"/>
                      </a:lnTo>
                      <a:lnTo>
                        <a:pt x="2" y="141"/>
                      </a:lnTo>
                      <a:lnTo>
                        <a:pt x="5" y="167"/>
                      </a:lnTo>
                      <a:lnTo>
                        <a:pt x="13" y="194"/>
                      </a:lnTo>
                      <a:lnTo>
                        <a:pt x="22" y="219"/>
                      </a:lnTo>
                      <a:lnTo>
                        <a:pt x="34" y="243"/>
                      </a:lnTo>
                      <a:lnTo>
                        <a:pt x="47" y="264"/>
                      </a:lnTo>
                      <a:lnTo>
                        <a:pt x="62" y="287"/>
                      </a:lnTo>
                      <a:lnTo>
                        <a:pt x="79" y="306"/>
                      </a:lnTo>
                      <a:lnTo>
                        <a:pt x="100" y="323"/>
                      </a:lnTo>
                      <a:lnTo>
                        <a:pt x="121" y="338"/>
                      </a:lnTo>
                      <a:lnTo>
                        <a:pt x="144" y="353"/>
                      </a:lnTo>
                      <a:lnTo>
                        <a:pt x="167" y="365"/>
                      </a:lnTo>
                      <a:lnTo>
                        <a:pt x="193" y="372"/>
                      </a:lnTo>
                      <a:lnTo>
                        <a:pt x="218" y="380"/>
                      </a:lnTo>
                      <a:lnTo>
                        <a:pt x="246" y="384"/>
                      </a:lnTo>
                      <a:lnTo>
                        <a:pt x="273" y="385"/>
                      </a:lnTo>
                      <a:lnTo>
                        <a:pt x="301" y="384"/>
                      </a:lnTo>
                      <a:lnTo>
                        <a:pt x="328" y="380"/>
                      </a:lnTo>
                      <a:lnTo>
                        <a:pt x="354" y="372"/>
                      </a:lnTo>
                      <a:lnTo>
                        <a:pt x="379" y="365"/>
                      </a:lnTo>
                      <a:lnTo>
                        <a:pt x="404" y="353"/>
                      </a:lnTo>
                      <a:lnTo>
                        <a:pt x="427" y="338"/>
                      </a:lnTo>
                      <a:lnTo>
                        <a:pt x="447" y="323"/>
                      </a:lnTo>
                      <a:lnTo>
                        <a:pt x="466" y="306"/>
                      </a:lnTo>
                      <a:lnTo>
                        <a:pt x="485" y="287"/>
                      </a:lnTo>
                      <a:lnTo>
                        <a:pt x="501" y="264"/>
                      </a:lnTo>
                      <a:lnTo>
                        <a:pt x="514" y="243"/>
                      </a:lnTo>
                      <a:lnTo>
                        <a:pt x="525" y="219"/>
                      </a:lnTo>
                      <a:lnTo>
                        <a:pt x="535" y="194"/>
                      </a:lnTo>
                      <a:lnTo>
                        <a:pt x="542" y="167"/>
                      </a:lnTo>
                      <a:lnTo>
                        <a:pt x="546" y="141"/>
                      </a:lnTo>
                      <a:lnTo>
                        <a:pt x="546" y="112"/>
                      </a:lnTo>
                      <a:close/>
                      <a:moveTo>
                        <a:pt x="527" y="10"/>
                      </a:moveTo>
                      <a:lnTo>
                        <a:pt x="525" y="6"/>
                      </a:lnTo>
                      <a:lnTo>
                        <a:pt x="523" y="2"/>
                      </a:lnTo>
                      <a:lnTo>
                        <a:pt x="521" y="2"/>
                      </a:lnTo>
                      <a:lnTo>
                        <a:pt x="519" y="0"/>
                      </a:lnTo>
                      <a:lnTo>
                        <a:pt x="523" y="4"/>
                      </a:lnTo>
                      <a:lnTo>
                        <a:pt x="527" y="10"/>
                      </a:lnTo>
                      <a:close/>
                    </a:path>
                  </a:pathLst>
                </a:custGeom>
                <a:solidFill>
                  <a:srgbClr val="C6C5D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082" name="Freeform 642"/>
                <p:cNvSpPr>
                  <a:spLocks noEditPoints="1"/>
                </p:cNvSpPr>
                <p:nvPr/>
              </p:nvSpPr>
              <p:spPr bwMode="auto">
                <a:xfrm>
                  <a:off x="1567" y="2160"/>
                  <a:ext cx="542" cy="384"/>
                </a:xfrm>
                <a:custGeom>
                  <a:avLst/>
                  <a:gdLst/>
                  <a:ahLst/>
                  <a:cxnLst>
                    <a:cxn ang="0">
                      <a:pos x="542" y="90"/>
                    </a:cxn>
                    <a:cxn ang="0">
                      <a:pos x="535" y="46"/>
                    </a:cxn>
                    <a:cxn ang="0">
                      <a:pos x="525" y="21"/>
                    </a:cxn>
                    <a:cxn ang="0">
                      <a:pos x="529" y="40"/>
                    </a:cxn>
                    <a:cxn ang="0">
                      <a:pos x="536" y="88"/>
                    </a:cxn>
                    <a:cxn ang="0">
                      <a:pos x="536" y="139"/>
                    </a:cxn>
                    <a:cxn ang="0">
                      <a:pos x="525" y="192"/>
                    </a:cxn>
                    <a:cxn ang="0">
                      <a:pos x="506" y="239"/>
                    </a:cxn>
                    <a:cxn ang="0">
                      <a:pos x="478" y="281"/>
                    </a:cxn>
                    <a:cxn ang="0">
                      <a:pos x="442" y="317"/>
                    </a:cxn>
                    <a:cxn ang="0">
                      <a:pos x="398" y="346"/>
                    </a:cxn>
                    <a:cxn ang="0">
                      <a:pos x="351" y="366"/>
                    </a:cxn>
                    <a:cxn ang="0">
                      <a:pos x="299" y="378"/>
                    </a:cxn>
                    <a:cxn ang="0">
                      <a:pos x="244" y="378"/>
                    </a:cxn>
                    <a:cxn ang="0">
                      <a:pos x="193" y="366"/>
                    </a:cxn>
                    <a:cxn ang="0">
                      <a:pos x="144" y="346"/>
                    </a:cxn>
                    <a:cxn ang="0">
                      <a:pos x="102" y="317"/>
                    </a:cxn>
                    <a:cxn ang="0">
                      <a:pos x="66" y="281"/>
                    </a:cxn>
                    <a:cxn ang="0">
                      <a:pos x="38" y="239"/>
                    </a:cxn>
                    <a:cxn ang="0">
                      <a:pos x="17" y="192"/>
                    </a:cxn>
                    <a:cxn ang="0">
                      <a:pos x="7" y="139"/>
                    </a:cxn>
                    <a:cxn ang="0">
                      <a:pos x="5" y="95"/>
                    </a:cxn>
                    <a:cxn ang="0">
                      <a:pos x="9" y="65"/>
                    </a:cxn>
                    <a:cxn ang="0">
                      <a:pos x="11" y="48"/>
                    </a:cxn>
                    <a:cxn ang="0">
                      <a:pos x="5" y="63"/>
                    </a:cxn>
                    <a:cxn ang="0">
                      <a:pos x="2" y="95"/>
                    </a:cxn>
                    <a:cxn ang="0">
                      <a:pos x="2" y="139"/>
                    </a:cxn>
                    <a:cxn ang="0">
                      <a:pos x="13" y="192"/>
                    </a:cxn>
                    <a:cxn ang="0">
                      <a:pos x="34" y="241"/>
                    </a:cxn>
                    <a:cxn ang="0">
                      <a:pos x="62" y="285"/>
                    </a:cxn>
                    <a:cxn ang="0">
                      <a:pos x="98" y="321"/>
                    </a:cxn>
                    <a:cxn ang="0">
                      <a:pos x="142" y="351"/>
                    </a:cxn>
                    <a:cxn ang="0">
                      <a:pos x="191" y="370"/>
                    </a:cxn>
                    <a:cxn ang="0">
                      <a:pos x="244" y="382"/>
                    </a:cxn>
                    <a:cxn ang="0">
                      <a:pos x="299" y="382"/>
                    </a:cxn>
                    <a:cxn ang="0">
                      <a:pos x="352" y="370"/>
                    </a:cxn>
                    <a:cxn ang="0">
                      <a:pos x="400" y="351"/>
                    </a:cxn>
                    <a:cxn ang="0">
                      <a:pos x="444" y="321"/>
                    </a:cxn>
                    <a:cxn ang="0">
                      <a:pos x="481" y="285"/>
                    </a:cxn>
                    <a:cxn ang="0">
                      <a:pos x="510" y="241"/>
                    </a:cxn>
                    <a:cxn ang="0">
                      <a:pos x="531" y="192"/>
                    </a:cxn>
                    <a:cxn ang="0">
                      <a:pos x="540" y="139"/>
                    </a:cxn>
                    <a:cxn ang="0">
                      <a:pos x="519" y="4"/>
                    </a:cxn>
                    <a:cxn ang="0">
                      <a:pos x="519" y="0"/>
                    </a:cxn>
                    <a:cxn ang="0">
                      <a:pos x="517" y="0"/>
                    </a:cxn>
                    <a:cxn ang="0">
                      <a:pos x="519" y="4"/>
                    </a:cxn>
                  </a:cxnLst>
                  <a:rect l="0" t="0" r="r" b="b"/>
                  <a:pathLst>
                    <a:path w="542" h="384">
                      <a:moveTo>
                        <a:pt x="542" y="112"/>
                      </a:moveTo>
                      <a:lnTo>
                        <a:pt x="542" y="90"/>
                      </a:lnTo>
                      <a:lnTo>
                        <a:pt x="538" y="67"/>
                      </a:lnTo>
                      <a:lnTo>
                        <a:pt x="535" y="46"/>
                      </a:lnTo>
                      <a:lnTo>
                        <a:pt x="529" y="25"/>
                      </a:lnTo>
                      <a:lnTo>
                        <a:pt x="525" y="21"/>
                      </a:lnTo>
                      <a:lnTo>
                        <a:pt x="521" y="18"/>
                      </a:lnTo>
                      <a:lnTo>
                        <a:pt x="529" y="40"/>
                      </a:lnTo>
                      <a:lnTo>
                        <a:pt x="533" y="63"/>
                      </a:lnTo>
                      <a:lnTo>
                        <a:pt x="536" y="88"/>
                      </a:lnTo>
                      <a:lnTo>
                        <a:pt x="538" y="112"/>
                      </a:lnTo>
                      <a:lnTo>
                        <a:pt x="536" y="139"/>
                      </a:lnTo>
                      <a:lnTo>
                        <a:pt x="533" y="165"/>
                      </a:lnTo>
                      <a:lnTo>
                        <a:pt x="525" y="192"/>
                      </a:lnTo>
                      <a:lnTo>
                        <a:pt x="517" y="217"/>
                      </a:lnTo>
                      <a:lnTo>
                        <a:pt x="506" y="239"/>
                      </a:lnTo>
                      <a:lnTo>
                        <a:pt x="493" y="260"/>
                      </a:lnTo>
                      <a:lnTo>
                        <a:pt x="478" y="281"/>
                      </a:lnTo>
                      <a:lnTo>
                        <a:pt x="461" y="300"/>
                      </a:lnTo>
                      <a:lnTo>
                        <a:pt x="442" y="317"/>
                      </a:lnTo>
                      <a:lnTo>
                        <a:pt x="421" y="332"/>
                      </a:lnTo>
                      <a:lnTo>
                        <a:pt x="398" y="346"/>
                      </a:lnTo>
                      <a:lnTo>
                        <a:pt x="375" y="357"/>
                      </a:lnTo>
                      <a:lnTo>
                        <a:pt x="351" y="366"/>
                      </a:lnTo>
                      <a:lnTo>
                        <a:pt x="326" y="372"/>
                      </a:lnTo>
                      <a:lnTo>
                        <a:pt x="299" y="378"/>
                      </a:lnTo>
                      <a:lnTo>
                        <a:pt x="271" y="378"/>
                      </a:lnTo>
                      <a:lnTo>
                        <a:pt x="244" y="378"/>
                      </a:lnTo>
                      <a:lnTo>
                        <a:pt x="218" y="372"/>
                      </a:lnTo>
                      <a:lnTo>
                        <a:pt x="193" y="366"/>
                      </a:lnTo>
                      <a:lnTo>
                        <a:pt x="168" y="357"/>
                      </a:lnTo>
                      <a:lnTo>
                        <a:pt x="144" y="346"/>
                      </a:lnTo>
                      <a:lnTo>
                        <a:pt x="123" y="332"/>
                      </a:lnTo>
                      <a:lnTo>
                        <a:pt x="102" y="317"/>
                      </a:lnTo>
                      <a:lnTo>
                        <a:pt x="83" y="300"/>
                      </a:lnTo>
                      <a:lnTo>
                        <a:pt x="66" y="281"/>
                      </a:lnTo>
                      <a:lnTo>
                        <a:pt x="51" y="260"/>
                      </a:lnTo>
                      <a:lnTo>
                        <a:pt x="38" y="239"/>
                      </a:lnTo>
                      <a:lnTo>
                        <a:pt x="26" y="217"/>
                      </a:lnTo>
                      <a:lnTo>
                        <a:pt x="17" y="192"/>
                      </a:lnTo>
                      <a:lnTo>
                        <a:pt x="11" y="165"/>
                      </a:lnTo>
                      <a:lnTo>
                        <a:pt x="7" y="139"/>
                      </a:lnTo>
                      <a:lnTo>
                        <a:pt x="5" y="112"/>
                      </a:lnTo>
                      <a:lnTo>
                        <a:pt x="5" y="95"/>
                      </a:lnTo>
                      <a:lnTo>
                        <a:pt x="7" y="80"/>
                      </a:lnTo>
                      <a:lnTo>
                        <a:pt x="9" y="65"/>
                      </a:lnTo>
                      <a:lnTo>
                        <a:pt x="13" y="50"/>
                      </a:lnTo>
                      <a:lnTo>
                        <a:pt x="11" y="48"/>
                      </a:lnTo>
                      <a:lnTo>
                        <a:pt x="9" y="48"/>
                      </a:lnTo>
                      <a:lnTo>
                        <a:pt x="5" y="63"/>
                      </a:lnTo>
                      <a:lnTo>
                        <a:pt x="3" y="78"/>
                      </a:lnTo>
                      <a:lnTo>
                        <a:pt x="2" y="95"/>
                      </a:lnTo>
                      <a:lnTo>
                        <a:pt x="0" y="112"/>
                      </a:lnTo>
                      <a:lnTo>
                        <a:pt x="2" y="139"/>
                      </a:lnTo>
                      <a:lnTo>
                        <a:pt x="5" y="167"/>
                      </a:lnTo>
                      <a:lnTo>
                        <a:pt x="13" y="192"/>
                      </a:lnTo>
                      <a:lnTo>
                        <a:pt x="22" y="217"/>
                      </a:lnTo>
                      <a:lnTo>
                        <a:pt x="34" y="241"/>
                      </a:lnTo>
                      <a:lnTo>
                        <a:pt x="47" y="264"/>
                      </a:lnTo>
                      <a:lnTo>
                        <a:pt x="62" y="285"/>
                      </a:lnTo>
                      <a:lnTo>
                        <a:pt x="79" y="304"/>
                      </a:lnTo>
                      <a:lnTo>
                        <a:pt x="98" y="321"/>
                      </a:lnTo>
                      <a:lnTo>
                        <a:pt x="119" y="336"/>
                      </a:lnTo>
                      <a:lnTo>
                        <a:pt x="142" y="351"/>
                      </a:lnTo>
                      <a:lnTo>
                        <a:pt x="167" y="363"/>
                      </a:lnTo>
                      <a:lnTo>
                        <a:pt x="191" y="370"/>
                      </a:lnTo>
                      <a:lnTo>
                        <a:pt x="218" y="378"/>
                      </a:lnTo>
                      <a:lnTo>
                        <a:pt x="244" y="382"/>
                      </a:lnTo>
                      <a:lnTo>
                        <a:pt x="271" y="384"/>
                      </a:lnTo>
                      <a:lnTo>
                        <a:pt x="299" y="382"/>
                      </a:lnTo>
                      <a:lnTo>
                        <a:pt x="326" y="378"/>
                      </a:lnTo>
                      <a:lnTo>
                        <a:pt x="352" y="370"/>
                      </a:lnTo>
                      <a:lnTo>
                        <a:pt x="377" y="363"/>
                      </a:lnTo>
                      <a:lnTo>
                        <a:pt x="400" y="351"/>
                      </a:lnTo>
                      <a:lnTo>
                        <a:pt x="423" y="336"/>
                      </a:lnTo>
                      <a:lnTo>
                        <a:pt x="444" y="321"/>
                      </a:lnTo>
                      <a:lnTo>
                        <a:pt x="462" y="304"/>
                      </a:lnTo>
                      <a:lnTo>
                        <a:pt x="481" y="285"/>
                      </a:lnTo>
                      <a:lnTo>
                        <a:pt x="497" y="264"/>
                      </a:lnTo>
                      <a:lnTo>
                        <a:pt x="510" y="241"/>
                      </a:lnTo>
                      <a:lnTo>
                        <a:pt x="521" y="217"/>
                      </a:lnTo>
                      <a:lnTo>
                        <a:pt x="531" y="192"/>
                      </a:lnTo>
                      <a:lnTo>
                        <a:pt x="536" y="167"/>
                      </a:lnTo>
                      <a:lnTo>
                        <a:pt x="540" y="139"/>
                      </a:lnTo>
                      <a:lnTo>
                        <a:pt x="542" y="112"/>
                      </a:lnTo>
                      <a:close/>
                      <a:moveTo>
                        <a:pt x="519" y="4"/>
                      </a:moveTo>
                      <a:lnTo>
                        <a:pt x="519" y="2"/>
                      </a:lnTo>
                      <a:lnTo>
                        <a:pt x="519" y="0"/>
                      </a:lnTo>
                      <a:lnTo>
                        <a:pt x="517" y="0"/>
                      </a:lnTo>
                      <a:lnTo>
                        <a:pt x="517" y="0"/>
                      </a:lnTo>
                      <a:lnTo>
                        <a:pt x="519" y="2"/>
                      </a:lnTo>
                      <a:lnTo>
                        <a:pt x="519" y="4"/>
                      </a:lnTo>
                      <a:close/>
                    </a:path>
                  </a:pathLst>
                </a:custGeom>
                <a:solidFill>
                  <a:srgbClr val="C6C5D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083" name="Freeform 643"/>
                <p:cNvSpPr>
                  <a:spLocks/>
                </p:cNvSpPr>
                <p:nvPr/>
              </p:nvSpPr>
              <p:spPr bwMode="auto">
                <a:xfrm>
                  <a:off x="1570" y="2174"/>
                  <a:ext cx="537" cy="368"/>
                </a:xfrm>
                <a:custGeom>
                  <a:avLst/>
                  <a:gdLst/>
                  <a:ahLst/>
                  <a:cxnLst>
                    <a:cxn ang="0">
                      <a:pos x="535" y="74"/>
                    </a:cxn>
                    <a:cxn ang="0">
                      <a:pos x="528" y="30"/>
                    </a:cxn>
                    <a:cxn ang="0">
                      <a:pos x="518" y="4"/>
                    </a:cxn>
                    <a:cxn ang="0">
                      <a:pos x="522" y="23"/>
                    </a:cxn>
                    <a:cxn ang="0">
                      <a:pos x="532" y="72"/>
                    </a:cxn>
                    <a:cxn ang="0">
                      <a:pos x="532" y="125"/>
                    </a:cxn>
                    <a:cxn ang="0">
                      <a:pos x="520" y="176"/>
                    </a:cxn>
                    <a:cxn ang="0">
                      <a:pos x="501" y="224"/>
                    </a:cxn>
                    <a:cxn ang="0">
                      <a:pos x="473" y="265"/>
                    </a:cxn>
                    <a:cxn ang="0">
                      <a:pos x="437" y="301"/>
                    </a:cxn>
                    <a:cxn ang="0">
                      <a:pos x="395" y="330"/>
                    </a:cxn>
                    <a:cxn ang="0">
                      <a:pos x="348" y="351"/>
                    </a:cxn>
                    <a:cxn ang="0">
                      <a:pos x="296" y="360"/>
                    </a:cxn>
                    <a:cxn ang="0">
                      <a:pos x="241" y="360"/>
                    </a:cxn>
                    <a:cxn ang="0">
                      <a:pos x="190" y="351"/>
                    </a:cxn>
                    <a:cxn ang="0">
                      <a:pos x="143" y="330"/>
                    </a:cxn>
                    <a:cxn ang="0">
                      <a:pos x="101" y="301"/>
                    </a:cxn>
                    <a:cxn ang="0">
                      <a:pos x="65" y="265"/>
                    </a:cxn>
                    <a:cxn ang="0">
                      <a:pos x="36" y="224"/>
                    </a:cxn>
                    <a:cxn ang="0">
                      <a:pos x="16" y="176"/>
                    </a:cxn>
                    <a:cxn ang="0">
                      <a:pos x="6" y="125"/>
                    </a:cxn>
                    <a:cxn ang="0">
                      <a:pos x="4" y="81"/>
                    </a:cxn>
                    <a:cxn ang="0">
                      <a:pos x="8" y="51"/>
                    </a:cxn>
                    <a:cxn ang="0">
                      <a:pos x="10" y="36"/>
                    </a:cxn>
                    <a:cxn ang="0">
                      <a:pos x="4" y="49"/>
                    </a:cxn>
                    <a:cxn ang="0">
                      <a:pos x="0" y="81"/>
                    </a:cxn>
                    <a:cxn ang="0">
                      <a:pos x="0" y="125"/>
                    </a:cxn>
                    <a:cxn ang="0">
                      <a:pos x="12" y="178"/>
                    </a:cxn>
                    <a:cxn ang="0">
                      <a:pos x="33" y="225"/>
                    </a:cxn>
                    <a:cxn ang="0">
                      <a:pos x="61" y="269"/>
                    </a:cxn>
                    <a:cxn ang="0">
                      <a:pos x="97" y="305"/>
                    </a:cxn>
                    <a:cxn ang="0">
                      <a:pos x="141" y="333"/>
                    </a:cxn>
                    <a:cxn ang="0">
                      <a:pos x="188" y="354"/>
                    </a:cxn>
                    <a:cxn ang="0">
                      <a:pos x="241" y="366"/>
                    </a:cxn>
                    <a:cxn ang="0">
                      <a:pos x="296" y="366"/>
                    </a:cxn>
                    <a:cxn ang="0">
                      <a:pos x="348" y="354"/>
                    </a:cxn>
                    <a:cxn ang="0">
                      <a:pos x="397" y="333"/>
                    </a:cxn>
                    <a:cxn ang="0">
                      <a:pos x="439" y="305"/>
                    </a:cxn>
                    <a:cxn ang="0">
                      <a:pos x="477" y="269"/>
                    </a:cxn>
                    <a:cxn ang="0">
                      <a:pos x="505" y="225"/>
                    </a:cxn>
                    <a:cxn ang="0">
                      <a:pos x="526" y="178"/>
                    </a:cxn>
                    <a:cxn ang="0">
                      <a:pos x="535" y="125"/>
                    </a:cxn>
                  </a:cxnLst>
                  <a:rect l="0" t="0" r="r" b="b"/>
                  <a:pathLst>
                    <a:path w="537" h="368">
                      <a:moveTo>
                        <a:pt x="537" y="98"/>
                      </a:moveTo>
                      <a:lnTo>
                        <a:pt x="535" y="74"/>
                      </a:lnTo>
                      <a:lnTo>
                        <a:pt x="533" y="51"/>
                      </a:lnTo>
                      <a:lnTo>
                        <a:pt x="528" y="30"/>
                      </a:lnTo>
                      <a:lnTo>
                        <a:pt x="522" y="7"/>
                      </a:lnTo>
                      <a:lnTo>
                        <a:pt x="518" y="4"/>
                      </a:lnTo>
                      <a:lnTo>
                        <a:pt x="514" y="0"/>
                      </a:lnTo>
                      <a:lnTo>
                        <a:pt x="522" y="23"/>
                      </a:lnTo>
                      <a:lnTo>
                        <a:pt x="528" y="47"/>
                      </a:lnTo>
                      <a:lnTo>
                        <a:pt x="532" y="72"/>
                      </a:lnTo>
                      <a:lnTo>
                        <a:pt x="533" y="98"/>
                      </a:lnTo>
                      <a:lnTo>
                        <a:pt x="532" y="125"/>
                      </a:lnTo>
                      <a:lnTo>
                        <a:pt x="528" y="151"/>
                      </a:lnTo>
                      <a:lnTo>
                        <a:pt x="520" y="176"/>
                      </a:lnTo>
                      <a:lnTo>
                        <a:pt x="513" y="201"/>
                      </a:lnTo>
                      <a:lnTo>
                        <a:pt x="501" y="224"/>
                      </a:lnTo>
                      <a:lnTo>
                        <a:pt x="488" y="246"/>
                      </a:lnTo>
                      <a:lnTo>
                        <a:pt x="473" y="265"/>
                      </a:lnTo>
                      <a:lnTo>
                        <a:pt x="456" y="284"/>
                      </a:lnTo>
                      <a:lnTo>
                        <a:pt x="437" y="301"/>
                      </a:lnTo>
                      <a:lnTo>
                        <a:pt x="416" y="316"/>
                      </a:lnTo>
                      <a:lnTo>
                        <a:pt x="395" y="330"/>
                      </a:lnTo>
                      <a:lnTo>
                        <a:pt x="372" y="341"/>
                      </a:lnTo>
                      <a:lnTo>
                        <a:pt x="348" y="351"/>
                      </a:lnTo>
                      <a:lnTo>
                        <a:pt x="321" y="356"/>
                      </a:lnTo>
                      <a:lnTo>
                        <a:pt x="296" y="360"/>
                      </a:lnTo>
                      <a:lnTo>
                        <a:pt x="268" y="362"/>
                      </a:lnTo>
                      <a:lnTo>
                        <a:pt x="241" y="360"/>
                      </a:lnTo>
                      <a:lnTo>
                        <a:pt x="215" y="356"/>
                      </a:lnTo>
                      <a:lnTo>
                        <a:pt x="190" y="351"/>
                      </a:lnTo>
                      <a:lnTo>
                        <a:pt x="165" y="341"/>
                      </a:lnTo>
                      <a:lnTo>
                        <a:pt x="143" y="330"/>
                      </a:lnTo>
                      <a:lnTo>
                        <a:pt x="122" y="316"/>
                      </a:lnTo>
                      <a:lnTo>
                        <a:pt x="101" y="301"/>
                      </a:lnTo>
                      <a:lnTo>
                        <a:pt x="82" y="284"/>
                      </a:lnTo>
                      <a:lnTo>
                        <a:pt x="65" y="265"/>
                      </a:lnTo>
                      <a:lnTo>
                        <a:pt x="50" y="246"/>
                      </a:lnTo>
                      <a:lnTo>
                        <a:pt x="36" y="224"/>
                      </a:lnTo>
                      <a:lnTo>
                        <a:pt x="25" y="201"/>
                      </a:lnTo>
                      <a:lnTo>
                        <a:pt x="16" y="176"/>
                      </a:lnTo>
                      <a:lnTo>
                        <a:pt x="10" y="151"/>
                      </a:lnTo>
                      <a:lnTo>
                        <a:pt x="6" y="125"/>
                      </a:lnTo>
                      <a:lnTo>
                        <a:pt x="4" y="98"/>
                      </a:lnTo>
                      <a:lnTo>
                        <a:pt x="4" y="81"/>
                      </a:lnTo>
                      <a:lnTo>
                        <a:pt x="6" y="66"/>
                      </a:lnTo>
                      <a:lnTo>
                        <a:pt x="8" y="51"/>
                      </a:lnTo>
                      <a:lnTo>
                        <a:pt x="12" y="36"/>
                      </a:lnTo>
                      <a:lnTo>
                        <a:pt x="10" y="36"/>
                      </a:lnTo>
                      <a:lnTo>
                        <a:pt x="8" y="34"/>
                      </a:lnTo>
                      <a:lnTo>
                        <a:pt x="4" y="49"/>
                      </a:lnTo>
                      <a:lnTo>
                        <a:pt x="2" y="66"/>
                      </a:lnTo>
                      <a:lnTo>
                        <a:pt x="0" y="81"/>
                      </a:lnTo>
                      <a:lnTo>
                        <a:pt x="0" y="98"/>
                      </a:lnTo>
                      <a:lnTo>
                        <a:pt x="0" y="125"/>
                      </a:lnTo>
                      <a:lnTo>
                        <a:pt x="6" y="151"/>
                      </a:lnTo>
                      <a:lnTo>
                        <a:pt x="12" y="178"/>
                      </a:lnTo>
                      <a:lnTo>
                        <a:pt x="21" y="203"/>
                      </a:lnTo>
                      <a:lnTo>
                        <a:pt x="33" y="225"/>
                      </a:lnTo>
                      <a:lnTo>
                        <a:pt x="46" y="248"/>
                      </a:lnTo>
                      <a:lnTo>
                        <a:pt x="61" y="269"/>
                      </a:lnTo>
                      <a:lnTo>
                        <a:pt x="78" y="288"/>
                      </a:lnTo>
                      <a:lnTo>
                        <a:pt x="97" y="305"/>
                      </a:lnTo>
                      <a:lnTo>
                        <a:pt x="118" y="320"/>
                      </a:lnTo>
                      <a:lnTo>
                        <a:pt x="141" y="333"/>
                      </a:lnTo>
                      <a:lnTo>
                        <a:pt x="164" y="345"/>
                      </a:lnTo>
                      <a:lnTo>
                        <a:pt x="188" y="354"/>
                      </a:lnTo>
                      <a:lnTo>
                        <a:pt x="215" y="362"/>
                      </a:lnTo>
                      <a:lnTo>
                        <a:pt x="241" y="366"/>
                      </a:lnTo>
                      <a:lnTo>
                        <a:pt x="268" y="368"/>
                      </a:lnTo>
                      <a:lnTo>
                        <a:pt x="296" y="366"/>
                      </a:lnTo>
                      <a:lnTo>
                        <a:pt x="323" y="362"/>
                      </a:lnTo>
                      <a:lnTo>
                        <a:pt x="348" y="354"/>
                      </a:lnTo>
                      <a:lnTo>
                        <a:pt x="372" y="345"/>
                      </a:lnTo>
                      <a:lnTo>
                        <a:pt x="397" y="333"/>
                      </a:lnTo>
                      <a:lnTo>
                        <a:pt x="420" y="320"/>
                      </a:lnTo>
                      <a:lnTo>
                        <a:pt x="439" y="305"/>
                      </a:lnTo>
                      <a:lnTo>
                        <a:pt x="459" y="288"/>
                      </a:lnTo>
                      <a:lnTo>
                        <a:pt x="477" y="269"/>
                      </a:lnTo>
                      <a:lnTo>
                        <a:pt x="492" y="248"/>
                      </a:lnTo>
                      <a:lnTo>
                        <a:pt x="505" y="225"/>
                      </a:lnTo>
                      <a:lnTo>
                        <a:pt x="516" y="203"/>
                      </a:lnTo>
                      <a:lnTo>
                        <a:pt x="526" y="178"/>
                      </a:lnTo>
                      <a:lnTo>
                        <a:pt x="532" y="151"/>
                      </a:lnTo>
                      <a:lnTo>
                        <a:pt x="535" y="125"/>
                      </a:lnTo>
                      <a:lnTo>
                        <a:pt x="537" y="98"/>
                      </a:lnTo>
                      <a:close/>
                    </a:path>
                  </a:pathLst>
                </a:custGeom>
                <a:solidFill>
                  <a:srgbClr val="C6C5D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084" name="Freeform 644"/>
                <p:cNvSpPr>
                  <a:spLocks/>
                </p:cNvSpPr>
                <p:nvPr/>
              </p:nvSpPr>
              <p:spPr bwMode="auto">
                <a:xfrm>
                  <a:off x="1572" y="2170"/>
                  <a:ext cx="533" cy="368"/>
                </a:xfrm>
                <a:custGeom>
                  <a:avLst/>
                  <a:gdLst/>
                  <a:ahLst/>
                  <a:cxnLst>
                    <a:cxn ang="0">
                      <a:pos x="531" y="78"/>
                    </a:cxn>
                    <a:cxn ang="0">
                      <a:pos x="524" y="30"/>
                    </a:cxn>
                    <a:cxn ang="0">
                      <a:pos x="512" y="4"/>
                    </a:cxn>
                    <a:cxn ang="0">
                      <a:pos x="516" y="25"/>
                    </a:cxn>
                    <a:cxn ang="0">
                      <a:pos x="528" y="76"/>
                    </a:cxn>
                    <a:cxn ang="0">
                      <a:pos x="528" y="129"/>
                    </a:cxn>
                    <a:cxn ang="0">
                      <a:pos x="516" y="180"/>
                    </a:cxn>
                    <a:cxn ang="0">
                      <a:pos x="497" y="228"/>
                    </a:cxn>
                    <a:cxn ang="0">
                      <a:pos x="469" y="269"/>
                    </a:cxn>
                    <a:cxn ang="0">
                      <a:pos x="433" y="303"/>
                    </a:cxn>
                    <a:cxn ang="0">
                      <a:pos x="391" y="332"/>
                    </a:cxn>
                    <a:cxn ang="0">
                      <a:pos x="344" y="353"/>
                    </a:cxn>
                    <a:cxn ang="0">
                      <a:pos x="292" y="362"/>
                    </a:cxn>
                    <a:cxn ang="0">
                      <a:pos x="239" y="362"/>
                    </a:cxn>
                    <a:cxn ang="0">
                      <a:pos x="188" y="353"/>
                    </a:cxn>
                    <a:cxn ang="0">
                      <a:pos x="143" y="332"/>
                    </a:cxn>
                    <a:cxn ang="0">
                      <a:pos x="101" y="303"/>
                    </a:cxn>
                    <a:cxn ang="0">
                      <a:pos x="65" y="269"/>
                    </a:cxn>
                    <a:cxn ang="0">
                      <a:pos x="36" y="228"/>
                    </a:cxn>
                    <a:cxn ang="0">
                      <a:pos x="17" y="180"/>
                    </a:cxn>
                    <a:cxn ang="0">
                      <a:pos x="6" y="129"/>
                    </a:cxn>
                    <a:cxn ang="0">
                      <a:pos x="6" y="87"/>
                    </a:cxn>
                    <a:cxn ang="0">
                      <a:pos x="8" y="55"/>
                    </a:cxn>
                    <a:cxn ang="0">
                      <a:pos x="10" y="40"/>
                    </a:cxn>
                    <a:cxn ang="0">
                      <a:pos x="4" y="55"/>
                    </a:cxn>
                    <a:cxn ang="0">
                      <a:pos x="0" y="85"/>
                    </a:cxn>
                    <a:cxn ang="0">
                      <a:pos x="2" y="129"/>
                    </a:cxn>
                    <a:cxn ang="0">
                      <a:pos x="12" y="182"/>
                    </a:cxn>
                    <a:cxn ang="0">
                      <a:pos x="33" y="229"/>
                    </a:cxn>
                    <a:cxn ang="0">
                      <a:pos x="61" y="271"/>
                    </a:cxn>
                    <a:cxn ang="0">
                      <a:pos x="97" y="307"/>
                    </a:cxn>
                    <a:cxn ang="0">
                      <a:pos x="139" y="336"/>
                    </a:cxn>
                    <a:cxn ang="0">
                      <a:pos x="188" y="356"/>
                    </a:cxn>
                    <a:cxn ang="0">
                      <a:pos x="239" y="368"/>
                    </a:cxn>
                    <a:cxn ang="0">
                      <a:pos x="294" y="368"/>
                    </a:cxn>
                    <a:cxn ang="0">
                      <a:pos x="346" y="356"/>
                    </a:cxn>
                    <a:cxn ang="0">
                      <a:pos x="393" y="336"/>
                    </a:cxn>
                    <a:cxn ang="0">
                      <a:pos x="437" y="307"/>
                    </a:cxn>
                    <a:cxn ang="0">
                      <a:pos x="473" y="271"/>
                    </a:cxn>
                    <a:cxn ang="0">
                      <a:pos x="501" y="229"/>
                    </a:cxn>
                    <a:cxn ang="0">
                      <a:pos x="520" y="182"/>
                    </a:cxn>
                    <a:cxn ang="0">
                      <a:pos x="531" y="129"/>
                    </a:cxn>
                  </a:cxnLst>
                  <a:rect l="0" t="0" r="r" b="b"/>
                  <a:pathLst>
                    <a:path w="533" h="368">
                      <a:moveTo>
                        <a:pt x="533" y="102"/>
                      </a:moveTo>
                      <a:lnTo>
                        <a:pt x="531" y="78"/>
                      </a:lnTo>
                      <a:lnTo>
                        <a:pt x="528" y="53"/>
                      </a:lnTo>
                      <a:lnTo>
                        <a:pt x="524" y="30"/>
                      </a:lnTo>
                      <a:lnTo>
                        <a:pt x="516" y="8"/>
                      </a:lnTo>
                      <a:lnTo>
                        <a:pt x="512" y="4"/>
                      </a:lnTo>
                      <a:lnTo>
                        <a:pt x="509" y="0"/>
                      </a:lnTo>
                      <a:lnTo>
                        <a:pt x="516" y="25"/>
                      </a:lnTo>
                      <a:lnTo>
                        <a:pt x="524" y="49"/>
                      </a:lnTo>
                      <a:lnTo>
                        <a:pt x="528" y="76"/>
                      </a:lnTo>
                      <a:lnTo>
                        <a:pt x="528" y="102"/>
                      </a:lnTo>
                      <a:lnTo>
                        <a:pt x="528" y="129"/>
                      </a:lnTo>
                      <a:lnTo>
                        <a:pt x="524" y="155"/>
                      </a:lnTo>
                      <a:lnTo>
                        <a:pt x="516" y="180"/>
                      </a:lnTo>
                      <a:lnTo>
                        <a:pt x="509" y="205"/>
                      </a:lnTo>
                      <a:lnTo>
                        <a:pt x="497" y="228"/>
                      </a:lnTo>
                      <a:lnTo>
                        <a:pt x="484" y="248"/>
                      </a:lnTo>
                      <a:lnTo>
                        <a:pt x="469" y="269"/>
                      </a:lnTo>
                      <a:lnTo>
                        <a:pt x="452" y="286"/>
                      </a:lnTo>
                      <a:lnTo>
                        <a:pt x="433" y="303"/>
                      </a:lnTo>
                      <a:lnTo>
                        <a:pt x="414" y="319"/>
                      </a:lnTo>
                      <a:lnTo>
                        <a:pt x="391" y="332"/>
                      </a:lnTo>
                      <a:lnTo>
                        <a:pt x="368" y="343"/>
                      </a:lnTo>
                      <a:lnTo>
                        <a:pt x="344" y="353"/>
                      </a:lnTo>
                      <a:lnTo>
                        <a:pt x="319" y="358"/>
                      </a:lnTo>
                      <a:lnTo>
                        <a:pt x="292" y="362"/>
                      </a:lnTo>
                      <a:lnTo>
                        <a:pt x="266" y="364"/>
                      </a:lnTo>
                      <a:lnTo>
                        <a:pt x="239" y="362"/>
                      </a:lnTo>
                      <a:lnTo>
                        <a:pt x="215" y="358"/>
                      </a:lnTo>
                      <a:lnTo>
                        <a:pt x="188" y="353"/>
                      </a:lnTo>
                      <a:lnTo>
                        <a:pt x="165" y="343"/>
                      </a:lnTo>
                      <a:lnTo>
                        <a:pt x="143" y="332"/>
                      </a:lnTo>
                      <a:lnTo>
                        <a:pt x="120" y="319"/>
                      </a:lnTo>
                      <a:lnTo>
                        <a:pt x="101" y="303"/>
                      </a:lnTo>
                      <a:lnTo>
                        <a:pt x="82" y="286"/>
                      </a:lnTo>
                      <a:lnTo>
                        <a:pt x="65" y="269"/>
                      </a:lnTo>
                      <a:lnTo>
                        <a:pt x="50" y="248"/>
                      </a:lnTo>
                      <a:lnTo>
                        <a:pt x="36" y="228"/>
                      </a:lnTo>
                      <a:lnTo>
                        <a:pt x="25" y="205"/>
                      </a:lnTo>
                      <a:lnTo>
                        <a:pt x="17" y="180"/>
                      </a:lnTo>
                      <a:lnTo>
                        <a:pt x="10" y="155"/>
                      </a:lnTo>
                      <a:lnTo>
                        <a:pt x="6" y="129"/>
                      </a:lnTo>
                      <a:lnTo>
                        <a:pt x="4" y="102"/>
                      </a:lnTo>
                      <a:lnTo>
                        <a:pt x="6" y="87"/>
                      </a:lnTo>
                      <a:lnTo>
                        <a:pt x="6" y="70"/>
                      </a:lnTo>
                      <a:lnTo>
                        <a:pt x="8" y="55"/>
                      </a:lnTo>
                      <a:lnTo>
                        <a:pt x="12" y="42"/>
                      </a:lnTo>
                      <a:lnTo>
                        <a:pt x="10" y="40"/>
                      </a:lnTo>
                      <a:lnTo>
                        <a:pt x="8" y="40"/>
                      </a:lnTo>
                      <a:lnTo>
                        <a:pt x="4" y="55"/>
                      </a:lnTo>
                      <a:lnTo>
                        <a:pt x="2" y="70"/>
                      </a:lnTo>
                      <a:lnTo>
                        <a:pt x="0" y="85"/>
                      </a:lnTo>
                      <a:lnTo>
                        <a:pt x="0" y="102"/>
                      </a:lnTo>
                      <a:lnTo>
                        <a:pt x="2" y="129"/>
                      </a:lnTo>
                      <a:lnTo>
                        <a:pt x="6" y="155"/>
                      </a:lnTo>
                      <a:lnTo>
                        <a:pt x="12" y="182"/>
                      </a:lnTo>
                      <a:lnTo>
                        <a:pt x="21" y="207"/>
                      </a:lnTo>
                      <a:lnTo>
                        <a:pt x="33" y="229"/>
                      </a:lnTo>
                      <a:lnTo>
                        <a:pt x="46" y="250"/>
                      </a:lnTo>
                      <a:lnTo>
                        <a:pt x="61" y="271"/>
                      </a:lnTo>
                      <a:lnTo>
                        <a:pt x="78" y="290"/>
                      </a:lnTo>
                      <a:lnTo>
                        <a:pt x="97" y="307"/>
                      </a:lnTo>
                      <a:lnTo>
                        <a:pt x="118" y="322"/>
                      </a:lnTo>
                      <a:lnTo>
                        <a:pt x="139" y="336"/>
                      </a:lnTo>
                      <a:lnTo>
                        <a:pt x="163" y="347"/>
                      </a:lnTo>
                      <a:lnTo>
                        <a:pt x="188" y="356"/>
                      </a:lnTo>
                      <a:lnTo>
                        <a:pt x="213" y="362"/>
                      </a:lnTo>
                      <a:lnTo>
                        <a:pt x="239" y="368"/>
                      </a:lnTo>
                      <a:lnTo>
                        <a:pt x="266" y="368"/>
                      </a:lnTo>
                      <a:lnTo>
                        <a:pt x="294" y="368"/>
                      </a:lnTo>
                      <a:lnTo>
                        <a:pt x="321" y="362"/>
                      </a:lnTo>
                      <a:lnTo>
                        <a:pt x="346" y="356"/>
                      </a:lnTo>
                      <a:lnTo>
                        <a:pt x="370" y="347"/>
                      </a:lnTo>
                      <a:lnTo>
                        <a:pt x="393" y="336"/>
                      </a:lnTo>
                      <a:lnTo>
                        <a:pt x="416" y="322"/>
                      </a:lnTo>
                      <a:lnTo>
                        <a:pt x="437" y="307"/>
                      </a:lnTo>
                      <a:lnTo>
                        <a:pt x="456" y="290"/>
                      </a:lnTo>
                      <a:lnTo>
                        <a:pt x="473" y="271"/>
                      </a:lnTo>
                      <a:lnTo>
                        <a:pt x="488" y="250"/>
                      </a:lnTo>
                      <a:lnTo>
                        <a:pt x="501" y="229"/>
                      </a:lnTo>
                      <a:lnTo>
                        <a:pt x="512" y="207"/>
                      </a:lnTo>
                      <a:lnTo>
                        <a:pt x="520" y="182"/>
                      </a:lnTo>
                      <a:lnTo>
                        <a:pt x="528" y="155"/>
                      </a:lnTo>
                      <a:lnTo>
                        <a:pt x="531" y="129"/>
                      </a:lnTo>
                      <a:lnTo>
                        <a:pt x="533" y="102"/>
                      </a:lnTo>
                      <a:close/>
                    </a:path>
                  </a:pathLst>
                </a:custGeom>
                <a:solidFill>
                  <a:srgbClr val="C7C6E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085" name="Freeform 645"/>
                <p:cNvSpPr>
                  <a:spLocks/>
                </p:cNvSpPr>
                <p:nvPr/>
              </p:nvSpPr>
              <p:spPr bwMode="auto">
                <a:xfrm>
                  <a:off x="1574" y="2166"/>
                  <a:ext cx="529" cy="370"/>
                </a:xfrm>
                <a:custGeom>
                  <a:avLst/>
                  <a:gdLst/>
                  <a:ahLst/>
                  <a:cxnLst>
                    <a:cxn ang="0">
                      <a:pos x="528" y="80"/>
                    </a:cxn>
                    <a:cxn ang="0">
                      <a:pos x="518" y="31"/>
                    </a:cxn>
                    <a:cxn ang="0">
                      <a:pos x="507" y="4"/>
                    </a:cxn>
                    <a:cxn ang="0">
                      <a:pos x="510" y="25"/>
                    </a:cxn>
                    <a:cxn ang="0">
                      <a:pos x="522" y="78"/>
                    </a:cxn>
                    <a:cxn ang="0">
                      <a:pos x="522" y="133"/>
                    </a:cxn>
                    <a:cxn ang="0">
                      <a:pos x="512" y="184"/>
                    </a:cxn>
                    <a:cxn ang="0">
                      <a:pos x="493" y="230"/>
                    </a:cxn>
                    <a:cxn ang="0">
                      <a:pos x="465" y="271"/>
                    </a:cxn>
                    <a:cxn ang="0">
                      <a:pos x="429" y="305"/>
                    </a:cxn>
                    <a:cxn ang="0">
                      <a:pos x="389" y="334"/>
                    </a:cxn>
                    <a:cxn ang="0">
                      <a:pos x="342" y="355"/>
                    </a:cxn>
                    <a:cxn ang="0">
                      <a:pos x="290" y="364"/>
                    </a:cxn>
                    <a:cxn ang="0">
                      <a:pos x="237" y="364"/>
                    </a:cxn>
                    <a:cxn ang="0">
                      <a:pos x="188" y="355"/>
                    </a:cxn>
                    <a:cxn ang="0">
                      <a:pos x="141" y="334"/>
                    </a:cxn>
                    <a:cxn ang="0">
                      <a:pos x="99" y="305"/>
                    </a:cxn>
                    <a:cxn ang="0">
                      <a:pos x="65" y="271"/>
                    </a:cxn>
                    <a:cxn ang="0">
                      <a:pos x="36" y="230"/>
                    </a:cxn>
                    <a:cxn ang="0">
                      <a:pos x="17" y="184"/>
                    </a:cxn>
                    <a:cxn ang="0">
                      <a:pos x="6" y="133"/>
                    </a:cxn>
                    <a:cxn ang="0">
                      <a:pos x="6" y="91"/>
                    </a:cxn>
                    <a:cxn ang="0">
                      <a:pos x="10" y="61"/>
                    </a:cxn>
                    <a:cxn ang="0">
                      <a:pos x="10" y="46"/>
                    </a:cxn>
                    <a:cxn ang="0">
                      <a:pos x="4" y="59"/>
                    </a:cxn>
                    <a:cxn ang="0">
                      <a:pos x="0" y="89"/>
                    </a:cxn>
                    <a:cxn ang="0">
                      <a:pos x="2" y="133"/>
                    </a:cxn>
                    <a:cxn ang="0">
                      <a:pos x="12" y="184"/>
                    </a:cxn>
                    <a:cxn ang="0">
                      <a:pos x="32" y="232"/>
                    </a:cxn>
                    <a:cxn ang="0">
                      <a:pos x="61" y="273"/>
                    </a:cxn>
                    <a:cxn ang="0">
                      <a:pos x="97" y="309"/>
                    </a:cxn>
                    <a:cxn ang="0">
                      <a:pos x="139" y="338"/>
                    </a:cxn>
                    <a:cxn ang="0">
                      <a:pos x="186" y="359"/>
                    </a:cxn>
                    <a:cxn ang="0">
                      <a:pos x="237" y="368"/>
                    </a:cxn>
                    <a:cxn ang="0">
                      <a:pos x="292" y="368"/>
                    </a:cxn>
                    <a:cxn ang="0">
                      <a:pos x="344" y="359"/>
                    </a:cxn>
                    <a:cxn ang="0">
                      <a:pos x="391" y="338"/>
                    </a:cxn>
                    <a:cxn ang="0">
                      <a:pos x="433" y="309"/>
                    </a:cxn>
                    <a:cxn ang="0">
                      <a:pos x="469" y="273"/>
                    </a:cxn>
                    <a:cxn ang="0">
                      <a:pos x="497" y="232"/>
                    </a:cxn>
                    <a:cxn ang="0">
                      <a:pos x="516" y="184"/>
                    </a:cxn>
                    <a:cxn ang="0">
                      <a:pos x="528" y="133"/>
                    </a:cxn>
                  </a:cxnLst>
                  <a:rect l="0" t="0" r="r" b="b"/>
                  <a:pathLst>
                    <a:path w="529" h="370">
                      <a:moveTo>
                        <a:pt x="529" y="106"/>
                      </a:moveTo>
                      <a:lnTo>
                        <a:pt x="528" y="80"/>
                      </a:lnTo>
                      <a:lnTo>
                        <a:pt x="524" y="55"/>
                      </a:lnTo>
                      <a:lnTo>
                        <a:pt x="518" y="31"/>
                      </a:lnTo>
                      <a:lnTo>
                        <a:pt x="510" y="8"/>
                      </a:lnTo>
                      <a:lnTo>
                        <a:pt x="507" y="4"/>
                      </a:lnTo>
                      <a:lnTo>
                        <a:pt x="501" y="0"/>
                      </a:lnTo>
                      <a:lnTo>
                        <a:pt x="510" y="25"/>
                      </a:lnTo>
                      <a:lnTo>
                        <a:pt x="518" y="51"/>
                      </a:lnTo>
                      <a:lnTo>
                        <a:pt x="522" y="78"/>
                      </a:lnTo>
                      <a:lnTo>
                        <a:pt x="524" y="106"/>
                      </a:lnTo>
                      <a:lnTo>
                        <a:pt x="522" y="133"/>
                      </a:lnTo>
                      <a:lnTo>
                        <a:pt x="518" y="158"/>
                      </a:lnTo>
                      <a:lnTo>
                        <a:pt x="512" y="184"/>
                      </a:lnTo>
                      <a:lnTo>
                        <a:pt x="503" y="207"/>
                      </a:lnTo>
                      <a:lnTo>
                        <a:pt x="493" y="230"/>
                      </a:lnTo>
                      <a:lnTo>
                        <a:pt x="480" y="250"/>
                      </a:lnTo>
                      <a:lnTo>
                        <a:pt x="465" y="271"/>
                      </a:lnTo>
                      <a:lnTo>
                        <a:pt x="448" y="290"/>
                      </a:lnTo>
                      <a:lnTo>
                        <a:pt x="429" y="305"/>
                      </a:lnTo>
                      <a:lnTo>
                        <a:pt x="410" y="321"/>
                      </a:lnTo>
                      <a:lnTo>
                        <a:pt x="389" y="334"/>
                      </a:lnTo>
                      <a:lnTo>
                        <a:pt x="366" y="345"/>
                      </a:lnTo>
                      <a:lnTo>
                        <a:pt x="342" y="355"/>
                      </a:lnTo>
                      <a:lnTo>
                        <a:pt x="317" y="360"/>
                      </a:lnTo>
                      <a:lnTo>
                        <a:pt x="290" y="364"/>
                      </a:lnTo>
                      <a:lnTo>
                        <a:pt x="264" y="366"/>
                      </a:lnTo>
                      <a:lnTo>
                        <a:pt x="237" y="364"/>
                      </a:lnTo>
                      <a:lnTo>
                        <a:pt x="213" y="360"/>
                      </a:lnTo>
                      <a:lnTo>
                        <a:pt x="188" y="355"/>
                      </a:lnTo>
                      <a:lnTo>
                        <a:pt x="163" y="345"/>
                      </a:lnTo>
                      <a:lnTo>
                        <a:pt x="141" y="334"/>
                      </a:lnTo>
                      <a:lnTo>
                        <a:pt x="120" y="321"/>
                      </a:lnTo>
                      <a:lnTo>
                        <a:pt x="99" y="305"/>
                      </a:lnTo>
                      <a:lnTo>
                        <a:pt x="82" y="290"/>
                      </a:lnTo>
                      <a:lnTo>
                        <a:pt x="65" y="271"/>
                      </a:lnTo>
                      <a:lnTo>
                        <a:pt x="50" y="250"/>
                      </a:lnTo>
                      <a:lnTo>
                        <a:pt x="36" y="230"/>
                      </a:lnTo>
                      <a:lnTo>
                        <a:pt x="25" y="207"/>
                      </a:lnTo>
                      <a:lnTo>
                        <a:pt x="17" y="184"/>
                      </a:lnTo>
                      <a:lnTo>
                        <a:pt x="10" y="158"/>
                      </a:lnTo>
                      <a:lnTo>
                        <a:pt x="6" y="133"/>
                      </a:lnTo>
                      <a:lnTo>
                        <a:pt x="6" y="106"/>
                      </a:lnTo>
                      <a:lnTo>
                        <a:pt x="6" y="91"/>
                      </a:lnTo>
                      <a:lnTo>
                        <a:pt x="6" y="76"/>
                      </a:lnTo>
                      <a:lnTo>
                        <a:pt x="10" y="61"/>
                      </a:lnTo>
                      <a:lnTo>
                        <a:pt x="12" y="46"/>
                      </a:lnTo>
                      <a:lnTo>
                        <a:pt x="10" y="46"/>
                      </a:lnTo>
                      <a:lnTo>
                        <a:pt x="8" y="44"/>
                      </a:lnTo>
                      <a:lnTo>
                        <a:pt x="4" y="59"/>
                      </a:lnTo>
                      <a:lnTo>
                        <a:pt x="2" y="74"/>
                      </a:lnTo>
                      <a:lnTo>
                        <a:pt x="0" y="89"/>
                      </a:lnTo>
                      <a:lnTo>
                        <a:pt x="0" y="106"/>
                      </a:lnTo>
                      <a:lnTo>
                        <a:pt x="2" y="133"/>
                      </a:lnTo>
                      <a:lnTo>
                        <a:pt x="6" y="159"/>
                      </a:lnTo>
                      <a:lnTo>
                        <a:pt x="12" y="184"/>
                      </a:lnTo>
                      <a:lnTo>
                        <a:pt x="21" y="209"/>
                      </a:lnTo>
                      <a:lnTo>
                        <a:pt x="32" y="232"/>
                      </a:lnTo>
                      <a:lnTo>
                        <a:pt x="46" y="254"/>
                      </a:lnTo>
                      <a:lnTo>
                        <a:pt x="61" y="273"/>
                      </a:lnTo>
                      <a:lnTo>
                        <a:pt x="78" y="292"/>
                      </a:lnTo>
                      <a:lnTo>
                        <a:pt x="97" y="309"/>
                      </a:lnTo>
                      <a:lnTo>
                        <a:pt x="118" y="324"/>
                      </a:lnTo>
                      <a:lnTo>
                        <a:pt x="139" y="338"/>
                      </a:lnTo>
                      <a:lnTo>
                        <a:pt x="161" y="349"/>
                      </a:lnTo>
                      <a:lnTo>
                        <a:pt x="186" y="359"/>
                      </a:lnTo>
                      <a:lnTo>
                        <a:pt x="211" y="364"/>
                      </a:lnTo>
                      <a:lnTo>
                        <a:pt x="237" y="368"/>
                      </a:lnTo>
                      <a:lnTo>
                        <a:pt x="264" y="370"/>
                      </a:lnTo>
                      <a:lnTo>
                        <a:pt x="292" y="368"/>
                      </a:lnTo>
                      <a:lnTo>
                        <a:pt x="317" y="364"/>
                      </a:lnTo>
                      <a:lnTo>
                        <a:pt x="344" y="359"/>
                      </a:lnTo>
                      <a:lnTo>
                        <a:pt x="368" y="349"/>
                      </a:lnTo>
                      <a:lnTo>
                        <a:pt x="391" y="338"/>
                      </a:lnTo>
                      <a:lnTo>
                        <a:pt x="412" y="324"/>
                      </a:lnTo>
                      <a:lnTo>
                        <a:pt x="433" y="309"/>
                      </a:lnTo>
                      <a:lnTo>
                        <a:pt x="452" y="292"/>
                      </a:lnTo>
                      <a:lnTo>
                        <a:pt x="469" y="273"/>
                      </a:lnTo>
                      <a:lnTo>
                        <a:pt x="484" y="254"/>
                      </a:lnTo>
                      <a:lnTo>
                        <a:pt x="497" y="232"/>
                      </a:lnTo>
                      <a:lnTo>
                        <a:pt x="509" y="209"/>
                      </a:lnTo>
                      <a:lnTo>
                        <a:pt x="516" y="184"/>
                      </a:lnTo>
                      <a:lnTo>
                        <a:pt x="524" y="159"/>
                      </a:lnTo>
                      <a:lnTo>
                        <a:pt x="528" y="133"/>
                      </a:lnTo>
                      <a:lnTo>
                        <a:pt x="529" y="106"/>
                      </a:lnTo>
                      <a:close/>
                    </a:path>
                  </a:pathLst>
                </a:custGeom>
                <a:solidFill>
                  <a:srgbClr val="C7C6E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086" name="Freeform 646"/>
                <p:cNvSpPr>
                  <a:spLocks/>
                </p:cNvSpPr>
                <p:nvPr/>
              </p:nvSpPr>
              <p:spPr bwMode="auto">
                <a:xfrm>
                  <a:off x="1576" y="2162"/>
                  <a:ext cx="524" cy="372"/>
                </a:xfrm>
                <a:custGeom>
                  <a:avLst/>
                  <a:gdLst/>
                  <a:ahLst/>
                  <a:cxnLst>
                    <a:cxn ang="0">
                      <a:pos x="524" y="84"/>
                    </a:cxn>
                    <a:cxn ang="0">
                      <a:pos x="512" y="33"/>
                    </a:cxn>
                    <a:cxn ang="0">
                      <a:pos x="499" y="4"/>
                    </a:cxn>
                    <a:cxn ang="0">
                      <a:pos x="507" y="27"/>
                    </a:cxn>
                    <a:cxn ang="0">
                      <a:pos x="518" y="82"/>
                    </a:cxn>
                    <a:cxn ang="0">
                      <a:pos x="518" y="137"/>
                    </a:cxn>
                    <a:cxn ang="0">
                      <a:pos x="508" y="186"/>
                    </a:cxn>
                    <a:cxn ang="0">
                      <a:pos x="490" y="234"/>
                    </a:cxn>
                    <a:cxn ang="0">
                      <a:pos x="461" y="273"/>
                    </a:cxn>
                    <a:cxn ang="0">
                      <a:pos x="427" y="309"/>
                    </a:cxn>
                    <a:cxn ang="0">
                      <a:pos x="385" y="336"/>
                    </a:cxn>
                    <a:cxn ang="0">
                      <a:pos x="340" y="355"/>
                    </a:cxn>
                    <a:cxn ang="0">
                      <a:pos x="288" y="366"/>
                    </a:cxn>
                    <a:cxn ang="0">
                      <a:pos x="235" y="366"/>
                    </a:cxn>
                    <a:cxn ang="0">
                      <a:pos x="186" y="355"/>
                    </a:cxn>
                    <a:cxn ang="0">
                      <a:pos x="140" y="336"/>
                    </a:cxn>
                    <a:cxn ang="0">
                      <a:pos x="99" y="309"/>
                    </a:cxn>
                    <a:cxn ang="0">
                      <a:pos x="65" y="273"/>
                    </a:cxn>
                    <a:cxn ang="0">
                      <a:pos x="36" y="234"/>
                    </a:cxn>
                    <a:cxn ang="0">
                      <a:pos x="17" y="186"/>
                    </a:cxn>
                    <a:cxn ang="0">
                      <a:pos x="6" y="137"/>
                    </a:cxn>
                    <a:cxn ang="0">
                      <a:pos x="6" y="95"/>
                    </a:cxn>
                    <a:cxn ang="0">
                      <a:pos x="10" y="65"/>
                    </a:cxn>
                    <a:cxn ang="0">
                      <a:pos x="10" y="50"/>
                    </a:cxn>
                    <a:cxn ang="0">
                      <a:pos x="4" y="63"/>
                    </a:cxn>
                    <a:cxn ang="0">
                      <a:pos x="2" y="95"/>
                    </a:cxn>
                    <a:cxn ang="0">
                      <a:pos x="2" y="137"/>
                    </a:cxn>
                    <a:cxn ang="0">
                      <a:pos x="13" y="188"/>
                    </a:cxn>
                    <a:cxn ang="0">
                      <a:pos x="32" y="236"/>
                    </a:cxn>
                    <a:cxn ang="0">
                      <a:pos x="61" y="277"/>
                    </a:cxn>
                    <a:cxn ang="0">
                      <a:pos x="97" y="311"/>
                    </a:cxn>
                    <a:cxn ang="0">
                      <a:pos x="139" y="340"/>
                    </a:cxn>
                    <a:cxn ang="0">
                      <a:pos x="184" y="361"/>
                    </a:cxn>
                    <a:cxn ang="0">
                      <a:pos x="235" y="370"/>
                    </a:cxn>
                    <a:cxn ang="0">
                      <a:pos x="288" y="370"/>
                    </a:cxn>
                    <a:cxn ang="0">
                      <a:pos x="340" y="361"/>
                    </a:cxn>
                    <a:cxn ang="0">
                      <a:pos x="387" y="340"/>
                    </a:cxn>
                    <a:cxn ang="0">
                      <a:pos x="429" y="311"/>
                    </a:cxn>
                    <a:cxn ang="0">
                      <a:pos x="465" y="277"/>
                    </a:cxn>
                    <a:cxn ang="0">
                      <a:pos x="493" y="236"/>
                    </a:cxn>
                    <a:cxn ang="0">
                      <a:pos x="512" y="188"/>
                    </a:cxn>
                    <a:cxn ang="0">
                      <a:pos x="524" y="137"/>
                    </a:cxn>
                  </a:cxnLst>
                  <a:rect l="0" t="0" r="r" b="b"/>
                  <a:pathLst>
                    <a:path w="524" h="372">
                      <a:moveTo>
                        <a:pt x="524" y="110"/>
                      </a:moveTo>
                      <a:lnTo>
                        <a:pt x="524" y="84"/>
                      </a:lnTo>
                      <a:lnTo>
                        <a:pt x="520" y="57"/>
                      </a:lnTo>
                      <a:lnTo>
                        <a:pt x="512" y="33"/>
                      </a:lnTo>
                      <a:lnTo>
                        <a:pt x="505" y="8"/>
                      </a:lnTo>
                      <a:lnTo>
                        <a:pt x="499" y="4"/>
                      </a:lnTo>
                      <a:lnTo>
                        <a:pt x="495" y="0"/>
                      </a:lnTo>
                      <a:lnTo>
                        <a:pt x="507" y="27"/>
                      </a:lnTo>
                      <a:lnTo>
                        <a:pt x="514" y="53"/>
                      </a:lnTo>
                      <a:lnTo>
                        <a:pt x="518" y="82"/>
                      </a:lnTo>
                      <a:lnTo>
                        <a:pt x="520" y="110"/>
                      </a:lnTo>
                      <a:lnTo>
                        <a:pt x="518" y="137"/>
                      </a:lnTo>
                      <a:lnTo>
                        <a:pt x="514" y="162"/>
                      </a:lnTo>
                      <a:lnTo>
                        <a:pt x="508" y="186"/>
                      </a:lnTo>
                      <a:lnTo>
                        <a:pt x="499" y="211"/>
                      </a:lnTo>
                      <a:lnTo>
                        <a:pt x="490" y="234"/>
                      </a:lnTo>
                      <a:lnTo>
                        <a:pt x="476" y="254"/>
                      </a:lnTo>
                      <a:lnTo>
                        <a:pt x="461" y="273"/>
                      </a:lnTo>
                      <a:lnTo>
                        <a:pt x="444" y="292"/>
                      </a:lnTo>
                      <a:lnTo>
                        <a:pt x="427" y="309"/>
                      </a:lnTo>
                      <a:lnTo>
                        <a:pt x="406" y="323"/>
                      </a:lnTo>
                      <a:lnTo>
                        <a:pt x="385" y="336"/>
                      </a:lnTo>
                      <a:lnTo>
                        <a:pt x="362" y="347"/>
                      </a:lnTo>
                      <a:lnTo>
                        <a:pt x="340" y="355"/>
                      </a:lnTo>
                      <a:lnTo>
                        <a:pt x="315" y="363"/>
                      </a:lnTo>
                      <a:lnTo>
                        <a:pt x="288" y="366"/>
                      </a:lnTo>
                      <a:lnTo>
                        <a:pt x="262" y="368"/>
                      </a:lnTo>
                      <a:lnTo>
                        <a:pt x="235" y="366"/>
                      </a:lnTo>
                      <a:lnTo>
                        <a:pt x="211" y="363"/>
                      </a:lnTo>
                      <a:lnTo>
                        <a:pt x="186" y="355"/>
                      </a:lnTo>
                      <a:lnTo>
                        <a:pt x="163" y="347"/>
                      </a:lnTo>
                      <a:lnTo>
                        <a:pt x="140" y="336"/>
                      </a:lnTo>
                      <a:lnTo>
                        <a:pt x="120" y="323"/>
                      </a:lnTo>
                      <a:lnTo>
                        <a:pt x="99" y="309"/>
                      </a:lnTo>
                      <a:lnTo>
                        <a:pt x="80" y="292"/>
                      </a:lnTo>
                      <a:lnTo>
                        <a:pt x="65" y="273"/>
                      </a:lnTo>
                      <a:lnTo>
                        <a:pt x="49" y="254"/>
                      </a:lnTo>
                      <a:lnTo>
                        <a:pt x="36" y="234"/>
                      </a:lnTo>
                      <a:lnTo>
                        <a:pt x="25" y="211"/>
                      </a:lnTo>
                      <a:lnTo>
                        <a:pt x="17" y="186"/>
                      </a:lnTo>
                      <a:lnTo>
                        <a:pt x="11" y="162"/>
                      </a:lnTo>
                      <a:lnTo>
                        <a:pt x="6" y="137"/>
                      </a:lnTo>
                      <a:lnTo>
                        <a:pt x="6" y="110"/>
                      </a:lnTo>
                      <a:lnTo>
                        <a:pt x="6" y="95"/>
                      </a:lnTo>
                      <a:lnTo>
                        <a:pt x="8" y="80"/>
                      </a:lnTo>
                      <a:lnTo>
                        <a:pt x="10" y="65"/>
                      </a:lnTo>
                      <a:lnTo>
                        <a:pt x="11" y="52"/>
                      </a:lnTo>
                      <a:lnTo>
                        <a:pt x="10" y="50"/>
                      </a:lnTo>
                      <a:lnTo>
                        <a:pt x="8" y="50"/>
                      </a:lnTo>
                      <a:lnTo>
                        <a:pt x="4" y="63"/>
                      </a:lnTo>
                      <a:lnTo>
                        <a:pt x="2" y="78"/>
                      </a:lnTo>
                      <a:lnTo>
                        <a:pt x="2" y="95"/>
                      </a:lnTo>
                      <a:lnTo>
                        <a:pt x="0" y="110"/>
                      </a:lnTo>
                      <a:lnTo>
                        <a:pt x="2" y="137"/>
                      </a:lnTo>
                      <a:lnTo>
                        <a:pt x="6" y="163"/>
                      </a:lnTo>
                      <a:lnTo>
                        <a:pt x="13" y="188"/>
                      </a:lnTo>
                      <a:lnTo>
                        <a:pt x="21" y="213"/>
                      </a:lnTo>
                      <a:lnTo>
                        <a:pt x="32" y="236"/>
                      </a:lnTo>
                      <a:lnTo>
                        <a:pt x="46" y="256"/>
                      </a:lnTo>
                      <a:lnTo>
                        <a:pt x="61" y="277"/>
                      </a:lnTo>
                      <a:lnTo>
                        <a:pt x="78" y="294"/>
                      </a:lnTo>
                      <a:lnTo>
                        <a:pt x="97" y="311"/>
                      </a:lnTo>
                      <a:lnTo>
                        <a:pt x="116" y="327"/>
                      </a:lnTo>
                      <a:lnTo>
                        <a:pt x="139" y="340"/>
                      </a:lnTo>
                      <a:lnTo>
                        <a:pt x="161" y="351"/>
                      </a:lnTo>
                      <a:lnTo>
                        <a:pt x="184" y="361"/>
                      </a:lnTo>
                      <a:lnTo>
                        <a:pt x="211" y="366"/>
                      </a:lnTo>
                      <a:lnTo>
                        <a:pt x="235" y="370"/>
                      </a:lnTo>
                      <a:lnTo>
                        <a:pt x="262" y="372"/>
                      </a:lnTo>
                      <a:lnTo>
                        <a:pt x="288" y="370"/>
                      </a:lnTo>
                      <a:lnTo>
                        <a:pt x="315" y="366"/>
                      </a:lnTo>
                      <a:lnTo>
                        <a:pt x="340" y="361"/>
                      </a:lnTo>
                      <a:lnTo>
                        <a:pt x="364" y="351"/>
                      </a:lnTo>
                      <a:lnTo>
                        <a:pt x="387" y="340"/>
                      </a:lnTo>
                      <a:lnTo>
                        <a:pt x="410" y="327"/>
                      </a:lnTo>
                      <a:lnTo>
                        <a:pt x="429" y="311"/>
                      </a:lnTo>
                      <a:lnTo>
                        <a:pt x="448" y="294"/>
                      </a:lnTo>
                      <a:lnTo>
                        <a:pt x="465" y="277"/>
                      </a:lnTo>
                      <a:lnTo>
                        <a:pt x="480" y="256"/>
                      </a:lnTo>
                      <a:lnTo>
                        <a:pt x="493" y="236"/>
                      </a:lnTo>
                      <a:lnTo>
                        <a:pt x="505" y="213"/>
                      </a:lnTo>
                      <a:lnTo>
                        <a:pt x="512" y="188"/>
                      </a:lnTo>
                      <a:lnTo>
                        <a:pt x="520" y="163"/>
                      </a:lnTo>
                      <a:lnTo>
                        <a:pt x="524" y="137"/>
                      </a:lnTo>
                      <a:lnTo>
                        <a:pt x="524" y="110"/>
                      </a:lnTo>
                      <a:close/>
                    </a:path>
                  </a:pathLst>
                </a:custGeom>
                <a:solidFill>
                  <a:srgbClr val="C7C6E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087" name="Freeform 647"/>
                <p:cNvSpPr>
                  <a:spLocks/>
                </p:cNvSpPr>
                <p:nvPr/>
              </p:nvSpPr>
              <p:spPr bwMode="auto">
                <a:xfrm>
                  <a:off x="1580" y="2159"/>
                  <a:ext cx="518" cy="373"/>
                </a:xfrm>
                <a:custGeom>
                  <a:avLst/>
                  <a:gdLst/>
                  <a:ahLst/>
                  <a:cxnLst>
                    <a:cxn ang="0">
                      <a:pos x="516" y="85"/>
                    </a:cxn>
                    <a:cxn ang="0">
                      <a:pos x="504" y="32"/>
                    </a:cxn>
                    <a:cxn ang="0">
                      <a:pos x="491" y="3"/>
                    </a:cxn>
                    <a:cxn ang="0">
                      <a:pos x="499" y="26"/>
                    </a:cxn>
                    <a:cxn ang="0">
                      <a:pos x="512" y="83"/>
                    </a:cxn>
                    <a:cxn ang="0">
                      <a:pos x="512" y="140"/>
                    </a:cxn>
                    <a:cxn ang="0">
                      <a:pos x="503" y="189"/>
                    </a:cxn>
                    <a:cxn ang="0">
                      <a:pos x="484" y="235"/>
                    </a:cxn>
                    <a:cxn ang="0">
                      <a:pos x="455" y="275"/>
                    </a:cxn>
                    <a:cxn ang="0">
                      <a:pos x="421" y="311"/>
                    </a:cxn>
                    <a:cxn ang="0">
                      <a:pos x="379" y="337"/>
                    </a:cxn>
                    <a:cxn ang="0">
                      <a:pos x="334" y="356"/>
                    </a:cxn>
                    <a:cxn ang="0">
                      <a:pos x="284" y="367"/>
                    </a:cxn>
                    <a:cxn ang="0">
                      <a:pos x="233" y="367"/>
                    </a:cxn>
                    <a:cxn ang="0">
                      <a:pos x="182" y="356"/>
                    </a:cxn>
                    <a:cxn ang="0">
                      <a:pos x="136" y="337"/>
                    </a:cxn>
                    <a:cxn ang="0">
                      <a:pos x="97" y="311"/>
                    </a:cxn>
                    <a:cxn ang="0">
                      <a:pos x="63" y="275"/>
                    </a:cxn>
                    <a:cxn ang="0">
                      <a:pos x="34" y="235"/>
                    </a:cxn>
                    <a:cxn ang="0">
                      <a:pos x="15" y="189"/>
                    </a:cxn>
                    <a:cxn ang="0">
                      <a:pos x="6" y="140"/>
                    </a:cxn>
                    <a:cxn ang="0">
                      <a:pos x="4" y="98"/>
                    </a:cxn>
                    <a:cxn ang="0">
                      <a:pos x="7" y="70"/>
                    </a:cxn>
                    <a:cxn ang="0">
                      <a:pos x="7" y="55"/>
                    </a:cxn>
                    <a:cxn ang="0">
                      <a:pos x="4" y="68"/>
                    </a:cxn>
                    <a:cxn ang="0">
                      <a:pos x="0" y="98"/>
                    </a:cxn>
                    <a:cxn ang="0">
                      <a:pos x="0" y="140"/>
                    </a:cxn>
                    <a:cxn ang="0">
                      <a:pos x="11" y="191"/>
                    </a:cxn>
                    <a:cxn ang="0">
                      <a:pos x="30" y="237"/>
                    </a:cxn>
                    <a:cxn ang="0">
                      <a:pos x="59" y="278"/>
                    </a:cxn>
                    <a:cxn ang="0">
                      <a:pos x="93" y="312"/>
                    </a:cxn>
                    <a:cxn ang="0">
                      <a:pos x="135" y="341"/>
                    </a:cxn>
                    <a:cxn ang="0">
                      <a:pos x="182" y="362"/>
                    </a:cxn>
                    <a:cxn ang="0">
                      <a:pos x="231" y="371"/>
                    </a:cxn>
                    <a:cxn ang="0">
                      <a:pos x="284" y="371"/>
                    </a:cxn>
                    <a:cxn ang="0">
                      <a:pos x="336" y="362"/>
                    </a:cxn>
                    <a:cxn ang="0">
                      <a:pos x="383" y="341"/>
                    </a:cxn>
                    <a:cxn ang="0">
                      <a:pos x="423" y="312"/>
                    </a:cxn>
                    <a:cxn ang="0">
                      <a:pos x="459" y="278"/>
                    </a:cxn>
                    <a:cxn ang="0">
                      <a:pos x="487" y="237"/>
                    </a:cxn>
                    <a:cxn ang="0">
                      <a:pos x="506" y="191"/>
                    </a:cxn>
                    <a:cxn ang="0">
                      <a:pos x="516" y="140"/>
                    </a:cxn>
                  </a:cxnLst>
                  <a:rect l="0" t="0" r="r" b="b"/>
                  <a:pathLst>
                    <a:path w="518" h="373">
                      <a:moveTo>
                        <a:pt x="518" y="113"/>
                      </a:moveTo>
                      <a:lnTo>
                        <a:pt x="516" y="85"/>
                      </a:lnTo>
                      <a:lnTo>
                        <a:pt x="512" y="58"/>
                      </a:lnTo>
                      <a:lnTo>
                        <a:pt x="504" y="32"/>
                      </a:lnTo>
                      <a:lnTo>
                        <a:pt x="495" y="7"/>
                      </a:lnTo>
                      <a:lnTo>
                        <a:pt x="491" y="3"/>
                      </a:lnTo>
                      <a:lnTo>
                        <a:pt x="487" y="0"/>
                      </a:lnTo>
                      <a:lnTo>
                        <a:pt x="499" y="26"/>
                      </a:lnTo>
                      <a:lnTo>
                        <a:pt x="506" y="55"/>
                      </a:lnTo>
                      <a:lnTo>
                        <a:pt x="512" y="83"/>
                      </a:lnTo>
                      <a:lnTo>
                        <a:pt x="514" y="113"/>
                      </a:lnTo>
                      <a:lnTo>
                        <a:pt x="512" y="140"/>
                      </a:lnTo>
                      <a:lnTo>
                        <a:pt x="508" y="165"/>
                      </a:lnTo>
                      <a:lnTo>
                        <a:pt x="503" y="189"/>
                      </a:lnTo>
                      <a:lnTo>
                        <a:pt x="493" y="212"/>
                      </a:lnTo>
                      <a:lnTo>
                        <a:pt x="484" y="235"/>
                      </a:lnTo>
                      <a:lnTo>
                        <a:pt x="470" y="256"/>
                      </a:lnTo>
                      <a:lnTo>
                        <a:pt x="455" y="275"/>
                      </a:lnTo>
                      <a:lnTo>
                        <a:pt x="438" y="293"/>
                      </a:lnTo>
                      <a:lnTo>
                        <a:pt x="421" y="311"/>
                      </a:lnTo>
                      <a:lnTo>
                        <a:pt x="400" y="324"/>
                      </a:lnTo>
                      <a:lnTo>
                        <a:pt x="379" y="337"/>
                      </a:lnTo>
                      <a:lnTo>
                        <a:pt x="358" y="348"/>
                      </a:lnTo>
                      <a:lnTo>
                        <a:pt x="334" y="356"/>
                      </a:lnTo>
                      <a:lnTo>
                        <a:pt x="309" y="364"/>
                      </a:lnTo>
                      <a:lnTo>
                        <a:pt x="284" y="367"/>
                      </a:lnTo>
                      <a:lnTo>
                        <a:pt x="258" y="367"/>
                      </a:lnTo>
                      <a:lnTo>
                        <a:pt x="233" y="367"/>
                      </a:lnTo>
                      <a:lnTo>
                        <a:pt x="207" y="364"/>
                      </a:lnTo>
                      <a:lnTo>
                        <a:pt x="182" y="356"/>
                      </a:lnTo>
                      <a:lnTo>
                        <a:pt x="159" y="348"/>
                      </a:lnTo>
                      <a:lnTo>
                        <a:pt x="136" y="337"/>
                      </a:lnTo>
                      <a:lnTo>
                        <a:pt x="116" y="324"/>
                      </a:lnTo>
                      <a:lnTo>
                        <a:pt x="97" y="311"/>
                      </a:lnTo>
                      <a:lnTo>
                        <a:pt x="78" y="293"/>
                      </a:lnTo>
                      <a:lnTo>
                        <a:pt x="63" y="275"/>
                      </a:lnTo>
                      <a:lnTo>
                        <a:pt x="47" y="256"/>
                      </a:lnTo>
                      <a:lnTo>
                        <a:pt x="34" y="235"/>
                      </a:lnTo>
                      <a:lnTo>
                        <a:pt x="25" y="212"/>
                      </a:lnTo>
                      <a:lnTo>
                        <a:pt x="15" y="189"/>
                      </a:lnTo>
                      <a:lnTo>
                        <a:pt x="9" y="165"/>
                      </a:lnTo>
                      <a:lnTo>
                        <a:pt x="6" y="140"/>
                      </a:lnTo>
                      <a:lnTo>
                        <a:pt x="4" y="113"/>
                      </a:lnTo>
                      <a:lnTo>
                        <a:pt x="4" y="98"/>
                      </a:lnTo>
                      <a:lnTo>
                        <a:pt x="6" y="83"/>
                      </a:lnTo>
                      <a:lnTo>
                        <a:pt x="7" y="70"/>
                      </a:lnTo>
                      <a:lnTo>
                        <a:pt x="11" y="55"/>
                      </a:lnTo>
                      <a:lnTo>
                        <a:pt x="7" y="55"/>
                      </a:lnTo>
                      <a:lnTo>
                        <a:pt x="6" y="53"/>
                      </a:lnTo>
                      <a:lnTo>
                        <a:pt x="4" y="68"/>
                      </a:lnTo>
                      <a:lnTo>
                        <a:pt x="0" y="83"/>
                      </a:lnTo>
                      <a:lnTo>
                        <a:pt x="0" y="98"/>
                      </a:lnTo>
                      <a:lnTo>
                        <a:pt x="0" y="113"/>
                      </a:lnTo>
                      <a:lnTo>
                        <a:pt x="0" y="140"/>
                      </a:lnTo>
                      <a:lnTo>
                        <a:pt x="4" y="165"/>
                      </a:lnTo>
                      <a:lnTo>
                        <a:pt x="11" y="191"/>
                      </a:lnTo>
                      <a:lnTo>
                        <a:pt x="19" y="214"/>
                      </a:lnTo>
                      <a:lnTo>
                        <a:pt x="30" y="237"/>
                      </a:lnTo>
                      <a:lnTo>
                        <a:pt x="44" y="257"/>
                      </a:lnTo>
                      <a:lnTo>
                        <a:pt x="59" y="278"/>
                      </a:lnTo>
                      <a:lnTo>
                        <a:pt x="76" y="297"/>
                      </a:lnTo>
                      <a:lnTo>
                        <a:pt x="93" y="312"/>
                      </a:lnTo>
                      <a:lnTo>
                        <a:pt x="114" y="328"/>
                      </a:lnTo>
                      <a:lnTo>
                        <a:pt x="135" y="341"/>
                      </a:lnTo>
                      <a:lnTo>
                        <a:pt x="157" y="352"/>
                      </a:lnTo>
                      <a:lnTo>
                        <a:pt x="182" y="362"/>
                      </a:lnTo>
                      <a:lnTo>
                        <a:pt x="207" y="367"/>
                      </a:lnTo>
                      <a:lnTo>
                        <a:pt x="231" y="371"/>
                      </a:lnTo>
                      <a:lnTo>
                        <a:pt x="258" y="373"/>
                      </a:lnTo>
                      <a:lnTo>
                        <a:pt x="284" y="371"/>
                      </a:lnTo>
                      <a:lnTo>
                        <a:pt x="311" y="367"/>
                      </a:lnTo>
                      <a:lnTo>
                        <a:pt x="336" y="362"/>
                      </a:lnTo>
                      <a:lnTo>
                        <a:pt x="360" y="352"/>
                      </a:lnTo>
                      <a:lnTo>
                        <a:pt x="383" y="341"/>
                      </a:lnTo>
                      <a:lnTo>
                        <a:pt x="404" y="328"/>
                      </a:lnTo>
                      <a:lnTo>
                        <a:pt x="423" y="312"/>
                      </a:lnTo>
                      <a:lnTo>
                        <a:pt x="442" y="297"/>
                      </a:lnTo>
                      <a:lnTo>
                        <a:pt x="459" y="278"/>
                      </a:lnTo>
                      <a:lnTo>
                        <a:pt x="474" y="257"/>
                      </a:lnTo>
                      <a:lnTo>
                        <a:pt x="487" y="237"/>
                      </a:lnTo>
                      <a:lnTo>
                        <a:pt x="497" y="214"/>
                      </a:lnTo>
                      <a:lnTo>
                        <a:pt x="506" y="191"/>
                      </a:lnTo>
                      <a:lnTo>
                        <a:pt x="512" y="165"/>
                      </a:lnTo>
                      <a:lnTo>
                        <a:pt x="516" y="140"/>
                      </a:lnTo>
                      <a:lnTo>
                        <a:pt x="518" y="113"/>
                      </a:lnTo>
                      <a:close/>
                    </a:path>
                  </a:pathLst>
                </a:custGeom>
                <a:solidFill>
                  <a:srgbClr val="C8C8E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088" name="Freeform 648"/>
                <p:cNvSpPr>
                  <a:spLocks/>
                </p:cNvSpPr>
                <p:nvPr/>
              </p:nvSpPr>
              <p:spPr bwMode="auto">
                <a:xfrm>
                  <a:off x="1582" y="2155"/>
                  <a:ext cx="514" cy="375"/>
                </a:xfrm>
                <a:custGeom>
                  <a:avLst/>
                  <a:gdLst/>
                  <a:ahLst/>
                  <a:cxnLst>
                    <a:cxn ang="0">
                      <a:pos x="512" y="89"/>
                    </a:cxn>
                    <a:cxn ang="0">
                      <a:pos x="501" y="34"/>
                    </a:cxn>
                    <a:cxn ang="0">
                      <a:pos x="485" y="4"/>
                    </a:cxn>
                    <a:cxn ang="0">
                      <a:pos x="493" y="26"/>
                    </a:cxn>
                    <a:cxn ang="0">
                      <a:pos x="504" y="70"/>
                    </a:cxn>
                    <a:cxn ang="0">
                      <a:pos x="508" y="102"/>
                    </a:cxn>
                    <a:cxn ang="0">
                      <a:pos x="508" y="142"/>
                    </a:cxn>
                    <a:cxn ang="0">
                      <a:pos x="499" y="191"/>
                    </a:cxn>
                    <a:cxn ang="0">
                      <a:pos x="478" y="237"/>
                    </a:cxn>
                    <a:cxn ang="0">
                      <a:pos x="451" y="279"/>
                    </a:cxn>
                    <a:cxn ang="0">
                      <a:pos x="417" y="313"/>
                    </a:cxn>
                    <a:cxn ang="0">
                      <a:pos x="377" y="339"/>
                    </a:cxn>
                    <a:cxn ang="0">
                      <a:pos x="332" y="358"/>
                    </a:cxn>
                    <a:cxn ang="0">
                      <a:pos x="282" y="368"/>
                    </a:cxn>
                    <a:cxn ang="0">
                      <a:pos x="231" y="368"/>
                    </a:cxn>
                    <a:cxn ang="0">
                      <a:pos x="182" y="358"/>
                    </a:cxn>
                    <a:cxn ang="0">
                      <a:pos x="136" y="339"/>
                    </a:cxn>
                    <a:cxn ang="0">
                      <a:pos x="97" y="313"/>
                    </a:cxn>
                    <a:cxn ang="0">
                      <a:pos x="62" y="279"/>
                    </a:cxn>
                    <a:cxn ang="0">
                      <a:pos x="34" y="237"/>
                    </a:cxn>
                    <a:cxn ang="0">
                      <a:pos x="15" y="191"/>
                    </a:cxn>
                    <a:cxn ang="0">
                      <a:pos x="5" y="142"/>
                    </a:cxn>
                    <a:cxn ang="0">
                      <a:pos x="4" y="102"/>
                    </a:cxn>
                    <a:cxn ang="0">
                      <a:pos x="7" y="74"/>
                    </a:cxn>
                    <a:cxn ang="0">
                      <a:pos x="9" y="59"/>
                    </a:cxn>
                    <a:cxn ang="0">
                      <a:pos x="4" y="72"/>
                    </a:cxn>
                    <a:cxn ang="0">
                      <a:pos x="0" y="102"/>
                    </a:cxn>
                    <a:cxn ang="0">
                      <a:pos x="0" y="144"/>
                    </a:cxn>
                    <a:cxn ang="0">
                      <a:pos x="11" y="193"/>
                    </a:cxn>
                    <a:cxn ang="0">
                      <a:pos x="30" y="241"/>
                    </a:cxn>
                    <a:cxn ang="0">
                      <a:pos x="59" y="280"/>
                    </a:cxn>
                    <a:cxn ang="0">
                      <a:pos x="93" y="316"/>
                    </a:cxn>
                    <a:cxn ang="0">
                      <a:pos x="134" y="343"/>
                    </a:cxn>
                    <a:cxn ang="0">
                      <a:pos x="180" y="362"/>
                    </a:cxn>
                    <a:cxn ang="0">
                      <a:pos x="229" y="373"/>
                    </a:cxn>
                    <a:cxn ang="0">
                      <a:pos x="282" y="373"/>
                    </a:cxn>
                    <a:cxn ang="0">
                      <a:pos x="334" y="362"/>
                    </a:cxn>
                    <a:cxn ang="0">
                      <a:pos x="379" y="343"/>
                    </a:cxn>
                    <a:cxn ang="0">
                      <a:pos x="421" y="316"/>
                    </a:cxn>
                    <a:cxn ang="0">
                      <a:pos x="455" y="280"/>
                    </a:cxn>
                    <a:cxn ang="0">
                      <a:pos x="484" y="241"/>
                    </a:cxn>
                    <a:cxn ang="0">
                      <a:pos x="502" y="193"/>
                    </a:cxn>
                    <a:cxn ang="0">
                      <a:pos x="512" y="144"/>
                    </a:cxn>
                  </a:cxnLst>
                  <a:rect l="0" t="0" r="r" b="b"/>
                  <a:pathLst>
                    <a:path w="514" h="375">
                      <a:moveTo>
                        <a:pt x="514" y="117"/>
                      </a:moveTo>
                      <a:lnTo>
                        <a:pt x="512" y="89"/>
                      </a:lnTo>
                      <a:lnTo>
                        <a:pt x="508" y="60"/>
                      </a:lnTo>
                      <a:lnTo>
                        <a:pt x="501" y="34"/>
                      </a:lnTo>
                      <a:lnTo>
                        <a:pt x="489" y="7"/>
                      </a:lnTo>
                      <a:lnTo>
                        <a:pt x="485" y="4"/>
                      </a:lnTo>
                      <a:lnTo>
                        <a:pt x="480" y="0"/>
                      </a:lnTo>
                      <a:lnTo>
                        <a:pt x="493" y="26"/>
                      </a:lnTo>
                      <a:lnTo>
                        <a:pt x="502" y="55"/>
                      </a:lnTo>
                      <a:lnTo>
                        <a:pt x="504" y="70"/>
                      </a:lnTo>
                      <a:lnTo>
                        <a:pt x="508" y="85"/>
                      </a:lnTo>
                      <a:lnTo>
                        <a:pt x="508" y="102"/>
                      </a:lnTo>
                      <a:lnTo>
                        <a:pt x="510" y="117"/>
                      </a:lnTo>
                      <a:lnTo>
                        <a:pt x="508" y="142"/>
                      </a:lnTo>
                      <a:lnTo>
                        <a:pt x="504" y="169"/>
                      </a:lnTo>
                      <a:lnTo>
                        <a:pt x="499" y="191"/>
                      </a:lnTo>
                      <a:lnTo>
                        <a:pt x="489" y="216"/>
                      </a:lnTo>
                      <a:lnTo>
                        <a:pt x="478" y="237"/>
                      </a:lnTo>
                      <a:lnTo>
                        <a:pt x="466" y="258"/>
                      </a:lnTo>
                      <a:lnTo>
                        <a:pt x="451" y="279"/>
                      </a:lnTo>
                      <a:lnTo>
                        <a:pt x="436" y="296"/>
                      </a:lnTo>
                      <a:lnTo>
                        <a:pt x="417" y="313"/>
                      </a:lnTo>
                      <a:lnTo>
                        <a:pt x="398" y="326"/>
                      </a:lnTo>
                      <a:lnTo>
                        <a:pt x="377" y="339"/>
                      </a:lnTo>
                      <a:lnTo>
                        <a:pt x="355" y="351"/>
                      </a:lnTo>
                      <a:lnTo>
                        <a:pt x="332" y="358"/>
                      </a:lnTo>
                      <a:lnTo>
                        <a:pt x="307" y="364"/>
                      </a:lnTo>
                      <a:lnTo>
                        <a:pt x="282" y="368"/>
                      </a:lnTo>
                      <a:lnTo>
                        <a:pt x="256" y="370"/>
                      </a:lnTo>
                      <a:lnTo>
                        <a:pt x="231" y="368"/>
                      </a:lnTo>
                      <a:lnTo>
                        <a:pt x="207" y="364"/>
                      </a:lnTo>
                      <a:lnTo>
                        <a:pt x="182" y="358"/>
                      </a:lnTo>
                      <a:lnTo>
                        <a:pt x="159" y="351"/>
                      </a:lnTo>
                      <a:lnTo>
                        <a:pt x="136" y="339"/>
                      </a:lnTo>
                      <a:lnTo>
                        <a:pt x="116" y="326"/>
                      </a:lnTo>
                      <a:lnTo>
                        <a:pt x="97" y="313"/>
                      </a:lnTo>
                      <a:lnTo>
                        <a:pt x="78" y="296"/>
                      </a:lnTo>
                      <a:lnTo>
                        <a:pt x="62" y="279"/>
                      </a:lnTo>
                      <a:lnTo>
                        <a:pt x="47" y="258"/>
                      </a:lnTo>
                      <a:lnTo>
                        <a:pt x="34" y="237"/>
                      </a:lnTo>
                      <a:lnTo>
                        <a:pt x="24" y="216"/>
                      </a:lnTo>
                      <a:lnTo>
                        <a:pt x="15" y="191"/>
                      </a:lnTo>
                      <a:lnTo>
                        <a:pt x="9" y="169"/>
                      </a:lnTo>
                      <a:lnTo>
                        <a:pt x="5" y="142"/>
                      </a:lnTo>
                      <a:lnTo>
                        <a:pt x="4" y="117"/>
                      </a:lnTo>
                      <a:lnTo>
                        <a:pt x="4" y="102"/>
                      </a:lnTo>
                      <a:lnTo>
                        <a:pt x="5" y="87"/>
                      </a:lnTo>
                      <a:lnTo>
                        <a:pt x="7" y="74"/>
                      </a:lnTo>
                      <a:lnTo>
                        <a:pt x="11" y="60"/>
                      </a:lnTo>
                      <a:lnTo>
                        <a:pt x="9" y="59"/>
                      </a:lnTo>
                      <a:lnTo>
                        <a:pt x="5" y="59"/>
                      </a:lnTo>
                      <a:lnTo>
                        <a:pt x="4" y="72"/>
                      </a:lnTo>
                      <a:lnTo>
                        <a:pt x="2" y="87"/>
                      </a:lnTo>
                      <a:lnTo>
                        <a:pt x="0" y="102"/>
                      </a:lnTo>
                      <a:lnTo>
                        <a:pt x="0" y="117"/>
                      </a:lnTo>
                      <a:lnTo>
                        <a:pt x="0" y="144"/>
                      </a:lnTo>
                      <a:lnTo>
                        <a:pt x="5" y="169"/>
                      </a:lnTo>
                      <a:lnTo>
                        <a:pt x="11" y="193"/>
                      </a:lnTo>
                      <a:lnTo>
                        <a:pt x="19" y="218"/>
                      </a:lnTo>
                      <a:lnTo>
                        <a:pt x="30" y="241"/>
                      </a:lnTo>
                      <a:lnTo>
                        <a:pt x="43" y="261"/>
                      </a:lnTo>
                      <a:lnTo>
                        <a:pt x="59" y="280"/>
                      </a:lnTo>
                      <a:lnTo>
                        <a:pt x="74" y="299"/>
                      </a:lnTo>
                      <a:lnTo>
                        <a:pt x="93" y="316"/>
                      </a:lnTo>
                      <a:lnTo>
                        <a:pt x="114" y="330"/>
                      </a:lnTo>
                      <a:lnTo>
                        <a:pt x="134" y="343"/>
                      </a:lnTo>
                      <a:lnTo>
                        <a:pt x="157" y="354"/>
                      </a:lnTo>
                      <a:lnTo>
                        <a:pt x="180" y="362"/>
                      </a:lnTo>
                      <a:lnTo>
                        <a:pt x="205" y="370"/>
                      </a:lnTo>
                      <a:lnTo>
                        <a:pt x="229" y="373"/>
                      </a:lnTo>
                      <a:lnTo>
                        <a:pt x="256" y="375"/>
                      </a:lnTo>
                      <a:lnTo>
                        <a:pt x="282" y="373"/>
                      </a:lnTo>
                      <a:lnTo>
                        <a:pt x="309" y="370"/>
                      </a:lnTo>
                      <a:lnTo>
                        <a:pt x="334" y="362"/>
                      </a:lnTo>
                      <a:lnTo>
                        <a:pt x="356" y="354"/>
                      </a:lnTo>
                      <a:lnTo>
                        <a:pt x="379" y="343"/>
                      </a:lnTo>
                      <a:lnTo>
                        <a:pt x="400" y="330"/>
                      </a:lnTo>
                      <a:lnTo>
                        <a:pt x="421" y="316"/>
                      </a:lnTo>
                      <a:lnTo>
                        <a:pt x="438" y="299"/>
                      </a:lnTo>
                      <a:lnTo>
                        <a:pt x="455" y="280"/>
                      </a:lnTo>
                      <a:lnTo>
                        <a:pt x="470" y="261"/>
                      </a:lnTo>
                      <a:lnTo>
                        <a:pt x="484" y="241"/>
                      </a:lnTo>
                      <a:lnTo>
                        <a:pt x="493" y="218"/>
                      </a:lnTo>
                      <a:lnTo>
                        <a:pt x="502" y="193"/>
                      </a:lnTo>
                      <a:lnTo>
                        <a:pt x="508" y="169"/>
                      </a:lnTo>
                      <a:lnTo>
                        <a:pt x="512" y="144"/>
                      </a:lnTo>
                      <a:lnTo>
                        <a:pt x="514" y="117"/>
                      </a:lnTo>
                      <a:close/>
                    </a:path>
                  </a:pathLst>
                </a:custGeom>
                <a:solidFill>
                  <a:srgbClr val="C8C8E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089" name="Freeform 649"/>
                <p:cNvSpPr>
                  <a:spLocks/>
                </p:cNvSpPr>
                <p:nvPr/>
              </p:nvSpPr>
              <p:spPr bwMode="auto">
                <a:xfrm>
                  <a:off x="1584" y="2151"/>
                  <a:ext cx="510" cy="375"/>
                </a:xfrm>
                <a:custGeom>
                  <a:avLst/>
                  <a:gdLst/>
                  <a:ahLst/>
                  <a:cxnLst>
                    <a:cxn ang="0">
                      <a:pos x="508" y="91"/>
                    </a:cxn>
                    <a:cxn ang="0">
                      <a:pos x="495" y="34"/>
                    </a:cxn>
                    <a:cxn ang="0">
                      <a:pos x="478" y="4"/>
                    </a:cxn>
                    <a:cxn ang="0">
                      <a:pos x="482" y="13"/>
                    </a:cxn>
                    <a:cxn ang="0">
                      <a:pos x="493" y="42"/>
                    </a:cxn>
                    <a:cxn ang="0">
                      <a:pos x="500" y="72"/>
                    </a:cxn>
                    <a:cxn ang="0">
                      <a:pos x="504" y="104"/>
                    </a:cxn>
                    <a:cxn ang="0">
                      <a:pos x="504" y="146"/>
                    </a:cxn>
                    <a:cxn ang="0">
                      <a:pos x="493" y="195"/>
                    </a:cxn>
                    <a:cxn ang="0">
                      <a:pos x="474" y="241"/>
                    </a:cxn>
                    <a:cxn ang="0">
                      <a:pos x="447" y="281"/>
                    </a:cxn>
                    <a:cxn ang="0">
                      <a:pos x="413" y="315"/>
                    </a:cxn>
                    <a:cxn ang="0">
                      <a:pos x="373" y="341"/>
                    </a:cxn>
                    <a:cxn ang="0">
                      <a:pos x="330" y="360"/>
                    </a:cxn>
                    <a:cxn ang="0">
                      <a:pos x="280" y="370"/>
                    </a:cxn>
                    <a:cxn ang="0">
                      <a:pos x="229" y="370"/>
                    </a:cxn>
                    <a:cxn ang="0">
                      <a:pos x="180" y="360"/>
                    </a:cxn>
                    <a:cxn ang="0">
                      <a:pos x="134" y="341"/>
                    </a:cxn>
                    <a:cxn ang="0">
                      <a:pos x="95" y="315"/>
                    </a:cxn>
                    <a:cxn ang="0">
                      <a:pos x="62" y="281"/>
                    </a:cxn>
                    <a:cxn ang="0">
                      <a:pos x="34" y="241"/>
                    </a:cxn>
                    <a:cxn ang="0">
                      <a:pos x="15" y="195"/>
                    </a:cxn>
                    <a:cxn ang="0">
                      <a:pos x="5" y="146"/>
                    </a:cxn>
                    <a:cxn ang="0">
                      <a:pos x="5" y="93"/>
                    </a:cxn>
                    <a:cxn ang="0">
                      <a:pos x="9" y="64"/>
                    </a:cxn>
                    <a:cxn ang="0">
                      <a:pos x="3" y="78"/>
                    </a:cxn>
                    <a:cxn ang="0">
                      <a:pos x="0" y="106"/>
                    </a:cxn>
                    <a:cxn ang="0">
                      <a:pos x="2" y="148"/>
                    </a:cxn>
                    <a:cxn ang="0">
                      <a:pos x="11" y="197"/>
                    </a:cxn>
                    <a:cxn ang="0">
                      <a:pos x="30" y="243"/>
                    </a:cxn>
                    <a:cxn ang="0">
                      <a:pos x="59" y="283"/>
                    </a:cxn>
                    <a:cxn ang="0">
                      <a:pos x="93" y="319"/>
                    </a:cxn>
                    <a:cxn ang="0">
                      <a:pos x="132" y="345"/>
                    </a:cxn>
                    <a:cxn ang="0">
                      <a:pos x="178" y="364"/>
                    </a:cxn>
                    <a:cxn ang="0">
                      <a:pos x="229" y="375"/>
                    </a:cxn>
                    <a:cxn ang="0">
                      <a:pos x="280" y="375"/>
                    </a:cxn>
                    <a:cxn ang="0">
                      <a:pos x="330" y="364"/>
                    </a:cxn>
                    <a:cxn ang="0">
                      <a:pos x="375" y="345"/>
                    </a:cxn>
                    <a:cxn ang="0">
                      <a:pos x="417" y="319"/>
                    </a:cxn>
                    <a:cxn ang="0">
                      <a:pos x="451" y="283"/>
                    </a:cxn>
                    <a:cxn ang="0">
                      <a:pos x="480" y="243"/>
                    </a:cxn>
                    <a:cxn ang="0">
                      <a:pos x="499" y="197"/>
                    </a:cxn>
                    <a:cxn ang="0">
                      <a:pos x="508" y="148"/>
                    </a:cxn>
                  </a:cxnLst>
                  <a:rect l="0" t="0" r="r" b="b"/>
                  <a:pathLst>
                    <a:path w="510" h="375">
                      <a:moveTo>
                        <a:pt x="510" y="121"/>
                      </a:moveTo>
                      <a:lnTo>
                        <a:pt x="508" y="91"/>
                      </a:lnTo>
                      <a:lnTo>
                        <a:pt x="502" y="63"/>
                      </a:lnTo>
                      <a:lnTo>
                        <a:pt x="495" y="34"/>
                      </a:lnTo>
                      <a:lnTo>
                        <a:pt x="483" y="8"/>
                      </a:lnTo>
                      <a:lnTo>
                        <a:pt x="478" y="4"/>
                      </a:lnTo>
                      <a:lnTo>
                        <a:pt x="474" y="0"/>
                      </a:lnTo>
                      <a:lnTo>
                        <a:pt x="482" y="13"/>
                      </a:lnTo>
                      <a:lnTo>
                        <a:pt x="487" y="28"/>
                      </a:lnTo>
                      <a:lnTo>
                        <a:pt x="493" y="42"/>
                      </a:lnTo>
                      <a:lnTo>
                        <a:pt x="497" y="57"/>
                      </a:lnTo>
                      <a:lnTo>
                        <a:pt x="500" y="72"/>
                      </a:lnTo>
                      <a:lnTo>
                        <a:pt x="502" y="89"/>
                      </a:lnTo>
                      <a:lnTo>
                        <a:pt x="504" y="104"/>
                      </a:lnTo>
                      <a:lnTo>
                        <a:pt x="504" y="121"/>
                      </a:lnTo>
                      <a:lnTo>
                        <a:pt x="504" y="146"/>
                      </a:lnTo>
                      <a:lnTo>
                        <a:pt x="500" y="171"/>
                      </a:lnTo>
                      <a:lnTo>
                        <a:pt x="493" y="195"/>
                      </a:lnTo>
                      <a:lnTo>
                        <a:pt x="485" y="218"/>
                      </a:lnTo>
                      <a:lnTo>
                        <a:pt x="474" y="241"/>
                      </a:lnTo>
                      <a:lnTo>
                        <a:pt x="463" y="262"/>
                      </a:lnTo>
                      <a:lnTo>
                        <a:pt x="447" y="281"/>
                      </a:lnTo>
                      <a:lnTo>
                        <a:pt x="432" y="298"/>
                      </a:lnTo>
                      <a:lnTo>
                        <a:pt x="413" y="315"/>
                      </a:lnTo>
                      <a:lnTo>
                        <a:pt x="394" y="328"/>
                      </a:lnTo>
                      <a:lnTo>
                        <a:pt x="373" y="341"/>
                      </a:lnTo>
                      <a:lnTo>
                        <a:pt x="353" y="351"/>
                      </a:lnTo>
                      <a:lnTo>
                        <a:pt x="330" y="360"/>
                      </a:lnTo>
                      <a:lnTo>
                        <a:pt x="305" y="366"/>
                      </a:lnTo>
                      <a:lnTo>
                        <a:pt x="280" y="370"/>
                      </a:lnTo>
                      <a:lnTo>
                        <a:pt x="254" y="372"/>
                      </a:lnTo>
                      <a:lnTo>
                        <a:pt x="229" y="370"/>
                      </a:lnTo>
                      <a:lnTo>
                        <a:pt x="205" y="366"/>
                      </a:lnTo>
                      <a:lnTo>
                        <a:pt x="180" y="360"/>
                      </a:lnTo>
                      <a:lnTo>
                        <a:pt x="157" y="351"/>
                      </a:lnTo>
                      <a:lnTo>
                        <a:pt x="134" y="341"/>
                      </a:lnTo>
                      <a:lnTo>
                        <a:pt x="115" y="328"/>
                      </a:lnTo>
                      <a:lnTo>
                        <a:pt x="95" y="315"/>
                      </a:lnTo>
                      <a:lnTo>
                        <a:pt x="77" y="298"/>
                      </a:lnTo>
                      <a:lnTo>
                        <a:pt x="62" y="281"/>
                      </a:lnTo>
                      <a:lnTo>
                        <a:pt x="47" y="262"/>
                      </a:lnTo>
                      <a:lnTo>
                        <a:pt x="34" y="241"/>
                      </a:lnTo>
                      <a:lnTo>
                        <a:pt x="24" y="218"/>
                      </a:lnTo>
                      <a:lnTo>
                        <a:pt x="15" y="195"/>
                      </a:lnTo>
                      <a:lnTo>
                        <a:pt x="9" y="171"/>
                      </a:lnTo>
                      <a:lnTo>
                        <a:pt x="5" y="146"/>
                      </a:lnTo>
                      <a:lnTo>
                        <a:pt x="3" y="121"/>
                      </a:lnTo>
                      <a:lnTo>
                        <a:pt x="5" y="93"/>
                      </a:lnTo>
                      <a:lnTo>
                        <a:pt x="11" y="64"/>
                      </a:lnTo>
                      <a:lnTo>
                        <a:pt x="9" y="64"/>
                      </a:lnTo>
                      <a:lnTo>
                        <a:pt x="7" y="63"/>
                      </a:lnTo>
                      <a:lnTo>
                        <a:pt x="3" y="78"/>
                      </a:lnTo>
                      <a:lnTo>
                        <a:pt x="2" y="91"/>
                      </a:lnTo>
                      <a:lnTo>
                        <a:pt x="0" y="106"/>
                      </a:lnTo>
                      <a:lnTo>
                        <a:pt x="0" y="121"/>
                      </a:lnTo>
                      <a:lnTo>
                        <a:pt x="2" y="148"/>
                      </a:lnTo>
                      <a:lnTo>
                        <a:pt x="5" y="173"/>
                      </a:lnTo>
                      <a:lnTo>
                        <a:pt x="11" y="197"/>
                      </a:lnTo>
                      <a:lnTo>
                        <a:pt x="21" y="220"/>
                      </a:lnTo>
                      <a:lnTo>
                        <a:pt x="30" y="243"/>
                      </a:lnTo>
                      <a:lnTo>
                        <a:pt x="43" y="264"/>
                      </a:lnTo>
                      <a:lnTo>
                        <a:pt x="59" y="283"/>
                      </a:lnTo>
                      <a:lnTo>
                        <a:pt x="74" y="301"/>
                      </a:lnTo>
                      <a:lnTo>
                        <a:pt x="93" y="319"/>
                      </a:lnTo>
                      <a:lnTo>
                        <a:pt x="112" y="332"/>
                      </a:lnTo>
                      <a:lnTo>
                        <a:pt x="132" y="345"/>
                      </a:lnTo>
                      <a:lnTo>
                        <a:pt x="155" y="356"/>
                      </a:lnTo>
                      <a:lnTo>
                        <a:pt x="178" y="364"/>
                      </a:lnTo>
                      <a:lnTo>
                        <a:pt x="203" y="372"/>
                      </a:lnTo>
                      <a:lnTo>
                        <a:pt x="229" y="375"/>
                      </a:lnTo>
                      <a:lnTo>
                        <a:pt x="254" y="375"/>
                      </a:lnTo>
                      <a:lnTo>
                        <a:pt x="280" y="375"/>
                      </a:lnTo>
                      <a:lnTo>
                        <a:pt x="305" y="372"/>
                      </a:lnTo>
                      <a:lnTo>
                        <a:pt x="330" y="364"/>
                      </a:lnTo>
                      <a:lnTo>
                        <a:pt x="354" y="356"/>
                      </a:lnTo>
                      <a:lnTo>
                        <a:pt x="375" y="345"/>
                      </a:lnTo>
                      <a:lnTo>
                        <a:pt x="396" y="332"/>
                      </a:lnTo>
                      <a:lnTo>
                        <a:pt x="417" y="319"/>
                      </a:lnTo>
                      <a:lnTo>
                        <a:pt x="434" y="301"/>
                      </a:lnTo>
                      <a:lnTo>
                        <a:pt x="451" y="283"/>
                      </a:lnTo>
                      <a:lnTo>
                        <a:pt x="466" y="264"/>
                      </a:lnTo>
                      <a:lnTo>
                        <a:pt x="480" y="243"/>
                      </a:lnTo>
                      <a:lnTo>
                        <a:pt x="489" y="220"/>
                      </a:lnTo>
                      <a:lnTo>
                        <a:pt x="499" y="197"/>
                      </a:lnTo>
                      <a:lnTo>
                        <a:pt x="504" y="173"/>
                      </a:lnTo>
                      <a:lnTo>
                        <a:pt x="508" y="148"/>
                      </a:lnTo>
                      <a:lnTo>
                        <a:pt x="510" y="121"/>
                      </a:lnTo>
                      <a:close/>
                    </a:path>
                  </a:pathLst>
                </a:custGeom>
                <a:solidFill>
                  <a:srgbClr val="C8C8E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090" name="Freeform 650"/>
                <p:cNvSpPr>
                  <a:spLocks/>
                </p:cNvSpPr>
                <p:nvPr/>
              </p:nvSpPr>
              <p:spPr bwMode="auto">
                <a:xfrm>
                  <a:off x="1586" y="2147"/>
                  <a:ext cx="506" cy="378"/>
                </a:xfrm>
                <a:custGeom>
                  <a:avLst/>
                  <a:gdLst/>
                  <a:ahLst/>
                  <a:cxnLst>
                    <a:cxn ang="0">
                      <a:pos x="504" y="110"/>
                    </a:cxn>
                    <a:cxn ang="0">
                      <a:pos x="500" y="78"/>
                    </a:cxn>
                    <a:cxn ang="0">
                      <a:pos x="489" y="34"/>
                    </a:cxn>
                    <a:cxn ang="0">
                      <a:pos x="472" y="4"/>
                    </a:cxn>
                    <a:cxn ang="0">
                      <a:pos x="474" y="13"/>
                    </a:cxn>
                    <a:cxn ang="0">
                      <a:pos x="487" y="44"/>
                    </a:cxn>
                    <a:cxn ang="0">
                      <a:pos x="495" y="76"/>
                    </a:cxn>
                    <a:cxn ang="0">
                      <a:pos x="500" y="108"/>
                    </a:cxn>
                    <a:cxn ang="0">
                      <a:pos x="498" y="150"/>
                    </a:cxn>
                    <a:cxn ang="0">
                      <a:pos x="489" y="199"/>
                    </a:cxn>
                    <a:cxn ang="0">
                      <a:pos x="470" y="243"/>
                    </a:cxn>
                    <a:cxn ang="0">
                      <a:pos x="443" y="283"/>
                    </a:cxn>
                    <a:cxn ang="0">
                      <a:pos x="411" y="317"/>
                    </a:cxn>
                    <a:cxn ang="0">
                      <a:pos x="371" y="343"/>
                    </a:cxn>
                    <a:cxn ang="0">
                      <a:pos x="326" y="362"/>
                    </a:cxn>
                    <a:cxn ang="0">
                      <a:pos x="278" y="372"/>
                    </a:cxn>
                    <a:cxn ang="0">
                      <a:pos x="227" y="372"/>
                    </a:cxn>
                    <a:cxn ang="0">
                      <a:pos x="178" y="362"/>
                    </a:cxn>
                    <a:cxn ang="0">
                      <a:pos x="134" y="343"/>
                    </a:cxn>
                    <a:cxn ang="0">
                      <a:pos x="94" y="317"/>
                    </a:cxn>
                    <a:cxn ang="0">
                      <a:pos x="60" y="283"/>
                    </a:cxn>
                    <a:cxn ang="0">
                      <a:pos x="34" y="243"/>
                    </a:cxn>
                    <a:cxn ang="0">
                      <a:pos x="15" y="199"/>
                    </a:cxn>
                    <a:cxn ang="0">
                      <a:pos x="5" y="150"/>
                    </a:cxn>
                    <a:cxn ang="0">
                      <a:pos x="5" y="97"/>
                    </a:cxn>
                    <a:cxn ang="0">
                      <a:pos x="9" y="68"/>
                    </a:cxn>
                    <a:cxn ang="0">
                      <a:pos x="3" y="82"/>
                    </a:cxn>
                    <a:cxn ang="0">
                      <a:pos x="0" y="110"/>
                    </a:cxn>
                    <a:cxn ang="0">
                      <a:pos x="1" y="150"/>
                    </a:cxn>
                    <a:cxn ang="0">
                      <a:pos x="11" y="199"/>
                    </a:cxn>
                    <a:cxn ang="0">
                      <a:pos x="30" y="245"/>
                    </a:cxn>
                    <a:cxn ang="0">
                      <a:pos x="58" y="287"/>
                    </a:cxn>
                    <a:cxn ang="0">
                      <a:pos x="93" y="321"/>
                    </a:cxn>
                    <a:cxn ang="0">
                      <a:pos x="132" y="347"/>
                    </a:cxn>
                    <a:cxn ang="0">
                      <a:pos x="178" y="366"/>
                    </a:cxn>
                    <a:cxn ang="0">
                      <a:pos x="227" y="376"/>
                    </a:cxn>
                    <a:cxn ang="0">
                      <a:pos x="278" y="376"/>
                    </a:cxn>
                    <a:cxn ang="0">
                      <a:pos x="328" y="366"/>
                    </a:cxn>
                    <a:cxn ang="0">
                      <a:pos x="373" y="347"/>
                    </a:cxn>
                    <a:cxn ang="0">
                      <a:pos x="413" y="321"/>
                    </a:cxn>
                    <a:cxn ang="0">
                      <a:pos x="447" y="287"/>
                    </a:cxn>
                    <a:cxn ang="0">
                      <a:pos x="474" y="245"/>
                    </a:cxn>
                    <a:cxn ang="0">
                      <a:pos x="495" y="199"/>
                    </a:cxn>
                    <a:cxn ang="0">
                      <a:pos x="504" y="150"/>
                    </a:cxn>
                  </a:cxnLst>
                  <a:rect l="0" t="0" r="r" b="b"/>
                  <a:pathLst>
                    <a:path w="506" h="378">
                      <a:moveTo>
                        <a:pt x="506" y="125"/>
                      </a:moveTo>
                      <a:lnTo>
                        <a:pt x="504" y="110"/>
                      </a:lnTo>
                      <a:lnTo>
                        <a:pt x="504" y="93"/>
                      </a:lnTo>
                      <a:lnTo>
                        <a:pt x="500" y="78"/>
                      </a:lnTo>
                      <a:lnTo>
                        <a:pt x="498" y="63"/>
                      </a:lnTo>
                      <a:lnTo>
                        <a:pt x="489" y="34"/>
                      </a:lnTo>
                      <a:lnTo>
                        <a:pt x="476" y="8"/>
                      </a:lnTo>
                      <a:lnTo>
                        <a:pt x="472" y="4"/>
                      </a:lnTo>
                      <a:lnTo>
                        <a:pt x="466" y="0"/>
                      </a:lnTo>
                      <a:lnTo>
                        <a:pt x="474" y="13"/>
                      </a:lnTo>
                      <a:lnTo>
                        <a:pt x="481" y="29"/>
                      </a:lnTo>
                      <a:lnTo>
                        <a:pt x="487" y="44"/>
                      </a:lnTo>
                      <a:lnTo>
                        <a:pt x="491" y="59"/>
                      </a:lnTo>
                      <a:lnTo>
                        <a:pt x="495" y="76"/>
                      </a:lnTo>
                      <a:lnTo>
                        <a:pt x="498" y="91"/>
                      </a:lnTo>
                      <a:lnTo>
                        <a:pt x="500" y="108"/>
                      </a:lnTo>
                      <a:lnTo>
                        <a:pt x="500" y="125"/>
                      </a:lnTo>
                      <a:lnTo>
                        <a:pt x="498" y="150"/>
                      </a:lnTo>
                      <a:lnTo>
                        <a:pt x="495" y="175"/>
                      </a:lnTo>
                      <a:lnTo>
                        <a:pt x="489" y="199"/>
                      </a:lnTo>
                      <a:lnTo>
                        <a:pt x="481" y="222"/>
                      </a:lnTo>
                      <a:lnTo>
                        <a:pt x="470" y="243"/>
                      </a:lnTo>
                      <a:lnTo>
                        <a:pt x="459" y="264"/>
                      </a:lnTo>
                      <a:lnTo>
                        <a:pt x="443" y="283"/>
                      </a:lnTo>
                      <a:lnTo>
                        <a:pt x="428" y="300"/>
                      </a:lnTo>
                      <a:lnTo>
                        <a:pt x="411" y="317"/>
                      </a:lnTo>
                      <a:lnTo>
                        <a:pt x="390" y="330"/>
                      </a:lnTo>
                      <a:lnTo>
                        <a:pt x="371" y="343"/>
                      </a:lnTo>
                      <a:lnTo>
                        <a:pt x="349" y="353"/>
                      </a:lnTo>
                      <a:lnTo>
                        <a:pt x="326" y="362"/>
                      </a:lnTo>
                      <a:lnTo>
                        <a:pt x="303" y="368"/>
                      </a:lnTo>
                      <a:lnTo>
                        <a:pt x="278" y="372"/>
                      </a:lnTo>
                      <a:lnTo>
                        <a:pt x="252" y="374"/>
                      </a:lnTo>
                      <a:lnTo>
                        <a:pt x="227" y="372"/>
                      </a:lnTo>
                      <a:lnTo>
                        <a:pt x="203" y="368"/>
                      </a:lnTo>
                      <a:lnTo>
                        <a:pt x="178" y="362"/>
                      </a:lnTo>
                      <a:lnTo>
                        <a:pt x="155" y="353"/>
                      </a:lnTo>
                      <a:lnTo>
                        <a:pt x="134" y="343"/>
                      </a:lnTo>
                      <a:lnTo>
                        <a:pt x="113" y="330"/>
                      </a:lnTo>
                      <a:lnTo>
                        <a:pt x="94" y="317"/>
                      </a:lnTo>
                      <a:lnTo>
                        <a:pt x="77" y="300"/>
                      </a:lnTo>
                      <a:lnTo>
                        <a:pt x="60" y="283"/>
                      </a:lnTo>
                      <a:lnTo>
                        <a:pt x="47" y="264"/>
                      </a:lnTo>
                      <a:lnTo>
                        <a:pt x="34" y="243"/>
                      </a:lnTo>
                      <a:lnTo>
                        <a:pt x="24" y="222"/>
                      </a:lnTo>
                      <a:lnTo>
                        <a:pt x="15" y="199"/>
                      </a:lnTo>
                      <a:lnTo>
                        <a:pt x="9" y="175"/>
                      </a:lnTo>
                      <a:lnTo>
                        <a:pt x="5" y="150"/>
                      </a:lnTo>
                      <a:lnTo>
                        <a:pt x="5" y="125"/>
                      </a:lnTo>
                      <a:lnTo>
                        <a:pt x="5" y="97"/>
                      </a:lnTo>
                      <a:lnTo>
                        <a:pt x="11" y="70"/>
                      </a:lnTo>
                      <a:lnTo>
                        <a:pt x="9" y="68"/>
                      </a:lnTo>
                      <a:lnTo>
                        <a:pt x="7" y="68"/>
                      </a:lnTo>
                      <a:lnTo>
                        <a:pt x="3" y="82"/>
                      </a:lnTo>
                      <a:lnTo>
                        <a:pt x="1" y="95"/>
                      </a:lnTo>
                      <a:lnTo>
                        <a:pt x="0" y="110"/>
                      </a:lnTo>
                      <a:lnTo>
                        <a:pt x="0" y="125"/>
                      </a:lnTo>
                      <a:lnTo>
                        <a:pt x="1" y="150"/>
                      </a:lnTo>
                      <a:lnTo>
                        <a:pt x="5" y="177"/>
                      </a:lnTo>
                      <a:lnTo>
                        <a:pt x="11" y="199"/>
                      </a:lnTo>
                      <a:lnTo>
                        <a:pt x="20" y="224"/>
                      </a:lnTo>
                      <a:lnTo>
                        <a:pt x="30" y="245"/>
                      </a:lnTo>
                      <a:lnTo>
                        <a:pt x="43" y="266"/>
                      </a:lnTo>
                      <a:lnTo>
                        <a:pt x="58" y="287"/>
                      </a:lnTo>
                      <a:lnTo>
                        <a:pt x="74" y="304"/>
                      </a:lnTo>
                      <a:lnTo>
                        <a:pt x="93" y="321"/>
                      </a:lnTo>
                      <a:lnTo>
                        <a:pt x="112" y="334"/>
                      </a:lnTo>
                      <a:lnTo>
                        <a:pt x="132" y="347"/>
                      </a:lnTo>
                      <a:lnTo>
                        <a:pt x="155" y="359"/>
                      </a:lnTo>
                      <a:lnTo>
                        <a:pt x="178" y="366"/>
                      </a:lnTo>
                      <a:lnTo>
                        <a:pt x="203" y="372"/>
                      </a:lnTo>
                      <a:lnTo>
                        <a:pt x="227" y="376"/>
                      </a:lnTo>
                      <a:lnTo>
                        <a:pt x="252" y="378"/>
                      </a:lnTo>
                      <a:lnTo>
                        <a:pt x="278" y="376"/>
                      </a:lnTo>
                      <a:lnTo>
                        <a:pt x="303" y="372"/>
                      </a:lnTo>
                      <a:lnTo>
                        <a:pt x="328" y="366"/>
                      </a:lnTo>
                      <a:lnTo>
                        <a:pt x="351" y="359"/>
                      </a:lnTo>
                      <a:lnTo>
                        <a:pt x="373" y="347"/>
                      </a:lnTo>
                      <a:lnTo>
                        <a:pt x="394" y="334"/>
                      </a:lnTo>
                      <a:lnTo>
                        <a:pt x="413" y="321"/>
                      </a:lnTo>
                      <a:lnTo>
                        <a:pt x="432" y="304"/>
                      </a:lnTo>
                      <a:lnTo>
                        <a:pt x="447" y="287"/>
                      </a:lnTo>
                      <a:lnTo>
                        <a:pt x="462" y="266"/>
                      </a:lnTo>
                      <a:lnTo>
                        <a:pt x="474" y="245"/>
                      </a:lnTo>
                      <a:lnTo>
                        <a:pt x="485" y="224"/>
                      </a:lnTo>
                      <a:lnTo>
                        <a:pt x="495" y="199"/>
                      </a:lnTo>
                      <a:lnTo>
                        <a:pt x="500" y="177"/>
                      </a:lnTo>
                      <a:lnTo>
                        <a:pt x="504" y="150"/>
                      </a:lnTo>
                      <a:lnTo>
                        <a:pt x="506" y="125"/>
                      </a:lnTo>
                      <a:close/>
                    </a:path>
                  </a:pathLst>
                </a:custGeom>
                <a:solidFill>
                  <a:srgbClr val="CAC8E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091" name="Freeform 651"/>
                <p:cNvSpPr>
                  <a:spLocks/>
                </p:cNvSpPr>
                <p:nvPr/>
              </p:nvSpPr>
              <p:spPr bwMode="auto">
                <a:xfrm>
                  <a:off x="1587" y="2143"/>
                  <a:ext cx="501" cy="380"/>
                </a:xfrm>
                <a:custGeom>
                  <a:avLst/>
                  <a:gdLst/>
                  <a:ahLst/>
                  <a:cxnLst>
                    <a:cxn ang="0">
                      <a:pos x="501" y="112"/>
                    </a:cxn>
                    <a:cxn ang="0">
                      <a:pos x="497" y="80"/>
                    </a:cxn>
                    <a:cxn ang="0">
                      <a:pos x="490" y="50"/>
                    </a:cxn>
                    <a:cxn ang="0">
                      <a:pos x="479" y="21"/>
                    </a:cxn>
                    <a:cxn ang="0">
                      <a:pos x="465" y="4"/>
                    </a:cxn>
                    <a:cxn ang="0">
                      <a:pos x="469" y="16"/>
                    </a:cxn>
                    <a:cxn ang="0">
                      <a:pos x="482" y="46"/>
                    </a:cxn>
                    <a:cxn ang="0">
                      <a:pos x="492" y="78"/>
                    </a:cxn>
                    <a:cxn ang="0">
                      <a:pos x="497" y="112"/>
                    </a:cxn>
                    <a:cxn ang="0">
                      <a:pos x="496" y="154"/>
                    </a:cxn>
                    <a:cxn ang="0">
                      <a:pos x="486" y="201"/>
                    </a:cxn>
                    <a:cxn ang="0">
                      <a:pos x="467" y="247"/>
                    </a:cxn>
                    <a:cxn ang="0">
                      <a:pos x="441" y="285"/>
                    </a:cxn>
                    <a:cxn ang="0">
                      <a:pos x="408" y="319"/>
                    </a:cxn>
                    <a:cxn ang="0">
                      <a:pos x="369" y="346"/>
                    </a:cxn>
                    <a:cxn ang="0">
                      <a:pos x="325" y="364"/>
                    </a:cxn>
                    <a:cxn ang="0">
                      <a:pos x="277" y="374"/>
                    </a:cxn>
                    <a:cxn ang="0">
                      <a:pos x="226" y="374"/>
                    </a:cxn>
                    <a:cxn ang="0">
                      <a:pos x="179" y="364"/>
                    </a:cxn>
                    <a:cxn ang="0">
                      <a:pos x="135" y="346"/>
                    </a:cxn>
                    <a:cxn ang="0">
                      <a:pos x="95" y="319"/>
                    </a:cxn>
                    <a:cxn ang="0">
                      <a:pos x="61" y="285"/>
                    </a:cxn>
                    <a:cxn ang="0">
                      <a:pos x="35" y="247"/>
                    </a:cxn>
                    <a:cxn ang="0">
                      <a:pos x="18" y="201"/>
                    </a:cxn>
                    <a:cxn ang="0">
                      <a:pos x="6" y="154"/>
                    </a:cxn>
                    <a:cxn ang="0">
                      <a:pos x="8" y="101"/>
                    </a:cxn>
                    <a:cxn ang="0">
                      <a:pos x="10" y="74"/>
                    </a:cxn>
                    <a:cxn ang="0">
                      <a:pos x="2" y="101"/>
                    </a:cxn>
                    <a:cxn ang="0">
                      <a:pos x="2" y="154"/>
                    </a:cxn>
                    <a:cxn ang="0">
                      <a:pos x="12" y="203"/>
                    </a:cxn>
                    <a:cxn ang="0">
                      <a:pos x="31" y="249"/>
                    </a:cxn>
                    <a:cxn ang="0">
                      <a:pos x="59" y="289"/>
                    </a:cxn>
                    <a:cxn ang="0">
                      <a:pos x="92" y="323"/>
                    </a:cxn>
                    <a:cxn ang="0">
                      <a:pos x="131" y="349"/>
                    </a:cxn>
                    <a:cxn ang="0">
                      <a:pos x="177" y="368"/>
                    </a:cxn>
                    <a:cxn ang="0">
                      <a:pos x="226" y="378"/>
                    </a:cxn>
                    <a:cxn ang="0">
                      <a:pos x="277" y="378"/>
                    </a:cxn>
                    <a:cxn ang="0">
                      <a:pos x="327" y="368"/>
                    </a:cxn>
                    <a:cxn ang="0">
                      <a:pos x="370" y="349"/>
                    </a:cxn>
                    <a:cxn ang="0">
                      <a:pos x="410" y="323"/>
                    </a:cxn>
                    <a:cxn ang="0">
                      <a:pos x="444" y="289"/>
                    </a:cxn>
                    <a:cxn ang="0">
                      <a:pos x="471" y="249"/>
                    </a:cxn>
                    <a:cxn ang="0">
                      <a:pos x="490" y="203"/>
                    </a:cxn>
                    <a:cxn ang="0">
                      <a:pos x="501" y="154"/>
                    </a:cxn>
                  </a:cxnLst>
                  <a:rect l="0" t="0" r="r" b="b"/>
                  <a:pathLst>
                    <a:path w="501" h="380">
                      <a:moveTo>
                        <a:pt x="501" y="129"/>
                      </a:moveTo>
                      <a:lnTo>
                        <a:pt x="501" y="112"/>
                      </a:lnTo>
                      <a:lnTo>
                        <a:pt x="499" y="97"/>
                      </a:lnTo>
                      <a:lnTo>
                        <a:pt x="497" y="80"/>
                      </a:lnTo>
                      <a:lnTo>
                        <a:pt x="494" y="65"/>
                      </a:lnTo>
                      <a:lnTo>
                        <a:pt x="490" y="50"/>
                      </a:lnTo>
                      <a:lnTo>
                        <a:pt x="484" y="36"/>
                      </a:lnTo>
                      <a:lnTo>
                        <a:pt x="479" y="21"/>
                      </a:lnTo>
                      <a:lnTo>
                        <a:pt x="471" y="8"/>
                      </a:lnTo>
                      <a:lnTo>
                        <a:pt x="465" y="4"/>
                      </a:lnTo>
                      <a:lnTo>
                        <a:pt x="461" y="0"/>
                      </a:lnTo>
                      <a:lnTo>
                        <a:pt x="469" y="16"/>
                      </a:lnTo>
                      <a:lnTo>
                        <a:pt x="477" y="31"/>
                      </a:lnTo>
                      <a:lnTo>
                        <a:pt x="482" y="46"/>
                      </a:lnTo>
                      <a:lnTo>
                        <a:pt x="488" y="61"/>
                      </a:lnTo>
                      <a:lnTo>
                        <a:pt x="492" y="78"/>
                      </a:lnTo>
                      <a:lnTo>
                        <a:pt x="496" y="95"/>
                      </a:lnTo>
                      <a:lnTo>
                        <a:pt x="497" y="112"/>
                      </a:lnTo>
                      <a:lnTo>
                        <a:pt x="497" y="129"/>
                      </a:lnTo>
                      <a:lnTo>
                        <a:pt x="496" y="154"/>
                      </a:lnTo>
                      <a:lnTo>
                        <a:pt x="492" y="179"/>
                      </a:lnTo>
                      <a:lnTo>
                        <a:pt x="486" y="201"/>
                      </a:lnTo>
                      <a:lnTo>
                        <a:pt x="479" y="224"/>
                      </a:lnTo>
                      <a:lnTo>
                        <a:pt x="467" y="247"/>
                      </a:lnTo>
                      <a:lnTo>
                        <a:pt x="456" y="266"/>
                      </a:lnTo>
                      <a:lnTo>
                        <a:pt x="441" y="285"/>
                      </a:lnTo>
                      <a:lnTo>
                        <a:pt x="425" y="302"/>
                      </a:lnTo>
                      <a:lnTo>
                        <a:pt x="408" y="319"/>
                      </a:lnTo>
                      <a:lnTo>
                        <a:pt x="389" y="332"/>
                      </a:lnTo>
                      <a:lnTo>
                        <a:pt x="369" y="346"/>
                      </a:lnTo>
                      <a:lnTo>
                        <a:pt x="348" y="355"/>
                      </a:lnTo>
                      <a:lnTo>
                        <a:pt x="325" y="364"/>
                      </a:lnTo>
                      <a:lnTo>
                        <a:pt x="300" y="370"/>
                      </a:lnTo>
                      <a:lnTo>
                        <a:pt x="277" y="374"/>
                      </a:lnTo>
                      <a:lnTo>
                        <a:pt x="251" y="374"/>
                      </a:lnTo>
                      <a:lnTo>
                        <a:pt x="226" y="374"/>
                      </a:lnTo>
                      <a:lnTo>
                        <a:pt x="202" y="370"/>
                      </a:lnTo>
                      <a:lnTo>
                        <a:pt x="179" y="364"/>
                      </a:lnTo>
                      <a:lnTo>
                        <a:pt x="156" y="355"/>
                      </a:lnTo>
                      <a:lnTo>
                        <a:pt x="135" y="346"/>
                      </a:lnTo>
                      <a:lnTo>
                        <a:pt x="114" y="332"/>
                      </a:lnTo>
                      <a:lnTo>
                        <a:pt x="95" y="319"/>
                      </a:lnTo>
                      <a:lnTo>
                        <a:pt x="78" y="302"/>
                      </a:lnTo>
                      <a:lnTo>
                        <a:pt x="61" y="285"/>
                      </a:lnTo>
                      <a:lnTo>
                        <a:pt x="48" y="266"/>
                      </a:lnTo>
                      <a:lnTo>
                        <a:pt x="35" y="247"/>
                      </a:lnTo>
                      <a:lnTo>
                        <a:pt x="25" y="224"/>
                      </a:lnTo>
                      <a:lnTo>
                        <a:pt x="18" y="201"/>
                      </a:lnTo>
                      <a:lnTo>
                        <a:pt x="10" y="179"/>
                      </a:lnTo>
                      <a:lnTo>
                        <a:pt x="6" y="154"/>
                      </a:lnTo>
                      <a:lnTo>
                        <a:pt x="6" y="129"/>
                      </a:lnTo>
                      <a:lnTo>
                        <a:pt x="8" y="101"/>
                      </a:lnTo>
                      <a:lnTo>
                        <a:pt x="12" y="74"/>
                      </a:lnTo>
                      <a:lnTo>
                        <a:pt x="10" y="74"/>
                      </a:lnTo>
                      <a:lnTo>
                        <a:pt x="8" y="72"/>
                      </a:lnTo>
                      <a:lnTo>
                        <a:pt x="2" y="101"/>
                      </a:lnTo>
                      <a:lnTo>
                        <a:pt x="0" y="129"/>
                      </a:lnTo>
                      <a:lnTo>
                        <a:pt x="2" y="154"/>
                      </a:lnTo>
                      <a:lnTo>
                        <a:pt x="6" y="179"/>
                      </a:lnTo>
                      <a:lnTo>
                        <a:pt x="12" y="203"/>
                      </a:lnTo>
                      <a:lnTo>
                        <a:pt x="21" y="226"/>
                      </a:lnTo>
                      <a:lnTo>
                        <a:pt x="31" y="249"/>
                      </a:lnTo>
                      <a:lnTo>
                        <a:pt x="44" y="270"/>
                      </a:lnTo>
                      <a:lnTo>
                        <a:pt x="59" y="289"/>
                      </a:lnTo>
                      <a:lnTo>
                        <a:pt x="74" y="306"/>
                      </a:lnTo>
                      <a:lnTo>
                        <a:pt x="92" y="323"/>
                      </a:lnTo>
                      <a:lnTo>
                        <a:pt x="112" y="336"/>
                      </a:lnTo>
                      <a:lnTo>
                        <a:pt x="131" y="349"/>
                      </a:lnTo>
                      <a:lnTo>
                        <a:pt x="154" y="359"/>
                      </a:lnTo>
                      <a:lnTo>
                        <a:pt x="177" y="368"/>
                      </a:lnTo>
                      <a:lnTo>
                        <a:pt x="202" y="374"/>
                      </a:lnTo>
                      <a:lnTo>
                        <a:pt x="226" y="378"/>
                      </a:lnTo>
                      <a:lnTo>
                        <a:pt x="251" y="380"/>
                      </a:lnTo>
                      <a:lnTo>
                        <a:pt x="277" y="378"/>
                      </a:lnTo>
                      <a:lnTo>
                        <a:pt x="302" y="374"/>
                      </a:lnTo>
                      <a:lnTo>
                        <a:pt x="327" y="368"/>
                      </a:lnTo>
                      <a:lnTo>
                        <a:pt x="350" y="359"/>
                      </a:lnTo>
                      <a:lnTo>
                        <a:pt x="370" y="349"/>
                      </a:lnTo>
                      <a:lnTo>
                        <a:pt x="391" y="336"/>
                      </a:lnTo>
                      <a:lnTo>
                        <a:pt x="410" y="323"/>
                      </a:lnTo>
                      <a:lnTo>
                        <a:pt x="429" y="306"/>
                      </a:lnTo>
                      <a:lnTo>
                        <a:pt x="444" y="289"/>
                      </a:lnTo>
                      <a:lnTo>
                        <a:pt x="460" y="270"/>
                      </a:lnTo>
                      <a:lnTo>
                        <a:pt x="471" y="249"/>
                      </a:lnTo>
                      <a:lnTo>
                        <a:pt x="482" y="226"/>
                      </a:lnTo>
                      <a:lnTo>
                        <a:pt x="490" y="203"/>
                      </a:lnTo>
                      <a:lnTo>
                        <a:pt x="497" y="179"/>
                      </a:lnTo>
                      <a:lnTo>
                        <a:pt x="501" y="154"/>
                      </a:lnTo>
                      <a:lnTo>
                        <a:pt x="501" y="129"/>
                      </a:lnTo>
                      <a:close/>
                    </a:path>
                  </a:pathLst>
                </a:custGeom>
                <a:solidFill>
                  <a:srgbClr val="C9C9E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092" name="Freeform 652"/>
                <p:cNvSpPr>
                  <a:spLocks/>
                </p:cNvSpPr>
                <p:nvPr/>
              </p:nvSpPr>
              <p:spPr bwMode="auto">
                <a:xfrm>
                  <a:off x="1591" y="2142"/>
                  <a:ext cx="495" cy="379"/>
                </a:xfrm>
                <a:custGeom>
                  <a:avLst/>
                  <a:gdLst/>
                  <a:ahLst/>
                  <a:cxnLst>
                    <a:cxn ang="0">
                      <a:pos x="495" y="113"/>
                    </a:cxn>
                    <a:cxn ang="0">
                      <a:pos x="490" y="81"/>
                    </a:cxn>
                    <a:cxn ang="0">
                      <a:pos x="482" y="49"/>
                    </a:cxn>
                    <a:cxn ang="0">
                      <a:pos x="469" y="18"/>
                    </a:cxn>
                    <a:cxn ang="0">
                      <a:pos x="457" y="1"/>
                    </a:cxn>
                    <a:cxn ang="0">
                      <a:pos x="454" y="0"/>
                    </a:cxn>
                    <a:cxn ang="0">
                      <a:pos x="461" y="13"/>
                    </a:cxn>
                    <a:cxn ang="0">
                      <a:pos x="476" y="45"/>
                    </a:cxn>
                    <a:cxn ang="0">
                      <a:pos x="486" y="77"/>
                    </a:cxn>
                    <a:cxn ang="0">
                      <a:pos x="490" y="111"/>
                    </a:cxn>
                    <a:cxn ang="0">
                      <a:pos x="490" y="155"/>
                    </a:cxn>
                    <a:cxn ang="0">
                      <a:pos x="480" y="202"/>
                    </a:cxn>
                    <a:cxn ang="0">
                      <a:pos x="461" y="246"/>
                    </a:cxn>
                    <a:cxn ang="0">
                      <a:pos x="435" y="286"/>
                    </a:cxn>
                    <a:cxn ang="0">
                      <a:pos x="402" y="318"/>
                    </a:cxn>
                    <a:cxn ang="0">
                      <a:pos x="365" y="345"/>
                    </a:cxn>
                    <a:cxn ang="0">
                      <a:pos x="321" y="362"/>
                    </a:cxn>
                    <a:cxn ang="0">
                      <a:pos x="272" y="373"/>
                    </a:cxn>
                    <a:cxn ang="0">
                      <a:pos x="222" y="373"/>
                    </a:cxn>
                    <a:cxn ang="0">
                      <a:pos x="175" y="362"/>
                    </a:cxn>
                    <a:cxn ang="0">
                      <a:pos x="131" y="345"/>
                    </a:cxn>
                    <a:cxn ang="0">
                      <a:pos x="93" y="318"/>
                    </a:cxn>
                    <a:cxn ang="0">
                      <a:pos x="59" y="286"/>
                    </a:cxn>
                    <a:cxn ang="0">
                      <a:pos x="34" y="246"/>
                    </a:cxn>
                    <a:cxn ang="0">
                      <a:pos x="15" y="202"/>
                    </a:cxn>
                    <a:cxn ang="0">
                      <a:pos x="6" y="155"/>
                    </a:cxn>
                    <a:cxn ang="0">
                      <a:pos x="6" y="102"/>
                    </a:cxn>
                    <a:cxn ang="0">
                      <a:pos x="8" y="75"/>
                    </a:cxn>
                    <a:cxn ang="0">
                      <a:pos x="0" y="102"/>
                    </a:cxn>
                    <a:cxn ang="0">
                      <a:pos x="0" y="155"/>
                    </a:cxn>
                    <a:cxn ang="0">
                      <a:pos x="10" y="204"/>
                    </a:cxn>
                    <a:cxn ang="0">
                      <a:pos x="29" y="248"/>
                    </a:cxn>
                    <a:cxn ang="0">
                      <a:pos x="55" y="288"/>
                    </a:cxn>
                    <a:cxn ang="0">
                      <a:pos x="89" y="322"/>
                    </a:cxn>
                    <a:cxn ang="0">
                      <a:pos x="129" y="348"/>
                    </a:cxn>
                    <a:cxn ang="0">
                      <a:pos x="173" y="367"/>
                    </a:cxn>
                    <a:cxn ang="0">
                      <a:pos x="222" y="377"/>
                    </a:cxn>
                    <a:cxn ang="0">
                      <a:pos x="273" y="377"/>
                    </a:cxn>
                    <a:cxn ang="0">
                      <a:pos x="321" y="367"/>
                    </a:cxn>
                    <a:cxn ang="0">
                      <a:pos x="366" y="348"/>
                    </a:cxn>
                    <a:cxn ang="0">
                      <a:pos x="406" y="322"/>
                    </a:cxn>
                    <a:cxn ang="0">
                      <a:pos x="438" y="288"/>
                    </a:cxn>
                    <a:cxn ang="0">
                      <a:pos x="465" y="248"/>
                    </a:cxn>
                    <a:cxn ang="0">
                      <a:pos x="484" y="204"/>
                    </a:cxn>
                    <a:cxn ang="0">
                      <a:pos x="493" y="155"/>
                    </a:cxn>
                  </a:cxnLst>
                  <a:rect l="0" t="0" r="r" b="b"/>
                  <a:pathLst>
                    <a:path w="495" h="379">
                      <a:moveTo>
                        <a:pt x="495" y="130"/>
                      </a:moveTo>
                      <a:lnTo>
                        <a:pt x="495" y="113"/>
                      </a:lnTo>
                      <a:lnTo>
                        <a:pt x="493" y="96"/>
                      </a:lnTo>
                      <a:lnTo>
                        <a:pt x="490" y="81"/>
                      </a:lnTo>
                      <a:lnTo>
                        <a:pt x="486" y="64"/>
                      </a:lnTo>
                      <a:lnTo>
                        <a:pt x="482" y="49"/>
                      </a:lnTo>
                      <a:lnTo>
                        <a:pt x="476" y="34"/>
                      </a:lnTo>
                      <a:lnTo>
                        <a:pt x="469" y="18"/>
                      </a:lnTo>
                      <a:lnTo>
                        <a:pt x="461" y="5"/>
                      </a:lnTo>
                      <a:lnTo>
                        <a:pt x="457" y="1"/>
                      </a:lnTo>
                      <a:lnTo>
                        <a:pt x="454" y="0"/>
                      </a:lnTo>
                      <a:lnTo>
                        <a:pt x="454" y="0"/>
                      </a:lnTo>
                      <a:lnTo>
                        <a:pt x="454" y="0"/>
                      </a:lnTo>
                      <a:lnTo>
                        <a:pt x="461" y="13"/>
                      </a:lnTo>
                      <a:lnTo>
                        <a:pt x="469" y="28"/>
                      </a:lnTo>
                      <a:lnTo>
                        <a:pt x="476" y="45"/>
                      </a:lnTo>
                      <a:lnTo>
                        <a:pt x="480" y="60"/>
                      </a:lnTo>
                      <a:lnTo>
                        <a:pt x="486" y="77"/>
                      </a:lnTo>
                      <a:lnTo>
                        <a:pt x="488" y="94"/>
                      </a:lnTo>
                      <a:lnTo>
                        <a:pt x="490" y="111"/>
                      </a:lnTo>
                      <a:lnTo>
                        <a:pt x="492" y="130"/>
                      </a:lnTo>
                      <a:lnTo>
                        <a:pt x="490" y="155"/>
                      </a:lnTo>
                      <a:lnTo>
                        <a:pt x="486" y="180"/>
                      </a:lnTo>
                      <a:lnTo>
                        <a:pt x="480" y="202"/>
                      </a:lnTo>
                      <a:lnTo>
                        <a:pt x="473" y="225"/>
                      </a:lnTo>
                      <a:lnTo>
                        <a:pt x="461" y="246"/>
                      </a:lnTo>
                      <a:lnTo>
                        <a:pt x="450" y="267"/>
                      </a:lnTo>
                      <a:lnTo>
                        <a:pt x="435" y="286"/>
                      </a:lnTo>
                      <a:lnTo>
                        <a:pt x="420" y="303"/>
                      </a:lnTo>
                      <a:lnTo>
                        <a:pt x="402" y="318"/>
                      </a:lnTo>
                      <a:lnTo>
                        <a:pt x="383" y="331"/>
                      </a:lnTo>
                      <a:lnTo>
                        <a:pt x="365" y="345"/>
                      </a:lnTo>
                      <a:lnTo>
                        <a:pt x="342" y="354"/>
                      </a:lnTo>
                      <a:lnTo>
                        <a:pt x="321" y="362"/>
                      </a:lnTo>
                      <a:lnTo>
                        <a:pt x="296" y="369"/>
                      </a:lnTo>
                      <a:lnTo>
                        <a:pt x="272" y="373"/>
                      </a:lnTo>
                      <a:lnTo>
                        <a:pt x="247" y="373"/>
                      </a:lnTo>
                      <a:lnTo>
                        <a:pt x="222" y="373"/>
                      </a:lnTo>
                      <a:lnTo>
                        <a:pt x="198" y="369"/>
                      </a:lnTo>
                      <a:lnTo>
                        <a:pt x="175" y="362"/>
                      </a:lnTo>
                      <a:lnTo>
                        <a:pt x="152" y="354"/>
                      </a:lnTo>
                      <a:lnTo>
                        <a:pt x="131" y="345"/>
                      </a:lnTo>
                      <a:lnTo>
                        <a:pt x="112" y="331"/>
                      </a:lnTo>
                      <a:lnTo>
                        <a:pt x="93" y="318"/>
                      </a:lnTo>
                      <a:lnTo>
                        <a:pt x="76" y="303"/>
                      </a:lnTo>
                      <a:lnTo>
                        <a:pt x="59" y="286"/>
                      </a:lnTo>
                      <a:lnTo>
                        <a:pt x="46" y="267"/>
                      </a:lnTo>
                      <a:lnTo>
                        <a:pt x="34" y="246"/>
                      </a:lnTo>
                      <a:lnTo>
                        <a:pt x="23" y="225"/>
                      </a:lnTo>
                      <a:lnTo>
                        <a:pt x="15" y="202"/>
                      </a:lnTo>
                      <a:lnTo>
                        <a:pt x="10" y="180"/>
                      </a:lnTo>
                      <a:lnTo>
                        <a:pt x="6" y="155"/>
                      </a:lnTo>
                      <a:lnTo>
                        <a:pt x="4" y="130"/>
                      </a:lnTo>
                      <a:lnTo>
                        <a:pt x="6" y="102"/>
                      </a:lnTo>
                      <a:lnTo>
                        <a:pt x="10" y="75"/>
                      </a:lnTo>
                      <a:lnTo>
                        <a:pt x="8" y="75"/>
                      </a:lnTo>
                      <a:lnTo>
                        <a:pt x="6" y="75"/>
                      </a:lnTo>
                      <a:lnTo>
                        <a:pt x="0" y="102"/>
                      </a:lnTo>
                      <a:lnTo>
                        <a:pt x="0" y="130"/>
                      </a:lnTo>
                      <a:lnTo>
                        <a:pt x="0" y="155"/>
                      </a:lnTo>
                      <a:lnTo>
                        <a:pt x="4" y="180"/>
                      </a:lnTo>
                      <a:lnTo>
                        <a:pt x="10" y="204"/>
                      </a:lnTo>
                      <a:lnTo>
                        <a:pt x="19" y="227"/>
                      </a:lnTo>
                      <a:lnTo>
                        <a:pt x="29" y="248"/>
                      </a:lnTo>
                      <a:lnTo>
                        <a:pt x="42" y="269"/>
                      </a:lnTo>
                      <a:lnTo>
                        <a:pt x="55" y="288"/>
                      </a:lnTo>
                      <a:lnTo>
                        <a:pt x="72" y="305"/>
                      </a:lnTo>
                      <a:lnTo>
                        <a:pt x="89" y="322"/>
                      </a:lnTo>
                      <a:lnTo>
                        <a:pt x="108" y="335"/>
                      </a:lnTo>
                      <a:lnTo>
                        <a:pt x="129" y="348"/>
                      </a:lnTo>
                      <a:lnTo>
                        <a:pt x="150" y="358"/>
                      </a:lnTo>
                      <a:lnTo>
                        <a:pt x="173" y="367"/>
                      </a:lnTo>
                      <a:lnTo>
                        <a:pt x="198" y="373"/>
                      </a:lnTo>
                      <a:lnTo>
                        <a:pt x="222" y="377"/>
                      </a:lnTo>
                      <a:lnTo>
                        <a:pt x="247" y="379"/>
                      </a:lnTo>
                      <a:lnTo>
                        <a:pt x="273" y="377"/>
                      </a:lnTo>
                      <a:lnTo>
                        <a:pt x="298" y="373"/>
                      </a:lnTo>
                      <a:lnTo>
                        <a:pt x="321" y="367"/>
                      </a:lnTo>
                      <a:lnTo>
                        <a:pt x="344" y="358"/>
                      </a:lnTo>
                      <a:lnTo>
                        <a:pt x="366" y="348"/>
                      </a:lnTo>
                      <a:lnTo>
                        <a:pt x="385" y="335"/>
                      </a:lnTo>
                      <a:lnTo>
                        <a:pt x="406" y="322"/>
                      </a:lnTo>
                      <a:lnTo>
                        <a:pt x="423" y="305"/>
                      </a:lnTo>
                      <a:lnTo>
                        <a:pt x="438" y="288"/>
                      </a:lnTo>
                      <a:lnTo>
                        <a:pt x="454" y="269"/>
                      </a:lnTo>
                      <a:lnTo>
                        <a:pt x="465" y="248"/>
                      </a:lnTo>
                      <a:lnTo>
                        <a:pt x="476" y="227"/>
                      </a:lnTo>
                      <a:lnTo>
                        <a:pt x="484" y="204"/>
                      </a:lnTo>
                      <a:lnTo>
                        <a:pt x="490" y="180"/>
                      </a:lnTo>
                      <a:lnTo>
                        <a:pt x="493" y="155"/>
                      </a:lnTo>
                      <a:lnTo>
                        <a:pt x="495" y="130"/>
                      </a:lnTo>
                      <a:close/>
                    </a:path>
                  </a:pathLst>
                </a:custGeom>
                <a:solidFill>
                  <a:srgbClr val="C9C9E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093" name="Freeform 653"/>
                <p:cNvSpPr>
                  <a:spLocks/>
                </p:cNvSpPr>
                <p:nvPr/>
              </p:nvSpPr>
              <p:spPr bwMode="auto">
                <a:xfrm>
                  <a:off x="1593" y="2138"/>
                  <a:ext cx="491" cy="379"/>
                </a:xfrm>
                <a:custGeom>
                  <a:avLst/>
                  <a:gdLst/>
                  <a:ahLst/>
                  <a:cxnLst>
                    <a:cxn ang="0">
                      <a:pos x="491" y="117"/>
                    </a:cxn>
                    <a:cxn ang="0">
                      <a:pos x="486" y="83"/>
                    </a:cxn>
                    <a:cxn ang="0">
                      <a:pos x="476" y="51"/>
                    </a:cxn>
                    <a:cxn ang="0">
                      <a:pos x="463" y="21"/>
                    </a:cxn>
                    <a:cxn ang="0">
                      <a:pos x="454" y="5"/>
                    </a:cxn>
                    <a:cxn ang="0">
                      <a:pos x="450" y="2"/>
                    </a:cxn>
                    <a:cxn ang="0">
                      <a:pos x="455" y="15"/>
                    </a:cxn>
                    <a:cxn ang="0">
                      <a:pos x="471" y="47"/>
                    </a:cxn>
                    <a:cxn ang="0">
                      <a:pos x="480" y="79"/>
                    </a:cxn>
                    <a:cxn ang="0">
                      <a:pos x="486" y="115"/>
                    </a:cxn>
                    <a:cxn ang="0">
                      <a:pos x="486" y="159"/>
                    </a:cxn>
                    <a:cxn ang="0">
                      <a:pos x="476" y="206"/>
                    </a:cxn>
                    <a:cxn ang="0">
                      <a:pos x="457" y="248"/>
                    </a:cxn>
                    <a:cxn ang="0">
                      <a:pos x="431" y="288"/>
                    </a:cxn>
                    <a:cxn ang="0">
                      <a:pos x="399" y="320"/>
                    </a:cxn>
                    <a:cxn ang="0">
                      <a:pos x="361" y="347"/>
                    </a:cxn>
                    <a:cxn ang="0">
                      <a:pos x="317" y="364"/>
                    </a:cxn>
                    <a:cxn ang="0">
                      <a:pos x="270" y="373"/>
                    </a:cxn>
                    <a:cxn ang="0">
                      <a:pos x="220" y="373"/>
                    </a:cxn>
                    <a:cxn ang="0">
                      <a:pos x="175" y="364"/>
                    </a:cxn>
                    <a:cxn ang="0">
                      <a:pos x="131" y="347"/>
                    </a:cxn>
                    <a:cxn ang="0">
                      <a:pos x="91" y="320"/>
                    </a:cxn>
                    <a:cxn ang="0">
                      <a:pos x="59" y="288"/>
                    </a:cxn>
                    <a:cxn ang="0">
                      <a:pos x="34" y="248"/>
                    </a:cxn>
                    <a:cxn ang="0">
                      <a:pos x="15" y="206"/>
                    </a:cxn>
                    <a:cxn ang="0">
                      <a:pos x="6" y="159"/>
                    </a:cxn>
                    <a:cxn ang="0">
                      <a:pos x="6" y="108"/>
                    </a:cxn>
                    <a:cxn ang="0">
                      <a:pos x="8" y="79"/>
                    </a:cxn>
                    <a:cxn ang="0">
                      <a:pos x="2" y="106"/>
                    </a:cxn>
                    <a:cxn ang="0">
                      <a:pos x="0" y="159"/>
                    </a:cxn>
                    <a:cxn ang="0">
                      <a:pos x="12" y="206"/>
                    </a:cxn>
                    <a:cxn ang="0">
                      <a:pos x="29" y="252"/>
                    </a:cxn>
                    <a:cxn ang="0">
                      <a:pos x="55" y="290"/>
                    </a:cxn>
                    <a:cxn ang="0">
                      <a:pos x="89" y="324"/>
                    </a:cxn>
                    <a:cxn ang="0">
                      <a:pos x="129" y="351"/>
                    </a:cxn>
                    <a:cxn ang="0">
                      <a:pos x="173" y="369"/>
                    </a:cxn>
                    <a:cxn ang="0">
                      <a:pos x="220" y="379"/>
                    </a:cxn>
                    <a:cxn ang="0">
                      <a:pos x="271" y="379"/>
                    </a:cxn>
                    <a:cxn ang="0">
                      <a:pos x="319" y="369"/>
                    </a:cxn>
                    <a:cxn ang="0">
                      <a:pos x="363" y="351"/>
                    </a:cxn>
                    <a:cxn ang="0">
                      <a:pos x="402" y="324"/>
                    </a:cxn>
                    <a:cxn ang="0">
                      <a:pos x="435" y="290"/>
                    </a:cxn>
                    <a:cxn ang="0">
                      <a:pos x="461" y="252"/>
                    </a:cxn>
                    <a:cxn ang="0">
                      <a:pos x="480" y="206"/>
                    </a:cxn>
                    <a:cxn ang="0">
                      <a:pos x="490" y="159"/>
                    </a:cxn>
                  </a:cxnLst>
                  <a:rect l="0" t="0" r="r" b="b"/>
                  <a:pathLst>
                    <a:path w="491" h="379">
                      <a:moveTo>
                        <a:pt x="491" y="134"/>
                      </a:moveTo>
                      <a:lnTo>
                        <a:pt x="491" y="117"/>
                      </a:lnTo>
                      <a:lnTo>
                        <a:pt x="490" y="100"/>
                      </a:lnTo>
                      <a:lnTo>
                        <a:pt x="486" y="83"/>
                      </a:lnTo>
                      <a:lnTo>
                        <a:pt x="482" y="66"/>
                      </a:lnTo>
                      <a:lnTo>
                        <a:pt x="476" y="51"/>
                      </a:lnTo>
                      <a:lnTo>
                        <a:pt x="471" y="36"/>
                      </a:lnTo>
                      <a:lnTo>
                        <a:pt x="463" y="21"/>
                      </a:lnTo>
                      <a:lnTo>
                        <a:pt x="455" y="5"/>
                      </a:lnTo>
                      <a:lnTo>
                        <a:pt x="454" y="5"/>
                      </a:lnTo>
                      <a:lnTo>
                        <a:pt x="452" y="4"/>
                      </a:lnTo>
                      <a:lnTo>
                        <a:pt x="450" y="2"/>
                      </a:lnTo>
                      <a:lnTo>
                        <a:pt x="446" y="0"/>
                      </a:lnTo>
                      <a:lnTo>
                        <a:pt x="455" y="15"/>
                      </a:lnTo>
                      <a:lnTo>
                        <a:pt x="463" y="30"/>
                      </a:lnTo>
                      <a:lnTo>
                        <a:pt x="471" y="47"/>
                      </a:lnTo>
                      <a:lnTo>
                        <a:pt x="476" y="62"/>
                      </a:lnTo>
                      <a:lnTo>
                        <a:pt x="480" y="79"/>
                      </a:lnTo>
                      <a:lnTo>
                        <a:pt x="484" y="98"/>
                      </a:lnTo>
                      <a:lnTo>
                        <a:pt x="486" y="115"/>
                      </a:lnTo>
                      <a:lnTo>
                        <a:pt x="486" y="134"/>
                      </a:lnTo>
                      <a:lnTo>
                        <a:pt x="486" y="159"/>
                      </a:lnTo>
                      <a:lnTo>
                        <a:pt x="482" y="182"/>
                      </a:lnTo>
                      <a:lnTo>
                        <a:pt x="476" y="206"/>
                      </a:lnTo>
                      <a:lnTo>
                        <a:pt x="467" y="227"/>
                      </a:lnTo>
                      <a:lnTo>
                        <a:pt x="457" y="248"/>
                      </a:lnTo>
                      <a:lnTo>
                        <a:pt x="446" y="269"/>
                      </a:lnTo>
                      <a:lnTo>
                        <a:pt x="431" y="288"/>
                      </a:lnTo>
                      <a:lnTo>
                        <a:pt x="416" y="305"/>
                      </a:lnTo>
                      <a:lnTo>
                        <a:pt x="399" y="320"/>
                      </a:lnTo>
                      <a:lnTo>
                        <a:pt x="380" y="333"/>
                      </a:lnTo>
                      <a:lnTo>
                        <a:pt x="361" y="347"/>
                      </a:lnTo>
                      <a:lnTo>
                        <a:pt x="340" y="356"/>
                      </a:lnTo>
                      <a:lnTo>
                        <a:pt x="317" y="364"/>
                      </a:lnTo>
                      <a:lnTo>
                        <a:pt x="294" y="369"/>
                      </a:lnTo>
                      <a:lnTo>
                        <a:pt x="270" y="373"/>
                      </a:lnTo>
                      <a:lnTo>
                        <a:pt x="245" y="375"/>
                      </a:lnTo>
                      <a:lnTo>
                        <a:pt x="220" y="373"/>
                      </a:lnTo>
                      <a:lnTo>
                        <a:pt x="197" y="369"/>
                      </a:lnTo>
                      <a:lnTo>
                        <a:pt x="175" y="364"/>
                      </a:lnTo>
                      <a:lnTo>
                        <a:pt x="152" y="356"/>
                      </a:lnTo>
                      <a:lnTo>
                        <a:pt x="131" y="347"/>
                      </a:lnTo>
                      <a:lnTo>
                        <a:pt x="110" y="333"/>
                      </a:lnTo>
                      <a:lnTo>
                        <a:pt x="91" y="320"/>
                      </a:lnTo>
                      <a:lnTo>
                        <a:pt x="74" y="305"/>
                      </a:lnTo>
                      <a:lnTo>
                        <a:pt x="59" y="288"/>
                      </a:lnTo>
                      <a:lnTo>
                        <a:pt x="46" y="269"/>
                      </a:lnTo>
                      <a:lnTo>
                        <a:pt x="34" y="248"/>
                      </a:lnTo>
                      <a:lnTo>
                        <a:pt x="23" y="227"/>
                      </a:lnTo>
                      <a:lnTo>
                        <a:pt x="15" y="206"/>
                      </a:lnTo>
                      <a:lnTo>
                        <a:pt x="10" y="182"/>
                      </a:lnTo>
                      <a:lnTo>
                        <a:pt x="6" y="159"/>
                      </a:lnTo>
                      <a:lnTo>
                        <a:pt x="4" y="134"/>
                      </a:lnTo>
                      <a:lnTo>
                        <a:pt x="6" y="108"/>
                      </a:lnTo>
                      <a:lnTo>
                        <a:pt x="10" y="81"/>
                      </a:lnTo>
                      <a:lnTo>
                        <a:pt x="8" y="79"/>
                      </a:lnTo>
                      <a:lnTo>
                        <a:pt x="6" y="79"/>
                      </a:lnTo>
                      <a:lnTo>
                        <a:pt x="2" y="106"/>
                      </a:lnTo>
                      <a:lnTo>
                        <a:pt x="0" y="134"/>
                      </a:lnTo>
                      <a:lnTo>
                        <a:pt x="0" y="159"/>
                      </a:lnTo>
                      <a:lnTo>
                        <a:pt x="4" y="184"/>
                      </a:lnTo>
                      <a:lnTo>
                        <a:pt x="12" y="206"/>
                      </a:lnTo>
                      <a:lnTo>
                        <a:pt x="19" y="229"/>
                      </a:lnTo>
                      <a:lnTo>
                        <a:pt x="29" y="252"/>
                      </a:lnTo>
                      <a:lnTo>
                        <a:pt x="42" y="271"/>
                      </a:lnTo>
                      <a:lnTo>
                        <a:pt x="55" y="290"/>
                      </a:lnTo>
                      <a:lnTo>
                        <a:pt x="72" y="307"/>
                      </a:lnTo>
                      <a:lnTo>
                        <a:pt x="89" y="324"/>
                      </a:lnTo>
                      <a:lnTo>
                        <a:pt x="108" y="337"/>
                      </a:lnTo>
                      <a:lnTo>
                        <a:pt x="129" y="351"/>
                      </a:lnTo>
                      <a:lnTo>
                        <a:pt x="150" y="360"/>
                      </a:lnTo>
                      <a:lnTo>
                        <a:pt x="173" y="369"/>
                      </a:lnTo>
                      <a:lnTo>
                        <a:pt x="196" y="375"/>
                      </a:lnTo>
                      <a:lnTo>
                        <a:pt x="220" y="379"/>
                      </a:lnTo>
                      <a:lnTo>
                        <a:pt x="245" y="379"/>
                      </a:lnTo>
                      <a:lnTo>
                        <a:pt x="271" y="379"/>
                      </a:lnTo>
                      <a:lnTo>
                        <a:pt x="294" y="375"/>
                      </a:lnTo>
                      <a:lnTo>
                        <a:pt x="319" y="369"/>
                      </a:lnTo>
                      <a:lnTo>
                        <a:pt x="342" y="360"/>
                      </a:lnTo>
                      <a:lnTo>
                        <a:pt x="363" y="351"/>
                      </a:lnTo>
                      <a:lnTo>
                        <a:pt x="383" y="337"/>
                      </a:lnTo>
                      <a:lnTo>
                        <a:pt x="402" y="324"/>
                      </a:lnTo>
                      <a:lnTo>
                        <a:pt x="419" y="307"/>
                      </a:lnTo>
                      <a:lnTo>
                        <a:pt x="435" y="290"/>
                      </a:lnTo>
                      <a:lnTo>
                        <a:pt x="450" y="271"/>
                      </a:lnTo>
                      <a:lnTo>
                        <a:pt x="461" y="252"/>
                      </a:lnTo>
                      <a:lnTo>
                        <a:pt x="473" y="229"/>
                      </a:lnTo>
                      <a:lnTo>
                        <a:pt x="480" y="206"/>
                      </a:lnTo>
                      <a:lnTo>
                        <a:pt x="486" y="184"/>
                      </a:lnTo>
                      <a:lnTo>
                        <a:pt x="490" y="159"/>
                      </a:lnTo>
                      <a:lnTo>
                        <a:pt x="491" y="134"/>
                      </a:lnTo>
                      <a:close/>
                    </a:path>
                  </a:pathLst>
                </a:custGeom>
                <a:solidFill>
                  <a:srgbClr val="CBCAE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094" name="Freeform 654"/>
                <p:cNvSpPr>
                  <a:spLocks/>
                </p:cNvSpPr>
                <p:nvPr/>
              </p:nvSpPr>
              <p:spPr bwMode="auto">
                <a:xfrm>
                  <a:off x="1595" y="2136"/>
                  <a:ext cx="488" cy="379"/>
                </a:xfrm>
                <a:custGeom>
                  <a:avLst/>
                  <a:gdLst/>
                  <a:ahLst/>
                  <a:cxnLst>
                    <a:cxn ang="0">
                      <a:pos x="486" y="117"/>
                    </a:cxn>
                    <a:cxn ang="0">
                      <a:pos x="482" y="83"/>
                    </a:cxn>
                    <a:cxn ang="0">
                      <a:pos x="472" y="51"/>
                    </a:cxn>
                    <a:cxn ang="0">
                      <a:pos x="457" y="19"/>
                    </a:cxn>
                    <a:cxn ang="0">
                      <a:pos x="444" y="4"/>
                    </a:cxn>
                    <a:cxn ang="0">
                      <a:pos x="450" y="13"/>
                    </a:cxn>
                    <a:cxn ang="0">
                      <a:pos x="465" y="45"/>
                    </a:cxn>
                    <a:cxn ang="0">
                      <a:pos x="476" y="81"/>
                    </a:cxn>
                    <a:cxn ang="0">
                      <a:pos x="482" y="117"/>
                    </a:cxn>
                    <a:cxn ang="0">
                      <a:pos x="482" y="161"/>
                    </a:cxn>
                    <a:cxn ang="0">
                      <a:pos x="472" y="207"/>
                    </a:cxn>
                    <a:cxn ang="0">
                      <a:pos x="453" y="250"/>
                    </a:cxn>
                    <a:cxn ang="0">
                      <a:pos x="429" y="288"/>
                    </a:cxn>
                    <a:cxn ang="0">
                      <a:pos x="395" y="320"/>
                    </a:cxn>
                    <a:cxn ang="0">
                      <a:pos x="357" y="347"/>
                    </a:cxn>
                    <a:cxn ang="0">
                      <a:pos x="315" y="364"/>
                    </a:cxn>
                    <a:cxn ang="0">
                      <a:pos x="268" y="373"/>
                    </a:cxn>
                    <a:cxn ang="0">
                      <a:pos x="218" y="373"/>
                    </a:cxn>
                    <a:cxn ang="0">
                      <a:pos x="173" y="364"/>
                    </a:cxn>
                    <a:cxn ang="0">
                      <a:pos x="129" y="347"/>
                    </a:cxn>
                    <a:cxn ang="0">
                      <a:pos x="91" y="320"/>
                    </a:cxn>
                    <a:cxn ang="0">
                      <a:pos x="59" y="288"/>
                    </a:cxn>
                    <a:cxn ang="0">
                      <a:pos x="34" y="250"/>
                    </a:cxn>
                    <a:cxn ang="0">
                      <a:pos x="15" y="207"/>
                    </a:cxn>
                    <a:cxn ang="0">
                      <a:pos x="6" y="161"/>
                    </a:cxn>
                    <a:cxn ang="0">
                      <a:pos x="6" y="110"/>
                    </a:cxn>
                    <a:cxn ang="0">
                      <a:pos x="8" y="83"/>
                    </a:cxn>
                    <a:cxn ang="0">
                      <a:pos x="2" y="108"/>
                    </a:cxn>
                    <a:cxn ang="0">
                      <a:pos x="2" y="161"/>
                    </a:cxn>
                    <a:cxn ang="0">
                      <a:pos x="11" y="208"/>
                    </a:cxn>
                    <a:cxn ang="0">
                      <a:pos x="30" y="252"/>
                    </a:cxn>
                    <a:cxn ang="0">
                      <a:pos x="55" y="292"/>
                    </a:cxn>
                    <a:cxn ang="0">
                      <a:pos x="89" y="324"/>
                    </a:cxn>
                    <a:cxn ang="0">
                      <a:pos x="127" y="351"/>
                    </a:cxn>
                    <a:cxn ang="0">
                      <a:pos x="171" y="368"/>
                    </a:cxn>
                    <a:cxn ang="0">
                      <a:pos x="218" y="379"/>
                    </a:cxn>
                    <a:cxn ang="0">
                      <a:pos x="268" y="379"/>
                    </a:cxn>
                    <a:cxn ang="0">
                      <a:pos x="317" y="368"/>
                    </a:cxn>
                    <a:cxn ang="0">
                      <a:pos x="361" y="351"/>
                    </a:cxn>
                    <a:cxn ang="0">
                      <a:pos x="398" y="324"/>
                    </a:cxn>
                    <a:cxn ang="0">
                      <a:pos x="431" y="292"/>
                    </a:cxn>
                    <a:cxn ang="0">
                      <a:pos x="457" y="252"/>
                    </a:cxn>
                    <a:cxn ang="0">
                      <a:pos x="476" y="208"/>
                    </a:cxn>
                    <a:cxn ang="0">
                      <a:pos x="486" y="161"/>
                    </a:cxn>
                  </a:cxnLst>
                  <a:rect l="0" t="0" r="r" b="b"/>
                  <a:pathLst>
                    <a:path w="488" h="379">
                      <a:moveTo>
                        <a:pt x="488" y="136"/>
                      </a:moveTo>
                      <a:lnTo>
                        <a:pt x="486" y="117"/>
                      </a:lnTo>
                      <a:lnTo>
                        <a:pt x="484" y="100"/>
                      </a:lnTo>
                      <a:lnTo>
                        <a:pt x="482" y="83"/>
                      </a:lnTo>
                      <a:lnTo>
                        <a:pt x="476" y="66"/>
                      </a:lnTo>
                      <a:lnTo>
                        <a:pt x="472" y="51"/>
                      </a:lnTo>
                      <a:lnTo>
                        <a:pt x="465" y="34"/>
                      </a:lnTo>
                      <a:lnTo>
                        <a:pt x="457" y="19"/>
                      </a:lnTo>
                      <a:lnTo>
                        <a:pt x="450" y="6"/>
                      </a:lnTo>
                      <a:lnTo>
                        <a:pt x="444" y="4"/>
                      </a:lnTo>
                      <a:lnTo>
                        <a:pt x="438" y="0"/>
                      </a:lnTo>
                      <a:lnTo>
                        <a:pt x="450" y="13"/>
                      </a:lnTo>
                      <a:lnTo>
                        <a:pt x="457" y="30"/>
                      </a:lnTo>
                      <a:lnTo>
                        <a:pt x="465" y="45"/>
                      </a:lnTo>
                      <a:lnTo>
                        <a:pt x="471" y="62"/>
                      </a:lnTo>
                      <a:lnTo>
                        <a:pt x="476" y="81"/>
                      </a:lnTo>
                      <a:lnTo>
                        <a:pt x="480" y="98"/>
                      </a:lnTo>
                      <a:lnTo>
                        <a:pt x="482" y="117"/>
                      </a:lnTo>
                      <a:lnTo>
                        <a:pt x="482" y="136"/>
                      </a:lnTo>
                      <a:lnTo>
                        <a:pt x="482" y="161"/>
                      </a:lnTo>
                      <a:lnTo>
                        <a:pt x="478" y="184"/>
                      </a:lnTo>
                      <a:lnTo>
                        <a:pt x="472" y="207"/>
                      </a:lnTo>
                      <a:lnTo>
                        <a:pt x="463" y="229"/>
                      </a:lnTo>
                      <a:lnTo>
                        <a:pt x="453" y="250"/>
                      </a:lnTo>
                      <a:lnTo>
                        <a:pt x="442" y="269"/>
                      </a:lnTo>
                      <a:lnTo>
                        <a:pt x="429" y="288"/>
                      </a:lnTo>
                      <a:lnTo>
                        <a:pt x="412" y="305"/>
                      </a:lnTo>
                      <a:lnTo>
                        <a:pt x="395" y="320"/>
                      </a:lnTo>
                      <a:lnTo>
                        <a:pt x="378" y="334"/>
                      </a:lnTo>
                      <a:lnTo>
                        <a:pt x="357" y="347"/>
                      </a:lnTo>
                      <a:lnTo>
                        <a:pt x="336" y="356"/>
                      </a:lnTo>
                      <a:lnTo>
                        <a:pt x="315" y="364"/>
                      </a:lnTo>
                      <a:lnTo>
                        <a:pt x="292" y="370"/>
                      </a:lnTo>
                      <a:lnTo>
                        <a:pt x="268" y="373"/>
                      </a:lnTo>
                      <a:lnTo>
                        <a:pt x="243" y="375"/>
                      </a:lnTo>
                      <a:lnTo>
                        <a:pt x="218" y="373"/>
                      </a:lnTo>
                      <a:lnTo>
                        <a:pt x="195" y="370"/>
                      </a:lnTo>
                      <a:lnTo>
                        <a:pt x="173" y="364"/>
                      </a:lnTo>
                      <a:lnTo>
                        <a:pt x="150" y="356"/>
                      </a:lnTo>
                      <a:lnTo>
                        <a:pt x="129" y="347"/>
                      </a:lnTo>
                      <a:lnTo>
                        <a:pt x="110" y="334"/>
                      </a:lnTo>
                      <a:lnTo>
                        <a:pt x="91" y="320"/>
                      </a:lnTo>
                      <a:lnTo>
                        <a:pt x="74" y="305"/>
                      </a:lnTo>
                      <a:lnTo>
                        <a:pt x="59" y="288"/>
                      </a:lnTo>
                      <a:lnTo>
                        <a:pt x="46" y="269"/>
                      </a:lnTo>
                      <a:lnTo>
                        <a:pt x="34" y="250"/>
                      </a:lnTo>
                      <a:lnTo>
                        <a:pt x="23" y="229"/>
                      </a:lnTo>
                      <a:lnTo>
                        <a:pt x="15" y="207"/>
                      </a:lnTo>
                      <a:lnTo>
                        <a:pt x="10" y="184"/>
                      </a:lnTo>
                      <a:lnTo>
                        <a:pt x="6" y="161"/>
                      </a:lnTo>
                      <a:lnTo>
                        <a:pt x="4" y="136"/>
                      </a:lnTo>
                      <a:lnTo>
                        <a:pt x="6" y="110"/>
                      </a:lnTo>
                      <a:lnTo>
                        <a:pt x="10" y="83"/>
                      </a:lnTo>
                      <a:lnTo>
                        <a:pt x="8" y="83"/>
                      </a:lnTo>
                      <a:lnTo>
                        <a:pt x="6" y="81"/>
                      </a:lnTo>
                      <a:lnTo>
                        <a:pt x="2" y="108"/>
                      </a:lnTo>
                      <a:lnTo>
                        <a:pt x="0" y="136"/>
                      </a:lnTo>
                      <a:lnTo>
                        <a:pt x="2" y="161"/>
                      </a:lnTo>
                      <a:lnTo>
                        <a:pt x="6" y="186"/>
                      </a:lnTo>
                      <a:lnTo>
                        <a:pt x="11" y="208"/>
                      </a:lnTo>
                      <a:lnTo>
                        <a:pt x="19" y="231"/>
                      </a:lnTo>
                      <a:lnTo>
                        <a:pt x="30" y="252"/>
                      </a:lnTo>
                      <a:lnTo>
                        <a:pt x="42" y="273"/>
                      </a:lnTo>
                      <a:lnTo>
                        <a:pt x="55" y="292"/>
                      </a:lnTo>
                      <a:lnTo>
                        <a:pt x="72" y="309"/>
                      </a:lnTo>
                      <a:lnTo>
                        <a:pt x="89" y="324"/>
                      </a:lnTo>
                      <a:lnTo>
                        <a:pt x="108" y="337"/>
                      </a:lnTo>
                      <a:lnTo>
                        <a:pt x="127" y="351"/>
                      </a:lnTo>
                      <a:lnTo>
                        <a:pt x="148" y="360"/>
                      </a:lnTo>
                      <a:lnTo>
                        <a:pt x="171" y="368"/>
                      </a:lnTo>
                      <a:lnTo>
                        <a:pt x="194" y="375"/>
                      </a:lnTo>
                      <a:lnTo>
                        <a:pt x="218" y="379"/>
                      </a:lnTo>
                      <a:lnTo>
                        <a:pt x="243" y="379"/>
                      </a:lnTo>
                      <a:lnTo>
                        <a:pt x="268" y="379"/>
                      </a:lnTo>
                      <a:lnTo>
                        <a:pt x="292" y="375"/>
                      </a:lnTo>
                      <a:lnTo>
                        <a:pt x="317" y="368"/>
                      </a:lnTo>
                      <a:lnTo>
                        <a:pt x="338" y="360"/>
                      </a:lnTo>
                      <a:lnTo>
                        <a:pt x="361" y="351"/>
                      </a:lnTo>
                      <a:lnTo>
                        <a:pt x="379" y="337"/>
                      </a:lnTo>
                      <a:lnTo>
                        <a:pt x="398" y="324"/>
                      </a:lnTo>
                      <a:lnTo>
                        <a:pt x="416" y="309"/>
                      </a:lnTo>
                      <a:lnTo>
                        <a:pt x="431" y="292"/>
                      </a:lnTo>
                      <a:lnTo>
                        <a:pt x="446" y="273"/>
                      </a:lnTo>
                      <a:lnTo>
                        <a:pt x="457" y="252"/>
                      </a:lnTo>
                      <a:lnTo>
                        <a:pt x="469" y="231"/>
                      </a:lnTo>
                      <a:lnTo>
                        <a:pt x="476" y="208"/>
                      </a:lnTo>
                      <a:lnTo>
                        <a:pt x="482" y="186"/>
                      </a:lnTo>
                      <a:lnTo>
                        <a:pt x="486" y="161"/>
                      </a:lnTo>
                      <a:lnTo>
                        <a:pt x="488" y="136"/>
                      </a:lnTo>
                      <a:close/>
                    </a:path>
                  </a:pathLst>
                </a:custGeom>
                <a:solidFill>
                  <a:srgbClr val="CBCAE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095" name="Freeform 655"/>
                <p:cNvSpPr>
                  <a:spLocks/>
                </p:cNvSpPr>
                <p:nvPr/>
              </p:nvSpPr>
              <p:spPr bwMode="auto">
                <a:xfrm>
                  <a:off x="1597" y="2132"/>
                  <a:ext cx="482" cy="381"/>
                </a:xfrm>
                <a:custGeom>
                  <a:avLst/>
                  <a:gdLst/>
                  <a:ahLst/>
                  <a:cxnLst>
                    <a:cxn ang="0">
                      <a:pos x="482" y="121"/>
                    </a:cxn>
                    <a:cxn ang="0">
                      <a:pos x="476" y="85"/>
                    </a:cxn>
                    <a:cxn ang="0">
                      <a:pos x="467" y="53"/>
                    </a:cxn>
                    <a:cxn ang="0">
                      <a:pos x="451" y="21"/>
                    </a:cxn>
                    <a:cxn ang="0">
                      <a:pos x="438" y="4"/>
                    </a:cxn>
                    <a:cxn ang="0">
                      <a:pos x="442" y="15"/>
                    </a:cxn>
                    <a:cxn ang="0">
                      <a:pos x="459" y="47"/>
                    </a:cxn>
                    <a:cxn ang="0">
                      <a:pos x="470" y="83"/>
                    </a:cxn>
                    <a:cxn ang="0">
                      <a:pos x="478" y="121"/>
                    </a:cxn>
                    <a:cxn ang="0">
                      <a:pos x="476" y="165"/>
                    </a:cxn>
                    <a:cxn ang="0">
                      <a:pos x="467" y="211"/>
                    </a:cxn>
                    <a:cxn ang="0">
                      <a:pos x="450" y="252"/>
                    </a:cxn>
                    <a:cxn ang="0">
                      <a:pos x="425" y="290"/>
                    </a:cxn>
                    <a:cxn ang="0">
                      <a:pos x="393" y="322"/>
                    </a:cxn>
                    <a:cxn ang="0">
                      <a:pos x="355" y="349"/>
                    </a:cxn>
                    <a:cxn ang="0">
                      <a:pos x="311" y="366"/>
                    </a:cxn>
                    <a:cxn ang="0">
                      <a:pos x="266" y="375"/>
                    </a:cxn>
                    <a:cxn ang="0">
                      <a:pos x="218" y="375"/>
                    </a:cxn>
                    <a:cxn ang="0">
                      <a:pos x="171" y="366"/>
                    </a:cxn>
                    <a:cxn ang="0">
                      <a:pos x="129" y="349"/>
                    </a:cxn>
                    <a:cxn ang="0">
                      <a:pos x="91" y="322"/>
                    </a:cxn>
                    <a:cxn ang="0">
                      <a:pos x="59" y="290"/>
                    </a:cxn>
                    <a:cxn ang="0">
                      <a:pos x="34" y="252"/>
                    </a:cxn>
                    <a:cxn ang="0">
                      <a:pos x="15" y="211"/>
                    </a:cxn>
                    <a:cxn ang="0">
                      <a:pos x="6" y="165"/>
                    </a:cxn>
                    <a:cxn ang="0">
                      <a:pos x="6" y="114"/>
                    </a:cxn>
                    <a:cxn ang="0">
                      <a:pos x="8" y="87"/>
                    </a:cxn>
                    <a:cxn ang="0">
                      <a:pos x="2" y="114"/>
                    </a:cxn>
                    <a:cxn ang="0">
                      <a:pos x="2" y="165"/>
                    </a:cxn>
                    <a:cxn ang="0">
                      <a:pos x="11" y="212"/>
                    </a:cxn>
                    <a:cxn ang="0">
                      <a:pos x="30" y="254"/>
                    </a:cxn>
                    <a:cxn ang="0">
                      <a:pos x="55" y="294"/>
                    </a:cxn>
                    <a:cxn ang="0">
                      <a:pos x="87" y="326"/>
                    </a:cxn>
                    <a:cxn ang="0">
                      <a:pos x="127" y="353"/>
                    </a:cxn>
                    <a:cxn ang="0">
                      <a:pos x="171" y="370"/>
                    </a:cxn>
                    <a:cxn ang="0">
                      <a:pos x="216" y="379"/>
                    </a:cxn>
                    <a:cxn ang="0">
                      <a:pos x="266" y="379"/>
                    </a:cxn>
                    <a:cxn ang="0">
                      <a:pos x="313" y="370"/>
                    </a:cxn>
                    <a:cxn ang="0">
                      <a:pos x="357" y="353"/>
                    </a:cxn>
                    <a:cxn ang="0">
                      <a:pos x="395" y="326"/>
                    </a:cxn>
                    <a:cxn ang="0">
                      <a:pos x="427" y="294"/>
                    </a:cxn>
                    <a:cxn ang="0">
                      <a:pos x="453" y="254"/>
                    </a:cxn>
                    <a:cxn ang="0">
                      <a:pos x="472" y="212"/>
                    </a:cxn>
                    <a:cxn ang="0">
                      <a:pos x="482" y="165"/>
                    </a:cxn>
                  </a:cxnLst>
                  <a:rect l="0" t="0" r="r" b="b"/>
                  <a:pathLst>
                    <a:path w="482" h="381">
                      <a:moveTo>
                        <a:pt x="482" y="140"/>
                      </a:moveTo>
                      <a:lnTo>
                        <a:pt x="482" y="121"/>
                      </a:lnTo>
                      <a:lnTo>
                        <a:pt x="480" y="104"/>
                      </a:lnTo>
                      <a:lnTo>
                        <a:pt x="476" y="85"/>
                      </a:lnTo>
                      <a:lnTo>
                        <a:pt x="472" y="68"/>
                      </a:lnTo>
                      <a:lnTo>
                        <a:pt x="467" y="53"/>
                      </a:lnTo>
                      <a:lnTo>
                        <a:pt x="459" y="36"/>
                      </a:lnTo>
                      <a:lnTo>
                        <a:pt x="451" y="21"/>
                      </a:lnTo>
                      <a:lnTo>
                        <a:pt x="442" y="6"/>
                      </a:lnTo>
                      <a:lnTo>
                        <a:pt x="438" y="4"/>
                      </a:lnTo>
                      <a:lnTo>
                        <a:pt x="432" y="0"/>
                      </a:lnTo>
                      <a:lnTo>
                        <a:pt x="442" y="15"/>
                      </a:lnTo>
                      <a:lnTo>
                        <a:pt x="451" y="30"/>
                      </a:lnTo>
                      <a:lnTo>
                        <a:pt x="459" y="47"/>
                      </a:lnTo>
                      <a:lnTo>
                        <a:pt x="467" y="65"/>
                      </a:lnTo>
                      <a:lnTo>
                        <a:pt x="470" y="83"/>
                      </a:lnTo>
                      <a:lnTo>
                        <a:pt x="474" y="101"/>
                      </a:lnTo>
                      <a:lnTo>
                        <a:pt x="478" y="121"/>
                      </a:lnTo>
                      <a:lnTo>
                        <a:pt x="478" y="140"/>
                      </a:lnTo>
                      <a:lnTo>
                        <a:pt x="476" y="165"/>
                      </a:lnTo>
                      <a:lnTo>
                        <a:pt x="474" y="188"/>
                      </a:lnTo>
                      <a:lnTo>
                        <a:pt x="467" y="211"/>
                      </a:lnTo>
                      <a:lnTo>
                        <a:pt x="459" y="231"/>
                      </a:lnTo>
                      <a:lnTo>
                        <a:pt x="450" y="252"/>
                      </a:lnTo>
                      <a:lnTo>
                        <a:pt x="438" y="273"/>
                      </a:lnTo>
                      <a:lnTo>
                        <a:pt x="425" y="290"/>
                      </a:lnTo>
                      <a:lnTo>
                        <a:pt x="410" y="307"/>
                      </a:lnTo>
                      <a:lnTo>
                        <a:pt x="393" y="322"/>
                      </a:lnTo>
                      <a:lnTo>
                        <a:pt x="374" y="336"/>
                      </a:lnTo>
                      <a:lnTo>
                        <a:pt x="355" y="349"/>
                      </a:lnTo>
                      <a:lnTo>
                        <a:pt x="334" y="358"/>
                      </a:lnTo>
                      <a:lnTo>
                        <a:pt x="311" y="366"/>
                      </a:lnTo>
                      <a:lnTo>
                        <a:pt x="288" y="372"/>
                      </a:lnTo>
                      <a:lnTo>
                        <a:pt x="266" y="375"/>
                      </a:lnTo>
                      <a:lnTo>
                        <a:pt x="241" y="377"/>
                      </a:lnTo>
                      <a:lnTo>
                        <a:pt x="218" y="375"/>
                      </a:lnTo>
                      <a:lnTo>
                        <a:pt x="193" y="372"/>
                      </a:lnTo>
                      <a:lnTo>
                        <a:pt x="171" y="366"/>
                      </a:lnTo>
                      <a:lnTo>
                        <a:pt x="150" y="358"/>
                      </a:lnTo>
                      <a:lnTo>
                        <a:pt x="129" y="349"/>
                      </a:lnTo>
                      <a:lnTo>
                        <a:pt x="110" y="336"/>
                      </a:lnTo>
                      <a:lnTo>
                        <a:pt x="91" y="322"/>
                      </a:lnTo>
                      <a:lnTo>
                        <a:pt x="74" y="307"/>
                      </a:lnTo>
                      <a:lnTo>
                        <a:pt x="59" y="290"/>
                      </a:lnTo>
                      <a:lnTo>
                        <a:pt x="46" y="273"/>
                      </a:lnTo>
                      <a:lnTo>
                        <a:pt x="34" y="252"/>
                      </a:lnTo>
                      <a:lnTo>
                        <a:pt x="23" y="231"/>
                      </a:lnTo>
                      <a:lnTo>
                        <a:pt x="15" y="211"/>
                      </a:lnTo>
                      <a:lnTo>
                        <a:pt x="9" y="188"/>
                      </a:lnTo>
                      <a:lnTo>
                        <a:pt x="6" y="165"/>
                      </a:lnTo>
                      <a:lnTo>
                        <a:pt x="6" y="140"/>
                      </a:lnTo>
                      <a:lnTo>
                        <a:pt x="6" y="114"/>
                      </a:lnTo>
                      <a:lnTo>
                        <a:pt x="11" y="89"/>
                      </a:lnTo>
                      <a:lnTo>
                        <a:pt x="8" y="87"/>
                      </a:lnTo>
                      <a:lnTo>
                        <a:pt x="6" y="87"/>
                      </a:lnTo>
                      <a:lnTo>
                        <a:pt x="2" y="114"/>
                      </a:lnTo>
                      <a:lnTo>
                        <a:pt x="0" y="140"/>
                      </a:lnTo>
                      <a:lnTo>
                        <a:pt x="2" y="165"/>
                      </a:lnTo>
                      <a:lnTo>
                        <a:pt x="6" y="188"/>
                      </a:lnTo>
                      <a:lnTo>
                        <a:pt x="11" y="212"/>
                      </a:lnTo>
                      <a:lnTo>
                        <a:pt x="19" y="233"/>
                      </a:lnTo>
                      <a:lnTo>
                        <a:pt x="30" y="254"/>
                      </a:lnTo>
                      <a:lnTo>
                        <a:pt x="42" y="275"/>
                      </a:lnTo>
                      <a:lnTo>
                        <a:pt x="55" y="294"/>
                      </a:lnTo>
                      <a:lnTo>
                        <a:pt x="70" y="311"/>
                      </a:lnTo>
                      <a:lnTo>
                        <a:pt x="87" y="326"/>
                      </a:lnTo>
                      <a:lnTo>
                        <a:pt x="106" y="339"/>
                      </a:lnTo>
                      <a:lnTo>
                        <a:pt x="127" y="353"/>
                      </a:lnTo>
                      <a:lnTo>
                        <a:pt x="148" y="362"/>
                      </a:lnTo>
                      <a:lnTo>
                        <a:pt x="171" y="370"/>
                      </a:lnTo>
                      <a:lnTo>
                        <a:pt x="193" y="375"/>
                      </a:lnTo>
                      <a:lnTo>
                        <a:pt x="216" y="379"/>
                      </a:lnTo>
                      <a:lnTo>
                        <a:pt x="241" y="381"/>
                      </a:lnTo>
                      <a:lnTo>
                        <a:pt x="266" y="379"/>
                      </a:lnTo>
                      <a:lnTo>
                        <a:pt x="290" y="375"/>
                      </a:lnTo>
                      <a:lnTo>
                        <a:pt x="313" y="370"/>
                      </a:lnTo>
                      <a:lnTo>
                        <a:pt x="336" y="362"/>
                      </a:lnTo>
                      <a:lnTo>
                        <a:pt x="357" y="353"/>
                      </a:lnTo>
                      <a:lnTo>
                        <a:pt x="376" y="339"/>
                      </a:lnTo>
                      <a:lnTo>
                        <a:pt x="395" y="326"/>
                      </a:lnTo>
                      <a:lnTo>
                        <a:pt x="412" y="311"/>
                      </a:lnTo>
                      <a:lnTo>
                        <a:pt x="427" y="294"/>
                      </a:lnTo>
                      <a:lnTo>
                        <a:pt x="442" y="275"/>
                      </a:lnTo>
                      <a:lnTo>
                        <a:pt x="453" y="254"/>
                      </a:lnTo>
                      <a:lnTo>
                        <a:pt x="463" y="233"/>
                      </a:lnTo>
                      <a:lnTo>
                        <a:pt x="472" y="212"/>
                      </a:lnTo>
                      <a:lnTo>
                        <a:pt x="478" y="188"/>
                      </a:lnTo>
                      <a:lnTo>
                        <a:pt x="482" y="165"/>
                      </a:lnTo>
                      <a:lnTo>
                        <a:pt x="482" y="140"/>
                      </a:lnTo>
                      <a:close/>
                    </a:path>
                  </a:pathLst>
                </a:custGeom>
                <a:solidFill>
                  <a:srgbClr val="CBCBE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096" name="Freeform 656"/>
                <p:cNvSpPr>
                  <a:spLocks/>
                </p:cNvSpPr>
                <p:nvPr/>
              </p:nvSpPr>
              <p:spPr bwMode="auto">
                <a:xfrm>
                  <a:off x="1599" y="2126"/>
                  <a:ext cx="478" cy="385"/>
                </a:xfrm>
                <a:custGeom>
                  <a:avLst/>
                  <a:gdLst/>
                  <a:ahLst/>
                  <a:cxnLst>
                    <a:cxn ang="0">
                      <a:pos x="478" y="127"/>
                    </a:cxn>
                    <a:cxn ang="0">
                      <a:pos x="472" y="91"/>
                    </a:cxn>
                    <a:cxn ang="0">
                      <a:pos x="461" y="55"/>
                    </a:cxn>
                    <a:cxn ang="0">
                      <a:pos x="446" y="23"/>
                    </a:cxn>
                    <a:cxn ang="0">
                      <a:pos x="429" y="4"/>
                    </a:cxn>
                    <a:cxn ang="0">
                      <a:pos x="434" y="16"/>
                    </a:cxn>
                    <a:cxn ang="0">
                      <a:pos x="453" y="50"/>
                    </a:cxn>
                    <a:cxn ang="0">
                      <a:pos x="467" y="86"/>
                    </a:cxn>
                    <a:cxn ang="0">
                      <a:pos x="472" y="126"/>
                    </a:cxn>
                    <a:cxn ang="0">
                      <a:pos x="472" y="169"/>
                    </a:cxn>
                    <a:cxn ang="0">
                      <a:pos x="463" y="217"/>
                    </a:cxn>
                    <a:cxn ang="0">
                      <a:pos x="446" y="258"/>
                    </a:cxn>
                    <a:cxn ang="0">
                      <a:pos x="421" y="294"/>
                    </a:cxn>
                    <a:cxn ang="0">
                      <a:pos x="389" y="326"/>
                    </a:cxn>
                    <a:cxn ang="0">
                      <a:pos x="351" y="351"/>
                    </a:cxn>
                    <a:cxn ang="0">
                      <a:pos x="309" y="370"/>
                    </a:cxn>
                    <a:cxn ang="0">
                      <a:pos x="264" y="380"/>
                    </a:cxn>
                    <a:cxn ang="0">
                      <a:pos x="216" y="380"/>
                    </a:cxn>
                    <a:cxn ang="0">
                      <a:pos x="171" y="370"/>
                    </a:cxn>
                    <a:cxn ang="0">
                      <a:pos x="127" y="351"/>
                    </a:cxn>
                    <a:cxn ang="0">
                      <a:pos x="91" y="326"/>
                    </a:cxn>
                    <a:cxn ang="0">
                      <a:pos x="59" y="294"/>
                    </a:cxn>
                    <a:cxn ang="0">
                      <a:pos x="34" y="258"/>
                    </a:cxn>
                    <a:cxn ang="0">
                      <a:pos x="15" y="217"/>
                    </a:cxn>
                    <a:cxn ang="0">
                      <a:pos x="7" y="169"/>
                    </a:cxn>
                    <a:cxn ang="0">
                      <a:pos x="7" y="120"/>
                    </a:cxn>
                    <a:cxn ang="0">
                      <a:pos x="9" y="95"/>
                    </a:cxn>
                    <a:cxn ang="0">
                      <a:pos x="2" y="120"/>
                    </a:cxn>
                    <a:cxn ang="0">
                      <a:pos x="2" y="171"/>
                    </a:cxn>
                    <a:cxn ang="0">
                      <a:pos x="11" y="217"/>
                    </a:cxn>
                    <a:cxn ang="0">
                      <a:pos x="30" y="260"/>
                    </a:cxn>
                    <a:cxn ang="0">
                      <a:pos x="55" y="298"/>
                    </a:cxn>
                    <a:cxn ang="0">
                      <a:pos x="87" y="330"/>
                    </a:cxn>
                    <a:cxn ang="0">
                      <a:pos x="125" y="357"/>
                    </a:cxn>
                    <a:cxn ang="0">
                      <a:pos x="169" y="374"/>
                    </a:cxn>
                    <a:cxn ang="0">
                      <a:pos x="214" y="383"/>
                    </a:cxn>
                    <a:cxn ang="0">
                      <a:pos x="264" y="383"/>
                    </a:cxn>
                    <a:cxn ang="0">
                      <a:pos x="311" y="374"/>
                    </a:cxn>
                    <a:cxn ang="0">
                      <a:pos x="353" y="357"/>
                    </a:cxn>
                    <a:cxn ang="0">
                      <a:pos x="391" y="330"/>
                    </a:cxn>
                    <a:cxn ang="0">
                      <a:pos x="425" y="298"/>
                    </a:cxn>
                    <a:cxn ang="0">
                      <a:pos x="449" y="260"/>
                    </a:cxn>
                    <a:cxn ang="0">
                      <a:pos x="468" y="217"/>
                    </a:cxn>
                    <a:cxn ang="0">
                      <a:pos x="478" y="171"/>
                    </a:cxn>
                  </a:cxnLst>
                  <a:rect l="0" t="0" r="r" b="b"/>
                  <a:pathLst>
                    <a:path w="478" h="385">
                      <a:moveTo>
                        <a:pt x="478" y="146"/>
                      </a:moveTo>
                      <a:lnTo>
                        <a:pt x="478" y="127"/>
                      </a:lnTo>
                      <a:lnTo>
                        <a:pt x="476" y="108"/>
                      </a:lnTo>
                      <a:lnTo>
                        <a:pt x="472" y="91"/>
                      </a:lnTo>
                      <a:lnTo>
                        <a:pt x="467" y="72"/>
                      </a:lnTo>
                      <a:lnTo>
                        <a:pt x="461" y="55"/>
                      </a:lnTo>
                      <a:lnTo>
                        <a:pt x="453" y="40"/>
                      </a:lnTo>
                      <a:lnTo>
                        <a:pt x="446" y="23"/>
                      </a:lnTo>
                      <a:lnTo>
                        <a:pt x="434" y="10"/>
                      </a:lnTo>
                      <a:lnTo>
                        <a:pt x="429" y="4"/>
                      </a:lnTo>
                      <a:lnTo>
                        <a:pt x="423" y="0"/>
                      </a:lnTo>
                      <a:lnTo>
                        <a:pt x="434" y="16"/>
                      </a:lnTo>
                      <a:lnTo>
                        <a:pt x="444" y="33"/>
                      </a:lnTo>
                      <a:lnTo>
                        <a:pt x="453" y="50"/>
                      </a:lnTo>
                      <a:lnTo>
                        <a:pt x="461" y="69"/>
                      </a:lnTo>
                      <a:lnTo>
                        <a:pt x="467" y="86"/>
                      </a:lnTo>
                      <a:lnTo>
                        <a:pt x="470" y="107"/>
                      </a:lnTo>
                      <a:lnTo>
                        <a:pt x="472" y="126"/>
                      </a:lnTo>
                      <a:lnTo>
                        <a:pt x="474" y="146"/>
                      </a:lnTo>
                      <a:lnTo>
                        <a:pt x="472" y="169"/>
                      </a:lnTo>
                      <a:lnTo>
                        <a:pt x="468" y="194"/>
                      </a:lnTo>
                      <a:lnTo>
                        <a:pt x="463" y="217"/>
                      </a:lnTo>
                      <a:lnTo>
                        <a:pt x="455" y="237"/>
                      </a:lnTo>
                      <a:lnTo>
                        <a:pt x="446" y="258"/>
                      </a:lnTo>
                      <a:lnTo>
                        <a:pt x="434" y="277"/>
                      </a:lnTo>
                      <a:lnTo>
                        <a:pt x="421" y="294"/>
                      </a:lnTo>
                      <a:lnTo>
                        <a:pt x="406" y="311"/>
                      </a:lnTo>
                      <a:lnTo>
                        <a:pt x="389" y="326"/>
                      </a:lnTo>
                      <a:lnTo>
                        <a:pt x="370" y="340"/>
                      </a:lnTo>
                      <a:lnTo>
                        <a:pt x="351" y="351"/>
                      </a:lnTo>
                      <a:lnTo>
                        <a:pt x="330" y="363"/>
                      </a:lnTo>
                      <a:lnTo>
                        <a:pt x="309" y="370"/>
                      </a:lnTo>
                      <a:lnTo>
                        <a:pt x="286" y="376"/>
                      </a:lnTo>
                      <a:lnTo>
                        <a:pt x="264" y="380"/>
                      </a:lnTo>
                      <a:lnTo>
                        <a:pt x="239" y="380"/>
                      </a:lnTo>
                      <a:lnTo>
                        <a:pt x="216" y="380"/>
                      </a:lnTo>
                      <a:lnTo>
                        <a:pt x="191" y="376"/>
                      </a:lnTo>
                      <a:lnTo>
                        <a:pt x="171" y="370"/>
                      </a:lnTo>
                      <a:lnTo>
                        <a:pt x="148" y="363"/>
                      </a:lnTo>
                      <a:lnTo>
                        <a:pt x="127" y="351"/>
                      </a:lnTo>
                      <a:lnTo>
                        <a:pt x="108" y="340"/>
                      </a:lnTo>
                      <a:lnTo>
                        <a:pt x="91" y="326"/>
                      </a:lnTo>
                      <a:lnTo>
                        <a:pt x="74" y="311"/>
                      </a:lnTo>
                      <a:lnTo>
                        <a:pt x="59" y="294"/>
                      </a:lnTo>
                      <a:lnTo>
                        <a:pt x="45" y="277"/>
                      </a:lnTo>
                      <a:lnTo>
                        <a:pt x="34" y="258"/>
                      </a:lnTo>
                      <a:lnTo>
                        <a:pt x="25" y="237"/>
                      </a:lnTo>
                      <a:lnTo>
                        <a:pt x="15" y="217"/>
                      </a:lnTo>
                      <a:lnTo>
                        <a:pt x="9" y="194"/>
                      </a:lnTo>
                      <a:lnTo>
                        <a:pt x="7" y="169"/>
                      </a:lnTo>
                      <a:lnTo>
                        <a:pt x="6" y="146"/>
                      </a:lnTo>
                      <a:lnTo>
                        <a:pt x="7" y="120"/>
                      </a:lnTo>
                      <a:lnTo>
                        <a:pt x="11" y="95"/>
                      </a:lnTo>
                      <a:lnTo>
                        <a:pt x="9" y="95"/>
                      </a:lnTo>
                      <a:lnTo>
                        <a:pt x="6" y="93"/>
                      </a:lnTo>
                      <a:lnTo>
                        <a:pt x="2" y="120"/>
                      </a:lnTo>
                      <a:lnTo>
                        <a:pt x="0" y="146"/>
                      </a:lnTo>
                      <a:lnTo>
                        <a:pt x="2" y="171"/>
                      </a:lnTo>
                      <a:lnTo>
                        <a:pt x="6" y="194"/>
                      </a:lnTo>
                      <a:lnTo>
                        <a:pt x="11" y="217"/>
                      </a:lnTo>
                      <a:lnTo>
                        <a:pt x="19" y="239"/>
                      </a:lnTo>
                      <a:lnTo>
                        <a:pt x="30" y="260"/>
                      </a:lnTo>
                      <a:lnTo>
                        <a:pt x="42" y="279"/>
                      </a:lnTo>
                      <a:lnTo>
                        <a:pt x="55" y="298"/>
                      </a:lnTo>
                      <a:lnTo>
                        <a:pt x="70" y="315"/>
                      </a:lnTo>
                      <a:lnTo>
                        <a:pt x="87" y="330"/>
                      </a:lnTo>
                      <a:lnTo>
                        <a:pt x="106" y="344"/>
                      </a:lnTo>
                      <a:lnTo>
                        <a:pt x="125" y="357"/>
                      </a:lnTo>
                      <a:lnTo>
                        <a:pt x="146" y="366"/>
                      </a:lnTo>
                      <a:lnTo>
                        <a:pt x="169" y="374"/>
                      </a:lnTo>
                      <a:lnTo>
                        <a:pt x="191" y="380"/>
                      </a:lnTo>
                      <a:lnTo>
                        <a:pt x="214" y="383"/>
                      </a:lnTo>
                      <a:lnTo>
                        <a:pt x="239" y="385"/>
                      </a:lnTo>
                      <a:lnTo>
                        <a:pt x="264" y="383"/>
                      </a:lnTo>
                      <a:lnTo>
                        <a:pt x="288" y="380"/>
                      </a:lnTo>
                      <a:lnTo>
                        <a:pt x="311" y="374"/>
                      </a:lnTo>
                      <a:lnTo>
                        <a:pt x="332" y="366"/>
                      </a:lnTo>
                      <a:lnTo>
                        <a:pt x="353" y="357"/>
                      </a:lnTo>
                      <a:lnTo>
                        <a:pt x="374" y="344"/>
                      </a:lnTo>
                      <a:lnTo>
                        <a:pt x="391" y="330"/>
                      </a:lnTo>
                      <a:lnTo>
                        <a:pt x="408" y="315"/>
                      </a:lnTo>
                      <a:lnTo>
                        <a:pt x="425" y="298"/>
                      </a:lnTo>
                      <a:lnTo>
                        <a:pt x="438" y="279"/>
                      </a:lnTo>
                      <a:lnTo>
                        <a:pt x="449" y="260"/>
                      </a:lnTo>
                      <a:lnTo>
                        <a:pt x="459" y="239"/>
                      </a:lnTo>
                      <a:lnTo>
                        <a:pt x="468" y="217"/>
                      </a:lnTo>
                      <a:lnTo>
                        <a:pt x="474" y="194"/>
                      </a:lnTo>
                      <a:lnTo>
                        <a:pt x="478" y="171"/>
                      </a:lnTo>
                      <a:lnTo>
                        <a:pt x="478" y="146"/>
                      </a:lnTo>
                      <a:close/>
                    </a:path>
                  </a:pathLst>
                </a:custGeom>
                <a:solidFill>
                  <a:srgbClr val="CCCBE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097" name="Freeform 657"/>
                <p:cNvSpPr>
                  <a:spLocks/>
                </p:cNvSpPr>
                <p:nvPr/>
              </p:nvSpPr>
              <p:spPr bwMode="auto">
                <a:xfrm>
                  <a:off x="1603" y="2121"/>
                  <a:ext cx="472" cy="388"/>
                </a:xfrm>
                <a:custGeom>
                  <a:avLst/>
                  <a:gdLst/>
                  <a:ahLst/>
                  <a:cxnLst>
                    <a:cxn ang="0">
                      <a:pos x="472" y="132"/>
                    </a:cxn>
                    <a:cxn ang="0">
                      <a:pos x="464" y="94"/>
                    </a:cxn>
                    <a:cxn ang="0">
                      <a:pos x="453" y="58"/>
                    </a:cxn>
                    <a:cxn ang="0">
                      <a:pos x="436" y="26"/>
                    </a:cxn>
                    <a:cxn ang="0">
                      <a:pos x="419" y="5"/>
                    </a:cxn>
                    <a:cxn ang="0">
                      <a:pos x="425" y="17"/>
                    </a:cxn>
                    <a:cxn ang="0">
                      <a:pos x="445" y="51"/>
                    </a:cxn>
                    <a:cxn ang="0">
                      <a:pos x="459" y="89"/>
                    </a:cxn>
                    <a:cxn ang="0">
                      <a:pos x="466" y="131"/>
                    </a:cxn>
                    <a:cxn ang="0">
                      <a:pos x="466" y="174"/>
                    </a:cxn>
                    <a:cxn ang="0">
                      <a:pos x="457" y="220"/>
                    </a:cxn>
                    <a:cxn ang="0">
                      <a:pos x="440" y="261"/>
                    </a:cxn>
                    <a:cxn ang="0">
                      <a:pos x="415" y="299"/>
                    </a:cxn>
                    <a:cxn ang="0">
                      <a:pos x="383" y="330"/>
                    </a:cxn>
                    <a:cxn ang="0">
                      <a:pos x="347" y="354"/>
                    </a:cxn>
                    <a:cxn ang="0">
                      <a:pos x="305" y="373"/>
                    </a:cxn>
                    <a:cxn ang="0">
                      <a:pos x="260" y="383"/>
                    </a:cxn>
                    <a:cxn ang="0">
                      <a:pos x="212" y="383"/>
                    </a:cxn>
                    <a:cxn ang="0">
                      <a:pos x="167" y="373"/>
                    </a:cxn>
                    <a:cxn ang="0">
                      <a:pos x="125" y="354"/>
                    </a:cxn>
                    <a:cxn ang="0">
                      <a:pos x="89" y="330"/>
                    </a:cxn>
                    <a:cxn ang="0">
                      <a:pos x="57" y="299"/>
                    </a:cxn>
                    <a:cxn ang="0">
                      <a:pos x="32" y="261"/>
                    </a:cxn>
                    <a:cxn ang="0">
                      <a:pos x="15" y="220"/>
                    </a:cxn>
                    <a:cxn ang="0">
                      <a:pos x="5" y="174"/>
                    </a:cxn>
                    <a:cxn ang="0">
                      <a:pos x="5" y="125"/>
                    </a:cxn>
                    <a:cxn ang="0">
                      <a:pos x="7" y="100"/>
                    </a:cxn>
                    <a:cxn ang="0">
                      <a:pos x="0" y="125"/>
                    </a:cxn>
                    <a:cxn ang="0">
                      <a:pos x="0" y="176"/>
                    </a:cxn>
                    <a:cxn ang="0">
                      <a:pos x="9" y="222"/>
                    </a:cxn>
                    <a:cxn ang="0">
                      <a:pos x="28" y="263"/>
                    </a:cxn>
                    <a:cxn ang="0">
                      <a:pos x="53" y="301"/>
                    </a:cxn>
                    <a:cxn ang="0">
                      <a:pos x="85" y="333"/>
                    </a:cxn>
                    <a:cxn ang="0">
                      <a:pos x="123" y="360"/>
                    </a:cxn>
                    <a:cxn ang="0">
                      <a:pos x="165" y="377"/>
                    </a:cxn>
                    <a:cxn ang="0">
                      <a:pos x="212" y="386"/>
                    </a:cxn>
                    <a:cxn ang="0">
                      <a:pos x="260" y="386"/>
                    </a:cxn>
                    <a:cxn ang="0">
                      <a:pos x="305" y="377"/>
                    </a:cxn>
                    <a:cxn ang="0">
                      <a:pos x="349" y="360"/>
                    </a:cxn>
                    <a:cxn ang="0">
                      <a:pos x="387" y="333"/>
                    </a:cxn>
                    <a:cxn ang="0">
                      <a:pos x="419" y="301"/>
                    </a:cxn>
                    <a:cxn ang="0">
                      <a:pos x="444" y="263"/>
                    </a:cxn>
                    <a:cxn ang="0">
                      <a:pos x="461" y="222"/>
                    </a:cxn>
                    <a:cxn ang="0">
                      <a:pos x="470" y="176"/>
                    </a:cxn>
                  </a:cxnLst>
                  <a:rect l="0" t="0" r="r" b="b"/>
                  <a:pathLst>
                    <a:path w="472" h="388">
                      <a:moveTo>
                        <a:pt x="472" y="151"/>
                      </a:moveTo>
                      <a:lnTo>
                        <a:pt x="472" y="132"/>
                      </a:lnTo>
                      <a:lnTo>
                        <a:pt x="468" y="112"/>
                      </a:lnTo>
                      <a:lnTo>
                        <a:pt x="464" y="94"/>
                      </a:lnTo>
                      <a:lnTo>
                        <a:pt x="461" y="76"/>
                      </a:lnTo>
                      <a:lnTo>
                        <a:pt x="453" y="58"/>
                      </a:lnTo>
                      <a:lnTo>
                        <a:pt x="445" y="41"/>
                      </a:lnTo>
                      <a:lnTo>
                        <a:pt x="436" y="26"/>
                      </a:lnTo>
                      <a:lnTo>
                        <a:pt x="426" y="11"/>
                      </a:lnTo>
                      <a:lnTo>
                        <a:pt x="419" y="5"/>
                      </a:lnTo>
                      <a:lnTo>
                        <a:pt x="411" y="0"/>
                      </a:lnTo>
                      <a:lnTo>
                        <a:pt x="425" y="17"/>
                      </a:lnTo>
                      <a:lnTo>
                        <a:pt x="436" y="32"/>
                      </a:lnTo>
                      <a:lnTo>
                        <a:pt x="445" y="51"/>
                      </a:lnTo>
                      <a:lnTo>
                        <a:pt x="453" y="70"/>
                      </a:lnTo>
                      <a:lnTo>
                        <a:pt x="459" y="89"/>
                      </a:lnTo>
                      <a:lnTo>
                        <a:pt x="464" y="110"/>
                      </a:lnTo>
                      <a:lnTo>
                        <a:pt x="466" y="131"/>
                      </a:lnTo>
                      <a:lnTo>
                        <a:pt x="468" y="151"/>
                      </a:lnTo>
                      <a:lnTo>
                        <a:pt x="466" y="174"/>
                      </a:lnTo>
                      <a:lnTo>
                        <a:pt x="463" y="199"/>
                      </a:lnTo>
                      <a:lnTo>
                        <a:pt x="457" y="220"/>
                      </a:lnTo>
                      <a:lnTo>
                        <a:pt x="449" y="240"/>
                      </a:lnTo>
                      <a:lnTo>
                        <a:pt x="440" y="261"/>
                      </a:lnTo>
                      <a:lnTo>
                        <a:pt x="428" y="280"/>
                      </a:lnTo>
                      <a:lnTo>
                        <a:pt x="415" y="299"/>
                      </a:lnTo>
                      <a:lnTo>
                        <a:pt x="400" y="314"/>
                      </a:lnTo>
                      <a:lnTo>
                        <a:pt x="383" y="330"/>
                      </a:lnTo>
                      <a:lnTo>
                        <a:pt x="366" y="343"/>
                      </a:lnTo>
                      <a:lnTo>
                        <a:pt x="347" y="354"/>
                      </a:lnTo>
                      <a:lnTo>
                        <a:pt x="326" y="366"/>
                      </a:lnTo>
                      <a:lnTo>
                        <a:pt x="305" y="373"/>
                      </a:lnTo>
                      <a:lnTo>
                        <a:pt x="282" y="379"/>
                      </a:lnTo>
                      <a:lnTo>
                        <a:pt x="260" y="383"/>
                      </a:lnTo>
                      <a:lnTo>
                        <a:pt x="235" y="383"/>
                      </a:lnTo>
                      <a:lnTo>
                        <a:pt x="212" y="383"/>
                      </a:lnTo>
                      <a:lnTo>
                        <a:pt x="189" y="379"/>
                      </a:lnTo>
                      <a:lnTo>
                        <a:pt x="167" y="373"/>
                      </a:lnTo>
                      <a:lnTo>
                        <a:pt x="146" y="366"/>
                      </a:lnTo>
                      <a:lnTo>
                        <a:pt x="125" y="354"/>
                      </a:lnTo>
                      <a:lnTo>
                        <a:pt x="106" y="343"/>
                      </a:lnTo>
                      <a:lnTo>
                        <a:pt x="89" y="330"/>
                      </a:lnTo>
                      <a:lnTo>
                        <a:pt x="72" y="314"/>
                      </a:lnTo>
                      <a:lnTo>
                        <a:pt x="57" y="299"/>
                      </a:lnTo>
                      <a:lnTo>
                        <a:pt x="43" y="280"/>
                      </a:lnTo>
                      <a:lnTo>
                        <a:pt x="32" y="261"/>
                      </a:lnTo>
                      <a:lnTo>
                        <a:pt x="22" y="240"/>
                      </a:lnTo>
                      <a:lnTo>
                        <a:pt x="15" y="220"/>
                      </a:lnTo>
                      <a:lnTo>
                        <a:pt x="9" y="199"/>
                      </a:lnTo>
                      <a:lnTo>
                        <a:pt x="5" y="174"/>
                      </a:lnTo>
                      <a:lnTo>
                        <a:pt x="3" y="151"/>
                      </a:lnTo>
                      <a:lnTo>
                        <a:pt x="5" y="125"/>
                      </a:lnTo>
                      <a:lnTo>
                        <a:pt x="9" y="102"/>
                      </a:lnTo>
                      <a:lnTo>
                        <a:pt x="7" y="100"/>
                      </a:lnTo>
                      <a:lnTo>
                        <a:pt x="5" y="100"/>
                      </a:lnTo>
                      <a:lnTo>
                        <a:pt x="0" y="125"/>
                      </a:lnTo>
                      <a:lnTo>
                        <a:pt x="0" y="151"/>
                      </a:lnTo>
                      <a:lnTo>
                        <a:pt x="0" y="176"/>
                      </a:lnTo>
                      <a:lnTo>
                        <a:pt x="3" y="199"/>
                      </a:lnTo>
                      <a:lnTo>
                        <a:pt x="9" y="222"/>
                      </a:lnTo>
                      <a:lnTo>
                        <a:pt x="17" y="242"/>
                      </a:lnTo>
                      <a:lnTo>
                        <a:pt x="28" y="263"/>
                      </a:lnTo>
                      <a:lnTo>
                        <a:pt x="40" y="284"/>
                      </a:lnTo>
                      <a:lnTo>
                        <a:pt x="53" y="301"/>
                      </a:lnTo>
                      <a:lnTo>
                        <a:pt x="68" y="318"/>
                      </a:lnTo>
                      <a:lnTo>
                        <a:pt x="85" y="333"/>
                      </a:lnTo>
                      <a:lnTo>
                        <a:pt x="104" y="347"/>
                      </a:lnTo>
                      <a:lnTo>
                        <a:pt x="123" y="360"/>
                      </a:lnTo>
                      <a:lnTo>
                        <a:pt x="144" y="369"/>
                      </a:lnTo>
                      <a:lnTo>
                        <a:pt x="165" y="377"/>
                      </a:lnTo>
                      <a:lnTo>
                        <a:pt x="187" y="383"/>
                      </a:lnTo>
                      <a:lnTo>
                        <a:pt x="212" y="386"/>
                      </a:lnTo>
                      <a:lnTo>
                        <a:pt x="235" y="388"/>
                      </a:lnTo>
                      <a:lnTo>
                        <a:pt x="260" y="386"/>
                      </a:lnTo>
                      <a:lnTo>
                        <a:pt x="282" y="383"/>
                      </a:lnTo>
                      <a:lnTo>
                        <a:pt x="305" y="377"/>
                      </a:lnTo>
                      <a:lnTo>
                        <a:pt x="328" y="369"/>
                      </a:lnTo>
                      <a:lnTo>
                        <a:pt x="349" y="360"/>
                      </a:lnTo>
                      <a:lnTo>
                        <a:pt x="368" y="347"/>
                      </a:lnTo>
                      <a:lnTo>
                        <a:pt x="387" y="333"/>
                      </a:lnTo>
                      <a:lnTo>
                        <a:pt x="404" y="318"/>
                      </a:lnTo>
                      <a:lnTo>
                        <a:pt x="419" y="301"/>
                      </a:lnTo>
                      <a:lnTo>
                        <a:pt x="432" y="284"/>
                      </a:lnTo>
                      <a:lnTo>
                        <a:pt x="444" y="263"/>
                      </a:lnTo>
                      <a:lnTo>
                        <a:pt x="453" y="242"/>
                      </a:lnTo>
                      <a:lnTo>
                        <a:pt x="461" y="222"/>
                      </a:lnTo>
                      <a:lnTo>
                        <a:pt x="468" y="199"/>
                      </a:lnTo>
                      <a:lnTo>
                        <a:pt x="470" y="176"/>
                      </a:lnTo>
                      <a:lnTo>
                        <a:pt x="472" y="151"/>
                      </a:lnTo>
                      <a:close/>
                    </a:path>
                  </a:pathLst>
                </a:custGeom>
                <a:solidFill>
                  <a:srgbClr val="CCCBE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098" name="Freeform 658"/>
                <p:cNvSpPr>
                  <a:spLocks/>
                </p:cNvSpPr>
                <p:nvPr/>
              </p:nvSpPr>
              <p:spPr bwMode="auto">
                <a:xfrm>
                  <a:off x="1605" y="2111"/>
                  <a:ext cx="468" cy="395"/>
                </a:xfrm>
                <a:custGeom>
                  <a:avLst/>
                  <a:gdLst/>
                  <a:ahLst/>
                  <a:cxnLst>
                    <a:cxn ang="0">
                      <a:pos x="466" y="141"/>
                    </a:cxn>
                    <a:cxn ang="0">
                      <a:pos x="461" y="101"/>
                    </a:cxn>
                    <a:cxn ang="0">
                      <a:pos x="447" y="65"/>
                    </a:cxn>
                    <a:cxn ang="0">
                      <a:pos x="428" y="31"/>
                    </a:cxn>
                    <a:cxn ang="0">
                      <a:pos x="409" y="10"/>
                    </a:cxn>
                    <a:cxn ang="0">
                      <a:pos x="402" y="4"/>
                    </a:cxn>
                    <a:cxn ang="0">
                      <a:pos x="413" y="17"/>
                    </a:cxn>
                    <a:cxn ang="0">
                      <a:pos x="436" y="53"/>
                    </a:cxn>
                    <a:cxn ang="0">
                      <a:pos x="453" y="93"/>
                    </a:cxn>
                    <a:cxn ang="0">
                      <a:pos x="462" y="139"/>
                    </a:cxn>
                    <a:cxn ang="0">
                      <a:pos x="462" y="184"/>
                    </a:cxn>
                    <a:cxn ang="0">
                      <a:pos x="453" y="230"/>
                    </a:cxn>
                    <a:cxn ang="0">
                      <a:pos x="436" y="271"/>
                    </a:cxn>
                    <a:cxn ang="0">
                      <a:pos x="411" y="307"/>
                    </a:cxn>
                    <a:cxn ang="0">
                      <a:pos x="379" y="338"/>
                    </a:cxn>
                    <a:cxn ang="0">
                      <a:pos x="343" y="362"/>
                    </a:cxn>
                    <a:cxn ang="0">
                      <a:pos x="301" y="381"/>
                    </a:cxn>
                    <a:cxn ang="0">
                      <a:pos x="258" y="389"/>
                    </a:cxn>
                    <a:cxn ang="0">
                      <a:pos x="210" y="389"/>
                    </a:cxn>
                    <a:cxn ang="0">
                      <a:pos x="165" y="381"/>
                    </a:cxn>
                    <a:cxn ang="0">
                      <a:pos x="125" y="362"/>
                    </a:cxn>
                    <a:cxn ang="0">
                      <a:pos x="87" y="338"/>
                    </a:cxn>
                    <a:cxn ang="0">
                      <a:pos x="56" y="307"/>
                    </a:cxn>
                    <a:cxn ang="0">
                      <a:pos x="32" y="271"/>
                    </a:cxn>
                    <a:cxn ang="0">
                      <a:pos x="15" y="230"/>
                    </a:cxn>
                    <a:cxn ang="0">
                      <a:pos x="5" y="184"/>
                    </a:cxn>
                    <a:cxn ang="0">
                      <a:pos x="5" y="137"/>
                    </a:cxn>
                    <a:cxn ang="0">
                      <a:pos x="7" y="112"/>
                    </a:cxn>
                    <a:cxn ang="0">
                      <a:pos x="1" y="135"/>
                    </a:cxn>
                    <a:cxn ang="0">
                      <a:pos x="1" y="184"/>
                    </a:cxn>
                    <a:cxn ang="0">
                      <a:pos x="9" y="232"/>
                    </a:cxn>
                    <a:cxn ang="0">
                      <a:pos x="28" y="273"/>
                    </a:cxn>
                    <a:cxn ang="0">
                      <a:pos x="53" y="309"/>
                    </a:cxn>
                    <a:cxn ang="0">
                      <a:pos x="85" y="341"/>
                    </a:cxn>
                    <a:cxn ang="0">
                      <a:pos x="121" y="366"/>
                    </a:cxn>
                    <a:cxn ang="0">
                      <a:pos x="165" y="385"/>
                    </a:cxn>
                    <a:cxn ang="0">
                      <a:pos x="210" y="395"/>
                    </a:cxn>
                    <a:cxn ang="0">
                      <a:pos x="258" y="395"/>
                    </a:cxn>
                    <a:cxn ang="0">
                      <a:pos x="303" y="385"/>
                    </a:cxn>
                    <a:cxn ang="0">
                      <a:pos x="345" y="366"/>
                    </a:cxn>
                    <a:cxn ang="0">
                      <a:pos x="383" y="341"/>
                    </a:cxn>
                    <a:cxn ang="0">
                      <a:pos x="415" y="309"/>
                    </a:cxn>
                    <a:cxn ang="0">
                      <a:pos x="440" y="273"/>
                    </a:cxn>
                    <a:cxn ang="0">
                      <a:pos x="457" y="232"/>
                    </a:cxn>
                    <a:cxn ang="0">
                      <a:pos x="466" y="184"/>
                    </a:cxn>
                  </a:cxnLst>
                  <a:rect l="0" t="0" r="r" b="b"/>
                  <a:pathLst>
                    <a:path w="468" h="395">
                      <a:moveTo>
                        <a:pt x="468" y="161"/>
                      </a:moveTo>
                      <a:lnTo>
                        <a:pt x="466" y="141"/>
                      </a:lnTo>
                      <a:lnTo>
                        <a:pt x="464" y="122"/>
                      </a:lnTo>
                      <a:lnTo>
                        <a:pt x="461" y="101"/>
                      </a:lnTo>
                      <a:lnTo>
                        <a:pt x="455" y="84"/>
                      </a:lnTo>
                      <a:lnTo>
                        <a:pt x="447" y="65"/>
                      </a:lnTo>
                      <a:lnTo>
                        <a:pt x="438" y="48"/>
                      </a:lnTo>
                      <a:lnTo>
                        <a:pt x="428" y="31"/>
                      </a:lnTo>
                      <a:lnTo>
                        <a:pt x="417" y="15"/>
                      </a:lnTo>
                      <a:lnTo>
                        <a:pt x="409" y="10"/>
                      </a:lnTo>
                      <a:lnTo>
                        <a:pt x="406" y="6"/>
                      </a:lnTo>
                      <a:lnTo>
                        <a:pt x="402" y="4"/>
                      </a:lnTo>
                      <a:lnTo>
                        <a:pt x="398" y="0"/>
                      </a:lnTo>
                      <a:lnTo>
                        <a:pt x="413" y="17"/>
                      </a:lnTo>
                      <a:lnTo>
                        <a:pt x="424" y="34"/>
                      </a:lnTo>
                      <a:lnTo>
                        <a:pt x="436" y="53"/>
                      </a:lnTo>
                      <a:lnTo>
                        <a:pt x="445" y="74"/>
                      </a:lnTo>
                      <a:lnTo>
                        <a:pt x="453" y="93"/>
                      </a:lnTo>
                      <a:lnTo>
                        <a:pt x="459" y="116"/>
                      </a:lnTo>
                      <a:lnTo>
                        <a:pt x="462" y="139"/>
                      </a:lnTo>
                      <a:lnTo>
                        <a:pt x="462" y="161"/>
                      </a:lnTo>
                      <a:lnTo>
                        <a:pt x="462" y="184"/>
                      </a:lnTo>
                      <a:lnTo>
                        <a:pt x="459" y="207"/>
                      </a:lnTo>
                      <a:lnTo>
                        <a:pt x="453" y="230"/>
                      </a:lnTo>
                      <a:lnTo>
                        <a:pt x="445" y="250"/>
                      </a:lnTo>
                      <a:lnTo>
                        <a:pt x="436" y="271"/>
                      </a:lnTo>
                      <a:lnTo>
                        <a:pt x="424" y="290"/>
                      </a:lnTo>
                      <a:lnTo>
                        <a:pt x="411" y="307"/>
                      </a:lnTo>
                      <a:lnTo>
                        <a:pt x="396" y="323"/>
                      </a:lnTo>
                      <a:lnTo>
                        <a:pt x="379" y="338"/>
                      </a:lnTo>
                      <a:lnTo>
                        <a:pt x="362" y="351"/>
                      </a:lnTo>
                      <a:lnTo>
                        <a:pt x="343" y="362"/>
                      </a:lnTo>
                      <a:lnTo>
                        <a:pt x="322" y="372"/>
                      </a:lnTo>
                      <a:lnTo>
                        <a:pt x="301" y="381"/>
                      </a:lnTo>
                      <a:lnTo>
                        <a:pt x="280" y="387"/>
                      </a:lnTo>
                      <a:lnTo>
                        <a:pt x="258" y="389"/>
                      </a:lnTo>
                      <a:lnTo>
                        <a:pt x="233" y="391"/>
                      </a:lnTo>
                      <a:lnTo>
                        <a:pt x="210" y="389"/>
                      </a:lnTo>
                      <a:lnTo>
                        <a:pt x="187" y="387"/>
                      </a:lnTo>
                      <a:lnTo>
                        <a:pt x="165" y="381"/>
                      </a:lnTo>
                      <a:lnTo>
                        <a:pt x="144" y="372"/>
                      </a:lnTo>
                      <a:lnTo>
                        <a:pt x="125" y="362"/>
                      </a:lnTo>
                      <a:lnTo>
                        <a:pt x="106" y="351"/>
                      </a:lnTo>
                      <a:lnTo>
                        <a:pt x="87" y="338"/>
                      </a:lnTo>
                      <a:lnTo>
                        <a:pt x="72" y="323"/>
                      </a:lnTo>
                      <a:lnTo>
                        <a:pt x="56" y="307"/>
                      </a:lnTo>
                      <a:lnTo>
                        <a:pt x="43" y="290"/>
                      </a:lnTo>
                      <a:lnTo>
                        <a:pt x="32" y="271"/>
                      </a:lnTo>
                      <a:lnTo>
                        <a:pt x="22" y="250"/>
                      </a:lnTo>
                      <a:lnTo>
                        <a:pt x="15" y="230"/>
                      </a:lnTo>
                      <a:lnTo>
                        <a:pt x="9" y="207"/>
                      </a:lnTo>
                      <a:lnTo>
                        <a:pt x="5" y="184"/>
                      </a:lnTo>
                      <a:lnTo>
                        <a:pt x="3" y="161"/>
                      </a:lnTo>
                      <a:lnTo>
                        <a:pt x="5" y="137"/>
                      </a:lnTo>
                      <a:lnTo>
                        <a:pt x="9" y="112"/>
                      </a:lnTo>
                      <a:lnTo>
                        <a:pt x="7" y="112"/>
                      </a:lnTo>
                      <a:lnTo>
                        <a:pt x="5" y="110"/>
                      </a:lnTo>
                      <a:lnTo>
                        <a:pt x="1" y="135"/>
                      </a:lnTo>
                      <a:lnTo>
                        <a:pt x="0" y="161"/>
                      </a:lnTo>
                      <a:lnTo>
                        <a:pt x="1" y="184"/>
                      </a:lnTo>
                      <a:lnTo>
                        <a:pt x="3" y="209"/>
                      </a:lnTo>
                      <a:lnTo>
                        <a:pt x="9" y="232"/>
                      </a:lnTo>
                      <a:lnTo>
                        <a:pt x="19" y="252"/>
                      </a:lnTo>
                      <a:lnTo>
                        <a:pt x="28" y="273"/>
                      </a:lnTo>
                      <a:lnTo>
                        <a:pt x="39" y="292"/>
                      </a:lnTo>
                      <a:lnTo>
                        <a:pt x="53" y="309"/>
                      </a:lnTo>
                      <a:lnTo>
                        <a:pt x="68" y="326"/>
                      </a:lnTo>
                      <a:lnTo>
                        <a:pt x="85" y="341"/>
                      </a:lnTo>
                      <a:lnTo>
                        <a:pt x="102" y="355"/>
                      </a:lnTo>
                      <a:lnTo>
                        <a:pt x="121" y="366"/>
                      </a:lnTo>
                      <a:lnTo>
                        <a:pt x="142" y="378"/>
                      </a:lnTo>
                      <a:lnTo>
                        <a:pt x="165" y="385"/>
                      </a:lnTo>
                      <a:lnTo>
                        <a:pt x="185" y="391"/>
                      </a:lnTo>
                      <a:lnTo>
                        <a:pt x="210" y="395"/>
                      </a:lnTo>
                      <a:lnTo>
                        <a:pt x="233" y="395"/>
                      </a:lnTo>
                      <a:lnTo>
                        <a:pt x="258" y="395"/>
                      </a:lnTo>
                      <a:lnTo>
                        <a:pt x="280" y="391"/>
                      </a:lnTo>
                      <a:lnTo>
                        <a:pt x="303" y="385"/>
                      </a:lnTo>
                      <a:lnTo>
                        <a:pt x="324" y="378"/>
                      </a:lnTo>
                      <a:lnTo>
                        <a:pt x="345" y="366"/>
                      </a:lnTo>
                      <a:lnTo>
                        <a:pt x="364" y="355"/>
                      </a:lnTo>
                      <a:lnTo>
                        <a:pt x="383" y="341"/>
                      </a:lnTo>
                      <a:lnTo>
                        <a:pt x="400" y="326"/>
                      </a:lnTo>
                      <a:lnTo>
                        <a:pt x="415" y="309"/>
                      </a:lnTo>
                      <a:lnTo>
                        <a:pt x="428" y="292"/>
                      </a:lnTo>
                      <a:lnTo>
                        <a:pt x="440" y="273"/>
                      </a:lnTo>
                      <a:lnTo>
                        <a:pt x="449" y="252"/>
                      </a:lnTo>
                      <a:lnTo>
                        <a:pt x="457" y="232"/>
                      </a:lnTo>
                      <a:lnTo>
                        <a:pt x="462" y="209"/>
                      </a:lnTo>
                      <a:lnTo>
                        <a:pt x="466" y="184"/>
                      </a:lnTo>
                      <a:lnTo>
                        <a:pt x="468" y="161"/>
                      </a:lnTo>
                      <a:close/>
                    </a:path>
                  </a:pathLst>
                </a:custGeom>
                <a:solidFill>
                  <a:srgbClr val="CCCCE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099" name="Freeform 659"/>
                <p:cNvSpPr>
                  <a:spLocks/>
                </p:cNvSpPr>
                <p:nvPr/>
              </p:nvSpPr>
              <p:spPr bwMode="auto">
                <a:xfrm>
                  <a:off x="1606" y="2107"/>
                  <a:ext cx="465" cy="397"/>
                </a:xfrm>
                <a:custGeom>
                  <a:avLst/>
                  <a:gdLst/>
                  <a:ahLst/>
                  <a:cxnLst>
                    <a:cxn ang="0">
                      <a:pos x="463" y="145"/>
                    </a:cxn>
                    <a:cxn ang="0">
                      <a:pos x="456" y="103"/>
                    </a:cxn>
                    <a:cxn ang="0">
                      <a:pos x="442" y="65"/>
                    </a:cxn>
                    <a:cxn ang="0">
                      <a:pos x="422" y="31"/>
                    </a:cxn>
                    <a:cxn ang="0">
                      <a:pos x="406" y="12"/>
                    </a:cxn>
                    <a:cxn ang="0">
                      <a:pos x="399" y="6"/>
                    </a:cxn>
                    <a:cxn ang="0">
                      <a:pos x="405" y="17"/>
                    </a:cxn>
                    <a:cxn ang="0">
                      <a:pos x="431" y="53"/>
                    </a:cxn>
                    <a:cxn ang="0">
                      <a:pos x="450" y="95"/>
                    </a:cxn>
                    <a:cxn ang="0">
                      <a:pos x="460" y="141"/>
                    </a:cxn>
                    <a:cxn ang="0">
                      <a:pos x="460" y="188"/>
                    </a:cxn>
                    <a:cxn ang="0">
                      <a:pos x="450" y="234"/>
                    </a:cxn>
                    <a:cxn ang="0">
                      <a:pos x="433" y="273"/>
                    </a:cxn>
                    <a:cxn ang="0">
                      <a:pos x="408" y="309"/>
                    </a:cxn>
                    <a:cxn ang="0">
                      <a:pos x="378" y="340"/>
                    </a:cxn>
                    <a:cxn ang="0">
                      <a:pos x="340" y="364"/>
                    </a:cxn>
                    <a:cxn ang="0">
                      <a:pos x="300" y="382"/>
                    </a:cxn>
                    <a:cxn ang="0">
                      <a:pos x="257" y="391"/>
                    </a:cxn>
                    <a:cxn ang="0">
                      <a:pos x="209" y="391"/>
                    </a:cxn>
                    <a:cxn ang="0">
                      <a:pos x="165" y="382"/>
                    </a:cxn>
                    <a:cxn ang="0">
                      <a:pos x="124" y="364"/>
                    </a:cxn>
                    <a:cxn ang="0">
                      <a:pos x="88" y="340"/>
                    </a:cxn>
                    <a:cxn ang="0">
                      <a:pos x="57" y="309"/>
                    </a:cxn>
                    <a:cxn ang="0">
                      <a:pos x="33" y="273"/>
                    </a:cxn>
                    <a:cxn ang="0">
                      <a:pos x="16" y="234"/>
                    </a:cxn>
                    <a:cxn ang="0">
                      <a:pos x="6" y="188"/>
                    </a:cxn>
                    <a:cxn ang="0">
                      <a:pos x="6" y="141"/>
                    </a:cxn>
                    <a:cxn ang="0">
                      <a:pos x="8" y="116"/>
                    </a:cxn>
                    <a:cxn ang="0">
                      <a:pos x="2" y="139"/>
                    </a:cxn>
                    <a:cxn ang="0">
                      <a:pos x="2" y="188"/>
                    </a:cxn>
                    <a:cxn ang="0">
                      <a:pos x="12" y="234"/>
                    </a:cxn>
                    <a:cxn ang="0">
                      <a:pos x="29" y="275"/>
                    </a:cxn>
                    <a:cxn ang="0">
                      <a:pos x="54" y="313"/>
                    </a:cxn>
                    <a:cxn ang="0">
                      <a:pos x="86" y="344"/>
                    </a:cxn>
                    <a:cxn ang="0">
                      <a:pos x="122" y="368"/>
                    </a:cxn>
                    <a:cxn ang="0">
                      <a:pos x="164" y="387"/>
                    </a:cxn>
                    <a:cxn ang="0">
                      <a:pos x="209" y="397"/>
                    </a:cxn>
                    <a:cxn ang="0">
                      <a:pos x="257" y="397"/>
                    </a:cxn>
                    <a:cxn ang="0">
                      <a:pos x="302" y="387"/>
                    </a:cxn>
                    <a:cxn ang="0">
                      <a:pos x="344" y="368"/>
                    </a:cxn>
                    <a:cxn ang="0">
                      <a:pos x="380" y="344"/>
                    </a:cxn>
                    <a:cxn ang="0">
                      <a:pos x="412" y="313"/>
                    </a:cxn>
                    <a:cxn ang="0">
                      <a:pos x="437" y="275"/>
                    </a:cxn>
                    <a:cxn ang="0">
                      <a:pos x="454" y="234"/>
                    </a:cxn>
                    <a:cxn ang="0">
                      <a:pos x="463" y="188"/>
                    </a:cxn>
                  </a:cxnLst>
                  <a:rect l="0" t="0" r="r" b="b"/>
                  <a:pathLst>
                    <a:path w="465" h="397">
                      <a:moveTo>
                        <a:pt x="465" y="165"/>
                      </a:moveTo>
                      <a:lnTo>
                        <a:pt x="463" y="145"/>
                      </a:lnTo>
                      <a:lnTo>
                        <a:pt x="461" y="124"/>
                      </a:lnTo>
                      <a:lnTo>
                        <a:pt x="456" y="103"/>
                      </a:lnTo>
                      <a:lnTo>
                        <a:pt x="450" y="84"/>
                      </a:lnTo>
                      <a:lnTo>
                        <a:pt x="442" y="65"/>
                      </a:lnTo>
                      <a:lnTo>
                        <a:pt x="433" y="46"/>
                      </a:lnTo>
                      <a:lnTo>
                        <a:pt x="422" y="31"/>
                      </a:lnTo>
                      <a:lnTo>
                        <a:pt x="408" y="14"/>
                      </a:lnTo>
                      <a:lnTo>
                        <a:pt x="406" y="12"/>
                      </a:lnTo>
                      <a:lnTo>
                        <a:pt x="405" y="10"/>
                      </a:lnTo>
                      <a:lnTo>
                        <a:pt x="399" y="6"/>
                      </a:lnTo>
                      <a:lnTo>
                        <a:pt x="389" y="0"/>
                      </a:lnTo>
                      <a:lnTo>
                        <a:pt x="405" y="17"/>
                      </a:lnTo>
                      <a:lnTo>
                        <a:pt x="420" y="35"/>
                      </a:lnTo>
                      <a:lnTo>
                        <a:pt x="431" y="53"/>
                      </a:lnTo>
                      <a:lnTo>
                        <a:pt x="441" y="74"/>
                      </a:lnTo>
                      <a:lnTo>
                        <a:pt x="450" y="95"/>
                      </a:lnTo>
                      <a:lnTo>
                        <a:pt x="456" y="118"/>
                      </a:lnTo>
                      <a:lnTo>
                        <a:pt x="460" y="141"/>
                      </a:lnTo>
                      <a:lnTo>
                        <a:pt x="460" y="165"/>
                      </a:lnTo>
                      <a:lnTo>
                        <a:pt x="460" y="188"/>
                      </a:lnTo>
                      <a:lnTo>
                        <a:pt x="456" y="211"/>
                      </a:lnTo>
                      <a:lnTo>
                        <a:pt x="450" y="234"/>
                      </a:lnTo>
                      <a:lnTo>
                        <a:pt x="442" y="254"/>
                      </a:lnTo>
                      <a:lnTo>
                        <a:pt x="433" y="273"/>
                      </a:lnTo>
                      <a:lnTo>
                        <a:pt x="422" y="292"/>
                      </a:lnTo>
                      <a:lnTo>
                        <a:pt x="408" y="309"/>
                      </a:lnTo>
                      <a:lnTo>
                        <a:pt x="393" y="327"/>
                      </a:lnTo>
                      <a:lnTo>
                        <a:pt x="378" y="340"/>
                      </a:lnTo>
                      <a:lnTo>
                        <a:pt x="359" y="353"/>
                      </a:lnTo>
                      <a:lnTo>
                        <a:pt x="340" y="364"/>
                      </a:lnTo>
                      <a:lnTo>
                        <a:pt x="321" y="374"/>
                      </a:lnTo>
                      <a:lnTo>
                        <a:pt x="300" y="382"/>
                      </a:lnTo>
                      <a:lnTo>
                        <a:pt x="279" y="387"/>
                      </a:lnTo>
                      <a:lnTo>
                        <a:pt x="257" y="391"/>
                      </a:lnTo>
                      <a:lnTo>
                        <a:pt x="232" y="393"/>
                      </a:lnTo>
                      <a:lnTo>
                        <a:pt x="209" y="391"/>
                      </a:lnTo>
                      <a:lnTo>
                        <a:pt x="186" y="387"/>
                      </a:lnTo>
                      <a:lnTo>
                        <a:pt x="165" y="382"/>
                      </a:lnTo>
                      <a:lnTo>
                        <a:pt x="145" y="374"/>
                      </a:lnTo>
                      <a:lnTo>
                        <a:pt x="124" y="364"/>
                      </a:lnTo>
                      <a:lnTo>
                        <a:pt x="105" y="353"/>
                      </a:lnTo>
                      <a:lnTo>
                        <a:pt x="88" y="340"/>
                      </a:lnTo>
                      <a:lnTo>
                        <a:pt x="73" y="327"/>
                      </a:lnTo>
                      <a:lnTo>
                        <a:pt x="57" y="309"/>
                      </a:lnTo>
                      <a:lnTo>
                        <a:pt x="44" y="292"/>
                      </a:lnTo>
                      <a:lnTo>
                        <a:pt x="33" y="273"/>
                      </a:lnTo>
                      <a:lnTo>
                        <a:pt x="23" y="254"/>
                      </a:lnTo>
                      <a:lnTo>
                        <a:pt x="16" y="234"/>
                      </a:lnTo>
                      <a:lnTo>
                        <a:pt x="10" y="211"/>
                      </a:lnTo>
                      <a:lnTo>
                        <a:pt x="6" y="188"/>
                      </a:lnTo>
                      <a:lnTo>
                        <a:pt x="4" y="165"/>
                      </a:lnTo>
                      <a:lnTo>
                        <a:pt x="6" y="141"/>
                      </a:lnTo>
                      <a:lnTo>
                        <a:pt x="10" y="116"/>
                      </a:lnTo>
                      <a:lnTo>
                        <a:pt x="8" y="116"/>
                      </a:lnTo>
                      <a:lnTo>
                        <a:pt x="6" y="116"/>
                      </a:lnTo>
                      <a:lnTo>
                        <a:pt x="2" y="139"/>
                      </a:lnTo>
                      <a:lnTo>
                        <a:pt x="0" y="165"/>
                      </a:lnTo>
                      <a:lnTo>
                        <a:pt x="2" y="188"/>
                      </a:lnTo>
                      <a:lnTo>
                        <a:pt x="6" y="213"/>
                      </a:lnTo>
                      <a:lnTo>
                        <a:pt x="12" y="234"/>
                      </a:lnTo>
                      <a:lnTo>
                        <a:pt x="19" y="254"/>
                      </a:lnTo>
                      <a:lnTo>
                        <a:pt x="29" y="275"/>
                      </a:lnTo>
                      <a:lnTo>
                        <a:pt x="40" y="294"/>
                      </a:lnTo>
                      <a:lnTo>
                        <a:pt x="54" y="313"/>
                      </a:lnTo>
                      <a:lnTo>
                        <a:pt x="69" y="328"/>
                      </a:lnTo>
                      <a:lnTo>
                        <a:pt x="86" y="344"/>
                      </a:lnTo>
                      <a:lnTo>
                        <a:pt x="103" y="357"/>
                      </a:lnTo>
                      <a:lnTo>
                        <a:pt x="122" y="368"/>
                      </a:lnTo>
                      <a:lnTo>
                        <a:pt x="143" y="380"/>
                      </a:lnTo>
                      <a:lnTo>
                        <a:pt x="164" y="387"/>
                      </a:lnTo>
                      <a:lnTo>
                        <a:pt x="186" y="393"/>
                      </a:lnTo>
                      <a:lnTo>
                        <a:pt x="209" y="397"/>
                      </a:lnTo>
                      <a:lnTo>
                        <a:pt x="232" y="397"/>
                      </a:lnTo>
                      <a:lnTo>
                        <a:pt x="257" y="397"/>
                      </a:lnTo>
                      <a:lnTo>
                        <a:pt x="279" y="393"/>
                      </a:lnTo>
                      <a:lnTo>
                        <a:pt x="302" y="387"/>
                      </a:lnTo>
                      <a:lnTo>
                        <a:pt x="323" y="380"/>
                      </a:lnTo>
                      <a:lnTo>
                        <a:pt x="344" y="368"/>
                      </a:lnTo>
                      <a:lnTo>
                        <a:pt x="363" y="357"/>
                      </a:lnTo>
                      <a:lnTo>
                        <a:pt x="380" y="344"/>
                      </a:lnTo>
                      <a:lnTo>
                        <a:pt x="397" y="328"/>
                      </a:lnTo>
                      <a:lnTo>
                        <a:pt x="412" y="313"/>
                      </a:lnTo>
                      <a:lnTo>
                        <a:pt x="425" y="294"/>
                      </a:lnTo>
                      <a:lnTo>
                        <a:pt x="437" y="275"/>
                      </a:lnTo>
                      <a:lnTo>
                        <a:pt x="446" y="254"/>
                      </a:lnTo>
                      <a:lnTo>
                        <a:pt x="454" y="234"/>
                      </a:lnTo>
                      <a:lnTo>
                        <a:pt x="460" y="213"/>
                      </a:lnTo>
                      <a:lnTo>
                        <a:pt x="463" y="188"/>
                      </a:lnTo>
                      <a:lnTo>
                        <a:pt x="465" y="165"/>
                      </a:lnTo>
                      <a:close/>
                    </a:path>
                  </a:pathLst>
                </a:custGeom>
                <a:solidFill>
                  <a:srgbClr val="CDCCE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100" name="Freeform 660"/>
                <p:cNvSpPr>
                  <a:spLocks/>
                </p:cNvSpPr>
                <p:nvPr/>
              </p:nvSpPr>
              <p:spPr bwMode="auto">
                <a:xfrm>
                  <a:off x="1608" y="2106"/>
                  <a:ext cx="459" cy="396"/>
                </a:xfrm>
                <a:custGeom>
                  <a:avLst/>
                  <a:gdLst/>
                  <a:ahLst/>
                  <a:cxnLst>
                    <a:cxn ang="0">
                      <a:pos x="459" y="144"/>
                    </a:cxn>
                    <a:cxn ang="0">
                      <a:pos x="450" y="98"/>
                    </a:cxn>
                    <a:cxn ang="0">
                      <a:pos x="433" y="58"/>
                    </a:cxn>
                    <a:cxn ang="0">
                      <a:pos x="410" y="22"/>
                    </a:cxn>
                    <a:cxn ang="0">
                      <a:pos x="389" y="3"/>
                    </a:cxn>
                    <a:cxn ang="0">
                      <a:pos x="399" y="15"/>
                    </a:cxn>
                    <a:cxn ang="0">
                      <a:pos x="425" y="53"/>
                    </a:cxn>
                    <a:cxn ang="0">
                      <a:pos x="444" y="94"/>
                    </a:cxn>
                    <a:cxn ang="0">
                      <a:pos x="454" y="142"/>
                    </a:cxn>
                    <a:cxn ang="0">
                      <a:pos x="454" y="189"/>
                    </a:cxn>
                    <a:cxn ang="0">
                      <a:pos x="446" y="233"/>
                    </a:cxn>
                    <a:cxn ang="0">
                      <a:pos x="429" y="273"/>
                    </a:cxn>
                    <a:cxn ang="0">
                      <a:pos x="404" y="309"/>
                    </a:cxn>
                    <a:cxn ang="0">
                      <a:pos x="374" y="339"/>
                    </a:cxn>
                    <a:cxn ang="0">
                      <a:pos x="338" y="364"/>
                    </a:cxn>
                    <a:cxn ang="0">
                      <a:pos x="298" y="381"/>
                    </a:cxn>
                    <a:cxn ang="0">
                      <a:pos x="253" y="390"/>
                    </a:cxn>
                    <a:cxn ang="0">
                      <a:pos x="207" y="390"/>
                    </a:cxn>
                    <a:cxn ang="0">
                      <a:pos x="163" y="381"/>
                    </a:cxn>
                    <a:cxn ang="0">
                      <a:pos x="124" y="364"/>
                    </a:cxn>
                    <a:cxn ang="0">
                      <a:pos x="88" y="339"/>
                    </a:cxn>
                    <a:cxn ang="0">
                      <a:pos x="57" y="309"/>
                    </a:cxn>
                    <a:cxn ang="0">
                      <a:pos x="33" y="273"/>
                    </a:cxn>
                    <a:cxn ang="0">
                      <a:pos x="16" y="233"/>
                    </a:cxn>
                    <a:cxn ang="0">
                      <a:pos x="6" y="189"/>
                    </a:cxn>
                    <a:cxn ang="0">
                      <a:pos x="6" y="142"/>
                    </a:cxn>
                    <a:cxn ang="0">
                      <a:pos x="8" y="117"/>
                    </a:cxn>
                    <a:cxn ang="0">
                      <a:pos x="2" y="142"/>
                    </a:cxn>
                    <a:cxn ang="0">
                      <a:pos x="2" y="189"/>
                    </a:cxn>
                    <a:cxn ang="0">
                      <a:pos x="12" y="235"/>
                    </a:cxn>
                    <a:cxn ang="0">
                      <a:pos x="29" y="276"/>
                    </a:cxn>
                    <a:cxn ang="0">
                      <a:pos x="53" y="312"/>
                    </a:cxn>
                    <a:cxn ang="0">
                      <a:pos x="84" y="343"/>
                    </a:cxn>
                    <a:cxn ang="0">
                      <a:pos x="122" y="367"/>
                    </a:cxn>
                    <a:cxn ang="0">
                      <a:pos x="162" y="386"/>
                    </a:cxn>
                    <a:cxn ang="0">
                      <a:pos x="207" y="394"/>
                    </a:cxn>
                    <a:cxn ang="0">
                      <a:pos x="255" y="394"/>
                    </a:cxn>
                    <a:cxn ang="0">
                      <a:pos x="298" y="386"/>
                    </a:cxn>
                    <a:cxn ang="0">
                      <a:pos x="340" y="367"/>
                    </a:cxn>
                    <a:cxn ang="0">
                      <a:pos x="376" y="343"/>
                    </a:cxn>
                    <a:cxn ang="0">
                      <a:pos x="408" y="312"/>
                    </a:cxn>
                    <a:cxn ang="0">
                      <a:pos x="433" y="276"/>
                    </a:cxn>
                    <a:cxn ang="0">
                      <a:pos x="450" y="235"/>
                    </a:cxn>
                    <a:cxn ang="0">
                      <a:pos x="459" y="189"/>
                    </a:cxn>
                  </a:cxnLst>
                  <a:rect l="0" t="0" r="r" b="b"/>
                  <a:pathLst>
                    <a:path w="459" h="396">
                      <a:moveTo>
                        <a:pt x="459" y="166"/>
                      </a:moveTo>
                      <a:lnTo>
                        <a:pt x="459" y="144"/>
                      </a:lnTo>
                      <a:lnTo>
                        <a:pt x="456" y="121"/>
                      </a:lnTo>
                      <a:lnTo>
                        <a:pt x="450" y="98"/>
                      </a:lnTo>
                      <a:lnTo>
                        <a:pt x="442" y="79"/>
                      </a:lnTo>
                      <a:lnTo>
                        <a:pt x="433" y="58"/>
                      </a:lnTo>
                      <a:lnTo>
                        <a:pt x="421" y="39"/>
                      </a:lnTo>
                      <a:lnTo>
                        <a:pt x="410" y="22"/>
                      </a:lnTo>
                      <a:lnTo>
                        <a:pt x="395" y="5"/>
                      </a:lnTo>
                      <a:lnTo>
                        <a:pt x="389" y="3"/>
                      </a:lnTo>
                      <a:lnTo>
                        <a:pt x="382" y="0"/>
                      </a:lnTo>
                      <a:lnTo>
                        <a:pt x="399" y="15"/>
                      </a:lnTo>
                      <a:lnTo>
                        <a:pt x="412" y="34"/>
                      </a:lnTo>
                      <a:lnTo>
                        <a:pt x="425" y="53"/>
                      </a:lnTo>
                      <a:lnTo>
                        <a:pt x="435" y="73"/>
                      </a:lnTo>
                      <a:lnTo>
                        <a:pt x="444" y="94"/>
                      </a:lnTo>
                      <a:lnTo>
                        <a:pt x="450" y="117"/>
                      </a:lnTo>
                      <a:lnTo>
                        <a:pt x="454" y="142"/>
                      </a:lnTo>
                      <a:lnTo>
                        <a:pt x="456" y="166"/>
                      </a:lnTo>
                      <a:lnTo>
                        <a:pt x="454" y="189"/>
                      </a:lnTo>
                      <a:lnTo>
                        <a:pt x="452" y="212"/>
                      </a:lnTo>
                      <a:lnTo>
                        <a:pt x="446" y="233"/>
                      </a:lnTo>
                      <a:lnTo>
                        <a:pt x="439" y="254"/>
                      </a:lnTo>
                      <a:lnTo>
                        <a:pt x="429" y="273"/>
                      </a:lnTo>
                      <a:lnTo>
                        <a:pt x="418" y="292"/>
                      </a:lnTo>
                      <a:lnTo>
                        <a:pt x="404" y="309"/>
                      </a:lnTo>
                      <a:lnTo>
                        <a:pt x="389" y="326"/>
                      </a:lnTo>
                      <a:lnTo>
                        <a:pt x="374" y="339"/>
                      </a:lnTo>
                      <a:lnTo>
                        <a:pt x="357" y="352"/>
                      </a:lnTo>
                      <a:lnTo>
                        <a:pt x="338" y="364"/>
                      </a:lnTo>
                      <a:lnTo>
                        <a:pt x="319" y="373"/>
                      </a:lnTo>
                      <a:lnTo>
                        <a:pt x="298" y="381"/>
                      </a:lnTo>
                      <a:lnTo>
                        <a:pt x="275" y="386"/>
                      </a:lnTo>
                      <a:lnTo>
                        <a:pt x="253" y="390"/>
                      </a:lnTo>
                      <a:lnTo>
                        <a:pt x="230" y="392"/>
                      </a:lnTo>
                      <a:lnTo>
                        <a:pt x="207" y="390"/>
                      </a:lnTo>
                      <a:lnTo>
                        <a:pt x="184" y="386"/>
                      </a:lnTo>
                      <a:lnTo>
                        <a:pt x="163" y="381"/>
                      </a:lnTo>
                      <a:lnTo>
                        <a:pt x="143" y="373"/>
                      </a:lnTo>
                      <a:lnTo>
                        <a:pt x="124" y="364"/>
                      </a:lnTo>
                      <a:lnTo>
                        <a:pt x="105" y="352"/>
                      </a:lnTo>
                      <a:lnTo>
                        <a:pt x="88" y="339"/>
                      </a:lnTo>
                      <a:lnTo>
                        <a:pt x="71" y="326"/>
                      </a:lnTo>
                      <a:lnTo>
                        <a:pt x="57" y="309"/>
                      </a:lnTo>
                      <a:lnTo>
                        <a:pt x="44" y="292"/>
                      </a:lnTo>
                      <a:lnTo>
                        <a:pt x="33" y="273"/>
                      </a:lnTo>
                      <a:lnTo>
                        <a:pt x="23" y="254"/>
                      </a:lnTo>
                      <a:lnTo>
                        <a:pt x="16" y="233"/>
                      </a:lnTo>
                      <a:lnTo>
                        <a:pt x="10" y="212"/>
                      </a:lnTo>
                      <a:lnTo>
                        <a:pt x="6" y="189"/>
                      </a:lnTo>
                      <a:lnTo>
                        <a:pt x="6" y="166"/>
                      </a:lnTo>
                      <a:lnTo>
                        <a:pt x="6" y="142"/>
                      </a:lnTo>
                      <a:lnTo>
                        <a:pt x="10" y="119"/>
                      </a:lnTo>
                      <a:lnTo>
                        <a:pt x="8" y="117"/>
                      </a:lnTo>
                      <a:lnTo>
                        <a:pt x="6" y="117"/>
                      </a:lnTo>
                      <a:lnTo>
                        <a:pt x="2" y="142"/>
                      </a:lnTo>
                      <a:lnTo>
                        <a:pt x="0" y="166"/>
                      </a:lnTo>
                      <a:lnTo>
                        <a:pt x="2" y="189"/>
                      </a:lnTo>
                      <a:lnTo>
                        <a:pt x="6" y="212"/>
                      </a:lnTo>
                      <a:lnTo>
                        <a:pt x="12" y="235"/>
                      </a:lnTo>
                      <a:lnTo>
                        <a:pt x="19" y="255"/>
                      </a:lnTo>
                      <a:lnTo>
                        <a:pt x="29" y="276"/>
                      </a:lnTo>
                      <a:lnTo>
                        <a:pt x="40" y="295"/>
                      </a:lnTo>
                      <a:lnTo>
                        <a:pt x="53" y="312"/>
                      </a:lnTo>
                      <a:lnTo>
                        <a:pt x="69" y="328"/>
                      </a:lnTo>
                      <a:lnTo>
                        <a:pt x="84" y="343"/>
                      </a:lnTo>
                      <a:lnTo>
                        <a:pt x="103" y="356"/>
                      </a:lnTo>
                      <a:lnTo>
                        <a:pt x="122" y="367"/>
                      </a:lnTo>
                      <a:lnTo>
                        <a:pt x="141" y="377"/>
                      </a:lnTo>
                      <a:lnTo>
                        <a:pt x="162" y="386"/>
                      </a:lnTo>
                      <a:lnTo>
                        <a:pt x="184" y="392"/>
                      </a:lnTo>
                      <a:lnTo>
                        <a:pt x="207" y="394"/>
                      </a:lnTo>
                      <a:lnTo>
                        <a:pt x="230" y="396"/>
                      </a:lnTo>
                      <a:lnTo>
                        <a:pt x="255" y="394"/>
                      </a:lnTo>
                      <a:lnTo>
                        <a:pt x="277" y="392"/>
                      </a:lnTo>
                      <a:lnTo>
                        <a:pt x="298" y="386"/>
                      </a:lnTo>
                      <a:lnTo>
                        <a:pt x="319" y="377"/>
                      </a:lnTo>
                      <a:lnTo>
                        <a:pt x="340" y="367"/>
                      </a:lnTo>
                      <a:lnTo>
                        <a:pt x="359" y="356"/>
                      </a:lnTo>
                      <a:lnTo>
                        <a:pt x="376" y="343"/>
                      </a:lnTo>
                      <a:lnTo>
                        <a:pt x="393" y="328"/>
                      </a:lnTo>
                      <a:lnTo>
                        <a:pt x="408" y="312"/>
                      </a:lnTo>
                      <a:lnTo>
                        <a:pt x="421" y="295"/>
                      </a:lnTo>
                      <a:lnTo>
                        <a:pt x="433" y="276"/>
                      </a:lnTo>
                      <a:lnTo>
                        <a:pt x="442" y="255"/>
                      </a:lnTo>
                      <a:lnTo>
                        <a:pt x="450" y="235"/>
                      </a:lnTo>
                      <a:lnTo>
                        <a:pt x="456" y="212"/>
                      </a:lnTo>
                      <a:lnTo>
                        <a:pt x="459" y="189"/>
                      </a:lnTo>
                      <a:lnTo>
                        <a:pt x="459" y="166"/>
                      </a:lnTo>
                      <a:close/>
                    </a:path>
                  </a:pathLst>
                </a:custGeom>
                <a:solidFill>
                  <a:srgbClr val="CDCCE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101" name="Freeform 661"/>
                <p:cNvSpPr>
                  <a:spLocks/>
                </p:cNvSpPr>
                <p:nvPr/>
              </p:nvSpPr>
              <p:spPr bwMode="auto">
                <a:xfrm>
                  <a:off x="1610" y="2104"/>
                  <a:ext cx="456" cy="396"/>
                </a:xfrm>
                <a:custGeom>
                  <a:avLst/>
                  <a:gdLst/>
                  <a:ahLst/>
                  <a:cxnLst>
                    <a:cxn ang="0">
                      <a:pos x="456" y="144"/>
                    </a:cxn>
                    <a:cxn ang="0">
                      <a:pos x="446" y="98"/>
                    </a:cxn>
                    <a:cxn ang="0">
                      <a:pos x="427" y="56"/>
                    </a:cxn>
                    <a:cxn ang="0">
                      <a:pos x="401" y="20"/>
                    </a:cxn>
                    <a:cxn ang="0">
                      <a:pos x="380" y="2"/>
                    </a:cxn>
                    <a:cxn ang="0">
                      <a:pos x="391" y="15"/>
                    </a:cxn>
                    <a:cxn ang="0">
                      <a:pos x="419" y="53"/>
                    </a:cxn>
                    <a:cxn ang="0">
                      <a:pos x="438" y="96"/>
                    </a:cxn>
                    <a:cxn ang="0">
                      <a:pos x="450" y="144"/>
                    </a:cxn>
                    <a:cxn ang="0">
                      <a:pos x="450" y="191"/>
                    </a:cxn>
                    <a:cxn ang="0">
                      <a:pos x="442" y="235"/>
                    </a:cxn>
                    <a:cxn ang="0">
                      <a:pos x="425" y="275"/>
                    </a:cxn>
                    <a:cxn ang="0">
                      <a:pos x="401" y="311"/>
                    </a:cxn>
                    <a:cxn ang="0">
                      <a:pos x="370" y="341"/>
                    </a:cxn>
                    <a:cxn ang="0">
                      <a:pos x="334" y="364"/>
                    </a:cxn>
                    <a:cxn ang="0">
                      <a:pos x="294" y="381"/>
                    </a:cxn>
                    <a:cxn ang="0">
                      <a:pos x="251" y="390"/>
                    </a:cxn>
                    <a:cxn ang="0">
                      <a:pos x="205" y="390"/>
                    </a:cxn>
                    <a:cxn ang="0">
                      <a:pos x="161" y="381"/>
                    </a:cxn>
                    <a:cxn ang="0">
                      <a:pos x="122" y="364"/>
                    </a:cxn>
                    <a:cxn ang="0">
                      <a:pos x="88" y="341"/>
                    </a:cxn>
                    <a:cxn ang="0">
                      <a:pos x="57" y="311"/>
                    </a:cxn>
                    <a:cxn ang="0">
                      <a:pos x="33" y="275"/>
                    </a:cxn>
                    <a:cxn ang="0">
                      <a:pos x="15" y="235"/>
                    </a:cxn>
                    <a:cxn ang="0">
                      <a:pos x="8" y="191"/>
                    </a:cxn>
                    <a:cxn ang="0">
                      <a:pos x="8" y="144"/>
                    </a:cxn>
                    <a:cxn ang="0">
                      <a:pos x="8" y="121"/>
                    </a:cxn>
                    <a:cxn ang="0">
                      <a:pos x="2" y="144"/>
                    </a:cxn>
                    <a:cxn ang="0">
                      <a:pos x="2" y="191"/>
                    </a:cxn>
                    <a:cxn ang="0">
                      <a:pos x="12" y="237"/>
                    </a:cxn>
                    <a:cxn ang="0">
                      <a:pos x="29" y="276"/>
                    </a:cxn>
                    <a:cxn ang="0">
                      <a:pos x="53" y="312"/>
                    </a:cxn>
                    <a:cxn ang="0">
                      <a:pos x="84" y="343"/>
                    </a:cxn>
                    <a:cxn ang="0">
                      <a:pos x="120" y="367"/>
                    </a:cxn>
                    <a:cxn ang="0">
                      <a:pos x="161" y="385"/>
                    </a:cxn>
                    <a:cxn ang="0">
                      <a:pos x="205" y="394"/>
                    </a:cxn>
                    <a:cxn ang="0">
                      <a:pos x="253" y="394"/>
                    </a:cxn>
                    <a:cxn ang="0">
                      <a:pos x="296" y="385"/>
                    </a:cxn>
                    <a:cxn ang="0">
                      <a:pos x="336" y="367"/>
                    </a:cxn>
                    <a:cxn ang="0">
                      <a:pos x="374" y="343"/>
                    </a:cxn>
                    <a:cxn ang="0">
                      <a:pos x="404" y="312"/>
                    </a:cxn>
                    <a:cxn ang="0">
                      <a:pos x="429" y="276"/>
                    </a:cxn>
                    <a:cxn ang="0">
                      <a:pos x="446" y="237"/>
                    </a:cxn>
                    <a:cxn ang="0">
                      <a:pos x="456" y="191"/>
                    </a:cxn>
                  </a:cxnLst>
                  <a:rect l="0" t="0" r="r" b="b"/>
                  <a:pathLst>
                    <a:path w="456" h="396">
                      <a:moveTo>
                        <a:pt x="456" y="168"/>
                      </a:moveTo>
                      <a:lnTo>
                        <a:pt x="456" y="144"/>
                      </a:lnTo>
                      <a:lnTo>
                        <a:pt x="452" y="121"/>
                      </a:lnTo>
                      <a:lnTo>
                        <a:pt x="446" y="98"/>
                      </a:lnTo>
                      <a:lnTo>
                        <a:pt x="437" y="77"/>
                      </a:lnTo>
                      <a:lnTo>
                        <a:pt x="427" y="56"/>
                      </a:lnTo>
                      <a:lnTo>
                        <a:pt x="416" y="38"/>
                      </a:lnTo>
                      <a:lnTo>
                        <a:pt x="401" y="20"/>
                      </a:lnTo>
                      <a:lnTo>
                        <a:pt x="385" y="3"/>
                      </a:lnTo>
                      <a:lnTo>
                        <a:pt x="380" y="2"/>
                      </a:lnTo>
                      <a:lnTo>
                        <a:pt x="374" y="0"/>
                      </a:lnTo>
                      <a:lnTo>
                        <a:pt x="391" y="15"/>
                      </a:lnTo>
                      <a:lnTo>
                        <a:pt x="406" y="34"/>
                      </a:lnTo>
                      <a:lnTo>
                        <a:pt x="419" y="53"/>
                      </a:lnTo>
                      <a:lnTo>
                        <a:pt x="431" y="74"/>
                      </a:lnTo>
                      <a:lnTo>
                        <a:pt x="438" y="96"/>
                      </a:lnTo>
                      <a:lnTo>
                        <a:pt x="446" y="119"/>
                      </a:lnTo>
                      <a:lnTo>
                        <a:pt x="450" y="144"/>
                      </a:lnTo>
                      <a:lnTo>
                        <a:pt x="452" y="168"/>
                      </a:lnTo>
                      <a:lnTo>
                        <a:pt x="450" y="191"/>
                      </a:lnTo>
                      <a:lnTo>
                        <a:pt x="446" y="214"/>
                      </a:lnTo>
                      <a:lnTo>
                        <a:pt x="442" y="235"/>
                      </a:lnTo>
                      <a:lnTo>
                        <a:pt x="435" y="256"/>
                      </a:lnTo>
                      <a:lnTo>
                        <a:pt x="425" y="275"/>
                      </a:lnTo>
                      <a:lnTo>
                        <a:pt x="414" y="294"/>
                      </a:lnTo>
                      <a:lnTo>
                        <a:pt x="401" y="311"/>
                      </a:lnTo>
                      <a:lnTo>
                        <a:pt x="385" y="326"/>
                      </a:lnTo>
                      <a:lnTo>
                        <a:pt x="370" y="341"/>
                      </a:lnTo>
                      <a:lnTo>
                        <a:pt x="353" y="352"/>
                      </a:lnTo>
                      <a:lnTo>
                        <a:pt x="334" y="364"/>
                      </a:lnTo>
                      <a:lnTo>
                        <a:pt x="315" y="373"/>
                      </a:lnTo>
                      <a:lnTo>
                        <a:pt x="294" y="381"/>
                      </a:lnTo>
                      <a:lnTo>
                        <a:pt x="273" y="386"/>
                      </a:lnTo>
                      <a:lnTo>
                        <a:pt x="251" y="390"/>
                      </a:lnTo>
                      <a:lnTo>
                        <a:pt x="228" y="390"/>
                      </a:lnTo>
                      <a:lnTo>
                        <a:pt x="205" y="390"/>
                      </a:lnTo>
                      <a:lnTo>
                        <a:pt x="184" y="386"/>
                      </a:lnTo>
                      <a:lnTo>
                        <a:pt x="161" y="381"/>
                      </a:lnTo>
                      <a:lnTo>
                        <a:pt x="143" y="373"/>
                      </a:lnTo>
                      <a:lnTo>
                        <a:pt x="122" y="364"/>
                      </a:lnTo>
                      <a:lnTo>
                        <a:pt x="105" y="352"/>
                      </a:lnTo>
                      <a:lnTo>
                        <a:pt x="88" y="341"/>
                      </a:lnTo>
                      <a:lnTo>
                        <a:pt x="70" y="326"/>
                      </a:lnTo>
                      <a:lnTo>
                        <a:pt x="57" y="311"/>
                      </a:lnTo>
                      <a:lnTo>
                        <a:pt x="44" y="294"/>
                      </a:lnTo>
                      <a:lnTo>
                        <a:pt x="33" y="275"/>
                      </a:lnTo>
                      <a:lnTo>
                        <a:pt x="23" y="256"/>
                      </a:lnTo>
                      <a:lnTo>
                        <a:pt x="15" y="235"/>
                      </a:lnTo>
                      <a:lnTo>
                        <a:pt x="10" y="214"/>
                      </a:lnTo>
                      <a:lnTo>
                        <a:pt x="8" y="191"/>
                      </a:lnTo>
                      <a:lnTo>
                        <a:pt x="6" y="168"/>
                      </a:lnTo>
                      <a:lnTo>
                        <a:pt x="8" y="144"/>
                      </a:lnTo>
                      <a:lnTo>
                        <a:pt x="12" y="121"/>
                      </a:lnTo>
                      <a:lnTo>
                        <a:pt x="8" y="121"/>
                      </a:lnTo>
                      <a:lnTo>
                        <a:pt x="6" y="119"/>
                      </a:lnTo>
                      <a:lnTo>
                        <a:pt x="2" y="144"/>
                      </a:lnTo>
                      <a:lnTo>
                        <a:pt x="0" y="168"/>
                      </a:lnTo>
                      <a:lnTo>
                        <a:pt x="2" y="191"/>
                      </a:lnTo>
                      <a:lnTo>
                        <a:pt x="6" y="214"/>
                      </a:lnTo>
                      <a:lnTo>
                        <a:pt x="12" y="237"/>
                      </a:lnTo>
                      <a:lnTo>
                        <a:pt x="19" y="257"/>
                      </a:lnTo>
                      <a:lnTo>
                        <a:pt x="29" y="276"/>
                      </a:lnTo>
                      <a:lnTo>
                        <a:pt x="40" y="295"/>
                      </a:lnTo>
                      <a:lnTo>
                        <a:pt x="53" y="312"/>
                      </a:lnTo>
                      <a:lnTo>
                        <a:pt x="69" y="330"/>
                      </a:lnTo>
                      <a:lnTo>
                        <a:pt x="84" y="343"/>
                      </a:lnTo>
                      <a:lnTo>
                        <a:pt x="101" y="356"/>
                      </a:lnTo>
                      <a:lnTo>
                        <a:pt x="120" y="367"/>
                      </a:lnTo>
                      <a:lnTo>
                        <a:pt x="141" y="377"/>
                      </a:lnTo>
                      <a:lnTo>
                        <a:pt x="161" y="385"/>
                      </a:lnTo>
                      <a:lnTo>
                        <a:pt x="182" y="390"/>
                      </a:lnTo>
                      <a:lnTo>
                        <a:pt x="205" y="394"/>
                      </a:lnTo>
                      <a:lnTo>
                        <a:pt x="228" y="396"/>
                      </a:lnTo>
                      <a:lnTo>
                        <a:pt x="253" y="394"/>
                      </a:lnTo>
                      <a:lnTo>
                        <a:pt x="275" y="390"/>
                      </a:lnTo>
                      <a:lnTo>
                        <a:pt x="296" y="385"/>
                      </a:lnTo>
                      <a:lnTo>
                        <a:pt x="317" y="377"/>
                      </a:lnTo>
                      <a:lnTo>
                        <a:pt x="336" y="367"/>
                      </a:lnTo>
                      <a:lnTo>
                        <a:pt x="355" y="356"/>
                      </a:lnTo>
                      <a:lnTo>
                        <a:pt x="374" y="343"/>
                      </a:lnTo>
                      <a:lnTo>
                        <a:pt x="389" y="330"/>
                      </a:lnTo>
                      <a:lnTo>
                        <a:pt x="404" y="312"/>
                      </a:lnTo>
                      <a:lnTo>
                        <a:pt x="418" y="295"/>
                      </a:lnTo>
                      <a:lnTo>
                        <a:pt x="429" y="276"/>
                      </a:lnTo>
                      <a:lnTo>
                        <a:pt x="438" y="257"/>
                      </a:lnTo>
                      <a:lnTo>
                        <a:pt x="446" y="237"/>
                      </a:lnTo>
                      <a:lnTo>
                        <a:pt x="452" y="214"/>
                      </a:lnTo>
                      <a:lnTo>
                        <a:pt x="456" y="191"/>
                      </a:lnTo>
                      <a:lnTo>
                        <a:pt x="456" y="168"/>
                      </a:lnTo>
                      <a:close/>
                    </a:path>
                  </a:pathLst>
                </a:custGeom>
                <a:solidFill>
                  <a:srgbClr val="CDCCE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102" name="Freeform 662"/>
                <p:cNvSpPr>
                  <a:spLocks/>
                </p:cNvSpPr>
                <p:nvPr/>
              </p:nvSpPr>
              <p:spPr bwMode="auto">
                <a:xfrm>
                  <a:off x="1614" y="2102"/>
                  <a:ext cx="450" cy="396"/>
                </a:xfrm>
                <a:custGeom>
                  <a:avLst/>
                  <a:gdLst/>
                  <a:ahLst/>
                  <a:cxnLst>
                    <a:cxn ang="0">
                      <a:pos x="448" y="146"/>
                    </a:cxn>
                    <a:cxn ang="0">
                      <a:pos x="438" y="98"/>
                    </a:cxn>
                    <a:cxn ang="0">
                      <a:pos x="419" y="57"/>
                    </a:cxn>
                    <a:cxn ang="0">
                      <a:pos x="393" y="19"/>
                    </a:cxn>
                    <a:cxn ang="0">
                      <a:pos x="370" y="2"/>
                    </a:cxn>
                    <a:cxn ang="0">
                      <a:pos x="381" y="15"/>
                    </a:cxn>
                    <a:cxn ang="0">
                      <a:pos x="412" y="53"/>
                    </a:cxn>
                    <a:cxn ang="0">
                      <a:pos x="433" y="96"/>
                    </a:cxn>
                    <a:cxn ang="0">
                      <a:pos x="444" y="144"/>
                    </a:cxn>
                    <a:cxn ang="0">
                      <a:pos x="444" y="193"/>
                    </a:cxn>
                    <a:cxn ang="0">
                      <a:pos x="434" y="235"/>
                    </a:cxn>
                    <a:cxn ang="0">
                      <a:pos x="419" y="275"/>
                    </a:cxn>
                    <a:cxn ang="0">
                      <a:pos x="395" y="311"/>
                    </a:cxn>
                    <a:cxn ang="0">
                      <a:pos x="364" y="341"/>
                    </a:cxn>
                    <a:cxn ang="0">
                      <a:pos x="330" y="364"/>
                    </a:cxn>
                    <a:cxn ang="0">
                      <a:pos x="290" y="381"/>
                    </a:cxn>
                    <a:cxn ang="0">
                      <a:pos x="247" y="390"/>
                    </a:cxn>
                    <a:cxn ang="0">
                      <a:pos x="201" y="390"/>
                    </a:cxn>
                    <a:cxn ang="0">
                      <a:pos x="159" y="381"/>
                    </a:cxn>
                    <a:cxn ang="0">
                      <a:pos x="120" y="364"/>
                    </a:cxn>
                    <a:cxn ang="0">
                      <a:pos x="84" y="341"/>
                    </a:cxn>
                    <a:cxn ang="0">
                      <a:pos x="55" y="311"/>
                    </a:cxn>
                    <a:cxn ang="0">
                      <a:pos x="30" y="275"/>
                    </a:cxn>
                    <a:cxn ang="0">
                      <a:pos x="13" y="235"/>
                    </a:cxn>
                    <a:cxn ang="0">
                      <a:pos x="6" y="193"/>
                    </a:cxn>
                    <a:cxn ang="0">
                      <a:pos x="6" y="146"/>
                    </a:cxn>
                    <a:cxn ang="0">
                      <a:pos x="8" y="123"/>
                    </a:cxn>
                    <a:cxn ang="0">
                      <a:pos x="0" y="146"/>
                    </a:cxn>
                    <a:cxn ang="0">
                      <a:pos x="0" y="193"/>
                    </a:cxn>
                    <a:cxn ang="0">
                      <a:pos x="10" y="237"/>
                    </a:cxn>
                    <a:cxn ang="0">
                      <a:pos x="27" y="277"/>
                    </a:cxn>
                    <a:cxn ang="0">
                      <a:pos x="51" y="313"/>
                    </a:cxn>
                    <a:cxn ang="0">
                      <a:pos x="82" y="343"/>
                    </a:cxn>
                    <a:cxn ang="0">
                      <a:pos x="118" y="368"/>
                    </a:cxn>
                    <a:cxn ang="0">
                      <a:pos x="157" y="385"/>
                    </a:cxn>
                    <a:cxn ang="0">
                      <a:pos x="201" y="394"/>
                    </a:cxn>
                    <a:cxn ang="0">
                      <a:pos x="247" y="394"/>
                    </a:cxn>
                    <a:cxn ang="0">
                      <a:pos x="292" y="385"/>
                    </a:cxn>
                    <a:cxn ang="0">
                      <a:pos x="332" y="368"/>
                    </a:cxn>
                    <a:cxn ang="0">
                      <a:pos x="368" y="343"/>
                    </a:cxn>
                    <a:cxn ang="0">
                      <a:pos x="398" y="313"/>
                    </a:cxn>
                    <a:cxn ang="0">
                      <a:pos x="423" y="277"/>
                    </a:cxn>
                    <a:cxn ang="0">
                      <a:pos x="440" y="237"/>
                    </a:cxn>
                    <a:cxn ang="0">
                      <a:pos x="448" y="193"/>
                    </a:cxn>
                  </a:cxnLst>
                  <a:rect l="0" t="0" r="r" b="b"/>
                  <a:pathLst>
                    <a:path w="450" h="396">
                      <a:moveTo>
                        <a:pt x="450" y="170"/>
                      </a:moveTo>
                      <a:lnTo>
                        <a:pt x="448" y="146"/>
                      </a:lnTo>
                      <a:lnTo>
                        <a:pt x="444" y="121"/>
                      </a:lnTo>
                      <a:lnTo>
                        <a:pt x="438" y="98"/>
                      </a:lnTo>
                      <a:lnTo>
                        <a:pt x="429" y="77"/>
                      </a:lnTo>
                      <a:lnTo>
                        <a:pt x="419" y="57"/>
                      </a:lnTo>
                      <a:lnTo>
                        <a:pt x="406" y="38"/>
                      </a:lnTo>
                      <a:lnTo>
                        <a:pt x="393" y="19"/>
                      </a:lnTo>
                      <a:lnTo>
                        <a:pt x="376" y="4"/>
                      </a:lnTo>
                      <a:lnTo>
                        <a:pt x="370" y="2"/>
                      </a:lnTo>
                      <a:lnTo>
                        <a:pt x="364" y="0"/>
                      </a:lnTo>
                      <a:lnTo>
                        <a:pt x="381" y="15"/>
                      </a:lnTo>
                      <a:lnTo>
                        <a:pt x="397" y="34"/>
                      </a:lnTo>
                      <a:lnTo>
                        <a:pt x="412" y="53"/>
                      </a:lnTo>
                      <a:lnTo>
                        <a:pt x="423" y="74"/>
                      </a:lnTo>
                      <a:lnTo>
                        <a:pt x="433" y="96"/>
                      </a:lnTo>
                      <a:lnTo>
                        <a:pt x="440" y="119"/>
                      </a:lnTo>
                      <a:lnTo>
                        <a:pt x="444" y="144"/>
                      </a:lnTo>
                      <a:lnTo>
                        <a:pt x="446" y="170"/>
                      </a:lnTo>
                      <a:lnTo>
                        <a:pt x="444" y="193"/>
                      </a:lnTo>
                      <a:lnTo>
                        <a:pt x="440" y="214"/>
                      </a:lnTo>
                      <a:lnTo>
                        <a:pt x="434" y="235"/>
                      </a:lnTo>
                      <a:lnTo>
                        <a:pt x="427" y="256"/>
                      </a:lnTo>
                      <a:lnTo>
                        <a:pt x="419" y="275"/>
                      </a:lnTo>
                      <a:lnTo>
                        <a:pt x="408" y="294"/>
                      </a:lnTo>
                      <a:lnTo>
                        <a:pt x="395" y="311"/>
                      </a:lnTo>
                      <a:lnTo>
                        <a:pt x="381" y="326"/>
                      </a:lnTo>
                      <a:lnTo>
                        <a:pt x="364" y="341"/>
                      </a:lnTo>
                      <a:lnTo>
                        <a:pt x="347" y="352"/>
                      </a:lnTo>
                      <a:lnTo>
                        <a:pt x="330" y="364"/>
                      </a:lnTo>
                      <a:lnTo>
                        <a:pt x="311" y="373"/>
                      </a:lnTo>
                      <a:lnTo>
                        <a:pt x="290" y="381"/>
                      </a:lnTo>
                      <a:lnTo>
                        <a:pt x="269" y="387"/>
                      </a:lnTo>
                      <a:lnTo>
                        <a:pt x="247" y="390"/>
                      </a:lnTo>
                      <a:lnTo>
                        <a:pt x="224" y="390"/>
                      </a:lnTo>
                      <a:lnTo>
                        <a:pt x="201" y="390"/>
                      </a:lnTo>
                      <a:lnTo>
                        <a:pt x="180" y="387"/>
                      </a:lnTo>
                      <a:lnTo>
                        <a:pt x="159" y="381"/>
                      </a:lnTo>
                      <a:lnTo>
                        <a:pt x="139" y="373"/>
                      </a:lnTo>
                      <a:lnTo>
                        <a:pt x="120" y="364"/>
                      </a:lnTo>
                      <a:lnTo>
                        <a:pt x="101" y="352"/>
                      </a:lnTo>
                      <a:lnTo>
                        <a:pt x="84" y="341"/>
                      </a:lnTo>
                      <a:lnTo>
                        <a:pt x="68" y="326"/>
                      </a:lnTo>
                      <a:lnTo>
                        <a:pt x="55" y="311"/>
                      </a:lnTo>
                      <a:lnTo>
                        <a:pt x="42" y="294"/>
                      </a:lnTo>
                      <a:lnTo>
                        <a:pt x="30" y="275"/>
                      </a:lnTo>
                      <a:lnTo>
                        <a:pt x="21" y="256"/>
                      </a:lnTo>
                      <a:lnTo>
                        <a:pt x="13" y="235"/>
                      </a:lnTo>
                      <a:lnTo>
                        <a:pt x="8" y="214"/>
                      </a:lnTo>
                      <a:lnTo>
                        <a:pt x="6" y="193"/>
                      </a:lnTo>
                      <a:lnTo>
                        <a:pt x="4" y="170"/>
                      </a:lnTo>
                      <a:lnTo>
                        <a:pt x="6" y="146"/>
                      </a:lnTo>
                      <a:lnTo>
                        <a:pt x="10" y="123"/>
                      </a:lnTo>
                      <a:lnTo>
                        <a:pt x="8" y="123"/>
                      </a:lnTo>
                      <a:lnTo>
                        <a:pt x="4" y="123"/>
                      </a:lnTo>
                      <a:lnTo>
                        <a:pt x="0" y="146"/>
                      </a:lnTo>
                      <a:lnTo>
                        <a:pt x="0" y="170"/>
                      </a:lnTo>
                      <a:lnTo>
                        <a:pt x="0" y="193"/>
                      </a:lnTo>
                      <a:lnTo>
                        <a:pt x="4" y="216"/>
                      </a:lnTo>
                      <a:lnTo>
                        <a:pt x="10" y="237"/>
                      </a:lnTo>
                      <a:lnTo>
                        <a:pt x="17" y="258"/>
                      </a:lnTo>
                      <a:lnTo>
                        <a:pt x="27" y="277"/>
                      </a:lnTo>
                      <a:lnTo>
                        <a:pt x="38" y="296"/>
                      </a:lnTo>
                      <a:lnTo>
                        <a:pt x="51" y="313"/>
                      </a:lnTo>
                      <a:lnTo>
                        <a:pt x="65" y="330"/>
                      </a:lnTo>
                      <a:lnTo>
                        <a:pt x="82" y="343"/>
                      </a:lnTo>
                      <a:lnTo>
                        <a:pt x="99" y="356"/>
                      </a:lnTo>
                      <a:lnTo>
                        <a:pt x="118" y="368"/>
                      </a:lnTo>
                      <a:lnTo>
                        <a:pt x="137" y="377"/>
                      </a:lnTo>
                      <a:lnTo>
                        <a:pt x="157" y="385"/>
                      </a:lnTo>
                      <a:lnTo>
                        <a:pt x="178" y="390"/>
                      </a:lnTo>
                      <a:lnTo>
                        <a:pt x="201" y="394"/>
                      </a:lnTo>
                      <a:lnTo>
                        <a:pt x="224" y="396"/>
                      </a:lnTo>
                      <a:lnTo>
                        <a:pt x="247" y="394"/>
                      </a:lnTo>
                      <a:lnTo>
                        <a:pt x="269" y="390"/>
                      </a:lnTo>
                      <a:lnTo>
                        <a:pt x="292" y="385"/>
                      </a:lnTo>
                      <a:lnTo>
                        <a:pt x="313" y="377"/>
                      </a:lnTo>
                      <a:lnTo>
                        <a:pt x="332" y="368"/>
                      </a:lnTo>
                      <a:lnTo>
                        <a:pt x="351" y="356"/>
                      </a:lnTo>
                      <a:lnTo>
                        <a:pt x="368" y="343"/>
                      </a:lnTo>
                      <a:lnTo>
                        <a:pt x="383" y="330"/>
                      </a:lnTo>
                      <a:lnTo>
                        <a:pt x="398" y="313"/>
                      </a:lnTo>
                      <a:lnTo>
                        <a:pt x="412" y="296"/>
                      </a:lnTo>
                      <a:lnTo>
                        <a:pt x="423" y="277"/>
                      </a:lnTo>
                      <a:lnTo>
                        <a:pt x="433" y="258"/>
                      </a:lnTo>
                      <a:lnTo>
                        <a:pt x="440" y="237"/>
                      </a:lnTo>
                      <a:lnTo>
                        <a:pt x="446" y="216"/>
                      </a:lnTo>
                      <a:lnTo>
                        <a:pt x="448" y="193"/>
                      </a:lnTo>
                      <a:lnTo>
                        <a:pt x="450" y="170"/>
                      </a:lnTo>
                      <a:close/>
                    </a:path>
                  </a:pathLst>
                </a:custGeom>
                <a:solidFill>
                  <a:srgbClr val="CECEE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103" name="Freeform 663"/>
                <p:cNvSpPr>
                  <a:spLocks/>
                </p:cNvSpPr>
                <p:nvPr/>
              </p:nvSpPr>
              <p:spPr bwMode="auto">
                <a:xfrm>
                  <a:off x="1616" y="2100"/>
                  <a:ext cx="446" cy="394"/>
                </a:xfrm>
                <a:custGeom>
                  <a:avLst/>
                  <a:gdLst/>
                  <a:ahLst/>
                  <a:cxnLst>
                    <a:cxn ang="0">
                      <a:pos x="444" y="148"/>
                    </a:cxn>
                    <a:cxn ang="0">
                      <a:pos x="432" y="100"/>
                    </a:cxn>
                    <a:cxn ang="0">
                      <a:pos x="413" y="57"/>
                    </a:cxn>
                    <a:cxn ang="0">
                      <a:pos x="385" y="19"/>
                    </a:cxn>
                    <a:cxn ang="0">
                      <a:pos x="362" y="2"/>
                    </a:cxn>
                    <a:cxn ang="0">
                      <a:pos x="376" y="15"/>
                    </a:cxn>
                    <a:cxn ang="0">
                      <a:pos x="406" y="53"/>
                    </a:cxn>
                    <a:cxn ang="0">
                      <a:pos x="427" y="97"/>
                    </a:cxn>
                    <a:cxn ang="0">
                      <a:pos x="440" y="146"/>
                    </a:cxn>
                    <a:cxn ang="0">
                      <a:pos x="440" y="195"/>
                    </a:cxn>
                    <a:cxn ang="0">
                      <a:pos x="431" y="237"/>
                    </a:cxn>
                    <a:cxn ang="0">
                      <a:pos x="413" y="277"/>
                    </a:cxn>
                    <a:cxn ang="0">
                      <a:pos x="391" y="311"/>
                    </a:cxn>
                    <a:cxn ang="0">
                      <a:pos x="362" y="341"/>
                    </a:cxn>
                    <a:cxn ang="0">
                      <a:pos x="326" y="364"/>
                    </a:cxn>
                    <a:cxn ang="0">
                      <a:pos x="288" y="381"/>
                    </a:cxn>
                    <a:cxn ang="0">
                      <a:pos x="245" y="389"/>
                    </a:cxn>
                    <a:cxn ang="0">
                      <a:pos x="201" y="389"/>
                    </a:cxn>
                    <a:cxn ang="0">
                      <a:pos x="157" y="381"/>
                    </a:cxn>
                    <a:cxn ang="0">
                      <a:pos x="119" y="364"/>
                    </a:cxn>
                    <a:cxn ang="0">
                      <a:pos x="83" y="341"/>
                    </a:cxn>
                    <a:cxn ang="0">
                      <a:pos x="55" y="311"/>
                    </a:cxn>
                    <a:cxn ang="0">
                      <a:pos x="30" y="277"/>
                    </a:cxn>
                    <a:cxn ang="0">
                      <a:pos x="15" y="237"/>
                    </a:cxn>
                    <a:cxn ang="0">
                      <a:pos x="6" y="195"/>
                    </a:cxn>
                    <a:cxn ang="0">
                      <a:pos x="6" y="150"/>
                    </a:cxn>
                    <a:cxn ang="0">
                      <a:pos x="8" y="125"/>
                    </a:cxn>
                    <a:cxn ang="0">
                      <a:pos x="2" y="148"/>
                    </a:cxn>
                    <a:cxn ang="0">
                      <a:pos x="2" y="195"/>
                    </a:cxn>
                    <a:cxn ang="0">
                      <a:pos x="9" y="239"/>
                    </a:cxn>
                    <a:cxn ang="0">
                      <a:pos x="27" y="279"/>
                    </a:cxn>
                    <a:cxn ang="0">
                      <a:pos x="51" y="315"/>
                    </a:cxn>
                    <a:cxn ang="0">
                      <a:pos x="82" y="345"/>
                    </a:cxn>
                    <a:cxn ang="0">
                      <a:pos x="116" y="368"/>
                    </a:cxn>
                    <a:cxn ang="0">
                      <a:pos x="155" y="385"/>
                    </a:cxn>
                    <a:cxn ang="0">
                      <a:pos x="199" y="394"/>
                    </a:cxn>
                    <a:cxn ang="0">
                      <a:pos x="245" y="394"/>
                    </a:cxn>
                    <a:cxn ang="0">
                      <a:pos x="288" y="385"/>
                    </a:cxn>
                    <a:cxn ang="0">
                      <a:pos x="328" y="368"/>
                    </a:cxn>
                    <a:cxn ang="0">
                      <a:pos x="364" y="345"/>
                    </a:cxn>
                    <a:cxn ang="0">
                      <a:pos x="395" y="315"/>
                    </a:cxn>
                    <a:cxn ang="0">
                      <a:pos x="419" y="279"/>
                    </a:cxn>
                    <a:cxn ang="0">
                      <a:pos x="436" y="239"/>
                    </a:cxn>
                    <a:cxn ang="0">
                      <a:pos x="444" y="195"/>
                    </a:cxn>
                  </a:cxnLst>
                  <a:rect l="0" t="0" r="r" b="b"/>
                  <a:pathLst>
                    <a:path w="446" h="394">
                      <a:moveTo>
                        <a:pt x="446" y="172"/>
                      </a:moveTo>
                      <a:lnTo>
                        <a:pt x="444" y="148"/>
                      </a:lnTo>
                      <a:lnTo>
                        <a:pt x="440" y="123"/>
                      </a:lnTo>
                      <a:lnTo>
                        <a:pt x="432" y="100"/>
                      </a:lnTo>
                      <a:lnTo>
                        <a:pt x="425" y="78"/>
                      </a:lnTo>
                      <a:lnTo>
                        <a:pt x="413" y="57"/>
                      </a:lnTo>
                      <a:lnTo>
                        <a:pt x="400" y="38"/>
                      </a:lnTo>
                      <a:lnTo>
                        <a:pt x="385" y="19"/>
                      </a:lnTo>
                      <a:lnTo>
                        <a:pt x="368" y="4"/>
                      </a:lnTo>
                      <a:lnTo>
                        <a:pt x="362" y="2"/>
                      </a:lnTo>
                      <a:lnTo>
                        <a:pt x="357" y="0"/>
                      </a:lnTo>
                      <a:lnTo>
                        <a:pt x="376" y="15"/>
                      </a:lnTo>
                      <a:lnTo>
                        <a:pt x="391" y="34"/>
                      </a:lnTo>
                      <a:lnTo>
                        <a:pt x="406" y="53"/>
                      </a:lnTo>
                      <a:lnTo>
                        <a:pt x="417" y="74"/>
                      </a:lnTo>
                      <a:lnTo>
                        <a:pt x="427" y="97"/>
                      </a:lnTo>
                      <a:lnTo>
                        <a:pt x="434" y="121"/>
                      </a:lnTo>
                      <a:lnTo>
                        <a:pt x="440" y="146"/>
                      </a:lnTo>
                      <a:lnTo>
                        <a:pt x="440" y="172"/>
                      </a:lnTo>
                      <a:lnTo>
                        <a:pt x="440" y="195"/>
                      </a:lnTo>
                      <a:lnTo>
                        <a:pt x="436" y="216"/>
                      </a:lnTo>
                      <a:lnTo>
                        <a:pt x="431" y="237"/>
                      </a:lnTo>
                      <a:lnTo>
                        <a:pt x="423" y="258"/>
                      </a:lnTo>
                      <a:lnTo>
                        <a:pt x="413" y="277"/>
                      </a:lnTo>
                      <a:lnTo>
                        <a:pt x="404" y="294"/>
                      </a:lnTo>
                      <a:lnTo>
                        <a:pt x="391" y="311"/>
                      </a:lnTo>
                      <a:lnTo>
                        <a:pt x="377" y="326"/>
                      </a:lnTo>
                      <a:lnTo>
                        <a:pt x="362" y="341"/>
                      </a:lnTo>
                      <a:lnTo>
                        <a:pt x="345" y="352"/>
                      </a:lnTo>
                      <a:lnTo>
                        <a:pt x="326" y="364"/>
                      </a:lnTo>
                      <a:lnTo>
                        <a:pt x="307" y="373"/>
                      </a:lnTo>
                      <a:lnTo>
                        <a:pt x="288" y="381"/>
                      </a:lnTo>
                      <a:lnTo>
                        <a:pt x="267" y="387"/>
                      </a:lnTo>
                      <a:lnTo>
                        <a:pt x="245" y="389"/>
                      </a:lnTo>
                      <a:lnTo>
                        <a:pt x="222" y="390"/>
                      </a:lnTo>
                      <a:lnTo>
                        <a:pt x="201" y="389"/>
                      </a:lnTo>
                      <a:lnTo>
                        <a:pt x="178" y="387"/>
                      </a:lnTo>
                      <a:lnTo>
                        <a:pt x="157" y="381"/>
                      </a:lnTo>
                      <a:lnTo>
                        <a:pt x="138" y="373"/>
                      </a:lnTo>
                      <a:lnTo>
                        <a:pt x="119" y="364"/>
                      </a:lnTo>
                      <a:lnTo>
                        <a:pt x="100" y="352"/>
                      </a:lnTo>
                      <a:lnTo>
                        <a:pt x="83" y="341"/>
                      </a:lnTo>
                      <a:lnTo>
                        <a:pt x="68" y="326"/>
                      </a:lnTo>
                      <a:lnTo>
                        <a:pt x="55" y="311"/>
                      </a:lnTo>
                      <a:lnTo>
                        <a:pt x="42" y="294"/>
                      </a:lnTo>
                      <a:lnTo>
                        <a:pt x="30" y="277"/>
                      </a:lnTo>
                      <a:lnTo>
                        <a:pt x="21" y="258"/>
                      </a:lnTo>
                      <a:lnTo>
                        <a:pt x="15" y="237"/>
                      </a:lnTo>
                      <a:lnTo>
                        <a:pt x="9" y="216"/>
                      </a:lnTo>
                      <a:lnTo>
                        <a:pt x="6" y="195"/>
                      </a:lnTo>
                      <a:lnTo>
                        <a:pt x="4" y="172"/>
                      </a:lnTo>
                      <a:lnTo>
                        <a:pt x="6" y="150"/>
                      </a:lnTo>
                      <a:lnTo>
                        <a:pt x="9" y="127"/>
                      </a:lnTo>
                      <a:lnTo>
                        <a:pt x="8" y="125"/>
                      </a:lnTo>
                      <a:lnTo>
                        <a:pt x="6" y="125"/>
                      </a:lnTo>
                      <a:lnTo>
                        <a:pt x="2" y="148"/>
                      </a:lnTo>
                      <a:lnTo>
                        <a:pt x="0" y="172"/>
                      </a:lnTo>
                      <a:lnTo>
                        <a:pt x="2" y="195"/>
                      </a:lnTo>
                      <a:lnTo>
                        <a:pt x="4" y="218"/>
                      </a:lnTo>
                      <a:lnTo>
                        <a:pt x="9" y="239"/>
                      </a:lnTo>
                      <a:lnTo>
                        <a:pt x="17" y="260"/>
                      </a:lnTo>
                      <a:lnTo>
                        <a:pt x="27" y="279"/>
                      </a:lnTo>
                      <a:lnTo>
                        <a:pt x="38" y="298"/>
                      </a:lnTo>
                      <a:lnTo>
                        <a:pt x="51" y="315"/>
                      </a:lnTo>
                      <a:lnTo>
                        <a:pt x="64" y="330"/>
                      </a:lnTo>
                      <a:lnTo>
                        <a:pt x="82" y="345"/>
                      </a:lnTo>
                      <a:lnTo>
                        <a:pt x="99" y="356"/>
                      </a:lnTo>
                      <a:lnTo>
                        <a:pt x="116" y="368"/>
                      </a:lnTo>
                      <a:lnTo>
                        <a:pt x="137" y="377"/>
                      </a:lnTo>
                      <a:lnTo>
                        <a:pt x="155" y="385"/>
                      </a:lnTo>
                      <a:lnTo>
                        <a:pt x="178" y="390"/>
                      </a:lnTo>
                      <a:lnTo>
                        <a:pt x="199" y="394"/>
                      </a:lnTo>
                      <a:lnTo>
                        <a:pt x="222" y="394"/>
                      </a:lnTo>
                      <a:lnTo>
                        <a:pt x="245" y="394"/>
                      </a:lnTo>
                      <a:lnTo>
                        <a:pt x="267" y="390"/>
                      </a:lnTo>
                      <a:lnTo>
                        <a:pt x="288" y="385"/>
                      </a:lnTo>
                      <a:lnTo>
                        <a:pt x="309" y="377"/>
                      </a:lnTo>
                      <a:lnTo>
                        <a:pt x="328" y="368"/>
                      </a:lnTo>
                      <a:lnTo>
                        <a:pt x="347" y="356"/>
                      </a:lnTo>
                      <a:lnTo>
                        <a:pt x="364" y="345"/>
                      </a:lnTo>
                      <a:lnTo>
                        <a:pt x="379" y="330"/>
                      </a:lnTo>
                      <a:lnTo>
                        <a:pt x="395" y="315"/>
                      </a:lnTo>
                      <a:lnTo>
                        <a:pt x="408" y="298"/>
                      </a:lnTo>
                      <a:lnTo>
                        <a:pt x="419" y="279"/>
                      </a:lnTo>
                      <a:lnTo>
                        <a:pt x="429" y="260"/>
                      </a:lnTo>
                      <a:lnTo>
                        <a:pt x="436" y="239"/>
                      </a:lnTo>
                      <a:lnTo>
                        <a:pt x="440" y="218"/>
                      </a:lnTo>
                      <a:lnTo>
                        <a:pt x="444" y="195"/>
                      </a:lnTo>
                      <a:lnTo>
                        <a:pt x="446" y="172"/>
                      </a:lnTo>
                      <a:close/>
                    </a:path>
                  </a:pathLst>
                </a:custGeom>
                <a:solidFill>
                  <a:srgbClr val="CECEE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104" name="Freeform 664"/>
                <p:cNvSpPr>
                  <a:spLocks/>
                </p:cNvSpPr>
                <p:nvPr/>
              </p:nvSpPr>
              <p:spPr bwMode="auto">
                <a:xfrm>
                  <a:off x="1618" y="2098"/>
                  <a:ext cx="442" cy="394"/>
                </a:xfrm>
                <a:custGeom>
                  <a:avLst/>
                  <a:gdLst/>
                  <a:ahLst/>
                  <a:cxnLst>
                    <a:cxn ang="0">
                      <a:pos x="440" y="148"/>
                    </a:cxn>
                    <a:cxn ang="0">
                      <a:pos x="429" y="100"/>
                    </a:cxn>
                    <a:cxn ang="0">
                      <a:pos x="408" y="57"/>
                    </a:cxn>
                    <a:cxn ang="0">
                      <a:pos x="377" y="19"/>
                    </a:cxn>
                    <a:cxn ang="0">
                      <a:pos x="355" y="2"/>
                    </a:cxn>
                    <a:cxn ang="0">
                      <a:pos x="368" y="17"/>
                    </a:cxn>
                    <a:cxn ang="0">
                      <a:pos x="400" y="55"/>
                    </a:cxn>
                    <a:cxn ang="0">
                      <a:pos x="423" y="99"/>
                    </a:cxn>
                    <a:cxn ang="0">
                      <a:pos x="434" y="148"/>
                    </a:cxn>
                    <a:cxn ang="0">
                      <a:pos x="436" y="195"/>
                    </a:cxn>
                    <a:cxn ang="0">
                      <a:pos x="427" y="239"/>
                    </a:cxn>
                    <a:cxn ang="0">
                      <a:pos x="410" y="277"/>
                    </a:cxn>
                    <a:cxn ang="0">
                      <a:pos x="387" y="311"/>
                    </a:cxn>
                    <a:cxn ang="0">
                      <a:pos x="358" y="341"/>
                    </a:cxn>
                    <a:cxn ang="0">
                      <a:pos x="324" y="364"/>
                    </a:cxn>
                    <a:cxn ang="0">
                      <a:pos x="284" y="381"/>
                    </a:cxn>
                    <a:cxn ang="0">
                      <a:pos x="243" y="389"/>
                    </a:cxn>
                    <a:cxn ang="0">
                      <a:pos x="199" y="389"/>
                    </a:cxn>
                    <a:cxn ang="0">
                      <a:pos x="157" y="381"/>
                    </a:cxn>
                    <a:cxn ang="0">
                      <a:pos x="117" y="364"/>
                    </a:cxn>
                    <a:cxn ang="0">
                      <a:pos x="83" y="341"/>
                    </a:cxn>
                    <a:cxn ang="0">
                      <a:pos x="55" y="311"/>
                    </a:cxn>
                    <a:cxn ang="0">
                      <a:pos x="30" y="277"/>
                    </a:cxn>
                    <a:cxn ang="0">
                      <a:pos x="15" y="239"/>
                    </a:cxn>
                    <a:cxn ang="0">
                      <a:pos x="6" y="195"/>
                    </a:cxn>
                    <a:cxn ang="0">
                      <a:pos x="6" y="152"/>
                    </a:cxn>
                    <a:cxn ang="0">
                      <a:pos x="7" y="129"/>
                    </a:cxn>
                    <a:cxn ang="0">
                      <a:pos x="2" y="150"/>
                    </a:cxn>
                    <a:cxn ang="0">
                      <a:pos x="2" y="197"/>
                    </a:cxn>
                    <a:cxn ang="0">
                      <a:pos x="9" y="239"/>
                    </a:cxn>
                    <a:cxn ang="0">
                      <a:pos x="26" y="279"/>
                    </a:cxn>
                    <a:cxn ang="0">
                      <a:pos x="51" y="315"/>
                    </a:cxn>
                    <a:cxn ang="0">
                      <a:pos x="80" y="345"/>
                    </a:cxn>
                    <a:cxn ang="0">
                      <a:pos x="116" y="368"/>
                    </a:cxn>
                    <a:cxn ang="0">
                      <a:pos x="155" y="385"/>
                    </a:cxn>
                    <a:cxn ang="0">
                      <a:pos x="197" y="394"/>
                    </a:cxn>
                    <a:cxn ang="0">
                      <a:pos x="243" y="394"/>
                    </a:cxn>
                    <a:cxn ang="0">
                      <a:pos x="286" y="385"/>
                    </a:cxn>
                    <a:cxn ang="0">
                      <a:pos x="326" y="368"/>
                    </a:cxn>
                    <a:cxn ang="0">
                      <a:pos x="360" y="345"/>
                    </a:cxn>
                    <a:cxn ang="0">
                      <a:pos x="391" y="315"/>
                    </a:cxn>
                    <a:cxn ang="0">
                      <a:pos x="415" y="279"/>
                    </a:cxn>
                    <a:cxn ang="0">
                      <a:pos x="430" y="239"/>
                    </a:cxn>
                    <a:cxn ang="0">
                      <a:pos x="440" y="197"/>
                    </a:cxn>
                  </a:cxnLst>
                  <a:rect l="0" t="0" r="r" b="b"/>
                  <a:pathLst>
                    <a:path w="442" h="394">
                      <a:moveTo>
                        <a:pt x="442" y="174"/>
                      </a:moveTo>
                      <a:lnTo>
                        <a:pt x="440" y="148"/>
                      </a:lnTo>
                      <a:lnTo>
                        <a:pt x="436" y="123"/>
                      </a:lnTo>
                      <a:lnTo>
                        <a:pt x="429" y="100"/>
                      </a:lnTo>
                      <a:lnTo>
                        <a:pt x="419" y="78"/>
                      </a:lnTo>
                      <a:lnTo>
                        <a:pt x="408" y="57"/>
                      </a:lnTo>
                      <a:lnTo>
                        <a:pt x="393" y="38"/>
                      </a:lnTo>
                      <a:lnTo>
                        <a:pt x="377" y="19"/>
                      </a:lnTo>
                      <a:lnTo>
                        <a:pt x="360" y="4"/>
                      </a:lnTo>
                      <a:lnTo>
                        <a:pt x="355" y="2"/>
                      </a:lnTo>
                      <a:lnTo>
                        <a:pt x="349" y="0"/>
                      </a:lnTo>
                      <a:lnTo>
                        <a:pt x="368" y="17"/>
                      </a:lnTo>
                      <a:lnTo>
                        <a:pt x="385" y="34"/>
                      </a:lnTo>
                      <a:lnTo>
                        <a:pt x="400" y="55"/>
                      </a:lnTo>
                      <a:lnTo>
                        <a:pt x="413" y="76"/>
                      </a:lnTo>
                      <a:lnTo>
                        <a:pt x="423" y="99"/>
                      </a:lnTo>
                      <a:lnTo>
                        <a:pt x="430" y="123"/>
                      </a:lnTo>
                      <a:lnTo>
                        <a:pt x="434" y="148"/>
                      </a:lnTo>
                      <a:lnTo>
                        <a:pt x="436" y="174"/>
                      </a:lnTo>
                      <a:lnTo>
                        <a:pt x="436" y="195"/>
                      </a:lnTo>
                      <a:lnTo>
                        <a:pt x="432" y="218"/>
                      </a:lnTo>
                      <a:lnTo>
                        <a:pt x="427" y="239"/>
                      </a:lnTo>
                      <a:lnTo>
                        <a:pt x="419" y="258"/>
                      </a:lnTo>
                      <a:lnTo>
                        <a:pt x="410" y="277"/>
                      </a:lnTo>
                      <a:lnTo>
                        <a:pt x="400" y="296"/>
                      </a:lnTo>
                      <a:lnTo>
                        <a:pt x="387" y="311"/>
                      </a:lnTo>
                      <a:lnTo>
                        <a:pt x="374" y="326"/>
                      </a:lnTo>
                      <a:lnTo>
                        <a:pt x="358" y="341"/>
                      </a:lnTo>
                      <a:lnTo>
                        <a:pt x="341" y="353"/>
                      </a:lnTo>
                      <a:lnTo>
                        <a:pt x="324" y="364"/>
                      </a:lnTo>
                      <a:lnTo>
                        <a:pt x="305" y="373"/>
                      </a:lnTo>
                      <a:lnTo>
                        <a:pt x="284" y="381"/>
                      </a:lnTo>
                      <a:lnTo>
                        <a:pt x="264" y="385"/>
                      </a:lnTo>
                      <a:lnTo>
                        <a:pt x="243" y="389"/>
                      </a:lnTo>
                      <a:lnTo>
                        <a:pt x="220" y="391"/>
                      </a:lnTo>
                      <a:lnTo>
                        <a:pt x="199" y="389"/>
                      </a:lnTo>
                      <a:lnTo>
                        <a:pt x="176" y="385"/>
                      </a:lnTo>
                      <a:lnTo>
                        <a:pt x="157" y="381"/>
                      </a:lnTo>
                      <a:lnTo>
                        <a:pt x="136" y="373"/>
                      </a:lnTo>
                      <a:lnTo>
                        <a:pt x="117" y="364"/>
                      </a:lnTo>
                      <a:lnTo>
                        <a:pt x="100" y="353"/>
                      </a:lnTo>
                      <a:lnTo>
                        <a:pt x="83" y="341"/>
                      </a:lnTo>
                      <a:lnTo>
                        <a:pt x="68" y="326"/>
                      </a:lnTo>
                      <a:lnTo>
                        <a:pt x="55" y="311"/>
                      </a:lnTo>
                      <a:lnTo>
                        <a:pt x="42" y="296"/>
                      </a:lnTo>
                      <a:lnTo>
                        <a:pt x="30" y="277"/>
                      </a:lnTo>
                      <a:lnTo>
                        <a:pt x="21" y="258"/>
                      </a:lnTo>
                      <a:lnTo>
                        <a:pt x="15" y="239"/>
                      </a:lnTo>
                      <a:lnTo>
                        <a:pt x="9" y="218"/>
                      </a:lnTo>
                      <a:lnTo>
                        <a:pt x="6" y="195"/>
                      </a:lnTo>
                      <a:lnTo>
                        <a:pt x="6" y="174"/>
                      </a:lnTo>
                      <a:lnTo>
                        <a:pt x="6" y="152"/>
                      </a:lnTo>
                      <a:lnTo>
                        <a:pt x="9" y="129"/>
                      </a:lnTo>
                      <a:lnTo>
                        <a:pt x="7" y="129"/>
                      </a:lnTo>
                      <a:lnTo>
                        <a:pt x="6" y="127"/>
                      </a:lnTo>
                      <a:lnTo>
                        <a:pt x="2" y="150"/>
                      </a:lnTo>
                      <a:lnTo>
                        <a:pt x="0" y="174"/>
                      </a:lnTo>
                      <a:lnTo>
                        <a:pt x="2" y="197"/>
                      </a:lnTo>
                      <a:lnTo>
                        <a:pt x="4" y="218"/>
                      </a:lnTo>
                      <a:lnTo>
                        <a:pt x="9" y="239"/>
                      </a:lnTo>
                      <a:lnTo>
                        <a:pt x="17" y="260"/>
                      </a:lnTo>
                      <a:lnTo>
                        <a:pt x="26" y="279"/>
                      </a:lnTo>
                      <a:lnTo>
                        <a:pt x="38" y="298"/>
                      </a:lnTo>
                      <a:lnTo>
                        <a:pt x="51" y="315"/>
                      </a:lnTo>
                      <a:lnTo>
                        <a:pt x="64" y="330"/>
                      </a:lnTo>
                      <a:lnTo>
                        <a:pt x="80" y="345"/>
                      </a:lnTo>
                      <a:lnTo>
                        <a:pt x="97" y="356"/>
                      </a:lnTo>
                      <a:lnTo>
                        <a:pt x="116" y="368"/>
                      </a:lnTo>
                      <a:lnTo>
                        <a:pt x="135" y="377"/>
                      </a:lnTo>
                      <a:lnTo>
                        <a:pt x="155" y="385"/>
                      </a:lnTo>
                      <a:lnTo>
                        <a:pt x="176" y="391"/>
                      </a:lnTo>
                      <a:lnTo>
                        <a:pt x="197" y="394"/>
                      </a:lnTo>
                      <a:lnTo>
                        <a:pt x="220" y="394"/>
                      </a:lnTo>
                      <a:lnTo>
                        <a:pt x="243" y="394"/>
                      </a:lnTo>
                      <a:lnTo>
                        <a:pt x="265" y="391"/>
                      </a:lnTo>
                      <a:lnTo>
                        <a:pt x="286" y="385"/>
                      </a:lnTo>
                      <a:lnTo>
                        <a:pt x="307" y="377"/>
                      </a:lnTo>
                      <a:lnTo>
                        <a:pt x="326" y="368"/>
                      </a:lnTo>
                      <a:lnTo>
                        <a:pt x="343" y="356"/>
                      </a:lnTo>
                      <a:lnTo>
                        <a:pt x="360" y="345"/>
                      </a:lnTo>
                      <a:lnTo>
                        <a:pt x="377" y="330"/>
                      </a:lnTo>
                      <a:lnTo>
                        <a:pt x="391" y="315"/>
                      </a:lnTo>
                      <a:lnTo>
                        <a:pt x="404" y="298"/>
                      </a:lnTo>
                      <a:lnTo>
                        <a:pt x="415" y="279"/>
                      </a:lnTo>
                      <a:lnTo>
                        <a:pt x="423" y="260"/>
                      </a:lnTo>
                      <a:lnTo>
                        <a:pt x="430" y="239"/>
                      </a:lnTo>
                      <a:lnTo>
                        <a:pt x="436" y="218"/>
                      </a:lnTo>
                      <a:lnTo>
                        <a:pt x="440" y="197"/>
                      </a:lnTo>
                      <a:lnTo>
                        <a:pt x="442" y="174"/>
                      </a:lnTo>
                      <a:close/>
                    </a:path>
                  </a:pathLst>
                </a:custGeom>
                <a:solidFill>
                  <a:srgbClr val="CECEE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105" name="Freeform 665"/>
                <p:cNvSpPr>
                  <a:spLocks/>
                </p:cNvSpPr>
                <p:nvPr/>
              </p:nvSpPr>
              <p:spPr bwMode="auto">
                <a:xfrm>
                  <a:off x="1620" y="2098"/>
                  <a:ext cx="436" cy="392"/>
                </a:xfrm>
                <a:custGeom>
                  <a:avLst/>
                  <a:gdLst/>
                  <a:ahLst/>
                  <a:cxnLst>
                    <a:cxn ang="0">
                      <a:pos x="436" y="148"/>
                    </a:cxn>
                    <a:cxn ang="0">
                      <a:pos x="423" y="99"/>
                    </a:cxn>
                    <a:cxn ang="0">
                      <a:pos x="402" y="55"/>
                    </a:cxn>
                    <a:cxn ang="0">
                      <a:pos x="372" y="17"/>
                    </a:cxn>
                    <a:cxn ang="0">
                      <a:pos x="347" y="0"/>
                    </a:cxn>
                    <a:cxn ang="0">
                      <a:pos x="362" y="15"/>
                    </a:cxn>
                    <a:cxn ang="0">
                      <a:pos x="394" y="53"/>
                    </a:cxn>
                    <a:cxn ang="0">
                      <a:pos x="419" y="97"/>
                    </a:cxn>
                    <a:cxn ang="0">
                      <a:pos x="430" y="148"/>
                    </a:cxn>
                    <a:cxn ang="0">
                      <a:pos x="430" y="195"/>
                    </a:cxn>
                    <a:cxn ang="0">
                      <a:pos x="423" y="237"/>
                    </a:cxn>
                    <a:cxn ang="0">
                      <a:pos x="406" y="277"/>
                    </a:cxn>
                    <a:cxn ang="0">
                      <a:pos x="383" y="309"/>
                    </a:cxn>
                    <a:cxn ang="0">
                      <a:pos x="354" y="339"/>
                    </a:cxn>
                    <a:cxn ang="0">
                      <a:pos x="320" y="362"/>
                    </a:cxn>
                    <a:cxn ang="0">
                      <a:pos x="282" y="377"/>
                    </a:cxn>
                    <a:cxn ang="0">
                      <a:pos x="241" y="387"/>
                    </a:cxn>
                    <a:cxn ang="0">
                      <a:pos x="197" y="387"/>
                    </a:cxn>
                    <a:cxn ang="0">
                      <a:pos x="155" y="377"/>
                    </a:cxn>
                    <a:cxn ang="0">
                      <a:pos x="117" y="362"/>
                    </a:cxn>
                    <a:cxn ang="0">
                      <a:pos x="83" y="339"/>
                    </a:cxn>
                    <a:cxn ang="0">
                      <a:pos x="53" y="309"/>
                    </a:cxn>
                    <a:cxn ang="0">
                      <a:pos x="30" y="277"/>
                    </a:cxn>
                    <a:cxn ang="0">
                      <a:pos x="15" y="237"/>
                    </a:cxn>
                    <a:cxn ang="0">
                      <a:pos x="5" y="195"/>
                    </a:cxn>
                    <a:cxn ang="0">
                      <a:pos x="5" y="152"/>
                    </a:cxn>
                    <a:cxn ang="0">
                      <a:pos x="7" y="129"/>
                    </a:cxn>
                    <a:cxn ang="0">
                      <a:pos x="2" y="152"/>
                    </a:cxn>
                    <a:cxn ang="0">
                      <a:pos x="2" y="197"/>
                    </a:cxn>
                    <a:cxn ang="0">
                      <a:pos x="11" y="239"/>
                    </a:cxn>
                    <a:cxn ang="0">
                      <a:pos x="26" y="279"/>
                    </a:cxn>
                    <a:cxn ang="0">
                      <a:pos x="51" y="313"/>
                    </a:cxn>
                    <a:cxn ang="0">
                      <a:pos x="79" y="343"/>
                    </a:cxn>
                    <a:cxn ang="0">
                      <a:pos x="115" y="366"/>
                    </a:cxn>
                    <a:cxn ang="0">
                      <a:pos x="153" y="383"/>
                    </a:cxn>
                    <a:cxn ang="0">
                      <a:pos x="197" y="391"/>
                    </a:cxn>
                    <a:cxn ang="0">
                      <a:pos x="241" y="391"/>
                    </a:cxn>
                    <a:cxn ang="0">
                      <a:pos x="284" y="383"/>
                    </a:cxn>
                    <a:cxn ang="0">
                      <a:pos x="322" y="366"/>
                    </a:cxn>
                    <a:cxn ang="0">
                      <a:pos x="358" y="343"/>
                    </a:cxn>
                    <a:cxn ang="0">
                      <a:pos x="387" y="313"/>
                    </a:cxn>
                    <a:cxn ang="0">
                      <a:pos x="409" y="279"/>
                    </a:cxn>
                    <a:cxn ang="0">
                      <a:pos x="427" y="239"/>
                    </a:cxn>
                    <a:cxn ang="0">
                      <a:pos x="436" y="197"/>
                    </a:cxn>
                  </a:cxnLst>
                  <a:rect l="0" t="0" r="r" b="b"/>
                  <a:pathLst>
                    <a:path w="436" h="392">
                      <a:moveTo>
                        <a:pt x="436" y="174"/>
                      </a:moveTo>
                      <a:lnTo>
                        <a:pt x="436" y="148"/>
                      </a:lnTo>
                      <a:lnTo>
                        <a:pt x="430" y="123"/>
                      </a:lnTo>
                      <a:lnTo>
                        <a:pt x="423" y="99"/>
                      </a:lnTo>
                      <a:lnTo>
                        <a:pt x="413" y="76"/>
                      </a:lnTo>
                      <a:lnTo>
                        <a:pt x="402" y="55"/>
                      </a:lnTo>
                      <a:lnTo>
                        <a:pt x="387" y="36"/>
                      </a:lnTo>
                      <a:lnTo>
                        <a:pt x="372" y="17"/>
                      </a:lnTo>
                      <a:lnTo>
                        <a:pt x="353" y="2"/>
                      </a:lnTo>
                      <a:lnTo>
                        <a:pt x="347" y="0"/>
                      </a:lnTo>
                      <a:lnTo>
                        <a:pt x="341" y="0"/>
                      </a:lnTo>
                      <a:lnTo>
                        <a:pt x="362" y="15"/>
                      </a:lnTo>
                      <a:lnTo>
                        <a:pt x="379" y="34"/>
                      </a:lnTo>
                      <a:lnTo>
                        <a:pt x="394" y="53"/>
                      </a:lnTo>
                      <a:lnTo>
                        <a:pt x="408" y="74"/>
                      </a:lnTo>
                      <a:lnTo>
                        <a:pt x="419" y="97"/>
                      </a:lnTo>
                      <a:lnTo>
                        <a:pt x="427" y="121"/>
                      </a:lnTo>
                      <a:lnTo>
                        <a:pt x="430" y="148"/>
                      </a:lnTo>
                      <a:lnTo>
                        <a:pt x="432" y="174"/>
                      </a:lnTo>
                      <a:lnTo>
                        <a:pt x="430" y="195"/>
                      </a:lnTo>
                      <a:lnTo>
                        <a:pt x="428" y="218"/>
                      </a:lnTo>
                      <a:lnTo>
                        <a:pt x="423" y="237"/>
                      </a:lnTo>
                      <a:lnTo>
                        <a:pt x="415" y="258"/>
                      </a:lnTo>
                      <a:lnTo>
                        <a:pt x="406" y="277"/>
                      </a:lnTo>
                      <a:lnTo>
                        <a:pt x="396" y="294"/>
                      </a:lnTo>
                      <a:lnTo>
                        <a:pt x="383" y="309"/>
                      </a:lnTo>
                      <a:lnTo>
                        <a:pt x="370" y="324"/>
                      </a:lnTo>
                      <a:lnTo>
                        <a:pt x="354" y="339"/>
                      </a:lnTo>
                      <a:lnTo>
                        <a:pt x="337" y="351"/>
                      </a:lnTo>
                      <a:lnTo>
                        <a:pt x="320" y="362"/>
                      </a:lnTo>
                      <a:lnTo>
                        <a:pt x="301" y="372"/>
                      </a:lnTo>
                      <a:lnTo>
                        <a:pt x="282" y="377"/>
                      </a:lnTo>
                      <a:lnTo>
                        <a:pt x="262" y="383"/>
                      </a:lnTo>
                      <a:lnTo>
                        <a:pt x="241" y="387"/>
                      </a:lnTo>
                      <a:lnTo>
                        <a:pt x="218" y="387"/>
                      </a:lnTo>
                      <a:lnTo>
                        <a:pt x="197" y="387"/>
                      </a:lnTo>
                      <a:lnTo>
                        <a:pt x="176" y="383"/>
                      </a:lnTo>
                      <a:lnTo>
                        <a:pt x="155" y="377"/>
                      </a:lnTo>
                      <a:lnTo>
                        <a:pt x="136" y="372"/>
                      </a:lnTo>
                      <a:lnTo>
                        <a:pt x="117" y="362"/>
                      </a:lnTo>
                      <a:lnTo>
                        <a:pt x="98" y="351"/>
                      </a:lnTo>
                      <a:lnTo>
                        <a:pt x="83" y="339"/>
                      </a:lnTo>
                      <a:lnTo>
                        <a:pt x="68" y="324"/>
                      </a:lnTo>
                      <a:lnTo>
                        <a:pt x="53" y="309"/>
                      </a:lnTo>
                      <a:lnTo>
                        <a:pt x="41" y="294"/>
                      </a:lnTo>
                      <a:lnTo>
                        <a:pt x="30" y="277"/>
                      </a:lnTo>
                      <a:lnTo>
                        <a:pt x="23" y="258"/>
                      </a:lnTo>
                      <a:lnTo>
                        <a:pt x="15" y="237"/>
                      </a:lnTo>
                      <a:lnTo>
                        <a:pt x="9" y="218"/>
                      </a:lnTo>
                      <a:lnTo>
                        <a:pt x="5" y="195"/>
                      </a:lnTo>
                      <a:lnTo>
                        <a:pt x="5" y="174"/>
                      </a:lnTo>
                      <a:lnTo>
                        <a:pt x="5" y="152"/>
                      </a:lnTo>
                      <a:lnTo>
                        <a:pt x="9" y="131"/>
                      </a:lnTo>
                      <a:lnTo>
                        <a:pt x="7" y="129"/>
                      </a:lnTo>
                      <a:lnTo>
                        <a:pt x="5" y="129"/>
                      </a:lnTo>
                      <a:lnTo>
                        <a:pt x="2" y="152"/>
                      </a:lnTo>
                      <a:lnTo>
                        <a:pt x="0" y="174"/>
                      </a:lnTo>
                      <a:lnTo>
                        <a:pt x="2" y="197"/>
                      </a:lnTo>
                      <a:lnTo>
                        <a:pt x="5" y="218"/>
                      </a:lnTo>
                      <a:lnTo>
                        <a:pt x="11" y="239"/>
                      </a:lnTo>
                      <a:lnTo>
                        <a:pt x="17" y="260"/>
                      </a:lnTo>
                      <a:lnTo>
                        <a:pt x="26" y="279"/>
                      </a:lnTo>
                      <a:lnTo>
                        <a:pt x="38" y="296"/>
                      </a:lnTo>
                      <a:lnTo>
                        <a:pt x="51" y="313"/>
                      </a:lnTo>
                      <a:lnTo>
                        <a:pt x="64" y="328"/>
                      </a:lnTo>
                      <a:lnTo>
                        <a:pt x="79" y="343"/>
                      </a:lnTo>
                      <a:lnTo>
                        <a:pt x="96" y="354"/>
                      </a:lnTo>
                      <a:lnTo>
                        <a:pt x="115" y="366"/>
                      </a:lnTo>
                      <a:lnTo>
                        <a:pt x="134" y="375"/>
                      </a:lnTo>
                      <a:lnTo>
                        <a:pt x="153" y="383"/>
                      </a:lnTo>
                      <a:lnTo>
                        <a:pt x="174" y="389"/>
                      </a:lnTo>
                      <a:lnTo>
                        <a:pt x="197" y="391"/>
                      </a:lnTo>
                      <a:lnTo>
                        <a:pt x="218" y="392"/>
                      </a:lnTo>
                      <a:lnTo>
                        <a:pt x="241" y="391"/>
                      </a:lnTo>
                      <a:lnTo>
                        <a:pt x="263" y="389"/>
                      </a:lnTo>
                      <a:lnTo>
                        <a:pt x="284" y="383"/>
                      </a:lnTo>
                      <a:lnTo>
                        <a:pt x="303" y="375"/>
                      </a:lnTo>
                      <a:lnTo>
                        <a:pt x="322" y="366"/>
                      </a:lnTo>
                      <a:lnTo>
                        <a:pt x="341" y="354"/>
                      </a:lnTo>
                      <a:lnTo>
                        <a:pt x="358" y="343"/>
                      </a:lnTo>
                      <a:lnTo>
                        <a:pt x="373" y="328"/>
                      </a:lnTo>
                      <a:lnTo>
                        <a:pt x="387" y="313"/>
                      </a:lnTo>
                      <a:lnTo>
                        <a:pt x="400" y="296"/>
                      </a:lnTo>
                      <a:lnTo>
                        <a:pt x="409" y="279"/>
                      </a:lnTo>
                      <a:lnTo>
                        <a:pt x="419" y="260"/>
                      </a:lnTo>
                      <a:lnTo>
                        <a:pt x="427" y="239"/>
                      </a:lnTo>
                      <a:lnTo>
                        <a:pt x="432" y="218"/>
                      </a:lnTo>
                      <a:lnTo>
                        <a:pt x="436" y="197"/>
                      </a:lnTo>
                      <a:lnTo>
                        <a:pt x="436" y="174"/>
                      </a:lnTo>
                      <a:close/>
                    </a:path>
                  </a:pathLst>
                </a:custGeom>
                <a:solidFill>
                  <a:srgbClr val="D0CFE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106" name="Freeform 666"/>
                <p:cNvSpPr>
                  <a:spLocks/>
                </p:cNvSpPr>
                <p:nvPr/>
              </p:nvSpPr>
              <p:spPr bwMode="auto">
                <a:xfrm>
                  <a:off x="1624" y="2098"/>
                  <a:ext cx="430" cy="391"/>
                </a:xfrm>
                <a:custGeom>
                  <a:avLst/>
                  <a:gdLst/>
                  <a:ahLst/>
                  <a:cxnLst>
                    <a:cxn ang="0">
                      <a:pos x="428" y="148"/>
                    </a:cxn>
                    <a:cxn ang="0">
                      <a:pos x="417" y="99"/>
                    </a:cxn>
                    <a:cxn ang="0">
                      <a:pos x="394" y="55"/>
                    </a:cxn>
                    <a:cxn ang="0">
                      <a:pos x="362" y="17"/>
                    </a:cxn>
                    <a:cxn ang="0">
                      <a:pos x="337" y="0"/>
                    </a:cxn>
                    <a:cxn ang="0">
                      <a:pos x="354" y="15"/>
                    </a:cxn>
                    <a:cxn ang="0">
                      <a:pos x="387" y="53"/>
                    </a:cxn>
                    <a:cxn ang="0">
                      <a:pos x="411" y="97"/>
                    </a:cxn>
                    <a:cxn ang="0">
                      <a:pos x="424" y="148"/>
                    </a:cxn>
                    <a:cxn ang="0">
                      <a:pos x="424" y="195"/>
                    </a:cxn>
                    <a:cxn ang="0">
                      <a:pos x="417" y="237"/>
                    </a:cxn>
                    <a:cxn ang="0">
                      <a:pos x="400" y="275"/>
                    </a:cxn>
                    <a:cxn ang="0">
                      <a:pos x="377" y="309"/>
                    </a:cxn>
                    <a:cxn ang="0">
                      <a:pos x="349" y="337"/>
                    </a:cxn>
                    <a:cxn ang="0">
                      <a:pos x="314" y="360"/>
                    </a:cxn>
                    <a:cxn ang="0">
                      <a:pos x="276" y="375"/>
                    </a:cxn>
                    <a:cxn ang="0">
                      <a:pos x="237" y="385"/>
                    </a:cxn>
                    <a:cxn ang="0">
                      <a:pos x="193" y="385"/>
                    </a:cxn>
                    <a:cxn ang="0">
                      <a:pos x="151" y="375"/>
                    </a:cxn>
                    <a:cxn ang="0">
                      <a:pos x="113" y="360"/>
                    </a:cxn>
                    <a:cxn ang="0">
                      <a:pos x="81" y="337"/>
                    </a:cxn>
                    <a:cxn ang="0">
                      <a:pos x="51" y="309"/>
                    </a:cxn>
                    <a:cxn ang="0">
                      <a:pos x="28" y="275"/>
                    </a:cxn>
                    <a:cxn ang="0">
                      <a:pos x="13" y="237"/>
                    </a:cxn>
                    <a:cxn ang="0">
                      <a:pos x="5" y="195"/>
                    </a:cxn>
                    <a:cxn ang="0">
                      <a:pos x="5" y="152"/>
                    </a:cxn>
                    <a:cxn ang="0">
                      <a:pos x="5" y="131"/>
                    </a:cxn>
                    <a:cxn ang="0">
                      <a:pos x="0" y="152"/>
                    </a:cxn>
                    <a:cxn ang="0">
                      <a:pos x="0" y="195"/>
                    </a:cxn>
                    <a:cxn ang="0">
                      <a:pos x="9" y="239"/>
                    </a:cxn>
                    <a:cxn ang="0">
                      <a:pos x="24" y="277"/>
                    </a:cxn>
                    <a:cxn ang="0">
                      <a:pos x="49" y="311"/>
                    </a:cxn>
                    <a:cxn ang="0">
                      <a:pos x="77" y="341"/>
                    </a:cxn>
                    <a:cxn ang="0">
                      <a:pos x="111" y="364"/>
                    </a:cxn>
                    <a:cxn ang="0">
                      <a:pos x="151" y="381"/>
                    </a:cxn>
                    <a:cxn ang="0">
                      <a:pos x="193" y="389"/>
                    </a:cxn>
                    <a:cxn ang="0">
                      <a:pos x="237" y="389"/>
                    </a:cxn>
                    <a:cxn ang="0">
                      <a:pos x="278" y="381"/>
                    </a:cxn>
                    <a:cxn ang="0">
                      <a:pos x="318" y="364"/>
                    </a:cxn>
                    <a:cxn ang="0">
                      <a:pos x="352" y="341"/>
                    </a:cxn>
                    <a:cxn ang="0">
                      <a:pos x="381" y="311"/>
                    </a:cxn>
                    <a:cxn ang="0">
                      <a:pos x="404" y="277"/>
                    </a:cxn>
                    <a:cxn ang="0">
                      <a:pos x="421" y="239"/>
                    </a:cxn>
                    <a:cxn ang="0">
                      <a:pos x="430" y="195"/>
                    </a:cxn>
                  </a:cxnLst>
                  <a:rect l="0" t="0" r="r" b="b"/>
                  <a:pathLst>
                    <a:path w="430" h="391">
                      <a:moveTo>
                        <a:pt x="430" y="174"/>
                      </a:moveTo>
                      <a:lnTo>
                        <a:pt x="428" y="148"/>
                      </a:lnTo>
                      <a:lnTo>
                        <a:pt x="424" y="123"/>
                      </a:lnTo>
                      <a:lnTo>
                        <a:pt x="417" y="99"/>
                      </a:lnTo>
                      <a:lnTo>
                        <a:pt x="407" y="76"/>
                      </a:lnTo>
                      <a:lnTo>
                        <a:pt x="394" y="55"/>
                      </a:lnTo>
                      <a:lnTo>
                        <a:pt x="379" y="34"/>
                      </a:lnTo>
                      <a:lnTo>
                        <a:pt x="362" y="17"/>
                      </a:lnTo>
                      <a:lnTo>
                        <a:pt x="343" y="0"/>
                      </a:lnTo>
                      <a:lnTo>
                        <a:pt x="337" y="0"/>
                      </a:lnTo>
                      <a:lnTo>
                        <a:pt x="333" y="0"/>
                      </a:lnTo>
                      <a:lnTo>
                        <a:pt x="354" y="15"/>
                      </a:lnTo>
                      <a:lnTo>
                        <a:pt x="371" y="32"/>
                      </a:lnTo>
                      <a:lnTo>
                        <a:pt x="387" y="53"/>
                      </a:lnTo>
                      <a:lnTo>
                        <a:pt x="400" y="74"/>
                      </a:lnTo>
                      <a:lnTo>
                        <a:pt x="411" y="97"/>
                      </a:lnTo>
                      <a:lnTo>
                        <a:pt x="419" y="121"/>
                      </a:lnTo>
                      <a:lnTo>
                        <a:pt x="424" y="148"/>
                      </a:lnTo>
                      <a:lnTo>
                        <a:pt x="426" y="174"/>
                      </a:lnTo>
                      <a:lnTo>
                        <a:pt x="424" y="195"/>
                      </a:lnTo>
                      <a:lnTo>
                        <a:pt x="421" y="216"/>
                      </a:lnTo>
                      <a:lnTo>
                        <a:pt x="417" y="237"/>
                      </a:lnTo>
                      <a:lnTo>
                        <a:pt x="409" y="256"/>
                      </a:lnTo>
                      <a:lnTo>
                        <a:pt x="400" y="275"/>
                      </a:lnTo>
                      <a:lnTo>
                        <a:pt x="390" y="292"/>
                      </a:lnTo>
                      <a:lnTo>
                        <a:pt x="377" y="309"/>
                      </a:lnTo>
                      <a:lnTo>
                        <a:pt x="364" y="324"/>
                      </a:lnTo>
                      <a:lnTo>
                        <a:pt x="349" y="337"/>
                      </a:lnTo>
                      <a:lnTo>
                        <a:pt x="333" y="349"/>
                      </a:lnTo>
                      <a:lnTo>
                        <a:pt x="314" y="360"/>
                      </a:lnTo>
                      <a:lnTo>
                        <a:pt x="297" y="370"/>
                      </a:lnTo>
                      <a:lnTo>
                        <a:pt x="276" y="375"/>
                      </a:lnTo>
                      <a:lnTo>
                        <a:pt x="258" y="381"/>
                      </a:lnTo>
                      <a:lnTo>
                        <a:pt x="237" y="385"/>
                      </a:lnTo>
                      <a:lnTo>
                        <a:pt x="214" y="385"/>
                      </a:lnTo>
                      <a:lnTo>
                        <a:pt x="193" y="385"/>
                      </a:lnTo>
                      <a:lnTo>
                        <a:pt x="172" y="381"/>
                      </a:lnTo>
                      <a:lnTo>
                        <a:pt x="151" y="375"/>
                      </a:lnTo>
                      <a:lnTo>
                        <a:pt x="132" y="370"/>
                      </a:lnTo>
                      <a:lnTo>
                        <a:pt x="113" y="360"/>
                      </a:lnTo>
                      <a:lnTo>
                        <a:pt x="96" y="349"/>
                      </a:lnTo>
                      <a:lnTo>
                        <a:pt x="81" y="337"/>
                      </a:lnTo>
                      <a:lnTo>
                        <a:pt x="66" y="324"/>
                      </a:lnTo>
                      <a:lnTo>
                        <a:pt x="51" y="309"/>
                      </a:lnTo>
                      <a:lnTo>
                        <a:pt x="39" y="292"/>
                      </a:lnTo>
                      <a:lnTo>
                        <a:pt x="28" y="275"/>
                      </a:lnTo>
                      <a:lnTo>
                        <a:pt x="20" y="256"/>
                      </a:lnTo>
                      <a:lnTo>
                        <a:pt x="13" y="237"/>
                      </a:lnTo>
                      <a:lnTo>
                        <a:pt x="7" y="216"/>
                      </a:lnTo>
                      <a:lnTo>
                        <a:pt x="5" y="195"/>
                      </a:lnTo>
                      <a:lnTo>
                        <a:pt x="3" y="174"/>
                      </a:lnTo>
                      <a:lnTo>
                        <a:pt x="5" y="152"/>
                      </a:lnTo>
                      <a:lnTo>
                        <a:pt x="7" y="131"/>
                      </a:lnTo>
                      <a:lnTo>
                        <a:pt x="5" y="131"/>
                      </a:lnTo>
                      <a:lnTo>
                        <a:pt x="3" y="129"/>
                      </a:lnTo>
                      <a:lnTo>
                        <a:pt x="0" y="152"/>
                      </a:lnTo>
                      <a:lnTo>
                        <a:pt x="0" y="174"/>
                      </a:lnTo>
                      <a:lnTo>
                        <a:pt x="0" y="195"/>
                      </a:lnTo>
                      <a:lnTo>
                        <a:pt x="3" y="218"/>
                      </a:lnTo>
                      <a:lnTo>
                        <a:pt x="9" y="239"/>
                      </a:lnTo>
                      <a:lnTo>
                        <a:pt x="15" y="258"/>
                      </a:lnTo>
                      <a:lnTo>
                        <a:pt x="24" y="277"/>
                      </a:lnTo>
                      <a:lnTo>
                        <a:pt x="36" y="296"/>
                      </a:lnTo>
                      <a:lnTo>
                        <a:pt x="49" y="311"/>
                      </a:lnTo>
                      <a:lnTo>
                        <a:pt x="62" y="326"/>
                      </a:lnTo>
                      <a:lnTo>
                        <a:pt x="77" y="341"/>
                      </a:lnTo>
                      <a:lnTo>
                        <a:pt x="94" y="353"/>
                      </a:lnTo>
                      <a:lnTo>
                        <a:pt x="111" y="364"/>
                      </a:lnTo>
                      <a:lnTo>
                        <a:pt x="130" y="373"/>
                      </a:lnTo>
                      <a:lnTo>
                        <a:pt x="151" y="381"/>
                      </a:lnTo>
                      <a:lnTo>
                        <a:pt x="170" y="385"/>
                      </a:lnTo>
                      <a:lnTo>
                        <a:pt x="193" y="389"/>
                      </a:lnTo>
                      <a:lnTo>
                        <a:pt x="214" y="391"/>
                      </a:lnTo>
                      <a:lnTo>
                        <a:pt x="237" y="389"/>
                      </a:lnTo>
                      <a:lnTo>
                        <a:pt x="258" y="385"/>
                      </a:lnTo>
                      <a:lnTo>
                        <a:pt x="278" y="381"/>
                      </a:lnTo>
                      <a:lnTo>
                        <a:pt x="299" y="373"/>
                      </a:lnTo>
                      <a:lnTo>
                        <a:pt x="318" y="364"/>
                      </a:lnTo>
                      <a:lnTo>
                        <a:pt x="335" y="353"/>
                      </a:lnTo>
                      <a:lnTo>
                        <a:pt x="352" y="341"/>
                      </a:lnTo>
                      <a:lnTo>
                        <a:pt x="368" y="326"/>
                      </a:lnTo>
                      <a:lnTo>
                        <a:pt x="381" y="311"/>
                      </a:lnTo>
                      <a:lnTo>
                        <a:pt x="394" y="296"/>
                      </a:lnTo>
                      <a:lnTo>
                        <a:pt x="404" y="277"/>
                      </a:lnTo>
                      <a:lnTo>
                        <a:pt x="413" y="258"/>
                      </a:lnTo>
                      <a:lnTo>
                        <a:pt x="421" y="239"/>
                      </a:lnTo>
                      <a:lnTo>
                        <a:pt x="426" y="218"/>
                      </a:lnTo>
                      <a:lnTo>
                        <a:pt x="430" y="195"/>
                      </a:lnTo>
                      <a:lnTo>
                        <a:pt x="430" y="174"/>
                      </a:lnTo>
                      <a:close/>
                    </a:path>
                  </a:pathLst>
                </a:custGeom>
                <a:solidFill>
                  <a:srgbClr val="D0D0E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107" name="Freeform 667"/>
                <p:cNvSpPr>
                  <a:spLocks/>
                </p:cNvSpPr>
                <p:nvPr/>
              </p:nvSpPr>
              <p:spPr bwMode="auto">
                <a:xfrm>
                  <a:off x="1625" y="2098"/>
                  <a:ext cx="427" cy="387"/>
                </a:xfrm>
                <a:custGeom>
                  <a:avLst/>
                  <a:gdLst/>
                  <a:ahLst/>
                  <a:cxnLst>
                    <a:cxn ang="0">
                      <a:pos x="425" y="148"/>
                    </a:cxn>
                    <a:cxn ang="0">
                      <a:pos x="414" y="97"/>
                    </a:cxn>
                    <a:cxn ang="0">
                      <a:pos x="389" y="53"/>
                    </a:cxn>
                    <a:cxn ang="0">
                      <a:pos x="357" y="15"/>
                    </a:cxn>
                    <a:cxn ang="0">
                      <a:pos x="334" y="0"/>
                    </a:cxn>
                    <a:cxn ang="0">
                      <a:pos x="331" y="0"/>
                    </a:cxn>
                    <a:cxn ang="0">
                      <a:pos x="349" y="15"/>
                    </a:cxn>
                    <a:cxn ang="0">
                      <a:pos x="384" y="53"/>
                    </a:cxn>
                    <a:cxn ang="0">
                      <a:pos x="408" y="97"/>
                    </a:cxn>
                    <a:cxn ang="0">
                      <a:pos x="422" y="148"/>
                    </a:cxn>
                    <a:cxn ang="0">
                      <a:pos x="422" y="195"/>
                    </a:cxn>
                    <a:cxn ang="0">
                      <a:pos x="414" y="237"/>
                    </a:cxn>
                    <a:cxn ang="0">
                      <a:pos x="397" y="273"/>
                    </a:cxn>
                    <a:cxn ang="0">
                      <a:pos x="374" y="307"/>
                    </a:cxn>
                    <a:cxn ang="0">
                      <a:pos x="346" y="336"/>
                    </a:cxn>
                    <a:cxn ang="0">
                      <a:pos x="313" y="358"/>
                    </a:cxn>
                    <a:cxn ang="0">
                      <a:pos x="275" y="373"/>
                    </a:cxn>
                    <a:cxn ang="0">
                      <a:pos x="236" y="381"/>
                    </a:cxn>
                    <a:cxn ang="0">
                      <a:pos x="192" y="381"/>
                    </a:cxn>
                    <a:cxn ang="0">
                      <a:pos x="152" y="373"/>
                    </a:cxn>
                    <a:cxn ang="0">
                      <a:pos x="114" y="358"/>
                    </a:cxn>
                    <a:cxn ang="0">
                      <a:pos x="80" y="336"/>
                    </a:cxn>
                    <a:cxn ang="0">
                      <a:pos x="52" y="307"/>
                    </a:cxn>
                    <a:cxn ang="0">
                      <a:pos x="29" y="273"/>
                    </a:cxn>
                    <a:cxn ang="0">
                      <a:pos x="14" y="237"/>
                    </a:cxn>
                    <a:cxn ang="0">
                      <a:pos x="6" y="195"/>
                    </a:cxn>
                    <a:cxn ang="0">
                      <a:pos x="6" y="152"/>
                    </a:cxn>
                    <a:cxn ang="0">
                      <a:pos x="6" y="131"/>
                    </a:cxn>
                    <a:cxn ang="0">
                      <a:pos x="0" y="152"/>
                    </a:cxn>
                    <a:cxn ang="0">
                      <a:pos x="0" y="195"/>
                    </a:cxn>
                    <a:cxn ang="0">
                      <a:pos x="10" y="237"/>
                    </a:cxn>
                    <a:cxn ang="0">
                      <a:pos x="25" y="277"/>
                    </a:cxn>
                    <a:cxn ang="0">
                      <a:pos x="48" y="309"/>
                    </a:cxn>
                    <a:cxn ang="0">
                      <a:pos x="78" y="339"/>
                    </a:cxn>
                    <a:cxn ang="0">
                      <a:pos x="112" y="362"/>
                    </a:cxn>
                    <a:cxn ang="0">
                      <a:pos x="150" y="377"/>
                    </a:cxn>
                    <a:cxn ang="0">
                      <a:pos x="192" y="387"/>
                    </a:cxn>
                    <a:cxn ang="0">
                      <a:pos x="236" y="387"/>
                    </a:cxn>
                    <a:cxn ang="0">
                      <a:pos x="277" y="377"/>
                    </a:cxn>
                    <a:cxn ang="0">
                      <a:pos x="315" y="362"/>
                    </a:cxn>
                    <a:cxn ang="0">
                      <a:pos x="349" y="339"/>
                    </a:cxn>
                    <a:cxn ang="0">
                      <a:pos x="378" y="309"/>
                    </a:cxn>
                    <a:cxn ang="0">
                      <a:pos x="401" y="277"/>
                    </a:cxn>
                    <a:cxn ang="0">
                      <a:pos x="418" y="237"/>
                    </a:cxn>
                    <a:cxn ang="0">
                      <a:pos x="425" y="195"/>
                    </a:cxn>
                  </a:cxnLst>
                  <a:rect l="0" t="0" r="r" b="b"/>
                  <a:pathLst>
                    <a:path w="427" h="387">
                      <a:moveTo>
                        <a:pt x="427" y="174"/>
                      </a:moveTo>
                      <a:lnTo>
                        <a:pt x="425" y="148"/>
                      </a:lnTo>
                      <a:lnTo>
                        <a:pt x="422" y="121"/>
                      </a:lnTo>
                      <a:lnTo>
                        <a:pt x="414" y="97"/>
                      </a:lnTo>
                      <a:lnTo>
                        <a:pt x="403" y="74"/>
                      </a:lnTo>
                      <a:lnTo>
                        <a:pt x="389" y="53"/>
                      </a:lnTo>
                      <a:lnTo>
                        <a:pt x="374" y="34"/>
                      </a:lnTo>
                      <a:lnTo>
                        <a:pt x="357" y="15"/>
                      </a:lnTo>
                      <a:lnTo>
                        <a:pt x="336" y="0"/>
                      </a:lnTo>
                      <a:lnTo>
                        <a:pt x="334" y="0"/>
                      </a:lnTo>
                      <a:lnTo>
                        <a:pt x="331" y="0"/>
                      </a:lnTo>
                      <a:lnTo>
                        <a:pt x="331" y="0"/>
                      </a:lnTo>
                      <a:lnTo>
                        <a:pt x="331" y="0"/>
                      </a:lnTo>
                      <a:lnTo>
                        <a:pt x="349" y="15"/>
                      </a:lnTo>
                      <a:lnTo>
                        <a:pt x="368" y="34"/>
                      </a:lnTo>
                      <a:lnTo>
                        <a:pt x="384" y="53"/>
                      </a:lnTo>
                      <a:lnTo>
                        <a:pt x="397" y="74"/>
                      </a:lnTo>
                      <a:lnTo>
                        <a:pt x="408" y="97"/>
                      </a:lnTo>
                      <a:lnTo>
                        <a:pt x="416" y="121"/>
                      </a:lnTo>
                      <a:lnTo>
                        <a:pt x="422" y="148"/>
                      </a:lnTo>
                      <a:lnTo>
                        <a:pt x="423" y="174"/>
                      </a:lnTo>
                      <a:lnTo>
                        <a:pt x="422" y="195"/>
                      </a:lnTo>
                      <a:lnTo>
                        <a:pt x="418" y="216"/>
                      </a:lnTo>
                      <a:lnTo>
                        <a:pt x="414" y="237"/>
                      </a:lnTo>
                      <a:lnTo>
                        <a:pt x="406" y="256"/>
                      </a:lnTo>
                      <a:lnTo>
                        <a:pt x="397" y="273"/>
                      </a:lnTo>
                      <a:lnTo>
                        <a:pt x="387" y="290"/>
                      </a:lnTo>
                      <a:lnTo>
                        <a:pt x="374" y="307"/>
                      </a:lnTo>
                      <a:lnTo>
                        <a:pt x="361" y="322"/>
                      </a:lnTo>
                      <a:lnTo>
                        <a:pt x="346" y="336"/>
                      </a:lnTo>
                      <a:lnTo>
                        <a:pt x="331" y="347"/>
                      </a:lnTo>
                      <a:lnTo>
                        <a:pt x="313" y="358"/>
                      </a:lnTo>
                      <a:lnTo>
                        <a:pt x="294" y="366"/>
                      </a:lnTo>
                      <a:lnTo>
                        <a:pt x="275" y="373"/>
                      </a:lnTo>
                      <a:lnTo>
                        <a:pt x="257" y="379"/>
                      </a:lnTo>
                      <a:lnTo>
                        <a:pt x="236" y="381"/>
                      </a:lnTo>
                      <a:lnTo>
                        <a:pt x="213" y="383"/>
                      </a:lnTo>
                      <a:lnTo>
                        <a:pt x="192" y="381"/>
                      </a:lnTo>
                      <a:lnTo>
                        <a:pt x="171" y="379"/>
                      </a:lnTo>
                      <a:lnTo>
                        <a:pt x="152" y="373"/>
                      </a:lnTo>
                      <a:lnTo>
                        <a:pt x="131" y="366"/>
                      </a:lnTo>
                      <a:lnTo>
                        <a:pt x="114" y="358"/>
                      </a:lnTo>
                      <a:lnTo>
                        <a:pt x="97" y="347"/>
                      </a:lnTo>
                      <a:lnTo>
                        <a:pt x="80" y="336"/>
                      </a:lnTo>
                      <a:lnTo>
                        <a:pt x="65" y="322"/>
                      </a:lnTo>
                      <a:lnTo>
                        <a:pt x="52" y="307"/>
                      </a:lnTo>
                      <a:lnTo>
                        <a:pt x="40" y="290"/>
                      </a:lnTo>
                      <a:lnTo>
                        <a:pt x="29" y="273"/>
                      </a:lnTo>
                      <a:lnTo>
                        <a:pt x="21" y="256"/>
                      </a:lnTo>
                      <a:lnTo>
                        <a:pt x="14" y="237"/>
                      </a:lnTo>
                      <a:lnTo>
                        <a:pt x="8" y="216"/>
                      </a:lnTo>
                      <a:lnTo>
                        <a:pt x="6" y="195"/>
                      </a:lnTo>
                      <a:lnTo>
                        <a:pt x="4" y="174"/>
                      </a:lnTo>
                      <a:lnTo>
                        <a:pt x="6" y="152"/>
                      </a:lnTo>
                      <a:lnTo>
                        <a:pt x="10" y="131"/>
                      </a:lnTo>
                      <a:lnTo>
                        <a:pt x="6" y="131"/>
                      </a:lnTo>
                      <a:lnTo>
                        <a:pt x="4" y="131"/>
                      </a:lnTo>
                      <a:lnTo>
                        <a:pt x="0" y="152"/>
                      </a:lnTo>
                      <a:lnTo>
                        <a:pt x="0" y="174"/>
                      </a:lnTo>
                      <a:lnTo>
                        <a:pt x="0" y="195"/>
                      </a:lnTo>
                      <a:lnTo>
                        <a:pt x="4" y="218"/>
                      </a:lnTo>
                      <a:lnTo>
                        <a:pt x="10" y="237"/>
                      </a:lnTo>
                      <a:lnTo>
                        <a:pt x="18" y="258"/>
                      </a:lnTo>
                      <a:lnTo>
                        <a:pt x="25" y="277"/>
                      </a:lnTo>
                      <a:lnTo>
                        <a:pt x="36" y="294"/>
                      </a:lnTo>
                      <a:lnTo>
                        <a:pt x="48" y="309"/>
                      </a:lnTo>
                      <a:lnTo>
                        <a:pt x="63" y="324"/>
                      </a:lnTo>
                      <a:lnTo>
                        <a:pt x="78" y="339"/>
                      </a:lnTo>
                      <a:lnTo>
                        <a:pt x="93" y="351"/>
                      </a:lnTo>
                      <a:lnTo>
                        <a:pt x="112" y="362"/>
                      </a:lnTo>
                      <a:lnTo>
                        <a:pt x="131" y="372"/>
                      </a:lnTo>
                      <a:lnTo>
                        <a:pt x="150" y="377"/>
                      </a:lnTo>
                      <a:lnTo>
                        <a:pt x="171" y="383"/>
                      </a:lnTo>
                      <a:lnTo>
                        <a:pt x="192" y="387"/>
                      </a:lnTo>
                      <a:lnTo>
                        <a:pt x="213" y="387"/>
                      </a:lnTo>
                      <a:lnTo>
                        <a:pt x="236" y="387"/>
                      </a:lnTo>
                      <a:lnTo>
                        <a:pt x="257" y="383"/>
                      </a:lnTo>
                      <a:lnTo>
                        <a:pt x="277" y="377"/>
                      </a:lnTo>
                      <a:lnTo>
                        <a:pt x="296" y="372"/>
                      </a:lnTo>
                      <a:lnTo>
                        <a:pt x="315" y="362"/>
                      </a:lnTo>
                      <a:lnTo>
                        <a:pt x="332" y="351"/>
                      </a:lnTo>
                      <a:lnTo>
                        <a:pt x="349" y="339"/>
                      </a:lnTo>
                      <a:lnTo>
                        <a:pt x="365" y="324"/>
                      </a:lnTo>
                      <a:lnTo>
                        <a:pt x="378" y="309"/>
                      </a:lnTo>
                      <a:lnTo>
                        <a:pt x="391" y="294"/>
                      </a:lnTo>
                      <a:lnTo>
                        <a:pt x="401" y="277"/>
                      </a:lnTo>
                      <a:lnTo>
                        <a:pt x="410" y="258"/>
                      </a:lnTo>
                      <a:lnTo>
                        <a:pt x="418" y="237"/>
                      </a:lnTo>
                      <a:lnTo>
                        <a:pt x="423" y="218"/>
                      </a:lnTo>
                      <a:lnTo>
                        <a:pt x="425" y="195"/>
                      </a:lnTo>
                      <a:lnTo>
                        <a:pt x="427" y="174"/>
                      </a:lnTo>
                      <a:close/>
                    </a:path>
                  </a:pathLst>
                </a:custGeom>
                <a:solidFill>
                  <a:srgbClr val="D0D0E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108" name="Freeform 668"/>
                <p:cNvSpPr>
                  <a:spLocks/>
                </p:cNvSpPr>
                <p:nvPr/>
              </p:nvSpPr>
              <p:spPr bwMode="auto">
                <a:xfrm>
                  <a:off x="1627" y="2098"/>
                  <a:ext cx="423" cy="385"/>
                </a:xfrm>
                <a:custGeom>
                  <a:avLst/>
                  <a:gdLst/>
                  <a:ahLst/>
                  <a:cxnLst>
                    <a:cxn ang="0">
                      <a:pos x="421" y="148"/>
                    </a:cxn>
                    <a:cxn ang="0">
                      <a:pos x="408" y="97"/>
                    </a:cxn>
                    <a:cxn ang="0">
                      <a:pos x="384" y="53"/>
                    </a:cxn>
                    <a:cxn ang="0">
                      <a:pos x="351" y="15"/>
                    </a:cxn>
                    <a:cxn ang="0">
                      <a:pos x="329" y="0"/>
                    </a:cxn>
                    <a:cxn ang="0">
                      <a:pos x="329" y="2"/>
                    </a:cxn>
                    <a:cxn ang="0">
                      <a:pos x="347" y="17"/>
                    </a:cxn>
                    <a:cxn ang="0">
                      <a:pos x="380" y="55"/>
                    </a:cxn>
                    <a:cxn ang="0">
                      <a:pos x="404" y="99"/>
                    </a:cxn>
                    <a:cxn ang="0">
                      <a:pos x="416" y="148"/>
                    </a:cxn>
                    <a:cxn ang="0">
                      <a:pos x="418" y="195"/>
                    </a:cxn>
                    <a:cxn ang="0">
                      <a:pos x="408" y="235"/>
                    </a:cxn>
                    <a:cxn ang="0">
                      <a:pos x="393" y="273"/>
                    </a:cxn>
                    <a:cxn ang="0">
                      <a:pos x="370" y="305"/>
                    </a:cxn>
                    <a:cxn ang="0">
                      <a:pos x="344" y="334"/>
                    </a:cxn>
                    <a:cxn ang="0">
                      <a:pos x="310" y="356"/>
                    </a:cxn>
                    <a:cxn ang="0">
                      <a:pos x="273" y="372"/>
                    </a:cxn>
                    <a:cxn ang="0">
                      <a:pos x="232" y="379"/>
                    </a:cxn>
                    <a:cxn ang="0">
                      <a:pos x="190" y="379"/>
                    </a:cxn>
                    <a:cxn ang="0">
                      <a:pos x="150" y="372"/>
                    </a:cxn>
                    <a:cxn ang="0">
                      <a:pos x="112" y="356"/>
                    </a:cxn>
                    <a:cxn ang="0">
                      <a:pos x="80" y="334"/>
                    </a:cxn>
                    <a:cxn ang="0">
                      <a:pos x="52" y="305"/>
                    </a:cxn>
                    <a:cxn ang="0">
                      <a:pos x="31" y="273"/>
                    </a:cxn>
                    <a:cxn ang="0">
                      <a:pos x="14" y="235"/>
                    </a:cxn>
                    <a:cxn ang="0">
                      <a:pos x="6" y="195"/>
                    </a:cxn>
                    <a:cxn ang="0">
                      <a:pos x="6" y="152"/>
                    </a:cxn>
                    <a:cxn ang="0">
                      <a:pos x="8" y="131"/>
                    </a:cxn>
                    <a:cxn ang="0">
                      <a:pos x="2" y="152"/>
                    </a:cxn>
                    <a:cxn ang="0">
                      <a:pos x="2" y="195"/>
                    </a:cxn>
                    <a:cxn ang="0">
                      <a:pos x="10" y="237"/>
                    </a:cxn>
                    <a:cxn ang="0">
                      <a:pos x="25" y="275"/>
                    </a:cxn>
                    <a:cxn ang="0">
                      <a:pos x="48" y="309"/>
                    </a:cxn>
                    <a:cxn ang="0">
                      <a:pos x="78" y="337"/>
                    </a:cxn>
                    <a:cxn ang="0">
                      <a:pos x="110" y="360"/>
                    </a:cxn>
                    <a:cxn ang="0">
                      <a:pos x="148" y="375"/>
                    </a:cxn>
                    <a:cxn ang="0">
                      <a:pos x="190" y="385"/>
                    </a:cxn>
                    <a:cxn ang="0">
                      <a:pos x="234" y="385"/>
                    </a:cxn>
                    <a:cxn ang="0">
                      <a:pos x="273" y="375"/>
                    </a:cxn>
                    <a:cxn ang="0">
                      <a:pos x="311" y="360"/>
                    </a:cxn>
                    <a:cxn ang="0">
                      <a:pos x="346" y="337"/>
                    </a:cxn>
                    <a:cxn ang="0">
                      <a:pos x="374" y="309"/>
                    </a:cxn>
                    <a:cxn ang="0">
                      <a:pos x="397" y="275"/>
                    </a:cxn>
                    <a:cxn ang="0">
                      <a:pos x="414" y="237"/>
                    </a:cxn>
                    <a:cxn ang="0">
                      <a:pos x="421" y="195"/>
                    </a:cxn>
                  </a:cxnLst>
                  <a:rect l="0" t="0" r="r" b="b"/>
                  <a:pathLst>
                    <a:path w="423" h="385">
                      <a:moveTo>
                        <a:pt x="423" y="174"/>
                      </a:moveTo>
                      <a:lnTo>
                        <a:pt x="421" y="148"/>
                      </a:lnTo>
                      <a:lnTo>
                        <a:pt x="416" y="121"/>
                      </a:lnTo>
                      <a:lnTo>
                        <a:pt x="408" y="97"/>
                      </a:lnTo>
                      <a:lnTo>
                        <a:pt x="397" y="74"/>
                      </a:lnTo>
                      <a:lnTo>
                        <a:pt x="384" y="53"/>
                      </a:lnTo>
                      <a:lnTo>
                        <a:pt x="368" y="32"/>
                      </a:lnTo>
                      <a:lnTo>
                        <a:pt x="351" y="15"/>
                      </a:lnTo>
                      <a:lnTo>
                        <a:pt x="330" y="0"/>
                      </a:lnTo>
                      <a:lnTo>
                        <a:pt x="329" y="0"/>
                      </a:lnTo>
                      <a:lnTo>
                        <a:pt x="329" y="0"/>
                      </a:lnTo>
                      <a:lnTo>
                        <a:pt x="329" y="2"/>
                      </a:lnTo>
                      <a:lnTo>
                        <a:pt x="327" y="2"/>
                      </a:lnTo>
                      <a:lnTo>
                        <a:pt x="347" y="17"/>
                      </a:lnTo>
                      <a:lnTo>
                        <a:pt x="365" y="36"/>
                      </a:lnTo>
                      <a:lnTo>
                        <a:pt x="380" y="55"/>
                      </a:lnTo>
                      <a:lnTo>
                        <a:pt x="393" y="76"/>
                      </a:lnTo>
                      <a:lnTo>
                        <a:pt x="404" y="99"/>
                      </a:lnTo>
                      <a:lnTo>
                        <a:pt x="412" y="123"/>
                      </a:lnTo>
                      <a:lnTo>
                        <a:pt x="416" y="148"/>
                      </a:lnTo>
                      <a:lnTo>
                        <a:pt x="418" y="174"/>
                      </a:lnTo>
                      <a:lnTo>
                        <a:pt x="418" y="195"/>
                      </a:lnTo>
                      <a:lnTo>
                        <a:pt x="414" y="216"/>
                      </a:lnTo>
                      <a:lnTo>
                        <a:pt x="408" y="235"/>
                      </a:lnTo>
                      <a:lnTo>
                        <a:pt x="402" y="254"/>
                      </a:lnTo>
                      <a:lnTo>
                        <a:pt x="393" y="273"/>
                      </a:lnTo>
                      <a:lnTo>
                        <a:pt x="384" y="290"/>
                      </a:lnTo>
                      <a:lnTo>
                        <a:pt x="370" y="305"/>
                      </a:lnTo>
                      <a:lnTo>
                        <a:pt x="357" y="320"/>
                      </a:lnTo>
                      <a:lnTo>
                        <a:pt x="344" y="334"/>
                      </a:lnTo>
                      <a:lnTo>
                        <a:pt x="327" y="345"/>
                      </a:lnTo>
                      <a:lnTo>
                        <a:pt x="310" y="356"/>
                      </a:lnTo>
                      <a:lnTo>
                        <a:pt x="292" y="364"/>
                      </a:lnTo>
                      <a:lnTo>
                        <a:pt x="273" y="372"/>
                      </a:lnTo>
                      <a:lnTo>
                        <a:pt x="253" y="377"/>
                      </a:lnTo>
                      <a:lnTo>
                        <a:pt x="232" y="379"/>
                      </a:lnTo>
                      <a:lnTo>
                        <a:pt x="211" y="381"/>
                      </a:lnTo>
                      <a:lnTo>
                        <a:pt x="190" y="379"/>
                      </a:lnTo>
                      <a:lnTo>
                        <a:pt x="169" y="377"/>
                      </a:lnTo>
                      <a:lnTo>
                        <a:pt x="150" y="372"/>
                      </a:lnTo>
                      <a:lnTo>
                        <a:pt x="131" y="364"/>
                      </a:lnTo>
                      <a:lnTo>
                        <a:pt x="112" y="356"/>
                      </a:lnTo>
                      <a:lnTo>
                        <a:pt x="95" y="345"/>
                      </a:lnTo>
                      <a:lnTo>
                        <a:pt x="80" y="334"/>
                      </a:lnTo>
                      <a:lnTo>
                        <a:pt x="65" y="320"/>
                      </a:lnTo>
                      <a:lnTo>
                        <a:pt x="52" y="305"/>
                      </a:lnTo>
                      <a:lnTo>
                        <a:pt x="40" y="290"/>
                      </a:lnTo>
                      <a:lnTo>
                        <a:pt x="31" y="273"/>
                      </a:lnTo>
                      <a:lnTo>
                        <a:pt x="21" y="254"/>
                      </a:lnTo>
                      <a:lnTo>
                        <a:pt x="14" y="235"/>
                      </a:lnTo>
                      <a:lnTo>
                        <a:pt x="10" y="216"/>
                      </a:lnTo>
                      <a:lnTo>
                        <a:pt x="6" y="195"/>
                      </a:lnTo>
                      <a:lnTo>
                        <a:pt x="4" y="174"/>
                      </a:lnTo>
                      <a:lnTo>
                        <a:pt x="6" y="152"/>
                      </a:lnTo>
                      <a:lnTo>
                        <a:pt x="10" y="131"/>
                      </a:lnTo>
                      <a:lnTo>
                        <a:pt x="8" y="131"/>
                      </a:lnTo>
                      <a:lnTo>
                        <a:pt x="4" y="131"/>
                      </a:lnTo>
                      <a:lnTo>
                        <a:pt x="2" y="152"/>
                      </a:lnTo>
                      <a:lnTo>
                        <a:pt x="0" y="174"/>
                      </a:lnTo>
                      <a:lnTo>
                        <a:pt x="2" y="195"/>
                      </a:lnTo>
                      <a:lnTo>
                        <a:pt x="4" y="216"/>
                      </a:lnTo>
                      <a:lnTo>
                        <a:pt x="10" y="237"/>
                      </a:lnTo>
                      <a:lnTo>
                        <a:pt x="17" y="256"/>
                      </a:lnTo>
                      <a:lnTo>
                        <a:pt x="25" y="275"/>
                      </a:lnTo>
                      <a:lnTo>
                        <a:pt x="36" y="292"/>
                      </a:lnTo>
                      <a:lnTo>
                        <a:pt x="48" y="309"/>
                      </a:lnTo>
                      <a:lnTo>
                        <a:pt x="63" y="324"/>
                      </a:lnTo>
                      <a:lnTo>
                        <a:pt x="78" y="337"/>
                      </a:lnTo>
                      <a:lnTo>
                        <a:pt x="93" y="349"/>
                      </a:lnTo>
                      <a:lnTo>
                        <a:pt x="110" y="360"/>
                      </a:lnTo>
                      <a:lnTo>
                        <a:pt x="129" y="370"/>
                      </a:lnTo>
                      <a:lnTo>
                        <a:pt x="148" y="375"/>
                      </a:lnTo>
                      <a:lnTo>
                        <a:pt x="169" y="381"/>
                      </a:lnTo>
                      <a:lnTo>
                        <a:pt x="190" y="385"/>
                      </a:lnTo>
                      <a:lnTo>
                        <a:pt x="211" y="385"/>
                      </a:lnTo>
                      <a:lnTo>
                        <a:pt x="234" y="385"/>
                      </a:lnTo>
                      <a:lnTo>
                        <a:pt x="255" y="381"/>
                      </a:lnTo>
                      <a:lnTo>
                        <a:pt x="273" y="375"/>
                      </a:lnTo>
                      <a:lnTo>
                        <a:pt x="294" y="370"/>
                      </a:lnTo>
                      <a:lnTo>
                        <a:pt x="311" y="360"/>
                      </a:lnTo>
                      <a:lnTo>
                        <a:pt x="330" y="349"/>
                      </a:lnTo>
                      <a:lnTo>
                        <a:pt x="346" y="337"/>
                      </a:lnTo>
                      <a:lnTo>
                        <a:pt x="361" y="324"/>
                      </a:lnTo>
                      <a:lnTo>
                        <a:pt x="374" y="309"/>
                      </a:lnTo>
                      <a:lnTo>
                        <a:pt x="387" y="292"/>
                      </a:lnTo>
                      <a:lnTo>
                        <a:pt x="397" y="275"/>
                      </a:lnTo>
                      <a:lnTo>
                        <a:pt x="406" y="256"/>
                      </a:lnTo>
                      <a:lnTo>
                        <a:pt x="414" y="237"/>
                      </a:lnTo>
                      <a:lnTo>
                        <a:pt x="418" y="216"/>
                      </a:lnTo>
                      <a:lnTo>
                        <a:pt x="421" y="195"/>
                      </a:lnTo>
                      <a:lnTo>
                        <a:pt x="423" y="174"/>
                      </a:lnTo>
                      <a:close/>
                    </a:path>
                  </a:pathLst>
                </a:custGeom>
                <a:solidFill>
                  <a:srgbClr val="D1D1E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109" name="Freeform 669"/>
                <p:cNvSpPr>
                  <a:spLocks/>
                </p:cNvSpPr>
                <p:nvPr/>
              </p:nvSpPr>
              <p:spPr bwMode="auto">
                <a:xfrm>
                  <a:off x="1629" y="2098"/>
                  <a:ext cx="419" cy="383"/>
                </a:xfrm>
                <a:custGeom>
                  <a:avLst/>
                  <a:gdLst/>
                  <a:ahLst/>
                  <a:cxnLst>
                    <a:cxn ang="0">
                      <a:pos x="418" y="148"/>
                    </a:cxn>
                    <a:cxn ang="0">
                      <a:pos x="404" y="97"/>
                    </a:cxn>
                    <a:cxn ang="0">
                      <a:pos x="380" y="53"/>
                    </a:cxn>
                    <a:cxn ang="0">
                      <a:pos x="345" y="15"/>
                    </a:cxn>
                    <a:cxn ang="0">
                      <a:pos x="325" y="2"/>
                    </a:cxn>
                    <a:cxn ang="0">
                      <a:pos x="344" y="19"/>
                    </a:cxn>
                    <a:cxn ang="0">
                      <a:pos x="376" y="57"/>
                    </a:cxn>
                    <a:cxn ang="0">
                      <a:pos x="400" y="99"/>
                    </a:cxn>
                    <a:cxn ang="0">
                      <a:pos x="412" y="148"/>
                    </a:cxn>
                    <a:cxn ang="0">
                      <a:pos x="414" y="195"/>
                    </a:cxn>
                    <a:cxn ang="0">
                      <a:pos x="404" y="235"/>
                    </a:cxn>
                    <a:cxn ang="0">
                      <a:pos x="389" y="271"/>
                    </a:cxn>
                    <a:cxn ang="0">
                      <a:pos x="368" y="303"/>
                    </a:cxn>
                    <a:cxn ang="0">
                      <a:pos x="340" y="332"/>
                    </a:cxn>
                    <a:cxn ang="0">
                      <a:pos x="308" y="354"/>
                    </a:cxn>
                    <a:cxn ang="0">
                      <a:pos x="270" y="370"/>
                    </a:cxn>
                    <a:cxn ang="0">
                      <a:pos x="230" y="377"/>
                    </a:cxn>
                    <a:cxn ang="0">
                      <a:pos x="188" y="377"/>
                    </a:cxn>
                    <a:cxn ang="0">
                      <a:pos x="148" y="370"/>
                    </a:cxn>
                    <a:cxn ang="0">
                      <a:pos x="112" y="354"/>
                    </a:cxn>
                    <a:cxn ang="0">
                      <a:pos x="80" y="332"/>
                    </a:cxn>
                    <a:cxn ang="0">
                      <a:pos x="51" y="303"/>
                    </a:cxn>
                    <a:cxn ang="0">
                      <a:pos x="31" y="271"/>
                    </a:cxn>
                    <a:cxn ang="0">
                      <a:pos x="14" y="235"/>
                    </a:cxn>
                    <a:cxn ang="0">
                      <a:pos x="6" y="195"/>
                    </a:cxn>
                    <a:cxn ang="0">
                      <a:pos x="6" y="154"/>
                    </a:cxn>
                    <a:cxn ang="0">
                      <a:pos x="8" y="131"/>
                    </a:cxn>
                    <a:cxn ang="0">
                      <a:pos x="2" y="152"/>
                    </a:cxn>
                    <a:cxn ang="0">
                      <a:pos x="2" y="195"/>
                    </a:cxn>
                    <a:cxn ang="0">
                      <a:pos x="10" y="237"/>
                    </a:cxn>
                    <a:cxn ang="0">
                      <a:pos x="25" y="273"/>
                    </a:cxn>
                    <a:cxn ang="0">
                      <a:pos x="48" y="307"/>
                    </a:cxn>
                    <a:cxn ang="0">
                      <a:pos x="76" y="336"/>
                    </a:cxn>
                    <a:cxn ang="0">
                      <a:pos x="110" y="358"/>
                    </a:cxn>
                    <a:cxn ang="0">
                      <a:pos x="148" y="373"/>
                    </a:cxn>
                    <a:cxn ang="0">
                      <a:pos x="188" y="381"/>
                    </a:cxn>
                    <a:cxn ang="0">
                      <a:pos x="232" y="381"/>
                    </a:cxn>
                    <a:cxn ang="0">
                      <a:pos x="271" y="373"/>
                    </a:cxn>
                    <a:cxn ang="0">
                      <a:pos x="309" y="358"/>
                    </a:cxn>
                    <a:cxn ang="0">
                      <a:pos x="342" y="336"/>
                    </a:cxn>
                    <a:cxn ang="0">
                      <a:pos x="370" y="307"/>
                    </a:cxn>
                    <a:cxn ang="0">
                      <a:pos x="393" y="273"/>
                    </a:cxn>
                    <a:cxn ang="0">
                      <a:pos x="410" y="237"/>
                    </a:cxn>
                    <a:cxn ang="0">
                      <a:pos x="418" y="195"/>
                    </a:cxn>
                  </a:cxnLst>
                  <a:rect l="0" t="0" r="r" b="b"/>
                  <a:pathLst>
                    <a:path w="419" h="383">
                      <a:moveTo>
                        <a:pt x="419" y="174"/>
                      </a:moveTo>
                      <a:lnTo>
                        <a:pt x="418" y="148"/>
                      </a:lnTo>
                      <a:lnTo>
                        <a:pt x="412" y="121"/>
                      </a:lnTo>
                      <a:lnTo>
                        <a:pt x="404" y="97"/>
                      </a:lnTo>
                      <a:lnTo>
                        <a:pt x="393" y="74"/>
                      </a:lnTo>
                      <a:lnTo>
                        <a:pt x="380" y="53"/>
                      </a:lnTo>
                      <a:lnTo>
                        <a:pt x="364" y="34"/>
                      </a:lnTo>
                      <a:lnTo>
                        <a:pt x="345" y="15"/>
                      </a:lnTo>
                      <a:lnTo>
                        <a:pt x="327" y="0"/>
                      </a:lnTo>
                      <a:lnTo>
                        <a:pt x="325" y="2"/>
                      </a:lnTo>
                      <a:lnTo>
                        <a:pt x="325" y="6"/>
                      </a:lnTo>
                      <a:lnTo>
                        <a:pt x="344" y="19"/>
                      </a:lnTo>
                      <a:lnTo>
                        <a:pt x="361" y="36"/>
                      </a:lnTo>
                      <a:lnTo>
                        <a:pt x="376" y="57"/>
                      </a:lnTo>
                      <a:lnTo>
                        <a:pt x="389" y="78"/>
                      </a:lnTo>
                      <a:lnTo>
                        <a:pt x="400" y="99"/>
                      </a:lnTo>
                      <a:lnTo>
                        <a:pt x="408" y="123"/>
                      </a:lnTo>
                      <a:lnTo>
                        <a:pt x="412" y="148"/>
                      </a:lnTo>
                      <a:lnTo>
                        <a:pt x="414" y="174"/>
                      </a:lnTo>
                      <a:lnTo>
                        <a:pt x="414" y="195"/>
                      </a:lnTo>
                      <a:lnTo>
                        <a:pt x="410" y="216"/>
                      </a:lnTo>
                      <a:lnTo>
                        <a:pt x="404" y="235"/>
                      </a:lnTo>
                      <a:lnTo>
                        <a:pt x="399" y="254"/>
                      </a:lnTo>
                      <a:lnTo>
                        <a:pt x="389" y="271"/>
                      </a:lnTo>
                      <a:lnTo>
                        <a:pt x="380" y="288"/>
                      </a:lnTo>
                      <a:lnTo>
                        <a:pt x="368" y="303"/>
                      </a:lnTo>
                      <a:lnTo>
                        <a:pt x="355" y="318"/>
                      </a:lnTo>
                      <a:lnTo>
                        <a:pt x="340" y="332"/>
                      </a:lnTo>
                      <a:lnTo>
                        <a:pt x="325" y="343"/>
                      </a:lnTo>
                      <a:lnTo>
                        <a:pt x="308" y="354"/>
                      </a:lnTo>
                      <a:lnTo>
                        <a:pt x="289" y="362"/>
                      </a:lnTo>
                      <a:lnTo>
                        <a:pt x="270" y="370"/>
                      </a:lnTo>
                      <a:lnTo>
                        <a:pt x="251" y="373"/>
                      </a:lnTo>
                      <a:lnTo>
                        <a:pt x="230" y="377"/>
                      </a:lnTo>
                      <a:lnTo>
                        <a:pt x="209" y="379"/>
                      </a:lnTo>
                      <a:lnTo>
                        <a:pt x="188" y="377"/>
                      </a:lnTo>
                      <a:lnTo>
                        <a:pt x="169" y="373"/>
                      </a:lnTo>
                      <a:lnTo>
                        <a:pt x="148" y="370"/>
                      </a:lnTo>
                      <a:lnTo>
                        <a:pt x="129" y="362"/>
                      </a:lnTo>
                      <a:lnTo>
                        <a:pt x="112" y="354"/>
                      </a:lnTo>
                      <a:lnTo>
                        <a:pt x="95" y="343"/>
                      </a:lnTo>
                      <a:lnTo>
                        <a:pt x="80" y="332"/>
                      </a:lnTo>
                      <a:lnTo>
                        <a:pt x="65" y="318"/>
                      </a:lnTo>
                      <a:lnTo>
                        <a:pt x="51" y="303"/>
                      </a:lnTo>
                      <a:lnTo>
                        <a:pt x="40" y="288"/>
                      </a:lnTo>
                      <a:lnTo>
                        <a:pt x="31" y="271"/>
                      </a:lnTo>
                      <a:lnTo>
                        <a:pt x="21" y="254"/>
                      </a:lnTo>
                      <a:lnTo>
                        <a:pt x="14" y="235"/>
                      </a:lnTo>
                      <a:lnTo>
                        <a:pt x="10" y="216"/>
                      </a:lnTo>
                      <a:lnTo>
                        <a:pt x="6" y="195"/>
                      </a:lnTo>
                      <a:lnTo>
                        <a:pt x="6" y="174"/>
                      </a:lnTo>
                      <a:lnTo>
                        <a:pt x="6" y="154"/>
                      </a:lnTo>
                      <a:lnTo>
                        <a:pt x="10" y="133"/>
                      </a:lnTo>
                      <a:lnTo>
                        <a:pt x="8" y="131"/>
                      </a:lnTo>
                      <a:lnTo>
                        <a:pt x="6" y="131"/>
                      </a:lnTo>
                      <a:lnTo>
                        <a:pt x="2" y="152"/>
                      </a:lnTo>
                      <a:lnTo>
                        <a:pt x="0" y="174"/>
                      </a:lnTo>
                      <a:lnTo>
                        <a:pt x="2" y="195"/>
                      </a:lnTo>
                      <a:lnTo>
                        <a:pt x="4" y="216"/>
                      </a:lnTo>
                      <a:lnTo>
                        <a:pt x="10" y="237"/>
                      </a:lnTo>
                      <a:lnTo>
                        <a:pt x="17" y="256"/>
                      </a:lnTo>
                      <a:lnTo>
                        <a:pt x="25" y="273"/>
                      </a:lnTo>
                      <a:lnTo>
                        <a:pt x="36" y="290"/>
                      </a:lnTo>
                      <a:lnTo>
                        <a:pt x="48" y="307"/>
                      </a:lnTo>
                      <a:lnTo>
                        <a:pt x="61" y="322"/>
                      </a:lnTo>
                      <a:lnTo>
                        <a:pt x="76" y="336"/>
                      </a:lnTo>
                      <a:lnTo>
                        <a:pt x="93" y="347"/>
                      </a:lnTo>
                      <a:lnTo>
                        <a:pt x="110" y="358"/>
                      </a:lnTo>
                      <a:lnTo>
                        <a:pt x="127" y="366"/>
                      </a:lnTo>
                      <a:lnTo>
                        <a:pt x="148" y="373"/>
                      </a:lnTo>
                      <a:lnTo>
                        <a:pt x="167" y="379"/>
                      </a:lnTo>
                      <a:lnTo>
                        <a:pt x="188" y="381"/>
                      </a:lnTo>
                      <a:lnTo>
                        <a:pt x="209" y="383"/>
                      </a:lnTo>
                      <a:lnTo>
                        <a:pt x="232" y="381"/>
                      </a:lnTo>
                      <a:lnTo>
                        <a:pt x="253" y="379"/>
                      </a:lnTo>
                      <a:lnTo>
                        <a:pt x="271" y="373"/>
                      </a:lnTo>
                      <a:lnTo>
                        <a:pt x="290" y="366"/>
                      </a:lnTo>
                      <a:lnTo>
                        <a:pt x="309" y="358"/>
                      </a:lnTo>
                      <a:lnTo>
                        <a:pt x="327" y="347"/>
                      </a:lnTo>
                      <a:lnTo>
                        <a:pt x="342" y="336"/>
                      </a:lnTo>
                      <a:lnTo>
                        <a:pt x="357" y="322"/>
                      </a:lnTo>
                      <a:lnTo>
                        <a:pt x="370" y="307"/>
                      </a:lnTo>
                      <a:lnTo>
                        <a:pt x="383" y="290"/>
                      </a:lnTo>
                      <a:lnTo>
                        <a:pt x="393" y="273"/>
                      </a:lnTo>
                      <a:lnTo>
                        <a:pt x="402" y="256"/>
                      </a:lnTo>
                      <a:lnTo>
                        <a:pt x="410" y="237"/>
                      </a:lnTo>
                      <a:lnTo>
                        <a:pt x="414" y="216"/>
                      </a:lnTo>
                      <a:lnTo>
                        <a:pt x="418" y="195"/>
                      </a:lnTo>
                      <a:lnTo>
                        <a:pt x="419" y="174"/>
                      </a:lnTo>
                      <a:close/>
                    </a:path>
                  </a:pathLst>
                </a:custGeom>
                <a:solidFill>
                  <a:srgbClr val="D1D1E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110" name="Freeform 670"/>
                <p:cNvSpPr>
                  <a:spLocks/>
                </p:cNvSpPr>
                <p:nvPr/>
              </p:nvSpPr>
              <p:spPr bwMode="auto">
                <a:xfrm>
                  <a:off x="1631" y="2100"/>
                  <a:ext cx="414" cy="379"/>
                </a:xfrm>
                <a:custGeom>
                  <a:avLst/>
                  <a:gdLst/>
                  <a:ahLst/>
                  <a:cxnLst>
                    <a:cxn ang="0">
                      <a:pos x="412" y="146"/>
                    </a:cxn>
                    <a:cxn ang="0">
                      <a:pos x="400" y="97"/>
                    </a:cxn>
                    <a:cxn ang="0">
                      <a:pos x="376" y="53"/>
                    </a:cxn>
                    <a:cxn ang="0">
                      <a:pos x="343" y="15"/>
                    </a:cxn>
                    <a:cxn ang="0">
                      <a:pos x="323" y="4"/>
                    </a:cxn>
                    <a:cxn ang="0">
                      <a:pos x="340" y="19"/>
                    </a:cxn>
                    <a:cxn ang="0">
                      <a:pos x="372" y="55"/>
                    </a:cxn>
                    <a:cxn ang="0">
                      <a:pos x="397" y="98"/>
                    </a:cxn>
                    <a:cxn ang="0">
                      <a:pos x="408" y="146"/>
                    </a:cxn>
                    <a:cxn ang="0">
                      <a:pos x="408" y="193"/>
                    </a:cxn>
                    <a:cxn ang="0">
                      <a:pos x="400" y="233"/>
                    </a:cxn>
                    <a:cxn ang="0">
                      <a:pos x="385" y="269"/>
                    </a:cxn>
                    <a:cxn ang="0">
                      <a:pos x="364" y="301"/>
                    </a:cxn>
                    <a:cxn ang="0">
                      <a:pos x="336" y="328"/>
                    </a:cxn>
                    <a:cxn ang="0">
                      <a:pos x="304" y="351"/>
                    </a:cxn>
                    <a:cxn ang="0">
                      <a:pos x="268" y="366"/>
                    </a:cxn>
                    <a:cxn ang="0">
                      <a:pos x="228" y="373"/>
                    </a:cxn>
                    <a:cxn ang="0">
                      <a:pos x="186" y="373"/>
                    </a:cxn>
                    <a:cxn ang="0">
                      <a:pos x="148" y="366"/>
                    </a:cxn>
                    <a:cxn ang="0">
                      <a:pos x="112" y="351"/>
                    </a:cxn>
                    <a:cxn ang="0">
                      <a:pos x="80" y="328"/>
                    </a:cxn>
                    <a:cxn ang="0">
                      <a:pos x="51" y="301"/>
                    </a:cxn>
                    <a:cxn ang="0">
                      <a:pos x="30" y="269"/>
                    </a:cxn>
                    <a:cxn ang="0">
                      <a:pos x="15" y="233"/>
                    </a:cxn>
                    <a:cxn ang="0">
                      <a:pos x="6" y="193"/>
                    </a:cxn>
                    <a:cxn ang="0">
                      <a:pos x="6" y="152"/>
                    </a:cxn>
                    <a:cxn ang="0">
                      <a:pos x="8" y="131"/>
                    </a:cxn>
                    <a:cxn ang="0">
                      <a:pos x="2" y="150"/>
                    </a:cxn>
                    <a:cxn ang="0">
                      <a:pos x="2" y="193"/>
                    </a:cxn>
                    <a:cxn ang="0">
                      <a:pos x="10" y="233"/>
                    </a:cxn>
                    <a:cxn ang="0">
                      <a:pos x="27" y="271"/>
                    </a:cxn>
                    <a:cxn ang="0">
                      <a:pos x="48" y="303"/>
                    </a:cxn>
                    <a:cxn ang="0">
                      <a:pos x="76" y="332"/>
                    </a:cxn>
                    <a:cxn ang="0">
                      <a:pos x="108" y="354"/>
                    </a:cxn>
                    <a:cxn ang="0">
                      <a:pos x="146" y="370"/>
                    </a:cxn>
                    <a:cxn ang="0">
                      <a:pos x="186" y="377"/>
                    </a:cxn>
                    <a:cxn ang="0">
                      <a:pos x="228" y="377"/>
                    </a:cxn>
                    <a:cxn ang="0">
                      <a:pos x="269" y="370"/>
                    </a:cxn>
                    <a:cxn ang="0">
                      <a:pos x="306" y="354"/>
                    </a:cxn>
                    <a:cxn ang="0">
                      <a:pos x="340" y="332"/>
                    </a:cxn>
                    <a:cxn ang="0">
                      <a:pos x="366" y="303"/>
                    </a:cxn>
                    <a:cxn ang="0">
                      <a:pos x="389" y="271"/>
                    </a:cxn>
                    <a:cxn ang="0">
                      <a:pos x="404" y="233"/>
                    </a:cxn>
                    <a:cxn ang="0">
                      <a:pos x="414" y="193"/>
                    </a:cxn>
                  </a:cxnLst>
                  <a:rect l="0" t="0" r="r" b="b"/>
                  <a:pathLst>
                    <a:path w="414" h="379">
                      <a:moveTo>
                        <a:pt x="414" y="172"/>
                      </a:moveTo>
                      <a:lnTo>
                        <a:pt x="412" y="146"/>
                      </a:lnTo>
                      <a:lnTo>
                        <a:pt x="408" y="121"/>
                      </a:lnTo>
                      <a:lnTo>
                        <a:pt x="400" y="97"/>
                      </a:lnTo>
                      <a:lnTo>
                        <a:pt x="389" y="74"/>
                      </a:lnTo>
                      <a:lnTo>
                        <a:pt x="376" y="53"/>
                      </a:lnTo>
                      <a:lnTo>
                        <a:pt x="361" y="34"/>
                      </a:lnTo>
                      <a:lnTo>
                        <a:pt x="343" y="15"/>
                      </a:lnTo>
                      <a:lnTo>
                        <a:pt x="323" y="0"/>
                      </a:lnTo>
                      <a:lnTo>
                        <a:pt x="323" y="4"/>
                      </a:lnTo>
                      <a:lnTo>
                        <a:pt x="321" y="6"/>
                      </a:lnTo>
                      <a:lnTo>
                        <a:pt x="340" y="19"/>
                      </a:lnTo>
                      <a:lnTo>
                        <a:pt x="357" y="36"/>
                      </a:lnTo>
                      <a:lnTo>
                        <a:pt x="372" y="55"/>
                      </a:lnTo>
                      <a:lnTo>
                        <a:pt x="385" y="76"/>
                      </a:lnTo>
                      <a:lnTo>
                        <a:pt x="397" y="98"/>
                      </a:lnTo>
                      <a:lnTo>
                        <a:pt x="404" y="121"/>
                      </a:lnTo>
                      <a:lnTo>
                        <a:pt x="408" y="146"/>
                      </a:lnTo>
                      <a:lnTo>
                        <a:pt x="410" y="172"/>
                      </a:lnTo>
                      <a:lnTo>
                        <a:pt x="408" y="193"/>
                      </a:lnTo>
                      <a:lnTo>
                        <a:pt x="406" y="212"/>
                      </a:lnTo>
                      <a:lnTo>
                        <a:pt x="400" y="233"/>
                      </a:lnTo>
                      <a:lnTo>
                        <a:pt x="395" y="250"/>
                      </a:lnTo>
                      <a:lnTo>
                        <a:pt x="385" y="269"/>
                      </a:lnTo>
                      <a:lnTo>
                        <a:pt x="376" y="284"/>
                      </a:lnTo>
                      <a:lnTo>
                        <a:pt x="364" y="301"/>
                      </a:lnTo>
                      <a:lnTo>
                        <a:pt x="351" y="315"/>
                      </a:lnTo>
                      <a:lnTo>
                        <a:pt x="336" y="328"/>
                      </a:lnTo>
                      <a:lnTo>
                        <a:pt x="321" y="339"/>
                      </a:lnTo>
                      <a:lnTo>
                        <a:pt x="304" y="351"/>
                      </a:lnTo>
                      <a:lnTo>
                        <a:pt x="287" y="358"/>
                      </a:lnTo>
                      <a:lnTo>
                        <a:pt x="268" y="366"/>
                      </a:lnTo>
                      <a:lnTo>
                        <a:pt x="249" y="370"/>
                      </a:lnTo>
                      <a:lnTo>
                        <a:pt x="228" y="373"/>
                      </a:lnTo>
                      <a:lnTo>
                        <a:pt x="207" y="373"/>
                      </a:lnTo>
                      <a:lnTo>
                        <a:pt x="186" y="373"/>
                      </a:lnTo>
                      <a:lnTo>
                        <a:pt x="167" y="370"/>
                      </a:lnTo>
                      <a:lnTo>
                        <a:pt x="148" y="366"/>
                      </a:lnTo>
                      <a:lnTo>
                        <a:pt x="129" y="358"/>
                      </a:lnTo>
                      <a:lnTo>
                        <a:pt x="112" y="351"/>
                      </a:lnTo>
                      <a:lnTo>
                        <a:pt x="95" y="339"/>
                      </a:lnTo>
                      <a:lnTo>
                        <a:pt x="80" y="328"/>
                      </a:lnTo>
                      <a:lnTo>
                        <a:pt x="65" y="315"/>
                      </a:lnTo>
                      <a:lnTo>
                        <a:pt x="51" y="301"/>
                      </a:lnTo>
                      <a:lnTo>
                        <a:pt x="40" y="284"/>
                      </a:lnTo>
                      <a:lnTo>
                        <a:pt x="30" y="269"/>
                      </a:lnTo>
                      <a:lnTo>
                        <a:pt x="21" y="250"/>
                      </a:lnTo>
                      <a:lnTo>
                        <a:pt x="15" y="233"/>
                      </a:lnTo>
                      <a:lnTo>
                        <a:pt x="10" y="212"/>
                      </a:lnTo>
                      <a:lnTo>
                        <a:pt x="6" y="193"/>
                      </a:lnTo>
                      <a:lnTo>
                        <a:pt x="6" y="172"/>
                      </a:lnTo>
                      <a:lnTo>
                        <a:pt x="6" y="152"/>
                      </a:lnTo>
                      <a:lnTo>
                        <a:pt x="10" y="131"/>
                      </a:lnTo>
                      <a:lnTo>
                        <a:pt x="8" y="131"/>
                      </a:lnTo>
                      <a:lnTo>
                        <a:pt x="6" y="129"/>
                      </a:lnTo>
                      <a:lnTo>
                        <a:pt x="2" y="150"/>
                      </a:lnTo>
                      <a:lnTo>
                        <a:pt x="0" y="172"/>
                      </a:lnTo>
                      <a:lnTo>
                        <a:pt x="2" y="193"/>
                      </a:lnTo>
                      <a:lnTo>
                        <a:pt x="6" y="214"/>
                      </a:lnTo>
                      <a:lnTo>
                        <a:pt x="10" y="233"/>
                      </a:lnTo>
                      <a:lnTo>
                        <a:pt x="17" y="252"/>
                      </a:lnTo>
                      <a:lnTo>
                        <a:pt x="27" y="271"/>
                      </a:lnTo>
                      <a:lnTo>
                        <a:pt x="36" y="288"/>
                      </a:lnTo>
                      <a:lnTo>
                        <a:pt x="48" y="303"/>
                      </a:lnTo>
                      <a:lnTo>
                        <a:pt x="61" y="318"/>
                      </a:lnTo>
                      <a:lnTo>
                        <a:pt x="76" y="332"/>
                      </a:lnTo>
                      <a:lnTo>
                        <a:pt x="91" y="343"/>
                      </a:lnTo>
                      <a:lnTo>
                        <a:pt x="108" y="354"/>
                      </a:lnTo>
                      <a:lnTo>
                        <a:pt x="127" y="362"/>
                      </a:lnTo>
                      <a:lnTo>
                        <a:pt x="146" y="370"/>
                      </a:lnTo>
                      <a:lnTo>
                        <a:pt x="165" y="375"/>
                      </a:lnTo>
                      <a:lnTo>
                        <a:pt x="186" y="377"/>
                      </a:lnTo>
                      <a:lnTo>
                        <a:pt x="207" y="379"/>
                      </a:lnTo>
                      <a:lnTo>
                        <a:pt x="228" y="377"/>
                      </a:lnTo>
                      <a:lnTo>
                        <a:pt x="249" y="375"/>
                      </a:lnTo>
                      <a:lnTo>
                        <a:pt x="269" y="370"/>
                      </a:lnTo>
                      <a:lnTo>
                        <a:pt x="288" y="362"/>
                      </a:lnTo>
                      <a:lnTo>
                        <a:pt x="306" y="354"/>
                      </a:lnTo>
                      <a:lnTo>
                        <a:pt x="323" y="343"/>
                      </a:lnTo>
                      <a:lnTo>
                        <a:pt x="340" y="332"/>
                      </a:lnTo>
                      <a:lnTo>
                        <a:pt x="353" y="318"/>
                      </a:lnTo>
                      <a:lnTo>
                        <a:pt x="366" y="303"/>
                      </a:lnTo>
                      <a:lnTo>
                        <a:pt x="380" y="288"/>
                      </a:lnTo>
                      <a:lnTo>
                        <a:pt x="389" y="271"/>
                      </a:lnTo>
                      <a:lnTo>
                        <a:pt x="398" y="252"/>
                      </a:lnTo>
                      <a:lnTo>
                        <a:pt x="404" y="233"/>
                      </a:lnTo>
                      <a:lnTo>
                        <a:pt x="410" y="214"/>
                      </a:lnTo>
                      <a:lnTo>
                        <a:pt x="414" y="193"/>
                      </a:lnTo>
                      <a:lnTo>
                        <a:pt x="414" y="172"/>
                      </a:lnTo>
                      <a:close/>
                    </a:path>
                  </a:pathLst>
                </a:custGeom>
                <a:solidFill>
                  <a:srgbClr val="D1D1E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111" name="Freeform 671"/>
                <p:cNvSpPr>
                  <a:spLocks/>
                </p:cNvSpPr>
                <p:nvPr/>
              </p:nvSpPr>
              <p:spPr bwMode="auto">
                <a:xfrm>
                  <a:off x="1635" y="2104"/>
                  <a:ext cx="408" cy="373"/>
                </a:xfrm>
                <a:custGeom>
                  <a:avLst/>
                  <a:gdLst/>
                  <a:ahLst/>
                  <a:cxnLst>
                    <a:cxn ang="0">
                      <a:pos x="406" y="142"/>
                    </a:cxn>
                    <a:cxn ang="0">
                      <a:pos x="394" y="93"/>
                    </a:cxn>
                    <a:cxn ang="0">
                      <a:pos x="370" y="51"/>
                    </a:cxn>
                    <a:cxn ang="0">
                      <a:pos x="338" y="13"/>
                    </a:cxn>
                    <a:cxn ang="0">
                      <a:pos x="317" y="2"/>
                    </a:cxn>
                    <a:cxn ang="0">
                      <a:pos x="336" y="17"/>
                    </a:cxn>
                    <a:cxn ang="0">
                      <a:pos x="366" y="53"/>
                    </a:cxn>
                    <a:cxn ang="0">
                      <a:pos x="389" y="94"/>
                    </a:cxn>
                    <a:cxn ang="0">
                      <a:pos x="402" y="142"/>
                    </a:cxn>
                    <a:cxn ang="0">
                      <a:pos x="402" y="189"/>
                    </a:cxn>
                    <a:cxn ang="0">
                      <a:pos x="394" y="227"/>
                    </a:cxn>
                    <a:cxn ang="0">
                      <a:pos x="379" y="263"/>
                    </a:cxn>
                    <a:cxn ang="0">
                      <a:pos x="358" y="295"/>
                    </a:cxn>
                    <a:cxn ang="0">
                      <a:pos x="330" y="322"/>
                    </a:cxn>
                    <a:cxn ang="0">
                      <a:pos x="300" y="345"/>
                    </a:cxn>
                    <a:cxn ang="0">
                      <a:pos x="264" y="358"/>
                    </a:cxn>
                    <a:cxn ang="0">
                      <a:pos x="224" y="367"/>
                    </a:cxn>
                    <a:cxn ang="0">
                      <a:pos x="184" y="367"/>
                    </a:cxn>
                    <a:cxn ang="0">
                      <a:pos x="144" y="358"/>
                    </a:cxn>
                    <a:cxn ang="0">
                      <a:pos x="108" y="345"/>
                    </a:cxn>
                    <a:cxn ang="0">
                      <a:pos x="76" y="322"/>
                    </a:cxn>
                    <a:cxn ang="0">
                      <a:pos x="49" y="295"/>
                    </a:cxn>
                    <a:cxn ang="0">
                      <a:pos x="28" y="263"/>
                    </a:cxn>
                    <a:cxn ang="0">
                      <a:pos x="13" y="227"/>
                    </a:cxn>
                    <a:cxn ang="0">
                      <a:pos x="6" y="189"/>
                    </a:cxn>
                    <a:cxn ang="0">
                      <a:pos x="6" y="148"/>
                    </a:cxn>
                    <a:cxn ang="0">
                      <a:pos x="6" y="127"/>
                    </a:cxn>
                    <a:cxn ang="0">
                      <a:pos x="0" y="148"/>
                    </a:cxn>
                    <a:cxn ang="0">
                      <a:pos x="0" y="189"/>
                    </a:cxn>
                    <a:cxn ang="0">
                      <a:pos x="8" y="229"/>
                    </a:cxn>
                    <a:cxn ang="0">
                      <a:pos x="25" y="265"/>
                    </a:cxn>
                    <a:cxn ang="0">
                      <a:pos x="45" y="297"/>
                    </a:cxn>
                    <a:cxn ang="0">
                      <a:pos x="74" y="326"/>
                    </a:cxn>
                    <a:cxn ang="0">
                      <a:pos x="106" y="348"/>
                    </a:cxn>
                    <a:cxn ang="0">
                      <a:pos x="142" y="364"/>
                    </a:cxn>
                    <a:cxn ang="0">
                      <a:pos x="182" y="371"/>
                    </a:cxn>
                    <a:cxn ang="0">
                      <a:pos x="224" y="371"/>
                    </a:cxn>
                    <a:cxn ang="0">
                      <a:pos x="264" y="364"/>
                    </a:cxn>
                    <a:cxn ang="0">
                      <a:pos x="302" y="348"/>
                    </a:cxn>
                    <a:cxn ang="0">
                      <a:pos x="334" y="326"/>
                    </a:cxn>
                    <a:cxn ang="0">
                      <a:pos x="362" y="297"/>
                    </a:cxn>
                    <a:cxn ang="0">
                      <a:pos x="383" y="265"/>
                    </a:cxn>
                    <a:cxn ang="0">
                      <a:pos x="398" y="229"/>
                    </a:cxn>
                    <a:cxn ang="0">
                      <a:pos x="408" y="189"/>
                    </a:cxn>
                  </a:cxnLst>
                  <a:rect l="0" t="0" r="r" b="b"/>
                  <a:pathLst>
                    <a:path w="408" h="373">
                      <a:moveTo>
                        <a:pt x="408" y="168"/>
                      </a:moveTo>
                      <a:lnTo>
                        <a:pt x="406" y="142"/>
                      </a:lnTo>
                      <a:lnTo>
                        <a:pt x="402" y="117"/>
                      </a:lnTo>
                      <a:lnTo>
                        <a:pt x="394" y="93"/>
                      </a:lnTo>
                      <a:lnTo>
                        <a:pt x="383" y="72"/>
                      </a:lnTo>
                      <a:lnTo>
                        <a:pt x="370" y="51"/>
                      </a:lnTo>
                      <a:lnTo>
                        <a:pt x="355" y="30"/>
                      </a:lnTo>
                      <a:lnTo>
                        <a:pt x="338" y="13"/>
                      </a:lnTo>
                      <a:lnTo>
                        <a:pt x="319" y="0"/>
                      </a:lnTo>
                      <a:lnTo>
                        <a:pt x="317" y="2"/>
                      </a:lnTo>
                      <a:lnTo>
                        <a:pt x="317" y="3"/>
                      </a:lnTo>
                      <a:lnTo>
                        <a:pt x="336" y="17"/>
                      </a:lnTo>
                      <a:lnTo>
                        <a:pt x="353" y="34"/>
                      </a:lnTo>
                      <a:lnTo>
                        <a:pt x="366" y="53"/>
                      </a:lnTo>
                      <a:lnTo>
                        <a:pt x="379" y="74"/>
                      </a:lnTo>
                      <a:lnTo>
                        <a:pt x="389" y="94"/>
                      </a:lnTo>
                      <a:lnTo>
                        <a:pt x="396" y="119"/>
                      </a:lnTo>
                      <a:lnTo>
                        <a:pt x="402" y="142"/>
                      </a:lnTo>
                      <a:lnTo>
                        <a:pt x="404" y="168"/>
                      </a:lnTo>
                      <a:lnTo>
                        <a:pt x="402" y="189"/>
                      </a:lnTo>
                      <a:lnTo>
                        <a:pt x="400" y="208"/>
                      </a:lnTo>
                      <a:lnTo>
                        <a:pt x="394" y="227"/>
                      </a:lnTo>
                      <a:lnTo>
                        <a:pt x="387" y="246"/>
                      </a:lnTo>
                      <a:lnTo>
                        <a:pt x="379" y="263"/>
                      </a:lnTo>
                      <a:lnTo>
                        <a:pt x="370" y="280"/>
                      </a:lnTo>
                      <a:lnTo>
                        <a:pt x="358" y="295"/>
                      </a:lnTo>
                      <a:lnTo>
                        <a:pt x="345" y="309"/>
                      </a:lnTo>
                      <a:lnTo>
                        <a:pt x="330" y="322"/>
                      </a:lnTo>
                      <a:lnTo>
                        <a:pt x="315" y="333"/>
                      </a:lnTo>
                      <a:lnTo>
                        <a:pt x="300" y="345"/>
                      </a:lnTo>
                      <a:lnTo>
                        <a:pt x="281" y="352"/>
                      </a:lnTo>
                      <a:lnTo>
                        <a:pt x="264" y="358"/>
                      </a:lnTo>
                      <a:lnTo>
                        <a:pt x="245" y="364"/>
                      </a:lnTo>
                      <a:lnTo>
                        <a:pt x="224" y="367"/>
                      </a:lnTo>
                      <a:lnTo>
                        <a:pt x="203" y="367"/>
                      </a:lnTo>
                      <a:lnTo>
                        <a:pt x="184" y="367"/>
                      </a:lnTo>
                      <a:lnTo>
                        <a:pt x="163" y="364"/>
                      </a:lnTo>
                      <a:lnTo>
                        <a:pt x="144" y="358"/>
                      </a:lnTo>
                      <a:lnTo>
                        <a:pt x="125" y="352"/>
                      </a:lnTo>
                      <a:lnTo>
                        <a:pt x="108" y="345"/>
                      </a:lnTo>
                      <a:lnTo>
                        <a:pt x="91" y="333"/>
                      </a:lnTo>
                      <a:lnTo>
                        <a:pt x="76" y="322"/>
                      </a:lnTo>
                      <a:lnTo>
                        <a:pt x="63" y="309"/>
                      </a:lnTo>
                      <a:lnTo>
                        <a:pt x="49" y="295"/>
                      </a:lnTo>
                      <a:lnTo>
                        <a:pt x="38" y="280"/>
                      </a:lnTo>
                      <a:lnTo>
                        <a:pt x="28" y="263"/>
                      </a:lnTo>
                      <a:lnTo>
                        <a:pt x="19" y="246"/>
                      </a:lnTo>
                      <a:lnTo>
                        <a:pt x="13" y="227"/>
                      </a:lnTo>
                      <a:lnTo>
                        <a:pt x="8" y="208"/>
                      </a:lnTo>
                      <a:lnTo>
                        <a:pt x="6" y="189"/>
                      </a:lnTo>
                      <a:lnTo>
                        <a:pt x="4" y="168"/>
                      </a:lnTo>
                      <a:lnTo>
                        <a:pt x="6" y="148"/>
                      </a:lnTo>
                      <a:lnTo>
                        <a:pt x="8" y="127"/>
                      </a:lnTo>
                      <a:lnTo>
                        <a:pt x="6" y="127"/>
                      </a:lnTo>
                      <a:lnTo>
                        <a:pt x="4" y="127"/>
                      </a:lnTo>
                      <a:lnTo>
                        <a:pt x="0" y="148"/>
                      </a:lnTo>
                      <a:lnTo>
                        <a:pt x="0" y="168"/>
                      </a:lnTo>
                      <a:lnTo>
                        <a:pt x="0" y="189"/>
                      </a:lnTo>
                      <a:lnTo>
                        <a:pt x="4" y="210"/>
                      </a:lnTo>
                      <a:lnTo>
                        <a:pt x="8" y="229"/>
                      </a:lnTo>
                      <a:lnTo>
                        <a:pt x="15" y="248"/>
                      </a:lnTo>
                      <a:lnTo>
                        <a:pt x="25" y="265"/>
                      </a:lnTo>
                      <a:lnTo>
                        <a:pt x="34" y="282"/>
                      </a:lnTo>
                      <a:lnTo>
                        <a:pt x="45" y="297"/>
                      </a:lnTo>
                      <a:lnTo>
                        <a:pt x="59" y="312"/>
                      </a:lnTo>
                      <a:lnTo>
                        <a:pt x="74" y="326"/>
                      </a:lnTo>
                      <a:lnTo>
                        <a:pt x="89" y="337"/>
                      </a:lnTo>
                      <a:lnTo>
                        <a:pt x="106" y="348"/>
                      </a:lnTo>
                      <a:lnTo>
                        <a:pt x="123" y="356"/>
                      </a:lnTo>
                      <a:lnTo>
                        <a:pt x="142" y="364"/>
                      </a:lnTo>
                      <a:lnTo>
                        <a:pt x="163" y="367"/>
                      </a:lnTo>
                      <a:lnTo>
                        <a:pt x="182" y="371"/>
                      </a:lnTo>
                      <a:lnTo>
                        <a:pt x="203" y="373"/>
                      </a:lnTo>
                      <a:lnTo>
                        <a:pt x="224" y="371"/>
                      </a:lnTo>
                      <a:lnTo>
                        <a:pt x="245" y="367"/>
                      </a:lnTo>
                      <a:lnTo>
                        <a:pt x="264" y="364"/>
                      </a:lnTo>
                      <a:lnTo>
                        <a:pt x="283" y="356"/>
                      </a:lnTo>
                      <a:lnTo>
                        <a:pt x="302" y="348"/>
                      </a:lnTo>
                      <a:lnTo>
                        <a:pt x="319" y="337"/>
                      </a:lnTo>
                      <a:lnTo>
                        <a:pt x="334" y="326"/>
                      </a:lnTo>
                      <a:lnTo>
                        <a:pt x="349" y="312"/>
                      </a:lnTo>
                      <a:lnTo>
                        <a:pt x="362" y="297"/>
                      </a:lnTo>
                      <a:lnTo>
                        <a:pt x="374" y="282"/>
                      </a:lnTo>
                      <a:lnTo>
                        <a:pt x="383" y="265"/>
                      </a:lnTo>
                      <a:lnTo>
                        <a:pt x="393" y="248"/>
                      </a:lnTo>
                      <a:lnTo>
                        <a:pt x="398" y="229"/>
                      </a:lnTo>
                      <a:lnTo>
                        <a:pt x="404" y="210"/>
                      </a:lnTo>
                      <a:lnTo>
                        <a:pt x="408" y="189"/>
                      </a:lnTo>
                      <a:lnTo>
                        <a:pt x="408" y="168"/>
                      </a:lnTo>
                      <a:close/>
                    </a:path>
                  </a:pathLst>
                </a:custGeom>
                <a:solidFill>
                  <a:srgbClr val="D3D2E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112" name="Freeform 672"/>
                <p:cNvSpPr>
                  <a:spLocks/>
                </p:cNvSpPr>
                <p:nvPr/>
              </p:nvSpPr>
              <p:spPr bwMode="auto">
                <a:xfrm>
                  <a:off x="1637" y="2106"/>
                  <a:ext cx="404" cy="367"/>
                </a:xfrm>
                <a:custGeom>
                  <a:avLst/>
                  <a:gdLst/>
                  <a:ahLst/>
                  <a:cxnLst>
                    <a:cxn ang="0">
                      <a:pos x="402" y="140"/>
                    </a:cxn>
                    <a:cxn ang="0">
                      <a:pos x="391" y="92"/>
                    </a:cxn>
                    <a:cxn ang="0">
                      <a:pos x="366" y="49"/>
                    </a:cxn>
                    <a:cxn ang="0">
                      <a:pos x="334" y="13"/>
                    </a:cxn>
                    <a:cxn ang="0">
                      <a:pos x="315" y="1"/>
                    </a:cxn>
                    <a:cxn ang="0">
                      <a:pos x="332" y="17"/>
                    </a:cxn>
                    <a:cxn ang="0">
                      <a:pos x="362" y="53"/>
                    </a:cxn>
                    <a:cxn ang="0">
                      <a:pos x="385" y="94"/>
                    </a:cxn>
                    <a:cxn ang="0">
                      <a:pos x="398" y="142"/>
                    </a:cxn>
                    <a:cxn ang="0">
                      <a:pos x="398" y="185"/>
                    </a:cxn>
                    <a:cxn ang="0">
                      <a:pos x="391" y="225"/>
                    </a:cxn>
                    <a:cxn ang="0">
                      <a:pos x="375" y="259"/>
                    </a:cxn>
                    <a:cxn ang="0">
                      <a:pos x="355" y="292"/>
                    </a:cxn>
                    <a:cxn ang="0">
                      <a:pos x="328" y="318"/>
                    </a:cxn>
                    <a:cxn ang="0">
                      <a:pos x="296" y="339"/>
                    </a:cxn>
                    <a:cxn ang="0">
                      <a:pos x="260" y="354"/>
                    </a:cxn>
                    <a:cxn ang="0">
                      <a:pos x="222" y="362"/>
                    </a:cxn>
                    <a:cxn ang="0">
                      <a:pos x="182" y="362"/>
                    </a:cxn>
                    <a:cxn ang="0">
                      <a:pos x="142" y="354"/>
                    </a:cxn>
                    <a:cxn ang="0">
                      <a:pos x="108" y="339"/>
                    </a:cxn>
                    <a:cxn ang="0">
                      <a:pos x="76" y="318"/>
                    </a:cxn>
                    <a:cxn ang="0">
                      <a:pos x="49" y="292"/>
                    </a:cxn>
                    <a:cxn ang="0">
                      <a:pos x="28" y="259"/>
                    </a:cxn>
                    <a:cxn ang="0">
                      <a:pos x="13" y="225"/>
                    </a:cxn>
                    <a:cxn ang="0">
                      <a:pos x="6" y="185"/>
                    </a:cxn>
                    <a:cxn ang="0">
                      <a:pos x="6" y="146"/>
                    </a:cxn>
                    <a:cxn ang="0">
                      <a:pos x="6" y="125"/>
                    </a:cxn>
                    <a:cxn ang="0">
                      <a:pos x="0" y="146"/>
                    </a:cxn>
                    <a:cxn ang="0">
                      <a:pos x="0" y="187"/>
                    </a:cxn>
                    <a:cxn ang="0">
                      <a:pos x="9" y="227"/>
                    </a:cxn>
                    <a:cxn ang="0">
                      <a:pos x="24" y="263"/>
                    </a:cxn>
                    <a:cxn ang="0">
                      <a:pos x="45" y="295"/>
                    </a:cxn>
                    <a:cxn ang="0">
                      <a:pos x="74" y="322"/>
                    </a:cxn>
                    <a:cxn ang="0">
                      <a:pos x="106" y="345"/>
                    </a:cxn>
                    <a:cxn ang="0">
                      <a:pos x="142" y="360"/>
                    </a:cxn>
                    <a:cxn ang="0">
                      <a:pos x="180" y="367"/>
                    </a:cxn>
                    <a:cxn ang="0">
                      <a:pos x="222" y="367"/>
                    </a:cxn>
                    <a:cxn ang="0">
                      <a:pos x="262" y="360"/>
                    </a:cxn>
                    <a:cxn ang="0">
                      <a:pos x="298" y="345"/>
                    </a:cxn>
                    <a:cxn ang="0">
                      <a:pos x="330" y="322"/>
                    </a:cxn>
                    <a:cxn ang="0">
                      <a:pos x="358" y="295"/>
                    </a:cxn>
                    <a:cxn ang="0">
                      <a:pos x="379" y="263"/>
                    </a:cxn>
                    <a:cxn ang="0">
                      <a:pos x="394" y="227"/>
                    </a:cxn>
                    <a:cxn ang="0">
                      <a:pos x="402" y="187"/>
                    </a:cxn>
                  </a:cxnLst>
                  <a:rect l="0" t="0" r="r" b="b"/>
                  <a:pathLst>
                    <a:path w="404" h="367">
                      <a:moveTo>
                        <a:pt x="404" y="166"/>
                      </a:moveTo>
                      <a:lnTo>
                        <a:pt x="402" y="140"/>
                      </a:lnTo>
                      <a:lnTo>
                        <a:pt x="398" y="115"/>
                      </a:lnTo>
                      <a:lnTo>
                        <a:pt x="391" y="92"/>
                      </a:lnTo>
                      <a:lnTo>
                        <a:pt x="379" y="70"/>
                      </a:lnTo>
                      <a:lnTo>
                        <a:pt x="366" y="49"/>
                      </a:lnTo>
                      <a:lnTo>
                        <a:pt x="351" y="30"/>
                      </a:lnTo>
                      <a:lnTo>
                        <a:pt x="334" y="13"/>
                      </a:lnTo>
                      <a:lnTo>
                        <a:pt x="315" y="0"/>
                      </a:lnTo>
                      <a:lnTo>
                        <a:pt x="315" y="1"/>
                      </a:lnTo>
                      <a:lnTo>
                        <a:pt x="313" y="3"/>
                      </a:lnTo>
                      <a:lnTo>
                        <a:pt x="332" y="17"/>
                      </a:lnTo>
                      <a:lnTo>
                        <a:pt x="349" y="34"/>
                      </a:lnTo>
                      <a:lnTo>
                        <a:pt x="362" y="53"/>
                      </a:lnTo>
                      <a:lnTo>
                        <a:pt x="375" y="72"/>
                      </a:lnTo>
                      <a:lnTo>
                        <a:pt x="385" y="94"/>
                      </a:lnTo>
                      <a:lnTo>
                        <a:pt x="392" y="117"/>
                      </a:lnTo>
                      <a:lnTo>
                        <a:pt x="398" y="142"/>
                      </a:lnTo>
                      <a:lnTo>
                        <a:pt x="398" y="166"/>
                      </a:lnTo>
                      <a:lnTo>
                        <a:pt x="398" y="185"/>
                      </a:lnTo>
                      <a:lnTo>
                        <a:pt x="394" y="206"/>
                      </a:lnTo>
                      <a:lnTo>
                        <a:pt x="391" y="225"/>
                      </a:lnTo>
                      <a:lnTo>
                        <a:pt x="383" y="242"/>
                      </a:lnTo>
                      <a:lnTo>
                        <a:pt x="375" y="259"/>
                      </a:lnTo>
                      <a:lnTo>
                        <a:pt x="366" y="276"/>
                      </a:lnTo>
                      <a:lnTo>
                        <a:pt x="355" y="292"/>
                      </a:lnTo>
                      <a:lnTo>
                        <a:pt x="341" y="305"/>
                      </a:lnTo>
                      <a:lnTo>
                        <a:pt x="328" y="318"/>
                      </a:lnTo>
                      <a:lnTo>
                        <a:pt x="313" y="329"/>
                      </a:lnTo>
                      <a:lnTo>
                        <a:pt x="296" y="339"/>
                      </a:lnTo>
                      <a:lnTo>
                        <a:pt x="279" y="348"/>
                      </a:lnTo>
                      <a:lnTo>
                        <a:pt x="260" y="354"/>
                      </a:lnTo>
                      <a:lnTo>
                        <a:pt x="241" y="360"/>
                      </a:lnTo>
                      <a:lnTo>
                        <a:pt x="222" y="362"/>
                      </a:lnTo>
                      <a:lnTo>
                        <a:pt x="201" y="364"/>
                      </a:lnTo>
                      <a:lnTo>
                        <a:pt x="182" y="362"/>
                      </a:lnTo>
                      <a:lnTo>
                        <a:pt x="161" y="360"/>
                      </a:lnTo>
                      <a:lnTo>
                        <a:pt x="142" y="354"/>
                      </a:lnTo>
                      <a:lnTo>
                        <a:pt x="125" y="348"/>
                      </a:lnTo>
                      <a:lnTo>
                        <a:pt x="108" y="339"/>
                      </a:lnTo>
                      <a:lnTo>
                        <a:pt x="91" y="329"/>
                      </a:lnTo>
                      <a:lnTo>
                        <a:pt x="76" y="318"/>
                      </a:lnTo>
                      <a:lnTo>
                        <a:pt x="62" y="305"/>
                      </a:lnTo>
                      <a:lnTo>
                        <a:pt x="49" y="292"/>
                      </a:lnTo>
                      <a:lnTo>
                        <a:pt x="38" y="276"/>
                      </a:lnTo>
                      <a:lnTo>
                        <a:pt x="28" y="259"/>
                      </a:lnTo>
                      <a:lnTo>
                        <a:pt x="19" y="242"/>
                      </a:lnTo>
                      <a:lnTo>
                        <a:pt x="13" y="225"/>
                      </a:lnTo>
                      <a:lnTo>
                        <a:pt x="7" y="206"/>
                      </a:lnTo>
                      <a:lnTo>
                        <a:pt x="6" y="185"/>
                      </a:lnTo>
                      <a:lnTo>
                        <a:pt x="4" y="166"/>
                      </a:lnTo>
                      <a:lnTo>
                        <a:pt x="6" y="146"/>
                      </a:lnTo>
                      <a:lnTo>
                        <a:pt x="7" y="127"/>
                      </a:lnTo>
                      <a:lnTo>
                        <a:pt x="6" y="125"/>
                      </a:lnTo>
                      <a:lnTo>
                        <a:pt x="4" y="125"/>
                      </a:lnTo>
                      <a:lnTo>
                        <a:pt x="0" y="146"/>
                      </a:lnTo>
                      <a:lnTo>
                        <a:pt x="0" y="166"/>
                      </a:lnTo>
                      <a:lnTo>
                        <a:pt x="0" y="187"/>
                      </a:lnTo>
                      <a:lnTo>
                        <a:pt x="4" y="206"/>
                      </a:lnTo>
                      <a:lnTo>
                        <a:pt x="9" y="227"/>
                      </a:lnTo>
                      <a:lnTo>
                        <a:pt x="15" y="244"/>
                      </a:lnTo>
                      <a:lnTo>
                        <a:pt x="24" y="263"/>
                      </a:lnTo>
                      <a:lnTo>
                        <a:pt x="34" y="278"/>
                      </a:lnTo>
                      <a:lnTo>
                        <a:pt x="45" y="295"/>
                      </a:lnTo>
                      <a:lnTo>
                        <a:pt x="59" y="309"/>
                      </a:lnTo>
                      <a:lnTo>
                        <a:pt x="74" y="322"/>
                      </a:lnTo>
                      <a:lnTo>
                        <a:pt x="89" y="333"/>
                      </a:lnTo>
                      <a:lnTo>
                        <a:pt x="106" y="345"/>
                      </a:lnTo>
                      <a:lnTo>
                        <a:pt x="123" y="352"/>
                      </a:lnTo>
                      <a:lnTo>
                        <a:pt x="142" y="360"/>
                      </a:lnTo>
                      <a:lnTo>
                        <a:pt x="161" y="364"/>
                      </a:lnTo>
                      <a:lnTo>
                        <a:pt x="180" y="367"/>
                      </a:lnTo>
                      <a:lnTo>
                        <a:pt x="201" y="367"/>
                      </a:lnTo>
                      <a:lnTo>
                        <a:pt x="222" y="367"/>
                      </a:lnTo>
                      <a:lnTo>
                        <a:pt x="243" y="364"/>
                      </a:lnTo>
                      <a:lnTo>
                        <a:pt x="262" y="360"/>
                      </a:lnTo>
                      <a:lnTo>
                        <a:pt x="281" y="352"/>
                      </a:lnTo>
                      <a:lnTo>
                        <a:pt x="298" y="345"/>
                      </a:lnTo>
                      <a:lnTo>
                        <a:pt x="315" y="333"/>
                      </a:lnTo>
                      <a:lnTo>
                        <a:pt x="330" y="322"/>
                      </a:lnTo>
                      <a:lnTo>
                        <a:pt x="345" y="309"/>
                      </a:lnTo>
                      <a:lnTo>
                        <a:pt x="358" y="295"/>
                      </a:lnTo>
                      <a:lnTo>
                        <a:pt x="370" y="278"/>
                      </a:lnTo>
                      <a:lnTo>
                        <a:pt x="379" y="263"/>
                      </a:lnTo>
                      <a:lnTo>
                        <a:pt x="389" y="244"/>
                      </a:lnTo>
                      <a:lnTo>
                        <a:pt x="394" y="227"/>
                      </a:lnTo>
                      <a:lnTo>
                        <a:pt x="400" y="206"/>
                      </a:lnTo>
                      <a:lnTo>
                        <a:pt x="402" y="187"/>
                      </a:lnTo>
                      <a:lnTo>
                        <a:pt x="404" y="166"/>
                      </a:lnTo>
                      <a:close/>
                    </a:path>
                  </a:pathLst>
                </a:custGeom>
                <a:solidFill>
                  <a:srgbClr val="D3D2E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113" name="Freeform 673"/>
                <p:cNvSpPr>
                  <a:spLocks/>
                </p:cNvSpPr>
                <p:nvPr/>
              </p:nvSpPr>
              <p:spPr bwMode="auto">
                <a:xfrm>
                  <a:off x="1639" y="2107"/>
                  <a:ext cx="400" cy="364"/>
                </a:xfrm>
                <a:custGeom>
                  <a:avLst/>
                  <a:gdLst/>
                  <a:ahLst/>
                  <a:cxnLst>
                    <a:cxn ang="0">
                      <a:pos x="398" y="139"/>
                    </a:cxn>
                    <a:cxn ang="0">
                      <a:pos x="385" y="91"/>
                    </a:cxn>
                    <a:cxn ang="0">
                      <a:pos x="362" y="50"/>
                    </a:cxn>
                    <a:cxn ang="0">
                      <a:pos x="332" y="14"/>
                    </a:cxn>
                    <a:cxn ang="0">
                      <a:pos x="311" y="2"/>
                    </a:cxn>
                    <a:cxn ang="0">
                      <a:pos x="328" y="17"/>
                    </a:cxn>
                    <a:cxn ang="0">
                      <a:pos x="360" y="53"/>
                    </a:cxn>
                    <a:cxn ang="0">
                      <a:pos x="381" y="93"/>
                    </a:cxn>
                    <a:cxn ang="0">
                      <a:pos x="392" y="141"/>
                    </a:cxn>
                    <a:cxn ang="0">
                      <a:pos x="394" y="184"/>
                    </a:cxn>
                    <a:cxn ang="0">
                      <a:pos x="387" y="222"/>
                    </a:cxn>
                    <a:cxn ang="0">
                      <a:pos x="372" y="258"/>
                    </a:cxn>
                    <a:cxn ang="0">
                      <a:pos x="351" y="289"/>
                    </a:cxn>
                    <a:cxn ang="0">
                      <a:pos x="324" y="315"/>
                    </a:cxn>
                    <a:cxn ang="0">
                      <a:pos x="292" y="336"/>
                    </a:cxn>
                    <a:cxn ang="0">
                      <a:pos x="258" y="351"/>
                    </a:cxn>
                    <a:cxn ang="0">
                      <a:pos x="220" y="359"/>
                    </a:cxn>
                    <a:cxn ang="0">
                      <a:pos x="180" y="359"/>
                    </a:cxn>
                    <a:cxn ang="0">
                      <a:pos x="142" y="351"/>
                    </a:cxn>
                    <a:cxn ang="0">
                      <a:pos x="106" y="336"/>
                    </a:cxn>
                    <a:cxn ang="0">
                      <a:pos x="76" y="315"/>
                    </a:cxn>
                    <a:cxn ang="0">
                      <a:pos x="49" y="289"/>
                    </a:cxn>
                    <a:cxn ang="0">
                      <a:pos x="28" y="258"/>
                    </a:cxn>
                    <a:cxn ang="0">
                      <a:pos x="13" y="222"/>
                    </a:cxn>
                    <a:cxn ang="0">
                      <a:pos x="5" y="184"/>
                    </a:cxn>
                    <a:cxn ang="0">
                      <a:pos x="5" y="145"/>
                    </a:cxn>
                    <a:cxn ang="0">
                      <a:pos x="5" y="126"/>
                    </a:cxn>
                    <a:cxn ang="0">
                      <a:pos x="2" y="145"/>
                    </a:cxn>
                    <a:cxn ang="0">
                      <a:pos x="2" y="186"/>
                    </a:cxn>
                    <a:cxn ang="0">
                      <a:pos x="9" y="224"/>
                    </a:cxn>
                    <a:cxn ang="0">
                      <a:pos x="24" y="260"/>
                    </a:cxn>
                    <a:cxn ang="0">
                      <a:pos x="45" y="292"/>
                    </a:cxn>
                    <a:cxn ang="0">
                      <a:pos x="72" y="319"/>
                    </a:cxn>
                    <a:cxn ang="0">
                      <a:pos x="104" y="342"/>
                    </a:cxn>
                    <a:cxn ang="0">
                      <a:pos x="140" y="355"/>
                    </a:cxn>
                    <a:cxn ang="0">
                      <a:pos x="180" y="364"/>
                    </a:cxn>
                    <a:cxn ang="0">
                      <a:pos x="220" y="364"/>
                    </a:cxn>
                    <a:cxn ang="0">
                      <a:pos x="260" y="355"/>
                    </a:cxn>
                    <a:cxn ang="0">
                      <a:pos x="296" y="342"/>
                    </a:cxn>
                    <a:cxn ang="0">
                      <a:pos x="326" y="319"/>
                    </a:cxn>
                    <a:cxn ang="0">
                      <a:pos x="354" y="292"/>
                    </a:cxn>
                    <a:cxn ang="0">
                      <a:pos x="375" y="260"/>
                    </a:cxn>
                    <a:cxn ang="0">
                      <a:pos x="390" y="224"/>
                    </a:cxn>
                    <a:cxn ang="0">
                      <a:pos x="398" y="186"/>
                    </a:cxn>
                  </a:cxnLst>
                  <a:rect l="0" t="0" r="r" b="b"/>
                  <a:pathLst>
                    <a:path w="400" h="364">
                      <a:moveTo>
                        <a:pt x="400" y="165"/>
                      </a:moveTo>
                      <a:lnTo>
                        <a:pt x="398" y="139"/>
                      </a:lnTo>
                      <a:lnTo>
                        <a:pt x="392" y="116"/>
                      </a:lnTo>
                      <a:lnTo>
                        <a:pt x="385" y="91"/>
                      </a:lnTo>
                      <a:lnTo>
                        <a:pt x="375" y="71"/>
                      </a:lnTo>
                      <a:lnTo>
                        <a:pt x="362" y="50"/>
                      </a:lnTo>
                      <a:lnTo>
                        <a:pt x="349" y="31"/>
                      </a:lnTo>
                      <a:lnTo>
                        <a:pt x="332" y="14"/>
                      </a:lnTo>
                      <a:lnTo>
                        <a:pt x="313" y="0"/>
                      </a:lnTo>
                      <a:lnTo>
                        <a:pt x="311" y="2"/>
                      </a:lnTo>
                      <a:lnTo>
                        <a:pt x="309" y="4"/>
                      </a:lnTo>
                      <a:lnTo>
                        <a:pt x="328" y="17"/>
                      </a:lnTo>
                      <a:lnTo>
                        <a:pt x="345" y="35"/>
                      </a:lnTo>
                      <a:lnTo>
                        <a:pt x="360" y="53"/>
                      </a:lnTo>
                      <a:lnTo>
                        <a:pt x="372" y="72"/>
                      </a:lnTo>
                      <a:lnTo>
                        <a:pt x="381" y="93"/>
                      </a:lnTo>
                      <a:lnTo>
                        <a:pt x="389" y="116"/>
                      </a:lnTo>
                      <a:lnTo>
                        <a:pt x="392" y="141"/>
                      </a:lnTo>
                      <a:lnTo>
                        <a:pt x="394" y="165"/>
                      </a:lnTo>
                      <a:lnTo>
                        <a:pt x="394" y="184"/>
                      </a:lnTo>
                      <a:lnTo>
                        <a:pt x="390" y="205"/>
                      </a:lnTo>
                      <a:lnTo>
                        <a:pt x="387" y="222"/>
                      </a:lnTo>
                      <a:lnTo>
                        <a:pt x="379" y="241"/>
                      </a:lnTo>
                      <a:lnTo>
                        <a:pt x="372" y="258"/>
                      </a:lnTo>
                      <a:lnTo>
                        <a:pt x="362" y="273"/>
                      </a:lnTo>
                      <a:lnTo>
                        <a:pt x="351" y="289"/>
                      </a:lnTo>
                      <a:lnTo>
                        <a:pt x="337" y="304"/>
                      </a:lnTo>
                      <a:lnTo>
                        <a:pt x="324" y="315"/>
                      </a:lnTo>
                      <a:lnTo>
                        <a:pt x="309" y="327"/>
                      </a:lnTo>
                      <a:lnTo>
                        <a:pt x="292" y="336"/>
                      </a:lnTo>
                      <a:lnTo>
                        <a:pt x="275" y="345"/>
                      </a:lnTo>
                      <a:lnTo>
                        <a:pt x="258" y="351"/>
                      </a:lnTo>
                      <a:lnTo>
                        <a:pt x="239" y="357"/>
                      </a:lnTo>
                      <a:lnTo>
                        <a:pt x="220" y="359"/>
                      </a:lnTo>
                      <a:lnTo>
                        <a:pt x="199" y="361"/>
                      </a:lnTo>
                      <a:lnTo>
                        <a:pt x="180" y="359"/>
                      </a:lnTo>
                      <a:lnTo>
                        <a:pt x="161" y="357"/>
                      </a:lnTo>
                      <a:lnTo>
                        <a:pt x="142" y="351"/>
                      </a:lnTo>
                      <a:lnTo>
                        <a:pt x="123" y="345"/>
                      </a:lnTo>
                      <a:lnTo>
                        <a:pt x="106" y="336"/>
                      </a:lnTo>
                      <a:lnTo>
                        <a:pt x="91" y="327"/>
                      </a:lnTo>
                      <a:lnTo>
                        <a:pt x="76" y="315"/>
                      </a:lnTo>
                      <a:lnTo>
                        <a:pt x="62" y="304"/>
                      </a:lnTo>
                      <a:lnTo>
                        <a:pt x="49" y="289"/>
                      </a:lnTo>
                      <a:lnTo>
                        <a:pt x="38" y="273"/>
                      </a:lnTo>
                      <a:lnTo>
                        <a:pt x="28" y="258"/>
                      </a:lnTo>
                      <a:lnTo>
                        <a:pt x="21" y="241"/>
                      </a:lnTo>
                      <a:lnTo>
                        <a:pt x="13" y="222"/>
                      </a:lnTo>
                      <a:lnTo>
                        <a:pt x="9" y="205"/>
                      </a:lnTo>
                      <a:lnTo>
                        <a:pt x="5" y="184"/>
                      </a:lnTo>
                      <a:lnTo>
                        <a:pt x="4" y="165"/>
                      </a:lnTo>
                      <a:lnTo>
                        <a:pt x="5" y="145"/>
                      </a:lnTo>
                      <a:lnTo>
                        <a:pt x="9" y="126"/>
                      </a:lnTo>
                      <a:lnTo>
                        <a:pt x="5" y="126"/>
                      </a:lnTo>
                      <a:lnTo>
                        <a:pt x="4" y="124"/>
                      </a:lnTo>
                      <a:lnTo>
                        <a:pt x="2" y="145"/>
                      </a:lnTo>
                      <a:lnTo>
                        <a:pt x="0" y="165"/>
                      </a:lnTo>
                      <a:lnTo>
                        <a:pt x="2" y="186"/>
                      </a:lnTo>
                      <a:lnTo>
                        <a:pt x="4" y="205"/>
                      </a:lnTo>
                      <a:lnTo>
                        <a:pt x="9" y="224"/>
                      </a:lnTo>
                      <a:lnTo>
                        <a:pt x="15" y="243"/>
                      </a:lnTo>
                      <a:lnTo>
                        <a:pt x="24" y="260"/>
                      </a:lnTo>
                      <a:lnTo>
                        <a:pt x="34" y="277"/>
                      </a:lnTo>
                      <a:lnTo>
                        <a:pt x="45" y="292"/>
                      </a:lnTo>
                      <a:lnTo>
                        <a:pt x="59" y="306"/>
                      </a:lnTo>
                      <a:lnTo>
                        <a:pt x="72" y="319"/>
                      </a:lnTo>
                      <a:lnTo>
                        <a:pt x="87" y="330"/>
                      </a:lnTo>
                      <a:lnTo>
                        <a:pt x="104" y="342"/>
                      </a:lnTo>
                      <a:lnTo>
                        <a:pt x="121" y="349"/>
                      </a:lnTo>
                      <a:lnTo>
                        <a:pt x="140" y="355"/>
                      </a:lnTo>
                      <a:lnTo>
                        <a:pt x="159" y="361"/>
                      </a:lnTo>
                      <a:lnTo>
                        <a:pt x="180" y="364"/>
                      </a:lnTo>
                      <a:lnTo>
                        <a:pt x="199" y="364"/>
                      </a:lnTo>
                      <a:lnTo>
                        <a:pt x="220" y="364"/>
                      </a:lnTo>
                      <a:lnTo>
                        <a:pt x="241" y="361"/>
                      </a:lnTo>
                      <a:lnTo>
                        <a:pt x="260" y="355"/>
                      </a:lnTo>
                      <a:lnTo>
                        <a:pt x="277" y="349"/>
                      </a:lnTo>
                      <a:lnTo>
                        <a:pt x="296" y="342"/>
                      </a:lnTo>
                      <a:lnTo>
                        <a:pt x="311" y="330"/>
                      </a:lnTo>
                      <a:lnTo>
                        <a:pt x="326" y="319"/>
                      </a:lnTo>
                      <a:lnTo>
                        <a:pt x="341" y="306"/>
                      </a:lnTo>
                      <a:lnTo>
                        <a:pt x="354" y="292"/>
                      </a:lnTo>
                      <a:lnTo>
                        <a:pt x="366" y="277"/>
                      </a:lnTo>
                      <a:lnTo>
                        <a:pt x="375" y="260"/>
                      </a:lnTo>
                      <a:lnTo>
                        <a:pt x="383" y="243"/>
                      </a:lnTo>
                      <a:lnTo>
                        <a:pt x="390" y="224"/>
                      </a:lnTo>
                      <a:lnTo>
                        <a:pt x="396" y="205"/>
                      </a:lnTo>
                      <a:lnTo>
                        <a:pt x="398" y="186"/>
                      </a:lnTo>
                      <a:lnTo>
                        <a:pt x="400" y="165"/>
                      </a:lnTo>
                      <a:close/>
                    </a:path>
                  </a:pathLst>
                </a:custGeom>
                <a:solidFill>
                  <a:srgbClr val="D3D3E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114" name="Freeform 674"/>
                <p:cNvSpPr>
                  <a:spLocks/>
                </p:cNvSpPr>
                <p:nvPr/>
              </p:nvSpPr>
              <p:spPr bwMode="auto">
                <a:xfrm>
                  <a:off x="1641" y="2109"/>
                  <a:ext cx="394" cy="361"/>
                </a:xfrm>
                <a:custGeom>
                  <a:avLst/>
                  <a:gdLst/>
                  <a:ahLst/>
                  <a:cxnLst>
                    <a:cxn ang="0">
                      <a:pos x="394" y="139"/>
                    </a:cxn>
                    <a:cxn ang="0">
                      <a:pos x="381" y="91"/>
                    </a:cxn>
                    <a:cxn ang="0">
                      <a:pos x="358" y="50"/>
                    </a:cxn>
                    <a:cxn ang="0">
                      <a:pos x="328" y="14"/>
                    </a:cxn>
                    <a:cxn ang="0">
                      <a:pos x="307" y="2"/>
                    </a:cxn>
                    <a:cxn ang="0">
                      <a:pos x="324" y="17"/>
                    </a:cxn>
                    <a:cxn ang="0">
                      <a:pos x="356" y="51"/>
                    </a:cxn>
                    <a:cxn ang="0">
                      <a:pos x="377" y="93"/>
                    </a:cxn>
                    <a:cxn ang="0">
                      <a:pos x="388" y="139"/>
                    </a:cxn>
                    <a:cxn ang="0">
                      <a:pos x="390" y="182"/>
                    </a:cxn>
                    <a:cxn ang="0">
                      <a:pos x="381" y="220"/>
                    </a:cxn>
                    <a:cxn ang="0">
                      <a:pos x="368" y="254"/>
                    </a:cxn>
                    <a:cxn ang="0">
                      <a:pos x="347" y="287"/>
                    </a:cxn>
                    <a:cxn ang="0">
                      <a:pos x="320" y="311"/>
                    </a:cxn>
                    <a:cxn ang="0">
                      <a:pos x="290" y="332"/>
                    </a:cxn>
                    <a:cxn ang="0">
                      <a:pos x="256" y="347"/>
                    </a:cxn>
                    <a:cxn ang="0">
                      <a:pos x="218" y="355"/>
                    </a:cxn>
                    <a:cxn ang="0">
                      <a:pos x="178" y="355"/>
                    </a:cxn>
                    <a:cxn ang="0">
                      <a:pos x="140" y="347"/>
                    </a:cxn>
                    <a:cxn ang="0">
                      <a:pos x="106" y="332"/>
                    </a:cxn>
                    <a:cxn ang="0">
                      <a:pos x="75" y="311"/>
                    </a:cxn>
                    <a:cxn ang="0">
                      <a:pos x="49" y="287"/>
                    </a:cxn>
                    <a:cxn ang="0">
                      <a:pos x="28" y="254"/>
                    </a:cxn>
                    <a:cxn ang="0">
                      <a:pos x="13" y="220"/>
                    </a:cxn>
                    <a:cxn ang="0">
                      <a:pos x="5" y="182"/>
                    </a:cxn>
                    <a:cxn ang="0">
                      <a:pos x="5" y="143"/>
                    </a:cxn>
                    <a:cxn ang="0">
                      <a:pos x="7" y="124"/>
                    </a:cxn>
                    <a:cxn ang="0">
                      <a:pos x="2" y="143"/>
                    </a:cxn>
                    <a:cxn ang="0">
                      <a:pos x="2" y="182"/>
                    </a:cxn>
                    <a:cxn ang="0">
                      <a:pos x="9" y="222"/>
                    </a:cxn>
                    <a:cxn ang="0">
                      <a:pos x="24" y="256"/>
                    </a:cxn>
                    <a:cxn ang="0">
                      <a:pos x="45" y="289"/>
                    </a:cxn>
                    <a:cxn ang="0">
                      <a:pos x="72" y="315"/>
                    </a:cxn>
                    <a:cxn ang="0">
                      <a:pos x="104" y="336"/>
                    </a:cxn>
                    <a:cxn ang="0">
                      <a:pos x="138" y="351"/>
                    </a:cxn>
                    <a:cxn ang="0">
                      <a:pos x="178" y="359"/>
                    </a:cxn>
                    <a:cxn ang="0">
                      <a:pos x="218" y="359"/>
                    </a:cxn>
                    <a:cxn ang="0">
                      <a:pos x="256" y="351"/>
                    </a:cxn>
                    <a:cxn ang="0">
                      <a:pos x="292" y="336"/>
                    </a:cxn>
                    <a:cxn ang="0">
                      <a:pos x="324" y="315"/>
                    </a:cxn>
                    <a:cxn ang="0">
                      <a:pos x="351" y="289"/>
                    </a:cxn>
                    <a:cxn ang="0">
                      <a:pos x="371" y="256"/>
                    </a:cxn>
                    <a:cxn ang="0">
                      <a:pos x="387" y="222"/>
                    </a:cxn>
                    <a:cxn ang="0">
                      <a:pos x="394" y="182"/>
                    </a:cxn>
                  </a:cxnLst>
                  <a:rect l="0" t="0" r="r" b="b"/>
                  <a:pathLst>
                    <a:path w="394" h="361">
                      <a:moveTo>
                        <a:pt x="394" y="163"/>
                      </a:moveTo>
                      <a:lnTo>
                        <a:pt x="394" y="139"/>
                      </a:lnTo>
                      <a:lnTo>
                        <a:pt x="388" y="114"/>
                      </a:lnTo>
                      <a:lnTo>
                        <a:pt x="381" y="91"/>
                      </a:lnTo>
                      <a:lnTo>
                        <a:pt x="371" y="69"/>
                      </a:lnTo>
                      <a:lnTo>
                        <a:pt x="358" y="50"/>
                      </a:lnTo>
                      <a:lnTo>
                        <a:pt x="345" y="31"/>
                      </a:lnTo>
                      <a:lnTo>
                        <a:pt x="328" y="14"/>
                      </a:lnTo>
                      <a:lnTo>
                        <a:pt x="309" y="0"/>
                      </a:lnTo>
                      <a:lnTo>
                        <a:pt x="307" y="2"/>
                      </a:lnTo>
                      <a:lnTo>
                        <a:pt x="307" y="4"/>
                      </a:lnTo>
                      <a:lnTo>
                        <a:pt x="324" y="17"/>
                      </a:lnTo>
                      <a:lnTo>
                        <a:pt x="341" y="34"/>
                      </a:lnTo>
                      <a:lnTo>
                        <a:pt x="356" y="51"/>
                      </a:lnTo>
                      <a:lnTo>
                        <a:pt x="368" y="72"/>
                      </a:lnTo>
                      <a:lnTo>
                        <a:pt x="377" y="93"/>
                      </a:lnTo>
                      <a:lnTo>
                        <a:pt x="385" y="116"/>
                      </a:lnTo>
                      <a:lnTo>
                        <a:pt x="388" y="139"/>
                      </a:lnTo>
                      <a:lnTo>
                        <a:pt x="390" y="163"/>
                      </a:lnTo>
                      <a:lnTo>
                        <a:pt x="390" y="182"/>
                      </a:lnTo>
                      <a:lnTo>
                        <a:pt x="387" y="201"/>
                      </a:lnTo>
                      <a:lnTo>
                        <a:pt x="381" y="220"/>
                      </a:lnTo>
                      <a:lnTo>
                        <a:pt x="375" y="237"/>
                      </a:lnTo>
                      <a:lnTo>
                        <a:pt x="368" y="254"/>
                      </a:lnTo>
                      <a:lnTo>
                        <a:pt x="358" y="271"/>
                      </a:lnTo>
                      <a:lnTo>
                        <a:pt x="347" y="287"/>
                      </a:lnTo>
                      <a:lnTo>
                        <a:pt x="333" y="300"/>
                      </a:lnTo>
                      <a:lnTo>
                        <a:pt x="320" y="311"/>
                      </a:lnTo>
                      <a:lnTo>
                        <a:pt x="305" y="323"/>
                      </a:lnTo>
                      <a:lnTo>
                        <a:pt x="290" y="332"/>
                      </a:lnTo>
                      <a:lnTo>
                        <a:pt x="273" y="342"/>
                      </a:lnTo>
                      <a:lnTo>
                        <a:pt x="256" y="347"/>
                      </a:lnTo>
                      <a:lnTo>
                        <a:pt x="237" y="353"/>
                      </a:lnTo>
                      <a:lnTo>
                        <a:pt x="218" y="355"/>
                      </a:lnTo>
                      <a:lnTo>
                        <a:pt x="197" y="357"/>
                      </a:lnTo>
                      <a:lnTo>
                        <a:pt x="178" y="355"/>
                      </a:lnTo>
                      <a:lnTo>
                        <a:pt x="159" y="353"/>
                      </a:lnTo>
                      <a:lnTo>
                        <a:pt x="140" y="347"/>
                      </a:lnTo>
                      <a:lnTo>
                        <a:pt x="123" y="342"/>
                      </a:lnTo>
                      <a:lnTo>
                        <a:pt x="106" y="332"/>
                      </a:lnTo>
                      <a:lnTo>
                        <a:pt x="89" y="323"/>
                      </a:lnTo>
                      <a:lnTo>
                        <a:pt x="75" y="311"/>
                      </a:lnTo>
                      <a:lnTo>
                        <a:pt x="60" y="300"/>
                      </a:lnTo>
                      <a:lnTo>
                        <a:pt x="49" y="287"/>
                      </a:lnTo>
                      <a:lnTo>
                        <a:pt x="38" y="271"/>
                      </a:lnTo>
                      <a:lnTo>
                        <a:pt x="28" y="254"/>
                      </a:lnTo>
                      <a:lnTo>
                        <a:pt x="20" y="237"/>
                      </a:lnTo>
                      <a:lnTo>
                        <a:pt x="13" y="220"/>
                      </a:lnTo>
                      <a:lnTo>
                        <a:pt x="9" y="201"/>
                      </a:lnTo>
                      <a:lnTo>
                        <a:pt x="5" y="182"/>
                      </a:lnTo>
                      <a:lnTo>
                        <a:pt x="5" y="163"/>
                      </a:lnTo>
                      <a:lnTo>
                        <a:pt x="5" y="143"/>
                      </a:lnTo>
                      <a:lnTo>
                        <a:pt x="9" y="124"/>
                      </a:lnTo>
                      <a:lnTo>
                        <a:pt x="7" y="124"/>
                      </a:lnTo>
                      <a:lnTo>
                        <a:pt x="3" y="124"/>
                      </a:lnTo>
                      <a:lnTo>
                        <a:pt x="2" y="143"/>
                      </a:lnTo>
                      <a:lnTo>
                        <a:pt x="0" y="163"/>
                      </a:lnTo>
                      <a:lnTo>
                        <a:pt x="2" y="182"/>
                      </a:lnTo>
                      <a:lnTo>
                        <a:pt x="3" y="203"/>
                      </a:lnTo>
                      <a:lnTo>
                        <a:pt x="9" y="222"/>
                      </a:lnTo>
                      <a:lnTo>
                        <a:pt x="15" y="239"/>
                      </a:lnTo>
                      <a:lnTo>
                        <a:pt x="24" y="256"/>
                      </a:lnTo>
                      <a:lnTo>
                        <a:pt x="34" y="273"/>
                      </a:lnTo>
                      <a:lnTo>
                        <a:pt x="45" y="289"/>
                      </a:lnTo>
                      <a:lnTo>
                        <a:pt x="58" y="302"/>
                      </a:lnTo>
                      <a:lnTo>
                        <a:pt x="72" y="315"/>
                      </a:lnTo>
                      <a:lnTo>
                        <a:pt x="87" y="326"/>
                      </a:lnTo>
                      <a:lnTo>
                        <a:pt x="104" y="336"/>
                      </a:lnTo>
                      <a:lnTo>
                        <a:pt x="121" y="345"/>
                      </a:lnTo>
                      <a:lnTo>
                        <a:pt x="138" y="351"/>
                      </a:lnTo>
                      <a:lnTo>
                        <a:pt x="157" y="357"/>
                      </a:lnTo>
                      <a:lnTo>
                        <a:pt x="178" y="359"/>
                      </a:lnTo>
                      <a:lnTo>
                        <a:pt x="197" y="361"/>
                      </a:lnTo>
                      <a:lnTo>
                        <a:pt x="218" y="359"/>
                      </a:lnTo>
                      <a:lnTo>
                        <a:pt x="237" y="357"/>
                      </a:lnTo>
                      <a:lnTo>
                        <a:pt x="256" y="351"/>
                      </a:lnTo>
                      <a:lnTo>
                        <a:pt x="275" y="345"/>
                      </a:lnTo>
                      <a:lnTo>
                        <a:pt x="292" y="336"/>
                      </a:lnTo>
                      <a:lnTo>
                        <a:pt x="309" y="326"/>
                      </a:lnTo>
                      <a:lnTo>
                        <a:pt x="324" y="315"/>
                      </a:lnTo>
                      <a:lnTo>
                        <a:pt x="337" y="302"/>
                      </a:lnTo>
                      <a:lnTo>
                        <a:pt x="351" y="289"/>
                      </a:lnTo>
                      <a:lnTo>
                        <a:pt x="362" y="273"/>
                      </a:lnTo>
                      <a:lnTo>
                        <a:pt x="371" y="256"/>
                      </a:lnTo>
                      <a:lnTo>
                        <a:pt x="379" y="239"/>
                      </a:lnTo>
                      <a:lnTo>
                        <a:pt x="387" y="222"/>
                      </a:lnTo>
                      <a:lnTo>
                        <a:pt x="390" y="203"/>
                      </a:lnTo>
                      <a:lnTo>
                        <a:pt x="394" y="182"/>
                      </a:lnTo>
                      <a:lnTo>
                        <a:pt x="394" y="163"/>
                      </a:lnTo>
                      <a:close/>
                    </a:path>
                  </a:pathLst>
                </a:custGeom>
                <a:solidFill>
                  <a:srgbClr val="D4D4E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115" name="Freeform 675"/>
                <p:cNvSpPr>
                  <a:spLocks/>
                </p:cNvSpPr>
                <p:nvPr/>
              </p:nvSpPr>
              <p:spPr bwMode="auto">
                <a:xfrm>
                  <a:off x="1643" y="2111"/>
                  <a:ext cx="390" cy="357"/>
                </a:xfrm>
                <a:custGeom>
                  <a:avLst/>
                  <a:gdLst/>
                  <a:ahLst/>
                  <a:cxnLst>
                    <a:cxn ang="0">
                      <a:pos x="388" y="137"/>
                    </a:cxn>
                    <a:cxn ang="0">
                      <a:pos x="377" y="89"/>
                    </a:cxn>
                    <a:cxn ang="0">
                      <a:pos x="356" y="49"/>
                    </a:cxn>
                    <a:cxn ang="0">
                      <a:pos x="324" y="13"/>
                    </a:cxn>
                    <a:cxn ang="0">
                      <a:pos x="305" y="2"/>
                    </a:cxn>
                    <a:cxn ang="0">
                      <a:pos x="322" y="17"/>
                    </a:cxn>
                    <a:cxn ang="0">
                      <a:pos x="352" y="51"/>
                    </a:cxn>
                    <a:cxn ang="0">
                      <a:pos x="373" y="91"/>
                    </a:cxn>
                    <a:cxn ang="0">
                      <a:pos x="385" y="137"/>
                    </a:cxn>
                    <a:cxn ang="0">
                      <a:pos x="385" y="180"/>
                    </a:cxn>
                    <a:cxn ang="0">
                      <a:pos x="377" y="218"/>
                    </a:cxn>
                    <a:cxn ang="0">
                      <a:pos x="364" y="252"/>
                    </a:cxn>
                    <a:cxn ang="0">
                      <a:pos x="343" y="283"/>
                    </a:cxn>
                    <a:cxn ang="0">
                      <a:pos x="316" y="307"/>
                    </a:cxn>
                    <a:cxn ang="0">
                      <a:pos x="286" y="328"/>
                    </a:cxn>
                    <a:cxn ang="0">
                      <a:pos x="252" y="343"/>
                    </a:cxn>
                    <a:cxn ang="0">
                      <a:pos x="216" y="351"/>
                    </a:cxn>
                    <a:cxn ang="0">
                      <a:pos x="176" y="351"/>
                    </a:cxn>
                    <a:cxn ang="0">
                      <a:pos x="138" y="343"/>
                    </a:cxn>
                    <a:cxn ang="0">
                      <a:pos x="104" y="328"/>
                    </a:cxn>
                    <a:cxn ang="0">
                      <a:pos x="73" y="307"/>
                    </a:cxn>
                    <a:cxn ang="0">
                      <a:pos x="49" y="283"/>
                    </a:cxn>
                    <a:cxn ang="0">
                      <a:pos x="28" y="252"/>
                    </a:cxn>
                    <a:cxn ang="0">
                      <a:pos x="13" y="218"/>
                    </a:cxn>
                    <a:cxn ang="0">
                      <a:pos x="5" y="180"/>
                    </a:cxn>
                    <a:cxn ang="0">
                      <a:pos x="5" y="141"/>
                    </a:cxn>
                    <a:cxn ang="0">
                      <a:pos x="7" y="122"/>
                    </a:cxn>
                    <a:cxn ang="0">
                      <a:pos x="1" y="141"/>
                    </a:cxn>
                    <a:cxn ang="0">
                      <a:pos x="1" y="180"/>
                    </a:cxn>
                    <a:cxn ang="0">
                      <a:pos x="9" y="218"/>
                    </a:cxn>
                    <a:cxn ang="0">
                      <a:pos x="24" y="254"/>
                    </a:cxn>
                    <a:cxn ang="0">
                      <a:pos x="45" y="285"/>
                    </a:cxn>
                    <a:cxn ang="0">
                      <a:pos x="72" y="311"/>
                    </a:cxn>
                    <a:cxn ang="0">
                      <a:pos x="102" y="332"/>
                    </a:cxn>
                    <a:cxn ang="0">
                      <a:pos x="138" y="347"/>
                    </a:cxn>
                    <a:cxn ang="0">
                      <a:pos x="176" y="355"/>
                    </a:cxn>
                    <a:cxn ang="0">
                      <a:pos x="216" y="355"/>
                    </a:cxn>
                    <a:cxn ang="0">
                      <a:pos x="254" y="347"/>
                    </a:cxn>
                    <a:cxn ang="0">
                      <a:pos x="288" y="332"/>
                    </a:cxn>
                    <a:cxn ang="0">
                      <a:pos x="320" y="311"/>
                    </a:cxn>
                    <a:cxn ang="0">
                      <a:pos x="347" y="285"/>
                    </a:cxn>
                    <a:cxn ang="0">
                      <a:pos x="368" y="254"/>
                    </a:cxn>
                    <a:cxn ang="0">
                      <a:pos x="383" y="218"/>
                    </a:cxn>
                    <a:cxn ang="0">
                      <a:pos x="390" y="180"/>
                    </a:cxn>
                  </a:cxnLst>
                  <a:rect l="0" t="0" r="r" b="b"/>
                  <a:pathLst>
                    <a:path w="390" h="357">
                      <a:moveTo>
                        <a:pt x="390" y="161"/>
                      </a:moveTo>
                      <a:lnTo>
                        <a:pt x="388" y="137"/>
                      </a:lnTo>
                      <a:lnTo>
                        <a:pt x="385" y="112"/>
                      </a:lnTo>
                      <a:lnTo>
                        <a:pt x="377" y="89"/>
                      </a:lnTo>
                      <a:lnTo>
                        <a:pt x="368" y="68"/>
                      </a:lnTo>
                      <a:lnTo>
                        <a:pt x="356" y="49"/>
                      </a:lnTo>
                      <a:lnTo>
                        <a:pt x="341" y="31"/>
                      </a:lnTo>
                      <a:lnTo>
                        <a:pt x="324" y="13"/>
                      </a:lnTo>
                      <a:lnTo>
                        <a:pt x="305" y="0"/>
                      </a:lnTo>
                      <a:lnTo>
                        <a:pt x="305" y="2"/>
                      </a:lnTo>
                      <a:lnTo>
                        <a:pt x="303" y="4"/>
                      </a:lnTo>
                      <a:lnTo>
                        <a:pt x="322" y="17"/>
                      </a:lnTo>
                      <a:lnTo>
                        <a:pt x="337" y="34"/>
                      </a:lnTo>
                      <a:lnTo>
                        <a:pt x="352" y="51"/>
                      </a:lnTo>
                      <a:lnTo>
                        <a:pt x="364" y="70"/>
                      </a:lnTo>
                      <a:lnTo>
                        <a:pt x="373" y="91"/>
                      </a:lnTo>
                      <a:lnTo>
                        <a:pt x="381" y="114"/>
                      </a:lnTo>
                      <a:lnTo>
                        <a:pt x="385" y="137"/>
                      </a:lnTo>
                      <a:lnTo>
                        <a:pt x="386" y="161"/>
                      </a:lnTo>
                      <a:lnTo>
                        <a:pt x="385" y="180"/>
                      </a:lnTo>
                      <a:lnTo>
                        <a:pt x="383" y="199"/>
                      </a:lnTo>
                      <a:lnTo>
                        <a:pt x="377" y="218"/>
                      </a:lnTo>
                      <a:lnTo>
                        <a:pt x="371" y="235"/>
                      </a:lnTo>
                      <a:lnTo>
                        <a:pt x="364" y="252"/>
                      </a:lnTo>
                      <a:lnTo>
                        <a:pt x="354" y="268"/>
                      </a:lnTo>
                      <a:lnTo>
                        <a:pt x="343" y="283"/>
                      </a:lnTo>
                      <a:lnTo>
                        <a:pt x="330" y="296"/>
                      </a:lnTo>
                      <a:lnTo>
                        <a:pt x="316" y="307"/>
                      </a:lnTo>
                      <a:lnTo>
                        <a:pt x="303" y="319"/>
                      </a:lnTo>
                      <a:lnTo>
                        <a:pt x="286" y="328"/>
                      </a:lnTo>
                      <a:lnTo>
                        <a:pt x="269" y="336"/>
                      </a:lnTo>
                      <a:lnTo>
                        <a:pt x="252" y="343"/>
                      </a:lnTo>
                      <a:lnTo>
                        <a:pt x="235" y="347"/>
                      </a:lnTo>
                      <a:lnTo>
                        <a:pt x="216" y="351"/>
                      </a:lnTo>
                      <a:lnTo>
                        <a:pt x="195" y="351"/>
                      </a:lnTo>
                      <a:lnTo>
                        <a:pt x="176" y="351"/>
                      </a:lnTo>
                      <a:lnTo>
                        <a:pt x="157" y="347"/>
                      </a:lnTo>
                      <a:lnTo>
                        <a:pt x="138" y="343"/>
                      </a:lnTo>
                      <a:lnTo>
                        <a:pt x="121" y="336"/>
                      </a:lnTo>
                      <a:lnTo>
                        <a:pt x="104" y="328"/>
                      </a:lnTo>
                      <a:lnTo>
                        <a:pt x="89" y="319"/>
                      </a:lnTo>
                      <a:lnTo>
                        <a:pt x="73" y="307"/>
                      </a:lnTo>
                      <a:lnTo>
                        <a:pt x="60" y="296"/>
                      </a:lnTo>
                      <a:lnTo>
                        <a:pt x="49" y="283"/>
                      </a:lnTo>
                      <a:lnTo>
                        <a:pt x="37" y="268"/>
                      </a:lnTo>
                      <a:lnTo>
                        <a:pt x="28" y="252"/>
                      </a:lnTo>
                      <a:lnTo>
                        <a:pt x="20" y="235"/>
                      </a:lnTo>
                      <a:lnTo>
                        <a:pt x="13" y="218"/>
                      </a:lnTo>
                      <a:lnTo>
                        <a:pt x="9" y="199"/>
                      </a:lnTo>
                      <a:lnTo>
                        <a:pt x="5" y="180"/>
                      </a:lnTo>
                      <a:lnTo>
                        <a:pt x="5" y="161"/>
                      </a:lnTo>
                      <a:lnTo>
                        <a:pt x="5" y="141"/>
                      </a:lnTo>
                      <a:lnTo>
                        <a:pt x="9" y="122"/>
                      </a:lnTo>
                      <a:lnTo>
                        <a:pt x="7" y="122"/>
                      </a:lnTo>
                      <a:lnTo>
                        <a:pt x="5" y="122"/>
                      </a:lnTo>
                      <a:lnTo>
                        <a:pt x="1" y="141"/>
                      </a:lnTo>
                      <a:lnTo>
                        <a:pt x="0" y="161"/>
                      </a:lnTo>
                      <a:lnTo>
                        <a:pt x="1" y="180"/>
                      </a:lnTo>
                      <a:lnTo>
                        <a:pt x="5" y="201"/>
                      </a:lnTo>
                      <a:lnTo>
                        <a:pt x="9" y="218"/>
                      </a:lnTo>
                      <a:lnTo>
                        <a:pt x="17" y="237"/>
                      </a:lnTo>
                      <a:lnTo>
                        <a:pt x="24" y="254"/>
                      </a:lnTo>
                      <a:lnTo>
                        <a:pt x="34" y="269"/>
                      </a:lnTo>
                      <a:lnTo>
                        <a:pt x="45" y="285"/>
                      </a:lnTo>
                      <a:lnTo>
                        <a:pt x="58" y="300"/>
                      </a:lnTo>
                      <a:lnTo>
                        <a:pt x="72" y="311"/>
                      </a:lnTo>
                      <a:lnTo>
                        <a:pt x="87" y="323"/>
                      </a:lnTo>
                      <a:lnTo>
                        <a:pt x="102" y="332"/>
                      </a:lnTo>
                      <a:lnTo>
                        <a:pt x="119" y="341"/>
                      </a:lnTo>
                      <a:lnTo>
                        <a:pt x="138" y="347"/>
                      </a:lnTo>
                      <a:lnTo>
                        <a:pt x="157" y="353"/>
                      </a:lnTo>
                      <a:lnTo>
                        <a:pt x="176" y="355"/>
                      </a:lnTo>
                      <a:lnTo>
                        <a:pt x="195" y="357"/>
                      </a:lnTo>
                      <a:lnTo>
                        <a:pt x="216" y="355"/>
                      </a:lnTo>
                      <a:lnTo>
                        <a:pt x="235" y="353"/>
                      </a:lnTo>
                      <a:lnTo>
                        <a:pt x="254" y="347"/>
                      </a:lnTo>
                      <a:lnTo>
                        <a:pt x="271" y="341"/>
                      </a:lnTo>
                      <a:lnTo>
                        <a:pt x="288" y="332"/>
                      </a:lnTo>
                      <a:lnTo>
                        <a:pt x="305" y="323"/>
                      </a:lnTo>
                      <a:lnTo>
                        <a:pt x="320" y="311"/>
                      </a:lnTo>
                      <a:lnTo>
                        <a:pt x="333" y="300"/>
                      </a:lnTo>
                      <a:lnTo>
                        <a:pt x="347" y="285"/>
                      </a:lnTo>
                      <a:lnTo>
                        <a:pt x="358" y="269"/>
                      </a:lnTo>
                      <a:lnTo>
                        <a:pt x="368" y="254"/>
                      </a:lnTo>
                      <a:lnTo>
                        <a:pt x="375" y="237"/>
                      </a:lnTo>
                      <a:lnTo>
                        <a:pt x="383" y="218"/>
                      </a:lnTo>
                      <a:lnTo>
                        <a:pt x="386" y="201"/>
                      </a:lnTo>
                      <a:lnTo>
                        <a:pt x="390" y="180"/>
                      </a:lnTo>
                      <a:lnTo>
                        <a:pt x="390" y="161"/>
                      </a:lnTo>
                      <a:close/>
                    </a:path>
                  </a:pathLst>
                </a:custGeom>
                <a:solidFill>
                  <a:srgbClr val="D4D4E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116" name="Freeform 676"/>
                <p:cNvSpPr>
                  <a:spLocks/>
                </p:cNvSpPr>
                <p:nvPr/>
              </p:nvSpPr>
              <p:spPr bwMode="auto">
                <a:xfrm>
                  <a:off x="1646" y="2113"/>
                  <a:ext cx="385" cy="353"/>
                </a:xfrm>
                <a:custGeom>
                  <a:avLst/>
                  <a:gdLst/>
                  <a:ahLst/>
                  <a:cxnLst>
                    <a:cxn ang="0">
                      <a:pos x="383" y="135"/>
                    </a:cxn>
                    <a:cxn ang="0">
                      <a:pos x="372" y="89"/>
                    </a:cxn>
                    <a:cxn ang="0">
                      <a:pos x="351" y="47"/>
                    </a:cxn>
                    <a:cxn ang="0">
                      <a:pos x="319" y="13"/>
                    </a:cxn>
                    <a:cxn ang="0">
                      <a:pos x="300" y="2"/>
                    </a:cxn>
                    <a:cxn ang="0">
                      <a:pos x="317" y="17"/>
                    </a:cxn>
                    <a:cxn ang="0">
                      <a:pos x="347" y="51"/>
                    </a:cxn>
                    <a:cxn ang="0">
                      <a:pos x="368" y="91"/>
                    </a:cxn>
                    <a:cxn ang="0">
                      <a:pos x="380" y="135"/>
                    </a:cxn>
                    <a:cxn ang="0">
                      <a:pos x="380" y="178"/>
                    </a:cxn>
                    <a:cxn ang="0">
                      <a:pos x="372" y="214"/>
                    </a:cxn>
                    <a:cxn ang="0">
                      <a:pos x="359" y="248"/>
                    </a:cxn>
                    <a:cxn ang="0">
                      <a:pos x="338" y="279"/>
                    </a:cxn>
                    <a:cxn ang="0">
                      <a:pos x="313" y="303"/>
                    </a:cxn>
                    <a:cxn ang="0">
                      <a:pos x="283" y="324"/>
                    </a:cxn>
                    <a:cxn ang="0">
                      <a:pos x="249" y="339"/>
                    </a:cxn>
                    <a:cxn ang="0">
                      <a:pos x="213" y="347"/>
                    </a:cxn>
                    <a:cxn ang="0">
                      <a:pos x="173" y="347"/>
                    </a:cxn>
                    <a:cxn ang="0">
                      <a:pos x="137" y="339"/>
                    </a:cxn>
                    <a:cxn ang="0">
                      <a:pos x="103" y="324"/>
                    </a:cxn>
                    <a:cxn ang="0">
                      <a:pos x="72" y="303"/>
                    </a:cxn>
                    <a:cxn ang="0">
                      <a:pos x="48" y="279"/>
                    </a:cxn>
                    <a:cxn ang="0">
                      <a:pos x="27" y="248"/>
                    </a:cxn>
                    <a:cxn ang="0">
                      <a:pos x="14" y="214"/>
                    </a:cxn>
                    <a:cxn ang="0">
                      <a:pos x="6" y="178"/>
                    </a:cxn>
                    <a:cxn ang="0">
                      <a:pos x="6" y="140"/>
                    </a:cxn>
                    <a:cxn ang="0">
                      <a:pos x="6" y="120"/>
                    </a:cxn>
                    <a:cxn ang="0">
                      <a:pos x="0" y="139"/>
                    </a:cxn>
                    <a:cxn ang="0">
                      <a:pos x="0" y="178"/>
                    </a:cxn>
                    <a:cxn ang="0">
                      <a:pos x="8" y="216"/>
                    </a:cxn>
                    <a:cxn ang="0">
                      <a:pos x="23" y="250"/>
                    </a:cxn>
                    <a:cxn ang="0">
                      <a:pos x="44" y="283"/>
                    </a:cxn>
                    <a:cxn ang="0">
                      <a:pos x="70" y="307"/>
                    </a:cxn>
                    <a:cxn ang="0">
                      <a:pos x="101" y="328"/>
                    </a:cxn>
                    <a:cxn ang="0">
                      <a:pos x="135" y="343"/>
                    </a:cxn>
                    <a:cxn ang="0">
                      <a:pos x="173" y="351"/>
                    </a:cxn>
                    <a:cxn ang="0">
                      <a:pos x="213" y="351"/>
                    </a:cxn>
                    <a:cxn ang="0">
                      <a:pos x="251" y="343"/>
                    </a:cxn>
                    <a:cxn ang="0">
                      <a:pos x="285" y="328"/>
                    </a:cxn>
                    <a:cxn ang="0">
                      <a:pos x="315" y="307"/>
                    </a:cxn>
                    <a:cxn ang="0">
                      <a:pos x="342" y="283"/>
                    </a:cxn>
                    <a:cxn ang="0">
                      <a:pos x="363" y="250"/>
                    </a:cxn>
                    <a:cxn ang="0">
                      <a:pos x="376" y="216"/>
                    </a:cxn>
                    <a:cxn ang="0">
                      <a:pos x="385" y="178"/>
                    </a:cxn>
                  </a:cxnLst>
                  <a:rect l="0" t="0" r="r" b="b"/>
                  <a:pathLst>
                    <a:path w="385" h="353">
                      <a:moveTo>
                        <a:pt x="385" y="159"/>
                      </a:moveTo>
                      <a:lnTo>
                        <a:pt x="383" y="135"/>
                      </a:lnTo>
                      <a:lnTo>
                        <a:pt x="380" y="112"/>
                      </a:lnTo>
                      <a:lnTo>
                        <a:pt x="372" y="89"/>
                      </a:lnTo>
                      <a:lnTo>
                        <a:pt x="363" y="68"/>
                      </a:lnTo>
                      <a:lnTo>
                        <a:pt x="351" y="47"/>
                      </a:lnTo>
                      <a:lnTo>
                        <a:pt x="336" y="30"/>
                      </a:lnTo>
                      <a:lnTo>
                        <a:pt x="319" y="13"/>
                      </a:lnTo>
                      <a:lnTo>
                        <a:pt x="302" y="0"/>
                      </a:lnTo>
                      <a:lnTo>
                        <a:pt x="300" y="2"/>
                      </a:lnTo>
                      <a:lnTo>
                        <a:pt x="300" y="4"/>
                      </a:lnTo>
                      <a:lnTo>
                        <a:pt x="317" y="17"/>
                      </a:lnTo>
                      <a:lnTo>
                        <a:pt x="332" y="34"/>
                      </a:lnTo>
                      <a:lnTo>
                        <a:pt x="347" y="51"/>
                      </a:lnTo>
                      <a:lnTo>
                        <a:pt x="359" y="70"/>
                      </a:lnTo>
                      <a:lnTo>
                        <a:pt x="368" y="91"/>
                      </a:lnTo>
                      <a:lnTo>
                        <a:pt x="376" y="112"/>
                      </a:lnTo>
                      <a:lnTo>
                        <a:pt x="380" y="135"/>
                      </a:lnTo>
                      <a:lnTo>
                        <a:pt x="382" y="159"/>
                      </a:lnTo>
                      <a:lnTo>
                        <a:pt x="380" y="178"/>
                      </a:lnTo>
                      <a:lnTo>
                        <a:pt x="378" y="197"/>
                      </a:lnTo>
                      <a:lnTo>
                        <a:pt x="372" y="214"/>
                      </a:lnTo>
                      <a:lnTo>
                        <a:pt x="366" y="233"/>
                      </a:lnTo>
                      <a:lnTo>
                        <a:pt x="359" y="248"/>
                      </a:lnTo>
                      <a:lnTo>
                        <a:pt x="349" y="264"/>
                      </a:lnTo>
                      <a:lnTo>
                        <a:pt x="338" y="279"/>
                      </a:lnTo>
                      <a:lnTo>
                        <a:pt x="327" y="292"/>
                      </a:lnTo>
                      <a:lnTo>
                        <a:pt x="313" y="303"/>
                      </a:lnTo>
                      <a:lnTo>
                        <a:pt x="298" y="315"/>
                      </a:lnTo>
                      <a:lnTo>
                        <a:pt x="283" y="324"/>
                      </a:lnTo>
                      <a:lnTo>
                        <a:pt x="266" y="332"/>
                      </a:lnTo>
                      <a:lnTo>
                        <a:pt x="249" y="339"/>
                      </a:lnTo>
                      <a:lnTo>
                        <a:pt x="230" y="343"/>
                      </a:lnTo>
                      <a:lnTo>
                        <a:pt x="213" y="347"/>
                      </a:lnTo>
                      <a:lnTo>
                        <a:pt x="192" y="347"/>
                      </a:lnTo>
                      <a:lnTo>
                        <a:pt x="173" y="347"/>
                      </a:lnTo>
                      <a:lnTo>
                        <a:pt x="154" y="343"/>
                      </a:lnTo>
                      <a:lnTo>
                        <a:pt x="137" y="339"/>
                      </a:lnTo>
                      <a:lnTo>
                        <a:pt x="120" y="332"/>
                      </a:lnTo>
                      <a:lnTo>
                        <a:pt x="103" y="324"/>
                      </a:lnTo>
                      <a:lnTo>
                        <a:pt x="88" y="315"/>
                      </a:lnTo>
                      <a:lnTo>
                        <a:pt x="72" y="303"/>
                      </a:lnTo>
                      <a:lnTo>
                        <a:pt x="59" y="292"/>
                      </a:lnTo>
                      <a:lnTo>
                        <a:pt x="48" y="279"/>
                      </a:lnTo>
                      <a:lnTo>
                        <a:pt x="36" y="264"/>
                      </a:lnTo>
                      <a:lnTo>
                        <a:pt x="27" y="248"/>
                      </a:lnTo>
                      <a:lnTo>
                        <a:pt x="19" y="233"/>
                      </a:lnTo>
                      <a:lnTo>
                        <a:pt x="14" y="214"/>
                      </a:lnTo>
                      <a:lnTo>
                        <a:pt x="8" y="197"/>
                      </a:lnTo>
                      <a:lnTo>
                        <a:pt x="6" y="178"/>
                      </a:lnTo>
                      <a:lnTo>
                        <a:pt x="4" y="159"/>
                      </a:lnTo>
                      <a:lnTo>
                        <a:pt x="6" y="140"/>
                      </a:lnTo>
                      <a:lnTo>
                        <a:pt x="8" y="121"/>
                      </a:lnTo>
                      <a:lnTo>
                        <a:pt x="6" y="120"/>
                      </a:lnTo>
                      <a:lnTo>
                        <a:pt x="4" y="120"/>
                      </a:lnTo>
                      <a:lnTo>
                        <a:pt x="0" y="139"/>
                      </a:lnTo>
                      <a:lnTo>
                        <a:pt x="0" y="159"/>
                      </a:lnTo>
                      <a:lnTo>
                        <a:pt x="0" y="178"/>
                      </a:lnTo>
                      <a:lnTo>
                        <a:pt x="4" y="197"/>
                      </a:lnTo>
                      <a:lnTo>
                        <a:pt x="8" y="216"/>
                      </a:lnTo>
                      <a:lnTo>
                        <a:pt x="15" y="233"/>
                      </a:lnTo>
                      <a:lnTo>
                        <a:pt x="23" y="250"/>
                      </a:lnTo>
                      <a:lnTo>
                        <a:pt x="33" y="267"/>
                      </a:lnTo>
                      <a:lnTo>
                        <a:pt x="44" y="283"/>
                      </a:lnTo>
                      <a:lnTo>
                        <a:pt x="55" y="296"/>
                      </a:lnTo>
                      <a:lnTo>
                        <a:pt x="70" y="307"/>
                      </a:lnTo>
                      <a:lnTo>
                        <a:pt x="84" y="319"/>
                      </a:lnTo>
                      <a:lnTo>
                        <a:pt x="101" y="328"/>
                      </a:lnTo>
                      <a:lnTo>
                        <a:pt x="118" y="338"/>
                      </a:lnTo>
                      <a:lnTo>
                        <a:pt x="135" y="343"/>
                      </a:lnTo>
                      <a:lnTo>
                        <a:pt x="154" y="349"/>
                      </a:lnTo>
                      <a:lnTo>
                        <a:pt x="173" y="351"/>
                      </a:lnTo>
                      <a:lnTo>
                        <a:pt x="192" y="353"/>
                      </a:lnTo>
                      <a:lnTo>
                        <a:pt x="213" y="351"/>
                      </a:lnTo>
                      <a:lnTo>
                        <a:pt x="232" y="349"/>
                      </a:lnTo>
                      <a:lnTo>
                        <a:pt x="251" y="343"/>
                      </a:lnTo>
                      <a:lnTo>
                        <a:pt x="268" y="338"/>
                      </a:lnTo>
                      <a:lnTo>
                        <a:pt x="285" y="328"/>
                      </a:lnTo>
                      <a:lnTo>
                        <a:pt x="300" y="319"/>
                      </a:lnTo>
                      <a:lnTo>
                        <a:pt x="315" y="307"/>
                      </a:lnTo>
                      <a:lnTo>
                        <a:pt x="328" y="296"/>
                      </a:lnTo>
                      <a:lnTo>
                        <a:pt x="342" y="283"/>
                      </a:lnTo>
                      <a:lnTo>
                        <a:pt x="353" y="267"/>
                      </a:lnTo>
                      <a:lnTo>
                        <a:pt x="363" y="250"/>
                      </a:lnTo>
                      <a:lnTo>
                        <a:pt x="370" y="233"/>
                      </a:lnTo>
                      <a:lnTo>
                        <a:pt x="376" y="216"/>
                      </a:lnTo>
                      <a:lnTo>
                        <a:pt x="382" y="197"/>
                      </a:lnTo>
                      <a:lnTo>
                        <a:pt x="385" y="178"/>
                      </a:lnTo>
                      <a:lnTo>
                        <a:pt x="385" y="159"/>
                      </a:lnTo>
                      <a:close/>
                    </a:path>
                  </a:pathLst>
                </a:custGeom>
                <a:solidFill>
                  <a:srgbClr val="D4D5E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117" name="Freeform 677"/>
                <p:cNvSpPr>
                  <a:spLocks/>
                </p:cNvSpPr>
                <p:nvPr/>
              </p:nvSpPr>
              <p:spPr bwMode="auto">
                <a:xfrm>
                  <a:off x="1648" y="2115"/>
                  <a:ext cx="381" cy="347"/>
                </a:xfrm>
                <a:custGeom>
                  <a:avLst/>
                  <a:gdLst/>
                  <a:ahLst/>
                  <a:cxnLst>
                    <a:cxn ang="0">
                      <a:pos x="380" y="133"/>
                    </a:cxn>
                    <a:cxn ang="0">
                      <a:pos x="368" y="87"/>
                    </a:cxn>
                    <a:cxn ang="0">
                      <a:pos x="347" y="47"/>
                    </a:cxn>
                    <a:cxn ang="0">
                      <a:pos x="317" y="13"/>
                    </a:cxn>
                    <a:cxn ang="0">
                      <a:pos x="298" y="2"/>
                    </a:cxn>
                    <a:cxn ang="0">
                      <a:pos x="313" y="17"/>
                    </a:cxn>
                    <a:cxn ang="0">
                      <a:pos x="344" y="49"/>
                    </a:cxn>
                    <a:cxn ang="0">
                      <a:pos x="364" y="89"/>
                    </a:cxn>
                    <a:cxn ang="0">
                      <a:pos x="376" y="133"/>
                    </a:cxn>
                    <a:cxn ang="0">
                      <a:pos x="376" y="176"/>
                    </a:cxn>
                    <a:cxn ang="0">
                      <a:pos x="368" y="212"/>
                    </a:cxn>
                    <a:cxn ang="0">
                      <a:pos x="355" y="246"/>
                    </a:cxn>
                    <a:cxn ang="0">
                      <a:pos x="334" y="275"/>
                    </a:cxn>
                    <a:cxn ang="0">
                      <a:pos x="309" y="301"/>
                    </a:cxn>
                    <a:cxn ang="0">
                      <a:pos x="279" y="320"/>
                    </a:cxn>
                    <a:cxn ang="0">
                      <a:pos x="247" y="336"/>
                    </a:cxn>
                    <a:cxn ang="0">
                      <a:pos x="209" y="341"/>
                    </a:cxn>
                    <a:cxn ang="0">
                      <a:pos x="171" y="341"/>
                    </a:cxn>
                    <a:cxn ang="0">
                      <a:pos x="135" y="336"/>
                    </a:cxn>
                    <a:cxn ang="0">
                      <a:pos x="103" y="320"/>
                    </a:cxn>
                    <a:cxn ang="0">
                      <a:pos x="72" y="301"/>
                    </a:cxn>
                    <a:cxn ang="0">
                      <a:pos x="48" y="275"/>
                    </a:cxn>
                    <a:cxn ang="0">
                      <a:pos x="27" y="246"/>
                    </a:cxn>
                    <a:cxn ang="0">
                      <a:pos x="13" y="212"/>
                    </a:cxn>
                    <a:cxn ang="0">
                      <a:pos x="6" y="176"/>
                    </a:cxn>
                    <a:cxn ang="0">
                      <a:pos x="6" y="138"/>
                    </a:cxn>
                    <a:cxn ang="0">
                      <a:pos x="6" y="119"/>
                    </a:cxn>
                    <a:cxn ang="0">
                      <a:pos x="0" y="137"/>
                    </a:cxn>
                    <a:cxn ang="0">
                      <a:pos x="0" y="176"/>
                    </a:cxn>
                    <a:cxn ang="0">
                      <a:pos x="8" y="214"/>
                    </a:cxn>
                    <a:cxn ang="0">
                      <a:pos x="23" y="248"/>
                    </a:cxn>
                    <a:cxn ang="0">
                      <a:pos x="44" y="279"/>
                    </a:cxn>
                    <a:cxn ang="0">
                      <a:pos x="68" y="303"/>
                    </a:cxn>
                    <a:cxn ang="0">
                      <a:pos x="99" y="324"/>
                    </a:cxn>
                    <a:cxn ang="0">
                      <a:pos x="133" y="339"/>
                    </a:cxn>
                    <a:cxn ang="0">
                      <a:pos x="171" y="347"/>
                    </a:cxn>
                    <a:cxn ang="0">
                      <a:pos x="211" y="347"/>
                    </a:cxn>
                    <a:cxn ang="0">
                      <a:pos x="247" y="339"/>
                    </a:cxn>
                    <a:cxn ang="0">
                      <a:pos x="281" y="324"/>
                    </a:cxn>
                    <a:cxn ang="0">
                      <a:pos x="311" y="303"/>
                    </a:cxn>
                    <a:cxn ang="0">
                      <a:pos x="338" y="279"/>
                    </a:cxn>
                    <a:cxn ang="0">
                      <a:pos x="359" y="248"/>
                    </a:cxn>
                    <a:cxn ang="0">
                      <a:pos x="372" y="214"/>
                    </a:cxn>
                    <a:cxn ang="0">
                      <a:pos x="380" y="176"/>
                    </a:cxn>
                  </a:cxnLst>
                  <a:rect l="0" t="0" r="r" b="b"/>
                  <a:pathLst>
                    <a:path w="381" h="347">
                      <a:moveTo>
                        <a:pt x="381" y="157"/>
                      </a:moveTo>
                      <a:lnTo>
                        <a:pt x="380" y="133"/>
                      </a:lnTo>
                      <a:lnTo>
                        <a:pt x="376" y="110"/>
                      </a:lnTo>
                      <a:lnTo>
                        <a:pt x="368" y="87"/>
                      </a:lnTo>
                      <a:lnTo>
                        <a:pt x="359" y="66"/>
                      </a:lnTo>
                      <a:lnTo>
                        <a:pt x="347" y="47"/>
                      </a:lnTo>
                      <a:lnTo>
                        <a:pt x="332" y="30"/>
                      </a:lnTo>
                      <a:lnTo>
                        <a:pt x="317" y="13"/>
                      </a:lnTo>
                      <a:lnTo>
                        <a:pt x="298" y="0"/>
                      </a:lnTo>
                      <a:lnTo>
                        <a:pt x="298" y="2"/>
                      </a:lnTo>
                      <a:lnTo>
                        <a:pt x="296" y="4"/>
                      </a:lnTo>
                      <a:lnTo>
                        <a:pt x="313" y="17"/>
                      </a:lnTo>
                      <a:lnTo>
                        <a:pt x="328" y="32"/>
                      </a:lnTo>
                      <a:lnTo>
                        <a:pt x="344" y="49"/>
                      </a:lnTo>
                      <a:lnTo>
                        <a:pt x="355" y="68"/>
                      </a:lnTo>
                      <a:lnTo>
                        <a:pt x="364" y="89"/>
                      </a:lnTo>
                      <a:lnTo>
                        <a:pt x="370" y="112"/>
                      </a:lnTo>
                      <a:lnTo>
                        <a:pt x="376" y="133"/>
                      </a:lnTo>
                      <a:lnTo>
                        <a:pt x="376" y="157"/>
                      </a:lnTo>
                      <a:lnTo>
                        <a:pt x="376" y="176"/>
                      </a:lnTo>
                      <a:lnTo>
                        <a:pt x="372" y="195"/>
                      </a:lnTo>
                      <a:lnTo>
                        <a:pt x="368" y="212"/>
                      </a:lnTo>
                      <a:lnTo>
                        <a:pt x="363" y="229"/>
                      </a:lnTo>
                      <a:lnTo>
                        <a:pt x="355" y="246"/>
                      </a:lnTo>
                      <a:lnTo>
                        <a:pt x="345" y="262"/>
                      </a:lnTo>
                      <a:lnTo>
                        <a:pt x="334" y="275"/>
                      </a:lnTo>
                      <a:lnTo>
                        <a:pt x="323" y="288"/>
                      </a:lnTo>
                      <a:lnTo>
                        <a:pt x="309" y="301"/>
                      </a:lnTo>
                      <a:lnTo>
                        <a:pt x="294" y="311"/>
                      </a:lnTo>
                      <a:lnTo>
                        <a:pt x="279" y="320"/>
                      </a:lnTo>
                      <a:lnTo>
                        <a:pt x="264" y="328"/>
                      </a:lnTo>
                      <a:lnTo>
                        <a:pt x="247" y="336"/>
                      </a:lnTo>
                      <a:lnTo>
                        <a:pt x="228" y="339"/>
                      </a:lnTo>
                      <a:lnTo>
                        <a:pt x="209" y="341"/>
                      </a:lnTo>
                      <a:lnTo>
                        <a:pt x="190" y="343"/>
                      </a:lnTo>
                      <a:lnTo>
                        <a:pt x="171" y="341"/>
                      </a:lnTo>
                      <a:lnTo>
                        <a:pt x="154" y="339"/>
                      </a:lnTo>
                      <a:lnTo>
                        <a:pt x="135" y="336"/>
                      </a:lnTo>
                      <a:lnTo>
                        <a:pt x="118" y="328"/>
                      </a:lnTo>
                      <a:lnTo>
                        <a:pt x="103" y="320"/>
                      </a:lnTo>
                      <a:lnTo>
                        <a:pt x="87" y="311"/>
                      </a:lnTo>
                      <a:lnTo>
                        <a:pt x="72" y="301"/>
                      </a:lnTo>
                      <a:lnTo>
                        <a:pt x="59" y="288"/>
                      </a:lnTo>
                      <a:lnTo>
                        <a:pt x="48" y="275"/>
                      </a:lnTo>
                      <a:lnTo>
                        <a:pt x="36" y="262"/>
                      </a:lnTo>
                      <a:lnTo>
                        <a:pt x="27" y="246"/>
                      </a:lnTo>
                      <a:lnTo>
                        <a:pt x="19" y="229"/>
                      </a:lnTo>
                      <a:lnTo>
                        <a:pt x="13" y="212"/>
                      </a:lnTo>
                      <a:lnTo>
                        <a:pt x="8" y="195"/>
                      </a:lnTo>
                      <a:lnTo>
                        <a:pt x="6" y="176"/>
                      </a:lnTo>
                      <a:lnTo>
                        <a:pt x="4" y="157"/>
                      </a:lnTo>
                      <a:lnTo>
                        <a:pt x="6" y="138"/>
                      </a:lnTo>
                      <a:lnTo>
                        <a:pt x="8" y="119"/>
                      </a:lnTo>
                      <a:lnTo>
                        <a:pt x="6" y="119"/>
                      </a:lnTo>
                      <a:lnTo>
                        <a:pt x="4" y="118"/>
                      </a:lnTo>
                      <a:lnTo>
                        <a:pt x="0" y="137"/>
                      </a:lnTo>
                      <a:lnTo>
                        <a:pt x="0" y="157"/>
                      </a:lnTo>
                      <a:lnTo>
                        <a:pt x="0" y="176"/>
                      </a:lnTo>
                      <a:lnTo>
                        <a:pt x="4" y="195"/>
                      </a:lnTo>
                      <a:lnTo>
                        <a:pt x="8" y="214"/>
                      </a:lnTo>
                      <a:lnTo>
                        <a:pt x="15" y="231"/>
                      </a:lnTo>
                      <a:lnTo>
                        <a:pt x="23" y="248"/>
                      </a:lnTo>
                      <a:lnTo>
                        <a:pt x="32" y="264"/>
                      </a:lnTo>
                      <a:lnTo>
                        <a:pt x="44" y="279"/>
                      </a:lnTo>
                      <a:lnTo>
                        <a:pt x="55" y="292"/>
                      </a:lnTo>
                      <a:lnTo>
                        <a:pt x="68" y="303"/>
                      </a:lnTo>
                      <a:lnTo>
                        <a:pt x="84" y="315"/>
                      </a:lnTo>
                      <a:lnTo>
                        <a:pt x="99" y="324"/>
                      </a:lnTo>
                      <a:lnTo>
                        <a:pt x="116" y="332"/>
                      </a:lnTo>
                      <a:lnTo>
                        <a:pt x="133" y="339"/>
                      </a:lnTo>
                      <a:lnTo>
                        <a:pt x="152" y="343"/>
                      </a:lnTo>
                      <a:lnTo>
                        <a:pt x="171" y="347"/>
                      </a:lnTo>
                      <a:lnTo>
                        <a:pt x="190" y="347"/>
                      </a:lnTo>
                      <a:lnTo>
                        <a:pt x="211" y="347"/>
                      </a:lnTo>
                      <a:lnTo>
                        <a:pt x="230" y="343"/>
                      </a:lnTo>
                      <a:lnTo>
                        <a:pt x="247" y="339"/>
                      </a:lnTo>
                      <a:lnTo>
                        <a:pt x="264" y="332"/>
                      </a:lnTo>
                      <a:lnTo>
                        <a:pt x="281" y="324"/>
                      </a:lnTo>
                      <a:lnTo>
                        <a:pt x="298" y="315"/>
                      </a:lnTo>
                      <a:lnTo>
                        <a:pt x="311" y="303"/>
                      </a:lnTo>
                      <a:lnTo>
                        <a:pt x="325" y="292"/>
                      </a:lnTo>
                      <a:lnTo>
                        <a:pt x="338" y="279"/>
                      </a:lnTo>
                      <a:lnTo>
                        <a:pt x="349" y="264"/>
                      </a:lnTo>
                      <a:lnTo>
                        <a:pt x="359" y="248"/>
                      </a:lnTo>
                      <a:lnTo>
                        <a:pt x="366" y="231"/>
                      </a:lnTo>
                      <a:lnTo>
                        <a:pt x="372" y="214"/>
                      </a:lnTo>
                      <a:lnTo>
                        <a:pt x="378" y="195"/>
                      </a:lnTo>
                      <a:lnTo>
                        <a:pt x="380" y="176"/>
                      </a:lnTo>
                      <a:lnTo>
                        <a:pt x="381" y="157"/>
                      </a:lnTo>
                      <a:close/>
                    </a:path>
                  </a:pathLst>
                </a:custGeom>
                <a:solidFill>
                  <a:srgbClr val="D6D6E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118" name="Freeform 678"/>
                <p:cNvSpPr>
                  <a:spLocks/>
                </p:cNvSpPr>
                <p:nvPr/>
              </p:nvSpPr>
              <p:spPr bwMode="auto">
                <a:xfrm>
                  <a:off x="1650" y="2117"/>
                  <a:ext cx="378" cy="343"/>
                </a:xfrm>
                <a:custGeom>
                  <a:avLst/>
                  <a:gdLst/>
                  <a:ahLst/>
                  <a:cxnLst>
                    <a:cxn ang="0">
                      <a:pos x="376" y="131"/>
                    </a:cxn>
                    <a:cxn ang="0">
                      <a:pos x="364" y="87"/>
                    </a:cxn>
                    <a:cxn ang="0">
                      <a:pos x="343" y="47"/>
                    </a:cxn>
                    <a:cxn ang="0">
                      <a:pos x="313" y="13"/>
                    </a:cxn>
                    <a:cxn ang="0">
                      <a:pos x="294" y="2"/>
                    </a:cxn>
                    <a:cxn ang="0">
                      <a:pos x="309" y="17"/>
                    </a:cxn>
                    <a:cxn ang="0">
                      <a:pos x="340" y="49"/>
                    </a:cxn>
                    <a:cxn ang="0">
                      <a:pos x="361" y="89"/>
                    </a:cxn>
                    <a:cxn ang="0">
                      <a:pos x="370" y="133"/>
                    </a:cxn>
                    <a:cxn ang="0">
                      <a:pos x="372" y="174"/>
                    </a:cxn>
                    <a:cxn ang="0">
                      <a:pos x="364" y="210"/>
                    </a:cxn>
                    <a:cxn ang="0">
                      <a:pos x="351" y="243"/>
                    </a:cxn>
                    <a:cxn ang="0">
                      <a:pos x="330" y="271"/>
                    </a:cxn>
                    <a:cxn ang="0">
                      <a:pos x="306" y="298"/>
                    </a:cxn>
                    <a:cxn ang="0">
                      <a:pos x="277" y="317"/>
                    </a:cxn>
                    <a:cxn ang="0">
                      <a:pos x="243" y="330"/>
                    </a:cxn>
                    <a:cxn ang="0">
                      <a:pos x="207" y="337"/>
                    </a:cxn>
                    <a:cxn ang="0">
                      <a:pos x="169" y="337"/>
                    </a:cxn>
                    <a:cxn ang="0">
                      <a:pos x="135" y="330"/>
                    </a:cxn>
                    <a:cxn ang="0">
                      <a:pos x="101" y="317"/>
                    </a:cxn>
                    <a:cxn ang="0">
                      <a:pos x="72" y="298"/>
                    </a:cxn>
                    <a:cxn ang="0">
                      <a:pos x="48" y="271"/>
                    </a:cxn>
                    <a:cxn ang="0">
                      <a:pos x="27" y="243"/>
                    </a:cxn>
                    <a:cxn ang="0">
                      <a:pos x="13" y="210"/>
                    </a:cxn>
                    <a:cxn ang="0">
                      <a:pos x="6" y="174"/>
                    </a:cxn>
                    <a:cxn ang="0">
                      <a:pos x="6" y="136"/>
                    </a:cxn>
                    <a:cxn ang="0">
                      <a:pos x="6" y="117"/>
                    </a:cxn>
                    <a:cxn ang="0">
                      <a:pos x="2" y="136"/>
                    </a:cxn>
                    <a:cxn ang="0">
                      <a:pos x="2" y="174"/>
                    </a:cxn>
                    <a:cxn ang="0">
                      <a:pos x="10" y="210"/>
                    </a:cxn>
                    <a:cxn ang="0">
                      <a:pos x="23" y="244"/>
                    </a:cxn>
                    <a:cxn ang="0">
                      <a:pos x="44" y="275"/>
                    </a:cxn>
                    <a:cxn ang="0">
                      <a:pos x="68" y="299"/>
                    </a:cxn>
                    <a:cxn ang="0">
                      <a:pos x="99" y="320"/>
                    </a:cxn>
                    <a:cxn ang="0">
                      <a:pos x="133" y="335"/>
                    </a:cxn>
                    <a:cxn ang="0">
                      <a:pos x="169" y="343"/>
                    </a:cxn>
                    <a:cxn ang="0">
                      <a:pos x="209" y="343"/>
                    </a:cxn>
                    <a:cxn ang="0">
                      <a:pos x="245" y="335"/>
                    </a:cxn>
                    <a:cxn ang="0">
                      <a:pos x="279" y="320"/>
                    </a:cxn>
                    <a:cxn ang="0">
                      <a:pos x="309" y="299"/>
                    </a:cxn>
                    <a:cxn ang="0">
                      <a:pos x="334" y="275"/>
                    </a:cxn>
                    <a:cxn ang="0">
                      <a:pos x="355" y="244"/>
                    </a:cxn>
                    <a:cxn ang="0">
                      <a:pos x="368" y="210"/>
                    </a:cxn>
                    <a:cxn ang="0">
                      <a:pos x="376" y="174"/>
                    </a:cxn>
                  </a:cxnLst>
                  <a:rect l="0" t="0" r="r" b="b"/>
                  <a:pathLst>
                    <a:path w="378" h="343">
                      <a:moveTo>
                        <a:pt x="378" y="155"/>
                      </a:moveTo>
                      <a:lnTo>
                        <a:pt x="376" y="131"/>
                      </a:lnTo>
                      <a:lnTo>
                        <a:pt x="372" y="108"/>
                      </a:lnTo>
                      <a:lnTo>
                        <a:pt x="364" y="87"/>
                      </a:lnTo>
                      <a:lnTo>
                        <a:pt x="355" y="66"/>
                      </a:lnTo>
                      <a:lnTo>
                        <a:pt x="343" y="47"/>
                      </a:lnTo>
                      <a:lnTo>
                        <a:pt x="328" y="30"/>
                      </a:lnTo>
                      <a:lnTo>
                        <a:pt x="313" y="13"/>
                      </a:lnTo>
                      <a:lnTo>
                        <a:pt x="296" y="0"/>
                      </a:lnTo>
                      <a:lnTo>
                        <a:pt x="294" y="2"/>
                      </a:lnTo>
                      <a:lnTo>
                        <a:pt x="292" y="4"/>
                      </a:lnTo>
                      <a:lnTo>
                        <a:pt x="309" y="17"/>
                      </a:lnTo>
                      <a:lnTo>
                        <a:pt x="324" y="32"/>
                      </a:lnTo>
                      <a:lnTo>
                        <a:pt x="340" y="49"/>
                      </a:lnTo>
                      <a:lnTo>
                        <a:pt x="351" y="68"/>
                      </a:lnTo>
                      <a:lnTo>
                        <a:pt x="361" y="89"/>
                      </a:lnTo>
                      <a:lnTo>
                        <a:pt x="366" y="110"/>
                      </a:lnTo>
                      <a:lnTo>
                        <a:pt x="370" y="133"/>
                      </a:lnTo>
                      <a:lnTo>
                        <a:pt x="372" y="155"/>
                      </a:lnTo>
                      <a:lnTo>
                        <a:pt x="372" y="174"/>
                      </a:lnTo>
                      <a:lnTo>
                        <a:pt x="368" y="191"/>
                      </a:lnTo>
                      <a:lnTo>
                        <a:pt x="364" y="210"/>
                      </a:lnTo>
                      <a:lnTo>
                        <a:pt x="359" y="227"/>
                      </a:lnTo>
                      <a:lnTo>
                        <a:pt x="351" y="243"/>
                      </a:lnTo>
                      <a:lnTo>
                        <a:pt x="342" y="258"/>
                      </a:lnTo>
                      <a:lnTo>
                        <a:pt x="330" y="271"/>
                      </a:lnTo>
                      <a:lnTo>
                        <a:pt x="319" y="284"/>
                      </a:lnTo>
                      <a:lnTo>
                        <a:pt x="306" y="298"/>
                      </a:lnTo>
                      <a:lnTo>
                        <a:pt x="292" y="307"/>
                      </a:lnTo>
                      <a:lnTo>
                        <a:pt x="277" y="317"/>
                      </a:lnTo>
                      <a:lnTo>
                        <a:pt x="260" y="324"/>
                      </a:lnTo>
                      <a:lnTo>
                        <a:pt x="243" y="330"/>
                      </a:lnTo>
                      <a:lnTo>
                        <a:pt x="226" y="335"/>
                      </a:lnTo>
                      <a:lnTo>
                        <a:pt x="207" y="337"/>
                      </a:lnTo>
                      <a:lnTo>
                        <a:pt x="188" y="339"/>
                      </a:lnTo>
                      <a:lnTo>
                        <a:pt x="169" y="337"/>
                      </a:lnTo>
                      <a:lnTo>
                        <a:pt x="152" y="335"/>
                      </a:lnTo>
                      <a:lnTo>
                        <a:pt x="135" y="330"/>
                      </a:lnTo>
                      <a:lnTo>
                        <a:pt x="118" y="324"/>
                      </a:lnTo>
                      <a:lnTo>
                        <a:pt x="101" y="317"/>
                      </a:lnTo>
                      <a:lnTo>
                        <a:pt x="85" y="307"/>
                      </a:lnTo>
                      <a:lnTo>
                        <a:pt x="72" y="298"/>
                      </a:lnTo>
                      <a:lnTo>
                        <a:pt x="59" y="284"/>
                      </a:lnTo>
                      <a:lnTo>
                        <a:pt x="48" y="271"/>
                      </a:lnTo>
                      <a:lnTo>
                        <a:pt x="36" y="258"/>
                      </a:lnTo>
                      <a:lnTo>
                        <a:pt x="27" y="243"/>
                      </a:lnTo>
                      <a:lnTo>
                        <a:pt x="19" y="227"/>
                      </a:lnTo>
                      <a:lnTo>
                        <a:pt x="13" y="210"/>
                      </a:lnTo>
                      <a:lnTo>
                        <a:pt x="8" y="191"/>
                      </a:lnTo>
                      <a:lnTo>
                        <a:pt x="6" y="174"/>
                      </a:lnTo>
                      <a:lnTo>
                        <a:pt x="6" y="155"/>
                      </a:lnTo>
                      <a:lnTo>
                        <a:pt x="6" y="136"/>
                      </a:lnTo>
                      <a:lnTo>
                        <a:pt x="10" y="117"/>
                      </a:lnTo>
                      <a:lnTo>
                        <a:pt x="6" y="117"/>
                      </a:lnTo>
                      <a:lnTo>
                        <a:pt x="4" y="117"/>
                      </a:lnTo>
                      <a:lnTo>
                        <a:pt x="2" y="136"/>
                      </a:lnTo>
                      <a:lnTo>
                        <a:pt x="0" y="155"/>
                      </a:lnTo>
                      <a:lnTo>
                        <a:pt x="2" y="174"/>
                      </a:lnTo>
                      <a:lnTo>
                        <a:pt x="4" y="193"/>
                      </a:lnTo>
                      <a:lnTo>
                        <a:pt x="10" y="210"/>
                      </a:lnTo>
                      <a:lnTo>
                        <a:pt x="15" y="229"/>
                      </a:lnTo>
                      <a:lnTo>
                        <a:pt x="23" y="244"/>
                      </a:lnTo>
                      <a:lnTo>
                        <a:pt x="32" y="260"/>
                      </a:lnTo>
                      <a:lnTo>
                        <a:pt x="44" y="275"/>
                      </a:lnTo>
                      <a:lnTo>
                        <a:pt x="55" y="288"/>
                      </a:lnTo>
                      <a:lnTo>
                        <a:pt x="68" y="299"/>
                      </a:lnTo>
                      <a:lnTo>
                        <a:pt x="84" y="311"/>
                      </a:lnTo>
                      <a:lnTo>
                        <a:pt x="99" y="320"/>
                      </a:lnTo>
                      <a:lnTo>
                        <a:pt x="116" y="328"/>
                      </a:lnTo>
                      <a:lnTo>
                        <a:pt x="133" y="335"/>
                      </a:lnTo>
                      <a:lnTo>
                        <a:pt x="150" y="339"/>
                      </a:lnTo>
                      <a:lnTo>
                        <a:pt x="169" y="343"/>
                      </a:lnTo>
                      <a:lnTo>
                        <a:pt x="188" y="343"/>
                      </a:lnTo>
                      <a:lnTo>
                        <a:pt x="209" y="343"/>
                      </a:lnTo>
                      <a:lnTo>
                        <a:pt x="226" y="339"/>
                      </a:lnTo>
                      <a:lnTo>
                        <a:pt x="245" y="335"/>
                      </a:lnTo>
                      <a:lnTo>
                        <a:pt x="262" y="328"/>
                      </a:lnTo>
                      <a:lnTo>
                        <a:pt x="279" y="320"/>
                      </a:lnTo>
                      <a:lnTo>
                        <a:pt x="294" y="311"/>
                      </a:lnTo>
                      <a:lnTo>
                        <a:pt x="309" y="299"/>
                      </a:lnTo>
                      <a:lnTo>
                        <a:pt x="323" y="288"/>
                      </a:lnTo>
                      <a:lnTo>
                        <a:pt x="334" y="275"/>
                      </a:lnTo>
                      <a:lnTo>
                        <a:pt x="345" y="260"/>
                      </a:lnTo>
                      <a:lnTo>
                        <a:pt x="355" y="244"/>
                      </a:lnTo>
                      <a:lnTo>
                        <a:pt x="362" y="229"/>
                      </a:lnTo>
                      <a:lnTo>
                        <a:pt x="368" y="210"/>
                      </a:lnTo>
                      <a:lnTo>
                        <a:pt x="374" y="193"/>
                      </a:lnTo>
                      <a:lnTo>
                        <a:pt x="376" y="174"/>
                      </a:lnTo>
                      <a:lnTo>
                        <a:pt x="378" y="155"/>
                      </a:lnTo>
                      <a:close/>
                    </a:path>
                  </a:pathLst>
                </a:custGeom>
                <a:solidFill>
                  <a:srgbClr val="D6D6E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119" name="Freeform 679"/>
                <p:cNvSpPr>
                  <a:spLocks/>
                </p:cNvSpPr>
                <p:nvPr/>
              </p:nvSpPr>
              <p:spPr bwMode="auto">
                <a:xfrm>
                  <a:off x="1652" y="2119"/>
                  <a:ext cx="372" cy="339"/>
                </a:xfrm>
                <a:custGeom>
                  <a:avLst/>
                  <a:gdLst/>
                  <a:ahLst/>
                  <a:cxnLst>
                    <a:cxn ang="0">
                      <a:pos x="372" y="129"/>
                    </a:cxn>
                    <a:cxn ang="0">
                      <a:pos x="360" y="85"/>
                    </a:cxn>
                    <a:cxn ang="0">
                      <a:pos x="340" y="45"/>
                    </a:cxn>
                    <a:cxn ang="0">
                      <a:pos x="309" y="13"/>
                    </a:cxn>
                    <a:cxn ang="0">
                      <a:pos x="290" y="2"/>
                    </a:cxn>
                    <a:cxn ang="0">
                      <a:pos x="305" y="17"/>
                    </a:cxn>
                    <a:cxn ang="0">
                      <a:pos x="336" y="49"/>
                    </a:cxn>
                    <a:cxn ang="0">
                      <a:pos x="355" y="87"/>
                    </a:cxn>
                    <a:cxn ang="0">
                      <a:pos x="366" y="131"/>
                    </a:cxn>
                    <a:cxn ang="0">
                      <a:pos x="368" y="172"/>
                    </a:cxn>
                    <a:cxn ang="0">
                      <a:pos x="360" y="206"/>
                    </a:cxn>
                    <a:cxn ang="0">
                      <a:pos x="345" y="239"/>
                    </a:cxn>
                    <a:cxn ang="0">
                      <a:pos x="326" y="269"/>
                    </a:cxn>
                    <a:cxn ang="0">
                      <a:pos x="302" y="294"/>
                    </a:cxn>
                    <a:cxn ang="0">
                      <a:pos x="273" y="313"/>
                    </a:cxn>
                    <a:cxn ang="0">
                      <a:pos x="241" y="326"/>
                    </a:cxn>
                    <a:cxn ang="0">
                      <a:pos x="205" y="333"/>
                    </a:cxn>
                    <a:cxn ang="0">
                      <a:pos x="169" y="333"/>
                    </a:cxn>
                    <a:cxn ang="0">
                      <a:pos x="133" y="326"/>
                    </a:cxn>
                    <a:cxn ang="0">
                      <a:pos x="101" y="313"/>
                    </a:cxn>
                    <a:cxn ang="0">
                      <a:pos x="72" y="294"/>
                    </a:cxn>
                    <a:cxn ang="0">
                      <a:pos x="47" y="269"/>
                    </a:cxn>
                    <a:cxn ang="0">
                      <a:pos x="27" y="239"/>
                    </a:cxn>
                    <a:cxn ang="0">
                      <a:pos x="13" y="206"/>
                    </a:cxn>
                    <a:cxn ang="0">
                      <a:pos x="6" y="172"/>
                    </a:cxn>
                    <a:cxn ang="0">
                      <a:pos x="6" y="134"/>
                    </a:cxn>
                    <a:cxn ang="0">
                      <a:pos x="8" y="115"/>
                    </a:cxn>
                    <a:cxn ang="0">
                      <a:pos x="2" y="134"/>
                    </a:cxn>
                    <a:cxn ang="0">
                      <a:pos x="2" y="172"/>
                    </a:cxn>
                    <a:cxn ang="0">
                      <a:pos x="9" y="208"/>
                    </a:cxn>
                    <a:cxn ang="0">
                      <a:pos x="23" y="242"/>
                    </a:cxn>
                    <a:cxn ang="0">
                      <a:pos x="44" y="271"/>
                    </a:cxn>
                    <a:cxn ang="0">
                      <a:pos x="68" y="297"/>
                    </a:cxn>
                    <a:cxn ang="0">
                      <a:pos x="99" y="316"/>
                    </a:cxn>
                    <a:cxn ang="0">
                      <a:pos x="131" y="332"/>
                    </a:cxn>
                    <a:cxn ang="0">
                      <a:pos x="167" y="337"/>
                    </a:cxn>
                    <a:cxn ang="0">
                      <a:pos x="205" y="337"/>
                    </a:cxn>
                    <a:cxn ang="0">
                      <a:pos x="243" y="332"/>
                    </a:cxn>
                    <a:cxn ang="0">
                      <a:pos x="275" y="316"/>
                    </a:cxn>
                    <a:cxn ang="0">
                      <a:pos x="305" y="297"/>
                    </a:cxn>
                    <a:cxn ang="0">
                      <a:pos x="330" y="271"/>
                    </a:cxn>
                    <a:cxn ang="0">
                      <a:pos x="351" y="242"/>
                    </a:cxn>
                    <a:cxn ang="0">
                      <a:pos x="364" y="208"/>
                    </a:cxn>
                    <a:cxn ang="0">
                      <a:pos x="372" y="172"/>
                    </a:cxn>
                  </a:cxnLst>
                  <a:rect l="0" t="0" r="r" b="b"/>
                  <a:pathLst>
                    <a:path w="372" h="339">
                      <a:moveTo>
                        <a:pt x="372" y="153"/>
                      </a:moveTo>
                      <a:lnTo>
                        <a:pt x="372" y="129"/>
                      </a:lnTo>
                      <a:lnTo>
                        <a:pt x="366" y="108"/>
                      </a:lnTo>
                      <a:lnTo>
                        <a:pt x="360" y="85"/>
                      </a:lnTo>
                      <a:lnTo>
                        <a:pt x="351" y="64"/>
                      </a:lnTo>
                      <a:lnTo>
                        <a:pt x="340" y="45"/>
                      </a:lnTo>
                      <a:lnTo>
                        <a:pt x="324" y="28"/>
                      </a:lnTo>
                      <a:lnTo>
                        <a:pt x="309" y="13"/>
                      </a:lnTo>
                      <a:lnTo>
                        <a:pt x="292" y="0"/>
                      </a:lnTo>
                      <a:lnTo>
                        <a:pt x="290" y="2"/>
                      </a:lnTo>
                      <a:lnTo>
                        <a:pt x="288" y="4"/>
                      </a:lnTo>
                      <a:lnTo>
                        <a:pt x="305" y="17"/>
                      </a:lnTo>
                      <a:lnTo>
                        <a:pt x="322" y="32"/>
                      </a:lnTo>
                      <a:lnTo>
                        <a:pt x="336" y="49"/>
                      </a:lnTo>
                      <a:lnTo>
                        <a:pt x="347" y="68"/>
                      </a:lnTo>
                      <a:lnTo>
                        <a:pt x="355" y="87"/>
                      </a:lnTo>
                      <a:lnTo>
                        <a:pt x="362" y="108"/>
                      </a:lnTo>
                      <a:lnTo>
                        <a:pt x="366" y="131"/>
                      </a:lnTo>
                      <a:lnTo>
                        <a:pt x="368" y="153"/>
                      </a:lnTo>
                      <a:lnTo>
                        <a:pt x="368" y="172"/>
                      </a:lnTo>
                      <a:lnTo>
                        <a:pt x="364" y="189"/>
                      </a:lnTo>
                      <a:lnTo>
                        <a:pt x="360" y="206"/>
                      </a:lnTo>
                      <a:lnTo>
                        <a:pt x="353" y="224"/>
                      </a:lnTo>
                      <a:lnTo>
                        <a:pt x="345" y="239"/>
                      </a:lnTo>
                      <a:lnTo>
                        <a:pt x="338" y="254"/>
                      </a:lnTo>
                      <a:lnTo>
                        <a:pt x="326" y="269"/>
                      </a:lnTo>
                      <a:lnTo>
                        <a:pt x="315" y="282"/>
                      </a:lnTo>
                      <a:lnTo>
                        <a:pt x="302" y="294"/>
                      </a:lnTo>
                      <a:lnTo>
                        <a:pt x="288" y="303"/>
                      </a:lnTo>
                      <a:lnTo>
                        <a:pt x="273" y="313"/>
                      </a:lnTo>
                      <a:lnTo>
                        <a:pt x="258" y="320"/>
                      </a:lnTo>
                      <a:lnTo>
                        <a:pt x="241" y="326"/>
                      </a:lnTo>
                      <a:lnTo>
                        <a:pt x="224" y="332"/>
                      </a:lnTo>
                      <a:lnTo>
                        <a:pt x="205" y="333"/>
                      </a:lnTo>
                      <a:lnTo>
                        <a:pt x="186" y="335"/>
                      </a:lnTo>
                      <a:lnTo>
                        <a:pt x="169" y="333"/>
                      </a:lnTo>
                      <a:lnTo>
                        <a:pt x="150" y="332"/>
                      </a:lnTo>
                      <a:lnTo>
                        <a:pt x="133" y="326"/>
                      </a:lnTo>
                      <a:lnTo>
                        <a:pt x="116" y="320"/>
                      </a:lnTo>
                      <a:lnTo>
                        <a:pt x="101" y="313"/>
                      </a:lnTo>
                      <a:lnTo>
                        <a:pt x="85" y="303"/>
                      </a:lnTo>
                      <a:lnTo>
                        <a:pt x="72" y="294"/>
                      </a:lnTo>
                      <a:lnTo>
                        <a:pt x="59" y="282"/>
                      </a:lnTo>
                      <a:lnTo>
                        <a:pt x="47" y="269"/>
                      </a:lnTo>
                      <a:lnTo>
                        <a:pt x="36" y="254"/>
                      </a:lnTo>
                      <a:lnTo>
                        <a:pt x="27" y="239"/>
                      </a:lnTo>
                      <a:lnTo>
                        <a:pt x="19" y="224"/>
                      </a:lnTo>
                      <a:lnTo>
                        <a:pt x="13" y="206"/>
                      </a:lnTo>
                      <a:lnTo>
                        <a:pt x="9" y="189"/>
                      </a:lnTo>
                      <a:lnTo>
                        <a:pt x="6" y="172"/>
                      </a:lnTo>
                      <a:lnTo>
                        <a:pt x="6" y="153"/>
                      </a:lnTo>
                      <a:lnTo>
                        <a:pt x="6" y="134"/>
                      </a:lnTo>
                      <a:lnTo>
                        <a:pt x="9" y="115"/>
                      </a:lnTo>
                      <a:lnTo>
                        <a:pt x="8" y="115"/>
                      </a:lnTo>
                      <a:lnTo>
                        <a:pt x="4" y="115"/>
                      </a:lnTo>
                      <a:lnTo>
                        <a:pt x="2" y="134"/>
                      </a:lnTo>
                      <a:lnTo>
                        <a:pt x="0" y="153"/>
                      </a:lnTo>
                      <a:lnTo>
                        <a:pt x="2" y="172"/>
                      </a:lnTo>
                      <a:lnTo>
                        <a:pt x="4" y="191"/>
                      </a:lnTo>
                      <a:lnTo>
                        <a:pt x="9" y="208"/>
                      </a:lnTo>
                      <a:lnTo>
                        <a:pt x="15" y="225"/>
                      </a:lnTo>
                      <a:lnTo>
                        <a:pt x="23" y="242"/>
                      </a:lnTo>
                      <a:lnTo>
                        <a:pt x="32" y="258"/>
                      </a:lnTo>
                      <a:lnTo>
                        <a:pt x="44" y="271"/>
                      </a:lnTo>
                      <a:lnTo>
                        <a:pt x="55" y="284"/>
                      </a:lnTo>
                      <a:lnTo>
                        <a:pt x="68" y="297"/>
                      </a:lnTo>
                      <a:lnTo>
                        <a:pt x="83" y="307"/>
                      </a:lnTo>
                      <a:lnTo>
                        <a:pt x="99" y="316"/>
                      </a:lnTo>
                      <a:lnTo>
                        <a:pt x="114" y="324"/>
                      </a:lnTo>
                      <a:lnTo>
                        <a:pt x="131" y="332"/>
                      </a:lnTo>
                      <a:lnTo>
                        <a:pt x="150" y="335"/>
                      </a:lnTo>
                      <a:lnTo>
                        <a:pt x="167" y="337"/>
                      </a:lnTo>
                      <a:lnTo>
                        <a:pt x="186" y="339"/>
                      </a:lnTo>
                      <a:lnTo>
                        <a:pt x="205" y="337"/>
                      </a:lnTo>
                      <a:lnTo>
                        <a:pt x="224" y="335"/>
                      </a:lnTo>
                      <a:lnTo>
                        <a:pt x="243" y="332"/>
                      </a:lnTo>
                      <a:lnTo>
                        <a:pt x="260" y="324"/>
                      </a:lnTo>
                      <a:lnTo>
                        <a:pt x="275" y="316"/>
                      </a:lnTo>
                      <a:lnTo>
                        <a:pt x="290" y="307"/>
                      </a:lnTo>
                      <a:lnTo>
                        <a:pt x="305" y="297"/>
                      </a:lnTo>
                      <a:lnTo>
                        <a:pt x="319" y="284"/>
                      </a:lnTo>
                      <a:lnTo>
                        <a:pt x="330" y="271"/>
                      </a:lnTo>
                      <a:lnTo>
                        <a:pt x="341" y="258"/>
                      </a:lnTo>
                      <a:lnTo>
                        <a:pt x="351" y="242"/>
                      </a:lnTo>
                      <a:lnTo>
                        <a:pt x="359" y="225"/>
                      </a:lnTo>
                      <a:lnTo>
                        <a:pt x="364" y="208"/>
                      </a:lnTo>
                      <a:lnTo>
                        <a:pt x="368" y="191"/>
                      </a:lnTo>
                      <a:lnTo>
                        <a:pt x="372" y="172"/>
                      </a:lnTo>
                      <a:lnTo>
                        <a:pt x="372" y="153"/>
                      </a:lnTo>
                      <a:close/>
                    </a:path>
                  </a:pathLst>
                </a:custGeom>
                <a:solidFill>
                  <a:srgbClr val="D6D6E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120" name="Freeform 680"/>
                <p:cNvSpPr>
                  <a:spLocks/>
                </p:cNvSpPr>
                <p:nvPr/>
              </p:nvSpPr>
              <p:spPr bwMode="auto">
                <a:xfrm>
                  <a:off x="1656" y="2121"/>
                  <a:ext cx="366" cy="335"/>
                </a:xfrm>
                <a:custGeom>
                  <a:avLst/>
                  <a:gdLst/>
                  <a:ahLst/>
                  <a:cxnLst>
                    <a:cxn ang="0">
                      <a:pos x="364" y="129"/>
                    </a:cxn>
                    <a:cxn ang="0">
                      <a:pos x="355" y="85"/>
                    </a:cxn>
                    <a:cxn ang="0">
                      <a:pos x="334" y="45"/>
                    </a:cxn>
                    <a:cxn ang="0">
                      <a:pos x="303" y="13"/>
                    </a:cxn>
                    <a:cxn ang="0">
                      <a:pos x="284" y="2"/>
                    </a:cxn>
                    <a:cxn ang="0">
                      <a:pos x="301" y="17"/>
                    </a:cxn>
                    <a:cxn ang="0">
                      <a:pos x="330" y="49"/>
                    </a:cxn>
                    <a:cxn ang="0">
                      <a:pos x="349" y="85"/>
                    </a:cxn>
                    <a:cxn ang="0">
                      <a:pos x="360" y="129"/>
                    </a:cxn>
                    <a:cxn ang="0">
                      <a:pos x="360" y="170"/>
                    </a:cxn>
                    <a:cxn ang="0">
                      <a:pos x="355" y="204"/>
                    </a:cxn>
                    <a:cxn ang="0">
                      <a:pos x="339" y="237"/>
                    </a:cxn>
                    <a:cxn ang="0">
                      <a:pos x="320" y="265"/>
                    </a:cxn>
                    <a:cxn ang="0">
                      <a:pos x="296" y="290"/>
                    </a:cxn>
                    <a:cxn ang="0">
                      <a:pos x="267" y="309"/>
                    </a:cxn>
                    <a:cxn ang="0">
                      <a:pos x="235" y="322"/>
                    </a:cxn>
                    <a:cxn ang="0">
                      <a:pos x="201" y="330"/>
                    </a:cxn>
                    <a:cxn ang="0">
                      <a:pos x="165" y="330"/>
                    </a:cxn>
                    <a:cxn ang="0">
                      <a:pos x="129" y="322"/>
                    </a:cxn>
                    <a:cxn ang="0">
                      <a:pos x="97" y="309"/>
                    </a:cxn>
                    <a:cxn ang="0">
                      <a:pos x="68" y="290"/>
                    </a:cxn>
                    <a:cxn ang="0">
                      <a:pos x="43" y="265"/>
                    </a:cxn>
                    <a:cxn ang="0">
                      <a:pos x="24" y="237"/>
                    </a:cxn>
                    <a:cxn ang="0">
                      <a:pos x="11" y="204"/>
                    </a:cxn>
                    <a:cxn ang="0">
                      <a:pos x="4" y="170"/>
                    </a:cxn>
                    <a:cxn ang="0">
                      <a:pos x="4" y="132"/>
                    </a:cxn>
                    <a:cxn ang="0">
                      <a:pos x="5" y="113"/>
                    </a:cxn>
                    <a:cxn ang="0">
                      <a:pos x="0" y="132"/>
                    </a:cxn>
                    <a:cxn ang="0">
                      <a:pos x="0" y="170"/>
                    </a:cxn>
                    <a:cxn ang="0">
                      <a:pos x="7" y="206"/>
                    </a:cxn>
                    <a:cxn ang="0">
                      <a:pos x="21" y="239"/>
                    </a:cxn>
                    <a:cxn ang="0">
                      <a:pos x="42" y="267"/>
                    </a:cxn>
                    <a:cxn ang="0">
                      <a:pos x="66" y="294"/>
                    </a:cxn>
                    <a:cxn ang="0">
                      <a:pos x="95" y="313"/>
                    </a:cxn>
                    <a:cxn ang="0">
                      <a:pos x="129" y="326"/>
                    </a:cxn>
                    <a:cxn ang="0">
                      <a:pos x="163" y="333"/>
                    </a:cxn>
                    <a:cxn ang="0">
                      <a:pos x="201" y="333"/>
                    </a:cxn>
                    <a:cxn ang="0">
                      <a:pos x="237" y="326"/>
                    </a:cxn>
                    <a:cxn ang="0">
                      <a:pos x="271" y="313"/>
                    </a:cxn>
                    <a:cxn ang="0">
                      <a:pos x="300" y="294"/>
                    </a:cxn>
                    <a:cxn ang="0">
                      <a:pos x="324" y="267"/>
                    </a:cxn>
                    <a:cxn ang="0">
                      <a:pos x="345" y="239"/>
                    </a:cxn>
                    <a:cxn ang="0">
                      <a:pos x="358" y="206"/>
                    </a:cxn>
                    <a:cxn ang="0">
                      <a:pos x="366" y="170"/>
                    </a:cxn>
                  </a:cxnLst>
                  <a:rect l="0" t="0" r="r" b="b"/>
                  <a:pathLst>
                    <a:path w="366" h="335">
                      <a:moveTo>
                        <a:pt x="366" y="151"/>
                      </a:moveTo>
                      <a:lnTo>
                        <a:pt x="364" y="129"/>
                      </a:lnTo>
                      <a:lnTo>
                        <a:pt x="360" y="106"/>
                      </a:lnTo>
                      <a:lnTo>
                        <a:pt x="355" y="85"/>
                      </a:lnTo>
                      <a:lnTo>
                        <a:pt x="345" y="64"/>
                      </a:lnTo>
                      <a:lnTo>
                        <a:pt x="334" y="45"/>
                      </a:lnTo>
                      <a:lnTo>
                        <a:pt x="318" y="28"/>
                      </a:lnTo>
                      <a:lnTo>
                        <a:pt x="303" y="13"/>
                      </a:lnTo>
                      <a:lnTo>
                        <a:pt x="286" y="0"/>
                      </a:lnTo>
                      <a:lnTo>
                        <a:pt x="284" y="2"/>
                      </a:lnTo>
                      <a:lnTo>
                        <a:pt x="284" y="3"/>
                      </a:lnTo>
                      <a:lnTo>
                        <a:pt x="301" y="17"/>
                      </a:lnTo>
                      <a:lnTo>
                        <a:pt x="317" y="32"/>
                      </a:lnTo>
                      <a:lnTo>
                        <a:pt x="330" y="49"/>
                      </a:lnTo>
                      <a:lnTo>
                        <a:pt x="341" y="66"/>
                      </a:lnTo>
                      <a:lnTo>
                        <a:pt x="349" y="85"/>
                      </a:lnTo>
                      <a:lnTo>
                        <a:pt x="356" y="106"/>
                      </a:lnTo>
                      <a:lnTo>
                        <a:pt x="360" y="129"/>
                      </a:lnTo>
                      <a:lnTo>
                        <a:pt x="362" y="151"/>
                      </a:lnTo>
                      <a:lnTo>
                        <a:pt x="360" y="170"/>
                      </a:lnTo>
                      <a:lnTo>
                        <a:pt x="358" y="187"/>
                      </a:lnTo>
                      <a:lnTo>
                        <a:pt x="355" y="204"/>
                      </a:lnTo>
                      <a:lnTo>
                        <a:pt x="347" y="222"/>
                      </a:lnTo>
                      <a:lnTo>
                        <a:pt x="339" y="237"/>
                      </a:lnTo>
                      <a:lnTo>
                        <a:pt x="332" y="252"/>
                      </a:lnTo>
                      <a:lnTo>
                        <a:pt x="320" y="265"/>
                      </a:lnTo>
                      <a:lnTo>
                        <a:pt x="309" y="278"/>
                      </a:lnTo>
                      <a:lnTo>
                        <a:pt x="296" y="290"/>
                      </a:lnTo>
                      <a:lnTo>
                        <a:pt x="282" y="299"/>
                      </a:lnTo>
                      <a:lnTo>
                        <a:pt x="267" y="309"/>
                      </a:lnTo>
                      <a:lnTo>
                        <a:pt x="252" y="316"/>
                      </a:lnTo>
                      <a:lnTo>
                        <a:pt x="235" y="322"/>
                      </a:lnTo>
                      <a:lnTo>
                        <a:pt x="218" y="326"/>
                      </a:lnTo>
                      <a:lnTo>
                        <a:pt x="201" y="330"/>
                      </a:lnTo>
                      <a:lnTo>
                        <a:pt x="182" y="330"/>
                      </a:lnTo>
                      <a:lnTo>
                        <a:pt x="165" y="330"/>
                      </a:lnTo>
                      <a:lnTo>
                        <a:pt x="146" y="326"/>
                      </a:lnTo>
                      <a:lnTo>
                        <a:pt x="129" y="322"/>
                      </a:lnTo>
                      <a:lnTo>
                        <a:pt x="114" y="316"/>
                      </a:lnTo>
                      <a:lnTo>
                        <a:pt x="97" y="309"/>
                      </a:lnTo>
                      <a:lnTo>
                        <a:pt x="83" y="299"/>
                      </a:lnTo>
                      <a:lnTo>
                        <a:pt x="68" y="290"/>
                      </a:lnTo>
                      <a:lnTo>
                        <a:pt x="57" y="278"/>
                      </a:lnTo>
                      <a:lnTo>
                        <a:pt x="43" y="265"/>
                      </a:lnTo>
                      <a:lnTo>
                        <a:pt x="34" y="252"/>
                      </a:lnTo>
                      <a:lnTo>
                        <a:pt x="24" y="237"/>
                      </a:lnTo>
                      <a:lnTo>
                        <a:pt x="17" y="222"/>
                      </a:lnTo>
                      <a:lnTo>
                        <a:pt x="11" y="204"/>
                      </a:lnTo>
                      <a:lnTo>
                        <a:pt x="7" y="187"/>
                      </a:lnTo>
                      <a:lnTo>
                        <a:pt x="4" y="170"/>
                      </a:lnTo>
                      <a:lnTo>
                        <a:pt x="4" y="151"/>
                      </a:lnTo>
                      <a:lnTo>
                        <a:pt x="4" y="132"/>
                      </a:lnTo>
                      <a:lnTo>
                        <a:pt x="7" y="115"/>
                      </a:lnTo>
                      <a:lnTo>
                        <a:pt x="5" y="113"/>
                      </a:lnTo>
                      <a:lnTo>
                        <a:pt x="4" y="113"/>
                      </a:lnTo>
                      <a:lnTo>
                        <a:pt x="0" y="132"/>
                      </a:lnTo>
                      <a:lnTo>
                        <a:pt x="0" y="151"/>
                      </a:lnTo>
                      <a:lnTo>
                        <a:pt x="0" y="170"/>
                      </a:lnTo>
                      <a:lnTo>
                        <a:pt x="2" y="187"/>
                      </a:lnTo>
                      <a:lnTo>
                        <a:pt x="7" y="206"/>
                      </a:lnTo>
                      <a:lnTo>
                        <a:pt x="13" y="223"/>
                      </a:lnTo>
                      <a:lnTo>
                        <a:pt x="21" y="239"/>
                      </a:lnTo>
                      <a:lnTo>
                        <a:pt x="30" y="254"/>
                      </a:lnTo>
                      <a:lnTo>
                        <a:pt x="42" y="267"/>
                      </a:lnTo>
                      <a:lnTo>
                        <a:pt x="53" y="280"/>
                      </a:lnTo>
                      <a:lnTo>
                        <a:pt x="66" y="294"/>
                      </a:lnTo>
                      <a:lnTo>
                        <a:pt x="79" y="303"/>
                      </a:lnTo>
                      <a:lnTo>
                        <a:pt x="95" y="313"/>
                      </a:lnTo>
                      <a:lnTo>
                        <a:pt x="112" y="320"/>
                      </a:lnTo>
                      <a:lnTo>
                        <a:pt x="129" y="326"/>
                      </a:lnTo>
                      <a:lnTo>
                        <a:pt x="146" y="331"/>
                      </a:lnTo>
                      <a:lnTo>
                        <a:pt x="163" y="333"/>
                      </a:lnTo>
                      <a:lnTo>
                        <a:pt x="182" y="335"/>
                      </a:lnTo>
                      <a:lnTo>
                        <a:pt x="201" y="333"/>
                      </a:lnTo>
                      <a:lnTo>
                        <a:pt x="220" y="331"/>
                      </a:lnTo>
                      <a:lnTo>
                        <a:pt x="237" y="326"/>
                      </a:lnTo>
                      <a:lnTo>
                        <a:pt x="254" y="320"/>
                      </a:lnTo>
                      <a:lnTo>
                        <a:pt x="271" y="313"/>
                      </a:lnTo>
                      <a:lnTo>
                        <a:pt x="286" y="303"/>
                      </a:lnTo>
                      <a:lnTo>
                        <a:pt x="300" y="294"/>
                      </a:lnTo>
                      <a:lnTo>
                        <a:pt x="313" y="280"/>
                      </a:lnTo>
                      <a:lnTo>
                        <a:pt x="324" y="267"/>
                      </a:lnTo>
                      <a:lnTo>
                        <a:pt x="336" y="254"/>
                      </a:lnTo>
                      <a:lnTo>
                        <a:pt x="345" y="239"/>
                      </a:lnTo>
                      <a:lnTo>
                        <a:pt x="353" y="223"/>
                      </a:lnTo>
                      <a:lnTo>
                        <a:pt x="358" y="206"/>
                      </a:lnTo>
                      <a:lnTo>
                        <a:pt x="362" y="187"/>
                      </a:lnTo>
                      <a:lnTo>
                        <a:pt x="366" y="170"/>
                      </a:lnTo>
                      <a:lnTo>
                        <a:pt x="366" y="151"/>
                      </a:lnTo>
                      <a:close/>
                    </a:path>
                  </a:pathLst>
                </a:custGeom>
                <a:solidFill>
                  <a:srgbClr val="D7D7E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121" name="Freeform 681"/>
                <p:cNvSpPr>
                  <a:spLocks/>
                </p:cNvSpPr>
                <p:nvPr/>
              </p:nvSpPr>
              <p:spPr bwMode="auto">
                <a:xfrm>
                  <a:off x="1658" y="2123"/>
                  <a:ext cx="362" cy="331"/>
                </a:xfrm>
                <a:custGeom>
                  <a:avLst/>
                  <a:gdLst/>
                  <a:ahLst/>
                  <a:cxnLst>
                    <a:cxn ang="0">
                      <a:pos x="360" y="127"/>
                    </a:cxn>
                    <a:cxn ang="0">
                      <a:pos x="349" y="83"/>
                    </a:cxn>
                    <a:cxn ang="0">
                      <a:pos x="330" y="45"/>
                    </a:cxn>
                    <a:cxn ang="0">
                      <a:pos x="299" y="13"/>
                    </a:cxn>
                    <a:cxn ang="0">
                      <a:pos x="282" y="1"/>
                    </a:cxn>
                    <a:cxn ang="0">
                      <a:pos x="298" y="17"/>
                    </a:cxn>
                    <a:cxn ang="0">
                      <a:pos x="326" y="47"/>
                    </a:cxn>
                    <a:cxn ang="0">
                      <a:pos x="345" y="85"/>
                    </a:cxn>
                    <a:cxn ang="0">
                      <a:pos x="356" y="127"/>
                    </a:cxn>
                    <a:cxn ang="0">
                      <a:pos x="356" y="166"/>
                    </a:cxn>
                    <a:cxn ang="0">
                      <a:pos x="349" y="202"/>
                    </a:cxn>
                    <a:cxn ang="0">
                      <a:pos x="335" y="233"/>
                    </a:cxn>
                    <a:cxn ang="0">
                      <a:pos x="316" y="261"/>
                    </a:cxn>
                    <a:cxn ang="0">
                      <a:pos x="294" y="286"/>
                    </a:cxn>
                    <a:cxn ang="0">
                      <a:pos x="265" y="305"/>
                    </a:cxn>
                    <a:cxn ang="0">
                      <a:pos x="233" y="318"/>
                    </a:cxn>
                    <a:cxn ang="0">
                      <a:pos x="199" y="326"/>
                    </a:cxn>
                    <a:cxn ang="0">
                      <a:pos x="163" y="326"/>
                    </a:cxn>
                    <a:cxn ang="0">
                      <a:pos x="129" y="318"/>
                    </a:cxn>
                    <a:cxn ang="0">
                      <a:pos x="96" y="305"/>
                    </a:cxn>
                    <a:cxn ang="0">
                      <a:pos x="68" y="286"/>
                    </a:cxn>
                    <a:cxn ang="0">
                      <a:pos x="43" y="261"/>
                    </a:cxn>
                    <a:cxn ang="0">
                      <a:pos x="24" y="233"/>
                    </a:cxn>
                    <a:cxn ang="0">
                      <a:pos x="11" y="202"/>
                    </a:cxn>
                    <a:cxn ang="0">
                      <a:pos x="5" y="166"/>
                    </a:cxn>
                    <a:cxn ang="0">
                      <a:pos x="5" y="130"/>
                    </a:cxn>
                    <a:cxn ang="0">
                      <a:pos x="5" y="113"/>
                    </a:cxn>
                    <a:cxn ang="0">
                      <a:pos x="0" y="130"/>
                    </a:cxn>
                    <a:cxn ang="0">
                      <a:pos x="0" y="168"/>
                    </a:cxn>
                    <a:cxn ang="0">
                      <a:pos x="7" y="202"/>
                    </a:cxn>
                    <a:cxn ang="0">
                      <a:pos x="21" y="235"/>
                    </a:cxn>
                    <a:cxn ang="0">
                      <a:pos x="41" y="265"/>
                    </a:cxn>
                    <a:cxn ang="0">
                      <a:pos x="66" y="290"/>
                    </a:cxn>
                    <a:cxn ang="0">
                      <a:pos x="95" y="309"/>
                    </a:cxn>
                    <a:cxn ang="0">
                      <a:pos x="127" y="322"/>
                    </a:cxn>
                    <a:cxn ang="0">
                      <a:pos x="163" y="329"/>
                    </a:cxn>
                    <a:cxn ang="0">
                      <a:pos x="199" y="329"/>
                    </a:cxn>
                    <a:cxn ang="0">
                      <a:pos x="235" y="322"/>
                    </a:cxn>
                    <a:cxn ang="0">
                      <a:pos x="267" y="309"/>
                    </a:cxn>
                    <a:cxn ang="0">
                      <a:pos x="296" y="290"/>
                    </a:cxn>
                    <a:cxn ang="0">
                      <a:pos x="320" y="265"/>
                    </a:cxn>
                    <a:cxn ang="0">
                      <a:pos x="339" y="235"/>
                    </a:cxn>
                    <a:cxn ang="0">
                      <a:pos x="354" y="202"/>
                    </a:cxn>
                    <a:cxn ang="0">
                      <a:pos x="362" y="168"/>
                    </a:cxn>
                  </a:cxnLst>
                  <a:rect l="0" t="0" r="r" b="b"/>
                  <a:pathLst>
                    <a:path w="362" h="331">
                      <a:moveTo>
                        <a:pt x="362" y="149"/>
                      </a:moveTo>
                      <a:lnTo>
                        <a:pt x="360" y="127"/>
                      </a:lnTo>
                      <a:lnTo>
                        <a:pt x="356" y="104"/>
                      </a:lnTo>
                      <a:lnTo>
                        <a:pt x="349" y="83"/>
                      </a:lnTo>
                      <a:lnTo>
                        <a:pt x="341" y="64"/>
                      </a:lnTo>
                      <a:lnTo>
                        <a:pt x="330" y="45"/>
                      </a:lnTo>
                      <a:lnTo>
                        <a:pt x="316" y="28"/>
                      </a:lnTo>
                      <a:lnTo>
                        <a:pt x="299" y="13"/>
                      </a:lnTo>
                      <a:lnTo>
                        <a:pt x="282" y="0"/>
                      </a:lnTo>
                      <a:lnTo>
                        <a:pt x="282" y="1"/>
                      </a:lnTo>
                      <a:lnTo>
                        <a:pt x="280" y="3"/>
                      </a:lnTo>
                      <a:lnTo>
                        <a:pt x="298" y="17"/>
                      </a:lnTo>
                      <a:lnTo>
                        <a:pt x="313" y="32"/>
                      </a:lnTo>
                      <a:lnTo>
                        <a:pt x="326" y="47"/>
                      </a:lnTo>
                      <a:lnTo>
                        <a:pt x="335" y="66"/>
                      </a:lnTo>
                      <a:lnTo>
                        <a:pt x="345" y="85"/>
                      </a:lnTo>
                      <a:lnTo>
                        <a:pt x="353" y="106"/>
                      </a:lnTo>
                      <a:lnTo>
                        <a:pt x="356" y="127"/>
                      </a:lnTo>
                      <a:lnTo>
                        <a:pt x="358" y="149"/>
                      </a:lnTo>
                      <a:lnTo>
                        <a:pt x="356" y="166"/>
                      </a:lnTo>
                      <a:lnTo>
                        <a:pt x="354" y="185"/>
                      </a:lnTo>
                      <a:lnTo>
                        <a:pt x="349" y="202"/>
                      </a:lnTo>
                      <a:lnTo>
                        <a:pt x="343" y="218"/>
                      </a:lnTo>
                      <a:lnTo>
                        <a:pt x="335" y="233"/>
                      </a:lnTo>
                      <a:lnTo>
                        <a:pt x="328" y="248"/>
                      </a:lnTo>
                      <a:lnTo>
                        <a:pt x="316" y="261"/>
                      </a:lnTo>
                      <a:lnTo>
                        <a:pt x="305" y="275"/>
                      </a:lnTo>
                      <a:lnTo>
                        <a:pt x="294" y="286"/>
                      </a:lnTo>
                      <a:lnTo>
                        <a:pt x="279" y="295"/>
                      </a:lnTo>
                      <a:lnTo>
                        <a:pt x="265" y="305"/>
                      </a:lnTo>
                      <a:lnTo>
                        <a:pt x="250" y="312"/>
                      </a:lnTo>
                      <a:lnTo>
                        <a:pt x="233" y="318"/>
                      </a:lnTo>
                      <a:lnTo>
                        <a:pt x="216" y="322"/>
                      </a:lnTo>
                      <a:lnTo>
                        <a:pt x="199" y="326"/>
                      </a:lnTo>
                      <a:lnTo>
                        <a:pt x="180" y="326"/>
                      </a:lnTo>
                      <a:lnTo>
                        <a:pt x="163" y="326"/>
                      </a:lnTo>
                      <a:lnTo>
                        <a:pt x="146" y="322"/>
                      </a:lnTo>
                      <a:lnTo>
                        <a:pt x="129" y="318"/>
                      </a:lnTo>
                      <a:lnTo>
                        <a:pt x="112" y="312"/>
                      </a:lnTo>
                      <a:lnTo>
                        <a:pt x="96" y="305"/>
                      </a:lnTo>
                      <a:lnTo>
                        <a:pt x="81" y="295"/>
                      </a:lnTo>
                      <a:lnTo>
                        <a:pt x="68" y="286"/>
                      </a:lnTo>
                      <a:lnTo>
                        <a:pt x="55" y="275"/>
                      </a:lnTo>
                      <a:lnTo>
                        <a:pt x="43" y="261"/>
                      </a:lnTo>
                      <a:lnTo>
                        <a:pt x="34" y="248"/>
                      </a:lnTo>
                      <a:lnTo>
                        <a:pt x="24" y="233"/>
                      </a:lnTo>
                      <a:lnTo>
                        <a:pt x="17" y="218"/>
                      </a:lnTo>
                      <a:lnTo>
                        <a:pt x="11" y="202"/>
                      </a:lnTo>
                      <a:lnTo>
                        <a:pt x="7" y="185"/>
                      </a:lnTo>
                      <a:lnTo>
                        <a:pt x="5" y="166"/>
                      </a:lnTo>
                      <a:lnTo>
                        <a:pt x="3" y="149"/>
                      </a:lnTo>
                      <a:lnTo>
                        <a:pt x="5" y="130"/>
                      </a:lnTo>
                      <a:lnTo>
                        <a:pt x="7" y="113"/>
                      </a:lnTo>
                      <a:lnTo>
                        <a:pt x="5" y="113"/>
                      </a:lnTo>
                      <a:lnTo>
                        <a:pt x="3" y="111"/>
                      </a:lnTo>
                      <a:lnTo>
                        <a:pt x="0" y="130"/>
                      </a:lnTo>
                      <a:lnTo>
                        <a:pt x="0" y="149"/>
                      </a:lnTo>
                      <a:lnTo>
                        <a:pt x="0" y="168"/>
                      </a:lnTo>
                      <a:lnTo>
                        <a:pt x="3" y="185"/>
                      </a:lnTo>
                      <a:lnTo>
                        <a:pt x="7" y="202"/>
                      </a:lnTo>
                      <a:lnTo>
                        <a:pt x="13" y="220"/>
                      </a:lnTo>
                      <a:lnTo>
                        <a:pt x="21" y="235"/>
                      </a:lnTo>
                      <a:lnTo>
                        <a:pt x="30" y="250"/>
                      </a:lnTo>
                      <a:lnTo>
                        <a:pt x="41" y="265"/>
                      </a:lnTo>
                      <a:lnTo>
                        <a:pt x="53" y="278"/>
                      </a:lnTo>
                      <a:lnTo>
                        <a:pt x="66" y="290"/>
                      </a:lnTo>
                      <a:lnTo>
                        <a:pt x="79" y="299"/>
                      </a:lnTo>
                      <a:lnTo>
                        <a:pt x="95" y="309"/>
                      </a:lnTo>
                      <a:lnTo>
                        <a:pt x="110" y="316"/>
                      </a:lnTo>
                      <a:lnTo>
                        <a:pt x="127" y="322"/>
                      </a:lnTo>
                      <a:lnTo>
                        <a:pt x="144" y="328"/>
                      </a:lnTo>
                      <a:lnTo>
                        <a:pt x="163" y="329"/>
                      </a:lnTo>
                      <a:lnTo>
                        <a:pt x="180" y="331"/>
                      </a:lnTo>
                      <a:lnTo>
                        <a:pt x="199" y="329"/>
                      </a:lnTo>
                      <a:lnTo>
                        <a:pt x="218" y="328"/>
                      </a:lnTo>
                      <a:lnTo>
                        <a:pt x="235" y="322"/>
                      </a:lnTo>
                      <a:lnTo>
                        <a:pt x="252" y="316"/>
                      </a:lnTo>
                      <a:lnTo>
                        <a:pt x="267" y="309"/>
                      </a:lnTo>
                      <a:lnTo>
                        <a:pt x="282" y="299"/>
                      </a:lnTo>
                      <a:lnTo>
                        <a:pt x="296" y="290"/>
                      </a:lnTo>
                      <a:lnTo>
                        <a:pt x="309" y="278"/>
                      </a:lnTo>
                      <a:lnTo>
                        <a:pt x="320" y="265"/>
                      </a:lnTo>
                      <a:lnTo>
                        <a:pt x="332" y="250"/>
                      </a:lnTo>
                      <a:lnTo>
                        <a:pt x="339" y="235"/>
                      </a:lnTo>
                      <a:lnTo>
                        <a:pt x="347" y="220"/>
                      </a:lnTo>
                      <a:lnTo>
                        <a:pt x="354" y="202"/>
                      </a:lnTo>
                      <a:lnTo>
                        <a:pt x="358" y="185"/>
                      </a:lnTo>
                      <a:lnTo>
                        <a:pt x="362" y="168"/>
                      </a:lnTo>
                      <a:lnTo>
                        <a:pt x="362" y="149"/>
                      </a:lnTo>
                      <a:close/>
                    </a:path>
                  </a:pathLst>
                </a:custGeom>
                <a:solidFill>
                  <a:srgbClr val="D7D7E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122" name="Freeform 682"/>
                <p:cNvSpPr>
                  <a:spLocks/>
                </p:cNvSpPr>
                <p:nvPr/>
              </p:nvSpPr>
              <p:spPr bwMode="auto">
                <a:xfrm>
                  <a:off x="1660" y="2124"/>
                  <a:ext cx="358" cy="327"/>
                </a:xfrm>
                <a:custGeom>
                  <a:avLst/>
                  <a:gdLst/>
                  <a:ahLst/>
                  <a:cxnLst>
                    <a:cxn ang="0">
                      <a:pos x="356" y="126"/>
                    </a:cxn>
                    <a:cxn ang="0">
                      <a:pos x="345" y="82"/>
                    </a:cxn>
                    <a:cxn ang="0">
                      <a:pos x="326" y="46"/>
                    </a:cxn>
                    <a:cxn ang="0">
                      <a:pos x="297" y="14"/>
                    </a:cxn>
                    <a:cxn ang="0">
                      <a:pos x="278" y="2"/>
                    </a:cxn>
                    <a:cxn ang="0">
                      <a:pos x="294" y="18"/>
                    </a:cxn>
                    <a:cxn ang="0">
                      <a:pos x="322" y="48"/>
                    </a:cxn>
                    <a:cxn ang="0">
                      <a:pos x="341" y="84"/>
                    </a:cxn>
                    <a:cxn ang="0">
                      <a:pos x="352" y="126"/>
                    </a:cxn>
                    <a:cxn ang="0">
                      <a:pos x="352" y="165"/>
                    </a:cxn>
                    <a:cxn ang="0">
                      <a:pos x="345" y="200"/>
                    </a:cxn>
                    <a:cxn ang="0">
                      <a:pos x="332" y="232"/>
                    </a:cxn>
                    <a:cxn ang="0">
                      <a:pos x="313" y="258"/>
                    </a:cxn>
                    <a:cxn ang="0">
                      <a:pos x="290" y="283"/>
                    </a:cxn>
                    <a:cxn ang="0">
                      <a:pos x="261" y="302"/>
                    </a:cxn>
                    <a:cxn ang="0">
                      <a:pos x="231" y="315"/>
                    </a:cxn>
                    <a:cxn ang="0">
                      <a:pos x="197" y="321"/>
                    </a:cxn>
                    <a:cxn ang="0">
                      <a:pos x="161" y="321"/>
                    </a:cxn>
                    <a:cxn ang="0">
                      <a:pos x="127" y="315"/>
                    </a:cxn>
                    <a:cxn ang="0">
                      <a:pos x="96" y="302"/>
                    </a:cxn>
                    <a:cxn ang="0">
                      <a:pos x="68" y="283"/>
                    </a:cxn>
                    <a:cxn ang="0">
                      <a:pos x="43" y="258"/>
                    </a:cxn>
                    <a:cxn ang="0">
                      <a:pos x="24" y="232"/>
                    </a:cxn>
                    <a:cxn ang="0">
                      <a:pos x="11" y="200"/>
                    </a:cxn>
                    <a:cxn ang="0">
                      <a:pos x="5" y="165"/>
                    </a:cxn>
                    <a:cxn ang="0">
                      <a:pos x="5" y="129"/>
                    </a:cxn>
                    <a:cxn ang="0">
                      <a:pos x="5" y="112"/>
                    </a:cxn>
                    <a:cxn ang="0">
                      <a:pos x="0" y="129"/>
                    </a:cxn>
                    <a:cxn ang="0">
                      <a:pos x="0" y="167"/>
                    </a:cxn>
                    <a:cxn ang="0">
                      <a:pos x="7" y="201"/>
                    </a:cxn>
                    <a:cxn ang="0">
                      <a:pos x="20" y="234"/>
                    </a:cxn>
                    <a:cxn ang="0">
                      <a:pos x="39" y="262"/>
                    </a:cxn>
                    <a:cxn ang="0">
                      <a:pos x="64" y="287"/>
                    </a:cxn>
                    <a:cxn ang="0">
                      <a:pos x="93" y="306"/>
                    </a:cxn>
                    <a:cxn ang="0">
                      <a:pos x="125" y="319"/>
                    </a:cxn>
                    <a:cxn ang="0">
                      <a:pos x="161" y="327"/>
                    </a:cxn>
                    <a:cxn ang="0">
                      <a:pos x="197" y="327"/>
                    </a:cxn>
                    <a:cxn ang="0">
                      <a:pos x="231" y="319"/>
                    </a:cxn>
                    <a:cxn ang="0">
                      <a:pos x="263" y="306"/>
                    </a:cxn>
                    <a:cxn ang="0">
                      <a:pos x="292" y="287"/>
                    </a:cxn>
                    <a:cxn ang="0">
                      <a:pos x="316" y="262"/>
                    </a:cxn>
                    <a:cxn ang="0">
                      <a:pos x="335" y="234"/>
                    </a:cxn>
                    <a:cxn ang="0">
                      <a:pos x="351" y="201"/>
                    </a:cxn>
                    <a:cxn ang="0">
                      <a:pos x="356" y="167"/>
                    </a:cxn>
                  </a:cxnLst>
                  <a:rect l="0" t="0" r="r" b="b"/>
                  <a:pathLst>
                    <a:path w="358" h="327">
                      <a:moveTo>
                        <a:pt x="358" y="148"/>
                      </a:moveTo>
                      <a:lnTo>
                        <a:pt x="356" y="126"/>
                      </a:lnTo>
                      <a:lnTo>
                        <a:pt x="352" y="103"/>
                      </a:lnTo>
                      <a:lnTo>
                        <a:pt x="345" y="82"/>
                      </a:lnTo>
                      <a:lnTo>
                        <a:pt x="337" y="63"/>
                      </a:lnTo>
                      <a:lnTo>
                        <a:pt x="326" y="46"/>
                      </a:lnTo>
                      <a:lnTo>
                        <a:pt x="313" y="29"/>
                      </a:lnTo>
                      <a:lnTo>
                        <a:pt x="297" y="14"/>
                      </a:lnTo>
                      <a:lnTo>
                        <a:pt x="280" y="0"/>
                      </a:lnTo>
                      <a:lnTo>
                        <a:pt x="278" y="2"/>
                      </a:lnTo>
                      <a:lnTo>
                        <a:pt x="277" y="4"/>
                      </a:lnTo>
                      <a:lnTo>
                        <a:pt x="294" y="18"/>
                      </a:lnTo>
                      <a:lnTo>
                        <a:pt x="309" y="31"/>
                      </a:lnTo>
                      <a:lnTo>
                        <a:pt x="322" y="48"/>
                      </a:lnTo>
                      <a:lnTo>
                        <a:pt x="332" y="65"/>
                      </a:lnTo>
                      <a:lnTo>
                        <a:pt x="341" y="84"/>
                      </a:lnTo>
                      <a:lnTo>
                        <a:pt x="349" y="105"/>
                      </a:lnTo>
                      <a:lnTo>
                        <a:pt x="352" y="126"/>
                      </a:lnTo>
                      <a:lnTo>
                        <a:pt x="352" y="148"/>
                      </a:lnTo>
                      <a:lnTo>
                        <a:pt x="352" y="165"/>
                      </a:lnTo>
                      <a:lnTo>
                        <a:pt x="351" y="182"/>
                      </a:lnTo>
                      <a:lnTo>
                        <a:pt x="345" y="200"/>
                      </a:lnTo>
                      <a:lnTo>
                        <a:pt x="339" y="217"/>
                      </a:lnTo>
                      <a:lnTo>
                        <a:pt x="332" y="232"/>
                      </a:lnTo>
                      <a:lnTo>
                        <a:pt x="324" y="245"/>
                      </a:lnTo>
                      <a:lnTo>
                        <a:pt x="313" y="258"/>
                      </a:lnTo>
                      <a:lnTo>
                        <a:pt x="301" y="272"/>
                      </a:lnTo>
                      <a:lnTo>
                        <a:pt x="290" y="283"/>
                      </a:lnTo>
                      <a:lnTo>
                        <a:pt x="277" y="292"/>
                      </a:lnTo>
                      <a:lnTo>
                        <a:pt x="261" y="302"/>
                      </a:lnTo>
                      <a:lnTo>
                        <a:pt x="246" y="310"/>
                      </a:lnTo>
                      <a:lnTo>
                        <a:pt x="231" y="315"/>
                      </a:lnTo>
                      <a:lnTo>
                        <a:pt x="214" y="319"/>
                      </a:lnTo>
                      <a:lnTo>
                        <a:pt x="197" y="321"/>
                      </a:lnTo>
                      <a:lnTo>
                        <a:pt x="178" y="323"/>
                      </a:lnTo>
                      <a:lnTo>
                        <a:pt x="161" y="321"/>
                      </a:lnTo>
                      <a:lnTo>
                        <a:pt x="144" y="319"/>
                      </a:lnTo>
                      <a:lnTo>
                        <a:pt x="127" y="315"/>
                      </a:lnTo>
                      <a:lnTo>
                        <a:pt x="111" y="310"/>
                      </a:lnTo>
                      <a:lnTo>
                        <a:pt x="96" y="302"/>
                      </a:lnTo>
                      <a:lnTo>
                        <a:pt x="81" y="292"/>
                      </a:lnTo>
                      <a:lnTo>
                        <a:pt x="68" y="283"/>
                      </a:lnTo>
                      <a:lnTo>
                        <a:pt x="55" y="272"/>
                      </a:lnTo>
                      <a:lnTo>
                        <a:pt x="43" y="258"/>
                      </a:lnTo>
                      <a:lnTo>
                        <a:pt x="34" y="245"/>
                      </a:lnTo>
                      <a:lnTo>
                        <a:pt x="24" y="232"/>
                      </a:lnTo>
                      <a:lnTo>
                        <a:pt x="19" y="217"/>
                      </a:lnTo>
                      <a:lnTo>
                        <a:pt x="11" y="200"/>
                      </a:lnTo>
                      <a:lnTo>
                        <a:pt x="7" y="182"/>
                      </a:lnTo>
                      <a:lnTo>
                        <a:pt x="5" y="165"/>
                      </a:lnTo>
                      <a:lnTo>
                        <a:pt x="3" y="148"/>
                      </a:lnTo>
                      <a:lnTo>
                        <a:pt x="5" y="129"/>
                      </a:lnTo>
                      <a:lnTo>
                        <a:pt x="7" y="112"/>
                      </a:lnTo>
                      <a:lnTo>
                        <a:pt x="5" y="112"/>
                      </a:lnTo>
                      <a:lnTo>
                        <a:pt x="3" y="112"/>
                      </a:lnTo>
                      <a:lnTo>
                        <a:pt x="0" y="129"/>
                      </a:lnTo>
                      <a:lnTo>
                        <a:pt x="0" y="148"/>
                      </a:lnTo>
                      <a:lnTo>
                        <a:pt x="0" y="167"/>
                      </a:lnTo>
                      <a:lnTo>
                        <a:pt x="3" y="184"/>
                      </a:lnTo>
                      <a:lnTo>
                        <a:pt x="7" y="201"/>
                      </a:lnTo>
                      <a:lnTo>
                        <a:pt x="13" y="219"/>
                      </a:lnTo>
                      <a:lnTo>
                        <a:pt x="20" y="234"/>
                      </a:lnTo>
                      <a:lnTo>
                        <a:pt x="30" y="249"/>
                      </a:lnTo>
                      <a:lnTo>
                        <a:pt x="39" y="262"/>
                      </a:lnTo>
                      <a:lnTo>
                        <a:pt x="53" y="275"/>
                      </a:lnTo>
                      <a:lnTo>
                        <a:pt x="64" y="287"/>
                      </a:lnTo>
                      <a:lnTo>
                        <a:pt x="79" y="296"/>
                      </a:lnTo>
                      <a:lnTo>
                        <a:pt x="93" y="306"/>
                      </a:lnTo>
                      <a:lnTo>
                        <a:pt x="110" y="313"/>
                      </a:lnTo>
                      <a:lnTo>
                        <a:pt x="125" y="319"/>
                      </a:lnTo>
                      <a:lnTo>
                        <a:pt x="142" y="323"/>
                      </a:lnTo>
                      <a:lnTo>
                        <a:pt x="161" y="327"/>
                      </a:lnTo>
                      <a:lnTo>
                        <a:pt x="178" y="327"/>
                      </a:lnTo>
                      <a:lnTo>
                        <a:pt x="197" y="327"/>
                      </a:lnTo>
                      <a:lnTo>
                        <a:pt x="214" y="323"/>
                      </a:lnTo>
                      <a:lnTo>
                        <a:pt x="231" y="319"/>
                      </a:lnTo>
                      <a:lnTo>
                        <a:pt x="248" y="313"/>
                      </a:lnTo>
                      <a:lnTo>
                        <a:pt x="263" y="306"/>
                      </a:lnTo>
                      <a:lnTo>
                        <a:pt x="278" y="296"/>
                      </a:lnTo>
                      <a:lnTo>
                        <a:pt x="292" y="287"/>
                      </a:lnTo>
                      <a:lnTo>
                        <a:pt x="305" y="275"/>
                      </a:lnTo>
                      <a:lnTo>
                        <a:pt x="316" y="262"/>
                      </a:lnTo>
                      <a:lnTo>
                        <a:pt x="328" y="249"/>
                      </a:lnTo>
                      <a:lnTo>
                        <a:pt x="335" y="234"/>
                      </a:lnTo>
                      <a:lnTo>
                        <a:pt x="343" y="219"/>
                      </a:lnTo>
                      <a:lnTo>
                        <a:pt x="351" y="201"/>
                      </a:lnTo>
                      <a:lnTo>
                        <a:pt x="354" y="184"/>
                      </a:lnTo>
                      <a:lnTo>
                        <a:pt x="356" y="167"/>
                      </a:lnTo>
                      <a:lnTo>
                        <a:pt x="358" y="148"/>
                      </a:lnTo>
                      <a:close/>
                    </a:path>
                  </a:pathLst>
                </a:custGeom>
                <a:solidFill>
                  <a:srgbClr val="D7D7E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123" name="Freeform 683"/>
                <p:cNvSpPr>
                  <a:spLocks/>
                </p:cNvSpPr>
                <p:nvPr/>
              </p:nvSpPr>
              <p:spPr bwMode="auto">
                <a:xfrm>
                  <a:off x="1661" y="2126"/>
                  <a:ext cx="355" cy="323"/>
                </a:xfrm>
                <a:custGeom>
                  <a:avLst/>
                  <a:gdLst/>
                  <a:ahLst/>
                  <a:cxnLst>
                    <a:cxn ang="0">
                      <a:pos x="353" y="124"/>
                    </a:cxn>
                    <a:cxn ang="0">
                      <a:pos x="342" y="82"/>
                    </a:cxn>
                    <a:cxn ang="0">
                      <a:pos x="323" y="44"/>
                    </a:cxn>
                    <a:cxn ang="0">
                      <a:pos x="295" y="14"/>
                    </a:cxn>
                    <a:cxn ang="0">
                      <a:pos x="276" y="2"/>
                    </a:cxn>
                    <a:cxn ang="0">
                      <a:pos x="291" y="16"/>
                    </a:cxn>
                    <a:cxn ang="0">
                      <a:pos x="319" y="48"/>
                    </a:cxn>
                    <a:cxn ang="0">
                      <a:pos x="338" y="84"/>
                    </a:cxn>
                    <a:cxn ang="0">
                      <a:pos x="348" y="124"/>
                    </a:cxn>
                    <a:cxn ang="0">
                      <a:pos x="350" y="163"/>
                    </a:cxn>
                    <a:cxn ang="0">
                      <a:pos x="342" y="198"/>
                    </a:cxn>
                    <a:cxn ang="0">
                      <a:pos x="329" y="228"/>
                    </a:cxn>
                    <a:cxn ang="0">
                      <a:pos x="310" y="256"/>
                    </a:cxn>
                    <a:cxn ang="0">
                      <a:pos x="287" y="279"/>
                    </a:cxn>
                    <a:cxn ang="0">
                      <a:pos x="260" y="298"/>
                    </a:cxn>
                    <a:cxn ang="0">
                      <a:pos x="228" y="311"/>
                    </a:cxn>
                    <a:cxn ang="0">
                      <a:pos x="196" y="317"/>
                    </a:cxn>
                    <a:cxn ang="0">
                      <a:pos x="160" y="317"/>
                    </a:cxn>
                    <a:cxn ang="0">
                      <a:pos x="126" y="311"/>
                    </a:cxn>
                    <a:cxn ang="0">
                      <a:pos x="95" y="298"/>
                    </a:cxn>
                    <a:cxn ang="0">
                      <a:pos x="69" y="279"/>
                    </a:cxn>
                    <a:cxn ang="0">
                      <a:pos x="44" y="256"/>
                    </a:cxn>
                    <a:cxn ang="0">
                      <a:pos x="27" y="228"/>
                    </a:cxn>
                    <a:cxn ang="0">
                      <a:pos x="14" y="198"/>
                    </a:cxn>
                    <a:cxn ang="0">
                      <a:pos x="6" y="163"/>
                    </a:cxn>
                    <a:cxn ang="0">
                      <a:pos x="6" y="127"/>
                    </a:cxn>
                    <a:cxn ang="0">
                      <a:pos x="6" y="110"/>
                    </a:cxn>
                    <a:cxn ang="0">
                      <a:pos x="2" y="127"/>
                    </a:cxn>
                    <a:cxn ang="0">
                      <a:pos x="2" y="163"/>
                    </a:cxn>
                    <a:cxn ang="0">
                      <a:pos x="8" y="199"/>
                    </a:cxn>
                    <a:cxn ang="0">
                      <a:pos x="21" y="230"/>
                    </a:cxn>
                    <a:cxn ang="0">
                      <a:pos x="40" y="258"/>
                    </a:cxn>
                    <a:cxn ang="0">
                      <a:pos x="65" y="283"/>
                    </a:cxn>
                    <a:cxn ang="0">
                      <a:pos x="93" y="302"/>
                    </a:cxn>
                    <a:cxn ang="0">
                      <a:pos x="126" y="315"/>
                    </a:cxn>
                    <a:cxn ang="0">
                      <a:pos x="160" y="323"/>
                    </a:cxn>
                    <a:cxn ang="0">
                      <a:pos x="196" y="323"/>
                    </a:cxn>
                    <a:cxn ang="0">
                      <a:pos x="230" y="315"/>
                    </a:cxn>
                    <a:cxn ang="0">
                      <a:pos x="262" y="302"/>
                    </a:cxn>
                    <a:cxn ang="0">
                      <a:pos x="291" y="283"/>
                    </a:cxn>
                    <a:cxn ang="0">
                      <a:pos x="313" y="258"/>
                    </a:cxn>
                    <a:cxn ang="0">
                      <a:pos x="332" y="230"/>
                    </a:cxn>
                    <a:cxn ang="0">
                      <a:pos x="346" y="199"/>
                    </a:cxn>
                    <a:cxn ang="0">
                      <a:pos x="353" y="163"/>
                    </a:cxn>
                  </a:cxnLst>
                  <a:rect l="0" t="0" r="r" b="b"/>
                  <a:pathLst>
                    <a:path w="355" h="323">
                      <a:moveTo>
                        <a:pt x="355" y="146"/>
                      </a:moveTo>
                      <a:lnTo>
                        <a:pt x="353" y="124"/>
                      </a:lnTo>
                      <a:lnTo>
                        <a:pt x="350" y="103"/>
                      </a:lnTo>
                      <a:lnTo>
                        <a:pt x="342" y="82"/>
                      </a:lnTo>
                      <a:lnTo>
                        <a:pt x="332" y="63"/>
                      </a:lnTo>
                      <a:lnTo>
                        <a:pt x="323" y="44"/>
                      </a:lnTo>
                      <a:lnTo>
                        <a:pt x="310" y="29"/>
                      </a:lnTo>
                      <a:lnTo>
                        <a:pt x="295" y="14"/>
                      </a:lnTo>
                      <a:lnTo>
                        <a:pt x="277" y="0"/>
                      </a:lnTo>
                      <a:lnTo>
                        <a:pt x="276" y="2"/>
                      </a:lnTo>
                      <a:lnTo>
                        <a:pt x="276" y="4"/>
                      </a:lnTo>
                      <a:lnTo>
                        <a:pt x="291" y="16"/>
                      </a:lnTo>
                      <a:lnTo>
                        <a:pt x="306" y="31"/>
                      </a:lnTo>
                      <a:lnTo>
                        <a:pt x="319" y="48"/>
                      </a:lnTo>
                      <a:lnTo>
                        <a:pt x="329" y="65"/>
                      </a:lnTo>
                      <a:lnTo>
                        <a:pt x="338" y="84"/>
                      </a:lnTo>
                      <a:lnTo>
                        <a:pt x="344" y="103"/>
                      </a:lnTo>
                      <a:lnTo>
                        <a:pt x="348" y="124"/>
                      </a:lnTo>
                      <a:lnTo>
                        <a:pt x="350" y="146"/>
                      </a:lnTo>
                      <a:lnTo>
                        <a:pt x="350" y="163"/>
                      </a:lnTo>
                      <a:lnTo>
                        <a:pt x="346" y="180"/>
                      </a:lnTo>
                      <a:lnTo>
                        <a:pt x="342" y="198"/>
                      </a:lnTo>
                      <a:lnTo>
                        <a:pt x="336" y="213"/>
                      </a:lnTo>
                      <a:lnTo>
                        <a:pt x="329" y="228"/>
                      </a:lnTo>
                      <a:lnTo>
                        <a:pt x="321" y="243"/>
                      </a:lnTo>
                      <a:lnTo>
                        <a:pt x="310" y="256"/>
                      </a:lnTo>
                      <a:lnTo>
                        <a:pt x="300" y="268"/>
                      </a:lnTo>
                      <a:lnTo>
                        <a:pt x="287" y="279"/>
                      </a:lnTo>
                      <a:lnTo>
                        <a:pt x="274" y="289"/>
                      </a:lnTo>
                      <a:lnTo>
                        <a:pt x="260" y="298"/>
                      </a:lnTo>
                      <a:lnTo>
                        <a:pt x="245" y="306"/>
                      </a:lnTo>
                      <a:lnTo>
                        <a:pt x="228" y="311"/>
                      </a:lnTo>
                      <a:lnTo>
                        <a:pt x="213" y="315"/>
                      </a:lnTo>
                      <a:lnTo>
                        <a:pt x="196" y="317"/>
                      </a:lnTo>
                      <a:lnTo>
                        <a:pt x="177" y="319"/>
                      </a:lnTo>
                      <a:lnTo>
                        <a:pt x="160" y="317"/>
                      </a:lnTo>
                      <a:lnTo>
                        <a:pt x="143" y="315"/>
                      </a:lnTo>
                      <a:lnTo>
                        <a:pt x="126" y="311"/>
                      </a:lnTo>
                      <a:lnTo>
                        <a:pt x="110" y="306"/>
                      </a:lnTo>
                      <a:lnTo>
                        <a:pt x="95" y="298"/>
                      </a:lnTo>
                      <a:lnTo>
                        <a:pt x="82" y="289"/>
                      </a:lnTo>
                      <a:lnTo>
                        <a:pt x="69" y="279"/>
                      </a:lnTo>
                      <a:lnTo>
                        <a:pt x="55" y="268"/>
                      </a:lnTo>
                      <a:lnTo>
                        <a:pt x="44" y="256"/>
                      </a:lnTo>
                      <a:lnTo>
                        <a:pt x="35" y="243"/>
                      </a:lnTo>
                      <a:lnTo>
                        <a:pt x="27" y="228"/>
                      </a:lnTo>
                      <a:lnTo>
                        <a:pt x="19" y="213"/>
                      </a:lnTo>
                      <a:lnTo>
                        <a:pt x="14" y="198"/>
                      </a:lnTo>
                      <a:lnTo>
                        <a:pt x="8" y="180"/>
                      </a:lnTo>
                      <a:lnTo>
                        <a:pt x="6" y="163"/>
                      </a:lnTo>
                      <a:lnTo>
                        <a:pt x="6" y="146"/>
                      </a:lnTo>
                      <a:lnTo>
                        <a:pt x="6" y="127"/>
                      </a:lnTo>
                      <a:lnTo>
                        <a:pt x="10" y="110"/>
                      </a:lnTo>
                      <a:lnTo>
                        <a:pt x="6" y="110"/>
                      </a:lnTo>
                      <a:lnTo>
                        <a:pt x="4" y="110"/>
                      </a:lnTo>
                      <a:lnTo>
                        <a:pt x="2" y="127"/>
                      </a:lnTo>
                      <a:lnTo>
                        <a:pt x="0" y="146"/>
                      </a:lnTo>
                      <a:lnTo>
                        <a:pt x="2" y="163"/>
                      </a:lnTo>
                      <a:lnTo>
                        <a:pt x="4" y="182"/>
                      </a:lnTo>
                      <a:lnTo>
                        <a:pt x="8" y="199"/>
                      </a:lnTo>
                      <a:lnTo>
                        <a:pt x="14" y="215"/>
                      </a:lnTo>
                      <a:lnTo>
                        <a:pt x="21" y="230"/>
                      </a:lnTo>
                      <a:lnTo>
                        <a:pt x="31" y="245"/>
                      </a:lnTo>
                      <a:lnTo>
                        <a:pt x="40" y="258"/>
                      </a:lnTo>
                      <a:lnTo>
                        <a:pt x="52" y="272"/>
                      </a:lnTo>
                      <a:lnTo>
                        <a:pt x="65" y="283"/>
                      </a:lnTo>
                      <a:lnTo>
                        <a:pt x="78" y="292"/>
                      </a:lnTo>
                      <a:lnTo>
                        <a:pt x="93" y="302"/>
                      </a:lnTo>
                      <a:lnTo>
                        <a:pt x="109" y="309"/>
                      </a:lnTo>
                      <a:lnTo>
                        <a:pt x="126" y="315"/>
                      </a:lnTo>
                      <a:lnTo>
                        <a:pt x="143" y="319"/>
                      </a:lnTo>
                      <a:lnTo>
                        <a:pt x="160" y="323"/>
                      </a:lnTo>
                      <a:lnTo>
                        <a:pt x="177" y="323"/>
                      </a:lnTo>
                      <a:lnTo>
                        <a:pt x="196" y="323"/>
                      </a:lnTo>
                      <a:lnTo>
                        <a:pt x="213" y="319"/>
                      </a:lnTo>
                      <a:lnTo>
                        <a:pt x="230" y="315"/>
                      </a:lnTo>
                      <a:lnTo>
                        <a:pt x="247" y="309"/>
                      </a:lnTo>
                      <a:lnTo>
                        <a:pt x="262" y="302"/>
                      </a:lnTo>
                      <a:lnTo>
                        <a:pt x="276" y="292"/>
                      </a:lnTo>
                      <a:lnTo>
                        <a:pt x="291" y="283"/>
                      </a:lnTo>
                      <a:lnTo>
                        <a:pt x="302" y="272"/>
                      </a:lnTo>
                      <a:lnTo>
                        <a:pt x="313" y="258"/>
                      </a:lnTo>
                      <a:lnTo>
                        <a:pt x="325" y="245"/>
                      </a:lnTo>
                      <a:lnTo>
                        <a:pt x="332" y="230"/>
                      </a:lnTo>
                      <a:lnTo>
                        <a:pt x="340" y="215"/>
                      </a:lnTo>
                      <a:lnTo>
                        <a:pt x="346" y="199"/>
                      </a:lnTo>
                      <a:lnTo>
                        <a:pt x="351" y="182"/>
                      </a:lnTo>
                      <a:lnTo>
                        <a:pt x="353" y="163"/>
                      </a:lnTo>
                      <a:lnTo>
                        <a:pt x="355" y="146"/>
                      </a:lnTo>
                      <a:close/>
                    </a:path>
                  </a:pathLst>
                </a:custGeom>
                <a:solidFill>
                  <a:srgbClr val="D9D8E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124" name="Freeform 684"/>
                <p:cNvSpPr>
                  <a:spLocks/>
                </p:cNvSpPr>
                <p:nvPr/>
              </p:nvSpPr>
              <p:spPr bwMode="auto">
                <a:xfrm>
                  <a:off x="1663" y="2128"/>
                  <a:ext cx="349" cy="319"/>
                </a:xfrm>
                <a:custGeom>
                  <a:avLst/>
                  <a:gdLst/>
                  <a:ahLst/>
                  <a:cxnLst>
                    <a:cxn ang="0">
                      <a:pos x="349" y="122"/>
                    </a:cxn>
                    <a:cxn ang="0">
                      <a:pos x="338" y="80"/>
                    </a:cxn>
                    <a:cxn ang="0">
                      <a:pos x="319" y="44"/>
                    </a:cxn>
                    <a:cxn ang="0">
                      <a:pos x="291" y="14"/>
                    </a:cxn>
                    <a:cxn ang="0">
                      <a:pos x="274" y="2"/>
                    </a:cxn>
                    <a:cxn ang="0">
                      <a:pos x="287" y="15"/>
                    </a:cxn>
                    <a:cxn ang="0">
                      <a:pos x="315" y="46"/>
                    </a:cxn>
                    <a:cxn ang="0">
                      <a:pos x="334" y="82"/>
                    </a:cxn>
                    <a:cxn ang="0">
                      <a:pos x="344" y="122"/>
                    </a:cxn>
                    <a:cxn ang="0">
                      <a:pos x="344" y="161"/>
                    </a:cxn>
                    <a:cxn ang="0">
                      <a:pos x="338" y="196"/>
                    </a:cxn>
                    <a:cxn ang="0">
                      <a:pos x="325" y="226"/>
                    </a:cxn>
                    <a:cxn ang="0">
                      <a:pos x="306" y="252"/>
                    </a:cxn>
                    <a:cxn ang="0">
                      <a:pos x="283" y="275"/>
                    </a:cxn>
                    <a:cxn ang="0">
                      <a:pos x="256" y="294"/>
                    </a:cxn>
                    <a:cxn ang="0">
                      <a:pos x="226" y="306"/>
                    </a:cxn>
                    <a:cxn ang="0">
                      <a:pos x="194" y="313"/>
                    </a:cxn>
                    <a:cxn ang="0">
                      <a:pos x="158" y="313"/>
                    </a:cxn>
                    <a:cxn ang="0">
                      <a:pos x="126" y="306"/>
                    </a:cxn>
                    <a:cxn ang="0">
                      <a:pos x="95" y="294"/>
                    </a:cxn>
                    <a:cxn ang="0">
                      <a:pos x="67" y="275"/>
                    </a:cxn>
                    <a:cxn ang="0">
                      <a:pos x="44" y="252"/>
                    </a:cxn>
                    <a:cxn ang="0">
                      <a:pos x="27" y="226"/>
                    </a:cxn>
                    <a:cxn ang="0">
                      <a:pos x="14" y="196"/>
                    </a:cxn>
                    <a:cxn ang="0">
                      <a:pos x="6" y="161"/>
                    </a:cxn>
                    <a:cxn ang="0">
                      <a:pos x="6" y="125"/>
                    </a:cxn>
                    <a:cxn ang="0">
                      <a:pos x="8" y="108"/>
                    </a:cxn>
                    <a:cxn ang="0">
                      <a:pos x="2" y="125"/>
                    </a:cxn>
                    <a:cxn ang="0">
                      <a:pos x="2" y="161"/>
                    </a:cxn>
                    <a:cxn ang="0">
                      <a:pos x="8" y="196"/>
                    </a:cxn>
                    <a:cxn ang="0">
                      <a:pos x="21" y="228"/>
                    </a:cxn>
                    <a:cxn ang="0">
                      <a:pos x="40" y="254"/>
                    </a:cxn>
                    <a:cxn ang="0">
                      <a:pos x="65" y="279"/>
                    </a:cxn>
                    <a:cxn ang="0">
                      <a:pos x="93" y="298"/>
                    </a:cxn>
                    <a:cxn ang="0">
                      <a:pos x="124" y="311"/>
                    </a:cxn>
                    <a:cxn ang="0">
                      <a:pos x="158" y="317"/>
                    </a:cxn>
                    <a:cxn ang="0">
                      <a:pos x="194" y="317"/>
                    </a:cxn>
                    <a:cxn ang="0">
                      <a:pos x="228" y="311"/>
                    </a:cxn>
                    <a:cxn ang="0">
                      <a:pos x="258" y="298"/>
                    </a:cxn>
                    <a:cxn ang="0">
                      <a:pos x="287" y="279"/>
                    </a:cxn>
                    <a:cxn ang="0">
                      <a:pos x="310" y="254"/>
                    </a:cxn>
                    <a:cxn ang="0">
                      <a:pos x="329" y="228"/>
                    </a:cxn>
                    <a:cxn ang="0">
                      <a:pos x="342" y="196"/>
                    </a:cxn>
                    <a:cxn ang="0">
                      <a:pos x="349" y="161"/>
                    </a:cxn>
                  </a:cxnLst>
                  <a:rect l="0" t="0" r="r" b="b"/>
                  <a:pathLst>
                    <a:path w="349" h="319">
                      <a:moveTo>
                        <a:pt x="349" y="144"/>
                      </a:moveTo>
                      <a:lnTo>
                        <a:pt x="349" y="122"/>
                      </a:lnTo>
                      <a:lnTo>
                        <a:pt x="346" y="101"/>
                      </a:lnTo>
                      <a:lnTo>
                        <a:pt x="338" y="80"/>
                      </a:lnTo>
                      <a:lnTo>
                        <a:pt x="329" y="61"/>
                      </a:lnTo>
                      <a:lnTo>
                        <a:pt x="319" y="44"/>
                      </a:lnTo>
                      <a:lnTo>
                        <a:pt x="306" y="27"/>
                      </a:lnTo>
                      <a:lnTo>
                        <a:pt x="291" y="14"/>
                      </a:lnTo>
                      <a:lnTo>
                        <a:pt x="274" y="0"/>
                      </a:lnTo>
                      <a:lnTo>
                        <a:pt x="274" y="2"/>
                      </a:lnTo>
                      <a:lnTo>
                        <a:pt x="272" y="4"/>
                      </a:lnTo>
                      <a:lnTo>
                        <a:pt x="287" y="15"/>
                      </a:lnTo>
                      <a:lnTo>
                        <a:pt x="302" y="31"/>
                      </a:lnTo>
                      <a:lnTo>
                        <a:pt x="315" y="46"/>
                      </a:lnTo>
                      <a:lnTo>
                        <a:pt x="325" y="63"/>
                      </a:lnTo>
                      <a:lnTo>
                        <a:pt x="334" y="82"/>
                      </a:lnTo>
                      <a:lnTo>
                        <a:pt x="340" y="103"/>
                      </a:lnTo>
                      <a:lnTo>
                        <a:pt x="344" y="122"/>
                      </a:lnTo>
                      <a:lnTo>
                        <a:pt x="346" y="144"/>
                      </a:lnTo>
                      <a:lnTo>
                        <a:pt x="344" y="161"/>
                      </a:lnTo>
                      <a:lnTo>
                        <a:pt x="342" y="178"/>
                      </a:lnTo>
                      <a:lnTo>
                        <a:pt x="338" y="196"/>
                      </a:lnTo>
                      <a:lnTo>
                        <a:pt x="332" y="211"/>
                      </a:lnTo>
                      <a:lnTo>
                        <a:pt x="325" y="226"/>
                      </a:lnTo>
                      <a:lnTo>
                        <a:pt x="317" y="239"/>
                      </a:lnTo>
                      <a:lnTo>
                        <a:pt x="306" y="252"/>
                      </a:lnTo>
                      <a:lnTo>
                        <a:pt x="296" y="264"/>
                      </a:lnTo>
                      <a:lnTo>
                        <a:pt x="283" y="275"/>
                      </a:lnTo>
                      <a:lnTo>
                        <a:pt x="270" y="285"/>
                      </a:lnTo>
                      <a:lnTo>
                        <a:pt x="256" y="294"/>
                      </a:lnTo>
                      <a:lnTo>
                        <a:pt x="241" y="300"/>
                      </a:lnTo>
                      <a:lnTo>
                        <a:pt x="226" y="306"/>
                      </a:lnTo>
                      <a:lnTo>
                        <a:pt x="209" y="311"/>
                      </a:lnTo>
                      <a:lnTo>
                        <a:pt x="194" y="313"/>
                      </a:lnTo>
                      <a:lnTo>
                        <a:pt x="175" y="313"/>
                      </a:lnTo>
                      <a:lnTo>
                        <a:pt x="158" y="313"/>
                      </a:lnTo>
                      <a:lnTo>
                        <a:pt x="141" y="311"/>
                      </a:lnTo>
                      <a:lnTo>
                        <a:pt x="126" y="306"/>
                      </a:lnTo>
                      <a:lnTo>
                        <a:pt x="108" y="300"/>
                      </a:lnTo>
                      <a:lnTo>
                        <a:pt x="95" y="294"/>
                      </a:lnTo>
                      <a:lnTo>
                        <a:pt x="80" y="285"/>
                      </a:lnTo>
                      <a:lnTo>
                        <a:pt x="67" y="275"/>
                      </a:lnTo>
                      <a:lnTo>
                        <a:pt x="55" y="264"/>
                      </a:lnTo>
                      <a:lnTo>
                        <a:pt x="44" y="252"/>
                      </a:lnTo>
                      <a:lnTo>
                        <a:pt x="35" y="239"/>
                      </a:lnTo>
                      <a:lnTo>
                        <a:pt x="27" y="226"/>
                      </a:lnTo>
                      <a:lnTo>
                        <a:pt x="19" y="211"/>
                      </a:lnTo>
                      <a:lnTo>
                        <a:pt x="14" y="196"/>
                      </a:lnTo>
                      <a:lnTo>
                        <a:pt x="10" y="178"/>
                      </a:lnTo>
                      <a:lnTo>
                        <a:pt x="6" y="161"/>
                      </a:lnTo>
                      <a:lnTo>
                        <a:pt x="6" y="144"/>
                      </a:lnTo>
                      <a:lnTo>
                        <a:pt x="6" y="125"/>
                      </a:lnTo>
                      <a:lnTo>
                        <a:pt x="10" y="108"/>
                      </a:lnTo>
                      <a:lnTo>
                        <a:pt x="8" y="108"/>
                      </a:lnTo>
                      <a:lnTo>
                        <a:pt x="4" y="108"/>
                      </a:lnTo>
                      <a:lnTo>
                        <a:pt x="2" y="125"/>
                      </a:lnTo>
                      <a:lnTo>
                        <a:pt x="0" y="144"/>
                      </a:lnTo>
                      <a:lnTo>
                        <a:pt x="2" y="161"/>
                      </a:lnTo>
                      <a:lnTo>
                        <a:pt x="4" y="178"/>
                      </a:lnTo>
                      <a:lnTo>
                        <a:pt x="8" y="196"/>
                      </a:lnTo>
                      <a:lnTo>
                        <a:pt x="16" y="213"/>
                      </a:lnTo>
                      <a:lnTo>
                        <a:pt x="21" y="228"/>
                      </a:lnTo>
                      <a:lnTo>
                        <a:pt x="31" y="241"/>
                      </a:lnTo>
                      <a:lnTo>
                        <a:pt x="40" y="254"/>
                      </a:lnTo>
                      <a:lnTo>
                        <a:pt x="52" y="268"/>
                      </a:lnTo>
                      <a:lnTo>
                        <a:pt x="65" y="279"/>
                      </a:lnTo>
                      <a:lnTo>
                        <a:pt x="78" y="288"/>
                      </a:lnTo>
                      <a:lnTo>
                        <a:pt x="93" y="298"/>
                      </a:lnTo>
                      <a:lnTo>
                        <a:pt x="108" y="306"/>
                      </a:lnTo>
                      <a:lnTo>
                        <a:pt x="124" y="311"/>
                      </a:lnTo>
                      <a:lnTo>
                        <a:pt x="141" y="315"/>
                      </a:lnTo>
                      <a:lnTo>
                        <a:pt x="158" y="317"/>
                      </a:lnTo>
                      <a:lnTo>
                        <a:pt x="175" y="319"/>
                      </a:lnTo>
                      <a:lnTo>
                        <a:pt x="194" y="317"/>
                      </a:lnTo>
                      <a:lnTo>
                        <a:pt x="211" y="315"/>
                      </a:lnTo>
                      <a:lnTo>
                        <a:pt x="228" y="311"/>
                      </a:lnTo>
                      <a:lnTo>
                        <a:pt x="243" y="306"/>
                      </a:lnTo>
                      <a:lnTo>
                        <a:pt x="258" y="298"/>
                      </a:lnTo>
                      <a:lnTo>
                        <a:pt x="274" y="288"/>
                      </a:lnTo>
                      <a:lnTo>
                        <a:pt x="287" y="279"/>
                      </a:lnTo>
                      <a:lnTo>
                        <a:pt x="298" y="268"/>
                      </a:lnTo>
                      <a:lnTo>
                        <a:pt x="310" y="254"/>
                      </a:lnTo>
                      <a:lnTo>
                        <a:pt x="321" y="241"/>
                      </a:lnTo>
                      <a:lnTo>
                        <a:pt x="329" y="228"/>
                      </a:lnTo>
                      <a:lnTo>
                        <a:pt x="336" y="213"/>
                      </a:lnTo>
                      <a:lnTo>
                        <a:pt x="342" y="196"/>
                      </a:lnTo>
                      <a:lnTo>
                        <a:pt x="348" y="178"/>
                      </a:lnTo>
                      <a:lnTo>
                        <a:pt x="349" y="161"/>
                      </a:lnTo>
                      <a:lnTo>
                        <a:pt x="349" y="144"/>
                      </a:lnTo>
                      <a:close/>
                    </a:path>
                  </a:pathLst>
                </a:custGeom>
                <a:solidFill>
                  <a:srgbClr val="D9D9E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125" name="Freeform 685"/>
                <p:cNvSpPr>
                  <a:spLocks/>
                </p:cNvSpPr>
                <p:nvPr/>
              </p:nvSpPr>
              <p:spPr bwMode="auto">
                <a:xfrm>
                  <a:off x="1667" y="2130"/>
                  <a:ext cx="344" cy="315"/>
                </a:xfrm>
                <a:custGeom>
                  <a:avLst/>
                  <a:gdLst/>
                  <a:ahLst/>
                  <a:cxnLst>
                    <a:cxn ang="0">
                      <a:pos x="342" y="120"/>
                    </a:cxn>
                    <a:cxn ang="0">
                      <a:pos x="332" y="80"/>
                    </a:cxn>
                    <a:cxn ang="0">
                      <a:pos x="313" y="44"/>
                    </a:cxn>
                    <a:cxn ang="0">
                      <a:pos x="285" y="12"/>
                    </a:cxn>
                    <a:cxn ang="0">
                      <a:pos x="268" y="2"/>
                    </a:cxn>
                    <a:cxn ang="0">
                      <a:pos x="281" y="15"/>
                    </a:cxn>
                    <a:cxn ang="0">
                      <a:pos x="309" y="46"/>
                    </a:cxn>
                    <a:cxn ang="0">
                      <a:pos x="328" y="82"/>
                    </a:cxn>
                    <a:cxn ang="0">
                      <a:pos x="338" y="122"/>
                    </a:cxn>
                    <a:cxn ang="0">
                      <a:pos x="338" y="159"/>
                    </a:cxn>
                    <a:cxn ang="0">
                      <a:pos x="332" y="192"/>
                    </a:cxn>
                    <a:cxn ang="0">
                      <a:pos x="319" y="222"/>
                    </a:cxn>
                    <a:cxn ang="0">
                      <a:pos x="302" y="249"/>
                    </a:cxn>
                    <a:cxn ang="0">
                      <a:pos x="279" y="271"/>
                    </a:cxn>
                    <a:cxn ang="0">
                      <a:pos x="251" y="290"/>
                    </a:cxn>
                    <a:cxn ang="0">
                      <a:pos x="222" y="302"/>
                    </a:cxn>
                    <a:cxn ang="0">
                      <a:pos x="188" y="309"/>
                    </a:cxn>
                    <a:cxn ang="0">
                      <a:pos x="154" y="309"/>
                    </a:cxn>
                    <a:cxn ang="0">
                      <a:pos x="122" y="302"/>
                    </a:cxn>
                    <a:cxn ang="0">
                      <a:pos x="91" y="290"/>
                    </a:cxn>
                    <a:cxn ang="0">
                      <a:pos x="65" y="271"/>
                    </a:cxn>
                    <a:cxn ang="0">
                      <a:pos x="42" y="249"/>
                    </a:cxn>
                    <a:cxn ang="0">
                      <a:pos x="25" y="222"/>
                    </a:cxn>
                    <a:cxn ang="0">
                      <a:pos x="12" y="192"/>
                    </a:cxn>
                    <a:cxn ang="0">
                      <a:pos x="4" y="159"/>
                    </a:cxn>
                    <a:cxn ang="0">
                      <a:pos x="4" y="123"/>
                    </a:cxn>
                    <a:cxn ang="0">
                      <a:pos x="6" y="106"/>
                    </a:cxn>
                    <a:cxn ang="0">
                      <a:pos x="0" y="123"/>
                    </a:cxn>
                    <a:cxn ang="0">
                      <a:pos x="0" y="159"/>
                    </a:cxn>
                    <a:cxn ang="0">
                      <a:pos x="8" y="194"/>
                    </a:cxn>
                    <a:cxn ang="0">
                      <a:pos x="21" y="224"/>
                    </a:cxn>
                    <a:cxn ang="0">
                      <a:pos x="38" y="252"/>
                    </a:cxn>
                    <a:cxn ang="0">
                      <a:pos x="63" y="275"/>
                    </a:cxn>
                    <a:cxn ang="0">
                      <a:pos x="89" y="294"/>
                    </a:cxn>
                    <a:cxn ang="0">
                      <a:pos x="120" y="307"/>
                    </a:cxn>
                    <a:cxn ang="0">
                      <a:pos x="154" y="313"/>
                    </a:cxn>
                    <a:cxn ang="0">
                      <a:pos x="190" y="313"/>
                    </a:cxn>
                    <a:cxn ang="0">
                      <a:pos x="222" y="307"/>
                    </a:cxn>
                    <a:cxn ang="0">
                      <a:pos x="254" y="294"/>
                    </a:cxn>
                    <a:cxn ang="0">
                      <a:pos x="281" y="275"/>
                    </a:cxn>
                    <a:cxn ang="0">
                      <a:pos x="304" y="252"/>
                    </a:cxn>
                    <a:cxn ang="0">
                      <a:pos x="323" y="224"/>
                    </a:cxn>
                    <a:cxn ang="0">
                      <a:pos x="336" y="194"/>
                    </a:cxn>
                    <a:cxn ang="0">
                      <a:pos x="344" y="159"/>
                    </a:cxn>
                  </a:cxnLst>
                  <a:rect l="0" t="0" r="r" b="b"/>
                  <a:pathLst>
                    <a:path w="344" h="315">
                      <a:moveTo>
                        <a:pt x="344" y="142"/>
                      </a:moveTo>
                      <a:lnTo>
                        <a:pt x="342" y="120"/>
                      </a:lnTo>
                      <a:lnTo>
                        <a:pt x="338" y="99"/>
                      </a:lnTo>
                      <a:lnTo>
                        <a:pt x="332" y="80"/>
                      </a:lnTo>
                      <a:lnTo>
                        <a:pt x="323" y="61"/>
                      </a:lnTo>
                      <a:lnTo>
                        <a:pt x="313" y="44"/>
                      </a:lnTo>
                      <a:lnTo>
                        <a:pt x="300" y="27"/>
                      </a:lnTo>
                      <a:lnTo>
                        <a:pt x="285" y="12"/>
                      </a:lnTo>
                      <a:lnTo>
                        <a:pt x="270" y="0"/>
                      </a:lnTo>
                      <a:lnTo>
                        <a:pt x="268" y="2"/>
                      </a:lnTo>
                      <a:lnTo>
                        <a:pt x="266" y="4"/>
                      </a:lnTo>
                      <a:lnTo>
                        <a:pt x="281" y="15"/>
                      </a:lnTo>
                      <a:lnTo>
                        <a:pt x="296" y="30"/>
                      </a:lnTo>
                      <a:lnTo>
                        <a:pt x="309" y="46"/>
                      </a:lnTo>
                      <a:lnTo>
                        <a:pt x="319" y="63"/>
                      </a:lnTo>
                      <a:lnTo>
                        <a:pt x="328" y="82"/>
                      </a:lnTo>
                      <a:lnTo>
                        <a:pt x="334" y="101"/>
                      </a:lnTo>
                      <a:lnTo>
                        <a:pt x="338" y="122"/>
                      </a:lnTo>
                      <a:lnTo>
                        <a:pt x="340" y="142"/>
                      </a:lnTo>
                      <a:lnTo>
                        <a:pt x="338" y="159"/>
                      </a:lnTo>
                      <a:lnTo>
                        <a:pt x="336" y="176"/>
                      </a:lnTo>
                      <a:lnTo>
                        <a:pt x="332" y="192"/>
                      </a:lnTo>
                      <a:lnTo>
                        <a:pt x="326" y="207"/>
                      </a:lnTo>
                      <a:lnTo>
                        <a:pt x="319" y="222"/>
                      </a:lnTo>
                      <a:lnTo>
                        <a:pt x="311" y="235"/>
                      </a:lnTo>
                      <a:lnTo>
                        <a:pt x="302" y="249"/>
                      </a:lnTo>
                      <a:lnTo>
                        <a:pt x="290" y="260"/>
                      </a:lnTo>
                      <a:lnTo>
                        <a:pt x="279" y="271"/>
                      </a:lnTo>
                      <a:lnTo>
                        <a:pt x="266" y="281"/>
                      </a:lnTo>
                      <a:lnTo>
                        <a:pt x="251" y="290"/>
                      </a:lnTo>
                      <a:lnTo>
                        <a:pt x="237" y="296"/>
                      </a:lnTo>
                      <a:lnTo>
                        <a:pt x="222" y="302"/>
                      </a:lnTo>
                      <a:lnTo>
                        <a:pt x="205" y="305"/>
                      </a:lnTo>
                      <a:lnTo>
                        <a:pt x="188" y="309"/>
                      </a:lnTo>
                      <a:lnTo>
                        <a:pt x="171" y="309"/>
                      </a:lnTo>
                      <a:lnTo>
                        <a:pt x="154" y="309"/>
                      </a:lnTo>
                      <a:lnTo>
                        <a:pt x="139" y="305"/>
                      </a:lnTo>
                      <a:lnTo>
                        <a:pt x="122" y="302"/>
                      </a:lnTo>
                      <a:lnTo>
                        <a:pt x="106" y="296"/>
                      </a:lnTo>
                      <a:lnTo>
                        <a:pt x="91" y="290"/>
                      </a:lnTo>
                      <a:lnTo>
                        <a:pt x="78" y="281"/>
                      </a:lnTo>
                      <a:lnTo>
                        <a:pt x="65" y="271"/>
                      </a:lnTo>
                      <a:lnTo>
                        <a:pt x="53" y="260"/>
                      </a:lnTo>
                      <a:lnTo>
                        <a:pt x="42" y="249"/>
                      </a:lnTo>
                      <a:lnTo>
                        <a:pt x="32" y="235"/>
                      </a:lnTo>
                      <a:lnTo>
                        <a:pt x="25" y="222"/>
                      </a:lnTo>
                      <a:lnTo>
                        <a:pt x="17" y="207"/>
                      </a:lnTo>
                      <a:lnTo>
                        <a:pt x="12" y="192"/>
                      </a:lnTo>
                      <a:lnTo>
                        <a:pt x="8" y="176"/>
                      </a:lnTo>
                      <a:lnTo>
                        <a:pt x="4" y="159"/>
                      </a:lnTo>
                      <a:lnTo>
                        <a:pt x="4" y="142"/>
                      </a:lnTo>
                      <a:lnTo>
                        <a:pt x="4" y="123"/>
                      </a:lnTo>
                      <a:lnTo>
                        <a:pt x="8" y="106"/>
                      </a:lnTo>
                      <a:lnTo>
                        <a:pt x="6" y="106"/>
                      </a:lnTo>
                      <a:lnTo>
                        <a:pt x="4" y="106"/>
                      </a:lnTo>
                      <a:lnTo>
                        <a:pt x="0" y="123"/>
                      </a:lnTo>
                      <a:lnTo>
                        <a:pt x="0" y="142"/>
                      </a:lnTo>
                      <a:lnTo>
                        <a:pt x="0" y="159"/>
                      </a:lnTo>
                      <a:lnTo>
                        <a:pt x="2" y="176"/>
                      </a:lnTo>
                      <a:lnTo>
                        <a:pt x="8" y="194"/>
                      </a:lnTo>
                      <a:lnTo>
                        <a:pt x="13" y="209"/>
                      </a:lnTo>
                      <a:lnTo>
                        <a:pt x="21" y="224"/>
                      </a:lnTo>
                      <a:lnTo>
                        <a:pt x="29" y="239"/>
                      </a:lnTo>
                      <a:lnTo>
                        <a:pt x="38" y="252"/>
                      </a:lnTo>
                      <a:lnTo>
                        <a:pt x="49" y="264"/>
                      </a:lnTo>
                      <a:lnTo>
                        <a:pt x="63" y="275"/>
                      </a:lnTo>
                      <a:lnTo>
                        <a:pt x="76" y="285"/>
                      </a:lnTo>
                      <a:lnTo>
                        <a:pt x="89" y="294"/>
                      </a:lnTo>
                      <a:lnTo>
                        <a:pt x="104" y="302"/>
                      </a:lnTo>
                      <a:lnTo>
                        <a:pt x="120" y="307"/>
                      </a:lnTo>
                      <a:lnTo>
                        <a:pt x="137" y="311"/>
                      </a:lnTo>
                      <a:lnTo>
                        <a:pt x="154" y="313"/>
                      </a:lnTo>
                      <a:lnTo>
                        <a:pt x="171" y="315"/>
                      </a:lnTo>
                      <a:lnTo>
                        <a:pt x="190" y="313"/>
                      </a:lnTo>
                      <a:lnTo>
                        <a:pt x="207" y="311"/>
                      </a:lnTo>
                      <a:lnTo>
                        <a:pt x="222" y="307"/>
                      </a:lnTo>
                      <a:lnTo>
                        <a:pt x="239" y="302"/>
                      </a:lnTo>
                      <a:lnTo>
                        <a:pt x="254" y="294"/>
                      </a:lnTo>
                      <a:lnTo>
                        <a:pt x="268" y="285"/>
                      </a:lnTo>
                      <a:lnTo>
                        <a:pt x="281" y="275"/>
                      </a:lnTo>
                      <a:lnTo>
                        <a:pt x="294" y="264"/>
                      </a:lnTo>
                      <a:lnTo>
                        <a:pt x="304" y="252"/>
                      </a:lnTo>
                      <a:lnTo>
                        <a:pt x="315" y="239"/>
                      </a:lnTo>
                      <a:lnTo>
                        <a:pt x="323" y="224"/>
                      </a:lnTo>
                      <a:lnTo>
                        <a:pt x="330" y="209"/>
                      </a:lnTo>
                      <a:lnTo>
                        <a:pt x="336" y="194"/>
                      </a:lnTo>
                      <a:lnTo>
                        <a:pt x="340" y="176"/>
                      </a:lnTo>
                      <a:lnTo>
                        <a:pt x="344" y="159"/>
                      </a:lnTo>
                      <a:lnTo>
                        <a:pt x="344" y="142"/>
                      </a:lnTo>
                      <a:close/>
                    </a:path>
                  </a:pathLst>
                </a:custGeom>
                <a:solidFill>
                  <a:srgbClr val="D9D9E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126" name="Freeform 686"/>
                <p:cNvSpPr>
                  <a:spLocks/>
                </p:cNvSpPr>
                <p:nvPr/>
              </p:nvSpPr>
              <p:spPr bwMode="auto">
                <a:xfrm>
                  <a:off x="1669" y="2132"/>
                  <a:ext cx="340" cy="309"/>
                </a:xfrm>
                <a:custGeom>
                  <a:avLst/>
                  <a:gdLst/>
                  <a:ahLst/>
                  <a:cxnLst>
                    <a:cxn ang="0">
                      <a:pos x="338" y="118"/>
                    </a:cxn>
                    <a:cxn ang="0">
                      <a:pos x="328" y="78"/>
                    </a:cxn>
                    <a:cxn ang="0">
                      <a:pos x="309" y="42"/>
                    </a:cxn>
                    <a:cxn ang="0">
                      <a:pos x="281" y="11"/>
                    </a:cxn>
                    <a:cxn ang="0">
                      <a:pos x="264" y="2"/>
                    </a:cxn>
                    <a:cxn ang="0">
                      <a:pos x="277" y="15"/>
                    </a:cxn>
                    <a:cxn ang="0">
                      <a:pos x="304" y="44"/>
                    </a:cxn>
                    <a:cxn ang="0">
                      <a:pos x="323" y="80"/>
                    </a:cxn>
                    <a:cxn ang="0">
                      <a:pos x="334" y="120"/>
                    </a:cxn>
                    <a:cxn ang="0">
                      <a:pos x="334" y="157"/>
                    </a:cxn>
                    <a:cxn ang="0">
                      <a:pos x="328" y="190"/>
                    </a:cxn>
                    <a:cxn ang="0">
                      <a:pos x="315" y="218"/>
                    </a:cxn>
                    <a:cxn ang="0">
                      <a:pos x="298" y="245"/>
                    </a:cxn>
                    <a:cxn ang="0">
                      <a:pos x="275" y="267"/>
                    </a:cxn>
                    <a:cxn ang="0">
                      <a:pos x="249" y="286"/>
                    </a:cxn>
                    <a:cxn ang="0">
                      <a:pos x="218" y="298"/>
                    </a:cxn>
                    <a:cxn ang="0">
                      <a:pos x="186" y="305"/>
                    </a:cxn>
                    <a:cxn ang="0">
                      <a:pos x="152" y="305"/>
                    </a:cxn>
                    <a:cxn ang="0">
                      <a:pos x="120" y="298"/>
                    </a:cxn>
                    <a:cxn ang="0">
                      <a:pos x="91" y="286"/>
                    </a:cxn>
                    <a:cxn ang="0">
                      <a:pos x="65" y="267"/>
                    </a:cxn>
                    <a:cxn ang="0">
                      <a:pos x="42" y="245"/>
                    </a:cxn>
                    <a:cxn ang="0">
                      <a:pos x="25" y="218"/>
                    </a:cxn>
                    <a:cxn ang="0">
                      <a:pos x="11" y="190"/>
                    </a:cxn>
                    <a:cxn ang="0">
                      <a:pos x="6" y="157"/>
                    </a:cxn>
                    <a:cxn ang="0">
                      <a:pos x="6" y="123"/>
                    </a:cxn>
                    <a:cxn ang="0">
                      <a:pos x="6" y="104"/>
                    </a:cxn>
                    <a:cxn ang="0">
                      <a:pos x="0" y="121"/>
                    </a:cxn>
                    <a:cxn ang="0">
                      <a:pos x="0" y="157"/>
                    </a:cxn>
                    <a:cxn ang="0">
                      <a:pos x="8" y="192"/>
                    </a:cxn>
                    <a:cxn ang="0">
                      <a:pos x="21" y="222"/>
                    </a:cxn>
                    <a:cxn ang="0">
                      <a:pos x="38" y="248"/>
                    </a:cxn>
                    <a:cxn ang="0">
                      <a:pos x="61" y="271"/>
                    </a:cxn>
                    <a:cxn ang="0">
                      <a:pos x="89" y="290"/>
                    </a:cxn>
                    <a:cxn ang="0">
                      <a:pos x="120" y="302"/>
                    </a:cxn>
                    <a:cxn ang="0">
                      <a:pos x="152" y="309"/>
                    </a:cxn>
                    <a:cxn ang="0">
                      <a:pos x="188" y="309"/>
                    </a:cxn>
                    <a:cxn ang="0">
                      <a:pos x="220" y="302"/>
                    </a:cxn>
                    <a:cxn ang="0">
                      <a:pos x="250" y="290"/>
                    </a:cxn>
                    <a:cxn ang="0">
                      <a:pos x="277" y="271"/>
                    </a:cxn>
                    <a:cxn ang="0">
                      <a:pos x="300" y="248"/>
                    </a:cxn>
                    <a:cxn ang="0">
                      <a:pos x="319" y="222"/>
                    </a:cxn>
                    <a:cxn ang="0">
                      <a:pos x="332" y="192"/>
                    </a:cxn>
                    <a:cxn ang="0">
                      <a:pos x="338" y="157"/>
                    </a:cxn>
                  </a:cxnLst>
                  <a:rect l="0" t="0" r="r" b="b"/>
                  <a:pathLst>
                    <a:path w="340" h="309">
                      <a:moveTo>
                        <a:pt x="340" y="140"/>
                      </a:moveTo>
                      <a:lnTo>
                        <a:pt x="338" y="118"/>
                      </a:lnTo>
                      <a:lnTo>
                        <a:pt x="334" y="99"/>
                      </a:lnTo>
                      <a:lnTo>
                        <a:pt x="328" y="78"/>
                      </a:lnTo>
                      <a:lnTo>
                        <a:pt x="319" y="59"/>
                      </a:lnTo>
                      <a:lnTo>
                        <a:pt x="309" y="42"/>
                      </a:lnTo>
                      <a:lnTo>
                        <a:pt x="296" y="27"/>
                      </a:lnTo>
                      <a:lnTo>
                        <a:pt x="281" y="11"/>
                      </a:lnTo>
                      <a:lnTo>
                        <a:pt x="266" y="0"/>
                      </a:lnTo>
                      <a:lnTo>
                        <a:pt x="264" y="2"/>
                      </a:lnTo>
                      <a:lnTo>
                        <a:pt x="262" y="4"/>
                      </a:lnTo>
                      <a:lnTo>
                        <a:pt x="277" y="15"/>
                      </a:lnTo>
                      <a:lnTo>
                        <a:pt x="292" y="28"/>
                      </a:lnTo>
                      <a:lnTo>
                        <a:pt x="304" y="44"/>
                      </a:lnTo>
                      <a:lnTo>
                        <a:pt x="315" y="61"/>
                      </a:lnTo>
                      <a:lnTo>
                        <a:pt x="323" y="80"/>
                      </a:lnTo>
                      <a:lnTo>
                        <a:pt x="330" y="99"/>
                      </a:lnTo>
                      <a:lnTo>
                        <a:pt x="334" y="120"/>
                      </a:lnTo>
                      <a:lnTo>
                        <a:pt x="336" y="140"/>
                      </a:lnTo>
                      <a:lnTo>
                        <a:pt x="334" y="157"/>
                      </a:lnTo>
                      <a:lnTo>
                        <a:pt x="332" y="173"/>
                      </a:lnTo>
                      <a:lnTo>
                        <a:pt x="328" y="190"/>
                      </a:lnTo>
                      <a:lnTo>
                        <a:pt x="323" y="205"/>
                      </a:lnTo>
                      <a:lnTo>
                        <a:pt x="315" y="218"/>
                      </a:lnTo>
                      <a:lnTo>
                        <a:pt x="307" y="233"/>
                      </a:lnTo>
                      <a:lnTo>
                        <a:pt x="298" y="245"/>
                      </a:lnTo>
                      <a:lnTo>
                        <a:pt x="287" y="258"/>
                      </a:lnTo>
                      <a:lnTo>
                        <a:pt x="275" y="267"/>
                      </a:lnTo>
                      <a:lnTo>
                        <a:pt x="262" y="277"/>
                      </a:lnTo>
                      <a:lnTo>
                        <a:pt x="249" y="286"/>
                      </a:lnTo>
                      <a:lnTo>
                        <a:pt x="233" y="292"/>
                      </a:lnTo>
                      <a:lnTo>
                        <a:pt x="218" y="298"/>
                      </a:lnTo>
                      <a:lnTo>
                        <a:pt x="203" y="302"/>
                      </a:lnTo>
                      <a:lnTo>
                        <a:pt x="186" y="305"/>
                      </a:lnTo>
                      <a:lnTo>
                        <a:pt x="169" y="305"/>
                      </a:lnTo>
                      <a:lnTo>
                        <a:pt x="152" y="305"/>
                      </a:lnTo>
                      <a:lnTo>
                        <a:pt x="137" y="302"/>
                      </a:lnTo>
                      <a:lnTo>
                        <a:pt x="120" y="298"/>
                      </a:lnTo>
                      <a:lnTo>
                        <a:pt x="104" y="292"/>
                      </a:lnTo>
                      <a:lnTo>
                        <a:pt x="91" y="286"/>
                      </a:lnTo>
                      <a:lnTo>
                        <a:pt x="78" y="277"/>
                      </a:lnTo>
                      <a:lnTo>
                        <a:pt x="65" y="267"/>
                      </a:lnTo>
                      <a:lnTo>
                        <a:pt x="53" y="258"/>
                      </a:lnTo>
                      <a:lnTo>
                        <a:pt x="42" y="245"/>
                      </a:lnTo>
                      <a:lnTo>
                        <a:pt x="32" y="233"/>
                      </a:lnTo>
                      <a:lnTo>
                        <a:pt x="25" y="218"/>
                      </a:lnTo>
                      <a:lnTo>
                        <a:pt x="17" y="205"/>
                      </a:lnTo>
                      <a:lnTo>
                        <a:pt x="11" y="190"/>
                      </a:lnTo>
                      <a:lnTo>
                        <a:pt x="8" y="173"/>
                      </a:lnTo>
                      <a:lnTo>
                        <a:pt x="6" y="157"/>
                      </a:lnTo>
                      <a:lnTo>
                        <a:pt x="4" y="140"/>
                      </a:lnTo>
                      <a:lnTo>
                        <a:pt x="6" y="123"/>
                      </a:lnTo>
                      <a:lnTo>
                        <a:pt x="8" y="106"/>
                      </a:lnTo>
                      <a:lnTo>
                        <a:pt x="6" y="104"/>
                      </a:lnTo>
                      <a:lnTo>
                        <a:pt x="4" y="104"/>
                      </a:lnTo>
                      <a:lnTo>
                        <a:pt x="0" y="121"/>
                      </a:lnTo>
                      <a:lnTo>
                        <a:pt x="0" y="140"/>
                      </a:lnTo>
                      <a:lnTo>
                        <a:pt x="0" y="157"/>
                      </a:lnTo>
                      <a:lnTo>
                        <a:pt x="4" y="174"/>
                      </a:lnTo>
                      <a:lnTo>
                        <a:pt x="8" y="192"/>
                      </a:lnTo>
                      <a:lnTo>
                        <a:pt x="13" y="207"/>
                      </a:lnTo>
                      <a:lnTo>
                        <a:pt x="21" y="222"/>
                      </a:lnTo>
                      <a:lnTo>
                        <a:pt x="29" y="235"/>
                      </a:lnTo>
                      <a:lnTo>
                        <a:pt x="38" y="248"/>
                      </a:lnTo>
                      <a:lnTo>
                        <a:pt x="49" y="260"/>
                      </a:lnTo>
                      <a:lnTo>
                        <a:pt x="61" y="271"/>
                      </a:lnTo>
                      <a:lnTo>
                        <a:pt x="74" y="281"/>
                      </a:lnTo>
                      <a:lnTo>
                        <a:pt x="89" y="290"/>
                      </a:lnTo>
                      <a:lnTo>
                        <a:pt x="102" y="296"/>
                      </a:lnTo>
                      <a:lnTo>
                        <a:pt x="120" y="302"/>
                      </a:lnTo>
                      <a:lnTo>
                        <a:pt x="135" y="307"/>
                      </a:lnTo>
                      <a:lnTo>
                        <a:pt x="152" y="309"/>
                      </a:lnTo>
                      <a:lnTo>
                        <a:pt x="169" y="309"/>
                      </a:lnTo>
                      <a:lnTo>
                        <a:pt x="188" y="309"/>
                      </a:lnTo>
                      <a:lnTo>
                        <a:pt x="203" y="307"/>
                      </a:lnTo>
                      <a:lnTo>
                        <a:pt x="220" y="302"/>
                      </a:lnTo>
                      <a:lnTo>
                        <a:pt x="235" y="296"/>
                      </a:lnTo>
                      <a:lnTo>
                        <a:pt x="250" y="290"/>
                      </a:lnTo>
                      <a:lnTo>
                        <a:pt x="264" y="281"/>
                      </a:lnTo>
                      <a:lnTo>
                        <a:pt x="277" y="271"/>
                      </a:lnTo>
                      <a:lnTo>
                        <a:pt x="290" y="260"/>
                      </a:lnTo>
                      <a:lnTo>
                        <a:pt x="300" y="248"/>
                      </a:lnTo>
                      <a:lnTo>
                        <a:pt x="311" y="235"/>
                      </a:lnTo>
                      <a:lnTo>
                        <a:pt x="319" y="222"/>
                      </a:lnTo>
                      <a:lnTo>
                        <a:pt x="326" y="207"/>
                      </a:lnTo>
                      <a:lnTo>
                        <a:pt x="332" y="192"/>
                      </a:lnTo>
                      <a:lnTo>
                        <a:pt x="336" y="174"/>
                      </a:lnTo>
                      <a:lnTo>
                        <a:pt x="338" y="157"/>
                      </a:lnTo>
                      <a:lnTo>
                        <a:pt x="340" y="140"/>
                      </a:lnTo>
                      <a:close/>
                    </a:path>
                  </a:pathLst>
                </a:custGeom>
                <a:solidFill>
                  <a:srgbClr val="DAD9E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127" name="Freeform 687"/>
                <p:cNvSpPr>
                  <a:spLocks/>
                </p:cNvSpPr>
                <p:nvPr/>
              </p:nvSpPr>
              <p:spPr bwMode="auto">
                <a:xfrm>
                  <a:off x="1671" y="2134"/>
                  <a:ext cx="336" cy="305"/>
                </a:xfrm>
                <a:custGeom>
                  <a:avLst/>
                  <a:gdLst/>
                  <a:ahLst/>
                  <a:cxnLst>
                    <a:cxn ang="0">
                      <a:pos x="334" y="118"/>
                    </a:cxn>
                    <a:cxn ang="0">
                      <a:pos x="324" y="78"/>
                    </a:cxn>
                    <a:cxn ang="0">
                      <a:pos x="305" y="42"/>
                    </a:cxn>
                    <a:cxn ang="0">
                      <a:pos x="277" y="11"/>
                    </a:cxn>
                    <a:cxn ang="0">
                      <a:pos x="260" y="2"/>
                    </a:cxn>
                    <a:cxn ang="0">
                      <a:pos x="275" y="15"/>
                    </a:cxn>
                    <a:cxn ang="0">
                      <a:pos x="300" y="44"/>
                    </a:cxn>
                    <a:cxn ang="0">
                      <a:pos x="319" y="78"/>
                    </a:cxn>
                    <a:cxn ang="0">
                      <a:pos x="330" y="118"/>
                    </a:cxn>
                    <a:cxn ang="0">
                      <a:pos x="330" y="155"/>
                    </a:cxn>
                    <a:cxn ang="0">
                      <a:pos x="322" y="186"/>
                    </a:cxn>
                    <a:cxn ang="0">
                      <a:pos x="311" y="216"/>
                    </a:cxn>
                    <a:cxn ang="0">
                      <a:pos x="294" y="243"/>
                    </a:cxn>
                    <a:cxn ang="0">
                      <a:pos x="271" y="264"/>
                    </a:cxn>
                    <a:cxn ang="0">
                      <a:pos x="245" y="281"/>
                    </a:cxn>
                    <a:cxn ang="0">
                      <a:pos x="216" y="294"/>
                    </a:cxn>
                    <a:cxn ang="0">
                      <a:pos x="184" y="300"/>
                    </a:cxn>
                    <a:cxn ang="0">
                      <a:pos x="152" y="300"/>
                    </a:cxn>
                    <a:cxn ang="0">
                      <a:pos x="119" y="294"/>
                    </a:cxn>
                    <a:cxn ang="0">
                      <a:pos x="89" y="281"/>
                    </a:cxn>
                    <a:cxn ang="0">
                      <a:pos x="64" y="264"/>
                    </a:cxn>
                    <a:cxn ang="0">
                      <a:pos x="42" y="243"/>
                    </a:cxn>
                    <a:cxn ang="0">
                      <a:pos x="25" y="216"/>
                    </a:cxn>
                    <a:cxn ang="0">
                      <a:pos x="11" y="186"/>
                    </a:cxn>
                    <a:cxn ang="0">
                      <a:pos x="6" y="155"/>
                    </a:cxn>
                    <a:cxn ang="0">
                      <a:pos x="6" y="121"/>
                    </a:cxn>
                    <a:cxn ang="0">
                      <a:pos x="6" y="104"/>
                    </a:cxn>
                    <a:cxn ang="0">
                      <a:pos x="0" y="119"/>
                    </a:cxn>
                    <a:cxn ang="0">
                      <a:pos x="0" y="155"/>
                    </a:cxn>
                    <a:cxn ang="0">
                      <a:pos x="8" y="188"/>
                    </a:cxn>
                    <a:cxn ang="0">
                      <a:pos x="21" y="218"/>
                    </a:cxn>
                    <a:cxn ang="0">
                      <a:pos x="38" y="245"/>
                    </a:cxn>
                    <a:cxn ang="0">
                      <a:pos x="61" y="267"/>
                    </a:cxn>
                    <a:cxn ang="0">
                      <a:pos x="87" y="286"/>
                    </a:cxn>
                    <a:cxn ang="0">
                      <a:pos x="118" y="298"/>
                    </a:cxn>
                    <a:cxn ang="0">
                      <a:pos x="150" y="305"/>
                    </a:cxn>
                    <a:cxn ang="0">
                      <a:pos x="184" y="305"/>
                    </a:cxn>
                    <a:cxn ang="0">
                      <a:pos x="218" y="298"/>
                    </a:cxn>
                    <a:cxn ang="0">
                      <a:pos x="247" y="286"/>
                    </a:cxn>
                    <a:cxn ang="0">
                      <a:pos x="275" y="267"/>
                    </a:cxn>
                    <a:cxn ang="0">
                      <a:pos x="298" y="245"/>
                    </a:cxn>
                    <a:cxn ang="0">
                      <a:pos x="315" y="218"/>
                    </a:cxn>
                    <a:cxn ang="0">
                      <a:pos x="328" y="188"/>
                    </a:cxn>
                    <a:cxn ang="0">
                      <a:pos x="334" y="155"/>
                    </a:cxn>
                  </a:cxnLst>
                  <a:rect l="0" t="0" r="r" b="b"/>
                  <a:pathLst>
                    <a:path w="336" h="305">
                      <a:moveTo>
                        <a:pt x="336" y="138"/>
                      </a:moveTo>
                      <a:lnTo>
                        <a:pt x="334" y="118"/>
                      </a:lnTo>
                      <a:lnTo>
                        <a:pt x="330" y="97"/>
                      </a:lnTo>
                      <a:lnTo>
                        <a:pt x="324" y="78"/>
                      </a:lnTo>
                      <a:lnTo>
                        <a:pt x="315" y="59"/>
                      </a:lnTo>
                      <a:lnTo>
                        <a:pt x="305" y="42"/>
                      </a:lnTo>
                      <a:lnTo>
                        <a:pt x="292" y="26"/>
                      </a:lnTo>
                      <a:lnTo>
                        <a:pt x="277" y="11"/>
                      </a:lnTo>
                      <a:lnTo>
                        <a:pt x="262" y="0"/>
                      </a:lnTo>
                      <a:lnTo>
                        <a:pt x="260" y="2"/>
                      </a:lnTo>
                      <a:lnTo>
                        <a:pt x="258" y="4"/>
                      </a:lnTo>
                      <a:lnTo>
                        <a:pt x="275" y="15"/>
                      </a:lnTo>
                      <a:lnTo>
                        <a:pt x="288" y="28"/>
                      </a:lnTo>
                      <a:lnTo>
                        <a:pt x="300" y="44"/>
                      </a:lnTo>
                      <a:lnTo>
                        <a:pt x="311" y="61"/>
                      </a:lnTo>
                      <a:lnTo>
                        <a:pt x="319" y="78"/>
                      </a:lnTo>
                      <a:lnTo>
                        <a:pt x="326" y="97"/>
                      </a:lnTo>
                      <a:lnTo>
                        <a:pt x="330" y="118"/>
                      </a:lnTo>
                      <a:lnTo>
                        <a:pt x="330" y="138"/>
                      </a:lnTo>
                      <a:lnTo>
                        <a:pt x="330" y="155"/>
                      </a:lnTo>
                      <a:lnTo>
                        <a:pt x="328" y="171"/>
                      </a:lnTo>
                      <a:lnTo>
                        <a:pt x="322" y="186"/>
                      </a:lnTo>
                      <a:lnTo>
                        <a:pt x="319" y="201"/>
                      </a:lnTo>
                      <a:lnTo>
                        <a:pt x="311" y="216"/>
                      </a:lnTo>
                      <a:lnTo>
                        <a:pt x="303" y="229"/>
                      </a:lnTo>
                      <a:lnTo>
                        <a:pt x="294" y="243"/>
                      </a:lnTo>
                      <a:lnTo>
                        <a:pt x="283" y="254"/>
                      </a:lnTo>
                      <a:lnTo>
                        <a:pt x="271" y="264"/>
                      </a:lnTo>
                      <a:lnTo>
                        <a:pt x="258" y="273"/>
                      </a:lnTo>
                      <a:lnTo>
                        <a:pt x="245" y="281"/>
                      </a:lnTo>
                      <a:lnTo>
                        <a:pt x="231" y="288"/>
                      </a:lnTo>
                      <a:lnTo>
                        <a:pt x="216" y="294"/>
                      </a:lnTo>
                      <a:lnTo>
                        <a:pt x="201" y="298"/>
                      </a:lnTo>
                      <a:lnTo>
                        <a:pt x="184" y="300"/>
                      </a:lnTo>
                      <a:lnTo>
                        <a:pt x="167" y="301"/>
                      </a:lnTo>
                      <a:lnTo>
                        <a:pt x="152" y="300"/>
                      </a:lnTo>
                      <a:lnTo>
                        <a:pt x="135" y="298"/>
                      </a:lnTo>
                      <a:lnTo>
                        <a:pt x="119" y="294"/>
                      </a:lnTo>
                      <a:lnTo>
                        <a:pt x="104" y="288"/>
                      </a:lnTo>
                      <a:lnTo>
                        <a:pt x="89" y="281"/>
                      </a:lnTo>
                      <a:lnTo>
                        <a:pt x="76" y="273"/>
                      </a:lnTo>
                      <a:lnTo>
                        <a:pt x="64" y="264"/>
                      </a:lnTo>
                      <a:lnTo>
                        <a:pt x="53" y="254"/>
                      </a:lnTo>
                      <a:lnTo>
                        <a:pt x="42" y="243"/>
                      </a:lnTo>
                      <a:lnTo>
                        <a:pt x="32" y="229"/>
                      </a:lnTo>
                      <a:lnTo>
                        <a:pt x="25" y="216"/>
                      </a:lnTo>
                      <a:lnTo>
                        <a:pt x="17" y="201"/>
                      </a:lnTo>
                      <a:lnTo>
                        <a:pt x="11" y="186"/>
                      </a:lnTo>
                      <a:lnTo>
                        <a:pt x="8" y="171"/>
                      </a:lnTo>
                      <a:lnTo>
                        <a:pt x="6" y="155"/>
                      </a:lnTo>
                      <a:lnTo>
                        <a:pt x="4" y="138"/>
                      </a:lnTo>
                      <a:lnTo>
                        <a:pt x="6" y="121"/>
                      </a:lnTo>
                      <a:lnTo>
                        <a:pt x="8" y="104"/>
                      </a:lnTo>
                      <a:lnTo>
                        <a:pt x="6" y="104"/>
                      </a:lnTo>
                      <a:lnTo>
                        <a:pt x="4" y="102"/>
                      </a:lnTo>
                      <a:lnTo>
                        <a:pt x="0" y="119"/>
                      </a:lnTo>
                      <a:lnTo>
                        <a:pt x="0" y="138"/>
                      </a:lnTo>
                      <a:lnTo>
                        <a:pt x="0" y="155"/>
                      </a:lnTo>
                      <a:lnTo>
                        <a:pt x="4" y="172"/>
                      </a:lnTo>
                      <a:lnTo>
                        <a:pt x="8" y="188"/>
                      </a:lnTo>
                      <a:lnTo>
                        <a:pt x="13" y="203"/>
                      </a:lnTo>
                      <a:lnTo>
                        <a:pt x="21" y="218"/>
                      </a:lnTo>
                      <a:lnTo>
                        <a:pt x="28" y="231"/>
                      </a:lnTo>
                      <a:lnTo>
                        <a:pt x="38" y="245"/>
                      </a:lnTo>
                      <a:lnTo>
                        <a:pt x="49" y="256"/>
                      </a:lnTo>
                      <a:lnTo>
                        <a:pt x="61" y="267"/>
                      </a:lnTo>
                      <a:lnTo>
                        <a:pt x="74" y="277"/>
                      </a:lnTo>
                      <a:lnTo>
                        <a:pt x="87" y="286"/>
                      </a:lnTo>
                      <a:lnTo>
                        <a:pt x="102" y="292"/>
                      </a:lnTo>
                      <a:lnTo>
                        <a:pt x="118" y="298"/>
                      </a:lnTo>
                      <a:lnTo>
                        <a:pt x="135" y="301"/>
                      </a:lnTo>
                      <a:lnTo>
                        <a:pt x="150" y="305"/>
                      </a:lnTo>
                      <a:lnTo>
                        <a:pt x="167" y="305"/>
                      </a:lnTo>
                      <a:lnTo>
                        <a:pt x="184" y="305"/>
                      </a:lnTo>
                      <a:lnTo>
                        <a:pt x="201" y="301"/>
                      </a:lnTo>
                      <a:lnTo>
                        <a:pt x="218" y="298"/>
                      </a:lnTo>
                      <a:lnTo>
                        <a:pt x="233" y="292"/>
                      </a:lnTo>
                      <a:lnTo>
                        <a:pt x="247" y="286"/>
                      </a:lnTo>
                      <a:lnTo>
                        <a:pt x="262" y="277"/>
                      </a:lnTo>
                      <a:lnTo>
                        <a:pt x="275" y="267"/>
                      </a:lnTo>
                      <a:lnTo>
                        <a:pt x="286" y="256"/>
                      </a:lnTo>
                      <a:lnTo>
                        <a:pt x="298" y="245"/>
                      </a:lnTo>
                      <a:lnTo>
                        <a:pt x="307" y="231"/>
                      </a:lnTo>
                      <a:lnTo>
                        <a:pt x="315" y="218"/>
                      </a:lnTo>
                      <a:lnTo>
                        <a:pt x="322" y="203"/>
                      </a:lnTo>
                      <a:lnTo>
                        <a:pt x="328" y="188"/>
                      </a:lnTo>
                      <a:lnTo>
                        <a:pt x="332" y="172"/>
                      </a:lnTo>
                      <a:lnTo>
                        <a:pt x="334" y="155"/>
                      </a:lnTo>
                      <a:lnTo>
                        <a:pt x="336" y="138"/>
                      </a:lnTo>
                      <a:close/>
                    </a:path>
                  </a:pathLst>
                </a:custGeom>
                <a:solidFill>
                  <a:srgbClr val="DADAE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128" name="Freeform 688"/>
                <p:cNvSpPr>
                  <a:spLocks/>
                </p:cNvSpPr>
                <p:nvPr/>
              </p:nvSpPr>
              <p:spPr bwMode="auto">
                <a:xfrm>
                  <a:off x="1673" y="2136"/>
                  <a:ext cx="332" cy="301"/>
                </a:xfrm>
                <a:custGeom>
                  <a:avLst/>
                  <a:gdLst/>
                  <a:ahLst/>
                  <a:cxnLst>
                    <a:cxn ang="0">
                      <a:pos x="330" y="116"/>
                    </a:cxn>
                    <a:cxn ang="0">
                      <a:pos x="319" y="76"/>
                    </a:cxn>
                    <a:cxn ang="0">
                      <a:pos x="300" y="40"/>
                    </a:cxn>
                    <a:cxn ang="0">
                      <a:pos x="273" y="11"/>
                    </a:cxn>
                    <a:cxn ang="0">
                      <a:pos x="256" y="2"/>
                    </a:cxn>
                    <a:cxn ang="0">
                      <a:pos x="271" y="15"/>
                    </a:cxn>
                    <a:cxn ang="0">
                      <a:pos x="296" y="43"/>
                    </a:cxn>
                    <a:cxn ang="0">
                      <a:pos x="315" y="78"/>
                    </a:cxn>
                    <a:cxn ang="0">
                      <a:pos x="324" y="116"/>
                    </a:cxn>
                    <a:cxn ang="0">
                      <a:pos x="326" y="153"/>
                    </a:cxn>
                    <a:cxn ang="0">
                      <a:pos x="319" y="184"/>
                    </a:cxn>
                    <a:cxn ang="0">
                      <a:pos x="307" y="212"/>
                    </a:cxn>
                    <a:cxn ang="0">
                      <a:pos x="290" y="239"/>
                    </a:cxn>
                    <a:cxn ang="0">
                      <a:pos x="267" y="260"/>
                    </a:cxn>
                    <a:cxn ang="0">
                      <a:pos x="243" y="277"/>
                    </a:cxn>
                    <a:cxn ang="0">
                      <a:pos x="214" y="290"/>
                    </a:cxn>
                    <a:cxn ang="0">
                      <a:pos x="182" y="296"/>
                    </a:cxn>
                    <a:cxn ang="0">
                      <a:pos x="150" y="296"/>
                    </a:cxn>
                    <a:cxn ang="0">
                      <a:pos x="117" y="290"/>
                    </a:cxn>
                    <a:cxn ang="0">
                      <a:pos x="89" y="277"/>
                    </a:cxn>
                    <a:cxn ang="0">
                      <a:pos x="62" y="260"/>
                    </a:cxn>
                    <a:cxn ang="0">
                      <a:pos x="42" y="239"/>
                    </a:cxn>
                    <a:cxn ang="0">
                      <a:pos x="25" y="212"/>
                    </a:cxn>
                    <a:cxn ang="0">
                      <a:pos x="11" y="184"/>
                    </a:cxn>
                    <a:cxn ang="0">
                      <a:pos x="6" y="153"/>
                    </a:cxn>
                    <a:cxn ang="0">
                      <a:pos x="6" y="119"/>
                    </a:cxn>
                    <a:cxn ang="0">
                      <a:pos x="6" y="102"/>
                    </a:cxn>
                    <a:cxn ang="0">
                      <a:pos x="2" y="119"/>
                    </a:cxn>
                    <a:cxn ang="0">
                      <a:pos x="2" y="153"/>
                    </a:cxn>
                    <a:cxn ang="0">
                      <a:pos x="7" y="186"/>
                    </a:cxn>
                    <a:cxn ang="0">
                      <a:pos x="21" y="214"/>
                    </a:cxn>
                    <a:cxn ang="0">
                      <a:pos x="38" y="241"/>
                    </a:cxn>
                    <a:cxn ang="0">
                      <a:pos x="61" y="263"/>
                    </a:cxn>
                    <a:cxn ang="0">
                      <a:pos x="87" y="282"/>
                    </a:cxn>
                    <a:cxn ang="0">
                      <a:pos x="116" y="294"/>
                    </a:cxn>
                    <a:cxn ang="0">
                      <a:pos x="148" y="301"/>
                    </a:cxn>
                    <a:cxn ang="0">
                      <a:pos x="182" y="301"/>
                    </a:cxn>
                    <a:cxn ang="0">
                      <a:pos x="214" y="294"/>
                    </a:cxn>
                    <a:cxn ang="0">
                      <a:pos x="245" y="282"/>
                    </a:cxn>
                    <a:cxn ang="0">
                      <a:pos x="271" y="263"/>
                    </a:cxn>
                    <a:cxn ang="0">
                      <a:pos x="294" y="241"/>
                    </a:cxn>
                    <a:cxn ang="0">
                      <a:pos x="311" y="214"/>
                    </a:cxn>
                    <a:cxn ang="0">
                      <a:pos x="324" y="186"/>
                    </a:cxn>
                    <a:cxn ang="0">
                      <a:pos x="330" y="153"/>
                    </a:cxn>
                  </a:cxnLst>
                  <a:rect l="0" t="0" r="r" b="b"/>
                  <a:pathLst>
                    <a:path w="332" h="301">
                      <a:moveTo>
                        <a:pt x="332" y="136"/>
                      </a:moveTo>
                      <a:lnTo>
                        <a:pt x="330" y="116"/>
                      </a:lnTo>
                      <a:lnTo>
                        <a:pt x="326" y="95"/>
                      </a:lnTo>
                      <a:lnTo>
                        <a:pt x="319" y="76"/>
                      </a:lnTo>
                      <a:lnTo>
                        <a:pt x="311" y="57"/>
                      </a:lnTo>
                      <a:lnTo>
                        <a:pt x="300" y="40"/>
                      </a:lnTo>
                      <a:lnTo>
                        <a:pt x="288" y="24"/>
                      </a:lnTo>
                      <a:lnTo>
                        <a:pt x="273" y="11"/>
                      </a:lnTo>
                      <a:lnTo>
                        <a:pt x="258" y="0"/>
                      </a:lnTo>
                      <a:lnTo>
                        <a:pt x="256" y="2"/>
                      </a:lnTo>
                      <a:lnTo>
                        <a:pt x="256" y="2"/>
                      </a:lnTo>
                      <a:lnTo>
                        <a:pt x="271" y="15"/>
                      </a:lnTo>
                      <a:lnTo>
                        <a:pt x="284" y="28"/>
                      </a:lnTo>
                      <a:lnTo>
                        <a:pt x="296" y="43"/>
                      </a:lnTo>
                      <a:lnTo>
                        <a:pt x="307" y="59"/>
                      </a:lnTo>
                      <a:lnTo>
                        <a:pt x="315" y="78"/>
                      </a:lnTo>
                      <a:lnTo>
                        <a:pt x="320" y="97"/>
                      </a:lnTo>
                      <a:lnTo>
                        <a:pt x="324" y="116"/>
                      </a:lnTo>
                      <a:lnTo>
                        <a:pt x="326" y="136"/>
                      </a:lnTo>
                      <a:lnTo>
                        <a:pt x="326" y="153"/>
                      </a:lnTo>
                      <a:lnTo>
                        <a:pt x="322" y="169"/>
                      </a:lnTo>
                      <a:lnTo>
                        <a:pt x="319" y="184"/>
                      </a:lnTo>
                      <a:lnTo>
                        <a:pt x="313" y="199"/>
                      </a:lnTo>
                      <a:lnTo>
                        <a:pt x="307" y="212"/>
                      </a:lnTo>
                      <a:lnTo>
                        <a:pt x="300" y="225"/>
                      </a:lnTo>
                      <a:lnTo>
                        <a:pt x="290" y="239"/>
                      </a:lnTo>
                      <a:lnTo>
                        <a:pt x="279" y="250"/>
                      </a:lnTo>
                      <a:lnTo>
                        <a:pt x="267" y="260"/>
                      </a:lnTo>
                      <a:lnTo>
                        <a:pt x="256" y="269"/>
                      </a:lnTo>
                      <a:lnTo>
                        <a:pt x="243" y="277"/>
                      </a:lnTo>
                      <a:lnTo>
                        <a:pt x="227" y="284"/>
                      </a:lnTo>
                      <a:lnTo>
                        <a:pt x="214" y="290"/>
                      </a:lnTo>
                      <a:lnTo>
                        <a:pt x="197" y="294"/>
                      </a:lnTo>
                      <a:lnTo>
                        <a:pt x="182" y="296"/>
                      </a:lnTo>
                      <a:lnTo>
                        <a:pt x="165" y="298"/>
                      </a:lnTo>
                      <a:lnTo>
                        <a:pt x="150" y="296"/>
                      </a:lnTo>
                      <a:lnTo>
                        <a:pt x="133" y="294"/>
                      </a:lnTo>
                      <a:lnTo>
                        <a:pt x="117" y="290"/>
                      </a:lnTo>
                      <a:lnTo>
                        <a:pt x="102" y="284"/>
                      </a:lnTo>
                      <a:lnTo>
                        <a:pt x="89" y="277"/>
                      </a:lnTo>
                      <a:lnTo>
                        <a:pt x="76" y="269"/>
                      </a:lnTo>
                      <a:lnTo>
                        <a:pt x="62" y="260"/>
                      </a:lnTo>
                      <a:lnTo>
                        <a:pt x="51" y="250"/>
                      </a:lnTo>
                      <a:lnTo>
                        <a:pt x="42" y="239"/>
                      </a:lnTo>
                      <a:lnTo>
                        <a:pt x="32" y="225"/>
                      </a:lnTo>
                      <a:lnTo>
                        <a:pt x="25" y="212"/>
                      </a:lnTo>
                      <a:lnTo>
                        <a:pt x="17" y="199"/>
                      </a:lnTo>
                      <a:lnTo>
                        <a:pt x="11" y="184"/>
                      </a:lnTo>
                      <a:lnTo>
                        <a:pt x="7" y="169"/>
                      </a:lnTo>
                      <a:lnTo>
                        <a:pt x="6" y="153"/>
                      </a:lnTo>
                      <a:lnTo>
                        <a:pt x="6" y="136"/>
                      </a:lnTo>
                      <a:lnTo>
                        <a:pt x="6" y="119"/>
                      </a:lnTo>
                      <a:lnTo>
                        <a:pt x="9" y="102"/>
                      </a:lnTo>
                      <a:lnTo>
                        <a:pt x="6" y="102"/>
                      </a:lnTo>
                      <a:lnTo>
                        <a:pt x="4" y="102"/>
                      </a:lnTo>
                      <a:lnTo>
                        <a:pt x="2" y="119"/>
                      </a:lnTo>
                      <a:lnTo>
                        <a:pt x="0" y="136"/>
                      </a:lnTo>
                      <a:lnTo>
                        <a:pt x="2" y="153"/>
                      </a:lnTo>
                      <a:lnTo>
                        <a:pt x="4" y="169"/>
                      </a:lnTo>
                      <a:lnTo>
                        <a:pt x="7" y="186"/>
                      </a:lnTo>
                      <a:lnTo>
                        <a:pt x="13" y="201"/>
                      </a:lnTo>
                      <a:lnTo>
                        <a:pt x="21" y="214"/>
                      </a:lnTo>
                      <a:lnTo>
                        <a:pt x="28" y="229"/>
                      </a:lnTo>
                      <a:lnTo>
                        <a:pt x="38" y="241"/>
                      </a:lnTo>
                      <a:lnTo>
                        <a:pt x="49" y="254"/>
                      </a:lnTo>
                      <a:lnTo>
                        <a:pt x="61" y="263"/>
                      </a:lnTo>
                      <a:lnTo>
                        <a:pt x="74" y="273"/>
                      </a:lnTo>
                      <a:lnTo>
                        <a:pt x="87" y="282"/>
                      </a:lnTo>
                      <a:lnTo>
                        <a:pt x="100" y="288"/>
                      </a:lnTo>
                      <a:lnTo>
                        <a:pt x="116" y="294"/>
                      </a:lnTo>
                      <a:lnTo>
                        <a:pt x="133" y="298"/>
                      </a:lnTo>
                      <a:lnTo>
                        <a:pt x="148" y="301"/>
                      </a:lnTo>
                      <a:lnTo>
                        <a:pt x="165" y="301"/>
                      </a:lnTo>
                      <a:lnTo>
                        <a:pt x="182" y="301"/>
                      </a:lnTo>
                      <a:lnTo>
                        <a:pt x="199" y="298"/>
                      </a:lnTo>
                      <a:lnTo>
                        <a:pt x="214" y="294"/>
                      </a:lnTo>
                      <a:lnTo>
                        <a:pt x="229" y="288"/>
                      </a:lnTo>
                      <a:lnTo>
                        <a:pt x="245" y="282"/>
                      </a:lnTo>
                      <a:lnTo>
                        <a:pt x="258" y="273"/>
                      </a:lnTo>
                      <a:lnTo>
                        <a:pt x="271" y="263"/>
                      </a:lnTo>
                      <a:lnTo>
                        <a:pt x="283" y="254"/>
                      </a:lnTo>
                      <a:lnTo>
                        <a:pt x="294" y="241"/>
                      </a:lnTo>
                      <a:lnTo>
                        <a:pt x="303" y="229"/>
                      </a:lnTo>
                      <a:lnTo>
                        <a:pt x="311" y="214"/>
                      </a:lnTo>
                      <a:lnTo>
                        <a:pt x="319" y="201"/>
                      </a:lnTo>
                      <a:lnTo>
                        <a:pt x="324" y="186"/>
                      </a:lnTo>
                      <a:lnTo>
                        <a:pt x="328" y="169"/>
                      </a:lnTo>
                      <a:lnTo>
                        <a:pt x="330" y="153"/>
                      </a:lnTo>
                      <a:lnTo>
                        <a:pt x="332" y="136"/>
                      </a:lnTo>
                      <a:close/>
                    </a:path>
                  </a:pathLst>
                </a:custGeom>
                <a:solidFill>
                  <a:srgbClr val="DCDBE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129" name="Freeform 689"/>
                <p:cNvSpPr>
                  <a:spLocks/>
                </p:cNvSpPr>
                <p:nvPr/>
              </p:nvSpPr>
              <p:spPr bwMode="auto">
                <a:xfrm>
                  <a:off x="1675" y="2138"/>
                  <a:ext cx="326" cy="297"/>
                </a:xfrm>
                <a:custGeom>
                  <a:avLst/>
                  <a:gdLst/>
                  <a:ahLst/>
                  <a:cxnLst>
                    <a:cxn ang="0">
                      <a:pos x="326" y="114"/>
                    </a:cxn>
                    <a:cxn ang="0">
                      <a:pos x="315" y="74"/>
                    </a:cxn>
                    <a:cxn ang="0">
                      <a:pos x="296" y="40"/>
                    </a:cxn>
                    <a:cxn ang="0">
                      <a:pos x="271" y="11"/>
                    </a:cxn>
                    <a:cxn ang="0">
                      <a:pos x="254" y="0"/>
                    </a:cxn>
                    <a:cxn ang="0">
                      <a:pos x="267" y="13"/>
                    </a:cxn>
                    <a:cxn ang="0">
                      <a:pos x="292" y="41"/>
                    </a:cxn>
                    <a:cxn ang="0">
                      <a:pos x="311" y="76"/>
                    </a:cxn>
                    <a:cxn ang="0">
                      <a:pos x="320" y="114"/>
                    </a:cxn>
                    <a:cxn ang="0">
                      <a:pos x="320" y="150"/>
                    </a:cxn>
                    <a:cxn ang="0">
                      <a:pos x="315" y="182"/>
                    </a:cxn>
                    <a:cxn ang="0">
                      <a:pos x="303" y="210"/>
                    </a:cxn>
                    <a:cxn ang="0">
                      <a:pos x="286" y="235"/>
                    </a:cxn>
                    <a:cxn ang="0">
                      <a:pos x="263" y="256"/>
                    </a:cxn>
                    <a:cxn ang="0">
                      <a:pos x="239" y="273"/>
                    </a:cxn>
                    <a:cxn ang="0">
                      <a:pos x="210" y="286"/>
                    </a:cxn>
                    <a:cxn ang="0">
                      <a:pos x="180" y="292"/>
                    </a:cxn>
                    <a:cxn ang="0">
                      <a:pos x="148" y="292"/>
                    </a:cxn>
                    <a:cxn ang="0">
                      <a:pos x="117" y="286"/>
                    </a:cxn>
                    <a:cxn ang="0">
                      <a:pos x="89" y="273"/>
                    </a:cxn>
                    <a:cxn ang="0">
                      <a:pos x="62" y="256"/>
                    </a:cxn>
                    <a:cxn ang="0">
                      <a:pos x="41" y="235"/>
                    </a:cxn>
                    <a:cxn ang="0">
                      <a:pos x="24" y="210"/>
                    </a:cxn>
                    <a:cxn ang="0">
                      <a:pos x="13" y="182"/>
                    </a:cxn>
                    <a:cxn ang="0">
                      <a:pos x="5" y="150"/>
                    </a:cxn>
                    <a:cxn ang="0">
                      <a:pos x="5" y="117"/>
                    </a:cxn>
                    <a:cxn ang="0">
                      <a:pos x="7" y="100"/>
                    </a:cxn>
                    <a:cxn ang="0">
                      <a:pos x="2" y="117"/>
                    </a:cxn>
                    <a:cxn ang="0">
                      <a:pos x="2" y="151"/>
                    </a:cxn>
                    <a:cxn ang="0">
                      <a:pos x="7" y="182"/>
                    </a:cxn>
                    <a:cxn ang="0">
                      <a:pos x="21" y="212"/>
                    </a:cxn>
                    <a:cxn ang="0">
                      <a:pos x="38" y="239"/>
                    </a:cxn>
                    <a:cxn ang="0">
                      <a:pos x="60" y="260"/>
                    </a:cxn>
                    <a:cxn ang="0">
                      <a:pos x="85" y="277"/>
                    </a:cxn>
                    <a:cxn ang="0">
                      <a:pos x="115" y="290"/>
                    </a:cxn>
                    <a:cxn ang="0">
                      <a:pos x="148" y="296"/>
                    </a:cxn>
                    <a:cxn ang="0">
                      <a:pos x="180" y="296"/>
                    </a:cxn>
                    <a:cxn ang="0">
                      <a:pos x="212" y="290"/>
                    </a:cxn>
                    <a:cxn ang="0">
                      <a:pos x="241" y="277"/>
                    </a:cxn>
                    <a:cxn ang="0">
                      <a:pos x="267" y="260"/>
                    </a:cxn>
                    <a:cxn ang="0">
                      <a:pos x="290" y="239"/>
                    </a:cxn>
                    <a:cxn ang="0">
                      <a:pos x="307" y="212"/>
                    </a:cxn>
                    <a:cxn ang="0">
                      <a:pos x="318" y="182"/>
                    </a:cxn>
                    <a:cxn ang="0">
                      <a:pos x="326" y="151"/>
                    </a:cxn>
                  </a:cxnLst>
                  <a:rect l="0" t="0" r="r" b="b"/>
                  <a:pathLst>
                    <a:path w="326" h="297">
                      <a:moveTo>
                        <a:pt x="326" y="134"/>
                      </a:moveTo>
                      <a:lnTo>
                        <a:pt x="326" y="114"/>
                      </a:lnTo>
                      <a:lnTo>
                        <a:pt x="322" y="93"/>
                      </a:lnTo>
                      <a:lnTo>
                        <a:pt x="315" y="74"/>
                      </a:lnTo>
                      <a:lnTo>
                        <a:pt x="307" y="57"/>
                      </a:lnTo>
                      <a:lnTo>
                        <a:pt x="296" y="40"/>
                      </a:lnTo>
                      <a:lnTo>
                        <a:pt x="284" y="24"/>
                      </a:lnTo>
                      <a:lnTo>
                        <a:pt x="271" y="11"/>
                      </a:lnTo>
                      <a:lnTo>
                        <a:pt x="254" y="0"/>
                      </a:lnTo>
                      <a:lnTo>
                        <a:pt x="254" y="0"/>
                      </a:lnTo>
                      <a:lnTo>
                        <a:pt x="252" y="2"/>
                      </a:lnTo>
                      <a:lnTo>
                        <a:pt x="267" y="13"/>
                      </a:lnTo>
                      <a:lnTo>
                        <a:pt x="281" y="26"/>
                      </a:lnTo>
                      <a:lnTo>
                        <a:pt x="292" y="41"/>
                      </a:lnTo>
                      <a:lnTo>
                        <a:pt x="303" y="59"/>
                      </a:lnTo>
                      <a:lnTo>
                        <a:pt x="311" y="76"/>
                      </a:lnTo>
                      <a:lnTo>
                        <a:pt x="317" y="95"/>
                      </a:lnTo>
                      <a:lnTo>
                        <a:pt x="320" y="114"/>
                      </a:lnTo>
                      <a:lnTo>
                        <a:pt x="322" y="134"/>
                      </a:lnTo>
                      <a:lnTo>
                        <a:pt x="320" y="150"/>
                      </a:lnTo>
                      <a:lnTo>
                        <a:pt x="318" y="167"/>
                      </a:lnTo>
                      <a:lnTo>
                        <a:pt x="315" y="182"/>
                      </a:lnTo>
                      <a:lnTo>
                        <a:pt x="309" y="195"/>
                      </a:lnTo>
                      <a:lnTo>
                        <a:pt x="303" y="210"/>
                      </a:lnTo>
                      <a:lnTo>
                        <a:pt x="296" y="223"/>
                      </a:lnTo>
                      <a:lnTo>
                        <a:pt x="286" y="235"/>
                      </a:lnTo>
                      <a:lnTo>
                        <a:pt x="275" y="246"/>
                      </a:lnTo>
                      <a:lnTo>
                        <a:pt x="263" y="256"/>
                      </a:lnTo>
                      <a:lnTo>
                        <a:pt x="252" y="265"/>
                      </a:lnTo>
                      <a:lnTo>
                        <a:pt x="239" y="273"/>
                      </a:lnTo>
                      <a:lnTo>
                        <a:pt x="225" y="280"/>
                      </a:lnTo>
                      <a:lnTo>
                        <a:pt x="210" y="286"/>
                      </a:lnTo>
                      <a:lnTo>
                        <a:pt x="195" y="290"/>
                      </a:lnTo>
                      <a:lnTo>
                        <a:pt x="180" y="292"/>
                      </a:lnTo>
                      <a:lnTo>
                        <a:pt x="163" y="292"/>
                      </a:lnTo>
                      <a:lnTo>
                        <a:pt x="148" y="292"/>
                      </a:lnTo>
                      <a:lnTo>
                        <a:pt x="133" y="290"/>
                      </a:lnTo>
                      <a:lnTo>
                        <a:pt x="117" y="286"/>
                      </a:lnTo>
                      <a:lnTo>
                        <a:pt x="102" y="280"/>
                      </a:lnTo>
                      <a:lnTo>
                        <a:pt x="89" y="273"/>
                      </a:lnTo>
                      <a:lnTo>
                        <a:pt x="76" y="265"/>
                      </a:lnTo>
                      <a:lnTo>
                        <a:pt x="62" y="256"/>
                      </a:lnTo>
                      <a:lnTo>
                        <a:pt x="51" y="246"/>
                      </a:lnTo>
                      <a:lnTo>
                        <a:pt x="41" y="235"/>
                      </a:lnTo>
                      <a:lnTo>
                        <a:pt x="32" y="223"/>
                      </a:lnTo>
                      <a:lnTo>
                        <a:pt x="24" y="210"/>
                      </a:lnTo>
                      <a:lnTo>
                        <a:pt x="17" y="195"/>
                      </a:lnTo>
                      <a:lnTo>
                        <a:pt x="13" y="182"/>
                      </a:lnTo>
                      <a:lnTo>
                        <a:pt x="9" y="167"/>
                      </a:lnTo>
                      <a:lnTo>
                        <a:pt x="5" y="150"/>
                      </a:lnTo>
                      <a:lnTo>
                        <a:pt x="5" y="134"/>
                      </a:lnTo>
                      <a:lnTo>
                        <a:pt x="5" y="117"/>
                      </a:lnTo>
                      <a:lnTo>
                        <a:pt x="9" y="100"/>
                      </a:lnTo>
                      <a:lnTo>
                        <a:pt x="7" y="100"/>
                      </a:lnTo>
                      <a:lnTo>
                        <a:pt x="4" y="100"/>
                      </a:lnTo>
                      <a:lnTo>
                        <a:pt x="2" y="117"/>
                      </a:lnTo>
                      <a:lnTo>
                        <a:pt x="0" y="134"/>
                      </a:lnTo>
                      <a:lnTo>
                        <a:pt x="2" y="151"/>
                      </a:lnTo>
                      <a:lnTo>
                        <a:pt x="4" y="167"/>
                      </a:lnTo>
                      <a:lnTo>
                        <a:pt x="7" y="182"/>
                      </a:lnTo>
                      <a:lnTo>
                        <a:pt x="13" y="197"/>
                      </a:lnTo>
                      <a:lnTo>
                        <a:pt x="21" y="212"/>
                      </a:lnTo>
                      <a:lnTo>
                        <a:pt x="28" y="225"/>
                      </a:lnTo>
                      <a:lnTo>
                        <a:pt x="38" y="239"/>
                      </a:lnTo>
                      <a:lnTo>
                        <a:pt x="49" y="250"/>
                      </a:lnTo>
                      <a:lnTo>
                        <a:pt x="60" y="260"/>
                      </a:lnTo>
                      <a:lnTo>
                        <a:pt x="72" y="269"/>
                      </a:lnTo>
                      <a:lnTo>
                        <a:pt x="85" y="277"/>
                      </a:lnTo>
                      <a:lnTo>
                        <a:pt x="100" y="284"/>
                      </a:lnTo>
                      <a:lnTo>
                        <a:pt x="115" y="290"/>
                      </a:lnTo>
                      <a:lnTo>
                        <a:pt x="131" y="294"/>
                      </a:lnTo>
                      <a:lnTo>
                        <a:pt x="148" y="296"/>
                      </a:lnTo>
                      <a:lnTo>
                        <a:pt x="163" y="297"/>
                      </a:lnTo>
                      <a:lnTo>
                        <a:pt x="180" y="296"/>
                      </a:lnTo>
                      <a:lnTo>
                        <a:pt x="197" y="294"/>
                      </a:lnTo>
                      <a:lnTo>
                        <a:pt x="212" y="290"/>
                      </a:lnTo>
                      <a:lnTo>
                        <a:pt x="227" y="284"/>
                      </a:lnTo>
                      <a:lnTo>
                        <a:pt x="241" y="277"/>
                      </a:lnTo>
                      <a:lnTo>
                        <a:pt x="254" y="269"/>
                      </a:lnTo>
                      <a:lnTo>
                        <a:pt x="267" y="260"/>
                      </a:lnTo>
                      <a:lnTo>
                        <a:pt x="279" y="250"/>
                      </a:lnTo>
                      <a:lnTo>
                        <a:pt x="290" y="239"/>
                      </a:lnTo>
                      <a:lnTo>
                        <a:pt x="299" y="225"/>
                      </a:lnTo>
                      <a:lnTo>
                        <a:pt x="307" y="212"/>
                      </a:lnTo>
                      <a:lnTo>
                        <a:pt x="315" y="197"/>
                      </a:lnTo>
                      <a:lnTo>
                        <a:pt x="318" y="182"/>
                      </a:lnTo>
                      <a:lnTo>
                        <a:pt x="324" y="167"/>
                      </a:lnTo>
                      <a:lnTo>
                        <a:pt x="326" y="151"/>
                      </a:lnTo>
                      <a:lnTo>
                        <a:pt x="326" y="134"/>
                      </a:lnTo>
                      <a:close/>
                    </a:path>
                  </a:pathLst>
                </a:custGeom>
                <a:solidFill>
                  <a:srgbClr val="DCDBE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130" name="Freeform 690"/>
                <p:cNvSpPr>
                  <a:spLocks/>
                </p:cNvSpPr>
                <p:nvPr/>
              </p:nvSpPr>
              <p:spPr bwMode="auto">
                <a:xfrm>
                  <a:off x="1679" y="2138"/>
                  <a:ext cx="320" cy="296"/>
                </a:xfrm>
                <a:custGeom>
                  <a:avLst/>
                  <a:gdLst/>
                  <a:ahLst/>
                  <a:cxnLst>
                    <a:cxn ang="0">
                      <a:pos x="318" y="114"/>
                    </a:cxn>
                    <a:cxn ang="0">
                      <a:pos x="309" y="76"/>
                    </a:cxn>
                    <a:cxn ang="0">
                      <a:pos x="290" y="41"/>
                    </a:cxn>
                    <a:cxn ang="0">
                      <a:pos x="265" y="13"/>
                    </a:cxn>
                    <a:cxn ang="0">
                      <a:pos x="248" y="2"/>
                    </a:cxn>
                    <a:cxn ang="0">
                      <a:pos x="261" y="15"/>
                    </a:cxn>
                    <a:cxn ang="0">
                      <a:pos x="286" y="43"/>
                    </a:cxn>
                    <a:cxn ang="0">
                      <a:pos x="305" y="76"/>
                    </a:cxn>
                    <a:cxn ang="0">
                      <a:pos x="314" y="114"/>
                    </a:cxn>
                    <a:cxn ang="0">
                      <a:pos x="314" y="150"/>
                    </a:cxn>
                    <a:cxn ang="0">
                      <a:pos x="309" y="180"/>
                    </a:cxn>
                    <a:cxn ang="0">
                      <a:pos x="297" y="208"/>
                    </a:cxn>
                    <a:cxn ang="0">
                      <a:pos x="280" y="233"/>
                    </a:cxn>
                    <a:cxn ang="0">
                      <a:pos x="259" y="254"/>
                    </a:cxn>
                    <a:cxn ang="0">
                      <a:pos x="235" y="271"/>
                    </a:cxn>
                    <a:cxn ang="0">
                      <a:pos x="206" y="284"/>
                    </a:cxn>
                    <a:cxn ang="0">
                      <a:pos x="176" y="290"/>
                    </a:cxn>
                    <a:cxn ang="0">
                      <a:pos x="144" y="290"/>
                    </a:cxn>
                    <a:cxn ang="0">
                      <a:pos x="113" y="284"/>
                    </a:cxn>
                    <a:cxn ang="0">
                      <a:pos x="85" y="271"/>
                    </a:cxn>
                    <a:cxn ang="0">
                      <a:pos x="60" y="254"/>
                    </a:cxn>
                    <a:cxn ang="0">
                      <a:pos x="39" y="233"/>
                    </a:cxn>
                    <a:cxn ang="0">
                      <a:pos x="22" y="208"/>
                    </a:cxn>
                    <a:cxn ang="0">
                      <a:pos x="11" y="180"/>
                    </a:cxn>
                    <a:cxn ang="0">
                      <a:pos x="3" y="150"/>
                    </a:cxn>
                    <a:cxn ang="0">
                      <a:pos x="5" y="117"/>
                    </a:cxn>
                    <a:cxn ang="0">
                      <a:pos x="5" y="100"/>
                    </a:cxn>
                    <a:cxn ang="0">
                      <a:pos x="0" y="117"/>
                    </a:cxn>
                    <a:cxn ang="0">
                      <a:pos x="0" y="151"/>
                    </a:cxn>
                    <a:cxn ang="0">
                      <a:pos x="5" y="182"/>
                    </a:cxn>
                    <a:cxn ang="0">
                      <a:pos x="19" y="210"/>
                    </a:cxn>
                    <a:cxn ang="0">
                      <a:pos x="36" y="237"/>
                    </a:cxn>
                    <a:cxn ang="0">
                      <a:pos x="56" y="258"/>
                    </a:cxn>
                    <a:cxn ang="0">
                      <a:pos x="83" y="275"/>
                    </a:cxn>
                    <a:cxn ang="0">
                      <a:pos x="111" y="288"/>
                    </a:cxn>
                    <a:cxn ang="0">
                      <a:pos x="144" y="294"/>
                    </a:cxn>
                    <a:cxn ang="0">
                      <a:pos x="176" y="294"/>
                    </a:cxn>
                    <a:cxn ang="0">
                      <a:pos x="208" y="288"/>
                    </a:cxn>
                    <a:cxn ang="0">
                      <a:pos x="237" y="275"/>
                    </a:cxn>
                    <a:cxn ang="0">
                      <a:pos x="261" y="258"/>
                    </a:cxn>
                    <a:cxn ang="0">
                      <a:pos x="284" y="237"/>
                    </a:cxn>
                    <a:cxn ang="0">
                      <a:pos x="301" y="210"/>
                    </a:cxn>
                    <a:cxn ang="0">
                      <a:pos x="313" y="182"/>
                    </a:cxn>
                    <a:cxn ang="0">
                      <a:pos x="320" y="151"/>
                    </a:cxn>
                  </a:cxnLst>
                  <a:rect l="0" t="0" r="r" b="b"/>
                  <a:pathLst>
                    <a:path w="320" h="296">
                      <a:moveTo>
                        <a:pt x="320" y="134"/>
                      </a:moveTo>
                      <a:lnTo>
                        <a:pt x="318" y="114"/>
                      </a:lnTo>
                      <a:lnTo>
                        <a:pt x="314" y="95"/>
                      </a:lnTo>
                      <a:lnTo>
                        <a:pt x="309" y="76"/>
                      </a:lnTo>
                      <a:lnTo>
                        <a:pt x="301" y="57"/>
                      </a:lnTo>
                      <a:lnTo>
                        <a:pt x="290" y="41"/>
                      </a:lnTo>
                      <a:lnTo>
                        <a:pt x="278" y="26"/>
                      </a:lnTo>
                      <a:lnTo>
                        <a:pt x="265" y="13"/>
                      </a:lnTo>
                      <a:lnTo>
                        <a:pt x="250" y="0"/>
                      </a:lnTo>
                      <a:lnTo>
                        <a:pt x="248" y="2"/>
                      </a:lnTo>
                      <a:lnTo>
                        <a:pt x="246" y="4"/>
                      </a:lnTo>
                      <a:lnTo>
                        <a:pt x="261" y="15"/>
                      </a:lnTo>
                      <a:lnTo>
                        <a:pt x="275" y="28"/>
                      </a:lnTo>
                      <a:lnTo>
                        <a:pt x="286" y="43"/>
                      </a:lnTo>
                      <a:lnTo>
                        <a:pt x="297" y="59"/>
                      </a:lnTo>
                      <a:lnTo>
                        <a:pt x="305" y="76"/>
                      </a:lnTo>
                      <a:lnTo>
                        <a:pt x="311" y="95"/>
                      </a:lnTo>
                      <a:lnTo>
                        <a:pt x="314" y="114"/>
                      </a:lnTo>
                      <a:lnTo>
                        <a:pt x="316" y="134"/>
                      </a:lnTo>
                      <a:lnTo>
                        <a:pt x="314" y="150"/>
                      </a:lnTo>
                      <a:lnTo>
                        <a:pt x="313" y="165"/>
                      </a:lnTo>
                      <a:lnTo>
                        <a:pt x="309" y="180"/>
                      </a:lnTo>
                      <a:lnTo>
                        <a:pt x="303" y="195"/>
                      </a:lnTo>
                      <a:lnTo>
                        <a:pt x="297" y="208"/>
                      </a:lnTo>
                      <a:lnTo>
                        <a:pt x="290" y="222"/>
                      </a:lnTo>
                      <a:lnTo>
                        <a:pt x="280" y="233"/>
                      </a:lnTo>
                      <a:lnTo>
                        <a:pt x="271" y="244"/>
                      </a:lnTo>
                      <a:lnTo>
                        <a:pt x="259" y="254"/>
                      </a:lnTo>
                      <a:lnTo>
                        <a:pt x="246" y="263"/>
                      </a:lnTo>
                      <a:lnTo>
                        <a:pt x="235" y="271"/>
                      </a:lnTo>
                      <a:lnTo>
                        <a:pt x="220" y="278"/>
                      </a:lnTo>
                      <a:lnTo>
                        <a:pt x="206" y="284"/>
                      </a:lnTo>
                      <a:lnTo>
                        <a:pt x="191" y="288"/>
                      </a:lnTo>
                      <a:lnTo>
                        <a:pt x="176" y="290"/>
                      </a:lnTo>
                      <a:lnTo>
                        <a:pt x="159" y="290"/>
                      </a:lnTo>
                      <a:lnTo>
                        <a:pt x="144" y="290"/>
                      </a:lnTo>
                      <a:lnTo>
                        <a:pt x="129" y="288"/>
                      </a:lnTo>
                      <a:lnTo>
                        <a:pt x="113" y="284"/>
                      </a:lnTo>
                      <a:lnTo>
                        <a:pt x="98" y="278"/>
                      </a:lnTo>
                      <a:lnTo>
                        <a:pt x="85" y="271"/>
                      </a:lnTo>
                      <a:lnTo>
                        <a:pt x="72" y="263"/>
                      </a:lnTo>
                      <a:lnTo>
                        <a:pt x="60" y="254"/>
                      </a:lnTo>
                      <a:lnTo>
                        <a:pt x="49" y="244"/>
                      </a:lnTo>
                      <a:lnTo>
                        <a:pt x="39" y="233"/>
                      </a:lnTo>
                      <a:lnTo>
                        <a:pt x="30" y="222"/>
                      </a:lnTo>
                      <a:lnTo>
                        <a:pt x="22" y="208"/>
                      </a:lnTo>
                      <a:lnTo>
                        <a:pt x="17" y="195"/>
                      </a:lnTo>
                      <a:lnTo>
                        <a:pt x="11" y="180"/>
                      </a:lnTo>
                      <a:lnTo>
                        <a:pt x="7" y="165"/>
                      </a:lnTo>
                      <a:lnTo>
                        <a:pt x="3" y="150"/>
                      </a:lnTo>
                      <a:lnTo>
                        <a:pt x="3" y="134"/>
                      </a:lnTo>
                      <a:lnTo>
                        <a:pt x="5" y="117"/>
                      </a:lnTo>
                      <a:lnTo>
                        <a:pt x="7" y="100"/>
                      </a:lnTo>
                      <a:lnTo>
                        <a:pt x="5" y="100"/>
                      </a:lnTo>
                      <a:lnTo>
                        <a:pt x="3" y="100"/>
                      </a:lnTo>
                      <a:lnTo>
                        <a:pt x="0" y="117"/>
                      </a:lnTo>
                      <a:lnTo>
                        <a:pt x="0" y="134"/>
                      </a:lnTo>
                      <a:lnTo>
                        <a:pt x="0" y="151"/>
                      </a:lnTo>
                      <a:lnTo>
                        <a:pt x="1" y="167"/>
                      </a:lnTo>
                      <a:lnTo>
                        <a:pt x="5" y="182"/>
                      </a:lnTo>
                      <a:lnTo>
                        <a:pt x="11" y="197"/>
                      </a:lnTo>
                      <a:lnTo>
                        <a:pt x="19" y="210"/>
                      </a:lnTo>
                      <a:lnTo>
                        <a:pt x="26" y="223"/>
                      </a:lnTo>
                      <a:lnTo>
                        <a:pt x="36" y="237"/>
                      </a:lnTo>
                      <a:lnTo>
                        <a:pt x="45" y="248"/>
                      </a:lnTo>
                      <a:lnTo>
                        <a:pt x="56" y="258"/>
                      </a:lnTo>
                      <a:lnTo>
                        <a:pt x="70" y="267"/>
                      </a:lnTo>
                      <a:lnTo>
                        <a:pt x="83" y="275"/>
                      </a:lnTo>
                      <a:lnTo>
                        <a:pt x="96" y="282"/>
                      </a:lnTo>
                      <a:lnTo>
                        <a:pt x="111" y="288"/>
                      </a:lnTo>
                      <a:lnTo>
                        <a:pt x="127" y="292"/>
                      </a:lnTo>
                      <a:lnTo>
                        <a:pt x="144" y="294"/>
                      </a:lnTo>
                      <a:lnTo>
                        <a:pt x="159" y="296"/>
                      </a:lnTo>
                      <a:lnTo>
                        <a:pt x="176" y="294"/>
                      </a:lnTo>
                      <a:lnTo>
                        <a:pt x="191" y="292"/>
                      </a:lnTo>
                      <a:lnTo>
                        <a:pt x="208" y="288"/>
                      </a:lnTo>
                      <a:lnTo>
                        <a:pt x="221" y="282"/>
                      </a:lnTo>
                      <a:lnTo>
                        <a:pt x="237" y="275"/>
                      </a:lnTo>
                      <a:lnTo>
                        <a:pt x="250" y="267"/>
                      </a:lnTo>
                      <a:lnTo>
                        <a:pt x="261" y="258"/>
                      </a:lnTo>
                      <a:lnTo>
                        <a:pt x="273" y="248"/>
                      </a:lnTo>
                      <a:lnTo>
                        <a:pt x="284" y="237"/>
                      </a:lnTo>
                      <a:lnTo>
                        <a:pt x="294" y="223"/>
                      </a:lnTo>
                      <a:lnTo>
                        <a:pt x="301" y="210"/>
                      </a:lnTo>
                      <a:lnTo>
                        <a:pt x="307" y="197"/>
                      </a:lnTo>
                      <a:lnTo>
                        <a:pt x="313" y="182"/>
                      </a:lnTo>
                      <a:lnTo>
                        <a:pt x="316" y="167"/>
                      </a:lnTo>
                      <a:lnTo>
                        <a:pt x="320" y="151"/>
                      </a:lnTo>
                      <a:lnTo>
                        <a:pt x="320" y="134"/>
                      </a:lnTo>
                      <a:close/>
                    </a:path>
                  </a:pathLst>
                </a:custGeom>
                <a:solidFill>
                  <a:srgbClr val="DCDBE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131" name="Freeform 691"/>
                <p:cNvSpPr>
                  <a:spLocks/>
                </p:cNvSpPr>
                <p:nvPr/>
              </p:nvSpPr>
              <p:spPr bwMode="auto">
                <a:xfrm>
                  <a:off x="1680" y="2140"/>
                  <a:ext cx="317" cy="290"/>
                </a:xfrm>
                <a:custGeom>
                  <a:avLst/>
                  <a:gdLst/>
                  <a:ahLst/>
                  <a:cxnLst>
                    <a:cxn ang="0">
                      <a:pos x="315" y="112"/>
                    </a:cxn>
                    <a:cxn ang="0">
                      <a:pos x="306" y="74"/>
                    </a:cxn>
                    <a:cxn ang="0">
                      <a:pos x="287" y="39"/>
                    </a:cxn>
                    <a:cxn ang="0">
                      <a:pos x="262" y="11"/>
                    </a:cxn>
                    <a:cxn ang="0">
                      <a:pos x="245" y="2"/>
                    </a:cxn>
                    <a:cxn ang="0">
                      <a:pos x="258" y="15"/>
                    </a:cxn>
                    <a:cxn ang="0">
                      <a:pos x="283" y="41"/>
                    </a:cxn>
                    <a:cxn ang="0">
                      <a:pos x="302" y="75"/>
                    </a:cxn>
                    <a:cxn ang="0">
                      <a:pos x="312" y="112"/>
                    </a:cxn>
                    <a:cxn ang="0">
                      <a:pos x="312" y="148"/>
                    </a:cxn>
                    <a:cxn ang="0">
                      <a:pos x="306" y="178"/>
                    </a:cxn>
                    <a:cxn ang="0">
                      <a:pos x="294" y="206"/>
                    </a:cxn>
                    <a:cxn ang="0">
                      <a:pos x="277" y="229"/>
                    </a:cxn>
                    <a:cxn ang="0">
                      <a:pos x="257" y="250"/>
                    </a:cxn>
                    <a:cxn ang="0">
                      <a:pos x="232" y="267"/>
                    </a:cxn>
                    <a:cxn ang="0">
                      <a:pos x="203" y="278"/>
                    </a:cxn>
                    <a:cxn ang="0">
                      <a:pos x="175" y="286"/>
                    </a:cxn>
                    <a:cxn ang="0">
                      <a:pos x="143" y="286"/>
                    </a:cxn>
                    <a:cxn ang="0">
                      <a:pos x="112" y="278"/>
                    </a:cxn>
                    <a:cxn ang="0">
                      <a:pos x="86" y="267"/>
                    </a:cxn>
                    <a:cxn ang="0">
                      <a:pos x="61" y="250"/>
                    </a:cxn>
                    <a:cxn ang="0">
                      <a:pos x="40" y="229"/>
                    </a:cxn>
                    <a:cxn ang="0">
                      <a:pos x="23" y="206"/>
                    </a:cxn>
                    <a:cxn ang="0">
                      <a:pos x="12" y="178"/>
                    </a:cxn>
                    <a:cxn ang="0">
                      <a:pos x="6" y="148"/>
                    </a:cxn>
                    <a:cxn ang="0">
                      <a:pos x="6" y="115"/>
                    </a:cxn>
                    <a:cxn ang="0">
                      <a:pos x="6" y="98"/>
                    </a:cxn>
                    <a:cxn ang="0">
                      <a:pos x="0" y="115"/>
                    </a:cxn>
                    <a:cxn ang="0">
                      <a:pos x="0" y="148"/>
                    </a:cxn>
                    <a:cxn ang="0">
                      <a:pos x="8" y="180"/>
                    </a:cxn>
                    <a:cxn ang="0">
                      <a:pos x="19" y="208"/>
                    </a:cxn>
                    <a:cxn ang="0">
                      <a:pos x="36" y="233"/>
                    </a:cxn>
                    <a:cxn ang="0">
                      <a:pos x="57" y="254"/>
                    </a:cxn>
                    <a:cxn ang="0">
                      <a:pos x="84" y="271"/>
                    </a:cxn>
                    <a:cxn ang="0">
                      <a:pos x="112" y="284"/>
                    </a:cxn>
                    <a:cxn ang="0">
                      <a:pos x="143" y="290"/>
                    </a:cxn>
                    <a:cxn ang="0">
                      <a:pos x="175" y="290"/>
                    </a:cxn>
                    <a:cxn ang="0">
                      <a:pos x="205" y="284"/>
                    </a:cxn>
                    <a:cxn ang="0">
                      <a:pos x="234" y="271"/>
                    </a:cxn>
                    <a:cxn ang="0">
                      <a:pos x="258" y="254"/>
                    </a:cxn>
                    <a:cxn ang="0">
                      <a:pos x="281" y="233"/>
                    </a:cxn>
                    <a:cxn ang="0">
                      <a:pos x="298" y="208"/>
                    </a:cxn>
                    <a:cxn ang="0">
                      <a:pos x="310" y="180"/>
                    </a:cxn>
                    <a:cxn ang="0">
                      <a:pos x="315" y="148"/>
                    </a:cxn>
                  </a:cxnLst>
                  <a:rect l="0" t="0" r="r" b="b"/>
                  <a:pathLst>
                    <a:path w="317" h="290">
                      <a:moveTo>
                        <a:pt x="317" y="132"/>
                      </a:moveTo>
                      <a:lnTo>
                        <a:pt x="315" y="112"/>
                      </a:lnTo>
                      <a:lnTo>
                        <a:pt x="312" y="93"/>
                      </a:lnTo>
                      <a:lnTo>
                        <a:pt x="306" y="74"/>
                      </a:lnTo>
                      <a:lnTo>
                        <a:pt x="298" y="57"/>
                      </a:lnTo>
                      <a:lnTo>
                        <a:pt x="287" y="39"/>
                      </a:lnTo>
                      <a:lnTo>
                        <a:pt x="276" y="24"/>
                      </a:lnTo>
                      <a:lnTo>
                        <a:pt x="262" y="11"/>
                      </a:lnTo>
                      <a:lnTo>
                        <a:pt x="247" y="0"/>
                      </a:lnTo>
                      <a:lnTo>
                        <a:pt x="245" y="2"/>
                      </a:lnTo>
                      <a:lnTo>
                        <a:pt x="243" y="3"/>
                      </a:lnTo>
                      <a:lnTo>
                        <a:pt x="258" y="15"/>
                      </a:lnTo>
                      <a:lnTo>
                        <a:pt x="272" y="28"/>
                      </a:lnTo>
                      <a:lnTo>
                        <a:pt x="283" y="41"/>
                      </a:lnTo>
                      <a:lnTo>
                        <a:pt x="293" y="58"/>
                      </a:lnTo>
                      <a:lnTo>
                        <a:pt x="302" y="75"/>
                      </a:lnTo>
                      <a:lnTo>
                        <a:pt x="308" y="93"/>
                      </a:lnTo>
                      <a:lnTo>
                        <a:pt x="312" y="112"/>
                      </a:lnTo>
                      <a:lnTo>
                        <a:pt x="312" y="132"/>
                      </a:lnTo>
                      <a:lnTo>
                        <a:pt x="312" y="148"/>
                      </a:lnTo>
                      <a:lnTo>
                        <a:pt x="310" y="163"/>
                      </a:lnTo>
                      <a:lnTo>
                        <a:pt x="306" y="178"/>
                      </a:lnTo>
                      <a:lnTo>
                        <a:pt x="300" y="191"/>
                      </a:lnTo>
                      <a:lnTo>
                        <a:pt x="294" y="206"/>
                      </a:lnTo>
                      <a:lnTo>
                        <a:pt x="287" y="218"/>
                      </a:lnTo>
                      <a:lnTo>
                        <a:pt x="277" y="229"/>
                      </a:lnTo>
                      <a:lnTo>
                        <a:pt x="268" y="240"/>
                      </a:lnTo>
                      <a:lnTo>
                        <a:pt x="257" y="250"/>
                      </a:lnTo>
                      <a:lnTo>
                        <a:pt x="245" y="259"/>
                      </a:lnTo>
                      <a:lnTo>
                        <a:pt x="232" y="267"/>
                      </a:lnTo>
                      <a:lnTo>
                        <a:pt x="219" y="275"/>
                      </a:lnTo>
                      <a:lnTo>
                        <a:pt x="203" y="278"/>
                      </a:lnTo>
                      <a:lnTo>
                        <a:pt x="190" y="282"/>
                      </a:lnTo>
                      <a:lnTo>
                        <a:pt x="175" y="286"/>
                      </a:lnTo>
                      <a:lnTo>
                        <a:pt x="158" y="286"/>
                      </a:lnTo>
                      <a:lnTo>
                        <a:pt x="143" y="286"/>
                      </a:lnTo>
                      <a:lnTo>
                        <a:pt x="128" y="282"/>
                      </a:lnTo>
                      <a:lnTo>
                        <a:pt x="112" y="278"/>
                      </a:lnTo>
                      <a:lnTo>
                        <a:pt x="99" y="275"/>
                      </a:lnTo>
                      <a:lnTo>
                        <a:pt x="86" y="267"/>
                      </a:lnTo>
                      <a:lnTo>
                        <a:pt x="73" y="259"/>
                      </a:lnTo>
                      <a:lnTo>
                        <a:pt x="61" y="250"/>
                      </a:lnTo>
                      <a:lnTo>
                        <a:pt x="50" y="240"/>
                      </a:lnTo>
                      <a:lnTo>
                        <a:pt x="40" y="229"/>
                      </a:lnTo>
                      <a:lnTo>
                        <a:pt x="31" y="218"/>
                      </a:lnTo>
                      <a:lnTo>
                        <a:pt x="23" y="206"/>
                      </a:lnTo>
                      <a:lnTo>
                        <a:pt x="18" y="191"/>
                      </a:lnTo>
                      <a:lnTo>
                        <a:pt x="12" y="178"/>
                      </a:lnTo>
                      <a:lnTo>
                        <a:pt x="8" y="163"/>
                      </a:lnTo>
                      <a:lnTo>
                        <a:pt x="6" y="148"/>
                      </a:lnTo>
                      <a:lnTo>
                        <a:pt x="4" y="132"/>
                      </a:lnTo>
                      <a:lnTo>
                        <a:pt x="6" y="115"/>
                      </a:lnTo>
                      <a:lnTo>
                        <a:pt x="8" y="98"/>
                      </a:lnTo>
                      <a:lnTo>
                        <a:pt x="6" y="98"/>
                      </a:lnTo>
                      <a:lnTo>
                        <a:pt x="4" y="98"/>
                      </a:lnTo>
                      <a:lnTo>
                        <a:pt x="0" y="115"/>
                      </a:lnTo>
                      <a:lnTo>
                        <a:pt x="0" y="132"/>
                      </a:lnTo>
                      <a:lnTo>
                        <a:pt x="0" y="148"/>
                      </a:lnTo>
                      <a:lnTo>
                        <a:pt x="4" y="165"/>
                      </a:lnTo>
                      <a:lnTo>
                        <a:pt x="8" y="180"/>
                      </a:lnTo>
                      <a:lnTo>
                        <a:pt x="12" y="193"/>
                      </a:lnTo>
                      <a:lnTo>
                        <a:pt x="19" y="208"/>
                      </a:lnTo>
                      <a:lnTo>
                        <a:pt x="27" y="221"/>
                      </a:lnTo>
                      <a:lnTo>
                        <a:pt x="36" y="233"/>
                      </a:lnTo>
                      <a:lnTo>
                        <a:pt x="46" y="244"/>
                      </a:lnTo>
                      <a:lnTo>
                        <a:pt x="57" y="254"/>
                      </a:lnTo>
                      <a:lnTo>
                        <a:pt x="71" y="263"/>
                      </a:lnTo>
                      <a:lnTo>
                        <a:pt x="84" y="271"/>
                      </a:lnTo>
                      <a:lnTo>
                        <a:pt x="97" y="278"/>
                      </a:lnTo>
                      <a:lnTo>
                        <a:pt x="112" y="284"/>
                      </a:lnTo>
                      <a:lnTo>
                        <a:pt x="128" y="288"/>
                      </a:lnTo>
                      <a:lnTo>
                        <a:pt x="143" y="290"/>
                      </a:lnTo>
                      <a:lnTo>
                        <a:pt x="158" y="290"/>
                      </a:lnTo>
                      <a:lnTo>
                        <a:pt x="175" y="290"/>
                      </a:lnTo>
                      <a:lnTo>
                        <a:pt x="190" y="288"/>
                      </a:lnTo>
                      <a:lnTo>
                        <a:pt x="205" y="284"/>
                      </a:lnTo>
                      <a:lnTo>
                        <a:pt x="220" y="278"/>
                      </a:lnTo>
                      <a:lnTo>
                        <a:pt x="234" y="271"/>
                      </a:lnTo>
                      <a:lnTo>
                        <a:pt x="247" y="263"/>
                      </a:lnTo>
                      <a:lnTo>
                        <a:pt x="258" y="254"/>
                      </a:lnTo>
                      <a:lnTo>
                        <a:pt x="270" y="244"/>
                      </a:lnTo>
                      <a:lnTo>
                        <a:pt x="281" y="233"/>
                      </a:lnTo>
                      <a:lnTo>
                        <a:pt x="291" y="221"/>
                      </a:lnTo>
                      <a:lnTo>
                        <a:pt x="298" y="208"/>
                      </a:lnTo>
                      <a:lnTo>
                        <a:pt x="304" y="193"/>
                      </a:lnTo>
                      <a:lnTo>
                        <a:pt x="310" y="180"/>
                      </a:lnTo>
                      <a:lnTo>
                        <a:pt x="313" y="165"/>
                      </a:lnTo>
                      <a:lnTo>
                        <a:pt x="315" y="148"/>
                      </a:lnTo>
                      <a:lnTo>
                        <a:pt x="317" y="132"/>
                      </a:lnTo>
                      <a:close/>
                    </a:path>
                  </a:pathLst>
                </a:custGeom>
                <a:solidFill>
                  <a:srgbClr val="DDDDE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132" name="Freeform 692"/>
                <p:cNvSpPr>
                  <a:spLocks/>
                </p:cNvSpPr>
                <p:nvPr/>
              </p:nvSpPr>
              <p:spPr bwMode="auto">
                <a:xfrm>
                  <a:off x="1682" y="2142"/>
                  <a:ext cx="313" cy="286"/>
                </a:xfrm>
                <a:custGeom>
                  <a:avLst/>
                  <a:gdLst/>
                  <a:ahLst/>
                  <a:cxnLst>
                    <a:cxn ang="0">
                      <a:pos x="311" y="110"/>
                    </a:cxn>
                    <a:cxn ang="0">
                      <a:pos x="302" y="72"/>
                    </a:cxn>
                    <a:cxn ang="0">
                      <a:pos x="283" y="39"/>
                    </a:cxn>
                    <a:cxn ang="0">
                      <a:pos x="258" y="11"/>
                    </a:cxn>
                    <a:cxn ang="0">
                      <a:pos x="241" y="1"/>
                    </a:cxn>
                    <a:cxn ang="0">
                      <a:pos x="255" y="15"/>
                    </a:cxn>
                    <a:cxn ang="0">
                      <a:pos x="279" y="41"/>
                    </a:cxn>
                    <a:cxn ang="0">
                      <a:pos x="298" y="73"/>
                    </a:cxn>
                    <a:cxn ang="0">
                      <a:pos x="308" y="111"/>
                    </a:cxn>
                    <a:cxn ang="0">
                      <a:pos x="308" y="146"/>
                    </a:cxn>
                    <a:cxn ang="0">
                      <a:pos x="302" y="176"/>
                    </a:cxn>
                    <a:cxn ang="0">
                      <a:pos x="291" y="202"/>
                    </a:cxn>
                    <a:cxn ang="0">
                      <a:pos x="274" y="227"/>
                    </a:cxn>
                    <a:cxn ang="0">
                      <a:pos x="253" y="248"/>
                    </a:cxn>
                    <a:cxn ang="0">
                      <a:pos x="228" y="263"/>
                    </a:cxn>
                    <a:cxn ang="0">
                      <a:pos x="201" y="274"/>
                    </a:cxn>
                    <a:cxn ang="0">
                      <a:pos x="173" y="280"/>
                    </a:cxn>
                    <a:cxn ang="0">
                      <a:pos x="141" y="280"/>
                    </a:cxn>
                    <a:cxn ang="0">
                      <a:pos x="112" y="274"/>
                    </a:cxn>
                    <a:cxn ang="0">
                      <a:pos x="84" y="263"/>
                    </a:cxn>
                    <a:cxn ang="0">
                      <a:pos x="61" y="248"/>
                    </a:cxn>
                    <a:cxn ang="0">
                      <a:pos x="40" y="227"/>
                    </a:cxn>
                    <a:cxn ang="0">
                      <a:pos x="23" y="202"/>
                    </a:cxn>
                    <a:cxn ang="0">
                      <a:pos x="12" y="176"/>
                    </a:cxn>
                    <a:cxn ang="0">
                      <a:pos x="6" y="146"/>
                    </a:cxn>
                    <a:cxn ang="0">
                      <a:pos x="6" y="113"/>
                    </a:cxn>
                    <a:cxn ang="0">
                      <a:pos x="6" y="96"/>
                    </a:cxn>
                    <a:cxn ang="0">
                      <a:pos x="2" y="113"/>
                    </a:cxn>
                    <a:cxn ang="0">
                      <a:pos x="0" y="146"/>
                    </a:cxn>
                    <a:cxn ang="0">
                      <a:pos x="8" y="176"/>
                    </a:cxn>
                    <a:cxn ang="0">
                      <a:pos x="19" y="204"/>
                    </a:cxn>
                    <a:cxn ang="0">
                      <a:pos x="36" y="229"/>
                    </a:cxn>
                    <a:cxn ang="0">
                      <a:pos x="57" y="250"/>
                    </a:cxn>
                    <a:cxn ang="0">
                      <a:pos x="82" y="267"/>
                    </a:cxn>
                    <a:cxn ang="0">
                      <a:pos x="110" y="280"/>
                    </a:cxn>
                    <a:cxn ang="0">
                      <a:pos x="141" y="286"/>
                    </a:cxn>
                    <a:cxn ang="0">
                      <a:pos x="173" y="286"/>
                    </a:cxn>
                    <a:cxn ang="0">
                      <a:pos x="203" y="280"/>
                    </a:cxn>
                    <a:cxn ang="0">
                      <a:pos x="232" y="267"/>
                    </a:cxn>
                    <a:cxn ang="0">
                      <a:pos x="256" y="250"/>
                    </a:cxn>
                    <a:cxn ang="0">
                      <a:pos x="277" y="229"/>
                    </a:cxn>
                    <a:cxn ang="0">
                      <a:pos x="294" y="204"/>
                    </a:cxn>
                    <a:cxn ang="0">
                      <a:pos x="306" y="176"/>
                    </a:cxn>
                    <a:cxn ang="0">
                      <a:pos x="311" y="146"/>
                    </a:cxn>
                  </a:cxnLst>
                  <a:rect l="0" t="0" r="r" b="b"/>
                  <a:pathLst>
                    <a:path w="313" h="286">
                      <a:moveTo>
                        <a:pt x="313" y="130"/>
                      </a:moveTo>
                      <a:lnTo>
                        <a:pt x="311" y="110"/>
                      </a:lnTo>
                      <a:lnTo>
                        <a:pt x="308" y="91"/>
                      </a:lnTo>
                      <a:lnTo>
                        <a:pt x="302" y="72"/>
                      </a:lnTo>
                      <a:lnTo>
                        <a:pt x="294" y="55"/>
                      </a:lnTo>
                      <a:lnTo>
                        <a:pt x="283" y="39"/>
                      </a:lnTo>
                      <a:lnTo>
                        <a:pt x="272" y="24"/>
                      </a:lnTo>
                      <a:lnTo>
                        <a:pt x="258" y="11"/>
                      </a:lnTo>
                      <a:lnTo>
                        <a:pt x="243" y="0"/>
                      </a:lnTo>
                      <a:lnTo>
                        <a:pt x="241" y="1"/>
                      </a:lnTo>
                      <a:lnTo>
                        <a:pt x="239" y="3"/>
                      </a:lnTo>
                      <a:lnTo>
                        <a:pt x="255" y="15"/>
                      </a:lnTo>
                      <a:lnTo>
                        <a:pt x="268" y="28"/>
                      </a:lnTo>
                      <a:lnTo>
                        <a:pt x="279" y="41"/>
                      </a:lnTo>
                      <a:lnTo>
                        <a:pt x="289" y="56"/>
                      </a:lnTo>
                      <a:lnTo>
                        <a:pt x="298" y="73"/>
                      </a:lnTo>
                      <a:lnTo>
                        <a:pt x="304" y="92"/>
                      </a:lnTo>
                      <a:lnTo>
                        <a:pt x="308" y="111"/>
                      </a:lnTo>
                      <a:lnTo>
                        <a:pt x="308" y="130"/>
                      </a:lnTo>
                      <a:lnTo>
                        <a:pt x="308" y="146"/>
                      </a:lnTo>
                      <a:lnTo>
                        <a:pt x="306" y="161"/>
                      </a:lnTo>
                      <a:lnTo>
                        <a:pt x="302" y="176"/>
                      </a:lnTo>
                      <a:lnTo>
                        <a:pt x="296" y="189"/>
                      </a:lnTo>
                      <a:lnTo>
                        <a:pt x="291" y="202"/>
                      </a:lnTo>
                      <a:lnTo>
                        <a:pt x="283" y="216"/>
                      </a:lnTo>
                      <a:lnTo>
                        <a:pt x="274" y="227"/>
                      </a:lnTo>
                      <a:lnTo>
                        <a:pt x="264" y="237"/>
                      </a:lnTo>
                      <a:lnTo>
                        <a:pt x="253" y="248"/>
                      </a:lnTo>
                      <a:lnTo>
                        <a:pt x="241" y="256"/>
                      </a:lnTo>
                      <a:lnTo>
                        <a:pt x="228" y="263"/>
                      </a:lnTo>
                      <a:lnTo>
                        <a:pt x="215" y="271"/>
                      </a:lnTo>
                      <a:lnTo>
                        <a:pt x="201" y="274"/>
                      </a:lnTo>
                      <a:lnTo>
                        <a:pt x="186" y="278"/>
                      </a:lnTo>
                      <a:lnTo>
                        <a:pt x="173" y="280"/>
                      </a:lnTo>
                      <a:lnTo>
                        <a:pt x="156" y="282"/>
                      </a:lnTo>
                      <a:lnTo>
                        <a:pt x="141" y="280"/>
                      </a:lnTo>
                      <a:lnTo>
                        <a:pt x="126" y="278"/>
                      </a:lnTo>
                      <a:lnTo>
                        <a:pt x="112" y="274"/>
                      </a:lnTo>
                      <a:lnTo>
                        <a:pt x="97" y="271"/>
                      </a:lnTo>
                      <a:lnTo>
                        <a:pt x="84" y="263"/>
                      </a:lnTo>
                      <a:lnTo>
                        <a:pt x="72" y="256"/>
                      </a:lnTo>
                      <a:lnTo>
                        <a:pt x="61" y="248"/>
                      </a:lnTo>
                      <a:lnTo>
                        <a:pt x="50" y="237"/>
                      </a:lnTo>
                      <a:lnTo>
                        <a:pt x="40" y="227"/>
                      </a:lnTo>
                      <a:lnTo>
                        <a:pt x="31" y="216"/>
                      </a:lnTo>
                      <a:lnTo>
                        <a:pt x="23" y="202"/>
                      </a:lnTo>
                      <a:lnTo>
                        <a:pt x="17" y="189"/>
                      </a:lnTo>
                      <a:lnTo>
                        <a:pt x="12" y="176"/>
                      </a:lnTo>
                      <a:lnTo>
                        <a:pt x="8" y="161"/>
                      </a:lnTo>
                      <a:lnTo>
                        <a:pt x="6" y="146"/>
                      </a:lnTo>
                      <a:lnTo>
                        <a:pt x="4" y="130"/>
                      </a:lnTo>
                      <a:lnTo>
                        <a:pt x="6" y="113"/>
                      </a:lnTo>
                      <a:lnTo>
                        <a:pt x="8" y="96"/>
                      </a:lnTo>
                      <a:lnTo>
                        <a:pt x="6" y="96"/>
                      </a:lnTo>
                      <a:lnTo>
                        <a:pt x="4" y="96"/>
                      </a:lnTo>
                      <a:lnTo>
                        <a:pt x="2" y="113"/>
                      </a:lnTo>
                      <a:lnTo>
                        <a:pt x="0" y="130"/>
                      </a:lnTo>
                      <a:lnTo>
                        <a:pt x="0" y="146"/>
                      </a:lnTo>
                      <a:lnTo>
                        <a:pt x="4" y="161"/>
                      </a:lnTo>
                      <a:lnTo>
                        <a:pt x="8" y="176"/>
                      </a:lnTo>
                      <a:lnTo>
                        <a:pt x="14" y="191"/>
                      </a:lnTo>
                      <a:lnTo>
                        <a:pt x="19" y="204"/>
                      </a:lnTo>
                      <a:lnTo>
                        <a:pt x="27" y="218"/>
                      </a:lnTo>
                      <a:lnTo>
                        <a:pt x="36" y="229"/>
                      </a:lnTo>
                      <a:lnTo>
                        <a:pt x="46" y="240"/>
                      </a:lnTo>
                      <a:lnTo>
                        <a:pt x="57" y="250"/>
                      </a:lnTo>
                      <a:lnTo>
                        <a:pt x="69" y="259"/>
                      </a:lnTo>
                      <a:lnTo>
                        <a:pt x="82" y="267"/>
                      </a:lnTo>
                      <a:lnTo>
                        <a:pt x="95" y="274"/>
                      </a:lnTo>
                      <a:lnTo>
                        <a:pt x="110" y="280"/>
                      </a:lnTo>
                      <a:lnTo>
                        <a:pt x="126" y="284"/>
                      </a:lnTo>
                      <a:lnTo>
                        <a:pt x="141" y="286"/>
                      </a:lnTo>
                      <a:lnTo>
                        <a:pt x="156" y="286"/>
                      </a:lnTo>
                      <a:lnTo>
                        <a:pt x="173" y="286"/>
                      </a:lnTo>
                      <a:lnTo>
                        <a:pt x="188" y="284"/>
                      </a:lnTo>
                      <a:lnTo>
                        <a:pt x="203" y="280"/>
                      </a:lnTo>
                      <a:lnTo>
                        <a:pt x="217" y="274"/>
                      </a:lnTo>
                      <a:lnTo>
                        <a:pt x="232" y="267"/>
                      </a:lnTo>
                      <a:lnTo>
                        <a:pt x="243" y="259"/>
                      </a:lnTo>
                      <a:lnTo>
                        <a:pt x="256" y="250"/>
                      </a:lnTo>
                      <a:lnTo>
                        <a:pt x="268" y="240"/>
                      </a:lnTo>
                      <a:lnTo>
                        <a:pt x="277" y="229"/>
                      </a:lnTo>
                      <a:lnTo>
                        <a:pt x="287" y="218"/>
                      </a:lnTo>
                      <a:lnTo>
                        <a:pt x="294" y="204"/>
                      </a:lnTo>
                      <a:lnTo>
                        <a:pt x="300" y="191"/>
                      </a:lnTo>
                      <a:lnTo>
                        <a:pt x="306" y="176"/>
                      </a:lnTo>
                      <a:lnTo>
                        <a:pt x="310" y="161"/>
                      </a:lnTo>
                      <a:lnTo>
                        <a:pt x="311" y="146"/>
                      </a:lnTo>
                      <a:lnTo>
                        <a:pt x="313" y="130"/>
                      </a:lnTo>
                      <a:close/>
                    </a:path>
                  </a:pathLst>
                </a:custGeom>
                <a:solidFill>
                  <a:srgbClr val="DDDDE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133" name="Freeform 693"/>
                <p:cNvSpPr>
                  <a:spLocks/>
                </p:cNvSpPr>
                <p:nvPr/>
              </p:nvSpPr>
              <p:spPr bwMode="auto">
                <a:xfrm>
                  <a:off x="1684" y="2143"/>
                  <a:ext cx="308" cy="283"/>
                </a:xfrm>
                <a:custGeom>
                  <a:avLst/>
                  <a:gdLst/>
                  <a:ahLst/>
                  <a:cxnLst>
                    <a:cxn ang="0">
                      <a:pos x="308" y="109"/>
                    </a:cxn>
                    <a:cxn ang="0">
                      <a:pos x="298" y="72"/>
                    </a:cxn>
                    <a:cxn ang="0">
                      <a:pos x="279" y="38"/>
                    </a:cxn>
                    <a:cxn ang="0">
                      <a:pos x="254" y="12"/>
                    </a:cxn>
                    <a:cxn ang="0">
                      <a:pos x="237" y="2"/>
                    </a:cxn>
                    <a:cxn ang="0">
                      <a:pos x="251" y="16"/>
                    </a:cxn>
                    <a:cxn ang="0">
                      <a:pos x="275" y="42"/>
                    </a:cxn>
                    <a:cxn ang="0">
                      <a:pos x="292" y="74"/>
                    </a:cxn>
                    <a:cxn ang="0">
                      <a:pos x="302" y="110"/>
                    </a:cxn>
                    <a:cxn ang="0">
                      <a:pos x="304" y="145"/>
                    </a:cxn>
                    <a:cxn ang="0">
                      <a:pos x="298" y="173"/>
                    </a:cxn>
                    <a:cxn ang="0">
                      <a:pos x="287" y="200"/>
                    </a:cxn>
                    <a:cxn ang="0">
                      <a:pos x="270" y="224"/>
                    </a:cxn>
                    <a:cxn ang="0">
                      <a:pos x="249" y="245"/>
                    </a:cxn>
                    <a:cxn ang="0">
                      <a:pos x="226" y="260"/>
                    </a:cxn>
                    <a:cxn ang="0">
                      <a:pos x="199" y="272"/>
                    </a:cxn>
                    <a:cxn ang="0">
                      <a:pos x="169" y="277"/>
                    </a:cxn>
                    <a:cxn ang="0">
                      <a:pos x="139" y="277"/>
                    </a:cxn>
                    <a:cxn ang="0">
                      <a:pos x="110" y="272"/>
                    </a:cxn>
                    <a:cxn ang="0">
                      <a:pos x="84" y="260"/>
                    </a:cxn>
                    <a:cxn ang="0">
                      <a:pos x="59" y="245"/>
                    </a:cxn>
                    <a:cxn ang="0">
                      <a:pos x="40" y="224"/>
                    </a:cxn>
                    <a:cxn ang="0">
                      <a:pos x="23" y="200"/>
                    </a:cxn>
                    <a:cxn ang="0">
                      <a:pos x="12" y="173"/>
                    </a:cxn>
                    <a:cxn ang="0">
                      <a:pos x="6" y="145"/>
                    </a:cxn>
                    <a:cxn ang="0">
                      <a:pos x="6" y="112"/>
                    </a:cxn>
                    <a:cxn ang="0">
                      <a:pos x="6" y="95"/>
                    </a:cxn>
                    <a:cxn ang="0">
                      <a:pos x="2" y="112"/>
                    </a:cxn>
                    <a:cxn ang="0">
                      <a:pos x="2" y="145"/>
                    </a:cxn>
                    <a:cxn ang="0">
                      <a:pos x="8" y="175"/>
                    </a:cxn>
                    <a:cxn ang="0">
                      <a:pos x="19" y="203"/>
                    </a:cxn>
                    <a:cxn ang="0">
                      <a:pos x="36" y="226"/>
                    </a:cxn>
                    <a:cxn ang="0">
                      <a:pos x="57" y="247"/>
                    </a:cxn>
                    <a:cxn ang="0">
                      <a:pos x="82" y="264"/>
                    </a:cxn>
                    <a:cxn ang="0">
                      <a:pos x="108" y="275"/>
                    </a:cxn>
                    <a:cxn ang="0">
                      <a:pos x="139" y="283"/>
                    </a:cxn>
                    <a:cxn ang="0">
                      <a:pos x="171" y="283"/>
                    </a:cxn>
                    <a:cxn ang="0">
                      <a:pos x="199" y="275"/>
                    </a:cxn>
                    <a:cxn ang="0">
                      <a:pos x="228" y="264"/>
                    </a:cxn>
                    <a:cxn ang="0">
                      <a:pos x="253" y="247"/>
                    </a:cxn>
                    <a:cxn ang="0">
                      <a:pos x="273" y="226"/>
                    </a:cxn>
                    <a:cxn ang="0">
                      <a:pos x="290" y="203"/>
                    </a:cxn>
                    <a:cxn ang="0">
                      <a:pos x="302" y="175"/>
                    </a:cxn>
                    <a:cxn ang="0">
                      <a:pos x="308" y="145"/>
                    </a:cxn>
                  </a:cxnLst>
                  <a:rect l="0" t="0" r="r" b="b"/>
                  <a:pathLst>
                    <a:path w="308" h="283">
                      <a:moveTo>
                        <a:pt x="308" y="129"/>
                      </a:moveTo>
                      <a:lnTo>
                        <a:pt x="308" y="109"/>
                      </a:lnTo>
                      <a:lnTo>
                        <a:pt x="304" y="90"/>
                      </a:lnTo>
                      <a:lnTo>
                        <a:pt x="298" y="72"/>
                      </a:lnTo>
                      <a:lnTo>
                        <a:pt x="289" y="55"/>
                      </a:lnTo>
                      <a:lnTo>
                        <a:pt x="279" y="38"/>
                      </a:lnTo>
                      <a:lnTo>
                        <a:pt x="268" y="25"/>
                      </a:lnTo>
                      <a:lnTo>
                        <a:pt x="254" y="12"/>
                      </a:lnTo>
                      <a:lnTo>
                        <a:pt x="239" y="0"/>
                      </a:lnTo>
                      <a:lnTo>
                        <a:pt x="237" y="2"/>
                      </a:lnTo>
                      <a:lnTo>
                        <a:pt x="235" y="4"/>
                      </a:lnTo>
                      <a:lnTo>
                        <a:pt x="251" y="16"/>
                      </a:lnTo>
                      <a:lnTo>
                        <a:pt x="264" y="27"/>
                      </a:lnTo>
                      <a:lnTo>
                        <a:pt x="275" y="42"/>
                      </a:lnTo>
                      <a:lnTo>
                        <a:pt x="285" y="57"/>
                      </a:lnTo>
                      <a:lnTo>
                        <a:pt x="292" y="74"/>
                      </a:lnTo>
                      <a:lnTo>
                        <a:pt x="298" y="91"/>
                      </a:lnTo>
                      <a:lnTo>
                        <a:pt x="302" y="110"/>
                      </a:lnTo>
                      <a:lnTo>
                        <a:pt x="304" y="129"/>
                      </a:lnTo>
                      <a:lnTo>
                        <a:pt x="304" y="145"/>
                      </a:lnTo>
                      <a:lnTo>
                        <a:pt x="300" y="160"/>
                      </a:lnTo>
                      <a:lnTo>
                        <a:pt x="298" y="173"/>
                      </a:lnTo>
                      <a:lnTo>
                        <a:pt x="292" y="186"/>
                      </a:lnTo>
                      <a:lnTo>
                        <a:pt x="287" y="200"/>
                      </a:lnTo>
                      <a:lnTo>
                        <a:pt x="279" y="213"/>
                      </a:lnTo>
                      <a:lnTo>
                        <a:pt x="270" y="224"/>
                      </a:lnTo>
                      <a:lnTo>
                        <a:pt x="260" y="236"/>
                      </a:lnTo>
                      <a:lnTo>
                        <a:pt x="249" y="245"/>
                      </a:lnTo>
                      <a:lnTo>
                        <a:pt x="237" y="253"/>
                      </a:lnTo>
                      <a:lnTo>
                        <a:pt x="226" y="260"/>
                      </a:lnTo>
                      <a:lnTo>
                        <a:pt x="213" y="266"/>
                      </a:lnTo>
                      <a:lnTo>
                        <a:pt x="199" y="272"/>
                      </a:lnTo>
                      <a:lnTo>
                        <a:pt x="184" y="275"/>
                      </a:lnTo>
                      <a:lnTo>
                        <a:pt x="169" y="277"/>
                      </a:lnTo>
                      <a:lnTo>
                        <a:pt x="154" y="279"/>
                      </a:lnTo>
                      <a:lnTo>
                        <a:pt x="139" y="277"/>
                      </a:lnTo>
                      <a:lnTo>
                        <a:pt x="124" y="275"/>
                      </a:lnTo>
                      <a:lnTo>
                        <a:pt x="110" y="272"/>
                      </a:lnTo>
                      <a:lnTo>
                        <a:pt x="97" y="266"/>
                      </a:lnTo>
                      <a:lnTo>
                        <a:pt x="84" y="260"/>
                      </a:lnTo>
                      <a:lnTo>
                        <a:pt x="70" y="253"/>
                      </a:lnTo>
                      <a:lnTo>
                        <a:pt x="59" y="245"/>
                      </a:lnTo>
                      <a:lnTo>
                        <a:pt x="50" y="236"/>
                      </a:lnTo>
                      <a:lnTo>
                        <a:pt x="40" y="224"/>
                      </a:lnTo>
                      <a:lnTo>
                        <a:pt x="31" y="213"/>
                      </a:lnTo>
                      <a:lnTo>
                        <a:pt x="23" y="200"/>
                      </a:lnTo>
                      <a:lnTo>
                        <a:pt x="17" y="186"/>
                      </a:lnTo>
                      <a:lnTo>
                        <a:pt x="12" y="173"/>
                      </a:lnTo>
                      <a:lnTo>
                        <a:pt x="8" y="160"/>
                      </a:lnTo>
                      <a:lnTo>
                        <a:pt x="6" y="145"/>
                      </a:lnTo>
                      <a:lnTo>
                        <a:pt x="6" y="129"/>
                      </a:lnTo>
                      <a:lnTo>
                        <a:pt x="6" y="112"/>
                      </a:lnTo>
                      <a:lnTo>
                        <a:pt x="10" y="95"/>
                      </a:lnTo>
                      <a:lnTo>
                        <a:pt x="6" y="95"/>
                      </a:lnTo>
                      <a:lnTo>
                        <a:pt x="4" y="95"/>
                      </a:lnTo>
                      <a:lnTo>
                        <a:pt x="2" y="112"/>
                      </a:lnTo>
                      <a:lnTo>
                        <a:pt x="0" y="129"/>
                      </a:lnTo>
                      <a:lnTo>
                        <a:pt x="2" y="145"/>
                      </a:lnTo>
                      <a:lnTo>
                        <a:pt x="4" y="160"/>
                      </a:lnTo>
                      <a:lnTo>
                        <a:pt x="8" y="175"/>
                      </a:lnTo>
                      <a:lnTo>
                        <a:pt x="14" y="188"/>
                      </a:lnTo>
                      <a:lnTo>
                        <a:pt x="19" y="203"/>
                      </a:lnTo>
                      <a:lnTo>
                        <a:pt x="27" y="215"/>
                      </a:lnTo>
                      <a:lnTo>
                        <a:pt x="36" y="226"/>
                      </a:lnTo>
                      <a:lnTo>
                        <a:pt x="46" y="237"/>
                      </a:lnTo>
                      <a:lnTo>
                        <a:pt x="57" y="247"/>
                      </a:lnTo>
                      <a:lnTo>
                        <a:pt x="69" y="256"/>
                      </a:lnTo>
                      <a:lnTo>
                        <a:pt x="82" y="264"/>
                      </a:lnTo>
                      <a:lnTo>
                        <a:pt x="95" y="272"/>
                      </a:lnTo>
                      <a:lnTo>
                        <a:pt x="108" y="275"/>
                      </a:lnTo>
                      <a:lnTo>
                        <a:pt x="124" y="279"/>
                      </a:lnTo>
                      <a:lnTo>
                        <a:pt x="139" y="283"/>
                      </a:lnTo>
                      <a:lnTo>
                        <a:pt x="154" y="283"/>
                      </a:lnTo>
                      <a:lnTo>
                        <a:pt x="171" y="283"/>
                      </a:lnTo>
                      <a:lnTo>
                        <a:pt x="186" y="279"/>
                      </a:lnTo>
                      <a:lnTo>
                        <a:pt x="199" y="275"/>
                      </a:lnTo>
                      <a:lnTo>
                        <a:pt x="215" y="272"/>
                      </a:lnTo>
                      <a:lnTo>
                        <a:pt x="228" y="264"/>
                      </a:lnTo>
                      <a:lnTo>
                        <a:pt x="241" y="256"/>
                      </a:lnTo>
                      <a:lnTo>
                        <a:pt x="253" y="247"/>
                      </a:lnTo>
                      <a:lnTo>
                        <a:pt x="264" y="237"/>
                      </a:lnTo>
                      <a:lnTo>
                        <a:pt x="273" y="226"/>
                      </a:lnTo>
                      <a:lnTo>
                        <a:pt x="283" y="215"/>
                      </a:lnTo>
                      <a:lnTo>
                        <a:pt x="290" y="203"/>
                      </a:lnTo>
                      <a:lnTo>
                        <a:pt x="296" y="188"/>
                      </a:lnTo>
                      <a:lnTo>
                        <a:pt x="302" y="175"/>
                      </a:lnTo>
                      <a:lnTo>
                        <a:pt x="306" y="160"/>
                      </a:lnTo>
                      <a:lnTo>
                        <a:pt x="308" y="145"/>
                      </a:lnTo>
                      <a:lnTo>
                        <a:pt x="308" y="129"/>
                      </a:lnTo>
                      <a:close/>
                    </a:path>
                  </a:pathLst>
                </a:custGeom>
                <a:solidFill>
                  <a:srgbClr val="DDDDE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134" name="Freeform 694"/>
                <p:cNvSpPr>
                  <a:spLocks/>
                </p:cNvSpPr>
                <p:nvPr/>
              </p:nvSpPr>
              <p:spPr bwMode="auto">
                <a:xfrm>
                  <a:off x="1686" y="2145"/>
                  <a:ext cx="304" cy="279"/>
                </a:xfrm>
                <a:custGeom>
                  <a:avLst/>
                  <a:gdLst/>
                  <a:ahLst/>
                  <a:cxnLst>
                    <a:cxn ang="0">
                      <a:pos x="304" y="108"/>
                    </a:cxn>
                    <a:cxn ang="0">
                      <a:pos x="294" y="70"/>
                    </a:cxn>
                    <a:cxn ang="0">
                      <a:pos x="275" y="38"/>
                    </a:cxn>
                    <a:cxn ang="0">
                      <a:pos x="251" y="12"/>
                    </a:cxn>
                    <a:cxn ang="0">
                      <a:pos x="233" y="2"/>
                    </a:cxn>
                    <a:cxn ang="0">
                      <a:pos x="247" y="14"/>
                    </a:cxn>
                    <a:cxn ang="0">
                      <a:pos x="271" y="40"/>
                    </a:cxn>
                    <a:cxn ang="0">
                      <a:pos x="288" y="72"/>
                    </a:cxn>
                    <a:cxn ang="0">
                      <a:pos x="298" y="108"/>
                    </a:cxn>
                    <a:cxn ang="0">
                      <a:pos x="298" y="143"/>
                    </a:cxn>
                    <a:cxn ang="0">
                      <a:pos x="292" y="171"/>
                    </a:cxn>
                    <a:cxn ang="0">
                      <a:pos x="281" y="198"/>
                    </a:cxn>
                    <a:cxn ang="0">
                      <a:pos x="266" y="220"/>
                    </a:cxn>
                    <a:cxn ang="0">
                      <a:pos x="247" y="241"/>
                    </a:cxn>
                    <a:cxn ang="0">
                      <a:pos x="222" y="256"/>
                    </a:cxn>
                    <a:cxn ang="0">
                      <a:pos x="196" y="268"/>
                    </a:cxn>
                    <a:cxn ang="0">
                      <a:pos x="167" y="273"/>
                    </a:cxn>
                    <a:cxn ang="0">
                      <a:pos x="137" y="273"/>
                    </a:cxn>
                    <a:cxn ang="0">
                      <a:pos x="108" y="268"/>
                    </a:cxn>
                    <a:cxn ang="0">
                      <a:pos x="82" y="256"/>
                    </a:cxn>
                    <a:cxn ang="0">
                      <a:pos x="59" y="241"/>
                    </a:cxn>
                    <a:cxn ang="0">
                      <a:pos x="40" y="220"/>
                    </a:cxn>
                    <a:cxn ang="0">
                      <a:pos x="23" y="198"/>
                    </a:cxn>
                    <a:cxn ang="0">
                      <a:pos x="12" y="171"/>
                    </a:cxn>
                    <a:cxn ang="0">
                      <a:pos x="6" y="143"/>
                    </a:cxn>
                    <a:cxn ang="0">
                      <a:pos x="6" y="110"/>
                    </a:cxn>
                    <a:cxn ang="0">
                      <a:pos x="8" y="93"/>
                    </a:cxn>
                    <a:cxn ang="0">
                      <a:pos x="2" y="110"/>
                    </a:cxn>
                    <a:cxn ang="0">
                      <a:pos x="2" y="143"/>
                    </a:cxn>
                    <a:cxn ang="0">
                      <a:pos x="8" y="173"/>
                    </a:cxn>
                    <a:cxn ang="0">
                      <a:pos x="19" y="199"/>
                    </a:cxn>
                    <a:cxn ang="0">
                      <a:pos x="36" y="224"/>
                    </a:cxn>
                    <a:cxn ang="0">
                      <a:pos x="57" y="245"/>
                    </a:cxn>
                    <a:cxn ang="0">
                      <a:pos x="80" y="260"/>
                    </a:cxn>
                    <a:cxn ang="0">
                      <a:pos x="108" y="271"/>
                    </a:cxn>
                    <a:cxn ang="0">
                      <a:pos x="137" y="277"/>
                    </a:cxn>
                    <a:cxn ang="0">
                      <a:pos x="169" y="277"/>
                    </a:cxn>
                    <a:cxn ang="0">
                      <a:pos x="197" y="271"/>
                    </a:cxn>
                    <a:cxn ang="0">
                      <a:pos x="224" y="260"/>
                    </a:cxn>
                    <a:cxn ang="0">
                      <a:pos x="249" y="245"/>
                    </a:cxn>
                    <a:cxn ang="0">
                      <a:pos x="270" y="224"/>
                    </a:cxn>
                    <a:cxn ang="0">
                      <a:pos x="287" y="199"/>
                    </a:cxn>
                    <a:cxn ang="0">
                      <a:pos x="298" y="173"/>
                    </a:cxn>
                    <a:cxn ang="0">
                      <a:pos x="304" y="143"/>
                    </a:cxn>
                  </a:cxnLst>
                  <a:rect l="0" t="0" r="r" b="b"/>
                  <a:pathLst>
                    <a:path w="304" h="279">
                      <a:moveTo>
                        <a:pt x="304" y="127"/>
                      </a:moveTo>
                      <a:lnTo>
                        <a:pt x="304" y="108"/>
                      </a:lnTo>
                      <a:lnTo>
                        <a:pt x="300" y="89"/>
                      </a:lnTo>
                      <a:lnTo>
                        <a:pt x="294" y="70"/>
                      </a:lnTo>
                      <a:lnTo>
                        <a:pt x="285" y="53"/>
                      </a:lnTo>
                      <a:lnTo>
                        <a:pt x="275" y="38"/>
                      </a:lnTo>
                      <a:lnTo>
                        <a:pt x="264" y="25"/>
                      </a:lnTo>
                      <a:lnTo>
                        <a:pt x="251" y="12"/>
                      </a:lnTo>
                      <a:lnTo>
                        <a:pt x="235" y="0"/>
                      </a:lnTo>
                      <a:lnTo>
                        <a:pt x="233" y="2"/>
                      </a:lnTo>
                      <a:lnTo>
                        <a:pt x="233" y="4"/>
                      </a:lnTo>
                      <a:lnTo>
                        <a:pt x="247" y="14"/>
                      </a:lnTo>
                      <a:lnTo>
                        <a:pt x="260" y="27"/>
                      </a:lnTo>
                      <a:lnTo>
                        <a:pt x="271" y="40"/>
                      </a:lnTo>
                      <a:lnTo>
                        <a:pt x="281" y="55"/>
                      </a:lnTo>
                      <a:lnTo>
                        <a:pt x="288" y="72"/>
                      </a:lnTo>
                      <a:lnTo>
                        <a:pt x="294" y="89"/>
                      </a:lnTo>
                      <a:lnTo>
                        <a:pt x="298" y="108"/>
                      </a:lnTo>
                      <a:lnTo>
                        <a:pt x="300" y="127"/>
                      </a:lnTo>
                      <a:lnTo>
                        <a:pt x="298" y="143"/>
                      </a:lnTo>
                      <a:lnTo>
                        <a:pt x="296" y="156"/>
                      </a:lnTo>
                      <a:lnTo>
                        <a:pt x="292" y="171"/>
                      </a:lnTo>
                      <a:lnTo>
                        <a:pt x="288" y="184"/>
                      </a:lnTo>
                      <a:lnTo>
                        <a:pt x="281" y="198"/>
                      </a:lnTo>
                      <a:lnTo>
                        <a:pt x="275" y="209"/>
                      </a:lnTo>
                      <a:lnTo>
                        <a:pt x="266" y="220"/>
                      </a:lnTo>
                      <a:lnTo>
                        <a:pt x="256" y="232"/>
                      </a:lnTo>
                      <a:lnTo>
                        <a:pt x="247" y="241"/>
                      </a:lnTo>
                      <a:lnTo>
                        <a:pt x="235" y="249"/>
                      </a:lnTo>
                      <a:lnTo>
                        <a:pt x="222" y="256"/>
                      </a:lnTo>
                      <a:lnTo>
                        <a:pt x="211" y="262"/>
                      </a:lnTo>
                      <a:lnTo>
                        <a:pt x="196" y="268"/>
                      </a:lnTo>
                      <a:lnTo>
                        <a:pt x="182" y="271"/>
                      </a:lnTo>
                      <a:lnTo>
                        <a:pt x="167" y="273"/>
                      </a:lnTo>
                      <a:lnTo>
                        <a:pt x="152" y="273"/>
                      </a:lnTo>
                      <a:lnTo>
                        <a:pt x="137" y="273"/>
                      </a:lnTo>
                      <a:lnTo>
                        <a:pt x="123" y="271"/>
                      </a:lnTo>
                      <a:lnTo>
                        <a:pt x="108" y="268"/>
                      </a:lnTo>
                      <a:lnTo>
                        <a:pt x="95" y="262"/>
                      </a:lnTo>
                      <a:lnTo>
                        <a:pt x="82" y="256"/>
                      </a:lnTo>
                      <a:lnTo>
                        <a:pt x="70" y="249"/>
                      </a:lnTo>
                      <a:lnTo>
                        <a:pt x="59" y="241"/>
                      </a:lnTo>
                      <a:lnTo>
                        <a:pt x="49" y="232"/>
                      </a:lnTo>
                      <a:lnTo>
                        <a:pt x="40" y="220"/>
                      </a:lnTo>
                      <a:lnTo>
                        <a:pt x="30" y="209"/>
                      </a:lnTo>
                      <a:lnTo>
                        <a:pt x="23" y="198"/>
                      </a:lnTo>
                      <a:lnTo>
                        <a:pt x="17" y="184"/>
                      </a:lnTo>
                      <a:lnTo>
                        <a:pt x="12" y="171"/>
                      </a:lnTo>
                      <a:lnTo>
                        <a:pt x="8" y="156"/>
                      </a:lnTo>
                      <a:lnTo>
                        <a:pt x="6" y="143"/>
                      </a:lnTo>
                      <a:lnTo>
                        <a:pt x="6" y="127"/>
                      </a:lnTo>
                      <a:lnTo>
                        <a:pt x="6" y="110"/>
                      </a:lnTo>
                      <a:lnTo>
                        <a:pt x="10" y="93"/>
                      </a:lnTo>
                      <a:lnTo>
                        <a:pt x="8" y="93"/>
                      </a:lnTo>
                      <a:lnTo>
                        <a:pt x="4" y="93"/>
                      </a:lnTo>
                      <a:lnTo>
                        <a:pt x="2" y="110"/>
                      </a:lnTo>
                      <a:lnTo>
                        <a:pt x="0" y="127"/>
                      </a:lnTo>
                      <a:lnTo>
                        <a:pt x="2" y="143"/>
                      </a:lnTo>
                      <a:lnTo>
                        <a:pt x="4" y="158"/>
                      </a:lnTo>
                      <a:lnTo>
                        <a:pt x="8" y="173"/>
                      </a:lnTo>
                      <a:lnTo>
                        <a:pt x="13" y="186"/>
                      </a:lnTo>
                      <a:lnTo>
                        <a:pt x="19" y="199"/>
                      </a:lnTo>
                      <a:lnTo>
                        <a:pt x="27" y="213"/>
                      </a:lnTo>
                      <a:lnTo>
                        <a:pt x="36" y="224"/>
                      </a:lnTo>
                      <a:lnTo>
                        <a:pt x="46" y="234"/>
                      </a:lnTo>
                      <a:lnTo>
                        <a:pt x="57" y="245"/>
                      </a:lnTo>
                      <a:lnTo>
                        <a:pt x="68" y="253"/>
                      </a:lnTo>
                      <a:lnTo>
                        <a:pt x="80" y="260"/>
                      </a:lnTo>
                      <a:lnTo>
                        <a:pt x="93" y="268"/>
                      </a:lnTo>
                      <a:lnTo>
                        <a:pt x="108" y="271"/>
                      </a:lnTo>
                      <a:lnTo>
                        <a:pt x="122" y="275"/>
                      </a:lnTo>
                      <a:lnTo>
                        <a:pt x="137" y="277"/>
                      </a:lnTo>
                      <a:lnTo>
                        <a:pt x="152" y="279"/>
                      </a:lnTo>
                      <a:lnTo>
                        <a:pt x="169" y="277"/>
                      </a:lnTo>
                      <a:lnTo>
                        <a:pt x="182" y="275"/>
                      </a:lnTo>
                      <a:lnTo>
                        <a:pt x="197" y="271"/>
                      </a:lnTo>
                      <a:lnTo>
                        <a:pt x="211" y="268"/>
                      </a:lnTo>
                      <a:lnTo>
                        <a:pt x="224" y="260"/>
                      </a:lnTo>
                      <a:lnTo>
                        <a:pt x="237" y="253"/>
                      </a:lnTo>
                      <a:lnTo>
                        <a:pt x="249" y="245"/>
                      </a:lnTo>
                      <a:lnTo>
                        <a:pt x="260" y="234"/>
                      </a:lnTo>
                      <a:lnTo>
                        <a:pt x="270" y="224"/>
                      </a:lnTo>
                      <a:lnTo>
                        <a:pt x="279" y="213"/>
                      </a:lnTo>
                      <a:lnTo>
                        <a:pt x="287" y="199"/>
                      </a:lnTo>
                      <a:lnTo>
                        <a:pt x="292" y="186"/>
                      </a:lnTo>
                      <a:lnTo>
                        <a:pt x="298" y="173"/>
                      </a:lnTo>
                      <a:lnTo>
                        <a:pt x="302" y="158"/>
                      </a:lnTo>
                      <a:lnTo>
                        <a:pt x="304" y="143"/>
                      </a:lnTo>
                      <a:lnTo>
                        <a:pt x="304" y="127"/>
                      </a:lnTo>
                      <a:close/>
                    </a:path>
                  </a:pathLst>
                </a:custGeom>
                <a:solidFill>
                  <a:srgbClr val="DFDEE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135" name="Freeform 695"/>
                <p:cNvSpPr>
                  <a:spLocks/>
                </p:cNvSpPr>
                <p:nvPr/>
              </p:nvSpPr>
              <p:spPr bwMode="auto">
                <a:xfrm>
                  <a:off x="1690" y="2147"/>
                  <a:ext cx="298" cy="275"/>
                </a:xfrm>
                <a:custGeom>
                  <a:avLst/>
                  <a:gdLst/>
                  <a:ahLst/>
                  <a:cxnLst>
                    <a:cxn ang="0">
                      <a:pos x="296" y="106"/>
                    </a:cxn>
                    <a:cxn ang="0">
                      <a:pos x="286" y="70"/>
                    </a:cxn>
                    <a:cxn ang="0">
                      <a:pos x="269" y="38"/>
                    </a:cxn>
                    <a:cxn ang="0">
                      <a:pos x="245" y="12"/>
                    </a:cxn>
                    <a:cxn ang="0">
                      <a:pos x="229" y="2"/>
                    </a:cxn>
                    <a:cxn ang="0">
                      <a:pos x="241" y="13"/>
                    </a:cxn>
                    <a:cxn ang="0">
                      <a:pos x="266" y="40"/>
                    </a:cxn>
                    <a:cxn ang="0">
                      <a:pos x="283" y="70"/>
                    </a:cxn>
                    <a:cxn ang="0">
                      <a:pos x="292" y="106"/>
                    </a:cxn>
                    <a:cxn ang="0">
                      <a:pos x="292" y="141"/>
                    </a:cxn>
                    <a:cxn ang="0">
                      <a:pos x="286" y="169"/>
                    </a:cxn>
                    <a:cxn ang="0">
                      <a:pos x="275" y="194"/>
                    </a:cxn>
                    <a:cxn ang="0">
                      <a:pos x="260" y="216"/>
                    </a:cxn>
                    <a:cxn ang="0">
                      <a:pos x="241" y="237"/>
                    </a:cxn>
                    <a:cxn ang="0">
                      <a:pos x="218" y="252"/>
                    </a:cxn>
                    <a:cxn ang="0">
                      <a:pos x="192" y="264"/>
                    </a:cxn>
                    <a:cxn ang="0">
                      <a:pos x="163" y="269"/>
                    </a:cxn>
                    <a:cxn ang="0">
                      <a:pos x="135" y="269"/>
                    </a:cxn>
                    <a:cxn ang="0">
                      <a:pos x="106" y="264"/>
                    </a:cxn>
                    <a:cxn ang="0">
                      <a:pos x="80" y="252"/>
                    </a:cxn>
                    <a:cxn ang="0">
                      <a:pos x="57" y="237"/>
                    </a:cxn>
                    <a:cxn ang="0">
                      <a:pos x="38" y="216"/>
                    </a:cxn>
                    <a:cxn ang="0">
                      <a:pos x="21" y="194"/>
                    </a:cxn>
                    <a:cxn ang="0">
                      <a:pos x="11" y="169"/>
                    </a:cxn>
                    <a:cxn ang="0">
                      <a:pos x="4" y="141"/>
                    </a:cxn>
                    <a:cxn ang="0">
                      <a:pos x="6" y="108"/>
                    </a:cxn>
                    <a:cxn ang="0">
                      <a:pos x="6" y="91"/>
                    </a:cxn>
                    <a:cxn ang="0">
                      <a:pos x="0" y="108"/>
                    </a:cxn>
                    <a:cxn ang="0">
                      <a:pos x="0" y="141"/>
                    </a:cxn>
                    <a:cxn ang="0">
                      <a:pos x="6" y="169"/>
                    </a:cxn>
                    <a:cxn ang="0">
                      <a:pos x="17" y="196"/>
                    </a:cxn>
                    <a:cxn ang="0">
                      <a:pos x="34" y="220"/>
                    </a:cxn>
                    <a:cxn ang="0">
                      <a:pos x="53" y="241"/>
                    </a:cxn>
                    <a:cxn ang="0">
                      <a:pos x="78" y="256"/>
                    </a:cxn>
                    <a:cxn ang="0">
                      <a:pos x="104" y="268"/>
                    </a:cxn>
                    <a:cxn ang="0">
                      <a:pos x="133" y="273"/>
                    </a:cxn>
                    <a:cxn ang="0">
                      <a:pos x="163" y="273"/>
                    </a:cxn>
                    <a:cxn ang="0">
                      <a:pos x="193" y="268"/>
                    </a:cxn>
                    <a:cxn ang="0">
                      <a:pos x="220" y="256"/>
                    </a:cxn>
                    <a:cxn ang="0">
                      <a:pos x="243" y="241"/>
                    </a:cxn>
                    <a:cxn ang="0">
                      <a:pos x="264" y="220"/>
                    </a:cxn>
                    <a:cxn ang="0">
                      <a:pos x="281" y="196"/>
                    </a:cxn>
                    <a:cxn ang="0">
                      <a:pos x="292" y="169"/>
                    </a:cxn>
                    <a:cxn ang="0">
                      <a:pos x="298" y="141"/>
                    </a:cxn>
                  </a:cxnLst>
                  <a:rect l="0" t="0" r="r" b="b"/>
                  <a:pathLst>
                    <a:path w="298" h="275">
                      <a:moveTo>
                        <a:pt x="298" y="125"/>
                      </a:moveTo>
                      <a:lnTo>
                        <a:pt x="296" y="106"/>
                      </a:lnTo>
                      <a:lnTo>
                        <a:pt x="292" y="87"/>
                      </a:lnTo>
                      <a:lnTo>
                        <a:pt x="286" y="70"/>
                      </a:lnTo>
                      <a:lnTo>
                        <a:pt x="279" y="53"/>
                      </a:lnTo>
                      <a:lnTo>
                        <a:pt x="269" y="38"/>
                      </a:lnTo>
                      <a:lnTo>
                        <a:pt x="258" y="23"/>
                      </a:lnTo>
                      <a:lnTo>
                        <a:pt x="245" y="12"/>
                      </a:lnTo>
                      <a:lnTo>
                        <a:pt x="229" y="0"/>
                      </a:lnTo>
                      <a:lnTo>
                        <a:pt x="229" y="2"/>
                      </a:lnTo>
                      <a:lnTo>
                        <a:pt x="228" y="4"/>
                      </a:lnTo>
                      <a:lnTo>
                        <a:pt x="241" y="13"/>
                      </a:lnTo>
                      <a:lnTo>
                        <a:pt x="254" y="27"/>
                      </a:lnTo>
                      <a:lnTo>
                        <a:pt x="266" y="40"/>
                      </a:lnTo>
                      <a:lnTo>
                        <a:pt x="275" y="55"/>
                      </a:lnTo>
                      <a:lnTo>
                        <a:pt x="283" y="70"/>
                      </a:lnTo>
                      <a:lnTo>
                        <a:pt x="288" y="87"/>
                      </a:lnTo>
                      <a:lnTo>
                        <a:pt x="292" y="106"/>
                      </a:lnTo>
                      <a:lnTo>
                        <a:pt x="294" y="125"/>
                      </a:lnTo>
                      <a:lnTo>
                        <a:pt x="292" y="141"/>
                      </a:lnTo>
                      <a:lnTo>
                        <a:pt x="290" y="154"/>
                      </a:lnTo>
                      <a:lnTo>
                        <a:pt x="286" y="169"/>
                      </a:lnTo>
                      <a:lnTo>
                        <a:pt x="283" y="182"/>
                      </a:lnTo>
                      <a:lnTo>
                        <a:pt x="275" y="194"/>
                      </a:lnTo>
                      <a:lnTo>
                        <a:pt x="269" y="207"/>
                      </a:lnTo>
                      <a:lnTo>
                        <a:pt x="260" y="216"/>
                      </a:lnTo>
                      <a:lnTo>
                        <a:pt x="250" y="228"/>
                      </a:lnTo>
                      <a:lnTo>
                        <a:pt x="241" y="237"/>
                      </a:lnTo>
                      <a:lnTo>
                        <a:pt x="229" y="245"/>
                      </a:lnTo>
                      <a:lnTo>
                        <a:pt x="218" y="252"/>
                      </a:lnTo>
                      <a:lnTo>
                        <a:pt x="205" y="258"/>
                      </a:lnTo>
                      <a:lnTo>
                        <a:pt x="192" y="264"/>
                      </a:lnTo>
                      <a:lnTo>
                        <a:pt x="178" y="268"/>
                      </a:lnTo>
                      <a:lnTo>
                        <a:pt x="163" y="269"/>
                      </a:lnTo>
                      <a:lnTo>
                        <a:pt x="148" y="269"/>
                      </a:lnTo>
                      <a:lnTo>
                        <a:pt x="135" y="269"/>
                      </a:lnTo>
                      <a:lnTo>
                        <a:pt x="119" y="268"/>
                      </a:lnTo>
                      <a:lnTo>
                        <a:pt x="106" y="264"/>
                      </a:lnTo>
                      <a:lnTo>
                        <a:pt x="93" y="258"/>
                      </a:lnTo>
                      <a:lnTo>
                        <a:pt x="80" y="252"/>
                      </a:lnTo>
                      <a:lnTo>
                        <a:pt x="68" y="245"/>
                      </a:lnTo>
                      <a:lnTo>
                        <a:pt x="57" y="237"/>
                      </a:lnTo>
                      <a:lnTo>
                        <a:pt x="45" y="228"/>
                      </a:lnTo>
                      <a:lnTo>
                        <a:pt x="38" y="216"/>
                      </a:lnTo>
                      <a:lnTo>
                        <a:pt x="28" y="207"/>
                      </a:lnTo>
                      <a:lnTo>
                        <a:pt x="21" y="194"/>
                      </a:lnTo>
                      <a:lnTo>
                        <a:pt x="15" y="182"/>
                      </a:lnTo>
                      <a:lnTo>
                        <a:pt x="11" y="169"/>
                      </a:lnTo>
                      <a:lnTo>
                        <a:pt x="8" y="154"/>
                      </a:lnTo>
                      <a:lnTo>
                        <a:pt x="4" y="141"/>
                      </a:lnTo>
                      <a:lnTo>
                        <a:pt x="4" y="125"/>
                      </a:lnTo>
                      <a:lnTo>
                        <a:pt x="6" y="108"/>
                      </a:lnTo>
                      <a:lnTo>
                        <a:pt x="8" y="91"/>
                      </a:lnTo>
                      <a:lnTo>
                        <a:pt x="6" y="91"/>
                      </a:lnTo>
                      <a:lnTo>
                        <a:pt x="4" y="91"/>
                      </a:lnTo>
                      <a:lnTo>
                        <a:pt x="0" y="108"/>
                      </a:lnTo>
                      <a:lnTo>
                        <a:pt x="0" y="125"/>
                      </a:lnTo>
                      <a:lnTo>
                        <a:pt x="0" y="141"/>
                      </a:lnTo>
                      <a:lnTo>
                        <a:pt x="2" y="156"/>
                      </a:lnTo>
                      <a:lnTo>
                        <a:pt x="6" y="169"/>
                      </a:lnTo>
                      <a:lnTo>
                        <a:pt x="11" y="182"/>
                      </a:lnTo>
                      <a:lnTo>
                        <a:pt x="17" y="196"/>
                      </a:lnTo>
                      <a:lnTo>
                        <a:pt x="25" y="209"/>
                      </a:lnTo>
                      <a:lnTo>
                        <a:pt x="34" y="220"/>
                      </a:lnTo>
                      <a:lnTo>
                        <a:pt x="44" y="232"/>
                      </a:lnTo>
                      <a:lnTo>
                        <a:pt x="53" y="241"/>
                      </a:lnTo>
                      <a:lnTo>
                        <a:pt x="64" y="249"/>
                      </a:lnTo>
                      <a:lnTo>
                        <a:pt x="78" y="256"/>
                      </a:lnTo>
                      <a:lnTo>
                        <a:pt x="91" y="262"/>
                      </a:lnTo>
                      <a:lnTo>
                        <a:pt x="104" y="268"/>
                      </a:lnTo>
                      <a:lnTo>
                        <a:pt x="118" y="271"/>
                      </a:lnTo>
                      <a:lnTo>
                        <a:pt x="133" y="273"/>
                      </a:lnTo>
                      <a:lnTo>
                        <a:pt x="148" y="275"/>
                      </a:lnTo>
                      <a:lnTo>
                        <a:pt x="163" y="273"/>
                      </a:lnTo>
                      <a:lnTo>
                        <a:pt x="178" y="271"/>
                      </a:lnTo>
                      <a:lnTo>
                        <a:pt x="193" y="268"/>
                      </a:lnTo>
                      <a:lnTo>
                        <a:pt x="207" y="262"/>
                      </a:lnTo>
                      <a:lnTo>
                        <a:pt x="220" y="256"/>
                      </a:lnTo>
                      <a:lnTo>
                        <a:pt x="231" y="249"/>
                      </a:lnTo>
                      <a:lnTo>
                        <a:pt x="243" y="241"/>
                      </a:lnTo>
                      <a:lnTo>
                        <a:pt x="254" y="232"/>
                      </a:lnTo>
                      <a:lnTo>
                        <a:pt x="264" y="220"/>
                      </a:lnTo>
                      <a:lnTo>
                        <a:pt x="273" y="209"/>
                      </a:lnTo>
                      <a:lnTo>
                        <a:pt x="281" y="196"/>
                      </a:lnTo>
                      <a:lnTo>
                        <a:pt x="286" y="182"/>
                      </a:lnTo>
                      <a:lnTo>
                        <a:pt x="292" y="169"/>
                      </a:lnTo>
                      <a:lnTo>
                        <a:pt x="294" y="156"/>
                      </a:lnTo>
                      <a:lnTo>
                        <a:pt x="298" y="141"/>
                      </a:lnTo>
                      <a:lnTo>
                        <a:pt x="298" y="125"/>
                      </a:lnTo>
                      <a:close/>
                    </a:path>
                  </a:pathLst>
                </a:custGeom>
                <a:solidFill>
                  <a:srgbClr val="DFDEE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136" name="Freeform 696"/>
                <p:cNvSpPr>
                  <a:spLocks/>
                </p:cNvSpPr>
                <p:nvPr/>
              </p:nvSpPr>
              <p:spPr bwMode="auto">
                <a:xfrm>
                  <a:off x="1692" y="2149"/>
                  <a:ext cx="294" cy="269"/>
                </a:xfrm>
                <a:custGeom>
                  <a:avLst/>
                  <a:gdLst/>
                  <a:ahLst/>
                  <a:cxnLst>
                    <a:cxn ang="0">
                      <a:pos x="292" y="104"/>
                    </a:cxn>
                    <a:cxn ang="0">
                      <a:pos x="282" y="68"/>
                    </a:cxn>
                    <a:cxn ang="0">
                      <a:pos x="265" y="36"/>
                    </a:cxn>
                    <a:cxn ang="0">
                      <a:pos x="241" y="10"/>
                    </a:cxn>
                    <a:cxn ang="0">
                      <a:pos x="226" y="2"/>
                    </a:cxn>
                    <a:cxn ang="0">
                      <a:pos x="237" y="13"/>
                    </a:cxn>
                    <a:cxn ang="0">
                      <a:pos x="262" y="38"/>
                    </a:cxn>
                    <a:cxn ang="0">
                      <a:pos x="279" y="70"/>
                    </a:cxn>
                    <a:cxn ang="0">
                      <a:pos x="288" y="104"/>
                    </a:cxn>
                    <a:cxn ang="0">
                      <a:pos x="288" y="139"/>
                    </a:cxn>
                    <a:cxn ang="0">
                      <a:pos x="282" y="165"/>
                    </a:cxn>
                    <a:cxn ang="0">
                      <a:pos x="271" y="192"/>
                    </a:cxn>
                    <a:cxn ang="0">
                      <a:pos x="256" y="214"/>
                    </a:cxn>
                    <a:cxn ang="0">
                      <a:pos x="237" y="233"/>
                    </a:cxn>
                    <a:cxn ang="0">
                      <a:pos x="214" y="249"/>
                    </a:cxn>
                    <a:cxn ang="0">
                      <a:pos x="190" y="260"/>
                    </a:cxn>
                    <a:cxn ang="0">
                      <a:pos x="161" y="266"/>
                    </a:cxn>
                    <a:cxn ang="0">
                      <a:pos x="133" y="266"/>
                    </a:cxn>
                    <a:cxn ang="0">
                      <a:pos x="104" y="260"/>
                    </a:cxn>
                    <a:cxn ang="0">
                      <a:pos x="79" y="249"/>
                    </a:cxn>
                    <a:cxn ang="0">
                      <a:pos x="57" y="233"/>
                    </a:cxn>
                    <a:cxn ang="0">
                      <a:pos x="36" y="214"/>
                    </a:cxn>
                    <a:cxn ang="0">
                      <a:pos x="21" y="192"/>
                    </a:cxn>
                    <a:cxn ang="0">
                      <a:pos x="11" y="165"/>
                    </a:cxn>
                    <a:cxn ang="0">
                      <a:pos x="6" y="139"/>
                    </a:cxn>
                    <a:cxn ang="0">
                      <a:pos x="6" y="106"/>
                    </a:cxn>
                    <a:cxn ang="0">
                      <a:pos x="6" y="89"/>
                    </a:cxn>
                    <a:cxn ang="0">
                      <a:pos x="0" y="106"/>
                    </a:cxn>
                    <a:cxn ang="0">
                      <a:pos x="0" y="139"/>
                    </a:cxn>
                    <a:cxn ang="0">
                      <a:pos x="6" y="167"/>
                    </a:cxn>
                    <a:cxn ang="0">
                      <a:pos x="17" y="194"/>
                    </a:cxn>
                    <a:cxn ang="0">
                      <a:pos x="34" y="216"/>
                    </a:cxn>
                    <a:cxn ang="0">
                      <a:pos x="53" y="237"/>
                    </a:cxn>
                    <a:cxn ang="0">
                      <a:pos x="76" y="252"/>
                    </a:cxn>
                    <a:cxn ang="0">
                      <a:pos x="102" y="264"/>
                    </a:cxn>
                    <a:cxn ang="0">
                      <a:pos x="131" y="269"/>
                    </a:cxn>
                    <a:cxn ang="0">
                      <a:pos x="161" y="269"/>
                    </a:cxn>
                    <a:cxn ang="0">
                      <a:pos x="190" y="264"/>
                    </a:cxn>
                    <a:cxn ang="0">
                      <a:pos x="216" y="252"/>
                    </a:cxn>
                    <a:cxn ang="0">
                      <a:pos x="241" y="237"/>
                    </a:cxn>
                    <a:cxn ang="0">
                      <a:pos x="260" y="216"/>
                    </a:cxn>
                    <a:cxn ang="0">
                      <a:pos x="275" y="194"/>
                    </a:cxn>
                    <a:cxn ang="0">
                      <a:pos x="286" y="167"/>
                    </a:cxn>
                    <a:cxn ang="0">
                      <a:pos x="292" y="139"/>
                    </a:cxn>
                  </a:cxnLst>
                  <a:rect l="0" t="0" r="r" b="b"/>
                  <a:pathLst>
                    <a:path w="294" h="269">
                      <a:moveTo>
                        <a:pt x="294" y="123"/>
                      </a:moveTo>
                      <a:lnTo>
                        <a:pt x="292" y="104"/>
                      </a:lnTo>
                      <a:lnTo>
                        <a:pt x="288" y="85"/>
                      </a:lnTo>
                      <a:lnTo>
                        <a:pt x="282" y="68"/>
                      </a:lnTo>
                      <a:lnTo>
                        <a:pt x="275" y="51"/>
                      </a:lnTo>
                      <a:lnTo>
                        <a:pt x="265" y="36"/>
                      </a:lnTo>
                      <a:lnTo>
                        <a:pt x="254" y="23"/>
                      </a:lnTo>
                      <a:lnTo>
                        <a:pt x="241" y="10"/>
                      </a:lnTo>
                      <a:lnTo>
                        <a:pt x="227" y="0"/>
                      </a:lnTo>
                      <a:lnTo>
                        <a:pt x="226" y="2"/>
                      </a:lnTo>
                      <a:lnTo>
                        <a:pt x="224" y="4"/>
                      </a:lnTo>
                      <a:lnTo>
                        <a:pt x="237" y="13"/>
                      </a:lnTo>
                      <a:lnTo>
                        <a:pt x="250" y="25"/>
                      </a:lnTo>
                      <a:lnTo>
                        <a:pt x="262" y="38"/>
                      </a:lnTo>
                      <a:lnTo>
                        <a:pt x="271" y="53"/>
                      </a:lnTo>
                      <a:lnTo>
                        <a:pt x="279" y="70"/>
                      </a:lnTo>
                      <a:lnTo>
                        <a:pt x="284" y="87"/>
                      </a:lnTo>
                      <a:lnTo>
                        <a:pt x="288" y="104"/>
                      </a:lnTo>
                      <a:lnTo>
                        <a:pt x="288" y="123"/>
                      </a:lnTo>
                      <a:lnTo>
                        <a:pt x="288" y="139"/>
                      </a:lnTo>
                      <a:lnTo>
                        <a:pt x="286" y="152"/>
                      </a:lnTo>
                      <a:lnTo>
                        <a:pt x="282" y="165"/>
                      </a:lnTo>
                      <a:lnTo>
                        <a:pt x="279" y="178"/>
                      </a:lnTo>
                      <a:lnTo>
                        <a:pt x="271" y="192"/>
                      </a:lnTo>
                      <a:lnTo>
                        <a:pt x="265" y="203"/>
                      </a:lnTo>
                      <a:lnTo>
                        <a:pt x="256" y="214"/>
                      </a:lnTo>
                      <a:lnTo>
                        <a:pt x="246" y="224"/>
                      </a:lnTo>
                      <a:lnTo>
                        <a:pt x="237" y="233"/>
                      </a:lnTo>
                      <a:lnTo>
                        <a:pt x="226" y="241"/>
                      </a:lnTo>
                      <a:lnTo>
                        <a:pt x="214" y="249"/>
                      </a:lnTo>
                      <a:lnTo>
                        <a:pt x="203" y="254"/>
                      </a:lnTo>
                      <a:lnTo>
                        <a:pt x="190" y="260"/>
                      </a:lnTo>
                      <a:lnTo>
                        <a:pt x="174" y="262"/>
                      </a:lnTo>
                      <a:lnTo>
                        <a:pt x="161" y="266"/>
                      </a:lnTo>
                      <a:lnTo>
                        <a:pt x="146" y="266"/>
                      </a:lnTo>
                      <a:lnTo>
                        <a:pt x="133" y="266"/>
                      </a:lnTo>
                      <a:lnTo>
                        <a:pt x="117" y="262"/>
                      </a:lnTo>
                      <a:lnTo>
                        <a:pt x="104" y="260"/>
                      </a:lnTo>
                      <a:lnTo>
                        <a:pt x="91" y="254"/>
                      </a:lnTo>
                      <a:lnTo>
                        <a:pt x="79" y="249"/>
                      </a:lnTo>
                      <a:lnTo>
                        <a:pt x="66" y="241"/>
                      </a:lnTo>
                      <a:lnTo>
                        <a:pt x="57" y="233"/>
                      </a:lnTo>
                      <a:lnTo>
                        <a:pt x="45" y="224"/>
                      </a:lnTo>
                      <a:lnTo>
                        <a:pt x="36" y="214"/>
                      </a:lnTo>
                      <a:lnTo>
                        <a:pt x="28" y="203"/>
                      </a:lnTo>
                      <a:lnTo>
                        <a:pt x="21" y="192"/>
                      </a:lnTo>
                      <a:lnTo>
                        <a:pt x="15" y="178"/>
                      </a:lnTo>
                      <a:lnTo>
                        <a:pt x="11" y="165"/>
                      </a:lnTo>
                      <a:lnTo>
                        <a:pt x="7" y="152"/>
                      </a:lnTo>
                      <a:lnTo>
                        <a:pt x="6" y="139"/>
                      </a:lnTo>
                      <a:lnTo>
                        <a:pt x="4" y="123"/>
                      </a:lnTo>
                      <a:lnTo>
                        <a:pt x="6" y="106"/>
                      </a:lnTo>
                      <a:lnTo>
                        <a:pt x="7" y="89"/>
                      </a:lnTo>
                      <a:lnTo>
                        <a:pt x="6" y="89"/>
                      </a:lnTo>
                      <a:lnTo>
                        <a:pt x="4" y="89"/>
                      </a:lnTo>
                      <a:lnTo>
                        <a:pt x="0" y="106"/>
                      </a:lnTo>
                      <a:lnTo>
                        <a:pt x="0" y="123"/>
                      </a:lnTo>
                      <a:lnTo>
                        <a:pt x="0" y="139"/>
                      </a:lnTo>
                      <a:lnTo>
                        <a:pt x="2" y="152"/>
                      </a:lnTo>
                      <a:lnTo>
                        <a:pt x="6" y="167"/>
                      </a:lnTo>
                      <a:lnTo>
                        <a:pt x="11" y="180"/>
                      </a:lnTo>
                      <a:lnTo>
                        <a:pt x="17" y="194"/>
                      </a:lnTo>
                      <a:lnTo>
                        <a:pt x="24" y="205"/>
                      </a:lnTo>
                      <a:lnTo>
                        <a:pt x="34" y="216"/>
                      </a:lnTo>
                      <a:lnTo>
                        <a:pt x="43" y="228"/>
                      </a:lnTo>
                      <a:lnTo>
                        <a:pt x="53" y="237"/>
                      </a:lnTo>
                      <a:lnTo>
                        <a:pt x="64" y="245"/>
                      </a:lnTo>
                      <a:lnTo>
                        <a:pt x="76" y="252"/>
                      </a:lnTo>
                      <a:lnTo>
                        <a:pt x="89" y="258"/>
                      </a:lnTo>
                      <a:lnTo>
                        <a:pt x="102" y="264"/>
                      </a:lnTo>
                      <a:lnTo>
                        <a:pt x="117" y="267"/>
                      </a:lnTo>
                      <a:lnTo>
                        <a:pt x="131" y="269"/>
                      </a:lnTo>
                      <a:lnTo>
                        <a:pt x="146" y="269"/>
                      </a:lnTo>
                      <a:lnTo>
                        <a:pt x="161" y="269"/>
                      </a:lnTo>
                      <a:lnTo>
                        <a:pt x="176" y="267"/>
                      </a:lnTo>
                      <a:lnTo>
                        <a:pt x="190" y="264"/>
                      </a:lnTo>
                      <a:lnTo>
                        <a:pt x="205" y="258"/>
                      </a:lnTo>
                      <a:lnTo>
                        <a:pt x="216" y="252"/>
                      </a:lnTo>
                      <a:lnTo>
                        <a:pt x="229" y="245"/>
                      </a:lnTo>
                      <a:lnTo>
                        <a:pt x="241" y="237"/>
                      </a:lnTo>
                      <a:lnTo>
                        <a:pt x="250" y="228"/>
                      </a:lnTo>
                      <a:lnTo>
                        <a:pt x="260" y="216"/>
                      </a:lnTo>
                      <a:lnTo>
                        <a:pt x="269" y="205"/>
                      </a:lnTo>
                      <a:lnTo>
                        <a:pt x="275" y="194"/>
                      </a:lnTo>
                      <a:lnTo>
                        <a:pt x="282" y="180"/>
                      </a:lnTo>
                      <a:lnTo>
                        <a:pt x="286" y="167"/>
                      </a:lnTo>
                      <a:lnTo>
                        <a:pt x="290" y="152"/>
                      </a:lnTo>
                      <a:lnTo>
                        <a:pt x="292" y="139"/>
                      </a:lnTo>
                      <a:lnTo>
                        <a:pt x="294" y="123"/>
                      </a:lnTo>
                      <a:close/>
                    </a:path>
                  </a:pathLst>
                </a:custGeom>
                <a:solidFill>
                  <a:srgbClr val="DFDEE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137" name="Freeform 697"/>
                <p:cNvSpPr>
                  <a:spLocks/>
                </p:cNvSpPr>
                <p:nvPr/>
              </p:nvSpPr>
              <p:spPr bwMode="auto">
                <a:xfrm>
                  <a:off x="1694" y="2151"/>
                  <a:ext cx="290" cy="265"/>
                </a:xfrm>
                <a:custGeom>
                  <a:avLst/>
                  <a:gdLst/>
                  <a:ahLst/>
                  <a:cxnLst>
                    <a:cxn ang="0">
                      <a:pos x="288" y="102"/>
                    </a:cxn>
                    <a:cxn ang="0">
                      <a:pos x="279" y="66"/>
                    </a:cxn>
                    <a:cxn ang="0">
                      <a:pos x="262" y="36"/>
                    </a:cxn>
                    <a:cxn ang="0">
                      <a:pos x="237" y="9"/>
                    </a:cxn>
                    <a:cxn ang="0">
                      <a:pos x="222" y="2"/>
                    </a:cxn>
                    <a:cxn ang="0">
                      <a:pos x="233" y="13"/>
                    </a:cxn>
                    <a:cxn ang="0">
                      <a:pos x="258" y="38"/>
                    </a:cxn>
                    <a:cxn ang="0">
                      <a:pos x="275" y="68"/>
                    </a:cxn>
                    <a:cxn ang="0">
                      <a:pos x="284" y="102"/>
                    </a:cxn>
                    <a:cxn ang="0">
                      <a:pos x="284" y="135"/>
                    </a:cxn>
                    <a:cxn ang="0">
                      <a:pos x="279" y="163"/>
                    </a:cxn>
                    <a:cxn ang="0">
                      <a:pos x="267" y="188"/>
                    </a:cxn>
                    <a:cxn ang="0">
                      <a:pos x="252" y="210"/>
                    </a:cxn>
                    <a:cxn ang="0">
                      <a:pos x="233" y="229"/>
                    </a:cxn>
                    <a:cxn ang="0">
                      <a:pos x="212" y="245"/>
                    </a:cxn>
                    <a:cxn ang="0">
                      <a:pos x="186" y="254"/>
                    </a:cxn>
                    <a:cxn ang="0">
                      <a:pos x="159" y="260"/>
                    </a:cxn>
                    <a:cxn ang="0">
                      <a:pos x="131" y="260"/>
                    </a:cxn>
                    <a:cxn ang="0">
                      <a:pos x="102" y="254"/>
                    </a:cxn>
                    <a:cxn ang="0">
                      <a:pos x="77" y="245"/>
                    </a:cxn>
                    <a:cxn ang="0">
                      <a:pos x="55" y="229"/>
                    </a:cxn>
                    <a:cxn ang="0">
                      <a:pos x="36" y="210"/>
                    </a:cxn>
                    <a:cxn ang="0">
                      <a:pos x="21" y="188"/>
                    </a:cxn>
                    <a:cxn ang="0">
                      <a:pos x="11" y="163"/>
                    </a:cxn>
                    <a:cxn ang="0">
                      <a:pos x="5" y="135"/>
                    </a:cxn>
                    <a:cxn ang="0">
                      <a:pos x="5" y="104"/>
                    </a:cxn>
                    <a:cxn ang="0">
                      <a:pos x="5" y="87"/>
                    </a:cxn>
                    <a:cxn ang="0">
                      <a:pos x="2" y="104"/>
                    </a:cxn>
                    <a:cxn ang="0">
                      <a:pos x="0" y="137"/>
                    </a:cxn>
                    <a:cxn ang="0">
                      <a:pos x="7" y="165"/>
                    </a:cxn>
                    <a:cxn ang="0">
                      <a:pos x="17" y="190"/>
                    </a:cxn>
                    <a:cxn ang="0">
                      <a:pos x="34" y="212"/>
                    </a:cxn>
                    <a:cxn ang="0">
                      <a:pos x="53" y="233"/>
                    </a:cxn>
                    <a:cxn ang="0">
                      <a:pos x="76" y="248"/>
                    </a:cxn>
                    <a:cxn ang="0">
                      <a:pos x="102" y="260"/>
                    </a:cxn>
                    <a:cxn ang="0">
                      <a:pos x="131" y="265"/>
                    </a:cxn>
                    <a:cxn ang="0">
                      <a:pos x="159" y="265"/>
                    </a:cxn>
                    <a:cxn ang="0">
                      <a:pos x="188" y="260"/>
                    </a:cxn>
                    <a:cxn ang="0">
                      <a:pos x="214" y="248"/>
                    </a:cxn>
                    <a:cxn ang="0">
                      <a:pos x="237" y="233"/>
                    </a:cxn>
                    <a:cxn ang="0">
                      <a:pos x="256" y="212"/>
                    </a:cxn>
                    <a:cxn ang="0">
                      <a:pos x="271" y="190"/>
                    </a:cxn>
                    <a:cxn ang="0">
                      <a:pos x="282" y="165"/>
                    </a:cxn>
                    <a:cxn ang="0">
                      <a:pos x="288" y="137"/>
                    </a:cxn>
                  </a:cxnLst>
                  <a:rect l="0" t="0" r="r" b="b"/>
                  <a:pathLst>
                    <a:path w="290" h="265">
                      <a:moveTo>
                        <a:pt x="290" y="121"/>
                      </a:moveTo>
                      <a:lnTo>
                        <a:pt x="288" y="102"/>
                      </a:lnTo>
                      <a:lnTo>
                        <a:pt x="284" y="83"/>
                      </a:lnTo>
                      <a:lnTo>
                        <a:pt x="279" y="66"/>
                      </a:lnTo>
                      <a:lnTo>
                        <a:pt x="271" y="51"/>
                      </a:lnTo>
                      <a:lnTo>
                        <a:pt x="262" y="36"/>
                      </a:lnTo>
                      <a:lnTo>
                        <a:pt x="250" y="23"/>
                      </a:lnTo>
                      <a:lnTo>
                        <a:pt x="237" y="9"/>
                      </a:lnTo>
                      <a:lnTo>
                        <a:pt x="224" y="0"/>
                      </a:lnTo>
                      <a:lnTo>
                        <a:pt x="222" y="2"/>
                      </a:lnTo>
                      <a:lnTo>
                        <a:pt x="220" y="2"/>
                      </a:lnTo>
                      <a:lnTo>
                        <a:pt x="233" y="13"/>
                      </a:lnTo>
                      <a:lnTo>
                        <a:pt x="246" y="25"/>
                      </a:lnTo>
                      <a:lnTo>
                        <a:pt x="258" y="38"/>
                      </a:lnTo>
                      <a:lnTo>
                        <a:pt x="267" y="53"/>
                      </a:lnTo>
                      <a:lnTo>
                        <a:pt x="275" y="68"/>
                      </a:lnTo>
                      <a:lnTo>
                        <a:pt x="280" y="85"/>
                      </a:lnTo>
                      <a:lnTo>
                        <a:pt x="284" y="102"/>
                      </a:lnTo>
                      <a:lnTo>
                        <a:pt x="284" y="121"/>
                      </a:lnTo>
                      <a:lnTo>
                        <a:pt x="284" y="135"/>
                      </a:lnTo>
                      <a:lnTo>
                        <a:pt x="282" y="150"/>
                      </a:lnTo>
                      <a:lnTo>
                        <a:pt x="279" y="163"/>
                      </a:lnTo>
                      <a:lnTo>
                        <a:pt x="273" y="176"/>
                      </a:lnTo>
                      <a:lnTo>
                        <a:pt x="267" y="188"/>
                      </a:lnTo>
                      <a:lnTo>
                        <a:pt x="262" y="199"/>
                      </a:lnTo>
                      <a:lnTo>
                        <a:pt x="252" y="210"/>
                      </a:lnTo>
                      <a:lnTo>
                        <a:pt x="244" y="220"/>
                      </a:lnTo>
                      <a:lnTo>
                        <a:pt x="233" y="229"/>
                      </a:lnTo>
                      <a:lnTo>
                        <a:pt x="224" y="237"/>
                      </a:lnTo>
                      <a:lnTo>
                        <a:pt x="212" y="245"/>
                      </a:lnTo>
                      <a:lnTo>
                        <a:pt x="199" y="250"/>
                      </a:lnTo>
                      <a:lnTo>
                        <a:pt x="186" y="254"/>
                      </a:lnTo>
                      <a:lnTo>
                        <a:pt x="172" y="258"/>
                      </a:lnTo>
                      <a:lnTo>
                        <a:pt x="159" y="260"/>
                      </a:lnTo>
                      <a:lnTo>
                        <a:pt x="144" y="262"/>
                      </a:lnTo>
                      <a:lnTo>
                        <a:pt x="131" y="260"/>
                      </a:lnTo>
                      <a:lnTo>
                        <a:pt x="115" y="258"/>
                      </a:lnTo>
                      <a:lnTo>
                        <a:pt x="102" y="254"/>
                      </a:lnTo>
                      <a:lnTo>
                        <a:pt x="91" y="250"/>
                      </a:lnTo>
                      <a:lnTo>
                        <a:pt x="77" y="245"/>
                      </a:lnTo>
                      <a:lnTo>
                        <a:pt x="66" y="237"/>
                      </a:lnTo>
                      <a:lnTo>
                        <a:pt x="55" y="229"/>
                      </a:lnTo>
                      <a:lnTo>
                        <a:pt x="45" y="220"/>
                      </a:lnTo>
                      <a:lnTo>
                        <a:pt x="36" y="210"/>
                      </a:lnTo>
                      <a:lnTo>
                        <a:pt x="28" y="199"/>
                      </a:lnTo>
                      <a:lnTo>
                        <a:pt x="21" y="188"/>
                      </a:lnTo>
                      <a:lnTo>
                        <a:pt x="15" y="176"/>
                      </a:lnTo>
                      <a:lnTo>
                        <a:pt x="11" y="163"/>
                      </a:lnTo>
                      <a:lnTo>
                        <a:pt x="7" y="150"/>
                      </a:lnTo>
                      <a:lnTo>
                        <a:pt x="5" y="135"/>
                      </a:lnTo>
                      <a:lnTo>
                        <a:pt x="5" y="121"/>
                      </a:lnTo>
                      <a:lnTo>
                        <a:pt x="5" y="104"/>
                      </a:lnTo>
                      <a:lnTo>
                        <a:pt x="9" y="89"/>
                      </a:lnTo>
                      <a:lnTo>
                        <a:pt x="5" y="87"/>
                      </a:lnTo>
                      <a:lnTo>
                        <a:pt x="4" y="87"/>
                      </a:lnTo>
                      <a:lnTo>
                        <a:pt x="2" y="104"/>
                      </a:lnTo>
                      <a:lnTo>
                        <a:pt x="0" y="121"/>
                      </a:lnTo>
                      <a:lnTo>
                        <a:pt x="0" y="137"/>
                      </a:lnTo>
                      <a:lnTo>
                        <a:pt x="4" y="150"/>
                      </a:lnTo>
                      <a:lnTo>
                        <a:pt x="7" y="165"/>
                      </a:lnTo>
                      <a:lnTo>
                        <a:pt x="11" y="178"/>
                      </a:lnTo>
                      <a:lnTo>
                        <a:pt x="17" y="190"/>
                      </a:lnTo>
                      <a:lnTo>
                        <a:pt x="24" y="203"/>
                      </a:lnTo>
                      <a:lnTo>
                        <a:pt x="34" y="212"/>
                      </a:lnTo>
                      <a:lnTo>
                        <a:pt x="41" y="224"/>
                      </a:lnTo>
                      <a:lnTo>
                        <a:pt x="53" y="233"/>
                      </a:lnTo>
                      <a:lnTo>
                        <a:pt x="64" y="241"/>
                      </a:lnTo>
                      <a:lnTo>
                        <a:pt x="76" y="248"/>
                      </a:lnTo>
                      <a:lnTo>
                        <a:pt x="89" y="254"/>
                      </a:lnTo>
                      <a:lnTo>
                        <a:pt x="102" y="260"/>
                      </a:lnTo>
                      <a:lnTo>
                        <a:pt x="115" y="264"/>
                      </a:lnTo>
                      <a:lnTo>
                        <a:pt x="131" y="265"/>
                      </a:lnTo>
                      <a:lnTo>
                        <a:pt x="144" y="265"/>
                      </a:lnTo>
                      <a:lnTo>
                        <a:pt x="159" y="265"/>
                      </a:lnTo>
                      <a:lnTo>
                        <a:pt x="174" y="264"/>
                      </a:lnTo>
                      <a:lnTo>
                        <a:pt x="188" y="260"/>
                      </a:lnTo>
                      <a:lnTo>
                        <a:pt x="201" y="254"/>
                      </a:lnTo>
                      <a:lnTo>
                        <a:pt x="214" y="248"/>
                      </a:lnTo>
                      <a:lnTo>
                        <a:pt x="225" y="241"/>
                      </a:lnTo>
                      <a:lnTo>
                        <a:pt x="237" y="233"/>
                      </a:lnTo>
                      <a:lnTo>
                        <a:pt x="246" y="224"/>
                      </a:lnTo>
                      <a:lnTo>
                        <a:pt x="256" y="212"/>
                      </a:lnTo>
                      <a:lnTo>
                        <a:pt x="265" y="203"/>
                      </a:lnTo>
                      <a:lnTo>
                        <a:pt x="271" y="190"/>
                      </a:lnTo>
                      <a:lnTo>
                        <a:pt x="279" y="178"/>
                      </a:lnTo>
                      <a:lnTo>
                        <a:pt x="282" y="165"/>
                      </a:lnTo>
                      <a:lnTo>
                        <a:pt x="286" y="150"/>
                      </a:lnTo>
                      <a:lnTo>
                        <a:pt x="288" y="137"/>
                      </a:lnTo>
                      <a:lnTo>
                        <a:pt x="290" y="121"/>
                      </a:lnTo>
                      <a:close/>
                    </a:path>
                  </a:pathLst>
                </a:custGeom>
                <a:solidFill>
                  <a:srgbClr val="E0DFE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138" name="Freeform 698"/>
                <p:cNvSpPr>
                  <a:spLocks/>
                </p:cNvSpPr>
                <p:nvPr/>
              </p:nvSpPr>
              <p:spPr bwMode="auto">
                <a:xfrm>
                  <a:off x="1696" y="2153"/>
                  <a:ext cx="284" cy="262"/>
                </a:xfrm>
                <a:custGeom>
                  <a:avLst/>
                  <a:gdLst/>
                  <a:ahLst/>
                  <a:cxnLst>
                    <a:cxn ang="0">
                      <a:pos x="284" y="100"/>
                    </a:cxn>
                    <a:cxn ang="0">
                      <a:pos x="275" y="66"/>
                    </a:cxn>
                    <a:cxn ang="0">
                      <a:pos x="258" y="34"/>
                    </a:cxn>
                    <a:cxn ang="0">
                      <a:pos x="233" y="9"/>
                    </a:cxn>
                    <a:cxn ang="0">
                      <a:pos x="218" y="0"/>
                    </a:cxn>
                    <a:cxn ang="0">
                      <a:pos x="229" y="13"/>
                    </a:cxn>
                    <a:cxn ang="0">
                      <a:pos x="254" y="38"/>
                    </a:cxn>
                    <a:cxn ang="0">
                      <a:pos x="271" y="66"/>
                    </a:cxn>
                    <a:cxn ang="0">
                      <a:pos x="278" y="100"/>
                    </a:cxn>
                    <a:cxn ang="0">
                      <a:pos x="280" y="133"/>
                    </a:cxn>
                    <a:cxn ang="0">
                      <a:pos x="275" y="159"/>
                    </a:cxn>
                    <a:cxn ang="0">
                      <a:pos x="263" y="184"/>
                    </a:cxn>
                    <a:cxn ang="0">
                      <a:pos x="248" y="207"/>
                    </a:cxn>
                    <a:cxn ang="0">
                      <a:pos x="231" y="226"/>
                    </a:cxn>
                    <a:cxn ang="0">
                      <a:pos x="208" y="241"/>
                    </a:cxn>
                    <a:cxn ang="0">
                      <a:pos x="184" y="250"/>
                    </a:cxn>
                    <a:cxn ang="0">
                      <a:pos x="157" y="256"/>
                    </a:cxn>
                    <a:cxn ang="0">
                      <a:pos x="129" y="256"/>
                    </a:cxn>
                    <a:cxn ang="0">
                      <a:pos x="102" y="250"/>
                    </a:cxn>
                    <a:cxn ang="0">
                      <a:pos x="77" y="241"/>
                    </a:cxn>
                    <a:cxn ang="0">
                      <a:pos x="55" y="226"/>
                    </a:cxn>
                    <a:cxn ang="0">
                      <a:pos x="36" y="207"/>
                    </a:cxn>
                    <a:cxn ang="0">
                      <a:pos x="20" y="184"/>
                    </a:cxn>
                    <a:cxn ang="0">
                      <a:pos x="11" y="159"/>
                    </a:cxn>
                    <a:cxn ang="0">
                      <a:pos x="5" y="133"/>
                    </a:cxn>
                    <a:cxn ang="0">
                      <a:pos x="5" y="102"/>
                    </a:cxn>
                    <a:cxn ang="0">
                      <a:pos x="7" y="87"/>
                    </a:cxn>
                    <a:cxn ang="0">
                      <a:pos x="2" y="102"/>
                    </a:cxn>
                    <a:cxn ang="0">
                      <a:pos x="2" y="135"/>
                    </a:cxn>
                    <a:cxn ang="0">
                      <a:pos x="7" y="161"/>
                    </a:cxn>
                    <a:cxn ang="0">
                      <a:pos x="17" y="188"/>
                    </a:cxn>
                    <a:cxn ang="0">
                      <a:pos x="32" y="210"/>
                    </a:cxn>
                    <a:cxn ang="0">
                      <a:pos x="53" y="229"/>
                    </a:cxn>
                    <a:cxn ang="0">
                      <a:pos x="75" y="245"/>
                    </a:cxn>
                    <a:cxn ang="0">
                      <a:pos x="100" y="256"/>
                    </a:cxn>
                    <a:cxn ang="0">
                      <a:pos x="129" y="262"/>
                    </a:cxn>
                    <a:cxn ang="0">
                      <a:pos x="157" y="262"/>
                    </a:cxn>
                    <a:cxn ang="0">
                      <a:pos x="186" y="256"/>
                    </a:cxn>
                    <a:cxn ang="0">
                      <a:pos x="210" y="245"/>
                    </a:cxn>
                    <a:cxn ang="0">
                      <a:pos x="233" y="229"/>
                    </a:cxn>
                    <a:cxn ang="0">
                      <a:pos x="252" y="210"/>
                    </a:cxn>
                    <a:cxn ang="0">
                      <a:pos x="267" y="188"/>
                    </a:cxn>
                    <a:cxn ang="0">
                      <a:pos x="278" y="161"/>
                    </a:cxn>
                    <a:cxn ang="0">
                      <a:pos x="284" y="135"/>
                    </a:cxn>
                  </a:cxnLst>
                  <a:rect l="0" t="0" r="r" b="b"/>
                  <a:pathLst>
                    <a:path w="284" h="262">
                      <a:moveTo>
                        <a:pt x="284" y="119"/>
                      </a:moveTo>
                      <a:lnTo>
                        <a:pt x="284" y="100"/>
                      </a:lnTo>
                      <a:lnTo>
                        <a:pt x="280" y="83"/>
                      </a:lnTo>
                      <a:lnTo>
                        <a:pt x="275" y="66"/>
                      </a:lnTo>
                      <a:lnTo>
                        <a:pt x="267" y="49"/>
                      </a:lnTo>
                      <a:lnTo>
                        <a:pt x="258" y="34"/>
                      </a:lnTo>
                      <a:lnTo>
                        <a:pt x="246" y="21"/>
                      </a:lnTo>
                      <a:lnTo>
                        <a:pt x="233" y="9"/>
                      </a:lnTo>
                      <a:lnTo>
                        <a:pt x="220" y="0"/>
                      </a:lnTo>
                      <a:lnTo>
                        <a:pt x="218" y="0"/>
                      </a:lnTo>
                      <a:lnTo>
                        <a:pt x="216" y="2"/>
                      </a:lnTo>
                      <a:lnTo>
                        <a:pt x="229" y="13"/>
                      </a:lnTo>
                      <a:lnTo>
                        <a:pt x="242" y="25"/>
                      </a:lnTo>
                      <a:lnTo>
                        <a:pt x="254" y="38"/>
                      </a:lnTo>
                      <a:lnTo>
                        <a:pt x="263" y="51"/>
                      </a:lnTo>
                      <a:lnTo>
                        <a:pt x="271" y="66"/>
                      </a:lnTo>
                      <a:lnTo>
                        <a:pt x="277" y="83"/>
                      </a:lnTo>
                      <a:lnTo>
                        <a:pt x="278" y="100"/>
                      </a:lnTo>
                      <a:lnTo>
                        <a:pt x="280" y="119"/>
                      </a:lnTo>
                      <a:lnTo>
                        <a:pt x="280" y="133"/>
                      </a:lnTo>
                      <a:lnTo>
                        <a:pt x="278" y="146"/>
                      </a:lnTo>
                      <a:lnTo>
                        <a:pt x="275" y="159"/>
                      </a:lnTo>
                      <a:lnTo>
                        <a:pt x="269" y="172"/>
                      </a:lnTo>
                      <a:lnTo>
                        <a:pt x="263" y="184"/>
                      </a:lnTo>
                      <a:lnTo>
                        <a:pt x="258" y="195"/>
                      </a:lnTo>
                      <a:lnTo>
                        <a:pt x="248" y="207"/>
                      </a:lnTo>
                      <a:lnTo>
                        <a:pt x="241" y="216"/>
                      </a:lnTo>
                      <a:lnTo>
                        <a:pt x="231" y="226"/>
                      </a:lnTo>
                      <a:lnTo>
                        <a:pt x="220" y="233"/>
                      </a:lnTo>
                      <a:lnTo>
                        <a:pt x="208" y="241"/>
                      </a:lnTo>
                      <a:lnTo>
                        <a:pt x="197" y="246"/>
                      </a:lnTo>
                      <a:lnTo>
                        <a:pt x="184" y="250"/>
                      </a:lnTo>
                      <a:lnTo>
                        <a:pt x="170" y="254"/>
                      </a:lnTo>
                      <a:lnTo>
                        <a:pt x="157" y="256"/>
                      </a:lnTo>
                      <a:lnTo>
                        <a:pt x="142" y="258"/>
                      </a:lnTo>
                      <a:lnTo>
                        <a:pt x="129" y="256"/>
                      </a:lnTo>
                      <a:lnTo>
                        <a:pt x="115" y="254"/>
                      </a:lnTo>
                      <a:lnTo>
                        <a:pt x="102" y="250"/>
                      </a:lnTo>
                      <a:lnTo>
                        <a:pt x="89" y="246"/>
                      </a:lnTo>
                      <a:lnTo>
                        <a:pt x="77" y="241"/>
                      </a:lnTo>
                      <a:lnTo>
                        <a:pt x="66" y="233"/>
                      </a:lnTo>
                      <a:lnTo>
                        <a:pt x="55" y="226"/>
                      </a:lnTo>
                      <a:lnTo>
                        <a:pt x="45" y="216"/>
                      </a:lnTo>
                      <a:lnTo>
                        <a:pt x="36" y="207"/>
                      </a:lnTo>
                      <a:lnTo>
                        <a:pt x="28" y="195"/>
                      </a:lnTo>
                      <a:lnTo>
                        <a:pt x="20" y="184"/>
                      </a:lnTo>
                      <a:lnTo>
                        <a:pt x="15" y="172"/>
                      </a:lnTo>
                      <a:lnTo>
                        <a:pt x="11" y="159"/>
                      </a:lnTo>
                      <a:lnTo>
                        <a:pt x="7" y="146"/>
                      </a:lnTo>
                      <a:lnTo>
                        <a:pt x="5" y="133"/>
                      </a:lnTo>
                      <a:lnTo>
                        <a:pt x="5" y="119"/>
                      </a:lnTo>
                      <a:lnTo>
                        <a:pt x="5" y="102"/>
                      </a:lnTo>
                      <a:lnTo>
                        <a:pt x="9" y="87"/>
                      </a:lnTo>
                      <a:lnTo>
                        <a:pt x="7" y="87"/>
                      </a:lnTo>
                      <a:lnTo>
                        <a:pt x="3" y="85"/>
                      </a:lnTo>
                      <a:lnTo>
                        <a:pt x="2" y="102"/>
                      </a:lnTo>
                      <a:lnTo>
                        <a:pt x="0" y="119"/>
                      </a:lnTo>
                      <a:lnTo>
                        <a:pt x="2" y="135"/>
                      </a:lnTo>
                      <a:lnTo>
                        <a:pt x="3" y="148"/>
                      </a:lnTo>
                      <a:lnTo>
                        <a:pt x="7" y="161"/>
                      </a:lnTo>
                      <a:lnTo>
                        <a:pt x="11" y="174"/>
                      </a:lnTo>
                      <a:lnTo>
                        <a:pt x="17" y="188"/>
                      </a:lnTo>
                      <a:lnTo>
                        <a:pt x="24" y="199"/>
                      </a:lnTo>
                      <a:lnTo>
                        <a:pt x="32" y="210"/>
                      </a:lnTo>
                      <a:lnTo>
                        <a:pt x="41" y="220"/>
                      </a:lnTo>
                      <a:lnTo>
                        <a:pt x="53" y="229"/>
                      </a:lnTo>
                      <a:lnTo>
                        <a:pt x="62" y="237"/>
                      </a:lnTo>
                      <a:lnTo>
                        <a:pt x="75" y="245"/>
                      </a:lnTo>
                      <a:lnTo>
                        <a:pt x="87" y="250"/>
                      </a:lnTo>
                      <a:lnTo>
                        <a:pt x="100" y="256"/>
                      </a:lnTo>
                      <a:lnTo>
                        <a:pt x="113" y="258"/>
                      </a:lnTo>
                      <a:lnTo>
                        <a:pt x="129" y="262"/>
                      </a:lnTo>
                      <a:lnTo>
                        <a:pt x="142" y="262"/>
                      </a:lnTo>
                      <a:lnTo>
                        <a:pt x="157" y="262"/>
                      </a:lnTo>
                      <a:lnTo>
                        <a:pt x="170" y="258"/>
                      </a:lnTo>
                      <a:lnTo>
                        <a:pt x="186" y="256"/>
                      </a:lnTo>
                      <a:lnTo>
                        <a:pt x="199" y="250"/>
                      </a:lnTo>
                      <a:lnTo>
                        <a:pt x="210" y="245"/>
                      </a:lnTo>
                      <a:lnTo>
                        <a:pt x="222" y="237"/>
                      </a:lnTo>
                      <a:lnTo>
                        <a:pt x="233" y="229"/>
                      </a:lnTo>
                      <a:lnTo>
                        <a:pt x="242" y="220"/>
                      </a:lnTo>
                      <a:lnTo>
                        <a:pt x="252" y="210"/>
                      </a:lnTo>
                      <a:lnTo>
                        <a:pt x="261" y="199"/>
                      </a:lnTo>
                      <a:lnTo>
                        <a:pt x="267" y="188"/>
                      </a:lnTo>
                      <a:lnTo>
                        <a:pt x="275" y="174"/>
                      </a:lnTo>
                      <a:lnTo>
                        <a:pt x="278" y="161"/>
                      </a:lnTo>
                      <a:lnTo>
                        <a:pt x="282" y="148"/>
                      </a:lnTo>
                      <a:lnTo>
                        <a:pt x="284" y="135"/>
                      </a:lnTo>
                      <a:lnTo>
                        <a:pt x="284" y="119"/>
                      </a:lnTo>
                      <a:close/>
                    </a:path>
                  </a:pathLst>
                </a:custGeom>
                <a:solidFill>
                  <a:srgbClr val="E0E0E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139" name="Freeform 699"/>
                <p:cNvSpPr>
                  <a:spLocks/>
                </p:cNvSpPr>
                <p:nvPr/>
              </p:nvSpPr>
              <p:spPr bwMode="auto">
                <a:xfrm>
                  <a:off x="1699" y="2153"/>
                  <a:ext cx="279" cy="260"/>
                </a:xfrm>
                <a:custGeom>
                  <a:avLst/>
                  <a:gdLst/>
                  <a:ahLst/>
                  <a:cxnLst>
                    <a:cxn ang="0">
                      <a:pos x="279" y="100"/>
                    </a:cxn>
                    <a:cxn ang="0">
                      <a:pos x="270" y="66"/>
                    </a:cxn>
                    <a:cxn ang="0">
                      <a:pos x="253" y="36"/>
                    </a:cxn>
                    <a:cxn ang="0">
                      <a:pos x="228" y="11"/>
                    </a:cxn>
                    <a:cxn ang="0">
                      <a:pos x="213" y="2"/>
                    </a:cxn>
                    <a:cxn ang="0">
                      <a:pos x="224" y="13"/>
                    </a:cxn>
                    <a:cxn ang="0">
                      <a:pos x="249" y="38"/>
                    </a:cxn>
                    <a:cxn ang="0">
                      <a:pos x="264" y="68"/>
                    </a:cxn>
                    <a:cxn ang="0">
                      <a:pos x="274" y="100"/>
                    </a:cxn>
                    <a:cxn ang="0">
                      <a:pos x="274" y="133"/>
                    </a:cxn>
                    <a:cxn ang="0">
                      <a:pos x="270" y="159"/>
                    </a:cxn>
                    <a:cxn ang="0">
                      <a:pos x="258" y="184"/>
                    </a:cxn>
                    <a:cxn ang="0">
                      <a:pos x="243" y="205"/>
                    </a:cxn>
                    <a:cxn ang="0">
                      <a:pos x="226" y="224"/>
                    </a:cxn>
                    <a:cxn ang="0">
                      <a:pos x="203" y="239"/>
                    </a:cxn>
                    <a:cxn ang="0">
                      <a:pos x="181" y="248"/>
                    </a:cxn>
                    <a:cxn ang="0">
                      <a:pos x="154" y="254"/>
                    </a:cxn>
                    <a:cxn ang="0">
                      <a:pos x="126" y="254"/>
                    </a:cxn>
                    <a:cxn ang="0">
                      <a:pos x="99" y="248"/>
                    </a:cxn>
                    <a:cxn ang="0">
                      <a:pos x="74" y="239"/>
                    </a:cxn>
                    <a:cxn ang="0">
                      <a:pos x="54" y="224"/>
                    </a:cxn>
                    <a:cxn ang="0">
                      <a:pos x="35" y="205"/>
                    </a:cxn>
                    <a:cxn ang="0">
                      <a:pos x="21" y="184"/>
                    </a:cxn>
                    <a:cxn ang="0">
                      <a:pos x="10" y="159"/>
                    </a:cxn>
                    <a:cxn ang="0">
                      <a:pos x="4" y="133"/>
                    </a:cxn>
                    <a:cxn ang="0">
                      <a:pos x="4" y="102"/>
                    </a:cxn>
                    <a:cxn ang="0">
                      <a:pos x="6" y="87"/>
                    </a:cxn>
                    <a:cxn ang="0">
                      <a:pos x="0" y="102"/>
                    </a:cxn>
                    <a:cxn ang="0">
                      <a:pos x="0" y="133"/>
                    </a:cxn>
                    <a:cxn ang="0">
                      <a:pos x="6" y="161"/>
                    </a:cxn>
                    <a:cxn ang="0">
                      <a:pos x="16" y="186"/>
                    </a:cxn>
                    <a:cxn ang="0">
                      <a:pos x="31" y="208"/>
                    </a:cxn>
                    <a:cxn ang="0">
                      <a:pos x="50" y="227"/>
                    </a:cxn>
                    <a:cxn ang="0">
                      <a:pos x="72" y="243"/>
                    </a:cxn>
                    <a:cxn ang="0">
                      <a:pos x="97" y="252"/>
                    </a:cxn>
                    <a:cxn ang="0">
                      <a:pos x="126" y="258"/>
                    </a:cxn>
                    <a:cxn ang="0">
                      <a:pos x="154" y="258"/>
                    </a:cxn>
                    <a:cxn ang="0">
                      <a:pos x="181" y="252"/>
                    </a:cxn>
                    <a:cxn ang="0">
                      <a:pos x="207" y="243"/>
                    </a:cxn>
                    <a:cxn ang="0">
                      <a:pos x="228" y="227"/>
                    </a:cxn>
                    <a:cxn ang="0">
                      <a:pos x="247" y="208"/>
                    </a:cxn>
                    <a:cxn ang="0">
                      <a:pos x="262" y="186"/>
                    </a:cxn>
                    <a:cxn ang="0">
                      <a:pos x="274" y="161"/>
                    </a:cxn>
                    <a:cxn ang="0">
                      <a:pos x="279" y="133"/>
                    </a:cxn>
                  </a:cxnLst>
                  <a:rect l="0" t="0" r="r" b="b"/>
                  <a:pathLst>
                    <a:path w="279" h="260">
                      <a:moveTo>
                        <a:pt x="279" y="119"/>
                      </a:moveTo>
                      <a:lnTo>
                        <a:pt x="279" y="100"/>
                      </a:lnTo>
                      <a:lnTo>
                        <a:pt x="275" y="83"/>
                      </a:lnTo>
                      <a:lnTo>
                        <a:pt x="270" y="66"/>
                      </a:lnTo>
                      <a:lnTo>
                        <a:pt x="262" y="51"/>
                      </a:lnTo>
                      <a:lnTo>
                        <a:pt x="253" y="36"/>
                      </a:lnTo>
                      <a:lnTo>
                        <a:pt x="241" y="23"/>
                      </a:lnTo>
                      <a:lnTo>
                        <a:pt x="228" y="11"/>
                      </a:lnTo>
                      <a:lnTo>
                        <a:pt x="215" y="0"/>
                      </a:lnTo>
                      <a:lnTo>
                        <a:pt x="213" y="2"/>
                      </a:lnTo>
                      <a:lnTo>
                        <a:pt x="211" y="4"/>
                      </a:lnTo>
                      <a:lnTo>
                        <a:pt x="224" y="13"/>
                      </a:lnTo>
                      <a:lnTo>
                        <a:pt x="238" y="25"/>
                      </a:lnTo>
                      <a:lnTo>
                        <a:pt x="249" y="38"/>
                      </a:lnTo>
                      <a:lnTo>
                        <a:pt x="258" y="53"/>
                      </a:lnTo>
                      <a:lnTo>
                        <a:pt x="264" y="68"/>
                      </a:lnTo>
                      <a:lnTo>
                        <a:pt x="270" y="83"/>
                      </a:lnTo>
                      <a:lnTo>
                        <a:pt x="274" y="100"/>
                      </a:lnTo>
                      <a:lnTo>
                        <a:pt x="275" y="119"/>
                      </a:lnTo>
                      <a:lnTo>
                        <a:pt x="274" y="133"/>
                      </a:lnTo>
                      <a:lnTo>
                        <a:pt x="272" y="146"/>
                      </a:lnTo>
                      <a:lnTo>
                        <a:pt x="270" y="159"/>
                      </a:lnTo>
                      <a:lnTo>
                        <a:pt x="264" y="172"/>
                      </a:lnTo>
                      <a:lnTo>
                        <a:pt x="258" y="184"/>
                      </a:lnTo>
                      <a:lnTo>
                        <a:pt x="253" y="195"/>
                      </a:lnTo>
                      <a:lnTo>
                        <a:pt x="243" y="205"/>
                      </a:lnTo>
                      <a:lnTo>
                        <a:pt x="236" y="214"/>
                      </a:lnTo>
                      <a:lnTo>
                        <a:pt x="226" y="224"/>
                      </a:lnTo>
                      <a:lnTo>
                        <a:pt x="215" y="231"/>
                      </a:lnTo>
                      <a:lnTo>
                        <a:pt x="203" y="239"/>
                      </a:lnTo>
                      <a:lnTo>
                        <a:pt x="192" y="245"/>
                      </a:lnTo>
                      <a:lnTo>
                        <a:pt x="181" y="248"/>
                      </a:lnTo>
                      <a:lnTo>
                        <a:pt x="167" y="252"/>
                      </a:lnTo>
                      <a:lnTo>
                        <a:pt x="154" y="254"/>
                      </a:lnTo>
                      <a:lnTo>
                        <a:pt x="139" y="254"/>
                      </a:lnTo>
                      <a:lnTo>
                        <a:pt x="126" y="254"/>
                      </a:lnTo>
                      <a:lnTo>
                        <a:pt x="112" y="252"/>
                      </a:lnTo>
                      <a:lnTo>
                        <a:pt x="99" y="248"/>
                      </a:lnTo>
                      <a:lnTo>
                        <a:pt x="88" y="245"/>
                      </a:lnTo>
                      <a:lnTo>
                        <a:pt x="74" y="239"/>
                      </a:lnTo>
                      <a:lnTo>
                        <a:pt x="63" y="231"/>
                      </a:lnTo>
                      <a:lnTo>
                        <a:pt x="54" y="224"/>
                      </a:lnTo>
                      <a:lnTo>
                        <a:pt x="44" y="214"/>
                      </a:lnTo>
                      <a:lnTo>
                        <a:pt x="35" y="205"/>
                      </a:lnTo>
                      <a:lnTo>
                        <a:pt x="27" y="195"/>
                      </a:lnTo>
                      <a:lnTo>
                        <a:pt x="21" y="184"/>
                      </a:lnTo>
                      <a:lnTo>
                        <a:pt x="16" y="172"/>
                      </a:lnTo>
                      <a:lnTo>
                        <a:pt x="10" y="159"/>
                      </a:lnTo>
                      <a:lnTo>
                        <a:pt x="6" y="146"/>
                      </a:lnTo>
                      <a:lnTo>
                        <a:pt x="4" y="133"/>
                      </a:lnTo>
                      <a:lnTo>
                        <a:pt x="4" y="119"/>
                      </a:lnTo>
                      <a:lnTo>
                        <a:pt x="4" y="102"/>
                      </a:lnTo>
                      <a:lnTo>
                        <a:pt x="8" y="87"/>
                      </a:lnTo>
                      <a:lnTo>
                        <a:pt x="6" y="87"/>
                      </a:lnTo>
                      <a:lnTo>
                        <a:pt x="4" y="87"/>
                      </a:lnTo>
                      <a:lnTo>
                        <a:pt x="0" y="102"/>
                      </a:lnTo>
                      <a:lnTo>
                        <a:pt x="0" y="119"/>
                      </a:lnTo>
                      <a:lnTo>
                        <a:pt x="0" y="133"/>
                      </a:lnTo>
                      <a:lnTo>
                        <a:pt x="2" y="148"/>
                      </a:lnTo>
                      <a:lnTo>
                        <a:pt x="6" y="161"/>
                      </a:lnTo>
                      <a:lnTo>
                        <a:pt x="10" y="174"/>
                      </a:lnTo>
                      <a:lnTo>
                        <a:pt x="16" y="186"/>
                      </a:lnTo>
                      <a:lnTo>
                        <a:pt x="23" y="197"/>
                      </a:lnTo>
                      <a:lnTo>
                        <a:pt x="31" y="208"/>
                      </a:lnTo>
                      <a:lnTo>
                        <a:pt x="40" y="218"/>
                      </a:lnTo>
                      <a:lnTo>
                        <a:pt x="50" y="227"/>
                      </a:lnTo>
                      <a:lnTo>
                        <a:pt x="61" y="235"/>
                      </a:lnTo>
                      <a:lnTo>
                        <a:pt x="72" y="243"/>
                      </a:lnTo>
                      <a:lnTo>
                        <a:pt x="86" y="248"/>
                      </a:lnTo>
                      <a:lnTo>
                        <a:pt x="97" y="252"/>
                      </a:lnTo>
                      <a:lnTo>
                        <a:pt x="110" y="256"/>
                      </a:lnTo>
                      <a:lnTo>
                        <a:pt x="126" y="258"/>
                      </a:lnTo>
                      <a:lnTo>
                        <a:pt x="139" y="260"/>
                      </a:lnTo>
                      <a:lnTo>
                        <a:pt x="154" y="258"/>
                      </a:lnTo>
                      <a:lnTo>
                        <a:pt x="167" y="256"/>
                      </a:lnTo>
                      <a:lnTo>
                        <a:pt x="181" y="252"/>
                      </a:lnTo>
                      <a:lnTo>
                        <a:pt x="194" y="248"/>
                      </a:lnTo>
                      <a:lnTo>
                        <a:pt x="207" y="243"/>
                      </a:lnTo>
                      <a:lnTo>
                        <a:pt x="219" y="235"/>
                      </a:lnTo>
                      <a:lnTo>
                        <a:pt x="228" y="227"/>
                      </a:lnTo>
                      <a:lnTo>
                        <a:pt x="239" y="218"/>
                      </a:lnTo>
                      <a:lnTo>
                        <a:pt x="247" y="208"/>
                      </a:lnTo>
                      <a:lnTo>
                        <a:pt x="257" y="197"/>
                      </a:lnTo>
                      <a:lnTo>
                        <a:pt x="262" y="186"/>
                      </a:lnTo>
                      <a:lnTo>
                        <a:pt x="268" y="174"/>
                      </a:lnTo>
                      <a:lnTo>
                        <a:pt x="274" y="161"/>
                      </a:lnTo>
                      <a:lnTo>
                        <a:pt x="277" y="148"/>
                      </a:lnTo>
                      <a:lnTo>
                        <a:pt x="279" y="133"/>
                      </a:lnTo>
                      <a:lnTo>
                        <a:pt x="279" y="119"/>
                      </a:lnTo>
                      <a:close/>
                    </a:path>
                  </a:pathLst>
                </a:custGeom>
                <a:solidFill>
                  <a:srgbClr val="E0E0E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140" name="Freeform 700"/>
                <p:cNvSpPr>
                  <a:spLocks/>
                </p:cNvSpPr>
                <p:nvPr/>
              </p:nvSpPr>
              <p:spPr bwMode="auto">
                <a:xfrm>
                  <a:off x="1701" y="2155"/>
                  <a:ext cx="275" cy="256"/>
                </a:xfrm>
                <a:custGeom>
                  <a:avLst/>
                  <a:gdLst/>
                  <a:ahLst/>
                  <a:cxnLst>
                    <a:cxn ang="0">
                      <a:pos x="273" y="98"/>
                    </a:cxn>
                    <a:cxn ang="0">
                      <a:pos x="266" y="64"/>
                    </a:cxn>
                    <a:cxn ang="0">
                      <a:pos x="249" y="36"/>
                    </a:cxn>
                    <a:cxn ang="0">
                      <a:pos x="224" y="11"/>
                    </a:cxn>
                    <a:cxn ang="0">
                      <a:pos x="209" y="2"/>
                    </a:cxn>
                    <a:cxn ang="0">
                      <a:pos x="220" y="13"/>
                    </a:cxn>
                    <a:cxn ang="0">
                      <a:pos x="245" y="38"/>
                    </a:cxn>
                    <a:cxn ang="0">
                      <a:pos x="260" y="66"/>
                    </a:cxn>
                    <a:cxn ang="0">
                      <a:pos x="270" y="100"/>
                    </a:cxn>
                    <a:cxn ang="0">
                      <a:pos x="270" y="131"/>
                    </a:cxn>
                    <a:cxn ang="0">
                      <a:pos x="264" y="157"/>
                    </a:cxn>
                    <a:cxn ang="0">
                      <a:pos x="255" y="180"/>
                    </a:cxn>
                    <a:cxn ang="0">
                      <a:pos x="241" y="203"/>
                    </a:cxn>
                    <a:cxn ang="0">
                      <a:pos x="222" y="220"/>
                    </a:cxn>
                    <a:cxn ang="0">
                      <a:pos x="201" y="235"/>
                    </a:cxn>
                    <a:cxn ang="0">
                      <a:pos x="177" y="244"/>
                    </a:cxn>
                    <a:cxn ang="0">
                      <a:pos x="152" y="250"/>
                    </a:cxn>
                    <a:cxn ang="0">
                      <a:pos x="124" y="250"/>
                    </a:cxn>
                    <a:cxn ang="0">
                      <a:pos x="97" y="244"/>
                    </a:cxn>
                    <a:cxn ang="0">
                      <a:pos x="74" y="235"/>
                    </a:cxn>
                    <a:cxn ang="0">
                      <a:pos x="53" y="220"/>
                    </a:cxn>
                    <a:cxn ang="0">
                      <a:pos x="34" y="203"/>
                    </a:cxn>
                    <a:cxn ang="0">
                      <a:pos x="21" y="180"/>
                    </a:cxn>
                    <a:cxn ang="0">
                      <a:pos x="10" y="157"/>
                    </a:cxn>
                    <a:cxn ang="0">
                      <a:pos x="6" y="131"/>
                    </a:cxn>
                    <a:cxn ang="0">
                      <a:pos x="6" y="100"/>
                    </a:cxn>
                    <a:cxn ang="0">
                      <a:pos x="8" y="85"/>
                    </a:cxn>
                    <a:cxn ang="0">
                      <a:pos x="6" y="85"/>
                    </a:cxn>
                    <a:cxn ang="0">
                      <a:pos x="0" y="100"/>
                    </a:cxn>
                    <a:cxn ang="0">
                      <a:pos x="0" y="131"/>
                    </a:cxn>
                    <a:cxn ang="0">
                      <a:pos x="6" y="157"/>
                    </a:cxn>
                    <a:cxn ang="0">
                      <a:pos x="15" y="182"/>
                    </a:cxn>
                    <a:cxn ang="0">
                      <a:pos x="31" y="205"/>
                    </a:cxn>
                    <a:cxn ang="0">
                      <a:pos x="50" y="224"/>
                    </a:cxn>
                    <a:cxn ang="0">
                      <a:pos x="72" y="239"/>
                    </a:cxn>
                    <a:cxn ang="0">
                      <a:pos x="97" y="248"/>
                    </a:cxn>
                    <a:cxn ang="0">
                      <a:pos x="124" y="254"/>
                    </a:cxn>
                    <a:cxn ang="0">
                      <a:pos x="152" y="254"/>
                    </a:cxn>
                    <a:cxn ang="0">
                      <a:pos x="179" y="248"/>
                    </a:cxn>
                    <a:cxn ang="0">
                      <a:pos x="203" y="239"/>
                    </a:cxn>
                    <a:cxn ang="0">
                      <a:pos x="226" y="224"/>
                    </a:cxn>
                    <a:cxn ang="0">
                      <a:pos x="243" y="205"/>
                    </a:cxn>
                    <a:cxn ang="0">
                      <a:pos x="258" y="182"/>
                    </a:cxn>
                    <a:cxn ang="0">
                      <a:pos x="270" y="157"/>
                    </a:cxn>
                    <a:cxn ang="0">
                      <a:pos x="275" y="131"/>
                    </a:cxn>
                  </a:cxnLst>
                  <a:rect l="0" t="0" r="r" b="b"/>
                  <a:pathLst>
                    <a:path w="275" h="256">
                      <a:moveTo>
                        <a:pt x="275" y="117"/>
                      </a:moveTo>
                      <a:lnTo>
                        <a:pt x="273" y="98"/>
                      </a:lnTo>
                      <a:lnTo>
                        <a:pt x="272" y="81"/>
                      </a:lnTo>
                      <a:lnTo>
                        <a:pt x="266" y="64"/>
                      </a:lnTo>
                      <a:lnTo>
                        <a:pt x="258" y="49"/>
                      </a:lnTo>
                      <a:lnTo>
                        <a:pt x="249" y="36"/>
                      </a:lnTo>
                      <a:lnTo>
                        <a:pt x="237" y="23"/>
                      </a:lnTo>
                      <a:lnTo>
                        <a:pt x="224" y="11"/>
                      </a:lnTo>
                      <a:lnTo>
                        <a:pt x="211" y="0"/>
                      </a:lnTo>
                      <a:lnTo>
                        <a:pt x="209" y="2"/>
                      </a:lnTo>
                      <a:lnTo>
                        <a:pt x="207" y="4"/>
                      </a:lnTo>
                      <a:lnTo>
                        <a:pt x="220" y="13"/>
                      </a:lnTo>
                      <a:lnTo>
                        <a:pt x="234" y="24"/>
                      </a:lnTo>
                      <a:lnTo>
                        <a:pt x="245" y="38"/>
                      </a:lnTo>
                      <a:lnTo>
                        <a:pt x="253" y="51"/>
                      </a:lnTo>
                      <a:lnTo>
                        <a:pt x="260" y="66"/>
                      </a:lnTo>
                      <a:lnTo>
                        <a:pt x="266" y="83"/>
                      </a:lnTo>
                      <a:lnTo>
                        <a:pt x="270" y="100"/>
                      </a:lnTo>
                      <a:lnTo>
                        <a:pt x="272" y="117"/>
                      </a:lnTo>
                      <a:lnTo>
                        <a:pt x="270" y="131"/>
                      </a:lnTo>
                      <a:lnTo>
                        <a:pt x="268" y="144"/>
                      </a:lnTo>
                      <a:lnTo>
                        <a:pt x="264" y="157"/>
                      </a:lnTo>
                      <a:lnTo>
                        <a:pt x="260" y="169"/>
                      </a:lnTo>
                      <a:lnTo>
                        <a:pt x="255" y="180"/>
                      </a:lnTo>
                      <a:lnTo>
                        <a:pt x="249" y="191"/>
                      </a:lnTo>
                      <a:lnTo>
                        <a:pt x="241" y="203"/>
                      </a:lnTo>
                      <a:lnTo>
                        <a:pt x="232" y="212"/>
                      </a:lnTo>
                      <a:lnTo>
                        <a:pt x="222" y="220"/>
                      </a:lnTo>
                      <a:lnTo>
                        <a:pt x="213" y="227"/>
                      </a:lnTo>
                      <a:lnTo>
                        <a:pt x="201" y="235"/>
                      </a:lnTo>
                      <a:lnTo>
                        <a:pt x="190" y="241"/>
                      </a:lnTo>
                      <a:lnTo>
                        <a:pt x="177" y="244"/>
                      </a:lnTo>
                      <a:lnTo>
                        <a:pt x="165" y="248"/>
                      </a:lnTo>
                      <a:lnTo>
                        <a:pt x="152" y="250"/>
                      </a:lnTo>
                      <a:lnTo>
                        <a:pt x="137" y="250"/>
                      </a:lnTo>
                      <a:lnTo>
                        <a:pt x="124" y="250"/>
                      </a:lnTo>
                      <a:lnTo>
                        <a:pt x="110" y="248"/>
                      </a:lnTo>
                      <a:lnTo>
                        <a:pt x="97" y="244"/>
                      </a:lnTo>
                      <a:lnTo>
                        <a:pt x="86" y="241"/>
                      </a:lnTo>
                      <a:lnTo>
                        <a:pt x="74" y="235"/>
                      </a:lnTo>
                      <a:lnTo>
                        <a:pt x="63" y="227"/>
                      </a:lnTo>
                      <a:lnTo>
                        <a:pt x="53" y="220"/>
                      </a:lnTo>
                      <a:lnTo>
                        <a:pt x="44" y="212"/>
                      </a:lnTo>
                      <a:lnTo>
                        <a:pt x="34" y="203"/>
                      </a:lnTo>
                      <a:lnTo>
                        <a:pt x="27" y="191"/>
                      </a:lnTo>
                      <a:lnTo>
                        <a:pt x="21" y="180"/>
                      </a:lnTo>
                      <a:lnTo>
                        <a:pt x="15" y="169"/>
                      </a:lnTo>
                      <a:lnTo>
                        <a:pt x="10" y="157"/>
                      </a:lnTo>
                      <a:lnTo>
                        <a:pt x="8" y="144"/>
                      </a:lnTo>
                      <a:lnTo>
                        <a:pt x="6" y="131"/>
                      </a:lnTo>
                      <a:lnTo>
                        <a:pt x="4" y="117"/>
                      </a:lnTo>
                      <a:lnTo>
                        <a:pt x="6" y="100"/>
                      </a:lnTo>
                      <a:lnTo>
                        <a:pt x="8" y="85"/>
                      </a:lnTo>
                      <a:lnTo>
                        <a:pt x="8" y="85"/>
                      </a:lnTo>
                      <a:lnTo>
                        <a:pt x="8" y="85"/>
                      </a:lnTo>
                      <a:lnTo>
                        <a:pt x="6" y="85"/>
                      </a:lnTo>
                      <a:lnTo>
                        <a:pt x="4" y="85"/>
                      </a:lnTo>
                      <a:lnTo>
                        <a:pt x="0" y="100"/>
                      </a:lnTo>
                      <a:lnTo>
                        <a:pt x="0" y="117"/>
                      </a:lnTo>
                      <a:lnTo>
                        <a:pt x="0" y="131"/>
                      </a:lnTo>
                      <a:lnTo>
                        <a:pt x="2" y="144"/>
                      </a:lnTo>
                      <a:lnTo>
                        <a:pt x="6" y="157"/>
                      </a:lnTo>
                      <a:lnTo>
                        <a:pt x="10" y="170"/>
                      </a:lnTo>
                      <a:lnTo>
                        <a:pt x="15" y="182"/>
                      </a:lnTo>
                      <a:lnTo>
                        <a:pt x="23" y="193"/>
                      </a:lnTo>
                      <a:lnTo>
                        <a:pt x="31" y="205"/>
                      </a:lnTo>
                      <a:lnTo>
                        <a:pt x="40" y="214"/>
                      </a:lnTo>
                      <a:lnTo>
                        <a:pt x="50" y="224"/>
                      </a:lnTo>
                      <a:lnTo>
                        <a:pt x="61" y="231"/>
                      </a:lnTo>
                      <a:lnTo>
                        <a:pt x="72" y="239"/>
                      </a:lnTo>
                      <a:lnTo>
                        <a:pt x="84" y="244"/>
                      </a:lnTo>
                      <a:lnTo>
                        <a:pt x="97" y="248"/>
                      </a:lnTo>
                      <a:lnTo>
                        <a:pt x="110" y="252"/>
                      </a:lnTo>
                      <a:lnTo>
                        <a:pt x="124" y="254"/>
                      </a:lnTo>
                      <a:lnTo>
                        <a:pt x="137" y="256"/>
                      </a:lnTo>
                      <a:lnTo>
                        <a:pt x="152" y="254"/>
                      </a:lnTo>
                      <a:lnTo>
                        <a:pt x="165" y="252"/>
                      </a:lnTo>
                      <a:lnTo>
                        <a:pt x="179" y="248"/>
                      </a:lnTo>
                      <a:lnTo>
                        <a:pt x="192" y="244"/>
                      </a:lnTo>
                      <a:lnTo>
                        <a:pt x="203" y="239"/>
                      </a:lnTo>
                      <a:lnTo>
                        <a:pt x="215" y="231"/>
                      </a:lnTo>
                      <a:lnTo>
                        <a:pt x="226" y="224"/>
                      </a:lnTo>
                      <a:lnTo>
                        <a:pt x="236" y="214"/>
                      </a:lnTo>
                      <a:lnTo>
                        <a:pt x="243" y="205"/>
                      </a:lnTo>
                      <a:lnTo>
                        <a:pt x="253" y="193"/>
                      </a:lnTo>
                      <a:lnTo>
                        <a:pt x="258" y="182"/>
                      </a:lnTo>
                      <a:lnTo>
                        <a:pt x="264" y="170"/>
                      </a:lnTo>
                      <a:lnTo>
                        <a:pt x="270" y="157"/>
                      </a:lnTo>
                      <a:lnTo>
                        <a:pt x="273" y="144"/>
                      </a:lnTo>
                      <a:lnTo>
                        <a:pt x="275" y="131"/>
                      </a:lnTo>
                      <a:lnTo>
                        <a:pt x="275" y="117"/>
                      </a:lnTo>
                      <a:close/>
                    </a:path>
                  </a:pathLst>
                </a:custGeom>
                <a:solidFill>
                  <a:srgbClr val="E2E0E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141" name="Freeform 701"/>
                <p:cNvSpPr>
                  <a:spLocks/>
                </p:cNvSpPr>
                <p:nvPr/>
              </p:nvSpPr>
              <p:spPr bwMode="auto">
                <a:xfrm>
                  <a:off x="1703" y="2157"/>
                  <a:ext cx="271" cy="250"/>
                </a:xfrm>
                <a:custGeom>
                  <a:avLst/>
                  <a:gdLst/>
                  <a:ahLst/>
                  <a:cxnLst>
                    <a:cxn ang="0">
                      <a:pos x="270" y="96"/>
                    </a:cxn>
                    <a:cxn ang="0">
                      <a:pos x="260" y="64"/>
                    </a:cxn>
                    <a:cxn ang="0">
                      <a:pos x="245" y="34"/>
                    </a:cxn>
                    <a:cxn ang="0">
                      <a:pos x="220" y="9"/>
                    </a:cxn>
                    <a:cxn ang="0">
                      <a:pos x="205" y="2"/>
                    </a:cxn>
                    <a:cxn ang="0">
                      <a:pos x="218" y="13"/>
                    </a:cxn>
                    <a:cxn ang="0">
                      <a:pos x="241" y="36"/>
                    </a:cxn>
                    <a:cxn ang="0">
                      <a:pos x="256" y="66"/>
                    </a:cxn>
                    <a:cxn ang="0">
                      <a:pos x="266" y="98"/>
                    </a:cxn>
                    <a:cxn ang="0">
                      <a:pos x="266" y="129"/>
                    </a:cxn>
                    <a:cxn ang="0">
                      <a:pos x="260" y="153"/>
                    </a:cxn>
                    <a:cxn ang="0">
                      <a:pos x="251" y="178"/>
                    </a:cxn>
                    <a:cxn ang="0">
                      <a:pos x="237" y="199"/>
                    </a:cxn>
                    <a:cxn ang="0">
                      <a:pos x="218" y="216"/>
                    </a:cxn>
                    <a:cxn ang="0">
                      <a:pos x="197" y="231"/>
                    </a:cxn>
                    <a:cxn ang="0">
                      <a:pos x="175" y="241"/>
                    </a:cxn>
                    <a:cxn ang="0">
                      <a:pos x="148" y="246"/>
                    </a:cxn>
                    <a:cxn ang="0">
                      <a:pos x="122" y="246"/>
                    </a:cxn>
                    <a:cxn ang="0">
                      <a:pos x="97" y="241"/>
                    </a:cxn>
                    <a:cxn ang="0">
                      <a:pos x="72" y="231"/>
                    </a:cxn>
                    <a:cxn ang="0">
                      <a:pos x="51" y="216"/>
                    </a:cxn>
                    <a:cxn ang="0">
                      <a:pos x="34" y="199"/>
                    </a:cxn>
                    <a:cxn ang="0">
                      <a:pos x="21" y="178"/>
                    </a:cxn>
                    <a:cxn ang="0">
                      <a:pos x="10" y="153"/>
                    </a:cxn>
                    <a:cxn ang="0">
                      <a:pos x="6" y="129"/>
                    </a:cxn>
                    <a:cxn ang="0">
                      <a:pos x="6" y="98"/>
                    </a:cxn>
                    <a:cxn ang="0">
                      <a:pos x="8" y="83"/>
                    </a:cxn>
                    <a:cxn ang="0">
                      <a:pos x="6" y="83"/>
                    </a:cxn>
                    <a:cxn ang="0">
                      <a:pos x="0" y="98"/>
                    </a:cxn>
                    <a:cxn ang="0">
                      <a:pos x="0" y="129"/>
                    </a:cxn>
                    <a:cxn ang="0">
                      <a:pos x="6" y="155"/>
                    </a:cxn>
                    <a:cxn ang="0">
                      <a:pos x="17" y="180"/>
                    </a:cxn>
                    <a:cxn ang="0">
                      <a:pos x="31" y="201"/>
                    </a:cxn>
                    <a:cxn ang="0">
                      <a:pos x="50" y="220"/>
                    </a:cxn>
                    <a:cxn ang="0">
                      <a:pos x="70" y="235"/>
                    </a:cxn>
                    <a:cxn ang="0">
                      <a:pos x="95" y="244"/>
                    </a:cxn>
                    <a:cxn ang="0">
                      <a:pos x="122" y="250"/>
                    </a:cxn>
                    <a:cxn ang="0">
                      <a:pos x="150" y="250"/>
                    </a:cxn>
                    <a:cxn ang="0">
                      <a:pos x="177" y="244"/>
                    </a:cxn>
                    <a:cxn ang="0">
                      <a:pos x="199" y="235"/>
                    </a:cxn>
                    <a:cxn ang="0">
                      <a:pos x="222" y="220"/>
                    </a:cxn>
                    <a:cxn ang="0">
                      <a:pos x="239" y="201"/>
                    </a:cxn>
                    <a:cxn ang="0">
                      <a:pos x="254" y="180"/>
                    </a:cxn>
                    <a:cxn ang="0">
                      <a:pos x="266" y="155"/>
                    </a:cxn>
                    <a:cxn ang="0">
                      <a:pos x="270" y="129"/>
                    </a:cxn>
                  </a:cxnLst>
                  <a:rect l="0" t="0" r="r" b="b"/>
                  <a:pathLst>
                    <a:path w="271" h="250">
                      <a:moveTo>
                        <a:pt x="271" y="115"/>
                      </a:moveTo>
                      <a:lnTo>
                        <a:pt x="270" y="96"/>
                      </a:lnTo>
                      <a:lnTo>
                        <a:pt x="266" y="79"/>
                      </a:lnTo>
                      <a:lnTo>
                        <a:pt x="260" y="64"/>
                      </a:lnTo>
                      <a:lnTo>
                        <a:pt x="254" y="49"/>
                      </a:lnTo>
                      <a:lnTo>
                        <a:pt x="245" y="34"/>
                      </a:lnTo>
                      <a:lnTo>
                        <a:pt x="234" y="21"/>
                      </a:lnTo>
                      <a:lnTo>
                        <a:pt x="220" y="9"/>
                      </a:lnTo>
                      <a:lnTo>
                        <a:pt x="207" y="0"/>
                      </a:lnTo>
                      <a:lnTo>
                        <a:pt x="205" y="2"/>
                      </a:lnTo>
                      <a:lnTo>
                        <a:pt x="203" y="3"/>
                      </a:lnTo>
                      <a:lnTo>
                        <a:pt x="218" y="13"/>
                      </a:lnTo>
                      <a:lnTo>
                        <a:pt x="230" y="24"/>
                      </a:lnTo>
                      <a:lnTo>
                        <a:pt x="241" y="36"/>
                      </a:lnTo>
                      <a:lnTo>
                        <a:pt x="249" y="51"/>
                      </a:lnTo>
                      <a:lnTo>
                        <a:pt x="256" y="66"/>
                      </a:lnTo>
                      <a:lnTo>
                        <a:pt x="262" y="81"/>
                      </a:lnTo>
                      <a:lnTo>
                        <a:pt x="266" y="98"/>
                      </a:lnTo>
                      <a:lnTo>
                        <a:pt x="266" y="115"/>
                      </a:lnTo>
                      <a:lnTo>
                        <a:pt x="266" y="129"/>
                      </a:lnTo>
                      <a:lnTo>
                        <a:pt x="264" y="142"/>
                      </a:lnTo>
                      <a:lnTo>
                        <a:pt x="260" y="153"/>
                      </a:lnTo>
                      <a:lnTo>
                        <a:pt x="256" y="167"/>
                      </a:lnTo>
                      <a:lnTo>
                        <a:pt x="251" y="178"/>
                      </a:lnTo>
                      <a:lnTo>
                        <a:pt x="245" y="187"/>
                      </a:lnTo>
                      <a:lnTo>
                        <a:pt x="237" y="199"/>
                      </a:lnTo>
                      <a:lnTo>
                        <a:pt x="228" y="208"/>
                      </a:lnTo>
                      <a:lnTo>
                        <a:pt x="218" y="216"/>
                      </a:lnTo>
                      <a:lnTo>
                        <a:pt x="209" y="223"/>
                      </a:lnTo>
                      <a:lnTo>
                        <a:pt x="197" y="231"/>
                      </a:lnTo>
                      <a:lnTo>
                        <a:pt x="186" y="235"/>
                      </a:lnTo>
                      <a:lnTo>
                        <a:pt x="175" y="241"/>
                      </a:lnTo>
                      <a:lnTo>
                        <a:pt x="161" y="242"/>
                      </a:lnTo>
                      <a:lnTo>
                        <a:pt x="148" y="246"/>
                      </a:lnTo>
                      <a:lnTo>
                        <a:pt x="135" y="246"/>
                      </a:lnTo>
                      <a:lnTo>
                        <a:pt x="122" y="246"/>
                      </a:lnTo>
                      <a:lnTo>
                        <a:pt x="108" y="242"/>
                      </a:lnTo>
                      <a:lnTo>
                        <a:pt x="97" y="241"/>
                      </a:lnTo>
                      <a:lnTo>
                        <a:pt x="84" y="235"/>
                      </a:lnTo>
                      <a:lnTo>
                        <a:pt x="72" y="231"/>
                      </a:lnTo>
                      <a:lnTo>
                        <a:pt x="63" y="223"/>
                      </a:lnTo>
                      <a:lnTo>
                        <a:pt x="51" y="216"/>
                      </a:lnTo>
                      <a:lnTo>
                        <a:pt x="44" y="208"/>
                      </a:lnTo>
                      <a:lnTo>
                        <a:pt x="34" y="199"/>
                      </a:lnTo>
                      <a:lnTo>
                        <a:pt x="27" y="187"/>
                      </a:lnTo>
                      <a:lnTo>
                        <a:pt x="21" y="178"/>
                      </a:lnTo>
                      <a:lnTo>
                        <a:pt x="15" y="167"/>
                      </a:lnTo>
                      <a:lnTo>
                        <a:pt x="10" y="153"/>
                      </a:lnTo>
                      <a:lnTo>
                        <a:pt x="8" y="142"/>
                      </a:lnTo>
                      <a:lnTo>
                        <a:pt x="6" y="129"/>
                      </a:lnTo>
                      <a:lnTo>
                        <a:pt x="4" y="115"/>
                      </a:lnTo>
                      <a:lnTo>
                        <a:pt x="6" y="98"/>
                      </a:lnTo>
                      <a:lnTo>
                        <a:pt x="10" y="83"/>
                      </a:lnTo>
                      <a:lnTo>
                        <a:pt x="8" y="83"/>
                      </a:lnTo>
                      <a:lnTo>
                        <a:pt x="6" y="83"/>
                      </a:lnTo>
                      <a:lnTo>
                        <a:pt x="6" y="83"/>
                      </a:lnTo>
                      <a:lnTo>
                        <a:pt x="4" y="83"/>
                      </a:lnTo>
                      <a:lnTo>
                        <a:pt x="0" y="98"/>
                      </a:lnTo>
                      <a:lnTo>
                        <a:pt x="0" y="115"/>
                      </a:lnTo>
                      <a:lnTo>
                        <a:pt x="0" y="129"/>
                      </a:lnTo>
                      <a:lnTo>
                        <a:pt x="2" y="142"/>
                      </a:lnTo>
                      <a:lnTo>
                        <a:pt x="6" y="155"/>
                      </a:lnTo>
                      <a:lnTo>
                        <a:pt x="12" y="168"/>
                      </a:lnTo>
                      <a:lnTo>
                        <a:pt x="17" y="180"/>
                      </a:lnTo>
                      <a:lnTo>
                        <a:pt x="23" y="191"/>
                      </a:lnTo>
                      <a:lnTo>
                        <a:pt x="31" y="201"/>
                      </a:lnTo>
                      <a:lnTo>
                        <a:pt x="40" y="210"/>
                      </a:lnTo>
                      <a:lnTo>
                        <a:pt x="50" y="220"/>
                      </a:lnTo>
                      <a:lnTo>
                        <a:pt x="59" y="227"/>
                      </a:lnTo>
                      <a:lnTo>
                        <a:pt x="70" y="235"/>
                      </a:lnTo>
                      <a:lnTo>
                        <a:pt x="84" y="241"/>
                      </a:lnTo>
                      <a:lnTo>
                        <a:pt x="95" y="244"/>
                      </a:lnTo>
                      <a:lnTo>
                        <a:pt x="108" y="248"/>
                      </a:lnTo>
                      <a:lnTo>
                        <a:pt x="122" y="250"/>
                      </a:lnTo>
                      <a:lnTo>
                        <a:pt x="135" y="250"/>
                      </a:lnTo>
                      <a:lnTo>
                        <a:pt x="150" y="250"/>
                      </a:lnTo>
                      <a:lnTo>
                        <a:pt x="163" y="248"/>
                      </a:lnTo>
                      <a:lnTo>
                        <a:pt x="177" y="244"/>
                      </a:lnTo>
                      <a:lnTo>
                        <a:pt x="188" y="241"/>
                      </a:lnTo>
                      <a:lnTo>
                        <a:pt x="199" y="235"/>
                      </a:lnTo>
                      <a:lnTo>
                        <a:pt x="211" y="227"/>
                      </a:lnTo>
                      <a:lnTo>
                        <a:pt x="222" y="220"/>
                      </a:lnTo>
                      <a:lnTo>
                        <a:pt x="232" y="210"/>
                      </a:lnTo>
                      <a:lnTo>
                        <a:pt x="239" y="201"/>
                      </a:lnTo>
                      <a:lnTo>
                        <a:pt x="249" y="191"/>
                      </a:lnTo>
                      <a:lnTo>
                        <a:pt x="254" y="180"/>
                      </a:lnTo>
                      <a:lnTo>
                        <a:pt x="260" y="168"/>
                      </a:lnTo>
                      <a:lnTo>
                        <a:pt x="266" y="155"/>
                      </a:lnTo>
                      <a:lnTo>
                        <a:pt x="268" y="142"/>
                      </a:lnTo>
                      <a:lnTo>
                        <a:pt x="270" y="129"/>
                      </a:lnTo>
                      <a:lnTo>
                        <a:pt x="271" y="115"/>
                      </a:lnTo>
                      <a:close/>
                    </a:path>
                  </a:pathLst>
                </a:custGeom>
                <a:solidFill>
                  <a:srgbClr val="E2E0E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142" name="Freeform 702"/>
                <p:cNvSpPr>
                  <a:spLocks/>
                </p:cNvSpPr>
                <p:nvPr/>
              </p:nvSpPr>
              <p:spPr bwMode="auto">
                <a:xfrm>
                  <a:off x="1705" y="2159"/>
                  <a:ext cx="268" cy="246"/>
                </a:xfrm>
                <a:custGeom>
                  <a:avLst/>
                  <a:gdLst/>
                  <a:ahLst/>
                  <a:cxnLst>
                    <a:cxn ang="0">
                      <a:pos x="266" y="96"/>
                    </a:cxn>
                    <a:cxn ang="0">
                      <a:pos x="256" y="62"/>
                    </a:cxn>
                    <a:cxn ang="0">
                      <a:pos x="241" y="34"/>
                    </a:cxn>
                    <a:cxn ang="0">
                      <a:pos x="216" y="9"/>
                    </a:cxn>
                    <a:cxn ang="0">
                      <a:pos x="203" y="1"/>
                    </a:cxn>
                    <a:cxn ang="0">
                      <a:pos x="201" y="3"/>
                    </a:cxn>
                    <a:cxn ang="0">
                      <a:pos x="214" y="13"/>
                    </a:cxn>
                    <a:cxn ang="0">
                      <a:pos x="235" y="36"/>
                    </a:cxn>
                    <a:cxn ang="0">
                      <a:pos x="252" y="64"/>
                    </a:cxn>
                    <a:cxn ang="0">
                      <a:pos x="262" y="96"/>
                    </a:cxn>
                    <a:cxn ang="0">
                      <a:pos x="262" y="127"/>
                    </a:cxn>
                    <a:cxn ang="0">
                      <a:pos x="256" y="151"/>
                    </a:cxn>
                    <a:cxn ang="0">
                      <a:pos x="247" y="174"/>
                    </a:cxn>
                    <a:cxn ang="0">
                      <a:pos x="233" y="195"/>
                    </a:cxn>
                    <a:cxn ang="0">
                      <a:pos x="214" y="212"/>
                    </a:cxn>
                    <a:cxn ang="0">
                      <a:pos x="195" y="225"/>
                    </a:cxn>
                    <a:cxn ang="0">
                      <a:pos x="173" y="237"/>
                    </a:cxn>
                    <a:cxn ang="0">
                      <a:pos x="146" y="240"/>
                    </a:cxn>
                    <a:cxn ang="0">
                      <a:pos x="120" y="240"/>
                    </a:cxn>
                    <a:cxn ang="0">
                      <a:pos x="95" y="237"/>
                    </a:cxn>
                    <a:cxn ang="0">
                      <a:pos x="72" y="225"/>
                    </a:cxn>
                    <a:cxn ang="0">
                      <a:pos x="51" y="212"/>
                    </a:cxn>
                    <a:cxn ang="0">
                      <a:pos x="34" y="195"/>
                    </a:cxn>
                    <a:cxn ang="0">
                      <a:pos x="21" y="174"/>
                    </a:cxn>
                    <a:cxn ang="0">
                      <a:pos x="11" y="151"/>
                    </a:cxn>
                    <a:cxn ang="0">
                      <a:pos x="6" y="127"/>
                    </a:cxn>
                    <a:cxn ang="0">
                      <a:pos x="6" y="96"/>
                    </a:cxn>
                    <a:cxn ang="0">
                      <a:pos x="8" y="81"/>
                    </a:cxn>
                    <a:cxn ang="0">
                      <a:pos x="2" y="96"/>
                    </a:cxn>
                    <a:cxn ang="0">
                      <a:pos x="2" y="127"/>
                    </a:cxn>
                    <a:cxn ang="0">
                      <a:pos x="6" y="153"/>
                    </a:cxn>
                    <a:cxn ang="0">
                      <a:pos x="17" y="176"/>
                    </a:cxn>
                    <a:cxn ang="0">
                      <a:pos x="30" y="199"/>
                    </a:cxn>
                    <a:cxn ang="0">
                      <a:pos x="49" y="216"/>
                    </a:cxn>
                    <a:cxn ang="0">
                      <a:pos x="70" y="231"/>
                    </a:cxn>
                    <a:cxn ang="0">
                      <a:pos x="93" y="240"/>
                    </a:cxn>
                    <a:cxn ang="0">
                      <a:pos x="120" y="246"/>
                    </a:cxn>
                    <a:cxn ang="0">
                      <a:pos x="148" y="246"/>
                    </a:cxn>
                    <a:cxn ang="0">
                      <a:pos x="173" y="240"/>
                    </a:cxn>
                    <a:cxn ang="0">
                      <a:pos x="197" y="231"/>
                    </a:cxn>
                    <a:cxn ang="0">
                      <a:pos x="218" y="216"/>
                    </a:cxn>
                    <a:cxn ang="0">
                      <a:pos x="237" y="199"/>
                    </a:cxn>
                    <a:cxn ang="0">
                      <a:pos x="251" y="176"/>
                    </a:cxn>
                    <a:cxn ang="0">
                      <a:pos x="260" y="153"/>
                    </a:cxn>
                    <a:cxn ang="0">
                      <a:pos x="266" y="127"/>
                    </a:cxn>
                  </a:cxnLst>
                  <a:rect l="0" t="0" r="r" b="b"/>
                  <a:pathLst>
                    <a:path w="268" h="246">
                      <a:moveTo>
                        <a:pt x="268" y="113"/>
                      </a:moveTo>
                      <a:lnTo>
                        <a:pt x="266" y="96"/>
                      </a:lnTo>
                      <a:lnTo>
                        <a:pt x="262" y="79"/>
                      </a:lnTo>
                      <a:lnTo>
                        <a:pt x="256" y="62"/>
                      </a:lnTo>
                      <a:lnTo>
                        <a:pt x="249" y="47"/>
                      </a:lnTo>
                      <a:lnTo>
                        <a:pt x="241" y="34"/>
                      </a:lnTo>
                      <a:lnTo>
                        <a:pt x="230" y="20"/>
                      </a:lnTo>
                      <a:lnTo>
                        <a:pt x="216" y="9"/>
                      </a:lnTo>
                      <a:lnTo>
                        <a:pt x="203" y="0"/>
                      </a:lnTo>
                      <a:lnTo>
                        <a:pt x="203" y="1"/>
                      </a:lnTo>
                      <a:lnTo>
                        <a:pt x="201" y="1"/>
                      </a:lnTo>
                      <a:lnTo>
                        <a:pt x="201" y="3"/>
                      </a:lnTo>
                      <a:lnTo>
                        <a:pt x="201" y="3"/>
                      </a:lnTo>
                      <a:lnTo>
                        <a:pt x="214" y="13"/>
                      </a:lnTo>
                      <a:lnTo>
                        <a:pt x="226" y="24"/>
                      </a:lnTo>
                      <a:lnTo>
                        <a:pt x="235" y="36"/>
                      </a:lnTo>
                      <a:lnTo>
                        <a:pt x="245" y="49"/>
                      </a:lnTo>
                      <a:lnTo>
                        <a:pt x="252" y="64"/>
                      </a:lnTo>
                      <a:lnTo>
                        <a:pt x="258" y="79"/>
                      </a:lnTo>
                      <a:lnTo>
                        <a:pt x="262" y="96"/>
                      </a:lnTo>
                      <a:lnTo>
                        <a:pt x="262" y="113"/>
                      </a:lnTo>
                      <a:lnTo>
                        <a:pt x="262" y="127"/>
                      </a:lnTo>
                      <a:lnTo>
                        <a:pt x="260" y="140"/>
                      </a:lnTo>
                      <a:lnTo>
                        <a:pt x="256" y="151"/>
                      </a:lnTo>
                      <a:lnTo>
                        <a:pt x="252" y="163"/>
                      </a:lnTo>
                      <a:lnTo>
                        <a:pt x="247" y="174"/>
                      </a:lnTo>
                      <a:lnTo>
                        <a:pt x="241" y="185"/>
                      </a:lnTo>
                      <a:lnTo>
                        <a:pt x="233" y="195"/>
                      </a:lnTo>
                      <a:lnTo>
                        <a:pt x="224" y="204"/>
                      </a:lnTo>
                      <a:lnTo>
                        <a:pt x="214" y="212"/>
                      </a:lnTo>
                      <a:lnTo>
                        <a:pt x="205" y="220"/>
                      </a:lnTo>
                      <a:lnTo>
                        <a:pt x="195" y="225"/>
                      </a:lnTo>
                      <a:lnTo>
                        <a:pt x="184" y="231"/>
                      </a:lnTo>
                      <a:lnTo>
                        <a:pt x="173" y="237"/>
                      </a:lnTo>
                      <a:lnTo>
                        <a:pt x="159" y="239"/>
                      </a:lnTo>
                      <a:lnTo>
                        <a:pt x="146" y="240"/>
                      </a:lnTo>
                      <a:lnTo>
                        <a:pt x="133" y="242"/>
                      </a:lnTo>
                      <a:lnTo>
                        <a:pt x="120" y="240"/>
                      </a:lnTo>
                      <a:lnTo>
                        <a:pt x="108" y="239"/>
                      </a:lnTo>
                      <a:lnTo>
                        <a:pt x="95" y="237"/>
                      </a:lnTo>
                      <a:lnTo>
                        <a:pt x="84" y="231"/>
                      </a:lnTo>
                      <a:lnTo>
                        <a:pt x="72" y="225"/>
                      </a:lnTo>
                      <a:lnTo>
                        <a:pt x="61" y="220"/>
                      </a:lnTo>
                      <a:lnTo>
                        <a:pt x="51" y="212"/>
                      </a:lnTo>
                      <a:lnTo>
                        <a:pt x="42" y="204"/>
                      </a:lnTo>
                      <a:lnTo>
                        <a:pt x="34" y="195"/>
                      </a:lnTo>
                      <a:lnTo>
                        <a:pt x="27" y="185"/>
                      </a:lnTo>
                      <a:lnTo>
                        <a:pt x="21" y="174"/>
                      </a:lnTo>
                      <a:lnTo>
                        <a:pt x="15" y="163"/>
                      </a:lnTo>
                      <a:lnTo>
                        <a:pt x="11" y="151"/>
                      </a:lnTo>
                      <a:lnTo>
                        <a:pt x="8" y="140"/>
                      </a:lnTo>
                      <a:lnTo>
                        <a:pt x="6" y="127"/>
                      </a:lnTo>
                      <a:lnTo>
                        <a:pt x="6" y="113"/>
                      </a:lnTo>
                      <a:lnTo>
                        <a:pt x="6" y="96"/>
                      </a:lnTo>
                      <a:lnTo>
                        <a:pt x="10" y="81"/>
                      </a:lnTo>
                      <a:lnTo>
                        <a:pt x="8" y="81"/>
                      </a:lnTo>
                      <a:lnTo>
                        <a:pt x="4" y="81"/>
                      </a:lnTo>
                      <a:lnTo>
                        <a:pt x="2" y="96"/>
                      </a:lnTo>
                      <a:lnTo>
                        <a:pt x="0" y="113"/>
                      </a:lnTo>
                      <a:lnTo>
                        <a:pt x="2" y="127"/>
                      </a:lnTo>
                      <a:lnTo>
                        <a:pt x="4" y="140"/>
                      </a:lnTo>
                      <a:lnTo>
                        <a:pt x="6" y="153"/>
                      </a:lnTo>
                      <a:lnTo>
                        <a:pt x="11" y="165"/>
                      </a:lnTo>
                      <a:lnTo>
                        <a:pt x="17" y="176"/>
                      </a:lnTo>
                      <a:lnTo>
                        <a:pt x="23" y="187"/>
                      </a:lnTo>
                      <a:lnTo>
                        <a:pt x="30" y="199"/>
                      </a:lnTo>
                      <a:lnTo>
                        <a:pt x="40" y="208"/>
                      </a:lnTo>
                      <a:lnTo>
                        <a:pt x="49" y="216"/>
                      </a:lnTo>
                      <a:lnTo>
                        <a:pt x="59" y="223"/>
                      </a:lnTo>
                      <a:lnTo>
                        <a:pt x="70" y="231"/>
                      </a:lnTo>
                      <a:lnTo>
                        <a:pt x="82" y="237"/>
                      </a:lnTo>
                      <a:lnTo>
                        <a:pt x="93" y="240"/>
                      </a:lnTo>
                      <a:lnTo>
                        <a:pt x="106" y="244"/>
                      </a:lnTo>
                      <a:lnTo>
                        <a:pt x="120" y="246"/>
                      </a:lnTo>
                      <a:lnTo>
                        <a:pt x="133" y="246"/>
                      </a:lnTo>
                      <a:lnTo>
                        <a:pt x="148" y="246"/>
                      </a:lnTo>
                      <a:lnTo>
                        <a:pt x="161" y="244"/>
                      </a:lnTo>
                      <a:lnTo>
                        <a:pt x="173" y="240"/>
                      </a:lnTo>
                      <a:lnTo>
                        <a:pt x="186" y="237"/>
                      </a:lnTo>
                      <a:lnTo>
                        <a:pt x="197" y="231"/>
                      </a:lnTo>
                      <a:lnTo>
                        <a:pt x="209" y="223"/>
                      </a:lnTo>
                      <a:lnTo>
                        <a:pt x="218" y="216"/>
                      </a:lnTo>
                      <a:lnTo>
                        <a:pt x="228" y="208"/>
                      </a:lnTo>
                      <a:lnTo>
                        <a:pt x="237" y="199"/>
                      </a:lnTo>
                      <a:lnTo>
                        <a:pt x="245" y="187"/>
                      </a:lnTo>
                      <a:lnTo>
                        <a:pt x="251" y="176"/>
                      </a:lnTo>
                      <a:lnTo>
                        <a:pt x="256" y="165"/>
                      </a:lnTo>
                      <a:lnTo>
                        <a:pt x="260" y="153"/>
                      </a:lnTo>
                      <a:lnTo>
                        <a:pt x="264" y="140"/>
                      </a:lnTo>
                      <a:lnTo>
                        <a:pt x="266" y="127"/>
                      </a:lnTo>
                      <a:lnTo>
                        <a:pt x="268" y="113"/>
                      </a:lnTo>
                      <a:close/>
                    </a:path>
                  </a:pathLst>
                </a:custGeom>
                <a:solidFill>
                  <a:srgbClr val="E2E1E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143" name="Freeform 703"/>
                <p:cNvSpPr>
                  <a:spLocks/>
                </p:cNvSpPr>
                <p:nvPr/>
              </p:nvSpPr>
              <p:spPr bwMode="auto">
                <a:xfrm>
                  <a:off x="1707" y="2160"/>
                  <a:ext cx="262" cy="243"/>
                </a:xfrm>
                <a:custGeom>
                  <a:avLst/>
                  <a:gdLst/>
                  <a:ahLst/>
                  <a:cxnLst>
                    <a:cxn ang="0">
                      <a:pos x="262" y="95"/>
                    </a:cxn>
                    <a:cxn ang="0">
                      <a:pos x="252" y="63"/>
                    </a:cxn>
                    <a:cxn ang="0">
                      <a:pos x="237" y="33"/>
                    </a:cxn>
                    <a:cxn ang="0">
                      <a:pos x="214" y="10"/>
                    </a:cxn>
                    <a:cxn ang="0">
                      <a:pos x="199" y="0"/>
                    </a:cxn>
                    <a:cxn ang="0">
                      <a:pos x="197" y="2"/>
                    </a:cxn>
                    <a:cxn ang="0">
                      <a:pos x="211" y="14"/>
                    </a:cxn>
                    <a:cxn ang="0">
                      <a:pos x="231" y="37"/>
                    </a:cxn>
                    <a:cxn ang="0">
                      <a:pos x="249" y="63"/>
                    </a:cxn>
                    <a:cxn ang="0">
                      <a:pos x="256" y="95"/>
                    </a:cxn>
                    <a:cxn ang="0">
                      <a:pos x="258" y="126"/>
                    </a:cxn>
                    <a:cxn ang="0">
                      <a:pos x="252" y="150"/>
                    </a:cxn>
                    <a:cxn ang="0">
                      <a:pos x="243" y="173"/>
                    </a:cxn>
                    <a:cxn ang="0">
                      <a:pos x="230" y="192"/>
                    </a:cxn>
                    <a:cxn ang="0">
                      <a:pos x="212" y="209"/>
                    </a:cxn>
                    <a:cxn ang="0">
                      <a:pos x="192" y="222"/>
                    </a:cxn>
                    <a:cxn ang="0">
                      <a:pos x="169" y="232"/>
                    </a:cxn>
                    <a:cxn ang="0">
                      <a:pos x="144" y="238"/>
                    </a:cxn>
                    <a:cxn ang="0">
                      <a:pos x="120" y="238"/>
                    </a:cxn>
                    <a:cxn ang="0">
                      <a:pos x="95" y="232"/>
                    </a:cxn>
                    <a:cxn ang="0">
                      <a:pos x="72" y="222"/>
                    </a:cxn>
                    <a:cxn ang="0">
                      <a:pos x="51" y="209"/>
                    </a:cxn>
                    <a:cxn ang="0">
                      <a:pos x="34" y="192"/>
                    </a:cxn>
                    <a:cxn ang="0">
                      <a:pos x="21" y="173"/>
                    </a:cxn>
                    <a:cxn ang="0">
                      <a:pos x="11" y="150"/>
                    </a:cxn>
                    <a:cxn ang="0">
                      <a:pos x="6" y="126"/>
                    </a:cxn>
                    <a:cxn ang="0">
                      <a:pos x="6" y="95"/>
                    </a:cxn>
                    <a:cxn ang="0">
                      <a:pos x="8" y="80"/>
                    </a:cxn>
                    <a:cxn ang="0">
                      <a:pos x="2" y="95"/>
                    </a:cxn>
                    <a:cxn ang="0">
                      <a:pos x="2" y="126"/>
                    </a:cxn>
                    <a:cxn ang="0">
                      <a:pos x="6" y="150"/>
                    </a:cxn>
                    <a:cxn ang="0">
                      <a:pos x="17" y="175"/>
                    </a:cxn>
                    <a:cxn ang="0">
                      <a:pos x="30" y="196"/>
                    </a:cxn>
                    <a:cxn ang="0">
                      <a:pos x="47" y="213"/>
                    </a:cxn>
                    <a:cxn ang="0">
                      <a:pos x="68" y="228"/>
                    </a:cxn>
                    <a:cxn ang="0">
                      <a:pos x="93" y="238"/>
                    </a:cxn>
                    <a:cxn ang="0">
                      <a:pos x="118" y="243"/>
                    </a:cxn>
                    <a:cxn ang="0">
                      <a:pos x="144" y="243"/>
                    </a:cxn>
                    <a:cxn ang="0">
                      <a:pos x="171" y="238"/>
                    </a:cxn>
                    <a:cxn ang="0">
                      <a:pos x="193" y="228"/>
                    </a:cxn>
                    <a:cxn ang="0">
                      <a:pos x="214" y="213"/>
                    </a:cxn>
                    <a:cxn ang="0">
                      <a:pos x="233" y="196"/>
                    </a:cxn>
                    <a:cxn ang="0">
                      <a:pos x="247" y="175"/>
                    </a:cxn>
                    <a:cxn ang="0">
                      <a:pos x="256" y="150"/>
                    </a:cxn>
                    <a:cxn ang="0">
                      <a:pos x="262" y="126"/>
                    </a:cxn>
                  </a:cxnLst>
                  <a:rect l="0" t="0" r="r" b="b"/>
                  <a:pathLst>
                    <a:path w="262" h="243">
                      <a:moveTo>
                        <a:pt x="262" y="112"/>
                      </a:moveTo>
                      <a:lnTo>
                        <a:pt x="262" y="95"/>
                      </a:lnTo>
                      <a:lnTo>
                        <a:pt x="258" y="78"/>
                      </a:lnTo>
                      <a:lnTo>
                        <a:pt x="252" y="63"/>
                      </a:lnTo>
                      <a:lnTo>
                        <a:pt x="245" y="48"/>
                      </a:lnTo>
                      <a:lnTo>
                        <a:pt x="237" y="33"/>
                      </a:lnTo>
                      <a:lnTo>
                        <a:pt x="226" y="21"/>
                      </a:lnTo>
                      <a:lnTo>
                        <a:pt x="214" y="10"/>
                      </a:lnTo>
                      <a:lnTo>
                        <a:pt x="199" y="0"/>
                      </a:lnTo>
                      <a:lnTo>
                        <a:pt x="199" y="0"/>
                      </a:lnTo>
                      <a:lnTo>
                        <a:pt x="199" y="0"/>
                      </a:lnTo>
                      <a:lnTo>
                        <a:pt x="197" y="2"/>
                      </a:lnTo>
                      <a:lnTo>
                        <a:pt x="197" y="4"/>
                      </a:lnTo>
                      <a:lnTo>
                        <a:pt x="211" y="14"/>
                      </a:lnTo>
                      <a:lnTo>
                        <a:pt x="222" y="23"/>
                      </a:lnTo>
                      <a:lnTo>
                        <a:pt x="231" y="37"/>
                      </a:lnTo>
                      <a:lnTo>
                        <a:pt x="241" y="50"/>
                      </a:lnTo>
                      <a:lnTo>
                        <a:pt x="249" y="63"/>
                      </a:lnTo>
                      <a:lnTo>
                        <a:pt x="254" y="78"/>
                      </a:lnTo>
                      <a:lnTo>
                        <a:pt x="256" y="95"/>
                      </a:lnTo>
                      <a:lnTo>
                        <a:pt x="258" y="112"/>
                      </a:lnTo>
                      <a:lnTo>
                        <a:pt x="258" y="126"/>
                      </a:lnTo>
                      <a:lnTo>
                        <a:pt x="256" y="137"/>
                      </a:lnTo>
                      <a:lnTo>
                        <a:pt x="252" y="150"/>
                      </a:lnTo>
                      <a:lnTo>
                        <a:pt x="249" y="162"/>
                      </a:lnTo>
                      <a:lnTo>
                        <a:pt x="243" y="173"/>
                      </a:lnTo>
                      <a:lnTo>
                        <a:pt x="237" y="183"/>
                      </a:lnTo>
                      <a:lnTo>
                        <a:pt x="230" y="192"/>
                      </a:lnTo>
                      <a:lnTo>
                        <a:pt x="220" y="201"/>
                      </a:lnTo>
                      <a:lnTo>
                        <a:pt x="212" y="209"/>
                      </a:lnTo>
                      <a:lnTo>
                        <a:pt x="203" y="217"/>
                      </a:lnTo>
                      <a:lnTo>
                        <a:pt x="192" y="222"/>
                      </a:lnTo>
                      <a:lnTo>
                        <a:pt x="180" y="228"/>
                      </a:lnTo>
                      <a:lnTo>
                        <a:pt x="169" y="232"/>
                      </a:lnTo>
                      <a:lnTo>
                        <a:pt x="157" y="236"/>
                      </a:lnTo>
                      <a:lnTo>
                        <a:pt x="144" y="238"/>
                      </a:lnTo>
                      <a:lnTo>
                        <a:pt x="131" y="238"/>
                      </a:lnTo>
                      <a:lnTo>
                        <a:pt x="120" y="238"/>
                      </a:lnTo>
                      <a:lnTo>
                        <a:pt x="106" y="236"/>
                      </a:lnTo>
                      <a:lnTo>
                        <a:pt x="95" y="232"/>
                      </a:lnTo>
                      <a:lnTo>
                        <a:pt x="82" y="228"/>
                      </a:lnTo>
                      <a:lnTo>
                        <a:pt x="72" y="222"/>
                      </a:lnTo>
                      <a:lnTo>
                        <a:pt x="61" y="217"/>
                      </a:lnTo>
                      <a:lnTo>
                        <a:pt x="51" y="209"/>
                      </a:lnTo>
                      <a:lnTo>
                        <a:pt x="42" y="201"/>
                      </a:lnTo>
                      <a:lnTo>
                        <a:pt x="34" y="192"/>
                      </a:lnTo>
                      <a:lnTo>
                        <a:pt x="27" y="183"/>
                      </a:lnTo>
                      <a:lnTo>
                        <a:pt x="21" y="173"/>
                      </a:lnTo>
                      <a:lnTo>
                        <a:pt x="15" y="162"/>
                      </a:lnTo>
                      <a:lnTo>
                        <a:pt x="11" y="150"/>
                      </a:lnTo>
                      <a:lnTo>
                        <a:pt x="8" y="137"/>
                      </a:lnTo>
                      <a:lnTo>
                        <a:pt x="6" y="126"/>
                      </a:lnTo>
                      <a:lnTo>
                        <a:pt x="6" y="112"/>
                      </a:lnTo>
                      <a:lnTo>
                        <a:pt x="6" y="95"/>
                      </a:lnTo>
                      <a:lnTo>
                        <a:pt x="9" y="80"/>
                      </a:lnTo>
                      <a:lnTo>
                        <a:pt x="8" y="80"/>
                      </a:lnTo>
                      <a:lnTo>
                        <a:pt x="6" y="80"/>
                      </a:lnTo>
                      <a:lnTo>
                        <a:pt x="2" y="95"/>
                      </a:lnTo>
                      <a:lnTo>
                        <a:pt x="0" y="112"/>
                      </a:lnTo>
                      <a:lnTo>
                        <a:pt x="2" y="126"/>
                      </a:lnTo>
                      <a:lnTo>
                        <a:pt x="4" y="139"/>
                      </a:lnTo>
                      <a:lnTo>
                        <a:pt x="6" y="150"/>
                      </a:lnTo>
                      <a:lnTo>
                        <a:pt x="11" y="164"/>
                      </a:lnTo>
                      <a:lnTo>
                        <a:pt x="17" y="175"/>
                      </a:lnTo>
                      <a:lnTo>
                        <a:pt x="23" y="184"/>
                      </a:lnTo>
                      <a:lnTo>
                        <a:pt x="30" y="196"/>
                      </a:lnTo>
                      <a:lnTo>
                        <a:pt x="40" y="205"/>
                      </a:lnTo>
                      <a:lnTo>
                        <a:pt x="47" y="213"/>
                      </a:lnTo>
                      <a:lnTo>
                        <a:pt x="59" y="220"/>
                      </a:lnTo>
                      <a:lnTo>
                        <a:pt x="68" y="228"/>
                      </a:lnTo>
                      <a:lnTo>
                        <a:pt x="80" y="232"/>
                      </a:lnTo>
                      <a:lnTo>
                        <a:pt x="93" y="238"/>
                      </a:lnTo>
                      <a:lnTo>
                        <a:pt x="104" y="239"/>
                      </a:lnTo>
                      <a:lnTo>
                        <a:pt x="118" y="243"/>
                      </a:lnTo>
                      <a:lnTo>
                        <a:pt x="131" y="243"/>
                      </a:lnTo>
                      <a:lnTo>
                        <a:pt x="144" y="243"/>
                      </a:lnTo>
                      <a:lnTo>
                        <a:pt x="157" y="239"/>
                      </a:lnTo>
                      <a:lnTo>
                        <a:pt x="171" y="238"/>
                      </a:lnTo>
                      <a:lnTo>
                        <a:pt x="182" y="232"/>
                      </a:lnTo>
                      <a:lnTo>
                        <a:pt x="193" y="228"/>
                      </a:lnTo>
                      <a:lnTo>
                        <a:pt x="205" y="220"/>
                      </a:lnTo>
                      <a:lnTo>
                        <a:pt x="214" y="213"/>
                      </a:lnTo>
                      <a:lnTo>
                        <a:pt x="224" y="205"/>
                      </a:lnTo>
                      <a:lnTo>
                        <a:pt x="233" y="196"/>
                      </a:lnTo>
                      <a:lnTo>
                        <a:pt x="241" y="184"/>
                      </a:lnTo>
                      <a:lnTo>
                        <a:pt x="247" y="175"/>
                      </a:lnTo>
                      <a:lnTo>
                        <a:pt x="252" y="164"/>
                      </a:lnTo>
                      <a:lnTo>
                        <a:pt x="256" y="150"/>
                      </a:lnTo>
                      <a:lnTo>
                        <a:pt x="260" y="139"/>
                      </a:lnTo>
                      <a:lnTo>
                        <a:pt x="262" y="126"/>
                      </a:lnTo>
                      <a:lnTo>
                        <a:pt x="262" y="112"/>
                      </a:lnTo>
                      <a:close/>
                    </a:path>
                  </a:pathLst>
                </a:custGeom>
                <a:solidFill>
                  <a:srgbClr val="E3E2E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144" name="Freeform 704"/>
                <p:cNvSpPr>
                  <a:spLocks/>
                </p:cNvSpPr>
                <p:nvPr/>
              </p:nvSpPr>
              <p:spPr bwMode="auto">
                <a:xfrm>
                  <a:off x="1711" y="2162"/>
                  <a:ext cx="256" cy="239"/>
                </a:xfrm>
                <a:custGeom>
                  <a:avLst/>
                  <a:gdLst/>
                  <a:ahLst/>
                  <a:cxnLst>
                    <a:cxn ang="0">
                      <a:pos x="256" y="93"/>
                    </a:cxn>
                    <a:cxn ang="0">
                      <a:pos x="246" y="61"/>
                    </a:cxn>
                    <a:cxn ang="0">
                      <a:pos x="229" y="33"/>
                    </a:cxn>
                    <a:cxn ang="0">
                      <a:pos x="208" y="10"/>
                    </a:cxn>
                    <a:cxn ang="0">
                      <a:pos x="193" y="2"/>
                    </a:cxn>
                    <a:cxn ang="0">
                      <a:pos x="205" y="12"/>
                    </a:cxn>
                    <a:cxn ang="0">
                      <a:pos x="226" y="35"/>
                    </a:cxn>
                    <a:cxn ang="0">
                      <a:pos x="243" y="63"/>
                    </a:cxn>
                    <a:cxn ang="0">
                      <a:pos x="250" y="93"/>
                    </a:cxn>
                    <a:cxn ang="0">
                      <a:pos x="250" y="124"/>
                    </a:cxn>
                    <a:cxn ang="0">
                      <a:pos x="246" y="146"/>
                    </a:cxn>
                    <a:cxn ang="0">
                      <a:pos x="237" y="169"/>
                    </a:cxn>
                    <a:cxn ang="0">
                      <a:pos x="224" y="188"/>
                    </a:cxn>
                    <a:cxn ang="0">
                      <a:pos x="207" y="205"/>
                    </a:cxn>
                    <a:cxn ang="0">
                      <a:pos x="188" y="218"/>
                    </a:cxn>
                    <a:cxn ang="0">
                      <a:pos x="165" y="228"/>
                    </a:cxn>
                    <a:cxn ang="0">
                      <a:pos x="140" y="234"/>
                    </a:cxn>
                    <a:cxn ang="0">
                      <a:pos x="116" y="234"/>
                    </a:cxn>
                    <a:cxn ang="0">
                      <a:pos x="91" y="228"/>
                    </a:cxn>
                    <a:cxn ang="0">
                      <a:pos x="68" y="218"/>
                    </a:cxn>
                    <a:cxn ang="0">
                      <a:pos x="49" y="205"/>
                    </a:cxn>
                    <a:cxn ang="0">
                      <a:pos x="32" y="188"/>
                    </a:cxn>
                    <a:cxn ang="0">
                      <a:pos x="19" y="169"/>
                    </a:cxn>
                    <a:cxn ang="0">
                      <a:pos x="9" y="146"/>
                    </a:cxn>
                    <a:cxn ang="0">
                      <a:pos x="4" y="124"/>
                    </a:cxn>
                    <a:cxn ang="0">
                      <a:pos x="5" y="93"/>
                    </a:cxn>
                    <a:cxn ang="0">
                      <a:pos x="5" y="78"/>
                    </a:cxn>
                    <a:cxn ang="0">
                      <a:pos x="0" y="93"/>
                    </a:cxn>
                    <a:cxn ang="0">
                      <a:pos x="0" y="124"/>
                    </a:cxn>
                    <a:cxn ang="0">
                      <a:pos x="5" y="148"/>
                    </a:cxn>
                    <a:cxn ang="0">
                      <a:pos x="15" y="171"/>
                    </a:cxn>
                    <a:cxn ang="0">
                      <a:pos x="28" y="192"/>
                    </a:cxn>
                    <a:cxn ang="0">
                      <a:pos x="45" y="209"/>
                    </a:cxn>
                    <a:cxn ang="0">
                      <a:pos x="66" y="222"/>
                    </a:cxn>
                    <a:cxn ang="0">
                      <a:pos x="89" y="234"/>
                    </a:cxn>
                    <a:cxn ang="0">
                      <a:pos x="114" y="237"/>
                    </a:cxn>
                    <a:cxn ang="0">
                      <a:pos x="140" y="237"/>
                    </a:cxn>
                    <a:cxn ang="0">
                      <a:pos x="167" y="234"/>
                    </a:cxn>
                    <a:cxn ang="0">
                      <a:pos x="189" y="222"/>
                    </a:cxn>
                    <a:cxn ang="0">
                      <a:pos x="208" y="209"/>
                    </a:cxn>
                    <a:cxn ang="0">
                      <a:pos x="227" y="192"/>
                    </a:cxn>
                    <a:cxn ang="0">
                      <a:pos x="241" y="171"/>
                    </a:cxn>
                    <a:cxn ang="0">
                      <a:pos x="250" y="148"/>
                    </a:cxn>
                    <a:cxn ang="0">
                      <a:pos x="256" y="124"/>
                    </a:cxn>
                  </a:cxnLst>
                  <a:rect l="0" t="0" r="r" b="b"/>
                  <a:pathLst>
                    <a:path w="256" h="239">
                      <a:moveTo>
                        <a:pt x="256" y="110"/>
                      </a:moveTo>
                      <a:lnTo>
                        <a:pt x="256" y="93"/>
                      </a:lnTo>
                      <a:lnTo>
                        <a:pt x="252" y="76"/>
                      </a:lnTo>
                      <a:lnTo>
                        <a:pt x="246" y="61"/>
                      </a:lnTo>
                      <a:lnTo>
                        <a:pt x="239" y="46"/>
                      </a:lnTo>
                      <a:lnTo>
                        <a:pt x="229" y="33"/>
                      </a:lnTo>
                      <a:lnTo>
                        <a:pt x="220" y="21"/>
                      </a:lnTo>
                      <a:lnTo>
                        <a:pt x="208" y="10"/>
                      </a:lnTo>
                      <a:lnTo>
                        <a:pt x="195" y="0"/>
                      </a:lnTo>
                      <a:lnTo>
                        <a:pt x="193" y="2"/>
                      </a:lnTo>
                      <a:lnTo>
                        <a:pt x="191" y="4"/>
                      </a:lnTo>
                      <a:lnTo>
                        <a:pt x="205" y="12"/>
                      </a:lnTo>
                      <a:lnTo>
                        <a:pt x="216" y="23"/>
                      </a:lnTo>
                      <a:lnTo>
                        <a:pt x="226" y="35"/>
                      </a:lnTo>
                      <a:lnTo>
                        <a:pt x="235" y="48"/>
                      </a:lnTo>
                      <a:lnTo>
                        <a:pt x="243" y="63"/>
                      </a:lnTo>
                      <a:lnTo>
                        <a:pt x="246" y="78"/>
                      </a:lnTo>
                      <a:lnTo>
                        <a:pt x="250" y="93"/>
                      </a:lnTo>
                      <a:lnTo>
                        <a:pt x="252" y="110"/>
                      </a:lnTo>
                      <a:lnTo>
                        <a:pt x="250" y="124"/>
                      </a:lnTo>
                      <a:lnTo>
                        <a:pt x="248" y="135"/>
                      </a:lnTo>
                      <a:lnTo>
                        <a:pt x="246" y="146"/>
                      </a:lnTo>
                      <a:lnTo>
                        <a:pt x="243" y="158"/>
                      </a:lnTo>
                      <a:lnTo>
                        <a:pt x="237" y="169"/>
                      </a:lnTo>
                      <a:lnTo>
                        <a:pt x="231" y="179"/>
                      </a:lnTo>
                      <a:lnTo>
                        <a:pt x="224" y="188"/>
                      </a:lnTo>
                      <a:lnTo>
                        <a:pt x="216" y="198"/>
                      </a:lnTo>
                      <a:lnTo>
                        <a:pt x="207" y="205"/>
                      </a:lnTo>
                      <a:lnTo>
                        <a:pt x="197" y="213"/>
                      </a:lnTo>
                      <a:lnTo>
                        <a:pt x="188" y="218"/>
                      </a:lnTo>
                      <a:lnTo>
                        <a:pt x="176" y="224"/>
                      </a:lnTo>
                      <a:lnTo>
                        <a:pt x="165" y="228"/>
                      </a:lnTo>
                      <a:lnTo>
                        <a:pt x="153" y="232"/>
                      </a:lnTo>
                      <a:lnTo>
                        <a:pt x="140" y="234"/>
                      </a:lnTo>
                      <a:lnTo>
                        <a:pt x="127" y="234"/>
                      </a:lnTo>
                      <a:lnTo>
                        <a:pt x="116" y="234"/>
                      </a:lnTo>
                      <a:lnTo>
                        <a:pt x="102" y="232"/>
                      </a:lnTo>
                      <a:lnTo>
                        <a:pt x="91" y="228"/>
                      </a:lnTo>
                      <a:lnTo>
                        <a:pt x="79" y="224"/>
                      </a:lnTo>
                      <a:lnTo>
                        <a:pt x="68" y="218"/>
                      </a:lnTo>
                      <a:lnTo>
                        <a:pt x="59" y="213"/>
                      </a:lnTo>
                      <a:lnTo>
                        <a:pt x="49" y="205"/>
                      </a:lnTo>
                      <a:lnTo>
                        <a:pt x="40" y="198"/>
                      </a:lnTo>
                      <a:lnTo>
                        <a:pt x="32" y="188"/>
                      </a:lnTo>
                      <a:lnTo>
                        <a:pt x="24" y="179"/>
                      </a:lnTo>
                      <a:lnTo>
                        <a:pt x="19" y="169"/>
                      </a:lnTo>
                      <a:lnTo>
                        <a:pt x="13" y="158"/>
                      </a:lnTo>
                      <a:lnTo>
                        <a:pt x="9" y="146"/>
                      </a:lnTo>
                      <a:lnTo>
                        <a:pt x="5" y="135"/>
                      </a:lnTo>
                      <a:lnTo>
                        <a:pt x="4" y="124"/>
                      </a:lnTo>
                      <a:lnTo>
                        <a:pt x="4" y="110"/>
                      </a:lnTo>
                      <a:lnTo>
                        <a:pt x="5" y="93"/>
                      </a:lnTo>
                      <a:lnTo>
                        <a:pt x="7" y="76"/>
                      </a:lnTo>
                      <a:lnTo>
                        <a:pt x="5" y="78"/>
                      </a:lnTo>
                      <a:lnTo>
                        <a:pt x="4" y="78"/>
                      </a:lnTo>
                      <a:lnTo>
                        <a:pt x="0" y="93"/>
                      </a:lnTo>
                      <a:lnTo>
                        <a:pt x="0" y="110"/>
                      </a:lnTo>
                      <a:lnTo>
                        <a:pt x="0" y="124"/>
                      </a:lnTo>
                      <a:lnTo>
                        <a:pt x="2" y="137"/>
                      </a:lnTo>
                      <a:lnTo>
                        <a:pt x="5" y="148"/>
                      </a:lnTo>
                      <a:lnTo>
                        <a:pt x="9" y="160"/>
                      </a:lnTo>
                      <a:lnTo>
                        <a:pt x="15" y="171"/>
                      </a:lnTo>
                      <a:lnTo>
                        <a:pt x="21" y="182"/>
                      </a:lnTo>
                      <a:lnTo>
                        <a:pt x="28" y="192"/>
                      </a:lnTo>
                      <a:lnTo>
                        <a:pt x="36" y="201"/>
                      </a:lnTo>
                      <a:lnTo>
                        <a:pt x="45" y="209"/>
                      </a:lnTo>
                      <a:lnTo>
                        <a:pt x="55" y="217"/>
                      </a:lnTo>
                      <a:lnTo>
                        <a:pt x="66" y="222"/>
                      </a:lnTo>
                      <a:lnTo>
                        <a:pt x="78" y="228"/>
                      </a:lnTo>
                      <a:lnTo>
                        <a:pt x="89" y="234"/>
                      </a:lnTo>
                      <a:lnTo>
                        <a:pt x="102" y="236"/>
                      </a:lnTo>
                      <a:lnTo>
                        <a:pt x="114" y="237"/>
                      </a:lnTo>
                      <a:lnTo>
                        <a:pt x="127" y="239"/>
                      </a:lnTo>
                      <a:lnTo>
                        <a:pt x="140" y="237"/>
                      </a:lnTo>
                      <a:lnTo>
                        <a:pt x="153" y="236"/>
                      </a:lnTo>
                      <a:lnTo>
                        <a:pt x="167" y="234"/>
                      </a:lnTo>
                      <a:lnTo>
                        <a:pt x="178" y="228"/>
                      </a:lnTo>
                      <a:lnTo>
                        <a:pt x="189" y="222"/>
                      </a:lnTo>
                      <a:lnTo>
                        <a:pt x="199" y="217"/>
                      </a:lnTo>
                      <a:lnTo>
                        <a:pt x="208" y="209"/>
                      </a:lnTo>
                      <a:lnTo>
                        <a:pt x="218" y="201"/>
                      </a:lnTo>
                      <a:lnTo>
                        <a:pt x="227" y="192"/>
                      </a:lnTo>
                      <a:lnTo>
                        <a:pt x="235" y="182"/>
                      </a:lnTo>
                      <a:lnTo>
                        <a:pt x="241" y="171"/>
                      </a:lnTo>
                      <a:lnTo>
                        <a:pt x="246" y="160"/>
                      </a:lnTo>
                      <a:lnTo>
                        <a:pt x="250" y="148"/>
                      </a:lnTo>
                      <a:lnTo>
                        <a:pt x="254" y="137"/>
                      </a:lnTo>
                      <a:lnTo>
                        <a:pt x="256" y="124"/>
                      </a:lnTo>
                      <a:lnTo>
                        <a:pt x="256" y="110"/>
                      </a:lnTo>
                      <a:close/>
                    </a:path>
                  </a:pathLst>
                </a:custGeom>
                <a:solidFill>
                  <a:srgbClr val="E3E2E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145" name="Freeform 705"/>
                <p:cNvSpPr>
                  <a:spLocks/>
                </p:cNvSpPr>
                <p:nvPr/>
              </p:nvSpPr>
              <p:spPr bwMode="auto">
                <a:xfrm>
                  <a:off x="1713" y="2164"/>
                  <a:ext cx="252" cy="234"/>
                </a:xfrm>
                <a:custGeom>
                  <a:avLst/>
                  <a:gdLst/>
                  <a:ahLst/>
                  <a:cxnLst>
                    <a:cxn ang="0">
                      <a:pos x="250" y="91"/>
                    </a:cxn>
                    <a:cxn ang="0">
                      <a:pos x="243" y="59"/>
                    </a:cxn>
                    <a:cxn ang="0">
                      <a:pos x="225" y="33"/>
                    </a:cxn>
                    <a:cxn ang="0">
                      <a:pos x="205" y="10"/>
                    </a:cxn>
                    <a:cxn ang="0">
                      <a:pos x="189" y="2"/>
                    </a:cxn>
                    <a:cxn ang="0">
                      <a:pos x="201" y="12"/>
                    </a:cxn>
                    <a:cxn ang="0">
                      <a:pos x="222" y="34"/>
                    </a:cxn>
                    <a:cxn ang="0">
                      <a:pos x="239" y="61"/>
                    </a:cxn>
                    <a:cxn ang="0">
                      <a:pos x="246" y="91"/>
                    </a:cxn>
                    <a:cxn ang="0">
                      <a:pos x="246" y="120"/>
                    </a:cxn>
                    <a:cxn ang="0">
                      <a:pos x="243" y="144"/>
                    </a:cxn>
                    <a:cxn ang="0">
                      <a:pos x="233" y="165"/>
                    </a:cxn>
                    <a:cxn ang="0">
                      <a:pos x="220" y="186"/>
                    </a:cxn>
                    <a:cxn ang="0">
                      <a:pos x="203" y="201"/>
                    </a:cxn>
                    <a:cxn ang="0">
                      <a:pos x="184" y="215"/>
                    </a:cxn>
                    <a:cxn ang="0">
                      <a:pos x="161" y="224"/>
                    </a:cxn>
                    <a:cxn ang="0">
                      <a:pos x="138" y="230"/>
                    </a:cxn>
                    <a:cxn ang="0">
                      <a:pos x="114" y="230"/>
                    </a:cxn>
                    <a:cxn ang="0">
                      <a:pos x="89" y="224"/>
                    </a:cxn>
                    <a:cxn ang="0">
                      <a:pos x="68" y="215"/>
                    </a:cxn>
                    <a:cxn ang="0">
                      <a:pos x="49" y="201"/>
                    </a:cxn>
                    <a:cxn ang="0">
                      <a:pos x="32" y="186"/>
                    </a:cxn>
                    <a:cxn ang="0">
                      <a:pos x="19" y="165"/>
                    </a:cxn>
                    <a:cxn ang="0">
                      <a:pos x="9" y="144"/>
                    </a:cxn>
                    <a:cxn ang="0">
                      <a:pos x="5" y="120"/>
                    </a:cxn>
                    <a:cxn ang="0">
                      <a:pos x="5" y="91"/>
                    </a:cxn>
                    <a:cxn ang="0">
                      <a:pos x="5" y="74"/>
                    </a:cxn>
                    <a:cxn ang="0">
                      <a:pos x="0" y="91"/>
                    </a:cxn>
                    <a:cxn ang="0">
                      <a:pos x="0" y="122"/>
                    </a:cxn>
                    <a:cxn ang="0">
                      <a:pos x="5" y="146"/>
                    </a:cxn>
                    <a:cxn ang="0">
                      <a:pos x="15" y="169"/>
                    </a:cxn>
                    <a:cxn ang="0">
                      <a:pos x="28" y="188"/>
                    </a:cxn>
                    <a:cxn ang="0">
                      <a:pos x="45" y="205"/>
                    </a:cxn>
                    <a:cxn ang="0">
                      <a:pos x="66" y="218"/>
                    </a:cxn>
                    <a:cxn ang="0">
                      <a:pos x="89" y="228"/>
                    </a:cxn>
                    <a:cxn ang="0">
                      <a:pos x="114" y="234"/>
                    </a:cxn>
                    <a:cxn ang="0">
                      <a:pos x="138" y="234"/>
                    </a:cxn>
                    <a:cxn ang="0">
                      <a:pos x="163" y="228"/>
                    </a:cxn>
                    <a:cxn ang="0">
                      <a:pos x="186" y="218"/>
                    </a:cxn>
                    <a:cxn ang="0">
                      <a:pos x="206" y="205"/>
                    </a:cxn>
                    <a:cxn ang="0">
                      <a:pos x="224" y="188"/>
                    </a:cxn>
                    <a:cxn ang="0">
                      <a:pos x="237" y="169"/>
                    </a:cxn>
                    <a:cxn ang="0">
                      <a:pos x="246" y="146"/>
                    </a:cxn>
                    <a:cxn ang="0">
                      <a:pos x="252" y="122"/>
                    </a:cxn>
                  </a:cxnLst>
                  <a:rect l="0" t="0" r="r" b="b"/>
                  <a:pathLst>
                    <a:path w="252" h="234">
                      <a:moveTo>
                        <a:pt x="252" y="108"/>
                      </a:moveTo>
                      <a:lnTo>
                        <a:pt x="250" y="91"/>
                      </a:lnTo>
                      <a:lnTo>
                        <a:pt x="248" y="74"/>
                      </a:lnTo>
                      <a:lnTo>
                        <a:pt x="243" y="59"/>
                      </a:lnTo>
                      <a:lnTo>
                        <a:pt x="235" y="46"/>
                      </a:lnTo>
                      <a:lnTo>
                        <a:pt x="225" y="33"/>
                      </a:lnTo>
                      <a:lnTo>
                        <a:pt x="216" y="19"/>
                      </a:lnTo>
                      <a:lnTo>
                        <a:pt x="205" y="10"/>
                      </a:lnTo>
                      <a:lnTo>
                        <a:pt x="191" y="0"/>
                      </a:lnTo>
                      <a:lnTo>
                        <a:pt x="189" y="2"/>
                      </a:lnTo>
                      <a:lnTo>
                        <a:pt x="187" y="4"/>
                      </a:lnTo>
                      <a:lnTo>
                        <a:pt x="201" y="12"/>
                      </a:lnTo>
                      <a:lnTo>
                        <a:pt x="212" y="23"/>
                      </a:lnTo>
                      <a:lnTo>
                        <a:pt x="222" y="34"/>
                      </a:lnTo>
                      <a:lnTo>
                        <a:pt x="231" y="48"/>
                      </a:lnTo>
                      <a:lnTo>
                        <a:pt x="239" y="61"/>
                      </a:lnTo>
                      <a:lnTo>
                        <a:pt x="243" y="76"/>
                      </a:lnTo>
                      <a:lnTo>
                        <a:pt x="246" y="91"/>
                      </a:lnTo>
                      <a:lnTo>
                        <a:pt x="248" y="108"/>
                      </a:lnTo>
                      <a:lnTo>
                        <a:pt x="246" y="120"/>
                      </a:lnTo>
                      <a:lnTo>
                        <a:pt x="244" y="133"/>
                      </a:lnTo>
                      <a:lnTo>
                        <a:pt x="243" y="144"/>
                      </a:lnTo>
                      <a:lnTo>
                        <a:pt x="237" y="156"/>
                      </a:lnTo>
                      <a:lnTo>
                        <a:pt x="233" y="165"/>
                      </a:lnTo>
                      <a:lnTo>
                        <a:pt x="227" y="177"/>
                      </a:lnTo>
                      <a:lnTo>
                        <a:pt x="220" y="186"/>
                      </a:lnTo>
                      <a:lnTo>
                        <a:pt x="212" y="194"/>
                      </a:lnTo>
                      <a:lnTo>
                        <a:pt x="203" y="201"/>
                      </a:lnTo>
                      <a:lnTo>
                        <a:pt x="193" y="209"/>
                      </a:lnTo>
                      <a:lnTo>
                        <a:pt x="184" y="215"/>
                      </a:lnTo>
                      <a:lnTo>
                        <a:pt x="172" y="220"/>
                      </a:lnTo>
                      <a:lnTo>
                        <a:pt x="161" y="224"/>
                      </a:lnTo>
                      <a:lnTo>
                        <a:pt x="150" y="228"/>
                      </a:lnTo>
                      <a:lnTo>
                        <a:pt x="138" y="230"/>
                      </a:lnTo>
                      <a:lnTo>
                        <a:pt x="125" y="230"/>
                      </a:lnTo>
                      <a:lnTo>
                        <a:pt x="114" y="230"/>
                      </a:lnTo>
                      <a:lnTo>
                        <a:pt x="100" y="228"/>
                      </a:lnTo>
                      <a:lnTo>
                        <a:pt x="89" y="224"/>
                      </a:lnTo>
                      <a:lnTo>
                        <a:pt x="77" y="220"/>
                      </a:lnTo>
                      <a:lnTo>
                        <a:pt x="68" y="215"/>
                      </a:lnTo>
                      <a:lnTo>
                        <a:pt x="57" y="209"/>
                      </a:lnTo>
                      <a:lnTo>
                        <a:pt x="49" y="201"/>
                      </a:lnTo>
                      <a:lnTo>
                        <a:pt x="40" y="194"/>
                      </a:lnTo>
                      <a:lnTo>
                        <a:pt x="32" y="186"/>
                      </a:lnTo>
                      <a:lnTo>
                        <a:pt x="24" y="177"/>
                      </a:lnTo>
                      <a:lnTo>
                        <a:pt x="19" y="165"/>
                      </a:lnTo>
                      <a:lnTo>
                        <a:pt x="13" y="156"/>
                      </a:lnTo>
                      <a:lnTo>
                        <a:pt x="9" y="144"/>
                      </a:lnTo>
                      <a:lnTo>
                        <a:pt x="5" y="133"/>
                      </a:lnTo>
                      <a:lnTo>
                        <a:pt x="5" y="120"/>
                      </a:lnTo>
                      <a:lnTo>
                        <a:pt x="3" y="108"/>
                      </a:lnTo>
                      <a:lnTo>
                        <a:pt x="5" y="91"/>
                      </a:lnTo>
                      <a:lnTo>
                        <a:pt x="9" y="74"/>
                      </a:lnTo>
                      <a:lnTo>
                        <a:pt x="5" y="74"/>
                      </a:lnTo>
                      <a:lnTo>
                        <a:pt x="3" y="76"/>
                      </a:lnTo>
                      <a:lnTo>
                        <a:pt x="0" y="91"/>
                      </a:lnTo>
                      <a:lnTo>
                        <a:pt x="0" y="108"/>
                      </a:lnTo>
                      <a:lnTo>
                        <a:pt x="0" y="122"/>
                      </a:lnTo>
                      <a:lnTo>
                        <a:pt x="2" y="133"/>
                      </a:lnTo>
                      <a:lnTo>
                        <a:pt x="5" y="146"/>
                      </a:lnTo>
                      <a:lnTo>
                        <a:pt x="9" y="158"/>
                      </a:lnTo>
                      <a:lnTo>
                        <a:pt x="15" y="169"/>
                      </a:lnTo>
                      <a:lnTo>
                        <a:pt x="21" y="179"/>
                      </a:lnTo>
                      <a:lnTo>
                        <a:pt x="28" y="188"/>
                      </a:lnTo>
                      <a:lnTo>
                        <a:pt x="36" y="197"/>
                      </a:lnTo>
                      <a:lnTo>
                        <a:pt x="45" y="205"/>
                      </a:lnTo>
                      <a:lnTo>
                        <a:pt x="55" y="213"/>
                      </a:lnTo>
                      <a:lnTo>
                        <a:pt x="66" y="218"/>
                      </a:lnTo>
                      <a:lnTo>
                        <a:pt x="76" y="224"/>
                      </a:lnTo>
                      <a:lnTo>
                        <a:pt x="89" y="228"/>
                      </a:lnTo>
                      <a:lnTo>
                        <a:pt x="100" y="232"/>
                      </a:lnTo>
                      <a:lnTo>
                        <a:pt x="114" y="234"/>
                      </a:lnTo>
                      <a:lnTo>
                        <a:pt x="125" y="234"/>
                      </a:lnTo>
                      <a:lnTo>
                        <a:pt x="138" y="234"/>
                      </a:lnTo>
                      <a:lnTo>
                        <a:pt x="151" y="232"/>
                      </a:lnTo>
                      <a:lnTo>
                        <a:pt x="163" y="228"/>
                      </a:lnTo>
                      <a:lnTo>
                        <a:pt x="174" y="224"/>
                      </a:lnTo>
                      <a:lnTo>
                        <a:pt x="186" y="218"/>
                      </a:lnTo>
                      <a:lnTo>
                        <a:pt x="197" y="213"/>
                      </a:lnTo>
                      <a:lnTo>
                        <a:pt x="206" y="205"/>
                      </a:lnTo>
                      <a:lnTo>
                        <a:pt x="214" y="197"/>
                      </a:lnTo>
                      <a:lnTo>
                        <a:pt x="224" y="188"/>
                      </a:lnTo>
                      <a:lnTo>
                        <a:pt x="231" y="179"/>
                      </a:lnTo>
                      <a:lnTo>
                        <a:pt x="237" y="169"/>
                      </a:lnTo>
                      <a:lnTo>
                        <a:pt x="243" y="158"/>
                      </a:lnTo>
                      <a:lnTo>
                        <a:pt x="246" y="146"/>
                      </a:lnTo>
                      <a:lnTo>
                        <a:pt x="250" y="133"/>
                      </a:lnTo>
                      <a:lnTo>
                        <a:pt x="252" y="122"/>
                      </a:lnTo>
                      <a:lnTo>
                        <a:pt x="252" y="108"/>
                      </a:lnTo>
                      <a:close/>
                    </a:path>
                  </a:pathLst>
                </a:custGeom>
                <a:solidFill>
                  <a:srgbClr val="E3E3F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146" name="Freeform 706"/>
                <p:cNvSpPr>
                  <a:spLocks/>
                </p:cNvSpPr>
                <p:nvPr/>
              </p:nvSpPr>
              <p:spPr bwMode="auto">
                <a:xfrm>
                  <a:off x="1715" y="2166"/>
                  <a:ext cx="248" cy="230"/>
                </a:xfrm>
                <a:custGeom>
                  <a:avLst/>
                  <a:gdLst/>
                  <a:ahLst/>
                  <a:cxnLst>
                    <a:cxn ang="0">
                      <a:pos x="246" y="89"/>
                    </a:cxn>
                    <a:cxn ang="0">
                      <a:pos x="239" y="59"/>
                    </a:cxn>
                    <a:cxn ang="0">
                      <a:pos x="222" y="31"/>
                    </a:cxn>
                    <a:cxn ang="0">
                      <a:pos x="201" y="8"/>
                    </a:cxn>
                    <a:cxn ang="0">
                      <a:pos x="185" y="2"/>
                    </a:cxn>
                    <a:cxn ang="0">
                      <a:pos x="197" y="12"/>
                    </a:cxn>
                    <a:cxn ang="0">
                      <a:pos x="218" y="32"/>
                    </a:cxn>
                    <a:cxn ang="0">
                      <a:pos x="233" y="59"/>
                    </a:cxn>
                    <a:cxn ang="0">
                      <a:pos x="242" y="89"/>
                    </a:cxn>
                    <a:cxn ang="0">
                      <a:pos x="242" y="118"/>
                    </a:cxn>
                    <a:cxn ang="0">
                      <a:pos x="237" y="142"/>
                    </a:cxn>
                    <a:cxn ang="0">
                      <a:pos x="229" y="163"/>
                    </a:cxn>
                    <a:cxn ang="0">
                      <a:pos x="216" y="182"/>
                    </a:cxn>
                    <a:cxn ang="0">
                      <a:pos x="199" y="197"/>
                    </a:cxn>
                    <a:cxn ang="0">
                      <a:pos x="180" y="211"/>
                    </a:cxn>
                    <a:cxn ang="0">
                      <a:pos x="159" y="220"/>
                    </a:cxn>
                    <a:cxn ang="0">
                      <a:pos x="136" y="226"/>
                    </a:cxn>
                    <a:cxn ang="0">
                      <a:pos x="112" y="226"/>
                    </a:cxn>
                    <a:cxn ang="0">
                      <a:pos x="89" y="220"/>
                    </a:cxn>
                    <a:cxn ang="0">
                      <a:pos x="66" y="211"/>
                    </a:cxn>
                    <a:cxn ang="0">
                      <a:pos x="47" y="197"/>
                    </a:cxn>
                    <a:cxn ang="0">
                      <a:pos x="32" y="182"/>
                    </a:cxn>
                    <a:cxn ang="0">
                      <a:pos x="19" y="163"/>
                    </a:cxn>
                    <a:cxn ang="0">
                      <a:pos x="9" y="142"/>
                    </a:cxn>
                    <a:cxn ang="0">
                      <a:pos x="5" y="118"/>
                    </a:cxn>
                    <a:cxn ang="0">
                      <a:pos x="5" y="89"/>
                    </a:cxn>
                    <a:cxn ang="0">
                      <a:pos x="7" y="72"/>
                    </a:cxn>
                    <a:cxn ang="0">
                      <a:pos x="1" y="89"/>
                    </a:cxn>
                    <a:cxn ang="0">
                      <a:pos x="0" y="120"/>
                    </a:cxn>
                    <a:cxn ang="0">
                      <a:pos x="5" y="142"/>
                    </a:cxn>
                    <a:cxn ang="0">
                      <a:pos x="15" y="165"/>
                    </a:cxn>
                    <a:cxn ang="0">
                      <a:pos x="28" y="184"/>
                    </a:cxn>
                    <a:cxn ang="0">
                      <a:pos x="45" y="201"/>
                    </a:cxn>
                    <a:cxn ang="0">
                      <a:pos x="64" y="214"/>
                    </a:cxn>
                    <a:cxn ang="0">
                      <a:pos x="87" y="224"/>
                    </a:cxn>
                    <a:cxn ang="0">
                      <a:pos x="112" y="230"/>
                    </a:cxn>
                    <a:cxn ang="0">
                      <a:pos x="136" y="230"/>
                    </a:cxn>
                    <a:cxn ang="0">
                      <a:pos x="161" y="224"/>
                    </a:cxn>
                    <a:cxn ang="0">
                      <a:pos x="184" y="214"/>
                    </a:cxn>
                    <a:cxn ang="0">
                      <a:pos x="203" y="201"/>
                    </a:cxn>
                    <a:cxn ang="0">
                      <a:pos x="220" y="184"/>
                    </a:cxn>
                    <a:cxn ang="0">
                      <a:pos x="233" y="165"/>
                    </a:cxn>
                    <a:cxn ang="0">
                      <a:pos x="242" y="142"/>
                    </a:cxn>
                    <a:cxn ang="0">
                      <a:pos x="246" y="120"/>
                    </a:cxn>
                  </a:cxnLst>
                  <a:rect l="0" t="0" r="r" b="b"/>
                  <a:pathLst>
                    <a:path w="248" h="230">
                      <a:moveTo>
                        <a:pt x="248" y="106"/>
                      </a:moveTo>
                      <a:lnTo>
                        <a:pt x="246" y="89"/>
                      </a:lnTo>
                      <a:lnTo>
                        <a:pt x="242" y="74"/>
                      </a:lnTo>
                      <a:lnTo>
                        <a:pt x="239" y="59"/>
                      </a:lnTo>
                      <a:lnTo>
                        <a:pt x="231" y="44"/>
                      </a:lnTo>
                      <a:lnTo>
                        <a:pt x="222" y="31"/>
                      </a:lnTo>
                      <a:lnTo>
                        <a:pt x="212" y="19"/>
                      </a:lnTo>
                      <a:lnTo>
                        <a:pt x="201" y="8"/>
                      </a:lnTo>
                      <a:lnTo>
                        <a:pt x="187" y="0"/>
                      </a:lnTo>
                      <a:lnTo>
                        <a:pt x="185" y="2"/>
                      </a:lnTo>
                      <a:lnTo>
                        <a:pt x="184" y="2"/>
                      </a:lnTo>
                      <a:lnTo>
                        <a:pt x="197" y="12"/>
                      </a:lnTo>
                      <a:lnTo>
                        <a:pt x="208" y="21"/>
                      </a:lnTo>
                      <a:lnTo>
                        <a:pt x="218" y="32"/>
                      </a:lnTo>
                      <a:lnTo>
                        <a:pt x="227" y="46"/>
                      </a:lnTo>
                      <a:lnTo>
                        <a:pt x="233" y="59"/>
                      </a:lnTo>
                      <a:lnTo>
                        <a:pt x="239" y="74"/>
                      </a:lnTo>
                      <a:lnTo>
                        <a:pt x="242" y="89"/>
                      </a:lnTo>
                      <a:lnTo>
                        <a:pt x="242" y="106"/>
                      </a:lnTo>
                      <a:lnTo>
                        <a:pt x="242" y="118"/>
                      </a:lnTo>
                      <a:lnTo>
                        <a:pt x="241" y="131"/>
                      </a:lnTo>
                      <a:lnTo>
                        <a:pt x="237" y="142"/>
                      </a:lnTo>
                      <a:lnTo>
                        <a:pt x="233" y="152"/>
                      </a:lnTo>
                      <a:lnTo>
                        <a:pt x="229" y="163"/>
                      </a:lnTo>
                      <a:lnTo>
                        <a:pt x="223" y="173"/>
                      </a:lnTo>
                      <a:lnTo>
                        <a:pt x="216" y="182"/>
                      </a:lnTo>
                      <a:lnTo>
                        <a:pt x="208" y="190"/>
                      </a:lnTo>
                      <a:lnTo>
                        <a:pt x="199" y="197"/>
                      </a:lnTo>
                      <a:lnTo>
                        <a:pt x="191" y="205"/>
                      </a:lnTo>
                      <a:lnTo>
                        <a:pt x="180" y="211"/>
                      </a:lnTo>
                      <a:lnTo>
                        <a:pt x="170" y="216"/>
                      </a:lnTo>
                      <a:lnTo>
                        <a:pt x="159" y="220"/>
                      </a:lnTo>
                      <a:lnTo>
                        <a:pt x="148" y="224"/>
                      </a:lnTo>
                      <a:lnTo>
                        <a:pt x="136" y="226"/>
                      </a:lnTo>
                      <a:lnTo>
                        <a:pt x="123" y="226"/>
                      </a:lnTo>
                      <a:lnTo>
                        <a:pt x="112" y="226"/>
                      </a:lnTo>
                      <a:lnTo>
                        <a:pt x="100" y="224"/>
                      </a:lnTo>
                      <a:lnTo>
                        <a:pt x="89" y="220"/>
                      </a:lnTo>
                      <a:lnTo>
                        <a:pt x="77" y="216"/>
                      </a:lnTo>
                      <a:lnTo>
                        <a:pt x="66" y="211"/>
                      </a:lnTo>
                      <a:lnTo>
                        <a:pt x="56" y="205"/>
                      </a:lnTo>
                      <a:lnTo>
                        <a:pt x="47" y="197"/>
                      </a:lnTo>
                      <a:lnTo>
                        <a:pt x="39" y="190"/>
                      </a:lnTo>
                      <a:lnTo>
                        <a:pt x="32" y="182"/>
                      </a:lnTo>
                      <a:lnTo>
                        <a:pt x="24" y="173"/>
                      </a:lnTo>
                      <a:lnTo>
                        <a:pt x="19" y="163"/>
                      </a:lnTo>
                      <a:lnTo>
                        <a:pt x="13" y="152"/>
                      </a:lnTo>
                      <a:lnTo>
                        <a:pt x="9" y="142"/>
                      </a:lnTo>
                      <a:lnTo>
                        <a:pt x="7" y="131"/>
                      </a:lnTo>
                      <a:lnTo>
                        <a:pt x="5" y="118"/>
                      </a:lnTo>
                      <a:lnTo>
                        <a:pt x="3" y="106"/>
                      </a:lnTo>
                      <a:lnTo>
                        <a:pt x="5" y="89"/>
                      </a:lnTo>
                      <a:lnTo>
                        <a:pt x="9" y="72"/>
                      </a:lnTo>
                      <a:lnTo>
                        <a:pt x="7" y="72"/>
                      </a:lnTo>
                      <a:lnTo>
                        <a:pt x="3" y="72"/>
                      </a:lnTo>
                      <a:lnTo>
                        <a:pt x="1" y="89"/>
                      </a:lnTo>
                      <a:lnTo>
                        <a:pt x="0" y="106"/>
                      </a:lnTo>
                      <a:lnTo>
                        <a:pt x="0" y="120"/>
                      </a:lnTo>
                      <a:lnTo>
                        <a:pt x="1" y="131"/>
                      </a:lnTo>
                      <a:lnTo>
                        <a:pt x="5" y="142"/>
                      </a:lnTo>
                      <a:lnTo>
                        <a:pt x="9" y="154"/>
                      </a:lnTo>
                      <a:lnTo>
                        <a:pt x="15" y="165"/>
                      </a:lnTo>
                      <a:lnTo>
                        <a:pt x="20" y="175"/>
                      </a:lnTo>
                      <a:lnTo>
                        <a:pt x="28" y="184"/>
                      </a:lnTo>
                      <a:lnTo>
                        <a:pt x="36" y="194"/>
                      </a:lnTo>
                      <a:lnTo>
                        <a:pt x="45" y="201"/>
                      </a:lnTo>
                      <a:lnTo>
                        <a:pt x="55" y="209"/>
                      </a:lnTo>
                      <a:lnTo>
                        <a:pt x="64" y="214"/>
                      </a:lnTo>
                      <a:lnTo>
                        <a:pt x="75" y="220"/>
                      </a:lnTo>
                      <a:lnTo>
                        <a:pt x="87" y="224"/>
                      </a:lnTo>
                      <a:lnTo>
                        <a:pt x="98" y="228"/>
                      </a:lnTo>
                      <a:lnTo>
                        <a:pt x="112" y="230"/>
                      </a:lnTo>
                      <a:lnTo>
                        <a:pt x="123" y="230"/>
                      </a:lnTo>
                      <a:lnTo>
                        <a:pt x="136" y="230"/>
                      </a:lnTo>
                      <a:lnTo>
                        <a:pt x="149" y="228"/>
                      </a:lnTo>
                      <a:lnTo>
                        <a:pt x="161" y="224"/>
                      </a:lnTo>
                      <a:lnTo>
                        <a:pt x="172" y="220"/>
                      </a:lnTo>
                      <a:lnTo>
                        <a:pt x="184" y="214"/>
                      </a:lnTo>
                      <a:lnTo>
                        <a:pt x="193" y="209"/>
                      </a:lnTo>
                      <a:lnTo>
                        <a:pt x="203" y="201"/>
                      </a:lnTo>
                      <a:lnTo>
                        <a:pt x="212" y="194"/>
                      </a:lnTo>
                      <a:lnTo>
                        <a:pt x="220" y="184"/>
                      </a:lnTo>
                      <a:lnTo>
                        <a:pt x="227" y="175"/>
                      </a:lnTo>
                      <a:lnTo>
                        <a:pt x="233" y="165"/>
                      </a:lnTo>
                      <a:lnTo>
                        <a:pt x="239" y="154"/>
                      </a:lnTo>
                      <a:lnTo>
                        <a:pt x="242" y="142"/>
                      </a:lnTo>
                      <a:lnTo>
                        <a:pt x="244" y="131"/>
                      </a:lnTo>
                      <a:lnTo>
                        <a:pt x="246" y="120"/>
                      </a:lnTo>
                      <a:lnTo>
                        <a:pt x="248" y="106"/>
                      </a:lnTo>
                      <a:close/>
                    </a:path>
                  </a:pathLst>
                </a:custGeom>
                <a:solidFill>
                  <a:srgbClr val="E4E4F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147" name="Freeform 707"/>
                <p:cNvSpPr>
                  <a:spLocks/>
                </p:cNvSpPr>
                <p:nvPr/>
              </p:nvSpPr>
              <p:spPr bwMode="auto">
                <a:xfrm>
                  <a:off x="1716" y="2168"/>
                  <a:ext cx="245" cy="226"/>
                </a:xfrm>
                <a:custGeom>
                  <a:avLst/>
                  <a:gdLst/>
                  <a:ahLst/>
                  <a:cxnLst>
                    <a:cxn ang="0">
                      <a:pos x="243" y="87"/>
                    </a:cxn>
                    <a:cxn ang="0">
                      <a:pos x="236" y="57"/>
                    </a:cxn>
                    <a:cxn ang="0">
                      <a:pos x="219" y="30"/>
                    </a:cxn>
                    <a:cxn ang="0">
                      <a:pos x="198" y="8"/>
                    </a:cxn>
                    <a:cxn ang="0">
                      <a:pos x="183" y="0"/>
                    </a:cxn>
                    <a:cxn ang="0">
                      <a:pos x="194" y="11"/>
                    </a:cxn>
                    <a:cxn ang="0">
                      <a:pos x="215" y="32"/>
                    </a:cxn>
                    <a:cxn ang="0">
                      <a:pos x="230" y="59"/>
                    </a:cxn>
                    <a:cxn ang="0">
                      <a:pos x="240" y="87"/>
                    </a:cxn>
                    <a:cxn ang="0">
                      <a:pos x="240" y="116"/>
                    </a:cxn>
                    <a:cxn ang="0">
                      <a:pos x="234" y="138"/>
                    </a:cxn>
                    <a:cxn ang="0">
                      <a:pos x="226" y="159"/>
                    </a:cxn>
                    <a:cxn ang="0">
                      <a:pos x="213" y="178"/>
                    </a:cxn>
                    <a:cxn ang="0">
                      <a:pos x="198" y="195"/>
                    </a:cxn>
                    <a:cxn ang="0">
                      <a:pos x="179" y="207"/>
                    </a:cxn>
                    <a:cxn ang="0">
                      <a:pos x="158" y="216"/>
                    </a:cxn>
                    <a:cxn ang="0">
                      <a:pos x="135" y="220"/>
                    </a:cxn>
                    <a:cxn ang="0">
                      <a:pos x="111" y="220"/>
                    </a:cxn>
                    <a:cxn ang="0">
                      <a:pos x="88" y="216"/>
                    </a:cxn>
                    <a:cxn ang="0">
                      <a:pos x="67" y="207"/>
                    </a:cxn>
                    <a:cxn ang="0">
                      <a:pos x="48" y="195"/>
                    </a:cxn>
                    <a:cxn ang="0">
                      <a:pos x="33" y="178"/>
                    </a:cxn>
                    <a:cxn ang="0">
                      <a:pos x="19" y="159"/>
                    </a:cxn>
                    <a:cxn ang="0">
                      <a:pos x="10" y="138"/>
                    </a:cxn>
                    <a:cxn ang="0">
                      <a:pos x="6" y="116"/>
                    </a:cxn>
                    <a:cxn ang="0">
                      <a:pos x="6" y="87"/>
                    </a:cxn>
                    <a:cxn ang="0">
                      <a:pos x="8" y="70"/>
                    </a:cxn>
                    <a:cxn ang="0">
                      <a:pos x="2" y="87"/>
                    </a:cxn>
                    <a:cxn ang="0">
                      <a:pos x="2" y="116"/>
                    </a:cxn>
                    <a:cxn ang="0">
                      <a:pos x="6" y="140"/>
                    </a:cxn>
                    <a:cxn ang="0">
                      <a:pos x="16" y="161"/>
                    </a:cxn>
                    <a:cxn ang="0">
                      <a:pos x="29" y="182"/>
                    </a:cxn>
                    <a:cxn ang="0">
                      <a:pos x="46" y="197"/>
                    </a:cxn>
                    <a:cxn ang="0">
                      <a:pos x="65" y="211"/>
                    </a:cxn>
                    <a:cxn ang="0">
                      <a:pos x="86" y="220"/>
                    </a:cxn>
                    <a:cxn ang="0">
                      <a:pos x="111" y="226"/>
                    </a:cxn>
                    <a:cxn ang="0">
                      <a:pos x="135" y="226"/>
                    </a:cxn>
                    <a:cxn ang="0">
                      <a:pos x="158" y="220"/>
                    </a:cxn>
                    <a:cxn ang="0">
                      <a:pos x="181" y="211"/>
                    </a:cxn>
                    <a:cxn ang="0">
                      <a:pos x="200" y="197"/>
                    </a:cxn>
                    <a:cxn ang="0">
                      <a:pos x="217" y="182"/>
                    </a:cxn>
                    <a:cxn ang="0">
                      <a:pos x="230" y="161"/>
                    </a:cxn>
                    <a:cxn ang="0">
                      <a:pos x="240" y="140"/>
                    </a:cxn>
                    <a:cxn ang="0">
                      <a:pos x="243" y="116"/>
                    </a:cxn>
                  </a:cxnLst>
                  <a:rect l="0" t="0" r="r" b="b"/>
                  <a:pathLst>
                    <a:path w="245" h="226">
                      <a:moveTo>
                        <a:pt x="245" y="104"/>
                      </a:moveTo>
                      <a:lnTo>
                        <a:pt x="243" y="87"/>
                      </a:lnTo>
                      <a:lnTo>
                        <a:pt x="240" y="72"/>
                      </a:lnTo>
                      <a:lnTo>
                        <a:pt x="236" y="57"/>
                      </a:lnTo>
                      <a:lnTo>
                        <a:pt x="228" y="44"/>
                      </a:lnTo>
                      <a:lnTo>
                        <a:pt x="219" y="30"/>
                      </a:lnTo>
                      <a:lnTo>
                        <a:pt x="209" y="19"/>
                      </a:lnTo>
                      <a:lnTo>
                        <a:pt x="198" y="8"/>
                      </a:lnTo>
                      <a:lnTo>
                        <a:pt x="184" y="0"/>
                      </a:lnTo>
                      <a:lnTo>
                        <a:pt x="183" y="0"/>
                      </a:lnTo>
                      <a:lnTo>
                        <a:pt x="181" y="2"/>
                      </a:lnTo>
                      <a:lnTo>
                        <a:pt x="194" y="11"/>
                      </a:lnTo>
                      <a:lnTo>
                        <a:pt x="205" y="21"/>
                      </a:lnTo>
                      <a:lnTo>
                        <a:pt x="215" y="32"/>
                      </a:lnTo>
                      <a:lnTo>
                        <a:pt x="224" y="44"/>
                      </a:lnTo>
                      <a:lnTo>
                        <a:pt x="230" y="59"/>
                      </a:lnTo>
                      <a:lnTo>
                        <a:pt x="236" y="72"/>
                      </a:lnTo>
                      <a:lnTo>
                        <a:pt x="240" y="87"/>
                      </a:lnTo>
                      <a:lnTo>
                        <a:pt x="240" y="104"/>
                      </a:lnTo>
                      <a:lnTo>
                        <a:pt x="240" y="116"/>
                      </a:lnTo>
                      <a:lnTo>
                        <a:pt x="238" y="127"/>
                      </a:lnTo>
                      <a:lnTo>
                        <a:pt x="234" y="138"/>
                      </a:lnTo>
                      <a:lnTo>
                        <a:pt x="230" y="150"/>
                      </a:lnTo>
                      <a:lnTo>
                        <a:pt x="226" y="159"/>
                      </a:lnTo>
                      <a:lnTo>
                        <a:pt x="221" y="169"/>
                      </a:lnTo>
                      <a:lnTo>
                        <a:pt x="213" y="178"/>
                      </a:lnTo>
                      <a:lnTo>
                        <a:pt x="205" y="188"/>
                      </a:lnTo>
                      <a:lnTo>
                        <a:pt x="198" y="195"/>
                      </a:lnTo>
                      <a:lnTo>
                        <a:pt x="188" y="201"/>
                      </a:lnTo>
                      <a:lnTo>
                        <a:pt x="179" y="207"/>
                      </a:lnTo>
                      <a:lnTo>
                        <a:pt x="167" y="212"/>
                      </a:lnTo>
                      <a:lnTo>
                        <a:pt x="158" y="216"/>
                      </a:lnTo>
                      <a:lnTo>
                        <a:pt x="147" y="218"/>
                      </a:lnTo>
                      <a:lnTo>
                        <a:pt x="135" y="220"/>
                      </a:lnTo>
                      <a:lnTo>
                        <a:pt x="122" y="222"/>
                      </a:lnTo>
                      <a:lnTo>
                        <a:pt x="111" y="220"/>
                      </a:lnTo>
                      <a:lnTo>
                        <a:pt x="99" y="218"/>
                      </a:lnTo>
                      <a:lnTo>
                        <a:pt x="88" y="216"/>
                      </a:lnTo>
                      <a:lnTo>
                        <a:pt x="76" y="212"/>
                      </a:lnTo>
                      <a:lnTo>
                        <a:pt x="67" y="207"/>
                      </a:lnTo>
                      <a:lnTo>
                        <a:pt x="57" y="201"/>
                      </a:lnTo>
                      <a:lnTo>
                        <a:pt x="48" y="195"/>
                      </a:lnTo>
                      <a:lnTo>
                        <a:pt x="40" y="188"/>
                      </a:lnTo>
                      <a:lnTo>
                        <a:pt x="33" y="178"/>
                      </a:lnTo>
                      <a:lnTo>
                        <a:pt x="25" y="169"/>
                      </a:lnTo>
                      <a:lnTo>
                        <a:pt x="19" y="159"/>
                      </a:lnTo>
                      <a:lnTo>
                        <a:pt x="14" y="150"/>
                      </a:lnTo>
                      <a:lnTo>
                        <a:pt x="10" y="138"/>
                      </a:lnTo>
                      <a:lnTo>
                        <a:pt x="8" y="127"/>
                      </a:lnTo>
                      <a:lnTo>
                        <a:pt x="6" y="116"/>
                      </a:lnTo>
                      <a:lnTo>
                        <a:pt x="6" y="104"/>
                      </a:lnTo>
                      <a:lnTo>
                        <a:pt x="6" y="87"/>
                      </a:lnTo>
                      <a:lnTo>
                        <a:pt x="10" y="70"/>
                      </a:lnTo>
                      <a:lnTo>
                        <a:pt x="8" y="70"/>
                      </a:lnTo>
                      <a:lnTo>
                        <a:pt x="6" y="70"/>
                      </a:lnTo>
                      <a:lnTo>
                        <a:pt x="2" y="87"/>
                      </a:lnTo>
                      <a:lnTo>
                        <a:pt x="0" y="104"/>
                      </a:lnTo>
                      <a:lnTo>
                        <a:pt x="2" y="116"/>
                      </a:lnTo>
                      <a:lnTo>
                        <a:pt x="2" y="129"/>
                      </a:lnTo>
                      <a:lnTo>
                        <a:pt x="6" y="140"/>
                      </a:lnTo>
                      <a:lnTo>
                        <a:pt x="10" y="152"/>
                      </a:lnTo>
                      <a:lnTo>
                        <a:pt x="16" y="161"/>
                      </a:lnTo>
                      <a:lnTo>
                        <a:pt x="21" y="173"/>
                      </a:lnTo>
                      <a:lnTo>
                        <a:pt x="29" y="182"/>
                      </a:lnTo>
                      <a:lnTo>
                        <a:pt x="37" y="190"/>
                      </a:lnTo>
                      <a:lnTo>
                        <a:pt x="46" y="197"/>
                      </a:lnTo>
                      <a:lnTo>
                        <a:pt x="54" y="205"/>
                      </a:lnTo>
                      <a:lnTo>
                        <a:pt x="65" y="211"/>
                      </a:lnTo>
                      <a:lnTo>
                        <a:pt x="74" y="216"/>
                      </a:lnTo>
                      <a:lnTo>
                        <a:pt x="86" y="220"/>
                      </a:lnTo>
                      <a:lnTo>
                        <a:pt x="97" y="224"/>
                      </a:lnTo>
                      <a:lnTo>
                        <a:pt x="111" y="226"/>
                      </a:lnTo>
                      <a:lnTo>
                        <a:pt x="122" y="226"/>
                      </a:lnTo>
                      <a:lnTo>
                        <a:pt x="135" y="226"/>
                      </a:lnTo>
                      <a:lnTo>
                        <a:pt x="147" y="224"/>
                      </a:lnTo>
                      <a:lnTo>
                        <a:pt x="158" y="220"/>
                      </a:lnTo>
                      <a:lnTo>
                        <a:pt x="169" y="216"/>
                      </a:lnTo>
                      <a:lnTo>
                        <a:pt x="181" y="211"/>
                      </a:lnTo>
                      <a:lnTo>
                        <a:pt x="190" y="205"/>
                      </a:lnTo>
                      <a:lnTo>
                        <a:pt x="200" y="197"/>
                      </a:lnTo>
                      <a:lnTo>
                        <a:pt x="209" y="190"/>
                      </a:lnTo>
                      <a:lnTo>
                        <a:pt x="217" y="182"/>
                      </a:lnTo>
                      <a:lnTo>
                        <a:pt x="224" y="173"/>
                      </a:lnTo>
                      <a:lnTo>
                        <a:pt x="230" y="161"/>
                      </a:lnTo>
                      <a:lnTo>
                        <a:pt x="234" y="152"/>
                      </a:lnTo>
                      <a:lnTo>
                        <a:pt x="240" y="140"/>
                      </a:lnTo>
                      <a:lnTo>
                        <a:pt x="241" y="129"/>
                      </a:lnTo>
                      <a:lnTo>
                        <a:pt x="243" y="116"/>
                      </a:lnTo>
                      <a:lnTo>
                        <a:pt x="245" y="104"/>
                      </a:lnTo>
                      <a:close/>
                    </a:path>
                  </a:pathLst>
                </a:custGeom>
                <a:solidFill>
                  <a:srgbClr val="E4E4F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148" name="Freeform 708"/>
                <p:cNvSpPr>
                  <a:spLocks/>
                </p:cNvSpPr>
                <p:nvPr/>
              </p:nvSpPr>
              <p:spPr bwMode="auto">
                <a:xfrm>
                  <a:off x="1718" y="2168"/>
                  <a:ext cx="239" cy="224"/>
                </a:xfrm>
                <a:custGeom>
                  <a:avLst/>
                  <a:gdLst/>
                  <a:ahLst/>
                  <a:cxnLst>
                    <a:cxn ang="0">
                      <a:pos x="239" y="87"/>
                    </a:cxn>
                    <a:cxn ang="0">
                      <a:pos x="230" y="57"/>
                    </a:cxn>
                    <a:cxn ang="0">
                      <a:pos x="215" y="30"/>
                    </a:cxn>
                    <a:cxn ang="0">
                      <a:pos x="194" y="10"/>
                    </a:cxn>
                    <a:cxn ang="0">
                      <a:pos x="179" y="2"/>
                    </a:cxn>
                    <a:cxn ang="0">
                      <a:pos x="190" y="11"/>
                    </a:cxn>
                    <a:cxn ang="0">
                      <a:pos x="211" y="32"/>
                    </a:cxn>
                    <a:cxn ang="0">
                      <a:pos x="226" y="59"/>
                    </a:cxn>
                    <a:cxn ang="0">
                      <a:pos x="234" y="89"/>
                    </a:cxn>
                    <a:cxn ang="0">
                      <a:pos x="236" y="116"/>
                    </a:cxn>
                    <a:cxn ang="0">
                      <a:pos x="230" y="138"/>
                    </a:cxn>
                    <a:cxn ang="0">
                      <a:pos x="222" y="159"/>
                    </a:cxn>
                    <a:cxn ang="0">
                      <a:pos x="209" y="176"/>
                    </a:cxn>
                    <a:cxn ang="0">
                      <a:pos x="194" y="193"/>
                    </a:cxn>
                    <a:cxn ang="0">
                      <a:pos x="175" y="205"/>
                    </a:cxn>
                    <a:cxn ang="0">
                      <a:pos x="154" y="214"/>
                    </a:cxn>
                    <a:cxn ang="0">
                      <a:pos x="133" y="218"/>
                    </a:cxn>
                    <a:cxn ang="0">
                      <a:pos x="109" y="218"/>
                    </a:cxn>
                    <a:cxn ang="0">
                      <a:pos x="86" y="214"/>
                    </a:cxn>
                    <a:cxn ang="0">
                      <a:pos x="67" y="205"/>
                    </a:cxn>
                    <a:cxn ang="0">
                      <a:pos x="48" y="193"/>
                    </a:cxn>
                    <a:cxn ang="0">
                      <a:pos x="33" y="176"/>
                    </a:cxn>
                    <a:cxn ang="0">
                      <a:pos x="19" y="159"/>
                    </a:cxn>
                    <a:cxn ang="0">
                      <a:pos x="12" y="138"/>
                    </a:cxn>
                    <a:cxn ang="0">
                      <a:pos x="6" y="116"/>
                    </a:cxn>
                    <a:cxn ang="0">
                      <a:pos x="6" y="87"/>
                    </a:cxn>
                    <a:cxn ang="0">
                      <a:pos x="8" y="70"/>
                    </a:cxn>
                    <a:cxn ang="0">
                      <a:pos x="2" y="87"/>
                    </a:cxn>
                    <a:cxn ang="0">
                      <a:pos x="2" y="116"/>
                    </a:cxn>
                    <a:cxn ang="0">
                      <a:pos x="6" y="140"/>
                    </a:cxn>
                    <a:cxn ang="0">
                      <a:pos x="16" y="161"/>
                    </a:cxn>
                    <a:cxn ang="0">
                      <a:pos x="29" y="180"/>
                    </a:cxn>
                    <a:cxn ang="0">
                      <a:pos x="44" y="195"/>
                    </a:cxn>
                    <a:cxn ang="0">
                      <a:pos x="63" y="209"/>
                    </a:cxn>
                    <a:cxn ang="0">
                      <a:pos x="86" y="218"/>
                    </a:cxn>
                    <a:cxn ang="0">
                      <a:pos x="109" y="224"/>
                    </a:cxn>
                    <a:cxn ang="0">
                      <a:pos x="133" y="224"/>
                    </a:cxn>
                    <a:cxn ang="0">
                      <a:pos x="156" y="218"/>
                    </a:cxn>
                    <a:cxn ang="0">
                      <a:pos x="177" y="209"/>
                    </a:cxn>
                    <a:cxn ang="0">
                      <a:pos x="196" y="195"/>
                    </a:cxn>
                    <a:cxn ang="0">
                      <a:pos x="213" y="180"/>
                    </a:cxn>
                    <a:cxn ang="0">
                      <a:pos x="226" y="161"/>
                    </a:cxn>
                    <a:cxn ang="0">
                      <a:pos x="234" y="140"/>
                    </a:cxn>
                    <a:cxn ang="0">
                      <a:pos x="239" y="116"/>
                    </a:cxn>
                  </a:cxnLst>
                  <a:rect l="0" t="0" r="r" b="b"/>
                  <a:pathLst>
                    <a:path w="239" h="224">
                      <a:moveTo>
                        <a:pt x="239" y="104"/>
                      </a:moveTo>
                      <a:lnTo>
                        <a:pt x="239" y="87"/>
                      </a:lnTo>
                      <a:lnTo>
                        <a:pt x="236" y="72"/>
                      </a:lnTo>
                      <a:lnTo>
                        <a:pt x="230" y="57"/>
                      </a:lnTo>
                      <a:lnTo>
                        <a:pt x="224" y="44"/>
                      </a:lnTo>
                      <a:lnTo>
                        <a:pt x="215" y="30"/>
                      </a:lnTo>
                      <a:lnTo>
                        <a:pt x="205" y="19"/>
                      </a:lnTo>
                      <a:lnTo>
                        <a:pt x="194" y="10"/>
                      </a:lnTo>
                      <a:lnTo>
                        <a:pt x="181" y="0"/>
                      </a:lnTo>
                      <a:lnTo>
                        <a:pt x="179" y="2"/>
                      </a:lnTo>
                      <a:lnTo>
                        <a:pt x="177" y="4"/>
                      </a:lnTo>
                      <a:lnTo>
                        <a:pt x="190" y="11"/>
                      </a:lnTo>
                      <a:lnTo>
                        <a:pt x="201" y="23"/>
                      </a:lnTo>
                      <a:lnTo>
                        <a:pt x="211" y="32"/>
                      </a:lnTo>
                      <a:lnTo>
                        <a:pt x="219" y="46"/>
                      </a:lnTo>
                      <a:lnTo>
                        <a:pt x="226" y="59"/>
                      </a:lnTo>
                      <a:lnTo>
                        <a:pt x="232" y="74"/>
                      </a:lnTo>
                      <a:lnTo>
                        <a:pt x="234" y="89"/>
                      </a:lnTo>
                      <a:lnTo>
                        <a:pt x="236" y="104"/>
                      </a:lnTo>
                      <a:lnTo>
                        <a:pt x="236" y="116"/>
                      </a:lnTo>
                      <a:lnTo>
                        <a:pt x="234" y="127"/>
                      </a:lnTo>
                      <a:lnTo>
                        <a:pt x="230" y="138"/>
                      </a:lnTo>
                      <a:lnTo>
                        <a:pt x="226" y="148"/>
                      </a:lnTo>
                      <a:lnTo>
                        <a:pt x="222" y="159"/>
                      </a:lnTo>
                      <a:lnTo>
                        <a:pt x="217" y="169"/>
                      </a:lnTo>
                      <a:lnTo>
                        <a:pt x="209" y="176"/>
                      </a:lnTo>
                      <a:lnTo>
                        <a:pt x="201" y="186"/>
                      </a:lnTo>
                      <a:lnTo>
                        <a:pt x="194" y="193"/>
                      </a:lnTo>
                      <a:lnTo>
                        <a:pt x="184" y="199"/>
                      </a:lnTo>
                      <a:lnTo>
                        <a:pt x="175" y="205"/>
                      </a:lnTo>
                      <a:lnTo>
                        <a:pt x="165" y="211"/>
                      </a:lnTo>
                      <a:lnTo>
                        <a:pt x="154" y="214"/>
                      </a:lnTo>
                      <a:lnTo>
                        <a:pt x="145" y="216"/>
                      </a:lnTo>
                      <a:lnTo>
                        <a:pt x="133" y="218"/>
                      </a:lnTo>
                      <a:lnTo>
                        <a:pt x="120" y="218"/>
                      </a:lnTo>
                      <a:lnTo>
                        <a:pt x="109" y="218"/>
                      </a:lnTo>
                      <a:lnTo>
                        <a:pt x="97" y="216"/>
                      </a:lnTo>
                      <a:lnTo>
                        <a:pt x="86" y="214"/>
                      </a:lnTo>
                      <a:lnTo>
                        <a:pt x="76" y="211"/>
                      </a:lnTo>
                      <a:lnTo>
                        <a:pt x="67" y="205"/>
                      </a:lnTo>
                      <a:lnTo>
                        <a:pt x="57" y="199"/>
                      </a:lnTo>
                      <a:lnTo>
                        <a:pt x="48" y="193"/>
                      </a:lnTo>
                      <a:lnTo>
                        <a:pt x="40" y="186"/>
                      </a:lnTo>
                      <a:lnTo>
                        <a:pt x="33" y="176"/>
                      </a:lnTo>
                      <a:lnTo>
                        <a:pt x="25" y="169"/>
                      </a:lnTo>
                      <a:lnTo>
                        <a:pt x="19" y="159"/>
                      </a:lnTo>
                      <a:lnTo>
                        <a:pt x="16" y="148"/>
                      </a:lnTo>
                      <a:lnTo>
                        <a:pt x="12" y="138"/>
                      </a:lnTo>
                      <a:lnTo>
                        <a:pt x="8" y="127"/>
                      </a:lnTo>
                      <a:lnTo>
                        <a:pt x="6" y="116"/>
                      </a:lnTo>
                      <a:lnTo>
                        <a:pt x="6" y="104"/>
                      </a:lnTo>
                      <a:lnTo>
                        <a:pt x="6" y="87"/>
                      </a:lnTo>
                      <a:lnTo>
                        <a:pt x="10" y="70"/>
                      </a:lnTo>
                      <a:lnTo>
                        <a:pt x="8" y="70"/>
                      </a:lnTo>
                      <a:lnTo>
                        <a:pt x="6" y="70"/>
                      </a:lnTo>
                      <a:lnTo>
                        <a:pt x="2" y="87"/>
                      </a:lnTo>
                      <a:lnTo>
                        <a:pt x="0" y="104"/>
                      </a:lnTo>
                      <a:lnTo>
                        <a:pt x="2" y="116"/>
                      </a:lnTo>
                      <a:lnTo>
                        <a:pt x="4" y="129"/>
                      </a:lnTo>
                      <a:lnTo>
                        <a:pt x="6" y="140"/>
                      </a:lnTo>
                      <a:lnTo>
                        <a:pt x="10" y="150"/>
                      </a:lnTo>
                      <a:lnTo>
                        <a:pt x="16" y="161"/>
                      </a:lnTo>
                      <a:lnTo>
                        <a:pt x="21" y="171"/>
                      </a:lnTo>
                      <a:lnTo>
                        <a:pt x="29" y="180"/>
                      </a:lnTo>
                      <a:lnTo>
                        <a:pt x="36" y="188"/>
                      </a:lnTo>
                      <a:lnTo>
                        <a:pt x="44" y="195"/>
                      </a:lnTo>
                      <a:lnTo>
                        <a:pt x="53" y="203"/>
                      </a:lnTo>
                      <a:lnTo>
                        <a:pt x="63" y="209"/>
                      </a:lnTo>
                      <a:lnTo>
                        <a:pt x="74" y="214"/>
                      </a:lnTo>
                      <a:lnTo>
                        <a:pt x="86" y="218"/>
                      </a:lnTo>
                      <a:lnTo>
                        <a:pt x="97" y="222"/>
                      </a:lnTo>
                      <a:lnTo>
                        <a:pt x="109" y="224"/>
                      </a:lnTo>
                      <a:lnTo>
                        <a:pt x="120" y="224"/>
                      </a:lnTo>
                      <a:lnTo>
                        <a:pt x="133" y="224"/>
                      </a:lnTo>
                      <a:lnTo>
                        <a:pt x="145" y="222"/>
                      </a:lnTo>
                      <a:lnTo>
                        <a:pt x="156" y="218"/>
                      </a:lnTo>
                      <a:lnTo>
                        <a:pt x="167" y="214"/>
                      </a:lnTo>
                      <a:lnTo>
                        <a:pt x="177" y="209"/>
                      </a:lnTo>
                      <a:lnTo>
                        <a:pt x="188" y="203"/>
                      </a:lnTo>
                      <a:lnTo>
                        <a:pt x="196" y="195"/>
                      </a:lnTo>
                      <a:lnTo>
                        <a:pt x="205" y="188"/>
                      </a:lnTo>
                      <a:lnTo>
                        <a:pt x="213" y="180"/>
                      </a:lnTo>
                      <a:lnTo>
                        <a:pt x="220" y="171"/>
                      </a:lnTo>
                      <a:lnTo>
                        <a:pt x="226" y="161"/>
                      </a:lnTo>
                      <a:lnTo>
                        <a:pt x="230" y="150"/>
                      </a:lnTo>
                      <a:lnTo>
                        <a:pt x="234" y="140"/>
                      </a:lnTo>
                      <a:lnTo>
                        <a:pt x="238" y="129"/>
                      </a:lnTo>
                      <a:lnTo>
                        <a:pt x="239" y="116"/>
                      </a:lnTo>
                      <a:lnTo>
                        <a:pt x="239" y="104"/>
                      </a:lnTo>
                      <a:close/>
                    </a:path>
                  </a:pathLst>
                </a:custGeom>
                <a:solidFill>
                  <a:srgbClr val="E4E4F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149" name="Freeform 709"/>
                <p:cNvSpPr>
                  <a:spLocks/>
                </p:cNvSpPr>
                <p:nvPr/>
              </p:nvSpPr>
              <p:spPr bwMode="auto">
                <a:xfrm>
                  <a:off x="1722" y="2170"/>
                  <a:ext cx="234" cy="220"/>
                </a:xfrm>
                <a:custGeom>
                  <a:avLst/>
                  <a:gdLst/>
                  <a:ahLst/>
                  <a:cxnLst>
                    <a:cxn ang="0">
                      <a:pos x="234" y="85"/>
                    </a:cxn>
                    <a:cxn ang="0">
                      <a:pos x="224" y="57"/>
                    </a:cxn>
                    <a:cxn ang="0">
                      <a:pos x="209" y="30"/>
                    </a:cxn>
                    <a:cxn ang="0">
                      <a:pos x="188" y="9"/>
                    </a:cxn>
                    <a:cxn ang="0">
                      <a:pos x="173" y="2"/>
                    </a:cxn>
                    <a:cxn ang="0">
                      <a:pos x="184" y="11"/>
                    </a:cxn>
                    <a:cxn ang="0">
                      <a:pos x="205" y="32"/>
                    </a:cxn>
                    <a:cxn ang="0">
                      <a:pos x="220" y="57"/>
                    </a:cxn>
                    <a:cxn ang="0">
                      <a:pos x="228" y="87"/>
                    </a:cxn>
                    <a:cxn ang="0">
                      <a:pos x="228" y="114"/>
                    </a:cxn>
                    <a:cxn ang="0">
                      <a:pos x="224" y="135"/>
                    </a:cxn>
                    <a:cxn ang="0">
                      <a:pos x="216" y="155"/>
                    </a:cxn>
                    <a:cxn ang="0">
                      <a:pos x="203" y="174"/>
                    </a:cxn>
                    <a:cxn ang="0">
                      <a:pos x="188" y="190"/>
                    </a:cxn>
                    <a:cxn ang="0">
                      <a:pos x="171" y="201"/>
                    </a:cxn>
                    <a:cxn ang="0">
                      <a:pos x="150" y="210"/>
                    </a:cxn>
                    <a:cxn ang="0">
                      <a:pos x="127" y="214"/>
                    </a:cxn>
                    <a:cxn ang="0">
                      <a:pos x="105" y="214"/>
                    </a:cxn>
                    <a:cxn ang="0">
                      <a:pos x="84" y="210"/>
                    </a:cxn>
                    <a:cxn ang="0">
                      <a:pos x="63" y="201"/>
                    </a:cxn>
                    <a:cxn ang="0">
                      <a:pos x="46" y="190"/>
                    </a:cxn>
                    <a:cxn ang="0">
                      <a:pos x="31" y="174"/>
                    </a:cxn>
                    <a:cxn ang="0">
                      <a:pos x="17" y="155"/>
                    </a:cxn>
                    <a:cxn ang="0">
                      <a:pos x="10" y="135"/>
                    </a:cxn>
                    <a:cxn ang="0">
                      <a:pos x="4" y="114"/>
                    </a:cxn>
                    <a:cxn ang="0">
                      <a:pos x="6" y="85"/>
                    </a:cxn>
                    <a:cxn ang="0">
                      <a:pos x="6" y="68"/>
                    </a:cxn>
                    <a:cxn ang="0">
                      <a:pos x="0" y="85"/>
                    </a:cxn>
                    <a:cxn ang="0">
                      <a:pos x="0" y="114"/>
                    </a:cxn>
                    <a:cxn ang="0">
                      <a:pos x="4" y="136"/>
                    </a:cxn>
                    <a:cxn ang="0">
                      <a:pos x="13" y="157"/>
                    </a:cxn>
                    <a:cxn ang="0">
                      <a:pos x="27" y="176"/>
                    </a:cxn>
                    <a:cxn ang="0">
                      <a:pos x="42" y="193"/>
                    </a:cxn>
                    <a:cxn ang="0">
                      <a:pos x="61" y="205"/>
                    </a:cxn>
                    <a:cxn ang="0">
                      <a:pos x="82" y="214"/>
                    </a:cxn>
                    <a:cxn ang="0">
                      <a:pos x="105" y="218"/>
                    </a:cxn>
                    <a:cxn ang="0">
                      <a:pos x="129" y="218"/>
                    </a:cxn>
                    <a:cxn ang="0">
                      <a:pos x="152" y="214"/>
                    </a:cxn>
                    <a:cxn ang="0">
                      <a:pos x="173" y="205"/>
                    </a:cxn>
                    <a:cxn ang="0">
                      <a:pos x="192" y="193"/>
                    </a:cxn>
                    <a:cxn ang="0">
                      <a:pos x="207" y="176"/>
                    </a:cxn>
                    <a:cxn ang="0">
                      <a:pos x="220" y="157"/>
                    </a:cxn>
                    <a:cxn ang="0">
                      <a:pos x="228" y="136"/>
                    </a:cxn>
                    <a:cxn ang="0">
                      <a:pos x="234" y="114"/>
                    </a:cxn>
                  </a:cxnLst>
                  <a:rect l="0" t="0" r="r" b="b"/>
                  <a:pathLst>
                    <a:path w="234" h="220">
                      <a:moveTo>
                        <a:pt x="234" y="102"/>
                      </a:moveTo>
                      <a:lnTo>
                        <a:pt x="234" y="85"/>
                      </a:lnTo>
                      <a:lnTo>
                        <a:pt x="230" y="70"/>
                      </a:lnTo>
                      <a:lnTo>
                        <a:pt x="224" y="57"/>
                      </a:lnTo>
                      <a:lnTo>
                        <a:pt x="218" y="42"/>
                      </a:lnTo>
                      <a:lnTo>
                        <a:pt x="209" y="30"/>
                      </a:lnTo>
                      <a:lnTo>
                        <a:pt x="199" y="19"/>
                      </a:lnTo>
                      <a:lnTo>
                        <a:pt x="188" y="9"/>
                      </a:lnTo>
                      <a:lnTo>
                        <a:pt x="175" y="0"/>
                      </a:lnTo>
                      <a:lnTo>
                        <a:pt x="173" y="2"/>
                      </a:lnTo>
                      <a:lnTo>
                        <a:pt x="171" y="4"/>
                      </a:lnTo>
                      <a:lnTo>
                        <a:pt x="184" y="11"/>
                      </a:lnTo>
                      <a:lnTo>
                        <a:pt x="196" y="21"/>
                      </a:lnTo>
                      <a:lnTo>
                        <a:pt x="205" y="32"/>
                      </a:lnTo>
                      <a:lnTo>
                        <a:pt x="213" y="44"/>
                      </a:lnTo>
                      <a:lnTo>
                        <a:pt x="220" y="57"/>
                      </a:lnTo>
                      <a:lnTo>
                        <a:pt x="224" y="72"/>
                      </a:lnTo>
                      <a:lnTo>
                        <a:pt x="228" y="87"/>
                      </a:lnTo>
                      <a:lnTo>
                        <a:pt x="230" y="102"/>
                      </a:lnTo>
                      <a:lnTo>
                        <a:pt x="228" y="114"/>
                      </a:lnTo>
                      <a:lnTo>
                        <a:pt x="226" y="125"/>
                      </a:lnTo>
                      <a:lnTo>
                        <a:pt x="224" y="135"/>
                      </a:lnTo>
                      <a:lnTo>
                        <a:pt x="220" y="146"/>
                      </a:lnTo>
                      <a:lnTo>
                        <a:pt x="216" y="155"/>
                      </a:lnTo>
                      <a:lnTo>
                        <a:pt x="211" y="165"/>
                      </a:lnTo>
                      <a:lnTo>
                        <a:pt x="203" y="174"/>
                      </a:lnTo>
                      <a:lnTo>
                        <a:pt x="196" y="182"/>
                      </a:lnTo>
                      <a:lnTo>
                        <a:pt x="188" y="190"/>
                      </a:lnTo>
                      <a:lnTo>
                        <a:pt x="180" y="195"/>
                      </a:lnTo>
                      <a:lnTo>
                        <a:pt x="171" y="201"/>
                      </a:lnTo>
                      <a:lnTo>
                        <a:pt x="160" y="207"/>
                      </a:lnTo>
                      <a:lnTo>
                        <a:pt x="150" y="210"/>
                      </a:lnTo>
                      <a:lnTo>
                        <a:pt x="139" y="212"/>
                      </a:lnTo>
                      <a:lnTo>
                        <a:pt x="127" y="214"/>
                      </a:lnTo>
                      <a:lnTo>
                        <a:pt x="116" y="214"/>
                      </a:lnTo>
                      <a:lnTo>
                        <a:pt x="105" y="214"/>
                      </a:lnTo>
                      <a:lnTo>
                        <a:pt x="93" y="212"/>
                      </a:lnTo>
                      <a:lnTo>
                        <a:pt x="84" y="210"/>
                      </a:lnTo>
                      <a:lnTo>
                        <a:pt x="72" y="207"/>
                      </a:lnTo>
                      <a:lnTo>
                        <a:pt x="63" y="201"/>
                      </a:lnTo>
                      <a:lnTo>
                        <a:pt x="53" y="195"/>
                      </a:lnTo>
                      <a:lnTo>
                        <a:pt x="46" y="190"/>
                      </a:lnTo>
                      <a:lnTo>
                        <a:pt x="36" y="182"/>
                      </a:lnTo>
                      <a:lnTo>
                        <a:pt x="31" y="174"/>
                      </a:lnTo>
                      <a:lnTo>
                        <a:pt x="23" y="165"/>
                      </a:lnTo>
                      <a:lnTo>
                        <a:pt x="17" y="155"/>
                      </a:lnTo>
                      <a:lnTo>
                        <a:pt x="13" y="146"/>
                      </a:lnTo>
                      <a:lnTo>
                        <a:pt x="10" y="135"/>
                      </a:lnTo>
                      <a:lnTo>
                        <a:pt x="6" y="125"/>
                      </a:lnTo>
                      <a:lnTo>
                        <a:pt x="4" y="114"/>
                      </a:lnTo>
                      <a:lnTo>
                        <a:pt x="4" y="102"/>
                      </a:lnTo>
                      <a:lnTo>
                        <a:pt x="6" y="85"/>
                      </a:lnTo>
                      <a:lnTo>
                        <a:pt x="10" y="68"/>
                      </a:lnTo>
                      <a:lnTo>
                        <a:pt x="6" y="68"/>
                      </a:lnTo>
                      <a:lnTo>
                        <a:pt x="4" y="68"/>
                      </a:lnTo>
                      <a:lnTo>
                        <a:pt x="0" y="85"/>
                      </a:lnTo>
                      <a:lnTo>
                        <a:pt x="0" y="102"/>
                      </a:lnTo>
                      <a:lnTo>
                        <a:pt x="0" y="114"/>
                      </a:lnTo>
                      <a:lnTo>
                        <a:pt x="2" y="125"/>
                      </a:lnTo>
                      <a:lnTo>
                        <a:pt x="4" y="136"/>
                      </a:lnTo>
                      <a:lnTo>
                        <a:pt x="8" y="148"/>
                      </a:lnTo>
                      <a:lnTo>
                        <a:pt x="13" y="157"/>
                      </a:lnTo>
                      <a:lnTo>
                        <a:pt x="19" y="167"/>
                      </a:lnTo>
                      <a:lnTo>
                        <a:pt x="27" y="176"/>
                      </a:lnTo>
                      <a:lnTo>
                        <a:pt x="34" y="186"/>
                      </a:lnTo>
                      <a:lnTo>
                        <a:pt x="42" y="193"/>
                      </a:lnTo>
                      <a:lnTo>
                        <a:pt x="51" y="199"/>
                      </a:lnTo>
                      <a:lnTo>
                        <a:pt x="61" y="205"/>
                      </a:lnTo>
                      <a:lnTo>
                        <a:pt x="70" y="210"/>
                      </a:lnTo>
                      <a:lnTo>
                        <a:pt x="82" y="214"/>
                      </a:lnTo>
                      <a:lnTo>
                        <a:pt x="93" y="216"/>
                      </a:lnTo>
                      <a:lnTo>
                        <a:pt x="105" y="218"/>
                      </a:lnTo>
                      <a:lnTo>
                        <a:pt x="116" y="220"/>
                      </a:lnTo>
                      <a:lnTo>
                        <a:pt x="129" y="218"/>
                      </a:lnTo>
                      <a:lnTo>
                        <a:pt x="141" y="216"/>
                      </a:lnTo>
                      <a:lnTo>
                        <a:pt x="152" y="214"/>
                      </a:lnTo>
                      <a:lnTo>
                        <a:pt x="161" y="210"/>
                      </a:lnTo>
                      <a:lnTo>
                        <a:pt x="173" y="205"/>
                      </a:lnTo>
                      <a:lnTo>
                        <a:pt x="182" y="199"/>
                      </a:lnTo>
                      <a:lnTo>
                        <a:pt x="192" y="193"/>
                      </a:lnTo>
                      <a:lnTo>
                        <a:pt x="199" y="186"/>
                      </a:lnTo>
                      <a:lnTo>
                        <a:pt x="207" y="176"/>
                      </a:lnTo>
                      <a:lnTo>
                        <a:pt x="215" y="167"/>
                      </a:lnTo>
                      <a:lnTo>
                        <a:pt x="220" y="157"/>
                      </a:lnTo>
                      <a:lnTo>
                        <a:pt x="224" y="148"/>
                      </a:lnTo>
                      <a:lnTo>
                        <a:pt x="228" y="136"/>
                      </a:lnTo>
                      <a:lnTo>
                        <a:pt x="232" y="125"/>
                      </a:lnTo>
                      <a:lnTo>
                        <a:pt x="234" y="114"/>
                      </a:lnTo>
                      <a:lnTo>
                        <a:pt x="234" y="102"/>
                      </a:lnTo>
                      <a:close/>
                    </a:path>
                  </a:pathLst>
                </a:custGeom>
                <a:solidFill>
                  <a:srgbClr val="E6E5F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150" name="Freeform 710"/>
                <p:cNvSpPr>
                  <a:spLocks/>
                </p:cNvSpPr>
                <p:nvPr/>
              </p:nvSpPr>
              <p:spPr bwMode="auto">
                <a:xfrm>
                  <a:off x="1724" y="2172"/>
                  <a:ext cx="230" cy="214"/>
                </a:xfrm>
                <a:custGeom>
                  <a:avLst/>
                  <a:gdLst/>
                  <a:ahLst/>
                  <a:cxnLst>
                    <a:cxn ang="0">
                      <a:pos x="228" y="85"/>
                    </a:cxn>
                    <a:cxn ang="0">
                      <a:pos x="220" y="55"/>
                    </a:cxn>
                    <a:cxn ang="0">
                      <a:pos x="205" y="28"/>
                    </a:cxn>
                    <a:cxn ang="0">
                      <a:pos x="184" y="7"/>
                    </a:cxn>
                    <a:cxn ang="0">
                      <a:pos x="169" y="2"/>
                    </a:cxn>
                    <a:cxn ang="0">
                      <a:pos x="180" y="11"/>
                    </a:cxn>
                    <a:cxn ang="0">
                      <a:pos x="201" y="30"/>
                    </a:cxn>
                    <a:cxn ang="0">
                      <a:pos x="216" y="57"/>
                    </a:cxn>
                    <a:cxn ang="0">
                      <a:pos x="224" y="85"/>
                    </a:cxn>
                    <a:cxn ang="0">
                      <a:pos x="224" y="112"/>
                    </a:cxn>
                    <a:cxn ang="0">
                      <a:pos x="220" y="133"/>
                    </a:cxn>
                    <a:cxn ang="0">
                      <a:pos x="211" y="153"/>
                    </a:cxn>
                    <a:cxn ang="0">
                      <a:pos x="199" y="171"/>
                    </a:cxn>
                    <a:cxn ang="0">
                      <a:pos x="184" y="186"/>
                    </a:cxn>
                    <a:cxn ang="0">
                      <a:pos x="167" y="197"/>
                    </a:cxn>
                    <a:cxn ang="0">
                      <a:pos x="148" y="205"/>
                    </a:cxn>
                    <a:cxn ang="0">
                      <a:pos x="125" y="210"/>
                    </a:cxn>
                    <a:cxn ang="0">
                      <a:pos x="103" y="210"/>
                    </a:cxn>
                    <a:cxn ang="0">
                      <a:pos x="82" y="205"/>
                    </a:cxn>
                    <a:cxn ang="0">
                      <a:pos x="63" y="197"/>
                    </a:cxn>
                    <a:cxn ang="0">
                      <a:pos x="44" y="186"/>
                    </a:cxn>
                    <a:cxn ang="0">
                      <a:pos x="30" y="171"/>
                    </a:cxn>
                    <a:cxn ang="0">
                      <a:pos x="17" y="153"/>
                    </a:cxn>
                    <a:cxn ang="0">
                      <a:pos x="10" y="133"/>
                    </a:cxn>
                    <a:cxn ang="0">
                      <a:pos x="6" y="112"/>
                    </a:cxn>
                    <a:cxn ang="0">
                      <a:pos x="6" y="83"/>
                    </a:cxn>
                    <a:cxn ang="0">
                      <a:pos x="8" y="66"/>
                    </a:cxn>
                    <a:cxn ang="0">
                      <a:pos x="0" y="83"/>
                    </a:cxn>
                    <a:cxn ang="0">
                      <a:pos x="0" y="112"/>
                    </a:cxn>
                    <a:cxn ang="0">
                      <a:pos x="6" y="134"/>
                    </a:cxn>
                    <a:cxn ang="0">
                      <a:pos x="13" y="155"/>
                    </a:cxn>
                    <a:cxn ang="0">
                      <a:pos x="27" y="172"/>
                    </a:cxn>
                    <a:cxn ang="0">
                      <a:pos x="42" y="189"/>
                    </a:cxn>
                    <a:cxn ang="0">
                      <a:pos x="61" y="201"/>
                    </a:cxn>
                    <a:cxn ang="0">
                      <a:pos x="80" y="210"/>
                    </a:cxn>
                    <a:cxn ang="0">
                      <a:pos x="103" y="214"/>
                    </a:cxn>
                    <a:cxn ang="0">
                      <a:pos x="127" y="214"/>
                    </a:cxn>
                    <a:cxn ang="0">
                      <a:pos x="148" y="210"/>
                    </a:cxn>
                    <a:cxn ang="0">
                      <a:pos x="169" y="201"/>
                    </a:cxn>
                    <a:cxn ang="0">
                      <a:pos x="188" y="189"/>
                    </a:cxn>
                    <a:cxn ang="0">
                      <a:pos x="203" y="172"/>
                    </a:cxn>
                    <a:cxn ang="0">
                      <a:pos x="216" y="155"/>
                    </a:cxn>
                    <a:cxn ang="0">
                      <a:pos x="224" y="134"/>
                    </a:cxn>
                    <a:cxn ang="0">
                      <a:pos x="230" y="112"/>
                    </a:cxn>
                  </a:cxnLst>
                  <a:rect l="0" t="0" r="r" b="b"/>
                  <a:pathLst>
                    <a:path w="230" h="214">
                      <a:moveTo>
                        <a:pt x="230" y="100"/>
                      </a:moveTo>
                      <a:lnTo>
                        <a:pt x="228" y="85"/>
                      </a:lnTo>
                      <a:lnTo>
                        <a:pt x="226" y="70"/>
                      </a:lnTo>
                      <a:lnTo>
                        <a:pt x="220" y="55"/>
                      </a:lnTo>
                      <a:lnTo>
                        <a:pt x="213" y="42"/>
                      </a:lnTo>
                      <a:lnTo>
                        <a:pt x="205" y="28"/>
                      </a:lnTo>
                      <a:lnTo>
                        <a:pt x="195" y="19"/>
                      </a:lnTo>
                      <a:lnTo>
                        <a:pt x="184" y="7"/>
                      </a:lnTo>
                      <a:lnTo>
                        <a:pt x="171" y="0"/>
                      </a:lnTo>
                      <a:lnTo>
                        <a:pt x="169" y="2"/>
                      </a:lnTo>
                      <a:lnTo>
                        <a:pt x="167" y="4"/>
                      </a:lnTo>
                      <a:lnTo>
                        <a:pt x="180" y="11"/>
                      </a:lnTo>
                      <a:lnTo>
                        <a:pt x="192" y="21"/>
                      </a:lnTo>
                      <a:lnTo>
                        <a:pt x="201" y="30"/>
                      </a:lnTo>
                      <a:lnTo>
                        <a:pt x="209" y="43"/>
                      </a:lnTo>
                      <a:lnTo>
                        <a:pt x="216" y="57"/>
                      </a:lnTo>
                      <a:lnTo>
                        <a:pt x="220" y="70"/>
                      </a:lnTo>
                      <a:lnTo>
                        <a:pt x="224" y="85"/>
                      </a:lnTo>
                      <a:lnTo>
                        <a:pt x="224" y="100"/>
                      </a:lnTo>
                      <a:lnTo>
                        <a:pt x="224" y="112"/>
                      </a:lnTo>
                      <a:lnTo>
                        <a:pt x="222" y="123"/>
                      </a:lnTo>
                      <a:lnTo>
                        <a:pt x="220" y="133"/>
                      </a:lnTo>
                      <a:lnTo>
                        <a:pt x="216" y="142"/>
                      </a:lnTo>
                      <a:lnTo>
                        <a:pt x="211" y="153"/>
                      </a:lnTo>
                      <a:lnTo>
                        <a:pt x="207" y="161"/>
                      </a:lnTo>
                      <a:lnTo>
                        <a:pt x="199" y="171"/>
                      </a:lnTo>
                      <a:lnTo>
                        <a:pt x="192" y="178"/>
                      </a:lnTo>
                      <a:lnTo>
                        <a:pt x="184" y="186"/>
                      </a:lnTo>
                      <a:lnTo>
                        <a:pt x="176" y="191"/>
                      </a:lnTo>
                      <a:lnTo>
                        <a:pt x="167" y="197"/>
                      </a:lnTo>
                      <a:lnTo>
                        <a:pt x="158" y="201"/>
                      </a:lnTo>
                      <a:lnTo>
                        <a:pt x="148" y="205"/>
                      </a:lnTo>
                      <a:lnTo>
                        <a:pt x="137" y="208"/>
                      </a:lnTo>
                      <a:lnTo>
                        <a:pt x="125" y="210"/>
                      </a:lnTo>
                      <a:lnTo>
                        <a:pt x="114" y="210"/>
                      </a:lnTo>
                      <a:lnTo>
                        <a:pt x="103" y="210"/>
                      </a:lnTo>
                      <a:lnTo>
                        <a:pt x="93" y="208"/>
                      </a:lnTo>
                      <a:lnTo>
                        <a:pt x="82" y="205"/>
                      </a:lnTo>
                      <a:lnTo>
                        <a:pt x="72" y="201"/>
                      </a:lnTo>
                      <a:lnTo>
                        <a:pt x="63" y="197"/>
                      </a:lnTo>
                      <a:lnTo>
                        <a:pt x="53" y="191"/>
                      </a:lnTo>
                      <a:lnTo>
                        <a:pt x="44" y="186"/>
                      </a:lnTo>
                      <a:lnTo>
                        <a:pt x="36" y="178"/>
                      </a:lnTo>
                      <a:lnTo>
                        <a:pt x="30" y="171"/>
                      </a:lnTo>
                      <a:lnTo>
                        <a:pt x="23" y="161"/>
                      </a:lnTo>
                      <a:lnTo>
                        <a:pt x="17" y="153"/>
                      </a:lnTo>
                      <a:lnTo>
                        <a:pt x="13" y="142"/>
                      </a:lnTo>
                      <a:lnTo>
                        <a:pt x="10" y="133"/>
                      </a:lnTo>
                      <a:lnTo>
                        <a:pt x="6" y="123"/>
                      </a:lnTo>
                      <a:lnTo>
                        <a:pt x="6" y="112"/>
                      </a:lnTo>
                      <a:lnTo>
                        <a:pt x="4" y="100"/>
                      </a:lnTo>
                      <a:lnTo>
                        <a:pt x="6" y="83"/>
                      </a:lnTo>
                      <a:lnTo>
                        <a:pt x="10" y="66"/>
                      </a:lnTo>
                      <a:lnTo>
                        <a:pt x="8" y="66"/>
                      </a:lnTo>
                      <a:lnTo>
                        <a:pt x="4" y="66"/>
                      </a:lnTo>
                      <a:lnTo>
                        <a:pt x="0" y="83"/>
                      </a:lnTo>
                      <a:lnTo>
                        <a:pt x="0" y="100"/>
                      </a:lnTo>
                      <a:lnTo>
                        <a:pt x="0" y="112"/>
                      </a:lnTo>
                      <a:lnTo>
                        <a:pt x="2" y="123"/>
                      </a:lnTo>
                      <a:lnTo>
                        <a:pt x="6" y="134"/>
                      </a:lnTo>
                      <a:lnTo>
                        <a:pt x="10" y="144"/>
                      </a:lnTo>
                      <a:lnTo>
                        <a:pt x="13" y="155"/>
                      </a:lnTo>
                      <a:lnTo>
                        <a:pt x="19" y="165"/>
                      </a:lnTo>
                      <a:lnTo>
                        <a:pt x="27" y="172"/>
                      </a:lnTo>
                      <a:lnTo>
                        <a:pt x="34" y="182"/>
                      </a:lnTo>
                      <a:lnTo>
                        <a:pt x="42" y="189"/>
                      </a:lnTo>
                      <a:lnTo>
                        <a:pt x="51" y="195"/>
                      </a:lnTo>
                      <a:lnTo>
                        <a:pt x="61" y="201"/>
                      </a:lnTo>
                      <a:lnTo>
                        <a:pt x="70" y="207"/>
                      </a:lnTo>
                      <a:lnTo>
                        <a:pt x="80" y="210"/>
                      </a:lnTo>
                      <a:lnTo>
                        <a:pt x="91" y="212"/>
                      </a:lnTo>
                      <a:lnTo>
                        <a:pt x="103" y="214"/>
                      </a:lnTo>
                      <a:lnTo>
                        <a:pt x="114" y="214"/>
                      </a:lnTo>
                      <a:lnTo>
                        <a:pt x="127" y="214"/>
                      </a:lnTo>
                      <a:lnTo>
                        <a:pt x="139" y="212"/>
                      </a:lnTo>
                      <a:lnTo>
                        <a:pt x="148" y="210"/>
                      </a:lnTo>
                      <a:lnTo>
                        <a:pt x="159" y="207"/>
                      </a:lnTo>
                      <a:lnTo>
                        <a:pt x="169" y="201"/>
                      </a:lnTo>
                      <a:lnTo>
                        <a:pt x="178" y="195"/>
                      </a:lnTo>
                      <a:lnTo>
                        <a:pt x="188" y="189"/>
                      </a:lnTo>
                      <a:lnTo>
                        <a:pt x="195" y="182"/>
                      </a:lnTo>
                      <a:lnTo>
                        <a:pt x="203" y="172"/>
                      </a:lnTo>
                      <a:lnTo>
                        <a:pt x="211" y="165"/>
                      </a:lnTo>
                      <a:lnTo>
                        <a:pt x="216" y="155"/>
                      </a:lnTo>
                      <a:lnTo>
                        <a:pt x="220" y="144"/>
                      </a:lnTo>
                      <a:lnTo>
                        <a:pt x="224" y="134"/>
                      </a:lnTo>
                      <a:lnTo>
                        <a:pt x="228" y="123"/>
                      </a:lnTo>
                      <a:lnTo>
                        <a:pt x="230" y="112"/>
                      </a:lnTo>
                      <a:lnTo>
                        <a:pt x="230" y="100"/>
                      </a:lnTo>
                      <a:close/>
                    </a:path>
                  </a:pathLst>
                </a:custGeom>
                <a:solidFill>
                  <a:srgbClr val="E6E5F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151" name="Freeform 711"/>
                <p:cNvSpPr>
                  <a:spLocks/>
                </p:cNvSpPr>
                <p:nvPr/>
              </p:nvSpPr>
              <p:spPr bwMode="auto">
                <a:xfrm>
                  <a:off x="1726" y="2174"/>
                  <a:ext cx="226" cy="210"/>
                </a:xfrm>
                <a:custGeom>
                  <a:avLst/>
                  <a:gdLst/>
                  <a:ahLst/>
                  <a:cxnLst>
                    <a:cxn ang="0">
                      <a:pos x="224" y="83"/>
                    </a:cxn>
                    <a:cxn ang="0">
                      <a:pos x="216" y="53"/>
                    </a:cxn>
                    <a:cxn ang="0">
                      <a:pos x="201" y="28"/>
                    </a:cxn>
                    <a:cxn ang="0">
                      <a:pos x="180" y="7"/>
                    </a:cxn>
                    <a:cxn ang="0">
                      <a:pos x="165" y="2"/>
                    </a:cxn>
                    <a:cxn ang="0">
                      <a:pos x="176" y="11"/>
                    </a:cxn>
                    <a:cxn ang="0">
                      <a:pos x="197" y="30"/>
                    </a:cxn>
                    <a:cxn ang="0">
                      <a:pos x="211" y="55"/>
                    </a:cxn>
                    <a:cxn ang="0">
                      <a:pos x="220" y="83"/>
                    </a:cxn>
                    <a:cxn ang="0">
                      <a:pos x="220" y="110"/>
                    </a:cxn>
                    <a:cxn ang="0">
                      <a:pos x="216" y="131"/>
                    </a:cxn>
                    <a:cxn ang="0">
                      <a:pos x="207" y="150"/>
                    </a:cxn>
                    <a:cxn ang="0">
                      <a:pos x="195" y="167"/>
                    </a:cxn>
                    <a:cxn ang="0">
                      <a:pos x="182" y="182"/>
                    </a:cxn>
                    <a:cxn ang="0">
                      <a:pos x="163" y="193"/>
                    </a:cxn>
                    <a:cxn ang="0">
                      <a:pos x="144" y="201"/>
                    </a:cxn>
                    <a:cxn ang="0">
                      <a:pos x="123" y="205"/>
                    </a:cxn>
                    <a:cxn ang="0">
                      <a:pos x="102" y="205"/>
                    </a:cxn>
                    <a:cxn ang="0">
                      <a:pos x="80" y="201"/>
                    </a:cxn>
                    <a:cxn ang="0">
                      <a:pos x="61" y="193"/>
                    </a:cxn>
                    <a:cxn ang="0">
                      <a:pos x="44" y="182"/>
                    </a:cxn>
                    <a:cxn ang="0">
                      <a:pos x="28" y="167"/>
                    </a:cxn>
                    <a:cxn ang="0">
                      <a:pos x="17" y="150"/>
                    </a:cxn>
                    <a:cxn ang="0">
                      <a:pos x="9" y="131"/>
                    </a:cxn>
                    <a:cxn ang="0">
                      <a:pos x="6" y="110"/>
                    </a:cxn>
                    <a:cxn ang="0">
                      <a:pos x="6" y="81"/>
                    </a:cxn>
                    <a:cxn ang="0">
                      <a:pos x="8" y="64"/>
                    </a:cxn>
                    <a:cxn ang="0">
                      <a:pos x="2" y="81"/>
                    </a:cxn>
                    <a:cxn ang="0">
                      <a:pos x="0" y="110"/>
                    </a:cxn>
                    <a:cxn ang="0">
                      <a:pos x="6" y="131"/>
                    </a:cxn>
                    <a:cxn ang="0">
                      <a:pos x="13" y="151"/>
                    </a:cxn>
                    <a:cxn ang="0">
                      <a:pos x="27" y="170"/>
                    </a:cxn>
                    <a:cxn ang="0">
                      <a:pos x="42" y="186"/>
                    </a:cxn>
                    <a:cxn ang="0">
                      <a:pos x="59" y="197"/>
                    </a:cxn>
                    <a:cxn ang="0">
                      <a:pos x="80" y="206"/>
                    </a:cxn>
                    <a:cxn ang="0">
                      <a:pos x="101" y="210"/>
                    </a:cxn>
                    <a:cxn ang="0">
                      <a:pos x="123" y="210"/>
                    </a:cxn>
                    <a:cxn ang="0">
                      <a:pos x="146" y="206"/>
                    </a:cxn>
                    <a:cxn ang="0">
                      <a:pos x="167" y="197"/>
                    </a:cxn>
                    <a:cxn ang="0">
                      <a:pos x="184" y="186"/>
                    </a:cxn>
                    <a:cxn ang="0">
                      <a:pos x="199" y="170"/>
                    </a:cxn>
                    <a:cxn ang="0">
                      <a:pos x="212" y="151"/>
                    </a:cxn>
                    <a:cxn ang="0">
                      <a:pos x="220" y="131"/>
                    </a:cxn>
                    <a:cxn ang="0">
                      <a:pos x="224" y="110"/>
                    </a:cxn>
                  </a:cxnLst>
                  <a:rect l="0" t="0" r="r" b="b"/>
                  <a:pathLst>
                    <a:path w="226" h="210">
                      <a:moveTo>
                        <a:pt x="226" y="98"/>
                      </a:moveTo>
                      <a:lnTo>
                        <a:pt x="224" y="83"/>
                      </a:lnTo>
                      <a:lnTo>
                        <a:pt x="220" y="68"/>
                      </a:lnTo>
                      <a:lnTo>
                        <a:pt x="216" y="53"/>
                      </a:lnTo>
                      <a:lnTo>
                        <a:pt x="209" y="40"/>
                      </a:lnTo>
                      <a:lnTo>
                        <a:pt x="201" y="28"/>
                      </a:lnTo>
                      <a:lnTo>
                        <a:pt x="192" y="17"/>
                      </a:lnTo>
                      <a:lnTo>
                        <a:pt x="180" y="7"/>
                      </a:lnTo>
                      <a:lnTo>
                        <a:pt x="167" y="0"/>
                      </a:lnTo>
                      <a:lnTo>
                        <a:pt x="165" y="2"/>
                      </a:lnTo>
                      <a:lnTo>
                        <a:pt x="163" y="4"/>
                      </a:lnTo>
                      <a:lnTo>
                        <a:pt x="176" y="11"/>
                      </a:lnTo>
                      <a:lnTo>
                        <a:pt x="186" y="19"/>
                      </a:lnTo>
                      <a:lnTo>
                        <a:pt x="197" y="30"/>
                      </a:lnTo>
                      <a:lnTo>
                        <a:pt x="205" y="41"/>
                      </a:lnTo>
                      <a:lnTo>
                        <a:pt x="211" y="55"/>
                      </a:lnTo>
                      <a:lnTo>
                        <a:pt x="216" y="68"/>
                      </a:lnTo>
                      <a:lnTo>
                        <a:pt x="220" y="83"/>
                      </a:lnTo>
                      <a:lnTo>
                        <a:pt x="220" y="98"/>
                      </a:lnTo>
                      <a:lnTo>
                        <a:pt x="220" y="110"/>
                      </a:lnTo>
                      <a:lnTo>
                        <a:pt x="218" y="119"/>
                      </a:lnTo>
                      <a:lnTo>
                        <a:pt x="216" y="131"/>
                      </a:lnTo>
                      <a:lnTo>
                        <a:pt x="212" y="140"/>
                      </a:lnTo>
                      <a:lnTo>
                        <a:pt x="207" y="150"/>
                      </a:lnTo>
                      <a:lnTo>
                        <a:pt x="203" y="159"/>
                      </a:lnTo>
                      <a:lnTo>
                        <a:pt x="195" y="167"/>
                      </a:lnTo>
                      <a:lnTo>
                        <a:pt x="190" y="174"/>
                      </a:lnTo>
                      <a:lnTo>
                        <a:pt x="182" y="182"/>
                      </a:lnTo>
                      <a:lnTo>
                        <a:pt x="173" y="187"/>
                      </a:lnTo>
                      <a:lnTo>
                        <a:pt x="163" y="193"/>
                      </a:lnTo>
                      <a:lnTo>
                        <a:pt x="156" y="197"/>
                      </a:lnTo>
                      <a:lnTo>
                        <a:pt x="144" y="201"/>
                      </a:lnTo>
                      <a:lnTo>
                        <a:pt x="135" y="205"/>
                      </a:lnTo>
                      <a:lnTo>
                        <a:pt x="123" y="205"/>
                      </a:lnTo>
                      <a:lnTo>
                        <a:pt x="112" y="206"/>
                      </a:lnTo>
                      <a:lnTo>
                        <a:pt x="102" y="205"/>
                      </a:lnTo>
                      <a:lnTo>
                        <a:pt x="91" y="205"/>
                      </a:lnTo>
                      <a:lnTo>
                        <a:pt x="80" y="201"/>
                      </a:lnTo>
                      <a:lnTo>
                        <a:pt x="70" y="197"/>
                      </a:lnTo>
                      <a:lnTo>
                        <a:pt x="61" y="193"/>
                      </a:lnTo>
                      <a:lnTo>
                        <a:pt x="53" y="187"/>
                      </a:lnTo>
                      <a:lnTo>
                        <a:pt x="44" y="182"/>
                      </a:lnTo>
                      <a:lnTo>
                        <a:pt x="36" y="174"/>
                      </a:lnTo>
                      <a:lnTo>
                        <a:pt x="28" y="167"/>
                      </a:lnTo>
                      <a:lnTo>
                        <a:pt x="23" y="159"/>
                      </a:lnTo>
                      <a:lnTo>
                        <a:pt x="17" y="150"/>
                      </a:lnTo>
                      <a:lnTo>
                        <a:pt x="13" y="140"/>
                      </a:lnTo>
                      <a:lnTo>
                        <a:pt x="9" y="131"/>
                      </a:lnTo>
                      <a:lnTo>
                        <a:pt x="8" y="119"/>
                      </a:lnTo>
                      <a:lnTo>
                        <a:pt x="6" y="110"/>
                      </a:lnTo>
                      <a:lnTo>
                        <a:pt x="4" y="98"/>
                      </a:lnTo>
                      <a:lnTo>
                        <a:pt x="6" y="81"/>
                      </a:lnTo>
                      <a:lnTo>
                        <a:pt x="9" y="64"/>
                      </a:lnTo>
                      <a:lnTo>
                        <a:pt x="8" y="64"/>
                      </a:lnTo>
                      <a:lnTo>
                        <a:pt x="6" y="64"/>
                      </a:lnTo>
                      <a:lnTo>
                        <a:pt x="2" y="81"/>
                      </a:lnTo>
                      <a:lnTo>
                        <a:pt x="0" y="98"/>
                      </a:lnTo>
                      <a:lnTo>
                        <a:pt x="0" y="110"/>
                      </a:lnTo>
                      <a:lnTo>
                        <a:pt x="2" y="121"/>
                      </a:lnTo>
                      <a:lnTo>
                        <a:pt x="6" y="131"/>
                      </a:lnTo>
                      <a:lnTo>
                        <a:pt x="9" y="142"/>
                      </a:lnTo>
                      <a:lnTo>
                        <a:pt x="13" y="151"/>
                      </a:lnTo>
                      <a:lnTo>
                        <a:pt x="19" y="161"/>
                      </a:lnTo>
                      <a:lnTo>
                        <a:pt x="27" y="170"/>
                      </a:lnTo>
                      <a:lnTo>
                        <a:pt x="32" y="178"/>
                      </a:lnTo>
                      <a:lnTo>
                        <a:pt x="42" y="186"/>
                      </a:lnTo>
                      <a:lnTo>
                        <a:pt x="49" y="191"/>
                      </a:lnTo>
                      <a:lnTo>
                        <a:pt x="59" y="197"/>
                      </a:lnTo>
                      <a:lnTo>
                        <a:pt x="68" y="203"/>
                      </a:lnTo>
                      <a:lnTo>
                        <a:pt x="80" y="206"/>
                      </a:lnTo>
                      <a:lnTo>
                        <a:pt x="89" y="208"/>
                      </a:lnTo>
                      <a:lnTo>
                        <a:pt x="101" y="210"/>
                      </a:lnTo>
                      <a:lnTo>
                        <a:pt x="112" y="210"/>
                      </a:lnTo>
                      <a:lnTo>
                        <a:pt x="123" y="210"/>
                      </a:lnTo>
                      <a:lnTo>
                        <a:pt x="135" y="208"/>
                      </a:lnTo>
                      <a:lnTo>
                        <a:pt x="146" y="206"/>
                      </a:lnTo>
                      <a:lnTo>
                        <a:pt x="156" y="203"/>
                      </a:lnTo>
                      <a:lnTo>
                        <a:pt x="167" y="197"/>
                      </a:lnTo>
                      <a:lnTo>
                        <a:pt x="176" y="191"/>
                      </a:lnTo>
                      <a:lnTo>
                        <a:pt x="184" y="186"/>
                      </a:lnTo>
                      <a:lnTo>
                        <a:pt x="192" y="178"/>
                      </a:lnTo>
                      <a:lnTo>
                        <a:pt x="199" y="170"/>
                      </a:lnTo>
                      <a:lnTo>
                        <a:pt x="207" y="161"/>
                      </a:lnTo>
                      <a:lnTo>
                        <a:pt x="212" y="151"/>
                      </a:lnTo>
                      <a:lnTo>
                        <a:pt x="216" y="142"/>
                      </a:lnTo>
                      <a:lnTo>
                        <a:pt x="220" y="131"/>
                      </a:lnTo>
                      <a:lnTo>
                        <a:pt x="222" y="121"/>
                      </a:lnTo>
                      <a:lnTo>
                        <a:pt x="224" y="110"/>
                      </a:lnTo>
                      <a:lnTo>
                        <a:pt x="226" y="98"/>
                      </a:lnTo>
                      <a:close/>
                    </a:path>
                  </a:pathLst>
                </a:custGeom>
                <a:solidFill>
                  <a:srgbClr val="E6E5F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152" name="Freeform 712"/>
                <p:cNvSpPr>
                  <a:spLocks/>
                </p:cNvSpPr>
                <p:nvPr/>
              </p:nvSpPr>
              <p:spPr bwMode="auto">
                <a:xfrm>
                  <a:off x="1728" y="2176"/>
                  <a:ext cx="220" cy="206"/>
                </a:xfrm>
                <a:custGeom>
                  <a:avLst/>
                  <a:gdLst/>
                  <a:ahLst/>
                  <a:cxnLst>
                    <a:cxn ang="0">
                      <a:pos x="220" y="81"/>
                    </a:cxn>
                    <a:cxn ang="0">
                      <a:pos x="212" y="53"/>
                    </a:cxn>
                    <a:cxn ang="0">
                      <a:pos x="197" y="26"/>
                    </a:cxn>
                    <a:cxn ang="0">
                      <a:pos x="176" y="7"/>
                    </a:cxn>
                    <a:cxn ang="0">
                      <a:pos x="161" y="2"/>
                    </a:cxn>
                    <a:cxn ang="0">
                      <a:pos x="172" y="9"/>
                    </a:cxn>
                    <a:cxn ang="0">
                      <a:pos x="191" y="30"/>
                    </a:cxn>
                    <a:cxn ang="0">
                      <a:pos x="207" y="53"/>
                    </a:cxn>
                    <a:cxn ang="0">
                      <a:pos x="214" y="81"/>
                    </a:cxn>
                    <a:cxn ang="0">
                      <a:pos x="216" y="108"/>
                    </a:cxn>
                    <a:cxn ang="0">
                      <a:pos x="212" y="127"/>
                    </a:cxn>
                    <a:cxn ang="0">
                      <a:pos x="203" y="146"/>
                    </a:cxn>
                    <a:cxn ang="0">
                      <a:pos x="191" y="163"/>
                    </a:cxn>
                    <a:cxn ang="0">
                      <a:pos x="178" y="178"/>
                    </a:cxn>
                    <a:cxn ang="0">
                      <a:pos x="161" y="189"/>
                    </a:cxn>
                    <a:cxn ang="0">
                      <a:pos x="142" y="197"/>
                    </a:cxn>
                    <a:cxn ang="0">
                      <a:pos x="121" y="201"/>
                    </a:cxn>
                    <a:cxn ang="0">
                      <a:pos x="100" y="201"/>
                    </a:cxn>
                    <a:cxn ang="0">
                      <a:pos x="80" y="197"/>
                    </a:cxn>
                    <a:cxn ang="0">
                      <a:pos x="61" y="189"/>
                    </a:cxn>
                    <a:cxn ang="0">
                      <a:pos x="43" y="178"/>
                    </a:cxn>
                    <a:cxn ang="0">
                      <a:pos x="28" y="163"/>
                    </a:cxn>
                    <a:cxn ang="0">
                      <a:pos x="17" y="146"/>
                    </a:cxn>
                    <a:cxn ang="0">
                      <a:pos x="9" y="127"/>
                    </a:cxn>
                    <a:cxn ang="0">
                      <a:pos x="6" y="108"/>
                    </a:cxn>
                    <a:cxn ang="0">
                      <a:pos x="6" y="79"/>
                    </a:cxn>
                    <a:cxn ang="0">
                      <a:pos x="7" y="62"/>
                    </a:cxn>
                    <a:cxn ang="0">
                      <a:pos x="2" y="79"/>
                    </a:cxn>
                    <a:cxn ang="0">
                      <a:pos x="2" y="108"/>
                    </a:cxn>
                    <a:cxn ang="0">
                      <a:pos x="6" y="129"/>
                    </a:cxn>
                    <a:cxn ang="0">
                      <a:pos x="13" y="149"/>
                    </a:cxn>
                    <a:cxn ang="0">
                      <a:pos x="26" y="167"/>
                    </a:cxn>
                    <a:cxn ang="0">
                      <a:pos x="40" y="182"/>
                    </a:cxn>
                    <a:cxn ang="0">
                      <a:pos x="59" y="193"/>
                    </a:cxn>
                    <a:cxn ang="0">
                      <a:pos x="78" y="201"/>
                    </a:cxn>
                    <a:cxn ang="0">
                      <a:pos x="99" y="206"/>
                    </a:cxn>
                    <a:cxn ang="0">
                      <a:pos x="121" y="206"/>
                    </a:cxn>
                    <a:cxn ang="0">
                      <a:pos x="144" y="201"/>
                    </a:cxn>
                    <a:cxn ang="0">
                      <a:pos x="163" y="193"/>
                    </a:cxn>
                    <a:cxn ang="0">
                      <a:pos x="180" y="182"/>
                    </a:cxn>
                    <a:cxn ang="0">
                      <a:pos x="195" y="167"/>
                    </a:cxn>
                    <a:cxn ang="0">
                      <a:pos x="207" y="149"/>
                    </a:cxn>
                    <a:cxn ang="0">
                      <a:pos x="216" y="129"/>
                    </a:cxn>
                    <a:cxn ang="0">
                      <a:pos x="220" y="108"/>
                    </a:cxn>
                  </a:cxnLst>
                  <a:rect l="0" t="0" r="r" b="b"/>
                  <a:pathLst>
                    <a:path w="220" h="206">
                      <a:moveTo>
                        <a:pt x="220" y="96"/>
                      </a:moveTo>
                      <a:lnTo>
                        <a:pt x="220" y="81"/>
                      </a:lnTo>
                      <a:lnTo>
                        <a:pt x="216" y="66"/>
                      </a:lnTo>
                      <a:lnTo>
                        <a:pt x="212" y="53"/>
                      </a:lnTo>
                      <a:lnTo>
                        <a:pt x="205" y="39"/>
                      </a:lnTo>
                      <a:lnTo>
                        <a:pt x="197" y="26"/>
                      </a:lnTo>
                      <a:lnTo>
                        <a:pt x="188" y="17"/>
                      </a:lnTo>
                      <a:lnTo>
                        <a:pt x="176" y="7"/>
                      </a:lnTo>
                      <a:lnTo>
                        <a:pt x="163" y="0"/>
                      </a:lnTo>
                      <a:lnTo>
                        <a:pt x="161" y="2"/>
                      </a:lnTo>
                      <a:lnTo>
                        <a:pt x="159" y="2"/>
                      </a:lnTo>
                      <a:lnTo>
                        <a:pt x="172" y="9"/>
                      </a:lnTo>
                      <a:lnTo>
                        <a:pt x="182" y="19"/>
                      </a:lnTo>
                      <a:lnTo>
                        <a:pt x="191" y="30"/>
                      </a:lnTo>
                      <a:lnTo>
                        <a:pt x="201" y="41"/>
                      </a:lnTo>
                      <a:lnTo>
                        <a:pt x="207" y="53"/>
                      </a:lnTo>
                      <a:lnTo>
                        <a:pt x="212" y="66"/>
                      </a:lnTo>
                      <a:lnTo>
                        <a:pt x="214" y="81"/>
                      </a:lnTo>
                      <a:lnTo>
                        <a:pt x="216" y="96"/>
                      </a:lnTo>
                      <a:lnTo>
                        <a:pt x="216" y="108"/>
                      </a:lnTo>
                      <a:lnTo>
                        <a:pt x="214" y="117"/>
                      </a:lnTo>
                      <a:lnTo>
                        <a:pt x="212" y="127"/>
                      </a:lnTo>
                      <a:lnTo>
                        <a:pt x="209" y="138"/>
                      </a:lnTo>
                      <a:lnTo>
                        <a:pt x="203" y="146"/>
                      </a:lnTo>
                      <a:lnTo>
                        <a:pt x="199" y="155"/>
                      </a:lnTo>
                      <a:lnTo>
                        <a:pt x="191" y="163"/>
                      </a:lnTo>
                      <a:lnTo>
                        <a:pt x="186" y="170"/>
                      </a:lnTo>
                      <a:lnTo>
                        <a:pt x="178" y="178"/>
                      </a:lnTo>
                      <a:lnTo>
                        <a:pt x="169" y="184"/>
                      </a:lnTo>
                      <a:lnTo>
                        <a:pt x="161" y="189"/>
                      </a:lnTo>
                      <a:lnTo>
                        <a:pt x="152" y="193"/>
                      </a:lnTo>
                      <a:lnTo>
                        <a:pt x="142" y="197"/>
                      </a:lnTo>
                      <a:lnTo>
                        <a:pt x="133" y="199"/>
                      </a:lnTo>
                      <a:lnTo>
                        <a:pt x="121" y="201"/>
                      </a:lnTo>
                      <a:lnTo>
                        <a:pt x="110" y="203"/>
                      </a:lnTo>
                      <a:lnTo>
                        <a:pt x="100" y="201"/>
                      </a:lnTo>
                      <a:lnTo>
                        <a:pt x="89" y="199"/>
                      </a:lnTo>
                      <a:lnTo>
                        <a:pt x="80" y="197"/>
                      </a:lnTo>
                      <a:lnTo>
                        <a:pt x="70" y="193"/>
                      </a:lnTo>
                      <a:lnTo>
                        <a:pt x="61" y="189"/>
                      </a:lnTo>
                      <a:lnTo>
                        <a:pt x="51" y="184"/>
                      </a:lnTo>
                      <a:lnTo>
                        <a:pt x="43" y="178"/>
                      </a:lnTo>
                      <a:lnTo>
                        <a:pt x="36" y="170"/>
                      </a:lnTo>
                      <a:lnTo>
                        <a:pt x="28" y="163"/>
                      </a:lnTo>
                      <a:lnTo>
                        <a:pt x="23" y="155"/>
                      </a:lnTo>
                      <a:lnTo>
                        <a:pt x="17" y="146"/>
                      </a:lnTo>
                      <a:lnTo>
                        <a:pt x="13" y="138"/>
                      </a:lnTo>
                      <a:lnTo>
                        <a:pt x="9" y="127"/>
                      </a:lnTo>
                      <a:lnTo>
                        <a:pt x="7" y="117"/>
                      </a:lnTo>
                      <a:lnTo>
                        <a:pt x="6" y="108"/>
                      </a:lnTo>
                      <a:lnTo>
                        <a:pt x="6" y="96"/>
                      </a:lnTo>
                      <a:lnTo>
                        <a:pt x="6" y="79"/>
                      </a:lnTo>
                      <a:lnTo>
                        <a:pt x="11" y="62"/>
                      </a:lnTo>
                      <a:lnTo>
                        <a:pt x="7" y="62"/>
                      </a:lnTo>
                      <a:lnTo>
                        <a:pt x="6" y="62"/>
                      </a:lnTo>
                      <a:lnTo>
                        <a:pt x="2" y="79"/>
                      </a:lnTo>
                      <a:lnTo>
                        <a:pt x="0" y="96"/>
                      </a:lnTo>
                      <a:lnTo>
                        <a:pt x="2" y="108"/>
                      </a:lnTo>
                      <a:lnTo>
                        <a:pt x="2" y="119"/>
                      </a:lnTo>
                      <a:lnTo>
                        <a:pt x="6" y="129"/>
                      </a:lnTo>
                      <a:lnTo>
                        <a:pt x="9" y="138"/>
                      </a:lnTo>
                      <a:lnTo>
                        <a:pt x="13" y="149"/>
                      </a:lnTo>
                      <a:lnTo>
                        <a:pt x="19" y="157"/>
                      </a:lnTo>
                      <a:lnTo>
                        <a:pt x="26" y="167"/>
                      </a:lnTo>
                      <a:lnTo>
                        <a:pt x="32" y="174"/>
                      </a:lnTo>
                      <a:lnTo>
                        <a:pt x="40" y="182"/>
                      </a:lnTo>
                      <a:lnTo>
                        <a:pt x="49" y="187"/>
                      </a:lnTo>
                      <a:lnTo>
                        <a:pt x="59" y="193"/>
                      </a:lnTo>
                      <a:lnTo>
                        <a:pt x="68" y="197"/>
                      </a:lnTo>
                      <a:lnTo>
                        <a:pt x="78" y="201"/>
                      </a:lnTo>
                      <a:lnTo>
                        <a:pt x="89" y="204"/>
                      </a:lnTo>
                      <a:lnTo>
                        <a:pt x="99" y="206"/>
                      </a:lnTo>
                      <a:lnTo>
                        <a:pt x="110" y="206"/>
                      </a:lnTo>
                      <a:lnTo>
                        <a:pt x="121" y="206"/>
                      </a:lnTo>
                      <a:lnTo>
                        <a:pt x="133" y="204"/>
                      </a:lnTo>
                      <a:lnTo>
                        <a:pt x="144" y="201"/>
                      </a:lnTo>
                      <a:lnTo>
                        <a:pt x="154" y="197"/>
                      </a:lnTo>
                      <a:lnTo>
                        <a:pt x="163" y="193"/>
                      </a:lnTo>
                      <a:lnTo>
                        <a:pt x="172" y="187"/>
                      </a:lnTo>
                      <a:lnTo>
                        <a:pt x="180" y="182"/>
                      </a:lnTo>
                      <a:lnTo>
                        <a:pt x="188" y="174"/>
                      </a:lnTo>
                      <a:lnTo>
                        <a:pt x="195" y="167"/>
                      </a:lnTo>
                      <a:lnTo>
                        <a:pt x="203" y="157"/>
                      </a:lnTo>
                      <a:lnTo>
                        <a:pt x="207" y="149"/>
                      </a:lnTo>
                      <a:lnTo>
                        <a:pt x="212" y="138"/>
                      </a:lnTo>
                      <a:lnTo>
                        <a:pt x="216" y="129"/>
                      </a:lnTo>
                      <a:lnTo>
                        <a:pt x="218" y="119"/>
                      </a:lnTo>
                      <a:lnTo>
                        <a:pt x="220" y="108"/>
                      </a:lnTo>
                      <a:lnTo>
                        <a:pt x="220" y="96"/>
                      </a:lnTo>
                      <a:close/>
                    </a:path>
                  </a:pathLst>
                </a:custGeom>
                <a:solidFill>
                  <a:srgbClr val="E7E6F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153" name="Freeform 713"/>
                <p:cNvSpPr>
                  <a:spLocks/>
                </p:cNvSpPr>
                <p:nvPr/>
              </p:nvSpPr>
              <p:spPr bwMode="auto">
                <a:xfrm>
                  <a:off x="1730" y="2178"/>
                  <a:ext cx="216" cy="202"/>
                </a:xfrm>
                <a:custGeom>
                  <a:avLst/>
                  <a:gdLst/>
                  <a:ahLst/>
                  <a:cxnLst>
                    <a:cxn ang="0">
                      <a:pos x="216" y="79"/>
                    </a:cxn>
                    <a:cxn ang="0">
                      <a:pos x="207" y="51"/>
                    </a:cxn>
                    <a:cxn ang="0">
                      <a:pos x="193" y="26"/>
                    </a:cxn>
                    <a:cxn ang="0">
                      <a:pos x="172" y="7"/>
                    </a:cxn>
                    <a:cxn ang="0">
                      <a:pos x="157" y="0"/>
                    </a:cxn>
                    <a:cxn ang="0">
                      <a:pos x="167" y="9"/>
                    </a:cxn>
                    <a:cxn ang="0">
                      <a:pos x="188" y="28"/>
                    </a:cxn>
                    <a:cxn ang="0">
                      <a:pos x="203" y="53"/>
                    </a:cxn>
                    <a:cxn ang="0">
                      <a:pos x="210" y="79"/>
                    </a:cxn>
                    <a:cxn ang="0">
                      <a:pos x="212" y="104"/>
                    </a:cxn>
                    <a:cxn ang="0">
                      <a:pos x="207" y="125"/>
                    </a:cxn>
                    <a:cxn ang="0">
                      <a:pos x="199" y="144"/>
                    </a:cxn>
                    <a:cxn ang="0">
                      <a:pos x="188" y="161"/>
                    </a:cxn>
                    <a:cxn ang="0">
                      <a:pos x="174" y="174"/>
                    </a:cxn>
                    <a:cxn ang="0">
                      <a:pos x="157" y="185"/>
                    </a:cxn>
                    <a:cxn ang="0">
                      <a:pos x="140" y="193"/>
                    </a:cxn>
                    <a:cxn ang="0">
                      <a:pos x="119" y="197"/>
                    </a:cxn>
                    <a:cxn ang="0">
                      <a:pos x="98" y="197"/>
                    </a:cxn>
                    <a:cxn ang="0">
                      <a:pos x="78" y="193"/>
                    </a:cxn>
                    <a:cxn ang="0">
                      <a:pos x="59" y="185"/>
                    </a:cxn>
                    <a:cxn ang="0">
                      <a:pos x="43" y="174"/>
                    </a:cxn>
                    <a:cxn ang="0">
                      <a:pos x="28" y="161"/>
                    </a:cxn>
                    <a:cxn ang="0">
                      <a:pos x="17" y="144"/>
                    </a:cxn>
                    <a:cxn ang="0">
                      <a:pos x="9" y="125"/>
                    </a:cxn>
                    <a:cxn ang="0">
                      <a:pos x="5" y="104"/>
                    </a:cxn>
                    <a:cxn ang="0">
                      <a:pos x="7" y="75"/>
                    </a:cxn>
                    <a:cxn ang="0">
                      <a:pos x="9" y="60"/>
                    </a:cxn>
                    <a:cxn ang="0">
                      <a:pos x="2" y="77"/>
                    </a:cxn>
                    <a:cxn ang="0">
                      <a:pos x="2" y="106"/>
                    </a:cxn>
                    <a:cxn ang="0">
                      <a:pos x="5" y="127"/>
                    </a:cxn>
                    <a:cxn ang="0">
                      <a:pos x="13" y="146"/>
                    </a:cxn>
                    <a:cxn ang="0">
                      <a:pos x="24" y="163"/>
                    </a:cxn>
                    <a:cxn ang="0">
                      <a:pos x="40" y="178"/>
                    </a:cxn>
                    <a:cxn ang="0">
                      <a:pos x="57" y="189"/>
                    </a:cxn>
                    <a:cxn ang="0">
                      <a:pos x="76" y="197"/>
                    </a:cxn>
                    <a:cxn ang="0">
                      <a:pos x="98" y="201"/>
                    </a:cxn>
                    <a:cxn ang="0">
                      <a:pos x="119" y="201"/>
                    </a:cxn>
                    <a:cxn ang="0">
                      <a:pos x="140" y="197"/>
                    </a:cxn>
                    <a:cxn ang="0">
                      <a:pos x="159" y="189"/>
                    </a:cxn>
                    <a:cxn ang="0">
                      <a:pos x="178" y="178"/>
                    </a:cxn>
                    <a:cxn ang="0">
                      <a:pos x="191" y="163"/>
                    </a:cxn>
                    <a:cxn ang="0">
                      <a:pos x="203" y="146"/>
                    </a:cxn>
                    <a:cxn ang="0">
                      <a:pos x="212" y="127"/>
                    </a:cxn>
                    <a:cxn ang="0">
                      <a:pos x="216" y="106"/>
                    </a:cxn>
                  </a:cxnLst>
                  <a:rect l="0" t="0" r="r" b="b"/>
                  <a:pathLst>
                    <a:path w="216" h="202">
                      <a:moveTo>
                        <a:pt x="216" y="94"/>
                      </a:moveTo>
                      <a:lnTo>
                        <a:pt x="216" y="79"/>
                      </a:lnTo>
                      <a:lnTo>
                        <a:pt x="212" y="64"/>
                      </a:lnTo>
                      <a:lnTo>
                        <a:pt x="207" y="51"/>
                      </a:lnTo>
                      <a:lnTo>
                        <a:pt x="201" y="37"/>
                      </a:lnTo>
                      <a:lnTo>
                        <a:pt x="193" y="26"/>
                      </a:lnTo>
                      <a:lnTo>
                        <a:pt x="182" y="15"/>
                      </a:lnTo>
                      <a:lnTo>
                        <a:pt x="172" y="7"/>
                      </a:lnTo>
                      <a:lnTo>
                        <a:pt x="159" y="0"/>
                      </a:lnTo>
                      <a:lnTo>
                        <a:pt x="157" y="0"/>
                      </a:lnTo>
                      <a:lnTo>
                        <a:pt x="155" y="1"/>
                      </a:lnTo>
                      <a:lnTo>
                        <a:pt x="167" y="9"/>
                      </a:lnTo>
                      <a:lnTo>
                        <a:pt x="178" y="19"/>
                      </a:lnTo>
                      <a:lnTo>
                        <a:pt x="188" y="28"/>
                      </a:lnTo>
                      <a:lnTo>
                        <a:pt x="197" y="39"/>
                      </a:lnTo>
                      <a:lnTo>
                        <a:pt x="203" y="53"/>
                      </a:lnTo>
                      <a:lnTo>
                        <a:pt x="208" y="66"/>
                      </a:lnTo>
                      <a:lnTo>
                        <a:pt x="210" y="79"/>
                      </a:lnTo>
                      <a:lnTo>
                        <a:pt x="212" y="94"/>
                      </a:lnTo>
                      <a:lnTo>
                        <a:pt x="212" y="104"/>
                      </a:lnTo>
                      <a:lnTo>
                        <a:pt x="210" y="115"/>
                      </a:lnTo>
                      <a:lnTo>
                        <a:pt x="207" y="125"/>
                      </a:lnTo>
                      <a:lnTo>
                        <a:pt x="205" y="134"/>
                      </a:lnTo>
                      <a:lnTo>
                        <a:pt x="199" y="144"/>
                      </a:lnTo>
                      <a:lnTo>
                        <a:pt x="195" y="151"/>
                      </a:lnTo>
                      <a:lnTo>
                        <a:pt x="188" y="161"/>
                      </a:lnTo>
                      <a:lnTo>
                        <a:pt x="182" y="166"/>
                      </a:lnTo>
                      <a:lnTo>
                        <a:pt x="174" y="174"/>
                      </a:lnTo>
                      <a:lnTo>
                        <a:pt x="167" y="180"/>
                      </a:lnTo>
                      <a:lnTo>
                        <a:pt x="157" y="185"/>
                      </a:lnTo>
                      <a:lnTo>
                        <a:pt x="150" y="189"/>
                      </a:lnTo>
                      <a:lnTo>
                        <a:pt x="140" y="193"/>
                      </a:lnTo>
                      <a:lnTo>
                        <a:pt x="129" y="195"/>
                      </a:lnTo>
                      <a:lnTo>
                        <a:pt x="119" y="197"/>
                      </a:lnTo>
                      <a:lnTo>
                        <a:pt x="108" y="197"/>
                      </a:lnTo>
                      <a:lnTo>
                        <a:pt x="98" y="197"/>
                      </a:lnTo>
                      <a:lnTo>
                        <a:pt x="87" y="195"/>
                      </a:lnTo>
                      <a:lnTo>
                        <a:pt x="78" y="193"/>
                      </a:lnTo>
                      <a:lnTo>
                        <a:pt x="68" y="189"/>
                      </a:lnTo>
                      <a:lnTo>
                        <a:pt x="59" y="185"/>
                      </a:lnTo>
                      <a:lnTo>
                        <a:pt x="51" y="180"/>
                      </a:lnTo>
                      <a:lnTo>
                        <a:pt x="43" y="174"/>
                      </a:lnTo>
                      <a:lnTo>
                        <a:pt x="36" y="166"/>
                      </a:lnTo>
                      <a:lnTo>
                        <a:pt x="28" y="161"/>
                      </a:lnTo>
                      <a:lnTo>
                        <a:pt x="23" y="151"/>
                      </a:lnTo>
                      <a:lnTo>
                        <a:pt x="17" y="144"/>
                      </a:lnTo>
                      <a:lnTo>
                        <a:pt x="13" y="134"/>
                      </a:lnTo>
                      <a:lnTo>
                        <a:pt x="9" y="125"/>
                      </a:lnTo>
                      <a:lnTo>
                        <a:pt x="7" y="115"/>
                      </a:lnTo>
                      <a:lnTo>
                        <a:pt x="5" y="104"/>
                      </a:lnTo>
                      <a:lnTo>
                        <a:pt x="5" y="94"/>
                      </a:lnTo>
                      <a:lnTo>
                        <a:pt x="7" y="75"/>
                      </a:lnTo>
                      <a:lnTo>
                        <a:pt x="11" y="60"/>
                      </a:lnTo>
                      <a:lnTo>
                        <a:pt x="9" y="60"/>
                      </a:lnTo>
                      <a:lnTo>
                        <a:pt x="5" y="60"/>
                      </a:lnTo>
                      <a:lnTo>
                        <a:pt x="2" y="77"/>
                      </a:lnTo>
                      <a:lnTo>
                        <a:pt x="0" y="94"/>
                      </a:lnTo>
                      <a:lnTo>
                        <a:pt x="2" y="106"/>
                      </a:lnTo>
                      <a:lnTo>
                        <a:pt x="4" y="115"/>
                      </a:lnTo>
                      <a:lnTo>
                        <a:pt x="5" y="127"/>
                      </a:lnTo>
                      <a:lnTo>
                        <a:pt x="9" y="136"/>
                      </a:lnTo>
                      <a:lnTo>
                        <a:pt x="13" y="146"/>
                      </a:lnTo>
                      <a:lnTo>
                        <a:pt x="19" y="155"/>
                      </a:lnTo>
                      <a:lnTo>
                        <a:pt x="24" y="163"/>
                      </a:lnTo>
                      <a:lnTo>
                        <a:pt x="32" y="170"/>
                      </a:lnTo>
                      <a:lnTo>
                        <a:pt x="40" y="178"/>
                      </a:lnTo>
                      <a:lnTo>
                        <a:pt x="49" y="183"/>
                      </a:lnTo>
                      <a:lnTo>
                        <a:pt x="57" y="189"/>
                      </a:lnTo>
                      <a:lnTo>
                        <a:pt x="66" y="193"/>
                      </a:lnTo>
                      <a:lnTo>
                        <a:pt x="76" y="197"/>
                      </a:lnTo>
                      <a:lnTo>
                        <a:pt x="87" y="201"/>
                      </a:lnTo>
                      <a:lnTo>
                        <a:pt x="98" y="201"/>
                      </a:lnTo>
                      <a:lnTo>
                        <a:pt x="108" y="202"/>
                      </a:lnTo>
                      <a:lnTo>
                        <a:pt x="119" y="201"/>
                      </a:lnTo>
                      <a:lnTo>
                        <a:pt x="131" y="201"/>
                      </a:lnTo>
                      <a:lnTo>
                        <a:pt x="140" y="197"/>
                      </a:lnTo>
                      <a:lnTo>
                        <a:pt x="152" y="193"/>
                      </a:lnTo>
                      <a:lnTo>
                        <a:pt x="159" y="189"/>
                      </a:lnTo>
                      <a:lnTo>
                        <a:pt x="169" y="183"/>
                      </a:lnTo>
                      <a:lnTo>
                        <a:pt x="178" y="178"/>
                      </a:lnTo>
                      <a:lnTo>
                        <a:pt x="186" y="170"/>
                      </a:lnTo>
                      <a:lnTo>
                        <a:pt x="191" y="163"/>
                      </a:lnTo>
                      <a:lnTo>
                        <a:pt x="199" y="155"/>
                      </a:lnTo>
                      <a:lnTo>
                        <a:pt x="203" y="146"/>
                      </a:lnTo>
                      <a:lnTo>
                        <a:pt x="208" y="136"/>
                      </a:lnTo>
                      <a:lnTo>
                        <a:pt x="212" y="127"/>
                      </a:lnTo>
                      <a:lnTo>
                        <a:pt x="214" y="115"/>
                      </a:lnTo>
                      <a:lnTo>
                        <a:pt x="216" y="106"/>
                      </a:lnTo>
                      <a:lnTo>
                        <a:pt x="216" y="94"/>
                      </a:lnTo>
                      <a:close/>
                    </a:path>
                  </a:pathLst>
                </a:custGeom>
                <a:solidFill>
                  <a:srgbClr val="E7E7F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154" name="Freeform 714"/>
                <p:cNvSpPr>
                  <a:spLocks/>
                </p:cNvSpPr>
                <p:nvPr/>
              </p:nvSpPr>
              <p:spPr bwMode="auto">
                <a:xfrm>
                  <a:off x="1734" y="2178"/>
                  <a:ext cx="210" cy="201"/>
                </a:xfrm>
                <a:custGeom>
                  <a:avLst/>
                  <a:gdLst/>
                  <a:ahLst/>
                  <a:cxnLst>
                    <a:cxn ang="0">
                      <a:pos x="208" y="79"/>
                    </a:cxn>
                    <a:cxn ang="0">
                      <a:pos x="201" y="51"/>
                    </a:cxn>
                    <a:cxn ang="0">
                      <a:pos x="185" y="28"/>
                    </a:cxn>
                    <a:cxn ang="0">
                      <a:pos x="166" y="7"/>
                    </a:cxn>
                    <a:cxn ang="0">
                      <a:pos x="151" y="1"/>
                    </a:cxn>
                    <a:cxn ang="0">
                      <a:pos x="161" y="11"/>
                    </a:cxn>
                    <a:cxn ang="0">
                      <a:pos x="182" y="30"/>
                    </a:cxn>
                    <a:cxn ang="0">
                      <a:pos x="197" y="53"/>
                    </a:cxn>
                    <a:cxn ang="0">
                      <a:pos x="204" y="79"/>
                    </a:cxn>
                    <a:cxn ang="0">
                      <a:pos x="204" y="104"/>
                    </a:cxn>
                    <a:cxn ang="0">
                      <a:pos x="201" y="125"/>
                    </a:cxn>
                    <a:cxn ang="0">
                      <a:pos x="189" y="151"/>
                    </a:cxn>
                    <a:cxn ang="0">
                      <a:pos x="161" y="178"/>
                    </a:cxn>
                    <a:cxn ang="0">
                      <a:pos x="134" y="191"/>
                    </a:cxn>
                    <a:cxn ang="0">
                      <a:pos x="115" y="195"/>
                    </a:cxn>
                    <a:cxn ang="0">
                      <a:pos x="94" y="195"/>
                    </a:cxn>
                    <a:cxn ang="0">
                      <a:pos x="75" y="191"/>
                    </a:cxn>
                    <a:cxn ang="0">
                      <a:pos x="49" y="178"/>
                    </a:cxn>
                    <a:cxn ang="0">
                      <a:pos x="20" y="151"/>
                    </a:cxn>
                    <a:cxn ang="0">
                      <a:pos x="7" y="125"/>
                    </a:cxn>
                    <a:cxn ang="0">
                      <a:pos x="3" y="104"/>
                    </a:cxn>
                    <a:cxn ang="0">
                      <a:pos x="5" y="75"/>
                    </a:cxn>
                    <a:cxn ang="0">
                      <a:pos x="7" y="60"/>
                    </a:cxn>
                    <a:cxn ang="0">
                      <a:pos x="0" y="77"/>
                    </a:cxn>
                    <a:cxn ang="0">
                      <a:pos x="0" y="106"/>
                    </a:cxn>
                    <a:cxn ang="0">
                      <a:pos x="3" y="125"/>
                    </a:cxn>
                    <a:cxn ang="0">
                      <a:pos x="11" y="144"/>
                    </a:cxn>
                    <a:cxn ang="0">
                      <a:pos x="22" y="161"/>
                    </a:cxn>
                    <a:cxn ang="0">
                      <a:pos x="37" y="176"/>
                    </a:cxn>
                    <a:cxn ang="0">
                      <a:pos x="55" y="187"/>
                    </a:cxn>
                    <a:cxn ang="0">
                      <a:pos x="74" y="195"/>
                    </a:cxn>
                    <a:cxn ang="0">
                      <a:pos x="94" y="199"/>
                    </a:cxn>
                    <a:cxn ang="0">
                      <a:pos x="115" y="199"/>
                    </a:cxn>
                    <a:cxn ang="0">
                      <a:pos x="136" y="195"/>
                    </a:cxn>
                    <a:cxn ang="0">
                      <a:pos x="155" y="187"/>
                    </a:cxn>
                    <a:cxn ang="0">
                      <a:pos x="172" y="176"/>
                    </a:cxn>
                    <a:cxn ang="0">
                      <a:pos x="185" y="161"/>
                    </a:cxn>
                    <a:cxn ang="0">
                      <a:pos x="197" y="144"/>
                    </a:cxn>
                    <a:cxn ang="0">
                      <a:pos x="206" y="125"/>
                    </a:cxn>
                    <a:cxn ang="0">
                      <a:pos x="210" y="106"/>
                    </a:cxn>
                  </a:cxnLst>
                  <a:rect l="0" t="0" r="r" b="b"/>
                  <a:pathLst>
                    <a:path w="210" h="201">
                      <a:moveTo>
                        <a:pt x="210" y="94"/>
                      </a:moveTo>
                      <a:lnTo>
                        <a:pt x="208" y="79"/>
                      </a:lnTo>
                      <a:lnTo>
                        <a:pt x="206" y="64"/>
                      </a:lnTo>
                      <a:lnTo>
                        <a:pt x="201" y="51"/>
                      </a:lnTo>
                      <a:lnTo>
                        <a:pt x="195" y="39"/>
                      </a:lnTo>
                      <a:lnTo>
                        <a:pt x="185" y="28"/>
                      </a:lnTo>
                      <a:lnTo>
                        <a:pt x="176" y="17"/>
                      </a:lnTo>
                      <a:lnTo>
                        <a:pt x="166" y="7"/>
                      </a:lnTo>
                      <a:lnTo>
                        <a:pt x="153" y="0"/>
                      </a:lnTo>
                      <a:lnTo>
                        <a:pt x="151" y="1"/>
                      </a:lnTo>
                      <a:lnTo>
                        <a:pt x="149" y="3"/>
                      </a:lnTo>
                      <a:lnTo>
                        <a:pt x="161" y="11"/>
                      </a:lnTo>
                      <a:lnTo>
                        <a:pt x="172" y="19"/>
                      </a:lnTo>
                      <a:lnTo>
                        <a:pt x="182" y="30"/>
                      </a:lnTo>
                      <a:lnTo>
                        <a:pt x="189" y="39"/>
                      </a:lnTo>
                      <a:lnTo>
                        <a:pt x="197" y="53"/>
                      </a:lnTo>
                      <a:lnTo>
                        <a:pt x="201" y="66"/>
                      </a:lnTo>
                      <a:lnTo>
                        <a:pt x="204" y="79"/>
                      </a:lnTo>
                      <a:lnTo>
                        <a:pt x="206" y="94"/>
                      </a:lnTo>
                      <a:lnTo>
                        <a:pt x="204" y="104"/>
                      </a:lnTo>
                      <a:lnTo>
                        <a:pt x="204" y="115"/>
                      </a:lnTo>
                      <a:lnTo>
                        <a:pt x="201" y="125"/>
                      </a:lnTo>
                      <a:lnTo>
                        <a:pt x="197" y="134"/>
                      </a:lnTo>
                      <a:lnTo>
                        <a:pt x="189" y="151"/>
                      </a:lnTo>
                      <a:lnTo>
                        <a:pt x="176" y="166"/>
                      </a:lnTo>
                      <a:lnTo>
                        <a:pt x="161" y="178"/>
                      </a:lnTo>
                      <a:lnTo>
                        <a:pt x="144" y="187"/>
                      </a:lnTo>
                      <a:lnTo>
                        <a:pt x="134" y="191"/>
                      </a:lnTo>
                      <a:lnTo>
                        <a:pt x="125" y="193"/>
                      </a:lnTo>
                      <a:lnTo>
                        <a:pt x="115" y="195"/>
                      </a:lnTo>
                      <a:lnTo>
                        <a:pt x="104" y="195"/>
                      </a:lnTo>
                      <a:lnTo>
                        <a:pt x="94" y="195"/>
                      </a:lnTo>
                      <a:lnTo>
                        <a:pt x="85" y="193"/>
                      </a:lnTo>
                      <a:lnTo>
                        <a:pt x="75" y="191"/>
                      </a:lnTo>
                      <a:lnTo>
                        <a:pt x="66" y="187"/>
                      </a:lnTo>
                      <a:lnTo>
                        <a:pt x="49" y="178"/>
                      </a:lnTo>
                      <a:lnTo>
                        <a:pt x="34" y="166"/>
                      </a:lnTo>
                      <a:lnTo>
                        <a:pt x="20" y="151"/>
                      </a:lnTo>
                      <a:lnTo>
                        <a:pt x="11" y="134"/>
                      </a:lnTo>
                      <a:lnTo>
                        <a:pt x="7" y="125"/>
                      </a:lnTo>
                      <a:lnTo>
                        <a:pt x="5" y="115"/>
                      </a:lnTo>
                      <a:lnTo>
                        <a:pt x="3" y="104"/>
                      </a:lnTo>
                      <a:lnTo>
                        <a:pt x="3" y="94"/>
                      </a:lnTo>
                      <a:lnTo>
                        <a:pt x="5" y="75"/>
                      </a:lnTo>
                      <a:lnTo>
                        <a:pt x="9" y="60"/>
                      </a:lnTo>
                      <a:lnTo>
                        <a:pt x="7" y="60"/>
                      </a:lnTo>
                      <a:lnTo>
                        <a:pt x="5" y="60"/>
                      </a:lnTo>
                      <a:lnTo>
                        <a:pt x="0" y="77"/>
                      </a:lnTo>
                      <a:lnTo>
                        <a:pt x="0" y="94"/>
                      </a:lnTo>
                      <a:lnTo>
                        <a:pt x="0" y="106"/>
                      </a:lnTo>
                      <a:lnTo>
                        <a:pt x="1" y="115"/>
                      </a:lnTo>
                      <a:lnTo>
                        <a:pt x="3" y="125"/>
                      </a:lnTo>
                      <a:lnTo>
                        <a:pt x="7" y="136"/>
                      </a:lnTo>
                      <a:lnTo>
                        <a:pt x="11" y="144"/>
                      </a:lnTo>
                      <a:lnTo>
                        <a:pt x="17" y="153"/>
                      </a:lnTo>
                      <a:lnTo>
                        <a:pt x="22" y="161"/>
                      </a:lnTo>
                      <a:lnTo>
                        <a:pt x="30" y="168"/>
                      </a:lnTo>
                      <a:lnTo>
                        <a:pt x="37" y="176"/>
                      </a:lnTo>
                      <a:lnTo>
                        <a:pt x="45" y="182"/>
                      </a:lnTo>
                      <a:lnTo>
                        <a:pt x="55" y="187"/>
                      </a:lnTo>
                      <a:lnTo>
                        <a:pt x="64" y="191"/>
                      </a:lnTo>
                      <a:lnTo>
                        <a:pt x="74" y="195"/>
                      </a:lnTo>
                      <a:lnTo>
                        <a:pt x="83" y="197"/>
                      </a:lnTo>
                      <a:lnTo>
                        <a:pt x="94" y="199"/>
                      </a:lnTo>
                      <a:lnTo>
                        <a:pt x="104" y="201"/>
                      </a:lnTo>
                      <a:lnTo>
                        <a:pt x="115" y="199"/>
                      </a:lnTo>
                      <a:lnTo>
                        <a:pt x="127" y="197"/>
                      </a:lnTo>
                      <a:lnTo>
                        <a:pt x="136" y="195"/>
                      </a:lnTo>
                      <a:lnTo>
                        <a:pt x="146" y="191"/>
                      </a:lnTo>
                      <a:lnTo>
                        <a:pt x="155" y="187"/>
                      </a:lnTo>
                      <a:lnTo>
                        <a:pt x="163" y="182"/>
                      </a:lnTo>
                      <a:lnTo>
                        <a:pt x="172" y="176"/>
                      </a:lnTo>
                      <a:lnTo>
                        <a:pt x="180" y="168"/>
                      </a:lnTo>
                      <a:lnTo>
                        <a:pt x="185" y="161"/>
                      </a:lnTo>
                      <a:lnTo>
                        <a:pt x="193" y="153"/>
                      </a:lnTo>
                      <a:lnTo>
                        <a:pt x="197" y="144"/>
                      </a:lnTo>
                      <a:lnTo>
                        <a:pt x="203" y="136"/>
                      </a:lnTo>
                      <a:lnTo>
                        <a:pt x="206" y="125"/>
                      </a:lnTo>
                      <a:lnTo>
                        <a:pt x="208" y="115"/>
                      </a:lnTo>
                      <a:lnTo>
                        <a:pt x="210" y="106"/>
                      </a:lnTo>
                      <a:lnTo>
                        <a:pt x="210" y="94"/>
                      </a:lnTo>
                      <a:close/>
                    </a:path>
                  </a:pathLst>
                </a:custGeom>
                <a:solidFill>
                  <a:srgbClr val="E7E7F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155" name="Freeform 715"/>
                <p:cNvSpPr>
                  <a:spLocks/>
                </p:cNvSpPr>
                <p:nvPr/>
              </p:nvSpPr>
              <p:spPr bwMode="auto">
                <a:xfrm>
                  <a:off x="1735" y="2179"/>
                  <a:ext cx="207" cy="196"/>
                </a:xfrm>
                <a:custGeom>
                  <a:avLst/>
                  <a:gdLst/>
                  <a:ahLst/>
                  <a:cxnLst>
                    <a:cxn ang="0">
                      <a:pos x="205" y="78"/>
                    </a:cxn>
                    <a:cxn ang="0">
                      <a:pos x="198" y="52"/>
                    </a:cxn>
                    <a:cxn ang="0">
                      <a:pos x="183" y="27"/>
                    </a:cxn>
                    <a:cxn ang="0">
                      <a:pos x="162" y="8"/>
                    </a:cxn>
                    <a:cxn ang="0">
                      <a:pos x="148" y="2"/>
                    </a:cxn>
                    <a:cxn ang="0">
                      <a:pos x="158" y="12"/>
                    </a:cxn>
                    <a:cxn ang="0">
                      <a:pos x="179" y="29"/>
                    </a:cxn>
                    <a:cxn ang="0">
                      <a:pos x="194" y="52"/>
                    </a:cxn>
                    <a:cxn ang="0">
                      <a:pos x="202" y="78"/>
                    </a:cxn>
                    <a:cxn ang="0">
                      <a:pos x="202" y="103"/>
                    </a:cxn>
                    <a:cxn ang="0">
                      <a:pos x="198" y="122"/>
                    </a:cxn>
                    <a:cxn ang="0">
                      <a:pos x="186" y="148"/>
                    </a:cxn>
                    <a:cxn ang="0">
                      <a:pos x="158" y="175"/>
                    </a:cxn>
                    <a:cxn ang="0">
                      <a:pos x="133" y="188"/>
                    </a:cxn>
                    <a:cxn ang="0">
                      <a:pos x="114" y="192"/>
                    </a:cxn>
                    <a:cxn ang="0">
                      <a:pos x="93" y="192"/>
                    </a:cxn>
                    <a:cxn ang="0">
                      <a:pos x="74" y="188"/>
                    </a:cxn>
                    <a:cxn ang="0">
                      <a:pos x="48" y="175"/>
                    </a:cxn>
                    <a:cxn ang="0">
                      <a:pos x="21" y="148"/>
                    </a:cxn>
                    <a:cxn ang="0">
                      <a:pos x="10" y="122"/>
                    </a:cxn>
                    <a:cxn ang="0">
                      <a:pos x="6" y="103"/>
                    </a:cxn>
                    <a:cxn ang="0">
                      <a:pos x="6" y="74"/>
                    </a:cxn>
                    <a:cxn ang="0">
                      <a:pos x="8" y="59"/>
                    </a:cxn>
                    <a:cxn ang="0">
                      <a:pos x="2" y="74"/>
                    </a:cxn>
                    <a:cxn ang="0">
                      <a:pos x="0" y="103"/>
                    </a:cxn>
                    <a:cxn ang="0">
                      <a:pos x="4" y="124"/>
                    </a:cxn>
                    <a:cxn ang="0">
                      <a:pos x="12" y="143"/>
                    </a:cxn>
                    <a:cxn ang="0">
                      <a:pos x="23" y="160"/>
                    </a:cxn>
                    <a:cxn ang="0">
                      <a:pos x="38" y="173"/>
                    </a:cxn>
                    <a:cxn ang="0">
                      <a:pos x="54" y="184"/>
                    </a:cxn>
                    <a:cxn ang="0">
                      <a:pos x="73" y="192"/>
                    </a:cxn>
                    <a:cxn ang="0">
                      <a:pos x="93" y="196"/>
                    </a:cxn>
                    <a:cxn ang="0">
                      <a:pos x="114" y="196"/>
                    </a:cxn>
                    <a:cxn ang="0">
                      <a:pos x="135" y="192"/>
                    </a:cxn>
                    <a:cxn ang="0">
                      <a:pos x="152" y="184"/>
                    </a:cxn>
                    <a:cxn ang="0">
                      <a:pos x="169" y="173"/>
                    </a:cxn>
                    <a:cxn ang="0">
                      <a:pos x="183" y="160"/>
                    </a:cxn>
                    <a:cxn ang="0">
                      <a:pos x="194" y="143"/>
                    </a:cxn>
                    <a:cxn ang="0">
                      <a:pos x="202" y="124"/>
                    </a:cxn>
                    <a:cxn ang="0">
                      <a:pos x="207" y="103"/>
                    </a:cxn>
                  </a:cxnLst>
                  <a:rect l="0" t="0" r="r" b="b"/>
                  <a:pathLst>
                    <a:path w="207" h="196">
                      <a:moveTo>
                        <a:pt x="207" y="93"/>
                      </a:moveTo>
                      <a:lnTo>
                        <a:pt x="205" y="78"/>
                      </a:lnTo>
                      <a:lnTo>
                        <a:pt x="203" y="65"/>
                      </a:lnTo>
                      <a:lnTo>
                        <a:pt x="198" y="52"/>
                      </a:lnTo>
                      <a:lnTo>
                        <a:pt x="192" y="38"/>
                      </a:lnTo>
                      <a:lnTo>
                        <a:pt x="183" y="27"/>
                      </a:lnTo>
                      <a:lnTo>
                        <a:pt x="173" y="18"/>
                      </a:lnTo>
                      <a:lnTo>
                        <a:pt x="162" y="8"/>
                      </a:lnTo>
                      <a:lnTo>
                        <a:pt x="150" y="0"/>
                      </a:lnTo>
                      <a:lnTo>
                        <a:pt x="148" y="2"/>
                      </a:lnTo>
                      <a:lnTo>
                        <a:pt x="147" y="4"/>
                      </a:lnTo>
                      <a:lnTo>
                        <a:pt x="158" y="12"/>
                      </a:lnTo>
                      <a:lnTo>
                        <a:pt x="169" y="19"/>
                      </a:lnTo>
                      <a:lnTo>
                        <a:pt x="179" y="29"/>
                      </a:lnTo>
                      <a:lnTo>
                        <a:pt x="186" y="40"/>
                      </a:lnTo>
                      <a:lnTo>
                        <a:pt x="194" y="52"/>
                      </a:lnTo>
                      <a:lnTo>
                        <a:pt x="198" y="65"/>
                      </a:lnTo>
                      <a:lnTo>
                        <a:pt x="202" y="78"/>
                      </a:lnTo>
                      <a:lnTo>
                        <a:pt x="202" y="93"/>
                      </a:lnTo>
                      <a:lnTo>
                        <a:pt x="202" y="103"/>
                      </a:lnTo>
                      <a:lnTo>
                        <a:pt x="200" y="112"/>
                      </a:lnTo>
                      <a:lnTo>
                        <a:pt x="198" y="122"/>
                      </a:lnTo>
                      <a:lnTo>
                        <a:pt x="194" y="131"/>
                      </a:lnTo>
                      <a:lnTo>
                        <a:pt x="186" y="148"/>
                      </a:lnTo>
                      <a:lnTo>
                        <a:pt x="173" y="164"/>
                      </a:lnTo>
                      <a:lnTo>
                        <a:pt x="158" y="175"/>
                      </a:lnTo>
                      <a:lnTo>
                        <a:pt x="143" y="184"/>
                      </a:lnTo>
                      <a:lnTo>
                        <a:pt x="133" y="188"/>
                      </a:lnTo>
                      <a:lnTo>
                        <a:pt x="124" y="190"/>
                      </a:lnTo>
                      <a:lnTo>
                        <a:pt x="114" y="192"/>
                      </a:lnTo>
                      <a:lnTo>
                        <a:pt x="103" y="192"/>
                      </a:lnTo>
                      <a:lnTo>
                        <a:pt x="93" y="192"/>
                      </a:lnTo>
                      <a:lnTo>
                        <a:pt x="84" y="190"/>
                      </a:lnTo>
                      <a:lnTo>
                        <a:pt x="74" y="188"/>
                      </a:lnTo>
                      <a:lnTo>
                        <a:pt x="65" y="184"/>
                      </a:lnTo>
                      <a:lnTo>
                        <a:pt x="48" y="175"/>
                      </a:lnTo>
                      <a:lnTo>
                        <a:pt x="35" y="164"/>
                      </a:lnTo>
                      <a:lnTo>
                        <a:pt x="21" y="148"/>
                      </a:lnTo>
                      <a:lnTo>
                        <a:pt x="12" y="131"/>
                      </a:lnTo>
                      <a:lnTo>
                        <a:pt x="10" y="122"/>
                      </a:lnTo>
                      <a:lnTo>
                        <a:pt x="6" y="112"/>
                      </a:lnTo>
                      <a:lnTo>
                        <a:pt x="6" y="103"/>
                      </a:lnTo>
                      <a:lnTo>
                        <a:pt x="4" y="93"/>
                      </a:lnTo>
                      <a:lnTo>
                        <a:pt x="6" y="74"/>
                      </a:lnTo>
                      <a:lnTo>
                        <a:pt x="12" y="57"/>
                      </a:lnTo>
                      <a:lnTo>
                        <a:pt x="8" y="59"/>
                      </a:lnTo>
                      <a:lnTo>
                        <a:pt x="6" y="59"/>
                      </a:lnTo>
                      <a:lnTo>
                        <a:pt x="2" y="74"/>
                      </a:lnTo>
                      <a:lnTo>
                        <a:pt x="0" y="93"/>
                      </a:lnTo>
                      <a:lnTo>
                        <a:pt x="0" y="103"/>
                      </a:lnTo>
                      <a:lnTo>
                        <a:pt x="2" y="114"/>
                      </a:lnTo>
                      <a:lnTo>
                        <a:pt x="4" y="124"/>
                      </a:lnTo>
                      <a:lnTo>
                        <a:pt x="8" y="133"/>
                      </a:lnTo>
                      <a:lnTo>
                        <a:pt x="12" y="143"/>
                      </a:lnTo>
                      <a:lnTo>
                        <a:pt x="18" y="150"/>
                      </a:lnTo>
                      <a:lnTo>
                        <a:pt x="23" y="160"/>
                      </a:lnTo>
                      <a:lnTo>
                        <a:pt x="31" y="165"/>
                      </a:lnTo>
                      <a:lnTo>
                        <a:pt x="38" y="173"/>
                      </a:lnTo>
                      <a:lnTo>
                        <a:pt x="46" y="179"/>
                      </a:lnTo>
                      <a:lnTo>
                        <a:pt x="54" y="184"/>
                      </a:lnTo>
                      <a:lnTo>
                        <a:pt x="63" y="188"/>
                      </a:lnTo>
                      <a:lnTo>
                        <a:pt x="73" y="192"/>
                      </a:lnTo>
                      <a:lnTo>
                        <a:pt x="82" y="194"/>
                      </a:lnTo>
                      <a:lnTo>
                        <a:pt x="93" y="196"/>
                      </a:lnTo>
                      <a:lnTo>
                        <a:pt x="103" y="196"/>
                      </a:lnTo>
                      <a:lnTo>
                        <a:pt x="114" y="196"/>
                      </a:lnTo>
                      <a:lnTo>
                        <a:pt x="124" y="194"/>
                      </a:lnTo>
                      <a:lnTo>
                        <a:pt x="135" y="192"/>
                      </a:lnTo>
                      <a:lnTo>
                        <a:pt x="145" y="188"/>
                      </a:lnTo>
                      <a:lnTo>
                        <a:pt x="152" y="184"/>
                      </a:lnTo>
                      <a:lnTo>
                        <a:pt x="162" y="179"/>
                      </a:lnTo>
                      <a:lnTo>
                        <a:pt x="169" y="173"/>
                      </a:lnTo>
                      <a:lnTo>
                        <a:pt x="177" y="165"/>
                      </a:lnTo>
                      <a:lnTo>
                        <a:pt x="183" y="160"/>
                      </a:lnTo>
                      <a:lnTo>
                        <a:pt x="190" y="150"/>
                      </a:lnTo>
                      <a:lnTo>
                        <a:pt x="194" y="143"/>
                      </a:lnTo>
                      <a:lnTo>
                        <a:pt x="200" y="133"/>
                      </a:lnTo>
                      <a:lnTo>
                        <a:pt x="202" y="124"/>
                      </a:lnTo>
                      <a:lnTo>
                        <a:pt x="205" y="114"/>
                      </a:lnTo>
                      <a:lnTo>
                        <a:pt x="207" y="103"/>
                      </a:lnTo>
                      <a:lnTo>
                        <a:pt x="207" y="93"/>
                      </a:lnTo>
                      <a:close/>
                    </a:path>
                  </a:pathLst>
                </a:custGeom>
                <a:solidFill>
                  <a:srgbClr val="E9E8F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156" name="Freeform 716"/>
                <p:cNvSpPr>
                  <a:spLocks/>
                </p:cNvSpPr>
                <p:nvPr/>
              </p:nvSpPr>
              <p:spPr bwMode="auto">
                <a:xfrm>
                  <a:off x="1737" y="2181"/>
                  <a:ext cx="203" cy="192"/>
                </a:xfrm>
                <a:custGeom>
                  <a:avLst/>
                  <a:gdLst/>
                  <a:ahLst/>
                  <a:cxnLst>
                    <a:cxn ang="0">
                      <a:pos x="201" y="76"/>
                    </a:cxn>
                    <a:cxn ang="0">
                      <a:pos x="194" y="50"/>
                    </a:cxn>
                    <a:cxn ang="0">
                      <a:pos x="179" y="27"/>
                    </a:cxn>
                    <a:cxn ang="0">
                      <a:pos x="158" y="8"/>
                    </a:cxn>
                    <a:cxn ang="0">
                      <a:pos x="145" y="2"/>
                    </a:cxn>
                    <a:cxn ang="0">
                      <a:pos x="154" y="10"/>
                    </a:cxn>
                    <a:cxn ang="0">
                      <a:pos x="175" y="29"/>
                    </a:cxn>
                    <a:cxn ang="0">
                      <a:pos x="190" y="50"/>
                    </a:cxn>
                    <a:cxn ang="0">
                      <a:pos x="198" y="76"/>
                    </a:cxn>
                    <a:cxn ang="0">
                      <a:pos x="198" y="101"/>
                    </a:cxn>
                    <a:cxn ang="0">
                      <a:pos x="194" y="120"/>
                    </a:cxn>
                    <a:cxn ang="0">
                      <a:pos x="182" y="144"/>
                    </a:cxn>
                    <a:cxn ang="0">
                      <a:pos x="156" y="171"/>
                    </a:cxn>
                    <a:cxn ang="0">
                      <a:pos x="129" y="182"/>
                    </a:cxn>
                    <a:cxn ang="0">
                      <a:pos x="112" y="186"/>
                    </a:cxn>
                    <a:cxn ang="0">
                      <a:pos x="91" y="186"/>
                    </a:cxn>
                    <a:cxn ang="0">
                      <a:pos x="72" y="182"/>
                    </a:cxn>
                    <a:cxn ang="0">
                      <a:pos x="48" y="171"/>
                    </a:cxn>
                    <a:cxn ang="0">
                      <a:pos x="21" y="144"/>
                    </a:cxn>
                    <a:cxn ang="0">
                      <a:pos x="10" y="120"/>
                    </a:cxn>
                    <a:cxn ang="0">
                      <a:pos x="6" y="101"/>
                    </a:cxn>
                    <a:cxn ang="0">
                      <a:pos x="6" y="72"/>
                    </a:cxn>
                    <a:cxn ang="0">
                      <a:pos x="10" y="55"/>
                    </a:cxn>
                    <a:cxn ang="0">
                      <a:pos x="2" y="72"/>
                    </a:cxn>
                    <a:cxn ang="0">
                      <a:pos x="0" y="101"/>
                    </a:cxn>
                    <a:cxn ang="0">
                      <a:pos x="4" y="122"/>
                    </a:cxn>
                    <a:cxn ang="0">
                      <a:pos x="17" y="148"/>
                    </a:cxn>
                    <a:cxn ang="0">
                      <a:pos x="46" y="175"/>
                    </a:cxn>
                    <a:cxn ang="0">
                      <a:pos x="72" y="188"/>
                    </a:cxn>
                    <a:cxn ang="0">
                      <a:pos x="91" y="192"/>
                    </a:cxn>
                    <a:cxn ang="0">
                      <a:pos x="112" y="192"/>
                    </a:cxn>
                    <a:cxn ang="0">
                      <a:pos x="131" y="188"/>
                    </a:cxn>
                    <a:cxn ang="0">
                      <a:pos x="158" y="175"/>
                    </a:cxn>
                    <a:cxn ang="0">
                      <a:pos x="186" y="148"/>
                    </a:cxn>
                    <a:cxn ang="0">
                      <a:pos x="198" y="122"/>
                    </a:cxn>
                    <a:cxn ang="0">
                      <a:pos x="201" y="101"/>
                    </a:cxn>
                  </a:cxnLst>
                  <a:rect l="0" t="0" r="r" b="b"/>
                  <a:pathLst>
                    <a:path w="203" h="192">
                      <a:moveTo>
                        <a:pt x="203" y="91"/>
                      </a:moveTo>
                      <a:lnTo>
                        <a:pt x="201" y="76"/>
                      </a:lnTo>
                      <a:lnTo>
                        <a:pt x="198" y="63"/>
                      </a:lnTo>
                      <a:lnTo>
                        <a:pt x="194" y="50"/>
                      </a:lnTo>
                      <a:lnTo>
                        <a:pt x="186" y="36"/>
                      </a:lnTo>
                      <a:lnTo>
                        <a:pt x="179" y="27"/>
                      </a:lnTo>
                      <a:lnTo>
                        <a:pt x="169" y="16"/>
                      </a:lnTo>
                      <a:lnTo>
                        <a:pt x="158" y="8"/>
                      </a:lnTo>
                      <a:lnTo>
                        <a:pt x="146" y="0"/>
                      </a:lnTo>
                      <a:lnTo>
                        <a:pt x="145" y="2"/>
                      </a:lnTo>
                      <a:lnTo>
                        <a:pt x="143" y="4"/>
                      </a:lnTo>
                      <a:lnTo>
                        <a:pt x="154" y="10"/>
                      </a:lnTo>
                      <a:lnTo>
                        <a:pt x="165" y="19"/>
                      </a:lnTo>
                      <a:lnTo>
                        <a:pt x="175" y="29"/>
                      </a:lnTo>
                      <a:lnTo>
                        <a:pt x="182" y="38"/>
                      </a:lnTo>
                      <a:lnTo>
                        <a:pt x="190" y="50"/>
                      </a:lnTo>
                      <a:lnTo>
                        <a:pt x="194" y="63"/>
                      </a:lnTo>
                      <a:lnTo>
                        <a:pt x="198" y="76"/>
                      </a:lnTo>
                      <a:lnTo>
                        <a:pt x="198" y="91"/>
                      </a:lnTo>
                      <a:lnTo>
                        <a:pt x="198" y="101"/>
                      </a:lnTo>
                      <a:lnTo>
                        <a:pt x="196" y="110"/>
                      </a:lnTo>
                      <a:lnTo>
                        <a:pt x="194" y="120"/>
                      </a:lnTo>
                      <a:lnTo>
                        <a:pt x="190" y="129"/>
                      </a:lnTo>
                      <a:lnTo>
                        <a:pt x="182" y="144"/>
                      </a:lnTo>
                      <a:lnTo>
                        <a:pt x="169" y="160"/>
                      </a:lnTo>
                      <a:lnTo>
                        <a:pt x="156" y="171"/>
                      </a:lnTo>
                      <a:lnTo>
                        <a:pt x="139" y="180"/>
                      </a:lnTo>
                      <a:lnTo>
                        <a:pt x="129" y="182"/>
                      </a:lnTo>
                      <a:lnTo>
                        <a:pt x="122" y="186"/>
                      </a:lnTo>
                      <a:lnTo>
                        <a:pt x="112" y="186"/>
                      </a:lnTo>
                      <a:lnTo>
                        <a:pt x="101" y="188"/>
                      </a:lnTo>
                      <a:lnTo>
                        <a:pt x="91" y="186"/>
                      </a:lnTo>
                      <a:lnTo>
                        <a:pt x="82" y="186"/>
                      </a:lnTo>
                      <a:lnTo>
                        <a:pt x="72" y="182"/>
                      </a:lnTo>
                      <a:lnTo>
                        <a:pt x="65" y="180"/>
                      </a:lnTo>
                      <a:lnTo>
                        <a:pt x="48" y="171"/>
                      </a:lnTo>
                      <a:lnTo>
                        <a:pt x="33" y="160"/>
                      </a:lnTo>
                      <a:lnTo>
                        <a:pt x="21" y="144"/>
                      </a:lnTo>
                      <a:lnTo>
                        <a:pt x="14" y="129"/>
                      </a:lnTo>
                      <a:lnTo>
                        <a:pt x="10" y="120"/>
                      </a:lnTo>
                      <a:lnTo>
                        <a:pt x="8" y="110"/>
                      </a:lnTo>
                      <a:lnTo>
                        <a:pt x="6" y="101"/>
                      </a:lnTo>
                      <a:lnTo>
                        <a:pt x="6" y="91"/>
                      </a:lnTo>
                      <a:lnTo>
                        <a:pt x="6" y="72"/>
                      </a:lnTo>
                      <a:lnTo>
                        <a:pt x="12" y="55"/>
                      </a:lnTo>
                      <a:lnTo>
                        <a:pt x="10" y="55"/>
                      </a:lnTo>
                      <a:lnTo>
                        <a:pt x="6" y="57"/>
                      </a:lnTo>
                      <a:lnTo>
                        <a:pt x="2" y="72"/>
                      </a:lnTo>
                      <a:lnTo>
                        <a:pt x="0" y="91"/>
                      </a:lnTo>
                      <a:lnTo>
                        <a:pt x="0" y="101"/>
                      </a:lnTo>
                      <a:lnTo>
                        <a:pt x="2" y="112"/>
                      </a:lnTo>
                      <a:lnTo>
                        <a:pt x="4" y="122"/>
                      </a:lnTo>
                      <a:lnTo>
                        <a:pt x="8" y="131"/>
                      </a:lnTo>
                      <a:lnTo>
                        <a:pt x="17" y="148"/>
                      </a:lnTo>
                      <a:lnTo>
                        <a:pt x="31" y="163"/>
                      </a:lnTo>
                      <a:lnTo>
                        <a:pt x="46" y="175"/>
                      </a:lnTo>
                      <a:lnTo>
                        <a:pt x="63" y="184"/>
                      </a:lnTo>
                      <a:lnTo>
                        <a:pt x="72" y="188"/>
                      </a:lnTo>
                      <a:lnTo>
                        <a:pt x="82" y="190"/>
                      </a:lnTo>
                      <a:lnTo>
                        <a:pt x="91" y="192"/>
                      </a:lnTo>
                      <a:lnTo>
                        <a:pt x="101" y="192"/>
                      </a:lnTo>
                      <a:lnTo>
                        <a:pt x="112" y="192"/>
                      </a:lnTo>
                      <a:lnTo>
                        <a:pt x="122" y="190"/>
                      </a:lnTo>
                      <a:lnTo>
                        <a:pt x="131" y="188"/>
                      </a:lnTo>
                      <a:lnTo>
                        <a:pt x="141" y="184"/>
                      </a:lnTo>
                      <a:lnTo>
                        <a:pt x="158" y="175"/>
                      </a:lnTo>
                      <a:lnTo>
                        <a:pt x="173" y="163"/>
                      </a:lnTo>
                      <a:lnTo>
                        <a:pt x="186" y="148"/>
                      </a:lnTo>
                      <a:lnTo>
                        <a:pt x="194" y="131"/>
                      </a:lnTo>
                      <a:lnTo>
                        <a:pt x="198" y="122"/>
                      </a:lnTo>
                      <a:lnTo>
                        <a:pt x="201" y="112"/>
                      </a:lnTo>
                      <a:lnTo>
                        <a:pt x="201" y="101"/>
                      </a:lnTo>
                      <a:lnTo>
                        <a:pt x="203" y="91"/>
                      </a:lnTo>
                      <a:close/>
                    </a:path>
                  </a:pathLst>
                </a:custGeom>
                <a:solidFill>
                  <a:srgbClr val="E9E9F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157" name="Freeform 717"/>
                <p:cNvSpPr>
                  <a:spLocks/>
                </p:cNvSpPr>
                <p:nvPr/>
              </p:nvSpPr>
              <p:spPr bwMode="auto">
                <a:xfrm>
                  <a:off x="1739" y="2183"/>
                  <a:ext cx="198" cy="188"/>
                </a:xfrm>
                <a:custGeom>
                  <a:avLst/>
                  <a:gdLst/>
                  <a:ahLst/>
                  <a:cxnLst>
                    <a:cxn ang="0">
                      <a:pos x="198" y="74"/>
                    </a:cxn>
                    <a:cxn ang="0">
                      <a:pos x="190" y="48"/>
                    </a:cxn>
                    <a:cxn ang="0">
                      <a:pos x="175" y="25"/>
                    </a:cxn>
                    <a:cxn ang="0">
                      <a:pos x="154" y="8"/>
                    </a:cxn>
                    <a:cxn ang="0">
                      <a:pos x="141" y="2"/>
                    </a:cxn>
                    <a:cxn ang="0">
                      <a:pos x="150" y="10"/>
                    </a:cxn>
                    <a:cxn ang="0">
                      <a:pos x="171" y="27"/>
                    </a:cxn>
                    <a:cxn ang="0">
                      <a:pos x="184" y="50"/>
                    </a:cxn>
                    <a:cxn ang="0">
                      <a:pos x="192" y="74"/>
                    </a:cxn>
                    <a:cxn ang="0">
                      <a:pos x="192" y="108"/>
                    </a:cxn>
                    <a:cxn ang="0">
                      <a:pos x="179" y="142"/>
                    </a:cxn>
                    <a:cxn ang="0">
                      <a:pos x="152" y="167"/>
                    </a:cxn>
                    <a:cxn ang="0">
                      <a:pos x="118" y="180"/>
                    </a:cxn>
                    <a:cxn ang="0">
                      <a:pos x="80" y="180"/>
                    </a:cxn>
                    <a:cxn ang="0">
                      <a:pos x="48" y="167"/>
                    </a:cxn>
                    <a:cxn ang="0">
                      <a:pos x="21" y="142"/>
                    </a:cxn>
                    <a:cxn ang="0">
                      <a:pos x="8" y="108"/>
                    </a:cxn>
                    <a:cxn ang="0">
                      <a:pos x="8" y="70"/>
                    </a:cxn>
                    <a:cxn ang="0">
                      <a:pos x="10" y="53"/>
                    </a:cxn>
                    <a:cxn ang="0">
                      <a:pos x="2" y="70"/>
                    </a:cxn>
                    <a:cxn ang="0">
                      <a:pos x="2" y="99"/>
                    </a:cxn>
                    <a:cxn ang="0">
                      <a:pos x="6" y="118"/>
                    </a:cxn>
                    <a:cxn ang="0">
                      <a:pos x="17" y="144"/>
                    </a:cxn>
                    <a:cxn ang="0">
                      <a:pos x="44" y="171"/>
                    </a:cxn>
                    <a:cxn ang="0">
                      <a:pos x="70" y="184"/>
                    </a:cxn>
                    <a:cxn ang="0">
                      <a:pos x="89" y="188"/>
                    </a:cxn>
                    <a:cxn ang="0">
                      <a:pos x="110" y="188"/>
                    </a:cxn>
                    <a:cxn ang="0">
                      <a:pos x="129" y="184"/>
                    </a:cxn>
                    <a:cxn ang="0">
                      <a:pos x="154" y="171"/>
                    </a:cxn>
                    <a:cxn ang="0">
                      <a:pos x="182" y="144"/>
                    </a:cxn>
                    <a:cxn ang="0">
                      <a:pos x="194" y="118"/>
                    </a:cxn>
                    <a:cxn ang="0">
                      <a:pos x="198" y="99"/>
                    </a:cxn>
                  </a:cxnLst>
                  <a:rect l="0" t="0" r="r" b="b"/>
                  <a:pathLst>
                    <a:path w="198" h="188">
                      <a:moveTo>
                        <a:pt x="198" y="89"/>
                      </a:moveTo>
                      <a:lnTo>
                        <a:pt x="198" y="74"/>
                      </a:lnTo>
                      <a:lnTo>
                        <a:pt x="194" y="61"/>
                      </a:lnTo>
                      <a:lnTo>
                        <a:pt x="190" y="48"/>
                      </a:lnTo>
                      <a:lnTo>
                        <a:pt x="182" y="36"/>
                      </a:lnTo>
                      <a:lnTo>
                        <a:pt x="175" y="25"/>
                      </a:lnTo>
                      <a:lnTo>
                        <a:pt x="165" y="15"/>
                      </a:lnTo>
                      <a:lnTo>
                        <a:pt x="154" y="8"/>
                      </a:lnTo>
                      <a:lnTo>
                        <a:pt x="143" y="0"/>
                      </a:lnTo>
                      <a:lnTo>
                        <a:pt x="141" y="2"/>
                      </a:lnTo>
                      <a:lnTo>
                        <a:pt x="139" y="4"/>
                      </a:lnTo>
                      <a:lnTo>
                        <a:pt x="150" y="10"/>
                      </a:lnTo>
                      <a:lnTo>
                        <a:pt x="161" y="17"/>
                      </a:lnTo>
                      <a:lnTo>
                        <a:pt x="171" y="27"/>
                      </a:lnTo>
                      <a:lnTo>
                        <a:pt x="179" y="38"/>
                      </a:lnTo>
                      <a:lnTo>
                        <a:pt x="184" y="50"/>
                      </a:lnTo>
                      <a:lnTo>
                        <a:pt x="190" y="61"/>
                      </a:lnTo>
                      <a:lnTo>
                        <a:pt x="192" y="74"/>
                      </a:lnTo>
                      <a:lnTo>
                        <a:pt x="194" y="89"/>
                      </a:lnTo>
                      <a:lnTo>
                        <a:pt x="192" y="108"/>
                      </a:lnTo>
                      <a:lnTo>
                        <a:pt x="186" y="125"/>
                      </a:lnTo>
                      <a:lnTo>
                        <a:pt x="179" y="142"/>
                      </a:lnTo>
                      <a:lnTo>
                        <a:pt x="165" y="156"/>
                      </a:lnTo>
                      <a:lnTo>
                        <a:pt x="152" y="167"/>
                      </a:lnTo>
                      <a:lnTo>
                        <a:pt x="137" y="177"/>
                      </a:lnTo>
                      <a:lnTo>
                        <a:pt x="118" y="180"/>
                      </a:lnTo>
                      <a:lnTo>
                        <a:pt x="99" y="184"/>
                      </a:lnTo>
                      <a:lnTo>
                        <a:pt x="80" y="180"/>
                      </a:lnTo>
                      <a:lnTo>
                        <a:pt x="63" y="177"/>
                      </a:lnTo>
                      <a:lnTo>
                        <a:pt x="48" y="167"/>
                      </a:lnTo>
                      <a:lnTo>
                        <a:pt x="32" y="156"/>
                      </a:lnTo>
                      <a:lnTo>
                        <a:pt x="21" y="142"/>
                      </a:lnTo>
                      <a:lnTo>
                        <a:pt x="14" y="125"/>
                      </a:lnTo>
                      <a:lnTo>
                        <a:pt x="8" y="108"/>
                      </a:lnTo>
                      <a:lnTo>
                        <a:pt x="6" y="89"/>
                      </a:lnTo>
                      <a:lnTo>
                        <a:pt x="8" y="70"/>
                      </a:lnTo>
                      <a:lnTo>
                        <a:pt x="12" y="53"/>
                      </a:lnTo>
                      <a:lnTo>
                        <a:pt x="10" y="53"/>
                      </a:lnTo>
                      <a:lnTo>
                        <a:pt x="8" y="53"/>
                      </a:lnTo>
                      <a:lnTo>
                        <a:pt x="2" y="70"/>
                      </a:lnTo>
                      <a:lnTo>
                        <a:pt x="0" y="89"/>
                      </a:lnTo>
                      <a:lnTo>
                        <a:pt x="2" y="99"/>
                      </a:lnTo>
                      <a:lnTo>
                        <a:pt x="2" y="108"/>
                      </a:lnTo>
                      <a:lnTo>
                        <a:pt x="6" y="118"/>
                      </a:lnTo>
                      <a:lnTo>
                        <a:pt x="8" y="127"/>
                      </a:lnTo>
                      <a:lnTo>
                        <a:pt x="17" y="144"/>
                      </a:lnTo>
                      <a:lnTo>
                        <a:pt x="31" y="160"/>
                      </a:lnTo>
                      <a:lnTo>
                        <a:pt x="44" y="171"/>
                      </a:lnTo>
                      <a:lnTo>
                        <a:pt x="61" y="180"/>
                      </a:lnTo>
                      <a:lnTo>
                        <a:pt x="70" y="184"/>
                      </a:lnTo>
                      <a:lnTo>
                        <a:pt x="80" y="186"/>
                      </a:lnTo>
                      <a:lnTo>
                        <a:pt x="89" y="188"/>
                      </a:lnTo>
                      <a:lnTo>
                        <a:pt x="99" y="188"/>
                      </a:lnTo>
                      <a:lnTo>
                        <a:pt x="110" y="188"/>
                      </a:lnTo>
                      <a:lnTo>
                        <a:pt x="120" y="186"/>
                      </a:lnTo>
                      <a:lnTo>
                        <a:pt x="129" y="184"/>
                      </a:lnTo>
                      <a:lnTo>
                        <a:pt x="139" y="180"/>
                      </a:lnTo>
                      <a:lnTo>
                        <a:pt x="154" y="171"/>
                      </a:lnTo>
                      <a:lnTo>
                        <a:pt x="169" y="160"/>
                      </a:lnTo>
                      <a:lnTo>
                        <a:pt x="182" y="144"/>
                      </a:lnTo>
                      <a:lnTo>
                        <a:pt x="190" y="127"/>
                      </a:lnTo>
                      <a:lnTo>
                        <a:pt x="194" y="118"/>
                      </a:lnTo>
                      <a:lnTo>
                        <a:pt x="196" y="108"/>
                      </a:lnTo>
                      <a:lnTo>
                        <a:pt x="198" y="99"/>
                      </a:lnTo>
                      <a:lnTo>
                        <a:pt x="198" y="89"/>
                      </a:lnTo>
                      <a:close/>
                    </a:path>
                  </a:pathLst>
                </a:custGeom>
                <a:solidFill>
                  <a:srgbClr val="E9E9F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158" name="Freeform 718"/>
                <p:cNvSpPr>
                  <a:spLocks/>
                </p:cNvSpPr>
                <p:nvPr/>
              </p:nvSpPr>
              <p:spPr bwMode="auto">
                <a:xfrm>
                  <a:off x="1743" y="2185"/>
                  <a:ext cx="192" cy="184"/>
                </a:xfrm>
                <a:custGeom>
                  <a:avLst/>
                  <a:gdLst/>
                  <a:ahLst/>
                  <a:cxnLst>
                    <a:cxn ang="0">
                      <a:pos x="192" y="72"/>
                    </a:cxn>
                    <a:cxn ang="0">
                      <a:pos x="184" y="46"/>
                    </a:cxn>
                    <a:cxn ang="0">
                      <a:pos x="169" y="25"/>
                    </a:cxn>
                    <a:cxn ang="0">
                      <a:pos x="148" y="6"/>
                    </a:cxn>
                    <a:cxn ang="0">
                      <a:pos x="135" y="2"/>
                    </a:cxn>
                    <a:cxn ang="0">
                      <a:pos x="144" y="10"/>
                    </a:cxn>
                    <a:cxn ang="0">
                      <a:pos x="163" y="27"/>
                    </a:cxn>
                    <a:cxn ang="0">
                      <a:pos x="178" y="48"/>
                    </a:cxn>
                    <a:cxn ang="0">
                      <a:pos x="186" y="74"/>
                    </a:cxn>
                    <a:cxn ang="0">
                      <a:pos x="186" y="106"/>
                    </a:cxn>
                    <a:cxn ang="0">
                      <a:pos x="173" y="139"/>
                    </a:cxn>
                    <a:cxn ang="0">
                      <a:pos x="146" y="163"/>
                    </a:cxn>
                    <a:cxn ang="0">
                      <a:pos x="114" y="176"/>
                    </a:cxn>
                    <a:cxn ang="0">
                      <a:pos x="78" y="176"/>
                    </a:cxn>
                    <a:cxn ang="0">
                      <a:pos x="44" y="163"/>
                    </a:cxn>
                    <a:cxn ang="0">
                      <a:pos x="19" y="139"/>
                    </a:cxn>
                    <a:cxn ang="0">
                      <a:pos x="6" y="106"/>
                    </a:cxn>
                    <a:cxn ang="0">
                      <a:pos x="6" y="68"/>
                    </a:cxn>
                    <a:cxn ang="0">
                      <a:pos x="8" y="51"/>
                    </a:cxn>
                    <a:cxn ang="0">
                      <a:pos x="0" y="68"/>
                    </a:cxn>
                    <a:cxn ang="0">
                      <a:pos x="0" y="97"/>
                    </a:cxn>
                    <a:cxn ang="0">
                      <a:pos x="4" y="116"/>
                    </a:cxn>
                    <a:cxn ang="0">
                      <a:pos x="15" y="140"/>
                    </a:cxn>
                    <a:cxn ang="0">
                      <a:pos x="42" y="167"/>
                    </a:cxn>
                    <a:cxn ang="0">
                      <a:pos x="66" y="178"/>
                    </a:cxn>
                    <a:cxn ang="0">
                      <a:pos x="85" y="182"/>
                    </a:cxn>
                    <a:cxn ang="0">
                      <a:pos x="106" y="182"/>
                    </a:cxn>
                    <a:cxn ang="0">
                      <a:pos x="123" y="178"/>
                    </a:cxn>
                    <a:cxn ang="0">
                      <a:pos x="150" y="167"/>
                    </a:cxn>
                    <a:cxn ang="0">
                      <a:pos x="176" y="140"/>
                    </a:cxn>
                    <a:cxn ang="0">
                      <a:pos x="188" y="116"/>
                    </a:cxn>
                    <a:cxn ang="0">
                      <a:pos x="192" y="97"/>
                    </a:cxn>
                  </a:cxnLst>
                  <a:rect l="0" t="0" r="r" b="b"/>
                  <a:pathLst>
                    <a:path w="192" h="184">
                      <a:moveTo>
                        <a:pt x="192" y="87"/>
                      </a:moveTo>
                      <a:lnTo>
                        <a:pt x="192" y="72"/>
                      </a:lnTo>
                      <a:lnTo>
                        <a:pt x="188" y="59"/>
                      </a:lnTo>
                      <a:lnTo>
                        <a:pt x="184" y="46"/>
                      </a:lnTo>
                      <a:lnTo>
                        <a:pt x="176" y="34"/>
                      </a:lnTo>
                      <a:lnTo>
                        <a:pt x="169" y="25"/>
                      </a:lnTo>
                      <a:lnTo>
                        <a:pt x="159" y="15"/>
                      </a:lnTo>
                      <a:lnTo>
                        <a:pt x="148" y="6"/>
                      </a:lnTo>
                      <a:lnTo>
                        <a:pt x="137" y="0"/>
                      </a:lnTo>
                      <a:lnTo>
                        <a:pt x="135" y="2"/>
                      </a:lnTo>
                      <a:lnTo>
                        <a:pt x="133" y="2"/>
                      </a:lnTo>
                      <a:lnTo>
                        <a:pt x="144" y="10"/>
                      </a:lnTo>
                      <a:lnTo>
                        <a:pt x="156" y="17"/>
                      </a:lnTo>
                      <a:lnTo>
                        <a:pt x="163" y="27"/>
                      </a:lnTo>
                      <a:lnTo>
                        <a:pt x="173" y="36"/>
                      </a:lnTo>
                      <a:lnTo>
                        <a:pt x="178" y="48"/>
                      </a:lnTo>
                      <a:lnTo>
                        <a:pt x="184" y="61"/>
                      </a:lnTo>
                      <a:lnTo>
                        <a:pt x="186" y="74"/>
                      </a:lnTo>
                      <a:lnTo>
                        <a:pt x="188" y="87"/>
                      </a:lnTo>
                      <a:lnTo>
                        <a:pt x="186" y="106"/>
                      </a:lnTo>
                      <a:lnTo>
                        <a:pt x="180" y="123"/>
                      </a:lnTo>
                      <a:lnTo>
                        <a:pt x="173" y="139"/>
                      </a:lnTo>
                      <a:lnTo>
                        <a:pt x="161" y="152"/>
                      </a:lnTo>
                      <a:lnTo>
                        <a:pt x="146" y="163"/>
                      </a:lnTo>
                      <a:lnTo>
                        <a:pt x="131" y="171"/>
                      </a:lnTo>
                      <a:lnTo>
                        <a:pt x="114" y="176"/>
                      </a:lnTo>
                      <a:lnTo>
                        <a:pt x="95" y="178"/>
                      </a:lnTo>
                      <a:lnTo>
                        <a:pt x="78" y="176"/>
                      </a:lnTo>
                      <a:lnTo>
                        <a:pt x="61" y="171"/>
                      </a:lnTo>
                      <a:lnTo>
                        <a:pt x="44" y="163"/>
                      </a:lnTo>
                      <a:lnTo>
                        <a:pt x="30" y="152"/>
                      </a:lnTo>
                      <a:lnTo>
                        <a:pt x="19" y="139"/>
                      </a:lnTo>
                      <a:lnTo>
                        <a:pt x="11" y="123"/>
                      </a:lnTo>
                      <a:lnTo>
                        <a:pt x="6" y="106"/>
                      </a:lnTo>
                      <a:lnTo>
                        <a:pt x="4" y="87"/>
                      </a:lnTo>
                      <a:lnTo>
                        <a:pt x="6" y="68"/>
                      </a:lnTo>
                      <a:lnTo>
                        <a:pt x="11" y="51"/>
                      </a:lnTo>
                      <a:lnTo>
                        <a:pt x="8" y="51"/>
                      </a:lnTo>
                      <a:lnTo>
                        <a:pt x="6" y="51"/>
                      </a:lnTo>
                      <a:lnTo>
                        <a:pt x="0" y="68"/>
                      </a:lnTo>
                      <a:lnTo>
                        <a:pt x="0" y="87"/>
                      </a:lnTo>
                      <a:lnTo>
                        <a:pt x="0" y="97"/>
                      </a:lnTo>
                      <a:lnTo>
                        <a:pt x="2" y="106"/>
                      </a:lnTo>
                      <a:lnTo>
                        <a:pt x="4" y="116"/>
                      </a:lnTo>
                      <a:lnTo>
                        <a:pt x="8" y="125"/>
                      </a:lnTo>
                      <a:lnTo>
                        <a:pt x="15" y="140"/>
                      </a:lnTo>
                      <a:lnTo>
                        <a:pt x="27" y="156"/>
                      </a:lnTo>
                      <a:lnTo>
                        <a:pt x="42" y="167"/>
                      </a:lnTo>
                      <a:lnTo>
                        <a:pt x="59" y="176"/>
                      </a:lnTo>
                      <a:lnTo>
                        <a:pt x="66" y="178"/>
                      </a:lnTo>
                      <a:lnTo>
                        <a:pt x="76" y="182"/>
                      </a:lnTo>
                      <a:lnTo>
                        <a:pt x="85" y="182"/>
                      </a:lnTo>
                      <a:lnTo>
                        <a:pt x="95" y="184"/>
                      </a:lnTo>
                      <a:lnTo>
                        <a:pt x="106" y="182"/>
                      </a:lnTo>
                      <a:lnTo>
                        <a:pt x="116" y="182"/>
                      </a:lnTo>
                      <a:lnTo>
                        <a:pt x="123" y="178"/>
                      </a:lnTo>
                      <a:lnTo>
                        <a:pt x="133" y="176"/>
                      </a:lnTo>
                      <a:lnTo>
                        <a:pt x="150" y="167"/>
                      </a:lnTo>
                      <a:lnTo>
                        <a:pt x="163" y="156"/>
                      </a:lnTo>
                      <a:lnTo>
                        <a:pt x="176" y="140"/>
                      </a:lnTo>
                      <a:lnTo>
                        <a:pt x="184" y="125"/>
                      </a:lnTo>
                      <a:lnTo>
                        <a:pt x="188" y="116"/>
                      </a:lnTo>
                      <a:lnTo>
                        <a:pt x="190" y="106"/>
                      </a:lnTo>
                      <a:lnTo>
                        <a:pt x="192" y="97"/>
                      </a:lnTo>
                      <a:lnTo>
                        <a:pt x="192" y="87"/>
                      </a:lnTo>
                      <a:close/>
                    </a:path>
                  </a:pathLst>
                </a:custGeom>
                <a:solidFill>
                  <a:srgbClr val="EAEAF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159" name="Freeform 719"/>
                <p:cNvSpPr>
                  <a:spLocks/>
                </p:cNvSpPr>
                <p:nvPr/>
              </p:nvSpPr>
              <p:spPr bwMode="auto">
                <a:xfrm>
                  <a:off x="1745" y="2187"/>
                  <a:ext cx="188" cy="180"/>
                </a:xfrm>
                <a:custGeom>
                  <a:avLst/>
                  <a:gdLst/>
                  <a:ahLst/>
                  <a:cxnLst>
                    <a:cxn ang="0">
                      <a:pos x="188" y="85"/>
                    </a:cxn>
                    <a:cxn ang="0">
                      <a:pos x="186" y="70"/>
                    </a:cxn>
                    <a:cxn ang="0">
                      <a:pos x="184" y="57"/>
                    </a:cxn>
                    <a:cxn ang="0">
                      <a:pos x="178" y="46"/>
                    </a:cxn>
                    <a:cxn ang="0">
                      <a:pos x="173" y="34"/>
                    </a:cxn>
                    <a:cxn ang="0">
                      <a:pos x="165" y="23"/>
                    </a:cxn>
                    <a:cxn ang="0">
                      <a:pos x="155" y="13"/>
                    </a:cxn>
                    <a:cxn ang="0">
                      <a:pos x="144" y="6"/>
                    </a:cxn>
                    <a:cxn ang="0">
                      <a:pos x="133" y="0"/>
                    </a:cxn>
                    <a:cxn ang="0">
                      <a:pos x="131" y="0"/>
                    </a:cxn>
                    <a:cxn ang="0">
                      <a:pos x="129" y="2"/>
                    </a:cxn>
                    <a:cxn ang="0">
                      <a:pos x="140" y="8"/>
                    </a:cxn>
                    <a:cxn ang="0">
                      <a:pos x="150" y="15"/>
                    </a:cxn>
                    <a:cxn ang="0">
                      <a:pos x="159" y="25"/>
                    </a:cxn>
                    <a:cxn ang="0">
                      <a:pos x="167" y="34"/>
                    </a:cxn>
                    <a:cxn ang="0">
                      <a:pos x="174" y="46"/>
                    </a:cxn>
                    <a:cxn ang="0">
                      <a:pos x="178" y="59"/>
                    </a:cxn>
                    <a:cxn ang="0">
                      <a:pos x="182" y="72"/>
                    </a:cxn>
                    <a:cxn ang="0">
                      <a:pos x="184" y="85"/>
                    </a:cxn>
                    <a:cxn ang="0">
                      <a:pos x="182" y="102"/>
                    </a:cxn>
                    <a:cxn ang="0">
                      <a:pos x="176" y="119"/>
                    </a:cxn>
                    <a:cxn ang="0">
                      <a:pos x="169" y="135"/>
                    </a:cxn>
                    <a:cxn ang="0">
                      <a:pos x="157" y="148"/>
                    </a:cxn>
                    <a:cxn ang="0">
                      <a:pos x="144" y="159"/>
                    </a:cxn>
                    <a:cxn ang="0">
                      <a:pos x="129" y="167"/>
                    </a:cxn>
                    <a:cxn ang="0">
                      <a:pos x="112" y="173"/>
                    </a:cxn>
                    <a:cxn ang="0">
                      <a:pos x="93" y="174"/>
                    </a:cxn>
                    <a:cxn ang="0">
                      <a:pos x="76" y="173"/>
                    </a:cxn>
                    <a:cxn ang="0">
                      <a:pos x="59" y="167"/>
                    </a:cxn>
                    <a:cxn ang="0">
                      <a:pos x="44" y="159"/>
                    </a:cxn>
                    <a:cxn ang="0">
                      <a:pos x="30" y="148"/>
                    </a:cxn>
                    <a:cxn ang="0">
                      <a:pos x="19" y="135"/>
                    </a:cxn>
                    <a:cxn ang="0">
                      <a:pos x="11" y="119"/>
                    </a:cxn>
                    <a:cxn ang="0">
                      <a:pos x="6" y="102"/>
                    </a:cxn>
                    <a:cxn ang="0">
                      <a:pos x="4" y="85"/>
                    </a:cxn>
                    <a:cxn ang="0">
                      <a:pos x="4" y="76"/>
                    </a:cxn>
                    <a:cxn ang="0">
                      <a:pos x="6" y="66"/>
                    </a:cxn>
                    <a:cxn ang="0">
                      <a:pos x="8" y="57"/>
                    </a:cxn>
                    <a:cxn ang="0">
                      <a:pos x="11" y="49"/>
                    </a:cxn>
                    <a:cxn ang="0">
                      <a:pos x="9" y="49"/>
                    </a:cxn>
                    <a:cxn ang="0">
                      <a:pos x="6" y="49"/>
                    </a:cxn>
                    <a:cxn ang="0">
                      <a:pos x="2" y="66"/>
                    </a:cxn>
                    <a:cxn ang="0">
                      <a:pos x="0" y="85"/>
                    </a:cxn>
                    <a:cxn ang="0">
                      <a:pos x="2" y="104"/>
                    </a:cxn>
                    <a:cxn ang="0">
                      <a:pos x="8" y="121"/>
                    </a:cxn>
                    <a:cxn ang="0">
                      <a:pos x="15" y="138"/>
                    </a:cxn>
                    <a:cxn ang="0">
                      <a:pos x="26" y="152"/>
                    </a:cxn>
                    <a:cxn ang="0">
                      <a:pos x="42" y="163"/>
                    </a:cxn>
                    <a:cxn ang="0">
                      <a:pos x="57" y="173"/>
                    </a:cxn>
                    <a:cxn ang="0">
                      <a:pos x="74" y="176"/>
                    </a:cxn>
                    <a:cxn ang="0">
                      <a:pos x="93" y="180"/>
                    </a:cxn>
                    <a:cxn ang="0">
                      <a:pos x="112" y="176"/>
                    </a:cxn>
                    <a:cxn ang="0">
                      <a:pos x="131" y="173"/>
                    </a:cxn>
                    <a:cxn ang="0">
                      <a:pos x="146" y="163"/>
                    </a:cxn>
                    <a:cxn ang="0">
                      <a:pos x="159" y="152"/>
                    </a:cxn>
                    <a:cxn ang="0">
                      <a:pos x="173" y="138"/>
                    </a:cxn>
                    <a:cxn ang="0">
                      <a:pos x="180" y="121"/>
                    </a:cxn>
                    <a:cxn ang="0">
                      <a:pos x="186" y="104"/>
                    </a:cxn>
                    <a:cxn ang="0">
                      <a:pos x="188" y="85"/>
                    </a:cxn>
                  </a:cxnLst>
                  <a:rect l="0" t="0" r="r" b="b"/>
                  <a:pathLst>
                    <a:path w="188" h="180">
                      <a:moveTo>
                        <a:pt x="188" y="85"/>
                      </a:moveTo>
                      <a:lnTo>
                        <a:pt x="186" y="70"/>
                      </a:lnTo>
                      <a:lnTo>
                        <a:pt x="184" y="57"/>
                      </a:lnTo>
                      <a:lnTo>
                        <a:pt x="178" y="46"/>
                      </a:lnTo>
                      <a:lnTo>
                        <a:pt x="173" y="34"/>
                      </a:lnTo>
                      <a:lnTo>
                        <a:pt x="165" y="23"/>
                      </a:lnTo>
                      <a:lnTo>
                        <a:pt x="155" y="13"/>
                      </a:lnTo>
                      <a:lnTo>
                        <a:pt x="144" y="6"/>
                      </a:lnTo>
                      <a:lnTo>
                        <a:pt x="133" y="0"/>
                      </a:lnTo>
                      <a:lnTo>
                        <a:pt x="131" y="0"/>
                      </a:lnTo>
                      <a:lnTo>
                        <a:pt x="129" y="2"/>
                      </a:lnTo>
                      <a:lnTo>
                        <a:pt x="140" y="8"/>
                      </a:lnTo>
                      <a:lnTo>
                        <a:pt x="150" y="15"/>
                      </a:lnTo>
                      <a:lnTo>
                        <a:pt x="159" y="25"/>
                      </a:lnTo>
                      <a:lnTo>
                        <a:pt x="167" y="34"/>
                      </a:lnTo>
                      <a:lnTo>
                        <a:pt x="174" y="46"/>
                      </a:lnTo>
                      <a:lnTo>
                        <a:pt x="178" y="59"/>
                      </a:lnTo>
                      <a:lnTo>
                        <a:pt x="182" y="72"/>
                      </a:lnTo>
                      <a:lnTo>
                        <a:pt x="184" y="85"/>
                      </a:lnTo>
                      <a:lnTo>
                        <a:pt x="182" y="102"/>
                      </a:lnTo>
                      <a:lnTo>
                        <a:pt x="176" y="119"/>
                      </a:lnTo>
                      <a:lnTo>
                        <a:pt x="169" y="135"/>
                      </a:lnTo>
                      <a:lnTo>
                        <a:pt x="157" y="148"/>
                      </a:lnTo>
                      <a:lnTo>
                        <a:pt x="144" y="159"/>
                      </a:lnTo>
                      <a:lnTo>
                        <a:pt x="129" y="167"/>
                      </a:lnTo>
                      <a:lnTo>
                        <a:pt x="112" y="173"/>
                      </a:lnTo>
                      <a:lnTo>
                        <a:pt x="93" y="174"/>
                      </a:lnTo>
                      <a:lnTo>
                        <a:pt x="76" y="173"/>
                      </a:lnTo>
                      <a:lnTo>
                        <a:pt x="59" y="167"/>
                      </a:lnTo>
                      <a:lnTo>
                        <a:pt x="44" y="159"/>
                      </a:lnTo>
                      <a:lnTo>
                        <a:pt x="30" y="148"/>
                      </a:lnTo>
                      <a:lnTo>
                        <a:pt x="19" y="135"/>
                      </a:lnTo>
                      <a:lnTo>
                        <a:pt x="11" y="119"/>
                      </a:lnTo>
                      <a:lnTo>
                        <a:pt x="6" y="102"/>
                      </a:lnTo>
                      <a:lnTo>
                        <a:pt x="4" y="85"/>
                      </a:lnTo>
                      <a:lnTo>
                        <a:pt x="4" y="76"/>
                      </a:lnTo>
                      <a:lnTo>
                        <a:pt x="6" y="66"/>
                      </a:lnTo>
                      <a:lnTo>
                        <a:pt x="8" y="57"/>
                      </a:lnTo>
                      <a:lnTo>
                        <a:pt x="11" y="49"/>
                      </a:lnTo>
                      <a:lnTo>
                        <a:pt x="9" y="49"/>
                      </a:lnTo>
                      <a:lnTo>
                        <a:pt x="6" y="49"/>
                      </a:lnTo>
                      <a:lnTo>
                        <a:pt x="2" y="66"/>
                      </a:lnTo>
                      <a:lnTo>
                        <a:pt x="0" y="85"/>
                      </a:lnTo>
                      <a:lnTo>
                        <a:pt x="2" y="104"/>
                      </a:lnTo>
                      <a:lnTo>
                        <a:pt x="8" y="121"/>
                      </a:lnTo>
                      <a:lnTo>
                        <a:pt x="15" y="138"/>
                      </a:lnTo>
                      <a:lnTo>
                        <a:pt x="26" y="152"/>
                      </a:lnTo>
                      <a:lnTo>
                        <a:pt x="42" y="163"/>
                      </a:lnTo>
                      <a:lnTo>
                        <a:pt x="57" y="173"/>
                      </a:lnTo>
                      <a:lnTo>
                        <a:pt x="74" y="176"/>
                      </a:lnTo>
                      <a:lnTo>
                        <a:pt x="93" y="180"/>
                      </a:lnTo>
                      <a:lnTo>
                        <a:pt x="112" y="176"/>
                      </a:lnTo>
                      <a:lnTo>
                        <a:pt x="131" y="173"/>
                      </a:lnTo>
                      <a:lnTo>
                        <a:pt x="146" y="163"/>
                      </a:lnTo>
                      <a:lnTo>
                        <a:pt x="159" y="152"/>
                      </a:lnTo>
                      <a:lnTo>
                        <a:pt x="173" y="138"/>
                      </a:lnTo>
                      <a:lnTo>
                        <a:pt x="180" y="121"/>
                      </a:lnTo>
                      <a:lnTo>
                        <a:pt x="186" y="104"/>
                      </a:lnTo>
                      <a:lnTo>
                        <a:pt x="188" y="85"/>
                      </a:lnTo>
                      <a:close/>
                    </a:path>
                  </a:pathLst>
                </a:custGeom>
                <a:solidFill>
                  <a:srgbClr val="EAEAF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160" name="Freeform 720"/>
                <p:cNvSpPr>
                  <a:spLocks/>
                </p:cNvSpPr>
                <p:nvPr/>
              </p:nvSpPr>
              <p:spPr bwMode="auto">
                <a:xfrm>
                  <a:off x="1747" y="2187"/>
                  <a:ext cx="184" cy="176"/>
                </a:xfrm>
                <a:custGeom>
                  <a:avLst/>
                  <a:gdLst/>
                  <a:ahLst/>
                  <a:cxnLst>
                    <a:cxn ang="0">
                      <a:pos x="184" y="85"/>
                    </a:cxn>
                    <a:cxn ang="0">
                      <a:pos x="182" y="72"/>
                    </a:cxn>
                    <a:cxn ang="0">
                      <a:pos x="180" y="59"/>
                    </a:cxn>
                    <a:cxn ang="0">
                      <a:pos x="174" y="46"/>
                    </a:cxn>
                    <a:cxn ang="0">
                      <a:pos x="169" y="34"/>
                    </a:cxn>
                    <a:cxn ang="0">
                      <a:pos x="159" y="25"/>
                    </a:cxn>
                    <a:cxn ang="0">
                      <a:pos x="152" y="15"/>
                    </a:cxn>
                    <a:cxn ang="0">
                      <a:pos x="140" y="8"/>
                    </a:cxn>
                    <a:cxn ang="0">
                      <a:pos x="129" y="0"/>
                    </a:cxn>
                    <a:cxn ang="0">
                      <a:pos x="127" y="2"/>
                    </a:cxn>
                    <a:cxn ang="0">
                      <a:pos x="123" y="4"/>
                    </a:cxn>
                    <a:cxn ang="0">
                      <a:pos x="136" y="10"/>
                    </a:cxn>
                    <a:cxn ang="0">
                      <a:pos x="146" y="17"/>
                    </a:cxn>
                    <a:cxn ang="0">
                      <a:pos x="155" y="27"/>
                    </a:cxn>
                    <a:cxn ang="0">
                      <a:pos x="163" y="36"/>
                    </a:cxn>
                    <a:cxn ang="0">
                      <a:pos x="171" y="47"/>
                    </a:cxn>
                    <a:cxn ang="0">
                      <a:pos x="174" y="59"/>
                    </a:cxn>
                    <a:cxn ang="0">
                      <a:pos x="178" y="72"/>
                    </a:cxn>
                    <a:cxn ang="0">
                      <a:pos x="178" y="85"/>
                    </a:cxn>
                    <a:cxn ang="0">
                      <a:pos x="176" y="102"/>
                    </a:cxn>
                    <a:cxn ang="0">
                      <a:pos x="172" y="119"/>
                    </a:cxn>
                    <a:cxn ang="0">
                      <a:pos x="165" y="135"/>
                    </a:cxn>
                    <a:cxn ang="0">
                      <a:pos x="153" y="146"/>
                    </a:cxn>
                    <a:cxn ang="0">
                      <a:pos x="140" y="157"/>
                    </a:cxn>
                    <a:cxn ang="0">
                      <a:pos x="125" y="165"/>
                    </a:cxn>
                    <a:cxn ang="0">
                      <a:pos x="110" y="171"/>
                    </a:cxn>
                    <a:cxn ang="0">
                      <a:pos x="91" y="173"/>
                    </a:cxn>
                    <a:cxn ang="0">
                      <a:pos x="74" y="171"/>
                    </a:cxn>
                    <a:cxn ang="0">
                      <a:pos x="57" y="165"/>
                    </a:cxn>
                    <a:cxn ang="0">
                      <a:pos x="43" y="157"/>
                    </a:cxn>
                    <a:cxn ang="0">
                      <a:pos x="30" y="146"/>
                    </a:cxn>
                    <a:cxn ang="0">
                      <a:pos x="19" y="135"/>
                    </a:cxn>
                    <a:cxn ang="0">
                      <a:pos x="11" y="119"/>
                    </a:cxn>
                    <a:cxn ang="0">
                      <a:pos x="6" y="102"/>
                    </a:cxn>
                    <a:cxn ang="0">
                      <a:pos x="4" y="85"/>
                    </a:cxn>
                    <a:cxn ang="0">
                      <a:pos x="6" y="76"/>
                    </a:cxn>
                    <a:cxn ang="0">
                      <a:pos x="6" y="66"/>
                    </a:cxn>
                    <a:cxn ang="0">
                      <a:pos x="9" y="57"/>
                    </a:cxn>
                    <a:cxn ang="0">
                      <a:pos x="13" y="47"/>
                    </a:cxn>
                    <a:cxn ang="0">
                      <a:pos x="9" y="49"/>
                    </a:cxn>
                    <a:cxn ang="0">
                      <a:pos x="7" y="49"/>
                    </a:cxn>
                    <a:cxn ang="0">
                      <a:pos x="2" y="66"/>
                    </a:cxn>
                    <a:cxn ang="0">
                      <a:pos x="0" y="85"/>
                    </a:cxn>
                    <a:cxn ang="0">
                      <a:pos x="2" y="104"/>
                    </a:cxn>
                    <a:cxn ang="0">
                      <a:pos x="7" y="121"/>
                    </a:cxn>
                    <a:cxn ang="0">
                      <a:pos x="15" y="137"/>
                    </a:cxn>
                    <a:cxn ang="0">
                      <a:pos x="26" y="150"/>
                    </a:cxn>
                    <a:cxn ang="0">
                      <a:pos x="40" y="161"/>
                    </a:cxn>
                    <a:cxn ang="0">
                      <a:pos x="57" y="169"/>
                    </a:cxn>
                    <a:cxn ang="0">
                      <a:pos x="74" y="174"/>
                    </a:cxn>
                    <a:cxn ang="0">
                      <a:pos x="91" y="176"/>
                    </a:cxn>
                    <a:cxn ang="0">
                      <a:pos x="110" y="174"/>
                    </a:cxn>
                    <a:cxn ang="0">
                      <a:pos x="127" y="169"/>
                    </a:cxn>
                    <a:cxn ang="0">
                      <a:pos x="142" y="161"/>
                    </a:cxn>
                    <a:cxn ang="0">
                      <a:pos x="157" y="150"/>
                    </a:cxn>
                    <a:cxn ang="0">
                      <a:pos x="169" y="137"/>
                    </a:cxn>
                    <a:cxn ang="0">
                      <a:pos x="176" y="121"/>
                    </a:cxn>
                    <a:cxn ang="0">
                      <a:pos x="182" y="104"/>
                    </a:cxn>
                    <a:cxn ang="0">
                      <a:pos x="184" y="85"/>
                    </a:cxn>
                  </a:cxnLst>
                  <a:rect l="0" t="0" r="r" b="b"/>
                  <a:pathLst>
                    <a:path w="184" h="176">
                      <a:moveTo>
                        <a:pt x="184" y="85"/>
                      </a:moveTo>
                      <a:lnTo>
                        <a:pt x="182" y="72"/>
                      </a:lnTo>
                      <a:lnTo>
                        <a:pt x="180" y="59"/>
                      </a:lnTo>
                      <a:lnTo>
                        <a:pt x="174" y="46"/>
                      </a:lnTo>
                      <a:lnTo>
                        <a:pt x="169" y="34"/>
                      </a:lnTo>
                      <a:lnTo>
                        <a:pt x="159" y="25"/>
                      </a:lnTo>
                      <a:lnTo>
                        <a:pt x="152" y="15"/>
                      </a:lnTo>
                      <a:lnTo>
                        <a:pt x="140" y="8"/>
                      </a:lnTo>
                      <a:lnTo>
                        <a:pt x="129" y="0"/>
                      </a:lnTo>
                      <a:lnTo>
                        <a:pt x="127" y="2"/>
                      </a:lnTo>
                      <a:lnTo>
                        <a:pt x="123" y="4"/>
                      </a:lnTo>
                      <a:lnTo>
                        <a:pt x="136" y="10"/>
                      </a:lnTo>
                      <a:lnTo>
                        <a:pt x="146" y="17"/>
                      </a:lnTo>
                      <a:lnTo>
                        <a:pt x="155" y="27"/>
                      </a:lnTo>
                      <a:lnTo>
                        <a:pt x="163" y="36"/>
                      </a:lnTo>
                      <a:lnTo>
                        <a:pt x="171" y="47"/>
                      </a:lnTo>
                      <a:lnTo>
                        <a:pt x="174" y="59"/>
                      </a:lnTo>
                      <a:lnTo>
                        <a:pt x="178" y="72"/>
                      </a:lnTo>
                      <a:lnTo>
                        <a:pt x="178" y="85"/>
                      </a:lnTo>
                      <a:lnTo>
                        <a:pt x="176" y="102"/>
                      </a:lnTo>
                      <a:lnTo>
                        <a:pt x="172" y="119"/>
                      </a:lnTo>
                      <a:lnTo>
                        <a:pt x="165" y="135"/>
                      </a:lnTo>
                      <a:lnTo>
                        <a:pt x="153" y="146"/>
                      </a:lnTo>
                      <a:lnTo>
                        <a:pt x="140" y="157"/>
                      </a:lnTo>
                      <a:lnTo>
                        <a:pt x="125" y="165"/>
                      </a:lnTo>
                      <a:lnTo>
                        <a:pt x="110" y="171"/>
                      </a:lnTo>
                      <a:lnTo>
                        <a:pt x="91" y="173"/>
                      </a:lnTo>
                      <a:lnTo>
                        <a:pt x="74" y="171"/>
                      </a:lnTo>
                      <a:lnTo>
                        <a:pt x="57" y="165"/>
                      </a:lnTo>
                      <a:lnTo>
                        <a:pt x="43" y="157"/>
                      </a:lnTo>
                      <a:lnTo>
                        <a:pt x="30" y="146"/>
                      </a:lnTo>
                      <a:lnTo>
                        <a:pt x="19" y="135"/>
                      </a:lnTo>
                      <a:lnTo>
                        <a:pt x="11" y="119"/>
                      </a:lnTo>
                      <a:lnTo>
                        <a:pt x="6" y="102"/>
                      </a:lnTo>
                      <a:lnTo>
                        <a:pt x="4" y="85"/>
                      </a:lnTo>
                      <a:lnTo>
                        <a:pt x="6" y="76"/>
                      </a:lnTo>
                      <a:lnTo>
                        <a:pt x="6" y="66"/>
                      </a:lnTo>
                      <a:lnTo>
                        <a:pt x="9" y="57"/>
                      </a:lnTo>
                      <a:lnTo>
                        <a:pt x="13" y="47"/>
                      </a:lnTo>
                      <a:lnTo>
                        <a:pt x="9" y="49"/>
                      </a:lnTo>
                      <a:lnTo>
                        <a:pt x="7" y="49"/>
                      </a:lnTo>
                      <a:lnTo>
                        <a:pt x="2" y="66"/>
                      </a:lnTo>
                      <a:lnTo>
                        <a:pt x="0" y="85"/>
                      </a:lnTo>
                      <a:lnTo>
                        <a:pt x="2" y="104"/>
                      </a:lnTo>
                      <a:lnTo>
                        <a:pt x="7" y="121"/>
                      </a:lnTo>
                      <a:lnTo>
                        <a:pt x="15" y="137"/>
                      </a:lnTo>
                      <a:lnTo>
                        <a:pt x="26" y="150"/>
                      </a:lnTo>
                      <a:lnTo>
                        <a:pt x="40" y="161"/>
                      </a:lnTo>
                      <a:lnTo>
                        <a:pt x="57" y="169"/>
                      </a:lnTo>
                      <a:lnTo>
                        <a:pt x="74" y="174"/>
                      </a:lnTo>
                      <a:lnTo>
                        <a:pt x="91" y="176"/>
                      </a:lnTo>
                      <a:lnTo>
                        <a:pt x="110" y="174"/>
                      </a:lnTo>
                      <a:lnTo>
                        <a:pt x="127" y="169"/>
                      </a:lnTo>
                      <a:lnTo>
                        <a:pt x="142" y="161"/>
                      </a:lnTo>
                      <a:lnTo>
                        <a:pt x="157" y="150"/>
                      </a:lnTo>
                      <a:lnTo>
                        <a:pt x="169" y="137"/>
                      </a:lnTo>
                      <a:lnTo>
                        <a:pt x="176" y="121"/>
                      </a:lnTo>
                      <a:lnTo>
                        <a:pt x="182" y="104"/>
                      </a:lnTo>
                      <a:lnTo>
                        <a:pt x="184" y="85"/>
                      </a:lnTo>
                      <a:close/>
                    </a:path>
                  </a:pathLst>
                </a:custGeom>
                <a:solidFill>
                  <a:srgbClr val="EAEBF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161" name="Freeform 721"/>
                <p:cNvSpPr>
                  <a:spLocks/>
                </p:cNvSpPr>
                <p:nvPr/>
              </p:nvSpPr>
              <p:spPr bwMode="auto">
                <a:xfrm>
                  <a:off x="1749" y="2189"/>
                  <a:ext cx="180" cy="172"/>
                </a:xfrm>
                <a:custGeom>
                  <a:avLst/>
                  <a:gdLst/>
                  <a:ahLst/>
                  <a:cxnLst>
                    <a:cxn ang="0">
                      <a:pos x="180" y="83"/>
                    </a:cxn>
                    <a:cxn ang="0">
                      <a:pos x="178" y="70"/>
                    </a:cxn>
                    <a:cxn ang="0">
                      <a:pos x="174" y="57"/>
                    </a:cxn>
                    <a:cxn ang="0">
                      <a:pos x="170" y="44"/>
                    </a:cxn>
                    <a:cxn ang="0">
                      <a:pos x="163" y="32"/>
                    </a:cxn>
                    <a:cxn ang="0">
                      <a:pos x="155" y="23"/>
                    </a:cxn>
                    <a:cxn ang="0">
                      <a:pos x="146" y="13"/>
                    </a:cxn>
                    <a:cxn ang="0">
                      <a:pos x="136" y="6"/>
                    </a:cxn>
                    <a:cxn ang="0">
                      <a:pos x="125" y="0"/>
                    </a:cxn>
                    <a:cxn ang="0">
                      <a:pos x="121" y="2"/>
                    </a:cxn>
                    <a:cxn ang="0">
                      <a:pos x="119" y="4"/>
                    </a:cxn>
                    <a:cxn ang="0">
                      <a:pos x="131" y="9"/>
                    </a:cxn>
                    <a:cxn ang="0">
                      <a:pos x="142" y="17"/>
                    </a:cxn>
                    <a:cxn ang="0">
                      <a:pos x="151" y="25"/>
                    </a:cxn>
                    <a:cxn ang="0">
                      <a:pos x="159" y="34"/>
                    </a:cxn>
                    <a:cxn ang="0">
                      <a:pos x="165" y="45"/>
                    </a:cxn>
                    <a:cxn ang="0">
                      <a:pos x="170" y="57"/>
                    </a:cxn>
                    <a:cxn ang="0">
                      <a:pos x="174" y="70"/>
                    </a:cxn>
                    <a:cxn ang="0">
                      <a:pos x="174" y="83"/>
                    </a:cxn>
                    <a:cxn ang="0">
                      <a:pos x="172" y="100"/>
                    </a:cxn>
                    <a:cxn ang="0">
                      <a:pos x="169" y="116"/>
                    </a:cxn>
                    <a:cxn ang="0">
                      <a:pos x="161" y="131"/>
                    </a:cxn>
                    <a:cxn ang="0">
                      <a:pos x="150" y="144"/>
                    </a:cxn>
                    <a:cxn ang="0">
                      <a:pos x="136" y="154"/>
                    </a:cxn>
                    <a:cxn ang="0">
                      <a:pos x="123" y="161"/>
                    </a:cxn>
                    <a:cxn ang="0">
                      <a:pos x="106" y="167"/>
                    </a:cxn>
                    <a:cxn ang="0">
                      <a:pos x="89" y="169"/>
                    </a:cxn>
                    <a:cxn ang="0">
                      <a:pos x="72" y="167"/>
                    </a:cxn>
                    <a:cxn ang="0">
                      <a:pos x="57" y="161"/>
                    </a:cxn>
                    <a:cxn ang="0">
                      <a:pos x="41" y="154"/>
                    </a:cxn>
                    <a:cxn ang="0">
                      <a:pos x="30" y="144"/>
                    </a:cxn>
                    <a:cxn ang="0">
                      <a:pos x="19" y="131"/>
                    </a:cxn>
                    <a:cxn ang="0">
                      <a:pos x="11" y="116"/>
                    </a:cxn>
                    <a:cxn ang="0">
                      <a:pos x="5" y="100"/>
                    </a:cxn>
                    <a:cxn ang="0">
                      <a:pos x="5" y="83"/>
                    </a:cxn>
                    <a:cxn ang="0">
                      <a:pos x="5" y="74"/>
                    </a:cxn>
                    <a:cxn ang="0">
                      <a:pos x="7" y="64"/>
                    </a:cxn>
                    <a:cxn ang="0">
                      <a:pos x="9" y="55"/>
                    </a:cxn>
                    <a:cxn ang="0">
                      <a:pos x="13" y="45"/>
                    </a:cxn>
                    <a:cxn ang="0">
                      <a:pos x="11" y="45"/>
                    </a:cxn>
                    <a:cxn ang="0">
                      <a:pos x="7" y="47"/>
                    </a:cxn>
                    <a:cxn ang="0">
                      <a:pos x="4" y="55"/>
                    </a:cxn>
                    <a:cxn ang="0">
                      <a:pos x="2" y="64"/>
                    </a:cxn>
                    <a:cxn ang="0">
                      <a:pos x="0" y="74"/>
                    </a:cxn>
                    <a:cxn ang="0">
                      <a:pos x="0" y="83"/>
                    </a:cxn>
                    <a:cxn ang="0">
                      <a:pos x="2" y="100"/>
                    </a:cxn>
                    <a:cxn ang="0">
                      <a:pos x="7" y="117"/>
                    </a:cxn>
                    <a:cxn ang="0">
                      <a:pos x="15" y="133"/>
                    </a:cxn>
                    <a:cxn ang="0">
                      <a:pos x="26" y="146"/>
                    </a:cxn>
                    <a:cxn ang="0">
                      <a:pos x="40" y="157"/>
                    </a:cxn>
                    <a:cxn ang="0">
                      <a:pos x="55" y="165"/>
                    </a:cxn>
                    <a:cxn ang="0">
                      <a:pos x="72" y="171"/>
                    </a:cxn>
                    <a:cxn ang="0">
                      <a:pos x="89" y="172"/>
                    </a:cxn>
                    <a:cxn ang="0">
                      <a:pos x="108" y="171"/>
                    </a:cxn>
                    <a:cxn ang="0">
                      <a:pos x="125" y="165"/>
                    </a:cxn>
                    <a:cxn ang="0">
                      <a:pos x="140" y="157"/>
                    </a:cxn>
                    <a:cxn ang="0">
                      <a:pos x="153" y="146"/>
                    </a:cxn>
                    <a:cxn ang="0">
                      <a:pos x="165" y="133"/>
                    </a:cxn>
                    <a:cxn ang="0">
                      <a:pos x="172" y="117"/>
                    </a:cxn>
                    <a:cxn ang="0">
                      <a:pos x="178" y="100"/>
                    </a:cxn>
                    <a:cxn ang="0">
                      <a:pos x="180" y="83"/>
                    </a:cxn>
                  </a:cxnLst>
                  <a:rect l="0" t="0" r="r" b="b"/>
                  <a:pathLst>
                    <a:path w="180" h="172">
                      <a:moveTo>
                        <a:pt x="180" y="83"/>
                      </a:moveTo>
                      <a:lnTo>
                        <a:pt x="178" y="70"/>
                      </a:lnTo>
                      <a:lnTo>
                        <a:pt x="174" y="57"/>
                      </a:lnTo>
                      <a:lnTo>
                        <a:pt x="170" y="44"/>
                      </a:lnTo>
                      <a:lnTo>
                        <a:pt x="163" y="32"/>
                      </a:lnTo>
                      <a:lnTo>
                        <a:pt x="155" y="23"/>
                      </a:lnTo>
                      <a:lnTo>
                        <a:pt x="146" y="13"/>
                      </a:lnTo>
                      <a:lnTo>
                        <a:pt x="136" y="6"/>
                      </a:lnTo>
                      <a:lnTo>
                        <a:pt x="125" y="0"/>
                      </a:lnTo>
                      <a:lnTo>
                        <a:pt x="121" y="2"/>
                      </a:lnTo>
                      <a:lnTo>
                        <a:pt x="119" y="4"/>
                      </a:lnTo>
                      <a:lnTo>
                        <a:pt x="131" y="9"/>
                      </a:lnTo>
                      <a:lnTo>
                        <a:pt x="142" y="17"/>
                      </a:lnTo>
                      <a:lnTo>
                        <a:pt x="151" y="25"/>
                      </a:lnTo>
                      <a:lnTo>
                        <a:pt x="159" y="34"/>
                      </a:lnTo>
                      <a:lnTo>
                        <a:pt x="165" y="45"/>
                      </a:lnTo>
                      <a:lnTo>
                        <a:pt x="170" y="57"/>
                      </a:lnTo>
                      <a:lnTo>
                        <a:pt x="174" y="70"/>
                      </a:lnTo>
                      <a:lnTo>
                        <a:pt x="174" y="83"/>
                      </a:lnTo>
                      <a:lnTo>
                        <a:pt x="172" y="100"/>
                      </a:lnTo>
                      <a:lnTo>
                        <a:pt x="169" y="116"/>
                      </a:lnTo>
                      <a:lnTo>
                        <a:pt x="161" y="131"/>
                      </a:lnTo>
                      <a:lnTo>
                        <a:pt x="150" y="144"/>
                      </a:lnTo>
                      <a:lnTo>
                        <a:pt x="136" y="154"/>
                      </a:lnTo>
                      <a:lnTo>
                        <a:pt x="123" y="161"/>
                      </a:lnTo>
                      <a:lnTo>
                        <a:pt x="106" y="167"/>
                      </a:lnTo>
                      <a:lnTo>
                        <a:pt x="89" y="169"/>
                      </a:lnTo>
                      <a:lnTo>
                        <a:pt x="72" y="167"/>
                      </a:lnTo>
                      <a:lnTo>
                        <a:pt x="57" y="161"/>
                      </a:lnTo>
                      <a:lnTo>
                        <a:pt x="41" y="154"/>
                      </a:lnTo>
                      <a:lnTo>
                        <a:pt x="30" y="144"/>
                      </a:lnTo>
                      <a:lnTo>
                        <a:pt x="19" y="131"/>
                      </a:lnTo>
                      <a:lnTo>
                        <a:pt x="11" y="116"/>
                      </a:lnTo>
                      <a:lnTo>
                        <a:pt x="5" y="100"/>
                      </a:lnTo>
                      <a:lnTo>
                        <a:pt x="5" y="83"/>
                      </a:lnTo>
                      <a:lnTo>
                        <a:pt x="5" y="74"/>
                      </a:lnTo>
                      <a:lnTo>
                        <a:pt x="7" y="64"/>
                      </a:lnTo>
                      <a:lnTo>
                        <a:pt x="9" y="55"/>
                      </a:lnTo>
                      <a:lnTo>
                        <a:pt x="13" y="45"/>
                      </a:lnTo>
                      <a:lnTo>
                        <a:pt x="11" y="45"/>
                      </a:lnTo>
                      <a:lnTo>
                        <a:pt x="7" y="47"/>
                      </a:lnTo>
                      <a:lnTo>
                        <a:pt x="4" y="55"/>
                      </a:lnTo>
                      <a:lnTo>
                        <a:pt x="2" y="64"/>
                      </a:lnTo>
                      <a:lnTo>
                        <a:pt x="0" y="74"/>
                      </a:lnTo>
                      <a:lnTo>
                        <a:pt x="0" y="83"/>
                      </a:lnTo>
                      <a:lnTo>
                        <a:pt x="2" y="100"/>
                      </a:lnTo>
                      <a:lnTo>
                        <a:pt x="7" y="117"/>
                      </a:lnTo>
                      <a:lnTo>
                        <a:pt x="15" y="133"/>
                      </a:lnTo>
                      <a:lnTo>
                        <a:pt x="26" y="146"/>
                      </a:lnTo>
                      <a:lnTo>
                        <a:pt x="40" y="157"/>
                      </a:lnTo>
                      <a:lnTo>
                        <a:pt x="55" y="165"/>
                      </a:lnTo>
                      <a:lnTo>
                        <a:pt x="72" y="171"/>
                      </a:lnTo>
                      <a:lnTo>
                        <a:pt x="89" y="172"/>
                      </a:lnTo>
                      <a:lnTo>
                        <a:pt x="108" y="171"/>
                      </a:lnTo>
                      <a:lnTo>
                        <a:pt x="125" y="165"/>
                      </a:lnTo>
                      <a:lnTo>
                        <a:pt x="140" y="157"/>
                      </a:lnTo>
                      <a:lnTo>
                        <a:pt x="153" y="146"/>
                      </a:lnTo>
                      <a:lnTo>
                        <a:pt x="165" y="133"/>
                      </a:lnTo>
                      <a:lnTo>
                        <a:pt x="172" y="117"/>
                      </a:lnTo>
                      <a:lnTo>
                        <a:pt x="178" y="100"/>
                      </a:lnTo>
                      <a:lnTo>
                        <a:pt x="180" y="83"/>
                      </a:lnTo>
                      <a:close/>
                    </a:path>
                  </a:pathLst>
                </a:custGeom>
                <a:solidFill>
                  <a:srgbClr val="ECECF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162" name="Freeform 722"/>
                <p:cNvSpPr>
                  <a:spLocks/>
                </p:cNvSpPr>
                <p:nvPr/>
              </p:nvSpPr>
              <p:spPr bwMode="auto">
                <a:xfrm>
                  <a:off x="1751" y="2191"/>
                  <a:ext cx="174" cy="169"/>
                </a:xfrm>
                <a:custGeom>
                  <a:avLst/>
                  <a:gdLst/>
                  <a:ahLst/>
                  <a:cxnLst>
                    <a:cxn ang="0">
                      <a:pos x="174" y="81"/>
                    </a:cxn>
                    <a:cxn ang="0">
                      <a:pos x="174" y="68"/>
                    </a:cxn>
                    <a:cxn ang="0">
                      <a:pos x="170" y="55"/>
                    </a:cxn>
                    <a:cxn ang="0">
                      <a:pos x="167" y="43"/>
                    </a:cxn>
                    <a:cxn ang="0">
                      <a:pos x="159" y="32"/>
                    </a:cxn>
                    <a:cxn ang="0">
                      <a:pos x="151" y="23"/>
                    </a:cxn>
                    <a:cxn ang="0">
                      <a:pos x="142" y="13"/>
                    </a:cxn>
                    <a:cxn ang="0">
                      <a:pos x="132" y="6"/>
                    </a:cxn>
                    <a:cxn ang="0">
                      <a:pos x="119" y="0"/>
                    </a:cxn>
                    <a:cxn ang="0">
                      <a:pos x="117" y="2"/>
                    </a:cxn>
                    <a:cxn ang="0">
                      <a:pos x="115" y="4"/>
                    </a:cxn>
                    <a:cxn ang="0">
                      <a:pos x="127" y="7"/>
                    </a:cxn>
                    <a:cxn ang="0">
                      <a:pos x="138" y="15"/>
                    </a:cxn>
                    <a:cxn ang="0">
                      <a:pos x="148" y="23"/>
                    </a:cxn>
                    <a:cxn ang="0">
                      <a:pos x="155" y="32"/>
                    </a:cxn>
                    <a:cxn ang="0">
                      <a:pos x="161" y="43"/>
                    </a:cxn>
                    <a:cxn ang="0">
                      <a:pos x="167" y="55"/>
                    </a:cxn>
                    <a:cxn ang="0">
                      <a:pos x="168" y="68"/>
                    </a:cxn>
                    <a:cxn ang="0">
                      <a:pos x="170" y="81"/>
                    </a:cxn>
                    <a:cxn ang="0">
                      <a:pos x="168" y="98"/>
                    </a:cxn>
                    <a:cxn ang="0">
                      <a:pos x="165" y="114"/>
                    </a:cxn>
                    <a:cxn ang="0">
                      <a:pos x="155" y="127"/>
                    </a:cxn>
                    <a:cxn ang="0">
                      <a:pos x="146" y="140"/>
                    </a:cxn>
                    <a:cxn ang="0">
                      <a:pos x="134" y="150"/>
                    </a:cxn>
                    <a:cxn ang="0">
                      <a:pos x="119" y="157"/>
                    </a:cxn>
                    <a:cxn ang="0">
                      <a:pos x="104" y="163"/>
                    </a:cxn>
                    <a:cxn ang="0">
                      <a:pos x="87" y="163"/>
                    </a:cxn>
                    <a:cxn ang="0">
                      <a:pos x="72" y="163"/>
                    </a:cxn>
                    <a:cxn ang="0">
                      <a:pos x="55" y="157"/>
                    </a:cxn>
                    <a:cxn ang="0">
                      <a:pos x="41" y="150"/>
                    </a:cxn>
                    <a:cxn ang="0">
                      <a:pos x="30" y="140"/>
                    </a:cxn>
                    <a:cxn ang="0">
                      <a:pos x="19" y="127"/>
                    </a:cxn>
                    <a:cxn ang="0">
                      <a:pos x="11" y="114"/>
                    </a:cxn>
                    <a:cxn ang="0">
                      <a:pos x="7" y="98"/>
                    </a:cxn>
                    <a:cxn ang="0">
                      <a:pos x="5" y="81"/>
                    </a:cxn>
                    <a:cxn ang="0">
                      <a:pos x="5" y="72"/>
                    </a:cxn>
                    <a:cxn ang="0">
                      <a:pos x="7" y="61"/>
                    </a:cxn>
                    <a:cxn ang="0">
                      <a:pos x="11" y="51"/>
                    </a:cxn>
                    <a:cxn ang="0">
                      <a:pos x="15" y="43"/>
                    </a:cxn>
                    <a:cxn ang="0">
                      <a:pos x="11" y="43"/>
                    </a:cxn>
                    <a:cxn ang="0">
                      <a:pos x="9" y="43"/>
                    </a:cxn>
                    <a:cxn ang="0">
                      <a:pos x="5" y="53"/>
                    </a:cxn>
                    <a:cxn ang="0">
                      <a:pos x="2" y="62"/>
                    </a:cxn>
                    <a:cxn ang="0">
                      <a:pos x="2" y="72"/>
                    </a:cxn>
                    <a:cxn ang="0">
                      <a:pos x="0" y="81"/>
                    </a:cxn>
                    <a:cxn ang="0">
                      <a:pos x="2" y="98"/>
                    </a:cxn>
                    <a:cxn ang="0">
                      <a:pos x="7" y="115"/>
                    </a:cxn>
                    <a:cxn ang="0">
                      <a:pos x="15" y="131"/>
                    </a:cxn>
                    <a:cxn ang="0">
                      <a:pos x="26" y="142"/>
                    </a:cxn>
                    <a:cxn ang="0">
                      <a:pos x="39" y="153"/>
                    </a:cxn>
                    <a:cxn ang="0">
                      <a:pos x="53" y="161"/>
                    </a:cxn>
                    <a:cxn ang="0">
                      <a:pos x="70" y="167"/>
                    </a:cxn>
                    <a:cxn ang="0">
                      <a:pos x="87" y="169"/>
                    </a:cxn>
                    <a:cxn ang="0">
                      <a:pos x="106" y="167"/>
                    </a:cxn>
                    <a:cxn ang="0">
                      <a:pos x="121" y="161"/>
                    </a:cxn>
                    <a:cxn ang="0">
                      <a:pos x="136" y="153"/>
                    </a:cxn>
                    <a:cxn ang="0">
                      <a:pos x="149" y="142"/>
                    </a:cxn>
                    <a:cxn ang="0">
                      <a:pos x="161" y="131"/>
                    </a:cxn>
                    <a:cxn ang="0">
                      <a:pos x="168" y="115"/>
                    </a:cxn>
                    <a:cxn ang="0">
                      <a:pos x="172" y="98"/>
                    </a:cxn>
                    <a:cxn ang="0">
                      <a:pos x="174" y="81"/>
                    </a:cxn>
                  </a:cxnLst>
                  <a:rect l="0" t="0" r="r" b="b"/>
                  <a:pathLst>
                    <a:path w="174" h="169">
                      <a:moveTo>
                        <a:pt x="174" y="81"/>
                      </a:moveTo>
                      <a:lnTo>
                        <a:pt x="174" y="68"/>
                      </a:lnTo>
                      <a:lnTo>
                        <a:pt x="170" y="55"/>
                      </a:lnTo>
                      <a:lnTo>
                        <a:pt x="167" y="43"/>
                      </a:lnTo>
                      <a:lnTo>
                        <a:pt x="159" y="32"/>
                      </a:lnTo>
                      <a:lnTo>
                        <a:pt x="151" y="23"/>
                      </a:lnTo>
                      <a:lnTo>
                        <a:pt x="142" y="13"/>
                      </a:lnTo>
                      <a:lnTo>
                        <a:pt x="132" y="6"/>
                      </a:lnTo>
                      <a:lnTo>
                        <a:pt x="119" y="0"/>
                      </a:lnTo>
                      <a:lnTo>
                        <a:pt x="117" y="2"/>
                      </a:lnTo>
                      <a:lnTo>
                        <a:pt x="115" y="4"/>
                      </a:lnTo>
                      <a:lnTo>
                        <a:pt x="127" y="7"/>
                      </a:lnTo>
                      <a:lnTo>
                        <a:pt x="138" y="15"/>
                      </a:lnTo>
                      <a:lnTo>
                        <a:pt x="148" y="23"/>
                      </a:lnTo>
                      <a:lnTo>
                        <a:pt x="155" y="32"/>
                      </a:lnTo>
                      <a:lnTo>
                        <a:pt x="161" y="43"/>
                      </a:lnTo>
                      <a:lnTo>
                        <a:pt x="167" y="55"/>
                      </a:lnTo>
                      <a:lnTo>
                        <a:pt x="168" y="68"/>
                      </a:lnTo>
                      <a:lnTo>
                        <a:pt x="170" y="81"/>
                      </a:lnTo>
                      <a:lnTo>
                        <a:pt x="168" y="98"/>
                      </a:lnTo>
                      <a:lnTo>
                        <a:pt x="165" y="114"/>
                      </a:lnTo>
                      <a:lnTo>
                        <a:pt x="155" y="127"/>
                      </a:lnTo>
                      <a:lnTo>
                        <a:pt x="146" y="140"/>
                      </a:lnTo>
                      <a:lnTo>
                        <a:pt x="134" y="150"/>
                      </a:lnTo>
                      <a:lnTo>
                        <a:pt x="119" y="157"/>
                      </a:lnTo>
                      <a:lnTo>
                        <a:pt x="104" y="163"/>
                      </a:lnTo>
                      <a:lnTo>
                        <a:pt x="87" y="163"/>
                      </a:lnTo>
                      <a:lnTo>
                        <a:pt x="72" y="163"/>
                      </a:lnTo>
                      <a:lnTo>
                        <a:pt x="55" y="157"/>
                      </a:lnTo>
                      <a:lnTo>
                        <a:pt x="41" y="150"/>
                      </a:lnTo>
                      <a:lnTo>
                        <a:pt x="30" y="140"/>
                      </a:lnTo>
                      <a:lnTo>
                        <a:pt x="19" y="127"/>
                      </a:lnTo>
                      <a:lnTo>
                        <a:pt x="11" y="114"/>
                      </a:lnTo>
                      <a:lnTo>
                        <a:pt x="7" y="98"/>
                      </a:lnTo>
                      <a:lnTo>
                        <a:pt x="5" y="81"/>
                      </a:lnTo>
                      <a:lnTo>
                        <a:pt x="5" y="72"/>
                      </a:lnTo>
                      <a:lnTo>
                        <a:pt x="7" y="61"/>
                      </a:lnTo>
                      <a:lnTo>
                        <a:pt x="11" y="51"/>
                      </a:lnTo>
                      <a:lnTo>
                        <a:pt x="15" y="43"/>
                      </a:lnTo>
                      <a:lnTo>
                        <a:pt x="11" y="43"/>
                      </a:lnTo>
                      <a:lnTo>
                        <a:pt x="9" y="43"/>
                      </a:lnTo>
                      <a:lnTo>
                        <a:pt x="5" y="53"/>
                      </a:lnTo>
                      <a:lnTo>
                        <a:pt x="2" y="62"/>
                      </a:lnTo>
                      <a:lnTo>
                        <a:pt x="2" y="72"/>
                      </a:lnTo>
                      <a:lnTo>
                        <a:pt x="0" y="81"/>
                      </a:lnTo>
                      <a:lnTo>
                        <a:pt x="2" y="98"/>
                      </a:lnTo>
                      <a:lnTo>
                        <a:pt x="7" y="115"/>
                      </a:lnTo>
                      <a:lnTo>
                        <a:pt x="15" y="131"/>
                      </a:lnTo>
                      <a:lnTo>
                        <a:pt x="26" y="142"/>
                      </a:lnTo>
                      <a:lnTo>
                        <a:pt x="39" y="153"/>
                      </a:lnTo>
                      <a:lnTo>
                        <a:pt x="53" y="161"/>
                      </a:lnTo>
                      <a:lnTo>
                        <a:pt x="70" y="167"/>
                      </a:lnTo>
                      <a:lnTo>
                        <a:pt x="87" y="169"/>
                      </a:lnTo>
                      <a:lnTo>
                        <a:pt x="106" y="167"/>
                      </a:lnTo>
                      <a:lnTo>
                        <a:pt x="121" y="161"/>
                      </a:lnTo>
                      <a:lnTo>
                        <a:pt x="136" y="153"/>
                      </a:lnTo>
                      <a:lnTo>
                        <a:pt x="149" y="142"/>
                      </a:lnTo>
                      <a:lnTo>
                        <a:pt x="161" y="131"/>
                      </a:lnTo>
                      <a:lnTo>
                        <a:pt x="168" y="115"/>
                      </a:lnTo>
                      <a:lnTo>
                        <a:pt x="172" y="98"/>
                      </a:lnTo>
                      <a:lnTo>
                        <a:pt x="174" y="81"/>
                      </a:lnTo>
                      <a:close/>
                    </a:path>
                  </a:pathLst>
                </a:custGeom>
                <a:solidFill>
                  <a:srgbClr val="ECECF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163" name="Freeform 723"/>
                <p:cNvSpPr>
                  <a:spLocks/>
                </p:cNvSpPr>
                <p:nvPr/>
              </p:nvSpPr>
              <p:spPr bwMode="auto">
                <a:xfrm>
                  <a:off x="1754" y="2193"/>
                  <a:ext cx="169" cy="165"/>
                </a:xfrm>
                <a:custGeom>
                  <a:avLst/>
                  <a:gdLst/>
                  <a:ahLst/>
                  <a:cxnLst>
                    <a:cxn ang="0">
                      <a:pos x="169" y="79"/>
                    </a:cxn>
                    <a:cxn ang="0">
                      <a:pos x="169" y="66"/>
                    </a:cxn>
                    <a:cxn ang="0">
                      <a:pos x="165" y="53"/>
                    </a:cxn>
                    <a:cxn ang="0">
                      <a:pos x="160" y="41"/>
                    </a:cxn>
                    <a:cxn ang="0">
                      <a:pos x="154" y="30"/>
                    </a:cxn>
                    <a:cxn ang="0">
                      <a:pos x="146" y="21"/>
                    </a:cxn>
                    <a:cxn ang="0">
                      <a:pos x="137" y="13"/>
                    </a:cxn>
                    <a:cxn ang="0">
                      <a:pos x="126" y="5"/>
                    </a:cxn>
                    <a:cxn ang="0">
                      <a:pos x="114" y="0"/>
                    </a:cxn>
                    <a:cxn ang="0">
                      <a:pos x="112" y="2"/>
                    </a:cxn>
                    <a:cxn ang="0">
                      <a:pos x="110" y="4"/>
                    </a:cxn>
                    <a:cxn ang="0">
                      <a:pos x="122" y="7"/>
                    </a:cxn>
                    <a:cxn ang="0">
                      <a:pos x="131" y="15"/>
                    </a:cxn>
                    <a:cxn ang="0">
                      <a:pos x="141" y="22"/>
                    </a:cxn>
                    <a:cxn ang="0">
                      <a:pos x="150" y="32"/>
                    </a:cxn>
                    <a:cxn ang="0">
                      <a:pos x="156" y="41"/>
                    </a:cxn>
                    <a:cxn ang="0">
                      <a:pos x="162" y="53"/>
                    </a:cxn>
                    <a:cxn ang="0">
                      <a:pos x="164" y="66"/>
                    </a:cxn>
                    <a:cxn ang="0">
                      <a:pos x="165" y="79"/>
                    </a:cxn>
                    <a:cxn ang="0">
                      <a:pos x="164" y="95"/>
                    </a:cxn>
                    <a:cxn ang="0">
                      <a:pos x="158" y="110"/>
                    </a:cxn>
                    <a:cxn ang="0">
                      <a:pos x="150" y="125"/>
                    </a:cxn>
                    <a:cxn ang="0">
                      <a:pos x="141" y="136"/>
                    </a:cxn>
                    <a:cxn ang="0">
                      <a:pos x="129" y="146"/>
                    </a:cxn>
                    <a:cxn ang="0">
                      <a:pos x="116" y="153"/>
                    </a:cxn>
                    <a:cxn ang="0">
                      <a:pos x="101" y="157"/>
                    </a:cxn>
                    <a:cxn ang="0">
                      <a:pos x="84" y="159"/>
                    </a:cxn>
                    <a:cxn ang="0">
                      <a:pos x="69" y="157"/>
                    </a:cxn>
                    <a:cxn ang="0">
                      <a:pos x="54" y="153"/>
                    </a:cxn>
                    <a:cxn ang="0">
                      <a:pos x="40" y="146"/>
                    </a:cxn>
                    <a:cxn ang="0">
                      <a:pos x="27" y="136"/>
                    </a:cxn>
                    <a:cxn ang="0">
                      <a:pos x="17" y="125"/>
                    </a:cxn>
                    <a:cxn ang="0">
                      <a:pos x="10" y="110"/>
                    </a:cxn>
                    <a:cxn ang="0">
                      <a:pos x="6" y="95"/>
                    </a:cxn>
                    <a:cxn ang="0">
                      <a:pos x="4" y="79"/>
                    </a:cxn>
                    <a:cxn ang="0">
                      <a:pos x="4" y="68"/>
                    </a:cxn>
                    <a:cxn ang="0">
                      <a:pos x="6" y="59"/>
                    </a:cxn>
                    <a:cxn ang="0">
                      <a:pos x="10" y="49"/>
                    </a:cxn>
                    <a:cxn ang="0">
                      <a:pos x="14" y="40"/>
                    </a:cxn>
                    <a:cxn ang="0">
                      <a:pos x="12" y="41"/>
                    </a:cxn>
                    <a:cxn ang="0">
                      <a:pos x="8" y="41"/>
                    </a:cxn>
                    <a:cxn ang="0">
                      <a:pos x="4" y="51"/>
                    </a:cxn>
                    <a:cxn ang="0">
                      <a:pos x="2" y="60"/>
                    </a:cxn>
                    <a:cxn ang="0">
                      <a:pos x="0" y="70"/>
                    </a:cxn>
                    <a:cxn ang="0">
                      <a:pos x="0" y="79"/>
                    </a:cxn>
                    <a:cxn ang="0">
                      <a:pos x="0" y="96"/>
                    </a:cxn>
                    <a:cxn ang="0">
                      <a:pos x="6" y="112"/>
                    </a:cxn>
                    <a:cxn ang="0">
                      <a:pos x="14" y="127"/>
                    </a:cxn>
                    <a:cxn ang="0">
                      <a:pos x="25" y="140"/>
                    </a:cxn>
                    <a:cxn ang="0">
                      <a:pos x="36" y="150"/>
                    </a:cxn>
                    <a:cxn ang="0">
                      <a:pos x="52" y="157"/>
                    </a:cxn>
                    <a:cxn ang="0">
                      <a:pos x="67" y="163"/>
                    </a:cxn>
                    <a:cxn ang="0">
                      <a:pos x="84" y="165"/>
                    </a:cxn>
                    <a:cxn ang="0">
                      <a:pos x="101" y="163"/>
                    </a:cxn>
                    <a:cxn ang="0">
                      <a:pos x="118" y="157"/>
                    </a:cxn>
                    <a:cxn ang="0">
                      <a:pos x="131" y="150"/>
                    </a:cxn>
                    <a:cxn ang="0">
                      <a:pos x="145" y="140"/>
                    </a:cxn>
                    <a:cxn ang="0">
                      <a:pos x="156" y="127"/>
                    </a:cxn>
                    <a:cxn ang="0">
                      <a:pos x="164" y="112"/>
                    </a:cxn>
                    <a:cxn ang="0">
                      <a:pos x="167" y="96"/>
                    </a:cxn>
                    <a:cxn ang="0">
                      <a:pos x="169" y="79"/>
                    </a:cxn>
                  </a:cxnLst>
                  <a:rect l="0" t="0" r="r" b="b"/>
                  <a:pathLst>
                    <a:path w="169" h="165">
                      <a:moveTo>
                        <a:pt x="169" y="79"/>
                      </a:moveTo>
                      <a:lnTo>
                        <a:pt x="169" y="66"/>
                      </a:lnTo>
                      <a:lnTo>
                        <a:pt x="165" y="53"/>
                      </a:lnTo>
                      <a:lnTo>
                        <a:pt x="160" y="41"/>
                      </a:lnTo>
                      <a:lnTo>
                        <a:pt x="154" y="30"/>
                      </a:lnTo>
                      <a:lnTo>
                        <a:pt x="146" y="21"/>
                      </a:lnTo>
                      <a:lnTo>
                        <a:pt x="137" y="13"/>
                      </a:lnTo>
                      <a:lnTo>
                        <a:pt x="126" y="5"/>
                      </a:lnTo>
                      <a:lnTo>
                        <a:pt x="114" y="0"/>
                      </a:lnTo>
                      <a:lnTo>
                        <a:pt x="112" y="2"/>
                      </a:lnTo>
                      <a:lnTo>
                        <a:pt x="110" y="4"/>
                      </a:lnTo>
                      <a:lnTo>
                        <a:pt x="122" y="7"/>
                      </a:lnTo>
                      <a:lnTo>
                        <a:pt x="131" y="15"/>
                      </a:lnTo>
                      <a:lnTo>
                        <a:pt x="141" y="22"/>
                      </a:lnTo>
                      <a:lnTo>
                        <a:pt x="150" y="32"/>
                      </a:lnTo>
                      <a:lnTo>
                        <a:pt x="156" y="41"/>
                      </a:lnTo>
                      <a:lnTo>
                        <a:pt x="162" y="53"/>
                      </a:lnTo>
                      <a:lnTo>
                        <a:pt x="164" y="66"/>
                      </a:lnTo>
                      <a:lnTo>
                        <a:pt x="165" y="79"/>
                      </a:lnTo>
                      <a:lnTo>
                        <a:pt x="164" y="95"/>
                      </a:lnTo>
                      <a:lnTo>
                        <a:pt x="158" y="110"/>
                      </a:lnTo>
                      <a:lnTo>
                        <a:pt x="150" y="125"/>
                      </a:lnTo>
                      <a:lnTo>
                        <a:pt x="141" y="136"/>
                      </a:lnTo>
                      <a:lnTo>
                        <a:pt x="129" y="146"/>
                      </a:lnTo>
                      <a:lnTo>
                        <a:pt x="116" y="153"/>
                      </a:lnTo>
                      <a:lnTo>
                        <a:pt x="101" y="157"/>
                      </a:lnTo>
                      <a:lnTo>
                        <a:pt x="84" y="159"/>
                      </a:lnTo>
                      <a:lnTo>
                        <a:pt x="69" y="157"/>
                      </a:lnTo>
                      <a:lnTo>
                        <a:pt x="54" y="153"/>
                      </a:lnTo>
                      <a:lnTo>
                        <a:pt x="40" y="146"/>
                      </a:lnTo>
                      <a:lnTo>
                        <a:pt x="27" y="136"/>
                      </a:lnTo>
                      <a:lnTo>
                        <a:pt x="17" y="125"/>
                      </a:lnTo>
                      <a:lnTo>
                        <a:pt x="10" y="110"/>
                      </a:lnTo>
                      <a:lnTo>
                        <a:pt x="6" y="95"/>
                      </a:lnTo>
                      <a:lnTo>
                        <a:pt x="4" y="79"/>
                      </a:lnTo>
                      <a:lnTo>
                        <a:pt x="4" y="68"/>
                      </a:lnTo>
                      <a:lnTo>
                        <a:pt x="6" y="59"/>
                      </a:lnTo>
                      <a:lnTo>
                        <a:pt x="10" y="49"/>
                      </a:lnTo>
                      <a:lnTo>
                        <a:pt x="14" y="40"/>
                      </a:lnTo>
                      <a:lnTo>
                        <a:pt x="12" y="41"/>
                      </a:lnTo>
                      <a:lnTo>
                        <a:pt x="8" y="41"/>
                      </a:lnTo>
                      <a:lnTo>
                        <a:pt x="4" y="51"/>
                      </a:lnTo>
                      <a:lnTo>
                        <a:pt x="2" y="60"/>
                      </a:lnTo>
                      <a:lnTo>
                        <a:pt x="0" y="70"/>
                      </a:lnTo>
                      <a:lnTo>
                        <a:pt x="0" y="79"/>
                      </a:lnTo>
                      <a:lnTo>
                        <a:pt x="0" y="96"/>
                      </a:lnTo>
                      <a:lnTo>
                        <a:pt x="6" y="112"/>
                      </a:lnTo>
                      <a:lnTo>
                        <a:pt x="14" y="127"/>
                      </a:lnTo>
                      <a:lnTo>
                        <a:pt x="25" y="140"/>
                      </a:lnTo>
                      <a:lnTo>
                        <a:pt x="36" y="150"/>
                      </a:lnTo>
                      <a:lnTo>
                        <a:pt x="52" y="157"/>
                      </a:lnTo>
                      <a:lnTo>
                        <a:pt x="67" y="163"/>
                      </a:lnTo>
                      <a:lnTo>
                        <a:pt x="84" y="165"/>
                      </a:lnTo>
                      <a:lnTo>
                        <a:pt x="101" y="163"/>
                      </a:lnTo>
                      <a:lnTo>
                        <a:pt x="118" y="157"/>
                      </a:lnTo>
                      <a:lnTo>
                        <a:pt x="131" y="150"/>
                      </a:lnTo>
                      <a:lnTo>
                        <a:pt x="145" y="140"/>
                      </a:lnTo>
                      <a:lnTo>
                        <a:pt x="156" y="127"/>
                      </a:lnTo>
                      <a:lnTo>
                        <a:pt x="164" y="112"/>
                      </a:lnTo>
                      <a:lnTo>
                        <a:pt x="167" y="96"/>
                      </a:lnTo>
                      <a:lnTo>
                        <a:pt x="169" y="79"/>
                      </a:lnTo>
                      <a:close/>
                    </a:path>
                  </a:pathLst>
                </a:custGeom>
                <a:solidFill>
                  <a:srgbClr val="ECEDF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164" name="Freeform 724"/>
                <p:cNvSpPr>
                  <a:spLocks/>
                </p:cNvSpPr>
                <p:nvPr/>
              </p:nvSpPr>
              <p:spPr bwMode="auto">
                <a:xfrm>
                  <a:off x="1756" y="2195"/>
                  <a:ext cx="165" cy="159"/>
                </a:xfrm>
                <a:custGeom>
                  <a:avLst/>
                  <a:gdLst/>
                  <a:ahLst/>
                  <a:cxnLst>
                    <a:cxn ang="0">
                      <a:pos x="165" y="77"/>
                    </a:cxn>
                    <a:cxn ang="0">
                      <a:pos x="163" y="64"/>
                    </a:cxn>
                    <a:cxn ang="0">
                      <a:pos x="162" y="51"/>
                    </a:cxn>
                    <a:cxn ang="0">
                      <a:pos x="156" y="39"/>
                    </a:cxn>
                    <a:cxn ang="0">
                      <a:pos x="150" y="28"/>
                    </a:cxn>
                    <a:cxn ang="0">
                      <a:pos x="143" y="19"/>
                    </a:cxn>
                    <a:cxn ang="0">
                      <a:pos x="133" y="11"/>
                    </a:cxn>
                    <a:cxn ang="0">
                      <a:pos x="122" y="3"/>
                    </a:cxn>
                    <a:cxn ang="0">
                      <a:pos x="110" y="0"/>
                    </a:cxn>
                    <a:cxn ang="0">
                      <a:pos x="108" y="2"/>
                    </a:cxn>
                    <a:cxn ang="0">
                      <a:pos x="105" y="2"/>
                    </a:cxn>
                    <a:cxn ang="0">
                      <a:pos x="118" y="7"/>
                    </a:cxn>
                    <a:cxn ang="0">
                      <a:pos x="127" y="13"/>
                    </a:cxn>
                    <a:cxn ang="0">
                      <a:pos x="137" y="20"/>
                    </a:cxn>
                    <a:cxn ang="0">
                      <a:pos x="144" y="30"/>
                    </a:cxn>
                    <a:cxn ang="0">
                      <a:pos x="152" y="41"/>
                    </a:cxn>
                    <a:cxn ang="0">
                      <a:pos x="156" y="53"/>
                    </a:cxn>
                    <a:cxn ang="0">
                      <a:pos x="160" y="64"/>
                    </a:cxn>
                    <a:cxn ang="0">
                      <a:pos x="162" y="77"/>
                    </a:cxn>
                    <a:cxn ang="0">
                      <a:pos x="160" y="93"/>
                    </a:cxn>
                    <a:cxn ang="0">
                      <a:pos x="154" y="108"/>
                    </a:cxn>
                    <a:cxn ang="0">
                      <a:pos x="146" y="121"/>
                    </a:cxn>
                    <a:cxn ang="0">
                      <a:pos x="137" y="132"/>
                    </a:cxn>
                    <a:cxn ang="0">
                      <a:pos x="126" y="142"/>
                    </a:cxn>
                    <a:cxn ang="0">
                      <a:pos x="112" y="149"/>
                    </a:cxn>
                    <a:cxn ang="0">
                      <a:pos x="99" y="153"/>
                    </a:cxn>
                    <a:cxn ang="0">
                      <a:pos x="82" y="155"/>
                    </a:cxn>
                    <a:cxn ang="0">
                      <a:pos x="67" y="153"/>
                    </a:cxn>
                    <a:cxn ang="0">
                      <a:pos x="52" y="149"/>
                    </a:cxn>
                    <a:cxn ang="0">
                      <a:pos x="38" y="142"/>
                    </a:cxn>
                    <a:cxn ang="0">
                      <a:pos x="27" y="132"/>
                    </a:cxn>
                    <a:cxn ang="0">
                      <a:pos x="17" y="121"/>
                    </a:cxn>
                    <a:cxn ang="0">
                      <a:pos x="10" y="108"/>
                    </a:cxn>
                    <a:cxn ang="0">
                      <a:pos x="6" y="93"/>
                    </a:cxn>
                    <a:cxn ang="0">
                      <a:pos x="4" y="77"/>
                    </a:cxn>
                    <a:cxn ang="0">
                      <a:pos x="6" y="66"/>
                    </a:cxn>
                    <a:cxn ang="0">
                      <a:pos x="8" y="57"/>
                    </a:cxn>
                    <a:cxn ang="0">
                      <a:pos x="10" y="47"/>
                    </a:cxn>
                    <a:cxn ang="0">
                      <a:pos x="15" y="38"/>
                    </a:cxn>
                    <a:cxn ang="0">
                      <a:pos x="12" y="38"/>
                    </a:cxn>
                    <a:cxn ang="0">
                      <a:pos x="10" y="39"/>
                    </a:cxn>
                    <a:cxn ang="0">
                      <a:pos x="6" y="47"/>
                    </a:cxn>
                    <a:cxn ang="0">
                      <a:pos x="2" y="57"/>
                    </a:cxn>
                    <a:cxn ang="0">
                      <a:pos x="0" y="68"/>
                    </a:cxn>
                    <a:cxn ang="0">
                      <a:pos x="0" y="77"/>
                    </a:cxn>
                    <a:cxn ang="0">
                      <a:pos x="2" y="94"/>
                    </a:cxn>
                    <a:cxn ang="0">
                      <a:pos x="6" y="110"/>
                    </a:cxn>
                    <a:cxn ang="0">
                      <a:pos x="14" y="123"/>
                    </a:cxn>
                    <a:cxn ang="0">
                      <a:pos x="25" y="136"/>
                    </a:cxn>
                    <a:cxn ang="0">
                      <a:pos x="36" y="146"/>
                    </a:cxn>
                    <a:cxn ang="0">
                      <a:pos x="50" y="153"/>
                    </a:cxn>
                    <a:cxn ang="0">
                      <a:pos x="67" y="159"/>
                    </a:cxn>
                    <a:cxn ang="0">
                      <a:pos x="82" y="159"/>
                    </a:cxn>
                    <a:cxn ang="0">
                      <a:pos x="99" y="159"/>
                    </a:cxn>
                    <a:cxn ang="0">
                      <a:pos x="114" y="153"/>
                    </a:cxn>
                    <a:cxn ang="0">
                      <a:pos x="129" y="146"/>
                    </a:cxn>
                    <a:cxn ang="0">
                      <a:pos x="141" y="136"/>
                    </a:cxn>
                    <a:cxn ang="0">
                      <a:pos x="150" y="123"/>
                    </a:cxn>
                    <a:cxn ang="0">
                      <a:pos x="160" y="110"/>
                    </a:cxn>
                    <a:cxn ang="0">
                      <a:pos x="163" y="94"/>
                    </a:cxn>
                    <a:cxn ang="0">
                      <a:pos x="165" y="77"/>
                    </a:cxn>
                  </a:cxnLst>
                  <a:rect l="0" t="0" r="r" b="b"/>
                  <a:pathLst>
                    <a:path w="165" h="159">
                      <a:moveTo>
                        <a:pt x="165" y="77"/>
                      </a:moveTo>
                      <a:lnTo>
                        <a:pt x="163" y="64"/>
                      </a:lnTo>
                      <a:lnTo>
                        <a:pt x="162" y="51"/>
                      </a:lnTo>
                      <a:lnTo>
                        <a:pt x="156" y="39"/>
                      </a:lnTo>
                      <a:lnTo>
                        <a:pt x="150" y="28"/>
                      </a:lnTo>
                      <a:lnTo>
                        <a:pt x="143" y="19"/>
                      </a:lnTo>
                      <a:lnTo>
                        <a:pt x="133" y="11"/>
                      </a:lnTo>
                      <a:lnTo>
                        <a:pt x="122" y="3"/>
                      </a:lnTo>
                      <a:lnTo>
                        <a:pt x="110" y="0"/>
                      </a:lnTo>
                      <a:lnTo>
                        <a:pt x="108" y="2"/>
                      </a:lnTo>
                      <a:lnTo>
                        <a:pt x="105" y="2"/>
                      </a:lnTo>
                      <a:lnTo>
                        <a:pt x="118" y="7"/>
                      </a:lnTo>
                      <a:lnTo>
                        <a:pt x="127" y="13"/>
                      </a:lnTo>
                      <a:lnTo>
                        <a:pt x="137" y="20"/>
                      </a:lnTo>
                      <a:lnTo>
                        <a:pt x="144" y="30"/>
                      </a:lnTo>
                      <a:lnTo>
                        <a:pt x="152" y="41"/>
                      </a:lnTo>
                      <a:lnTo>
                        <a:pt x="156" y="53"/>
                      </a:lnTo>
                      <a:lnTo>
                        <a:pt x="160" y="64"/>
                      </a:lnTo>
                      <a:lnTo>
                        <a:pt x="162" y="77"/>
                      </a:lnTo>
                      <a:lnTo>
                        <a:pt x="160" y="93"/>
                      </a:lnTo>
                      <a:lnTo>
                        <a:pt x="154" y="108"/>
                      </a:lnTo>
                      <a:lnTo>
                        <a:pt x="146" y="121"/>
                      </a:lnTo>
                      <a:lnTo>
                        <a:pt x="137" y="132"/>
                      </a:lnTo>
                      <a:lnTo>
                        <a:pt x="126" y="142"/>
                      </a:lnTo>
                      <a:lnTo>
                        <a:pt x="112" y="149"/>
                      </a:lnTo>
                      <a:lnTo>
                        <a:pt x="99" y="153"/>
                      </a:lnTo>
                      <a:lnTo>
                        <a:pt x="82" y="155"/>
                      </a:lnTo>
                      <a:lnTo>
                        <a:pt x="67" y="153"/>
                      </a:lnTo>
                      <a:lnTo>
                        <a:pt x="52" y="149"/>
                      </a:lnTo>
                      <a:lnTo>
                        <a:pt x="38" y="142"/>
                      </a:lnTo>
                      <a:lnTo>
                        <a:pt x="27" y="132"/>
                      </a:lnTo>
                      <a:lnTo>
                        <a:pt x="17" y="121"/>
                      </a:lnTo>
                      <a:lnTo>
                        <a:pt x="10" y="108"/>
                      </a:lnTo>
                      <a:lnTo>
                        <a:pt x="6" y="93"/>
                      </a:lnTo>
                      <a:lnTo>
                        <a:pt x="4" y="77"/>
                      </a:lnTo>
                      <a:lnTo>
                        <a:pt x="6" y="66"/>
                      </a:lnTo>
                      <a:lnTo>
                        <a:pt x="8" y="57"/>
                      </a:lnTo>
                      <a:lnTo>
                        <a:pt x="10" y="47"/>
                      </a:lnTo>
                      <a:lnTo>
                        <a:pt x="15" y="38"/>
                      </a:lnTo>
                      <a:lnTo>
                        <a:pt x="12" y="38"/>
                      </a:lnTo>
                      <a:lnTo>
                        <a:pt x="10" y="39"/>
                      </a:lnTo>
                      <a:lnTo>
                        <a:pt x="6" y="47"/>
                      </a:lnTo>
                      <a:lnTo>
                        <a:pt x="2" y="57"/>
                      </a:lnTo>
                      <a:lnTo>
                        <a:pt x="0" y="68"/>
                      </a:lnTo>
                      <a:lnTo>
                        <a:pt x="0" y="77"/>
                      </a:lnTo>
                      <a:lnTo>
                        <a:pt x="2" y="94"/>
                      </a:lnTo>
                      <a:lnTo>
                        <a:pt x="6" y="110"/>
                      </a:lnTo>
                      <a:lnTo>
                        <a:pt x="14" y="123"/>
                      </a:lnTo>
                      <a:lnTo>
                        <a:pt x="25" y="136"/>
                      </a:lnTo>
                      <a:lnTo>
                        <a:pt x="36" y="146"/>
                      </a:lnTo>
                      <a:lnTo>
                        <a:pt x="50" y="153"/>
                      </a:lnTo>
                      <a:lnTo>
                        <a:pt x="67" y="159"/>
                      </a:lnTo>
                      <a:lnTo>
                        <a:pt x="82" y="159"/>
                      </a:lnTo>
                      <a:lnTo>
                        <a:pt x="99" y="159"/>
                      </a:lnTo>
                      <a:lnTo>
                        <a:pt x="114" y="153"/>
                      </a:lnTo>
                      <a:lnTo>
                        <a:pt x="129" y="146"/>
                      </a:lnTo>
                      <a:lnTo>
                        <a:pt x="141" y="136"/>
                      </a:lnTo>
                      <a:lnTo>
                        <a:pt x="150" y="123"/>
                      </a:lnTo>
                      <a:lnTo>
                        <a:pt x="160" y="110"/>
                      </a:lnTo>
                      <a:lnTo>
                        <a:pt x="163" y="94"/>
                      </a:lnTo>
                      <a:lnTo>
                        <a:pt x="165" y="77"/>
                      </a:lnTo>
                      <a:close/>
                    </a:path>
                  </a:pathLst>
                </a:custGeom>
                <a:solidFill>
                  <a:srgbClr val="EEEDF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165" name="Freeform 725"/>
                <p:cNvSpPr>
                  <a:spLocks/>
                </p:cNvSpPr>
                <p:nvPr/>
              </p:nvSpPr>
              <p:spPr bwMode="auto">
                <a:xfrm>
                  <a:off x="1758" y="2197"/>
                  <a:ext cx="161" cy="155"/>
                </a:xfrm>
                <a:custGeom>
                  <a:avLst/>
                  <a:gdLst/>
                  <a:ahLst/>
                  <a:cxnLst>
                    <a:cxn ang="0">
                      <a:pos x="161" y="75"/>
                    </a:cxn>
                    <a:cxn ang="0">
                      <a:pos x="160" y="62"/>
                    </a:cxn>
                    <a:cxn ang="0">
                      <a:pos x="158" y="49"/>
                    </a:cxn>
                    <a:cxn ang="0">
                      <a:pos x="152" y="37"/>
                    </a:cxn>
                    <a:cxn ang="0">
                      <a:pos x="146" y="28"/>
                    </a:cxn>
                    <a:cxn ang="0">
                      <a:pos x="137" y="18"/>
                    </a:cxn>
                    <a:cxn ang="0">
                      <a:pos x="127" y="11"/>
                    </a:cxn>
                    <a:cxn ang="0">
                      <a:pos x="118" y="3"/>
                    </a:cxn>
                    <a:cxn ang="0">
                      <a:pos x="106" y="0"/>
                    </a:cxn>
                    <a:cxn ang="0">
                      <a:pos x="103" y="0"/>
                    </a:cxn>
                    <a:cxn ang="0">
                      <a:pos x="101" y="1"/>
                    </a:cxn>
                    <a:cxn ang="0">
                      <a:pos x="112" y="7"/>
                    </a:cxn>
                    <a:cxn ang="0">
                      <a:pos x="124" y="13"/>
                    </a:cxn>
                    <a:cxn ang="0">
                      <a:pos x="133" y="20"/>
                    </a:cxn>
                    <a:cxn ang="0">
                      <a:pos x="141" y="28"/>
                    </a:cxn>
                    <a:cxn ang="0">
                      <a:pos x="148" y="39"/>
                    </a:cxn>
                    <a:cxn ang="0">
                      <a:pos x="152" y="51"/>
                    </a:cxn>
                    <a:cxn ang="0">
                      <a:pos x="156" y="62"/>
                    </a:cxn>
                    <a:cxn ang="0">
                      <a:pos x="156" y="75"/>
                    </a:cxn>
                    <a:cxn ang="0">
                      <a:pos x="154" y="91"/>
                    </a:cxn>
                    <a:cxn ang="0">
                      <a:pos x="150" y="104"/>
                    </a:cxn>
                    <a:cxn ang="0">
                      <a:pos x="142" y="117"/>
                    </a:cxn>
                    <a:cxn ang="0">
                      <a:pos x="135" y="128"/>
                    </a:cxn>
                    <a:cxn ang="0">
                      <a:pos x="124" y="138"/>
                    </a:cxn>
                    <a:cxn ang="0">
                      <a:pos x="110" y="146"/>
                    </a:cxn>
                    <a:cxn ang="0">
                      <a:pos x="95" y="149"/>
                    </a:cxn>
                    <a:cxn ang="0">
                      <a:pos x="80" y="151"/>
                    </a:cxn>
                    <a:cxn ang="0">
                      <a:pos x="65" y="149"/>
                    </a:cxn>
                    <a:cxn ang="0">
                      <a:pos x="51" y="146"/>
                    </a:cxn>
                    <a:cxn ang="0">
                      <a:pos x="38" y="138"/>
                    </a:cxn>
                    <a:cxn ang="0">
                      <a:pos x="27" y="128"/>
                    </a:cxn>
                    <a:cxn ang="0">
                      <a:pos x="17" y="117"/>
                    </a:cxn>
                    <a:cxn ang="0">
                      <a:pos x="12" y="104"/>
                    </a:cxn>
                    <a:cxn ang="0">
                      <a:pos x="6" y="91"/>
                    </a:cxn>
                    <a:cxn ang="0">
                      <a:pos x="4" y="75"/>
                    </a:cxn>
                    <a:cxn ang="0">
                      <a:pos x="6" y="64"/>
                    </a:cxn>
                    <a:cxn ang="0">
                      <a:pos x="8" y="55"/>
                    </a:cxn>
                    <a:cxn ang="0">
                      <a:pos x="12" y="45"/>
                    </a:cxn>
                    <a:cxn ang="0">
                      <a:pos x="15" y="36"/>
                    </a:cxn>
                    <a:cxn ang="0">
                      <a:pos x="13" y="36"/>
                    </a:cxn>
                    <a:cxn ang="0">
                      <a:pos x="10" y="36"/>
                    </a:cxn>
                    <a:cxn ang="0">
                      <a:pos x="6" y="45"/>
                    </a:cxn>
                    <a:cxn ang="0">
                      <a:pos x="2" y="55"/>
                    </a:cxn>
                    <a:cxn ang="0">
                      <a:pos x="0" y="64"/>
                    </a:cxn>
                    <a:cxn ang="0">
                      <a:pos x="0" y="75"/>
                    </a:cxn>
                    <a:cxn ang="0">
                      <a:pos x="2" y="91"/>
                    </a:cxn>
                    <a:cxn ang="0">
                      <a:pos x="6" y="106"/>
                    </a:cxn>
                    <a:cxn ang="0">
                      <a:pos x="13" y="121"/>
                    </a:cxn>
                    <a:cxn ang="0">
                      <a:pos x="23" y="132"/>
                    </a:cxn>
                    <a:cxn ang="0">
                      <a:pos x="36" y="142"/>
                    </a:cxn>
                    <a:cxn ang="0">
                      <a:pos x="50" y="149"/>
                    </a:cxn>
                    <a:cxn ang="0">
                      <a:pos x="65" y="153"/>
                    </a:cxn>
                    <a:cxn ang="0">
                      <a:pos x="80" y="155"/>
                    </a:cxn>
                    <a:cxn ang="0">
                      <a:pos x="97" y="153"/>
                    </a:cxn>
                    <a:cxn ang="0">
                      <a:pos x="112" y="149"/>
                    </a:cxn>
                    <a:cxn ang="0">
                      <a:pos x="125" y="142"/>
                    </a:cxn>
                    <a:cxn ang="0">
                      <a:pos x="137" y="132"/>
                    </a:cxn>
                    <a:cxn ang="0">
                      <a:pos x="146" y="121"/>
                    </a:cxn>
                    <a:cxn ang="0">
                      <a:pos x="154" y="106"/>
                    </a:cxn>
                    <a:cxn ang="0">
                      <a:pos x="160" y="91"/>
                    </a:cxn>
                    <a:cxn ang="0">
                      <a:pos x="161" y="75"/>
                    </a:cxn>
                  </a:cxnLst>
                  <a:rect l="0" t="0" r="r" b="b"/>
                  <a:pathLst>
                    <a:path w="161" h="155">
                      <a:moveTo>
                        <a:pt x="161" y="75"/>
                      </a:moveTo>
                      <a:lnTo>
                        <a:pt x="160" y="62"/>
                      </a:lnTo>
                      <a:lnTo>
                        <a:pt x="158" y="49"/>
                      </a:lnTo>
                      <a:lnTo>
                        <a:pt x="152" y="37"/>
                      </a:lnTo>
                      <a:lnTo>
                        <a:pt x="146" y="28"/>
                      </a:lnTo>
                      <a:lnTo>
                        <a:pt x="137" y="18"/>
                      </a:lnTo>
                      <a:lnTo>
                        <a:pt x="127" y="11"/>
                      </a:lnTo>
                      <a:lnTo>
                        <a:pt x="118" y="3"/>
                      </a:lnTo>
                      <a:lnTo>
                        <a:pt x="106" y="0"/>
                      </a:lnTo>
                      <a:lnTo>
                        <a:pt x="103" y="0"/>
                      </a:lnTo>
                      <a:lnTo>
                        <a:pt x="101" y="1"/>
                      </a:lnTo>
                      <a:lnTo>
                        <a:pt x="112" y="7"/>
                      </a:lnTo>
                      <a:lnTo>
                        <a:pt x="124" y="13"/>
                      </a:lnTo>
                      <a:lnTo>
                        <a:pt x="133" y="20"/>
                      </a:lnTo>
                      <a:lnTo>
                        <a:pt x="141" y="28"/>
                      </a:lnTo>
                      <a:lnTo>
                        <a:pt x="148" y="39"/>
                      </a:lnTo>
                      <a:lnTo>
                        <a:pt x="152" y="51"/>
                      </a:lnTo>
                      <a:lnTo>
                        <a:pt x="156" y="62"/>
                      </a:lnTo>
                      <a:lnTo>
                        <a:pt x="156" y="75"/>
                      </a:lnTo>
                      <a:lnTo>
                        <a:pt x="154" y="91"/>
                      </a:lnTo>
                      <a:lnTo>
                        <a:pt x="150" y="104"/>
                      </a:lnTo>
                      <a:lnTo>
                        <a:pt x="142" y="117"/>
                      </a:lnTo>
                      <a:lnTo>
                        <a:pt x="135" y="128"/>
                      </a:lnTo>
                      <a:lnTo>
                        <a:pt x="124" y="138"/>
                      </a:lnTo>
                      <a:lnTo>
                        <a:pt x="110" y="146"/>
                      </a:lnTo>
                      <a:lnTo>
                        <a:pt x="95" y="149"/>
                      </a:lnTo>
                      <a:lnTo>
                        <a:pt x="80" y="151"/>
                      </a:lnTo>
                      <a:lnTo>
                        <a:pt x="65" y="149"/>
                      </a:lnTo>
                      <a:lnTo>
                        <a:pt x="51" y="146"/>
                      </a:lnTo>
                      <a:lnTo>
                        <a:pt x="38" y="138"/>
                      </a:lnTo>
                      <a:lnTo>
                        <a:pt x="27" y="128"/>
                      </a:lnTo>
                      <a:lnTo>
                        <a:pt x="17" y="117"/>
                      </a:lnTo>
                      <a:lnTo>
                        <a:pt x="12" y="104"/>
                      </a:lnTo>
                      <a:lnTo>
                        <a:pt x="6" y="91"/>
                      </a:lnTo>
                      <a:lnTo>
                        <a:pt x="4" y="75"/>
                      </a:lnTo>
                      <a:lnTo>
                        <a:pt x="6" y="64"/>
                      </a:lnTo>
                      <a:lnTo>
                        <a:pt x="8" y="55"/>
                      </a:lnTo>
                      <a:lnTo>
                        <a:pt x="12" y="45"/>
                      </a:lnTo>
                      <a:lnTo>
                        <a:pt x="15" y="36"/>
                      </a:lnTo>
                      <a:lnTo>
                        <a:pt x="13" y="36"/>
                      </a:lnTo>
                      <a:lnTo>
                        <a:pt x="10" y="36"/>
                      </a:lnTo>
                      <a:lnTo>
                        <a:pt x="6" y="45"/>
                      </a:lnTo>
                      <a:lnTo>
                        <a:pt x="2" y="55"/>
                      </a:lnTo>
                      <a:lnTo>
                        <a:pt x="0" y="64"/>
                      </a:lnTo>
                      <a:lnTo>
                        <a:pt x="0" y="75"/>
                      </a:lnTo>
                      <a:lnTo>
                        <a:pt x="2" y="91"/>
                      </a:lnTo>
                      <a:lnTo>
                        <a:pt x="6" y="106"/>
                      </a:lnTo>
                      <a:lnTo>
                        <a:pt x="13" y="121"/>
                      </a:lnTo>
                      <a:lnTo>
                        <a:pt x="23" y="132"/>
                      </a:lnTo>
                      <a:lnTo>
                        <a:pt x="36" y="142"/>
                      </a:lnTo>
                      <a:lnTo>
                        <a:pt x="50" y="149"/>
                      </a:lnTo>
                      <a:lnTo>
                        <a:pt x="65" y="153"/>
                      </a:lnTo>
                      <a:lnTo>
                        <a:pt x="80" y="155"/>
                      </a:lnTo>
                      <a:lnTo>
                        <a:pt x="97" y="153"/>
                      </a:lnTo>
                      <a:lnTo>
                        <a:pt x="112" y="149"/>
                      </a:lnTo>
                      <a:lnTo>
                        <a:pt x="125" y="142"/>
                      </a:lnTo>
                      <a:lnTo>
                        <a:pt x="137" y="132"/>
                      </a:lnTo>
                      <a:lnTo>
                        <a:pt x="146" y="121"/>
                      </a:lnTo>
                      <a:lnTo>
                        <a:pt x="154" y="106"/>
                      </a:lnTo>
                      <a:lnTo>
                        <a:pt x="160" y="91"/>
                      </a:lnTo>
                      <a:lnTo>
                        <a:pt x="161" y="75"/>
                      </a:lnTo>
                      <a:close/>
                    </a:path>
                  </a:pathLst>
                </a:custGeom>
                <a:solidFill>
                  <a:srgbClr val="EEEDF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166" name="Freeform 726"/>
                <p:cNvSpPr>
                  <a:spLocks/>
                </p:cNvSpPr>
                <p:nvPr/>
              </p:nvSpPr>
              <p:spPr bwMode="auto">
                <a:xfrm>
                  <a:off x="1760" y="2197"/>
                  <a:ext cx="158" cy="153"/>
                </a:xfrm>
                <a:custGeom>
                  <a:avLst/>
                  <a:gdLst/>
                  <a:ahLst/>
                  <a:cxnLst>
                    <a:cxn ang="0">
                      <a:pos x="158" y="75"/>
                    </a:cxn>
                    <a:cxn ang="0">
                      <a:pos x="156" y="62"/>
                    </a:cxn>
                    <a:cxn ang="0">
                      <a:pos x="152" y="51"/>
                    </a:cxn>
                    <a:cxn ang="0">
                      <a:pos x="148" y="39"/>
                    </a:cxn>
                    <a:cxn ang="0">
                      <a:pos x="140" y="28"/>
                    </a:cxn>
                    <a:cxn ang="0">
                      <a:pos x="133" y="18"/>
                    </a:cxn>
                    <a:cxn ang="0">
                      <a:pos x="123" y="11"/>
                    </a:cxn>
                    <a:cxn ang="0">
                      <a:pos x="114" y="5"/>
                    </a:cxn>
                    <a:cxn ang="0">
                      <a:pos x="101" y="0"/>
                    </a:cxn>
                    <a:cxn ang="0">
                      <a:pos x="99" y="1"/>
                    </a:cxn>
                    <a:cxn ang="0">
                      <a:pos x="97" y="3"/>
                    </a:cxn>
                    <a:cxn ang="0">
                      <a:pos x="108" y="7"/>
                    </a:cxn>
                    <a:cxn ang="0">
                      <a:pos x="118" y="13"/>
                    </a:cxn>
                    <a:cxn ang="0">
                      <a:pos x="127" y="20"/>
                    </a:cxn>
                    <a:cxn ang="0">
                      <a:pos x="137" y="30"/>
                    </a:cxn>
                    <a:cxn ang="0">
                      <a:pos x="142" y="39"/>
                    </a:cxn>
                    <a:cxn ang="0">
                      <a:pos x="148" y="51"/>
                    </a:cxn>
                    <a:cxn ang="0">
                      <a:pos x="152" y="62"/>
                    </a:cxn>
                    <a:cxn ang="0">
                      <a:pos x="152" y="75"/>
                    </a:cxn>
                    <a:cxn ang="0">
                      <a:pos x="150" y="91"/>
                    </a:cxn>
                    <a:cxn ang="0">
                      <a:pos x="146" y="104"/>
                    </a:cxn>
                    <a:cxn ang="0">
                      <a:pos x="139" y="117"/>
                    </a:cxn>
                    <a:cxn ang="0">
                      <a:pos x="131" y="127"/>
                    </a:cxn>
                    <a:cxn ang="0">
                      <a:pos x="120" y="136"/>
                    </a:cxn>
                    <a:cxn ang="0">
                      <a:pos x="106" y="144"/>
                    </a:cxn>
                    <a:cxn ang="0">
                      <a:pos x="93" y="147"/>
                    </a:cxn>
                    <a:cxn ang="0">
                      <a:pos x="78" y="149"/>
                    </a:cxn>
                    <a:cxn ang="0">
                      <a:pos x="65" y="147"/>
                    </a:cxn>
                    <a:cxn ang="0">
                      <a:pos x="49" y="144"/>
                    </a:cxn>
                    <a:cxn ang="0">
                      <a:pos x="38" y="136"/>
                    </a:cxn>
                    <a:cxn ang="0">
                      <a:pos x="27" y="127"/>
                    </a:cxn>
                    <a:cxn ang="0">
                      <a:pos x="17" y="117"/>
                    </a:cxn>
                    <a:cxn ang="0">
                      <a:pos x="11" y="104"/>
                    </a:cxn>
                    <a:cxn ang="0">
                      <a:pos x="6" y="91"/>
                    </a:cxn>
                    <a:cxn ang="0">
                      <a:pos x="6" y="75"/>
                    </a:cxn>
                    <a:cxn ang="0">
                      <a:pos x="6" y="64"/>
                    </a:cxn>
                    <a:cxn ang="0">
                      <a:pos x="8" y="53"/>
                    </a:cxn>
                    <a:cxn ang="0">
                      <a:pos x="11" y="43"/>
                    </a:cxn>
                    <a:cxn ang="0">
                      <a:pos x="17" y="34"/>
                    </a:cxn>
                    <a:cxn ang="0">
                      <a:pos x="13" y="36"/>
                    </a:cxn>
                    <a:cxn ang="0">
                      <a:pos x="11" y="36"/>
                    </a:cxn>
                    <a:cxn ang="0">
                      <a:pos x="6" y="45"/>
                    </a:cxn>
                    <a:cxn ang="0">
                      <a:pos x="4" y="55"/>
                    </a:cxn>
                    <a:cxn ang="0">
                      <a:pos x="2" y="64"/>
                    </a:cxn>
                    <a:cxn ang="0">
                      <a:pos x="0" y="75"/>
                    </a:cxn>
                    <a:cxn ang="0">
                      <a:pos x="2" y="91"/>
                    </a:cxn>
                    <a:cxn ang="0">
                      <a:pos x="6" y="106"/>
                    </a:cxn>
                    <a:cxn ang="0">
                      <a:pos x="13" y="119"/>
                    </a:cxn>
                    <a:cxn ang="0">
                      <a:pos x="23" y="130"/>
                    </a:cxn>
                    <a:cxn ang="0">
                      <a:pos x="34" y="140"/>
                    </a:cxn>
                    <a:cxn ang="0">
                      <a:pos x="48" y="147"/>
                    </a:cxn>
                    <a:cxn ang="0">
                      <a:pos x="63" y="151"/>
                    </a:cxn>
                    <a:cxn ang="0">
                      <a:pos x="78" y="153"/>
                    </a:cxn>
                    <a:cxn ang="0">
                      <a:pos x="95" y="151"/>
                    </a:cxn>
                    <a:cxn ang="0">
                      <a:pos x="108" y="147"/>
                    </a:cxn>
                    <a:cxn ang="0">
                      <a:pos x="122" y="140"/>
                    </a:cxn>
                    <a:cxn ang="0">
                      <a:pos x="133" y="130"/>
                    </a:cxn>
                    <a:cxn ang="0">
                      <a:pos x="142" y="119"/>
                    </a:cxn>
                    <a:cxn ang="0">
                      <a:pos x="150" y="106"/>
                    </a:cxn>
                    <a:cxn ang="0">
                      <a:pos x="156" y="91"/>
                    </a:cxn>
                    <a:cxn ang="0">
                      <a:pos x="158" y="75"/>
                    </a:cxn>
                  </a:cxnLst>
                  <a:rect l="0" t="0" r="r" b="b"/>
                  <a:pathLst>
                    <a:path w="158" h="153">
                      <a:moveTo>
                        <a:pt x="158" y="75"/>
                      </a:moveTo>
                      <a:lnTo>
                        <a:pt x="156" y="62"/>
                      </a:lnTo>
                      <a:lnTo>
                        <a:pt x="152" y="51"/>
                      </a:lnTo>
                      <a:lnTo>
                        <a:pt x="148" y="39"/>
                      </a:lnTo>
                      <a:lnTo>
                        <a:pt x="140" y="28"/>
                      </a:lnTo>
                      <a:lnTo>
                        <a:pt x="133" y="18"/>
                      </a:lnTo>
                      <a:lnTo>
                        <a:pt x="123" y="11"/>
                      </a:lnTo>
                      <a:lnTo>
                        <a:pt x="114" y="5"/>
                      </a:lnTo>
                      <a:lnTo>
                        <a:pt x="101" y="0"/>
                      </a:lnTo>
                      <a:lnTo>
                        <a:pt x="99" y="1"/>
                      </a:lnTo>
                      <a:lnTo>
                        <a:pt x="97" y="3"/>
                      </a:lnTo>
                      <a:lnTo>
                        <a:pt x="108" y="7"/>
                      </a:lnTo>
                      <a:lnTo>
                        <a:pt x="118" y="13"/>
                      </a:lnTo>
                      <a:lnTo>
                        <a:pt x="127" y="20"/>
                      </a:lnTo>
                      <a:lnTo>
                        <a:pt x="137" y="30"/>
                      </a:lnTo>
                      <a:lnTo>
                        <a:pt x="142" y="39"/>
                      </a:lnTo>
                      <a:lnTo>
                        <a:pt x="148" y="51"/>
                      </a:lnTo>
                      <a:lnTo>
                        <a:pt x="152" y="62"/>
                      </a:lnTo>
                      <a:lnTo>
                        <a:pt x="152" y="75"/>
                      </a:lnTo>
                      <a:lnTo>
                        <a:pt x="150" y="91"/>
                      </a:lnTo>
                      <a:lnTo>
                        <a:pt x="146" y="104"/>
                      </a:lnTo>
                      <a:lnTo>
                        <a:pt x="139" y="117"/>
                      </a:lnTo>
                      <a:lnTo>
                        <a:pt x="131" y="127"/>
                      </a:lnTo>
                      <a:lnTo>
                        <a:pt x="120" y="136"/>
                      </a:lnTo>
                      <a:lnTo>
                        <a:pt x="106" y="144"/>
                      </a:lnTo>
                      <a:lnTo>
                        <a:pt x="93" y="147"/>
                      </a:lnTo>
                      <a:lnTo>
                        <a:pt x="78" y="149"/>
                      </a:lnTo>
                      <a:lnTo>
                        <a:pt x="65" y="147"/>
                      </a:lnTo>
                      <a:lnTo>
                        <a:pt x="49" y="144"/>
                      </a:lnTo>
                      <a:lnTo>
                        <a:pt x="38" y="136"/>
                      </a:lnTo>
                      <a:lnTo>
                        <a:pt x="27" y="127"/>
                      </a:lnTo>
                      <a:lnTo>
                        <a:pt x="17" y="117"/>
                      </a:lnTo>
                      <a:lnTo>
                        <a:pt x="11" y="104"/>
                      </a:lnTo>
                      <a:lnTo>
                        <a:pt x="6" y="91"/>
                      </a:lnTo>
                      <a:lnTo>
                        <a:pt x="6" y="75"/>
                      </a:lnTo>
                      <a:lnTo>
                        <a:pt x="6" y="64"/>
                      </a:lnTo>
                      <a:lnTo>
                        <a:pt x="8" y="53"/>
                      </a:lnTo>
                      <a:lnTo>
                        <a:pt x="11" y="43"/>
                      </a:lnTo>
                      <a:lnTo>
                        <a:pt x="17" y="34"/>
                      </a:lnTo>
                      <a:lnTo>
                        <a:pt x="13" y="36"/>
                      </a:lnTo>
                      <a:lnTo>
                        <a:pt x="11" y="36"/>
                      </a:lnTo>
                      <a:lnTo>
                        <a:pt x="6" y="45"/>
                      </a:lnTo>
                      <a:lnTo>
                        <a:pt x="4" y="55"/>
                      </a:lnTo>
                      <a:lnTo>
                        <a:pt x="2" y="64"/>
                      </a:lnTo>
                      <a:lnTo>
                        <a:pt x="0" y="75"/>
                      </a:lnTo>
                      <a:lnTo>
                        <a:pt x="2" y="91"/>
                      </a:lnTo>
                      <a:lnTo>
                        <a:pt x="6" y="106"/>
                      </a:lnTo>
                      <a:lnTo>
                        <a:pt x="13" y="119"/>
                      </a:lnTo>
                      <a:lnTo>
                        <a:pt x="23" y="130"/>
                      </a:lnTo>
                      <a:lnTo>
                        <a:pt x="34" y="140"/>
                      </a:lnTo>
                      <a:lnTo>
                        <a:pt x="48" y="147"/>
                      </a:lnTo>
                      <a:lnTo>
                        <a:pt x="63" y="151"/>
                      </a:lnTo>
                      <a:lnTo>
                        <a:pt x="78" y="153"/>
                      </a:lnTo>
                      <a:lnTo>
                        <a:pt x="95" y="151"/>
                      </a:lnTo>
                      <a:lnTo>
                        <a:pt x="108" y="147"/>
                      </a:lnTo>
                      <a:lnTo>
                        <a:pt x="122" y="140"/>
                      </a:lnTo>
                      <a:lnTo>
                        <a:pt x="133" y="130"/>
                      </a:lnTo>
                      <a:lnTo>
                        <a:pt x="142" y="119"/>
                      </a:lnTo>
                      <a:lnTo>
                        <a:pt x="150" y="106"/>
                      </a:lnTo>
                      <a:lnTo>
                        <a:pt x="156" y="91"/>
                      </a:lnTo>
                      <a:lnTo>
                        <a:pt x="158" y="75"/>
                      </a:lnTo>
                      <a:close/>
                    </a:path>
                  </a:pathLst>
                </a:custGeom>
                <a:solidFill>
                  <a:srgbClr val="EEEDF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167" name="Freeform 727"/>
                <p:cNvSpPr>
                  <a:spLocks/>
                </p:cNvSpPr>
                <p:nvPr/>
              </p:nvSpPr>
              <p:spPr bwMode="auto">
                <a:xfrm>
                  <a:off x="1762" y="2198"/>
                  <a:ext cx="152" cy="150"/>
                </a:xfrm>
                <a:custGeom>
                  <a:avLst/>
                  <a:gdLst/>
                  <a:ahLst/>
                  <a:cxnLst>
                    <a:cxn ang="0">
                      <a:pos x="152" y="74"/>
                    </a:cxn>
                    <a:cxn ang="0">
                      <a:pos x="152" y="61"/>
                    </a:cxn>
                    <a:cxn ang="0">
                      <a:pos x="148" y="50"/>
                    </a:cxn>
                    <a:cxn ang="0">
                      <a:pos x="144" y="38"/>
                    </a:cxn>
                    <a:cxn ang="0">
                      <a:pos x="137" y="27"/>
                    </a:cxn>
                    <a:cxn ang="0">
                      <a:pos x="129" y="19"/>
                    </a:cxn>
                    <a:cxn ang="0">
                      <a:pos x="120" y="12"/>
                    </a:cxn>
                    <a:cxn ang="0">
                      <a:pos x="108" y="6"/>
                    </a:cxn>
                    <a:cxn ang="0">
                      <a:pos x="97" y="0"/>
                    </a:cxn>
                    <a:cxn ang="0">
                      <a:pos x="95" y="2"/>
                    </a:cxn>
                    <a:cxn ang="0">
                      <a:pos x="91" y="4"/>
                    </a:cxn>
                    <a:cxn ang="0">
                      <a:pos x="102" y="8"/>
                    </a:cxn>
                    <a:cxn ang="0">
                      <a:pos x="114" y="14"/>
                    </a:cxn>
                    <a:cxn ang="0">
                      <a:pos x="123" y="21"/>
                    </a:cxn>
                    <a:cxn ang="0">
                      <a:pos x="131" y="29"/>
                    </a:cxn>
                    <a:cxn ang="0">
                      <a:pos x="138" y="38"/>
                    </a:cxn>
                    <a:cxn ang="0">
                      <a:pos x="144" y="50"/>
                    </a:cxn>
                    <a:cxn ang="0">
                      <a:pos x="146" y="61"/>
                    </a:cxn>
                    <a:cxn ang="0">
                      <a:pos x="148" y="74"/>
                    </a:cxn>
                    <a:cxn ang="0">
                      <a:pos x="146" y="88"/>
                    </a:cxn>
                    <a:cxn ang="0">
                      <a:pos x="142" y="101"/>
                    </a:cxn>
                    <a:cxn ang="0">
                      <a:pos x="135" y="114"/>
                    </a:cxn>
                    <a:cxn ang="0">
                      <a:pos x="127" y="124"/>
                    </a:cxn>
                    <a:cxn ang="0">
                      <a:pos x="116" y="133"/>
                    </a:cxn>
                    <a:cxn ang="0">
                      <a:pos x="104" y="139"/>
                    </a:cxn>
                    <a:cxn ang="0">
                      <a:pos x="91" y="145"/>
                    </a:cxn>
                    <a:cxn ang="0">
                      <a:pos x="76" y="145"/>
                    </a:cxn>
                    <a:cxn ang="0">
                      <a:pos x="63" y="145"/>
                    </a:cxn>
                    <a:cxn ang="0">
                      <a:pos x="49" y="139"/>
                    </a:cxn>
                    <a:cxn ang="0">
                      <a:pos x="36" y="133"/>
                    </a:cxn>
                    <a:cxn ang="0">
                      <a:pos x="27" y="124"/>
                    </a:cxn>
                    <a:cxn ang="0">
                      <a:pos x="17" y="114"/>
                    </a:cxn>
                    <a:cxn ang="0">
                      <a:pos x="11" y="101"/>
                    </a:cxn>
                    <a:cxn ang="0">
                      <a:pos x="8" y="88"/>
                    </a:cxn>
                    <a:cxn ang="0">
                      <a:pos x="6" y="74"/>
                    </a:cxn>
                    <a:cxn ang="0">
                      <a:pos x="6" y="63"/>
                    </a:cxn>
                    <a:cxn ang="0">
                      <a:pos x="9" y="52"/>
                    </a:cxn>
                    <a:cxn ang="0">
                      <a:pos x="13" y="42"/>
                    </a:cxn>
                    <a:cxn ang="0">
                      <a:pos x="19" y="33"/>
                    </a:cxn>
                    <a:cxn ang="0">
                      <a:pos x="15" y="33"/>
                    </a:cxn>
                    <a:cxn ang="0">
                      <a:pos x="11" y="35"/>
                    </a:cxn>
                    <a:cxn ang="0">
                      <a:pos x="8" y="44"/>
                    </a:cxn>
                    <a:cxn ang="0">
                      <a:pos x="4" y="54"/>
                    </a:cxn>
                    <a:cxn ang="0">
                      <a:pos x="2" y="63"/>
                    </a:cxn>
                    <a:cxn ang="0">
                      <a:pos x="0" y="74"/>
                    </a:cxn>
                    <a:cxn ang="0">
                      <a:pos x="2" y="90"/>
                    </a:cxn>
                    <a:cxn ang="0">
                      <a:pos x="8" y="103"/>
                    </a:cxn>
                    <a:cxn ang="0">
                      <a:pos x="13" y="116"/>
                    </a:cxn>
                    <a:cxn ang="0">
                      <a:pos x="23" y="127"/>
                    </a:cxn>
                    <a:cxn ang="0">
                      <a:pos x="34" y="137"/>
                    </a:cxn>
                    <a:cxn ang="0">
                      <a:pos x="47" y="145"/>
                    </a:cxn>
                    <a:cxn ang="0">
                      <a:pos x="61" y="148"/>
                    </a:cxn>
                    <a:cxn ang="0">
                      <a:pos x="76" y="150"/>
                    </a:cxn>
                    <a:cxn ang="0">
                      <a:pos x="91" y="148"/>
                    </a:cxn>
                    <a:cxn ang="0">
                      <a:pos x="106" y="145"/>
                    </a:cxn>
                    <a:cxn ang="0">
                      <a:pos x="120" y="137"/>
                    </a:cxn>
                    <a:cxn ang="0">
                      <a:pos x="131" y="127"/>
                    </a:cxn>
                    <a:cxn ang="0">
                      <a:pos x="138" y="116"/>
                    </a:cxn>
                    <a:cxn ang="0">
                      <a:pos x="146" y="103"/>
                    </a:cxn>
                    <a:cxn ang="0">
                      <a:pos x="150" y="90"/>
                    </a:cxn>
                    <a:cxn ang="0">
                      <a:pos x="152" y="74"/>
                    </a:cxn>
                  </a:cxnLst>
                  <a:rect l="0" t="0" r="r" b="b"/>
                  <a:pathLst>
                    <a:path w="152" h="150">
                      <a:moveTo>
                        <a:pt x="152" y="74"/>
                      </a:moveTo>
                      <a:lnTo>
                        <a:pt x="152" y="61"/>
                      </a:lnTo>
                      <a:lnTo>
                        <a:pt x="148" y="50"/>
                      </a:lnTo>
                      <a:lnTo>
                        <a:pt x="144" y="38"/>
                      </a:lnTo>
                      <a:lnTo>
                        <a:pt x="137" y="27"/>
                      </a:lnTo>
                      <a:lnTo>
                        <a:pt x="129" y="19"/>
                      </a:lnTo>
                      <a:lnTo>
                        <a:pt x="120" y="12"/>
                      </a:lnTo>
                      <a:lnTo>
                        <a:pt x="108" y="6"/>
                      </a:lnTo>
                      <a:lnTo>
                        <a:pt x="97" y="0"/>
                      </a:lnTo>
                      <a:lnTo>
                        <a:pt x="95" y="2"/>
                      </a:lnTo>
                      <a:lnTo>
                        <a:pt x="91" y="4"/>
                      </a:lnTo>
                      <a:lnTo>
                        <a:pt x="102" y="8"/>
                      </a:lnTo>
                      <a:lnTo>
                        <a:pt x="114" y="14"/>
                      </a:lnTo>
                      <a:lnTo>
                        <a:pt x="123" y="21"/>
                      </a:lnTo>
                      <a:lnTo>
                        <a:pt x="131" y="29"/>
                      </a:lnTo>
                      <a:lnTo>
                        <a:pt x="138" y="38"/>
                      </a:lnTo>
                      <a:lnTo>
                        <a:pt x="144" y="50"/>
                      </a:lnTo>
                      <a:lnTo>
                        <a:pt x="146" y="61"/>
                      </a:lnTo>
                      <a:lnTo>
                        <a:pt x="148" y="74"/>
                      </a:lnTo>
                      <a:lnTo>
                        <a:pt x="146" y="88"/>
                      </a:lnTo>
                      <a:lnTo>
                        <a:pt x="142" y="101"/>
                      </a:lnTo>
                      <a:lnTo>
                        <a:pt x="135" y="114"/>
                      </a:lnTo>
                      <a:lnTo>
                        <a:pt x="127" y="124"/>
                      </a:lnTo>
                      <a:lnTo>
                        <a:pt x="116" y="133"/>
                      </a:lnTo>
                      <a:lnTo>
                        <a:pt x="104" y="139"/>
                      </a:lnTo>
                      <a:lnTo>
                        <a:pt x="91" y="145"/>
                      </a:lnTo>
                      <a:lnTo>
                        <a:pt x="76" y="145"/>
                      </a:lnTo>
                      <a:lnTo>
                        <a:pt x="63" y="145"/>
                      </a:lnTo>
                      <a:lnTo>
                        <a:pt x="49" y="139"/>
                      </a:lnTo>
                      <a:lnTo>
                        <a:pt x="36" y="133"/>
                      </a:lnTo>
                      <a:lnTo>
                        <a:pt x="27" y="124"/>
                      </a:lnTo>
                      <a:lnTo>
                        <a:pt x="17" y="114"/>
                      </a:lnTo>
                      <a:lnTo>
                        <a:pt x="11" y="101"/>
                      </a:lnTo>
                      <a:lnTo>
                        <a:pt x="8" y="88"/>
                      </a:lnTo>
                      <a:lnTo>
                        <a:pt x="6" y="74"/>
                      </a:lnTo>
                      <a:lnTo>
                        <a:pt x="6" y="63"/>
                      </a:lnTo>
                      <a:lnTo>
                        <a:pt x="9" y="52"/>
                      </a:lnTo>
                      <a:lnTo>
                        <a:pt x="13" y="42"/>
                      </a:lnTo>
                      <a:lnTo>
                        <a:pt x="19" y="33"/>
                      </a:lnTo>
                      <a:lnTo>
                        <a:pt x="15" y="33"/>
                      </a:lnTo>
                      <a:lnTo>
                        <a:pt x="11" y="35"/>
                      </a:lnTo>
                      <a:lnTo>
                        <a:pt x="8" y="44"/>
                      </a:lnTo>
                      <a:lnTo>
                        <a:pt x="4" y="54"/>
                      </a:lnTo>
                      <a:lnTo>
                        <a:pt x="2" y="63"/>
                      </a:lnTo>
                      <a:lnTo>
                        <a:pt x="0" y="74"/>
                      </a:lnTo>
                      <a:lnTo>
                        <a:pt x="2" y="90"/>
                      </a:lnTo>
                      <a:lnTo>
                        <a:pt x="8" y="103"/>
                      </a:lnTo>
                      <a:lnTo>
                        <a:pt x="13" y="116"/>
                      </a:lnTo>
                      <a:lnTo>
                        <a:pt x="23" y="127"/>
                      </a:lnTo>
                      <a:lnTo>
                        <a:pt x="34" y="137"/>
                      </a:lnTo>
                      <a:lnTo>
                        <a:pt x="47" y="145"/>
                      </a:lnTo>
                      <a:lnTo>
                        <a:pt x="61" y="148"/>
                      </a:lnTo>
                      <a:lnTo>
                        <a:pt x="76" y="150"/>
                      </a:lnTo>
                      <a:lnTo>
                        <a:pt x="91" y="148"/>
                      </a:lnTo>
                      <a:lnTo>
                        <a:pt x="106" y="145"/>
                      </a:lnTo>
                      <a:lnTo>
                        <a:pt x="120" y="137"/>
                      </a:lnTo>
                      <a:lnTo>
                        <a:pt x="131" y="127"/>
                      </a:lnTo>
                      <a:lnTo>
                        <a:pt x="138" y="116"/>
                      </a:lnTo>
                      <a:lnTo>
                        <a:pt x="146" y="103"/>
                      </a:lnTo>
                      <a:lnTo>
                        <a:pt x="150" y="90"/>
                      </a:lnTo>
                      <a:lnTo>
                        <a:pt x="152" y="74"/>
                      </a:lnTo>
                      <a:close/>
                    </a:path>
                  </a:pathLst>
                </a:custGeom>
                <a:solidFill>
                  <a:srgbClr val="EFEFF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168" name="Freeform 728"/>
                <p:cNvSpPr>
                  <a:spLocks/>
                </p:cNvSpPr>
                <p:nvPr/>
              </p:nvSpPr>
              <p:spPr bwMode="auto">
                <a:xfrm>
                  <a:off x="1766" y="2200"/>
                  <a:ext cx="146" cy="146"/>
                </a:xfrm>
                <a:custGeom>
                  <a:avLst/>
                  <a:gdLst/>
                  <a:ahLst/>
                  <a:cxnLst>
                    <a:cxn ang="0">
                      <a:pos x="146" y="72"/>
                    </a:cxn>
                    <a:cxn ang="0">
                      <a:pos x="146" y="59"/>
                    </a:cxn>
                    <a:cxn ang="0">
                      <a:pos x="142" y="48"/>
                    </a:cxn>
                    <a:cxn ang="0">
                      <a:pos x="136" y="36"/>
                    </a:cxn>
                    <a:cxn ang="0">
                      <a:pos x="131" y="27"/>
                    </a:cxn>
                    <a:cxn ang="0">
                      <a:pos x="121" y="17"/>
                    </a:cxn>
                    <a:cxn ang="0">
                      <a:pos x="112" y="10"/>
                    </a:cxn>
                    <a:cxn ang="0">
                      <a:pos x="102" y="4"/>
                    </a:cxn>
                    <a:cxn ang="0">
                      <a:pos x="91" y="0"/>
                    </a:cxn>
                    <a:cxn ang="0">
                      <a:pos x="87" y="2"/>
                    </a:cxn>
                    <a:cxn ang="0">
                      <a:pos x="83" y="4"/>
                    </a:cxn>
                    <a:cxn ang="0">
                      <a:pos x="97" y="8"/>
                    </a:cxn>
                    <a:cxn ang="0">
                      <a:pos x="106" y="12"/>
                    </a:cxn>
                    <a:cxn ang="0">
                      <a:pos x="117" y="19"/>
                    </a:cxn>
                    <a:cxn ang="0">
                      <a:pos x="125" y="27"/>
                    </a:cxn>
                    <a:cxn ang="0">
                      <a:pos x="133" y="36"/>
                    </a:cxn>
                    <a:cxn ang="0">
                      <a:pos x="136" y="48"/>
                    </a:cxn>
                    <a:cxn ang="0">
                      <a:pos x="140" y="59"/>
                    </a:cxn>
                    <a:cxn ang="0">
                      <a:pos x="142" y="72"/>
                    </a:cxn>
                    <a:cxn ang="0">
                      <a:pos x="140" y="86"/>
                    </a:cxn>
                    <a:cxn ang="0">
                      <a:pos x="136" y="99"/>
                    </a:cxn>
                    <a:cxn ang="0">
                      <a:pos x="129" y="110"/>
                    </a:cxn>
                    <a:cxn ang="0">
                      <a:pos x="121" y="122"/>
                    </a:cxn>
                    <a:cxn ang="0">
                      <a:pos x="112" y="129"/>
                    </a:cxn>
                    <a:cxn ang="0">
                      <a:pos x="98" y="135"/>
                    </a:cxn>
                    <a:cxn ang="0">
                      <a:pos x="87" y="139"/>
                    </a:cxn>
                    <a:cxn ang="0">
                      <a:pos x="72" y="141"/>
                    </a:cxn>
                    <a:cxn ang="0">
                      <a:pos x="59" y="139"/>
                    </a:cxn>
                    <a:cxn ang="0">
                      <a:pos x="45" y="135"/>
                    </a:cxn>
                    <a:cxn ang="0">
                      <a:pos x="34" y="129"/>
                    </a:cxn>
                    <a:cxn ang="0">
                      <a:pos x="24" y="122"/>
                    </a:cxn>
                    <a:cxn ang="0">
                      <a:pos x="15" y="110"/>
                    </a:cxn>
                    <a:cxn ang="0">
                      <a:pos x="9" y="99"/>
                    </a:cxn>
                    <a:cxn ang="0">
                      <a:pos x="5" y="86"/>
                    </a:cxn>
                    <a:cxn ang="0">
                      <a:pos x="4" y="72"/>
                    </a:cxn>
                    <a:cxn ang="0">
                      <a:pos x="5" y="61"/>
                    </a:cxn>
                    <a:cxn ang="0">
                      <a:pos x="7" y="50"/>
                    </a:cxn>
                    <a:cxn ang="0">
                      <a:pos x="11" y="38"/>
                    </a:cxn>
                    <a:cxn ang="0">
                      <a:pos x="19" y="31"/>
                    </a:cxn>
                    <a:cxn ang="0">
                      <a:pos x="15" y="31"/>
                    </a:cxn>
                    <a:cxn ang="0">
                      <a:pos x="11" y="31"/>
                    </a:cxn>
                    <a:cxn ang="0">
                      <a:pos x="5" y="40"/>
                    </a:cxn>
                    <a:cxn ang="0">
                      <a:pos x="2" y="50"/>
                    </a:cxn>
                    <a:cxn ang="0">
                      <a:pos x="0" y="61"/>
                    </a:cxn>
                    <a:cxn ang="0">
                      <a:pos x="0" y="72"/>
                    </a:cxn>
                    <a:cxn ang="0">
                      <a:pos x="0" y="88"/>
                    </a:cxn>
                    <a:cxn ang="0">
                      <a:pos x="5" y="101"/>
                    </a:cxn>
                    <a:cxn ang="0">
                      <a:pos x="11" y="114"/>
                    </a:cxn>
                    <a:cxn ang="0">
                      <a:pos x="21" y="124"/>
                    </a:cxn>
                    <a:cxn ang="0">
                      <a:pos x="32" y="133"/>
                    </a:cxn>
                    <a:cxn ang="0">
                      <a:pos x="43" y="141"/>
                    </a:cxn>
                    <a:cxn ang="0">
                      <a:pos x="59" y="144"/>
                    </a:cxn>
                    <a:cxn ang="0">
                      <a:pos x="72" y="146"/>
                    </a:cxn>
                    <a:cxn ang="0">
                      <a:pos x="87" y="144"/>
                    </a:cxn>
                    <a:cxn ang="0">
                      <a:pos x="100" y="141"/>
                    </a:cxn>
                    <a:cxn ang="0">
                      <a:pos x="114" y="133"/>
                    </a:cxn>
                    <a:cxn ang="0">
                      <a:pos x="125" y="124"/>
                    </a:cxn>
                    <a:cxn ang="0">
                      <a:pos x="133" y="114"/>
                    </a:cxn>
                    <a:cxn ang="0">
                      <a:pos x="140" y="101"/>
                    </a:cxn>
                    <a:cxn ang="0">
                      <a:pos x="144" y="88"/>
                    </a:cxn>
                    <a:cxn ang="0">
                      <a:pos x="146" y="72"/>
                    </a:cxn>
                  </a:cxnLst>
                  <a:rect l="0" t="0" r="r" b="b"/>
                  <a:pathLst>
                    <a:path w="146" h="146">
                      <a:moveTo>
                        <a:pt x="146" y="72"/>
                      </a:moveTo>
                      <a:lnTo>
                        <a:pt x="146" y="59"/>
                      </a:lnTo>
                      <a:lnTo>
                        <a:pt x="142" y="48"/>
                      </a:lnTo>
                      <a:lnTo>
                        <a:pt x="136" y="36"/>
                      </a:lnTo>
                      <a:lnTo>
                        <a:pt x="131" y="27"/>
                      </a:lnTo>
                      <a:lnTo>
                        <a:pt x="121" y="17"/>
                      </a:lnTo>
                      <a:lnTo>
                        <a:pt x="112" y="10"/>
                      </a:lnTo>
                      <a:lnTo>
                        <a:pt x="102" y="4"/>
                      </a:lnTo>
                      <a:lnTo>
                        <a:pt x="91" y="0"/>
                      </a:lnTo>
                      <a:lnTo>
                        <a:pt x="87" y="2"/>
                      </a:lnTo>
                      <a:lnTo>
                        <a:pt x="83" y="4"/>
                      </a:lnTo>
                      <a:lnTo>
                        <a:pt x="97" y="8"/>
                      </a:lnTo>
                      <a:lnTo>
                        <a:pt x="106" y="12"/>
                      </a:lnTo>
                      <a:lnTo>
                        <a:pt x="117" y="19"/>
                      </a:lnTo>
                      <a:lnTo>
                        <a:pt x="125" y="27"/>
                      </a:lnTo>
                      <a:lnTo>
                        <a:pt x="133" y="36"/>
                      </a:lnTo>
                      <a:lnTo>
                        <a:pt x="136" y="48"/>
                      </a:lnTo>
                      <a:lnTo>
                        <a:pt x="140" y="59"/>
                      </a:lnTo>
                      <a:lnTo>
                        <a:pt x="142" y="72"/>
                      </a:lnTo>
                      <a:lnTo>
                        <a:pt x="140" y="86"/>
                      </a:lnTo>
                      <a:lnTo>
                        <a:pt x="136" y="99"/>
                      </a:lnTo>
                      <a:lnTo>
                        <a:pt x="129" y="110"/>
                      </a:lnTo>
                      <a:lnTo>
                        <a:pt x="121" y="122"/>
                      </a:lnTo>
                      <a:lnTo>
                        <a:pt x="112" y="129"/>
                      </a:lnTo>
                      <a:lnTo>
                        <a:pt x="98" y="135"/>
                      </a:lnTo>
                      <a:lnTo>
                        <a:pt x="87" y="139"/>
                      </a:lnTo>
                      <a:lnTo>
                        <a:pt x="72" y="141"/>
                      </a:lnTo>
                      <a:lnTo>
                        <a:pt x="59" y="139"/>
                      </a:lnTo>
                      <a:lnTo>
                        <a:pt x="45" y="135"/>
                      </a:lnTo>
                      <a:lnTo>
                        <a:pt x="34" y="129"/>
                      </a:lnTo>
                      <a:lnTo>
                        <a:pt x="24" y="122"/>
                      </a:lnTo>
                      <a:lnTo>
                        <a:pt x="15" y="110"/>
                      </a:lnTo>
                      <a:lnTo>
                        <a:pt x="9" y="99"/>
                      </a:lnTo>
                      <a:lnTo>
                        <a:pt x="5" y="86"/>
                      </a:lnTo>
                      <a:lnTo>
                        <a:pt x="4" y="72"/>
                      </a:lnTo>
                      <a:lnTo>
                        <a:pt x="5" y="61"/>
                      </a:lnTo>
                      <a:lnTo>
                        <a:pt x="7" y="50"/>
                      </a:lnTo>
                      <a:lnTo>
                        <a:pt x="11" y="38"/>
                      </a:lnTo>
                      <a:lnTo>
                        <a:pt x="19" y="31"/>
                      </a:lnTo>
                      <a:lnTo>
                        <a:pt x="15" y="31"/>
                      </a:lnTo>
                      <a:lnTo>
                        <a:pt x="11" y="31"/>
                      </a:lnTo>
                      <a:lnTo>
                        <a:pt x="5" y="40"/>
                      </a:lnTo>
                      <a:lnTo>
                        <a:pt x="2" y="50"/>
                      </a:lnTo>
                      <a:lnTo>
                        <a:pt x="0" y="61"/>
                      </a:lnTo>
                      <a:lnTo>
                        <a:pt x="0" y="72"/>
                      </a:lnTo>
                      <a:lnTo>
                        <a:pt x="0" y="88"/>
                      </a:lnTo>
                      <a:lnTo>
                        <a:pt x="5" y="101"/>
                      </a:lnTo>
                      <a:lnTo>
                        <a:pt x="11" y="114"/>
                      </a:lnTo>
                      <a:lnTo>
                        <a:pt x="21" y="124"/>
                      </a:lnTo>
                      <a:lnTo>
                        <a:pt x="32" y="133"/>
                      </a:lnTo>
                      <a:lnTo>
                        <a:pt x="43" y="141"/>
                      </a:lnTo>
                      <a:lnTo>
                        <a:pt x="59" y="144"/>
                      </a:lnTo>
                      <a:lnTo>
                        <a:pt x="72" y="146"/>
                      </a:lnTo>
                      <a:lnTo>
                        <a:pt x="87" y="144"/>
                      </a:lnTo>
                      <a:lnTo>
                        <a:pt x="100" y="141"/>
                      </a:lnTo>
                      <a:lnTo>
                        <a:pt x="114" y="133"/>
                      </a:lnTo>
                      <a:lnTo>
                        <a:pt x="125" y="124"/>
                      </a:lnTo>
                      <a:lnTo>
                        <a:pt x="133" y="114"/>
                      </a:lnTo>
                      <a:lnTo>
                        <a:pt x="140" y="101"/>
                      </a:lnTo>
                      <a:lnTo>
                        <a:pt x="144" y="88"/>
                      </a:lnTo>
                      <a:lnTo>
                        <a:pt x="146" y="72"/>
                      </a:lnTo>
                      <a:close/>
                    </a:path>
                  </a:pathLst>
                </a:custGeom>
                <a:solidFill>
                  <a:srgbClr val="EFEFF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169" name="Freeform 729"/>
                <p:cNvSpPr>
                  <a:spLocks/>
                </p:cNvSpPr>
                <p:nvPr/>
              </p:nvSpPr>
              <p:spPr bwMode="auto">
                <a:xfrm>
                  <a:off x="1768" y="2202"/>
                  <a:ext cx="142" cy="141"/>
                </a:xfrm>
                <a:custGeom>
                  <a:avLst/>
                  <a:gdLst/>
                  <a:ahLst/>
                  <a:cxnLst>
                    <a:cxn ang="0">
                      <a:pos x="142" y="70"/>
                    </a:cxn>
                    <a:cxn ang="0">
                      <a:pos x="140" y="57"/>
                    </a:cxn>
                    <a:cxn ang="0">
                      <a:pos x="138" y="46"/>
                    </a:cxn>
                    <a:cxn ang="0">
                      <a:pos x="132" y="34"/>
                    </a:cxn>
                    <a:cxn ang="0">
                      <a:pos x="125" y="25"/>
                    </a:cxn>
                    <a:cxn ang="0">
                      <a:pos x="117" y="17"/>
                    </a:cxn>
                    <a:cxn ang="0">
                      <a:pos x="108" y="10"/>
                    </a:cxn>
                    <a:cxn ang="0">
                      <a:pos x="96" y="4"/>
                    </a:cxn>
                    <a:cxn ang="0">
                      <a:pos x="85" y="0"/>
                    </a:cxn>
                    <a:cxn ang="0">
                      <a:pos x="81" y="2"/>
                    </a:cxn>
                    <a:cxn ang="0">
                      <a:pos x="79" y="4"/>
                    </a:cxn>
                    <a:cxn ang="0">
                      <a:pos x="91" y="6"/>
                    </a:cxn>
                    <a:cxn ang="0">
                      <a:pos x="102" y="12"/>
                    </a:cxn>
                    <a:cxn ang="0">
                      <a:pos x="112" y="17"/>
                    </a:cxn>
                    <a:cxn ang="0">
                      <a:pos x="121" y="27"/>
                    </a:cxn>
                    <a:cxn ang="0">
                      <a:pos x="127" y="36"/>
                    </a:cxn>
                    <a:cxn ang="0">
                      <a:pos x="132" y="46"/>
                    </a:cxn>
                    <a:cxn ang="0">
                      <a:pos x="136" y="57"/>
                    </a:cxn>
                    <a:cxn ang="0">
                      <a:pos x="136" y="70"/>
                    </a:cxn>
                    <a:cxn ang="0">
                      <a:pos x="136" y="84"/>
                    </a:cxn>
                    <a:cxn ang="0">
                      <a:pos x="132" y="97"/>
                    </a:cxn>
                    <a:cxn ang="0">
                      <a:pos x="125" y="106"/>
                    </a:cxn>
                    <a:cxn ang="0">
                      <a:pos x="117" y="118"/>
                    </a:cxn>
                    <a:cxn ang="0">
                      <a:pos x="108" y="125"/>
                    </a:cxn>
                    <a:cxn ang="0">
                      <a:pos x="96" y="131"/>
                    </a:cxn>
                    <a:cxn ang="0">
                      <a:pos x="83" y="135"/>
                    </a:cxn>
                    <a:cxn ang="0">
                      <a:pos x="70" y="137"/>
                    </a:cxn>
                    <a:cxn ang="0">
                      <a:pos x="57" y="135"/>
                    </a:cxn>
                    <a:cxn ang="0">
                      <a:pos x="45" y="131"/>
                    </a:cxn>
                    <a:cxn ang="0">
                      <a:pos x="34" y="125"/>
                    </a:cxn>
                    <a:cxn ang="0">
                      <a:pos x="24" y="118"/>
                    </a:cxn>
                    <a:cxn ang="0">
                      <a:pos x="15" y="106"/>
                    </a:cxn>
                    <a:cxn ang="0">
                      <a:pos x="9" y="97"/>
                    </a:cxn>
                    <a:cxn ang="0">
                      <a:pos x="5" y="84"/>
                    </a:cxn>
                    <a:cxn ang="0">
                      <a:pos x="3" y="70"/>
                    </a:cxn>
                    <a:cxn ang="0">
                      <a:pos x="5" y="57"/>
                    </a:cxn>
                    <a:cxn ang="0">
                      <a:pos x="7" y="46"/>
                    </a:cxn>
                    <a:cxn ang="0">
                      <a:pos x="13" y="36"/>
                    </a:cxn>
                    <a:cxn ang="0">
                      <a:pos x="21" y="27"/>
                    </a:cxn>
                    <a:cxn ang="0">
                      <a:pos x="17" y="29"/>
                    </a:cxn>
                    <a:cxn ang="0">
                      <a:pos x="13" y="29"/>
                    </a:cxn>
                    <a:cxn ang="0">
                      <a:pos x="7" y="38"/>
                    </a:cxn>
                    <a:cxn ang="0">
                      <a:pos x="3" y="48"/>
                    </a:cxn>
                    <a:cxn ang="0">
                      <a:pos x="0" y="59"/>
                    </a:cxn>
                    <a:cxn ang="0">
                      <a:pos x="0" y="70"/>
                    </a:cxn>
                    <a:cxn ang="0">
                      <a:pos x="2" y="84"/>
                    </a:cxn>
                    <a:cxn ang="0">
                      <a:pos x="5" y="97"/>
                    </a:cxn>
                    <a:cxn ang="0">
                      <a:pos x="11" y="110"/>
                    </a:cxn>
                    <a:cxn ang="0">
                      <a:pos x="21" y="120"/>
                    </a:cxn>
                    <a:cxn ang="0">
                      <a:pos x="30" y="129"/>
                    </a:cxn>
                    <a:cxn ang="0">
                      <a:pos x="43" y="135"/>
                    </a:cxn>
                    <a:cxn ang="0">
                      <a:pos x="57" y="141"/>
                    </a:cxn>
                    <a:cxn ang="0">
                      <a:pos x="70" y="141"/>
                    </a:cxn>
                    <a:cxn ang="0">
                      <a:pos x="85" y="141"/>
                    </a:cxn>
                    <a:cxn ang="0">
                      <a:pos x="98" y="135"/>
                    </a:cxn>
                    <a:cxn ang="0">
                      <a:pos x="110" y="129"/>
                    </a:cxn>
                    <a:cxn ang="0">
                      <a:pos x="121" y="120"/>
                    </a:cxn>
                    <a:cxn ang="0">
                      <a:pos x="129" y="110"/>
                    </a:cxn>
                    <a:cxn ang="0">
                      <a:pos x="136" y="97"/>
                    </a:cxn>
                    <a:cxn ang="0">
                      <a:pos x="140" y="84"/>
                    </a:cxn>
                    <a:cxn ang="0">
                      <a:pos x="142" y="70"/>
                    </a:cxn>
                  </a:cxnLst>
                  <a:rect l="0" t="0" r="r" b="b"/>
                  <a:pathLst>
                    <a:path w="142" h="141">
                      <a:moveTo>
                        <a:pt x="142" y="70"/>
                      </a:moveTo>
                      <a:lnTo>
                        <a:pt x="140" y="57"/>
                      </a:lnTo>
                      <a:lnTo>
                        <a:pt x="138" y="46"/>
                      </a:lnTo>
                      <a:lnTo>
                        <a:pt x="132" y="34"/>
                      </a:lnTo>
                      <a:lnTo>
                        <a:pt x="125" y="25"/>
                      </a:lnTo>
                      <a:lnTo>
                        <a:pt x="117" y="17"/>
                      </a:lnTo>
                      <a:lnTo>
                        <a:pt x="108" y="10"/>
                      </a:lnTo>
                      <a:lnTo>
                        <a:pt x="96" y="4"/>
                      </a:lnTo>
                      <a:lnTo>
                        <a:pt x="85" y="0"/>
                      </a:lnTo>
                      <a:lnTo>
                        <a:pt x="81" y="2"/>
                      </a:lnTo>
                      <a:lnTo>
                        <a:pt x="79" y="4"/>
                      </a:lnTo>
                      <a:lnTo>
                        <a:pt x="91" y="6"/>
                      </a:lnTo>
                      <a:lnTo>
                        <a:pt x="102" y="12"/>
                      </a:lnTo>
                      <a:lnTo>
                        <a:pt x="112" y="17"/>
                      </a:lnTo>
                      <a:lnTo>
                        <a:pt x="121" y="27"/>
                      </a:lnTo>
                      <a:lnTo>
                        <a:pt x="127" y="36"/>
                      </a:lnTo>
                      <a:lnTo>
                        <a:pt x="132" y="46"/>
                      </a:lnTo>
                      <a:lnTo>
                        <a:pt x="136" y="57"/>
                      </a:lnTo>
                      <a:lnTo>
                        <a:pt x="136" y="70"/>
                      </a:lnTo>
                      <a:lnTo>
                        <a:pt x="136" y="84"/>
                      </a:lnTo>
                      <a:lnTo>
                        <a:pt x="132" y="97"/>
                      </a:lnTo>
                      <a:lnTo>
                        <a:pt x="125" y="106"/>
                      </a:lnTo>
                      <a:lnTo>
                        <a:pt x="117" y="118"/>
                      </a:lnTo>
                      <a:lnTo>
                        <a:pt x="108" y="125"/>
                      </a:lnTo>
                      <a:lnTo>
                        <a:pt x="96" y="131"/>
                      </a:lnTo>
                      <a:lnTo>
                        <a:pt x="83" y="135"/>
                      </a:lnTo>
                      <a:lnTo>
                        <a:pt x="70" y="137"/>
                      </a:lnTo>
                      <a:lnTo>
                        <a:pt x="57" y="135"/>
                      </a:lnTo>
                      <a:lnTo>
                        <a:pt x="45" y="131"/>
                      </a:lnTo>
                      <a:lnTo>
                        <a:pt x="34" y="125"/>
                      </a:lnTo>
                      <a:lnTo>
                        <a:pt x="24" y="118"/>
                      </a:lnTo>
                      <a:lnTo>
                        <a:pt x="15" y="106"/>
                      </a:lnTo>
                      <a:lnTo>
                        <a:pt x="9" y="97"/>
                      </a:lnTo>
                      <a:lnTo>
                        <a:pt x="5" y="84"/>
                      </a:lnTo>
                      <a:lnTo>
                        <a:pt x="3" y="70"/>
                      </a:lnTo>
                      <a:lnTo>
                        <a:pt x="5" y="57"/>
                      </a:lnTo>
                      <a:lnTo>
                        <a:pt x="7" y="46"/>
                      </a:lnTo>
                      <a:lnTo>
                        <a:pt x="13" y="36"/>
                      </a:lnTo>
                      <a:lnTo>
                        <a:pt x="21" y="27"/>
                      </a:lnTo>
                      <a:lnTo>
                        <a:pt x="17" y="29"/>
                      </a:lnTo>
                      <a:lnTo>
                        <a:pt x="13" y="29"/>
                      </a:lnTo>
                      <a:lnTo>
                        <a:pt x="7" y="38"/>
                      </a:lnTo>
                      <a:lnTo>
                        <a:pt x="3" y="48"/>
                      </a:lnTo>
                      <a:lnTo>
                        <a:pt x="0" y="59"/>
                      </a:lnTo>
                      <a:lnTo>
                        <a:pt x="0" y="70"/>
                      </a:lnTo>
                      <a:lnTo>
                        <a:pt x="2" y="84"/>
                      </a:lnTo>
                      <a:lnTo>
                        <a:pt x="5" y="97"/>
                      </a:lnTo>
                      <a:lnTo>
                        <a:pt x="11" y="110"/>
                      </a:lnTo>
                      <a:lnTo>
                        <a:pt x="21" y="120"/>
                      </a:lnTo>
                      <a:lnTo>
                        <a:pt x="30" y="129"/>
                      </a:lnTo>
                      <a:lnTo>
                        <a:pt x="43" y="135"/>
                      </a:lnTo>
                      <a:lnTo>
                        <a:pt x="57" y="141"/>
                      </a:lnTo>
                      <a:lnTo>
                        <a:pt x="70" y="141"/>
                      </a:lnTo>
                      <a:lnTo>
                        <a:pt x="85" y="141"/>
                      </a:lnTo>
                      <a:lnTo>
                        <a:pt x="98" y="135"/>
                      </a:lnTo>
                      <a:lnTo>
                        <a:pt x="110" y="129"/>
                      </a:lnTo>
                      <a:lnTo>
                        <a:pt x="121" y="120"/>
                      </a:lnTo>
                      <a:lnTo>
                        <a:pt x="129" y="110"/>
                      </a:lnTo>
                      <a:lnTo>
                        <a:pt x="136" y="97"/>
                      </a:lnTo>
                      <a:lnTo>
                        <a:pt x="140" y="84"/>
                      </a:lnTo>
                      <a:lnTo>
                        <a:pt x="142" y="70"/>
                      </a:lnTo>
                      <a:close/>
                    </a:path>
                  </a:pathLst>
                </a:custGeom>
                <a:solidFill>
                  <a:srgbClr val="EFEFF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170" name="Freeform 730"/>
                <p:cNvSpPr>
                  <a:spLocks/>
                </p:cNvSpPr>
                <p:nvPr/>
              </p:nvSpPr>
              <p:spPr bwMode="auto">
                <a:xfrm>
                  <a:off x="1770" y="2204"/>
                  <a:ext cx="138" cy="137"/>
                </a:xfrm>
                <a:custGeom>
                  <a:avLst/>
                  <a:gdLst/>
                  <a:ahLst/>
                  <a:cxnLst>
                    <a:cxn ang="0">
                      <a:pos x="138" y="68"/>
                    </a:cxn>
                    <a:cxn ang="0">
                      <a:pos x="136" y="55"/>
                    </a:cxn>
                    <a:cxn ang="0">
                      <a:pos x="132" y="44"/>
                    </a:cxn>
                    <a:cxn ang="0">
                      <a:pos x="129" y="32"/>
                    </a:cxn>
                    <a:cxn ang="0">
                      <a:pos x="121" y="23"/>
                    </a:cxn>
                    <a:cxn ang="0">
                      <a:pos x="113" y="15"/>
                    </a:cxn>
                    <a:cxn ang="0">
                      <a:pos x="102" y="8"/>
                    </a:cxn>
                    <a:cxn ang="0">
                      <a:pos x="93" y="4"/>
                    </a:cxn>
                    <a:cxn ang="0">
                      <a:pos x="79" y="0"/>
                    </a:cxn>
                    <a:cxn ang="0">
                      <a:pos x="77" y="2"/>
                    </a:cxn>
                    <a:cxn ang="0">
                      <a:pos x="74" y="4"/>
                    </a:cxn>
                    <a:cxn ang="0">
                      <a:pos x="85" y="6"/>
                    </a:cxn>
                    <a:cxn ang="0">
                      <a:pos x="96" y="10"/>
                    </a:cxn>
                    <a:cxn ang="0">
                      <a:pos x="106" y="17"/>
                    </a:cxn>
                    <a:cxn ang="0">
                      <a:pos x="115" y="25"/>
                    </a:cxn>
                    <a:cxn ang="0">
                      <a:pos x="123" y="34"/>
                    </a:cxn>
                    <a:cxn ang="0">
                      <a:pos x="129" y="44"/>
                    </a:cxn>
                    <a:cxn ang="0">
                      <a:pos x="132" y="55"/>
                    </a:cxn>
                    <a:cxn ang="0">
                      <a:pos x="132" y="68"/>
                    </a:cxn>
                    <a:cxn ang="0">
                      <a:pos x="132" y="82"/>
                    </a:cxn>
                    <a:cxn ang="0">
                      <a:pos x="129" y="93"/>
                    </a:cxn>
                    <a:cxn ang="0">
                      <a:pos x="121" y="104"/>
                    </a:cxn>
                    <a:cxn ang="0">
                      <a:pos x="113" y="114"/>
                    </a:cxn>
                    <a:cxn ang="0">
                      <a:pos x="104" y="121"/>
                    </a:cxn>
                    <a:cxn ang="0">
                      <a:pos x="94" y="127"/>
                    </a:cxn>
                    <a:cxn ang="0">
                      <a:pos x="81" y="131"/>
                    </a:cxn>
                    <a:cxn ang="0">
                      <a:pos x="68" y="133"/>
                    </a:cxn>
                    <a:cxn ang="0">
                      <a:pos x="57" y="131"/>
                    </a:cxn>
                    <a:cxn ang="0">
                      <a:pos x="43" y="127"/>
                    </a:cxn>
                    <a:cxn ang="0">
                      <a:pos x="32" y="121"/>
                    </a:cxn>
                    <a:cxn ang="0">
                      <a:pos x="22" y="114"/>
                    </a:cxn>
                    <a:cxn ang="0">
                      <a:pos x="15" y="104"/>
                    </a:cxn>
                    <a:cxn ang="0">
                      <a:pos x="9" y="93"/>
                    </a:cxn>
                    <a:cxn ang="0">
                      <a:pos x="5" y="82"/>
                    </a:cxn>
                    <a:cxn ang="0">
                      <a:pos x="3" y="68"/>
                    </a:cxn>
                    <a:cxn ang="0">
                      <a:pos x="5" y="55"/>
                    </a:cxn>
                    <a:cxn ang="0">
                      <a:pos x="9" y="44"/>
                    </a:cxn>
                    <a:cxn ang="0">
                      <a:pos x="15" y="32"/>
                    </a:cxn>
                    <a:cxn ang="0">
                      <a:pos x="22" y="23"/>
                    </a:cxn>
                    <a:cxn ang="0">
                      <a:pos x="19" y="25"/>
                    </a:cxn>
                    <a:cxn ang="0">
                      <a:pos x="15" y="27"/>
                    </a:cxn>
                    <a:cxn ang="0">
                      <a:pos x="7" y="34"/>
                    </a:cxn>
                    <a:cxn ang="0">
                      <a:pos x="3" y="46"/>
                    </a:cxn>
                    <a:cxn ang="0">
                      <a:pos x="1" y="57"/>
                    </a:cxn>
                    <a:cxn ang="0">
                      <a:pos x="0" y="68"/>
                    </a:cxn>
                    <a:cxn ang="0">
                      <a:pos x="1" y="82"/>
                    </a:cxn>
                    <a:cxn ang="0">
                      <a:pos x="5" y="95"/>
                    </a:cxn>
                    <a:cxn ang="0">
                      <a:pos x="11" y="106"/>
                    </a:cxn>
                    <a:cxn ang="0">
                      <a:pos x="20" y="118"/>
                    </a:cxn>
                    <a:cxn ang="0">
                      <a:pos x="30" y="125"/>
                    </a:cxn>
                    <a:cxn ang="0">
                      <a:pos x="41" y="131"/>
                    </a:cxn>
                    <a:cxn ang="0">
                      <a:pos x="55" y="135"/>
                    </a:cxn>
                    <a:cxn ang="0">
                      <a:pos x="68" y="137"/>
                    </a:cxn>
                    <a:cxn ang="0">
                      <a:pos x="83" y="135"/>
                    </a:cxn>
                    <a:cxn ang="0">
                      <a:pos x="94" y="131"/>
                    </a:cxn>
                    <a:cxn ang="0">
                      <a:pos x="108" y="125"/>
                    </a:cxn>
                    <a:cxn ang="0">
                      <a:pos x="117" y="118"/>
                    </a:cxn>
                    <a:cxn ang="0">
                      <a:pos x="125" y="106"/>
                    </a:cxn>
                    <a:cxn ang="0">
                      <a:pos x="132" y="95"/>
                    </a:cxn>
                    <a:cxn ang="0">
                      <a:pos x="136" y="82"/>
                    </a:cxn>
                    <a:cxn ang="0">
                      <a:pos x="138" y="68"/>
                    </a:cxn>
                  </a:cxnLst>
                  <a:rect l="0" t="0" r="r" b="b"/>
                  <a:pathLst>
                    <a:path w="138" h="137">
                      <a:moveTo>
                        <a:pt x="138" y="68"/>
                      </a:moveTo>
                      <a:lnTo>
                        <a:pt x="136" y="55"/>
                      </a:lnTo>
                      <a:lnTo>
                        <a:pt x="132" y="44"/>
                      </a:lnTo>
                      <a:lnTo>
                        <a:pt x="129" y="32"/>
                      </a:lnTo>
                      <a:lnTo>
                        <a:pt x="121" y="23"/>
                      </a:lnTo>
                      <a:lnTo>
                        <a:pt x="113" y="15"/>
                      </a:lnTo>
                      <a:lnTo>
                        <a:pt x="102" y="8"/>
                      </a:lnTo>
                      <a:lnTo>
                        <a:pt x="93" y="4"/>
                      </a:lnTo>
                      <a:lnTo>
                        <a:pt x="79" y="0"/>
                      </a:lnTo>
                      <a:lnTo>
                        <a:pt x="77" y="2"/>
                      </a:lnTo>
                      <a:lnTo>
                        <a:pt x="74" y="4"/>
                      </a:lnTo>
                      <a:lnTo>
                        <a:pt x="85" y="6"/>
                      </a:lnTo>
                      <a:lnTo>
                        <a:pt x="96" y="10"/>
                      </a:lnTo>
                      <a:lnTo>
                        <a:pt x="106" y="17"/>
                      </a:lnTo>
                      <a:lnTo>
                        <a:pt x="115" y="25"/>
                      </a:lnTo>
                      <a:lnTo>
                        <a:pt x="123" y="34"/>
                      </a:lnTo>
                      <a:lnTo>
                        <a:pt x="129" y="44"/>
                      </a:lnTo>
                      <a:lnTo>
                        <a:pt x="132" y="55"/>
                      </a:lnTo>
                      <a:lnTo>
                        <a:pt x="132" y="68"/>
                      </a:lnTo>
                      <a:lnTo>
                        <a:pt x="132" y="82"/>
                      </a:lnTo>
                      <a:lnTo>
                        <a:pt x="129" y="93"/>
                      </a:lnTo>
                      <a:lnTo>
                        <a:pt x="121" y="104"/>
                      </a:lnTo>
                      <a:lnTo>
                        <a:pt x="113" y="114"/>
                      </a:lnTo>
                      <a:lnTo>
                        <a:pt x="104" y="121"/>
                      </a:lnTo>
                      <a:lnTo>
                        <a:pt x="94" y="127"/>
                      </a:lnTo>
                      <a:lnTo>
                        <a:pt x="81" y="131"/>
                      </a:lnTo>
                      <a:lnTo>
                        <a:pt x="68" y="133"/>
                      </a:lnTo>
                      <a:lnTo>
                        <a:pt x="57" y="131"/>
                      </a:lnTo>
                      <a:lnTo>
                        <a:pt x="43" y="127"/>
                      </a:lnTo>
                      <a:lnTo>
                        <a:pt x="32" y="121"/>
                      </a:lnTo>
                      <a:lnTo>
                        <a:pt x="22" y="114"/>
                      </a:lnTo>
                      <a:lnTo>
                        <a:pt x="15" y="104"/>
                      </a:lnTo>
                      <a:lnTo>
                        <a:pt x="9" y="93"/>
                      </a:lnTo>
                      <a:lnTo>
                        <a:pt x="5" y="82"/>
                      </a:lnTo>
                      <a:lnTo>
                        <a:pt x="3" y="68"/>
                      </a:lnTo>
                      <a:lnTo>
                        <a:pt x="5" y="55"/>
                      </a:lnTo>
                      <a:lnTo>
                        <a:pt x="9" y="44"/>
                      </a:lnTo>
                      <a:lnTo>
                        <a:pt x="15" y="32"/>
                      </a:lnTo>
                      <a:lnTo>
                        <a:pt x="22" y="23"/>
                      </a:lnTo>
                      <a:lnTo>
                        <a:pt x="19" y="25"/>
                      </a:lnTo>
                      <a:lnTo>
                        <a:pt x="15" y="27"/>
                      </a:lnTo>
                      <a:lnTo>
                        <a:pt x="7" y="34"/>
                      </a:lnTo>
                      <a:lnTo>
                        <a:pt x="3" y="46"/>
                      </a:lnTo>
                      <a:lnTo>
                        <a:pt x="1" y="57"/>
                      </a:lnTo>
                      <a:lnTo>
                        <a:pt x="0" y="68"/>
                      </a:lnTo>
                      <a:lnTo>
                        <a:pt x="1" y="82"/>
                      </a:lnTo>
                      <a:lnTo>
                        <a:pt x="5" y="95"/>
                      </a:lnTo>
                      <a:lnTo>
                        <a:pt x="11" y="106"/>
                      </a:lnTo>
                      <a:lnTo>
                        <a:pt x="20" y="118"/>
                      </a:lnTo>
                      <a:lnTo>
                        <a:pt x="30" y="125"/>
                      </a:lnTo>
                      <a:lnTo>
                        <a:pt x="41" y="131"/>
                      </a:lnTo>
                      <a:lnTo>
                        <a:pt x="55" y="135"/>
                      </a:lnTo>
                      <a:lnTo>
                        <a:pt x="68" y="137"/>
                      </a:lnTo>
                      <a:lnTo>
                        <a:pt x="83" y="135"/>
                      </a:lnTo>
                      <a:lnTo>
                        <a:pt x="94" y="131"/>
                      </a:lnTo>
                      <a:lnTo>
                        <a:pt x="108" y="125"/>
                      </a:lnTo>
                      <a:lnTo>
                        <a:pt x="117" y="118"/>
                      </a:lnTo>
                      <a:lnTo>
                        <a:pt x="125" y="106"/>
                      </a:lnTo>
                      <a:lnTo>
                        <a:pt x="132" y="95"/>
                      </a:lnTo>
                      <a:lnTo>
                        <a:pt x="136" y="82"/>
                      </a:lnTo>
                      <a:lnTo>
                        <a:pt x="138" y="68"/>
                      </a:lnTo>
                      <a:close/>
                    </a:path>
                  </a:pathLst>
                </a:custGeom>
                <a:solidFill>
                  <a:srgbClr val="F1F0F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171" name="Freeform 731"/>
                <p:cNvSpPr>
                  <a:spLocks/>
                </p:cNvSpPr>
                <p:nvPr/>
              </p:nvSpPr>
              <p:spPr bwMode="auto">
                <a:xfrm>
                  <a:off x="1771" y="2206"/>
                  <a:ext cx="133" cy="133"/>
                </a:xfrm>
                <a:custGeom>
                  <a:avLst/>
                  <a:gdLst/>
                  <a:ahLst/>
                  <a:cxnLst>
                    <a:cxn ang="0">
                      <a:pos x="133" y="66"/>
                    </a:cxn>
                    <a:cxn ang="0">
                      <a:pos x="133" y="53"/>
                    </a:cxn>
                    <a:cxn ang="0">
                      <a:pos x="129" y="42"/>
                    </a:cxn>
                    <a:cxn ang="0">
                      <a:pos x="124" y="32"/>
                    </a:cxn>
                    <a:cxn ang="0">
                      <a:pos x="118" y="23"/>
                    </a:cxn>
                    <a:cxn ang="0">
                      <a:pos x="109" y="13"/>
                    </a:cxn>
                    <a:cxn ang="0">
                      <a:pos x="99" y="8"/>
                    </a:cxn>
                    <a:cxn ang="0">
                      <a:pos x="88" y="2"/>
                    </a:cxn>
                    <a:cxn ang="0">
                      <a:pos x="76" y="0"/>
                    </a:cxn>
                    <a:cxn ang="0">
                      <a:pos x="73" y="2"/>
                    </a:cxn>
                    <a:cxn ang="0">
                      <a:pos x="69" y="4"/>
                    </a:cxn>
                    <a:cxn ang="0">
                      <a:pos x="80" y="6"/>
                    </a:cxn>
                    <a:cxn ang="0">
                      <a:pos x="92" y="9"/>
                    </a:cxn>
                    <a:cxn ang="0">
                      <a:pos x="103" y="15"/>
                    </a:cxn>
                    <a:cxn ang="0">
                      <a:pos x="112" y="23"/>
                    </a:cxn>
                    <a:cxn ang="0">
                      <a:pos x="120" y="32"/>
                    </a:cxn>
                    <a:cxn ang="0">
                      <a:pos x="126" y="42"/>
                    </a:cxn>
                    <a:cxn ang="0">
                      <a:pos x="128" y="53"/>
                    </a:cxn>
                    <a:cxn ang="0">
                      <a:pos x="129" y="66"/>
                    </a:cxn>
                    <a:cxn ang="0">
                      <a:pos x="128" y="78"/>
                    </a:cxn>
                    <a:cxn ang="0">
                      <a:pos x="124" y="91"/>
                    </a:cxn>
                    <a:cxn ang="0">
                      <a:pos x="118" y="100"/>
                    </a:cxn>
                    <a:cxn ang="0">
                      <a:pos x="111" y="110"/>
                    </a:cxn>
                    <a:cxn ang="0">
                      <a:pos x="103" y="118"/>
                    </a:cxn>
                    <a:cxn ang="0">
                      <a:pos x="92" y="123"/>
                    </a:cxn>
                    <a:cxn ang="0">
                      <a:pos x="80" y="127"/>
                    </a:cxn>
                    <a:cxn ang="0">
                      <a:pos x="67" y="129"/>
                    </a:cxn>
                    <a:cxn ang="0">
                      <a:pos x="56" y="127"/>
                    </a:cxn>
                    <a:cxn ang="0">
                      <a:pos x="44" y="123"/>
                    </a:cxn>
                    <a:cxn ang="0">
                      <a:pos x="33" y="118"/>
                    </a:cxn>
                    <a:cxn ang="0">
                      <a:pos x="23" y="110"/>
                    </a:cxn>
                    <a:cxn ang="0">
                      <a:pos x="16" y="100"/>
                    </a:cxn>
                    <a:cxn ang="0">
                      <a:pos x="10" y="91"/>
                    </a:cxn>
                    <a:cxn ang="0">
                      <a:pos x="6" y="78"/>
                    </a:cxn>
                    <a:cxn ang="0">
                      <a:pos x="6" y="66"/>
                    </a:cxn>
                    <a:cxn ang="0">
                      <a:pos x="6" y="53"/>
                    </a:cxn>
                    <a:cxn ang="0">
                      <a:pos x="12" y="42"/>
                    </a:cxn>
                    <a:cxn ang="0">
                      <a:pos x="18" y="30"/>
                    </a:cxn>
                    <a:cxn ang="0">
                      <a:pos x="25" y="21"/>
                    </a:cxn>
                    <a:cxn ang="0">
                      <a:pos x="21" y="21"/>
                    </a:cxn>
                    <a:cxn ang="0">
                      <a:pos x="18" y="23"/>
                    </a:cxn>
                    <a:cxn ang="0">
                      <a:pos x="10" y="32"/>
                    </a:cxn>
                    <a:cxn ang="0">
                      <a:pos x="4" y="42"/>
                    </a:cxn>
                    <a:cxn ang="0">
                      <a:pos x="2" y="53"/>
                    </a:cxn>
                    <a:cxn ang="0">
                      <a:pos x="0" y="66"/>
                    </a:cxn>
                    <a:cxn ang="0">
                      <a:pos x="2" y="80"/>
                    </a:cxn>
                    <a:cxn ang="0">
                      <a:pos x="6" y="93"/>
                    </a:cxn>
                    <a:cxn ang="0">
                      <a:pos x="12" y="102"/>
                    </a:cxn>
                    <a:cxn ang="0">
                      <a:pos x="21" y="114"/>
                    </a:cxn>
                    <a:cxn ang="0">
                      <a:pos x="31" y="121"/>
                    </a:cxn>
                    <a:cxn ang="0">
                      <a:pos x="42" y="127"/>
                    </a:cxn>
                    <a:cxn ang="0">
                      <a:pos x="54" y="131"/>
                    </a:cxn>
                    <a:cxn ang="0">
                      <a:pos x="67" y="133"/>
                    </a:cxn>
                    <a:cxn ang="0">
                      <a:pos x="80" y="131"/>
                    </a:cxn>
                    <a:cxn ang="0">
                      <a:pos x="93" y="127"/>
                    </a:cxn>
                    <a:cxn ang="0">
                      <a:pos x="105" y="121"/>
                    </a:cxn>
                    <a:cxn ang="0">
                      <a:pos x="114" y="114"/>
                    </a:cxn>
                    <a:cxn ang="0">
                      <a:pos x="122" y="102"/>
                    </a:cxn>
                    <a:cxn ang="0">
                      <a:pos x="129" y="93"/>
                    </a:cxn>
                    <a:cxn ang="0">
                      <a:pos x="133" y="80"/>
                    </a:cxn>
                    <a:cxn ang="0">
                      <a:pos x="133" y="66"/>
                    </a:cxn>
                  </a:cxnLst>
                  <a:rect l="0" t="0" r="r" b="b"/>
                  <a:pathLst>
                    <a:path w="133" h="133">
                      <a:moveTo>
                        <a:pt x="133" y="66"/>
                      </a:moveTo>
                      <a:lnTo>
                        <a:pt x="133" y="53"/>
                      </a:lnTo>
                      <a:lnTo>
                        <a:pt x="129" y="42"/>
                      </a:lnTo>
                      <a:lnTo>
                        <a:pt x="124" y="32"/>
                      </a:lnTo>
                      <a:lnTo>
                        <a:pt x="118" y="23"/>
                      </a:lnTo>
                      <a:lnTo>
                        <a:pt x="109" y="13"/>
                      </a:lnTo>
                      <a:lnTo>
                        <a:pt x="99" y="8"/>
                      </a:lnTo>
                      <a:lnTo>
                        <a:pt x="88" y="2"/>
                      </a:lnTo>
                      <a:lnTo>
                        <a:pt x="76" y="0"/>
                      </a:lnTo>
                      <a:lnTo>
                        <a:pt x="73" y="2"/>
                      </a:lnTo>
                      <a:lnTo>
                        <a:pt x="69" y="4"/>
                      </a:lnTo>
                      <a:lnTo>
                        <a:pt x="80" y="6"/>
                      </a:lnTo>
                      <a:lnTo>
                        <a:pt x="92" y="9"/>
                      </a:lnTo>
                      <a:lnTo>
                        <a:pt x="103" y="15"/>
                      </a:lnTo>
                      <a:lnTo>
                        <a:pt x="112" y="23"/>
                      </a:lnTo>
                      <a:lnTo>
                        <a:pt x="120" y="32"/>
                      </a:lnTo>
                      <a:lnTo>
                        <a:pt x="126" y="42"/>
                      </a:lnTo>
                      <a:lnTo>
                        <a:pt x="128" y="53"/>
                      </a:lnTo>
                      <a:lnTo>
                        <a:pt x="129" y="66"/>
                      </a:lnTo>
                      <a:lnTo>
                        <a:pt x="128" y="78"/>
                      </a:lnTo>
                      <a:lnTo>
                        <a:pt x="124" y="91"/>
                      </a:lnTo>
                      <a:lnTo>
                        <a:pt x="118" y="100"/>
                      </a:lnTo>
                      <a:lnTo>
                        <a:pt x="111" y="110"/>
                      </a:lnTo>
                      <a:lnTo>
                        <a:pt x="103" y="118"/>
                      </a:lnTo>
                      <a:lnTo>
                        <a:pt x="92" y="123"/>
                      </a:lnTo>
                      <a:lnTo>
                        <a:pt x="80" y="127"/>
                      </a:lnTo>
                      <a:lnTo>
                        <a:pt x="67" y="129"/>
                      </a:lnTo>
                      <a:lnTo>
                        <a:pt x="56" y="127"/>
                      </a:lnTo>
                      <a:lnTo>
                        <a:pt x="44" y="123"/>
                      </a:lnTo>
                      <a:lnTo>
                        <a:pt x="33" y="118"/>
                      </a:lnTo>
                      <a:lnTo>
                        <a:pt x="23" y="110"/>
                      </a:lnTo>
                      <a:lnTo>
                        <a:pt x="16" y="100"/>
                      </a:lnTo>
                      <a:lnTo>
                        <a:pt x="10" y="91"/>
                      </a:lnTo>
                      <a:lnTo>
                        <a:pt x="6" y="78"/>
                      </a:lnTo>
                      <a:lnTo>
                        <a:pt x="6" y="66"/>
                      </a:lnTo>
                      <a:lnTo>
                        <a:pt x="6" y="53"/>
                      </a:lnTo>
                      <a:lnTo>
                        <a:pt x="12" y="42"/>
                      </a:lnTo>
                      <a:lnTo>
                        <a:pt x="18" y="30"/>
                      </a:lnTo>
                      <a:lnTo>
                        <a:pt x="25" y="21"/>
                      </a:lnTo>
                      <a:lnTo>
                        <a:pt x="21" y="21"/>
                      </a:lnTo>
                      <a:lnTo>
                        <a:pt x="18" y="23"/>
                      </a:lnTo>
                      <a:lnTo>
                        <a:pt x="10" y="32"/>
                      </a:lnTo>
                      <a:lnTo>
                        <a:pt x="4" y="42"/>
                      </a:lnTo>
                      <a:lnTo>
                        <a:pt x="2" y="53"/>
                      </a:lnTo>
                      <a:lnTo>
                        <a:pt x="0" y="66"/>
                      </a:lnTo>
                      <a:lnTo>
                        <a:pt x="2" y="80"/>
                      </a:lnTo>
                      <a:lnTo>
                        <a:pt x="6" y="93"/>
                      </a:lnTo>
                      <a:lnTo>
                        <a:pt x="12" y="102"/>
                      </a:lnTo>
                      <a:lnTo>
                        <a:pt x="21" y="114"/>
                      </a:lnTo>
                      <a:lnTo>
                        <a:pt x="31" y="121"/>
                      </a:lnTo>
                      <a:lnTo>
                        <a:pt x="42" y="127"/>
                      </a:lnTo>
                      <a:lnTo>
                        <a:pt x="54" y="131"/>
                      </a:lnTo>
                      <a:lnTo>
                        <a:pt x="67" y="133"/>
                      </a:lnTo>
                      <a:lnTo>
                        <a:pt x="80" y="131"/>
                      </a:lnTo>
                      <a:lnTo>
                        <a:pt x="93" y="127"/>
                      </a:lnTo>
                      <a:lnTo>
                        <a:pt x="105" y="121"/>
                      </a:lnTo>
                      <a:lnTo>
                        <a:pt x="114" y="114"/>
                      </a:lnTo>
                      <a:lnTo>
                        <a:pt x="122" y="102"/>
                      </a:lnTo>
                      <a:lnTo>
                        <a:pt x="129" y="93"/>
                      </a:lnTo>
                      <a:lnTo>
                        <a:pt x="133" y="80"/>
                      </a:lnTo>
                      <a:lnTo>
                        <a:pt x="133" y="66"/>
                      </a:lnTo>
                      <a:close/>
                    </a:path>
                  </a:pathLst>
                </a:custGeom>
                <a:solidFill>
                  <a:srgbClr val="F1F1F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172" name="Freeform 732"/>
                <p:cNvSpPr>
                  <a:spLocks/>
                </p:cNvSpPr>
                <p:nvPr/>
              </p:nvSpPr>
              <p:spPr bwMode="auto">
                <a:xfrm>
                  <a:off x="1773" y="2208"/>
                  <a:ext cx="129" cy="129"/>
                </a:xfrm>
                <a:custGeom>
                  <a:avLst/>
                  <a:gdLst/>
                  <a:ahLst/>
                  <a:cxnLst>
                    <a:cxn ang="0">
                      <a:pos x="129" y="64"/>
                    </a:cxn>
                    <a:cxn ang="0">
                      <a:pos x="129" y="51"/>
                    </a:cxn>
                    <a:cxn ang="0">
                      <a:pos x="126" y="40"/>
                    </a:cxn>
                    <a:cxn ang="0">
                      <a:pos x="120" y="30"/>
                    </a:cxn>
                    <a:cxn ang="0">
                      <a:pos x="112" y="21"/>
                    </a:cxn>
                    <a:cxn ang="0">
                      <a:pos x="103" y="13"/>
                    </a:cxn>
                    <a:cxn ang="0">
                      <a:pos x="93" y="6"/>
                    </a:cxn>
                    <a:cxn ang="0">
                      <a:pos x="82" y="2"/>
                    </a:cxn>
                    <a:cxn ang="0">
                      <a:pos x="71" y="0"/>
                    </a:cxn>
                    <a:cxn ang="0">
                      <a:pos x="65" y="2"/>
                    </a:cxn>
                    <a:cxn ang="0">
                      <a:pos x="61" y="4"/>
                    </a:cxn>
                    <a:cxn ang="0">
                      <a:pos x="63" y="4"/>
                    </a:cxn>
                    <a:cxn ang="0">
                      <a:pos x="65" y="4"/>
                    </a:cxn>
                    <a:cxn ang="0">
                      <a:pos x="78" y="6"/>
                    </a:cxn>
                    <a:cxn ang="0">
                      <a:pos x="90" y="9"/>
                    </a:cxn>
                    <a:cxn ang="0">
                      <a:pos x="99" y="15"/>
                    </a:cxn>
                    <a:cxn ang="0">
                      <a:pos x="109" y="23"/>
                    </a:cxn>
                    <a:cxn ang="0">
                      <a:pos x="114" y="30"/>
                    </a:cxn>
                    <a:cxn ang="0">
                      <a:pos x="120" y="42"/>
                    </a:cxn>
                    <a:cxn ang="0">
                      <a:pos x="124" y="53"/>
                    </a:cxn>
                    <a:cxn ang="0">
                      <a:pos x="126" y="64"/>
                    </a:cxn>
                    <a:cxn ang="0">
                      <a:pos x="124" y="76"/>
                    </a:cxn>
                    <a:cxn ang="0">
                      <a:pos x="120" y="87"/>
                    </a:cxn>
                    <a:cxn ang="0">
                      <a:pos x="114" y="97"/>
                    </a:cxn>
                    <a:cxn ang="0">
                      <a:pos x="109" y="106"/>
                    </a:cxn>
                    <a:cxn ang="0">
                      <a:pos x="99" y="114"/>
                    </a:cxn>
                    <a:cxn ang="0">
                      <a:pos x="90" y="119"/>
                    </a:cxn>
                    <a:cxn ang="0">
                      <a:pos x="78" y="123"/>
                    </a:cxn>
                    <a:cxn ang="0">
                      <a:pos x="65" y="123"/>
                    </a:cxn>
                    <a:cxn ang="0">
                      <a:pos x="54" y="123"/>
                    </a:cxn>
                    <a:cxn ang="0">
                      <a:pos x="42" y="119"/>
                    </a:cxn>
                    <a:cxn ang="0">
                      <a:pos x="33" y="114"/>
                    </a:cxn>
                    <a:cxn ang="0">
                      <a:pos x="23" y="106"/>
                    </a:cxn>
                    <a:cxn ang="0">
                      <a:pos x="16" y="97"/>
                    </a:cxn>
                    <a:cxn ang="0">
                      <a:pos x="10" y="87"/>
                    </a:cxn>
                    <a:cxn ang="0">
                      <a:pos x="8" y="76"/>
                    </a:cxn>
                    <a:cxn ang="0">
                      <a:pos x="6" y="64"/>
                    </a:cxn>
                    <a:cxn ang="0">
                      <a:pos x="8" y="49"/>
                    </a:cxn>
                    <a:cxn ang="0">
                      <a:pos x="12" y="38"/>
                    </a:cxn>
                    <a:cxn ang="0">
                      <a:pos x="19" y="26"/>
                    </a:cxn>
                    <a:cxn ang="0">
                      <a:pos x="29" y="17"/>
                    </a:cxn>
                    <a:cxn ang="0">
                      <a:pos x="23" y="19"/>
                    </a:cxn>
                    <a:cxn ang="0">
                      <a:pos x="19" y="19"/>
                    </a:cxn>
                    <a:cxn ang="0">
                      <a:pos x="12" y="28"/>
                    </a:cxn>
                    <a:cxn ang="0">
                      <a:pos x="6" y="40"/>
                    </a:cxn>
                    <a:cxn ang="0">
                      <a:pos x="2" y="51"/>
                    </a:cxn>
                    <a:cxn ang="0">
                      <a:pos x="0" y="64"/>
                    </a:cxn>
                    <a:cxn ang="0">
                      <a:pos x="2" y="78"/>
                    </a:cxn>
                    <a:cxn ang="0">
                      <a:pos x="6" y="89"/>
                    </a:cxn>
                    <a:cxn ang="0">
                      <a:pos x="12" y="100"/>
                    </a:cxn>
                    <a:cxn ang="0">
                      <a:pos x="19" y="110"/>
                    </a:cxn>
                    <a:cxn ang="0">
                      <a:pos x="29" y="117"/>
                    </a:cxn>
                    <a:cxn ang="0">
                      <a:pos x="40" y="123"/>
                    </a:cxn>
                    <a:cxn ang="0">
                      <a:pos x="54" y="127"/>
                    </a:cxn>
                    <a:cxn ang="0">
                      <a:pos x="65" y="129"/>
                    </a:cxn>
                    <a:cxn ang="0">
                      <a:pos x="78" y="127"/>
                    </a:cxn>
                    <a:cxn ang="0">
                      <a:pos x="91" y="123"/>
                    </a:cxn>
                    <a:cxn ang="0">
                      <a:pos x="101" y="117"/>
                    </a:cxn>
                    <a:cxn ang="0">
                      <a:pos x="110" y="110"/>
                    </a:cxn>
                    <a:cxn ang="0">
                      <a:pos x="118" y="100"/>
                    </a:cxn>
                    <a:cxn ang="0">
                      <a:pos x="126" y="89"/>
                    </a:cxn>
                    <a:cxn ang="0">
                      <a:pos x="129" y="78"/>
                    </a:cxn>
                    <a:cxn ang="0">
                      <a:pos x="129" y="64"/>
                    </a:cxn>
                  </a:cxnLst>
                  <a:rect l="0" t="0" r="r" b="b"/>
                  <a:pathLst>
                    <a:path w="129" h="129">
                      <a:moveTo>
                        <a:pt x="129" y="64"/>
                      </a:moveTo>
                      <a:lnTo>
                        <a:pt x="129" y="51"/>
                      </a:lnTo>
                      <a:lnTo>
                        <a:pt x="126" y="40"/>
                      </a:lnTo>
                      <a:lnTo>
                        <a:pt x="120" y="30"/>
                      </a:lnTo>
                      <a:lnTo>
                        <a:pt x="112" y="21"/>
                      </a:lnTo>
                      <a:lnTo>
                        <a:pt x="103" y="13"/>
                      </a:lnTo>
                      <a:lnTo>
                        <a:pt x="93" y="6"/>
                      </a:lnTo>
                      <a:lnTo>
                        <a:pt x="82" y="2"/>
                      </a:lnTo>
                      <a:lnTo>
                        <a:pt x="71" y="0"/>
                      </a:lnTo>
                      <a:lnTo>
                        <a:pt x="65" y="2"/>
                      </a:lnTo>
                      <a:lnTo>
                        <a:pt x="61" y="4"/>
                      </a:lnTo>
                      <a:lnTo>
                        <a:pt x="63" y="4"/>
                      </a:lnTo>
                      <a:lnTo>
                        <a:pt x="65" y="4"/>
                      </a:lnTo>
                      <a:lnTo>
                        <a:pt x="78" y="6"/>
                      </a:lnTo>
                      <a:lnTo>
                        <a:pt x="90" y="9"/>
                      </a:lnTo>
                      <a:lnTo>
                        <a:pt x="99" y="15"/>
                      </a:lnTo>
                      <a:lnTo>
                        <a:pt x="109" y="23"/>
                      </a:lnTo>
                      <a:lnTo>
                        <a:pt x="114" y="30"/>
                      </a:lnTo>
                      <a:lnTo>
                        <a:pt x="120" y="42"/>
                      </a:lnTo>
                      <a:lnTo>
                        <a:pt x="124" y="53"/>
                      </a:lnTo>
                      <a:lnTo>
                        <a:pt x="126" y="64"/>
                      </a:lnTo>
                      <a:lnTo>
                        <a:pt x="124" y="76"/>
                      </a:lnTo>
                      <a:lnTo>
                        <a:pt x="120" y="87"/>
                      </a:lnTo>
                      <a:lnTo>
                        <a:pt x="114" y="97"/>
                      </a:lnTo>
                      <a:lnTo>
                        <a:pt x="109" y="106"/>
                      </a:lnTo>
                      <a:lnTo>
                        <a:pt x="99" y="114"/>
                      </a:lnTo>
                      <a:lnTo>
                        <a:pt x="90" y="119"/>
                      </a:lnTo>
                      <a:lnTo>
                        <a:pt x="78" y="123"/>
                      </a:lnTo>
                      <a:lnTo>
                        <a:pt x="65" y="123"/>
                      </a:lnTo>
                      <a:lnTo>
                        <a:pt x="54" y="123"/>
                      </a:lnTo>
                      <a:lnTo>
                        <a:pt x="42" y="119"/>
                      </a:lnTo>
                      <a:lnTo>
                        <a:pt x="33" y="114"/>
                      </a:lnTo>
                      <a:lnTo>
                        <a:pt x="23" y="106"/>
                      </a:lnTo>
                      <a:lnTo>
                        <a:pt x="16" y="97"/>
                      </a:lnTo>
                      <a:lnTo>
                        <a:pt x="10" y="87"/>
                      </a:lnTo>
                      <a:lnTo>
                        <a:pt x="8" y="76"/>
                      </a:lnTo>
                      <a:lnTo>
                        <a:pt x="6" y="64"/>
                      </a:lnTo>
                      <a:lnTo>
                        <a:pt x="8" y="49"/>
                      </a:lnTo>
                      <a:lnTo>
                        <a:pt x="12" y="38"/>
                      </a:lnTo>
                      <a:lnTo>
                        <a:pt x="19" y="26"/>
                      </a:lnTo>
                      <a:lnTo>
                        <a:pt x="29" y="17"/>
                      </a:lnTo>
                      <a:lnTo>
                        <a:pt x="23" y="19"/>
                      </a:lnTo>
                      <a:lnTo>
                        <a:pt x="19" y="19"/>
                      </a:lnTo>
                      <a:lnTo>
                        <a:pt x="12" y="28"/>
                      </a:lnTo>
                      <a:lnTo>
                        <a:pt x="6" y="40"/>
                      </a:lnTo>
                      <a:lnTo>
                        <a:pt x="2" y="51"/>
                      </a:lnTo>
                      <a:lnTo>
                        <a:pt x="0" y="64"/>
                      </a:lnTo>
                      <a:lnTo>
                        <a:pt x="2" y="78"/>
                      </a:lnTo>
                      <a:lnTo>
                        <a:pt x="6" y="89"/>
                      </a:lnTo>
                      <a:lnTo>
                        <a:pt x="12" y="100"/>
                      </a:lnTo>
                      <a:lnTo>
                        <a:pt x="19" y="110"/>
                      </a:lnTo>
                      <a:lnTo>
                        <a:pt x="29" y="117"/>
                      </a:lnTo>
                      <a:lnTo>
                        <a:pt x="40" y="123"/>
                      </a:lnTo>
                      <a:lnTo>
                        <a:pt x="54" y="127"/>
                      </a:lnTo>
                      <a:lnTo>
                        <a:pt x="65" y="129"/>
                      </a:lnTo>
                      <a:lnTo>
                        <a:pt x="78" y="127"/>
                      </a:lnTo>
                      <a:lnTo>
                        <a:pt x="91" y="123"/>
                      </a:lnTo>
                      <a:lnTo>
                        <a:pt x="101" y="117"/>
                      </a:lnTo>
                      <a:lnTo>
                        <a:pt x="110" y="110"/>
                      </a:lnTo>
                      <a:lnTo>
                        <a:pt x="118" y="100"/>
                      </a:lnTo>
                      <a:lnTo>
                        <a:pt x="126" y="89"/>
                      </a:lnTo>
                      <a:lnTo>
                        <a:pt x="129" y="78"/>
                      </a:lnTo>
                      <a:lnTo>
                        <a:pt x="129" y="64"/>
                      </a:lnTo>
                      <a:close/>
                    </a:path>
                  </a:pathLst>
                </a:custGeom>
                <a:solidFill>
                  <a:srgbClr val="F1F1F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173" name="Freeform 733"/>
                <p:cNvSpPr>
                  <a:spLocks/>
                </p:cNvSpPr>
                <p:nvPr/>
              </p:nvSpPr>
              <p:spPr bwMode="auto">
                <a:xfrm>
                  <a:off x="1777" y="2210"/>
                  <a:ext cx="123" cy="125"/>
                </a:xfrm>
                <a:custGeom>
                  <a:avLst/>
                  <a:gdLst/>
                  <a:ahLst/>
                  <a:cxnLst>
                    <a:cxn ang="0">
                      <a:pos x="122" y="49"/>
                    </a:cxn>
                    <a:cxn ang="0">
                      <a:pos x="114" y="28"/>
                    </a:cxn>
                    <a:cxn ang="0">
                      <a:pos x="97" y="11"/>
                    </a:cxn>
                    <a:cxn ang="0">
                      <a:pos x="74" y="2"/>
                    </a:cxn>
                    <a:cxn ang="0">
                      <a:pos x="55" y="4"/>
                    </a:cxn>
                    <a:cxn ang="0">
                      <a:pos x="55" y="5"/>
                    </a:cxn>
                    <a:cxn ang="0">
                      <a:pos x="72" y="5"/>
                    </a:cxn>
                    <a:cxn ang="0">
                      <a:pos x="93" y="15"/>
                    </a:cxn>
                    <a:cxn ang="0">
                      <a:pos x="108" y="30"/>
                    </a:cxn>
                    <a:cxn ang="0">
                      <a:pos x="118" y="51"/>
                    </a:cxn>
                    <a:cxn ang="0">
                      <a:pos x="118" y="74"/>
                    </a:cxn>
                    <a:cxn ang="0">
                      <a:pos x="108" y="95"/>
                    </a:cxn>
                    <a:cxn ang="0">
                      <a:pos x="93" y="110"/>
                    </a:cxn>
                    <a:cxn ang="0">
                      <a:pos x="72" y="119"/>
                    </a:cxn>
                    <a:cxn ang="0">
                      <a:pos x="50" y="119"/>
                    </a:cxn>
                    <a:cxn ang="0">
                      <a:pos x="29" y="110"/>
                    </a:cxn>
                    <a:cxn ang="0">
                      <a:pos x="13" y="95"/>
                    </a:cxn>
                    <a:cxn ang="0">
                      <a:pos x="6" y="74"/>
                    </a:cxn>
                    <a:cxn ang="0">
                      <a:pos x="4" y="55"/>
                    </a:cxn>
                    <a:cxn ang="0">
                      <a:pos x="8" y="40"/>
                    </a:cxn>
                    <a:cxn ang="0">
                      <a:pos x="21" y="21"/>
                    </a:cxn>
                    <a:cxn ang="0">
                      <a:pos x="31" y="13"/>
                    </a:cxn>
                    <a:cxn ang="0">
                      <a:pos x="23" y="15"/>
                    </a:cxn>
                    <a:cxn ang="0">
                      <a:pos x="12" y="26"/>
                    </a:cxn>
                    <a:cxn ang="0">
                      <a:pos x="0" y="49"/>
                    </a:cxn>
                    <a:cxn ang="0">
                      <a:pos x="0" y="74"/>
                    </a:cxn>
                    <a:cxn ang="0">
                      <a:pos x="10" y="96"/>
                    </a:cxn>
                    <a:cxn ang="0">
                      <a:pos x="27" y="114"/>
                    </a:cxn>
                    <a:cxn ang="0">
                      <a:pos x="50" y="123"/>
                    </a:cxn>
                    <a:cxn ang="0">
                      <a:pos x="74" y="123"/>
                    </a:cxn>
                    <a:cxn ang="0">
                      <a:pos x="97" y="114"/>
                    </a:cxn>
                    <a:cxn ang="0">
                      <a:pos x="112" y="96"/>
                    </a:cxn>
                    <a:cxn ang="0">
                      <a:pos x="122" y="74"/>
                    </a:cxn>
                  </a:cxnLst>
                  <a:rect l="0" t="0" r="r" b="b"/>
                  <a:pathLst>
                    <a:path w="123" h="125">
                      <a:moveTo>
                        <a:pt x="123" y="62"/>
                      </a:moveTo>
                      <a:lnTo>
                        <a:pt x="122" y="49"/>
                      </a:lnTo>
                      <a:lnTo>
                        <a:pt x="120" y="38"/>
                      </a:lnTo>
                      <a:lnTo>
                        <a:pt x="114" y="28"/>
                      </a:lnTo>
                      <a:lnTo>
                        <a:pt x="106" y="19"/>
                      </a:lnTo>
                      <a:lnTo>
                        <a:pt x="97" y="11"/>
                      </a:lnTo>
                      <a:lnTo>
                        <a:pt x="86" y="5"/>
                      </a:lnTo>
                      <a:lnTo>
                        <a:pt x="74" y="2"/>
                      </a:lnTo>
                      <a:lnTo>
                        <a:pt x="63" y="0"/>
                      </a:lnTo>
                      <a:lnTo>
                        <a:pt x="55" y="4"/>
                      </a:lnTo>
                      <a:lnTo>
                        <a:pt x="50" y="5"/>
                      </a:lnTo>
                      <a:lnTo>
                        <a:pt x="55" y="5"/>
                      </a:lnTo>
                      <a:lnTo>
                        <a:pt x="61" y="5"/>
                      </a:lnTo>
                      <a:lnTo>
                        <a:pt x="72" y="5"/>
                      </a:lnTo>
                      <a:lnTo>
                        <a:pt x="84" y="9"/>
                      </a:lnTo>
                      <a:lnTo>
                        <a:pt x="93" y="15"/>
                      </a:lnTo>
                      <a:lnTo>
                        <a:pt x="103" y="21"/>
                      </a:lnTo>
                      <a:lnTo>
                        <a:pt x="108" y="30"/>
                      </a:lnTo>
                      <a:lnTo>
                        <a:pt x="114" y="40"/>
                      </a:lnTo>
                      <a:lnTo>
                        <a:pt x="118" y="51"/>
                      </a:lnTo>
                      <a:lnTo>
                        <a:pt x="120" y="62"/>
                      </a:lnTo>
                      <a:lnTo>
                        <a:pt x="118" y="74"/>
                      </a:lnTo>
                      <a:lnTo>
                        <a:pt x="114" y="85"/>
                      </a:lnTo>
                      <a:lnTo>
                        <a:pt x="108" y="95"/>
                      </a:lnTo>
                      <a:lnTo>
                        <a:pt x="103" y="102"/>
                      </a:lnTo>
                      <a:lnTo>
                        <a:pt x="93" y="110"/>
                      </a:lnTo>
                      <a:lnTo>
                        <a:pt x="84" y="115"/>
                      </a:lnTo>
                      <a:lnTo>
                        <a:pt x="72" y="119"/>
                      </a:lnTo>
                      <a:lnTo>
                        <a:pt x="61" y="119"/>
                      </a:lnTo>
                      <a:lnTo>
                        <a:pt x="50" y="119"/>
                      </a:lnTo>
                      <a:lnTo>
                        <a:pt x="40" y="115"/>
                      </a:lnTo>
                      <a:lnTo>
                        <a:pt x="29" y="110"/>
                      </a:lnTo>
                      <a:lnTo>
                        <a:pt x="21" y="102"/>
                      </a:lnTo>
                      <a:lnTo>
                        <a:pt x="13" y="95"/>
                      </a:lnTo>
                      <a:lnTo>
                        <a:pt x="8" y="85"/>
                      </a:lnTo>
                      <a:lnTo>
                        <a:pt x="6" y="74"/>
                      </a:lnTo>
                      <a:lnTo>
                        <a:pt x="4" y="62"/>
                      </a:lnTo>
                      <a:lnTo>
                        <a:pt x="4" y="55"/>
                      </a:lnTo>
                      <a:lnTo>
                        <a:pt x="6" y="47"/>
                      </a:lnTo>
                      <a:lnTo>
                        <a:pt x="8" y="40"/>
                      </a:lnTo>
                      <a:lnTo>
                        <a:pt x="12" y="32"/>
                      </a:lnTo>
                      <a:lnTo>
                        <a:pt x="21" y="21"/>
                      </a:lnTo>
                      <a:lnTo>
                        <a:pt x="32" y="13"/>
                      </a:lnTo>
                      <a:lnTo>
                        <a:pt x="31" y="13"/>
                      </a:lnTo>
                      <a:lnTo>
                        <a:pt x="27" y="15"/>
                      </a:lnTo>
                      <a:lnTo>
                        <a:pt x="23" y="15"/>
                      </a:lnTo>
                      <a:lnTo>
                        <a:pt x="19" y="17"/>
                      </a:lnTo>
                      <a:lnTo>
                        <a:pt x="12" y="26"/>
                      </a:lnTo>
                      <a:lnTo>
                        <a:pt x="6" y="38"/>
                      </a:lnTo>
                      <a:lnTo>
                        <a:pt x="0" y="49"/>
                      </a:lnTo>
                      <a:lnTo>
                        <a:pt x="0" y="62"/>
                      </a:lnTo>
                      <a:lnTo>
                        <a:pt x="0" y="74"/>
                      </a:lnTo>
                      <a:lnTo>
                        <a:pt x="4" y="87"/>
                      </a:lnTo>
                      <a:lnTo>
                        <a:pt x="10" y="96"/>
                      </a:lnTo>
                      <a:lnTo>
                        <a:pt x="17" y="106"/>
                      </a:lnTo>
                      <a:lnTo>
                        <a:pt x="27" y="114"/>
                      </a:lnTo>
                      <a:lnTo>
                        <a:pt x="38" y="119"/>
                      </a:lnTo>
                      <a:lnTo>
                        <a:pt x="50" y="123"/>
                      </a:lnTo>
                      <a:lnTo>
                        <a:pt x="61" y="125"/>
                      </a:lnTo>
                      <a:lnTo>
                        <a:pt x="74" y="123"/>
                      </a:lnTo>
                      <a:lnTo>
                        <a:pt x="86" y="119"/>
                      </a:lnTo>
                      <a:lnTo>
                        <a:pt x="97" y="114"/>
                      </a:lnTo>
                      <a:lnTo>
                        <a:pt x="105" y="106"/>
                      </a:lnTo>
                      <a:lnTo>
                        <a:pt x="112" y="96"/>
                      </a:lnTo>
                      <a:lnTo>
                        <a:pt x="118" y="87"/>
                      </a:lnTo>
                      <a:lnTo>
                        <a:pt x="122" y="74"/>
                      </a:lnTo>
                      <a:lnTo>
                        <a:pt x="123" y="62"/>
                      </a:lnTo>
                      <a:close/>
                    </a:path>
                  </a:pathLst>
                </a:custGeom>
                <a:solidFill>
                  <a:srgbClr val="F2F1F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174" name="Freeform 734"/>
                <p:cNvSpPr>
                  <a:spLocks noEditPoints="1"/>
                </p:cNvSpPr>
                <p:nvPr/>
              </p:nvSpPr>
              <p:spPr bwMode="auto">
                <a:xfrm>
                  <a:off x="1779" y="2212"/>
                  <a:ext cx="120" cy="119"/>
                </a:xfrm>
                <a:custGeom>
                  <a:avLst/>
                  <a:gdLst/>
                  <a:ahLst/>
                  <a:cxnLst>
                    <a:cxn ang="0">
                      <a:pos x="118" y="49"/>
                    </a:cxn>
                    <a:cxn ang="0">
                      <a:pos x="108" y="26"/>
                    </a:cxn>
                    <a:cxn ang="0">
                      <a:pos x="93" y="11"/>
                    </a:cxn>
                    <a:cxn ang="0">
                      <a:pos x="72" y="2"/>
                    </a:cxn>
                    <a:cxn ang="0">
                      <a:pos x="57" y="0"/>
                    </a:cxn>
                    <a:cxn ang="0">
                      <a:pos x="40" y="7"/>
                    </a:cxn>
                    <a:cxn ang="0">
                      <a:pos x="25" y="13"/>
                    </a:cxn>
                    <a:cxn ang="0">
                      <a:pos x="13" y="22"/>
                    </a:cxn>
                    <a:cxn ang="0">
                      <a:pos x="2" y="45"/>
                    </a:cxn>
                    <a:cxn ang="0">
                      <a:pos x="2" y="72"/>
                    </a:cxn>
                    <a:cxn ang="0">
                      <a:pos x="10" y="93"/>
                    </a:cxn>
                    <a:cxn ang="0">
                      <a:pos x="27" y="110"/>
                    </a:cxn>
                    <a:cxn ang="0">
                      <a:pos x="48" y="119"/>
                    </a:cxn>
                    <a:cxn ang="0">
                      <a:pos x="72" y="119"/>
                    </a:cxn>
                    <a:cxn ang="0">
                      <a:pos x="93" y="110"/>
                    </a:cxn>
                    <a:cxn ang="0">
                      <a:pos x="108" y="93"/>
                    </a:cxn>
                    <a:cxn ang="0">
                      <a:pos x="118" y="72"/>
                    </a:cxn>
                    <a:cxn ang="0">
                      <a:pos x="114" y="60"/>
                    </a:cxn>
                    <a:cxn ang="0">
                      <a:pos x="110" y="81"/>
                    </a:cxn>
                    <a:cxn ang="0">
                      <a:pos x="99" y="98"/>
                    </a:cxn>
                    <a:cxn ang="0">
                      <a:pos x="82" y="112"/>
                    </a:cxn>
                    <a:cxn ang="0">
                      <a:pos x="59" y="115"/>
                    </a:cxn>
                    <a:cxn ang="0">
                      <a:pos x="38" y="112"/>
                    </a:cxn>
                    <a:cxn ang="0">
                      <a:pos x="21" y="98"/>
                    </a:cxn>
                    <a:cxn ang="0">
                      <a:pos x="10" y="81"/>
                    </a:cxn>
                    <a:cxn ang="0">
                      <a:pos x="4" y="60"/>
                    </a:cxn>
                    <a:cxn ang="0">
                      <a:pos x="10" y="40"/>
                    </a:cxn>
                    <a:cxn ang="0">
                      <a:pos x="21" y="21"/>
                    </a:cxn>
                    <a:cxn ang="0">
                      <a:pos x="38" y="9"/>
                    </a:cxn>
                    <a:cxn ang="0">
                      <a:pos x="59" y="5"/>
                    </a:cxn>
                    <a:cxn ang="0">
                      <a:pos x="82" y="9"/>
                    </a:cxn>
                    <a:cxn ang="0">
                      <a:pos x="99" y="21"/>
                    </a:cxn>
                    <a:cxn ang="0">
                      <a:pos x="110" y="40"/>
                    </a:cxn>
                    <a:cxn ang="0">
                      <a:pos x="114" y="60"/>
                    </a:cxn>
                  </a:cxnLst>
                  <a:rect l="0" t="0" r="r" b="b"/>
                  <a:pathLst>
                    <a:path w="120" h="119">
                      <a:moveTo>
                        <a:pt x="120" y="60"/>
                      </a:moveTo>
                      <a:lnTo>
                        <a:pt x="118" y="49"/>
                      </a:lnTo>
                      <a:lnTo>
                        <a:pt x="114" y="38"/>
                      </a:lnTo>
                      <a:lnTo>
                        <a:pt x="108" y="26"/>
                      </a:lnTo>
                      <a:lnTo>
                        <a:pt x="103" y="19"/>
                      </a:lnTo>
                      <a:lnTo>
                        <a:pt x="93" y="11"/>
                      </a:lnTo>
                      <a:lnTo>
                        <a:pt x="84" y="5"/>
                      </a:lnTo>
                      <a:lnTo>
                        <a:pt x="72" y="2"/>
                      </a:lnTo>
                      <a:lnTo>
                        <a:pt x="59" y="0"/>
                      </a:lnTo>
                      <a:lnTo>
                        <a:pt x="57" y="0"/>
                      </a:lnTo>
                      <a:lnTo>
                        <a:pt x="55" y="0"/>
                      </a:lnTo>
                      <a:lnTo>
                        <a:pt x="40" y="7"/>
                      </a:lnTo>
                      <a:lnTo>
                        <a:pt x="25" y="13"/>
                      </a:lnTo>
                      <a:lnTo>
                        <a:pt x="25" y="13"/>
                      </a:lnTo>
                      <a:lnTo>
                        <a:pt x="23" y="13"/>
                      </a:lnTo>
                      <a:lnTo>
                        <a:pt x="13" y="22"/>
                      </a:lnTo>
                      <a:lnTo>
                        <a:pt x="6" y="34"/>
                      </a:lnTo>
                      <a:lnTo>
                        <a:pt x="2" y="45"/>
                      </a:lnTo>
                      <a:lnTo>
                        <a:pt x="0" y="60"/>
                      </a:lnTo>
                      <a:lnTo>
                        <a:pt x="2" y="72"/>
                      </a:lnTo>
                      <a:lnTo>
                        <a:pt x="4" y="83"/>
                      </a:lnTo>
                      <a:lnTo>
                        <a:pt x="10" y="93"/>
                      </a:lnTo>
                      <a:lnTo>
                        <a:pt x="17" y="102"/>
                      </a:lnTo>
                      <a:lnTo>
                        <a:pt x="27" y="110"/>
                      </a:lnTo>
                      <a:lnTo>
                        <a:pt x="36" y="115"/>
                      </a:lnTo>
                      <a:lnTo>
                        <a:pt x="48" y="119"/>
                      </a:lnTo>
                      <a:lnTo>
                        <a:pt x="59" y="119"/>
                      </a:lnTo>
                      <a:lnTo>
                        <a:pt x="72" y="119"/>
                      </a:lnTo>
                      <a:lnTo>
                        <a:pt x="84" y="115"/>
                      </a:lnTo>
                      <a:lnTo>
                        <a:pt x="93" y="110"/>
                      </a:lnTo>
                      <a:lnTo>
                        <a:pt x="103" y="102"/>
                      </a:lnTo>
                      <a:lnTo>
                        <a:pt x="108" y="93"/>
                      </a:lnTo>
                      <a:lnTo>
                        <a:pt x="114" y="83"/>
                      </a:lnTo>
                      <a:lnTo>
                        <a:pt x="118" y="72"/>
                      </a:lnTo>
                      <a:lnTo>
                        <a:pt x="120" y="60"/>
                      </a:lnTo>
                      <a:close/>
                      <a:moveTo>
                        <a:pt x="114" y="60"/>
                      </a:moveTo>
                      <a:lnTo>
                        <a:pt x="114" y="72"/>
                      </a:lnTo>
                      <a:lnTo>
                        <a:pt x="110" y="81"/>
                      </a:lnTo>
                      <a:lnTo>
                        <a:pt x="104" y="91"/>
                      </a:lnTo>
                      <a:lnTo>
                        <a:pt x="99" y="98"/>
                      </a:lnTo>
                      <a:lnTo>
                        <a:pt x="91" y="106"/>
                      </a:lnTo>
                      <a:lnTo>
                        <a:pt x="82" y="112"/>
                      </a:lnTo>
                      <a:lnTo>
                        <a:pt x="70" y="113"/>
                      </a:lnTo>
                      <a:lnTo>
                        <a:pt x="59" y="115"/>
                      </a:lnTo>
                      <a:lnTo>
                        <a:pt x="49" y="113"/>
                      </a:lnTo>
                      <a:lnTo>
                        <a:pt x="38" y="112"/>
                      </a:lnTo>
                      <a:lnTo>
                        <a:pt x="29" y="106"/>
                      </a:lnTo>
                      <a:lnTo>
                        <a:pt x="21" y="98"/>
                      </a:lnTo>
                      <a:lnTo>
                        <a:pt x="13" y="91"/>
                      </a:lnTo>
                      <a:lnTo>
                        <a:pt x="10" y="81"/>
                      </a:lnTo>
                      <a:lnTo>
                        <a:pt x="6" y="72"/>
                      </a:lnTo>
                      <a:lnTo>
                        <a:pt x="4" y="60"/>
                      </a:lnTo>
                      <a:lnTo>
                        <a:pt x="6" y="49"/>
                      </a:lnTo>
                      <a:lnTo>
                        <a:pt x="10" y="40"/>
                      </a:lnTo>
                      <a:lnTo>
                        <a:pt x="13" y="30"/>
                      </a:lnTo>
                      <a:lnTo>
                        <a:pt x="21" y="21"/>
                      </a:lnTo>
                      <a:lnTo>
                        <a:pt x="29" y="15"/>
                      </a:lnTo>
                      <a:lnTo>
                        <a:pt x="38" y="9"/>
                      </a:lnTo>
                      <a:lnTo>
                        <a:pt x="49" y="5"/>
                      </a:lnTo>
                      <a:lnTo>
                        <a:pt x="59" y="5"/>
                      </a:lnTo>
                      <a:lnTo>
                        <a:pt x="70" y="5"/>
                      </a:lnTo>
                      <a:lnTo>
                        <a:pt x="82" y="9"/>
                      </a:lnTo>
                      <a:lnTo>
                        <a:pt x="91" y="15"/>
                      </a:lnTo>
                      <a:lnTo>
                        <a:pt x="99" y="21"/>
                      </a:lnTo>
                      <a:lnTo>
                        <a:pt x="104" y="30"/>
                      </a:lnTo>
                      <a:lnTo>
                        <a:pt x="110" y="40"/>
                      </a:lnTo>
                      <a:lnTo>
                        <a:pt x="114" y="49"/>
                      </a:lnTo>
                      <a:lnTo>
                        <a:pt x="114" y="60"/>
                      </a:lnTo>
                      <a:close/>
                    </a:path>
                  </a:pathLst>
                </a:custGeom>
                <a:solidFill>
                  <a:srgbClr val="F2F2F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175" name="Freeform 735"/>
                <p:cNvSpPr>
                  <a:spLocks noEditPoints="1"/>
                </p:cNvSpPr>
                <p:nvPr/>
              </p:nvSpPr>
              <p:spPr bwMode="auto">
                <a:xfrm>
                  <a:off x="1781" y="2215"/>
                  <a:ext cx="116" cy="114"/>
                </a:xfrm>
                <a:custGeom>
                  <a:avLst/>
                  <a:gdLst/>
                  <a:ahLst/>
                  <a:cxnLst>
                    <a:cxn ang="0">
                      <a:pos x="114" y="46"/>
                    </a:cxn>
                    <a:cxn ang="0">
                      <a:pos x="104" y="25"/>
                    </a:cxn>
                    <a:cxn ang="0">
                      <a:pos x="89" y="10"/>
                    </a:cxn>
                    <a:cxn ang="0">
                      <a:pos x="68" y="0"/>
                    </a:cxn>
                    <a:cxn ang="0">
                      <a:pos x="51" y="0"/>
                    </a:cxn>
                    <a:cxn ang="0">
                      <a:pos x="38" y="4"/>
                    </a:cxn>
                    <a:cxn ang="0">
                      <a:pos x="17" y="16"/>
                    </a:cxn>
                    <a:cxn ang="0">
                      <a:pos x="4" y="35"/>
                    </a:cxn>
                    <a:cxn ang="0">
                      <a:pos x="0" y="50"/>
                    </a:cxn>
                    <a:cxn ang="0">
                      <a:pos x="2" y="69"/>
                    </a:cxn>
                    <a:cxn ang="0">
                      <a:pos x="9" y="90"/>
                    </a:cxn>
                    <a:cxn ang="0">
                      <a:pos x="25" y="105"/>
                    </a:cxn>
                    <a:cxn ang="0">
                      <a:pos x="46" y="114"/>
                    </a:cxn>
                    <a:cxn ang="0">
                      <a:pos x="68" y="114"/>
                    </a:cxn>
                    <a:cxn ang="0">
                      <a:pos x="89" y="105"/>
                    </a:cxn>
                    <a:cxn ang="0">
                      <a:pos x="104" y="90"/>
                    </a:cxn>
                    <a:cxn ang="0">
                      <a:pos x="114" y="69"/>
                    </a:cxn>
                    <a:cxn ang="0">
                      <a:pos x="110" y="57"/>
                    </a:cxn>
                    <a:cxn ang="0">
                      <a:pos x="106" y="78"/>
                    </a:cxn>
                    <a:cxn ang="0">
                      <a:pos x="95" y="95"/>
                    </a:cxn>
                    <a:cxn ang="0">
                      <a:pos x="78" y="107"/>
                    </a:cxn>
                    <a:cxn ang="0">
                      <a:pos x="57" y="110"/>
                    </a:cxn>
                    <a:cxn ang="0">
                      <a:pos x="38" y="107"/>
                    </a:cxn>
                    <a:cxn ang="0">
                      <a:pos x="21" y="95"/>
                    </a:cxn>
                    <a:cxn ang="0">
                      <a:pos x="9" y="78"/>
                    </a:cxn>
                    <a:cxn ang="0">
                      <a:pos x="6" y="57"/>
                    </a:cxn>
                    <a:cxn ang="0">
                      <a:pos x="9" y="37"/>
                    </a:cxn>
                    <a:cxn ang="0">
                      <a:pos x="21" y="19"/>
                    </a:cxn>
                    <a:cxn ang="0">
                      <a:pos x="38" y="8"/>
                    </a:cxn>
                    <a:cxn ang="0">
                      <a:pos x="57" y="4"/>
                    </a:cxn>
                    <a:cxn ang="0">
                      <a:pos x="78" y="8"/>
                    </a:cxn>
                    <a:cxn ang="0">
                      <a:pos x="95" y="19"/>
                    </a:cxn>
                    <a:cxn ang="0">
                      <a:pos x="106" y="37"/>
                    </a:cxn>
                    <a:cxn ang="0">
                      <a:pos x="110" y="57"/>
                    </a:cxn>
                  </a:cxnLst>
                  <a:rect l="0" t="0" r="r" b="b"/>
                  <a:pathLst>
                    <a:path w="116" h="114">
                      <a:moveTo>
                        <a:pt x="116" y="57"/>
                      </a:moveTo>
                      <a:lnTo>
                        <a:pt x="114" y="46"/>
                      </a:lnTo>
                      <a:lnTo>
                        <a:pt x="110" y="35"/>
                      </a:lnTo>
                      <a:lnTo>
                        <a:pt x="104" y="25"/>
                      </a:lnTo>
                      <a:lnTo>
                        <a:pt x="99" y="16"/>
                      </a:lnTo>
                      <a:lnTo>
                        <a:pt x="89" y="10"/>
                      </a:lnTo>
                      <a:lnTo>
                        <a:pt x="80" y="4"/>
                      </a:lnTo>
                      <a:lnTo>
                        <a:pt x="68" y="0"/>
                      </a:lnTo>
                      <a:lnTo>
                        <a:pt x="57" y="0"/>
                      </a:lnTo>
                      <a:lnTo>
                        <a:pt x="51" y="0"/>
                      </a:lnTo>
                      <a:lnTo>
                        <a:pt x="46" y="0"/>
                      </a:lnTo>
                      <a:lnTo>
                        <a:pt x="38" y="4"/>
                      </a:lnTo>
                      <a:lnTo>
                        <a:pt x="28" y="8"/>
                      </a:lnTo>
                      <a:lnTo>
                        <a:pt x="17" y="16"/>
                      </a:lnTo>
                      <a:lnTo>
                        <a:pt x="8" y="27"/>
                      </a:lnTo>
                      <a:lnTo>
                        <a:pt x="4" y="35"/>
                      </a:lnTo>
                      <a:lnTo>
                        <a:pt x="2" y="42"/>
                      </a:lnTo>
                      <a:lnTo>
                        <a:pt x="0" y="50"/>
                      </a:lnTo>
                      <a:lnTo>
                        <a:pt x="0" y="57"/>
                      </a:lnTo>
                      <a:lnTo>
                        <a:pt x="2" y="69"/>
                      </a:lnTo>
                      <a:lnTo>
                        <a:pt x="4" y="80"/>
                      </a:lnTo>
                      <a:lnTo>
                        <a:pt x="9" y="90"/>
                      </a:lnTo>
                      <a:lnTo>
                        <a:pt x="17" y="97"/>
                      </a:lnTo>
                      <a:lnTo>
                        <a:pt x="25" y="105"/>
                      </a:lnTo>
                      <a:lnTo>
                        <a:pt x="36" y="110"/>
                      </a:lnTo>
                      <a:lnTo>
                        <a:pt x="46" y="114"/>
                      </a:lnTo>
                      <a:lnTo>
                        <a:pt x="57" y="114"/>
                      </a:lnTo>
                      <a:lnTo>
                        <a:pt x="68" y="114"/>
                      </a:lnTo>
                      <a:lnTo>
                        <a:pt x="80" y="110"/>
                      </a:lnTo>
                      <a:lnTo>
                        <a:pt x="89" y="105"/>
                      </a:lnTo>
                      <a:lnTo>
                        <a:pt x="99" y="97"/>
                      </a:lnTo>
                      <a:lnTo>
                        <a:pt x="104" y="90"/>
                      </a:lnTo>
                      <a:lnTo>
                        <a:pt x="110" y="80"/>
                      </a:lnTo>
                      <a:lnTo>
                        <a:pt x="114" y="69"/>
                      </a:lnTo>
                      <a:lnTo>
                        <a:pt x="116" y="57"/>
                      </a:lnTo>
                      <a:close/>
                      <a:moveTo>
                        <a:pt x="110" y="57"/>
                      </a:moveTo>
                      <a:lnTo>
                        <a:pt x="110" y="67"/>
                      </a:lnTo>
                      <a:lnTo>
                        <a:pt x="106" y="78"/>
                      </a:lnTo>
                      <a:lnTo>
                        <a:pt x="101" y="86"/>
                      </a:lnTo>
                      <a:lnTo>
                        <a:pt x="95" y="95"/>
                      </a:lnTo>
                      <a:lnTo>
                        <a:pt x="87" y="101"/>
                      </a:lnTo>
                      <a:lnTo>
                        <a:pt x="78" y="107"/>
                      </a:lnTo>
                      <a:lnTo>
                        <a:pt x="68" y="109"/>
                      </a:lnTo>
                      <a:lnTo>
                        <a:pt x="57" y="110"/>
                      </a:lnTo>
                      <a:lnTo>
                        <a:pt x="47" y="109"/>
                      </a:lnTo>
                      <a:lnTo>
                        <a:pt x="38" y="107"/>
                      </a:lnTo>
                      <a:lnTo>
                        <a:pt x="28" y="101"/>
                      </a:lnTo>
                      <a:lnTo>
                        <a:pt x="21" y="95"/>
                      </a:lnTo>
                      <a:lnTo>
                        <a:pt x="13" y="86"/>
                      </a:lnTo>
                      <a:lnTo>
                        <a:pt x="9" y="78"/>
                      </a:lnTo>
                      <a:lnTo>
                        <a:pt x="6" y="67"/>
                      </a:lnTo>
                      <a:lnTo>
                        <a:pt x="6" y="57"/>
                      </a:lnTo>
                      <a:lnTo>
                        <a:pt x="6" y="46"/>
                      </a:lnTo>
                      <a:lnTo>
                        <a:pt x="9" y="37"/>
                      </a:lnTo>
                      <a:lnTo>
                        <a:pt x="13" y="27"/>
                      </a:lnTo>
                      <a:lnTo>
                        <a:pt x="21" y="19"/>
                      </a:lnTo>
                      <a:lnTo>
                        <a:pt x="28" y="14"/>
                      </a:lnTo>
                      <a:lnTo>
                        <a:pt x="38" y="8"/>
                      </a:lnTo>
                      <a:lnTo>
                        <a:pt x="47" y="6"/>
                      </a:lnTo>
                      <a:lnTo>
                        <a:pt x="57" y="4"/>
                      </a:lnTo>
                      <a:lnTo>
                        <a:pt x="68" y="6"/>
                      </a:lnTo>
                      <a:lnTo>
                        <a:pt x="78" y="8"/>
                      </a:lnTo>
                      <a:lnTo>
                        <a:pt x="87" y="14"/>
                      </a:lnTo>
                      <a:lnTo>
                        <a:pt x="95" y="19"/>
                      </a:lnTo>
                      <a:lnTo>
                        <a:pt x="101" y="27"/>
                      </a:lnTo>
                      <a:lnTo>
                        <a:pt x="106" y="37"/>
                      </a:lnTo>
                      <a:lnTo>
                        <a:pt x="110" y="46"/>
                      </a:lnTo>
                      <a:lnTo>
                        <a:pt x="110" y="57"/>
                      </a:lnTo>
                      <a:close/>
                    </a:path>
                  </a:pathLst>
                </a:custGeom>
                <a:solidFill>
                  <a:srgbClr val="F2F2F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176" name="Freeform 736"/>
                <p:cNvSpPr>
                  <a:spLocks noEditPoints="1"/>
                </p:cNvSpPr>
                <p:nvPr/>
              </p:nvSpPr>
              <p:spPr bwMode="auto">
                <a:xfrm>
                  <a:off x="1783" y="2217"/>
                  <a:ext cx="110" cy="110"/>
                </a:xfrm>
                <a:custGeom>
                  <a:avLst/>
                  <a:gdLst/>
                  <a:ahLst/>
                  <a:cxnLst>
                    <a:cxn ang="0">
                      <a:pos x="110" y="44"/>
                    </a:cxn>
                    <a:cxn ang="0">
                      <a:pos x="100" y="25"/>
                    </a:cxn>
                    <a:cxn ang="0">
                      <a:pos x="87" y="10"/>
                    </a:cxn>
                    <a:cxn ang="0">
                      <a:pos x="66" y="0"/>
                    </a:cxn>
                    <a:cxn ang="0">
                      <a:pos x="45" y="0"/>
                    </a:cxn>
                    <a:cxn ang="0">
                      <a:pos x="25" y="10"/>
                    </a:cxn>
                    <a:cxn ang="0">
                      <a:pos x="9" y="25"/>
                    </a:cxn>
                    <a:cxn ang="0">
                      <a:pos x="2" y="44"/>
                    </a:cxn>
                    <a:cxn ang="0">
                      <a:pos x="2" y="67"/>
                    </a:cxn>
                    <a:cxn ang="0">
                      <a:pos x="9" y="86"/>
                    </a:cxn>
                    <a:cxn ang="0">
                      <a:pos x="25" y="101"/>
                    </a:cxn>
                    <a:cxn ang="0">
                      <a:pos x="45" y="108"/>
                    </a:cxn>
                    <a:cxn ang="0">
                      <a:pos x="66" y="108"/>
                    </a:cxn>
                    <a:cxn ang="0">
                      <a:pos x="87" y="101"/>
                    </a:cxn>
                    <a:cxn ang="0">
                      <a:pos x="100" y="86"/>
                    </a:cxn>
                    <a:cxn ang="0">
                      <a:pos x="110" y="67"/>
                    </a:cxn>
                    <a:cxn ang="0">
                      <a:pos x="106" y="55"/>
                    </a:cxn>
                    <a:cxn ang="0">
                      <a:pos x="102" y="74"/>
                    </a:cxn>
                    <a:cxn ang="0">
                      <a:pos x="91" y="91"/>
                    </a:cxn>
                    <a:cxn ang="0">
                      <a:pos x="76" y="101"/>
                    </a:cxn>
                    <a:cxn ang="0">
                      <a:pos x="55" y="105"/>
                    </a:cxn>
                    <a:cxn ang="0">
                      <a:pos x="36" y="101"/>
                    </a:cxn>
                    <a:cxn ang="0">
                      <a:pos x="21" y="91"/>
                    </a:cxn>
                    <a:cxn ang="0">
                      <a:pos x="9" y="74"/>
                    </a:cxn>
                    <a:cxn ang="0">
                      <a:pos x="6" y="55"/>
                    </a:cxn>
                    <a:cxn ang="0">
                      <a:pos x="9" y="35"/>
                    </a:cxn>
                    <a:cxn ang="0">
                      <a:pos x="21" y="19"/>
                    </a:cxn>
                    <a:cxn ang="0">
                      <a:pos x="36" y="8"/>
                    </a:cxn>
                    <a:cxn ang="0">
                      <a:pos x="55" y="4"/>
                    </a:cxn>
                    <a:cxn ang="0">
                      <a:pos x="76" y="8"/>
                    </a:cxn>
                    <a:cxn ang="0">
                      <a:pos x="91" y="19"/>
                    </a:cxn>
                    <a:cxn ang="0">
                      <a:pos x="102" y="35"/>
                    </a:cxn>
                    <a:cxn ang="0">
                      <a:pos x="106" y="55"/>
                    </a:cxn>
                  </a:cxnLst>
                  <a:rect l="0" t="0" r="r" b="b"/>
                  <a:pathLst>
                    <a:path w="110" h="110">
                      <a:moveTo>
                        <a:pt x="110" y="55"/>
                      </a:moveTo>
                      <a:lnTo>
                        <a:pt x="110" y="44"/>
                      </a:lnTo>
                      <a:lnTo>
                        <a:pt x="106" y="35"/>
                      </a:lnTo>
                      <a:lnTo>
                        <a:pt x="100" y="25"/>
                      </a:lnTo>
                      <a:lnTo>
                        <a:pt x="95" y="16"/>
                      </a:lnTo>
                      <a:lnTo>
                        <a:pt x="87" y="10"/>
                      </a:lnTo>
                      <a:lnTo>
                        <a:pt x="78" y="4"/>
                      </a:lnTo>
                      <a:lnTo>
                        <a:pt x="66" y="0"/>
                      </a:lnTo>
                      <a:lnTo>
                        <a:pt x="55" y="0"/>
                      </a:lnTo>
                      <a:lnTo>
                        <a:pt x="45" y="0"/>
                      </a:lnTo>
                      <a:lnTo>
                        <a:pt x="34" y="4"/>
                      </a:lnTo>
                      <a:lnTo>
                        <a:pt x="25" y="10"/>
                      </a:lnTo>
                      <a:lnTo>
                        <a:pt x="17" y="16"/>
                      </a:lnTo>
                      <a:lnTo>
                        <a:pt x="9" y="25"/>
                      </a:lnTo>
                      <a:lnTo>
                        <a:pt x="6" y="35"/>
                      </a:lnTo>
                      <a:lnTo>
                        <a:pt x="2" y="44"/>
                      </a:lnTo>
                      <a:lnTo>
                        <a:pt x="0" y="55"/>
                      </a:lnTo>
                      <a:lnTo>
                        <a:pt x="2" y="67"/>
                      </a:lnTo>
                      <a:lnTo>
                        <a:pt x="6" y="76"/>
                      </a:lnTo>
                      <a:lnTo>
                        <a:pt x="9" y="86"/>
                      </a:lnTo>
                      <a:lnTo>
                        <a:pt x="17" y="93"/>
                      </a:lnTo>
                      <a:lnTo>
                        <a:pt x="25" y="101"/>
                      </a:lnTo>
                      <a:lnTo>
                        <a:pt x="34" y="107"/>
                      </a:lnTo>
                      <a:lnTo>
                        <a:pt x="45" y="108"/>
                      </a:lnTo>
                      <a:lnTo>
                        <a:pt x="55" y="110"/>
                      </a:lnTo>
                      <a:lnTo>
                        <a:pt x="66" y="108"/>
                      </a:lnTo>
                      <a:lnTo>
                        <a:pt x="78" y="107"/>
                      </a:lnTo>
                      <a:lnTo>
                        <a:pt x="87" y="101"/>
                      </a:lnTo>
                      <a:lnTo>
                        <a:pt x="95" y="93"/>
                      </a:lnTo>
                      <a:lnTo>
                        <a:pt x="100" y="86"/>
                      </a:lnTo>
                      <a:lnTo>
                        <a:pt x="106" y="76"/>
                      </a:lnTo>
                      <a:lnTo>
                        <a:pt x="110" y="67"/>
                      </a:lnTo>
                      <a:lnTo>
                        <a:pt x="110" y="55"/>
                      </a:lnTo>
                      <a:close/>
                      <a:moveTo>
                        <a:pt x="106" y="55"/>
                      </a:moveTo>
                      <a:lnTo>
                        <a:pt x="104" y="65"/>
                      </a:lnTo>
                      <a:lnTo>
                        <a:pt x="102" y="74"/>
                      </a:lnTo>
                      <a:lnTo>
                        <a:pt x="97" y="84"/>
                      </a:lnTo>
                      <a:lnTo>
                        <a:pt x="91" y="91"/>
                      </a:lnTo>
                      <a:lnTo>
                        <a:pt x="83" y="97"/>
                      </a:lnTo>
                      <a:lnTo>
                        <a:pt x="76" y="101"/>
                      </a:lnTo>
                      <a:lnTo>
                        <a:pt x="66" y="105"/>
                      </a:lnTo>
                      <a:lnTo>
                        <a:pt x="55" y="105"/>
                      </a:lnTo>
                      <a:lnTo>
                        <a:pt x="45" y="105"/>
                      </a:lnTo>
                      <a:lnTo>
                        <a:pt x="36" y="101"/>
                      </a:lnTo>
                      <a:lnTo>
                        <a:pt x="26" y="97"/>
                      </a:lnTo>
                      <a:lnTo>
                        <a:pt x="21" y="91"/>
                      </a:lnTo>
                      <a:lnTo>
                        <a:pt x="13" y="84"/>
                      </a:lnTo>
                      <a:lnTo>
                        <a:pt x="9" y="74"/>
                      </a:lnTo>
                      <a:lnTo>
                        <a:pt x="6" y="65"/>
                      </a:lnTo>
                      <a:lnTo>
                        <a:pt x="6" y="55"/>
                      </a:lnTo>
                      <a:lnTo>
                        <a:pt x="6" y="44"/>
                      </a:lnTo>
                      <a:lnTo>
                        <a:pt x="9" y="35"/>
                      </a:lnTo>
                      <a:lnTo>
                        <a:pt x="13" y="27"/>
                      </a:lnTo>
                      <a:lnTo>
                        <a:pt x="21" y="19"/>
                      </a:lnTo>
                      <a:lnTo>
                        <a:pt x="26" y="14"/>
                      </a:lnTo>
                      <a:lnTo>
                        <a:pt x="36" y="8"/>
                      </a:lnTo>
                      <a:lnTo>
                        <a:pt x="45" y="6"/>
                      </a:lnTo>
                      <a:lnTo>
                        <a:pt x="55" y="4"/>
                      </a:lnTo>
                      <a:lnTo>
                        <a:pt x="66" y="6"/>
                      </a:lnTo>
                      <a:lnTo>
                        <a:pt x="76" y="8"/>
                      </a:lnTo>
                      <a:lnTo>
                        <a:pt x="83" y="14"/>
                      </a:lnTo>
                      <a:lnTo>
                        <a:pt x="91" y="19"/>
                      </a:lnTo>
                      <a:lnTo>
                        <a:pt x="97" y="27"/>
                      </a:lnTo>
                      <a:lnTo>
                        <a:pt x="102" y="35"/>
                      </a:lnTo>
                      <a:lnTo>
                        <a:pt x="104" y="44"/>
                      </a:lnTo>
                      <a:lnTo>
                        <a:pt x="106" y="55"/>
                      </a:lnTo>
                      <a:close/>
                    </a:path>
                  </a:pathLst>
                </a:custGeom>
                <a:solidFill>
                  <a:srgbClr val="F4F3F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177" name="Freeform 737"/>
                <p:cNvSpPr>
                  <a:spLocks noEditPoints="1"/>
                </p:cNvSpPr>
                <p:nvPr/>
              </p:nvSpPr>
              <p:spPr bwMode="auto">
                <a:xfrm>
                  <a:off x="1787" y="2219"/>
                  <a:ext cx="104" cy="106"/>
                </a:xfrm>
                <a:custGeom>
                  <a:avLst/>
                  <a:gdLst/>
                  <a:ahLst/>
                  <a:cxnLst>
                    <a:cxn ang="0">
                      <a:pos x="104" y="42"/>
                    </a:cxn>
                    <a:cxn ang="0">
                      <a:pos x="95" y="23"/>
                    </a:cxn>
                    <a:cxn ang="0">
                      <a:pos x="81" y="10"/>
                    </a:cxn>
                    <a:cxn ang="0">
                      <a:pos x="62" y="2"/>
                    </a:cxn>
                    <a:cxn ang="0">
                      <a:pos x="41" y="2"/>
                    </a:cxn>
                    <a:cxn ang="0">
                      <a:pos x="22" y="10"/>
                    </a:cxn>
                    <a:cxn ang="0">
                      <a:pos x="7" y="23"/>
                    </a:cxn>
                    <a:cxn ang="0">
                      <a:pos x="0" y="42"/>
                    </a:cxn>
                    <a:cxn ang="0">
                      <a:pos x="0" y="63"/>
                    </a:cxn>
                    <a:cxn ang="0">
                      <a:pos x="7" y="82"/>
                    </a:cxn>
                    <a:cxn ang="0">
                      <a:pos x="22" y="97"/>
                    </a:cxn>
                    <a:cxn ang="0">
                      <a:pos x="41" y="105"/>
                    </a:cxn>
                    <a:cxn ang="0">
                      <a:pos x="62" y="105"/>
                    </a:cxn>
                    <a:cxn ang="0">
                      <a:pos x="81" y="97"/>
                    </a:cxn>
                    <a:cxn ang="0">
                      <a:pos x="95" y="82"/>
                    </a:cxn>
                    <a:cxn ang="0">
                      <a:pos x="104" y="63"/>
                    </a:cxn>
                    <a:cxn ang="0">
                      <a:pos x="100" y="53"/>
                    </a:cxn>
                    <a:cxn ang="0">
                      <a:pos x="96" y="72"/>
                    </a:cxn>
                    <a:cxn ang="0">
                      <a:pos x="85" y="87"/>
                    </a:cxn>
                    <a:cxn ang="0">
                      <a:pos x="70" y="97"/>
                    </a:cxn>
                    <a:cxn ang="0">
                      <a:pos x="51" y="101"/>
                    </a:cxn>
                    <a:cxn ang="0">
                      <a:pos x="32" y="97"/>
                    </a:cxn>
                    <a:cxn ang="0">
                      <a:pos x="17" y="87"/>
                    </a:cxn>
                    <a:cxn ang="0">
                      <a:pos x="7" y="72"/>
                    </a:cxn>
                    <a:cxn ang="0">
                      <a:pos x="3" y="53"/>
                    </a:cxn>
                    <a:cxn ang="0">
                      <a:pos x="7" y="34"/>
                    </a:cxn>
                    <a:cxn ang="0">
                      <a:pos x="17" y="19"/>
                    </a:cxn>
                    <a:cxn ang="0">
                      <a:pos x="32" y="8"/>
                    </a:cxn>
                    <a:cxn ang="0">
                      <a:pos x="51" y="4"/>
                    </a:cxn>
                    <a:cxn ang="0">
                      <a:pos x="70" y="8"/>
                    </a:cxn>
                    <a:cxn ang="0">
                      <a:pos x="85" y="19"/>
                    </a:cxn>
                    <a:cxn ang="0">
                      <a:pos x="96" y="34"/>
                    </a:cxn>
                    <a:cxn ang="0">
                      <a:pos x="100" y="53"/>
                    </a:cxn>
                  </a:cxnLst>
                  <a:rect l="0" t="0" r="r" b="b"/>
                  <a:pathLst>
                    <a:path w="104" h="106">
                      <a:moveTo>
                        <a:pt x="104" y="53"/>
                      </a:moveTo>
                      <a:lnTo>
                        <a:pt x="104" y="42"/>
                      </a:lnTo>
                      <a:lnTo>
                        <a:pt x="100" y="33"/>
                      </a:lnTo>
                      <a:lnTo>
                        <a:pt x="95" y="23"/>
                      </a:lnTo>
                      <a:lnTo>
                        <a:pt x="89" y="15"/>
                      </a:lnTo>
                      <a:lnTo>
                        <a:pt x="81" y="10"/>
                      </a:lnTo>
                      <a:lnTo>
                        <a:pt x="72" y="4"/>
                      </a:lnTo>
                      <a:lnTo>
                        <a:pt x="62" y="2"/>
                      </a:lnTo>
                      <a:lnTo>
                        <a:pt x="51" y="0"/>
                      </a:lnTo>
                      <a:lnTo>
                        <a:pt x="41" y="2"/>
                      </a:lnTo>
                      <a:lnTo>
                        <a:pt x="32" y="4"/>
                      </a:lnTo>
                      <a:lnTo>
                        <a:pt x="22" y="10"/>
                      </a:lnTo>
                      <a:lnTo>
                        <a:pt x="15" y="15"/>
                      </a:lnTo>
                      <a:lnTo>
                        <a:pt x="7" y="23"/>
                      </a:lnTo>
                      <a:lnTo>
                        <a:pt x="3" y="33"/>
                      </a:lnTo>
                      <a:lnTo>
                        <a:pt x="0" y="42"/>
                      </a:lnTo>
                      <a:lnTo>
                        <a:pt x="0" y="53"/>
                      </a:lnTo>
                      <a:lnTo>
                        <a:pt x="0" y="63"/>
                      </a:lnTo>
                      <a:lnTo>
                        <a:pt x="3" y="74"/>
                      </a:lnTo>
                      <a:lnTo>
                        <a:pt x="7" y="82"/>
                      </a:lnTo>
                      <a:lnTo>
                        <a:pt x="15" y="91"/>
                      </a:lnTo>
                      <a:lnTo>
                        <a:pt x="22" y="97"/>
                      </a:lnTo>
                      <a:lnTo>
                        <a:pt x="32" y="103"/>
                      </a:lnTo>
                      <a:lnTo>
                        <a:pt x="41" y="105"/>
                      </a:lnTo>
                      <a:lnTo>
                        <a:pt x="51" y="106"/>
                      </a:lnTo>
                      <a:lnTo>
                        <a:pt x="62" y="105"/>
                      </a:lnTo>
                      <a:lnTo>
                        <a:pt x="72" y="103"/>
                      </a:lnTo>
                      <a:lnTo>
                        <a:pt x="81" y="97"/>
                      </a:lnTo>
                      <a:lnTo>
                        <a:pt x="89" y="91"/>
                      </a:lnTo>
                      <a:lnTo>
                        <a:pt x="95" y="82"/>
                      </a:lnTo>
                      <a:lnTo>
                        <a:pt x="100" y="74"/>
                      </a:lnTo>
                      <a:lnTo>
                        <a:pt x="104" y="63"/>
                      </a:lnTo>
                      <a:lnTo>
                        <a:pt x="104" y="53"/>
                      </a:lnTo>
                      <a:close/>
                      <a:moveTo>
                        <a:pt x="100" y="53"/>
                      </a:moveTo>
                      <a:lnTo>
                        <a:pt x="98" y="63"/>
                      </a:lnTo>
                      <a:lnTo>
                        <a:pt x="96" y="72"/>
                      </a:lnTo>
                      <a:lnTo>
                        <a:pt x="91" y="80"/>
                      </a:lnTo>
                      <a:lnTo>
                        <a:pt x="85" y="87"/>
                      </a:lnTo>
                      <a:lnTo>
                        <a:pt x="79" y="93"/>
                      </a:lnTo>
                      <a:lnTo>
                        <a:pt x="70" y="97"/>
                      </a:lnTo>
                      <a:lnTo>
                        <a:pt x="60" y="101"/>
                      </a:lnTo>
                      <a:lnTo>
                        <a:pt x="51" y="101"/>
                      </a:lnTo>
                      <a:lnTo>
                        <a:pt x="41" y="101"/>
                      </a:lnTo>
                      <a:lnTo>
                        <a:pt x="32" y="97"/>
                      </a:lnTo>
                      <a:lnTo>
                        <a:pt x="24" y="93"/>
                      </a:lnTo>
                      <a:lnTo>
                        <a:pt x="17" y="87"/>
                      </a:lnTo>
                      <a:lnTo>
                        <a:pt x="11" y="80"/>
                      </a:lnTo>
                      <a:lnTo>
                        <a:pt x="7" y="72"/>
                      </a:lnTo>
                      <a:lnTo>
                        <a:pt x="3" y="63"/>
                      </a:lnTo>
                      <a:lnTo>
                        <a:pt x="3" y="53"/>
                      </a:lnTo>
                      <a:lnTo>
                        <a:pt x="3" y="44"/>
                      </a:lnTo>
                      <a:lnTo>
                        <a:pt x="7" y="34"/>
                      </a:lnTo>
                      <a:lnTo>
                        <a:pt x="11" y="27"/>
                      </a:lnTo>
                      <a:lnTo>
                        <a:pt x="17" y="19"/>
                      </a:lnTo>
                      <a:lnTo>
                        <a:pt x="24" y="14"/>
                      </a:lnTo>
                      <a:lnTo>
                        <a:pt x="32" y="8"/>
                      </a:lnTo>
                      <a:lnTo>
                        <a:pt x="41" y="6"/>
                      </a:lnTo>
                      <a:lnTo>
                        <a:pt x="51" y="4"/>
                      </a:lnTo>
                      <a:lnTo>
                        <a:pt x="60" y="6"/>
                      </a:lnTo>
                      <a:lnTo>
                        <a:pt x="70" y="8"/>
                      </a:lnTo>
                      <a:lnTo>
                        <a:pt x="79" y="14"/>
                      </a:lnTo>
                      <a:lnTo>
                        <a:pt x="85" y="19"/>
                      </a:lnTo>
                      <a:lnTo>
                        <a:pt x="91" y="27"/>
                      </a:lnTo>
                      <a:lnTo>
                        <a:pt x="96" y="34"/>
                      </a:lnTo>
                      <a:lnTo>
                        <a:pt x="98" y="44"/>
                      </a:lnTo>
                      <a:lnTo>
                        <a:pt x="100" y="53"/>
                      </a:lnTo>
                      <a:close/>
                    </a:path>
                  </a:pathLst>
                </a:custGeom>
                <a:solidFill>
                  <a:srgbClr val="F4F3F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178" name="Freeform 738"/>
                <p:cNvSpPr>
                  <a:spLocks noEditPoints="1"/>
                </p:cNvSpPr>
                <p:nvPr/>
              </p:nvSpPr>
              <p:spPr bwMode="auto">
                <a:xfrm>
                  <a:off x="1789" y="2221"/>
                  <a:ext cx="100" cy="101"/>
                </a:xfrm>
                <a:custGeom>
                  <a:avLst/>
                  <a:gdLst/>
                  <a:ahLst/>
                  <a:cxnLst>
                    <a:cxn ang="0">
                      <a:pos x="98" y="40"/>
                    </a:cxn>
                    <a:cxn ang="0">
                      <a:pos x="91" y="23"/>
                    </a:cxn>
                    <a:cxn ang="0">
                      <a:pos x="77" y="10"/>
                    </a:cxn>
                    <a:cxn ang="0">
                      <a:pos x="60" y="2"/>
                    </a:cxn>
                    <a:cxn ang="0">
                      <a:pos x="39" y="2"/>
                    </a:cxn>
                    <a:cxn ang="0">
                      <a:pos x="20" y="10"/>
                    </a:cxn>
                    <a:cxn ang="0">
                      <a:pos x="7" y="23"/>
                    </a:cxn>
                    <a:cxn ang="0">
                      <a:pos x="0" y="40"/>
                    </a:cxn>
                    <a:cxn ang="0">
                      <a:pos x="0" y="61"/>
                    </a:cxn>
                    <a:cxn ang="0">
                      <a:pos x="7" y="80"/>
                    </a:cxn>
                    <a:cxn ang="0">
                      <a:pos x="20" y="93"/>
                    </a:cxn>
                    <a:cxn ang="0">
                      <a:pos x="39" y="101"/>
                    </a:cxn>
                    <a:cxn ang="0">
                      <a:pos x="60" y="101"/>
                    </a:cxn>
                    <a:cxn ang="0">
                      <a:pos x="77" y="93"/>
                    </a:cxn>
                    <a:cxn ang="0">
                      <a:pos x="91" y="80"/>
                    </a:cxn>
                    <a:cxn ang="0">
                      <a:pos x="98" y="61"/>
                    </a:cxn>
                    <a:cxn ang="0">
                      <a:pos x="96" y="51"/>
                    </a:cxn>
                    <a:cxn ang="0">
                      <a:pos x="93" y="68"/>
                    </a:cxn>
                    <a:cxn ang="0">
                      <a:pos x="81" y="84"/>
                    </a:cxn>
                    <a:cxn ang="0">
                      <a:pos x="68" y="93"/>
                    </a:cxn>
                    <a:cxn ang="0">
                      <a:pos x="49" y="97"/>
                    </a:cxn>
                    <a:cxn ang="0">
                      <a:pos x="32" y="93"/>
                    </a:cxn>
                    <a:cxn ang="0">
                      <a:pos x="17" y="84"/>
                    </a:cxn>
                    <a:cxn ang="0">
                      <a:pos x="7" y="68"/>
                    </a:cxn>
                    <a:cxn ang="0">
                      <a:pos x="3" y="51"/>
                    </a:cxn>
                    <a:cxn ang="0">
                      <a:pos x="7" y="32"/>
                    </a:cxn>
                    <a:cxn ang="0">
                      <a:pos x="17" y="19"/>
                    </a:cxn>
                    <a:cxn ang="0">
                      <a:pos x="32" y="10"/>
                    </a:cxn>
                    <a:cxn ang="0">
                      <a:pos x="49" y="6"/>
                    </a:cxn>
                    <a:cxn ang="0">
                      <a:pos x="68" y="10"/>
                    </a:cxn>
                    <a:cxn ang="0">
                      <a:pos x="81" y="19"/>
                    </a:cxn>
                    <a:cxn ang="0">
                      <a:pos x="93" y="32"/>
                    </a:cxn>
                    <a:cxn ang="0">
                      <a:pos x="96" y="51"/>
                    </a:cxn>
                  </a:cxnLst>
                  <a:rect l="0" t="0" r="r" b="b"/>
                  <a:pathLst>
                    <a:path w="100" h="101">
                      <a:moveTo>
                        <a:pt x="100" y="51"/>
                      </a:moveTo>
                      <a:lnTo>
                        <a:pt x="98" y="40"/>
                      </a:lnTo>
                      <a:lnTo>
                        <a:pt x="96" y="31"/>
                      </a:lnTo>
                      <a:lnTo>
                        <a:pt x="91" y="23"/>
                      </a:lnTo>
                      <a:lnTo>
                        <a:pt x="85" y="15"/>
                      </a:lnTo>
                      <a:lnTo>
                        <a:pt x="77" y="10"/>
                      </a:lnTo>
                      <a:lnTo>
                        <a:pt x="70" y="4"/>
                      </a:lnTo>
                      <a:lnTo>
                        <a:pt x="60" y="2"/>
                      </a:lnTo>
                      <a:lnTo>
                        <a:pt x="49" y="0"/>
                      </a:lnTo>
                      <a:lnTo>
                        <a:pt x="39" y="2"/>
                      </a:lnTo>
                      <a:lnTo>
                        <a:pt x="30" y="4"/>
                      </a:lnTo>
                      <a:lnTo>
                        <a:pt x="20" y="10"/>
                      </a:lnTo>
                      <a:lnTo>
                        <a:pt x="15" y="15"/>
                      </a:lnTo>
                      <a:lnTo>
                        <a:pt x="7" y="23"/>
                      </a:lnTo>
                      <a:lnTo>
                        <a:pt x="3" y="31"/>
                      </a:lnTo>
                      <a:lnTo>
                        <a:pt x="0" y="40"/>
                      </a:lnTo>
                      <a:lnTo>
                        <a:pt x="0" y="51"/>
                      </a:lnTo>
                      <a:lnTo>
                        <a:pt x="0" y="61"/>
                      </a:lnTo>
                      <a:lnTo>
                        <a:pt x="3" y="70"/>
                      </a:lnTo>
                      <a:lnTo>
                        <a:pt x="7" y="80"/>
                      </a:lnTo>
                      <a:lnTo>
                        <a:pt x="15" y="87"/>
                      </a:lnTo>
                      <a:lnTo>
                        <a:pt x="20" y="93"/>
                      </a:lnTo>
                      <a:lnTo>
                        <a:pt x="30" y="97"/>
                      </a:lnTo>
                      <a:lnTo>
                        <a:pt x="39" y="101"/>
                      </a:lnTo>
                      <a:lnTo>
                        <a:pt x="49" y="101"/>
                      </a:lnTo>
                      <a:lnTo>
                        <a:pt x="60" y="101"/>
                      </a:lnTo>
                      <a:lnTo>
                        <a:pt x="70" y="97"/>
                      </a:lnTo>
                      <a:lnTo>
                        <a:pt x="77" y="93"/>
                      </a:lnTo>
                      <a:lnTo>
                        <a:pt x="85" y="87"/>
                      </a:lnTo>
                      <a:lnTo>
                        <a:pt x="91" y="80"/>
                      </a:lnTo>
                      <a:lnTo>
                        <a:pt x="96" y="70"/>
                      </a:lnTo>
                      <a:lnTo>
                        <a:pt x="98" y="61"/>
                      </a:lnTo>
                      <a:lnTo>
                        <a:pt x="100" y="51"/>
                      </a:lnTo>
                      <a:close/>
                      <a:moveTo>
                        <a:pt x="96" y="51"/>
                      </a:moveTo>
                      <a:lnTo>
                        <a:pt x="94" y="61"/>
                      </a:lnTo>
                      <a:lnTo>
                        <a:pt x="93" y="68"/>
                      </a:lnTo>
                      <a:lnTo>
                        <a:pt x="87" y="76"/>
                      </a:lnTo>
                      <a:lnTo>
                        <a:pt x="81" y="84"/>
                      </a:lnTo>
                      <a:lnTo>
                        <a:pt x="75" y="89"/>
                      </a:lnTo>
                      <a:lnTo>
                        <a:pt x="68" y="93"/>
                      </a:lnTo>
                      <a:lnTo>
                        <a:pt x="58" y="97"/>
                      </a:lnTo>
                      <a:lnTo>
                        <a:pt x="49" y="97"/>
                      </a:lnTo>
                      <a:lnTo>
                        <a:pt x="39" y="97"/>
                      </a:lnTo>
                      <a:lnTo>
                        <a:pt x="32" y="93"/>
                      </a:lnTo>
                      <a:lnTo>
                        <a:pt x="24" y="89"/>
                      </a:lnTo>
                      <a:lnTo>
                        <a:pt x="17" y="84"/>
                      </a:lnTo>
                      <a:lnTo>
                        <a:pt x="11" y="76"/>
                      </a:lnTo>
                      <a:lnTo>
                        <a:pt x="7" y="68"/>
                      </a:lnTo>
                      <a:lnTo>
                        <a:pt x="5" y="61"/>
                      </a:lnTo>
                      <a:lnTo>
                        <a:pt x="3" y="51"/>
                      </a:lnTo>
                      <a:lnTo>
                        <a:pt x="5" y="42"/>
                      </a:lnTo>
                      <a:lnTo>
                        <a:pt x="7" y="32"/>
                      </a:lnTo>
                      <a:lnTo>
                        <a:pt x="11" y="25"/>
                      </a:lnTo>
                      <a:lnTo>
                        <a:pt x="17" y="19"/>
                      </a:lnTo>
                      <a:lnTo>
                        <a:pt x="24" y="13"/>
                      </a:lnTo>
                      <a:lnTo>
                        <a:pt x="32" y="10"/>
                      </a:lnTo>
                      <a:lnTo>
                        <a:pt x="39" y="6"/>
                      </a:lnTo>
                      <a:lnTo>
                        <a:pt x="49" y="6"/>
                      </a:lnTo>
                      <a:lnTo>
                        <a:pt x="58" y="6"/>
                      </a:lnTo>
                      <a:lnTo>
                        <a:pt x="68" y="10"/>
                      </a:lnTo>
                      <a:lnTo>
                        <a:pt x="75" y="13"/>
                      </a:lnTo>
                      <a:lnTo>
                        <a:pt x="81" y="19"/>
                      </a:lnTo>
                      <a:lnTo>
                        <a:pt x="87" y="25"/>
                      </a:lnTo>
                      <a:lnTo>
                        <a:pt x="93" y="32"/>
                      </a:lnTo>
                      <a:lnTo>
                        <a:pt x="94" y="42"/>
                      </a:lnTo>
                      <a:lnTo>
                        <a:pt x="96" y="51"/>
                      </a:lnTo>
                      <a:close/>
                    </a:path>
                  </a:pathLst>
                </a:custGeom>
                <a:solidFill>
                  <a:srgbClr val="F4F4F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179" name="Freeform 739"/>
                <p:cNvSpPr>
                  <a:spLocks noEditPoints="1"/>
                </p:cNvSpPr>
                <p:nvPr/>
              </p:nvSpPr>
              <p:spPr bwMode="auto">
                <a:xfrm>
                  <a:off x="1790" y="2223"/>
                  <a:ext cx="97" cy="97"/>
                </a:xfrm>
                <a:custGeom>
                  <a:avLst/>
                  <a:gdLst/>
                  <a:ahLst/>
                  <a:cxnLst>
                    <a:cxn ang="0">
                      <a:pos x="95" y="40"/>
                    </a:cxn>
                    <a:cxn ang="0">
                      <a:pos x="88" y="23"/>
                    </a:cxn>
                    <a:cxn ang="0">
                      <a:pos x="76" y="10"/>
                    </a:cxn>
                    <a:cxn ang="0">
                      <a:pos x="57" y="2"/>
                    </a:cxn>
                    <a:cxn ang="0">
                      <a:pos x="38" y="2"/>
                    </a:cxn>
                    <a:cxn ang="0">
                      <a:pos x="21" y="10"/>
                    </a:cxn>
                    <a:cxn ang="0">
                      <a:pos x="8" y="23"/>
                    </a:cxn>
                    <a:cxn ang="0">
                      <a:pos x="0" y="40"/>
                    </a:cxn>
                    <a:cxn ang="0">
                      <a:pos x="0" y="59"/>
                    </a:cxn>
                    <a:cxn ang="0">
                      <a:pos x="8" y="76"/>
                    </a:cxn>
                    <a:cxn ang="0">
                      <a:pos x="21" y="89"/>
                    </a:cxn>
                    <a:cxn ang="0">
                      <a:pos x="38" y="97"/>
                    </a:cxn>
                    <a:cxn ang="0">
                      <a:pos x="57" y="97"/>
                    </a:cxn>
                    <a:cxn ang="0">
                      <a:pos x="76" y="89"/>
                    </a:cxn>
                    <a:cxn ang="0">
                      <a:pos x="88" y="76"/>
                    </a:cxn>
                    <a:cxn ang="0">
                      <a:pos x="95" y="59"/>
                    </a:cxn>
                    <a:cxn ang="0">
                      <a:pos x="92" y="49"/>
                    </a:cxn>
                    <a:cxn ang="0">
                      <a:pos x="90" y="66"/>
                    </a:cxn>
                    <a:cxn ang="0">
                      <a:pos x="80" y="80"/>
                    </a:cxn>
                    <a:cxn ang="0">
                      <a:pos x="65" y="89"/>
                    </a:cxn>
                    <a:cxn ang="0">
                      <a:pos x="48" y="93"/>
                    </a:cxn>
                    <a:cxn ang="0">
                      <a:pos x="31" y="89"/>
                    </a:cxn>
                    <a:cxn ang="0">
                      <a:pos x="18" y="80"/>
                    </a:cxn>
                    <a:cxn ang="0">
                      <a:pos x="8" y="66"/>
                    </a:cxn>
                    <a:cxn ang="0">
                      <a:pos x="4" y="49"/>
                    </a:cxn>
                    <a:cxn ang="0">
                      <a:pos x="8" y="32"/>
                    </a:cxn>
                    <a:cxn ang="0">
                      <a:pos x="18" y="19"/>
                    </a:cxn>
                    <a:cxn ang="0">
                      <a:pos x="31" y="10"/>
                    </a:cxn>
                    <a:cxn ang="0">
                      <a:pos x="48" y="6"/>
                    </a:cxn>
                    <a:cxn ang="0">
                      <a:pos x="65" y="10"/>
                    </a:cxn>
                    <a:cxn ang="0">
                      <a:pos x="80" y="19"/>
                    </a:cxn>
                    <a:cxn ang="0">
                      <a:pos x="90" y="32"/>
                    </a:cxn>
                    <a:cxn ang="0">
                      <a:pos x="92" y="49"/>
                    </a:cxn>
                  </a:cxnLst>
                  <a:rect l="0" t="0" r="r" b="b"/>
                  <a:pathLst>
                    <a:path w="97" h="97">
                      <a:moveTo>
                        <a:pt x="97" y="49"/>
                      </a:moveTo>
                      <a:lnTo>
                        <a:pt x="95" y="40"/>
                      </a:lnTo>
                      <a:lnTo>
                        <a:pt x="93" y="30"/>
                      </a:lnTo>
                      <a:lnTo>
                        <a:pt x="88" y="23"/>
                      </a:lnTo>
                      <a:lnTo>
                        <a:pt x="82" y="15"/>
                      </a:lnTo>
                      <a:lnTo>
                        <a:pt x="76" y="10"/>
                      </a:lnTo>
                      <a:lnTo>
                        <a:pt x="67" y="4"/>
                      </a:lnTo>
                      <a:lnTo>
                        <a:pt x="57" y="2"/>
                      </a:lnTo>
                      <a:lnTo>
                        <a:pt x="48" y="0"/>
                      </a:lnTo>
                      <a:lnTo>
                        <a:pt x="38" y="2"/>
                      </a:lnTo>
                      <a:lnTo>
                        <a:pt x="29" y="4"/>
                      </a:lnTo>
                      <a:lnTo>
                        <a:pt x="21" y="10"/>
                      </a:lnTo>
                      <a:lnTo>
                        <a:pt x="14" y="15"/>
                      </a:lnTo>
                      <a:lnTo>
                        <a:pt x="8" y="23"/>
                      </a:lnTo>
                      <a:lnTo>
                        <a:pt x="4" y="30"/>
                      </a:lnTo>
                      <a:lnTo>
                        <a:pt x="0" y="40"/>
                      </a:lnTo>
                      <a:lnTo>
                        <a:pt x="0" y="49"/>
                      </a:lnTo>
                      <a:lnTo>
                        <a:pt x="0" y="59"/>
                      </a:lnTo>
                      <a:lnTo>
                        <a:pt x="4" y="68"/>
                      </a:lnTo>
                      <a:lnTo>
                        <a:pt x="8" y="76"/>
                      </a:lnTo>
                      <a:lnTo>
                        <a:pt x="14" y="83"/>
                      </a:lnTo>
                      <a:lnTo>
                        <a:pt x="21" y="89"/>
                      </a:lnTo>
                      <a:lnTo>
                        <a:pt x="29" y="93"/>
                      </a:lnTo>
                      <a:lnTo>
                        <a:pt x="38" y="97"/>
                      </a:lnTo>
                      <a:lnTo>
                        <a:pt x="48" y="97"/>
                      </a:lnTo>
                      <a:lnTo>
                        <a:pt x="57" y="97"/>
                      </a:lnTo>
                      <a:lnTo>
                        <a:pt x="67" y="93"/>
                      </a:lnTo>
                      <a:lnTo>
                        <a:pt x="76" y="89"/>
                      </a:lnTo>
                      <a:lnTo>
                        <a:pt x="82" y="83"/>
                      </a:lnTo>
                      <a:lnTo>
                        <a:pt x="88" y="76"/>
                      </a:lnTo>
                      <a:lnTo>
                        <a:pt x="93" y="68"/>
                      </a:lnTo>
                      <a:lnTo>
                        <a:pt x="95" y="59"/>
                      </a:lnTo>
                      <a:lnTo>
                        <a:pt x="97" y="49"/>
                      </a:lnTo>
                      <a:close/>
                      <a:moveTo>
                        <a:pt x="92" y="49"/>
                      </a:moveTo>
                      <a:lnTo>
                        <a:pt x="92" y="57"/>
                      </a:lnTo>
                      <a:lnTo>
                        <a:pt x="90" y="66"/>
                      </a:lnTo>
                      <a:lnTo>
                        <a:pt x="84" y="74"/>
                      </a:lnTo>
                      <a:lnTo>
                        <a:pt x="80" y="80"/>
                      </a:lnTo>
                      <a:lnTo>
                        <a:pt x="73" y="85"/>
                      </a:lnTo>
                      <a:lnTo>
                        <a:pt x="65" y="89"/>
                      </a:lnTo>
                      <a:lnTo>
                        <a:pt x="57" y="91"/>
                      </a:lnTo>
                      <a:lnTo>
                        <a:pt x="48" y="93"/>
                      </a:lnTo>
                      <a:lnTo>
                        <a:pt x="40" y="91"/>
                      </a:lnTo>
                      <a:lnTo>
                        <a:pt x="31" y="89"/>
                      </a:lnTo>
                      <a:lnTo>
                        <a:pt x="23" y="85"/>
                      </a:lnTo>
                      <a:lnTo>
                        <a:pt x="18" y="80"/>
                      </a:lnTo>
                      <a:lnTo>
                        <a:pt x="12" y="74"/>
                      </a:lnTo>
                      <a:lnTo>
                        <a:pt x="8" y="66"/>
                      </a:lnTo>
                      <a:lnTo>
                        <a:pt x="6" y="57"/>
                      </a:lnTo>
                      <a:lnTo>
                        <a:pt x="4" y="49"/>
                      </a:lnTo>
                      <a:lnTo>
                        <a:pt x="6" y="40"/>
                      </a:lnTo>
                      <a:lnTo>
                        <a:pt x="8" y="32"/>
                      </a:lnTo>
                      <a:lnTo>
                        <a:pt x="12" y="25"/>
                      </a:lnTo>
                      <a:lnTo>
                        <a:pt x="18" y="19"/>
                      </a:lnTo>
                      <a:lnTo>
                        <a:pt x="23" y="13"/>
                      </a:lnTo>
                      <a:lnTo>
                        <a:pt x="31" y="10"/>
                      </a:lnTo>
                      <a:lnTo>
                        <a:pt x="40" y="6"/>
                      </a:lnTo>
                      <a:lnTo>
                        <a:pt x="48" y="6"/>
                      </a:lnTo>
                      <a:lnTo>
                        <a:pt x="57" y="6"/>
                      </a:lnTo>
                      <a:lnTo>
                        <a:pt x="65" y="10"/>
                      </a:lnTo>
                      <a:lnTo>
                        <a:pt x="73" y="13"/>
                      </a:lnTo>
                      <a:lnTo>
                        <a:pt x="80" y="19"/>
                      </a:lnTo>
                      <a:lnTo>
                        <a:pt x="84" y="25"/>
                      </a:lnTo>
                      <a:lnTo>
                        <a:pt x="90" y="32"/>
                      </a:lnTo>
                      <a:lnTo>
                        <a:pt x="92" y="40"/>
                      </a:lnTo>
                      <a:lnTo>
                        <a:pt x="92" y="49"/>
                      </a:lnTo>
                      <a:close/>
                    </a:path>
                  </a:pathLst>
                </a:custGeom>
                <a:solidFill>
                  <a:srgbClr val="F5F5F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180" name="Freeform 740"/>
                <p:cNvSpPr>
                  <a:spLocks noEditPoints="1"/>
                </p:cNvSpPr>
                <p:nvPr/>
              </p:nvSpPr>
              <p:spPr bwMode="auto">
                <a:xfrm>
                  <a:off x="1792" y="2227"/>
                  <a:ext cx="93" cy="91"/>
                </a:xfrm>
                <a:custGeom>
                  <a:avLst/>
                  <a:gdLst/>
                  <a:ahLst/>
                  <a:cxnLst>
                    <a:cxn ang="0">
                      <a:pos x="91" y="36"/>
                    </a:cxn>
                    <a:cxn ang="0">
                      <a:pos x="84" y="19"/>
                    </a:cxn>
                    <a:cxn ang="0">
                      <a:pos x="72" y="7"/>
                    </a:cxn>
                    <a:cxn ang="0">
                      <a:pos x="55" y="0"/>
                    </a:cxn>
                    <a:cxn ang="0">
                      <a:pos x="36" y="0"/>
                    </a:cxn>
                    <a:cxn ang="0">
                      <a:pos x="21" y="7"/>
                    </a:cxn>
                    <a:cxn ang="0">
                      <a:pos x="8" y="19"/>
                    </a:cxn>
                    <a:cxn ang="0">
                      <a:pos x="2" y="36"/>
                    </a:cxn>
                    <a:cxn ang="0">
                      <a:pos x="2" y="55"/>
                    </a:cxn>
                    <a:cxn ang="0">
                      <a:pos x="8" y="70"/>
                    </a:cxn>
                    <a:cxn ang="0">
                      <a:pos x="21" y="83"/>
                    </a:cxn>
                    <a:cxn ang="0">
                      <a:pos x="36" y="91"/>
                    </a:cxn>
                    <a:cxn ang="0">
                      <a:pos x="55" y="91"/>
                    </a:cxn>
                    <a:cxn ang="0">
                      <a:pos x="72" y="83"/>
                    </a:cxn>
                    <a:cxn ang="0">
                      <a:pos x="84" y="70"/>
                    </a:cxn>
                    <a:cxn ang="0">
                      <a:pos x="91" y="55"/>
                    </a:cxn>
                    <a:cxn ang="0">
                      <a:pos x="88" y="45"/>
                    </a:cxn>
                    <a:cxn ang="0">
                      <a:pos x="84" y="61"/>
                    </a:cxn>
                    <a:cxn ang="0">
                      <a:pos x="76" y="74"/>
                    </a:cxn>
                    <a:cxn ang="0">
                      <a:pos x="63" y="83"/>
                    </a:cxn>
                    <a:cxn ang="0">
                      <a:pos x="46" y="87"/>
                    </a:cxn>
                    <a:cxn ang="0">
                      <a:pos x="31" y="83"/>
                    </a:cxn>
                    <a:cxn ang="0">
                      <a:pos x="17" y="74"/>
                    </a:cxn>
                    <a:cxn ang="0">
                      <a:pos x="8" y="61"/>
                    </a:cxn>
                    <a:cxn ang="0">
                      <a:pos x="6" y="45"/>
                    </a:cxn>
                    <a:cxn ang="0">
                      <a:pos x="8" y="28"/>
                    </a:cxn>
                    <a:cxn ang="0">
                      <a:pos x="17" y="15"/>
                    </a:cxn>
                    <a:cxn ang="0">
                      <a:pos x="31" y="7"/>
                    </a:cxn>
                    <a:cxn ang="0">
                      <a:pos x="46" y="4"/>
                    </a:cxn>
                    <a:cxn ang="0">
                      <a:pos x="63" y="7"/>
                    </a:cxn>
                    <a:cxn ang="0">
                      <a:pos x="76" y="15"/>
                    </a:cxn>
                    <a:cxn ang="0">
                      <a:pos x="84" y="28"/>
                    </a:cxn>
                    <a:cxn ang="0">
                      <a:pos x="88" y="45"/>
                    </a:cxn>
                  </a:cxnLst>
                  <a:rect l="0" t="0" r="r" b="b"/>
                  <a:pathLst>
                    <a:path w="93" h="91">
                      <a:moveTo>
                        <a:pt x="93" y="45"/>
                      </a:moveTo>
                      <a:lnTo>
                        <a:pt x="91" y="36"/>
                      </a:lnTo>
                      <a:lnTo>
                        <a:pt x="90" y="26"/>
                      </a:lnTo>
                      <a:lnTo>
                        <a:pt x="84" y="19"/>
                      </a:lnTo>
                      <a:lnTo>
                        <a:pt x="78" y="13"/>
                      </a:lnTo>
                      <a:lnTo>
                        <a:pt x="72" y="7"/>
                      </a:lnTo>
                      <a:lnTo>
                        <a:pt x="65" y="4"/>
                      </a:lnTo>
                      <a:lnTo>
                        <a:pt x="55" y="0"/>
                      </a:lnTo>
                      <a:lnTo>
                        <a:pt x="46" y="0"/>
                      </a:lnTo>
                      <a:lnTo>
                        <a:pt x="36" y="0"/>
                      </a:lnTo>
                      <a:lnTo>
                        <a:pt x="29" y="4"/>
                      </a:lnTo>
                      <a:lnTo>
                        <a:pt x="21" y="7"/>
                      </a:lnTo>
                      <a:lnTo>
                        <a:pt x="14" y="13"/>
                      </a:lnTo>
                      <a:lnTo>
                        <a:pt x="8" y="19"/>
                      </a:lnTo>
                      <a:lnTo>
                        <a:pt x="4" y="26"/>
                      </a:lnTo>
                      <a:lnTo>
                        <a:pt x="2" y="36"/>
                      </a:lnTo>
                      <a:lnTo>
                        <a:pt x="0" y="45"/>
                      </a:lnTo>
                      <a:lnTo>
                        <a:pt x="2" y="55"/>
                      </a:lnTo>
                      <a:lnTo>
                        <a:pt x="4" y="62"/>
                      </a:lnTo>
                      <a:lnTo>
                        <a:pt x="8" y="70"/>
                      </a:lnTo>
                      <a:lnTo>
                        <a:pt x="14" y="78"/>
                      </a:lnTo>
                      <a:lnTo>
                        <a:pt x="21" y="83"/>
                      </a:lnTo>
                      <a:lnTo>
                        <a:pt x="29" y="87"/>
                      </a:lnTo>
                      <a:lnTo>
                        <a:pt x="36" y="91"/>
                      </a:lnTo>
                      <a:lnTo>
                        <a:pt x="46" y="91"/>
                      </a:lnTo>
                      <a:lnTo>
                        <a:pt x="55" y="91"/>
                      </a:lnTo>
                      <a:lnTo>
                        <a:pt x="65" y="87"/>
                      </a:lnTo>
                      <a:lnTo>
                        <a:pt x="72" y="83"/>
                      </a:lnTo>
                      <a:lnTo>
                        <a:pt x="78" y="78"/>
                      </a:lnTo>
                      <a:lnTo>
                        <a:pt x="84" y="70"/>
                      </a:lnTo>
                      <a:lnTo>
                        <a:pt x="90" y="62"/>
                      </a:lnTo>
                      <a:lnTo>
                        <a:pt x="91" y="55"/>
                      </a:lnTo>
                      <a:lnTo>
                        <a:pt x="93" y="45"/>
                      </a:lnTo>
                      <a:close/>
                      <a:moveTo>
                        <a:pt x="88" y="45"/>
                      </a:moveTo>
                      <a:lnTo>
                        <a:pt x="88" y="53"/>
                      </a:lnTo>
                      <a:lnTo>
                        <a:pt x="84" y="61"/>
                      </a:lnTo>
                      <a:lnTo>
                        <a:pt x="80" y="68"/>
                      </a:lnTo>
                      <a:lnTo>
                        <a:pt x="76" y="74"/>
                      </a:lnTo>
                      <a:lnTo>
                        <a:pt x="71" y="79"/>
                      </a:lnTo>
                      <a:lnTo>
                        <a:pt x="63" y="83"/>
                      </a:lnTo>
                      <a:lnTo>
                        <a:pt x="55" y="85"/>
                      </a:lnTo>
                      <a:lnTo>
                        <a:pt x="46" y="87"/>
                      </a:lnTo>
                      <a:lnTo>
                        <a:pt x="38" y="85"/>
                      </a:lnTo>
                      <a:lnTo>
                        <a:pt x="31" y="83"/>
                      </a:lnTo>
                      <a:lnTo>
                        <a:pt x="23" y="79"/>
                      </a:lnTo>
                      <a:lnTo>
                        <a:pt x="17" y="74"/>
                      </a:lnTo>
                      <a:lnTo>
                        <a:pt x="12" y="68"/>
                      </a:lnTo>
                      <a:lnTo>
                        <a:pt x="8" y="61"/>
                      </a:lnTo>
                      <a:lnTo>
                        <a:pt x="6" y="53"/>
                      </a:lnTo>
                      <a:lnTo>
                        <a:pt x="6" y="45"/>
                      </a:lnTo>
                      <a:lnTo>
                        <a:pt x="6" y="36"/>
                      </a:lnTo>
                      <a:lnTo>
                        <a:pt x="8" y="28"/>
                      </a:lnTo>
                      <a:lnTo>
                        <a:pt x="12" y="23"/>
                      </a:lnTo>
                      <a:lnTo>
                        <a:pt x="17" y="15"/>
                      </a:lnTo>
                      <a:lnTo>
                        <a:pt x="23" y="11"/>
                      </a:lnTo>
                      <a:lnTo>
                        <a:pt x="31" y="7"/>
                      </a:lnTo>
                      <a:lnTo>
                        <a:pt x="38" y="4"/>
                      </a:lnTo>
                      <a:lnTo>
                        <a:pt x="46" y="4"/>
                      </a:lnTo>
                      <a:lnTo>
                        <a:pt x="55" y="4"/>
                      </a:lnTo>
                      <a:lnTo>
                        <a:pt x="63" y="7"/>
                      </a:lnTo>
                      <a:lnTo>
                        <a:pt x="71" y="11"/>
                      </a:lnTo>
                      <a:lnTo>
                        <a:pt x="76" y="15"/>
                      </a:lnTo>
                      <a:lnTo>
                        <a:pt x="80" y="23"/>
                      </a:lnTo>
                      <a:lnTo>
                        <a:pt x="84" y="28"/>
                      </a:lnTo>
                      <a:lnTo>
                        <a:pt x="88" y="36"/>
                      </a:lnTo>
                      <a:lnTo>
                        <a:pt x="88" y="45"/>
                      </a:lnTo>
                      <a:close/>
                    </a:path>
                  </a:pathLst>
                </a:custGeom>
                <a:solidFill>
                  <a:srgbClr val="F5F5F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181" name="Freeform 741"/>
                <p:cNvSpPr>
                  <a:spLocks noEditPoints="1"/>
                </p:cNvSpPr>
                <p:nvPr/>
              </p:nvSpPr>
              <p:spPr bwMode="auto">
                <a:xfrm>
                  <a:off x="1794" y="2229"/>
                  <a:ext cx="88" cy="87"/>
                </a:xfrm>
                <a:custGeom>
                  <a:avLst/>
                  <a:gdLst/>
                  <a:ahLst/>
                  <a:cxnLst>
                    <a:cxn ang="0">
                      <a:pos x="88" y="34"/>
                    </a:cxn>
                    <a:cxn ang="0">
                      <a:pos x="80" y="19"/>
                    </a:cxn>
                    <a:cxn ang="0">
                      <a:pos x="69" y="7"/>
                    </a:cxn>
                    <a:cxn ang="0">
                      <a:pos x="53" y="0"/>
                    </a:cxn>
                    <a:cxn ang="0">
                      <a:pos x="36" y="0"/>
                    </a:cxn>
                    <a:cxn ang="0">
                      <a:pos x="19" y="7"/>
                    </a:cxn>
                    <a:cxn ang="0">
                      <a:pos x="8" y="19"/>
                    </a:cxn>
                    <a:cxn ang="0">
                      <a:pos x="2" y="34"/>
                    </a:cxn>
                    <a:cxn ang="0">
                      <a:pos x="2" y="51"/>
                    </a:cxn>
                    <a:cxn ang="0">
                      <a:pos x="8" y="68"/>
                    </a:cxn>
                    <a:cxn ang="0">
                      <a:pos x="19" y="79"/>
                    </a:cxn>
                    <a:cxn ang="0">
                      <a:pos x="36" y="85"/>
                    </a:cxn>
                    <a:cxn ang="0">
                      <a:pos x="53" y="85"/>
                    </a:cxn>
                    <a:cxn ang="0">
                      <a:pos x="69" y="79"/>
                    </a:cxn>
                    <a:cxn ang="0">
                      <a:pos x="80" y="68"/>
                    </a:cxn>
                    <a:cxn ang="0">
                      <a:pos x="88" y="51"/>
                    </a:cxn>
                    <a:cxn ang="0">
                      <a:pos x="84" y="43"/>
                    </a:cxn>
                    <a:cxn ang="0">
                      <a:pos x="80" y="59"/>
                    </a:cxn>
                    <a:cxn ang="0">
                      <a:pos x="72" y="70"/>
                    </a:cxn>
                    <a:cxn ang="0">
                      <a:pos x="59" y="79"/>
                    </a:cxn>
                    <a:cxn ang="0">
                      <a:pos x="44" y="81"/>
                    </a:cxn>
                    <a:cxn ang="0">
                      <a:pos x="29" y="79"/>
                    </a:cxn>
                    <a:cxn ang="0">
                      <a:pos x="17" y="70"/>
                    </a:cxn>
                    <a:cxn ang="0">
                      <a:pos x="8" y="59"/>
                    </a:cxn>
                    <a:cxn ang="0">
                      <a:pos x="6" y="43"/>
                    </a:cxn>
                    <a:cxn ang="0">
                      <a:pos x="8" y="28"/>
                    </a:cxn>
                    <a:cxn ang="0">
                      <a:pos x="17" y="15"/>
                    </a:cxn>
                    <a:cxn ang="0">
                      <a:pos x="29" y="7"/>
                    </a:cxn>
                    <a:cxn ang="0">
                      <a:pos x="44" y="4"/>
                    </a:cxn>
                    <a:cxn ang="0">
                      <a:pos x="59" y="7"/>
                    </a:cxn>
                    <a:cxn ang="0">
                      <a:pos x="72" y="15"/>
                    </a:cxn>
                    <a:cxn ang="0">
                      <a:pos x="80" y="28"/>
                    </a:cxn>
                    <a:cxn ang="0">
                      <a:pos x="84" y="43"/>
                    </a:cxn>
                  </a:cxnLst>
                  <a:rect l="0" t="0" r="r" b="b"/>
                  <a:pathLst>
                    <a:path w="88" h="87">
                      <a:moveTo>
                        <a:pt x="88" y="43"/>
                      </a:moveTo>
                      <a:lnTo>
                        <a:pt x="88" y="34"/>
                      </a:lnTo>
                      <a:lnTo>
                        <a:pt x="86" y="26"/>
                      </a:lnTo>
                      <a:lnTo>
                        <a:pt x="80" y="19"/>
                      </a:lnTo>
                      <a:lnTo>
                        <a:pt x="76" y="13"/>
                      </a:lnTo>
                      <a:lnTo>
                        <a:pt x="69" y="7"/>
                      </a:lnTo>
                      <a:lnTo>
                        <a:pt x="61" y="4"/>
                      </a:lnTo>
                      <a:lnTo>
                        <a:pt x="53" y="0"/>
                      </a:lnTo>
                      <a:lnTo>
                        <a:pt x="44" y="0"/>
                      </a:lnTo>
                      <a:lnTo>
                        <a:pt x="36" y="0"/>
                      </a:lnTo>
                      <a:lnTo>
                        <a:pt x="27" y="4"/>
                      </a:lnTo>
                      <a:lnTo>
                        <a:pt x="19" y="7"/>
                      </a:lnTo>
                      <a:lnTo>
                        <a:pt x="14" y="13"/>
                      </a:lnTo>
                      <a:lnTo>
                        <a:pt x="8" y="19"/>
                      </a:lnTo>
                      <a:lnTo>
                        <a:pt x="4" y="26"/>
                      </a:lnTo>
                      <a:lnTo>
                        <a:pt x="2" y="34"/>
                      </a:lnTo>
                      <a:lnTo>
                        <a:pt x="0" y="43"/>
                      </a:lnTo>
                      <a:lnTo>
                        <a:pt x="2" y="51"/>
                      </a:lnTo>
                      <a:lnTo>
                        <a:pt x="4" y="60"/>
                      </a:lnTo>
                      <a:lnTo>
                        <a:pt x="8" y="68"/>
                      </a:lnTo>
                      <a:lnTo>
                        <a:pt x="14" y="74"/>
                      </a:lnTo>
                      <a:lnTo>
                        <a:pt x="19" y="79"/>
                      </a:lnTo>
                      <a:lnTo>
                        <a:pt x="27" y="83"/>
                      </a:lnTo>
                      <a:lnTo>
                        <a:pt x="36" y="85"/>
                      </a:lnTo>
                      <a:lnTo>
                        <a:pt x="44" y="87"/>
                      </a:lnTo>
                      <a:lnTo>
                        <a:pt x="53" y="85"/>
                      </a:lnTo>
                      <a:lnTo>
                        <a:pt x="61" y="83"/>
                      </a:lnTo>
                      <a:lnTo>
                        <a:pt x="69" y="79"/>
                      </a:lnTo>
                      <a:lnTo>
                        <a:pt x="76" y="74"/>
                      </a:lnTo>
                      <a:lnTo>
                        <a:pt x="80" y="68"/>
                      </a:lnTo>
                      <a:lnTo>
                        <a:pt x="86" y="60"/>
                      </a:lnTo>
                      <a:lnTo>
                        <a:pt x="88" y="51"/>
                      </a:lnTo>
                      <a:lnTo>
                        <a:pt x="88" y="43"/>
                      </a:lnTo>
                      <a:close/>
                      <a:moveTo>
                        <a:pt x="84" y="43"/>
                      </a:moveTo>
                      <a:lnTo>
                        <a:pt x="84" y="51"/>
                      </a:lnTo>
                      <a:lnTo>
                        <a:pt x="80" y="59"/>
                      </a:lnTo>
                      <a:lnTo>
                        <a:pt x="76" y="64"/>
                      </a:lnTo>
                      <a:lnTo>
                        <a:pt x="72" y="70"/>
                      </a:lnTo>
                      <a:lnTo>
                        <a:pt x="67" y="76"/>
                      </a:lnTo>
                      <a:lnTo>
                        <a:pt x="59" y="79"/>
                      </a:lnTo>
                      <a:lnTo>
                        <a:pt x="53" y="81"/>
                      </a:lnTo>
                      <a:lnTo>
                        <a:pt x="44" y="81"/>
                      </a:lnTo>
                      <a:lnTo>
                        <a:pt x="36" y="81"/>
                      </a:lnTo>
                      <a:lnTo>
                        <a:pt x="29" y="79"/>
                      </a:lnTo>
                      <a:lnTo>
                        <a:pt x="23" y="76"/>
                      </a:lnTo>
                      <a:lnTo>
                        <a:pt x="17" y="70"/>
                      </a:lnTo>
                      <a:lnTo>
                        <a:pt x="12" y="64"/>
                      </a:lnTo>
                      <a:lnTo>
                        <a:pt x="8" y="59"/>
                      </a:lnTo>
                      <a:lnTo>
                        <a:pt x="6" y="51"/>
                      </a:lnTo>
                      <a:lnTo>
                        <a:pt x="6" y="43"/>
                      </a:lnTo>
                      <a:lnTo>
                        <a:pt x="6" y="36"/>
                      </a:lnTo>
                      <a:lnTo>
                        <a:pt x="8" y="28"/>
                      </a:lnTo>
                      <a:lnTo>
                        <a:pt x="12" y="21"/>
                      </a:lnTo>
                      <a:lnTo>
                        <a:pt x="17" y="15"/>
                      </a:lnTo>
                      <a:lnTo>
                        <a:pt x="23" y="11"/>
                      </a:lnTo>
                      <a:lnTo>
                        <a:pt x="29" y="7"/>
                      </a:lnTo>
                      <a:lnTo>
                        <a:pt x="36" y="5"/>
                      </a:lnTo>
                      <a:lnTo>
                        <a:pt x="44" y="4"/>
                      </a:lnTo>
                      <a:lnTo>
                        <a:pt x="53" y="5"/>
                      </a:lnTo>
                      <a:lnTo>
                        <a:pt x="59" y="7"/>
                      </a:lnTo>
                      <a:lnTo>
                        <a:pt x="67" y="11"/>
                      </a:lnTo>
                      <a:lnTo>
                        <a:pt x="72" y="15"/>
                      </a:lnTo>
                      <a:lnTo>
                        <a:pt x="76" y="21"/>
                      </a:lnTo>
                      <a:lnTo>
                        <a:pt x="80" y="28"/>
                      </a:lnTo>
                      <a:lnTo>
                        <a:pt x="84" y="36"/>
                      </a:lnTo>
                      <a:lnTo>
                        <a:pt x="84" y="43"/>
                      </a:lnTo>
                      <a:close/>
                    </a:path>
                  </a:pathLst>
                </a:custGeom>
                <a:solidFill>
                  <a:srgbClr val="F5F6F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182" name="Freeform 742"/>
                <p:cNvSpPr>
                  <a:spLocks noEditPoints="1"/>
                </p:cNvSpPr>
                <p:nvPr/>
              </p:nvSpPr>
              <p:spPr bwMode="auto">
                <a:xfrm>
                  <a:off x="1798" y="2231"/>
                  <a:ext cx="82" cy="83"/>
                </a:xfrm>
                <a:custGeom>
                  <a:avLst/>
                  <a:gdLst/>
                  <a:ahLst/>
                  <a:cxnLst>
                    <a:cxn ang="0">
                      <a:pos x="82" y="32"/>
                    </a:cxn>
                    <a:cxn ang="0">
                      <a:pos x="74" y="19"/>
                    </a:cxn>
                    <a:cxn ang="0">
                      <a:pos x="65" y="7"/>
                    </a:cxn>
                    <a:cxn ang="0">
                      <a:pos x="49" y="0"/>
                    </a:cxn>
                    <a:cxn ang="0">
                      <a:pos x="32" y="0"/>
                    </a:cxn>
                    <a:cxn ang="0">
                      <a:pos x="17" y="7"/>
                    </a:cxn>
                    <a:cxn ang="0">
                      <a:pos x="6" y="19"/>
                    </a:cxn>
                    <a:cxn ang="0">
                      <a:pos x="0" y="32"/>
                    </a:cxn>
                    <a:cxn ang="0">
                      <a:pos x="0" y="49"/>
                    </a:cxn>
                    <a:cxn ang="0">
                      <a:pos x="6" y="64"/>
                    </a:cxn>
                    <a:cxn ang="0">
                      <a:pos x="17" y="75"/>
                    </a:cxn>
                    <a:cxn ang="0">
                      <a:pos x="32" y="81"/>
                    </a:cxn>
                    <a:cxn ang="0">
                      <a:pos x="49" y="81"/>
                    </a:cxn>
                    <a:cxn ang="0">
                      <a:pos x="65" y="75"/>
                    </a:cxn>
                    <a:cxn ang="0">
                      <a:pos x="74" y="64"/>
                    </a:cxn>
                    <a:cxn ang="0">
                      <a:pos x="82" y="49"/>
                    </a:cxn>
                    <a:cxn ang="0">
                      <a:pos x="78" y="41"/>
                    </a:cxn>
                    <a:cxn ang="0">
                      <a:pos x="74" y="55"/>
                    </a:cxn>
                    <a:cxn ang="0">
                      <a:pos x="66" y="68"/>
                    </a:cxn>
                    <a:cxn ang="0">
                      <a:pos x="55" y="75"/>
                    </a:cxn>
                    <a:cxn ang="0">
                      <a:pos x="40" y="77"/>
                    </a:cxn>
                    <a:cxn ang="0">
                      <a:pos x="27" y="75"/>
                    </a:cxn>
                    <a:cxn ang="0">
                      <a:pos x="15" y="68"/>
                    </a:cxn>
                    <a:cxn ang="0">
                      <a:pos x="8" y="55"/>
                    </a:cxn>
                    <a:cxn ang="0">
                      <a:pos x="4" y="41"/>
                    </a:cxn>
                    <a:cxn ang="0">
                      <a:pos x="8" y="26"/>
                    </a:cxn>
                    <a:cxn ang="0">
                      <a:pos x="15" y="15"/>
                    </a:cxn>
                    <a:cxn ang="0">
                      <a:pos x="27" y="7"/>
                    </a:cxn>
                    <a:cxn ang="0">
                      <a:pos x="40" y="3"/>
                    </a:cxn>
                    <a:cxn ang="0">
                      <a:pos x="55" y="7"/>
                    </a:cxn>
                    <a:cxn ang="0">
                      <a:pos x="66" y="15"/>
                    </a:cxn>
                    <a:cxn ang="0">
                      <a:pos x="74" y="26"/>
                    </a:cxn>
                    <a:cxn ang="0">
                      <a:pos x="78" y="41"/>
                    </a:cxn>
                  </a:cxnLst>
                  <a:rect l="0" t="0" r="r" b="b"/>
                  <a:pathLst>
                    <a:path w="82" h="83">
                      <a:moveTo>
                        <a:pt x="82" y="41"/>
                      </a:moveTo>
                      <a:lnTo>
                        <a:pt x="82" y="32"/>
                      </a:lnTo>
                      <a:lnTo>
                        <a:pt x="78" y="24"/>
                      </a:lnTo>
                      <a:lnTo>
                        <a:pt x="74" y="19"/>
                      </a:lnTo>
                      <a:lnTo>
                        <a:pt x="70" y="11"/>
                      </a:lnTo>
                      <a:lnTo>
                        <a:pt x="65" y="7"/>
                      </a:lnTo>
                      <a:lnTo>
                        <a:pt x="57" y="3"/>
                      </a:lnTo>
                      <a:lnTo>
                        <a:pt x="49" y="0"/>
                      </a:lnTo>
                      <a:lnTo>
                        <a:pt x="40" y="0"/>
                      </a:lnTo>
                      <a:lnTo>
                        <a:pt x="32" y="0"/>
                      </a:lnTo>
                      <a:lnTo>
                        <a:pt x="25" y="3"/>
                      </a:lnTo>
                      <a:lnTo>
                        <a:pt x="17" y="7"/>
                      </a:lnTo>
                      <a:lnTo>
                        <a:pt x="11" y="11"/>
                      </a:lnTo>
                      <a:lnTo>
                        <a:pt x="6" y="19"/>
                      </a:lnTo>
                      <a:lnTo>
                        <a:pt x="2" y="24"/>
                      </a:lnTo>
                      <a:lnTo>
                        <a:pt x="0" y="32"/>
                      </a:lnTo>
                      <a:lnTo>
                        <a:pt x="0" y="41"/>
                      </a:lnTo>
                      <a:lnTo>
                        <a:pt x="0" y="49"/>
                      </a:lnTo>
                      <a:lnTo>
                        <a:pt x="2" y="57"/>
                      </a:lnTo>
                      <a:lnTo>
                        <a:pt x="6" y="64"/>
                      </a:lnTo>
                      <a:lnTo>
                        <a:pt x="11" y="70"/>
                      </a:lnTo>
                      <a:lnTo>
                        <a:pt x="17" y="75"/>
                      </a:lnTo>
                      <a:lnTo>
                        <a:pt x="25" y="79"/>
                      </a:lnTo>
                      <a:lnTo>
                        <a:pt x="32" y="81"/>
                      </a:lnTo>
                      <a:lnTo>
                        <a:pt x="40" y="83"/>
                      </a:lnTo>
                      <a:lnTo>
                        <a:pt x="49" y="81"/>
                      </a:lnTo>
                      <a:lnTo>
                        <a:pt x="57" y="79"/>
                      </a:lnTo>
                      <a:lnTo>
                        <a:pt x="65" y="75"/>
                      </a:lnTo>
                      <a:lnTo>
                        <a:pt x="70" y="70"/>
                      </a:lnTo>
                      <a:lnTo>
                        <a:pt x="74" y="64"/>
                      </a:lnTo>
                      <a:lnTo>
                        <a:pt x="78" y="57"/>
                      </a:lnTo>
                      <a:lnTo>
                        <a:pt x="82" y="49"/>
                      </a:lnTo>
                      <a:lnTo>
                        <a:pt x="82" y="41"/>
                      </a:lnTo>
                      <a:close/>
                      <a:moveTo>
                        <a:pt x="78" y="41"/>
                      </a:moveTo>
                      <a:lnTo>
                        <a:pt x="76" y="49"/>
                      </a:lnTo>
                      <a:lnTo>
                        <a:pt x="74" y="55"/>
                      </a:lnTo>
                      <a:lnTo>
                        <a:pt x="70" y="62"/>
                      </a:lnTo>
                      <a:lnTo>
                        <a:pt x="66" y="68"/>
                      </a:lnTo>
                      <a:lnTo>
                        <a:pt x="61" y="72"/>
                      </a:lnTo>
                      <a:lnTo>
                        <a:pt x="55" y="75"/>
                      </a:lnTo>
                      <a:lnTo>
                        <a:pt x="47" y="77"/>
                      </a:lnTo>
                      <a:lnTo>
                        <a:pt x="40" y="77"/>
                      </a:lnTo>
                      <a:lnTo>
                        <a:pt x="32" y="77"/>
                      </a:lnTo>
                      <a:lnTo>
                        <a:pt x="27" y="75"/>
                      </a:lnTo>
                      <a:lnTo>
                        <a:pt x="21" y="72"/>
                      </a:lnTo>
                      <a:lnTo>
                        <a:pt x="15" y="68"/>
                      </a:lnTo>
                      <a:lnTo>
                        <a:pt x="10" y="62"/>
                      </a:lnTo>
                      <a:lnTo>
                        <a:pt x="8" y="55"/>
                      </a:lnTo>
                      <a:lnTo>
                        <a:pt x="4" y="49"/>
                      </a:lnTo>
                      <a:lnTo>
                        <a:pt x="4" y="41"/>
                      </a:lnTo>
                      <a:lnTo>
                        <a:pt x="4" y="34"/>
                      </a:lnTo>
                      <a:lnTo>
                        <a:pt x="8" y="26"/>
                      </a:lnTo>
                      <a:lnTo>
                        <a:pt x="10" y="21"/>
                      </a:lnTo>
                      <a:lnTo>
                        <a:pt x="15" y="15"/>
                      </a:lnTo>
                      <a:lnTo>
                        <a:pt x="21" y="11"/>
                      </a:lnTo>
                      <a:lnTo>
                        <a:pt x="27" y="7"/>
                      </a:lnTo>
                      <a:lnTo>
                        <a:pt x="32" y="5"/>
                      </a:lnTo>
                      <a:lnTo>
                        <a:pt x="40" y="3"/>
                      </a:lnTo>
                      <a:lnTo>
                        <a:pt x="47" y="5"/>
                      </a:lnTo>
                      <a:lnTo>
                        <a:pt x="55" y="7"/>
                      </a:lnTo>
                      <a:lnTo>
                        <a:pt x="61" y="11"/>
                      </a:lnTo>
                      <a:lnTo>
                        <a:pt x="66" y="15"/>
                      </a:lnTo>
                      <a:lnTo>
                        <a:pt x="70" y="21"/>
                      </a:lnTo>
                      <a:lnTo>
                        <a:pt x="74" y="26"/>
                      </a:lnTo>
                      <a:lnTo>
                        <a:pt x="76" y="34"/>
                      </a:lnTo>
                      <a:lnTo>
                        <a:pt x="78" y="41"/>
                      </a:lnTo>
                      <a:close/>
                    </a:path>
                  </a:pathLst>
                </a:custGeom>
                <a:solidFill>
                  <a:srgbClr val="F6F6F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183" name="Freeform 743"/>
                <p:cNvSpPr>
                  <a:spLocks noEditPoints="1"/>
                </p:cNvSpPr>
                <p:nvPr/>
              </p:nvSpPr>
              <p:spPr bwMode="auto">
                <a:xfrm>
                  <a:off x="1800" y="2233"/>
                  <a:ext cx="78" cy="77"/>
                </a:xfrm>
                <a:custGeom>
                  <a:avLst/>
                  <a:gdLst/>
                  <a:ahLst/>
                  <a:cxnLst>
                    <a:cxn ang="0">
                      <a:pos x="78" y="32"/>
                    </a:cxn>
                    <a:cxn ang="0">
                      <a:pos x="70" y="17"/>
                    </a:cxn>
                    <a:cxn ang="0">
                      <a:pos x="61" y="7"/>
                    </a:cxn>
                    <a:cxn ang="0">
                      <a:pos x="47" y="1"/>
                    </a:cxn>
                    <a:cxn ang="0">
                      <a:pos x="30" y="1"/>
                    </a:cxn>
                    <a:cxn ang="0">
                      <a:pos x="17" y="7"/>
                    </a:cxn>
                    <a:cxn ang="0">
                      <a:pos x="6" y="17"/>
                    </a:cxn>
                    <a:cxn ang="0">
                      <a:pos x="0" y="32"/>
                    </a:cxn>
                    <a:cxn ang="0">
                      <a:pos x="0" y="47"/>
                    </a:cxn>
                    <a:cxn ang="0">
                      <a:pos x="6" y="60"/>
                    </a:cxn>
                    <a:cxn ang="0">
                      <a:pos x="17" y="72"/>
                    </a:cxn>
                    <a:cxn ang="0">
                      <a:pos x="30" y="77"/>
                    </a:cxn>
                    <a:cxn ang="0">
                      <a:pos x="47" y="77"/>
                    </a:cxn>
                    <a:cxn ang="0">
                      <a:pos x="61" y="72"/>
                    </a:cxn>
                    <a:cxn ang="0">
                      <a:pos x="70" y="60"/>
                    </a:cxn>
                    <a:cxn ang="0">
                      <a:pos x="78" y="47"/>
                    </a:cxn>
                    <a:cxn ang="0">
                      <a:pos x="74" y="39"/>
                    </a:cxn>
                    <a:cxn ang="0">
                      <a:pos x="70" y="53"/>
                    </a:cxn>
                    <a:cxn ang="0">
                      <a:pos x="63" y="64"/>
                    </a:cxn>
                    <a:cxn ang="0">
                      <a:pos x="51" y="72"/>
                    </a:cxn>
                    <a:cxn ang="0">
                      <a:pos x="38" y="73"/>
                    </a:cxn>
                    <a:cxn ang="0">
                      <a:pos x="25" y="72"/>
                    </a:cxn>
                    <a:cxn ang="0">
                      <a:pos x="15" y="64"/>
                    </a:cxn>
                    <a:cxn ang="0">
                      <a:pos x="8" y="53"/>
                    </a:cxn>
                    <a:cxn ang="0">
                      <a:pos x="4" y="39"/>
                    </a:cxn>
                    <a:cxn ang="0">
                      <a:pos x="8" y="26"/>
                    </a:cxn>
                    <a:cxn ang="0">
                      <a:pos x="15" y="15"/>
                    </a:cxn>
                    <a:cxn ang="0">
                      <a:pos x="25" y="7"/>
                    </a:cxn>
                    <a:cxn ang="0">
                      <a:pos x="38" y="5"/>
                    </a:cxn>
                    <a:cxn ang="0">
                      <a:pos x="51" y="7"/>
                    </a:cxn>
                    <a:cxn ang="0">
                      <a:pos x="63" y="15"/>
                    </a:cxn>
                    <a:cxn ang="0">
                      <a:pos x="70" y="26"/>
                    </a:cxn>
                    <a:cxn ang="0">
                      <a:pos x="74" y="39"/>
                    </a:cxn>
                  </a:cxnLst>
                  <a:rect l="0" t="0" r="r" b="b"/>
                  <a:pathLst>
                    <a:path w="78" h="77">
                      <a:moveTo>
                        <a:pt x="78" y="39"/>
                      </a:moveTo>
                      <a:lnTo>
                        <a:pt x="78" y="32"/>
                      </a:lnTo>
                      <a:lnTo>
                        <a:pt x="74" y="24"/>
                      </a:lnTo>
                      <a:lnTo>
                        <a:pt x="70" y="17"/>
                      </a:lnTo>
                      <a:lnTo>
                        <a:pt x="66" y="11"/>
                      </a:lnTo>
                      <a:lnTo>
                        <a:pt x="61" y="7"/>
                      </a:lnTo>
                      <a:lnTo>
                        <a:pt x="53" y="3"/>
                      </a:lnTo>
                      <a:lnTo>
                        <a:pt x="47" y="1"/>
                      </a:lnTo>
                      <a:lnTo>
                        <a:pt x="38" y="0"/>
                      </a:lnTo>
                      <a:lnTo>
                        <a:pt x="30" y="1"/>
                      </a:lnTo>
                      <a:lnTo>
                        <a:pt x="23" y="3"/>
                      </a:lnTo>
                      <a:lnTo>
                        <a:pt x="17" y="7"/>
                      </a:lnTo>
                      <a:lnTo>
                        <a:pt x="11" y="11"/>
                      </a:lnTo>
                      <a:lnTo>
                        <a:pt x="6" y="17"/>
                      </a:lnTo>
                      <a:lnTo>
                        <a:pt x="2" y="24"/>
                      </a:lnTo>
                      <a:lnTo>
                        <a:pt x="0" y="32"/>
                      </a:lnTo>
                      <a:lnTo>
                        <a:pt x="0" y="39"/>
                      </a:lnTo>
                      <a:lnTo>
                        <a:pt x="0" y="47"/>
                      </a:lnTo>
                      <a:lnTo>
                        <a:pt x="2" y="55"/>
                      </a:lnTo>
                      <a:lnTo>
                        <a:pt x="6" y="60"/>
                      </a:lnTo>
                      <a:lnTo>
                        <a:pt x="11" y="66"/>
                      </a:lnTo>
                      <a:lnTo>
                        <a:pt x="17" y="72"/>
                      </a:lnTo>
                      <a:lnTo>
                        <a:pt x="23" y="75"/>
                      </a:lnTo>
                      <a:lnTo>
                        <a:pt x="30" y="77"/>
                      </a:lnTo>
                      <a:lnTo>
                        <a:pt x="38" y="77"/>
                      </a:lnTo>
                      <a:lnTo>
                        <a:pt x="47" y="77"/>
                      </a:lnTo>
                      <a:lnTo>
                        <a:pt x="53" y="75"/>
                      </a:lnTo>
                      <a:lnTo>
                        <a:pt x="61" y="72"/>
                      </a:lnTo>
                      <a:lnTo>
                        <a:pt x="66" y="66"/>
                      </a:lnTo>
                      <a:lnTo>
                        <a:pt x="70" y="60"/>
                      </a:lnTo>
                      <a:lnTo>
                        <a:pt x="74" y="55"/>
                      </a:lnTo>
                      <a:lnTo>
                        <a:pt x="78" y="47"/>
                      </a:lnTo>
                      <a:lnTo>
                        <a:pt x="78" y="39"/>
                      </a:lnTo>
                      <a:close/>
                      <a:moveTo>
                        <a:pt x="74" y="39"/>
                      </a:moveTo>
                      <a:lnTo>
                        <a:pt x="72" y="47"/>
                      </a:lnTo>
                      <a:lnTo>
                        <a:pt x="70" y="53"/>
                      </a:lnTo>
                      <a:lnTo>
                        <a:pt x="66" y="58"/>
                      </a:lnTo>
                      <a:lnTo>
                        <a:pt x="63" y="64"/>
                      </a:lnTo>
                      <a:lnTo>
                        <a:pt x="59" y="68"/>
                      </a:lnTo>
                      <a:lnTo>
                        <a:pt x="51" y="72"/>
                      </a:lnTo>
                      <a:lnTo>
                        <a:pt x="45" y="73"/>
                      </a:lnTo>
                      <a:lnTo>
                        <a:pt x="38" y="73"/>
                      </a:lnTo>
                      <a:lnTo>
                        <a:pt x="32" y="73"/>
                      </a:lnTo>
                      <a:lnTo>
                        <a:pt x="25" y="72"/>
                      </a:lnTo>
                      <a:lnTo>
                        <a:pt x="19" y="68"/>
                      </a:lnTo>
                      <a:lnTo>
                        <a:pt x="15" y="64"/>
                      </a:lnTo>
                      <a:lnTo>
                        <a:pt x="9" y="58"/>
                      </a:lnTo>
                      <a:lnTo>
                        <a:pt x="8" y="53"/>
                      </a:lnTo>
                      <a:lnTo>
                        <a:pt x="6" y="47"/>
                      </a:lnTo>
                      <a:lnTo>
                        <a:pt x="4" y="39"/>
                      </a:lnTo>
                      <a:lnTo>
                        <a:pt x="6" y="32"/>
                      </a:lnTo>
                      <a:lnTo>
                        <a:pt x="8" y="26"/>
                      </a:lnTo>
                      <a:lnTo>
                        <a:pt x="9" y="20"/>
                      </a:lnTo>
                      <a:lnTo>
                        <a:pt x="15" y="15"/>
                      </a:lnTo>
                      <a:lnTo>
                        <a:pt x="19" y="11"/>
                      </a:lnTo>
                      <a:lnTo>
                        <a:pt x="25" y="7"/>
                      </a:lnTo>
                      <a:lnTo>
                        <a:pt x="32" y="5"/>
                      </a:lnTo>
                      <a:lnTo>
                        <a:pt x="38" y="5"/>
                      </a:lnTo>
                      <a:lnTo>
                        <a:pt x="45" y="5"/>
                      </a:lnTo>
                      <a:lnTo>
                        <a:pt x="51" y="7"/>
                      </a:lnTo>
                      <a:lnTo>
                        <a:pt x="59" y="11"/>
                      </a:lnTo>
                      <a:lnTo>
                        <a:pt x="63" y="15"/>
                      </a:lnTo>
                      <a:lnTo>
                        <a:pt x="66" y="20"/>
                      </a:lnTo>
                      <a:lnTo>
                        <a:pt x="70" y="26"/>
                      </a:lnTo>
                      <a:lnTo>
                        <a:pt x="72" y="32"/>
                      </a:lnTo>
                      <a:lnTo>
                        <a:pt x="74" y="39"/>
                      </a:lnTo>
                      <a:close/>
                    </a:path>
                  </a:pathLst>
                </a:custGeom>
                <a:solidFill>
                  <a:srgbClr val="F6F6F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184" name="Freeform 744"/>
                <p:cNvSpPr>
                  <a:spLocks noEditPoints="1"/>
                </p:cNvSpPr>
                <p:nvPr/>
              </p:nvSpPr>
              <p:spPr bwMode="auto">
                <a:xfrm>
                  <a:off x="1802" y="2234"/>
                  <a:ext cx="74" cy="74"/>
                </a:xfrm>
                <a:custGeom>
                  <a:avLst/>
                  <a:gdLst/>
                  <a:ahLst/>
                  <a:cxnLst>
                    <a:cxn ang="0">
                      <a:pos x="72" y="31"/>
                    </a:cxn>
                    <a:cxn ang="0">
                      <a:pos x="66" y="18"/>
                    </a:cxn>
                    <a:cxn ang="0">
                      <a:pos x="57" y="8"/>
                    </a:cxn>
                    <a:cxn ang="0">
                      <a:pos x="43" y="2"/>
                    </a:cxn>
                    <a:cxn ang="0">
                      <a:pos x="28" y="2"/>
                    </a:cxn>
                    <a:cxn ang="0">
                      <a:pos x="17" y="8"/>
                    </a:cxn>
                    <a:cxn ang="0">
                      <a:pos x="6" y="18"/>
                    </a:cxn>
                    <a:cxn ang="0">
                      <a:pos x="0" y="31"/>
                    </a:cxn>
                    <a:cxn ang="0">
                      <a:pos x="0" y="46"/>
                    </a:cxn>
                    <a:cxn ang="0">
                      <a:pos x="6" y="59"/>
                    </a:cxn>
                    <a:cxn ang="0">
                      <a:pos x="17" y="69"/>
                    </a:cxn>
                    <a:cxn ang="0">
                      <a:pos x="28" y="74"/>
                    </a:cxn>
                    <a:cxn ang="0">
                      <a:pos x="43" y="74"/>
                    </a:cxn>
                    <a:cxn ang="0">
                      <a:pos x="57" y="69"/>
                    </a:cxn>
                    <a:cxn ang="0">
                      <a:pos x="66" y="59"/>
                    </a:cxn>
                    <a:cxn ang="0">
                      <a:pos x="72" y="46"/>
                    </a:cxn>
                    <a:cxn ang="0">
                      <a:pos x="68" y="38"/>
                    </a:cxn>
                    <a:cxn ang="0">
                      <a:pos x="66" y="50"/>
                    </a:cxn>
                    <a:cxn ang="0">
                      <a:pos x="59" y="61"/>
                    </a:cxn>
                    <a:cxn ang="0">
                      <a:pos x="49" y="67"/>
                    </a:cxn>
                    <a:cxn ang="0">
                      <a:pos x="36" y="71"/>
                    </a:cxn>
                    <a:cxn ang="0">
                      <a:pos x="25" y="67"/>
                    </a:cxn>
                    <a:cxn ang="0">
                      <a:pos x="13" y="61"/>
                    </a:cxn>
                    <a:cxn ang="0">
                      <a:pos x="7" y="50"/>
                    </a:cxn>
                    <a:cxn ang="0">
                      <a:pos x="4" y="38"/>
                    </a:cxn>
                    <a:cxn ang="0">
                      <a:pos x="7" y="25"/>
                    </a:cxn>
                    <a:cxn ang="0">
                      <a:pos x="13" y="16"/>
                    </a:cxn>
                    <a:cxn ang="0">
                      <a:pos x="25" y="8"/>
                    </a:cxn>
                    <a:cxn ang="0">
                      <a:pos x="36" y="6"/>
                    </a:cxn>
                    <a:cxn ang="0">
                      <a:pos x="49" y="8"/>
                    </a:cxn>
                    <a:cxn ang="0">
                      <a:pos x="59" y="16"/>
                    </a:cxn>
                    <a:cxn ang="0">
                      <a:pos x="66" y="25"/>
                    </a:cxn>
                    <a:cxn ang="0">
                      <a:pos x="68" y="38"/>
                    </a:cxn>
                  </a:cxnLst>
                  <a:rect l="0" t="0" r="r" b="b"/>
                  <a:pathLst>
                    <a:path w="74" h="74">
                      <a:moveTo>
                        <a:pt x="74" y="38"/>
                      </a:moveTo>
                      <a:lnTo>
                        <a:pt x="72" y="31"/>
                      </a:lnTo>
                      <a:lnTo>
                        <a:pt x="70" y="23"/>
                      </a:lnTo>
                      <a:lnTo>
                        <a:pt x="66" y="18"/>
                      </a:lnTo>
                      <a:lnTo>
                        <a:pt x="62" y="12"/>
                      </a:lnTo>
                      <a:lnTo>
                        <a:pt x="57" y="8"/>
                      </a:lnTo>
                      <a:lnTo>
                        <a:pt x="51" y="4"/>
                      </a:lnTo>
                      <a:lnTo>
                        <a:pt x="43" y="2"/>
                      </a:lnTo>
                      <a:lnTo>
                        <a:pt x="36" y="0"/>
                      </a:lnTo>
                      <a:lnTo>
                        <a:pt x="28" y="2"/>
                      </a:lnTo>
                      <a:lnTo>
                        <a:pt x="23" y="4"/>
                      </a:lnTo>
                      <a:lnTo>
                        <a:pt x="17" y="8"/>
                      </a:lnTo>
                      <a:lnTo>
                        <a:pt x="11" y="12"/>
                      </a:lnTo>
                      <a:lnTo>
                        <a:pt x="6" y="18"/>
                      </a:lnTo>
                      <a:lnTo>
                        <a:pt x="4" y="23"/>
                      </a:lnTo>
                      <a:lnTo>
                        <a:pt x="0" y="31"/>
                      </a:lnTo>
                      <a:lnTo>
                        <a:pt x="0" y="38"/>
                      </a:lnTo>
                      <a:lnTo>
                        <a:pt x="0" y="46"/>
                      </a:lnTo>
                      <a:lnTo>
                        <a:pt x="4" y="52"/>
                      </a:lnTo>
                      <a:lnTo>
                        <a:pt x="6" y="59"/>
                      </a:lnTo>
                      <a:lnTo>
                        <a:pt x="11" y="65"/>
                      </a:lnTo>
                      <a:lnTo>
                        <a:pt x="17" y="69"/>
                      </a:lnTo>
                      <a:lnTo>
                        <a:pt x="23" y="72"/>
                      </a:lnTo>
                      <a:lnTo>
                        <a:pt x="28" y="74"/>
                      </a:lnTo>
                      <a:lnTo>
                        <a:pt x="36" y="74"/>
                      </a:lnTo>
                      <a:lnTo>
                        <a:pt x="43" y="74"/>
                      </a:lnTo>
                      <a:lnTo>
                        <a:pt x="51" y="72"/>
                      </a:lnTo>
                      <a:lnTo>
                        <a:pt x="57" y="69"/>
                      </a:lnTo>
                      <a:lnTo>
                        <a:pt x="62" y="65"/>
                      </a:lnTo>
                      <a:lnTo>
                        <a:pt x="66" y="59"/>
                      </a:lnTo>
                      <a:lnTo>
                        <a:pt x="70" y="52"/>
                      </a:lnTo>
                      <a:lnTo>
                        <a:pt x="72" y="46"/>
                      </a:lnTo>
                      <a:lnTo>
                        <a:pt x="74" y="38"/>
                      </a:lnTo>
                      <a:close/>
                      <a:moveTo>
                        <a:pt x="68" y="38"/>
                      </a:moveTo>
                      <a:lnTo>
                        <a:pt x="68" y="44"/>
                      </a:lnTo>
                      <a:lnTo>
                        <a:pt x="66" y="50"/>
                      </a:lnTo>
                      <a:lnTo>
                        <a:pt x="62" y="55"/>
                      </a:lnTo>
                      <a:lnTo>
                        <a:pt x="59" y="61"/>
                      </a:lnTo>
                      <a:lnTo>
                        <a:pt x="55" y="65"/>
                      </a:lnTo>
                      <a:lnTo>
                        <a:pt x="49" y="67"/>
                      </a:lnTo>
                      <a:lnTo>
                        <a:pt x="43" y="69"/>
                      </a:lnTo>
                      <a:lnTo>
                        <a:pt x="36" y="71"/>
                      </a:lnTo>
                      <a:lnTo>
                        <a:pt x="30" y="69"/>
                      </a:lnTo>
                      <a:lnTo>
                        <a:pt x="25" y="67"/>
                      </a:lnTo>
                      <a:lnTo>
                        <a:pt x="19" y="65"/>
                      </a:lnTo>
                      <a:lnTo>
                        <a:pt x="13" y="61"/>
                      </a:lnTo>
                      <a:lnTo>
                        <a:pt x="9" y="55"/>
                      </a:lnTo>
                      <a:lnTo>
                        <a:pt x="7" y="50"/>
                      </a:lnTo>
                      <a:lnTo>
                        <a:pt x="6" y="44"/>
                      </a:lnTo>
                      <a:lnTo>
                        <a:pt x="4" y="38"/>
                      </a:lnTo>
                      <a:lnTo>
                        <a:pt x="6" y="31"/>
                      </a:lnTo>
                      <a:lnTo>
                        <a:pt x="7" y="25"/>
                      </a:lnTo>
                      <a:lnTo>
                        <a:pt x="9" y="19"/>
                      </a:lnTo>
                      <a:lnTo>
                        <a:pt x="13" y="16"/>
                      </a:lnTo>
                      <a:lnTo>
                        <a:pt x="19" y="12"/>
                      </a:lnTo>
                      <a:lnTo>
                        <a:pt x="25" y="8"/>
                      </a:lnTo>
                      <a:lnTo>
                        <a:pt x="30" y="6"/>
                      </a:lnTo>
                      <a:lnTo>
                        <a:pt x="36" y="6"/>
                      </a:lnTo>
                      <a:lnTo>
                        <a:pt x="43" y="6"/>
                      </a:lnTo>
                      <a:lnTo>
                        <a:pt x="49" y="8"/>
                      </a:lnTo>
                      <a:lnTo>
                        <a:pt x="55" y="12"/>
                      </a:lnTo>
                      <a:lnTo>
                        <a:pt x="59" y="16"/>
                      </a:lnTo>
                      <a:lnTo>
                        <a:pt x="62" y="19"/>
                      </a:lnTo>
                      <a:lnTo>
                        <a:pt x="66" y="25"/>
                      </a:lnTo>
                      <a:lnTo>
                        <a:pt x="68" y="31"/>
                      </a:lnTo>
                      <a:lnTo>
                        <a:pt x="68" y="38"/>
                      </a:lnTo>
                      <a:close/>
                    </a:path>
                  </a:pathLst>
                </a:custGeom>
                <a:solidFill>
                  <a:srgbClr val="F6F6F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185" name="Freeform 745"/>
                <p:cNvSpPr>
                  <a:spLocks noEditPoints="1"/>
                </p:cNvSpPr>
                <p:nvPr/>
              </p:nvSpPr>
              <p:spPr bwMode="auto">
                <a:xfrm>
                  <a:off x="1804" y="2238"/>
                  <a:ext cx="70" cy="68"/>
                </a:xfrm>
                <a:custGeom>
                  <a:avLst/>
                  <a:gdLst/>
                  <a:ahLst/>
                  <a:cxnLst>
                    <a:cxn ang="0">
                      <a:pos x="68" y="27"/>
                    </a:cxn>
                    <a:cxn ang="0">
                      <a:pos x="62" y="15"/>
                    </a:cxn>
                    <a:cxn ang="0">
                      <a:pos x="55" y="6"/>
                    </a:cxn>
                    <a:cxn ang="0">
                      <a:pos x="41" y="0"/>
                    </a:cxn>
                    <a:cxn ang="0">
                      <a:pos x="28" y="0"/>
                    </a:cxn>
                    <a:cxn ang="0">
                      <a:pos x="15" y="6"/>
                    </a:cxn>
                    <a:cxn ang="0">
                      <a:pos x="5" y="15"/>
                    </a:cxn>
                    <a:cxn ang="0">
                      <a:pos x="2" y="27"/>
                    </a:cxn>
                    <a:cxn ang="0">
                      <a:pos x="2" y="42"/>
                    </a:cxn>
                    <a:cxn ang="0">
                      <a:pos x="5" y="53"/>
                    </a:cxn>
                    <a:cxn ang="0">
                      <a:pos x="15" y="63"/>
                    </a:cxn>
                    <a:cxn ang="0">
                      <a:pos x="28" y="68"/>
                    </a:cxn>
                    <a:cxn ang="0">
                      <a:pos x="41" y="68"/>
                    </a:cxn>
                    <a:cxn ang="0">
                      <a:pos x="55" y="63"/>
                    </a:cxn>
                    <a:cxn ang="0">
                      <a:pos x="62" y="53"/>
                    </a:cxn>
                    <a:cxn ang="0">
                      <a:pos x="68" y="42"/>
                    </a:cxn>
                    <a:cxn ang="0">
                      <a:pos x="64" y="34"/>
                    </a:cxn>
                    <a:cxn ang="0">
                      <a:pos x="62" y="46"/>
                    </a:cxn>
                    <a:cxn ang="0">
                      <a:pos x="55" y="55"/>
                    </a:cxn>
                    <a:cxn ang="0">
                      <a:pos x="45" y="61"/>
                    </a:cxn>
                    <a:cxn ang="0">
                      <a:pos x="34" y="65"/>
                    </a:cxn>
                    <a:cxn ang="0">
                      <a:pos x="23" y="61"/>
                    </a:cxn>
                    <a:cxn ang="0">
                      <a:pos x="13" y="55"/>
                    </a:cxn>
                    <a:cxn ang="0">
                      <a:pos x="7" y="46"/>
                    </a:cxn>
                    <a:cxn ang="0">
                      <a:pos x="5" y="34"/>
                    </a:cxn>
                    <a:cxn ang="0">
                      <a:pos x="7" y="23"/>
                    </a:cxn>
                    <a:cxn ang="0">
                      <a:pos x="13" y="14"/>
                    </a:cxn>
                    <a:cxn ang="0">
                      <a:pos x="23" y="6"/>
                    </a:cxn>
                    <a:cxn ang="0">
                      <a:pos x="34" y="4"/>
                    </a:cxn>
                    <a:cxn ang="0">
                      <a:pos x="45" y="6"/>
                    </a:cxn>
                    <a:cxn ang="0">
                      <a:pos x="55" y="14"/>
                    </a:cxn>
                    <a:cxn ang="0">
                      <a:pos x="62" y="23"/>
                    </a:cxn>
                    <a:cxn ang="0">
                      <a:pos x="64" y="34"/>
                    </a:cxn>
                  </a:cxnLst>
                  <a:rect l="0" t="0" r="r" b="b"/>
                  <a:pathLst>
                    <a:path w="70" h="68">
                      <a:moveTo>
                        <a:pt x="70" y="34"/>
                      </a:moveTo>
                      <a:lnTo>
                        <a:pt x="68" y="27"/>
                      </a:lnTo>
                      <a:lnTo>
                        <a:pt x="66" y="21"/>
                      </a:lnTo>
                      <a:lnTo>
                        <a:pt x="62" y="15"/>
                      </a:lnTo>
                      <a:lnTo>
                        <a:pt x="59" y="10"/>
                      </a:lnTo>
                      <a:lnTo>
                        <a:pt x="55" y="6"/>
                      </a:lnTo>
                      <a:lnTo>
                        <a:pt x="47" y="2"/>
                      </a:lnTo>
                      <a:lnTo>
                        <a:pt x="41" y="0"/>
                      </a:lnTo>
                      <a:lnTo>
                        <a:pt x="34" y="0"/>
                      </a:lnTo>
                      <a:lnTo>
                        <a:pt x="28" y="0"/>
                      </a:lnTo>
                      <a:lnTo>
                        <a:pt x="21" y="2"/>
                      </a:lnTo>
                      <a:lnTo>
                        <a:pt x="15" y="6"/>
                      </a:lnTo>
                      <a:lnTo>
                        <a:pt x="11" y="10"/>
                      </a:lnTo>
                      <a:lnTo>
                        <a:pt x="5" y="15"/>
                      </a:lnTo>
                      <a:lnTo>
                        <a:pt x="4" y="21"/>
                      </a:lnTo>
                      <a:lnTo>
                        <a:pt x="2" y="27"/>
                      </a:lnTo>
                      <a:lnTo>
                        <a:pt x="0" y="34"/>
                      </a:lnTo>
                      <a:lnTo>
                        <a:pt x="2" y="42"/>
                      </a:lnTo>
                      <a:lnTo>
                        <a:pt x="4" y="48"/>
                      </a:lnTo>
                      <a:lnTo>
                        <a:pt x="5" y="53"/>
                      </a:lnTo>
                      <a:lnTo>
                        <a:pt x="11" y="59"/>
                      </a:lnTo>
                      <a:lnTo>
                        <a:pt x="15" y="63"/>
                      </a:lnTo>
                      <a:lnTo>
                        <a:pt x="21" y="67"/>
                      </a:lnTo>
                      <a:lnTo>
                        <a:pt x="28" y="68"/>
                      </a:lnTo>
                      <a:lnTo>
                        <a:pt x="34" y="68"/>
                      </a:lnTo>
                      <a:lnTo>
                        <a:pt x="41" y="68"/>
                      </a:lnTo>
                      <a:lnTo>
                        <a:pt x="47" y="67"/>
                      </a:lnTo>
                      <a:lnTo>
                        <a:pt x="55" y="63"/>
                      </a:lnTo>
                      <a:lnTo>
                        <a:pt x="59" y="59"/>
                      </a:lnTo>
                      <a:lnTo>
                        <a:pt x="62" y="53"/>
                      </a:lnTo>
                      <a:lnTo>
                        <a:pt x="66" y="48"/>
                      </a:lnTo>
                      <a:lnTo>
                        <a:pt x="68" y="42"/>
                      </a:lnTo>
                      <a:lnTo>
                        <a:pt x="70" y="34"/>
                      </a:lnTo>
                      <a:close/>
                      <a:moveTo>
                        <a:pt x="64" y="34"/>
                      </a:moveTo>
                      <a:lnTo>
                        <a:pt x="64" y="40"/>
                      </a:lnTo>
                      <a:lnTo>
                        <a:pt x="62" y="46"/>
                      </a:lnTo>
                      <a:lnTo>
                        <a:pt x="59" y="51"/>
                      </a:lnTo>
                      <a:lnTo>
                        <a:pt x="55" y="55"/>
                      </a:lnTo>
                      <a:lnTo>
                        <a:pt x="51" y="59"/>
                      </a:lnTo>
                      <a:lnTo>
                        <a:pt x="45" y="61"/>
                      </a:lnTo>
                      <a:lnTo>
                        <a:pt x="41" y="63"/>
                      </a:lnTo>
                      <a:lnTo>
                        <a:pt x="34" y="65"/>
                      </a:lnTo>
                      <a:lnTo>
                        <a:pt x="28" y="63"/>
                      </a:lnTo>
                      <a:lnTo>
                        <a:pt x="23" y="61"/>
                      </a:lnTo>
                      <a:lnTo>
                        <a:pt x="19" y="59"/>
                      </a:lnTo>
                      <a:lnTo>
                        <a:pt x="13" y="55"/>
                      </a:lnTo>
                      <a:lnTo>
                        <a:pt x="9" y="51"/>
                      </a:lnTo>
                      <a:lnTo>
                        <a:pt x="7" y="46"/>
                      </a:lnTo>
                      <a:lnTo>
                        <a:pt x="5" y="40"/>
                      </a:lnTo>
                      <a:lnTo>
                        <a:pt x="5" y="34"/>
                      </a:lnTo>
                      <a:lnTo>
                        <a:pt x="5" y="29"/>
                      </a:lnTo>
                      <a:lnTo>
                        <a:pt x="7" y="23"/>
                      </a:lnTo>
                      <a:lnTo>
                        <a:pt x="9" y="17"/>
                      </a:lnTo>
                      <a:lnTo>
                        <a:pt x="13" y="14"/>
                      </a:lnTo>
                      <a:lnTo>
                        <a:pt x="19" y="10"/>
                      </a:lnTo>
                      <a:lnTo>
                        <a:pt x="23" y="6"/>
                      </a:lnTo>
                      <a:lnTo>
                        <a:pt x="28" y="4"/>
                      </a:lnTo>
                      <a:lnTo>
                        <a:pt x="34" y="4"/>
                      </a:lnTo>
                      <a:lnTo>
                        <a:pt x="41" y="4"/>
                      </a:lnTo>
                      <a:lnTo>
                        <a:pt x="45" y="6"/>
                      </a:lnTo>
                      <a:lnTo>
                        <a:pt x="51" y="10"/>
                      </a:lnTo>
                      <a:lnTo>
                        <a:pt x="55" y="14"/>
                      </a:lnTo>
                      <a:lnTo>
                        <a:pt x="59" y="17"/>
                      </a:lnTo>
                      <a:lnTo>
                        <a:pt x="62" y="23"/>
                      </a:lnTo>
                      <a:lnTo>
                        <a:pt x="64" y="29"/>
                      </a:lnTo>
                      <a:lnTo>
                        <a:pt x="64" y="34"/>
                      </a:lnTo>
                      <a:close/>
                    </a:path>
                  </a:pathLst>
                </a:custGeom>
                <a:solidFill>
                  <a:srgbClr val="F8F8F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186" name="Freeform 746"/>
                <p:cNvSpPr>
                  <a:spLocks noEditPoints="1"/>
                </p:cNvSpPr>
                <p:nvPr/>
              </p:nvSpPr>
              <p:spPr bwMode="auto">
                <a:xfrm>
                  <a:off x="1806" y="2240"/>
                  <a:ext cx="64" cy="65"/>
                </a:xfrm>
                <a:custGeom>
                  <a:avLst/>
                  <a:gdLst/>
                  <a:ahLst/>
                  <a:cxnLst>
                    <a:cxn ang="0">
                      <a:pos x="64" y="25"/>
                    </a:cxn>
                    <a:cxn ang="0">
                      <a:pos x="58" y="13"/>
                    </a:cxn>
                    <a:cxn ang="0">
                      <a:pos x="51" y="6"/>
                    </a:cxn>
                    <a:cxn ang="0">
                      <a:pos x="39" y="0"/>
                    </a:cxn>
                    <a:cxn ang="0">
                      <a:pos x="26" y="0"/>
                    </a:cxn>
                    <a:cxn ang="0">
                      <a:pos x="15" y="6"/>
                    </a:cxn>
                    <a:cxn ang="0">
                      <a:pos x="5" y="13"/>
                    </a:cxn>
                    <a:cxn ang="0">
                      <a:pos x="2" y="25"/>
                    </a:cxn>
                    <a:cxn ang="0">
                      <a:pos x="2" y="38"/>
                    </a:cxn>
                    <a:cxn ang="0">
                      <a:pos x="5" y="49"/>
                    </a:cxn>
                    <a:cxn ang="0">
                      <a:pos x="15" y="59"/>
                    </a:cxn>
                    <a:cxn ang="0">
                      <a:pos x="26" y="63"/>
                    </a:cxn>
                    <a:cxn ang="0">
                      <a:pos x="39" y="63"/>
                    </a:cxn>
                    <a:cxn ang="0">
                      <a:pos x="51" y="59"/>
                    </a:cxn>
                    <a:cxn ang="0">
                      <a:pos x="58" y="49"/>
                    </a:cxn>
                    <a:cxn ang="0">
                      <a:pos x="64" y="38"/>
                    </a:cxn>
                    <a:cxn ang="0">
                      <a:pos x="60" y="32"/>
                    </a:cxn>
                    <a:cxn ang="0">
                      <a:pos x="58" y="44"/>
                    </a:cxn>
                    <a:cxn ang="0">
                      <a:pos x="53" y="51"/>
                    </a:cxn>
                    <a:cxn ang="0">
                      <a:pos x="43" y="57"/>
                    </a:cxn>
                    <a:cxn ang="0">
                      <a:pos x="32" y="59"/>
                    </a:cxn>
                    <a:cxn ang="0">
                      <a:pos x="22" y="57"/>
                    </a:cxn>
                    <a:cxn ang="0">
                      <a:pos x="13" y="51"/>
                    </a:cxn>
                    <a:cxn ang="0">
                      <a:pos x="7" y="44"/>
                    </a:cxn>
                    <a:cxn ang="0">
                      <a:pos x="5" y="32"/>
                    </a:cxn>
                    <a:cxn ang="0">
                      <a:pos x="7" y="21"/>
                    </a:cxn>
                    <a:cxn ang="0">
                      <a:pos x="13" y="13"/>
                    </a:cxn>
                    <a:cxn ang="0">
                      <a:pos x="22" y="6"/>
                    </a:cxn>
                    <a:cxn ang="0">
                      <a:pos x="32" y="4"/>
                    </a:cxn>
                    <a:cxn ang="0">
                      <a:pos x="43" y="6"/>
                    </a:cxn>
                    <a:cxn ang="0">
                      <a:pos x="53" y="13"/>
                    </a:cxn>
                    <a:cxn ang="0">
                      <a:pos x="58" y="21"/>
                    </a:cxn>
                    <a:cxn ang="0">
                      <a:pos x="60" y="32"/>
                    </a:cxn>
                  </a:cxnLst>
                  <a:rect l="0" t="0" r="r" b="b"/>
                  <a:pathLst>
                    <a:path w="64" h="65">
                      <a:moveTo>
                        <a:pt x="64" y="32"/>
                      </a:moveTo>
                      <a:lnTo>
                        <a:pt x="64" y="25"/>
                      </a:lnTo>
                      <a:lnTo>
                        <a:pt x="62" y="19"/>
                      </a:lnTo>
                      <a:lnTo>
                        <a:pt x="58" y="13"/>
                      </a:lnTo>
                      <a:lnTo>
                        <a:pt x="55" y="10"/>
                      </a:lnTo>
                      <a:lnTo>
                        <a:pt x="51" y="6"/>
                      </a:lnTo>
                      <a:lnTo>
                        <a:pt x="45" y="2"/>
                      </a:lnTo>
                      <a:lnTo>
                        <a:pt x="39" y="0"/>
                      </a:lnTo>
                      <a:lnTo>
                        <a:pt x="32" y="0"/>
                      </a:lnTo>
                      <a:lnTo>
                        <a:pt x="26" y="0"/>
                      </a:lnTo>
                      <a:lnTo>
                        <a:pt x="21" y="2"/>
                      </a:lnTo>
                      <a:lnTo>
                        <a:pt x="15" y="6"/>
                      </a:lnTo>
                      <a:lnTo>
                        <a:pt x="9" y="10"/>
                      </a:lnTo>
                      <a:lnTo>
                        <a:pt x="5" y="13"/>
                      </a:lnTo>
                      <a:lnTo>
                        <a:pt x="3" y="19"/>
                      </a:lnTo>
                      <a:lnTo>
                        <a:pt x="2" y="25"/>
                      </a:lnTo>
                      <a:lnTo>
                        <a:pt x="0" y="32"/>
                      </a:lnTo>
                      <a:lnTo>
                        <a:pt x="2" y="38"/>
                      </a:lnTo>
                      <a:lnTo>
                        <a:pt x="3" y="44"/>
                      </a:lnTo>
                      <a:lnTo>
                        <a:pt x="5" y="49"/>
                      </a:lnTo>
                      <a:lnTo>
                        <a:pt x="9" y="55"/>
                      </a:lnTo>
                      <a:lnTo>
                        <a:pt x="15" y="59"/>
                      </a:lnTo>
                      <a:lnTo>
                        <a:pt x="21" y="61"/>
                      </a:lnTo>
                      <a:lnTo>
                        <a:pt x="26" y="63"/>
                      </a:lnTo>
                      <a:lnTo>
                        <a:pt x="32" y="65"/>
                      </a:lnTo>
                      <a:lnTo>
                        <a:pt x="39" y="63"/>
                      </a:lnTo>
                      <a:lnTo>
                        <a:pt x="45" y="61"/>
                      </a:lnTo>
                      <a:lnTo>
                        <a:pt x="51" y="59"/>
                      </a:lnTo>
                      <a:lnTo>
                        <a:pt x="55" y="55"/>
                      </a:lnTo>
                      <a:lnTo>
                        <a:pt x="58" y="49"/>
                      </a:lnTo>
                      <a:lnTo>
                        <a:pt x="62" y="44"/>
                      </a:lnTo>
                      <a:lnTo>
                        <a:pt x="64" y="38"/>
                      </a:lnTo>
                      <a:lnTo>
                        <a:pt x="64" y="32"/>
                      </a:lnTo>
                      <a:close/>
                      <a:moveTo>
                        <a:pt x="60" y="32"/>
                      </a:moveTo>
                      <a:lnTo>
                        <a:pt x="60" y="38"/>
                      </a:lnTo>
                      <a:lnTo>
                        <a:pt x="58" y="44"/>
                      </a:lnTo>
                      <a:lnTo>
                        <a:pt x="55" y="48"/>
                      </a:lnTo>
                      <a:lnTo>
                        <a:pt x="53" y="51"/>
                      </a:lnTo>
                      <a:lnTo>
                        <a:pt x="47" y="55"/>
                      </a:lnTo>
                      <a:lnTo>
                        <a:pt x="43" y="57"/>
                      </a:lnTo>
                      <a:lnTo>
                        <a:pt x="38" y="59"/>
                      </a:lnTo>
                      <a:lnTo>
                        <a:pt x="32" y="59"/>
                      </a:lnTo>
                      <a:lnTo>
                        <a:pt x="26" y="59"/>
                      </a:lnTo>
                      <a:lnTo>
                        <a:pt x="22" y="57"/>
                      </a:lnTo>
                      <a:lnTo>
                        <a:pt x="17" y="55"/>
                      </a:lnTo>
                      <a:lnTo>
                        <a:pt x="13" y="51"/>
                      </a:lnTo>
                      <a:lnTo>
                        <a:pt x="9" y="48"/>
                      </a:lnTo>
                      <a:lnTo>
                        <a:pt x="7" y="44"/>
                      </a:lnTo>
                      <a:lnTo>
                        <a:pt x="5" y="38"/>
                      </a:lnTo>
                      <a:lnTo>
                        <a:pt x="5" y="32"/>
                      </a:lnTo>
                      <a:lnTo>
                        <a:pt x="5" y="27"/>
                      </a:lnTo>
                      <a:lnTo>
                        <a:pt x="7" y="21"/>
                      </a:lnTo>
                      <a:lnTo>
                        <a:pt x="9" y="17"/>
                      </a:lnTo>
                      <a:lnTo>
                        <a:pt x="13" y="13"/>
                      </a:lnTo>
                      <a:lnTo>
                        <a:pt x="17" y="10"/>
                      </a:lnTo>
                      <a:lnTo>
                        <a:pt x="22" y="6"/>
                      </a:lnTo>
                      <a:lnTo>
                        <a:pt x="26" y="6"/>
                      </a:lnTo>
                      <a:lnTo>
                        <a:pt x="32" y="4"/>
                      </a:lnTo>
                      <a:lnTo>
                        <a:pt x="38" y="6"/>
                      </a:lnTo>
                      <a:lnTo>
                        <a:pt x="43" y="6"/>
                      </a:lnTo>
                      <a:lnTo>
                        <a:pt x="47" y="10"/>
                      </a:lnTo>
                      <a:lnTo>
                        <a:pt x="53" y="13"/>
                      </a:lnTo>
                      <a:lnTo>
                        <a:pt x="55" y="17"/>
                      </a:lnTo>
                      <a:lnTo>
                        <a:pt x="58" y="21"/>
                      </a:lnTo>
                      <a:lnTo>
                        <a:pt x="60" y="27"/>
                      </a:lnTo>
                      <a:lnTo>
                        <a:pt x="60" y="32"/>
                      </a:lnTo>
                      <a:close/>
                    </a:path>
                  </a:pathLst>
                </a:custGeom>
                <a:solidFill>
                  <a:srgbClr val="F8F8F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187" name="Freeform 747"/>
                <p:cNvSpPr>
                  <a:spLocks noEditPoints="1"/>
                </p:cNvSpPr>
                <p:nvPr/>
              </p:nvSpPr>
              <p:spPr bwMode="auto">
                <a:xfrm>
                  <a:off x="1809" y="2242"/>
                  <a:ext cx="59" cy="61"/>
                </a:xfrm>
                <a:custGeom>
                  <a:avLst/>
                  <a:gdLst/>
                  <a:ahLst/>
                  <a:cxnLst>
                    <a:cxn ang="0">
                      <a:pos x="59" y="25"/>
                    </a:cxn>
                    <a:cxn ang="0">
                      <a:pos x="54" y="13"/>
                    </a:cxn>
                    <a:cxn ang="0">
                      <a:pos x="46" y="6"/>
                    </a:cxn>
                    <a:cxn ang="0">
                      <a:pos x="36" y="0"/>
                    </a:cxn>
                    <a:cxn ang="0">
                      <a:pos x="23" y="0"/>
                    </a:cxn>
                    <a:cxn ang="0">
                      <a:pos x="14" y="6"/>
                    </a:cxn>
                    <a:cxn ang="0">
                      <a:pos x="4" y="13"/>
                    </a:cxn>
                    <a:cxn ang="0">
                      <a:pos x="0" y="25"/>
                    </a:cxn>
                    <a:cxn ang="0">
                      <a:pos x="0" y="36"/>
                    </a:cxn>
                    <a:cxn ang="0">
                      <a:pos x="4" y="47"/>
                    </a:cxn>
                    <a:cxn ang="0">
                      <a:pos x="14" y="55"/>
                    </a:cxn>
                    <a:cxn ang="0">
                      <a:pos x="23" y="59"/>
                    </a:cxn>
                    <a:cxn ang="0">
                      <a:pos x="36" y="59"/>
                    </a:cxn>
                    <a:cxn ang="0">
                      <a:pos x="46" y="55"/>
                    </a:cxn>
                    <a:cxn ang="0">
                      <a:pos x="54" y="47"/>
                    </a:cxn>
                    <a:cxn ang="0">
                      <a:pos x="59" y="36"/>
                    </a:cxn>
                    <a:cxn ang="0">
                      <a:pos x="55" y="30"/>
                    </a:cxn>
                    <a:cxn ang="0">
                      <a:pos x="54" y="40"/>
                    </a:cxn>
                    <a:cxn ang="0">
                      <a:pos x="48" y="47"/>
                    </a:cxn>
                    <a:cxn ang="0">
                      <a:pos x="40" y="53"/>
                    </a:cxn>
                    <a:cxn ang="0">
                      <a:pos x="29" y="55"/>
                    </a:cxn>
                    <a:cxn ang="0">
                      <a:pos x="19" y="53"/>
                    </a:cxn>
                    <a:cxn ang="0">
                      <a:pos x="12" y="47"/>
                    </a:cxn>
                    <a:cxn ang="0">
                      <a:pos x="6" y="40"/>
                    </a:cxn>
                    <a:cxn ang="0">
                      <a:pos x="4" y="30"/>
                    </a:cxn>
                    <a:cxn ang="0">
                      <a:pos x="6" y="21"/>
                    </a:cxn>
                    <a:cxn ang="0">
                      <a:pos x="12" y="11"/>
                    </a:cxn>
                    <a:cxn ang="0">
                      <a:pos x="19" y="8"/>
                    </a:cxn>
                    <a:cxn ang="0">
                      <a:pos x="29" y="6"/>
                    </a:cxn>
                    <a:cxn ang="0">
                      <a:pos x="40" y="8"/>
                    </a:cxn>
                    <a:cxn ang="0">
                      <a:pos x="48" y="11"/>
                    </a:cxn>
                    <a:cxn ang="0">
                      <a:pos x="54" y="21"/>
                    </a:cxn>
                    <a:cxn ang="0">
                      <a:pos x="55" y="30"/>
                    </a:cxn>
                  </a:cxnLst>
                  <a:rect l="0" t="0" r="r" b="b"/>
                  <a:pathLst>
                    <a:path w="59" h="61">
                      <a:moveTo>
                        <a:pt x="59" y="30"/>
                      </a:moveTo>
                      <a:lnTo>
                        <a:pt x="59" y="25"/>
                      </a:lnTo>
                      <a:lnTo>
                        <a:pt x="57" y="19"/>
                      </a:lnTo>
                      <a:lnTo>
                        <a:pt x="54" y="13"/>
                      </a:lnTo>
                      <a:lnTo>
                        <a:pt x="50" y="10"/>
                      </a:lnTo>
                      <a:lnTo>
                        <a:pt x="46" y="6"/>
                      </a:lnTo>
                      <a:lnTo>
                        <a:pt x="40" y="2"/>
                      </a:lnTo>
                      <a:lnTo>
                        <a:pt x="36" y="0"/>
                      </a:lnTo>
                      <a:lnTo>
                        <a:pt x="29" y="0"/>
                      </a:lnTo>
                      <a:lnTo>
                        <a:pt x="23" y="0"/>
                      </a:lnTo>
                      <a:lnTo>
                        <a:pt x="18" y="2"/>
                      </a:lnTo>
                      <a:lnTo>
                        <a:pt x="14" y="6"/>
                      </a:lnTo>
                      <a:lnTo>
                        <a:pt x="8" y="10"/>
                      </a:lnTo>
                      <a:lnTo>
                        <a:pt x="4" y="13"/>
                      </a:lnTo>
                      <a:lnTo>
                        <a:pt x="2" y="19"/>
                      </a:lnTo>
                      <a:lnTo>
                        <a:pt x="0" y="25"/>
                      </a:lnTo>
                      <a:lnTo>
                        <a:pt x="0" y="30"/>
                      </a:lnTo>
                      <a:lnTo>
                        <a:pt x="0" y="36"/>
                      </a:lnTo>
                      <a:lnTo>
                        <a:pt x="2" y="42"/>
                      </a:lnTo>
                      <a:lnTo>
                        <a:pt x="4" y="47"/>
                      </a:lnTo>
                      <a:lnTo>
                        <a:pt x="8" y="51"/>
                      </a:lnTo>
                      <a:lnTo>
                        <a:pt x="14" y="55"/>
                      </a:lnTo>
                      <a:lnTo>
                        <a:pt x="18" y="57"/>
                      </a:lnTo>
                      <a:lnTo>
                        <a:pt x="23" y="59"/>
                      </a:lnTo>
                      <a:lnTo>
                        <a:pt x="29" y="61"/>
                      </a:lnTo>
                      <a:lnTo>
                        <a:pt x="36" y="59"/>
                      </a:lnTo>
                      <a:lnTo>
                        <a:pt x="40" y="57"/>
                      </a:lnTo>
                      <a:lnTo>
                        <a:pt x="46" y="55"/>
                      </a:lnTo>
                      <a:lnTo>
                        <a:pt x="50" y="51"/>
                      </a:lnTo>
                      <a:lnTo>
                        <a:pt x="54" y="47"/>
                      </a:lnTo>
                      <a:lnTo>
                        <a:pt x="57" y="42"/>
                      </a:lnTo>
                      <a:lnTo>
                        <a:pt x="59" y="36"/>
                      </a:lnTo>
                      <a:lnTo>
                        <a:pt x="59" y="30"/>
                      </a:lnTo>
                      <a:close/>
                      <a:moveTo>
                        <a:pt x="55" y="30"/>
                      </a:moveTo>
                      <a:lnTo>
                        <a:pt x="54" y="36"/>
                      </a:lnTo>
                      <a:lnTo>
                        <a:pt x="54" y="40"/>
                      </a:lnTo>
                      <a:lnTo>
                        <a:pt x="50" y="44"/>
                      </a:lnTo>
                      <a:lnTo>
                        <a:pt x="48" y="47"/>
                      </a:lnTo>
                      <a:lnTo>
                        <a:pt x="44" y="51"/>
                      </a:lnTo>
                      <a:lnTo>
                        <a:pt x="40" y="53"/>
                      </a:lnTo>
                      <a:lnTo>
                        <a:pt x="35" y="55"/>
                      </a:lnTo>
                      <a:lnTo>
                        <a:pt x="29" y="55"/>
                      </a:lnTo>
                      <a:lnTo>
                        <a:pt x="25" y="55"/>
                      </a:lnTo>
                      <a:lnTo>
                        <a:pt x="19" y="53"/>
                      </a:lnTo>
                      <a:lnTo>
                        <a:pt x="16" y="51"/>
                      </a:lnTo>
                      <a:lnTo>
                        <a:pt x="12" y="47"/>
                      </a:lnTo>
                      <a:lnTo>
                        <a:pt x="8" y="44"/>
                      </a:lnTo>
                      <a:lnTo>
                        <a:pt x="6" y="40"/>
                      </a:lnTo>
                      <a:lnTo>
                        <a:pt x="4" y="36"/>
                      </a:lnTo>
                      <a:lnTo>
                        <a:pt x="4" y="30"/>
                      </a:lnTo>
                      <a:lnTo>
                        <a:pt x="4" y="25"/>
                      </a:lnTo>
                      <a:lnTo>
                        <a:pt x="6" y="21"/>
                      </a:lnTo>
                      <a:lnTo>
                        <a:pt x="8" y="15"/>
                      </a:lnTo>
                      <a:lnTo>
                        <a:pt x="12" y="11"/>
                      </a:lnTo>
                      <a:lnTo>
                        <a:pt x="16" y="10"/>
                      </a:lnTo>
                      <a:lnTo>
                        <a:pt x="19" y="8"/>
                      </a:lnTo>
                      <a:lnTo>
                        <a:pt x="25" y="6"/>
                      </a:lnTo>
                      <a:lnTo>
                        <a:pt x="29" y="6"/>
                      </a:lnTo>
                      <a:lnTo>
                        <a:pt x="35" y="6"/>
                      </a:lnTo>
                      <a:lnTo>
                        <a:pt x="40" y="8"/>
                      </a:lnTo>
                      <a:lnTo>
                        <a:pt x="44" y="10"/>
                      </a:lnTo>
                      <a:lnTo>
                        <a:pt x="48" y="11"/>
                      </a:lnTo>
                      <a:lnTo>
                        <a:pt x="50" y="15"/>
                      </a:lnTo>
                      <a:lnTo>
                        <a:pt x="54" y="21"/>
                      </a:lnTo>
                      <a:lnTo>
                        <a:pt x="54" y="25"/>
                      </a:lnTo>
                      <a:lnTo>
                        <a:pt x="55" y="30"/>
                      </a:lnTo>
                      <a:close/>
                    </a:path>
                  </a:pathLst>
                </a:custGeom>
                <a:solidFill>
                  <a:srgbClr val="F8F8F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188" name="Freeform 748"/>
                <p:cNvSpPr>
                  <a:spLocks noEditPoints="1"/>
                </p:cNvSpPr>
                <p:nvPr/>
              </p:nvSpPr>
              <p:spPr bwMode="auto">
                <a:xfrm>
                  <a:off x="1811" y="2244"/>
                  <a:ext cx="55" cy="55"/>
                </a:xfrm>
                <a:custGeom>
                  <a:avLst/>
                  <a:gdLst/>
                  <a:ahLst/>
                  <a:cxnLst>
                    <a:cxn ang="0">
                      <a:pos x="55" y="28"/>
                    </a:cxn>
                    <a:cxn ang="0">
                      <a:pos x="55" y="23"/>
                    </a:cxn>
                    <a:cxn ang="0">
                      <a:pos x="53" y="17"/>
                    </a:cxn>
                    <a:cxn ang="0">
                      <a:pos x="50" y="13"/>
                    </a:cxn>
                    <a:cxn ang="0">
                      <a:pos x="48" y="9"/>
                    </a:cxn>
                    <a:cxn ang="0">
                      <a:pos x="42" y="6"/>
                    </a:cxn>
                    <a:cxn ang="0">
                      <a:pos x="38" y="2"/>
                    </a:cxn>
                    <a:cxn ang="0">
                      <a:pos x="33" y="2"/>
                    </a:cxn>
                    <a:cxn ang="0">
                      <a:pos x="27" y="0"/>
                    </a:cxn>
                    <a:cxn ang="0">
                      <a:pos x="21" y="2"/>
                    </a:cxn>
                    <a:cxn ang="0">
                      <a:pos x="17" y="2"/>
                    </a:cxn>
                    <a:cxn ang="0">
                      <a:pos x="12" y="6"/>
                    </a:cxn>
                    <a:cxn ang="0">
                      <a:pos x="8" y="9"/>
                    </a:cxn>
                    <a:cxn ang="0">
                      <a:pos x="4" y="13"/>
                    </a:cxn>
                    <a:cxn ang="0">
                      <a:pos x="2" y="17"/>
                    </a:cxn>
                    <a:cxn ang="0">
                      <a:pos x="0" y="23"/>
                    </a:cxn>
                    <a:cxn ang="0">
                      <a:pos x="0" y="28"/>
                    </a:cxn>
                    <a:cxn ang="0">
                      <a:pos x="0" y="34"/>
                    </a:cxn>
                    <a:cxn ang="0">
                      <a:pos x="2" y="40"/>
                    </a:cxn>
                    <a:cxn ang="0">
                      <a:pos x="4" y="44"/>
                    </a:cxn>
                    <a:cxn ang="0">
                      <a:pos x="8" y="47"/>
                    </a:cxn>
                    <a:cxn ang="0">
                      <a:pos x="12" y="51"/>
                    </a:cxn>
                    <a:cxn ang="0">
                      <a:pos x="17" y="53"/>
                    </a:cxn>
                    <a:cxn ang="0">
                      <a:pos x="21" y="55"/>
                    </a:cxn>
                    <a:cxn ang="0">
                      <a:pos x="27" y="55"/>
                    </a:cxn>
                    <a:cxn ang="0">
                      <a:pos x="33" y="55"/>
                    </a:cxn>
                    <a:cxn ang="0">
                      <a:pos x="38" y="53"/>
                    </a:cxn>
                    <a:cxn ang="0">
                      <a:pos x="42" y="51"/>
                    </a:cxn>
                    <a:cxn ang="0">
                      <a:pos x="48" y="47"/>
                    </a:cxn>
                    <a:cxn ang="0">
                      <a:pos x="50" y="44"/>
                    </a:cxn>
                    <a:cxn ang="0">
                      <a:pos x="53" y="40"/>
                    </a:cxn>
                    <a:cxn ang="0">
                      <a:pos x="55" y="34"/>
                    </a:cxn>
                    <a:cxn ang="0">
                      <a:pos x="55" y="28"/>
                    </a:cxn>
                    <a:cxn ang="0">
                      <a:pos x="50" y="28"/>
                    </a:cxn>
                    <a:cxn ang="0">
                      <a:pos x="50" y="38"/>
                    </a:cxn>
                    <a:cxn ang="0">
                      <a:pos x="44" y="44"/>
                    </a:cxn>
                    <a:cxn ang="0">
                      <a:pos x="36" y="49"/>
                    </a:cxn>
                    <a:cxn ang="0">
                      <a:pos x="27" y="51"/>
                    </a:cxn>
                    <a:cxn ang="0">
                      <a:pos x="19" y="49"/>
                    </a:cxn>
                    <a:cxn ang="0">
                      <a:pos x="12" y="44"/>
                    </a:cxn>
                    <a:cxn ang="0">
                      <a:pos x="6" y="38"/>
                    </a:cxn>
                    <a:cxn ang="0">
                      <a:pos x="4" y="28"/>
                    </a:cxn>
                    <a:cxn ang="0">
                      <a:pos x="6" y="19"/>
                    </a:cxn>
                    <a:cxn ang="0">
                      <a:pos x="12" y="11"/>
                    </a:cxn>
                    <a:cxn ang="0">
                      <a:pos x="19" y="8"/>
                    </a:cxn>
                    <a:cxn ang="0">
                      <a:pos x="27" y="6"/>
                    </a:cxn>
                    <a:cxn ang="0">
                      <a:pos x="36" y="8"/>
                    </a:cxn>
                    <a:cxn ang="0">
                      <a:pos x="44" y="11"/>
                    </a:cxn>
                    <a:cxn ang="0">
                      <a:pos x="50" y="19"/>
                    </a:cxn>
                    <a:cxn ang="0">
                      <a:pos x="50" y="28"/>
                    </a:cxn>
                  </a:cxnLst>
                  <a:rect l="0" t="0" r="r" b="b"/>
                  <a:pathLst>
                    <a:path w="55" h="55">
                      <a:moveTo>
                        <a:pt x="55" y="28"/>
                      </a:moveTo>
                      <a:lnTo>
                        <a:pt x="55" y="23"/>
                      </a:lnTo>
                      <a:lnTo>
                        <a:pt x="53" y="17"/>
                      </a:lnTo>
                      <a:lnTo>
                        <a:pt x="50" y="13"/>
                      </a:lnTo>
                      <a:lnTo>
                        <a:pt x="48" y="9"/>
                      </a:lnTo>
                      <a:lnTo>
                        <a:pt x="42" y="6"/>
                      </a:lnTo>
                      <a:lnTo>
                        <a:pt x="38" y="2"/>
                      </a:lnTo>
                      <a:lnTo>
                        <a:pt x="33" y="2"/>
                      </a:lnTo>
                      <a:lnTo>
                        <a:pt x="27" y="0"/>
                      </a:lnTo>
                      <a:lnTo>
                        <a:pt x="21" y="2"/>
                      </a:lnTo>
                      <a:lnTo>
                        <a:pt x="17" y="2"/>
                      </a:lnTo>
                      <a:lnTo>
                        <a:pt x="12" y="6"/>
                      </a:lnTo>
                      <a:lnTo>
                        <a:pt x="8" y="9"/>
                      </a:lnTo>
                      <a:lnTo>
                        <a:pt x="4" y="13"/>
                      </a:lnTo>
                      <a:lnTo>
                        <a:pt x="2" y="17"/>
                      </a:lnTo>
                      <a:lnTo>
                        <a:pt x="0" y="23"/>
                      </a:lnTo>
                      <a:lnTo>
                        <a:pt x="0" y="28"/>
                      </a:lnTo>
                      <a:lnTo>
                        <a:pt x="0" y="34"/>
                      </a:lnTo>
                      <a:lnTo>
                        <a:pt x="2" y="40"/>
                      </a:lnTo>
                      <a:lnTo>
                        <a:pt x="4" y="44"/>
                      </a:lnTo>
                      <a:lnTo>
                        <a:pt x="8" y="47"/>
                      </a:lnTo>
                      <a:lnTo>
                        <a:pt x="12" y="51"/>
                      </a:lnTo>
                      <a:lnTo>
                        <a:pt x="17" y="53"/>
                      </a:lnTo>
                      <a:lnTo>
                        <a:pt x="21" y="55"/>
                      </a:lnTo>
                      <a:lnTo>
                        <a:pt x="27" y="55"/>
                      </a:lnTo>
                      <a:lnTo>
                        <a:pt x="33" y="55"/>
                      </a:lnTo>
                      <a:lnTo>
                        <a:pt x="38" y="53"/>
                      </a:lnTo>
                      <a:lnTo>
                        <a:pt x="42" y="51"/>
                      </a:lnTo>
                      <a:lnTo>
                        <a:pt x="48" y="47"/>
                      </a:lnTo>
                      <a:lnTo>
                        <a:pt x="50" y="44"/>
                      </a:lnTo>
                      <a:lnTo>
                        <a:pt x="53" y="40"/>
                      </a:lnTo>
                      <a:lnTo>
                        <a:pt x="55" y="34"/>
                      </a:lnTo>
                      <a:lnTo>
                        <a:pt x="55" y="28"/>
                      </a:lnTo>
                      <a:close/>
                      <a:moveTo>
                        <a:pt x="50" y="28"/>
                      </a:moveTo>
                      <a:lnTo>
                        <a:pt x="50" y="38"/>
                      </a:lnTo>
                      <a:lnTo>
                        <a:pt x="44" y="44"/>
                      </a:lnTo>
                      <a:lnTo>
                        <a:pt x="36" y="49"/>
                      </a:lnTo>
                      <a:lnTo>
                        <a:pt x="27" y="51"/>
                      </a:lnTo>
                      <a:lnTo>
                        <a:pt x="19" y="49"/>
                      </a:lnTo>
                      <a:lnTo>
                        <a:pt x="12" y="44"/>
                      </a:lnTo>
                      <a:lnTo>
                        <a:pt x="6" y="38"/>
                      </a:lnTo>
                      <a:lnTo>
                        <a:pt x="4" y="28"/>
                      </a:lnTo>
                      <a:lnTo>
                        <a:pt x="6" y="19"/>
                      </a:lnTo>
                      <a:lnTo>
                        <a:pt x="12" y="11"/>
                      </a:lnTo>
                      <a:lnTo>
                        <a:pt x="19" y="8"/>
                      </a:lnTo>
                      <a:lnTo>
                        <a:pt x="27" y="6"/>
                      </a:lnTo>
                      <a:lnTo>
                        <a:pt x="36" y="8"/>
                      </a:lnTo>
                      <a:lnTo>
                        <a:pt x="44" y="11"/>
                      </a:lnTo>
                      <a:lnTo>
                        <a:pt x="50" y="19"/>
                      </a:lnTo>
                      <a:lnTo>
                        <a:pt x="50" y="28"/>
                      </a:lnTo>
                      <a:close/>
                    </a:path>
                  </a:pathLst>
                </a:custGeom>
                <a:solidFill>
                  <a:srgbClr val="F9F9F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189" name="Freeform 749"/>
                <p:cNvSpPr>
                  <a:spLocks noEditPoints="1"/>
                </p:cNvSpPr>
                <p:nvPr/>
              </p:nvSpPr>
              <p:spPr bwMode="auto">
                <a:xfrm>
                  <a:off x="1813" y="2248"/>
                  <a:ext cx="51" cy="49"/>
                </a:xfrm>
                <a:custGeom>
                  <a:avLst/>
                  <a:gdLst/>
                  <a:ahLst/>
                  <a:cxnLst>
                    <a:cxn ang="0">
                      <a:pos x="51" y="24"/>
                    </a:cxn>
                    <a:cxn ang="0">
                      <a:pos x="50" y="19"/>
                    </a:cxn>
                    <a:cxn ang="0">
                      <a:pos x="50" y="15"/>
                    </a:cxn>
                    <a:cxn ang="0">
                      <a:pos x="46" y="9"/>
                    </a:cxn>
                    <a:cxn ang="0">
                      <a:pos x="44" y="5"/>
                    </a:cxn>
                    <a:cxn ang="0">
                      <a:pos x="40" y="4"/>
                    </a:cxn>
                    <a:cxn ang="0">
                      <a:pos x="36" y="2"/>
                    </a:cxn>
                    <a:cxn ang="0">
                      <a:pos x="31" y="0"/>
                    </a:cxn>
                    <a:cxn ang="0">
                      <a:pos x="25" y="0"/>
                    </a:cxn>
                    <a:cxn ang="0">
                      <a:pos x="21" y="0"/>
                    </a:cxn>
                    <a:cxn ang="0">
                      <a:pos x="15" y="2"/>
                    </a:cxn>
                    <a:cxn ang="0">
                      <a:pos x="12" y="4"/>
                    </a:cxn>
                    <a:cxn ang="0">
                      <a:pos x="8" y="5"/>
                    </a:cxn>
                    <a:cxn ang="0">
                      <a:pos x="4" y="9"/>
                    </a:cxn>
                    <a:cxn ang="0">
                      <a:pos x="2" y="15"/>
                    </a:cxn>
                    <a:cxn ang="0">
                      <a:pos x="0" y="19"/>
                    </a:cxn>
                    <a:cxn ang="0">
                      <a:pos x="0" y="24"/>
                    </a:cxn>
                    <a:cxn ang="0">
                      <a:pos x="0" y="30"/>
                    </a:cxn>
                    <a:cxn ang="0">
                      <a:pos x="2" y="34"/>
                    </a:cxn>
                    <a:cxn ang="0">
                      <a:pos x="4" y="38"/>
                    </a:cxn>
                    <a:cxn ang="0">
                      <a:pos x="8" y="41"/>
                    </a:cxn>
                    <a:cxn ang="0">
                      <a:pos x="12" y="45"/>
                    </a:cxn>
                    <a:cxn ang="0">
                      <a:pos x="15" y="47"/>
                    </a:cxn>
                    <a:cxn ang="0">
                      <a:pos x="21" y="49"/>
                    </a:cxn>
                    <a:cxn ang="0">
                      <a:pos x="25" y="49"/>
                    </a:cxn>
                    <a:cxn ang="0">
                      <a:pos x="31" y="49"/>
                    </a:cxn>
                    <a:cxn ang="0">
                      <a:pos x="36" y="47"/>
                    </a:cxn>
                    <a:cxn ang="0">
                      <a:pos x="40" y="45"/>
                    </a:cxn>
                    <a:cxn ang="0">
                      <a:pos x="44" y="41"/>
                    </a:cxn>
                    <a:cxn ang="0">
                      <a:pos x="46" y="38"/>
                    </a:cxn>
                    <a:cxn ang="0">
                      <a:pos x="50" y="34"/>
                    </a:cxn>
                    <a:cxn ang="0">
                      <a:pos x="50" y="30"/>
                    </a:cxn>
                    <a:cxn ang="0">
                      <a:pos x="51" y="24"/>
                    </a:cxn>
                    <a:cxn ang="0">
                      <a:pos x="46" y="24"/>
                    </a:cxn>
                    <a:cxn ang="0">
                      <a:pos x="44" y="32"/>
                    </a:cxn>
                    <a:cxn ang="0">
                      <a:pos x="40" y="40"/>
                    </a:cxn>
                    <a:cxn ang="0">
                      <a:pos x="34" y="43"/>
                    </a:cxn>
                    <a:cxn ang="0">
                      <a:pos x="25" y="45"/>
                    </a:cxn>
                    <a:cxn ang="0">
                      <a:pos x="17" y="43"/>
                    </a:cxn>
                    <a:cxn ang="0">
                      <a:pos x="12" y="40"/>
                    </a:cxn>
                    <a:cxn ang="0">
                      <a:pos x="6" y="32"/>
                    </a:cxn>
                    <a:cxn ang="0">
                      <a:pos x="4" y="24"/>
                    </a:cxn>
                    <a:cxn ang="0">
                      <a:pos x="6" y="17"/>
                    </a:cxn>
                    <a:cxn ang="0">
                      <a:pos x="12" y="9"/>
                    </a:cxn>
                    <a:cxn ang="0">
                      <a:pos x="17" y="5"/>
                    </a:cxn>
                    <a:cxn ang="0">
                      <a:pos x="25" y="4"/>
                    </a:cxn>
                    <a:cxn ang="0">
                      <a:pos x="34" y="5"/>
                    </a:cxn>
                    <a:cxn ang="0">
                      <a:pos x="40" y="9"/>
                    </a:cxn>
                    <a:cxn ang="0">
                      <a:pos x="44" y="17"/>
                    </a:cxn>
                    <a:cxn ang="0">
                      <a:pos x="46" y="24"/>
                    </a:cxn>
                  </a:cxnLst>
                  <a:rect l="0" t="0" r="r" b="b"/>
                  <a:pathLst>
                    <a:path w="51" h="49">
                      <a:moveTo>
                        <a:pt x="51" y="24"/>
                      </a:moveTo>
                      <a:lnTo>
                        <a:pt x="50" y="19"/>
                      </a:lnTo>
                      <a:lnTo>
                        <a:pt x="50" y="15"/>
                      </a:lnTo>
                      <a:lnTo>
                        <a:pt x="46" y="9"/>
                      </a:lnTo>
                      <a:lnTo>
                        <a:pt x="44" y="5"/>
                      </a:lnTo>
                      <a:lnTo>
                        <a:pt x="40" y="4"/>
                      </a:lnTo>
                      <a:lnTo>
                        <a:pt x="36" y="2"/>
                      </a:lnTo>
                      <a:lnTo>
                        <a:pt x="31" y="0"/>
                      </a:lnTo>
                      <a:lnTo>
                        <a:pt x="25" y="0"/>
                      </a:lnTo>
                      <a:lnTo>
                        <a:pt x="21" y="0"/>
                      </a:lnTo>
                      <a:lnTo>
                        <a:pt x="15" y="2"/>
                      </a:lnTo>
                      <a:lnTo>
                        <a:pt x="12" y="4"/>
                      </a:lnTo>
                      <a:lnTo>
                        <a:pt x="8" y="5"/>
                      </a:lnTo>
                      <a:lnTo>
                        <a:pt x="4" y="9"/>
                      </a:lnTo>
                      <a:lnTo>
                        <a:pt x="2" y="15"/>
                      </a:lnTo>
                      <a:lnTo>
                        <a:pt x="0" y="19"/>
                      </a:lnTo>
                      <a:lnTo>
                        <a:pt x="0" y="24"/>
                      </a:lnTo>
                      <a:lnTo>
                        <a:pt x="0" y="30"/>
                      </a:lnTo>
                      <a:lnTo>
                        <a:pt x="2" y="34"/>
                      </a:lnTo>
                      <a:lnTo>
                        <a:pt x="4" y="38"/>
                      </a:lnTo>
                      <a:lnTo>
                        <a:pt x="8" y="41"/>
                      </a:lnTo>
                      <a:lnTo>
                        <a:pt x="12" y="45"/>
                      </a:lnTo>
                      <a:lnTo>
                        <a:pt x="15" y="47"/>
                      </a:lnTo>
                      <a:lnTo>
                        <a:pt x="21" y="49"/>
                      </a:lnTo>
                      <a:lnTo>
                        <a:pt x="25" y="49"/>
                      </a:lnTo>
                      <a:lnTo>
                        <a:pt x="31" y="49"/>
                      </a:lnTo>
                      <a:lnTo>
                        <a:pt x="36" y="47"/>
                      </a:lnTo>
                      <a:lnTo>
                        <a:pt x="40" y="45"/>
                      </a:lnTo>
                      <a:lnTo>
                        <a:pt x="44" y="41"/>
                      </a:lnTo>
                      <a:lnTo>
                        <a:pt x="46" y="38"/>
                      </a:lnTo>
                      <a:lnTo>
                        <a:pt x="50" y="34"/>
                      </a:lnTo>
                      <a:lnTo>
                        <a:pt x="50" y="30"/>
                      </a:lnTo>
                      <a:lnTo>
                        <a:pt x="51" y="24"/>
                      </a:lnTo>
                      <a:close/>
                      <a:moveTo>
                        <a:pt x="46" y="24"/>
                      </a:moveTo>
                      <a:lnTo>
                        <a:pt x="44" y="32"/>
                      </a:lnTo>
                      <a:lnTo>
                        <a:pt x="40" y="40"/>
                      </a:lnTo>
                      <a:lnTo>
                        <a:pt x="34" y="43"/>
                      </a:lnTo>
                      <a:lnTo>
                        <a:pt x="25" y="45"/>
                      </a:lnTo>
                      <a:lnTo>
                        <a:pt x="17" y="43"/>
                      </a:lnTo>
                      <a:lnTo>
                        <a:pt x="12" y="40"/>
                      </a:lnTo>
                      <a:lnTo>
                        <a:pt x="6" y="32"/>
                      </a:lnTo>
                      <a:lnTo>
                        <a:pt x="4" y="24"/>
                      </a:lnTo>
                      <a:lnTo>
                        <a:pt x="6" y="17"/>
                      </a:lnTo>
                      <a:lnTo>
                        <a:pt x="12" y="9"/>
                      </a:lnTo>
                      <a:lnTo>
                        <a:pt x="17" y="5"/>
                      </a:lnTo>
                      <a:lnTo>
                        <a:pt x="25" y="4"/>
                      </a:lnTo>
                      <a:lnTo>
                        <a:pt x="34" y="5"/>
                      </a:lnTo>
                      <a:lnTo>
                        <a:pt x="40" y="9"/>
                      </a:lnTo>
                      <a:lnTo>
                        <a:pt x="44" y="17"/>
                      </a:lnTo>
                      <a:lnTo>
                        <a:pt x="46" y="24"/>
                      </a:lnTo>
                      <a:close/>
                    </a:path>
                  </a:pathLst>
                </a:custGeom>
                <a:solidFill>
                  <a:srgbClr val="F9FAF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190" name="Freeform 750"/>
                <p:cNvSpPr>
                  <a:spLocks noEditPoints="1"/>
                </p:cNvSpPr>
                <p:nvPr/>
              </p:nvSpPr>
              <p:spPr bwMode="auto">
                <a:xfrm>
                  <a:off x="1815" y="2250"/>
                  <a:ext cx="46" cy="45"/>
                </a:xfrm>
                <a:custGeom>
                  <a:avLst/>
                  <a:gdLst/>
                  <a:ahLst/>
                  <a:cxnLst>
                    <a:cxn ang="0">
                      <a:pos x="46" y="22"/>
                    </a:cxn>
                    <a:cxn ang="0">
                      <a:pos x="46" y="13"/>
                    </a:cxn>
                    <a:cxn ang="0">
                      <a:pos x="40" y="5"/>
                    </a:cxn>
                    <a:cxn ang="0">
                      <a:pos x="32" y="2"/>
                    </a:cxn>
                    <a:cxn ang="0">
                      <a:pos x="23" y="0"/>
                    </a:cxn>
                    <a:cxn ang="0">
                      <a:pos x="15" y="2"/>
                    </a:cxn>
                    <a:cxn ang="0">
                      <a:pos x="8" y="5"/>
                    </a:cxn>
                    <a:cxn ang="0">
                      <a:pos x="2" y="13"/>
                    </a:cxn>
                    <a:cxn ang="0">
                      <a:pos x="0" y="22"/>
                    </a:cxn>
                    <a:cxn ang="0">
                      <a:pos x="2" y="32"/>
                    </a:cxn>
                    <a:cxn ang="0">
                      <a:pos x="8" y="38"/>
                    </a:cxn>
                    <a:cxn ang="0">
                      <a:pos x="15" y="43"/>
                    </a:cxn>
                    <a:cxn ang="0">
                      <a:pos x="23" y="45"/>
                    </a:cxn>
                    <a:cxn ang="0">
                      <a:pos x="32" y="43"/>
                    </a:cxn>
                    <a:cxn ang="0">
                      <a:pos x="40" y="38"/>
                    </a:cxn>
                    <a:cxn ang="0">
                      <a:pos x="46" y="32"/>
                    </a:cxn>
                    <a:cxn ang="0">
                      <a:pos x="46" y="22"/>
                    </a:cxn>
                    <a:cxn ang="0">
                      <a:pos x="42" y="22"/>
                    </a:cxn>
                    <a:cxn ang="0">
                      <a:pos x="40" y="30"/>
                    </a:cxn>
                    <a:cxn ang="0">
                      <a:pos x="36" y="36"/>
                    </a:cxn>
                    <a:cxn ang="0">
                      <a:pos x="30" y="39"/>
                    </a:cxn>
                    <a:cxn ang="0">
                      <a:pos x="23" y="41"/>
                    </a:cxn>
                    <a:cxn ang="0">
                      <a:pos x="17" y="39"/>
                    </a:cxn>
                    <a:cxn ang="0">
                      <a:pos x="12" y="36"/>
                    </a:cxn>
                    <a:cxn ang="0">
                      <a:pos x="6" y="30"/>
                    </a:cxn>
                    <a:cxn ang="0">
                      <a:pos x="6" y="22"/>
                    </a:cxn>
                    <a:cxn ang="0">
                      <a:pos x="6" y="15"/>
                    </a:cxn>
                    <a:cxn ang="0">
                      <a:pos x="12" y="9"/>
                    </a:cxn>
                    <a:cxn ang="0">
                      <a:pos x="17" y="5"/>
                    </a:cxn>
                    <a:cxn ang="0">
                      <a:pos x="23" y="3"/>
                    </a:cxn>
                    <a:cxn ang="0">
                      <a:pos x="30" y="5"/>
                    </a:cxn>
                    <a:cxn ang="0">
                      <a:pos x="36" y="9"/>
                    </a:cxn>
                    <a:cxn ang="0">
                      <a:pos x="40" y="15"/>
                    </a:cxn>
                    <a:cxn ang="0">
                      <a:pos x="42" y="22"/>
                    </a:cxn>
                  </a:cxnLst>
                  <a:rect l="0" t="0" r="r" b="b"/>
                  <a:pathLst>
                    <a:path w="46" h="45">
                      <a:moveTo>
                        <a:pt x="46" y="22"/>
                      </a:moveTo>
                      <a:lnTo>
                        <a:pt x="46" y="13"/>
                      </a:lnTo>
                      <a:lnTo>
                        <a:pt x="40" y="5"/>
                      </a:lnTo>
                      <a:lnTo>
                        <a:pt x="32" y="2"/>
                      </a:lnTo>
                      <a:lnTo>
                        <a:pt x="23" y="0"/>
                      </a:lnTo>
                      <a:lnTo>
                        <a:pt x="15" y="2"/>
                      </a:lnTo>
                      <a:lnTo>
                        <a:pt x="8" y="5"/>
                      </a:lnTo>
                      <a:lnTo>
                        <a:pt x="2" y="13"/>
                      </a:lnTo>
                      <a:lnTo>
                        <a:pt x="0" y="22"/>
                      </a:lnTo>
                      <a:lnTo>
                        <a:pt x="2" y="32"/>
                      </a:lnTo>
                      <a:lnTo>
                        <a:pt x="8" y="38"/>
                      </a:lnTo>
                      <a:lnTo>
                        <a:pt x="15" y="43"/>
                      </a:lnTo>
                      <a:lnTo>
                        <a:pt x="23" y="45"/>
                      </a:lnTo>
                      <a:lnTo>
                        <a:pt x="32" y="43"/>
                      </a:lnTo>
                      <a:lnTo>
                        <a:pt x="40" y="38"/>
                      </a:lnTo>
                      <a:lnTo>
                        <a:pt x="46" y="32"/>
                      </a:lnTo>
                      <a:lnTo>
                        <a:pt x="46" y="22"/>
                      </a:lnTo>
                      <a:close/>
                      <a:moveTo>
                        <a:pt x="42" y="22"/>
                      </a:moveTo>
                      <a:lnTo>
                        <a:pt x="40" y="30"/>
                      </a:lnTo>
                      <a:lnTo>
                        <a:pt x="36" y="36"/>
                      </a:lnTo>
                      <a:lnTo>
                        <a:pt x="30" y="39"/>
                      </a:lnTo>
                      <a:lnTo>
                        <a:pt x="23" y="41"/>
                      </a:lnTo>
                      <a:lnTo>
                        <a:pt x="17" y="39"/>
                      </a:lnTo>
                      <a:lnTo>
                        <a:pt x="12" y="36"/>
                      </a:lnTo>
                      <a:lnTo>
                        <a:pt x="6" y="30"/>
                      </a:lnTo>
                      <a:lnTo>
                        <a:pt x="6" y="22"/>
                      </a:lnTo>
                      <a:lnTo>
                        <a:pt x="6" y="15"/>
                      </a:lnTo>
                      <a:lnTo>
                        <a:pt x="12" y="9"/>
                      </a:lnTo>
                      <a:lnTo>
                        <a:pt x="17" y="5"/>
                      </a:lnTo>
                      <a:lnTo>
                        <a:pt x="23" y="3"/>
                      </a:lnTo>
                      <a:lnTo>
                        <a:pt x="30" y="5"/>
                      </a:lnTo>
                      <a:lnTo>
                        <a:pt x="36" y="9"/>
                      </a:lnTo>
                      <a:lnTo>
                        <a:pt x="40" y="15"/>
                      </a:lnTo>
                      <a:lnTo>
                        <a:pt x="42" y="22"/>
                      </a:lnTo>
                      <a:close/>
                    </a:path>
                  </a:pathLst>
                </a:custGeom>
                <a:solidFill>
                  <a:srgbClr val="F9FAF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191" name="Freeform 751"/>
                <p:cNvSpPr>
                  <a:spLocks noEditPoints="1"/>
                </p:cNvSpPr>
                <p:nvPr/>
              </p:nvSpPr>
              <p:spPr bwMode="auto">
                <a:xfrm>
                  <a:off x="1817" y="2252"/>
                  <a:ext cx="42" cy="41"/>
                </a:xfrm>
                <a:custGeom>
                  <a:avLst/>
                  <a:gdLst/>
                  <a:ahLst/>
                  <a:cxnLst>
                    <a:cxn ang="0">
                      <a:pos x="42" y="20"/>
                    </a:cxn>
                    <a:cxn ang="0">
                      <a:pos x="40" y="13"/>
                    </a:cxn>
                    <a:cxn ang="0">
                      <a:pos x="36" y="5"/>
                    </a:cxn>
                    <a:cxn ang="0">
                      <a:pos x="30" y="1"/>
                    </a:cxn>
                    <a:cxn ang="0">
                      <a:pos x="21" y="0"/>
                    </a:cxn>
                    <a:cxn ang="0">
                      <a:pos x="13" y="1"/>
                    </a:cxn>
                    <a:cxn ang="0">
                      <a:pos x="8" y="5"/>
                    </a:cxn>
                    <a:cxn ang="0">
                      <a:pos x="2" y="13"/>
                    </a:cxn>
                    <a:cxn ang="0">
                      <a:pos x="0" y="20"/>
                    </a:cxn>
                    <a:cxn ang="0">
                      <a:pos x="2" y="28"/>
                    </a:cxn>
                    <a:cxn ang="0">
                      <a:pos x="8" y="36"/>
                    </a:cxn>
                    <a:cxn ang="0">
                      <a:pos x="13" y="39"/>
                    </a:cxn>
                    <a:cxn ang="0">
                      <a:pos x="21" y="41"/>
                    </a:cxn>
                    <a:cxn ang="0">
                      <a:pos x="30" y="39"/>
                    </a:cxn>
                    <a:cxn ang="0">
                      <a:pos x="36" y="36"/>
                    </a:cxn>
                    <a:cxn ang="0">
                      <a:pos x="40" y="28"/>
                    </a:cxn>
                    <a:cxn ang="0">
                      <a:pos x="42" y="20"/>
                    </a:cxn>
                    <a:cxn ang="0">
                      <a:pos x="38" y="20"/>
                    </a:cxn>
                    <a:cxn ang="0">
                      <a:pos x="36" y="26"/>
                    </a:cxn>
                    <a:cxn ang="0">
                      <a:pos x="32" y="32"/>
                    </a:cxn>
                    <a:cxn ang="0">
                      <a:pos x="28" y="36"/>
                    </a:cxn>
                    <a:cxn ang="0">
                      <a:pos x="21" y="36"/>
                    </a:cxn>
                    <a:cxn ang="0">
                      <a:pos x="15" y="36"/>
                    </a:cxn>
                    <a:cxn ang="0">
                      <a:pos x="10" y="32"/>
                    </a:cxn>
                    <a:cxn ang="0">
                      <a:pos x="8" y="26"/>
                    </a:cxn>
                    <a:cxn ang="0">
                      <a:pos x="6" y="20"/>
                    </a:cxn>
                    <a:cxn ang="0">
                      <a:pos x="8" y="15"/>
                    </a:cxn>
                    <a:cxn ang="0">
                      <a:pos x="10" y="9"/>
                    </a:cxn>
                    <a:cxn ang="0">
                      <a:pos x="15" y="5"/>
                    </a:cxn>
                    <a:cxn ang="0">
                      <a:pos x="21" y="3"/>
                    </a:cxn>
                    <a:cxn ang="0">
                      <a:pos x="28" y="5"/>
                    </a:cxn>
                    <a:cxn ang="0">
                      <a:pos x="32" y="9"/>
                    </a:cxn>
                    <a:cxn ang="0">
                      <a:pos x="36" y="15"/>
                    </a:cxn>
                    <a:cxn ang="0">
                      <a:pos x="38" y="20"/>
                    </a:cxn>
                  </a:cxnLst>
                  <a:rect l="0" t="0" r="r" b="b"/>
                  <a:pathLst>
                    <a:path w="42" h="41">
                      <a:moveTo>
                        <a:pt x="42" y="20"/>
                      </a:moveTo>
                      <a:lnTo>
                        <a:pt x="40" y="13"/>
                      </a:lnTo>
                      <a:lnTo>
                        <a:pt x="36" y="5"/>
                      </a:lnTo>
                      <a:lnTo>
                        <a:pt x="30" y="1"/>
                      </a:lnTo>
                      <a:lnTo>
                        <a:pt x="21" y="0"/>
                      </a:lnTo>
                      <a:lnTo>
                        <a:pt x="13" y="1"/>
                      </a:lnTo>
                      <a:lnTo>
                        <a:pt x="8" y="5"/>
                      </a:lnTo>
                      <a:lnTo>
                        <a:pt x="2" y="13"/>
                      </a:lnTo>
                      <a:lnTo>
                        <a:pt x="0" y="20"/>
                      </a:lnTo>
                      <a:lnTo>
                        <a:pt x="2" y="28"/>
                      </a:lnTo>
                      <a:lnTo>
                        <a:pt x="8" y="36"/>
                      </a:lnTo>
                      <a:lnTo>
                        <a:pt x="13" y="39"/>
                      </a:lnTo>
                      <a:lnTo>
                        <a:pt x="21" y="41"/>
                      </a:lnTo>
                      <a:lnTo>
                        <a:pt x="30" y="39"/>
                      </a:lnTo>
                      <a:lnTo>
                        <a:pt x="36" y="36"/>
                      </a:lnTo>
                      <a:lnTo>
                        <a:pt x="40" y="28"/>
                      </a:lnTo>
                      <a:lnTo>
                        <a:pt x="42" y="20"/>
                      </a:lnTo>
                      <a:close/>
                      <a:moveTo>
                        <a:pt x="38" y="20"/>
                      </a:moveTo>
                      <a:lnTo>
                        <a:pt x="36" y="26"/>
                      </a:lnTo>
                      <a:lnTo>
                        <a:pt x="32" y="32"/>
                      </a:lnTo>
                      <a:lnTo>
                        <a:pt x="28" y="36"/>
                      </a:lnTo>
                      <a:lnTo>
                        <a:pt x="21" y="36"/>
                      </a:lnTo>
                      <a:lnTo>
                        <a:pt x="15" y="36"/>
                      </a:lnTo>
                      <a:lnTo>
                        <a:pt x="10" y="32"/>
                      </a:lnTo>
                      <a:lnTo>
                        <a:pt x="8" y="26"/>
                      </a:lnTo>
                      <a:lnTo>
                        <a:pt x="6" y="20"/>
                      </a:lnTo>
                      <a:lnTo>
                        <a:pt x="8" y="15"/>
                      </a:lnTo>
                      <a:lnTo>
                        <a:pt x="10" y="9"/>
                      </a:lnTo>
                      <a:lnTo>
                        <a:pt x="15" y="5"/>
                      </a:lnTo>
                      <a:lnTo>
                        <a:pt x="21" y="3"/>
                      </a:lnTo>
                      <a:lnTo>
                        <a:pt x="28" y="5"/>
                      </a:lnTo>
                      <a:lnTo>
                        <a:pt x="32" y="9"/>
                      </a:lnTo>
                      <a:lnTo>
                        <a:pt x="36" y="15"/>
                      </a:lnTo>
                      <a:lnTo>
                        <a:pt x="38" y="20"/>
                      </a:lnTo>
                      <a:close/>
                    </a:path>
                  </a:pathLst>
                </a:custGeom>
                <a:solidFill>
                  <a:srgbClr val="FBFAF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192" name="Freeform 752"/>
                <p:cNvSpPr>
                  <a:spLocks noEditPoints="1"/>
                </p:cNvSpPr>
                <p:nvPr/>
              </p:nvSpPr>
              <p:spPr bwMode="auto">
                <a:xfrm>
                  <a:off x="1821" y="2253"/>
                  <a:ext cx="36" cy="38"/>
                </a:xfrm>
                <a:custGeom>
                  <a:avLst/>
                  <a:gdLst/>
                  <a:ahLst/>
                  <a:cxnLst>
                    <a:cxn ang="0">
                      <a:pos x="36" y="19"/>
                    </a:cxn>
                    <a:cxn ang="0">
                      <a:pos x="34" y="12"/>
                    </a:cxn>
                    <a:cxn ang="0">
                      <a:pos x="30" y="6"/>
                    </a:cxn>
                    <a:cxn ang="0">
                      <a:pos x="24" y="2"/>
                    </a:cxn>
                    <a:cxn ang="0">
                      <a:pos x="17" y="0"/>
                    </a:cxn>
                    <a:cxn ang="0">
                      <a:pos x="11" y="2"/>
                    </a:cxn>
                    <a:cxn ang="0">
                      <a:pos x="6" y="6"/>
                    </a:cxn>
                    <a:cxn ang="0">
                      <a:pos x="0" y="12"/>
                    </a:cxn>
                    <a:cxn ang="0">
                      <a:pos x="0" y="19"/>
                    </a:cxn>
                    <a:cxn ang="0">
                      <a:pos x="0" y="27"/>
                    </a:cxn>
                    <a:cxn ang="0">
                      <a:pos x="6" y="33"/>
                    </a:cxn>
                    <a:cxn ang="0">
                      <a:pos x="11" y="36"/>
                    </a:cxn>
                    <a:cxn ang="0">
                      <a:pos x="17" y="38"/>
                    </a:cxn>
                    <a:cxn ang="0">
                      <a:pos x="24" y="36"/>
                    </a:cxn>
                    <a:cxn ang="0">
                      <a:pos x="30" y="33"/>
                    </a:cxn>
                    <a:cxn ang="0">
                      <a:pos x="34" y="27"/>
                    </a:cxn>
                    <a:cxn ang="0">
                      <a:pos x="36" y="19"/>
                    </a:cxn>
                    <a:cxn ang="0">
                      <a:pos x="32" y="19"/>
                    </a:cxn>
                    <a:cxn ang="0">
                      <a:pos x="30" y="25"/>
                    </a:cxn>
                    <a:cxn ang="0">
                      <a:pos x="26" y="29"/>
                    </a:cxn>
                    <a:cxn ang="0">
                      <a:pos x="23" y="33"/>
                    </a:cxn>
                    <a:cxn ang="0">
                      <a:pos x="17" y="33"/>
                    </a:cxn>
                    <a:cxn ang="0">
                      <a:pos x="13" y="33"/>
                    </a:cxn>
                    <a:cxn ang="0">
                      <a:pos x="7" y="29"/>
                    </a:cxn>
                    <a:cxn ang="0">
                      <a:pos x="6" y="25"/>
                    </a:cxn>
                    <a:cxn ang="0">
                      <a:pos x="4" y="19"/>
                    </a:cxn>
                    <a:cxn ang="0">
                      <a:pos x="6" y="14"/>
                    </a:cxn>
                    <a:cxn ang="0">
                      <a:pos x="7" y="10"/>
                    </a:cxn>
                    <a:cxn ang="0">
                      <a:pos x="13" y="6"/>
                    </a:cxn>
                    <a:cxn ang="0">
                      <a:pos x="17" y="6"/>
                    </a:cxn>
                    <a:cxn ang="0">
                      <a:pos x="23" y="6"/>
                    </a:cxn>
                    <a:cxn ang="0">
                      <a:pos x="26" y="10"/>
                    </a:cxn>
                    <a:cxn ang="0">
                      <a:pos x="30" y="14"/>
                    </a:cxn>
                    <a:cxn ang="0">
                      <a:pos x="32" y="19"/>
                    </a:cxn>
                  </a:cxnLst>
                  <a:rect l="0" t="0" r="r" b="b"/>
                  <a:pathLst>
                    <a:path w="36" h="38">
                      <a:moveTo>
                        <a:pt x="36" y="19"/>
                      </a:moveTo>
                      <a:lnTo>
                        <a:pt x="34" y="12"/>
                      </a:lnTo>
                      <a:lnTo>
                        <a:pt x="30" y="6"/>
                      </a:lnTo>
                      <a:lnTo>
                        <a:pt x="24" y="2"/>
                      </a:lnTo>
                      <a:lnTo>
                        <a:pt x="17" y="0"/>
                      </a:lnTo>
                      <a:lnTo>
                        <a:pt x="11" y="2"/>
                      </a:lnTo>
                      <a:lnTo>
                        <a:pt x="6" y="6"/>
                      </a:lnTo>
                      <a:lnTo>
                        <a:pt x="0" y="12"/>
                      </a:lnTo>
                      <a:lnTo>
                        <a:pt x="0" y="19"/>
                      </a:lnTo>
                      <a:lnTo>
                        <a:pt x="0" y="27"/>
                      </a:lnTo>
                      <a:lnTo>
                        <a:pt x="6" y="33"/>
                      </a:lnTo>
                      <a:lnTo>
                        <a:pt x="11" y="36"/>
                      </a:lnTo>
                      <a:lnTo>
                        <a:pt x="17" y="38"/>
                      </a:lnTo>
                      <a:lnTo>
                        <a:pt x="24" y="36"/>
                      </a:lnTo>
                      <a:lnTo>
                        <a:pt x="30" y="33"/>
                      </a:lnTo>
                      <a:lnTo>
                        <a:pt x="34" y="27"/>
                      </a:lnTo>
                      <a:lnTo>
                        <a:pt x="36" y="19"/>
                      </a:lnTo>
                      <a:close/>
                      <a:moveTo>
                        <a:pt x="32" y="19"/>
                      </a:moveTo>
                      <a:lnTo>
                        <a:pt x="30" y="25"/>
                      </a:lnTo>
                      <a:lnTo>
                        <a:pt x="26" y="29"/>
                      </a:lnTo>
                      <a:lnTo>
                        <a:pt x="23" y="33"/>
                      </a:lnTo>
                      <a:lnTo>
                        <a:pt x="17" y="33"/>
                      </a:lnTo>
                      <a:lnTo>
                        <a:pt x="13" y="33"/>
                      </a:lnTo>
                      <a:lnTo>
                        <a:pt x="7" y="29"/>
                      </a:lnTo>
                      <a:lnTo>
                        <a:pt x="6" y="25"/>
                      </a:lnTo>
                      <a:lnTo>
                        <a:pt x="4" y="19"/>
                      </a:lnTo>
                      <a:lnTo>
                        <a:pt x="6" y="14"/>
                      </a:lnTo>
                      <a:lnTo>
                        <a:pt x="7" y="10"/>
                      </a:lnTo>
                      <a:lnTo>
                        <a:pt x="13" y="6"/>
                      </a:lnTo>
                      <a:lnTo>
                        <a:pt x="17" y="6"/>
                      </a:lnTo>
                      <a:lnTo>
                        <a:pt x="23" y="6"/>
                      </a:lnTo>
                      <a:lnTo>
                        <a:pt x="26" y="10"/>
                      </a:lnTo>
                      <a:lnTo>
                        <a:pt x="30" y="14"/>
                      </a:lnTo>
                      <a:lnTo>
                        <a:pt x="32" y="19"/>
                      </a:lnTo>
                      <a:close/>
                    </a:path>
                  </a:pathLst>
                </a:custGeom>
                <a:solidFill>
                  <a:srgbClr val="FBFBF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193" name="Freeform 753"/>
                <p:cNvSpPr>
                  <a:spLocks noEditPoints="1"/>
                </p:cNvSpPr>
                <p:nvPr/>
              </p:nvSpPr>
              <p:spPr bwMode="auto">
                <a:xfrm>
                  <a:off x="1823" y="2255"/>
                  <a:ext cx="32" cy="33"/>
                </a:xfrm>
                <a:custGeom>
                  <a:avLst/>
                  <a:gdLst/>
                  <a:ahLst/>
                  <a:cxnLst>
                    <a:cxn ang="0">
                      <a:pos x="32" y="17"/>
                    </a:cxn>
                    <a:cxn ang="0">
                      <a:pos x="30" y="12"/>
                    </a:cxn>
                    <a:cxn ang="0">
                      <a:pos x="26" y="6"/>
                    </a:cxn>
                    <a:cxn ang="0">
                      <a:pos x="22" y="2"/>
                    </a:cxn>
                    <a:cxn ang="0">
                      <a:pos x="15" y="0"/>
                    </a:cxn>
                    <a:cxn ang="0">
                      <a:pos x="9" y="2"/>
                    </a:cxn>
                    <a:cxn ang="0">
                      <a:pos x="4" y="6"/>
                    </a:cxn>
                    <a:cxn ang="0">
                      <a:pos x="2" y="12"/>
                    </a:cxn>
                    <a:cxn ang="0">
                      <a:pos x="0" y="17"/>
                    </a:cxn>
                    <a:cxn ang="0">
                      <a:pos x="2" y="23"/>
                    </a:cxn>
                    <a:cxn ang="0">
                      <a:pos x="4" y="29"/>
                    </a:cxn>
                    <a:cxn ang="0">
                      <a:pos x="9" y="33"/>
                    </a:cxn>
                    <a:cxn ang="0">
                      <a:pos x="15" y="33"/>
                    </a:cxn>
                    <a:cxn ang="0">
                      <a:pos x="22" y="33"/>
                    </a:cxn>
                    <a:cxn ang="0">
                      <a:pos x="26" y="29"/>
                    </a:cxn>
                    <a:cxn ang="0">
                      <a:pos x="30" y="23"/>
                    </a:cxn>
                    <a:cxn ang="0">
                      <a:pos x="32" y="17"/>
                    </a:cxn>
                    <a:cxn ang="0">
                      <a:pos x="26" y="17"/>
                    </a:cxn>
                    <a:cxn ang="0">
                      <a:pos x="26" y="21"/>
                    </a:cxn>
                    <a:cxn ang="0">
                      <a:pos x="24" y="25"/>
                    </a:cxn>
                    <a:cxn ang="0">
                      <a:pos x="21" y="27"/>
                    </a:cxn>
                    <a:cxn ang="0">
                      <a:pos x="15" y="29"/>
                    </a:cxn>
                    <a:cxn ang="0">
                      <a:pos x="11" y="27"/>
                    </a:cxn>
                    <a:cxn ang="0">
                      <a:pos x="7" y="25"/>
                    </a:cxn>
                    <a:cxn ang="0">
                      <a:pos x="5" y="21"/>
                    </a:cxn>
                    <a:cxn ang="0">
                      <a:pos x="4" y="17"/>
                    </a:cxn>
                    <a:cxn ang="0">
                      <a:pos x="5" y="12"/>
                    </a:cxn>
                    <a:cxn ang="0">
                      <a:pos x="7" y="10"/>
                    </a:cxn>
                    <a:cxn ang="0">
                      <a:pos x="11" y="6"/>
                    </a:cxn>
                    <a:cxn ang="0">
                      <a:pos x="15" y="6"/>
                    </a:cxn>
                    <a:cxn ang="0">
                      <a:pos x="21" y="6"/>
                    </a:cxn>
                    <a:cxn ang="0">
                      <a:pos x="24" y="10"/>
                    </a:cxn>
                    <a:cxn ang="0">
                      <a:pos x="26" y="12"/>
                    </a:cxn>
                    <a:cxn ang="0">
                      <a:pos x="26" y="17"/>
                    </a:cxn>
                  </a:cxnLst>
                  <a:rect l="0" t="0" r="r" b="b"/>
                  <a:pathLst>
                    <a:path w="32" h="33">
                      <a:moveTo>
                        <a:pt x="32" y="17"/>
                      </a:moveTo>
                      <a:lnTo>
                        <a:pt x="30" y="12"/>
                      </a:lnTo>
                      <a:lnTo>
                        <a:pt x="26" y="6"/>
                      </a:lnTo>
                      <a:lnTo>
                        <a:pt x="22" y="2"/>
                      </a:lnTo>
                      <a:lnTo>
                        <a:pt x="15" y="0"/>
                      </a:lnTo>
                      <a:lnTo>
                        <a:pt x="9" y="2"/>
                      </a:lnTo>
                      <a:lnTo>
                        <a:pt x="4" y="6"/>
                      </a:lnTo>
                      <a:lnTo>
                        <a:pt x="2" y="12"/>
                      </a:lnTo>
                      <a:lnTo>
                        <a:pt x="0" y="17"/>
                      </a:lnTo>
                      <a:lnTo>
                        <a:pt x="2" y="23"/>
                      </a:lnTo>
                      <a:lnTo>
                        <a:pt x="4" y="29"/>
                      </a:lnTo>
                      <a:lnTo>
                        <a:pt x="9" y="33"/>
                      </a:lnTo>
                      <a:lnTo>
                        <a:pt x="15" y="33"/>
                      </a:lnTo>
                      <a:lnTo>
                        <a:pt x="22" y="33"/>
                      </a:lnTo>
                      <a:lnTo>
                        <a:pt x="26" y="29"/>
                      </a:lnTo>
                      <a:lnTo>
                        <a:pt x="30" y="23"/>
                      </a:lnTo>
                      <a:lnTo>
                        <a:pt x="32" y="17"/>
                      </a:lnTo>
                      <a:close/>
                      <a:moveTo>
                        <a:pt x="26" y="17"/>
                      </a:moveTo>
                      <a:lnTo>
                        <a:pt x="26" y="21"/>
                      </a:lnTo>
                      <a:lnTo>
                        <a:pt x="24" y="25"/>
                      </a:lnTo>
                      <a:lnTo>
                        <a:pt x="21" y="27"/>
                      </a:lnTo>
                      <a:lnTo>
                        <a:pt x="15" y="29"/>
                      </a:lnTo>
                      <a:lnTo>
                        <a:pt x="11" y="27"/>
                      </a:lnTo>
                      <a:lnTo>
                        <a:pt x="7" y="25"/>
                      </a:lnTo>
                      <a:lnTo>
                        <a:pt x="5" y="21"/>
                      </a:lnTo>
                      <a:lnTo>
                        <a:pt x="4" y="17"/>
                      </a:lnTo>
                      <a:lnTo>
                        <a:pt x="5" y="12"/>
                      </a:lnTo>
                      <a:lnTo>
                        <a:pt x="7" y="10"/>
                      </a:lnTo>
                      <a:lnTo>
                        <a:pt x="11" y="6"/>
                      </a:lnTo>
                      <a:lnTo>
                        <a:pt x="15" y="6"/>
                      </a:lnTo>
                      <a:lnTo>
                        <a:pt x="21" y="6"/>
                      </a:lnTo>
                      <a:lnTo>
                        <a:pt x="24" y="10"/>
                      </a:lnTo>
                      <a:lnTo>
                        <a:pt x="26" y="12"/>
                      </a:lnTo>
                      <a:lnTo>
                        <a:pt x="26" y="17"/>
                      </a:lnTo>
                      <a:close/>
                    </a:path>
                  </a:pathLst>
                </a:custGeom>
                <a:solidFill>
                  <a:srgbClr val="FBFBF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194" name="Freeform 754"/>
                <p:cNvSpPr>
                  <a:spLocks noEditPoints="1"/>
                </p:cNvSpPr>
                <p:nvPr/>
              </p:nvSpPr>
              <p:spPr bwMode="auto">
                <a:xfrm>
                  <a:off x="1825" y="2259"/>
                  <a:ext cx="28" cy="27"/>
                </a:xfrm>
                <a:custGeom>
                  <a:avLst/>
                  <a:gdLst/>
                  <a:ahLst/>
                  <a:cxnLst>
                    <a:cxn ang="0">
                      <a:pos x="28" y="13"/>
                    </a:cxn>
                    <a:cxn ang="0">
                      <a:pos x="26" y="8"/>
                    </a:cxn>
                    <a:cxn ang="0">
                      <a:pos x="22" y="4"/>
                    </a:cxn>
                    <a:cxn ang="0">
                      <a:pos x="19" y="0"/>
                    </a:cxn>
                    <a:cxn ang="0">
                      <a:pos x="13" y="0"/>
                    </a:cxn>
                    <a:cxn ang="0">
                      <a:pos x="9" y="0"/>
                    </a:cxn>
                    <a:cxn ang="0">
                      <a:pos x="3" y="4"/>
                    </a:cxn>
                    <a:cxn ang="0">
                      <a:pos x="2" y="8"/>
                    </a:cxn>
                    <a:cxn ang="0">
                      <a:pos x="0" y="13"/>
                    </a:cxn>
                    <a:cxn ang="0">
                      <a:pos x="2" y="19"/>
                    </a:cxn>
                    <a:cxn ang="0">
                      <a:pos x="3" y="23"/>
                    </a:cxn>
                    <a:cxn ang="0">
                      <a:pos x="9" y="27"/>
                    </a:cxn>
                    <a:cxn ang="0">
                      <a:pos x="13" y="27"/>
                    </a:cxn>
                    <a:cxn ang="0">
                      <a:pos x="19" y="27"/>
                    </a:cxn>
                    <a:cxn ang="0">
                      <a:pos x="22" y="23"/>
                    </a:cxn>
                    <a:cxn ang="0">
                      <a:pos x="26" y="19"/>
                    </a:cxn>
                    <a:cxn ang="0">
                      <a:pos x="28" y="13"/>
                    </a:cxn>
                    <a:cxn ang="0">
                      <a:pos x="22" y="13"/>
                    </a:cxn>
                    <a:cxn ang="0">
                      <a:pos x="22" y="17"/>
                    </a:cxn>
                    <a:cxn ang="0">
                      <a:pos x="20" y="19"/>
                    </a:cxn>
                    <a:cxn ang="0">
                      <a:pos x="17" y="21"/>
                    </a:cxn>
                    <a:cxn ang="0">
                      <a:pos x="13" y="23"/>
                    </a:cxn>
                    <a:cxn ang="0">
                      <a:pos x="9" y="21"/>
                    </a:cxn>
                    <a:cxn ang="0">
                      <a:pos x="7" y="19"/>
                    </a:cxn>
                    <a:cxn ang="0">
                      <a:pos x="5" y="17"/>
                    </a:cxn>
                    <a:cxn ang="0">
                      <a:pos x="5" y="13"/>
                    </a:cxn>
                    <a:cxn ang="0">
                      <a:pos x="5" y="10"/>
                    </a:cxn>
                    <a:cxn ang="0">
                      <a:pos x="7" y="6"/>
                    </a:cxn>
                    <a:cxn ang="0">
                      <a:pos x="9" y="4"/>
                    </a:cxn>
                    <a:cxn ang="0">
                      <a:pos x="13" y="4"/>
                    </a:cxn>
                    <a:cxn ang="0">
                      <a:pos x="17" y="4"/>
                    </a:cxn>
                    <a:cxn ang="0">
                      <a:pos x="20" y="6"/>
                    </a:cxn>
                    <a:cxn ang="0">
                      <a:pos x="22" y="10"/>
                    </a:cxn>
                    <a:cxn ang="0">
                      <a:pos x="22" y="13"/>
                    </a:cxn>
                  </a:cxnLst>
                  <a:rect l="0" t="0" r="r" b="b"/>
                  <a:pathLst>
                    <a:path w="28" h="27">
                      <a:moveTo>
                        <a:pt x="28" y="13"/>
                      </a:moveTo>
                      <a:lnTo>
                        <a:pt x="26" y="8"/>
                      </a:lnTo>
                      <a:lnTo>
                        <a:pt x="22" y="4"/>
                      </a:lnTo>
                      <a:lnTo>
                        <a:pt x="19" y="0"/>
                      </a:lnTo>
                      <a:lnTo>
                        <a:pt x="13" y="0"/>
                      </a:lnTo>
                      <a:lnTo>
                        <a:pt x="9" y="0"/>
                      </a:lnTo>
                      <a:lnTo>
                        <a:pt x="3" y="4"/>
                      </a:lnTo>
                      <a:lnTo>
                        <a:pt x="2" y="8"/>
                      </a:lnTo>
                      <a:lnTo>
                        <a:pt x="0" y="13"/>
                      </a:lnTo>
                      <a:lnTo>
                        <a:pt x="2" y="19"/>
                      </a:lnTo>
                      <a:lnTo>
                        <a:pt x="3" y="23"/>
                      </a:lnTo>
                      <a:lnTo>
                        <a:pt x="9" y="27"/>
                      </a:lnTo>
                      <a:lnTo>
                        <a:pt x="13" y="27"/>
                      </a:lnTo>
                      <a:lnTo>
                        <a:pt x="19" y="27"/>
                      </a:lnTo>
                      <a:lnTo>
                        <a:pt x="22" y="23"/>
                      </a:lnTo>
                      <a:lnTo>
                        <a:pt x="26" y="19"/>
                      </a:lnTo>
                      <a:lnTo>
                        <a:pt x="28" y="13"/>
                      </a:lnTo>
                      <a:close/>
                      <a:moveTo>
                        <a:pt x="22" y="13"/>
                      </a:moveTo>
                      <a:lnTo>
                        <a:pt x="22" y="17"/>
                      </a:lnTo>
                      <a:lnTo>
                        <a:pt x="20" y="19"/>
                      </a:lnTo>
                      <a:lnTo>
                        <a:pt x="17" y="21"/>
                      </a:lnTo>
                      <a:lnTo>
                        <a:pt x="13" y="23"/>
                      </a:lnTo>
                      <a:lnTo>
                        <a:pt x="9" y="21"/>
                      </a:lnTo>
                      <a:lnTo>
                        <a:pt x="7" y="19"/>
                      </a:lnTo>
                      <a:lnTo>
                        <a:pt x="5" y="17"/>
                      </a:lnTo>
                      <a:lnTo>
                        <a:pt x="5" y="13"/>
                      </a:lnTo>
                      <a:lnTo>
                        <a:pt x="5" y="10"/>
                      </a:lnTo>
                      <a:lnTo>
                        <a:pt x="7" y="6"/>
                      </a:lnTo>
                      <a:lnTo>
                        <a:pt x="9" y="4"/>
                      </a:lnTo>
                      <a:lnTo>
                        <a:pt x="13" y="4"/>
                      </a:lnTo>
                      <a:lnTo>
                        <a:pt x="17" y="4"/>
                      </a:lnTo>
                      <a:lnTo>
                        <a:pt x="20" y="6"/>
                      </a:lnTo>
                      <a:lnTo>
                        <a:pt x="22" y="10"/>
                      </a:lnTo>
                      <a:lnTo>
                        <a:pt x="22" y="13"/>
                      </a:lnTo>
                      <a:close/>
                    </a:path>
                  </a:pathLst>
                </a:custGeom>
                <a:solidFill>
                  <a:srgbClr val="FCFCF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195" name="Freeform 755"/>
                <p:cNvSpPr>
                  <a:spLocks noEditPoints="1"/>
                </p:cNvSpPr>
                <p:nvPr/>
              </p:nvSpPr>
              <p:spPr bwMode="auto">
                <a:xfrm>
                  <a:off x="1827" y="2261"/>
                  <a:ext cx="22" cy="23"/>
                </a:xfrm>
                <a:custGeom>
                  <a:avLst/>
                  <a:gdLst/>
                  <a:ahLst/>
                  <a:cxnLst>
                    <a:cxn ang="0">
                      <a:pos x="22" y="11"/>
                    </a:cxn>
                    <a:cxn ang="0">
                      <a:pos x="22" y="6"/>
                    </a:cxn>
                    <a:cxn ang="0">
                      <a:pos x="20" y="4"/>
                    </a:cxn>
                    <a:cxn ang="0">
                      <a:pos x="17" y="0"/>
                    </a:cxn>
                    <a:cxn ang="0">
                      <a:pos x="11" y="0"/>
                    </a:cxn>
                    <a:cxn ang="0">
                      <a:pos x="7" y="0"/>
                    </a:cxn>
                    <a:cxn ang="0">
                      <a:pos x="3" y="4"/>
                    </a:cxn>
                    <a:cxn ang="0">
                      <a:pos x="1" y="6"/>
                    </a:cxn>
                    <a:cxn ang="0">
                      <a:pos x="0" y="11"/>
                    </a:cxn>
                    <a:cxn ang="0">
                      <a:pos x="1" y="15"/>
                    </a:cxn>
                    <a:cxn ang="0">
                      <a:pos x="3" y="19"/>
                    </a:cxn>
                    <a:cxn ang="0">
                      <a:pos x="7" y="21"/>
                    </a:cxn>
                    <a:cxn ang="0">
                      <a:pos x="11" y="23"/>
                    </a:cxn>
                    <a:cxn ang="0">
                      <a:pos x="17" y="21"/>
                    </a:cxn>
                    <a:cxn ang="0">
                      <a:pos x="20" y="19"/>
                    </a:cxn>
                    <a:cxn ang="0">
                      <a:pos x="22" y="15"/>
                    </a:cxn>
                    <a:cxn ang="0">
                      <a:pos x="22" y="11"/>
                    </a:cxn>
                    <a:cxn ang="0">
                      <a:pos x="18" y="11"/>
                    </a:cxn>
                    <a:cxn ang="0">
                      <a:pos x="18" y="13"/>
                    </a:cxn>
                    <a:cxn ang="0">
                      <a:pos x="17" y="15"/>
                    </a:cxn>
                    <a:cxn ang="0">
                      <a:pos x="15" y="17"/>
                    </a:cxn>
                    <a:cxn ang="0">
                      <a:pos x="11" y="17"/>
                    </a:cxn>
                    <a:cxn ang="0">
                      <a:pos x="9" y="17"/>
                    </a:cxn>
                    <a:cxn ang="0">
                      <a:pos x="7" y="15"/>
                    </a:cxn>
                    <a:cxn ang="0">
                      <a:pos x="5" y="13"/>
                    </a:cxn>
                    <a:cxn ang="0">
                      <a:pos x="5" y="11"/>
                    </a:cxn>
                    <a:cxn ang="0">
                      <a:pos x="5" y="8"/>
                    </a:cxn>
                    <a:cxn ang="0">
                      <a:pos x="7" y="6"/>
                    </a:cxn>
                    <a:cxn ang="0">
                      <a:pos x="9" y="6"/>
                    </a:cxn>
                    <a:cxn ang="0">
                      <a:pos x="11" y="4"/>
                    </a:cxn>
                    <a:cxn ang="0">
                      <a:pos x="15" y="6"/>
                    </a:cxn>
                    <a:cxn ang="0">
                      <a:pos x="17" y="6"/>
                    </a:cxn>
                    <a:cxn ang="0">
                      <a:pos x="18" y="8"/>
                    </a:cxn>
                    <a:cxn ang="0">
                      <a:pos x="18" y="11"/>
                    </a:cxn>
                  </a:cxnLst>
                  <a:rect l="0" t="0" r="r" b="b"/>
                  <a:pathLst>
                    <a:path w="22" h="23">
                      <a:moveTo>
                        <a:pt x="22" y="11"/>
                      </a:moveTo>
                      <a:lnTo>
                        <a:pt x="22" y="6"/>
                      </a:lnTo>
                      <a:lnTo>
                        <a:pt x="20" y="4"/>
                      </a:lnTo>
                      <a:lnTo>
                        <a:pt x="17" y="0"/>
                      </a:lnTo>
                      <a:lnTo>
                        <a:pt x="11" y="0"/>
                      </a:lnTo>
                      <a:lnTo>
                        <a:pt x="7" y="0"/>
                      </a:lnTo>
                      <a:lnTo>
                        <a:pt x="3" y="4"/>
                      </a:lnTo>
                      <a:lnTo>
                        <a:pt x="1" y="6"/>
                      </a:lnTo>
                      <a:lnTo>
                        <a:pt x="0" y="11"/>
                      </a:lnTo>
                      <a:lnTo>
                        <a:pt x="1" y="15"/>
                      </a:lnTo>
                      <a:lnTo>
                        <a:pt x="3" y="19"/>
                      </a:lnTo>
                      <a:lnTo>
                        <a:pt x="7" y="21"/>
                      </a:lnTo>
                      <a:lnTo>
                        <a:pt x="11" y="23"/>
                      </a:lnTo>
                      <a:lnTo>
                        <a:pt x="17" y="21"/>
                      </a:lnTo>
                      <a:lnTo>
                        <a:pt x="20" y="19"/>
                      </a:lnTo>
                      <a:lnTo>
                        <a:pt x="22" y="15"/>
                      </a:lnTo>
                      <a:lnTo>
                        <a:pt x="22" y="11"/>
                      </a:lnTo>
                      <a:close/>
                      <a:moveTo>
                        <a:pt x="18" y="11"/>
                      </a:moveTo>
                      <a:lnTo>
                        <a:pt x="18" y="13"/>
                      </a:lnTo>
                      <a:lnTo>
                        <a:pt x="17" y="15"/>
                      </a:lnTo>
                      <a:lnTo>
                        <a:pt x="15" y="17"/>
                      </a:lnTo>
                      <a:lnTo>
                        <a:pt x="11" y="17"/>
                      </a:lnTo>
                      <a:lnTo>
                        <a:pt x="9" y="17"/>
                      </a:lnTo>
                      <a:lnTo>
                        <a:pt x="7" y="15"/>
                      </a:lnTo>
                      <a:lnTo>
                        <a:pt x="5" y="13"/>
                      </a:lnTo>
                      <a:lnTo>
                        <a:pt x="5" y="11"/>
                      </a:lnTo>
                      <a:lnTo>
                        <a:pt x="5" y="8"/>
                      </a:lnTo>
                      <a:lnTo>
                        <a:pt x="7" y="6"/>
                      </a:lnTo>
                      <a:lnTo>
                        <a:pt x="9" y="6"/>
                      </a:lnTo>
                      <a:lnTo>
                        <a:pt x="11" y="4"/>
                      </a:lnTo>
                      <a:lnTo>
                        <a:pt x="15" y="6"/>
                      </a:lnTo>
                      <a:lnTo>
                        <a:pt x="17" y="6"/>
                      </a:lnTo>
                      <a:lnTo>
                        <a:pt x="18" y="8"/>
                      </a:lnTo>
                      <a:lnTo>
                        <a:pt x="18" y="11"/>
                      </a:lnTo>
                      <a:close/>
                    </a:path>
                  </a:pathLst>
                </a:custGeom>
                <a:solidFill>
                  <a:srgbClr val="FCFCF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196" name="Freeform 756"/>
                <p:cNvSpPr>
                  <a:spLocks noEditPoints="1"/>
                </p:cNvSpPr>
                <p:nvPr/>
              </p:nvSpPr>
              <p:spPr bwMode="auto">
                <a:xfrm>
                  <a:off x="1830" y="2263"/>
                  <a:ext cx="17" cy="19"/>
                </a:xfrm>
                <a:custGeom>
                  <a:avLst/>
                  <a:gdLst/>
                  <a:ahLst/>
                  <a:cxnLst>
                    <a:cxn ang="0">
                      <a:pos x="17" y="9"/>
                    </a:cxn>
                    <a:cxn ang="0">
                      <a:pos x="17" y="6"/>
                    </a:cxn>
                    <a:cxn ang="0">
                      <a:pos x="15" y="2"/>
                    </a:cxn>
                    <a:cxn ang="0">
                      <a:pos x="12" y="0"/>
                    </a:cxn>
                    <a:cxn ang="0">
                      <a:pos x="8" y="0"/>
                    </a:cxn>
                    <a:cxn ang="0">
                      <a:pos x="4" y="0"/>
                    </a:cxn>
                    <a:cxn ang="0">
                      <a:pos x="2" y="2"/>
                    </a:cxn>
                    <a:cxn ang="0">
                      <a:pos x="0" y="6"/>
                    </a:cxn>
                    <a:cxn ang="0">
                      <a:pos x="0" y="9"/>
                    </a:cxn>
                    <a:cxn ang="0">
                      <a:pos x="0" y="13"/>
                    </a:cxn>
                    <a:cxn ang="0">
                      <a:pos x="2" y="15"/>
                    </a:cxn>
                    <a:cxn ang="0">
                      <a:pos x="4" y="17"/>
                    </a:cxn>
                    <a:cxn ang="0">
                      <a:pos x="8" y="19"/>
                    </a:cxn>
                    <a:cxn ang="0">
                      <a:pos x="12" y="17"/>
                    </a:cxn>
                    <a:cxn ang="0">
                      <a:pos x="15" y="15"/>
                    </a:cxn>
                    <a:cxn ang="0">
                      <a:pos x="17" y="13"/>
                    </a:cxn>
                    <a:cxn ang="0">
                      <a:pos x="17" y="9"/>
                    </a:cxn>
                    <a:cxn ang="0">
                      <a:pos x="14" y="9"/>
                    </a:cxn>
                    <a:cxn ang="0">
                      <a:pos x="12" y="13"/>
                    </a:cxn>
                    <a:cxn ang="0">
                      <a:pos x="8" y="13"/>
                    </a:cxn>
                    <a:cxn ang="0">
                      <a:pos x="6" y="13"/>
                    </a:cxn>
                    <a:cxn ang="0">
                      <a:pos x="4" y="9"/>
                    </a:cxn>
                    <a:cxn ang="0">
                      <a:pos x="6" y="6"/>
                    </a:cxn>
                    <a:cxn ang="0">
                      <a:pos x="8" y="4"/>
                    </a:cxn>
                    <a:cxn ang="0">
                      <a:pos x="12" y="6"/>
                    </a:cxn>
                    <a:cxn ang="0">
                      <a:pos x="14" y="9"/>
                    </a:cxn>
                  </a:cxnLst>
                  <a:rect l="0" t="0" r="r" b="b"/>
                  <a:pathLst>
                    <a:path w="17" h="19">
                      <a:moveTo>
                        <a:pt x="17" y="9"/>
                      </a:moveTo>
                      <a:lnTo>
                        <a:pt x="17" y="6"/>
                      </a:lnTo>
                      <a:lnTo>
                        <a:pt x="15" y="2"/>
                      </a:lnTo>
                      <a:lnTo>
                        <a:pt x="12" y="0"/>
                      </a:lnTo>
                      <a:lnTo>
                        <a:pt x="8" y="0"/>
                      </a:lnTo>
                      <a:lnTo>
                        <a:pt x="4" y="0"/>
                      </a:lnTo>
                      <a:lnTo>
                        <a:pt x="2" y="2"/>
                      </a:lnTo>
                      <a:lnTo>
                        <a:pt x="0" y="6"/>
                      </a:lnTo>
                      <a:lnTo>
                        <a:pt x="0" y="9"/>
                      </a:lnTo>
                      <a:lnTo>
                        <a:pt x="0" y="13"/>
                      </a:lnTo>
                      <a:lnTo>
                        <a:pt x="2" y="15"/>
                      </a:lnTo>
                      <a:lnTo>
                        <a:pt x="4" y="17"/>
                      </a:lnTo>
                      <a:lnTo>
                        <a:pt x="8" y="19"/>
                      </a:lnTo>
                      <a:lnTo>
                        <a:pt x="12" y="17"/>
                      </a:lnTo>
                      <a:lnTo>
                        <a:pt x="15" y="15"/>
                      </a:lnTo>
                      <a:lnTo>
                        <a:pt x="17" y="13"/>
                      </a:lnTo>
                      <a:lnTo>
                        <a:pt x="17" y="9"/>
                      </a:lnTo>
                      <a:close/>
                      <a:moveTo>
                        <a:pt x="14" y="9"/>
                      </a:moveTo>
                      <a:lnTo>
                        <a:pt x="12" y="13"/>
                      </a:lnTo>
                      <a:lnTo>
                        <a:pt x="8" y="13"/>
                      </a:lnTo>
                      <a:lnTo>
                        <a:pt x="6" y="13"/>
                      </a:lnTo>
                      <a:lnTo>
                        <a:pt x="4" y="9"/>
                      </a:lnTo>
                      <a:lnTo>
                        <a:pt x="6" y="6"/>
                      </a:lnTo>
                      <a:lnTo>
                        <a:pt x="8" y="4"/>
                      </a:lnTo>
                      <a:lnTo>
                        <a:pt x="12" y="6"/>
                      </a:lnTo>
                      <a:lnTo>
                        <a:pt x="14" y="9"/>
                      </a:lnTo>
                      <a:close/>
                    </a:path>
                  </a:pathLst>
                </a:custGeom>
                <a:solidFill>
                  <a:srgbClr val="FCFDF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197" name="Freeform 757"/>
                <p:cNvSpPr>
                  <a:spLocks/>
                </p:cNvSpPr>
                <p:nvPr/>
              </p:nvSpPr>
              <p:spPr bwMode="auto">
                <a:xfrm>
                  <a:off x="1832" y="2265"/>
                  <a:ext cx="13" cy="13"/>
                </a:xfrm>
                <a:custGeom>
                  <a:avLst/>
                  <a:gdLst/>
                  <a:ahLst/>
                  <a:cxnLst>
                    <a:cxn ang="0">
                      <a:pos x="13" y="7"/>
                    </a:cxn>
                    <a:cxn ang="0">
                      <a:pos x="13" y="4"/>
                    </a:cxn>
                    <a:cxn ang="0">
                      <a:pos x="12" y="2"/>
                    </a:cxn>
                    <a:cxn ang="0">
                      <a:pos x="10" y="2"/>
                    </a:cxn>
                    <a:cxn ang="0">
                      <a:pos x="6" y="0"/>
                    </a:cxn>
                    <a:cxn ang="0">
                      <a:pos x="4" y="2"/>
                    </a:cxn>
                    <a:cxn ang="0">
                      <a:pos x="2" y="2"/>
                    </a:cxn>
                    <a:cxn ang="0">
                      <a:pos x="0" y="4"/>
                    </a:cxn>
                    <a:cxn ang="0">
                      <a:pos x="0" y="7"/>
                    </a:cxn>
                    <a:cxn ang="0">
                      <a:pos x="0" y="9"/>
                    </a:cxn>
                    <a:cxn ang="0">
                      <a:pos x="2" y="11"/>
                    </a:cxn>
                    <a:cxn ang="0">
                      <a:pos x="4" y="13"/>
                    </a:cxn>
                    <a:cxn ang="0">
                      <a:pos x="6" y="13"/>
                    </a:cxn>
                    <a:cxn ang="0">
                      <a:pos x="10" y="13"/>
                    </a:cxn>
                    <a:cxn ang="0">
                      <a:pos x="12" y="11"/>
                    </a:cxn>
                    <a:cxn ang="0">
                      <a:pos x="13" y="9"/>
                    </a:cxn>
                    <a:cxn ang="0">
                      <a:pos x="13" y="7"/>
                    </a:cxn>
                  </a:cxnLst>
                  <a:rect l="0" t="0" r="r" b="b"/>
                  <a:pathLst>
                    <a:path w="13" h="13">
                      <a:moveTo>
                        <a:pt x="13" y="7"/>
                      </a:moveTo>
                      <a:lnTo>
                        <a:pt x="13" y="4"/>
                      </a:lnTo>
                      <a:lnTo>
                        <a:pt x="12" y="2"/>
                      </a:lnTo>
                      <a:lnTo>
                        <a:pt x="10" y="2"/>
                      </a:lnTo>
                      <a:lnTo>
                        <a:pt x="6" y="0"/>
                      </a:lnTo>
                      <a:lnTo>
                        <a:pt x="4" y="2"/>
                      </a:lnTo>
                      <a:lnTo>
                        <a:pt x="2" y="2"/>
                      </a:lnTo>
                      <a:lnTo>
                        <a:pt x="0" y="4"/>
                      </a:lnTo>
                      <a:lnTo>
                        <a:pt x="0" y="7"/>
                      </a:lnTo>
                      <a:lnTo>
                        <a:pt x="0" y="9"/>
                      </a:lnTo>
                      <a:lnTo>
                        <a:pt x="2" y="11"/>
                      </a:lnTo>
                      <a:lnTo>
                        <a:pt x="4" y="13"/>
                      </a:lnTo>
                      <a:lnTo>
                        <a:pt x="6" y="13"/>
                      </a:lnTo>
                      <a:lnTo>
                        <a:pt x="10" y="13"/>
                      </a:lnTo>
                      <a:lnTo>
                        <a:pt x="12" y="11"/>
                      </a:lnTo>
                      <a:lnTo>
                        <a:pt x="13" y="9"/>
                      </a:lnTo>
                      <a:lnTo>
                        <a:pt x="13" y="7"/>
                      </a:lnTo>
                      <a:close/>
                    </a:path>
                  </a:pathLst>
                </a:custGeom>
                <a:solidFill>
                  <a:srgbClr val="FEFDF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198" name="Freeform 758"/>
                <p:cNvSpPr>
                  <a:spLocks/>
                </p:cNvSpPr>
                <p:nvPr/>
              </p:nvSpPr>
              <p:spPr bwMode="auto">
                <a:xfrm>
                  <a:off x="1834" y="2267"/>
                  <a:ext cx="10" cy="9"/>
                </a:xfrm>
                <a:custGeom>
                  <a:avLst/>
                  <a:gdLst/>
                  <a:ahLst/>
                  <a:cxnLst>
                    <a:cxn ang="0">
                      <a:pos x="10" y="5"/>
                    </a:cxn>
                    <a:cxn ang="0">
                      <a:pos x="8" y="2"/>
                    </a:cxn>
                    <a:cxn ang="0">
                      <a:pos x="4" y="0"/>
                    </a:cxn>
                    <a:cxn ang="0">
                      <a:pos x="2" y="2"/>
                    </a:cxn>
                    <a:cxn ang="0">
                      <a:pos x="0" y="5"/>
                    </a:cxn>
                    <a:cxn ang="0">
                      <a:pos x="2" y="9"/>
                    </a:cxn>
                    <a:cxn ang="0">
                      <a:pos x="4" y="9"/>
                    </a:cxn>
                    <a:cxn ang="0">
                      <a:pos x="8" y="9"/>
                    </a:cxn>
                    <a:cxn ang="0">
                      <a:pos x="10" y="5"/>
                    </a:cxn>
                  </a:cxnLst>
                  <a:rect l="0" t="0" r="r" b="b"/>
                  <a:pathLst>
                    <a:path w="10" h="9">
                      <a:moveTo>
                        <a:pt x="10" y="5"/>
                      </a:moveTo>
                      <a:lnTo>
                        <a:pt x="8" y="2"/>
                      </a:lnTo>
                      <a:lnTo>
                        <a:pt x="4" y="0"/>
                      </a:lnTo>
                      <a:lnTo>
                        <a:pt x="2" y="2"/>
                      </a:lnTo>
                      <a:lnTo>
                        <a:pt x="0" y="5"/>
                      </a:lnTo>
                      <a:lnTo>
                        <a:pt x="2" y="9"/>
                      </a:lnTo>
                      <a:lnTo>
                        <a:pt x="4" y="9"/>
                      </a:lnTo>
                      <a:lnTo>
                        <a:pt x="8" y="9"/>
                      </a:lnTo>
                      <a:lnTo>
                        <a:pt x="10" y="5"/>
                      </a:lnTo>
                      <a:close/>
                    </a:path>
                  </a:pathLst>
                </a:custGeom>
                <a:solidFill>
                  <a:srgbClr val="FEFDF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199" name="Freeform 759"/>
                <p:cNvSpPr>
                  <a:spLocks/>
                </p:cNvSpPr>
                <p:nvPr/>
              </p:nvSpPr>
              <p:spPr bwMode="auto">
                <a:xfrm>
                  <a:off x="1836" y="2270"/>
                  <a:ext cx="6" cy="4"/>
                </a:xfrm>
                <a:custGeom>
                  <a:avLst/>
                  <a:gdLst/>
                  <a:ahLst/>
                  <a:cxnLst>
                    <a:cxn ang="0">
                      <a:pos x="6" y="2"/>
                    </a:cxn>
                    <a:cxn ang="0">
                      <a:pos x="4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0" y="2"/>
                    </a:cxn>
                    <a:cxn ang="0">
                      <a:pos x="2" y="4"/>
                    </a:cxn>
                    <a:cxn ang="0">
                      <a:pos x="2" y="4"/>
                    </a:cxn>
                    <a:cxn ang="0">
                      <a:pos x="4" y="4"/>
                    </a:cxn>
                    <a:cxn ang="0">
                      <a:pos x="6" y="2"/>
                    </a:cxn>
                  </a:cxnLst>
                  <a:rect l="0" t="0" r="r" b="b"/>
                  <a:pathLst>
                    <a:path w="6" h="4">
                      <a:moveTo>
                        <a:pt x="6" y="2"/>
                      </a:moveTo>
                      <a:lnTo>
                        <a:pt x="4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0" y="2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4" y="4"/>
                      </a:lnTo>
                      <a:lnTo>
                        <a:pt x="6" y="2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200" name="Freeform 760"/>
                <p:cNvSpPr>
                  <a:spLocks/>
                </p:cNvSpPr>
                <p:nvPr/>
              </p:nvSpPr>
              <p:spPr bwMode="auto">
                <a:xfrm>
                  <a:off x="1273" y="1745"/>
                  <a:ext cx="677" cy="484"/>
                </a:xfrm>
                <a:custGeom>
                  <a:avLst/>
                  <a:gdLst/>
                  <a:ahLst/>
                  <a:cxnLst>
                    <a:cxn ang="0">
                      <a:pos x="11" y="340"/>
                    </a:cxn>
                    <a:cxn ang="0">
                      <a:pos x="53" y="389"/>
                    </a:cxn>
                    <a:cxn ang="0">
                      <a:pos x="87" y="404"/>
                    </a:cxn>
                    <a:cxn ang="0">
                      <a:pos x="51" y="362"/>
                    </a:cxn>
                    <a:cxn ang="0">
                      <a:pos x="22" y="304"/>
                    </a:cxn>
                    <a:cxn ang="0">
                      <a:pos x="32" y="283"/>
                    </a:cxn>
                    <a:cxn ang="0">
                      <a:pos x="81" y="287"/>
                    </a:cxn>
                    <a:cxn ang="0">
                      <a:pos x="136" y="319"/>
                    </a:cxn>
                    <a:cxn ang="0">
                      <a:pos x="223" y="400"/>
                    </a:cxn>
                    <a:cxn ang="0">
                      <a:pos x="322" y="457"/>
                    </a:cxn>
                    <a:cxn ang="0">
                      <a:pos x="404" y="482"/>
                    </a:cxn>
                    <a:cxn ang="0">
                      <a:pos x="470" y="482"/>
                    </a:cxn>
                    <a:cxn ang="0">
                      <a:pos x="565" y="453"/>
                    </a:cxn>
                    <a:cxn ang="0">
                      <a:pos x="650" y="378"/>
                    </a:cxn>
                    <a:cxn ang="0">
                      <a:pos x="675" y="349"/>
                    </a:cxn>
                    <a:cxn ang="0">
                      <a:pos x="677" y="347"/>
                    </a:cxn>
                    <a:cxn ang="0">
                      <a:pos x="669" y="347"/>
                    </a:cxn>
                    <a:cxn ang="0">
                      <a:pos x="610" y="355"/>
                    </a:cxn>
                    <a:cxn ang="0">
                      <a:pos x="540" y="343"/>
                    </a:cxn>
                    <a:cxn ang="0">
                      <a:pos x="508" y="315"/>
                    </a:cxn>
                    <a:cxn ang="0">
                      <a:pos x="485" y="279"/>
                    </a:cxn>
                    <a:cxn ang="0">
                      <a:pos x="438" y="279"/>
                    </a:cxn>
                    <a:cxn ang="0">
                      <a:pos x="394" y="271"/>
                    </a:cxn>
                    <a:cxn ang="0">
                      <a:pos x="362" y="294"/>
                    </a:cxn>
                    <a:cxn ang="0">
                      <a:pos x="364" y="317"/>
                    </a:cxn>
                    <a:cxn ang="0">
                      <a:pos x="352" y="347"/>
                    </a:cxn>
                    <a:cxn ang="0">
                      <a:pos x="330" y="362"/>
                    </a:cxn>
                    <a:cxn ang="0">
                      <a:pos x="303" y="362"/>
                    </a:cxn>
                    <a:cxn ang="0">
                      <a:pos x="263" y="345"/>
                    </a:cxn>
                    <a:cxn ang="0">
                      <a:pos x="227" y="281"/>
                    </a:cxn>
                    <a:cxn ang="0">
                      <a:pos x="227" y="249"/>
                    </a:cxn>
                    <a:cxn ang="0">
                      <a:pos x="231" y="216"/>
                    </a:cxn>
                    <a:cxn ang="0">
                      <a:pos x="212" y="188"/>
                    </a:cxn>
                    <a:cxn ang="0">
                      <a:pos x="197" y="158"/>
                    </a:cxn>
                    <a:cxn ang="0">
                      <a:pos x="203" y="103"/>
                    </a:cxn>
                    <a:cxn ang="0">
                      <a:pos x="231" y="55"/>
                    </a:cxn>
                    <a:cxn ang="0">
                      <a:pos x="235" y="36"/>
                    </a:cxn>
                    <a:cxn ang="0">
                      <a:pos x="220" y="6"/>
                    </a:cxn>
                    <a:cxn ang="0">
                      <a:pos x="195" y="2"/>
                    </a:cxn>
                    <a:cxn ang="0">
                      <a:pos x="165" y="36"/>
                    </a:cxn>
                    <a:cxn ang="0">
                      <a:pos x="125" y="57"/>
                    </a:cxn>
                    <a:cxn ang="0">
                      <a:pos x="108" y="42"/>
                    </a:cxn>
                    <a:cxn ang="0">
                      <a:pos x="87" y="55"/>
                    </a:cxn>
                    <a:cxn ang="0">
                      <a:pos x="77" y="87"/>
                    </a:cxn>
                    <a:cxn ang="0">
                      <a:pos x="89" y="116"/>
                    </a:cxn>
                    <a:cxn ang="0">
                      <a:pos x="81" y="169"/>
                    </a:cxn>
                    <a:cxn ang="0">
                      <a:pos x="74" y="188"/>
                    </a:cxn>
                    <a:cxn ang="0">
                      <a:pos x="53" y="222"/>
                    </a:cxn>
                    <a:cxn ang="0">
                      <a:pos x="15" y="239"/>
                    </a:cxn>
                    <a:cxn ang="0">
                      <a:pos x="7" y="266"/>
                    </a:cxn>
                    <a:cxn ang="0">
                      <a:pos x="3" y="287"/>
                    </a:cxn>
                  </a:cxnLst>
                  <a:rect l="0" t="0" r="r" b="b"/>
                  <a:pathLst>
                    <a:path w="677" h="484">
                      <a:moveTo>
                        <a:pt x="0" y="304"/>
                      </a:moveTo>
                      <a:lnTo>
                        <a:pt x="1" y="315"/>
                      </a:lnTo>
                      <a:lnTo>
                        <a:pt x="5" y="326"/>
                      </a:lnTo>
                      <a:lnTo>
                        <a:pt x="11" y="340"/>
                      </a:lnTo>
                      <a:lnTo>
                        <a:pt x="20" y="353"/>
                      </a:lnTo>
                      <a:lnTo>
                        <a:pt x="30" y="366"/>
                      </a:lnTo>
                      <a:lnTo>
                        <a:pt x="39" y="378"/>
                      </a:lnTo>
                      <a:lnTo>
                        <a:pt x="53" y="389"/>
                      </a:lnTo>
                      <a:lnTo>
                        <a:pt x="64" y="400"/>
                      </a:lnTo>
                      <a:lnTo>
                        <a:pt x="75" y="408"/>
                      </a:lnTo>
                      <a:lnTo>
                        <a:pt x="87" y="414"/>
                      </a:lnTo>
                      <a:lnTo>
                        <a:pt x="87" y="404"/>
                      </a:lnTo>
                      <a:lnTo>
                        <a:pt x="85" y="393"/>
                      </a:lnTo>
                      <a:lnTo>
                        <a:pt x="74" y="385"/>
                      </a:lnTo>
                      <a:lnTo>
                        <a:pt x="62" y="374"/>
                      </a:lnTo>
                      <a:lnTo>
                        <a:pt x="51" y="362"/>
                      </a:lnTo>
                      <a:lnTo>
                        <a:pt x="41" y="349"/>
                      </a:lnTo>
                      <a:lnTo>
                        <a:pt x="32" y="334"/>
                      </a:lnTo>
                      <a:lnTo>
                        <a:pt x="26" y="319"/>
                      </a:lnTo>
                      <a:lnTo>
                        <a:pt x="22" y="304"/>
                      </a:lnTo>
                      <a:lnTo>
                        <a:pt x="22" y="288"/>
                      </a:lnTo>
                      <a:lnTo>
                        <a:pt x="24" y="285"/>
                      </a:lnTo>
                      <a:lnTo>
                        <a:pt x="28" y="283"/>
                      </a:lnTo>
                      <a:lnTo>
                        <a:pt x="32" y="283"/>
                      </a:lnTo>
                      <a:lnTo>
                        <a:pt x="38" y="283"/>
                      </a:lnTo>
                      <a:lnTo>
                        <a:pt x="51" y="285"/>
                      </a:lnTo>
                      <a:lnTo>
                        <a:pt x="64" y="285"/>
                      </a:lnTo>
                      <a:lnTo>
                        <a:pt x="81" y="287"/>
                      </a:lnTo>
                      <a:lnTo>
                        <a:pt x="98" y="292"/>
                      </a:lnTo>
                      <a:lnTo>
                        <a:pt x="113" y="302"/>
                      </a:lnTo>
                      <a:lnTo>
                        <a:pt x="125" y="311"/>
                      </a:lnTo>
                      <a:lnTo>
                        <a:pt x="136" y="319"/>
                      </a:lnTo>
                      <a:lnTo>
                        <a:pt x="155" y="334"/>
                      </a:lnTo>
                      <a:lnTo>
                        <a:pt x="178" y="357"/>
                      </a:lnTo>
                      <a:lnTo>
                        <a:pt x="201" y="379"/>
                      </a:lnTo>
                      <a:lnTo>
                        <a:pt x="223" y="400"/>
                      </a:lnTo>
                      <a:lnTo>
                        <a:pt x="239" y="412"/>
                      </a:lnTo>
                      <a:lnTo>
                        <a:pt x="259" y="425"/>
                      </a:lnTo>
                      <a:lnTo>
                        <a:pt x="288" y="440"/>
                      </a:lnTo>
                      <a:lnTo>
                        <a:pt x="322" y="457"/>
                      </a:lnTo>
                      <a:lnTo>
                        <a:pt x="356" y="470"/>
                      </a:lnTo>
                      <a:lnTo>
                        <a:pt x="370" y="476"/>
                      </a:lnTo>
                      <a:lnTo>
                        <a:pt x="387" y="480"/>
                      </a:lnTo>
                      <a:lnTo>
                        <a:pt x="404" y="482"/>
                      </a:lnTo>
                      <a:lnTo>
                        <a:pt x="421" y="484"/>
                      </a:lnTo>
                      <a:lnTo>
                        <a:pt x="438" y="484"/>
                      </a:lnTo>
                      <a:lnTo>
                        <a:pt x="455" y="484"/>
                      </a:lnTo>
                      <a:lnTo>
                        <a:pt x="470" y="482"/>
                      </a:lnTo>
                      <a:lnTo>
                        <a:pt x="485" y="480"/>
                      </a:lnTo>
                      <a:lnTo>
                        <a:pt x="516" y="474"/>
                      </a:lnTo>
                      <a:lnTo>
                        <a:pt x="540" y="465"/>
                      </a:lnTo>
                      <a:lnTo>
                        <a:pt x="565" y="453"/>
                      </a:lnTo>
                      <a:lnTo>
                        <a:pt x="586" y="438"/>
                      </a:lnTo>
                      <a:lnTo>
                        <a:pt x="607" y="421"/>
                      </a:lnTo>
                      <a:lnTo>
                        <a:pt x="627" y="400"/>
                      </a:lnTo>
                      <a:lnTo>
                        <a:pt x="650" y="378"/>
                      </a:lnTo>
                      <a:lnTo>
                        <a:pt x="675" y="353"/>
                      </a:lnTo>
                      <a:lnTo>
                        <a:pt x="675" y="351"/>
                      </a:lnTo>
                      <a:lnTo>
                        <a:pt x="675" y="349"/>
                      </a:lnTo>
                      <a:lnTo>
                        <a:pt x="675" y="349"/>
                      </a:lnTo>
                      <a:lnTo>
                        <a:pt x="675" y="349"/>
                      </a:lnTo>
                      <a:lnTo>
                        <a:pt x="675" y="349"/>
                      </a:lnTo>
                      <a:lnTo>
                        <a:pt x="675" y="349"/>
                      </a:lnTo>
                      <a:lnTo>
                        <a:pt x="677" y="347"/>
                      </a:lnTo>
                      <a:lnTo>
                        <a:pt x="677" y="347"/>
                      </a:lnTo>
                      <a:lnTo>
                        <a:pt x="677" y="347"/>
                      </a:lnTo>
                      <a:lnTo>
                        <a:pt x="677" y="347"/>
                      </a:lnTo>
                      <a:lnTo>
                        <a:pt x="669" y="347"/>
                      </a:lnTo>
                      <a:lnTo>
                        <a:pt x="660" y="349"/>
                      </a:lnTo>
                      <a:lnTo>
                        <a:pt x="645" y="351"/>
                      </a:lnTo>
                      <a:lnTo>
                        <a:pt x="627" y="353"/>
                      </a:lnTo>
                      <a:lnTo>
                        <a:pt x="610" y="355"/>
                      </a:lnTo>
                      <a:lnTo>
                        <a:pt x="593" y="355"/>
                      </a:lnTo>
                      <a:lnTo>
                        <a:pt x="572" y="353"/>
                      </a:lnTo>
                      <a:lnTo>
                        <a:pt x="550" y="347"/>
                      </a:lnTo>
                      <a:lnTo>
                        <a:pt x="540" y="343"/>
                      </a:lnTo>
                      <a:lnTo>
                        <a:pt x="531" y="338"/>
                      </a:lnTo>
                      <a:lnTo>
                        <a:pt x="521" y="330"/>
                      </a:lnTo>
                      <a:lnTo>
                        <a:pt x="514" y="321"/>
                      </a:lnTo>
                      <a:lnTo>
                        <a:pt x="508" y="315"/>
                      </a:lnTo>
                      <a:lnTo>
                        <a:pt x="506" y="307"/>
                      </a:lnTo>
                      <a:lnTo>
                        <a:pt x="502" y="292"/>
                      </a:lnTo>
                      <a:lnTo>
                        <a:pt x="500" y="275"/>
                      </a:lnTo>
                      <a:lnTo>
                        <a:pt x="485" y="279"/>
                      </a:lnTo>
                      <a:lnTo>
                        <a:pt x="472" y="283"/>
                      </a:lnTo>
                      <a:lnTo>
                        <a:pt x="461" y="283"/>
                      </a:lnTo>
                      <a:lnTo>
                        <a:pt x="449" y="281"/>
                      </a:lnTo>
                      <a:lnTo>
                        <a:pt x="438" y="279"/>
                      </a:lnTo>
                      <a:lnTo>
                        <a:pt x="426" y="275"/>
                      </a:lnTo>
                      <a:lnTo>
                        <a:pt x="413" y="270"/>
                      </a:lnTo>
                      <a:lnTo>
                        <a:pt x="398" y="266"/>
                      </a:lnTo>
                      <a:lnTo>
                        <a:pt x="394" y="271"/>
                      </a:lnTo>
                      <a:lnTo>
                        <a:pt x="383" y="283"/>
                      </a:lnTo>
                      <a:lnTo>
                        <a:pt x="377" y="287"/>
                      </a:lnTo>
                      <a:lnTo>
                        <a:pt x="370" y="292"/>
                      </a:lnTo>
                      <a:lnTo>
                        <a:pt x="362" y="294"/>
                      </a:lnTo>
                      <a:lnTo>
                        <a:pt x="354" y="296"/>
                      </a:lnTo>
                      <a:lnTo>
                        <a:pt x="360" y="300"/>
                      </a:lnTo>
                      <a:lnTo>
                        <a:pt x="362" y="306"/>
                      </a:lnTo>
                      <a:lnTo>
                        <a:pt x="364" y="317"/>
                      </a:lnTo>
                      <a:lnTo>
                        <a:pt x="362" y="326"/>
                      </a:lnTo>
                      <a:lnTo>
                        <a:pt x="360" y="334"/>
                      </a:lnTo>
                      <a:lnTo>
                        <a:pt x="356" y="342"/>
                      </a:lnTo>
                      <a:lnTo>
                        <a:pt x="352" y="347"/>
                      </a:lnTo>
                      <a:lnTo>
                        <a:pt x="347" y="351"/>
                      </a:lnTo>
                      <a:lnTo>
                        <a:pt x="341" y="357"/>
                      </a:lnTo>
                      <a:lnTo>
                        <a:pt x="335" y="361"/>
                      </a:lnTo>
                      <a:lnTo>
                        <a:pt x="330" y="362"/>
                      </a:lnTo>
                      <a:lnTo>
                        <a:pt x="322" y="362"/>
                      </a:lnTo>
                      <a:lnTo>
                        <a:pt x="318" y="364"/>
                      </a:lnTo>
                      <a:lnTo>
                        <a:pt x="314" y="364"/>
                      </a:lnTo>
                      <a:lnTo>
                        <a:pt x="303" y="362"/>
                      </a:lnTo>
                      <a:lnTo>
                        <a:pt x="296" y="362"/>
                      </a:lnTo>
                      <a:lnTo>
                        <a:pt x="286" y="359"/>
                      </a:lnTo>
                      <a:lnTo>
                        <a:pt x="278" y="355"/>
                      </a:lnTo>
                      <a:lnTo>
                        <a:pt x="263" y="345"/>
                      </a:lnTo>
                      <a:lnTo>
                        <a:pt x="250" y="332"/>
                      </a:lnTo>
                      <a:lnTo>
                        <a:pt x="241" y="317"/>
                      </a:lnTo>
                      <a:lnTo>
                        <a:pt x="233" y="300"/>
                      </a:lnTo>
                      <a:lnTo>
                        <a:pt x="227" y="281"/>
                      </a:lnTo>
                      <a:lnTo>
                        <a:pt x="225" y="262"/>
                      </a:lnTo>
                      <a:lnTo>
                        <a:pt x="225" y="258"/>
                      </a:lnTo>
                      <a:lnTo>
                        <a:pt x="225" y="256"/>
                      </a:lnTo>
                      <a:lnTo>
                        <a:pt x="227" y="249"/>
                      </a:lnTo>
                      <a:lnTo>
                        <a:pt x="227" y="243"/>
                      </a:lnTo>
                      <a:lnTo>
                        <a:pt x="231" y="239"/>
                      </a:lnTo>
                      <a:lnTo>
                        <a:pt x="233" y="235"/>
                      </a:lnTo>
                      <a:lnTo>
                        <a:pt x="231" y="216"/>
                      </a:lnTo>
                      <a:lnTo>
                        <a:pt x="231" y="199"/>
                      </a:lnTo>
                      <a:lnTo>
                        <a:pt x="223" y="197"/>
                      </a:lnTo>
                      <a:lnTo>
                        <a:pt x="218" y="194"/>
                      </a:lnTo>
                      <a:lnTo>
                        <a:pt x="212" y="188"/>
                      </a:lnTo>
                      <a:lnTo>
                        <a:pt x="206" y="180"/>
                      </a:lnTo>
                      <a:lnTo>
                        <a:pt x="203" y="173"/>
                      </a:lnTo>
                      <a:lnTo>
                        <a:pt x="199" y="165"/>
                      </a:lnTo>
                      <a:lnTo>
                        <a:pt x="197" y="158"/>
                      </a:lnTo>
                      <a:lnTo>
                        <a:pt x="197" y="152"/>
                      </a:lnTo>
                      <a:lnTo>
                        <a:pt x="195" y="133"/>
                      </a:lnTo>
                      <a:lnTo>
                        <a:pt x="197" y="118"/>
                      </a:lnTo>
                      <a:lnTo>
                        <a:pt x="203" y="103"/>
                      </a:lnTo>
                      <a:lnTo>
                        <a:pt x="208" y="89"/>
                      </a:lnTo>
                      <a:lnTo>
                        <a:pt x="216" y="76"/>
                      </a:lnTo>
                      <a:lnTo>
                        <a:pt x="223" y="65"/>
                      </a:lnTo>
                      <a:lnTo>
                        <a:pt x="231" y="55"/>
                      </a:lnTo>
                      <a:lnTo>
                        <a:pt x="235" y="51"/>
                      </a:lnTo>
                      <a:lnTo>
                        <a:pt x="235" y="48"/>
                      </a:lnTo>
                      <a:lnTo>
                        <a:pt x="235" y="44"/>
                      </a:lnTo>
                      <a:lnTo>
                        <a:pt x="235" y="36"/>
                      </a:lnTo>
                      <a:lnTo>
                        <a:pt x="233" y="27"/>
                      </a:lnTo>
                      <a:lnTo>
                        <a:pt x="231" y="17"/>
                      </a:lnTo>
                      <a:lnTo>
                        <a:pt x="225" y="12"/>
                      </a:lnTo>
                      <a:lnTo>
                        <a:pt x="220" y="6"/>
                      </a:lnTo>
                      <a:lnTo>
                        <a:pt x="214" y="2"/>
                      </a:lnTo>
                      <a:lnTo>
                        <a:pt x="208" y="0"/>
                      </a:lnTo>
                      <a:lnTo>
                        <a:pt x="201" y="0"/>
                      </a:lnTo>
                      <a:lnTo>
                        <a:pt x="195" y="2"/>
                      </a:lnTo>
                      <a:lnTo>
                        <a:pt x="189" y="6"/>
                      </a:lnTo>
                      <a:lnTo>
                        <a:pt x="184" y="12"/>
                      </a:lnTo>
                      <a:lnTo>
                        <a:pt x="180" y="17"/>
                      </a:lnTo>
                      <a:lnTo>
                        <a:pt x="165" y="36"/>
                      </a:lnTo>
                      <a:lnTo>
                        <a:pt x="149" y="51"/>
                      </a:lnTo>
                      <a:lnTo>
                        <a:pt x="142" y="55"/>
                      </a:lnTo>
                      <a:lnTo>
                        <a:pt x="132" y="57"/>
                      </a:lnTo>
                      <a:lnTo>
                        <a:pt x="125" y="57"/>
                      </a:lnTo>
                      <a:lnTo>
                        <a:pt x="117" y="55"/>
                      </a:lnTo>
                      <a:lnTo>
                        <a:pt x="115" y="53"/>
                      </a:lnTo>
                      <a:lnTo>
                        <a:pt x="113" y="51"/>
                      </a:lnTo>
                      <a:lnTo>
                        <a:pt x="108" y="42"/>
                      </a:lnTo>
                      <a:lnTo>
                        <a:pt x="104" y="32"/>
                      </a:lnTo>
                      <a:lnTo>
                        <a:pt x="98" y="40"/>
                      </a:lnTo>
                      <a:lnTo>
                        <a:pt x="93" y="46"/>
                      </a:lnTo>
                      <a:lnTo>
                        <a:pt x="87" y="55"/>
                      </a:lnTo>
                      <a:lnTo>
                        <a:pt x="81" y="67"/>
                      </a:lnTo>
                      <a:lnTo>
                        <a:pt x="75" y="76"/>
                      </a:lnTo>
                      <a:lnTo>
                        <a:pt x="70" y="84"/>
                      </a:lnTo>
                      <a:lnTo>
                        <a:pt x="77" y="87"/>
                      </a:lnTo>
                      <a:lnTo>
                        <a:pt x="81" y="93"/>
                      </a:lnTo>
                      <a:lnTo>
                        <a:pt x="87" y="99"/>
                      </a:lnTo>
                      <a:lnTo>
                        <a:pt x="89" y="106"/>
                      </a:lnTo>
                      <a:lnTo>
                        <a:pt x="89" y="116"/>
                      </a:lnTo>
                      <a:lnTo>
                        <a:pt x="89" y="129"/>
                      </a:lnTo>
                      <a:lnTo>
                        <a:pt x="87" y="142"/>
                      </a:lnTo>
                      <a:lnTo>
                        <a:pt x="85" y="154"/>
                      </a:lnTo>
                      <a:lnTo>
                        <a:pt x="81" y="169"/>
                      </a:lnTo>
                      <a:lnTo>
                        <a:pt x="77" y="182"/>
                      </a:lnTo>
                      <a:lnTo>
                        <a:pt x="75" y="184"/>
                      </a:lnTo>
                      <a:lnTo>
                        <a:pt x="75" y="186"/>
                      </a:lnTo>
                      <a:lnTo>
                        <a:pt x="74" y="188"/>
                      </a:lnTo>
                      <a:lnTo>
                        <a:pt x="74" y="192"/>
                      </a:lnTo>
                      <a:lnTo>
                        <a:pt x="70" y="199"/>
                      </a:lnTo>
                      <a:lnTo>
                        <a:pt x="62" y="211"/>
                      </a:lnTo>
                      <a:lnTo>
                        <a:pt x="53" y="222"/>
                      </a:lnTo>
                      <a:lnTo>
                        <a:pt x="47" y="230"/>
                      </a:lnTo>
                      <a:lnTo>
                        <a:pt x="38" y="235"/>
                      </a:lnTo>
                      <a:lnTo>
                        <a:pt x="26" y="237"/>
                      </a:lnTo>
                      <a:lnTo>
                        <a:pt x="15" y="239"/>
                      </a:lnTo>
                      <a:lnTo>
                        <a:pt x="1" y="239"/>
                      </a:lnTo>
                      <a:lnTo>
                        <a:pt x="5" y="247"/>
                      </a:lnTo>
                      <a:lnTo>
                        <a:pt x="7" y="254"/>
                      </a:lnTo>
                      <a:lnTo>
                        <a:pt x="7" y="266"/>
                      </a:lnTo>
                      <a:lnTo>
                        <a:pt x="5" y="273"/>
                      </a:lnTo>
                      <a:lnTo>
                        <a:pt x="5" y="279"/>
                      </a:lnTo>
                      <a:lnTo>
                        <a:pt x="5" y="283"/>
                      </a:lnTo>
                      <a:lnTo>
                        <a:pt x="3" y="287"/>
                      </a:lnTo>
                      <a:lnTo>
                        <a:pt x="0" y="292"/>
                      </a:lnTo>
                      <a:lnTo>
                        <a:pt x="0" y="298"/>
                      </a:lnTo>
                      <a:lnTo>
                        <a:pt x="0" y="304"/>
                      </a:lnTo>
                      <a:close/>
                    </a:path>
                  </a:pathLst>
                </a:custGeom>
                <a:solidFill>
                  <a:srgbClr val="5C5A8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201" name="Freeform 761"/>
                <p:cNvSpPr>
                  <a:spLocks/>
                </p:cNvSpPr>
                <p:nvPr/>
              </p:nvSpPr>
              <p:spPr bwMode="auto">
                <a:xfrm>
                  <a:off x="1502" y="1980"/>
                  <a:ext cx="6" cy="8"/>
                </a:xfrm>
                <a:custGeom>
                  <a:avLst/>
                  <a:gdLst/>
                  <a:ahLst/>
                  <a:cxnLst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0" y="8"/>
                    </a:cxn>
                    <a:cxn ang="0">
                      <a:pos x="2" y="4"/>
                    </a:cxn>
                    <a:cxn ang="0">
                      <a:pos x="4" y="0"/>
                    </a:cxn>
                    <a:cxn ang="0">
                      <a:pos x="4" y="2"/>
                    </a:cxn>
                    <a:cxn ang="0">
                      <a:pos x="6" y="2"/>
                    </a:cxn>
                    <a:cxn ang="0">
                      <a:pos x="2" y="4"/>
                    </a:cxn>
                    <a:cxn ang="0">
                      <a:pos x="0" y="8"/>
                    </a:cxn>
                  </a:cxnLst>
                  <a:rect l="0" t="0" r="r" b="b"/>
                  <a:pathLst>
                    <a:path w="6" h="8">
                      <a:moveTo>
                        <a:pt x="0" y="8"/>
                      </a:move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2" y="4"/>
                      </a:lnTo>
                      <a:lnTo>
                        <a:pt x="4" y="0"/>
                      </a:lnTo>
                      <a:lnTo>
                        <a:pt x="4" y="2"/>
                      </a:lnTo>
                      <a:lnTo>
                        <a:pt x="6" y="2"/>
                      </a:lnTo>
                      <a:lnTo>
                        <a:pt x="2" y="4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rgbClr val="E7763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202" name="Freeform 762"/>
                <p:cNvSpPr>
                  <a:spLocks/>
                </p:cNvSpPr>
                <p:nvPr/>
              </p:nvSpPr>
              <p:spPr bwMode="auto">
                <a:xfrm>
                  <a:off x="1500" y="1980"/>
                  <a:ext cx="8" cy="12"/>
                </a:xfrm>
                <a:custGeom>
                  <a:avLst/>
                  <a:gdLst/>
                  <a:ahLst/>
                  <a:cxnLst>
                    <a:cxn ang="0">
                      <a:pos x="0" y="12"/>
                    </a:cxn>
                    <a:cxn ang="0">
                      <a:pos x="2" y="10"/>
                    </a:cxn>
                    <a:cxn ang="0">
                      <a:pos x="2" y="8"/>
                    </a:cxn>
                    <a:cxn ang="0">
                      <a:pos x="4" y="4"/>
                    </a:cxn>
                    <a:cxn ang="0">
                      <a:pos x="6" y="0"/>
                    </a:cxn>
                    <a:cxn ang="0">
                      <a:pos x="8" y="2"/>
                    </a:cxn>
                    <a:cxn ang="0">
                      <a:pos x="8" y="4"/>
                    </a:cxn>
                    <a:cxn ang="0">
                      <a:pos x="4" y="8"/>
                    </a:cxn>
                    <a:cxn ang="0">
                      <a:pos x="0" y="12"/>
                    </a:cxn>
                  </a:cxnLst>
                  <a:rect l="0" t="0" r="r" b="b"/>
                  <a:pathLst>
                    <a:path w="8" h="12">
                      <a:moveTo>
                        <a:pt x="0" y="12"/>
                      </a:moveTo>
                      <a:lnTo>
                        <a:pt x="2" y="10"/>
                      </a:lnTo>
                      <a:lnTo>
                        <a:pt x="2" y="8"/>
                      </a:lnTo>
                      <a:lnTo>
                        <a:pt x="4" y="4"/>
                      </a:lnTo>
                      <a:lnTo>
                        <a:pt x="6" y="0"/>
                      </a:lnTo>
                      <a:lnTo>
                        <a:pt x="8" y="2"/>
                      </a:lnTo>
                      <a:lnTo>
                        <a:pt x="8" y="4"/>
                      </a:lnTo>
                      <a:lnTo>
                        <a:pt x="4" y="8"/>
                      </a:lnTo>
                      <a:lnTo>
                        <a:pt x="0" y="12"/>
                      </a:lnTo>
                      <a:close/>
                    </a:path>
                  </a:pathLst>
                </a:custGeom>
                <a:solidFill>
                  <a:srgbClr val="E97E4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203" name="Freeform 763"/>
                <p:cNvSpPr>
                  <a:spLocks/>
                </p:cNvSpPr>
                <p:nvPr/>
              </p:nvSpPr>
              <p:spPr bwMode="auto">
                <a:xfrm>
                  <a:off x="1500" y="1982"/>
                  <a:ext cx="8" cy="15"/>
                </a:xfrm>
                <a:custGeom>
                  <a:avLst/>
                  <a:gdLst/>
                  <a:ahLst/>
                  <a:cxnLst>
                    <a:cxn ang="0">
                      <a:pos x="8" y="0"/>
                    </a:cxn>
                    <a:cxn ang="0">
                      <a:pos x="4" y="2"/>
                    </a:cxn>
                    <a:cxn ang="0">
                      <a:pos x="2" y="6"/>
                    </a:cxn>
                    <a:cxn ang="0">
                      <a:pos x="0" y="10"/>
                    </a:cxn>
                    <a:cxn ang="0">
                      <a:pos x="0" y="15"/>
                    </a:cxn>
                    <a:cxn ang="0">
                      <a:pos x="4" y="10"/>
                    </a:cxn>
                    <a:cxn ang="0">
                      <a:pos x="8" y="4"/>
                    </a:cxn>
                    <a:cxn ang="0">
                      <a:pos x="8" y="2"/>
                    </a:cxn>
                    <a:cxn ang="0">
                      <a:pos x="8" y="0"/>
                    </a:cxn>
                  </a:cxnLst>
                  <a:rect l="0" t="0" r="r" b="b"/>
                  <a:pathLst>
                    <a:path w="8" h="15">
                      <a:moveTo>
                        <a:pt x="8" y="0"/>
                      </a:moveTo>
                      <a:lnTo>
                        <a:pt x="4" y="2"/>
                      </a:lnTo>
                      <a:lnTo>
                        <a:pt x="2" y="6"/>
                      </a:lnTo>
                      <a:lnTo>
                        <a:pt x="0" y="10"/>
                      </a:lnTo>
                      <a:lnTo>
                        <a:pt x="0" y="15"/>
                      </a:lnTo>
                      <a:lnTo>
                        <a:pt x="4" y="10"/>
                      </a:lnTo>
                      <a:lnTo>
                        <a:pt x="8" y="4"/>
                      </a:lnTo>
                      <a:lnTo>
                        <a:pt x="8" y="2"/>
                      </a:lnTo>
                      <a:lnTo>
                        <a:pt x="8" y="0"/>
                      </a:lnTo>
                      <a:close/>
                    </a:path>
                  </a:pathLst>
                </a:custGeom>
                <a:solidFill>
                  <a:srgbClr val="EB875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204" name="Freeform 764"/>
                <p:cNvSpPr>
                  <a:spLocks/>
                </p:cNvSpPr>
                <p:nvPr/>
              </p:nvSpPr>
              <p:spPr bwMode="auto">
                <a:xfrm>
                  <a:off x="1498" y="1984"/>
                  <a:ext cx="12" cy="17"/>
                </a:xfrm>
                <a:custGeom>
                  <a:avLst/>
                  <a:gdLst/>
                  <a:ahLst/>
                  <a:cxnLst>
                    <a:cxn ang="0">
                      <a:pos x="10" y="0"/>
                    </a:cxn>
                    <a:cxn ang="0">
                      <a:pos x="6" y="4"/>
                    </a:cxn>
                    <a:cxn ang="0">
                      <a:pos x="2" y="8"/>
                    </a:cxn>
                    <a:cxn ang="0">
                      <a:pos x="2" y="13"/>
                    </a:cxn>
                    <a:cxn ang="0">
                      <a:pos x="0" y="17"/>
                    </a:cxn>
                    <a:cxn ang="0">
                      <a:pos x="6" y="10"/>
                    </a:cxn>
                    <a:cxn ang="0">
                      <a:pos x="12" y="4"/>
                    </a:cxn>
                    <a:cxn ang="0">
                      <a:pos x="10" y="2"/>
                    </a:cxn>
                    <a:cxn ang="0">
                      <a:pos x="10" y="0"/>
                    </a:cxn>
                  </a:cxnLst>
                  <a:rect l="0" t="0" r="r" b="b"/>
                  <a:pathLst>
                    <a:path w="12" h="17">
                      <a:moveTo>
                        <a:pt x="10" y="0"/>
                      </a:moveTo>
                      <a:lnTo>
                        <a:pt x="6" y="4"/>
                      </a:lnTo>
                      <a:lnTo>
                        <a:pt x="2" y="8"/>
                      </a:lnTo>
                      <a:lnTo>
                        <a:pt x="2" y="13"/>
                      </a:lnTo>
                      <a:lnTo>
                        <a:pt x="0" y="17"/>
                      </a:lnTo>
                      <a:lnTo>
                        <a:pt x="6" y="10"/>
                      </a:lnTo>
                      <a:lnTo>
                        <a:pt x="12" y="4"/>
                      </a:lnTo>
                      <a:lnTo>
                        <a:pt x="10" y="2"/>
                      </a:lnTo>
                      <a:lnTo>
                        <a:pt x="10" y="0"/>
                      </a:lnTo>
                      <a:close/>
                    </a:path>
                  </a:pathLst>
                </a:custGeom>
                <a:solidFill>
                  <a:srgbClr val="EC906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205" name="Freeform 765"/>
                <p:cNvSpPr>
                  <a:spLocks/>
                </p:cNvSpPr>
                <p:nvPr/>
              </p:nvSpPr>
              <p:spPr bwMode="auto">
                <a:xfrm>
                  <a:off x="1498" y="1986"/>
                  <a:ext cx="12" cy="19"/>
                </a:xfrm>
                <a:custGeom>
                  <a:avLst/>
                  <a:gdLst/>
                  <a:ahLst/>
                  <a:cxnLst>
                    <a:cxn ang="0">
                      <a:pos x="10" y="0"/>
                    </a:cxn>
                    <a:cxn ang="0">
                      <a:pos x="6" y="6"/>
                    </a:cxn>
                    <a:cxn ang="0">
                      <a:pos x="2" y="11"/>
                    </a:cxn>
                    <a:cxn ang="0">
                      <a:pos x="0" y="15"/>
                    </a:cxn>
                    <a:cxn ang="0">
                      <a:pos x="0" y="19"/>
                    </a:cxn>
                    <a:cxn ang="0">
                      <a:pos x="6" y="11"/>
                    </a:cxn>
                    <a:cxn ang="0">
                      <a:pos x="12" y="4"/>
                    </a:cxn>
                    <a:cxn ang="0">
                      <a:pos x="12" y="2"/>
                    </a:cxn>
                    <a:cxn ang="0">
                      <a:pos x="10" y="0"/>
                    </a:cxn>
                  </a:cxnLst>
                  <a:rect l="0" t="0" r="r" b="b"/>
                  <a:pathLst>
                    <a:path w="12" h="19">
                      <a:moveTo>
                        <a:pt x="10" y="0"/>
                      </a:moveTo>
                      <a:lnTo>
                        <a:pt x="6" y="6"/>
                      </a:lnTo>
                      <a:lnTo>
                        <a:pt x="2" y="11"/>
                      </a:lnTo>
                      <a:lnTo>
                        <a:pt x="0" y="15"/>
                      </a:lnTo>
                      <a:lnTo>
                        <a:pt x="0" y="19"/>
                      </a:lnTo>
                      <a:lnTo>
                        <a:pt x="6" y="11"/>
                      </a:lnTo>
                      <a:lnTo>
                        <a:pt x="12" y="4"/>
                      </a:lnTo>
                      <a:lnTo>
                        <a:pt x="12" y="2"/>
                      </a:lnTo>
                      <a:lnTo>
                        <a:pt x="10" y="0"/>
                      </a:lnTo>
                      <a:close/>
                    </a:path>
                  </a:pathLst>
                </a:custGeom>
                <a:solidFill>
                  <a:srgbClr val="EE997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206" name="Freeform 766"/>
                <p:cNvSpPr>
                  <a:spLocks/>
                </p:cNvSpPr>
                <p:nvPr/>
              </p:nvSpPr>
              <p:spPr bwMode="auto">
                <a:xfrm>
                  <a:off x="1498" y="1988"/>
                  <a:ext cx="14" cy="23"/>
                </a:xfrm>
                <a:custGeom>
                  <a:avLst/>
                  <a:gdLst/>
                  <a:ahLst/>
                  <a:cxnLst>
                    <a:cxn ang="0">
                      <a:pos x="12" y="0"/>
                    </a:cxn>
                    <a:cxn ang="0">
                      <a:pos x="6" y="6"/>
                    </a:cxn>
                    <a:cxn ang="0">
                      <a:pos x="0" y="13"/>
                    </a:cxn>
                    <a:cxn ang="0">
                      <a:pos x="0" y="17"/>
                    </a:cxn>
                    <a:cxn ang="0">
                      <a:pos x="0" y="23"/>
                    </a:cxn>
                    <a:cxn ang="0">
                      <a:pos x="6" y="11"/>
                    </a:cxn>
                    <a:cxn ang="0">
                      <a:pos x="14" y="4"/>
                    </a:cxn>
                    <a:cxn ang="0">
                      <a:pos x="12" y="2"/>
                    </a:cxn>
                    <a:cxn ang="0">
                      <a:pos x="12" y="0"/>
                    </a:cxn>
                  </a:cxnLst>
                  <a:rect l="0" t="0" r="r" b="b"/>
                  <a:pathLst>
                    <a:path w="14" h="23">
                      <a:moveTo>
                        <a:pt x="12" y="0"/>
                      </a:moveTo>
                      <a:lnTo>
                        <a:pt x="6" y="6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0" y="23"/>
                      </a:lnTo>
                      <a:lnTo>
                        <a:pt x="6" y="11"/>
                      </a:lnTo>
                      <a:lnTo>
                        <a:pt x="14" y="4"/>
                      </a:lnTo>
                      <a:lnTo>
                        <a:pt x="12" y="2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F0A37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207" name="Freeform 767"/>
                <p:cNvSpPr>
                  <a:spLocks/>
                </p:cNvSpPr>
                <p:nvPr/>
              </p:nvSpPr>
              <p:spPr bwMode="auto">
                <a:xfrm>
                  <a:off x="1498" y="1990"/>
                  <a:ext cx="14" cy="25"/>
                </a:xfrm>
                <a:custGeom>
                  <a:avLst/>
                  <a:gdLst/>
                  <a:ahLst/>
                  <a:cxnLst>
                    <a:cxn ang="0">
                      <a:pos x="12" y="0"/>
                    </a:cxn>
                    <a:cxn ang="0">
                      <a:pos x="6" y="7"/>
                    </a:cxn>
                    <a:cxn ang="0">
                      <a:pos x="0" y="15"/>
                    </a:cxn>
                    <a:cxn ang="0">
                      <a:pos x="0" y="19"/>
                    </a:cxn>
                    <a:cxn ang="0">
                      <a:pos x="0" y="25"/>
                    </a:cxn>
                    <a:cxn ang="0">
                      <a:pos x="6" y="13"/>
                    </a:cxn>
                    <a:cxn ang="0">
                      <a:pos x="14" y="4"/>
                    </a:cxn>
                    <a:cxn ang="0">
                      <a:pos x="14" y="2"/>
                    </a:cxn>
                    <a:cxn ang="0">
                      <a:pos x="12" y="0"/>
                    </a:cxn>
                  </a:cxnLst>
                  <a:rect l="0" t="0" r="r" b="b"/>
                  <a:pathLst>
                    <a:path w="14" h="25">
                      <a:moveTo>
                        <a:pt x="12" y="0"/>
                      </a:moveTo>
                      <a:lnTo>
                        <a:pt x="6" y="7"/>
                      </a:lnTo>
                      <a:lnTo>
                        <a:pt x="0" y="15"/>
                      </a:lnTo>
                      <a:lnTo>
                        <a:pt x="0" y="19"/>
                      </a:lnTo>
                      <a:lnTo>
                        <a:pt x="0" y="25"/>
                      </a:lnTo>
                      <a:lnTo>
                        <a:pt x="6" y="13"/>
                      </a:lnTo>
                      <a:lnTo>
                        <a:pt x="14" y="4"/>
                      </a:lnTo>
                      <a:lnTo>
                        <a:pt x="14" y="2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F0A47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208" name="Freeform 768"/>
                <p:cNvSpPr>
                  <a:spLocks noEditPoints="1"/>
                </p:cNvSpPr>
                <p:nvPr/>
              </p:nvSpPr>
              <p:spPr bwMode="auto">
                <a:xfrm>
                  <a:off x="1498" y="1992"/>
                  <a:ext cx="137" cy="108"/>
                </a:xfrm>
                <a:custGeom>
                  <a:avLst/>
                  <a:gdLst/>
                  <a:ahLst/>
                  <a:cxnLst>
                    <a:cxn ang="0">
                      <a:pos x="14" y="0"/>
                    </a:cxn>
                    <a:cxn ang="0">
                      <a:pos x="6" y="7"/>
                    </a:cxn>
                    <a:cxn ang="0">
                      <a:pos x="0" y="19"/>
                    </a:cxn>
                    <a:cxn ang="0">
                      <a:pos x="0" y="23"/>
                    </a:cxn>
                    <a:cxn ang="0">
                      <a:pos x="0" y="26"/>
                    </a:cxn>
                    <a:cxn ang="0">
                      <a:pos x="8" y="13"/>
                    </a:cxn>
                    <a:cxn ang="0">
                      <a:pos x="16" y="4"/>
                    </a:cxn>
                    <a:cxn ang="0">
                      <a:pos x="14" y="2"/>
                    </a:cxn>
                    <a:cxn ang="0">
                      <a:pos x="14" y="0"/>
                    </a:cxn>
                    <a:cxn ang="0">
                      <a:pos x="137" y="83"/>
                    </a:cxn>
                    <a:cxn ang="0">
                      <a:pos x="133" y="91"/>
                    </a:cxn>
                    <a:cxn ang="0">
                      <a:pos x="129" y="96"/>
                    </a:cxn>
                    <a:cxn ang="0">
                      <a:pos x="124" y="104"/>
                    </a:cxn>
                    <a:cxn ang="0">
                      <a:pos x="118" y="108"/>
                    </a:cxn>
                    <a:cxn ang="0">
                      <a:pos x="129" y="96"/>
                    </a:cxn>
                    <a:cxn ang="0">
                      <a:pos x="137" y="83"/>
                    </a:cxn>
                  </a:cxnLst>
                  <a:rect l="0" t="0" r="r" b="b"/>
                  <a:pathLst>
                    <a:path w="137" h="108">
                      <a:moveTo>
                        <a:pt x="14" y="0"/>
                      </a:moveTo>
                      <a:lnTo>
                        <a:pt x="6" y="7"/>
                      </a:lnTo>
                      <a:lnTo>
                        <a:pt x="0" y="19"/>
                      </a:lnTo>
                      <a:lnTo>
                        <a:pt x="0" y="23"/>
                      </a:lnTo>
                      <a:lnTo>
                        <a:pt x="0" y="26"/>
                      </a:lnTo>
                      <a:lnTo>
                        <a:pt x="8" y="13"/>
                      </a:lnTo>
                      <a:lnTo>
                        <a:pt x="16" y="4"/>
                      </a:lnTo>
                      <a:lnTo>
                        <a:pt x="14" y="2"/>
                      </a:lnTo>
                      <a:lnTo>
                        <a:pt x="14" y="0"/>
                      </a:lnTo>
                      <a:close/>
                      <a:moveTo>
                        <a:pt x="137" y="83"/>
                      </a:moveTo>
                      <a:lnTo>
                        <a:pt x="133" y="91"/>
                      </a:lnTo>
                      <a:lnTo>
                        <a:pt x="129" y="96"/>
                      </a:lnTo>
                      <a:lnTo>
                        <a:pt x="124" y="104"/>
                      </a:lnTo>
                      <a:lnTo>
                        <a:pt x="118" y="108"/>
                      </a:lnTo>
                      <a:lnTo>
                        <a:pt x="129" y="96"/>
                      </a:lnTo>
                      <a:lnTo>
                        <a:pt x="137" y="83"/>
                      </a:lnTo>
                      <a:close/>
                    </a:path>
                  </a:pathLst>
                </a:custGeom>
                <a:solidFill>
                  <a:srgbClr val="F0A68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209" name="Freeform 769"/>
                <p:cNvSpPr>
                  <a:spLocks noEditPoints="1"/>
                </p:cNvSpPr>
                <p:nvPr/>
              </p:nvSpPr>
              <p:spPr bwMode="auto">
                <a:xfrm>
                  <a:off x="1498" y="1994"/>
                  <a:ext cx="139" cy="112"/>
                </a:xfrm>
                <a:custGeom>
                  <a:avLst/>
                  <a:gdLst/>
                  <a:ahLst/>
                  <a:cxnLst>
                    <a:cxn ang="0">
                      <a:pos x="14" y="0"/>
                    </a:cxn>
                    <a:cxn ang="0">
                      <a:pos x="6" y="9"/>
                    </a:cxn>
                    <a:cxn ang="0">
                      <a:pos x="0" y="21"/>
                    </a:cxn>
                    <a:cxn ang="0">
                      <a:pos x="0" y="24"/>
                    </a:cxn>
                    <a:cxn ang="0">
                      <a:pos x="2" y="28"/>
                    </a:cxn>
                    <a:cxn ang="0">
                      <a:pos x="8" y="15"/>
                    </a:cxn>
                    <a:cxn ang="0">
                      <a:pos x="16" y="3"/>
                    </a:cxn>
                    <a:cxn ang="0">
                      <a:pos x="16" y="2"/>
                    </a:cxn>
                    <a:cxn ang="0">
                      <a:pos x="14" y="0"/>
                    </a:cxn>
                    <a:cxn ang="0">
                      <a:pos x="139" y="70"/>
                    </a:cxn>
                    <a:cxn ang="0">
                      <a:pos x="137" y="77"/>
                    </a:cxn>
                    <a:cxn ang="0">
                      <a:pos x="135" y="83"/>
                    </a:cxn>
                    <a:cxn ang="0">
                      <a:pos x="133" y="91"/>
                    </a:cxn>
                    <a:cxn ang="0">
                      <a:pos x="129" y="96"/>
                    </a:cxn>
                    <a:cxn ang="0">
                      <a:pos x="126" y="100"/>
                    </a:cxn>
                    <a:cxn ang="0">
                      <a:pos x="120" y="106"/>
                    </a:cxn>
                    <a:cxn ang="0">
                      <a:pos x="114" y="110"/>
                    </a:cxn>
                    <a:cxn ang="0">
                      <a:pos x="107" y="112"/>
                    </a:cxn>
                    <a:cxn ang="0">
                      <a:pos x="118" y="104"/>
                    </a:cxn>
                    <a:cxn ang="0">
                      <a:pos x="127" y="94"/>
                    </a:cxn>
                    <a:cxn ang="0">
                      <a:pos x="133" y="83"/>
                    </a:cxn>
                    <a:cxn ang="0">
                      <a:pos x="139" y="70"/>
                    </a:cxn>
                  </a:cxnLst>
                  <a:rect l="0" t="0" r="r" b="b"/>
                  <a:pathLst>
                    <a:path w="139" h="112">
                      <a:moveTo>
                        <a:pt x="14" y="0"/>
                      </a:moveTo>
                      <a:lnTo>
                        <a:pt x="6" y="9"/>
                      </a:lnTo>
                      <a:lnTo>
                        <a:pt x="0" y="21"/>
                      </a:lnTo>
                      <a:lnTo>
                        <a:pt x="0" y="24"/>
                      </a:lnTo>
                      <a:lnTo>
                        <a:pt x="2" y="28"/>
                      </a:lnTo>
                      <a:lnTo>
                        <a:pt x="8" y="15"/>
                      </a:lnTo>
                      <a:lnTo>
                        <a:pt x="16" y="3"/>
                      </a:lnTo>
                      <a:lnTo>
                        <a:pt x="16" y="2"/>
                      </a:lnTo>
                      <a:lnTo>
                        <a:pt x="14" y="0"/>
                      </a:lnTo>
                      <a:close/>
                      <a:moveTo>
                        <a:pt x="139" y="70"/>
                      </a:moveTo>
                      <a:lnTo>
                        <a:pt x="137" y="77"/>
                      </a:lnTo>
                      <a:lnTo>
                        <a:pt x="135" y="83"/>
                      </a:lnTo>
                      <a:lnTo>
                        <a:pt x="133" y="91"/>
                      </a:lnTo>
                      <a:lnTo>
                        <a:pt x="129" y="96"/>
                      </a:lnTo>
                      <a:lnTo>
                        <a:pt x="126" y="100"/>
                      </a:lnTo>
                      <a:lnTo>
                        <a:pt x="120" y="106"/>
                      </a:lnTo>
                      <a:lnTo>
                        <a:pt x="114" y="110"/>
                      </a:lnTo>
                      <a:lnTo>
                        <a:pt x="107" y="112"/>
                      </a:lnTo>
                      <a:lnTo>
                        <a:pt x="118" y="104"/>
                      </a:lnTo>
                      <a:lnTo>
                        <a:pt x="127" y="94"/>
                      </a:lnTo>
                      <a:lnTo>
                        <a:pt x="133" y="83"/>
                      </a:lnTo>
                      <a:lnTo>
                        <a:pt x="139" y="70"/>
                      </a:lnTo>
                      <a:close/>
                    </a:path>
                  </a:pathLst>
                </a:custGeom>
                <a:solidFill>
                  <a:srgbClr val="F1A78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210" name="Freeform 770"/>
                <p:cNvSpPr>
                  <a:spLocks noEditPoints="1"/>
                </p:cNvSpPr>
                <p:nvPr/>
              </p:nvSpPr>
              <p:spPr bwMode="auto">
                <a:xfrm>
                  <a:off x="1498" y="1996"/>
                  <a:ext cx="139" cy="111"/>
                </a:xfrm>
                <a:custGeom>
                  <a:avLst/>
                  <a:gdLst/>
                  <a:ahLst/>
                  <a:cxnLst>
                    <a:cxn ang="0">
                      <a:pos x="16" y="0"/>
                    </a:cxn>
                    <a:cxn ang="0">
                      <a:pos x="8" y="9"/>
                    </a:cxn>
                    <a:cxn ang="0">
                      <a:pos x="0" y="22"/>
                    </a:cxn>
                    <a:cxn ang="0">
                      <a:pos x="2" y="26"/>
                    </a:cxn>
                    <a:cxn ang="0">
                      <a:pos x="2" y="30"/>
                    </a:cxn>
                    <a:cxn ang="0">
                      <a:pos x="8" y="15"/>
                    </a:cxn>
                    <a:cxn ang="0">
                      <a:pos x="17" y="1"/>
                    </a:cxn>
                    <a:cxn ang="0">
                      <a:pos x="16" y="1"/>
                    </a:cxn>
                    <a:cxn ang="0">
                      <a:pos x="16" y="0"/>
                    </a:cxn>
                    <a:cxn ang="0">
                      <a:pos x="118" y="104"/>
                    </a:cxn>
                    <a:cxn ang="0">
                      <a:pos x="129" y="92"/>
                    </a:cxn>
                    <a:cxn ang="0">
                      <a:pos x="137" y="79"/>
                    </a:cxn>
                    <a:cxn ang="0">
                      <a:pos x="139" y="70"/>
                    </a:cxn>
                    <a:cxn ang="0">
                      <a:pos x="139" y="62"/>
                    </a:cxn>
                    <a:cxn ang="0">
                      <a:pos x="137" y="70"/>
                    </a:cxn>
                    <a:cxn ang="0">
                      <a:pos x="133" y="77"/>
                    </a:cxn>
                    <a:cxn ang="0">
                      <a:pos x="129" y="85"/>
                    </a:cxn>
                    <a:cxn ang="0">
                      <a:pos x="126" y="92"/>
                    </a:cxn>
                    <a:cxn ang="0">
                      <a:pos x="120" y="98"/>
                    </a:cxn>
                    <a:cxn ang="0">
                      <a:pos x="112" y="104"/>
                    </a:cxn>
                    <a:cxn ang="0">
                      <a:pos x="107" y="108"/>
                    </a:cxn>
                    <a:cxn ang="0">
                      <a:pos x="99" y="111"/>
                    </a:cxn>
                    <a:cxn ang="0">
                      <a:pos x="108" y="110"/>
                    </a:cxn>
                    <a:cxn ang="0">
                      <a:pos x="118" y="104"/>
                    </a:cxn>
                  </a:cxnLst>
                  <a:rect l="0" t="0" r="r" b="b"/>
                  <a:pathLst>
                    <a:path w="139" h="111">
                      <a:moveTo>
                        <a:pt x="16" y="0"/>
                      </a:moveTo>
                      <a:lnTo>
                        <a:pt x="8" y="9"/>
                      </a:lnTo>
                      <a:lnTo>
                        <a:pt x="0" y="22"/>
                      </a:lnTo>
                      <a:lnTo>
                        <a:pt x="2" y="26"/>
                      </a:lnTo>
                      <a:lnTo>
                        <a:pt x="2" y="30"/>
                      </a:lnTo>
                      <a:lnTo>
                        <a:pt x="8" y="15"/>
                      </a:lnTo>
                      <a:lnTo>
                        <a:pt x="17" y="1"/>
                      </a:lnTo>
                      <a:lnTo>
                        <a:pt x="16" y="1"/>
                      </a:lnTo>
                      <a:lnTo>
                        <a:pt x="16" y="0"/>
                      </a:lnTo>
                      <a:close/>
                      <a:moveTo>
                        <a:pt x="118" y="104"/>
                      </a:moveTo>
                      <a:lnTo>
                        <a:pt x="129" y="92"/>
                      </a:lnTo>
                      <a:lnTo>
                        <a:pt x="137" y="79"/>
                      </a:lnTo>
                      <a:lnTo>
                        <a:pt x="139" y="70"/>
                      </a:lnTo>
                      <a:lnTo>
                        <a:pt x="139" y="62"/>
                      </a:lnTo>
                      <a:lnTo>
                        <a:pt x="137" y="70"/>
                      </a:lnTo>
                      <a:lnTo>
                        <a:pt x="133" y="77"/>
                      </a:lnTo>
                      <a:lnTo>
                        <a:pt x="129" y="85"/>
                      </a:lnTo>
                      <a:lnTo>
                        <a:pt x="126" y="92"/>
                      </a:lnTo>
                      <a:lnTo>
                        <a:pt x="120" y="98"/>
                      </a:lnTo>
                      <a:lnTo>
                        <a:pt x="112" y="104"/>
                      </a:lnTo>
                      <a:lnTo>
                        <a:pt x="107" y="108"/>
                      </a:lnTo>
                      <a:lnTo>
                        <a:pt x="99" y="111"/>
                      </a:lnTo>
                      <a:lnTo>
                        <a:pt x="108" y="110"/>
                      </a:lnTo>
                      <a:lnTo>
                        <a:pt x="118" y="104"/>
                      </a:lnTo>
                      <a:close/>
                    </a:path>
                  </a:pathLst>
                </a:custGeom>
                <a:solidFill>
                  <a:srgbClr val="F1AA8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211" name="Freeform 771"/>
                <p:cNvSpPr>
                  <a:spLocks noEditPoints="1"/>
                </p:cNvSpPr>
                <p:nvPr/>
              </p:nvSpPr>
              <p:spPr bwMode="auto">
                <a:xfrm>
                  <a:off x="1500" y="1997"/>
                  <a:ext cx="137" cy="112"/>
                </a:xfrm>
                <a:custGeom>
                  <a:avLst/>
                  <a:gdLst/>
                  <a:ahLst/>
                  <a:cxnLst>
                    <a:cxn ang="0">
                      <a:pos x="14" y="0"/>
                    </a:cxn>
                    <a:cxn ang="0">
                      <a:pos x="6" y="12"/>
                    </a:cxn>
                    <a:cxn ang="0">
                      <a:pos x="0" y="25"/>
                    </a:cxn>
                    <a:cxn ang="0">
                      <a:pos x="0" y="29"/>
                    </a:cxn>
                    <a:cxn ang="0">
                      <a:pos x="0" y="35"/>
                    </a:cxn>
                    <a:cxn ang="0">
                      <a:pos x="4" y="25"/>
                    </a:cxn>
                    <a:cxn ang="0">
                      <a:pos x="6" y="18"/>
                    </a:cxn>
                    <a:cxn ang="0">
                      <a:pos x="12" y="10"/>
                    </a:cxn>
                    <a:cxn ang="0">
                      <a:pos x="17" y="2"/>
                    </a:cxn>
                    <a:cxn ang="0">
                      <a:pos x="15" y="0"/>
                    </a:cxn>
                    <a:cxn ang="0">
                      <a:pos x="14" y="0"/>
                    </a:cxn>
                    <a:cxn ang="0">
                      <a:pos x="105" y="109"/>
                    </a:cxn>
                    <a:cxn ang="0">
                      <a:pos x="116" y="101"/>
                    </a:cxn>
                    <a:cxn ang="0">
                      <a:pos x="125" y="91"/>
                    </a:cxn>
                    <a:cxn ang="0">
                      <a:pos x="131" y="80"/>
                    </a:cxn>
                    <a:cxn ang="0">
                      <a:pos x="137" y="67"/>
                    </a:cxn>
                    <a:cxn ang="0">
                      <a:pos x="137" y="61"/>
                    </a:cxn>
                    <a:cxn ang="0">
                      <a:pos x="135" y="55"/>
                    </a:cxn>
                    <a:cxn ang="0">
                      <a:pos x="133" y="65"/>
                    </a:cxn>
                    <a:cxn ang="0">
                      <a:pos x="131" y="74"/>
                    </a:cxn>
                    <a:cxn ang="0">
                      <a:pos x="125" y="82"/>
                    </a:cxn>
                    <a:cxn ang="0">
                      <a:pos x="120" y="90"/>
                    </a:cxn>
                    <a:cxn ang="0">
                      <a:pos x="114" y="97"/>
                    </a:cxn>
                    <a:cxn ang="0">
                      <a:pos x="106" y="103"/>
                    </a:cxn>
                    <a:cxn ang="0">
                      <a:pos x="99" y="109"/>
                    </a:cxn>
                    <a:cxn ang="0">
                      <a:pos x="89" y="112"/>
                    </a:cxn>
                    <a:cxn ang="0">
                      <a:pos x="91" y="112"/>
                    </a:cxn>
                    <a:cxn ang="0">
                      <a:pos x="93" y="112"/>
                    </a:cxn>
                    <a:cxn ang="0">
                      <a:pos x="99" y="110"/>
                    </a:cxn>
                    <a:cxn ang="0">
                      <a:pos x="105" y="109"/>
                    </a:cxn>
                  </a:cxnLst>
                  <a:rect l="0" t="0" r="r" b="b"/>
                  <a:pathLst>
                    <a:path w="137" h="112">
                      <a:moveTo>
                        <a:pt x="14" y="0"/>
                      </a:moveTo>
                      <a:lnTo>
                        <a:pt x="6" y="12"/>
                      </a:lnTo>
                      <a:lnTo>
                        <a:pt x="0" y="25"/>
                      </a:lnTo>
                      <a:lnTo>
                        <a:pt x="0" y="29"/>
                      </a:lnTo>
                      <a:lnTo>
                        <a:pt x="0" y="35"/>
                      </a:lnTo>
                      <a:lnTo>
                        <a:pt x="4" y="25"/>
                      </a:lnTo>
                      <a:lnTo>
                        <a:pt x="6" y="18"/>
                      </a:lnTo>
                      <a:lnTo>
                        <a:pt x="12" y="10"/>
                      </a:lnTo>
                      <a:lnTo>
                        <a:pt x="17" y="2"/>
                      </a:lnTo>
                      <a:lnTo>
                        <a:pt x="15" y="0"/>
                      </a:lnTo>
                      <a:lnTo>
                        <a:pt x="14" y="0"/>
                      </a:lnTo>
                      <a:close/>
                      <a:moveTo>
                        <a:pt x="105" y="109"/>
                      </a:moveTo>
                      <a:lnTo>
                        <a:pt x="116" y="101"/>
                      </a:lnTo>
                      <a:lnTo>
                        <a:pt x="125" y="91"/>
                      </a:lnTo>
                      <a:lnTo>
                        <a:pt x="131" y="80"/>
                      </a:lnTo>
                      <a:lnTo>
                        <a:pt x="137" y="67"/>
                      </a:lnTo>
                      <a:lnTo>
                        <a:pt x="137" y="61"/>
                      </a:lnTo>
                      <a:lnTo>
                        <a:pt x="135" y="55"/>
                      </a:lnTo>
                      <a:lnTo>
                        <a:pt x="133" y="65"/>
                      </a:lnTo>
                      <a:lnTo>
                        <a:pt x="131" y="74"/>
                      </a:lnTo>
                      <a:lnTo>
                        <a:pt x="125" y="82"/>
                      </a:lnTo>
                      <a:lnTo>
                        <a:pt x="120" y="90"/>
                      </a:lnTo>
                      <a:lnTo>
                        <a:pt x="114" y="97"/>
                      </a:lnTo>
                      <a:lnTo>
                        <a:pt x="106" y="103"/>
                      </a:lnTo>
                      <a:lnTo>
                        <a:pt x="99" y="109"/>
                      </a:lnTo>
                      <a:lnTo>
                        <a:pt x="89" y="112"/>
                      </a:lnTo>
                      <a:lnTo>
                        <a:pt x="91" y="112"/>
                      </a:lnTo>
                      <a:lnTo>
                        <a:pt x="93" y="112"/>
                      </a:lnTo>
                      <a:lnTo>
                        <a:pt x="99" y="110"/>
                      </a:lnTo>
                      <a:lnTo>
                        <a:pt x="105" y="109"/>
                      </a:lnTo>
                      <a:close/>
                    </a:path>
                  </a:pathLst>
                </a:custGeom>
                <a:solidFill>
                  <a:srgbClr val="F1AB8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212" name="Freeform 772"/>
                <p:cNvSpPr>
                  <a:spLocks noEditPoints="1"/>
                </p:cNvSpPr>
                <p:nvPr/>
              </p:nvSpPr>
              <p:spPr bwMode="auto">
                <a:xfrm>
                  <a:off x="1500" y="1997"/>
                  <a:ext cx="137" cy="112"/>
                </a:xfrm>
                <a:custGeom>
                  <a:avLst/>
                  <a:gdLst/>
                  <a:ahLst/>
                  <a:cxnLst>
                    <a:cxn ang="0">
                      <a:pos x="15" y="0"/>
                    </a:cxn>
                    <a:cxn ang="0">
                      <a:pos x="6" y="14"/>
                    </a:cxn>
                    <a:cxn ang="0">
                      <a:pos x="0" y="29"/>
                    </a:cxn>
                    <a:cxn ang="0">
                      <a:pos x="0" y="35"/>
                    </a:cxn>
                    <a:cxn ang="0">
                      <a:pos x="2" y="38"/>
                    </a:cxn>
                    <a:cxn ang="0">
                      <a:pos x="4" y="29"/>
                    </a:cxn>
                    <a:cxn ang="0">
                      <a:pos x="8" y="19"/>
                    </a:cxn>
                    <a:cxn ang="0">
                      <a:pos x="12" y="12"/>
                    </a:cxn>
                    <a:cxn ang="0">
                      <a:pos x="17" y="4"/>
                    </a:cxn>
                    <a:cxn ang="0">
                      <a:pos x="17" y="2"/>
                    </a:cxn>
                    <a:cxn ang="0">
                      <a:pos x="15" y="0"/>
                    </a:cxn>
                    <a:cxn ang="0">
                      <a:pos x="97" y="110"/>
                    </a:cxn>
                    <a:cxn ang="0">
                      <a:pos x="105" y="107"/>
                    </a:cxn>
                    <a:cxn ang="0">
                      <a:pos x="110" y="103"/>
                    </a:cxn>
                    <a:cxn ang="0">
                      <a:pos x="118" y="97"/>
                    </a:cxn>
                    <a:cxn ang="0">
                      <a:pos x="124" y="91"/>
                    </a:cxn>
                    <a:cxn ang="0">
                      <a:pos x="127" y="84"/>
                    </a:cxn>
                    <a:cxn ang="0">
                      <a:pos x="131" y="76"/>
                    </a:cxn>
                    <a:cxn ang="0">
                      <a:pos x="135" y="69"/>
                    </a:cxn>
                    <a:cxn ang="0">
                      <a:pos x="137" y="61"/>
                    </a:cxn>
                    <a:cxn ang="0">
                      <a:pos x="135" y="55"/>
                    </a:cxn>
                    <a:cxn ang="0">
                      <a:pos x="133" y="50"/>
                    </a:cxn>
                    <a:cxn ang="0">
                      <a:pos x="133" y="61"/>
                    </a:cxn>
                    <a:cxn ang="0">
                      <a:pos x="129" y="71"/>
                    </a:cxn>
                    <a:cxn ang="0">
                      <a:pos x="125" y="82"/>
                    </a:cxn>
                    <a:cxn ang="0">
                      <a:pos x="118" y="90"/>
                    </a:cxn>
                    <a:cxn ang="0">
                      <a:pos x="112" y="97"/>
                    </a:cxn>
                    <a:cxn ang="0">
                      <a:pos x="103" y="103"/>
                    </a:cxn>
                    <a:cxn ang="0">
                      <a:pos x="93" y="109"/>
                    </a:cxn>
                    <a:cxn ang="0">
                      <a:pos x="84" y="112"/>
                    </a:cxn>
                    <a:cxn ang="0">
                      <a:pos x="87" y="112"/>
                    </a:cxn>
                    <a:cxn ang="0">
                      <a:pos x="93" y="112"/>
                    </a:cxn>
                    <a:cxn ang="0">
                      <a:pos x="95" y="112"/>
                    </a:cxn>
                    <a:cxn ang="0">
                      <a:pos x="97" y="110"/>
                    </a:cxn>
                  </a:cxnLst>
                  <a:rect l="0" t="0" r="r" b="b"/>
                  <a:pathLst>
                    <a:path w="137" h="112">
                      <a:moveTo>
                        <a:pt x="15" y="0"/>
                      </a:moveTo>
                      <a:lnTo>
                        <a:pt x="6" y="14"/>
                      </a:lnTo>
                      <a:lnTo>
                        <a:pt x="0" y="29"/>
                      </a:lnTo>
                      <a:lnTo>
                        <a:pt x="0" y="35"/>
                      </a:lnTo>
                      <a:lnTo>
                        <a:pt x="2" y="38"/>
                      </a:lnTo>
                      <a:lnTo>
                        <a:pt x="4" y="29"/>
                      </a:lnTo>
                      <a:lnTo>
                        <a:pt x="8" y="19"/>
                      </a:lnTo>
                      <a:lnTo>
                        <a:pt x="12" y="12"/>
                      </a:lnTo>
                      <a:lnTo>
                        <a:pt x="17" y="4"/>
                      </a:lnTo>
                      <a:lnTo>
                        <a:pt x="17" y="2"/>
                      </a:lnTo>
                      <a:lnTo>
                        <a:pt x="15" y="0"/>
                      </a:lnTo>
                      <a:close/>
                      <a:moveTo>
                        <a:pt x="97" y="110"/>
                      </a:moveTo>
                      <a:lnTo>
                        <a:pt x="105" y="107"/>
                      </a:lnTo>
                      <a:lnTo>
                        <a:pt x="110" y="103"/>
                      </a:lnTo>
                      <a:lnTo>
                        <a:pt x="118" y="97"/>
                      </a:lnTo>
                      <a:lnTo>
                        <a:pt x="124" y="91"/>
                      </a:lnTo>
                      <a:lnTo>
                        <a:pt x="127" y="84"/>
                      </a:lnTo>
                      <a:lnTo>
                        <a:pt x="131" y="76"/>
                      </a:lnTo>
                      <a:lnTo>
                        <a:pt x="135" y="69"/>
                      </a:lnTo>
                      <a:lnTo>
                        <a:pt x="137" y="61"/>
                      </a:lnTo>
                      <a:lnTo>
                        <a:pt x="135" y="55"/>
                      </a:lnTo>
                      <a:lnTo>
                        <a:pt x="133" y="50"/>
                      </a:lnTo>
                      <a:lnTo>
                        <a:pt x="133" y="61"/>
                      </a:lnTo>
                      <a:lnTo>
                        <a:pt x="129" y="71"/>
                      </a:lnTo>
                      <a:lnTo>
                        <a:pt x="125" y="82"/>
                      </a:lnTo>
                      <a:lnTo>
                        <a:pt x="118" y="90"/>
                      </a:lnTo>
                      <a:lnTo>
                        <a:pt x="112" y="97"/>
                      </a:lnTo>
                      <a:lnTo>
                        <a:pt x="103" y="103"/>
                      </a:lnTo>
                      <a:lnTo>
                        <a:pt x="93" y="109"/>
                      </a:lnTo>
                      <a:lnTo>
                        <a:pt x="84" y="112"/>
                      </a:lnTo>
                      <a:lnTo>
                        <a:pt x="87" y="112"/>
                      </a:lnTo>
                      <a:lnTo>
                        <a:pt x="93" y="112"/>
                      </a:lnTo>
                      <a:lnTo>
                        <a:pt x="95" y="112"/>
                      </a:lnTo>
                      <a:lnTo>
                        <a:pt x="97" y="110"/>
                      </a:lnTo>
                      <a:close/>
                    </a:path>
                  </a:pathLst>
                </a:custGeom>
                <a:solidFill>
                  <a:srgbClr val="F2AD8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213" name="Freeform 773"/>
                <p:cNvSpPr>
                  <a:spLocks noEditPoints="1"/>
                </p:cNvSpPr>
                <p:nvPr/>
              </p:nvSpPr>
              <p:spPr bwMode="auto">
                <a:xfrm>
                  <a:off x="1500" y="1999"/>
                  <a:ext cx="135" cy="110"/>
                </a:xfrm>
                <a:custGeom>
                  <a:avLst/>
                  <a:gdLst/>
                  <a:ahLst/>
                  <a:cxnLst>
                    <a:cxn ang="0">
                      <a:pos x="17" y="0"/>
                    </a:cxn>
                    <a:cxn ang="0">
                      <a:pos x="12" y="8"/>
                    </a:cxn>
                    <a:cxn ang="0">
                      <a:pos x="6" y="16"/>
                    </a:cxn>
                    <a:cxn ang="0">
                      <a:pos x="4" y="23"/>
                    </a:cxn>
                    <a:cxn ang="0">
                      <a:pos x="0" y="33"/>
                    </a:cxn>
                    <a:cxn ang="0">
                      <a:pos x="2" y="36"/>
                    </a:cxn>
                    <a:cxn ang="0">
                      <a:pos x="4" y="40"/>
                    </a:cxn>
                    <a:cxn ang="0">
                      <a:pos x="6" y="31"/>
                    </a:cxn>
                    <a:cxn ang="0">
                      <a:pos x="8" y="21"/>
                    </a:cxn>
                    <a:cxn ang="0">
                      <a:pos x="14" y="12"/>
                    </a:cxn>
                    <a:cxn ang="0">
                      <a:pos x="19" y="4"/>
                    </a:cxn>
                    <a:cxn ang="0">
                      <a:pos x="17" y="2"/>
                    </a:cxn>
                    <a:cxn ang="0">
                      <a:pos x="17" y="0"/>
                    </a:cxn>
                    <a:cxn ang="0">
                      <a:pos x="89" y="110"/>
                    </a:cxn>
                    <a:cxn ang="0">
                      <a:pos x="99" y="107"/>
                    </a:cxn>
                    <a:cxn ang="0">
                      <a:pos x="106" y="101"/>
                    </a:cxn>
                    <a:cxn ang="0">
                      <a:pos x="114" y="95"/>
                    </a:cxn>
                    <a:cxn ang="0">
                      <a:pos x="120" y="88"/>
                    </a:cxn>
                    <a:cxn ang="0">
                      <a:pos x="125" y="80"/>
                    </a:cxn>
                    <a:cxn ang="0">
                      <a:pos x="131" y="72"/>
                    </a:cxn>
                    <a:cxn ang="0">
                      <a:pos x="133" y="63"/>
                    </a:cxn>
                    <a:cxn ang="0">
                      <a:pos x="135" y="53"/>
                    </a:cxn>
                    <a:cxn ang="0">
                      <a:pos x="133" y="48"/>
                    </a:cxn>
                    <a:cxn ang="0">
                      <a:pos x="131" y="44"/>
                    </a:cxn>
                    <a:cxn ang="0">
                      <a:pos x="131" y="44"/>
                    </a:cxn>
                    <a:cxn ang="0">
                      <a:pos x="131" y="46"/>
                    </a:cxn>
                    <a:cxn ang="0">
                      <a:pos x="131" y="57"/>
                    </a:cxn>
                    <a:cxn ang="0">
                      <a:pos x="127" y="69"/>
                    </a:cxn>
                    <a:cxn ang="0">
                      <a:pos x="122" y="80"/>
                    </a:cxn>
                    <a:cxn ang="0">
                      <a:pos x="116" y="88"/>
                    </a:cxn>
                    <a:cxn ang="0">
                      <a:pos x="108" y="95"/>
                    </a:cxn>
                    <a:cxn ang="0">
                      <a:pos x="99" y="103"/>
                    </a:cxn>
                    <a:cxn ang="0">
                      <a:pos x="87" y="107"/>
                    </a:cxn>
                    <a:cxn ang="0">
                      <a:pos x="76" y="110"/>
                    </a:cxn>
                    <a:cxn ang="0">
                      <a:pos x="84" y="110"/>
                    </a:cxn>
                    <a:cxn ang="0">
                      <a:pos x="89" y="110"/>
                    </a:cxn>
                  </a:cxnLst>
                  <a:rect l="0" t="0" r="r" b="b"/>
                  <a:pathLst>
                    <a:path w="135" h="110">
                      <a:moveTo>
                        <a:pt x="17" y="0"/>
                      </a:moveTo>
                      <a:lnTo>
                        <a:pt x="12" y="8"/>
                      </a:lnTo>
                      <a:lnTo>
                        <a:pt x="6" y="16"/>
                      </a:lnTo>
                      <a:lnTo>
                        <a:pt x="4" y="23"/>
                      </a:lnTo>
                      <a:lnTo>
                        <a:pt x="0" y="33"/>
                      </a:lnTo>
                      <a:lnTo>
                        <a:pt x="2" y="36"/>
                      </a:lnTo>
                      <a:lnTo>
                        <a:pt x="4" y="40"/>
                      </a:lnTo>
                      <a:lnTo>
                        <a:pt x="6" y="31"/>
                      </a:lnTo>
                      <a:lnTo>
                        <a:pt x="8" y="21"/>
                      </a:lnTo>
                      <a:lnTo>
                        <a:pt x="14" y="12"/>
                      </a:lnTo>
                      <a:lnTo>
                        <a:pt x="19" y="4"/>
                      </a:lnTo>
                      <a:lnTo>
                        <a:pt x="17" y="2"/>
                      </a:lnTo>
                      <a:lnTo>
                        <a:pt x="17" y="0"/>
                      </a:lnTo>
                      <a:close/>
                      <a:moveTo>
                        <a:pt x="89" y="110"/>
                      </a:moveTo>
                      <a:lnTo>
                        <a:pt x="99" y="107"/>
                      </a:lnTo>
                      <a:lnTo>
                        <a:pt x="106" y="101"/>
                      </a:lnTo>
                      <a:lnTo>
                        <a:pt x="114" y="95"/>
                      </a:lnTo>
                      <a:lnTo>
                        <a:pt x="120" y="88"/>
                      </a:lnTo>
                      <a:lnTo>
                        <a:pt x="125" y="80"/>
                      </a:lnTo>
                      <a:lnTo>
                        <a:pt x="131" y="72"/>
                      </a:lnTo>
                      <a:lnTo>
                        <a:pt x="133" y="63"/>
                      </a:lnTo>
                      <a:lnTo>
                        <a:pt x="135" y="53"/>
                      </a:lnTo>
                      <a:lnTo>
                        <a:pt x="133" y="48"/>
                      </a:lnTo>
                      <a:lnTo>
                        <a:pt x="131" y="44"/>
                      </a:lnTo>
                      <a:lnTo>
                        <a:pt x="131" y="44"/>
                      </a:lnTo>
                      <a:lnTo>
                        <a:pt x="131" y="46"/>
                      </a:lnTo>
                      <a:lnTo>
                        <a:pt x="131" y="57"/>
                      </a:lnTo>
                      <a:lnTo>
                        <a:pt x="127" y="69"/>
                      </a:lnTo>
                      <a:lnTo>
                        <a:pt x="122" y="80"/>
                      </a:lnTo>
                      <a:lnTo>
                        <a:pt x="116" y="88"/>
                      </a:lnTo>
                      <a:lnTo>
                        <a:pt x="108" y="95"/>
                      </a:lnTo>
                      <a:lnTo>
                        <a:pt x="99" y="103"/>
                      </a:lnTo>
                      <a:lnTo>
                        <a:pt x="87" y="107"/>
                      </a:lnTo>
                      <a:lnTo>
                        <a:pt x="76" y="110"/>
                      </a:lnTo>
                      <a:lnTo>
                        <a:pt x="84" y="110"/>
                      </a:lnTo>
                      <a:lnTo>
                        <a:pt x="89" y="110"/>
                      </a:lnTo>
                      <a:close/>
                    </a:path>
                  </a:pathLst>
                </a:custGeom>
                <a:solidFill>
                  <a:srgbClr val="F2AF8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214" name="Freeform 774"/>
                <p:cNvSpPr>
                  <a:spLocks noEditPoints="1"/>
                </p:cNvSpPr>
                <p:nvPr/>
              </p:nvSpPr>
              <p:spPr bwMode="auto">
                <a:xfrm>
                  <a:off x="1502" y="2001"/>
                  <a:ext cx="131" cy="108"/>
                </a:xfrm>
                <a:custGeom>
                  <a:avLst/>
                  <a:gdLst/>
                  <a:ahLst/>
                  <a:cxnLst>
                    <a:cxn ang="0">
                      <a:pos x="15" y="0"/>
                    </a:cxn>
                    <a:cxn ang="0">
                      <a:pos x="10" y="8"/>
                    </a:cxn>
                    <a:cxn ang="0">
                      <a:pos x="6" y="15"/>
                    </a:cxn>
                    <a:cxn ang="0">
                      <a:pos x="2" y="25"/>
                    </a:cxn>
                    <a:cxn ang="0">
                      <a:pos x="0" y="34"/>
                    </a:cxn>
                    <a:cxn ang="0">
                      <a:pos x="2" y="40"/>
                    </a:cxn>
                    <a:cxn ang="0">
                      <a:pos x="4" y="44"/>
                    </a:cxn>
                    <a:cxn ang="0">
                      <a:pos x="4" y="44"/>
                    </a:cxn>
                    <a:cxn ang="0">
                      <a:pos x="4" y="44"/>
                    </a:cxn>
                    <a:cxn ang="0">
                      <a:pos x="4" y="32"/>
                    </a:cxn>
                    <a:cxn ang="0">
                      <a:pos x="8" y="21"/>
                    </a:cxn>
                    <a:cxn ang="0">
                      <a:pos x="12" y="12"/>
                    </a:cxn>
                    <a:cxn ang="0">
                      <a:pos x="19" y="4"/>
                    </a:cxn>
                    <a:cxn ang="0">
                      <a:pos x="17" y="2"/>
                    </a:cxn>
                    <a:cxn ang="0">
                      <a:pos x="15" y="0"/>
                    </a:cxn>
                    <a:cxn ang="0">
                      <a:pos x="82" y="108"/>
                    </a:cxn>
                    <a:cxn ang="0">
                      <a:pos x="91" y="105"/>
                    </a:cxn>
                    <a:cxn ang="0">
                      <a:pos x="101" y="99"/>
                    </a:cxn>
                    <a:cxn ang="0">
                      <a:pos x="110" y="93"/>
                    </a:cxn>
                    <a:cxn ang="0">
                      <a:pos x="116" y="86"/>
                    </a:cxn>
                    <a:cxn ang="0">
                      <a:pos x="123" y="78"/>
                    </a:cxn>
                    <a:cxn ang="0">
                      <a:pos x="127" y="67"/>
                    </a:cxn>
                    <a:cxn ang="0">
                      <a:pos x="131" y="57"/>
                    </a:cxn>
                    <a:cxn ang="0">
                      <a:pos x="131" y="46"/>
                    </a:cxn>
                    <a:cxn ang="0">
                      <a:pos x="129" y="42"/>
                    </a:cxn>
                    <a:cxn ang="0">
                      <a:pos x="127" y="38"/>
                    </a:cxn>
                    <a:cxn ang="0">
                      <a:pos x="127" y="42"/>
                    </a:cxn>
                    <a:cxn ang="0">
                      <a:pos x="127" y="44"/>
                    </a:cxn>
                    <a:cxn ang="0">
                      <a:pos x="127" y="55"/>
                    </a:cxn>
                    <a:cxn ang="0">
                      <a:pos x="123" y="68"/>
                    </a:cxn>
                    <a:cxn ang="0">
                      <a:pos x="118" y="78"/>
                    </a:cxn>
                    <a:cxn ang="0">
                      <a:pos x="110" y="87"/>
                    </a:cxn>
                    <a:cxn ang="0">
                      <a:pos x="101" y="95"/>
                    </a:cxn>
                    <a:cxn ang="0">
                      <a:pos x="91" y="101"/>
                    </a:cxn>
                    <a:cxn ang="0">
                      <a:pos x="80" y="105"/>
                    </a:cxn>
                    <a:cxn ang="0">
                      <a:pos x="68" y="106"/>
                    </a:cxn>
                    <a:cxn ang="0">
                      <a:pos x="74" y="108"/>
                    </a:cxn>
                    <a:cxn ang="0">
                      <a:pos x="82" y="108"/>
                    </a:cxn>
                  </a:cxnLst>
                  <a:rect l="0" t="0" r="r" b="b"/>
                  <a:pathLst>
                    <a:path w="131" h="108">
                      <a:moveTo>
                        <a:pt x="15" y="0"/>
                      </a:moveTo>
                      <a:lnTo>
                        <a:pt x="10" y="8"/>
                      </a:lnTo>
                      <a:lnTo>
                        <a:pt x="6" y="15"/>
                      </a:lnTo>
                      <a:lnTo>
                        <a:pt x="2" y="25"/>
                      </a:lnTo>
                      <a:lnTo>
                        <a:pt x="0" y="34"/>
                      </a:lnTo>
                      <a:lnTo>
                        <a:pt x="2" y="40"/>
                      </a:lnTo>
                      <a:lnTo>
                        <a:pt x="4" y="44"/>
                      </a:lnTo>
                      <a:lnTo>
                        <a:pt x="4" y="44"/>
                      </a:lnTo>
                      <a:lnTo>
                        <a:pt x="4" y="44"/>
                      </a:lnTo>
                      <a:lnTo>
                        <a:pt x="4" y="32"/>
                      </a:lnTo>
                      <a:lnTo>
                        <a:pt x="8" y="21"/>
                      </a:lnTo>
                      <a:lnTo>
                        <a:pt x="12" y="12"/>
                      </a:lnTo>
                      <a:lnTo>
                        <a:pt x="19" y="4"/>
                      </a:lnTo>
                      <a:lnTo>
                        <a:pt x="17" y="2"/>
                      </a:lnTo>
                      <a:lnTo>
                        <a:pt x="15" y="0"/>
                      </a:lnTo>
                      <a:close/>
                      <a:moveTo>
                        <a:pt x="82" y="108"/>
                      </a:moveTo>
                      <a:lnTo>
                        <a:pt x="91" y="105"/>
                      </a:lnTo>
                      <a:lnTo>
                        <a:pt x="101" y="99"/>
                      </a:lnTo>
                      <a:lnTo>
                        <a:pt x="110" y="93"/>
                      </a:lnTo>
                      <a:lnTo>
                        <a:pt x="116" y="86"/>
                      </a:lnTo>
                      <a:lnTo>
                        <a:pt x="123" y="78"/>
                      </a:lnTo>
                      <a:lnTo>
                        <a:pt x="127" y="67"/>
                      </a:lnTo>
                      <a:lnTo>
                        <a:pt x="131" y="57"/>
                      </a:lnTo>
                      <a:lnTo>
                        <a:pt x="131" y="46"/>
                      </a:lnTo>
                      <a:lnTo>
                        <a:pt x="129" y="42"/>
                      </a:lnTo>
                      <a:lnTo>
                        <a:pt x="127" y="38"/>
                      </a:lnTo>
                      <a:lnTo>
                        <a:pt x="127" y="42"/>
                      </a:lnTo>
                      <a:lnTo>
                        <a:pt x="127" y="44"/>
                      </a:lnTo>
                      <a:lnTo>
                        <a:pt x="127" y="55"/>
                      </a:lnTo>
                      <a:lnTo>
                        <a:pt x="123" y="68"/>
                      </a:lnTo>
                      <a:lnTo>
                        <a:pt x="118" y="78"/>
                      </a:lnTo>
                      <a:lnTo>
                        <a:pt x="110" y="87"/>
                      </a:lnTo>
                      <a:lnTo>
                        <a:pt x="101" y="95"/>
                      </a:lnTo>
                      <a:lnTo>
                        <a:pt x="91" y="101"/>
                      </a:lnTo>
                      <a:lnTo>
                        <a:pt x="80" y="105"/>
                      </a:lnTo>
                      <a:lnTo>
                        <a:pt x="68" y="106"/>
                      </a:lnTo>
                      <a:lnTo>
                        <a:pt x="74" y="108"/>
                      </a:lnTo>
                      <a:lnTo>
                        <a:pt x="82" y="108"/>
                      </a:lnTo>
                      <a:close/>
                    </a:path>
                  </a:pathLst>
                </a:custGeom>
                <a:solidFill>
                  <a:srgbClr val="F2B08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215" name="Freeform 775"/>
                <p:cNvSpPr>
                  <a:spLocks noEditPoints="1"/>
                </p:cNvSpPr>
                <p:nvPr/>
              </p:nvSpPr>
              <p:spPr bwMode="auto">
                <a:xfrm>
                  <a:off x="1504" y="2003"/>
                  <a:ext cx="127" cy="106"/>
                </a:xfrm>
                <a:custGeom>
                  <a:avLst/>
                  <a:gdLst/>
                  <a:ahLst/>
                  <a:cxnLst>
                    <a:cxn ang="0">
                      <a:pos x="127" y="42"/>
                    </a:cxn>
                    <a:cxn ang="0">
                      <a:pos x="127" y="40"/>
                    </a:cxn>
                    <a:cxn ang="0">
                      <a:pos x="127" y="40"/>
                    </a:cxn>
                    <a:cxn ang="0">
                      <a:pos x="125" y="38"/>
                    </a:cxn>
                    <a:cxn ang="0">
                      <a:pos x="125" y="34"/>
                    </a:cxn>
                    <a:cxn ang="0">
                      <a:pos x="123" y="34"/>
                    </a:cxn>
                    <a:cxn ang="0">
                      <a:pos x="123" y="34"/>
                    </a:cxn>
                    <a:cxn ang="0">
                      <a:pos x="123" y="38"/>
                    </a:cxn>
                    <a:cxn ang="0">
                      <a:pos x="123" y="42"/>
                    </a:cxn>
                    <a:cxn ang="0">
                      <a:pos x="123" y="53"/>
                    </a:cxn>
                    <a:cxn ang="0">
                      <a:pos x="120" y="65"/>
                    </a:cxn>
                    <a:cxn ang="0">
                      <a:pos x="114" y="76"/>
                    </a:cxn>
                    <a:cxn ang="0">
                      <a:pos x="106" y="85"/>
                    </a:cxn>
                    <a:cxn ang="0">
                      <a:pos x="97" y="91"/>
                    </a:cxn>
                    <a:cxn ang="0">
                      <a:pos x="87" y="97"/>
                    </a:cxn>
                    <a:cxn ang="0">
                      <a:pos x="76" y="101"/>
                    </a:cxn>
                    <a:cxn ang="0">
                      <a:pos x="63" y="103"/>
                    </a:cxn>
                    <a:cxn ang="0">
                      <a:pos x="61" y="103"/>
                    </a:cxn>
                    <a:cxn ang="0">
                      <a:pos x="59" y="103"/>
                    </a:cxn>
                    <a:cxn ang="0">
                      <a:pos x="66" y="104"/>
                    </a:cxn>
                    <a:cxn ang="0">
                      <a:pos x="72" y="106"/>
                    </a:cxn>
                    <a:cxn ang="0">
                      <a:pos x="83" y="103"/>
                    </a:cxn>
                    <a:cxn ang="0">
                      <a:pos x="95" y="99"/>
                    </a:cxn>
                    <a:cxn ang="0">
                      <a:pos x="104" y="91"/>
                    </a:cxn>
                    <a:cxn ang="0">
                      <a:pos x="112" y="84"/>
                    </a:cxn>
                    <a:cxn ang="0">
                      <a:pos x="118" y="76"/>
                    </a:cxn>
                    <a:cxn ang="0">
                      <a:pos x="123" y="65"/>
                    </a:cxn>
                    <a:cxn ang="0">
                      <a:pos x="127" y="53"/>
                    </a:cxn>
                    <a:cxn ang="0">
                      <a:pos x="127" y="42"/>
                    </a:cxn>
                    <a:cxn ang="0">
                      <a:pos x="15" y="0"/>
                    </a:cxn>
                    <a:cxn ang="0">
                      <a:pos x="10" y="8"/>
                    </a:cxn>
                    <a:cxn ang="0">
                      <a:pos x="4" y="17"/>
                    </a:cxn>
                    <a:cxn ang="0">
                      <a:pos x="2" y="27"/>
                    </a:cxn>
                    <a:cxn ang="0">
                      <a:pos x="0" y="36"/>
                    </a:cxn>
                    <a:cxn ang="0">
                      <a:pos x="2" y="42"/>
                    </a:cxn>
                    <a:cxn ang="0">
                      <a:pos x="4" y="48"/>
                    </a:cxn>
                    <a:cxn ang="0">
                      <a:pos x="4" y="44"/>
                    </a:cxn>
                    <a:cxn ang="0">
                      <a:pos x="4" y="42"/>
                    </a:cxn>
                    <a:cxn ang="0">
                      <a:pos x="4" y="30"/>
                    </a:cxn>
                    <a:cxn ang="0">
                      <a:pos x="8" y="21"/>
                    </a:cxn>
                    <a:cxn ang="0">
                      <a:pos x="11" y="12"/>
                    </a:cxn>
                    <a:cxn ang="0">
                      <a:pos x="17" y="2"/>
                    </a:cxn>
                    <a:cxn ang="0">
                      <a:pos x="17" y="2"/>
                    </a:cxn>
                    <a:cxn ang="0">
                      <a:pos x="15" y="0"/>
                    </a:cxn>
                  </a:cxnLst>
                  <a:rect l="0" t="0" r="r" b="b"/>
                  <a:pathLst>
                    <a:path w="127" h="106">
                      <a:moveTo>
                        <a:pt x="127" y="42"/>
                      </a:moveTo>
                      <a:lnTo>
                        <a:pt x="127" y="40"/>
                      </a:lnTo>
                      <a:lnTo>
                        <a:pt x="127" y="40"/>
                      </a:lnTo>
                      <a:lnTo>
                        <a:pt x="125" y="38"/>
                      </a:lnTo>
                      <a:lnTo>
                        <a:pt x="125" y="34"/>
                      </a:lnTo>
                      <a:lnTo>
                        <a:pt x="123" y="34"/>
                      </a:lnTo>
                      <a:lnTo>
                        <a:pt x="123" y="34"/>
                      </a:lnTo>
                      <a:lnTo>
                        <a:pt x="123" y="38"/>
                      </a:lnTo>
                      <a:lnTo>
                        <a:pt x="123" y="42"/>
                      </a:lnTo>
                      <a:lnTo>
                        <a:pt x="123" y="53"/>
                      </a:lnTo>
                      <a:lnTo>
                        <a:pt x="120" y="65"/>
                      </a:lnTo>
                      <a:lnTo>
                        <a:pt x="114" y="76"/>
                      </a:lnTo>
                      <a:lnTo>
                        <a:pt x="106" y="85"/>
                      </a:lnTo>
                      <a:lnTo>
                        <a:pt x="97" y="91"/>
                      </a:lnTo>
                      <a:lnTo>
                        <a:pt x="87" y="97"/>
                      </a:lnTo>
                      <a:lnTo>
                        <a:pt x="76" y="101"/>
                      </a:lnTo>
                      <a:lnTo>
                        <a:pt x="63" y="103"/>
                      </a:lnTo>
                      <a:lnTo>
                        <a:pt x="61" y="103"/>
                      </a:lnTo>
                      <a:lnTo>
                        <a:pt x="59" y="103"/>
                      </a:lnTo>
                      <a:lnTo>
                        <a:pt x="66" y="104"/>
                      </a:lnTo>
                      <a:lnTo>
                        <a:pt x="72" y="106"/>
                      </a:lnTo>
                      <a:lnTo>
                        <a:pt x="83" y="103"/>
                      </a:lnTo>
                      <a:lnTo>
                        <a:pt x="95" y="99"/>
                      </a:lnTo>
                      <a:lnTo>
                        <a:pt x="104" y="91"/>
                      </a:lnTo>
                      <a:lnTo>
                        <a:pt x="112" y="84"/>
                      </a:lnTo>
                      <a:lnTo>
                        <a:pt x="118" y="76"/>
                      </a:lnTo>
                      <a:lnTo>
                        <a:pt x="123" y="65"/>
                      </a:lnTo>
                      <a:lnTo>
                        <a:pt x="127" y="53"/>
                      </a:lnTo>
                      <a:lnTo>
                        <a:pt x="127" y="42"/>
                      </a:lnTo>
                      <a:close/>
                      <a:moveTo>
                        <a:pt x="15" y="0"/>
                      </a:moveTo>
                      <a:lnTo>
                        <a:pt x="10" y="8"/>
                      </a:lnTo>
                      <a:lnTo>
                        <a:pt x="4" y="17"/>
                      </a:lnTo>
                      <a:lnTo>
                        <a:pt x="2" y="27"/>
                      </a:lnTo>
                      <a:lnTo>
                        <a:pt x="0" y="36"/>
                      </a:lnTo>
                      <a:lnTo>
                        <a:pt x="2" y="42"/>
                      </a:lnTo>
                      <a:lnTo>
                        <a:pt x="4" y="48"/>
                      </a:lnTo>
                      <a:lnTo>
                        <a:pt x="4" y="44"/>
                      </a:lnTo>
                      <a:lnTo>
                        <a:pt x="4" y="42"/>
                      </a:lnTo>
                      <a:lnTo>
                        <a:pt x="4" y="30"/>
                      </a:lnTo>
                      <a:lnTo>
                        <a:pt x="8" y="21"/>
                      </a:lnTo>
                      <a:lnTo>
                        <a:pt x="11" y="12"/>
                      </a:lnTo>
                      <a:lnTo>
                        <a:pt x="17" y="2"/>
                      </a:lnTo>
                      <a:lnTo>
                        <a:pt x="17" y="2"/>
                      </a:lnTo>
                      <a:lnTo>
                        <a:pt x="15" y="0"/>
                      </a:lnTo>
                      <a:close/>
                    </a:path>
                  </a:pathLst>
                </a:custGeom>
                <a:solidFill>
                  <a:srgbClr val="F2B28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216" name="Freeform 776"/>
                <p:cNvSpPr>
                  <a:spLocks noEditPoints="1"/>
                </p:cNvSpPr>
                <p:nvPr/>
              </p:nvSpPr>
              <p:spPr bwMode="auto">
                <a:xfrm>
                  <a:off x="1506" y="2005"/>
                  <a:ext cx="123" cy="102"/>
                </a:xfrm>
                <a:custGeom>
                  <a:avLst/>
                  <a:gdLst/>
                  <a:ahLst/>
                  <a:cxnLst>
                    <a:cxn ang="0">
                      <a:pos x="123" y="40"/>
                    </a:cxn>
                    <a:cxn ang="0">
                      <a:pos x="123" y="38"/>
                    </a:cxn>
                    <a:cxn ang="0">
                      <a:pos x="123" y="34"/>
                    </a:cxn>
                    <a:cxn ang="0">
                      <a:pos x="123" y="34"/>
                    </a:cxn>
                    <a:cxn ang="0">
                      <a:pos x="123" y="32"/>
                    </a:cxn>
                    <a:cxn ang="0">
                      <a:pos x="121" y="32"/>
                    </a:cxn>
                    <a:cxn ang="0">
                      <a:pos x="119" y="34"/>
                    </a:cxn>
                    <a:cxn ang="0">
                      <a:pos x="119" y="36"/>
                    </a:cxn>
                    <a:cxn ang="0">
                      <a:pos x="119" y="40"/>
                    </a:cxn>
                    <a:cxn ang="0">
                      <a:pos x="119" y="51"/>
                    </a:cxn>
                    <a:cxn ang="0">
                      <a:pos x="116" y="63"/>
                    </a:cxn>
                    <a:cxn ang="0">
                      <a:pos x="110" y="72"/>
                    </a:cxn>
                    <a:cxn ang="0">
                      <a:pos x="102" y="82"/>
                    </a:cxn>
                    <a:cxn ang="0">
                      <a:pos x="95" y="89"/>
                    </a:cxn>
                    <a:cxn ang="0">
                      <a:pos x="83" y="93"/>
                    </a:cxn>
                    <a:cxn ang="0">
                      <a:pos x="74" y="97"/>
                    </a:cxn>
                    <a:cxn ang="0">
                      <a:pos x="61" y="99"/>
                    </a:cxn>
                    <a:cxn ang="0">
                      <a:pos x="55" y="99"/>
                    </a:cxn>
                    <a:cxn ang="0">
                      <a:pos x="49" y="97"/>
                    </a:cxn>
                    <a:cxn ang="0">
                      <a:pos x="57" y="101"/>
                    </a:cxn>
                    <a:cxn ang="0">
                      <a:pos x="64" y="102"/>
                    </a:cxn>
                    <a:cxn ang="0">
                      <a:pos x="76" y="101"/>
                    </a:cxn>
                    <a:cxn ang="0">
                      <a:pos x="87" y="97"/>
                    </a:cxn>
                    <a:cxn ang="0">
                      <a:pos x="97" y="91"/>
                    </a:cxn>
                    <a:cxn ang="0">
                      <a:pos x="106" y="83"/>
                    </a:cxn>
                    <a:cxn ang="0">
                      <a:pos x="114" y="74"/>
                    </a:cxn>
                    <a:cxn ang="0">
                      <a:pos x="119" y="64"/>
                    </a:cxn>
                    <a:cxn ang="0">
                      <a:pos x="123" y="51"/>
                    </a:cxn>
                    <a:cxn ang="0">
                      <a:pos x="123" y="40"/>
                    </a:cxn>
                    <a:cxn ang="0">
                      <a:pos x="15" y="0"/>
                    </a:cxn>
                    <a:cxn ang="0">
                      <a:pos x="8" y="8"/>
                    </a:cxn>
                    <a:cxn ang="0">
                      <a:pos x="4" y="17"/>
                    </a:cxn>
                    <a:cxn ang="0">
                      <a:pos x="0" y="28"/>
                    </a:cxn>
                    <a:cxn ang="0">
                      <a:pos x="0" y="40"/>
                    </a:cxn>
                    <a:cxn ang="0">
                      <a:pos x="0" y="40"/>
                    </a:cxn>
                    <a:cxn ang="0">
                      <a:pos x="0" y="40"/>
                    </a:cxn>
                    <a:cxn ang="0">
                      <a:pos x="2" y="46"/>
                    </a:cxn>
                    <a:cxn ang="0">
                      <a:pos x="4" y="51"/>
                    </a:cxn>
                    <a:cxn ang="0">
                      <a:pos x="4" y="46"/>
                    </a:cxn>
                    <a:cxn ang="0">
                      <a:pos x="4" y="40"/>
                    </a:cxn>
                    <a:cxn ang="0">
                      <a:pos x="4" y="28"/>
                    </a:cxn>
                    <a:cxn ang="0">
                      <a:pos x="8" y="19"/>
                    </a:cxn>
                    <a:cxn ang="0">
                      <a:pos x="11" y="10"/>
                    </a:cxn>
                    <a:cxn ang="0">
                      <a:pos x="17" y="2"/>
                    </a:cxn>
                    <a:cxn ang="0">
                      <a:pos x="15" y="0"/>
                    </a:cxn>
                    <a:cxn ang="0">
                      <a:pos x="15" y="0"/>
                    </a:cxn>
                  </a:cxnLst>
                  <a:rect l="0" t="0" r="r" b="b"/>
                  <a:pathLst>
                    <a:path w="123" h="102">
                      <a:moveTo>
                        <a:pt x="123" y="40"/>
                      </a:moveTo>
                      <a:lnTo>
                        <a:pt x="123" y="38"/>
                      </a:lnTo>
                      <a:lnTo>
                        <a:pt x="123" y="34"/>
                      </a:lnTo>
                      <a:lnTo>
                        <a:pt x="123" y="34"/>
                      </a:lnTo>
                      <a:lnTo>
                        <a:pt x="123" y="32"/>
                      </a:lnTo>
                      <a:lnTo>
                        <a:pt x="121" y="32"/>
                      </a:lnTo>
                      <a:lnTo>
                        <a:pt x="119" y="34"/>
                      </a:lnTo>
                      <a:lnTo>
                        <a:pt x="119" y="36"/>
                      </a:lnTo>
                      <a:lnTo>
                        <a:pt x="119" y="40"/>
                      </a:lnTo>
                      <a:lnTo>
                        <a:pt x="119" y="51"/>
                      </a:lnTo>
                      <a:lnTo>
                        <a:pt x="116" y="63"/>
                      </a:lnTo>
                      <a:lnTo>
                        <a:pt x="110" y="72"/>
                      </a:lnTo>
                      <a:lnTo>
                        <a:pt x="102" y="82"/>
                      </a:lnTo>
                      <a:lnTo>
                        <a:pt x="95" y="89"/>
                      </a:lnTo>
                      <a:lnTo>
                        <a:pt x="83" y="93"/>
                      </a:lnTo>
                      <a:lnTo>
                        <a:pt x="74" y="97"/>
                      </a:lnTo>
                      <a:lnTo>
                        <a:pt x="61" y="99"/>
                      </a:lnTo>
                      <a:lnTo>
                        <a:pt x="55" y="99"/>
                      </a:lnTo>
                      <a:lnTo>
                        <a:pt x="49" y="97"/>
                      </a:lnTo>
                      <a:lnTo>
                        <a:pt x="57" y="101"/>
                      </a:lnTo>
                      <a:lnTo>
                        <a:pt x="64" y="102"/>
                      </a:lnTo>
                      <a:lnTo>
                        <a:pt x="76" y="101"/>
                      </a:lnTo>
                      <a:lnTo>
                        <a:pt x="87" y="97"/>
                      </a:lnTo>
                      <a:lnTo>
                        <a:pt x="97" y="91"/>
                      </a:lnTo>
                      <a:lnTo>
                        <a:pt x="106" y="83"/>
                      </a:lnTo>
                      <a:lnTo>
                        <a:pt x="114" y="74"/>
                      </a:lnTo>
                      <a:lnTo>
                        <a:pt x="119" y="64"/>
                      </a:lnTo>
                      <a:lnTo>
                        <a:pt x="123" y="51"/>
                      </a:lnTo>
                      <a:lnTo>
                        <a:pt x="123" y="40"/>
                      </a:lnTo>
                      <a:close/>
                      <a:moveTo>
                        <a:pt x="15" y="0"/>
                      </a:moveTo>
                      <a:lnTo>
                        <a:pt x="8" y="8"/>
                      </a:lnTo>
                      <a:lnTo>
                        <a:pt x="4" y="17"/>
                      </a:lnTo>
                      <a:lnTo>
                        <a:pt x="0" y="28"/>
                      </a:lnTo>
                      <a:lnTo>
                        <a:pt x="0" y="40"/>
                      </a:lnTo>
                      <a:lnTo>
                        <a:pt x="0" y="40"/>
                      </a:lnTo>
                      <a:lnTo>
                        <a:pt x="0" y="40"/>
                      </a:lnTo>
                      <a:lnTo>
                        <a:pt x="2" y="46"/>
                      </a:lnTo>
                      <a:lnTo>
                        <a:pt x="4" y="51"/>
                      </a:lnTo>
                      <a:lnTo>
                        <a:pt x="4" y="46"/>
                      </a:lnTo>
                      <a:lnTo>
                        <a:pt x="4" y="40"/>
                      </a:lnTo>
                      <a:lnTo>
                        <a:pt x="4" y="28"/>
                      </a:lnTo>
                      <a:lnTo>
                        <a:pt x="8" y="19"/>
                      </a:lnTo>
                      <a:lnTo>
                        <a:pt x="11" y="10"/>
                      </a:lnTo>
                      <a:lnTo>
                        <a:pt x="17" y="2"/>
                      </a:lnTo>
                      <a:lnTo>
                        <a:pt x="15" y="0"/>
                      </a:lnTo>
                      <a:lnTo>
                        <a:pt x="15" y="0"/>
                      </a:lnTo>
                      <a:close/>
                    </a:path>
                  </a:pathLst>
                </a:custGeom>
                <a:solidFill>
                  <a:srgbClr val="F3B49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217" name="Freeform 777"/>
                <p:cNvSpPr>
                  <a:spLocks noEditPoints="1"/>
                </p:cNvSpPr>
                <p:nvPr/>
              </p:nvSpPr>
              <p:spPr bwMode="auto">
                <a:xfrm>
                  <a:off x="1508" y="2005"/>
                  <a:ext cx="119" cy="101"/>
                </a:xfrm>
                <a:custGeom>
                  <a:avLst/>
                  <a:gdLst/>
                  <a:ahLst/>
                  <a:cxnLst>
                    <a:cxn ang="0">
                      <a:pos x="119" y="40"/>
                    </a:cxn>
                    <a:cxn ang="0">
                      <a:pos x="119" y="36"/>
                    </a:cxn>
                    <a:cxn ang="0">
                      <a:pos x="119" y="32"/>
                    </a:cxn>
                    <a:cxn ang="0">
                      <a:pos x="117" y="34"/>
                    </a:cxn>
                    <a:cxn ang="0">
                      <a:pos x="116" y="34"/>
                    </a:cxn>
                    <a:cxn ang="0">
                      <a:pos x="116" y="38"/>
                    </a:cxn>
                    <a:cxn ang="0">
                      <a:pos x="116" y="40"/>
                    </a:cxn>
                    <a:cxn ang="0">
                      <a:pos x="116" y="51"/>
                    </a:cxn>
                    <a:cxn ang="0">
                      <a:pos x="112" y="63"/>
                    </a:cxn>
                    <a:cxn ang="0">
                      <a:pos x="106" y="72"/>
                    </a:cxn>
                    <a:cxn ang="0">
                      <a:pos x="100" y="80"/>
                    </a:cxn>
                    <a:cxn ang="0">
                      <a:pos x="91" y="87"/>
                    </a:cxn>
                    <a:cxn ang="0">
                      <a:pos x="81" y="93"/>
                    </a:cxn>
                    <a:cxn ang="0">
                      <a:pos x="70" y="95"/>
                    </a:cxn>
                    <a:cxn ang="0">
                      <a:pos x="59" y="97"/>
                    </a:cxn>
                    <a:cxn ang="0">
                      <a:pos x="49" y="95"/>
                    </a:cxn>
                    <a:cxn ang="0">
                      <a:pos x="40" y="93"/>
                    </a:cxn>
                    <a:cxn ang="0">
                      <a:pos x="47" y="97"/>
                    </a:cxn>
                    <a:cxn ang="0">
                      <a:pos x="55" y="101"/>
                    </a:cxn>
                    <a:cxn ang="0">
                      <a:pos x="57" y="101"/>
                    </a:cxn>
                    <a:cxn ang="0">
                      <a:pos x="59" y="101"/>
                    </a:cxn>
                    <a:cxn ang="0">
                      <a:pos x="72" y="99"/>
                    </a:cxn>
                    <a:cxn ang="0">
                      <a:pos x="83" y="95"/>
                    </a:cxn>
                    <a:cxn ang="0">
                      <a:pos x="93" y="89"/>
                    </a:cxn>
                    <a:cxn ang="0">
                      <a:pos x="102" y="83"/>
                    </a:cxn>
                    <a:cxn ang="0">
                      <a:pos x="110" y="74"/>
                    </a:cxn>
                    <a:cxn ang="0">
                      <a:pos x="116" y="63"/>
                    </a:cxn>
                    <a:cxn ang="0">
                      <a:pos x="119" y="51"/>
                    </a:cxn>
                    <a:cxn ang="0">
                      <a:pos x="119" y="40"/>
                    </a:cxn>
                    <a:cxn ang="0">
                      <a:pos x="13" y="0"/>
                    </a:cxn>
                    <a:cxn ang="0">
                      <a:pos x="7" y="10"/>
                    </a:cxn>
                    <a:cxn ang="0">
                      <a:pos x="4" y="19"/>
                    </a:cxn>
                    <a:cxn ang="0">
                      <a:pos x="0" y="28"/>
                    </a:cxn>
                    <a:cxn ang="0">
                      <a:pos x="0" y="40"/>
                    </a:cxn>
                    <a:cxn ang="0">
                      <a:pos x="0" y="42"/>
                    </a:cxn>
                    <a:cxn ang="0">
                      <a:pos x="0" y="46"/>
                    </a:cxn>
                    <a:cxn ang="0">
                      <a:pos x="2" y="53"/>
                    </a:cxn>
                    <a:cxn ang="0">
                      <a:pos x="6" y="59"/>
                    </a:cxn>
                    <a:cxn ang="0">
                      <a:pos x="4" y="49"/>
                    </a:cxn>
                    <a:cxn ang="0">
                      <a:pos x="4" y="40"/>
                    </a:cxn>
                    <a:cxn ang="0">
                      <a:pos x="4" y="30"/>
                    </a:cxn>
                    <a:cxn ang="0">
                      <a:pos x="6" y="21"/>
                    </a:cxn>
                    <a:cxn ang="0">
                      <a:pos x="11" y="11"/>
                    </a:cxn>
                    <a:cxn ang="0">
                      <a:pos x="17" y="4"/>
                    </a:cxn>
                    <a:cxn ang="0">
                      <a:pos x="15" y="2"/>
                    </a:cxn>
                    <a:cxn ang="0">
                      <a:pos x="13" y="0"/>
                    </a:cxn>
                  </a:cxnLst>
                  <a:rect l="0" t="0" r="r" b="b"/>
                  <a:pathLst>
                    <a:path w="119" h="101">
                      <a:moveTo>
                        <a:pt x="119" y="40"/>
                      </a:moveTo>
                      <a:lnTo>
                        <a:pt x="119" y="36"/>
                      </a:lnTo>
                      <a:lnTo>
                        <a:pt x="119" y="32"/>
                      </a:lnTo>
                      <a:lnTo>
                        <a:pt x="117" y="34"/>
                      </a:lnTo>
                      <a:lnTo>
                        <a:pt x="116" y="34"/>
                      </a:lnTo>
                      <a:lnTo>
                        <a:pt x="116" y="38"/>
                      </a:lnTo>
                      <a:lnTo>
                        <a:pt x="116" y="40"/>
                      </a:lnTo>
                      <a:lnTo>
                        <a:pt x="116" y="51"/>
                      </a:lnTo>
                      <a:lnTo>
                        <a:pt x="112" y="63"/>
                      </a:lnTo>
                      <a:lnTo>
                        <a:pt x="106" y="72"/>
                      </a:lnTo>
                      <a:lnTo>
                        <a:pt x="100" y="80"/>
                      </a:lnTo>
                      <a:lnTo>
                        <a:pt x="91" y="87"/>
                      </a:lnTo>
                      <a:lnTo>
                        <a:pt x="81" y="93"/>
                      </a:lnTo>
                      <a:lnTo>
                        <a:pt x="70" y="95"/>
                      </a:lnTo>
                      <a:lnTo>
                        <a:pt x="59" y="97"/>
                      </a:lnTo>
                      <a:lnTo>
                        <a:pt x="49" y="95"/>
                      </a:lnTo>
                      <a:lnTo>
                        <a:pt x="40" y="93"/>
                      </a:lnTo>
                      <a:lnTo>
                        <a:pt x="47" y="97"/>
                      </a:lnTo>
                      <a:lnTo>
                        <a:pt x="55" y="101"/>
                      </a:lnTo>
                      <a:lnTo>
                        <a:pt x="57" y="101"/>
                      </a:lnTo>
                      <a:lnTo>
                        <a:pt x="59" y="101"/>
                      </a:lnTo>
                      <a:lnTo>
                        <a:pt x="72" y="99"/>
                      </a:lnTo>
                      <a:lnTo>
                        <a:pt x="83" y="95"/>
                      </a:lnTo>
                      <a:lnTo>
                        <a:pt x="93" y="89"/>
                      </a:lnTo>
                      <a:lnTo>
                        <a:pt x="102" y="83"/>
                      </a:lnTo>
                      <a:lnTo>
                        <a:pt x="110" y="74"/>
                      </a:lnTo>
                      <a:lnTo>
                        <a:pt x="116" y="63"/>
                      </a:lnTo>
                      <a:lnTo>
                        <a:pt x="119" y="51"/>
                      </a:lnTo>
                      <a:lnTo>
                        <a:pt x="119" y="40"/>
                      </a:lnTo>
                      <a:close/>
                      <a:moveTo>
                        <a:pt x="13" y="0"/>
                      </a:moveTo>
                      <a:lnTo>
                        <a:pt x="7" y="10"/>
                      </a:lnTo>
                      <a:lnTo>
                        <a:pt x="4" y="19"/>
                      </a:lnTo>
                      <a:lnTo>
                        <a:pt x="0" y="28"/>
                      </a:lnTo>
                      <a:lnTo>
                        <a:pt x="0" y="40"/>
                      </a:lnTo>
                      <a:lnTo>
                        <a:pt x="0" y="42"/>
                      </a:lnTo>
                      <a:lnTo>
                        <a:pt x="0" y="46"/>
                      </a:lnTo>
                      <a:lnTo>
                        <a:pt x="2" y="53"/>
                      </a:lnTo>
                      <a:lnTo>
                        <a:pt x="6" y="59"/>
                      </a:lnTo>
                      <a:lnTo>
                        <a:pt x="4" y="49"/>
                      </a:lnTo>
                      <a:lnTo>
                        <a:pt x="4" y="40"/>
                      </a:lnTo>
                      <a:lnTo>
                        <a:pt x="4" y="30"/>
                      </a:lnTo>
                      <a:lnTo>
                        <a:pt x="6" y="21"/>
                      </a:lnTo>
                      <a:lnTo>
                        <a:pt x="11" y="11"/>
                      </a:lnTo>
                      <a:lnTo>
                        <a:pt x="17" y="4"/>
                      </a:lnTo>
                      <a:lnTo>
                        <a:pt x="15" y="2"/>
                      </a:lnTo>
                      <a:lnTo>
                        <a:pt x="13" y="0"/>
                      </a:lnTo>
                      <a:close/>
                    </a:path>
                  </a:pathLst>
                </a:custGeom>
                <a:solidFill>
                  <a:srgbClr val="F3B69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218" name="Freeform 778"/>
                <p:cNvSpPr>
                  <a:spLocks noEditPoints="1"/>
                </p:cNvSpPr>
                <p:nvPr/>
              </p:nvSpPr>
              <p:spPr bwMode="auto">
                <a:xfrm>
                  <a:off x="1510" y="2007"/>
                  <a:ext cx="115" cy="97"/>
                </a:xfrm>
                <a:custGeom>
                  <a:avLst/>
                  <a:gdLst/>
                  <a:ahLst/>
                  <a:cxnLst>
                    <a:cxn ang="0">
                      <a:pos x="115" y="38"/>
                    </a:cxn>
                    <a:cxn ang="0">
                      <a:pos x="115" y="34"/>
                    </a:cxn>
                    <a:cxn ang="0">
                      <a:pos x="115" y="32"/>
                    </a:cxn>
                    <a:cxn ang="0">
                      <a:pos x="114" y="32"/>
                    </a:cxn>
                    <a:cxn ang="0">
                      <a:pos x="112" y="34"/>
                    </a:cxn>
                    <a:cxn ang="0">
                      <a:pos x="112" y="36"/>
                    </a:cxn>
                    <a:cxn ang="0">
                      <a:pos x="112" y="38"/>
                    </a:cxn>
                    <a:cxn ang="0">
                      <a:pos x="112" y="49"/>
                    </a:cxn>
                    <a:cxn ang="0">
                      <a:pos x="108" y="59"/>
                    </a:cxn>
                    <a:cxn ang="0">
                      <a:pos x="102" y="68"/>
                    </a:cxn>
                    <a:cxn ang="0">
                      <a:pos x="96" y="76"/>
                    </a:cxn>
                    <a:cxn ang="0">
                      <a:pos x="89" y="83"/>
                    </a:cxn>
                    <a:cxn ang="0">
                      <a:pos x="79" y="89"/>
                    </a:cxn>
                    <a:cxn ang="0">
                      <a:pos x="68" y="91"/>
                    </a:cxn>
                    <a:cxn ang="0">
                      <a:pos x="57" y="93"/>
                    </a:cxn>
                    <a:cxn ang="0">
                      <a:pos x="47" y="91"/>
                    </a:cxn>
                    <a:cxn ang="0">
                      <a:pos x="38" y="89"/>
                    </a:cxn>
                    <a:cxn ang="0">
                      <a:pos x="30" y="85"/>
                    </a:cxn>
                    <a:cxn ang="0">
                      <a:pos x="22" y="80"/>
                    </a:cxn>
                    <a:cxn ang="0">
                      <a:pos x="34" y="89"/>
                    </a:cxn>
                    <a:cxn ang="0">
                      <a:pos x="45" y="95"/>
                    </a:cxn>
                    <a:cxn ang="0">
                      <a:pos x="51" y="97"/>
                    </a:cxn>
                    <a:cxn ang="0">
                      <a:pos x="57" y="97"/>
                    </a:cxn>
                    <a:cxn ang="0">
                      <a:pos x="70" y="95"/>
                    </a:cxn>
                    <a:cxn ang="0">
                      <a:pos x="79" y="91"/>
                    </a:cxn>
                    <a:cxn ang="0">
                      <a:pos x="91" y="87"/>
                    </a:cxn>
                    <a:cxn ang="0">
                      <a:pos x="98" y="80"/>
                    </a:cxn>
                    <a:cxn ang="0">
                      <a:pos x="106" y="70"/>
                    </a:cxn>
                    <a:cxn ang="0">
                      <a:pos x="112" y="61"/>
                    </a:cxn>
                    <a:cxn ang="0">
                      <a:pos x="115" y="49"/>
                    </a:cxn>
                    <a:cxn ang="0">
                      <a:pos x="115" y="38"/>
                    </a:cxn>
                    <a:cxn ang="0">
                      <a:pos x="13" y="0"/>
                    </a:cxn>
                    <a:cxn ang="0">
                      <a:pos x="7" y="8"/>
                    </a:cxn>
                    <a:cxn ang="0">
                      <a:pos x="4" y="17"/>
                    </a:cxn>
                    <a:cxn ang="0">
                      <a:pos x="0" y="26"/>
                    </a:cxn>
                    <a:cxn ang="0">
                      <a:pos x="0" y="38"/>
                    </a:cxn>
                    <a:cxn ang="0">
                      <a:pos x="0" y="44"/>
                    </a:cxn>
                    <a:cxn ang="0">
                      <a:pos x="0" y="49"/>
                    </a:cxn>
                    <a:cxn ang="0">
                      <a:pos x="5" y="61"/>
                    </a:cxn>
                    <a:cxn ang="0">
                      <a:pos x="13" y="70"/>
                    </a:cxn>
                    <a:cxn ang="0">
                      <a:pos x="9" y="62"/>
                    </a:cxn>
                    <a:cxn ang="0">
                      <a:pos x="5" y="55"/>
                    </a:cxn>
                    <a:cxn ang="0">
                      <a:pos x="4" y="47"/>
                    </a:cxn>
                    <a:cxn ang="0">
                      <a:pos x="4" y="38"/>
                    </a:cxn>
                    <a:cxn ang="0">
                      <a:pos x="4" y="28"/>
                    </a:cxn>
                    <a:cxn ang="0">
                      <a:pos x="5" y="19"/>
                    </a:cxn>
                    <a:cxn ang="0">
                      <a:pos x="9" y="11"/>
                    </a:cxn>
                    <a:cxn ang="0">
                      <a:pos x="15" y="2"/>
                    </a:cxn>
                    <a:cxn ang="0">
                      <a:pos x="15" y="2"/>
                    </a:cxn>
                    <a:cxn ang="0">
                      <a:pos x="13" y="0"/>
                    </a:cxn>
                  </a:cxnLst>
                  <a:rect l="0" t="0" r="r" b="b"/>
                  <a:pathLst>
                    <a:path w="115" h="97">
                      <a:moveTo>
                        <a:pt x="115" y="38"/>
                      </a:moveTo>
                      <a:lnTo>
                        <a:pt x="115" y="34"/>
                      </a:lnTo>
                      <a:lnTo>
                        <a:pt x="115" y="32"/>
                      </a:lnTo>
                      <a:lnTo>
                        <a:pt x="114" y="32"/>
                      </a:lnTo>
                      <a:lnTo>
                        <a:pt x="112" y="34"/>
                      </a:lnTo>
                      <a:lnTo>
                        <a:pt x="112" y="36"/>
                      </a:lnTo>
                      <a:lnTo>
                        <a:pt x="112" y="38"/>
                      </a:lnTo>
                      <a:lnTo>
                        <a:pt x="112" y="49"/>
                      </a:lnTo>
                      <a:lnTo>
                        <a:pt x="108" y="59"/>
                      </a:lnTo>
                      <a:lnTo>
                        <a:pt x="102" y="68"/>
                      </a:lnTo>
                      <a:lnTo>
                        <a:pt x="96" y="76"/>
                      </a:lnTo>
                      <a:lnTo>
                        <a:pt x="89" y="83"/>
                      </a:lnTo>
                      <a:lnTo>
                        <a:pt x="79" y="89"/>
                      </a:lnTo>
                      <a:lnTo>
                        <a:pt x="68" y="91"/>
                      </a:lnTo>
                      <a:lnTo>
                        <a:pt x="57" y="93"/>
                      </a:lnTo>
                      <a:lnTo>
                        <a:pt x="47" y="91"/>
                      </a:lnTo>
                      <a:lnTo>
                        <a:pt x="38" y="89"/>
                      </a:lnTo>
                      <a:lnTo>
                        <a:pt x="30" y="85"/>
                      </a:lnTo>
                      <a:lnTo>
                        <a:pt x="22" y="80"/>
                      </a:lnTo>
                      <a:lnTo>
                        <a:pt x="34" y="89"/>
                      </a:lnTo>
                      <a:lnTo>
                        <a:pt x="45" y="95"/>
                      </a:lnTo>
                      <a:lnTo>
                        <a:pt x="51" y="97"/>
                      </a:lnTo>
                      <a:lnTo>
                        <a:pt x="57" y="97"/>
                      </a:lnTo>
                      <a:lnTo>
                        <a:pt x="70" y="95"/>
                      </a:lnTo>
                      <a:lnTo>
                        <a:pt x="79" y="91"/>
                      </a:lnTo>
                      <a:lnTo>
                        <a:pt x="91" y="87"/>
                      </a:lnTo>
                      <a:lnTo>
                        <a:pt x="98" y="80"/>
                      </a:lnTo>
                      <a:lnTo>
                        <a:pt x="106" y="70"/>
                      </a:lnTo>
                      <a:lnTo>
                        <a:pt x="112" y="61"/>
                      </a:lnTo>
                      <a:lnTo>
                        <a:pt x="115" y="49"/>
                      </a:lnTo>
                      <a:lnTo>
                        <a:pt x="115" y="38"/>
                      </a:lnTo>
                      <a:close/>
                      <a:moveTo>
                        <a:pt x="13" y="0"/>
                      </a:moveTo>
                      <a:lnTo>
                        <a:pt x="7" y="8"/>
                      </a:lnTo>
                      <a:lnTo>
                        <a:pt x="4" y="17"/>
                      </a:lnTo>
                      <a:lnTo>
                        <a:pt x="0" y="26"/>
                      </a:lnTo>
                      <a:lnTo>
                        <a:pt x="0" y="38"/>
                      </a:lnTo>
                      <a:lnTo>
                        <a:pt x="0" y="44"/>
                      </a:lnTo>
                      <a:lnTo>
                        <a:pt x="0" y="49"/>
                      </a:lnTo>
                      <a:lnTo>
                        <a:pt x="5" y="61"/>
                      </a:lnTo>
                      <a:lnTo>
                        <a:pt x="13" y="70"/>
                      </a:lnTo>
                      <a:lnTo>
                        <a:pt x="9" y="62"/>
                      </a:lnTo>
                      <a:lnTo>
                        <a:pt x="5" y="55"/>
                      </a:lnTo>
                      <a:lnTo>
                        <a:pt x="4" y="47"/>
                      </a:lnTo>
                      <a:lnTo>
                        <a:pt x="4" y="38"/>
                      </a:lnTo>
                      <a:lnTo>
                        <a:pt x="4" y="28"/>
                      </a:lnTo>
                      <a:lnTo>
                        <a:pt x="5" y="19"/>
                      </a:lnTo>
                      <a:lnTo>
                        <a:pt x="9" y="11"/>
                      </a:lnTo>
                      <a:lnTo>
                        <a:pt x="15" y="2"/>
                      </a:lnTo>
                      <a:lnTo>
                        <a:pt x="15" y="2"/>
                      </a:lnTo>
                      <a:lnTo>
                        <a:pt x="13" y="0"/>
                      </a:lnTo>
                      <a:close/>
                    </a:path>
                  </a:pathLst>
                </a:custGeom>
                <a:solidFill>
                  <a:srgbClr val="F3B89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219" name="Freeform 779"/>
                <p:cNvSpPr>
                  <a:spLocks/>
                </p:cNvSpPr>
                <p:nvPr/>
              </p:nvSpPr>
              <p:spPr bwMode="auto">
                <a:xfrm>
                  <a:off x="1512" y="2009"/>
                  <a:ext cx="112" cy="93"/>
                </a:xfrm>
                <a:custGeom>
                  <a:avLst/>
                  <a:gdLst/>
                  <a:ahLst/>
                  <a:cxnLst>
                    <a:cxn ang="0">
                      <a:pos x="112" y="36"/>
                    </a:cxn>
                    <a:cxn ang="0">
                      <a:pos x="112" y="34"/>
                    </a:cxn>
                    <a:cxn ang="0">
                      <a:pos x="112" y="30"/>
                    </a:cxn>
                    <a:cxn ang="0">
                      <a:pos x="110" y="32"/>
                    </a:cxn>
                    <a:cxn ang="0">
                      <a:pos x="108" y="32"/>
                    </a:cxn>
                    <a:cxn ang="0">
                      <a:pos x="108" y="34"/>
                    </a:cxn>
                    <a:cxn ang="0">
                      <a:pos x="108" y="36"/>
                    </a:cxn>
                    <a:cxn ang="0">
                      <a:pos x="108" y="47"/>
                    </a:cxn>
                    <a:cxn ang="0">
                      <a:pos x="104" y="57"/>
                    </a:cxn>
                    <a:cxn ang="0">
                      <a:pos x="100" y="66"/>
                    </a:cxn>
                    <a:cxn ang="0">
                      <a:pos x="93" y="74"/>
                    </a:cxn>
                    <a:cxn ang="0">
                      <a:pos x="85" y="79"/>
                    </a:cxn>
                    <a:cxn ang="0">
                      <a:pos x="75" y="85"/>
                    </a:cxn>
                    <a:cxn ang="0">
                      <a:pos x="66" y="87"/>
                    </a:cxn>
                    <a:cxn ang="0">
                      <a:pos x="55" y="89"/>
                    </a:cxn>
                    <a:cxn ang="0">
                      <a:pos x="45" y="87"/>
                    </a:cxn>
                    <a:cxn ang="0">
                      <a:pos x="36" y="85"/>
                    </a:cxn>
                    <a:cxn ang="0">
                      <a:pos x="26" y="79"/>
                    </a:cxn>
                    <a:cxn ang="0">
                      <a:pos x="19" y="74"/>
                    </a:cxn>
                    <a:cxn ang="0">
                      <a:pos x="11" y="66"/>
                    </a:cxn>
                    <a:cxn ang="0">
                      <a:pos x="7" y="57"/>
                    </a:cxn>
                    <a:cxn ang="0">
                      <a:pos x="3" y="47"/>
                    </a:cxn>
                    <a:cxn ang="0">
                      <a:pos x="3" y="36"/>
                    </a:cxn>
                    <a:cxn ang="0">
                      <a:pos x="3" y="26"/>
                    </a:cxn>
                    <a:cxn ang="0">
                      <a:pos x="5" y="17"/>
                    </a:cxn>
                    <a:cxn ang="0">
                      <a:pos x="9" y="9"/>
                    </a:cxn>
                    <a:cxn ang="0">
                      <a:pos x="15" y="2"/>
                    </a:cxn>
                    <a:cxn ang="0">
                      <a:pos x="13" y="0"/>
                    </a:cxn>
                    <a:cxn ang="0">
                      <a:pos x="13" y="0"/>
                    </a:cxn>
                    <a:cxn ang="0">
                      <a:pos x="7" y="7"/>
                    </a:cxn>
                    <a:cxn ang="0">
                      <a:pos x="2" y="17"/>
                    </a:cxn>
                    <a:cxn ang="0">
                      <a:pos x="0" y="26"/>
                    </a:cxn>
                    <a:cxn ang="0">
                      <a:pos x="0" y="36"/>
                    </a:cxn>
                    <a:cxn ang="0">
                      <a:pos x="0" y="45"/>
                    </a:cxn>
                    <a:cxn ang="0">
                      <a:pos x="2" y="55"/>
                    </a:cxn>
                    <a:cxn ang="0">
                      <a:pos x="7" y="64"/>
                    </a:cxn>
                    <a:cxn ang="0">
                      <a:pos x="15" y="72"/>
                    </a:cxn>
                    <a:cxn ang="0">
                      <a:pos x="24" y="81"/>
                    </a:cxn>
                    <a:cxn ang="0">
                      <a:pos x="36" y="89"/>
                    </a:cxn>
                    <a:cxn ang="0">
                      <a:pos x="45" y="91"/>
                    </a:cxn>
                    <a:cxn ang="0">
                      <a:pos x="55" y="93"/>
                    </a:cxn>
                    <a:cxn ang="0">
                      <a:pos x="66" y="91"/>
                    </a:cxn>
                    <a:cxn ang="0">
                      <a:pos x="77" y="89"/>
                    </a:cxn>
                    <a:cxn ang="0">
                      <a:pos x="87" y="83"/>
                    </a:cxn>
                    <a:cxn ang="0">
                      <a:pos x="96" y="76"/>
                    </a:cxn>
                    <a:cxn ang="0">
                      <a:pos x="102" y="68"/>
                    </a:cxn>
                    <a:cxn ang="0">
                      <a:pos x="108" y="59"/>
                    </a:cxn>
                    <a:cxn ang="0">
                      <a:pos x="112" y="47"/>
                    </a:cxn>
                    <a:cxn ang="0">
                      <a:pos x="112" y="36"/>
                    </a:cxn>
                  </a:cxnLst>
                  <a:rect l="0" t="0" r="r" b="b"/>
                  <a:pathLst>
                    <a:path w="112" h="93">
                      <a:moveTo>
                        <a:pt x="112" y="36"/>
                      </a:moveTo>
                      <a:lnTo>
                        <a:pt x="112" y="34"/>
                      </a:lnTo>
                      <a:lnTo>
                        <a:pt x="112" y="30"/>
                      </a:lnTo>
                      <a:lnTo>
                        <a:pt x="110" y="32"/>
                      </a:lnTo>
                      <a:lnTo>
                        <a:pt x="108" y="32"/>
                      </a:lnTo>
                      <a:lnTo>
                        <a:pt x="108" y="34"/>
                      </a:lnTo>
                      <a:lnTo>
                        <a:pt x="108" y="36"/>
                      </a:lnTo>
                      <a:lnTo>
                        <a:pt x="108" y="47"/>
                      </a:lnTo>
                      <a:lnTo>
                        <a:pt x="104" y="57"/>
                      </a:lnTo>
                      <a:lnTo>
                        <a:pt x="100" y="66"/>
                      </a:lnTo>
                      <a:lnTo>
                        <a:pt x="93" y="74"/>
                      </a:lnTo>
                      <a:lnTo>
                        <a:pt x="85" y="79"/>
                      </a:lnTo>
                      <a:lnTo>
                        <a:pt x="75" y="85"/>
                      </a:lnTo>
                      <a:lnTo>
                        <a:pt x="66" y="87"/>
                      </a:lnTo>
                      <a:lnTo>
                        <a:pt x="55" y="89"/>
                      </a:lnTo>
                      <a:lnTo>
                        <a:pt x="45" y="87"/>
                      </a:lnTo>
                      <a:lnTo>
                        <a:pt x="36" y="85"/>
                      </a:lnTo>
                      <a:lnTo>
                        <a:pt x="26" y="79"/>
                      </a:lnTo>
                      <a:lnTo>
                        <a:pt x="19" y="74"/>
                      </a:lnTo>
                      <a:lnTo>
                        <a:pt x="11" y="66"/>
                      </a:lnTo>
                      <a:lnTo>
                        <a:pt x="7" y="57"/>
                      </a:lnTo>
                      <a:lnTo>
                        <a:pt x="3" y="47"/>
                      </a:lnTo>
                      <a:lnTo>
                        <a:pt x="3" y="36"/>
                      </a:lnTo>
                      <a:lnTo>
                        <a:pt x="3" y="26"/>
                      </a:lnTo>
                      <a:lnTo>
                        <a:pt x="5" y="17"/>
                      </a:lnTo>
                      <a:lnTo>
                        <a:pt x="9" y="9"/>
                      </a:lnTo>
                      <a:lnTo>
                        <a:pt x="15" y="2"/>
                      </a:lnTo>
                      <a:lnTo>
                        <a:pt x="13" y="0"/>
                      </a:lnTo>
                      <a:lnTo>
                        <a:pt x="13" y="0"/>
                      </a:lnTo>
                      <a:lnTo>
                        <a:pt x="7" y="7"/>
                      </a:lnTo>
                      <a:lnTo>
                        <a:pt x="2" y="17"/>
                      </a:lnTo>
                      <a:lnTo>
                        <a:pt x="0" y="26"/>
                      </a:lnTo>
                      <a:lnTo>
                        <a:pt x="0" y="36"/>
                      </a:lnTo>
                      <a:lnTo>
                        <a:pt x="0" y="45"/>
                      </a:lnTo>
                      <a:lnTo>
                        <a:pt x="2" y="55"/>
                      </a:lnTo>
                      <a:lnTo>
                        <a:pt x="7" y="64"/>
                      </a:lnTo>
                      <a:lnTo>
                        <a:pt x="15" y="72"/>
                      </a:lnTo>
                      <a:lnTo>
                        <a:pt x="24" y="81"/>
                      </a:lnTo>
                      <a:lnTo>
                        <a:pt x="36" y="89"/>
                      </a:lnTo>
                      <a:lnTo>
                        <a:pt x="45" y="91"/>
                      </a:lnTo>
                      <a:lnTo>
                        <a:pt x="55" y="93"/>
                      </a:lnTo>
                      <a:lnTo>
                        <a:pt x="66" y="91"/>
                      </a:lnTo>
                      <a:lnTo>
                        <a:pt x="77" y="89"/>
                      </a:lnTo>
                      <a:lnTo>
                        <a:pt x="87" y="83"/>
                      </a:lnTo>
                      <a:lnTo>
                        <a:pt x="96" y="76"/>
                      </a:lnTo>
                      <a:lnTo>
                        <a:pt x="102" y="68"/>
                      </a:lnTo>
                      <a:lnTo>
                        <a:pt x="108" y="59"/>
                      </a:lnTo>
                      <a:lnTo>
                        <a:pt x="112" y="47"/>
                      </a:lnTo>
                      <a:lnTo>
                        <a:pt x="112" y="36"/>
                      </a:lnTo>
                      <a:close/>
                    </a:path>
                  </a:pathLst>
                </a:custGeom>
                <a:solidFill>
                  <a:srgbClr val="F4BA9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220" name="Freeform 780"/>
                <p:cNvSpPr>
                  <a:spLocks/>
                </p:cNvSpPr>
                <p:nvPr/>
              </p:nvSpPr>
              <p:spPr bwMode="auto">
                <a:xfrm>
                  <a:off x="1514" y="2009"/>
                  <a:ext cx="108" cy="91"/>
                </a:xfrm>
                <a:custGeom>
                  <a:avLst/>
                  <a:gdLst/>
                  <a:ahLst/>
                  <a:cxnLst>
                    <a:cxn ang="0">
                      <a:pos x="108" y="36"/>
                    </a:cxn>
                    <a:cxn ang="0">
                      <a:pos x="108" y="34"/>
                    </a:cxn>
                    <a:cxn ang="0">
                      <a:pos x="108" y="32"/>
                    </a:cxn>
                    <a:cxn ang="0">
                      <a:pos x="108" y="32"/>
                    </a:cxn>
                    <a:cxn ang="0">
                      <a:pos x="106" y="32"/>
                    </a:cxn>
                    <a:cxn ang="0">
                      <a:pos x="106" y="32"/>
                    </a:cxn>
                    <a:cxn ang="0">
                      <a:pos x="104" y="32"/>
                    </a:cxn>
                    <a:cxn ang="0">
                      <a:pos x="104" y="34"/>
                    </a:cxn>
                    <a:cxn ang="0">
                      <a:pos x="104" y="36"/>
                    </a:cxn>
                    <a:cxn ang="0">
                      <a:pos x="104" y="45"/>
                    </a:cxn>
                    <a:cxn ang="0">
                      <a:pos x="100" y="55"/>
                    </a:cxn>
                    <a:cxn ang="0">
                      <a:pos x="96" y="64"/>
                    </a:cxn>
                    <a:cxn ang="0">
                      <a:pos x="89" y="72"/>
                    </a:cxn>
                    <a:cxn ang="0">
                      <a:pos x="83" y="78"/>
                    </a:cxn>
                    <a:cxn ang="0">
                      <a:pos x="73" y="83"/>
                    </a:cxn>
                    <a:cxn ang="0">
                      <a:pos x="64" y="85"/>
                    </a:cxn>
                    <a:cxn ang="0">
                      <a:pos x="53" y="87"/>
                    </a:cxn>
                    <a:cxn ang="0">
                      <a:pos x="43" y="85"/>
                    </a:cxn>
                    <a:cxn ang="0">
                      <a:pos x="34" y="83"/>
                    </a:cxn>
                    <a:cxn ang="0">
                      <a:pos x="24" y="78"/>
                    </a:cxn>
                    <a:cxn ang="0">
                      <a:pos x="17" y="72"/>
                    </a:cxn>
                    <a:cxn ang="0">
                      <a:pos x="11" y="64"/>
                    </a:cxn>
                    <a:cxn ang="0">
                      <a:pos x="7" y="55"/>
                    </a:cxn>
                    <a:cxn ang="0">
                      <a:pos x="3" y="45"/>
                    </a:cxn>
                    <a:cxn ang="0">
                      <a:pos x="3" y="36"/>
                    </a:cxn>
                    <a:cxn ang="0">
                      <a:pos x="3" y="26"/>
                    </a:cxn>
                    <a:cxn ang="0">
                      <a:pos x="5" y="19"/>
                    </a:cxn>
                    <a:cxn ang="0">
                      <a:pos x="9" y="11"/>
                    </a:cxn>
                    <a:cxn ang="0">
                      <a:pos x="15" y="4"/>
                    </a:cxn>
                    <a:cxn ang="0">
                      <a:pos x="13" y="2"/>
                    </a:cxn>
                    <a:cxn ang="0">
                      <a:pos x="11" y="0"/>
                    </a:cxn>
                    <a:cxn ang="0">
                      <a:pos x="5" y="9"/>
                    </a:cxn>
                    <a:cxn ang="0">
                      <a:pos x="1" y="17"/>
                    </a:cxn>
                    <a:cxn ang="0">
                      <a:pos x="0" y="26"/>
                    </a:cxn>
                    <a:cxn ang="0">
                      <a:pos x="0" y="36"/>
                    </a:cxn>
                    <a:cxn ang="0">
                      <a:pos x="0" y="45"/>
                    </a:cxn>
                    <a:cxn ang="0">
                      <a:pos x="1" y="53"/>
                    </a:cxn>
                    <a:cxn ang="0">
                      <a:pos x="5" y="60"/>
                    </a:cxn>
                    <a:cxn ang="0">
                      <a:pos x="9" y="68"/>
                    </a:cxn>
                    <a:cxn ang="0">
                      <a:pos x="11" y="70"/>
                    </a:cxn>
                    <a:cxn ang="0">
                      <a:pos x="13" y="72"/>
                    </a:cxn>
                    <a:cxn ang="0">
                      <a:pos x="15" y="76"/>
                    </a:cxn>
                    <a:cxn ang="0">
                      <a:pos x="18" y="78"/>
                    </a:cxn>
                    <a:cxn ang="0">
                      <a:pos x="26" y="83"/>
                    </a:cxn>
                    <a:cxn ang="0">
                      <a:pos x="34" y="87"/>
                    </a:cxn>
                    <a:cxn ang="0">
                      <a:pos x="43" y="89"/>
                    </a:cxn>
                    <a:cxn ang="0">
                      <a:pos x="53" y="91"/>
                    </a:cxn>
                    <a:cxn ang="0">
                      <a:pos x="64" y="89"/>
                    </a:cxn>
                    <a:cxn ang="0">
                      <a:pos x="75" y="87"/>
                    </a:cxn>
                    <a:cxn ang="0">
                      <a:pos x="85" y="81"/>
                    </a:cxn>
                    <a:cxn ang="0">
                      <a:pos x="92" y="74"/>
                    </a:cxn>
                    <a:cxn ang="0">
                      <a:pos x="98" y="66"/>
                    </a:cxn>
                    <a:cxn ang="0">
                      <a:pos x="104" y="57"/>
                    </a:cxn>
                    <a:cxn ang="0">
                      <a:pos x="108" y="47"/>
                    </a:cxn>
                    <a:cxn ang="0">
                      <a:pos x="108" y="36"/>
                    </a:cxn>
                  </a:cxnLst>
                  <a:rect l="0" t="0" r="r" b="b"/>
                  <a:pathLst>
                    <a:path w="108" h="91">
                      <a:moveTo>
                        <a:pt x="108" y="36"/>
                      </a:moveTo>
                      <a:lnTo>
                        <a:pt x="108" y="34"/>
                      </a:lnTo>
                      <a:lnTo>
                        <a:pt x="108" y="32"/>
                      </a:lnTo>
                      <a:lnTo>
                        <a:pt x="108" y="32"/>
                      </a:lnTo>
                      <a:lnTo>
                        <a:pt x="106" y="32"/>
                      </a:lnTo>
                      <a:lnTo>
                        <a:pt x="106" y="32"/>
                      </a:lnTo>
                      <a:lnTo>
                        <a:pt x="104" y="32"/>
                      </a:lnTo>
                      <a:lnTo>
                        <a:pt x="104" y="34"/>
                      </a:lnTo>
                      <a:lnTo>
                        <a:pt x="104" y="36"/>
                      </a:lnTo>
                      <a:lnTo>
                        <a:pt x="104" y="45"/>
                      </a:lnTo>
                      <a:lnTo>
                        <a:pt x="100" y="55"/>
                      </a:lnTo>
                      <a:lnTo>
                        <a:pt x="96" y="64"/>
                      </a:lnTo>
                      <a:lnTo>
                        <a:pt x="89" y="72"/>
                      </a:lnTo>
                      <a:lnTo>
                        <a:pt x="83" y="78"/>
                      </a:lnTo>
                      <a:lnTo>
                        <a:pt x="73" y="83"/>
                      </a:lnTo>
                      <a:lnTo>
                        <a:pt x="64" y="85"/>
                      </a:lnTo>
                      <a:lnTo>
                        <a:pt x="53" y="87"/>
                      </a:lnTo>
                      <a:lnTo>
                        <a:pt x="43" y="85"/>
                      </a:lnTo>
                      <a:lnTo>
                        <a:pt x="34" y="83"/>
                      </a:lnTo>
                      <a:lnTo>
                        <a:pt x="24" y="78"/>
                      </a:lnTo>
                      <a:lnTo>
                        <a:pt x="17" y="72"/>
                      </a:lnTo>
                      <a:lnTo>
                        <a:pt x="11" y="64"/>
                      </a:lnTo>
                      <a:lnTo>
                        <a:pt x="7" y="55"/>
                      </a:lnTo>
                      <a:lnTo>
                        <a:pt x="3" y="45"/>
                      </a:lnTo>
                      <a:lnTo>
                        <a:pt x="3" y="36"/>
                      </a:lnTo>
                      <a:lnTo>
                        <a:pt x="3" y="26"/>
                      </a:lnTo>
                      <a:lnTo>
                        <a:pt x="5" y="19"/>
                      </a:lnTo>
                      <a:lnTo>
                        <a:pt x="9" y="11"/>
                      </a:lnTo>
                      <a:lnTo>
                        <a:pt x="15" y="4"/>
                      </a:lnTo>
                      <a:lnTo>
                        <a:pt x="13" y="2"/>
                      </a:lnTo>
                      <a:lnTo>
                        <a:pt x="11" y="0"/>
                      </a:lnTo>
                      <a:lnTo>
                        <a:pt x="5" y="9"/>
                      </a:lnTo>
                      <a:lnTo>
                        <a:pt x="1" y="17"/>
                      </a:lnTo>
                      <a:lnTo>
                        <a:pt x="0" y="26"/>
                      </a:lnTo>
                      <a:lnTo>
                        <a:pt x="0" y="36"/>
                      </a:lnTo>
                      <a:lnTo>
                        <a:pt x="0" y="45"/>
                      </a:lnTo>
                      <a:lnTo>
                        <a:pt x="1" y="53"/>
                      </a:lnTo>
                      <a:lnTo>
                        <a:pt x="5" y="60"/>
                      </a:lnTo>
                      <a:lnTo>
                        <a:pt x="9" y="68"/>
                      </a:lnTo>
                      <a:lnTo>
                        <a:pt x="11" y="70"/>
                      </a:lnTo>
                      <a:lnTo>
                        <a:pt x="13" y="72"/>
                      </a:lnTo>
                      <a:lnTo>
                        <a:pt x="15" y="76"/>
                      </a:lnTo>
                      <a:lnTo>
                        <a:pt x="18" y="78"/>
                      </a:lnTo>
                      <a:lnTo>
                        <a:pt x="26" y="83"/>
                      </a:lnTo>
                      <a:lnTo>
                        <a:pt x="34" y="87"/>
                      </a:lnTo>
                      <a:lnTo>
                        <a:pt x="43" y="89"/>
                      </a:lnTo>
                      <a:lnTo>
                        <a:pt x="53" y="91"/>
                      </a:lnTo>
                      <a:lnTo>
                        <a:pt x="64" y="89"/>
                      </a:lnTo>
                      <a:lnTo>
                        <a:pt x="75" y="87"/>
                      </a:lnTo>
                      <a:lnTo>
                        <a:pt x="85" y="81"/>
                      </a:lnTo>
                      <a:lnTo>
                        <a:pt x="92" y="74"/>
                      </a:lnTo>
                      <a:lnTo>
                        <a:pt x="98" y="66"/>
                      </a:lnTo>
                      <a:lnTo>
                        <a:pt x="104" y="57"/>
                      </a:lnTo>
                      <a:lnTo>
                        <a:pt x="108" y="47"/>
                      </a:lnTo>
                      <a:lnTo>
                        <a:pt x="108" y="36"/>
                      </a:lnTo>
                      <a:close/>
                    </a:path>
                  </a:pathLst>
                </a:custGeom>
                <a:solidFill>
                  <a:srgbClr val="F4BC9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221" name="Freeform 781"/>
                <p:cNvSpPr>
                  <a:spLocks/>
                </p:cNvSpPr>
                <p:nvPr/>
              </p:nvSpPr>
              <p:spPr bwMode="auto">
                <a:xfrm>
                  <a:off x="1515" y="2011"/>
                  <a:ext cx="105" cy="87"/>
                </a:xfrm>
                <a:custGeom>
                  <a:avLst/>
                  <a:gdLst/>
                  <a:ahLst/>
                  <a:cxnLst>
                    <a:cxn ang="0">
                      <a:pos x="105" y="34"/>
                    </a:cxn>
                    <a:cxn ang="0">
                      <a:pos x="105" y="32"/>
                    </a:cxn>
                    <a:cxn ang="0">
                      <a:pos x="105" y="30"/>
                    </a:cxn>
                    <a:cxn ang="0">
                      <a:pos x="105" y="30"/>
                    </a:cxn>
                    <a:cxn ang="0">
                      <a:pos x="105" y="30"/>
                    </a:cxn>
                    <a:cxn ang="0">
                      <a:pos x="103" y="30"/>
                    </a:cxn>
                    <a:cxn ang="0">
                      <a:pos x="101" y="30"/>
                    </a:cxn>
                    <a:cxn ang="0">
                      <a:pos x="101" y="32"/>
                    </a:cxn>
                    <a:cxn ang="0">
                      <a:pos x="101" y="34"/>
                    </a:cxn>
                    <a:cxn ang="0">
                      <a:pos x="101" y="43"/>
                    </a:cxn>
                    <a:cxn ang="0">
                      <a:pos x="97" y="53"/>
                    </a:cxn>
                    <a:cxn ang="0">
                      <a:pos x="93" y="60"/>
                    </a:cxn>
                    <a:cxn ang="0">
                      <a:pos x="88" y="68"/>
                    </a:cxn>
                    <a:cxn ang="0">
                      <a:pos x="80" y="74"/>
                    </a:cxn>
                    <a:cxn ang="0">
                      <a:pos x="72" y="79"/>
                    </a:cxn>
                    <a:cxn ang="0">
                      <a:pos x="63" y="81"/>
                    </a:cxn>
                    <a:cxn ang="0">
                      <a:pos x="52" y="83"/>
                    </a:cxn>
                    <a:cxn ang="0">
                      <a:pos x="42" y="81"/>
                    </a:cxn>
                    <a:cxn ang="0">
                      <a:pos x="33" y="79"/>
                    </a:cxn>
                    <a:cxn ang="0">
                      <a:pos x="25" y="74"/>
                    </a:cxn>
                    <a:cxn ang="0">
                      <a:pos x="17" y="68"/>
                    </a:cxn>
                    <a:cxn ang="0">
                      <a:pos x="12" y="60"/>
                    </a:cxn>
                    <a:cxn ang="0">
                      <a:pos x="8" y="53"/>
                    </a:cxn>
                    <a:cxn ang="0">
                      <a:pos x="4" y="43"/>
                    </a:cxn>
                    <a:cxn ang="0">
                      <a:pos x="4" y="34"/>
                    </a:cxn>
                    <a:cxn ang="0">
                      <a:pos x="4" y="24"/>
                    </a:cxn>
                    <a:cxn ang="0">
                      <a:pos x="6" y="17"/>
                    </a:cxn>
                    <a:cxn ang="0">
                      <a:pos x="10" y="9"/>
                    </a:cxn>
                    <a:cxn ang="0">
                      <a:pos x="14" y="2"/>
                    </a:cxn>
                    <a:cxn ang="0">
                      <a:pos x="14" y="2"/>
                    </a:cxn>
                    <a:cxn ang="0">
                      <a:pos x="12" y="0"/>
                    </a:cxn>
                    <a:cxn ang="0">
                      <a:pos x="6" y="7"/>
                    </a:cxn>
                    <a:cxn ang="0">
                      <a:pos x="2" y="15"/>
                    </a:cxn>
                    <a:cxn ang="0">
                      <a:pos x="0" y="24"/>
                    </a:cxn>
                    <a:cxn ang="0">
                      <a:pos x="0" y="34"/>
                    </a:cxn>
                    <a:cxn ang="0">
                      <a:pos x="0" y="45"/>
                    </a:cxn>
                    <a:cxn ang="0">
                      <a:pos x="4" y="55"/>
                    </a:cxn>
                    <a:cxn ang="0">
                      <a:pos x="8" y="64"/>
                    </a:cxn>
                    <a:cxn ang="0">
                      <a:pos x="16" y="72"/>
                    </a:cxn>
                    <a:cxn ang="0">
                      <a:pos x="23" y="77"/>
                    </a:cxn>
                    <a:cxn ang="0">
                      <a:pos x="33" y="83"/>
                    </a:cxn>
                    <a:cxn ang="0">
                      <a:pos x="42" y="85"/>
                    </a:cxn>
                    <a:cxn ang="0">
                      <a:pos x="52" y="87"/>
                    </a:cxn>
                    <a:cxn ang="0">
                      <a:pos x="63" y="85"/>
                    </a:cxn>
                    <a:cxn ang="0">
                      <a:pos x="72" y="83"/>
                    </a:cxn>
                    <a:cxn ang="0">
                      <a:pos x="82" y="77"/>
                    </a:cxn>
                    <a:cxn ang="0">
                      <a:pos x="90" y="72"/>
                    </a:cxn>
                    <a:cxn ang="0">
                      <a:pos x="97" y="64"/>
                    </a:cxn>
                    <a:cxn ang="0">
                      <a:pos x="101" y="55"/>
                    </a:cxn>
                    <a:cxn ang="0">
                      <a:pos x="105" y="45"/>
                    </a:cxn>
                    <a:cxn ang="0">
                      <a:pos x="105" y="34"/>
                    </a:cxn>
                  </a:cxnLst>
                  <a:rect l="0" t="0" r="r" b="b"/>
                  <a:pathLst>
                    <a:path w="105" h="87">
                      <a:moveTo>
                        <a:pt x="105" y="34"/>
                      </a:moveTo>
                      <a:lnTo>
                        <a:pt x="105" y="32"/>
                      </a:lnTo>
                      <a:lnTo>
                        <a:pt x="105" y="30"/>
                      </a:lnTo>
                      <a:lnTo>
                        <a:pt x="105" y="30"/>
                      </a:lnTo>
                      <a:lnTo>
                        <a:pt x="105" y="30"/>
                      </a:lnTo>
                      <a:lnTo>
                        <a:pt x="103" y="30"/>
                      </a:lnTo>
                      <a:lnTo>
                        <a:pt x="101" y="30"/>
                      </a:lnTo>
                      <a:lnTo>
                        <a:pt x="101" y="32"/>
                      </a:lnTo>
                      <a:lnTo>
                        <a:pt x="101" y="34"/>
                      </a:lnTo>
                      <a:lnTo>
                        <a:pt x="101" y="43"/>
                      </a:lnTo>
                      <a:lnTo>
                        <a:pt x="97" y="53"/>
                      </a:lnTo>
                      <a:lnTo>
                        <a:pt x="93" y="60"/>
                      </a:lnTo>
                      <a:lnTo>
                        <a:pt x="88" y="68"/>
                      </a:lnTo>
                      <a:lnTo>
                        <a:pt x="80" y="74"/>
                      </a:lnTo>
                      <a:lnTo>
                        <a:pt x="72" y="79"/>
                      </a:lnTo>
                      <a:lnTo>
                        <a:pt x="63" y="81"/>
                      </a:lnTo>
                      <a:lnTo>
                        <a:pt x="52" y="83"/>
                      </a:lnTo>
                      <a:lnTo>
                        <a:pt x="42" y="81"/>
                      </a:lnTo>
                      <a:lnTo>
                        <a:pt x="33" y="79"/>
                      </a:lnTo>
                      <a:lnTo>
                        <a:pt x="25" y="74"/>
                      </a:lnTo>
                      <a:lnTo>
                        <a:pt x="17" y="68"/>
                      </a:lnTo>
                      <a:lnTo>
                        <a:pt x="12" y="60"/>
                      </a:lnTo>
                      <a:lnTo>
                        <a:pt x="8" y="53"/>
                      </a:lnTo>
                      <a:lnTo>
                        <a:pt x="4" y="43"/>
                      </a:lnTo>
                      <a:lnTo>
                        <a:pt x="4" y="34"/>
                      </a:lnTo>
                      <a:lnTo>
                        <a:pt x="4" y="24"/>
                      </a:lnTo>
                      <a:lnTo>
                        <a:pt x="6" y="17"/>
                      </a:lnTo>
                      <a:lnTo>
                        <a:pt x="10" y="9"/>
                      </a:lnTo>
                      <a:lnTo>
                        <a:pt x="14" y="2"/>
                      </a:lnTo>
                      <a:lnTo>
                        <a:pt x="14" y="2"/>
                      </a:lnTo>
                      <a:lnTo>
                        <a:pt x="12" y="0"/>
                      </a:lnTo>
                      <a:lnTo>
                        <a:pt x="6" y="7"/>
                      </a:lnTo>
                      <a:lnTo>
                        <a:pt x="2" y="15"/>
                      </a:lnTo>
                      <a:lnTo>
                        <a:pt x="0" y="24"/>
                      </a:lnTo>
                      <a:lnTo>
                        <a:pt x="0" y="34"/>
                      </a:lnTo>
                      <a:lnTo>
                        <a:pt x="0" y="45"/>
                      </a:lnTo>
                      <a:lnTo>
                        <a:pt x="4" y="55"/>
                      </a:lnTo>
                      <a:lnTo>
                        <a:pt x="8" y="64"/>
                      </a:lnTo>
                      <a:lnTo>
                        <a:pt x="16" y="72"/>
                      </a:lnTo>
                      <a:lnTo>
                        <a:pt x="23" y="77"/>
                      </a:lnTo>
                      <a:lnTo>
                        <a:pt x="33" y="83"/>
                      </a:lnTo>
                      <a:lnTo>
                        <a:pt x="42" y="85"/>
                      </a:lnTo>
                      <a:lnTo>
                        <a:pt x="52" y="87"/>
                      </a:lnTo>
                      <a:lnTo>
                        <a:pt x="63" y="85"/>
                      </a:lnTo>
                      <a:lnTo>
                        <a:pt x="72" y="83"/>
                      </a:lnTo>
                      <a:lnTo>
                        <a:pt x="82" y="77"/>
                      </a:lnTo>
                      <a:lnTo>
                        <a:pt x="90" y="72"/>
                      </a:lnTo>
                      <a:lnTo>
                        <a:pt x="97" y="64"/>
                      </a:lnTo>
                      <a:lnTo>
                        <a:pt x="101" y="55"/>
                      </a:lnTo>
                      <a:lnTo>
                        <a:pt x="105" y="45"/>
                      </a:lnTo>
                      <a:lnTo>
                        <a:pt x="105" y="34"/>
                      </a:lnTo>
                      <a:close/>
                    </a:path>
                  </a:pathLst>
                </a:custGeom>
                <a:solidFill>
                  <a:srgbClr val="F4BE9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222" name="Freeform 782"/>
                <p:cNvSpPr>
                  <a:spLocks/>
                </p:cNvSpPr>
                <p:nvPr/>
              </p:nvSpPr>
              <p:spPr bwMode="auto">
                <a:xfrm>
                  <a:off x="1517" y="2013"/>
                  <a:ext cx="101" cy="83"/>
                </a:xfrm>
                <a:custGeom>
                  <a:avLst/>
                  <a:gdLst/>
                  <a:ahLst/>
                  <a:cxnLst>
                    <a:cxn ang="0">
                      <a:pos x="101" y="32"/>
                    </a:cxn>
                    <a:cxn ang="0">
                      <a:pos x="101" y="30"/>
                    </a:cxn>
                    <a:cxn ang="0">
                      <a:pos x="101" y="28"/>
                    </a:cxn>
                    <a:cxn ang="0">
                      <a:pos x="99" y="28"/>
                    </a:cxn>
                    <a:cxn ang="0">
                      <a:pos x="97" y="28"/>
                    </a:cxn>
                    <a:cxn ang="0">
                      <a:pos x="97" y="30"/>
                    </a:cxn>
                    <a:cxn ang="0">
                      <a:pos x="97" y="32"/>
                    </a:cxn>
                    <a:cxn ang="0">
                      <a:pos x="97" y="41"/>
                    </a:cxn>
                    <a:cxn ang="0">
                      <a:pos x="93" y="51"/>
                    </a:cxn>
                    <a:cxn ang="0">
                      <a:pos x="89" y="58"/>
                    </a:cxn>
                    <a:cxn ang="0">
                      <a:pos x="84" y="66"/>
                    </a:cxn>
                    <a:cxn ang="0">
                      <a:pos x="76" y="72"/>
                    </a:cxn>
                    <a:cxn ang="0">
                      <a:pos x="69" y="75"/>
                    </a:cxn>
                    <a:cxn ang="0">
                      <a:pos x="59" y="77"/>
                    </a:cxn>
                    <a:cxn ang="0">
                      <a:pos x="50" y="79"/>
                    </a:cxn>
                    <a:cxn ang="0">
                      <a:pos x="40" y="77"/>
                    </a:cxn>
                    <a:cxn ang="0">
                      <a:pos x="33" y="75"/>
                    </a:cxn>
                    <a:cxn ang="0">
                      <a:pos x="25" y="72"/>
                    </a:cxn>
                    <a:cxn ang="0">
                      <a:pos x="17" y="66"/>
                    </a:cxn>
                    <a:cxn ang="0">
                      <a:pos x="12" y="58"/>
                    </a:cxn>
                    <a:cxn ang="0">
                      <a:pos x="8" y="51"/>
                    </a:cxn>
                    <a:cxn ang="0">
                      <a:pos x="4" y="41"/>
                    </a:cxn>
                    <a:cxn ang="0">
                      <a:pos x="4" y="32"/>
                    </a:cxn>
                    <a:cxn ang="0">
                      <a:pos x="4" y="24"/>
                    </a:cxn>
                    <a:cxn ang="0">
                      <a:pos x="6" y="15"/>
                    </a:cxn>
                    <a:cxn ang="0">
                      <a:pos x="10" y="9"/>
                    </a:cxn>
                    <a:cxn ang="0">
                      <a:pos x="14" y="2"/>
                    </a:cxn>
                    <a:cxn ang="0">
                      <a:pos x="12" y="0"/>
                    </a:cxn>
                    <a:cxn ang="0">
                      <a:pos x="12" y="0"/>
                    </a:cxn>
                    <a:cxn ang="0">
                      <a:pos x="6" y="7"/>
                    </a:cxn>
                    <a:cxn ang="0">
                      <a:pos x="2" y="15"/>
                    </a:cxn>
                    <a:cxn ang="0">
                      <a:pos x="0" y="22"/>
                    </a:cxn>
                    <a:cxn ang="0">
                      <a:pos x="0" y="32"/>
                    </a:cxn>
                    <a:cxn ang="0">
                      <a:pos x="0" y="41"/>
                    </a:cxn>
                    <a:cxn ang="0">
                      <a:pos x="4" y="51"/>
                    </a:cxn>
                    <a:cxn ang="0">
                      <a:pos x="8" y="60"/>
                    </a:cxn>
                    <a:cxn ang="0">
                      <a:pos x="14" y="68"/>
                    </a:cxn>
                    <a:cxn ang="0">
                      <a:pos x="21" y="74"/>
                    </a:cxn>
                    <a:cxn ang="0">
                      <a:pos x="31" y="79"/>
                    </a:cxn>
                    <a:cxn ang="0">
                      <a:pos x="40" y="81"/>
                    </a:cxn>
                    <a:cxn ang="0">
                      <a:pos x="50" y="83"/>
                    </a:cxn>
                    <a:cxn ang="0">
                      <a:pos x="61" y="81"/>
                    </a:cxn>
                    <a:cxn ang="0">
                      <a:pos x="70" y="79"/>
                    </a:cxn>
                    <a:cxn ang="0">
                      <a:pos x="80" y="74"/>
                    </a:cxn>
                    <a:cxn ang="0">
                      <a:pos x="86" y="68"/>
                    </a:cxn>
                    <a:cxn ang="0">
                      <a:pos x="93" y="60"/>
                    </a:cxn>
                    <a:cxn ang="0">
                      <a:pos x="97" y="51"/>
                    </a:cxn>
                    <a:cxn ang="0">
                      <a:pos x="101" y="41"/>
                    </a:cxn>
                    <a:cxn ang="0">
                      <a:pos x="101" y="32"/>
                    </a:cxn>
                  </a:cxnLst>
                  <a:rect l="0" t="0" r="r" b="b"/>
                  <a:pathLst>
                    <a:path w="101" h="83">
                      <a:moveTo>
                        <a:pt x="101" y="32"/>
                      </a:moveTo>
                      <a:lnTo>
                        <a:pt x="101" y="30"/>
                      </a:lnTo>
                      <a:lnTo>
                        <a:pt x="101" y="28"/>
                      </a:lnTo>
                      <a:lnTo>
                        <a:pt x="99" y="28"/>
                      </a:lnTo>
                      <a:lnTo>
                        <a:pt x="97" y="28"/>
                      </a:lnTo>
                      <a:lnTo>
                        <a:pt x="97" y="30"/>
                      </a:lnTo>
                      <a:lnTo>
                        <a:pt x="97" y="32"/>
                      </a:lnTo>
                      <a:lnTo>
                        <a:pt x="97" y="41"/>
                      </a:lnTo>
                      <a:lnTo>
                        <a:pt x="93" y="51"/>
                      </a:lnTo>
                      <a:lnTo>
                        <a:pt x="89" y="58"/>
                      </a:lnTo>
                      <a:lnTo>
                        <a:pt x="84" y="66"/>
                      </a:lnTo>
                      <a:lnTo>
                        <a:pt x="76" y="72"/>
                      </a:lnTo>
                      <a:lnTo>
                        <a:pt x="69" y="75"/>
                      </a:lnTo>
                      <a:lnTo>
                        <a:pt x="59" y="77"/>
                      </a:lnTo>
                      <a:lnTo>
                        <a:pt x="50" y="79"/>
                      </a:lnTo>
                      <a:lnTo>
                        <a:pt x="40" y="77"/>
                      </a:lnTo>
                      <a:lnTo>
                        <a:pt x="33" y="75"/>
                      </a:lnTo>
                      <a:lnTo>
                        <a:pt x="25" y="72"/>
                      </a:lnTo>
                      <a:lnTo>
                        <a:pt x="17" y="66"/>
                      </a:lnTo>
                      <a:lnTo>
                        <a:pt x="12" y="58"/>
                      </a:lnTo>
                      <a:lnTo>
                        <a:pt x="8" y="51"/>
                      </a:lnTo>
                      <a:lnTo>
                        <a:pt x="4" y="41"/>
                      </a:lnTo>
                      <a:lnTo>
                        <a:pt x="4" y="32"/>
                      </a:lnTo>
                      <a:lnTo>
                        <a:pt x="4" y="24"/>
                      </a:lnTo>
                      <a:lnTo>
                        <a:pt x="6" y="15"/>
                      </a:lnTo>
                      <a:lnTo>
                        <a:pt x="10" y="9"/>
                      </a:lnTo>
                      <a:lnTo>
                        <a:pt x="14" y="2"/>
                      </a:lnTo>
                      <a:lnTo>
                        <a:pt x="12" y="0"/>
                      </a:lnTo>
                      <a:lnTo>
                        <a:pt x="12" y="0"/>
                      </a:lnTo>
                      <a:lnTo>
                        <a:pt x="6" y="7"/>
                      </a:lnTo>
                      <a:lnTo>
                        <a:pt x="2" y="15"/>
                      </a:lnTo>
                      <a:lnTo>
                        <a:pt x="0" y="22"/>
                      </a:lnTo>
                      <a:lnTo>
                        <a:pt x="0" y="32"/>
                      </a:lnTo>
                      <a:lnTo>
                        <a:pt x="0" y="41"/>
                      </a:lnTo>
                      <a:lnTo>
                        <a:pt x="4" y="51"/>
                      </a:lnTo>
                      <a:lnTo>
                        <a:pt x="8" y="60"/>
                      </a:lnTo>
                      <a:lnTo>
                        <a:pt x="14" y="68"/>
                      </a:lnTo>
                      <a:lnTo>
                        <a:pt x="21" y="74"/>
                      </a:lnTo>
                      <a:lnTo>
                        <a:pt x="31" y="79"/>
                      </a:lnTo>
                      <a:lnTo>
                        <a:pt x="40" y="81"/>
                      </a:lnTo>
                      <a:lnTo>
                        <a:pt x="50" y="83"/>
                      </a:lnTo>
                      <a:lnTo>
                        <a:pt x="61" y="81"/>
                      </a:lnTo>
                      <a:lnTo>
                        <a:pt x="70" y="79"/>
                      </a:lnTo>
                      <a:lnTo>
                        <a:pt x="80" y="74"/>
                      </a:lnTo>
                      <a:lnTo>
                        <a:pt x="86" y="68"/>
                      </a:lnTo>
                      <a:lnTo>
                        <a:pt x="93" y="60"/>
                      </a:lnTo>
                      <a:lnTo>
                        <a:pt x="97" y="51"/>
                      </a:lnTo>
                      <a:lnTo>
                        <a:pt x="101" y="41"/>
                      </a:lnTo>
                      <a:lnTo>
                        <a:pt x="101" y="32"/>
                      </a:lnTo>
                      <a:close/>
                    </a:path>
                  </a:pathLst>
                </a:custGeom>
                <a:solidFill>
                  <a:srgbClr val="F5BFA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223" name="Freeform 783"/>
                <p:cNvSpPr>
                  <a:spLocks/>
                </p:cNvSpPr>
                <p:nvPr/>
              </p:nvSpPr>
              <p:spPr bwMode="auto">
                <a:xfrm>
                  <a:off x="1519" y="2013"/>
                  <a:ext cx="97" cy="81"/>
                </a:xfrm>
                <a:custGeom>
                  <a:avLst/>
                  <a:gdLst/>
                  <a:ahLst/>
                  <a:cxnLst>
                    <a:cxn ang="0">
                      <a:pos x="97" y="32"/>
                    </a:cxn>
                    <a:cxn ang="0">
                      <a:pos x="97" y="30"/>
                    </a:cxn>
                    <a:cxn ang="0">
                      <a:pos x="97" y="28"/>
                    </a:cxn>
                    <a:cxn ang="0">
                      <a:pos x="95" y="28"/>
                    </a:cxn>
                    <a:cxn ang="0">
                      <a:pos x="93" y="28"/>
                    </a:cxn>
                    <a:cxn ang="0">
                      <a:pos x="93" y="30"/>
                    </a:cxn>
                    <a:cxn ang="0">
                      <a:pos x="93" y="32"/>
                    </a:cxn>
                    <a:cxn ang="0">
                      <a:pos x="93" y="41"/>
                    </a:cxn>
                    <a:cxn ang="0">
                      <a:pos x="89" y="49"/>
                    </a:cxn>
                    <a:cxn ang="0">
                      <a:pos x="86" y="56"/>
                    </a:cxn>
                    <a:cxn ang="0">
                      <a:pos x="80" y="64"/>
                    </a:cxn>
                    <a:cxn ang="0">
                      <a:pos x="74" y="70"/>
                    </a:cxn>
                    <a:cxn ang="0">
                      <a:pos x="67" y="74"/>
                    </a:cxn>
                    <a:cxn ang="0">
                      <a:pos x="57" y="75"/>
                    </a:cxn>
                    <a:cxn ang="0">
                      <a:pos x="48" y="77"/>
                    </a:cxn>
                    <a:cxn ang="0">
                      <a:pos x="40" y="75"/>
                    </a:cxn>
                    <a:cxn ang="0">
                      <a:pos x="31" y="74"/>
                    </a:cxn>
                    <a:cxn ang="0">
                      <a:pos x="23" y="70"/>
                    </a:cxn>
                    <a:cxn ang="0">
                      <a:pos x="17" y="64"/>
                    </a:cxn>
                    <a:cxn ang="0">
                      <a:pos x="12" y="56"/>
                    </a:cxn>
                    <a:cxn ang="0">
                      <a:pos x="6" y="49"/>
                    </a:cxn>
                    <a:cxn ang="0">
                      <a:pos x="4" y="41"/>
                    </a:cxn>
                    <a:cxn ang="0">
                      <a:pos x="4" y="32"/>
                    </a:cxn>
                    <a:cxn ang="0">
                      <a:pos x="4" y="24"/>
                    </a:cxn>
                    <a:cxn ang="0">
                      <a:pos x="6" y="17"/>
                    </a:cxn>
                    <a:cxn ang="0">
                      <a:pos x="10" y="9"/>
                    </a:cxn>
                    <a:cxn ang="0">
                      <a:pos x="13" y="3"/>
                    </a:cxn>
                    <a:cxn ang="0">
                      <a:pos x="12" y="2"/>
                    </a:cxn>
                    <a:cxn ang="0">
                      <a:pos x="10" y="0"/>
                    </a:cxn>
                    <a:cxn ang="0">
                      <a:pos x="6" y="7"/>
                    </a:cxn>
                    <a:cxn ang="0">
                      <a:pos x="2" y="15"/>
                    </a:cxn>
                    <a:cxn ang="0">
                      <a:pos x="0" y="22"/>
                    </a:cxn>
                    <a:cxn ang="0">
                      <a:pos x="0" y="32"/>
                    </a:cxn>
                    <a:cxn ang="0">
                      <a:pos x="0" y="41"/>
                    </a:cxn>
                    <a:cxn ang="0">
                      <a:pos x="4" y="51"/>
                    </a:cxn>
                    <a:cxn ang="0">
                      <a:pos x="8" y="58"/>
                    </a:cxn>
                    <a:cxn ang="0">
                      <a:pos x="13" y="66"/>
                    </a:cxn>
                    <a:cxn ang="0">
                      <a:pos x="21" y="72"/>
                    </a:cxn>
                    <a:cxn ang="0">
                      <a:pos x="29" y="77"/>
                    </a:cxn>
                    <a:cxn ang="0">
                      <a:pos x="38" y="79"/>
                    </a:cxn>
                    <a:cxn ang="0">
                      <a:pos x="48" y="81"/>
                    </a:cxn>
                    <a:cxn ang="0">
                      <a:pos x="59" y="79"/>
                    </a:cxn>
                    <a:cxn ang="0">
                      <a:pos x="68" y="77"/>
                    </a:cxn>
                    <a:cxn ang="0">
                      <a:pos x="76" y="72"/>
                    </a:cxn>
                    <a:cxn ang="0">
                      <a:pos x="84" y="66"/>
                    </a:cxn>
                    <a:cxn ang="0">
                      <a:pos x="89" y="58"/>
                    </a:cxn>
                    <a:cxn ang="0">
                      <a:pos x="93" y="51"/>
                    </a:cxn>
                    <a:cxn ang="0">
                      <a:pos x="97" y="41"/>
                    </a:cxn>
                    <a:cxn ang="0">
                      <a:pos x="97" y="32"/>
                    </a:cxn>
                  </a:cxnLst>
                  <a:rect l="0" t="0" r="r" b="b"/>
                  <a:pathLst>
                    <a:path w="97" h="81">
                      <a:moveTo>
                        <a:pt x="97" y="32"/>
                      </a:moveTo>
                      <a:lnTo>
                        <a:pt x="97" y="30"/>
                      </a:lnTo>
                      <a:lnTo>
                        <a:pt x="97" y="28"/>
                      </a:lnTo>
                      <a:lnTo>
                        <a:pt x="95" y="28"/>
                      </a:lnTo>
                      <a:lnTo>
                        <a:pt x="93" y="28"/>
                      </a:lnTo>
                      <a:lnTo>
                        <a:pt x="93" y="30"/>
                      </a:lnTo>
                      <a:lnTo>
                        <a:pt x="93" y="32"/>
                      </a:lnTo>
                      <a:lnTo>
                        <a:pt x="93" y="41"/>
                      </a:lnTo>
                      <a:lnTo>
                        <a:pt x="89" y="49"/>
                      </a:lnTo>
                      <a:lnTo>
                        <a:pt x="86" y="56"/>
                      </a:lnTo>
                      <a:lnTo>
                        <a:pt x="80" y="64"/>
                      </a:lnTo>
                      <a:lnTo>
                        <a:pt x="74" y="70"/>
                      </a:lnTo>
                      <a:lnTo>
                        <a:pt x="67" y="74"/>
                      </a:lnTo>
                      <a:lnTo>
                        <a:pt x="57" y="75"/>
                      </a:lnTo>
                      <a:lnTo>
                        <a:pt x="48" y="77"/>
                      </a:lnTo>
                      <a:lnTo>
                        <a:pt x="40" y="75"/>
                      </a:lnTo>
                      <a:lnTo>
                        <a:pt x="31" y="74"/>
                      </a:lnTo>
                      <a:lnTo>
                        <a:pt x="23" y="70"/>
                      </a:lnTo>
                      <a:lnTo>
                        <a:pt x="17" y="64"/>
                      </a:lnTo>
                      <a:lnTo>
                        <a:pt x="12" y="56"/>
                      </a:lnTo>
                      <a:lnTo>
                        <a:pt x="6" y="49"/>
                      </a:lnTo>
                      <a:lnTo>
                        <a:pt x="4" y="41"/>
                      </a:lnTo>
                      <a:lnTo>
                        <a:pt x="4" y="32"/>
                      </a:lnTo>
                      <a:lnTo>
                        <a:pt x="4" y="24"/>
                      </a:lnTo>
                      <a:lnTo>
                        <a:pt x="6" y="17"/>
                      </a:lnTo>
                      <a:lnTo>
                        <a:pt x="10" y="9"/>
                      </a:lnTo>
                      <a:lnTo>
                        <a:pt x="13" y="3"/>
                      </a:lnTo>
                      <a:lnTo>
                        <a:pt x="12" y="2"/>
                      </a:lnTo>
                      <a:lnTo>
                        <a:pt x="10" y="0"/>
                      </a:lnTo>
                      <a:lnTo>
                        <a:pt x="6" y="7"/>
                      </a:lnTo>
                      <a:lnTo>
                        <a:pt x="2" y="15"/>
                      </a:lnTo>
                      <a:lnTo>
                        <a:pt x="0" y="22"/>
                      </a:lnTo>
                      <a:lnTo>
                        <a:pt x="0" y="32"/>
                      </a:lnTo>
                      <a:lnTo>
                        <a:pt x="0" y="41"/>
                      </a:lnTo>
                      <a:lnTo>
                        <a:pt x="4" y="51"/>
                      </a:lnTo>
                      <a:lnTo>
                        <a:pt x="8" y="58"/>
                      </a:lnTo>
                      <a:lnTo>
                        <a:pt x="13" y="66"/>
                      </a:lnTo>
                      <a:lnTo>
                        <a:pt x="21" y="72"/>
                      </a:lnTo>
                      <a:lnTo>
                        <a:pt x="29" y="77"/>
                      </a:lnTo>
                      <a:lnTo>
                        <a:pt x="38" y="79"/>
                      </a:lnTo>
                      <a:lnTo>
                        <a:pt x="48" y="81"/>
                      </a:lnTo>
                      <a:lnTo>
                        <a:pt x="59" y="79"/>
                      </a:lnTo>
                      <a:lnTo>
                        <a:pt x="68" y="77"/>
                      </a:lnTo>
                      <a:lnTo>
                        <a:pt x="76" y="72"/>
                      </a:lnTo>
                      <a:lnTo>
                        <a:pt x="84" y="66"/>
                      </a:lnTo>
                      <a:lnTo>
                        <a:pt x="89" y="58"/>
                      </a:lnTo>
                      <a:lnTo>
                        <a:pt x="93" y="51"/>
                      </a:lnTo>
                      <a:lnTo>
                        <a:pt x="97" y="41"/>
                      </a:lnTo>
                      <a:lnTo>
                        <a:pt x="97" y="32"/>
                      </a:lnTo>
                      <a:close/>
                    </a:path>
                  </a:pathLst>
                </a:custGeom>
                <a:solidFill>
                  <a:srgbClr val="F5C2A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224" name="Freeform 784"/>
                <p:cNvSpPr>
                  <a:spLocks/>
                </p:cNvSpPr>
                <p:nvPr/>
              </p:nvSpPr>
              <p:spPr bwMode="auto">
                <a:xfrm>
                  <a:off x="1521" y="2015"/>
                  <a:ext cx="93" cy="77"/>
                </a:xfrm>
                <a:custGeom>
                  <a:avLst/>
                  <a:gdLst/>
                  <a:ahLst/>
                  <a:cxnLst>
                    <a:cxn ang="0">
                      <a:pos x="93" y="30"/>
                    </a:cxn>
                    <a:cxn ang="0">
                      <a:pos x="93" y="28"/>
                    </a:cxn>
                    <a:cxn ang="0">
                      <a:pos x="93" y="26"/>
                    </a:cxn>
                    <a:cxn ang="0">
                      <a:pos x="91" y="26"/>
                    </a:cxn>
                    <a:cxn ang="0">
                      <a:pos x="89" y="26"/>
                    </a:cxn>
                    <a:cxn ang="0">
                      <a:pos x="89" y="28"/>
                    </a:cxn>
                    <a:cxn ang="0">
                      <a:pos x="89" y="30"/>
                    </a:cxn>
                    <a:cxn ang="0">
                      <a:pos x="89" y="39"/>
                    </a:cxn>
                    <a:cxn ang="0">
                      <a:pos x="87" y="47"/>
                    </a:cxn>
                    <a:cxn ang="0">
                      <a:pos x="82" y="54"/>
                    </a:cxn>
                    <a:cxn ang="0">
                      <a:pos x="78" y="60"/>
                    </a:cxn>
                    <a:cxn ang="0">
                      <a:pos x="70" y="66"/>
                    </a:cxn>
                    <a:cxn ang="0">
                      <a:pos x="63" y="70"/>
                    </a:cxn>
                    <a:cxn ang="0">
                      <a:pos x="55" y="72"/>
                    </a:cxn>
                    <a:cxn ang="0">
                      <a:pos x="46" y="73"/>
                    </a:cxn>
                    <a:cxn ang="0">
                      <a:pos x="38" y="72"/>
                    </a:cxn>
                    <a:cxn ang="0">
                      <a:pos x="30" y="70"/>
                    </a:cxn>
                    <a:cxn ang="0">
                      <a:pos x="23" y="66"/>
                    </a:cxn>
                    <a:cxn ang="0">
                      <a:pos x="15" y="60"/>
                    </a:cxn>
                    <a:cxn ang="0">
                      <a:pos x="10" y="54"/>
                    </a:cxn>
                    <a:cxn ang="0">
                      <a:pos x="6" y="47"/>
                    </a:cxn>
                    <a:cxn ang="0">
                      <a:pos x="4" y="39"/>
                    </a:cxn>
                    <a:cxn ang="0">
                      <a:pos x="4" y="30"/>
                    </a:cxn>
                    <a:cxn ang="0">
                      <a:pos x="4" y="22"/>
                    </a:cxn>
                    <a:cxn ang="0">
                      <a:pos x="6" y="15"/>
                    </a:cxn>
                    <a:cxn ang="0">
                      <a:pos x="10" y="9"/>
                    </a:cxn>
                    <a:cxn ang="0">
                      <a:pos x="13" y="1"/>
                    </a:cxn>
                    <a:cxn ang="0">
                      <a:pos x="11" y="1"/>
                    </a:cxn>
                    <a:cxn ang="0">
                      <a:pos x="10" y="0"/>
                    </a:cxn>
                    <a:cxn ang="0">
                      <a:pos x="6" y="7"/>
                    </a:cxn>
                    <a:cxn ang="0">
                      <a:pos x="2" y="13"/>
                    </a:cxn>
                    <a:cxn ang="0">
                      <a:pos x="0" y="22"/>
                    </a:cxn>
                    <a:cxn ang="0">
                      <a:pos x="0" y="30"/>
                    </a:cxn>
                    <a:cxn ang="0">
                      <a:pos x="0" y="39"/>
                    </a:cxn>
                    <a:cxn ang="0">
                      <a:pos x="4" y="49"/>
                    </a:cxn>
                    <a:cxn ang="0">
                      <a:pos x="8" y="56"/>
                    </a:cxn>
                    <a:cxn ang="0">
                      <a:pos x="13" y="64"/>
                    </a:cxn>
                    <a:cxn ang="0">
                      <a:pos x="21" y="70"/>
                    </a:cxn>
                    <a:cxn ang="0">
                      <a:pos x="29" y="73"/>
                    </a:cxn>
                    <a:cxn ang="0">
                      <a:pos x="36" y="75"/>
                    </a:cxn>
                    <a:cxn ang="0">
                      <a:pos x="46" y="77"/>
                    </a:cxn>
                    <a:cxn ang="0">
                      <a:pos x="55" y="75"/>
                    </a:cxn>
                    <a:cxn ang="0">
                      <a:pos x="65" y="73"/>
                    </a:cxn>
                    <a:cxn ang="0">
                      <a:pos x="72" y="70"/>
                    </a:cxn>
                    <a:cxn ang="0">
                      <a:pos x="80" y="64"/>
                    </a:cxn>
                    <a:cxn ang="0">
                      <a:pos x="85" y="56"/>
                    </a:cxn>
                    <a:cxn ang="0">
                      <a:pos x="89" y="49"/>
                    </a:cxn>
                    <a:cxn ang="0">
                      <a:pos x="93" y="39"/>
                    </a:cxn>
                    <a:cxn ang="0">
                      <a:pos x="93" y="30"/>
                    </a:cxn>
                  </a:cxnLst>
                  <a:rect l="0" t="0" r="r" b="b"/>
                  <a:pathLst>
                    <a:path w="93" h="77">
                      <a:moveTo>
                        <a:pt x="93" y="30"/>
                      </a:moveTo>
                      <a:lnTo>
                        <a:pt x="93" y="28"/>
                      </a:lnTo>
                      <a:lnTo>
                        <a:pt x="93" y="26"/>
                      </a:lnTo>
                      <a:lnTo>
                        <a:pt x="91" y="26"/>
                      </a:lnTo>
                      <a:lnTo>
                        <a:pt x="89" y="26"/>
                      </a:lnTo>
                      <a:lnTo>
                        <a:pt x="89" y="28"/>
                      </a:lnTo>
                      <a:lnTo>
                        <a:pt x="89" y="30"/>
                      </a:lnTo>
                      <a:lnTo>
                        <a:pt x="89" y="39"/>
                      </a:lnTo>
                      <a:lnTo>
                        <a:pt x="87" y="47"/>
                      </a:lnTo>
                      <a:lnTo>
                        <a:pt x="82" y="54"/>
                      </a:lnTo>
                      <a:lnTo>
                        <a:pt x="78" y="60"/>
                      </a:lnTo>
                      <a:lnTo>
                        <a:pt x="70" y="66"/>
                      </a:lnTo>
                      <a:lnTo>
                        <a:pt x="63" y="70"/>
                      </a:lnTo>
                      <a:lnTo>
                        <a:pt x="55" y="72"/>
                      </a:lnTo>
                      <a:lnTo>
                        <a:pt x="46" y="73"/>
                      </a:lnTo>
                      <a:lnTo>
                        <a:pt x="38" y="72"/>
                      </a:lnTo>
                      <a:lnTo>
                        <a:pt x="30" y="70"/>
                      </a:lnTo>
                      <a:lnTo>
                        <a:pt x="23" y="66"/>
                      </a:lnTo>
                      <a:lnTo>
                        <a:pt x="15" y="60"/>
                      </a:lnTo>
                      <a:lnTo>
                        <a:pt x="10" y="54"/>
                      </a:lnTo>
                      <a:lnTo>
                        <a:pt x="6" y="47"/>
                      </a:lnTo>
                      <a:lnTo>
                        <a:pt x="4" y="39"/>
                      </a:lnTo>
                      <a:lnTo>
                        <a:pt x="4" y="30"/>
                      </a:lnTo>
                      <a:lnTo>
                        <a:pt x="4" y="22"/>
                      </a:lnTo>
                      <a:lnTo>
                        <a:pt x="6" y="15"/>
                      </a:lnTo>
                      <a:lnTo>
                        <a:pt x="10" y="9"/>
                      </a:lnTo>
                      <a:lnTo>
                        <a:pt x="13" y="1"/>
                      </a:lnTo>
                      <a:lnTo>
                        <a:pt x="11" y="1"/>
                      </a:lnTo>
                      <a:lnTo>
                        <a:pt x="10" y="0"/>
                      </a:lnTo>
                      <a:lnTo>
                        <a:pt x="6" y="7"/>
                      </a:lnTo>
                      <a:lnTo>
                        <a:pt x="2" y="13"/>
                      </a:lnTo>
                      <a:lnTo>
                        <a:pt x="0" y="22"/>
                      </a:lnTo>
                      <a:lnTo>
                        <a:pt x="0" y="30"/>
                      </a:lnTo>
                      <a:lnTo>
                        <a:pt x="0" y="39"/>
                      </a:lnTo>
                      <a:lnTo>
                        <a:pt x="4" y="49"/>
                      </a:lnTo>
                      <a:lnTo>
                        <a:pt x="8" y="56"/>
                      </a:lnTo>
                      <a:lnTo>
                        <a:pt x="13" y="64"/>
                      </a:lnTo>
                      <a:lnTo>
                        <a:pt x="21" y="70"/>
                      </a:lnTo>
                      <a:lnTo>
                        <a:pt x="29" y="73"/>
                      </a:lnTo>
                      <a:lnTo>
                        <a:pt x="36" y="75"/>
                      </a:lnTo>
                      <a:lnTo>
                        <a:pt x="46" y="77"/>
                      </a:lnTo>
                      <a:lnTo>
                        <a:pt x="55" y="75"/>
                      </a:lnTo>
                      <a:lnTo>
                        <a:pt x="65" y="73"/>
                      </a:lnTo>
                      <a:lnTo>
                        <a:pt x="72" y="70"/>
                      </a:lnTo>
                      <a:lnTo>
                        <a:pt x="80" y="64"/>
                      </a:lnTo>
                      <a:lnTo>
                        <a:pt x="85" y="56"/>
                      </a:lnTo>
                      <a:lnTo>
                        <a:pt x="89" y="49"/>
                      </a:lnTo>
                      <a:lnTo>
                        <a:pt x="93" y="39"/>
                      </a:lnTo>
                      <a:lnTo>
                        <a:pt x="93" y="30"/>
                      </a:lnTo>
                      <a:close/>
                    </a:path>
                  </a:pathLst>
                </a:custGeom>
                <a:solidFill>
                  <a:srgbClr val="F6C4A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225" name="Freeform 785"/>
                <p:cNvSpPr>
                  <a:spLocks/>
                </p:cNvSpPr>
                <p:nvPr/>
              </p:nvSpPr>
              <p:spPr bwMode="auto">
                <a:xfrm>
                  <a:off x="1523" y="2016"/>
                  <a:ext cx="89" cy="74"/>
                </a:xfrm>
                <a:custGeom>
                  <a:avLst/>
                  <a:gdLst/>
                  <a:ahLst/>
                  <a:cxnLst>
                    <a:cxn ang="0">
                      <a:pos x="89" y="29"/>
                    </a:cxn>
                    <a:cxn ang="0">
                      <a:pos x="89" y="27"/>
                    </a:cxn>
                    <a:cxn ang="0">
                      <a:pos x="89" y="25"/>
                    </a:cxn>
                    <a:cxn ang="0">
                      <a:pos x="87" y="25"/>
                    </a:cxn>
                    <a:cxn ang="0">
                      <a:pos x="85" y="25"/>
                    </a:cxn>
                    <a:cxn ang="0">
                      <a:pos x="85" y="27"/>
                    </a:cxn>
                    <a:cxn ang="0">
                      <a:pos x="85" y="29"/>
                    </a:cxn>
                    <a:cxn ang="0">
                      <a:pos x="85" y="36"/>
                    </a:cxn>
                    <a:cxn ang="0">
                      <a:pos x="83" y="46"/>
                    </a:cxn>
                    <a:cxn ang="0">
                      <a:pos x="80" y="52"/>
                    </a:cxn>
                    <a:cxn ang="0">
                      <a:pos x="74" y="57"/>
                    </a:cxn>
                    <a:cxn ang="0">
                      <a:pos x="68" y="63"/>
                    </a:cxn>
                    <a:cxn ang="0">
                      <a:pos x="61" y="67"/>
                    </a:cxn>
                    <a:cxn ang="0">
                      <a:pos x="53" y="69"/>
                    </a:cxn>
                    <a:cxn ang="0">
                      <a:pos x="44" y="71"/>
                    </a:cxn>
                    <a:cxn ang="0">
                      <a:pos x="36" y="69"/>
                    </a:cxn>
                    <a:cxn ang="0">
                      <a:pos x="28" y="67"/>
                    </a:cxn>
                    <a:cxn ang="0">
                      <a:pos x="21" y="63"/>
                    </a:cxn>
                    <a:cxn ang="0">
                      <a:pos x="15" y="57"/>
                    </a:cxn>
                    <a:cxn ang="0">
                      <a:pos x="9" y="52"/>
                    </a:cxn>
                    <a:cxn ang="0">
                      <a:pos x="6" y="46"/>
                    </a:cxn>
                    <a:cxn ang="0">
                      <a:pos x="4" y="36"/>
                    </a:cxn>
                    <a:cxn ang="0">
                      <a:pos x="4" y="29"/>
                    </a:cxn>
                    <a:cxn ang="0">
                      <a:pos x="4" y="21"/>
                    </a:cxn>
                    <a:cxn ang="0">
                      <a:pos x="6" y="14"/>
                    </a:cxn>
                    <a:cxn ang="0">
                      <a:pos x="9" y="8"/>
                    </a:cxn>
                    <a:cxn ang="0">
                      <a:pos x="13" y="2"/>
                    </a:cxn>
                    <a:cxn ang="0">
                      <a:pos x="11" y="0"/>
                    </a:cxn>
                    <a:cxn ang="0">
                      <a:pos x="9" y="0"/>
                    </a:cxn>
                    <a:cxn ang="0">
                      <a:pos x="6" y="6"/>
                    </a:cxn>
                    <a:cxn ang="0">
                      <a:pos x="2" y="14"/>
                    </a:cxn>
                    <a:cxn ang="0">
                      <a:pos x="0" y="21"/>
                    </a:cxn>
                    <a:cxn ang="0">
                      <a:pos x="0" y="29"/>
                    </a:cxn>
                    <a:cxn ang="0">
                      <a:pos x="0" y="38"/>
                    </a:cxn>
                    <a:cxn ang="0">
                      <a:pos x="2" y="46"/>
                    </a:cxn>
                    <a:cxn ang="0">
                      <a:pos x="8" y="53"/>
                    </a:cxn>
                    <a:cxn ang="0">
                      <a:pos x="13" y="61"/>
                    </a:cxn>
                    <a:cxn ang="0">
                      <a:pos x="19" y="67"/>
                    </a:cxn>
                    <a:cxn ang="0">
                      <a:pos x="27" y="71"/>
                    </a:cxn>
                    <a:cxn ang="0">
                      <a:pos x="36" y="72"/>
                    </a:cxn>
                    <a:cxn ang="0">
                      <a:pos x="44" y="74"/>
                    </a:cxn>
                    <a:cxn ang="0">
                      <a:pos x="53" y="72"/>
                    </a:cxn>
                    <a:cxn ang="0">
                      <a:pos x="63" y="71"/>
                    </a:cxn>
                    <a:cxn ang="0">
                      <a:pos x="70" y="67"/>
                    </a:cxn>
                    <a:cxn ang="0">
                      <a:pos x="76" y="61"/>
                    </a:cxn>
                    <a:cxn ang="0">
                      <a:pos x="82" y="53"/>
                    </a:cxn>
                    <a:cxn ang="0">
                      <a:pos x="87" y="46"/>
                    </a:cxn>
                    <a:cxn ang="0">
                      <a:pos x="89" y="38"/>
                    </a:cxn>
                    <a:cxn ang="0">
                      <a:pos x="89" y="29"/>
                    </a:cxn>
                  </a:cxnLst>
                  <a:rect l="0" t="0" r="r" b="b"/>
                  <a:pathLst>
                    <a:path w="89" h="74">
                      <a:moveTo>
                        <a:pt x="89" y="29"/>
                      </a:moveTo>
                      <a:lnTo>
                        <a:pt x="89" y="27"/>
                      </a:lnTo>
                      <a:lnTo>
                        <a:pt x="89" y="25"/>
                      </a:lnTo>
                      <a:lnTo>
                        <a:pt x="87" y="25"/>
                      </a:lnTo>
                      <a:lnTo>
                        <a:pt x="85" y="25"/>
                      </a:lnTo>
                      <a:lnTo>
                        <a:pt x="85" y="27"/>
                      </a:lnTo>
                      <a:lnTo>
                        <a:pt x="85" y="29"/>
                      </a:lnTo>
                      <a:lnTo>
                        <a:pt x="85" y="36"/>
                      </a:lnTo>
                      <a:lnTo>
                        <a:pt x="83" y="46"/>
                      </a:lnTo>
                      <a:lnTo>
                        <a:pt x="80" y="52"/>
                      </a:lnTo>
                      <a:lnTo>
                        <a:pt x="74" y="57"/>
                      </a:lnTo>
                      <a:lnTo>
                        <a:pt x="68" y="63"/>
                      </a:lnTo>
                      <a:lnTo>
                        <a:pt x="61" y="67"/>
                      </a:lnTo>
                      <a:lnTo>
                        <a:pt x="53" y="69"/>
                      </a:lnTo>
                      <a:lnTo>
                        <a:pt x="44" y="71"/>
                      </a:lnTo>
                      <a:lnTo>
                        <a:pt x="36" y="69"/>
                      </a:lnTo>
                      <a:lnTo>
                        <a:pt x="28" y="67"/>
                      </a:lnTo>
                      <a:lnTo>
                        <a:pt x="21" y="63"/>
                      </a:lnTo>
                      <a:lnTo>
                        <a:pt x="15" y="57"/>
                      </a:lnTo>
                      <a:lnTo>
                        <a:pt x="9" y="52"/>
                      </a:lnTo>
                      <a:lnTo>
                        <a:pt x="6" y="46"/>
                      </a:lnTo>
                      <a:lnTo>
                        <a:pt x="4" y="36"/>
                      </a:lnTo>
                      <a:lnTo>
                        <a:pt x="4" y="29"/>
                      </a:lnTo>
                      <a:lnTo>
                        <a:pt x="4" y="21"/>
                      </a:lnTo>
                      <a:lnTo>
                        <a:pt x="6" y="14"/>
                      </a:lnTo>
                      <a:lnTo>
                        <a:pt x="9" y="8"/>
                      </a:lnTo>
                      <a:lnTo>
                        <a:pt x="13" y="2"/>
                      </a:lnTo>
                      <a:lnTo>
                        <a:pt x="11" y="0"/>
                      </a:lnTo>
                      <a:lnTo>
                        <a:pt x="9" y="0"/>
                      </a:lnTo>
                      <a:lnTo>
                        <a:pt x="6" y="6"/>
                      </a:lnTo>
                      <a:lnTo>
                        <a:pt x="2" y="14"/>
                      </a:lnTo>
                      <a:lnTo>
                        <a:pt x="0" y="21"/>
                      </a:lnTo>
                      <a:lnTo>
                        <a:pt x="0" y="29"/>
                      </a:lnTo>
                      <a:lnTo>
                        <a:pt x="0" y="38"/>
                      </a:lnTo>
                      <a:lnTo>
                        <a:pt x="2" y="46"/>
                      </a:lnTo>
                      <a:lnTo>
                        <a:pt x="8" y="53"/>
                      </a:lnTo>
                      <a:lnTo>
                        <a:pt x="13" y="61"/>
                      </a:lnTo>
                      <a:lnTo>
                        <a:pt x="19" y="67"/>
                      </a:lnTo>
                      <a:lnTo>
                        <a:pt x="27" y="71"/>
                      </a:lnTo>
                      <a:lnTo>
                        <a:pt x="36" y="72"/>
                      </a:lnTo>
                      <a:lnTo>
                        <a:pt x="44" y="74"/>
                      </a:lnTo>
                      <a:lnTo>
                        <a:pt x="53" y="72"/>
                      </a:lnTo>
                      <a:lnTo>
                        <a:pt x="63" y="71"/>
                      </a:lnTo>
                      <a:lnTo>
                        <a:pt x="70" y="67"/>
                      </a:lnTo>
                      <a:lnTo>
                        <a:pt x="76" y="61"/>
                      </a:lnTo>
                      <a:lnTo>
                        <a:pt x="82" y="53"/>
                      </a:lnTo>
                      <a:lnTo>
                        <a:pt x="87" y="46"/>
                      </a:lnTo>
                      <a:lnTo>
                        <a:pt x="89" y="38"/>
                      </a:lnTo>
                      <a:lnTo>
                        <a:pt x="89" y="29"/>
                      </a:lnTo>
                      <a:close/>
                    </a:path>
                  </a:pathLst>
                </a:custGeom>
                <a:solidFill>
                  <a:srgbClr val="F6C6A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226" name="Freeform 786"/>
                <p:cNvSpPr>
                  <a:spLocks/>
                </p:cNvSpPr>
                <p:nvPr/>
              </p:nvSpPr>
              <p:spPr bwMode="auto">
                <a:xfrm>
                  <a:off x="1525" y="2016"/>
                  <a:ext cx="85" cy="72"/>
                </a:xfrm>
                <a:custGeom>
                  <a:avLst/>
                  <a:gdLst/>
                  <a:ahLst/>
                  <a:cxnLst>
                    <a:cxn ang="0">
                      <a:pos x="85" y="29"/>
                    </a:cxn>
                    <a:cxn ang="0">
                      <a:pos x="85" y="27"/>
                    </a:cxn>
                    <a:cxn ang="0">
                      <a:pos x="85" y="25"/>
                    </a:cxn>
                    <a:cxn ang="0">
                      <a:pos x="83" y="25"/>
                    </a:cxn>
                    <a:cxn ang="0">
                      <a:pos x="81" y="25"/>
                    </a:cxn>
                    <a:cxn ang="0">
                      <a:pos x="81" y="27"/>
                    </a:cxn>
                    <a:cxn ang="0">
                      <a:pos x="81" y="29"/>
                    </a:cxn>
                    <a:cxn ang="0">
                      <a:pos x="81" y="36"/>
                    </a:cxn>
                    <a:cxn ang="0">
                      <a:pos x="80" y="44"/>
                    </a:cxn>
                    <a:cxn ang="0">
                      <a:pos x="76" y="52"/>
                    </a:cxn>
                    <a:cxn ang="0">
                      <a:pos x="70" y="57"/>
                    </a:cxn>
                    <a:cxn ang="0">
                      <a:pos x="64" y="61"/>
                    </a:cxn>
                    <a:cxn ang="0">
                      <a:pos x="59" y="65"/>
                    </a:cxn>
                    <a:cxn ang="0">
                      <a:pos x="51" y="67"/>
                    </a:cxn>
                    <a:cxn ang="0">
                      <a:pos x="42" y="69"/>
                    </a:cxn>
                    <a:cxn ang="0">
                      <a:pos x="34" y="67"/>
                    </a:cxn>
                    <a:cxn ang="0">
                      <a:pos x="26" y="65"/>
                    </a:cxn>
                    <a:cxn ang="0">
                      <a:pos x="21" y="61"/>
                    </a:cxn>
                    <a:cxn ang="0">
                      <a:pos x="15" y="57"/>
                    </a:cxn>
                    <a:cxn ang="0">
                      <a:pos x="9" y="52"/>
                    </a:cxn>
                    <a:cxn ang="0">
                      <a:pos x="6" y="44"/>
                    </a:cxn>
                    <a:cxn ang="0">
                      <a:pos x="4" y="36"/>
                    </a:cxn>
                    <a:cxn ang="0">
                      <a:pos x="4" y="29"/>
                    </a:cxn>
                    <a:cxn ang="0">
                      <a:pos x="4" y="21"/>
                    </a:cxn>
                    <a:cxn ang="0">
                      <a:pos x="6" y="16"/>
                    </a:cxn>
                    <a:cxn ang="0">
                      <a:pos x="7" y="8"/>
                    </a:cxn>
                    <a:cxn ang="0">
                      <a:pos x="11" y="4"/>
                    </a:cxn>
                    <a:cxn ang="0">
                      <a:pos x="11" y="2"/>
                    </a:cxn>
                    <a:cxn ang="0">
                      <a:pos x="9" y="0"/>
                    </a:cxn>
                    <a:cxn ang="0">
                      <a:pos x="6" y="8"/>
                    </a:cxn>
                    <a:cxn ang="0">
                      <a:pos x="2" y="14"/>
                    </a:cxn>
                    <a:cxn ang="0">
                      <a:pos x="0" y="21"/>
                    </a:cxn>
                    <a:cxn ang="0">
                      <a:pos x="0" y="29"/>
                    </a:cxn>
                    <a:cxn ang="0">
                      <a:pos x="0" y="38"/>
                    </a:cxn>
                    <a:cxn ang="0">
                      <a:pos x="2" y="46"/>
                    </a:cxn>
                    <a:cxn ang="0">
                      <a:pos x="6" y="53"/>
                    </a:cxn>
                    <a:cxn ang="0">
                      <a:pos x="11" y="59"/>
                    </a:cxn>
                    <a:cxn ang="0">
                      <a:pos x="19" y="65"/>
                    </a:cxn>
                    <a:cxn ang="0">
                      <a:pos x="26" y="69"/>
                    </a:cxn>
                    <a:cxn ang="0">
                      <a:pos x="34" y="71"/>
                    </a:cxn>
                    <a:cxn ang="0">
                      <a:pos x="42" y="72"/>
                    </a:cxn>
                    <a:cxn ang="0">
                      <a:pos x="51" y="71"/>
                    </a:cxn>
                    <a:cxn ang="0">
                      <a:pos x="59" y="69"/>
                    </a:cxn>
                    <a:cxn ang="0">
                      <a:pos x="66" y="65"/>
                    </a:cxn>
                    <a:cxn ang="0">
                      <a:pos x="74" y="59"/>
                    </a:cxn>
                    <a:cxn ang="0">
                      <a:pos x="78" y="53"/>
                    </a:cxn>
                    <a:cxn ang="0">
                      <a:pos x="83" y="46"/>
                    </a:cxn>
                    <a:cxn ang="0">
                      <a:pos x="85" y="38"/>
                    </a:cxn>
                    <a:cxn ang="0">
                      <a:pos x="85" y="29"/>
                    </a:cxn>
                  </a:cxnLst>
                  <a:rect l="0" t="0" r="r" b="b"/>
                  <a:pathLst>
                    <a:path w="85" h="72">
                      <a:moveTo>
                        <a:pt x="85" y="29"/>
                      </a:moveTo>
                      <a:lnTo>
                        <a:pt x="85" y="27"/>
                      </a:lnTo>
                      <a:lnTo>
                        <a:pt x="85" y="25"/>
                      </a:lnTo>
                      <a:lnTo>
                        <a:pt x="83" y="25"/>
                      </a:lnTo>
                      <a:lnTo>
                        <a:pt x="81" y="25"/>
                      </a:lnTo>
                      <a:lnTo>
                        <a:pt x="81" y="27"/>
                      </a:lnTo>
                      <a:lnTo>
                        <a:pt x="81" y="29"/>
                      </a:lnTo>
                      <a:lnTo>
                        <a:pt x="81" y="36"/>
                      </a:lnTo>
                      <a:lnTo>
                        <a:pt x="80" y="44"/>
                      </a:lnTo>
                      <a:lnTo>
                        <a:pt x="76" y="52"/>
                      </a:lnTo>
                      <a:lnTo>
                        <a:pt x="70" y="57"/>
                      </a:lnTo>
                      <a:lnTo>
                        <a:pt x="64" y="61"/>
                      </a:lnTo>
                      <a:lnTo>
                        <a:pt x="59" y="65"/>
                      </a:lnTo>
                      <a:lnTo>
                        <a:pt x="51" y="67"/>
                      </a:lnTo>
                      <a:lnTo>
                        <a:pt x="42" y="69"/>
                      </a:lnTo>
                      <a:lnTo>
                        <a:pt x="34" y="67"/>
                      </a:lnTo>
                      <a:lnTo>
                        <a:pt x="26" y="65"/>
                      </a:lnTo>
                      <a:lnTo>
                        <a:pt x="21" y="61"/>
                      </a:lnTo>
                      <a:lnTo>
                        <a:pt x="15" y="57"/>
                      </a:lnTo>
                      <a:lnTo>
                        <a:pt x="9" y="52"/>
                      </a:lnTo>
                      <a:lnTo>
                        <a:pt x="6" y="44"/>
                      </a:lnTo>
                      <a:lnTo>
                        <a:pt x="4" y="36"/>
                      </a:lnTo>
                      <a:lnTo>
                        <a:pt x="4" y="29"/>
                      </a:lnTo>
                      <a:lnTo>
                        <a:pt x="4" y="21"/>
                      </a:lnTo>
                      <a:lnTo>
                        <a:pt x="6" y="16"/>
                      </a:lnTo>
                      <a:lnTo>
                        <a:pt x="7" y="8"/>
                      </a:lnTo>
                      <a:lnTo>
                        <a:pt x="11" y="4"/>
                      </a:lnTo>
                      <a:lnTo>
                        <a:pt x="11" y="2"/>
                      </a:lnTo>
                      <a:lnTo>
                        <a:pt x="9" y="0"/>
                      </a:lnTo>
                      <a:lnTo>
                        <a:pt x="6" y="8"/>
                      </a:lnTo>
                      <a:lnTo>
                        <a:pt x="2" y="14"/>
                      </a:lnTo>
                      <a:lnTo>
                        <a:pt x="0" y="21"/>
                      </a:lnTo>
                      <a:lnTo>
                        <a:pt x="0" y="29"/>
                      </a:lnTo>
                      <a:lnTo>
                        <a:pt x="0" y="38"/>
                      </a:lnTo>
                      <a:lnTo>
                        <a:pt x="2" y="46"/>
                      </a:lnTo>
                      <a:lnTo>
                        <a:pt x="6" y="53"/>
                      </a:lnTo>
                      <a:lnTo>
                        <a:pt x="11" y="59"/>
                      </a:lnTo>
                      <a:lnTo>
                        <a:pt x="19" y="65"/>
                      </a:lnTo>
                      <a:lnTo>
                        <a:pt x="26" y="69"/>
                      </a:lnTo>
                      <a:lnTo>
                        <a:pt x="34" y="71"/>
                      </a:lnTo>
                      <a:lnTo>
                        <a:pt x="42" y="72"/>
                      </a:lnTo>
                      <a:lnTo>
                        <a:pt x="51" y="71"/>
                      </a:lnTo>
                      <a:lnTo>
                        <a:pt x="59" y="69"/>
                      </a:lnTo>
                      <a:lnTo>
                        <a:pt x="66" y="65"/>
                      </a:lnTo>
                      <a:lnTo>
                        <a:pt x="74" y="59"/>
                      </a:lnTo>
                      <a:lnTo>
                        <a:pt x="78" y="53"/>
                      </a:lnTo>
                      <a:lnTo>
                        <a:pt x="83" y="46"/>
                      </a:lnTo>
                      <a:lnTo>
                        <a:pt x="85" y="38"/>
                      </a:lnTo>
                      <a:lnTo>
                        <a:pt x="85" y="29"/>
                      </a:lnTo>
                      <a:close/>
                    </a:path>
                  </a:pathLst>
                </a:custGeom>
                <a:solidFill>
                  <a:srgbClr val="F6C8A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227" name="Freeform 787"/>
                <p:cNvSpPr>
                  <a:spLocks/>
                </p:cNvSpPr>
                <p:nvPr/>
              </p:nvSpPr>
              <p:spPr bwMode="auto">
                <a:xfrm>
                  <a:off x="1527" y="2018"/>
                  <a:ext cx="81" cy="69"/>
                </a:xfrm>
                <a:custGeom>
                  <a:avLst/>
                  <a:gdLst/>
                  <a:ahLst/>
                  <a:cxnLst>
                    <a:cxn ang="0">
                      <a:pos x="81" y="27"/>
                    </a:cxn>
                    <a:cxn ang="0">
                      <a:pos x="81" y="25"/>
                    </a:cxn>
                    <a:cxn ang="0">
                      <a:pos x="81" y="23"/>
                    </a:cxn>
                    <a:cxn ang="0">
                      <a:pos x="79" y="23"/>
                    </a:cxn>
                    <a:cxn ang="0">
                      <a:pos x="78" y="23"/>
                    </a:cxn>
                    <a:cxn ang="0">
                      <a:pos x="78" y="25"/>
                    </a:cxn>
                    <a:cxn ang="0">
                      <a:pos x="78" y="27"/>
                    </a:cxn>
                    <a:cxn ang="0">
                      <a:pos x="78" y="34"/>
                    </a:cxn>
                    <a:cxn ang="0">
                      <a:pos x="76" y="42"/>
                    </a:cxn>
                    <a:cxn ang="0">
                      <a:pos x="72" y="48"/>
                    </a:cxn>
                    <a:cxn ang="0">
                      <a:pos x="68" y="53"/>
                    </a:cxn>
                    <a:cxn ang="0">
                      <a:pos x="62" y="59"/>
                    </a:cxn>
                    <a:cxn ang="0">
                      <a:pos x="55" y="61"/>
                    </a:cxn>
                    <a:cxn ang="0">
                      <a:pos x="47" y="65"/>
                    </a:cxn>
                    <a:cxn ang="0">
                      <a:pos x="40" y="65"/>
                    </a:cxn>
                    <a:cxn ang="0">
                      <a:pos x="32" y="65"/>
                    </a:cxn>
                    <a:cxn ang="0">
                      <a:pos x="26" y="61"/>
                    </a:cxn>
                    <a:cxn ang="0">
                      <a:pos x="19" y="59"/>
                    </a:cxn>
                    <a:cxn ang="0">
                      <a:pos x="13" y="53"/>
                    </a:cxn>
                    <a:cxn ang="0">
                      <a:pos x="9" y="48"/>
                    </a:cxn>
                    <a:cxn ang="0">
                      <a:pos x="5" y="42"/>
                    </a:cxn>
                    <a:cxn ang="0">
                      <a:pos x="4" y="34"/>
                    </a:cxn>
                    <a:cxn ang="0">
                      <a:pos x="4" y="27"/>
                    </a:cxn>
                    <a:cxn ang="0">
                      <a:pos x="4" y="19"/>
                    </a:cxn>
                    <a:cxn ang="0">
                      <a:pos x="5" y="14"/>
                    </a:cxn>
                    <a:cxn ang="0">
                      <a:pos x="7" y="8"/>
                    </a:cxn>
                    <a:cxn ang="0">
                      <a:pos x="11" y="2"/>
                    </a:cxn>
                    <a:cxn ang="0">
                      <a:pos x="11" y="2"/>
                    </a:cxn>
                    <a:cxn ang="0">
                      <a:pos x="11" y="2"/>
                    </a:cxn>
                    <a:cxn ang="0">
                      <a:pos x="9" y="0"/>
                    </a:cxn>
                    <a:cxn ang="0">
                      <a:pos x="9" y="0"/>
                    </a:cxn>
                    <a:cxn ang="0">
                      <a:pos x="5" y="6"/>
                    </a:cxn>
                    <a:cxn ang="0">
                      <a:pos x="2" y="12"/>
                    </a:cxn>
                    <a:cxn ang="0">
                      <a:pos x="0" y="19"/>
                    </a:cxn>
                    <a:cxn ang="0">
                      <a:pos x="0" y="27"/>
                    </a:cxn>
                    <a:cxn ang="0">
                      <a:pos x="0" y="34"/>
                    </a:cxn>
                    <a:cxn ang="0">
                      <a:pos x="2" y="44"/>
                    </a:cxn>
                    <a:cxn ang="0">
                      <a:pos x="5" y="50"/>
                    </a:cxn>
                    <a:cxn ang="0">
                      <a:pos x="11" y="55"/>
                    </a:cxn>
                    <a:cxn ang="0">
                      <a:pos x="17" y="61"/>
                    </a:cxn>
                    <a:cxn ang="0">
                      <a:pos x="24" y="65"/>
                    </a:cxn>
                    <a:cxn ang="0">
                      <a:pos x="32" y="67"/>
                    </a:cxn>
                    <a:cxn ang="0">
                      <a:pos x="40" y="69"/>
                    </a:cxn>
                    <a:cxn ang="0">
                      <a:pos x="49" y="67"/>
                    </a:cxn>
                    <a:cxn ang="0">
                      <a:pos x="57" y="65"/>
                    </a:cxn>
                    <a:cxn ang="0">
                      <a:pos x="64" y="61"/>
                    </a:cxn>
                    <a:cxn ang="0">
                      <a:pos x="70" y="55"/>
                    </a:cxn>
                    <a:cxn ang="0">
                      <a:pos x="76" y="50"/>
                    </a:cxn>
                    <a:cxn ang="0">
                      <a:pos x="79" y="44"/>
                    </a:cxn>
                    <a:cxn ang="0">
                      <a:pos x="81" y="34"/>
                    </a:cxn>
                    <a:cxn ang="0">
                      <a:pos x="81" y="27"/>
                    </a:cxn>
                  </a:cxnLst>
                  <a:rect l="0" t="0" r="r" b="b"/>
                  <a:pathLst>
                    <a:path w="81" h="69">
                      <a:moveTo>
                        <a:pt x="81" y="27"/>
                      </a:moveTo>
                      <a:lnTo>
                        <a:pt x="81" y="25"/>
                      </a:lnTo>
                      <a:lnTo>
                        <a:pt x="81" y="23"/>
                      </a:lnTo>
                      <a:lnTo>
                        <a:pt x="79" y="23"/>
                      </a:lnTo>
                      <a:lnTo>
                        <a:pt x="78" y="23"/>
                      </a:lnTo>
                      <a:lnTo>
                        <a:pt x="78" y="25"/>
                      </a:lnTo>
                      <a:lnTo>
                        <a:pt x="78" y="27"/>
                      </a:lnTo>
                      <a:lnTo>
                        <a:pt x="78" y="34"/>
                      </a:lnTo>
                      <a:lnTo>
                        <a:pt x="76" y="42"/>
                      </a:lnTo>
                      <a:lnTo>
                        <a:pt x="72" y="48"/>
                      </a:lnTo>
                      <a:lnTo>
                        <a:pt x="68" y="53"/>
                      </a:lnTo>
                      <a:lnTo>
                        <a:pt x="62" y="59"/>
                      </a:lnTo>
                      <a:lnTo>
                        <a:pt x="55" y="61"/>
                      </a:lnTo>
                      <a:lnTo>
                        <a:pt x="47" y="65"/>
                      </a:lnTo>
                      <a:lnTo>
                        <a:pt x="40" y="65"/>
                      </a:lnTo>
                      <a:lnTo>
                        <a:pt x="32" y="65"/>
                      </a:lnTo>
                      <a:lnTo>
                        <a:pt x="26" y="61"/>
                      </a:lnTo>
                      <a:lnTo>
                        <a:pt x="19" y="59"/>
                      </a:lnTo>
                      <a:lnTo>
                        <a:pt x="13" y="53"/>
                      </a:lnTo>
                      <a:lnTo>
                        <a:pt x="9" y="48"/>
                      </a:lnTo>
                      <a:lnTo>
                        <a:pt x="5" y="42"/>
                      </a:lnTo>
                      <a:lnTo>
                        <a:pt x="4" y="34"/>
                      </a:lnTo>
                      <a:lnTo>
                        <a:pt x="4" y="27"/>
                      </a:lnTo>
                      <a:lnTo>
                        <a:pt x="4" y="19"/>
                      </a:lnTo>
                      <a:lnTo>
                        <a:pt x="5" y="14"/>
                      </a:lnTo>
                      <a:lnTo>
                        <a:pt x="7" y="8"/>
                      </a:lnTo>
                      <a:lnTo>
                        <a:pt x="11" y="2"/>
                      </a:lnTo>
                      <a:lnTo>
                        <a:pt x="11" y="2"/>
                      </a:lnTo>
                      <a:lnTo>
                        <a:pt x="11" y="2"/>
                      </a:lnTo>
                      <a:lnTo>
                        <a:pt x="9" y="0"/>
                      </a:lnTo>
                      <a:lnTo>
                        <a:pt x="9" y="0"/>
                      </a:lnTo>
                      <a:lnTo>
                        <a:pt x="5" y="6"/>
                      </a:lnTo>
                      <a:lnTo>
                        <a:pt x="2" y="12"/>
                      </a:lnTo>
                      <a:lnTo>
                        <a:pt x="0" y="19"/>
                      </a:lnTo>
                      <a:lnTo>
                        <a:pt x="0" y="27"/>
                      </a:lnTo>
                      <a:lnTo>
                        <a:pt x="0" y="34"/>
                      </a:lnTo>
                      <a:lnTo>
                        <a:pt x="2" y="44"/>
                      </a:lnTo>
                      <a:lnTo>
                        <a:pt x="5" y="50"/>
                      </a:lnTo>
                      <a:lnTo>
                        <a:pt x="11" y="55"/>
                      </a:lnTo>
                      <a:lnTo>
                        <a:pt x="17" y="61"/>
                      </a:lnTo>
                      <a:lnTo>
                        <a:pt x="24" y="65"/>
                      </a:lnTo>
                      <a:lnTo>
                        <a:pt x="32" y="67"/>
                      </a:lnTo>
                      <a:lnTo>
                        <a:pt x="40" y="69"/>
                      </a:lnTo>
                      <a:lnTo>
                        <a:pt x="49" y="67"/>
                      </a:lnTo>
                      <a:lnTo>
                        <a:pt x="57" y="65"/>
                      </a:lnTo>
                      <a:lnTo>
                        <a:pt x="64" y="61"/>
                      </a:lnTo>
                      <a:lnTo>
                        <a:pt x="70" y="55"/>
                      </a:lnTo>
                      <a:lnTo>
                        <a:pt x="76" y="50"/>
                      </a:lnTo>
                      <a:lnTo>
                        <a:pt x="79" y="44"/>
                      </a:lnTo>
                      <a:lnTo>
                        <a:pt x="81" y="34"/>
                      </a:lnTo>
                      <a:lnTo>
                        <a:pt x="81" y="27"/>
                      </a:lnTo>
                      <a:close/>
                    </a:path>
                  </a:pathLst>
                </a:custGeom>
                <a:solidFill>
                  <a:srgbClr val="F7CAA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228" name="Freeform 788"/>
                <p:cNvSpPr>
                  <a:spLocks/>
                </p:cNvSpPr>
                <p:nvPr/>
              </p:nvSpPr>
              <p:spPr bwMode="auto">
                <a:xfrm>
                  <a:off x="1529" y="2020"/>
                  <a:ext cx="77" cy="65"/>
                </a:xfrm>
                <a:custGeom>
                  <a:avLst/>
                  <a:gdLst/>
                  <a:ahLst/>
                  <a:cxnLst>
                    <a:cxn ang="0">
                      <a:pos x="77" y="25"/>
                    </a:cxn>
                    <a:cxn ang="0">
                      <a:pos x="77" y="23"/>
                    </a:cxn>
                    <a:cxn ang="0">
                      <a:pos x="77" y="21"/>
                    </a:cxn>
                    <a:cxn ang="0">
                      <a:pos x="76" y="21"/>
                    </a:cxn>
                    <a:cxn ang="0">
                      <a:pos x="74" y="21"/>
                    </a:cxn>
                    <a:cxn ang="0">
                      <a:pos x="74" y="23"/>
                    </a:cxn>
                    <a:cxn ang="0">
                      <a:pos x="74" y="25"/>
                    </a:cxn>
                    <a:cxn ang="0">
                      <a:pos x="74" y="32"/>
                    </a:cxn>
                    <a:cxn ang="0">
                      <a:pos x="72" y="38"/>
                    </a:cxn>
                    <a:cxn ang="0">
                      <a:pos x="68" y="46"/>
                    </a:cxn>
                    <a:cxn ang="0">
                      <a:pos x="64" y="49"/>
                    </a:cxn>
                    <a:cxn ang="0">
                      <a:pos x="58" y="55"/>
                    </a:cxn>
                    <a:cxn ang="0">
                      <a:pos x="53" y="57"/>
                    </a:cxn>
                    <a:cxn ang="0">
                      <a:pos x="45" y="61"/>
                    </a:cxn>
                    <a:cxn ang="0">
                      <a:pos x="38" y="61"/>
                    </a:cxn>
                    <a:cxn ang="0">
                      <a:pos x="32" y="61"/>
                    </a:cxn>
                    <a:cxn ang="0">
                      <a:pos x="24" y="57"/>
                    </a:cxn>
                    <a:cxn ang="0">
                      <a:pos x="19" y="55"/>
                    </a:cxn>
                    <a:cxn ang="0">
                      <a:pos x="13" y="49"/>
                    </a:cxn>
                    <a:cxn ang="0">
                      <a:pos x="9" y="46"/>
                    </a:cxn>
                    <a:cxn ang="0">
                      <a:pos x="5" y="38"/>
                    </a:cxn>
                    <a:cxn ang="0">
                      <a:pos x="3" y="32"/>
                    </a:cxn>
                    <a:cxn ang="0">
                      <a:pos x="3" y="25"/>
                    </a:cxn>
                    <a:cxn ang="0">
                      <a:pos x="3" y="19"/>
                    </a:cxn>
                    <a:cxn ang="0">
                      <a:pos x="5" y="12"/>
                    </a:cxn>
                    <a:cxn ang="0">
                      <a:pos x="7" y="6"/>
                    </a:cxn>
                    <a:cxn ang="0">
                      <a:pos x="11" y="2"/>
                    </a:cxn>
                    <a:cxn ang="0">
                      <a:pos x="9" y="0"/>
                    </a:cxn>
                    <a:cxn ang="0">
                      <a:pos x="9" y="0"/>
                    </a:cxn>
                    <a:cxn ang="0">
                      <a:pos x="9" y="0"/>
                    </a:cxn>
                    <a:cxn ang="0">
                      <a:pos x="7" y="0"/>
                    </a:cxn>
                    <a:cxn ang="0">
                      <a:pos x="3" y="4"/>
                    </a:cxn>
                    <a:cxn ang="0">
                      <a:pos x="2" y="12"/>
                    </a:cxn>
                    <a:cxn ang="0">
                      <a:pos x="0" y="17"/>
                    </a:cxn>
                    <a:cxn ang="0">
                      <a:pos x="0" y="25"/>
                    </a:cxn>
                    <a:cxn ang="0">
                      <a:pos x="0" y="32"/>
                    </a:cxn>
                    <a:cxn ang="0">
                      <a:pos x="2" y="40"/>
                    </a:cxn>
                    <a:cxn ang="0">
                      <a:pos x="5" y="48"/>
                    </a:cxn>
                    <a:cxn ang="0">
                      <a:pos x="11" y="53"/>
                    </a:cxn>
                    <a:cxn ang="0">
                      <a:pos x="17" y="57"/>
                    </a:cxn>
                    <a:cxn ang="0">
                      <a:pos x="22" y="61"/>
                    </a:cxn>
                    <a:cxn ang="0">
                      <a:pos x="30" y="63"/>
                    </a:cxn>
                    <a:cxn ang="0">
                      <a:pos x="38" y="65"/>
                    </a:cxn>
                    <a:cxn ang="0">
                      <a:pos x="47" y="63"/>
                    </a:cxn>
                    <a:cxn ang="0">
                      <a:pos x="55" y="61"/>
                    </a:cxn>
                    <a:cxn ang="0">
                      <a:pos x="60" y="57"/>
                    </a:cxn>
                    <a:cxn ang="0">
                      <a:pos x="66" y="53"/>
                    </a:cxn>
                    <a:cxn ang="0">
                      <a:pos x="72" y="48"/>
                    </a:cxn>
                    <a:cxn ang="0">
                      <a:pos x="76" y="40"/>
                    </a:cxn>
                    <a:cxn ang="0">
                      <a:pos x="77" y="32"/>
                    </a:cxn>
                    <a:cxn ang="0">
                      <a:pos x="77" y="25"/>
                    </a:cxn>
                  </a:cxnLst>
                  <a:rect l="0" t="0" r="r" b="b"/>
                  <a:pathLst>
                    <a:path w="77" h="65">
                      <a:moveTo>
                        <a:pt x="77" y="25"/>
                      </a:moveTo>
                      <a:lnTo>
                        <a:pt x="77" y="23"/>
                      </a:lnTo>
                      <a:lnTo>
                        <a:pt x="77" y="21"/>
                      </a:lnTo>
                      <a:lnTo>
                        <a:pt x="76" y="21"/>
                      </a:lnTo>
                      <a:lnTo>
                        <a:pt x="74" y="21"/>
                      </a:lnTo>
                      <a:lnTo>
                        <a:pt x="74" y="23"/>
                      </a:lnTo>
                      <a:lnTo>
                        <a:pt x="74" y="25"/>
                      </a:lnTo>
                      <a:lnTo>
                        <a:pt x="74" y="32"/>
                      </a:lnTo>
                      <a:lnTo>
                        <a:pt x="72" y="38"/>
                      </a:lnTo>
                      <a:lnTo>
                        <a:pt x="68" y="46"/>
                      </a:lnTo>
                      <a:lnTo>
                        <a:pt x="64" y="49"/>
                      </a:lnTo>
                      <a:lnTo>
                        <a:pt x="58" y="55"/>
                      </a:lnTo>
                      <a:lnTo>
                        <a:pt x="53" y="57"/>
                      </a:lnTo>
                      <a:lnTo>
                        <a:pt x="45" y="61"/>
                      </a:lnTo>
                      <a:lnTo>
                        <a:pt x="38" y="61"/>
                      </a:lnTo>
                      <a:lnTo>
                        <a:pt x="32" y="61"/>
                      </a:lnTo>
                      <a:lnTo>
                        <a:pt x="24" y="57"/>
                      </a:lnTo>
                      <a:lnTo>
                        <a:pt x="19" y="55"/>
                      </a:lnTo>
                      <a:lnTo>
                        <a:pt x="13" y="49"/>
                      </a:lnTo>
                      <a:lnTo>
                        <a:pt x="9" y="46"/>
                      </a:lnTo>
                      <a:lnTo>
                        <a:pt x="5" y="38"/>
                      </a:lnTo>
                      <a:lnTo>
                        <a:pt x="3" y="32"/>
                      </a:lnTo>
                      <a:lnTo>
                        <a:pt x="3" y="25"/>
                      </a:lnTo>
                      <a:lnTo>
                        <a:pt x="3" y="19"/>
                      </a:lnTo>
                      <a:lnTo>
                        <a:pt x="5" y="12"/>
                      </a:lnTo>
                      <a:lnTo>
                        <a:pt x="7" y="6"/>
                      </a:lnTo>
                      <a:lnTo>
                        <a:pt x="11" y="2"/>
                      </a:lnTo>
                      <a:lnTo>
                        <a:pt x="9" y="0"/>
                      </a:lnTo>
                      <a:lnTo>
                        <a:pt x="9" y="0"/>
                      </a:lnTo>
                      <a:lnTo>
                        <a:pt x="9" y="0"/>
                      </a:lnTo>
                      <a:lnTo>
                        <a:pt x="7" y="0"/>
                      </a:lnTo>
                      <a:lnTo>
                        <a:pt x="3" y="4"/>
                      </a:lnTo>
                      <a:lnTo>
                        <a:pt x="2" y="12"/>
                      </a:lnTo>
                      <a:lnTo>
                        <a:pt x="0" y="17"/>
                      </a:lnTo>
                      <a:lnTo>
                        <a:pt x="0" y="25"/>
                      </a:lnTo>
                      <a:lnTo>
                        <a:pt x="0" y="32"/>
                      </a:lnTo>
                      <a:lnTo>
                        <a:pt x="2" y="40"/>
                      </a:lnTo>
                      <a:lnTo>
                        <a:pt x="5" y="48"/>
                      </a:lnTo>
                      <a:lnTo>
                        <a:pt x="11" y="53"/>
                      </a:lnTo>
                      <a:lnTo>
                        <a:pt x="17" y="57"/>
                      </a:lnTo>
                      <a:lnTo>
                        <a:pt x="22" y="61"/>
                      </a:lnTo>
                      <a:lnTo>
                        <a:pt x="30" y="63"/>
                      </a:lnTo>
                      <a:lnTo>
                        <a:pt x="38" y="65"/>
                      </a:lnTo>
                      <a:lnTo>
                        <a:pt x="47" y="63"/>
                      </a:lnTo>
                      <a:lnTo>
                        <a:pt x="55" y="61"/>
                      </a:lnTo>
                      <a:lnTo>
                        <a:pt x="60" y="57"/>
                      </a:lnTo>
                      <a:lnTo>
                        <a:pt x="66" y="53"/>
                      </a:lnTo>
                      <a:lnTo>
                        <a:pt x="72" y="48"/>
                      </a:lnTo>
                      <a:lnTo>
                        <a:pt x="76" y="40"/>
                      </a:lnTo>
                      <a:lnTo>
                        <a:pt x="77" y="32"/>
                      </a:lnTo>
                      <a:lnTo>
                        <a:pt x="77" y="25"/>
                      </a:lnTo>
                      <a:close/>
                    </a:path>
                  </a:pathLst>
                </a:custGeom>
                <a:solidFill>
                  <a:srgbClr val="F7CCB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229" name="Freeform 789"/>
                <p:cNvSpPr>
                  <a:spLocks/>
                </p:cNvSpPr>
                <p:nvPr/>
              </p:nvSpPr>
              <p:spPr bwMode="auto">
                <a:xfrm>
                  <a:off x="1531" y="2020"/>
                  <a:ext cx="74" cy="63"/>
                </a:xfrm>
                <a:custGeom>
                  <a:avLst/>
                  <a:gdLst/>
                  <a:ahLst/>
                  <a:cxnLst>
                    <a:cxn ang="0">
                      <a:pos x="74" y="25"/>
                    </a:cxn>
                    <a:cxn ang="0">
                      <a:pos x="74" y="23"/>
                    </a:cxn>
                    <a:cxn ang="0">
                      <a:pos x="74" y="21"/>
                    </a:cxn>
                    <a:cxn ang="0">
                      <a:pos x="72" y="21"/>
                    </a:cxn>
                    <a:cxn ang="0">
                      <a:pos x="70" y="21"/>
                    </a:cxn>
                    <a:cxn ang="0">
                      <a:pos x="70" y="23"/>
                    </a:cxn>
                    <a:cxn ang="0">
                      <a:pos x="70" y="25"/>
                    </a:cxn>
                    <a:cxn ang="0">
                      <a:pos x="70" y="32"/>
                    </a:cxn>
                    <a:cxn ang="0">
                      <a:pos x="68" y="38"/>
                    </a:cxn>
                    <a:cxn ang="0">
                      <a:pos x="64" y="44"/>
                    </a:cxn>
                    <a:cxn ang="0">
                      <a:pos x="60" y="49"/>
                    </a:cxn>
                    <a:cxn ang="0">
                      <a:pos x="55" y="53"/>
                    </a:cxn>
                    <a:cxn ang="0">
                      <a:pos x="49" y="57"/>
                    </a:cxn>
                    <a:cxn ang="0">
                      <a:pos x="43" y="59"/>
                    </a:cxn>
                    <a:cxn ang="0">
                      <a:pos x="36" y="59"/>
                    </a:cxn>
                    <a:cxn ang="0">
                      <a:pos x="30" y="59"/>
                    </a:cxn>
                    <a:cxn ang="0">
                      <a:pos x="22" y="57"/>
                    </a:cxn>
                    <a:cxn ang="0">
                      <a:pos x="17" y="53"/>
                    </a:cxn>
                    <a:cxn ang="0">
                      <a:pos x="13" y="49"/>
                    </a:cxn>
                    <a:cxn ang="0">
                      <a:pos x="9" y="44"/>
                    </a:cxn>
                    <a:cxn ang="0">
                      <a:pos x="5" y="38"/>
                    </a:cxn>
                    <a:cxn ang="0">
                      <a:pos x="3" y="32"/>
                    </a:cxn>
                    <a:cxn ang="0">
                      <a:pos x="3" y="25"/>
                    </a:cxn>
                    <a:cxn ang="0">
                      <a:pos x="3" y="19"/>
                    </a:cxn>
                    <a:cxn ang="0">
                      <a:pos x="5" y="13"/>
                    </a:cxn>
                    <a:cxn ang="0">
                      <a:pos x="7" y="8"/>
                    </a:cxn>
                    <a:cxn ang="0">
                      <a:pos x="11" y="2"/>
                    </a:cxn>
                    <a:cxn ang="0">
                      <a:pos x="9" y="2"/>
                    </a:cxn>
                    <a:cxn ang="0">
                      <a:pos x="7" y="0"/>
                    </a:cxn>
                    <a:cxn ang="0">
                      <a:pos x="3" y="6"/>
                    </a:cxn>
                    <a:cxn ang="0">
                      <a:pos x="1" y="12"/>
                    </a:cxn>
                    <a:cxn ang="0">
                      <a:pos x="0" y="17"/>
                    </a:cxn>
                    <a:cxn ang="0">
                      <a:pos x="0" y="25"/>
                    </a:cxn>
                    <a:cxn ang="0">
                      <a:pos x="0" y="32"/>
                    </a:cxn>
                    <a:cxn ang="0">
                      <a:pos x="1" y="40"/>
                    </a:cxn>
                    <a:cxn ang="0">
                      <a:pos x="5" y="46"/>
                    </a:cxn>
                    <a:cxn ang="0">
                      <a:pos x="9" y="51"/>
                    </a:cxn>
                    <a:cxn ang="0">
                      <a:pos x="15" y="57"/>
                    </a:cxn>
                    <a:cxn ang="0">
                      <a:pos x="22" y="59"/>
                    </a:cxn>
                    <a:cxn ang="0">
                      <a:pos x="28" y="63"/>
                    </a:cxn>
                    <a:cxn ang="0">
                      <a:pos x="36" y="63"/>
                    </a:cxn>
                    <a:cxn ang="0">
                      <a:pos x="43" y="63"/>
                    </a:cxn>
                    <a:cxn ang="0">
                      <a:pos x="51" y="59"/>
                    </a:cxn>
                    <a:cxn ang="0">
                      <a:pos x="58" y="57"/>
                    </a:cxn>
                    <a:cxn ang="0">
                      <a:pos x="64" y="51"/>
                    </a:cxn>
                    <a:cxn ang="0">
                      <a:pos x="68" y="46"/>
                    </a:cxn>
                    <a:cxn ang="0">
                      <a:pos x="72" y="40"/>
                    </a:cxn>
                    <a:cxn ang="0">
                      <a:pos x="74" y="32"/>
                    </a:cxn>
                    <a:cxn ang="0">
                      <a:pos x="74" y="25"/>
                    </a:cxn>
                  </a:cxnLst>
                  <a:rect l="0" t="0" r="r" b="b"/>
                  <a:pathLst>
                    <a:path w="74" h="63">
                      <a:moveTo>
                        <a:pt x="74" y="25"/>
                      </a:moveTo>
                      <a:lnTo>
                        <a:pt x="74" y="23"/>
                      </a:lnTo>
                      <a:lnTo>
                        <a:pt x="74" y="21"/>
                      </a:lnTo>
                      <a:lnTo>
                        <a:pt x="72" y="21"/>
                      </a:lnTo>
                      <a:lnTo>
                        <a:pt x="70" y="21"/>
                      </a:lnTo>
                      <a:lnTo>
                        <a:pt x="70" y="23"/>
                      </a:lnTo>
                      <a:lnTo>
                        <a:pt x="70" y="25"/>
                      </a:lnTo>
                      <a:lnTo>
                        <a:pt x="70" y="32"/>
                      </a:lnTo>
                      <a:lnTo>
                        <a:pt x="68" y="38"/>
                      </a:lnTo>
                      <a:lnTo>
                        <a:pt x="64" y="44"/>
                      </a:lnTo>
                      <a:lnTo>
                        <a:pt x="60" y="49"/>
                      </a:lnTo>
                      <a:lnTo>
                        <a:pt x="55" y="53"/>
                      </a:lnTo>
                      <a:lnTo>
                        <a:pt x="49" y="57"/>
                      </a:lnTo>
                      <a:lnTo>
                        <a:pt x="43" y="59"/>
                      </a:lnTo>
                      <a:lnTo>
                        <a:pt x="36" y="59"/>
                      </a:lnTo>
                      <a:lnTo>
                        <a:pt x="30" y="59"/>
                      </a:lnTo>
                      <a:lnTo>
                        <a:pt x="22" y="57"/>
                      </a:lnTo>
                      <a:lnTo>
                        <a:pt x="17" y="53"/>
                      </a:lnTo>
                      <a:lnTo>
                        <a:pt x="13" y="49"/>
                      </a:lnTo>
                      <a:lnTo>
                        <a:pt x="9" y="44"/>
                      </a:lnTo>
                      <a:lnTo>
                        <a:pt x="5" y="38"/>
                      </a:lnTo>
                      <a:lnTo>
                        <a:pt x="3" y="32"/>
                      </a:lnTo>
                      <a:lnTo>
                        <a:pt x="3" y="25"/>
                      </a:lnTo>
                      <a:lnTo>
                        <a:pt x="3" y="19"/>
                      </a:lnTo>
                      <a:lnTo>
                        <a:pt x="5" y="13"/>
                      </a:lnTo>
                      <a:lnTo>
                        <a:pt x="7" y="8"/>
                      </a:lnTo>
                      <a:lnTo>
                        <a:pt x="11" y="2"/>
                      </a:lnTo>
                      <a:lnTo>
                        <a:pt x="9" y="2"/>
                      </a:lnTo>
                      <a:lnTo>
                        <a:pt x="7" y="0"/>
                      </a:lnTo>
                      <a:lnTo>
                        <a:pt x="3" y="6"/>
                      </a:lnTo>
                      <a:lnTo>
                        <a:pt x="1" y="12"/>
                      </a:lnTo>
                      <a:lnTo>
                        <a:pt x="0" y="17"/>
                      </a:lnTo>
                      <a:lnTo>
                        <a:pt x="0" y="25"/>
                      </a:lnTo>
                      <a:lnTo>
                        <a:pt x="0" y="32"/>
                      </a:lnTo>
                      <a:lnTo>
                        <a:pt x="1" y="40"/>
                      </a:lnTo>
                      <a:lnTo>
                        <a:pt x="5" y="46"/>
                      </a:lnTo>
                      <a:lnTo>
                        <a:pt x="9" y="51"/>
                      </a:lnTo>
                      <a:lnTo>
                        <a:pt x="15" y="57"/>
                      </a:lnTo>
                      <a:lnTo>
                        <a:pt x="22" y="59"/>
                      </a:lnTo>
                      <a:lnTo>
                        <a:pt x="28" y="63"/>
                      </a:lnTo>
                      <a:lnTo>
                        <a:pt x="36" y="63"/>
                      </a:lnTo>
                      <a:lnTo>
                        <a:pt x="43" y="63"/>
                      </a:lnTo>
                      <a:lnTo>
                        <a:pt x="51" y="59"/>
                      </a:lnTo>
                      <a:lnTo>
                        <a:pt x="58" y="57"/>
                      </a:lnTo>
                      <a:lnTo>
                        <a:pt x="64" y="51"/>
                      </a:lnTo>
                      <a:lnTo>
                        <a:pt x="68" y="46"/>
                      </a:lnTo>
                      <a:lnTo>
                        <a:pt x="72" y="40"/>
                      </a:lnTo>
                      <a:lnTo>
                        <a:pt x="74" y="32"/>
                      </a:lnTo>
                      <a:lnTo>
                        <a:pt x="74" y="25"/>
                      </a:lnTo>
                      <a:close/>
                    </a:path>
                  </a:pathLst>
                </a:custGeom>
                <a:solidFill>
                  <a:srgbClr val="F8CFB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230" name="Freeform 790"/>
                <p:cNvSpPr>
                  <a:spLocks/>
                </p:cNvSpPr>
                <p:nvPr/>
              </p:nvSpPr>
              <p:spPr bwMode="auto">
                <a:xfrm>
                  <a:off x="1532" y="2022"/>
                  <a:ext cx="71" cy="59"/>
                </a:xfrm>
                <a:custGeom>
                  <a:avLst/>
                  <a:gdLst/>
                  <a:ahLst/>
                  <a:cxnLst>
                    <a:cxn ang="0">
                      <a:pos x="71" y="23"/>
                    </a:cxn>
                    <a:cxn ang="0">
                      <a:pos x="71" y="21"/>
                    </a:cxn>
                    <a:cxn ang="0">
                      <a:pos x="71" y="19"/>
                    </a:cxn>
                    <a:cxn ang="0">
                      <a:pos x="69" y="19"/>
                    </a:cxn>
                    <a:cxn ang="0">
                      <a:pos x="67" y="19"/>
                    </a:cxn>
                    <a:cxn ang="0">
                      <a:pos x="67" y="21"/>
                    </a:cxn>
                    <a:cxn ang="0">
                      <a:pos x="67" y="23"/>
                    </a:cxn>
                    <a:cxn ang="0">
                      <a:pos x="67" y="29"/>
                    </a:cxn>
                    <a:cxn ang="0">
                      <a:pos x="65" y="36"/>
                    </a:cxn>
                    <a:cxn ang="0">
                      <a:pos x="63" y="40"/>
                    </a:cxn>
                    <a:cxn ang="0">
                      <a:pos x="57" y="46"/>
                    </a:cxn>
                    <a:cxn ang="0">
                      <a:pos x="54" y="49"/>
                    </a:cxn>
                    <a:cxn ang="0">
                      <a:pos x="48" y="53"/>
                    </a:cxn>
                    <a:cxn ang="0">
                      <a:pos x="42" y="55"/>
                    </a:cxn>
                    <a:cxn ang="0">
                      <a:pos x="35" y="55"/>
                    </a:cxn>
                    <a:cxn ang="0">
                      <a:pos x="29" y="55"/>
                    </a:cxn>
                    <a:cxn ang="0">
                      <a:pos x="23" y="53"/>
                    </a:cxn>
                    <a:cxn ang="0">
                      <a:pos x="18" y="49"/>
                    </a:cxn>
                    <a:cxn ang="0">
                      <a:pos x="14" y="46"/>
                    </a:cxn>
                    <a:cxn ang="0">
                      <a:pos x="8" y="40"/>
                    </a:cxn>
                    <a:cxn ang="0">
                      <a:pos x="6" y="36"/>
                    </a:cxn>
                    <a:cxn ang="0">
                      <a:pos x="4" y="29"/>
                    </a:cxn>
                    <a:cxn ang="0">
                      <a:pos x="4" y="23"/>
                    </a:cxn>
                    <a:cxn ang="0">
                      <a:pos x="4" y="17"/>
                    </a:cxn>
                    <a:cxn ang="0">
                      <a:pos x="6" y="11"/>
                    </a:cxn>
                    <a:cxn ang="0">
                      <a:pos x="8" y="6"/>
                    </a:cxn>
                    <a:cxn ang="0">
                      <a:pos x="12" y="2"/>
                    </a:cxn>
                    <a:cxn ang="0">
                      <a:pos x="10" y="0"/>
                    </a:cxn>
                    <a:cxn ang="0">
                      <a:pos x="8" y="0"/>
                    </a:cxn>
                    <a:cxn ang="0">
                      <a:pos x="4" y="4"/>
                    </a:cxn>
                    <a:cxn ang="0">
                      <a:pos x="2" y="10"/>
                    </a:cxn>
                    <a:cxn ang="0">
                      <a:pos x="0" y="17"/>
                    </a:cxn>
                    <a:cxn ang="0">
                      <a:pos x="0" y="23"/>
                    </a:cxn>
                    <a:cxn ang="0">
                      <a:pos x="0" y="30"/>
                    </a:cxn>
                    <a:cxn ang="0">
                      <a:pos x="2" y="36"/>
                    </a:cxn>
                    <a:cxn ang="0">
                      <a:pos x="6" y="44"/>
                    </a:cxn>
                    <a:cxn ang="0">
                      <a:pos x="10" y="47"/>
                    </a:cxn>
                    <a:cxn ang="0">
                      <a:pos x="16" y="53"/>
                    </a:cxn>
                    <a:cxn ang="0">
                      <a:pos x="21" y="55"/>
                    </a:cxn>
                    <a:cxn ang="0">
                      <a:pos x="29" y="59"/>
                    </a:cxn>
                    <a:cxn ang="0">
                      <a:pos x="35" y="59"/>
                    </a:cxn>
                    <a:cxn ang="0">
                      <a:pos x="42" y="59"/>
                    </a:cxn>
                    <a:cxn ang="0">
                      <a:pos x="50" y="55"/>
                    </a:cxn>
                    <a:cxn ang="0">
                      <a:pos x="55" y="53"/>
                    </a:cxn>
                    <a:cxn ang="0">
                      <a:pos x="61" y="47"/>
                    </a:cxn>
                    <a:cxn ang="0">
                      <a:pos x="65" y="44"/>
                    </a:cxn>
                    <a:cxn ang="0">
                      <a:pos x="69" y="36"/>
                    </a:cxn>
                    <a:cxn ang="0">
                      <a:pos x="71" y="30"/>
                    </a:cxn>
                    <a:cxn ang="0">
                      <a:pos x="71" y="23"/>
                    </a:cxn>
                  </a:cxnLst>
                  <a:rect l="0" t="0" r="r" b="b"/>
                  <a:pathLst>
                    <a:path w="71" h="59">
                      <a:moveTo>
                        <a:pt x="71" y="23"/>
                      </a:moveTo>
                      <a:lnTo>
                        <a:pt x="71" y="21"/>
                      </a:lnTo>
                      <a:lnTo>
                        <a:pt x="71" y="19"/>
                      </a:lnTo>
                      <a:lnTo>
                        <a:pt x="69" y="19"/>
                      </a:lnTo>
                      <a:lnTo>
                        <a:pt x="67" y="19"/>
                      </a:lnTo>
                      <a:lnTo>
                        <a:pt x="67" y="21"/>
                      </a:lnTo>
                      <a:lnTo>
                        <a:pt x="67" y="23"/>
                      </a:lnTo>
                      <a:lnTo>
                        <a:pt x="67" y="29"/>
                      </a:lnTo>
                      <a:lnTo>
                        <a:pt x="65" y="36"/>
                      </a:lnTo>
                      <a:lnTo>
                        <a:pt x="63" y="40"/>
                      </a:lnTo>
                      <a:lnTo>
                        <a:pt x="57" y="46"/>
                      </a:lnTo>
                      <a:lnTo>
                        <a:pt x="54" y="49"/>
                      </a:lnTo>
                      <a:lnTo>
                        <a:pt x="48" y="53"/>
                      </a:lnTo>
                      <a:lnTo>
                        <a:pt x="42" y="55"/>
                      </a:lnTo>
                      <a:lnTo>
                        <a:pt x="35" y="55"/>
                      </a:lnTo>
                      <a:lnTo>
                        <a:pt x="29" y="55"/>
                      </a:lnTo>
                      <a:lnTo>
                        <a:pt x="23" y="53"/>
                      </a:lnTo>
                      <a:lnTo>
                        <a:pt x="18" y="49"/>
                      </a:lnTo>
                      <a:lnTo>
                        <a:pt x="14" y="46"/>
                      </a:lnTo>
                      <a:lnTo>
                        <a:pt x="8" y="40"/>
                      </a:lnTo>
                      <a:lnTo>
                        <a:pt x="6" y="36"/>
                      </a:lnTo>
                      <a:lnTo>
                        <a:pt x="4" y="29"/>
                      </a:lnTo>
                      <a:lnTo>
                        <a:pt x="4" y="23"/>
                      </a:lnTo>
                      <a:lnTo>
                        <a:pt x="4" y="17"/>
                      </a:lnTo>
                      <a:lnTo>
                        <a:pt x="6" y="11"/>
                      </a:lnTo>
                      <a:lnTo>
                        <a:pt x="8" y="6"/>
                      </a:lnTo>
                      <a:lnTo>
                        <a:pt x="12" y="2"/>
                      </a:lnTo>
                      <a:lnTo>
                        <a:pt x="10" y="0"/>
                      </a:lnTo>
                      <a:lnTo>
                        <a:pt x="8" y="0"/>
                      </a:lnTo>
                      <a:lnTo>
                        <a:pt x="4" y="4"/>
                      </a:lnTo>
                      <a:lnTo>
                        <a:pt x="2" y="10"/>
                      </a:lnTo>
                      <a:lnTo>
                        <a:pt x="0" y="17"/>
                      </a:lnTo>
                      <a:lnTo>
                        <a:pt x="0" y="23"/>
                      </a:lnTo>
                      <a:lnTo>
                        <a:pt x="0" y="30"/>
                      </a:lnTo>
                      <a:lnTo>
                        <a:pt x="2" y="36"/>
                      </a:lnTo>
                      <a:lnTo>
                        <a:pt x="6" y="44"/>
                      </a:lnTo>
                      <a:lnTo>
                        <a:pt x="10" y="47"/>
                      </a:lnTo>
                      <a:lnTo>
                        <a:pt x="16" y="53"/>
                      </a:lnTo>
                      <a:lnTo>
                        <a:pt x="21" y="55"/>
                      </a:lnTo>
                      <a:lnTo>
                        <a:pt x="29" y="59"/>
                      </a:lnTo>
                      <a:lnTo>
                        <a:pt x="35" y="59"/>
                      </a:lnTo>
                      <a:lnTo>
                        <a:pt x="42" y="59"/>
                      </a:lnTo>
                      <a:lnTo>
                        <a:pt x="50" y="55"/>
                      </a:lnTo>
                      <a:lnTo>
                        <a:pt x="55" y="53"/>
                      </a:lnTo>
                      <a:lnTo>
                        <a:pt x="61" y="47"/>
                      </a:lnTo>
                      <a:lnTo>
                        <a:pt x="65" y="44"/>
                      </a:lnTo>
                      <a:lnTo>
                        <a:pt x="69" y="36"/>
                      </a:lnTo>
                      <a:lnTo>
                        <a:pt x="71" y="30"/>
                      </a:lnTo>
                      <a:lnTo>
                        <a:pt x="71" y="23"/>
                      </a:lnTo>
                      <a:close/>
                    </a:path>
                  </a:pathLst>
                </a:custGeom>
                <a:solidFill>
                  <a:srgbClr val="F8D1B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231" name="Freeform 791"/>
                <p:cNvSpPr>
                  <a:spLocks/>
                </p:cNvSpPr>
                <p:nvPr/>
              </p:nvSpPr>
              <p:spPr bwMode="auto">
                <a:xfrm>
                  <a:off x="1534" y="2022"/>
                  <a:ext cx="67" cy="57"/>
                </a:xfrm>
                <a:custGeom>
                  <a:avLst/>
                  <a:gdLst/>
                  <a:ahLst/>
                  <a:cxnLst>
                    <a:cxn ang="0">
                      <a:pos x="67" y="23"/>
                    </a:cxn>
                    <a:cxn ang="0">
                      <a:pos x="67" y="21"/>
                    </a:cxn>
                    <a:cxn ang="0">
                      <a:pos x="67" y="19"/>
                    </a:cxn>
                    <a:cxn ang="0">
                      <a:pos x="65" y="19"/>
                    </a:cxn>
                    <a:cxn ang="0">
                      <a:pos x="63" y="19"/>
                    </a:cxn>
                    <a:cxn ang="0">
                      <a:pos x="63" y="21"/>
                    </a:cxn>
                    <a:cxn ang="0">
                      <a:pos x="63" y="23"/>
                    </a:cxn>
                    <a:cxn ang="0">
                      <a:pos x="63" y="29"/>
                    </a:cxn>
                    <a:cxn ang="0">
                      <a:pos x="61" y="34"/>
                    </a:cxn>
                    <a:cxn ang="0">
                      <a:pos x="59" y="40"/>
                    </a:cxn>
                    <a:cxn ang="0">
                      <a:pos x="55" y="44"/>
                    </a:cxn>
                    <a:cxn ang="0">
                      <a:pos x="50" y="47"/>
                    </a:cxn>
                    <a:cxn ang="0">
                      <a:pos x="46" y="51"/>
                    </a:cxn>
                    <a:cxn ang="0">
                      <a:pos x="40" y="53"/>
                    </a:cxn>
                    <a:cxn ang="0">
                      <a:pos x="33" y="53"/>
                    </a:cxn>
                    <a:cxn ang="0">
                      <a:pos x="27" y="53"/>
                    </a:cxn>
                    <a:cxn ang="0">
                      <a:pos x="21" y="51"/>
                    </a:cxn>
                    <a:cxn ang="0">
                      <a:pos x="17" y="47"/>
                    </a:cxn>
                    <a:cxn ang="0">
                      <a:pos x="12" y="44"/>
                    </a:cxn>
                    <a:cxn ang="0">
                      <a:pos x="8" y="40"/>
                    </a:cxn>
                    <a:cxn ang="0">
                      <a:pos x="6" y="34"/>
                    </a:cxn>
                    <a:cxn ang="0">
                      <a:pos x="4" y="29"/>
                    </a:cxn>
                    <a:cxn ang="0">
                      <a:pos x="4" y="23"/>
                    </a:cxn>
                    <a:cxn ang="0">
                      <a:pos x="4" y="17"/>
                    </a:cxn>
                    <a:cxn ang="0">
                      <a:pos x="6" y="11"/>
                    </a:cxn>
                    <a:cxn ang="0">
                      <a:pos x="8" y="6"/>
                    </a:cxn>
                    <a:cxn ang="0">
                      <a:pos x="12" y="2"/>
                    </a:cxn>
                    <a:cxn ang="0">
                      <a:pos x="10" y="2"/>
                    </a:cxn>
                    <a:cxn ang="0">
                      <a:pos x="8" y="0"/>
                    </a:cxn>
                    <a:cxn ang="0">
                      <a:pos x="4" y="6"/>
                    </a:cxn>
                    <a:cxn ang="0">
                      <a:pos x="2" y="11"/>
                    </a:cxn>
                    <a:cxn ang="0">
                      <a:pos x="0" y="17"/>
                    </a:cxn>
                    <a:cxn ang="0">
                      <a:pos x="0" y="23"/>
                    </a:cxn>
                    <a:cxn ang="0">
                      <a:pos x="0" y="30"/>
                    </a:cxn>
                    <a:cxn ang="0">
                      <a:pos x="2" y="36"/>
                    </a:cxn>
                    <a:cxn ang="0">
                      <a:pos x="6" y="42"/>
                    </a:cxn>
                    <a:cxn ang="0">
                      <a:pos x="10" y="47"/>
                    </a:cxn>
                    <a:cxn ang="0">
                      <a:pos x="14" y="51"/>
                    </a:cxn>
                    <a:cxn ang="0">
                      <a:pos x="19" y="55"/>
                    </a:cxn>
                    <a:cxn ang="0">
                      <a:pos x="27" y="57"/>
                    </a:cxn>
                    <a:cxn ang="0">
                      <a:pos x="33" y="57"/>
                    </a:cxn>
                    <a:cxn ang="0">
                      <a:pos x="40" y="57"/>
                    </a:cxn>
                    <a:cxn ang="0">
                      <a:pos x="46" y="55"/>
                    </a:cxn>
                    <a:cxn ang="0">
                      <a:pos x="52" y="51"/>
                    </a:cxn>
                    <a:cxn ang="0">
                      <a:pos x="57" y="47"/>
                    </a:cxn>
                    <a:cxn ang="0">
                      <a:pos x="61" y="42"/>
                    </a:cxn>
                    <a:cxn ang="0">
                      <a:pos x="65" y="36"/>
                    </a:cxn>
                    <a:cxn ang="0">
                      <a:pos x="67" y="30"/>
                    </a:cxn>
                    <a:cxn ang="0">
                      <a:pos x="67" y="23"/>
                    </a:cxn>
                  </a:cxnLst>
                  <a:rect l="0" t="0" r="r" b="b"/>
                  <a:pathLst>
                    <a:path w="67" h="57">
                      <a:moveTo>
                        <a:pt x="67" y="23"/>
                      </a:moveTo>
                      <a:lnTo>
                        <a:pt x="67" y="21"/>
                      </a:lnTo>
                      <a:lnTo>
                        <a:pt x="67" y="19"/>
                      </a:lnTo>
                      <a:lnTo>
                        <a:pt x="65" y="19"/>
                      </a:lnTo>
                      <a:lnTo>
                        <a:pt x="63" y="19"/>
                      </a:lnTo>
                      <a:lnTo>
                        <a:pt x="63" y="21"/>
                      </a:lnTo>
                      <a:lnTo>
                        <a:pt x="63" y="23"/>
                      </a:lnTo>
                      <a:lnTo>
                        <a:pt x="63" y="29"/>
                      </a:lnTo>
                      <a:lnTo>
                        <a:pt x="61" y="34"/>
                      </a:lnTo>
                      <a:lnTo>
                        <a:pt x="59" y="40"/>
                      </a:lnTo>
                      <a:lnTo>
                        <a:pt x="55" y="44"/>
                      </a:lnTo>
                      <a:lnTo>
                        <a:pt x="50" y="47"/>
                      </a:lnTo>
                      <a:lnTo>
                        <a:pt x="46" y="51"/>
                      </a:lnTo>
                      <a:lnTo>
                        <a:pt x="40" y="53"/>
                      </a:lnTo>
                      <a:lnTo>
                        <a:pt x="33" y="53"/>
                      </a:lnTo>
                      <a:lnTo>
                        <a:pt x="27" y="53"/>
                      </a:lnTo>
                      <a:lnTo>
                        <a:pt x="21" y="51"/>
                      </a:lnTo>
                      <a:lnTo>
                        <a:pt x="17" y="47"/>
                      </a:lnTo>
                      <a:lnTo>
                        <a:pt x="12" y="44"/>
                      </a:lnTo>
                      <a:lnTo>
                        <a:pt x="8" y="40"/>
                      </a:lnTo>
                      <a:lnTo>
                        <a:pt x="6" y="34"/>
                      </a:lnTo>
                      <a:lnTo>
                        <a:pt x="4" y="29"/>
                      </a:lnTo>
                      <a:lnTo>
                        <a:pt x="4" y="23"/>
                      </a:lnTo>
                      <a:lnTo>
                        <a:pt x="4" y="17"/>
                      </a:lnTo>
                      <a:lnTo>
                        <a:pt x="6" y="11"/>
                      </a:lnTo>
                      <a:lnTo>
                        <a:pt x="8" y="6"/>
                      </a:lnTo>
                      <a:lnTo>
                        <a:pt x="12" y="2"/>
                      </a:lnTo>
                      <a:lnTo>
                        <a:pt x="10" y="2"/>
                      </a:lnTo>
                      <a:lnTo>
                        <a:pt x="8" y="0"/>
                      </a:lnTo>
                      <a:lnTo>
                        <a:pt x="4" y="6"/>
                      </a:lnTo>
                      <a:lnTo>
                        <a:pt x="2" y="11"/>
                      </a:lnTo>
                      <a:lnTo>
                        <a:pt x="0" y="17"/>
                      </a:lnTo>
                      <a:lnTo>
                        <a:pt x="0" y="23"/>
                      </a:lnTo>
                      <a:lnTo>
                        <a:pt x="0" y="30"/>
                      </a:lnTo>
                      <a:lnTo>
                        <a:pt x="2" y="36"/>
                      </a:lnTo>
                      <a:lnTo>
                        <a:pt x="6" y="42"/>
                      </a:lnTo>
                      <a:lnTo>
                        <a:pt x="10" y="47"/>
                      </a:lnTo>
                      <a:lnTo>
                        <a:pt x="14" y="51"/>
                      </a:lnTo>
                      <a:lnTo>
                        <a:pt x="19" y="55"/>
                      </a:lnTo>
                      <a:lnTo>
                        <a:pt x="27" y="57"/>
                      </a:lnTo>
                      <a:lnTo>
                        <a:pt x="33" y="57"/>
                      </a:lnTo>
                      <a:lnTo>
                        <a:pt x="40" y="57"/>
                      </a:lnTo>
                      <a:lnTo>
                        <a:pt x="46" y="55"/>
                      </a:lnTo>
                      <a:lnTo>
                        <a:pt x="52" y="51"/>
                      </a:lnTo>
                      <a:lnTo>
                        <a:pt x="57" y="47"/>
                      </a:lnTo>
                      <a:lnTo>
                        <a:pt x="61" y="42"/>
                      </a:lnTo>
                      <a:lnTo>
                        <a:pt x="65" y="36"/>
                      </a:lnTo>
                      <a:lnTo>
                        <a:pt x="67" y="30"/>
                      </a:lnTo>
                      <a:lnTo>
                        <a:pt x="67" y="23"/>
                      </a:lnTo>
                      <a:close/>
                    </a:path>
                  </a:pathLst>
                </a:custGeom>
                <a:solidFill>
                  <a:srgbClr val="F9D3B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232" name="Freeform 792"/>
                <p:cNvSpPr>
                  <a:spLocks/>
                </p:cNvSpPr>
                <p:nvPr/>
              </p:nvSpPr>
              <p:spPr bwMode="auto">
                <a:xfrm>
                  <a:off x="1536" y="2024"/>
                  <a:ext cx="63" cy="53"/>
                </a:xfrm>
                <a:custGeom>
                  <a:avLst/>
                  <a:gdLst/>
                  <a:ahLst/>
                  <a:cxnLst>
                    <a:cxn ang="0">
                      <a:pos x="63" y="21"/>
                    </a:cxn>
                    <a:cxn ang="0">
                      <a:pos x="63" y="19"/>
                    </a:cxn>
                    <a:cxn ang="0">
                      <a:pos x="63" y="17"/>
                    </a:cxn>
                    <a:cxn ang="0">
                      <a:pos x="63" y="17"/>
                    </a:cxn>
                    <a:cxn ang="0">
                      <a:pos x="61" y="15"/>
                    </a:cxn>
                    <a:cxn ang="0">
                      <a:pos x="61" y="15"/>
                    </a:cxn>
                    <a:cxn ang="0">
                      <a:pos x="59" y="15"/>
                    </a:cxn>
                    <a:cxn ang="0">
                      <a:pos x="59" y="19"/>
                    </a:cxn>
                    <a:cxn ang="0">
                      <a:pos x="59" y="21"/>
                    </a:cxn>
                    <a:cxn ang="0">
                      <a:pos x="59" y="27"/>
                    </a:cxn>
                    <a:cxn ang="0">
                      <a:pos x="57" y="32"/>
                    </a:cxn>
                    <a:cxn ang="0">
                      <a:pos x="55" y="36"/>
                    </a:cxn>
                    <a:cxn ang="0">
                      <a:pos x="51" y="42"/>
                    </a:cxn>
                    <a:cxn ang="0">
                      <a:pos x="48" y="44"/>
                    </a:cxn>
                    <a:cxn ang="0">
                      <a:pos x="42" y="47"/>
                    </a:cxn>
                    <a:cxn ang="0">
                      <a:pos x="36" y="49"/>
                    </a:cxn>
                    <a:cxn ang="0">
                      <a:pos x="31" y="49"/>
                    </a:cxn>
                    <a:cxn ang="0">
                      <a:pos x="25" y="49"/>
                    </a:cxn>
                    <a:cxn ang="0">
                      <a:pos x="21" y="47"/>
                    </a:cxn>
                    <a:cxn ang="0">
                      <a:pos x="15" y="44"/>
                    </a:cxn>
                    <a:cxn ang="0">
                      <a:pos x="12" y="42"/>
                    </a:cxn>
                    <a:cxn ang="0">
                      <a:pos x="8" y="36"/>
                    </a:cxn>
                    <a:cxn ang="0">
                      <a:pos x="6" y="32"/>
                    </a:cxn>
                    <a:cxn ang="0">
                      <a:pos x="4" y="27"/>
                    </a:cxn>
                    <a:cxn ang="0">
                      <a:pos x="4" y="21"/>
                    </a:cxn>
                    <a:cxn ang="0">
                      <a:pos x="4" y="15"/>
                    </a:cxn>
                    <a:cxn ang="0">
                      <a:pos x="6" y="9"/>
                    </a:cxn>
                    <a:cxn ang="0">
                      <a:pos x="8" y="6"/>
                    </a:cxn>
                    <a:cxn ang="0">
                      <a:pos x="12" y="2"/>
                    </a:cxn>
                    <a:cxn ang="0">
                      <a:pos x="10" y="0"/>
                    </a:cxn>
                    <a:cxn ang="0">
                      <a:pos x="8" y="0"/>
                    </a:cxn>
                    <a:cxn ang="0">
                      <a:pos x="4" y="4"/>
                    </a:cxn>
                    <a:cxn ang="0">
                      <a:pos x="2" y="9"/>
                    </a:cxn>
                    <a:cxn ang="0">
                      <a:pos x="0" y="15"/>
                    </a:cxn>
                    <a:cxn ang="0">
                      <a:pos x="0" y="21"/>
                    </a:cxn>
                    <a:cxn ang="0">
                      <a:pos x="0" y="27"/>
                    </a:cxn>
                    <a:cxn ang="0">
                      <a:pos x="2" y="34"/>
                    </a:cxn>
                    <a:cxn ang="0">
                      <a:pos x="4" y="38"/>
                    </a:cxn>
                    <a:cxn ang="0">
                      <a:pos x="10" y="44"/>
                    </a:cxn>
                    <a:cxn ang="0">
                      <a:pos x="14" y="47"/>
                    </a:cxn>
                    <a:cxn ang="0">
                      <a:pos x="19" y="51"/>
                    </a:cxn>
                    <a:cxn ang="0">
                      <a:pos x="25" y="53"/>
                    </a:cxn>
                    <a:cxn ang="0">
                      <a:pos x="31" y="53"/>
                    </a:cxn>
                    <a:cxn ang="0">
                      <a:pos x="38" y="53"/>
                    </a:cxn>
                    <a:cxn ang="0">
                      <a:pos x="44" y="51"/>
                    </a:cxn>
                    <a:cxn ang="0">
                      <a:pos x="50" y="47"/>
                    </a:cxn>
                    <a:cxn ang="0">
                      <a:pos x="53" y="44"/>
                    </a:cxn>
                    <a:cxn ang="0">
                      <a:pos x="59" y="38"/>
                    </a:cxn>
                    <a:cxn ang="0">
                      <a:pos x="61" y="34"/>
                    </a:cxn>
                    <a:cxn ang="0">
                      <a:pos x="63" y="27"/>
                    </a:cxn>
                    <a:cxn ang="0">
                      <a:pos x="63" y="21"/>
                    </a:cxn>
                  </a:cxnLst>
                  <a:rect l="0" t="0" r="r" b="b"/>
                  <a:pathLst>
                    <a:path w="63" h="53">
                      <a:moveTo>
                        <a:pt x="63" y="21"/>
                      </a:moveTo>
                      <a:lnTo>
                        <a:pt x="63" y="19"/>
                      </a:lnTo>
                      <a:lnTo>
                        <a:pt x="63" y="17"/>
                      </a:lnTo>
                      <a:lnTo>
                        <a:pt x="63" y="17"/>
                      </a:lnTo>
                      <a:lnTo>
                        <a:pt x="61" y="15"/>
                      </a:lnTo>
                      <a:lnTo>
                        <a:pt x="61" y="15"/>
                      </a:lnTo>
                      <a:lnTo>
                        <a:pt x="59" y="15"/>
                      </a:lnTo>
                      <a:lnTo>
                        <a:pt x="59" y="19"/>
                      </a:lnTo>
                      <a:lnTo>
                        <a:pt x="59" y="21"/>
                      </a:lnTo>
                      <a:lnTo>
                        <a:pt x="59" y="27"/>
                      </a:lnTo>
                      <a:lnTo>
                        <a:pt x="57" y="32"/>
                      </a:lnTo>
                      <a:lnTo>
                        <a:pt x="55" y="36"/>
                      </a:lnTo>
                      <a:lnTo>
                        <a:pt x="51" y="42"/>
                      </a:lnTo>
                      <a:lnTo>
                        <a:pt x="48" y="44"/>
                      </a:lnTo>
                      <a:lnTo>
                        <a:pt x="42" y="47"/>
                      </a:lnTo>
                      <a:lnTo>
                        <a:pt x="36" y="49"/>
                      </a:lnTo>
                      <a:lnTo>
                        <a:pt x="31" y="49"/>
                      </a:lnTo>
                      <a:lnTo>
                        <a:pt x="25" y="49"/>
                      </a:lnTo>
                      <a:lnTo>
                        <a:pt x="21" y="47"/>
                      </a:lnTo>
                      <a:lnTo>
                        <a:pt x="15" y="44"/>
                      </a:lnTo>
                      <a:lnTo>
                        <a:pt x="12" y="42"/>
                      </a:lnTo>
                      <a:lnTo>
                        <a:pt x="8" y="36"/>
                      </a:lnTo>
                      <a:lnTo>
                        <a:pt x="6" y="32"/>
                      </a:lnTo>
                      <a:lnTo>
                        <a:pt x="4" y="27"/>
                      </a:lnTo>
                      <a:lnTo>
                        <a:pt x="4" y="21"/>
                      </a:lnTo>
                      <a:lnTo>
                        <a:pt x="4" y="15"/>
                      </a:lnTo>
                      <a:lnTo>
                        <a:pt x="6" y="9"/>
                      </a:lnTo>
                      <a:lnTo>
                        <a:pt x="8" y="6"/>
                      </a:lnTo>
                      <a:lnTo>
                        <a:pt x="12" y="2"/>
                      </a:lnTo>
                      <a:lnTo>
                        <a:pt x="10" y="0"/>
                      </a:lnTo>
                      <a:lnTo>
                        <a:pt x="8" y="0"/>
                      </a:lnTo>
                      <a:lnTo>
                        <a:pt x="4" y="4"/>
                      </a:lnTo>
                      <a:lnTo>
                        <a:pt x="2" y="9"/>
                      </a:lnTo>
                      <a:lnTo>
                        <a:pt x="0" y="15"/>
                      </a:lnTo>
                      <a:lnTo>
                        <a:pt x="0" y="21"/>
                      </a:lnTo>
                      <a:lnTo>
                        <a:pt x="0" y="27"/>
                      </a:lnTo>
                      <a:lnTo>
                        <a:pt x="2" y="34"/>
                      </a:lnTo>
                      <a:lnTo>
                        <a:pt x="4" y="38"/>
                      </a:lnTo>
                      <a:lnTo>
                        <a:pt x="10" y="44"/>
                      </a:lnTo>
                      <a:lnTo>
                        <a:pt x="14" y="47"/>
                      </a:lnTo>
                      <a:lnTo>
                        <a:pt x="19" y="51"/>
                      </a:lnTo>
                      <a:lnTo>
                        <a:pt x="25" y="53"/>
                      </a:lnTo>
                      <a:lnTo>
                        <a:pt x="31" y="53"/>
                      </a:lnTo>
                      <a:lnTo>
                        <a:pt x="38" y="53"/>
                      </a:lnTo>
                      <a:lnTo>
                        <a:pt x="44" y="51"/>
                      </a:lnTo>
                      <a:lnTo>
                        <a:pt x="50" y="47"/>
                      </a:lnTo>
                      <a:lnTo>
                        <a:pt x="53" y="44"/>
                      </a:lnTo>
                      <a:lnTo>
                        <a:pt x="59" y="38"/>
                      </a:lnTo>
                      <a:lnTo>
                        <a:pt x="61" y="34"/>
                      </a:lnTo>
                      <a:lnTo>
                        <a:pt x="63" y="27"/>
                      </a:lnTo>
                      <a:lnTo>
                        <a:pt x="63" y="21"/>
                      </a:lnTo>
                      <a:close/>
                    </a:path>
                  </a:pathLst>
                </a:custGeom>
                <a:solidFill>
                  <a:srgbClr val="F9D5B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233" name="Freeform 793"/>
                <p:cNvSpPr>
                  <a:spLocks/>
                </p:cNvSpPr>
                <p:nvPr/>
              </p:nvSpPr>
              <p:spPr bwMode="auto">
                <a:xfrm>
                  <a:off x="1538" y="2024"/>
                  <a:ext cx="59" cy="51"/>
                </a:xfrm>
                <a:custGeom>
                  <a:avLst/>
                  <a:gdLst/>
                  <a:ahLst/>
                  <a:cxnLst>
                    <a:cxn ang="0">
                      <a:pos x="59" y="21"/>
                    </a:cxn>
                    <a:cxn ang="0">
                      <a:pos x="59" y="19"/>
                    </a:cxn>
                    <a:cxn ang="0">
                      <a:pos x="59" y="17"/>
                    </a:cxn>
                    <a:cxn ang="0">
                      <a:pos x="59" y="17"/>
                    </a:cxn>
                    <a:cxn ang="0">
                      <a:pos x="59" y="15"/>
                    </a:cxn>
                    <a:cxn ang="0">
                      <a:pos x="57" y="15"/>
                    </a:cxn>
                    <a:cxn ang="0">
                      <a:pos x="55" y="15"/>
                    </a:cxn>
                    <a:cxn ang="0">
                      <a:pos x="55" y="19"/>
                    </a:cxn>
                    <a:cxn ang="0">
                      <a:pos x="55" y="21"/>
                    </a:cxn>
                    <a:cxn ang="0">
                      <a:pos x="55" y="27"/>
                    </a:cxn>
                    <a:cxn ang="0">
                      <a:pos x="53" y="30"/>
                    </a:cxn>
                    <a:cxn ang="0">
                      <a:pos x="51" y="36"/>
                    </a:cxn>
                    <a:cxn ang="0">
                      <a:pos x="48" y="40"/>
                    </a:cxn>
                    <a:cxn ang="0">
                      <a:pos x="44" y="44"/>
                    </a:cxn>
                    <a:cxn ang="0">
                      <a:pos x="40" y="45"/>
                    </a:cxn>
                    <a:cxn ang="0">
                      <a:pos x="34" y="47"/>
                    </a:cxn>
                    <a:cxn ang="0">
                      <a:pos x="29" y="47"/>
                    </a:cxn>
                    <a:cxn ang="0">
                      <a:pos x="25" y="47"/>
                    </a:cxn>
                    <a:cxn ang="0">
                      <a:pos x="19" y="45"/>
                    </a:cxn>
                    <a:cxn ang="0">
                      <a:pos x="15" y="44"/>
                    </a:cxn>
                    <a:cxn ang="0">
                      <a:pos x="12" y="40"/>
                    </a:cxn>
                    <a:cxn ang="0">
                      <a:pos x="8" y="36"/>
                    </a:cxn>
                    <a:cxn ang="0">
                      <a:pos x="6" y="30"/>
                    </a:cxn>
                    <a:cxn ang="0">
                      <a:pos x="4" y="27"/>
                    </a:cxn>
                    <a:cxn ang="0">
                      <a:pos x="4" y="21"/>
                    </a:cxn>
                    <a:cxn ang="0">
                      <a:pos x="4" y="15"/>
                    </a:cxn>
                    <a:cxn ang="0">
                      <a:pos x="6" y="11"/>
                    </a:cxn>
                    <a:cxn ang="0">
                      <a:pos x="8" y="6"/>
                    </a:cxn>
                    <a:cxn ang="0">
                      <a:pos x="12" y="2"/>
                    </a:cxn>
                    <a:cxn ang="0">
                      <a:pos x="10" y="2"/>
                    </a:cxn>
                    <a:cxn ang="0">
                      <a:pos x="8" y="0"/>
                    </a:cxn>
                    <a:cxn ang="0">
                      <a:pos x="4" y="4"/>
                    </a:cxn>
                    <a:cxn ang="0">
                      <a:pos x="2" y="9"/>
                    </a:cxn>
                    <a:cxn ang="0">
                      <a:pos x="0" y="15"/>
                    </a:cxn>
                    <a:cxn ang="0">
                      <a:pos x="0" y="21"/>
                    </a:cxn>
                    <a:cxn ang="0">
                      <a:pos x="0" y="27"/>
                    </a:cxn>
                    <a:cxn ang="0">
                      <a:pos x="2" y="32"/>
                    </a:cxn>
                    <a:cxn ang="0">
                      <a:pos x="4" y="38"/>
                    </a:cxn>
                    <a:cxn ang="0">
                      <a:pos x="8" y="42"/>
                    </a:cxn>
                    <a:cxn ang="0">
                      <a:pos x="13" y="45"/>
                    </a:cxn>
                    <a:cxn ang="0">
                      <a:pos x="17" y="49"/>
                    </a:cxn>
                    <a:cxn ang="0">
                      <a:pos x="23" y="51"/>
                    </a:cxn>
                    <a:cxn ang="0">
                      <a:pos x="29" y="51"/>
                    </a:cxn>
                    <a:cxn ang="0">
                      <a:pos x="36" y="51"/>
                    </a:cxn>
                    <a:cxn ang="0">
                      <a:pos x="42" y="49"/>
                    </a:cxn>
                    <a:cxn ang="0">
                      <a:pos x="46" y="45"/>
                    </a:cxn>
                    <a:cxn ang="0">
                      <a:pos x="51" y="42"/>
                    </a:cxn>
                    <a:cxn ang="0">
                      <a:pos x="55" y="38"/>
                    </a:cxn>
                    <a:cxn ang="0">
                      <a:pos x="57" y="32"/>
                    </a:cxn>
                    <a:cxn ang="0">
                      <a:pos x="59" y="27"/>
                    </a:cxn>
                    <a:cxn ang="0">
                      <a:pos x="59" y="21"/>
                    </a:cxn>
                  </a:cxnLst>
                  <a:rect l="0" t="0" r="r" b="b"/>
                  <a:pathLst>
                    <a:path w="59" h="51">
                      <a:moveTo>
                        <a:pt x="59" y="21"/>
                      </a:moveTo>
                      <a:lnTo>
                        <a:pt x="59" y="19"/>
                      </a:lnTo>
                      <a:lnTo>
                        <a:pt x="59" y="17"/>
                      </a:lnTo>
                      <a:lnTo>
                        <a:pt x="59" y="17"/>
                      </a:lnTo>
                      <a:lnTo>
                        <a:pt x="59" y="15"/>
                      </a:lnTo>
                      <a:lnTo>
                        <a:pt x="57" y="15"/>
                      </a:lnTo>
                      <a:lnTo>
                        <a:pt x="55" y="15"/>
                      </a:lnTo>
                      <a:lnTo>
                        <a:pt x="55" y="19"/>
                      </a:lnTo>
                      <a:lnTo>
                        <a:pt x="55" y="21"/>
                      </a:lnTo>
                      <a:lnTo>
                        <a:pt x="55" y="27"/>
                      </a:lnTo>
                      <a:lnTo>
                        <a:pt x="53" y="30"/>
                      </a:lnTo>
                      <a:lnTo>
                        <a:pt x="51" y="36"/>
                      </a:lnTo>
                      <a:lnTo>
                        <a:pt x="48" y="40"/>
                      </a:lnTo>
                      <a:lnTo>
                        <a:pt x="44" y="44"/>
                      </a:lnTo>
                      <a:lnTo>
                        <a:pt x="40" y="45"/>
                      </a:lnTo>
                      <a:lnTo>
                        <a:pt x="34" y="47"/>
                      </a:lnTo>
                      <a:lnTo>
                        <a:pt x="29" y="47"/>
                      </a:lnTo>
                      <a:lnTo>
                        <a:pt x="25" y="47"/>
                      </a:lnTo>
                      <a:lnTo>
                        <a:pt x="19" y="45"/>
                      </a:lnTo>
                      <a:lnTo>
                        <a:pt x="15" y="44"/>
                      </a:lnTo>
                      <a:lnTo>
                        <a:pt x="12" y="40"/>
                      </a:lnTo>
                      <a:lnTo>
                        <a:pt x="8" y="36"/>
                      </a:lnTo>
                      <a:lnTo>
                        <a:pt x="6" y="30"/>
                      </a:lnTo>
                      <a:lnTo>
                        <a:pt x="4" y="27"/>
                      </a:lnTo>
                      <a:lnTo>
                        <a:pt x="4" y="21"/>
                      </a:lnTo>
                      <a:lnTo>
                        <a:pt x="4" y="15"/>
                      </a:lnTo>
                      <a:lnTo>
                        <a:pt x="6" y="11"/>
                      </a:lnTo>
                      <a:lnTo>
                        <a:pt x="8" y="6"/>
                      </a:lnTo>
                      <a:lnTo>
                        <a:pt x="12" y="2"/>
                      </a:lnTo>
                      <a:lnTo>
                        <a:pt x="10" y="2"/>
                      </a:lnTo>
                      <a:lnTo>
                        <a:pt x="8" y="0"/>
                      </a:lnTo>
                      <a:lnTo>
                        <a:pt x="4" y="4"/>
                      </a:lnTo>
                      <a:lnTo>
                        <a:pt x="2" y="9"/>
                      </a:lnTo>
                      <a:lnTo>
                        <a:pt x="0" y="15"/>
                      </a:lnTo>
                      <a:lnTo>
                        <a:pt x="0" y="21"/>
                      </a:lnTo>
                      <a:lnTo>
                        <a:pt x="0" y="27"/>
                      </a:lnTo>
                      <a:lnTo>
                        <a:pt x="2" y="32"/>
                      </a:lnTo>
                      <a:lnTo>
                        <a:pt x="4" y="38"/>
                      </a:lnTo>
                      <a:lnTo>
                        <a:pt x="8" y="42"/>
                      </a:lnTo>
                      <a:lnTo>
                        <a:pt x="13" y="45"/>
                      </a:lnTo>
                      <a:lnTo>
                        <a:pt x="17" y="49"/>
                      </a:lnTo>
                      <a:lnTo>
                        <a:pt x="23" y="51"/>
                      </a:lnTo>
                      <a:lnTo>
                        <a:pt x="29" y="51"/>
                      </a:lnTo>
                      <a:lnTo>
                        <a:pt x="36" y="51"/>
                      </a:lnTo>
                      <a:lnTo>
                        <a:pt x="42" y="49"/>
                      </a:lnTo>
                      <a:lnTo>
                        <a:pt x="46" y="45"/>
                      </a:lnTo>
                      <a:lnTo>
                        <a:pt x="51" y="42"/>
                      </a:lnTo>
                      <a:lnTo>
                        <a:pt x="55" y="38"/>
                      </a:lnTo>
                      <a:lnTo>
                        <a:pt x="57" y="32"/>
                      </a:lnTo>
                      <a:lnTo>
                        <a:pt x="59" y="27"/>
                      </a:lnTo>
                      <a:lnTo>
                        <a:pt x="59" y="21"/>
                      </a:lnTo>
                      <a:close/>
                    </a:path>
                  </a:pathLst>
                </a:custGeom>
                <a:solidFill>
                  <a:srgbClr val="F9D7C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234" name="Freeform 794"/>
                <p:cNvSpPr>
                  <a:spLocks/>
                </p:cNvSpPr>
                <p:nvPr/>
              </p:nvSpPr>
              <p:spPr bwMode="auto">
                <a:xfrm>
                  <a:off x="1540" y="2026"/>
                  <a:ext cx="55" cy="47"/>
                </a:xfrm>
                <a:custGeom>
                  <a:avLst/>
                  <a:gdLst/>
                  <a:ahLst/>
                  <a:cxnLst>
                    <a:cxn ang="0">
                      <a:pos x="55" y="19"/>
                    </a:cxn>
                    <a:cxn ang="0">
                      <a:pos x="55" y="17"/>
                    </a:cxn>
                    <a:cxn ang="0">
                      <a:pos x="55" y="13"/>
                    </a:cxn>
                    <a:cxn ang="0">
                      <a:pos x="53" y="13"/>
                    </a:cxn>
                    <a:cxn ang="0">
                      <a:pos x="51" y="13"/>
                    </a:cxn>
                    <a:cxn ang="0">
                      <a:pos x="51" y="17"/>
                    </a:cxn>
                    <a:cxn ang="0">
                      <a:pos x="51" y="19"/>
                    </a:cxn>
                    <a:cxn ang="0">
                      <a:pos x="49" y="28"/>
                    </a:cxn>
                    <a:cxn ang="0">
                      <a:pos x="46" y="36"/>
                    </a:cxn>
                    <a:cxn ang="0">
                      <a:pos x="38" y="42"/>
                    </a:cxn>
                    <a:cxn ang="0">
                      <a:pos x="27" y="43"/>
                    </a:cxn>
                    <a:cxn ang="0">
                      <a:pos x="17" y="42"/>
                    </a:cxn>
                    <a:cxn ang="0">
                      <a:pos x="10" y="36"/>
                    </a:cxn>
                    <a:cxn ang="0">
                      <a:pos x="6" y="28"/>
                    </a:cxn>
                    <a:cxn ang="0">
                      <a:pos x="4" y="19"/>
                    </a:cxn>
                    <a:cxn ang="0">
                      <a:pos x="4" y="13"/>
                    </a:cxn>
                    <a:cxn ang="0">
                      <a:pos x="6" y="9"/>
                    </a:cxn>
                    <a:cxn ang="0">
                      <a:pos x="8" y="6"/>
                    </a:cxn>
                    <a:cxn ang="0">
                      <a:pos x="11" y="2"/>
                    </a:cxn>
                    <a:cxn ang="0">
                      <a:pos x="10" y="0"/>
                    </a:cxn>
                    <a:cxn ang="0">
                      <a:pos x="8" y="0"/>
                    </a:cxn>
                    <a:cxn ang="0">
                      <a:pos x="4" y="4"/>
                    </a:cxn>
                    <a:cxn ang="0">
                      <a:pos x="2" y="7"/>
                    </a:cxn>
                    <a:cxn ang="0">
                      <a:pos x="0" y="13"/>
                    </a:cxn>
                    <a:cxn ang="0">
                      <a:pos x="0" y="19"/>
                    </a:cxn>
                    <a:cxn ang="0">
                      <a:pos x="0" y="25"/>
                    </a:cxn>
                    <a:cxn ang="0">
                      <a:pos x="2" y="30"/>
                    </a:cxn>
                    <a:cxn ang="0">
                      <a:pos x="4" y="34"/>
                    </a:cxn>
                    <a:cxn ang="0">
                      <a:pos x="8" y="40"/>
                    </a:cxn>
                    <a:cxn ang="0">
                      <a:pos x="11" y="42"/>
                    </a:cxn>
                    <a:cxn ang="0">
                      <a:pos x="17" y="45"/>
                    </a:cxn>
                    <a:cxn ang="0">
                      <a:pos x="21" y="47"/>
                    </a:cxn>
                    <a:cxn ang="0">
                      <a:pos x="27" y="47"/>
                    </a:cxn>
                    <a:cxn ang="0">
                      <a:pos x="32" y="47"/>
                    </a:cxn>
                    <a:cxn ang="0">
                      <a:pos x="38" y="45"/>
                    </a:cxn>
                    <a:cxn ang="0">
                      <a:pos x="44" y="42"/>
                    </a:cxn>
                    <a:cxn ang="0">
                      <a:pos x="47" y="40"/>
                    </a:cxn>
                    <a:cxn ang="0">
                      <a:pos x="51" y="34"/>
                    </a:cxn>
                    <a:cxn ang="0">
                      <a:pos x="53" y="30"/>
                    </a:cxn>
                    <a:cxn ang="0">
                      <a:pos x="55" y="25"/>
                    </a:cxn>
                    <a:cxn ang="0">
                      <a:pos x="55" y="19"/>
                    </a:cxn>
                  </a:cxnLst>
                  <a:rect l="0" t="0" r="r" b="b"/>
                  <a:pathLst>
                    <a:path w="55" h="47">
                      <a:moveTo>
                        <a:pt x="55" y="19"/>
                      </a:moveTo>
                      <a:lnTo>
                        <a:pt x="55" y="17"/>
                      </a:lnTo>
                      <a:lnTo>
                        <a:pt x="55" y="13"/>
                      </a:lnTo>
                      <a:lnTo>
                        <a:pt x="53" y="13"/>
                      </a:lnTo>
                      <a:lnTo>
                        <a:pt x="51" y="13"/>
                      </a:lnTo>
                      <a:lnTo>
                        <a:pt x="51" y="17"/>
                      </a:lnTo>
                      <a:lnTo>
                        <a:pt x="51" y="19"/>
                      </a:lnTo>
                      <a:lnTo>
                        <a:pt x="49" y="28"/>
                      </a:lnTo>
                      <a:lnTo>
                        <a:pt x="46" y="36"/>
                      </a:lnTo>
                      <a:lnTo>
                        <a:pt x="38" y="42"/>
                      </a:lnTo>
                      <a:lnTo>
                        <a:pt x="27" y="43"/>
                      </a:lnTo>
                      <a:lnTo>
                        <a:pt x="17" y="42"/>
                      </a:lnTo>
                      <a:lnTo>
                        <a:pt x="10" y="36"/>
                      </a:lnTo>
                      <a:lnTo>
                        <a:pt x="6" y="28"/>
                      </a:lnTo>
                      <a:lnTo>
                        <a:pt x="4" y="19"/>
                      </a:lnTo>
                      <a:lnTo>
                        <a:pt x="4" y="13"/>
                      </a:lnTo>
                      <a:lnTo>
                        <a:pt x="6" y="9"/>
                      </a:lnTo>
                      <a:lnTo>
                        <a:pt x="8" y="6"/>
                      </a:lnTo>
                      <a:lnTo>
                        <a:pt x="11" y="2"/>
                      </a:lnTo>
                      <a:lnTo>
                        <a:pt x="10" y="0"/>
                      </a:lnTo>
                      <a:lnTo>
                        <a:pt x="8" y="0"/>
                      </a:lnTo>
                      <a:lnTo>
                        <a:pt x="4" y="4"/>
                      </a:lnTo>
                      <a:lnTo>
                        <a:pt x="2" y="7"/>
                      </a:lnTo>
                      <a:lnTo>
                        <a:pt x="0" y="13"/>
                      </a:lnTo>
                      <a:lnTo>
                        <a:pt x="0" y="19"/>
                      </a:lnTo>
                      <a:lnTo>
                        <a:pt x="0" y="25"/>
                      </a:lnTo>
                      <a:lnTo>
                        <a:pt x="2" y="30"/>
                      </a:lnTo>
                      <a:lnTo>
                        <a:pt x="4" y="34"/>
                      </a:lnTo>
                      <a:lnTo>
                        <a:pt x="8" y="40"/>
                      </a:lnTo>
                      <a:lnTo>
                        <a:pt x="11" y="42"/>
                      </a:lnTo>
                      <a:lnTo>
                        <a:pt x="17" y="45"/>
                      </a:lnTo>
                      <a:lnTo>
                        <a:pt x="21" y="47"/>
                      </a:lnTo>
                      <a:lnTo>
                        <a:pt x="27" y="47"/>
                      </a:lnTo>
                      <a:lnTo>
                        <a:pt x="32" y="47"/>
                      </a:lnTo>
                      <a:lnTo>
                        <a:pt x="38" y="45"/>
                      </a:lnTo>
                      <a:lnTo>
                        <a:pt x="44" y="42"/>
                      </a:lnTo>
                      <a:lnTo>
                        <a:pt x="47" y="40"/>
                      </a:lnTo>
                      <a:lnTo>
                        <a:pt x="51" y="34"/>
                      </a:lnTo>
                      <a:lnTo>
                        <a:pt x="53" y="30"/>
                      </a:lnTo>
                      <a:lnTo>
                        <a:pt x="55" y="25"/>
                      </a:lnTo>
                      <a:lnTo>
                        <a:pt x="55" y="19"/>
                      </a:lnTo>
                      <a:close/>
                    </a:path>
                  </a:pathLst>
                </a:custGeom>
                <a:solidFill>
                  <a:srgbClr val="FAD9C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235" name="Freeform 795"/>
                <p:cNvSpPr>
                  <a:spLocks/>
                </p:cNvSpPr>
                <p:nvPr/>
              </p:nvSpPr>
              <p:spPr bwMode="auto">
                <a:xfrm>
                  <a:off x="1542" y="2026"/>
                  <a:ext cx="51" cy="45"/>
                </a:xfrm>
                <a:custGeom>
                  <a:avLst/>
                  <a:gdLst/>
                  <a:ahLst/>
                  <a:cxnLst>
                    <a:cxn ang="0">
                      <a:pos x="51" y="19"/>
                    </a:cxn>
                    <a:cxn ang="0">
                      <a:pos x="51" y="17"/>
                    </a:cxn>
                    <a:cxn ang="0">
                      <a:pos x="51" y="13"/>
                    </a:cxn>
                    <a:cxn ang="0">
                      <a:pos x="49" y="13"/>
                    </a:cxn>
                    <a:cxn ang="0">
                      <a:pos x="47" y="13"/>
                    </a:cxn>
                    <a:cxn ang="0">
                      <a:pos x="47" y="15"/>
                    </a:cxn>
                    <a:cxn ang="0">
                      <a:pos x="47" y="19"/>
                    </a:cxn>
                    <a:cxn ang="0">
                      <a:pos x="45" y="28"/>
                    </a:cxn>
                    <a:cxn ang="0">
                      <a:pos x="42" y="34"/>
                    </a:cxn>
                    <a:cxn ang="0">
                      <a:pos x="34" y="40"/>
                    </a:cxn>
                    <a:cxn ang="0">
                      <a:pos x="25" y="42"/>
                    </a:cxn>
                    <a:cxn ang="0">
                      <a:pos x="17" y="40"/>
                    </a:cxn>
                    <a:cxn ang="0">
                      <a:pos x="9" y="34"/>
                    </a:cxn>
                    <a:cxn ang="0">
                      <a:pos x="4" y="28"/>
                    </a:cxn>
                    <a:cxn ang="0">
                      <a:pos x="4" y="19"/>
                    </a:cxn>
                    <a:cxn ang="0">
                      <a:pos x="4" y="13"/>
                    </a:cxn>
                    <a:cxn ang="0">
                      <a:pos x="6" y="9"/>
                    </a:cxn>
                    <a:cxn ang="0">
                      <a:pos x="8" y="6"/>
                    </a:cxn>
                    <a:cxn ang="0">
                      <a:pos x="9" y="2"/>
                    </a:cxn>
                    <a:cxn ang="0">
                      <a:pos x="9" y="2"/>
                    </a:cxn>
                    <a:cxn ang="0">
                      <a:pos x="8" y="0"/>
                    </a:cxn>
                    <a:cxn ang="0">
                      <a:pos x="4" y="4"/>
                    </a:cxn>
                    <a:cxn ang="0">
                      <a:pos x="2" y="9"/>
                    </a:cxn>
                    <a:cxn ang="0">
                      <a:pos x="0" y="13"/>
                    </a:cxn>
                    <a:cxn ang="0">
                      <a:pos x="0" y="19"/>
                    </a:cxn>
                    <a:cxn ang="0">
                      <a:pos x="0" y="25"/>
                    </a:cxn>
                    <a:cxn ang="0">
                      <a:pos x="2" y="28"/>
                    </a:cxn>
                    <a:cxn ang="0">
                      <a:pos x="4" y="34"/>
                    </a:cxn>
                    <a:cxn ang="0">
                      <a:pos x="8" y="38"/>
                    </a:cxn>
                    <a:cxn ang="0">
                      <a:pos x="11" y="42"/>
                    </a:cxn>
                    <a:cxn ang="0">
                      <a:pos x="15" y="43"/>
                    </a:cxn>
                    <a:cxn ang="0">
                      <a:pos x="21" y="45"/>
                    </a:cxn>
                    <a:cxn ang="0">
                      <a:pos x="25" y="45"/>
                    </a:cxn>
                    <a:cxn ang="0">
                      <a:pos x="30" y="45"/>
                    </a:cxn>
                    <a:cxn ang="0">
                      <a:pos x="36" y="43"/>
                    </a:cxn>
                    <a:cxn ang="0">
                      <a:pos x="40" y="42"/>
                    </a:cxn>
                    <a:cxn ang="0">
                      <a:pos x="44" y="38"/>
                    </a:cxn>
                    <a:cxn ang="0">
                      <a:pos x="47" y="34"/>
                    </a:cxn>
                    <a:cxn ang="0">
                      <a:pos x="49" y="28"/>
                    </a:cxn>
                    <a:cxn ang="0">
                      <a:pos x="51" y="25"/>
                    </a:cxn>
                    <a:cxn ang="0">
                      <a:pos x="51" y="19"/>
                    </a:cxn>
                  </a:cxnLst>
                  <a:rect l="0" t="0" r="r" b="b"/>
                  <a:pathLst>
                    <a:path w="51" h="45">
                      <a:moveTo>
                        <a:pt x="51" y="19"/>
                      </a:moveTo>
                      <a:lnTo>
                        <a:pt x="51" y="17"/>
                      </a:lnTo>
                      <a:lnTo>
                        <a:pt x="51" y="13"/>
                      </a:lnTo>
                      <a:lnTo>
                        <a:pt x="49" y="13"/>
                      </a:lnTo>
                      <a:lnTo>
                        <a:pt x="47" y="13"/>
                      </a:lnTo>
                      <a:lnTo>
                        <a:pt x="47" y="15"/>
                      </a:lnTo>
                      <a:lnTo>
                        <a:pt x="47" y="19"/>
                      </a:lnTo>
                      <a:lnTo>
                        <a:pt x="45" y="28"/>
                      </a:lnTo>
                      <a:lnTo>
                        <a:pt x="42" y="34"/>
                      </a:lnTo>
                      <a:lnTo>
                        <a:pt x="34" y="40"/>
                      </a:lnTo>
                      <a:lnTo>
                        <a:pt x="25" y="42"/>
                      </a:lnTo>
                      <a:lnTo>
                        <a:pt x="17" y="40"/>
                      </a:lnTo>
                      <a:lnTo>
                        <a:pt x="9" y="34"/>
                      </a:lnTo>
                      <a:lnTo>
                        <a:pt x="4" y="28"/>
                      </a:lnTo>
                      <a:lnTo>
                        <a:pt x="4" y="19"/>
                      </a:lnTo>
                      <a:lnTo>
                        <a:pt x="4" y="13"/>
                      </a:lnTo>
                      <a:lnTo>
                        <a:pt x="6" y="9"/>
                      </a:lnTo>
                      <a:lnTo>
                        <a:pt x="8" y="6"/>
                      </a:lnTo>
                      <a:lnTo>
                        <a:pt x="9" y="2"/>
                      </a:lnTo>
                      <a:lnTo>
                        <a:pt x="9" y="2"/>
                      </a:lnTo>
                      <a:lnTo>
                        <a:pt x="8" y="0"/>
                      </a:lnTo>
                      <a:lnTo>
                        <a:pt x="4" y="4"/>
                      </a:lnTo>
                      <a:lnTo>
                        <a:pt x="2" y="9"/>
                      </a:lnTo>
                      <a:lnTo>
                        <a:pt x="0" y="13"/>
                      </a:lnTo>
                      <a:lnTo>
                        <a:pt x="0" y="19"/>
                      </a:lnTo>
                      <a:lnTo>
                        <a:pt x="0" y="25"/>
                      </a:lnTo>
                      <a:lnTo>
                        <a:pt x="2" y="28"/>
                      </a:lnTo>
                      <a:lnTo>
                        <a:pt x="4" y="34"/>
                      </a:lnTo>
                      <a:lnTo>
                        <a:pt x="8" y="38"/>
                      </a:lnTo>
                      <a:lnTo>
                        <a:pt x="11" y="42"/>
                      </a:lnTo>
                      <a:lnTo>
                        <a:pt x="15" y="43"/>
                      </a:lnTo>
                      <a:lnTo>
                        <a:pt x="21" y="45"/>
                      </a:lnTo>
                      <a:lnTo>
                        <a:pt x="25" y="45"/>
                      </a:lnTo>
                      <a:lnTo>
                        <a:pt x="30" y="45"/>
                      </a:lnTo>
                      <a:lnTo>
                        <a:pt x="36" y="43"/>
                      </a:lnTo>
                      <a:lnTo>
                        <a:pt x="40" y="42"/>
                      </a:lnTo>
                      <a:lnTo>
                        <a:pt x="44" y="38"/>
                      </a:lnTo>
                      <a:lnTo>
                        <a:pt x="47" y="34"/>
                      </a:lnTo>
                      <a:lnTo>
                        <a:pt x="49" y="28"/>
                      </a:lnTo>
                      <a:lnTo>
                        <a:pt x="51" y="25"/>
                      </a:lnTo>
                      <a:lnTo>
                        <a:pt x="51" y="19"/>
                      </a:lnTo>
                      <a:close/>
                    </a:path>
                  </a:pathLst>
                </a:custGeom>
                <a:solidFill>
                  <a:srgbClr val="FADCC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236" name="Freeform 796"/>
                <p:cNvSpPr>
                  <a:spLocks/>
                </p:cNvSpPr>
                <p:nvPr/>
              </p:nvSpPr>
              <p:spPr bwMode="auto">
                <a:xfrm>
                  <a:off x="1544" y="2028"/>
                  <a:ext cx="47" cy="41"/>
                </a:xfrm>
                <a:custGeom>
                  <a:avLst/>
                  <a:gdLst/>
                  <a:ahLst/>
                  <a:cxnLst>
                    <a:cxn ang="0">
                      <a:pos x="47" y="17"/>
                    </a:cxn>
                    <a:cxn ang="0">
                      <a:pos x="47" y="15"/>
                    </a:cxn>
                    <a:cxn ang="0">
                      <a:pos x="47" y="11"/>
                    </a:cxn>
                    <a:cxn ang="0">
                      <a:pos x="45" y="11"/>
                    </a:cxn>
                    <a:cxn ang="0">
                      <a:pos x="43" y="11"/>
                    </a:cxn>
                    <a:cxn ang="0">
                      <a:pos x="43" y="13"/>
                    </a:cxn>
                    <a:cxn ang="0">
                      <a:pos x="43" y="17"/>
                    </a:cxn>
                    <a:cxn ang="0">
                      <a:pos x="43" y="24"/>
                    </a:cxn>
                    <a:cxn ang="0">
                      <a:pos x="38" y="32"/>
                    </a:cxn>
                    <a:cxn ang="0">
                      <a:pos x="32" y="36"/>
                    </a:cxn>
                    <a:cxn ang="0">
                      <a:pos x="23" y="38"/>
                    </a:cxn>
                    <a:cxn ang="0">
                      <a:pos x="15" y="36"/>
                    </a:cxn>
                    <a:cxn ang="0">
                      <a:pos x="9" y="32"/>
                    </a:cxn>
                    <a:cxn ang="0">
                      <a:pos x="4" y="24"/>
                    </a:cxn>
                    <a:cxn ang="0">
                      <a:pos x="4" y="17"/>
                    </a:cxn>
                    <a:cxn ang="0">
                      <a:pos x="4" y="13"/>
                    </a:cxn>
                    <a:cxn ang="0">
                      <a:pos x="6" y="7"/>
                    </a:cxn>
                    <a:cxn ang="0">
                      <a:pos x="7" y="4"/>
                    </a:cxn>
                    <a:cxn ang="0">
                      <a:pos x="9" y="2"/>
                    </a:cxn>
                    <a:cxn ang="0">
                      <a:pos x="7" y="0"/>
                    </a:cxn>
                    <a:cxn ang="0">
                      <a:pos x="7" y="0"/>
                    </a:cxn>
                    <a:cxn ang="0">
                      <a:pos x="4" y="4"/>
                    </a:cxn>
                    <a:cxn ang="0">
                      <a:pos x="2" y="7"/>
                    </a:cxn>
                    <a:cxn ang="0">
                      <a:pos x="0" y="11"/>
                    </a:cxn>
                    <a:cxn ang="0">
                      <a:pos x="0" y="17"/>
                    </a:cxn>
                    <a:cxn ang="0">
                      <a:pos x="2" y="26"/>
                    </a:cxn>
                    <a:cxn ang="0">
                      <a:pos x="6" y="34"/>
                    </a:cxn>
                    <a:cxn ang="0">
                      <a:pos x="13" y="40"/>
                    </a:cxn>
                    <a:cxn ang="0">
                      <a:pos x="23" y="41"/>
                    </a:cxn>
                    <a:cxn ang="0">
                      <a:pos x="34" y="40"/>
                    </a:cxn>
                    <a:cxn ang="0">
                      <a:pos x="42" y="34"/>
                    </a:cxn>
                    <a:cxn ang="0">
                      <a:pos x="45" y="26"/>
                    </a:cxn>
                    <a:cxn ang="0">
                      <a:pos x="47" y="17"/>
                    </a:cxn>
                  </a:cxnLst>
                  <a:rect l="0" t="0" r="r" b="b"/>
                  <a:pathLst>
                    <a:path w="47" h="41">
                      <a:moveTo>
                        <a:pt x="47" y="17"/>
                      </a:moveTo>
                      <a:lnTo>
                        <a:pt x="47" y="15"/>
                      </a:lnTo>
                      <a:lnTo>
                        <a:pt x="47" y="11"/>
                      </a:lnTo>
                      <a:lnTo>
                        <a:pt x="45" y="11"/>
                      </a:lnTo>
                      <a:lnTo>
                        <a:pt x="43" y="11"/>
                      </a:lnTo>
                      <a:lnTo>
                        <a:pt x="43" y="13"/>
                      </a:lnTo>
                      <a:lnTo>
                        <a:pt x="43" y="17"/>
                      </a:lnTo>
                      <a:lnTo>
                        <a:pt x="43" y="24"/>
                      </a:lnTo>
                      <a:lnTo>
                        <a:pt x="38" y="32"/>
                      </a:lnTo>
                      <a:lnTo>
                        <a:pt x="32" y="36"/>
                      </a:lnTo>
                      <a:lnTo>
                        <a:pt x="23" y="38"/>
                      </a:lnTo>
                      <a:lnTo>
                        <a:pt x="15" y="36"/>
                      </a:lnTo>
                      <a:lnTo>
                        <a:pt x="9" y="32"/>
                      </a:lnTo>
                      <a:lnTo>
                        <a:pt x="4" y="24"/>
                      </a:lnTo>
                      <a:lnTo>
                        <a:pt x="4" y="17"/>
                      </a:lnTo>
                      <a:lnTo>
                        <a:pt x="4" y="13"/>
                      </a:lnTo>
                      <a:lnTo>
                        <a:pt x="6" y="7"/>
                      </a:lnTo>
                      <a:lnTo>
                        <a:pt x="7" y="4"/>
                      </a:lnTo>
                      <a:lnTo>
                        <a:pt x="9" y="2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4" y="4"/>
                      </a:lnTo>
                      <a:lnTo>
                        <a:pt x="2" y="7"/>
                      </a:lnTo>
                      <a:lnTo>
                        <a:pt x="0" y="11"/>
                      </a:lnTo>
                      <a:lnTo>
                        <a:pt x="0" y="17"/>
                      </a:lnTo>
                      <a:lnTo>
                        <a:pt x="2" y="26"/>
                      </a:lnTo>
                      <a:lnTo>
                        <a:pt x="6" y="34"/>
                      </a:lnTo>
                      <a:lnTo>
                        <a:pt x="13" y="40"/>
                      </a:lnTo>
                      <a:lnTo>
                        <a:pt x="23" y="41"/>
                      </a:lnTo>
                      <a:lnTo>
                        <a:pt x="34" y="40"/>
                      </a:lnTo>
                      <a:lnTo>
                        <a:pt x="42" y="34"/>
                      </a:lnTo>
                      <a:lnTo>
                        <a:pt x="45" y="26"/>
                      </a:lnTo>
                      <a:lnTo>
                        <a:pt x="47" y="17"/>
                      </a:lnTo>
                      <a:close/>
                    </a:path>
                  </a:pathLst>
                </a:custGeom>
                <a:solidFill>
                  <a:srgbClr val="FBDFC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237" name="Freeform 797"/>
                <p:cNvSpPr>
                  <a:spLocks/>
                </p:cNvSpPr>
                <p:nvPr/>
              </p:nvSpPr>
              <p:spPr bwMode="auto">
                <a:xfrm>
                  <a:off x="1546" y="2028"/>
                  <a:ext cx="43" cy="40"/>
                </a:xfrm>
                <a:custGeom>
                  <a:avLst/>
                  <a:gdLst/>
                  <a:ahLst/>
                  <a:cxnLst>
                    <a:cxn ang="0">
                      <a:pos x="43" y="17"/>
                    </a:cxn>
                    <a:cxn ang="0">
                      <a:pos x="43" y="13"/>
                    </a:cxn>
                    <a:cxn ang="0">
                      <a:pos x="43" y="11"/>
                    </a:cxn>
                    <a:cxn ang="0">
                      <a:pos x="41" y="11"/>
                    </a:cxn>
                    <a:cxn ang="0">
                      <a:pos x="40" y="11"/>
                    </a:cxn>
                    <a:cxn ang="0">
                      <a:pos x="40" y="13"/>
                    </a:cxn>
                    <a:cxn ang="0">
                      <a:pos x="40" y="17"/>
                    </a:cxn>
                    <a:cxn ang="0">
                      <a:pos x="40" y="24"/>
                    </a:cxn>
                    <a:cxn ang="0">
                      <a:pos x="36" y="30"/>
                    </a:cxn>
                    <a:cxn ang="0">
                      <a:pos x="28" y="34"/>
                    </a:cxn>
                    <a:cxn ang="0">
                      <a:pos x="21" y="36"/>
                    </a:cxn>
                    <a:cxn ang="0">
                      <a:pos x="15" y="34"/>
                    </a:cxn>
                    <a:cxn ang="0">
                      <a:pos x="7" y="30"/>
                    </a:cxn>
                    <a:cxn ang="0">
                      <a:pos x="4" y="24"/>
                    </a:cxn>
                    <a:cxn ang="0">
                      <a:pos x="4" y="17"/>
                    </a:cxn>
                    <a:cxn ang="0">
                      <a:pos x="4" y="13"/>
                    </a:cxn>
                    <a:cxn ang="0">
                      <a:pos x="5" y="7"/>
                    </a:cxn>
                    <a:cxn ang="0">
                      <a:pos x="7" y="5"/>
                    </a:cxn>
                    <a:cxn ang="0">
                      <a:pos x="9" y="2"/>
                    </a:cxn>
                    <a:cxn ang="0">
                      <a:pos x="7" y="2"/>
                    </a:cxn>
                    <a:cxn ang="0">
                      <a:pos x="5" y="0"/>
                    </a:cxn>
                    <a:cxn ang="0">
                      <a:pos x="4" y="4"/>
                    </a:cxn>
                    <a:cxn ang="0">
                      <a:pos x="2" y="7"/>
                    </a:cxn>
                    <a:cxn ang="0">
                      <a:pos x="0" y="11"/>
                    </a:cxn>
                    <a:cxn ang="0">
                      <a:pos x="0" y="17"/>
                    </a:cxn>
                    <a:cxn ang="0">
                      <a:pos x="0" y="26"/>
                    </a:cxn>
                    <a:cxn ang="0">
                      <a:pos x="5" y="32"/>
                    </a:cxn>
                    <a:cxn ang="0">
                      <a:pos x="13" y="38"/>
                    </a:cxn>
                    <a:cxn ang="0">
                      <a:pos x="21" y="40"/>
                    </a:cxn>
                    <a:cxn ang="0">
                      <a:pos x="30" y="38"/>
                    </a:cxn>
                    <a:cxn ang="0">
                      <a:pos x="38" y="32"/>
                    </a:cxn>
                    <a:cxn ang="0">
                      <a:pos x="41" y="26"/>
                    </a:cxn>
                    <a:cxn ang="0">
                      <a:pos x="43" y="17"/>
                    </a:cxn>
                  </a:cxnLst>
                  <a:rect l="0" t="0" r="r" b="b"/>
                  <a:pathLst>
                    <a:path w="43" h="40">
                      <a:moveTo>
                        <a:pt x="43" y="17"/>
                      </a:moveTo>
                      <a:lnTo>
                        <a:pt x="43" y="13"/>
                      </a:lnTo>
                      <a:lnTo>
                        <a:pt x="43" y="11"/>
                      </a:lnTo>
                      <a:lnTo>
                        <a:pt x="41" y="11"/>
                      </a:lnTo>
                      <a:lnTo>
                        <a:pt x="40" y="11"/>
                      </a:lnTo>
                      <a:lnTo>
                        <a:pt x="40" y="13"/>
                      </a:lnTo>
                      <a:lnTo>
                        <a:pt x="40" y="17"/>
                      </a:lnTo>
                      <a:lnTo>
                        <a:pt x="40" y="24"/>
                      </a:lnTo>
                      <a:lnTo>
                        <a:pt x="36" y="30"/>
                      </a:lnTo>
                      <a:lnTo>
                        <a:pt x="28" y="34"/>
                      </a:lnTo>
                      <a:lnTo>
                        <a:pt x="21" y="36"/>
                      </a:lnTo>
                      <a:lnTo>
                        <a:pt x="15" y="34"/>
                      </a:lnTo>
                      <a:lnTo>
                        <a:pt x="7" y="30"/>
                      </a:lnTo>
                      <a:lnTo>
                        <a:pt x="4" y="24"/>
                      </a:lnTo>
                      <a:lnTo>
                        <a:pt x="4" y="17"/>
                      </a:lnTo>
                      <a:lnTo>
                        <a:pt x="4" y="13"/>
                      </a:lnTo>
                      <a:lnTo>
                        <a:pt x="5" y="7"/>
                      </a:lnTo>
                      <a:lnTo>
                        <a:pt x="7" y="5"/>
                      </a:lnTo>
                      <a:lnTo>
                        <a:pt x="9" y="2"/>
                      </a:lnTo>
                      <a:lnTo>
                        <a:pt x="7" y="2"/>
                      </a:lnTo>
                      <a:lnTo>
                        <a:pt x="5" y="0"/>
                      </a:lnTo>
                      <a:lnTo>
                        <a:pt x="4" y="4"/>
                      </a:lnTo>
                      <a:lnTo>
                        <a:pt x="2" y="7"/>
                      </a:lnTo>
                      <a:lnTo>
                        <a:pt x="0" y="11"/>
                      </a:lnTo>
                      <a:lnTo>
                        <a:pt x="0" y="17"/>
                      </a:lnTo>
                      <a:lnTo>
                        <a:pt x="0" y="26"/>
                      </a:lnTo>
                      <a:lnTo>
                        <a:pt x="5" y="32"/>
                      </a:lnTo>
                      <a:lnTo>
                        <a:pt x="13" y="38"/>
                      </a:lnTo>
                      <a:lnTo>
                        <a:pt x="21" y="40"/>
                      </a:lnTo>
                      <a:lnTo>
                        <a:pt x="30" y="38"/>
                      </a:lnTo>
                      <a:lnTo>
                        <a:pt x="38" y="32"/>
                      </a:lnTo>
                      <a:lnTo>
                        <a:pt x="41" y="26"/>
                      </a:lnTo>
                      <a:lnTo>
                        <a:pt x="43" y="17"/>
                      </a:lnTo>
                      <a:close/>
                    </a:path>
                  </a:pathLst>
                </a:custGeom>
                <a:solidFill>
                  <a:srgbClr val="FCE2C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238" name="Freeform 798"/>
                <p:cNvSpPr>
                  <a:spLocks/>
                </p:cNvSpPr>
                <p:nvPr/>
              </p:nvSpPr>
              <p:spPr bwMode="auto">
                <a:xfrm>
                  <a:off x="1548" y="2030"/>
                  <a:ext cx="39" cy="36"/>
                </a:xfrm>
                <a:custGeom>
                  <a:avLst/>
                  <a:gdLst/>
                  <a:ahLst/>
                  <a:cxnLst>
                    <a:cxn ang="0">
                      <a:pos x="39" y="15"/>
                    </a:cxn>
                    <a:cxn ang="0">
                      <a:pos x="39" y="11"/>
                    </a:cxn>
                    <a:cxn ang="0">
                      <a:pos x="39" y="9"/>
                    </a:cxn>
                    <a:cxn ang="0">
                      <a:pos x="38" y="9"/>
                    </a:cxn>
                    <a:cxn ang="0">
                      <a:pos x="36" y="7"/>
                    </a:cxn>
                    <a:cxn ang="0">
                      <a:pos x="36" y="11"/>
                    </a:cxn>
                    <a:cxn ang="0">
                      <a:pos x="36" y="15"/>
                    </a:cxn>
                    <a:cxn ang="0">
                      <a:pos x="36" y="21"/>
                    </a:cxn>
                    <a:cxn ang="0">
                      <a:pos x="32" y="26"/>
                    </a:cxn>
                    <a:cxn ang="0">
                      <a:pos x="26" y="30"/>
                    </a:cxn>
                    <a:cxn ang="0">
                      <a:pos x="19" y="32"/>
                    </a:cxn>
                    <a:cxn ang="0">
                      <a:pos x="13" y="30"/>
                    </a:cxn>
                    <a:cxn ang="0">
                      <a:pos x="7" y="26"/>
                    </a:cxn>
                    <a:cxn ang="0">
                      <a:pos x="3" y="21"/>
                    </a:cxn>
                    <a:cxn ang="0">
                      <a:pos x="3" y="15"/>
                    </a:cxn>
                    <a:cxn ang="0">
                      <a:pos x="3" y="11"/>
                    </a:cxn>
                    <a:cxn ang="0">
                      <a:pos x="5" y="7"/>
                    </a:cxn>
                    <a:cxn ang="0">
                      <a:pos x="7" y="3"/>
                    </a:cxn>
                    <a:cxn ang="0">
                      <a:pos x="11" y="0"/>
                    </a:cxn>
                    <a:cxn ang="0">
                      <a:pos x="9" y="0"/>
                    </a:cxn>
                    <a:cxn ang="0">
                      <a:pos x="5" y="0"/>
                    </a:cxn>
                    <a:cxn ang="0">
                      <a:pos x="3" y="2"/>
                    </a:cxn>
                    <a:cxn ang="0">
                      <a:pos x="2" y="5"/>
                    </a:cxn>
                    <a:cxn ang="0">
                      <a:pos x="0" y="11"/>
                    </a:cxn>
                    <a:cxn ang="0">
                      <a:pos x="0" y="15"/>
                    </a:cxn>
                    <a:cxn ang="0">
                      <a:pos x="0" y="22"/>
                    </a:cxn>
                    <a:cxn ang="0">
                      <a:pos x="5" y="30"/>
                    </a:cxn>
                    <a:cxn ang="0">
                      <a:pos x="11" y="34"/>
                    </a:cxn>
                    <a:cxn ang="0">
                      <a:pos x="19" y="36"/>
                    </a:cxn>
                    <a:cxn ang="0">
                      <a:pos x="28" y="34"/>
                    </a:cxn>
                    <a:cxn ang="0">
                      <a:pos x="34" y="30"/>
                    </a:cxn>
                    <a:cxn ang="0">
                      <a:pos x="39" y="22"/>
                    </a:cxn>
                    <a:cxn ang="0">
                      <a:pos x="39" y="15"/>
                    </a:cxn>
                  </a:cxnLst>
                  <a:rect l="0" t="0" r="r" b="b"/>
                  <a:pathLst>
                    <a:path w="39" h="36">
                      <a:moveTo>
                        <a:pt x="39" y="15"/>
                      </a:moveTo>
                      <a:lnTo>
                        <a:pt x="39" y="11"/>
                      </a:lnTo>
                      <a:lnTo>
                        <a:pt x="39" y="9"/>
                      </a:lnTo>
                      <a:lnTo>
                        <a:pt x="38" y="9"/>
                      </a:lnTo>
                      <a:lnTo>
                        <a:pt x="36" y="7"/>
                      </a:lnTo>
                      <a:lnTo>
                        <a:pt x="36" y="11"/>
                      </a:lnTo>
                      <a:lnTo>
                        <a:pt x="36" y="15"/>
                      </a:lnTo>
                      <a:lnTo>
                        <a:pt x="36" y="21"/>
                      </a:lnTo>
                      <a:lnTo>
                        <a:pt x="32" y="26"/>
                      </a:lnTo>
                      <a:lnTo>
                        <a:pt x="26" y="30"/>
                      </a:lnTo>
                      <a:lnTo>
                        <a:pt x="19" y="32"/>
                      </a:lnTo>
                      <a:lnTo>
                        <a:pt x="13" y="30"/>
                      </a:lnTo>
                      <a:lnTo>
                        <a:pt x="7" y="26"/>
                      </a:lnTo>
                      <a:lnTo>
                        <a:pt x="3" y="21"/>
                      </a:lnTo>
                      <a:lnTo>
                        <a:pt x="3" y="15"/>
                      </a:lnTo>
                      <a:lnTo>
                        <a:pt x="3" y="11"/>
                      </a:lnTo>
                      <a:lnTo>
                        <a:pt x="5" y="7"/>
                      </a:lnTo>
                      <a:lnTo>
                        <a:pt x="7" y="3"/>
                      </a:lnTo>
                      <a:lnTo>
                        <a:pt x="11" y="0"/>
                      </a:lnTo>
                      <a:lnTo>
                        <a:pt x="9" y="0"/>
                      </a:lnTo>
                      <a:lnTo>
                        <a:pt x="5" y="0"/>
                      </a:lnTo>
                      <a:lnTo>
                        <a:pt x="3" y="2"/>
                      </a:lnTo>
                      <a:lnTo>
                        <a:pt x="2" y="5"/>
                      </a:lnTo>
                      <a:lnTo>
                        <a:pt x="0" y="11"/>
                      </a:lnTo>
                      <a:lnTo>
                        <a:pt x="0" y="15"/>
                      </a:lnTo>
                      <a:lnTo>
                        <a:pt x="0" y="22"/>
                      </a:lnTo>
                      <a:lnTo>
                        <a:pt x="5" y="30"/>
                      </a:lnTo>
                      <a:lnTo>
                        <a:pt x="11" y="34"/>
                      </a:lnTo>
                      <a:lnTo>
                        <a:pt x="19" y="36"/>
                      </a:lnTo>
                      <a:lnTo>
                        <a:pt x="28" y="34"/>
                      </a:lnTo>
                      <a:lnTo>
                        <a:pt x="34" y="30"/>
                      </a:lnTo>
                      <a:lnTo>
                        <a:pt x="39" y="22"/>
                      </a:lnTo>
                      <a:lnTo>
                        <a:pt x="39" y="15"/>
                      </a:lnTo>
                      <a:close/>
                    </a:path>
                  </a:pathLst>
                </a:custGeom>
                <a:solidFill>
                  <a:srgbClr val="FCE4D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239" name="Freeform 799"/>
                <p:cNvSpPr>
                  <a:spLocks/>
                </p:cNvSpPr>
                <p:nvPr/>
              </p:nvSpPr>
              <p:spPr bwMode="auto">
                <a:xfrm>
                  <a:off x="1550" y="2030"/>
                  <a:ext cx="36" cy="34"/>
                </a:xfrm>
                <a:custGeom>
                  <a:avLst/>
                  <a:gdLst/>
                  <a:ahLst/>
                  <a:cxnLst>
                    <a:cxn ang="0">
                      <a:pos x="36" y="15"/>
                    </a:cxn>
                    <a:cxn ang="0">
                      <a:pos x="36" y="11"/>
                    </a:cxn>
                    <a:cxn ang="0">
                      <a:pos x="36" y="9"/>
                    </a:cxn>
                    <a:cxn ang="0">
                      <a:pos x="34" y="7"/>
                    </a:cxn>
                    <a:cxn ang="0">
                      <a:pos x="30" y="7"/>
                    </a:cxn>
                    <a:cxn ang="0">
                      <a:pos x="32" y="11"/>
                    </a:cxn>
                    <a:cxn ang="0">
                      <a:pos x="32" y="15"/>
                    </a:cxn>
                    <a:cxn ang="0">
                      <a:pos x="32" y="21"/>
                    </a:cxn>
                    <a:cxn ang="0">
                      <a:pos x="28" y="26"/>
                    </a:cxn>
                    <a:cxn ang="0">
                      <a:pos x="24" y="28"/>
                    </a:cxn>
                    <a:cxn ang="0">
                      <a:pos x="17" y="30"/>
                    </a:cxn>
                    <a:cxn ang="0">
                      <a:pos x="11" y="28"/>
                    </a:cxn>
                    <a:cxn ang="0">
                      <a:pos x="7" y="26"/>
                    </a:cxn>
                    <a:cxn ang="0">
                      <a:pos x="3" y="21"/>
                    </a:cxn>
                    <a:cxn ang="0">
                      <a:pos x="3" y="15"/>
                    </a:cxn>
                    <a:cxn ang="0">
                      <a:pos x="3" y="11"/>
                    </a:cxn>
                    <a:cxn ang="0">
                      <a:pos x="5" y="7"/>
                    </a:cxn>
                    <a:cxn ang="0">
                      <a:pos x="7" y="3"/>
                    </a:cxn>
                    <a:cxn ang="0">
                      <a:pos x="11" y="2"/>
                    </a:cxn>
                    <a:cxn ang="0">
                      <a:pos x="9" y="0"/>
                    </a:cxn>
                    <a:cxn ang="0">
                      <a:pos x="5" y="0"/>
                    </a:cxn>
                    <a:cxn ang="0">
                      <a:pos x="3" y="3"/>
                    </a:cxn>
                    <a:cxn ang="0">
                      <a:pos x="1" y="5"/>
                    </a:cxn>
                    <a:cxn ang="0">
                      <a:pos x="0" y="11"/>
                    </a:cxn>
                    <a:cxn ang="0">
                      <a:pos x="0" y="15"/>
                    </a:cxn>
                    <a:cxn ang="0">
                      <a:pos x="0" y="22"/>
                    </a:cxn>
                    <a:cxn ang="0">
                      <a:pos x="3" y="28"/>
                    </a:cxn>
                    <a:cxn ang="0">
                      <a:pos x="11" y="32"/>
                    </a:cxn>
                    <a:cxn ang="0">
                      <a:pos x="17" y="34"/>
                    </a:cxn>
                    <a:cxn ang="0">
                      <a:pos x="24" y="32"/>
                    </a:cxn>
                    <a:cxn ang="0">
                      <a:pos x="32" y="28"/>
                    </a:cxn>
                    <a:cxn ang="0">
                      <a:pos x="36" y="22"/>
                    </a:cxn>
                    <a:cxn ang="0">
                      <a:pos x="36" y="15"/>
                    </a:cxn>
                  </a:cxnLst>
                  <a:rect l="0" t="0" r="r" b="b"/>
                  <a:pathLst>
                    <a:path w="36" h="34">
                      <a:moveTo>
                        <a:pt x="36" y="15"/>
                      </a:moveTo>
                      <a:lnTo>
                        <a:pt x="36" y="11"/>
                      </a:lnTo>
                      <a:lnTo>
                        <a:pt x="36" y="9"/>
                      </a:lnTo>
                      <a:lnTo>
                        <a:pt x="34" y="7"/>
                      </a:lnTo>
                      <a:lnTo>
                        <a:pt x="30" y="7"/>
                      </a:lnTo>
                      <a:lnTo>
                        <a:pt x="32" y="11"/>
                      </a:lnTo>
                      <a:lnTo>
                        <a:pt x="32" y="15"/>
                      </a:lnTo>
                      <a:lnTo>
                        <a:pt x="32" y="21"/>
                      </a:lnTo>
                      <a:lnTo>
                        <a:pt x="28" y="26"/>
                      </a:lnTo>
                      <a:lnTo>
                        <a:pt x="24" y="28"/>
                      </a:lnTo>
                      <a:lnTo>
                        <a:pt x="17" y="30"/>
                      </a:lnTo>
                      <a:lnTo>
                        <a:pt x="11" y="28"/>
                      </a:lnTo>
                      <a:lnTo>
                        <a:pt x="7" y="26"/>
                      </a:lnTo>
                      <a:lnTo>
                        <a:pt x="3" y="21"/>
                      </a:lnTo>
                      <a:lnTo>
                        <a:pt x="3" y="15"/>
                      </a:lnTo>
                      <a:lnTo>
                        <a:pt x="3" y="11"/>
                      </a:lnTo>
                      <a:lnTo>
                        <a:pt x="5" y="7"/>
                      </a:lnTo>
                      <a:lnTo>
                        <a:pt x="7" y="3"/>
                      </a:lnTo>
                      <a:lnTo>
                        <a:pt x="11" y="2"/>
                      </a:lnTo>
                      <a:lnTo>
                        <a:pt x="9" y="0"/>
                      </a:lnTo>
                      <a:lnTo>
                        <a:pt x="5" y="0"/>
                      </a:lnTo>
                      <a:lnTo>
                        <a:pt x="3" y="3"/>
                      </a:lnTo>
                      <a:lnTo>
                        <a:pt x="1" y="5"/>
                      </a:lnTo>
                      <a:lnTo>
                        <a:pt x="0" y="11"/>
                      </a:lnTo>
                      <a:lnTo>
                        <a:pt x="0" y="15"/>
                      </a:lnTo>
                      <a:lnTo>
                        <a:pt x="0" y="22"/>
                      </a:lnTo>
                      <a:lnTo>
                        <a:pt x="3" y="28"/>
                      </a:lnTo>
                      <a:lnTo>
                        <a:pt x="11" y="32"/>
                      </a:lnTo>
                      <a:lnTo>
                        <a:pt x="17" y="34"/>
                      </a:lnTo>
                      <a:lnTo>
                        <a:pt x="24" y="32"/>
                      </a:lnTo>
                      <a:lnTo>
                        <a:pt x="32" y="28"/>
                      </a:lnTo>
                      <a:lnTo>
                        <a:pt x="36" y="22"/>
                      </a:lnTo>
                      <a:lnTo>
                        <a:pt x="36" y="15"/>
                      </a:lnTo>
                      <a:close/>
                    </a:path>
                  </a:pathLst>
                </a:custGeom>
                <a:solidFill>
                  <a:srgbClr val="FDE7D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240" name="Freeform 800"/>
                <p:cNvSpPr>
                  <a:spLocks/>
                </p:cNvSpPr>
                <p:nvPr/>
              </p:nvSpPr>
              <p:spPr bwMode="auto">
                <a:xfrm>
                  <a:off x="1551" y="2030"/>
                  <a:ext cx="33" cy="32"/>
                </a:xfrm>
                <a:custGeom>
                  <a:avLst/>
                  <a:gdLst/>
                  <a:ahLst/>
                  <a:cxnLst>
                    <a:cxn ang="0">
                      <a:pos x="33" y="15"/>
                    </a:cxn>
                    <a:cxn ang="0">
                      <a:pos x="33" y="11"/>
                    </a:cxn>
                    <a:cxn ang="0">
                      <a:pos x="33" y="7"/>
                    </a:cxn>
                    <a:cxn ang="0">
                      <a:pos x="29" y="7"/>
                    </a:cxn>
                    <a:cxn ang="0">
                      <a:pos x="27" y="7"/>
                    </a:cxn>
                    <a:cxn ang="0">
                      <a:pos x="29" y="11"/>
                    </a:cxn>
                    <a:cxn ang="0">
                      <a:pos x="29" y="15"/>
                    </a:cxn>
                    <a:cxn ang="0">
                      <a:pos x="29" y="21"/>
                    </a:cxn>
                    <a:cxn ang="0">
                      <a:pos x="25" y="24"/>
                    </a:cxn>
                    <a:cxn ang="0">
                      <a:pos x="21" y="26"/>
                    </a:cxn>
                    <a:cxn ang="0">
                      <a:pos x="16" y="28"/>
                    </a:cxn>
                    <a:cxn ang="0">
                      <a:pos x="12" y="26"/>
                    </a:cxn>
                    <a:cxn ang="0">
                      <a:pos x="8" y="24"/>
                    </a:cxn>
                    <a:cxn ang="0">
                      <a:pos x="4" y="21"/>
                    </a:cxn>
                    <a:cxn ang="0">
                      <a:pos x="4" y="15"/>
                    </a:cxn>
                    <a:cxn ang="0">
                      <a:pos x="4" y="11"/>
                    </a:cxn>
                    <a:cxn ang="0">
                      <a:pos x="6" y="7"/>
                    </a:cxn>
                    <a:cxn ang="0">
                      <a:pos x="8" y="3"/>
                    </a:cxn>
                    <a:cxn ang="0">
                      <a:pos x="12" y="2"/>
                    </a:cxn>
                    <a:cxn ang="0">
                      <a:pos x="10" y="2"/>
                    </a:cxn>
                    <a:cxn ang="0">
                      <a:pos x="8" y="0"/>
                    </a:cxn>
                    <a:cxn ang="0">
                      <a:pos x="4" y="3"/>
                    </a:cxn>
                    <a:cxn ang="0">
                      <a:pos x="2" y="7"/>
                    </a:cxn>
                    <a:cxn ang="0">
                      <a:pos x="0" y="11"/>
                    </a:cxn>
                    <a:cxn ang="0">
                      <a:pos x="0" y="15"/>
                    </a:cxn>
                    <a:cxn ang="0">
                      <a:pos x="0" y="21"/>
                    </a:cxn>
                    <a:cxn ang="0">
                      <a:pos x="4" y="26"/>
                    </a:cxn>
                    <a:cxn ang="0">
                      <a:pos x="10" y="30"/>
                    </a:cxn>
                    <a:cxn ang="0">
                      <a:pos x="16" y="32"/>
                    </a:cxn>
                    <a:cxn ang="0">
                      <a:pos x="23" y="30"/>
                    </a:cxn>
                    <a:cxn ang="0">
                      <a:pos x="29" y="26"/>
                    </a:cxn>
                    <a:cxn ang="0">
                      <a:pos x="33" y="21"/>
                    </a:cxn>
                    <a:cxn ang="0">
                      <a:pos x="33" y="15"/>
                    </a:cxn>
                  </a:cxnLst>
                  <a:rect l="0" t="0" r="r" b="b"/>
                  <a:pathLst>
                    <a:path w="33" h="32">
                      <a:moveTo>
                        <a:pt x="33" y="15"/>
                      </a:moveTo>
                      <a:lnTo>
                        <a:pt x="33" y="11"/>
                      </a:lnTo>
                      <a:lnTo>
                        <a:pt x="33" y="7"/>
                      </a:lnTo>
                      <a:lnTo>
                        <a:pt x="29" y="7"/>
                      </a:lnTo>
                      <a:lnTo>
                        <a:pt x="27" y="7"/>
                      </a:lnTo>
                      <a:lnTo>
                        <a:pt x="29" y="11"/>
                      </a:lnTo>
                      <a:lnTo>
                        <a:pt x="29" y="15"/>
                      </a:lnTo>
                      <a:lnTo>
                        <a:pt x="29" y="21"/>
                      </a:lnTo>
                      <a:lnTo>
                        <a:pt x="25" y="24"/>
                      </a:lnTo>
                      <a:lnTo>
                        <a:pt x="21" y="26"/>
                      </a:lnTo>
                      <a:lnTo>
                        <a:pt x="16" y="28"/>
                      </a:lnTo>
                      <a:lnTo>
                        <a:pt x="12" y="26"/>
                      </a:lnTo>
                      <a:lnTo>
                        <a:pt x="8" y="24"/>
                      </a:lnTo>
                      <a:lnTo>
                        <a:pt x="4" y="21"/>
                      </a:lnTo>
                      <a:lnTo>
                        <a:pt x="4" y="15"/>
                      </a:lnTo>
                      <a:lnTo>
                        <a:pt x="4" y="11"/>
                      </a:lnTo>
                      <a:lnTo>
                        <a:pt x="6" y="7"/>
                      </a:lnTo>
                      <a:lnTo>
                        <a:pt x="8" y="3"/>
                      </a:lnTo>
                      <a:lnTo>
                        <a:pt x="12" y="2"/>
                      </a:lnTo>
                      <a:lnTo>
                        <a:pt x="10" y="2"/>
                      </a:lnTo>
                      <a:lnTo>
                        <a:pt x="8" y="0"/>
                      </a:lnTo>
                      <a:lnTo>
                        <a:pt x="4" y="3"/>
                      </a:lnTo>
                      <a:lnTo>
                        <a:pt x="2" y="7"/>
                      </a:lnTo>
                      <a:lnTo>
                        <a:pt x="0" y="11"/>
                      </a:lnTo>
                      <a:lnTo>
                        <a:pt x="0" y="15"/>
                      </a:lnTo>
                      <a:lnTo>
                        <a:pt x="0" y="21"/>
                      </a:lnTo>
                      <a:lnTo>
                        <a:pt x="4" y="26"/>
                      </a:lnTo>
                      <a:lnTo>
                        <a:pt x="10" y="30"/>
                      </a:lnTo>
                      <a:lnTo>
                        <a:pt x="16" y="32"/>
                      </a:lnTo>
                      <a:lnTo>
                        <a:pt x="23" y="30"/>
                      </a:lnTo>
                      <a:lnTo>
                        <a:pt x="29" y="26"/>
                      </a:lnTo>
                      <a:lnTo>
                        <a:pt x="33" y="21"/>
                      </a:lnTo>
                      <a:lnTo>
                        <a:pt x="33" y="15"/>
                      </a:lnTo>
                      <a:close/>
                    </a:path>
                  </a:pathLst>
                </a:custGeom>
                <a:solidFill>
                  <a:srgbClr val="FDE9D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241" name="Freeform 801"/>
                <p:cNvSpPr>
                  <a:spLocks/>
                </p:cNvSpPr>
                <p:nvPr/>
              </p:nvSpPr>
              <p:spPr bwMode="auto">
                <a:xfrm>
                  <a:off x="1553" y="2032"/>
                  <a:ext cx="29" cy="28"/>
                </a:xfrm>
                <a:custGeom>
                  <a:avLst/>
                  <a:gdLst/>
                  <a:ahLst/>
                  <a:cxnLst>
                    <a:cxn ang="0">
                      <a:pos x="29" y="13"/>
                    </a:cxn>
                    <a:cxn ang="0">
                      <a:pos x="29" y="9"/>
                    </a:cxn>
                    <a:cxn ang="0">
                      <a:pos x="27" y="5"/>
                    </a:cxn>
                    <a:cxn ang="0">
                      <a:pos x="25" y="5"/>
                    </a:cxn>
                    <a:cxn ang="0">
                      <a:pos x="21" y="3"/>
                    </a:cxn>
                    <a:cxn ang="0">
                      <a:pos x="25" y="7"/>
                    </a:cxn>
                    <a:cxn ang="0">
                      <a:pos x="25" y="13"/>
                    </a:cxn>
                    <a:cxn ang="0">
                      <a:pos x="25" y="17"/>
                    </a:cxn>
                    <a:cxn ang="0">
                      <a:pos x="23" y="20"/>
                    </a:cxn>
                    <a:cxn ang="0">
                      <a:pos x="19" y="22"/>
                    </a:cxn>
                    <a:cxn ang="0">
                      <a:pos x="14" y="24"/>
                    </a:cxn>
                    <a:cxn ang="0">
                      <a:pos x="10" y="22"/>
                    </a:cxn>
                    <a:cxn ang="0">
                      <a:pos x="6" y="20"/>
                    </a:cxn>
                    <a:cxn ang="0">
                      <a:pos x="4" y="17"/>
                    </a:cxn>
                    <a:cxn ang="0">
                      <a:pos x="4" y="13"/>
                    </a:cxn>
                    <a:cxn ang="0">
                      <a:pos x="4" y="9"/>
                    </a:cxn>
                    <a:cxn ang="0">
                      <a:pos x="6" y="5"/>
                    </a:cxn>
                    <a:cxn ang="0">
                      <a:pos x="10" y="3"/>
                    </a:cxn>
                    <a:cxn ang="0">
                      <a:pos x="14" y="1"/>
                    </a:cxn>
                    <a:cxn ang="0">
                      <a:pos x="10" y="1"/>
                    </a:cxn>
                    <a:cxn ang="0">
                      <a:pos x="8" y="0"/>
                    </a:cxn>
                    <a:cxn ang="0">
                      <a:pos x="4" y="1"/>
                    </a:cxn>
                    <a:cxn ang="0">
                      <a:pos x="2" y="5"/>
                    </a:cxn>
                    <a:cxn ang="0">
                      <a:pos x="0" y="9"/>
                    </a:cxn>
                    <a:cxn ang="0">
                      <a:pos x="0" y="13"/>
                    </a:cxn>
                    <a:cxn ang="0">
                      <a:pos x="0" y="19"/>
                    </a:cxn>
                    <a:cxn ang="0">
                      <a:pos x="4" y="24"/>
                    </a:cxn>
                    <a:cxn ang="0">
                      <a:pos x="8" y="26"/>
                    </a:cxn>
                    <a:cxn ang="0">
                      <a:pos x="14" y="28"/>
                    </a:cxn>
                    <a:cxn ang="0">
                      <a:pos x="21" y="26"/>
                    </a:cxn>
                    <a:cxn ang="0">
                      <a:pos x="25" y="24"/>
                    </a:cxn>
                    <a:cxn ang="0">
                      <a:pos x="29" y="19"/>
                    </a:cxn>
                    <a:cxn ang="0">
                      <a:pos x="29" y="13"/>
                    </a:cxn>
                  </a:cxnLst>
                  <a:rect l="0" t="0" r="r" b="b"/>
                  <a:pathLst>
                    <a:path w="29" h="28">
                      <a:moveTo>
                        <a:pt x="29" y="13"/>
                      </a:moveTo>
                      <a:lnTo>
                        <a:pt x="29" y="9"/>
                      </a:lnTo>
                      <a:lnTo>
                        <a:pt x="27" y="5"/>
                      </a:lnTo>
                      <a:lnTo>
                        <a:pt x="25" y="5"/>
                      </a:lnTo>
                      <a:lnTo>
                        <a:pt x="21" y="3"/>
                      </a:lnTo>
                      <a:lnTo>
                        <a:pt x="25" y="7"/>
                      </a:lnTo>
                      <a:lnTo>
                        <a:pt x="25" y="13"/>
                      </a:lnTo>
                      <a:lnTo>
                        <a:pt x="25" y="17"/>
                      </a:lnTo>
                      <a:lnTo>
                        <a:pt x="23" y="20"/>
                      </a:lnTo>
                      <a:lnTo>
                        <a:pt x="19" y="22"/>
                      </a:lnTo>
                      <a:lnTo>
                        <a:pt x="14" y="24"/>
                      </a:lnTo>
                      <a:lnTo>
                        <a:pt x="10" y="22"/>
                      </a:lnTo>
                      <a:lnTo>
                        <a:pt x="6" y="20"/>
                      </a:lnTo>
                      <a:lnTo>
                        <a:pt x="4" y="17"/>
                      </a:lnTo>
                      <a:lnTo>
                        <a:pt x="4" y="13"/>
                      </a:lnTo>
                      <a:lnTo>
                        <a:pt x="4" y="9"/>
                      </a:lnTo>
                      <a:lnTo>
                        <a:pt x="6" y="5"/>
                      </a:lnTo>
                      <a:lnTo>
                        <a:pt x="10" y="3"/>
                      </a:lnTo>
                      <a:lnTo>
                        <a:pt x="14" y="1"/>
                      </a:lnTo>
                      <a:lnTo>
                        <a:pt x="10" y="1"/>
                      </a:lnTo>
                      <a:lnTo>
                        <a:pt x="8" y="0"/>
                      </a:lnTo>
                      <a:lnTo>
                        <a:pt x="4" y="1"/>
                      </a:lnTo>
                      <a:lnTo>
                        <a:pt x="2" y="5"/>
                      </a:lnTo>
                      <a:lnTo>
                        <a:pt x="0" y="9"/>
                      </a:lnTo>
                      <a:lnTo>
                        <a:pt x="0" y="13"/>
                      </a:lnTo>
                      <a:lnTo>
                        <a:pt x="0" y="19"/>
                      </a:lnTo>
                      <a:lnTo>
                        <a:pt x="4" y="24"/>
                      </a:lnTo>
                      <a:lnTo>
                        <a:pt x="8" y="26"/>
                      </a:lnTo>
                      <a:lnTo>
                        <a:pt x="14" y="28"/>
                      </a:lnTo>
                      <a:lnTo>
                        <a:pt x="21" y="26"/>
                      </a:lnTo>
                      <a:lnTo>
                        <a:pt x="25" y="24"/>
                      </a:lnTo>
                      <a:lnTo>
                        <a:pt x="29" y="19"/>
                      </a:lnTo>
                      <a:lnTo>
                        <a:pt x="29" y="13"/>
                      </a:lnTo>
                      <a:close/>
                    </a:path>
                  </a:pathLst>
                </a:custGeom>
                <a:solidFill>
                  <a:srgbClr val="FDEBD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242" name="Freeform 802"/>
                <p:cNvSpPr>
                  <a:spLocks noEditPoints="1"/>
                </p:cNvSpPr>
                <p:nvPr/>
              </p:nvSpPr>
              <p:spPr bwMode="auto">
                <a:xfrm>
                  <a:off x="1555" y="2032"/>
                  <a:ext cx="25" cy="26"/>
                </a:xfrm>
                <a:custGeom>
                  <a:avLst/>
                  <a:gdLst/>
                  <a:ahLst/>
                  <a:cxnLst>
                    <a:cxn ang="0">
                      <a:pos x="25" y="13"/>
                    </a:cxn>
                    <a:cxn ang="0">
                      <a:pos x="25" y="9"/>
                    </a:cxn>
                    <a:cxn ang="0">
                      <a:pos x="23" y="5"/>
                    </a:cxn>
                    <a:cxn ang="0">
                      <a:pos x="15" y="3"/>
                    </a:cxn>
                    <a:cxn ang="0">
                      <a:pos x="8" y="0"/>
                    </a:cxn>
                    <a:cxn ang="0">
                      <a:pos x="4" y="1"/>
                    </a:cxn>
                    <a:cxn ang="0">
                      <a:pos x="2" y="5"/>
                    </a:cxn>
                    <a:cxn ang="0">
                      <a:pos x="0" y="9"/>
                    </a:cxn>
                    <a:cxn ang="0">
                      <a:pos x="0" y="13"/>
                    </a:cxn>
                    <a:cxn ang="0">
                      <a:pos x="0" y="19"/>
                    </a:cxn>
                    <a:cxn ang="0">
                      <a:pos x="4" y="22"/>
                    </a:cxn>
                    <a:cxn ang="0">
                      <a:pos x="8" y="24"/>
                    </a:cxn>
                    <a:cxn ang="0">
                      <a:pos x="12" y="26"/>
                    </a:cxn>
                    <a:cxn ang="0">
                      <a:pos x="17" y="24"/>
                    </a:cxn>
                    <a:cxn ang="0">
                      <a:pos x="21" y="22"/>
                    </a:cxn>
                    <a:cxn ang="0">
                      <a:pos x="25" y="19"/>
                    </a:cxn>
                    <a:cxn ang="0">
                      <a:pos x="25" y="13"/>
                    </a:cxn>
                    <a:cxn ang="0">
                      <a:pos x="21" y="13"/>
                    </a:cxn>
                    <a:cxn ang="0">
                      <a:pos x="21" y="17"/>
                    </a:cxn>
                    <a:cxn ang="0">
                      <a:pos x="19" y="20"/>
                    </a:cxn>
                    <a:cxn ang="0">
                      <a:pos x="15" y="22"/>
                    </a:cxn>
                    <a:cxn ang="0">
                      <a:pos x="12" y="22"/>
                    </a:cxn>
                    <a:cxn ang="0">
                      <a:pos x="10" y="22"/>
                    </a:cxn>
                    <a:cxn ang="0">
                      <a:pos x="6" y="20"/>
                    </a:cxn>
                    <a:cxn ang="0">
                      <a:pos x="4" y="17"/>
                    </a:cxn>
                    <a:cxn ang="0">
                      <a:pos x="2" y="13"/>
                    </a:cxn>
                    <a:cxn ang="0">
                      <a:pos x="4" y="9"/>
                    </a:cxn>
                    <a:cxn ang="0">
                      <a:pos x="6" y="5"/>
                    </a:cxn>
                    <a:cxn ang="0">
                      <a:pos x="10" y="3"/>
                    </a:cxn>
                    <a:cxn ang="0">
                      <a:pos x="12" y="3"/>
                    </a:cxn>
                    <a:cxn ang="0">
                      <a:pos x="15" y="3"/>
                    </a:cxn>
                    <a:cxn ang="0">
                      <a:pos x="19" y="5"/>
                    </a:cxn>
                    <a:cxn ang="0">
                      <a:pos x="21" y="9"/>
                    </a:cxn>
                    <a:cxn ang="0">
                      <a:pos x="21" y="13"/>
                    </a:cxn>
                  </a:cxnLst>
                  <a:rect l="0" t="0" r="r" b="b"/>
                  <a:pathLst>
                    <a:path w="25" h="26">
                      <a:moveTo>
                        <a:pt x="25" y="13"/>
                      </a:moveTo>
                      <a:lnTo>
                        <a:pt x="25" y="9"/>
                      </a:lnTo>
                      <a:lnTo>
                        <a:pt x="23" y="5"/>
                      </a:lnTo>
                      <a:lnTo>
                        <a:pt x="15" y="3"/>
                      </a:lnTo>
                      <a:lnTo>
                        <a:pt x="8" y="0"/>
                      </a:lnTo>
                      <a:lnTo>
                        <a:pt x="4" y="1"/>
                      </a:lnTo>
                      <a:lnTo>
                        <a:pt x="2" y="5"/>
                      </a:lnTo>
                      <a:lnTo>
                        <a:pt x="0" y="9"/>
                      </a:lnTo>
                      <a:lnTo>
                        <a:pt x="0" y="13"/>
                      </a:lnTo>
                      <a:lnTo>
                        <a:pt x="0" y="19"/>
                      </a:lnTo>
                      <a:lnTo>
                        <a:pt x="4" y="22"/>
                      </a:lnTo>
                      <a:lnTo>
                        <a:pt x="8" y="24"/>
                      </a:lnTo>
                      <a:lnTo>
                        <a:pt x="12" y="26"/>
                      </a:lnTo>
                      <a:lnTo>
                        <a:pt x="17" y="24"/>
                      </a:lnTo>
                      <a:lnTo>
                        <a:pt x="21" y="22"/>
                      </a:lnTo>
                      <a:lnTo>
                        <a:pt x="25" y="19"/>
                      </a:lnTo>
                      <a:lnTo>
                        <a:pt x="25" y="13"/>
                      </a:lnTo>
                      <a:close/>
                      <a:moveTo>
                        <a:pt x="21" y="13"/>
                      </a:moveTo>
                      <a:lnTo>
                        <a:pt x="21" y="17"/>
                      </a:lnTo>
                      <a:lnTo>
                        <a:pt x="19" y="20"/>
                      </a:lnTo>
                      <a:lnTo>
                        <a:pt x="15" y="22"/>
                      </a:lnTo>
                      <a:lnTo>
                        <a:pt x="12" y="22"/>
                      </a:lnTo>
                      <a:lnTo>
                        <a:pt x="10" y="22"/>
                      </a:lnTo>
                      <a:lnTo>
                        <a:pt x="6" y="20"/>
                      </a:lnTo>
                      <a:lnTo>
                        <a:pt x="4" y="17"/>
                      </a:lnTo>
                      <a:lnTo>
                        <a:pt x="2" y="13"/>
                      </a:lnTo>
                      <a:lnTo>
                        <a:pt x="4" y="9"/>
                      </a:lnTo>
                      <a:lnTo>
                        <a:pt x="6" y="5"/>
                      </a:lnTo>
                      <a:lnTo>
                        <a:pt x="10" y="3"/>
                      </a:lnTo>
                      <a:lnTo>
                        <a:pt x="12" y="3"/>
                      </a:lnTo>
                      <a:lnTo>
                        <a:pt x="15" y="3"/>
                      </a:lnTo>
                      <a:lnTo>
                        <a:pt x="19" y="5"/>
                      </a:lnTo>
                      <a:lnTo>
                        <a:pt x="21" y="9"/>
                      </a:lnTo>
                      <a:lnTo>
                        <a:pt x="21" y="13"/>
                      </a:lnTo>
                      <a:close/>
                    </a:path>
                  </a:pathLst>
                </a:custGeom>
                <a:solidFill>
                  <a:srgbClr val="FEEFE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243" name="Freeform 803"/>
                <p:cNvSpPr>
                  <a:spLocks noEditPoints="1"/>
                </p:cNvSpPr>
                <p:nvPr/>
              </p:nvSpPr>
              <p:spPr bwMode="auto">
                <a:xfrm>
                  <a:off x="1557" y="2033"/>
                  <a:ext cx="21" cy="23"/>
                </a:xfrm>
                <a:custGeom>
                  <a:avLst/>
                  <a:gdLst/>
                  <a:ahLst/>
                  <a:cxnLst>
                    <a:cxn ang="0">
                      <a:pos x="21" y="12"/>
                    </a:cxn>
                    <a:cxn ang="0">
                      <a:pos x="21" y="6"/>
                    </a:cxn>
                    <a:cxn ang="0">
                      <a:pos x="17" y="2"/>
                    </a:cxn>
                    <a:cxn ang="0">
                      <a:pos x="13" y="2"/>
                    </a:cxn>
                    <a:cxn ang="0">
                      <a:pos x="10" y="0"/>
                    </a:cxn>
                    <a:cxn ang="0">
                      <a:pos x="6" y="2"/>
                    </a:cxn>
                    <a:cxn ang="0">
                      <a:pos x="2" y="4"/>
                    </a:cxn>
                    <a:cxn ang="0">
                      <a:pos x="0" y="8"/>
                    </a:cxn>
                    <a:cxn ang="0">
                      <a:pos x="0" y="12"/>
                    </a:cxn>
                    <a:cxn ang="0">
                      <a:pos x="0" y="16"/>
                    </a:cxn>
                    <a:cxn ang="0">
                      <a:pos x="2" y="19"/>
                    </a:cxn>
                    <a:cxn ang="0">
                      <a:pos x="6" y="21"/>
                    </a:cxn>
                    <a:cxn ang="0">
                      <a:pos x="10" y="23"/>
                    </a:cxn>
                    <a:cxn ang="0">
                      <a:pos x="15" y="21"/>
                    </a:cxn>
                    <a:cxn ang="0">
                      <a:pos x="19" y="19"/>
                    </a:cxn>
                    <a:cxn ang="0">
                      <a:pos x="21" y="16"/>
                    </a:cxn>
                    <a:cxn ang="0">
                      <a:pos x="21" y="12"/>
                    </a:cxn>
                    <a:cxn ang="0">
                      <a:pos x="17" y="12"/>
                    </a:cxn>
                    <a:cxn ang="0">
                      <a:pos x="17" y="16"/>
                    </a:cxn>
                    <a:cxn ang="0">
                      <a:pos x="15" y="18"/>
                    </a:cxn>
                    <a:cxn ang="0">
                      <a:pos x="13" y="19"/>
                    </a:cxn>
                    <a:cxn ang="0">
                      <a:pos x="10" y="19"/>
                    </a:cxn>
                    <a:cxn ang="0">
                      <a:pos x="8" y="19"/>
                    </a:cxn>
                    <a:cxn ang="0">
                      <a:pos x="6" y="18"/>
                    </a:cxn>
                    <a:cxn ang="0">
                      <a:pos x="4" y="16"/>
                    </a:cxn>
                    <a:cxn ang="0">
                      <a:pos x="2" y="12"/>
                    </a:cxn>
                    <a:cxn ang="0">
                      <a:pos x="4" y="8"/>
                    </a:cxn>
                    <a:cxn ang="0">
                      <a:pos x="6" y="6"/>
                    </a:cxn>
                    <a:cxn ang="0">
                      <a:pos x="8" y="4"/>
                    </a:cxn>
                    <a:cxn ang="0">
                      <a:pos x="10" y="4"/>
                    </a:cxn>
                    <a:cxn ang="0">
                      <a:pos x="13" y="4"/>
                    </a:cxn>
                    <a:cxn ang="0">
                      <a:pos x="15" y="6"/>
                    </a:cxn>
                    <a:cxn ang="0">
                      <a:pos x="17" y="8"/>
                    </a:cxn>
                    <a:cxn ang="0">
                      <a:pos x="17" y="12"/>
                    </a:cxn>
                  </a:cxnLst>
                  <a:rect l="0" t="0" r="r" b="b"/>
                  <a:pathLst>
                    <a:path w="21" h="23">
                      <a:moveTo>
                        <a:pt x="21" y="12"/>
                      </a:moveTo>
                      <a:lnTo>
                        <a:pt x="21" y="6"/>
                      </a:lnTo>
                      <a:lnTo>
                        <a:pt x="17" y="2"/>
                      </a:lnTo>
                      <a:lnTo>
                        <a:pt x="13" y="2"/>
                      </a:lnTo>
                      <a:lnTo>
                        <a:pt x="10" y="0"/>
                      </a:lnTo>
                      <a:lnTo>
                        <a:pt x="6" y="2"/>
                      </a:lnTo>
                      <a:lnTo>
                        <a:pt x="2" y="4"/>
                      </a:lnTo>
                      <a:lnTo>
                        <a:pt x="0" y="8"/>
                      </a:lnTo>
                      <a:lnTo>
                        <a:pt x="0" y="12"/>
                      </a:lnTo>
                      <a:lnTo>
                        <a:pt x="0" y="16"/>
                      </a:lnTo>
                      <a:lnTo>
                        <a:pt x="2" y="19"/>
                      </a:lnTo>
                      <a:lnTo>
                        <a:pt x="6" y="21"/>
                      </a:lnTo>
                      <a:lnTo>
                        <a:pt x="10" y="23"/>
                      </a:lnTo>
                      <a:lnTo>
                        <a:pt x="15" y="21"/>
                      </a:lnTo>
                      <a:lnTo>
                        <a:pt x="19" y="19"/>
                      </a:lnTo>
                      <a:lnTo>
                        <a:pt x="21" y="16"/>
                      </a:lnTo>
                      <a:lnTo>
                        <a:pt x="21" y="12"/>
                      </a:lnTo>
                      <a:close/>
                      <a:moveTo>
                        <a:pt x="17" y="12"/>
                      </a:moveTo>
                      <a:lnTo>
                        <a:pt x="17" y="16"/>
                      </a:lnTo>
                      <a:lnTo>
                        <a:pt x="15" y="18"/>
                      </a:lnTo>
                      <a:lnTo>
                        <a:pt x="13" y="19"/>
                      </a:lnTo>
                      <a:lnTo>
                        <a:pt x="10" y="19"/>
                      </a:lnTo>
                      <a:lnTo>
                        <a:pt x="8" y="19"/>
                      </a:lnTo>
                      <a:lnTo>
                        <a:pt x="6" y="18"/>
                      </a:lnTo>
                      <a:lnTo>
                        <a:pt x="4" y="16"/>
                      </a:lnTo>
                      <a:lnTo>
                        <a:pt x="2" y="12"/>
                      </a:lnTo>
                      <a:lnTo>
                        <a:pt x="4" y="8"/>
                      </a:lnTo>
                      <a:lnTo>
                        <a:pt x="6" y="6"/>
                      </a:lnTo>
                      <a:lnTo>
                        <a:pt x="8" y="4"/>
                      </a:lnTo>
                      <a:lnTo>
                        <a:pt x="10" y="4"/>
                      </a:lnTo>
                      <a:lnTo>
                        <a:pt x="13" y="4"/>
                      </a:lnTo>
                      <a:lnTo>
                        <a:pt x="15" y="6"/>
                      </a:lnTo>
                      <a:lnTo>
                        <a:pt x="17" y="8"/>
                      </a:lnTo>
                      <a:lnTo>
                        <a:pt x="17" y="12"/>
                      </a:lnTo>
                      <a:close/>
                    </a:path>
                  </a:pathLst>
                </a:custGeom>
                <a:solidFill>
                  <a:srgbClr val="FEF2E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244" name="Freeform 804"/>
                <p:cNvSpPr>
                  <a:spLocks noEditPoints="1"/>
                </p:cNvSpPr>
                <p:nvPr/>
              </p:nvSpPr>
              <p:spPr bwMode="auto">
                <a:xfrm>
                  <a:off x="1557" y="2035"/>
                  <a:ext cx="19" cy="19"/>
                </a:xfrm>
                <a:custGeom>
                  <a:avLst/>
                  <a:gdLst/>
                  <a:ahLst/>
                  <a:cxnLst>
                    <a:cxn ang="0">
                      <a:pos x="19" y="10"/>
                    </a:cxn>
                    <a:cxn ang="0">
                      <a:pos x="19" y="6"/>
                    </a:cxn>
                    <a:cxn ang="0">
                      <a:pos x="17" y="2"/>
                    </a:cxn>
                    <a:cxn ang="0">
                      <a:pos x="13" y="0"/>
                    </a:cxn>
                    <a:cxn ang="0">
                      <a:pos x="10" y="0"/>
                    </a:cxn>
                    <a:cxn ang="0">
                      <a:pos x="8" y="0"/>
                    </a:cxn>
                    <a:cxn ang="0">
                      <a:pos x="4" y="2"/>
                    </a:cxn>
                    <a:cxn ang="0">
                      <a:pos x="2" y="6"/>
                    </a:cxn>
                    <a:cxn ang="0">
                      <a:pos x="0" y="10"/>
                    </a:cxn>
                    <a:cxn ang="0">
                      <a:pos x="2" y="14"/>
                    </a:cxn>
                    <a:cxn ang="0">
                      <a:pos x="4" y="17"/>
                    </a:cxn>
                    <a:cxn ang="0">
                      <a:pos x="8" y="19"/>
                    </a:cxn>
                    <a:cxn ang="0">
                      <a:pos x="10" y="19"/>
                    </a:cxn>
                    <a:cxn ang="0">
                      <a:pos x="13" y="19"/>
                    </a:cxn>
                    <a:cxn ang="0">
                      <a:pos x="17" y="17"/>
                    </a:cxn>
                    <a:cxn ang="0">
                      <a:pos x="19" y="14"/>
                    </a:cxn>
                    <a:cxn ang="0">
                      <a:pos x="19" y="10"/>
                    </a:cxn>
                    <a:cxn ang="0">
                      <a:pos x="15" y="10"/>
                    </a:cxn>
                    <a:cxn ang="0">
                      <a:pos x="15" y="14"/>
                    </a:cxn>
                    <a:cxn ang="0">
                      <a:pos x="10" y="16"/>
                    </a:cxn>
                    <a:cxn ang="0">
                      <a:pos x="6" y="14"/>
                    </a:cxn>
                    <a:cxn ang="0">
                      <a:pos x="4" y="10"/>
                    </a:cxn>
                    <a:cxn ang="0">
                      <a:pos x="6" y="6"/>
                    </a:cxn>
                    <a:cxn ang="0">
                      <a:pos x="10" y="4"/>
                    </a:cxn>
                    <a:cxn ang="0">
                      <a:pos x="15" y="6"/>
                    </a:cxn>
                    <a:cxn ang="0">
                      <a:pos x="15" y="10"/>
                    </a:cxn>
                  </a:cxnLst>
                  <a:rect l="0" t="0" r="r" b="b"/>
                  <a:pathLst>
                    <a:path w="19" h="19">
                      <a:moveTo>
                        <a:pt x="19" y="10"/>
                      </a:moveTo>
                      <a:lnTo>
                        <a:pt x="19" y="6"/>
                      </a:lnTo>
                      <a:lnTo>
                        <a:pt x="17" y="2"/>
                      </a:lnTo>
                      <a:lnTo>
                        <a:pt x="13" y="0"/>
                      </a:lnTo>
                      <a:lnTo>
                        <a:pt x="10" y="0"/>
                      </a:lnTo>
                      <a:lnTo>
                        <a:pt x="8" y="0"/>
                      </a:lnTo>
                      <a:lnTo>
                        <a:pt x="4" y="2"/>
                      </a:lnTo>
                      <a:lnTo>
                        <a:pt x="2" y="6"/>
                      </a:lnTo>
                      <a:lnTo>
                        <a:pt x="0" y="10"/>
                      </a:lnTo>
                      <a:lnTo>
                        <a:pt x="2" y="14"/>
                      </a:lnTo>
                      <a:lnTo>
                        <a:pt x="4" y="17"/>
                      </a:lnTo>
                      <a:lnTo>
                        <a:pt x="8" y="19"/>
                      </a:lnTo>
                      <a:lnTo>
                        <a:pt x="10" y="19"/>
                      </a:lnTo>
                      <a:lnTo>
                        <a:pt x="13" y="19"/>
                      </a:lnTo>
                      <a:lnTo>
                        <a:pt x="17" y="17"/>
                      </a:lnTo>
                      <a:lnTo>
                        <a:pt x="19" y="14"/>
                      </a:lnTo>
                      <a:lnTo>
                        <a:pt x="19" y="10"/>
                      </a:lnTo>
                      <a:close/>
                      <a:moveTo>
                        <a:pt x="15" y="10"/>
                      </a:moveTo>
                      <a:lnTo>
                        <a:pt x="15" y="14"/>
                      </a:lnTo>
                      <a:lnTo>
                        <a:pt x="10" y="16"/>
                      </a:lnTo>
                      <a:lnTo>
                        <a:pt x="6" y="14"/>
                      </a:lnTo>
                      <a:lnTo>
                        <a:pt x="4" y="10"/>
                      </a:lnTo>
                      <a:lnTo>
                        <a:pt x="6" y="6"/>
                      </a:lnTo>
                      <a:lnTo>
                        <a:pt x="10" y="4"/>
                      </a:lnTo>
                      <a:lnTo>
                        <a:pt x="15" y="6"/>
                      </a:lnTo>
                      <a:lnTo>
                        <a:pt x="15" y="10"/>
                      </a:lnTo>
                      <a:close/>
                    </a:path>
                  </a:pathLst>
                </a:custGeom>
                <a:solidFill>
                  <a:srgbClr val="FEF4E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245" name="Freeform 805"/>
                <p:cNvSpPr>
                  <a:spLocks noEditPoints="1"/>
                </p:cNvSpPr>
                <p:nvPr/>
              </p:nvSpPr>
              <p:spPr bwMode="auto">
                <a:xfrm>
                  <a:off x="1559" y="2037"/>
                  <a:ext cx="15" cy="15"/>
                </a:xfrm>
                <a:custGeom>
                  <a:avLst/>
                  <a:gdLst/>
                  <a:ahLst/>
                  <a:cxnLst>
                    <a:cxn ang="0">
                      <a:pos x="15" y="8"/>
                    </a:cxn>
                    <a:cxn ang="0">
                      <a:pos x="15" y="4"/>
                    </a:cxn>
                    <a:cxn ang="0">
                      <a:pos x="13" y="2"/>
                    </a:cxn>
                    <a:cxn ang="0">
                      <a:pos x="11" y="0"/>
                    </a:cxn>
                    <a:cxn ang="0">
                      <a:pos x="8" y="0"/>
                    </a:cxn>
                    <a:cxn ang="0">
                      <a:pos x="6" y="0"/>
                    </a:cxn>
                    <a:cxn ang="0">
                      <a:pos x="4" y="2"/>
                    </a:cxn>
                    <a:cxn ang="0">
                      <a:pos x="2" y="4"/>
                    </a:cxn>
                    <a:cxn ang="0">
                      <a:pos x="0" y="8"/>
                    </a:cxn>
                    <a:cxn ang="0">
                      <a:pos x="2" y="12"/>
                    </a:cxn>
                    <a:cxn ang="0">
                      <a:pos x="4" y="14"/>
                    </a:cxn>
                    <a:cxn ang="0">
                      <a:pos x="6" y="15"/>
                    </a:cxn>
                    <a:cxn ang="0">
                      <a:pos x="8" y="15"/>
                    </a:cxn>
                    <a:cxn ang="0">
                      <a:pos x="11" y="15"/>
                    </a:cxn>
                    <a:cxn ang="0">
                      <a:pos x="13" y="14"/>
                    </a:cxn>
                    <a:cxn ang="0">
                      <a:pos x="15" y="12"/>
                    </a:cxn>
                    <a:cxn ang="0">
                      <a:pos x="15" y="8"/>
                    </a:cxn>
                    <a:cxn ang="0">
                      <a:pos x="11" y="8"/>
                    </a:cxn>
                    <a:cxn ang="0">
                      <a:pos x="11" y="10"/>
                    </a:cxn>
                    <a:cxn ang="0">
                      <a:pos x="8" y="12"/>
                    </a:cxn>
                    <a:cxn ang="0">
                      <a:pos x="6" y="10"/>
                    </a:cxn>
                    <a:cxn ang="0">
                      <a:pos x="4" y="8"/>
                    </a:cxn>
                    <a:cxn ang="0">
                      <a:pos x="6" y="6"/>
                    </a:cxn>
                    <a:cxn ang="0">
                      <a:pos x="8" y="4"/>
                    </a:cxn>
                    <a:cxn ang="0">
                      <a:pos x="11" y="6"/>
                    </a:cxn>
                    <a:cxn ang="0">
                      <a:pos x="11" y="8"/>
                    </a:cxn>
                  </a:cxnLst>
                  <a:rect l="0" t="0" r="r" b="b"/>
                  <a:pathLst>
                    <a:path w="15" h="15">
                      <a:moveTo>
                        <a:pt x="15" y="8"/>
                      </a:moveTo>
                      <a:lnTo>
                        <a:pt x="15" y="4"/>
                      </a:lnTo>
                      <a:lnTo>
                        <a:pt x="13" y="2"/>
                      </a:lnTo>
                      <a:lnTo>
                        <a:pt x="11" y="0"/>
                      </a:lnTo>
                      <a:lnTo>
                        <a:pt x="8" y="0"/>
                      </a:lnTo>
                      <a:lnTo>
                        <a:pt x="6" y="0"/>
                      </a:lnTo>
                      <a:lnTo>
                        <a:pt x="4" y="2"/>
                      </a:lnTo>
                      <a:lnTo>
                        <a:pt x="2" y="4"/>
                      </a:lnTo>
                      <a:lnTo>
                        <a:pt x="0" y="8"/>
                      </a:lnTo>
                      <a:lnTo>
                        <a:pt x="2" y="12"/>
                      </a:lnTo>
                      <a:lnTo>
                        <a:pt x="4" y="14"/>
                      </a:lnTo>
                      <a:lnTo>
                        <a:pt x="6" y="15"/>
                      </a:lnTo>
                      <a:lnTo>
                        <a:pt x="8" y="15"/>
                      </a:lnTo>
                      <a:lnTo>
                        <a:pt x="11" y="15"/>
                      </a:lnTo>
                      <a:lnTo>
                        <a:pt x="13" y="14"/>
                      </a:lnTo>
                      <a:lnTo>
                        <a:pt x="15" y="12"/>
                      </a:lnTo>
                      <a:lnTo>
                        <a:pt x="15" y="8"/>
                      </a:lnTo>
                      <a:close/>
                      <a:moveTo>
                        <a:pt x="11" y="8"/>
                      </a:moveTo>
                      <a:lnTo>
                        <a:pt x="11" y="10"/>
                      </a:lnTo>
                      <a:lnTo>
                        <a:pt x="8" y="12"/>
                      </a:lnTo>
                      <a:lnTo>
                        <a:pt x="6" y="10"/>
                      </a:lnTo>
                      <a:lnTo>
                        <a:pt x="4" y="8"/>
                      </a:lnTo>
                      <a:lnTo>
                        <a:pt x="6" y="6"/>
                      </a:lnTo>
                      <a:lnTo>
                        <a:pt x="8" y="4"/>
                      </a:lnTo>
                      <a:lnTo>
                        <a:pt x="11" y="6"/>
                      </a:lnTo>
                      <a:lnTo>
                        <a:pt x="11" y="8"/>
                      </a:lnTo>
                      <a:close/>
                    </a:path>
                  </a:pathLst>
                </a:custGeom>
                <a:solidFill>
                  <a:srgbClr val="FEF7F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246" name="Freeform 806"/>
                <p:cNvSpPr>
                  <a:spLocks/>
                </p:cNvSpPr>
                <p:nvPr/>
              </p:nvSpPr>
              <p:spPr bwMode="auto">
                <a:xfrm>
                  <a:off x="1561" y="2039"/>
                  <a:ext cx="11" cy="12"/>
                </a:xfrm>
                <a:custGeom>
                  <a:avLst/>
                  <a:gdLst/>
                  <a:ahLst/>
                  <a:cxnLst>
                    <a:cxn ang="0">
                      <a:pos x="11" y="6"/>
                    </a:cxn>
                    <a:cxn ang="0">
                      <a:pos x="11" y="2"/>
                    </a:cxn>
                    <a:cxn ang="0">
                      <a:pos x="6" y="0"/>
                    </a:cxn>
                    <a:cxn ang="0">
                      <a:pos x="2" y="2"/>
                    </a:cxn>
                    <a:cxn ang="0">
                      <a:pos x="0" y="6"/>
                    </a:cxn>
                    <a:cxn ang="0">
                      <a:pos x="2" y="10"/>
                    </a:cxn>
                    <a:cxn ang="0">
                      <a:pos x="6" y="12"/>
                    </a:cxn>
                    <a:cxn ang="0">
                      <a:pos x="11" y="10"/>
                    </a:cxn>
                    <a:cxn ang="0">
                      <a:pos x="11" y="6"/>
                    </a:cxn>
                  </a:cxnLst>
                  <a:rect l="0" t="0" r="r" b="b"/>
                  <a:pathLst>
                    <a:path w="11" h="12">
                      <a:moveTo>
                        <a:pt x="11" y="6"/>
                      </a:moveTo>
                      <a:lnTo>
                        <a:pt x="11" y="2"/>
                      </a:lnTo>
                      <a:lnTo>
                        <a:pt x="6" y="0"/>
                      </a:lnTo>
                      <a:lnTo>
                        <a:pt x="2" y="2"/>
                      </a:lnTo>
                      <a:lnTo>
                        <a:pt x="0" y="6"/>
                      </a:lnTo>
                      <a:lnTo>
                        <a:pt x="2" y="10"/>
                      </a:lnTo>
                      <a:lnTo>
                        <a:pt x="6" y="12"/>
                      </a:lnTo>
                      <a:lnTo>
                        <a:pt x="11" y="10"/>
                      </a:lnTo>
                      <a:lnTo>
                        <a:pt x="11" y="6"/>
                      </a:lnTo>
                      <a:close/>
                    </a:path>
                  </a:pathLst>
                </a:custGeom>
                <a:solidFill>
                  <a:srgbClr val="FFF9F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247" name="Freeform 807"/>
                <p:cNvSpPr>
                  <a:spLocks/>
                </p:cNvSpPr>
                <p:nvPr/>
              </p:nvSpPr>
              <p:spPr bwMode="auto">
                <a:xfrm>
                  <a:off x="1563" y="2041"/>
                  <a:ext cx="7" cy="8"/>
                </a:xfrm>
                <a:custGeom>
                  <a:avLst/>
                  <a:gdLst/>
                  <a:ahLst/>
                  <a:cxnLst>
                    <a:cxn ang="0">
                      <a:pos x="7" y="4"/>
                    </a:cxn>
                    <a:cxn ang="0">
                      <a:pos x="7" y="2"/>
                    </a:cxn>
                    <a:cxn ang="0">
                      <a:pos x="4" y="0"/>
                    </a:cxn>
                    <a:cxn ang="0">
                      <a:pos x="2" y="2"/>
                    </a:cxn>
                    <a:cxn ang="0">
                      <a:pos x="0" y="4"/>
                    </a:cxn>
                    <a:cxn ang="0">
                      <a:pos x="2" y="6"/>
                    </a:cxn>
                    <a:cxn ang="0">
                      <a:pos x="4" y="8"/>
                    </a:cxn>
                    <a:cxn ang="0">
                      <a:pos x="7" y="6"/>
                    </a:cxn>
                    <a:cxn ang="0">
                      <a:pos x="7" y="4"/>
                    </a:cxn>
                  </a:cxnLst>
                  <a:rect l="0" t="0" r="r" b="b"/>
                  <a:pathLst>
                    <a:path w="7" h="8">
                      <a:moveTo>
                        <a:pt x="7" y="4"/>
                      </a:moveTo>
                      <a:lnTo>
                        <a:pt x="7" y="2"/>
                      </a:lnTo>
                      <a:lnTo>
                        <a:pt x="4" y="0"/>
                      </a:lnTo>
                      <a:lnTo>
                        <a:pt x="2" y="2"/>
                      </a:lnTo>
                      <a:lnTo>
                        <a:pt x="0" y="4"/>
                      </a:lnTo>
                      <a:lnTo>
                        <a:pt x="2" y="6"/>
                      </a:lnTo>
                      <a:lnTo>
                        <a:pt x="4" y="8"/>
                      </a:lnTo>
                      <a:lnTo>
                        <a:pt x="7" y="6"/>
                      </a:lnTo>
                      <a:lnTo>
                        <a:pt x="7" y="4"/>
                      </a:lnTo>
                      <a:close/>
                    </a:path>
                  </a:pathLst>
                </a:custGeom>
                <a:solidFill>
                  <a:srgbClr val="FFFCF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248" name="Freeform 808"/>
                <p:cNvSpPr>
                  <a:spLocks/>
                </p:cNvSpPr>
                <p:nvPr/>
              </p:nvSpPr>
              <p:spPr bwMode="auto">
                <a:xfrm>
                  <a:off x="1565" y="2043"/>
                  <a:ext cx="4" cy="4"/>
                </a:xfrm>
                <a:custGeom>
                  <a:avLst/>
                  <a:gdLst/>
                  <a:ahLst/>
                  <a:cxnLst>
                    <a:cxn ang="0">
                      <a:pos x="4" y="2"/>
                    </a:cxn>
                    <a:cxn ang="0">
                      <a:pos x="4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0" y="2"/>
                    </a:cxn>
                    <a:cxn ang="0">
                      <a:pos x="2" y="4"/>
                    </a:cxn>
                    <a:cxn ang="0">
                      <a:pos x="2" y="4"/>
                    </a:cxn>
                    <a:cxn ang="0">
                      <a:pos x="4" y="4"/>
                    </a:cxn>
                    <a:cxn ang="0">
                      <a:pos x="4" y="2"/>
                    </a:cxn>
                  </a:cxnLst>
                  <a:rect l="0" t="0" r="r" b="b"/>
                  <a:pathLst>
                    <a:path w="4" h="4">
                      <a:moveTo>
                        <a:pt x="4" y="2"/>
                      </a:moveTo>
                      <a:lnTo>
                        <a:pt x="4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0" y="2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4" y="4"/>
                      </a:lnTo>
                      <a:lnTo>
                        <a:pt x="4" y="2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249" name="Freeform 809"/>
                <p:cNvSpPr>
                  <a:spLocks/>
                </p:cNvSpPr>
                <p:nvPr/>
              </p:nvSpPr>
              <p:spPr bwMode="auto">
                <a:xfrm>
                  <a:off x="1276" y="1980"/>
                  <a:ext cx="6" cy="4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2" y="2"/>
                    </a:cxn>
                    <a:cxn ang="0">
                      <a:pos x="4" y="2"/>
                    </a:cxn>
                    <a:cxn ang="0">
                      <a:pos x="6" y="4"/>
                    </a:cxn>
                    <a:cxn ang="0">
                      <a:pos x="4" y="2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6" h="4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2"/>
                      </a:lnTo>
                      <a:lnTo>
                        <a:pt x="4" y="2"/>
                      </a:lnTo>
                      <a:lnTo>
                        <a:pt x="6" y="4"/>
                      </a:lnTo>
                      <a:lnTo>
                        <a:pt x="4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7763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190250" name="Group 810"/>
              <p:cNvGrpSpPr>
                <a:grpSpLocks/>
              </p:cNvGrpSpPr>
              <p:nvPr/>
            </p:nvGrpSpPr>
            <p:grpSpPr bwMode="auto">
              <a:xfrm>
                <a:off x="1195" y="1116"/>
                <a:ext cx="326" cy="868"/>
                <a:chOff x="1195" y="1116"/>
                <a:chExt cx="326" cy="868"/>
              </a:xfrm>
            </p:grpSpPr>
            <p:sp>
              <p:nvSpPr>
                <p:cNvPr id="190251" name="Freeform 811"/>
                <p:cNvSpPr>
                  <a:spLocks noEditPoints="1"/>
                </p:cNvSpPr>
                <p:nvPr/>
              </p:nvSpPr>
              <p:spPr bwMode="auto">
                <a:xfrm>
                  <a:off x="1274" y="1827"/>
                  <a:ext cx="69" cy="157"/>
                </a:xfrm>
                <a:custGeom>
                  <a:avLst/>
                  <a:gdLst/>
                  <a:ahLst/>
                  <a:cxnLst>
                    <a:cxn ang="0">
                      <a:pos x="69" y="0"/>
                    </a:cxn>
                    <a:cxn ang="0">
                      <a:pos x="69" y="0"/>
                    </a:cxn>
                    <a:cxn ang="0">
                      <a:pos x="67" y="0"/>
                    </a:cxn>
                    <a:cxn ang="0">
                      <a:pos x="69" y="0"/>
                    </a:cxn>
                    <a:cxn ang="0">
                      <a:pos x="69" y="0"/>
                    </a:cxn>
                    <a:cxn ang="0">
                      <a:pos x="0" y="150"/>
                    </a:cxn>
                    <a:cxn ang="0">
                      <a:pos x="2" y="153"/>
                    </a:cxn>
                    <a:cxn ang="0">
                      <a:pos x="4" y="155"/>
                    </a:cxn>
                    <a:cxn ang="0">
                      <a:pos x="10" y="157"/>
                    </a:cxn>
                    <a:cxn ang="0">
                      <a:pos x="16" y="157"/>
                    </a:cxn>
                    <a:cxn ang="0">
                      <a:pos x="8" y="153"/>
                    </a:cxn>
                    <a:cxn ang="0">
                      <a:pos x="0" y="150"/>
                    </a:cxn>
                  </a:cxnLst>
                  <a:rect l="0" t="0" r="r" b="b"/>
                  <a:pathLst>
                    <a:path w="69" h="157">
                      <a:moveTo>
                        <a:pt x="69" y="0"/>
                      </a:moveTo>
                      <a:lnTo>
                        <a:pt x="69" y="0"/>
                      </a:lnTo>
                      <a:lnTo>
                        <a:pt x="67" y="0"/>
                      </a:lnTo>
                      <a:lnTo>
                        <a:pt x="69" y="0"/>
                      </a:lnTo>
                      <a:lnTo>
                        <a:pt x="69" y="0"/>
                      </a:lnTo>
                      <a:close/>
                      <a:moveTo>
                        <a:pt x="0" y="150"/>
                      </a:moveTo>
                      <a:lnTo>
                        <a:pt x="2" y="153"/>
                      </a:lnTo>
                      <a:lnTo>
                        <a:pt x="4" y="155"/>
                      </a:lnTo>
                      <a:lnTo>
                        <a:pt x="10" y="157"/>
                      </a:lnTo>
                      <a:lnTo>
                        <a:pt x="16" y="157"/>
                      </a:lnTo>
                      <a:lnTo>
                        <a:pt x="8" y="153"/>
                      </a:lnTo>
                      <a:lnTo>
                        <a:pt x="0" y="150"/>
                      </a:lnTo>
                      <a:close/>
                    </a:path>
                  </a:pathLst>
                </a:custGeom>
                <a:solidFill>
                  <a:srgbClr val="E97E4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252" name="Freeform 812"/>
                <p:cNvSpPr>
                  <a:spLocks noEditPoints="1"/>
                </p:cNvSpPr>
                <p:nvPr/>
              </p:nvSpPr>
              <p:spPr bwMode="auto">
                <a:xfrm>
                  <a:off x="1273" y="1825"/>
                  <a:ext cx="79" cy="159"/>
                </a:xfrm>
                <a:custGeom>
                  <a:avLst/>
                  <a:gdLst/>
                  <a:ahLst/>
                  <a:cxnLst>
                    <a:cxn ang="0">
                      <a:pos x="3" y="155"/>
                    </a:cxn>
                    <a:cxn ang="0">
                      <a:pos x="7" y="157"/>
                    </a:cxn>
                    <a:cxn ang="0">
                      <a:pos x="9" y="159"/>
                    </a:cxn>
                    <a:cxn ang="0">
                      <a:pos x="15" y="159"/>
                    </a:cxn>
                    <a:cxn ang="0">
                      <a:pos x="22" y="159"/>
                    </a:cxn>
                    <a:cxn ang="0">
                      <a:pos x="11" y="155"/>
                    </a:cxn>
                    <a:cxn ang="0">
                      <a:pos x="0" y="150"/>
                    </a:cxn>
                    <a:cxn ang="0">
                      <a:pos x="1" y="153"/>
                    </a:cxn>
                    <a:cxn ang="0">
                      <a:pos x="3" y="155"/>
                    </a:cxn>
                    <a:cxn ang="0">
                      <a:pos x="70" y="2"/>
                    </a:cxn>
                    <a:cxn ang="0">
                      <a:pos x="66" y="0"/>
                    </a:cxn>
                    <a:cxn ang="0">
                      <a:pos x="62" y="2"/>
                    </a:cxn>
                    <a:cxn ang="0">
                      <a:pos x="70" y="4"/>
                    </a:cxn>
                    <a:cxn ang="0">
                      <a:pos x="79" y="7"/>
                    </a:cxn>
                    <a:cxn ang="0">
                      <a:pos x="75" y="4"/>
                    </a:cxn>
                    <a:cxn ang="0">
                      <a:pos x="70" y="2"/>
                    </a:cxn>
                  </a:cxnLst>
                  <a:rect l="0" t="0" r="r" b="b"/>
                  <a:pathLst>
                    <a:path w="79" h="159">
                      <a:moveTo>
                        <a:pt x="3" y="155"/>
                      </a:moveTo>
                      <a:lnTo>
                        <a:pt x="7" y="157"/>
                      </a:lnTo>
                      <a:lnTo>
                        <a:pt x="9" y="159"/>
                      </a:lnTo>
                      <a:lnTo>
                        <a:pt x="15" y="159"/>
                      </a:lnTo>
                      <a:lnTo>
                        <a:pt x="22" y="159"/>
                      </a:lnTo>
                      <a:lnTo>
                        <a:pt x="11" y="155"/>
                      </a:lnTo>
                      <a:lnTo>
                        <a:pt x="0" y="150"/>
                      </a:lnTo>
                      <a:lnTo>
                        <a:pt x="1" y="153"/>
                      </a:lnTo>
                      <a:lnTo>
                        <a:pt x="3" y="155"/>
                      </a:lnTo>
                      <a:close/>
                      <a:moveTo>
                        <a:pt x="70" y="2"/>
                      </a:moveTo>
                      <a:lnTo>
                        <a:pt x="66" y="0"/>
                      </a:lnTo>
                      <a:lnTo>
                        <a:pt x="62" y="2"/>
                      </a:lnTo>
                      <a:lnTo>
                        <a:pt x="70" y="4"/>
                      </a:lnTo>
                      <a:lnTo>
                        <a:pt x="79" y="7"/>
                      </a:lnTo>
                      <a:lnTo>
                        <a:pt x="75" y="4"/>
                      </a:lnTo>
                      <a:lnTo>
                        <a:pt x="70" y="2"/>
                      </a:lnTo>
                      <a:close/>
                    </a:path>
                  </a:pathLst>
                </a:custGeom>
                <a:solidFill>
                  <a:srgbClr val="EB875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253" name="Freeform 813"/>
                <p:cNvSpPr>
                  <a:spLocks noEditPoints="1"/>
                </p:cNvSpPr>
                <p:nvPr/>
              </p:nvSpPr>
              <p:spPr bwMode="auto">
                <a:xfrm>
                  <a:off x="1271" y="1825"/>
                  <a:ext cx="85" cy="159"/>
                </a:xfrm>
                <a:custGeom>
                  <a:avLst/>
                  <a:gdLst/>
                  <a:ahLst/>
                  <a:cxnLst>
                    <a:cxn ang="0">
                      <a:pos x="72" y="2"/>
                    </a:cxn>
                    <a:cxn ang="0">
                      <a:pos x="72" y="2"/>
                    </a:cxn>
                    <a:cxn ang="0">
                      <a:pos x="70" y="2"/>
                    </a:cxn>
                    <a:cxn ang="0">
                      <a:pos x="66" y="0"/>
                    </a:cxn>
                    <a:cxn ang="0">
                      <a:pos x="60" y="2"/>
                    </a:cxn>
                    <a:cxn ang="0">
                      <a:pos x="74" y="6"/>
                    </a:cxn>
                    <a:cxn ang="0">
                      <a:pos x="85" y="11"/>
                    </a:cxn>
                    <a:cxn ang="0">
                      <a:pos x="79" y="6"/>
                    </a:cxn>
                    <a:cxn ang="0">
                      <a:pos x="72" y="2"/>
                    </a:cxn>
                    <a:cxn ang="0">
                      <a:pos x="72" y="2"/>
                    </a:cxn>
                    <a:cxn ang="0">
                      <a:pos x="72" y="2"/>
                    </a:cxn>
                    <a:cxn ang="0">
                      <a:pos x="3" y="152"/>
                    </a:cxn>
                    <a:cxn ang="0">
                      <a:pos x="11" y="155"/>
                    </a:cxn>
                    <a:cxn ang="0">
                      <a:pos x="19" y="159"/>
                    </a:cxn>
                    <a:cxn ang="0">
                      <a:pos x="22" y="159"/>
                    </a:cxn>
                    <a:cxn ang="0">
                      <a:pos x="28" y="157"/>
                    </a:cxn>
                    <a:cxn ang="0">
                      <a:pos x="13" y="153"/>
                    </a:cxn>
                    <a:cxn ang="0">
                      <a:pos x="0" y="146"/>
                    </a:cxn>
                    <a:cxn ang="0">
                      <a:pos x="2" y="150"/>
                    </a:cxn>
                    <a:cxn ang="0">
                      <a:pos x="3" y="152"/>
                    </a:cxn>
                  </a:cxnLst>
                  <a:rect l="0" t="0" r="r" b="b"/>
                  <a:pathLst>
                    <a:path w="85" h="159">
                      <a:moveTo>
                        <a:pt x="72" y="2"/>
                      </a:moveTo>
                      <a:lnTo>
                        <a:pt x="72" y="2"/>
                      </a:lnTo>
                      <a:lnTo>
                        <a:pt x="70" y="2"/>
                      </a:lnTo>
                      <a:lnTo>
                        <a:pt x="66" y="0"/>
                      </a:lnTo>
                      <a:lnTo>
                        <a:pt x="60" y="2"/>
                      </a:lnTo>
                      <a:lnTo>
                        <a:pt x="74" y="6"/>
                      </a:lnTo>
                      <a:lnTo>
                        <a:pt x="85" y="11"/>
                      </a:lnTo>
                      <a:lnTo>
                        <a:pt x="79" y="6"/>
                      </a:lnTo>
                      <a:lnTo>
                        <a:pt x="72" y="2"/>
                      </a:lnTo>
                      <a:lnTo>
                        <a:pt x="72" y="2"/>
                      </a:lnTo>
                      <a:lnTo>
                        <a:pt x="72" y="2"/>
                      </a:lnTo>
                      <a:close/>
                      <a:moveTo>
                        <a:pt x="3" y="152"/>
                      </a:moveTo>
                      <a:lnTo>
                        <a:pt x="11" y="155"/>
                      </a:lnTo>
                      <a:lnTo>
                        <a:pt x="19" y="159"/>
                      </a:lnTo>
                      <a:lnTo>
                        <a:pt x="22" y="159"/>
                      </a:lnTo>
                      <a:lnTo>
                        <a:pt x="28" y="157"/>
                      </a:lnTo>
                      <a:lnTo>
                        <a:pt x="13" y="153"/>
                      </a:lnTo>
                      <a:lnTo>
                        <a:pt x="0" y="146"/>
                      </a:lnTo>
                      <a:lnTo>
                        <a:pt x="2" y="150"/>
                      </a:lnTo>
                      <a:lnTo>
                        <a:pt x="3" y="152"/>
                      </a:lnTo>
                      <a:close/>
                    </a:path>
                  </a:pathLst>
                </a:custGeom>
                <a:solidFill>
                  <a:srgbClr val="EC906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254" name="Freeform 814"/>
                <p:cNvSpPr>
                  <a:spLocks noEditPoints="1"/>
                </p:cNvSpPr>
                <p:nvPr/>
              </p:nvSpPr>
              <p:spPr bwMode="auto">
                <a:xfrm>
                  <a:off x="1271" y="1827"/>
                  <a:ext cx="87" cy="157"/>
                </a:xfrm>
                <a:custGeom>
                  <a:avLst/>
                  <a:gdLst/>
                  <a:ahLst/>
                  <a:cxnLst>
                    <a:cxn ang="0">
                      <a:pos x="81" y="5"/>
                    </a:cxn>
                    <a:cxn ang="0">
                      <a:pos x="72" y="2"/>
                    </a:cxn>
                    <a:cxn ang="0">
                      <a:pos x="64" y="0"/>
                    </a:cxn>
                    <a:cxn ang="0">
                      <a:pos x="60" y="0"/>
                    </a:cxn>
                    <a:cxn ang="0">
                      <a:pos x="57" y="2"/>
                    </a:cxn>
                    <a:cxn ang="0">
                      <a:pos x="74" y="5"/>
                    </a:cxn>
                    <a:cxn ang="0">
                      <a:pos x="87" y="13"/>
                    </a:cxn>
                    <a:cxn ang="0">
                      <a:pos x="85" y="9"/>
                    </a:cxn>
                    <a:cxn ang="0">
                      <a:pos x="81" y="5"/>
                    </a:cxn>
                    <a:cxn ang="0">
                      <a:pos x="2" y="148"/>
                    </a:cxn>
                    <a:cxn ang="0">
                      <a:pos x="13" y="153"/>
                    </a:cxn>
                    <a:cxn ang="0">
                      <a:pos x="24" y="157"/>
                    </a:cxn>
                    <a:cxn ang="0">
                      <a:pos x="28" y="155"/>
                    </a:cxn>
                    <a:cxn ang="0">
                      <a:pos x="32" y="153"/>
                    </a:cxn>
                    <a:cxn ang="0">
                      <a:pos x="22" y="151"/>
                    </a:cxn>
                    <a:cxn ang="0">
                      <a:pos x="15" y="150"/>
                    </a:cxn>
                    <a:cxn ang="0">
                      <a:pos x="7" y="146"/>
                    </a:cxn>
                    <a:cxn ang="0">
                      <a:pos x="0" y="142"/>
                    </a:cxn>
                    <a:cxn ang="0">
                      <a:pos x="0" y="142"/>
                    </a:cxn>
                    <a:cxn ang="0">
                      <a:pos x="0" y="142"/>
                    </a:cxn>
                    <a:cxn ang="0">
                      <a:pos x="2" y="146"/>
                    </a:cxn>
                    <a:cxn ang="0">
                      <a:pos x="2" y="148"/>
                    </a:cxn>
                  </a:cxnLst>
                  <a:rect l="0" t="0" r="r" b="b"/>
                  <a:pathLst>
                    <a:path w="87" h="157">
                      <a:moveTo>
                        <a:pt x="81" y="5"/>
                      </a:moveTo>
                      <a:lnTo>
                        <a:pt x="72" y="2"/>
                      </a:lnTo>
                      <a:lnTo>
                        <a:pt x="64" y="0"/>
                      </a:lnTo>
                      <a:lnTo>
                        <a:pt x="60" y="0"/>
                      </a:lnTo>
                      <a:lnTo>
                        <a:pt x="57" y="2"/>
                      </a:lnTo>
                      <a:lnTo>
                        <a:pt x="74" y="5"/>
                      </a:lnTo>
                      <a:lnTo>
                        <a:pt x="87" y="13"/>
                      </a:lnTo>
                      <a:lnTo>
                        <a:pt x="85" y="9"/>
                      </a:lnTo>
                      <a:lnTo>
                        <a:pt x="81" y="5"/>
                      </a:lnTo>
                      <a:close/>
                      <a:moveTo>
                        <a:pt x="2" y="148"/>
                      </a:moveTo>
                      <a:lnTo>
                        <a:pt x="13" y="153"/>
                      </a:lnTo>
                      <a:lnTo>
                        <a:pt x="24" y="157"/>
                      </a:lnTo>
                      <a:lnTo>
                        <a:pt x="28" y="155"/>
                      </a:lnTo>
                      <a:lnTo>
                        <a:pt x="32" y="153"/>
                      </a:lnTo>
                      <a:lnTo>
                        <a:pt x="22" y="151"/>
                      </a:lnTo>
                      <a:lnTo>
                        <a:pt x="15" y="150"/>
                      </a:lnTo>
                      <a:lnTo>
                        <a:pt x="7" y="146"/>
                      </a:lnTo>
                      <a:lnTo>
                        <a:pt x="0" y="142"/>
                      </a:lnTo>
                      <a:lnTo>
                        <a:pt x="0" y="142"/>
                      </a:lnTo>
                      <a:lnTo>
                        <a:pt x="0" y="142"/>
                      </a:lnTo>
                      <a:lnTo>
                        <a:pt x="2" y="146"/>
                      </a:lnTo>
                      <a:lnTo>
                        <a:pt x="2" y="148"/>
                      </a:lnTo>
                      <a:close/>
                    </a:path>
                  </a:pathLst>
                </a:custGeom>
                <a:solidFill>
                  <a:srgbClr val="EE997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255" name="Freeform 815"/>
                <p:cNvSpPr>
                  <a:spLocks noEditPoints="1"/>
                </p:cNvSpPr>
                <p:nvPr/>
              </p:nvSpPr>
              <p:spPr bwMode="auto">
                <a:xfrm>
                  <a:off x="1269" y="1827"/>
                  <a:ext cx="91" cy="155"/>
                </a:xfrm>
                <a:custGeom>
                  <a:avLst/>
                  <a:gdLst/>
                  <a:ahLst/>
                  <a:cxnLst>
                    <a:cxn ang="0">
                      <a:pos x="87" y="9"/>
                    </a:cxn>
                    <a:cxn ang="0">
                      <a:pos x="76" y="4"/>
                    </a:cxn>
                    <a:cxn ang="0">
                      <a:pos x="62" y="0"/>
                    </a:cxn>
                    <a:cxn ang="0">
                      <a:pos x="61" y="2"/>
                    </a:cxn>
                    <a:cxn ang="0">
                      <a:pos x="57" y="4"/>
                    </a:cxn>
                    <a:cxn ang="0">
                      <a:pos x="66" y="5"/>
                    </a:cxn>
                    <a:cxn ang="0">
                      <a:pos x="76" y="7"/>
                    </a:cxn>
                    <a:cxn ang="0">
                      <a:pos x="83" y="13"/>
                    </a:cxn>
                    <a:cxn ang="0">
                      <a:pos x="91" y="17"/>
                    </a:cxn>
                    <a:cxn ang="0">
                      <a:pos x="89" y="13"/>
                    </a:cxn>
                    <a:cxn ang="0">
                      <a:pos x="87" y="9"/>
                    </a:cxn>
                    <a:cxn ang="0">
                      <a:pos x="2" y="144"/>
                    </a:cxn>
                    <a:cxn ang="0">
                      <a:pos x="15" y="151"/>
                    </a:cxn>
                    <a:cxn ang="0">
                      <a:pos x="30" y="155"/>
                    </a:cxn>
                    <a:cxn ang="0">
                      <a:pos x="34" y="155"/>
                    </a:cxn>
                    <a:cxn ang="0">
                      <a:pos x="38" y="153"/>
                    </a:cxn>
                    <a:cxn ang="0">
                      <a:pos x="26" y="151"/>
                    </a:cxn>
                    <a:cxn ang="0">
                      <a:pos x="17" y="148"/>
                    </a:cxn>
                    <a:cxn ang="0">
                      <a:pos x="9" y="144"/>
                    </a:cxn>
                    <a:cxn ang="0">
                      <a:pos x="0" y="138"/>
                    </a:cxn>
                    <a:cxn ang="0">
                      <a:pos x="2" y="140"/>
                    </a:cxn>
                    <a:cxn ang="0">
                      <a:pos x="2" y="142"/>
                    </a:cxn>
                    <a:cxn ang="0">
                      <a:pos x="2" y="144"/>
                    </a:cxn>
                    <a:cxn ang="0">
                      <a:pos x="2" y="144"/>
                    </a:cxn>
                  </a:cxnLst>
                  <a:rect l="0" t="0" r="r" b="b"/>
                  <a:pathLst>
                    <a:path w="91" h="155">
                      <a:moveTo>
                        <a:pt x="87" y="9"/>
                      </a:moveTo>
                      <a:lnTo>
                        <a:pt x="76" y="4"/>
                      </a:lnTo>
                      <a:lnTo>
                        <a:pt x="62" y="0"/>
                      </a:lnTo>
                      <a:lnTo>
                        <a:pt x="61" y="2"/>
                      </a:lnTo>
                      <a:lnTo>
                        <a:pt x="57" y="4"/>
                      </a:lnTo>
                      <a:lnTo>
                        <a:pt x="66" y="5"/>
                      </a:lnTo>
                      <a:lnTo>
                        <a:pt x="76" y="7"/>
                      </a:lnTo>
                      <a:lnTo>
                        <a:pt x="83" y="13"/>
                      </a:lnTo>
                      <a:lnTo>
                        <a:pt x="91" y="17"/>
                      </a:lnTo>
                      <a:lnTo>
                        <a:pt x="89" y="13"/>
                      </a:lnTo>
                      <a:lnTo>
                        <a:pt x="87" y="9"/>
                      </a:lnTo>
                      <a:close/>
                      <a:moveTo>
                        <a:pt x="2" y="144"/>
                      </a:moveTo>
                      <a:lnTo>
                        <a:pt x="15" y="151"/>
                      </a:lnTo>
                      <a:lnTo>
                        <a:pt x="30" y="155"/>
                      </a:lnTo>
                      <a:lnTo>
                        <a:pt x="34" y="155"/>
                      </a:lnTo>
                      <a:lnTo>
                        <a:pt x="38" y="153"/>
                      </a:lnTo>
                      <a:lnTo>
                        <a:pt x="26" y="151"/>
                      </a:lnTo>
                      <a:lnTo>
                        <a:pt x="17" y="148"/>
                      </a:lnTo>
                      <a:lnTo>
                        <a:pt x="9" y="144"/>
                      </a:lnTo>
                      <a:lnTo>
                        <a:pt x="0" y="138"/>
                      </a:lnTo>
                      <a:lnTo>
                        <a:pt x="2" y="140"/>
                      </a:lnTo>
                      <a:lnTo>
                        <a:pt x="2" y="142"/>
                      </a:lnTo>
                      <a:lnTo>
                        <a:pt x="2" y="144"/>
                      </a:lnTo>
                      <a:lnTo>
                        <a:pt x="2" y="144"/>
                      </a:lnTo>
                      <a:close/>
                    </a:path>
                  </a:pathLst>
                </a:custGeom>
                <a:solidFill>
                  <a:srgbClr val="F0A37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256" name="Freeform 816"/>
                <p:cNvSpPr>
                  <a:spLocks noEditPoints="1"/>
                </p:cNvSpPr>
                <p:nvPr/>
              </p:nvSpPr>
              <p:spPr bwMode="auto">
                <a:xfrm>
                  <a:off x="1269" y="1829"/>
                  <a:ext cx="93" cy="151"/>
                </a:xfrm>
                <a:custGeom>
                  <a:avLst/>
                  <a:gdLst/>
                  <a:ahLst/>
                  <a:cxnLst>
                    <a:cxn ang="0">
                      <a:pos x="89" y="11"/>
                    </a:cxn>
                    <a:cxn ang="0">
                      <a:pos x="76" y="3"/>
                    </a:cxn>
                    <a:cxn ang="0">
                      <a:pos x="59" y="0"/>
                    </a:cxn>
                    <a:cxn ang="0">
                      <a:pos x="57" y="2"/>
                    </a:cxn>
                    <a:cxn ang="0">
                      <a:pos x="55" y="3"/>
                    </a:cxn>
                    <a:cxn ang="0">
                      <a:pos x="64" y="5"/>
                    </a:cxn>
                    <a:cxn ang="0">
                      <a:pos x="76" y="7"/>
                    </a:cxn>
                    <a:cxn ang="0">
                      <a:pos x="83" y="13"/>
                    </a:cxn>
                    <a:cxn ang="0">
                      <a:pos x="93" y="19"/>
                    </a:cxn>
                    <a:cxn ang="0">
                      <a:pos x="91" y="15"/>
                    </a:cxn>
                    <a:cxn ang="0">
                      <a:pos x="89" y="11"/>
                    </a:cxn>
                    <a:cxn ang="0">
                      <a:pos x="2" y="140"/>
                    </a:cxn>
                    <a:cxn ang="0">
                      <a:pos x="9" y="144"/>
                    </a:cxn>
                    <a:cxn ang="0">
                      <a:pos x="17" y="148"/>
                    </a:cxn>
                    <a:cxn ang="0">
                      <a:pos x="24" y="149"/>
                    </a:cxn>
                    <a:cxn ang="0">
                      <a:pos x="34" y="151"/>
                    </a:cxn>
                    <a:cxn ang="0">
                      <a:pos x="38" y="151"/>
                    </a:cxn>
                    <a:cxn ang="0">
                      <a:pos x="40" y="149"/>
                    </a:cxn>
                    <a:cxn ang="0">
                      <a:pos x="28" y="148"/>
                    </a:cxn>
                    <a:cxn ang="0">
                      <a:pos x="19" y="144"/>
                    </a:cxn>
                    <a:cxn ang="0">
                      <a:pos x="9" y="140"/>
                    </a:cxn>
                    <a:cxn ang="0">
                      <a:pos x="0" y="132"/>
                    </a:cxn>
                    <a:cxn ang="0">
                      <a:pos x="0" y="136"/>
                    </a:cxn>
                    <a:cxn ang="0">
                      <a:pos x="2" y="140"/>
                    </a:cxn>
                  </a:cxnLst>
                  <a:rect l="0" t="0" r="r" b="b"/>
                  <a:pathLst>
                    <a:path w="93" h="151">
                      <a:moveTo>
                        <a:pt x="89" y="11"/>
                      </a:moveTo>
                      <a:lnTo>
                        <a:pt x="76" y="3"/>
                      </a:lnTo>
                      <a:lnTo>
                        <a:pt x="59" y="0"/>
                      </a:lnTo>
                      <a:lnTo>
                        <a:pt x="57" y="2"/>
                      </a:lnTo>
                      <a:lnTo>
                        <a:pt x="55" y="3"/>
                      </a:lnTo>
                      <a:lnTo>
                        <a:pt x="64" y="5"/>
                      </a:lnTo>
                      <a:lnTo>
                        <a:pt x="76" y="7"/>
                      </a:lnTo>
                      <a:lnTo>
                        <a:pt x="83" y="13"/>
                      </a:lnTo>
                      <a:lnTo>
                        <a:pt x="93" y="19"/>
                      </a:lnTo>
                      <a:lnTo>
                        <a:pt x="91" y="15"/>
                      </a:lnTo>
                      <a:lnTo>
                        <a:pt x="89" y="11"/>
                      </a:lnTo>
                      <a:close/>
                      <a:moveTo>
                        <a:pt x="2" y="140"/>
                      </a:moveTo>
                      <a:lnTo>
                        <a:pt x="9" y="144"/>
                      </a:lnTo>
                      <a:lnTo>
                        <a:pt x="17" y="148"/>
                      </a:lnTo>
                      <a:lnTo>
                        <a:pt x="24" y="149"/>
                      </a:lnTo>
                      <a:lnTo>
                        <a:pt x="34" y="151"/>
                      </a:lnTo>
                      <a:lnTo>
                        <a:pt x="38" y="151"/>
                      </a:lnTo>
                      <a:lnTo>
                        <a:pt x="40" y="149"/>
                      </a:lnTo>
                      <a:lnTo>
                        <a:pt x="28" y="148"/>
                      </a:lnTo>
                      <a:lnTo>
                        <a:pt x="19" y="144"/>
                      </a:lnTo>
                      <a:lnTo>
                        <a:pt x="9" y="140"/>
                      </a:lnTo>
                      <a:lnTo>
                        <a:pt x="0" y="132"/>
                      </a:lnTo>
                      <a:lnTo>
                        <a:pt x="0" y="136"/>
                      </a:lnTo>
                      <a:lnTo>
                        <a:pt x="2" y="140"/>
                      </a:lnTo>
                      <a:close/>
                    </a:path>
                  </a:pathLst>
                </a:custGeom>
                <a:solidFill>
                  <a:srgbClr val="F0A47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257" name="Freeform 817"/>
                <p:cNvSpPr>
                  <a:spLocks noEditPoints="1"/>
                </p:cNvSpPr>
                <p:nvPr/>
              </p:nvSpPr>
              <p:spPr bwMode="auto">
                <a:xfrm>
                  <a:off x="1269" y="1831"/>
                  <a:ext cx="93" cy="149"/>
                </a:xfrm>
                <a:custGeom>
                  <a:avLst/>
                  <a:gdLst/>
                  <a:ahLst/>
                  <a:cxnLst>
                    <a:cxn ang="0">
                      <a:pos x="91" y="13"/>
                    </a:cxn>
                    <a:cxn ang="0">
                      <a:pos x="83" y="9"/>
                    </a:cxn>
                    <a:cxn ang="0">
                      <a:pos x="76" y="3"/>
                    </a:cxn>
                    <a:cxn ang="0">
                      <a:pos x="66" y="1"/>
                    </a:cxn>
                    <a:cxn ang="0">
                      <a:pos x="57" y="0"/>
                    </a:cxn>
                    <a:cxn ang="0">
                      <a:pos x="57" y="0"/>
                    </a:cxn>
                    <a:cxn ang="0">
                      <a:pos x="55" y="1"/>
                    </a:cxn>
                    <a:cxn ang="0">
                      <a:pos x="53" y="1"/>
                    </a:cxn>
                    <a:cxn ang="0">
                      <a:pos x="53" y="3"/>
                    </a:cxn>
                    <a:cxn ang="0">
                      <a:pos x="64" y="5"/>
                    </a:cxn>
                    <a:cxn ang="0">
                      <a:pos x="74" y="7"/>
                    </a:cxn>
                    <a:cxn ang="0">
                      <a:pos x="85" y="13"/>
                    </a:cxn>
                    <a:cxn ang="0">
                      <a:pos x="93" y="20"/>
                    </a:cxn>
                    <a:cxn ang="0">
                      <a:pos x="93" y="17"/>
                    </a:cxn>
                    <a:cxn ang="0">
                      <a:pos x="91" y="13"/>
                    </a:cxn>
                    <a:cxn ang="0">
                      <a:pos x="0" y="134"/>
                    </a:cxn>
                    <a:cxn ang="0">
                      <a:pos x="9" y="140"/>
                    </a:cxn>
                    <a:cxn ang="0">
                      <a:pos x="17" y="144"/>
                    </a:cxn>
                    <a:cxn ang="0">
                      <a:pos x="26" y="147"/>
                    </a:cxn>
                    <a:cxn ang="0">
                      <a:pos x="38" y="149"/>
                    </a:cxn>
                    <a:cxn ang="0">
                      <a:pos x="40" y="147"/>
                    </a:cxn>
                    <a:cxn ang="0">
                      <a:pos x="43" y="146"/>
                    </a:cxn>
                    <a:cxn ang="0">
                      <a:pos x="30" y="144"/>
                    </a:cxn>
                    <a:cxn ang="0">
                      <a:pos x="19" y="140"/>
                    </a:cxn>
                    <a:cxn ang="0">
                      <a:pos x="9" y="134"/>
                    </a:cxn>
                    <a:cxn ang="0">
                      <a:pos x="0" y="129"/>
                    </a:cxn>
                    <a:cxn ang="0">
                      <a:pos x="0" y="130"/>
                    </a:cxn>
                    <a:cxn ang="0">
                      <a:pos x="0" y="134"/>
                    </a:cxn>
                  </a:cxnLst>
                  <a:rect l="0" t="0" r="r" b="b"/>
                  <a:pathLst>
                    <a:path w="93" h="149">
                      <a:moveTo>
                        <a:pt x="91" y="13"/>
                      </a:moveTo>
                      <a:lnTo>
                        <a:pt x="83" y="9"/>
                      </a:lnTo>
                      <a:lnTo>
                        <a:pt x="76" y="3"/>
                      </a:lnTo>
                      <a:lnTo>
                        <a:pt x="66" y="1"/>
                      </a:lnTo>
                      <a:lnTo>
                        <a:pt x="57" y="0"/>
                      </a:lnTo>
                      <a:lnTo>
                        <a:pt x="57" y="0"/>
                      </a:lnTo>
                      <a:lnTo>
                        <a:pt x="55" y="1"/>
                      </a:lnTo>
                      <a:lnTo>
                        <a:pt x="53" y="1"/>
                      </a:lnTo>
                      <a:lnTo>
                        <a:pt x="53" y="3"/>
                      </a:lnTo>
                      <a:lnTo>
                        <a:pt x="64" y="5"/>
                      </a:lnTo>
                      <a:lnTo>
                        <a:pt x="74" y="7"/>
                      </a:lnTo>
                      <a:lnTo>
                        <a:pt x="85" y="13"/>
                      </a:lnTo>
                      <a:lnTo>
                        <a:pt x="93" y="20"/>
                      </a:lnTo>
                      <a:lnTo>
                        <a:pt x="93" y="17"/>
                      </a:lnTo>
                      <a:lnTo>
                        <a:pt x="91" y="13"/>
                      </a:lnTo>
                      <a:close/>
                      <a:moveTo>
                        <a:pt x="0" y="134"/>
                      </a:moveTo>
                      <a:lnTo>
                        <a:pt x="9" y="140"/>
                      </a:lnTo>
                      <a:lnTo>
                        <a:pt x="17" y="144"/>
                      </a:lnTo>
                      <a:lnTo>
                        <a:pt x="26" y="147"/>
                      </a:lnTo>
                      <a:lnTo>
                        <a:pt x="38" y="149"/>
                      </a:lnTo>
                      <a:lnTo>
                        <a:pt x="40" y="147"/>
                      </a:lnTo>
                      <a:lnTo>
                        <a:pt x="43" y="146"/>
                      </a:lnTo>
                      <a:lnTo>
                        <a:pt x="30" y="144"/>
                      </a:lnTo>
                      <a:lnTo>
                        <a:pt x="19" y="140"/>
                      </a:lnTo>
                      <a:lnTo>
                        <a:pt x="9" y="134"/>
                      </a:lnTo>
                      <a:lnTo>
                        <a:pt x="0" y="129"/>
                      </a:lnTo>
                      <a:lnTo>
                        <a:pt x="0" y="130"/>
                      </a:lnTo>
                      <a:lnTo>
                        <a:pt x="0" y="134"/>
                      </a:lnTo>
                      <a:close/>
                    </a:path>
                  </a:pathLst>
                </a:custGeom>
                <a:solidFill>
                  <a:srgbClr val="F0A68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258" name="Freeform 818"/>
                <p:cNvSpPr>
                  <a:spLocks noEditPoints="1"/>
                </p:cNvSpPr>
                <p:nvPr/>
              </p:nvSpPr>
              <p:spPr bwMode="auto">
                <a:xfrm>
                  <a:off x="1267" y="1832"/>
                  <a:ext cx="95" cy="146"/>
                </a:xfrm>
                <a:custGeom>
                  <a:avLst/>
                  <a:gdLst/>
                  <a:ahLst/>
                  <a:cxnLst>
                    <a:cxn ang="0">
                      <a:pos x="95" y="16"/>
                    </a:cxn>
                    <a:cxn ang="0">
                      <a:pos x="85" y="10"/>
                    </a:cxn>
                    <a:cxn ang="0">
                      <a:pos x="78" y="4"/>
                    </a:cxn>
                    <a:cxn ang="0">
                      <a:pos x="66" y="2"/>
                    </a:cxn>
                    <a:cxn ang="0">
                      <a:pos x="57" y="0"/>
                    </a:cxn>
                    <a:cxn ang="0">
                      <a:pos x="57" y="0"/>
                    </a:cxn>
                    <a:cxn ang="0">
                      <a:pos x="57" y="0"/>
                    </a:cxn>
                    <a:cxn ang="0">
                      <a:pos x="55" y="2"/>
                    </a:cxn>
                    <a:cxn ang="0">
                      <a:pos x="53" y="2"/>
                    </a:cxn>
                    <a:cxn ang="0">
                      <a:pos x="64" y="4"/>
                    </a:cxn>
                    <a:cxn ang="0">
                      <a:pos x="76" y="8"/>
                    </a:cxn>
                    <a:cxn ang="0">
                      <a:pos x="87" y="14"/>
                    </a:cxn>
                    <a:cxn ang="0">
                      <a:pos x="95" y="21"/>
                    </a:cxn>
                    <a:cxn ang="0">
                      <a:pos x="95" y="21"/>
                    </a:cxn>
                    <a:cxn ang="0">
                      <a:pos x="95" y="19"/>
                    </a:cxn>
                    <a:cxn ang="0">
                      <a:pos x="95" y="18"/>
                    </a:cxn>
                    <a:cxn ang="0">
                      <a:pos x="95" y="16"/>
                    </a:cxn>
                    <a:cxn ang="0">
                      <a:pos x="2" y="129"/>
                    </a:cxn>
                    <a:cxn ang="0">
                      <a:pos x="11" y="137"/>
                    </a:cxn>
                    <a:cxn ang="0">
                      <a:pos x="21" y="141"/>
                    </a:cxn>
                    <a:cxn ang="0">
                      <a:pos x="30" y="145"/>
                    </a:cxn>
                    <a:cxn ang="0">
                      <a:pos x="42" y="146"/>
                    </a:cxn>
                    <a:cxn ang="0">
                      <a:pos x="45" y="145"/>
                    </a:cxn>
                    <a:cxn ang="0">
                      <a:pos x="49" y="143"/>
                    </a:cxn>
                    <a:cxn ang="0">
                      <a:pos x="47" y="143"/>
                    </a:cxn>
                    <a:cxn ang="0">
                      <a:pos x="47" y="143"/>
                    </a:cxn>
                    <a:cxn ang="0">
                      <a:pos x="34" y="141"/>
                    </a:cxn>
                    <a:cxn ang="0">
                      <a:pos x="23" y="137"/>
                    </a:cxn>
                    <a:cxn ang="0">
                      <a:pos x="11" y="131"/>
                    </a:cxn>
                    <a:cxn ang="0">
                      <a:pos x="0" y="124"/>
                    </a:cxn>
                    <a:cxn ang="0">
                      <a:pos x="2" y="128"/>
                    </a:cxn>
                    <a:cxn ang="0">
                      <a:pos x="2" y="129"/>
                    </a:cxn>
                  </a:cxnLst>
                  <a:rect l="0" t="0" r="r" b="b"/>
                  <a:pathLst>
                    <a:path w="95" h="146">
                      <a:moveTo>
                        <a:pt x="95" y="16"/>
                      </a:moveTo>
                      <a:lnTo>
                        <a:pt x="85" y="10"/>
                      </a:lnTo>
                      <a:lnTo>
                        <a:pt x="78" y="4"/>
                      </a:lnTo>
                      <a:lnTo>
                        <a:pt x="66" y="2"/>
                      </a:lnTo>
                      <a:lnTo>
                        <a:pt x="57" y="0"/>
                      </a:lnTo>
                      <a:lnTo>
                        <a:pt x="57" y="0"/>
                      </a:lnTo>
                      <a:lnTo>
                        <a:pt x="57" y="0"/>
                      </a:lnTo>
                      <a:lnTo>
                        <a:pt x="55" y="2"/>
                      </a:lnTo>
                      <a:lnTo>
                        <a:pt x="53" y="2"/>
                      </a:lnTo>
                      <a:lnTo>
                        <a:pt x="64" y="4"/>
                      </a:lnTo>
                      <a:lnTo>
                        <a:pt x="76" y="8"/>
                      </a:lnTo>
                      <a:lnTo>
                        <a:pt x="87" y="14"/>
                      </a:lnTo>
                      <a:lnTo>
                        <a:pt x="95" y="21"/>
                      </a:lnTo>
                      <a:lnTo>
                        <a:pt x="95" y="21"/>
                      </a:lnTo>
                      <a:lnTo>
                        <a:pt x="95" y="19"/>
                      </a:lnTo>
                      <a:lnTo>
                        <a:pt x="95" y="18"/>
                      </a:lnTo>
                      <a:lnTo>
                        <a:pt x="95" y="16"/>
                      </a:lnTo>
                      <a:close/>
                      <a:moveTo>
                        <a:pt x="2" y="129"/>
                      </a:moveTo>
                      <a:lnTo>
                        <a:pt x="11" y="137"/>
                      </a:lnTo>
                      <a:lnTo>
                        <a:pt x="21" y="141"/>
                      </a:lnTo>
                      <a:lnTo>
                        <a:pt x="30" y="145"/>
                      </a:lnTo>
                      <a:lnTo>
                        <a:pt x="42" y="146"/>
                      </a:lnTo>
                      <a:lnTo>
                        <a:pt x="45" y="145"/>
                      </a:lnTo>
                      <a:lnTo>
                        <a:pt x="49" y="143"/>
                      </a:lnTo>
                      <a:lnTo>
                        <a:pt x="47" y="143"/>
                      </a:lnTo>
                      <a:lnTo>
                        <a:pt x="47" y="143"/>
                      </a:lnTo>
                      <a:lnTo>
                        <a:pt x="34" y="141"/>
                      </a:lnTo>
                      <a:lnTo>
                        <a:pt x="23" y="137"/>
                      </a:lnTo>
                      <a:lnTo>
                        <a:pt x="11" y="131"/>
                      </a:lnTo>
                      <a:lnTo>
                        <a:pt x="0" y="124"/>
                      </a:lnTo>
                      <a:lnTo>
                        <a:pt x="2" y="128"/>
                      </a:lnTo>
                      <a:lnTo>
                        <a:pt x="2" y="129"/>
                      </a:lnTo>
                      <a:close/>
                    </a:path>
                  </a:pathLst>
                </a:custGeom>
                <a:solidFill>
                  <a:srgbClr val="F1A88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259" name="Freeform 819"/>
                <p:cNvSpPr>
                  <a:spLocks noEditPoints="1"/>
                </p:cNvSpPr>
                <p:nvPr/>
              </p:nvSpPr>
              <p:spPr bwMode="auto">
                <a:xfrm>
                  <a:off x="1267" y="1834"/>
                  <a:ext cx="95" cy="143"/>
                </a:xfrm>
                <a:custGeom>
                  <a:avLst/>
                  <a:gdLst/>
                  <a:ahLst/>
                  <a:cxnLst>
                    <a:cxn ang="0">
                      <a:pos x="95" y="17"/>
                    </a:cxn>
                    <a:cxn ang="0">
                      <a:pos x="87" y="10"/>
                    </a:cxn>
                    <a:cxn ang="0">
                      <a:pos x="76" y="4"/>
                    </a:cxn>
                    <a:cxn ang="0">
                      <a:pos x="66" y="2"/>
                    </a:cxn>
                    <a:cxn ang="0">
                      <a:pos x="55" y="0"/>
                    </a:cxn>
                    <a:cxn ang="0">
                      <a:pos x="53" y="0"/>
                    </a:cxn>
                    <a:cxn ang="0">
                      <a:pos x="51" y="2"/>
                    </a:cxn>
                    <a:cxn ang="0">
                      <a:pos x="64" y="4"/>
                    </a:cxn>
                    <a:cxn ang="0">
                      <a:pos x="76" y="8"/>
                    </a:cxn>
                    <a:cxn ang="0">
                      <a:pos x="87" y="16"/>
                    </a:cxn>
                    <a:cxn ang="0">
                      <a:pos x="95" y="23"/>
                    </a:cxn>
                    <a:cxn ang="0">
                      <a:pos x="95" y="21"/>
                    </a:cxn>
                    <a:cxn ang="0">
                      <a:pos x="95" y="17"/>
                    </a:cxn>
                    <a:cxn ang="0">
                      <a:pos x="95" y="17"/>
                    </a:cxn>
                    <a:cxn ang="0">
                      <a:pos x="95" y="17"/>
                    </a:cxn>
                    <a:cxn ang="0">
                      <a:pos x="2" y="126"/>
                    </a:cxn>
                    <a:cxn ang="0">
                      <a:pos x="11" y="131"/>
                    </a:cxn>
                    <a:cxn ang="0">
                      <a:pos x="21" y="137"/>
                    </a:cxn>
                    <a:cxn ang="0">
                      <a:pos x="32" y="141"/>
                    </a:cxn>
                    <a:cxn ang="0">
                      <a:pos x="45" y="143"/>
                    </a:cxn>
                    <a:cxn ang="0">
                      <a:pos x="49" y="141"/>
                    </a:cxn>
                    <a:cxn ang="0">
                      <a:pos x="51" y="139"/>
                    </a:cxn>
                    <a:cxn ang="0">
                      <a:pos x="49" y="139"/>
                    </a:cxn>
                    <a:cxn ang="0">
                      <a:pos x="47" y="139"/>
                    </a:cxn>
                    <a:cxn ang="0">
                      <a:pos x="34" y="137"/>
                    </a:cxn>
                    <a:cxn ang="0">
                      <a:pos x="23" y="133"/>
                    </a:cxn>
                    <a:cxn ang="0">
                      <a:pos x="11" y="127"/>
                    </a:cxn>
                    <a:cxn ang="0">
                      <a:pos x="0" y="120"/>
                    </a:cxn>
                    <a:cxn ang="0">
                      <a:pos x="0" y="122"/>
                    </a:cxn>
                    <a:cxn ang="0">
                      <a:pos x="2" y="126"/>
                    </a:cxn>
                  </a:cxnLst>
                  <a:rect l="0" t="0" r="r" b="b"/>
                  <a:pathLst>
                    <a:path w="95" h="143">
                      <a:moveTo>
                        <a:pt x="95" y="17"/>
                      </a:moveTo>
                      <a:lnTo>
                        <a:pt x="87" y="10"/>
                      </a:lnTo>
                      <a:lnTo>
                        <a:pt x="76" y="4"/>
                      </a:lnTo>
                      <a:lnTo>
                        <a:pt x="66" y="2"/>
                      </a:lnTo>
                      <a:lnTo>
                        <a:pt x="55" y="0"/>
                      </a:lnTo>
                      <a:lnTo>
                        <a:pt x="53" y="0"/>
                      </a:lnTo>
                      <a:lnTo>
                        <a:pt x="51" y="2"/>
                      </a:lnTo>
                      <a:lnTo>
                        <a:pt x="64" y="4"/>
                      </a:lnTo>
                      <a:lnTo>
                        <a:pt x="76" y="8"/>
                      </a:lnTo>
                      <a:lnTo>
                        <a:pt x="87" y="16"/>
                      </a:lnTo>
                      <a:lnTo>
                        <a:pt x="95" y="23"/>
                      </a:lnTo>
                      <a:lnTo>
                        <a:pt x="95" y="21"/>
                      </a:lnTo>
                      <a:lnTo>
                        <a:pt x="95" y="17"/>
                      </a:lnTo>
                      <a:lnTo>
                        <a:pt x="95" y="17"/>
                      </a:lnTo>
                      <a:lnTo>
                        <a:pt x="95" y="17"/>
                      </a:lnTo>
                      <a:close/>
                      <a:moveTo>
                        <a:pt x="2" y="126"/>
                      </a:moveTo>
                      <a:lnTo>
                        <a:pt x="11" y="131"/>
                      </a:lnTo>
                      <a:lnTo>
                        <a:pt x="21" y="137"/>
                      </a:lnTo>
                      <a:lnTo>
                        <a:pt x="32" y="141"/>
                      </a:lnTo>
                      <a:lnTo>
                        <a:pt x="45" y="143"/>
                      </a:lnTo>
                      <a:lnTo>
                        <a:pt x="49" y="141"/>
                      </a:lnTo>
                      <a:lnTo>
                        <a:pt x="51" y="139"/>
                      </a:lnTo>
                      <a:lnTo>
                        <a:pt x="49" y="139"/>
                      </a:lnTo>
                      <a:lnTo>
                        <a:pt x="47" y="139"/>
                      </a:lnTo>
                      <a:lnTo>
                        <a:pt x="34" y="137"/>
                      </a:lnTo>
                      <a:lnTo>
                        <a:pt x="23" y="133"/>
                      </a:lnTo>
                      <a:lnTo>
                        <a:pt x="11" y="127"/>
                      </a:lnTo>
                      <a:lnTo>
                        <a:pt x="0" y="120"/>
                      </a:lnTo>
                      <a:lnTo>
                        <a:pt x="0" y="122"/>
                      </a:lnTo>
                      <a:lnTo>
                        <a:pt x="2" y="126"/>
                      </a:lnTo>
                      <a:close/>
                    </a:path>
                  </a:pathLst>
                </a:custGeom>
                <a:solidFill>
                  <a:srgbClr val="F1AA8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260" name="Freeform 820"/>
                <p:cNvSpPr>
                  <a:spLocks noEditPoints="1"/>
                </p:cNvSpPr>
                <p:nvPr/>
              </p:nvSpPr>
              <p:spPr bwMode="auto">
                <a:xfrm>
                  <a:off x="1267" y="1834"/>
                  <a:ext cx="97" cy="141"/>
                </a:xfrm>
                <a:custGeom>
                  <a:avLst/>
                  <a:gdLst/>
                  <a:ahLst/>
                  <a:cxnLst>
                    <a:cxn ang="0">
                      <a:pos x="95" y="19"/>
                    </a:cxn>
                    <a:cxn ang="0">
                      <a:pos x="87" y="12"/>
                    </a:cxn>
                    <a:cxn ang="0">
                      <a:pos x="76" y="6"/>
                    </a:cxn>
                    <a:cxn ang="0">
                      <a:pos x="64" y="2"/>
                    </a:cxn>
                    <a:cxn ang="0">
                      <a:pos x="53" y="0"/>
                    </a:cxn>
                    <a:cxn ang="0">
                      <a:pos x="51" y="2"/>
                    </a:cxn>
                    <a:cxn ang="0">
                      <a:pos x="49" y="4"/>
                    </a:cxn>
                    <a:cxn ang="0">
                      <a:pos x="63" y="6"/>
                    </a:cxn>
                    <a:cxn ang="0">
                      <a:pos x="76" y="10"/>
                    </a:cxn>
                    <a:cxn ang="0">
                      <a:pos x="85" y="17"/>
                    </a:cxn>
                    <a:cxn ang="0">
                      <a:pos x="97" y="25"/>
                    </a:cxn>
                    <a:cxn ang="0">
                      <a:pos x="95" y="23"/>
                    </a:cxn>
                    <a:cxn ang="0">
                      <a:pos x="95" y="19"/>
                    </a:cxn>
                    <a:cxn ang="0">
                      <a:pos x="0" y="122"/>
                    </a:cxn>
                    <a:cxn ang="0">
                      <a:pos x="11" y="129"/>
                    </a:cxn>
                    <a:cxn ang="0">
                      <a:pos x="23" y="135"/>
                    </a:cxn>
                    <a:cxn ang="0">
                      <a:pos x="34" y="139"/>
                    </a:cxn>
                    <a:cxn ang="0">
                      <a:pos x="47" y="141"/>
                    </a:cxn>
                    <a:cxn ang="0">
                      <a:pos x="47" y="141"/>
                    </a:cxn>
                    <a:cxn ang="0">
                      <a:pos x="49" y="141"/>
                    </a:cxn>
                    <a:cxn ang="0">
                      <a:pos x="51" y="139"/>
                    </a:cxn>
                    <a:cxn ang="0">
                      <a:pos x="53" y="137"/>
                    </a:cxn>
                    <a:cxn ang="0">
                      <a:pos x="51" y="137"/>
                    </a:cxn>
                    <a:cxn ang="0">
                      <a:pos x="47" y="137"/>
                    </a:cxn>
                    <a:cxn ang="0">
                      <a:pos x="34" y="135"/>
                    </a:cxn>
                    <a:cxn ang="0">
                      <a:pos x="21" y="131"/>
                    </a:cxn>
                    <a:cxn ang="0">
                      <a:pos x="9" y="126"/>
                    </a:cxn>
                    <a:cxn ang="0">
                      <a:pos x="0" y="116"/>
                    </a:cxn>
                    <a:cxn ang="0">
                      <a:pos x="0" y="120"/>
                    </a:cxn>
                    <a:cxn ang="0">
                      <a:pos x="0" y="122"/>
                    </a:cxn>
                  </a:cxnLst>
                  <a:rect l="0" t="0" r="r" b="b"/>
                  <a:pathLst>
                    <a:path w="97" h="141">
                      <a:moveTo>
                        <a:pt x="95" y="19"/>
                      </a:moveTo>
                      <a:lnTo>
                        <a:pt x="87" y="12"/>
                      </a:lnTo>
                      <a:lnTo>
                        <a:pt x="76" y="6"/>
                      </a:lnTo>
                      <a:lnTo>
                        <a:pt x="64" y="2"/>
                      </a:lnTo>
                      <a:lnTo>
                        <a:pt x="53" y="0"/>
                      </a:lnTo>
                      <a:lnTo>
                        <a:pt x="51" y="2"/>
                      </a:lnTo>
                      <a:lnTo>
                        <a:pt x="49" y="4"/>
                      </a:lnTo>
                      <a:lnTo>
                        <a:pt x="63" y="6"/>
                      </a:lnTo>
                      <a:lnTo>
                        <a:pt x="76" y="10"/>
                      </a:lnTo>
                      <a:lnTo>
                        <a:pt x="85" y="17"/>
                      </a:lnTo>
                      <a:lnTo>
                        <a:pt x="97" y="25"/>
                      </a:lnTo>
                      <a:lnTo>
                        <a:pt x="95" y="23"/>
                      </a:lnTo>
                      <a:lnTo>
                        <a:pt x="95" y="19"/>
                      </a:lnTo>
                      <a:close/>
                      <a:moveTo>
                        <a:pt x="0" y="122"/>
                      </a:moveTo>
                      <a:lnTo>
                        <a:pt x="11" y="129"/>
                      </a:lnTo>
                      <a:lnTo>
                        <a:pt x="23" y="135"/>
                      </a:lnTo>
                      <a:lnTo>
                        <a:pt x="34" y="139"/>
                      </a:lnTo>
                      <a:lnTo>
                        <a:pt x="47" y="141"/>
                      </a:lnTo>
                      <a:lnTo>
                        <a:pt x="47" y="141"/>
                      </a:lnTo>
                      <a:lnTo>
                        <a:pt x="49" y="141"/>
                      </a:lnTo>
                      <a:lnTo>
                        <a:pt x="51" y="139"/>
                      </a:lnTo>
                      <a:lnTo>
                        <a:pt x="53" y="137"/>
                      </a:lnTo>
                      <a:lnTo>
                        <a:pt x="51" y="137"/>
                      </a:lnTo>
                      <a:lnTo>
                        <a:pt x="47" y="137"/>
                      </a:lnTo>
                      <a:lnTo>
                        <a:pt x="34" y="135"/>
                      </a:lnTo>
                      <a:lnTo>
                        <a:pt x="21" y="131"/>
                      </a:lnTo>
                      <a:lnTo>
                        <a:pt x="9" y="126"/>
                      </a:lnTo>
                      <a:lnTo>
                        <a:pt x="0" y="116"/>
                      </a:lnTo>
                      <a:lnTo>
                        <a:pt x="0" y="120"/>
                      </a:lnTo>
                      <a:lnTo>
                        <a:pt x="0" y="122"/>
                      </a:lnTo>
                      <a:close/>
                    </a:path>
                  </a:pathLst>
                </a:custGeom>
                <a:solidFill>
                  <a:srgbClr val="F1AB8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261" name="Freeform 821"/>
                <p:cNvSpPr>
                  <a:spLocks noEditPoints="1"/>
                </p:cNvSpPr>
                <p:nvPr/>
              </p:nvSpPr>
              <p:spPr bwMode="auto">
                <a:xfrm>
                  <a:off x="1267" y="1836"/>
                  <a:ext cx="97" cy="137"/>
                </a:xfrm>
                <a:custGeom>
                  <a:avLst/>
                  <a:gdLst/>
                  <a:ahLst/>
                  <a:cxnLst>
                    <a:cxn ang="0">
                      <a:pos x="95" y="21"/>
                    </a:cxn>
                    <a:cxn ang="0">
                      <a:pos x="87" y="14"/>
                    </a:cxn>
                    <a:cxn ang="0">
                      <a:pos x="76" y="6"/>
                    </a:cxn>
                    <a:cxn ang="0">
                      <a:pos x="64" y="2"/>
                    </a:cxn>
                    <a:cxn ang="0">
                      <a:pos x="51" y="0"/>
                    </a:cxn>
                    <a:cxn ang="0">
                      <a:pos x="49" y="2"/>
                    </a:cxn>
                    <a:cxn ang="0">
                      <a:pos x="47" y="4"/>
                    </a:cxn>
                    <a:cxn ang="0">
                      <a:pos x="47" y="4"/>
                    </a:cxn>
                    <a:cxn ang="0">
                      <a:pos x="47" y="4"/>
                    </a:cxn>
                    <a:cxn ang="0">
                      <a:pos x="63" y="6"/>
                    </a:cxn>
                    <a:cxn ang="0">
                      <a:pos x="74" y="10"/>
                    </a:cxn>
                    <a:cxn ang="0">
                      <a:pos x="85" y="17"/>
                    </a:cxn>
                    <a:cxn ang="0">
                      <a:pos x="97" y="27"/>
                    </a:cxn>
                    <a:cxn ang="0">
                      <a:pos x="97" y="23"/>
                    </a:cxn>
                    <a:cxn ang="0">
                      <a:pos x="95" y="21"/>
                    </a:cxn>
                    <a:cxn ang="0">
                      <a:pos x="0" y="118"/>
                    </a:cxn>
                    <a:cxn ang="0">
                      <a:pos x="11" y="125"/>
                    </a:cxn>
                    <a:cxn ang="0">
                      <a:pos x="23" y="131"/>
                    </a:cxn>
                    <a:cxn ang="0">
                      <a:pos x="34" y="135"/>
                    </a:cxn>
                    <a:cxn ang="0">
                      <a:pos x="47" y="137"/>
                    </a:cxn>
                    <a:cxn ang="0">
                      <a:pos x="49" y="137"/>
                    </a:cxn>
                    <a:cxn ang="0">
                      <a:pos x="51" y="137"/>
                    </a:cxn>
                    <a:cxn ang="0">
                      <a:pos x="53" y="135"/>
                    </a:cxn>
                    <a:cxn ang="0">
                      <a:pos x="57" y="133"/>
                    </a:cxn>
                    <a:cxn ang="0">
                      <a:pos x="53" y="133"/>
                    </a:cxn>
                    <a:cxn ang="0">
                      <a:pos x="47" y="133"/>
                    </a:cxn>
                    <a:cxn ang="0">
                      <a:pos x="34" y="131"/>
                    </a:cxn>
                    <a:cxn ang="0">
                      <a:pos x="21" y="127"/>
                    </a:cxn>
                    <a:cxn ang="0">
                      <a:pos x="9" y="120"/>
                    </a:cxn>
                    <a:cxn ang="0">
                      <a:pos x="0" y="112"/>
                    </a:cxn>
                    <a:cxn ang="0">
                      <a:pos x="0" y="114"/>
                    </a:cxn>
                    <a:cxn ang="0">
                      <a:pos x="0" y="118"/>
                    </a:cxn>
                  </a:cxnLst>
                  <a:rect l="0" t="0" r="r" b="b"/>
                  <a:pathLst>
                    <a:path w="97" h="137">
                      <a:moveTo>
                        <a:pt x="95" y="21"/>
                      </a:moveTo>
                      <a:lnTo>
                        <a:pt x="87" y="14"/>
                      </a:lnTo>
                      <a:lnTo>
                        <a:pt x="76" y="6"/>
                      </a:lnTo>
                      <a:lnTo>
                        <a:pt x="64" y="2"/>
                      </a:lnTo>
                      <a:lnTo>
                        <a:pt x="51" y="0"/>
                      </a:lnTo>
                      <a:lnTo>
                        <a:pt x="49" y="2"/>
                      </a:lnTo>
                      <a:lnTo>
                        <a:pt x="47" y="4"/>
                      </a:lnTo>
                      <a:lnTo>
                        <a:pt x="47" y="4"/>
                      </a:lnTo>
                      <a:lnTo>
                        <a:pt x="47" y="4"/>
                      </a:lnTo>
                      <a:lnTo>
                        <a:pt x="63" y="6"/>
                      </a:lnTo>
                      <a:lnTo>
                        <a:pt x="74" y="10"/>
                      </a:lnTo>
                      <a:lnTo>
                        <a:pt x="85" y="17"/>
                      </a:lnTo>
                      <a:lnTo>
                        <a:pt x="97" y="27"/>
                      </a:lnTo>
                      <a:lnTo>
                        <a:pt x="97" y="23"/>
                      </a:lnTo>
                      <a:lnTo>
                        <a:pt x="95" y="21"/>
                      </a:lnTo>
                      <a:close/>
                      <a:moveTo>
                        <a:pt x="0" y="118"/>
                      </a:moveTo>
                      <a:lnTo>
                        <a:pt x="11" y="125"/>
                      </a:lnTo>
                      <a:lnTo>
                        <a:pt x="23" y="131"/>
                      </a:lnTo>
                      <a:lnTo>
                        <a:pt x="34" y="135"/>
                      </a:lnTo>
                      <a:lnTo>
                        <a:pt x="47" y="137"/>
                      </a:lnTo>
                      <a:lnTo>
                        <a:pt x="49" y="137"/>
                      </a:lnTo>
                      <a:lnTo>
                        <a:pt x="51" y="137"/>
                      </a:lnTo>
                      <a:lnTo>
                        <a:pt x="53" y="135"/>
                      </a:lnTo>
                      <a:lnTo>
                        <a:pt x="57" y="133"/>
                      </a:lnTo>
                      <a:lnTo>
                        <a:pt x="53" y="133"/>
                      </a:lnTo>
                      <a:lnTo>
                        <a:pt x="47" y="133"/>
                      </a:lnTo>
                      <a:lnTo>
                        <a:pt x="34" y="131"/>
                      </a:lnTo>
                      <a:lnTo>
                        <a:pt x="21" y="127"/>
                      </a:lnTo>
                      <a:lnTo>
                        <a:pt x="9" y="120"/>
                      </a:lnTo>
                      <a:lnTo>
                        <a:pt x="0" y="112"/>
                      </a:lnTo>
                      <a:lnTo>
                        <a:pt x="0" y="114"/>
                      </a:lnTo>
                      <a:lnTo>
                        <a:pt x="0" y="118"/>
                      </a:lnTo>
                      <a:close/>
                    </a:path>
                  </a:pathLst>
                </a:custGeom>
                <a:solidFill>
                  <a:srgbClr val="F2AD8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262" name="Freeform 822"/>
                <p:cNvSpPr>
                  <a:spLocks noEditPoints="1"/>
                </p:cNvSpPr>
                <p:nvPr/>
              </p:nvSpPr>
              <p:spPr bwMode="auto">
                <a:xfrm>
                  <a:off x="1267" y="1838"/>
                  <a:ext cx="97" cy="133"/>
                </a:xfrm>
                <a:custGeom>
                  <a:avLst/>
                  <a:gdLst/>
                  <a:ahLst/>
                  <a:cxnLst>
                    <a:cxn ang="0">
                      <a:pos x="97" y="21"/>
                    </a:cxn>
                    <a:cxn ang="0">
                      <a:pos x="85" y="13"/>
                    </a:cxn>
                    <a:cxn ang="0">
                      <a:pos x="76" y="6"/>
                    </a:cxn>
                    <a:cxn ang="0">
                      <a:pos x="63" y="2"/>
                    </a:cxn>
                    <a:cxn ang="0">
                      <a:pos x="49" y="0"/>
                    </a:cxn>
                    <a:cxn ang="0">
                      <a:pos x="47" y="2"/>
                    </a:cxn>
                    <a:cxn ang="0">
                      <a:pos x="45" y="4"/>
                    </a:cxn>
                    <a:cxn ang="0">
                      <a:pos x="47" y="4"/>
                    </a:cxn>
                    <a:cxn ang="0">
                      <a:pos x="47" y="4"/>
                    </a:cxn>
                    <a:cxn ang="0">
                      <a:pos x="63" y="6"/>
                    </a:cxn>
                    <a:cxn ang="0">
                      <a:pos x="74" y="12"/>
                    </a:cxn>
                    <a:cxn ang="0">
                      <a:pos x="85" y="17"/>
                    </a:cxn>
                    <a:cxn ang="0">
                      <a:pos x="95" y="27"/>
                    </a:cxn>
                    <a:cxn ang="0">
                      <a:pos x="97" y="25"/>
                    </a:cxn>
                    <a:cxn ang="0">
                      <a:pos x="97" y="21"/>
                    </a:cxn>
                    <a:cxn ang="0">
                      <a:pos x="0" y="112"/>
                    </a:cxn>
                    <a:cxn ang="0">
                      <a:pos x="9" y="122"/>
                    </a:cxn>
                    <a:cxn ang="0">
                      <a:pos x="21" y="127"/>
                    </a:cxn>
                    <a:cxn ang="0">
                      <a:pos x="34" y="131"/>
                    </a:cxn>
                    <a:cxn ang="0">
                      <a:pos x="47" y="133"/>
                    </a:cxn>
                    <a:cxn ang="0">
                      <a:pos x="51" y="133"/>
                    </a:cxn>
                    <a:cxn ang="0">
                      <a:pos x="53" y="133"/>
                    </a:cxn>
                    <a:cxn ang="0">
                      <a:pos x="57" y="131"/>
                    </a:cxn>
                    <a:cxn ang="0">
                      <a:pos x="59" y="129"/>
                    </a:cxn>
                    <a:cxn ang="0">
                      <a:pos x="53" y="129"/>
                    </a:cxn>
                    <a:cxn ang="0">
                      <a:pos x="47" y="129"/>
                    </a:cxn>
                    <a:cxn ang="0">
                      <a:pos x="34" y="127"/>
                    </a:cxn>
                    <a:cxn ang="0">
                      <a:pos x="21" y="123"/>
                    </a:cxn>
                    <a:cxn ang="0">
                      <a:pos x="9" y="116"/>
                    </a:cxn>
                    <a:cxn ang="0">
                      <a:pos x="0" y="106"/>
                    </a:cxn>
                    <a:cxn ang="0">
                      <a:pos x="0" y="110"/>
                    </a:cxn>
                    <a:cxn ang="0">
                      <a:pos x="0" y="112"/>
                    </a:cxn>
                  </a:cxnLst>
                  <a:rect l="0" t="0" r="r" b="b"/>
                  <a:pathLst>
                    <a:path w="97" h="133">
                      <a:moveTo>
                        <a:pt x="97" y="21"/>
                      </a:moveTo>
                      <a:lnTo>
                        <a:pt x="85" y="13"/>
                      </a:lnTo>
                      <a:lnTo>
                        <a:pt x="76" y="6"/>
                      </a:lnTo>
                      <a:lnTo>
                        <a:pt x="63" y="2"/>
                      </a:lnTo>
                      <a:lnTo>
                        <a:pt x="49" y="0"/>
                      </a:lnTo>
                      <a:lnTo>
                        <a:pt x="47" y="2"/>
                      </a:lnTo>
                      <a:lnTo>
                        <a:pt x="45" y="4"/>
                      </a:lnTo>
                      <a:lnTo>
                        <a:pt x="47" y="4"/>
                      </a:lnTo>
                      <a:lnTo>
                        <a:pt x="47" y="4"/>
                      </a:lnTo>
                      <a:lnTo>
                        <a:pt x="63" y="6"/>
                      </a:lnTo>
                      <a:lnTo>
                        <a:pt x="74" y="12"/>
                      </a:lnTo>
                      <a:lnTo>
                        <a:pt x="85" y="17"/>
                      </a:lnTo>
                      <a:lnTo>
                        <a:pt x="95" y="27"/>
                      </a:lnTo>
                      <a:lnTo>
                        <a:pt x="97" y="25"/>
                      </a:lnTo>
                      <a:lnTo>
                        <a:pt x="97" y="21"/>
                      </a:lnTo>
                      <a:close/>
                      <a:moveTo>
                        <a:pt x="0" y="112"/>
                      </a:moveTo>
                      <a:lnTo>
                        <a:pt x="9" y="122"/>
                      </a:lnTo>
                      <a:lnTo>
                        <a:pt x="21" y="127"/>
                      </a:lnTo>
                      <a:lnTo>
                        <a:pt x="34" y="131"/>
                      </a:lnTo>
                      <a:lnTo>
                        <a:pt x="47" y="133"/>
                      </a:lnTo>
                      <a:lnTo>
                        <a:pt x="51" y="133"/>
                      </a:lnTo>
                      <a:lnTo>
                        <a:pt x="53" y="133"/>
                      </a:lnTo>
                      <a:lnTo>
                        <a:pt x="57" y="131"/>
                      </a:lnTo>
                      <a:lnTo>
                        <a:pt x="59" y="129"/>
                      </a:lnTo>
                      <a:lnTo>
                        <a:pt x="53" y="129"/>
                      </a:lnTo>
                      <a:lnTo>
                        <a:pt x="47" y="129"/>
                      </a:lnTo>
                      <a:lnTo>
                        <a:pt x="34" y="127"/>
                      </a:lnTo>
                      <a:lnTo>
                        <a:pt x="21" y="123"/>
                      </a:lnTo>
                      <a:lnTo>
                        <a:pt x="9" y="116"/>
                      </a:lnTo>
                      <a:lnTo>
                        <a:pt x="0" y="106"/>
                      </a:lnTo>
                      <a:lnTo>
                        <a:pt x="0" y="110"/>
                      </a:lnTo>
                      <a:lnTo>
                        <a:pt x="0" y="112"/>
                      </a:lnTo>
                      <a:close/>
                    </a:path>
                  </a:pathLst>
                </a:custGeom>
                <a:solidFill>
                  <a:srgbClr val="F2AF8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263" name="Freeform 823"/>
                <p:cNvSpPr>
                  <a:spLocks noEditPoints="1"/>
                </p:cNvSpPr>
                <p:nvPr/>
              </p:nvSpPr>
              <p:spPr bwMode="auto">
                <a:xfrm>
                  <a:off x="1267" y="1840"/>
                  <a:ext cx="97" cy="129"/>
                </a:xfrm>
                <a:custGeom>
                  <a:avLst/>
                  <a:gdLst/>
                  <a:ahLst/>
                  <a:cxnLst>
                    <a:cxn ang="0">
                      <a:pos x="97" y="23"/>
                    </a:cxn>
                    <a:cxn ang="0">
                      <a:pos x="85" y="13"/>
                    </a:cxn>
                    <a:cxn ang="0">
                      <a:pos x="74" y="6"/>
                    </a:cxn>
                    <a:cxn ang="0">
                      <a:pos x="63" y="2"/>
                    </a:cxn>
                    <a:cxn ang="0">
                      <a:pos x="47" y="0"/>
                    </a:cxn>
                    <a:cxn ang="0">
                      <a:pos x="47" y="0"/>
                    </a:cxn>
                    <a:cxn ang="0">
                      <a:pos x="47" y="0"/>
                    </a:cxn>
                    <a:cxn ang="0">
                      <a:pos x="45" y="2"/>
                    </a:cxn>
                    <a:cxn ang="0">
                      <a:pos x="44" y="4"/>
                    </a:cxn>
                    <a:cxn ang="0">
                      <a:pos x="45" y="4"/>
                    </a:cxn>
                    <a:cxn ang="0">
                      <a:pos x="47" y="4"/>
                    </a:cxn>
                    <a:cxn ang="0">
                      <a:pos x="63" y="6"/>
                    </a:cxn>
                    <a:cxn ang="0">
                      <a:pos x="76" y="11"/>
                    </a:cxn>
                    <a:cxn ang="0">
                      <a:pos x="85" y="17"/>
                    </a:cxn>
                    <a:cxn ang="0">
                      <a:pos x="95" y="29"/>
                    </a:cxn>
                    <a:cxn ang="0">
                      <a:pos x="95" y="25"/>
                    </a:cxn>
                    <a:cxn ang="0">
                      <a:pos x="97" y="23"/>
                    </a:cxn>
                    <a:cxn ang="0">
                      <a:pos x="0" y="108"/>
                    </a:cxn>
                    <a:cxn ang="0">
                      <a:pos x="9" y="116"/>
                    </a:cxn>
                    <a:cxn ang="0">
                      <a:pos x="21" y="123"/>
                    </a:cxn>
                    <a:cxn ang="0">
                      <a:pos x="34" y="127"/>
                    </a:cxn>
                    <a:cxn ang="0">
                      <a:pos x="47" y="129"/>
                    </a:cxn>
                    <a:cxn ang="0">
                      <a:pos x="53" y="129"/>
                    </a:cxn>
                    <a:cxn ang="0">
                      <a:pos x="57" y="129"/>
                    </a:cxn>
                    <a:cxn ang="0">
                      <a:pos x="57" y="127"/>
                    </a:cxn>
                    <a:cxn ang="0">
                      <a:pos x="59" y="125"/>
                    </a:cxn>
                    <a:cxn ang="0">
                      <a:pos x="61" y="125"/>
                    </a:cxn>
                    <a:cxn ang="0">
                      <a:pos x="61" y="123"/>
                    </a:cxn>
                    <a:cxn ang="0">
                      <a:pos x="55" y="125"/>
                    </a:cxn>
                    <a:cxn ang="0">
                      <a:pos x="47" y="125"/>
                    </a:cxn>
                    <a:cxn ang="0">
                      <a:pos x="34" y="123"/>
                    </a:cxn>
                    <a:cxn ang="0">
                      <a:pos x="21" y="120"/>
                    </a:cxn>
                    <a:cxn ang="0">
                      <a:pos x="9" y="112"/>
                    </a:cxn>
                    <a:cxn ang="0">
                      <a:pos x="0" y="102"/>
                    </a:cxn>
                    <a:cxn ang="0">
                      <a:pos x="0" y="104"/>
                    </a:cxn>
                    <a:cxn ang="0">
                      <a:pos x="0" y="108"/>
                    </a:cxn>
                  </a:cxnLst>
                  <a:rect l="0" t="0" r="r" b="b"/>
                  <a:pathLst>
                    <a:path w="97" h="129">
                      <a:moveTo>
                        <a:pt x="97" y="23"/>
                      </a:moveTo>
                      <a:lnTo>
                        <a:pt x="85" y="13"/>
                      </a:lnTo>
                      <a:lnTo>
                        <a:pt x="74" y="6"/>
                      </a:lnTo>
                      <a:lnTo>
                        <a:pt x="63" y="2"/>
                      </a:lnTo>
                      <a:lnTo>
                        <a:pt x="47" y="0"/>
                      </a:lnTo>
                      <a:lnTo>
                        <a:pt x="47" y="0"/>
                      </a:lnTo>
                      <a:lnTo>
                        <a:pt x="47" y="0"/>
                      </a:lnTo>
                      <a:lnTo>
                        <a:pt x="45" y="2"/>
                      </a:lnTo>
                      <a:lnTo>
                        <a:pt x="44" y="4"/>
                      </a:lnTo>
                      <a:lnTo>
                        <a:pt x="45" y="4"/>
                      </a:lnTo>
                      <a:lnTo>
                        <a:pt x="47" y="4"/>
                      </a:lnTo>
                      <a:lnTo>
                        <a:pt x="63" y="6"/>
                      </a:lnTo>
                      <a:lnTo>
                        <a:pt x="76" y="11"/>
                      </a:lnTo>
                      <a:lnTo>
                        <a:pt x="85" y="17"/>
                      </a:lnTo>
                      <a:lnTo>
                        <a:pt x="95" y="29"/>
                      </a:lnTo>
                      <a:lnTo>
                        <a:pt x="95" y="25"/>
                      </a:lnTo>
                      <a:lnTo>
                        <a:pt x="97" y="23"/>
                      </a:lnTo>
                      <a:close/>
                      <a:moveTo>
                        <a:pt x="0" y="108"/>
                      </a:moveTo>
                      <a:lnTo>
                        <a:pt x="9" y="116"/>
                      </a:lnTo>
                      <a:lnTo>
                        <a:pt x="21" y="123"/>
                      </a:lnTo>
                      <a:lnTo>
                        <a:pt x="34" y="127"/>
                      </a:lnTo>
                      <a:lnTo>
                        <a:pt x="47" y="129"/>
                      </a:lnTo>
                      <a:lnTo>
                        <a:pt x="53" y="129"/>
                      </a:lnTo>
                      <a:lnTo>
                        <a:pt x="57" y="129"/>
                      </a:lnTo>
                      <a:lnTo>
                        <a:pt x="57" y="127"/>
                      </a:lnTo>
                      <a:lnTo>
                        <a:pt x="59" y="125"/>
                      </a:lnTo>
                      <a:lnTo>
                        <a:pt x="61" y="125"/>
                      </a:lnTo>
                      <a:lnTo>
                        <a:pt x="61" y="123"/>
                      </a:lnTo>
                      <a:lnTo>
                        <a:pt x="55" y="125"/>
                      </a:lnTo>
                      <a:lnTo>
                        <a:pt x="47" y="125"/>
                      </a:lnTo>
                      <a:lnTo>
                        <a:pt x="34" y="123"/>
                      </a:lnTo>
                      <a:lnTo>
                        <a:pt x="21" y="120"/>
                      </a:lnTo>
                      <a:lnTo>
                        <a:pt x="9" y="112"/>
                      </a:lnTo>
                      <a:lnTo>
                        <a:pt x="0" y="102"/>
                      </a:lnTo>
                      <a:lnTo>
                        <a:pt x="0" y="104"/>
                      </a:lnTo>
                      <a:lnTo>
                        <a:pt x="0" y="108"/>
                      </a:lnTo>
                      <a:close/>
                    </a:path>
                  </a:pathLst>
                </a:custGeom>
                <a:solidFill>
                  <a:srgbClr val="F2B18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264" name="Freeform 824"/>
                <p:cNvSpPr>
                  <a:spLocks noEditPoints="1"/>
                </p:cNvSpPr>
                <p:nvPr/>
              </p:nvSpPr>
              <p:spPr bwMode="auto">
                <a:xfrm>
                  <a:off x="1267" y="1842"/>
                  <a:ext cx="95" cy="125"/>
                </a:xfrm>
                <a:custGeom>
                  <a:avLst/>
                  <a:gdLst/>
                  <a:ahLst/>
                  <a:cxnLst>
                    <a:cxn ang="0">
                      <a:pos x="95" y="23"/>
                    </a:cxn>
                    <a:cxn ang="0">
                      <a:pos x="85" y="13"/>
                    </a:cxn>
                    <a:cxn ang="0">
                      <a:pos x="74" y="8"/>
                    </a:cxn>
                    <a:cxn ang="0">
                      <a:pos x="63" y="2"/>
                    </a:cxn>
                    <a:cxn ang="0">
                      <a:pos x="47" y="0"/>
                    </a:cxn>
                    <a:cxn ang="0">
                      <a:pos x="47" y="0"/>
                    </a:cxn>
                    <a:cxn ang="0">
                      <a:pos x="45" y="0"/>
                    </a:cxn>
                    <a:cxn ang="0">
                      <a:pos x="44" y="2"/>
                    </a:cxn>
                    <a:cxn ang="0">
                      <a:pos x="42" y="4"/>
                    </a:cxn>
                    <a:cxn ang="0">
                      <a:pos x="45" y="4"/>
                    </a:cxn>
                    <a:cxn ang="0">
                      <a:pos x="47" y="4"/>
                    </a:cxn>
                    <a:cxn ang="0">
                      <a:pos x="63" y="6"/>
                    </a:cxn>
                    <a:cxn ang="0">
                      <a:pos x="76" y="11"/>
                    </a:cxn>
                    <a:cxn ang="0">
                      <a:pos x="85" y="19"/>
                    </a:cxn>
                    <a:cxn ang="0">
                      <a:pos x="95" y="28"/>
                    </a:cxn>
                    <a:cxn ang="0">
                      <a:pos x="95" y="27"/>
                    </a:cxn>
                    <a:cxn ang="0">
                      <a:pos x="95" y="23"/>
                    </a:cxn>
                    <a:cxn ang="0">
                      <a:pos x="0" y="102"/>
                    </a:cxn>
                    <a:cxn ang="0">
                      <a:pos x="9" y="112"/>
                    </a:cxn>
                    <a:cxn ang="0">
                      <a:pos x="21" y="119"/>
                    </a:cxn>
                    <a:cxn ang="0">
                      <a:pos x="34" y="123"/>
                    </a:cxn>
                    <a:cxn ang="0">
                      <a:pos x="47" y="125"/>
                    </a:cxn>
                    <a:cxn ang="0">
                      <a:pos x="53" y="125"/>
                    </a:cxn>
                    <a:cxn ang="0">
                      <a:pos x="59" y="125"/>
                    </a:cxn>
                    <a:cxn ang="0">
                      <a:pos x="59" y="123"/>
                    </a:cxn>
                    <a:cxn ang="0">
                      <a:pos x="59" y="123"/>
                    </a:cxn>
                    <a:cxn ang="0">
                      <a:pos x="61" y="121"/>
                    </a:cxn>
                    <a:cxn ang="0">
                      <a:pos x="63" y="119"/>
                    </a:cxn>
                    <a:cxn ang="0">
                      <a:pos x="55" y="121"/>
                    </a:cxn>
                    <a:cxn ang="0">
                      <a:pos x="47" y="121"/>
                    </a:cxn>
                    <a:cxn ang="0">
                      <a:pos x="34" y="119"/>
                    </a:cxn>
                    <a:cxn ang="0">
                      <a:pos x="21" y="116"/>
                    </a:cxn>
                    <a:cxn ang="0">
                      <a:pos x="9" y="108"/>
                    </a:cxn>
                    <a:cxn ang="0">
                      <a:pos x="0" y="97"/>
                    </a:cxn>
                    <a:cxn ang="0">
                      <a:pos x="0" y="100"/>
                    </a:cxn>
                    <a:cxn ang="0">
                      <a:pos x="0" y="102"/>
                    </a:cxn>
                  </a:cxnLst>
                  <a:rect l="0" t="0" r="r" b="b"/>
                  <a:pathLst>
                    <a:path w="95" h="125">
                      <a:moveTo>
                        <a:pt x="95" y="23"/>
                      </a:moveTo>
                      <a:lnTo>
                        <a:pt x="85" y="13"/>
                      </a:lnTo>
                      <a:lnTo>
                        <a:pt x="74" y="8"/>
                      </a:lnTo>
                      <a:lnTo>
                        <a:pt x="63" y="2"/>
                      </a:lnTo>
                      <a:lnTo>
                        <a:pt x="47" y="0"/>
                      </a:lnTo>
                      <a:lnTo>
                        <a:pt x="47" y="0"/>
                      </a:lnTo>
                      <a:lnTo>
                        <a:pt x="45" y="0"/>
                      </a:lnTo>
                      <a:lnTo>
                        <a:pt x="44" y="2"/>
                      </a:lnTo>
                      <a:lnTo>
                        <a:pt x="42" y="4"/>
                      </a:lnTo>
                      <a:lnTo>
                        <a:pt x="45" y="4"/>
                      </a:lnTo>
                      <a:lnTo>
                        <a:pt x="47" y="4"/>
                      </a:lnTo>
                      <a:lnTo>
                        <a:pt x="63" y="6"/>
                      </a:lnTo>
                      <a:lnTo>
                        <a:pt x="76" y="11"/>
                      </a:lnTo>
                      <a:lnTo>
                        <a:pt x="85" y="19"/>
                      </a:lnTo>
                      <a:lnTo>
                        <a:pt x="95" y="28"/>
                      </a:lnTo>
                      <a:lnTo>
                        <a:pt x="95" y="27"/>
                      </a:lnTo>
                      <a:lnTo>
                        <a:pt x="95" y="23"/>
                      </a:lnTo>
                      <a:close/>
                      <a:moveTo>
                        <a:pt x="0" y="102"/>
                      </a:moveTo>
                      <a:lnTo>
                        <a:pt x="9" y="112"/>
                      </a:lnTo>
                      <a:lnTo>
                        <a:pt x="21" y="119"/>
                      </a:lnTo>
                      <a:lnTo>
                        <a:pt x="34" y="123"/>
                      </a:lnTo>
                      <a:lnTo>
                        <a:pt x="47" y="125"/>
                      </a:lnTo>
                      <a:lnTo>
                        <a:pt x="53" y="125"/>
                      </a:lnTo>
                      <a:lnTo>
                        <a:pt x="59" y="125"/>
                      </a:lnTo>
                      <a:lnTo>
                        <a:pt x="59" y="123"/>
                      </a:lnTo>
                      <a:lnTo>
                        <a:pt x="59" y="123"/>
                      </a:lnTo>
                      <a:lnTo>
                        <a:pt x="61" y="121"/>
                      </a:lnTo>
                      <a:lnTo>
                        <a:pt x="63" y="119"/>
                      </a:lnTo>
                      <a:lnTo>
                        <a:pt x="55" y="121"/>
                      </a:lnTo>
                      <a:lnTo>
                        <a:pt x="47" y="121"/>
                      </a:lnTo>
                      <a:lnTo>
                        <a:pt x="34" y="119"/>
                      </a:lnTo>
                      <a:lnTo>
                        <a:pt x="21" y="116"/>
                      </a:lnTo>
                      <a:lnTo>
                        <a:pt x="9" y="108"/>
                      </a:lnTo>
                      <a:lnTo>
                        <a:pt x="0" y="97"/>
                      </a:lnTo>
                      <a:lnTo>
                        <a:pt x="0" y="100"/>
                      </a:lnTo>
                      <a:lnTo>
                        <a:pt x="0" y="102"/>
                      </a:lnTo>
                      <a:close/>
                    </a:path>
                  </a:pathLst>
                </a:custGeom>
                <a:solidFill>
                  <a:srgbClr val="F2B39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265" name="Freeform 825"/>
                <p:cNvSpPr>
                  <a:spLocks noEditPoints="1"/>
                </p:cNvSpPr>
                <p:nvPr/>
              </p:nvSpPr>
              <p:spPr bwMode="auto">
                <a:xfrm>
                  <a:off x="1267" y="1844"/>
                  <a:ext cx="95" cy="121"/>
                </a:xfrm>
                <a:custGeom>
                  <a:avLst/>
                  <a:gdLst/>
                  <a:ahLst/>
                  <a:cxnLst>
                    <a:cxn ang="0">
                      <a:pos x="95" y="25"/>
                    </a:cxn>
                    <a:cxn ang="0">
                      <a:pos x="85" y="13"/>
                    </a:cxn>
                    <a:cxn ang="0">
                      <a:pos x="76" y="7"/>
                    </a:cxn>
                    <a:cxn ang="0">
                      <a:pos x="63" y="2"/>
                    </a:cxn>
                    <a:cxn ang="0">
                      <a:pos x="47" y="0"/>
                    </a:cxn>
                    <a:cxn ang="0">
                      <a:pos x="45" y="0"/>
                    </a:cxn>
                    <a:cxn ang="0">
                      <a:pos x="44" y="0"/>
                    </a:cxn>
                    <a:cxn ang="0">
                      <a:pos x="42" y="2"/>
                    </a:cxn>
                    <a:cxn ang="0">
                      <a:pos x="40" y="6"/>
                    </a:cxn>
                    <a:cxn ang="0">
                      <a:pos x="44" y="4"/>
                    </a:cxn>
                    <a:cxn ang="0">
                      <a:pos x="47" y="4"/>
                    </a:cxn>
                    <a:cxn ang="0">
                      <a:pos x="63" y="6"/>
                    </a:cxn>
                    <a:cxn ang="0">
                      <a:pos x="76" y="11"/>
                    </a:cxn>
                    <a:cxn ang="0">
                      <a:pos x="85" y="19"/>
                    </a:cxn>
                    <a:cxn ang="0">
                      <a:pos x="95" y="30"/>
                    </a:cxn>
                    <a:cxn ang="0">
                      <a:pos x="95" y="26"/>
                    </a:cxn>
                    <a:cxn ang="0">
                      <a:pos x="95" y="25"/>
                    </a:cxn>
                    <a:cxn ang="0">
                      <a:pos x="0" y="98"/>
                    </a:cxn>
                    <a:cxn ang="0">
                      <a:pos x="9" y="108"/>
                    </a:cxn>
                    <a:cxn ang="0">
                      <a:pos x="21" y="116"/>
                    </a:cxn>
                    <a:cxn ang="0">
                      <a:pos x="34" y="119"/>
                    </a:cxn>
                    <a:cxn ang="0">
                      <a:pos x="47" y="121"/>
                    </a:cxn>
                    <a:cxn ang="0">
                      <a:pos x="55" y="121"/>
                    </a:cxn>
                    <a:cxn ang="0">
                      <a:pos x="61" y="119"/>
                    </a:cxn>
                    <a:cxn ang="0">
                      <a:pos x="63" y="117"/>
                    </a:cxn>
                    <a:cxn ang="0">
                      <a:pos x="64" y="116"/>
                    </a:cxn>
                    <a:cxn ang="0">
                      <a:pos x="57" y="117"/>
                    </a:cxn>
                    <a:cxn ang="0">
                      <a:pos x="47" y="117"/>
                    </a:cxn>
                    <a:cxn ang="0">
                      <a:pos x="34" y="116"/>
                    </a:cxn>
                    <a:cxn ang="0">
                      <a:pos x="21" y="112"/>
                    </a:cxn>
                    <a:cxn ang="0">
                      <a:pos x="9" y="102"/>
                    </a:cxn>
                    <a:cxn ang="0">
                      <a:pos x="2" y="93"/>
                    </a:cxn>
                    <a:cxn ang="0">
                      <a:pos x="0" y="95"/>
                    </a:cxn>
                    <a:cxn ang="0">
                      <a:pos x="0" y="98"/>
                    </a:cxn>
                  </a:cxnLst>
                  <a:rect l="0" t="0" r="r" b="b"/>
                  <a:pathLst>
                    <a:path w="95" h="121">
                      <a:moveTo>
                        <a:pt x="95" y="25"/>
                      </a:moveTo>
                      <a:lnTo>
                        <a:pt x="85" y="13"/>
                      </a:lnTo>
                      <a:lnTo>
                        <a:pt x="76" y="7"/>
                      </a:lnTo>
                      <a:lnTo>
                        <a:pt x="63" y="2"/>
                      </a:lnTo>
                      <a:lnTo>
                        <a:pt x="47" y="0"/>
                      </a:lnTo>
                      <a:lnTo>
                        <a:pt x="45" y="0"/>
                      </a:lnTo>
                      <a:lnTo>
                        <a:pt x="44" y="0"/>
                      </a:lnTo>
                      <a:lnTo>
                        <a:pt x="42" y="2"/>
                      </a:lnTo>
                      <a:lnTo>
                        <a:pt x="40" y="6"/>
                      </a:lnTo>
                      <a:lnTo>
                        <a:pt x="44" y="4"/>
                      </a:lnTo>
                      <a:lnTo>
                        <a:pt x="47" y="4"/>
                      </a:lnTo>
                      <a:lnTo>
                        <a:pt x="63" y="6"/>
                      </a:lnTo>
                      <a:lnTo>
                        <a:pt x="76" y="11"/>
                      </a:lnTo>
                      <a:lnTo>
                        <a:pt x="85" y="19"/>
                      </a:lnTo>
                      <a:lnTo>
                        <a:pt x="95" y="30"/>
                      </a:lnTo>
                      <a:lnTo>
                        <a:pt x="95" y="26"/>
                      </a:lnTo>
                      <a:lnTo>
                        <a:pt x="95" y="25"/>
                      </a:lnTo>
                      <a:close/>
                      <a:moveTo>
                        <a:pt x="0" y="98"/>
                      </a:moveTo>
                      <a:lnTo>
                        <a:pt x="9" y="108"/>
                      </a:lnTo>
                      <a:lnTo>
                        <a:pt x="21" y="116"/>
                      </a:lnTo>
                      <a:lnTo>
                        <a:pt x="34" y="119"/>
                      </a:lnTo>
                      <a:lnTo>
                        <a:pt x="47" y="121"/>
                      </a:lnTo>
                      <a:lnTo>
                        <a:pt x="55" y="121"/>
                      </a:lnTo>
                      <a:lnTo>
                        <a:pt x="61" y="119"/>
                      </a:lnTo>
                      <a:lnTo>
                        <a:pt x="63" y="117"/>
                      </a:lnTo>
                      <a:lnTo>
                        <a:pt x="64" y="116"/>
                      </a:lnTo>
                      <a:lnTo>
                        <a:pt x="57" y="117"/>
                      </a:lnTo>
                      <a:lnTo>
                        <a:pt x="47" y="117"/>
                      </a:lnTo>
                      <a:lnTo>
                        <a:pt x="34" y="116"/>
                      </a:lnTo>
                      <a:lnTo>
                        <a:pt x="21" y="112"/>
                      </a:lnTo>
                      <a:lnTo>
                        <a:pt x="9" y="102"/>
                      </a:lnTo>
                      <a:lnTo>
                        <a:pt x="2" y="93"/>
                      </a:lnTo>
                      <a:lnTo>
                        <a:pt x="0" y="95"/>
                      </a:lnTo>
                      <a:lnTo>
                        <a:pt x="0" y="98"/>
                      </a:lnTo>
                      <a:close/>
                    </a:path>
                  </a:pathLst>
                </a:custGeom>
                <a:solidFill>
                  <a:srgbClr val="F3B49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266" name="Freeform 826"/>
                <p:cNvSpPr>
                  <a:spLocks noEditPoints="1"/>
                </p:cNvSpPr>
                <p:nvPr/>
              </p:nvSpPr>
              <p:spPr bwMode="auto">
                <a:xfrm>
                  <a:off x="1267" y="1846"/>
                  <a:ext cx="95" cy="117"/>
                </a:xfrm>
                <a:custGeom>
                  <a:avLst/>
                  <a:gdLst/>
                  <a:ahLst/>
                  <a:cxnLst>
                    <a:cxn ang="0">
                      <a:pos x="95" y="24"/>
                    </a:cxn>
                    <a:cxn ang="0">
                      <a:pos x="85" y="15"/>
                    </a:cxn>
                    <a:cxn ang="0">
                      <a:pos x="76" y="7"/>
                    </a:cxn>
                    <a:cxn ang="0">
                      <a:pos x="63" y="2"/>
                    </a:cxn>
                    <a:cxn ang="0">
                      <a:pos x="47" y="0"/>
                    </a:cxn>
                    <a:cxn ang="0">
                      <a:pos x="45" y="0"/>
                    </a:cxn>
                    <a:cxn ang="0">
                      <a:pos x="42" y="0"/>
                    </a:cxn>
                    <a:cxn ang="0">
                      <a:pos x="40" y="4"/>
                    </a:cxn>
                    <a:cxn ang="0">
                      <a:pos x="40" y="5"/>
                    </a:cxn>
                    <a:cxn ang="0">
                      <a:pos x="44" y="4"/>
                    </a:cxn>
                    <a:cxn ang="0">
                      <a:pos x="47" y="4"/>
                    </a:cxn>
                    <a:cxn ang="0">
                      <a:pos x="63" y="5"/>
                    </a:cxn>
                    <a:cxn ang="0">
                      <a:pos x="76" y="11"/>
                    </a:cxn>
                    <a:cxn ang="0">
                      <a:pos x="85" y="19"/>
                    </a:cxn>
                    <a:cxn ang="0">
                      <a:pos x="95" y="30"/>
                    </a:cxn>
                    <a:cxn ang="0">
                      <a:pos x="95" y="28"/>
                    </a:cxn>
                    <a:cxn ang="0">
                      <a:pos x="95" y="24"/>
                    </a:cxn>
                    <a:cxn ang="0">
                      <a:pos x="0" y="93"/>
                    </a:cxn>
                    <a:cxn ang="0">
                      <a:pos x="9" y="104"/>
                    </a:cxn>
                    <a:cxn ang="0">
                      <a:pos x="21" y="112"/>
                    </a:cxn>
                    <a:cxn ang="0">
                      <a:pos x="34" y="115"/>
                    </a:cxn>
                    <a:cxn ang="0">
                      <a:pos x="47" y="117"/>
                    </a:cxn>
                    <a:cxn ang="0">
                      <a:pos x="55" y="117"/>
                    </a:cxn>
                    <a:cxn ang="0">
                      <a:pos x="63" y="115"/>
                    </a:cxn>
                    <a:cxn ang="0">
                      <a:pos x="64" y="114"/>
                    </a:cxn>
                    <a:cxn ang="0">
                      <a:pos x="66" y="110"/>
                    </a:cxn>
                    <a:cxn ang="0">
                      <a:pos x="59" y="114"/>
                    </a:cxn>
                    <a:cxn ang="0">
                      <a:pos x="47" y="114"/>
                    </a:cxn>
                    <a:cxn ang="0">
                      <a:pos x="34" y="112"/>
                    </a:cxn>
                    <a:cxn ang="0">
                      <a:pos x="21" y="106"/>
                    </a:cxn>
                    <a:cxn ang="0">
                      <a:pos x="9" y="98"/>
                    </a:cxn>
                    <a:cxn ang="0">
                      <a:pos x="2" y="89"/>
                    </a:cxn>
                    <a:cxn ang="0">
                      <a:pos x="2" y="91"/>
                    </a:cxn>
                    <a:cxn ang="0">
                      <a:pos x="0" y="93"/>
                    </a:cxn>
                  </a:cxnLst>
                  <a:rect l="0" t="0" r="r" b="b"/>
                  <a:pathLst>
                    <a:path w="95" h="117">
                      <a:moveTo>
                        <a:pt x="95" y="24"/>
                      </a:moveTo>
                      <a:lnTo>
                        <a:pt x="85" y="15"/>
                      </a:lnTo>
                      <a:lnTo>
                        <a:pt x="76" y="7"/>
                      </a:lnTo>
                      <a:lnTo>
                        <a:pt x="63" y="2"/>
                      </a:lnTo>
                      <a:lnTo>
                        <a:pt x="47" y="0"/>
                      </a:lnTo>
                      <a:lnTo>
                        <a:pt x="45" y="0"/>
                      </a:lnTo>
                      <a:lnTo>
                        <a:pt x="42" y="0"/>
                      </a:lnTo>
                      <a:lnTo>
                        <a:pt x="40" y="4"/>
                      </a:lnTo>
                      <a:lnTo>
                        <a:pt x="40" y="5"/>
                      </a:lnTo>
                      <a:lnTo>
                        <a:pt x="44" y="4"/>
                      </a:lnTo>
                      <a:lnTo>
                        <a:pt x="47" y="4"/>
                      </a:lnTo>
                      <a:lnTo>
                        <a:pt x="63" y="5"/>
                      </a:lnTo>
                      <a:lnTo>
                        <a:pt x="76" y="11"/>
                      </a:lnTo>
                      <a:lnTo>
                        <a:pt x="85" y="19"/>
                      </a:lnTo>
                      <a:lnTo>
                        <a:pt x="95" y="30"/>
                      </a:lnTo>
                      <a:lnTo>
                        <a:pt x="95" y="28"/>
                      </a:lnTo>
                      <a:lnTo>
                        <a:pt x="95" y="24"/>
                      </a:lnTo>
                      <a:close/>
                      <a:moveTo>
                        <a:pt x="0" y="93"/>
                      </a:moveTo>
                      <a:lnTo>
                        <a:pt x="9" y="104"/>
                      </a:lnTo>
                      <a:lnTo>
                        <a:pt x="21" y="112"/>
                      </a:lnTo>
                      <a:lnTo>
                        <a:pt x="34" y="115"/>
                      </a:lnTo>
                      <a:lnTo>
                        <a:pt x="47" y="117"/>
                      </a:lnTo>
                      <a:lnTo>
                        <a:pt x="55" y="117"/>
                      </a:lnTo>
                      <a:lnTo>
                        <a:pt x="63" y="115"/>
                      </a:lnTo>
                      <a:lnTo>
                        <a:pt x="64" y="114"/>
                      </a:lnTo>
                      <a:lnTo>
                        <a:pt x="66" y="110"/>
                      </a:lnTo>
                      <a:lnTo>
                        <a:pt x="59" y="114"/>
                      </a:lnTo>
                      <a:lnTo>
                        <a:pt x="47" y="114"/>
                      </a:lnTo>
                      <a:lnTo>
                        <a:pt x="34" y="112"/>
                      </a:lnTo>
                      <a:lnTo>
                        <a:pt x="21" y="106"/>
                      </a:lnTo>
                      <a:lnTo>
                        <a:pt x="9" y="98"/>
                      </a:lnTo>
                      <a:lnTo>
                        <a:pt x="2" y="89"/>
                      </a:lnTo>
                      <a:lnTo>
                        <a:pt x="2" y="91"/>
                      </a:lnTo>
                      <a:lnTo>
                        <a:pt x="0" y="93"/>
                      </a:lnTo>
                      <a:close/>
                    </a:path>
                  </a:pathLst>
                </a:custGeom>
                <a:solidFill>
                  <a:srgbClr val="F3B69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267" name="Freeform 827"/>
                <p:cNvSpPr>
                  <a:spLocks noEditPoints="1"/>
                </p:cNvSpPr>
                <p:nvPr/>
              </p:nvSpPr>
              <p:spPr bwMode="auto">
                <a:xfrm>
                  <a:off x="1269" y="1848"/>
                  <a:ext cx="93" cy="113"/>
                </a:xfrm>
                <a:custGeom>
                  <a:avLst/>
                  <a:gdLst/>
                  <a:ahLst/>
                  <a:cxnLst>
                    <a:cxn ang="0">
                      <a:pos x="93" y="26"/>
                    </a:cxn>
                    <a:cxn ang="0">
                      <a:pos x="83" y="15"/>
                    </a:cxn>
                    <a:cxn ang="0">
                      <a:pos x="74" y="7"/>
                    </a:cxn>
                    <a:cxn ang="0">
                      <a:pos x="61" y="2"/>
                    </a:cxn>
                    <a:cxn ang="0">
                      <a:pos x="45" y="0"/>
                    </a:cxn>
                    <a:cxn ang="0">
                      <a:pos x="42" y="0"/>
                    </a:cxn>
                    <a:cxn ang="0">
                      <a:pos x="38" y="2"/>
                    </a:cxn>
                    <a:cxn ang="0">
                      <a:pos x="38" y="3"/>
                    </a:cxn>
                    <a:cxn ang="0">
                      <a:pos x="36" y="5"/>
                    </a:cxn>
                    <a:cxn ang="0">
                      <a:pos x="42" y="3"/>
                    </a:cxn>
                    <a:cxn ang="0">
                      <a:pos x="45" y="3"/>
                    </a:cxn>
                    <a:cxn ang="0">
                      <a:pos x="53" y="5"/>
                    </a:cxn>
                    <a:cxn ang="0">
                      <a:pos x="61" y="5"/>
                    </a:cxn>
                    <a:cxn ang="0">
                      <a:pos x="66" y="9"/>
                    </a:cxn>
                    <a:cxn ang="0">
                      <a:pos x="74" y="11"/>
                    </a:cxn>
                    <a:cxn ang="0">
                      <a:pos x="83" y="21"/>
                    </a:cxn>
                    <a:cxn ang="0">
                      <a:pos x="93" y="32"/>
                    </a:cxn>
                    <a:cxn ang="0">
                      <a:pos x="93" y="28"/>
                    </a:cxn>
                    <a:cxn ang="0">
                      <a:pos x="93" y="26"/>
                    </a:cxn>
                    <a:cxn ang="0">
                      <a:pos x="0" y="89"/>
                    </a:cxn>
                    <a:cxn ang="0">
                      <a:pos x="7" y="98"/>
                    </a:cxn>
                    <a:cxn ang="0">
                      <a:pos x="19" y="108"/>
                    </a:cxn>
                    <a:cxn ang="0">
                      <a:pos x="32" y="112"/>
                    </a:cxn>
                    <a:cxn ang="0">
                      <a:pos x="45" y="113"/>
                    </a:cxn>
                    <a:cxn ang="0">
                      <a:pos x="55" y="113"/>
                    </a:cxn>
                    <a:cxn ang="0">
                      <a:pos x="62" y="112"/>
                    </a:cxn>
                    <a:cxn ang="0">
                      <a:pos x="64" y="108"/>
                    </a:cxn>
                    <a:cxn ang="0">
                      <a:pos x="66" y="106"/>
                    </a:cxn>
                    <a:cxn ang="0">
                      <a:pos x="57" y="108"/>
                    </a:cxn>
                    <a:cxn ang="0">
                      <a:pos x="45" y="110"/>
                    </a:cxn>
                    <a:cxn ang="0">
                      <a:pos x="32" y="108"/>
                    </a:cxn>
                    <a:cxn ang="0">
                      <a:pos x="19" y="102"/>
                    </a:cxn>
                    <a:cxn ang="0">
                      <a:pos x="9" y="94"/>
                    </a:cxn>
                    <a:cxn ang="0">
                      <a:pos x="0" y="83"/>
                    </a:cxn>
                    <a:cxn ang="0">
                      <a:pos x="0" y="87"/>
                    </a:cxn>
                    <a:cxn ang="0">
                      <a:pos x="0" y="89"/>
                    </a:cxn>
                  </a:cxnLst>
                  <a:rect l="0" t="0" r="r" b="b"/>
                  <a:pathLst>
                    <a:path w="93" h="113">
                      <a:moveTo>
                        <a:pt x="93" y="26"/>
                      </a:moveTo>
                      <a:lnTo>
                        <a:pt x="83" y="15"/>
                      </a:lnTo>
                      <a:lnTo>
                        <a:pt x="74" y="7"/>
                      </a:lnTo>
                      <a:lnTo>
                        <a:pt x="61" y="2"/>
                      </a:lnTo>
                      <a:lnTo>
                        <a:pt x="45" y="0"/>
                      </a:lnTo>
                      <a:lnTo>
                        <a:pt x="42" y="0"/>
                      </a:lnTo>
                      <a:lnTo>
                        <a:pt x="38" y="2"/>
                      </a:lnTo>
                      <a:lnTo>
                        <a:pt x="38" y="3"/>
                      </a:lnTo>
                      <a:lnTo>
                        <a:pt x="36" y="5"/>
                      </a:lnTo>
                      <a:lnTo>
                        <a:pt x="42" y="3"/>
                      </a:lnTo>
                      <a:lnTo>
                        <a:pt x="45" y="3"/>
                      </a:lnTo>
                      <a:lnTo>
                        <a:pt x="53" y="5"/>
                      </a:lnTo>
                      <a:lnTo>
                        <a:pt x="61" y="5"/>
                      </a:lnTo>
                      <a:lnTo>
                        <a:pt x="66" y="9"/>
                      </a:lnTo>
                      <a:lnTo>
                        <a:pt x="74" y="11"/>
                      </a:lnTo>
                      <a:lnTo>
                        <a:pt x="83" y="21"/>
                      </a:lnTo>
                      <a:lnTo>
                        <a:pt x="93" y="32"/>
                      </a:lnTo>
                      <a:lnTo>
                        <a:pt x="93" y="28"/>
                      </a:lnTo>
                      <a:lnTo>
                        <a:pt x="93" y="26"/>
                      </a:lnTo>
                      <a:close/>
                      <a:moveTo>
                        <a:pt x="0" y="89"/>
                      </a:moveTo>
                      <a:lnTo>
                        <a:pt x="7" y="98"/>
                      </a:lnTo>
                      <a:lnTo>
                        <a:pt x="19" y="108"/>
                      </a:lnTo>
                      <a:lnTo>
                        <a:pt x="32" y="112"/>
                      </a:lnTo>
                      <a:lnTo>
                        <a:pt x="45" y="113"/>
                      </a:lnTo>
                      <a:lnTo>
                        <a:pt x="55" y="113"/>
                      </a:lnTo>
                      <a:lnTo>
                        <a:pt x="62" y="112"/>
                      </a:lnTo>
                      <a:lnTo>
                        <a:pt x="64" y="108"/>
                      </a:lnTo>
                      <a:lnTo>
                        <a:pt x="66" y="106"/>
                      </a:lnTo>
                      <a:lnTo>
                        <a:pt x="57" y="108"/>
                      </a:lnTo>
                      <a:lnTo>
                        <a:pt x="45" y="110"/>
                      </a:lnTo>
                      <a:lnTo>
                        <a:pt x="32" y="108"/>
                      </a:lnTo>
                      <a:lnTo>
                        <a:pt x="19" y="102"/>
                      </a:lnTo>
                      <a:lnTo>
                        <a:pt x="9" y="94"/>
                      </a:lnTo>
                      <a:lnTo>
                        <a:pt x="0" y="83"/>
                      </a:lnTo>
                      <a:lnTo>
                        <a:pt x="0" y="87"/>
                      </a:lnTo>
                      <a:lnTo>
                        <a:pt x="0" y="89"/>
                      </a:lnTo>
                      <a:close/>
                    </a:path>
                  </a:pathLst>
                </a:custGeom>
                <a:solidFill>
                  <a:srgbClr val="F3B89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268" name="Freeform 828"/>
                <p:cNvSpPr>
                  <a:spLocks noEditPoints="1"/>
                </p:cNvSpPr>
                <p:nvPr/>
              </p:nvSpPr>
              <p:spPr bwMode="auto">
                <a:xfrm>
                  <a:off x="1269" y="1850"/>
                  <a:ext cx="93" cy="110"/>
                </a:xfrm>
                <a:custGeom>
                  <a:avLst/>
                  <a:gdLst/>
                  <a:ahLst/>
                  <a:cxnLst>
                    <a:cxn ang="0">
                      <a:pos x="93" y="26"/>
                    </a:cxn>
                    <a:cxn ang="0">
                      <a:pos x="83" y="15"/>
                    </a:cxn>
                    <a:cxn ang="0">
                      <a:pos x="74" y="7"/>
                    </a:cxn>
                    <a:cxn ang="0">
                      <a:pos x="61" y="1"/>
                    </a:cxn>
                    <a:cxn ang="0">
                      <a:pos x="45" y="0"/>
                    </a:cxn>
                    <a:cxn ang="0">
                      <a:pos x="42" y="0"/>
                    </a:cxn>
                    <a:cxn ang="0">
                      <a:pos x="38" y="1"/>
                    </a:cxn>
                    <a:cxn ang="0">
                      <a:pos x="36" y="3"/>
                    </a:cxn>
                    <a:cxn ang="0">
                      <a:pos x="34" y="5"/>
                    </a:cxn>
                    <a:cxn ang="0">
                      <a:pos x="40" y="5"/>
                    </a:cxn>
                    <a:cxn ang="0">
                      <a:pos x="45" y="3"/>
                    </a:cxn>
                    <a:cxn ang="0">
                      <a:pos x="53" y="5"/>
                    </a:cxn>
                    <a:cxn ang="0">
                      <a:pos x="61" y="5"/>
                    </a:cxn>
                    <a:cxn ang="0">
                      <a:pos x="66" y="9"/>
                    </a:cxn>
                    <a:cxn ang="0">
                      <a:pos x="74" y="11"/>
                    </a:cxn>
                    <a:cxn ang="0">
                      <a:pos x="79" y="17"/>
                    </a:cxn>
                    <a:cxn ang="0">
                      <a:pos x="83" y="20"/>
                    </a:cxn>
                    <a:cxn ang="0">
                      <a:pos x="89" y="26"/>
                    </a:cxn>
                    <a:cxn ang="0">
                      <a:pos x="93" y="32"/>
                    </a:cxn>
                    <a:cxn ang="0">
                      <a:pos x="93" y="30"/>
                    </a:cxn>
                    <a:cxn ang="0">
                      <a:pos x="93" y="26"/>
                    </a:cxn>
                    <a:cxn ang="0">
                      <a:pos x="0" y="85"/>
                    </a:cxn>
                    <a:cxn ang="0">
                      <a:pos x="7" y="94"/>
                    </a:cxn>
                    <a:cxn ang="0">
                      <a:pos x="19" y="102"/>
                    </a:cxn>
                    <a:cxn ang="0">
                      <a:pos x="32" y="108"/>
                    </a:cxn>
                    <a:cxn ang="0">
                      <a:pos x="45" y="110"/>
                    </a:cxn>
                    <a:cxn ang="0">
                      <a:pos x="57" y="110"/>
                    </a:cxn>
                    <a:cxn ang="0">
                      <a:pos x="64" y="106"/>
                    </a:cxn>
                    <a:cxn ang="0">
                      <a:pos x="66" y="104"/>
                    </a:cxn>
                    <a:cxn ang="0">
                      <a:pos x="70" y="100"/>
                    </a:cxn>
                    <a:cxn ang="0">
                      <a:pos x="59" y="104"/>
                    </a:cxn>
                    <a:cxn ang="0">
                      <a:pos x="45" y="106"/>
                    </a:cxn>
                    <a:cxn ang="0">
                      <a:pos x="40" y="106"/>
                    </a:cxn>
                    <a:cxn ang="0">
                      <a:pos x="32" y="104"/>
                    </a:cxn>
                    <a:cxn ang="0">
                      <a:pos x="24" y="102"/>
                    </a:cxn>
                    <a:cxn ang="0">
                      <a:pos x="19" y="98"/>
                    </a:cxn>
                    <a:cxn ang="0">
                      <a:pos x="9" y="89"/>
                    </a:cxn>
                    <a:cxn ang="0">
                      <a:pos x="2" y="79"/>
                    </a:cxn>
                    <a:cxn ang="0">
                      <a:pos x="0" y="81"/>
                    </a:cxn>
                    <a:cxn ang="0">
                      <a:pos x="0" y="85"/>
                    </a:cxn>
                  </a:cxnLst>
                  <a:rect l="0" t="0" r="r" b="b"/>
                  <a:pathLst>
                    <a:path w="93" h="110">
                      <a:moveTo>
                        <a:pt x="93" y="26"/>
                      </a:moveTo>
                      <a:lnTo>
                        <a:pt x="83" y="15"/>
                      </a:lnTo>
                      <a:lnTo>
                        <a:pt x="74" y="7"/>
                      </a:lnTo>
                      <a:lnTo>
                        <a:pt x="61" y="1"/>
                      </a:lnTo>
                      <a:lnTo>
                        <a:pt x="45" y="0"/>
                      </a:lnTo>
                      <a:lnTo>
                        <a:pt x="42" y="0"/>
                      </a:lnTo>
                      <a:lnTo>
                        <a:pt x="38" y="1"/>
                      </a:lnTo>
                      <a:lnTo>
                        <a:pt x="36" y="3"/>
                      </a:lnTo>
                      <a:lnTo>
                        <a:pt x="34" y="5"/>
                      </a:lnTo>
                      <a:lnTo>
                        <a:pt x="40" y="5"/>
                      </a:lnTo>
                      <a:lnTo>
                        <a:pt x="45" y="3"/>
                      </a:lnTo>
                      <a:lnTo>
                        <a:pt x="53" y="5"/>
                      </a:lnTo>
                      <a:lnTo>
                        <a:pt x="61" y="5"/>
                      </a:lnTo>
                      <a:lnTo>
                        <a:pt x="66" y="9"/>
                      </a:lnTo>
                      <a:lnTo>
                        <a:pt x="74" y="11"/>
                      </a:lnTo>
                      <a:lnTo>
                        <a:pt x="79" y="17"/>
                      </a:lnTo>
                      <a:lnTo>
                        <a:pt x="83" y="20"/>
                      </a:lnTo>
                      <a:lnTo>
                        <a:pt x="89" y="26"/>
                      </a:lnTo>
                      <a:lnTo>
                        <a:pt x="93" y="32"/>
                      </a:lnTo>
                      <a:lnTo>
                        <a:pt x="93" y="30"/>
                      </a:lnTo>
                      <a:lnTo>
                        <a:pt x="93" y="26"/>
                      </a:lnTo>
                      <a:close/>
                      <a:moveTo>
                        <a:pt x="0" y="85"/>
                      </a:moveTo>
                      <a:lnTo>
                        <a:pt x="7" y="94"/>
                      </a:lnTo>
                      <a:lnTo>
                        <a:pt x="19" y="102"/>
                      </a:lnTo>
                      <a:lnTo>
                        <a:pt x="32" y="108"/>
                      </a:lnTo>
                      <a:lnTo>
                        <a:pt x="45" y="110"/>
                      </a:lnTo>
                      <a:lnTo>
                        <a:pt x="57" y="110"/>
                      </a:lnTo>
                      <a:lnTo>
                        <a:pt x="64" y="106"/>
                      </a:lnTo>
                      <a:lnTo>
                        <a:pt x="66" y="104"/>
                      </a:lnTo>
                      <a:lnTo>
                        <a:pt x="70" y="100"/>
                      </a:lnTo>
                      <a:lnTo>
                        <a:pt x="59" y="104"/>
                      </a:lnTo>
                      <a:lnTo>
                        <a:pt x="45" y="106"/>
                      </a:lnTo>
                      <a:lnTo>
                        <a:pt x="40" y="106"/>
                      </a:lnTo>
                      <a:lnTo>
                        <a:pt x="32" y="104"/>
                      </a:lnTo>
                      <a:lnTo>
                        <a:pt x="24" y="102"/>
                      </a:lnTo>
                      <a:lnTo>
                        <a:pt x="19" y="98"/>
                      </a:lnTo>
                      <a:lnTo>
                        <a:pt x="9" y="89"/>
                      </a:lnTo>
                      <a:lnTo>
                        <a:pt x="2" y="79"/>
                      </a:lnTo>
                      <a:lnTo>
                        <a:pt x="0" y="81"/>
                      </a:lnTo>
                      <a:lnTo>
                        <a:pt x="0" y="85"/>
                      </a:lnTo>
                      <a:close/>
                    </a:path>
                  </a:pathLst>
                </a:custGeom>
                <a:solidFill>
                  <a:srgbClr val="F4BB9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269" name="Freeform 829"/>
                <p:cNvSpPr>
                  <a:spLocks noEditPoints="1"/>
                </p:cNvSpPr>
                <p:nvPr/>
              </p:nvSpPr>
              <p:spPr bwMode="auto">
                <a:xfrm>
                  <a:off x="1269" y="1851"/>
                  <a:ext cx="93" cy="107"/>
                </a:xfrm>
                <a:custGeom>
                  <a:avLst/>
                  <a:gdLst/>
                  <a:ahLst/>
                  <a:cxnLst>
                    <a:cxn ang="0">
                      <a:pos x="93" y="29"/>
                    </a:cxn>
                    <a:cxn ang="0">
                      <a:pos x="83" y="18"/>
                    </a:cxn>
                    <a:cxn ang="0">
                      <a:pos x="74" y="8"/>
                    </a:cxn>
                    <a:cxn ang="0">
                      <a:pos x="66" y="6"/>
                    </a:cxn>
                    <a:cxn ang="0">
                      <a:pos x="61" y="2"/>
                    </a:cxn>
                    <a:cxn ang="0">
                      <a:pos x="53" y="2"/>
                    </a:cxn>
                    <a:cxn ang="0">
                      <a:pos x="45" y="0"/>
                    </a:cxn>
                    <a:cxn ang="0">
                      <a:pos x="42" y="0"/>
                    </a:cxn>
                    <a:cxn ang="0">
                      <a:pos x="36" y="2"/>
                    </a:cxn>
                    <a:cxn ang="0">
                      <a:pos x="34" y="4"/>
                    </a:cxn>
                    <a:cxn ang="0">
                      <a:pos x="32" y="6"/>
                    </a:cxn>
                    <a:cxn ang="0">
                      <a:pos x="40" y="6"/>
                    </a:cxn>
                    <a:cxn ang="0">
                      <a:pos x="45" y="4"/>
                    </a:cxn>
                    <a:cxn ang="0">
                      <a:pos x="53" y="6"/>
                    </a:cxn>
                    <a:cxn ang="0">
                      <a:pos x="61" y="6"/>
                    </a:cxn>
                    <a:cxn ang="0">
                      <a:pos x="68" y="10"/>
                    </a:cxn>
                    <a:cxn ang="0">
                      <a:pos x="74" y="14"/>
                    </a:cxn>
                    <a:cxn ang="0">
                      <a:pos x="79" y="18"/>
                    </a:cxn>
                    <a:cxn ang="0">
                      <a:pos x="83" y="23"/>
                    </a:cxn>
                    <a:cxn ang="0">
                      <a:pos x="87" y="29"/>
                    </a:cxn>
                    <a:cxn ang="0">
                      <a:pos x="91" y="35"/>
                    </a:cxn>
                    <a:cxn ang="0">
                      <a:pos x="91" y="31"/>
                    </a:cxn>
                    <a:cxn ang="0">
                      <a:pos x="93" y="29"/>
                    </a:cxn>
                    <a:cxn ang="0">
                      <a:pos x="0" y="80"/>
                    </a:cxn>
                    <a:cxn ang="0">
                      <a:pos x="9" y="91"/>
                    </a:cxn>
                    <a:cxn ang="0">
                      <a:pos x="19" y="99"/>
                    </a:cxn>
                    <a:cxn ang="0">
                      <a:pos x="32" y="105"/>
                    </a:cxn>
                    <a:cxn ang="0">
                      <a:pos x="45" y="107"/>
                    </a:cxn>
                    <a:cxn ang="0">
                      <a:pos x="57" y="105"/>
                    </a:cxn>
                    <a:cxn ang="0">
                      <a:pos x="66" y="103"/>
                    </a:cxn>
                    <a:cxn ang="0">
                      <a:pos x="70" y="99"/>
                    </a:cxn>
                    <a:cxn ang="0">
                      <a:pos x="72" y="95"/>
                    </a:cxn>
                    <a:cxn ang="0">
                      <a:pos x="59" y="101"/>
                    </a:cxn>
                    <a:cxn ang="0">
                      <a:pos x="45" y="103"/>
                    </a:cxn>
                    <a:cxn ang="0">
                      <a:pos x="40" y="103"/>
                    </a:cxn>
                    <a:cxn ang="0">
                      <a:pos x="32" y="101"/>
                    </a:cxn>
                    <a:cxn ang="0">
                      <a:pos x="24" y="99"/>
                    </a:cxn>
                    <a:cxn ang="0">
                      <a:pos x="19" y="95"/>
                    </a:cxn>
                    <a:cxn ang="0">
                      <a:pos x="13" y="91"/>
                    </a:cxn>
                    <a:cxn ang="0">
                      <a:pos x="9" y="86"/>
                    </a:cxn>
                    <a:cxn ang="0">
                      <a:pos x="5" y="80"/>
                    </a:cxn>
                    <a:cxn ang="0">
                      <a:pos x="2" y="74"/>
                    </a:cxn>
                    <a:cxn ang="0">
                      <a:pos x="2" y="78"/>
                    </a:cxn>
                    <a:cxn ang="0">
                      <a:pos x="0" y="80"/>
                    </a:cxn>
                  </a:cxnLst>
                  <a:rect l="0" t="0" r="r" b="b"/>
                  <a:pathLst>
                    <a:path w="93" h="107">
                      <a:moveTo>
                        <a:pt x="93" y="29"/>
                      </a:moveTo>
                      <a:lnTo>
                        <a:pt x="83" y="18"/>
                      </a:lnTo>
                      <a:lnTo>
                        <a:pt x="74" y="8"/>
                      </a:lnTo>
                      <a:lnTo>
                        <a:pt x="66" y="6"/>
                      </a:lnTo>
                      <a:lnTo>
                        <a:pt x="61" y="2"/>
                      </a:lnTo>
                      <a:lnTo>
                        <a:pt x="53" y="2"/>
                      </a:lnTo>
                      <a:lnTo>
                        <a:pt x="45" y="0"/>
                      </a:lnTo>
                      <a:lnTo>
                        <a:pt x="42" y="0"/>
                      </a:lnTo>
                      <a:lnTo>
                        <a:pt x="36" y="2"/>
                      </a:lnTo>
                      <a:lnTo>
                        <a:pt x="34" y="4"/>
                      </a:lnTo>
                      <a:lnTo>
                        <a:pt x="32" y="6"/>
                      </a:lnTo>
                      <a:lnTo>
                        <a:pt x="40" y="6"/>
                      </a:lnTo>
                      <a:lnTo>
                        <a:pt x="45" y="4"/>
                      </a:lnTo>
                      <a:lnTo>
                        <a:pt x="53" y="6"/>
                      </a:lnTo>
                      <a:lnTo>
                        <a:pt x="61" y="6"/>
                      </a:lnTo>
                      <a:lnTo>
                        <a:pt x="68" y="10"/>
                      </a:lnTo>
                      <a:lnTo>
                        <a:pt x="74" y="14"/>
                      </a:lnTo>
                      <a:lnTo>
                        <a:pt x="79" y="18"/>
                      </a:lnTo>
                      <a:lnTo>
                        <a:pt x="83" y="23"/>
                      </a:lnTo>
                      <a:lnTo>
                        <a:pt x="87" y="29"/>
                      </a:lnTo>
                      <a:lnTo>
                        <a:pt x="91" y="35"/>
                      </a:lnTo>
                      <a:lnTo>
                        <a:pt x="91" y="31"/>
                      </a:lnTo>
                      <a:lnTo>
                        <a:pt x="93" y="29"/>
                      </a:lnTo>
                      <a:close/>
                      <a:moveTo>
                        <a:pt x="0" y="80"/>
                      </a:moveTo>
                      <a:lnTo>
                        <a:pt x="9" y="91"/>
                      </a:lnTo>
                      <a:lnTo>
                        <a:pt x="19" y="99"/>
                      </a:lnTo>
                      <a:lnTo>
                        <a:pt x="32" y="105"/>
                      </a:lnTo>
                      <a:lnTo>
                        <a:pt x="45" y="107"/>
                      </a:lnTo>
                      <a:lnTo>
                        <a:pt x="57" y="105"/>
                      </a:lnTo>
                      <a:lnTo>
                        <a:pt x="66" y="103"/>
                      </a:lnTo>
                      <a:lnTo>
                        <a:pt x="70" y="99"/>
                      </a:lnTo>
                      <a:lnTo>
                        <a:pt x="72" y="95"/>
                      </a:lnTo>
                      <a:lnTo>
                        <a:pt x="59" y="101"/>
                      </a:lnTo>
                      <a:lnTo>
                        <a:pt x="45" y="103"/>
                      </a:lnTo>
                      <a:lnTo>
                        <a:pt x="40" y="103"/>
                      </a:lnTo>
                      <a:lnTo>
                        <a:pt x="32" y="101"/>
                      </a:lnTo>
                      <a:lnTo>
                        <a:pt x="24" y="99"/>
                      </a:lnTo>
                      <a:lnTo>
                        <a:pt x="19" y="95"/>
                      </a:lnTo>
                      <a:lnTo>
                        <a:pt x="13" y="91"/>
                      </a:lnTo>
                      <a:lnTo>
                        <a:pt x="9" y="86"/>
                      </a:lnTo>
                      <a:lnTo>
                        <a:pt x="5" y="80"/>
                      </a:lnTo>
                      <a:lnTo>
                        <a:pt x="2" y="74"/>
                      </a:lnTo>
                      <a:lnTo>
                        <a:pt x="2" y="78"/>
                      </a:lnTo>
                      <a:lnTo>
                        <a:pt x="0" y="80"/>
                      </a:lnTo>
                      <a:close/>
                    </a:path>
                  </a:pathLst>
                </a:custGeom>
                <a:solidFill>
                  <a:srgbClr val="F4BD9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270" name="Freeform 830"/>
                <p:cNvSpPr>
                  <a:spLocks noEditPoints="1"/>
                </p:cNvSpPr>
                <p:nvPr/>
              </p:nvSpPr>
              <p:spPr bwMode="auto">
                <a:xfrm>
                  <a:off x="1271" y="1853"/>
                  <a:ext cx="91" cy="103"/>
                </a:xfrm>
                <a:custGeom>
                  <a:avLst/>
                  <a:gdLst/>
                  <a:ahLst/>
                  <a:cxnLst>
                    <a:cxn ang="0">
                      <a:pos x="91" y="29"/>
                    </a:cxn>
                    <a:cxn ang="0">
                      <a:pos x="87" y="23"/>
                    </a:cxn>
                    <a:cxn ang="0">
                      <a:pos x="81" y="17"/>
                    </a:cxn>
                    <a:cxn ang="0">
                      <a:pos x="77" y="14"/>
                    </a:cxn>
                    <a:cxn ang="0">
                      <a:pos x="72" y="8"/>
                    </a:cxn>
                    <a:cxn ang="0">
                      <a:pos x="64" y="6"/>
                    </a:cxn>
                    <a:cxn ang="0">
                      <a:pos x="59" y="2"/>
                    </a:cxn>
                    <a:cxn ang="0">
                      <a:pos x="51" y="2"/>
                    </a:cxn>
                    <a:cxn ang="0">
                      <a:pos x="43" y="0"/>
                    </a:cxn>
                    <a:cxn ang="0">
                      <a:pos x="38" y="2"/>
                    </a:cxn>
                    <a:cxn ang="0">
                      <a:pos x="32" y="2"/>
                    </a:cxn>
                    <a:cxn ang="0">
                      <a:pos x="30" y="4"/>
                    </a:cxn>
                    <a:cxn ang="0">
                      <a:pos x="28" y="8"/>
                    </a:cxn>
                    <a:cxn ang="0">
                      <a:pos x="36" y="6"/>
                    </a:cxn>
                    <a:cxn ang="0">
                      <a:pos x="43" y="4"/>
                    </a:cxn>
                    <a:cxn ang="0">
                      <a:pos x="51" y="6"/>
                    </a:cxn>
                    <a:cxn ang="0">
                      <a:pos x="59" y="8"/>
                    </a:cxn>
                    <a:cxn ang="0">
                      <a:pos x="66" y="10"/>
                    </a:cxn>
                    <a:cxn ang="0">
                      <a:pos x="72" y="14"/>
                    </a:cxn>
                    <a:cxn ang="0">
                      <a:pos x="77" y="17"/>
                    </a:cxn>
                    <a:cxn ang="0">
                      <a:pos x="81" y="23"/>
                    </a:cxn>
                    <a:cxn ang="0">
                      <a:pos x="85" y="29"/>
                    </a:cxn>
                    <a:cxn ang="0">
                      <a:pos x="89" y="36"/>
                    </a:cxn>
                    <a:cxn ang="0">
                      <a:pos x="89" y="33"/>
                    </a:cxn>
                    <a:cxn ang="0">
                      <a:pos x="91" y="29"/>
                    </a:cxn>
                    <a:cxn ang="0">
                      <a:pos x="0" y="76"/>
                    </a:cxn>
                    <a:cxn ang="0">
                      <a:pos x="7" y="86"/>
                    </a:cxn>
                    <a:cxn ang="0">
                      <a:pos x="17" y="95"/>
                    </a:cxn>
                    <a:cxn ang="0">
                      <a:pos x="22" y="99"/>
                    </a:cxn>
                    <a:cxn ang="0">
                      <a:pos x="30" y="101"/>
                    </a:cxn>
                    <a:cxn ang="0">
                      <a:pos x="38" y="103"/>
                    </a:cxn>
                    <a:cxn ang="0">
                      <a:pos x="43" y="103"/>
                    </a:cxn>
                    <a:cxn ang="0">
                      <a:pos x="57" y="101"/>
                    </a:cxn>
                    <a:cxn ang="0">
                      <a:pos x="68" y="97"/>
                    </a:cxn>
                    <a:cxn ang="0">
                      <a:pos x="70" y="93"/>
                    </a:cxn>
                    <a:cxn ang="0">
                      <a:pos x="72" y="91"/>
                    </a:cxn>
                    <a:cxn ang="0">
                      <a:pos x="66" y="93"/>
                    </a:cxn>
                    <a:cxn ang="0">
                      <a:pos x="59" y="97"/>
                    </a:cxn>
                    <a:cxn ang="0">
                      <a:pos x="51" y="99"/>
                    </a:cxn>
                    <a:cxn ang="0">
                      <a:pos x="43" y="99"/>
                    </a:cxn>
                    <a:cxn ang="0">
                      <a:pos x="38" y="99"/>
                    </a:cxn>
                    <a:cxn ang="0">
                      <a:pos x="30" y="97"/>
                    </a:cxn>
                    <a:cxn ang="0">
                      <a:pos x="22" y="95"/>
                    </a:cxn>
                    <a:cxn ang="0">
                      <a:pos x="17" y="91"/>
                    </a:cxn>
                    <a:cxn ang="0">
                      <a:pos x="11" y="86"/>
                    </a:cxn>
                    <a:cxn ang="0">
                      <a:pos x="7" y="82"/>
                    </a:cxn>
                    <a:cxn ang="0">
                      <a:pos x="3" y="76"/>
                    </a:cxn>
                    <a:cxn ang="0">
                      <a:pos x="0" y="70"/>
                    </a:cxn>
                    <a:cxn ang="0">
                      <a:pos x="0" y="72"/>
                    </a:cxn>
                    <a:cxn ang="0">
                      <a:pos x="0" y="76"/>
                    </a:cxn>
                  </a:cxnLst>
                  <a:rect l="0" t="0" r="r" b="b"/>
                  <a:pathLst>
                    <a:path w="91" h="103">
                      <a:moveTo>
                        <a:pt x="91" y="29"/>
                      </a:moveTo>
                      <a:lnTo>
                        <a:pt x="87" y="23"/>
                      </a:lnTo>
                      <a:lnTo>
                        <a:pt x="81" y="17"/>
                      </a:lnTo>
                      <a:lnTo>
                        <a:pt x="77" y="14"/>
                      </a:lnTo>
                      <a:lnTo>
                        <a:pt x="72" y="8"/>
                      </a:lnTo>
                      <a:lnTo>
                        <a:pt x="64" y="6"/>
                      </a:lnTo>
                      <a:lnTo>
                        <a:pt x="59" y="2"/>
                      </a:lnTo>
                      <a:lnTo>
                        <a:pt x="51" y="2"/>
                      </a:lnTo>
                      <a:lnTo>
                        <a:pt x="43" y="0"/>
                      </a:lnTo>
                      <a:lnTo>
                        <a:pt x="38" y="2"/>
                      </a:lnTo>
                      <a:lnTo>
                        <a:pt x="32" y="2"/>
                      </a:lnTo>
                      <a:lnTo>
                        <a:pt x="30" y="4"/>
                      </a:lnTo>
                      <a:lnTo>
                        <a:pt x="28" y="8"/>
                      </a:lnTo>
                      <a:lnTo>
                        <a:pt x="36" y="6"/>
                      </a:lnTo>
                      <a:lnTo>
                        <a:pt x="43" y="4"/>
                      </a:lnTo>
                      <a:lnTo>
                        <a:pt x="51" y="6"/>
                      </a:lnTo>
                      <a:lnTo>
                        <a:pt x="59" y="8"/>
                      </a:lnTo>
                      <a:lnTo>
                        <a:pt x="66" y="10"/>
                      </a:lnTo>
                      <a:lnTo>
                        <a:pt x="72" y="14"/>
                      </a:lnTo>
                      <a:lnTo>
                        <a:pt x="77" y="17"/>
                      </a:lnTo>
                      <a:lnTo>
                        <a:pt x="81" y="23"/>
                      </a:lnTo>
                      <a:lnTo>
                        <a:pt x="85" y="29"/>
                      </a:lnTo>
                      <a:lnTo>
                        <a:pt x="89" y="36"/>
                      </a:lnTo>
                      <a:lnTo>
                        <a:pt x="89" y="33"/>
                      </a:lnTo>
                      <a:lnTo>
                        <a:pt x="91" y="29"/>
                      </a:lnTo>
                      <a:close/>
                      <a:moveTo>
                        <a:pt x="0" y="76"/>
                      </a:moveTo>
                      <a:lnTo>
                        <a:pt x="7" y="86"/>
                      </a:lnTo>
                      <a:lnTo>
                        <a:pt x="17" y="95"/>
                      </a:lnTo>
                      <a:lnTo>
                        <a:pt x="22" y="99"/>
                      </a:lnTo>
                      <a:lnTo>
                        <a:pt x="30" y="101"/>
                      </a:lnTo>
                      <a:lnTo>
                        <a:pt x="38" y="103"/>
                      </a:lnTo>
                      <a:lnTo>
                        <a:pt x="43" y="103"/>
                      </a:lnTo>
                      <a:lnTo>
                        <a:pt x="57" y="101"/>
                      </a:lnTo>
                      <a:lnTo>
                        <a:pt x="68" y="97"/>
                      </a:lnTo>
                      <a:lnTo>
                        <a:pt x="70" y="93"/>
                      </a:lnTo>
                      <a:lnTo>
                        <a:pt x="72" y="91"/>
                      </a:lnTo>
                      <a:lnTo>
                        <a:pt x="66" y="93"/>
                      </a:lnTo>
                      <a:lnTo>
                        <a:pt x="59" y="97"/>
                      </a:lnTo>
                      <a:lnTo>
                        <a:pt x="51" y="99"/>
                      </a:lnTo>
                      <a:lnTo>
                        <a:pt x="43" y="99"/>
                      </a:lnTo>
                      <a:lnTo>
                        <a:pt x="38" y="99"/>
                      </a:lnTo>
                      <a:lnTo>
                        <a:pt x="30" y="97"/>
                      </a:lnTo>
                      <a:lnTo>
                        <a:pt x="22" y="95"/>
                      </a:lnTo>
                      <a:lnTo>
                        <a:pt x="17" y="91"/>
                      </a:lnTo>
                      <a:lnTo>
                        <a:pt x="11" y="86"/>
                      </a:lnTo>
                      <a:lnTo>
                        <a:pt x="7" y="82"/>
                      </a:lnTo>
                      <a:lnTo>
                        <a:pt x="3" y="76"/>
                      </a:lnTo>
                      <a:lnTo>
                        <a:pt x="0" y="70"/>
                      </a:lnTo>
                      <a:lnTo>
                        <a:pt x="0" y="72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rgbClr val="F5BF9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271" name="Freeform 831"/>
                <p:cNvSpPr>
                  <a:spLocks noEditPoints="1"/>
                </p:cNvSpPr>
                <p:nvPr/>
              </p:nvSpPr>
              <p:spPr bwMode="auto">
                <a:xfrm>
                  <a:off x="1271" y="1855"/>
                  <a:ext cx="89" cy="99"/>
                </a:xfrm>
                <a:custGeom>
                  <a:avLst/>
                  <a:gdLst/>
                  <a:ahLst/>
                  <a:cxnLst>
                    <a:cxn ang="0">
                      <a:pos x="89" y="31"/>
                    </a:cxn>
                    <a:cxn ang="0">
                      <a:pos x="85" y="25"/>
                    </a:cxn>
                    <a:cxn ang="0">
                      <a:pos x="81" y="19"/>
                    </a:cxn>
                    <a:cxn ang="0">
                      <a:pos x="77" y="14"/>
                    </a:cxn>
                    <a:cxn ang="0">
                      <a:pos x="72" y="10"/>
                    </a:cxn>
                    <a:cxn ang="0">
                      <a:pos x="66" y="6"/>
                    </a:cxn>
                    <a:cxn ang="0">
                      <a:pos x="59" y="2"/>
                    </a:cxn>
                    <a:cxn ang="0">
                      <a:pos x="51" y="2"/>
                    </a:cxn>
                    <a:cxn ang="0">
                      <a:pos x="43" y="0"/>
                    </a:cxn>
                    <a:cxn ang="0">
                      <a:pos x="38" y="2"/>
                    </a:cxn>
                    <a:cxn ang="0">
                      <a:pos x="30" y="2"/>
                    </a:cxn>
                    <a:cxn ang="0">
                      <a:pos x="28" y="6"/>
                    </a:cxn>
                    <a:cxn ang="0">
                      <a:pos x="26" y="8"/>
                    </a:cxn>
                    <a:cxn ang="0">
                      <a:pos x="36" y="6"/>
                    </a:cxn>
                    <a:cxn ang="0">
                      <a:pos x="43" y="4"/>
                    </a:cxn>
                    <a:cxn ang="0">
                      <a:pos x="51" y="6"/>
                    </a:cxn>
                    <a:cxn ang="0">
                      <a:pos x="59" y="8"/>
                    </a:cxn>
                    <a:cxn ang="0">
                      <a:pos x="66" y="10"/>
                    </a:cxn>
                    <a:cxn ang="0">
                      <a:pos x="72" y="14"/>
                    </a:cxn>
                    <a:cxn ang="0">
                      <a:pos x="77" y="19"/>
                    </a:cxn>
                    <a:cxn ang="0">
                      <a:pos x="81" y="25"/>
                    </a:cxn>
                    <a:cxn ang="0">
                      <a:pos x="85" y="31"/>
                    </a:cxn>
                    <a:cxn ang="0">
                      <a:pos x="87" y="38"/>
                    </a:cxn>
                    <a:cxn ang="0">
                      <a:pos x="89" y="34"/>
                    </a:cxn>
                    <a:cxn ang="0">
                      <a:pos x="89" y="31"/>
                    </a:cxn>
                    <a:cxn ang="0">
                      <a:pos x="0" y="70"/>
                    </a:cxn>
                    <a:cxn ang="0">
                      <a:pos x="3" y="76"/>
                    </a:cxn>
                    <a:cxn ang="0">
                      <a:pos x="7" y="82"/>
                    </a:cxn>
                    <a:cxn ang="0">
                      <a:pos x="11" y="87"/>
                    </a:cxn>
                    <a:cxn ang="0">
                      <a:pos x="17" y="91"/>
                    </a:cxn>
                    <a:cxn ang="0">
                      <a:pos x="22" y="95"/>
                    </a:cxn>
                    <a:cxn ang="0">
                      <a:pos x="30" y="97"/>
                    </a:cxn>
                    <a:cxn ang="0">
                      <a:pos x="38" y="99"/>
                    </a:cxn>
                    <a:cxn ang="0">
                      <a:pos x="43" y="99"/>
                    </a:cxn>
                    <a:cxn ang="0">
                      <a:pos x="57" y="97"/>
                    </a:cxn>
                    <a:cxn ang="0">
                      <a:pos x="70" y="91"/>
                    </a:cxn>
                    <a:cxn ang="0">
                      <a:pos x="72" y="87"/>
                    </a:cxn>
                    <a:cxn ang="0">
                      <a:pos x="74" y="84"/>
                    </a:cxn>
                    <a:cxn ang="0">
                      <a:pos x="68" y="89"/>
                    </a:cxn>
                    <a:cxn ang="0">
                      <a:pos x="60" y="93"/>
                    </a:cxn>
                    <a:cxn ang="0">
                      <a:pos x="53" y="95"/>
                    </a:cxn>
                    <a:cxn ang="0">
                      <a:pos x="43" y="95"/>
                    </a:cxn>
                    <a:cxn ang="0">
                      <a:pos x="38" y="95"/>
                    </a:cxn>
                    <a:cxn ang="0">
                      <a:pos x="30" y="93"/>
                    </a:cxn>
                    <a:cxn ang="0">
                      <a:pos x="22" y="89"/>
                    </a:cxn>
                    <a:cxn ang="0">
                      <a:pos x="17" y="87"/>
                    </a:cxn>
                    <a:cxn ang="0">
                      <a:pos x="13" y="82"/>
                    </a:cxn>
                    <a:cxn ang="0">
                      <a:pos x="7" y="76"/>
                    </a:cxn>
                    <a:cxn ang="0">
                      <a:pos x="3" y="70"/>
                    </a:cxn>
                    <a:cxn ang="0">
                      <a:pos x="2" y="65"/>
                    </a:cxn>
                    <a:cxn ang="0">
                      <a:pos x="0" y="68"/>
                    </a:cxn>
                    <a:cxn ang="0">
                      <a:pos x="0" y="70"/>
                    </a:cxn>
                  </a:cxnLst>
                  <a:rect l="0" t="0" r="r" b="b"/>
                  <a:pathLst>
                    <a:path w="89" h="99">
                      <a:moveTo>
                        <a:pt x="89" y="31"/>
                      </a:moveTo>
                      <a:lnTo>
                        <a:pt x="85" y="25"/>
                      </a:lnTo>
                      <a:lnTo>
                        <a:pt x="81" y="19"/>
                      </a:lnTo>
                      <a:lnTo>
                        <a:pt x="77" y="14"/>
                      </a:lnTo>
                      <a:lnTo>
                        <a:pt x="72" y="10"/>
                      </a:lnTo>
                      <a:lnTo>
                        <a:pt x="66" y="6"/>
                      </a:lnTo>
                      <a:lnTo>
                        <a:pt x="59" y="2"/>
                      </a:lnTo>
                      <a:lnTo>
                        <a:pt x="51" y="2"/>
                      </a:lnTo>
                      <a:lnTo>
                        <a:pt x="43" y="0"/>
                      </a:lnTo>
                      <a:lnTo>
                        <a:pt x="38" y="2"/>
                      </a:lnTo>
                      <a:lnTo>
                        <a:pt x="30" y="2"/>
                      </a:lnTo>
                      <a:lnTo>
                        <a:pt x="28" y="6"/>
                      </a:lnTo>
                      <a:lnTo>
                        <a:pt x="26" y="8"/>
                      </a:lnTo>
                      <a:lnTo>
                        <a:pt x="36" y="6"/>
                      </a:lnTo>
                      <a:lnTo>
                        <a:pt x="43" y="4"/>
                      </a:lnTo>
                      <a:lnTo>
                        <a:pt x="51" y="6"/>
                      </a:lnTo>
                      <a:lnTo>
                        <a:pt x="59" y="8"/>
                      </a:lnTo>
                      <a:lnTo>
                        <a:pt x="66" y="10"/>
                      </a:lnTo>
                      <a:lnTo>
                        <a:pt x="72" y="14"/>
                      </a:lnTo>
                      <a:lnTo>
                        <a:pt x="77" y="19"/>
                      </a:lnTo>
                      <a:lnTo>
                        <a:pt x="81" y="25"/>
                      </a:lnTo>
                      <a:lnTo>
                        <a:pt x="85" y="31"/>
                      </a:lnTo>
                      <a:lnTo>
                        <a:pt x="87" y="38"/>
                      </a:lnTo>
                      <a:lnTo>
                        <a:pt x="89" y="34"/>
                      </a:lnTo>
                      <a:lnTo>
                        <a:pt x="89" y="31"/>
                      </a:lnTo>
                      <a:close/>
                      <a:moveTo>
                        <a:pt x="0" y="70"/>
                      </a:moveTo>
                      <a:lnTo>
                        <a:pt x="3" y="76"/>
                      </a:lnTo>
                      <a:lnTo>
                        <a:pt x="7" y="82"/>
                      </a:lnTo>
                      <a:lnTo>
                        <a:pt x="11" y="87"/>
                      </a:lnTo>
                      <a:lnTo>
                        <a:pt x="17" y="91"/>
                      </a:lnTo>
                      <a:lnTo>
                        <a:pt x="22" y="95"/>
                      </a:lnTo>
                      <a:lnTo>
                        <a:pt x="30" y="97"/>
                      </a:lnTo>
                      <a:lnTo>
                        <a:pt x="38" y="99"/>
                      </a:lnTo>
                      <a:lnTo>
                        <a:pt x="43" y="99"/>
                      </a:lnTo>
                      <a:lnTo>
                        <a:pt x="57" y="97"/>
                      </a:lnTo>
                      <a:lnTo>
                        <a:pt x="70" y="91"/>
                      </a:lnTo>
                      <a:lnTo>
                        <a:pt x="72" y="87"/>
                      </a:lnTo>
                      <a:lnTo>
                        <a:pt x="74" y="84"/>
                      </a:lnTo>
                      <a:lnTo>
                        <a:pt x="68" y="89"/>
                      </a:lnTo>
                      <a:lnTo>
                        <a:pt x="60" y="93"/>
                      </a:lnTo>
                      <a:lnTo>
                        <a:pt x="53" y="95"/>
                      </a:lnTo>
                      <a:lnTo>
                        <a:pt x="43" y="95"/>
                      </a:lnTo>
                      <a:lnTo>
                        <a:pt x="38" y="95"/>
                      </a:lnTo>
                      <a:lnTo>
                        <a:pt x="30" y="93"/>
                      </a:lnTo>
                      <a:lnTo>
                        <a:pt x="22" y="89"/>
                      </a:lnTo>
                      <a:lnTo>
                        <a:pt x="17" y="87"/>
                      </a:lnTo>
                      <a:lnTo>
                        <a:pt x="13" y="82"/>
                      </a:lnTo>
                      <a:lnTo>
                        <a:pt x="7" y="76"/>
                      </a:lnTo>
                      <a:lnTo>
                        <a:pt x="3" y="70"/>
                      </a:lnTo>
                      <a:lnTo>
                        <a:pt x="2" y="65"/>
                      </a:lnTo>
                      <a:lnTo>
                        <a:pt x="0" y="68"/>
                      </a:lnTo>
                      <a:lnTo>
                        <a:pt x="0" y="70"/>
                      </a:lnTo>
                      <a:close/>
                    </a:path>
                  </a:pathLst>
                </a:custGeom>
                <a:solidFill>
                  <a:srgbClr val="F5C0A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272" name="Freeform 832"/>
                <p:cNvSpPr>
                  <a:spLocks noEditPoints="1"/>
                </p:cNvSpPr>
                <p:nvPr/>
              </p:nvSpPr>
              <p:spPr bwMode="auto">
                <a:xfrm>
                  <a:off x="1271" y="1857"/>
                  <a:ext cx="89" cy="95"/>
                </a:xfrm>
                <a:custGeom>
                  <a:avLst/>
                  <a:gdLst/>
                  <a:ahLst/>
                  <a:cxnLst>
                    <a:cxn ang="0">
                      <a:pos x="89" y="32"/>
                    </a:cxn>
                    <a:cxn ang="0">
                      <a:pos x="85" y="25"/>
                    </a:cxn>
                    <a:cxn ang="0">
                      <a:pos x="81" y="19"/>
                    </a:cxn>
                    <a:cxn ang="0">
                      <a:pos x="77" y="13"/>
                    </a:cxn>
                    <a:cxn ang="0">
                      <a:pos x="72" y="10"/>
                    </a:cxn>
                    <a:cxn ang="0">
                      <a:pos x="66" y="6"/>
                    </a:cxn>
                    <a:cxn ang="0">
                      <a:pos x="59" y="4"/>
                    </a:cxn>
                    <a:cxn ang="0">
                      <a:pos x="51" y="2"/>
                    </a:cxn>
                    <a:cxn ang="0">
                      <a:pos x="43" y="0"/>
                    </a:cxn>
                    <a:cxn ang="0">
                      <a:pos x="36" y="2"/>
                    </a:cxn>
                    <a:cxn ang="0">
                      <a:pos x="28" y="4"/>
                    </a:cxn>
                    <a:cxn ang="0">
                      <a:pos x="26" y="6"/>
                    </a:cxn>
                    <a:cxn ang="0">
                      <a:pos x="24" y="10"/>
                    </a:cxn>
                    <a:cxn ang="0">
                      <a:pos x="34" y="6"/>
                    </a:cxn>
                    <a:cxn ang="0">
                      <a:pos x="43" y="4"/>
                    </a:cxn>
                    <a:cxn ang="0">
                      <a:pos x="53" y="6"/>
                    </a:cxn>
                    <a:cxn ang="0">
                      <a:pos x="59" y="8"/>
                    </a:cxn>
                    <a:cxn ang="0">
                      <a:pos x="66" y="10"/>
                    </a:cxn>
                    <a:cxn ang="0">
                      <a:pos x="72" y="15"/>
                    </a:cxn>
                    <a:cxn ang="0">
                      <a:pos x="77" y="21"/>
                    </a:cxn>
                    <a:cxn ang="0">
                      <a:pos x="81" y="27"/>
                    </a:cxn>
                    <a:cxn ang="0">
                      <a:pos x="85" y="32"/>
                    </a:cxn>
                    <a:cxn ang="0">
                      <a:pos x="87" y="40"/>
                    </a:cxn>
                    <a:cxn ang="0">
                      <a:pos x="87" y="36"/>
                    </a:cxn>
                    <a:cxn ang="0">
                      <a:pos x="89" y="32"/>
                    </a:cxn>
                    <a:cxn ang="0">
                      <a:pos x="0" y="66"/>
                    </a:cxn>
                    <a:cxn ang="0">
                      <a:pos x="3" y="72"/>
                    </a:cxn>
                    <a:cxn ang="0">
                      <a:pos x="7" y="78"/>
                    </a:cxn>
                    <a:cxn ang="0">
                      <a:pos x="11" y="82"/>
                    </a:cxn>
                    <a:cxn ang="0">
                      <a:pos x="17" y="87"/>
                    </a:cxn>
                    <a:cxn ang="0">
                      <a:pos x="22" y="91"/>
                    </a:cxn>
                    <a:cxn ang="0">
                      <a:pos x="30" y="93"/>
                    </a:cxn>
                    <a:cxn ang="0">
                      <a:pos x="38" y="95"/>
                    </a:cxn>
                    <a:cxn ang="0">
                      <a:pos x="43" y="95"/>
                    </a:cxn>
                    <a:cxn ang="0">
                      <a:pos x="51" y="95"/>
                    </a:cxn>
                    <a:cxn ang="0">
                      <a:pos x="59" y="93"/>
                    </a:cxn>
                    <a:cxn ang="0">
                      <a:pos x="66" y="89"/>
                    </a:cxn>
                    <a:cxn ang="0">
                      <a:pos x="72" y="87"/>
                    </a:cxn>
                    <a:cxn ang="0">
                      <a:pos x="74" y="82"/>
                    </a:cxn>
                    <a:cxn ang="0">
                      <a:pos x="76" y="78"/>
                    </a:cxn>
                    <a:cxn ang="0">
                      <a:pos x="70" y="84"/>
                    </a:cxn>
                    <a:cxn ang="0">
                      <a:pos x="62" y="87"/>
                    </a:cxn>
                    <a:cxn ang="0">
                      <a:pos x="53" y="91"/>
                    </a:cxn>
                    <a:cxn ang="0">
                      <a:pos x="43" y="91"/>
                    </a:cxn>
                    <a:cxn ang="0">
                      <a:pos x="36" y="91"/>
                    </a:cxn>
                    <a:cxn ang="0">
                      <a:pos x="30" y="89"/>
                    </a:cxn>
                    <a:cxn ang="0">
                      <a:pos x="22" y="85"/>
                    </a:cxn>
                    <a:cxn ang="0">
                      <a:pos x="17" y="82"/>
                    </a:cxn>
                    <a:cxn ang="0">
                      <a:pos x="13" y="78"/>
                    </a:cxn>
                    <a:cxn ang="0">
                      <a:pos x="7" y="72"/>
                    </a:cxn>
                    <a:cxn ang="0">
                      <a:pos x="5" y="66"/>
                    </a:cxn>
                    <a:cxn ang="0">
                      <a:pos x="2" y="59"/>
                    </a:cxn>
                    <a:cxn ang="0">
                      <a:pos x="2" y="63"/>
                    </a:cxn>
                    <a:cxn ang="0">
                      <a:pos x="0" y="66"/>
                    </a:cxn>
                  </a:cxnLst>
                  <a:rect l="0" t="0" r="r" b="b"/>
                  <a:pathLst>
                    <a:path w="89" h="95">
                      <a:moveTo>
                        <a:pt x="89" y="32"/>
                      </a:moveTo>
                      <a:lnTo>
                        <a:pt x="85" y="25"/>
                      </a:lnTo>
                      <a:lnTo>
                        <a:pt x="81" y="19"/>
                      </a:lnTo>
                      <a:lnTo>
                        <a:pt x="77" y="13"/>
                      </a:lnTo>
                      <a:lnTo>
                        <a:pt x="72" y="10"/>
                      </a:lnTo>
                      <a:lnTo>
                        <a:pt x="66" y="6"/>
                      </a:lnTo>
                      <a:lnTo>
                        <a:pt x="59" y="4"/>
                      </a:lnTo>
                      <a:lnTo>
                        <a:pt x="51" y="2"/>
                      </a:lnTo>
                      <a:lnTo>
                        <a:pt x="43" y="0"/>
                      </a:lnTo>
                      <a:lnTo>
                        <a:pt x="36" y="2"/>
                      </a:lnTo>
                      <a:lnTo>
                        <a:pt x="28" y="4"/>
                      </a:lnTo>
                      <a:lnTo>
                        <a:pt x="26" y="6"/>
                      </a:lnTo>
                      <a:lnTo>
                        <a:pt x="24" y="10"/>
                      </a:lnTo>
                      <a:lnTo>
                        <a:pt x="34" y="6"/>
                      </a:lnTo>
                      <a:lnTo>
                        <a:pt x="43" y="4"/>
                      </a:lnTo>
                      <a:lnTo>
                        <a:pt x="53" y="6"/>
                      </a:lnTo>
                      <a:lnTo>
                        <a:pt x="59" y="8"/>
                      </a:lnTo>
                      <a:lnTo>
                        <a:pt x="66" y="10"/>
                      </a:lnTo>
                      <a:lnTo>
                        <a:pt x="72" y="15"/>
                      </a:lnTo>
                      <a:lnTo>
                        <a:pt x="77" y="21"/>
                      </a:lnTo>
                      <a:lnTo>
                        <a:pt x="81" y="27"/>
                      </a:lnTo>
                      <a:lnTo>
                        <a:pt x="85" y="32"/>
                      </a:lnTo>
                      <a:lnTo>
                        <a:pt x="87" y="40"/>
                      </a:lnTo>
                      <a:lnTo>
                        <a:pt x="87" y="36"/>
                      </a:lnTo>
                      <a:lnTo>
                        <a:pt x="89" y="32"/>
                      </a:lnTo>
                      <a:close/>
                      <a:moveTo>
                        <a:pt x="0" y="66"/>
                      </a:moveTo>
                      <a:lnTo>
                        <a:pt x="3" y="72"/>
                      </a:lnTo>
                      <a:lnTo>
                        <a:pt x="7" y="78"/>
                      </a:lnTo>
                      <a:lnTo>
                        <a:pt x="11" y="82"/>
                      </a:lnTo>
                      <a:lnTo>
                        <a:pt x="17" y="87"/>
                      </a:lnTo>
                      <a:lnTo>
                        <a:pt x="22" y="91"/>
                      </a:lnTo>
                      <a:lnTo>
                        <a:pt x="30" y="93"/>
                      </a:lnTo>
                      <a:lnTo>
                        <a:pt x="38" y="95"/>
                      </a:lnTo>
                      <a:lnTo>
                        <a:pt x="43" y="95"/>
                      </a:lnTo>
                      <a:lnTo>
                        <a:pt x="51" y="95"/>
                      </a:lnTo>
                      <a:lnTo>
                        <a:pt x="59" y="93"/>
                      </a:lnTo>
                      <a:lnTo>
                        <a:pt x="66" y="89"/>
                      </a:lnTo>
                      <a:lnTo>
                        <a:pt x="72" y="87"/>
                      </a:lnTo>
                      <a:lnTo>
                        <a:pt x="74" y="82"/>
                      </a:lnTo>
                      <a:lnTo>
                        <a:pt x="76" y="78"/>
                      </a:lnTo>
                      <a:lnTo>
                        <a:pt x="70" y="84"/>
                      </a:lnTo>
                      <a:lnTo>
                        <a:pt x="62" y="87"/>
                      </a:lnTo>
                      <a:lnTo>
                        <a:pt x="53" y="91"/>
                      </a:lnTo>
                      <a:lnTo>
                        <a:pt x="43" y="91"/>
                      </a:lnTo>
                      <a:lnTo>
                        <a:pt x="36" y="91"/>
                      </a:lnTo>
                      <a:lnTo>
                        <a:pt x="30" y="89"/>
                      </a:lnTo>
                      <a:lnTo>
                        <a:pt x="22" y="85"/>
                      </a:lnTo>
                      <a:lnTo>
                        <a:pt x="17" y="82"/>
                      </a:lnTo>
                      <a:lnTo>
                        <a:pt x="13" y="78"/>
                      </a:lnTo>
                      <a:lnTo>
                        <a:pt x="7" y="72"/>
                      </a:lnTo>
                      <a:lnTo>
                        <a:pt x="5" y="66"/>
                      </a:lnTo>
                      <a:lnTo>
                        <a:pt x="2" y="59"/>
                      </a:lnTo>
                      <a:lnTo>
                        <a:pt x="2" y="63"/>
                      </a:lnTo>
                      <a:lnTo>
                        <a:pt x="0" y="66"/>
                      </a:lnTo>
                      <a:close/>
                    </a:path>
                  </a:pathLst>
                </a:custGeom>
                <a:solidFill>
                  <a:srgbClr val="F5C3A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273" name="Freeform 833"/>
                <p:cNvSpPr>
                  <a:spLocks noEditPoints="1"/>
                </p:cNvSpPr>
                <p:nvPr/>
              </p:nvSpPr>
              <p:spPr bwMode="auto">
                <a:xfrm>
                  <a:off x="1273" y="1859"/>
                  <a:ext cx="85" cy="91"/>
                </a:xfrm>
                <a:custGeom>
                  <a:avLst/>
                  <a:gdLst/>
                  <a:ahLst/>
                  <a:cxnLst>
                    <a:cxn ang="0">
                      <a:pos x="85" y="34"/>
                    </a:cxn>
                    <a:cxn ang="0">
                      <a:pos x="83" y="27"/>
                    </a:cxn>
                    <a:cxn ang="0">
                      <a:pos x="79" y="21"/>
                    </a:cxn>
                    <a:cxn ang="0">
                      <a:pos x="75" y="15"/>
                    </a:cxn>
                    <a:cxn ang="0">
                      <a:pos x="70" y="10"/>
                    </a:cxn>
                    <a:cxn ang="0">
                      <a:pos x="64" y="6"/>
                    </a:cxn>
                    <a:cxn ang="0">
                      <a:pos x="57" y="4"/>
                    </a:cxn>
                    <a:cxn ang="0">
                      <a:pos x="49" y="2"/>
                    </a:cxn>
                    <a:cxn ang="0">
                      <a:pos x="41" y="0"/>
                    </a:cxn>
                    <a:cxn ang="0">
                      <a:pos x="34" y="2"/>
                    </a:cxn>
                    <a:cxn ang="0">
                      <a:pos x="24" y="4"/>
                    </a:cxn>
                    <a:cxn ang="0">
                      <a:pos x="22" y="8"/>
                    </a:cxn>
                    <a:cxn ang="0">
                      <a:pos x="20" y="10"/>
                    </a:cxn>
                    <a:cxn ang="0">
                      <a:pos x="32" y="6"/>
                    </a:cxn>
                    <a:cxn ang="0">
                      <a:pos x="41" y="4"/>
                    </a:cxn>
                    <a:cxn ang="0">
                      <a:pos x="51" y="6"/>
                    </a:cxn>
                    <a:cxn ang="0">
                      <a:pos x="58" y="8"/>
                    </a:cxn>
                    <a:cxn ang="0">
                      <a:pos x="64" y="11"/>
                    </a:cxn>
                    <a:cxn ang="0">
                      <a:pos x="72" y="15"/>
                    </a:cxn>
                    <a:cxn ang="0">
                      <a:pos x="75" y="23"/>
                    </a:cxn>
                    <a:cxn ang="0">
                      <a:pos x="79" y="28"/>
                    </a:cxn>
                    <a:cxn ang="0">
                      <a:pos x="83" y="36"/>
                    </a:cxn>
                    <a:cxn ang="0">
                      <a:pos x="83" y="44"/>
                    </a:cxn>
                    <a:cxn ang="0">
                      <a:pos x="85" y="40"/>
                    </a:cxn>
                    <a:cxn ang="0">
                      <a:pos x="85" y="34"/>
                    </a:cxn>
                    <a:cxn ang="0">
                      <a:pos x="0" y="61"/>
                    </a:cxn>
                    <a:cxn ang="0">
                      <a:pos x="1" y="66"/>
                    </a:cxn>
                    <a:cxn ang="0">
                      <a:pos x="5" y="72"/>
                    </a:cxn>
                    <a:cxn ang="0">
                      <a:pos x="11" y="78"/>
                    </a:cxn>
                    <a:cxn ang="0">
                      <a:pos x="15" y="83"/>
                    </a:cxn>
                    <a:cxn ang="0">
                      <a:pos x="20" y="85"/>
                    </a:cxn>
                    <a:cxn ang="0">
                      <a:pos x="28" y="89"/>
                    </a:cxn>
                    <a:cxn ang="0">
                      <a:pos x="36" y="91"/>
                    </a:cxn>
                    <a:cxn ang="0">
                      <a:pos x="41" y="91"/>
                    </a:cxn>
                    <a:cxn ang="0">
                      <a:pos x="51" y="91"/>
                    </a:cxn>
                    <a:cxn ang="0">
                      <a:pos x="58" y="89"/>
                    </a:cxn>
                    <a:cxn ang="0">
                      <a:pos x="66" y="85"/>
                    </a:cxn>
                    <a:cxn ang="0">
                      <a:pos x="72" y="80"/>
                    </a:cxn>
                    <a:cxn ang="0">
                      <a:pos x="74" y="74"/>
                    </a:cxn>
                    <a:cxn ang="0">
                      <a:pos x="77" y="68"/>
                    </a:cxn>
                    <a:cxn ang="0">
                      <a:pos x="70" y="76"/>
                    </a:cxn>
                    <a:cxn ang="0">
                      <a:pos x="62" y="82"/>
                    </a:cxn>
                    <a:cxn ang="0">
                      <a:pos x="53" y="85"/>
                    </a:cxn>
                    <a:cxn ang="0">
                      <a:pos x="41" y="87"/>
                    </a:cxn>
                    <a:cxn ang="0">
                      <a:pos x="34" y="87"/>
                    </a:cxn>
                    <a:cxn ang="0">
                      <a:pos x="28" y="85"/>
                    </a:cxn>
                    <a:cxn ang="0">
                      <a:pos x="20" y="82"/>
                    </a:cxn>
                    <a:cxn ang="0">
                      <a:pos x="15" y="78"/>
                    </a:cxn>
                    <a:cxn ang="0">
                      <a:pos x="11" y="72"/>
                    </a:cxn>
                    <a:cxn ang="0">
                      <a:pos x="7" y="66"/>
                    </a:cxn>
                    <a:cxn ang="0">
                      <a:pos x="3" y="61"/>
                    </a:cxn>
                    <a:cxn ang="0">
                      <a:pos x="1" y="53"/>
                    </a:cxn>
                    <a:cxn ang="0">
                      <a:pos x="0" y="57"/>
                    </a:cxn>
                    <a:cxn ang="0">
                      <a:pos x="0" y="61"/>
                    </a:cxn>
                  </a:cxnLst>
                  <a:rect l="0" t="0" r="r" b="b"/>
                  <a:pathLst>
                    <a:path w="85" h="91">
                      <a:moveTo>
                        <a:pt x="85" y="34"/>
                      </a:moveTo>
                      <a:lnTo>
                        <a:pt x="83" y="27"/>
                      </a:lnTo>
                      <a:lnTo>
                        <a:pt x="79" y="21"/>
                      </a:lnTo>
                      <a:lnTo>
                        <a:pt x="75" y="15"/>
                      </a:lnTo>
                      <a:lnTo>
                        <a:pt x="70" y="10"/>
                      </a:lnTo>
                      <a:lnTo>
                        <a:pt x="64" y="6"/>
                      </a:lnTo>
                      <a:lnTo>
                        <a:pt x="57" y="4"/>
                      </a:lnTo>
                      <a:lnTo>
                        <a:pt x="49" y="2"/>
                      </a:lnTo>
                      <a:lnTo>
                        <a:pt x="41" y="0"/>
                      </a:lnTo>
                      <a:lnTo>
                        <a:pt x="34" y="2"/>
                      </a:lnTo>
                      <a:lnTo>
                        <a:pt x="24" y="4"/>
                      </a:lnTo>
                      <a:lnTo>
                        <a:pt x="22" y="8"/>
                      </a:lnTo>
                      <a:lnTo>
                        <a:pt x="20" y="10"/>
                      </a:lnTo>
                      <a:lnTo>
                        <a:pt x="32" y="6"/>
                      </a:lnTo>
                      <a:lnTo>
                        <a:pt x="41" y="4"/>
                      </a:lnTo>
                      <a:lnTo>
                        <a:pt x="51" y="6"/>
                      </a:lnTo>
                      <a:lnTo>
                        <a:pt x="58" y="8"/>
                      </a:lnTo>
                      <a:lnTo>
                        <a:pt x="64" y="11"/>
                      </a:lnTo>
                      <a:lnTo>
                        <a:pt x="72" y="15"/>
                      </a:lnTo>
                      <a:lnTo>
                        <a:pt x="75" y="23"/>
                      </a:lnTo>
                      <a:lnTo>
                        <a:pt x="79" y="28"/>
                      </a:lnTo>
                      <a:lnTo>
                        <a:pt x="83" y="36"/>
                      </a:lnTo>
                      <a:lnTo>
                        <a:pt x="83" y="44"/>
                      </a:lnTo>
                      <a:lnTo>
                        <a:pt x="85" y="40"/>
                      </a:lnTo>
                      <a:lnTo>
                        <a:pt x="85" y="34"/>
                      </a:lnTo>
                      <a:close/>
                      <a:moveTo>
                        <a:pt x="0" y="61"/>
                      </a:moveTo>
                      <a:lnTo>
                        <a:pt x="1" y="66"/>
                      </a:lnTo>
                      <a:lnTo>
                        <a:pt x="5" y="72"/>
                      </a:lnTo>
                      <a:lnTo>
                        <a:pt x="11" y="78"/>
                      </a:lnTo>
                      <a:lnTo>
                        <a:pt x="15" y="83"/>
                      </a:lnTo>
                      <a:lnTo>
                        <a:pt x="20" y="85"/>
                      </a:lnTo>
                      <a:lnTo>
                        <a:pt x="28" y="89"/>
                      </a:lnTo>
                      <a:lnTo>
                        <a:pt x="36" y="91"/>
                      </a:lnTo>
                      <a:lnTo>
                        <a:pt x="41" y="91"/>
                      </a:lnTo>
                      <a:lnTo>
                        <a:pt x="51" y="91"/>
                      </a:lnTo>
                      <a:lnTo>
                        <a:pt x="58" y="89"/>
                      </a:lnTo>
                      <a:lnTo>
                        <a:pt x="66" y="85"/>
                      </a:lnTo>
                      <a:lnTo>
                        <a:pt x="72" y="80"/>
                      </a:lnTo>
                      <a:lnTo>
                        <a:pt x="74" y="74"/>
                      </a:lnTo>
                      <a:lnTo>
                        <a:pt x="77" y="68"/>
                      </a:lnTo>
                      <a:lnTo>
                        <a:pt x="70" y="76"/>
                      </a:lnTo>
                      <a:lnTo>
                        <a:pt x="62" y="82"/>
                      </a:lnTo>
                      <a:lnTo>
                        <a:pt x="53" y="85"/>
                      </a:lnTo>
                      <a:lnTo>
                        <a:pt x="41" y="87"/>
                      </a:lnTo>
                      <a:lnTo>
                        <a:pt x="34" y="87"/>
                      </a:lnTo>
                      <a:lnTo>
                        <a:pt x="28" y="85"/>
                      </a:lnTo>
                      <a:lnTo>
                        <a:pt x="20" y="82"/>
                      </a:lnTo>
                      <a:lnTo>
                        <a:pt x="15" y="78"/>
                      </a:lnTo>
                      <a:lnTo>
                        <a:pt x="11" y="72"/>
                      </a:lnTo>
                      <a:lnTo>
                        <a:pt x="7" y="66"/>
                      </a:lnTo>
                      <a:lnTo>
                        <a:pt x="3" y="61"/>
                      </a:lnTo>
                      <a:lnTo>
                        <a:pt x="1" y="53"/>
                      </a:lnTo>
                      <a:lnTo>
                        <a:pt x="0" y="57"/>
                      </a:lnTo>
                      <a:lnTo>
                        <a:pt x="0" y="61"/>
                      </a:lnTo>
                      <a:close/>
                    </a:path>
                  </a:pathLst>
                </a:custGeom>
                <a:solidFill>
                  <a:srgbClr val="F6C5A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274" name="Freeform 834"/>
                <p:cNvSpPr>
                  <a:spLocks/>
                </p:cNvSpPr>
                <p:nvPr/>
              </p:nvSpPr>
              <p:spPr bwMode="auto">
                <a:xfrm>
                  <a:off x="1273" y="1861"/>
                  <a:ext cx="85" cy="87"/>
                </a:xfrm>
                <a:custGeom>
                  <a:avLst/>
                  <a:gdLst/>
                  <a:ahLst/>
                  <a:cxnLst>
                    <a:cxn ang="0">
                      <a:pos x="85" y="36"/>
                    </a:cxn>
                    <a:cxn ang="0">
                      <a:pos x="83" y="28"/>
                    </a:cxn>
                    <a:cxn ang="0">
                      <a:pos x="79" y="23"/>
                    </a:cxn>
                    <a:cxn ang="0">
                      <a:pos x="75" y="17"/>
                    </a:cxn>
                    <a:cxn ang="0">
                      <a:pos x="70" y="11"/>
                    </a:cxn>
                    <a:cxn ang="0">
                      <a:pos x="64" y="6"/>
                    </a:cxn>
                    <a:cxn ang="0">
                      <a:pos x="57" y="4"/>
                    </a:cxn>
                    <a:cxn ang="0">
                      <a:pos x="51" y="2"/>
                    </a:cxn>
                    <a:cxn ang="0">
                      <a:pos x="41" y="0"/>
                    </a:cxn>
                    <a:cxn ang="0">
                      <a:pos x="32" y="2"/>
                    </a:cxn>
                    <a:cxn ang="0">
                      <a:pos x="22" y="6"/>
                    </a:cxn>
                    <a:cxn ang="0">
                      <a:pos x="20" y="8"/>
                    </a:cxn>
                    <a:cxn ang="0">
                      <a:pos x="19" y="11"/>
                    </a:cxn>
                    <a:cxn ang="0">
                      <a:pos x="30" y="6"/>
                    </a:cxn>
                    <a:cxn ang="0">
                      <a:pos x="41" y="4"/>
                    </a:cxn>
                    <a:cxn ang="0">
                      <a:pos x="51" y="6"/>
                    </a:cxn>
                    <a:cxn ang="0">
                      <a:pos x="57" y="8"/>
                    </a:cxn>
                    <a:cxn ang="0">
                      <a:pos x="64" y="11"/>
                    </a:cxn>
                    <a:cxn ang="0">
                      <a:pos x="70" y="15"/>
                    </a:cxn>
                    <a:cxn ang="0">
                      <a:pos x="75" y="23"/>
                    </a:cxn>
                    <a:cxn ang="0">
                      <a:pos x="79" y="28"/>
                    </a:cxn>
                    <a:cxn ang="0">
                      <a:pos x="81" y="36"/>
                    </a:cxn>
                    <a:cxn ang="0">
                      <a:pos x="81" y="44"/>
                    </a:cxn>
                    <a:cxn ang="0">
                      <a:pos x="81" y="51"/>
                    </a:cxn>
                    <a:cxn ang="0">
                      <a:pos x="79" y="59"/>
                    </a:cxn>
                    <a:cxn ang="0">
                      <a:pos x="75" y="66"/>
                    </a:cxn>
                    <a:cxn ang="0">
                      <a:pos x="70" y="72"/>
                    </a:cxn>
                    <a:cxn ang="0">
                      <a:pos x="64" y="78"/>
                    </a:cxn>
                    <a:cxn ang="0">
                      <a:pos x="57" y="80"/>
                    </a:cxn>
                    <a:cxn ang="0">
                      <a:pos x="51" y="83"/>
                    </a:cxn>
                    <a:cxn ang="0">
                      <a:pos x="41" y="83"/>
                    </a:cxn>
                    <a:cxn ang="0">
                      <a:pos x="34" y="83"/>
                    </a:cxn>
                    <a:cxn ang="0">
                      <a:pos x="28" y="81"/>
                    </a:cxn>
                    <a:cxn ang="0">
                      <a:pos x="20" y="78"/>
                    </a:cxn>
                    <a:cxn ang="0">
                      <a:pos x="15" y="74"/>
                    </a:cxn>
                    <a:cxn ang="0">
                      <a:pos x="11" y="68"/>
                    </a:cxn>
                    <a:cxn ang="0">
                      <a:pos x="7" y="62"/>
                    </a:cxn>
                    <a:cxn ang="0">
                      <a:pos x="3" y="55"/>
                    </a:cxn>
                    <a:cxn ang="0">
                      <a:pos x="3" y="47"/>
                    </a:cxn>
                    <a:cxn ang="0">
                      <a:pos x="1" y="51"/>
                    </a:cxn>
                    <a:cxn ang="0">
                      <a:pos x="0" y="55"/>
                    </a:cxn>
                    <a:cxn ang="0">
                      <a:pos x="3" y="62"/>
                    </a:cxn>
                    <a:cxn ang="0">
                      <a:pos x="5" y="68"/>
                    </a:cxn>
                    <a:cxn ang="0">
                      <a:pos x="11" y="74"/>
                    </a:cxn>
                    <a:cxn ang="0">
                      <a:pos x="15" y="78"/>
                    </a:cxn>
                    <a:cxn ang="0">
                      <a:pos x="20" y="81"/>
                    </a:cxn>
                    <a:cxn ang="0">
                      <a:pos x="28" y="85"/>
                    </a:cxn>
                    <a:cxn ang="0">
                      <a:pos x="34" y="87"/>
                    </a:cxn>
                    <a:cxn ang="0">
                      <a:pos x="41" y="87"/>
                    </a:cxn>
                    <a:cxn ang="0">
                      <a:pos x="51" y="87"/>
                    </a:cxn>
                    <a:cxn ang="0">
                      <a:pos x="60" y="83"/>
                    </a:cxn>
                    <a:cxn ang="0">
                      <a:pos x="68" y="80"/>
                    </a:cxn>
                    <a:cxn ang="0">
                      <a:pos x="74" y="74"/>
                    </a:cxn>
                    <a:cxn ang="0">
                      <a:pos x="77" y="66"/>
                    </a:cxn>
                    <a:cxn ang="0">
                      <a:pos x="79" y="59"/>
                    </a:cxn>
                    <a:cxn ang="0">
                      <a:pos x="83" y="47"/>
                    </a:cxn>
                    <a:cxn ang="0">
                      <a:pos x="85" y="36"/>
                    </a:cxn>
                  </a:cxnLst>
                  <a:rect l="0" t="0" r="r" b="b"/>
                  <a:pathLst>
                    <a:path w="85" h="87">
                      <a:moveTo>
                        <a:pt x="85" y="36"/>
                      </a:moveTo>
                      <a:lnTo>
                        <a:pt x="83" y="28"/>
                      </a:lnTo>
                      <a:lnTo>
                        <a:pt x="79" y="23"/>
                      </a:lnTo>
                      <a:lnTo>
                        <a:pt x="75" y="17"/>
                      </a:lnTo>
                      <a:lnTo>
                        <a:pt x="70" y="11"/>
                      </a:lnTo>
                      <a:lnTo>
                        <a:pt x="64" y="6"/>
                      </a:lnTo>
                      <a:lnTo>
                        <a:pt x="57" y="4"/>
                      </a:lnTo>
                      <a:lnTo>
                        <a:pt x="51" y="2"/>
                      </a:lnTo>
                      <a:lnTo>
                        <a:pt x="41" y="0"/>
                      </a:lnTo>
                      <a:lnTo>
                        <a:pt x="32" y="2"/>
                      </a:lnTo>
                      <a:lnTo>
                        <a:pt x="22" y="6"/>
                      </a:lnTo>
                      <a:lnTo>
                        <a:pt x="20" y="8"/>
                      </a:lnTo>
                      <a:lnTo>
                        <a:pt x="19" y="11"/>
                      </a:lnTo>
                      <a:lnTo>
                        <a:pt x="30" y="6"/>
                      </a:lnTo>
                      <a:lnTo>
                        <a:pt x="41" y="4"/>
                      </a:lnTo>
                      <a:lnTo>
                        <a:pt x="51" y="6"/>
                      </a:lnTo>
                      <a:lnTo>
                        <a:pt x="57" y="8"/>
                      </a:lnTo>
                      <a:lnTo>
                        <a:pt x="64" y="11"/>
                      </a:lnTo>
                      <a:lnTo>
                        <a:pt x="70" y="15"/>
                      </a:lnTo>
                      <a:lnTo>
                        <a:pt x="75" y="23"/>
                      </a:lnTo>
                      <a:lnTo>
                        <a:pt x="79" y="28"/>
                      </a:lnTo>
                      <a:lnTo>
                        <a:pt x="81" y="36"/>
                      </a:lnTo>
                      <a:lnTo>
                        <a:pt x="81" y="44"/>
                      </a:lnTo>
                      <a:lnTo>
                        <a:pt x="81" y="51"/>
                      </a:lnTo>
                      <a:lnTo>
                        <a:pt x="79" y="59"/>
                      </a:lnTo>
                      <a:lnTo>
                        <a:pt x="75" y="66"/>
                      </a:lnTo>
                      <a:lnTo>
                        <a:pt x="70" y="72"/>
                      </a:lnTo>
                      <a:lnTo>
                        <a:pt x="64" y="78"/>
                      </a:lnTo>
                      <a:lnTo>
                        <a:pt x="57" y="80"/>
                      </a:lnTo>
                      <a:lnTo>
                        <a:pt x="51" y="83"/>
                      </a:lnTo>
                      <a:lnTo>
                        <a:pt x="41" y="83"/>
                      </a:lnTo>
                      <a:lnTo>
                        <a:pt x="34" y="83"/>
                      </a:lnTo>
                      <a:lnTo>
                        <a:pt x="28" y="81"/>
                      </a:lnTo>
                      <a:lnTo>
                        <a:pt x="20" y="78"/>
                      </a:lnTo>
                      <a:lnTo>
                        <a:pt x="15" y="74"/>
                      </a:lnTo>
                      <a:lnTo>
                        <a:pt x="11" y="68"/>
                      </a:lnTo>
                      <a:lnTo>
                        <a:pt x="7" y="62"/>
                      </a:lnTo>
                      <a:lnTo>
                        <a:pt x="3" y="55"/>
                      </a:lnTo>
                      <a:lnTo>
                        <a:pt x="3" y="47"/>
                      </a:lnTo>
                      <a:lnTo>
                        <a:pt x="1" y="51"/>
                      </a:lnTo>
                      <a:lnTo>
                        <a:pt x="0" y="55"/>
                      </a:lnTo>
                      <a:lnTo>
                        <a:pt x="3" y="62"/>
                      </a:lnTo>
                      <a:lnTo>
                        <a:pt x="5" y="68"/>
                      </a:lnTo>
                      <a:lnTo>
                        <a:pt x="11" y="74"/>
                      </a:lnTo>
                      <a:lnTo>
                        <a:pt x="15" y="78"/>
                      </a:lnTo>
                      <a:lnTo>
                        <a:pt x="20" y="81"/>
                      </a:lnTo>
                      <a:lnTo>
                        <a:pt x="28" y="85"/>
                      </a:lnTo>
                      <a:lnTo>
                        <a:pt x="34" y="87"/>
                      </a:lnTo>
                      <a:lnTo>
                        <a:pt x="41" y="87"/>
                      </a:lnTo>
                      <a:lnTo>
                        <a:pt x="51" y="87"/>
                      </a:lnTo>
                      <a:lnTo>
                        <a:pt x="60" y="83"/>
                      </a:lnTo>
                      <a:lnTo>
                        <a:pt x="68" y="80"/>
                      </a:lnTo>
                      <a:lnTo>
                        <a:pt x="74" y="74"/>
                      </a:lnTo>
                      <a:lnTo>
                        <a:pt x="77" y="66"/>
                      </a:lnTo>
                      <a:lnTo>
                        <a:pt x="79" y="59"/>
                      </a:lnTo>
                      <a:lnTo>
                        <a:pt x="83" y="47"/>
                      </a:lnTo>
                      <a:lnTo>
                        <a:pt x="85" y="36"/>
                      </a:lnTo>
                      <a:close/>
                    </a:path>
                  </a:pathLst>
                </a:custGeom>
                <a:solidFill>
                  <a:srgbClr val="F6C7A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275" name="Freeform 835"/>
                <p:cNvSpPr>
                  <a:spLocks/>
                </p:cNvSpPr>
                <p:nvPr/>
              </p:nvSpPr>
              <p:spPr bwMode="auto">
                <a:xfrm>
                  <a:off x="1274" y="1863"/>
                  <a:ext cx="82" cy="83"/>
                </a:xfrm>
                <a:custGeom>
                  <a:avLst/>
                  <a:gdLst/>
                  <a:ahLst/>
                  <a:cxnLst>
                    <a:cxn ang="0">
                      <a:pos x="82" y="40"/>
                    </a:cxn>
                    <a:cxn ang="0">
                      <a:pos x="82" y="32"/>
                    </a:cxn>
                    <a:cxn ang="0">
                      <a:pos x="78" y="24"/>
                    </a:cxn>
                    <a:cxn ang="0">
                      <a:pos x="74" y="19"/>
                    </a:cxn>
                    <a:cxn ang="0">
                      <a:pos x="71" y="11"/>
                    </a:cxn>
                    <a:cxn ang="0">
                      <a:pos x="63" y="7"/>
                    </a:cxn>
                    <a:cxn ang="0">
                      <a:pos x="57" y="4"/>
                    </a:cxn>
                    <a:cxn ang="0">
                      <a:pos x="50" y="2"/>
                    </a:cxn>
                    <a:cxn ang="0">
                      <a:pos x="40" y="0"/>
                    </a:cxn>
                    <a:cxn ang="0">
                      <a:pos x="31" y="2"/>
                    </a:cxn>
                    <a:cxn ang="0">
                      <a:pos x="19" y="6"/>
                    </a:cxn>
                    <a:cxn ang="0">
                      <a:pos x="18" y="9"/>
                    </a:cxn>
                    <a:cxn ang="0">
                      <a:pos x="16" y="13"/>
                    </a:cxn>
                    <a:cxn ang="0">
                      <a:pos x="21" y="9"/>
                    </a:cxn>
                    <a:cxn ang="0">
                      <a:pos x="27" y="7"/>
                    </a:cxn>
                    <a:cxn ang="0">
                      <a:pos x="35" y="6"/>
                    </a:cxn>
                    <a:cxn ang="0">
                      <a:pos x="40" y="4"/>
                    </a:cxn>
                    <a:cxn ang="0">
                      <a:pos x="48" y="6"/>
                    </a:cxn>
                    <a:cxn ang="0">
                      <a:pos x="56" y="7"/>
                    </a:cxn>
                    <a:cxn ang="0">
                      <a:pos x="61" y="11"/>
                    </a:cxn>
                    <a:cxn ang="0">
                      <a:pos x="67" y="15"/>
                    </a:cxn>
                    <a:cxn ang="0">
                      <a:pos x="73" y="21"/>
                    </a:cxn>
                    <a:cxn ang="0">
                      <a:pos x="76" y="26"/>
                    </a:cxn>
                    <a:cxn ang="0">
                      <a:pos x="78" y="34"/>
                    </a:cxn>
                    <a:cxn ang="0">
                      <a:pos x="78" y="42"/>
                    </a:cxn>
                    <a:cxn ang="0">
                      <a:pos x="78" y="49"/>
                    </a:cxn>
                    <a:cxn ang="0">
                      <a:pos x="76" y="57"/>
                    </a:cxn>
                    <a:cxn ang="0">
                      <a:pos x="73" y="62"/>
                    </a:cxn>
                    <a:cxn ang="0">
                      <a:pos x="67" y="68"/>
                    </a:cxn>
                    <a:cxn ang="0">
                      <a:pos x="61" y="74"/>
                    </a:cxn>
                    <a:cxn ang="0">
                      <a:pos x="56" y="78"/>
                    </a:cxn>
                    <a:cxn ang="0">
                      <a:pos x="48" y="79"/>
                    </a:cxn>
                    <a:cxn ang="0">
                      <a:pos x="40" y="79"/>
                    </a:cxn>
                    <a:cxn ang="0">
                      <a:pos x="33" y="79"/>
                    </a:cxn>
                    <a:cxn ang="0">
                      <a:pos x="27" y="78"/>
                    </a:cxn>
                    <a:cxn ang="0">
                      <a:pos x="19" y="74"/>
                    </a:cxn>
                    <a:cxn ang="0">
                      <a:pos x="14" y="68"/>
                    </a:cxn>
                    <a:cxn ang="0">
                      <a:pos x="10" y="62"/>
                    </a:cxn>
                    <a:cxn ang="0">
                      <a:pos x="6" y="57"/>
                    </a:cxn>
                    <a:cxn ang="0">
                      <a:pos x="4" y="49"/>
                    </a:cxn>
                    <a:cxn ang="0">
                      <a:pos x="2" y="42"/>
                    </a:cxn>
                    <a:cxn ang="0">
                      <a:pos x="2" y="42"/>
                    </a:cxn>
                    <a:cxn ang="0">
                      <a:pos x="2" y="42"/>
                    </a:cxn>
                    <a:cxn ang="0">
                      <a:pos x="2" y="45"/>
                    </a:cxn>
                    <a:cxn ang="0">
                      <a:pos x="0" y="49"/>
                    </a:cxn>
                    <a:cxn ang="0">
                      <a:pos x="2" y="57"/>
                    </a:cxn>
                    <a:cxn ang="0">
                      <a:pos x="6" y="62"/>
                    </a:cxn>
                    <a:cxn ang="0">
                      <a:pos x="10" y="68"/>
                    </a:cxn>
                    <a:cxn ang="0">
                      <a:pos x="14" y="74"/>
                    </a:cxn>
                    <a:cxn ang="0">
                      <a:pos x="19" y="78"/>
                    </a:cxn>
                    <a:cxn ang="0">
                      <a:pos x="27" y="81"/>
                    </a:cxn>
                    <a:cxn ang="0">
                      <a:pos x="33" y="83"/>
                    </a:cxn>
                    <a:cxn ang="0">
                      <a:pos x="40" y="83"/>
                    </a:cxn>
                    <a:cxn ang="0">
                      <a:pos x="52" y="81"/>
                    </a:cxn>
                    <a:cxn ang="0">
                      <a:pos x="61" y="78"/>
                    </a:cxn>
                    <a:cxn ang="0">
                      <a:pos x="69" y="72"/>
                    </a:cxn>
                    <a:cxn ang="0">
                      <a:pos x="76" y="64"/>
                    </a:cxn>
                    <a:cxn ang="0">
                      <a:pos x="76" y="60"/>
                    </a:cxn>
                    <a:cxn ang="0">
                      <a:pos x="78" y="57"/>
                    </a:cxn>
                    <a:cxn ang="0">
                      <a:pos x="80" y="47"/>
                    </a:cxn>
                    <a:cxn ang="0">
                      <a:pos x="82" y="40"/>
                    </a:cxn>
                  </a:cxnLst>
                  <a:rect l="0" t="0" r="r" b="b"/>
                  <a:pathLst>
                    <a:path w="82" h="83">
                      <a:moveTo>
                        <a:pt x="82" y="40"/>
                      </a:moveTo>
                      <a:lnTo>
                        <a:pt x="82" y="32"/>
                      </a:lnTo>
                      <a:lnTo>
                        <a:pt x="78" y="24"/>
                      </a:lnTo>
                      <a:lnTo>
                        <a:pt x="74" y="19"/>
                      </a:lnTo>
                      <a:lnTo>
                        <a:pt x="71" y="11"/>
                      </a:lnTo>
                      <a:lnTo>
                        <a:pt x="63" y="7"/>
                      </a:lnTo>
                      <a:lnTo>
                        <a:pt x="57" y="4"/>
                      </a:lnTo>
                      <a:lnTo>
                        <a:pt x="50" y="2"/>
                      </a:lnTo>
                      <a:lnTo>
                        <a:pt x="40" y="0"/>
                      </a:lnTo>
                      <a:lnTo>
                        <a:pt x="31" y="2"/>
                      </a:lnTo>
                      <a:lnTo>
                        <a:pt x="19" y="6"/>
                      </a:lnTo>
                      <a:lnTo>
                        <a:pt x="18" y="9"/>
                      </a:lnTo>
                      <a:lnTo>
                        <a:pt x="16" y="13"/>
                      </a:lnTo>
                      <a:lnTo>
                        <a:pt x="21" y="9"/>
                      </a:lnTo>
                      <a:lnTo>
                        <a:pt x="27" y="7"/>
                      </a:lnTo>
                      <a:lnTo>
                        <a:pt x="35" y="6"/>
                      </a:lnTo>
                      <a:lnTo>
                        <a:pt x="40" y="4"/>
                      </a:lnTo>
                      <a:lnTo>
                        <a:pt x="48" y="6"/>
                      </a:lnTo>
                      <a:lnTo>
                        <a:pt x="56" y="7"/>
                      </a:lnTo>
                      <a:lnTo>
                        <a:pt x="61" y="11"/>
                      </a:lnTo>
                      <a:lnTo>
                        <a:pt x="67" y="15"/>
                      </a:lnTo>
                      <a:lnTo>
                        <a:pt x="73" y="21"/>
                      </a:lnTo>
                      <a:lnTo>
                        <a:pt x="76" y="26"/>
                      </a:lnTo>
                      <a:lnTo>
                        <a:pt x="78" y="34"/>
                      </a:lnTo>
                      <a:lnTo>
                        <a:pt x="78" y="42"/>
                      </a:lnTo>
                      <a:lnTo>
                        <a:pt x="78" y="49"/>
                      </a:lnTo>
                      <a:lnTo>
                        <a:pt x="76" y="57"/>
                      </a:lnTo>
                      <a:lnTo>
                        <a:pt x="73" y="62"/>
                      </a:lnTo>
                      <a:lnTo>
                        <a:pt x="67" y="68"/>
                      </a:lnTo>
                      <a:lnTo>
                        <a:pt x="61" y="74"/>
                      </a:lnTo>
                      <a:lnTo>
                        <a:pt x="56" y="78"/>
                      </a:lnTo>
                      <a:lnTo>
                        <a:pt x="48" y="79"/>
                      </a:lnTo>
                      <a:lnTo>
                        <a:pt x="40" y="79"/>
                      </a:lnTo>
                      <a:lnTo>
                        <a:pt x="33" y="79"/>
                      </a:lnTo>
                      <a:lnTo>
                        <a:pt x="27" y="78"/>
                      </a:lnTo>
                      <a:lnTo>
                        <a:pt x="19" y="74"/>
                      </a:lnTo>
                      <a:lnTo>
                        <a:pt x="14" y="68"/>
                      </a:lnTo>
                      <a:lnTo>
                        <a:pt x="10" y="62"/>
                      </a:lnTo>
                      <a:lnTo>
                        <a:pt x="6" y="57"/>
                      </a:lnTo>
                      <a:lnTo>
                        <a:pt x="4" y="49"/>
                      </a:lnTo>
                      <a:lnTo>
                        <a:pt x="2" y="42"/>
                      </a:lnTo>
                      <a:lnTo>
                        <a:pt x="2" y="42"/>
                      </a:lnTo>
                      <a:lnTo>
                        <a:pt x="2" y="42"/>
                      </a:lnTo>
                      <a:lnTo>
                        <a:pt x="2" y="45"/>
                      </a:lnTo>
                      <a:lnTo>
                        <a:pt x="0" y="49"/>
                      </a:lnTo>
                      <a:lnTo>
                        <a:pt x="2" y="57"/>
                      </a:lnTo>
                      <a:lnTo>
                        <a:pt x="6" y="62"/>
                      </a:lnTo>
                      <a:lnTo>
                        <a:pt x="10" y="68"/>
                      </a:lnTo>
                      <a:lnTo>
                        <a:pt x="14" y="74"/>
                      </a:lnTo>
                      <a:lnTo>
                        <a:pt x="19" y="78"/>
                      </a:lnTo>
                      <a:lnTo>
                        <a:pt x="27" y="81"/>
                      </a:lnTo>
                      <a:lnTo>
                        <a:pt x="33" y="83"/>
                      </a:lnTo>
                      <a:lnTo>
                        <a:pt x="40" y="83"/>
                      </a:lnTo>
                      <a:lnTo>
                        <a:pt x="52" y="81"/>
                      </a:lnTo>
                      <a:lnTo>
                        <a:pt x="61" y="78"/>
                      </a:lnTo>
                      <a:lnTo>
                        <a:pt x="69" y="72"/>
                      </a:lnTo>
                      <a:lnTo>
                        <a:pt x="76" y="64"/>
                      </a:lnTo>
                      <a:lnTo>
                        <a:pt x="76" y="60"/>
                      </a:lnTo>
                      <a:lnTo>
                        <a:pt x="78" y="57"/>
                      </a:lnTo>
                      <a:lnTo>
                        <a:pt x="80" y="47"/>
                      </a:lnTo>
                      <a:lnTo>
                        <a:pt x="82" y="40"/>
                      </a:lnTo>
                      <a:close/>
                    </a:path>
                  </a:pathLst>
                </a:custGeom>
                <a:solidFill>
                  <a:srgbClr val="F7C9A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276" name="Freeform 836"/>
                <p:cNvSpPr>
                  <a:spLocks/>
                </p:cNvSpPr>
                <p:nvPr/>
              </p:nvSpPr>
              <p:spPr bwMode="auto">
                <a:xfrm>
                  <a:off x="1276" y="1865"/>
                  <a:ext cx="78" cy="79"/>
                </a:xfrm>
                <a:custGeom>
                  <a:avLst/>
                  <a:gdLst/>
                  <a:ahLst/>
                  <a:cxnLst>
                    <a:cxn ang="0">
                      <a:pos x="78" y="40"/>
                    </a:cxn>
                    <a:cxn ang="0">
                      <a:pos x="78" y="32"/>
                    </a:cxn>
                    <a:cxn ang="0">
                      <a:pos x="76" y="24"/>
                    </a:cxn>
                    <a:cxn ang="0">
                      <a:pos x="72" y="19"/>
                    </a:cxn>
                    <a:cxn ang="0">
                      <a:pos x="67" y="11"/>
                    </a:cxn>
                    <a:cxn ang="0">
                      <a:pos x="61" y="7"/>
                    </a:cxn>
                    <a:cxn ang="0">
                      <a:pos x="54" y="4"/>
                    </a:cxn>
                    <a:cxn ang="0">
                      <a:pos x="48" y="2"/>
                    </a:cxn>
                    <a:cxn ang="0">
                      <a:pos x="38" y="0"/>
                    </a:cxn>
                    <a:cxn ang="0">
                      <a:pos x="27" y="2"/>
                    </a:cxn>
                    <a:cxn ang="0">
                      <a:pos x="16" y="7"/>
                    </a:cxn>
                    <a:cxn ang="0">
                      <a:pos x="14" y="13"/>
                    </a:cxn>
                    <a:cxn ang="0">
                      <a:pos x="10" y="19"/>
                    </a:cxn>
                    <a:cxn ang="0">
                      <a:pos x="16" y="13"/>
                    </a:cxn>
                    <a:cxn ang="0">
                      <a:pos x="23" y="7"/>
                    </a:cxn>
                    <a:cxn ang="0">
                      <a:pos x="31" y="5"/>
                    </a:cxn>
                    <a:cxn ang="0">
                      <a:pos x="38" y="4"/>
                    </a:cxn>
                    <a:cxn ang="0">
                      <a:pos x="46" y="5"/>
                    </a:cxn>
                    <a:cxn ang="0">
                      <a:pos x="54" y="7"/>
                    </a:cxn>
                    <a:cxn ang="0">
                      <a:pos x="59" y="11"/>
                    </a:cxn>
                    <a:cxn ang="0">
                      <a:pos x="65" y="15"/>
                    </a:cxn>
                    <a:cxn ang="0">
                      <a:pos x="69" y="21"/>
                    </a:cxn>
                    <a:cxn ang="0">
                      <a:pos x="72" y="26"/>
                    </a:cxn>
                    <a:cxn ang="0">
                      <a:pos x="74" y="32"/>
                    </a:cxn>
                    <a:cxn ang="0">
                      <a:pos x="74" y="40"/>
                    </a:cxn>
                    <a:cxn ang="0">
                      <a:pos x="74" y="47"/>
                    </a:cxn>
                    <a:cxn ang="0">
                      <a:pos x="72" y="55"/>
                    </a:cxn>
                    <a:cxn ang="0">
                      <a:pos x="69" y="60"/>
                    </a:cxn>
                    <a:cxn ang="0">
                      <a:pos x="65" y="66"/>
                    </a:cxn>
                    <a:cxn ang="0">
                      <a:pos x="59" y="70"/>
                    </a:cxn>
                    <a:cxn ang="0">
                      <a:pos x="54" y="74"/>
                    </a:cxn>
                    <a:cxn ang="0">
                      <a:pos x="46" y="76"/>
                    </a:cxn>
                    <a:cxn ang="0">
                      <a:pos x="38" y="76"/>
                    </a:cxn>
                    <a:cxn ang="0">
                      <a:pos x="33" y="76"/>
                    </a:cxn>
                    <a:cxn ang="0">
                      <a:pos x="25" y="74"/>
                    </a:cxn>
                    <a:cxn ang="0">
                      <a:pos x="19" y="70"/>
                    </a:cxn>
                    <a:cxn ang="0">
                      <a:pos x="14" y="66"/>
                    </a:cxn>
                    <a:cxn ang="0">
                      <a:pos x="10" y="60"/>
                    </a:cxn>
                    <a:cxn ang="0">
                      <a:pos x="6" y="55"/>
                    </a:cxn>
                    <a:cxn ang="0">
                      <a:pos x="4" y="47"/>
                    </a:cxn>
                    <a:cxn ang="0">
                      <a:pos x="2" y="40"/>
                    </a:cxn>
                    <a:cxn ang="0">
                      <a:pos x="4" y="36"/>
                    </a:cxn>
                    <a:cxn ang="0">
                      <a:pos x="4" y="34"/>
                    </a:cxn>
                    <a:cxn ang="0">
                      <a:pos x="2" y="40"/>
                    </a:cxn>
                    <a:cxn ang="0">
                      <a:pos x="0" y="43"/>
                    </a:cxn>
                    <a:cxn ang="0">
                      <a:pos x="0" y="51"/>
                    </a:cxn>
                    <a:cxn ang="0">
                      <a:pos x="4" y="58"/>
                    </a:cxn>
                    <a:cxn ang="0">
                      <a:pos x="8" y="64"/>
                    </a:cxn>
                    <a:cxn ang="0">
                      <a:pos x="12" y="70"/>
                    </a:cxn>
                    <a:cxn ang="0">
                      <a:pos x="17" y="74"/>
                    </a:cxn>
                    <a:cxn ang="0">
                      <a:pos x="25" y="77"/>
                    </a:cxn>
                    <a:cxn ang="0">
                      <a:pos x="31" y="79"/>
                    </a:cxn>
                    <a:cxn ang="0">
                      <a:pos x="38" y="79"/>
                    </a:cxn>
                    <a:cxn ang="0">
                      <a:pos x="48" y="79"/>
                    </a:cxn>
                    <a:cxn ang="0">
                      <a:pos x="54" y="76"/>
                    </a:cxn>
                    <a:cxn ang="0">
                      <a:pos x="61" y="74"/>
                    </a:cxn>
                    <a:cxn ang="0">
                      <a:pos x="67" y="68"/>
                    </a:cxn>
                    <a:cxn ang="0">
                      <a:pos x="72" y="62"/>
                    </a:cxn>
                    <a:cxn ang="0">
                      <a:pos x="76" y="55"/>
                    </a:cxn>
                    <a:cxn ang="0">
                      <a:pos x="78" y="47"/>
                    </a:cxn>
                    <a:cxn ang="0">
                      <a:pos x="78" y="40"/>
                    </a:cxn>
                  </a:cxnLst>
                  <a:rect l="0" t="0" r="r" b="b"/>
                  <a:pathLst>
                    <a:path w="78" h="79">
                      <a:moveTo>
                        <a:pt x="78" y="40"/>
                      </a:moveTo>
                      <a:lnTo>
                        <a:pt x="78" y="32"/>
                      </a:lnTo>
                      <a:lnTo>
                        <a:pt x="76" y="24"/>
                      </a:lnTo>
                      <a:lnTo>
                        <a:pt x="72" y="19"/>
                      </a:lnTo>
                      <a:lnTo>
                        <a:pt x="67" y="11"/>
                      </a:lnTo>
                      <a:lnTo>
                        <a:pt x="61" y="7"/>
                      </a:lnTo>
                      <a:lnTo>
                        <a:pt x="54" y="4"/>
                      </a:lnTo>
                      <a:lnTo>
                        <a:pt x="48" y="2"/>
                      </a:lnTo>
                      <a:lnTo>
                        <a:pt x="38" y="0"/>
                      </a:lnTo>
                      <a:lnTo>
                        <a:pt x="27" y="2"/>
                      </a:lnTo>
                      <a:lnTo>
                        <a:pt x="16" y="7"/>
                      </a:lnTo>
                      <a:lnTo>
                        <a:pt x="14" y="13"/>
                      </a:lnTo>
                      <a:lnTo>
                        <a:pt x="10" y="19"/>
                      </a:lnTo>
                      <a:lnTo>
                        <a:pt x="16" y="13"/>
                      </a:lnTo>
                      <a:lnTo>
                        <a:pt x="23" y="7"/>
                      </a:lnTo>
                      <a:lnTo>
                        <a:pt x="31" y="5"/>
                      </a:lnTo>
                      <a:lnTo>
                        <a:pt x="38" y="4"/>
                      </a:lnTo>
                      <a:lnTo>
                        <a:pt x="46" y="5"/>
                      </a:lnTo>
                      <a:lnTo>
                        <a:pt x="54" y="7"/>
                      </a:lnTo>
                      <a:lnTo>
                        <a:pt x="59" y="11"/>
                      </a:lnTo>
                      <a:lnTo>
                        <a:pt x="65" y="15"/>
                      </a:lnTo>
                      <a:lnTo>
                        <a:pt x="69" y="21"/>
                      </a:lnTo>
                      <a:lnTo>
                        <a:pt x="72" y="26"/>
                      </a:lnTo>
                      <a:lnTo>
                        <a:pt x="74" y="32"/>
                      </a:lnTo>
                      <a:lnTo>
                        <a:pt x="74" y="40"/>
                      </a:lnTo>
                      <a:lnTo>
                        <a:pt x="74" y="47"/>
                      </a:lnTo>
                      <a:lnTo>
                        <a:pt x="72" y="55"/>
                      </a:lnTo>
                      <a:lnTo>
                        <a:pt x="69" y="60"/>
                      </a:lnTo>
                      <a:lnTo>
                        <a:pt x="65" y="66"/>
                      </a:lnTo>
                      <a:lnTo>
                        <a:pt x="59" y="70"/>
                      </a:lnTo>
                      <a:lnTo>
                        <a:pt x="54" y="74"/>
                      </a:lnTo>
                      <a:lnTo>
                        <a:pt x="46" y="76"/>
                      </a:lnTo>
                      <a:lnTo>
                        <a:pt x="38" y="76"/>
                      </a:lnTo>
                      <a:lnTo>
                        <a:pt x="33" y="76"/>
                      </a:lnTo>
                      <a:lnTo>
                        <a:pt x="25" y="74"/>
                      </a:lnTo>
                      <a:lnTo>
                        <a:pt x="19" y="70"/>
                      </a:lnTo>
                      <a:lnTo>
                        <a:pt x="14" y="66"/>
                      </a:lnTo>
                      <a:lnTo>
                        <a:pt x="10" y="60"/>
                      </a:lnTo>
                      <a:lnTo>
                        <a:pt x="6" y="55"/>
                      </a:lnTo>
                      <a:lnTo>
                        <a:pt x="4" y="47"/>
                      </a:lnTo>
                      <a:lnTo>
                        <a:pt x="2" y="40"/>
                      </a:lnTo>
                      <a:lnTo>
                        <a:pt x="4" y="36"/>
                      </a:lnTo>
                      <a:lnTo>
                        <a:pt x="4" y="34"/>
                      </a:lnTo>
                      <a:lnTo>
                        <a:pt x="2" y="40"/>
                      </a:lnTo>
                      <a:lnTo>
                        <a:pt x="0" y="43"/>
                      </a:lnTo>
                      <a:lnTo>
                        <a:pt x="0" y="51"/>
                      </a:lnTo>
                      <a:lnTo>
                        <a:pt x="4" y="58"/>
                      </a:lnTo>
                      <a:lnTo>
                        <a:pt x="8" y="64"/>
                      </a:lnTo>
                      <a:lnTo>
                        <a:pt x="12" y="70"/>
                      </a:lnTo>
                      <a:lnTo>
                        <a:pt x="17" y="74"/>
                      </a:lnTo>
                      <a:lnTo>
                        <a:pt x="25" y="77"/>
                      </a:lnTo>
                      <a:lnTo>
                        <a:pt x="31" y="79"/>
                      </a:lnTo>
                      <a:lnTo>
                        <a:pt x="38" y="79"/>
                      </a:lnTo>
                      <a:lnTo>
                        <a:pt x="48" y="79"/>
                      </a:lnTo>
                      <a:lnTo>
                        <a:pt x="54" y="76"/>
                      </a:lnTo>
                      <a:lnTo>
                        <a:pt x="61" y="74"/>
                      </a:lnTo>
                      <a:lnTo>
                        <a:pt x="67" y="68"/>
                      </a:lnTo>
                      <a:lnTo>
                        <a:pt x="72" y="62"/>
                      </a:lnTo>
                      <a:lnTo>
                        <a:pt x="76" y="55"/>
                      </a:lnTo>
                      <a:lnTo>
                        <a:pt x="78" y="47"/>
                      </a:lnTo>
                      <a:lnTo>
                        <a:pt x="78" y="40"/>
                      </a:lnTo>
                      <a:close/>
                    </a:path>
                  </a:pathLst>
                </a:custGeom>
                <a:solidFill>
                  <a:srgbClr val="F7CBA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277" name="Freeform 837"/>
                <p:cNvSpPr>
                  <a:spLocks noEditPoints="1"/>
                </p:cNvSpPr>
                <p:nvPr/>
              </p:nvSpPr>
              <p:spPr bwMode="auto">
                <a:xfrm>
                  <a:off x="1276" y="1867"/>
                  <a:ext cx="76" cy="75"/>
                </a:xfrm>
                <a:custGeom>
                  <a:avLst/>
                  <a:gdLst/>
                  <a:ahLst/>
                  <a:cxnLst>
                    <a:cxn ang="0">
                      <a:pos x="76" y="30"/>
                    </a:cxn>
                    <a:cxn ang="0">
                      <a:pos x="71" y="17"/>
                    </a:cxn>
                    <a:cxn ang="0">
                      <a:pos x="59" y="7"/>
                    </a:cxn>
                    <a:cxn ang="0">
                      <a:pos x="46" y="2"/>
                    </a:cxn>
                    <a:cxn ang="0">
                      <a:pos x="33" y="2"/>
                    </a:cxn>
                    <a:cxn ang="0">
                      <a:pos x="19" y="5"/>
                    </a:cxn>
                    <a:cxn ang="0">
                      <a:pos x="10" y="19"/>
                    </a:cxn>
                    <a:cxn ang="0">
                      <a:pos x="2" y="32"/>
                    </a:cxn>
                    <a:cxn ang="0">
                      <a:pos x="0" y="38"/>
                    </a:cxn>
                    <a:cxn ang="0">
                      <a:pos x="2" y="45"/>
                    </a:cxn>
                    <a:cxn ang="0">
                      <a:pos x="8" y="58"/>
                    </a:cxn>
                    <a:cxn ang="0">
                      <a:pos x="17" y="70"/>
                    </a:cxn>
                    <a:cxn ang="0">
                      <a:pos x="31" y="75"/>
                    </a:cxn>
                    <a:cxn ang="0">
                      <a:pos x="46" y="75"/>
                    </a:cxn>
                    <a:cxn ang="0">
                      <a:pos x="59" y="70"/>
                    </a:cxn>
                    <a:cxn ang="0">
                      <a:pos x="71" y="58"/>
                    </a:cxn>
                    <a:cxn ang="0">
                      <a:pos x="76" y="45"/>
                    </a:cxn>
                    <a:cxn ang="0">
                      <a:pos x="72" y="38"/>
                    </a:cxn>
                    <a:cxn ang="0">
                      <a:pos x="71" y="51"/>
                    </a:cxn>
                    <a:cxn ang="0">
                      <a:pos x="63" y="62"/>
                    </a:cxn>
                    <a:cxn ang="0">
                      <a:pos x="52" y="70"/>
                    </a:cxn>
                    <a:cxn ang="0">
                      <a:pos x="38" y="72"/>
                    </a:cxn>
                    <a:cxn ang="0">
                      <a:pos x="25" y="70"/>
                    </a:cxn>
                    <a:cxn ang="0">
                      <a:pos x="16" y="62"/>
                    </a:cxn>
                    <a:cxn ang="0">
                      <a:pos x="8" y="51"/>
                    </a:cxn>
                    <a:cxn ang="0">
                      <a:pos x="4" y="38"/>
                    </a:cxn>
                    <a:cxn ang="0">
                      <a:pos x="8" y="24"/>
                    </a:cxn>
                    <a:cxn ang="0">
                      <a:pos x="16" y="15"/>
                    </a:cxn>
                    <a:cxn ang="0">
                      <a:pos x="25" y="7"/>
                    </a:cxn>
                    <a:cxn ang="0">
                      <a:pos x="38" y="3"/>
                    </a:cxn>
                    <a:cxn ang="0">
                      <a:pos x="52" y="7"/>
                    </a:cxn>
                    <a:cxn ang="0">
                      <a:pos x="63" y="15"/>
                    </a:cxn>
                    <a:cxn ang="0">
                      <a:pos x="71" y="24"/>
                    </a:cxn>
                    <a:cxn ang="0">
                      <a:pos x="72" y="38"/>
                    </a:cxn>
                  </a:cxnLst>
                  <a:rect l="0" t="0" r="r" b="b"/>
                  <a:pathLst>
                    <a:path w="76" h="75">
                      <a:moveTo>
                        <a:pt x="76" y="38"/>
                      </a:moveTo>
                      <a:lnTo>
                        <a:pt x="76" y="30"/>
                      </a:lnTo>
                      <a:lnTo>
                        <a:pt x="74" y="22"/>
                      </a:lnTo>
                      <a:lnTo>
                        <a:pt x="71" y="17"/>
                      </a:lnTo>
                      <a:lnTo>
                        <a:pt x="65" y="11"/>
                      </a:lnTo>
                      <a:lnTo>
                        <a:pt x="59" y="7"/>
                      </a:lnTo>
                      <a:lnTo>
                        <a:pt x="54" y="3"/>
                      </a:lnTo>
                      <a:lnTo>
                        <a:pt x="46" y="2"/>
                      </a:lnTo>
                      <a:lnTo>
                        <a:pt x="38" y="0"/>
                      </a:lnTo>
                      <a:lnTo>
                        <a:pt x="33" y="2"/>
                      </a:lnTo>
                      <a:lnTo>
                        <a:pt x="25" y="3"/>
                      </a:lnTo>
                      <a:lnTo>
                        <a:pt x="19" y="5"/>
                      </a:lnTo>
                      <a:lnTo>
                        <a:pt x="14" y="9"/>
                      </a:lnTo>
                      <a:lnTo>
                        <a:pt x="10" y="19"/>
                      </a:lnTo>
                      <a:lnTo>
                        <a:pt x="6" y="28"/>
                      </a:lnTo>
                      <a:lnTo>
                        <a:pt x="2" y="32"/>
                      </a:lnTo>
                      <a:lnTo>
                        <a:pt x="0" y="38"/>
                      </a:lnTo>
                      <a:lnTo>
                        <a:pt x="0" y="38"/>
                      </a:lnTo>
                      <a:lnTo>
                        <a:pt x="0" y="38"/>
                      </a:lnTo>
                      <a:lnTo>
                        <a:pt x="2" y="45"/>
                      </a:lnTo>
                      <a:lnTo>
                        <a:pt x="4" y="53"/>
                      </a:lnTo>
                      <a:lnTo>
                        <a:pt x="8" y="58"/>
                      </a:lnTo>
                      <a:lnTo>
                        <a:pt x="12" y="64"/>
                      </a:lnTo>
                      <a:lnTo>
                        <a:pt x="17" y="70"/>
                      </a:lnTo>
                      <a:lnTo>
                        <a:pt x="25" y="74"/>
                      </a:lnTo>
                      <a:lnTo>
                        <a:pt x="31" y="75"/>
                      </a:lnTo>
                      <a:lnTo>
                        <a:pt x="38" y="75"/>
                      </a:lnTo>
                      <a:lnTo>
                        <a:pt x="46" y="75"/>
                      </a:lnTo>
                      <a:lnTo>
                        <a:pt x="54" y="74"/>
                      </a:lnTo>
                      <a:lnTo>
                        <a:pt x="59" y="70"/>
                      </a:lnTo>
                      <a:lnTo>
                        <a:pt x="65" y="64"/>
                      </a:lnTo>
                      <a:lnTo>
                        <a:pt x="71" y="58"/>
                      </a:lnTo>
                      <a:lnTo>
                        <a:pt x="74" y="53"/>
                      </a:lnTo>
                      <a:lnTo>
                        <a:pt x="76" y="45"/>
                      </a:lnTo>
                      <a:lnTo>
                        <a:pt x="76" y="38"/>
                      </a:lnTo>
                      <a:close/>
                      <a:moveTo>
                        <a:pt x="72" y="38"/>
                      </a:moveTo>
                      <a:lnTo>
                        <a:pt x="72" y="45"/>
                      </a:lnTo>
                      <a:lnTo>
                        <a:pt x="71" y="51"/>
                      </a:lnTo>
                      <a:lnTo>
                        <a:pt x="67" y="56"/>
                      </a:lnTo>
                      <a:lnTo>
                        <a:pt x="63" y="62"/>
                      </a:lnTo>
                      <a:lnTo>
                        <a:pt x="57" y="66"/>
                      </a:lnTo>
                      <a:lnTo>
                        <a:pt x="52" y="70"/>
                      </a:lnTo>
                      <a:lnTo>
                        <a:pt x="46" y="72"/>
                      </a:lnTo>
                      <a:lnTo>
                        <a:pt x="38" y="72"/>
                      </a:lnTo>
                      <a:lnTo>
                        <a:pt x="33" y="72"/>
                      </a:lnTo>
                      <a:lnTo>
                        <a:pt x="25" y="70"/>
                      </a:lnTo>
                      <a:lnTo>
                        <a:pt x="19" y="66"/>
                      </a:lnTo>
                      <a:lnTo>
                        <a:pt x="16" y="62"/>
                      </a:lnTo>
                      <a:lnTo>
                        <a:pt x="12" y="56"/>
                      </a:lnTo>
                      <a:lnTo>
                        <a:pt x="8" y="51"/>
                      </a:lnTo>
                      <a:lnTo>
                        <a:pt x="6" y="45"/>
                      </a:lnTo>
                      <a:lnTo>
                        <a:pt x="4" y="38"/>
                      </a:lnTo>
                      <a:lnTo>
                        <a:pt x="6" y="32"/>
                      </a:lnTo>
                      <a:lnTo>
                        <a:pt x="8" y="24"/>
                      </a:lnTo>
                      <a:lnTo>
                        <a:pt x="12" y="19"/>
                      </a:lnTo>
                      <a:lnTo>
                        <a:pt x="16" y="15"/>
                      </a:lnTo>
                      <a:lnTo>
                        <a:pt x="19" y="9"/>
                      </a:lnTo>
                      <a:lnTo>
                        <a:pt x="25" y="7"/>
                      </a:lnTo>
                      <a:lnTo>
                        <a:pt x="33" y="5"/>
                      </a:lnTo>
                      <a:lnTo>
                        <a:pt x="38" y="3"/>
                      </a:lnTo>
                      <a:lnTo>
                        <a:pt x="46" y="5"/>
                      </a:lnTo>
                      <a:lnTo>
                        <a:pt x="52" y="7"/>
                      </a:lnTo>
                      <a:lnTo>
                        <a:pt x="57" y="9"/>
                      </a:lnTo>
                      <a:lnTo>
                        <a:pt x="63" y="15"/>
                      </a:lnTo>
                      <a:lnTo>
                        <a:pt x="67" y="19"/>
                      </a:lnTo>
                      <a:lnTo>
                        <a:pt x="71" y="24"/>
                      </a:lnTo>
                      <a:lnTo>
                        <a:pt x="72" y="32"/>
                      </a:lnTo>
                      <a:lnTo>
                        <a:pt x="72" y="38"/>
                      </a:lnTo>
                      <a:close/>
                    </a:path>
                  </a:pathLst>
                </a:custGeom>
                <a:solidFill>
                  <a:srgbClr val="F8CEB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278" name="Freeform 838"/>
                <p:cNvSpPr>
                  <a:spLocks noEditPoints="1"/>
                </p:cNvSpPr>
                <p:nvPr/>
              </p:nvSpPr>
              <p:spPr bwMode="auto">
                <a:xfrm>
                  <a:off x="1278" y="1869"/>
                  <a:ext cx="72" cy="72"/>
                </a:xfrm>
                <a:custGeom>
                  <a:avLst/>
                  <a:gdLst/>
                  <a:ahLst/>
                  <a:cxnLst>
                    <a:cxn ang="0">
                      <a:pos x="72" y="28"/>
                    </a:cxn>
                    <a:cxn ang="0">
                      <a:pos x="67" y="17"/>
                    </a:cxn>
                    <a:cxn ang="0">
                      <a:pos x="57" y="7"/>
                    </a:cxn>
                    <a:cxn ang="0">
                      <a:pos x="44" y="1"/>
                    </a:cxn>
                    <a:cxn ang="0">
                      <a:pos x="29" y="1"/>
                    </a:cxn>
                    <a:cxn ang="0">
                      <a:pos x="14" y="9"/>
                    </a:cxn>
                    <a:cxn ang="0">
                      <a:pos x="6" y="20"/>
                    </a:cxn>
                    <a:cxn ang="0">
                      <a:pos x="2" y="28"/>
                    </a:cxn>
                    <a:cxn ang="0">
                      <a:pos x="2" y="32"/>
                    </a:cxn>
                    <a:cxn ang="0">
                      <a:pos x="2" y="43"/>
                    </a:cxn>
                    <a:cxn ang="0">
                      <a:pos x="8" y="56"/>
                    </a:cxn>
                    <a:cxn ang="0">
                      <a:pos x="17" y="66"/>
                    </a:cxn>
                    <a:cxn ang="0">
                      <a:pos x="31" y="72"/>
                    </a:cxn>
                    <a:cxn ang="0">
                      <a:pos x="44" y="72"/>
                    </a:cxn>
                    <a:cxn ang="0">
                      <a:pos x="57" y="66"/>
                    </a:cxn>
                    <a:cxn ang="0">
                      <a:pos x="67" y="56"/>
                    </a:cxn>
                    <a:cxn ang="0">
                      <a:pos x="72" y="43"/>
                    </a:cxn>
                    <a:cxn ang="0">
                      <a:pos x="69" y="36"/>
                    </a:cxn>
                    <a:cxn ang="0">
                      <a:pos x="67" y="49"/>
                    </a:cxn>
                    <a:cxn ang="0">
                      <a:pos x="59" y="58"/>
                    </a:cxn>
                    <a:cxn ang="0">
                      <a:pos x="50" y="66"/>
                    </a:cxn>
                    <a:cxn ang="0">
                      <a:pos x="36" y="68"/>
                    </a:cxn>
                    <a:cxn ang="0">
                      <a:pos x="25" y="66"/>
                    </a:cxn>
                    <a:cxn ang="0">
                      <a:pos x="14" y="58"/>
                    </a:cxn>
                    <a:cxn ang="0">
                      <a:pos x="8" y="49"/>
                    </a:cxn>
                    <a:cxn ang="0">
                      <a:pos x="4" y="36"/>
                    </a:cxn>
                    <a:cxn ang="0">
                      <a:pos x="8" y="24"/>
                    </a:cxn>
                    <a:cxn ang="0">
                      <a:pos x="14" y="13"/>
                    </a:cxn>
                    <a:cxn ang="0">
                      <a:pos x="25" y="7"/>
                    </a:cxn>
                    <a:cxn ang="0">
                      <a:pos x="36" y="3"/>
                    </a:cxn>
                    <a:cxn ang="0">
                      <a:pos x="50" y="7"/>
                    </a:cxn>
                    <a:cxn ang="0">
                      <a:pos x="59" y="13"/>
                    </a:cxn>
                    <a:cxn ang="0">
                      <a:pos x="67" y="24"/>
                    </a:cxn>
                    <a:cxn ang="0">
                      <a:pos x="69" y="36"/>
                    </a:cxn>
                  </a:cxnLst>
                  <a:rect l="0" t="0" r="r" b="b"/>
                  <a:pathLst>
                    <a:path w="72" h="72">
                      <a:moveTo>
                        <a:pt x="72" y="36"/>
                      </a:moveTo>
                      <a:lnTo>
                        <a:pt x="72" y="28"/>
                      </a:lnTo>
                      <a:lnTo>
                        <a:pt x="70" y="22"/>
                      </a:lnTo>
                      <a:lnTo>
                        <a:pt x="67" y="17"/>
                      </a:lnTo>
                      <a:lnTo>
                        <a:pt x="63" y="11"/>
                      </a:lnTo>
                      <a:lnTo>
                        <a:pt x="57" y="7"/>
                      </a:lnTo>
                      <a:lnTo>
                        <a:pt x="52" y="3"/>
                      </a:lnTo>
                      <a:lnTo>
                        <a:pt x="44" y="1"/>
                      </a:lnTo>
                      <a:lnTo>
                        <a:pt x="36" y="0"/>
                      </a:lnTo>
                      <a:lnTo>
                        <a:pt x="29" y="1"/>
                      </a:lnTo>
                      <a:lnTo>
                        <a:pt x="21" y="3"/>
                      </a:lnTo>
                      <a:lnTo>
                        <a:pt x="14" y="9"/>
                      </a:lnTo>
                      <a:lnTo>
                        <a:pt x="8" y="15"/>
                      </a:lnTo>
                      <a:lnTo>
                        <a:pt x="6" y="20"/>
                      </a:lnTo>
                      <a:lnTo>
                        <a:pt x="4" y="26"/>
                      </a:lnTo>
                      <a:lnTo>
                        <a:pt x="2" y="28"/>
                      </a:lnTo>
                      <a:lnTo>
                        <a:pt x="2" y="30"/>
                      </a:lnTo>
                      <a:lnTo>
                        <a:pt x="2" y="32"/>
                      </a:lnTo>
                      <a:lnTo>
                        <a:pt x="0" y="36"/>
                      </a:lnTo>
                      <a:lnTo>
                        <a:pt x="2" y="43"/>
                      </a:lnTo>
                      <a:lnTo>
                        <a:pt x="4" y="51"/>
                      </a:lnTo>
                      <a:lnTo>
                        <a:pt x="8" y="56"/>
                      </a:lnTo>
                      <a:lnTo>
                        <a:pt x="12" y="62"/>
                      </a:lnTo>
                      <a:lnTo>
                        <a:pt x="17" y="66"/>
                      </a:lnTo>
                      <a:lnTo>
                        <a:pt x="23" y="70"/>
                      </a:lnTo>
                      <a:lnTo>
                        <a:pt x="31" y="72"/>
                      </a:lnTo>
                      <a:lnTo>
                        <a:pt x="36" y="72"/>
                      </a:lnTo>
                      <a:lnTo>
                        <a:pt x="44" y="72"/>
                      </a:lnTo>
                      <a:lnTo>
                        <a:pt x="52" y="70"/>
                      </a:lnTo>
                      <a:lnTo>
                        <a:pt x="57" y="66"/>
                      </a:lnTo>
                      <a:lnTo>
                        <a:pt x="63" y="62"/>
                      </a:lnTo>
                      <a:lnTo>
                        <a:pt x="67" y="56"/>
                      </a:lnTo>
                      <a:lnTo>
                        <a:pt x="70" y="51"/>
                      </a:lnTo>
                      <a:lnTo>
                        <a:pt x="72" y="43"/>
                      </a:lnTo>
                      <a:lnTo>
                        <a:pt x="72" y="36"/>
                      </a:lnTo>
                      <a:close/>
                      <a:moveTo>
                        <a:pt x="69" y="36"/>
                      </a:moveTo>
                      <a:lnTo>
                        <a:pt x="69" y="43"/>
                      </a:lnTo>
                      <a:lnTo>
                        <a:pt x="67" y="49"/>
                      </a:lnTo>
                      <a:lnTo>
                        <a:pt x="63" y="54"/>
                      </a:lnTo>
                      <a:lnTo>
                        <a:pt x="59" y="58"/>
                      </a:lnTo>
                      <a:lnTo>
                        <a:pt x="55" y="62"/>
                      </a:lnTo>
                      <a:lnTo>
                        <a:pt x="50" y="66"/>
                      </a:lnTo>
                      <a:lnTo>
                        <a:pt x="44" y="68"/>
                      </a:lnTo>
                      <a:lnTo>
                        <a:pt x="36" y="68"/>
                      </a:lnTo>
                      <a:lnTo>
                        <a:pt x="31" y="68"/>
                      </a:lnTo>
                      <a:lnTo>
                        <a:pt x="25" y="66"/>
                      </a:lnTo>
                      <a:lnTo>
                        <a:pt x="19" y="62"/>
                      </a:lnTo>
                      <a:lnTo>
                        <a:pt x="14" y="58"/>
                      </a:lnTo>
                      <a:lnTo>
                        <a:pt x="10" y="54"/>
                      </a:lnTo>
                      <a:lnTo>
                        <a:pt x="8" y="49"/>
                      </a:lnTo>
                      <a:lnTo>
                        <a:pt x="6" y="43"/>
                      </a:lnTo>
                      <a:lnTo>
                        <a:pt x="4" y="36"/>
                      </a:lnTo>
                      <a:lnTo>
                        <a:pt x="6" y="30"/>
                      </a:lnTo>
                      <a:lnTo>
                        <a:pt x="8" y="24"/>
                      </a:lnTo>
                      <a:lnTo>
                        <a:pt x="10" y="18"/>
                      </a:lnTo>
                      <a:lnTo>
                        <a:pt x="14" y="13"/>
                      </a:lnTo>
                      <a:lnTo>
                        <a:pt x="19" y="9"/>
                      </a:lnTo>
                      <a:lnTo>
                        <a:pt x="25" y="7"/>
                      </a:lnTo>
                      <a:lnTo>
                        <a:pt x="31" y="5"/>
                      </a:lnTo>
                      <a:lnTo>
                        <a:pt x="36" y="3"/>
                      </a:lnTo>
                      <a:lnTo>
                        <a:pt x="44" y="5"/>
                      </a:lnTo>
                      <a:lnTo>
                        <a:pt x="50" y="7"/>
                      </a:lnTo>
                      <a:lnTo>
                        <a:pt x="55" y="9"/>
                      </a:lnTo>
                      <a:lnTo>
                        <a:pt x="59" y="13"/>
                      </a:lnTo>
                      <a:lnTo>
                        <a:pt x="63" y="18"/>
                      </a:lnTo>
                      <a:lnTo>
                        <a:pt x="67" y="24"/>
                      </a:lnTo>
                      <a:lnTo>
                        <a:pt x="69" y="30"/>
                      </a:lnTo>
                      <a:lnTo>
                        <a:pt x="69" y="36"/>
                      </a:lnTo>
                      <a:close/>
                    </a:path>
                  </a:pathLst>
                </a:custGeom>
                <a:solidFill>
                  <a:srgbClr val="F8D0B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279" name="Freeform 839"/>
                <p:cNvSpPr>
                  <a:spLocks noEditPoints="1"/>
                </p:cNvSpPr>
                <p:nvPr/>
              </p:nvSpPr>
              <p:spPr bwMode="auto">
                <a:xfrm>
                  <a:off x="1280" y="1870"/>
                  <a:ext cx="68" cy="69"/>
                </a:xfrm>
                <a:custGeom>
                  <a:avLst/>
                  <a:gdLst/>
                  <a:ahLst/>
                  <a:cxnLst>
                    <a:cxn ang="0">
                      <a:pos x="68" y="29"/>
                    </a:cxn>
                    <a:cxn ang="0">
                      <a:pos x="63" y="16"/>
                    </a:cxn>
                    <a:cxn ang="0">
                      <a:pos x="53" y="6"/>
                    </a:cxn>
                    <a:cxn ang="0">
                      <a:pos x="42" y="2"/>
                    </a:cxn>
                    <a:cxn ang="0">
                      <a:pos x="29" y="2"/>
                    </a:cxn>
                    <a:cxn ang="0">
                      <a:pos x="15" y="6"/>
                    </a:cxn>
                    <a:cxn ang="0">
                      <a:pos x="8" y="16"/>
                    </a:cxn>
                    <a:cxn ang="0">
                      <a:pos x="2" y="29"/>
                    </a:cxn>
                    <a:cxn ang="0">
                      <a:pos x="2" y="42"/>
                    </a:cxn>
                    <a:cxn ang="0">
                      <a:pos x="8" y="53"/>
                    </a:cxn>
                    <a:cxn ang="0">
                      <a:pos x="15" y="63"/>
                    </a:cxn>
                    <a:cxn ang="0">
                      <a:pos x="29" y="69"/>
                    </a:cxn>
                    <a:cxn ang="0">
                      <a:pos x="42" y="69"/>
                    </a:cxn>
                    <a:cxn ang="0">
                      <a:pos x="53" y="63"/>
                    </a:cxn>
                    <a:cxn ang="0">
                      <a:pos x="63" y="53"/>
                    </a:cxn>
                    <a:cxn ang="0">
                      <a:pos x="68" y="42"/>
                    </a:cxn>
                    <a:cxn ang="0">
                      <a:pos x="65" y="35"/>
                    </a:cxn>
                    <a:cxn ang="0">
                      <a:pos x="63" y="46"/>
                    </a:cxn>
                    <a:cxn ang="0">
                      <a:pos x="57" y="55"/>
                    </a:cxn>
                    <a:cxn ang="0">
                      <a:pos x="48" y="63"/>
                    </a:cxn>
                    <a:cxn ang="0">
                      <a:pos x="34" y="65"/>
                    </a:cxn>
                    <a:cxn ang="0">
                      <a:pos x="23" y="63"/>
                    </a:cxn>
                    <a:cxn ang="0">
                      <a:pos x="13" y="55"/>
                    </a:cxn>
                    <a:cxn ang="0">
                      <a:pos x="8" y="46"/>
                    </a:cxn>
                    <a:cxn ang="0">
                      <a:pos x="4" y="35"/>
                    </a:cxn>
                    <a:cxn ang="0">
                      <a:pos x="8" y="23"/>
                    </a:cxn>
                    <a:cxn ang="0">
                      <a:pos x="13" y="14"/>
                    </a:cxn>
                    <a:cxn ang="0">
                      <a:pos x="23" y="8"/>
                    </a:cxn>
                    <a:cxn ang="0">
                      <a:pos x="34" y="4"/>
                    </a:cxn>
                    <a:cxn ang="0">
                      <a:pos x="48" y="8"/>
                    </a:cxn>
                    <a:cxn ang="0">
                      <a:pos x="57" y="14"/>
                    </a:cxn>
                    <a:cxn ang="0">
                      <a:pos x="63" y="23"/>
                    </a:cxn>
                    <a:cxn ang="0">
                      <a:pos x="65" y="35"/>
                    </a:cxn>
                  </a:cxnLst>
                  <a:rect l="0" t="0" r="r" b="b"/>
                  <a:pathLst>
                    <a:path w="68" h="69">
                      <a:moveTo>
                        <a:pt x="68" y="35"/>
                      </a:moveTo>
                      <a:lnTo>
                        <a:pt x="68" y="29"/>
                      </a:lnTo>
                      <a:lnTo>
                        <a:pt x="67" y="21"/>
                      </a:lnTo>
                      <a:lnTo>
                        <a:pt x="63" y="16"/>
                      </a:lnTo>
                      <a:lnTo>
                        <a:pt x="59" y="12"/>
                      </a:lnTo>
                      <a:lnTo>
                        <a:pt x="53" y="6"/>
                      </a:lnTo>
                      <a:lnTo>
                        <a:pt x="48" y="4"/>
                      </a:lnTo>
                      <a:lnTo>
                        <a:pt x="42" y="2"/>
                      </a:lnTo>
                      <a:lnTo>
                        <a:pt x="34" y="0"/>
                      </a:lnTo>
                      <a:lnTo>
                        <a:pt x="29" y="2"/>
                      </a:lnTo>
                      <a:lnTo>
                        <a:pt x="21" y="4"/>
                      </a:lnTo>
                      <a:lnTo>
                        <a:pt x="15" y="6"/>
                      </a:lnTo>
                      <a:lnTo>
                        <a:pt x="12" y="12"/>
                      </a:lnTo>
                      <a:lnTo>
                        <a:pt x="8" y="16"/>
                      </a:lnTo>
                      <a:lnTo>
                        <a:pt x="4" y="21"/>
                      </a:lnTo>
                      <a:lnTo>
                        <a:pt x="2" y="29"/>
                      </a:lnTo>
                      <a:lnTo>
                        <a:pt x="0" y="35"/>
                      </a:lnTo>
                      <a:lnTo>
                        <a:pt x="2" y="42"/>
                      </a:lnTo>
                      <a:lnTo>
                        <a:pt x="4" y="48"/>
                      </a:lnTo>
                      <a:lnTo>
                        <a:pt x="8" y="53"/>
                      </a:lnTo>
                      <a:lnTo>
                        <a:pt x="12" y="59"/>
                      </a:lnTo>
                      <a:lnTo>
                        <a:pt x="15" y="63"/>
                      </a:lnTo>
                      <a:lnTo>
                        <a:pt x="21" y="67"/>
                      </a:lnTo>
                      <a:lnTo>
                        <a:pt x="29" y="69"/>
                      </a:lnTo>
                      <a:lnTo>
                        <a:pt x="34" y="69"/>
                      </a:lnTo>
                      <a:lnTo>
                        <a:pt x="42" y="69"/>
                      </a:lnTo>
                      <a:lnTo>
                        <a:pt x="48" y="67"/>
                      </a:lnTo>
                      <a:lnTo>
                        <a:pt x="53" y="63"/>
                      </a:lnTo>
                      <a:lnTo>
                        <a:pt x="59" y="59"/>
                      </a:lnTo>
                      <a:lnTo>
                        <a:pt x="63" y="53"/>
                      </a:lnTo>
                      <a:lnTo>
                        <a:pt x="67" y="48"/>
                      </a:lnTo>
                      <a:lnTo>
                        <a:pt x="68" y="42"/>
                      </a:lnTo>
                      <a:lnTo>
                        <a:pt x="68" y="35"/>
                      </a:lnTo>
                      <a:close/>
                      <a:moveTo>
                        <a:pt x="65" y="35"/>
                      </a:moveTo>
                      <a:lnTo>
                        <a:pt x="65" y="40"/>
                      </a:lnTo>
                      <a:lnTo>
                        <a:pt x="63" y="46"/>
                      </a:lnTo>
                      <a:lnTo>
                        <a:pt x="61" y="52"/>
                      </a:lnTo>
                      <a:lnTo>
                        <a:pt x="57" y="55"/>
                      </a:lnTo>
                      <a:lnTo>
                        <a:pt x="51" y="59"/>
                      </a:lnTo>
                      <a:lnTo>
                        <a:pt x="48" y="63"/>
                      </a:lnTo>
                      <a:lnTo>
                        <a:pt x="42" y="65"/>
                      </a:lnTo>
                      <a:lnTo>
                        <a:pt x="34" y="65"/>
                      </a:lnTo>
                      <a:lnTo>
                        <a:pt x="29" y="65"/>
                      </a:lnTo>
                      <a:lnTo>
                        <a:pt x="23" y="63"/>
                      </a:lnTo>
                      <a:lnTo>
                        <a:pt x="17" y="59"/>
                      </a:lnTo>
                      <a:lnTo>
                        <a:pt x="13" y="55"/>
                      </a:lnTo>
                      <a:lnTo>
                        <a:pt x="10" y="52"/>
                      </a:lnTo>
                      <a:lnTo>
                        <a:pt x="8" y="46"/>
                      </a:lnTo>
                      <a:lnTo>
                        <a:pt x="6" y="40"/>
                      </a:lnTo>
                      <a:lnTo>
                        <a:pt x="4" y="35"/>
                      </a:lnTo>
                      <a:lnTo>
                        <a:pt x="6" y="29"/>
                      </a:lnTo>
                      <a:lnTo>
                        <a:pt x="8" y="23"/>
                      </a:lnTo>
                      <a:lnTo>
                        <a:pt x="10" y="17"/>
                      </a:lnTo>
                      <a:lnTo>
                        <a:pt x="13" y="14"/>
                      </a:lnTo>
                      <a:lnTo>
                        <a:pt x="17" y="10"/>
                      </a:lnTo>
                      <a:lnTo>
                        <a:pt x="23" y="8"/>
                      </a:lnTo>
                      <a:lnTo>
                        <a:pt x="29" y="6"/>
                      </a:lnTo>
                      <a:lnTo>
                        <a:pt x="34" y="4"/>
                      </a:lnTo>
                      <a:lnTo>
                        <a:pt x="42" y="6"/>
                      </a:lnTo>
                      <a:lnTo>
                        <a:pt x="48" y="8"/>
                      </a:lnTo>
                      <a:lnTo>
                        <a:pt x="51" y="10"/>
                      </a:lnTo>
                      <a:lnTo>
                        <a:pt x="57" y="14"/>
                      </a:lnTo>
                      <a:lnTo>
                        <a:pt x="61" y="17"/>
                      </a:lnTo>
                      <a:lnTo>
                        <a:pt x="63" y="23"/>
                      </a:lnTo>
                      <a:lnTo>
                        <a:pt x="65" y="29"/>
                      </a:lnTo>
                      <a:lnTo>
                        <a:pt x="65" y="35"/>
                      </a:lnTo>
                      <a:close/>
                    </a:path>
                  </a:pathLst>
                </a:custGeom>
                <a:solidFill>
                  <a:srgbClr val="F8D2B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280" name="Freeform 840"/>
                <p:cNvSpPr>
                  <a:spLocks noEditPoints="1"/>
                </p:cNvSpPr>
                <p:nvPr/>
              </p:nvSpPr>
              <p:spPr bwMode="auto">
                <a:xfrm>
                  <a:off x="1282" y="1872"/>
                  <a:ext cx="65" cy="65"/>
                </a:xfrm>
                <a:custGeom>
                  <a:avLst/>
                  <a:gdLst/>
                  <a:ahLst/>
                  <a:cxnLst>
                    <a:cxn ang="0">
                      <a:pos x="65" y="27"/>
                    </a:cxn>
                    <a:cxn ang="0">
                      <a:pos x="59" y="15"/>
                    </a:cxn>
                    <a:cxn ang="0">
                      <a:pos x="51" y="6"/>
                    </a:cxn>
                    <a:cxn ang="0">
                      <a:pos x="40" y="2"/>
                    </a:cxn>
                    <a:cxn ang="0">
                      <a:pos x="27" y="2"/>
                    </a:cxn>
                    <a:cxn ang="0">
                      <a:pos x="15" y="6"/>
                    </a:cxn>
                    <a:cxn ang="0">
                      <a:pos x="6" y="15"/>
                    </a:cxn>
                    <a:cxn ang="0">
                      <a:pos x="2" y="27"/>
                    </a:cxn>
                    <a:cxn ang="0">
                      <a:pos x="2" y="40"/>
                    </a:cxn>
                    <a:cxn ang="0">
                      <a:pos x="6" y="51"/>
                    </a:cxn>
                    <a:cxn ang="0">
                      <a:pos x="15" y="59"/>
                    </a:cxn>
                    <a:cxn ang="0">
                      <a:pos x="27" y="65"/>
                    </a:cxn>
                    <a:cxn ang="0">
                      <a:pos x="40" y="65"/>
                    </a:cxn>
                    <a:cxn ang="0">
                      <a:pos x="51" y="59"/>
                    </a:cxn>
                    <a:cxn ang="0">
                      <a:pos x="59" y="51"/>
                    </a:cxn>
                    <a:cxn ang="0">
                      <a:pos x="65" y="40"/>
                    </a:cxn>
                    <a:cxn ang="0">
                      <a:pos x="61" y="33"/>
                    </a:cxn>
                    <a:cxn ang="0">
                      <a:pos x="59" y="44"/>
                    </a:cxn>
                    <a:cxn ang="0">
                      <a:pos x="53" y="53"/>
                    </a:cxn>
                    <a:cxn ang="0">
                      <a:pos x="44" y="59"/>
                    </a:cxn>
                    <a:cxn ang="0">
                      <a:pos x="32" y="61"/>
                    </a:cxn>
                    <a:cxn ang="0">
                      <a:pos x="23" y="59"/>
                    </a:cxn>
                    <a:cxn ang="0">
                      <a:pos x="13" y="53"/>
                    </a:cxn>
                    <a:cxn ang="0">
                      <a:pos x="8" y="44"/>
                    </a:cxn>
                    <a:cxn ang="0">
                      <a:pos x="4" y="33"/>
                    </a:cxn>
                    <a:cxn ang="0">
                      <a:pos x="8" y="21"/>
                    </a:cxn>
                    <a:cxn ang="0">
                      <a:pos x="13" y="14"/>
                    </a:cxn>
                    <a:cxn ang="0">
                      <a:pos x="23" y="6"/>
                    </a:cxn>
                    <a:cxn ang="0">
                      <a:pos x="32" y="4"/>
                    </a:cxn>
                    <a:cxn ang="0">
                      <a:pos x="44" y="6"/>
                    </a:cxn>
                    <a:cxn ang="0">
                      <a:pos x="53" y="14"/>
                    </a:cxn>
                    <a:cxn ang="0">
                      <a:pos x="59" y="21"/>
                    </a:cxn>
                    <a:cxn ang="0">
                      <a:pos x="61" y="33"/>
                    </a:cxn>
                  </a:cxnLst>
                  <a:rect l="0" t="0" r="r" b="b"/>
                  <a:pathLst>
                    <a:path w="65" h="65">
                      <a:moveTo>
                        <a:pt x="65" y="33"/>
                      </a:moveTo>
                      <a:lnTo>
                        <a:pt x="65" y="27"/>
                      </a:lnTo>
                      <a:lnTo>
                        <a:pt x="63" y="21"/>
                      </a:lnTo>
                      <a:lnTo>
                        <a:pt x="59" y="15"/>
                      </a:lnTo>
                      <a:lnTo>
                        <a:pt x="55" y="10"/>
                      </a:lnTo>
                      <a:lnTo>
                        <a:pt x="51" y="6"/>
                      </a:lnTo>
                      <a:lnTo>
                        <a:pt x="46" y="4"/>
                      </a:lnTo>
                      <a:lnTo>
                        <a:pt x="40" y="2"/>
                      </a:lnTo>
                      <a:lnTo>
                        <a:pt x="32" y="0"/>
                      </a:lnTo>
                      <a:lnTo>
                        <a:pt x="27" y="2"/>
                      </a:lnTo>
                      <a:lnTo>
                        <a:pt x="21" y="4"/>
                      </a:lnTo>
                      <a:lnTo>
                        <a:pt x="15" y="6"/>
                      </a:lnTo>
                      <a:lnTo>
                        <a:pt x="10" y="10"/>
                      </a:lnTo>
                      <a:lnTo>
                        <a:pt x="6" y="15"/>
                      </a:lnTo>
                      <a:lnTo>
                        <a:pt x="4" y="21"/>
                      </a:lnTo>
                      <a:lnTo>
                        <a:pt x="2" y="27"/>
                      </a:lnTo>
                      <a:lnTo>
                        <a:pt x="0" y="33"/>
                      </a:lnTo>
                      <a:lnTo>
                        <a:pt x="2" y="40"/>
                      </a:lnTo>
                      <a:lnTo>
                        <a:pt x="4" y="46"/>
                      </a:lnTo>
                      <a:lnTo>
                        <a:pt x="6" y="51"/>
                      </a:lnTo>
                      <a:lnTo>
                        <a:pt x="10" y="55"/>
                      </a:lnTo>
                      <a:lnTo>
                        <a:pt x="15" y="59"/>
                      </a:lnTo>
                      <a:lnTo>
                        <a:pt x="21" y="63"/>
                      </a:lnTo>
                      <a:lnTo>
                        <a:pt x="27" y="65"/>
                      </a:lnTo>
                      <a:lnTo>
                        <a:pt x="32" y="65"/>
                      </a:lnTo>
                      <a:lnTo>
                        <a:pt x="40" y="65"/>
                      </a:lnTo>
                      <a:lnTo>
                        <a:pt x="46" y="63"/>
                      </a:lnTo>
                      <a:lnTo>
                        <a:pt x="51" y="59"/>
                      </a:lnTo>
                      <a:lnTo>
                        <a:pt x="55" y="55"/>
                      </a:lnTo>
                      <a:lnTo>
                        <a:pt x="59" y="51"/>
                      </a:lnTo>
                      <a:lnTo>
                        <a:pt x="63" y="46"/>
                      </a:lnTo>
                      <a:lnTo>
                        <a:pt x="65" y="40"/>
                      </a:lnTo>
                      <a:lnTo>
                        <a:pt x="65" y="33"/>
                      </a:lnTo>
                      <a:close/>
                      <a:moveTo>
                        <a:pt x="61" y="33"/>
                      </a:moveTo>
                      <a:lnTo>
                        <a:pt x="61" y="38"/>
                      </a:lnTo>
                      <a:lnTo>
                        <a:pt x="59" y="44"/>
                      </a:lnTo>
                      <a:lnTo>
                        <a:pt x="57" y="50"/>
                      </a:lnTo>
                      <a:lnTo>
                        <a:pt x="53" y="53"/>
                      </a:lnTo>
                      <a:lnTo>
                        <a:pt x="49" y="57"/>
                      </a:lnTo>
                      <a:lnTo>
                        <a:pt x="44" y="59"/>
                      </a:lnTo>
                      <a:lnTo>
                        <a:pt x="38" y="61"/>
                      </a:lnTo>
                      <a:lnTo>
                        <a:pt x="32" y="61"/>
                      </a:lnTo>
                      <a:lnTo>
                        <a:pt x="27" y="61"/>
                      </a:lnTo>
                      <a:lnTo>
                        <a:pt x="23" y="59"/>
                      </a:lnTo>
                      <a:lnTo>
                        <a:pt x="17" y="57"/>
                      </a:lnTo>
                      <a:lnTo>
                        <a:pt x="13" y="53"/>
                      </a:lnTo>
                      <a:lnTo>
                        <a:pt x="10" y="50"/>
                      </a:lnTo>
                      <a:lnTo>
                        <a:pt x="8" y="44"/>
                      </a:lnTo>
                      <a:lnTo>
                        <a:pt x="6" y="38"/>
                      </a:lnTo>
                      <a:lnTo>
                        <a:pt x="4" y="33"/>
                      </a:lnTo>
                      <a:lnTo>
                        <a:pt x="6" y="27"/>
                      </a:lnTo>
                      <a:lnTo>
                        <a:pt x="8" y="21"/>
                      </a:lnTo>
                      <a:lnTo>
                        <a:pt x="10" y="17"/>
                      </a:lnTo>
                      <a:lnTo>
                        <a:pt x="13" y="14"/>
                      </a:lnTo>
                      <a:lnTo>
                        <a:pt x="17" y="10"/>
                      </a:lnTo>
                      <a:lnTo>
                        <a:pt x="23" y="6"/>
                      </a:lnTo>
                      <a:lnTo>
                        <a:pt x="27" y="6"/>
                      </a:lnTo>
                      <a:lnTo>
                        <a:pt x="32" y="4"/>
                      </a:lnTo>
                      <a:lnTo>
                        <a:pt x="38" y="6"/>
                      </a:lnTo>
                      <a:lnTo>
                        <a:pt x="44" y="6"/>
                      </a:lnTo>
                      <a:lnTo>
                        <a:pt x="49" y="10"/>
                      </a:lnTo>
                      <a:lnTo>
                        <a:pt x="53" y="14"/>
                      </a:lnTo>
                      <a:lnTo>
                        <a:pt x="57" y="17"/>
                      </a:lnTo>
                      <a:lnTo>
                        <a:pt x="59" y="21"/>
                      </a:lnTo>
                      <a:lnTo>
                        <a:pt x="61" y="27"/>
                      </a:lnTo>
                      <a:lnTo>
                        <a:pt x="61" y="33"/>
                      </a:lnTo>
                      <a:close/>
                    </a:path>
                  </a:pathLst>
                </a:custGeom>
                <a:solidFill>
                  <a:srgbClr val="F9D4B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281" name="Freeform 841"/>
                <p:cNvSpPr>
                  <a:spLocks noEditPoints="1"/>
                </p:cNvSpPr>
                <p:nvPr/>
              </p:nvSpPr>
              <p:spPr bwMode="auto">
                <a:xfrm>
                  <a:off x="1284" y="1874"/>
                  <a:ext cx="61" cy="61"/>
                </a:xfrm>
                <a:custGeom>
                  <a:avLst/>
                  <a:gdLst/>
                  <a:ahLst/>
                  <a:cxnLst>
                    <a:cxn ang="0">
                      <a:pos x="61" y="25"/>
                    </a:cxn>
                    <a:cxn ang="0">
                      <a:pos x="57" y="13"/>
                    </a:cxn>
                    <a:cxn ang="0">
                      <a:pos x="47" y="6"/>
                    </a:cxn>
                    <a:cxn ang="0">
                      <a:pos x="38" y="2"/>
                    </a:cxn>
                    <a:cxn ang="0">
                      <a:pos x="25" y="2"/>
                    </a:cxn>
                    <a:cxn ang="0">
                      <a:pos x="13" y="6"/>
                    </a:cxn>
                    <a:cxn ang="0">
                      <a:pos x="6" y="13"/>
                    </a:cxn>
                    <a:cxn ang="0">
                      <a:pos x="2" y="25"/>
                    </a:cxn>
                    <a:cxn ang="0">
                      <a:pos x="2" y="36"/>
                    </a:cxn>
                    <a:cxn ang="0">
                      <a:pos x="6" y="48"/>
                    </a:cxn>
                    <a:cxn ang="0">
                      <a:pos x="13" y="55"/>
                    </a:cxn>
                    <a:cxn ang="0">
                      <a:pos x="25" y="61"/>
                    </a:cxn>
                    <a:cxn ang="0">
                      <a:pos x="38" y="61"/>
                    </a:cxn>
                    <a:cxn ang="0">
                      <a:pos x="47" y="55"/>
                    </a:cxn>
                    <a:cxn ang="0">
                      <a:pos x="57" y="48"/>
                    </a:cxn>
                    <a:cxn ang="0">
                      <a:pos x="61" y="36"/>
                    </a:cxn>
                    <a:cxn ang="0">
                      <a:pos x="57" y="31"/>
                    </a:cxn>
                    <a:cxn ang="0">
                      <a:pos x="55" y="42"/>
                    </a:cxn>
                    <a:cxn ang="0">
                      <a:pos x="49" y="49"/>
                    </a:cxn>
                    <a:cxn ang="0">
                      <a:pos x="42" y="55"/>
                    </a:cxn>
                    <a:cxn ang="0">
                      <a:pos x="30" y="57"/>
                    </a:cxn>
                    <a:cxn ang="0">
                      <a:pos x="21" y="55"/>
                    </a:cxn>
                    <a:cxn ang="0">
                      <a:pos x="13" y="49"/>
                    </a:cxn>
                    <a:cxn ang="0">
                      <a:pos x="8" y="42"/>
                    </a:cxn>
                    <a:cxn ang="0">
                      <a:pos x="4" y="31"/>
                    </a:cxn>
                    <a:cxn ang="0">
                      <a:pos x="8" y="21"/>
                    </a:cxn>
                    <a:cxn ang="0">
                      <a:pos x="13" y="12"/>
                    </a:cxn>
                    <a:cxn ang="0">
                      <a:pos x="21" y="6"/>
                    </a:cxn>
                    <a:cxn ang="0">
                      <a:pos x="30" y="4"/>
                    </a:cxn>
                    <a:cxn ang="0">
                      <a:pos x="42" y="6"/>
                    </a:cxn>
                    <a:cxn ang="0">
                      <a:pos x="49" y="12"/>
                    </a:cxn>
                    <a:cxn ang="0">
                      <a:pos x="55" y="21"/>
                    </a:cxn>
                    <a:cxn ang="0">
                      <a:pos x="57" y="31"/>
                    </a:cxn>
                  </a:cxnLst>
                  <a:rect l="0" t="0" r="r" b="b"/>
                  <a:pathLst>
                    <a:path w="61" h="61">
                      <a:moveTo>
                        <a:pt x="61" y="31"/>
                      </a:moveTo>
                      <a:lnTo>
                        <a:pt x="61" y="25"/>
                      </a:lnTo>
                      <a:lnTo>
                        <a:pt x="59" y="19"/>
                      </a:lnTo>
                      <a:lnTo>
                        <a:pt x="57" y="13"/>
                      </a:lnTo>
                      <a:lnTo>
                        <a:pt x="53" y="10"/>
                      </a:lnTo>
                      <a:lnTo>
                        <a:pt x="47" y="6"/>
                      </a:lnTo>
                      <a:lnTo>
                        <a:pt x="44" y="4"/>
                      </a:lnTo>
                      <a:lnTo>
                        <a:pt x="38" y="2"/>
                      </a:lnTo>
                      <a:lnTo>
                        <a:pt x="30" y="0"/>
                      </a:lnTo>
                      <a:lnTo>
                        <a:pt x="25" y="2"/>
                      </a:lnTo>
                      <a:lnTo>
                        <a:pt x="19" y="4"/>
                      </a:lnTo>
                      <a:lnTo>
                        <a:pt x="13" y="6"/>
                      </a:lnTo>
                      <a:lnTo>
                        <a:pt x="9" y="10"/>
                      </a:lnTo>
                      <a:lnTo>
                        <a:pt x="6" y="13"/>
                      </a:lnTo>
                      <a:lnTo>
                        <a:pt x="4" y="19"/>
                      </a:lnTo>
                      <a:lnTo>
                        <a:pt x="2" y="25"/>
                      </a:lnTo>
                      <a:lnTo>
                        <a:pt x="0" y="31"/>
                      </a:lnTo>
                      <a:lnTo>
                        <a:pt x="2" y="36"/>
                      </a:lnTo>
                      <a:lnTo>
                        <a:pt x="4" y="42"/>
                      </a:lnTo>
                      <a:lnTo>
                        <a:pt x="6" y="48"/>
                      </a:lnTo>
                      <a:lnTo>
                        <a:pt x="9" y="51"/>
                      </a:lnTo>
                      <a:lnTo>
                        <a:pt x="13" y="55"/>
                      </a:lnTo>
                      <a:lnTo>
                        <a:pt x="19" y="59"/>
                      </a:lnTo>
                      <a:lnTo>
                        <a:pt x="25" y="61"/>
                      </a:lnTo>
                      <a:lnTo>
                        <a:pt x="30" y="61"/>
                      </a:lnTo>
                      <a:lnTo>
                        <a:pt x="38" y="61"/>
                      </a:lnTo>
                      <a:lnTo>
                        <a:pt x="44" y="59"/>
                      </a:lnTo>
                      <a:lnTo>
                        <a:pt x="47" y="55"/>
                      </a:lnTo>
                      <a:lnTo>
                        <a:pt x="53" y="51"/>
                      </a:lnTo>
                      <a:lnTo>
                        <a:pt x="57" y="48"/>
                      </a:lnTo>
                      <a:lnTo>
                        <a:pt x="59" y="42"/>
                      </a:lnTo>
                      <a:lnTo>
                        <a:pt x="61" y="36"/>
                      </a:lnTo>
                      <a:lnTo>
                        <a:pt x="61" y="31"/>
                      </a:lnTo>
                      <a:close/>
                      <a:moveTo>
                        <a:pt x="57" y="31"/>
                      </a:moveTo>
                      <a:lnTo>
                        <a:pt x="57" y="36"/>
                      </a:lnTo>
                      <a:lnTo>
                        <a:pt x="55" y="42"/>
                      </a:lnTo>
                      <a:lnTo>
                        <a:pt x="53" y="46"/>
                      </a:lnTo>
                      <a:lnTo>
                        <a:pt x="49" y="49"/>
                      </a:lnTo>
                      <a:lnTo>
                        <a:pt x="46" y="53"/>
                      </a:lnTo>
                      <a:lnTo>
                        <a:pt x="42" y="55"/>
                      </a:lnTo>
                      <a:lnTo>
                        <a:pt x="36" y="57"/>
                      </a:lnTo>
                      <a:lnTo>
                        <a:pt x="30" y="57"/>
                      </a:lnTo>
                      <a:lnTo>
                        <a:pt x="27" y="57"/>
                      </a:lnTo>
                      <a:lnTo>
                        <a:pt x="21" y="55"/>
                      </a:lnTo>
                      <a:lnTo>
                        <a:pt x="17" y="53"/>
                      </a:lnTo>
                      <a:lnTo>
                        <a:pt x="13" y="49"/>
                      </a:lnTo>
                      <a:lnTo>
                        <a:pt x="9" y="46"/>
                      </a:lnTo>
                      <a:lnTo>
                        <a:pt x="8" y="42"/>
                      </a:lnTo>
                      <a:lnTo>
                        <a:pt x="6" y="36"/>
                      </a:lnTo>
                      <a:lnTo>
                        <a:pt x="4" y="31"/>
                      </a:lnTo>
                      <a:lnTo>
                        <a:pt x="6" y="25"/>
                      </a:lnTo>
                      <a:lnTo>
                        <a:pt x="8" y="21"/>
                      </a:lnTo>
                      <a:lnTo>
                        <a:pt x="9" y="15"/>
                      </a:lnTo>
                      <a:lnTo>
                        <a:pt x="13" y="12"/>
                      </a:lnTo>
                      <a:lnTo>
                        <a:pt x="17" y="10"/>
                      </a:lnTo>
                      <a:lnTo>
                        <a:pt x="21" y="6"/>
                      </a:lnTo>
                      <a:lnTo>
                        <a:pt x="27" y="6"/>
                      </a:lnTo>
                      <a:lnTo>
                        <a:pt x="30" y="4"/>
                      </a:lnTo>
                      <a:lnTo>
                        <a:pt x="36" y="6"/>
                      </a:lnTo>
                      <a:lnTo>
                        <a:pt x="42" y="6"/>
                      </a:lnTo>
                      <a:lnTo>
                        <a:pt x="46" y="10"/>
                      </a:lnTo>
                      <a:lnTo>
                        <a:pt x="49" y="12"/>
                      </a:lnTo>
                      <a:lnTo>
                        <a:pt x="53" y="15"/>
                      </a:lnTo>
                      <a:lnTo>
                        <a:pt x="55" y="21"/>
                      </a:lnTo>
                      <a:lnTo>
                        <a:pt x="57" y="25"/>
                      </a:lnTo>
                      <a:lnTo>
                        <a:pt x="57" y="31"/>
                      </a:lnTo>
                      <a:close/>
                    </a:path>
                  </a:pathLst>
                </a:custGeom>
                <a:solidFill>
                  <a:srgbClr val="F9D6B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282" name="Freeform 842"/>
                <p:cNvSpPr>
                  <a:spLocks noEditPoints="1"/>
                </p:cNvSpPr>
                <p:nvPr/>
              </p:nvSpPr>
              <p:spPr bwMode="auto">
                <a:xfrm>
                  <a:off x="1286" y="1876"/>
                  <a:ext cx="57" cy="57"/>
                </a:xfrm>
                <a:custGeom>
                  <a:avLst/>
                  <a:gdLst/>
                  <a:ahLst/>
                  <a:cxnLst>
                    <a:cxn ang="0">
                      <a:pos x="57" y="29"/>
                    </a:cxn>
                    <a:cxn ang="0">
                      <a:pos x="57" y="23"/>
                    </a:cxn>
                    <a:cxn ang="0">
                      <a:pos x="55" y="17"/>
                    </a:cxn>
                    <a:cxn ang="0">
                      <a:pos x="53" y="13"/>
                    </a:cxn>
                    <a:cxn ang="0">
                      <a:pos x="49" y="10"/>
                    </a:cxn>
                    <a:cxn ang="0">
                      <a:pos x="45" y="6"/>
                    </a:cxn>
                    <a:cxn ang="0">
                      <a:pos x="40" y="2"/>
                    </a:cxn>
                    <a:cxn ang="0">
                      <a:pos x="34" y="2"/>
                    </a:cxn>
                    <a:cxn ang="0">
                      <a:pos x="28" y="0"/>
                    </a:cxn>
                    <a:cxn ang="0">
                      <a:pos x="23" y="2"/>
                    </a:cxn>
                    <a:cxn ang="0">
                      <a:pos x="19" y="2"/>
                    </a:cxn>
                    <a:cxn ang="0">
                      <a:pos x="13" y="6"/>
                    </a:cxn>
                    <a:cxn ang="0">
                      <a:pos x="9" y="10"/>
                    </a:cxn>
                    <a:cxn ang="0">
                      <a:pos x="6" y="13"/>
                    </a:cxn>
                    <a:cxn ang="0">
                      <a:pos x="4" y="17"/>
                    </a:cxn>
                    <a:cxn ang="0">
                      <a:pos x="2" y="23"/>
                    </a:cxn>
                    <a:cxn ang="0">
                      <a:pos x="0" y="29"/>
                    </a:cxn>
                    <a:cxn ang="0">
                      <a:pos x="2" y="34"/>
                    </a:cxn>
                    <a:cxn ang="0">
                      <a:pos x="4" y="40"/>
                    </a:cxn>
                    <a:cxn ang="0">
                      <a:pos x="6" y="46"/>
                    </a:cxn>
                    <a:cxn ang="0">
                      <a:pos x="9" y="49"/>
                    </a:cxn>
                    <a:cxn ang="0">
                      <a:pos x="13" y="53"/>
                    </a:cxn>
                    <a:cxn ang="0">
                      <a:pos x="19" y="55"/>
                    </a:cxn>
                    <a:cxn ang="0">
                      <a:pos x="23" y="57"/>
                    </a:cxn>
                    <a:cxn ang="0">
                      <a:pos x="28" y="57"/>
                    </a:cxn>
                    <a:cxn ang="0">
                      <a:pos x="34" y="57"/>
                    </a:cxn>
                    <a:cxn ang="0">
                      <a:pos x="40" y="55"/>
                    </a:cxn>
                    <a:cxn ang="0">
                      <a:pos x="45" y="53"/>
                    </a:cxn>
                    <a:cxn ang="0">
                      <a:pos x="49" y="49"/>
                    </a:cxn>
                    <a:cxn ang="0">
                      <a:pos x="53" y="46"/>
                    </a:cxn>
                    <a:cxn ang="0">
                      <a:pos x="55" y="40"/>
                    </a:cxn>
                    <a:cxn ang="0">
                      <a:pos x="57" y="34"/>
                    </a:cxn>
                    <a:cxn ang="0">
                      <a:pos x="57" y="29"/>
                    </a:cxn>
                    <a:cxn ang="0">
                      <a:pos x="53" y="29"/>
                    </a:cxn>
                    <a:cxn ang="0">
                      <a:pos x="51" y="38"/>
                    </a:cxn>
                    <a:cxn ang="0">
                      <a:pos x="47" y="46"/>
                    </a:cxn>
                    <a:cxn ang="0">
                      <a:pos x="38" y="51"/>
                    </a:cxn>
                    <a:cxn ang="0">
                      <a:pos x="28" y="53"/>
                    </a:cxn>
                    <a:cxn ang="0">
                      <a:pos x="19" y="51"/>
                    </a:cxn>
                    <a:cxn ang="0">
                      <a:pos x="11" y="46"/>
                    </a:cxn>
                    <a:cxn ang="0">
                      <a:pos x="6" y="38"/>
                    </a:cxn>
                    <a:cxn ang="0">
                      <a:pos x="4" y="29"/>
                    </a:cxn>
                    <a:cxn ang="0">
                      <a:pos x="6" y="19"/>
                    </a:cxn>
                    <a:cxn ang="0">
                      <a:pos x="11" y="11"/>
                    </a:cxn>
                    <a:cxn ang="0">
                      <a:pos x="19" y="6"/>
                    </a:cxn>
                    <a:cxn ang="0">
                      <a:pos x="28" y="4"/>
                    </a:cxn>
                    <a:cxn ang="0">
                      <a:pos x="38" y="6"/>
                    </a:cxn>
                    <a:cxn ang="0">
                      <a:pos x="47" y="11"/>
                    </a:cxn>
                    <a:cxn ang="0">
                      <a:pos x="51" y="19"/>
                    </a:cxn>
                    <a:cxn ang="0">
                      <a:pos x="53" y="29"/>
                    </a:cxn>
                  </a:cxnLst>
                  <a:rect l="0" t="0" r="r" b="b"/>
                  <a:pathLst>
                    <a:path w="57" h="57">
                      <a:moveTo>
                        <a:pt x="57" y="29"/>
                      </a:moveTo>
                      <a:lnTo>
                        <a:pt x="57" y="23"/>
                      </a:lnTo>
                      <a:lnTo>
                        <a:pt x="55" y="17"/>
                      </a:lnTo>
                      <a:lnTo>
                        <a:pt x="53" y="13"/>
                      </a:lnTo>
                      <a:lnTo>
                        <a:pt x="49" y="10"/>
                      </a:lnTo>
                      <a:lnTo>
                        <a:pt x="45" y="6"/>
                      </a:lnTo>
                      <a:lnTo>
                        <a:pt x="40" y="2"/>
                      </a:lnTo>
                      <a:lnTo>
                        <a:pt x="34" y="2"/>
                      </a:lnTo>
                      <a:lnTo>
                        <a:pt x="28" y="0"/>
                      </a:lnTo>
                      <a:lnTo>
                        <a:pt x="23" y="2"/>
                      </a:lnTo>
                      <a:lnTo>
                        <a:pt x="19" y="2"/>
                      </a:lnTo>
                      <a:lnTo>
                        <a:pt x="13" y="6"/>
                      </a:lnTo>
                      <a:lnTo>
                        <a:pt x="9" y="10"/>
                      </a:lnTo>
                      <a:lnTo>
                        <a:pt x="6" y="13"/>
                      </a:lnTo>
                      <a:lnTo>
                        <a:pt x="4" y="17"/>
                      </a:lnTo>
                      <a:lnTo>
                        <a:pt x="2" y="23"/>
                      </a:lnTo>
                      <a:lnTo>
                        <a:pt x="0" y="29"/>
                      </a:lnTo>
                      <a:lnTo>
                        <a:pt x="2" y="34"/>
                      </a:lnTo>
                      <a:lnTo>
                        <a:pt x="4" y="40"/>
                      </a:lnTo>
                      <a:lnTo>
                        <a:pt x="6" y="46"/>
                      </a:lnTo>
                      <a:lnTo>
                        <a:pt x="9" y="49"/>
                      </a:lnTo>
                      <a:lnTo>
                        <a:pt x="13" y="53"/>
                      </a:lnTo>
                      <a:lnTo>
                        <a:pt x="19" y="55"/>
                      </a:lnTo>
                      <a:lnTo>
                        <a:pt x="23" y="57"/>
                      </a:lnTo>
                      <a:lnTo>
                        <a:pt x="28" y="57"/>
                      </a:lnTo>
                      <a:lnTo>
                        <a:pt x="34" y="57"/>
                      </a:lnTo>
                      <a:lnTo>
                        <a:pt x="40" y="55"/>
                      </a:lnTo>
                      <a:lnTo>
                        <a:pt x="45" y="53"/>
                      </a:lnTo>
                      <a:lnTo>
                        <a:pt x="49" y="49"/>
                      </a:lnTo>
                      <a:lnTo>
                        <a:pt x="53" y="46"/>
                      </a:lnTo>
                      <a:lnTo>
                        <a:pt x="55" y="40"/>
                      </a:lnTo>
                      <a:lnTo>
                        <a:pt x="57" y="34"/>
                      </a:lnTo>
                      <a:lnTo>
                        <a:pt x="57" y="29"/>
                      </a:lnTo>
                      <a:close/>
                      <a:moveTo>
                        <a:pt x="53" y="29"/>
                      </a:moveTo>
                      <a:lnTo>
                        <a:pt x="51" y="38"/>
                      </a:lnTo>
                      <a:lnTo>
                        <a:pt x="47" y="46"/>
                      </a:lnTo>
                      <a:lnTo>
                        <a:pt x="38" y="51"/>
                      </a:lnTo>
                      <a:lnTo>
                        <a:pt x="28" y="53"/>
                      </a:lnTo>
                      <a:lnTo>
                        <a:pt x="19" y="51"/>
                      </a:lnTo>
                      <a:lnTo>
                        <a:pt x="11" y="46"/>
                      </a:lnTo>
                      <a:lnTo>
                        <a:pt x="6" y="38"/>
                      </a:lnTo>
                      <a:lnTo>
                        <a:pt x="4" y="29"/>
                      </a:lnTo>
                      <a:lnTo>
                        <a:pt x="6" y="19"/>
                      </a:lnTo>
                      <a:lnTo>
                        <a:pt x="11" y="11"/>
                      </a:lnTo>
                      <a:lnTo>
                        <a:pt x="19" y="6"/>
                      </a:lnTo>
                      <a:lnTo>
                        <a:pt x="28" y="4"/>
                      </a:lnTo>
                      <a:lnTo>
                        <a:pt x="38" y="6"/>
                      </a:lnTo>
                      <a:lnTo>
                        <a:pt x="47" y="11"/>
                      </a:lnTo>
                      <a:lnTo>
                        <a:pt x="51" y="19"/>
                      </a:lnTo>
                      <a:lnTo>
                        <a:pt x="53" y="29"/>
                      </a:lnTo>
                      <a:close/>
                    </a:path>
                  </a:pathLst>
                </a:custGeom>
                <a:solidFill>
                  <a:srgbClr val="FAD9C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283" name="Freeform 843"/>
                <p:cNvSpPr>
                  <a:spLocks noEditPoints="1"/>
                </p:cNvSpPr>
                <p:nvPr/>
              </p:nvSpPr>
              <p:spPr bwMode="auto">
                <a:xfrm>
                  <a:off x="1288" y="1878"/>
                  <a:ext cx="53" cy="53"/>
                </a:xfrm>
                <a:custGeom>
                  <a:avLst/>
                  <a:gdLst/>
                  <a:ahLst/>
                  <a:cxnLst>
                    <a:cxn ang="0">
                      <a:pos x="53" y="27"/>
                    </a:cxn>
                    <a:cxn ang="0">
                      <a:pos x="53" y="21"/>
                    </a:cxn>
                    <a:cxn ang="0">
                      <a:pos x="51" y="17"/>
                    </a:cxn>
                    <a:cxn ang="0">
                      <a:pos x="49" y="11"/>
                    </a:cxn>
                    <a:cxn ang="0">
                      <a:pos x="45" y="8"/>
                    </a:cxn>
                    <a:cxn ang="0">
                      <a:pos x="42" y="6"/>
                    </a:cxn>
                    <a:cxn ang="0">
                      <a:pos x="38" y="2"/>
                    </a:cxn>
                    <a:cxn ang="0">
                      <a:pos x="32" y="2"/>
                    </a:cxn>
                    <a:cxn ang="0">
                      <a:pos x="26" y="0"/>
                    </a:cxn>
                    <a:cxn ang="0">
                      <a:pos x="23" y="2"/>
                    </a:cxn>
                    <a:cxn ang="0">
                      <a:pos x="17" y="2"/>
                    </a:cxn>
                    <a:cxn ang="0">
                      <a:pos x="13" y="6"/>
                    </a:cxn>
                    <a:cxn ang="0">
                      <a:pos x="9" y="8"/>
                    </a:cxn>
                    <a:cxn ang="0">
                      <a:pos x="5" y="11"/>
                    </a:cxn>
                    <a:cxn ang="0">
                      <a:pos x="4" y="17"/>
                    </a:cxn>
                    <a:cxn ang="0">
                      <a:pos x="2" y="21"/>
                    </a:cxn>
                    <a:cxn ang="0">
                      <a:pos x="0" y="27"/>
                    </a:cxn>
                    <a:cxn ang="0">
                      <a:pos x="2" y="32"/>
                    </a:cxn>
                    <a:cxn ang="0">
                      <a:pos x="4" y="38"/>
                    </a:cxn>
                    <a:cxn ang="0">
                      <a:pos x="5" y="42"/>
                    </a:cxn>
                    <a:cxn ang="0">
                      <a:pos x="9" y="45"/>
                    </a:cxn>
                    <a:cxn ang="0">
                      <a:pos x="13" y="49"/>
                    </a:cxn>
                    <a:cxn ang="0">
                      <a:pos x="17" y="51"/>
                    </a:cxn>
                    <a:cxn ang="0">
                      <a:pos x="23" y="53"/>
                    </a:cxn>
                    <a:cxn ang="0">
                      <a:pos x="26" y="53"/>
                    </a:cxn>
                    <a:cxn ang="0">
                      <a:pos x="32" y="53"/>
                    </a:cxn>
                    <a:cxn ang="0">
                      <a:pos x="38" y="51"/>
                    </a:cxn>
                    <a:cxn ang="0">
                      <a:pos x="42" y="49"/>
                    </a:cxn>
                    <a:cxn ang="0">
                      <a:pos x="45" y="45"/>
                    </a:cxn>
                    <a:cxn ang="0">
                      <a:pos x="49" y="42"/>
                    </a:cxn>
                    <a:cxn ang="0">
                      <a:pos x="51" y="38"/>
                    </a:cxn>
                    <a:cxn ang="0">
                      <a:pos x="53" y="32"/>
                    </a:cxn>
                    <a:cxn ang="0">
                      <a:pos x="53" y="27"/>
                    </a:cxn>
                    <a:cxn ang="0">
                      <a:pos x="49" y="27"/>
                    </a:cxn>
                    <a:cxn ang="0">
                      <a:pos x="47" y="36"/>
                    </a:cxn>
                    <a:cxn ang="0">
                      <a:pos x="43" y="44"/>
                    </a:cxn>
                    <a:cxn ang="0">
                      <a:pos x="36" y="47"/>
                    </a:cxn>
                    <a:cxn ang="0">
                      <a:pos x="26" y="49"/>
                    </a:cxn>
                    <a:cxn ang="0">
                      <a:pos x="19" y="47"/>
                    </a:cxn>
                    <a:cxn ang="0">
                      <a:pos x="11" y="44"/>
                    </a:cxn>
                    <a:cxn ang="0">
                      <a:pos x="5" y="36"/>
                    </a:cxn>
                    <a:cxn ang="0">
                      <a:pos x="4" y="27"/>
                    </a:cxn>
                    <a:cxn ang="0">
                      <a:pos x="5" y="19"/>
                    </a:cxn>
                    <a:cxn ang="0">
                      <a:pos x="11" y="11"/>
                    </a:cxn>
                    <a:cxn ang="0">
                      <a:pos x="19" y="6"/>
                    </a:cxn>
                    <a:cxn ang="0">
                      <a:pos x="26" y="4"/>
                    </a:cxn>
                    <a:cxn ang="0">
                      <a:pos x="36" y="6"/>
                    </a:cxn>
                    <a:cxn ang="0">
                      <a:pos x="43" y="11"/>
                    </a:cxn>
                    <a:cxn ang="0">
                      <a:pos x="47" y="19"/>
                    </a:cxn>
                    <a:cxn ang="0">
                      <a:pos x="49" y="27"/>
                    </a:cxn>
                  </a:cxnLst>
                  <a:rect l="0" t="0" r="r" b="b"/>
                  <a:pathLst>
                    <a:path w="53" h="53">
                      <a:moveTo>
                        <a:pt x="53" y="27"/>
                      </a:moveTo>
                      <a:lnTo>
                        <a:pt x="53" y="21"/>
                      </a:lnTo>
                      <a:lnTo>
                        <a:pt x="51" y="17"/>
                      </a:lnTo>
                      <a:lnTo>
                        <a:pt x="49" y="11"/>
                      </a:lnTo>
                      <a:lnTo>
                        <a:pt x="45" y="8"/>
                      </a:lnTo>
                      <a:lnTo>
                        <a:pt x="42" y="6"/>
                      </a:lnTo>
                      <a:lnTo>
                        <a:pt x="38" y="2"/>
                      </a:lnTo>
                      <a:lnTo>
                        <a:pt x="32" y="2"/>
                      </a:lnTo>
                      <a:lnTo>
                        <a:pt x="26" y="0"/>
                      </a:lnTo>
                      <a:lnTo>
                        <a:pt x="23" y="2"/>
                      </a:lnTo>
                      <a:lnTo>
                        <a:pt x="17" y="2"/>
                      </a:lnTo>
                      <a:lnTo>
                        <a:pt x="13" y="6"/>
                      </a:lnTo>
                      <a:lnTo>
                        <a:pt x="9" y="8"/>
                      </a:lnTo>
                      <a:lnTo>
                        <a:pt x="5" y="11"/>
                      </a:lnTo>
                      <a:lnTo>
                        <a:pt x="4" y="17"/>
                      </a:lnTo>
                      <a:lnTo>
                        <a:pt x="2" y="21"/>
                      </a:lnTo>
                      <a:lnTo>
                        <a:pt x="0" y="27"/>
                      </a:lnTo>
                      <a:lnTo>
                        <a:pt x="2" y="32"/>
                      </a:lnTo>
                      <a:lnTo>
                        <a:pt x="4" y="38"/>
                      </a:lnTo>
                      <a:lnTo>
                        <a:pt x="5" y="42"/>
                      </a:lnTo>
                      <a:lnTo>
                        <a:pt x="9" y="45"/>
                      </a:lnTo>
                      <a:lnTo>
                        <a:pt x="13" y="49"/>
                      </a:lnTo>
                      <a:lnTo>
                        <a:pt x="17" y="51"/>
                      </a:lnTo>
                      <a:lnTo>
                        <a:pt x="23" y="53"/>
                      </a:lnTo>
                      <a:lnTo>
                        <a:pt x="26" y="53"/>
                      </a:lnTo>
                      <a:lnTo>
                        <a:pt x="32" y="53"/>
                      </a:lnTo>
                      <a:lnTo>
                        <a:pt x="38" y="51"/>
                      </a:lnTo>
                      <a:lnTo>
                        <a:pt x="42" y="49"/>
                      </a:lnTo>
                      <a:lnTo>
                        <a:pt x="45" y="45"/>
                      </a:lnTo>
                      <a:lnTo>
                        <a:pt x="49" y="42"/>
                      </a:lnTo>
                      <a:lnTo>
                        <a:pt x="51" y="38"/>
                      </a:lnTo>
                      <a:lnTo>
                        <a:pt x="53" y="32"/>
                      </a:lnTo>
                      <a:lnTo>
                        <a:pt x="53" y="27"/>
                      </a:lnTo>
                      <a:close/>
                      <a:moveTo>
                        <a:pt x="49" y="27"/>
                      </a:moveTo>
                      <a:lnTo>
                        <a:pt x="47" y="36"/>
                      </a:lnTo>
                      <a:lnTo>
                        <a:pt x="43" y="44"/>
                      </a:lnTo>
                      <a:lnTo>
                        <a:pt x="36" y="47"/>
                      </a:lnTo>
                      <a:lnTo>
                        <a:pt x="26" y="49"/>
                      </a:lnTo>
                      <a:lnTo>
                        <a:pt x="19" y="47"/>
                      </a:lnTo>
                      <a:lnTo>
                        <a:pt x="11" y="44"/>
                      </a:lnTo>
                      <a:lnTo>
                        <a:pt x="5" y="36"/>
                      </a:lnTo>
                      <a:lnTo>
                        <a:pt x="4" y="27"/>
                      </a:lnTo>
                      <a:lnTo>
                        <a:pt x="5" y="19"/>
                      </a:lnTo>
                      <a:lnTo>
                        <a:pt x="11" y="11"/>
                      </a:lnTo>
                      <a:lnTo>
                        <a:pt x="19" y="6"/>
                      </a:lnTo>
                      <a:lnTo>
                        <a:pt x="26" y="4"/>
                      </a:lnTo>
                      <a:lnTo>
                        <a:pt x="36" y="6"/>
                      </a:lnTo>
                      <a:lnTo>
                        <a:pt x="43" y="11"/>
                      </a:lnTo>
                      <a:lnTo>
                        <a:pt x="47" y="19"/>
                      </a:lnTo>
                      <a:lnTo>
                        <a:pt x="49" y="27"/>
                      </a:lnTo>
                      <a:close/>
                    </a:path>
                  </a:pathLst>
                </a:custGeom>
                <a:solidFill>
                  <a:srgbClr val="FADCC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284" name="Freeform 844"/>
                <p:cNvSpPr>
                  <a:spLocks noEditPoints="1"/>
                </p:cNvSpPr>
                <p:nvPr/>
              </p:nvSpPr>
              <p:spPr bwMode="auto">
                <a:xfrm>
                  <a:off x="1290" y="1880"/>
                  <a:ext cx="49" cy="49"/>
                </a:xfrm>
                <a:custGeom>
                  <a:avLst/>
                  <a:gdLst/>
                  <a:ahLst/>
                  <a:cxnLst>
                    <a:cxn ang="0">
                      <a:pos x="49" y="25"/>
                    </a:cxn>
                    <a:cxn ang="0">
                      <a:pos x="47" y="15"/>
                    </a:cxn>
                    <a:cxn ang="0">
                      <a:pos x="43" y="7"/>
                    </a:cxn>
                    <a:cxn ang="0">
                      <a:pos x="34" y="2"/>
                    </a:cxn>
                    <a:cxn ang="0">
                      <a:pos x="24" y="0"/>
                    </a:cxn>
                    <a:cxn ang="0">
                      <a:pos x="15" y="2"/>
                    </a:cxn>
                    <a:cxn ang="0">
                      <a:pos x="7" y="7"/>
                    </a:cxn>
                    <a:cxn ang="0">
                      <a:pos x="2" y="15"/>
                    </a:cxn>
                    <a:cxn ang="0">
                      <a:pos x="0" y="25"/>
                    </a:cxn>
                    <a:cxn ang="0">
                      <a:pos x="2" y="34"/>
                    </a:cxn>
                    <a:cxn ang="0">
                      <a:pos x="7" y="42"/>
                    </a:cxn>
                    <a:cxn ang="0">
                      <a:pos x="15" y="47"/>
                    </a:cxn>
                    <a:cxn ang="0">
                      <a:pos x="24" y="49"/>
                    </a:cxn>
                    <a:cxn ang="0">
                      <a:pos x="34" y="47"/>
                    </a:cxn>
                    <a:cxn ang="0">
                      <a:pos x="43" y="42"/>
                    </a:cxn>
                    <a:cxn ang="0">
                      <a:pos x="47" y="34"/>
                    </a:cxn>
                    <a:cxn ang="0">
                      <a:pos x="49" y="25"/>
                    </a:cxn>
                    <a:cxn ang="0">
                      <a:pos x="45" y="25"/>
                    </a:cxn>
                    <a:cxn ang="0">
                      <a:pos x="43" y="32"/>
                    </a:cxn>
                    <a:cxn ang="0">
                      <a:pos x="40" y="40"/>
                    </a:cxn>
                    <a:cxn ang="0">
                      <a:pos x="34" y="43"/>
                    </a:cxn>
                    <a:cxn ang="0">
                      <a:pos x="24" y="45"/>
                    </a:cxn>
                    <a:cxn ang="0">
                      <a:pos x="17" y="43"/>
                    </a:cxn>
                    <a:cxn ang="0">
                      <a:pos x="11" y="40"/>
                    </a:cxn>
                    <a:cxn ang="0">
                      <a:pos x="5" y="32"/>
                    </a:cxn>
                    <a:cxn ang="0">
                      <a:pos x="3" y="25"/>
                    </a:cxn>
                    <a:cxn ang="0">
                      <a:pos x="5" y="17"/>
                    </a:cxn>
                    <a:cxn ang="0">
                      <a:pos x="11" y="9"/>
                    </a:cxn>
                    <a:cxn ang="0">
                      <a:pos x="17" y="6"/>
                    </a:cxn>
                    <a:cxn ang="0">
                      <a:pos x="24" y="4"/>
                    </a:cxn>
                    <a:cxn ang="0">
                      <a:pos x="34" y="6"/>
                    </a:cxn>
                    <a:cxn ang="0">
                      <a:pos x="40" y="9"/>
                    </a:cxn>
                    <a:cxn ang="0">
                      <a:pos x="43" y="17"/>
                    </a:cxn>
                    <a:cxn ang="0">
                      <a:pos x="45" y="25"/>
                    </a:cxn>
                  </a:cxnLst>
                  <a:rect l="0" t="0" r="r" b="b"/>
                  <a:pathLst>
                    <a:path w="49" h="49">
                      <a:moveTo>
                        <a:pt x="49" y="25"/>
                      </a:moveTo>
                      <a:lnTo>
                        <a:pt x="47" y="15"/>
                      </a:lnTo>
                      <a:lnTo>
                        <a:pt x="43" y="7"/>
                      </a:lnTo>
                      <a:lnTo>
                        <a:pt x="34" y="2"/>
                      </a:lnTo>
                      <a:lnTo>
                        <a:pt x="24" y="0"/>
                      </a:lnTo>
                      <a:lnTo>
                        <a:pt x="15" y="2"/>
                      </a:lnTo>
                      <a:lnTo>
                        <a:pt x="7" y="7"/>
                      </a:lnTo>
                      <a:lnTo>
                        <a:pt x="2" y="15"/>
                      </a:lnTo>
                      <a:lnTo>
                        <a:pt x="0" y="25"/>
                      </a:lnTo>
                      <a:lnTo>
                        <a:pt x="2" y="34"/>
                      </a:lnTo>
                      <a:lnTo>
                        <a:pt x="7" y="42"/>
                      </a:lnTo>
                      <a:lnTo>
                        <a:pt x="15" y="47"/>
                      </a:lnTo>
                      <a:lnTo>
                        <a:pt x="24" y="49"/>
                      </a:lnTo>
                      <a:lnTo>
                        <a:pt x="34" y="47"/>
                      </a:lnTo>
                      <a:lnTo>
                        <a:pt x="43" y="42"/>
                      </a:lnTo>
                      <a:lnTo>
                        <a:pt x="47" y="34"/>
                      </a:lnTo>
                      <a:lnTo>
                        <a:pt x="49" y="25"/>
                      </a:lnTo>
                      <a:close/>
                      <a:moveTo>
                        <a:pt x="45" y="25"/>
                      </a:moveTo>
                      <a:lnTo>
                        <a:pt x="43" y="32"/>
                      </a:lnTo>
                      <a:lnTo>
                        <a:pt x="40" y="40"/>
                      </a:lnTo>
                      <a:lnTo>
                        <a:pt x="34" y="43"/>
                      </a:lnTo>
                      <a:lnTo>
                        <a:pt x="24" y="45"/>
                      </a:lnTo>
                      <a:lnTo>
                        <a:pt x="17" y="43"/>
                      </a:lnTo>
                      <a:lnTo>
                        <a:pt x="11" y="40"/>
                      </a:lnTo>
                      <a:lnTo>
                        <a:pt x="5" y="32"/>
                      </a:lnTo>
                      <a:lnTo>
                        <a:pt x="3" y="25"/>
                      </a:lnTo>
                      <a:lnTo>
                        <a:pt x="5" y="17"/>
                      </a:lnTo>
                      <a:lnTo>
                        <a:pt x="11" y="9"/>
                      </a:lnTo>
                      <a:lnTo>
                        <a:pt x="17" y="6"/>
                      </a:lnTo>
                      <a:lnTo>
                        <a:pt x="24" y="4"/>
                      </a:lnTo>
                      <a:lnTo>
                        <a:pt x="34" y="6"/>
                      </a:lnTo>
                      <a:lnTo>
                        <a:pt x="40" y="9"/>
                      </a:lnTo>
                      <a:lnTo>
                        <a:pt x="43" y="17"/>
                      </a:lnTo>
                      <a:lnTo>
                        <a:pt x="45" y="25"/>
                      </a:lnTo>
                      <a:close/>
                    </a:path>
                  </a:pathLst>
                </a:custGeom>
                <a:solidFill>
                  <a:srgbClr val="FBDEC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285" name="Freeform 845"/>
                <p:cNvSpPr>
                  <a:spLocks noEditPoints="1"/>
                </p:cNvSpPr>
                <p:nvPr/>
              </p:nvSpPr>
              <p:spPr bwMode="auto">
                <a:xfrm>
                  <a:off x="1292" y="1882"/>
                  <a:ext cx="45" cy="45"/>
                </a:xfrm>
                <a:custGeom>
                  <a:avLst/>
                  <a:gdLst/>
                  <a:ahLst/>
                  <a:cxnLst>
                    <a:cxn ang="0">
                      <a:pos x="45" y="23"/>
                    </a:cxn>
                    <a:cxn ang="0">
                      <a:pos x="43" y="15"/>
                    </a:cxn>
                    <a:cxn ang="0">
                      <a:pos x="39" y="7"/>
                    </a:cxn>
                    <a:cxn ang="0">
                      <a:pos x="32" y="2"/>
                    </a:cxn>
                    <a:cxn ang="0">
                      <a:pos x="22" y="0"/>
                    </a:cxn>
                    <a:cxn ang="0">
                      <a:pos x="15" y="2"/>
                    </a:cxn>
                    <a:cxn ang="0">
                      <a:pos x="7" y="7"/>
                    </a:cxn>
                    <a:cxn ang="0">
                      <a:pos x="1" y="15"/>
                    </a:cxn>
                    <a:cxn ang="0">
                      <a:pos x="0" y="23"/>
                    </a:cxn>
                    <a:cxn ang="0">
                      <a:pos x="1" y="32"/>
                    </a:cxn>
                    <a:cxn ang="0">
                      <a:pos x="7" y="40"/>
                    </a:cxn>
                    <a:cxn ang="0">
                      <a:pos x="15" y="43"/>
                    </a:cxn>
                    <a:cxn ang="0">
                      <a:pos x="22" y="45"/>
                    </a:cxn>
                    <a:cxn ang="0">
                      <a:pos x="32" y="43"/>
                    </a:cxn>
                    <a:cxn ang="0">
                      <a:pos x="39" y="40"/>
                    </a:cxn>
                    <a:cxn ang="0">
                      <a:pos x="43" y="32"/>
                    </a:cxn>
                    <a:cxn ang="0">
                      <a:pos x="45" y="23"/>
                    </a:cxn>
                    <a:cxn ang="0">
                      <a:pos x="41" y="23"/>
                    </a:cxn>
                    <a:cxn ang="0">
                      <a:pos x="41" y="30"/>
                    </a:cxn>
                    <a:cxn ang="0">
                      <a:pos x="36" y="36"/>
                    </a:cxn>
                    <a:cxn ang="0">
                      <a:pos x="30" y="40"/>
                    </a:cxn>
                    <a:cxn ang="0">
                      <a:pos x="22" y="41"/>
                    </a:cxn>
                    <a:cxn ang="0">
                      <a:pos x="15" y="40"/>
                    </a:cxn>
                    <a:cxn ang="0">
                      <a:pos x="9" y="36"/>
                    </a:cxn>
                    <a:cxn ang="0">
                      <a:pos x="5" y="30"/>
                    </a:cxn>
                    <a:cxn ang="0">
                      <a:pos x="3" y="23"/>
                    </a:cxn>
                    <a:cxn ang="0">
                      <a:pos x="5" y="15"/>
                    </a:cxn>
                    <a:cxn ang="0">
                      <a:pos x="9" y="9"/>
                    </a:cxn>
                    <a:cxn ang="0">
                      <a:pos x="15" y="5"/>
                    </a:cxn>
                    <a:cxn ang="0">
                      <a:pos x="22" y="4"/>
                    </a:cxn>
                    <a:cxn ang="0">
                      <a:pos x="30" y="5"/>
                    </a:cxn>
                    <a:cxn ang="0">
                      <a:pos x="36" y="9"/>
                    </a:cxn>
                    <a:cxn ang="0">
                      <a:pos x="41" y="15"/>
                    </a:cxn>
                    <a:cxn ang="0">
                      <a:pos x="41" y="23"/>
                    </a:cxn>
                  </a:cxnLst>
                  <a:rect l="0" t="0" r="r" b="b"/>
                  <a:pathLst>
                    <a:path w="45" h="45">
                      <a:moveTo>
                        <a:pt x="45" y="23"/>
                      </a:moveTo>
                      <a:lnTo>
                        <a:pt x="43" y="15"/>
                      </a:lnTo>
                      <a:lnTo>
                        <a:pt x="39" y="7"/>
                      </a:lnTo>
                      <a:lnTo>
                        <a:pt x="32" y="2"/>
                      </a:lnTo>
                      <a:lnTo>
                        <a:pt x="22" y="0"/>
                      </a:lnTo>
                      <a:lnTo>
                        <a:pt x="15" y="2"/>
                      </a:lnTo>
                      <a:lnTo>
                        <a:pt x="7" y="7"/>
                      </a:lnTo>
                      <a:lnTo>
                        <a:pt x="1" y="15"/>
                      </a:lnTo>
                      <a:lnTo>
                        <a:pt x="0" y="23"/>
                      </a:lnTo>
                      <a:lnTo>
                        <a:pt x="1" y="32"/>
                      </a:lnTo>
                      <a:lnTo>
                        <a:pt x="7" y="40"/>
                      </a:lnTo>
                      <a:lnTo>
                        <a:pt x="15" y="43"/>
                      </a:lnTo>
                      <a:lnTo>
                        <a:pt x="22" y="45"/>
                      </a:lnTo>
                      <a:lnTo>
                        <a:pt x="32" y="43"/>
                      </a:lnTo>
                      <a:lnTo>
                        <a:pt x="39" y="40"/>
                      </a:lnTo>
                      <a:lnTo>
                        <a:pt x="43" y="32"/>
                      </a:lnTo>
                      <a:lnTo>
                        <a:pt x="45" y="23"/>
                      </a:lnTo>
                      <a:close/>
                      <a:moveTo>
                        <a:pt x="41" y="23"/>
                      </a:moveTo>
                      <a:lnTo>
                        <a:pt x="41" y="30"/>
                      </a:lnTo>
                      <a:lnTo>
                        <a:pt x="36" y="36"/>
                      </a:lnTo>
                      <a:lnTo>
                        <a:pt x="30" y="40"/>
                      </a:lnTo>
                      <a:lnTo>
                        <a:pt x="22" y="41"/>
                      </a:lnTo>
                      <a:lnTo>
                        <a:pt x="15" y="40"/>
                      </a:lnTo>
                      <a:lnTo>
                        <a:pt x="9" y="36"/>
                      </a:lnTo>
                      <a:lnTo>
                        <a:pt x="5" y="30"/>
                      </a:lnTo>
                      <a:lnTo>
                        <a:pt x="3" y="23"/>
                      </a:lnTo>
                      <a:lnTo>
                        <a:pt x="5" y="15"/>
                      </a:lnTo>
                      <a:lnTo>
                        <a:pt x="9" y="9"/>
                      </a:lnTo>
                      <a:lnTo>
                        <a:pt x="15" y="5"/>
                      </a:lnTo>
                      <a:lnTo>
                        <a:pt x="22" y="4"/>
                      </a:lnTo>
                      <a:lnTo>
                        <a:pt x="30" y="5"/>
                      </a:lnTo>
                      <a:lnTo>
                        <a:pt x="36" y="9"/>
                      </a:lnTo>
                      <a:lnTo>
                        <a:pt x="41" y="15"/>
                      </a:lnTo>
                      <a:lnTo>
                        <a:pt x="41" y="23"/>
                      </a:lnTo>
                      <a:close/>
                    </a:path>
                  </a:pathLst>
                </a:custGeom>
                <a:solidFill>
                  <a:srgbClr val="FBE1C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286" name="Freeform 846"/>
                <p:cNvSpPr>
                  <a:spLocks noEditPoints="1"/>
                </p:cNvSpPr>
                <p:nvPr/>
              </p:nvSpPr>
              <p:spPr bwMode="auto">
                <a:xfrm>
                  <a:off x="1293" y="1884"/>
                  <a:ext cx="42" cy="41"/>
                </a:xfrm>
                <a:custGeom>
                  <a:avLst/>
                  <a:gdLst/>
                  <a:ahLst/>
                  <a:cxnLst>
                    <a:cxn ang="0">
                      <a:pos x="42" y="21"/>
                    </a:cxn>
                    <a:cxn ang="0">
                      <a:pos x="40" y="13"/>
                    </a:cxn>
                    <a:cxn ang="0">
                      <a:pos x="37" y="5"/>
                    </a:cxn>
                    <a:cxn ang="0">
                      <a:pos x="31" y="2"/>
                    </a:cxn>
                    <a:cxn ang="0">
                      <a:pos x="21" y="0"/>
                    </a:cxn>
                    <a:cxn ang="0">
                      <a:pos x="14" y="2"/>
                    </a:cxn>
                    <a:cxn ang="0">
                      <a:pos x="8" y="5"/>
                    </a:cxn>
                    <a:cxn ang="0">
                      <a:pos x="2" y="13"/>
                    </a:cxn>
                    <a:cxn ang="0">
                      <a:pos x="0" y="21"/>
                    </a:cxn>
                    <a:cxn ang="0">
                      <a:pos x="2" y="28"/>
                    </a:cxn>
                    <a:cxn ang="0">
                      <a:pos x="8" y="36"/>
                    </a:cxn>
                    <a:cxn ang="0">
                      <a:pos x="14" y="39"/>
                    </a:cxn>
                    <a:cxn ang="0">
                      <a:pos x="21" y="41"/>
                    </a:cxn>
                    <a:cxn ang="0">
                      <a:pos x="31" y="39"/>
                    </a:cxn>
                    <a:cxn ang="0">
                      <a:pos x="37" y="36"/>
                    </a:cxn>
                    <a:cxn ang="0">
                      <a:pos x="40" y="28"/>
                    </a:cxn>
                    <a:cxn ang="0">
                      <a:pos x="42" y="21"/>
                    </a:cxn>
                    <a:cxn ang="0">
                      <a:pos x="38" y="21"/>
                    </a:cxn>
                    <a:cxn ang="0">
                      <a:pos x="38" y="28"/>
                    </a:cxn>
                    <a:cxn ang="0">
                      <a:pos x="35" y="34"/>
                    </a:cxn>
                    <a:cxn ang="0">
                      <a:pos x="29" y="36"/>
                    </a:cxn>
                    <a:cxn ang="0">
                      <a:pos x="21" y="38"/>
                    </a:cxn>
                    <a:cxn ang="0">
                      <a:pos x="16" y="36"/>
                    </a:cxn>
                    <a:cxn ang="0">
                      <a:pos x="10" y="34"/>
                    </a:cxn>
                    <a:cxn ang="0">
                      <a:pos x="6" y="28"/>
                    </a:cxn>
                    <a:cxn ang="0">
                      <a:pos x="4" y="21"/>
                    </a:cxn>
                    <a:cxn ang="0">
                      <a:pos x="6" y="15"/>
                    </a:cxn>
                    <a:cxn ang="0">
                      <a:pos x="10" y="9"/>
                    </a:cxn>
                    <a:cxn ang="0">
                      <a:pos x="16" y="5"/>
                    </a:cxn>
                    <a:cxn ang="0">
                      <a:pos x="21" y="3"/>
                    </a:cxn>
                    <a:cxn ang="0">
                      <a:pos x="29" y="5"/>
                    </a:cxn>
                    <a:cxn ang="0">
                      <a:pos x="35" y="9"/>
                    </a:cxn>
                    <a:cxn ang="0">
                      <a:pos x="38" y="15"/>
                    </a:cxn>
                    <a:cxn ang="0">
                      <a:pos x="38" y="21"/>
                    </a:cxn>
                  </a:cxnLst>
                  <a:rect l="0" t="0" r="r" b="b"/>
                  <a:pathLst>
                    <a:path w="42" h="41">
                      <a:moveTo>
                        <a:pt x="42" y="21"/>
                      </a:moveTo>
                      <a:lnTo>
                        <a:pt x="40" y="13"/>
                      </a:lnTo>
                      <a:lnTo>
                        <a:pt x="37" y="5"/>
                      </a:lnTo>
                      <a:lnTo>
                        <a:pt x="31" y="2"/>
                      </a:lnTo>
                      <a:lnTo>
                        <a:pt x="21" y="0"/>
                      </a:lnTo>
                      <a:lnTo>
                        <a:pt x="14" y="2"/>
                      </a:lnTo>
                      <a:lnTo>
                        <a:pt x="8" y="5"/>
                      </a:lnTo>
                      <a:lnTo>
                        <a:pt x="2" y="13"/>
                      </a:lnTo>
                      <a:lnTo>
                        <a:pt x="0" y="21"/>
                      </a:lnTo>
                      <a:lnTo>
                        <a:pt x="2" y="28"/>
                      </a:lnTo>
                      <a:lnTo>
                        <a:pt x="8" y="36"/>
                      </a:lnTo>
                      <a:lnTo>
                        <a:pt x="14" y="39"/>
                      </a:lnTo>
                      <a:lnTo>
                        <a:pt x="21" y="41"/>
                      </a:lnTo>
                      <a:lnTo>
                        <a:pt x="31" y="39"/>
                      </a:lnTo>
                      <a:lnTo>
                        <a:pt x="37" y="36"/>
                      </a:lnTo>
                      <a:lnTo>
                        <a:pt x="40" y="28"/>
                      </a:lnTo>
                      <a:lnTo>
                        <a:pt x="42" y="21"/>
                      </a:lnTo>
                      <a:close/>
                      <a:moveTo>
                        <a:pt x="38" y="21"/>
                      </a:moveTo>
                      <a:lnTo>
                        <a:pt x="38" y="28"/>
                      </a:lnTo>
                      <a:lnTo>
                        <a:pt x="35" y="34"/>
                      </a:lnTo>
                      <a:lnTo>
                        <a:pt x="29" y="36"/>
                      </a:lnTo>
                      <a:lnTo>
                        <a:pt x="21" y="38"/>
                      </a:lnTo>
                      <a:lnTo>
                        <a:pt x="16" y="36"/>
                      </a:lnTo>
                      <a:lnTo>
                        <a:pt x="10" y="34"/>
                      </a:lnTo>
                      <a:lnTo>
                        <a:pt x="6" y="28"/>
                      </a:lnTo>
                      <a:lnTo>
                        <a:pt x="4" y="21"/>
                      </a:lnTo>
                      <a:lnTo>
                        <a:pt x="6" y="15"/>
                      </a:lnTo>
                      <a:lnTo>
                        <a:pt x="10" y="9"/>
                      </a:lnTo>
                      <a:lnTo>
                        <a:pt x="16" y="5"/>
                      </a:lnTo>
                      <a:lnTo>
                        <a:pt x="21" y="3"/>
                      </a:lnTo>
                      <a:lnTo>
                        <a:pt x="29" y="5"/>
                      </a:lnTo>
                      <a:lnTo>
                        <a:pt x="35" y="9"/>
                      </a:lnTo>
                      <a:lnTo>
                        <a:pt x="38" y="15"/>
                      </a:lnTo>
                      <a:lnTo>
                        <a:pt x="38" y="21"/>
                      </a:lnTo>
                      <a:close/>
                    </a:path>
                  </a:pathLst>
                </a:custGeom>
                <a:solidFill>
                  <a:srgbClr val="FCE3D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287" name="Freeform 847"/>
                <p:cNvSpPr>
                  <a:spLocks noEditPoints="1"/>
                </p:cNvSpPr>
                <p:nvPr/>
              </p:nvSpPr>
              <p:spPr bwMode="auto">
                <a:xfrm>
                  <a:off x="1295" y="1886"/>
                  <a:ext cx="38" cy="37"/>
                </a:xfrm>
                <a:custGeom>
                  <a:avLst/>
                  <a:gdLst/>
                  <a:ahLst/>
                  <a:cxnLst>
                    <a:cxn ang="0">
                      <a:pos x="38" y="19"/>
                    </a:cxn>
                    <a:cxn ang="0">
                      <a:pos x="38" y="11"/>
                    </a:cxn>
                    <a:cxn ang="0">
                      <a:pos x="33" y="5"/>
                    </a:cxn>
                    <a:cxn ang="0">
                      <a:pos x="27" y="1"/>
                    </a:cxn>
                    <a:cxn ang="0">
                      <a:pos x="19" y="0"/>
                    </a:cxn>
                    <a:cxn ang="0">
                      <a:pos x="12" y="1"/>
                    </a:cxn>
                    <a:cxn ang="0">
                      <a:pos x="6" y="5"/>
                    </a:cxn>
                    <a:cxn ang="0">
                      <a:pos x="2" y="11"/>
                    </a:cxn>
                    <a:cxn ang="0">
                      <a:pos x="0" y="19"/>
                    </a:cxn>
                    <a:cxn ang="0">
                      <a:pos x="2" y="26"/>
                    </a:cxn>
                    <a:cxn ang="0">
                      <a:pos x="6" y="32"/>
                    </a:cxn>
                    <a:cxn ang="0">
                      <a:pos x="12" y="36"/>
                    </a:cxn>
                    <a:cxn ang="0">
                      <a:pos x="19" y="37"/>
                    </a:cxn>
                    <a:cxn ang="0">
                      <a:pos x="27" y="36"/>
                    </a:cxn>
                    <a:cxn ang="0">
                      <a:pos x="33" y="32"/>
                    </a:cxn>
                    <a:cxn ang="0">
                      <a:pos x="38" y="26"/>
                    </a:cxn>
                    <a:cxn ang="0">
                      <a:pos x="38" y="19"/>
                    </a:cxn>
                    <a:cxn ang="0">
                      <a:pos x="35" y="19"/>
                    </a:cxn>
                    <a:cxn ang="0">
                      <a:pos x="35" y="24"/>
                    </a:cxn>
                    <a:cxn ang="0">
                      <a:pos x="31" y="30"/>
                    </a:cxn>
                    <a:cxn ang="0">
                      <a:pos x="25" y="34"/>
                    </a:cxn>
                    <a:cxn ang="0">
                      <a:pos x="19" y="34"/>
                    </a:cxn>
                    <a:cxn ang="0">
                      <a:pos x="14" y="34"/>
                    </a:cxn>
                    <a:cxn ang="0">
                      <a:pos x="10" y="30"/>
                    </a:cxn>
                    <a:cxn ang="0">
                      <a:pos x="6" y="24"/>
                    </a:cxn>
                    <a:cxn ang="0">
                      <a:pos x="4" y="19"/>
                    </a:cxn>
                    <a:cxn ang="0">
                      <a:pos x="6" y="13"/>
                    </a:cxn>
                    <a:cxn ang="0">
                      <a:pos x="10" y="9"/>
                    </a:cxn>
                    <a:cxn ang="0">
                      <a:pos x="14" y="5"/>
                    </a:cxn>
                    <a:cxn ang="0">
                      <a:pos x="19" y="3"/>
                    </a:cxn>
                    <a:cxn ang="0">
                      <a:pos x="25" y="5"/>
                    </a:cxn>
                    <a:cxn ang="0">
                      <a:pos x="31" y="9"/>
                    </a:cxn>
                    <a:cxn ang="0">
                      <a:pos x="35" y="13"/>
                    </a:cxn>
                    <a:cxn ang="0">
                      <a:pos x="35" y="19"/>
                    </a:cxn>
                  </a:cxnLst>
                  <a:rect l="0" t="0" r="r" b="b"/>
                  <a:pathLst>
                    <a:path w="38" h="37">
                      <a:moveTo>
                        <a:pt x="38" y="19"/>
                      </a:moveTo>
                      <a:lnTo>
                        <a:pt x="38" y="11"/>
                      </a:lnTo>
                      <a:lnTo>
                        <a:pt x="33" y="5"/>
                      </a:lnTo>
                      <a:lnTo>
                        <a:pt x="27" y="1"/>
                      </a:lnTo>
                      <a:lnTo>
                        <a:pt x="19" y="0"/>
                      </a:lnTo>
                      <a:lnTo>
                        <a:pt x="12" y="1"/>
                      </a:lnTo>
                      <a:lnTo>
                        <a:pt x="6" y="5"/>
                      </a:lnTo>
                      <a:lnTo>
                        <a:pt x="2" y="11"/>
                      </a:lnTo>
                      <a:lnTo>
                        <a:pt x="0" y="19"/>
                      </a:lnTo>
                      <a:lnTo>
                        <a:pt x="2" y="26"/>
                      </a:lnTo>
                      <a:lnTo>
                        <a:pt x="6" y="32"/>
                      </a:lnTo>
                      <a:lnTo>
                        <a:pt x="12" y="36"/>
                      </a:lnTo>
                      <a:lnTo>
                        <a:pt x="19" y="37"/>
                      </a:lnTo>
                      <a:lnTo>
                        <a:pt x="27" y="36"/>
                      </a:lnTo>
                      <a:lnTo>
                        <a:pt x="33" y="32"/>
                      </a:lnTo>
                      <a:lnTo>
                        <a:pt x="38" y="26"/>
                      </a:lnTo>
                      <a:lnTo>
                        <a:pt x="38" y="19"/>
                      </a:lnTo>
                      <a:close/>
                      <a:moveTo>
                        <a:pt x="35" y="19"/>
                      </a:moveTo>
                      <a:lnTo>
                        <a:pt x="35" y="24"/>
                      </a:lnTo>
                      <a:lnTo>
                        <a:pt x="31" y="30"/>
                      </a:lnTo>
                      <a:lnTo>
                        <a:pt x="25" y="34"/>
                      </a:lnTo>
                      <a:lnTo>
                        <a:pt x="19" y="34"/>
                      </a:lnTo>
                      <a:lnTo>
                        <a:pt x="14" y="34"/>
                      </a:lnTo>
                      <a:lnTo>
                        <a:pt x="10" y="30"/>
                      </a:lnTo>
                      <a:lnTo>
                        <a:pt x="6" y="24"/>
                      </a:lnTo>
                      <a:lnTo>
                        <a:pt x="4" y="19"/>
                      </a:lnTo>
                      <a:lnTo>
                        <a:pt x="6" y="13"/>
                      </a:lnTo>
                      <a:lnTo>
                        <a:pt x="10" y="9"/>
                      </a:lnTo>
                      <a:lnTo>
                        <a:pt x="14" y="5"/>
                      </a:lnTo>
                      <a:lnTo>
                        <a:pt x="19" y="3"/>
                      </a:lnTo>
                      <a:lnTo>
                        <a:pt x="25" y="5"/>
                      </a:lnTo>
                      <a:lnTo>
                        <a:pt x="31" y="9"/>
                      </a:lnTo>
                      <a:lnTo>
                        <a:pt x="35" y="13"/>
                      </a:lnTo>
                      <a:lnTo>
                        <a:pt x="35" y="19"/>
                      </a:lnTo>
                      <a:close/>
                    </a:path>
                  </a:pathLst>
                </a:custGeom>
                <a:solidFill>
                  <a:srgbClr val="FDE7D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288" name="Freeform 848"/>
                <p:cNvSpPr>
                  <a:spLocks noEditPoints="1"/>
                </p:cNvSpPr>
                <p:nvPr/>
              </p:nvSpPr>
              <p:spPr bwMode="auto">
                <a:xfrm>
                  <a:off x="1297" y="1887"/>
                  <a:ext cx="34" cy="35"/>
                </a:xfrm>
                <a:custGeom>
                  <a:avLst/>
                  <a:gdLst/>
                  <a:ahLst/>
                  <a:cxnLst>
                    <a:cxn ang="0">
                      <a:pos x="34" y="18"/>
                    </a:cxn>
                    <a:cxn ang="0">
                      <a:pos x="34" y="12"/>
                    </a:cxn>
                    <a:cxn ang="0">
                      <a:pos x="31" y="6"/>
                    </a:cxn>
                    <a:cxn ang="0">
                      <a:pos x="25" y="2"/>
                    </a:cxn>
                    <a:cxn ang="0">
                      <a:pos x="17" y="0"/>
                    </a:cxn>
                    <a:cxn ang="0">
                      <a:pos x="12" y="2"/>
                    </a:cxn>
                    <a:cxn ang="0">
                      <a:pos x="6" y="6"/>
                    </a:cxn>
                    <a:cxn ang="0">
                      <a:pos x="2" y="12"/>
                    </a:cxn>
                    <a:cxn ang="0">
                      <a:pos x="0" y="18"/>
                    </a:cxn>
                    <a:cxn ang="0">
                      <a:pos x="2" y="25"/>
                    </a:cxn>
                    <a:cxn ang="0">
                      <a:pos x="6" y="31"/>
                    </a:cxn>
                    <a:cxn ang="0">
                      <a:pos x="12" y="33"/>
                    </a:cxn>
                    <a:cxn ang="0">
                      <a:pos x="17" y="35"/>
                    </a:cxn>
                    <a:cxn ang="0">
                      <a:pos x="25" y="33"/>
                    </a:cxn>
                    <a:cxn ang="0">
                      <a:pos x="31" y="31"/>
                    </a:cxn>
                    <a:cxn ang="0">
                      <a:pos x="34" y="25"/>
                    </a:cxn>
                    <a:cxn ang="0">
                      <a:pos x="34" y="18"/>
                    </a:cxn>
                    <a:cxn ang="0">
                      <a:pos x="31" y="18"/>
                    </a:cxn>
                    <a:cxn ang="0">
                      <a:pos x="31" y="23"/>
                    </a:cxn>
                    <a:cxn ang="0">
                      <a:pos x="27" y="27"/>
                    </a:cxn>
                    <a:cxn ang="0">
                      <a:pos x="23" y="31"/>
                    </a:cxn>
                    <a:cxn ang="0">
                      <a:pos x="17" y="31"/>
                    </a:cxn>
                    <a:cxn ang="0">
                      <a:pos x="14" y="31"/>
                    </a:cxn>
                    <a:cxn ang="0">
                      <a:pos x="8" y="27"/>
                    </a:cxn>
                    <a:cxn ang="0">
                      <a:pos x="6" y="23"/>
                    </a:cxn>
                    <a:cxn ang="0">
                      <a:pos x="4" y="18"/>
                    </a:cxn>
                    <a:cxn ang="0">
                      <a:pos x="6" y="12"/>
                    </a:cxn>
                    <a:cxn ang="0">
                      <a:pos x="8" y="8"/>
                    </a:cxn>
                    <a:cxn ang="0">
                      <a:pos x="14" y="6"/>
                    </a:cxn>
                    <a:cxn ang="0">
                      <a:pos x="17" y="4"/>
                    </a:cxn>
                    <a:cxn ang="0">
                      <a:pos x="23" y="6"/>
                    </a:cxn>
                    <a:cxn ang="0">
                      <a:pos x="27" y="8"/>
                    </a:cxn>
                    <a:cxn ang="0">
                      <a:pos x="31" y="12"/>
                    </a:cxn>
                    <a:cxn ang="0">
                      <a:pos x="31" y="18"/>
                    </a:cxn>
                  </a:cxnLst>
                  <a:rect l="0" t="0" r="r" b="b"/>
                  <a:pathLst>
                    <a:path w="34" h="35">
                      <a:moveTo>
                        <a:pt x="34" y="18"/>
                      </a:moveTo>
                      <a:lnTo>
                        <a:pt x="34" y="12"/>
                      </a:lnTo>
                      <a:lnTo>
                        <a:pt x="31" y="6"/>
                      </a:lnTo>
                      <a:lnTo>
                        <a:pt x="25" y="2"/>
                      </a:lnTo>
                      <a:lnTo>
                        <a:pt x="17" y="0"/>
                      </a:lnTo>
                      <a:lnTo>
                        <a:pt x="12" y="2"/>
                      </a:lnTo>
                      <a:lnTo>
                        <a:pt x="6" y="6"/>
                      </a:lnTo>
                      <a:lnTo>
                        <a:pt x="2" y="12"/>
                      </a:lnTo>
                      <a:lnTo>
                        <a:pt x="0" y="18"/>
                      </a:lnTo>
                      <a:lnTo>
                        <a:pt x="2" y="25"/>
                      </a:lnTo>
                      <a:lnTo>
                        <a:pt x="6" y="31"/>
                      </a:lnTo>
                      <a:lnTo>
                        <a:pt x="12" y="33"/>
                      </a:lnTo>
                      <a:lnTo>
                        <a:pt x="17" y="35"/>
                      </a:lnTo>
                      <a:lnTo>
                        <a:pt x="25" y="33"/>
                      </a:lnTo>
                      <a:lnTo>
                        <a:pt x="31" y="31"/>
                      </a:lnTo>
                      <a:lnTo>
                        <a:pt x="34" y="25"/>
                      </a:lnTo>
                      <a:lnTo>
                        <a:pt x="34" y="18"/>
                      </a:lnTo>
                      <a:close/>
                      <a:moveTo>
                        <a:pt x="31" y="18"/>
                      </a:moveTo>
                      <a:lnTo>
                        <a:pt x="31" y="23"/>
                      </a:lnTo>
                      <a:lnTo>
                        <a:pt x="27" y="27"/>
                      </a:lnTo>
                      <a:lnTo>
                        <a:pt x="23" y="31"/>
                      </a:lnTo>
                      <a:lnTo>
                        <a:pt x="17" y="31"/>
                      </a:lnTo>
                      <a:lnTo>
                        <a:pt x="14" y="31"/>
                      </a:lnTo>
                      <a:lnTo>
                        <a:pt x="8" y="27"/>
                      </a:lnTo>
                      <a:lnTo>
                        <a:pt x="6" y="23"/>
                      </a:lnTo>
                      <a:lnTo>
                        <a:pt x="4" y="18"/>
                      </a:lnTo>
                      <a:lnTo>
                        <a:pt x="6" y="12"/>
                      </a:lnTo>
                      <a:lnTo>
                        <a:pt x="8" y="8"/>
                      </a:lnTo>
                      <a:lnTo>
                        <a:pt x="14" y="6"/>
                      </a:lnTo>
                      <a:lnTo>
                        <a:pt x="17" y="4"/>
                      </a:lnTo>
                      <a:lnTo>
                        <a:pt x="23" y="6"/>
                      </a:lnTo>
                      <a:lnTo>
                        <a:pt x="27" y="8"/>
                      </a:lnTo>
                      <a:lnTo>
                        <a:pt x="31" y="12"/>
                      </a:lnTo>
                      <a:lnTo>
                        <a:pt x="31" y="18"/>
                      </a:lnTo>
                      <a:close/>
                    </a:path>
                  </a:pathLst>
                </a:custGeom>
                <a:solidFill>
                  <a:srgbClr val="FDE9D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289" name="Freeform 849"/>
                <p:cNvSpPr>
                  <a:spLocks noEditPoints="1"/>
                </p:cNvSpPr>
                <p:nvPr/>
              </p:nvSpPr>
              <p:spPr bwMode="auto">
                <a:xfrm>
                  <a:off x="1299" y="1889"/>
                  <a:ext cx="31" cy="31"/>
                </a:xfrm>
                <a:custGeom>
                  <a:avLst/>
                  <a:gdLst/>
                  <a:ahLst/>
                  <a:cxnLst>
                    <a:cxn ang="0">
                      <a:pos x="31" y="16"/>
                    </a:cxn>
                    <a:cxn ang="0">
                      <a:pos x="31" y="10"/>
                    </a:cxn>
                    <a:cxn ang="0">
                      <a:pos x="27" y="6"/>
                    </a:cxn>
                    <a:cxn ang="0">
                      <a:pos x="21" y="2"/>
                    </a:cxn>
                    <a:cxn ang="0">
                      <a:pos x="15" y="0"/>
                    </a:cxn>
                    <a:cxn ang="0">
                      <a:pos x="10" y="2"/>
                    </a:cxn>
                    <a:cxn ang="0">
                      <a:pos x="6" y="6"/>
                    </a:cxn>
                    <a:cxn ang="0">
                      <a:pos x="2" y="10"/>
                    </a:cxn>
                    <a:cxn ang="0">
                      <a:pos x="0" y="16"/>
                    </a:cxn>
                    <a:cxn ang="0">
                      <a:pos x="2" y="21"/>
                    </a:cxn>
                    <a:cxn ang="0">
                      <a:pos x="6" y="27"/>
                    </a:cxn>
                    <a:cxn ang="0">
                      <a:pos x="10" y="31"/>
                    </a:cxn>
                    <a:cxn ang="0">
                      <a:pos x="15" y="31"/>
                    </a:cxn>
                    <a:cxn ang="0">
                      <a:pos x="21" y="31"/>
                    </a:cxn>
                    <a:cxn ang="0">
                      <a:pos x="27" y="27"/>
                    </a:cxn>
                    <a:cxn ang="0">
                      <a:pos x="31" y="21"/>
                    </a:cxn>
                    <a:cxn ang="0">
                      <a:pos x="31" y="16"/>
                    </a:cxn>
                    <a:cxn ang="0">
                      <a:pos x="27" y="16"/>
                    </a:cxn>
                    <a:cxn ang="0">
                      <a:pos x="27" y="21"/>
                    </a:cxn>
                    <a:cxn ang="0">
                      <a:pos x="25" y="23"/>
                    </a:cxn>
                    <a:cxn ang="0">
                      <a:pos x="21" y="27"/>
                    </a:cxn>
                    <a:cxn ang="0">
                      <a:pos x="15" y="27"/>
                    </a:cxn>
                    <a:cxn ang="0">
                      <a:pos x="12" y="27"/>
                    </a:cxn>
                    <a:cxn ang="0">
                      <a:pos x="8" y="23"/>
                    </a:cxn>
                    <a:cxn ang="0">
                      <a:pos x="6" y="21"/>
                    </a:cxn>
                    <a:cxn ang="0">
                      <a:pos x="4" y="16"/>
                    </a:cxn>
                    <a:cxn ang="0">
                      <a:pos x="6" y="12"/>
                    </a:cxn>
                    <a:cxn ang="0">
                      <a:pos x="8" y="8"/>
                    </a:cxn>
                    <a:cxn ang="0">
                      <a:pos x="12" y="6"/>
                    </a:cxn>
                    <a:cxn ang="0">
                      <a:pos x="15" y="4"/>
                    </a:cxn>
                    <a:cxn ang="0">
                      <a:pos x="21" y="6"/>
                    </a:cxn>
                    <a:cxn ang="0">
                      <a:pos x="25" y="8"/>
                    </a:cxn>
                    <a:cxn ang="0">
                      <a:pos x="27" y="12"/>
                    </a:cxn>
                    <a:cxn ang="0">
                      <a:pos x="27" y="16"/>
                    </a:cxn>
                  </a:cxnLst>
                  <a:rect l="0" t="0" r="r" b="b"/>
                  <a:pathLst>
                    <a:path w="31" h="31">
                      <a:moveTo>
                        <a:pt x="31" y="16"/>
                      </a:moveTo>
                      <a:lnTo>
                        <a:pt x="31" y="10"/>
                      </a:lnTo>
                      <a:lnTo>
                        <a:pt x="27" y="6"/>
                      </a:lnTo>
                      <a:lnTo>
                        <a:pt x="21" y="2"/>
                      </a:lnTo>
                      <a:lnTo>
                        <a:pt x="15" y="0"/>
                      </a:lnTo>
                      <a:lnTo>
                        <a:pt x="10" y="2"/>
                      </a:lnTo>
                      <a:lnTo>
                        <a:pt x="6" y="6"/>
                      </a:lnTo>
                      <a:lnTo>
                        <a:pt x="2" y="10"/>
                      </a:lnTo>
                      <a:lnTo>
                        <a:pt x="0" y="16"/>
                      </a:lnTo>
                      <a:lnTo>
                        <a:pt x="2" y="21"/>
                      </a:lnTo>
                      <a:lnTo>
                        <a:pt x="6" y="27"/>
                      </a:lnTo>
                      <a:lnTo>
                        <a:pt x="10" y="31"/>
                      </a:lnTo>
                      <a:lnTo>
                        <a:pt x="15" y="31"/>
                      </a:lnTo>
                      <a:lnTo>
                        <a:pt x="21" y="31"/>
                      </a:lnTo>
                      <a:lnTo>
                        <a:pt x="27" y="27"/>
                      </a:lnTo>
                      <a:lnTo>
                        <a:pt x="31" y="21"/>
                      </a:lnTo>
                      <a:lnTo>
                        <a:pt x="31" y="16"/>
                      </a:lnTo>
                      <a:close/>
                      <a:moveTo>
                        <a:pt x="27" y="16"/>
                      </a:moveTo>
                      <a:lnTo>
                        <a:pt x="27" y="21"/>
                      </a:lnTo>
                      <a:lnTo>
                        <a:pt x="25" y="23"/>
                      </a:lnTo>
                      <a:lnTo>
                        <a:pt x="21" y="27"/>
                      </a:lnTo>
                      <a:lnTo>
                        <a:pt x="15" y="27"/>
                      </a:lnTo>
                      <a:lnTo>
                        <a:pt x="12" y="27"/>
                      </a:lnTo>
                      <a:lnTo>
                        <a:pt x="8" y="23"/>
                      </a:lnTo>
                      <a:lnTo>
                        <a:pt x="6" y="21"/>
                      </a:lnTo>
                      <a:lnTo>
                        <a:pt x="4" y="16"/>
                      </a:lnTo>
                      <a:lnTo>
                        <a:pt x="6" y="12"/>
                      </a:lnTo>
                      <a:lnTo>
                        <a:pt x="8" y="8"/>
                      </a:lnTo>
                      <a:lnTo>
                        <a:pt x="12" y="6"/>
                      </a:lnTo>
                      <a:lnTo>
                        <a:pt x="15" y="4"/>
                      </a:lnTo>
                      <a:lnTo>
                        <a:pt x="21" y="6"/>
                      </a:lnTo>
                      <a:lnTo>
                        <a:pt x="25" y="8"/>
                      </a:lnTo>
                      <a:lnTo>
                        <a:pt x="27" y="12"/>
                      </a:lnTo>
                      <a:lnTo>
                        <a:pt x="27" y="16"/>
                      </a:lnTo>
                      <a:close/>
                    </a:path>
                  </a:pathLst>
                </a:custGeom>
                <a:solidFill>
                  <a:srgbClr val="FDEBD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290" name="Freeform 850"/>
                <p:cNvSpPr>
                  <a:spLocks noEditPoints="1"/>
                </p:cNvSpPr>
                <p:nvPr/>
              </p:nvSpPr>
              <p:spPr bwMode="auto">
                <a:xfrm>
                  <a:off x="1301" y="1891"/>
                  <a:ext cx="27" cy="27"/>
                </a:xfrm>
                <a:custGeom>
                  <a:avLst/>
                  <a:gdLst/>
                  <a:ahLst/>
                  <a:cxnLst>
                    <a:cxn ang="0">
                      <a:pos x="27" y="14"/>
                    </a:cxn>
                    <a:cxn ang="0">
                      <a:pos x="27" y="8"/>
                    </a:cxn>
                    <a:cxn ang="0">
                      <a:pos x="23" y="4"/>
                    </a:cxn>
                    <a:cxn ang="0">
                      <a:pos x="19" y="2"/>
                    </a:cxn>
                    <a:cxn ang="0">
                      <a:pos x="13" y="0"/>
                    </a:cxn>
                    <a:cxn ang="0">
                      <a:pos x="10" y="2"/>
                    </a:cxn>
                    <a:cxn ang="0">
                      <a:pos x="4" y="4"/>
                    </a:cxn>
                    <a:cxn ang="0">
                      <a:pos x="2" y="8"/>
                    </a:cxn>
                    <a:cxn ang="0">
                      <a:pos x="0" y="14"/>
                    </a:cxn>
                    <a:cxn ang="0">
                      <a:pos x="2" y="19"/>
                    </a:cxn>
                    <a:cxn ang="0">
                      <a:pos x="4" y="23"/>
                    </a:cxn>
                    <a:cxn ang="0">
                      <a:pos x="10" y="27"/>
                    </a:cxn>
                    <a:cxn ang="0">
                      <a:pos x="13" y="27"/>
                    </a:cxn>
                    <a:cxn ang="0">
                      <a:pos x="19" y="27"/>
                    </a:cxn>
                    <a:cxn ang="0">
                      <a:pos x="23" y="23"/>
                    </a:cxn>
                    <a:cxn ang="0">
                      <a:pos x="27" y="19"/>
                    </a:cxn>
                    <a:cxn ang="0">
                      <a:pos x="27" y="14"/>
                    </a:cxn>
                    <a:cxn ang="0">
                      <a:pos x="23" y="14"/>
                    </a:cxn>
                    <a:cxn ang="0">
                      <a:pos x="23" y="17"/>
                    </a:cxn>
                    <a:cxn ang="0">
                      <a:pos x="21" y="21"/>
                    </a:cxn>
                    <a:cxn ang="0">
                      <a:pos x="17" y="23"/>
                    </a:cxn>
                    <a:cxn ang="0">
                      <a:pos x="13" y="23"/>
                    </a:cxn>
                    <a:cxn ang="0">
                      <a:pos x="10" y="23"/>
                    </a:cxn>
                    <a:cxn ang="0">
                      <a:pos x="8" y="21"/>
                    </a:cxn>
                    <a:cxn ang="0">
                      <a:pos x="6" y="17"/>
                    </a:cxn>
                    <a:cxn ang="0">
                      <a:pos x="4" y="14"/>
                    </a:cxn>
                    <a:cxn ang="0">
                      <a:pos x="6" y="10"/>
                    </a:cxn>
                    <a:cxn ang="0">
                      <a:pos x="8" y="8"/>
                    </a:cxn>
                    <a:cxn ang="0">
                      <a:pos x="10" y="6"/>
                    </a:cxn>
                    <a:cxn ang="0">
                      <a:pos x="13" y="4"/>
                    </a:cxn>
                    <a:cxn ang="0">
                      <a:pos x="17" y="6"/>
                    </a:cxn>
                    <a:cxn ang="0">
                      <a:pos x="21" y="8"/>
                    </a:cxn>
                    <a:cxn ang="0">
                      <a:pos x="23" y="10"/>
                    </a:cxn>
                    <a:cxn ang="0">
                      <a:pos x="23" y="14"/>
                    </a:cxn>
                  </a:cxnLst>
                  <a:rect l="0" t="0" r="r" b="b"/>
                  <a:pathLst>
                    <a:path w="27" h="27">
                      <a:moveTo>
                        <a:pt x="27" y="14"/>
                      </a:moveTo>
                      <a:lnTo>
                        <a:pt x="27" y="8"/>
                      </a:lnTo>
                      <a:lnTo>
                        <a:pt x="23" y="4"/>
                      </a:lnTo>
                      <a:lnTo>
                        <a:pt x="19" y="2"/>
                      </a:lnTo>
                      <a:lnTo>
                        <a:pt x="13" y="0"/>
                      </a:lnTo>
                      <a:lnTo>
                        <a:pt x="10" y="2"/>
                      </a:lnTo>
                      <a:lnTo>
                        <a:pt x="4" y="4"/>
                      </a:lnTo>
                      <a:lnTo>
                        <a:pt x="2" y="8"/>
                      </a:lnTo>
                      <a:lnTo>
                        <a:pt x="0" y="14"/>
                      </a:lnTo>
                      <a:lnTo>
                        <a:pt x="2" y="19"/>
                      </a:lnTo>
                      <a:lnTo>
                        <a:pt x="4" y="23"/>
                      </a:lnTo>
                      <a:lnTo>
                        <a:pt x="10" y="27"/>
                      </a:lnTo>
                      <a:lnTo>
                        <a:pt x="13" y="27"/>
                      </a:lnTo>
                      <a:lnTo>
                        <a:pt x="19" y="27"/>
                      </a:lnTo>
                      <a:lnTo>
                        <a:pt x="23" y="23"/>
                      </a:lnTo>
                      <a:lnTo>
                        <a:pt x="27" y="19"/>
                      </a:lnTo>
                      <a:lnTo>
                        <a:pt x="27" y="14"/>
                      </a:lnTo>
                      <a:close/>
                      <a:moveTo>
                        <a:pt x="23" y="14"/>
                      </a:moveTo>
                      <a:lnTo>
                        <a:pt x="23" y="17"/>
                      </a:lnTo>
                      <a:lnTo>
                        <a:pt x="21" y="21"/>
                      </a:lnTo>
                      <a:lnTo>
                        <a:pt x="17" y="23"/>
                      </a:lnTo>
                      <a:lnTo>
                        <a:pt x="13" y="23"/>
                      </a:lnTo>
                      <a:lnTo>
                        <a:pt x="10" y="23"/>
                      </a:lnTo>
                      <a:lnTo>
                        <a:pt x="8" y="21"/>
                      </a:lnTo>
                      <a:lnTo>
                        <a:pt x="6" y="17"/>
                      </a:lnTo>
                      <a:lnTo>
                        <a:pt x="4" y="14"/>
                      </a:lnTo>
                      <a:lnTo>
                        <a:pt x="6" y="10"/>
                      </a:lnTo>
                      <a:lnTo>
                        <a:pt x="8" y="8"/>
                      </a:lnTo>
                      <a:lnTo>
                        <a:pt x="10" y="6"/>
                      </a:lnTo>
                      <a:lnTo>
                        <a:pt x="13" y="4"/>
                      </a:lnTo>
                      <a:lnTo>
                        <a:pt x="17" y="6"/>
                      </a:lnTo>
                      <a:lnTo>
                        <a:pt x="21" y="8"/>
                      </a:lnTo>
                      <a:lnTo>
                        <a:pt x="23" y="10"/>
                      </a:lnTo>
                      <a:lnTo>
                        <a:pt x="23" y="14"/>
                      </a:lnTo>
                      <a:close/>
                    </a:path>
                  </a:pathLst>
                </a:custGeom>
                <a:solidFill>
                  <a:srgbClr val="FEEEE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291" name="Freeform 851"/>
                <p:cNvSpPr>
                  <a:spLocks noEditPoints="1"/>
                </p:cNvSpPr>
                <p:nvPr/>
              </p:nvSpPr>
              <p:spPr bwMode="auto">
                <a:xfrm>
                  <a:off x="1303" y="1893"/>
                  <a:ext cx="23" cy="23"/>
                </a:xfrm>
                <a:custGeom>
                  <a:avLst/>
                  <a:gdLst/>
                  <a:ahLst/>
                  <a:cxnLst>
                    <a:cxn ang="0">
                      <a:pos x="23" y="12"/>
                    </a:cxn>
                    <a:cxn ang="0">
                      <a:pos x="23" y="8"/>
                    </a:cxn>
                    <a:cxn ang="0">
                      <a:pos x="21" y="4"/>
                    </a:cxn>
                    <a:cxn ang="0">
                      <a:pos x="17" y="2"/>
                    </a:cxn>
                    <a:cxn ang="0">
                      <a:pos x="11" y="0"/>
                    </a:cxn>
                    <a:cxn ang="0">
                      <a:pos x="8" y="2"/>
                    </a:cxn>
                    <a:cxn ang="0">
                      <a:pos x="4" y="4"/>
                    </a:cxn>
                    <a:cxn ang="0">
                      <a:pos x="2" y="8"/>
                    </a:cxn>
                    <a:cxn ang="0">
                      <a:pos x="0" y="12"/>
                    </a:cxn>
                    <a:cxn ang="0">
                      <a:pos x="2" y="17"/>
                    </a:cxn>
                    <a:cxn ang="0">
                      <a:pos x="4" y="19"/>
                    </a:cxn>
                    <a:cxn ang="0">
                      <a:pos x="8" y="23"/>
                    </a:cxn>
                    <a:cxn ang="0">
                      <a:pos x="11" y="23"/>
                    </a:cxn>
                    <a:cxn ang="0">
                      <a:pos x="17" y="23"/>
                    </a:cxn>
                    <a:cxn ang="0">
                      <a:pos x="21" y="19"/>
                    </a:cxn>
                    <a:cxn ang="0">
                      <a:pos x="23" y="17"/>
                    </a:cxn>
                    <a:cxn ang="0">
                      <a:pos x="23" y="12"/>
                    </a:cxn>
                    <a:cxn ang="0">
                      <a:pos x="19" y="12"/>
                    </a:cxn>
                    <a:cxn ang="0">
                      <a:pos x="19" y="15"/>
                    </a:cxn>
                    <a:cxn ang="0">
                      <a:pos x="17" y="17"/>
                    </a:cxn>
                    <a:cxn ang="0">
                      <a:pos x="15" y="19"/>
                    </a:cxn>
                    <a:cxn ang="0">
                      <a:pos x="11" y="19"/>
                    </a:cxn>
                    <a:cxn ang="0">
                      <a:pos x="9" y="19"/>
                    </a:cxn>
                    <a:cxn ang="0">
                      <a:pos x="8" y="17"/>
                    </a:cxn>
                    <a:cxn ang="0">
                      <a:pos x="6" y="15"/>
                    </a:cxn>
                    <a:cxn ang="0">
                      <a:pos x="4" y="12"/>
                    </a:cxn>
                    <a:cxn ang="0">
                      <a:pos x="6" y="10"/>
                    </a:cxn>
                    <a:cxn ang="0">
                      <a:pos x="8" y="6"/>
                    </a:cxn>
                    <a:cxn ang="0">
                      <a:pos x="9" y="6"/>
                    </a:cxn>
                    <a:cxn ang="0">
                      <a:pos x="11" y="4"/>
                    </a:cxn>
                    <a:cxn ang="0">
                      <a:pos x="15" y="6"/>
                    </a:cxn>
                    <a:cxn ang="0">
                      <a:pos x="17" y="6"/>
                    </a:cxn>
                    <a:cxn ang="0">
                      <a:pos x="19" y="10"/>
                    </a:cxn>
                    <a:cxn ang="0">
                      <a:pos x="19" y="12"/>
                    </a:cxn>
                  </a:cxnLst>
                  <a:rect l="0" t="0" r="r" b="b"/>
                  <a:pathLst>
                    <a:path w="23" h="23">
                      <a:moveTo>
                        <a:pt x="23" y="12"/>
                      </a:moveTo>
                      <a:lnTo>
                        <a:pt x="23" y="8"/>
                      </a:lnTo>
                      <a:lnTo>
                        <a:pt x="21" y="4"/>
                      </a:lnTo>
                      <a:lnTo>
                        <a:pt x="17" y="2"/>
                      </a:lnTo>
                      <a:lnTo>
                        <a:pt x="11" y="0"/>
                      </a:lnTo>
                      <a:lnTo>
                        <a:pt x="8" y="2"/>
                      </a:lnTo>
                      <a:lnTo>
                        <a:pt x="4" y="4"/>
                      </a:lnTo>
                      <a:lnTo>
                        <a:pt x="2" y="8"/>
                      </a:lnTo>
                      <a:lnTo>
                        <a:pt x="0" y="12"/>
                      </a:lnTo>
                      <a:lnTo>
                        <a:pt x="2" y="17"/>
                      </a:lnTo>
                      <a:lnTo>
                        <a:pt x="4" y="19"/>
                      </a:lnTo>
                      <a:lnTo>
                        <a:pt x="8" y="23"/>
                      </a:lnTo>
                      <a:lnTo>
                        <a:pt x="11" y="23"/>
                      </a:lnTo>
                      <a:lnTo>
                        <a:pt x="17" y="23"/>
                      </a:lnTo>
                      <a:lnTo>
                        <a:pt x="21" y="19"/>
                      </a:lnTo>
                      <a:lnTo>
                        <a:pt x="23" y="17"/>
                      </a:lnTo>
                      <a:lnTo>
                        <a:pt x="23" y="12"/>
                      </a:lnTo>
                      <a:close/>
                      <a:moveTo>
                        <a:pt x="19" y="12"/>
                      </a:moveTo>
                      <a:lnTo>
                        <a:pt x="19" y="15"/>
                      </a:lnTo>
                      <a:lnTo>
                        <a:pt x="17" y="17"/>
                      </a:lnTo>
                      <a:lnTo>
                        <a:pt x="15" y="19"/>
                      </a:lnTo>
                      <a:lnTo>
                        <a:pt x="11" y="19"/>
                      </a:lnTo>
                      <a:lnTo>
                        <a:pt x="9" y="19"/>
                      </a:lnTo>
                      <a:lnTo>
                        <a:pt x="8" y="17"/>
                      </a:lnTo>
                      <a:lnTo>
                        <a:pt x="6" y="15"/>
                      </a:lnTo>
                      <a:lnTo>
                        <a:pt x="4" y="12"/>
                      </a:lnTo>
                      <a:lnTo>
                        <a:pt x="6" y="10"/>
                      </a:lnTo>
                      <a:lnTo>
                        <a:pt x="8" y="6"/>
                      </a:lnTo>
                      <a:lnTo>
                        <a:pt x="9" y="6"/>
                      </a:lnTo>
                      <a:lnTo>
                        <a:pt x="11" y="4"/>
                      </a:lnTo>
                      <a:lnTo>
                        <a:pt x="15" y="6"/>
                      </a:lnTo>
                      <a:lnTo>
                        <a:pt x="17" y="6"/>
                      </a:lnTo>
                      <a:lnTo>
                        <a:pt x="19" y="10"/>
                      </a:lnTo>
                      <a:lnTo>
                        <a:pt x="19" y="12"/>
                      </a:lnTo>
                      <a:close/>
                    </a:path>
                  </a:pathLst>
                </a:custGeom>
                <a:solidFill>
                  <a:srgbClr val="FEF0E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292" name="Freeform 852"/>
                <p:cNvSpPr>
                  <a:spLocks noEditPoints="1"/>
                </p:cNvSpPr>
                <p:nvPr/>
              </p:nvSpPr>
              <p:spPr bwMode="auto">
                <a:xfrm>
                  <a:off x="1305" y="1895"/>
                  <a:ext cx="19" cy="19"/>
                </a:xfrm>
                <a:custGeom>
                  <a:avLst/>
                  <a:gdLst/>
                  <a:ahLst/>
                  <a:cxnLst>
                    <a:cxn ang="0">
                      <a:pos x="19" y="10"/>
                    </a:cxn>
                    <a:cxn ang="0">
                      <a:pos x="19" y="6"/>
                    </a:cxn>
                    <a:cxn ang="0">
                      <a:pos x="17" y="4"/>
                    </a:cxn>
                    <a:cxn ang="0">
                      <a:pos x="13" y="2"/>
                    </a:cxn>
                    <a:cxn ang="0">
                      <a:pos x="9" y="0"/>
                    </a:cxn>
                    <a:cxn ang="0">
                      <a:pos x="6" y="2"/>
                    </a:cxn>
                    <a:cxn ang="0">
                      <a:pos x="4" y="4"/>
                    </a:cxn>
                    <a:cxn ang="0">
                      <a:pos x="2" y="6"/>
                    </a:cxn>
                    <a:cxn ang="0">
                      <a:pos x="0" y="10"/>
                    </a:cxn>
                    <a:cxn ang="0">
                      <a:pos x="2" y="13"/>
                    </a:cxn>
                    <a:cxn ang="0">
                      <a:pos x="4" y="17"/>
                    </a:cxn>
                    <a:cxn ang="0">
                      <a:pos x="6" y="19"/>
                    </a:cxn>
                    <a:cxn ang="0">
                      <a:pos x="9" y="19"/>
                    </a:cxn>
                    <a:cxn ang="0">
                      <a:pos x="13" y="19"/>
                    </a:cxn>
                    <a:cxn ang="0">
                      <a:pos x="17" y="17"/>
                    </a:cxn>
                    <a:cxn ang="0">
                      <a:pos x="19" y="13"/>
                    </a:cxn>
                    <a:cxn ang="0">
                      <a:pos x="19" y="10"/>
                    </a:cxn>
                    <a:cxn ang="0">
                      <a:pos x="15" y="10"/>
                    </a:cxn>
                    <a:cxn ang="0">
                      <a:pos x="13" y="13"/>
                    </a:cxn>
                    <a:cxn ang="0">
                      <a:pos x="9" y="15"/>
                    </a:cxn>
                    <a:cxn ang="0">
                      <a:pos x="6" y="13"/>
                    </a:cxn>
                    <a:cxn ang="0">
                      <a:pos x="4" y="10"/>
                    </a:cxn>
                    <a:cxn ang="0">
                      <a:pos x="6" y="6"/>
                    </a:cxn>
                    <a:cxn ang="0">
                      <a:pos x="9" y="4"/>
                    </a:cxn>
                    <a:cxn ang="0">
                      <a:pos x="13" y="6"/>
                    </a:cxn>
                    <a:cxn ang="0">
                      <a:pos x="15" y="10"/>
                    </a:cxn>
                  </a:cxnLst>
                  <a:rect l="0" t="0" r="r" b="b"/>
                  <a:pathLst>
                    <a:path w="19" h="19">
                      <a:moveTo>
                        <a:pt x="19" y="10"/>
                      </a:moveTo>
                      <a:lnTo>
                        <a:pt x="19" y="6"/>
                      </a:lnTo>
                      <a:lnTo>
                        <a:pt x="17" y="4"/>
                      </a:lnTo>
                      <a:lnTo>
                        <a:pt x="13" y="2"/>
                      </a:lnTo>
                      <a:lnTo>
                        <a:pt x="9" y="0"/>
                      </a:lnTo>
                      <a:lnTo>
                        <a:pt x="6" y="2"/>
                      </a:lnTo>
                      <a:lnTo>
                        <a:pt x="4" y="4"/>
                      </a:lnTo>
                      <a:lnTo>
                        <a:pt x="2" y="6"/>
                      </a:lnTo>
                      <a:lnTo>
                        <a:pt x="0" y="10"/>
                      </a:lnTo>
                      <a:lnTo>
                        <a:pt x="2" y="13"/>
                      </a:lnTo>
                      <a:lnTo>
                        <a:pt x="4" y="17"/>
                      </a:lnTo>
                      <a:lnTo>
                        <a:pt x="6" y="19"/>
                      </a:lnTo>
                      <a:lnTo>
                        <a:pt x="9" y="19"/>
                      </a:lnTo>
                      <a:lnTo>
                        <a:pt x="13" y="19"/>
                      </a:lnTo>
                      <a:lnTo>
                        <a:pt x="17" y="17"/>
                      </a:lnTo>
                      <a:lnTo>
                        <a:pt x="19" y="13"/>
                      </a:lnTo>
                      <a:lnTo>
                        <a:pt x="19" y="10"/>
                      </a:lnTo>
                      <a:close/>
                      <a:moveTo>
                        <a:pt x="15" y="10"/>
                      </a:moveTo>
                      <a:lnTo>
                        <a:pt x="13" y="13"/>
                      </a:lnTo>
                      <a:lnTo>
                        <a:pt x="9" y="15"/>
                      </a:lnTo>
                      <a:lnTo>
                        <a:pt x="6" y="13"/>
                      </a:lnTo>
                      <a:lnTo>
                        <a:pt x="4" y="10"/>
                      </a:lnTo>
                      <a:lnTo>
                        <a:pt x="6" y="6"/>
                      </a:lnTo>
                      <a:lnTo>
                        <a:pt x="9" y="4"/>
                      </a:lnTo>
                      <a:lnTo>
                        <a:pt x="13" y="6"/>
                      </a:lnTo>
                      <a:lnTo>
                        <a:pt x="15" y="10"/>
                      </a:lnTo>
                      <a:close/>
                    </a:path>
                  </a:pathLst>
                </a:custGeom>
                <a:solidFill>
                  <a:srgbClr val="FEF4E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293" name="Freeform 853"/>
                <p:cNvSpPr>
                  <a:spLocks noEditPoints="1"/>
                </p:cNvSpPr>
                <p:nvPr/>
              </p:nvSpPr>
              <p:spPr bwMode="auto">
                <a:xfrm>
                  <a:off x="1307" y="1897"/>
                  <a:ext cx="15" cy="15"/>
                </a:xfrm>
                <a:custGeom>
                  <a:avLst/>
                  <a:gdLst/>
                  <a:ahLst/>
                  <a:cxnLst>
                    <a:cxn ang="0">
                      <a:pos x="15" y="8"/>
                    </a:cxn>
                    <a:cxn ang="0">
                      <a:pos x="15" y="6"/>
                    </a:cxn>
                    <a:cxn ang="0">
                      <a:pos x="13" y="2"/>
                    </a:cxn>
                    <a:cxn ang="0">
                      <a:pos x="11" y="2"/>
                    </a:cxn>
                    <a:cxn ang="0">
                      <a:pos x="7" y="0"/>
                    </a:cxn>
                    <a:cxn ang="0">
                      <a:pos x="5" y="2"/>
                    </a:cxn>
                    <a:cxn ang="0">
                      <a:pos x="4" y="2"/>
                    </a:cxn>
                    <a:cxn ang="0">
                      <a:pos x="2" y="6"/>
                    </a:cxn>
                    <a:cxn ang="0">
                      <a:pos x="0" y="8"/>
                    </a:cxn>
                    <a:cxn ang="0">
                      <a:pos x="2" y="11"/>
                    </a:cxn>
                    <a:cxn ang="0">
                      <a:pos x="4" y="13"/>
                    </a:cxn>
                    <a:cxn ang="0">
                      <a:pos x="5" y="15"/>
                    </a:cxn>
                    <a:cxn ang="0">
                      <a:pos x="7" y="15"/>
                    </a:cxn>
                    <a:cxn ang="0">
                      <a:pos x="11" y="15"/>
                    </a:cxn>
                    <a:cxn ang="0">
                      <a:pos x="13" y="13"/>
                    </a:cxn>
                    <a:cxn ang="0">
                      <a:pos x="15" y="11"/>
                    </a:cxn>
                    <a:cxn ang="0">
                      <a:pos x="15" y="8"/>
                    </a:cxn>
                    <a:cxn ang="0">
                      <a:pos x="11" y="8"/>
                    </a:cxn>
                    <a:cxn ang="0">
                      <a:pos x="11" y="11"/>
                    </a:cxn>
                    <a:cxn ang="0">
                      <a:pos x="7" y="11"/>
                    </a:cxn>
                    <a:cxn ang="0">
                      <a:pos x="5" y="11"/>
                    </a:cxn>
                    <a:cxn ang="0">
                      <a:pos x="4" y="8"/>
                    </a:cxn>
                    <a:cxn ang="0">
                      <a:pos x="5" y="6"/>
                    </a:cxn>
                    <a:cxn ang="0">
                      <a:pos x="7" y="4"/>
                    </a:cxn>
                    <a:cxn ang="0">
                      <a:pos x="11" y="6"/>
                    </a:cxn>
                    <a:cxn ang="0">
                      <a:pos x="11" y="8"/>
                    </a:cxn>
                  </a:cxnLst>
                  <a:rect l="0" t="0" r="r" b="b"/>
                  <a:pathLst>
                    <a:path w="15" h="15">
                      <a:moveTo>
                        <a:pt x="15" y="8"/>
                      </a:moveTo>
                      <a:lnTo>
                        <a:pt x="15" y="6"/>
                      </a:lnTo>
                      <a:lnTo>
                        <a:pt x="13" y="2"/>
                      </a:lnTo>
                      <a:lnTo>
                        <a:pt x="11" y="2"/>
                      </a:lnTo>
                      <a:lnTo>
                        <a:pt x="7" y="0"/>
                      </a:lnTo>
                      <a:lnTo>
                        <a:pt x="5" y="2"/>
                      </a:lnTo>
                      <a:lnTo>
                        <a:pt x="4" y="2"/>
                      </a:lnTo>
                      <a:lnTo>
                        <a:pt x="2" y="6"/>
                      </a:lnTo>
                      <a:lnTo>
                        <a:pt x="0" y="8"/>
                      </a:lnTo>
                      <a:lnTo>
                        <a:pt x="2" y="11"/>
                      </a:lnTo>
                      <a:lnTo>
                        <a:pt x="4" y="13"/>
                      </a:lnTo>
                      <a:lnTo>
                        <a:pt x="5" y="15"/>
                      </a:lnTo>
                      <a:lnTo>
                        <a:pt x="7" y="15"/>
                      </a:lnTo>
                      <a:lnTo>
                        <a:pt x="11" y="15"/>
                      </a:lnTo>
                      <a:lnTo>
                        <a:pt x="13" y="13"/>
                      </a:lnTo>
                      <a:lnTo>
                        <a:pt x="15" y="11"/>
                      </a:lnTo>
                      <a:lnTo>
                        <a:pt x="15" y="8"/>
                      </a:lnTo>
                      <a:close/>
                      <a:moveTo>
                        <a:pt x="11" y="8"/>
                      </a:moveTo>
                      <a:lnTo>
                        <a:pt x="11" y="11"/>
                      </a:lnTo>
                      <a:lnTo>
                        <a:pt x="7" y="11"/>
                      </a:lnTo>
                      <a:lnTo>
                        <a:pt x="5" y="11"/>
                      </a:lnTo>
                      <a:lnTo>
                        <a:pt x="4" y="8"/>
                      </a:lnTo>
                      <a:lnTo>
                        <a:pt x="5" y="6"/>
                      </a:lnTo>
                      <a:lnTo>
                        <a:pt x="7" y="4"/>
                      </a:lnTo>
                      <a:lnTo>
                        <a:pt x="11" y="6"/>
                      </a:lnTo>
                      <a:lnTo>
                        <a:pt x="11" y="8"/>
                      </a:lnTo>
                      <a:close/>
                    </a:path>
                  </a:pathLst>
                </a:custGeom>
                <a:solidFill>
                  <a:srgbClr val="FEF7F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294" name="Freeform 854"/>
                <p:cNvSpPr>
                  <a:spLocks noEditPoints="1"/>
                </p:cNvSpPr>
                <p:nvPr/>
              </p:nvSpPr>
              <p:spPr bwMode="auto">
                <a:xfrm>
                  <a:off x="1309" y="1899"/>
                  <a:ext cx="11" cy="11"/>
                </a:xfrm>
                <a:custGeom>
                  <a:avLst/>
                  <a:gdLst/>
                  <a:ahLst/>
                  <a:cxnLst>
                    <a:cxn ang="0">
                      <a:pos x="11" y="6"/>
                    </a:cxn>
                    <a:cxn ang="0">
                      <a:pos x="9" y="2"/>
                    </a:cxn>
                    <a:cxn ang="0">
                      <a:pos x="5" y="0"/>
                    </a:cxn>
                    <a:cxn ang="0">
                      <a:pos x="2" y="2"/>
                    </a:cxn>
                    <a:cxn ang="0">
                      <a:pos x="0" y="6"/>
                    </a:cxn>
                    <a:cxn ang="0">
                      <a:pos x="2" y="9"/>
                    </a:cxn>
                    <a:cxn ang="0">
                      <a:pos x="5" y="11"/>
                    </a:cxn>
                    <a:cxn ang="0">
                      <a:pos x="9" y="9"/>
                    </a:cxn>
                    <a:cxn ang="0">
                      <a:pos x="11" y="6"/>
                    </a:cxn>
                    <a:cxn ang="0">
                      <a:pos x="7" y="6"/>
                    </a:cxn>
                    <a:cxn ang="0">
                      <a:pos x="7" y="7"/>
                    </a:cxn>
                    <a:cxn ang="0">
                      <a:pos x="5" y="7"/>
                    </a:cxn>
                    <a:cxn ang="0">
                      <a:pos x="5" y="7"/>
                    </a:cxn>
                    <a:cxn ang="0">
                      <a:pos x="3" y="6"/>
                    </a:cxn>
                    <a:cxn ang="0">
                      <a:pos x="5" y="4"/>
                    </a:cxn>
                    <a:cxn ang="0">
                      <a:pos x="5" y="4"/>
                    </a:cxn>
                    <a:cxn ang="0">
                      <a:pos x="7" y="4"/>
                    </a:cxn>
                    <a:cxn ang="0">
                      <a:pos x="7" y="6"/>
                    </a:cxn>
                  </a:cxnLst>
                  <a:rect l="0" t="0" r="r" b="b"/>
                  <a:pathLst>
                    <a:path w="11" h="11">
                      <a:moveTo>
                        <a:pt x="11" y="6"/>
                      </a:moveTo>
                      <a:lnTo>
                        <a:pt x="9" y="2"/>
                      </a:lnTo>
                      <a:lnTo>
                        <a:pt x="5" y="0"/>
                      </a:lnTo>
                      <a:lnTo>
                        <a:pt x="2" y="2"/>
                      </a:lnTo>
                      <a:lnTo>
                        <a:pt x="0" y="6"/>
                      </a:lnTo>
                      <a:lnTo>
                        <a:pt x="2" y="9"/>
                      </a:lnTo>
                      <a:lnTo>
                        <a:pt x="5" y="11"/>
                      </a:lnTo>
                      <a:lnTo>
                        <a:pt x="9" y="9"/>
                      </a:lnTo>
                      <a:lnTo>
                        <a:pt x="11" y="6"/>
                      </a:lnTo>
                      <a:close/>
                      <a:moveTo>
                        <a:pt x="7" y="6"/>
                      </a:moveTo>
                      <a:lnTo>
                        <a:pt x="7" y="7"/>
                      </a:lnTo>
                      <a:lnTo>
                        <a:pt x="5" y="7"/>
                      </a:lnTo>
                      <a:lnTo>
                        <a:pt x="5" y="7"/>
                      </a:lnTo>
                      <a:lnTo>
                        <a:pt x="3" y="6"/>
                      </a:lnTo>
                      <a:lnTo>
                        <a:pt x="5" y="4"/>
                      </a:lnTo>
                      <a:lnTo>
                        <a:pt x="5" y="4"/>
                      </a:lnTo>
                      <a:lnTo>
                        <a:pt x="7" y="4"/>
                      </a:lnTo>
                      <a:lnTo>
                        <a:pt x="7" y="6"/>
                      </a:lnTo>
                      <a:close/>
                    </a:path>
                  </a:pathLst>
                </a:custGeom>
                <a:solidFill>
                  <a:srgbClr val="FFF9F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295" name="Freeform 855"/>
                <p:cNvSpPr>
                  <a:spLocks/>
                </p:cNvSpPr>
                <p:nvPr/>
              </p:nvSpPr>
              <p:spPr bwMode="auto">
                <a:xfrm>
                  <a:off x="1311" y="1901"/>
                  <a:ext cx="7" cy="7"/>
                </a:xfrm>
                <a:custGeom>
                  <a:avLst/>
                  <a:gdLst/>
                  <a:ahLst/>
                  <a:cxnLst>
                    <a:cxn ang="0">
                      <a:pos x="7" y="4"/>
                    </a:cxn>
                    <a:cxn ang="0">
                      <a:pos x="7" y="2"/>
                    </a:cxn>
                    <a:cxn ang="0">
                      <a:pos x="3" y="0"/>
                    </a:cxn>
                    <a:cxn ang="0">
                      <a:pos x="1" y="2"/>
                    </a:cxn>
                    <a:cxn ang="0">
                      <a:pos x="0" y="4"/>
                    </a:cxn>
                    <a:cxn ang="0">
                      <a:pos x="1" y="7"/>
                    </a:cxn>
                    <a:cxn ang="0">
                      <a:pos x="3" y="7"/>
                    </a:cxn>
                    <a:cxn ang="0">
                      <a:pos x="7" y="7"/>
                    </a:cxn>
                    <a:cxn ang="0">
                      <a:pos x="7" y="4"/>
                    </a:cxn>
                  </a:cxnLst>
                  <a:rect l="0" t="0" r="r" b="b"/>
                  <a:pathLst>
                    <a:path w="7" h="7">
                      <a:moveTo>
                        <a:pt x="7" y="4"/>
                      </a:moveTo>
                      <a:lnTo>
                        <a:pt x="7" y="2"/>
                      </a:lnTo>
                      <a:lnTo>
                        <a:pt x="3" y="0"/>
                      </a:lnTo>
                      <a:lnTo>
                        <a:pt x="1" y="2"/>
                      </a:lnTo>
                      <a:lnTo>
                        <a:pt x="0" y="4"/>
                      </a:lnTo>
                      <a:lnTo>
                        <a:pt x="1" y="7"/>
                      </a:lnTo>
                      <a:lnTo>
                        <a:pt x="3" y="7"/>
                      </a:lnTo>
                      <a:lnTo>
                        <a:pt x="7" y="7"/>
                      </a:lnTo>
                      <a:lnTo>
                        <a:pt x="7" y="4"/>
                      </a:lnTo>
                      <a:close/>
                    </a:path>
                  </a:pathLst>
                </a:custGeom>
                <a:solidFill>
                  <a:srgbClr val="FFFCF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296" name="Freeform 856"/>
                <p:cNvSpPr>
                  <a:spLocks/>
                </p:cNvSpPr>
                <p:nvPr/>
              </p:nvSpPr>
              <p:spPr bwMode="auto">
                <a:xfrm>
                  <a:off x="1312" y="1903"/>
                  <a:ext cx="4" cy="3"/>
                </a:xfrm>
                <a:custGeom>
                  <a:avLst/>
                  <a:gdLst/>
                  <a:ahLst/>
                  <a:cxnLst>
                    <a:cxn ang="0">
                      <a:pos x="4" y="2"/>
                    </a:cxn>
                    <a:cxn ang="0">
                      <a:pos x="4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0" y="2"/>
                    </a:cxn>
                    <a:cxn ang="0">
                      <a:pos x="2" y="3"/>
                    </a:cxn>
                    <a:cxn ang="0">
                      <a:pos x="2" y="3"/>
                    </a:cxn>
                    <a:cxn ang="0">
                      <a:pos x="4" y="3"/>
                    </a:cxn>
                    <a:cxn ang="0">
                      <a:pos x="4" y="2"/>
                    </a:cxn>
                  </a:cxnLst>
                  <a:rect l="0" t="0" r="r" b="b"/>
                  <a:pathLst>
                    <a:path w="4" h="3">
                      <a:moveTo>
                        <a:pt x="4" y="2"/>
                      </a:moveTo>
                      <a:lnTo>
                        <a:pt x="4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0" y="2"/>
                      </a:lnTo>
                      <a:lnTo>
                        <a:pt x="2" y="3"/>
                      </a:lnTo>
                      <a:lnTo>
                        <a:pt x="2" y="3"/>
                      </a:lnTo>
                      <a:lnTo>
                        <a:pt x="4" y="3"/>
                      </a:lnTo>
                      <a:lnTo>
                        <a:pt x="4" y="2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297" name="Freeform 857"/>
                <p:cNvSpPr>
                  <a:spLocks/>
                </p:cNvSpPr>
                <p:nvPr/>
              </p:nvSpPr>
              <p:spPr bwMode="auto">
                <a:xfrm>
                  <a:off x="1254" y="1156"/>
                  <a:ext cx="267" cy="428"/>
                </a:xfrm>
                <a:custGeom>
                  <a:avLst/>
                  <a:gdLst/>
                  <a:ahLst/>
                  <a:cxnLst>
                    <a:cxn ang="0">
                      <a:pos x="256" y="142"/>
                    </a:cxn>
                    <a:cxn ang="0">
                      <a:pos x="208" y="81"/>
                    </a:cxn>
                    <a:cxn ang="0">
                      <a:pos x="157" y="17"/>
                    </a:cxn>
                    <a:cxn ang="0">
                      <a:pos x="131" y="0"/>
                    </a:cxn>
                    <a:cxn ang="0">
                      <a:pos x="104" y="1"/>
                    </a:cxn>
                    <a:cxn ang="0">
                      <a:pos x="85" y="13"/>
                    </a:cxn>
                    <a:cxn ang="0">
                      <a:pos x="58" y="38"/>
                    </a:cxn>
                    <a:cxn ang="0">
                      <a:pos x="34" y="75"/>
                    </a:cxn>
                    <a:cxn ang="0">
                      <a:pos x="19" y="115"/>
                    </a:cxn>
                    <a:cxn ang="0">
                      <a:pos x="9" y="151"/>
                    </a:cxn>
                    <a:cxn ang="0">
                      <a:pos x="2" y="178"/>
                    </a:cxn>
                    <a:cxn ang="0">
                      <a:pos x="2" y="220"/>
                    </a:cxn>
                    <a:cxn ang="0">
                      <a:pos x="9" y="256"/>
                    </a:cxn>
                    <a:cxn ang="0">
                      <a:pos x="30" y="288"/>
                    </a:cxn>
                    <a:cxn ang="0">
                      <a:pos x="60" y="326"/>
                    </a:cxn>
                    <a:cxn ang="0">
                      <a:pos x="89" y="364"/>
                    </a:cxn>
                    <a:cxn ang="0">
                      <a:pos x="121" y="403"/>
                    </a:cxn>
                    <a:cxn ang="0">
                      <a:pos x="134" y="424"/>
                    </a:cxn>
                    <a:cxn ang="0">
                      <a:pos x="136" y="426"/>
                    </a:cxn>
                    <a:cxn ang="0">
                      <a:pos x="140" y="426"/>
                    </a:cxn>
                    <a:cxn ang="0">
                      <a:pos x="142" y="426"/>
                    </a:cxn>
                    <a:cxn ang="0">
                      <a:pos x="142" y="426"/>
                    </a:cxn>
                    <a:cxn ang="0">
                      <a:pos x="144" y="426"/>
                    </a:cxn>
                    <a:cxn ang="0">
                      <a:pos x="144" y="426"/>
                    </a:cxn>
                    <a:cxn ang="0">
                      <a:pos x="146" y="426"/>
                    </a:cxn>
                    <a:cxn ang="0">
                      <a:pos x="146" y="428"/>
                    </a:cxn>
                    <a:cxn ang="0">
                      <a:pos x="142" y="421"/>
                    </a:cxn>
                    <a:cxn ang="0">
                      <a:pos x="140" y="366"/>
                    </a:cxn>
                    <a:cxn ang="0">
                      <a:pos x="148" y="335"/>
                    </a:cxn>
                    <a:cxn ang="0">
                      <a:pos x="153" y="324"/>
                    </a:cxn>
                    <a:cxn ang="0">
                      <a:pos x="163" y="316"/>
                    </a:cxn>
                    <a:cxn ang="0">
                      <a:pos x="172" y="312"/>
                    </a:cxn>
                    <a:cxn ang="0">
                      <a:pos x="186" y="312"/>
                    </a:cxn>
                    <a:cxn ang="0">
                      <a:pos x="201" y="259"/>
                    </a:cxn>
                    <a:cxn ang="0">
                      <a:pos x="218" y="220"/>
                    </a:cxn>
                    <a:cxn ang="0">
                      <a:pos x="237" y="189"/>
                    </a:cxn>
                    <a:cxn ang="0">
                      <a:pos x="258" y="165"/>
                    </a:cxn>
                    <a:cxn ang="0">
                      <a:pos x="267" y="157"/>
                    </a:cxn>
                  </a:cxnLst>
                  <a:rect l="0" t="0" r="r" b="b"/>
                  <a:pathLst>
                    <a:path w="267" h="428">
                      <a:moveTo>
                        <a:pt x="267" y="157"/>
                      </a:moveTo>
                      <a:lnTo>
                        <a:pt x="256" y="142"/>
                      </a:lnTo>
                      <a:lnTo>
                        <a:pt x="235" y="115"/>
                      </a:lnTo>
                      <a:lnTo>
                        <a:pt x="208" y="81"/>
                      </a:lnTo>
                      <a:lnTo>
                        <a:pt x="182" y="49"/>
                      </a:lnTo>
                      <a:lnTo>
                        <a:pt x="157" y="17"/>
                      </a:lnTo>
                      <a:lnTo>
                        <a:pt x="144" y="1"/>
                      </a:lnTo>
                      <a:lnTo>
                        <a:pt x="131" y="0"/>
                      </a:lnTo>
                      <a:lnTo>
                        <a:pt x="113" y="0"/>
                      </a:lnTo>
                      <a:lnTo>
                        <a:pt x="104" y="1"/>
                      </a:lnTo>
                      <a:lnTo>
                        <a:pt x="94" y="5"/>
                      </a:lnTo>
                      <a:lnTo>
                        <a:pt x="85" y="13"/>
                      </a:lnTo>
                      <a:lnTo>
                        <a:pt x="76" y="20"/>
                      </a:lnTo>
                      <a:lnTo>
                        <a:pt x="58" y="38"/>
                      </a:lnTo>
                      <a:lnTo>
                        <a:pt x="45" y="53"/>
                      </a:lnTo>
                      <a:lnTo>
                        <a:pt x="34" y="75"/>
                      </a:lnTo>
                      <a:lnTo>
                        <a:pt x="26" y="96"/>
                      </a:lnTo>
                      <a:lnTo>
                        <a:pt x="19" y="115"/>
                      </a:lnTo>
                      <a:lnTo>
                        <a:pt x="11" y="136"/>
                      </a:lnTo>
                      <a:lnTo>
                        <a:pt x="9" y="151"/>
                      </a:lnTo>
                      <a:lnTo>
                        <a:pt x="5" y="165"/>
                      </a:lnTo>
                      <a:lnTo>
                        <a:pt x="2" y="178"/>
                      </a:lnTo>
                      <a:lnTo>
                        <a:pt x="0" y="193"/>
                      </a:lnTo>
                      <a:lnTo>
                        <a:pt x="2" y="220"/>
                      </a:lnTo>
                      <a:lnTo>
                        <a:pt x="2" y="244"/>
                      </a:lnTo>
                      <a:lnTo>
                        <a:pt x="9" y="256"/>
                      </a:lnTo>
                      <a:lnTo>
                        <a:pt x="17" y="267"/>
                      </a:lnTo>
                      <a:lnTo>
                        <a:pt x="30" y="288"/>
                      </a:lnTo>
                      <a:lnTo>
                        <a:pt x="45" y="307"/>
                      </a:lnTo>
                      <a:lnTo>
                        <a:pt x="60" y="326"/>
                      </a:lnTo>
                      <a:lnTo>
                        <a:pt x="74" y="345"/>
                      </a:lnTo>
                      <a:lnTo>
                        <a:pt x="89" y="364"/>
                      </a:lnTo>
                      <a:lnTo>
                        <a:pt x="106" y="384"/>
                      </a:lnTo>
                      <a:lnTo>
                        <a:pt x="121" y="403"/>
                      </a:lnTo>
                      <a:lnTo>
                        <a:pt x="134" y="424"/>
                      </a:lnTo>
                      <a:lnTo>
                        <a:pt x="134" y="424"/>
                      </a:lnTo>
                      <a:lnTo>
                        <a:pt x="136" y="426"/>
                      </a:lnTo>
                      <a:lnTo>
                        <a:pt x="136" y="426"/>
                      </a:lnTo>
                      <a:lnTo>
                        <a:pt x="138" y="426"/>
                      </a:lnTo>
                      <a:lnTo>
                        <a:pt x="140" y="426"/>
                      </a:lnTo>
                      <a:lnTo>
                        <a:pt x="142" y="426"/>
                      </a:lnTo>
                      <a:lnTo>
                        <a:pt x="142" y="426"/>
                      </a:lnTo>
                      <a:lnTo>
                        <a:pt x="142" y="426"/>
                      </a:lnTo>
                      <a:lnTo>
                        <a:pt x="142" y="426"/>
                      </a:lnTo>
                      <a:lnTo>
                        <a:pt x="144" y="426"/>
                      </a:lnTo>
                      <a:lnTo>
                        <a:pt x="144" y="426"/>
                      </a:lnTo>
                      <a:lnTo>
                        <a:pt x="144" y="426"/>
                      </a:lnTo>
                      <a:lnTo>
                        <a:pt x="144" y="426"/>
                      </a:lnTo>
                      <a:lnTo>
                        <a:pt x="144" y="426"/>
                      </a:lnTo>
                      <a:lnTo>
                        <a:pt x="146" y="426"/>
                      </a:lnTo>
                      <a:lnTo>
                        <a:pt x="146" y="426"/>
                      </a:lnTo>
                      <a:lnTo>
                        <a:pt x="146" y="428"/>
                      </a:lnTo>
                      <a:lnTo>
                        <a:pt x="144" y="424"/>
                      </a:lnTo>
                      <a:lnTo>
                        <a:pt x="142" y="421"/>
                      </a:lnTo>
                      <a:lnTo>
                        <a:pt x="138" y="394"/>
                      </a:lnTo>
                      <a:lnTo>
                        <a:pt x="140" y="366"/>
                      </a:lnTo>
                      <a:lnTo>
                        <a:pt x="142" y="350"/>
                      </a:lnTo>
                      <a:lnTo>
                        <a:pt x="148" y="335"/>
                      </a:lnTo>
                      <a:lnTo>
                        <a:pt x="149" y="330"/>
                      </a:lnTo>
                      <a:lnTo>
                        <a:pt x="153" y="324"/>
                      </a:lnTo>
                      <a:lnTo>
                        <a:pt x="157" y="320"/>
                      </a:lnTo>
                      <a:lnTo>
                        <a:pt x="163" y="316"/>
                      </a:lnTo>
                      <a:lnTo>
                        <a:pt x="167" y="314"/>
                      </a:lnTo>
                      <a:lnTo>
                        <a:pt x="172" y="312"/>
                      </a:lnTo>
                      <a:lnTo>
                        <a:pt x="178" y="312"/>
                      </a:lnTo>
                      <a:lnTo>
                        <a:pt x="186" y="312"/>
                      </a:lnTo>
                      <a:lnTo>
                        <a:pt x="189" y="293"/>
                      </a:lnTo>
                      <a:lnTo>
                        <a:pt x="201" y="259"/>
                      </a:lnTo>
                      <a:lnTo>
                        <a:pt x="208" y="240"/>
                      </a:lnTo>
                      <a:lnTo>
                        <a:pt x="218" y="220"/>
                      </a:lnTo>
                      <a:lnTo>
                        <a:pt x="227" y="204"/>
                      </a:lnTo>
                      <a:lnTo>
                        <a:pt x="237" y="189"/>
                      </a:lnTo>
                      <a:lnTo>
                        <a:pt x="246" y="176"/>
                      </a:lnTo>
                      <a:lnTo>
                        <a:pt x="258" y="165"/>
                      </a:lnTo>
                      <a:lnTo>
                        <a:pt x="261" y="161"/>
                      </a:lnTo>
                      <a:lnTo>
                        <a:pt x="267" y="157"/>
                      </a:lnTo>
                      <a:close/>
                    </a:path>
                  </a:pathLst>
                </a:custGeom>
                <a:solidFill>
                  <a:srgbClr val="6A484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298" name="Freeform 858"/>
                <p:cNvSpPr>
                  <a:spLocks/>
                </p:cNvSpPr>
                <p:nvPr/>
              </p:nvSpPr>
              <p:spPr bwMode="auto">
                <a:xfrm>
                  <a:off x="1254" y="1154"/>
                  <a:ext cx="260" cy="423"/>
                </a:xfrm>
                <a:custGeom>
                  <a:avLst/>
                  <a:gdLst/>
                  <a:ahLst/>
                  <a:cxnLst>
                    <a:cxn ang="0">
                      <a:pos x="260" y="163"/>
                    </a:cxn>
                    <a:cxn ang="0">
                      <a:pos x="229" y="127"/>
                    </a:cxn>
                    <a:cxn ang="0">
                      <a:pos x="134" y="3"/>
                    </a:cxn>
                    <a:cxn ang="0">
                      <a:pos x="125" y="2"/>
                    </a:cxn>
                    <a:cxn ang="0">
                      <a:pos x="117" y="0"/>
                    </a:cxn>
                    <a:cxn ang="0">
                      <a:pos x="108" y="2"/>
                    </a:cxn>
                    <a:cxn ang="0">
                      <a:pos x="100" y="5"/>
                    </a:cxn>
                    <a:cxn ang="0">
                      <a:pos x="85" y="15"/>
                    </a:cxn>
                    <a:cxn ang="0">
                      <a:pos x="76" y="24"/>
                    </a:cxn>
                    <a:cxn ang="0">
                      <a:pos x="55" y="43"/>
                    </a:cxn>
                    <a:cxn ang="0">
                      <a:pos x="39" y="62"/>
                    </a:cxn>
                    <a:cxn ang="0">
                      <a:pos x="38" y="66"/>
                    </a:cxn>
                    <a:cxn ang="0">
                      <a:pos x="36" y="72"/>
                    </a:cxn>
                    <a:cxn ang="0">
                      <a:pos x="36" y="76"/>
                    </a:cxn>
                    <a:cxn ang="0">
                      <a:pos x="34" y="77"/>
                    </a:cxn>
                    <a:cxn ang="0">
                      <a:pos x="32" y="83"/>
                    </a:cxn>
                    <a:cxn ang="0">
                      <a:pos x="30" y="89"/>
                    </a:cxn>
                    <a:cxn ang="0">
                      <a:pos x="22" y="106"/>
                    </a:cxn>
                    <a:cxn ang="0">
                      <a:pos x="15" y="123"/>
                    </a:cxn>
                    <a:cxn ang="0">
                      <a:pos x="11" y="140"/>
                    </a:cxn>
                    <a:cxn ang="0">
                      <a:pos x="7" y="157"/>
                    </a:cxn>
                    <a:cxn ang="0">
                      <a:pos x="3" y="176"/>
                    </a:cxn>
                    <a:cxn ang="0">
                      <a:pos x="0" y="195"/>
                    </a:cxn>
                    <a:cxn ang="0">
                      <a:pos x="0" y="210"/>
                    </a:cxn>
                    <a:cxn ang="0">
                      <a:pos x="2" y="229"/>
                    </a:cxn>
                    <a:cxn ang="0">
                      <a:pos x="20" y="254"/>
                    </a:cxn>
                    <a:cxn ang="0">
                      <a:pos x="38" y="277"/>
                    </a:cxn>
                    <a:cxn ang="0">
                      <a:pos x="58" y="305"/>
                    </a:cxn>
                    <a:cxn ang="0">
                      <a:pos x="77" y="332"/>
                    </a:cxn>
                    <a:cxn ang="0">
                      <a:pos x="98" y="360"/>
                    </a:cxn>
                    <a:cxn ang="0">
                      <a:pos x="119" y="390"/>
                    </a:cxn>
                    <a:cxn ang="0">
                      <a:pos x="129" y="405"/>
                    </a:cxn>
                    <a:cxn ang="0">
                      <a:pos x="140" y="423"/>
                    </a:cxn>
                    <a:cxn ang="0">
                      <a:pos x="140" y="423"/>
                    </a:cxn>
                    <a:cxn ang="0">
                      <a:pos x="142" y="423"/>
                    </a:cxn>
                    <a:cxn ang="0">
                      <a:pos x="140" y="415"/>
                    </a:cxn>
                    <a:cxn ang="0">
                      <a:pos x="140" y="409"/>
                    </a:cxn>
                    <a:cxn ang="0">
                      <a:pos x="138" y="381"/>
                    </a:cxn>
                    <a:cxn ang="0">
                      <a:pos x="142" y="354"/>
                    </a:cxn>
                    <a:cxn ang="0">
                      <a:pos x="144" y="345"/>
                    </a:cxn>
                    <a:cxn ang="0">
                      <a:pos x="146" y="335"/>
                    </a:cxn>
                    <a:cxn ang="0">
                      <a:pos x="149" y="328"/>
                    </a:cxn>
                    <a:cxn ang="0">
                      <a:pos x="155" y="322"/>
                    </a:cxn>
                    <a:cxn ang="0">
                      <a:pos x="161" y="318"/>
                    </a:cxn>
                    <a:cxn ang="0">
                      <a:pos x="168" y="314"/>
                    </a:cxn>
                    <a:cxn ang="0">
                      <a:pos x="176" y="314"/>
                    </a:cxn>
                    <a:cxn ang="0">
                      <a:pos x="186" y="314"/>
                    </a:cxn>
                    <a:cxn ang="0">
                      <a:pos x="187" y="301"/>
                    </a:cxn>
                    <a:cxn ang="0">
                      <a:pos x="191" y="284"/>
                    </a:cxn>
                    <a:cxn ang="0">
                      <a:pos x="197" y="267"/>
                    </a:cxn>
                    <a:cxn ang="0">
                      <a:pos x="204" y="250"/>
                    </a:cxn>
                    <a:cxn ang="0">
                      <a:pos x="212" y="233"/>
                    </a:cxn>
                    <a:cxn ang="0">
                      <a:pos x="220" y="218"/>
                    </a:cxn>
                    <a:cxn ang="0">
                      <a:pos x="231" y="201"/>
                    </a:cxn>
                    <a:cxn ang="0">
                      <a:pos x="239" y="186"/>
                    </a:cxn>
                    <a:cxn ang="0">
                      <a:pos x="248" y="176"/>
                    </a:cxn>
                    <a:cxn ang="0">
                      <a:pos x="254" y="170"/>
                    </a:cxn>
                    <a:cxn ang="0">
                      <a:pos x="258" y="167"/>
                    </a:cxn>
                    <a:cxn ang="0">
                      <a:pos x="260" y="163"/>
                    </a:cxn>
                  </a:cxnLst>
                  <a:rect l="0" t="0" r="r" b="b"/>
                  <a:pathLst>
                    <a:path w="260" h="423">
                      <a:moveTo>
                        <a:pt x="260" y="163"/>
                      </a:moveTo>
                      <a:lnTo>
                        <a:pt x="229" y="127"/>
                      </a:lnTo>
                      <a:lnTo>
                        <a:pt x="134" y="3"/>
                      </a:lnTo>
                      <a:lnTo>
                        <a:pt x="125" y="2"/>
                      </a:lnTo>
                      <a:lnTo>
                        <a:pt x="117" y="0"/>
                      </a:lnTo>
                      <a:lnTo>
                        <a:pt x="108" y="2"/>
                      </a:lnTo>
                      <a:lnTo>
                        <a:pt x="100" y="5"/>
                      </a:lnTo>
                      <a:lnTo>
                        <a:pt x="85" y="15"/>
                      </a:lnTo>
                      <a:lnTo>
                        <a:pt x="76" y="24"/>
                      </a:lnTo>
                      <a:lnTo>
                        <a:pt x="55" y="43"/>
                      </a:lnTo>
                      <a:lnTo>
                        <a:pt x="39" y="62"/>
                      </a:lnTo>
                      <a:lnTo>
                        <a:pt x="38" y="66"/>
                      </a:lnTo>
                      <a:lnTo>
                        <a:pt x="36" y="72"/>
                      </a:lnTo>
                      <a:lnTo>
                        <a:pt x="36" y="76"/>
                      </a:lnTo>
                      <a:lnTo>
                        <a:pt x="34" y="77"/>
                      </a:lnTo>
                      <a:lnTo>
                        <a:pt x="32" y="83"/>
                      </a:lnTo>
                      <a:lnTo>
                        <a:pt x="30" y="89"/>
                      </a:lnTo>
                      <a:lnTo>
                        <a:pt x="22" y="106"/>
                      </a:lnTo>
                      <a:lnTo>
                        <a:pt x="15" y="123"/>
                      </a:lnTo>
                      <a:lnTo>
                        <a:pt x="11" y="140"/>
                      </a:lnTo>
                      <a:lnTo>
                        <a:pt x="7" y="157"/>
                      </a:lnTo>
                      <a:lnTo>
                        <a:pt x="3" y="176"/>
                      </a:lnTo>
                      <a:lnTo>
                        <a:pt x="0" y="195"/>
                      </a:lnTo>
                      <a:lnTo>
                        <a:pt x="0" y="210"/>
                      </a:lnTo>
                      <a:lnTo>
                        <a:pt x="2" y="229"/>
                      </a:lnTo>
                      <a:lnTo>
                        <a:pt x="20" y="254"/>
                      </a:lnTo>
                      <a:lnTo>
                        <a:pt x="38" y="277"/>
                      </a:lnTo>
                      <a:lnTo>
                        <a:pt x="58" y="305"/>
                      </a:lnTo>
                      <a:lnTo>
                        <a:pt x="77" y="332"/>
                      </a:lnTo>
                      <a:lnTo>
                        <a:pt x="98" y="360"/>
                      </a:lnTo>
                      <a:lnTo>
                        <a:pt x="119" y="390"/>
                      </a:lnTo>
                      <a:lnTo>
                        <a:pt x="129" y="405"/>
                      </a:lnTo>
                      <a:lnTo>
                        <a:pt x="140" y="423"/>
                      </a:lnTo>
                      <a:lnTo>
                        <a:pt x="140" y="423"/>
                      </a:lnTo>
                      <a:lnTo>
                        <a:pt x="142" y="423"/>
                      </a:lnTo>
                      <a:lnTo>
                        <a:pt x="140" y="415"/>
                      </a:lnTo>
                      <a:lnTo>
                        <a:pt x="140" y="409"/>
                      </a:lnTo>
                      <a:lnTo>
                        <a:pt x="138" y="381"/>
                      </a:lnTo>
                      <a:lnTo>
                        <a:pt x="142" y="354"/>
                      </a:lnTo>
                      <a:lnTo>
                        <a:pt x="144" y="345"/>
                      </a:lnTo>
                      <a:lnTo>
                        <a:pt x="146" y="335"/>
                      </a:lnTo>
                      <a:lnTo>
                        <a:pt x="149" y="328"/>
                      </a:lnTo>
                      <a:lnTo>
                        <a:pt x="155" y="322"/>
                      </a:lnTo>
                      <a:lnTo>
                        <a:pt x="161" y="318"/>
                      </a:lnTo>
                      <a:lnTo>
                        <a:pt x="168" y="314"/>
                      </a:lnTo>
                      <a:lnTo>
                        <a:pt x="176" y="314"/>
                      </a:lnTo>
                      <a:lnTo>
                        <a:pt x="186" y="314"/>
                      </a:lnTo>
                      <a:lnTo>
                        <a:pt x="187" y="301"/>
                      </a:lnTo>
                      <a:lnTo>
                        <a:pt x="191" y="284"/>
                      </a:lnTo>
                      <a:lnTo>
                        <a:pt x="197" y="267"/>
                      </a:lnTo>
                      <a:lnTo>
                        <a:pt x="204" y="250"/>
                      </a:lnTo>
                      <a:lnTo>
                        <a:pt x="212" y="233"/>
                      </a:lnTo>
                      <a:lnTo>
                        <a:pt x="220" y="218"/>
                      </a:lnTo>
                      <a:lnTo>
                        <a:pt x="231" y="201"/>
                      </a:lnTo>
                      <a:lnTo>
                        <a:pt x="239" y="186"/>
                      </a:lnTo>
                      <a:lnTo>
                        <a:pt x="248" y="176"/>
                      </a:lnTo>
                      <a:lnTo>
                        <a:pt x="254" y="170"/>
                      </a:lnTo>
                      <a:lnTo>
                        <a:pt x="258" y="167"/>
                      </a:lnTo>
                      <a:lnTo>
                        <a:pt x="260" y="163"/>
                      </a:lnTo>
                      <a:close/>
                    </a:path>
                  </a:pathLst>
                </a:custGeom>
                <a:solidFill>
                  <a:srgbClr val="54609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299" name="Freeform 859"/>
                <p:cNvSpPr>
                  <a:spLocks/>
                </p:cNvSpPr>
                <p:nvPr/>
              </p:nvSpPr>
              <p:spPr bwMode="auto">
                <a:xfrm>
                  <a:off x="1256" y="1400"/>
                  <a:ext cx="1" cy="2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2"/>
                    </a:cxn>
                    <a:cxn ang="0">
                      <a:pos x="1" y="2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" h="2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1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662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300" name="Freeform 860"/>
                <p:cNvSpPr>
                  <a:spLocks/>
                </p:cNvSpPr>
                <p:nvPr/>
              </p:nvSpPr>
              <p:spPr bwMode="auto">
                <a:xfrm>
                  <a:off x="1254" y="1398"/>
                  <a:ext cx="3" cy="4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" y="0"/>
                    </a:cxn>
                    <a:cxn ang="0">
                      <a:pos x="2" y="2"/>
                    </a:cxn>
                    <a:cxn ang="0">
                      <a:pos x="3" y="4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3" h="4">
                      <a:moveTo>
                        <a:pt x="0" y="0"/>
                      </a:moveTo>
                      <a:lnTo>
                        <a:pt x="2" y="0"/>
                      </a:lnTo>
                      <a:lnTo>
                        <a:pt x="2" y="2"/>
                      </a:lnTo>
                      <a:lnTo>
                        <a:pt x="3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4662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301" name="Freeform 861"/>
                <p:cNvSpPr>
                  <a:spLocks/>
                </p:cNvSpPr>
                <p:nvPr/>
              </p:nvSpPr>
              <p:spPr bwMode="auto">
                <a:xfrm>
                  <a:off x="1254" y="1396"/>
                  <a:ext cx="2" cy="4"/>
                </a:xfrm>
                <a:custGeom>
                  <a:avLst/>
                  <a:gdLst/>
                  <a:ahLst/>
                  <a:cxnLst>
                    <a:cxn ang="0">
                      <a:pos x="2" y="4"/>
                    </a:cxn>
                    <a:cxn ang="0">
                      <a:pos x="2" y="4"/>
                    </a:cxn>
                    <a:cxn ang="0">
                      <a:pos x="0" y="0"/>
                    </a:cxn>
                    <a:cxn ang="0">
                      <a:pos x="2" y="0"/>
                    </a:cxn>
                    <a:cxn ang="0">
                      <a:pos x="2" y="2"/>
                    </a:cxn>
                    <a:cxn ang="0">
                      <a:pos x="2" y="4"/>
                    </a:cxn>
                  </a:cxnLst>
                  <a:rect l="0" t="0" r="r" b="b"/>
                  <a:pathLst>
                    <a:path w="2" h="4">
                      <a:moveTo>
                        <a:pt x="2" y="4"/>
                      </a:moveTo>
                      <a:lnTo>
                        <a:pt x="2" y="4"/>
                      </a:lnTo>
                      <a:lnTo>
                        <a:pt x="0" y="0"/>
                      </a:lnTo>
                      <a:lnTo>
                        <a:pt x="2" y="0"/>
                      </a:lnTo>
                      <a:lnTo>
                        <a:pt x="2" y="2"/>
                      </a:lnTo>
                      <a:lnTo>
                        <a:pt x="2" y="4"/>
                      </a:lnTo>
                      <a:close/>
                    </a:path>
                  </a:pathLst>
                </a:custGeom>
                <a:solidFill>
                  <a:srgbClr val="E4662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302" name="Freeform 862"/>
                <p:cNvSpPr>
                  <a:spLocks/>
                </p:cNvSpPr>
                <p:nvPr/>
              </p:nvSpPr>
              <p:spPr bwMode="auto">
                <a:xfrm>
                  <a:off x="1252" y="1394"/>
                  <a:ext cx="4" cy="4"/>
                </a:xfrm>
                <a:custGeom>
                  <a:avLst/>
                  <a:gdLst/>
                  <a:ahLst/>
                  <a:cxnLst>
                    <a:cxn ang="0">
                      <a:pos x="4" y="4"/>
                    </a:cxn>
                    <a:cxn ang="0">
                      <a:pos x="2" y="4"/>
                    </a:cxn>
                    <a:cxn ang="0">
                      <a:pos x="0" y="0"/>
                    </a:cxn>
                    <a:cxn ang="0">
                      <a:pos x="4" y="0"/>
                    </a:cxn>
                    <a:cxn ang="0">
                      <a:pos x="4" y="2"/>
                    </a:cxn>
                    <a:cxn ang="0">
                      <a:pos x="4" y="4"/>
                    </a:cxn>
                  </a:cxnLst>
                  <a:rect l="0" t="0" r="r" b="b"/>
                  <a:pathLst>
                    <a:path w="4" h="4">
                      <a:moveTo>
                        <a:pt x="4" y="4"/>
                      </a:moveTo>
                      <a:lnTo>
                        <a:pt x="2" y="4"/>
                      </a:lnTo>
                      <a:lnTo>
                        <a:pt x="0" y="0"/>
                      </a:lnTo>
                      <a:lnTo>
                        <a:pt x="4" y="0"/>
                      </a:lnTo>
                      <a:lnTo>
                        <a:pt x="4" y="2"/>
                      </a:lnTo>
                      <a:lnTo>
                        <a:pt x="4" y="4"/>
                      </a:lnTo>
                      <a:close/>
                    </a:path>
                  </a:pathLst>
                </a:custGeom>
                <a:solidFill>
                  <a:srgbClr val="E4672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303" name="Freeform 863"/>
                <p:cNvSpPr>
                  <a:spLocks/>
                </p:cNvSpPr>
                <p:nvPr/>
              </p:nvSpPr>
              <p:spPr bwMode="auto">
                <a:xfrm>
                  <a:off x="1250" y="1393"/>
                  <a:ext cx="6" cy="3"/>
                </a:xfrm>
                <a:custGeom>
                  <a:avLst/>
                  <a:gdLst/>
                  <a:ahLst/>
                  <a:cxnLst>
                    <a:cxn ang="0">
                      <a:pos x="6" y="3"/>
                    </a:cxn>
                    <a:cxn ang="0">
                      <a:pos x="4" y="3"/>
                    </a:cxn>
                    <a:cxn ang="0">
                      <a:pos x="0" y="0"/>
                    </a:cxn>
                    <a:cxn ang="0">
                      <a:pos x="6" y="0"/>
                    </a:cxn>
                    <a:cxn ang="0">
                      <a:pos x="6" y="1"/>
                    </a:cxn>
                    <a:cxn ang="0">
                      <a:pos x="6" y="3"/>
                    </a:cxn>
                  </a:cxnLst>
                  <a:rect l="0" t="0" r="r" b="b"/>
                  <a:pathLst>
                    <a:path w="6" h="3">
                      <a:moveTo>
                        <a:pt x="6" y="3"/>
                      </a:moveTo>
                      <a:lnTo>
                        <a:pt x="4" y="3"/>
                      </a:lnTo>
                      <a:lnTo>
                        <a:pt x="0" y="0"/>
                      </a:lnTo>
                      <a:lnTo>
                        <a:pt x="6" y="0"/>
                      </a:lnTo>
                      <a:lnTo>
                        <a:pt x="6" y="1"/>
                      </a:lnTo>
                      <a:lnTo>
                        <a:pt x="6" y="3"/>
                      </a:lnTo>
                      <a:close/>
                    </a:path>
                  </a:pathLst>
                </a:custGeom>
                <a:solidFill>
                  <a:srgbClr val="E4682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304" name="Freeform 864"/>
                <p:cNvSpPr>
                  <a:spLocks/>
                </p:cNvSpPr>
                <p:nvPr/>
              </p:nvSpPr>
              <p:spPr bwMode="auto">
                <a:xfrm>
                  <a:off x="1250" y="1391"/>
                  <a:ext cx="6" cy="3"/>
                </a:xfrm>
                <a:custGeom>
                  <a:avLst/>
                  <a:gdLst/>
                  <a:ahLst/>
                  <a:cxnLst>
                    <a:cxn ang="0">
                      <a:pos x="6" y="3"/>
                    </a:cxn>
                    <a:cxn ang="0">
                      <a:pos x="2" y="3"/>
                    </a:cxn>
                    <a:cxn ang="0">
                      <a:pos x="0" y="0"/>
                    </a:cxn>
                    <a:cxn ang="0">
                      <a:pos x="6" y="0"/>
                    </a:cxn>
                    <a:cxn ang="0">
                      <a:pos x="6" y="2"/>
                    </a:cxn>
                    <a:cxn ang="0">
                      <a:pos x="6" y="3"/>
                    </a:cxn>
                  </a:cxnLst>
                  <a:rect l="0" t="0" r="r" b="b"/>
                  <a:pathLst>
                    <a:path w="6" h="3">
                      <a:moveTo>
                        <a:pt x="6" y="3"/>
                      </a:moveTo>
                      <a:lnTo>
                        <a:pt x="2" y="3"/>
                      </a:lnTo>
                      <a:lnTo>
                        <a:pt x="0" y="0"/>
                      </a:lnTo>
                      <a:lnTo>
                        <a:pt x="6" y="0"/>
                      </a:lnTo>
                      <a:lnTo>
                        <a:pt x="6" y="2"/>
                      </a:lnTo>
                      <a:lnTo>
                        <a:pt x="6" y="3"/>
                      </a:lnTo>
                      <a:close/>
                    </a:path>
                  </a:pathLst>
                </a:custGeom>
                <a:solidFill>
                  <a:srgbClr val="E5692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305" name="Freeform 865"/>
                <p:cNvSpPr>
                  <a:spLocks/>
                </p:cNvSpPr>
                <p:nvPr/>
              </p:nvSpPr>
              <p:spPr bwMode="auto">
                <a:xfrm>
                  <a:off x="1248" y="1389"/>
                  <a:ext cx="8" cy="4"/>
                </a:xfrm>
                <a:custGeom>
                  <a:avLst/>
                  <a:gdLst/>
                  <a:ahLst/>
                  <a:cxnLst>
                    <a:cxn ang="0">
                      <a:pos x="8" y="4"/>
                    </a:cxn>
                    <a:cxn ang="0">
                      <a:pos x="2" y="4"/>
                    </a:cxn>
                    <a:cxn ang="0">
                      <a:pos x="0" y="0"/>
                    </a:cxn>
                    <a:cxn ang="0">
                      <a:pos x="8" y="0"/>
                    </a:cxn>
                    <a:cxn ang="0">
                      <a:pos x="8" y="2"/>
                    </a:cxn>
                    <a:cxn ang="0">
                      <a:pos x="8" y="4"/>
                    </a:cxn>
                  </a:cxnLst>
                  <a:rect l="0" t="0" r="r" b="b"/>
                  <a:pathLst>
                    <a:path w="8" h="4">
                      <a:moveTo>
                        <a:pt x="8" y="4"/>
                      </a:moveTo>
                      <a:lnTo>
                        <a:pt x="2" y="4"/>
                      </a:lnTo>
                      <a:lnTo>
                        <a:pt x="0" y="0"/>
                      </a:lnTo>
                      <a:lnTo>
                        <a:pt x="8" y="0"/>
                      </a:lnTo>
                      <a:lnTo>
                        <a:pt x="8" y="2"/>
                      </a:lnTo>
                      <a:lnTo>
                        <a:pt x="8" y="4"/>
                      </a:lnTo>
                      <a:close/>
                    </a:path>
                  </a:pathLst>
                </a:custGeom>
                <a:solidFill>
                  <a:srgbClr val="E56A2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306" name="Freeform 866"/>
                <p:cNvSpPr>
                  <a:spLocks/>
                </p:cNvSpPr>
                <p:nvPr/>
              </p:nvSpPr>
              <p:spPr bwMode="auto">
                <a:xfrm>
                  <a:off x="1246" y="1387"/>
                  <a:ext cx="10" cy="4"/>
                </a:xfrm>
                <a:custGeom>
                  <a:avLst/>
                  <a:gdLst/>
                  <a:ahLst/>
                  <a:cxnLst>
                    <a:cxn ang="0">
                      <a:pos x="10" y="4"/>
                    </a:cxn>
                    <a:cxn ang="0">
                      <a:pos x="4" y="4"/>
                    </a:cxn>
                    <a:cxn ang="0">
                      <a:pos x="0" y="0"/>
                    </a:cxn>
                    <a:cxn ang="0">
                      <a:pos x="10" y="0"/>
                    </a:cxn>
                    <a:cxn ang="0">
                      <a:pos x="10" y="2"/>
                    </a:cxn>
                    <a:cxn ang="0">
                      <a:pos x="10" y="4"/>
                    </a:cxn>
                  </a:cxnLst>
                  <a:rect l="0" t="0" r="r" b="b"/>
                  <a:pathLst>
                    <a:path w="10" h="4">
                      <a:moveTo>
                        <a:pt x="10" y="4"/>
                      </a:moveTo>
                      <a:lnTo>
                        <a:pt x="4" y="4"/>
                      </a:lnTo>
                      <a:lnTo>
                        <a:pt x="0" y="0"/>
                      </a:lnTo>
                      <a:lnTo>
                        <a:pt x="10" y="0"/>
                      </a:lnTo>
                      <a:lnTo>
                        <a:pt x="10" y="2"/>
                      </a:lnTo>
                      <a:lnTo>
                        <a:pt x="10" y="4"/>
                      </a:lnTo>
                      <a:close/>
                    </a:path>
                  </a:pathLst>
                </a:custGeom>
                <a:solidFill>
                  <a:srgbClr val="E56B2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307" name="Freeform 867"/>
                <p:cNvSpPr>
                  <a:spLocks/>
                </p:cNvSpPr>
                <p:nvPr/>
              </p:nvSpPr>
              <p:spPr bwMode="auto">
                <a:xfrm>
                  <a:off x="1246" y="1385"/>
                  <a:ext cx="10" cy="4"/>
                </a:xfrm>
                <a:custGeom>
                  <a:avLst/>
                  <a:gdLst/>
                  <a:ahLst/>
                  <a:cxnLst>
                    <a:cxn ang="0">
                      <a:pos x="10" y="4"/>
                    </a:cxn>
                    <a:cxn ang="0">
                      <a:pos x="2" y="4"/>
                    </a:cxn>
                    <a:cxn ang="0">
                      <a:pos x="0" y="0"/>
                    </a:cxn>
                    <a:cxn ang="0">
                      <a:pos x="10" y="0"/>
                    </a:cxn>
                    <a:cxn ang="0">
                      <a:pos x="10" y="2"/>
                    </a:cxn>
                    <a:cxn ang="0">
                      <a:pos x="10" y="4"/>
                    </a:cxn>
                  </a:cxnLst>
                  <a:rect l="0" t="0" r="r" b="b"/>
                  <a:pathLst>
                    <a:path w="10" h="4">
                      <a:moveTo>
                        <a:pt x="10" y="4"/>
                      </a:moveTo>
                      <a:lnTo>
                        <a:pt x="2" y="4"/>
                      </a:lnTo>
                      <a:lnTo>
                        <a:pt x="0" y="0"/>
                      </a:lnTo>
                      <a:lnTo>
                        <a:pt x="10" y="0"/>
                      </a:lnTo>
                      <a:lnTo>
                        <a:pt x="10" y="2"/>
                      </a:lnTo>
                      <a:lnTo>
                        <a:pt x="10" y="4"/>
                      </a:lnTo>
                      <a:close/>
                    </a:path>
                  </a:pathLst>
                </a:custGeom>
                <a:solidFill>
                  <a:srgbClr val="E56B2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308" name="Freeform 868"/>
                <p:cNvSpPr>
                  <a:spLocks/>
                </p:cNvSpPr>
                <p:nvPr/>
              </p:nvSpPr>
              <p:spPr bwMode="auto">
                <a:xfrm>
                  <a:off x="1244" y="1383"/>
                  <a:ext cx="12" cy="4"/>
                </a:xfrm>
                <a:custGeom>
                  <a:avLst/>
                  <a:gdLst/>
                  <a:ahLst/>
                  <a:cxnLst>
                    <a:cxn ang="0">
                      <a:pos x="12" y="4"/>
                    </a:cxn>
                    <a:cxn ang="0">
                      <a:pos x="2" y="4"/>
                    </a:cxn>
                    <a:cxn ang="0">
                      <a:pos x="0" y="0"/>
                    </a:cxn>
                    <a:cxn ang="0">
                      <a:pos x="10" y="0"/>
                    </a:cxn>
                    <a:cxn ang="0">
                      <a:pos x="12" y="2"/>
                    </a:cxn>
                    <a:cxn ang="0">
                      <a:pos x="12" y="4"/>
                    </a:cxn>
                  </a:cxnLst>
                  <a:rect l="0" t="0" r="r" b="b"/>
                  <a:pathLst>
                    <a:path w="12" h="4">
                      <a:moveTo>
                        <a:pt x="12" y="4"/>
                      </a:moveTo>
                      <a:lnTo>
                        <a:pt x="2" y="4"/>
                      </a:lnTo>
                      <a:lnTo>
                        <a:pt x="0" y="0"/>
                      </a:lnTo>
                      <a:lnTo>
                        <a:pt x="10" y="0"/>
                      </a:lnTo>
                      <a:lnTo>
                        <a:pt x="12" y="2"/>
                      </a:lnTo>
                      <a:lnTo>
                        <a:pt x="12" y="4"/>
                      </a:lnTo>
                      <a:close/>
                    </a:path>
                  </a:pathLst>
                </a:custGeom>
                <a:solidFill>
                  <a:srgbClr val="E56C2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309" name="Freeform 869"/>
                <p:cNvSpPr>
                  <a:spLocks/>
                </p:cNvSpPr>
                <p:nvPr/>
              </p:nvSpPr>
              <p:spPr bwMode="auto">
                <a:xfrm>
                  <a:off x="1242" y="1381"/>
                  <a:ext cx="14" cy="4"/>
                </a:xfrm>
                <a:custGeom>
                  <a:avLst/>
                  <a:gdLst/>
                  <a:ahLst/>
                  <a:cxnLst>
                    <a:cxn ang="0">
                      <a:pos x="14" y="4"/>
                    </a:cxn>
                    <a:cxn ang="0">
                      <a:pos x="4" y="4"/>
                    </a:cxn>
                    <a:cxn ang="0">
                      <a:pos x="0" y="0"/>
                    </a:cxn>
                    <a:cxn ang="0">
                      <a:pos x="12" y="0"/>
                    </a:cxn>
                    <a:cxn ang="0">
                      <a:pos x="12" y="2"/>
                    </a:cxn>
                    <a:cxn ang="0">
                      <a:pos x="14" y="4"/>
                    </a:cxn>
                  </a:cxnLst>
                  <a:rect l="0" t="0" r="r" b="b"/>
                  <a:pathLst>
                    <a:path w="14" h="4">
                      <a:moveTo>
                        <a:pt x="14" y="4"/>
                      </a:moveTo>
                      <a:lnTo>
                        <a:pt x="4" y="4"/>
                      </a:lnTo>
                      <a:lnTo>
                        <a:pt x="0" y="0"/>
                      </a:lnTo>
                      <a:lnTo>
                        <a:pt x="12" y="0"/>
                      </a:lnTo>
                      <a:lnTo>
                        <a:pt x="12" y="2"/>
                      </a:lnTo>
                      <a:lnTo>
                        <a:pt x="14" y="4"/>
                      </a:lnTo>
                      <a:close/>
                    </a:path>
                  </a:pathLst>
                </a:custGeom>
                <a:solidFill>
                  <a:srgbClr val="E66D3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310" name="Freeform 870"/>
                <p:cNvSpPr>
                  <a:spLocks/>
                </p:cNvSpPr>
                <p:nvPr/>
              </p:nvSpPr>
              <p:spPr bwMode="auto">
                <a:xfrm>
                  <a:off x="1242" y="1379"/>
                  <a:ext cx="12" cy="4"/>
                </a:xfrm>
                <a:custGeom>
                  <a:avLst/>
                  <a:gdLst/>
                  <a:ahLst/>
                  <a:cxnLst>
                    <a:cxn ang="0">
                      <a:pos x="12" y="4"/>
                    </a:cxn>
                    <a:cxn ang="0">
                      <a:pos x="2" y="4"/>
                    </a:cxn>
                    <a:cxn ang="0">
                      <a:pos x="0" y="0"/>
                    </a:cxn>
                    <a:cxn ang="0">
                      <a:pos x="12" y="0"/>
                    </a:cxn>
                    <a:cxn ang="0">
                      <a:pos x="12" y="2"/>
                    </a:cxn>
                    <a:cxn ang="0">
                      <a:pos x="12" y="4"/>
                    </a:cxn>
                  </a:cxnLst>
                  <a:rect l="0" t="0" r="r" b="b"/>
                  <a:pathLst>
                    <a:path w="12" h="4">
                      <a:moveTo>
                        <a:pt x="12" y="4"/>
                      </a:moveTo>
                      <a:lnTo>
                        <a:pt x="2" y="4"/>
                      </a:lnTo>
                      <a:lnTo>
                        <a:pt x="0" y="0"/>
                      </a:lnTo>
                      <a:lnTo>
                        <a:pt x="12" y="0"/>
                      </a:lnTo>
                      <a:lnTo>
                        <a:pt x="12" y="2"/>
                      </a:lnTo>
                      <a:lnTo>
                        <a:pt x="12" y="4"/>
                      </a:lnTo>
                      <a:close/>
                    </a:path>
                  </a:pathLst>
                </a:custGeom>
                <a:solidFill>
                  <a:srgbClr val="E66E3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311" name="Freeform 871"/>
                <p:cNvSpPr>
                  <a:spLocks/>
                </p:cNvSpPr>
                <p:nvPr/>
              </p:nvSpPr>
              <p:spPr bwMode="auto">
                <a:xfrm>
                  <a:off x="1240" y="1377"/>
                  <a:ext cx="14" cy="4"/>
                </a:xfrm>
                <a:custGeom>
                  <a:avLst/>
                  <a:gdLst/>
                  <a:ahLst/>
                  <a:cxnLst>
                    <a:cxn ang="0">
                      <a:pos x="14" y="4"/>
                    </a:cxn>
                    <a:cxn ang="0">
                      <a:pos x="2" y="4"/>
                    </a:cxn>
                    <a:cxn ang="0">
                      <a:pos x="0" y="0"/>
                    </a:cxn>
                    <a:cxn ang="0">
                      <a:pos x="14" y="0"/>
                    </a:cxn>
                    <a:cxn ang="0">
                      <a:pos x="14" y="2"/>
                    </a:cxn>
                    <a:cxn ang="0">
                      <a:pos x="14" y="4"/>
                    </a:cxn>
                  </a:cxnLst>
                  <a:rect l="0" t="0" r="r" b="b"/>
                  <a:pathLst>
                    <a:path w="14" h="4">
                      <a:moveTo>
                        <a:pt x="14" y="4"/>
                      </a:moveTo>
                      <a:lnTo>
                        <a:pt x="2" y="4"/>
                      </a:lnTo>
                      <a:lnTo>
                        <a:pt x="0" y="0"/>
                      </a:lnTo>
                      <a:lnTo>
                        <a:pt x="14" y="0"/>
                      </a:lnTo>
                      <a:lnTo>
                        <a:pt x="14" y="2"/>
                      </a:lnTo>
                      <a:lnTo>
                        <a:pt x="14" y="4"/>
                      </a:lnTo>
                      <a:close/>
                    </a:path>
                  </a:pathLst>
                </a:custGeom>
                <a:solidFill>
                  <a:srgbClr val="E66F3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312" name="Freeform 872"/>
                <p:cNvSpPr>
                  <a:spLocks/>
                </p:cNvSpPr>
                <p:nvPr/>
              </p:nvSpPr>
              <p:spPr bwMode="auto">
                <a:xfrm>
                  <a:off x="1238" y="1376"/>
                  <a:ext cx="16" cy="3"/>
                </a:xfrm>
                <a:custGeom>
                  <a:avLst/>
                  <a:gdLst/>
                  <a:ahLst/>
                  <a:cxnLst>
                    <a:cxn ang="0">
                      <a:pos x="16" y="3"/>
                    </a:cxn>
                    <a:cxn ang="0">
                      <a:pos x="4" y="3"/>
                    </a:cxn>
                    <a:cxn ang="0">
                      <a:pos x="0" y="0"/>
                    </a:cxn>
                    <a:cxn ang="0">
                      <a:pos x="16" y="0"/>
                    </a:cxn>
                    <a:cxn ang="0">
                      <a:pos x="16" y="1"/>
                    </a:cxn>
                    <a:cxn ang="0">
                      <a:pos x="16" y="3"/>
                    </a:cxn>
                  </a:cxnLst>
                  <a:rect l="0" t="0" r="r" b="b"/>
                  <a:pathLst>
                    <a:path w="16" h="3">
                      <a:moveTo>
                        <a:pt x="16" y="3"/>
                      </a:moveTo>
                      <a:lnTo>
                        <a:pt x="4" y="3"/>
                      </a:lnTo>
                      <a:lnTo>
                        <a:pt x="0" y="0"/>
                      </a:lnTo>
                      <a:lnTo>
                        <a:pt x="16" y="0"/>
                      </a:lnTo>
                      <a:lnTo>
                        <a:pt x="16" y="1"/>
                      </a:lnTo>
                      <a:lnTo>
                        <a:pt x="16" y="3"/>
                      </a:lnTo>
                      <a:close/>
                    </a:path>
                  </a:pathLst>
                </a:custGeom>
                <a:solidFill>
                  <a:srgbClr val="E6703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313" name="Freeform 873"/>
                <p:cNvSpPr>
                  <a:spLocks/>
                </p:cNvSpPr>
                <p:nvPr/>
              </p:nvSpPr>
              <p:spPr bwMode="auto">
                <a:xfrm>
                  <a:off x="1238" y="1374"/>
                  <a:ext cx="16" cy="3"/>
                </a:xfrm>
                <a:custGeom>
                  <a:avLst/>
                  <a:gdLst/>
                  <a:ahLst/>
                  <a:cxnLst>
                    <a:cxn ang="0">
                      <a:pos x="16" y="3"/>
                    </a:cxn>
                    <a:cxn ang="0">
                      <a:pos x="2" y="3"/>
                    </a:cxn>
                    <a:cxn ang="0">
                      <a:pos x="0" y="0"/>
                    </a:cxn>
                    <a:cxn ang="0">
                      <a:pos x="16" y="0"/>
                    </a:cxn>
                    <a:cxn ang="0">
                      <a:pos x="16" y="2"/>
                    </a:cxn>
                    <a:cxn ang="0">
                      <a:pos x="16" y="3"/>
                    </a:cxn>
                  </a:cxnLst>
                  <a:rect l="0" t="0" r="r" b="b"/>
                  <a:pathLst>
                    <a:path w="16" h="3">
                      <a:moveTo>
                        <a:pt x="16" y="3"/>
                      </a:moveTo>
                      <a:lnTo>
                        <a:pt x="2" y="3"/>
                      </a:lnTo>
                      <a:lnTo>
                        <a:pt x="0" y="0"/>
                      </a:lnTo>
                      <a:lnTo>
                        <a:pt x="16" y="0"/>
                      </a:lnTo>
                      <a:lnTo>
                        <a:pt x="16" y="2"/>
                      </a:lnTo>
                      <a:lnTo>
                        <a:pt x="16" y="3"/>
                      </a:lnTo>
                      <a:close/>
                    </a:path>
                  </a:pathLst>
                </a:custGeom>
                <a:solidFill>
                  <a:srgbClr val="E6713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314" name="Freeform 874"/>
                <p:cNvSpPr>
                  <a:spLocks/>
                </p:cNvSpPr>
                <p:nvPr/>
              </p:nvSpPr>
              <p:spPr bwMode="auto">
                <a:xfrm>
                  <a:off x="1237" y="1372"/>
                  <a:ext cx="17" cy="4"/>
                </a:xfrm>
                <a:custGeom>
                  <a:avLst/>
                  <a:gdLst/>
                  <a:ahLst/>
                  <a:cxnLst>
                    <a:cxn ang="0">
                      <a:pos x="17" y="4"/>
                    </a:cxn>
                    <a:cxn ang="0">
                      <a:pos x="1" y="4"/>
                    </a:cxn>
                    <a:cxn ang="0">
                      <a:pos x="0" y="0"/>
                    </a:cxn>
                    <a:cxn ang="0">
                      <a:pos x="17" y="0"/>
                    </a:cxn>
                    <a:cxn ang="0">
                      <a:pos x="17" y="2"/>
                    </a:cxn>
                    <a:cxn ang="0">
                      <a:pos x="17" y="4"/>
                    </a:cxn>
                  </a:cxnLst>
                  <a:rect l="0" t="0" r="r" b="b"/>
                  <a:pathLst>
                    <a:path w="17" h="4">
                      <a:moveTo>
                        <a:pt x="17" y="4"/>
                      </a:moveTo>
                      <a:lnTo>
                        <a:pt x="1" y="4"/>
                      </a:lnTo>
                      <a:lnTo>
                        <a:pt x="0" y="0"/>
                      </a:lnTo>
                      <a:lnTo>
                        <a:pt x="17" y="0"/>
                      </a:lnTo>
                      <a:lnTo>
                        <a:pt x="17" y="2"/>
                      </a:lnTo>
                      <a:lnTo>
                        <a:pt x="17" y="4"/>
                      </a:lnTo>
                      <a:close/>
                    </a:path>
                  </a:pathLst>
                </a:custGeom>
                <a:solidFill>
                  <a:srgbClr val="E6713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315" name="Freeform 875"/>
                <p:cNvSpPr>
                  <a:spLocks/>
                </p:cNvSpPr>
                <p:nvPr/>
              </p:nvSpPr>
              <p:spPr bwMode="auto">
                <a:xfrm>
                  <a:off x="1235" y="1370"/>
                  <a:ext cx="19" cy="4"/>
                </a:xfrm>
                <a:custGeom>
                  <a:avLst/>
                  <a:gdLst/>
                  <a:ahLst/>
                  <a:cxnLst>
                    <a:cxn ang="0">
                      <a:pos x="19" y="4"/>
                    </a:cxn>
                    <a:cxn ang="0">
                      <a:pos x="3" y="4"/>
                    </a:cxn>
                    <a:cxn ang="0">
                      <a:pos x="0" y="0"/>
                    </a:cxn>
                    <a:cxn ang="0">
                      <a:pos x="19" y="0"/>
                    </a:cxn>
                    <a:cxn ang="0">
                      <a:pos x="19" y="2"/>
                    </a:cxn>
                    <a:cxn ang="0">
                      <a:pos x="19" y="4"/>
                    </a:cxn>
                  </a:cxnLst>
                  <a:rect l="0" t="0" r="r" b="b"/>
                  <a:pathLst>
                    <a:path w="19" h="4">
                      <a:moveTo>
                        <a:pt x="19" y="4"/>
                      </a:moveTo>
                      <a:lnTo>
                        <a:pt x="3" y="4"/>
                      </a:lnTo>
                      <a:lnTo>
                        <a:pt x="0" y="0"/>
                      </a:lnTo>
                      <a:lnTo>
                        <a:pt x="19" y="0"/>
                      </a:lnTo>
                      <a:lnTo>
                        <a:pt x="19" y="2"/>
                      </a:lnTo>
                      <a:lnTo>
                        <a:pt x="19" y="4"/>
                      </a:lnTo>
                      <a:close/>
                    </a:path>
                  </a:pathLst>
                </a:custGeom>
                <a:solidFill>
                  <a:srgbClr val="E6733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316" name="Freeform 876"/>
                <p:cNvSpPr>
                  <a:spLocks/>
                </p:cNvSpPr>
                <p:nvPr/>
              </p:nvSpPr>
              <p:spPr bwMode="auto">
                <a:xfrm>
                  <a:off x="1235" y="1368"/>
                  <a:ext cx="19" cy="4"/>
                </a:xfrm>
                <a:custGeom>
                  <a:avLst/>
                  <a:gdLst/>
                  <a:ahLst/>
                  <a:cxnLst>
                    <a:cxn ang="0">
                      <a:pos x="19" y="4"/>
                    </a:cxn>
                    <a:cxn ang="0">
                      <a:pos x="2" y="4"/>
                    </a:cxn>
                    <a:cxn ang="0">
                      <a:pos x="0" y="0"/>
                    </a:cxn>
                    <a:cxn ang="0">
                      <a:pos x="19" y="0"/>
                    </a:cxn>
                    <a:cxn ang="0">
                      <a:pos x="19" y="2"/>
                    </a:cxn>
                    <a:cxn ang="0">
                      <a:pos x="19" y="4"/>
                    </a:cxn>
                  </a:cxnLst>
                  <a:rect l="0" t="0" r="r" b="b"/>
                  <a:pathLst>
                    <a:path w="19" h="4">
                      <a:moveTo>
                        <a:pt x="19" y="4"/>
                      </a:moveTo>
                      <a:lnTo>
                        <a:pt x="2" y="4"/>
                      </a:lnTo>
                      <a:lnTo>
                        <a:pt x="0" y="0"/>
                      </a:lnTo>
                      <a:lnTo>
                        <a:pt x="19" y="0"/>
                      </a:lnTo>
                      <a:lnTo>
                        <a:pt x="19" y="2"/>
                      </a:lnTo>
                      <a:lnTo>
                        <a:pt x="19" y="4"/>
                      </a:lnTo>
                      <a:close/>
                    </a:path>
                  </a:pathLst>
                </a:custGeom>
                <a:solidFill>
                  <a:srgbClr val="E7733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317" name="Freeform 877"/>
                <p:cNvSpPr>
                  <a:spLocks/>
                </p:cNvSpPr>
                <p:nvPr/>
              </p:nvSpPr>
              <p:spPr bwMode="auto">
                <a:xfrm>
                  <a:off x="1233" y="1366"/>
                  <a:ext cx="21" cy="4"/>
                </a:xfrm>
                <a:custGeom>
                  <a:avLst/>
                  <a:gdLst/>
                  <a:ahLst/>
                  <a:cxnLst>
                    <a:cxn ang="0">
                      <a:pos x="21" y="4"/>
                    </a:cxn>
                    <a:cxn ang="0">
                      <a:pos x="2" y="4"/>
                    </a:cxn>
                    <a:cxn ang="0">
                      <a:pos x="0" y="0"/>
                    </a:cxn>
                    <a:cxn ang="0">
                      <a:pos x="21" y="0"/>
                    </a:cxn>
                    <a:cxn ang="0">
                      <a:pos x="21" y="2"/>
                    </a:cxn>
                    <a:cxn ang="0">
                      <a:pos x="21" y="4"/>
                    </a:cxn>
                  </a:cxnLst>
                  <a:rect l="0" t="0" r="r" b="b"/>
                  <a:pathLst>
                    <a:path w="21" h="4">
                      <a:moveTo>
                        <a:pt x="21" y="4"/>
                      </a:moveTo>
                      <a:lnTo>
                        <a:pt x="2" y="4"/>
                      </a:lnTo>
                      <a:lnTo>
                        <a:pt x="0" y="0"/>
                      </a:lnTo>
                      <a:lnTo>
                        <a:pt x="21" y="0"/>
                      </a:lnTo>
                      <a:lnTo>
                        <a:pt x="21" y="2"/>
                      </a:lnTo>
                      <a:lnTo>
                        <a:pt x="21" y="4"/>
                      </a:lnTo>
                      <a:close/>
                    </a:path>
                  </a:pathLst>
                </a:custGeom>
                <a:solidFill>
                  <a:srgbClr val="E7743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318" name="Freeform 878"/>
                <p:cNvSpPr>
                  <a:spLocks/>
                </p:cNvSpPr>
                <p:nvPr/>
              </p:nvSpPr>
              <p:spPr bwMode="auto">
                <a:xfrm>
                  <a:off x="1231" y="1364"/>
                  <a:ext cx="23" cy="4"/>
                </a:xfrm>
                <a:custGeom>
                  <a:avLst/>
                  <a:gdLst/>
                  <a:ahLst/>
                  <a:cxnLst>
                    <a:cxn ang="0">
                      <a:pos x="23" y="4"/>
                    </a:cxn>
                    <a:cxn ang="0">
                      <a:pos x="4" y="4"/>
                    </a:cxn>
                    <a:cxn ang="0">
                      <a:pos x="0" y="0"/>
                    </a:cxn>
                    <a:cxn ang="0">
                      <a:pos x="23" y="0"/>
                    </a:cxn>
                    <a:cxn ang="0">
                      <a:pos x="23" y="2"/>
                    </a:cxn>
                    <a:cxn ang="0">
                      <a:pos x="23" y="4"/>
                    </a:cxn>
                  </a:cxnLst>
                  <a:rect l="0" t="0" r="r" b="b"/>
                  <a:pathLst>
                    <a:path w="23" h="4">
                      <a:moveTo>
                        <a:pt x="23" y="4"/>
                      </a:moveTo>
                      <a:lnTo>
                        <a:pt x="4" y="4"/>
                      </a:lnTo>
                      <a:lnTo>
                        <a:pt x="0" y="0"/>
                      </a:lnTo>
                      <a:lnTo>
                        <a:pt x="23" y="0"/>
                      </a:lnTo>
                      <a:lnTo>
                        <a:pt x="23" y="2"/>
                      </a:lnTo>
                      <a:lnTo>
                        <a:pt x="23" y="4"/>
                      </a:lnTo>
                      <a:close/>
                    </a:path>
                  </a:pathLst>
                </a:custGeom>
                <a:solidFill>
                  <a:srgbClr val="E7753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319" name="Freeform 879"/>
                <p:cNvSpPr>
                  <a:spLocks/>
                </p:cNvSpPr>
                <p:nvPr/>
              </p:nvSpPr>
              <p:spPr bwMode="auto">
                <a:xfrm>
                  <a:off x="1231" y="1362"/>
                  <a:ext cx="23" cy="4"/>
                </a:xfrm>
                <a:custGeom>
                  <a:avLst/>
                  <a:gdLst/>
                  <a:ahLst/>
                  <a:cxnLst>
                    <a:cxn ang="0">
                      <a:pos x="23" y="4"/>
                    </a:cxn>
                    <a:cxn ang="0">
                      <a:pos x="2" y="4"/>
                    </a:cxn>
                    <a:cxn ang="0">
                      <a:pos x="0" y="0"/>
                    </a:cxn>
                    <a:cxn ang="0">
                      <a:pos x="23" y="0"/>
                    </a:cxn>
                    <a:cxn ang="0">
                      <a:pos x="23" y="2"/>
                    </a:cxn>
                    <a:cxn ang="0">
                      <a:pos x="23" y="4"/>
                    </a:cxn>
                  </a:cxnLst>
                  <a:rect l="0" t="0" r="r" b="b"/>
                  <a:pathLst>
                    <a:path w="23" h="4">
                      <a:moveTo>
                        <a:pt x="23" y="4"/>
                      </a:moveTo>
                      <a:lnTo>
                        <a:pt x="2" y="4"/>
                      </a:lnTo>
                      <a:lnTo>
                        <a:pt x="0" y="0"/>
                      </a:lnTo>
                      <a:lnTo>
                        <a:pt x="23" y="0"/>
                      </a:lnTo>
                      <a:lnTo>
                        <a:pt x="23" y="2"/>
                      </a:lnTo>
                      <a:lnTo>
                        <a:pt x="23" y="4"/>
                      </a:lnTo>
                      <a:close/>
                    </a:path>
                  </a:pathLst>
                </a:custGeom>
                <a:solidFill>
                  <a:srgbClr val="E7763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320" name="Freeform 880"/>
                <p:cNvSpPr>
                  <a:spLocks/>
                </p:cNvSpPr>
                <p:nvPr/>
              </p:nvSpPr>
              <p:spPr bwMode="auto">
                <a:xfrm>
                  <a:off x="1229" y="1362"/>
                  <a:ext cx="25" cy="2"/>
                </a:xfrm>
                <a:custGeom>
                  <a:avLst/>
                  <a:gdLst/>
                  <a:ahLst/>
                  <a:cxnLst>
                    <a:cxn ang="0">
                      <a:pos x="25" y="2"/>
                    </a:cxn>
                    <a:cxn ang="0">
                      <a:pos x="2" y="2"/>
                    </a:cxn>
                    <a:cxn ang="0">
                      <a:pos x="0" y="0"/>
                    </a:cxn>
                    <a:cxn ang="0">
                      <a:pos x="25" y="0"/>
                    </a:cxn>
                    <a:cxn ang="0">
                      <a:pos x="25" y="0"/>
                    </a:cxn>
                    <a:cxn ang="0">
                      <a:pos x="25" y="2"/>
                    </a:cxn>
                  </a:cxnLst>
                  <a:rect l="0" t="0" r="r" b="b"/>
                  <a:pathLst>
                    <a:path w="25" h="2">
                      <a:moveTo>
                        <a:pt x="25" y="2"/>
                      </a:move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25" y="0"/>
                      </a:lnTo>
                      <a:lnTo>
                        <a:pt x="25" y="0"/>
                      </a:lnTo>
                      <a:lnTo>
                        <a:pt x="25" y="2"/>
                      </a:lnTo>
                      <a:close/>
                    </a:path>
                  </a:pathLst>
                </a:custGeom>
                <a:solidFill>
                  <a:srgbClr val="E7774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321" name="Freeform 881"/>
                <p:cNvSpPr>
                  <a:spLocks/>
                </p:cNvSpPr>
                <p:nvPr/>
              </p:nvSpPr>
              <p:spPr bwMode="auto">
                <a:xfrm>
                  <a:off x="1227" y="1360"/>
                  <a:ext cx="27" cy="2"/>
                </a:xfrm>
                <a:custGeom>
                  <a:avLst/>
                  <a:gdLst/>
                  <a:ahLst/>
                  <a:cxnLst>
                    <a:cxn ang="0">
                      <a:pos x="27" y="2"/>
                    </a:cxn>
                    <a:cxn ang="0">
                      <a:pos x="4" y="2"/>
                    </a:cxn>
                    <a:cxn ang="0">
                      <a:pos x="0" y="0"/>
                    </a:cxn>
                    <a:cxn ang="0">
                      <a:pos x="27" y="0"/>
                    </a:cxn>
                    <a:cxn ang="0">
                      <a:pos x="27" y="0"/>
                    </a:cxn>
                    <a:cxn ang="0">
                      <a:pos x="27" y="2"/>
                    </a:cxn>
                  </a:cxnLst>
                  <a:rect l="0" t="0" r="r" b="b"/>
                  <a:pathLst>
                    <a:path w="27" h="2">
                      <a:moveTo>
                        <a:pt x="27" y="2"/>
                      </a:moveTo>
                      <a:lnTo>
                        <a:pt x="4" y="2"/>
                      </a:lnTo>
                      <a:lnTo>
                        <a:pt x="0" y="0"/>
                      </a:lnTo>
                      <a:lnTo>
                        <a:pt x="27" y="0"/>
                      </a:lnTo>
                      <a:lnTo>
                        <a:pt x="27" y="0"/>
                      </a:lnTo>
                      <a:lnTo>
                        <a:pt x="27" y="2"/>
                      </a:lnTo>
                      <a:close/>
                    </a:path>
                  </a:pathLst>
                </a:custGeom>
                <a:solidFill>
                  <a:srgbClr val="E7784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322" name="Freeform 882"/>
                <p:cNvSpPr>
                  <a:spLocks/>
                </p:cNvSpPr>
                <p:nvPr/>
              </p:nvSpPr>
              <p:spPr bwMode="auto">
                <a:xfrm>
                  <a:off x="1225" y="1358"/>
                  <a:ext cx="29" cy="4"/>
                </a:xfrm>
                <a:custGeom>
                  <a:avLst/>
                  <a:gdLst/>
                  <a:ahLst/>
                  <a:cxnLst>
                    <a:cxn ang="0">
                      <a:pos x="29" y="4"/>
                    </a:cxn>
                    <a:cxn ang="0">
                      <a:pos x="4" y="4"/>
                    </a:cxn>
                    <a:cxn ang="0">
                      <a:pos x="0" y="0"/>
                    </a:cxn>
                    <a:cxn ang="0">
                      <a:pos x="29" y="0"/>
                    </a:cxn>
                    <a:cxn ang="0">
                      <a:pos x="29" y="0"/>
                    </a:cxn>
                    <a:cxn ang="0">
                      <a:pos x="29" y="4"/>
                    </a:cxn>
                  </a:cxnLst>
                  <a:rect l="0" t="0" r="r" b="b"/>
                  <a:pathLst>
                    <a:path w="29" h="4">
                      <a:moveTo>
                        <a:pt x="29" y="4"/>
                      </a:moveTo>
                      <a:lnTo>
                        <a:pt x="4" y="4"/>
                      </a:lnTo>
                      <a:lnTo>
                        <a:pt x="0" y="0"/>
                      </a:lnTo>
                      <a:lnTo>
                        <a:pt x="29" y="0"/>
                      </a:lnTo>
                      <a:lnTo>
                        <a:pt x="29" y="0"/>
                      </a:lnTo>
                      <a:lnTo>
                        <a:pt x="29" y="4"/>
                      </a:lnTo>
                      <a:close/>
                    </a:path>
                  </a:pathLst>
                </a:custGeom>
                <a:solidFill>
                  <a:srgbClr val="E8784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323" name="Freeform 883"/>
                <p:cNvSpPr>
                  <a:spLocks/>
                </p:cNvSpPr>
                <p:nvPr/>
              </p:nvSpPr>
              <p:spPr bwMode="auto">
                <a:xfrm>
                  <a:off x="1225" y="1357"/>
                  <a:ext cx="29" cy="3"/>
                </a:xfrm>
                <a:custGeom>
                  <a:avLst/>
                  <a:gdLst/>
                  <a:ahLst/>
                  <a:cxnLst>
                    <a:cxn ang="0">
                      <a:pos x="29" y="3"/>
                    </a:cxn>
                    <a:cxn ang="0">
                      <a:pos x="2" y="3"/>
                    </a:cxn>
                    <a:cxn ang="0">
                      <a:pos x="0" y="0"/>
                    </a:cxn>
                    <a:cxn ang="0">
                      <a:pos x="29" y="0"/>
                    </a:cxn>
                    <a:cxn ang="0">
                      <a:pos x="29" y="1"/>
                    </a:cxn>
                    <a:cxn ang="0">
                      <a:pos x="29" y="3"/>
                    </a:cxn>
                  </a:cxnLst>
                  <a:rect l="0" t="0" r="r" b="b"/>
                  <a:pathLst>
                    <a:path w="29" h="3">
                      <a:moveTo>
                        <a:pt x="29" y="3"/>
                      </a:moveTo>
                      <a:lnTo>
                        <a:pt x="2" y="3"/>
                      </a:lnTo>
                      <a:lnTo>
                        <a:pt x="0" y="0"/>
                      </a:lnTo>
                      <a:lnTo>
                        <a:pt x="29" y="0"/>
                      </a:lnTo>
                      <a:lnTo>
                        <a:pt x="29" y="1"/>
                      </a:lnTo>
                      <a:lnTo>
                        <a:pt x="29" y="3"/>
                      </a:lnTo>
                      <a:close/>
                    </a:path>
                  </a:pathLst>
                </a:custGeom>
                <a:solidFill>
                  <a:srgbClr val="E87A4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324" name="Freeform 884"/>
                <p:cNvSpPr>
                  <a:spLocks/>
                </p:cNvSpPr>
                <p:nvPr/>
              </p:nvSpPr>
              <p:spPr bwMode="auto">
                <a:xfrm>
                  <a:off x="1223" y="1355"/>
                  <a:ext cx="31" cy="3"/>
                </a:xfrm>
                <a:custGeom>
                  <a:avLst/>
                  <a:gdLst/>
                  <a:ahLst/>
                  <a:cxnLst>
                    <a:cxn ang="0">
                      <a:pos x="31" y="3"/>
                    </a:cxn>
                    <a:cxn ang="0">
                      <a:pos x="2" y="3"/>
                    </a:cxn>
                    <a:cxn ang="0">
                      <a:pos x="0" y="0"/>
                    </a:cxn>
                    <a:cxn ang="0">
                      <a:pos x="31" y="0"/>
                    </a:cxn>
                    <a:cxn ang="0">
                      <a:pos x="31" y="2"/>
                    </a:cxn>
                    <a:cxn ang="0">
                      <a:pos x="31" y="3"/>
                    </a:cxn>
                  </a:cxnLst>
                  <a:rect l="0" t="0" r="r" b="b"/>
                  <a:pathLst>
                    <a:path w="31" h="3">
                      <a:moveTo>
                        <a:pt x="31" y="3"/>
                      </a:moveTo>
                      <a:lnTo>
                        <a:pt x="2" y="3"/>
                      </a:lnTo>
                      <a:lnTo>
                        <a:pt x="0" y="0"/>
                      </a:lnTo>
                      <a:lnTo>
                        <a:pt x="31" y="0"/>
                      </a:lnTo>
                      <a:lnTo>
                        <a:pt x="31" y="2"/>
                      </a:lnTo>
                      <a:lnTo>
                        <a:pt x="31" y="3"/>
                      </a:lnTo>
                      <a:close/>
                    </a:path>
                  </a:pathLst>
                </a:custGeom>
                <a:solidFill>
                  <a:srgbClr val="E87A4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325" name="Freeform 885"/>
                <p:cNvSpPr>
                  <a:spLocks/>
                </p:cNvSpPr>
                <p:nvPr/>
              </p:nvSpPr>
              <p:spPr bwMode="auto">
                <a:xfrm>
                  <a:off x="1221" y="1353"/>
                  <a:ext cx="33" cy="4"/>
                </a:xfrm>
                <a:custGeom>
                  <a:avLst/>
                  <a:gdLst/>
                  <a:ahLst/>
                  <a:cxnLst>
                    <a:cxn ang="0">
                      <a:pos x="33" y="4"/>
                    </a:cxn>
                    <a:cxn ang="0">
                      <a:pos x="4" y="4"/>
                    </a:cxn>
                    <a:cxn ang="0">
                      <a:pos x="0" y="0"/>
                    </a:cxn>
                    <a:cxn ang="0">
                      <a:pos x="33" y="0"/>
                    </a:cxn>
                    <a:cxn ang="0">
                      <a:pos x="33" y="2"/>
                    </a:cxn>
                    <a:cxn ang="0">
                      <a:pos x="33" y="4"/>
                    </a:cxn>
                  </a:cxnLst>
                  <a:rect l="0" t="0" r="r" b="b"/>
                  <a:pathLst>
                    <a:path w="33" h="4">
                      <a:moveTo>
                        <a:pt x="33" y="4"/>
                      </a:moveTo>
                      <a:lnTo>
                        <a:pt x="4" y="4"/>
                      </a:lnTo>
                      <a:lnTo>
                        <a:pt x="0" y="0"/>
                      </a:lnTo>
                      <a:lnTo>
                        <a:pt x="33" y="0"/>
                      </a:lnTo>
                      <a:lnTo>
                        <a:pt x="33" y="2"/>
                      </a:lnTo>
                      <a:lnTo>
                        <a:pt x="33" y="4"/>
                      </a:lnTo>
                      <a:close/>
                    </a:path>
                  </a:pathLst>
                </a:custGeom>
                <a:solidFill>
                  <a:srgbClr val="E87B4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326" name="Freeform 886"/>
                <p:cNvSpPr>
                  <a:spLocks/>
                </p:cNvSpPr>
                <p:nvPr/>
              </p:nvSpPr>
              <p:spPr bwMode="auto">
                <a:xfrm>
                  <a:off x="1221" y="1351"/>
                  <a:ext cx="33" cy="4"/>
                </a:xfrm>
                <a:custGeom>
                  <a:avLst/>
                  <a:gdLst/>
                  <a:ahLst/>
                  <a:cxnLst>
                    <a:cxn ang="0">
                      <a:pos x="33" y="4"/>
                    </a:cxn>
                    <a:cxn ang="0">
                      <a:pos x="2" y="4"/>
                    </a:cxn>
                    <a:cxn ang="0">
                      <a:pos x="0" y="0"/>
                    </a:cxn>
                    <a:cxn ang="0">
                      <a:pos x="33" y="0"/>
                    </a:cxn>
                    <a:cxn ang="0">
                      <a:pos x="33" y="2"/>
                    </a:cxn>
                    <a:cxn ang="0">
                      <a:pos x="33" y="4"/>
                    </a:cxn>
                  </a:cxnLst>
                  <a:rect l="0" t="0" r="r" b="b"/>
                  <a:pathLst>
                    <a:path w="33" h="4">
                      <a:moveTo>
                        <a:pt x="33" y="4"/>
                      </a:moveTo>
                      <a:lnTo>
                        <a:pt x="2" y="4"/>
                      </a:lnTo>
                      <a:lnTo>
                        <a:pt x="0" y="0"/>
                      </a:lnTo>
                      <a:lnTo>
                        <a:pt x="33" y="0"/>
                      </a:lnTo>
                      <a:lnTo>
                        <a:pt x="33" y="2"/>
                      </a:lnTo>
                      <a:lnTo>
                        <a:pt x="33" y="4"/>
                      </a:lnTo>
                      <a:close/>
                    </a:path>
                  </a:pathLst>
                </a:custGeom>
                <a:solidFill>
                  <a:srgbClr val="E87C4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327" name="Freeform 887"/>
                <p:cNvSpPr>
                  <a:spLocks/>
                </p:cNvSpPr>
                <p:nvPr/>
              </p:nvSpPr>
              <p:spPr bwMode="auto">
                <a:xfrm>
                  <a:off x="1219" y="1349"/>
                  <a:ext cx="35" cy="4"/>
                </a:xfrm>
                <a:custGeom>
                  <a:avLst/>
                  <a:gdLst/>
                  <a:ahLst/>
                  <a:cxnLst>
                    <a:cxn ang="0">
                      <a:pos x="35" y="4"/>
                    </a:cxn>
                    <a:cxn ang="0">
                      <a:pos x="2" y="4"/>
                    </a:cxn>
                    <a:cxn ang="0">
                      <a:pos x="0" y="0"/>
                    </a:cxn>
                    <a:cxn ang="0">
                      <a:pos x="35" y="0"/>
                    </a:cxn>
                    <a:cxn ang="0">
                      <a:pos x="35" y="2"/>
                    </a:cxn>
                    <a:cxn ang="0">
                      <a:pos x="35" y="4"/>
                    </a:cxn>
                  </a:cxnLst>
                  <a:rect l="0" t="0" r="r" b="b"/>
                  <a:pathLst>
                    <a:path w="35" h="4">
                      <a:moveTo>
                        <a:pt x="35" y="4"/>
                      </a:moveTo>
                      <a:lnTo>
                        <a:pt x="2" y="4"/>
                      </a:lnTo>
                      <a:lnTo>
                        <a:pt x="0" y="0"/>
                      </a:lnTo>
                      <a:lnTo>
                        <a:pt x="35" y="0"/>
                      </a:lnTo>
                      <a:lnTo>
                        <a:pt x="35" y="2"/>
                      </a:lnTo>
                      <a:lnTo>
                        <a:pt x="35" y="4"/>
                      </a:lnTo>
                      <a:close/>
                    </a:path>
                  </a:pathLst>
                </a:custGeom>
                <a:solidFill>
                  <a:srgbClr val="E97D4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328" name="Freeform 888"/>
                <p:cNvSpPr>
                  <a:spLocks/>
                </p:cNvSpPr>
                <p:nvPr/>
              </p:nvSpPr>
              <p:spPr bwMode="auto">
                <a:xfrm>
                  <a:off x="1218" y="1347"/>
                  <a:ext cx="36" cy="4"/>
                </a:xfrm>
                <a:custGeom>
                  <a:avLst/>
                  <a:gdLst/>
                  <a:ahLst/>
                  <a:cxnLst>
                    <a:cxn ang="0">
                      <a:pos x="36" y="4"/>
                    </a:cxn>
                    <a:cxn ang="0">
                      <a:pos x="3" y="4"/>
                    </a:cxn>
                    <a:cxn ang="0">
                      <a:pos x="0" y="0"/>
                    </a:cxn>
                    <a:cxn ang="0">
                      <a:pos x="36" y="0"/>
                    </a:cxn>
                    <a:cxn ang="0">
                      <a:pos x="36" y="2"/>
                    </a:cxn>
                    <a:cxn ang="0">
                      <a:pos x="36" y="4"/>
                    </a:cxn>
                  </a:cxnLst>
                  <a:rect l="0" t="0" r="r" b="b"/>
                  <a:pathLst>
                    <a:path w="36" h="4">
                      <a:moveTo>
                        <a:pt x="36" y="4"/>
                      </a:moveTo>
                      <a:lnTo>
                        <a:pt x="3" y="4"/>
                      </a:lnTo>
                      <a:lnTo>
                        <a:pt x="0" y="0"/>
                      </a:lnTo>
                      <a:lnTo>
                        <a:pt x="36" y="0"/>
                      </a:lnTo>
                      <a:lnTo>
                        <a:pt x="36" y="2"/>
                      </a:lnTo>
                      <a:lnTo>
                        <a:pt x="36" y="4"/>
                      </a:lnTo>
                      <a:close/>
                    </a:path>
                  </a:pathLst>
                </a:custGeom>
                <a:solidFill>
                  <a:srgbClr val="E97E4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329" name="Freeform 889"/>
                <p:cNvSpPr>
                  <a:spLocks/>
                </p:cNvSpPr>
                <p:nvPr/>
              </p:nvSpPr>
              <p:spPr bwMode="auto">
                <a:xfrm>
                  <a:off x="1218" y="1345"/>
                  <a:ext cx="36" cy="4"/>
                </a:xfrm>
                <a:custGeom>
                  <a:avLst/>
                  <a:gdLst/>
                  <a:ahLst/>
                  <a:cxnLst>
                    <a:cxn ang="0">
                      <a:pos x="36" y="4"/>
                    </a:cxn>
                    <a:cxn ang="0">
                      <a:pos x="1" y="4"/>
                    </a:cxn>
                    <a:cxn ang="0">
                      <a:pos x="0" y="0"/>
                    </a:cxn>
                    <a:cxn ang="0">
                      <a:pos x="36" y="0"/>
                    </a:cxn>
                    <a:cxn ang="0">
                      <a:pos x="36" y="2"/>
                    </a:cxn>
                    <a:cxn ang="0">
                      <a:pos x="36" y="4"/>
                    </a:cxn>
                  </a:cxnLst>
                  <a:rect l="0" t="0" r="r" b="b"/>
                  <a:pathLst>
                    <a:path w="36" h="4">
                      <a:moveTo>
                        <a:pt x="36" y="4"/>
                      </a:moveTo>
                      <a:lnTo>
                        <a:pt x="1" y="4"/>
                      </a:lnTo>
                      <a:lnTo>
                        <a:pt x="0" y="0"/>
                      </a:lnTo>
                      <a:lnTo>
                        <a:pt x="36" y="0"/>
                      </a:lnTo>
                      <a:lnTo>
                        <a:pt x="36" y="2"/>
                      </a:lnTo>
                      <a:lnTo>
                        <a:pt x="36" y="4"/>
                      </a:lnTo>
                      <a:close/>
                    </a:path>
                  </a:pathLst>
                </a:custGeom>
                <a:solidFill>
                  <a:srgbClr val="E97F4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330" name="Freeform 890"/>
                <p:cNvSpPr>
                  <a:spLocks/>
                </p:cNvSpPr>
                <p:nvPr/>
              </p:nvSpPr>
              <p:spPr bwMode="auto">
                <a:xfrm>
                  <a:off x="1216" y="1343"/>
                  <a:ext cx="38" cy="4"/>
                </a:xfrm>
                <a:custGeom>
                  <a:avLst/>
                  <a:gdLst/>
                  <a:ahLst/>
                  <a:cxnLst>
                    <a:cxn ang="0">
                      <a:pos x="38" y="4"/>
                    </a:cxn>
                    <a:cxn ang="0">
                      <a:pos x="2" y="4"/>
                    </a:cxn>
                    <a:cxn ang="0">
                      <a:pos x="0" y="0"/>
                    </a:cxn>
                    <a:cxn ang="0">
                      <a:pos x="38" y="0"/>
                    </a:cxn>
                    <a:cxn ang="0">
                      <a:pos x="38" y="2"/>
                    </a:cxn>
                    <a:cxn ang="0">
                      <a:pos x="38" y="4"/>
                    </a:cxn>
                  </a:cxnLst>
                  <a:rect l="0" t="0" r="r" b="b"/>
                  <a:pathLst>
                    <a:path w="38" h="4">
                      <a:moveTo>
                        <a:pt x="38" y="4"/>
                      </a:moveTo>
                      <a:lnTo>
                        <a:pt x="2" y="4"/>
                      </a:lnTo>
                      <a:lnTo>
                        <a:pt x="0" y="0"/>
                      </a:lnTo>
                      <a:lnTo>
                        <a:pt x="38" y="0"/>
                      </a:lnTo>
                      <a:lnTo>
                        <a:pt x="38" y="2"/>
                      </a:lnTo>
                      <a:lnTo>
                        <a:pt x="38" y="4"/>
                      </a:lnTo>
                      <a:close/>
                    </a:path>
                  </a:pathLst>
                </a:custGeom>
                <a:solidFill>
                  <a:srgbClr val="E9804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331" name="Freeform 891"/>
                <p:cNvSpPr>
                  <a:spLocks/>
                </p:cNvSpPr>
                <p:nvPr/>
              </p:nvSpPr>
              <p:spPr bwMode="auto">
                <a:xfrm>
                  <a:off x="1214" y="1341"/>
                  <a:ext cx="40" cy="4"/>
                </a:xfrm>
                <a:custGeom>
                  <a:avLst/>
                  <a:gdLst/>
                  <a:ahLst/>
                  <a:cxnLst>
                    <a:cxn ang="0">
                      <a:pos x="40" y="4"/>
                    </a:cxn>
                    <a:cxn ang="0">
                      <a:pos x="4" y="4"/>
                    </a:cxn>
                    <a:cxn ang="0">
                      <a:pos x="0" y="0"/>
                    </a:cxn>
                    <a:cxn ang="0">
                      <a:pos x="40" y="0"/>
                    </a:cxn>
                    <a:cxn ang="0">
                      <a:pos x="40" y="0"/>
                    </a:cxn>
                    <a:cxn ang="0">
                      <a:pos x="40" y="0"/>
                    </a:cxn>
                    <a:cxn ang="0">
                      <a:pos x="40" y="2"/>
                    </a:cxn>
                    <a:cxn ang="0">
                      <a:pos x="40" y="4"/>
                    </a:cxn>
                  </a:cxnLst>
                  <a:rect l="0" t="0" r="r" b="b"/>
                  <a:pathLst>
                    <a:path w="40" h="4">
                      <a:moveTo>
                        <a:pt x="40" y="4"/>
                      </a:moveTo>
                      <a:lnTo>
                        <a:pt x="4" y="4"/>
                      </a:lnTo>
                      <a:lnTo>
                        <a:pt x="0" y="0"/>
                      </a:lnTo>
                      <a:lnTo>
                        <a:pt x="40" y="0"/>
                      </a:lnTo>
                      <a:lnTo>
                        <a:pt x="40" y="0"/>
                      </a:lnTo>
                      <a:lnTo>
                        <a:pt x="40" y="0"/>
                      </a:lnTo>
                      <a:lnTo>
                        <a:pt x="40" y="2"/>
                      </a:lnTo>
                      <a:lnTo>
                        <a:pt x="40" y="4"/>
                      </a:lnTo>
                      <a:close/>
                    </a:path>
                  </a:pathLst>
                </a:custGeom>
                <a:solidFill>
                  <a:srgbClr val="E9804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332" name="Freeform 892"/>
                <p:cNvSpPr>
                  <a:spLocks/>
                </p:cNvSpPr>
                <p:nvPr/>
              </p:nvSpPr>
              <p:spPr bwMode="auto">
                <a:xfrm>
                  <a:off x="1214" y="1340"/>
                  <a:ext cx="40" cy="3"/>
                </a:xfrm>
                <a:custGeom>
                  <a:avLst/>
                  <a:gdLst/>
                  <a:ahLst/>
                  <a:cxnLst>
                    <a:cxn ang="0">
                      <a:pos x="40" y="3"/>
                    </a:cxn>
                    <a:cxn ang="0">
                      <a:pos x="2" y="3"/>
                    </a:cxn>
                    <a:cxn ang="0">
                      <a:pos x="0" y="0"/>
                    </a:cxn>
                    <a:cxn ang="0">
                      <a:pos x="40" y="0"/>
                    </a:cxn>
                    <a:cxn ang="0">
                      <a:pos x="40" y="0"/>
                    </a:cxn>
                    <a:cxn ang="0">
                      <a:pos x="40" y="1"/>
                    </a:cxn>
                    <a:cxn ang="0">
                      <a:pos x="40" y="1"/>
                    </a:cxn>
                    <a:cxn ang="0">
                      <a:pos x="40" y="3"/>
                    </a:cxn>
                  </a:cxnLst>
                  <a:rect l="0" t="0" r="r" b="b"/>
                  <a:pathLst>
                    <a:path w="40" h="3">
                      <a:moveTo>
                        <a:pt x="40" y="3"/>
                      </a:moveTo>
                      <a:lnTo>
                        <a:pt x="2" y="3"/>
                      </a:lnTo>
                      <a:lnTo>
                        <a:pt x="0" y="0"/>
                      </a:lnTo>
                      <a:lnTo>
                        <a:pt x="40" y="0"/>
                      </a:lnTo>
                      <a:lnTo>
                        <a:pt x="40" y="0"/>
                      </a:lnTo>
                      <a:lnTo>
                        <a:pt x="40" y="1"/>
                      </a:lnTo>
                      <a:lnTo>
                        <a:pt x="40" y="1"/>
                      </a:lnTo>
                      <a:lnTo>
                        <a:pt x="40" y="3"/>
                      </a:lnTo>
                      <a:close/>
                    </a:path>
                  </a:pathLst>
                </a:custGeom>
                <a:solidFill>
                  <a:srgbClr val="E9815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333" name="Freeform 893"/>
                <p:cNvSpPr>
                  <a:spLocks/>
                </p:cNvSpPr>
                <p:nvPr/>
              </p:nvSpPr>
              <p:spPr bwMode="auto">
                <a:xfrm>
                  <a:off x="1212" y="1338"/>
                  <a:ext cx="44" cy="3"/>
                </a:xfrm>
                <a:custGeom>
                  <a:avLst/>
                  <a:gdLst/>
                  <a:ahLst/>
                  <a:cxnLst>
                    <a:cxn ang="0">
                      <a:pos x="42" y="3"/>
                    </a:cxn>
                    <a:cxn ang="0">
                      <a:pos x="2" y="3"/>
                    </a:cxn>
                    <a:cxn ang="0">
                      <a:pos x="0" y="0"/>
                    </a:cxn>
                    <a:cxn ang="0">
                      <a:pos x="44" y="0"/>
                    </a:cxn>
                    <a:cxn ang="0">
                      <a:pos x="42" y="2"/>
                    </a:cxn>
                    <a:cxn ang="0">
                      <a:pos x="42" y="3"/>
                    </a:cxn>
                  </a:cxnLst>
                  <a:rect l="0" t="0" r="r" b="b"/>
                  <a:pathLst>
                    <a:path w="44" h="3">
                      <a:moveTo>
                        <a:pt x="42" y="3"/>
                      </a:moveTo>
                      <a:lnTo>
                        <a:pt x="2" y="3"/>
                      </a:lnTo>
                      <a:lnTo>
                        <a:pt x="0" y="0"/>
                      </a:lnTo>
                      <a:lnTo>
                        <a:pt x="44" y="0"/>
                      </a:lnTo>
                      <a:lnTo>
                        <a:pt x="42" y="2"/>
                      </a:lnTo>
                      <a:lnTo>
                        <a:pt x="42" y="3"/>
                      </a:lnTo>
                      <a:close/>
                    </a:path>
                  </a:pathLst>
                </a:custGeom>
                <a:solidFill>
                  <a:srgbClr val="EA825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334" name="Freeform 894"/>
                <p:cNvSpPr>
                  <a:spLocks/>
                </p:cNvSpPr>
                <p:nvPr/>
              </p:nvSpPr>
              <p:spPr bwMode="auto">
                <a:xfrm>
                  <a:off x="1210" y="1336"/>
                  <a:ext cx="46" cy="4"/>
                </a:xfrm>
                <a:custGeom>
                  <a:avLst/>
                  <a:gdLst/>
                  <a:ahLst/>
                  <a:cxnLst>
                    <a:cxn ang="0">
                      <a:pos x="44" y="4"/>
                    </a:cxn>
                    <a:cxn ang="0">
                      <a:pos x="4" y="4"/>
                    </a:cxn>
                    <a:cxn ang="0">
                      <a:pos x="0" y="0"/>
                    </a:cxn>
                    <a:cxn ang="0">
                      <a:pos x="46" y="0"/>
                    </a:cxn>
                    <a:cxn ang="0">
                      <a:pos x="46" y="2"/>
                    </a:cxn>
                    <a:cxn ang="0">
                      <a:pos x="44" y="4"/>
                    </a:cxn>
                  </a:cxnLst>
                  <a:rect l="0" t="0" r="r" b="b"/>
                  <a:pathLst>
                    <a:path w="46" h="4">
                      <a:moveTo>
                        <a:pt x="44" y="4"/>
                      </a:moveTo>
                      <a:lnTo>
                        <a:pt x="4" y="4"/>
                      </a:lnTo>
                      <a:lnTo>
                        <a:pt x="0" y="0"/>
                      </a:lnTo>
                      <a:lnTo>
                        <a:pt x="46" y="0"/>
                      </a:lnTo>
                      <a:lnTo>
                        <a:pt x="46" y="2"/>
                      </a:lnTo>
                      <a:lnTo>
                        <a:pt x="44" y="4"/>
                      </a:lnTo>
                      <a:close/>
                    </a:path>
                  </a:pathLst>
                </a:custGeom>
                <a:solidFill>
                  <a:srgbClr val="EA835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335" name="Freeform 895"/>
                <p:cNvSpPr>
                  <a:spLocks/>
                </p:cNvSpPr>
                <p:nvPr/>
              </p:nvSpPr>
              <p:spPr bwMode="auto">
                <a:xfrm>
                  <a:off x="1210" y="1334"/>
                  <a:ext cx="46" cy="4"/>
                </a:xfrm>
                <a:custGeom>
                  <a:avLst/>
                  <a:gdLst/>
                  <a:ahLst/>
                  <a:cxnLst>
                    <a:cxn ang="0">
                      <a:pos x="46" y="4"/>
                    </a:cxn>
                    <a:cxn ang="0">
                      <a:pos x="2" y="4"/>
                    </a:cxn>
                    <a:cxn ang="0">
                      <a:pos x="0" y="0"/>
                    </a:cxn>
                    <a:cxn ang="0">
                      <a:pos x="46" y="0"/>
                    </a:cxn>
                    <a:cxn ang="0">
                      <a:pos x="46" y="2"/>
                    </a:cxn>
                    <a:cxn ang="0">
                      <a:pos x="46" y="4"/>
                    </a:cxn>
                  </a:cxnLst>
                  <a:rect l="0" t="0" r="r" b="b"/>
                  <a:pathLst>
                    <a:path w="46" h="4">
                      <a:moveTo>
                        <a:pt x="46" y="4"/>
                      </a:moveTo>
                      <a:lnTo>
                        <a:pt x="2" y="4"/>
                      </a:lnTo>
                      <a:lnTo>
                        <a:pt x="0" y="0"/>
                      </a:lnTo>
                      <a:lnTo>
                        <a:pt x="46" y="0"/>
                      </a:lnTo>
                      <a:lnTo>
                        <a:pt x="46" y="2"/>
                      </a:lnTo>
                      <a:lnTo>
                        <a:pt x="46" y="4"/>
                      </a:lnTo>
                      <a:close/>
                    </a:path>
                  </a:pathLst>
                </a:custGeom>
                <a:solidFill>
                  <a:srgbClr val="EA845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336" name="Freeform 896"/>
                <p:cNvSpPr>
                  <a:spLocks/>
                </p:cNvSpPr>
                <p:nvPr/>
              </p:nvSpPr>
              <p:spPr bwMode="auto">
                <a:xfrm>
                  <a:off x="1208" y="1332"/>
                  <a:ext cx="48" cy="4"/>
                </a:xfrm>
                <a:custGeom>
                  <a:avLst/>
                  <a:gdLst/>
                  <a:ahLst/>
                  <a:cxnLst>
                    <a:cxn ang="0">
                      <a:pos x="48" y="4"/>
                    </a:cxn>
                    <a:cxn ang="0">
                      <a:pos x="2" y="4"/>
                    </a:cxn>
                    <a:cxn ang="0">
                      <a:pos x="0" y="0"/>
                    </a:cxn>
                    <a:cxn ang="0">
                      <a:pos x="48" y="0"/>
                    </a:cxn>
                    <a:cxn ang="0">
                      <a:pos x="48" y="2"/>
                    </a:cxn>
                    <a:cxn ang="0">
                      <a:pos x="48" y="4"/>
                    </a:cxn>
                  </a:cxnLst>
                  <a:rect l="0" t="0" r="r" b="b"/>
                  <a:pathLst>
                    <a:path w="48" h="4">
                      <a:moveTo>
                        <a:pt x="48" y="4"/>
                      </a:moveTo>
                      <a:lnTo>
                        <a:pt x="2" y="4"/>
                      </a:lnTo>
                      <a:lnTo>
                        <a:pt x="0" y="0"/>
                      </a:lnTo>
                      <a:lnTo>
                        <a:pt x="48" y="0"/>
                      </a:lnTo>
                      <a:lnTo>
                        <a:pt x="48" y="2"/>
                      </a:lnTo>
                      <a:lnTo>
                        <a:pt x="48" y="4"/>
                      </a:lnTo>
                      <a:close/>
                    </a:path>
                  </a:pathLst>
                </a:custGeom>
                <a:solidFill>
                  <a:srgbClr val="EA855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337" name="Freeform 897"/>
                <p:cNvSpPr>
                  <a:spLocks/>
                </p:cNvSpPr>
                <p:nvPr/>
              </p:nvSpPr>
              <p:spPr bwMode="auto">
                <a:xfrm>
                  <a:off x="1206" y="1330"/>
                  <a:ext cx="50" cy="4"/>
                </a:xfrm>
                <a:custGeom>
                  <a:avLst/>
                  <a:gdLst/>
                  <a:ahLst/>
                  <a:cxnLst>
                    <a:cxn ang="0">
                      <a:pos x="50" y="4"/>
                    </a:cxn>
                    <a:cxn ang="0">
                      <a:pos x="4" y="4"/>
                    </a:cxn>
                    <a:cxn ang="0">
                      <a:pos x="0" y="0"/>
                    </a:cxn>
                    <a:cxn ang="0">
                      <a:pos x="50" y="0"/>
                    </a:cxn>
                    <a:cxn ang="0">
                      <a:pos x="50" y="2"/>
                    </a:cxn>
                    <a:cxn ang="0">
                      <a:pos x="50" y="4"/>
                    </a:cxn>
                  </a:cxnLst>
                  <a:rect l="0" t="0" r="r" b="b"/>
                  <a:pathLst>
                    <a:path w="50" h="4">
                      <a:moveTo>
                        <a:pt x="50" y="4"/>
                      </a:moveTo>
                      <a:lnTo>
                        <a:pt x="4" y="4"/>
                      </a:lnTo>
                      <a:lnTo>
                        <a:pt x="0" y="0"/>
                      </a:lnTo>
                      <a:lnTo>
                        <a:pt x="50" y="0"/>
                      </a:lnTo>
                      <a:lnTo>
                        <a:pt x="50" y="2"/>
                      </a:lnTo>
                      <a:lnTo>
                        <a:pt x="50" y="4"/>
                      </a:lnTo>
                      <a:close/>
                    </a:path>
                  </a:pathLst>
                </a:custGeom>
                <a:solidFill>
                  <a:srgbClr val="EA865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338" name="Freeform 898"/>
                <p:cNvSpPr>
                  <a:spLocks/>
                </p:cNvSpPr>
                <p:nvPr/>
              </p:nvSpPr>
              <p:spPr bwMode="auto">
                <a:xfrm>
                  <a:off x="1206" y="1328"/>
                  <a:ext cx="51" cy="4"/>
                </a:xfrm>
                <a:custGeom>
                  <a:avLst/>
                  <a:gdLst/>
                  <a:ahLst/>
                  <a:cxnLst>
                    <a:cxn ang="0">
                      <a:pos x="50" y="4"/>
                    </a:cxn>
                    <a:cxn ang="0">
                      <a:pos x="2" y="4"/>
                    </a:cxn>
                    <a:cxn ang="0">
                      <a:pos x="0" y="0"/>
                    </a:cxn>
                    <a:cxn ang="0">
                      <a:pos x="51" y="0"/>
                    </a:cxn>
                    <a:cxn ang="0">
                      <a:pos x="50" y="2"/>
                    </a:cxn>
                    <a:cxn ang="0">
                      <a:pos x="50" y="4"/>
                    </a:cxn>
                  </a:cxnLst>
                  <a:rect l="0" t="0" r="r" b="b"/>
                  <a:pathLst>
                    <a:path w="51" h="4">
                      <a:moveTo>
                        <a:pt x="50" y="4"/>
                      </a:moveTo>
                      <a:lnTo>
                        <a:pt x="2" y="4"/>
                      </a:lnTo>
                      <a:lnTo>
                        <a:pt x="0" y="0"/>
                      </a:lnTo>
                      <a:lnTo>
                        <a:pt x="51" y="0"/>
                      </a:lnTo>
                      <a:lnTo>
                        <a:pt x="50" y="2"/>
                      </a:lnTo>
                      <a:lnTo>
                        <a:pt x="50" y="4"/>
                      </a:lnTo>
                      <a:close/>
                    </a:path>
                  </a:pathLst>
                </a:custGeom>
                <a:solidFill>
                  <a:srgbClr val="EB875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339" name="Freeform 899"/>
                <p:cNvSpPr>
                  <a:spLocks/>
                </p:cNvSpPr>
                <p:nvPr/>
              </p:nvSpPr>
              <p:spPr bwMode="auto">
                <a:xfrm>
                  <a:off x="1204" y="1326"/>
                  <a:ext cx="53" cy="4"/>
                </a:xfrm>
                <a:custGeom>
                  <a:avLst/>
                  <a:gdLst/>
                  <a:ahLst/>
                  <a:cxnLst>
                    <a:cxn ang="0">
                      <a:pos x="52" y="4"/>
                    </a:cxn>
                    <a:cxn ang="0">
                      <a:pos x="2" y="4"/>
                    </a:cxn>
                    <a:cxn ang="0">
                      <a:pos x="0" y="0"/>
                    </a:cxn>
                    <a:cxn ang="0">
                      <a:pos x="53" y="0"/>
                    </a:cxn>
                    <a:cxn ang="0">
                      <a:pos x="53" y="2"/>
                    </a:cxn>
                    <a:cxn ang="0">
                      <a:pos x="52" y="4"/>
                    </a:cxn>
                  </a:cxnLst>
                  <a:rect l="0" t="0" r="r" b="b"/>
                  <a:pathLst>
                    <a:path w="53" h="4">
                      <a:moveTo>
                        <a:pt x="52" y="4"/>
                      </a:moveTo>
                      <a:lnTo>
                        <a:pt x="2" y="4"/>
                      </a:lnTo>
                      <a:lnTo>
                        <a:pt x="0" y="0"/>
                      </a:lnTo>
                      <a:lnTo>
                        <a:pt x="53" y="0"/>
                      </a:lnTo>
                      <a:lnTo>
                        <a:pt x="53" y="2"/>
                      </a:lnTo>
                      <a:lnTo>
                        <a:pt x="52" y="4"/>
                      </a:lnTo>
                      <a:close/>
                    </a:path>
                  </a:pathLst>
                </a:custGeom>
                <a:solidFill>
                  <a:srgbClr val="EB885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340" name="Freeform 900"/>
                <p:cNvSpPr>
                  <a:spLocks/>
                </p:cNvSpPr>
                <p:nvPr/>
              </p:nvSpPr>
              <p:spPr bwMode="auto">
                <a:xfrm>
                  <a:off x="1202" y="1324"/>
                  <a:ext cx="55" cy="4"/>
                </a:xfrm>
                <a:custGeom>
                  <a:avLst/>
                  <a:gdLst/>
                  <a:ahLst/>
                  <a:cxnLst>
                    <a:cxn ang="0">
                      <a:pos x="55" y="4"/>
                    </a:cxn>
                    <a:cxn ang="0">
                      <a:pos x="4" y="4"/>
                    </a:cxn>
                    <a:cxn ang="0">
                      <a:pos x="0" y="0"/>
                    </a:cxn>
                    <a:cxn ang="0">
                      <a:pos x="55" y="0"/>
                    </a:cxn>
                    <a:cxn ang="0">
                      <a:pos x="55" y="2"/>
                    </a:cxn>
                    <a:cxn ang="0">
                      <a:pos x="55" y="4"/>
                    </a:cxn>
                  </a:cxnLst>
                  <a:rect l="0" t="0" r="r" b="b"/>
                  <a:pathLst>
                    <a:path w="55" h="4">
                      <a:moveTo>
                        <a:pt x="55" y="4"/>
                      </a:moveTo>
                      <a:lnTo>
                        <a:pt x="4" y="4"/>
                      </a:lnTo>
                      <a:lnTo>
                        <a:pt x="0" y="0"/>
                      </a:lnTo>
                      <a:lnTo>
                        <a:pt x="55" y="0"/>
                      </a:lnTo>
                      <a:lnTo>
                        <a:pt x="55" y="2"/>
                      </a:lnTo>
                      <a:lnTo>
                        <a:pt x="55" y="4"/>
                      </a:lnTo>
                      <a:close/>
                    </a:path>
                  </a:pathLst>
                </a:custGeom>
                <a:solidFill>
                  <a:srgbClr val="EB895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341" name="Freeform 901"/>
                <p:cNvSpPr>
                  <a:spLocks/>
                </p:cNvSpPr>
                <p:nvPr/>
              </p:nvSpPr>
              <p:spPr bwMode="auto">
                <a:xfrm>
                  <a:off x="1202" y="1322"/>
                  <a:ext cx="55" cy="4"/>
                </a:xfrm>
                <a:custGeom>
                  <a:avLst/>
                  <a:gdLst/>
                  <a:ahLst/>
                  <a:cxnLst>
                    <a:cxn ang="0">
                      <a:pos x="55" y="4"/>
                    </a:cxn>
                    <a:cxn ang="0">
                      <a:pos x="2" y="4"/>
                    </a:cxn>
                    <a:cxn ang="0">
                      <a:pos x="0" y="0"/>
                    </a:cxn>
                    <a:cxn ang="0">
                      <a:pos x="55" y="0"/>
                    </a:cxn>
                    <a:cxn ang="0">
                      <a:pos x="55" y="2"/>
                    </a:cxn>
                    <a:cxn ang="0">
                      <a:pos x="55" y="4"/>
                    </a:cxn>
                  </a:cxnLst>
                  <a:rect l="0" t="0" r="r" b="b"/>
                  <a:pathLst>
                    <a:path w="55" h="4">
                      <a:moveTo>
                        <a:pt x="55" y="4"/>
                      </a:moveTo>
                      <a:lnTo>
                        <a:pt x="2" y="4"/>
                      </a:lnTo>
                      <a:lnTo>
                        <a:pt x="0" y="0"/>
                      </a:lnTo>
                      <a:lnTo>
                        <a:pt x="55" y="0"/>
                      </a:lnTo>
                      <a:lnTo>
                        <a:pt x="55" y="2"/>
                      </a:lnTo>
                      <a:lnTo>
                        <a:pt x="55" y="4"/>
                      </a:lnTo>
                      <a:close/>
                    </a:path>
                  </a:pathLst>
                </a:custGeom>
                <a:solidFill>
                  <a:srgbClr val="EB8A5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342" name="Freeform 902"/>
                <p:cNvSpPr>
                  <a:spLocks/>
                </p:cNvSpPr>
                <p:nvPr/>
              </p:nvSpPr>
              <p:spPr bwMode="auto">
                <a:xfrm>
                  <a:off x="1201" y="1321"/>
                  <a:ext cx="58" cy="3"/>
                </a:xfrm>
                <a:custGeom>
                  <a:avLst/>
                  <a:gdLst/>
                  <a:ahLst/>
                  <a:cxnLst>
                    <a:cxn ang="0">
                      <a:pos x="56" y="3"/>
                    </a:cxn>
                    <a:cxn ang="0">
                      <a:pos x="1" y="3"/>
                    </a:cxn>
                    <a:cxn ang="0">
                      <a:pos x="0" y="0"/>
                    </a:cxn>
                    <a:cxn ang="0">
                      <a:pos x="58" y="0"/>
                    </a:cxn>
                    <a:cxn ang="0">
                      <a:pos x="56" y="1"/>
                    </a:cxn>
                    <a:cxn ang="0">
                      <a:pos x="56" y="3"/>
                    </a:cxn>
                  </a:cxnLst>
                  <a:rect l="0" t="0" r="r" b="b"/>
                  <a:pathLst>
                    <a:path w="58" h="3">
                      <a:moveTo>
                        <a:pt x="56" y="3"/>
                      </a:moveTo>
                      <a:lnTo>
                        <a:pt x="1" y="3"/>
                      </a:lnTo>
                      <a:lnTo>
                        <a:pt x="0" y="0"/>
                      </a:lnTo>
                      <a:lnTo>
                        <a:pt x="58" y="0"/>
                      </a:lnTo>
                      <a:lnTo>
                        <a:pt x="56" y="1"/>
                      </a:lnTo>
                      <a:lnTo>
                        <a:pt x="56" y="3"/>
                      </a:lnTo>
                      <a:close/>
                    </a:path>
                  </a:pathLst>
                </a:custGeom>
                <a:solidFill>
                  <a:srgbClr val="EB8A5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343" name="Freeform 903"/>
                <p:cNvSpPr>
                  <a:spLocks/>
                </p:cNvSpPr>
                <p:nvPr/>
              </p:nvSpPr>
              <p:spPr bwMode="auto">
                <a:xfrm>
                  <a:off x="1199" y="1319"/>
                  <a:ext cx="60" cy="3"/>
                </a:xfrm>
                <a:custGeom>
                  <a:avLst/>
                  <a:gdLst/>
                  <a:ahLst/>
                  <a:cxnLst>
                    <a:cxn ang="0">
                      <a:pos x="58" y="3"/>
                    </a:cxn>
                    <a:cxn ang="0">
                      <a:pos x="3" y="3"/>
                    </a:cxn>
                    <a:cxn ang="0">
                      <a:pos x="0" y="0"/>
                    </a:cxn>
                    <a:cxn ang="0">
                      <a:pos x="60" y="0"/>
                    </a:cxn>
                    <a:cxn ang="0">
                      <a:pos x="60" y="2"/>
                    </a:cxn>
                    <a:cxn ang="0">
                      <a:pos x="58" y="3"/>
                    </a:cxn>
                  </a:cxnLst>
                  <a:rect l="0" t="0" r="r" b="b"/>
                  <a:pathLst>
                    <a:path w="60" h="3">
                      <a:moveTo>
                        <a:pt x="58" y="3"/>
                      </a:moveTo>
                      <a:lnTo>
                        <a:pt x="3" y="3"/>
                      </a:lnTo>
                      <a:lnTo>
                        <a:pt x="0" y="0"/>
                      </a:lnTo>
                      <a:lnTo>
                        <a:pt x="60" y="0"/>
                      </a:lnTo>
                      <a:lnTo>
                        <a:pt x="60" y="2"/>
                      </a:lnTo>
                      <a:lnTo>
                        <a:pt x="58" y="3"/>
                      </a:lnTo>
                      <a:close/>
                    </a:path>
                  </a:pathLst>
                </a:custGeom>
                <a:solidFill>
                  <a:srgbClr val="EC8C5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344" name="Freeform 904"/>
                <p:cNvSpPr>
                  <a:spLocks/>
                </p:cNvSpPr>
                <p:nvPr/>
              </p:nvSpPr>
              <p:spPr bwMode="auto">
                <a:xfrm>
                  <a:off x="1199" y="1317"/>
                  <a:ext cx="60" cy="4"/>
                </a:xfrm>
                <a:custGeom>
                  <a:avLst/>
                  <a:gdLst/>
                  <a:ahLst/>
                  <a:cxnLst>
                    <a:cxn ang="0">
                      <a:pos x="60" y="4"/>
                    </a:cxn>
                    <a:cxn ang="0">
                      <a:pos x="2" y="4"/>
                    </a:cxn>
                    <a:cxn ang="0">
                      <a:pos x="0" y="0"/>
                    </a:cxn>
                    <a:cxn ang="0">
                      <a:pos x="60" y="0"/>
                    </a:cxn>
                    <a:cxn ang="0">
                      <a:pos x="60" y="2"/>
                    </a:cxn>
                    <a:cxn ang="0">
                      <a:pos x="60" y="4"/>
                    </a:cxn>
                  </a:cxnLst>
                  <a:rect l="0" t="0" r="r" b="b"/>
                  <a:pathLst>
                    <a:path w="60" h="4">
                      <a:moveTo>
                        <a:pt x="60" y="4"/>
                      </a:moveTo>
                      <a:lnTo>
                        <a:pt x="2" y="4"/>
                      </a:lnTo>
                      <a:lnTo>
                        <a:pt x="0" y="0"/>
                      </a:lnTo>
                      <a:lnTo>
                        <a:pt x="60" y="0"/>
                      </a:lnTo>
                      <a:lnTo>
                        <a:pt x="60" y="2"/>
                      </a:lnTo>
                      <a:lnTo>
                        <a:pt x="60" y="4"/>
                      </a:lnTo>
                      <a:close/>
                    </a:path>
                  </a:pathLst>
                </a:custGeom>
                <a:solidFill>
                  <a:srgbClr val="EC8C5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345" name="Freeform 905"/>
                <p:cNvSpPr>
                  <a:spLocks/>
                </p:cNvSpPr>
                <p:nvPr/>
              </p:nvSpPr>
              <p:spPr bwMode="auto">
                <a:xfrm>
                  <a:off x="1197" y="1315"/>
                  <a:ext cx="62" cy="4"/>
                </a:xfrm>
                <a:custGeom>
                  <a:avLst/>
                  <a:gdLst/>
                  <a:ahLst/>
                  <a:cxnLst>
                    <a:cxn ang="0">
                      <a:pos x="62" y="4"/>
                    </a:cxn>
                    <a:cxn ang="0">
                      <a:pos x="2" y="4"/>
                    </a:cxn>
                    <a:cxn ang="0">
                      <a:pos x="0" y="0"/>
                    </a:cxn>
                    <a:cxn ang="0">
                      <a:pos x="62" y="0"/>
                    </a:cxn>
                    <a:cxn ang="0">
                      <a:pos x="62" y="2"/>
                    </a:cxn>
                    <a:cxn ang="0">
                      <a:pos x="62" y="4"/>
                    </a:cxn>
                  </a:cxnLst>
                  <a:rect l="0" t="0" r="r" b="b"/>
                  <a:pathLst>
                    <a:path w="62" h="4">
                      <a:moveTo>
                        <a:pt x="62" y="4"/>
                      </a:moveTo>
                      <a:lnTo>
                        <a:pt x="2" y="4"/>
                      </a:lnTo>
                      <a:lnTo>
                        <a:pt x="0" y="0"/>
                      </a:lnTo>
                      <a:lnTo>
                        <a:pt x="62" y="0"/>
                      </a:lnTo>
                      <a:lnTo>
                        <a:pt x="62" y="2"/>
                      </a:lnTo>
                      <a:lnTo>
                        <a:pt x="62" y="4"/>
                      </a:lnTo>
                      <a:close/>
                    </a:path>
                  </a:pathLst>
                </a:custGeom>
                <a:solidFill>
                  <a:srgbClr val="EC8D6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346" name="Freeform 906"/>
                <p:cNvSpPr>
                  <a:spLocks/>
                </p:cNvSpPr>
                <p:nvPr/>
              </p:nvSpPr>
              <p:spPr bwMode="auto">
                <a:xfrm>
                  <a:off x="1195" y="1313"/>
                  <a:ext cx="66" cy="4"/>
                </a:xfrm>
                <a:custGeom>
                  <a:avLst/>
                  <a:gdLst/>
                  <a:ahLst/>
                  <a:cxnLst>
                    <a:cxn ang="0">
                      <a:pos x="64" y="4"/>
                    </a:cxn>
                    <a:cxn ang="0">
                      <a:pos x="4" y="4"/>
                    </a:cxn>
                    <a:cxn ang="0">
                      <a:pos x="0" y="0"/>
                    </a:cxn>
                    <a:cxn ang="0">
                      <a:pos x="66" y="0"/>
                    </a:cxn>
                    <a:cxn ang="0">
                      <a:pos x="64" y="2"/>
                    </a:cxn>
                    <a:cxn ang="0">
                      <a:pos x="64" y="4"/>
                    </a:cxn>
                  </a:cxnLst>
                  <a:rect l="0" t="0" r="r" b="b"/>
                  <a:pathLst>
                    <a:path w="66" h="4">
                      <a:moveTo>
                        <a:pt x="64" y="4"/>
                      </a:moveTo>
                      <a:lnTo>
                        <a:pt x="4" y="4"/>
                      </a:lnTo>
                      <a:lnTo>
                        <a:pt x="0" y="0"/>
                      </a:lnTo>
                      <a:lnTo>
                        <a:pt x="66" y="0"/>
                      </a:lnTo>
                      <a:lnTo>
                        <a:pt x="64" y="2"/>
                      </a:lnTo>
                      <a:lnTo>
                        <a:pt x="64" y="4"/>
                      </a:lnTo>
                      <a:close/>
                    </a:path>
                  </a:pathLst>
                </a:custGeom>
                <a:solidFill>
                  <a:srgbClr val="EC8E6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347" name="Freeform 907"/>
                <p:cNvSpPr>
                  <a:spLocks/>
                </p:cNvSpPr>
                <p:nvPr/>
              </p:nvSpPr>
              <p:spPr bwMode="auto">
                <a:xfrm>
                  <a:off x="1195" y="1311"/>
                  <a:ext cx="66" cy="4"/>
                </a:xfrm>
                <a:custGeom>
                  <a:avLst/>
                  <a:gdLst/>
                  <a:ahLst/>
                  <a:cxnLst>
                    <a:cxn ang="0">
                      <a:pos x="64" y="4"/>
                    </a:cxn>
                    <a:cxn ang="0">
                      <a:pos x="2" y="4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66" y="0"/>
                    </a:cxn>
                    <a:cxn ang="0">
                      <a:pos x="66" y="2"/>
                    </a:cxn>
                    <a:cxn ang="0">
                      <a:pos x="64" y="4"/>
                    </a:cxn>
                  </a:cxnLst>
                  <a:rect l="0" t="0" r="r" b="b"/>
                  <a:pathLst>
                    <a:path w="66" h="4">
                      <a:moveTo>
                        <a:pt x="64" y="4"/>
                      </a:moveTo>
                      <a:lnTo>
                        <a:pt x="2" y="4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66" y="0"/>
                      </a:lnTo>
                      <a:lnTo>
                        <a:pt x="66" y="2"/>
                      </a:lnTo>
                      <a:lnTo>
                        <a:pt x="64" y="4"/>
                      </a:lnTo>
                      <a:close/>
                    </a:path>
                  </a:pathLst>
                </a:custGeom>
                <a:solidFill>
                  <a:srgbClr val="EC8F6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348" name="Freeform 908"/>
                <p:cNvSpPr>
                  <a:spLocks/>
                </p:cNvSpPr>
                <p:nvPr/>
              </p:nvSpPr>
              <p:spPr bwMode="auto">
                <a:xfrm>
                  <a:off x="1195" y="1309"/>
                  <a:ext cx="66" cy="4"/>
                </a:xfrm>
                <a:custGeom>
                  <a:avLst/>
                  <a:gdLst/>
                  <a:ahLst/>
                  <a:cxnLst>
                    <a:cxn ang="0">
                      <a:pos x="66" y="4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66" y="0"/>
                    </a:cxn>
                    <a:cxn ang="0">
                      <a:pos x="66" y="2"/>
                    </a:cxn>
                    <a:cxn ang="0">
                      <a:pos x="66" y="4"/>
                    </a:cxn>
                  </a:cxnLst>
                  <a:rect l="0" t="0" r="r" b="b"/>
                  <a:pathLst>
                    <a:path w="66" h="4">
                      <a:moveTo>
                        <a:pt x="66" y="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66" y="0"/>
                      </a:lnTo>
                      <a:lnTo>
                        <a:pt x="66" y="2"/>
                      </a:lnTo>
                      <a:lnTo>
                        <a:pt x="66" y="4"/>
                      </a:lnTo>
                      <a:close/>
                    </a:path>
                  </a:pathLst>
                </a:custGeom>
                <a:solidFill>
                  <a:srgbClr val="EC906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349" name="Freeform 909"/>
                <p:cNvSpPr>
                  <a:spLocks/>
                </p:cNvSpPr>
                <p:nvPr/>
              </p:nvSpPr>
              <p:spPr bwMode="auto">
                <a:xfrm>
                  <a:off x="1195" y="1307"/>
                  <a:ext cx="68" cy="4"/>
                </a:xfrm>
                <a:custGeom>
                  <a:avLst/>
                  <a:gdLst/>
                  <a:ahLst/>
                  <a:cxnLst>
                    <a:cxn ang="0">
                      <a:pos x="66" y="4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68" y="0"/>
                    </a:cxn>
                    <a:cxn ang="0">
                      <a:pos x="66" y="2"/>
                    </a:cxn>
                    <a:cxn ang="0">
                      <a:pos x="66" y="4"/>
                    </a:cxn>
                  </a:cxnLst>
                  <a:rect l="0" t="0" r="r" b="b"/>
                  <a:pathLst>
                    <a:path w="68" h="4">
                      <a:moveTo>
                        <a:pt x="66" y="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68" y="0"/>
                      </a:lnTo>
                      <a:lnTo>
                        <a:pt x="66" y="2"/>
                      </a:lnTo>
                      <a:lnTo>
                        <a:pt x="66" y="4"/>
                      </a:lnTo>
                      <a:close/>
                    </a:path>
                  </a:pathLst>
                </a:custGeom>
                <a:solidFill>
                  <a:srgbClr val="ED916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350" name="Freeform 910"/>
                <p:cNvSpPr>
                  <a:spLocks/>
                </p:cNvSpPr>
                <p:nvPr/>
              </p:nvSpPr>
              <p:spPr bwMode="auto">
                <a:xfrm>
                  <a:off x="1195" y="1305"/>
                  <a:ext cx="68" cy="4"/>
                </a:xfrm>
                <a:custGeom>
                  <a:avLst/>
                  <a:gdLst/>
                  <a:ahLst/>
                  <a:cxnLst>
                    <a:cxn ang="0">
                      <a:pos x="66" y="4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68" y="0"/>
                    </a:cxn>
                    <a:cxn ang="0">
                      <a:pos x="68" y="2"/>
                    </a:cxn>
                    <a:cxn ang="0">
                      <a:pos x="66" y="4"/>
                    </a:cxn>
                  </a:cxnLst>
                  <a:rect l="0" t="0" r="r" b="b"/>
                  <a:pathLst>
                    <a:path w="68" h="4">
                      <a:moveTo>
                        <a:pt x="66" y="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68" y="0"/>
                      </a:lnTo>
                      <a:lnTo>
                        <a:pt x="68" y="2"/>
                      </a:lnTo>
                      <a:lnTo>
                        <a:pt x="66" y="4"/>
                      </a:lnTo>
                      <a:close/>
                    </a:path>
                  </a:pathLst>
                </a:custGeom>
                <a:solidFill>
                  <a:srgbClr val="ED926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351" name="Freeform 911"/>
                <p:cNvSpPr>
                  <a:spLocks/>
                </p:cNvSpPr>
                <p:nvPr/>
              </p:nvSpPr>
              <p:spPr bwMode="auto">
                <a:xfrm>
                  <a:off x="1195" y="1303"/>
                  <a:ext cx="68" cy="4"/>
                </a:xfrm>
                <a:custGeom>
                  <a:avLst/>
                  <a:gdLst/>
                  <a:ahLst/>
                  <a:cxnLst>
                    <a:cxn ang="0">
                      <a:pos x="68" y="4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68" y="0"/>
                    </a:cxn>
                    <a:cxn ang="0">
                      <a:pos x="68" y="2"/>
                    </a:cxn>
                    <a:cxn ang="0">
                      <a:pos x="68" y="4"/>
                    </a:cxn>
                  </a:cxnLst>
                  <a:rect l="0" t="0" r="r" b="b"/>
                  <a:pathLst>
                    <a:path w="68" h="4">
                      <a:moveTo>
                        <a:pt x="68" y="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68" y="0"/>
                      </a:lnTo>
                      <a:lnTo>
                        <a:pt x="68" y="2"/>
                      </a:lnTo>
                      <a:lnTo>
                        <a:pt x="68" y="4"/>
                      </a:lnTo>
                      <a:close/>
                    </a:path>
                  </a:pathLst>
                </a:custGeom>
                <a:solidFill>
                  <a:srgbClr val="ED936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352" name="Freeform 912"/>
                <p:cNvSpPr>
                  <a:spLocks/>
                </p:cNvSpPr>
                <p:nvPr/>
              </p:nvSpPr>
              <p:spPr bwMode="auto">
                <a:xfrm>
                  <a:off x="1195" y="1302"/>
                  <a:ext cx="70" cy="3"/>
                </a:xfrm>
                <a:custGeom>
                  <a:avLst/>
                  <a:gdLst/>
                  <a:ahLst/>
                  <a:cxnLst>
                    <a:cxn ang="0">
                      <a:pos x="68" y="3"/>
                    </a:cxn>
                    <a:cxn ang="0">
                      <a:pos x="0" y="3"/>
                    </a:cxn>
                    <a:cxn ang="0">
                      <a:pos x="0" y="1"/>
                    </a:cxn>
                    <a:cxn ang="0">
                      <a:pos x="0" y="0"/>
                    </a:cxn>
                    <a:cxn ang="0">
                      <a:pos x="70" y="0"/>
                    </a:cxn>
                    <a:cxn ang="0">
                      <a:pos x="68" y="1"/>
                    </a:cxn>
                    <a:cxn ang="0">
                      <a:pos x="68" y="3"/>
                    </a:cxn>
                  </a:cxnLst>
                  <a:rect l="0" t="0" r="r" b="b"/>
                  <a:pathLst>
                    <a:path w="70" h="3">
                      <a:moveTo>
                        <a:pt x="68" y="3"/>
                      </a:moveTo>
                      <a:lnTo>
                        <a:pt x="0" y="3"/>
                      </a:ln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70" y="0"/>
                      </a:lnTo>
                      <a:lnTo>
                        <a:pt x="68" y="1"/>
                      </a:lnTo>
                      <a:lnTo>
                        <a:pt x="68" y="3"/>
                      </a:lnTo>
                      <a:close/>
                    </a:path>
                  </a:pathLst>
                </a:custGeom>
                <a:solidFill>
                  <a:srgbClr val="ED946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353" name="Freeform 913"/>
                <p:cNvSpPr>
                  <a:spLocks/>
                </p:cNvSpPr>
                <p:nvPr/>
              </p:nvSpPr>
              <p:spPr bwMode="auto">
                <a:xfrm>
                  <a:off x="1195" y="1300"/>
                  <a:ext cx="70" cy="3"/>
                </a:xfrm>
                <a:custGeom>
                  <a:avLst/>
                  <a:gdLst/>
                  <a:ahLst/>
                  <a:cxnLst>
                    <a:cxn ang="0">
                      <a:pos x="68" y="3"/>
                    </a:cxn>
                    <a:cxn ang="0">
                      <a:pos x="0" y="3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70" y="0"/>
                    </a:cxn>
                    <a:cxn ang="0">
                      <a:pos x="70" y="2"/>
                    </a:cxn>
                    <a:cxn ang="0">
                      <a:pos x="68" y="3"/>
                    </a:cxn>
                  </a:cxnLst>
                  <a:rect l="0" t="0" r="r" b="b"/>
                  <a:pathLst>
                    <a:path w="70" h="3">
                      <a:moveTo>
                        <a:pt x="68" y="3"/>
                      </a:moveTo>
                      <a:lnTo>
                        <a:pt x="0" y="3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70" y="0"/>
                      </a:lnTo>
                      <a:lnTo>
                        <a:pt x="70" y="2"/>
                      </a:lnTo>
                      <a:lnTo>
                        <a:pt x="68" y="3"/>
                      </a:lnTo>
                      <a:close/>
                    </a:path>
                  </a:pathLst>
                </a:custGeom>
                <a:solidFill>
                  <a:srgbClr val="ED956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354" name="Freeform 914"/>
                <p:cNvSpPr>
                  <a:spLocks/>
                </p:cNvSpPr>
                <p:nvPr/>
              </p:nvSpPr>
              <p:spPr bwMode="auto">
                <a:xfrm>
                  <a:off x="1195" y="1298"/>
                  <a:ext cx="70" cy="4"/>
                </a:xfrm>
                <a:custGeom>
                  <a:avLst/>
                  <a:gdLst/>
                  <a:ahLst/>
                  <a:cxnLst>
                    <a:cxn ang="0">
                      <a:pos x="70" y="4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2" y="0"/>
                    </a:cxn>
                    <a:cxn ang="0">
                      <a:pos x="70" y="0"/>
                    </a:cxn>
                    <a:cxn ang="0">
                      <a:pos x="70" y="2"/>
                    </a:cxn>
                    <a:cxn ang="0">
                      <a:pos x="70" y="4"/>
                    </a:cxn>
                  </a:cxnLst>
                  <a:rect l="0" t="0" r="r" b="b"/>
                  <a:pathLst>
                    <a:path w="70" h="4">
                      <a:moveTo>
                        <a:pt x="70" y="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70" y="0"/>
                      </a:lnTo>
                      <a:lnTo>
                        <a:pt x="70" y="2"/>
                      </a:lnTo>
                      <a:lnTo>
                        <a:pt x="70" y="4"/>
                      </a:lnTo>
                      <a:close/>
                    </a:path>
                  </a:pathLst>
                </a:custGeom>
                <a:solidFill>
                  <a:srgbClr val="ED966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355" name="Freeform 915"/>
                <p:cNvSpPr>
                  <a:spLocks/>
                </p:cNvSpPr>
                <p:nvPr/>
              </p:nvSpPr>
              <p:spPr bwMode="auto">
                <a:xfrm>
                  <a:off x="1195" y="1296"/>
                  <a:ext cx="72" cy="4"/>
                </a:xfrm>
                <a:custGeom>
                  <a:avLst/>
                  <a:gdLst/>
                  <a:ahLst/>
                  <a:cxnLst>
                    <a:cxn ang="0">
                      <a:pos x="70" y="4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2" y="0"/>
                    </a:cxn>
                    <a:cxn ang="0">
                      <a:pos x="72" y="0"/>
                    </a:cxn>
                    <a:cxn ang="0">
                      <a:pos x="70" y="2"/>
                    </a:cxn>
                    <a:cxn ang="0">
                      <a:pos x="70" y="4"/>
                    </a:cxn>
                  </a:cxnLst>
                  <a:rect l="0" t="0" r="r" b="b"/>
                  <a:pathLst>
                    <a:path w="72" h="4">
                      <a:moveTo>
                        <a:pt x="70" y="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72" y="0"/>
                      </a:lnTo>
                      <a:lnTo>
                        <a:pt x="70" y="2"/>
                      </a:lnTo>
                      <a:lnTo>
                        <a:pt x="70" y="4"/>
                      </a:lnTo>
                      <a:close/>
                    </a:path>
                  </a:pathLst>
                </a:custGeom>
                <a:solidFill>
                  <a:srgbClr val="EE976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356" name="Freeform 916"/>
                <p:cNvSpPr>
                  <a:spLocks/>
                </p:cNvSpPr>
                <p:nvPr/>
              </p:nvSpPr>
              <p:spPr bwMode="auto">
                <a:xfrm>
                  <a:off x="1197" y="1294"/>
                  <a:ext cx="70" cy="4"/>
                </a:xfrm>
                <a:custGeom>
                  <a:avLst/>
                  <a:gdLst/>
                  <a:ahLst/>
                  <a:cxnLst>
                    <a:cxn ang="0">
                      <a:pos x="68" y="4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70" y="0"/>
                    </a:cxn>
                    <a:cxn ang="0">
                      <a:pos x="70" y="2"/>
                    </a:cxn>
                    <a:cxn ang="0">
                      <a:pos x="68" y="4"/>
                    </a:cxn>
                  </a:cxnLst>
                  <a:rect l="0" t="0" r="r" b="b"/>
                  <a:pathLst>
                    <a:path w="70" h="4">
                      <a:moveTo>
                        <a:pt x="68" y="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70" y="0"/>
                      </a:lnTo>
                      <a:lnTo>
                        <a:pt x="70" y="2"/>
                      </a:lnTo>
                      <a:lnTo>
                        <a:pt x="68" y="4"/>
                      </a:lnTo>
                      <a:close/>
                    </a:path>
                  </a:pathLst>
                </a:custGeom>
                <a:solidFill>
                  <a:srgbClr val="EE986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357" name="Freeform 917"/>
                <p:cNvSpPr>
                  <a:spLocks/>
                </p:cNvSpPr>
                <p:nvPr/>
              </p:nvSpPr>
              <p:spPr bwMode="auto">
                <a:xfrm>
                  <a:off x="1197" y="1292"/>
                  <a:ext cx="70" cy="4"/>
                </a:xfrm>
                <a:custGeom>
                  <a:avLst/>
                  <a:gdLst/>
                  <a:ahLst/>
                  <a:cxnLst>
                    <a:cxn ang="0">
                      <a:pos x="70" y="4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70" y="0"/>
                    </a:cxn>
                    <a:cxn ang="0">
                      <a:pos x="70" y="0"/>
                    </a:cxn>
                    <a:cxn ang="0">
                      <a:pos x="70" y="0"/>
                    </a:cxn>
                    <a:cxn ang="0">
                      <a:pos x="70" y="2"/>
                    </a:cxn>
                    <a:cxn ang="0">
                      <a:pos x="70" y="4"/>
                    </a:cxn>
                  </a:cxnLst>
                  <a:rect l="0" t="0" r="r" b="b"/>
                  <a:pathLst>
                    <a:path w="70" h="4">
                      <a:moveTo>
                        <a:pt x="70" y="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70" y="0"/>
                      </a:lnTo>
                      <a:lnTo>
                        <a:pt x="70" y="0"/>
                      </a:lnTo>
                      <a:lnTo>
                        <a:pt x="70" y="0"/>
                      </a:lnTo>
                      <a:lnTo>
                        <a:pt x="70" y="2"/>
                      </a:lnTo>
                      <a:lnTo>
                        <a:pt x="70" y="4"/>
                      </a:lnTo>
                      <a:close/>
                    </a:path>
                  </a:pathLst>
                </a:custGeom>
                <a:solidFill>
                  <a:srgbClr val="EE986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358" name="Freeform 918"/>
                <p:cNvSpPr>
                  <a:spLocks/>
                </p:cNvSpPr>
                <p:nvPr/>
              </p:nvSpPr>
              <p:spPr bwMode="auto">
                <a:xfrm>
                  <a:off x="1197" y="1290"/>
                  <a:ext cx="72" cy="4"/>
                </a:xfrm>
                <a:custGeom>
                  <a:avLst/>
                  <a:gdLst/>
                  <a:ahLst/>
                  <a:cxnLst>
                    <a:cxn ang="0">
                      <a:pos x="70" y="4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72" y="0"/>
                    </a:cxn>
                    <a:cxn ang="0">
                      <a:pos x="70" y="0"/>
                    </a:cxn>
                    <a:cxn ang="0">
                      <a:pos x="70" y="2"/>
                    </a:cxn>
                    <a:cxn ang="0">
                      <a:pos x="70" y="2"/>
                    </a:cxn>
                    <a:cxn ang="0">
                      <a:pos x="70" y="4"/>
                    </a:cxn>
                  </a:cxnLst>
                  <a:rect l="0" t="0" r="r" b="b"/>
                  <a:pathLst>
                    <a:path w="72" h="4">
                      <a:moveTo>
                        <a:pt x="70" y="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72" y="0"/>
                      </a:lnTo>
                      <a:lnTo>
                        <a:pt x="70" y="0"/>
                      </a:lnTo>
                      <a:lnTo>
                        <a:pt x="70" y="2"/>
                      </a:lnTo>
                      <a:lnTo>
                        <a:pt x="70" y="2"/>
                      </a:lnTo>
                      <a:lnTo>
                        <a:pt x="70" y="4"/>
                      </a:lnTo>
                      <a:close/>
                    </a:path>
                  </a:pathLst>
                </a:custGeom>
                <a:solidFill>
                  <a:srgbClr val="EE9A7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359" name="Freeform 919"/>
                <p:cNvSpPr>
                  <a:spLocks/>
                </p:cNvSpPr>
                <p:nvPr/>
              </p:nvSpPr>
              <p:spPr bwMode="auto">
                <a:xfrm>
                  <a:off x="1197" y="1288"/>
                  <a:ext cx="72" cy="4"/>
                </a:xfrm>
                <a:custGeom>
                  <a:avLst/>
                  <a:gdLst/>
                  <a:ahLst/>
                  <a:cxnLst>
                    <a:cxn ang="0">
                      <a:pos x="70" y="4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72" y="0"/>
                    </a:cxn>
                    <a:cxn ang="0">
                      <a:pos x="72" y="2"/>
                    </a:cxn>
                    <a:cxn ang="0">
                      <a:pos x="70" y="4"/>
                    </a:cxn>
                  </a:cxnLst>
                  <a:rect l="0" t="0" r="r" b="b"/>
                  <a:pathLst>
                    <a:path w="72" h="4">
                      <a:moveTo>
                        <a:pt x="70" y="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72" y="0"/>
                      </a:lnTo>
                      <a:lnTo>
                        <a:pt x="72" y="2"/>
                      </a:lnTo>
                      <a:lnTo>
                        <a:pt x="70" y="4"/>
                      </a:lnTo>
                      <a:close/>
                    </a:path>
                  </a:pathLst>
                </a:custGeom>
                <a:solidFill>
                  <a:srgbClr val="EE9A7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360" name="Freeform 920"/>
                <p:cNvSpPr>
                  <a:spLocks/>
                </p:cNvSpPr>
                <p:nvPr/>
              </p:nvSpPr>
              <p:spPr bwMode="auto">
                <a:xfrm>
                  <a:off x="1197" y="1286"/>
                  <a:ext cx="72" cy="4"/>
                </a:xfrm>
                <a:custGeom>
                  <a:avLst/>
                  <a:gdLst/>
                  <a:ahLst/>
                  <a:cxnLst>
                    <a:cxn ang="0">
                      <a:pos x="72" y="4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72" y="0"/>
                    </a:cxn>
                    <a:cxn ang="0">
                      <a:pos x="72" y="2"/>
                    </a:cxn>
                    <a:cxn ang="0">
                      <a:pos x="72" y="4"/>
                    </a:cxn>
                  </a:cxnLst>
                  <a:rect l="0" t="0" r="r" b="b"/>
                  <a:pathLst>
                    <a:path w="72" h="4">
                      <a:moveTo>
                        <a:pt x="72" y="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72" y="0"/>
                      </a:lnTo>
                      <a:lnTo>
                        <a:pt x="72" y="2"/>
                      </a:lnTo>
                      <a:lnTo>
                        <a:pt x="72" y="4"/>
                      </a:lnTo>
                      <a:close/>
                    </a:path>
                  </a:pathLst>
                </a:custGeom>
                <a:solidFill>
                  <a:srgbClr val="EF9C7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361" name="Freeform 921"/>
                <p:cNvSpPr>
                  <a:spLocks/>
                </p:cNvSpPr>
                <p:nvPr/>
              </p:nvSpPr>
              <p:spPr bwMode="auto">
                <a:xfrm>
                  <a:off x="1197" y="1285"/>
                  <a:ext cx="72" cy="3"/>
                </a:xfrm>
                <a:custGeom>
                  <a:avLst/>
                  <a:gdLst/>
                  <a:ahLst/>
                  <a:cxnLst>
                    <a:cxn ang="0">
                      <a:pos x="72" y="3"/>
                    </a:cxn>
                    <a:cxn ang="0">
                      <a:pos x="0" y="3"/>
                    </a:cxn>
                    <a:cxn ang="0">
                      <a:pos x="0" y="1"/>
                    </a:cxn>
                    <a:cxn ang="0">
                      <a:pos x="0" y="0"/>
                    </a:cxn>
                    <a:cxn ang="0">
                      <a:pos x="72" y="0"/>
                    </a:cxn>
                    <a:cxn ang="0">
                      <a:pos x="72" y="1"/>
                    </a:cxn>
                    <a:cxn ang="0">
                      <a:pos x="72" y="3"/>
                    </a:cxn>
                  </a:cxnLst>
                  <a:rect l="0" t="0" r="r" b="b"/>
                  <a:pathLst>
                    <a:path w="72" h="3">
                      <a:moveTo>
                        <a:pt x="72" y="3"/>
                      </a:moveTo>
                      <a:lnTo>
                        <a:pt x="0" y="3"/>
                      </a:ln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72" y="0"/>
                      </a:lnTo>
                      <a:lnTo>
                        <a:pt x="72" y="1"/>
                      </a:lnTo>
                      <a:lnTo>
                        <a:pt x="72" y="3"/>
                      </a:lnTo>
                      <a:close/>
                    </a:path>
                  </a:pathLst>
                </a:custGeom>
                <a:solidFill>
                  <a:srgbClr val="EF9D7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362" name="Freeform 922"/>
                <p:cNvSpPr>
                  <a:spLocks/>
                </p:cNvSpPr>
                <p:nvPr/>
              </p:nvSpPr>
              <p:spPr bwMode="auto">
                <a:xfrm>
                  <a:off x="1197" y="1283"/>
                  <a:ext cx="72" cy="3"/>
                </a:xfrm>
                <a:custGeom>
                  <a:avLst/>
                  <a:gdLst/>
                  <a:ahLst/>
                  <a:cxnLst>
                    <a:cxn ang="0">
                      <a:pos x="72" y="3"/>
                    </a:cxn>
                    <a:cxn ang="0">
                      <a:pos x="0" y="3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72" y="0"/>
                    </a:cxn>
                    <a:cxn ang="0">
                      <a:pos x="72" y="2"/>
                    </a:cxn>
                    <a:cxn ang="0">
                      <a:pos x="72" y="3"/>
                    </a:cxn>
                  </a:cxnLst>
                  <a:rect l="0" t="0" r="r" b="b"/>
                  <a:pathLst>
                    <a:path w="72" h="3">
                      <a:moveTo>
                        <a:pt x="72" y="3"/>
                      </a:moveTo>
                      <a:lnTo>
                        <a:pt x="0" y="3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72" y="0"/>
                      </a:lnTo>
                      <a:lnTo>
                        <a:pt x="72" y="2"/>
                      </a:lnTo>
                      <a:lnTo>
                        <a:pt x="72" y="3"/>
                      </a:lnTo>
                      <a:close/>
                    </a:path>
                  </a:pathLst>
                </a:custGeom>
                <a:solidFill>
                  <a:srgbClr val="EF9E7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363" name="Freeform 923"/>
                <p:cNvSpPr>
                  <a:spLocks/>
                </p:cNvSpPr>
                <p:nvPr/>
              </p:nvSpPr>
              <p:spPr bwMode="auto">
                <a:xfrm>
                  <a:off x="1197" y="1281"/>
                  <a:ext cx="74" cy="4"/>
                </a:xfrm>
                <a:custGeom>
                  <a:avLst/>
                  <a:gdLst/>
                  <a:ahLst/>
                  <a:cxnLst>
                    <a:cxn ang="0">
                      <a:pos x="72" y="4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74" y="0"/>
                    </a:cxn>
                    <a:cxn ang="0">
                      <a:pos x="72" y="2"/>
                    </a:cxn>
                    <a:cxn ang="0">
                      <a:pos x="72" y="4"/>
                    </a:cxn>
                  </a:cxnLst>
                  <a:rect l="0" t="0" r="r" b="b"/>
                  <a:pathLst>
                    <a:path w="74" h="4">
                      <a:moveTo>
                        <a:pt x="72" y="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74" y="0"/>
                      </a:lnTo>
                      <a:lnTo>
                        <a:pt x="72" y="2"/>
                      </a:lnTo>
                      <a:lnTo>
                        <a:pt x="72" y="4"/>
                      </a:lnTo>
                      <a:close/>
                    </a:path>
                  </a:pathLst>
                </a:custGeom>
                <a:solidFill>
                  <a:srgbClr val="EF9F7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364" name="Freeform 924"/>
                <p:cNvSpPr>
                  <a:spLocks/>
                </p:cNvSpPr>
                <p:nvPr/>
              </p:nvSpPr>
              <p:spPr bwMode="auto">
                <a:xfrm>
                  <a:off x="1197" y="1279"/>
                  <a:ext cx="74" cy="4"/>
                </a:xfrm>
                <a:custGeom>
                  <a:avLst/>
                  <a:gdLst/>
                  <a:ahLst/>
                  <a:cxnLst>
                    <a:cxn ang="0">
                      <a:pos x="72" y="4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74" y="0"/>
                    </a:cxn>
                    <a:cxn ang="0">
                      <a:pos x="74" y="2"/>
                    </a:cxn>
                    <a:cxn ang="0">
                      <a:pos x="72" y="4"/>
                    </a:cxn>
                  </a:cxnLst>
                  <a:rect l="0" t="0" r="r" b="b"/>
                  <a:pathLst>
                    <a:path w="74" h="4">
                      <a:moveTo>
                        <a:pt x="72" y="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74" y="0"/>
                      </a:lnTo>
                      <a:lnTo>
                        <a:pt x="74" y="2"/>
                      </a:lnTo>
                      <a:lnTo>
                        <a:pt x="72" y="4"/>
                      </a:lnTo>
                      <a:close/>
                    </a:path>
                  </a:pathLst>
                </a:custGeom>
                <a:solidFill>
                  <a:srgbClr val="EFA07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365" name="Freeform 925"/>
                <p:cNvSpPr>
                  <a:spLocks/>
                </p:cNvSpPr>
                <p:nvPr/>
              </p:nvSpPr>
              <p:spPr bwMode="auto">
                <a:xfrm>
                  <a:off x="1197" y="1277"/>
                  <a:ext cx="74" cy="4"/>
                </a:xfrm>
                <a:custGeom>
                  <a:avLst/>
                  <a:gdLst/>
                  <a:ahLst/>
                  <a:cxnLst>
                    <a:cxn ang="0">
                      <a:pos x="74" y="4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74" y="0"/>
                    </a:cxn>
                    <a:cxn ang="0">
                      <a:pos x="74" y="2"/>
                    </a:cxn>
                    <a:cxn ang="0">
                      <a:pos x="74" y="4"/>
                    </a:cxn>
                  </a:cxnLst>
                  <a:rect l="0" t="0" r="r" b="b"/>
                  <a:pathLst>
                    <a:path w="74" h="4">
                      <a:moveTo>
                        <a:pt x="74" y="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74" y="0"/>
                      </a:lnTo>
                      <a:lnTo>
                        <a:pt x="74" y="2"/>
                      </a:lnTo>
                      <a:lnTo>
                        <a:pt x="74" y="4"/>
                      </a:lnTo>
                      <a:close/>
                    </a:path>
                  </a:pathLst>
                </a:custGeom>
                <a:solidFill>
                  <a:srgbClr val="EFA17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366" name="Freeform 926"/>
                <p:cNvSpPr>
                  <a:spLocks/>
                </p:cNvSpPr>
                <p:nvPr/>
              </p:nvSpPr>
              <p:spPr bwMode="auto">
                <a:xfrm>
                  <a:off x="1197" y="1275"/>
                  <a:ext cx="74" cy="4"/>
                </a:xfrm>
                <a:custGeom>
                  <a:avLst/>
                  <a:gdLst/>
                  <a:ahLst/>
                  <a:cxnLst>
                    <a:cxn ang="0">
                      <a:pos x="74" y="4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74" y="0"/>
                    </a:cxn>
                    <a:cxn ang="0">
                      <a:pos x="74" y="2"/>
                    </a:cxn>
                    <a:cxn ang="0">
                      <a:pos x="74" y="4"/>
                    </a:cxn>
                  </a:cxnLst>
                  <a:rect l="0" t="0" r="r" b="b"/>
                  <a:pathLst>
                    <a:path w="74" h="4">
                      <a:moveTo>
                        <a:pt x="74" y="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74" y="0"/>
                      </a:lnTo>
                      <a:lnTo>
                        <a:pt x="74" y="2"/>
                      </a:lnTo>
                      <a:lnTo>
                        <a:pt x="74" y="4"/>
                      </a:lnTo>
                      <a:close/>
                    </a:path>
                  </a:pathLst>
                </a:custGeom>
                <a:solidFill>
                  <a:srgbClr val="F0A27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367" name="Freeform 927"/>
                <p:cNvSpPr>
                  <a:spLocks/>
                </p:cNvSpPr>
                <p:nvPr/>
              </p:nvSpPr>
              <p:spPr bwMode="auto">
                <a:xfrm>
                  <a:off x="1197" y="1273"/>
                  <a:ext cx="74" cy="4"/>
                </a:xfrm>
                <a:custGeom>
                  <a:avLst/>
                  <a:gdLst/>
                  <a:ahLst/>
                  <a:cxnLst>
                    <a:cxn ang="0">
                      <a:pos x="74" y="4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74" y="0"/>
                    </a:cxn>
                    <a:cxn ang="0">
                      <a:pos x="74" y="2"/>
                    </a:cxn>
                    <a:cxn ang="0">
                      <a:pos x="74" y="4"/>
                    </a:cxn>
                  </a:cxnLst>
                  <a:rect l="0" t="0" r="r" b="b"/>
                  <a:pathLst>
                    <a:path w="74" h="4">
                      <a:moveTo>
                        <a:pt x="74" y="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74" y="0"/>
                      </a:lnTo>
                      <a:lnTo>
                        <a:pt x="74" y="2"/>
                      </a:lnTo>
                      <a:lnTo>
                        <a:pt x="74" y="4"/>
                      </a:lnTo>
                      <a:close/>
                    </a:path>
                  </a:pathLst>
                </a:custGeom>
                <a:solidFill>
                  <a:srgbClr val="F0A37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368" name="Freeform 928"/>
                <p:cNvSpPr>
                  <a:spLocks/>
                </p:cNvSpPr>
                <p:nvPr/>
              </p:nvSpPr>
              <p:spPr bwMode="auto">
                <a:xfrm>
                  <a:off x="1197" y="1271"/>
                  <a:ext cx="74" cy="4"/>
                </a:xfrm>
                <a:custGeom>
                  <a:avLst/>
                  <a:gdLst/>
                  <a:ahLst/>
                  <a:cxnLst>
                    <a:cxn ang="0">
                      <a:pos x="74" y="4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74" y="0"/>
                    </a:cxn>
                    <a:cxn ang="0">
                      <a:pos x="74" y="2"/>
                    </a:cxn>
                    <a:cxn ang="0">
                      <a:pos x="74" y="4"/>
                    </a:cxn>
                  </a:cxnLst>
                  <a:rect l="0" t="0" r="r" b="b"/>
                  <a:pathLst>
                    <a:path w="74" h="4">
                      <a:moveTo>
                        <a:pt x="74" y="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74" y="0"/>
                      </a:lnTo>
                      <a:lnTo>
                        <a:pt x="74" y="2"/>
                      </a:lnTo>
                      <a:lnTo>
                        <a:pt x="74" y="4"/>
                      </a:lnTo>
                      <a:close/>
                    </a:path>
                  </a:pathLst>
                </a:custGeom>
                <a:solidFill>
                  <a:srgbClr val="F0A47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369" name="Freeform 929"/>
                <p:cNvSpPr>
                  <a:spLocks/>
                </p:cNvSpPr>
                <p:nvPr/>
              </p:nvSpPr>
              <p:spPr bwMode="auto">
                <a:xfrm>
                  <a:off x="1197" y="1269"/>
                  <a:ext cx="76" cy="4"/>
                </a:xfrm>
                <a:custGeom>
                  <a:avLst/>
                  <a:gdLst/>
                  <a:ahLst/>
                  <a:cxnLst>
                    <a:cxn ang="0">
                      <a:pos x="74" y="4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2" y="2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76" y="0"/>
                    </a:cxn>
                    <a:cxn ang="0">
                      <a:pos x="74" y="2"/>
                    </a:cxn>
                    <a:cxn ang="0">
                      <a:pos x="74" y="4"/>
                    </a:cxn>
                  </a:cxnLst>
                  <a:rect l="0" t="0" r="r" b="b"/>
                  <a:pathLst>
                    <a:path w="76" h="4">
                      <a:moveTo>
                        <a:pt x="74" y="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76" y="0"/>
                      </a:lnTo>
                      <a:lnTo>
                        <a:pt x="74" y="2"/>
                      </a:lnTo>
                      <a:lnTo>
                        <a:pt x="74" y="4"/>
                      </a:lnTo>
                      <a:close/>
                    </a:path>
                  </a:pathLst>
                </a:custGeom>
                <a:solidFill>
                  <a:srgbClr val="F0A47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370" name="Freeform 930"/>
                <p:cNvSpPr>
                  <a:spLocks/>
                </p:cNvSpPr>
                <p:nvPr/>
              </p:nvSpPr>
              <p:spPr bwMode="auto">
                <a:xfrm>
                  <a:off x="1199" y="1267"/>
                  <a:ext cx="74" cy="4"/>
                </a:xfrm>
                <a:custGeom>
                  <a:avLst/>
                  <a:gdLst/>
                  <a:ahLst/>
                  <a:cxnLst>
                    <a:cxn ang="0">
                      <a:pos x="72" y="4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74" y="0"/>
                    </a:cxn>
                    <a:cxn ang="0">
                      <a:pos x="74" y="0"/>
                    </a:cxn>
                    <a:cxn ang="0">
                      <a:pos x="74" y="0"/>
                    </a:cxn>
                    <a:cxn ang="0">
                      <a:pos x="74" y="2"/>
                    </a:cxn>
                    <a:cxn ang="0">
                      <a:pos x="72" y="4"/>
                    </a:cxn>
                  </a:cxnLst>
                  <a:rect l="0" t="0" r="r" b="b"/>
                  <a:pathLst>
                    <a:path w="74" h="4">
                      <a:moveTo>
                        <a:pt x="72" y="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74" y="0"/>
                      </a:lnTo>
                      <a:lnTo>
                        <a:pt x="74" y="0"/>
                      </a:lnTo>
                      <a:lnTo>
                        <a:pt x="74" y="0"/>
                      </a:lnTo>
                      <a:lnTo>
                        <a:pt x="74" y="2"/>
                      </a:lnTo>
                      <a:lnTo>
                        <a:pt x="72" y="4"/>
                      </a:lnTo>
                      <a:close/>
                    </a:path>
                  </a:pathLst>
                </a:custGeom>
                <a:solidFill>
                  <a:srgbClr val="F0A47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371" name="Freeform 931"/>
                <p:cNvSpPr>
                  <a:spLocks/>
                </p:cNvSpPr>
                <p:nvPr/>
              </p:nvSpPr>
              <p:spPr bwMode="auto">
                <a:xfrm>
                  <a:off x="1199" y="1266"/>
                  <a:ext cx="74" cy="3"/>
                </a:xfrm>
                <a:custGeom>
                  <a:avLst/>
                  <a:gdLst/>
                  <a:ahLst/>
                  <a:cxnLst>
                    <a:cxn ang="0">
                      <a:pos x="74" y="3"/>
                    </a:cxn>
                    <a:cxn ang="0">
                      <a:pos x="0" y="3"/>
                    </a:cxn>
                    <a:cxn ang="0">
                      <a:pos x="0" y="1"/>
                    </a:cxn>
                    <a:cxn ang="0">
                      <a:pos x="0" y="0"/>
                    </a:cxn>
                    <a:cxn ang="0">
                      <a:pos x="74" y="0"/>
                    </a:cxn>
                    <a:cxn ang="0">
                      <a:pos x="74" y="1"/>
                    </a:cxn>
                    <a:cxn ang="0">
                      <a:pos x="74" y="1"/>
                    </a:cxn>
                    <a:cxn ang="0">
                      <a:pos x="74" y="3"/>
                    </a:cxn>
                    <a:cxn ang="0">
                      <a:pos x="74" y="3"/>
                    </a:cxn>
                  </a:cxnLst>
                  <a:rect l="0" t="0" r="r" b="b"/>
                  <a:pathLst>
                    <a:path w="74" h="3">
                      <a:moveTo>
                        <a:pt x="74" y="3"/>
                      </a:moveTo>
                      <a:lnTo>
                        <a:pt x="0" y="3"/>
                      </a:ln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74" y="0"/>
                      </a:lnTo>
                      <a:lnTo>
                        <a:pt x="74" y="1"/>
                      </a:lnTo>
                      <a:lnTo>
                        <a:pt x="74" y="1"/>
                      </a:lnTo>
                      <a:lnTo>
                        <a:pt x="74" y="3"/>
                      </a:lnTo>
                      <a:lnTo>
                        <a:pt x="74" y="3"/>
                      </a:lnTo>
                      <a:close/>
                    </a:path>
                  </a:pathLst>
                </a:custGeom>
                <a:solidFill>
                  <a:srgbClr val="F0A57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372" name="Freeform 932"/>
                <p:cNvSpPr>
                  <a:spLocks/>
                </p:cNvSpPr>
                <p:nvPr/>
              </p:nvSpPr>
              <p:spPr bwMode="auto">
                <a:xfrm>
                  <a:off x="1199" y="1264"/>
                  <a:ext cx="75" cy="3"/>
                </a:xfrm>
                <a:custGeom>
                  <a:avLst/>
                  <a:gdLst/>
                  <a:ahLst/>
                  <a:cxnLst>
                    <a:cxn ang="0">
                      <a:pos x="74" y="3"/>
                    </a:cxn>
                    <a:cxn ang="0">
                      <a:pos x="0" y="3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75" y="0"/>
                    </a:cxn>
                    <a:cxn ang="0">
                      <a:pos x="74" y="2"/>
                    </a:cxn>
                    <a:cxn ang="0">
                      <a:pos x="74" y="3"/>
                    </a:cxn>
                  </a:cxnLst>
                  <a:rect l="0" t="0" r="r" b="b"/>
                  <a:pathLst>
                    <a:path w="75" h="3">
                      <a:moveTo>
                        <a:pt x="74" y="3"/>
                      </a:moveTo>
                      <a:lnTo>
                        <a:pt x="0" y="3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75" y="0"/>
                      </a:lnTo>
                      <a:lnTo>
                        <a:pt x="74" y="2"/>
                      </a:lnTo>
                      <a:lnTo>
                        <a:pt x="74" y="3"/>
                      </a:lnTo>
                      <a:close/>
                    </a:path>
                  </a:pathLst>
                </a:custGeom>
                <a:solidFill>
                  <a:srgbClr val="F0A68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373" name="Freeform 933"/>
                <p:cNvSpPr>
                  <a:spLocks/>
                </p:cNvSpPr>
                <p:nvPr/>
              </p:nvSpPr>
              <p:spPr bwMode="auto">
                <a:xfrm>
                  <a:off x="1199" y="1262"/>
                  <a:ext cx="75" cy="4"/>
                </a:xfrm>
                <a:custGeom>
                  <a:avLst/>
                  <a:gdLst/>
                  <a:ahLst/>
                  <a:cxnLst>
                    <a:cxn ang="0">
                      <a:pos x="74" y="4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75" y="0"/>
                    </a:cxn>
                    <a:cxn ang="0">
                      <a:pos x="75" y="2"/>
                    </a:cxn>
                    <a:cxn ang="0">
                      <a:pos x="74" y="4"/>
                    </a:cxn>
                  </a:cxnLst>
                  <a:rect l="0" t="0" r="r" b="b"/>
                  <a:pathLst>
                    <a:path w="75" h="4">
                      <a:moveTo>
                        <a:pt x="74" y="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75" y="0"/>
                      </a:lnTo>
                      <a:lnTo>
                        <a:pt x="75" y="2"/>
                      </a:lnTo>
                      <a:lnTo>
                        <a:pt x="74" y="4"/>
                      </a:lnTo>
                      <a:close/>
                    </a:path>
                  </a:pathLst>
                </a:custGeom>
                <a:solidFill>
                  <a:srgbClr val="F1A78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374" name="Freeform 934"/>
                <p:cNvSpPr>
                  <a:spLocks/>
                </p:cNvSpPr>
                <p:nvPr/>
              </p:nvSpPr>
              <p:spPr bwMode="auto">
                <a:xfrm>
                  <a:off x="1199" y="1260"/>
                  <a:ext cx="77" cy="4"/>
                </a:xfrm>
                <a:custGeom>
                  <a:avLst/>
                  <a:gdLst/>
                  <a:ahLst/>
                  <a:cxnLst>
                    <a:cxn ang="0">
                      <a:pos x="75" y="4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77" y="0"/>
                    </a:cxn>
                    <a:cxn ang="0">
                      <a:pos x="75" y="2"/>
                    </a:cxn>
                    <a:cxn ang="0">
                      <a:pos x="75" y="4"/>
                    </a:cxn>
                  </a:cxnLst>
                  <a:rect l="0" t="0" r="r" b="b"/>
                  <a:pathLst>
                    <a:path w="77" h="4">
                      <a:moveTo>
                        <a:pt x="75" y="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77" y="0"/>
                      </a:lnTo>
                      <a:lnTo>
                        <a:pt x="75" y="2"/>
                      </a:lnTo>
                      <a:lnTo>
                        <a:pt x="75" y="4"/>
                      </a:lnTo>
                      <a:close/>
                    </a:path>
                  </a:pathLst>
                </a:custGeom>
                <a:solidFill>
                  <a:srgbClr val="F1A78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375" name="Freeform 935"/>
                <p:cNvSpPr>
                  <a:spLocks/>
                </p:cNvSpPr>
                <p:nvPr/>
              </p:nvSpPr>
              <p:spPr bwMode="auto">
                <a:xfrm>
                  <a:off x="1199" y="1258"/>
                  <a:ext cx="77" cy="4"/>
                </a:xfrm>
                <a:custGeom>
                  <a:avLst/>
                  <a:gdLst/>
                  <a:ahLst/>
                  <a:cxnLst>
                    <a:cxn ang="0">
                      <a:pos x="75" y="4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77" y="0"/>
                    </a:cxn>
                    <a:cxn ang="0">
                      <a:pos x="77" y="2"/>
                    </a:cxn>
                    <a:cxn ang="0">
                      <a:pos x="75" y="4"/>
                    </a:cxn>
                  </a:cxnLst>
                  <a:rect l="0" t="0" r="r" b="b"/>
                  <a:pathLst>
                    <a:path w="77" h="4">
                      <a:moveTo>
                        <a:pt x="75" y="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77" y="0"/>
                      </a:lnTo>
                      <a:lnTo>
                        <a:pt x="77" y="2"/>
                      </a:lnTo>
                      <a:lnTo>
                        <a:pt x="75" y="4"/>
                      </a:lnTo>
                      <a:close/>
                    </a:path>
                  </a:pathLst>
                </a:custGeom>
                <a:solidFill>
                  <a:srgbClr val="F1A88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376" name="Freeform 936"/>
                <p:cNvSpPr>
                  <a:spLocks/>
                </p:cNvSpPr>
                <p:nvPr/>
              </p:nvSpPr>
              <p:spPr bwMode="auto">
                <a:xfrm>
                  <a:off x="1199" y="1256"/>
                  <a:ext cx="79" cy="4"/>
                </a:xfrm>
                <a:custGeom>
                  <a:avLst/>
                  <a:gdLst/>
                  <a:ahLst/>
                  <a:cxnLst>
                    <a:cxn ang="0">
                      <a:pos x="77" y="4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79" y="0"/>
                    </a:cxn>
                    <a:cxn ang="0">
                      <a:pos x="77" y="2"/>
                    </a:cxn>
                    <a:cxn ang="0">
                      <a:pos x="77" y="4"/>
                    </a:cxn>
                  </a:cxnLst>
                  <a:rect l="0" t="0" r="r" b="b"/>
                  <a:pathLst>
                    <a:path w="79" h="4">
                      <a:moveTo>
                        <a:pt x="77" y="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79" y="0"/>
                      </a:lnTo>
                      <a:lnTo>
                        <a:pt x="77" y="2"/>
                      </a:lnTo>
                      <a:lnTo>
                        <a:pt x="77" y="4"/>
                      </a:lnTo>
                      <a:close/>
                    </a:path>
                  </a:pathLst>
                </a:custGeom>
                <a:solidFill>
                  <a:srgbClr val="F1A88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377" name="Freeform 937"/>
                <p:cNvSpPr>
                  <a:spLocks/>
                </p:cNvSpPr>
                <p:nvPr/>
              </p:nvSpPr>
              <p:spPr bwMode="auto">
                <a:xfrm>
                  <a:off x="1199" y="1254"/>
                  <a:ext cx="81" cy="4"/>
                </a:xfrm>
                <a:custGeom>
                  <a:avLst/>
                  <a:gdLst/>
                  <a:ahLst/>
                  <a:cxnLst>
                    <a:cxn ang="0">
                      <a:pos x="77" y="4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81" y="0"/>
                    </a:cxn>
                    <a:cxn ang="0">
                      <a:pos x="79" y="2"/>
                    </a:cxn>
                    <a:cxn ang="0">
                      <a:pos x="77" y="4"/>
                    </a:cxn>
                  </a:cxnLst>
                  <a:rect l="0" t="0" r="r" b="b"/>
                  <a:pathLst>
                    <a:path w="81" h="4">
                      <a:moveTo>
                        <a:pt x="77" y="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81" y="0"/>
                      </a:lnTo>
                      <a:lnTo>
                        <a:pt x="79" y="2"/>
                      </a:lnTo>
                      <a:lnTo>
                        <a:pt x="77" y="4"/>
                      </a:lnTo>
                      <a:close/>
                    </a:path>
                  </a:pathLst>
                </a:custGeom>
                <a:solidFill>
                  <a:srgbClr val="F1A98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378" name="Freeform 938"/>
                <p:cNvSpPr>
                  <a:spLocks/>
                </p:cNvSpPr>
                <p:nvPr/>
              </p:nvSpPr>
              <p:spPr bwMode="auto">
                <a:xfrm>
                  <a:off x="1199" y="1252"/>
                  <a:ext cx="81" cy="4"/>
                </a:xfrm>
                <a:custGeom>
                  <a:avLst/>
                  <a:gdLst/>
                  <a:ahLst/>
                  <a:cxnLst>
                    <a:cxn ang="0">
                      <a:pos x="79" y="4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2" y="0"/>
                    </a:cxn>
                    <a:cxn ang="0">
                      <a:pos x="81" y="0"/>
                    </a:cxn>
                    <a:cxn ang="0">
                      <a:pos x="81" y="2"/>
                    </a:cxn>
                    <a:cxn ang="0">
                      <a:pos x="79" y="4"/>
                    </a:cxn>
                  </a:cxnLst>
                  <a:rect l="0" t="0" r="r" b="b"/>
                  <a:pathLst>
                    <a:path w="81" h="4">
                      <a:moveTo>
                        <a:pt x="79" y="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81" y="0"/>
                      </a:lnTo>
                      <a:lnTo>
                        <a:pt x="81" y="2"/>
                      </a:lnTo>
                      <a:lnTo>
                        <a:pt x="79" y="4"/>
                      </a:lnTo>
                      <a:close/>
                    </a:path>
                  </a:pathLst>
                </a:custGeom>
                <a:solidFill>
                  <a:srgbClr val="F1AA8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379" name="Freeform 939"/>
                <p:cNvSpPr>
                  <a:spLocks/>
                </p:cNvSpPr>
                <p:nvPr/>
              </p:nvSpPr>
              <p:spPr bwMode="auto">
                <a:xfrm>
                  <a:off x="1199" y="1250"/>
                  <a:ext cx="83" cy="4"/>
                </a:xfrm>
                <a:custGeom>
                  <a:avLst/>
                  <a:gdLst/>
                  <a:ahLst/>
                  <a:cxnLst>
                    <a:cxn ang="0">
                      <a:pos x="81" y="4"/>
                    </a:cxn>
                    <a:cxn ang="0">
                      <a:pos x="0" y="4"/>
                    </a:cxn>
                    <a:cxn ang="0">
                      <a:pos x="2" y="2"/>
                    </a:cxn>
                    <a:cxn ang="0">
                      <a:pos x="2" y="0"/>
                    </a:cxn>
                    <a:cxn ang="0">
                      <a:pos x="83" y="0"/>
                    </a:cxn>
                    <a:cxn ang="0">
                      <a:pos x="81" y="2"/>
                    </a:cxn>
                    <a:cxn ang="0">
                      <a:pos x="81" y="4"/>
                    </a:cxn>
                  </a:cxnLst>
                  <a:rect l="0" t="0" r="r" b="b"/>
                  <a:pathLst>
                    <a:path w="83" h="4">
                      <a:moveTo>
                        <a:pt x="81" y="4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83" y="0"/>
                      </a:lnTo>
                      <a:lnTo>
                        <a:pt x="81" y="2"/>
                      </a:lnTo>
                      <a:lnTo>
                        <a:pt x="81" y="4"/>
                      </a:lnTo>
                      <a:close/>
                    </a:path>
                  </a:pathLst>
                </a:custGeom>
                <a:solidFill>
                  <a:srgbClr val="F1AB8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380" name="Freeform 940"/>
                <p:cNvSpPr>
                  <a:spLocks/>
                </p:cNvSpPr>
                <p:nvPr/>
              </p:nvSpPr>
              <p:spPr bwMode="auto">
                <a:xfrm>
                  <a:off x="1201" y="1248"/>
                  <a:ext cx="81" cy="4"/>
                </a:xfrm>
                <a:custGeom>
                  <a:avLst/>
                  <a:gdLst/>
                  <a:ahLst/>
                  <a:cxnLst>
                    <a:cxn ang="0">
                      <a:pos x="79" y="4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81" y="0"/>
                    </a:cxn>
                    <a:cxn ang="0">
                      <a:pos x="81" y="2"/>
                    </a:cxn>
                    <a:cxn ang="0">
                      <a:pos x="79" y="4"/>
                    </a:cxn>
                  </a:cxnLst>
                  <a:rect l="0" t="0" r="r" b="b"/>
                  <a:pathLst>
                    <a:path w="81" h="4">
                      <a:moveTo>
                        <a:pt x="79" y="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81" y="0"/>
                      </a:lnTo>
                      <a:lnTo>
                        <a:pt x="81" y="2"/>
                      </a:lnTo>
                      <a:lnTo>
                        <a:pt x="79" y="4"/>
                      </a:lnTo>
                      <a:close/>
                    </a:path>
                  </a:pathLst>
                </a:custGeom>
                <a:solidFill>
                  <a:srgbClr val="F1AB8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381" name="Freeform 941"/>
                <p:cNvSpPr>
                  <a:spLocks/>
                </p:cNvSpPr>
                <p:nvPr/>
              </p:nvSpPr>
              <p:spPr bwMode="auto">
                <a:xfrm>
                  <a:off x="1201" y="1247"/>
                  <a:ext cx="83" cy="3"/>
                </a:xfrm>
                <a:custGeom>
                  <a:avLst/>
                  <a:gdLst/>
                  <a:ahLst/>
                  <a:cxnLst>
                    <a:cxn ang="0">
                      <a:pos x="81" y="3"/>
                    </a:cxn>
                    <a:cxn ang="0">
                      <a:pos x="0" y="3"/>
                    </a:cxn>
                    <a:cxn ang="0">
                      <a:pos x="0" y="1"/>
                    </a:cxn>
                    <a:cxn ang="0">
                      <a:pos x="0" y="0"/>
                    </a:cxn>
                    <a:cxn ang="0">
                      <a:pos x="83" y="0"/>
                    </a:cxn>
                    <a:cxn ang="0">
                      <a:pos x="81" y="1"/>
                    </a:cxn>
                    <a:cxn ang="0">
                      <a:pos x="81" y="3"/>
                    </a:cxn>
                  </a:cxnLst>
                  <a:rect l="0" t="0" r="r" b="b"/>
                  <a:pathLst>
                    <a:path w="83" h="3">
                      <a:moveTo>
                        <a:pt x="81" y="3"/>
                      </a:moveTo>
                      <a:lnTo>
                        <a:pt x="0" y="3"/>
                      </a:ln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83" y="0"/>
                      </a:lnTo>
                      <a:lnTo>
                        <a:pt x="81" y="1"/>
                      </a:lnTo>
                      <a:lnTo>
                        <a:pt x="81" y="3"/>
                      </a:lnTo>
                      <a:close/>
                    </a:path>
                  </a:pathLst>
                </a:custGeom>
                <a:solidFill>
                  <a:srgbClr val="F1AC8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382" name="Freeform 942"/>
                <p:cNvSpPr>
                  <a:spLocks/>
                </p:cNvSpPr>
                <p:nvPr/>
              </p:nvSpPr>
              <p:spPr bwMode="auto">
                <a:xfrm>
                  <a:off x="1201" y="1245"/>
                  <a:ext cx="83" cy="3"/>
                </a:xfrm>
                <a:custGeom>
                  <a:avLst/>
                  <a:gdLst/>
                  <a:ahLst/>
                  <a:cxnLst>
                    <a:cxn ang="0">
                      <a:pos x="81" y="3"/>
                    </a:cxn>
                    <a:cxn ang="0">
                      <a:pos x="0" y="3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83" y="0"/>
                    </a:cxn>
                    <a:cxn ang="0">
                      <a:pos x="83" y="2"/>
                    </a:cxn>
                    <a:cxn ang="0">
                      <a:pos x="81" y="3"/>
                    </a:cxn>
                  </a:cxnLst>
                  <a:rect l="0" t="0" r="r" b="b"/>
                  <a:pathLst>
                    <a:path w="83" h="3">
                      <a:moveTo>
                        <a:pt x="81" y="3"/>
                      </a:moveTo>
                      <a:lnTo>
                        <a:pt x="0" y="3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83" y="0"/>
                      </a:lnTo>
                      <a:lnTo>
                        <a:pt x="83" y="2"/>
                      </a:lnTo>
                      <a:lnTo>
                        <a:pt x="81" y="3"/>
                      </a:lnTo>
                      <a:close/>
                    </a:path>
                  </a:pathLst>
                </a:custGeom>
                <a:solidFill>
                  <a:srgbClr val="F1AC8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383" name="Freeform 943"/>
                <p:cNvSpPr>
                  <a:spLocks/>
                </p:cNvSpPr>
                <p:nvPr/>
              </p:nvSpPr>
              <p:spPr bwMode="auto">
                <a:xfrm>
                  <a:off x="1201" y="1243"/>
                  <a:ext cx="83" cy="4"/>
                </a:xfrm>
                <a:custGeom>
                  <a:avLst/>
                  <a:gdLst/>
                  <a:ahLst/>
                  <a:cxnLst>
                    <a:cxn ang="0">
                      <a:pos x="83" y="4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83" y="0"/>
                    </a:cxn>
                    <a:cxn ang="0">
                      <a:pos x="83" y="2"/>
                    </a:cxn>
                    <a:cxn ang="0">
                      <a:pos x="83" y="4"/>
                    </a:cxn>
                  </a:cxnLst>
                  <a:rect l="0" t="0" r="r" b="b"/>
                  <a:pathLst>
                    <a:path w="83" h="4">
                      <a:moveTo>
                        <a:pt x="83" y="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83" y="0"/>
                      </a:lnTo>
                      <a:lnTo>
                        <a:pt x="83" y="2"/>
                      </a:lnTo>
                      <a:lnTo>
                        <a:pt x="83" y="4"/>
                      </a:lnTo>
                      <a:close/>
                    </a:path>
                  </a:pathLst>
                </a:custGeom>
                <a:solidFill>
                  <a:srgbClr val="F2AD8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384" name="Freeform 944"/>
                <p:cNvSpPr>
                  <a:spLocks/>
                </p:cNvSpPr>
                <p:nvPr/>
              </p:nvSpPr>
              <p:spPr bwMode="auto">
                <a:xfrm>
                  <a:off x="1201" y="1241"/>
                  <a:ext cx="85" cy="4"/>
                </a:xfrm>
                <a:custGeom>
                  <a:avLst/>
                  <a:gdLst/>
                  <a:ahLst/>
                  <a:cxnLst>
                    <a:cxn ang="0">
                      <a:pos x="83" y="4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1" y="0"/>
                    </a:cxn>
                    <a:cxn ang="0">
                      <a:pos x="85" y="0"/>
                    </a:cxn>
                    <a:cxn ang="0">
                      <a:pos x="85" y="0"/>
                    </a:cxn>
                    <a:cxn ang="0">
                      <a:pos x="83" y="2"/>
                    </a:cxn>
                    <a:cxn ang="0">
                      <a:pos x="83" y="2"/>
                    </a:cxn>
                    <a:cxn ang="0">
                      <a:pos x="83" y="4"/>
                    </a:cxn>
                  </a:cxnLst>
                  <a:rect l="0" t="0" r="r" b="b"/>
                  <a:pathLst>
                    <a:path w="85" h="4">
                      <a:moveTo>
                        <a:pt x="83" y="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1" y="0"/>
                      </a:lnTo>
                      <a:lnTo>
                        <a:pt x="85" y="0"/>
                      </a:lnTo>
                      <a:lnTo>
                        <a:pt x="85" y="0"/>
                      </a:lnTo>
                      <a:lnTo>
                        <a:pt x="83" y="2"/>
                      </a:lnTo>
                      <a:lnTo>
                        <a:pt x="83" y="2"/>
                      </a:lnTo>
                      <a:lnTo>
                        <a:pt x="83" y="4"/>
                      </a:lnTo>
                      <a:close/>
                    </a:path>
                  </a:pathLst>
                </a:custGeom>
                <a:solidFill>
                  <a:srgbClr val="F2AE8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385" name="Freeform 945"/>
                <p:cNvSpPr>
                  <a:spLocks/>
                </p:cNvSpPr>
                <p:nvPr/>
              </p:nvSpPr>
              <p:spPr bwMode="auto">
                <a:xfrm>
                  <a:off x="1201" y="1239"/>
                  <a:ext cx="85" cy="4"/>
                </a:xfrm>
                <a:custGeom>
                  <a:avLst/>
                  <a:gdLst/>
                  <a:ahLst/>
                  <a:cxnLst>
                    <a:cxn ang="0">
                      <a:pos x="83" y="4"/>
                    </a:cxn>
                    <a:cxn ang="0">
                      <a:pos x="0" y="4"/>
                    </a:cxn>
                    <a:cxn ang="0">
                      <a:pos x="1" y="2"/>
                    </a:cxn>
                    <a:cxn ang="0">
                      <a:pos x="1" y="0"/>
                    </a:cxn>
                    <a:cxn ang="0">
                      <a:pos x="85" y="0"/>
                    </a:cxn>
                    <a:cxn ang="0">
                      <a:pos x="85" y="2"/>
                    </a:cxn>
                    <a:cxn ang="0">
                      <a:pos x="83" y="4"/>
                    </a:cxn>
                    <a:cxn ang="0">
                      <a:pos x="83" y="4"/>
                    </a:cxn>
                    <a:cxn ang="0">
                      <a:pos x="83" y="4"/>
                    </a:cxn>
                  </a:cxnLst>
                  <a:rect l="0" t="0" r="r" b="b"/>
                  <a:pathLst>
                    <a:path w="85" h="4">
                      <a:moveTo>
                        <a:pt x="83" y="4"/>
                      </a:moveTo>
                      <a:lnTo>
                        <a:pt x="0" y="4"/>
                      </a:lnTo>
                      <a:lnTo>
                        <a:pt x="1" y="2"/>
                      </a:lnTo>
                      <a:lnTo>
                        <a:pt x="1" y="0"/>
                      </a:lnTo>
                      <a:lnTo>
                        <a:pt x="85" y="0"/>
                      </a:lnTo>
                      <a:lnTo>
                        <a:pt x="85" y="2"/>
                      </a:lnTo>
                      <a:lnTo>
                        <a:pt x="83" y="4"/>
                      </a:lnTo>
                      <a:lnTo>
                        <a:pt x="83" y="4"/>
                      </a:lnTo>
                      <a:lnTo>
                        <a:pt x="83" y="4"/>
                      </a:lnTo>
                      <a:close/>
                    </a:path>
                  </a:pathLst>
                </a:custGeom>
                <a:solidFill>
                  <a:srgbClr val="F2AF8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386" name="Freeform 946"/>
                <p:cNvSpPr>
                  <a:spLocks/>
                </p:cNvSpPr>
                <p:nvPr/>
              </p:nvSpPr>
              <p:spPr bwMode="auto">
                <a:xfrm>
                  <a:off x="1202" y="1237"/>
                  <a:ext cx="84" cy="4"/>
                </a:xfrm>
                <a:custGeom>
                  <a:avLst/>
                  <a:gdLst/>
                  <a:ahLst/>
                  <a:cxnLst>
                    <a:cxn ang="0">
                      <a:pos x="84" y="4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84" y="0"/>
                    </a:cxn>
                    <a:cxn ang="0">
                      <a:pos x="84" y="2"/>
                    </a:cxn>
                    <a:cxn ang="0">
                      <a:pos x="84" y="4"/>
                    </a:cxn>
                  </a:cxnLst>
                  <a:rect l="0" t="0" r="r" b="b"/>
                  <a:pathLst>
                    <a:path w="84" h="4">
                      <a:moveTo>
                        <a:pt x="84" y="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84" y="0"/>
                      </a:lnTo>
                      <a:lnTo>
                        <a:pt x="84" y="2"/>
                      </a:lnTo>
                      <a:lnTo>
                        <a:pt x="84" y="4"/>
                      </a:lnTo>
                      <a:close/>
                    </a:path>
                  </a:pathLst>
                </a:custGeom>
                <a:solidFill>
                  <a:srgbClr val="F2AF8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387" name="Freeform 947"/>
                <p:cNvSpPr>
                  <a:spLocks/>
                </p:cNvSpPr>
                <p:nvPr/>
              </p:nvSpPr>
              <p:spPr bwMode="auto">
                <a:xfrm>
                  <a:off x="1202" y="1235"/>
                  <a:ext cx="86" cy="4"/>
                </a:xfrm>
                <a:custGeom>
                  <a:avLst/>
                  <a:gdLst/>
                  <a:ahLst/>
                  <a:cxnLst>
                    <a:cxn ang="0">
                      <a:pos x="84" y="4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86" y="0"/>
                    </a:cxn>
                    <a:cxn ang="0">
                      <a:pos x="84" y="2"/>
                    </a:cxn>
                    <a:cxn ang="0">
                      <a:pos x="84" y="4"/>
                    </a:cxn>
                  </a:cxnLst>
                  <a:rect l="0" t="0" r="r" b="b"/>
                  <a:pathLst>
                    <a:path w="86" h="4">
                      <a:moveTo>
                        <a:pt x="84" y="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86" y="0"/>
                      </a:lnTo>
                      <a:lnTo>
                        <a:pt x="84" y="2"/>
                      </a:lnTo>
                      <a:lnTo>
                        <a:pt x="84" y="4"/>
                      </a:lnTo>
                      <a:close/>
                    </a:path>
                  </a:pathLst>
                </a:custGeom>
                <a:solidFill>
                  <a:srgbClr val="F2B08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388" name="Freeform 948"/>
                <p:cNvSpPr>
                  <a:spLocks/>
                </p:cNvSpPr>
                <p:nvPr/>
              </p:nvSpPr>
              <p:spPr bwMode="auto">
                <a:xfrm>
                  <a:off x="1202" y="1233"/>
                  <a:ext cx="86" cy="4"/>
                </a:xfrm>
                <a:custGeom>
                  <a:avLst/>
                  <a:gdLst/>
                  <a:ahLst/>
                  <a:cxnLst>
                    <a:cxn ang="0">
                      <a:pos x="84" y="4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86" y="0"/>
                    </a:cxn>
                    <a:cxn ang="0">
                      <a:pos x="86" y="2"/>
                    </a:cxn>
                    <a:cxn ang="0">
                      <a:pos x="84" y="4"/>
                    </a:cxn>
                  </a:cxnLst>
                  <a:rect l="0" t="0" r="r" b="b"/>
                  <a:pathLst>
                    <a:path w="86" h="4">
                      <a:moveTo>
                        <a:pt x="84" y="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86" y="0"/>
                      </a:lnTo>
                      <a:lnTo>
                        <a:pt x="86" y="2"/>
                      </a:lnTo>
                      <a:lnTo>
                        <a:pt x="84" y="4"/>
                      </a:lnTo>
                      <a:close/>
                    </a:path>
                  </a:pathLst>
                </a:custGeom>
                <a:solidFill>
                  <a:srgbClr val="F2B08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389" name="Freeform 949"/>
                <p:cNvSpPr>
                  <a:spLocks/>
                </p:cNvSpPr>
                <p:nvPr/>
              </p:nvSpPr>
              <p:spPr bwMode="auto">
                <a:xfrm>
                  <a:off x="1202" y="1231"/>
                  <a:ext cx="86" cy="4"/>
                </a:xfrm>
                <a:custGeom>
                  <a:avLst/>
                  <a:gdLst/>
                  <a:ahLst/>
                  <a:cxnLst>
                    <a:cxn ang="0">
                      <a:pos x="86" y="4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2" y="0"/>
                    </a:cxn>
                    <a:cxn ang="0">
                      <a:pos x="86" y="0"/>
                    </a:cxn>
                    <a:cxn ang="0">
                      <a:pos x="86" y="0"/>
                    </a:cxn>
                    <a:cxn ang="0">
                      <a:pos x="86" y="0"/>
                    </a:cxn>
                    <a:cxn ang="0">
                      <a:pos x="86" y="2"/>
                    </a:cxn>
                    <a:cxn ang="0">
                      <a:pos x="86" y="4"/>
                    </a:cxn>
                  </a:cxnLst>
                  <a:rect l="0" t="0" r="r" b="b"/>
                  <a:pathLst>
                    <a:path w="86" h="4">
                      <a:moveTo>
                        <a:pt x="86" y="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86" y="0"/>
                      </a:lnTo>
                      <a:lnTo>
                        <a:pt x="86" y="0"/>
                      </a:lnTo>
                      <a:lnTo>
                        <a:pt x="86" y="0"/>
                      </a:lnTo>
                      <a:lnTo>
                        <a:pt x="86" y="2"/>
                      </a:lnTo>
                      <a:lnTo>
                        <a:pt x="86" y="4"/>
                      </a:lnTo>
                      <a:close/>
                    </a:path>
                  </a:pathLst>
                </a:custGeom>
                <a:solidFill>
                  <a:srgbClr val="F2B18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390" name="Freeform 950"/>
                <p:cNvSpPr>
                  <a:spLocks/>
                </p:cNvSpPr>
                <p:nvPr/>
              </p:nvSpPr>
              <p:spPr bwMode="auto">
                <a:xfrm>
                  <a:off x="1202" y="1230"/>
                  <a:ext cx="86" cy="3"/>
                </a:xfrm>
                <a:custGeom>
                  <a:avLst/>
                  <a:gdLst/>
                  <a:ahLst/>
                  <a:cxnLst>
                    <a:cxn ang="0">
                      <a:pos x="86" y="3"/>
                    </a:cxn>
                    <a:cxn ang="0">
                      <a:pos x="0" y="3"/>
                    </a:cxn>
                    <a:cxn ang="0">
                      <a:pos x="2" y="1"/>
                    </a:cxn>
                    <a:cxn ang="0">
                      <a:pos x="2" y="0"/>
                    </a:cxn>
                    <a:cxn ang="0">
                      <a:pos x="86" y="0"/>
                    </a:cxn>
                    <a:cxn ang="0">
                      <a:pos x="86" y="1"/>
                    </a:cxn>
                    <a:cxn ang="0">
                      <a:pos x="86" y="1"/>
                    </a:cxn>
                    <a:cxn ang="0">
                      <a:pos x="86" y="3"/>
                    </a:cxn>
                    <a:cxn ang="0">
                      <a:pos x="86" y="3"/>
                    </a:cxn>
                  </a:cxnLst>
                  <a:rect l="0" t="0" r="r" b="b"/>
                  <a:pathLst>
                    <a:path w="86" h="3">
                      <a:moveTo>
                        <a:pt x="86" y="3"/>
                      </a:moveTo>
                      <a:lnTo>
                        <a:pt x="0" y="3"/>
                      </a:lnTo>
                      <a:lnTo>
                        <a:pt x="2" y="1"/>
                      </a:lnTo>
                      <a:lnTo>
                        <a:pt x="2" y="0"/>
                      </a:lnTo>
                      <a:lnTo>
                        <a:pt x="86" y="0"/>
                      </a:lnTo>
                      <a:lnTo>
                        <a:pt x="86" y="1"/>
                      </a:lnTo>
                      <a:lnTo>
                        <a:pt x="86" y="1"/>
                      </a:lnTo>
                      <a:lnTo>
                        <a:pt x="86" y="3"/>
                      </a:lnTo>
                      <a:lnTo>
                        <a:pt x="86" y="3"/>
                      </a:lnTo>
                      <a:close/>
                    </a:path>
                  </a:pathLst>
                </a:custGeom>
                <a:solidFill>
                  <a:srgbClr val="F2B28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391" name="Freeform 951"/>
                <p:cNvSpPr>
                  <a:spLocks/>
                </p:cNvSpPr>
                <p:nvPr/>
              </p:nvSpPr>
              <p:spPr bwMode="auto">
                <a:xfrm>
                  <a:off x="1204" y="1228"/>
                  <a:ext cx="84" cy="3"/>
                </a:xfrm>
                <a:custGeom>
                  <a:avLst/>
                  <a:gdLst/>
                  <a:ahLst/>
                  <a:cxnLst>
                    <a:cxn ang="0">
                      <a:pos x="84" y="3"/>
                    </a:cxn>
                    <a:cxn ang="0">
                      <a:pos x="0" y="3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84" y="0"/>
                    </a:cxn>
                    <a:cxn ang="0">
                      <a:pos x="84" y="2"/>
                    </a:cxn>
                    <a:cxn ang="0">
                      <a:pos x="84" y="3"/>
                    </a:cxn>
                  </a:cxnLst>
                  <a:rect l="0" t="0" r="r" b="b"/>
                  <a:pathLst>
                    <a:path w="84" h="3">
                      <a:moveTo>
                        <a:pt x="84" y="3"/>
                      </a:moveTo>
                      <a:lnTo>
                        <a:pt x="0" y="3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84" y="0"/>
                      </a:lnTo>
                      <a:lnTo>
                        <a:pt x="84" y="2"/>
                      </a:lnTo>
                      <a:lnTo>
                        <a:pt x="84" y="3"/>
                      </a:lnTo>
                      <a:close/>
                    </a:path>
                  </a:pathLst>
                </a:custGeom>
                <a:solidFill>
                  <a:srgbClr val="F2B39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392" name="Freeform 952"/>
                <p:cNvSpPr>
                  <a:spLocks/>
                </p:cNvSpPr>
                <p:nvPr/>
              </p:nvSpPr>
              <p:spPr bwMode="auto">
                <a:xfrm>
                  <a:off x="1204" y="1226"/>
                  <a:ext cx="86" cy="4"/>
                </a:xfrm>
                <a:custGeom>
                  <a:avLst/>
                  <a:gdLst/>
                  <a:ahLst/>
                  <a:cxnLst>
                    <a:cxn ang="0">
                      <a:pos x="84" y="4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86" y="0"/>
                    </a:cxn>
                    <a:cxn ang="0">
                      <a:pos x="84" y="2"/>
                    </a:cxn>
                    <a:cxn ang="0">
                      <a:pos x="84" y="4"/>
                    </a:cxn>
                  </a:cxnLst>
                  <a:rect l="0" t="0" r="r" b="b"/>
                  <a:pathLst>
                    <a:path w="86" h="4">
                      <a:moveTo>
                        <a:pt x="84" y="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86" y="0"/>
                      </a:lnTo>
                      <a:lnTo>
                        <a:pt x="84" y="2"/>
                      </a:lnTo>
                      <a:lnTo>
                        <a:pt x="84" y="4"/>
                      </a:lnTo>
                      <a:close/>
                    </a:path>
                  </a:pathLst>
                </a:custGeom>
                <a:solidFill>
                  <a:srgbClr val="F2B39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393" name="Freeform 953"/>
                <p:cNvSpPr>
                  <a:spLocks/>
                </p:cNvSpPr>
                <p:nvPr/>
              </p:nvSpPr>
              <p:spPr bwMode="auto">
                <a:xfrm>
                  <a:off x="1204" y="1224"/>
                  <a:ext cx="86" cy="4"/>
                </a:xfrm>
                <a:custGeom>
                  <a:avLst/>
                  <a:gdLst/>
                  <a:ahLst/>
                  <a:cxnLst>
                    <a:cxn ang="0">
                      <a:pos x="84" y="4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2" y="0"/>
                    </a:cxn>
                    <a:cxn ang="0">
                      <a:pos x="86" y="0"/>
                    </a:cxn>
                    <a:cxn ang="0">
                      <a:pos x="86" y="2"/>
                    </a:cxn>
                    <a:cxn ang="0">
                      <a:pos x="84" y="4"/>
                    </a:cxn>
                  </a:cxnLst>
                  <a:rect l="0" t="0" r="r" b="b"/>
                  <a:pathLst>
                    <a:path w="86" h="4">
                      <a:moveTo>
                        <a:pt x="84" y="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86" y="0"/>
                      </a:lnTo>
                      <a:lnTo>
                        <a:pt x="86" y="2"/>
                      </a:lnTo>
                      <a:lnTo>
                        <a:pt x="84" y="4"/>
                      </a:lnTo>
                      <a:close/>
                    </a:path>
                  </a:pathLst>
                </a:custGeom>
                <a:solidFill>
                  <a:srgbClr val="F3B49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394" name="Freeform 954"/>
                <p:cNvSpPr>
                  <a:spLocks/>
                </p:cNvSpPr>
                <p:nvPr/>
              </p:nvSpPr>
              <p:spPr bwMode="auto">
                <a:xfrm>
                  <a:off x="1204" y="1222"/>
                  <a:ext cx="86" cy="4"/>
                </a:xfrm>
                <a:custGeom>
                  <a:avLst/>
                  <a:gdLst/>
                  <a:ahLst/>
                  <a:cxnLst>
                    <a:cxn ang="0">
                      <a:pos x="86" y="4"/>
                    </a:cxn>
                    <a:cxn ang="0">
                      <a:pos x="0" y="4"/>
                    </a:cxn>
                    <a:cxn ang="0">
                      <a:pos x="2" y="2"/>
                    </a:cxn>
                    <a:cxn ang="0">
                      <a:pos x="2" y="0"/>
                    </a:cxn>
                    <a:cxn ang="0">
                      <a:pos x="86" y="0"/>
                    </a:cxn>
                    <a:cxn ang="0">
                      <a:pos x="86" y="2"/>
                    </a:cxn>
                    <a:cxn ang="0">
                      <a:pos x="86" y="4"/>
                    </a:cxn>
                  </a:cxnLst>
                  <a:rect l="0" t="0" r="r" b="b"/>
                  <a:pathLst>
                    <a:path w="86" h="4">
                      <a:moveTo>
                        <a:pt x="86" y="4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86" y="0"/>
                      </a:lnTo>
                      <a:lnTo>
                        <a:pt x="86" y="2"/>
                      </a:lnTo>
                      <a:lnTo>
                        <a:pt x="86" y="4"/>
                      </a:lnTo>
                      <a:close/>
                    </a:path>
                  </a:pathLst>
                </a:custGeom>
                <a:solidFill>
                  <a:srgbClr val="F3B49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395" name="Freeform 955"/>
                <p:cNvSpPr>
                  <a:spLocks/>
                </p:cNvSpPr>
                <p:nvPr/>
              </p:nvSpPr>
              <p:spPr bwMode="auto">
                <a:xfrm>
                  <a:off x="1206" y="1220"/>
                  <a:ext cx="84" cy="4"/>
                </a:xfrm>
                <a:custGeom>
                  <a:avLst/>
                  <a:gdLst/>
                  <a:ahLst/>
                  <a:cxnLst>
                    <a:cxn ang="0">
                      <a:pos x="84" y="4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84" y="0"/>
                    </a:cxn>
                    <a:cxn ang="0">
                      <a:pos x="84" y="2"/>
                    </a:cxn>
                    <a:cxn ang="0">
                      <a:pos x="84" y="4"/>
                    </a:cxn>
                  </a:cxnLst>
                  <a:rect l="0" t="0" r="r" b="b"/>
                  <a:pathLst>
                    <a:path w="84" h="4">
                      <a:moveTo>
                        <a:pt x="84" y="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84" y="0"/>
                      </a:lnTo>
                      <a:lnTo>
                        <a:pt x="84" y="2"/>
                      </a:lnTo>
                      <a:lnTo>
                        <a:pt x="84" y="4"/>
                      </a:lnTo>
                      <a:close/>
                    </a:path>
                  </a:pathLst>
                </a:custGeom>
                <a:solidFill>
                  <a:srgbClr val="F3B59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396" name="Freeform 956"/>
                <p:cNvSpPr>
                  <a:spLocks/>
                </p:cNvSpPr>
                <p:nvPr/>
              </p:nvSpPr>
              <p:spPr bwMode="auto">
                <a:xfrm>
                  <a:off x="1206" y="1218"/>
                  <a:ext cx="86" cy="4"/>
                </a:xfrm>
                <a:custGeom>
                  <a:avLst/>
                  <a:gdLst/>
                  <a:ahLst/>
                  <a:cxnLst>
                    <a:cxn ang="0">
                      <a:pos x="84" y="4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2" y="0"/>
                    </a:cxn>
                    <a:cxn ang="0">
                      <a:pos x="86" y="0"/>
                    </a:cxn>
                    <a:cxn ang="0">
                      <a:pos x="84" y="2"/>
                    </a:cxn>
                    <a:cxn ang="0">
                      <a:pos x="84" y="4"/>
                    </a:cxn>
                  </a:cxnLst>
                  <a:rect l="0" t="0" r="r" b="b"/>
                  <a:pathLst>
                    <a:path w="86" h="4">
                      <a:moveTo>
                        <a:pt x="84" y="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86" y="0"/>
                      </a:lnTo>
                      <a:lnTo>
                        <a:pt x="84" y="2"/>
                      </a:lnTo>
                      <a:lnTo>
                        <a:pt x="84" y="4"/>
                      </a:lnTo>
                      <a:close/>
                    </a:path>
                  </a:pathLst>
                </a:custGeom>
                <a:solidFill>
                  <a:srgbClr val="F3B69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397" name="Freeform 957"/>
                <p:cNvSpPr>
                  <a:spLocks/>
                </p:cNvSpPr>
                <p:nvPr/>
              </p:nvSpPr>
              <p:spPr bwMode="auto">
                <a:xfrm>
                  <a:off x="1206" y="1216"/>
                  <a:ext cx="86" cy="4"/>
                </a:xfrm>
                <a:custGeom>
                  <a:avLst/>
                  <a:gdLst/>
                  <a:ahLst/>
                  <a:cxnLst>
                    <a:cxn ang="0">
                      <a:pos x="84" y="4"/>
                    </a:cxn>
                    <a:cxn ang="0">
                      <a:pos x="0" y="4"/>
                    </a:cxn>
                    <a:cxn ang="0">
                      <a:pos x="2" y="2"/>
                    </a:cxn>
                    <a:cxn ang="0">
                      <a:pos x="2" y="0"/>
                    </a:cxn>
                    <a:cxn ang="0">
                      <a:pos x="86" y="0"/>
                    </a:cxn>
                    <a:cxn ang="0">
                      <a:pos x="86" y="2"/>
                    </a:cxn>
                    <a:cxn ang="0">
                      <a:pos x="84" y="4"/>
                    </a:cxn>
                  </a:cxnLst>
                  <a:rect l="0" t="0" r="r" b="b"/>
                  <a:pathLst>
                    <a:path w="86" h="4">
                      <a:moveTo>
                        <a:pt x="84" y="4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86" y="0"/>
                      </a:lnTo>
                      <a:lnTo>
                        <a:pt x="86" y="2"/>
                      </a:lnTo>
                      <a:lnTo>
                        <a:pt x="84" y="4"/>
                      </a:lnTo>
                      <a:close/>
                    </a:path>
                  </a:pathLst>
                </a:custGeom>
                <a:solidFill>
                  <a:srgbClr val="F3B79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398" name="Freeform 958"/>
                <p:cNvSpPr>
                  <a:spLocks/>
                </p:cNvSpPr>
                <p:nvPr/>
              </p:nvSpPr>
              <p:spPr bwMode="auto">
                <a:xfrm>
                  <a:off x="1208" y="1214"/>
                  <a:ext cx="85" cy="4"/>
                </a:xfrm>
                <a:custGeom>
                  <a:avLst/>
                  <a:gdLst/>
                  <a:ahLst/>
                  <a:cxnLst>
                    <a:cxn ang="0">
                      <a:pos x="84" y="4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85" y="0"/>
                    </a:cxn>
                    <a:cxn ang="0">
                      <a:pos x="84" y="2"/>
                    </a:cxn>
                    <a:cxn ang="0">
                      <a:pos x="84" y="4"/>
                    </a:cxn>
                  </a:cxnLst>
                  <a:rect l="0" t="0" r="r" b="b"/>
                  <a:pathLst>
                    <a:path w="85" h="4">
                      <a:moveTo>
                        <a:pt x="84" y="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85" y="0"/>
                      </a:lnTo>
                      <a:lnTo>
                        <a:pt x="84" y="2"/>
                      </a:lnTo>
                      <a:lnTo>
                        <a:pt x="84" y="4"/>
                      </a:lnTo>
                      <a:close/>
                    </a:path>
                  </a:pathLst>
                </a:custGeom>
                <a:solidFill>
                  <a:srgbClr val="F3B89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399" name="Freeform 959"/>
                <p:cNvSpPr>
                  <a:spLocks/>
                </p:cNvSpPr>
                <p:nvPr/>
              </p:nvSpPr>
              <p:spPr bwMode="auto">
                <a:xfrm>
                  <a:off x="1208" y="1212"/>
                  <a:ext cx="87" cy="4"/>
                </a:xfrm>
                <a:custGeom>
                  <a:avLst/>
                  <a:gdLst/>
                  <a:ahLst/>
                  <a:cxnLst>
                    <a:cxn ang="0">
                      <a:pos x="84" y="4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2" y="0"/>
                    </a:cxn>
                    <a:cxn ang="0">
                      <a:pos x="87" y="0"/>
                    </a:cxn>
                    <a:cxn ang="0">
                      <a:pos x="85" y="0"/>
                    </a:cxn>
                    <a:cxn ang="0">
                      <a:pos x="85" y="2"/>
                    </a:cxn>
                    <a:cxn ang="0">
                      <a:pos x="85" y="2"/>
                    </a:cxn>
                    <a:cxn ang="0">
                      <a:pos x="84" y="4"/>
                    </a:cxn>
                  </a:cxnLst>
                  <a:rect l="0" t="0" r="r" b="b"/>
                  <a:pathLst>
                    <a:path w="87" h="4">
                      <a:moveTo>
                        <a:pt x="84" y="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87" y="0"/>
                      </a:lnTo>
                      <a:lnTo>
                        <a:pt x="85" y="0"/>
                      </a:lnTo>
                      <a:lnTo>
                        <a:pt x="85" y="2"/>
                      </a:lnTo>
                      <a:lnTo>
                        <a:pt x="85" y="2"/>
                      </a:lnTo>
                      <a:lnTo>
                        <a:pt x="84" y="4"/>
                      </a:lnTo>
                      <a:close/>
                    </a:path>
                  </a:pathLst>
                </a:custGeom>
                <a:solidFill>
                  <a:srgbClr val="F3B99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400" name="Freeform 960"/>
                <p:cNvSpPr>
                  <a:spLocks/>
                </p:cNvSpPr>
                <p:nvPr/>
              </p:nvSpPr>
              <p:spPr bwMode="auto">
                <a:xfrm>
                  <a:off x="1208" y="1211"/>
                  <a:ext cx="87" cy="3"/>
                </a:xfrm>
                <a:custGeom>
                  <a:avLst/>
                  <a:gdLst/>
                  <a:ahLst/>
                  <a:cxnLst>
                    <a:cxn ang="0">
                      <a:pos x="85" y="3"/>
                    </a:cxn>
                    <a:cxn ang="0">
                      <a:pos x="0" y="3"/>
                    </a:cxn>
                    <a:cxn ang="0">
                      <a:pos x="2" y="1"/>
                    </a:cxn>
                    <a:cxn ang="0">
                      <a:pos x="2" y="0"/>
                    </a:cxn>
                    <a:cxn ang="0">
                      <a:pos x="87" y="0"/>
                    </a:cxn>
                    <a:cxn ang="0">
                      <a:pos x="87" y="1"/>
                    </a:cxn>
                    <a:cxn ang="0">
                      <a:pos x="85" y="3"/>
                    </a:cxn>
                    <a:cxn ang="0">
                      <a:pos x="85" y="3"/>
                    </a:cxn>
                    <a:cxn ang="0">
                      <a:pos x="85" y="3"/>
                    </a:cxn>
                  </a:cxnLst>
                  <a:rect l="0" t="0" r="r" b="b"/>
                  <a:pathLst>
                    <a:path w="87" h="3">
                      <a:moveTo>
                        <a:pt x="85" y="3"/>
                      </a:moveTo>
                      <a:lnTo>
                        <a:pt x="0" y="3"/>
                      </a:lnTo>
                      <a:lnTo>
                        <a:pt x="2" y="1"/>
                      </a:lnTo>
                      <a:lnTo>
                        <a:pt x="2" y="0"/>
                      </a:lnTo>
                      <a:lnTo>
                        <a:pt x="87" y="0"/>
                      </a:lnTo>
                      <a:lnTo>
                        <a:pt x="87" y="1"/>
                      </a:lnTo>
                      <a:lnTo>
                        <a:pt x="85" y="3"/>
                      </a:lnTo>
                      <a:lnTo>
                        <a:pt x="85" y="3"/>
                      </a:lnTo>
                      <a:lnTo>
                        <a:pt x="85" y="3"/>
                      </a:lnTo>
                      <a:close/>
                    </a:path>
                  </a:pathLst>
                </a:custGeom>
                <a:solidFill>
                  <a:srgbClr val="F3B99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401" name="Freeform 961"/>
                <p:cNvSpPr>
                  <a:spLocks/>
                </p:cNvSpPr>
                <p:nvPr/>
              </p:nvSpPr>
              <p:spPr bwMode="auto">
                <a:xfrm>
                  <a:off x="1210" y="1209"/>
                  <a:ext cx="87" cy="3"/>
                </a:xfrm>
                <a:custGeom>
                  <a:avLst/>
                  <a:gdLst/>
                  <a:ahLst/>
                  <a:cxnLst>
                    <a:cxn ang="0">
                      <a:pos x="85" y="3"/>
                    </a:cxn>
                    <a:cxn ang="0">
                      <a:pos x="0" y="3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87" y="0"/>
                    </a:cxn>
                    <a:cxn ang="0">
                      <a:pos x="85" y="2"/>
                    </a:cxn>
                    <a:cxn ang="0">
                      <a:pos x="85" y="3"/>
                    </a:cxn>
                  </a:cxnLst>
                  <a:rect l="0" t="0" r="r" b="b"/>
                  <a:pathLst>
                    <a:path w="87" h="3">
                      <a:moveTo>
                        <a:pt x="85" y="3"/>
                      </a:moveTo>
                      <a:lnTo>
                        <a:pt x="0" y="3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87" y="0"/>
                      </a:lnTo>
                      <a:lnTo>
                        <a:pt x="85" y="2"/>
                      </a:lnTo>
                      <a:lnTo>
                        <a:pt x="85" y="3"/>
                      </a:lnTo>
                      <a:close/>
                    </a:path>
                  </a:pathLst>
                </a:custGeom>
                <a:solidFill>
                  <a:srgbClr val="F4BA9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402" name="Freeform 962"/>
                <p:cNvSpPr>
                  <a:spLocks/>
                </p:cNvSpPr>
                <p:nvPr/>
              </p:nvSpPr>
              <p:spPr bwMode="auto">
                <a:xfrm>
                  <a:off x="1210" y="1207"/>
                  <a:ext cx="89" cy="4"/>
                </a:xfrm>
                <a:custGeom>
                  <a:avLst/>
                  <a:gdLst/>
                  <a:ahLst/>
                  <a:cxnLst>
                    <a:cxn ang="0">
                      <a:pos x="85" y="4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2" y="0"/>
                    </a:cxn>
                    <a:cxn ang="0">
                      <a:pos x="89" y="0"/>
                    </a:cxn>
                    <a:cxn ang="0">
                      <a:pos x="87" y="2"/>
                    </a:cxn>
                    <a:cxn ang="0">
                      <a:pos x="85" y="4"/>
                    </a:cxn>
                  </a:cxnLst>
                  <a:rect l="0" t="0" r="r" b="b"/>
                  <a:pathLst>
                    <a:path w="89" h="4">
                      <a:moveTo>
                        <a:pt x="85" y="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89" y="0"/>
                      </a:lnTo>
                      <a:lnTo>
                        <a:pt x="87" y="2"/>
                      </a:lnTo>
                      <a:lnTo>
                        <a:pt x="85" y="4"/>
                      </a:lnTo>
                      <a:close/>
                    </a:path>
                  </a:pathLst>
                </a:custGeom>
                <a:solidFill>
                  <a:srgbClr val="F4BB9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403" name="Freeform 963"/>
                <p:cNvSpPr>
                  <a:spLocks/>
                </p:cNvSpPr>
                <p:nvPr/>
              </p:nvSpPr>
              <p:spPr bwMode="auto">
                <a:xfrm>
                  <a:off x="1210" y="1205"/>
                  <a:ext cx="91" cy="4"/>
                </a:xfrm>
                <a:custGeom>
                  <a:avLst/>
                  <a:gdLst/>
                  <a:ahLst/>
                  <a:cxnLst>
                    <a:cxn ang="0">
                      <a:pos x="87" y="4"/>
                    </a:cxn>
                    <a:cxn ang="0">
                      <a:pos x="0" y="4"/>
                    </a:cxn>
                    <a:cxn ang="0">
                      <a:pos x="2" y="2"/>
                    </a:cxn>
                    <a:cxn ang="0">
                      <a:pos x="2" y="0"/>
                    </a:cxn>
                    <a:cxn ang="0">
                      <a:pos x="91" y="0"/>
                    </a:cxn>
                    <a:cxn ang="0">
                      <a:pos x="91" y="0"/>
                    </a:cxn>
                    <a:cxn ang="0">
                      <a:pos x="89" y="0"/>
                    </a:cxn>
                    <a:cxn ang="0">
                      <a:pos x="89" y="2"/>
                    </a:cxn>
                    <a:cxn ang="0">
                      <a:pos x="87" y="4"/>
                    </a:cxn>
                  </a:cxnLst>
                  <a:rect l="0" t="0" r="r" b="b"/>
                  <a:pathLst>
                    <a:path w="91" h="4">
                      <a:moveTo>
                        <a:pt x="87" y="4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91" y="0"/>
                      </a:lnTo>
                      <a:lnTo>
                        <a:pt x="91" y="0"/>
                      </a:lnTo>
                      <a:lnTo>
                        <a:pt x="89" y="0"/>
                      </a:lnTo>
                      <a:lnTo>
                        <a:pt x="89" y="2"/>
                      </a:lnTo>
                      <a:lnTo>
                        <a:pt x="87" y="4"/>
                      </a:lnTo>
                      <a:close/>
                    </a:path>
                  </a:pathLst>
                </a:custGeom>
                <a:solidFill>
                  <a:srgbClr val="F4BC9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404" name="Freeform 964"/>
                <p:cNvSpPr>
                  <a:spLocks/>
                </p:cNvSpPr>
                <p:nvPr/>
              </p:nvSpPr>
              <p:spPr bwMode="auto">
                <a:xfrm>
                  <a:off x="1212" y="1203"/>
                  <a:ext cx="91" cy="4"/>
                </a:xfrm>
                <a:custGeom>
                  <a:avLst/>
                  <a:gdLst/>
                  <a:ahLst/>
                  <a:cxnLst>
                    <a:cxn ang="0">
                      <a:pos x="87" y="4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91" y="0"/>
                    </a:cxn>
                    <a:cxn ang="0">
                      <a:pos x="89" y="2"/>
                    </a:cxn>
                    <a:cxn ang="0">
                      <a:pos x="87" y="2"/>
                    </a:cxn>
                    <a:cxn ang="0">
                      <a:pos x="87" y="4"/>
                    </a:cxn>
                    <a:cxn ang="0">
                      <a:pos x="87" y="4"/>
                    </a:cxn>
                  </a:cxnLst>
                  <a:rect l="0" t="0" r="r" b="b"/>
                  <a:pathLst>
                    <a:path w="91" h="4">
                      <a:moveTo>
                        <a:pt x="87" y="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91" y="0"/>
                      </a:lnTo>
                      <a:lnTo>
                        <a:pt x="89" y="2"/>
                      </a:lnTo>
                      <a:lnTo>
                        <a:pt x="87" y="2"/>
                      </a:lnTo>
                      <a:lnTo>
                        <a:pt x="87" y="4"/>
                      </a:lnTo>
                      <a:lnTo>
                        <a:pt x="87" y="4"/>
                      </a:lnTo>
                      <a:close/>
                    </a:path>
                  </a:pathLst>
                </a:custGeom>
                <a:solidFill>
                  <a:srgbClr val="F4BD9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405" name="Freeform 965"/>
                <p:cNvSpPr>
                  <a:spLocks/>
                </p:cNvSpPr>
                <p:nvPr/>
              </p:nvSpPr>
              <p:spPr bwMode="auto">
                <a:xfrm>
                  <a:off x="1212" y="1201"/>
                  <a:ext cx="93" cy="4"/>
                </a:xfrm>
                <a:custGeom>
                  <a:avLst/>
                  <a:gdLst/>
                  <a:ahLst/>
                  <a:cxnLst>
                    <a:cxn ang="0">
                      <a:pos x="89" y="4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2" y="0"/>
                    </a:cxn>
                    <a:cxn ang="0">
                      <a:pos x="93" y="0"/>
                    </a:cxn>
                    <a:cxn ang="0">
                      <a:pos x="91" y="2"/>
                    </a:cxn>
                    <a:cxn ang="0">
                      <a:pos x="89" y="4"/>
                    </a:cxn>
                  </a:cxnLst>
                  <a:rect l="0" t="0" r="r" b="b"/>
                  <a:pathLst>
                    <a:path w="93" h="4">
                      <a:moveTo>
                        <a:pt x="89" y="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93" y="0"/>
                      </a:lnTo>
                      <a:lnTo>
                        <a:pt x="91" y="2"/>
                      </a:lnTo>
                      <a:lnTo>
                        <a:pt x="89" y="4"/>
                      </a:lnTo>
                      <a:close/>
                    </a:path>
                  </a:pathLst>
                </a:custGeom>
                <a:solidFill>
                  <a:srgbClr val="F4BE9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406" name="Freeform 966"/>
                <p:cNvSpPr>
                  <a:spLocks/>
                </p:cNvSpPr>
                <p:nvPr/>
              </p:nvSpPr>
              <p:spPr bwMode="auto">
                <a:xfrm>
                  <a:off x="1212" y="1199"/>
                  <a:ext cx="95" cy="4"/>
                </a:xfrm>
                <a:custGeom>
                  <a:avLst/>
                  <a:gdLst/>
                  <a:ahLst/>
                  <a:cxnLst>
                    <a:cxn ang="0">
                      <a:pos x="91" y="4"/>
                    </a:cxn>
                    <a:cxn ang="0">
                      <a:pos x="0" y="4"/>
                    </a:cxn>
                    <a:cxn ang="0">
                      <a:pos x="2" y="2"/>
                    </a:cxn>
                    <a:cxn ang="0">
                      <a:pos x="2" y="0"/>
                    </a:cxn>
                    <a:cxn ang="0">
                      <a:pos x="95" y="0"/>
                    </a:cxn>
                    <a:cxn ang="0">
                      <a:pos x="93" y="2"/>
                    </a:cxn>
                    <a:cxn ang="0">
                      <a:pos x="91" y="4"/>
                    </a:cxn>
                  </a:cxnLst>
                  <a:rect l="0" t="0" r="r" b="b"/>
                  <a:pathLst>
                    <a:path w="95" h="4">
                      <a:moveTo>
                        <a:pt x="91" y="4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95" y="0"/>
                      </a:lnTo>
                      <a:lnTo>
                        <a:pt x="93" y="2"/>
                      </a:lnTo>
                      <a:lnTo>
                        <a:pt x="91" y="4"/>
                      </a:lnTo>
                      <a:close/>
                    </a:path>
                  </a:pathLst>
                </a:custGeom>
                <a:solidFill>
                  <a:srgbClr val="F4BE9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407" name="Freeform 967"/>
                <p:cNvSpPr>
                  <a:spLocks/>
                </p:cNvSpPr>
                <p:nvPr/>
              </p:nvSpPr>
              <p:spPr bwMode="auto">
                <a:xfrm>
                  <a:off x="1214" y="1197"/>
                  <a:ext cx="95" cy="4"/>
                </a:xfrm>
                <a:custGeom>
                  <a:avLst/>
                  <a:gdLst/>
                  <a:ahLst/>
                  <a:cxnLst>
                    <a:cxn ang="0">
                      <a:pos x="91" y="4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2" y="0"/>
                    </a:cxn>
                    <a:cxn ang="0">
                      <a:pos x="95" y="0"/>
                    </a:cxn>
                    <a:cxn ang="0">
                      <a:pos x="93" y="2"/>
                    </a:cxn>
                    <a:cxn ang="0">
                      <a:pos x="91" y="4"/>
                    </a:cxn>
                  </a:cxnLst>
                  <a:rect l="0" t="0" r="r" b="b"/>
                  <a:pathLst>
                    <a:path w="95" h="4">
                      <a:moveTo>
                        <a:pt x="91" y="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95" y="0"/>
                      </a:lnTo>
                      <a:lnTo>
                        <a:pt x="93" y="2"/>
                      </a:lnTo>
                      <a:lnTo>
                        <a:pt x="91" y="4"/>
                      </a:lnTo>
                      <a:close/>
                    </a:path>
                  </a:pathLst>
                </a:custGeom>
                <a:solidFill>
                  <a:srgbClr val="F5BF9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408" name="Freeform 968"/>
                <p:cNvSpPr>
                  <a:spLocks/>
                </p:cNvSpPr>
                <p:nvPr/>
              </p:nvSpPr>
              <p:spPr bwMode="auto">
                <a:xfrm>
                  <a:off x="1214" y="1195"/>
                  <a:ext cx="97" cy="4"/>
                </a:xfrm>
                <a:custGeom>
                  <a:avLst/>
                  <a:gdLst/>
                  <a:ahLst/>
                  <a:cxnLst>
                    <a:cxn ang="0">
                      <a:pos x="93" y="4"/>
                    </a:cxn>
                    <a:cxn ang="0">
                      <a:pos x="0" y="4"/>
                    </a:cxn>
                    <a:cxn ang="0">
                      <a:pos x="2" y="2"/>
                    </a:cxn>
                    <a:cxn ang="0">
                      <a:pos x="2" y="0"/>
                    </a:cxn>
                    <a:cxn ang="0">
                      <a:pos x="97" y="0"/>
                    </a:cxn>
                    <a:cxn ang="0">
                      <a:pos x="95" y="2"/>
                    </a:cxn>
                    <a:cxn ang="0">
                      <a:pos x="93" y="4"/>
                    </a:cxn>
                  </a:cxnLst>
                  <a:rect l="0" t="0" r="r" b="b"/>
                  <a:pathLst>
                    <a:path w="97" h="4">
                      <a:moveTo>
                        <a:pt x="93" y="4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97" y="0"/>
                      </a:lnTo>
                      <a:lnTo>
                        <a:pt x="95" y="2"/>
                      </a:lnTo>
                      <a:lnTo>
                        <a:pt x="93" y="4"/>
                      </a:lnTo>
                      <a:close/>
                    </a:path>
                  </a:pathLst>
                </a:custGeom>
                <a:solidFill>
                  <a:srgbClr val="F5BFA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409" name="Freeform 969"/>
                <p:cNvSpPr>
                  <a:spLocks/>
                </p:cNvSpPr>
                <p:nvPr/>
              </p:nvSpPr>
              <p:spPr bwMode="auto">
                <a:xfrm>
                  <a:off x="1216" y="1194"/>
                  <a:ext cx="96" cy="3"/>
                </a:xfrm>
                <a:custGeom>
                  <a:avLst/>
                  <a:gdLst/>
                  <a:ahLst/>
                  <a:cxnLst>
                    <a:cxn ang="0">
                      <a:pos x="93" y="3"/>
                    </a:cxn>
                    <a:cxn ang="0">
                      <a:pos x="0" y="3"/>
                    </a:cxn>
                    <a:cxn ang="0">
                      <a:pos x="0" y="1"/>
                    </a:cxn>
                    <a:cxn ang="0">
                      <a:pos x="2" y="0"/>
                    </a:cxn>
                    <a:cxn ang="0">
                      <a:pos x="96" y="0"/>
                    </a:cxn>
                    <a:cxn ang="0">
                      <a:pos x="95" y="1"/>
                    </a:cxn>
                    <a:cxn ang="0">
                      <a:pos x="93" y="3"/>
                    </a:cxn>
                  </a:cxnLst>
                  <a:rect l="0" t="0" r="r" b="b"/>
                  <a:pathLst>
                    <a:path w="96" h="3">
                      <a:moveTo>
                        <a:pt x="93" y="3"/>
                      </a:moveTo>
                      <a:lnTo>
                        <a:pt x="0" y="3"/>
                      </a:lnTo>
                      <a:lnTo>
                        <a:pt x="0" y="1"/>
                      </a:lnTo>
                      <a:lnTo>
                        <a:pt x="2" y="0"/>
                      </a:lnTo>
                      <a:lnTo>
                        <a:pt x="96" y="0"/>
                      </a:lnTo>
                      <a:lnTo>
                        <a:pt x="95" y="1"/>
                      </a:lnTo>
                      <a:lnTo>
                        <a:pt x="93" y="3"/>
                      </a:lnTo>
                      <a:close/>
                    </a:path>
                  </a:pathLst>
                </a:custGeom>
                <a:solidFill>
                  <a:srgbClr val="F5C0A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410" name="Freeform 970"/>
                <p:cNvSpPr>
                  <a:spLocks/>
                </p:cNvSpPr>
                <p:nvPr/>
              </p:nvSpPr>
              <p:spPr bwMode="auto">
                <a:xfrm>
                  <a:off x="1216" y="1192"/>
                  <a:ext cx="98" cy="3"/>
                </a:xfrm>
                <a:custGeom>
                  <a:avLst/>
                  <a:gdLst/>
                  <a:ahLst/>
                  <a:cxnLst>
                    <a:cxn ang="0">
                      <a:pos x="95" y="3"/>
                    </a:cxn>
                    <a:cxn ang="0">
                      <a:pos x="0" y="3"/>
                    </a:cxn>
                    <a:cxn ang="0">
                      <a:pos x="2" y="2"/>
                    </a:cxn>
                    <a:cxn ang="0">
                      <a:pos x="2" y="0"/>
                    </a:cxn>
                    <a:cxn ang="0">
                      <a:pos x="98" y="0"/>
                    </a:cxn>
                    <a:cxn ang="0">
                      <a:pos x="96" y="2"/>
                    </a:cxn>
                    <a:cxn ang="0">
                      <a:pos x="95" y="3"/>
                    </a:cxn>
                  </a:cxnLst>
                  <a:rect l="0" t="0" r="r" b="b"/>
                  <a:pathLst>
                    <a:path w="98" h="3">
                      <a:moveTo>
                        <a:pt x="95" y="3"/>
                      </a:moveTo>
                      <a:lnTo>
                        <a:pt x="0" y="3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98" y="0"/>
                      </a:lnTo>
                      <a:lnTo>
                        <a:pt x="96" y="2"/>
                      </a:lnTo>
                      <a:lnTo>
                        <a:pt x="95" y="3"/>
                      </a:lnTo>
                      <a:close/>
                    </a:path>
                  </a:pathLst>
                </a:custGeom>
                <a:solidFill>
                  <a:srgbClr val="F5C1A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411" name="Freeform 971"/>
                <p:cNvSpPr>
                  <a:spLocks/>
                </p:cNvSpPr>
                <p:nvPr/>
              </p:nvSpPr>
              <p:spPr bwMode="auto">
                <a:xfrm>
                  <a:off x="1218" y="1190"/>
                  <a:ext cx="98" cy="4"/>
                </a:xfrm>
                <a:custGeom>
                  <a:avLst/>
                  <a:gdLst/>
                  <a:ahLst/>
                  <a:cxnLst>
                    <a:cxn ang="0">
                      <a:pos x="94" y="4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1" y="0"/>
                    </a:cxn>
                    <a:cxn ang="0">
                      <a:pos x="98" y="0"/>
                    </a:cxn>
                    <a:cxn ang="0">
                      <a:pos x="96" y="2"/>
                    </a:cxn>
                    <a:cxn ang="0">
                      <a:pos x="94" y="4"/>
                    </a:cxn>
                  </a:cxnLst>
                  <a:rect l="0" t="0" r="r" b="b"/>
                  <a:pathLst>
                    <a:path w="98" h="4">
                      <a:moveTo>
                        <a:pt x="94" y="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1" y="0"/>
                      </a:lnTo>
                      <a:lnTo>
                        <a:pt x="98" y="0"/>
                      </a:lnTo>
                      <a:lnTo>
                        <a:pt x="96" y="2"/>
                      </a:lnTo>
                      <a:lnTo>
                        <a:pt x="94" y="4"/>
                      </a:lnTo>
                      <a:close/>
                    </a:path>
                  </a:pathLst>
                </a:custGeom>
                <a:solidFill>
                  <a:srgbClr val="F5C2A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412" name="Freeform 972"/>
                <p:cNvSpPr>
                  <a:spLocks/>
                </p:cNvSpPr>
                <p:nvPr/>
              </p:nvSpPr>
              <p:spPr bwMode="auto">
                <a:xfrm>
                  <a:off x="1218" y="1188"/>
                  <a:ext cx="100" cy="4"/>
                </a:xfrm>
                <a:custGeom>
                  <a:avLst/>
                  <a:gdLst/>
                  <a:ahLst/>
                  <a:cxnLst>
                    <a:cxn ang="0">
                      <a:pos x="96" y="4"/>
                    </a:cxn>
                    <a:cxn ang="0">
                      <a:pos x="0" y="4"/>
                    </a:cxn>
                    <a:cxn ang="0">
                      <a:pos x="1" y="2"/>
                    </a:cxn>
                    <a:cxn ang="0">
                      <a:pos x="1" y="0"/>
                    </a:cxn>
                    <a:cxn ang="0">
                      <a:pos x="100" y="0"/>
                    </a:cxn>
                    <a:cxn ang="0">
                      <a:pos x="98" y="2"/>
                    </a:cxn>
                    <a:cxn ang="0">
                      <a:pos x="96" y="4"/>
                    </a:cxn>
                  </a:cxnLst>
                  <a:rect l="0" t="0" r="r" b="b"/>
                  <a:pathLst>
                    <a:path w="100" h="4">
                      <a:moveTo>
                        <a:pt x="96" y="4"/>
                      </a:moveTo>
                      <a:lnTo>
                        <a:pt x="0" y="4"/>
                      </a:lnTo>
                      <a:lnTo>
                        <a:pt x="1" y="2"/>
                      </a:lnTo>
                      <a:lnTo>
                        <a:pt x="1" y="0"/>
                      </a:lnTo>
                      <a:lnTo>
                        <a:pt x="100" y="0"/>
                      </a:lnTo>
                      <a:lnTo>
                        <a:pt x="98" y="2"/>
                      </a:lnTo>
                      <a:lnTo>
                        <a:pt x="96" y="4"/>
                      </a:lnTo>
                      <a:close/>
                    </a:path>
                  </a:pathLst>
                </a:custGeom>
                <a:solidFill>
                  <a:srgbClr val="F5C2A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413" name="Freeform 973"/>
                <p:cNvSpPr>
                  <a:spLocks/>
                </p:cNvSpPr>
                <p:nvPr/>
              </p:nvSpPr>
              <p:spPr bwMode="auto">
                <a:xfrm>
                  <a:off x="1219" y="1186"/>
                  <a:ext cx="101" cy="4"/>
                </a:xfrm>
                <a:custGeom>
                  <a:avLst/>
                  <a:gdLst/>
                  <a:ahLst/>
                  <a:cxnLst>
                    <a:cxn ang="0">
                      <a:pos x="97" y="4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2" y="0"/>
                    </a:cxn>
                    <a:cxn ang="0">
                      <a:pos x="101" y="0"/>
                    </a:cxn>
                    <a:cxn ang="0">
                      <a:pos x="101" y="0"/>
                    </a:cxn>
                    <a:cxn ang="0">
                      <a:pos x="101" y="0"/>
                    </a:cxn>
                    <a:cxn ang="0">
                      <a:pos x="99" y="2"/>
                    </a:cxn>
                    <a:cxn ang="0">
                      <a:pos x="97" y="4"/>
                    </a:cxn>
                  </a:cxnLst>
                  <a:rect l="0" t="0" r="r" b="b"/>
                  <a:pathLst>
                    <a:path w="101" h="4">
                      <a:moveTo>
                        <a:pt x="97" y="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101" y="0"/>
                      </a:lnTo>
                      <a:lnTo>
                        <a:pt x="101" y="0"/>
                      </a:lnTo>
                      <a:lnTo>
                        <a:pt x="101" y="0"/>
                      </a:lnTo>
                      <a:lnTo>
                        <a:pt x="99" y="2"/>
                      </a:lnTo>
                      <a:lnTo>
                        <a:pt x="97" y="4"/>
                      </a:lnTo>
                      <a:close/>
                    </a:path>
                  </a:pathLst>
                </a:custGeom>
                <a:solidFill>
                  <a:srgbClr val="F6C3A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414" name="Freeform 974"/>
                <p:cNvSpPr>
                  <a:spLocks/>
                </p:cNvSpPr>
                <p:nvPr/>
              </p:nvSpPr>
              <p:spPr bwMode="auto">
                <a:xfrm>
                  <a:off x="1219" y="1184"/>
                  <a:ext cx="103" cy="4"/>
                </a:xfrm>
                <a:custGeom>
                  <a:avLst/>
                  <a:gdLst/>
                  <a:ahLst/>
                  <a:cxnLst>
                    <a:cxn ang="0">
                      <a:pos x="99" y="4"/>
                    </a:cxn>
                    <a:cxn ang="0">
                      <a:pos x="0" y="4"/>
                    </a:cxn>
                    <a:cxn ang="0">
                      <a:pos x="2" y="2"/>
                    </a:cxn>
                    <a:cxn ang="0">
                      <a:pos x="2" y="0"/>
                    </a:cxn>
                    <a:cxn ang="0">
                      <a:pos x="103" y="0"/>
                    </a:cxn>
                    <a:cxn ang="0">
                      <a:pos x="103" y="0"/>
                    </a:cxn>
                    <a:cxn ang="0">
                      <a:pos x="101" y="2"/>
                    </a:cxn>
                    <a:cxn ang="0">
                      <a:pos x="99" y="2"/>
                    </a:cxn>
                    <a:cxn ang="0">
                      <a:pos x="99" y="4"/>
                    </a:cxn>
                  </a:cxnLst>
                  <a:rect l="0" t="0" r="r" b="b"/>
                  <a:pathLst>
                    <a:path w="103" h="4">
                      <a:moveTo>
                        <a:pt x="99" y="4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103" y="0"/>
                      </a:lnTo>
                      <a:lnTo>
                        <a:pt x="103" y="0"/>
                      </a:lnTo>
                      <a:lnTo>
                        <a:pt x="101" y="2"/>
                      </a:lnTo>
                      <a:lnTo>
                        <a:pt x="99" y="2"/>
                      </a:lnTo>
                      <a:lnTo>
                        <a:pt x="99" y="4"/>
                      </a:lnTo>
                      <a:close/>
                    </a:path>
                  </a:pathLst>
                </a:custGeom>
                <a:solidFill>
                  <a:srgbClr val="F6C4A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415" name="Freeform 975"/>
                <p:cNvSpPr>
                  <a:spLocks/>
                </p:cNvSpPr>
                <p:nvPr/>
              </p:nvSpPr>
              <p:spPr bwMode="auto">
                <a:xfrm>
                  <a:off x="1221" y="1182"/>
                  <a:ext cx="103" cy="4"/>
                </a:xfrm>
                <a:custGeom>
                  <a:avLst/>
                  <a:gdLst/>
                  <a:ahLst/>
                  <a:cxnLst>
                    <a:cxn ang="0">
                      <a:pos x="99" y="4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2" y="0"/>
                    </a:cxn>
                    <a:cxn ang="0">
                      <a:pos x="103" y="0"/>
                    </a:cxn>
                    <a:cxn ang="0">
                      <a:pos x="101" y="2"/>
                    </a:cxn>
                    <a:cxn ang="0">
                      <a:pos x="99" y="4"/>
                    </a:cxn>
                  </a:cxnLst>
                  <a:rect l="0" t="0" r="r" b="b"/>
                  <a:pathLst>
                    <a:path w="103" h="4">
                      <a:moveTo>
                        <a:pt x="99" y="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103" y="0"/>
                      </a:lnTo>
                      <a:lnTo>
                        <a:pt x="101" y="2"/>
                      </a:lnTo>
                      <a:lnTo>
                        <a:pt x="99" y="4"/>
                      </a:lnTo>
                      <a:close/>
                    </a:path>
                  </a:pathLst>
                </a:custGeom>
                <a:solidFill>
                  <a:srgbClr val="F6C5A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416" name="Freeform 976"/>
                <p:cNvSpPr>
                  <a:spLocks/>
                </p:cNvSpPr>
                <p:nvPr/>
              </p:nvSpPr>
              <p:spPr bwMode="auto">
                <a:xfrm>
                  <a:off x="1221" y="1180"/>
                  <a:ext cx="105" cy="4"/>
                </a:xfrm>
                <a:custGeom>
                  <a:avLst/>
                  <a:gdLst/>
                  <a:ahLst/>
                  <a:cxnLst>
                    <a:cxn ang="0">
                      <a:pos x="101" y="4"/>
                    </a:cxn>
                    <a:cxn ang="0">
                      <a:pos x="0" y="4"/>
                    </a:cxn>
                    <a:cxn ang="0">
                      <a:pos x="2" y="2"/>
                    </a:cxn>
                    <a:cxn ang="0">
                      <a:pos x="2" y="0"/>
                    </a:cxn>
                    <a:cxn ang="0">
                      <a:pos x="105" y="0"/>
                    </a:cxn>
                    <a:cxn ang="0">
                      <a:pos x="103" y="2"/>
                    </a:cxn>
                    <a:cxn ang="0">
                      <a:pos x="101" y="4"/>
                    </a:cxn>
                  </a:cxnLst>
                  <a:rect l="0" t="0" r="r" b="b"/>
                  <a:pathLst>
                    <a:path w="105" h="4">
                      <a:moveTo>
                        <a:pt x="101" y="4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105" y="0"/>
                      </a:lnTo>
                      <a:lnTo>
                        <a:pt x="103" y="2"/>
                      </a:lnTo>
                      <a:lnTo>
                        <a:pt x="101" y="4"/>
                      </a:lnTo>
                      <a:close/>
                    </a:path>
                  </a:pathLst>
                </a:custGeom>
                <a:solidFill>
                  <a:srgbClr val="F6C6A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417" name="Freeform 977"/>
                <p:cNvSpPr>
                  <a:spLocks/>
                </p:cNvSpPr>
                <p:nvPr/>
              </p:nvSpPr>
              <p:spPr bwMode="auto">
                <a:xfrm>
                  <a:off x="1223" y="1178"/>
                  <a:ext cx="107" cy="4"/>
                </a:xfrm>
                <a:custGeom>
                  <a:avLst/>
                  <a:gdLst/>
                  <a:ahLst/>
                  <a:cxnLst>
                    <a:cxn ang="0">
                      <a:pos x="101" y="4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2" y="0"/>
                    </a:cxn>
                    <a:cxn ang="0">
                      <a:pos x="107" y="0"/>
                    </a:cxn>
                    <a:cxn ang="0">
                      <a:pos x="103" y="2"/>
                    </a:cxn>
                    <a:cxn ang="0">
                      <a:pos x="101" y="4"/>
                    </a:cxn>
                  </a:cxnLst>
                  <a:rect l="0" t="0" r="r" b="b"/>
                  <a:pathLst>
                    <a:path w="107" h="4">
                      <a:moveTo>
                        <a:pt x="101" y="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107" y="0"/>
                      </a:lnTo>
                      <a:lnTo>
                        <a:pt x="103" y="2"/>
                      </a:lnTo>
                      <a:lnTo>
                        <a:pt x="101" y="4"/>
                      </a:lnTo>
                      <a:close/>
                    </a:path>
                  </a:pathLst>
                </a:custGeom>
                <a:solidFill>
                  <a:srgbClr val="F6C7A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418" name="Freeform 978"/>
                <p:cNvSpPr>
                  <a:spLocks/>
                </p:cNvSpPr>
                <p:nvPr/>
              </p:nvSpPr>
              <p:spPr bwMode="auto">
                <a:xfrm>
                  <a:off x="1223" y="1176"/>
                  <a:ext cx="108" cy="4"/>
                </a:xfrm>
                <a:custGeom>
                  <a:avLst/>
                  <a:gdLst/>
                  <a:ahLst/>
                  <a:cxnLst>
                    <a:cxn ang="0">
                      <a:pos x="103" y="4"/>
                    </a:cxn>
                    <a:cxn ang="0">
                      <a:pos x="0" y="4"/>
                    </a:cxn>
                    <a:cxn ang="0">
                      <a:pos x="2" y="2"/>
                    </a:cxn>
                    <a:cxn ang="0">
                      <a:pos x="4" y="0"/>
                    </a:cxn>
                    <a:cxn ang="0">
                      <a:pos x="108" y="0"/>
                    </a:cxn>
                    <a:cxn ang="0">
                      <a:pos x="107" y="2"/>
                    </a:cxn>
                    <a:cxn ang="0">
                      <a:pos x="103" y="4"/>
                    </a:cxn>
                  </a:cxnLst>
                  <a:rect l="0" t="0" r="r" b="b"/>
                  <a:pathLst>
                    <a:path w="108" h="4">
                      <a:moveTo>
                        <a:pt x="103" y="4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4" y="0"/>
                      </a:lnTo>
                      <a:lnTo>
                        <a:pt x="108" y="0"/>
                      </a:lnTo>
                      <a:lnTo>
                        <a:pt x="107" y="2"/>
                      </a:lnTo>
                      <a:lnTo>
                        <a:pt x="103" y="4"/>
                      </a:lnTo>
                      <a:close/>
                    </a:path>
                  </a:pathLst>
                </a:custGeom>
                <a:solidFill>
                  <a:srgbClr val="F6C7A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419" name="Freeform 979"/>
                <p:cNvSpPr>
                  <a:spLocks/>
                </p:cNvSpPr>
                <p:nvPr/>
              </p:nvSpPr>
              <p:spPr bwMode="auto">
                <a:xfrm>
                  <a:off x="1225" y="1175"/>
                  <a:ext cx="108" cy="3"/>
                </a:xfrm>
                <a:custGeom>
                  <a:avLst/>
                  <a:gdLst/>
                  <a:ahLst/>
                  <a:cxnLst>
                    <a:cxn ang="0">
                      <a:pos x="105" y="3"/>
                    </a:cxn>
                    <a:cxn ang="0">
                      <a:pos x="0" y="3"/>
                    </a:cxn>
                    <a:cxn ang="0">
                      <a:pos x="2" y="1"/>
                    </a:cxn>
                    <a:cxn ang="0">
                      <a:pos x="2" y="0"/>
                    </a:cxn>
                    <a:cxn ang="0">
                      <a:pos x="108" y="0"/>
                    </a:cxn>
                    <a:cxn ang="0">
                      <a:pos x="106" y="1"/>
                    </a:cxn>
                    <a:cxn ang="0">
                      <a:pos x="105" y="3"/>
                    </a:cxn>
                  </a:cxnLst>
                  <a:rect l="0" t="0" r="r" b="b"/>
                  <a:pathLst>
                    <a:path w="108" h="3">
                      <a:moveTo>
                        <a:pt x="105" y="3"/>
                      </a:moveTo>
                      <a:lnTo>
                        <a:pt x="0" y="3"/>
                      </a:lnTo>
                      <a:lnTo>
                        <a:pt x="2" y="1"/>
                      </a:lnTo>
                      <a:lnTo>
                        <a:pt x="2" y="0"/>
                      </a:lnTo>
                      <a:lnTo>
                        <a:pt x="108" y="0"/>
                      </a:lnTo>
                      <a:lnTo>
                        <a:pt x="106" y="1"/>
                      </a:lnTo>
                      <a:lnTo>
                        <a:pt x="105" y="3"/>
                      </a:lnTo>
                      <a:close/>
                    </a:path>
                  </a:pathLst>
                </a:custGeom>
                <a:solidFill>
                  <a:srgbClr val="F6C8A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420" name="Freeform 980"/>
                <p:cNvSpPr>
                  <a:spLocks/>
                </p:cNvSpPr>
                <p:nvPr/>
              </p:nvSpPr>
              <p:spPr bwMode="auto">
                <a:xfrm>
                  <a:off x="1227" y="1173"/>
                  <a:ext cx="108" cy="3"/>
                </a:xfrm>
                <a:custGeom>
                  <a:avLst/>
                  <a:gdLst/>
                  <a:ahLst/>
                  <a:cxnLst>
                    <a:cxn ang="0">
                      <a:pos x="104" y="3"/>
                    </a:cxn>
                    <a:cxn ang="0">
                      <a:pos x="0" y="3"/>
                    </a:cxn>
                    <a:cxn ang="0">
                      <a:pos x="0" y="2"/>
                    </a:cxn>
                    <a:cxn ang="0">
                      <a:pos x="2" y="0"/>
                    </a:cxn>
                    <a:cxn ang="0">
                      <a:pos x="108" y="0"/>
                    </a:cxn>
                    <a:cxn ang="0">
                      <a:pos x="106" y="2"/>
                    </a:cxn>
                    <a:cxn ang="0">
                      <a:pos x="104" y="3"/>
                    </a:cxn>
                  </a:cxnLst>
                  <a:rect l="0" t="0" r="r" b="b"/>
                  <a:pathLst>
                    <a:path w="108" h="3">
                      <a:moveTo>
                        <a:pt x="104" y="3"/>
                      </a:moveTo>
                      <a:lnTo>
                        <a:pt x="0" y="3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108" y="0"/>
                      </a:lnTo>
                      <a:lnTo>
                        <a:pt x="106" y="2"/>
                      </a:lnTo>
                      <a:lnTo>
                        <a:pt x="104" y="3"/>
                      </a:lnTo>
                      <a:close/>
                    </a:path>
                  </a:pathLst>
                </a:custGeom>
                <a:solidFill>
                  <a:srgbClr val="F7C9A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421" name="Freeform 981"/>
                <p:cNvSpPr>
                  <a:spLocks/>
                </p:cNvSpPr>
                <p:nvPr/>
              </p:nvSpPr>
              <p:spPr bwMode="auto">
                <a:xfrm>
                  <a:off x="1227" y="1171"/>
                  <a:ext cx="110" cy="4"/>
                </a:xfrm>
                <a:custGeom>
                  <a:avLst/>
                  <a:gdLst/>
                  <a:ahLst/>
                  <a:cxnLst>
                    <a:cxn ang="0">
                      <a:pos x="106" y="4"/>
                    </a:cxn>
                    <a:cxn ang="0">
                      <a:pos x="0" y="4"/>
                    </a:cxn>
                    <a:cxn ang="0">
                      <a:pos x="2" y="2"/>
                    </a:cxn>
                    <a:cxn ang="0">
                      <a:pos x="2" y="2"/>
                    </a:cxn>
                    <a:cxn ang="0">
                      <a:pos x="2" y="0"/>
                    </a:cxn>
                    <a:cxn ang="0">
                      <a:pos x="4" y="0"/>
                    </a:cxn>
                    <a:cxn ang="0">
                      <a:pos x="110" y="0"/>
                    </a:cxn>
                    <a:cxn ang="0">
                      <a:pos x="108" y="2"/>
                    </a:cxn>
                    <a:cxn ang="0">
                      <a:pos x="106" y="4"/>
                    </a:cxn>
                  </a:cxnLst>
                  <a:rect l="0" t="0" r="r" b="b"/>
                  <a:pathLst>
                    <a:path w="110" h="4">
                      <a:moveTo>
                        <a:pt x="106" y="4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4" y="0"/>
                      </a:lnTo>
                      <a:lnTo>
                        <a:pt x="110" y="0"/>
                      </a:lnTo>
                      <a:lnTo>
                        <a:pt x="108" y="2"/>
                      </a:lnTo>
                      <a:lnTo>
                        <a:pt x="106" y="4"/>
                      </a:lnTo>
                      <a:close/>
                    </a:path>
                  </a:pathLst>
                </a:custGeom>
                <a:solidFill>
                  <a:srgbClr val="F7CAA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422" name="Freeform 982"/>
                <p:cNvSpPr>
                  <a:spLocks/>
                </p:cNvSpPr>
                <p:nvPr/>
              </p:nvSpPr>
              <p:spPr bwMode="auto">
                <a:xfrm>
                  <a:off x="1229" y="1169"/>
                  <a:ext cx="112" cy="4"/>
                </a:xfrm>
                <a:custGeom>
                  <a:avLst/>
                  <a:gdLst/>
                  <a:ahLst/>
                  <a:cxnLst>
                    <a:cxn ang="0">
                      <a:pos x="106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2" y="2"/>
                    </a:cxn>
                    <a:cxn ang="0">
                      <a:pos x="2" y="0"/>
                    </a:cxn>
                    <a:cxn ang="0">
                      <a:pos x="112" y="0"/>
                    </a:cxn>
                    <a:cxn ang="0">
                      <a:pos x="108" y="2"/>
                    </a:cxn>
                    <a:cxn ang="0">
                      <a:pos x="106" y="4"/>
                    </a:cxn>
                  </a:cxnLst>
                  <a:rect l="0" t="0" r="r" b="b"/>
                  <a:pathLst>
                    <a:path w="112" h="4">
                      <a:moveTo>
                        <a:pt x="106" y="4"/>
                      </a:move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112" y="0"/>
                      </a:lnTo>
                      <a:lnTo>
                        <a:pt x="108" y="2"/>
                      </a:lnTo>
                      <a:lnTo>
                        <a:pt x="106" y="4"/>
                      </a:lnTo>
                      <a:close/>
                    </a:path>
                  </a:pathLst>
                </a:custGeom>
                <a:solidFill>
                  <a:srgbClr val="F7CBA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423" name="Freeform 983"/>
                <p:cNvSpPr>
                  <a:spLocks/>
                </p:cNvSpPr>
                <p:nvPr/>
              </p:nvSpPr>
              <p:spPr bwMode="auto">
                <a:xfrm>
                  <a:off x="1231" y="1167"/>
                  <a:ext cx="112" cy="4"/>
                </a:xfrm>
                <a:custGeom>
                  <a:avLst/>
                  <a:gdLst/>
                  <a:ahLst/>
                  <a:cxnLst>
                    <a:cxn ang="0">
                      <a:pos x="106" y="4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2" y="0"/>
                    </a:cxn>
                    <a:cxn ang="0">
                      <a:pos x="112" y="0"/>
                    </a:cxn>
                    <a:cxn ang="0">
                      <a:pos x="110" y="2"/>
                    </a:cxn>
                    <a:cxn ang="0">
                      <a:pos x="106" y="4"/>
                    </a:cxn>
                  </a:cxnLst>
                  <a:rect l="0" t="0" r="r" b="b"/>
                  <a:pathLst>
                    <a:path w="112" h="4">
                      <a:moveTo>
                        <a:pt x="106" y="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112" y="0"/>
                      </a:lnTo>
                      <a:lnTo>
                        <a:pt x="110" y="2"/>
                      </a:lnTo>
                      <a:lnTo>
                        <a:pt x="106" y="4"/>
                      </a:lnTo>
                      <a:close/>
                    </a:path>
                  </a:pathLst>
                </a:custGeom>
                <a:solidFill>
                  <a:srgbClr val="F7CBA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424" name="Freeform 984"/>
                <p:cNvSpPr>
                  <a:spLocks/>
                </p:cNvSpPr>
                <p:nvPr/>
              </p:nvSpPr>
              <p:spPr bwMode="auto">
                <a:xfrm>
                  <a:off x="1231" y="1165"/>
                  <a:ext cx="114" cy="4"/>
                </a:xfrm>
                <a:custGeom>
                  <a:avLst/>
                  <a:gdLst/>
                  <a:ahLst/>
                  <a:cxnLst>
                    <a:cxn ang="0">
                      <a:pos x="110" y="4"/>
                    </a:cxn>
                    <a:cxn ang="0">
                      <a:pos x="0" y="4"/>
                    </a:cxn>
                    <a:cxn ang="0">
                      <a:pos x="2" y="2"/>
                    </a:cxn>
                    <a:cxn ang="0">
                      <a:pos x="4" y="0"/>
                    </a:cxn>
                    <a:cxn ang="0">
                      <a:pos x="114" y="0"/>
                    </a:cxn>
                    <a:cxn ang="0">
                      <a:pos x="112" y="2"/>
                    </a:cxn>
                    <a:cxn ang="0">
                      <a:pos x="110" y="4"/>
                    </a:cxn>
                  </a:cxnLst>
                  <a:rect l="0" t="0" r="r" b="b"/>
                  <a:pathLst>
                    <a:path w="114" h="4">
                      <a:moveTo>
                        <a:pt x="110" y="4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4" y="0"/>
                      </a:lnTo>
                      <a:lnTo>
                        <a:pt x="114" y="0"/>
                      </a:lnTo>
                      <a:lnTo>
                        <a:pt x="112" y="2"/>
                      </a:lnTo>
                      <a:lnTo>
                        <a:pt x="110" y="4"/>
                      </a:lnTo>
                      <a:close/>
                    </a:path>
                  </a:pathLst>
                </a:custGeom>
                <a:solidFill>
                  <a:srgbClr val="F7CCB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425" name="Freeform 985"/>
                <p:cNvSpPr>
                  <a:spLocks/>
                </p:cNvSpPr>
                <p:nvPr/>
              </p:nvSpPr>
              <p:spPr bwMode="auto">
                <a:xfrm>
                  <a:off x="1233" y="1163"/>
                  <a:ext cx="115" cy="4"/>
                </a:xfrm>
                <a:custGeom>
                  <a:avLst/>
                  <a:gdLst/>
                  <a:ahLst/>
                  <a:cxnLst>
                    <a:cxn ang="0">
                      <a:pos x="110" y="4"/>
                    </a:cxn>
                    <a:cxn ang="0">
                      <a:pos x="0" y="4"/>
                    </a:cxn>
                    <a:cxn ang="0">
                      <a:pos x="2" y="2"/>
                    </a:cxn>
                    <a:cxn ang="0">
                      <a:pos x="4" y="0"/>
                    </a:cxn>
                    <a:cxn ang="0">
                      <a:pos x="115" y="0"/>
                    </a:cxn>
                    <a:cxn ang="0">
                      <a:pos x="112" y="2"/>
                    </a:cxn>
                    <a:cxn ang="0">
                      <a:pos x="110" y="4"/>
                    </a:cxn>
                  </a:cxnLst>
                  <a:rect l="0" t="0" r="r" b="b"/>
                  <a:pathLst>
                    <a:path w="115" h="4">
                      <a:moveTo>
                        <a:pt x="110" y="4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4" y="0"/>
                      </a:lnTo>
                      <a:lnTo>
                        <a:pt x="115" y="0"/>
                      </a:lnTo>
                      <a:lnTo>
                        <a:pt x="112" y="2"/>
                      </a:lnTo>
                      <a:lnTo>
                        <a:pt x="110" y="4"/>
                      </a:lnTo>
                      <a:close/>
                    </a:path>
                  </a:pathLst>
                </a:custGeom>
                <a:solidFill>
                  <a:srgbClr val="F7CDB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426" name="Freeform 986"/>
                <p:cNvSpPr>
                  <a:spLocks/>
                </p:cNvSpPr>
                <p:nvPr/>
              </p:nvSpPr>
              <p:spPr bwMode="auto">
                <a:xfrm>
                  <a:off x="1235" y="1161"/>
                  <a:ext cx="115" cy="4"/>
                </a:xfrm>
                <a:custGeom>
                  <a:avLst/>
                  <a:gdLst/>
                  <a:ahLst/>
                  <a:cxnLst>
                    <a:cxn ang="0">
                      <a:pos x="110" y="4"/>
                    </a:cxn>
                    <a:cxn ang="0">
                      <a:pos x="0" y="4"/>
                    </a:cxn>
                    <a:cxn ang="0">
                      <a:pos x="2" y="2"/>
                    </a:cxn>
                    <a:cxn ang="0">
                      <a:pos x="2" y="0"/>
                    </a:cxn>
                    <a:cxn ang="0">
                      <a:pos x="115" y="0"/>
                    </a:cxn>
                    <a:cxn ang="0">
                      <a:pos x="113" y="2"/>
                    </a:cxn>
                    <a:cxn ang="0">
                      <a:pos x="110" y="4"/>
                    </a:cxn>
                  </a:cxnLst>
                  <a:rect l="0" t="0" r="r" b="b"/>
                  <a:pathLst>
                    <a:path w="115" h="4">
                      <a:moveTo>
                        <a:pt x="110" y="4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115" y="0"/>
                      </a:lnTo>
                      <a:lnTo>
                        <a:pt x="113" y="2"/>
                      </a:lnTo>
                      <a:lnTo>
                        <a:pt x="110" y="4"/>
                      </a:lnTo>
                      <a:close/>
                    </a:path>
                  </a:pathLst>
                </a:custGeom>
                <a:solidFill>
                  <a:srgbClr val="F8CEB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427" name="Freeform 987"/>
                <p:cNvSpPr>
                  <a:spLocks/>
                </p:cNvSpPr>
                <p:nvPr/>
              </p:nvSpPr>
              <p:spPr bwMode="auto">
                <a:xfrm>
                  <a:off x="1237" y="1159"/>
                  <a:ext cx="117" cy="4"/>
                </a:xfrm>
                <a:custGeom>
                  <a:avLst/>
                  <a:gdLst/>
                  <a:ahLst/>
                  <a:cxnLst>
                    <a:cxn ang="0">
                      <a:pos x="111" y="4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1" y="0"/>
                    </a:cxn>
                    <a:cxn ang="0">
                      <a:pos x="117" y="0"/>
                    </a:cxn>
                    <a:cxn ang="0">
                      <a:pos x="113" y="2"/>
                    </a:cxn>
                    <a:cxn ang="0">
                      <a:pos x="111" y="4"/>
                    </a:cxn>
                  </a:cxnLst>
                  <a:rect l="0" t="0" r="r" b="b"/>
                  <a:pathLst>
                    <a:path w="117" h="4">
                      <a:moveTo>
                        <a:pt x="111" y="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1" y="0"/>
                      </a:lnTo>
                      <a:lnTo>
                        <a:pt x="117" y="0"/>
                      </a:lnTo>
                      <a:lnTo>
                        <a:pt x="113" y="2"/>
                      </a:lnTo>
                      <a:lnTo>
                        <a:pt x="111" y="4"/>
                      </a:lnTo>
                      <a:close/>
                    </a:path>
                  </a:pathLst>
                </a:custGeom>
                <a:solidFill>
                  <a:srgbClr val="F8CFB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428" name="Freeform 988"/>
                <p:cNvSpPr>
                  <a:spLocks/>
                </p:cNvSpPr>
                <p:nvPr/>
              </p:nvSpPr>
              <p:spPr bwMode="auto">
                <a:xfrm>
                  <a:off x="1237" y="1157"/>
                  <a:ext cx="119" cy="4"/>
                </a:xfrm>
                <a:custGeom>
                  <a:avLst/>
                  <a:gdLst/>
                  <a:ahLst/>
                  <a:cxnLst>
                    <a:cxn ang="0">
                      <a:pos x="113" y="4"/>
                    </a:cxn>
                    <a:cxn ang="0">
                      <a:pos x="0" y="4"/>
                    </a:cxn>
                    <a:cxn ang="0">
                      <a:pos x="1" y="2"/>
                    </a:cxn>
                    <a:cxn ang="0">
                      <a:pos x="3" y="0"/>
                    </a:cxn>
                    <a:cxn ang="0">
                      <a:pos x="119" y="0"/>
                    </a:cxn>
                    <a:cxn ang="0">
                      <a:pos x="117" y="2"/>
                    </a:cxn>
                    <a:cxn ang="0">
                      <a:pos x="113" y="4"/>
                    </a:cxn>
                  </a:cxnLst>
                  <a:rect l="0" t="0" r="r" b="b"/>
                  <a:pathLst>
                    <a:path w="119" h="4">
                      <a:moveTo>
                        <a:pt x="113" y="4"/>
                      </a:moveTo>
                      <a:lnTo>
                        <a:pt x="0" y="4"/>
                      </a:lnTo>
                      <a:lnTo>
                        <a:pt x="1" y="2"/>
                      </a:lnTo>
                      <a:lnTo>
                        <a:pt x="3" y="0"/>
                      </a:lnTo>
                      <a:lnTo>
                        <a:pt x="119" y="0"/>
                      </a:lnTo>
                      <a:lnTo>
                        <a:pt x="117" y="2"/>
                      </a:lnTo>
                      <a:lnTo>
                        <a:pt x="113" y="4"/>
                      </a:lnTo>
                      <a:close/>
                    </a:path>
                  </a:pathLst>
                </a:custGeom>
                <a:solidFill>
                  <a:srgbClr val="F8D0B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429" name="Freeform 989"/>
                <p:cNvSpPr>
                  <a:spLocks noEditPoints="1"/>
                </p:cNvSpPr>
                <p:nvPr/>
              </p:nvSpPr>
              <p:spPr bwMode="auto">
                <a:xfrm>
                  <a:off x="1238" y="1156"/>
                  <a:ext cx="160" cy="3"/>
                </a:xfrm>
                <a:custGeom>
                  <a:avLst/>
                  <a:gdLst/>
                  <a:ahLst/>
                  <a:cxnLst>
                    <a:cxn ang="0">
                      <a:pos x="116" y="3"/>
                    </a:cxn>
                    <a:cxn ang="0">
                      <a:pos x="0" y="3"/>
                    </a:cxn>
                    <a:cxn ang="0">
                      <a:pos x="2" y="1"/>
                    </a:cxn>
                    <a:cxn ang="0">
                      <a:pos x="4" y="0"/>
                    </a:cxn>
                    <a:cxn ang="0">
                      <a:pos x="124" y="0"/>
                    </a:cxn>
                    <a:cxn ang="0">
                      <a:pos x="122" y="0"/>
                    </a:cxn>
                    <a:cxn ang="0">
                      <a:pos x="118" y="1"/>
                    </a:cxn>
                    <a:cxn ang="0">
                      <a:pos x="116" y="1"/>
                    </a:cxn>
                    <a:cxn ang="0">
                      <a:pos x="116" y="3"/>
                    </a:cxn>
                    <a:cxn ang="0">
                      <a:pos x="148" y="0"/>
                    </a:cxn>
                    <a:cxn ang="0">
                      <a:pos x="160" y="0"/>
                    </a:cxn>
                    <a:cxn ang="0">
                      <a:pos x="160" y="0"/>
                    </a:cxn>
                    <a:cxn ang="0">
                      <a:pos x="156" y="1"/>
                    </a:cxn>
                    <a:cxn ang="0">
                      <a:pos x="150" y="0"/>
                    </a:cxn>
                    <a:cxn ang="0">
                      <a:pos x="150" y="0"/>
                    </a:cxn>
                    <a:cxn ang="0">
                      <a:pos x="148" y="0"/>
                    </a:cxn>
                  </a:cxnLst>
                  <a:rect l="0" t="0" r="r" b="b"/>
                  <a:pathLst>
                    <a:path w="160" h="3">
                      <a:moveTo>
                        <a:pt x="116" y="3"/>
                      </a:moveTo>
                      <a:lnTo>
                        <a:pt x="0" y="3"/>
                      </a:lnTo>
                      <a:lnTo>
                        <a:pt x="2" y="1"/>
                      </a:lnTo>
                      <a:lnTo>
                        <a:pt x="4" y="0"/>
                      </a:lnTo>
                      <a:lnTo>
                        <a:pt x="124" y="0"/>
                      </a:lnTo>
                      <a:lnTo>
                        <a:pt x="122" y="0"/>
                      </a:lnTo>
                      <a:lnTo>
                        <a:pt x="118" y="1"/>
                      </a:lnTo>
                      <a:lnTo>
                        <a:pt x="116" y="1"/>
                      </a:lnTo>
                      <a:lnTo>
                        <a:pt x="116" y="3"/>
                      </a:lnTo>
                      <a:close/>
                      <a:moveTo>
                        <a:pt x="148" y="0"/>
                      </a:moveTo>
                      <a:lnTo>
                        <a:pt x="160" y="0"/>
                      </a:lnTo>
                      <a:lnTo>
                        <a:pt x="160" y="0"/>
                      </a:lnTo>
                      <a:lnTo>
                        <a:pt x="156" y="1"/>
                      </a:lnTo>
                      <a:lnTo>
                        <a:pt x="150" y="0"/>
                      </a:lnTo>
                      <a:lnTo>
                        <a:pt x="150" y="0"/>
                      </a:lnTo>
                      <a:lnTo>
                        <a:pt x="148" y="0"/>
                      </a:lnTo>
                      <a:close/>
                    </a:path>
                  </a:pathLst>
                </a:custGeom>
                <a:solidFill>
                  <a:srgbClr val="F8D0B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430" name="Freeform 990"/>
                <p:cNvSpPr>
                  <a:spLocks/>
                </p:cNvSpPr>
                <p:nvPr/>
              </p:nvSpPr>
              <p:spPr bwMode="auto">
                <a:xfrm>
                  <a:off x="1240" y="1154"/>
                  <a:ext cx="158" cy="3"/>
                </a:xfrm>
                <a:custGeom>
                  <a:avLst/>
                  <a:gdLst/>
                  <a:ahLst/>
                  <a:cxnLst>
                    <a:cxn ang="0">
                      <a:pos x="116" y="3"/>
                    </a:cxn>
                    <a:cxn ang="0">
                      <a:pos x="0" y="3"/>
                    </a:cxn>
                    <a:cxn ang="0">
                      <a:pos x="2" y="2"/>
                    </a:cxn>
                    <a:cxn ang="0">
                      <a:pos x="2" y="0"/>
                    </a:cxn>
                    <a:cxn ang="0">
                      <a:pos x="158" y="0"/>
                    </a:cxn>
                    <a:cxn ang="0">
                      <a:pos x="158" y="2"/>
                    </a:cxn>
                    <a:cxn ang="0">
                      <a:pos x="154" y="3"/>
                    </a:cxn>
                    <a:cxn ang="0">
                      <a:pos x="148" y="2"/>
                    </a:cxn>
                    <a:cxn ang="0">
                      <a:pos x="141" y="0"/>
                    </a:cxn>
                    <a:cxn ang="0">
                      <a:pos x="131" y="0"/>
                    </a:cxn>
                    <a:cxn ang="0">
                      <a:pos x="124" y="2"/>
                    </a:cxn>
                    <a:cxn ang="0">
                      <a:pos x="116" y="3"/>
                    </a:cxn>
                    <a:cxn ang="0">
                      <a:pos x="116" y="3"/>
                    </a:cxn>
                    <a:cxn ang="0">
                      <a:pos x="116" y="3"/>
                    </a:cxn>
                  </a:cxnLst>
                  <a:rect l="0" t="0" r="r" b="b"/>
                  <a:pathLst>
                    <a:path w="158" h="3">
                      <a:moveTo>
                        <a:pt x="116" y="3"/>
                      </a:moveTo>
                      <a:lnTo>
                        <a:pt x="0" y="3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158" y="0"/>
                      </a:lnTo>
                      <a:lnTo>
                        <a:pt x="158" y="2"/>
                      </a:lnTo>
                      <a:lnTo>
                        <a:pt x="154" y="3"/>
                      </a:lnTo>
                      <a:lnTo>
                        <a:pt x="148" y="2"/>
                      </a:lnTo>
                      <a:lnTo>
                        <a:pt x="141" y="0"/>
                      </a:lnTo>
                      <a:lnTo>
                        <a:pt x="131" y="0"/>
                      </a:lnTo>
                      <a:lnTo>
                        <a:pt x="124" y="2"/>
                      </a:lnTo>
                      <a:lnTo>
                        <a:pt x="116" y="3"/>
                      </a:lnTo>
                      <a:lnTo>
                        <a:pt x="116" y="3"/>
                      </a:lnTo>
                      <a:lnTo>
                        <a:pt x="116" y="3"/>
                      </a:lnTo>
                      <a:close/>
                    </a:path>
                  </a:pathLst>
                </a:custGeom>
                <a:solidFill>
                  <a:srgbClr val="F8D1B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431" name="Freeform 991"/>
                <p:cNvSpPr>
                  <a:spLocks/>
                </p:cNvSpPr>
                <p:nvPr/>
              </p:nvSpPr>
              <p:spPr bwMode="auto">
                <a:xfrm>
                  <a:off x="1242" y="1152"/>
                  <a:ext cx="156" cy="4"/>
                </a:xfrm>
                <a:custGeom>
                  <a:avLst/>
                  <a:gdLst/>
                  <a:ahLst/>
                  <a:cxnLst>
                    <a:cxn ang="0">
                      <a:pos x="156" y="4"/>
                    </a:cxn>
                    <a:cxn ang="0">
                      <a:pos x="144" y="4"/>
                    </a:cxn>
                    <a:cxn ang="0">
                      <a:pos x="137" y="2"/>
                    </a:cxn>
                    <a:cxn ang="0">
                      <a:pos x="129" y="2"/>
                    </a:cxn>
                    <a:cxn ang="0">
                      <a:pos x="124" y="4"/>
                    </a:cxn>
                    <a:cxn ang="0">
                      <a:pos x="120" y="4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2" y="0"/>
                    </a:cxn>
                    <a:cxn ang="0">
                      <a:pos x="154" y="0"/>
                    </a:cxn>
                    <a:cxn ang="0">
                      <a:pos x="156" y="4"/>
                    </a:cxn>
                  </a:cxnLst>
                  <a:rect l="0" t="0" r="r" b="b"/>
                  <a:pathLst>
                    <a:path w="156" h="4">
                      <a:moveTo>
                        <a:pt x="156" y="4"/>
                      </a:moveTo>
                      <a:lnTo>
                        <a:pt x="144" y="4"/>
                      </a:lnTo>
                      <a:lnTo>
                        <a:pt x="137" y="2"/>
                      </a:lnTo>
                      <a:lnTo>
                        <a:pt x="129" y="2"/>
                      </a:lnTo>
                      <a:lnTo>
                        <a:pt x="124" y="4"/>
                      </a:lnTo>
                      <a:lnTo>
                        <a:pt x="120" y="4"/>
                      </a:ln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154" y="0"/>
                      </a:lnTo>
                      <a:lnTo>
                        <a:pt x="156" y="4"/>
                      </a:lnTo>
                      <a:close/>
                    </a:path>
                  </a:pathLst>
                </a:custGeom>
                <a:solidFill>
                  <a:srgbClr val="F8D2B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432" name="Freeform 992"/>
                <p:cNvSpPr>
                  <a:spLocks/>
                </p:cNvSpPr>
                <p:nvPr/>
              </p:nvSpPr>
              <p:spPr bwMode="auto">
                <a:xfrm>
                  <a:off x="1242" y="1150"/>
                  <a:ext cx="156" cy="4"/>
                </a:xfrm>
                <a:custGeom>
                  <a:avLst/>
                  <a:gdLst/>
                  <a:ahLst/>
                  <a:cxnLst>
                    <a:cxn ang="0">
                      <a:pos x="156" y="4"/>
                    </a:cxn>
                    <a:cxn ang="0">
                      <a:pos x="0" y="4"/>
                    </a:cxn>
                    <a:cxn ang="0">
                      <a:pos x="2" y="2"/>
                    </a:cxn>
                    <a:cxn ang="0">
                      <a:pos x="4" y="0"/>
                    </a:cxn>
                    <a:cxn ang="0">
                      <a:pos x="152" y="0"/>
                    </a:cxn>
                    <a:cxn ang="0">
                      <a:pos x="156" y="4"/>
                    </a:cxn>
                  </a:cxnLst>
                  <a:rect l="0" t="0" r="r" b="b"/>
                  <a:pathLst>
                    <a:path w="156" h="4">
                      <a:moveTo>
                        <a:pt x="156" y="4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4" y="0"/>
                      </a:lnTo>
                      <a:lnTo>
                        <a:pt x="152" y="0"/>
                      </a:lnTo>
                      <a:lnTo>
                        <a:pt x="156" y="4"/>
                      </a:lnTo>
                      <a:close/>
                    </a:path>
                  </a:pathLst>
                </a:custGeom>
                <a:solidFill>
                  <a:srgbClr val="F9D3B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433" name="Freeform 993"/>
                <p:cNvSpPr>
                  <a:spLocks/>
                </p:cNvSpPr>
                <p:nvPr/>
              </p:nvSpPr>
              <p:spPr bwMode="auto">
                <a:xfrm>
                  <a:off x="1244" y="1148"/>
                  <a:ext cx="152" cy="4"/>
                </a:xfrm>
                <a:custGeom>
                  <a:avLst/>
                  <a:gdLst/>
                  <a:ahLst/>
                  <a:cxnLst>
                    <a:cxn ang="0">
                      <a:pos x="152" y="4"/>
                    </a:cxn>
                    <a:cxn ang="0">
                      <a:pos x="0" y="4"/>
                    </a:cxn>
                    <a:cxn ang="0">
                      <a:pos x="2" y="2"/>
                    </a:cxn>
                    <a:cxn ang="0">
                      <a:pos x="4" y="0"/>
                    </a:cxn>
                    <a:cxn ang="0">
                      <a:pos x="150" y="0"/>
                    </a:cxn>
                    <a:cxn ang="0">
                      <a:pos x="152" y="4"/>
                    </a:cxn>
                  </a:cxnLst>
                  <a:rect l="0" t="0" r="r" b="b"/>
                  <a:pathLst>
                    <a:path w="152" h="4">
                      <a:moveTo>
                        <a:pt x="152" y="4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4" y="0"/>
                      </a:lnTo>
                      <a:lnTo>
                        <a:pt x="150" y="0"/>
                      </a:lnTo>
                      <a:lnTo>
                        <a:pt x="152" y="4"/>
                      </a:lnTo>
                      <a:close/>
                    </a:path>
                  </a:pathLst>
                </a:custGeom>
                <a:solidFill>
                  <a:srgbClr val="F9D4B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434" name="Freeform 994"/>
                <p:cNvSpPr>
                  <a:spLocks/>
                </p:cNvSpPr>
                <p:nvPr/>
              </p:nvSpPr>
              <p:spPr bwMode="auto">
                <a:xfrm>
                  <a:off x="1246" y="1146"/>
                  <a:ext cx="148" cy="4"/>
                </a:xfrm>
                <a:custGeom>
                  <a:avLst/>
                  <a:gdLst/>
                  <a:ahLst/>
                  <a:cxnLst>
                    <a:cxn ang="0">
                      <a:pos x="148" y="4"/>
                    </a:cxn>
                    <a:cxn ang="0">
                      <a:pos x="0" y="4"/>
                    </a:cxn>
                    <a:cxn ang="0">
                      <a:pos x="2" y="2"/>
                    </a:cxn>
                    <a:cxn ang="0">
                      <a:pos x="4" y="0"/>
                    </a:cxn>
                    <a:cxn ang="0">
                      <a:pos x="146" y="0"/>
                    </a:cxn>
                    <a:cxn ang="0">
                      <a:pos x="148" y="4"/>
                    </a:cxn>
                  </a:cxnLst>
                  <a:rect l="0" t="0" r="r" b="b"/>
                  <a:pathLst>
                    <a:path w="148" h="4">
                      <a:moveTo>
                        <a:pt x="148" y="4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4" y="0"/>
                      </a:lnTo>
                      <a:lnTo>
                        <a:pt x="146" y="0"/>
                      </a:lnTo>
                      <a:lnTo>
                        <a:pt x="148" y="4"/>
                      </a:lnTo>
                      <a:close/>
                    </a:path>
                  </a:pathLst>
                </a:custGeom>
                <a:solidFill>
                  <a:srgbClr val="F9D5B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435" name="Freeform 995"/>
                <p:cNvSpPr>
                  <a:spLocks/>
                </p:cNvSpPr>
                <p:nvPr/>
              </p:nvSpPr>
              <p:spPr bwMode="auto">
                <a:xfrm>
                  <a:off x="1248" y="1144"/>
                  <a:ext cx="146" cy="4"/>
                </a:xfrm>
                <a:custGeom>
                  <a:avLst/>
                  <a:gdLst/>
                  <a:ahLst/>
                  <a:cxnLst>
                    <a:cxn ang="0">
                      <a:pos x="146" y="4"/>
                    </a:cxn>
                    <a:cxn ang="0">
                      <a:pos x="0" y="4"/>
                    </a:cxn>
                    <a:cxn ang="0">
                      <a:pos x="2" y="2"/>
                    </a:cxn>
                    <a:cxn ang="0">
                      <a:pos x="4" y="0"/>
                    </a:cxn>
                    <a:cxn ang="0">
                      <a:pos x="144" y="0"/>
                    </a:cxn>
                    <a:cxn ang="0">
                      <a:pos x="146" y="4"/>
                    </a:cxn>
                  </a:cxnLst>
                  <a:rect l="0" t="0" r="r" b="b"/>
                  <a:pathLst>
                    <a:path w="146" h="4">
                      <a:moveTo>
                        <a:pt x="146" y="4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4" y="0"/>
                      </a:lnTo>
                      <a:lnTo>
                        <a:pt x="144" y="0"/>
                      </a:lnTo>
                      <a:lnTo>
                        <a:pt x="146" y="4"/>
                      </a:lnTo>
                      <a:close/>
                    </a:path>
                  </a:pathLst>
                </a:custGeom>
                <a:solidFill>
                  <a:srgbClr val="F9D5B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436" name="Freeform 996"/>
                <p:cNvSpPr>
                  <a:spLocks/>
                </p:cNvSpPr>
                <p:nvPr/>
              </p:nvSpPr>
              <p:spPr bwMode="auto">
                <a:xfrm>
                  <a:off x="1250" y="1142"/>
                  <a:ext cx="142" cy="4"/>
                </a:xfrm>
                <a:custGeom>
                  <a:avLst/>
                  <a:gdLst/>
                  <a:ahLst/>
                  <a:cxnLst>
                    <a:cxn ang="0">
                      <a:pos x="142" y="4"/>
                    </a:cxn>
                    <a:cxn ang="0">
                      <a:pos x="0" y="4"/>
                    </a:cxn>
                    <a:cxn ang="0">
                      <a:pos x="2" y="2"/>
                    </a:cxn>
                    <a:cxn ang="0">
                      <a:pos x="2" y="0"/>
                    </a:cxn>
                    <a:cxn ang="0">
                      <a:pos x="140" y="0"/>
                    </a:cxn>
                    <a:cxn ang="0">
                      <a:pos x="142" y="4"/>
                    </a:cxn>
                  </a:cxnLst>
                  <a:rect l="0" t="0" r="r" b="b"/>
                  <a:pathLst>
                    <a:path w="142" h="4">
                      <a:moveTo>
                        <a:pt x="142" y="4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140" y="0"/>
                      </a:lnTo>
                      <a:lnTo>
                        <a:pt x="142" y="4"/>
                      </a:lnTo>
                      <a:close/>
                    </a:path>
                  </a:pathLst>
                </a:custGeom>
                <a:solidFill>
                  <a:srgbClr val="F9D6B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437" name="Freeform 997"/>
                <p:cNvSpPr>
                  <a:spLocks/>
                </p:cNvSpPr>
                <p:nvPr/>
              </p:nvSpPr>
              <p:spPr bwMode="auto">
                <a:xfrm>
                  <a:off x="1252" y="1140"/>
                  <a:ext cx="140" cy="4"/>
                </a:xfrm>
                <a:custGeom>
                  <a:avLst/>
                  <a:gdLst/>
                  <a:ahLst/>
                  <a:cxnLst>
                    <a:cxn ang="0">
                      <a:pos x="140" y="4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2" y="0"/>
                    </a:cxn>
                    <a:cxn ang="0">
                      <a:pos x="136" y="0"/>
                    </a:cxn>
                    <a:cxn ang="0">
                      <a:pos x="140" y="4"/>
                    </a:cxn>
                  </a:cxnLst>
                  <a:rect l="0" t="0" r="r" b="b"/>
                  <a:pathLst>
                    <a:path w="140" h="4">
                      <a:moveTo>
                        <a:pt x="140" y="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136" y="0"/>
                      </a:lnTo>
                      <a:lnTo>
                        <a:pt x="140" y="4"/>
                      </a:lnTo>
                      <a:close/>
                    </a:path>
                  </a:pathLst>
                </a:custGeom>
                <a:solidFill>
                  <a:srgbClr val="F9D7C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438" name="Freeform 998"/>
                <p:cNvSpPr>
                  <a:spLocks/>
                </p:cNvSpPr>
                <p:nvPr/>
              </p:nvSpPr>
              <p:spPr bwMode="auto">
                <a:xfrm>
                  <a:off x="1252" y="1139"/>
                  <a:ext cx="138" cy="3"/>
                </a:xfrm>
                <a:custGeom>
                  <a:avLst/>
                  <a:gdLst/>
                  <a:ahLst/>
                  <a:cxnLst>
                    <a:cxn ang="0">
                      <a:pos x="138" y="3"/>
                    </a:cxn>
                    <a:cxn ang="0">
                      <a:pos x="0" y="3"/>
                    </a:cxn>
                    <a:cxn ang="0">
                      <a:pos x="2" y="1"/>
                    </a:cxn>
                    <a:cxn ang="0">
                      <a:pos x="4" y="0"/>
                    </a:cxn>
                    <a:cxn ang="0">
                      <a:pos x="136" y="0"/>
                    </a:cxn>
                    <a:cxn ang="0">
                      <a:pos x="138" y="3"/>
                    </a:cxn>
                  </a:cxnLst>
                  <a:rect l="0" t="0" r="r" b="b"/>
                  <a:pathLst>
                    <a:path w="138" h="3">
                      <a:moveTo>
                        <a:pt x="138" y="3"/>
                      </a:moveTo>
                      <a:lnTo>
                        <a:pt x="0" y="3"/>
                      </a:lnTo>
                      <a:lnTo>
                        <a:pt x="2" y="1"/>
                      </a:lnTo>
                      <a:lnTo>
                        <a:pt x="4" y="0"/>
                      </a:lnTo>
                      <a:lnTo>
                        <a:pt x="136" y="0"/>
                      </a:lnTo>
                      <a:lnTo>
                        <a:pt x="138" y="3"/>
                      </a:lnTo>
                      <a:close/>
                    </a:path>
                  </a:pathLst>
                </a:custGeom>
                <a:solidFill>
                  <a:srgbClr val="FAD8C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439" name="Freeform 999"/>
                <p:cNvSpPr>
                  <a:spLocks/>
                </p:cNvSpPr>
                <p:nvPr/>
              </p:nvSpPr>
              <p:spPr bwMode="auto">
                <a:xfrm>
                  <a:off x="1254" y="1137"/>
                  <a:ext cx="134" cy="3"/>
                </a:xfrm>
                <a:custGeom>
                  <a:avLst/>
                  <a:gdLst/>
                  <a:ahLst/>
                  <a:cxnLst>
                    <a:cxn ang="0">
                      <a:pos x="134" y="3"/>
                    </a:cxn>
                    <a:cxn ang="0">
                      <a:pos x="0" y="3"/>
                    </a:cxn>
                    <a:cxn ang="0">
                      <a:pos x="2" y="2"/>
                    </a:cxn>
                    <a:cxn ang="0">
                      <a:pos x="3" y="0"/>
                    </a:cxn>
                    <a:cxn ang="0">
                      <a:pos x="132" y="0"/>
                    </a:cxn>
                    <a:cxn ang="0">
                      <a:pos x="134" y="3"/>
                    </a:cxn>
                  </a:cxnLst>
                  <a:rect l="0" t="0" r="r" b="b"/>
                  <a:pathLst>
                    <a:path w="134" h="3">
                      <a:moveTo>
                        <a:pt x="134" y="3"/>
                      </a:moveTo>
                      <a:lnTo>
                        <a:pt x="0" y="3"/>
                      </a:lnTo>
                      <a:lnTo>
                        <a:pt x="2" y="2"/>
                      </a:lnTo>
                      <a:lnTo>
                        <a:pt x="3" y="0"/>
                      </a:lnTo>
                      <a:lnTo>
                        <a:pt x="132" y="0"/>
                      </a:lnTo>
                      <a:lnTo>
                        <a:pt x="134" y="3"/>
                      </a:lnTo>
                      <a:close/>
                    </a:path>
                  </a:pathLst>
                </a:custGeom>
                <a:solidFill>
                  <a:srgbClr val="FAD9C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440" name="Freeform 1000"/>
                <p:cNvSpPr>
                  <a:spLocks/>
                </p:cNvSpPr>
                <p:nvPr/>
              </p:nvSpPr>
              <p:spPr bwMode="auto">
                <a:xfrm>
                  <a:off x="1256" y="1135"/>
                  <a:ext cx="132" cy="4"/>
                </a:xfrm>
                <a:custGeom>
                  <a:avLst/>
                  <a:gdLst/>
                  <a:ahLst/>
                  <a:cxnLst>
                    <a:cxn ang="0">
                      <a:pos x="132" y="4"/>
                    </a:cxn>
                    <a:cxn ang="0">
                      <a:pos x="0" y="4"/>
                    </a:cxn>
                    <a:cxn ang="0">
                      <a:pos x="1" y="2"/>
                    </a:cxn>
                    <a:cxn ang="0">
                      <a:pos x="3" y="0"/>
                    </a:cxn>
                    <a:cxn ang="0">
                      <a:pos x="130" y="0"/>
                    </a:cxn>
                    <a:cxn ang="0">
                      <a:pos x="132" y="4"/>
                    </a:cxn>
                  </a:cxnLst>
                  <a:rect l="0" t="0" r="r" b="b"/>
                  <a:pathLst>
                    <a:path w="132" h="4">
                      <a:moveTo>
                        <a:pt x="132" y="4"/>
                      </a:moveTo>
                      <a:lnTo>
                        <a:pt x="0" y="4"/>
                      </a:lnTo>
                      <a:lnTo>
                        <a:pt x="1" y="2"/>
                      </a:lnTo>
                      <a:lnTo>
                        <a:pt x="3" y="0"/>
                      </a:lnTo>
                      <a:lnTo>
                        <a:pt x="130" y="0"/>
                      </a:lnTo>
                      <a:lnTo>
                        <a:pt x="132" y="4"/>
                      </a:lnTo>
                      <a:close/>
                    </a:path>
                  </a:pathLst>
                </a:custGeom>
                <a:solidFill>
                  <a:srgbClr val="FADBC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441" name="Freeform 1001"/>
                <p:cNvSpPr>
                  <a:spLocks/>
                </p:cNvSpPr>
                <p:nvPr/>
              </p:nvSpPr>
              <p:spPr bwMode="auto">
                <a:xfrm>
                  <a:off x="1257" y="1133"/>
                  <a:ext cx="129" cy="4"/>
                </a:xfrm>
                <a:custGeom>
                  <a:avLst/>
                  <a:gdLst/>
                  <a:ahLst/>
                  <a:cxnLst>
                    <a:cxn ang="0">
                      <a:pos x="129" y="4"/>
                    </a:cxn>
                    <a:cxn ang="0">
                      <a:pos x="0" y="4"/>
                    </a:cxn>
                    <a:cxn ang="0">
                      <a:pos x="2" y="2"/>
                    </a:cxn>
                    <a:cxn ang="0">
                      <a:pos x="4" y="0"/>
                    </a:cxn>
                    <a:cxn ang="0">
                      <a:pos x="128" y="0"/>
                    </a:cxn>
                    <a:cxn ang="0">
                      <a:pos x="129" y="4"/>
                    </a:cxn>
                  </a:cxnLst>
                  <a:rect l="0" t="0" r="r" b="b"/>
                  <a:pathLst>
                    <a:path w="129" h="4">
                      <a:moveTo>
                        <a:pt x="129" y="4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4" y="0"/>
                      </a:lnTo>
                      <a:lnTo>
                        <a:pt x="128" y="0"/>
                      </a:lnTo>
                      <a:lnTo>
                        <a:pt x="129" y="4"/>
                      </a:lnTo>
                      <a:close/>
                    </a:path>
                  </a:pathLst>
                </a:custGeom>
                <a:solidFill>
                  <a:srgbClr val="FADBC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442" name="Freeform 1002"/>
                <p:cNvSpPr>
                  <a:spLocks/>
                </p:cNvSpPr>
                <p:nvPr/>
              </p:nvSpPr>
              <p:spPr bwMode="auto">
                <a:xfrm>
                  <a:off x="1259" y="1131"/>
                  <a:ext cx="127" cy="4"/>
                </a:xfrm>
                <a:custGeom>
                  <a:avLst/>
                  <a:gdLst/>
                  <a:ahLst/>
                  <a:cxnLst>
                    <a:cxn ang="0">
                      <a:pos x="127" y="4"/>
                    </a:cxn>
                    <a:cxn ang="0">
                      <a:pos x="0" y="4"/>
                    </a:cxn>
                    <a:cxn ang="0">
                      <a:pos x="2" y="2"/>
                    </a:cxn>
                    <a:cxn ang="0">
                      <a:pos x="4" y="0"/>
                    </a:cxn>
                    <a:cxn ang="0">
                      <a:pos x="124" y="0"/>
                    </a:cxn>
                    <a:cxn ang="0">
                      <a:pos x="127" y="4"/>
                    </a:cxn>
                  </a:cxnLst>
                  <a:rect l="0" t="0" r="r" b="b"/>
                  <a:pathLst>
                    <a:path w="127" h="4">
                      <a:moveTo>
                        <a:pt x="127" y="4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4" y="0"/>
                      </a:lnTo>
                      <a:lnTo>
                        <a:pt x="124" y="0"/>
                      </a:lnTo>
                      <a:lnTo>
                        <a:pt x="127" y="4"/>
                      </a:lnTo>
                      <a:close/>
                    </a:path>
                  </a:pathLst>
                </a:custGeom>
                <a:solidFill>
                  <a:srgbClr val="FADCC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443" name="Freeform 1003"/>
                <p:cNvSpPr>
                  <a:spLocks/>
                </p:cNvSpPr>
                <p:nvPr/>
              </p:nvSpPr>
              <p:spPr bwMode="auto">
                <a:xfrm>
                  <a:off x="1261" y="1129"/>
                  <a:ext cx="124" cy="4"/>
                </a:xfrm>
                <a:custGeom>
                  <a:avLst/>
                  <a:gdLst/>
                  <a:ahLst/>
                  <a:cxnLst>
                    <a:cxn ang="0">
                      <a:pos x="124" y="4"/>
                    </a:cxn>
                    <a:cxn ang="0">
                      <a:pos x="0" y="4"/>
                    </a:cxn>
                    <a:cxn ang="0">
                      <a:pos x="2" y="2"/>
                    </a:cxn>
                    <a:cxn ang="0">
                      <a:pos x="4" y="0"/>
                    </a:cxn>
                    <a:cxn ang="0">
                      <a:pos x="122" y="0"/>
                    </a:cxn>
                    <a:cxn ang="0">
                      <a:pos x="124" y="4"/>
                    </a:cxn>
                  </a:cxnLst>
                  <a:rect l="0" t="0" r="r" b="b"/>
                  <a:pathLst>
                    <a:path w="124" h="4">
                      <a:moveTo>
                        <a:pt x="124" y="4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4" y="0"/>
                      </a:lnTo>
                      <a:lnTo>
                        <a:pt x="122" y="0"/>
                      </a:lnTo>
                      <a:lnTo>
                        <a:pt x="124" y="4"/>
                      </a:lnTo>
                      <a:close/>
                    </a:path>
                  </a:pathLst>
                </a:custGeom>
                <a:solidFill>
                  <a:srgbClr val="FBDDC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444" name="Freeform 1004"/>
                <p:cNvSpPr>
                  <a:spLocks/>
                </p:cNvSpPr>
                <p:nvPr/>
              </p:nvSpPr>
              <p:spPr bwMode="auto">
                <a:xfrm>
                  <a:off x="1263" y="1127"/>
                  <a:ext cx="120" cy="4"/>
                </a:xfrm>
                <a:custGeom>
                  <a:avLst/>
                  <a:gdLst/>
                  <a:ahLst/>
                  <a:cxnLst>
                    <a:cxn ang="0">
                      <a:pos x="120" y="4"/>
                    </a:cxn>
                    <a:cxn ang="0">
                      <a:pos x="0" y="4"/>
                    </a:cxn>
                    <a:cxn ang="0">
                      <a:pos x="2" y="2"/>
                    </a:cxn>
                    <a:cxn ang="0">
                      <a:pos x="4" y="0"/>
                    </a:cxn>
                    <a:cxn ang="0">
                      <a:pos x="118" y="0"/>
                    </a:cxn>
                    <a:cxn ang="0">
                      <a:pos x="120" y="4"/>
                    </a:cxn>
                  </a:cxnLst>
                  <a:rect l="0" t="0" r="r" b="b"/>
                  <a:pathLst>
                    <a:path w="120" h="4">
                      <a:moveTo>
                        <a:pt x="120" y="4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4" y="0"/>
                      </a:lnTo>
                      <a:lnTo>
                        <a:pt x="118" y="0"/>
                      </a:lnTo>
                      <a:lnTo>
                        <a:pt x="120" y="4"/>
                      </a:lnTo>
                      <a:close/>
                    </a:path>
                  </a:pathLst>
                </a:custGeom>
                <a:solidFill>
                  <a:srgbClr val="FBDEC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445" name="Freeform 1005"/>
                <p:cNvSpPr>
                  <a:spLocks/>
                </p:cNvSpPr>
                <p:nvPr/>
              </p:nvSpPr>
              <p:spPr bwMode="auto">
                <a:xfrm>
                  <a:off x="1265" y="1125"/>
                  <a:ext cx="118" cy="4"/>
                </a:xfrm>
                <a:custGeom>
                  <a:avLst/>
                  <a:gdLst/>
                  <a:ahLst/>
                  <a:cxnLst>
                    <a:cxn ang="0">
                      <a:pos x="118" y="4"/>
                    </a:cxn>
                    <a:cxn ang="0">
                      <a:pos x="0" y="4"/>
                    </a:cxn>
                    <a:cxn ang="0">
                      <a:pos x="2" y="2"/>
                    </a:cxn>
                    <a:cxn ang="0">
                      <a:pos x="4" y="0"/>
                    </a:cxn>
                    <a:cxn ang="0">
                      <a:pos x="116" y="0"/>
                    </a:cxn>
                    <a:cxn ang="0">
                      <a:pos x="118" y="4"/>
                    </a:cxn>
                  </a:cxnLst>
                  <a:rect l="0" t="0" r="r" b="b"/>
                  <a:pathLst>
                    <a:path w="118" h="4">
                      <a:moveTo>
                        <a:pt x="118" y="4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4" y="0"/>
                      </a:lnTo>
                      <a:lnTo>
                        <a:pt x="116" y="0"/>
                      </a:lnTo>
                      <a:lnTo>
                        <a:pt x="118" y="4"/>
                      </a:lnTo>
                      <a:close/>
                    </a:path>
                  </a:pathLst>
                </a:custGeom>
                <a:solidFill>
                  <a:srgbClr val="FBDFC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446" name="Freeform 1006"/>
                <p:cNvSpPr>
                  <a:spLocks/>
                </p:cNvSpPr>
                <p:nvPr/>
              </p:nvSpPr>
              <p:spPr bwMode="auto">
                <a:xfrm>
                  <a:off x="1267" y="1123"/>
                  <a:ext cx="114" cy="4"/>
                </a:xfrm>
                <a:custGeom>
                  <a:avLst/>
                  <a:gdLst/>
                  <a:ahLst/>
                  <a:cxnLst>
                    <a:cxn ang="0">
                      <a:pos x="114" y="4"/>
                    </a:cxn>
                    <a:cxn ang="0">
                      <a:pos x="0" y="4"/>
                    </a:cxn>
                    <a:cxn ang="0">
                      <a:pos x="2" y="2"/>
                    </a:cxn>
                    <a:cxn ang="0">
                      <a:pos x="4" y="0"/>
                    </a:cxn>
                    <a:cxn ang="0">
                      <a:pos x="112" y="0"/>
                    </a:cxn>
                    <a:cxn ang="0">
                      <a:pos x="114" y="4"/>
                    </a:cxn>
                  </a:cxnLst>
                  <a:rect l="0" t="0" r="r" b="b"/>
                  <a:pathLst>
                    <a:path w="114" h="4">
                      <a:moveTo>
                        <a:pt x="114" y="4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4" y="0"/>
                      </a:lnTo>
                      <a:lnTo>
                        <a:pt x="112" y="0"/>
                      </a:lnTo>
                      <a:lnTo>
                        <a:pt x="114" y="4"/>
                      </a:lnTo>
                      <a:close/>
                    </a:path>
                  </a:pathLst>
                </a:custGeom>
                <a:solidFill>
                  <a:srgbClr val="FBE1C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447" name="Freeform 1007"/>
                <p:cNvSpPr>
                  <a:spLocks/>
                </p:cNvSpPr>
                <p:nvPr/>
              </p:nvSpPr>
              <p:spPr bwMode="auto">
                <a:xfrm>
                  <a:off x="1269" y="1121"/>
                  <a:ext cx="112" cy="4"/>
                </a:xfrm>
                <a:custGeom>
                  <a:avLst/>
                  <a:gdLst/>
                  <a:ahLst/>
                  <a:cxnLst>
                    <a:cxn ang="0">
                      <a:pos x="112" y="4"/>
                    </a:cxn>
                    <a:cxn ang="0">
                      <a:pos x="0" y="4"/>
                    </a:cxn>
                    <a:cxn ang="0">
                      <a:pos x="2" y="2"/>
                    </a:cxn>
                    <a:cxn ang="0">
                      <a:pos x="4" y="0"/>
                    </a:cxn>
                    <a:cxn ang="0">
                      <a:pos x="108" y="0"/>
                    </a:cxn>
                    <a:cxn ang="0">
                      <a:pos x="112" y="4"/>
                    </a:cxn>
                  </a:cxnLst>
                  <a:rect l="0" t="0" r="r" b="b"/>
                  <a:pathLst>
                    <a:path w="112" h="4">
                      <a:moveTo>
                        <a:pt x="112" y="4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4" y="0"/>
                      </a:lnTo>
                      <a:lnTo>
                        <a:pt x="108" y="0"/>
                      </a:lnTo>
                      <a:lnTo>
                        <a:pt x="112" y="4"/>
                      </a:lnTo>
                      <a:close/>
                    </a:path>
                  </a:pathLst>
                </a:custGeom>
                <a:solidFill>
                  <a:srgbClr val="FBE1C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448" name="Freeform 1008"/>
                <p:cNvSpPr>
                  <a:spLocks/>
                </p:cNvSpPr>
                <p:nvPr/>
              </p:nvSpPr>
              <p:spPr bwMode="auto">
                <a:xfrm>
                  <a:off x="1271" y="1120"/>
                  <a:ext cx="108" cy="3"/>
                </a:xfrm>
                <a:custGeom>
                  <a:avLst/>
                  <a:gdLst/>
                  <a:ahLst/>
                  <a:cxnLst>
                    <a:cxn ang="0">
                      <a:pos x="108" y="3"/>
                    </a:cxn>
                    <a:cxn ang="0">
                      <a:pos x="0" y="3"/>
                    </a:cxn>
                    <a:cxn ang="0">
                      <a:pos x="2" y="1"/>
                    </a:cxn>
                    <a:cxn ang="0">
                      <a:pos x="3" y="0"/>
                    </a:cxn>
                    <a:cxn ang="0">
                      <a:pos x="106" y="0"/>
                    </a:cxn>
                    <a:cxn ang="0">
                      <a:pos x="108" y="3"/>
                    </a:cxn>
                  </a:cxnLst>
                  <a:rect l="0" t="0" r="r" b="b"/>
                  <a:pathLst>
                    <a:path w="108" h="3">
                      <a:moveTo>
                        <a:pt x="108" y="3"/>
                      </a:moveTo>
                      <a:lnTo>
                        <a:pt x="0" y="3"/>
                      </a:lnTo>
                      <a:lnTo>
                        <a:pt x="2" y="1"/>
                      </a:lnTo>
                      <a:lnTo>
                        <a:pt x="3" y="0"/>
                      </a:lnTo>
                      <a:lnTo>
                        <a:pt x="106" y="0"/>
                      </a:lnTo>
                      <a:lnTo>
                        <a:pt x="108" y="3"/>
                      </a:lnTo>
                      <a:close/>
                    </a:path>
                  </a:pathLst>
                </a:custGeom>
                <a:solidFill>
                  <a:srgbClr val="FCE2C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449" name="Freeform 1009"/>
                <p:cNvSpPr>
                  <a:spLocks/>
                </p:cNvSpPr>
                <p:nvPr/>
              </p:nvSpPr>
              <p:spPr bwMode="auto">
                <a:xfrm>
                  <a:off x="1273" y="1118"/>
                  <a:ext cx="104" cy="3"/>
                </a:xfrm>
                <a:custGeom>
                  <a:avLst/>
                  <a:gdLst/>
                  <a:ahLst/>
                  <a:cxnLst>
                    <a:cxn ang="0">
                      <a:pos x="104" y="3"/>
                    </a:cxn>
                    <a:cxn ang="0">
                      <a:pos x="0" y="3"/>
                    </a:cxn>
                    <a:cxn ang="0">
                      <a:pos x="1" y="2"/>
                    </a:cxn>
                    <a:cxn ang="0">
                      <a:pos x="3" y="0"/>
                    </a:cxn>
                    <a:cxn ang="0">
                      <a:pos x="102" y="0"/>
                    </a:cxn>
                    <a:cxn ang="0">
                      <a:pos x="104" y="3"/>
                    </a:cxn>
                  </a:cxnLst>
                  <a:rect l="0" t="0" r="r" b="b"/>
                  <a:pathLst>
                    <a:path w="104" h="3">
                      <a:moveTo>
                        <a:pt x="104" y="3"/>
                      </a:moveTo>
                      <a:lnTo>
                        <a:pt x="0" y="3"/>
                      </a:lnTo>
                      <a:lnTo>
                        <a:pt x="1" y="2"/>
                      </a:lnTo>
                      <a:lnTo>
                        <a:pt x="3" y="0"/>
                      </a:lnTo>
                      <a:lnTo>
                        <a:pt x="102" y="0"/>
                      </a:lnTo>
                      <a:lnTo>
                        <a:pt x="104" y="3"/>
                      </a:lnTo>
                      <a:close/>
                    </a:path>
                  </a:pathLst>
                </a:custGeom>
                <a:solidFill>
                  <a:srgbClr val="FCE3D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450" name="Freeform 1010"/>
                <p:cNvSpPr>
                  <a:spLocks/>
                </p:cNvSpPr>
                <p:nvPr/>
              </p:nvSpPr>
              <p:spPr bwMode="auto">
                <a:xfrm>
                  <a:off x="1274" y="1116"/>
                  <a:ext cx="103" cy="4"/>
                </a:xfrm>
                <a:custGeom>
                  <a:avLst/>
                  <a:gdLst/>
                  <a:ahLst/>
                  <a:cxnLst>
                    <a:cxn ang="0">
                      <a:pos x="103" y="4"/>
                    </a:cxn>
                    <a:cxn ang="0">
                      <a:pos x="0" y="4"/>
                    </a:cxn>
                    <a:cxn ang="0">
                      <a:pos x="2" y="2"/>
                    </a:cxn>
                    <a:cxn ang="0">
                      <a:pos x="4" y="0"/>
                    </a:cxn>
                    <a:cxn ang="0">
                      <a:pos x="99" y="0"/>
                    </a:cxn>
                    <a:cxn ang="0">
                      <a:pos x="103" y="4"/>
                    </a:cxn>
                  </a:cxnLst>
                  <a:rect l="0" t="0" r="r" b="b"/>
                  <a:pathLst>
                    <a:path w="103" h="4">
                      <a:moveTo>
                        <a:pt x="103" y="4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4" y="0"/>
                      </a:lnTo>
                      <a:lnTo>
                        <a:pt x="99" y="0"/>
                      </a:lnTo>
                      <a:lnTo>
                        <a:pt x="103" y="4"/>
                      </a:lnTo>
                      <a:close/>
                    </a:path>
                  </a:pathLst>
                </a:custGeom>
                <a:solidFill>
                  <a:srgbClr val="FCE4D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190451" name="Group 1011"/>
              <p:cNvGrpSpPr>
                <a:grpSpLocks/>
              </p:cNvGrpSpPr>
              <p:nvPr/>
            </p:nvGrpSpPr>
            <p:grpSpPr bwMode="auto">
              <a:xfrm>
                <a:off x="777" y="537"/>
                <a:ext cx="1512" cy="964"/>
                <a:chOff x="777" y="537"/>
                <a:chExt cx="1512" cy="964"/>
              </a:xfrm>
            </p:grpSpPr>
            <p:sp>
              <p:nvSpPr>
                <p:cNvPr id="190452" name="Freeform 1012"/>
                <p:cNvSpPr>
                  <a:spLocks/>
                </p:cNvSpPr>
                <p:nvPr/>
              </p:nvSpPr>
              <p:spPr bwMode="auto">
                <a:xfrm>
                  <a:off x="1276" y="1114"/>
                  <a:ext cx="99" cy="4"/>
                </a:xfrm>
                <a:custGeom>
                  <a:avLst/>
                  <a:gdLst/>
                  <a:ahLst/>
                  <a:cxnLst>
                    <a:cxn ang="0">
                      <a:pos x="99" y="4"/>
                    </a:cxn>
                    <a:cxn ang="0">
                      <a:pos x="0" y="4"/>
                    </a:cxn>
                    <a:cxn ang="0">
                      <a:pos x="2" y="2"/>
                    </a:cxn>
                    <a:cxn ang="0">
                      <a:pos x="4" y="0"/>
                    </a:cxn>
                    <a:cxn ang="0">
                      <a:pos x="97" y="0"/>
                    </a:cxn>
                    <a:cxn ang="0">
                      <a:pos x="99" y="4"/>
                    </a:cxn>
                  </a:cxnLst>
                  <a:rect l="0" t="0" r="r" b="b"/>
                  <a:pathLst>
                    <a:path w="99" h="4">
                      <a:moveTo>
                        <a:pt x="99" y="4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4" y="0"/>
                      </a:lnTo>
                      <a:lnTo>
                        <a:pt x="97" y="0"/>
                      </a:lnTo>
                      <a:lnTo>
                        <a:pt x="99" y="4"/>
                      </a:lnTo>
                      <a:close/>
                    </a:path>
                  </a:pathLst>
                </a:custGeom>
                <a:solidFill>
                  <a:srgbClr val="FCE5D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453" name="Freeform 1013"/>
                <p:cNvSpPr>
                  <a:spLocks/>
                </p:cNvSpPr>
                <p:nvPr/>
              </p:nvSpPr>
              <p:spPr bwMode="auto">
                <a:xfrm>
                  <a:off x="1278" y="1112"/>
                  <a:ext cx="95" cy="4"/>
                </a:xfrm>
                <a:custGeom>
                  <a:avLst/>
                  <a:gdLst/>
                  <a:ahLst/>
                  <a:cxnLst>
                    <a:cxn ang="0">
                      <a:pos x="95" y="4"/>
                    </a:cxn>
                    <a:cxn ang="0">
                      <a:pos x="0" y="4"/>
                    </a:cxn>
                    <a:cxn ang="0">
                      <a:pos x="2" y="2"/>
                    </a:cxn>
                    <a:cxn ang="0">
                      <a:pos x="4" y="0"/>
                    </a:cxn>
                    <a:cxn ang="0">
                      <a:pos x="93" y="0"/>
                    </a:cxn>
                    <a:cxn ang="0">
                      <a:pos x="95" y="4"/>
                    </a:cxn>
                  </a:cxnLst>
                  <a:rect l="0" t="0" r="r" b="b"/>
                  <a:pathLst>
                    <a:path w="95" h="4">
                      <a:moveTo>
                        <a:pt x="95" y="4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4" y="0"/>
                      </a:lnTo>
                      <a:lnTo>
                        <a:pt x="93" y="0"/>
                      </a:lnTo>
                      <a:lnTo>
                        <a:pt x="95" y="4"/>
                      </a:lnTo>
                      <a:close/>
                    </a:path>
                  </a:pathLst>
                </a:custGeom>
                <a:solidFill>
                  <a:srgbClr val="FDE7D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454" name="Freeform 1014"/>
                <p:cNvSpPr>
                  <a:spLocks/>
                </p:cNvSpPr>
                <p:nvPr/>
              </p:nvSpPr>
              <p:spPr bwMode="auto">
                <a:xfrm>
                  <a:off x="1280" y="1110"/>
                  <a:ext cx="93" cy="4"/>
                </a:xfrm>
                <a:custGeom>
                  <a:avLst/>
                  <a:gdLst/>
                  <a:ahLst/>
                  <a:cxnLst>
                    <a:cxn ang="0">
                      <a:pos x="93" y="4"/>
                    </a:cxn>
                    <a:cxn ang="0">
                      <a:pos x="0" y="4"/>
                    </a:cxn>
                    <a:cxn ang="0">
                      <a:pos x="2" y="2"/>
                    </a:cxn>
                    <a:cxn ang="0">
                      <a:pos x="4" y="0"/>
                    </a:cxn>
                    <a:cxn ang="0">
                      <a:pos x="91" y="0"/>
                    </a:cxn>
                    <a:cxn ang="0">
                      <a:pos x="93" y="4"/>
                    </a:cxn>
                  </a:cxnLst>
                  <a:rect l="0" t="0" r="r" b="b"/>
                  <a:pathLst>
                    <a:path w="93" h="4">
                      <a:moveTo>
                        <a:pt x="93" y="4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4" y="0"/>
                      </a:lnTo>
                      <a:lnTo>
                        <a:pt x="91" y="0"/>
                      </a:lnTo>
                      <a:lnTo>
                        <a:pt x="93" y="4"/>
                      </a:lnTo>
                      <a:close/>
                    </a:path>
                  </a:pathLst>
                </a:custGeom>
                <a:solidFill>
                  <a:srgbClr val="FDE7D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455" name="Freeform 1015"/>
                <p:cNvSpPr>
                  <a:spLocks/>
                </p:cNvSpPr>
                <p:nvPr/>
              </p:nvSpPr>
              <p:spPr bwMode="auto">
                <a:xfrm>
                  <a:off x="1282" y="1108"/>
                  <a:ext cx="89" cy="4"/>
                </a:xfrm>
                <a:custGeom>
                  <a:avLst/>
                  <a:gdLst/>
                  <a:ahLst/>
                  <a:cxnLst>
                    <a:cxn ang="0">
                      <a:pos x="89" y="4"/>
                    </a:cxn>
                    <a:cxn ang="0">
                      <a:pos x="0" y="4"/>
                    </a:cxn>
                    <a:cxn ang="0">
                      <a:pos x="2" y="2"/>
                    </a:cxn>
                    <a:cxn ang="0">
                      <a:pos x="4" y="0"/>
                    </a:cxn>
                    <a:cxn ang="0">
                      <a:pos x="87" y="0"/>
                    </a:cxn>
                    <a:cxn ang="0">
                      <a:pos x="89" y="4"/>
                    </a:cxn>
                  </a:cxnLst>
                  <a:rect l="0" t="0" r="r" b="b"/>
                  <a:pathLst>
                    <a:path w="89" h="4">
                      <a:moveTo>
                        <a:pt x="89" y="4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4" y="0"/>
                      </a:lnTo>
                      <a:lnTo>
                        <a:pt x="87" y="0"/>
                      </a:lnTo>
                      <a:lnTo>
                        <a:pt x="89" y="4"/>
                      </a:lnTo>
                      <a:close/>
                    </a:path>
                  </a:pathLst>
                </a:custGeom>
                <a:solidFill>
                  <a:srgbClr val="FDE8D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456" name="Freeform 1016"/>
                <p:cNvSpPr>
                  <a:spLocks/>
                </p:cNvSpPr>
                <p:nvPr/>
              </p:nvSpPr>
              <p:spPr bwMode="auto">
                <a:xfrm>
                  <a:off x="1284" y="1106"/>
                  <a:ext cx="87" cy="4"/>
                </a:xfrm>
                <a:custGeom>
                  <a:avLst/>
                  <a:gdLst/>
                  <a:ahLst/>
                  <a:cxnLst>
                    <a:cxn ang="0">
                      <a:pos x="87" y="4"/>
                    </a:cxn>
                    <a:cxn ang="0">
                      <a:pos x="0" y="4"/>
                    </a:cxn>
                    <a:cxn ang="0">
                      <a:pos x="2" y="2"/>
                    </a:cxn>
                    <a:cxn ang="0">
                      <a:pos x="4" y="0"/>
                    </a:cxn>
                    <a:cxn ang="0">
                      <a:pos x="83" y="0"/>
                    </a:cxn>
                    <a:cxn ang="0">
                      <a:pos x="87" y="4"/>
                    </a:cxn>
                  </a:cxnLst>
                  <a:rect l="0" t="0" r="r" b="b"/>
                  <a:pathLst>
                    <a:path w="87" h="4">
                      <a:moveTo>
                        <a:pt x="87" y="4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4" y="0"/>
                      </a:lnTo>
                      <a:lnTo>
                        <a:pt x="83" y="0"/>
                      </a:lnTo>
                      <a:lnTo>
                        <a:pt x="87" y="4"/>
                      </a:lnTo>
                      <a:close/>
                    </a:path>
                  </a:pathLst>
                </a:custGeom>
                <a:solidFill>
                  <a:srgbClr val="FDE9D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457" name="Freeform 1017"/>
                <p:cNvSpPr>
                  <a:spLocks/>
                </p:cNvSpPr>
                <p:nvPr/>
              </p:nvSpPr>
              <p:spPr bwMode="auto">
                <a:xfrm>
                  <a:off x="1286" y="1104"/>
                  <a:ext cx="83" cy="4"/>
                </a:xfrm>
                <a:custGeom>
                  <a:avLst/>
                  <a:gdLst/>
                  <a:ahLst/>
                  <a:cxnLst>
                    <a:cxn ang="0">
                      <a:pos x="83" y="4"/>
                    </a:cxn>
                    <a:cxn ang="0">
                      <a:pos x="0" y="4"/>
                    </a:cxn>
                    <a:cxn ang="0">
                      <a:pos x="2" y="2"/>
                    </a:cxn>
                    <a:cxn ang="0">
                      <a:pos x="6" y="0"/>
                    </a:cxn>
                    <a:cxn ang="0">
                      <a:pos x="81" y="0"/>
                    </a:cxn>
                    <a:cxn ang="0">
                      <a:pos x="83" y="4"/>
                    </a:cxn>
                  </a:cxnLst>
                  <a:rect l="0" t="0" r="r" b="b"/>
                  <a:pathLst>
                    <a:path w="83" h="4">
                      <a:moveTo>
                        <a:pt x="83" y="4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6" y="0"/>
                      </a:lnTo>
                      <a:lnTo>
                        <a:pt x="81" y="0"/>
                      </a:lnTo>
                      <a:lnTo>
                        <a:pt x="83" y="4"/>
                      </a:lnTo>
                      <a:close/>
                    </a:path>
                  </a:pathLst>
                </a:custGeom>
                <a:solidFill>
                  <a:srgbClr val="FDEAD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458" name="Freeform 1018"/>
                <p:cNvSpPr>
                  <a:spLocks/>
                </p:cNvSpPr>
                <p:nvPr/>
              </p:nvSpPr>
              <p:spPr bwMode="auto">
                <a:xfrm>
                  <a:off x="1288" y="1103"/>
                  <a:ext cx="79" cy="3"/>
                </a:xfrm>
                <a:custGeom>
                  <a:avLst/>
                  <a:gdLst/>
                  <a:ahLst/>
                  <a:cxnLst>
                    <a:cxn ang="0">
                      <a:pos x="79" y="3"/>
                    </a:cxn>
                    <a:cxn ang="0">
                      <a:pos x="0" y="3"/>
                    </a:cxn>
                    <a:cxn ang="0">
                      <a:pos x="4" y="1"/>
                    </a:cxn>
                    <a:cxn ang="0">
                      <a:pos x="5" y="0"/>
                    </a:cxn>
                    <a:cxn ang="0">
                      <a:pos x="78" y="0"/>
                    </a:cxn>
                    <a:cxn ang="0">
                      <a:pos x="79" y="3"/>
                    </a:cxn>
                  </a:cxnLst>
                  <a:rect l="0" t="0" r="r" b="b"/>
                  <a:pathLst>
                    <a:path w="79" h="3">
                      <a:moveTo>
                        <a:pt x="79" y="3"/>
                      </a:moveTo>
                      <a:lnTo>
                        <a:pt x="0" y="3"/>
                      </a:lnTo>
                      <a:lnTo>
                        <a:pt x="4" y="1"/>
                      </a:lnTo>
                      <a:lnTo>
                        <a:pt x="5" y="0"/>
                      </a:lnTo>
                      <a:lnTo>
                        <a:pt x="78" y="0"/>
                      </a:lnTo>
                      <a:lnTo>
                        <a:pt x="79" y="3"/>
                      </a:lnTo>
                      <a:close/>
                    </a:path>
                  </a:pathLst>
                </a:custGeom>
                <a:solidFill>
                  <a:srgbClr val="FDEBD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459" name="Freeform 1019"/>
                <p:cNvSpPr>
                  <a:spLocks/>
                </p:cNvSpPr>
                <p:nvPr/>
              </p:nvSpPr>
              <p:spPr bwMode="auto">
                <a:xfrm>
                  <a:off x="1292" y="1101"/>
                  <a:ext cx="75" cy="3"/>
                </a:xfrm>
                <a:custGeom>
                  <a:avLst/>
                  <a:gdLst/>
                  <a:ahLst/>
                  <a:cxnLst>
                    <a:cxn ang="0">
                      <a:pos x="75" y="3"/>
                    </a:cxn>
                    <a:cxn ang="0">
                      <a:pos x="0" y="3"/>
                    </a:cxn>
                    <a:cxn ang="0">
                      <a:pos x="1" y="2"/>
                    </a:cxn>
                    <a:cxn ang="0">
                      <a:pos x="3" y="0"/>
                    </a:cxn>
                    <a:cxn ang="0">
                      <a:pos x="74" y="0"/>
                    </a:cxn>
                    <a:cxn ang="0">
                      <a:pos x="75" y="3"/>
                    </a:cxn>
                  </a:cxnLst>
                  <a:rect l="0" t="0" r="r" b="b"/>
                  <a:pathLst>
                    <a:path w="75" h="3">
                      <a:moveTo>
                        <a:pt x="75" y="3"/>
                      </a:moveTo>
                      <a:lnTo>
                        <a:pt x="0" y="3"/>
                      </a:lnTo>
                      <a:lnTo>
                        <a:pt x="1" y="2"/>
                      </a:lnTo>
                      <a:lnTo>
                        <a:pt x="3" y="0"/>
                      </a:lnTo>
                      <a:lnTo>
                        <a:pt x="74" y="0"/>
                      </a:lnTo>
                      <a:lnTo>
                        <a:pt x="75" y="3"/>
                      </a:lnTo>
                      <a:close/>
                    </a:path>
                  </a:pathLst>
                </a:custGeom>
                <a:solidFill>
                  <a:srgbClr val="FEEDE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460" name="Freeform 1020"/>
                <p:cNvSpPr>
                  <a:spLocks/>
                </p:cNvSpPr>
                <p:nvPr/>
              </p:nvSpPr>
              <p:spPr bwMode="auto">
                <a:xfrm>
                  <a:off x="1293" y="1099"/>
                  <a:ext cx="73" cy="4"/>
                </a:xfrm>
                <a:custGeom>
                  <a:avLst/>
                  <a:gdLst/>
                  <a:ahLst/>
                  <a:cxnLst>
                    <a:cxn ang="0">
                      <a:pos x="73" y="4"/>
                    </a:cxn>
                    <a:cxn ang="0">
                      <a:pos x="0" y="4"/>
                    </a:cxn>
                    <a:cxn ang="0">
                      <a:pos x="2" y="2"/>
                    </a:cxn>
                    <a:cxn ang="0">
                      <a:pos x="6" y="0"/>
                    </a:cxn>
                    <a:cxn ang="0">
                      <a:pos x="71" y="0"/>
                    </a:cxn>
                    <a:cxn ang="0">
                      <a:pos x="73" y="4"/>
                    </a:cxn>
                  </a:cxnLst>
                  <a:rect l="0" t="0" r="r" b="b"/>
                  <a:pathLst>
                    <a:path w="73" h="4">
                      <a:moveTo>
                        <a:pt x="73" y="4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6" y="0"/>
                      </a:lnTo>
                      <a:lnTo>
                        <a:pt x="71" y="0"/>
                      </a:lnTo>
                      <a:lnTo>
                        <a:pt x="73" y="4"/>
                      </a:lnTo>
                      <a:close/>
                    </a:path>
                  </a:pathLst>
                </a:custGeom>
                <a:solidFill>
                  <a:srgbClr val="FEEDE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461" name="Freeform 1021"/>
                <p:cNvSpPr>
                  <a:spLocks/>
                </p:cNvSpPr>
                <p:nvPr/>
              </p:nvSpPr>
              <p:spPr bwMode="auto">
                <a:xfrm>
                  <a:off x="1295" y="1097"/>
                  <a:ext cx="71" cy="4"/>
                </a:xfrm>
                <a:custGeom>
                  <a:avLst/>
                  <a:gdLst/>
                  <a:ahLst/>
                  <a:cxnLst>
                    <a:cxn ang="0">
                      <a:pos x="71" y="4"/>
                    </a:cxn>
                    <a:cxn ang="0">
                      <a:pos x="0" y="4"/>
                    </a:cxn>
                    <a:cxn ang="0">
                      <a:pos x="4" y="2"/>
                    </a:cxn>
                    <a:cxn ang="0">
                      <a:pos x="6" y="0"/>
                    </a:cxn>
                    <a:cxn ang="0">
                      <a:pos x="67" y="0"/>
                    </a:cxn>
                    <a:cxn ang="0">
                      <a:pos x="71" y="4"/>
                    </a:cxn>
                  </a:cxnLst>
                  <a:rect l="0" t="0" r="r" b="b"/>
                  <a:pathLst>
                    <a:path w="71" h="4">
                      <a:moveTo>
                        <a:pt x="71" y="4"/>
                      </a:moveTo>
                      <a:lnTo>
                        <a:pt x="0" y="4"/>
                      </a:lnTo>
                      <a:lnTo>
                        <a:pt x="4" y="2"/>
                      </a:lnTo>
                      <a:lnTo>
                        <a:pt x="6" y="0"/>
                      </a:lnTo>
                      <a:lnTo>
                        <a:pt x="67" y="0"/>
                      </a:lnTo>
                      <a:lnTo>
                        <a:pt x="71" y="4"/>
                      </a:lnTo>
                      <a:close/>
                    </a:path>
                  </a:pathLst>
                </a:custGeom>
                <a:solidFill>
                  <a:srgbClr val="FEEEE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462" name="Freeform 1022"/>
                <p:cNvSpPr>
                  <a:spLocks/>
                </p:cNvSpPr>
                <p:nvPr/>
              </p:nvSpPr>
              <p:spPr bwMode="auto">
                <a:xfrm>
                  <a:off x="1299" y="1095"/>
                  <a:ext cx="65" cy="4"/>
                </a:xfrm>
                <a:custGeom>
                  <a:avLst/>
                  <a:gdLst/>
                  <a:ahLst/>
                  <a:cxnLst>
                    <a:cxn ang="0">
                      <a:pos x="65" y="4"/>
                    </a:cxn>
                    <a:cxn ang="0">
                      <a:pos x="0" y="4"/>
                    </a:cxn>
                    <a:cxn ang="0">
                      <a:pos x="2" y="2"/>
                    </a:cxn>
                    <a:cxn ang="0">
                      <a:pos x="6" y="0"/>
                    </a:cxn>
                    <a:cxn ang="0">
                      <a:pos x="63" y="0"/>
                    </a:cxn>
                    <a:cxn ang="0">
                      <a:pos x="65" y="4"/>
                    </a:cxn>
                  </a:cxnLst>
                  <a:rect l="0" t="0" r="r" b="b"/>
                  <a:pathLst>
                    <a:path w="65" h="4">
                      <a:moveTo>
                        <a:pt x="65" y="4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6" y="0"/>
                      </a:lnTo>
                      <a:lnTo>
                        <a:pt x="63" y="0"/>
                      </a:lnTo>
                      <a:lnTo>
                        <a:pt x="65" y="4"/>
                      </a:lnTo>
                      <a:close/>
                    </a:path>
                  </a:pathLst>
                </a:custGeom>
                <a:solidFill>
                  <a:srgbClr val="FEEFE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463" name="Freeform 1023"/>
                <p:cNvSpPr>
                  <a:spLocks/>
                </p:cNvSpPr>
                <p:nvPr/>
              </p:nvSpPr>
              <p:spPr bwMode="auto">
                <a:xfrm>
                  <a:off x="1301" y="1093"/>
                  <a:ext cx="61" cy="4"/>
                </a:xfrm>
                <a:custGeom>
                  <a:avLst/>
                  <a:gdLst/>
                  <a:ahLst/>
                  <a:cxnLst>
                    <a:cxn ang="0">
                      <a:pos x="61" y="4"/>
                    </a:cxn>
                    <a:cxn ang="0">
                      <a:pos x="0" y="4"/>
                    </a:cxn>
                    <a:cxn ang="0">
                      <a:pos x="4" y="2"/>
                    </a:cxn>
                    <a:cxn ang="0">
                      <a:pos x="6" y="0"/>
                    </a:cxn>
                    <a:cxn ang="0">
                      <a:pos x="59" y="0"/>
                    </a:cxn>
                    <a:cxn ang="0">
                      <a:pos x="61" y="4"/>
                    </a:cxn>
                  </a:cxnLst>
                  <a:rect l="0" t="0" r="r" b="b"/>
                  <a:pathLst>
                    <a:path w="61" h="4">
                      <a:moveTo>
                        <a:pt x="61" y="4"/>
                      </a:moveTo>
                      <a:lnTo>
                        <a:pt x="0" y="4"/>
                      </a:lnTo>
                      <a:lnTo>
                        <a:pt x="4" y="2"/>
                      </a:lnTo>
                      <a:lnTo>
                        <a:pt x="6" y="0"/>
                      </a:lnTo>
                      <a:lnTo>
                        <a:pt x="59" y="0"/>
                      </a:lnTo>
                      <a:lnTo>
                        <a:pt x="61" y="4"/>
                      </a:lnTo>
                      <a:close/>
                    </a:path>
                  </a:pathLst>
                </a:custGeom>
                <a:solidFill>
                  <a:srgbClr val="FEF0E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464" name="Freeform 0"/>
                <p:cNvSpPr>
                  <a:spLocks/>
                </p:cNvSpPr>
                <p:nvPr/>
              </p:nvSpPr>
              <p:spPr bwMode="auto">
                <a:xfrm>
                  <a:off x="1305" y="1091"/>
                  <a:ext cx="57" cy="4"/>
                </a:xfrm>
                <a:custGeom>
                  <a:avLst/>
                  <a:gdLst/>
                  <a:ahLst/>
                  <a:cxnLst>
                    <a:cxn ang="0">
                      <a:pos x="57" y="4"/>
                    </a:cxn>
                    <a:cxn ang="0">
                      <a:pos x="0" y="4"/>
                    </a:cxn>
                    <a:cxn ang="0">
                      <a:pos x="2" y="2"/>
                    </a:cxn>
                    <a:cxn ang="0">
                      <a:pos x="6" y="0"/>
                    </a:cxn>
                    <a:cxn ang="0">
                      <a:pos x="55" y="0"/>
                    </a:cxn>
                    <a:cxn ang="0">
                      <a:pos x="57" y="4"/>
                    </a:cxn>
                  </a:cxnLst>
                  <a:rect l="0" t="0" r="r" b="b"/>
                  <a:pathLst>
                    <a:path w="57" h="4">
                      <a:moveTo>
                        <a:pt x="57" y="4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6" y="0"/>
                      </a:lnTo>
                      <a:lnTo>
                        <a:pt x="55" y="0"/>
                      </a:lnTo>
                      <a:lnTo>
                        <a:pt x="57" y="4"/>
                      </a:lnTo>
                      <a:close/>
                    </a:path>
                  </a:pathLst>
                </a:custGeom>
                <a:solidFill>
                  <a:srgbClr val="FEF2E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465" name="Freeform 1"/>
                <p:cNvSpPr>
                  <a:spLocks/>
                </p:cNvSpPr>
                <p:nvPr/>
              </p:nvSpPr>
              <p:spPr bwMode="auto">
                <a:xfrm>
                  <a:off x="1307" y="1089"/>
                  <a:ext cx="53" cy="4"/>
                </a:xfrm>
                <a:custGeom>
                  <a:avLst/>
                  <a:gdLst/>
                  <a:ahLst/>
                  <a:cxnLst>
                    <a:cxn ang="0">
                      <a:pos x="53" y="4"/>
                    </a:cxn>
                    <a:cxn ang="0">
                      <a:pos x="0" y="4"/>
                    </a:cxn>
                    <a:cxn ang="0">
                      <a:pos x="4" y="2"/>
                    </a:cxn>
                    <a:cxn ang="0">
                      <a:pos x="7" y="0"/>
                    </a:cxn>
                    <a:cxn ang="0">
                      <a:pos x="51" y="0"/>
                    </a:cxn>
                    <a:cxn ang="0">
                      <a:pos x="53" y="4"/>
                    </a:cxn>
                  </a:cxnLst>
                  <a:rect l="0" t="0" r="r" b="b"/>
                  <a:pathLst>
                    <a:path w="53" h="4">
                      <a:moveTo>
                        <a:pt x="53" y="4"/>
                      </a:moveTo>
                      <a:lnTo>
                        <a:pt x="0" y="4"/>
                      </a:lnTo>
                      <a:lnTo>
                        <a:pt x="4" y="2"/>
                      </a:lnTo>
                      <a:lnTo>
                        <a:pt x="7" y="0"/>
                      </a:lnTo>
                      <a:lnTo>
                        <a:pt x="51" y="0"/>
                      </a:lnTo>
                      <a:lnTo>
                        <a:pt x="53" y="4"/>
                      </a:lnTo>
                      <a:close/>
                    </a:path>
                  </a:pathLst>
                </a:custGeom>
                <a:solidFill>
                  <a:srgbClr val="FEF3E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466" name="Freeform 2"/>
                <p:cNvSpPr>
                  <a:spLocks/>
                </p:cNvSpPr>
                <p:nvPr/>
              </p:nvSpPr>
              <p:spPr bwMode="auto">
                <a:xfrm>
                  <a:off x="1311" y="1087"/>
                  <a:ext cx="49" cy="4"/>
                </a:xfrm>
                <a:custGeom>
                  <a:avLst/>
                  <a:gdLst/>
                  <a:ahLst/>
                  <a:cxnLst>
                    <a:cxn ang="0">
                      <a:pos x="49" y="4"/>
                    </a:cxn>
                    <a:cxn ang="0">
                      <a:pos x="0" y="4"/>
                    </a:cxn>
                    <a:cxn ang="0">
                      <a:pos x="3" y="2"/>
                    </a:cxn>
                    <a:cxn ang="0">
                      <a:pos x="7" y="0"/>
                    </a:cxn>
                    <a:cxn ang="0">
                      <a:pos x="45" y="0"/>
                    </a:cxn>
                    <a:cxn ang="0">
                      <a:pos x="49" y="4"/>
                    </a:cxn>
                  </a:cxnLst>
                  <a:rect l="0" t="0" r="r" b="b"/>
                  <a:pathLst>
                    <a:path w="49" h="4">
                      <a:moveTo>
                        <a:pt x="49" y="4"/>
                      </a:moveTo>
                      <a:lnTo>
                        <a:pt x="0" y="4"/>
                      </a:lnTo>
                      <a:lnTo>
                        <a:pt x="3" y="2"/>
                      </a:lnTo>
                      <a:lnTo>
                        <a:pt x="7" y="0"/>
                      </a:lnTo>
                      <a:lnTo>
                        <a:pt x="45" y="0"/>
                      </a:lnTo>
                      <a:lnTo>
                        <a:pt x="49" y="4"/>
                      </a:lnTo>
                      <a:close/>
                    </a:path>
                  </a:pathLst>
                </a:custGeom>
                <a:solidFill>
                  <a:srgbClr val="FEF3E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467" name="Freeform 3"/>
                <p:cNvSpPr>
                  <a:spLocks/>
                </p:cNvSpPr>
                <p:nvPr/>
              </p:nvSpPr>
              <p:spPr bwMode="auto">
                <a:xfrm>
                  <a:off x="1314" y="1085"/>
                  <a:ext cx="44" cy="4"/>
                </a:xfrm>
                <a:custGeom>
                  <a:avLst/>
                  <a:gdLst/>
                  <a:ahLst/>
                  <a:cxnLst>
                    <a:cxn ang="0">
                      <a:pos x="44" y="4"/>
                    </a:cxn>
                    <a:cxn ang="0">
                      <a:pos x="0" y="4"/>
                    </a:cxn>
                    <a:cxn ang="0">
                      <a:pos x="4" y="2"/>
                    </a:cxn>
                    <a:cxn ang="0">
                      <a:pos x="10" y="0"/>
                    </a:cxn>
                    <a:cxn ang="0">
                      <a:pos x="42" y="0"/>
                    </a:cxn>
                    <a:cxn ang="0">
                      <a:pos x="42" y="0"/>
                    </a:cxn>
                    <a:cxn ang="0">
                      <a:pos x="42" y="0"/>
                    </a:cxn>
                    <a:cxn ang="0">
                      <a:pos x="44" y="4"/>
                    </a:cxn>
                  </a:cxnLst>
                  <a:rect l="0" t="0" r="r" b="b"/>
                  <a:pathLst>
                    <a:path w="44" h="4">
                      <a:moveTo>
                        <a:pt x="44" y="4"/>
                      </a:moveTo>
                      <a:lnTo>
                        <a:pt x="0" y="4"/>
                      </a:lnTo>
                      <a:lnTo>
                        <a:pt x="4" y="2"/>
                      </a:lnTo>
                      <a:lnTo>
                        <a:pt x="10" y="0"/>
                      </a:lnTo>
                      <a:lnTo>
                        <a:pt x="42" y="0"/>
                      </a:lnTo>
                      <a:lnTo>
                        <a:pt x="42" y="0"/>
                      </a:lnTo>
                      <a:lnTo>
                        <a:pt x="42" y="0"/>
                      </a:lnTo>
                      <a:lnTo>
                        <a:pt x="44" y="4"/>
                      </a:lnTo>
                      <a:close/>
                    </a:path>
                  </a:pathLst>
                </a:custGeom>
                <a:solidFill>
                  <a:srgbClr val="FEF4E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468" name="Freeform 4"/>
                <p:cNvSpPr>
                  <a:spLocks/>
                </p:cNvSpPr>
                <p:nvPr/>
              </p:nvSpPr>
              <p:spPr bwMode="auto">
                <a:xfrm>
                  <a:off x="1318" y="1084"/>
                  <a:ext cx="38" cy="3"/>
                </a:xfrm>
                <a:custGeom>
                  <a:avLst/>
                  <a:gdLst/>
                  <a:ahLst/>
                  <a:cxnLst>
                    <a:cxn ang="0">
                      <a:pos x="38" y="3"/>
                    </a:cxn>
                    <a:cxn ang="0">
                      <a:pos x="0" y="3"/>
                    </a:cxn>
                    <a:cxn ang="0">
                      <a:pos x="6" y="1"/>
                    </a:cxn>
                    <a:cxn ang="0">
                      <a:pos x="12" y="0"/>
                    </a:cxn>
                    <a:cxn ang="0">
                      <a:pos x="32" y="0"/>
                    </a:cxn>
                    <a:cxn ang="0">
                      <a:pos x="36" y="1"/>
                    </a:cxn>
                    <a:cxn ang="0">
                      <a:pos x="38" y="1"/>
                    </a:cxn>
                    <a:cxn ang="0">
                      <a:pos x="38" y="3"/>
                    </a:cxn>
                  </a:cxnLst>
                  <a:rect l="0" t="0" r="r" b="b"/>
                  <a:pathLst>
                    <a:path w="38" h="3">
                      <a:moveTo>
                        <a:pt x="38" y="3"/>
                      </a:moveTo>
                      <a:lnTo>
                        <a:pt x="0" y="3"/>
                      </a:lnTo>
                      <a:lnTo>
                        <a:pt x="6" y="1"/>
                      </a:lnTo>
                      <a:lnTo>
                        <a:pt x="12" y="0"/>
                      </a:lnTo>
                      <a:lnTo>
                        <a:pt x="32" y="0"/>
                      </a:lnTo>
                      <a:lnTo>
                        <a:pt x="36" y="1"/>
                      </a:lnTo>
                      <a:lnTo>
                        <a:pt x="38" y="1"/>
                      </a:lnTo>
                      <a:lnTo>
                        <a:pt x="38" y="3"/>
                      </a:lnTo>
                      <a:close/>
                    </a:path>
                  </a:pathLst>
                </a:custGeom>
                <a:solidFill>
                  <a:srgbClr val="FEF5E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469" name="Freeform 5"/>
                <p:cNvSpPr>
                  <a:spLocks/>
                </p:cNvSpPr>
                <p:nvPr/>
              </p:nvSpPr>
              <p:spPr bwMode="auto">
                <a:xfrm>
                  <a:off x="1324" y="1082"/>
                  <a:ext cx="32" cy="3"/>
                </a:xfrm>
                <a:custGeom>
                  <a:avLst/>
                  <a:gdLst/>
                  <a:ahLst/>
                  <a:cxnLst>
                    <a:cxn ang="0">
                      <a:pos x="32" y="3"/>
                    </a:cxn>
                    <a:cxn ang="0">
                      <a:pos x="0" y="3"/>
                    </a:cxn>
                    <a:cxn ang="0">
                      <a:pos x="7" y="2"/>
                    </a:cxn>
                    <a:cxn ang="0">
                      <a:pos x="17" y="0"/>
                    </a:cxn>
                    <a:cxn ang="0">
                      <a:pos x="24" y="2"/>
                    </a:cxn>
                    <a:cxn ang="0">
                      <a:pos x="32" y="3"/>
                    </a:cxn>
                  </a:cxnLst>
                  <a:rect l="0" t="0" r="r" b="b"/>
                  <a:pathLst>
                    <a:path w="32" h="3">
                      <a:moveTo>
                        <a:pt x="32" y="3"/>
                      </a:moveTo>
                      <a:lnTo>
                        <a:pt x="0" y="3"/>
                      </a:lnTo>
                      <a:lnTo>
                        <a:pt x="7" y="2"/>
                      </a:lnTo>
                      <a:lnTo>
                        <a:pt x="17" y="0"/>
                      </a:lnTo>
                      <a:lnTo>
                        <a:pt x="24" y="2"/>
                      </a:lnTo>
                      <a:lnTo>
                        <a:pt x="32" y="3"/>
                      </a:lnTo>
                      <a:close/>
                    </a:path>
                  </a:pathLst>
                </a:custGeom>
                <a:solidFill>
                  <a:srgbClr val="FEF7F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470" name="Freeform 6"/>
                <p:cNvSpPr>
                  <a:spLocks/>
                </p:cNvSpPr>
                <p:nvPr/>
              </p:nvSpPr>
              <p:spPr bwMode="auto">
                <a:xfrm>
                  <a:off x="1330" y="1082"/>
                  <a:ext cx="20" cy="2"/>
                </a:xfrm>
                <a:custGeom>
                  <a:avLst/>
                  <a:gdLst/>
                  <a:ahLst/>
                  <a:cxnLst>
                    <a:cxn ang="0">
                      <a:pos x="20" y="2"/>
                    </a:cxn>
                    <a:cxn ang="0">
                      <a:pos x="0" y="2"/>
                    </a:cxn>
                    <a:cxn ang="0">
                      <a:pos x="11" y="0"/>
                    </a:cxn>
                    <a:cxn ang="0">
                      <a:pos x="20" y="2"/>
                    </a:cxn>
                  </a:cxnLst>
                  <a:rect l="0" t="0" r="r" b="b"/>
                  <a:pathLst>
                    <a:path w="20" h="2">
                      <a:moveTo>
                        <a:pt x="20" y="2"/>
                      </a:moveTo>
                      <a:lnTo>
                        <a:pt x="0" y="2"/>
                      </a:lnTo>
                      <a:lnTo>
                        <a:pt x="11" y="0"/>
                      </a:lnTo>
                      <a:lnTo>
                        <a:pt x="20" y="2"/>
                      </a:lnTo>
                      <a:close/>
                    </a:path>
                  </a:pathLst>
                </a:custGeom>
                <a:solidFill>
                  <a:srgbClr val="FFF8F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471" name="Freeform 7"/>
                <p:cNvSpPr>
                  <a:spLocks/>
                </p:cNvSpPr>
                <p:nvPr/>
              </p:nvSpPr>
              <p:spPr bwMode="auto">
                <a:xfrm>
                  <a:off x="1341" y="1082"/>
                  <a:ext cx="61" cy="75"/>
                </a:xfrm>
                <a:custGeom>
                  <a:avLst/>
                  <a:gdLst/>
                  <a:ahLst/>
                  <a:cxnLst>
                    <a:cxn ang="0">
                      <a:pos x="15" y="3"/>
                    </a:cxn>
                    <a:cxn ang="0">
                      <a:pos x="13" y="3"/>
                    </a:cxn>
                    <a:cxn ang="0">
                      <a:pos x="13" y="3"/>
                    </a:cxn>
                    <a:cxn ang="0">
                      <a:pos x="13" y="3"/>
                    </a:cxn>
                    <a:cxn ang="0">
                      <a:pos x="7" y="2"/>
                    </a:cxn>
                    <a:cxn ang="0">
                      <a:pos x="0" y="0"/>
                    </a:cxn>
                    <a:cxn ang="0">
                      <a:pos x="7" y="13"/>
                    </a:cxn>
                    <a:cxn ang="0">
                      <a:pos x="21" y="34"/>
                    </a:cxn>
                    <a:cxn ang="0">
                      <a:pos x="38" y="60"/>
                    </a:cxn>
                    <a:cxn ang="0">
                      <a:pos x="47" y="74"/>
                    </a:cxn>
                    <a:cxn ang="0">
                      <a:pos x="55" y="74"/>
                    </a:cxn>
                    <a:cxn ang="0">
                      <a:pos x="61" y="75"/>
                    </a:cxn>
                    <a:cxn ang="0">
                      <a:pos x="61" y="75"/>
                    </a:cxn>
                    <a:cxn ang="0">
                      <a:pos x="61" y="75"/>
                    </a:cxn>
                    <a:cxn ang="0">
                      <a:pos x="61" y="75"/>
                    </a:cxn>
                    <a:cxn ang="0">
                      <a:pos x="59" y="75"/>
                    </a:cxn>
                    <a:cxn ang="0">
                      <a:pos x="51" y="64"/>
                    </a:cxn>
                    <a:cxn ang="0">
                      <a:pos x="38" y="41"/>
                    </a:cxn>
                    <a:cxn ang="0">
                      <a:pos x="23" y="17"/>
                    </a:cxn>
                    <a:cxn ang="0">
                      <a:pos x="15" y="3"/>
                    </a:cxn>
                  </a:cxnLst>
                  <a:rect l="0" t="0" r="r" b="b"/>
                  <a:pathLst>
                    <a:path w="61" h="75">
                      <a:moveTo>
                        <a:pt x="15" y="3"/>
                      </a:moveTo>
                      <a:lnTo>
                        <a:pt x="13" y="3"/>
                      </a:lnTo>
                      <a:lnTo>
                        <a:pt x="13" y="3"/>
                      </a:lnTo>
                      <a:lnTo>
                        <a:pt x="13" y="3"/>
                      </a:lnTo>
                      <a:lnTo>
                        <a:pt x="7" y="2"/>
                      </a:lnTo>
                      <a:lnTo>
                        <a:pt x="0" y="0"/>
                      </a:lnTo>
                      <a:lnTo>
                        <a:pt x="7" y="13"/>
                      </a:lnTo>
                      <a:lnTo>
                        <a:pt x="21" y="34"/>
                      </a:lnTo>
                      <a:lnTo>
                        <a:pt x="38" y="60"/>
                      </a:lnTo>
                      <a:lnTo>
                        <a:pt x="47" y="74"/>
                      </a:lnTo>
                      <a:lnTo>
                        <a:pt x="55" y="74"/>
                      </a:lnTo>
                      <a:lnTo>
                        <a:pt x="61" y="75"/>
                      </a:lnTo>
                      <a:lnTo>
                        <a:pt x="61" y="75"/>
                      </a:lnTo>
                      <a:lnTo>
                        <a:pt x="61" y="75"/>
                      </a:lnTo>
                      <a:lnTo>
                        <a:pt x="61" y="75"/>
                      </a:lnTo>
                      <a:lnTo>
                        <a:pt x="59" y="75"/>
                      </a:lnTo>
                      <a:lnTo>
                        <a:pt x="51" y="64"/>
                      </a:lnTo>
                      <a:lnTo>
                        <a:pt x="38" y="41"/>
                      </a:lnTo>
                      <a:lnTo>
                        <a:pt x="23" y="17"/>
                      </a:lnTo>
                      <a:lnTo>
                        <a:pt x="15" y="3"/>
                      </a:lnTo>
                      <a:close/>
                    </a:path>
                  </a:pathLst>
                </a:custGeom>
                <a:solidFill>
                  <a:srgbClr val="D63B3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472" name="Freeform 8"/>
                <p:cNvSpPr>
                  <a:spLocks/>
                </p:cNvSpPr>
                <p:nvPr/>
              </p:nvSpPr>
              <p:spPr bwMode="auto">
                <a:xfrm>
                  <a:off x="1195" y="1296"/>
                  <a:ext cx="62" cy="106"/>
                </a:xfrm>
                <a:custGeom>
                  <a:avLst/>
                  <a:gdLst/>
                  <a:ahLst/>
                  <a:cxnLst>
                    <a:cxn ang="0">
                      <a:pos x="59" y="83"/>
                    </a:cxn>
                    <a:cxn ang="0">
                      <a:pos x="2" y="0"/>
                    </a:cxn>
                    <a:cxn ang="0">
                      <a:pos x="2" y="2"/>
                    </a:cxn>
                    <a:cxn ang="0">
                      <a:pos x="2" y="2"/>
                    </a:cxn>
                    <a:cxn ang="0">
                      <a:pos x="2" y="2"/>
                    </a:cxn>
                    <a:cxn ang="0">
                      <a:pos x="2" y="4"/>
                    </a:cxn>
                    <a:cxn ang="0">
                      <a:pos x="2" y="4"/>
                    </a:cxn>
                    <a:cxn ang="0">
                      <a:pos x="2" y="4"/>
                    </a:cxn>
                    <a:cxn ang="0">
                      <a:pos x="2" y="4"/>
                    </a:cxn>
                    <a:cxn ang="0">
                      <a:pos x="2" y="4"/>
                    </a:cxn>
                    <a:cxn ang="0">
                      <a:pos x="2" y="6"/>
                    </a:cxn>
                    <a:cxn ang="0">
                      <a:pos x="2" y="6"/>
                    </a:cxn>
                    <a:cxn ang="0">
                      <a:pos x="2" y="6"/>
                    </a:cxn>
                    <a:cxn ang="0">
                      <a:pos x="2" y="6"/>
                    </a:cxn>
                    <a:cxn ang="0">
                      <a:pos x="2" y="6"/>
                    </a:cxn>
                    <a:cxn ang="0">
                      <a:pos x="2" y="6"/>
                    </a:cxn>
                    <a:cxn ang="0">
                      <a:pos x="0" y="6"/>
                    </a:cxn>
                    <a:cxn ang="0">
                      <a:pos x="0" y="7"/>
                    </a:cxn>
                    <a:cxn ang="0">
                      <a:pos x="0" y="7"/>
                    </a:cxn>
                    <a:cxn ang="0">
                      <a:pos x="0" y="7"/>
                    </a:cxn>
                    <a:cxn ang="0">
                      <a:pos x="0" y="9"/>
                    </a:cxn>
                    <a:cxn ang="0">
                      <a:pos x="0" y="9"/>
                    </a:cxn>
                    <a:cxn ang="0">
                      <a:pos x="0" y="11"/>
                    </a:cxn>
                    <a:cxn ang="0">
                      <a:pos x="0" y="11"/>
                    </a:cxn>
                    <a:cxn ang="0">
                      <a:pos x="0" y="11"/>
                    </a:cxn>
                    <a:cxn ang="0">
                      <a:pos x="0" y="11"/>
                    </a:cxn>
                    <a:cxn ang="0">
                      <a:pos x="0" y="11"/>
                    </a:cxn>
                    <a:cxn ang="0">
                      <a:pos x="0" y="11"/>
                    </a:cxn>
                    <a:cxn ang="0">
                      <a:pos x="0" y="13"/>
                    </a:cxn>
                    <a:cxn ang="0">
                      <a:pos x="0" y="13"/>
                    </a:cxn>
                    <a:cxn ang="0">
                      <a:pos x="0" y="13"/>
                    </a:cxn>
                    <a:cxn ang="0">
                      <a:pos x="62" y="106"/>
                    </a:cxn>
                    <a:cxn ang="0">
                      <a:pos x="59" y="83"/>
                    </a:cxn>
                  </a:cxnLst>
                  <a:rect l="0" t="0" r="r" b="b"/>
                  <a:pathLst>
                    <a:path w="62" h="106">
                      <a:moveTo>
                        <a:pt x="59" y="83"/>
                      </a:moveTo>
                      <a:lnTo>
                        <a:pt x="2" y="0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2" y="6"/>
                      </a:lnTo>
                      <a:lnTo>
                        <a:pt x="2" y="6"/>
                      </a:lnTo>
                      <a:lnTo>
                        <a:pt x="2" y="6"/>
                      </a:lnTo>
                      <a:lnTo>
                        <a:pt x="2" y="6"/>
                      </a:lnTo>
                      <a:lnTo>
                        <a:pt x="2" y="6"/>
                      </a:lnTo>
                      <a:lnTo>
                        <a:pt x="2" y="6"/>
                      </a:lnTo>
                      <a:lnTo>
                        <a:pt x="0" y="6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9"/>
                      </a:lnTo>
                      <a:lnTo>
                        <a:pt x="0" y="9"/>
                      </a:lnTo>
                      <a:lnTo>
                        <a:pt x="0" y="11"/>
                      </a:lnTo>
                      <a:lnTo>
                        <a:pt x="0" y="11"/>
                      </a:lnTo>
                      <a:lnTo>
                        <a:pt x="0" y="11"/>
                      </a:lnTo>
                      <a:lnTo>
                        <a:pt x="0" y="11"/>
                      </a:lnTo>
                      <a:lnTo>
                        <a:pt x="0" y="11"/>
                      </a:lnTo>
                      <a:lnTo>
                        <a:pt x="0" y="11"/>
                      </a:lnTo>
                      <a:lnTo>
                        <a:pt x="0" y="13"/>
                      </a:lnTo>
                      <a:lnTo>
                        <a:pt x="0" y="13"/>
                      </a:lnTo>
                      <a:lnTo>
                        <a:pt x="0" y="13"/>
                      </a:lnTo>
                      <a:lnTo>
                        <a:pt x="62" y="106"/>
                      </a:lnTo>
                      <a:lnTo>
                        <a:pt x="59" y="83"/>
                      </a:lnTo>
                      <a:close/>
                    </a:path>
                  </a:pathLst>
                </a:custGeom>
                <a:solidFill>
                  <a:srgbClr val="D63B3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473" name="Freeform 9"/>
                <p:cNvSpPr>
                  <a:spLocks/>
                </p:cNvSpPr>
                <p:nvPr/>
              </p:nvSpPr>
              <p:spPr bwMode="auto">
                <a:xfrm>
                  <a:off x="1153" y="1021"/>
                  <a:ext cx="201" cy="288"/>
                </a:xfrm>
                <a:custGeom>
                  <a:avLst/>
                  <a:gdLst/>
                  <a:ahLst/>
                  <a:cxnLst>
                    <a:cxn ang="0">
                      <a:pos x="201" y="64"/>
                    </a:cxn>
                    <a:cxn ang="0">
                      <a:pos x="169" y="0"/>
                    </a:cxn>
                    <a:cxn ang="0">
                      <a:pos x="161" y="0"/>
                    </a:cxn>
                    <a:cxn ang="0">
                      <a:pos x="154" y="0"/>
                    </a:cxn>
                    <a:cxn ang="0">
                      <a:pos x="150" y="2"/>
                    </a:cxn>
                    <a:cxn ang="0">
                      <a:pos x="146" y="2"/>
                    </a:cxn>
                    <a:cxn ang="0">
                      <a:pos x="131" y="4"/>
                    </a:cxn>
                    <a:cxn ang="0">
                      <a:pos x="118" y="9"/>
                    </a:cxn>
                    <a:cxn ang="0">
                      <a:pos x="104" y="17"/>
                    </a:cxn>
                    <a:cxn ang="0">
                      <a:pos x="91" y="27"/>
                    </a:cxn>
                    <a:cxn ang="0">
                      <a:pos x="72" y="44"/>
                    </a:cxn>
                    <a:cxn ang="0">
                      <a:pos x="55" y="64"/>
                    </a:cxn>
                    <a:cxn ang="0">
                      <a:pos x="42" y="87"/>
                    </a:cxn>
                    <a:cxn ang="0">
                      <a:pos x="29" y="112"/>
                    </a:cxn>
                    <a:cxn ang="0">
                      <a:pos x="17" y="136"/>
                    </a:cxn>
                    <a:cxn ang="0">
                      <a:pos x="10" y="159"/>
                    </a:cxn>
                    <a:cxn ang="0">
                      <a:pos x="4" y="182"/>
                    </a:cxn>
                    <a:cxn ang="0">
                      <a:pos x="0" y="199"/>
                    </a:cxn>
                    <a:cxn ang="0">
                      <a:pos x="2" y="210"/>
                    </a:cxn>
                    <a:cxn ang="0">
                      <a:pos x="4" y="222"/>
                    </a:cxn>
                    <a:cxn ang="0">
                      <a:pos x="10" y="237"/>
                    </a:cxn>
                    <a:cxn ang="0">
                      <a:pos x="21" y="260"/>
                    </a:cxn>
                    <a:cxn ang="0">
                      <a:pos x="27" y="271"/>
                    </a:cxn>
                    <a:cxn ang="0">
                      <a:pos x="32" y="279"/>
                    </a:cxn>
                    <a:cxn ang="0">
                      <a:pos x="36" y="286"/>
                    </a:cxn>
                    <a:cxn ang="0">
                      <a:pos x="42" y="288"/>
                    </a:cxn>
                    <a:cxn ang="0">
                      <a:pos x="42" y="275"/>
                    </a:cxn>
                    <a:cxn ang="0">
                      <a:pos x="44" y="260"/>
                    </a:cxn>
                    <a:cxn ang="0">
                      <a:pos x="44" y="246"/>
                    </a:cxn>
                    <a:cxn ang="0">
                      <a:pos x="46" y="231"/>
                    </a:cxn>
                    <a:cxn ang="0">
                      <a:pos x="51" y="209"/>
                    </a:cxn>
                    <a:cxn ang="0">
                      <a:pos x="57" y="188"/>
                    </a:cxn>
                    <a:cxn ang="0">
                      <a:pos x="63" y="173"/>
                    </a:cxn>
                    <a:cxn ang="0">
                      <a:pos x="72" y="155"/>
                    </a:cxn>
                    <a:cxn ang="0">
                      <a:pos x="82" y="140"/>
                    </a:cxn>
                    <a:cxn ang="0">
                      <a:pos x="95" y="125"/>
                    </a:cxn>
                    <a:cxn ang="0">
                      <a:pos x="120" y="100"/>
                    </a:cxn>
                    <a:cxn ang="0">
                      <a:pos x="146" y="78"/>
                    </a:cxn>
                    <a:cxn ang="0">
                      <a:pos x="156" y="70"/>
                    </a:cxn>
                    <a:cxn ang="0">
                      <a:pos x="165" y="66"/>
                    </a:cxn>
                    <a:cxn ang="0">
                      <a:pos x="165" y="66"/>
                    </a:cxn>
                    <a:cxn ang="0">
                      <a:pos x="165" y="66"/>
                    </a:cxn>
                    <a:cxn ang="0">
                      <a:pos x="173" y="63"/>
                    </a:cxn>
                    <a:cxn ang="0">
                      <a:pos x="184" y="61"/>
                    </a:cxn>
                    <a:cxn ang="0">
                      <a:pos x="188" y="61"/>
                    </a:cxn>
                    <a:cxn ang="0">
                      <a:pos x="194" y="61"/>
                    </a:cxn>
                    <a:cxn ang="0">
                      <a:pos x="197" y="61"/>
                    </a:cxn>
                    <a:cxn ang="0">
                      <a:pos x="201" y="64"/>
                    </a:cxn>
                  </a:cxnLst>
                  <a:rect l="0" t="0" r="r" b="b"/>
                  <a:pathLst>
                    <a:path w="201" h="288">
                      <a:moveTo>
                        <a:pt x="201" y="64"/>
                      </a:moveTo>
                      <a:lnTo>
                        <a:pt x="169" y="0"/>
                      </a:lnTo>
                      <a:lnTo>
                        <a:pt x="161" y="0"/>
                      </a:lnTo>
                      <a:lnTo>
                        <a:pt x="154" y="0"/>
                      </a:lnTo>
                      <a:lnTo>
                        <a:pt x="150" y="2"/>
                      </a:lnTo>
                      <a:lnTo>
                        <a:pt x="146" y="2"/>
                      </a:lnTo>
                      <a:lnTo>
                        <a:pt x="131" y="4"/>
                      </a:lnTo>
                      <a:lnTo>
                        <a:pt x="118" y="9"/>
                      </a:lnTo>
                      <a:lnTo>
                        <a:pt x="104" y="17"/>
                      </a:lnTo>
                      <a:lnTo>
                        <a:pt x="91" y="27"/>
                      </a:lnTo>
                      <a:lnTo>
                        <a:pt x="72" y="44"/>
                      </a:lnTo>
                      <a:lnTo>
                        <a:pt x="55" y="64"/>
                      </a:lnTo>
                      <a:lnTo>
                        <a:pt x="42" y="87"/>
                      </a:lnTo>
                      <a:lnTo>
                        <a:pt x="29" y="112"/>
                      </a:lnTo>
                      <a:lnTo>
                        <a:pt x="17" y="136"/>
                      </a:lnTo>
                      <a:lnTo>
                        <a:pt x="10" y="159"/>
                      </a:lnTo>
                      <a:lnTo>
                        <a:pt x="4" y="182"/>
                      </a:lnTo>
                      <a:lnTo>
                        <a:pt x="0" y="199"/>
                      </a:lnTo>
                      <a:lnTo>
                        <a:pt x="2" y="210"/>
                      </a:lnTo>
                      <a:lnTo>
                        <a:pt x="4" y="222"/>
                      </a:lnTo>
                      <a:lnTo>
                        <a:pt x="10" y="237"/>
                      </a:lnTo>
                      <a:lnTo>
                        <a:pt x="21" y="260"/>
                      </a:lnTo>
                      <a:lnTo>
                        <a:pt x="27" y="271"/>
                      </a:lnTo>
                      <a:lnTo>
                        <a:pt x="32" y="279"/>
                      </a:lnTo>
                      <a:lnTo>
                        <a:pt x="36" y="286"/>
                      </a:lnTo>
                      <a:lnTo>
                        <a:pt x="42" y="288"/>
                      </a:lnTo>
                      <a:lnTo>
                        <a:pt x="42" y="275"/>
                      </a:lnTo>
                      <a:lnTo>
                        <a:pt x="44" y="260"/>
                      </a:lnTo>
                      <a:lnTo>
                        <a:pt x="44" y="246"/>
                      </a:lnTo>
                      <a:lnTo>
                        <a:pt x="46" y="231"/>
                      </a:lnTo>
                      <a:lnTo>
                        <a:pt x="51" y="209"/>
                      </a:lnTo>
                      <a:lnTo>
                        <a:pt x="57" y="188"/>
                      </a:lnTo>
                      <a:lnTo>
                        <a:pt x="63" y="173"/>
                      </a:lnTo>
                      <a:lnTo>
                        <a:pt x="72" y="155"/>
                      </a:lnTo>
                      <a:lnTo>
                        <a:pt x="82" y="140"/>
                      </a:lnTo>
                      <a:lnTo>
                        <a:pt x="95" y="125"/>
                      </a:lnTo>
                      <a:lnTo>
                        <a:pt x="120" y="100"/>
                      </a:lnTo>
                      <a:lnTo>
                        <a:pt x="146" y="78"/>
                      </a:lnTo>
                      <a:lnTo>
                        <a:pt x="156" y="70"/>
                      </a:lnTo>
                      <a:lnTo>
                        <a:pt x="165" y="66"/>
                      </a:lnTo>
                      <a:lnTo>
                        <a:pt x="165" y="66"/>
                      </a:lnTo>
                      <a:lnTo>
                        <a:pt x="165" y="66"/>
                      </a:lnTo>
                      <a:lnTo>
                        <a:pt x="173" y="63"/>
                      </a:lnTo>
                      <a:lnTo>
                        <a:pt x="184" y="61"/>
                      </a:lnTo>
                      <a:lnTo>
                        <a:pt x="188" y="61"/>
                      </a:lnTo>
                      <a:lnTo>
                        <a:pt x="194" y="61"/>
                      </a:lnTo>
                      <a:lnTo>
                        <a:pt x="197" y="61"/>
                      </a:lnTo>
                      <a:lnTo>
                        <a:pt x="201" y="64"/>
                      </a:lnTo>
                      <a:close/>
                    </a:path>
                  </a:pathLst>
                </a:custGeom>
                <a:solidFill>
                  <a:srgbClr val="6A484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474" name="Freeform 10"/>
                <p:cNvSpPr>
                  <a:spLocks/>
                </p:cNvSpPr>
                <p:nvPr/>
              </p:nvSpPr>
              <p:spPr bwMode="auto">
                <a:xfrm>
                  <a:off x="1164" y="1034"/>
                  <a:ext cx="181" cy="262"/>
                </a:xfrm>
                <a:custGeom>
                  <a:avLst/>
                  <a:gdLst/>
                  <a:ahLst/>
                  <a:cxnLst>
                    <a:cxn ang="0">
                      <a:pos x="177" y="46"/>
                    </a:cxn>
                    <a:cxn ang="0">
                      <a:pos x="154" y="0"/>
                    </a:cxn>
                    <a:cxn ang="0">
                      <a:pos x="137" y="0"/>
                    </a:cxn>
                    <a:cxn ang="0">
                      <a:pos x="120" y="6"/>
                    </a:cxn>
                    <a:cxn ang="0">
                      <a:pos x="103" y="15"/>
                    </a:cxn>
                    <a:cxn ang="0">
                      <a:pos x="88" y="27"/>
                    </a:cxn>
                    <a:cxn ang="0">
                      <a:pos x="71" y="42"/>
                    </a:cxn>
                    <a:cxn ang="0">
                      <a:pos x="57" y="57"/>
                    </a:cxn>
                    <a:cxn ang="0">
                      <a:pos x="42" y="76"/>
                    </a:cxn>
                    <a:cxn ang="0">
                      <a:pos x="31" y="95"/>
                    </a:cxn>
                    <a:cxn ang="0">
                      <a:pos x="18" y="122"/>
                    </a:cxn>
                    <a:cxn ang="0">
                      <a:pos x="8" y="148"/>
                    </a:cxn>
                    <a:cxn ang="0">
                      <a:pos x="4" y="161"/>
                    </a:cxn>
                    <a:cxn ang="0">
                      <a:pos x="2" y="175"/>
                    </a:cxn>
                    <a:cxn ang="0">
                      <a:pos x="0" y="188"/>
                    </a:cxn>
                    <a:cxn ang="0">
                      <a:pos x="0" y="199"/>
                    </a:cxn>
                    <a:cxn ang="0">
                      <a:pos x="2" y="211"/>
                    </a:cxn>
                    <a:cxn ang="0">
                      <a:pos x="8" y="220"/>
                    </a:cxn>
                    <a:cxn ang="0">
                      <a:pos x="12" y="230"/>
                    </a:cxn>
                    <a:cxn ang="0">
                      <a:pos x="19" y="239"/>
                    </a:cxn>
                    <a:cxn ang="0">
                      <a:pos x="19" y="241"/>
                    </a:cxn>
                    <a:cxn ang="0">
                      <a:pos x="21" y="243"/>
                    </a:cxn>
                    <a:cxn ang="0">
                      <a:pos x="21" y="245"/>
                    </a:cxn>
                    <a:cxn ang="0">
                      <a:pos x="23" y="245"/>
                    </a:cxn>
                    <a:cxn ang="0">
                      <a:pos x="23" y="249"/>
                    </a:cxn>
                    <a:cxn ang="0">
                      <a:pos x="23" y="254"/>
                    </a:cxn>
                    <a:cxn ang="0">
                      <a:pos x="25" y="256"/>
                    </a:cxn>
                    <a:cxn ang="0">
                      <a:pos x="27" y="256"/>
                    </a:cxn>
                    <a:cxn ang="0">
                      <a:pos x="29" y="260"/>
                    </a:cxn>
                    <a:cxn ang="0">
                      <a:pos x="31" y="262"/>
                    </a:cxn>
                    <a:cxn ang="0">
                      <a:pos x="31" y="254"/>
                    </a:cxn>
                    <a:cxn ang="0">
                      <a:pos x="33" y="247"/>
                    </a:cxn>
                    <a:cxn ang="0">
                      <a:pos x="35" y="232"/>
                    </a:cxn>
                    <a:cxn ang="0">
                      <a:pos x="37" y="214"/>
                    </a:cxn>
                    <a:cxn ang="0">
                      <a:pos x="40" y="197"/>
                    </a:cxn>
                    <a:cxn ang="0">
                      <a:pos x="44" y="180"/>
                    </a:cxn>
                    <a:cxn ang="0">
                      <a:pos x="52" y="158"/>
                    </a:cxn>
                    <a:cxn ang="0">
                      <a:pos x="59" y="144"/>
                    </a:cxn>
                    <a:cxn ang="0">
                      <a:pos x="67" y="131"/>
                    </a:cxn>
                    <a:cxn ang="0">
                      <a:pos x="76" y="120"/>
                    </a:cxn>
                    <a:cxn ang="0">
                      <a:pos x="99" y="97"/>
                    </a:cxn>
                    <a:cxn ang="0">
                      <a:pos x="122" y="74"/>
                    </a:cxn>
                    <a:cxn ang="0">
                      <a:pos x="143" y="61"/>
                    </a:cxn>
                    <a:cxn ang="0">
                      <a:pos x="166" y="48"/>
                    </a:cxn>
                    <a:cxn ang="0">
                      <a:pos x="181" y="44"/>
                    </a:cxn>
                    <a:cxn ang="0">
                      <a:pos x="177" y="46"/>
                    </a:cxn>
                  </a:cxnLst>
                  <a:rect l="0" t="0" r="r" b="b"/>
                  <a:pathLst>
                    <a:path w="181" h="262">
                      <a:moveTo>
                        <a:pt x="177" y="46"/>
                      </a:moveTo>
                      <a:lnTo>
                        <a:pt x="154" y="0"/>
                      </a:lnTo>
                      <a:lnTo>
                        <a:pt x="137" y="0"/>
                      </a:lnTo>
                      <a:lnTo>
                        <a:pt x="120" y="6"/>
                      </a:lnTo>
                      <a:lnTo>
                        <a:pt x="103" y="15"/>
                      </a:lnTo>
                      <a:lnTo>
                        <a:pt x="88" y="27"/>
                      </a:lnTo>
                      <a:lnTo>
                        <a:pt x="71" y="42"/>
                      </a:lnTo>
                      <a:lnTo>
                        <a:pt x="57" y="57"/>
                      </a:lnTo>
                      <a:lnTo>
                        <a:pt x="42" y="76"/>
                      </a:lnTo>
                      <a:lnTo>
                        <a:pt x="31" y="95"/>
                      </a:lnTo>
                      <a:lnTo>
                        <a:pt x="18" y="122"/>
                      </a:lnTo>
                      <a:lnTo>
                        <a:pt x="8" y="148"/>
                      </a:lnTo>
                      <a:lnTo>
                        <a:pt x="4" y="161"/>
                      </a:lnTo>
                      <a:lnTo>
                        <a:pt x="2" y="175"/>
                      </a:lnTo>
                      <a:lnTo>
                        <a:pt x="0" y="188"/>
                      </a:lnTo>
                      <a:lnTo>
                        <a:pt x="0" y="199"/>
                      </a:lnTo>
                      <a:lnTo>
                        <a:pt x="2" y="211"/>
                      </a:lnTo>
                      <a:lnTo>
                        <a:pt x="8" y="220"/>
                      </a:lnTo>
                      <a:lnTo>
                        <a:pt x="12" y="230"/>
                      </a:lnTo>
                      <a:lnTo>
                        <a:pt x="19" y="239"/>
                      </a:lnTo>
                      <a:lnTo>
                        <a:pt x="19" y="241"/>
                      </a:lnTo>
                      <a:lnTo>
                        <a:pt x="21" y="243"/>
                      </a:lnTo>
                      <a:lnTo>
                        <a:pt x="21" y="245"/>
                      </a:lnTo>
                      <a:lnTo>
                        <a:pt x="23" y="245"/>
                      </a:lnTo>
                      <a:lnTo>
                        <a:pt x="23" y="249"/>
                      </a:lnTo>
                      <a:lnTo>
                        <a:pt x="23" y="254"/>
                      </a:lnTo>
                      <a:lnTo>
                        <a:pt x="25" y="256"/>
                      </a:lnTo>
                      <a:lnTo>
                        <a:pt x="27" y="256"/>
                      </a:lnTo>
                      <a:lnTo>
                        <a:pt x="29" y="260"/>
                      </a:lnTo>
                      <a:lnTo>
                        <a:pt x="31" y="262"/>
                      </a:lnTo>
                      <a:lnTo>
                        <a:pt x="31" y="254"/>
                      </a:lnTo>
                      <a:lnTo>
                        <a:pt x="33" y="247"/>
                      </a:lnTo>
                      <a:lnTo>
                        <a:pt x="35" y="232"/>
                      </a:lnTo>
                      <a:lnTo>
                        <a:pt x="37" y="214"/>
                      </a:lnTo>
                      <a:lnTo>
                        <a:pt x="40" y="197"/>
                      </a:lnTo>
                      <a:lnTo>
                        <a:pt x="44" y="180"/>
                      </a:lnTo>
                      <a:lnTo>
                        <a:pt x="52" y="158"/>
                      </a:lnTo>
                      <a:lnTo>
                        <a:pt x="59" y="144"/>
                      </a:lnTo>
                      <a:lnTo>
                        <a:pt x="67" y="131"/>
                      </a:lnTo>
                      <a:lnTo>
                        <a:pt x="76" y="120"/>
                      </a:lnTo>
                      <a:lnTo>
                        <a:pt x="99" y="97"/>
                      </a:lnTo>
                      <a:lnTo>
                        <a:pt x="122" y="74"/>
                      </a:lnTo>
                      <a:lnTo>
                        <a:pt x="143" y="61"/>
                      </a:lnTo>
                      <a:lnTo>
                        <a:pt x="166" y="48"/>
                      </a:lnTo>
                      <a:lnTo>
                        <a:pt x="181" y="44"/>
                      </a:lnTo>
                      <a:lnTo>
                        <a:pt x="177" y="46"/>
                      </a:lnTo>
                      <a:close/>
                    </a:path>
                  </a:pathLst>
                </a:custGeom>
                <a:solidFill>
                  <a:srgbClr val="54609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475" name="Freeform 11"/>
                <p:cNvSpPr>
                  <a:spLocks/>
                </p:cNvSpPr>
                <p:nvPr/>
              </p:nvSpPr>
              <p:spPr bwMode="auto">
                <a:xfrm>
                  <a:off x="777" y="704"/>
                  <a:ext cx="526" cy="527"/>
                </a:xfrm>
                <a:custGeom>
                  <a:avLst/>
                  <a:gdLst/>
                  <a:ahLst/>
                  <a:cxnLst>
                    <a:cxn ang="0">
                      <a:pos x="496" y="281"/>
                    </a:cxn>
                    <a:cxn ang="0">
                      <a:pos x="490" y="239"/>
                    </a:cxn>
                    <a:cxn ang="0">
                      <a:pos x="477" y="182"/>
                    </a:cxn>
                    <a:cxn ang="0">
                      <a:pos x="441" y="150"/>
                    </a:cxn>
                    <a:cxn ang="0">
                      <a:pos x="418" y="135"/>
                    </a:cxn>
                    <a:cxn ang="0">
                      <a:pos x="424" y="108"/>
                    </a:cxn>
                    <a:cxn ang="0">
                      <a:pos x="446" y="74"/>
                    </a:cxn>
                    <a:cxn ang="0">
                      <a:pos x="465" y="40"/>
                    </a:cxn>
                    <a:cxn ang="0">
                      <a:pos x="463" y="17"/>
                    </a:cxn>
                    <a:cxn ang="0">
                      <a:pos x="452" y="6"/>
                    </a:cxn>
                    <a:cxn ang="0">
                      <a:pos x="420" y="0"/>
                    </a:cxn>
                    <a:cxn ang="0">
                      <a:pos x="367" y="21"/>
                    </a:cxn>
                    <a:cxn ang="0">
                      <a:pos x="336" y="50"/>
                    </a:cxn>
                    <a:cxn ang="0">
                      <a:pos x="321" y="88"/>
                    </a:cxn>
                    <a:cxn ang="0">
                      <a:pos x="315" y="133"/>
                    </a:cxn>
                    <a:cxn ang="0">
                      <a:pos x="308" y="148"/>
                    </a:cxn>
                    <a:cxn ang="0">
                      <a:pos x="285" y="161"/>
                    </a:cxn>
                    <a:cxn ang="0">
                      <a:pos x="207" y="190"/>
                    </a:cxn>
                    <a:cxn ang="0">
                      <a:pos x="147" y="218"/>
                    </a:cxn>
                    <a:cxn ang="0">
                      <a:pos x="97" y="253"/>
                    </a:cxn>
                    <a:cxn ang="0">
                      <a:pos x="54" y="306"/>
                    </a:cxn>
                    <a:cxn ang="0">
                      <a:pos x="27" y="364"/>
                    </a:cxn>
                    <a:cxn ang="0">
                      <a:pos x="23" y="389"/>
                    </a:cxn>
                    <a:cxn ang="0">
                      <a:pos x="23" y="391"/>
                    </a:cxn>
                    <a:cxn ang="0">
                      <a:pos x="23" y="393"/>
                    </a:cxn>
                    <a:cxn ang="0">
                      <a:pos x="25" y="395"/>
                    </a:cxn>
                    <a:cxn ang="0">
                      <a:pos x="25" y="397"/>
                    </a:cxn>
                    <a:cxn ang="0">
                      <a:pos x="25" y="400"/>
                    </a:cxn>
                    <a:cxn ang="0">
                      <a:pos x="25" y="400"/>
                    </a:cxn>
                    <a:cxn ang="0">
                      <a:pos x="27" y="404"/>
                    </a:cxn>
                    <a:cxn ang="0">
                      <a:pos x="10" y="448"/>
                    </a:cxn>
                    <a:cxn ang="0">
                      <a:pos x="0" y="497"/>
                    </a:cxn>
                    <a:cxn ang="0">
                      <a:pos x="10" y="524"/>
                    </a:cxn>
                    <a:cxn ang="0">
                      <a:pos x="21" y="527"/>
                    </a:cxn>
                    <a:cxn ang="0">
                      <a:pos x="44" y="520"/>
                    </a:cxn>
                    <a:cxn ang="0">
                      <a:pos x="76" y="505"/>
                    </a:cxn>
                    <a:cxn ang="0">
                      <a:pos x="128" y="472"/>
                    </a:cxn>
                    <a:cxn ang="0">
                      <a:pos x="186" y="442"/>
                    </a:cxn>
                    <a:cxn ang="0">
                      <a:pos x="221" y="438"/>
                    </a:cxn>
                    <a:cxn ang="0">
                      <a:pos x="270" y="438"/>
                    </a:cxn>
                    <a:cxn ang="0">
                      <a:pos x="325" y="425"/>
                    </a:cxn>
                    <a:cxn ang="0">
                      <a:pos x="351" y="408"/>
                    </a:cxn>
                    <a:cxn ang="0">
                      <a:pos x="374" y="440"/>
                    </a:cxn>
                    <a:cxn ang="0">
                      <a:pos x="386" y="471"/>
                    </a:cxn>
                    <a:cxn ang="0">
                      <a:pos x="437" y="376"/>
                    </a:cxn>
                    <a:cxn ang="0">
                      <a:pos x="482" y="330"/>
                    </a:cxn>
                    <a:cxn ang="0">
                      <a:pos x="515" y="319"/>
                    </a:cxn>
                  </a:cxnLst>
                  <a:rect l="0" t="0" r="r" b="b"/>
                  <a:pathLst>
                    <a:path w="526" h="527">
                      <a:moveTo>
                        <a:pt x="526" y="319"/>
                      </a:moveTo>
                      <a:lnTo>
                        <a:pt x="509" y="300"/>
                      </a:lnTo>
                      <a:lnTo>
                        <a:pt x="496" y="281"/>
                      </a:lnTo>
                      <a:lnTo>
                        <a:pt x="492" y="273"/>
                      </a:lnTo>
                      <a:lnTo>
                        <a:pt x="490" y="264"/>
                      </a:lnTo>
                      <a:lnTo>
                        <a:pt x="490" y="239"/>
                      </a:lnTo>
                      <a:lnTo>
                        <a:pt x="486" y="207"/>
                      </a:lnTo>
                      <a:lnTo>
                        <a:pt x="482" y="196"/>
                      </a:lnTo>
                      <a:lnTo>
                        <a:pt x="477" y="182"/>
                      </a:lnTo>
                      <a:lnTo>
                        <a:pt x="467" y="171"/>
                      </a:lnTo>
                      <a:lnTo>
                        <a:pt x="454" y="158"/>
                      </a:lnTo>
                      <a:lnTo>
                        <a:pt x="441" y="150"/>
                      </a:lnTo>
                      <a:lnTo>
                        <a:pt x="429" y="143"/>
                      </a:lnTo>
                      <a:lnTo>
                        <a:pt x="424" y="139"/>
                      </a:lnTo>
                      <a:lnTo>
                        <a:pt x="418" y="135"/>
                      </a:lnTo>
                      <a:lnTo>
                        <a:pt x="416" y="131"/>
                      </a:lnTo>
                      <a:lnTo>
                        <a:pt x="414" y="127"/>
                      </a:lnTo>
                      <a:lnTo>
                        <a:pt x="424" y="108"/>
                      </a:lnTo>
                      <a:lnTo>
                        <a:pt x="435" y="91"/>
                      </a:lnTo>
                      <a:lnTo>
                        <a:pt x="441" y="82"/>
                      </a:lnTo>
                      <a:lnTo>
                        <a:pt x="446" y="74"/>
                      </a:lnTo>
                      <a:lnTo>
                        <a:pt x="454" y="63"/>
                      </a:lnTo>
                      <a:lnTo>
                        <a:pt x="461" y="52"/>
                      </a:lnTo>
                      <a:lnTo>
                        <a:pt x="465" y="40"/>
                      </a:lnTo>
                      <a:lnTo>
                        <a:pt x="467" y="29"/>
                      </a:lnTo>
                      <a:lnTo>
                        <a:pt x="465" y="23"/>
                      </a:lnTo>
                      <a:lnTo>
                        <a:pt x="463" y="17"/>
                      </a:lnTo>
                      <a:lnTo>
                        <a:pt x="461" y="14"/>
                      </a:lnTo>
                      <a:lnTo>
                        <a:pt x="458" y="10"/>
                      </a:lnTo>
                      <a:lnTo>
                        <a:pt x="452" y="6"/>
                      </a:lnTo>
                      <a:lnTo>
                        <a:pt x="442" y="2"/>
                      </a:lnTo>
                      <a:lnTo>
                        <a:pt x="433" y="0"/>
                      </a:lnTo>
                      <a:lnTo>
                        <a:pt x="420" y="0"/>
                      </a:lnTo>
                      <a:lnTo>
                        <a:pt x="399" y="6"/>
                      </a:lnTo>
                      <a:lnTo>
                        <a:pt x="382" y="12"/>
                      </a:lnTo>
                      <a:lnTo>
                        <a:pt x="367" y="21"/>
                      </a:lnTo>
                      <a:lnTo>
                        <a:pt x="355" y="31"/>
                      </a:lnTo>
                      <a:lnTo>
                        <a:pt x="346" y="40"/>
                      </a:lnTo>
                      <a:lnTo>
                        <a:pt x="336" y="50"/>
                      </a:lnTo>
                      <a:lnTo>
                        <a:pt x="329" y="59"/>
                      </a:lnTo>
                      <a:lnTo>
                        <a:pt x="325" y="70"/>
                      </a:lnTo>
                      <a:lnTo>
                        <a:pt x="321" y="88"/>
                      </a:lnTo>
                      <a:lnTo>
                        <a:pt x="319" y="105"/>
                      </a:lnTo>
                      <a:lnTo>
                        <a:pt x="317" y="120"/>
                      </a:lnTo>
                      <a:lnTo>
                        <a:pt x="315" y="133"/>
                      </a:lnTo>
                      <a:lnTo>
                        <a:pt x="313" y="139"/>
                      </a:lnTo>
                      <a:lnTo>
                        <a:pt x="312" y="144"/>
                      </a:lnTo>
                      <a:lnTo>
                        <a:pt x="308" y="148"/>
                      </a:lnTo>
                      <a:lnTo>
                        <a:pt x="302" y="152"/>
                      </a:lnTo>
                      <a:lnTo>
                        <a:pt x="295" y="156"/>
                      </a:lnTo>
                      <a:lnTo>
                        <a:pt x="285" y="161"/>
                      </a:lnTo>
                      <a:lnTo>
                        <a:pt x="258" y="171"/>
                      </a:lnTo>
                      <a:lnTo>
                        <a:pt x="230" y="182"/>
                      </a:lnTo>
                      <a:lnTo>
                        <a:pt x="207" y="190"/>
                      </a:lnTo>
                      <a:lnTo>
                        <a:pt x="179" y="201"/>
                      </a:lnTo>
                      <a:lnTo>
                        <a:pt x="162" y="209"/>
                      </a:lnTo>
                      <a:lnTo>
                        <a:pt x="147" y="218"/>
                      </a:lnTo>
                      <a:lnTo>
                        <a:pt x="131" y="228"/>
                      </a:lnTo>
                      <a:lnTo>
                        <a:pt x="114" y="239"/>
                      </a:lnTo>
                      <a:lnTo>
                        <a:pt x="97" y="253"/>
                      </a:lnTo>
                      <a:lnTo>
                        <a:pt x="82" y="270"/>
                      </a:lnTo>
                      <a:lnTo>
                        <a:pt x="67" y="287"/>
                      </a:lnTo>
                      <a:lnTo>
                        <a:pt x="54" y="306"/>
                      </a:lnTo>
                      <a:lnTo>
                        <a:pt x="42" y="325"/>
                      </a:lnTo>
                      <a:lnTo>
                        <a:pt x="33" y="344"/>
                      </a:lnTo>
                      <a:lnTo>
                        <a:pt x="27" y="364"/>
                      </a:lnTo>
                      <a:lnTo>
                        <a:pt x="23" y="387"/>
                      </a:lnTo>
                      <a:lnTo>
                        <a:pt x="23" y="389"/>
                      </a:lnTo>
                      <a:lnTo>
                        <a:pt x="23" y="389"/>
                      </a:lnTo>
                      <a:lnTo>
                        <a:pt x="23" y="389"/>
                      </a:lnTo>
                      <a:lnTo>
                        <a:pt x="23" y="391"/>
                      </a:lnTo>
                      <a:lnTo>
                        <a:pt x="23" y="391"/>
                      </a:lnTo>
                      <a:lnTo>
                        <a:pt x="23" y="391"/>
                      </a:lnTo>
                      <a:lnTo>
                        <a:pt x="23" y="391"/>
                      </a:lnTo>
                      <a:lnTo>
                        <a:pt x="23" y="393"/>
                      </a:lnTo>
                      <a:lnTo>
                        <a:pt x="23" y="393"/>
                      </a:lnTo>
                      <a:lnTo>
                        <a:pt x="23" y="393"/>
                      </a:lnTo>
                      <a:lnTo>
                        <a:pt x="25" y="395"/>
                      </a:lnTo>
                      <a:lnTo>
                        <a:pt x="25" y="397"/>
                      </a:lnTo>
                      <a:lnTo>
                        <a:pt x="25" y="397"/>
                      </a:lnTo>
                      <a:lnTo>
                        <a:pt x="25" y="397"/>
                      </a:lnTo>
                      <a:lnTo>
                        <a:pt x="25" y="399"/>
                      </a:lnTo>
                      <a:lnTo>
                        <a:pt x="25" y="399"/>
                      </a:lnTo>
                      <a:lnTo>
                        <a:pt x="25" y="400"/>
                      </a:lnTo>
                      <a:lnTo>
                        <a:pt x="25" y="400"/>
                      </a:lnTo>
                      <a:lnTo>
                        <a:pt x="25" y="400"/>
                      </a:lnTo>
                      <a:lnTo>
                        <a:pt x="25" y="400"/>
                      </a:lnTo>
                      <a:lnTo>
                        <a:pt x="25" y="402"/>
                      </a:lnTo>
                      <a:lnTo>
                        <a:pt x="27" y="402"/>
                      </a:lnTo>
                      <a:lnTo>
                        <a:pt x="27" y="404"/>
                      </a:lnTo>
                      <a:lnTo>
                        <a:pt x="23" y="414"/>
                      </a:lnTo>
                      <a:lnTo>
                        <a:pt x="19" y="425"/>
                      </a:lnTo>
                      <a:lnTo>
                        <a:pt x="10" y="448"/>
                      </a:lnTo>
                      <a:lnTo>
                        <a:pt x="4" y="467"/>
                      </a:lnTo>
                      <a:lnTo>
                        <a:pt x="0" y="482"/>
                      </a:lnTo>
                      <a:lnTo>
                        <a:pt x="0" y="497"/>
                      </a:lnTo>
                      <a:lnTo>
                        <a:pt x="2" y="510"/>
                      </a:lnTo>
                      <a:lnTo>
                        <a:pt x="6" y="520"/>
                      </a:lnTo>
                      <a:lnTo>
                        <a:pt x="10" y="524"/>
                      </a:lnTo>
                      <a:lnTo>
                        <a:pt x="14" y="526"/>
                      </a:lnTo>
                      <a:lnTo>
                        <a:pt x="18" y="527"/>
                      </a:lnTo>
                      <a:lnTo>
                        <a:pt x="21" y="527"/>
                      </a:lnTo>
                      <a:lnTo>
                        <a:pt x="29" y="527"/>
                      </a:lnTo>
                      <a:lnTo>
                        <a:pt x="37" y="524"/>
                      </a:lnTo>
                      <a:lnTo>
                        <a:pt x="44" y="520"/>
                      </a:lnTo>
                      <a:lnTo>
                        <a:pt x="52" y="512"/>
                      </a:lnTo>
                      <a:lnTo>
                        <a:pt x="63" y="510"/>
                      </a:lnTo>
                      <a:lnTo>
                        <a:pt x="76" y="505"/>
                      </a:lnTo>
                      <a:lnTo>
                        <a:pt x="90" y="499"/>
                      </a:lnTo>
                      <a:lnTo>
                        <a:pt x="101" y="491"/>
                      </a:lnTo>
                      <a:lnTo>
                        <a:pt x="128" y="472"/>
                      </a:lnTo>
                      <a:lnTo>
                        <a:pt x="152" y="455"/>
                      </a:lnTo>
                      <a:lnTo>
                        <a:pt x="167" y="448"/>
                      </a:lnTo>
                      <a:lnTo>
                        <a:pt x="186" y="442"/>
                      </a:lnTo>
                      <a:lnTo>
                        <a:pt x="194" y="440"/>
                      </a:lnTo>
                      <a:lnTo>
                        <a:pt x="202" y="440"/>
                      </a:lnTo>
                      <a:lnTo>
                        <a:pt x="221" y="438"/>
                      </a:lnTo>
                      <a:lnTo>
                        <a:pt x="243" y="438"/>
                      </a:lnTo>
                      <a:lnTo>
                        <a:pt x="257" y="438"/>
                      </a:lnTo>
                      <a:lnTo>
                        <a:pt x="270" y="438"/>
                      </a:lnTo>
                      <a:lnTo>
                        <a:pt x="289" y="436"/>
                      </a:lnTo>
                      <a:lnTo>
                        <a:pt x="313" y="429"/>
                      </a:lnTo>
                      <a:lnTo>
                        <a:pt x="325" y="425"/>
                      </a:lnTo>
                      <a:lnTo>
                        <a:pt x="336" y="419"/>
                      </a:lnTo>
                      <a:lnTo>
                        <a:pt x="346" y="416"/>
                      </a:lnTo>
                      <a:lnTo>
                        <a:pt x="351" y="408"/>
                      </a:lnTo>
                      <a:lnTo>
                        <a:pt x="359" y="416"/>
                      </a:lnTo>
                      <a:lnTo>
                        <a:pt x="365" y="423"/>
                      </a:lnTo>
                      <a:lnTo>
                        <a:pt x="374" y="440"/>
                      </a:lnTo>
                      <a:lnTo>
                        <a:pt x="382" y="455"/>
                      </a:lnTo>
                      <a:lnTo>
                        <a:pt x="384" y="465"/>
                      </a:lnTo>
                      <a:lnTo>
                        <a:pt x="386" y="471"/>
                      </a:lnTo>
                      <a:lnTo>
                        <a:pt x="405" y="431"/>
                      </a:lnTo>
                      <a:lnTo>
                        <a:pt x="425" y="393"/>
                      </a:lnTo>
                      <a:lnTo>
                        <a:pt x="437" y="376"/>
                      </a:lnTo>
                      <a:lnTo>
                        <a:pt x="450" y="359"/>
                      </a:lnTo>
                      <a:lnTo>
                        <a:pt x="465" y="344"/>
                      </a:lnTo>
                      <a:lnTo>
                        <a:pt x="482" y="330"/>
                      </a:lnTo>
                      <a:lnTo>
                        <a:pt x="494" y="325"/>
                      </a:lnTo>
                      <a:lnTo>
                        <a:pt x="503" y="321"/>
                      </a:lnTo>
                      <a:lnTo>
                        <a:pt x="515" y="319"/>
                      </a:lnTo>
                      <a:lnTo>
                        <a:pt x="526" y="319"/>
                      </a:lnTo>
                      <a:close/>
                    </a:path>
                  </a:pathLst>
                </a:custGeom>
                <a:solidFill>
                  <a:srgbClr val="6A484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476" name="Freeform 12"/>
                <p:cNvSpPr>
                  <a:spLocks/>
                </p:cNvSpPr>
                <p:nvPr/>
              </p:nvSpPr>
              <p:spPr bwMode="auto">
                <a:xfrm>
                  <a:off x="787" y="718"/>
                  <a:ext cx="499" cy="506"/>
                </a:xfrm>
                <a:custGeom>
                  <a:avLst/>
                  <a:gdLst/>
                  <a:ahLst/>
                  <a:cxnLst>
                    <a:cxn ang="0">
                      <a:pos x="302" y="405"/>
                    </a:cxn>
                    <a:cxn ang="0">
                      <a:pos x="347" y="383"/>
                    </a:cxn>
                    <a:cxn ang="0">
                      <a:pos x="357" y="390"/>
                    </a:cxn>
                    <a:cxn ang="0">
                      <a:pos x="372" y="417"/>
                    </a:cxn>
                    <a:cxn ang="0">
                      <a:pos x="383" y="439"/>
                    </a:cxn>
                    <a:cxn ang="0">
                      <a:pos x="417" y="373"/>
                    </a:cxn>
                    <a:cxn ang="0">
                      <a:pos x="448" y="335"/>
                    </a:cxn>
                    <a:cxn ang="0">
                      <a:pos x="482" y="312"/>
                    </a:cxn>
                    <a:cxn ang="0">
                      <a:pos x="484" y="284"/>
                    </a:cxn>
                    <a:cxn ang="0">
                      <a:pos x="470" y="248"/>
                    </a:cxn>
                    <a:cxn ang="0">
                      <a:pos x="467" y="204"/>
                    </a:cxn>
                    <a:cxn ang="0">
                      <a:pos x="448" y="165"/>
                    </a:cxn>
                    <a:cxn ang="0">
                      <a:pos x="421" y="140"/>
                    </a:cxn>
                    <a:cxn ang="0">
                      <a:pos x="395" y="123"/>
                    </a:cxn>
                    <a:cxn ang="0">
                      <a:pos x="396" y="110"/>
                    </a:cxn>
                    <a:cxn ang="0">
                      <a:pos x="419" y="66"/>
                    </a:cxn>
                    <a:cxn ang="0">
                      <a:pos x="446" y="17"/>
                    </a:cxn>
                    <a:cxn ang="0">
                      <a:pos x="429" y="2"/>
                    </a:cxn>
                    <a:cxn ang="0">
                      <a:pos x="395" y="0"/>
                    </a:cxn>
                    <a:cxn ang="0">
                      <a:pos x="368" y="11"/>
                    </a:cxn>
                    <a:cxn ang="0">
                      <a:pos x="345" y="30"/>
                    </a:cxn>
                    <a:cxn ang="0">
                      <a:pos x="324" y="62"/>
                    </a:cxn>
                    <a:cxn ang="0">
                      <a:pos x="315" y="98"/>
                    </a:cxn>
                    <a:cxn ang="0">
                      <a:pos x="313" y="127"/>
                    </a:cxn>
                    <a:cxn ang="0">
                      <a:pos x="298" y="144"/>
                    </a:cxn>
                    <a:cxn ang="0">
                      <a:pos x="220" y="176"/>
                    </a:cxn>
                    <a:cxn ang="0">
                      <a:pos x="119" y="227"/>
                    </a:cxn>
                    <a:cxn ang="0">
                      <a:pos x="66" y="275"/>
                    </a:cxn>
                    <a:cxn ang="0">
                      <a:pos x="42" y="312"/>
                    </a:cxn>
                    <a:cxn ang="0">
                      <a:pos x="27" y="356"/>
                    </a:cxn>
                    <a:cxn ang="0">
                      <a:pos x="49" y="345"/>
                    </a:cxn>
                    <a:cxn ang="0">
                      <a:pos x="104" y="286"/>
                    </a:cxn>
                    <a:cxn ang="0">
                      <a:pos x="146" y="259"/>
                    </a:cxn>
                    <a:cxn ang="0">
                      <a:pos x="99" y="303"/>
                    </a:cxn>
                    <a:cxn ang="0">
                      <a:pos x="55" y="358"/>
                    </a:cxn>
                    <a:cxn ang="0">
                      <a:pos x="19" y="417"/>
                    </a:cxn>
                    <a:cxn ang="0">
                      <a:pos x="2" y="468"/>
                    </a:cxn>
                    <a:cxn ang="0">
                      <a:pos x="2" y="498"/>
                    </a:cxn>
                    <a:cxn ang="0">
                      <a:pos x="11" y="506"/>
                    </a:cxn>
                    <a:cxn ang="0">
                      <a:pos x="28" y="483"/>
                    </a:cxn>
                    <a:cxn ang="0">
                      <a:pos x="28" y="443"/>
                    </a:cxn>
                    <a:cxn ang="0">
                      <a:pos x="53" y="407"/>
                    </a:cxn>
                    <a:cxn ang="0">
                      <a:pos x="102" y="366"/>
                    </a:cxn>
                    <a:cxn ang="0">
                      <a:pos x="192" y="318"/>
                    </a:cxn>
                    <a:cxn ang="0">
                      <a:pos x="137" y="356"/>
                    </a:cxn>
                    <a:cxn ang="0">
                      <a:pos x="61" y="417"/>
                    </a:cxn>
                    <a:cxn ang="0">
                      <a:pos x="42" y="453"/>
                    </a:cxn>
                    <a:cxn ang="0">
                      <a:pos x="45" y="479"/>
                    </a:cxn>
                    <a:cxn ang="0">
                      <a:pos x="63" y="483"/>
                    </a:cxn>
                    <a:cxn ang="0">
                      <a:pos x="121" y="445"/>
                    </a:cxn>
                    <a:cxn ang="0">
                      <a:pos x="152" y="426"/>
                    </a:cxn>
                    <a:cxn ang="0">
                      <a:pos x="197" y="417"/>
                    </a:cxn>
                    <a:cxn ang="0">
                      <a:pos x="245" y="417"/>
                    </a:cxn>
                  </a:cxnLst>
                  <a:rect l="0" t="0" r="r" b="b"/>
                  <a:pathLst>
                    <a:path w="499" h="506">
                      <a:moveTo>
                        <a:pt x="262" y="415"/>
                      </a:moveTo>
                      <a:lnTo>
                        <a:pt x="281" y="409"/>
                      </a:lnTo>
                      <a:lnTo>
                        <a:pt x="302" y="405"/>
                      </a:lnTo>
                      <a:lnTo>
                        <a:pt x="322" y="398"/>
                      </a:lnTo>
                      <a:lnTo>
                        <a:pt x="336" y="390"/>
                      </a:lnTo>
                      <a:lnTo>
                        <a:pt x="347" y="383"/>
                      </a:lnTo>
                      <a:lnTo>
                        <a:pt x="360" y="375"/>
                      </a:lnTo>
                      <a:lnTo>
                        <a:pt x="358" y="381"/>
                      </a:lnTo>
                      <a:lnTo>
                        <a:pt x="357" y="390"/>
                      </a:lnTo>
                      <a:lnTo>
                        <a:pt x="362" y="400"/>
                      </a:lnTo>
                      <a:lnTo>
                        <a:pt x="368" y="409"/>
                      </a:lnTo>
                      <a:lnTo>
                        <a:pt x="372" y="417"/>
                      </a:lnTo>
                      <a:lnTo>
                        <a:pt x="376" y="422"/>
                      </a:lnTo>
                      <a:lnTo>
                        <a:pt x="379" y="430"/>
                      </a:lnTo>
                      <a:lnTo>
                        <a:pt x="383" y="439"/>
                      </a:lnTo>
                      <a:lnTo>
                        <a:pt x="391" y="424"/>
                      </a:lnTo>
                      <a:lnTo>
                        <a:pt x="406" y="394"/>
                      </a:lnTo>
                      <a:lnTo>
                        <a:pt x="417" y="373"/>
                      </a:lnTo>
                      <a:lnTo>
                        <a:pt x="431" y="354"/>
                      </a:lnTo>
                      <a:lnTo>
                        <a:pt x="440" y="345"/>
                      </a:lnTo>
                      <a:lnTo>
                        <a:pt x="448" y="335"/>
                      </a:lnTo>
                      <a:lnTo>
                        <a:pt x="457" y="328"/>
                      </a:lnTo>
                      <a:lnTo>
                        <a:pt x="467" y="322"/>
                      </a:lnTo>
                      <a:lnTo>
                        <a:pt x="482" y="312"/>
                      </a:lnTo>
                      <a:lnTo>
                        <a:pt x="499" y="305"/>
                      </a:lnTo>
                      <a:lnTo>
                        <a:pt x="491" y="293"/>
                      </a:lnTo>
                      <a:lnTo>
                        <a:pt x="484" y="284"/>
                      </a:lnTo>
                      <a:lnTo>
                        <a:pt x="478" y="273"/>
                      </a:lnTo>
                      <a:lnTo>
                        <a:pt x="474" y="261"/>
                      </a:lnTo>
                      <a:lnTo>
                        <a:pt x="470" y="248"/>
                      </a:lnTo>
                      <a:lnTo>
                        <a:pt x="469" y="235"/>
                      </a:lnTo>
                      <a:lnTo>
                        <a:pt x="467" y="220"/>
                      </a:lnTo>
                      <a:lnTo>
                        <a:pt x="467" y="204"/>
                      </a:lnTo>
                      <a:lnTo>
                        <a:pt x="463" y="193"/>
                      </a:lnTo>
                      <a:lnTo>
                        <a:pt x="457" y="178"/>
                      </a:lnTo>
                      <a:lnTo>
                        <a:pt x="448" y="165"/>
                      </a:lnTo>
                      <a:lnTo>
                        <a:pt x="440" y="157"/>
                      </a:lnTo>
                      <a:lnTo>
                        <a:pt x="431" y="146"/>
                      </a:lnTo>
                      <a:lnTo>
                        <a:pt x="421" y="140"/>
                      </a:lnTo>
                      <a:lnTo>
                        <a:pt x="412" y="132"/>
                      </a:lnTo>
                      <a:lnTo>
                        <a:pt x="396" y="127"/>
                      </a:lnTo>
                      <a:lnTo>
                        <a:pt x="395" y="123"/>
                      </a:lnTo>
                      <a:lnTo>
                        <a:pt x="395" y="119"/>
                      </a:lnTo>
                      <a:lnTo>
                        <a:pt x="395" y="115"/>
                      </a:lnTo>
                      <a:lnTo>
                        <a:pt x="396" y="110"/>
                      </a:lnTo>
                      <a:lnTo>
                        <a:pt x="400" y="98"/>
                      </a:lnTo>
                      <a:lnTo>
                        <a:pt x="408" y="83"/>
                      </a:lnTo>
                      <a:lnTo>
                        <a:pt x="419" y="66"/>
                      </a:lnTo>
                      <a:lnTo>
                        <a:pt x="431" y="47"/>
                      </a:lnTo>
                      <a:lnTo>
                        <a:pt x="440" y="30"/>
                      </a:lnTo>
                      <a:lnTo>
                        <a:pt x="446" y="17"/>
                      </a:lnTo>
                      <a:lnTo>
                        <a:pt x="446" y="11"/>
                      </a:lnTo>
                      <a:lnTo>
                        <a:pt x="444" y="7"/>
                      </a:lnTo>
                      <a:lnTo>
                        <a:pt x="429" y="2"/>
                      </a:lnTo>
                      <a:lnTo>
                        <a:pt x="414" y="0"/>
                      </a:lnTo>
                      <a:lnTo>
                        <a:pt x="404" y="0"/>
                      </a:lnTo>
                      <a:lnTo>
                        <a:pt x="395" y="0"/>
                      </a:lnTo>
                      <a:lnTo>
                        <a:pt x="385" y="3"/>
                      </a:lnTo>
                      <a:lnTo>
                        <a:pt x="376" y="7"/>
                      </a:lnTo>
                      <a:lnTo>
                        <a:pt x="368" y="11"/>
                      </a:lnTo>
                      <a:lnTo>
                        <a:pt x="360" y="17"/>
                      </a:lnTo>
                      <a:lnTo>
                        <a:pt x="353" y="24"/>
                      </a:lnTo>
                      <a:lnTo>
                        <a:pt x="345" y="30"/>
                      </a:lnTo>
                      <a:lnTo>
                        <a:pt x="338" y="41"/>
                      </a:lnTo>
                      <a:lnTo>
                        <a:pt x="332" y="51"/>
                      </a:lnTo>
                      <a:lnTo>
                        <a:pt x="324" y="62"/>
                      </a:lnTo>
                      <a:lnTo>
                        <a:pt x="321" y="75"/>
                      </a:lnTo>
                      <a:lnTo>
                        <a:pt x="317" y="87"/>
                      </a:lnTo>
                      <a:lnTo>
                        <a:pt x="315" y="98"/>
                      </a:lnTo>
                      <a:lnTo>
                        <a:pt x="315" y="110"/>
                      </a:lnTo>
                      <a:lnTo>
                        <a:pt x="315" y="119"/>
                      </a:lnTo>
                      <a:lnTo>
                        <a:pt x="313" y="127"/>
                      </a:lnTo>
                      <a:lnTo>
                        <a:pt x="309" y="132"/>
                      </a:lnTo>
                      <a:lnTo>
                        <a:pt x="303" y="140"/>
                      </a:lnTo>
                      <a:lnTo>
                        <a:pt x="298" y="144"/>
                      </a:lnTo>
                      <a:lnTo>
                        <a:pt x="281" y="151"/>
                      </a:lnTo>
                      <a:lnTo>
                        <a:pt x="266" y="159"/>
                      </a:lnTo>
                      <a:lnTo>
                        <a:pt x="220" y="176"/>
                      </a:lnTo>
                      <a:lnTo>
                        <a:pt x="169" y="199"/>
                      </a:lnTo>
                      <a:lnTo>
                        <a:pt x="144" y="212"/>
                      </a:lnTo>
                      <a:lnTo>
                        <a:pt x="119" y="227"/>
                      </a:lnTo>
                      <a:lnTo>
                        <a:pt x="97" y="244"/>
                      </a:lnTo>
                      <a:lnTo>
                        <a:pt x="76" y="263"/>
                      </a:lnTo>
                      <a:lnTo>
                        <a:pt x="66" y="275"/>
                      </a:lnTo>
                      <a:lnTo>
                        <a:pt x="57" y="288"/>
                      </a:lnTo>
                      <a:lnTo>
                        <a:pt x="49" y="299"/>
                      </a:lnTo>
                      <a:lnTo>
                        <a:pt x="42" y="312"/>
                      </a:lnTo>
                      <a:lnTo>
                        <a:pt x="36" y="326"/>
                      </a:lnTo>
                      <a:lnTo>
                        <a:pt x="30" y="341"/>
                      </a:lnTo>
                      <a:lnTo>
                        <a:pt x="27" y="356"/>
                      </a:lnTo>
                      <a:lnTo>
                        <a:pt x="25" y="371"/>
                      </a:lnTo>
                      <a:lnTo>
                        <a:pt x="38" y="360"/>
                      </a:lnTo>
                      <a:lnTo>
                        <a:pt x="49" y="345"/>
                      </a:lnTo>
                      <a:lnTo>
                        <a:pt x="70" y="320"/>
                      </a:lnTo>
                      <a:lnTo>
                        <a:pt x="93" y="297"/>
                      </a:lnTo>
                      <a:lnTo>
                        <a:pt x="104" y="286"/>
                      </a:lnTo>
                      <a:lnTo>
                        <a:pt x="118" y="276"/>
                      </a:lnTo>
                      <a:lnTo>
                        <a:pt x="131" y="267"/>
                      </a:lnTo>
                      <a:lnTo>
                        <a:pt x="146" y="259"/>
                      </a:lnTo>
                      <a:lnTo>
                        <a:pt x="129" y="273"/>
                      </a:lnTo>
                      <a:lnTo>
                        <a:pt x="114" y="288"/>
                      </a:lnTo>
                      <a:lnTo>
                        <a:pt x="99" y="303"/>
                      </a:lnTo>
                      <a:lnTo>
                        <a:pt x="83" y="320"/>
                      </a:lnTo>
                      <a:lnTo>
                        <a:pt x="68" y="339"/>
                      </a:lnTo>
                      <a:lnTo>
                        <a:pt x="55" y="358"/>
                      </a:lnTo>
                      <a:lnTo>
                        <a:pt x="42" y="373"/>
                      </a:lnTo>
                      <a:lnTo>
                        <a:pt x="28" y="396"/>
                      </a:lnTo>
                      <a:lnTo>
                        <a:pt x="19" y="417"/>
                      </a:lnTo>
                      <a:lnTo>
                        <a:pt x="11" y="436"/>
                      </a:lnTo>
                      <a:lnTo>
                        <a:pt x="6" y="453"/>
                      </a:lnTo>
                      <a:lnTo>
                        <a:pt x="2" y="468"/>
                      </a:lnTo>
                      <a:lnTo>
                        <a:pt x="0" y="483"/>
                      </a:lnTo>
                      <a:lnTo>
                        <a:pt x="0" y="494"/>
                      </a:lnTo>
                      <a:lnTo>
                        <a:pt x="2" y="498"/>
                      </a:lnTo>
                      <a:lnTo>
                        <a:pt x="4" y="502"/>
                      </a:lnTo>
                      <a:lnTo>
                        <a:pt x="6" y="506"/>
                      </a:lnTo>
                      <a:lnTo>
                        <a:pt x="11" y="506"/>
                      </a:lnTo>
                      <a:lnTo>
                        <a:pt x="21" y="504"/>
                      </a:lnTo>
                      <a:lnTo>
                        <a:pt x="34" y="496"/>
                      </a:lnTo>
                      <a:lnTo>
                        <a:pt x="28" y="483"/>
                      </a:lnTo>
                      <a:lnTo>
                        <a:pt x="25" y="470"/>
                      </a:lnTo>
                      <a:lnTo>
                        <a:pt x="27" y="457"/>
                      </a:lnTo>
                      <a:lnTo>
                        <a:pt x="28" y="443"/>
                      </a:lnTo>
                      <a:lnTo>
                        <a:pt x="36" y="432"/>
                      </a:lnTo>
                      <a:lnTo>
                        <a:pt x="44" y="419"/>
                      </a:lnTo>
                      <a:lnTo>
                        <a:pt x="53" y="407"/>
                      </a:lnTo>
                      <a:lnTo>
                        <a:pt x="63" y="398"/>
                      </a:lnTo>
                      <a:lnTo>
                        <a:pt x="83" y="381"/>
                      </a:lnTo>
                      <a:lnTo>
                        <a:pt x="102" y="366"/>
                      </a:lnTo>
                      <a:lnTo>
                        <a:pt x="121" y="356"/>
                      </a:lnTo>
                      <a:lnTo>
                        <a:pt x="133" y="348"/>
                      </a:lnTo>
                      <a:lnTo>
                        <a:pt x="192" y="318"/>
                      </a:lnTo>
                      <a:lnTo>
                        <a:pt x="178" y="331"/>
                      </a:lnTo>
                      <a:lnTo>
                        <a:pt x="163" y="341"/>
                      </a:lnTo>
                      <a:lnTo>
                        <a:pt x="137" y="356"/>
                      </a:lnTo>
                      <a:lnTo>
                        <a:pt x="112" y="371"/>
                      </a:lnTo>
                      <a:lnTo>
                        <a:pt x="83" y="394"/>
                      </a:lnTo>
                      <a:lnTo>
                        <a:pt x="61" y="417"/>
                      </a:lnTo>
                      <a:lnTo>
                        <a:pt x="53" y="428"/>
                      </a:lnTo>
                      <a:lnTo>
                        <a:pt x="45" y="441"/>
                      </a:lnTo>
                      <a:lnTo>
                        <a:pt x="42" y="453"/>
                      </a:lnTo>
                      <a:lnTo>
                        <a:pt x="40" y="464"/>
                      </a:lnTo>
                      <a:lnTo>
                        <a:pt x="42" y="474"/>
                      </a:lnTo>
                      <a:lnTo>
                        <a:pt x="45" y="479"/>
                      </a:lnTo>
                      <a:lnTo>
                        <a:pt x="51" y="483"/>
                      </a:lnTo>
                      <a:lnTo>
                        <a:pt x="57" y="485"/>
                      </a:lnTo>
                      <a:lnTo>
                        <a:pt x="63" y="483"/>
                      </a:lnTo>
                      <a:lnTo>
                        <a:pt x="68" y="481"/>
                      </a:lnTo>
                      <a:lnTo>
                        <a:pt x="93" y="464"/>
                      </a:lnTo>
                      <a:lnTo>
                        <a:pt x="121" y="445"/>
                      </a:lnTo>
                      <a:lnTo>
                        <a:pt x="131" y="438"/>
                      </a:lnTo>
                      <a:lnTo>
                        <a:pt x="142" y="430"/>
                      </a:lnTo>
                      <a:lnTo>
                        <a:pt x="152" y="426"/>
                      </a:lnTo>
                      <a:lnTo>
                        <a:pt x="163" y="422"/>
                      </a:lnTo>
                      <a:lnTo>
                        <a:pt x="182" y="419"/>
                      </a:lnTo>
                      <a:lnTo>
                        <a:pt x="197" y="417"/>
                      </a:lnTo>
                      <a:lnTo>
                        <a:pt x="214" y="417"/>
                      </a:lnTo>
                      <a:lnTo>
                        <a:pt x="230" y="419"/>
                      </a:lnTo>
                      <a:lnTo>
                        <a:pt x="245" y="417"/>
                      </a:lnTo>
                      <a:lnTo>
                        <a:pt x="262" y="415"/>
                      </a:lnTo>
                      <a:close/>
                    </a:path>
                  </a:pathLst>
                </a:custGeom>
                <a:solidFill>
                  <a:srgbClr val="F2E3E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477" name="Freeform 13"/>
                <p:cNvSpPr>
                  <a:spLocks/>
                </p:cNvSpPr>
                <p:nvPr/>
              </p:nvSpPr>
              <p:spPr bwMode="auto">
                <a:xfrm>
                  <a:off x="1072" y="938"/>
                  <a:ext cx="129" cy="51"/>
                </a:xfrm>
                <a:custGeom>
                  <a:avLst/>
                  <a:gdLst/>
                  <a:ahLst/>
                  <a:cxnLst>
                    <a:cxn ang="0">
                      <a:pos x="127" y="51"/>
                    </a:cxn>
                    <a:cxn ang="0">
                      <a:pos x="127" y="41"/>
                    </a:cxn>
                    <a:cxn ang="0">
                      <a:pos x="123" y="32"/>
                    </a:cxn>
                    <a:cxn ang="0">
                      <a:pos x="119" y="24"/>
                    </a:cxn>
                    <a:cxn ang="0">
                      <a:pos x="111" y="17"/>
                    </a:cxn>
                    <a:cxn ang="0">
                      <a:pos x="102" y="11"/>
                    </a:cxn>
                    <a:cxn ang="0">
                      <a:pos x="91" y="5"/>
                    </a:cxn>
                    <a:cxn ang="0">
                      <a:pos x="79" y="3"/>
                    </a:cxn>
                    <a:cxn ang="0">
                      <a:pos x="68" y="1"/>
                    </a:cxn>
                    <a:cxn ang="0">
                      <a:pos x="56" y="0"/>
                    </a:cxn>
                    <a:cxn ang="0">
                      <a:pos x="45" y="1"/>
                    </a:cxn>
                    <a:cxn ang="0">
                      <a:pos x="34" y="3"/>
                    </a:cxn>
                    <a:cxn ang="0">
                      <a:pos x="22" y="7"/>
                    </a:cxn>
                    <a:cxn ang="0">
                      <a:pos x="11" y="13"/>
                    </a:cxn>
                    <a:cxn ang="0">
                      <a:pos x="0" y="20"/>
                    </a:cxn>
                    <a:cxn ang="0">
                      <a:pos x="17" y="15"/>
                    </a:cxn>
                    <a:cxn ang="0">
                      <a:pos x="34" y="11"/>
                    </a:cxn>
                    <a:cxn ang="0">
                      <a:pos x="51" y="9"/>
                    </a:cxn>
                    <a:cxn ang="0">
                      <a:pos x="68" y="7"/>
                    </a:cxn>
                    <a:cxn ang="0">
                      <a:pos x="83" y="9"/>
                    </a:cxn>
                    <a:cxn ang="0">
                      <a:pos x="98" y="15"/>
                    </a:cxn>
                    <a:cxn ang="0">
                      <a:pos x="108" y="20"/>
                    </a:cxn>
                    <a:cxn ang="0">
                      <a:pos x="115" y="28"/>
                    </a:cxn>
                    <a:cxn ang="0">
                      <a:pos x="123" y="37"/>
                    </a:cxn>
                    <a:cxn ang="0">
                      <a:pos x="129" y="45"/>
                    </a:cxn>
                    <a:cxn ang="0">
                      <a:pos x="129" y="49"/>
                    </a:cxn>
                    <a:cxn ang="0">
                      <a:pos x="127" y="51"/>
                    </a:cxn>
                  </a:cxnLst>
                  <a:rect l="0" t="0" r="r" b="b"/>
                  <a:pathLst>
                    <a:path w="129" h="51">
                      <a:moveTo>
                        <a:pt x="127" y="51"/>
                      </a:moveTo>
                      <a:lnTo>
                        <a:pt x="127" y="41"/>
                      </a:lnTo>
                      <a:lnTo>
                        <a:pt x="123" y="32"/>
                      </a:lnTo>
                      <a:lnTo>
                        <a:pt x="119" y="24"/>
                      </a:lnTo>
                      <a:lnTo>
                        <a:pt x="111" y="17"/>
                      </a:lnTo>
                      <a:lnTo>
                        <a:pt x="102" y="11"/>
                      </a:lnTo>
                      <a:lnTo>
                        <a:pt x="91" y="5"/>
                      </a:lnTo>
                      <a:lnTo>
                        <a:pt x="79" y="3"/>
                      </a:lnTo>
                      <a:lnTo>
                        <a:pt x="68" y="1"/>
                      </a:lnTo>
                      <a:lnTo>
                        <a:pt x="56" y="0"/>
                      </a:lnTo>
                      <a:lnTo>
                        <a:pt x="45" y="1"/>
                      </a:lnTo>
                      <a:lnTo>
                        <a:pt x="34" y="3"/>
                      </a:lnTo>
                      <a:lnTo>
                        <a:pt x="22" y="7"/>
                      </a:lnTo>
                      <a:lnTo>
                        <a:pt x="11" y="13"/>
                      </a:lnTo>
                      <a:lnTo>
                        <a:pt x="0" y="20"/>
                      </a:lnTo>
                      <a:lnTo>
                        <a:pt x="17" y="15"/>
                      </a:lnTo>
                      <a:lnTo>
                        <a:pt x="34" y="11"/>
                      </a:lnTo>
                      <a:lnTo>
                        <a:pt x="51" y="9"/>
                      </a:lnTo>
                      <a:lnTo>
                        <a:pt x="68" y="7"/>
                      </a:lnTo>
                      <a:lnTo>
                        <a:pt x="83" y="9"/>
                      </a:lnTo>
                      <a:lnTo>
                        <a:pt x="98" y="15"/>
                      </a:lnTo>
                      <a:lnTo>
                        <a:pt x="108" y="20"/>
                      </a:lnTo>
                      <a:lnTo>
                        <a:pt x="115" y="28"/>
                      </a:lnTo>
                      <a:lnTo>
                        <a:pt x="123" y="37"/>
                      </a:lnTo>
                      <a:lnTo>
                        <a:pt x="129" y="45"/>
                      </a:lnTo>
                      <a:lnTo>
                        <a:pt x="129" y="49"/>
                      </a:lnTo>
                      <a:lnTo>
                        <a:pt x="127" y="51"/>
                      </a:lnTo>
                      <a:close/>
                    </a:path>
                  </a:pathLst>
                </a:custGeom>
                <a:solidFill>
                  <a:srgbClr val="6A484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478" name="Freeform 14"/>
                <p:cNvSpPr>
                  <a:spLocks/>
                </p:cNvSpPr>
                <p:nvPr/>
              </p:nvSpPr>
              <p:spPr bwMode="auto">
                <a:xfrm>
                  <a:off x="1908" y="537"/>
                  <a:ext cx="381" cy="615"/>
                </a:xfrm>
                <a:custGeom>
                  <a:avLst/>
                  <a:gdLst/>
                  <a:ahLst/>
                  <a:cxnLst>
                    <a:cxn ang="0">
                      <a:pos x="254" y="594"/>
                    </a:cxn>
                    <a:cxn ang="0">
                      <a:pos x="285" y="609"/>
                    </a:cxn>
                    <a:cxn ang="0">
                      <a:pos x="309" y="615"/>
                    </a:cxn>
                    <a:cxn ang="0">
                      <a:pos x="334" y="615"/>
                    </a:cxn>
                    <a:cxn ang="0">
                      <a:pos x="355" y="609"/>
                    </a:cxn>
                    <a:cxn ang="0">
                      <a:pos x="370" y="600"/>
                    </a:cxn>
                    <a:cxn ang="0">
                      <a:pos x="376" y="588"/>
                    </a:cxn>
                    <a:cxn ang="0">
                      <a:pos x="381" y="571"/>
                    </a:cxn>
                    <a:cxn ang="0">
                      <a:pos x="381" y="548"/>
                    </a:cxn>
                    <a:cxn ang="0">
                      <a:pos x="374" y="514"/>
                    </a:cxn>
                    <a:cxn ang="0">
                      <a:pos x="355" y="480"/>
                    </a:cxn>
                    <a:cxn ang="0">
                      <a:pos x="330" y="440"/>
                    </a:cxn>
                    <a:cxn ang="0">
                      <a:pos x="309" y="410"/>
                    </a:cxn>
                    <a:cxn ang="0">
                      <a:pos x="296" y="391"/>
                    </a:cxn>
                    <a:cxn ang="0">
                      <a:pos x="294" y="374"/>
                    </a:cxn>
                    <a:cxn ang="0">
                      <a:pos x="296" y="346"/>
                    </a:cxn>
                    <a:cxn ang="0">
                      <a:pos x="298" y="308"/>
                    </a:cxn>
                    <a:cxn ang="0">
                      <a:pos x="304" y="275"/>
                    </a:cxn>
                    <a:cxn ang="0">
                      <a:pos x="305" y="239"/>
                    </a:cxn>
                    <a:cxn ang="0">
                      <a:pos x="311" y="192"/>
                    </a:cxn>
                    <a:cxn ang="0">
                      <a:pos x="309" y="152"/>
                    </a:cxn>
                    <a:cxn ang="0">
                      <a:pos x="305" y="118"/>
                    </a:cxn>
                    <a:cxn ang="0">
                      <a:pos x="296" y="88"/>
                    </a:cxn>
                    <a:cxn ang="0">
                      <a:pos x="287" y="63"/>
                    </a:cxn>
                    <a:cxn ang="0">
                      <a:pos x="268" y="38"/>
                    </a:cxn>
                    <a:cxn ang="0">
                      <a:pos x="243" y="18"/>
                    </a:cxn>
                    <a:cxn ang="0">
                      <a:pos x="216" y="4"/>
                    </a:cxn>
                    <a:cxn ang="0">
                      <a:pos x="188" y="0"/>
                    </a:cxn>
                    <a:cxn ang="0">
                      <a:pos x="161" y="2"/>
                    </a:cxn>
                    <a:cxn ang="0">
                      <a:pos x="125" y="14"/>
                    </a:cxn>
                    <a:cxn ang="0">
                      <a:pos x="84" y="38"/>
                    </a:cxn>
                    <a:cxn ang="0">
                      <a:pos x="55" y="65"/>
                    </a:cxn>
                    <a:cxn ang="0">
                      <a:pos x="38" y="90"/>
                    </a:cxn>
                    <a:cxn ang="0">
                      <a:pos x="21" y="122"/>
                    </a:cxn>
                    <a:cxn ang="0">
                      <a:pos x="8" y="169"/>
                    </a:cxn>
                    <a:cxn ang="0">
                      <a:pos x="0" y="203"/>
                    </a:cxn>
                    <a:cxn ang="0">
                      <a:pos x="4" y="217"/>
                    </a:cxn>
                    <a:cxn ang="0">
                      <a:pos x="17" y="236"/>
                    </a:cxn>
                    <a:cxn ang="0">
                      <a:pos x="51" y="260"/>
                    </a:cxn>
                    <a:cxn ang="0">
                      <a:pos x="87" y="285"/>
                    </a:cxn>
                    <a:cxn ang="0">
                      <a:pos x="104" y="306"/>
                    </a:cxn>
                    <a:cxn ang="0">
                      <a:pos x="114" y="327"/>
                    </a:cxn>
                    <a:cxn ang="0">
                      <a:pos x="121" y="340"/>
                    </a:cxn>
                    <a:cxn ang="0">
                      <a:pos x="139" y="357"/>
                    </a:cxn>
                    <a:cxn ang="0">
                      <a:pos x="163" y="376"/>
                    </a:cxn>
                    <a:cxn ang="0">
                      <a:pos x="178" y="393"/>
                    </a:cxn>
                    <a:cxn ang="0">
                      <a:pos x="186" y="408"/>
                    </a:cxn>
                    <a:cxn ang="0">
                      <a:pos x="195" y="452"/>
                    </a:cxn>
                    <a:cxn ang="0">
                      <a:pos x="203" y="480"/>
                    </a:cxn>
                    <a:cxn ang="0">
                      <a:pos x="211" y="493"/>
                    </a:cxn>
                    <a:cxn ang="0">
                      <a:pos x="224" y="537"/>
                    </a:cxn>
                  </a:cxnLst>
                  <a:rect l="0" t="0" r="r" b="b"/>
                  <a:pathLst>
                    <a:path w="381" h="615">
                      <a:moveTo>
                        <a:pt x="239" y="583"/>
                      </a:moveTo>
                      <a:lnTo>
                        <a:pt x="254" y="594"/>
                      </a:lnTo>
                      <a:lnTo>
                        <a:pt x="273" y="605"/>
                      </a:lnTo>
                      <a:lnTo>
                        <a:pt x="285" y="609"/>
                      </a:lnTo>
                      <a:lnTo>
                        <a:pt x="298" y="613"/>
                      </a:lnTo>
                      <a:lnTo>
                        <a:pt x="309" y="615"/>
                      </a:lnTo>
                      <a:lnTo>
                        <a:pt x="323" y="615"/>
                      </a:lnTo>
                      <a:lnTo>
                        <a:pt x="334" y="615"/>
                      </a:lnTo>
                      <a:lnTo>
                        <a:pt x="345" y="613"/>
                      </a:lnTo>
                      <a:lnTo>
                        <a:pt x="355" y="609"/>
                      </a:lnTo>
                      <a:lnTo>
                        <a:pt x="364" y="603"/>
                      </a:lnTo>
                      <a:lnTo>
                        <a:pt x="370" y="600"/>
                      </a:lnTo>
                      <a:lnTo>
                        <a:pt x="374" y="594"/>
                      </a:lnTo>
                      <a:lnTo>
                        <a:pt x="376" y="588"/>
                      </a:lnTo>
                      <a:lnTo>
                        <a:pt x="379" y="581"/>
                      </a:lnTo>
                      <a:lnTo>
                        <a:pt x="381" y="571"/>
                      </a:lnTo>
                      <a:lnTo>
                        <a:pt x="381" y="560"/>
                      </a:lnTo>
                      <a:lnTo>
                        <a:pt x="381" y="548"/>
                      </a:lnTo>
                      <a:lnTo>
                        <a:pt x="379" y="533"/>
                      </a:lnTo>
                      <a:lnTo>
                        <a:pt x="374" y="514"/>
                      </a:lnTo>
                      <a:lnTo>
                        <a:pt x="366" y="497"/>
                      </a:lnTo>
                      <a:lnTo>
                        <a:pt x="355" y="480"/>
                      </a:lnTo>
                      <a:lnTo>
                        <a:pt x="345" y="463"/>
                      </a:lnTo>
                      <a:lnTo>
                        <a:pt x="330" y="440"/>
                      </a:lnTo>
                      <a:lnTo>
                        <a:pt x="315" y="420"/>
                      </a:lnTo>
                      <a:lnTo>
                        <a:pt x="309" y="410"/>
                      </a:lnTo>
                      <a:lnTo>
                        <a:pt x="302" y="401"/>
                      </a:lnTo>
                      <a:lnTo>
                        <a:pt x="296" y="391"/>
                      </a:lnTo>
                      <a:lnTo>
                        <a:pt x="294" y="382"/>
                      </a:lnTo>
                      <a:lnTo>
                        <a:pt x="294" y="374"/>
                      </a:lnTo>
                      <a:lnTo>
                        <a:pt x="294" y="366"/>
                      </a:lnTo>
                      <a:lnTo>
                        <a:pt x="296" y="346"/>
                      </a:lnTo>
                      <a:lnTo>
                        <a:pt x="298" y="325"/>
                      </a:lnTo>
                      <a:lnTo>
                        <a:pt x="298" y="308"/>
                      </a:lnTo>
                      <a:lnTo>
                        <a:pt x="300" y="291"/>
                      </a:lnTo>
                      <a:lnTo>
                        <a:pt x="304" y="275"/>
                      </a:lnTo>
                      <a:lnTo>
                        <a:pt x="304" y="262"/>
                      </a:lnTo>
                      <a:lnTo>
                        <a:pt x="305" y="239"/>
                      </a:lnTo>
                      <a:lnTo>
                        <a:pt x="309" y="217"/>
                      </a:lnTo>
                      <a:lnTo>
                        <a:pt x="311" y="192"/>
                      </a:lnTo>
                      <a:lnTo>
                        <a:pt x="311" y="169"/>
                      </a:lnTo>
                      <a:lnTo>
                        <a:pt x="309" y="152"/>
                      </a:lnTo>
                      <a:lnTo>
                        <a:pt x="307" y="135"/>
                      </a:lnTo>
                      <a:lnTo>
                        <a:pt x="305" y="118"/>
                      </a:lnTo>
                      <a:lnTo>
                        <a:pt x="300" y="101"/>
                      </a:lnTo>
                      <a:lnTo>
                        <a:pt x="296" y="88"/>
                      </a:lnTo>
                      <a:lnTo>
                        <a:pt x="292" y="76"/>
                      </a:lnTo>
                      <a:lnTo>
                        <a:pt x="287" y="63"/>
                      </a:lnTo>
                      <a:lnTo>
                        <a:pt x="279" y="52"/>
                      </a:lnTo>
                      <a:lnTo>
                        <a:pt x="268" y="38"/>
                      </a:lnTo>
                      <a:lnTo>
                        <a:pt x="254" y="27"/>
                      </a:lnTo>
                      <a:lnTo>
                        <a:pt x="243" y="18"/>
                      </a:lnTo>
                      <a:lnTo>
                        <a:pt x="232" y="10"/>
                      </a:lnTo>
                      <a:lnTo>
                        <a:pt x="216" y="4"/>
                      </a:lnTo>
                      <a:lnTo>
                        <a:pt x="201" y="2"/>
                      </a:lnTo>
                      <a:lnTo>
                        <a:pt x="188" y="0"/>
                      </a:lnTo>
                      <a:lnTo>
                        <a:pt x="175" y="0"/>
                      </a:lnTo>
                      <a:lnTo>
                        <a:pt x="161" y="2"/>
                      </a:lnTo>
                      <a:lnTo>
                        <a:pt x="148" y="6"/>
                      </a:lnTo>
                      <a:lnTo>
                        <a:pt x="125" y="14"/>
                      </a:lnTo>
                      <a:lnTo>
                        <a:pt x="104" y="25"/>
                      </a:lnTo>
                      <a:lnTo>
                        <a:pt x="84" y="38"/>
                      </a:lnTo>
                      <a:lnTo>
                        <a:pt x="65" y="55"/>
                      </a:lnTo>
                      <a:lnTo>
                        <a:pt x="55" y="65"/>
                      </a:lnTo>
                      <a:lnTo>
                        <a:pt x="46" y="76"/>
                      </a:lnTo>
                      <a:lnTo>
                        <a:pt x="38" y="90"/>
                      </a:lnTo>
                      <a:lnTo>
                        <a:pt x="30" y="101"/>
                      </a:lnTo>
                      <a:lnTo>
                        <a:pt x="21" y="122"/>
                      </a:lnTo>
                      <a:lnTo>
                        <a:pt x="13" y="145"/>
                      </a:lnTo>
                      <a:lnTo>
                        <a:pt x="8" y="169"/>
                      </a:lnTo>
                      <a:lnTo>
                        <a:pt x="0" y="198"/>
                      </a:lnTo>
                      <a:lnTo>
                        <a:pt x="0" y="203"/>
                      </a:lnTo>
                      <a:lnTo>
                        <a:pt x="2" y="211"/>
                      </a:lnTo>
                      <a:lnTo>
                        <a:pt x="4" y="217"/>
                      </a:lnTo>
                      <a:lnTo>
                        <a:pt x="8" y="222"/>
                      </a:lnTo>
                      <a:lnTo>
                        <a:pt x="17" y="236"/>
                      </a:lnTo>
                      <a:lnTo>
                        <a:pt x="30" y="247"/>
                      </a:lnTo>
                      <a:lnTo>
                        <a:pt x="51" y="260"/>
                      </a:lnTo>
                      <a:lnTo>
                        <a:pt x="76" y="275"/>
                      </a:lnTo>
                      <a:lnTo>
                        <a:pt x="87" y="285"/>
                      </a:lnTo>
                      <a:lnTo>
                        <a:pt x="97" y="294"/>
                      </a:lnTo>
                      <a:lnTo>
                        <a:pt x="104" y="306"/>
                      </a:lnTo>
                      <a:lnTo>
                        <a:pt x="110" y="317"/>
                      </a:lnTo>
                      <a:lnTo>
                        <a:pt x="114" y="327"/>
                      </a:lnTo>
                      <a:lnTo>
                        <a:pt x="118" y="334"/>
                      </a:lnTo>
                      <a:lnTo>
                        <a:pt x="121" y="340"/>
                      </a:lnTo>
                      <a:lnTo>
                        <a:pt x="127" y="346"/>
                      </a:lnTo>
                      <a:lnTo>
                        <a:pt x="139" y="357"/>
                      </a:lnTo>
                      <a:lnTo>
                        <a:pt x="152" y="366"/>
                      </a:lnTo>
                      <a:lnTo>
                        <a:pt x="163" y="376"/>
                      </a:lnTo>
                      <a:lnTo>
                        <a:pt x="175" y="387"/>
                      </a:lnTo>
                      <a:lnTo>
                        <a:pt x="178" y="393"/>
                      </a:lnTo>
                      <a:lnTo>
                        <a:pt x="184" y="401"/>
                      </a:lnTo>
                      <a:lnTo>
                        <a:pt x="186" y="408"/>
                      </a:lnTo>
                      <a:lnTo>
                        <a:pt x="190" y="418"/>
                      </a:lnTo>
                      <a:lnTo>
                        <a:pt x="195" y="452"/>
                      </a:lnTo>
                      <a:lnTo>
                        <a:pt x="201" y="471"/>
                      </a:lnTo>
                      <a:lnTo>
                        <a:pt x="203" y="480"/>
                      </a:lnTo>
                      <a:lnTo>
                        <a:pt x="207" y="486"/>
                      </a:lnTo>
                      <a:lnTo>
                        <a:pt x="211" y="493"/>
                      </a:lnTo>
                      <a:lnTo>
                        <a:pt x="216" y="509"/>
                      </a:lnTo>
                      <a:lnTo>
                        <a:pt x="224" y="537"/>
                      </a:lnTo>
                      <a:lnTo>
                        <a:pt x="239" y="583"/>
                      </a:lnTo>
                      <a:close/>
                    </a:path>
                  </a:pathLst>
                </a:custGeom>
                <a:solidFill>
                  <a:srgbClr val="251E1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479" name="Freeform 15"/>
                <p:cNvSpPr>
                  <a:spLocks/>
                </p:cNvSpPr>
                <p:nvPr/>
              </p:nvSpPr>
              <p:spPr bwMode="auto">
                <a:xfrm>
                  <a:off x="1921" y="556"/>
                  <a:ext cx="359" cy="586"/>
                </a:xfrm>
                <a:custGeom>
                  <a:avLst/>
                  <a:gdLst/>
                  <a:ahLst/>
                  <a:cxnLst>
                    <a:cxn ang="0">
                      <a:pos x="277" y="418"/>
                    </a:cxn>
                    <a:cxn ang="0">
                      <a:pos x="274" y="385"/>
                    </a:cxn>
                    <a:cxn ang="0">
                      <a:pos x="275" y="342"/>
                    </a:cxn>
                    <a:cxn ang="0">
                      <a:pos x="281" y="289"/>
                    </a:cxn>
                    <a:cxn ang="0">
                      <a:pos x="285" y="228"/>
                    </a:cxn>
                    <a:cxn ang="0">
                      <a:pos x="287" y="160"/>
                    </a:cxn>
                    <a:cxn ang="0">
                      <a:pos x="283" y="109"/>
                    </a:cxn>
                    <a:cxn ang="0">
                      <a:pos x="274" y="74"/>
                    </a:cxn>
                    <a:cxn ang="0">
                      <a:pos x="260" y="48"/>
                    </a:cxn>
                    <a:cxn ang="0">
                      <a:pos x="245" y="29"/>
                    </a:cxn>
                    <a:cxn ang="0">
                      <a:pos x="228" y="16"/>
                    </a:cxn>
                    <a:cxn ang="0">
                      <a:pos x="211" y="6"/>
                    </a:cxn>
                    <a:cxn ang="0">
                      <a:pos x="182" y="0"/>
                    </a:cxn>
                    <a:cxn ang="0">
                      <a:pos x="141" y="2"/>
                    </a:cxn>
                    <a:cxn ang="0">
                      <a:pos x="99" y="19"/>
                    </a:cxn>
                    <a:cxn ang="0">
                      <a:pos x="65" y="44"/>
                    </a:cxn>
                    <a:cxn ang="0">
                      <a:pos x="38" y="78"/>
                    </a:cxn>
                    <a:cxn ang="0">
                      <a:pos x="14" y="120"/>
                    </a:cxn>
                    <a:cxn ang="0">
                      <a:pos x="2" y="154"/>
                    </a:cxn>
                    <a:cxn ang="0">
                      <a:pos x="0" y="175"/>
                    </a:cxn>
                    <a:cxn ang="0">
                      <a:pos x="0" y="194"/>
                    </a:cxn>
                    <a:cxn ang="0">
                      <a:pos x="4" y="215"/>
                    </a:cxn>
                    <a:cxn ang="0">
                      <a:pos x="31" y="239"/>
                    </a:cxn>
                    <a:cxn ang="0">
                      <a:pos x="65" y="258"/>
                    </a:cxn>
                    <a:cxn ang="0">
                      <a:pos x="82" y="273"/>
                    </a:cxn>
                    <a:cxn ang="0">
                      <a:pos x="95" y="296"/>
                    </a:cxn>
                    <a:cxn ang="0">
                      <a:pos x="114" y="327"/>
                    </a:cxn>
                    <a:cxn ang="0">
                      <a:pos x="127" y="340"/>
                    </a:cxn>
                    <a:cxn ang="0">
                      <a:pos x="143" y="347"/>
                    </a:cxn>
                    <a:cxn ang="0">
                      <a:pos x="160" y="363"/>
                    </a:cxn>
                    <a:cxn ang="0">
                      <a:pos x="173" y="391"/>
                    </a:cxn>
                    <a:cxn ang="0">
                      <a:pos x="181" y="435"/>
                    </a:cxn>
                    <a:cxn ang="0">
                      <a:pos x="198" y="476"/>
                    </a:cxn>
                    <a:cxn ang="0">
                      <a:pos x="213" y="520"/>
                    </a:cxn>
                    <a:cxn ang="0">
                      <a:pos x="222" y="554"/>
                    </a:cxn>
                    <a:cxn ang="0">
                      <a:pos x="237" y="575"/>
                    </a:cxn>
                    <a:cxn ang="0">
                      <a:pos x="270" y="583"/>
                    </a:cxn>
                    <a:cxn ang="0">
                      <a:pos x="302" y="586"/>
                    </a:cxn>
                    <a:cxn ang="0">
                      <a:pos x="325" y="586"/>
                    </a:cxn>
                    <a:cxn ang="0">
                      <a:pos x="342" y="579"/>
                    </a:cxn>
                    <a:cxn ang="0">
                      <a:pos x="351" y="565"/>
                    </a:cxn>
                    <a:cxn ang="0">
                      <a:pos x="359" y="545"/>
                    </a:cxn>
                    <a:cxn ang="0">
                      <a:pos x="359" y="522"/>
                    </a:cxn>
                    <a:cxn ang="0">
                      <a:pos x="353" y="497"/>
                    </a:cxn>
                    <a:cxn ang="0">
                      <a:pos x="342" y="469"/>
                    </a:cxn>
                    <a:cxn ang="0">
                      <a:pos x="321" y="433"/>
                    </a:cxn>
                    <a:cxn ang="0">
                      <a:pos x="294" y="389"/>
                    </a:cxn>
                    <a:cxn ang="0">
                      <a:pos x="277" y="383"/>
                    </a:cxn>
                    <a:cxn ang="0">
                      <a:pos x="279" y="419"/>
                    </a:cxn>
                  </a:cxnLst>
                  <a:rect l="0" t="0" r="r" b="b"/>
                  <a:pathLst>
                    <a:path w="359" h="586">
                      <a:moveTo>
                        <a:pt x="279" y="431"/>
                      </a:moveTo>
                      <a:lnTo>
                        <a:pt x="277" y="418"/>
                      </a:lnTo>
                      <a:lnTo>
                        <a:pt x="275" y="402"/>
                      </a:lnTo>
                      <a:lnTo>
                        <a:pt x="274" y="385"/>
                      </a:lnTo>
                      <a:lnTo>
                        <a:pt x="274" y="368"/>
                      </a:lnTo>
                      <a:lnTo>
                        <a:pt x="275" y="342"/>
                      </a:lnTo>
                      <a:lnTo>
                        <a:pt x="277" y="315"/>
                      </a:lnTo>
                      <a:lnTo>
                        <a:pt x="281" y="289"/>
                      </a:lnTo>
                      <a:lnTo>
                        <a:pt x="283" y="262"/>
                      </a:lnTo>
                      <a:lnTo>
                        <a:pt x="285" y="228"/>
                      </a:lnTo>
                      <a:lnTo>
                        <a:pt x="287" y="194"/>
                      </a:lnTo>
                      <a:lnTo>
                        <a:pt x="287" y="160"/>
                      </a:lnTo>
                      <a:lnTo>
                        <a:pt x="285" y="126"/>
                      </a:lnTo>
                      <a:lnTo>
                        <a:pt x="283" y="109"/>
                      </a:lnTo>
                      <a:lnTo>
                        <a:pt x="279" y="91"/>
                      </a:lnTo>
                      <a:lnTo>
                        <a:pt x="274" y="74"/>
                      </a:lnTo>
                      <a:lnTo>
                        <a:pt x="266" y="57"/>
                      </a:lnTo>
                      <a:lnTo>
                        <a:pt x="260" y="48"/>
                      </a:lnTo>
                      <a:lnTo>
                        <a:pt x="253" y="38"/>
                      </a:lnTo>
                      <a:lnTo>
                        <a:pt x="245" y="29"/>
                      </a:lnTo>
                      <a:lnTo>
                        <a:pt x="237" y="23"/>
                      </a:lnTo>
                      <a:lnTo>
                        <a:pt x="228" y="16"/>
                      </a:lnTo>
                      <a:lnTo>
                        <a:pt x="220" y="12"/>
                      </a:lnTo>
                      <a:lnTo>
                        <a:pt x="211" y="6"/>
                      </a:lnTo>
                      <a:lnTo>
                        <a:pt x="201" y="4"/>
                      </a:lnTo>
                      <a:lnTo>
                        <a:pt x="182" y="0"/>
                      </a:lnTo>
                      <a:lnTo>
                        <a:pt x="162" y="0"/>
                      </a:lnTo>
                      <a:lnTo>
                        <a:pt x="141" y="2"/>
                      </a:lnTo>
                      <a:lnTo>
                        <a:pt x="120" y="10"/>
                      </a:lnTo>
                      <a:lnTo>
                        <a:pt x="99" y="19"/>
                      </a:lnTo>
                      <a:lnTo>
                        <a:pt x="78" y="33"/>
                      </a:lnTo>
                      <a:lnTo>
                        <a:pt x="65" y="44"/>
                      </a:lnTo>
                      <a:lnTo>
                        <a:pt x="52" y="59"/>
                      </a:lnTo>
                      <a:lnTo>
                        <a:pt x="38" y="78"/>
                      </a:lnTo>
                      <a:lnTo>
                        <a:pt x="25" y="99"/>
                      </a:lnTo>
                      <a:lnTo>
                        <a:pt x="14" y="120"/>
                      </a:lnTo>
                      <a:lnTo>
                        <a:pt x="6" y="143"/>
                      </a:lnTo>
                      <a:lnTo>
                        <a:pt x="2" y="154"/>
                      </a:lnTo>
                      <a:lnTo>
                        <a:pt x="0" y="164"/>
                      </a:lnTo>
                      <a:lnTo>
                        <a:pt x="0" y="175"/>
                      </a:lnTo>
                      <a:lnTo>
                        <a:pt x="0" y="184"/>
                      </a:lnTo>
                      <a:lnTo>
                        <a:pt x="0" y="194"/>
                      </a:lnTo>
                      <a:lnTo>
                        <a:pt x="2" y="205"/>
                      </a:lnTo>
                      <a:lnTo>
                        <a:pt x="4" y="215"/>
                      </a:lnTo>
                      <a:lnTo>
                        <a:pt x="10" y="222"/>
                      </a:lnTo>
                      <a:lnTo>
                        <a:pt x="31" y="239"/>
                      </a:lnTo>
                      <a:lnTo>
                        <a:pt x="53" y="253"/>
                      </a:lnTo>
                      <a:lnTo>
                        <a:pt x="65" y="258"/>
                      </a:lnTo>
                      <a:lnTo>
                        <a:pt x="74" y="266"/>
                      </a:lnTo>
                      <a:lnTo>
                        <a:pt x="82" y="273"/>
                      </a:lnTo>
                      <a:lnTo>
                        <a:pt x="88" y="283"/>
                      </a:lnTo>
                      <a:lnTo>
                        <a:pt x="95" y="296"/>
                      </a:lnTo>
                      <a:lnTo>
                        <a:pt x="107" y="317"/>
                      </a:lnTo>
                      <a:lnTo>
                        <a:pt x="114" y="327"/>
                      </a:lnTo>
                      <a:lnTo>
                        <a:pt x="120" y="334"/>
                      </a:lnTo>
                      <a:lnTo>
                        <a:pt x="127" y="340"/>
                      </a:lnTo>
                      <a:lnTo>
                        <a:pt x="133" y="342"/>
                      </a:lnTo>
                      <a:lnTo>
                        <a:pt x="143" y="347"/>
                      </a:lnTo>
                      <a:lnTo>
                        <a:pt x="152" y="355"/>
                      </a:lnTo>
                      <a:lnTo>
                        <a:pt x="160" y="363"/>
                      </a:lnTo>
                      <a:lnTo>
                        <a:pt x="165" y="372"/>
                      </a:lnTo>
                      <a:lnTo>
                        <a:pt x="173" y="391"/>
                      </a:lnTo>
                      <a:lnTo>
                        <a:pt x="177" y="412"/>
                      </a:lnTo>
                      <a:lnTo>
                        <a:pt x="181" y="435"/>
                      </a:lnTo>
                      <a:lnTo>
                        <a:pt x="188" y="454"/>
                      </a:lnTo>
                      <a:lnTo>
                        <a:pt x="198" y="476"/>
                      </a:lnTo>
                      <a:lnTo>
                        <a:pt x="205" y="501"/>
                      </a:lnTo>
                      <a:lnTo>
                        <a:pt x="213" y="520"/>
                      </a:lnTo>
                      <a:lnTo>
                        <a:pt x="219" y="539"/>
                      </a:lnTo>
                      <a:lnTo>
                        <a:pt x="222" y="554"/>
                      </a:lnTo>
                      <a:lnTo>
                        <a:pt x="230" y="569"/>
                      </a:lnTo>
                      <a:lnTo>
                        <a:pt x="237" y="575"/>
                      </a:lnTo>
                      <a:lnTo>
                        <a:pt x="249" y="579"/>
                      </a:lnTo>
                      <a:lnTo>
                        <a:pt x="270" y="583"/>
                      </a:lnTo>
                      <a:lnTo>
                        <a:pt x="287" y="584"/>
                      </a:lnTo>
                      <a:lnTo>
                        <a:pt x="302" y="586"/>
                      </a:lnTo>
                      <a:lnTo>
                        <a:pt x="315" y="586"/>
                      </a:lnTo>
                      <a:lnTo>
                        <a:pt x="325" y="586"/>
                      </a:lnTo>
                      <a:lnTo>
                        <a:pt x="334" y="583"/>
                      </a:lnTo>
                      <a:lnTo>
                        <a:pt x="342" y="579"/>
                      </a:lnTo>
                      <a:lnTo>
                        <a:pt x="348" y="573"/>
                      </a:lnTo>
                      <a:lnTo>
                        <a:pt x="351" y="565"/>
                      </a:lnTo>
                      <a:lnTo>
                        <a:pt x="355" y="556"/>
                      </a:lnTo>
                      <a:lnTo>
                        <a:pt x="359" y="545"/>
                      </a:lnTo>
                      <a:lnTo>
                        <a:pt x="359" y="533"/>
                      </a:lnTo>
                      <a:lnTo>
                        <a:pt x="359" y="522"/>
                      </a:lnTo>
                      <a:lnTo>
                        <a:pt x="357" y="510"/>
                      </a:lnTo>
                      <a:lnTo>
                        <a:pt x="353" y="497"/>
                      </a:lnTo>
                      <a:lnTo>
                        <a:pt x="349" y="486"/>
                      </a:lnTo>
                      <a:lnTo>
                        <a:pt x="342" y="469"/>
                      </a:lnTo>
                      <a:lnTo>
                        <a:pt x="332" y="450"/>
                      </a:lnTo>
                      <a:lnTo>
                        <a:pt x="321" y="433"/>
                      </a:lnTo>
                      <a:lnTo>
                        <a:pt x="311" y="418"/>
                      </a:lnTo>
                      <a:lnTo>
                        <a:pt x="294" y="389"/>
                      </a:lnTo>
                      <a:lnTo>
                        <a:pt x="277" y="366"/>
                      </a:lnTo>
                      <a:lnTo>
                        <a:pt x="277" y="383"/>
                      </a:lnTo>
                      <a:lnTo>
                        <a:pt x="277" y="402"/>
                      </a:lnTo>
                      <a:lnTo>
                        <a:pt x="279" y="419"/>
                      </a:lnTo>
                      <a:lnTo>
                        <a:pt x="279" y="431"/>
                      </a:lnTo>
                      <a:close/>
                    </a:path>
                  </a:pathLst>
                </a:custGeom>
                <a:solidFill>
                  <a:srgbClr val="7A4F7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480" name="Freeform 16"/>
                <p:cNvSpPr>
                  <a:spLocks/>
                </p:cNvSpPr>
                <p:nvPr/>
              </p:nvSpPr>
              <p:spPr bwMode="auto">
                <a:xfrm>
                  <a:off x="1411" y="733"/>
                  <a:ext cx="753" cy="768"/>
                </a:xfrm>
                <a:custGeom>
                  <a:avLst/>
                  <a:gdLst/>
                  <a:ahLst/>
                  <a:cxnLst>
                    <a:cxn ang="0">
                      <a:pos x="190" y="658"/>
                    </a:cxn>
                    <a:cxn ang="0">
                      <a:pos x="226" y="709"/>
                    </a:cxn>
                    <a:cxn ang="0">
                      <a:pos x="292" y="753"/>
                    </a:cxn>
                    <a:cxn ang="0">
                      <a:pos x="353" y="768"/>
                    </a:cxn>
                    <a:cxn ang="0">
                      <a:pos x="400" y="743"/>
                    </a:cxn>
                    <a:cxn ang="0">
                      <a:pos x="440" y="679"/>
                    </a:cxn>
                    <a:cxn ang="0">
                      <a:pos x="489" y="614"/>
                    </a:cxn>
                    <a:cxn ang="0">
                      <a:pos x="569" y="576"/>
                    </a:cxn>
                    <a:cxn ang="0">
                      <a:pos x="641" y="517"/>
                    </a:cxn>
                    <a:cxn ang="0">
                      <a:pos x="662" y="497"/>
                    </a:cxn>
                    <a:cxn ang="0">
                      <a:pos x="677" y="479"/>
                    </a:cxn>
                    <a:cxn ang="0">
                      <a:pos x="683" y="493"/>
                    </a:cxn>
                    <a:cxn ang="0">
                      <a:pos x="700" y="478"/>
                    </a:cxn>
                    <a:cxn ang="0">
                      <a:pos x="713" y="445"/>
                    </a:cxn>
                    <a:cxn ang="0">
                      <a:pos x="721" y="461"/>
                    </a:cxn>
                    <a:cxn ang="0">
                      <a:pos x="734" y="451"/>
                    </a:cxn>
                    <a:cxn ang="0">
                      <a:pos x="736" y="390"/>
                    </a:cxn>
                    <a:cxn ang="0">
                      <a:pos x="734" y="366"/>
                    </a:cxn>
                    <a:cxn ang="0">
                      <a:pos x="749" y="356"/>
                    </a:cxn>
                    <a:cxn ang="0">
                      <a:pos x="727" y="339"/>
                    </a:cxn>
                    <a:cxn ang="0">
                      <a:pos x="704" y="284"/>
                    </a:cxn>
                    <a:cxn ang="0">
                      <a:pos x="704" y="229"/>
                    </a:cxn>
                    <a:cxn ang="0">
                      <a:pos x="702" y="163"/>
                    </a:cxn>
                    <a:cxn ang="0">
                      <a:pos x="685" y="131"/>
                    </a:cxn>
                    <a:cxn ang="0">
                      <a:pos x="639" y="121"/>
                    </a:cxn>
                    <a:cxn ang="0">
                      <a:pos x="620" y="106"/>
                    </a:cxn>
                    <a:cxn ang="0">
                      <a:pos x="605" y="53"/>
                    </a:cxn>
                    <a:cxn ang="0">
                      <a:pos x="605" y="19"/>
                    </a:cxn>
                    <a:cxn ang="0">
                      <a:pos x="588" y="32"/>
                    </a:cxn>
                    <a:cxn ang="0">
                      <a:pos x="581" y="59"/>
                    </a:cxn>
                    <a:cxn ang="0">
                      <a:pos x="543" y="13"/>
                    </a:cxn>
                    <a:cxn ang="0">
                      <a:pos x="512" y="0"/>
                    </a:cxn>
                    <a:cxn ang="0">
                      <a:pos x="520" y="15"/>
                    </a:cxn>
                    <a:cxn ang="0">
                      <a:pos x="545" y="53"/>
                    </a:cxn>
                    <a:cxn ang="0">
                      <a:pos x="541" y="64"/>
                    </a:cxn>
                    <a:cxn ang="0">
                      <a:pos x="520" y="55"/>
                    </a:cxn>
                    <a:cxn ang="0">
                      <a:pos x="514" y="55"/>
                    </a:cxn>
                    <a:cxn ang="0">
                      <a:pos x="520" y="32"/>
                    </a:cxn>
                    <a:cxn ang="0">
                      <a:pos x="495" y="15"/>
                    </a:cxn>
                    <a:cxn ang="0">
                      <a:pos x="425" y="43"/>
                    </a:cxn>
                    <a:cxn ang="0">
                      <a:pos x="397" y="70"/>
                    </a:cxn>
                    <a:cxn ang="0">
                      <a:pos x="326" y="127"/>
                    </a:cxn>
                    <a:cxn ang="0">
                      <a:pos x="275" y="208"/>
                    </a:cxn>
                    <a:cxn ang="0">
                      <a:pos x="249" y="269"/>
                    </a:cxn>
                    <a:cxn ang="0">
                      <a:pos x="214" y="267"/>
                    </a:cxn>
                    <a:cxn ang="0">
                      <a:pos x="197" y="288"/>
                    </a:cxn>
                    <a:cxn ang="0">
                      <a:pos x="203" y="320"/>
                    </a:cxn>
                    <a:cxn ang="0">
                      <a:pos x="182" y="320"/>
                    </a:cxn>
                    <a:cxn ang="0">
                      <a:pos x="146" y="299"/>
                    </a:cxn>
                    <a:cxn ang="0">
                      <a:pos x="68" y="218"/>
                    </a:cxn>
                    <a:cxn ang="0">
                      <a:pos x="29" y="201"/>
                    </a:cxn>
                    <a:cxn ang="0">
                      <a:pos x="8" y="210"/>
                    </a:cxn>
                    <a:cxn ang="0">
                      <a:pos x="0" y="235"/>
                    </a:cxn>
                    <a:cxn ang="0">
                      <a:pos x="27" y="303"/>
                    </a:cxn>
                    <a:cxn ang="0">
                      <a:pos x="93" y="358"/>
                    </a:cxn>
                    <a:cxn ang="0">
                      <a:pos x="125" y="371"/>
                    </a:cxn>
                    <a:cxn ang="0">
                      <a:pos x="150" y="406"/>
                    </a:cxn>
                    <a:cxn ang="0">
                      <a:pos x="184" y="478"/>
                    </a:cxn>
                    <a:cxn ang="0">
                      <a:pos x="182" y="561"/>
                    </a:cxn>
                  </a:cxnLst>
                  <a:rect l="0" t="0" r="r" b="b"/>
                  <a:pathLst>
                    <a:path w="753" h="768">
                      <a:moveTo>
                        <a:pt x="180" y="605"/>
                      </a:moveTo>
                      <a:lnTo>
                        <a:pt x="180" y="625"/>
                      </a:lnTo>
                      <a:lnTo>
                        <a:pt x="184" y="644"/>
                      </a:lnTo>
                      <a:lnTo>
                        <a:pt x="190" y="658"/>
                      </a:lnTo>
                      <a:lnTo>
                        <a:pt x="195" y="671"/>
                      </a:lnTo>
                      <a:lnTo>
                        <a:pt x="205" y="684"/>
                      </a:lnTo>
                      <a:lnTo>
                        <a:pt x="214" y="696"/>
                      </a:lnTo>
                      <a:lnTo>
                        <a:pt x="226" y="709"/>
                      </a:lnTo>
                      <a:lnTo>
                        <a:pt x="239" y="720"/>
                      </a:lnTo>
                      <a:lnTo>
                        <a:pt x="254" y="730"/>
                      </a:lnTo>
                      <a:lnTo>
                        <a:pt x="269" y="741"/>
                      </a:lnTo>
                      <a:lnTo>
                        <a:pt x="292" y="753"/>
                      </a:lnTo>
                      <a:lnTo>
                        <a:pt x="317" y="762"/>
                      </a:lnTo>
                      <a:lnTo>
                        <a:pt x="328" y="766"/>
                      </a:lnTo>
                      <a:lnTo>
                        <a:pt x="342" y="768"/>
                      </a:lnTo>
                      <a:lnTo>
                        <a:pt x="353" y="768"/>
                      </a:lnTo>
                      <a:lnTo>
                        <a:pt x="362" y="766"/>
                      </a:lnTo>
                      <a:lnTo>
                        <a:pt x="379" y="758"/>
                      </a:lnTo>
                      <a:lnTo>
                        <a:pt x="393" y="749"/>
                      </a:lnTo>
                      <a:lnTo>
                        <a:pt x="400" y="743"/>
                      </a:lnTo>
                      <a:lnTo>
                        <a:pt x="406" y="735"/>
                      </a:lnTo>
                      <a:lnTo>
                        <a:pt x="417" y="720"/>
                      </a:lnTo>
                      <a:lnTo>
                        <a:pt x="431" y="699"/>
                      </a:lnTo>
                      <a:lnTo>
                        <a:pt x="440" y="679"/>
                      </a:lnTo>
                      <a:lnTo>
                        <a:pt x="453" y="654"/>
                      </a:lnTo>
                      <a:lnTo>
                        <a:pt x="465" y="639"/>
                      </a:lnTo>
                      <a:lnTo>
                        <a:pt x="480" y="624"/>
                      </a:lnTo>
                      <a:lnTo>
                        <a:pt x="489" y="614"/>
                      </a:lnTo>
                      <a:lnTo>
                        <a:pt x="501" y="607"/>
                      </a:lnTo>
                      <a:lnTo>
                        <a:pt x="524" y="597"/>
                      </a:lnTo>
                      <a:lnTo>
                        <a:pt x="546" y="588"/>
                      </a:lnTo>
                      <a:lnTo>
                        <a:pt x="569" y="576"/>
                      </a:lnTo>
                      <a:lnTo>
                        <a:pt x="592" y="565"/>
                      </a:lnTo>
                      <a:lnTo>
                        <a:pt x="613" y="548"/>
                      </a:lnTo>
                      <a:lnTo>
                        <a:pt x="630" y="533"/>
                      </a:lnTo>
                      <a:lnTo>
                        <a:pt x="641" y="517"/>
                      </a:lnTo>
                      <a:lnTo>
                        <a:pt x="649" y="504"/>
                      </a:lnTo>
                      <a:lnTo>
                        <a:pt x="653" y="502"/>
                      </a:lnTo>
                      <a:lnTo>
                        <a:pt x="655" y="502"/>
                      </a:lnTo>
                      <a:lnTo>
                        <a:pt x="662" y="497"/>
                      </a:lnTo>
                      <a:lnTo>
                        <a:pt x="670" y="487"/>
                      </a:lnTo>
                      <a:lnTo>
                        <a:pt x="673" y="481"/>
                      </a:lnTo>
                      <a:lnTo>
                        <a:pt x="675" y="479"/>
                      </a:lnTo>
                      <a:lnTo>
                        <a:pt x="677" y="479"/>
                      </a:lnTo>
                      <a:lnTo>
                        <a:pt x="679" y="479"/>
                      </a:lnTo>
                      <a:lnTo>
                        <a:pt x="679" y="489"/>
                      </a:lnTo>
                      <a:lnTo>
                        <a:pt x="681" y="493"/>
                      </a:lnTo>
                      <a:lnTo>
                        <a:pt x="683" y="493"/>
                      </a:lnTo>
                      <a:lnTo>
                        <a:pt x="687" y="493"/>
                      </a:lnTo>
                      <a:lnTo>
                        <a:pt x="691" y="489"/>
                      </a:lnTo>
                      <a:lnTo>
                        <a:pt x="694" y="485"/>
                      </a:lnTo>
                      <a:lnTo>
                        <a:pt x="700" y="478"/>
                      </a:lnTo>
                      <a:lnTo>
                        <a:pt x="706" y="466"/>
                      </a:lnTo>
                      <a:lnTo>
                        <a:pt x="708" y="459"/>
                      </a:lnTo>
                      <a:lnTo>
                        <a:pt x="711" y="449"/>
                      </a:lnTo>
                      <a:lnTo>
                        <a:pt x="713" y="445"/>
                      </a:lnTo>
                      <a:lnTo>
                        <a:pt x="713" y="442"/>
                      </a:lnTo>
                      <a:lnTo>
                        <a:pt x="715" y="442"/>
                      </a:lnTo>
                      <a:lnTo>
                        <a:pt x="717" y="442"/>
                      </a:lnTo>
                      <a:lnTo>
                        <a:pt x="721" y="461"/>
                      </a:lnTo>
                      <a:lnTo>
                        <a:pt x="725" y="470"/>
                      </a:lnTo>
                      <a:lnTo>
                        <a:pt x="727" y="468"/>
                      </a:lnTo>
                      <a:lnTo>
                        <a:pt x="729" y="466"/>
                      </a:lnTo>
                      <a:lnTo>
                        <a:pt x="734" y="451"/>
                      </a:lnTo>
                      <a:lnTo>
                        <a:pt x="740" y="434"/>
                      </a:lnTo>
                      <a:lnTo>
                        <a:pt x="742" y="421"/>
                      </a:lnTo>
                      <a:lnTo>
                        <a:pt x="740" y="406"/>
                      </a:lnTo>
                      <a:lnTo>
                        <a:pt x="736" y="390"/>
                      </a:lnTo>
                      <a:lnTo>
                        <a:pt x="729" y="375"/>
                      </a:lnTo>
                      <a:lnTo>
                        <a:pt x="725" y="368"/>
                      </a:lnTo>
                      <a:lnTo>
                        <a:pt x="725" y="364"/>
                      </a:lnTo>
                      <a:lnTo>
                        <a:pt x="734" y="366"/>
                      </a:lnTo>
                      <a:lnTo>
                        <a:pt x="746" y="364"/>
                      </a:lnTo>
                      <a:lnTo>
                        <a:pt x="753" y="358"/>
                      </a:lnTo>
                      <a:lnTo>
                        <a:pt x="753" y="356"/>
                      </a:lnTo>
                      <a:lnTo>
                        <a:pt x="749" y="356"/>
                      </a:lnTo>
                      <a:lnTo>
                        <a:pt x="742" y="352"/>
                      </a:lnTo>
                      <a:lnTo>
                        <a:pt x="736" y="349"/>
                      </a:lnTo>
                      <a:lnTo>
                        <a:pt x="732" y="345"/>
                      </a:lnTo>
                      <a:lnTo>
                        <a:pt x="727" y="339"/>
                      </a:lnTo>
                      <a:lnTo>
                        <a:pt x="723" y="332"/>
                      </a:lnTo>
                      <a:lnTo>
                        <a:pt x="713" y="313"/>
                      </a:lnTo>
                      <a:lnTo>
                        <a:pt x="708" y="296"/>
                      </a:lnTo>
                      <a:lnTo>
                        <a:pt x="704" y="284"/>
                      </a:lnTo>
                      <a:lnTo>
                        <a:pt x="702" y="273"/>
                      </a:lnTo>
                      <a:lnTo>
                        <a:pt x="700" y="260"/>
                      </a:lnTo>
                      <a:lnTo>
                        <a:pt x="702" y="246"/>
                      </a:lnTo>
                      <a:lnTo>
                        <a:pt x="704" y="229"/>
                      </a:lnTo>
                      <a:lnTo>
                        <a:pt x="706" y="206"/>
                      </a:lnTo>
                      <a:lnTo>
                        <a:pt x="706" y="189"/>
                      </a:lnTo>
                      <a:lnTo>
                        <a:pt x="704" y="170"/>
                      </a:lnTo>
                      <a:lnTo>
                        <a:pt x="702" y="163"/>
                      </a:lnTo>
                      <a:lnTo>
                        <a:pt x="700" y="153"/>
                      </a:lnTo>
                      <a:lnTo>
                        <a:pt x="696" y="146"/>
                      </a:lnTo>
                      <a:lnTo>
                        <a:pt x="692" y="138"/>
                      </a:lnTo>
                      <a:lnTo>
                        <a:pt x="685" y="131"/>
                      </a:lnTo>
                      <a:lnTo>
                        <a:pt x="675" y="125"/>
                      </a:lnTo>
                      <a:lnTo>
                        <a:pt x="664" y="121"/>
                      </a:lnTo>
                      <a:lnTo>
                        <a:pt x="651" y="121"/>
                      </a:lnTo>
                      <a:lnTo>
                        <a:pt x="639" y="121"/>
                      </a:lnTo>
                      <a:lnTo>
                        <a:pt x="626" y="121"/>
                      </a:lnTo>
                      <a:lnTo>
                        <a:pt x="626" y="119"/>
                      </a:lnTo>
                      <a:lnTo>
                        <a:pt x="624" y="115"/>
                      </a:lnTo>
                      <a:lnTo>
                        <a:pt x="620" y="106"/>
                      </a:lnTo>
                      <a:lnTo>
                        <a:pt x="617" y="93"/>
                      </a:lnTo>
                      <a:lnTo>
                        <a:pt x="613" y="81"/>
                      </a:lnTo>
                      <a:lnTo>
                        <a:pt x="609" y="70"/>
                      </a:lnTo>
                      <a:lnTo>
                        <a:pt x="605" y="53"/>
                      </a:lnTo>
                      <a:lnTo>
                        <a:pt x="603" y="34"/>
                      </a:lnTo>
                      <a:lnTo>
                        <a:pt x="603" y="30"/>
                      </a:lnTo>
                      <a:lnTo>
                        <a:pt x="603" y="24"/>
                      </a:lnTo>
                      <a:lnTo>
                        <a:pt x="605" y="19"/>
                      </a:lnTo>
                      <a:lnTo>
                        <a:pt x="601" y="19"/>
                      </a:lnTo>
                      <a:lnTo>
                        <a:pt x="598" y="21"/>
                      </a:lnTo>
                      <a:lnTo>
                        <a:pt x="592" y="24"/>
                      </a:lnTo>
                      <a:lnTo>
                        <a:pt x="588" y="32"/>
                      </a:lnTo>
                      <a:lnTo>
                        <a:pt x="584" y="41"/>
                      </a:lnTo>
                      <a:lnTo>
                        <a:pt x="582" y="57"/>
                      </a:lnTo>
                      <a:lnTo>
                        <a:pt x="581" y="62"/>
                      </a:lnTo>
                      <a:lnTo>
                        <a:pt x="581" y="59"/>
                      </a:lnTo>
                      <a:lnTo>
                        <a:pt x="577" y="51"/>
                      </a:lnTo>
                      <a:lnTo>
                        <a:pt x="563" y="34"/>
                      </a:lnTo>
                      <a:lnTo>
                        <a:pt x="554" y="23"/>
                      </a:lnTo>
                      <a:lnTo>
                        <a:pt x="543" y="13"/>
                      </a:lnTo>
                      <a:lnTo>
                        <a:pt x="520" y="2"/>
                      </a:lnTo>
                      <a:lnTo>
                        <a:pt x="516" y="0"/>
                      </a:lnTo>
                      <a:lnTo>
                        <a:pt x="512" y="0"/>
                      </a:lnTo>
                      <a:lnTo>
                        <a:pt x="512" y="0"/>
                      </a:lnTo>
                      <a:lnTo>
                        <a:pt x="512" y="2"/>
                      </a:lnTo>
                      <a:lnTo>
                        <a:pt x="512" y="4"/>
                      </a:lnTo>
                      <a:lnTo>
                        <a:pt x="514" y="7"/>
                      </a:lnTo>
                      <a:lnTo>
                        <a:pt x="520" y="15"/>
                      </a:lnTo>
                      <a:lnTo>
                        <a:pt x="527" y="24"/>
                      </a:lnTo>
                      <a:lnTo>
                        <a:pt x="535" y="36"/>
                      </a:lnTo>
                      <a:lnTo>
                        <a:pt x="541" y="47"/>
                      </a:lnTo>
                      <a:lnTo>
                        <a:pt x="545" y="53"/>
                      </a:lnTo>
                      <a:lnTo>
                        <a:pt x="546" y="57"/>
                      </a:lnTo>
                      <a:lnTo>
                        <a:pt x="546" y="60"/>
                      </a:lnTo>
                      <a:lnTo>
                        <a:pt x="545" y="64"/>
                      </a:lnTo>
                      <a:lnTo>
                        <a:pt x="541" y="64"/>
                      </a:lnTo>
                      <a:lnTo>
                        <a:pt x="533" y="62"/>
                      </a:lnTo>
                      <a:lnTo>
                        <a:pt x="529" y="60"/>
                      </a:lnTo>
                      <a:lnTo>
                        <a:pt x="524" y="57"/>
                      </a:lnTo>
                      <a:lnTo>
                        <a:pt x="520" y="55"/>
                      </a:lnTo>
                      <a:lnTo>
                        <a:pt x="518" y="55"/>
                      </a:lnTo>
                      <a:lnTo>
                        <a:pt x="516" y="55"/>
                      </a:lnTo>
                      <a:lnTo>
                        <a:pt x="514" y="57"/>
                      </a:lnTo>
                      <a:lnTo>
                        <a:pt x="514" y="55"/>
                      </a:lnTo>
                      <a:lnTo>
                        <a:pt x="518" y="47"/>
                      </a:lnTo>
                      <a:lnTo>
                        <a:pt x="520" y="43"/>
                      </a:lnTo>
                      <a:lnTo>
                        <a:pt x="520" y="38"/>
                      </a:lnTo>
                      <a:lnTo>
                        <a:pt x="520" y="32"/>
                      </a:lnTo>
                      <a:lnTo>
                        <a:pt x="518" y="28"/>
                      </a:lnTo>
                      <a:lnTo>
                        <a:pt x="510" y="19"/>
                      </a:lnTo>
                      <a:lnTo>
                        <a:pt x="503" y="15"/>
                      </a:lnTo>
                      <a:lnTo>
                        <a:pt x="495" y="15"/>
                      </a:lnTo>
                      <a:lnTo>
                        <a:pt x="486" y="17"/>
                      </a:lnTo>
                      <a:lnTo>
                        <a:pt x="465" y="23"/>
                      </a:lnTo>
                      <a:lnTo>
                        <a:pt x="444" y="30"/>
                      </a:lnTo>
                      <a:lnTo>
                        <a:pt x="425" y="43"/>
                      </a:lnTo>
                      <a:lnTo>
                        <a:pt x="408" y="57"/>
                      </a:lnTo>
                      <a:lnTo>
                        <a:pt x="404" y="60"/>
                      </a:lnTo>
                      <a:lnTo>
                        <a:pt x="400" y="66"/>
                      </a:lnTo>
                      <a:lnTo>
                        <a:pt x="397" y="70"/>
                      </a:lnTo>
                      <a:lnTo>
                        <a:pt x="393" y="76"/>
                      </a:lnTo>
                      <a:lnTo>
                        <a:pt x="368" y="93"/>
                      </a:lnTo>
                      <a:lnTo>
                        <a:pt x="343" y="112"/>
                      </a:lnTo>
                      <a:lnTo>
                        <a:pt x="326" y="127"/>
                      </a:lnTo>
                      <a:lnTo>
                        <a:pt x="309" y="150"/>
                      </a:lnTo>
                      <a:lnTo>
                        <a:pt x="296" y="169"/>
                      </a:lnTo>
                      <a:lnTo>
                        <a:pt x="285" y="187"/>
                      </a:lnTo>
                      <a:lnTo>
                        <a:pt x="275" y="208"/>
                      </a:lnTo>
                      <a:lnTo>
                        <a:pt x="266" y="231"/>
                      </a:lnTo>
                      <a:lnTo>
                        <a:pt x="258" y="258"/>
                      </a:lnTo>
                      <a:lnTo>
                        <a:pt x="254" y="267"/>
                      </a:lnTo>
                      <a:lnTo>
                        <a:pt x="249" y="269"/>
                      </a:lnTo>
                      <a:lnTo>
                        <a:pt x="235" y="269"/>
                      </a:lnTo>
                      <a:lnTo>
                        <a:pt x="228" y="265"/>
                      </a:lnTo>
                      <a:lnTo>
                        <a:pt x="218" y="267"/>
                      </a:lnTo>
                      <a:lnTo>
                        <a:pt x="214" y="267"/>
                      </a:lnTo>
                      <a:lnTo>
                        <a:pt x="209" y="269"/>
                      </a:lnTo>
                      <a:lnTo>
                        <a:pt x="203" y="273"/>
                      </a:lnTo>
                      <a:lnTo>
                        <a:pt x="199" y="278"/>
                      </a:lnTo>
                      <a:lnTo>
                        <a:pt x="197" y="288"/>
                      </a:lnTo>
                      <a:lnTo>
                        <a:pt x="197" y="299"/>
                      </a:lnTo>
                      <a:lnTo>
                        <a:pt x="201" y="305"/>
                      </a:lnTo>
                      <a:lnTo>
                        <a:pt x="203" y="316"/>
                      </a:lnTo>
                      <a:lnTo>
                        <a:pt x="203" y="320"/>
                      </a:lnTo>
                      <a:lnTo>
                        <a:pt x="203" y="324"/>
                      </a:lnTo>
                      <a:lnTo>
                        <a:pt x="197" y="324"/>
                      </a:lnTo>
                      <a:lnTo>
                        <a:pt x="190" y="324"/>
                      </a:lnTo>
                      <a:lnTo>
                        <a:pt x="182" y="320"/>
                      </a:lnTo>
                      <a:lnTo>
                        <a:pt x="171" y="316"/>
                      </a:lnTo>
                      <a:lnTo>
                        <a:pt x="165" y="315"/>
                      </a:lnTo>
                      <a:lnTo>
                        <a:pt x="156" y="309"/>
                      </a:lnTo>
                      <a:lnTo>
                        <a:pt x="146" y="299"/>
                      </a:lnTo>
                      <a:lnTo>
                        <a:pt x="137" y="286"/>
                      </a:lnTo>
                      <a:lnTo>
                        <a:pt x="112" y="256"/>
                      </a:lnTo>
                      <a:lnTo>
                        <a:pt x="82" y="227"/>
                      </a:lnTo>
                      <a:lnTo>
                        <a:pt x="68" y="218"/>
                      </a:lnTo>
                      <a:lnTo>
                        <a:pt x="53" y="208"/>
                      </a:lnTo>
                      <a:lnTo>
                        <a:pt x="46" y="205"/>
                      </a:lnTo>
                      <a:lnTo>
                        <a:pt x="38" y="203"/>
                      </a:lnTo>
                      <a:lnTo>
                        <a:pt x="29" y="201"/>
                      </a:lnTo>
                      <a:lnTo>
                        <a:pt x="21" y="203"/>
                      </a:lnTo>
                      <a:lnTo>
                        <a:pt x="17" y="205"/>
                      </a:lnTo>
                      <a:lnTo>
                        <a:pt x="11" y="206"/>
                      </a:lnTo>
                      <a:lnTo>
                        <a:pt x="8" y="210"/>
                      </a:lnTo>
                      <a:lnTo>
                        <a:pt x="4" y="214"/>
                      </a:lnTo>
                      <a:lnTo>
                        <a:pt x="2" y="220"/>
                      </a:lnTo>
                      <a:lnTo>
                        <a:pt x="0" y="227"/>
                      </a:lnTo>
                      <a:lnTo>
                        <a:pt x="0" y="235"/>
                      </a:lnTo>
                      <a:lnTo>
                        <a:pt x="2" y="242"/>
                      </a:lnTo>
                      <a:lnTo>
                        <a:pt x="6" y="261"/>
                      </a:lnTo>
                      <a:lnTo>
                        <a:pt x="13" y="280"/>
                      </a:lnTo>
                      <a:lnTo>
                        <a:pt x="27" y="303"/>
                      </a:lnTo>
                      <a:lnTo>
                        <a:pt x="42" y="322"/>
                      </a:lnTo>
                      <a:lnTo>
                        <a:pt x="59" y="339"/>
                      </a:lnTo>
                      <a:lnTo>
                        <a:pt x="76" y="351"/>
                      </a:lnTo>
                      <a:lnTo>
                        <a:pt x="93" y="358"/>
                      </a:lnTo>
                      <a:lnTo>
                        <a:pt x="108" y="362"/>
                      </a:lnTo>
                      <a:lnTo>
                        <a:pt x="114" y="364"/>
                      </a:lnTo>
                      <a:lnTo>
                        <a:pt x="120" y="368"/>
                      </a:lnTo>
                      <a:lnTo>
                        <a:pt x="125" y="371"/>
                      </a:lnTo>
                      <a:lnTo>
                        <a:pt x="129" y="377"/>
                      </a:lnTo>
                      <a:lnTo>
                        <a:pt x="137" y="387"/>
                      </a:lnTo>
                      <a:lnTo>
                        <a:pt x="142" y="396"/>
                      </a:lnTo>
                      <a:lnTo>
                        <a:pt x="150" y="406"/>
                      </a:lnTo>
                      <a:lnTo>
                        <a:pt x="156" y="415"/>
                      </a:lnTo>
                      <a:lnTo>
                        <a:pt x="169" y="434"/>
                      </a:lnTo>
                      <a:lnTo>
                        <a:pt x="178" y="453"/>
                      </a:lnTo>
                      <a:lnTo>
                        <a:pt x="184" y="478"/>
                      </a:lnTo>
                      <a:lnTo>
                        <a:pt x="184" y="504"/>
                      </a:lnTo>
                      <a:lnTo>
                        <a:pt x="184" y="523"/>
                      </a:lnTo>
                      <a:lnTo>
                        <a:pt x="184" y="542"/>
                      </a:lnTo>
                      <a:lnTo>
                        <a:pt x="182" y="561"/>
                      </a:lnTo>
                      <a:lnTo>
                        <a:pt x="180" y="582"/>
                      </a:lnTo>
                      <a:lnTo>
                        <a:pt x="180" y="593"/>
                      </a:lnTo>
                      <a:lnTo>
                        <a:pt x="180" y="605"/>
                      </a:lnTo>
                      <a:close/>
                    </a:path>
                  </a:pathLst>
                </a:custGeom>
                <a:solidFill>
                  <a:srgbClr val="251E1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481" name="Freeform 17"/>
                <p:cNvSpPr>
                  <a:spLocks/>
                </p:cNvSpPr>
                <p:nvPr/>
              </p:nvSpPr>
              <p:spPr bwMode="auto">
                <a:xfrm>
                  <a:off x="2035" y="1256"/>
                  <a:ext cx="2" cy="2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" y="0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" h="2">
                      <a:moveTo>
                        <a:pt x="0" y="0"/>
                      </a:moveTo>
                      <a:lnTo>
                        <a:pt x="2" y="0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99B9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482" name="Freeform 18"/>
                <p:cNvSpPr>
                  <a:spLocks/>
                </p:cNvSpPr>
                <p:nvPr/>
              </p:nvSpPr>
              <p:spPr bwMode="auto">
                <a:xfrm>
                  <a:off x="2035" y="1254"/>
                  <a:ext cx="4" cy="4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4" y="0"/>
                    </a:cxn>
                    <a:cxn ang="0">
                      <a:pos x="2" y="4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4" h="4">
                      <a:moveTo>
                        <a:pt x="0" y="0"/>
                      </a:moveTo>
                      <a:lnTo>
                        <a:pt x="4" y="0"/>
                      </a:lnTo>
                      <a:lnTo>
                        <a:pt x="2" y="4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A9E9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483" name="Freeform 19"/>
                <p:cNvSpPr>
                  <a:spLocks/>
                </p:cNvSpPr>
                <p:nvPr/>
              </p:nvSpPr>
              <p:spPr bwMode="auto">
                <a:xfrm>
                  <a:off x="2035" y="1252"/>
                  <a:ext cx="6" cy="4"/>
                </a:xfrm>
                <a:custGeom>
                  <a:avLst/>
                  <a:gdLst/>
                  <a:ahLst/>
                  <a:cxnLst>
                    <a:cxn ang="0">
                      <a:pos x="2" y="4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6" y="0"/>
                    </a:cxn>
                    <a:cxn ang="0">
                      <a:pos x="4" y="2"/>
                    </a:cxn>
                    <a:cxn ang="0">
                      <a:pos x="2" y="4"/>
                    </a:cxn>
                  </a:cxnLst>
                  <a:rect l="0" t="0" r="r" b="b"/>
                  <a:pathLst>
                    <a:path w="6" h="4">
                      <a:moveTo>
                        <a:pt x="2" y="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6" y="0"/>
                      </a:lnTo>
                      <a:lnTo>
                        <a:pt x="4" y="2"/>
                      </a:lnTo>
                      <a:lnTo>
                        <a:pt x="2" y="4"/>
                      </a:lnTo>
                      <a:close/>
                    </a:path>
                  </a:pathLst>
                </a:custGeom>
                <a:solidFill>
                  <a:srgbClr val="E99F9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484" name="Freeform 20"/>
                <p:cNvSpPr>
                  <a:spLocks/>
                </p:cNvSpPr>
                <p:nvPr/>
              </p:nvSpPr>
              <p:spPr bwMode="auto">
                <a:xfrm>
                  <a:off x="2035" y="1250"/>
                  <a:ext cx="8" cy="4"/>
                </a:xfrm>
                <a:custGeom>
                  <a:avLst/>
                  <a:gdLst/>
                  <a:ahLst/>
                  <a:cxnLst>
                    <a:cxn ang="0">
                      <a:pos x="4" y="4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8" y="0"/>
                    </a:cxn>
                    <a:cxn ang="0">
                      <a:pos x="6" y="2"/>
                    </a:cxn>
                    <a:cxn ang="0">
                      <a:pos x="4" y="4"/>
                    </a:cxn>
                  </a:cxnLst>
                  <a:rect l="0" t="0" r="r" b="b"/>
                  <a:pathLst>
                    <a:path w="8" h="4">
                      <a:moveTo>
                        <a:pt x="4" y="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8" y="0"/>
                      </a:lnTo>
                      <a:lnTo>
                        <a:pt x="6" y="2"/>
                      </a:lnTo>
                      <a:lnTo>
                        <a:pt x="4" y="4"/>
                      </a:lnTo>
                      <a:close/>
                    </a:path>
                  </a:pathLst>
                </a:custGeom>
                <a:solidFill>
                  <a:srgbClr val="EAA19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485" name="Freeform 21"/>
                <p:cNvSpPr>
                  <a:spLocks/>
                </p:cNvSpPr>
                <p:nvPr/>
              </p:nvSpPr>
              <p:spPr bwMode="auto">
                <a:xfrm>
                  <a:off x="2035" y="1248"/>
                  <a:ext cx="8" cy="4"/>
                </a:xfrm>
                <a:custGeom>
                  <a:avLst/>
                  <a:gdLst/>
                  <a:ahLst/>
                  <a:cxnLst>
                    <a:cxn ang="0">
                      <a:pos x="6" y="4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8" y="0"/>
                    </a:cxn>
                    <a:cxn ang="0">
                      <a:pos x="8" y="2"/>
                    </a:cxn>
                    <a:cxn ang="0">
                      <a:pos x="6" y="4"/>
                    </a:cxn>
                  </a:cxnLst>
                  <a:rect l="0" t="0" r="r" b="b"/>
                  <a:pathLst>
                    <a:path w="8" h="4">
                      <a:moveTo>
                        <a:pt x="6" y="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8" y="0"/>
                      </a:lnTo>
                      <a:lnTo>
                        <a:pt x="8" y="2"/>
                      </a:lnTo>
                      <a:lnTo>
                        <a:pt x="6" y="4"/>
                      </a:lnTo>
                      <a:close/>
                    </a:path>
                  </a:pathLst>
                </a:custGeom>
                <a:solidFill>
                  <a:srgbClr val="E9A29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486" name="Freeform 22"/>
                <p:cNvSpPr>
                  <a:spLocks/>
                </p:cNvSpPr>
                <p:nvPr/>
              </p:nvSpPr>
              <p:spPr bwMode="auto">
                <a:xfrm>
                  <a:off x="2035" y="1247"/>
                  <a:ext cx="10" cy="3"/>
                </a:xfrm>
                <a:custGeom>
                  <a:avLst/>
                  <a:gdLst/>
                  <a:ahLst/>
                  <a:cxnLst>
                    <a:cxn ang="0">
                      <a:pos x="8" y="3"/>
                    </a:cxn>
                    <a:cxn ang="0">
                      <a:pos x="0" y="3"/>
                    </a:cxn>
                    <a:cxn ang="0">
                      <a:pos x="0" y="1"/>
                    </a:cxn>
                    <a:cxn ang="0">
                      <a:pos x="0" y="0"/>
                    </a:cxn>
                    <a:cxn ang="0">
                      <a:pos x="10" y="0"/>
                    </a:cxn>
                    <a:cxn ang="0">
                      <a:pos x="8" y="1"/>
                    </a:cxn>
                    <a:cxn ang="0">
                      <a:pos x="8" y="3"/>
                    </a:cxn>
                  </a:cxnLst>
                  <a:rect l="0" t="0" r="r" b="b"/>
                  <a:pathLst>
                    <a:path w="10" h="3">
                      <a:moveTo>
                        <a:pt x="8" y="3"/>
                      </a:moveTo>
                      <a:lnTo>
                        <a:pt x="0" y="3"/>
                      </a:ln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10" y="0"/>
                      </a:lnTo>
                      <a:lnTo>
                        <a:pt x="8" y="1"/>
                      </a:lnTo>
                      <a:lnTo>
                        <a:pt x="8" y="3"/>
                      </a:lnTo>
                      <a:close/>
                    </a:path>
                  </a:pathLst>
                </a:custGeom>
                <a:solidFill>
                  <a:srgbClr val="E9A5A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487" name="Freeform 23"/>
                <p:cNvSpPr>
                  <a:spLocks/>
                </p:cNvSpPr>
                <p:nvPr/>
              </p:nvSpPr>
              <p:spPr bwMode="auto">
                <a:xfrm>
                  <a:off x="2035" y="1245"/>
                  <a:ext cx="10" cy="3"/>
                </a:xfrm>
                <a:custGeom>
                  <a:avLst/>
                  <a:gdLst/>
                  <a:ahLst/>
                  <a:cxnLst>
                    <a:cxn ang="0">
                      <a:pos x="8" y="3"/>
                    </a:cxn>
                    <a:cxn ang="0">
                      <a:pos x="0" y="3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10" y="0"/>
                    </a:cxn>
                    <a:cxn ang="0">
                      <a:pos x="10" y="2"/>
                    </a:cxn>
                    <a:cxn ang="0">
                      <a:pos x="8" y="3"/>
                    </a:cxn>
                  </a:cxnLst>
                  <a:rect l="0" t="0" r="r" b="b"/>
                  <a:pathLst>
                    <a:path w="10" h="3">
                      <a:moveTo>
                        <a:pt x="8" y="3"/>
                      </a:moveTo>
                      <a:lnTo>
                        <a:pt x="0" y="3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10" y="0"/>
                      </a:lnTo>
                      <a:lnTo>
                        <a:pt x="10" y="2"/>
                      </a:lnTo>
                      <a:lnTo>
                        <a:pt x="8" y="3"/>
                      </a:lnTo>
                      <a:close/>
                    </a:path>
                  </a:pathLst>
                </a:custGeom>
                <a:solidFill>
                  <a:srgbClr val="E8A6A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488" name="Freeform 24"/>
                <p:cNvSpPr>
                  <a:spLocks/>
                </p:cNvSpPr>
                <p:nvPr/>
              </p:nvSpPr>
              <p:spPr bwMode="auto">
                <a:xfrm>
                  <a:off x="2035" y="1243"/>
                  <a:ext cx="12" cy="4"/>
                </a:xfrm>
                <a:custGeom>
                  <a:avLst/>
                  <a:gdLst/>
                  <a:ahLst/>
                  <a:cxnLst>
                    <a:cxn ang="0">
                      <a:pos x="1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12" y="0"/>
                    </a:cxn>
                    <a:cxn ang="0">
                      <a:pos x="10" y="2"/>
                    </a:cxn>
                    <a:cxn ang="0">
                      <a:pos x="10" y="4"/>
                    </a:cxn>
                  </a:cxnLst>
                  <a:rect l="0" t="0" r="r" b="b"/>
                  <a:pathLst>
                    <a:path w="12" h="4">
                      <a:moveTo>
                        <a:pt x="10" y="4"/>
                      </a:move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2" y="0"/>
                      </a:lnTo>
                      <a:lnTo>
                        <a:pt x="10" y="2"/>
                      </a:lnTo>
                      <a:lnTo>
                        <a:pt x="10" y="4"/>
                      </a:lnTo>
                      <a:close/>
                    </a:path>
                  </a:pathLst>
                </a:custGeom>
                <a:solidFill>
                  <a:srgbClr val="E9A8A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489" name="Freeform 25"/>
                <p:cNvSpPr>
                  <a:spLocks/>
                </p:cNvSpPr>
                <p:nvPr/>
              </p:nvSpPr>
              <p:spPr bwMode="auto">
                <a:xfrm>
                  <a:off x="2035" y="1241"/>
                  <a:ext cx="12" cy="4"/>
                </a:xfrm>
                <a:custGeom>
                  <a:avLst/>
                  <a:gdLst/>
                  <a:ahLst/>
                  <a:cxnLst>
                    <a:cxn ang="0">
                      <a:pos x="10" y="4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12" y="0"/>
                    </a:cxn>
                    <a:cxn ang="0">
                      <a:pos x="12" y="2"/>
                    </a:cxn>
                    <a:cxn ang="0">
                      <a:pos x="10" y="4"/>
                    </a:cxn>
                  </a:cxnLst>
                  <a:rect l="0" t="0" r="r" b="b"/>
                  <a:pathLst>
                    <a:path w="12" h="4">
                      <a:moveTo>
                        <a:pt x="10" y="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2" y="0"/>
                      </a:lnTo>
                      <a:lnTo>
                        <a:pt x="12" y="2"/>
                      </a:lnTo>
                      <a:lnTo>
                        <a:pt x="10" y="4"/>
                      </a:lnTo>
                      <a:close/>
                    </a:path>
                  </a:pathLst>
                </a:custGeom>
                <a:solidFill>
                  <a:srgbClr val="E9ABA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490" name="Freeform 26"/>
                <p:cNvSpPr>
                  <a:spLocks/>
                </p:cNvSpPr>
                <p:nvPr/>
              </p:nvSpPr>
              <p:spPr bwMode="auto">
                <a:xfrm>
                  <a:off x="2035" y="1239"/>
                  <a:ext cx="13" cy="4"/>
                </a:xfrm>
                <a:custGeom>
                  <a:avLst/>
                  <a:gdLst/>
                  <a:ahLst/>
                  <a:cxnLst>
                    <a:cxn ang="0">
                      <a:pos x="12" y="4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13" y="0"/>
                    </a:cxn>
                    <a:cxn ang="0">
                      <a:pos x="12" y="2"/>
                    </a:cxn>
                    <a:cxn ang="0">
                      <a:pos x="12" y="4"/>
                    </a:cxn>
                  </a:cxnLst>
                  <a:rect l="0" t="0" r="r" b="b"/>
                  <a:pathLst>
                    <a:path w="13" h="4">
                      <a:moveTo>
                        <a:pt x="12" y="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3" y="0"/>
                      </a:lnTo>
                      <a:lnTo>
                        <a:pt x="12" y="2"/>
                      </a:lnTo>
                      <a:lnTo>
                        <a:pt x="12" y="4"/>
                      </a:lnTo>
                      <a:close/>
                    </a:path>
                  </a:pathLst>
                </a:custGeom>
                <a:solidFill>
                  <a:srgbClr val="E8ACA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491" name="Freeform 27"/>
                <p:cNvSpPr>
                  <a:spLocks/>
                </p:cNvSpPr>
                <p:nvPr/>
              </p:nvSpPr>
              <p:spPr bwMode="auto">
                <a:xfrm>
                  <a:off x="2035" y="1235"/>
                  <a:ext cx="13" cy="6"/>
                </a:xfrm>
                <a:custGeom>
                  <a:avLst/>
                  <a:gdLst/>
                  <a:ahLst/>
                  <a:cxnLst>
                    <a:cxn ang="0">
                      <a:pos x="12" y="6"/>
                    </a:cxn>
                    <a:cxn ang="0">
                      <a:pos x="0" y="6"/>
                    </a:cxn>
                    <a:cxn ang="0">
                      <a:pos x="0" y="4"/>
                    </a:cxn>
                    <a:cxn ang="0">
                      <a:pos x="0" y="0"/>
                    </a:cxn>
                    <a:cxn ang="0">
                      <a:pos x="13" y="2"/>
                    </a:cxn>
                    <a:cxn ang="0">
                      <a:pos x="12" y="4"/>
                    </a:cxn>
                    <a:cxn ang="0">
                      <a:pos x="12" y="6"/>
                    </a:cxn>
                  </a:cxnLst>
                  <a:rect l="0" t="0" r="r" b="b"/>
                  <a:pathLst>
                    <a:path w="13" h="6">
                      <a:moveTo>
                        <a:pt x="12" y="6"/>
                      </a:moveTo>
                      <a:lnTo>
                        <a:pt x="0" y="6"/>
                      </a:lnTo>
                      <a:lnTo>
                        <a:pt x="0" y="4"/>
                      </a:lnTo>
                      <a:lnTo>
                        <a:pt x="0" y="0"/>
                      </a:lnTo>
                      <a:lnTo>
                        <a:pt x="13" y="2"/>
                      </a:lnTo>
                      <a:lnTo>
                        <a:pt x="12" y="4"/>
                      </a:lnTo>
                      <a:lnTo>
                        <a:pt x="12" y="6"/>
                      </a:lnTo>
                      <a:close/>
                    </a:path>
                  </a:pathLst>
                </a:custGeom>
                <a:solidFill>
                  <a:srgbClr val="E8AEA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492" name="Freeform 28"/>
                <p:cNvSpPr>
                  <a:spLocks/>
                </p:cNvSpPr>
                <p:nvPr/>
              </p:nvSpPr>
              <p:spPr bwMode="auto">
                <a:xfrm>
                  <a:off x="2035" y="1233"/>
                  <a:ext cx="13" cy="6"/>
                </a:xfrm>
                <a:custGeom>
                  <a:avLst/>
                  <a:gdLst/>
                  <a:ahLst/>
                  <a:cxnLst>
                    <a:cxn ang="0">
                      <a:pos x="13" y="6"/>
                    </a:cxn>
                    <a:cxn ang="0">
                      <a:pos x="0" y="6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13" y="2"/>
                    </a:cxn>
                    <a:cxn ang="0">
                      <a:pos x="13" y="4"/>
                    </a:cxn>
                    <a:cxn ang="0">
                      <a:pos x="13" y="6"/>
                    </a:cxn>
                  </a:cxnLst>
                  <a:rect l="0" t="0" r="r" b="b"/>
                  <a:pathLst>
                    <a:path w="13" h="6">
                      <a:moveTo>
                        <a:pt x="13" y="6"/>
                      </a:moveTo>
                      <a:lnTo>
                        <a:pt x="0" y="6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3" y="2"/>
                      </a:lnTo>
                      <a:lnTo>
                        <a:pt x="13" y="4"/>
                      </a:lnTo>
                      <a:lnTo>
                        <a:pt x="13" y="6"/>
                      </a:lnTo>
                      <a:close/>
                    </a:path>
                  </a:pathLst>
                </a:custGeom>
                <a:solidFill>
                  <a:srgbClr val="E7B0A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493" name="Freeform 29"/>
                <p:cNvSpPr>
                  <a:spLocks/>
                </p:cNvSpPr>
                <p:nvPr/>
              </p:nvSpPr>
              <p:spPr bwMode="auto">
                <a:xfrm>
                  <a:off x="2035" y="1231"/>
                  <a:ext cx="15" cy="6"/>
                </a:xfrm>
                <a:custGeom>
                  <a:avLst/>
                  <a:gdLst/>
                  <a:ahLst/>
                  <a:cxnLst>
                    <a:cxn ang="0">
                      <a:pos x="13" y="6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15" y="2"/>
                    </a:cxn>
                    <a:cxn ang="0">
                      <a:pos x="13" y="4"/>
                    </a:cxn>
                    <a:cxn ang="0">
                      <a:pos x="13" y="6"/>
                    </a:cxn>
                  </a:cxnLst>
                  <a:rect l="0" t="0" r="r" b="b"/>
                  <a:pathLst>
                    <a:path w="15" h="6">
                      <a:moveTo>
                        <a:pt x="13" y="6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5" y="2"/>
                      </a:lnTo>
                      <a:lnTo>
                        <a:pt x="13" y="4"/>
                      </a:lnTo>
                      <a:lnTo>
                        <a:pt x="13" y="6"/>
                      </a:lnTo>
                      <a:close/>
                    </a:path>
                  </a:pathLst>
                </a:custGeom>
                <a:solidFill>
                  <a:srgbClr val="E8B2A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494" name="Freeform 30"/>
                <p:cNvSpPr>
                  <a:spLocks/>
                </p:cNvSpPr>
                <p:nvPr/>
              </p:nvSpPr>
              <p:spPr bwMode="auto">
                <a:xfrm>
                  <a:off x="2035" y="1230"/>
                  <a:ext cx="15" cy="5"/>
                </a:xfrm>
                <a:custGeom>
                  <a:avLst/>
                  <a:gdLst/>
                  <a:ahLst/>
                  <a:cxnLst>
                    <a:cxn ang="0">
                      <a:pos x="13" y="5"/>
                    </a:cxn>
                    <a:cxn ang="0">
                      <a:pos x="0" y="3"/>
                    </a:cxn>
                    <a:cxn ang="0">
                      <a:pos x="0" y="1"/>
                    </a:cxn>
                    <a:cxn ang="0">
                      <a:pos x="0" y="0"/>
                    </a:cxn>
                    <a:cxn ang="0">
                      <a:pos x="15" y="1"/>
                    </a:cxn>
                    <a:cxn ang="0">
                      <a:pos x="15" y="3"/>
                    </a:cxn>
                    <a:cxn ang="0">
                      <a:pos x="13" y="5"/>
                    </a:cxn>
                  </a:cxnLst>
                  <a:rect l="0" t="0" r="r" b="b"/>
                  <a:pathLst>
                    <a:path w="15" h="5">
                      <a:moveTo>
                        <a:pt x="13" y="5"/>
                      </a:moveTo>
                      <a:lnTo>
                        <a:pt x="0" y="3"/>
                      </a:ln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15" y="1"/>
                      </a:lnTo>
                      <a:lnTo>
                        <a:pt x="15" y="3"/>
                      </a:lnTo>
                      <a:lnTo>
                        <a:pt x="13" y="5"/>
                      </a:lnTo>
                      <a:close/>
                    </a:path>
                  </a:pathLst>
                </a:custGeom>
                <a:solidFill>
                  <a:srgbClr val="E7B3A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495" name="Freeform 31"/>
                <p:cNvSpPr>
                  <a:spLocks/>
                </p:cNvSpPr>
                <p:nvPr/>
              </p:nvSpPr>
              <p:spPr bwMode="auto">
                <a:xfrm>
                  <a:off x="2035" y="1228"/>
                  <a:ext cx="15" cy="5"/>
                </a:xfrm>
                <a:custGeom>
                  <a:avLst/>
                  <a:gdLst/>
                  <a:ahLst/>
                  <a:cxnLst>
                    <a:cxn ang="0">
                      <a:pos x="15" y="5"/>
                    </a:cxn>
                    <a:cxn ang="0">
                      <a:pos x="0" y="3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15" y="2"/>
                    </a:cxn>
                    <a:cxn ang="0">
                      <a:pos x="15" y="2"/>
                    </a:cxn>
                    <a:cxn ang="0">
                      <a:pos x="15" y="2"/>
                    </a:cxn>
                    <a:cxn ang="0">
                      <a:pos x="15" y="3"/>
                    </a:cxn>
                    <a:cxn ang="0">
                      <a:pos x="15" y="5"/>
                    </a:cxn>
                  </a:cxnLst>
                  <a:rect l="0" t="0" r="r" b="b"/>
                  <a:pathLst>
                    <a:path w="15" h="5">
                      <a:moveTo>
                        <a:pt x="15" y="5"/>
                      </a:moveTo>
                      <a:lnTo>
                        <a:pt x="0" y="3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5" y="2"/>
                      </a:lnTo>
                      <a:lnTo>
                        <a:pt x="15" y="2"/>
                      </a:lnTo>
                      <a:lnTo>
                        <a:pt x="15" y="2"/>
                      </a:lnTo>
                      <a:lnTo>
                        <a:pt x="15" y="3"/>
                      </a:lnTo>
                      <a:lnTo>
                        <a:pt x="15" y="5"/>
                      </a:lnTo>
                      <a:close/>
                    </a:path>
                  </a:pathLst>
                </a:custGeom>
                <a:solidFill>
                  <a:srgbClr val="E7B6B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496" name="Freeform 32"/>
                <p:cNvSpPr>
                  <a:spLocks/>
                </p:cNvSpPr>
                <p:nvPr/>
              </p:nvSpPr>
              <p:spPr bwMode="auto">
                <a:xfrm>
                  <a:off x="2033" y="1226"/>
                  <a:ext cx="19" cy="5"/>
                </a:xfrm>
                <a:custGeom>
                  <a:avLst/>
                  <a:gdLst/>
                  <a:ahLst/>
                  <a:cxnLst>
                    <a:cxn ang="0">
                      <a:pos x="17" y="5"/>
                    </a:cxn>
                    <a:cxn ang="0">
                      <a:pos x="2" y="4"/>
                    </a:cxn>
                    <a:cxn ang="0">
                      <a:pos x="2" y="2"/>
                    </a:cxn>
                    <a:cxn ang="0">
                      <a:pos x="0" y="0"/>
                    </a:cxn>
                    <a:cxn ang="0">
                      <a:pos x="19" y="0"/>
                    </a:cxn>
                    <a:cxn ang="0">
                      <a:pos x="17" y="2"/>
                    </a:cxn>
                    <a:cxn ang="0">
                      <a:pos x="17" y="4"/>
                    </a:cxn>
                    <a:cxn ang="0">
                      <a:pos x="17" y="4"/>
                    </a:cxn>
                    <a:cxn ang="0">
                      <a:pos x="17" y="5"/>
                    </a:cxn>
                  </a:cxnLst>
                  <a:rect l="0" t="0" r="r" b="b"/>
                  <a:pathLst>
                    <a:path w="19" h="5">
                      <a:moveTo>
                        <a:pt x="17" y="5"/>
                      </a:moveTo>
                      <a:lnTo>
                        <a:pt x="2" y="4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19" y="0"/>
                      </a:lnTo>
                      <a:lnTo>
                        <a:pt x="17" y="2"/>
                      </a:lnTo>
                      <a:lnTo>
                        <a:pt x="17" y="4"/>
                      </a:lnTo>
                      <a:lnTo>
                        <a:pt x="17" y="4"/>
                      </a:lnTo>
                      <a:lnTo>
                        <a:pt x="17" y="5"/>
                      </a:lnTo>
                      <a:close/>
                    </a:path>
                  </a:pathLst>
                </a:custGeom>
                <a:solidFill>
                  <a:srgbClr val="E7B8B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497" name="Freeform 33"/>
                <p:cNvSpPr>
                  <a:spLocks noEditPoints="1"/>
                </p:cNvSpPr>
                <p:nvPr/>
              </p:nvSpPr>
              <p:spPr bwMode="auto">
                <a:xfrm>
                  <a:off x="2033" y="1224"/>
                  <a:ext cx="31" cy="6"/>
                </a:xfrm>
                <a:custGeom>
                  <a:avLst/>
                  <a:gdLst/>
                  <a:ahLst/>
                  <a:cxnLst>
                    <a:cxn ang="0">
                      <a:pos x="17" y="6"/>
                    </a:cxn>
                    <a:cxn ang="0">
                      <a:pos x="2" y="4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19" y="0"/>
                    </a:cxn>
                    <a:cxn ang="0">
                      <a:pos x="19" y="2"/>
                    </a:cxn>
                    <a:cxn ang="0">
                      <a:pos x="17" y="6"/>
                    </a:cxn>
                    <a:cxn ang="0">
                      <a:pos x="31" y="2"/>
                    </a:cxn>
                    <a:cxn ang="0">
                      <a:pos x="31" y="2"/>
                    </a:cxn>
                    <a:cxn ang="0">
                      <a:pos x="31" y="2"/>
                    </a:cxn>
                    <a:cxn ang="0">
                      <a:pos x="31" y="4"/>
                    </a:cxn>
                    <a:cxn ang="0">
                      <a:pos x="31" y="2"/>
                    </a:cxn>
                    <a:cxn ang="0">
                      <a:pos x="31" y="2"/>
                    </a:cxn>
                  </a:cxnLst>
                  <a:rect l="0" t="0" r="r" b="b"/>
                  <a:pathLst>
                    <a:path w="31" h="6">
                      <a:moveTo>
                        <a:pt x="17" y="6"/>
                      </a:moveTo>
                      <a:lnTo>
                        <a:pt x="2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9" y="0"/>
                      </a:lnTo>
                      <a:lnTo>
                        <a:pt x="19" y="2"/>
                      </a:lnTo>
                      <a:lnTo>
                        <a:pt x="17" y="6"/>
                      </a:lnTo>
                      <a:close/>
                      <a:moveTo>
                        <a:pt x="31" y="2"/>
                      </a:moveTo>
                      <a:lnTo>
                        <a:pt x="31" y="2"/>
                      </a:lnTo>
                      <a:lnTo>
                        <a:pt x="31" y="2"/>
                      </a:lnTo>
                      <a:lnTo>
                        <a:pt x="31" y="4"/>
                      </a:lnTo>
                      <a:lnTo>
                        <a:pt x="31" y="2"/>
                      </a:lnTo>
                      <a:lnTo>
                        <a:pt x="31" y="2"/>
                      </a:lnTo>
                      <a:close/>
                    </a:path>
                  </a:pathLst>
                </a:custGeom>
                <a:solidFill>
                  <a:srgbClr val="E7BAB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498" name="Freeform 34"/>
                <p:cNvSpPr>
                  <a:spLocks noEditPoints="1"/>
                </p:cNvSpPr>
                <p:nvPr/>
              </p:nvSpPr>
              <p:spPr bwMode="auto">
                <a:xfrm>
                  <a:off x="2033" y="1222"/>
                  <a:ext cx="33" cy="6"/>
                </a:xfrm>
                <a:custGeom>
                  <a:avLst/>
                  <a:gdLst/>
                  <a:ahLst/>
                  <a:cxnLst>
                    <a:cxn ang="0">
                      <a:pos x="19" y="4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19" y="0"/>
                    </a:cxn>
                    <a:cxn ang="0">
                      <a:pos x="19" y="2"/>
                    </a:cxn>
                    <a:cxn ang="0">
                      <a:pos x="19" y="4"/>
                    </a:cxn>
                    <a:cxn ang="0">
                      <a:pos x="31" y="2"/>
                    </a:cxn>
                    <a:cxn ang="0">
                      <a:pos x="33" y="2"/>
                    </a:cxn>
                    <a:cxn ang="0">
                      <a:pos x="31" y="4"/>
                    </a:cxn>
                    <a:cxn ang="0">
                      <a:pos x="31" y="6"/>
                    </a:cxn>
                    <a:cxn ang="0">
                      <a:pos x="31" y="4"/>
                    </a:cxn>
                    <a:cxn ang="0">
                      <a:pos x="31" y="2"/>
                    </a:cxn>
                  </a:cxnLst>
                  <a:rect l="0" t="0" r="r" b="b"/>
                  <a:pathLst>
                    <a:path w="33" h="6">
                      <a:moveTo>
                        <a:pt x="19" y="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9" y="0"/>
                      </a:lnTo>
                      <a:lnTo>
                        <a:pt x="19" y="2"/>
                      </a:lnTo>
                      <a:lnTo>
                        <a:pt x="19" y="4"/>
                      </a:lnTo>
                      <a:close/>
                      <a:moveTo>
                        <a:pt x="31" y="2"/>
                      </a:moveTo>
                      <a:lnTo>
                        <a:pt x="33" y="2"/>
                      </a:lnTo>
                      <a:lnTo>
                        <a:pt x="31" y="4"/>
                      </a:lnTo>
                      <a:lnTo>
                        <a:pt x="31" y="6"/>
                      </a:lnTo>
                      <a:lnTo>
                        <a:pt x="31" y="4"/>
                      </a:lnTo>
                      <a:lnTo>
                        <a:pt x="31" y="2"/>
                      </a:lnTo>
                      <a:close/>
                    </a:path>
                  </a:pathLst>
                </a:custGeom>
                <a:solidFill>
                  <a:srgbClr val="E7BAB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499" name="Freeform 35"/>
                <p:cNvSpPr>
                  <a:spLocks noEditPoints="1"/>
                </p:cNvSpPr>
                <p:nvPr/>
              </p:nvSpPr>
              <p:spPr bwMode="auto">
                <a:xfrm>
                  <a:off x="2033" y="1220"/>
                  <a:ext cx="33" cy="6"/>
                </a:xfrm>
                <a:custGeom>
                  <a:avLst/>
                  <a:gdLst/>
                  <a:ahLst/>
                  <a:cxnLst>
                    <a:cxn ang="0">
                      <a:pos x="31" y="6"/>
                    </a:cxn>
                    <a:cxn ang="0">
                      <a:pos x="31" y="6"/>
                    </a:cxn>
                    <a:cxn ang="0">
                      <a:pos x="31" y="4"/>
                    </a:cxn>
                    <a:cxn ang="0">
                      <a:pos x="31" y="2"/>
                    </a:cxn>
                    <a:cxn ang="0">
                      <a:pos x="33" y="2"/>
                    </a:cxn>
                    <a:cxn ang="0">
                      <a:pos x="33" y="4"/>
                    </a:cxn>
                    <a:cxn ang="0">
                      <a:pos x="31" y="6"/>
                    </a:cxn>
                    <a:cxn ang="0">
                      <a:pos x="19" y="4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19" y="0"/>
                    </a:cxn>
                    <a:cxn ang="0">
                      <a:pos x="19" y="2"/>
                    </a:cxn>
                    <a:cxn ang="0">
                      <a:pos x="19" y="4"/>
                    </a:cxn>
                  </a:cxnLst>
                  <a:rect l="0" t="0" r="r" b="b"/>
                  <a:pathLst>
                    <a:path w="33" h="6">
                      <a:moveTo>
                        <a:pt x="31" y="6"/>
                      </a:moveTo>
                      <a:lnTo>
                        <a:pt x="31" y="6"/>
                      </a:lnTo>
                      <a:lnTo>
                        <a:pt x="31" y="4"/>
                      </a:lnTo>
                      <a:lnTo>
                        <a:pt x="31" y="2"/>
                      </a:lnTo>
                      <a:lnTo>
                        <a:pt x="33" y="2"/>
                      </a:lnTo>
                      <a:lnTo>
                        <a:pt x="33" y="4"/>
                      </a:lnTo>
                      <a:lnTo>
                        <a:pt x="31" y="6"/>
                      </a:lnTo>
                      <a:close/>
                      <a:moveTo>
                        <a:pt x="19" y="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19" y="0"/>
                      </a:lnTo>
                      <a:lnTo>
                        <a:pt x="19" y="2"/>
                      </a:lnTo>
                      <a:lnTo>
                        <a:pt x="19" y="4"/>
                      </a:lnTo>
                      <a:close/>
                    </a:path>
                  </a:pathLst>
                </a:custGeom>
                <a:solidFill>
                  <a:srgbClr val="E7BAB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500" name="Freeform 36"/>
                <p:cNvSpPr>
                  <a:spLocks noEditPoints="1"/>
                </p:cNvSpPr>
                <p:nvPr/>
              </p:nvSpPr>
              <p:spPr bwMode="auto">
                <a:xfrm>
                  <a:off x="2033" y="1218"/>
                  <a:ext cx="34" cy="6"/>
                </a:xfrm>
                <a:custGeom>
                  <a:avLst/>
                  <a:gdLst/>
                  <a:ahLst/>
                  <a:cxnLst>
                    <a:cxn ang="0">
                      <a:pos x="33" y="6"/>
                    </a:cxn>
                    <a:cxn ang="0">
                      <a:pos x="31" y="6"/>
                    </a:cxn>
                    <a:cxn ang="0">
                      <a:pos x="31" y="4"/>
                    </a:cxn>
                    <a:cxn ang="0">
                      <a:pos x="31" y="0"/>
                    </a:cxn>
                    <a:cxn ang="0">
                      <a:pos x="34" y="2"/>
                    </a:cxn>
                    <a:cxn ang="0">
                      <a:pos x="33" y="4"/>
                    </a:cxn>
                    <a:cxn ang="0">
                      <a:pos x="33" y="6"/>
                    </a:cxn>
                    <a:cxn ang="0">
                      <a:pos x="19" y="4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19" y="0"/>
                    </a:cxn>
                    <a:cxn ang="0">
                      <a:pos x="19" y="2"/>
                    </a:cxn>
                    <a:cxn ang="0">
                      <a:pos x="19" y="4"/>
                    </a:cxn>
                  </a:cxnLst>
                  <a:rect l="0" t="0" r="r" b="b"/>
                  <a:pathLst>
                    <a:path w="34" h="6">
                      <a:moveTo>
                        <a:pt x="33" y="6"/>
                      </a:moveTo>
                      <a:lnTo>
                        <a:pt x="31" y="6"/>
                      </a:lnTo>
                      <a:lnTo>
                        <a:pt x="31" y="4"/>
                      </a:lnTo>
                      <a:lnTo>
                        <a:pt x="31" y="0"/>
                      </a:lnTo>
                      <a:lnTo>
                        <a:pt x="34" y="2"/>
                      </a:lnTo>
                      <a:lnTo>
                        <a:pt x="33" y="4"/>
                      </a:lnTo>
                      <a:lnTo>
                        <a:pt x="33" y="6"/>
                      </a:lnTo>
                      <a:close/>
                      <a:moveTo>
                        <a:pt x="19" y="4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19" y="0"/>
                      </a:lnTo>
                      <a:lnTo>
                        <a:pt x="19" y="2"/>
                      </a:lnTo>
                      <a:lnTo>
                        <a:pt x="19" y="4"/>
                      </a:lnTo>
                      <a:close/>
                    </a:path>
                  </a:pathLst>
                </a:custGeom>
                <a:solidFill>
                  <a:srgbClr val="E7BBB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501" name="Freeform 37"/>
                <p:cNvSpPr>
                  <a:spLocks noEditPoints="1"/>
                </p:cNvSpPr>
                <p:nvPr/>
              </p:nvSpPr>
              <p:spPr bwMode="auto">
                <a:xfrm>
                  <a:off x="2031" y="1216"/>
                  <a:ext cx="38" cy="6"/>
                </a:xfrm>
                <a:custGeom>
                  <a:avLst/>
                  <a:gdLst/>
                  <a:ahLst/>
                  <a:cxnLst>
                    <a:cxn ang="0">
                      <a:pos x="35" y="6"/>
                    </a:cxn>
                    <a:cxn ang="0">
                      <a:pos x="33" y="6"/>
                    </a:cxn>
                    <a:cxn ang="0">
                      <a:pos x="33" y="2"/>
                    </a:cxn>
                    <a:cxn ang="0">
                      <a:pos x="33" y="0"/>
                    </a:cxn>
                    <a:cxn ang="0">
                      <a:pos x="38" y="2"/>
                    </a:cxn>
                    <a:cxn ang="0">
                      <a:pos x="36" y="4"/>
                    </a:cxn>
                    <a:cxn ang="0">
                      <a:pos x="35" y="6"/>
                    </a:cxn>
                    <a:cxn ang="0">
                      <a:pos x="21" y="4"/>
                    </a:cxn>
                    <a:cxn ang="0">
                      <a:pos x="2" y="4"/>
                    </a:cxn>
                    <a:cxn ang="0">
                      <a:pos x="2" y="2"/>
                    </a:cxn>
                    <a:cxn ang="0">
                      <a:pos x="0" y="0"/>
                    </a:cxn>
                    <a:cxn ang="0">
                      <a:pos x="21" y="0"/>
                    </a:cxn>
                    <a:cxn ang="0">
                      <a:pos x="21" y="2"/>
                    </a:cxn>
                    <a:cxn ang="0">
                      <a:pos x="21" y="4"/>
                    </a:cxn>
                  </a:cxnLst>
                  <a:rect l="0" t="0" r="r" b="b"/>
                  <a:pathLst>
                    <a:path w="38" h="6">
                      <a:moveTo>
                        <a:pt x="35" y="6"/>
                      </a:moveTo>
                      <a:lnTo>
                        <a:pt x="33" y="6"/>
                      </a:lnTo>
                      <a:lnTo>
                        <a:pt x="33" y="2"/>
                      </a:lnTo>
                      <a:lnTo>
                        <a:pt x="33" y="0"/>
                      </a:lnTo>
                      <a:lnTo>
                        <a:pt x="38" y="2"/>
                      </a:lnTo>
                      <a:lnTo>
                        <a:pt x="36" y="4"/>
                      </a:lnTo>
                      <a:lnTo>
                        <a:pt x="35" y="6"/>
                      </a:lnTo>
                      <a:close/>
                      <a:moveTo>
                        <a:pt x="21" y="4"/>
                      </a:moveTo>
                      <a:lnTo>
                        <a:pt x="2" y="4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21" y="0"/>
                      </a:lnTo>
                      <a:lnTo>
                        <a:pt x="21" y="2"/>
                      </a:lnTo>
                      <a:lnTo>
                        <a:pt x="21" y="4"/>
                      </a:lnTo>
                      <a:close/>
                    </a:path>
                  </a:pathLst>
                </a:custGeom>
                <a:solidFill>
                  <a:srgbClr val="E7BBB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502" name="Freeform 38"/>
                <p:cNvSpPr>
                  <a:spLocks noEditPoints="1"/>
                </p:cNvSpPr>
                <p:nvPr/>
              </p:nvSpPr>
              <p:spPr bwMode="auto">
                <a:xfrm>
                  <a:off x="2031" y="1212"/>
                  <a:ext cx="40" cy="8"/>
                </a:xfrm>
                <a:custGeom>
                  <a:avLst/>
                  <a:gdLst/>
                  <a:ahLst/>
                  <a:cxnLst>
                    <a:cxn ang="0">
                      <a:pos x="36" y="8"/>
                    </a:cxn>
                    <a:cxn ang="0">
                      <a:pos x="33" y="6"/>
                    </a:cxn>
                    <a:cxn ang="0">
                      <a:pos x="33" y="4"/>
                    </a:cxn>
                    <a:cxn ang="0">
                      <a:pos x="31" y="2"/>
                    </a:cxn>
                    <a:cxn ang="0">
                      <a:pos x="40" y="2"/>
                    </a:cxn>
                    <a:cxn ang="0">
                      <a:pos x="38" y="6"/>
                    </a:cxn>
                    <a:cxn ang="0">
                      <a:pos x="36" y="8"/>
                    </a:cxn>
                    <a:cxn ang="0">
                      <a:pos x="21" y="6"/>
                    </a:cxn>
                    <a:cxn ang="0">
                      <a:pos x="2" y="6"/>
                    </a:cxn>
                    <a:cxn ang="0">
                      <a:pos x="0" y="4"/>
                    </a:cxn>
                    <a:cxn ang="0">
                      <a:pos x="0" y="0"/>
                    </a:cxn>
                    <a:cxn ang="0">
                      <a:pos x="21" y="2"/>
                    </a:cxn>
                    <a:cxn ang="0">
                      <a:pos x="21" y="2"/>
                    </a:cxn>
                    <a:cxn ang="0">
                      <a:pos x="21" y="4"/>
                    </a:cxn>
                    <a:cxn ang="0">
                      <a:pos x="21" y="4"/>
                    </a:cxn>
                    <a:cxn ang="0">
                      <a:pos x="21" y="6"/>
                    </a:cxn>
                  </a:cxnLst>
                  <a:rect l="0" t="0" r="r" b="b"/>
                  <a:pathLst>
                    <a:path w="40" h="8">
                      <a:moveTo>
                        <a:pt x="36" y="8"/>
                      </a:moveTo>
                      <a:lnTo>
                        <a:pt x="33" y="6"/>
                      </a:lnTo>
                      <a:lnTo>
                        <a:pt x="33" y="4"/>
                      </a:lnTo>
                      <a:lnTo>
                        <a:pt x="31" y="2"/>
                      </a:lnTo>
                      <a:lnTo>
                        <a:pt x="40" y="2"/>
                      </a:lnTo>
                      <a:lnTo>
                        <a:pt x="38" y="6"/>
                      </a:lnTo>
                      <a:lnTo>
                        <a:pt x="36" y="8"/>
                      </a:lnTo>
                      <a:close/>
                      <a:moveTo>
                        <a:pt x="21" y="6"/>
                      </a:moveTo>
                      <a:lnTo>
                        <a:pt x="2" y="6"/>
                      </a:lnTo>
                      <a:lnTo>
                        <a:pt x="0" y="4"/>
                      </a:lnTo>
                      <a:lnTo>
                        <a:pt x="0" y="0"/>
                      </a:lnTo>
                      <a:lnTo>
                        <a:pt x="21" y="2"/>
                      </a:lnTo>
                      <a:lnTo>
                        <a:pt x="21" y="2"/>
                      </a:lnTo>
                      <a:lnTo>
                        <a:pt x="21" y="4"/>
                      </a:lnTo>
                      <a:lnTo>
                        <a:pt x="21" y="4"/>
                      </a:lnTo>
                      <a:lnTo>
                        <a:pt x="21" y="6"/>
                      </a:lnTo>
                      <a:close/>
                    </a:path>
                  </a:pathLst>
                </a:custGeom>
                <a:solidFill>
                  <a:srgbClr val="E7BBB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503" name="Freeform 39"/>
                <p:cNvSpPr>
                  <a:spLocks noEditPoints="1"/>
                </p:cNvSpPr>
                <p:nvPr/>
              </p:nvSpPr>
              <p:spPr bwMode="auto">
                <a:xfrm>
                  <a:off x="2029" y="1211"/>
                  <a:ext cx="44" cy="7"/>
                </a:xfrm>
                <a:custGeom>
                  <a:avLst/>
                  <a:gdLst/>
                  <a:ahLst/>
                  <a:cxnLst>
                    <a:cxn ang="0">
                      <a:pos x="40" y="7"/>
                    </a:cxn>
                    <a:cxn ang="0">
                      <a:pos x="35" y="5"/>
                    </a:cxn>
                    <a:cxn ang="0">
                      <a:pos x="33" y="3"/>
                    </a:cxn>
                    <a:cxn ang="0">
                      <a:pos x="33" y="1"/>
                    </a:cxn>
                    <a:cxn ang="0">
                      <a:pos x="44" y="1"/>
                    </a:cxn>
                    <a:cxn ang="0">
                      <a:pos x="42" y="3"/>
                    </a:cxn>
                    <a:cxn ang="0">
                      <a:pos x="40" y="7"/>
                    </a:cxn>
                    <a:cxn ang="0">
                      <a:pos x="23" y="5"/>
                    </a:cxn>
                    <a:cxn ang="0">
                      <a:pos x="2" y="5"/>
                    </a:cxn>
                    <a:cxn ang="0">
                      <a:pos x="2" y="1"/>
                    </a:cxn>
                    <a:cxn ang="0">
                      <a:pos x="0" y="0"/>
                    </a:cxn>
                    <a:cxn ang="0">
                      <a:pos x="25" y="1"/>
                    </a:cxn>
                    <a:cxn ang="0">
                      <a:pos x="23" y="3"/>
                    </a:cxn>
                    <a:cxn ang="0">
                      <a:pos x="23" y="5"/>
                    </a:cxn>
                    <a:cxn ang="0">
                      <a:pos x="23" y="5"/>
                    </a:cxn>
                    <a:cxn ang="0">
                      <a:pos x="23" y="5"/>
                    </a:cxn>
                  </a:cxnLst>
                  <a:rect l="0" t="0" r="r" b="b"/>
                  <a:pathLst>
                    <a:path w="44" h="7">
                      <a:moveTo>
                        <a:pt x="40" y="7"/>
                      </a:moveTo>
                      <a:lnTo>
                        <a:pt x="35" y="5"/>
                      </a:lnTo>
                      <a:lnTo>
                        <a:pt x="33" y="3"/>
                      </a:lnTo>
                      <a:lnTo>
                        <a:pt x="33" y="1"/>
                      </a:lnTo>
                      <a:lnTo>
                        <a:pt x="44" y="1"/>
                      </a:lnTo>
                      <a:lnTo>
                        <a:pt x="42" y="3"/>
                      </a:lnTo>
                      <a:lnTo>
                        <a:pt x="40" y="7"/>
                      </a:lnTo>
                      <a:close/>
                      <a:moveTo>
                        <a:pt x="23" y="5"/>
                      </a:moveTo>
                      <a:lnTo>
                        <a:pt x="2" y="5"/>
                      </a:lnTo>
                      <a:lnTo>
                        <a:pt x="2" y="1"/>
                      </a:lnTo>
                      <a:lnTo>
                        <a:pt x="0" y="0"/>
                      </a:lnTo>
                      <a:lnTo>
                        <a:pt x="25" y="1"/>
                      </a:lnTo>
                      <a:lnTo>
                        <a:pt x="23" y="3"/>
                      </a:lnTo>
                      <a:lnTo>
                        <a:pt x="23" y="5"/>
                      </a:lnTo>
                      <a:lnTo>
                        <a:pt x="23" y="5"/>
                      </a:lnTo>
                      <a:lnTo>
                        <a:pt x="23" y="5"/>
                      </a:lnTo>
                      <a:close/>
                    </a:path>
                  </a:pathLst>
                </a:custGeom>
                <a:solidFill>
                  <a:srgbClr val="E7BBB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504" name="Freeform 40"/>
                <p:cNvSpPr>
                  <a:spLocks noEditPoints="1"/>
                </p:cNvSpPr>
                <p:nvPr/>
              </p:nvSpPr>
              <p:spPr bwMode="auto">
                <a:xfrm>
                  <a:off x="2029" y="1209"/>
                  <a:ext cx="46" cy="5"/>
                </a:xfrm>
                <a:custGeom>
                  <a:avLst/>
                  <a:gdLst/>
                  <a:ahLst/>
                  <a:cxnLst>
                    <a:cxn ang="0">
                      <a:pos x="42" y="5"/>
                    </a:cxn>
                    <a:cxn ang="0">
                      <a:pos x="33" y="5"/>
                    </a:cxn>
                    <a:cxn ang="0">
                      <a:pos x="33" y="3"/>
                    </a:cxn>
                    <a:cxn ang="0">
                      <a:pos x="33" y="2"/>
                    </a:cxn>
                    <a:cxn ang="0">
                      <a:pos x="46" y="2"/>
                    </a:cxn>
                    <a:cxn ang="0">
                      <a:pos x="44" y="3"/>
                    </a:cxn>
                    <a:cxn ang="0">
                      <a:pos x="42" y="5"/>
                    </a:cxn>
                    <a:cxn ang="0">
                      <a:pos x="23" y="5"/>
                    </a:cxn>
                    <a:cxn ang="0">
                      <a:pos x="2" y="3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25" y="2"/>
                    </a:cxn>
                    <a:cxn ang="0">
                      <a:pos x="25" y="3"/>
                    </a:cxn>
                    <a:cxn ang="0">
                      <a:pos x="23" y="5"/>
                    </a:cxn>
                  </a:cxnLst>
                  <a:rect l="0" t="0" r="r" b="b"/>
                  <a:pathLst>
                    <a:path w="46" h="5">
                      <a:moveTo>
                        <a:pt x="42" y="5"/>
                      </a:moveTo>
                      <a:lnTo>
                        <a:pt x="33" y="5"/>
                      </a:lnTo>
                      <a:lnTo>
                        <a:pt x="33" y="3"/>
                      </a:lnTo>
                      <a:lnTo>
                        <a:pt x="33" y="2"/>
                      </a:lnTo>
                      <a:lnTo>
                        <a:pt x="46" y="2"/>
                      </a:lnTo>
                      <a:lnTo>
                        <a:pt x="44" y="3"/>
                      </a:lnTo>
                      <a:lnTo>
                        <a:pt x="42" y="5"/>
                      </a:lnTo>
                      <a:close/>
                      <a:moveTo>
                        <a:pt x="23" y="5"/>
                      </a:moveTo>
                      <a:lnTo>
                        <a:pt x="2" y="3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25" y="2"/>
                      </a:lnTo>
                      <a:lnTo>
                        <a:pt x="25" y="3"/>
                      </a:lnTo>
                      <a:lnTo>
                        <a:pt x="23" y="5"/>
                      </a:lnTo>
                      <a:close/>
                    </a:path>
                  </a:pathLst>
                </a:custGeom>
                <a:solidFill>
                  <a:srgbClr val="E7BBB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505" name="Freeform 41"/>
                <p:cNvSpPr>
                  <a:spLocks noEditPoints="1"/>
                </p:cNvSpPr>
                <p:nvPr/>
              </p:nvSpPr>
              <p:spPr bwMode="auto">
                <a:xfrm>
                  <a:off x="2028" y="1207"/>
                  <a:ext cx="49" cy="5"/>
                </a:xfrm>
                <a:custGeom>
                  <a:avLst/>
                  <a:gdLst/>
                  <a:ahLst/>
                  <a:cxnLst>
                    <a:cxn ang="0">
                      <a:pos x="45" y="5"/>
                    </a:cxn>
                    <a:cxn ang="0">
                      <a:pos x="34" y="5"/>
                    </a:cxn>
                    <a:cxn ang="0">
                      <a:pos x="34" y="4"/>
                    </a:cxn>
                    <a:cxn ang="0">
                      <a:pos x="34" y="2"/>
                    </a:cxn>
                    <a:cxn ang="0">
                      <a:pos x="49" y="2"/>
                    </a:cxn>
                    <a:cxn ang="0">
                      <a:pos x="47" y="4"/>
                    </a:cxn>
                    <a:cxn ang="0">
                      <a:pos x="45" y="5"/>
                    </a:cxn>
                    <a:cxn ang="0">
                      <a:pos x="26" y="5"/>
                    </a:cxn>
                    <a:cxn ang="0">
                      <a:pos x="1" y="4"/>
                    </a:cxn>
                    <a:cxn ang="0">
                      <a:pos x="1" y="2"/>
                    </a:cxn>
                    <a:cxn ang="0">
                      <a:pos x="0" y="0"/>
                    </a:cxn>
                    <a:cxn ang="0">
                      <a:pos x="26" y="2"/>
                    </a:cxn>
                    <a:cxn ang="0">
                      <a:pos x="26" y="4"/>
                    </a:cxn>
                    <a:cxn ang="0">
                      <a:pos x="26" y="5"/>
                    </a:cxn>
                  </a:cxnLst>
                  <a:rect l="0" t="0" r="r" b="b"/>
                  <a:pathLst>
                    <a:path w="49" h="5">
                      <a:moveTo>
                        <a:pt x="45" y="5"/>
                      </a:moveTo>
                      <a:lnTo>
                        <a:pt x="34" y="5"/>
                      </a:lnTo>
                      <a:lnTo>
                        <a:pt x="34" y="4"/>
                      </a:lnTo>
                      <a:lnTo>
                        <a:pt x="34" y="2"/>
                      </a:lnTo>
                      <a:lnTo>
                        <a:pt x="49" y="2"/>
                      </a:lnTo>
                      <a:lnTo>
                        <a:pt x="47" y="4"/>
                      </a:lnTo>
                      <a:lnTo>
                        <a:pt x="45" y="5"/>
                      </a:lnTo>
                      <a:close/>
                      <a:moveTo>
                        <a:pt x="26" y="5"/>
                      </a:moveTo>
                      <a:lnTo>
                        <a:pt x="1" y="4"/>
                      </a:lnTo>
                      <a:lnTo>
                        <a:pt x="1" y="2"/>
                      </a:lnTo>
                      <a:lnTo>
                        <a:pt x="0" y="0"/>
                      </a:lnTo>
                      <a:lnTo>
                        <a:pt x="26" y="2"/>
                      </a:lnTo>
                      <a:lnTo>
                        <a:pt x="26" y="4"/>
                      </a:lnTo>
                      <a:lnTo>
                        <a:pt x="26" y="5"/>
                      </a:lnTo>
                      <a:close/>
                    </a:path>
                  </a:pathLst>
                </a:custGeom>
                <a:solidFill>
                  <a:srgbClr val="E7BBB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506" name="Freeform 42"/>
                <p:cNvSpPr>
                  <a:spLocks noEditPoints="1"/>
                </p:cNvSpPr>
                <p:nvPr/>
              </p:nvSpPr>
              <p:spPr bwMode="auto">
                <a:xfrm>
                  <a:off x="2028" y="1205"/>
                  <a:ext cx="51" cy="6"/>
                </a:xfrm>
                <a:custGeom>
                  <a:avLst/>
                  <a:gdLst/>
                  <a:ahLst/>
                  <a:cxnLst>
                    <a:cxn ang="0">
                      <a:pos x="47" y="6"/>
                    </a:cxn>
                    <a:cxn ang="0">
                      <a:pos x="34" y="6"/>
                    </a:cxn>
                    <a:cxn ang="0">
                      <a:pos x="34" y="4"/>
                    </a:cxn>
                    <a:cxn ang="0">
                      <a:pos x="34" y="2"/>
                    </a:cxn>
                    <a:cxn ang="0">
                      <a:pos x="51" y="2"/>
                    </a:cxn>
                    <a:cxn ang="0">
                      <a:pos x="51" y="2"/>
                    </a:cxn>
                    <a:cxn ang="0">
                      <a:pos x="51" y="2"/>
                    </a:cxn>
                    <a:cxn ang="0">
                      <a:pos x="49" y="4"/>
                    </a:cxn>
                    <a:cxn ang="0">
                      <a:pos x="47" y="6"/>
                    </a:cxn>
                    <a:cxn ang="0">
                      <a:pos x="26" y="6"/>
                    </a:cxn>
                    <a:cxn ang="0">
                      <a:pos x="1" y="4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26" y="2"/>
                    </a:cxn>
                    <a:cxn ang="0">
                      <a:pos x="26" y="4"/>
                    </a:cxn>
                    <a:cxn ang="0">
                      <a:pos x="26" y="6"/>
                    </a:cxn>
                  </a:cxnLst>
                  <a:rect l="0" t="0" r="r" b="b"/>
                  <a:pathLst>
                    <a:path w="51" h="6">
                      <a:moveTo>
                        <a:pt x="47" y="6"/>
                      </a:moveTo>
                      <a:lnTo>
                        <a:pt x="34" y="6"/>
                      </a:lnTo>
                      <a:lnTo>
                        <a:pt x="34" y="4"/>
                      </a:lnTo>
                      <a:lnTo>
                        <a:pt x="34" y="2"/>
                      </a:lnTo>
                      <a:lnTo>
                        <a:pt x="51" y="2"/>
                      </a:lnTo>
                      <a:lnTo>
                        <a:pt x="51" y="2"/>
                      </a:lnTo>
                      <a:lnTo>
                        <a:pt x="51" y="2"/>
                      </a:lnTo>
                      <a:lnTo>
                        <a:pt x="49" y="4"/>
                      </a:lnTo>
                      <a:lnTo>
                        <a:pt x="47" y="6"/>
                      </a:lnTo>
                      <a:close/>
                      <a:moveTo>
                        <a:pt x="26" y="6"/>
                      </a:moveTo>
                      <a:lnTo>
                        <a:pt x="1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26" y="2"/>
                      </a:lnTo>
                      <a:lnTo>
                        <a:pt x="26" y="4"/>
                      </a:lnTo>
                      <a:lnTo>
                        <a:pt x="26" y="6"/>
                      </a:lnTo>
                      <a:close/>
                    </a:path>
                  </a:pathLst>
                </a:custGeom>
                <a:solidFill>
                  <a:srgbClr val="E7BCB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507" name="Freeform 43"/>
                <p:cNvSpPr>
                  <a:spLocks noEditPoints="1"/>
                </p:cNvSpPr>
                <p:nvPr/>
              </p:nvSpPr>
              <p:spPr bwMode="auto">
                <a:xfrm>
                  <a:off x="2026" y="1203"/>
                  <a:ext cx="55" cy="6"/>
                </a:xfrm>
                <a:custGeom>
                  <a:avLst/>
                  <a:gdLst/>
                  <a:ahLst/>
                  <a:cxnLst>
                    <a:cxn ang="0">
                      <a:pos x="51" y="6"/>
                    </a:cxn>
                    <a:cxn ang="0">
                      <a:pos x="36" y="6"/>
                    </a:cxn>
                    <a:cxn ang="0">
                      <a:pos x="36" y="4"/>
                    </a:cxn>
                    <a:cxn ang="0">
                      <a:pos x="36" y="2"/>
                    </a:cxn>
                    <a:cxn ang="0">
                      <a:pos x="55" y="2"/>
                    </a:cxn>
                    <a:cxn ang="0">
                      <a:pos x="53" y="4"/>
                    </a:cxn>
                    <a:cxn ang="0">
                      <a:pos x="53" y="4"/>
                    </a:cxn>
                    <a:cxn ang="0">
                      <a:pos x="51" y="6"/>
                    </a:cxn>
                    <a:cxn ang="0">
                      <a:pos x="51" y="6"/>
                    </a:cxn>
                    <a:cxn ang="0">
                      <a:pos x="28" y="6"/>
                    </a:cxn>
                    <a:cxn ang="0">
                      <a:pos x="2" y="4"/>
                    </a:cxn>
                    <a:cxn ang="0">
                      <a:pos x="2" y="4"/>
                    </a:cxn>
                    <a:cxn ang="0">
                      <a:pos x="2" y="2"/>
                    </a:cxn>
                    <a:cxn ang="0">
                      <a:pos x="2" y="0"/>
                    </a:cxn>
                    <a:cxn ang="0">
                      <a:pos x="0" y="0"/>
                    </a:cxn>
                    <a:cxn ang="0">
                      <a:pos x="26" y="2"/>
                    </a:cxn>
                    <a:cxn ang="0">
                      <a:pos x="28" y="4"/>
                    </a:cxn>
                    <a:cxn ang="0">
                      <a:pos x="28" y="6"/>
                    </a:cxn>
                  </a:cxnLst>
                  <a:rect l="0" t="0" r="r" b="b"/>
                  <a:pathLst>
                    <a:path w="55" h="6">
                      <a:moveTo>
                        <a:pt x="51" y="6"/>
                      </a:moveTo>
                      <a:lnTo>
                        <a:pt x="36" y="6"/>
                      </a:lnTo>
                      <a:lnTo>
                        <a:pt x="36" y="4"/>
                      </a:lnTo>
                      <a:lnTo>
                        <a:pt x="36" y="2"/>
                      </a:lnTo>
                      <a:lnTo>
                        <a:pt x="55" y="2"/>
                      </a:lnTo>
                      <a:lnTo>
                        <a:pt x="53" y="4"/>
                      </a:lnTo>
                      <a:lnTo>
                        <a:pt x="53" y="4"/>
                      </a:lnTo>
                      <a:lnTo>
                        <a:pt x="51" y="6"/>
                      </a:lnTo>
                      <a:lnTo>
                        <a:pt x="51" y="6"/>
                      </a:lnTo>
                      <a:close/>
                      <a:moveTo>
                        <a:pt x="28" y="6"/>
                      </a:move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26" y="2"/>
                      </a:lnTo>
                      <a:lnTo>
                        <a:pt x="28" y="4"/>
                      </a:lnTo>
                      <a:lnTo>
                        <a:pt x="28" y="6"/>
                      </a:lnTo>
                      <a:close/>
                    </a:path>
                  </a:pathLst>
                </a:custGeom>
                <a:solidFill>
                  <a:srgbClr val="E7BCB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508" name="Freeform 44"/>
                <p:cNvSpPr>
                  <a:spLocks noEditPoints="1"/>
                </p:cNvSpPr>
                <p:nvPr/>
              </p:nvSpPr>
              <p:spPr bwMode="auto">
                <a:xfrm>
                  <a:off x="2026" y="1201"/>
                  <a:ext cx="77" cy="6"/>
                </a:xfrm>
                <a:custGeom>
                  <a:avLst/>
                  <a:gdLst/>
                  <a:ahLst/>
                  <a:cxnLst>
                    <a:cxn ang="0">
                      <a:pos x="53" y="6"/>
                    </a:cxn>
                    <a:cxn ang="0">
                      <a:pos x="36" y="6"/>
                    </a:cxn>
                    <a:cxn ang="0">
                      <a:pos x="36" y="4"/>
                    </a:cxn>
                    <a:cxn ang="0">
                      <a:pos x="34" y="2"/>
                    </a:cxn>
                    <a:cxn ang="0">
                      <a:pos x="57" y="2"/>
                    </a:cxn>
                    <a:cxn ang="0">
                      <a:pos x="55" y="4"/>
                    </a:cxn>
                    <a:cxn ang="0">
                      <a:pos x="53" y="6"/>
                    </a:cxn>
                    <a:cxn ang="0">
                      <a:pos x="28" y="6"/>
                    </a:cxn>
                    <a:cxn ang="0">
                      <a:pos x="2" y="4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26" y="2"/>
                    </a:cxn>
                    <a:cxn ang="0">
                      <a:pos x="26" y="4"/>
                    </a:cxn>
                    <a:cxn ang="0">
                      <a:pos x="28" y="6"/>
                    </a:cxn>
                    <a:cxn ang="0">
                      <a:pos x="77" y="4"/>
                    </a:cxn>
                    <a:cxn ang="0">
                      <a:pos x="77" y="4"/>
                    </a:cxn>
                    <a:cxn ang="0">
                      <a:pos x="77" y="4"/>
                    </a:cxn>
                    <a:cxn ang="0">
                      <a:pos x="77" y="4"/>
                    </a:cxn>
                    <a:cxn ang="0">
                      <a:pos x="77" y="4"/>
                    </a:cxn>
                    <a:cxn ang="0">
                      <a:pos x="77" y="4"/>
                    </a:cxn>
                  </a:cxnLst>
                  <a:rect l="0" t="0" r="r" b="b"/>
                  <a:pathLst>
                    <a:path w="77" h="6">
                      <a:moveTo>
                        <a:pt x="53" y="6"/>
                      </a:moveTo>
                      <a:lnTo>
                        <a:pt x="36" y="6"/>
                      </a:lnTo>
                      <a:lnTo>
                        <a:pt x="36" y="4"/>
                      </a:lnTo>
                      <a:lnTo>
                        <a:pt x="34" y="2"/>
                      </a:lnTo>
                      <a:lnTo>
                        <a:pt x="57" y="2"/>
                      </a:lnTo>
                      <a:lnTo>
                        <a:pt x="55" y="4"/>
                      </a:lnTo>
                      <a:lnTo>
                        <a:pt x="53" y="6"/>
                      </a:lnTo>
                      <a:close/>
                      <a:moveTo>
                        <a:pt x="28" y="6"/>
                      </a:moveTo>
                      <a:lnTo>
                        <a:pt x="2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26" y="2"/>
                      </a:lnTo>
                      <a:lnTo>
                        <a:pt x="26" y="4"/>
                      </a:lnTo>
                      <a:lnTo>
                        <a:pt x="28" y="6"/>
                      </a:lnTo>
                      <a:close/>
                      <a:moveTo>
                        <a:pt x="77" y="4"/>
                      </a:moveTo>
                      <a:lnTo>
                        <a:pt x="77" y="4"/>
                      </a:lnTo>
                      <a:lnTo>
                        <a:pt x="77" y="4"/>
                      </a:lnTo>
                      <a:lnTo>
                        <a:pt x="77" y="4"/>
                      </a:lnTo>
                      <a:lnTo>
                        <a:pt x="77" y="4"/>
                      </a:lnTo>
                      <a:lnTo>
                        <a:pt x="77" y="4"/>
                      </a:lnTo>
                      <a:close/>
                    </a:path>
                  </a:pathLst>
                </a:custGeom>
                <a:solidFill>
                  <a:srgbClr val="E7BCB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509" name="Freeform 45"/>
                <p:cNvSpPr>
                  <a:spLocks noEditPoints="1"/>
                </p:cNvSpPr>
                <p:nvPr/>
              </p:nvSpPr>
              <p:spPr bwMode="auto">
                <a:xfrm>
                  <a:off x="2024" y="1199"/>
                  <a:ext cx="81" cy="6"/>
                </a:xfrm>
                <a:custGeom>
                  <a:avLst/>
                  <a:gdLst/>
                  <a:ahLst/>
                  <a:cxnLst>
                    <a:cxn ang="0">
                      <a:pos x="57" y="6"/>
                    </a:cxn>
                    <a:cxn ang="0">
                      <a:pos x="38" y="6"/>
                    </a:cxn>
                    <a:cxn ang="0">
                      <a:pos x="36" y="4"/>
                    </a:cxn>
                    <a:cxn ang="0">
                      <a:pos x="36" y="2"/>
                    </a:cxn>
                    <a:cxn ang="0">
                      <a:pos x="59" y="2"/>
                    </a:cxn>
                    <a:cxn ang="0">
                      <a:pos x="57" y="4"/>
                    </a:cxn>
                    <a:cxn ang="0">
                      <a:pos x="57" y="6"/>
                    </a:cxn>
                    <a:cxn ang="0">
                      <a:pos x="28" y="6"/>
                    </a:cxn>
                    <a:cxn ang="0">
                      <a:pos x="2" y="4"/>
                    </a:cxn>
                    <a:cxn ang="0">
                      <a:pos x="2" y="2"/>
                    </a:cxn>
                    <a:cxn ang="0">
                      <a:pos x="0" y="0"/>
                    </a:cxn>
                    <a:cxn ang="0">
                      <a:pos x="28" y="0"/>
                    </a:cxn>
                    <a:cxn ang="0">
                      <a:pos x="28" y="4"/>
                    </a:cxn>
                    <a:cxn ang="0">
                      <a:pos x="28" y="6"/>
                    </a:cxn>
                    <a:cxn ang="0">
                      <a:pos x="79" y="4"/>
                    </a:cxn>
                    <a:cxn ang="0">
                      <a:pos x="81" y="4"/>
                    </a:cxn>
                    <a:cxn ang="0">
                      <a:pos x="81" y="6"/>
                    </a:cxn>
                    <a:cxn ang="0">
                      <a:pos x="79" y="6"/>
                    </a:cxn>
                    <a:cxn ang="0">
                      <a:pos x="79" y="6"/>
                    </a:cxn>
                    <a:cxn ang="0">
                      <a:pos x="79" y="4"/>
                    </a:cxn>
                  </a:cxnLst>
                  <a:rect l="0" t="0" r="r" b="b"/>
                  <a:pathLst>
                    <a:path w="81" h="6">
                      <a:moveTo>
                        <a:pt x="57" y="6"/>
                      </a:moveTo>
                      <a:lnTo>
                        <a:pt x="38" y="6"/>
                      </a:lnTo>
                      <a:lnTo>
                        <a:pt x="36" y="4"/>
                      </a:lnTo>
                      <a:lnTo>
                        <a:pt x="36" y="2"/>
                      </a:lnTo>
                      <a:lnTo>
                        <a:pt x="59" y="2"/>
                      </a:lnTo>
                      <a:lnTo>
                        <a:pt x="57" y="4"/>
                      </a:lnTo>
                      <a:lnTo>
                        <a:pt x="57" y="6"/>
                      </a:lnTo>
                      <a:close/>
                      <a:moveTo>
                        <a:pt x="28" y="6"/>
                      </a:moveTo>
                      <a:lnTo>
                        <a:pt x="2" y="4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28" y="0"/>
                      </a:lnTo>
                      <a:lnTo>
                        <a:pt x="28" y="4"/>
                      </a:lnTo>
                      <a:lnTo>
                        <a:pt x="28" y="6"/>
                      </a:lnTo>
                      <a:close/>
                      <a:moveTo>
                        <a:pt x="79" y="4"/>
                      </a:moveTo>
                      <a:lnTo>
                        <a:pt x="81" y="4"/>
                      </a:lnTo>
                      <a:lnTo>
                        <a:pt x="81" y="6"/>
                      </a:lnTo>
                      <a:lnTo>
                        <a:pt x="79" y="6"/>
                      </a:lnTo>
                      <a:lnTo>
                        <a:pt x="79" y="6"/>
                      </a:lnTo>
                      <a:lnTo>
                        <a:pt x="79" y="4"/>
                      </a:lnTo>
                      <a:close/>
                    </a:path>
                  </a:pathLst>
                </a:custGeom>
                <a:solidFill>
                  <a:srgbClr val="E7BCB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510" name="Freeform 46"/>
                <p:cNvSpPr>
                  <a:spLocks noEditPoints="1"/>
                </p:cNvSpPr>
                <p:nvPr/>
              </p:nvSpPr>
              <p:spPr bwMode="auto">
                <a:xfrm>
                  <a:off x="2022" y="1197"/>
                  <a:ext cx="83" cy="8"/>
                </a:xfrm>
                <a:custGeom>
                  <a:avLst/>
                  <a:gdLst/>
                  <a:ahLst/>
                  <a:cxnLst>
                    <a:cxn ang="0">
                      <a:pos x="81" y="8"/>
                    </a:cxn>
                    <a:cxn ang="0">
                      <a:pos x="81" y="8"/>
                    </a:cxn>
                    <a:cxn ang="0">
                      <a:pos x="81" y="6"/>
                    </a:cxn>
                    <a:cxn ang="0">
                      <a:pos x="83" y="4"/>
                    </a:cxn>
                    <a:cxn ang="0">
                      <a:pos x="83" y="4"/>
                    </a:cxn>
                    <a:cxn ang="0">
                      <a:pos x="83" y="6"/>
                    </a:cxn>
                    <a:cxn ang="0">
                      <a:pos x="81" y="8"/>
                    </a:cxn>
                    <a:cxn ang="0">
                      <a:pos x="61" y="6"/>
                    </a:cxn>
                    <a:cxn ang="0">
                      <a:pos x="38" y="6"/>
                    </a:cxn>
                    <a:cxn ang="0">
                      <a:pos x="38" y="4"/>
                    </a:cxn>
                    <a:cxn ang="0">
                      <a:pos x="38" y="2"/>
                    </a:cxn>
                    <a:cxn ang="0">
                      <a:pos x="62" y="2"/>
                    </a:cxn>
                    <a:cxn ang="0">
                      <a:pos x="61" y="4"/>
                    </a:cxn>
                    <a:cxn ang="0">
                      <a:pos x="61" y="6"/>
                    </a:cxn>
                    <a:cxn ang="0">
                      <a:pos x="30" y="6"/>
                    </a:cxn>
                    <a:cxn ang="0">
                      <a:pos x="4" y="4"/>
                    </a:cxn>
                    <a:cxn ang="0">
                      <a:pos x="2" y="2"/>
                    </a:cxn>
                    <a:cxn ang="0">
                      <a:pos x="0" y="0"/>
                    </a:cxn>
                    <a:cxn ang="0">
                      <a:pos x="32" y="0"/>
                    </a:cxn>
                    <a:cxn ang="0">
                      <a:pos x="30" y="2"/>
                    </a:cxn>
                    <a:cxn ang="0">
                      <a:pos x="30" y="6"/>
                    </a:cxn>
                  </a:cxnLst>
                  <a:rect l="0" t="0" r="r" b="b"/>
                  <a:pathLst>
                    <a:path w="83" h="8">
                      <a:moveTo>
                        <a:pt x="81" y="8"/>
                      </a:moveTo>
                      <a:lnTo>
                        <a:pt x="81" y="8"/>
                      </a:lnTo>
                      <a:lnTo>
                        <a:pt x="81" y="6"/>
                      </a:lnTo>
                      <a:lnTo>
                        <a:pt x="83" y="4"/>
                      </a:lnTo>
                      <a:lnTo>
                        <a:pt x="83" y="4"/>
                      </a:lnTo>
                      <a:lnTo>
                        <a:pt x="83" y="6"/>
                      </a:lnTo>
                      <a:lnTo>
                        <a:pt x="81" y="8"/>
                      </a:lnTo>
                      <a:close/>
                      <a:moveTo>
                        <a:pt x="61" y="6"/>
                      </a:moveTo>
                      <a:lnTo>
                        <a:pt x="38" y="6"/>
                      </a:lnTo>
                      <a:lnTo>
                        <a:pt x="38" y="4"/>
                      </a:lnTo>
                      <a:lnTo>
                        <a:pt x="38" y="2"/>
                      </a:lnTo>
                      <a:lnTo>
                        <a:pt x="62" y="2"/>
                      </a:lnTo>
                      <a:lnTo>
                        <a:pt x="61" y="4"/>
                      </a:lnTo>
                      <a:lnTo>
                        <a:pt x="61" y="6"/>
                      </a:lnTo>
                      <a:close/>
                      <a:moveTo>
                        <a:pt x="30" y="6"/>
                      </a:moveTo>
                      <a:lnTo>
                        <a:pt x="4" y="4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32" y="0"/>
                      </a:lnTo>
                      <a:lnTo>
                        <a:pt x="30" y="2"/>
                      </a:lnTo>
                      <a:lnTo>
                        <a:pt x="30" y="6"/>
                      </a:lnTo>
                      <a:close/>
                    </a:path>
                  </a:pathLst>
                </a:custGeom>
                <a:solidFill>
                  <a:srgbClr val="E7BCB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511" name="Freeform 47"/>
                <p:cNvSpPr>
                  <a:spLocks noEditPoints="1"/>
                </p:cNvSpPr>
                <p:nvPr/>
              </p:nvSpPr>
              <p:spPr bwMode="auto">
                <a:xfrm>
                  <a:off x="2020" y="1194"/>
                  <a:ext cx="87" cy="9"/>
                </a:xfrm>
                <a:custGeom>
                  <a:avLst/>
                  <a:gdLst/>
                  <a:ahLst/>
                  <a:cxnLst>
                    <a:cxn ang="0">
                      <a:pos x="85" y="9"/>
                    </a:cxn>
                    <a:cxn ang="0">
                      <a:pos x="83" y="9"/>
                    </a:cxn>
                    <a:cxn ang="0">
                      <a:pos x="85" y="7"/>
                    </a:cxn>
                    <a:cxn ang="0">
                      <a:pos x="85" y="5"/>
                    </a:cxn>
                    <a:cxn ang="0">
                      <a:pos x="87" y="5"/>
                    </a:cxn>
                    <a:cxn ang="0">
                      <a:pos x="85" y="7"/>
                    </a:cxn>
                    <a:cxn ang="0">
                      <a:pos x="85" y="9"/>
                    </a:cxn>
                    <a:cxn ang="0">
                      <a:pos x="63" y="7"/>
                    </a:cxn>
                    <a:cxn ang="0">
                      <a:pos x="40" y="7"/>
                    </a:cxn>
                    <a:cxn ang="0">
                      <a:pos x="40" y="5"/>
                    </a:cxn>
                    <a:cxn ang="0">
                      <a:pos x="40" y="1"/>
                    </a:cxn>
                    <a:cxn ang="0">
                      <a:pos x="66" y="3"/>
                    </a:cxn>
                    <a:cxn ang="0">
                      <a:pos x="64" y="5"/>
                    </a:cxn>
                    <a:cxn ang="0">
                      <a:pos x="63" y="7"/>
                    </a:cxn>
                    <a:cxn ang="0">
                      <a:pos x="32" y="5"/>
                    </a:cxn>
                    <a:cxn ang="0">
                      <a:pos x="4" y="5"/>
                    </a:cxn>
                    <a:cxn ang="0">
                      <a:pos x="2" y="3"/>
                    </a:cxn>
                    <a:cxn ang="0">
                      <a:pos x="0" y="0"/>
                    </a:cxn>
                    <a:cxn ang="0">
                      <a:pos x="34" y="1"/>
                    </a:cxn>
                    <a:cxn ang="0">
                      <a:pos x="34" y="3"/>
                    </a:cxn>
                    <a:cxn ang="0">
                      <a:pos x="32" y="5"/>
                    </a:cxn>
                  </a:cxnLst>
                  <a:rect l="0" t="0" r="r" b="b"/>
                  <a:pathLst>
                    <a:path w="87" h="9">
                      <a:moveTo>
                        <a:pt x="85" y="9"/>
                      </a:moveTo>
                      <a:lnTo>
                        <a:pt x="83" y="9"/>
                      </a:lnTo>
                      <a:lnTo>
                        <a:pt x="85" y="7"/>
                      </a:lnTo>
                      <a:lnTo>
                        <a:pt x="85" y="5"/>
                      </a:lnTo>
                      <a:lnTo>
                        <a:pt x="87" y="5"/>
                      </a:lnTo>
                      <a:lnTo>
                        <a:pt x="85" y="7"/>
                      </a:lnTo>
                      <a:lnTo>
                        <a:pt x="85" y="9"/>
                      </a:lnTo>
                      <a:close/>
                      <a:moveTo>
                        <a:pt x="63" y="7"/>
                      </a:moveTo>
                      <a:lnTo>
                        <a:pt x="40" y="7"/>
                      </a:lnTo>
                      <a:lnTo>
                        <a:pt x="40" y="5"/>
                      </a:lnTo>
                      <a:lnTo>
                        <a:pt x="40" y="1"/>
                      </a:lnTo>
                      <a:lnTo>
                        <a:pt x="66" y="3"/>
                      </a:lnTo>
                      <a:lnTo>
                        <a:pt x="64" y="5"/>
                      </a:lnTo>
                      <a:lnTo>
                        <a:pt x="63" y="7"/>
                      </a:lnTo>
                      <a:close/>
                      <a:moveTo>
                        <a:pt x="32" y="5"/>
                      </a:moveTo>
                      <a:lnTo>
                        <a:pt x="4" y="5"/>
                      </a:lnTo>
                      <a:lnTo>
                        <a:pt x="2" y="3"/>
                      </a:lnTo>
                      <a:lnTo>
                        <a:pt x="0" y="0"/>
                      </a:lnTo>
                      <a:lnTo>
                        <a:pt x="34" y="1"/>
                      </a:lnTo>
                      <a:lnTo>
                        <a:pt x="34" y="3"/>
                      </a:lnTo>
                      <a:lnTo>
                        <a:pt x="32" y="5"/>
                      </a:lnTo>
                      <a:close/>
                    </a:path>
                  </a:pathLst>
                </a:custGeom>
                <a:solidFill>
                  <a:srgbClr val="E7BDB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512" name="Freeform 48"/>
                <p:cNvSpPr>
                  <a:spLocks noEditPoints="1"/>
                </p:cNvSpPr>
                <p:nvPr/>
              </p:nvSpPr>
              <p:spPr bwMode="auto">
                <a:xfrm>
                  <a:off x="2018" y="1192"/>
                  <a:ext cx="89" cy="9"/>
                </a:xfrm>
                <a:custGeom>
                  <a:avLst/>
                  <a:gdLst/>
                  <a:ahLst/>
                  <a:cxnLst>
                    <a:cxn ang="0">
                      <a:pos x="87" y="9"/>
                    </a:cxn>
                    <a:cxn ang="0">
                      <a:pos x="87" y="9"/>
                    </a:cxn>
                    <a:cxn ang="0">
                      <a:pos x="87" y="7"/>
                    </a:cxn>
                    <a:cxn ang="0">
                      <a:pos x="87" y="5"/>
                    </a:cxn>
                    <a:cxn ang="0">
                      <a:pos x="89" y="5"/>
                    </a:cxn>
                    <a:cxn ang="0">
                      <a:pos x="89" y="7"/>
                    </a:cxn>
                    <a:cxn ang="0">
                      <a:pos x="87" y="9"/>
                    </a:cxn>
                    <a:cxn ang="0">
                      <a:pos x="66" y="7"/>
                    </a:cxn>
                    <a:cxn ang="0">
                      <a:pos x="42" y="7"/>
                    </a:cxn>
                    <a:cxn ang="0">
                      <a:pos x="42" y="3"/>
                    </a:cxn>
                    <a:cxn ang="0">
                      <a:pos x="42" y="2"/>
                    </a:cxn>
                    <a:cxn ang="0">
                      <a:pos x="70" y="3"/>
                    </a:cxn>
                    <a:cxn ang="0">
                      <a:pos x="68" y="5"/>
                    </a:cxn>
                    <a:cxn ang="0">
                      <a:pos x="66" y="7"/>
                    </a:cxn>
                    <a:cxn ang="0">
                      <a:pos x="36" y="5"/>
                    </a:cxn>
                    <a:cxn ang="0">
                      <a:pos x="4" y="5"/>
                    </a:cxn>
                    <a:cxn ang="0">
                      <a:pos x="2" y="2"/>
                    </a:cxn>
                    <a:cxn ang="0">
                      <a:pos x="0" y="0"/>
                    </a:cxn>
                    <a:cxn ang="0">
                      <a:pos x="36" y="2"/>
                    </a:cxn>
                    <a:cxn ang="0">
                      <a:pos x="36" y="3"/>
                    </a:cxn>
                    <a:cxn ang="0">
                      <a:pos x="36" y="3"/>
                    </a:cxn>
                    <a:cxn ang="0">
                      <a:pos x="36" y="5"/>
                    </a:cxn>
                    <a:cxn ang="0">
                      <a:pos x="36" y="5"/>
                    </a:cxn>
                  </a:cxnLst>
                  <a:rect l="0" t="0" r="r" b="b"/>
                  <a:pathLst>
                    <a:path w="89" h="9">
                      <a:moveTo>
                        <a:pt x="87" y="9"/>
                      </a:moveTo>
                      <a:lnTo>
                        <a:pt x="87" y="9"/>
                      </a:lnTo>
                      <a:lnTo>
                        <a:pt x="87" y="7"/>
                      </a:lnTo>
                      <a:lnTo>
                        <a:pt x="87" y="5"/>
                      </a:lnTo>
                      <a:lnTo>
                        <a:pt x="89" y="5"/>
                      </a:lnTo>
                      <a:lnTo>
                        <a:pt x="89" y="7"/>
                      </a:lnTo>
                      <a:lnTo>
                        <a:pt x="87" y="9"/>
                      </a:lnTo>
                      <a:close/>
                      <a:moveTo>
                        <a:pt x="66" y="7"/>
                      </a:moveTo>
                      <a:lnTo>
                        <a:pt x="42" y="7"/>
                      </a:lnTo>
                      <a:lnTo>
                        <a:pt x="42" y="3"/>
                      </a:lnTo>
                      <a:lnTo>
                        <a:pt x="42" y="2"/>
                      </a:lnTo>
                      <a:lnTo>
                        <a:pt x="70" y="3"/>
                      </a:lnTo>
                      <a:lnTo>
                        <a:pt x="68" y="5"/>
                      </a:lnTo>
                      <a:lnTo>
                        <a:pt x="66" y="7"/>
                      </a:lnTo>
                      <a:close/>
                      <a:moveTo>
                        <a:pt x="36" y="5"/>
                      </a:moveTo>
                      <a:lnTo>
                        <a:pt x="4" y="5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36" y="2"/>
                      </a:lnTo>
                      <a:lnTo>
                        <a:pt x="36" y="3"/>
                      </a:lnTo>
                      <a:lnTo>
                        <a:pt x="36" y="3"/>
                      </a:lnTo>
                      <a:lnTo>
                        <a:pt x="36" y="5"/>
                      </a:lnTo>
                      <a:lnTo>
                        <a:pt x="36" y="5"/>
                      </a:lnTo>
                      <a:close/>
                    </a:path>
                  </a:pathLst>
                </a:custGeom>
                <a:solidFill>
                  <a:srgbClr val="E7BDB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513" name="Freeform 49"/>
                <p:cNvSpPr>
                  <a:spLocks noEditPoints="1"/>
                </p:cNvSpPr>
                <p:nvPr/>
              </p:nvSpPr>
              <p:spPr bwMode="auto">
                <a:xfrm>
                  <a:off x="2014" y="1190"/>
                  <a:ext cx="95" cy="9"/>
                </a:xfrm>
                <a:custGeom>
                  <a:avLst/>
                  <a:gdLst/>
                  <a:ahLst/>
                  <a:cxnLst>
                    <a:cxn ang="0">
                      <a:pos x="93" y="9"/>
                    </a:cxn>
                    <a:cxn ang="0">
                      <a:pos x="91" y="9"/>
                    </a:cxn>
                    <a:cxn ang="0">
                      <a:pos x="91" y="7"/>
                    </a:cxn>
                    <a:cxn ang="0">
                      <a:pos x="91" y="4"/>
                    </a:cxn>
                    <a:cxn ang="0">
                      <a:pos x="95" y="5"/>
                    </a:cxn>
                    <a:cxn ang="0">
                      <a:pos x="93" y="7"/>
                    </a:cxn>
                    <a:cxn ang="0">
                      <a:pos x="93" y="9"/>
                    </a:cxn>
                    <a:cxn ang="0">
                      <a:pos x="72" y="7"/>
                    </a:cxn>
                    <a:cxn ang="0">
                      <a:pos x="46" y="5"/>
                    </a:cxn>
                    <a:cxn ang="0">
                      <a:pos x="46" y="4"/>
                    </a:cxn>
                    <a:cxn ang="0">
                      <a:pos x="46" y="2"/>
                    </a:cxn>
                    <a:cxn ang="0">
                      <a:pos x="74" y="4"/>
                    </a:cxn>
                    <a:cxn ang="0">
                      <a:pos x="74" y="5"/>
                    </a:cxn>
                    <a:cxn ang="0">
                      <a:pos x="72" y="7"/>
                    </a:cxn>
                    <a:cxn ang="0">
                      <a:pos x="40" y="5"/>
                    </a:cxn>
                    <a:cxn ang="0">
                      <a:pos x="6" y="4"/>
                    </a:cxn>
                    <a:cxn ang="0">
                      <a:pos x="4" y="2"/>
                    </a:cxn>
                    <a:cxn ang="0">
                      <a:pos x="0" y="0"/>
                    </a:cxn>
                    <a:cxn ang="0">
                      <a:pos x="40" y="2"/>
                    </a:cxn>
                    <a:cxn ang="0">
                      <a:pos x="40" y="4"/>
                    </a:cxn>
                    <a:cxn ang="0">
                      <a:pos x="40" y="5"/>
                    </a:cxn>
                    <a:cxn ang="0">
                      <a:pos x="40" y="5"/>
                    </a:cxn>
                    <a:cxn ang="0">
                      <a:pos x="40" y="5"/>
                    </a:cxn>
                  </a:cxnLst>
                  <a:rect l="0" t="0" r="r" b="b"/>
                  <a:pathLst>
                    <a:path w="95" h="9">
                      <a:moveTo>
                        <a:pt x="93" y="9"/>
                      </a:moveTo>
                      <a:lnTo>
                        <a:pt x="91" y="9"/>
                      </a:lnTo>
                      <a:lnTo>
                        <a:pt x="91" y="7"/>
                      </a:lnTo>
                      <a:lnTo>
                        <a:pt x="91" y="4"/>
                      </a:lnTo>
                      <a:lnTo>
                        <a:pt x="95" y="5"/>
                      </a:lnTo>
                      <a:lnTo>
                        <a:pt x="93" y="7"/>
                      </a:lnTo>
                      <a:lnTo>
                        <a:pt x="93" y="9"/>
                      </a:lnTo>
                      <a:close/>
                      <a:moveTo>
                        <a:pt x="72" y="7"/>
                      </a:moveTo>
                      <a:lnTo>
                        <a:pt x="46" y="5"/>
                      </a:lnTo>
                      <a:lnTo>
                        <a:pt x="46" y="4"/>
                      </a:lnTo>
                      <a:lnTo>
                        <a:pt x="46" y="2"/>
                      </a:lnTo>
                      <a:lnTo>
                        <a:pt x="74" y="4"/>
                      </a:lnTo>
                      <a:lnTo>
                        <a:pt x="74" y="5"/>
                      </a:lnTo>
                      <a:lnTo>
                        <a:pt x="72" y="7"/>
                      </a:lnTo>
                      <a:close/>
                      <a:moveTo>
                        <a:pt x="40" y="5"/>
                      </a:moveTo>
                      <a:lnTo>
                        <a:pt x="6" y="4"/>
                      </a:lnTo>
                      <a:lnTo>
                        <a:pt x="4" y="2"/>
                      </a:lnTo>
                      <a:lnTo>
                        <a:pt x="0" y="0"/>
                      </a:lnTo>
                      <a:lnTo>
                        <a:pt x="40" y="2"/>
                      </a:lnTo>
                      <a:lnTo>
                        <a:pt x="40" y="4"/>
                      </a:lnTo>
                      <a:lnTo>
                        <a:pt x="40" y="5"/>
                      </a:lnTo>
                      <a:lnTo>
                        <a:pt x="40" y="5"/>
                      </a:lnTo>
                      <a:lnTo>
                        <a:pt x="40" y="5"/>
                      </a:lnTo>
                      <a:close/>
                    </a:path>
                  </a:pathLst>
                </a:custGeom>
                <a:solidFill>
                  <a:srgbClr val="E6BCB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514" name="Freeform 50"/>
                <p:cNvSpPr>
                  <a:spLocks noEditPoints="1"/>
                </p:cNvSpPr>
                <p:nvPr/>
              </p:nvSpPr>
              <p:spPr bwMode="auto">
                <a:xfrm>
                  <a:off x="2012" y="1188"/>
                  <a:ext cx="97" cy="9"/>
                </a:xfrm>
                <a:custGeom>
                  <a:avLst/>
                  <a:gdLst/>
                  <a:ahLst/>
                  <a:cxnLst>
                    <a:cxn ang="0">
                      <a:pos x="95" y="9"/>
                    </a:cxn>
                    <a:cxn ang="0">
                      <a:pos x="93" y="9"/>
                    </a:cxn>
                    <a:cxn ang="0">
                      <a:pos x="93" y="6"/>
                    </a:cxn>
                    <a:cxn ang="0">
                      <a:pos x="93" y="4"/>
                    </a:cxn>
                    <a:cxn ang="0">
                      <a:pos x="97" y="4"/>
                    </a:cxn>
                    <a:cxn ang="0">
                      <a:pos x="97" y="7"/>
                    </a:cxn>
                    <a:cxn ang="0">
                      <a:pos x="95" y="9"/>
                    </a:cxn>
                    <a:cxn ang="0">
                      <a:pos x="76" y="7"/>
                    </a:cxn>
                    <a:cxn ang="0">
                      <a:pos x="48" y="6"/>
                    </a:cxn>
                    <a:cxn ang="0">
                      <a:pos x="48" y="4"/>
                    </a:cxn>
                    <a:cxn ang="0">
                      <a:pos x="46" y="2"/>
                    </a:cxn>
                    <a:cxn ang="0">
                      <a:pos x="78" y="4"/>
                    </a:cxn>
                    <a:cxn ang="0">
                      <a:pos x="76" y="6"/>
                    </a:cxn>
                    <a:cxn ang="0">
                      <a:pos x="76" y="7"/>
                    </a:cxn>
                    <a:cxn ang="0">
                      <a:pos x="42" y="6"/>
                    </a:cxn>
                    <a:cxn ang="0">
                      <a:pos x="6" y="4"/>
                    </a:cxn>
                    <a:cxn ang="0">
                      <a:pos x="2" y="2"/>
                    </a:cxn>
                    <a:cxn ang="0">
                      <a:pos x="0" y="0"/>
                    </a:cxn>
                    <a:cxn ang="0">
                      <a:pos x="42" y="2"/>
                    </a:cxn>
                    <a:cxn ang="0">
                      <a:pos x="42" y="4"/>
                    </a:cxn>
                    <a:cxn ang="0">
                      <a:pos x="42" y="6"/>
                    </a:cxn>
                  </a:cxnLst>
                  <a:rect l="0" t="0" r="r" b="b"/>
                  <a:pathLst>
                    <a:path w="97" h="9">
                      <a:moveTo>
                        <a:pt x="95" y="9"/>
                      </a:moveTo>
                      <a:lnTo>
                        <a:pt x="93" y="9"/>
                      </a:lnTo>
                      <a:lnTo>
                        <a:pt x="93" y="6"/>
                      </a:lnTo>
                      <a:lnTo>
                        <a:pt x="93" y="4"/>
                      </a:lnTo>
                      <a:lnTo>
                        <a:pt x="97" y="4"/>
                      </a:lnTo>
                      <a:lnTo>
                        <a:pt x="97" y="7"/>
                      </a:lnTo>
                      <a:lnTo>
                        <a:pt x="95" y="9"/>
                      </a:lnTo>
                      <a:close/>
                      <a:moveTo>
                        <a:pt x="76" y="7"/>
                      </a:moveTo>
                      <a:lnTo>
                        <a:pt x="48" y="6"/>
                      </a:lnTo>
                      <a:lnTo>
                        <a:pt x="48" y="4"/>
                      </a:lnTo>
                      <a:lnTo>
                        <a:pt x="46" y="2"/>
                      </a:lnTo>
                      <a:lnTo>
                        <a:pt x="78" y="4"/>
                      </a:lnTo>
                      <a:lnTo>
                        <a:pt x="76" y="6"/>
                      </a:lnTo>
                      <a:lnTo>
                        <a:pt x="76" y="7"/>
                      </a:lnTo>
                      <a:close/>
                      <a:moveTo>
                        <a:pt x="42" y="6"/>
                      </a:moveTo>
                      <a:lnTo>
                        <a:pt x="6" y="4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42" y="2"/>
                      </a:lnTo>
                      <a:lnTo>
                        <a:pt x="42" y="4"/>
                      </a:lnTo>
                      <a:lnTo>
                        <a:pt x="42" y="6"/>
                      </a:lnTo>
                      <a:close/>
                    </a:path>
                  </a:pathLst>
                </a:custGeom>
                <a:solidFill>
                  <a:srgbClr val="E6BCB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515" name="Freeform 51"/>
                <p:cNvSpPr>
                  <a:spLocks noEditPoints="1"/>
                </p:cNvSpPr>
                <p:nvPr/>
              </p:nvSpPr>
              <p:spPr bwMode="auto">
                <a:xfrm>
                  <a:off x="2007" y="1186"/>
                  <a:ext cx="104" cy="9"/>
                </a:xfrm>
                <a:custGeom>
                  <a:avLst/>
                  <a:gdLst/>
                  <a:ahLst/>
                  <a:cxnLst>
                    <a:cxn ang="0">
                      <a:pos x="102" y="9"/>
                    </a:cxn>
                    <a:cxn ang="0">
                      <a:pos x="98" y="8"/>
                    </a:cxn>
                    <a:cxn ang="0">
                      <a:pos x="98" y="6"/>
                    </a:cxn>
                    <a:cxn ang="0">
                      <a:pos x="98" y="4"/>
                    </a:cxn>
                    <a:cxn ang="0">
                      <a:pos x="104" y="4"/>
                    </a:cxn>
                    <a:cxn ang="0">
                      <a:pos x="102" y="8"/>
                    </a:cxn>
                    <a:cxn ang="0">
                      <a:pos x="102" y="9"/>
                    </a:cxn>
                    <a:cxn ang="0">
                      <a:pos x="81" y="8"/>
                    </a:cxn>
                    <a:cxn ang="0">
                      <a:pos x="53" y="6"/>
                    </a:cxn>
                    <a:cxn ang="0">
                      <a:pos x="51" y="4"/>
                    </a:cxn>
                    <a:cxn ang="0">
                      <a:pos x="51" y="2"/>
                    </a:cxn>
                    <a:cxn ang="0">
                      <a:pos x="83" y="4"/>
                    </a:cxn>
                    <a:cxn ang="0">
                      <a:pos x="83" y="4"/>
                    </a:cxn>
                    <a:cxn ang="0">
                      <a:pos x="83" y="4"/>
                    </a:cxn>
                    <a:cxn ang="0">
                      <a:pos x="83" y="6"/>
                    </a:cxn>
                    <a:cxn ang="0">
                      <a:pos x="81" y="8"/>
                    </a:cxn>
                    <a:cxn ang="0">
                      <a:pos x="47" y="6"/>
                    </a:cxn>
                    <a:cxn ang="0">
                      <a:pos x="7" y="4"/>
                    </a:cxn>
                    <a:cxn ang="0">
                      <a:pos x="4" y="2"/>
                    </a:cxn>
                    <a:cxn ang="0">
                      <a:pos x="0" y="0"/>
                    </a:cxn>
                    <a:cxn ang="0">
                      <a:pos x="45" y="2"/>
                    </a:cxn>
                    <a:cxn ang="0">
                      <a:pos x="47" y="4"/>
                    </a:cxn>
                    <a:cxn ang="0">
                      <a:pos x="47" y="6"/>
                    </a:cxn>
                  </a:cxnLst>
                  <a:rect l="0" t="0" r="r" b="b"/>
                  <a:pathLst>
                    <a:path w="104" h="9">
                      <a:moveTo>
                        <a:pt x="102" y="9"/>
                      </a:moveTo>
                      <a:lnTo>
                        <a:pt x="98" y="8"/>
                      </a:lnTo>
                      <a:lnTo>
                        <a:pt x="98" y="6"/>
                      </a:lnTo>
                      <a:lnTo>
                        <a:pt x="98" y="4"/>
                      </a:lnTo>
                      <a:lnTo>
                        <a:pt x="104" y="4"/>
                      </a:lnTo>
                      <a:lnTo>
                        <a:pt x="102" y="8"/>
                      </a:lnTo>
                      <a:lnTo>
                        <a:pt x="102" y="9"/>
                      </a:lnTo>
                      <a:close/>
                      <a:moveTo>
                        <a:pt x="81" y="8"/>
                      </a:moveTo>
                      <a:lnTo>
                        <a:pt x="53" y="6"/>
                      </a:lnTo>
                      <a:lnTo>
                        <a:pt x="51" y="4"/>
                      </a:lnTo>
                      <a:lnTo>
                        <a:pt x="51" y="2"/>
                      </a:lnTo>
                      <a:lnTo>
                        <a:pt x="83" y="4"/>
                      </a:lnTo>
                      <a:lnTo>
                        <a:pt x="83" y="4"/>
                      </a:lnTo>
                      <a:lnTo>
                        <a:pt x="83" y="4"/>
                      </a:lnTo>
                      <a:lnTo>
                        <a:pt x="83" y="6"/>
                      </a:lnTo>
                      <a:lnTo>
                        <a:pt x="81" y="8"/>
                      </a:lnTo>
                      <a:close/>
                      <a:moveTo>
                        <a:pt x="47" y="6"/>
                      </a:moveTo>
                      <a:lnTo>
                        <a:pt x="7" y="4"/>
                      </a:lnTo>
                      <a:lnTo>
                        <a:pt x="4" y="2"/>
                      </a:lnTo>
                      <a:lnTo>
                        <a:pt x="0" y="0"/>
                      </a:lnTo>
                      <a:lnTo>
                        <a:pt x="45" y="2"/>
                      </a:lnTo>
                      <a:lnTo>
                        <a:pt x="47" y="4"/>
                      </a:lnTo>
                      <a:lnTo>
                        <a:pt x="47" y="6"/>
                      </a:lnTo>
                      <a:close/>
                    </a:path>
                  </a:pathLst>
                </a:custGeom>
                <a:solidFill>
                  <a:srgbClr val="E6BCB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516" name="Freeform 52"/>
                <p:cNvSpPr>
                  <a:spLocks noEditPoints="1"/>
                </p:cNvSpPr>
                <p:nvPr/>
              </p:nvSpPr>
              <p:spPr bwMode="auto">
                <a:xfrm>
                  <a:off x="2001" y="1184"/>
                  <a:ext cx="110" cy="8"/>
                </a:xfrm>
                <a:custGeom>
                  <a:avLst/>
                  <a:gdLst/>
                  <a:ahLst/>
                  <a:cxnLst>
                    <a:cxn ang="0">
                      <a:pos x="108" y="8"/>
                    </a:cxn>
                    <a:cxn ang="0">
                      <a:pos x="104" y="8"/>
                    </a:cxn>
                    <a:cxn ang="0">
                      <a:pos x="104" y="6"/>
                    </a:cxn>
                    <a:cxn ang="0">
                      <a:pos x="104" y="4"/>
                    </a:cxn>
                    <a:cxn ang="0">
                      <a:pos x="110" y="4"/>
                    </a:cxn>
                    <a:cxn ang="0">
                      <a:pos x="110" y="6"/>
                    </a:cxn>
                    <a:cxn ang="0">
                      <a:pos x="108" y="8"/>
                    </a:cxn>
                    <a:cxn ang="0">
                      <a:pos x="89" y="8"/>
                    </a:cxn>
                    <a:cxn ang="0">
                      <a:pos x="57" y="6"/>
                    </a:cxn>
                    <a:cxn ang="0">
                      <a:pos x="57" y="4"/>
                    </a:cxn>
                    <a:cxn ang="0">
                      <a:pos x="57" y="2"/>
                    </a:cxn>
                    <a:cxn ang="0">
                      <a:pos x="91" y="4"/>
                    </a:cxn>
                    <a:cxn ang="0">
                      <a:pos x="91" y="6"/>
                    </a:cxn>
                    <a:cxn ang="0">
                      <a:pos x="89" y="6"/>
                    </a:cxn>
                    <a:cxn ang="0">
                      <a:pos x="89" y="8"/>
                    </a:cxn>
                    <a:cxn ang="0">
                      <a:pos x="89" y="8"/>
                    </a:cxn>
                    <a:cxn ang="0">
                      <a:pos x="53" y="6"/>
                    </a:cxn>
                    <a:cxn ang="0">
                      <a:pos x="11" y="4"/>
                    </a:cxn>
                    <a:cxn ang="0">
                      <a:pos x="8" y="2"/>
                    </a:cxn>
                    <a:cxn ang="0">
                      <a:pos x="6" y="2"/>
                    </a:cxn>
                    <a:cxn ang="0">
                      <a:pos x="4" y="0"/>
                    </a:cxn>
                    <a:cxn ang="0">
                      <a:pos x="0" y="0"/>
                    </a:cxn>
                    <a:cxn ang="0">
                      <a:pos x="51" y="2"/>
                    </a:cxn>
                    <a:cxn ang="0">
                      <a:pos x="51" y="4"/>
                    </a:cxn>
                    <a:cxn ang="0">
                      <a:pos x="53" y="6"/>
                    </a:cxn>
                  </a:cxnLst>
                  <a:rect l="0" t="0" r="r" b="b"/>
                  <a:pathLst>
                    <a:path w="110" h="8">
                      <a:moveTo>
                        <a:pt x="108" y="8"/>
                      </a:moveTo>
                      <a:lnTo>
                        <a:pt x="104" y="8"/>
                      </a:lnTo>
                      <a:lnTo>
                        <a:pt x="104" y="6"/>
                      </a:lnTo>
                      <a:lnTo>
                        <a:pt x="104" y="4"/>
                      </a:lnTo>
                      <a:lnTo>
                        <a:pt x="110" y="4"/>
                      </a:lnTo>
                      <a:lnTo>
                        <a:pt x="110" y="6"/>
                      </a:lnTo>
                      <a:lnTo>
                        <a:pt x="108" y="8"/>
                      </a:lnTo>
                      <a:close/>
                      <a:moveTo>
                        <a:pt x="89" y="8"/>
                      </a:moveTo>
                      <a:lnTo>
                        <a:pt x="57" y="6"/>
                      </a:lnTo>
                      <a:lnTo>
                        <a:pt x="57" y="4"/>
                      </a:lnTo>
                      <a:lnTo>
                        <a:pt x="57" y="2"/>
                      </a:lnTo>
                      <a:lnTo>
                        <a:pt x="91" y="4"/>
                      </a:lnTo>
                      <a:lnTo>
                        <a:pt x="91" y="6"/>
                      </a:lnTo>
                      <a:lnTo>
                        <a:pt x="89" y="6"/>
                      </a:lnTo>
                      <a:lnTo>
                        <a:pt x="89" y="8"/>
                      </a:lnTo>
                      <a:lnTo>
                        <a:pt x="89" y="8"/>
                      </a:lnTo>
                      <a:close/>
                      <a:moveTo>
                        <a:pt x="53" y="6"/>
                      </a:moveTo>
                      <a:lnTo>
                        <a:pt x="11" y="4"/>
                      </a:lnTo>
                      <a:lnTo>
                        <a:pt x="8" y="2"/>
                      </a:lnTo>
                      <a:lnTo>
                        <a:pt x="6" y="2"/>
                      </a:lnTo>
                      <a:lnTo>
                        <a:pt x="4" y="0"/>
                      </a:lnTo>
                      <a:lnTo>
                        <a:pt x="0" y="0"/>
                      </a:lnTo>
                      <a:lnTo>
                        <a:pt x="51" y="2"/>
                      </a:lnTo>
                      <a:lnTo>
                        <a:pt x="51" y="4"/>
                      </a:lnTo>
                      <a:lnTo>
                        <a:pt x="53" y="6"/>
                      </a:lnTo>
                      <a:close/>
                    </a:path>
                  </a:pathLst>
                </a:custGeom>
                <a:solidFill>
                  <a:srgbClr val="E6BCB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517" name="Freeform 53"/>
                <p:cNvSpPr>
                  <a:spLocks noEditPoints="1"/>
                </p:cNvSpPr>
                <p:nvPr/>
              </p:nvSpPr>
              <p:spPr bwMode="auto">
                <a:xfrm>
                  <a:off x="1971" y="1180"/>
                  <a:ext cx="142" cy="10"/>
                </a:xfrm>
                <a:custGeom>
                  <a:avLst/>
                  <a:gdLst/>
                  <a:ahLst/>
                  <a:cxnLst>
                    <a:cxn ang="0">
                      <a:pos x="140" y="10"/>
                    </a:cxn>
                    <a:cxn ang="0">
                      <a:pos x="134" y="10"/>
                    </a:cxn>
                    <a:cxn ang="0">
                      <a:pos x="134" y="10"/>
                    </a:cxn>
                    <a:cxn ang="0">
                      <a:pos x="134" y="8"/>
                    </a:cxn>
                    <a:cxn ang="0">
                      <a:pos x="134" y="8"/>
                    </a:cxn>
                    <a:cxn ang="0">
                      <a:pos x="134" y="6"/>
                    </a:cxn>
                    <a:cxn ang="0">
                      <a:pos x="142" y="6"/>
                    </a:cxn>
                    <a:cxn ang="0">
                      <a:pos x="140" y="8"/>
                    </a:cxn>
                    <a:cxn ang="0">
                      <a:pos x="140" y="10"/>
                    </a:cxn>
                    <a:cxn ang="0">
                      <a:pos x="119" y="10"/>
                    </a:cxn>
                    <a:cxn ang="0">
                      <a:pos x="87" y="8"/>
                    </a:cxn>
                    <a:cxn ang="0">
                      <a:pos x="87" y="6"/>
                    </a:cxn>
                    <a:cxn ang="0">
                      <a:pos x="87" y="4"/>
                    </a:cxn>
                    <a:cxn ang="0">
                      <a:pos x="123" y="6"/>
                    </a:cxn>
                    <a:cxn ang="0">
                      <a:pos x="121" y="8"/>
                    </a:cxn>
                    <a:cxn ang="0">
                      <a:pos x="119" y="10"/>
                    </a:cxn>
                    <a:cxn ang="0">
                      <a:pos x="81" y="8"/>
                    </a:cxn>
                    <a:cxn ang="0">
                      <a:pos x="36" y="6"/>
                    </a:cxn>
                    <a:cxn ang="0">
                      <a:pos x="36" y="6"/>
                    </a:cxn>
                    <a:cxn ang="0">
                      <a:pos x="36" y="6"/>
                    </a:cxn>
                    <a:cxn ang="0">
                      <a:pos x="13" y="0"/>
                    </a:cxn>
                    <a:cxn ang="0">
                      <a:pos x="2" y="2"/>
                    </a:cxn>
                    <a:cxn ang="0">
                      <a:pos x="0" y="0"/>
                    </a:cxn>
                    <a:cxn ang="0">
                      <a:pos x="2" y="0"/>
                    </a:cxn>
                    <a:cxn ang="0">
                      <a:pos x="81" y="4"/>
                    </a:cxn>
                    <a:cxn ang="0">
                      <a:pos x="81" y="6"/>
                    </a:cxn>
                    <a:cxn ang="0">
                      <a:pos x="81" y="8"/>
                    </a:cxn>
                  </a:cxnLst>
                  <a:rect l="0" t="0" r="r" b="b"/>
                  <a:pathLst>
                    <a:path w="142" h="10">
                      <a:moveTo>
                        <a:pt x="140" y="10"/>
                      </a:moveTo>
                      <a:lnTo>
                        <a:pt x="134" y="10"/>
                      </a:lnTo>
                      <a:lnTo>
                        <a:pt x="134" y="10"/>
                      </a:lnTo>
                      <a:lnTo>
                        <a:pt x="134" y="8"/>
                      </a:lnTo>
                      <a:lnTo>
                        <a:pt x="134" y="8"/>
                      </a:lnTo>
                      <a:lnTo>
                        <a:pt x="134" y="6"/>
                      </a:lnTo>
                      <a:lnTo>
                        <a:pt x="142" y="6"/>
                      </a:lnTo>
                      <a:lnTo>
                        <a:pt x="140" y="8"/>
                      </a:lnTo>
                      <a:lnTo>
                        <a:pt x="140" y="10"/>
                      </a:lnTo>
                      <a:close/>
                      <a:moveTo>
                        <a:pt x="119" y="10"/>
                      </a:moveTo>
                      <a:lnTo>
                        <a:pt x="87" y="8"/>
                      </a:lnTo>
                      <a:lnTo>
                        <a:pt x="87" y="6"/>
                      </a:lnTo>
                      <a:lnTo>
                        <a:pt x="87" y="4"/>
                      </a:lnTo>
                      <a:lnTo>
                        <a:pt x="123" y="6"/>
                      </a:lnTo>
                      <a:lnTo>
                        <a:pt x="121" y="8"/>
                      </a:lnTo>
                      <a:lnTo>
                        <a:pt x="119" y="10"/>
                      </a:lnTo>
                      <a:close/>
                      <a:moveTo>
                        <a:pt x="81" y="8"/>
                      </a:moveTo>
                      <a:lnTo>
                        <a:pt x="36" y="6"/>
                      </a:lnTo>
                      <a:lnTo>
                        <a:pt x="36" y="6"/>
                      </a:lnTo>
                      <a:lnTo>
                        <a:pt x="36" y="6"/>
                      </a:lnTo>
                      <a:lnTo>
                        <a:pt x="13" y="0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2" y="0"/>
                      </a:lnTo>
                      <a:lnTo>
                        <a:pt x="81" y="4"/>
                      </a:lnTo>
                      <a:lnTo>
                        <a:pt x="81" y="6"/>
                      </a:lnTo>
                      <a:lnTo>
                        <a:pt x="81" y="8"/>
                      </a:lnTo>
                      <a:close/>
                    </a:path>
                  </a:pathLst>
                </a:custGeom>
                <a:solidFill>
                  <a:srgbClr val="E6BDB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518" name="Freeform 54"/>
                <p:cNvSpPr>
                  <a:spLocks noEditPoints="1"/>
                </p:cNvSpPr>
                <p:nvPr/>
              </p:nvSpPr>
              <p:spPr bwMode="auto">
                <a:xfrm>
                  <a:off x="1971" y="1178"/>
                  <a:ext cx="142" cy="10"/>
                </a:xfrm>
                <a:custGeom>
                  <a:avLst/>
                  <a:gdLst/>
                  <a:ahLst/>
                  <a:cxnLst>
                    <a:cxn ang="0">
                      <a:pos x="140" y="10"/>
                    </a:cxn>
                    <a:cxn ang="0">
                      <a:pos x="134" y="10"/>
                    </a:cxn>
                    <a:cxn ang="0">
                      <a:pos x="134" y="10"/>
                    </a:cxn>
                    <a:cxn ang="0">
                      <a:pos x="134" y="10"/>
                    </a:cxn>
                    <a:cxn ang="0">
                      <a:pos x="134" y="8"/>
                    </a:cxn>
                    <a:cxn ang="0">
                      <a:pos x="134" y="6"/>
                    </a:cxn>
                    <a:cxn ang="0">
                      <a:pos x="142" y="6"/>
                    </a:cxn>
                    <a:cxn ang="0">
                      <a:pos x="142" y="8"/>
                    </a:cxn>
                    <a:cxn ang="0">
                      <a:pos x="140" y="10"/>
                    </a:cxn>
                    <a:cxn ang="0">
                      <a:pos x="121" y="10"/>
                    </a:cxn>
                    <a:cxn ang="0">
                      <a:pos x="87" y="8"/>
                    </a:cxn>
                    <a:cxn ang="0">
                      <a:pos x="87" y="6"/>
                    </a:cxn>
                    <a:cxn ang="0">
                      <a:pos x="87" y="4"/>
                    </a:cxn>
                    <a:cxn ang="0">
                      <a:pos x="87" y="4"/>
                    </a:cxn>
                    <a:cxn ang="0">
                      <a:pos x="87" y="4"/>
                    </a:cxn>
                    <a:cxn ang="0">
                      <a:pos x="123" y="6"/>
                    </a:cxn>
                    <a:cxn ang="0">
                      <a:pos x="123" y="8"/>
                    </a:cxn>
                    <a:cxn ang="0">
                      <a:pos x="121" y="10"/>
                    </a:cxn>
                    <a:cxn ang="0">
                      <a:pos x="81" y="8"/>
                    </a:cxn>
                    <a:cxn ang="0">
                      <a:pos x="30" y="6"/>
                    </a:cxn>
                    <a:cxn ang="0">
                      <a:pos x="11" y="2"/>
                    </a:cxn>
                    <a:cxn ang="0">
                      <a:pos x="2" y="4"/>
                    </a:cxn>
                    <a:cxn ang="0">
                      <a:pos x="0" y="2"/>
                    </a:cxn>
                    <a:cxn ang="0">
                      <a:pos x="2" y="0"/>
                    </a:cxn>
                    <a:cxn ang="0">
                      <a:pos x="81" y="4"/>
                    </a:cxn>
                    <a:cxn ang="0">
                      <a:pos x="81" y="6"/>
                    </a:cxn>
                    <a:cxn ang="0">
                      <a:pos x="81" y="8"/>
                    </a:cxn>
                  </a:cxnLst>
                  <a:rect l="0" t="0" r="r" b="b"/>
                  <a:pathLst>
                    <a:path w="142" h="10">
                      <a:moveTo>
                        <a:pt x="140" y="10"/>
                      </a:moveTo>
                      <a:lnTo>
                        <a:pt x="134" y="10"/>
                      </a:lnTo>
                      <a:lnTo>
                        <a:pt x="134" y="10"/>
                      </a:lnTo>
                      <a:lnTo>
                        <a:pt x="134" y="10"/>
                      </a:lnTo>
                      <a:lnTo>
                        <a:pt x="134" y="8"/>
                      </a:lnTo>
                      <a:lnTo>
                        <a:pt x="134" y="6"/>
                      </a:lnTo>
                      <a:lnTo>
                        <a:pt x="142" y="6"/>
                      </a:lnTo>
                      <a:lnTo>
                        <a:pt x="142" y="8"/>
                      </a:lnTo>
                      <a:lnTo>
                        <a:pt x="140" y="10"/>
                      </a:lnTo>
                      <a:close/>
                      <a:moveTo>
                        <a:pt x="121" y="10"/>
                      </a:moveTo>
                      <a:lnTo>
                        <a:pt x="87" y="8"/>
                      </a:lnTo>
                      <a:lnTo>
                        <a:pt x="87" y="6"/>
                      </a:lnTo>
                      <a:lnTo>
                        <a:pt x="87" y="4"/>
                      </a:lnTo>
                      <a:lnTo>
                        <a:pt x="87" y="4"/>
                      </a:lnTo>
                      <a:lnTo>
                        <a:pt x="87" y="4"/>
                      </a:lnTo>
                      <a:lnTo>
                        <a:pt x="123" y="6"/>
                      </a:lnTo>
                      <a:lnTo>
                        <a:pt x="123" y="8"/>
                      </a:lnTo>
                      <a:lnTo>
                        <a:pt x="121" y="10"/>
                      </a:lnTo>
                      <a:close/>
                      <a:moveTo>
                        <a:pt x="81" y="8"/>
                      </a:moveTo>
                      <a:lnTo>
                        <a:pt x="30" y="6"/>
                      </a:lnTo>
                      <a:lnTo>
                        <a:pt x="11" y="2"/>
                      </a:lnTo>
                      <a:lnTo>
                        <a:pt x="2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81" y="4"/>
                      </a:lnTo>
                      <a:lnTo>
                        <a:pt x="81" y="6"/>
                      </a:lnTo>
                      <a:lnTo>
                        <a:pt x="81" y="8"/>
                      </a:lnTo>
                      <a:close/>
                    </a:path>
                  </a:pathLst>
                </a:custGeom>
                <a:solidFill>
                  <a:srgbClr val="E6BDB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519" name="Freeform 55"/>
                <p:cNvSpPr>
                  <a:spLocks noEditPoints="1"/>
                </p:cNvSpPr>
                <p:nvPr/>
              </p:nvSpPr>
              <p:spPr bwMode="auto">
                <a:xfrm>
                  <a:off x="1973" y="1176"/>
                  <a:ext cx="167" cy="10"/>
                </a:xfrm>
                <a:custGeom>
                  <a:avLst/>
                  <a:gdLst/>
                  <a:ahLst/>
                  <a:cxnLst>
                    <a:cxn ang="0">
                      <a:pos x="140" y="10"/>
                    </a:cxn>
                    <a:cxn ang="0">
                      <a:pos x="132" y="10"/>
                    </a:cxn>
                    <a:cxn ang="0">
                      <a:pos x="132" y="8"/>
                    </a:cxn>
                    <a:cxn ang="0">
                      <a:pos x="132" y="6"/>
                    </a:cxn>
                    <a:cxn ang="0">
                      <a:pos x="142" y="6"/>
                    </a:cxn>
                    <a:cxn ang="0">
                      <a:pos x="140" y="8"/>
                    </a:cxn>
                    <a:cxn ang="0">
                      <a:pos x="140" y="10"/>
                    </a:cxn>
                    <a:cxn ang="0">
                      <a:pos x="121" y="10"/>
                    </a:cxn>
                    <a:cxn ang="0">
                      <a:pos x="85" y="8"/>
                    </a:cxn>
                    <a:cxn ang="0">
                      <a:pos x="85" y="8"/>
                    </a:cxn>
                    <a:cxn ang="0">
                      <a:pos x="85" y="6"/>
                    </a:cxn>
                    <a:cxn ang="0">
                      <a:pos x="85" y="6"/>
                    </a:cxn>
                    <a:cxn ang="0">
                      <a:pos x="85" y="4"/>
                    </a:cxn>
                    <a:cxn ang="0">
                      <a:pos x="123" y="6"/>
                    </a:cxn>
                    <a:cxn ang="0">
                      <a:pos x="121" y="8"/>
                    </a:cxn>
                    <a:cxn ang="0">
                      <a:pos x="121" y="10"/>
                    </a:cxn>
                    <a:cxn ang="0">
                      <a:pos x="79" y="8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1" y="0"/>
                    </a:cxn>
                    <a:cxn ang="0">
                      <a:pos x="79" y="4"/>
                    </a:cxn>
                    <a:cxn ang="0">
                      <a:pos x="79" y="6"/>
                    </a:cxn>
                    <a:cxn ang="0">
                      <a:pos x="79" y="8"/>
                    </a:cxn>
                    <a:cxn ang="0">
                      <a:pos x="165" y="8"/>
                    </a:cxn>
                    <a:cxn ang="0">
                      <a:pos x="167" y="8"/>
                    </a:cxn>
                    <a:cxn ang="0">
                      <a:pos x="167" y="8"/>
                    </a:cxn>
                    <a:cxn ang="0">
                      <a:pos x="165" y="8"/>
                    </a:cxn>
                    <a:cxn ang="0">
                      <a:pos x="165" y="8"/>
                    </a:cxn>
                    <a:cxn ang="0">
                      <a:pos x="165" y="8"/>
                    </a:cxn>
                  </a:cxnLst>
                  <a:rect l="0" t="0" r="r" b="b"/>
                  <a:pathLst>
                    <a:path w="167" h="10">
                      <a:moveTo>
                        <a:pt x="140" y="10"/>
                      </a:moveTo>
                      <a:lnTo>
                        <a:pt x="132" y="10"/>
                      </a:lnTo>
                      <a:lnTo>
                        <a:pt x="132" y="8"/>
                      </a:lnTo>
                      <a:lnTo>
                        <a:pt x="132" y="6"/>
                      </a:lnTo>
                      <a:lnTo>
                        <a:pt x="142" y="6"/>
                      </a:lnTo>
                      <a:lnTo>
                        <a:pt x="140" y="8"/>
                      </a:lnTo>
                      <a:lnTo>
                        <a:pt x="140" y="10"/>
                      </a:lnTo>
                      <a:close/>
                      <a:moveTo>
                        <a:pt x="121" y="10"/>
                      </a:moveTo>
                      <a:lnTo>
                        <a:pt x="85" y="8"/>
                      </a:lnTo>
                      <a:lnTo>
                        <a:pt x="85" y="8"/>
                      </a:lnTo>
                      <a:lnTo>
                        <a:pt x="85" y="6"/>
                      </a:lnTo>
                      <a:lnTo>
                        <a:pt x="85" y="6"/>
                      </a:lnTo>
                      <a:lnTo>
                        <a:pt x="85" y="4"/>
                      </a:lnTo>
                      <a:lnTo>
                        <a:pt x="123" y="6"/>
                      </a:lnTo>
                      <a:lnTo>
                        <a:pt x="121" y="8"/>
                      </a:lnTo>
                      <a:lnTo>
                        <a:pt x="121" y="10"/>
                      </a:lnTo>
                      <a:close/>
                      <a:moveTo>
                        <a:pt x="79" y="8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1" y="0"/>
                      </a:lnTo>
                      <a:lnTo>
                        <a:pt x="79" y="4"/>
                      </a:lnTo>
                      <a:lnTo>
                        <a:pt x="79" y="6"/>
                      </a:lnTo>
                      <a:lnTo>
                        <a:pt x="79" y="8"/>
                      </a:lnTo>
                      <a:close/>
                      <a:moveTo>
                        <a:pt x="165" y="8"/>
                      </a:moveTo>
                      <a:lnTo>
                        <a:pt x="167" y="8"/>
                      </a:lnTo>
                      <a:lnTo>
                        <a:pt x="167" y="8"/>
                      </a:lnTo>
                      <a:lnTo>
                        <a:pt x="165" y="8"/>
                      </a:lnTo>
                      <a:lnTo>
                        <a:pt x="165" y="8"/>
                      </a:lnTo>
                      <a:lnTo>
                        <a:pt x="165" y="8"/>
                      </a:lnTo>
                      <a:close/>
                    </a:path>
                  </a:pathLst>
                </a:custGeom>
                <a:solidFill>
                  <a:srgbClr val="E6BDB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520" name="Freeform 56"/>
                <p:cNvSpPr>
                  <a:spLocks noEditPoints="1"/>
                </p:cNvSpPr>
                <p:nvPr/>
              </p:nvSpPr>
              <p:spPr bwMode="auto">
                <a:xfrm>
                  <a:off x="1973" y="1175"/>
                  <a:ext cx="168" cy="9"/>
                </a:xfrm>
                <a:custGeom>
                  <a:avLst/>
                  <a:gdLst/>
                  <a:ahLst/>
                  <a:cxnLst>
                    <a:cxn ang="0">
                      <a:pos x="140" y="9"/>
                    </a:cxn>
                    <a:cxn ang="0">
                      <a:pos x="132" y="9"/>
                    </a:cxn>
                    <a:cxn ang="0">
                      <a:pos x="132" y="7"/>
                    </a:cxn>
                    <a:cxn ang="0">
                      <a:pos x="132" y="5"/>
                    </a:cxn>
                    <a:cxn ang="0">
                      <a:pos x="144" y="5"/>
                    </a:cxn>
                    <a:cxn ang="0">
                      <a:pos x="142" y="7"/>
                    </a:cxn>
                    <a:cxn ang="0">
                      <a:pos x="142" y="7"/>
                    </a:cxn>
                    <a:cxn ang="0">
                      <a:pos x="142" y="9"/>
                    </a:cxn>
                    <a:cxn ang="0">
                      <a:pos x="140" y="9"/>
                    </a:cxn>
                    <a:cxn ang="0">
                      <a:pos x="121" y="9"/>
                    </a:cxn>
                    <a:cxn ang="0">
                      <a:pos x="85" y="7"/>
                    </a:cxn>
                    <a:cxn ang="0">
                      <a:pos x="85" y="5"/>
                    </a:cxn>
                    <a:cxn ang="0">
                      <a:pos x="85" y="3"/>
                    </a:cxn>
                    <a:cxn ang="0">
                      <a:pos x="123" y="5"/>
                    </a:cxn>
                    <a:cxn ang="0">
                      <a:pos x="123" y="7"/>
                    </a:cxn>
                    <a:cxn ang="0">
                      <a:pos x="121" y="9"/>
                    </a:cxn>
                    <a:cxn ang="0">
                      <a:pos x="79" y="7"/>
                    </a:cxn>
                    <a:cxn ang="0">
                      <a:pos x="0" y="3"/>
                    </a:cxn>
                    <a:cxn ang="0">
                      <a:pos x="0" y="1"/>
                    </a:cxn>
                    <a:cxn ang="0">
                      <a:pos x="1" y="0"/>
                    </a:cxn>
                    <a:cxn ang="0">
                      <a:pos x="79" y="3"/>
                    </a:cxn>
                    <a:cxn ang="0">
                      <a:pos x="79" y="5"/>
                    </a:cxn>
                    <a:cxn ang="0">
                      <a:pos x="79" y="7"/>
                    </a:cxn>
                    <a:cxn ang="0">
                      <a:pos x="163" y="7"/>
                    </a:cxn>
                    <a:cxn ang="0">
                      <a:pos x="168" y="7"/>
                    </a:cxn>
                    <a:cxn ang="0">
                      <a:pos x="167" y="7"/>
                    </a:cxn>
                    <a:cxn ang="0">
                      <a:pos x="167" y="7"/>
                    </a:cxn>
                    <a:cxn ang="0">
                      <a:pos x="167" y="9"/>
                    </a:cxn>
                    <a:cxn ang="0">
                      <a:pos x="165" y="9"/>
                    </a:cxn>
                    <a:cxn ang="0">
                      <a:pos x="165" y="9"/>
                    </a:cxn>
                    <a:cxn ang="0">
                      <a:pos x="163" y="7"/>
                    </a:cxn>
                  </a:cxnLst>
                  <a:rect l="0" t="0" r="r" b="b"/>
                  <a:pathLst>
                    <a:path w="168" h="9">
                      <a:moveTo>
                        <a:pt x="140" y="9"/>
                      </a:moveTo>
                      <a:lnTo>
                        <a:pt x="132" y="9"/>
                      </a:lnTo>
                      <a:lnTo>
                        <a:pt x="132" y="7"/>
                      </a:lnTo>
                      <a:lnTo>
                        <a:pt x="132" y="5"/>
                      </a:lnTo>
                      <a:lnTo>
                        <a:pt x="144" y="5"/>
                      </a:lnTo>
                      <a:lnTo>
                        <a:pt x="142" y="7"/>
                      </a:lnTo>
                      <a:lnTo>
                        <a:pt x="142" y="7"/>
                      </a:lnTo>
                      <a:lnTo>
                        <a:pt x="142" y="9"/>
                      </a:lnTo>
                      <a:lnTo>
                        <a:pt x="140" y="9"/>
                      </a:lnTo>
                      <a:close/>
                      <a:moveTo>
                        <a:pt x="121" y="9"/>
                      </a:moveTo>
                      <a:lnTo>
                        <a:pt x="85" y="7"/>
                      </a:lnTo>
                      <a:lnTo>
                        <a:pt x="85" y="5"/>
                      </a:lnTo>
                      <a:lnTo>
                        <a:pt x="85" y="3"/>
                      </a:lnTo>
                      <a:lnTo>
                        <a:pt x="123" y="5"/>
                      </a:lnTo>
                      <a:lnTo>
                        <a:pt x="123" y="7"/>
                      </a:lnTo>
                      <a:lnTo>
                        <a:pt x="121" y="9"/>
                      </a:lnTo>
                      <a:close/>
                      <a:moveTo>
                        <a:pt x="79" y="7"/>
                      </a:moveTo>
                      <a:lnTo>
                        <a:pt x="0" y="3"/>
                      </a:lnTo>
                      <a:lnTo>
                        <a:pt x="0" y="1"/>
                      </a:lnTo>
                      <a:lnTo>
                        <a:pt x="1" y="0"/>
                      </a:lnTo>
                      <a:lnTo>
                        <a:pt x="79" y="3"/>
                      </a:lnTo>
                      <a:lnTo>
                        <a:pt x="79" y="5"/>
                      </a:lnTo>
                      <a:lnTo>
                        <a:pt x="79" y="7"/>
                      </a:lnTo>
                      <a:close/>
                      <a:moveTo>
                        <a:pt x="163" y="7"/>
                      </a:moveTo>
                      <a:lnTo>
                        <a:pt x="168" y="7"/>
                      </a:lnTo>
                      <a:lnTo>
                        <a:pt x="167" y="7"/>
                      </a:lnTo>
                      <a:lnTo>
                        <a:pt x="167" y="7"/>
                      </a:lnTo>
                      <a:lnTo>
                        <a:pt x="167" y="9"/>
                      </a:lnTo>
                      <a:lnTo>
                        <a:pt x="165" y="9"/>
                      </a:lnTo>
                      <a:lnTo>
                        <a:pt x="165" y="9"/>
                      </a:lnTo>
                      <a:lnTo>
                        <a:pt x="163" y="7"/>
                      </a:lnTo>
                      <a:close/>
                    </a:path>
                  </a:pathLst>
                </a:custGeom>
                <a:solidFill>
                  <a:srgbClr val="E6BDB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521" name="Freeform 57"/>
                <p:cNvSpPr>
                  <a:spLocks noEditPoints="1"/>
                </p:cNvSpPr>
                <p:nvPr/>
              </p:nvSpPr>
              <p:spPr bwMode="auto">
                <a:xfrm>
                  <a:off x="1974" y="1171"/>
                  <a:ext cx="167" cy="13"/>
                </a:xfrm>
                <a:custGeom>
                  <a:avLst/>
                  <a:gdLst/>
                  <a:ahLst/>
                  <a:cxnLst>
                    <a:cxn ang="0">
                      <a:pos x="166" y="13"/>
                    </a:cxn>
                    <a:cxn ang="0">
                      <a:pos x="164" y="13"/>
                    </a:cxn>
                    <a:cxn ang="0">
                      <a:pos x="162" y="11"/>
                    </a:cxn>
                    <a:cxn ang="0">
                      <a:pos x="162" y="9"/>
                    </a:cxn>
                    <a:cxn ang="0">
                      <a:pos x="167" y="9"/>
                    </a:cxn>
                    <a:cxn ang="0">
                      <a:pos x="167" y="11"/>
                    </a:cxn>
                    <a:cxn ang="0">
                      <a:pos x="166" y="11"/>
                    </a:cxn>
                    <a:cxn ang="0">
                      <a:pos x="166" y="13"/>
                    </a:cxn>
                    <a:cxn ang="0">
                      <a:pos x="166" y="13"/>
                    </a:cxn>
                    <a:cxn ang="0">
                      <a:pos x="141" y="11"/>
                    </a:cxn>
                    <a:cxn ang="0">
                      <a:pos x="131" y="11"/>
                    </a:cxn>
                    <a:cxn ang="0">
                      <a:pos x="131" y="9"/>
                    </a:cxn>
                    <a:cxn ang="0">
                      <a:pos x="131" y="7"/>
                    </a:cxn>
                    <a:cxn ang="0">
                      <a:pos x="143" y="7"/>
                    </a:cxn>
                    <a:cxn ang="0">
                      <a:pos x="143" y="9"/>
                    </a:cxn>
                    <a:cxn ang="0">
                      <a:pos x="141" y="11"/>
                    </a:cxn>
                    <a:cxn ang="0">
                      <a:pos x="141" y="11"/>
                    </a:cxn>
                    <a:cxn ang="0">
                      <a:pos x="141" y="11"/>
                    </a:cxn>
                    <a:cxn ang="0">
                      <a:pos x="122" y="11"/>
                    </a:cxn>
                    <a:cxn ang="0">
                      <a:pos x="84" y="9"/>
                    </a:cxn>
                    <a:cxn ang="0">
                      <a:pos x="84" y="7"/>
                    </a:cxn>
                    <a:cxn ang="0">
                      <a:pos x="82" y="5"/>
                    </a:cxn>
                    <a:cxn ang="0">
                      <a:pos x="124" y="7"/>
                    </a:cxn>
                    <a:cxn ang="0">
                      <a:pos x="122" y="9"/>
                    </a:cxn>
                    <a:cxn ang="0">
                      <a:pos x="122" y="11"/>
                    </a:cxn>
                    <a:cxn ang="0">
                      <a:pos x="78" y="9"/>
                    </a:cxn>
                    <a:cxn ang="0">
                      <a:pos x="0" y="5"/>
                    </a:cxn>
                    <a:cxn ang="0">
                      <a:pos x="0" y="4"/>
                    </a:cxn>
                    <a:cxn ang="0">
                      <a:pos x="2" y="0"/>
                    </a:cxn>
                    <a:cxn ang="0">
                      <a:pos x="78" y="4"/>
                    </a:cxn>
                    <a:cxn ang="0">
                      <a:pos x="78" y="7"/>
                    </a:cxn>
                    <a:cxn ang="0">
                      <a:pos x="78" y="9"/>
                    </a:cxn>
                  </a:cxnLst>
                  <a:rect l="0" t="0" r="r" b="b"/>
                  <a:pathLst>
                    <a:path w="167" h="13">
                      <a:moveTo>
                        <a:pt x="166" y="13"/>
                      </a:moveTo>
                      <a:lnTo>
                        <a:pt x="164" y="13"/>
                      </a:lnTo>
                      <a:lnTo>
                        <a:pt x="162" y="11"/>
                      </a:lnTo>
                      <a:lnTo>
                        <a:pt x="162" y="9"/>
                      </a:lnTo>
                      <a:lnTo>
                        <a:pt x="167" y="9"/>
                      </a:lnTo>
                      <a:lnTo>
                        <a:pt x="167" y="11"/>
                      </a:lnTo>
                      <a:lnTo>
                        <a:pt x="166" y="11"/>
                      </a:lnTo>
                      <a:lnTo>
                        <a:pt x="166" y="13"/>
                      </a:lnTo>
                      <a:lnTo>
                        <a:pt x="166" y="13"/>
                      </a:lnTo>
                      <a:close/>
                      <a:moveTo>
                        <a:pt x="141" y="11"/>
                      </a:moveTo>
                      <a:lnTo>
                        <a:pt x="131" y="11"/>
                      </a:lnTo>
                      <a:lnTo>
                        <a:pt x="131" y="9"/>
                      </a:lnTo>
                      <a:lnTo>
                        <a:pt x="131" y="7"/>
                      </a:lnTo>
                      <a:lnTo>
                        <a:pt x="143" y="7"/>
                      </a:lnTo>
                      <a:lnTo>
                        <a:pt x="143" y="9"/>
                      </a:lnTo>
                      <a:lnTo>
                        <a:pt x="141" y="11"/>
                      </a:lnTo>
                      <a:lnTo>
                        <a:pt x="141" y="11"/>
                      </a:lnTo>
                      <a:lnTo>
                        <a:pt x="141" y="11"/>
                      </a:lnTo>
                      <a:close/>
                      <a:moveTo>
                        <a:pt x="122" y="11"/>
                      </a:moveTo>
                      <a:lnTo>
                        <a:pt x="84" y="9"/>
                      </a:lnTo>
                      <a:lnTo>
                        <a:pt x="84" y="7"/>
                      </a:lnTo>
                      <a:lnTo>
                        <a:pt x="82" y="5"/>
                      </a:lnTo>
                      <a:lnTo>
                        <a:pt x="124" y="7"/>
                      </a:lnTo>
                      <a:lnTo>
                        <a:pt x="122" y="9"/>
                      </a:lnTo>
                      <a:lnTo>
                        <a:pt x="122" y="11"/>
                      </a:lnTo>
                      <a:close/>
                      <a:moveTo>
                        <a:pt x="78" y="9"/>
                      </a:moveTo>
                      <a:lnTo>
                        <a:pt x="0" y="5"/>
                      </a:lnTo>
                      <a:lnTo>
                        <a:pt x="0" y="4"/>
                      </a:lnTo>
                      <a:lnTo>
                        <a:pt x="2" y="0"/>
                      </a:lnTo>
                      <a:lnTo>
                        <a:pt x="78" y="4"/>
                      </a:lnTo>
                      <a:lnTo>
                        <a:pt x="78" y="7"/>
                      </a:lnTo>
                      <a:lnTo>
                        <a:pt x="78" y="9"/>
                      </a:lnTo>
                      <a:close/>
                    </a:path>
                  </a:pathLst>
                </a:custGeom>
                <a:solidFill>
                  <a:srgbClr val="E6BDB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522" name="Freeform 58"/>
                <p:cNvSpPr>
                  <a:spLocks noEditPoints="1"/>
                </p:cNvSpPr>
                <p:nvPr/>
              </p:nvSpPr>
              <p:spPr bwMode="auto">
                <a:xfrm>
                  <a:off x="1768" y="1159"/>
                  <a:ext cx="375" cy="23"/>
                </a:xfrm>
                <a:custGeom>
                  <a:avLst/>
                  <a:gdLst/>
                  <a:ahLst/>
                  <a:cxnLst>
                    <a:cxn ang="0">
                      <a:pos x="373" y="23"/>
                    </a:cxn>
                    <a:cxn ang="0">
                      <a:pos x="368" y="23"/>
                    </a:cxn>
                    <a:cxn ang="0">
                      <a:pos x="368" y="21"/>
                    </a:cxn>
                    <a:cxn ang="0">
                      <a:pos x="368" y="17"/>
                    </a:cxn>
                    <a:cxn ang="0">
                      <a:pos x="375" y="19"/>
                    </a:cxn>
                    <a:cxn ang="0">
                      <a:pos x="373" y="21"/>
                    </a:cxn>
                    <a:cxn ang="0">
                      <a:pos x="373" y="23"/>
                    </a:cxn>
                    <a:cxn ang="0">
                      <a:pos x="349" y="21"/>
                    </a:cxn>
                    <a:cxn ang="0">
                      <a:pos x="337" y="21"/>
                    </a:cxn>
                    <a:cxn ang="0">
                      <a:pos x="337" y="19"/>
                    </a:cxn>
                    <a:cxn ang="0">
                      <a:pos x="339" y="17"/>
                    </a:cxn>
                    <a:cxn ang="0">
                      <a:pos x="349" y="17"/>
                    </a:cxn>
                    <a:cxn ang="0">
                      <a:pos x="349" y="19"/>
                    </a:cxn>
                    <a:cxn ang="0">
                      <a:pos x="349" y="21"/>
                    </a:cxn>
                    <a:cxn ang="0">
                      <a:pos x="328" y="21"/>
                    </a:cxn>
                    <a:cxn ang="0">
                      <a:pos x="290" y="19"/>
                    </a:cxn>
                    <a:cxn ang="0">
                      <a:pos x="288" y="17"/>
                    </a:cxn>
                    <a:cxn ang="0">
                      <a:pos x="288" y="14"/>
                    </a:cxn>
                    <a:cxn ang="0">
                      <a:pos x="330" y="17"/>
                    </a:cxn>
                    <a:cxn ang="0">
                      <a:pos x="330" y="19"/>
                    </a:cxn>
                    <a:cxn ang="0">
                      <a:pos x="328" y="21"/>
                    </a:cxn>
                    <a:cxn ang="0">
                      <a:pos x="284" y="19"/>
                    </a:cxn>
                    <a:cxn ang="0">
                      <a:pos x="206" y="16"/>
                    </a:cxn>
                    <a:cxn ang="0">
                      <a:pos x="208" y="14"/>
                    </a:cxn>
                    <a:cxn ang="0">
                      <a:pos x="210" y="10"/>
                    </a:cxn>
                    <a:cxn ang="0">
                      <a:pos x="284" y="14"/>
                    </a:cxn>
                    <a:cxn ang="0">
                      <a:pos x="284" y="16"/>
                    </a:cxn>
                    <a:cxn ang="0">
                      <a:pos x="284" y="19"/>
                    </a:cxn>
                    <a:cxn ang="0">
                      <a:pos x="0" y="0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3" y="2"/>
                    </a:cxn>
                    <a:cxn ang="0">
                      <a:pos x="2" y="2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375" h="23">
                      <a:moveTo>
                        <a:pt x="373" y="23"/>
                      </a:moveTo>
                      <a:lnTo>
                        <a:pt x="368" y="23"/>
                      </a:lnTo>
                      <a:lnTo>
                        <a:pt x="368" y="21"/>
                      </a:lnTo>
                      <a:lnTo>
                        <a:pt x="368" y="17"/>
                      </a:lnTo>
                      <a:lnTo>
                        <a:pt x="375" y="19"/>
                      </a:lnTo>
                      <a:lnTo>
                        <a:pt x="373" y="21"/>
                      </a:lnTo>
                      <a:lnTo>
                        <a:pt x="373" y="23"/>
                      </a:lnTo>
                      <a:close/>
                      <a:moveTo>
                        <a:pt x="349" y="21"/>
                      </a:moveTo>
                      <a:lnTo>
                        <a:pt x="337" y="21"/>
                      </a:lnTo>
                      <a:lnTo>
                        <a:pt x="337" y="19"/>
                      </a:lnTo>
                      <a:lnTo>
                        <a:pt x="339" y="17"/>
                      </a:lnTo>
                      <a:lnTo>
                        <a:pt x="349" y="17"/>
                      </a:lnTo>
                      <a:lnTo>
                        <a:pt x="349" y="19"/>
                      </a:lnTo>
                      <a:lnTo>
                        <a:pt x="349" y="21"/>
                      </a:lnTo>
                      <a:close/>
                      <a:moveTo>
                        <a:pt x="328" y="21"/>
                      </a:moveTo>
                      <a:lnTo>
                        <a:pt x="290" y="19"/>
                      </a:lnTo>
                      <a:lnTo>
                        <a:pt x="288" y="17"/>
                      </a:lnTo>
                      <a:lnTo>
                        <a:pt x="288" y="14"/>
                      </a:lnTo>
                      <a:lnTo>
                        <a:pt x="330" y="17"/>
                      </a:lnTo>
                      <a:lnTo>
                        <a:pt x="330" y="19"/>
                      </a:lnTo>
                      <a:lnTo>
                        <a:pt x="328" y="21"/>
                      </a:lnTo>
                      <a:close/>
                      <a:moveTo>
                        <a:pt x="284" y="19"/>
                      </a:moveTo>
                      <a:lnTo>
                        <a:pt x="206" y="16"/>
                      </a:lnTo>
                      <a:lnTo>
                        <a:pt x="208" y="14"/>
                      </a:lnTo>
                      <a:lnTo>
                        <a:pt x="210" y="10"/>
                      </a:lnTo>
                      <a:lnTo>
                        <a:pt x="284" y="14"/>
                      </a:lnTo>
                      <a:lnTo>
                        <a:pt x="284" y="16"/>
                      </a:lnTo>
                      <a:lnTo>
                        <a:pt x="284" y="19"/>
                      </a:lnTo>
                      <a:close/>
                      <a:moveTo>
                        <a:pt x="0" y="0"/>
                      </a:move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2"/>
                      </a:lnTo>
                      <a:lnTo>
                        <a:pt x="2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7BEB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523" name="Freeform 59"/>
                <p:cNvSpPr>
                  <a:spLocks noEditPoints="1"/>
                </p:cNvSpPr>
                <p:nvPr/>
              </p:nvSpPr>
              <p:spPr bwMode="auto">
                <a:xfrm>
                  <a:off x="1766" y="1157"/>
                  <a:ext cx="377" cy="23"/>
                </a:xfrm>
                <a:custGeom>
                  <a:avLst/>
                  <a:gdLst/>
                  <a:ahLst/>
                  <a:cxnLst>
                    <a:cxn ang="0">
                      <a:pos x="375" y="23"/>
                    </a:cxn>
                    <a:cxn ang="0">
                      <a:pos x="370" y="23"/>
                    </a:cxn>
                    <a:cxn ang="0">
                      <a:pos x="370" y="21"/>
                    </a:cxn>
                    <a:cxn ang="0">
                      <a:pos x="368" y="18"/>
                    </a:cxn>
                    <a:cxn ang="0">
                      <a:pos x="377" y="19"/>
                    </a:cxn>
                    <a:cxn ang="0">
                      <a:pos x="375" y="21"/>
                    </a:cxn>
                    <a:cxn ang="0">
                      <a:pos x="375" y="23"/>
                    </a:cxn>
                    <a:cxn ang="0">
                      <a:pos x="351" y="21"/>
                    </a:cxn>
                    <a:cxn ang="0">
                      <a:pos x="339" y="21"/>
                    </a:cxn>
                    <a:cxn ang="0">
                      <a:pos x="341" y="19"/>
                    </a:cxn>
                    <a:cxn ang="0">
                      <a:pos x="341" y="18"/>
                    </a:cxn>
                    <a:cxn ang="0">
                      <a:pos x="353" y="18"/>
                    </a:cxn>
                    <a:cxn ang="0">
                      <a:pos x="351" y="19"/>
                    </a:cxn>
                    <a:cxn ang="0">
                      <a:pos x="351" y="21"/>
                    </a:cxn>
                    <a:cxn ang="0">
                      <a:pos x="332" y="21"/>
                    </a:cxn>
                    <a:cxn ang="0">
                      <a:pos x="290" y="19"/>
                    </a:cxn>
                    <a:cxn ang="0">
                      <a:pos x="290" y="16"/>
                    </a:cxn>
                    <a:cxn ang="0">
                      <a:pos x="290" y="14"/>
                    </a:cxn>
                    <a:cxn ang="0">
                      <a:pos x="334" y="16"/>
                    </a:cxn>
                    <a:cxn ang="0">
                      <a:pos x="332" y="19"/>
                    </a:cxn>
                    <a:cxn ang="0">
                      <a:pos x="332" y="21"/>
                    </a:cxn>
                    <a:cxn ang="0">
                      <a:pos x="286" y="18"/>
                    </a:cxn>
                    <a:cxn ang="0">
                      <a:pos x="210" y="14"/>
                    </a:cxn>
                    <a:cxn ang="0">
                      <a:pos x="212" y="12"/>
                    </a:cxn>
                    <a:cxn ang="0">
                      <a:pos x="212" y="10"/>
                    </a:cxn>
                    <a:cxn ang="0">
                      <a:pos x="286" y="14"/>
                    </a:cxn>
                    <a:cxn ang="0">
                      <a:pos x="286" y="16"/>
                    </a:cxn>
                    <a:cxn ang="0">
                      <a:pos x="286" y="18"/>
                    </a:cxn>
                    <a:cxn ang="0">
                      <a:pos x="0" y="0"/>
                    </a:cxn>
                    <a:cxn ang="0">
                      <a:pos x="7" y="0"/>
                    </a:cxn>
                    <a:cxn ang="0">
                      <a:pos x="5" y="2"/>
                    </a:cxn>
                    <a:cxn ang="0">
                      <a:pos x="5" y="4"/>
                    </a:cxn>
                    <a:cxn ang="0">
                      <a:pos x="4" y="2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377" h="23">
                      <a:moveTo>
                        <a:pt x="375" y="23"/>
                      </a:moveTo>
                      <a:lnTo>
                        <a:pt x="370" y="23"/>
                      </a:lnTo>
                      <a:lnTo>
                        <a:pt x="370" y="21"/>
                      </a:lnTo>
                      <a:lnTo>
                        <a:pt x="368" y="18"/>
                      </a:lnTo>
                      <a:lnTo>
                        <a:pt x="377" y="19"/>
                      </a:lnTo>
                      <a:lnTo>
                        <a:pt x="375" y="21"/>
                      </a:lnTo>
                      <a:lnTo>
                        <a:pt x="375" y="23"/>
                      </a:lnTo>
                      <a:close/>
                      <a:moveTo>
                        <a:pt x="351" y="21"/>
                      </a:moveTo>
                      <a:lnTo>
                        <a:pt x="339" y="21"/>
                      </a:lnTo>
                      <a:lnTo>
                        <a:pt x="341" y="19"/>
                      </a:lnTo>
                      <a:lnTo>
                        <a:pt x="341" y="18"/>
                      </a:lnTo>
                      <a:lnTo>
                        <a:pt x="353" y="18"/>
                      </a:lnTo>
                      <a:lnTo>
                        <a:pt x="351" y="19"/>
                      </a:lnTo>
                      <a:lnTo>
                        <a:pt x="351" y="21"/>
                      </a:lnTo>
                      <a:close/>
                      <a:moveTo>
                        <a:pt x="332" y="21"/>
                      </a:moveTo>
                      <a:lnTo>
                        <a:pt x="290" y="19"/>
                      </a:lnTo>
                      <a:lnTo>
                        <a:pt x="290" y="16"/>
                      </a:lnTo>
                      <a:lnTo>
                        <a:pt x="290" y="14"/>
                      </a:lnTo>
                      <a:lnTo>
                        <a:pt x="334" y="16"/>
                      </a:lnTo>
                      <a:lnTo>
                        <a:pt x="332" y="19"/>
                      </a:lnTo>
                      <a:lnTo>
                        <a:pt x="332" y="21"/>
                      </a:lnTo>
                      <a:close/>
                      <a:moveTo>
                        <a:pt x="286" y="18"/>
                      </a:moveTo>
                      <a:lnTo>
                        <a:pt x="210" y="14"/>
                      </a:lnTo>
                      <a:lnTo>
                        <a:pt x="212" y="12"/>
                      </a:lnTo>
                      <a:lnTo>
                        <a:pt x="212" y="10"/>
                      </a:lnTo>
                      <a:lnTo>
                        <a:pt x="286" y="14"/>
                      </a:lnTo>
                      <a:lnTo>
                        <a:pt x="286" y="16"/>
                      </a:lnTo>
                      <a:lnTo>
                        <a:pt x="286" y="18"/>
                      </a:lnTo>
                      <a:close/>
                      <a:moveTo>
                        <a:pt x="0" y="0"/>
                      </a:moveTo>
                      <a:lnTo>
                        <a:pt x="7" y="0"/>
                      </a:lnTo>
                      <a:lnTo>
                        <a:pt x="5" y="2"/>
                      </a:lnTo>
                      <a:lnTo>
                        <a:pt x="5" y="4"/>
                      </a:lnTo>
                      <a:lnTo>
                        <a:pt x="4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7BEB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524" name="Freeform 60"/>
                <p:cNvSpPr>
                  <a:spLocks noEditPoints="1"/>
                </p:cNvSpPr>
                <p:nvPr/>
              </p:nvSpPr>
              <p:spPr bwMode="auto">
                <a:xfrm>
                  <a:off x="1766" y="1156"/>
                  <a:ext cx="377" cy="22"/>
                </a:xfrm>
                <a:custGeom>
                  <a:avLst/>
                  <a:gdLst/>
                  <a:ahLst/>
                  <a:cxnLst>
                    <a:cxn ang="0">
                      <a:pos x="377" y="22"/>
                    </a:cxn>
                    <a:cxn ang="0">
                      <a:pos x="370" y="20"/>
                    </a:cxn>
                    <a:cxn ang="0">
                      <a:pos x="368" y="19"/>
                    </a:cxn>
                    <a:cxn ang="0">
                      <a:pos x="368" y="17"/>
                    </a:cxn>
                    <a:cxn ang="0">
                      <a:pos x="377" y="19"/>
                    </a:cxn>
                    <a:cxn ang="0">
                      <a:pos x="377" y="20"/>
                    </a:cxn>
                    <a:cxn ang="0">
                      <a:pos x="377" y="22"/>
                    </a:cxn>
                    <a:cxn ang="0">
                      <a:pos x="351" y="20"/>
                    </a:cxn>
                    <a:cxn ang="0">
                      <a:pos x="341" y="20"/>
                    </a:cxn>
                    <a:cxn ang="0">
                      <a:pos x="341" y="19"/>
                    </a:cxn>
                    <a:cxn ang="0">
                      <a:pos x="341" y="17"/>
                    </a:cxn>
                    <a:cxn ang="0">
                      <a:pos x="353" y="17"/>
                    </a:cxn>
                    <a:cxn ang="0">
                      <a:pos x="353" y="19"/>
                    </a:cxn>
                    <a:cxn ang="0">
                      <a:pos x="351" y="20"/>
                    </a:cxn>
                    <a:cxn ang="0">
                      <a:pos x="332" y="20"/>
                    </a:cxn>
                    <a:cxn ang="0">
                      <a:pos x="290" y="17"/>
                    </a:cxn>
                    <a:cxn ang="0">
                      <a:pos x="290" y="15"/>
                    </a:cxn>
                    <a:cxn ang="0">
                      <a:pos x="290" y="13"/>
                    </a:cxn>
                    <a:cxn ang="0">
                      <a:pos x="334" y="15"/>
                    </a:cxn>
                    <a:cxn ang="0">
                      <a:pos x="334" y="17"/>
                    </a:cxn>
                    <a:cxn ang="0">
                      <a:pos x="332" y="20"/>
                    </a:cxn>
                    <a:cxn ang="0">
                      <a:pos x="286" y="17"/>
                    </a:cxn>
                    <a:cxn ang="0">
                      <a:pos x="212" y="13"/>
                    </a:cxn>
                    <a:cxn ang="0">
                      <a:pos x="212" y="11"/>
                    </a:cxn>
                    <a:cxn ang="0">
                      <a:pos x="214" y="9"/>
                    </a:cxn>
                    <a:cxn ang="0">
                      <a:pos x="286" y="13"/>
                    </a:cxn>
                    <a:cxn ang="0">
                      <a:pos x="286" y="15"/>
                    </a:cxn>
                    <a:cxn ang="0">
                      <a:pos x="286" y="17"/>
                    </a:cxn>
                    <a:cxn ang="0">
                      <a:pos x="5" y="3"/>
                    </a:cxn>
                    <a:cxn ang="0">
                      <a:pos x="2" y="3"/>
                    </a:cxn>
                    <a:cxn ang="0">
                      <a:pos x="2" y="1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7" y="0"/>
                    </a:cxn>
                    <a:cxn ang="0">
                      <a:pos x="7" y="1"/>
                    </a:cxn>
                    <a:cxn ang="0">
                      <a:pos x="5" y="3"/>
                    </a:cxn>
                  </a:cxnLst>
                  <a:rect l="0" t="0" r="r" b="b"/>
                  <a:pathLst>
                    <a:path w="377" h="22">
                      <a:moveTo>
                        <a:pt x="377" y="22"/>
                      </a:moveTo>
                      <a:lnTo>
                        <a:pt x="370" y="20"/>
                      </a:lnTo>
                      <a:lnTo>
                        <a:pt x="368" y="19"/>
                      </a:lnTo>
                      <a:lnTo>
                        <a:pt x="368" y="17"/>
                      </a:lnTo>
                      <a:lnTo>
                        <a:pt x="377" y="19"/>
                      </a:lnTo>
                      <a:lnTo>
                        <a:pt x="377" y="20"/>
                      </a:lnTo>
                      <a:lnTo>
                        <a:pt x="377" y="22"/>
                      </a:lnTo>
                      <a:close/>
                      <a:moveTo>
                        <a:pt x="351" y="20"/>
                      </a:moveTo>
                      <a:lnTo>
                        <a:pt x="341" y="20"/>
                      </a:lnTo>
                      <a:lnTo>
                        <a:pt x="341" y="19"/>
                      </a:lnTo>
                      <a:lnTo>
                        <a:pt x="341" y="17"/>
                      </a:lnTo>
                      <a:lnTo>
                        <a:pt x="353" y="17"/>
                      </a:lnTo>
                      <a:lnTo>
                        <a:pt x="353" y="19"/>
                      </a:lnTo>
                      <a:lnTo>
                        <a:pt x="351" y="20"/>
                      </a:lnTo>
                      <a:close/>
                      <a:moveTo>
                        <a:pt x="332" y="20"/>
                      </a:moveTo>
                      <a:lnTo>
                        <a:pt x="290" y="17"/>
                      </a:lnTo>
                      <a:lnTo>
                        <a:pt x="290" y="15"/>
                      </a:lnTo>
                      <a:lnTo>
                        <a:pt x="290" y="13"/>
                      </a:lnTo>
                      <a:lnTo>
                        <a:pt x="334" y="15"/>
                      </a:lnTo>
                      <a:lnTo>
                        <a:pt x="334" y="17"/>
                      </a:lnTo>
                      <a:lnTo>
                        <a:pt x="332" y="20"/>
                      </a:lnTo>
                      <a:close/>
                      <a:moveTo>
                        <a:pt x="286" y="17"/>
                      </a:moveTo>
                      <a:lnTo>
                        <a:pt x="212" y="13"/>
                      </a:lnTo>
                      <a:lnTo>
                        <a:pt x="212" y="11"/>
                      </a:lnTo>
                      <a:lnTo>
                        <a:pt x="214" y="9"/>
                      </a:lnTo>
                      <a:lnTo>
                        <a:pt x="286" y="13"/>
                      </a:lnTo>
                      <a:lnTo>
                        <a:pt x="286" y="15"/>
                      </a:lnTo>
                      <a:lnTo>
                        <a:pt x="286" y="17"/>
                      </a:lnTo>
                      <a:close/>
                      <a:moveTo>
                        <a:pt x="5" y="3"/>
                      </a:moveTo>
                      <a:lnTo>
                        <a:pt x="2" y="3"/>
                      </a:lnTo>
                      <a:lnTo>
                        <a:pt x="2" y="1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7" y="0"/>
                      </a:lnTo>
                      <a:lnTo>
                        <a:pt x="7" y="1"/>
                      </a:lnTo>
                      <a:lnTo>
                        <a:pt x="5" y="3"/>
                      </a:lnTo>
                      <a:close/>
                    </a:path>
                  </a:pathLst>
                </a:custGeom>
                <a:solidFill>
                  <a:srgbClr val="E7BEB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525" name="Freeform 61"/>
                <p:cNvSpPr>
                  <a:spLocks noEditPoints="1"/>
                </p:cNvSpPr>
                <p:nvPr/>
              </p:nvSpPr>
              <p:spPr bwMode="auto">
                <a:xfrm>
                  <a:off x="1764" y="1154"/>
                  <a:ext cx="379" cy="22"/>
                </a:xfrm>
                <a:custGeom>
                  <a:avLst/>
                  <a:gdLst/>
                  <a:ahLst/>
                  <a:cxnLst>
                    <a:cxn ang="0">
                      <a:pos x="379" y="22"/>
                    </a:cxn>
                    <a:cxn ang="0">
                      <a:pos x="370" y="21"/>
                    </a:cxn>
                    <a:cxn ang="0">
                      <a:pos x="370" y="19"/>
                    </a:cxn>
                    <a:cxn ang="0">
                      <a:pos x="370" y="17"/>
                    </a:cxn>
                    <a:cxn ang="0">
                      <a:pos x="379" y="17"/>
                    </a:cxn>
                    <a:cxn ang="0">
                      <a:pos x="379" y="21"/>
                    </a:cxn>
                    <a:cxn ang="0">
                      <a:pos x="379" y="22"/>
                    </a:cxn>
                    <a:cxn ang="0">
                      <a:pos x="355" y="21"/>
                    </a:cxn>
                    <a:cxn ang="0">
                      <a:pos x="343" y="21"/>
                    </a:cxn>
                    <a:cxn ang="0">
                      <a:pos x="343" y="19"/>
                    </a:cxn>
                    <a:cxn ang="0">
                      <a:pos x="343" y="17"/>
                    </a:cxn>
                    <a:cxn ang="0">
                      <a:pos x="355" y="17"/>
                    </a:cxn>
                    <a:cxn ang="0">
                      <a:pos x="355" y="19"/>
                    </a:cxn>
                    <a:cxn ang="0">
                      <a:pos x="355" y="21"/>
                    </a:cxn>
                    <a:cxn ang="0">
                      <a:pos x="336" y="19"/>
                    </a:cxn>
                    <a:cxn ang="0">
                      <a:pos x="292" y="17"/>
                    </a:cxn>
                    <a:cxn ang="0">
                      <a:pos x="292" y="15"/>
                    </a:cxn>
                    <a:cxn ang="0">
                      <a:pos x="290" y="13"/>
                    </a:cxn>
                    <a:cxn ang="0">
                      <a:pos x="338" y="15"/>
                    </a:cxn>
                    <a:cxn ang="0">
                      <a:pos x="336" y="17"/>
                    </a:cxn>
                    <a:cxn ang="0">
                      <a:pos x="336" y="19"/>
                    </a:cxn>
                    <a:cxn ang="0">
                      <a:pos x="288" y="17"/>
                    </a:cxn>
                    <a:cxn ang="0">
                      <a:pos x="214" y="13"/>
                    </a:cxn>
                    <a:cxn ang="0">
                      <a:pos x="216" y="11"/>
                    </a:cxn>
                    <a:cxn ang="0">
                      <a:pos x="218" y="9"/>
                    </a:cxn>
                    <a:cxn ang="0">
                      <a:pos x="288" y="13"/>
                    </a:cxn>
                    <a:cxn ang="0">
                      <a:pos x="288" y="15"/>
                    </a:cxn>
                    <a:cxn ang="0">
                      <a:pos x="288" y="17"/>
                    </a:cxn>
                    <a:cxn ang="0">
                      <a:pos x="9" y="3"/>
                    </a:cxn>
                    <a:cxn ang="0">
                      <a:pos x="2" y="3"/>
                    </a:cxn>
                    <a:cxn ang="0">
                      <a:pos x="2" y="3"/>
                    </a:cxn>
                    <a:cxn ang="0">
                      <a:pos x="2" y="2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9" y="0"/>
                    </a:cxn>
                    <a:cxn ang="0">
                      <a:pos x="9" y="2"/>
                    </a:cxn>
                    <a:cxn ang="0">
                      <a:pos x="9" y="3"/>
                    </a:cxn>
                  </a:cxnLst>
                  <a:rect l="0" t="0" r="r" b="b"/>
                  <a:pathLst>
                    <a:path w="379" h="22">
                      <a:moveTo>
                        <a:pt x="379" y="22"/>
                      </a:moveTo>
                      <a:lnTo>
                        <a:pt x="370" y="21"/>
                      </a:lnTo>
                      <a:lnTo>
                        <a:pt x="370" y="19"/>
                      </a:lnTo>
                      <a:lnTo>
                        <a:pt x="370" y="17"/>
                      </a:lnTo>
                      <a:lnTo>
                        <a:pt x="379" y="17"/>
                      </a:lnTo>
                      <a:lnTo>
                        <a:pt x="379" y="21"/>
                      </a:lnTo>
                      <a:lnTo>
                        <a:pt x="379" y="22"/>
                      </a:lnTo>
                      <a:close/>
                      <a:moveTo>
                        <a:pt x="355" y="21"/>
                      </a:moveTo>
                      <a:lnTo>
                        <a:pt x="343" y="21"/>
                      </a:lnTo>
                      <a:lnTo>
                        <a:pt x="343" y="19"/>
                      </a:lnTo>
                      <a:lnTo>
                        <a:pt x="343" y="17"/>
                      </a:lnTo>
                      <a:lnTo>
                        <a:pt x="355" y="17"/>
                      </a:lnTo>
                      <a:lnTo>
                        <a:pt x="355" y="19"/>
                      </a:lnTo>
                      <a:lnTo>
                        <a:pt x="355" y="21"/>
                      </a:lnTo>
                      <a:close/>
                      <a:moveTo>
                        <a:pt x="336" y="19"/>
                      </a:moveTo>
                      <a:lnTo>
                        <a:pt x="292" y="17"/>
                      </a:lnTo>
                      <a:lnTo>
                        <a:pt x="292" y="15"/>
                      </a:lnTo>
                      <a:lnTo>
                        <a:pt x="290" y="13"/>
                      </a:lnTo>
                      <a:lnTo>
                        <a:pt x="338" y="15"/>
                      </a:lnTo>
                      <a:lnTo>
                        <a:pt x="336" y="17"/>
                      </a:lnTo>
                      <a:lnTo>
                        <a:pt x="336" y="19"/>
                      </a:lnTo>
                      <a:close/>
                      <a:moveTo>
                        <a:pt x="288" y="17"/>
                      </a:moveTo>
                      <a:lnTo>
                        <a:pt x="214" y="13"/>
                      </a:lnTo>
                      <a:lnTo>
                        <a:pt x="216" y="11"/>
                      </a:lnTo>
                      <a:lnTo>
                        <a:pt x="218" y="9"/>
                      </a:lnTo>
                      <a:lnTo>
                        <a:pt x="288" y="13"/>
                      </a:lnTo>
                      <a:lnTo>
                        <a:pt x="288" y="15"/>
                      </a:lnTo>
                      <a:lnTo>
                        <a:pt x="288" y="17"/>
                      </a:lnTo>
                      <a:close/>
                      <a:moveTo>
                        <a:pt x="9" y="3"/>
                      </a:moveTo>
                      <a:lnTo>
                        <a:pt x="2" y="3"/>
                      </a:lnTo>
                      <a:lnTo>
                        <a:pt x="2" y="3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9" y="0"/>
                      </a:lnTo>
                      <a:lnTo>
                        <a:pt x="9" y="2"/>
                      </a:lnTo>
                      <a:lnTo>
                        <a:pt x="9" y="3"/>
                      </a:lnTo>
                      <a:close/>
                    </a:path>
                  </a:pathLst>
                </a:custGeom>
                <a:solidFill>
                  <a:srgbClr val="E7BEB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526" name="Freeform 62"/>
                <p:cNvSpPr>
                  <a:spLocks noEditPoints="1"/>
                </p:cNvSpPr>
                <p:nvPr/>
              </p:nvSpPr>
              <p:spPr bwMode="auto">
                <a:xfrm>
                  <a:off x="1762" y="1152"/>
                  <a:ext cx="381" cy="23"/>
                </a:xfrm>
                <a:custGeom>
                  <a:avLst/>
                  <a:gdLst/>
                  <a:ahLst/>
                  <a:cxnLst>
                    <a:cxn ang="0">
                      <a:pos x="381" y="23"/>
                    </a:cxn>
                    <a:cxn ang="0">
                      <a:pos x="372" y="21"/>
                    </a:cxn>
                    <a:cxn ang="0">
                      <a:pos x="372" y="19"/>
                    </a:cxn>
                    <a:cxn ang="0">
                      <a:pos x="372" y="17"/>
                    </a:cxn>
                    <a:cxn ang="0">
                      <a:pos x="381" y="17"/>
                    </a:cxn>
                    <a:cxn ang="0">
                      <a:pos x="381" y="21"/>
                    </a:cxn>
                    <a:cxn ang="0">
                      <a:pos x="381" y="23"/>
                    </a:cxn>
                    <a:cxn ang="0">
                      <a:pos x="357" y="21"/>
                    </a:cxn>
                    <a:cxn ang="0">
                      <a:pos x="345" y="21"/>
                    </a:cxn>
                    <a:cxn ang="0">
                      <a:pos x="345" y="19"/>
                    </a:cxn>
                    <a:cxn ang="0">
                      <a:pos x="345" y="15"/>
                    </a:cxn>
                    <a:cxn ang="0">
                      <a:pos x="357" y="17"/>
                    </a:cxn>
                    <a:cxn ang="0">
                      <a:pos x="357" y="19"/>
                    </a:cxn>
                    <a:cxn ang="0">
                      <a:pos x="357" y="21"/>
                    </a:cxn>
                    <a:cxn ang="0">
                      <a:pos x="338" y="19"/>
                    </a:cxn>
                    <a:cxn ang="0">
                      <a:pos x="294" y="17"/>
                    </a:cxn>
                    <a:cxn ang="0">
                      <a:pos x="292" y="15"/>
                    </a:cxn>
                    <a:cxn ang="0">
                      <a:pos x="292" y="13"/>
                    </a:cxn>
                    <a:cxn ang="0">
                      <a:pos x="340" y="15"/>
                    </a:cxn>
                    <a:cxn ang="0">
                      <a:pos x="340" y="17"/>
                    </a:cxn>
                    <a:cxn ang="0">
                      <a:pos x="338" y="19"/>
                    </a:cxn>
                    <a:cxn ang="0">
                      <a:pos x="290" y="17"/>
                    </a:cxn>
                    <a:cxn ang="0">
                      <a:pos x="218" y="13"/>
                    </a:cxn>
                    <a:cxn ang="0">
                      <a:pos x="220" y="13"/>
                    </a:cxn>
                    <a:cxn ang="0">
                      <a:pos x="222" y="11"/>
                    </a:cxn>
                    <a:cxn ang="0">
                      <a:pos x="222" y="9"/>
                    </a:cxn>
                    <a:cxn ang="0">
                      <a:pos x="222" y="9"/>
                    </a:cxn>
                    <a:cxn ang="0">
                      <a:pos x="288" y="13"/>
                    </a:cxn>
                    <a:cxn ang="0">
                      <a:pos x="290" y="15"/>
                    </a:cxn>
                    <a:cxn ang="0">
                      <a:pos x="290" y="17"/>
                    </a:cxn>
                    <a:cxn ang="0">
                      <a:pos x="11" y="4"/>
                    </a:cxn>
                    <a:cxn ang="0">
                      <a:pos x="4" y="4"/>
                    </a:cxn>
                    <a:cxn ang="0">
                      <a:pos x="2" y="2"/>
                    </a:cxn>
                    <a:cxn ang="0">
                      <a:pos x="0" y="0"/>
                    </a:cxn>
                    <a:cxn ang="0">
                      <a:pos x="11" y="0"/>
                    </a:cxn>
                    <a:cxn ang="0">
                      <a:pos x="11" y="2"/>
                    </a:cxn>
                    <a:cxn ang="0">
                      <a:pos x="11" y="4"/>
                    </a:cxn>
                  </a:cxnLst>
                  <a:rect l="0" t="0" r="r" b="b"/>
                  <a:pathLst>
                    <a:path w="381" h="23">
                      <a:moveTo>
                        <a:pt x="381" y="23"/>
                      </a:moveTo>
                      <a:lnTo>
                        <a:pt x="372" y="21"/>
                      </a:lnTo>
                      <a:lnTo>
                        <a:pt x="372" y="19"/>
                      </a:lnTo>
                      <a:lnTo>
                        <a:pt x="372" y="17"/>
                      </a:lnTo>
                      <a:lnTo>
                        <a:pt x="381" y="17"/>
                      </a:lnTo>
                      <a:lnTo>
                        <a:pt x="381" y="21"/>
                      </a:lnTo>
                      <a:lnTo>
                        <a:pt x="381" y="23"/>
                      </a:lnTo>
                      <a:close/>
                      <a:moveTo>
                        <a:pt x="357" y="21"/>
                      </a:moveTo>
                      <a:lnTo>
                        <a:pt x="345" y="21"/>
                      </a:lnTo>
                      <a:lnTo>
                        <a:pt x="345" y="19"/>
                      </a:lnTo>
                      <a:lnTo>
                        <a:pt x="345" y="15"/>
                      </a:lnTo>
                      <a:lnTo>
                        <a:pt x="357" y="17"/>
                      </a:lnTo>
                      <a:lnTo>
                        <a:pt x="357" y="19"/>
                      </a:lnTo>
                      <a:lnTo>
                        <a:pt x="357" y="21"/>
                      </a:lnTo>
                      <a:close/>
                      <a:moveTo>
                        <a:pt x="338" y="19"/>
                      </a:moveTo>
                      <a:lnTo>
                        <a:pt x="294" y="17"/>
                      </a:lnTo>
                      <a:lnTo>
                        <a:pt x="292" y="15"/>
                      </a:lnTo>
                      <a:lnTo>
                        <a:pt x="292" y="13"/>
                      </a:lnTo>
                      <a:lnTo>
                        <a:pt x="340" y="15"/>
                      </a:lnTo>
                      <a:lnTo>
                        <a:pt x="340" y="17"/>
                      </a:lnTo>
                      <a:lnTo>
                        <a:pt x="338" y="19"/>
                      </a:lnTo>
                      <a:close/>
                      <a:moveTo>
                        <a:pt x="290" y="17"/>
                      </a:moveTo>
                      <a:lnTo>
                        <a:pt x="218" y="13"/>
                      </a:lnTo>
                      <a:lnTo>
                        <a:pt x="220" y="13"/>
                      </a:lnTo>
                      <a:lnTo>
                        <a:pt x="222" y="11"/>
                      </a:lnTo>
                      <a:lnTo>
                        <a:pt x="222" y="9"/>
                      </a:lnTo>
                      <a:lnTo>
                        <a:pt x="222" y="9"/>
                      </a:lnTo>
                      <a:lnTo>
                        <a:pt x="288" y="13"/>
                      </a:lnTo>
                      <a:lnTo>
                        <a:pt x="290" y="15"/>
                      </a:lnTo>
                      <a:lnTo>
                        <a:pt x="290" y="17"/>
                      </a:lnTo>
                      <a:close/>
                      <a:moveTo>
                        <a:pt x="11" y="4"/>
                      </a:moveTo>
                      <a:lnTo>
                        <a:pt x="4" y="4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11" y="0"/>
                      </a:lnTo>
                      <a:lnTo>
                        <a:pt x="11" y="2"/>
                      </a:lnTo>
                      <a:lnTo>
                        <a:pt x="11" y="4"/>
                      </a:lnTo>
                      <a:close/>
                    </a:path>
                  </a:pathLst>
                </a:custGeom>
                <a:solidFill>
                  <a:srgbClr val="E7BEB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527" name="Freeform 63"/>
                <p:cNvSpPr>
                  <a:spLocks noEditPoints="1"/>
                </p:cNvSpPr>
                <p:nvPr/>
              </p:nvSpPr>
              <p:spPr bwMode="auto">
                <a:xfrm>
                  <a:off x="1762" y="1148"/>
                  <a:ext cx="383" cy="23"/>
                </a:xfrm>
                <a:custGeom>
                  <a:avLst/>
                  <a:gdLst/>
                  <a:ahLst/>
                  <a:cxnLst>
                    <a:cxn ang="0">
                      <a:pos x="381" y="23"/>
                    </a:cxn>
                    <a:cxn ang="0">
                      <a:pos x="372" y="23"/>
                    </a:cxn>
                    <a:cxn ang="0">
                      <a:pos x="372" y="21"/>
                    </a:cxn>
                    <a:cxn ang="0">
                      <a:pos x="370" y="19"/>
                    </a:cxn>
                    <a:cxn ang="0">
                      <a:pos x="383" y="19"/>
                    </a:cxn>
                    <a:cxn ang="0">
                      <a:pos x="381" y="21"/>
                    </a:cxn>
                    <a:cxn ang="0">
                      <a:pos x="381" y="23"/>
                    </a:cxn>
                    <a:cxn ang="0">
                      <a:pos x="357" y="23"/>
                    </a:cxn>
                    <a:cxn ang="0">
                      <a:pos x="345" y="23"/>
                    </a:cxn>
                    <a:cxn ang="0">
                      <a:pos x="345" y="19"/>
                    </a:cxn>
                    <a:cxn ang="0">
                      <a:pos x="345" y="17"/>
                    </a:cxn>
                    <a:cxn ang="0">
                      <a:pos x="357" y="19"/>
                    </a:cxn>
                    <a:cxn ang="0">
                      <a:pos x="357" y="21"/>
                    </a:cxn>
                    <a:cxn ang="0">
                      <a:pos x="357" y="23"/>
                    </a:cxn>
                    <a:cxn ang="0">
                      <a:pos x="340" y="21"/>
                    </a:cxn>
                    <a:cxn ang="0">
                      <a:pos x="292" y="19"/>
                    </a:cxn>
                    <a:cxn ang="0">
                      <a:pos x="292" y="17"/>
                    </a:cxn>
                    <a:cxn ang="0">
                      <a:pos x="292" y="15"/>
                    </a:cxn>
                    <a:cxn ang="0">
                      <a:pos x="341" y="17"/>
                    </a:cxn>
                    <a:cxn ang="0">
                      <a:pos x="340" y="19"/>
                    </a:cxn>
                    <a:cxn ang="0">
                      <a:pos x="340" y="21"/>
                    </a:cxn>
                    <a:cxn ang="0">
                      <a:pos x="290" y="19"/>
                    </a:cxn>
                    <a:cxn ang="0">
                      <a:pos x="220" y="15"/>
                    </a:cxn>
                    <a:cxn ang="0">
                      <a:pos x="220" y="15"/>
                    </a:cxn>
                    <a:cxn ang="0">
                      <a:pos x="222" y="15"/>
                    </a:cxn>
                    <a:cxn ang="0">
                      <a:pos x="222" y="13"/>
                    </a:cxn>
                    <a:cxn ang="0">
                      <a:pos x="224" y="11"/>
                    </a:cxn>
                    <a:cxn ang="0">
                      <a:pos x="290" y="15"/>
                    </a:cxn>
                    <a:cxn ang="0">
                      <a:pos x="288" y="17"/>
                    </a:cxn>
                    <a:cxn ang="0">
                      <a:pos x="290" y="19"/>
                    </a:cxn>
                    <a:cxn ang="0">
                      <a:pos x="11" y="6"/>
                    </a:cxn>
                    <a:cxn ang="0">
                      <a:pos x="2" y="6"/>
                    </a:cxn>
                    <a:cxn ang="0">
                      <a:pos x="0" y="4"/>
                    </a:cxn>
                    <a:cxn ang="0">
                      <a:pos x="0" y="0"/>
                    </a:cxn>
                    <a:cxn ang="0">
                      <a:pos x="11" y="2"/>
                    </a:cxn>
                    <a:cxn ang="0">
                      <a:pos x="11" y="4"/>
                    </a:cxn>
                    <a:cxn ang="0">
                      <a:pos x="11" y="6"/>
                    </a:cxn>
                  </a:cxnLst>
                  <a:rect l="0" t="0" r="r" b="b"/>
                  <a:pathLst>
                    <a:path w="383" h="23">
                      <a:moveTo>
                        <a:pt x="381" y="23"/>
                      </a:moveTo>
                      <a:lnTo>
                        <a:pt x="372" y="23"/>
                      </a:lnTo>
                      <a:lnTo>
                        <a:pt x="372" y="21"/>
                      </a:lnTo>
                      <a:lnTo>
                        <a:pt x="370" y="19"/>
                      </a:lnTo>
                      <a:lnTo>
                        <a:pt x="383" y="19"/>
                      </a:lnTo>
                      <a:lnTo>
                        <a:pt x="381" y="21"/>
                      </a:lnTo>
                      <a:lnTo>
                        <a:pt x="381" y="23"/>
                      </a:lnTo>
                      <a:close/>
                      <a:moveTo>
                        <a:pt x="357" y="23"/>
                      </a:moveTo>
                      <a:lnTo>
                        <a:pt x="345" y="23"/>
                      </a:lnTo>
                      <a:lnTo>
                        <a:pt x="345" y="19"/>
                      </a:lnTo>
                      <a:lnTo>
                        <a:pt x="345" y="17"/>
                      </a:lnTo>
                      <a:lnTo>
                        <a:pt x="357" y="19"/>
                      </a:lnTo>
                      <a:lnTo>
                        <a:pt x="357" y="21"/>
                      </a:lnTo>
                      <a:lnTo>
                        <a:pt x="357" y="23"/>
                      </a:lnTo>
                      <a:close/>
                      <a:moveTo>
                        <a:pt x="340" y="21"/>
                      </a:moveTo>
                      <a:lnTo>
                        <a:pt x="292" y="19"/>
                      </a:lnTo>
                      <a:lnTo>
                        <a:pt x="292" y="17"/>
                      </a:lnTo>
                      <a:lnTo>
                        <a:pt x="292" y="15"/>
                      </a:lnTo>
                      <a:lnTo>
                        <a:pt x="341" y="17"/>
                      </a:lnTo>
                      <a:lnTo>
                        <a:pt x="340" y="19"/>
                      </a:lnTo>
                      <a:lnTo>
                        <a:pt x="340" y="21"/>
                      </a:lnTo>
                      <a:close/>
                      <a:moveTo>
                        <a:pt x="290" y="19"/>
                      </a:moveTo>
                      <a:lnTo>
                        <a:pt x="220" y="15"/>
                      </a:lnTo>
                      <a:lnTo>
                        <a:pt x="220" y="15"/>
                      </a:lnTo>
                      <a:lnTo>
                        <a:pt x="222" y="15"/>
                      </a:lnTo>
                      <a:lnTo>
                        <a:pt x="222" y="13"/>
                      </a:lnTo>
                      <a:lnTo>
                        <a:pt x="224" y="11"/>
                      </a:lnTo>
                      <a:lnTo>
                        <a:pt x="290" y="15"/>
                      </a:lnTo>
                      <a:lnTo>
                        <a:pt x="288" y="17"/>
                      </a:lnTo>
                      <a:lnTo>
                        <a:pt x="290" y="19"/>
                      </a:lnTo>
                      <a:close/>
                      <a:moveTo>
                        <a:pt x="11" y="6"/>
                      </a:moveTo>
                      <a:lnTo>
                        <a:pt x="2" y="6"/>
                      </a:lnTo>
                      <a:lnTo>
                        <a:pt x="0" y="4"/>
                      </a:lnTo>
                      <a:lnTo>
                        <a:pt x="0" y="0"/>
                      </a:lnTo>
                      <a:lnTo>
                        <a:pt x="11" y="2"/>
                      </a:lnTo>
                      <a:lnTo>
                        <a:pt x="11" y="4"/>
                      </a:lnTo>
                      <a:lnTo>
                        <a:pt x="11" y="6"/>
                      </a:lnTo>
                      <a:close/>
                    </a:path>
                  </a:pathLst>
                </a:custGeom>
                <a:solidFill>
                  <a:srgbClr val="E7BEB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528" name="Freeform 64"/>
                <p:cNvSpPr>
                  <a:spLocks noEditPoints="1"/>
                </p:cNvSpPr>
                <p:nvPr/>
              </p:nvSpPr>
              <p:spPr bwMode="auto">
                <a:xfrm>
                  <a:off x="1760" y="1146"/>
                  <a:ext cx="385" cy="23"/>
                </a:xfrm>
                <a:custGeom>
                  <a:avLst/>
                  <a:gdLst/>
                  <a:ahLst/>
                  <a:cxnLst>
                    <a:cxn ang="0">
                      <a:pos x="383" y="23"/>
                    </a:cxn>
                    <a:cxn ang="0">
                      <a:pos x="374" y="23"/>
                    </a:cxn>
                    <a:cxn ang="0">
                      <a:pos x="372" y="21"/>
                    </a:cxn>
                    <a:cxn ang="0">
                      <a:pos x="372" y="19"/>
                    </a:cxn>
                    <a:cxn ang="0">
                      <a:pos x="385" y="19"/>
                    </a:cxn>
                    <a:cxn ang="0">
                      <a:pos x="385" y="21"/>
                    </a:cxn>
                    <a:cxn ang="0">
                      <a:pos x="383" y="23"/>
                    </a:cxn>
                    <a:cxn ang="0">
                      <a:pos x="359" y="23"/>
                    </a:cxn>
                    <a:cxn ang="0">
                      <a:pos x="347" y="21"/>
                    </a:cxn>
                    <a:cxn ang="0">
                      <a:pos x="347" y="19"/>
                    </a:cxn>
                    <a:cxn ang="0">
                      <a:pos x="347" y="17"/>
                    </a:cxn>
                    <a:cxn ang="0">
                      <a:pos x="359" y="19"/>
                    </a:cxn>
                    <a:cxn ang="0">
                      <a:pos x="359" y="21"/>
                    </a:cxn>
                    <a:cxn ang="0">
                      <a:pos x="359" y="23"/>
                    </a:cxn>
                    <a:cxn ang="0">
                      <a:pos x="342" y="21"/>
                    </a:cxn>
                    <a:cxn ang="0">
                      <a:pos x="294" y="19"/>
                    </a:cxn>
                    <a:cxn ang="0">
                      <a:pos x="294" y="17"/>
                    </a:cxn>
                    <a:cxn ang="0">
                      <a:pos x="292" y="15"/>
                    </a:cxn>
                    <a:cxn ang="0">
                      <a:pos x="343" y="17"/>
                    </a:cxn>
                    <a:cxn ang="0">
                      <a:pos x="343" y="19"/>
                    </a:cxn>
                    <a:cxn ang="0">
                      <a:pos x="342" y="21"/>
                    </a:cxn>
                    <a:cxn ang="0">
                      <a:pos x="290" y="19"/>
                    </a:cxn>
                    <a:cxn ang="0">
                      <a:pos x="224" y="15"/>
                    </a:cxn>
                    <a:cxn ang="0">
                      <a:pos x="226" y="13"/>
                    </a:cxn>
                    <a:cxn ang="0">
                      <a:pos x="226" y="11"/>
                    </a:cxn>
                    <a:cxn ang="0">
                      <a:pos x="292" y="15"/>
                    </a:cxn>
                    <a:cxn ang="0">
                      <a:pos x="292" y="15"/>
                    </a:cxn>
                    <a:cxn ang="0">
                      <a:pos x="292" y="15"/>
                    </a:cxn>
                    <a:cxn ang="0">
                      <a:pos x="292" y="17"/>
                    </a:cxn>
                    <a:cxn ang="0">
                      <a:pos x="290" y="19"/>
                    </a:cxn>
                    <a:cxn ang="0">
                      <a:pos x="13" y="6"/>
                    </a:cxn>
                    <a:cxn ang="0">
                      <a:pos x="2" y="6"/>
                    </a:cxn>
                    <a:cxn ang="0">
                      <a:pos x="2" y="2"/>
                    </a:cxn>
                    <a:cxn ang="0">
                      <a:pos x="0" y="0"/>
                    </a:cxn>
                    <a:cxn ang="0">
                      <a:pos x="15" y="2"/>
                    </a:cxn>
                    <a:cxn ang="0">
                      <a:pos x="13" y="4"/>
                    </a:cxn>
                    <a:cxn ang="0">
                      <a:pos x="13" y="6"/>
                    </a:cxn>
                  </a:cxnLst>
                  <a:rect l="0" t="0" r="r" b="b"/>
                  <a:pathLst>
                    <a:path w="385" h="23">
                      <a:moveTo>
                        <a:pt x="383" y="23"/>
                      </a:moveTo>
                      <a:lnTo>
                        <a:pt x="374" y="23"/>
                      </a:lnTo>
                      <a:lnTo>
                        <a:pt x="372" y="21"/>
                      </a:lnTo>
                      <a:lnTo>
                        <a:pt x="372" y="19"/>
                      </a:lnTo>
                      <a:lnTo>
                        <a:pt x="385" y="19"/>
                      </a:lnTo>
                      <a:lnTo>
                        <a:pt x="385" y="21"/>
                      </a:lnTo>
                      <a:lnTo>
                        <a:pt x="383" y="23"/>
                      </a:lnTo>
                      <a:close/>
                      <a:moveTo>
                        <a:pt x="359" y="23"/>
                      </a:moveTo>
                      <a:lnTo>
                        <a:pt x="347" y="21"/>
                      </a:lnTo>
                      <a:lnTo>
                        <a:pt x="347" y="19"/>
                      </a:lnTo>
                      <a:lnTo>
                        <a:pt x="347" y="17"/>
                      </a:lnTo>
                      <a:lnTo>
                        <a:pt x="359" y="19"/>
                      </a:lnTo>
                      <a:lnTo>
                        <a:pt x="359" y="21"/>
                      </a:lnTo>
                      <a:lnTo>
                        <a:pt x="359" y="23"/>
                      </a:lnTo>
                      <a:close/>
                      <a:moveTo>
                        <a:pt x="342" y="21"/>
                      </a:moveTo>
                      <a:lnTo>
                        <a:pt x="294" y="19"/>
                      </a:lnTo>
                      <a:lnTo>
                        <a:pt x="294" y="17"/>
                      </a:lnTo>
                      <a:lnTo>
                        <a:pt x="292" y="15"/>
                      </a:lnTo>
                      <a:lnTo>
                        <a:pt x="343" y="17"/>
                      </a:lnTo>
                      <a:lnTo>
                        <a:pt x="343" y="19"/>
                      </a:lnTo>
                      <a:lnTo>
                        <a:pt x="342" y="21"/>
                      </a:lnTo>
                      <a:close/>
                      <a:moveTo>
                        <a:pt x="290" y="19"/>
                      </a:moveTo>
                      <a:lnTo>
                        <a:pt x="224" y="15"/>
                      </a:lnTo>
                      <a:lnTo>
                        <a:pt x="226" y="13"/>
                      </a:lnTo>
                      <a:lnTo>
                        <a:pt x="226" y="11"/>
                      </a:lnTo>
                      <a:lnTo>
                        <a:pt x="292" y="15"/>
                      </a:lnTo>
                      <a:lnTo>
                        <a:pt x="292" y="15"/>
                      </a:lnTo>
                      <a:lnTo>
                        <a:pt x="292" y="15"/>
                      </a:lnTo>
                      <a:lnTo>
                        <a:pt x="292" y="17"/>
                      </a:lnTo>
                      <a:lnTo>
                        <a:pt x="290" y="19"/>
                      </a:lnTo>
                      <a:close/>
                      <a:moveTo>
                        <a:pt x="13" y="6"/>
                      </a:moveTo>
                      <a:lnTo>
                        <a:pt x="2" y="6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15" y="2"/>
                      </a:lnTo>
                      <a:lnTo>
                        <a:pt x="13" y="4"/>
                      </a:lnTo>
                      <a:lnTo>
                        <a:pt x="13" y="6"/>
                      </a:lnTo>
                      <a:close/>
                    </a:path>
                  </a:pathLst>
                </a:custGeom>
                <a:solidFill>
                  <a:srgbClr val="E7BFB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529" name="Freeform 65"/>
                <p:cNvSpPr>
                  <a:spLocks noEditPoints="1"/>
                </p:cNvSpPr>
                <p:nvPr/>
              </p:nvSpPr>
              <p:spPr bwMode="auto">
                <a:xfrm>
                  <a:off x="1758" y="1144"/>
                  <a:ext cx="387" cy="23"/>
                </a:xfrm>
                <a:custGeom>
                  <a:avLst/>
                  <a:gdLst/>
                  <a:ahLst/>
                  <a:cxnLst>
                    <a:cxn ang="0">
                      <a:pos x="387" y="23"/>
                    </a:cxn>
                    <a:cxn ang="0">
                      <a:pos x="374" y="23"/>
                    </a:cxn>
                    <a:cxn ang="0">
                      <a:pos x="374" y="21"/>
                    </a:cxn>
                    <a:cxn ang="0">
                      <a:pos x="374" y="19"/>
                    </a:cxn>
                    <a:cxn ang="0">
                      <a:pos x="374" y="19"/>
                    </a:cxn>
                    <a:cxn ang="0">
                      <a:pos x="374" y="19"/>
                    </a:cxn>
                    <a:cxn ang="0">
                      <a:pos x="387" y="19"/>
                    </a:cxn>
                    <a:cxn ang="0">
                      <a:pos x="387" y="21"/>
                    </a:cxn>
                    <a:cxn ang="0">
                      <a:pos x="387" y="23"/>
                    </a:cxn>
                    <a:cxn ang="0">
                      <a:pos x="361" y="23"/>
                    </a:cxn>
                    <a:cxn ang="0">
                      <a:pos x="349" y="21"/>
                    </a:cxn>
                    <a:cxn ang="0">
                      <a:pos x="349" y="19"/>
                    </a:cxn>
                    <a:cxn ang="0">
                      <a:pos x="349" y="17"/>
                    </a:cxn>
                    <a:cxn ang="0">
                      <a:pos x="361" y="19"/>
                    </a:cxn>
                    <a:cxn ang="0">
                      <a:pos x="361" y="21"/>
                    </a:cxn>
                    <a:cxn ang="0">
                      <a:pos x="361" y="23"/>
                    </a:cxn>
                    <a:cxn ang="0">
                      <a:pos x="345" y="21"/>
                    </a:cxn>
                    <a:cxn ang="0">
                      <a:pos x="296" y="19"/>
                    </a:cxn>
                    <a:cxn ang="0">
                      <a:pos x="294" y="17"/>
                    </a:cxn>
                    <a:cxn ang="0">
                      <a:pos x="294" y="15"/>
                    </a:cxn>
                    <a:cxn ang="0">
                      <a:pos x="294" y="17"/>
                    </a:cxn>
                    <a:cxn ang="0">
                      <a:pos x="294" y="17"/>
                    </a:cxn>
                    <a:cxn ang="0">
                      <a:pos x="294" y="19"/>
                    </a:cxn>
                    <a:cxn ang="0">
                      <a:pos x="294" y="19"/>
                    </a:cxn>
                    <a:cxn ang="0">
                      <a:pos x="228" y="15"/>
                    </a:cxn>
                    <a:cxn ang="0">
                      <a:pos x="228" y="15"/>
                    </a:cxn>
                    <a:cxn ang="0">
                      <a:pos x="230" y="13"/>
                    </a:cxn>
                    <a:cxn ang="0">
                      <a:pos x="230" y="13"/>
                    </a:cxn>
                    <a:cxn ang="0">
                      <a:pos x="230" y="12"/>
                    </a:cxn>
                    <a:cxn ang="0">
                      <a:pos x="345" y="17"/>
                    </a:cxn>
                    <a:cxn ang="0">
                      <a:pos x="345" y="19"/>
                    </a:cxn>
                    <a:cxn ang="0">
                      <a:pos x="345" y="21"/>
                    </a:cxn>
                    <a:cxn ang="0">
                      <a:pos x="15" y="6"/>
                    </a:cxn>
                    <a:cxn ang="0">
                      <a:pos x="4" y="4"/>
                    </a:cxn>
                    <a:cxn ang="0">
                      <a:pos x="2" y="2"/>
                    </a:cxn>
                    <a:cxn ang="0">
                      <a:pos x="0" y="0"/>
                    </a:cxn>
                    <a:cxn ang="0">
                      <a:pos x="17" y="2"/>
                    </a:cxn>
                    <a:cxn ang="0">
                      <a:pos x="17" y="4"/>
                    </a:cxn>
                    <a:cxn ang="0">
                      <a:pos x="15" y="6"/>
                    </a:cxn>
                  </a:cxnLst>
                  <a:rect l="0" t="0" r="r" b="b"/>
                  <a:pathLst>
                    <a:path w="387" h="23">
                      <a:moveTo>
                        <a:pt x="387" y="23"/>
                      </a:moveTo>
                      <a:lnTo>
                        <a:pt x="374" y="23"/>
                      </a:lnTo>
                      <a:lnTo>
                        <a:pt x="374" y="21"/>
                      </a:lnTo>
                      <a:lnTo>
                        <a:pt x="374" y="19"/>
                      </a:lnTo>
                      <a:lnTo>
                        <a:pt x="374" y="19"/>
                      </a:lnTo>
                      <a:lnTo>
                        <a:pt x="374" y="19"/>
                      </a:lnTo>
                      <a:lnTo>
                        <a:pt x="387" y="19"/>
                      </a:lnTo>
                      <a:lnTo>
                        <a:pt x="387" y="21"/>
                      </a:lnTo>
                      <a:lnTo>
                        <a:pt x="387" y="23"/>
                      </a:lnTo>
                      <a:close/>
                      <a:moveTo>
                        <a:pt x="361" y="23"/>
                      </a:moveTo>
                      <a:lnTo>
                        <a:pt x="349" y="21"/>
                      </a:lnTo>
                      <a:lnTo>
                        <a:pt x="349" y="19"/>
                      </a:lnTo>
                      <a:lnTo>
                        <a:pt x="349" y="17"/>
                      </a:lnTo>
                      <a:lnTo>
                        <a:pt x="361" y="19"/>
                      </a:lnTo>
                      <a:lnTo>
                        <a:pt x="361" y="21"/>
                      </a:lnTo>
                      <a:lnTo>
                        <a:pt x="361" y="23"/>
                      </a:lnTo>
                      <a:close/>
                      <a:moveTo>
                        <a:pt x="345" y="21"/>
                      </a:moveTo>
                      <a:lnTo>
                        <a:pt x="296" y="19"/>
                      </a:lnTo>
                      <a:lnTo>
                        <a:pt x="294" y="17"/>
                      </a:lnTo>
                      <a:lnTo>
                        <a:pt x="294" y="15"/>
                      </a:lnTo>
                      <a:lnTo>
                        <a:pt x="294" y="17"/>
                      </a:lnTo>
                      <a:lnTo>
                        <a:pt x="294" y="17"/>
                      </a:lnTo>
                      <a:lnTo>
                        <a:pt x="294" y="19"/>
                      </a:lnTo>
                      <a:lnTo>
                        <a:pt x="294" y="19"/>
                      </a:lnTo>
                      <a:lnTo>
                        <a:pt x="228" y="15"/>
                      </a:lnTo>
                      <a:lnTo>
                        <a:pt x="228" y="15"/>
                      </a:lnTo>
                      <a:lnTo>
                        <a:pt x="230" y="13"/>
                      </a:lnTo>
                      <a:lnTo>
                        <a:pt x="230" y="13"/>
                      </a:lnTo>
                      <a:lnTo>
                        <a:pt x="230" y="12"/>
                      </a:lnTo>
                      <a:lnTo>
                        <a:pt x="345" y="17"/>
                      </a:lnTo>
                      <a:lnTo>
                        <a:pt x="345" y="19"/>
                      </a:lnTo>
                      <a:lnTo>
                        <a:pt x="345" y="21"/>
                      </a:lnTo>
                      <a:close/>
                      <a:moveTo>
                        <a:pt x="15" y="6"/>
                      </a:moveTo>
                      <a:lnTo>
                        <a:pt x="4" y="4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17" y="2"/>
                      </a:lnTo>
                      <a:lnTo>
                        <a:pt x="17" y="4"/>
                      </a:lnTo>
                      <a:lnTo>
                        <a:pt x="15" y="6"/>
                      </a:lnTo>
                      <a:close/>
                    </a:path>
                  </a:pathLst>
                </a:custGeom>
                <a:solidFill>
                  <a:srgbClr val="E7BFB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530" name="Freeform 66"/>
                <p:cNvSpPr>
                  <a:spLocks noEditPoints="1"/>
                </p:cNvSpPr>
                <p:nvPr/>
              </p:nvSpPr>
              <p:spPr bwMode="auto">
                <a:xfrm>
                  <a:off x="1758" y="1142"/>
                  <a:ext cx="387" cy="23"/>
                </a:xfrm>
                <a:custGeom>
                  <a:avLst/>
                  <a:gdLst/>
                  <a:ahLst/>
                  <a:cxnLst>
                    <a:cxn ang="0">
                      <a:pos x="387" y="23"/>
                    </a:cxn>
                    <a:cxn ang="0">
                      <a:pos x="374" y="23"/>
                    </a:cxn>
                    <a:cxn ang="0">
                      <a:pos x="374" y="21"/>
                    </a:cxn>
                    <a:cxn ang="0">
                      <a:pos x="374" y="21"/>
                    </a:cxn>
                    <a:cxn ang="0">
                      <a:pos x="374" y="19"/>
                    </a:cxn>
                    <a:cxn ang="0">
                      <a:pos x="374" y="19"/>
                    </a:cxn>
                    <a:cxn ang="0">
                      <a:pos x="387" y="19"/>
                    </a:cxn>
                    <a:cxn ang="0">
                      <a:pos x="387" y="21"/>
                    </a:cxn>
                    <a:cxn ang="0">
                      <a:pos x="387" y="23"/>
                    </a:cxn>
                    <a:cxn ang="0">
                      <a:pos x="361" y="23"/>
                    </a:cxn>
                    <a:cxn ang="0">
                      <a:pos x="349" y="21"/>
                    </a:cxn>
                    <a:cxn ang="0">
                      <a:pos x="349" y="19"/>
                    </a:cxn>
                    <a:cxn ang="0">
                      <a:pos x="349" y="17"/>
                    </a:cxn>
                    <a:cxn ang="0">
                      <a:pos x="363" y="17"/>
                    </a:cxn>
                    <a:cxn ang="0">
                      <a:pos x="361" y="21"/>
                    </a:cxn>
                    <a:cxn ang="0">
                      <a:pos x="361" y="23"/>
                    </a:cxn>
                    <a:cxn ang="0">
                      <a:pos x="345" y="21"/>
                    </a:cxn>
                    <a:cxn ang="0">
                      <a:pos x="294" y="19"/>
                    </a:cxn>
                    <a:cxn ang="0">
                      <a:pos x="294" y="17"/>
                    </a:cxn>
                    <a:cxn ang="0">
                      <a:pos x="294" y="19"/>
                    </a:cxn>
                    <a:cxn ang="0">
                      <a:pos x="228" y="15"/>
                    </a:cxn>
                    <a:cxn ang="0">
                      <a:pos x="230" y="15"/>
                    </a:cxn>
                    <a:cxn ang="0">
                      <a:pos x="230" y="15"/>
                    </a:cxn>
                    <a:cxn ang="0">
                      <a:pos x="230" y="14"/>
                    </a:cxn>
                    <a:cxn ang="0">
                      <a:pos x="232" y="12"/>
                    </a:cxn>
                    <a:cxn ang="0">
                      <a:pos x="347" y="17"/>
                    </a:cxn>
                    <a:cxn ang="0">
                      <a:pos x="345" y="19"/>
                    </a:cxn>
                    <a:cxn ang="0">
                      <a:pos x="345" y="21"/>
                    </a:cxn>
                    <a:cxn ang="0">
                      <a:pos x="17" y="6"/>
                    </a:cxn>
                    <a:cxn ang="0">
                      <a:pos x="2" y="4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17" y="2"/>
                    </a:cxn>
                    <a:cxn ang="0">
                      <a:pos x="17" y="2"/>
                    </a:cxn>
                    <a:cxn ang="0">
                      <a:pos x="17" y="2"/>
                    </a:cxn>
                    <a:cxn ang="0">
                      <a:pos x="17" y="4"/>
                    </a:cxn>
                    <a:cxn ang="0">
                      <a:pos x="17" y="6"/>
                    </a:cxn>
                  </a:cxnLst>
                  <a:rect l="0" t="0" r="r" b="b"/>
                  <a:pathLst>
                    <a:path w="387" h="23">
                      <a:moveTo>
                        <a:pt x="387" y="23"/>
                      </a:moveTo>
                      <a:lnTo>
                        <a:pt x="374" y="23"/>
                      </a:lnTo>
                      <a:lnTo>
                        <a:pt x="374" y="21"/>
                      </a:lnTo>
                      <a:lnTo>
                        <a:pt x="374" y="21"/>
                      </a:lnTo>
                      <a:lnTo>
                        <a:pt x="374" y="19"/>
                      </a:lnTo>
                      <a:lnTo>
                        <a:pt x="374" y="19"/>
                      </a:lnTo>
                      <a:lnTo>
                        <a:pt x="387" y="19"/>
                      </a:lnTo>
                      <a:lnTo>
                        <a:pt x="387" y="21"/>
                      </a:lnTo>
                      <a:lnTo>
                        <a:pt x="387" y="23"/>
                      </a:lnTo>
                      <a:close/>
                      <a:moveTo>
                        <a:pt x="361" y="23"/>
                      </a:moveTo>
                      <a:lnTo>
                        <a:pt x="349" y="21"/>
                      </a:lnTo>
                      <a:lnTo>
                        <a:pt x="349" y="19"/>
                      </a:lnTo>
                      <a:lnTo>
                        <a:pt x="349" y="17"/>
                      </a:lnTo>
                      <a:lnTo>
                        <a:pt x="363" y="17"/>
                      </a:lnTo>
                      <a:lnTo>
                        <a:pt x="361" y="21"/>
                      </a:lnTo>
                      <a:lnTo>
                        <a:pt x="361" y="23"/>
                      </a:lnTo>
                      <a:close/>
                      <a:moveTo>
                        <a:pt x="345" y="21"/>
                      </a:moveTo>
                      <a:lnTo>
                        <a:pt x="294" y="19"/>
                      </a:lnTo>
                      <a:lnTo>
                        <a:pt x="294" y="17"/>
                      </a:lnTo>
                      <a:lnTo>
                        <a:pt x="294" y="19"/>
                      </a:lnTo>
                      <a:lnTo>
                        <a:pt x="228" y="15"/>
                      </a:lnTo>
                      <a:lnTo>
                        <a:pt x="230" y="15"/>
                      </a:lnTo>
                      <a:lnTo>
                        <a:pt x="230" y="15"/>
                      </a:lnTo>
                      <a:lnTo>
                        <a:pt x="230" y="14"/>
                      </a:lnTo>
                      <a:lnTo>
                        <a:pt x="232" y="12"/>
                      </a:lnTo>
                      <a:lnTo>
                        <a:pt x="347" y="17"/>
                      </a:lnTo>
                      <a:lnTo>
                        <a:pt x="345" y="19"/>
                      </a:lnTo>
                      <a:lnTo>
                        <a:pt x="345" y="21"/>
                      </a:lnTo>
                      <a:close/>
                      <a:moveTo>
                        <a:pt x="17" y="6"/>
                      </a:moveTo>
                      <a:lnTo>
                        <a:pt x="2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7" y="2"/>
                      </a:lnTo>
                      <a:lnTo>
                        <a:pt x="17" y="2"/>
                      </a:lnTo>
                      <a:lnTo>
                        <a:pt x="17" y="2"/>
                      </a:lnTo>
                      <a:lnTo>
                        <a:pt x="17" y="4"/>
                      </a:lnTo>
                      <a:lnTo>
                        <a:pt x="17" y="6"/>
                      </a:lnTo>
                      <a:close/>
                    </a:path>
                  </a:pathLst>
                </a:custGeom>
                <a:solidFill>
                  <a:srgbClr val="E7BFB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531" name="Freeform 67"/>
                <p:cNvSpPr>
                  <a:spLocks noEditPoints="1"/>
                </p:cNvSpPr>
                <p:nvPr/>
              </p:nvSpPr>
              <p:spPr bwMode="auto">
                <a:xfrm>
                  <a:off x="1756" y="1140"/>
                  <a:ext cx="389" cy="23"/>
                </a:xfrm>
                <a:custGeom>
                  <a:avLst/>
                  <a:gdLst/>
                  <a:ahLst/>
                  <a:cxnLst>
                    <a:cxn ang="0">
                      <a:pos x="389" y="23"/>
                    </a:cxn>
                    <a:cxn ang="0">
                      <a:pos x="376" y="23"/>
                    </a:cxn>
                    <a:cxn ang="0">
                      <a:pos x="376" y="21"/>
                    </a:cxn>
                    <a:cxn ang="0">
                      <a:pos x="374" y="19"/>
                    </a:cxn>
                    <a:cxn ang="0">
                      <a:pos x="389" y="19"/>
                    </a:cxn>
                    <a:cxn ang="0">
                      <a:pos x="389" y="21"/>
                    </a:cxn>
                    <a:cxn ang="0">
                      <a:pos x="389" y="23"/>
                    </a:cxn>
                    <a:cxn ang="0">
                      <a:pos x="363" y="23"/>
                    </a:cxn>
                    <a:cxn ang="0">
                      <a:pos x="351" y="21"/>
                    </a:cxn>
                    <a:cxn ang="0">
                      <a:pos x="351" y="19"/>
                    </a:cxn>
                    <a:cxn ang="0">
                      <a:pos x="349" y="17"/>
                    </a:cxn>
                    <a:cxn ang="0">
                      <a:pos x="349" y="19"/>
                    </a:cxn>
                    <a:cxn ang="0">
                      <a:pos x="347" y="21"/>
                    </a:cxn>
                    <a:cxn ang="0">
                      <a:pos x="232" y="16"/>
                    </a:cxn>
                    <a:cxn ang="0">
                      <a:pos x="234" y="14"/>
                    </a:cxn>
                    <a:cxn ang="0">
                      <a:pos x="236" y="12"/>
                    </a:cxn>
                    <a:cxn ang="0">
                      <a:pos x="365" y="17"/>
                    </a:cxn>
                    <a:cxn ang="0">
                      <a:pos x="365" y="19"/>
                    </a:cxn>
                    <a:cxn ang="0">
                      <a:pos x="363" y="23"/>
                    </a:cxn>
                    <a:cxn ang="0">
                      <a:pos x="19" y="6"/>
                    </a:cxn>
                    <a:cxn ang="0">
                      <a:pos x="2" y="4"/>
                    </a:cxn>
                    <a:cxn ang="0">
                      <a:pos x="2" y="2"/>
                    </a:cxn>
                    <a:cxn ang="0">
                      <a:pos x="0" y="0"/>
                    </a:cxn>
                    <a:cxn ang="0">
                      <a:pos x="21" y="2"/>
                    </a:cxn>
                    <a:cxn ang="0">
                      <a:pos x="21" y="2"/>
                    </a:cxn>
                    <a:cxn ang="0">
                      <a:pos x="19" y="4"/>
                    </a:cxn>
                    <a:cxn ang="0">
                      <a:pos x="19" y="4"/>
                    </a:cxn>
                    <a:cxn ang="0">
                      <a:pos x="19" y="6"/>
                    </a:cxn>
                  </a:cxnLst>
                  <a:rect l="0" t="0" r="r" b="b"/>
                  <a:pathLst>
                    <a:path w="389" h="23">
                      <a:moveTo>
                        <a:pt x="389" y="23"/>
                      </a:moveTo>
                      <a:lnTo>
                        <a:pt x="376" y="23"/>
                      </a:lnTo>
                      <a:lnTo>
                        <a:pt x="376" y="21"/>
                      </a:lnTo>
                      <a:lnTo>
                        <a:pt x="374" y="19"/>
                      </a:lnTo>
                      <a:lnTo>
                        <a:pt x="389" y="19"/>
                      </a:lnTo>
                      <a:lnTo>
                        <a:pt x="389" y="21"/>
                      </a:lnTo>
                      <a:lnTo>
                        <a:pt x="389" y="23"/>
                      </a:lnTo>
                      <a:close/>
                      <a:moveTo>
                        <a:pt x="363" y="23"/>
                      </a:moveTo>
                      <a:lnTo>
                        <a:pt x="351" y="21"/>
                      </a:lnTo>
                      <a:lnTo>
                        <a:pt x="351" y="19"/>
                      </a:lnTo>
                      <a:lnTo>
                        <a:pt x="349" y="17"/>
                      </a:lnTo>
                      <a:lnTo>
                        <a:pt x="349" y="19"/>
                      </a:lnTo>
                      <a:lnTo>
                        <a:pt x="347" y="21"/>
                      </a:lnTo>
                      <a:lnTo>
                        <a:pt x="232" y="16"/>
                      </a:lnTo>
                      <a:lnTo>
                        <a:pt x="234" y="14"/>
                      </a:lnTo>
                      <a:lnTo>
                        <a:pt x="236" y="12"/>
                      </a:lnTo>
                      <a:lnTo>
                        <a:pt x="365" y="17"/>
                      </a:lnTo>
                      <a:lnTo>
                        <a:pt x="365" y="19"/>
                      </a:lnTo>
                      <a:lnTo>
                        <a:pt x="363" y="23"/>
                      </a:lnTo>
                      <a:close/>
                      <a:moveTo>
                        <a:pt x="19" y="6"/>
                      </a:moveTo>
                      <a:lnTo>
                        <a:pt x="2" y="4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21" y="2"/>
                      </a:lnTo>
                      <a:lnTo>
                        <a:pt x="21" y="2"/>
                      </a:lnTo>
                      <a:lnTo>
                        <a:pt x="19" y="4"/>
                      </a:lnTo>
                      <a:lnTo>
                        <a:pt x="19" y="4"/>
                      </a:lnTo>
                      <a:lnTo>
                        <a:pt x="19" y="6"/>
                      </a:lnTo>
                      <a:close/>
                    </a:path>
                  </a:pathLst>
                </a:custGeom>
                <a:solidFill>
                  <a:srgbClr val="E7BFB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532" name="Freeform 68"/>
                <p:cNvSpPr>
                  <a:spLocks noEditPoints="1"/>
                </p:cNvSpPr>
                <p:nvPr/>
              </p:nvSpPr>
              <p:spPr bwMode="auto">
                <a:xfrm>
                  <a:off x="1756" y="1139"/>
                  <a:ext cx="389" cy="22"/>
                </a:xfrm>
                <a:custGeom>
                  <a:avLst/>
                  <a:gdLst/>
                  <a:ahLst/>
                  <a:cxnLst>
                    <a:cxn ang="0">
                      <a:pos x="389" y="22"/>
                    </a:cxn>
                    <a:cxn ang="0">
                      <a:pos x="376" y="22"/>
                    </a:cxn>
                    <a:cxn ang="0">
                      <a:pos x="374" y="20"/>
                    </a:cxn>
                    <a:cxn ang="0">
                      <a:pos x="372" y="18"/>
                    </a:cxn>
                    <a:cxn ang="0">
                      <a:pos x="389" y="18"/>
                    </a:cxn>
                    <a:cxn ang="0">
                      <a:pos x="389" y="20"/>
                    </a:cxn>
                    <a:cxn ang="0">
                      <a:pos x="389" y="22"/>
                    </a:cxn>
                    <a:cxn ang="0">
                      <a:pos x="365" y="20"/>
                    </a:cxn>
                    <a:cxn ang="0">
                      <a:pos x="351" y="20"/>
                    </a:cxn>
                    <a:cxn ang="0">
                      <a:pos x="349" y="20"/>
                    </a:cxn>
                    <a:cxn ang="0">
                      <a:pos x="349" y="18"/>
                    </a:cxn>
                    <a:cxn ang="0">
                      <a:pos x="349" y="20"/>
                    </a:cxn>
                    <a:cxn ang="0">
                      <a:pos x="349" y="20"/>
                    </a:cxn>
                    <a:cxn ang="0">
                      <a:pos x="234" y="15"/>
                    </a:cxn>
                    <a:cxn ang="0">
                      <a:pos x="236" y="13"/>
                    </a:cxn>
                    <a:cxn ang="0">
                      <a:pos x="236" y="11"/>
                    </a:cxn>
                    <a:cxn ang="0">
                      <a:pos x="365" y="17"/>
                    </a:cxn>
                    <a:cxn ang="0">
                      <a:pos x="365" y="18"/>
                    </a:cxn>
                    <a:cxn ang="0">
                      <a:pos x="365" y="20"/>
                    </a:cxn>
                    <a:cxn ang="0">
                      <a:pos x="19" y="5"/>
                    </a:cxn>
                    <a:cxn ang="0">
                      <a:pos x="2" y="3"/>
                    </a:cxn>
                    <a:cxn ang="0">
                      <a:pos x="0" y="1"/>
                    </a:cxn>
                    <a:cxn ang="0">
                      <a:pos x="0" y="0"/>
                    </a:cxn>
                    <a:cxn ang="0">
                      <a:pos x="21" y="0"/>
                    </a:cxn>
                    <a:cxn ang="0">
                      <a:pos x="21" y="3"/>
                    </a:cxn>
                    <a:cxn ang="0">
                      <a:pos x="19" y="5"/>
                    </a:cxn>
                  </a:cxnLst>
                  <a:rect l="0" t="0" r="r" b="b"/>
                  <a:pathLst>
                    <a:path w="389" h="22">
                      <a:moveTo>
                        <a:pt x="389" y="22"/>
                      </a:moveTo>
                      <a:lnTo>
                        <a:pt x="376" y="22"/>
                      </a:lnTo>
                      <a:lnTo>
                        <a:pt x="374" y="20"/>
                      </a:lnTo>
                      <a:lnTo>
                        <a:pt x="372" y="18"/>
                      </a:lnTo>
                      <a:lnTo>
                        <a:pt x="389" y="18"/>
                      </a:lnTo>
                      <a:lnTo>
                        <a:pt x="389" y="20"/>
                      </a:lnTo>
                      <a:lnTo>
                        <a:pt x="389" y="22"/>
                      </a:lnTo>
                      <a:close/>
                      <a:moveTo>
                        <a:pt x="365" y="20"/>
                      </a:moveTo>
                      <a:lnTo>
                        <a:pt x="351" y="20"/>
                      </a:lnTo>
                      <a:lnTo>
                        <a:pt x="349" y="20"/>
                      </a:lnTo>
                      <a:lnTo>
                        <a:pt x="349" y="18"/>
                      </a:lnTo>
                      <a:lnTo>
                        <a:pt x="349" y="20"/>
                      </a:lnTo>
                      <a:lnTo>
                        <a:pt x="349" y="20"/>
                      </a:lnTo>
                      <a:lnTo>
                        <a:pt x="234" y="15"/>
                      </a:lnTo>
                      <a:lnTo>
                        <a:pt x="236" y="13"/>
                      </a:lnTo>
                      <a:lnTo>
                        <a:pt x="236" y="11"/>
                      </a:lnTo>
                      <a:lnTo>
                        <a:pt x="365" y="17"/>
                      </a:lnTo>
                      <a:lnTo>
                        <a:pt x="365" y="18"/>
                      </a:lnTo>
                      <a:lnTo>
                        <a:pt x="365" y="20"/>
                      </a:lnTo>
                      <a:close/>
                      <a:moveTo>
                        <a:pt x="19" y="5"/>
                      </a:moveTo>
                      <a:lnTo>
                        <a:pt x="2" y="3"/>
                      </a:ln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21" y="0"/>
                      </a:lnTo>
                      <a:lnTo>
                        <a:pt x="21" y="3"/>
                      </a:lnTo>
                      <a:lnTo>
                        <a:pt x="19" y="5"/>
                      </a:lnTo>
                      <a:close/>
                    </a:path>
                  </a:pathLst>
                </a:custGeom>
                <a:solidFill>
                  <a:srgbClr val="E7BFB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533" name="Freeform 69"/>
                <p:cNvSpPr>
                  <a:spLocks noEditPoints="1"/>
                </p:cNvSpPr>
                <p:nvPr/>
              </p:nvSpPr>
              <p:spPr bwMode="auto">
                <a:xfrm>
                  <a:off x="1754" y="1137"/>
                  <a:ext cx="391" cy="22"/>
                </a:xfrm>
                <a:custGeom>
                  <a:avLst/>
                  <a:gdLst/>
                  <a:ahLst/>
                  <a:cxnLst>
                    <a:cxn ang="0">
                      <a:pos x="391" y="22"/>
                    </a:cxn>
                    <a:cxn ang="0">
                      <a:pos x="376" y="22"/>
                    </a:cxn>
                    <a:cxn ang="0">
                      <a:pos x="374" y="19"/>
                    </a:cxn>
                    <a:cxn ang="0">
                      <a:pos x="374" y="17"/>
                    </a:cxn>
                    <a:cxn ang="0">
                      <a:pos x="391" y="19"/>
                    </a:cxn>
                    <a:cxn ang="0">
                      <a:pos x="391" y="20"/>
                    </a:cxn>
                    <a:cxn ang="0">
                      <a:pos x="391" y="22"/>
                    </a:cxn>
                    <a:cxn ang="0">
                      <a:pos x="367" y="20"/>
                    </a:cxn>
                    <a:cxn ang="0">
                      <a:pos x="238" y="15"/>
                    </a:cxn>
                    <a:cxn ang="0">
                      <a:pos x="238" y="13"/>
                    </a:cxn>
                    <a:cxn ang="0">
                      <a:pos x="239" y="11"/>
                    </a:cxn>
                    <a:cxn ang="0">
                      <a:pos x="367" y="17"/>
                    </a:cxn>
                    <a:cxn ang="0">
                      <a:pos x="367" y="17"/>
                    </a:cxn>
                    <a:cxn ang="0">
                      <a:pos x="367" y="19"/>
                    </a:cxn>
                    <a:cxn ang="0">
                      <a:pos x="367" y="20"/>
                    </a:cxn>
                    <a:cxn ang="0">
                      <a:pos x="367" y="20"/>
                    </a:cxn>
                    <a:cxn ang="0">
                      <a:pos x="23" y="5"/>
                    </a:cxn>
                    <a:cxn ang="0">
                      <a:pos x="2" y="3"/>
                    </a:cxn>
                    <a:cxn ang="0">
                      <a:pos x="2" y="2"/>
                    </a:cxn>
                    <a:cxn ang="0">
                      <a:pos x="0" y="0"/>
                    </a:cxn>
                    <a:cxn ang="0">
                      <a:pos x="25" y="0"/>
                    </a:cxn>
                    <a:cxn ang="0">
                      <a:pos x="23" y="3"/>
                    </a:cxn>
                    <a:cxn ang="0">
                      <a:pos x="23" y="5"/>
                    </a:cxn>
                  </a:cxnLst>
                  <a:rect l="0" t="0" r="r" b="b"/>
                  <a:pathLst>
                    <a:path w="391" h="22">
                      <a:moveTo>
                        <a:pt x="391" y="22"/>
                      </a:moveTo>
                      <a:lnTo>
                        <a:pt x="376" y="22"/>
                      </a:lnTo>
                      <a:lnTo>
                        <a:pt x="374" y="19"/>
                      </a:lnTo>
                      <a:lnTo>
                        <a:pt x="374" y="17"/>
                      </a:lnTo>
                      <a:lnTo>
                        <a:pt x="391" y="19"/>
                      </a:lnTo>
                      <a:lnTo>
                        <a:pt x="391" y="20"/>
                      </a:lnTo>
                      <a:lnTo>
                        <a:pt x="391" y="22"/>
                      </a:lnTo>
                      <a:close/>
                      <a:moveTo>
                        <a:pt x="367" y="20"/>
                      </a:moveTo>
                      <a:lnTo>
                        <a:pt x="238" y="15"/>
                      </a:lnTo>
                      <a:lnTo>
                        <a:pt x="238" y="13"/>
                      </a:lnTo>
                      <a:lnTo>
                        <a:pt x="239" y="11"/>
                      </a:lnTo>
                      <a:lnTo>
                        <a:pt x="367" y="17"/>
                      </a:lnTo>
                      <a:lnTo>
                        <a:pt x="367" y="17"/>
                      </a:lnTo>
                      <a:lnTo>
                        <a:pt x="367" y="19"/>
                      </a:lnTo>
                      <a:lnTo>
                        <a:pt x="367" y="20"/>
                      </a:lnTo>
                      <a:lnTo>
                        <a:pt x="367" y="20"/>
                      </a:lnTo>
                      <a:close/>
                      <a:moveTo>
                        <a:pt x="23" y="5"/>
                      </a:moveTo>
                      <a:lnTo>
                        <a:pt x="2" y="3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25" y="0"/>
                      </a:lnTo>
                      <a:lnTo>
                        <a:pt x="23" y="3"/>
                      </a:lnTo>
                      <a:lnTo>
                        <a:pt x="23" y="5"/>
                      </a:lnTo>
                      <a:close/>
                    </a:path>
                  </a:pathLst>
                </a:custGeom>
                <a:solidFill>
                  <a:srgbClr val="E7C0B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534" name="Freeform 70"/>
                <p:cNvSpPr>
                  <a:spLocks noEditPoints="1"/>
                </p:cNvSpPr>
                <p:nvPr/>
              </p:nvSpPr>
              <p:spPr bwMode="auto">
                <a:xfrm>
                  <a:off x="1753" y="1135"/>
                  <a:ext cx="392" cy="22"/>
                </a:xfrm>
                <a:custGeom>
                  <a:avLst/>
                  <a:gdLst/>
                  <a:ahLst/>
                  <a:cxnLst>
                    <a:cxn ang="0">
                      <a:pos x="392" y="22"/>
                    </a:cxn>
                    <a:cxn ang="0">
                      <a:pos x="375" y="22"/>
                    </a:cxn>
                    <a:cxn ang="0">
                      <a:pos x="375" y="19"/>
                    </a:cxn>
                    <a:cxn ang="0">
                      <a:pos x="373" y="17"/>
                    </a:cxn>
                    <a:cxn ang="0">
                      <a:pos x="392" y="19"/>
                    </a:cxn>
                    <a:cxn ang="0">
                      <a:pos x="392" y="21"/>
                    </a:cxn>
                    <a:cxn ang="0">
                      <a:pos x="392" y="22"/>
                    </a:cxn>
                    <a:cxn ang="0">
                      <a:pos x="368" y="21"/>
                    </a:cxn>
                    <a:cxn ang="0">
                      <a:pos x="239" y="15"/>
                    </a:cxn>
                    <a:cxn ang="0">
                      <a:pos x="240" y="13"/>
                    </a:cxn>
                    <a:cxn ang="0">
                      <a:pos x="242" y="11"/>
                    </a:cxn>
                    <a:cxn ang="0">
                      <a:pos x="368" y="17"/>
                    </a:cxn>
                    <a:cxn ang="0">
                      <a:pos x="368" y="19"/>
                    </a:cxn>
                    <a:cxn ang="0">
                      <a:pos x="368" y="21"/>
                    </a:cxn>
                    <a:cxn ang="0">
                      <a:pos x="368" y="21"/>
                    </a:cxn>
                    <a:cxn ang="0">
                      <a:pos x="368" y="21"/>
                    </a:cxn>
                    <a:cxn ang="0">
                      <a:pos x="24" y="4"/>
                    </a:cxn>
                    <a:cxn ang="0">
                      <a:pos x="3" y="4"/>
                    </a:cxn>
                    <a:cxn ang="0">
                      <a:pos x="1" y="2"/>
                    </a:cxn>
                    <a:cxn ang="0">
                      <a:pos x="0" y="0"/>
                    </a:cxn>
                    <a:cxn ang="0">
                      <a:pos x="26" y="0"/>
                    </a:cxn>
                    <a:cxn ang="0">
                      <a:pos x="26" y="2"/>
                    </a:cxn>
                    <a:cxn ang="0">
                      <a:pos x="24" y="4"/>
                    </a:cxn>
                  </a:cxnLst>
                  <a:rect l="0" t="0" r="r" b="b"/>
                  <a:pathLst>
                    <a:path w="392" h="22">
                      <a:moveTo>
                        <a:pt x="392" y="22"/>
                      </a:moveTo>
                      <a:lnTo>
                        <a:pt x="375" y="22"/>
                      </a:lnTo>
                      <a:lnTo>
                        <a:pt x="375" y="19"/>
                      </a:lnTo>
                      <a:lnTo>
                        <a:pt x="373" y="17"/>
                      </a:lnTo>
                      <a:lnTo>
                        <a:pt x="392" y="19"/>
                      </a:lnTo>
                      <a:lnTo>
                        <a:pt x="392" y="21"/>
                      </a:lnTo>
                      <a:lnTo>
                        <a:pt x="392" y="22"/>
                      </a:lnTo>
                      <a:close/>
                      <a:moveTo>
                        <a:pt x="368" y="21"/>
                      </a:moveTo>
                      <a:lnTo>
                        <a:pt x="239" y="15"/>
                      </a:lnTo>
                      <a:lnTo>
                        <a:pt x="240" y="13"/>
                      </a:lnTo>
                      <a:lnTo>
                        <a:pt x="242" y="11"/>
                      </a:lnTo>
                      <a:lnTo>
                        <a:pt x="368" y="17"/>
                      </a:lnTo>
                      <a:lnTo>
                        <a:pt x="368" y="19"/>
                      </a:lnTo>
                      <a:lnTo>
                        <a:pt x="368" y="21"/>
                      </a:lnTo>
                      <a:lnTo>
                        <a:pt x="368" y="21"/>
                      </a:lnTo>
                      <a:lnTo>
                        <a:pt x="368" y="21"/>
                      </a:lnTo>
                      <a:close/>
                      <a:moveTo>
                        <a:pt x="24" y="4"/>
                      </a:moveTo>
                      <a:lnTo>
                        <a:pt x="3" y="4"/>
                      </a:lnTo>
                      <a:lnTo>
                        <a:pt x="1" y="2"/>
                      </a:lnTo>
                      <a:lnTo>
                        <a:pt x="0" y="0"/>
                      </a:lnTo>
                      <a:lnTo>
                        <a:pt x="26" y="0"/>
                      </a:lnTo>
                      <a:lnTo>
                        <a:pt x="26" y="2"/>
                      </a:lnTo>
                      <a:lnTo>
                        <a:pt x="24" y="4"/>
                      </a:lnTo>
                      <a:close/>
                    </a:path>
                  </a:pathLst>
                </a:custGeom>
                <a:solidFill>
                  <a:srgbClr val="E7C0B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535" name="Freeform 71"/>
                <p:cNvSpPr>
                  <a:spLocks noEditPoints="1"/>
                </p:cNvSpPr>
                <p:nvPr/>
              </p:nvSpPr>
              <p:spPr bwMode="auto">
                <a:xfrm>
                  <a:off x="1753" y="1133"/>
                  <a:ext cx="392" cy="23"/>
                </a:xfrm>
                <a:custGeom>
                  <a:avLst/>
                  <a:gdLst/>
                  <a:ahLst/>
                  <a:cxnLst>
                    <a:cxn ang="0">
                      <a:pos x="392" y="23"/>
                    </a:cxn>
                    <a:cxn ang="0">
                      <a:pos x="375" y="21"/>
                    </a:cxn>
                    <a:cxn ang="0">
                      <a:pos x="373" y="21"/>
                    </a:cxn>
                    <a:cxn ang="0">
                      <a:pos x="373" y="19"/>
                    </a:cxn>
                    <a:cxn ang="0">
                      <a:pos x="373" y="19"/>
                    </a:cxn>
                    <a:cxn ang="0">
                      <a:pos x="371" y="17"/>
                    </a:cxn>
                    <a:cxn ang="0">
                      <a:pos x="392" y="19"/>
                    </a:cxn>
                    <a:cxn ang="0">
                      <a:pos x="392" y="21"/>
                    </a:cxn>
                    <a:cxn ang="0">
                      <a:pos x="392" y="23"/>
                    </a:cxn>
                    <a:cxn ang="0">
                      <a:pos x="368" y="21"/>
                    </a:cxn>
                    <a:cxn ang="0">
                      <a:pos x="240" y="15"/>
                    </a:cxn>
                    <a:cxn ang="0">
                      <a:pos x="242" y="13"/>
                    </a:cxn>
                    <a:cxn ang="0">
                      <a:pos x="242" y="11"/>
                    </a:cxn>
                    <a:cxn ang="0">
                      <a:pos x="368" y="17"/>
                    </a:cxn>
                    <a:cxn ang="0">
                      <a:pos x="368" y="19"/>
                    </a:cxn>
                    <a:cxn ang="0">
                      <a:pos x="368" y="21"/>
                    </a:cxn>
                    <a:cxn ang="0">
                      <a:pos x="26" y="4"/>
                    </a:cxn>
                    <a:cxn ang="0">
                      <a:pos x="1" y="4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28" y="0"/>
                    </a:cxn>
                    <a:cxn ang="0">
                      <a:pos x="26" y="2"/>
                    </a:cxn>
                    <a:cxn ang="0">
                      <a:pos x="26" y="4"/>
                    </a:cxn>
                  </a:cxnLst>
                  <a:rect l="0" t="0" r="r" b="b"/>
                  <a:pathLst>
                    <a:path w="392" h="23">
                      <a:moveTo>
                        <a:pt x="392" y="23"/>
                      </a:moveTo>
                      <a:lnTo>
                        <a:pt x="375" y="21"/>
                      </a:lnTo>
                      <a:lnTo>
                        <a:pt x="373" y="21"/>
                      </a:lnTo>
                      <a:lnTo>
                        <a:pt x="373" y="19"/>
                      </a:lnTo>
                      <a:lnTo>
                        <a:pt x="373" y="19"/>
                      </a:lnTo>
                      <a:lnTo>
                        <a:pt x="371" y="17"/>
                      </a:lnTo>
                      <a:lnTo>
                        <a:pt x="392" y="19"/>
                      </a:lnTo>
                      <a:lnTo>
                        <a:pt x="392" y="21"/>
                      </a:lnTo>
                      <a:lnTo>
                        <a:pt x="392" y="23"/>
                      </a:lnTo>
                      <a:close/>
                      <a:moveTo>
                        <a:pt x="368" y="21"/>
                      </a:moveTo>
                      <a:lnTo>
                        <a:pt x="240" y="15"/>
                      </a:lnTo>
                      <a:lnTo>
                        <a:pt x="242" y="13"/>
                      </a:lnTo>
                      <a:lnTo>
                        <a:pt x="242" y="11"/>
                      </a:lnTo>
                      <a:lnTo>
                        <a:pt x="368" y="17"/>
                      </a:lnTo>
                      <a:lnTo>
                        <a:pt x="368" y="19"/>
                      </a:lnTo>
                      <a:lnTo>
                        <a:pt x="368" y="21"/>
                      </a:lnTo>
                      <a:close/>
                      <a:moveTo>
                        <a:pt x="26" y="4"/>
                      </a:moveTo>
                      <a:lnTo>
                        <a:pt x="1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28" y="0"/>
                      </a:lnTo>
                      <a:lnTo>
                        <a:pt x="26" y="2"/>
                      </a:lnTo>
                      <a:lnTo>
                        <a:pt x="26" y="4"/>
                      </a:lnTo>
                      <a:close/>
                    </a:path>
                  </a:pathLst>
                </a:custGeom>
                <a:solidFill>
                  <a:srgbClr val="E7C0B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536" name="Freeform 72"/>
                <p:cNvSpPr>
                  <a:spLocks noEditPoints="1"/>
                </p:cNvSpPr>
                <p:nvPr/>
              </p:nvSpPr>
              <p:spPr bwMode="auto">
                <a:xfrm>
                  <a:off x="1751" y="1129"/>
                  <a:ext cx="394" cy="25"/>
                </a:xfrm>
                <a:custGeom>
                  <a:avLst/>
                  <a:gdLst/>
                  <a:ahLst/>
                  <a:cxnLst>
                    <a:cxn ang="0">
                      <a:pos x="394" y="25"/>
                    </a:cxn>
                    <a:cxn ang="0">
                      <a:pos x="375" y="23"/>
                    </a:cxn>
                    <a:cxn ang="0">
                      <a:pos x="375" y="23"/>
                    </a:cxn>
                    <a:cxn ang="0">
                      <a:pos x="375" y="23"/>
                    </a:cxn>
                    <a:cxn ang="0">
                      <a:pos x="373" y="21"/>
                    </a:cxn>
                    <a:cxn ang="0">
                      <a:pos x="371" y="19"/>
                    </a:cxn>
                    <a:cxn ang="0">
                      <a:pos x="394" y="21"/>
                    </a:cxn>
                    <a:cxn ang="0">
                      <a:pos x="394" y="23"/>
                    </a:cxn>
                    <a:cxn ang="0">
                      <a:pos x="394" y="25"/>
                    </a:cxn>
                    <a:cxn ang="0">
                      <a:pos x="370" y="23"/>
                    </a:cxn>
                    <a:cxn ang="0">
                      <a:pos x="244" y="17"/>
                    </a:cxn>
                    <a:cxn ang="0">
                      <a:pos x="244" y="15"/>
                    </a:cxn>
                    <a:cxn ang="0">
                      <a:pos x="246" y="13"/>
                    </a:cxn>
                    <a:cxn ang="0">
                      <a:pos x="370" y="19"/>
                    </a:cxn>
                    <a:cxn ang="0">
                      <a:pos x="370" y="21"/>
                    </a:cxn>
                    <a:cxn ang="0">
                      <a:pos x="370" y="23"/>
                    </a:cxn>
                    <a:cxn ang="0">
                      <a:pos x="28" y="6"/>
                    </a:cxn>
                    <a:cxn ang="0">
                      <a:pos x="2" y="6"/>
                    </a:cxn>
                    <a:cxn ang="0">
                      <a:pos x="2" y="4"/>
                    </a:cxn>
                    <a:cxn ang="0">
                      <a:pos x="0" y="0"/>
                    </a:cxn>
                    <a:cxn ang="0">
                      <a:pos x="32" y="2"/>
                    </a:cxn>
                    <a:cxn ang="0">
                      <a:pos x="30" y="4"/>
                    </a:cxn>
                    <a:cxn ang="0">
                      <a:pos x="28" y="6"/>
                    </a:cxn>
                  </a:cxnLst>
                  <a:rect l="0" t="0" r="r" b="b"/>
                  <a:pathLst>
                    <a:path w="394" h="25">
                      <a:moveTo>
                        <a:pt x="394" y="25"/>
                      </a:moveTo>
                      <a:lnTo>
                        <a:pt x="375" y="23"/>
                      </a:lnTo>
                      <a:lnTo>
                        <a:pt x="375" y="23"/>
                      </a:lnTo>
                      <a:lnTo>
                        <a:pt x="375" y="23"/>
                      </a:lnTo>
                      <a:lnTo>
                        <a:pt x="373" y="21"/>
                      </a:lnTo>
                      <a:lnTo>
                        <a:pt x="371" y="19"/>
                      </a:lnTo>
                      <a:lnTo>
                        <a:pt x="394" y="21"/>
                      </a:lnTo>
                      <a:lnTo>
                        <a:pt x="394" y="23"/>
                      </a:lnTo>
                      <a:lnTo>
                        <a:pt x="394" y="25"/>
                      </a:lnTo>
                      <a:close/>
                      <a:moveTo>
                        <a:pt x="370" y="23"/>
                      </a:moveTo>
                      <a:lnTo>
                        <a:pt x="244" y="17"/>
                      </a:lnTo>
                      <a:lnTo>
                        <a:pt x="244" y="15"/>
                      </a:lnTo>
                      <a:lnTo>
                        <a:pt x="246" y="13"/>
                      </a:lnTo>
                      <a:lnTo>
                        <a:pt x="370" y="19"/>
                      </a:lnTo>
                      <a:lnTo>
                        <a:pt x="370" y="21"/>
                      </a:lnTo>
                      <a:lnTo>
                        <a:pt x="370" y="23"/>
                      </a:lnTo>
                      <a:close/>
                      <a:moveTo>
                        <a:pt x="28" y="6"/>
                      </a:moveTo>
                      <a:lnTo>
                        <a:pt x="2" y="6"/>
                      </a:lnTo>
                      <a:lnTo>
                        <a:pt x="2" y="4"/>
                      </a:lnTo>
                      <a:lnTo>
                        <a:pt x="0" y="0"/>
                      </a:lnTo>
                      <a:lnTo>
                        <a:pt x="32" y="2"/>
                      </a:lnTo>
                      <a:lnTo>
                        <a:pt x="30" y="4"/>
                      </a:lnTo>
                      <a:lnTo>
                        <a:pt x="28" y="6"/>
                      </a:lnTo>
                      <a:close/>
                    </a:path>
                  </a:pathLst>
                </a:custGeom>
                <a:solidFill>
                  <a:srgbClr val="E7C0B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537" name="Freeform 73"/>
                <p:cNvSpPr>
                  <a:spLocks noEditPoints="1"/>
                </p:cNvSpPr>
                <p:nvPr/>
              </p:nvSpPr>
              <p:spPr bwMode="auto">
                <a:xfrm>
                  <a:off x="1749" y="1127"/>
                  <a:ext cx="396" cy="25"/>
                </a:xfrm>
                <a:custGeom>
                  <a:avLst/>
                  <a:gdLst/>
                  <a:ahLst/>
                  <a:cxnLst>
                    <a:cxn ang="0">
                      <a:pos x="396" y="25"/>
                    </a:cxn>
                    <a:cxn ang="0">
                      <a:pos x="375" y="23"/>
                    </a:cxn>
                    <a:cxn ang="0">
                      <a:pos x="373" y="21"/>
                    </a:cxn>
                    <a:cxn ang="0">
                      <a:pos x="372" y="19"/>
                    </a:cxn>
                    <a:cxn ang="0">
                      <a:pos x="372" y="21"/>
                    </a:cxn>
                    <a:cxn ang="0">
                      <a:pos x="372" y="23"/>
                    </a:cxn>
                    <a:cxn ang="0">
                      <a:pos x="246" y="17"/>
                    </a:cxn>
                    <a:cxn ang="0">
                      <a:pos x="248" y="15"/>
                    </a:cxn>
                    <a:cxn ang="0">
                      <a:pos x="250" y="13"/>
                    </a:cxn>
                    <a:cxn ang="0">
                      <a:pos x="396" y="21"/>
                    </a:cxn>
                    <a:cxn ang="0">
                      <a:pos x="396" y="23"/>
                    </a:cxn>
                    <a:cxn ang="0">
                      <a:pos x="396" y="25"/>
                    </a:cxn>
                    <a:cxn ang="0">
                      <a:pos x="32" y="6"/>
                    </a:cxn>
                    <a:cxn ang="0">
                      <a:pos x="4" y="6"/>
                    </a:cxn>
                    <a:cxn ang="0">
                      <a:pos x="2" y="2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34" y="2"/>
                    </a:cxn>
                    <a:cxn ang="0">
                      <a:pos x="32" y="4"/>
                    </a:cxn>
                    <a:cxn ang="0">
                      <a:pos x="32" y="6"/>
                    </a:cxn>
                  </a:cxnLst>
                  <a:rect l="0" t="0" r="r" b="b"/>
                  <a:pathLst>
                    <a:path w="396" h="25">
                      <a:moveTo>
                        <a:pt x="396" y="25"/>
                      </a:moveTo>
                      <a:lnTo>
                        <a:pt x="375" y="23"/>
                      </a:lnTo>
                      <a:lnTo>
                        <a:pt x="373" y="21"/>
                      </a:lnTo>
                      <a:lnTo>
                        <a:pt x="372" y="19"/>
                      </a:lnTo>
                      <a:lnTo>
                        <a:pt x="372" y="21"/>
                      </a:lnTo>
                      <a:lnTo>
                        <a:pt x="372" y="23"/>
                      </a:lnTo>
                      <a:lnTo>
                        <a:pt x="246" y="17"/>
                      </a:lnTo>
                      <a:lnTo>
                        <a:pt x="248" y="15"/>
                      </a:lnTo>
                      <a:lnTo>
                        <a:pt x="250" y="13"/>
                      </a:lnTo>
                      <a:lnTo>
                        <a:pt x="396" y="21"/>
                      </a:lnTo>
                      <a:lnTo>
                        <a:pt x="396" y="23"/>
                      </a:lnTo>
                      <a:lnTo>
                        <a:pt x="396" y="25"/>
                      </a:lnTo>
                      <a:close/>
                      <a:moveTo>
                        <a:pt x="32" y="6"/>
                      </a:moveTo>
                      <a:lnTo>
                        <a:pt x="4" y="6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34" y="2"/>
                      </a:lnTo>
                      <a:lnTo>
                        <a:pt x="32" y="4"/>
                      </a:lnTo>
                      <a:lnTo>
                        <a:pt x="32" y="6"/>
                      </a:lnTo>
                      <a:close/>
                    </a:path>
                  </a:pathLst>
                </a:custGeom>
                <a:solidFill>
                  <a:srgbClr val="E7C0B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538" name="Freeform 74"/>
                <p:cNvSpPr>
                  <a:spLocks noEditPoints="1"/>
                </p:cNvSpPr>
                <p:nvPr/>
              </p:nvSpPr>
              <p:spPr bwMode="auto">
                <a:xfrm>
                  <a:off x="1747" y="1125"/>
                  <a:ext cx="400" cy="25"/>
                </a:xfrm>
                <a:custGeom>
                  <a:avLst/>
                  <a:gdLst/>
                  <a:ahLst/>
                  <a:cxnLst>
                    <a:cxn ang="0">
                      <a:pos x="398" y="25"/>
                    </a:cxn>
                    <a:cxn ang="0">
                      <a:pos x="375" y="23"/>
                    </a:cxn>
                    <a:cxn ang="0">
                      <a:pos x="374" y="21"/>
                    </a:cxn>
                    <a:cxn ang="0">
                      <a:pos x="374" y="21"/>
                    </a:cxn>
                    <a:cxn ang="0">
                      <a:pos x="374" y="21"/>
                    </a:cxn>
                    <a:cxn ang="0">
                      <a:pos x="374" y="23"/>
                    </a:cxn>
                    <a:cxn ang="0">
                      <a:pos x="250" y="17"/>
                    </a:cxn>
                    <a:cxn ang="0">
                      <a:pos x="252" y="15"/>
                    </a:cxn>
                    <a:cxn ang="0">
                      <a:pos x="252" y="14"/>
                    </a:cxn>
                    <a:cxn ang="0">
                      <a:pos x="400" y="19"/>
                    </a:cxn>
                    <a:cxn ang="0">
                      <a:pos x="400" y="21"/>
                    </a:cxn>
                    <a:cxn ang="0">
                      <a:pos x="400" y="21"/>
                    </a:cxn>
                    <a:cxn ang="0">
                      <a:pos x="398" y="23"/>
                    </a:cxn>
                    <a:cxn ang="0">
                      <a:pos x="398" y="25"/>
                    </a:cxn>
                    <a:cxn ang="0">
                      <a:pos x="36" y="6"/>
                    </a:cxn>
                    <a:cxn ang="0">
                      <a:pos x="4" y="4"/>
                    </a:cxn>
                    <a:cxn ang="0">
                      <a:pos x="4" y="4"/>
                    </a:cxn>
                    <a:cxn ang="0">
                      <a:pos x="2" y="2"/>
                    </a:cxn>
                    <a:cxn ang="0">
                      <a:pos x="2" y="2"/>
                    </a:cxn>
                    <a:cxn ang="0">
                      <a:pos x="0" y="0"/>
                    </a:cxn>
                    <a:cxn ang="0">
                      <a:pos x="38" y="2"/>
                    </a:cxn>
                    <a:cxn ang="0">
                      <a:pos x="36" y="4"/>
                    </a:cxn>
                    <a:cxn ang="0">
                      <a:pos x="36" y="6"/>
                    </a:cxn>
                  </a:cxnLst>
                  <a:rect l="0" t="0" r="r" b="b"/>
                  <a:pathLst>
                    <a:path w="400" h="25">
                      <a:moveTo>
                        <a:pt x="398" y="25"/>
                      </a:moveTo>
                      <a:lnTo>
                        <a:pt x="375" y="23"/>
                      </a:lnTo>
                      <a:lnTo>
                        <a:pt x="374" y="21"/>
                      </a:lnTo>
                      <a:lnTo>
                        <a:pt x="374" y="21"/>
                      </a:lnTo>
                      <a:lnTo>
                        <a:pt x="374" y="21"/>
                      </a:lnTo>
                      <a:lnTo>
                        <a:pt x="374" y="23"/>
                      </a:lnTo>
                      <a:lnTo>
                        <a:pt x="250" y="17"/>
                      </a:lnTo>
                      <a:lnTo>
                        <a:pt x="252" y="15"/>
                      </a:lnTo>
                      <a:lnTo>
                        <a:pt x="252" y="14"/>
                      </a:lnTo>
                      <a:lnTo>
                        <a:pt x="400" y="19"/>
                      </a:lnTo>
                      <a:lnTo>
                        <a:pt x="400" y="21"/>
                      </a:lnTo>
                      <a:lnTo>
                        <a:pt x="400" y="21"/>
                      </a:lnTo>
                      <a:lnTo>
                        <a:pt x="398" y="23"/>
                      </a:lnTo>
                      <a:lnTo>
                        <a:pt x="398" y="25"/>
                      </a:lnTo>
                      <a:close/>
                      <a:moveTo>
                        <a:pt x="36" y="6"/>
                      </a:move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38" y="2"/>
                      </a:lnTo>
                      <a:lnTo>
                        <a:pt x="36" y="4"/>
                      </a:lnTo>
                      <a:lnTo>
                        <a:pt x="36" y="6"/>
                      </a:lnTo>
                      <a:close/>
                    </a:path>
                  </a:pathLst>
                </a:custGeom>
                <a:solidFill>
                  <a:srgbClr val="E7C0B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539" name="Freeform 75"/>
                <p:cNvSpPr>
                  <a:spLocks noEditPoints="1"/>
                </p:cNvSpPr>
                <p:nvPr/>
              </p:nvSpPr>
              <p:spPr bwMode="auto">
                <a:xfrm>
                  <a:off x="1745" y="1123"/>
                  <a:ext cx="402" cy="25"/>
                </a:xfrm>
                <a:custGeom>
                  <a:avLst/>
                  <a:gdLst/>
                  <a:ahLst/>
                  <a:cxnLst>
                    <a:cxn ang="0">
                      <a:pos x="400" y="25"/>
                    </a:cxn>
                    <a:cxn ang="0">
                      <a:pos x="254" y="17"/>
                    </a:cxn>
                    <a:cxn ang="0">
                      <a:pos x="254" y="16"/>
                    </a:cxn>
                    <a:cxn ang="0">
                      <a:pos x="256" y="14"/>
                    </a:cxn>
                    <a:cxn ang="0">
                      <a:pos x="402" y="19"/>
                    </a:cxn>
                    <a:cxn ang="0">
                      <a:pos x="402" y="21"/>
                    </a:cxn>
                    <a:cxn ang="0">
                      <a:pos x="402" y="23"/>
                    </a:cxn>
                    <a:cxn ang="0">
                      <a:pos x="402" y="23"/>
                    </a:cxn>
                    <a:cxn ang="0">
                      <a:pos x="400" y="25"/>
                    </a:cxn>
                    <a:cxn ang="0">
                      <a:pos x="38" y="6"/>
                    </a:cxn>
                    <a:cxn ang="0">
                      <a:pos x="4" y="4"/>
                    </a:cxn>
                    <a:cxn ang="0">
                      <a:pos x="2" y="2"/>
                    </a:cxn>
                    <a:cxn ang="0">
                      <a:pos x="0" y="0"/>
                    </a:cxn>
                    <a:cxn ang="0">
                      <a:pos x="40" y="2"/>
                    </a:cxn>
                    <a:cxn ang="0">
                      <a:pos x="40" y="4"/>
                    </a:cxn>
                    <a:cxn ang="0">
                      <a:pos x="38" y="6"/>
                    </a:cxn>
                  </a:cxnLst>
                  <a:rect l="0" t="0" r="r" b="b"/>
                  <a:pathLst>
                    <a:path w="402" h="25">
                      <a:moveTo>
                        <a:pt x="400" y="25"/>
                      </a:moveTo>
                      <a:lnTo>
                        <a:pt x="254" y="17"/>
                      </a:lnTo>
                      <a:lnTo>
                        <a:pt x="254" y="16"/>
                      </a:lnTo>
                      <a:lnTo>
                        <a:pt x="256" y="14"/>
                      </a:lnTo>
                      <a:lnTo>
                        <a:pt x="402" y="19"/>
                      </a:lnTo>
                      <a:lnTo>
                        <a:pt x="402" y="21"/>
                      </a:lnTo>
                      <a:lnTo>
                        <a:pt x="402" y="23"/>
                      </a:lnTo>
                      <a:lnTo>
                        <a:pt x="402" y="23"/>
                      </a:lnTo>
                      <a:lnTo>
                        <a:pt x="400" y="25"/>
                      </a:lnTo>
                      <a:close/>
                      <a:moveTo>
                        <a:pt x="38" y="6"/>
                      </a:moveTo>
                      <a:lnTo>
                        <a:pt x="4" y="4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40" y="2"/>
                      </a:lnTo>
                      <a:lnTo>
                        <a:pt x="40" y="4"/>
                      </a:lnTo>
                      <a:lnTo>
                        <a:pt x="38" y="6"/>
                      </a:lnTo>
                      <a:close/>
                    </a:path>
                  </a:pathLst>
                </a:custGeom>
                <a:solidFill>
                  <a:srgbClr val="E7C1B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540" name="Freeform 76"/>
                <p:cNvSpPr>
                  <a:spLocks noEditPoints="1"/>
                </p:cNvSpPr>
                <p:nvPr/>
              </p:nvSpPr>
              <p:spPr bwMode="auto">
                <a:xfrm>
                  <a:off x="1743" y="1121"/>
                  <a:ext cx="404" cy="23"/>
                </a:xfrm>
                <a:custGeom>
                  <a:avLst/>
                  <a:gdLst/>
                  <a:ahLst/>
                  <a:cxnLst>
                    <a:cxn ang="0">
                      <a:pos x="404" y="23"/>
                    </a:cxn>
                    <a:cxn ang="0">
                      <a:pos x="256" y="18"/>
                    </a:cxn>
                    <a:cxn ang="0">
                      <a:pos x="258" y="16"/>
                    </a:cxn>
                    <a:cxn ang="0">
                      <a:pos x="258" y="14"/>
                    </a:cxn>
                    <a:cxn ang="0">
                      <a:pos x="402" y="19"/>
                    </a:cxn>
                    <a:cxn ang="0">
                      <a:pos x="404" y="21"/>
                    </a:cxn>
                    <a:cxn ang="0">
                      <a:pos x="404" y="23"/>
                    </a:cxn>
                    <a:cxn ang="0">
                      <a:pos x="42" y="6"/>
                    </a:cxn>
                    <a:cxn ang="0">
                      <a:pos x="4" y="4"/>
                    </a:cxn>
                    <a:cxn ang="0">
                      <a:pos x="2" y="2"/>
                    </a:cxn>
                    <a:cxn ang="0">
                      <a:pos x="0" y="0"/>
                    </a:cxn>
                    <a:cxn ang="0">
                      <a:pos x="44" y="2"/>
                    </a:cxn>
                    <a:cxn ang="0">
                      <a:pos x="42" y="4"/>
                    </a:cxn>
                    <a:cxn ang="0">
                      <a:pos x="42" y="6"/>
                    </a:cxn>
                  </a:cxnLst>
                  <a:rect l="0" t="0" r="r" b="b"/>
                  <a:pathLst>
                    <a:path w="404" h="23">
                      <a:moveTo>
                        <a:pt x="404" y="23"/>
                      </a:moveTo>
                      <a:lnTo>
                        <a:pt x="256" y="18"/>
                      </a:lnTo>
                      <a:lnTo>
                        <a:pt x="258" y="16"/>
                      </a:lnTo>
                      <a:lnTo>
                        <a:pt x="258" y="14"/>
                      </a:lnTo>
                      <a:lnTo>
                        <a:pt x="402" y="19"/>
                      </a:lnTo>
                      <a:lnTo>
                        <a:pt x="404" y="21"/>
                      </a:lnTo>
                      <a:lnTo>
                        <a:pt x="404" y="23"/>
                      </a:lnTo>
                      <a:close/>
                      <a:moveTo>
                        <a:pt x="42" y="6"/>
                      </a:moveTo>
                      <a:lnTo>
                        <a:pt x="4" y="4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44" y="2"/>
                      </a:lnTo>
                      <a:lnTo>
                        <a:pt x="42" y="4"/>
                      </a:lnTo>
                      <a:lnTo>
                        <a:pt x="42" y="6"/>
                      </a:lnTo>
                      <a:close/>
                    </a:path>
                  </a:pathLst>
                </a:custGeom>
                <a:solidFill>
                  <a:srgbClr val="E7C1B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541" name="Freeform 77"/>
                <p:cNvSpPr>
                  <a:spLocks noEditPoints="1"/>
                </p:cNvSpPr>
                <p:nvPr/>
              </p:nvSpPr>
              <p:spPr bwMode="auto">
                <a:xfrm>
                  <a:off x="1741" y="1120"/>
                  <a:ext cx="406" cy="22"/>
                </a:xfrm>
                <a:custGeom>
                  <a:avLst/>
                  <a:gdLst/>
                  <a:ahLst/>
                  <a:cxnLst>
                    <a:cxn ang="0">
                      <a:pos x="406" y="22"/>
                    </a:cxn>
                    <a:cxn ang="0">
                      <a:pos x="260" y="17"/>
                    </a:cxn>
                    <a:cxn ang="0">
                      <a:pos x="260" y="15"/>
                    </a:cxn>
                    <a:cxn ang="0">
                      <a:pos x="262" y="13"/>
                    </a:cxn>
                    <a:cxn ang="0">
                      <a:pos x="404" y="19"/>
                    </a:cxn>
                    <a:cxn ang="0">
                      <a:pos x="404" y="20"/>
                    </a:cxn>
                    <a:cxn ang="0">
                      <a:pos x="406" y="22"/>
                    </a:cxn>
                    <a:cxn ang="0">
                      <a:pos x="44" y="5"/>
                    </a:cxn>
                    <a:cxn ang="0">
                      <a:pos x="4" y="3"/>
                    </a:cxn>
                    <a:cxn ang="0">
                      <a:pos x="2" y="1"/>
                    </a:cxn>
                    <a:cxn ang="0">
                      <a:pos x="0" y="0"/>
                    </a:cxn>
                    <a:cxn ang="0">
                      <a:pos x="46" y="1"/>
                    </a:cxn>
                    <a:cxn ang="0">
                      <a:pos x="46" y="3"/>
                    </a:cxn>
                    <a:cxn ang="0">
                      <a:pos x="44" y="5"/>
                    </a:cxn>
                  </a:cxnLst>
                  <a:rect l="0" t="0" r="r" b="b"/>
                  <a:pathLst>
                    <a:path w="406" h="22">
                      <a:moveTo>
                        <a:pt x="406" y="22"/>
                      </a:moveTo>
                      <a:lnTo>
                        <a:pt x="260" y="17"/>
                      </a:lnTo>
                      <a:lnTo>
                        <a:pt x="260" y="15"/>
                      </a:lnTo>
                      <a:lnTo>
                        <a:pt x="262" y="13"/>
                      </a:lnTo>
                      <a:lnTo>
                        <a:pt x="404" y="19"/>
                      </a:lnTo>
                      <a:lnTo>
                        <a:pt x="404" y="20"/>
                      </a:lnTo>
                      <a:lnTo>
                        <a:pt x="406" y="22"/>
                      </a:lnTo>
                      <a:close/>
                      <a:moveTo>
                        <a:pt x="44" y="5"/>
                      </a:moveTo>
                      <a:lnTo>
                        <a:pt x="4" y="3"/>
                      </a:lnTo>
                      <a:lnTo>
                        <a:pt x="2" y="1"/>
                      </a:lnTo>
                      <a:lnTo>
                        <a:pt x="0" y="0"/>
                      </a:lnTo>
                      <a:lnTo>
                        <a:pt x="46" y="1"/>
                      </a:lnTo>
                      <a:lnTo>
                        <a:pt x="46" y="3"/>
                      </a:lnTo>
                      <a:lnTo>
                        <a:pt x="44" y="5"/>
                      </a:lnTo>
                      <a:close/>
                    </a:path>
                  </a:pathLst>
                </a:custGeom>
                <a:solidFill>
                  <a:srgbClr val="E7C1B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542" name="Freeform 78"/>
                <p:cNvSpPr>
                  <a:spLocks noEditPoints="1"/>
                </p:cNvSpPr>
                <p:nvPr/>
              </p:nvSpPr>
              <p:spPr bwMode="auto">
                <a:xfrm>
                  <a:off x="1739" y="1118"/>
                  <a:ext cx="406" cy="22"/>
                </a:xfrm>
                <a:custGeom>
                  <a:avLst/>
                  <a:gdLst/>
                  <a:ahLst/>
                  <a:cxnLst>
                    <a:cxn ang="0">
                      <a:pos x="406" y="22"/>
                    </a:cxn>
                    <a:cxn ang="0">
                      <a:pos x="262" y="17"/>
                    </a:cxn>
                    <a:cxn ang="0">
                      <a:pos x="264" y="15"/>
                    </a:cxn>
                    <a:cxn ang="0">
                      <a:pos x="266" y="11"/>
                    </a:cxn>
                    <a:cxn ang="0">
                      <a:pos x="406" y="19"/>
                    </a:cxn>
                    <a:cxn ang="0">
                      <a:pos x="406" y="21"/>
                    </a:cxn>
                    <a:cxn ang="0">
                      <a:pos x="406" y="22"/>
                    </a:cxn>
                    <a:cxn ang="0">
                      <a:pos x="48" y="5"/>
                    </a:cxn>
                    <a:cxn ang="0">
                      <a:pos x="4" y="3"/>
                    </a:cxn>
                    <a:cxn ang="0">
                      <a:pos x="2" y="2"/>
                    </a:cxn>
                    <a:cxn ang="0">
                      <a:pos x="0" y="0"/>
                    </a:cxn>
                    <a:cxn ang="0">
                      <a:pos x="50" y="2"/>
                    </a:cxn>
                    <a:cxn ang="0">
                      <a:pos x="48" y="3"/>
                    </a:cxn>
                    <a:cxn ang="0">
                      <a:pos x="48" y="5"/>
                    </a:cxn>
                  </a:cxnLst>
                  <a:rect l="0" t="0" r="r" b="b"/>
                  <a:pathLst>
                    <a:path w="406" h="22">
                      <a:moveTo>
                        <a:pt x="406" y="22"/>
                      </a:moveTo>
                      <a:lnTo>
                        <a:pt x="262" y="17"/>
                      </a:lnTo>
                      <a:lnTo>
                        <a:pt x="264" y="15"/>
                      </a:lnTo>
                      <a:lnTo>
                        <a:pt x="266" y="11"/>
                      </a:lnTo>
                      <a:lnTo>
                        <a:pt x="406" y="19"/>
                      </a:lnTo>
                      <a:lnTo>
                        <a:pt x="406" y="21"/>
                      </a:lnTo>
                      <a:lnTo>
                        <a:pt x="406" y="22"/>
                      </a:lnTo>
                      <a:close/>
                      <a:moveTo>
                        <a:pt x="48" y="5"/>
                      </a:moveTo>
                      <a:lnTo>
                        <a:pt x="4" y="3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50" y="2"/>
                      </a:lnTo>
                      <a:lnTo>
                        <a:pt x="48" y="3"/>
                      </a:lnTo>
                      <a:lnTo>
                        <a:pt x="48" y="5"/>
                      </a:lnTo>
                      <a:close/>
                    </a:path>
                  </a:pathLst>
                </a:custGeom>
                <a:solidFill>
                  <a:srgbClr val="E7C1B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543" name="Freeform 79"/>
                <p:cNvSpPr>
                  <a:spLocks noEditPoints="1"/>
                </p:cNvSpPr>
                <p:nvPr/>
              </p:nvSpPr>
              <p:spPr bwMode="auto">
                <a:xfrm>
                  <a:off x="1737" y="1116"/>
                  <a:ext cx="408" cy="23"/>
                </a:xfrm>
                <a:custGeom>
                  <a:avLst/>
                  <a:gdLst/>
                  <a:ahLst/>
                  <a:cxnLst>
                    <a:cxn ang="0">
                      <a:pos x="408" y="23"/>
                    </a:cxn>
                    <a:cxn ang="0">
                      <a:pos x="266" y="17"/>
                    </a:cxn>
                    <a:cxn ang="0">
                      <a:pos x="268" y="15"/>
                    </a:cxn>
                    <a:cxn ang="0">
                      <a:pos x="268" y="11"/>
                    </a:cxn>
                    <a:cxn ang="0">
                      <a:pos x="408" y="19"/>
                    </a:cxn>
                    <a:cxn ang="0">
                      <a:pos x="408" y="21"/>
                    </a:cxn>
                    <a:cxn ang="0">
                      <a:pos x="408" y="23"/>
                    </a:cxn>
                    <a:cxn ang="0">
                      <a:pos x="50" y="5"/>
                    </a:cxn>
                    <a:cxn ang="0">
                      <a:pos x="4" y="4"/>
                    </a:cxn>
                    <a:cxn ang="0">
                      <a:pos x="2" y="2"/>
                    </a:cxn>
                    <a:cxn ang="0">
                      <a:pos x="0" y="0"/>
                    </a:cxn>
                    <a:cxn ang="0">
                      <a:pos x="52" y="2"/>
                    </a:cxn>
                    <a:cxn ang="0">
                      <a:pos x="52" y="4"/>
                    </a:cxn>
                    <a:cxn ang="0">
                      <a:pos x="50" y="5"/>
                    </a:cxn>
                  </a:cxnLst>
                  <a:rect l="0" t="0" r="r" b="b"/>
                  <a:pathLst>
                    <a:path w="408" h="23">
                      <a:moveTo>
                        <a:pt x="408" y="23"/>
                      </a:moveTo>
                      <a:lnTo>
                        <a:pt x="266" y="17"/>
                      </a:lnTo>
                      <a:lnTo>
                        <a:pt x="268" y="15"/>
                      </a:lnTo>
                      <a:lnTo>
                        <a:pt x="268" y="11"/>
                      </a:lnTo>
                      <a:lnTo>
                        <a:pt x="408" y="19"/>
                      </a:lnTo>
                      <a:lnTo>
                        <a:pt x="408" y="21"/>
                      </a:lnTo>
                      <a:lnTo>
                        <a:pt x="408" y="23"/>
                      </a:lnTo>
                      <a:close/>
                      <a:moveTo>
                        <a:pt x="50" y="5"/>
                      </a:moveTo>
                      <a:lnTo>
                        <a:pt x="4" y="4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52" y="2"/>
                      </a:lnTo>
                      <a:lnTo>
                        <a:pt x="52" y="4"/>
                      </a:lnTo>
                      <a:lnTo>
                        <a:pt x="50" y="5"/>
                      </a:lnTo>
                      <a:close/>
                    </a:path>
                  </a:pathLst>
                </a:custGeom>
                <a:solidFill>
                  <a:srgbClr val="E7C1B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544" name="Freeform 80"/>
                <p:cNvSpPr>
                  <a:spLocks noEditPoints="1"/>
                </p:cNvSpPr>
                <p:nvPr/>
              </p:nvSpPr>
              <p:spPr bwMode="auto">
                <a:xfrm>
                  <a:off x="1735" y="1112"/>
                  <a:ext cx="410" cy="25"/>
                </a:xfrm>
                <a:custGeom>
                  <a:avLst/>
                  <a:gdLst/>
                  <a:ahLst/>
                  <a:cxnLst>
                    <a:cxn ang="0">
                      <a:pos x="410" y="25"/>
                    </a:cxn>
                    <a:cxn ang="0">
                      <a:pos x="270" y="17"/>
                    </a:cxn>
                    <a:cxn ang="0">
                      <a:pos x="270" y="15"/>
                    </a:cxn>
                    <a:cxn ang="0">
                      <a:pos x="272" y="13"/>
                    </a:cxn>
                    <a:cxn ang="0">
                      <a:pos x="410" y="21"/>
                    </a:cxn>
                    <a:cxn ang="0">
                      <a:pos x="410" y="23"/>
                    </a:cxn>
                    <a:cxn ang="0">
                      <a:pos x="410" y="25"/>
                    </a:cxn>
                    <a:cxn ang="0">
                      <a:pos x="54" y="8"/>
                    </a:cxn>
                    <a:cxn ang="0">
                      <a:pos x="4" y="6"/>
                    </a:cxn>
                    <a:cxn ang="0">
                      <a:pos x="2" y="4"/>
                    </a:cxn>
                    <a:cxn ang="0">
                      <a:pos x="0" y="0"/>
                    </a:cxn>
                    <a:cxn ang="0">
                      <a:pos x="55" y="4"/>
                    </a:cxn>
                    <a:cxn ang="0">
                      <a:pos x="54" y="6"/>
                    </a:cxn>
                    <a:cxn ang="0">
                      <a:pos x="54" y="8"/>
                    </a:cxn>
                  </a:cxnLst>
                  <a:rect l="0" t="0" r="r" b="b"/>
                  <a:pathLst>
                    <a:path w="410" h="25">
                      <a:moveTo>
                        <a:pt x="410" y="25"/>
                      </a:moveTo>
                      <a:lnTo>
                        <a:pt x="270" y="17"/>
                      </a:lnTo>
                      <a:lnTo>
                        <a:pt x="270" y="15"/>
                      </a:lnTo>
                      <a:lnTo>
                        <a:pt x="272" y="13"/>
                      </a:lnTo>
                      <a:lnTo>
                        <a:pt x="410" y="21"/>
                      </a:lnTo>
                      <a:lnTo>
                        <a:pt x="410" y="23"/>
                      </a:lnTo>
                      <a:lnTo>
                        <a:pt x="410" y="25"/>
                      </a:lnTo>
                      <a:close/>
                      <a:moveTo>
                        <a:pt x="54" y="8"/>
                      </a:moveTo>
                      <a:lnTo>
                        <a:pt x="4" y="6"/>
                      </a:lnTo>
                      <a:lnTo>
                        <a:pt x="2" y="4"/>
                      </a:lnTo>
                      <a:lnTo>
                        <a:pt x="0" y="0"/>
                      </a:lnTo>
                      <a:lnTo>
                        <a:pt x="55" y="4"/>
                      </a:lnTo>
                      <a:lnTo>
                        <a:pt x="54" y="6"/>
                      </a:lnTo>
                      <a:lnTo>
                        <a:pt x="54" y="8"/>
                      </a:lnTo>
                      <a:close/>
                    </a:path>
                  </a:pathLst>
                </a:custGeom>
                <a:solidFill>
                  <a:srgbClr val="E7C2B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545" name="Freeform 81"/>
                <p:cNvSpPr>
                  <a:spLocks noEditPoints="1"/>
                </p:cNvSpPr>
                <p:nvPr/>
              </p:nvSpPr>
              <p:spPr bwMode="auto">
                <a:xfrm>
                  <a:off x="1734" y="1110"/>
                  <a:ext cx="411" cy="25"/>
                </a:xfrm>
                <a:custGeom>
                  <a:avLst/>
                  <a:gdLst/>
                  <a:ahLst/>
                  <a:cxnLst>
                    <a:cxn ang="0">
                      <a:pos x="411" y="25"/>
                    </a:cxn>
                    <a:cxn ang="0">
                      <a:pos x="271" y="17"/>
                    </a:cxn>
                    <a:cxn ang="0">
                      <a:pos x="273" y="15"/>
                    </a:cxn>
                    <a:cxn ang="0">
                      <a:pos x="273" y="13"/>
                    </a:cxn>
                    <a:cxn ang="0">
                      <a:pos x="411" y="21"/>
                    </a:cxn>
                    <a:cxn ang="0">
                      <a:pos x="411" y="23"/>
                    </a:cxn>
                    <a:cxn ang="0">
                      <a:pos x="411" y="25"/>
                    </a:cxn>
                    <a:cxn ang="0">
                      <a:pos x="55" y="8"/>
                    </a:cxn>
                    <a:cxn ang="0">
                      <a:pos x="3" y="6"/>
                    </a:cxn>
                    <a:cxn ang="0">
                      <a:pos x="1" y="2"/>
                    </a:cxn>
                    <a:cxn ang="0">
                      <a:pos x="0" y="0"/>
                    </a:cxn>
                    <a:cxn ang="0">
                      <a:pos x="56" y="4"/>
                    </a:cxn>
                    <a:cxn ang="0">
                      <a:pos x="56" y="6"/>
                    </a:cxn>
                    <a:cxn ang="0">
                      <a:pos x="55" y="8"/>
                    </a:cxn>
                  </a:cxnLst>
                  <a:rect l="0" t="0" r="r" b="b"/>
                  <a:pathLst>
                    <a:path w="411" h="25">
                      <a:moveTo>
                        <a:pt x="411" y="25"/>
                      </a:moveTo>
                      <a:lnTo>
                        <a:pt x="271" y="17"/>
                      </a:lnTo>
                      <a:lnTo>
                        <a:pt x="273" y="15"/>
                      </a:lnTo>
                      <a:lnTo>
                        <a:pt x="273" y="13"/>
                      </a:lnTo>
                      <a:lnTo>
                        <a:pt x="411" y="21"/>
                      </a:lnTo>
                      <a:lnTo>
                        <a:pt x="411" y="23"/>
                      </a:lnTo>
                      <a:lnTo>
                        <a:pt x="411" y="25"/>
                      </a:lnTo>
                      <a:close/>
                      <a:moveTo>
                        <a:pt x="55" y="8"/>
                      </a:moveTo>
                      <a:lnTo>
                        <a:pt x="3" y="6"/>
                      </a:lnTo>
                      <a:lnTo>
                        <a:pt x="1" y="2"/>
                      </a:lnTo>
                      <a:lnTo>
                        <a:pt x="0" y="0"/>
                      </a:lnTo>
                      <a:lnTo>
                        <a:pt x="56" y="4"/>
                      </a:lnTo>
                      <a:lnTo>
                        <a:pt x="56" y="6"/>
                      </a:lnTo>
                      <a:lnTo>
                        <a:pt x="55" y="8"/>
                      </a:lnTo>
                      <a:close/>
                    </a:path>
                  </a:pathLst>
                </a:custGeom>
                <a:solidFill>
                  <a:srgbClr val="E6C1B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546" name="Freeform 82"/>
                <p:cNvSpPr>
                  <a:spLocks noEditPoints="1"/>
                </p:cNvSpPr>
                <p:nvPr/>
              </p:nvSpPr>
              <p:spPr bwMode="auto">
                <a:xfrm>
                  <a:off x="1732" y="1108"/>
                  <a:ext cx="413" cy="25"/>
                </a:xfrm>
                <a:custGeom>
                  <a:avLst/>
                  <a:gdLst/>
                  <a:ahLst/>
                  <a:cxnLst>
                    <a:cxn ang="0">
                      <a:pos x="413" y="25"/>
                    </a:cxn>
                    <a:cxn ang="0">
                      <a:pos x="275" y="17"/>
                    </a:cxn>
                    <a:cxn ang="0">
                      <a:pos x="275" y="15"/>
                    </a:cxn>
                    <a:cxn ang="0">
                      <a:pos x="277" y="13"/>
                    </a:cxn>
                    <a:cxn ang="0">
                      <a:pos x="413" y="21"/>
                    </a:cxn>
                    <a:cxn ang="0">
                      <a:pos x="413" y="23"/>
                    </a:cxn>
                    <a:cxn ang="0">
                      <a:pos x="413" y="25"/>
                    </a:cxn>
                    <a:cxn ang="0">
                      <a:pos x="58" y="8"/>
                    </a:cxn>
                    <a:cxn ang="0">
                      <a:pos x="3" y="4"/>
                    </a:cxn>
                    <a:cxn ang="0">
                      <a:pos x="2" y="2"/>
                    </a:cxn>
                    <a:cxn ang="0">
                      <a:pos x="0" y="0"/>
                    </a:cxn>
                    <a:cxn ang="0">
                      <a:pos x="60" y="4"/>
                    </a:cxn>
                    <a:cxn ang="0">
                      <a:pos x="58" y="6"/>
                    </a:cxn>
                    <a:cxn ang="0">
                      <a:pos x="58" y="8"/>
                    </a:cxn>
                  </a:cxnLst>
                  <a:rect l="0" t="0" r="r" b="b"/>
                  <a:pathLst>
                    <a:path w="413" h="25">
                      <a:moveTo>
                        <a:pt x="413" y="25"/>
                      </a:moveTo>
                      <a:lnTo>
                        <a:pt x="275" y="17"/>
                      </a:lnTo>
                      <a:lnTo>
                        <a:pt x="275" y="15"/>
                      </a:lnTo>
                      <a:lnTo>
                        <a:pt x="277" y="13"/>
                      </a:lnTo>
                      <a:lnTo>
                        <a:pt x="413" y="21"/>
                      </a:lnTo>
                      <a:lnTo>
                        <a:pt x="413" y="23"/>
                      </a:lnTo>
                      <a:lnTo>
                        <a:pt x="413" y="25"/>
                      </a:lnTo>
                      <a:close/>
                      <a:moveTo>
                        <a:pt x="58" y="8"/>
                      </a:moveTo>
                      <a:lnTo>
                        <a:pt x="3" y="4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60" y="4"/>
                      </a:lnTo>
                      <a:lnTo>
                        <a:pt x="58" y="6"/>
                      </a:lnTo>
                      <a:lnTo>
                        <a:pt x="58" y="8"/>
                      </a:lnTo>
                      <a:close/>
                    </a:path>
                  </a:pathLst>
                </a:custGeom>
                <a:solidFill>
                  <a:srgbClr val="E6C1B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547" name="Freeform 83"/>
                <p:cNvSpPr>
                  <a:spLocks noEditPoints="1"/>
                </p:cNvSpPr>
                <p:nvPr/>
              </p:nvSpPr>
              <p:spPr bwMode="auto">
                <a:xfrm>
                  <a:off x="1730" y="1106"/>
                  <a:ext cx="415" cy="25"/>
                </a:xfrm>
                <a:custGeom>
                  <a:avLst/>
                  <a:gdLst/>
                  <a:ahLst/>
                  <a:cxnLst>
                    <a:cxn ang="0">
                      <a:pos x="415" y="25"/>
                    </a:cxn>
                    <a:cxn ang="0">
                      <a:pos x="277" y="17"/>
                    </a:cxn>
                    <a:cxn ang="0">
                      <a:pos x="279" y="15"/>
                    </a:cxn>
                    <a:cxn ang="0">
                      <a:pos x="279" y="14"/>
                    </a:cxn>
                    <a:cxn ang="0">
                      <a:pos x="415" y="21"/>
                    </a:cxn>
                    <a:cxn ang="0">
                      <a:pos x="415" y="23"/>
                    </a:cxn>
                    <a:cxn ang="0">
                      <a:pos x="415" y="25"/>
                    </a:cxn>
                    <a:cxn ang="0">
                      <a:pos x="60" y="8"/>
                    </a:cxn>
                    <a:cxn ang="0">
                      <a:pos x="4" y="4"/>
                    </a:cxn>
                    <a:cxn ang="0">
                      <a:pos x="2" y="2"/>
                    </a:cxn>
                    <a:cxn ang="0">
                      <a:pos x="0" y="0"/>
                    </a:cxn>
                    <a:cxn ang="0">
                      <a:pos x="62" y="4"/>
                    </a:cxn>
                    <a:cxn ang="0">
                      <a:pos x="62" y="6"/>
                    </a:cxn>
                    <a:cxn ang="0">
                      <a:pos x="60" y="8"/>
                    </a:cxn>
                  </a:cxnLst>
                  <a:rect l="0" t="0" r="r" b="b"/>
                  <a:pathLst>
                    <a:path w="415" h="25">
                      <a:moveTo>
                        <a:pt x="415" y="25"/>
                      </a:moveTo>
                      <a:lnTo>
                        <a:pt x="277" y="17"/>
                      </a:lnTo>
                      <a:lnTo>
                        <a:pt x="279" y="15"/>
                      </a:lnTo>
                      <a:lnTo>
                        <a:pt x="279" y="14"/>
                      </a:lnTo>
                      <a:lnTo>
                        <a:pt x="415" y="21"/>
                      </a:lnTo>
                      <a:lnTo>
                        <a:pt x="415" y="23"/>
                      </a:lnTo>
                      <a:lnTo>
                        <a:pt x="415" y="25"/>
                      </a:lnTo>
                      <a:close/>
                      <a:moveTo>
                        <a:pt x="60" y="8"/>
                      </a:moveTo>
                      <a:lnTo>
                        <a:pt x="4" y="4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62" y="4"/>
                      </a:lnTo>
                      <a:lnTo>
                        <a:pt x="62" y="6"/>
                      </a:lnTo>
                      <a:lnTo>
                        <a:pt x="60" y="8"/>
                      </a:lnTo>
                      <a:close/>
                    </a:path>
                  </a:pathLst>
                </a:custGeom>
                <a:solidFill>
                  <a:srgbClr val="E6C1B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548" name="Freeform 84"/>
                <p:cNvSpPr>
                  <a:spLocks noEditPoints="1"/>
                </p:cNvSpPr>
                <p:nvPr/>
              </p:nvSpPr>
              <p:spPr bwMode="auto">
                <a:xfrm>
                  <a:off x="1728" y="1104"/>
                  <a:ext cx="417" cy="25"/>
                </a:xfrm>
                <a:custGeom>
                  <a:avLst/>
                  <a:gdLst/>
                  <a:ahLst/>
                  <a:cxnLst>
                    <a:cxn ang="0">
                      <a:pos x="417" y="25"/>
                    </a:cxn>
                    <a:cxn ang="0">
                      <a:pos x="281" y="17"/>
                    </a:cxn>
                    <a:cxn ang="0">
                      <a:pos x="281" y="16"/>
                    </a:cxn>
                    <a:cxn ang="0">
                      <a:pos x="283" y="14"/>
                    </a:cxn>
                    <a:cxn ang="0">
                      <a:pos x="415" y="21"/>
                    </a:cxn>
                    <a:cxn ang="0">
                      <a:pos x="417" y="21"/>
                    </a:cxn>
                    <a:cxn ang="0">
                      <a:pos x="417" y="21"/>
                    </a:cxn>
                    <a:cxn ang="0">
                      <a:pos x="417" y="23"/>
                    </a:cxn>
                    <a:cxn ang="0">
                      <a:pos x="417" y="25"/>
                    </a:cxn>
                    <a:cxn ang="0">
                      <a:pos x="64" y="8"/>
                    </a:cxn>
                    <a:cxn ang="0">
                      <a:pos x="4" y="4"/>
                    </a:cxn>
                    <a:cxn ang="0">
                      <a:pos x="2" y="2"/>
                    </a:cxn>
                    <a:cxn ang="0">
                      <a:pos x="0" y="0"/>
                    </a:cxn>
                    <a:cxn ang="0">
                      <a:pos x="66" y="4"/>
                    </a:cxn>
                    <a:cxn ang="0">
                      <a:pos x="64" y="6"/>
                    </a:cxn>
                    <a:cxn ang="0">
                      <a:pos x="64" y="8"/>
                    </a:cxn>
                  </a:cxnLst>
                  <a:rect l="0" t="0" r="r" b="b"/>
                  <a:pathLst>
                    <a:path w="417" h="25">
                      <a:moveTo>
                        <a:pt x="417" y="25"/>
                      </a:moveTo>
                      <a:lnTo>
                        <a:pt x="281" y="17"/>
                      </a:lnTo>
                      <a:lnTo>
                        <a:pt x="281" y="16"/>
                      </a:lnTo>
                      <a:lnTo>
                        <a:pt x="283" y="14"/>
                      </a:lnTo>
                      <a:lnTo>
                        <a:pt x="415" y="21"/>
                      </a:lnTo>
                      <a:lnTo>
                        <a:pt x="417" y="21"/>
                      </a:lnTo>
                      <a:lnTo>
                        <a:pt x="417" y="21"/>
                      </a:lnTo>
                      <a:lnTo>
                        <a:pt x="417" y="23"/>
                      </a:lnTo>
                      <a:lnTo>
                        <a:pt x="417" y="25"/>
                      </a:lnTo>
                      <a:close/>
                      <a:moveTo>
                        <a:pt x="64" y="8"/>
                      </a:moveTo>
                      <a:lnTo>
                        <a:pt x="4" y="4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66" y="4"/>
                      </a:lnTo>
                      <a:lnTo>
                        <a:pt x="64" y="6"/>
                      </a:lnTo>
                      <a:lnTo>
                        <a:pt x="64" y="8"/>
                      </a:lnTo>
                      <a:close/>
                    </a:path>
                  </a:pathLst>
                </a:custGeom>
                <a:solidFill>
                  <a:srgbClr val="E6C1B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549" name="Freeform 85"/>
                <p:cNvSpPr>
                  <a:spLocks noEditPoints="1"/>
                </p:cNvSpPr>
                <p:nvPr/>
              </p:nvSpPr>
              <p:spPr bwMode="auto">
                <a:xfrm>
                  <a:off x="1726" y="1103"/>
                  <a:ext cx="419" cy="24"/>
                </a:xfrm>
                <a:custGeom>
                  <a:avLst/>
                  <a:gdLst/>
                  <a:ahLst/>
                  <a:cxnLst>
                    <a:cxn ang="0">
                      <a:pos x="419" y="24"/>
                    </a:cxn>
                    <a:cxn ang="0">
                      <a:pos x="283" y="17"/>
                    </a:cxn>
                    <a:cxn ang="0">
                      <a:pos x="285" y="15"/>
                    </a:cxn>
                    <a:cxn ang="0">
                      <a:pos x="285" y="13"/>
                    </a:cxn>
                    <a:cxn ang="0">
                      <a:pos x="417" y="20"/>
                    </a:cxn>
                    <a:cxn ang="0">
                      <a:pos x="417" y="20"/>
                    </a:cxn>
                    <a:cxn ang="0">
                      <a:pos x="419" y="22"/>
                    </a:cxn>
                    <a:cxn ang="0">
                      <a:pos x="419" y="24"/>
                    </a:cxn>
                    <a:cxn ang="0">
                      <a:pos x="419" y="24"/>
                    </a:cxn>
                    <a:cxn ang="0">
                      <a:pos x="66" y="7"/>
                    </a:cxn>
                    <a:cxn ang="0">
                      <a:pos x="4" y="3"/>
                    </a:cxn>
                    <a:cxn ang="0">
                      <a:pos x="2" y="1"/>
                    </a:cxn>
                    <a:cxn ang="0">
                      <a:pos x="0" y="0"/>
                    </a:cxn>
                    <a:cxn ang="0">
                      <a:pos x="70" y="3"/>
                    </a:cxn>
                    <a:cxn ang="0">
                      <a:pos x="68" y="5"/>
                    </a:cxn>
                    <a:cxn ang="0">
                      <a:pos x="66" y="7"/>
                    </a:cxn>
                  </a:cxnLst>
                  <a:rect l="0" t="0" r="r" b="b"/>
                  <a:pathLst>
                    <a:path w="419" h="24">
                      <a:moveTo>
                        <a:pt x="419" y="24"/>
                      </a:moveTo>
                      <a:lnTo>
                        <a:pt x="283" y="17"/>
                      </a:lnTo>
                      <a:lnTo>
                        <a:pt x="285" y="15"/>
                      </a:lnTo>
                      <a:lnTo>
                        <a:pt x="285" y="13"/>
                      </a:lnTo>
                      <a:lnTo>
                        <a:pt x="417" y="20"/>
                      </a:lnTo>
                      <a:lnTo>
                        <a:pt x="417" y="20"/>
                      </a:lnTo>
                      <a:lnTo>
                        <a:pt x="419" y="22"/>
                      </a:lnTo>
                      <a:lnTo>
                        <a:pt x="419" y="24"/>
                      </a:lnTo>
                      <a:lnTo>
                        <a:pt x="419" y="24"/>
                      </a:lnTo>
                      <a:close/>
                      <a:moveTo>
                        <a:pt x="66" y="7"/>
                      </a:moveTo>
                      <a:lnTo>
                        <a:pt x="4" y="3"/>
                      </a:lnTo>
                      <a:lnTo>
                        <a:pt x="2" y="1"/>
                      </a:lnTo>
                      <a:lnTo>
                        <a:pt x="0" y="0"/>
                      </a:lnTo>
                      <a:lnTo>
                        <a:pt x="70" y="3"/>
                      </a:lnTo>
                      <a:lnTo>
                        <a:pt x="68" y="5"/>
                      </a:lnTo>
                      <a:lnTo>
                        <a:pt x="66" y="7"/>
                      </a:lnTo>
                      <a:close/>
                    </a:path>
                  </a:pathLst>
                </a:custGeom>
                <a:solidFill>
                  <a:srgbClr val="E6C3B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550" name="Freeform 86"/>
                <p:cNvSpPr>
                  <a:spLocks noEditPoints="1"/>
                </p:cNvSpPr>
                <p:nvPr/>
              </p:nvSpPr>
              <p:spPr bwMode="auto">
                <a:xfrm>
                  <a:off x="1724" y="1101"/>
                  <a:ext cx="419" cy="24"/>
                </a:xfrm>
                <a:custGeom>
                  <a:avLst/>
                  <a:gdLst/>
                  <a:ahLst/>
                  <a:cxnLst>
                    <a:cxn ang="0">
                      <a:pos x="419" y="24"/>
                    </a:cxn>
                    <a:cxn ang="0">
                      <a:pos x="287" y="17"/>
                    </a:cxn>
                    <a:cxn ang="0">
                      <a:pos x="287" y="15"/>
                    </a:cxn>
                    <a:cxn ang="0">
                      <a:pos x="288" y="13"/>
                    </a:cxn>
                    <a:cxn ang="0">
                      <a:pos x="419" y="19"/>
                    </a:cxn>
                    <a:cxn ang="0">
                      <a:pos x="419" y="22"/>
                    </a:cxn>
                    <a:cxn ang="0">
                      <a:pos x="419" y="24"/>
                    </a:cxn>
                    <a:cxn ang="0">
                      <a:pos x="70" y="7"/>
                    </a:cxn>
                    <a:cxn ang="0">
                      <a:pos x="4" y="3"/>
                    </a:cxn>
                    <a:cxn ang="0">
                      <a:pos x="2" y="2"/>
                    </a:cxn>
                    <a:cxn ang="0">
                      <a:pos x="0" y="0"/>
                    </a:cxn>
                    <a:cxn ang="0">
                      <a:pos x="72" y="2"/>
                    </a:cxn>
                    <a:cxn ang="0">
                      <a:pos x="72" y="5"/>
                    </a:cxn>
                    <a:cxn ang="0">
                      <a:pos x="70" y="7"/>
                    </a:cxn>
                  </a:cxnLst>
                  <a:rect l="0" t="0" r="r" b="b"/>
                  <a:pathLst>
                    <a:path w="419" h="24">
                      <a:moveTo>
                        <a:pt x="419" y="24"/>
                      </a:moveTo>
                      <a:lnTo>
                        <a:pt x="287" y="17"/>
                      </a:lnTo>
                      <a:lnTo>
                        <a:pt x="287" y="15"/>
                      </a:lnTo>
                      <a:lnTo>
                        <a:pt x="288" y="13"/>
                      </a:lnTo>
                      <a:lnTo>
                        <a:pt x="419" y="19"/>
                      </a:lnTo>
                      <a:lnTo>
                        <a:pt x="419" y="22"/>
                      </a:lnTo>
                      <a:lnTo>
                        <a:pt x="419" y="24"/>
                      </a:lnTo>
                      <a:close/>
                      <a:moveTo>
                        <a:pt x="70" y="7"/>
                      </a:moveTo>
                      <a:lnTo>
                        <a:pt x="4" y="3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72" y="2"/>
                      </a:lnTo>
                      <a:lnTo>
                        <a:pt x="72" y="5"/>
                      </a:lnTo>
                      <a:lnTo>
                        <a:pt x="70" y="7"/>
                      </a:lnTo>
                      <a:close/>
                    </a:path>
                  </a:pathLst>
                </a:custGeom>
                <a:solidFill>
                  <a:srgbClr val="E6C3B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551" name="Freeform 87"/>
                <p:cNvSpPr>
                  <a:spLocks noEditPoints="1"/>
                </p:cNvSpPr>
                <p:nvPr/>
              </p:nvSpPr>
              <p:spPr bwMode="auto">
                <a:xfrm>
                  <a:off x="1720" y="1097"/>
                  <a:ext cx="423" cy="26"/>
                </a:xfrm>
                <a:custGeom>
                  <a:avLst/>
                  <a:gdLst/>
                  <a:ahLst/>
                  <a:cxnLst>
                    <a:cxn ang="0">
                      <a:pos x="423" y="26"/>
                    </a:cxn>
                    <a:cxn ang="0">
                      <a:pos x="291" y="19"/>
                    </a:cxn>
                    <a:cxn ang="0">
                      <a:pos x="292" y="17"/>
                    </a:cxn>
                    <a:cxn ang="0">
                      <a:pos x="292" y="15"/>
                    </a:cxn>
                    <a:cxn ang="0">
                      <a:pos x="421" y="21"/>
                    </a:cxn>
                    <a:cxn ang="0">
                      <a:pos x="423" y="23"/>
                    </a:cxn>
                    <a:cxn ang="0">
                      <a:pos x="423" y="26"/>
                    </a:cxn>
                    <a:cxn ang="0">
                      <a:pos x="76" y="9"/>
                    </a:cxn>
                    <a:cxn ang="0">
                      <a:pos x="6" y="6"/>
                    </a:cxn>
                    <a:cxn ang="0">
                      <a:pos x="4" y="4"/>
                    </a:cxn>
                    <a:cxn ang="0">
                      <a:pos x="0" y="0"/>
                    </a:cxn>
                    <a:cxn ang="0">
                      <a:pos x="78" y="4"/>
                    </a:cxn>
                    <a:cxn ang="0">
                      <a:pos x="76" y="6"/>
                    </a:cxn>
                    <a:cxn ang="0">
                      <a:pos x="76" y="9"/>
                    </a:cxn>
                  </a:cxnLst>
                  <a:rect l="0" t="0" r="r" b="b"/>
                  <a:pathLst>
                    <a:path w="423" h="26">
                      <a:moveTo>
                        <a:pt x="423" y="26"/>
                      </a:moveTo>
                      <a:lnTo>
                        <a:pt x="291" y="19"/>
                      </a:lnTo>
                      <a:lnTo>
                        <a:pt x="292" y="17"/>
                      </a:lnTo>
                      <a:lnTo>
                        <a:pt x="292" y="15"/>
                      </a:lnTo>
                      <a:lnTo>
                        <a:pt x="421" y="21"/>
                      </a:lnTo>
                      <a:lnTo>
                        <a:pt x="423" y="23"/>
                      </a:lnTo>
                      <a:lnTo>
                        <a:pt x="423" y="26"/>
                      </a:lnTo>
                      <a:close/>
                      <a:moveTo>
                        <a:pt x="76" y="9"/>
                      </a:moveTo>
                      <a:lnTo>
                        <a:pt x="6" y="6"/>
                      </a:lnTo>
                      <a:lnTo>
                        <a:pt x="4" y="4"/>
                      </a:lnTo>
                      <a:lnTo>
                        <a:pt x="0" y="0"/>
                      </a:lnTo>
                      <a:lnTo>
                        <a:pt x="78" y="4"/>
                      </a:lnTo>
                      <a:lnTo>
                        <a:pt x="76" y="6"/>
                      </a:lnTo>
                      <a:lnTo>
                        <a:pt x="76" y="9"/>
                      </a:lnTo>
                      <a:close/>
                    </a:path>
                  </a:pathLst>
                </a:custGeom>
                <a:solidFill>
                  <a:srgbClr val="E6C3B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552" name="Freeform 88"/>
                <p:cNvSpPr>
                  <a:spLocks noEditPoints="1"/>
                </p:cNvSpPr>
                <p:nvPr/>
              </p:nvSpPr>
              <p:spPr bwMode="auto">
                <a:xfrm>
                  <a:off x="1718" y="1095"/>
                  <a:ext cx="425" cy="25"/>
                </a:xfrm>
                <a:custGeom>
                  <a:avLst/>
                  <a:gdLst/>
                  <a:ahLst/>
                  <a:cxnLst>
                    <a:cxn ang="0">
                      <a:pos x="425" y="25"/>
                    </a:cxn>
                    <a:cxn ang="0">
                      <a:pos x="294" y="19"/>
                    </a:cxn>
                    <a:cxn ang="0">
                      <a:pos x="294" y="17"/>
                    </a:cxn>
                    <a:cxn ang="0">
                      <a:pos x="296" y="15"/>
                    </a:cxn>
                    <a:cxn ang="0">
                      <a:pos x="423" y="21"/>
                    </a:cxn>
                    <a:cxn ang="0">
                      <a:pos x="423" y="23"/>
                    </a:cxn>
                    <a:cxn ang="0">
                      <a:pos x="425" y="25"/>
                    </a:cxn>
                    <a:cxn ang="0">
                      <a:pos x="78" y="8"/>
                    </a:cxn>
                    <a:cxn ang="0">
                      <a:pos x="6" y="6"/>
                    </a:cxn>
                    <a:cxn ang="0">
                      <a:pos x="2" y="2"/>
                    </a:cxn>
                    <a:cxn ang="0">
                      <a:pos x="0" y="0"/>
                    </a:cxn>
                    <a:cxn ang="0">
                      <a:pos x="80" y="4"/>
                    </a:cxn>
                    <a:cxn ang="0">
                      <a:pos x="80" y="6"/>
                    </a:cxn>
                    <a:cxn ang="0">
                      <a:pos x="78" y="8"/>
                    </a:cxn>
                  </a:cxnLst>
                  <a:rect l="0" t="0" r="r" b="b"/>
                  <a:pathLst>
                    <a:path w="425" h="25">
                      <a:moveTo>
                        <a:pt x="425" y="25"/>
                      </a:moveTo>
                      <a:lnTo>
                        <a:pt x="294" y="19"/>
                      </a:lnTo>
                      <a:lnTo>
                        <a:pt x="294" y="17"/>
                      </a:lnTo>
                      <a:lnTo>
                        <a:pt x="296" y="15"/>
                      </a:lnTo>
                      <a:lnTo>
                        <a:pt x="423" y="21"/>
                      </a:lnTo>
                      <a:lnTo>
                        <a:pt x="423" y="23"/>
                      </a:lnTo>
                      <a:lnTo>
                        <a:pt x="425" y="25"/>
                      </a:lnTo>
                      <a:close/>
                      <a:moveTo>
                        <a:pt x="78" y="8"/>
                      </a:moveTo>
                      <a:lnTo>
                        <a:pt x="6" y="6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80" y="4"/>
                      </a:lnTo>
                      <a:lnTo>
                        <a:pt x="80" y="6"/>
                      </a:lnTo>
                      <a:lnTo>
                        <a:pt x="78" y="8"/>
                      </a:lnTo>
                      <a:close/>
                    </a:path>
                  </a:pathLst>
                </a:custGeom>
                <a:solidFill>
                  <a:srgbClr val="E6C3B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553" name="Freeform 89"/>
                <p:cNvSpPr>
                  <a:spLocks noEditPoints="1"/>
                </p:cNvSpPr>
                <p:nvPr/>
              </p:nvSpPr>
              <p:spPr bwMode="auto">
                <a:xfrm>
                  <a:off x="1716" y="1093"/>
                  <a:ext cx="425" cy="25"/>
                </a:xfrm>
                <a:custGeom>
                  <a:avLst/>
                  <a:gdLst/>
                  <a:ahLst/>
                  <a:cxnLst>
                    <a:cxn ang="0">
                      <a:pos x="425" y="25"/>
                    </a:cxn>
                    <a:cxn ang="0">
                      <a:pos x="296" y="19"/>
                    </a:cxn>
                    <a:cxn ang="0">
                      <a:pos x="298" y="17"/>
                    </a:cxn>
                    <a:cxn ang="0">
                      <a:pos x="298" y="15"/>
                    </a:cxn>
                    <a:cxn ang="0">
                      <a:pos x="424" y="21"/>
                    </a:cxn>
                    <a:cxn ang="0">
                      <a:pos x="425" y="23"/>
                    </a:cxn>
                    <a:cxn ang="0">
                      <a:pos x="425" y="25"/>
                    </a:cxn>
                    <a:cxn ang="0">
                      <a:pos x="82" y="8"/>
                    </a:cxn>
                    <a:cxn ang="0">
                      <a:pos x="4" y="4"/>
                    </a:cxn>
                    <a:cxn ang="0">
                      <a:pos x="2" y="2"/>
                    </a:cxn>
                    <a:cxn ang="0">
                      <a:pos x="0" y="0"/>
                    </a:cxn>
                    <a:cxn ang="0">
                      <a:pos x="84" y="4"/>
                    </a:cxn>
                    <a:cxn ang="0">
                      <a:pos x="82" y="6"/>
                    </a:cxn>
                    <a:cxn ang="0">
                      <a:pos x="82" y="8"/>
                    </a:cxn>
                  </a:cxnLst>
                  <a:rect l="0" t="0" r="r" b="b"/>
                  <a:pathLst>
                    <a:path w="425" h="25">
                      <a:moveTo>
                        <a:pt x="425" y="25"/>
                      </a:moveTo>
                      <a:lnTo>
                        <a:pt x="296" y="19"/>
                      </a:lnTo>
                      <a:lnTo>
                        <a:pt x="298" y="17"/>
                      </a:lnTo>
                      <a:lnTo>
                        <a:pt x="298" y="15"/>
                      </a:lnTo>
                      <a:lnTo>
                        <a:pt x="424" y="21"/>
                      </a:lnTo>
                      <a:lnTo>
                        <a:pt x="425" y="23"/>
                      </a:lnTo>
                      <a:lnTo>
                        <a:pt x="425" y="25"/>
                      </a:lnTo>
                      <a:close/>
                      <a:moveTo>
                        <a:pt x="82" y="8"/>
                      </a:moveTo>
                      <a:lnTo>
                        <a:pt x="4" y="4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84" y="4"/>
                      </a:lnTo>
                      <a:lnTo>
                        <a:pt x="82" y="6"/>
                      </a:lnTo>
                      <a:lnTo>
                        <a:pt x="82" y="8"/>
                      </a:lnTo>
                      <a:close/>
                    </a:path>
                  </a:pathLst>
                </a:custGeom>
                <a:solidFill>
                  <a:srgbClr val="E6C3B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554" name="Freeform 90"/>
                <p:cNvSpPr>
                  <a:spLocks noEditPoints="1"/>
                </p:cNvSpPr>
                <p:nvPr/>
              </p:nvSpPr>
              <p:spPr bwMode="auto">
                <a:xfrm>
                  <a:off x="1713" y="1091"/>
                  <a:ext cx="428" cy="25"/>
                </a:xfrm>
                <a:custGeom>
                  <a:avLst/>
                  <a:gdLst/>
                  <a:ahLst/>
                  <a:cxnLst>
                    <a:cxn ang="0">
                      <a:pos x="428" y="25"/>
                    </a:cxn>
                    <a:cxn ang="0">
                      <a:pos x="301" y="19"/>
                    </a:cxn>
                    <a:cxn ang="0">
                      <a:pos x="301" y="17"/>
                    </a:cxn>
                    <a:cxn ang="0">
                      <a:pos x="303" y="15"/>
                    </a:cxn>
                    <a:cxn ang="0">
                      <a:pos x="427" y="21"/>
                    </a:cxn>
                    <a:cxn ang="0">
                      <a:pos x="427" y="23"/>
                    </a:cxn>
                    <a:cxn ang="0">
                      <a:pos x="428" y="25"/>
                    </a:cxn>
                    <a:cxn ang="0">
                      <a:pos x="85" y="8"/>
                    </a:cxn>
                    <a:cxn ang="0">
                      <a:pos x="5" y="4"/>
                    </a:cxn>
                    <a:cxn ang="0">
                      <a:pos x="3" y="2"/>
                    </a:cxn>
                    <a:cxn ang="0">
                      <a:pos x="0" y="0"/>
                    </a:cxn>
                    <a:cxn ang="0">
                      <a:pos x="87" y="4"/>
                    </a:cxn>
                    <a:cxn ang="0">
                      <a:pos x="87" y="4"/>
                    </a:cxn>
                    <a:cxn ang="0">
                      <a:pos x="87" y="4"/>
                    </a:cxn>
                    <a:cxn ang="0">
                      <a:pos x="87" y="6"/>
                    </a:cxn>
                    <a:cxn ang="0">
                      <a:pos x="85" y="8"/>
                    </a:cxn>
                  </a:cxnLst>
                  <a:rect l="0" t="0" r="r" b="b"/>
                  <a:pathLst>
                    <a:path w="428" h="25">
                      <a:moveTo>
                        <a:pt x="428" y="25"/>
                      </a:moveTo>
                      <a:lnTo>
                        <a:pt x="301" y="19"/>
                      </a:lnTo>
                      <a:lnTo>
                        <a:pt x="301" y="17"/>
                      </a:lnTo>
                      <a:lnTo>
                        <a:pt x="303" y="15"/>
                      </a:lnTo>
                      <a:lnTo>
                        <a:pt x="427" y="21"/>
                      </a:lnTo>
                      <a:lnTo>
                        <a:pt x="427" y="23"/>
                      </a:lnTo>
                      <a:lnTo>
                        <a:pt x="428" y="25"/>
                      </a:lnTo>
                      <a:close/>
                      <a:moveTo>
                        <a:pt x="85" y="8"/>
                      </a:moveTo>
                      <a:lnTo>
                        <a:pt x="5" y="4"/>
                      </a:lnTo>
                      <a:lnTo>
                        <a:pt x="3" y="2"/>
                      </a:lnTo>
                      <a:lnTo>
                        <a:pt x="0" y="0"/>
                      </a:lnTo>
                      <a:lnTo>
                        <a:pt x="87" y="4"/>
                      </a:lnTo>
                      <a:lnTo>
                        <a:pt x="87" y="4"/>
                      </a:lnTo>
                      <a:lnTo>
                        <a:pt x="87" y="4"/>
                      </a:lnTo>
                      <a:lnTo>
                        <a:pt x="87" y="6"/>
                      </a:lnTo>
                      <a:lnTo>
                        <a:pt x="85" y="8"/>
                      </a:lnTo>
                      <a:close/>
                    </a:path>
                  </a:pathLst>
                </a:custGeom>
                <a:solidFill>
                  <a:srgbClr val="E6C3B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555" name="Freeform 91"/>
                <p:cNvSpPr>
                  <a:spLocks noEditPoints="1"/>
                </p:cNvSpPr>
                <p:nvPr/>
              </p:nvSpPr>
              <p:spPr bwMode="auto">
                <a:xfrm>
                  <a:off x="1711" y="1089"/>
                  <a:ext cx="429" cy="25"/>
                </a:xfrm>
                <a:custGeom>
                  <a:avLst/>
                  <a:gdLst/>
                  <a:ahLst/>
                  <a:cxnLst>
                    <a:cxn ang="0">
                      <a:pos x="429" y="25"/>
                    </a:cxn>
                    <a:cxn ang="0">
                      <a:pos x="303" y="19"/>
                    </a:cxn>
                    <a:cxn ang="0">
                      <a:pos x="305" y="17"/>
                    </a:cxn>
                    <a:cxn ang="0">
                      <a:pos x="305" y="15"/>
                    </a:cxn>
                    <a:cxn ang="0">
                      <a:pos x="427" y="21"/>
                    </a:cxn>
                    <a:cxn ang="0">
                      <a:pos x="429" y="23"/>
                    </a:cxn>
                    <a:cxn ang="0">
                      <a:pos x="429" y="25"/>
                    </a:cxn>
                    <a:cxn ang="0">
                      <a:pos x="89" y="8"/>
                    </a:cxn>
                    <a:cxn ang="0">
                      <a:pos x="5" y="4"/>
                    </a:cxn>
                    <a:cxn ang="0">
                      <a:pos x="2" y="2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91" y="4"/>
                    </a:cxn>
                    <a:cxn ang="0">
                      <a:pos x="89" y="6"/>
                    </a:cxn>
                    <a:cxn ang="0">
                      <a:pos x="89" y="6"/>
                    </a:cxn>
                    <a:cxn ang="0">
                      <a:pos x="89" y="8"/>
                    </a:cxn>
                    <a:cxn ang="0">
                      <a:pos x="89" y="8"/>
                    </a:cxn>
                  </a:cxnLst>
                  <a:rect l="0" t="0" r="r" b="b"/>
                  <a:pathLst>
                    <a:path w="429" h="25">
                      <a:moveTo>
                        <a:pt x="429" y="25"/>
                      </a:moveTo>
                      <a:lnTo>
                        <a:pt x="303" y="19"/>
                      </a:lnTo>
                      <a:lnTo>
                        <a:pt x="305" y="17"/>
                      </a:lnTo>
                      <a:lnTo>
                        <a:pt x="305" y="15"/>
                      </a:lnTo>
                      <a:lnTo>
                        <a:pt x="427" y="21"/>
                      </a:lnTo>
                      <a:lnTo>
                        <a:pt x="429" y="23"/>
                      </a:lnTo>
                      <a:lnTo>
                        <a:pt x="429" y="25"/>
                      </a:lnTo>
                      <a:close/>
                      <a:moveTo>
                        <a:pt x="89" y="8"/>
                      </a:moveTo>
                      <a:lnTo>
                        <a:pt x="5" y="4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91" y="4"/>
                      </a:lnTo>
                      <a:lnTo>
                        <a:pt x="89" y="6"/>
                      </a:lnTo>
                      <a:lnTo>
                        <a:pt x="89" y="6"/>
                      </a:lnTo>
                      <a:lnTo>
                        <a:pt x="89" y="8"/>
                      </a:lnTo>
                      <a:lnTo>
                        <a:pt x="89" y="8"/>
                      </a:lnTo>
                      <a:close/>
                    </a:path>
                  </a:pathLst>
                </a:custGeom>
                <a:solidFill>
                  <a:srgbClr val="E6C4B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556" name="Freeform 92"/>
                <p:cNvSpPr>
                  <a:spLocks noEditPoints="1"/>
                </p:cNvSpPr>
                <p:nvPr/>
              </p:nvSpPr>
              <p:spPr bwMode="auto">
                <a:xfrm>
                  <a:off x="1709" y="1087"/>
                  <a:ext cx="431" cy="25"/>
                </a:xfrm>
                <a:custGeom>
                  <a:avLst/>
                  <a:gdLst/>
                  <a:ahLst/>
                  <a:cxnLst>
                    <a:cxn ang="0">
                      <a:pos x="431" y="25"/>
                    </a:cxn>
                    <a:cxn ang="0">
                      <a:pos x="307" y="19"/>
                    </a:cxn>
                    <a:cxn ang="0">
                      <a:pos x="307" y="17"/>
                    </a:cxn>
                    <a:cxn ang="0">
                      <a:pos x="309" y="16"/>
                    </a:cxn>
                    <a:cxn ang="0">
                      <a:pos x="427" y="21"/>
                    </a:cxn>
                    <a:cxn ang="0">
                      <a:pos x="429" y="23"/>
                    </a:cxn>
                    <a:cxn ang="0">
                      <a:pos x="431" y="25"/>
                    </a:cxn>
                    <a:cxn ang="0">
                      <a:pos x="91" y="8"/>
                    </a:cxn>
                    <a:cxn ang="0">
                      <a:pos x="4" y="4"/>
                    </a:cxn>
                    <a:cxn ang="0">
                      <a:pos x="4" y="4"/>
                    </a:cxn>
                    <a:cxn ang="0">
                      <a:pos x="2" y="2"/>
                    </a:cxn>
                    <a:cxn ang="0">
                      <a:pos x="2" y="0"/>
                    </a:cxn>
                    <a:cxn ang="0">
                      <a:pos x="0" y="0"/>
                    </a:cxn>
                    <a:cxn ang="0">
                      <a:pos x="93" y="4"/>
                    </a:cxn>
                    <a:cxn ang="0">
                      <a:pos x="93" y="6"/>
                    </a:cxn>
                    <a:cxn ang="0">
                      <a:pos x="91" y="8"/>
                    </a:cxn>
                  </a:cxnLst>
                  <a:rect l="0" t="0" r="r" b="b"/>
                  <a:pathLst>
                    <a:path w="431" h="25">
                      <a:moveTo>
                        <a:pt x="431" y="25"/>
                      </a:moveTo>
                      <a:lnTo>
                        <a:pt x="307" y="19"/>
                      </a:lnTo>
                      <a:lnTo>
                        <a:pt x="307" y="17"/>
                      </a:lnTo>
                      <a:lnTo>
                        <a:pt x="309" y="16"/>
                      </a:lnTo>
                      <a:lnTo>
                        <a:pt x="427" y="21"/>
                      </a:lnTo>
                      <a:lnTo>
                        <a:pt x="429" y="23"/>
                      </a:lnTo>
                      <a:lnTo>
                        <a:pt x="431" y="25"/>
                      </a:lnTo>
                      <a:close/>
                      <a:moveTo>
                        <a:pt x="91" y="8"/>
                      </a:move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93" y="4"/>
                      </a:lnTo>
                      <a:lnTo>
                        <a:pt x="93" y="6"/>
                      </a:lnTo>
                      <a:lnTo>
                        <a:pt x="91" y="8"/>
                      </a:lnTo>
                      <a:close/>
                    </a:path>
                  </a:pathLst>
                </a:custGeom>
                <a:solidFill>
                  <a:srgbClr val="E6C4B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557" name="Freeform 93"/>
                <p:cNvSpPr>
                  <a:spLocks noEditPoints="1"/>
                </p:cNvSpPr>
                <p:nvPr/>
              </p:nvSpPr>
              <p:spPr bwMode="auto">
                <a:xfrm>
                  <a:off x="1707" y="1085"/>
                  <a:ext cx="431" cy="25"/>
                </a:xfrm>
                <a:custGeom>
                  <a:avLst/>
                  <a:gdLst/>
                  <a:ahLst/>
                  <a:cxnLst>
                    <a:cxn ang="0">
                      <a:pos x="431" y="25"/>
                    </a:cxn>
                    <a:cxn ang="0">
                      <a:pos x="309" y="19"/>
                    </a:cxn>
                    <a:cxn ang="0">
                      <a:pos x="311" y="18"/>
                    </a:cxn>
                    <a:cxn ang="0">
                      <a:pos x="311" y="16"/>
                    </a:cxn>
                    <a:cxn ang="0">
                      <a:pos x="429" y="21"/>
                    </a:cxn>
                    <a:cxn ang="0">
                      <a:pos x="429" y="23"/>
                    </a:cxn>
                    <a:cxn ang="0">
                      <a:pos x="431" y="25"/>
                    </a:cxn>
                    <a:cxn ang="0">
                      <a:pos x="95" y="8"/>
                    </a:cxn>
                    <a:cxn ang="0">
                      <a:pos x="4" y="4"/>
                    </a:cxn>
                    <a:cxn ang="0">
                      <a:pos x="2" y="2"/>
                    </a:cxn>
                    <a:cxn ang="0">
                      <a:pos x="0" y="0"/>
                    </a:cxn>
                    <a:cxn ang="0">
                      <a:pos x="97" y="4"/>
                    </a:cxn>
                    <a:cxn ang="0">
                      <a:pos x="95" y="6"/>
                    </a:cxn>
                    <a:cxn ang="0">
                      <a:pos x="95" y="8"/>
                    </a:cxn>
                  </a:cxnLst>
                  <a:rect l="0" t="0" r="r" b="b"/>
                  <a:pathLst>
                    <a:path w="431" h="25">
                      <a:moveTo>
                        <a:pt x="431" y="25"/>
                      </a:moveTo>
                      <a:lnTo>
                        <a:pt x="309" y="19"/>
                      </a:lnTo>
                      <a:lnTo>
                        <a:pt x="311" y="18"/>
                      </a:lnTo>
                      <a:lnTo>
                        <a:pt x="311" y="16"/>
                      </a:lnTo>
                      <a:lnTo>
                        <a:pt x="429" y="21"/>
                      </a:lnTo>
                      <a:lnTo>
                        <a:pt x="429" y="23"/>
                      </a:lnTo>
                      <a:lnTo>
                        <a:pt x="431" y="25"/>
                      </a:lnTo>
                      <a:close/>
                      <a:moveTo>
                        <a:pt x="95" y="8"/>
                      </a:moveTo>
                      <a:lnTo>
                        <a:pt x="4" y="4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97" y="4"/>
                      </a:lnTo>
                      <a:lnTo>
                        <a:pt x="95" y="6"/>
                      </a:lnTo>
                      <a:lnTo>
                        <a:pt x="95" y="8"/>
                      </a:lnTo>
                      <a:close/>
                    </a:path>
                  </a:pathLst>
                </a:custGeom>
                <a:solidFill>
                  <a:srgbClr val="E6C4B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558" name="Freeform 94"/>
                <p:cNvSpPr>
                  <a:spLocks noEditPoints="1"/>
                </p:cNvSpPr>
                <p:nvPr/>
              </p:nvSpPr>
              <p:spPr bwMode="auto">
                <a:xfrm>
                  <a:off x="1707" y="1084"/>
                  <a:ext cx="429" cy="24"/>
                </a:xfrm>
                <a:custGeom>
                  <a:avLst/>
                  <a:gdLst/>
                  <a:ahLst/>
                  <a:cxnLst>
                    <a:cxn ang="0">
                      <a:pos x="429" y="24"/>
                    </a:cxn>
                    <a:cxn ang="0">
                      <a:pos x="311" y="19"/>
                    </a:cxn>
                    <a:cxn ang="0">
                      <a:pos x="311" y="17"/>
                    </a:cxn>
                    <a:cxn ang="0">
                      <a:pos x="313" y="15"/>
                    </a:cxn>
                    <a:cxn ang="0">
                      <a:pos x="427" y="20"/>
                    </a:cxn>
                    <a:cxn ang="0">
                      <a:pos x="427" y="20"/>
                    </a:cxn>
                    <a:cxn ang="0">
                      <a:pos x="427" y="20"/>
                    </a:cxn>
                    <a:cxn ang="0">
                      <a:pos x="429" y="22"/>
                    </a:cxn>
                    <a:cxn ang="0">
                      <a:pos x="429" y="24"/>
                    </a:cxn>
                    <a:cxn ang="0">
                      <a:pos x="95" y="7"/>
                    </a:cxn>
                    <a:cxn ang="0">
                      <a:pos x="2" y="3"/>
                    </a:cxn>
                    <a:cxn ang="0">
                      <a:pos x="0" y="1"/>
                    </a:cxn>
                    <a:cxn ang="0">
                      <a:pos x="0" y="0"/>
                    </a:cxn>
                    <a:cxn ang="0">
                      <a:pos x="97" y="3"/>
                    </a:cxn>
                    <a:cxn ang="0">
                      <a:pos x="97" y="5"/>
                    </a:cxn>
                    <a:cxn ang="0">
                      <a:pos x="95" y="7"/>
                    </a:cxn>
                  </a:cxnLst>
                  <a:rect l="0" t="0" r="r" b="b"/>
                  <a:pathLst>
                    <a:path w="429" h="24">
                      <a:moveTo>
                        <a:pt x="429" y="24"/>
                      </a:moveTo>
                      <a:lnTo>
                        <a:pt x="311" y="19"/>
                      </a:lnTo>
                      <a:lnTo>
                        <a:pt x="311" y="17"/>
                      </a:lnTo>
                      <a:lnTo>
                        <a:pt x="313" y="15"/>
                      </a:lnTo>
                      <a:lnTo>
                        <a:pt x="427" y="20"/>
                      </a:lnTo>
                      <a:lnTo>
                        <a:pt x="427" y="20"/>
                      </a:lnTo>
                      <a:lnTo>
                        <a:pt x="427" y="20"/>
                      </a:lnTo>
                      <a:lnTo>
                        <a:pt x="429" y="22"/>
                      </a:lnTo>
                      <a:lnTo>
                        <a:pt x="429" y="24"/>
                      </a:lnTo>
                      <a:close/>
                      <a:moveTo>
                        <a:pt x="95" y="7"/>
                      </a:moveTo>
                      <a:lnTo>
                        <a:pt x="2" y="3"/>
                      </a:ln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97" y="3"/>
                      </a:lnTo>
                      <a:lnTo>
                        <a:pt x="97" y="5"/>
                      </a:lnTo>
                      <a:lnTo>
                        <a:pt x="95" y="7"/>
                      </a:lnTo>
                      <a:close/>
                    </a:path>
                  </a:pathLst>
                </a:custGeom>
                <a:solidFill>
                  <a:srgbClr val="E6C4B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559" name="Freeform 95"/>
                <p:cNvSpPr>
                  <a:spLocks noEditPoints="1"/>
                </p:cNvSpPr>
                <p:nvPr/>
              </p:nvSpPr>
              <p:spPr bwMode="auto">
                <a:xfrm>
                  <a:off x="1707" y="1080"/>
                  <a:ext cx="429" cy="26"/>
                </a:xfrm>
                <a:custGeom>
                  <a:avLst/>
                  <a:gdLst/>
                  <a:ahLst/>
                  <a:cxnLst>
                    <a:cxn ang="0">
                      <a:pos x="429" y="26"/>
                    </a:cxn>
                    <a:cxn ang="0">
                      <a:pos x="311" y="21"/>
                    </a:cxn>
                    <a:cxn ang="0">
                      <a:pos x="313" y="19"/>
                    </a:cxn>
                    <a:cxn ang="0">
                      <a:pos x="313" y="17"/>
                    </a:cxn>
                    <a:cxn ang="0">
                      <a:pos x="427" y="21"/>
                    </a:cxn>
                    <a:cxn ang="0">
                      <a:pos x="427" y="23"/>
                    </a:cxn>
                    <a:cxn ang="0">
                      <a:pos x="427" y="24"/>
                    </a:cxn>
                    <a:cxn ang="0">
                      <a:pos x="429" y="24"/>
                    </a:cxn>
                    <a:cxn ang="0">
                      <a:pos x="429" y="26"/>
                    </a:cxn>
                    <a:cxn ang="0">
                      <a:pos x="97" y="9"/>
                    </a:cxn>
                    <a:cxn ang="0">
                      <a:pos x="0" y="5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99" y="5"/>
                    </a:cxn>
                    <a:cxn ang="0">
                      <a:pos x="97" y="7"/>
                    </a:cxn>
                    <a:cxn ang="0">
                      <a:pos x="97" y="9"/>
                    </a:cxn>
                  </a:cxnLst>
                  <a:rect l="0" t="0" r="r" b="b"/>
                  <a:pathLst>
                    <a:path w="429" h="26">
                      <a:moveTo>
                        <a:pt x="429" y="26"/>
                      </a:moveTo>
                      <a:lnTo>
                        <a:pt x="311" y="21"/>
                      </a:lnTo>
                      <a:lnTo>
                        <a:pt x="313" y="19"/>
                      </a:lnTo>
                      <a:lnTo>
                        <a:pt x="313" y="17"/>
                      </a:lnTo>
                      <a:lnTo>
                        <a:pt x="427" y="21"/>
                      </a:lnTo>
                      <a:lnTo>
                        <a:pt x="427" y="23"/>
                      </a:lnTo>
                      <a:lnTo>
                        <a:pt x="427" y="24"/>
                      </a:lnTo>
                      <a:lnTo>
                        <a:pt x="429" y="24"/>
                      </a:lnTo>
                      <a:lnTo>
                        <a:pt x="429" y="26"/>
                      </a:lnTo>
                      <a:close/>
                      <a:moveTo>
                        <a:pt x="97" y="9"/>
                      </a:moveTo>
                      <a:lnTo>
                        <a:pt x="0" y="5"/>
                      </a:ln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99" y="5"/>
                      </a:lnTo>
                      <a:lnTo>
                        <a:pt x="97" y="7"/>
                      </a:lnTo>
                      <a:lnTo>
                        <a:pt x="97" y="9"/>
                      </a:lnTo>
                      <a:close/>
                    </a:path>
                  </a:pathLst>
                </a:custGeom>
                <a:solidFill>
                  <a:srgbClr val="E6C4B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560" name="Freeform 96"/>
                <p:cNvSpPr>
                  <a:spLocks noEditPoints="1"/>
                </p:cNvSpPr>
                <p:nvPr/>
              </p:nvSpPr>
              <p:spPr bwMode="auto">
                <a:xfrm>
                  <a:off x="1707" y="1078"/>
                  <a:ext cx="427" cy="26"/>
                </a:xfrm>
                <a:custGeom>
                  <a:avLst/>
                  <a:gdLst/>
                  <a:ahLst/>
                  <a:cxnLst>
                    <a:cxn ang="0">
                      <a:pos x="427" y="26"/>
                    </a:cxn>
                    <a:cxn ang="0">
                      <a:pos x="313" y="21"/>
                    </a:cxn>
                    <a:cxn ang="0">
                      <a:pos x="313" y="19"/>
                    </a:cxn>
                    <a:cxn ang="0">
                      <a:pos x="315" y="15"/>
                    </a:cxn>
                    <a:cxn ang="0">
                      <a:pos x="425" y="21"/>
                    </a:cxn>
                    <a:cxn ang="0">
                      <a:pos x="427" y="23"/>
                    </a:cxn>
                    <a:cxn ang="0">
                      <a:pos x="427" y="26"/>
                    </a:cxn>
                    <a:cxn ang="0">
                      <a:pos x="97" y="9"/>
                    </a:cxn>
                    <a:cxn ang="0">
                      <a:pos x="0" y="6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2" y="0"/>
                    </a:cxn>
                    <a:cxn ang="0">
                      <a:pos x="101" y="6"/>
                    </a:cxn>
                    <a:cxn ang="0">
                      <a:pos x="99" y="7"/>
                    </a:cxn>
                    <a:cxn ang="0">
                      <a:pos x="97" y="9"/>
                    </a:cxn>
                  </a:cxnLst>
                  <a:rect l="0" t="0" r="r" b="b"/>
                  <a:pathLst>
                    <a:path w="427" h="26">
                      <a:moveTo>
                        <a:pt x="427" y="26"/>
                      </a:moveTo>
                      <a:lnTo>
                        <a:pt x="313" y="21"/>
                      </a:lnTo>
                      <a:lnTo>
                        <a:pt x="313" y="19"/>
                      </a:lnTo>
                      <a:lnTo>
                        <a:pt x="315" y="15"/>
                      </a:lnTo>
                      <a:lnTo>
                        <a:pt x="425" y="21"/>
                      </a:lnTo>
                      <a:lnTo>
                        <a:pt x="427" y="23"/>
                      </a:lnTo>
                      <a:lnTo>
                        <a:pt x="427" y="26"/>
                      </a:lnTo>
                      <a:close/>
                      <a:moveTo>
                        <a:pt x="97" y="9"/>
                      </a:moveTo>
                      <a:lnTo>
                        <a:pt x="0" y="6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101" y="6"/>
                      </a:lnTo>
                      <a:lnTo>
                        <a:pt x="99" y="7"/>
                      </a:lnTo>
                      <a:lnTo>
                        <a:pt x="97" y="9"/>
                      </a:lnTo>
                      <a:close/>
                    </a:path>
                  </a:pathLst>
                </a:custGeom>
                <a:solidFill>
                  <a:srgbClr val="E6C4B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561" name="Freeform 97"/>
                <p:cNvSpPr>
                  <a:spLocks noEditPoints="1"/>
                </p:cNvSpPr>
                <p:nvPr/>
              </p:nvSpPr>
              <p:spPr bwMode="auto">
                <a:xfrm>
                  <a:off x="1707" y="1076"/>
                  <a:ext cx="427" cy="25"/>
                </a:xfrm>
                <a:custGeom>
                  <a:avLst/>
                  <a:gdLst/>
                  <a:ahLst/>
                  <a:cxnLst>
                    <a:cxn ang="0">
                      <a:pos x="427" y="25"/>
                    </a:cxn>
                    <a:cxn ang="0">
                      <a:pos x="313" y="21"/>
                    </a:cxn>
                    <a:cxn ang="0">
                      <a:pos x="315" y="17"/>
                    </a:cxn>
                    <a:cxn ang="0">
                      <a:pos x="315" y="15"/>
                    </a:cxn>
                    <a:cxn ang="0">
                      <a:pos x="425" y="21"/>
                    </a:cxn>
                    <a:cxn ang="0">
                      <a:pos x="425" y="23"/>
                    </a:cxn>
                    <a:cxn ang="0">
                      <a:pos x="427" y="25"/>
                    </a:cxn>
                    <a:cxn ang="0">
                      <a:pos x="99" y="9"/>
                    </a:cxn>
                    <a:cxn ang="0">
                      <a:pos x="0" y="4"/>
                    </a:cxn>
                    <a:cxn ang="0">
                      <a:pos x="2" y="2"/>
                    </a:cxn>
                    <a:cxn ang="0">
                      <a:pos x="2" y="0"/>
                    </a:cxn>
                    <a:cxn ang="0">
                      <a:pos x="101" y="6"/>
                    </a:cxn>
                    <a:cxn ang="0">
                      <a:pos x="101" y="8"/>
                    </a:cxn>
                    <a:cxn ang="0">
                      <a:pos x="99" y="9"/>
                    </a:cxn>
                  </a:cxnLst>
                  <a:rect l="0" t="0" r="r" b="b"/>
                  <a:pathLst>
                    <a:path w="427" h="25">
                      <a:moveTo>
                        <a:pt x="427" y="25"/>
                      </a:moveTo>
                      <a:lnTo>
                        <a:pt x="313" y="21"/>
                      </a:lnTo>
                      <a:lnTo>
                        <a:pt x="315" y="17"/>
                      </a:lnTo>
                      <a:lnTo>
                        <a:pt x="315" y="15"/>
                      </a:lnTo>
                      <a:lnTo>
                        <a:pt x="425" y="21"/>
                      </a:lnTo>
                      <a:lnTo>
                        <a:pt x="425" y="23"/>
                      </a:lnTo>
                      <a:lnTo>
                        <a:pt x="427" y="25"/>
                      </a:lnTo>
                      <a:close/>
                      <a:moveTo>
                        <a:pt x="99" y="9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101" y="6"/>
                      </a:lnTo>
                      <a:lnTo>
                        <a:pt x="101" y="8"/>
                      </a:lnTo>
                      <a:lnTo>
                        <a:pt x="99" y="9"/>
                      </a:lnTo>
                      <a:close/>
                    </a:path>
                  </a:pathLst>
                </a:custGeom>
                <a:solidFill>
                  <a:srgbClr val="E6C4B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562" name="Freeform 98"/>
                <p:cNvSpPr>
                  <a:spLocks noEditPoints="1"/>
                </p:cNvSpPr>
                <p:nvPr/>
              </p:nvSpPr>
              <p:spPr bwMode="auto">
                <a:xfrm>
                  <a:off x="1709" y="1074"/>
                  <a:ext cx="423" cy="25"/>
                </a:xfrm>
                <a:custGeom>
                  <a:avLst/>
                  <a:gdLst/>
                  <a:ahLst/>
                  <a:cxnLst>
                    <a:cxn ang="0">
                      <a:pos x="423" y="25"/>
                    </a:cxn>
                    <a:cxn ang="0">
                      <a:pos x="313" y="19"/>
                    </a:cxn>
                    <a:cxn ang="0">
                      <a:pos x="313" y="17"/>
                    </a:cxn>
                    <a:cxn ang="0">
                      <a:pos x="315" y="15"/>
                    </a:cxn>
                    <a:cxn ang="0">
                      <a:pos x="421" y="21"/>
                    </a:cxn>
                    <a:cxn ang="0">
                      <a:pos x="421" y="23"/>
                    </a:cxn>
                    <a:cxn ang="0">
                      <a:pos x="423" y="23"/>
                    </a:cxn>
                    <a:cxn ang="0">
                      <a:pos x="423" y="25"/>
                    </a:cxn>
                    <a:cxn ang="0">
                      <a:pos x="423" y="25"/>
                    </a:cxn>
                    <a:cxn ang="0">
                      <a:pos x="99" y="10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2" y="0"/>
                    </a:cxn>
                    <a:cxn ang="0">
                      <a:pos x="100" y="6"/>
                    </a:cxn>
                    <a:cxn ang="0">
                      <a:pos x="99" y="8"/>
                    </a:cxn>
                    <a:cxn ang="0">
                      <a:pos x="99" y="10"/>
                    </a:cxn>
                  </a:cxnLst>
                  <a:rect l="0" t="0" r="r" b="b"/>
                  <a:pathLst>
                    <a:path w="423" h="25">
                      <a:moveTo>
                        <a:pt x="423" y="25"/>
                      </a:moveTo>
                      <a:lnTo>
                        <a:pt x="313" y="19"/>
                      </a:lnTo>
                      <a:lnTo>
                        <a:pt x="313" y="17"/>
                      </a:lnTo>
                      <a:lnTo>
                        <a:pt x="315" y="15"/>
                      </a:lnTo>
                      <a:lnTo>
                        <a:pt x="421" y="21"/>
                      </a:lnTo>
                      <a:lnTo>
                        <a:pt x="421" y="23"/>
                      </a:lnTo>
                      <a:lnTo>
                        <a:pt x="423" y="23"/>
                      </a:lnTo>
                      <a:lnTo>
                        <a:pt x="423" y="25"/>
                      </a:lnTo>
                      <a:lnTo>
                        <a:pt x="423" y="25"/>
                      </a:lnTo>
                      <a:close/>
                      <a:moveTo>
                        <a:pt x="99" y="10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100" y="6"/>
                      </a:lnTo>
                      <a:lnTo>
                        <a:pt x="99" y="8"/>
                      </a:lnTo>
                      <a:lnTo>
                        <a:pt x="99" y="10"/>
                      </a:lnTo>
                      <a:close/>
                    </a:path>
                  </a:pathLst>
                </a:custGeom>
                <a:solidFill>
                  <a:srgbClr val="E6C4B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563" name="Freeform 99"/>
                <p:cNvSpPr>
                  <a:spLocks noEditPoints="1"/>
                </p:cNvSpPr>
                <p:nvPr/>
              </p:nvSpPr>
              <p:spPr bwMode="auto">
                <a:xfrm>
                  <a:off x="1709" y="1072"/>
                  <a:ext cx="423" cy="25"/>
                </a:xfrm>
                <a:custGeom>
                  <a:avLst/>
                  <a:gdLst/>
                  <a:ahLst/>
                  <a:cxnLst>
                    <a:cxn ang="0">
                      <a:pos x="423" y="25"/>
                    </a:cxn>
                    <a:cxn ang="0">
                      <a:pos x="313" y="19"/>
                    </a:cxn>
                    <a:cxn ang="0">
                      <a:pos x="315" y="17"/>
                    </a:cxn>
                    <a:cxn ang="0">
                      <a:pos x="315" y="15"/>
                    </a:cxn>
                    <a:cxn ang="0">
                      <a:pos x="419" y="21"/>
                    </a:cxn>
                    <a:cxn ang="0">
                      <a:pos x="421" y="23"/>
                    </a:cxn>
                    <a:cxn ang="0">
                      <a:pos x="423" y="25"/>
                    </a:cxn>
                    <a:cxn ang="0">
                      <a:pos x="423" y="25"/>
                    </a:cxn>
                    <a:cxn ang="0">
                      <a:pos x="423" y="25"/>
                    </a:cxn>
                    <a:cxn ang="0">
                      <a:pos x="99" y="10"/>
                    </a:cxn>
                    <a:cxn ang="0">
                      <a:pos x="0" y="4"/>
                    </a:cxn>
                    <a:cxn ang="0">
                      <a:pos x="2" y="2"/>
                    </a:cxn>
                    <a:cxn ang="0">
                      <a:pos x="4" y="0"/>
                    </a:cxn>
                    <a:cxn ang="0">
                      <a:pos x="100" y="6"/>
                    </a:cxn>
                    <a:cxn ang="0">
                      <a:pos x="100" y="8"/>
                    </a:cxn>
                    <a:cxn ang="0">
                      <a:pos x="99" y="10"/>
                    </a:cxn>
                  </a:cxnLst>
                  <a:rect l="0" t="0" r="r" b="b"/>
                  <a:pathLst>
                    <a:path w="423" h="25">
                      <a:moveTo>
                        <a:pt x="423" y="25"/>
                      </a:moveTo>
                      <a:lnTo>
                        <a:pt x="313" y="19"/>
                      </a:lnTo>
                      <a:lnTo>
                        <a:pt x="315" y="17"/>
                      </a:lnTo>
                      <a:lnTo>
                        <a:pt x="315" y="15"/>
                      </a:lnTo>
                      <a:lnTo>
                        <a:pt x="419" y="21"/>
                      </a:lnTo>
                      <a:lnTo>
                        <a:pt x="421" y="23"/>
                      </a:lnTo>
                      <a:lnTo>
                        <a:pt x="423" y="25"/>
                      </a:lnTo>
                      <a:lnTo>
                        <a:pt x="423" y="25"/>
                      </a:lnTo>
                      <a:lnTo>
                        <a:pt x="423" y="25"/>
                      </a:lnTo>
                      <a:close/>
                      <a:moveTo>
                        <a:pt x="99" y="10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4" y="0"/>
                      </a:lnTo>
                      <a:lnTo>
                        <a:pt x="100" y="6"/>
                      </a:lnTo>
                      <a:lnTo>
                        <a:pt x="100" y="8"/>
                      </a:lnTo>
                      <a:lnTo>
                        <a:pt x="99" y="10"/>
                      </a:lnTo>
                      <a:close/>
                    </a:path>
                  </a:pathLst>
                </a:custGeom>
                <a:solidFill>
                  <a:srgbClr val="E6C4B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564" name="Freeform 100"/>
                <p:cNvSpPr>
                  <a:spLocks noEditPoints="1"/>
                </p:cNvSpPr>
                <p:nvPr/>
              </p:nvSpPr>
              <p:spPr bwMode="auto">
                <a:xfrm>
                  <a:off x="1711" y="1070"/>
                  <a:ext cx="438" cy="25"/>
                </a:xfrm>
                <a:custGeom>
                  <a:avLst/>
                  <a:gdLst/>
                  <a:ahLst/>
                  <a:cxnLst>
                    <a:cxn ang="0">
                      <a:pos x="419" y="25"/>
                    </a:cxn>
                    <a:cxn ang="0">
                      <a:pos x="313" y="19"/>
                    </a:cxn>
                    <a:cxn ang="0">
                      <a:pos x="313" y="17"/>
                    </a:cxn>
                    <a:cxn ang="0">
                      <a:pos x="315" y="15"/>
                    </a:cxn>
                    <a:cxn ang="0">
                      <a:pos x="427" y="21"/>
                    </a:cxn>
                    <a:cxn ang="0">
                      <a:pos x="427" y="21"/>
                    </a:cxn>
                    <a:cxn ang="0">
                      <a:pos x="427" y="21"/>
                    </a:cxn>
                    <a:cxn ang="0">
                      <a:pos x="421" y="21"/>
                    </a:cxn>
                    <a:cxn ang="0">
                      <a:pos x="417" y="23"/>
                    </a:cxn>
                    <a:cxn ang="0">
                      <a:pos x="419" y="23"/>
                    </a:cxn>
                    <a:cxn ang="0">
                      <a:pos x="419" y="25"/>
                    </a:cxn>
                    <a:cxn ang="0">
                      <a:pos x="98" y="10"/>
                    </a:cxn>
                    <a:cxn ang="0">
                      <a:pos x="0" y="4"/>
                    </a:cxn>
                    <a:cxn ang="0">
                      <a:pos x="2" y="2"/>
                    </a:cxn>
                    <a:cxn ang="0">
                      <a:pos x="2" y="0"/>
                    </a:cxn>
                    <a:cxn ang="0">
                      <a:pos x="100" y="6"/>
                    </a:cxn>
                    <a:cxn ang="0">
                      <a:pos x="98" y="8"/>
                    </a:cxn>
                    <a:cxn ang="0">
                      <a:pos x="98" y="10"/>
                    </a:cxn>
                    <a:cxn ang="0">
                      <a:pos x="430" y="21"/>
                    </a:cxn>
                    <a:cxn ang="0">
                      <a:pos x="438" y="21"/>
                    </a:cxn>
                    <a:cxn ang="0">
                      <a:pos x="438" y="23"/>
                    </a:cxn>
                    <a:cxn ang="0">
                      <a:pos x="438" y="23"/>
                    </a:cxn>
                    <a:cxn ang="0">
                      <a:pos x="434" y="23"/>
                    </a:cxn>
                    <a:cxn ang="0">
                      <a:pos x="430" y="21"/>
                    </a:cxn>
                  </a:cxnLst>
                  <a:rect l="0" t="0" r="r" b="b"/>
                  <a:pathLst>
                    <a:path w="438" h="25">
                      <a:moveTo>
                        <a:pt x="419" y="25"/>
                      </a:moveTo>
                      <a:lnTo>
                        <a:pt x="313" y="19"/>
                      </a:lnTo>
                      <a:lnTo>
                        <a:pt x="313" y="17"/>
                      </a:lnTo>
                      <a:lnTo>
                        <a:pt x="315" y="15"/>
                      </a:lnTo>
                      <a:lnTo>
                        <a:pt x="427" y="21"/>
                      </a:lnTo>
                      <a:lnTo>
                        <a:pt x="427" y="21"/>
                      </a:lnTo>
                      <a:lnTo>
                        <a:pt x="427" y="21"/>
                      </a:lnTo>
                      <a:lnTo>
                        <a:pt x="421" y="21"/>
                      </a:lnTo>
                      <a:lnTo>
                        <a:pt x="417" y="23"/>
                      </a:lnTo>
                      <a:lnTo>
                        <a:pt x="419" y="23"/>
                      </a:lnTo>
                      <a:lnTo>
                        <a:pt x="419" y="25"/>
                      </a:lnTo>
                      <a:close/>
                      <a:moveTo>
                        <a:pt x="98" y="10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100" y="6"/>
                      </a:lnTo>
                      <a:lnTo>
                        <a:pt x="98" y="8"/>
                      </a:lnTo>
                      <a:lnTo>
                        <a:pt x="98" y="10"/>
                      </a:lnTo>
                      <a:close/>
                      <a:moveTo>
                        <a:pt x="430" y="21"/>
                      </a:moveTo>
                      <a:lnTo>
                        <a:pt x="438" y="21"/>
                      </a:lnTo>
                      <a:lnTo>
                        <a:pt x="438" y="23"/>
                      </a:lnTo>
                      <a:lnTo>
                        <a:pt x="438" y="23"/>
                      </a:lnTo>
                      <a:lnTo>
                        <a:pt x="434" y="23"/>
                      </a:lnTo>
                      <a:lnTo>
                        <a:pt x="430" y="21"/>
                      </a:lnTo>
                      <a:close/>
                    </a:path>
                  </a:pathLst>
                </a:custGeom>
                <a:solidFill>
                  <a:srgbClr val="E6C4B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565" name="Freeform 101"/>
                <p:cNvSpPr>
                  <a:spLocks noEditPoints="1"/>
                </p:cNvSpPr>
                <p:nvPr/>
              </p:nvSpPr>
              <p:spPr bwMode="auto">
                <a:xfrm>
                  <a:off x="1713" y="1068"/>
                  <a:ext cx="436" cy="25"/>
                </a:xfrm>
                <a:custGeom>
                  <a:avLst/>
                  <a:gdLst/>
                  <a:ahLst/>
                  <a:cxnLst>
                    <a:cxn ang="0">
                      <a:pos x="415" y="25"/>
                    </a:cxn>
                    <a:cxn ang="0">
                      <a:pos x="311" y="19"/>
                    </a:cxn>
                    <a:cxn ang="0">
                      <a:pos x="313" y="17"/>
                    </a:cxn>
                    <a:cxn ang="0">
                      <a:pos x="313" y="16"/>
                    </a:cxn>
                    <a:cxn ang="0">
                      <a:pos x="436" y="21"/>
                    </a:cxn>
                    <a:cxn ang="0">
                      <a:pos x="436" y="25"/>
                    </a:cxn>
                    <a:cxn ang="0">
                      <a:pos x="436" y="25"/>
                    </a:cxn>
                    <a:cxn ang="0">
                      <a:pos x="430" y="25"/>
                    </a:cxn>
                    <a:cxn ang="0">
                      <a:pos x="425" y="23"/>
                    </a:cxn>
                    <a:cxn ang="0">
                      <a:pos x="419" y="23"/>
                    </a:cxn>
                    <a:cxn ang="0">
                      <a:pos x="415" y="25"/>
                    </a:cxn>
                    <a:cxn ang="0">
                      <a:pos x="415" y="25"/>
                    </a:cxn>
                    <a:cxn ang="0">
                      <a:pos x="415" y="25"/>
                    </a:cxn>
                    <a:cxn ang="0">
                      <a:pos x="96" y="10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2" y="0"/>
                    </a:cxn>
                    <a:cxn ang="0">
                      <a:pos x="98" y="6"/>
                    </a:cxn>
                    <a:cxn ang="0">
                      <a:pos x="98" y="8"/>
                    </a:cxn>
                    <a:cxn ang="0">
                      <a:pos x="96" y="10"/>
                    </a:cxn>
                  </a:cxnLst>
                  <a:rect l="0" t="0" r="r" b="b"/>
                  <a:pathLst>
                    <a:path w="436" h="25">
                      <a:moveTo>
                        <a:pt x="415" y="25"/>
                      </a:moveTo>
                      <a:lnTo>
                        <a:pt x="311" y="19"/>
                      </a:lnTo>
                      <a:lnTo>
                        <a:pt x="313" y="17"/>
                      </a:lnTo>
                      <a:lnTo>
                        <a:pt x="313" y="16"/>
                      </a:lnTo>
                      <a:lnTo>
                        <a:pt x="436" y="21"/>
                      </a:lnTo>
                      <a:lnTo>
                        <a:pt x="436" y="25"/>
                      </a:lnTo>
                      <a:lnTo>
                        <a:pt x="436" y="25"/>
                      </a:lnTo>
                      <a:lnTo>
                        <a:pt x="430" y="25"/>
                      </a:lnTo>
                      <a:lnTo>
                        <a:pt x="425" y="23"/>
                      </a:lnTo>
                      <a:lnTo>
                        <a:pt x="419" y="23"/>
                      </a:lnTo>
                      <a:lnTo>
                        <a:pt x="415" y="25"/>
                      </a:lnTo>
                      <a:lnTo>
                        <a:pt x="415" y="25"/>
                      </a:lnTo>
                      <a:lnTo>
                        <a:pt x="415" y="25"/>
                      </a:lnTo>
                      <a:close/>
                      <a:moveTo>
                        <a:pt x="96" y="10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98" y="6"/>
                      </a:lnTo>
                      <a:lnTo>
                        <a:pt x="98" y="8"/>
                      </a:lnTo>
                      <a:lnTo>
                        <a:pt x="96" y="10"/>
                      </a:lnTo>
                      <a:close/>
                    </a:path>
                  </a:pathLst>
                </a:custGeom>
                <a:solidFill>
                  <a:srgbClr val="E6C4B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566" name="Freeform 102"/>
                <p:cNvSpPr>
                  <a:spLocks noEditPoints="1"/>
                </p:cNvSpPr>
                <p:nvPr/>
              </p:nvSpPr>
              <p:spPr bwMode="auto">
                <a:xfrm>
                  <a:off x="1713" y="1066"/>
                  <a:ext cx="436" cy="25"/>
                </a:xfrm>
                <a:custGeom>
                  <a:avLst/>
                  <a:gdLst/>
                  <a:ahLst/>
                  <a:cxnLst>
                    <a:cxn ang="0">
                      <a:pos x="436" y="25"/>
                    </a:cxn>
                    <a:cxn ang="0">
                      <a:pos x="428" y="25"/>
                    </a:cxn>
                    <a:cxn ang="0">
                      <a:pos x="427" y="25"/>
                    </a:cxn>
                    <a:cxn ang="0">
                      <a:pos x="425" y="25"/>
                    </a:cxn>
                    <a:cxn ang="0">
                      <a:pos x="313" y="19"/>
                    </a:cxn>
                    <a:cxn ang="0">
                      <a:pos x="313" y="18"/>
                    </a:cxn>
                    <a:cxn ang="0">
                      <a:pos x="315" y="16"/>
                    </a:cxn>
                    <a:cxn ang="0">
                      <a:pos x="434" y="21"/>
                    </a:cxn>
                    <a:cxn ang="0">
                      <a:pos x="436" y="23"/>
                    </a:cxn>
                    <a:cxn ang="0">
                      <a:pos x="436" y="25"/>
                    </a:cxn>
                    <a:cxn ang="0">
                      <a:pos x="98" y="10"/>
                    </a:cxn>
                    <a:cxn ang="0">
                      <a:pos x="0" y="4"/>
                    </a:cxn>
                    <a:cxn ang="0">
                      <a:pos x="2" y="2"/>
                    </a:cxn>
                    <a:cxn ang="0">
                      <a:pos x="3" y="0"/>
                    </a:cxn>
                    <a:cxn ang="0">
                      <a:pos x="100" y="6"/>
                    </a:cxn>
                    <a:cxn ang="0">
                      <a:pos x="98" y="8"/>
                    </a:cxn>
                    <a:cxn ang="0">
                      <a:pos x="98" y="10"/>
                    </a:cxn>
                  </a:cxnLst>
                  <a:rect l="0" t="0" r="r" b="b"/>
                  <a:pathLst>
                    <a:path w="436" h="25">
                      <a:moveTo>
                        <a:pt x="436" y="25"/>
                      </a:moveTo>
                      <a:lnTo>
                        <a:pt x="428" y="25"/>
                      </a:lnTo>
                      <a:lnTo>
                        <a:pt x="427" y="25"/>
                      </a:lnTo>
                      <a:lnTo>
                        <a:pt x="425" y="25"/>
                      </a:lnTo>
                      <a:lnTo>
                        <a:pt x="313" y="19"/>
                      </a:lnTo>
                      <a:lnTo>
                        <a:pt x="313" y="18"/>
                      </a:lnTo>
                      <a:lnTo>
                        <a:pt x="315" y="16"/>
                      </a:lnTo>
                      <a:lnTo>
                        <a:pt x="434" y="21"/>
                      </a:lnTo>
                      <a:lnTo>
                        <a:pt x="436" y="23"/>
                      </a:lnTo>
                      <a:lnTo>
                        <a:pt x="436" y="25"/>
                      </a:lnTo>
                      <a:close/>
                      <a:moveTo>
                        <a:pt x="98" y="10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3" y="0"/>
                      </a:lnTo>
                      <a:lnTo>
                        <a:pt x="100" y="6"/>
                      </a:lnTo>
                      <a:lnTo>
                        <a:pt x="98" y="8"/>
                      </a:lnTo>
                      <a:lnTo>
                        <a:pt x="98" y="10"/>
                      </a:lnTo>
                      <a:close/>
                    </a:path>
                  </a:pathLst>
                </a:custGeom>
                <a:solidFill>
                  <a:srgbClr val="E7C5B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567" name="Freeform 103"/>
                <p:cNvSpPr>
                  <a:spLocks noEditPoints="1"/>
                </p:cNvSpPr>
                <p:nvPr/>
              </p:nvSpPr>
              <p:spPr bwMode="auto">
                <a:xfrm>
                  <a:off x="1715" y="1065"/>
                  <a:ext cx="434" cy="24"/>
                </a:xfrm>
                <a:custGeom>
                  <a:avLst/>
                  <a:gdLst/>
                  <a:ahLst/>
                  <a:cxnLst>
                    <a:cxn ang="0">
                      <a:pos x="434" y="24"/>
                    </a:cxn>
                    <a:cxn ang="0">
                      <a:pos x="311" y="19"/>
                    </a:cxn>
                    <a:cxn ang="0">
                      <a:pos x="313" y="17"/>
                    </a:cxn>
                    <a:cxn ang="0">
                      <a:pos x="313" y="15"/>
                    </a:cxn>
                    <a:cxn ang="0">
                      <a:pos x="428" y="20"/>
                    </a:cxn>
                    <a:cxn ang="0">
                      <a:pos x="432" y="22"/>
                    </a:cxn>
                    <a:cxn ang="0">
                      <a:pos x="434" y="24"/>
                    </a:cxn>
                    <a:cxn ang="0">
                      <a:pos x="96" y="9"/>
                    </a:cxn>
                    <a:cxn ang="0">
                      <a:pos x="0" y="3"/>
                    </a:cxn>
                    <a:cxn ang="0">
                      <a:pos x="1" y="1"/>
                    </a:cxn>
                    <a:cxn ang="0">
                      <a:pos x="3" y="0"/>
                    </a:cxn>
                    <a:cxn ang="0">
                      <a:pos x="100" y="5"/>
                    </a:cxn>
                    <a:cxn ang="0">
                      <a:pos x="98" y="7"/>
                    </a:cxn>
                    <a:cxn ang="0">
                      <a:pos x="96" y="9"/>
                    </a:cxn>
                  </a:cxnLst>
                  <a:rect l="0" t="0" r="r" b="b"/>
                  <a:pathLst>
                    <a:path w="434" h="24">
                      <a:moveTo>
                        <a:pt x="434" y="24"/>
                      </a:moveTo>
                      <a:lnTo>
                        <a:pt x="311" y="19"/>
                      </a:lnTo>
                      <a:lnTo>
                        <a:pt x="313" y="17"/>
                      </a:lnTo>
                      <a:lnTo>
                        <a:pt x="313" y="15"/>
                      </a:lnTo>
                      <a:lnTo>
                        <a:pt x="428" y="20"/>
                      </a:lnTo>
                      <a:lnTo>
                        <a:pt x="432" y="22"/>
                      </a:lnTo>
                      <a:lnTo>
                        <a:pt x="434" y="24"/>
                      </a:lnTo>
                      <a:close/>
                      <a:moveTo>
                        <a:pt x="96" y="9"/>
                      </a:moveTo>
                      <a:lnTo>
                        <a:pt x="0" y="3"/>
                      </a:lnTo>
                      <a:lnTo>
                        <a:pt x="1" y="1"/>
                      </a:lnTo>
                      <a:lnTo>
                        <a:pt x="3" y="0"/>
                      </a:lnTo>
                      <a:lnTo>
                        <a:pt x="100" y="5"/>
                      </a:lnTo>
                      <a:lnTo>
                        <a:pt x="98" y="7"/>
                      </a:lnTo>
                      <a:lnTo>
                        <a:pt x="96" y="9"/>
                      </a:lnTo>
                      <a:close/>
                    </a:path>
                  </a:pathLst>
                </a:custGeom>
                <a:solidFill>
                  <a:srgbClr val="E7C5C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568" name="Freeform 104"/>
                <p:cNvSpPr>
                  <a:spLocks noEditPoints="1"/>
                </p:cNvSpPr>
                <p:nvPr/>
              </p:nvSpPr>
              <p:spPr bwMode="auto">
                <a:xfrm>
                  <a:off x="1716" y="1063"/>
                  <a:ext cx="431" cy="24"/>
                </a:xfrm>
                <a:custGeom>
                  <a:avLst/>
                  <a:gdLst/>
                  <a:ahLst/>
                  <a:cxnLst>
                    <a:cxn ang="0">
                      <a:pos x="431" y="24"/>
                    </a:cxn>
                    <a:cxn ang="0">
                      <a:pos x="312" y="19"/>
                    </a:cxn>
                    <a:cxn ang="0">
                      <a:pos x="312" y="17"/>
                    </a:cxn>
                    <a:cxn ang="0">
                      <a:pos x="313" y="15"/>
                    </a:cxn>
                    <a:cxn ang="0">
                      <a:pos x="425" y="21"/>
                    </a:cxn>
                    <a:cxn ang="0">
                      <a:pos x="427" y="22"/>
                    </a:cxn>
                    <a:cxn ang="0">
                      <a:pos x="431" y="24"/>
                    </a:cxn>
                    <a:cxn ang="0">
                      <a:pos x="97" y="9"/>
                    </a:cxn>
                    <a:cxn ang="0">
                      <a:pos x="0" y="3"/>
                    </a:cxn>
                    <a:cxn ang="0">
                      <a:pos x="2" y="2"/>
                    </a:cxn>
                    <a:cxn ang="0">
                      <a:pos x="2" y="0"/>
                    </a:cxn>
                    <a:cxn ang="0">
                      <a:pos x="99" y="5"/>
                    </a:cxn>
                    <a:cxn ang="0">
                      <a:pos x="99" y="7"/>
                    </a:cxn>
                    <a:cxn ang="0">
                      <a:pos x="97" y="9"/>
                    </a:cxn>
                  </a:cxnLst>
                  <a:rect l="0" t="0" r="r" b="b"/>
                  <a:pathLst>
                    <a:path w="431" h="24">
                      <a:moveTo>
                        <a:pt x="431" y="24"/>
                      </a:moveTo>
                      <a:lnTo>
                        <a:pt x="312" y="19"/>
                      </a:lnTo>
                      <a:lnTo>
                        <a:pt x="312" y="17"/>
                      </a:lnTo>
                      <a:lnTo>
                        <a:pt x="313" y="15"/>
                      </a:lnTo>
                      <a:lnTo>
                        <a:pt x="425" y="21"/>
                      </a:lnTo>
                      <a:lnTo>
                        <a:pt x="427" y="22"/>
                      </a:lnTo>
                      <a:lnTo>
                        <a:pt x="431" y="24"/>
                      </a:lnTo>
                      <a:close/>
                      <a:moveTo>
                        <a:pt x="97" y="9"/>
                      </a:moveTo>
                      <a:lnTo>
                        <a:pt x="0" y="3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99" y="5"/>
                      </a:lnTo>
                      <a:lnTo>
                        <a:pt x="99" y="7"/>
                      </a:lnTo>
                      <a:lnTo>
                        <a:pt x="97" y="9"/>
                      </a:lnTo>
                      <a:close/>
                    </a:path>
                  </a:pathLst>
                </a:custGeom>
                <a:solidFill>
                  <a:srgbClr val="E7C5C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569" name="Freeform 105"/>
                <p:cNvSpPr>
                  <a:spLocks noEditPoints="1"/>
                </p:cNvSpPr>
                <p:nvPr/>
              </p:nvSpPr>
              <p:spPr bwMode="auto">
                <a:xfrm>
                  <a:off x="1718" y="1061"/>
                  <a:ext cx="425" cy="24"/>
                </a:xfrm>
                <a:custGeom>
                  <a:avLst/>
                  <a:gdLst/>
                  <a:ahLst/>
                  <a:cxnLst>
                    <a:cxn ang="0">
                      <a:pos x="425" y="24"/>
                    </a:cxn>
                    <a:cxn ang="0">
                      <a:pos x="310" y="19"/>
                    </a:cxn>
                    <a:cxn ang="0">
                      <a:pos x="311" y="17"/>
                    </a:cxn>
                    <a:cxn ang="0">
                      <a:pos x="311" y="15"/>
                    </a:cxn>
                    <a:cxn ang="0">
                      <a:pos x="422" y="21"/>
                    </a:cxn>
                    <a:cxn ang="0">
                      <a:pos x="423" y="23"/>
                    </a:cxn>
                    <a:cxn ang="0">
                      <a:pos x="425" y="24"/>
                    </a:cxn>
                    <a:cxn ang="0">
                      <a:pos x="97" y="9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2" y="0"/>
                    </a:cxn>
                    <a:cxn ang="0">
                      <a:pos x="99" y="4"/>
                    </a:cxn>
                    <a:cxn ang="0">
                      <a:pos x="97" y="7"/>
                    </a:cxn>
                    <a:cxn ang="0">
                      <a:pos x="97" y="9"/>
                    </a:cxn>
                  </a:cxnLst>
                  <a:rect l="0" t="0" r="r" b="b"/>
                  <a:pathLst>
                    <a:path w="425" h="24">
                      <a:moveTo>
                        <a:pt x="425" y="24"/>
                      </a:moveTo>
                      <a:lnTo>
                        <a:pt x="310" y="19"/>
                      </a:lnTo>
                      <a:lnTo>
                        <a:pt x="311" y="17"/>
                      </a:lnTo>
                      <a:lnTo>
                        <a:pt x="311" y="15"/>
                      </a:lnTo>
                      <a:lnTo>
                        <a:pt x="422" y="21"/>
                      </a:lnTo>
                      <a:lnTo>
                        <a:pt x="423" y="23"/>
                      </a:lnTo>
                      <a:lnTo>
                        <a:pt x="425" y="24"/>
                      </a:lnTo>
                      <a:close/>
                      <a:moveTo>
                        <a:pt x="97" y="9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99" y="4"/>
                      </a:lnTo>
                      <a:lnTo>
                        <a:pt x="97" y="7"/>
                      </a:lnTo>
                      <a:lnTo>
                        <a:pt x="97" y="9"/>
                      </a:lnTo>
                      <a:close/>
                    </a:path>
                  </a:pathLst>
                </a:custGeom>
                <a:solidFill>
                  <a:srgbClr val="E7C5C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570" name="Freeform 106"/>
                <p:cNvSpPr>
                  <a:spLocks noEditPoints="1"/>
                </p:cNvSpPr>
                <p:nvPr/>
              </p:nvSpPr>
              <p:spPr bwMode="auto">
                <a:xfrm>
                  <a:off x="1718" y="1059"/>
                  <a:ext cx="423" cy="25"/>
                </a:xfrm>
                <a:custGeom>
                  <a:avLst/>
                  <a:gdLst/>
                  <a:ahLst/>
                  <a:cxnLst>
                    <a:cxn ang="0">
                      <a:pos x="423" y="25"/>
                    </a:cxn>
                    <a:cxn ang="0">
                      <a:pos x="311" y="19"/>
                    </a:cxn>
                    <a:cxn ang="0">
                      <a:pos x="311" y="17"/>
                    </a:cxn>
                    <a:cxn ang="0">
                      <a:pos x="311" y="15"/>
                    </a:cxn>
                    <a:cxn ang="0">
                      <a:pos x="420" y="21"/>
                    </a:cxn>
                    <a:cxn ang="0">
                      <a:pos x="422" y="23"/>
                    </a:cxn>
                    <a:cxn ang="0">
                      <a:pos x="423" y="25"/>
                    </a:cxn>
                    <a:cxn ang="0">
                      <a:pos x="97" y="9"/>
                    </a:cxn>
                    <a:cxn ang="0">
                      <a:pos x="0" y="4"/>
                    </a:cxn>
                    <a:cxn ang="0">
                      <a:pos x="2" y="2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4" y="0"/>
                    </a:cxn>
                    <a:cxn ang="0">
                      <a:pos x="101" y="4"/>
                    </a:cxn>
                    <a:cxn ang="0">
                      <a:pos x="99" y="6"/>
                    </a:cxn>
                    <a:cxn ang="0">
                      <a:pos x="97" y="9"/>
                    </a:cxn>
                  </a:cxnLst>
                  <a:rect l="0" t="0" r="r" b="b"/>
                  <a:pathLst>
                    <a:path w="423" h="25">
                      <a:moveTo>
                        <a:pt x="423" y="25"/>
                      </a:moveTo>
                      <a:lnTo>
                        <a:pt x="311" y="19"/>
                      </a:lnTo>
                      <a:lnTo>
                        <a:pt x="311" y="17"/>
                      </a:lnTo>
                      <a:lnTo>
                        <a:pt x="311" y="15"/>
                      </a:lnTo>
                      <a:lnTo>
                        <a:pt x="420" y="21"/>
                      </a:lnTo>
                      <a:lnTo>
                        <a:pt x="422" y="23"/>
                      </a:lnTo>
                      <a:lnTo>
                        <a:pt x="423" y="25"/>
                      </a:lnTo>
                      <a:close/>
                      <a:moveTo>
                        <a:pt x="97" y="9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4" y="0"/>
                      </a:lnTo>
                      <a:lnTo>
                        <a:pt x="101" y="4"/>
                      </a:lnTo>
                      <a:lnTo>
                        <a:pt x="99" y="6"/>
                      </a:lnTo>
                      <a:lnTo>
                        <a:pt x="97" y="9"/>
                      </a:lnTo>
                      <a:close/>
                    </a:path>
                  </a:pathLst>
                </a:custGeom>
                <a:solidFill>
                  <a:srgbClr val="E7C5C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571" name="Freeform 107"/>
                <p:cNvSpPr>
                  <a:spLocks noEditPoints="1"/>
                </p:cNvSpPr>
                <p:nvPr/>
              </p:nvSpPr>
              <p:spPr bwMode="auto">
                <a:xfrm>
                  <a:off x="1720" y="1057"/>
                  <a:ext cx="420" cy="25"/>
                </a:xfrm>
                <a:custGeom>
                  <a:avLst/>
                  <a:gdLst/>
                  <a:ahLst/>
                  <a:cxnLst>
                    <a:cxn ang="0">
                      <a:pos x="420" y="25"/>
                    </a:cxn>
                    <a:cxn ang="0">
                      <a:pos x="309" y="19"/>
                    </a:cxn>
                    <a:cxn ang="0">
                      <a:pos x="309" y="17"/>
                    </a:cxn>
                    <a:cxn ang="0">
                      <a:pos x="311" y="17"/>
                    </a:cxn>
                    <a:cxn ang="0">
                      <a:pos x="311" y="15"/>
                    </a:cxn>
                    <a:cxn ang="0">
                      <a:pos x="311" y="15"/>
                    </a:cxn>
                    <a:cxn ang="0">
                      <a:pos x="416" y="21"/>
                    </a:cxn>
                    <a:cxn ang="0">
                      <a:pos x="418" y="23"/>
                    </a:cxn>
                    <a:cxn ang="0">
                      <a:pos x="420" y="25"/>
                    </a:cxn>
                    <a:cxn ang="0">
                      <a:pos x="97" y="8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2" y="2"/>
                    </a:cxn>
                    <a:cxn ang="0">
                      <a:pos x="2" y="0"/>
                    </a:cxn>
                    <a:cxn ang="0">
                      <a:pos x="99" y="4"/>
                    </a:cxn>
                    <a:cxn ang="0">
                      <a:pos x="99" y="6"/>
                    </a:cxn>
                    <a:cxn ang="0">
                      <a:pos x="97" y="8"/>
                    </a:cxn>
                  </a:cxnLst>
                  <a:rect l="0" t="0" r="r" b="b"/>
                  <a:pathLst>
                    <a:path w="420" h="25">
                      <a:moveTo>
                        <a:pt x="420" y="25"/>
                      </a:moveTo>
                      <a:lnTo>
                        <a:pt x="309" y="19"/>
                      </a:lnTo>
                      <a:lnTo>
                        <a:pt x="309" y="17"/>
                      </a:lnTo>
                      <a:lnTo>
                        <a:pt x="311" y="17"/>
                      </a:lnTo>
                      <a:lnTo>
                        <a:pt x="311" y="15"/>
                      </a:lnTo>
                      <a:lnTo>
                        <a:pt x="311" y="15"/>
                      </a:lnTo>
                      <a:lnTo>
                        <a:pt x="416" y="21"/>
                      </a:lnTo>
                      <a:lnTo>
                        <a:pt x="418" y="23"/>
                      </a:lnTo>
                      <a:lnTo>
                        <a:pt x="420" y="25"/>
                      </a:lnTo>
                      <a:close/>
                      <a:moveTo>
                        <a:pt x="97" y="8"/>
                      </a:move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99" y="4"/>
                      </a:lnTo>
                      <a:lnTo>
                        <a:pt x="99" y="6"/>
                      </a:lnTo>
                      <a:lnTo>
                        <a:pt x="97" y="8"/>
                      </a:lnTo>
                      <a:close/>
                    </a:path>
                  </a:pathLst>
                </a:custGeom>
                <a:solidFill>
                  <a:srgbClr val="E7C6C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572" name="Freeform 108"/>
                <p:cNvSpPr>
                  <a:spLocks noEditPoints="1"/>
                </p:cNvSpPr>
                <p:nvPr/>
              </p:nvSpPr>
              <p:spPr bwMode="auto">
                <a:xfrm>
                  <a:off x="1722" y="1055"/>
                  <a:ext cx="416" cy="25"/>
                </a:xfrm>
                <a:custGeom>
                  <a:avLst/>
                  <a:gdLst/>
                  <a:ahLst/>
                  <a:cxnLst>
                    <a:cxn ang="0">
                      <a:pos x="416" y="25"/>
                    </a:cxn>
                    <a:cxn ang="0">
                      <a:pos x="307" y="19"/>
                    </a:cxn>
                    <a:cxn ang="0">
                      <a:pos x="309" y="19"/>
                    </a:cxn>
                    <a:cxn ang="0">
                      <a:pos x="309" y="19"/>
                    </a:cxn>
                    <a:cxn ang="0">
                      <a:pos x="309" y="17"/>
                    </a:cxn>
                    <a:cxn ang="0">
                      <a:pos x="309" y="15"/>
                    </a:cxn>
                    <a:cxn ang="0">
                      <a:pos x="412" y="19"/>
                    </a:cxn>
                    <a:cxn ang="0">
                      <a:pos x="414" y="21"/>
                    </a:cxn>
                    <a:cxn ang="0">
                      <a:pos x="416" y="25"/>
                    </a:cxn>
                    <a:cxn ang="0">
                      <a:pos x="97" y="8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2" y="0"/>
                    </a:cxn>
                    <a:cxn ang="0">
                      <a:pos x="99" y="4"/>
                    </a:cxn>
                    <a:cxn ang="0">
                      <a:pos x="97" y="6"/>
                    </a:cxn>
                    <a:cxn ang="0">
                      <a:pos x="97" y="8"/>
                    </a:cxn>
                  </a:cxnLst>
                  <a:rect l="0" t="0" r="r" b="b"/>
                  <a:pathLst>
                    <a:path w="416" h="25">
                      <a:moveTo>
                        <a:pt x="416" y="25"/>
                      </a:moveTo>
                      <a:lnTo>
                        <a:pt x="307" y="19"/>
                      </a:lnTo>
                      <a:lnTo>
                        <a:pt x="309" y="19"/>
                      </a:lnTo>
                      <a:lnTo>
                        <a:pt x="309" y="19"/>
                      </a:lnTo>
                      <a:lnTo>
                        <a:pt x="309" y="17"/>
                      </a:lnTo>
                      <a:lnTo>
                        <a:pt x="309" y="15"/>
                      </a:lnTo>
                      <a:lnTo>
                        <a:pt x="412" y="19"/>
                      </a:lnTo>
                      <a:lnTo>
                        <a:pt x="414" y="21"/>
                      </a:lnTo>
                      <a:lnTo>
                        <a:pt x="416" y="25"/>
                      </a:lnTo>
                      <a:close/>
                      <a:moveTo>
                        <a:pt x="97" y="8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99" y="4"/>
                      </a:lnTo>
                      <a:lnTo>
                        <a:pt x="97" y="6"/>
                      </a:lnTo>
                      <a:lnTo>
                        <a:pt x="97" y="8"/>
                      </a:lnTo>
                      <a:close/>
                    </a:path>
                  </a:pathLst>
                </a:custGeom>
                <a:solidFill>
                  <a:srgbClr val="E7C6C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573" name="Freeform 109"/>
                <p:cNvSpPr>
                  <a:spLocks noEditPoints="1"/>
                </p:cNvSpPr>
                <p:nvPr/>
              </p:nvSpPr>
              <p:spPr bwMode="auto">
                <a:xfrm>
                  <a:off x="1722" y="1053"/>
                  <a:ext cx="414" cy="25"/>
                </a:xfrm>
                <a:custGeom>
                  <a:avLst/>
                  <a:gdLst/>
                  <a:ahLst/>
                  <a:cxnLst>
                    <a:cxn ang="0">
                      <a:pos x="414" y="25"/>
                    </a:cxn>
                    <a:cxn ang="0">
                      <a:pos x="309" y="19"/>
                    </a:cxn>
                    <a:cxn ang="0">
                      <a:pos x="309" y="17"/>
                    </a:cxn>
                    <a:cxn ang="0">
                      <a:pos x="311" y="15"/>
                    </a:cxn>
                    <a:cxn ang="0">
                      <a:pos x="410" y="19"/>
                    </a:cxn>
                    <a:cxn ang="0">
                      <a:pos x="410" y="21"/>
                    </a:cxn>
                    <a:cxn ang="0">
                      <a:pos x="414" y="25"/>
                    </a:cxn>
                    <a:cxn ang="0">
                      <a:pos x="97" y="8"/>
                    </a:cxn>
                    <a:cxn ang="0">
                      <a:pos x="0" y="4"/>
                    </a:cxn>
                    <a:cxn ang="0">
                      <a:pos x="2" y="2"/>
                    </a:cxn>
                    <a:cxn ang="0">
                      <a:pos x="4" y="0"/>
                    </a:cxn>
                    <a:cxn ang="0">
                      <a:pos x="101" y="4"/>
                    </a:cxn>
                    <a:cxn ang="0">
                      <a:pos x="99" y="6"/>
                    </a:cxn>
                    <a:cxn ang="0">
                      <a:pos x="97" y="8"/>
                    </a:cxn>
                  </a:cxnLst>
                  <a:rect l="0" t="0" r="r" b="b"/>
                  <a:pathLst>
                    <a:path w="414" h="25">
                      <a:moveTo>
                        <a:pt x="414" y="25"/>
                      </a:moveTo>
                      <a:lnTo>
                        <a:pt x="309" y="19"/>
                      </a:lnTo>
                      <a:lnTo>
                        <a:pt x="309" y="17"/>
                      </a:lnTo>
                      <a:lnTo>
                        <a:pt x="311" y="15"/>
                      </a:lnTo>
                      <a:lnTo>
                        <a:pt x="410" y="19"/>
                      </a:lnTo>
                      <a:lnTo>
                        <a:pt x="410" y="21"/>
                      </a:lnTo>
                      <a:lnTo>
                        <a:pt x="414" y="25"/>
                      </a:lnTo>
                      <a:close/>
                      <a:moveTo>
                        <a:pt x="97" y="8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4" y="0"/>
                      </a:lnTo>
                      <a:lnTo>
                        <a:pt x="101" y="4"/>
                      </a:lnTo>
                      <a:lnTo>
                        <a:pt x="99" y="6"/>
                      </a:lnTo>
                      <a:lnTo>
                        <a:pt x="97" y="8"/>
                      </a:lnTo>
                      <a:close/>
                    </a:path>
                  </a:pathLst>
                </a:custGeom>
                <a:solidFill>
                  <a:srgbClr val="E7C6C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574" name="Freeform 110"/>
                <p:cNvSpPr>
                  <a:spLocks noEditPoints="1"/>
                </p:cNvSpPr>
                <p:nvPr/>
              </p:nvSpPr>
              <p:spPr bwMode="auto">
                <a:xfrm>
                  <a:off x="1724" y="1051"/>
                  <a:ext cx="410" cy="23"/>
                </a:xfrm>
                <a:custGeom>
                  <a:avLst/>
                  <a:gdLst/>
                  <a:ahLst/>
                  <a:cxnLst>
                    <a:cxn ang="0">
                      <a:pos x="410" y="23"/>
                    </a:cxn>
                    <a:cxn ang="0">
                      <a:pos x="307" y="19"/>
                    </a:cxn>
                    <a:cxn ang="0">
                      <a:pos x="309" y="17"/>
                    </a:cxn>
                    <a:cxn ang="0">
                      <a:pos x="309" y="15"/>
                    </a:cxn>
                    <a:cxn ang="0">
                      <a:pos x="406" y="19"/>
                    </a:cxn>
                    <a:cxn ang="0">
                      <a:pos x="406" y="19"/>
                    </a:cxn>
                    <a:cxn ang="0">
                      <a:pos x="406" y="21"/>
                    </a:cxn>
                    <a:cxn ang="0">
                      <a:pos x="408" y="21"/>
                    </a:cxn>
                    <a:cxn ang="0">
                      <a:pos x="410" y="23"/>
                    </a:cxn>
                    <a:cxn ang="0">
                      <a:pos x="97" y="8"/>
                    </a:cxn>
                    <a:cxn ang="0">
                      <a:pos x="0" y="4"/>
                    </a:cxn>
                    <a:cxn ang="0">
                      <a:pos x="2" y="2"/>
                    </a:cxn>
                    <a:cxn ang="0">
                      <a:pos x="2" y="0"/>
                    </a:cxn>
                    <a:cxn ang="0">
                      <a:pos x="99" y="4"/>
                    </a:cxn>
                    <a:cxn ang="0">
                      <a:pos x="99" y="6"/>
                    </a:cxn>
                    <a:cxn ang="0">
                      <a:pos x="97" y="8"/>
                    </a:cxn>
                  </a:cxnLst>
                  <a:rect l="0" t="0" r="r" b="b"/>
                  <a:pathLst>
                    <a:path w="410" h="23">
                      <a:moveTo>
                        <a:pt x="410" y="23"/>
                      </a:moveTo>
                      <a:lnTo>
                        <a:pt x="307" y="19"/>
                      </a:lnTo>
                      <a:lnTo>
                        <a:pt x="309" y="17"/>
                      </a:lnTo>
                      <a:lnTo>
                        <a:pt x="309" y="15"/>
                      </a:lnTo>
                      <a:lnTo>
                        <a:pt x="406" y="19"/>
                      </a:lnTo>
                      <a:lnTo>
                        <a:pt x="406" y="19"/>
                      </a:lnTo>
                      <a:lnTo>
                        <a:pt x="406" y="21"/>
                      </a:lnTo>
                      <a:lnTo>
                        <a:pt x="408" y="21"/>
                      </a:lnTo>
                      <a:lnTo>
                        <a:pt x="410" y="23"/>
                      </a:lnTo>
                      <a:close/>
                      <a:moveTo>
                        <a:pt x="97" y="8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99" y="4"/>
                      </a:lnTo>
                      <a:lnTo>
                        <a:pt x="99" y="6"/>
                      </a:lnTo>
                      <a:lnTo>
                        <a:pt x="97" y="8"/>
                      </a:lnTo>
                      <a:close/>
                    </a:path>
                  </a:pathLst>
                </a:custGeom>
                <a:solidFill>
                  <a:srgbClr val="E7C6C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575" name="Freeform 111"/>
                <p:cNvSpPr>
                  <a:spLocks noEditPoints="1"/>
                </p:cNvSpPr>
                <p:nvPr/>
              </p:nvSpPr>
              <p:spPr bwMode="auto">
                <a:xfrm>
                  <a:off x="1726" y="1049"/>
                  <a:ext cx="406" cy="23"/>
                </a:xfrm>
                <a:custGeom>
                  <a:avLst/>
                  <a:gdLst/>
                  <a:ahLst/>
                  <a:cxnLst>
                    <a:cxn ang="0">
                      <a:pos x="406" y="23"/>
                    </a:cxn>
                    <a:cxn ang="0">
                      <a:pos x="307" y="19"/>
                    </a:cxn>
                    <a:cxn ang="0">
                      <a:pos x="307" y="17"/>
                    </a:cxn>
                    <a:cxn ang="0">
                      <a:pos x="309" y="16"/>
                    </a:cxn>
                    <a:cxn ang="0">
                      <a:pos x="404" y="19"/>
                    </a:cxn>
                    <a:cxn ang="0">
                      <a:pos x="404" y="21"/>
                    </a:cxn>
                    <a:cxn ang="0">
                      <a:pos x="404" y="23"/>
                    </a:cxn>
                    <a:cxn ang="0">
                      <a:pos x="404" y="23"/>
                    </a:cxn>
                    <a:cxn ang="0">
                      <a:pos x="406" y="23"/>
                    </a:cxn>
                    <a:cxn ang="0">
                      <a:pos x="97" y="8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2" y="0"/>
                    </a:cxn>
                    <a:cxn ang="0">
                      <a:pos x="99" y="4"/>
                    </a:cxn>
                    <a:cxn ang="0">
                      <a:pos x="97" y="6"/>
                    </a:cxn>
                    <a:cxn ang="0">
                      <a:pos x="97" y="8"/>
                    </a:cxn>
                  </a:cxnLst>
                  <a:rect l="0" t="0" r="r" b="b"/>
                  <a:pathLst>
                    <a:path w="406" h="23">
                      <a:moveTo>
                        <a:pt x="406" y="23"/>
                      </a:moveTo>
                      <a:lnTo>
                        <a:pt x="307" y="19"/>
                      </a:lnTo>
                      <a:lnTo>
                        <a:pt x="307" y="17"/>
                      </a:lnTo>
                      <a:lnTo>
                        <a:pt x="309" y="16"/>
                      </a:lnTo>
                      <a:lnTo>
                        <a:pt x="404" y="19"/>
                      </a:lnTo>
                      <a:lnTo>
                        <a:pt x="404" y="21"/>
                      </a:lnTo>
                      <a:lnTo>
                        <a:pt x="404" y="23"/>
                      </a:lnTo>
                      <a:lnTo>
                        <a:pt x="404" y="23"/>
                      </a:lnTo>
                      <a:lnTo>
                        <a:pt x="406" y="23"/>
                      </a:lnTo>
                      <a:close/>
                      <a:moveTo>
                        <a:pt x="97" y="8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99" y="4"/>
                      </a:lnTo>
                      <a:lnTo>
                        <a:pt x="97" y="6"/>
                      </a:lnTo>
                      <a:lnTo>
                        <a:pt x="97" y="8"/>
                      </a:lnTo>
                      <a:close/>
                    </a:path>
                  </a:pathLst>
                </a:custGeom>
                <a:solidFill>
                  <a:srgbClr val="E7C6C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576" name="Freeform 112"/>
                <p:cNvSpPr>
                  <a:spLocks noEditPoints="1"/>
                </p:cNvSpPr>
                <p:nvPr/>
              </p:nvSpPr>
              <p:spPr bwMode="auto">
                <a:xfrm>
                  <a:off x="1726" y="1048"/>
                  <a:ext cx="404" cy="22"/>
                </a:xfrm>
                <a:custGeom>
                  <a:avLst/>
                  <a:gdLst/>
                  <a:ahLst/>
                  <a:cxnLst>
                    <a:cxn ang="0">
                      <a:pos x="404" y="22"/>
                    </a:cxn>
                    <a:cxn ang="0">
                      <a:pos x="307" y="18"/>
                    </a:cxn>
                    <a:cxn ang="0">
                      <a:pos x="309" y="17"/>
                    </a:cxn>
                    <a:cxn ang="0">
                      <a:pos x="309" y="15"/>
                    </a:cxn>
                    <a:cxn ang="0">
                      <a:pos x="404" y="18"/>
                    </a:cxn>
                    <a:cxn ang="0">
                      <a:pos x="404" y="20"/>
                    </a:cxn>
                    <a:cxn ang="0">
                      <a:pos x="404" y="22"/>
                    </a:cxn>
                    <a:cxn ang="0">
                      <a:pos x="97" y="7"/>
                    </a:cxn>
                    <a:cxn ang="0">
                      <a:pos x="0" y="3"/>
                    </a:cxn>
                    <a:cxn ang="0">
                      <a:pos x="2" y="1"/>
                    </a:cxn>
                    <a:cxn ang="0">
                      <a:pos x="4" y="0"/>
                    </a:cxn>
                    <a:cxn ang="0">
                      <a:pos x="101" y="3"/>
                    </a:cxn>
                    <a:cxn ang="0">
                      <a:pos x="99" y="5"/>
                    </a:cxn>
                    <a:cxn ang="0">
                      <a:pos x="97" y="7"/>
                    </a:cxn>
                  </a:cxnLst>
                  <a:rect l="0" t="0" r="r" b="b"/>
                  <a:pathLst>
                    <a:path w="404" h="22">
                      <a:moveTo>
                        <a:pt x="404" y="22"/>
                      </a:moveTo>
                      <a:lnTo>
                        <a:pt x="307" y="18"/>
                      </a:lnTo>
                      <a:lnTo>
                        <a:pt x="309" y="17"/>
                      </a:lnTo>
                      <a:lnTo>
                        <a:pt x="309" y="15"/>
                      </a:lnTo>
                      <a:lnTo>
                        <a:pt x="404" y="18"/>
                      </a:lnTo>
                      <a:lnTo>
                        <a:pt x="404" y="20"/>
                      </a:lnTo>
                      <a:lnTo>
                        <a:pt x="404" y="22"/>
                      </a:lnTo>
                      <a:close/>
                      <a:moveTo>
                        <a:pt x="97" y="7"/>
                      </a:moveTo>
                      <a:lnTo>
                        <a:pt x="0" y="3"/>
                      </a:lnTo>
                      <a:lnTo>
                        <a:pt x="2" y="1"/>
                      </a:lnTo>
                      <a:lnTo>
                        <a:pt x="4" y="0"/>
                      </a:lnTo>
                      <a:lnTo>
                        <a:pt x="101" y="3"/>
                      </a:lnTo>
                      <a:lnTo>
                        <a:pt x="99" y="5"/>
                      </a:lnTo>
                      <a:lnTo>
                        <a:pt x="97" y="7"/>
                      </a:lnTo>
                      <a:close/>
                    </a:path>
                  </a:pathLst>
                </a:custGeom>
                <a:solidFill>
                  <a:srgbClr val="E7C6C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577" name="Freeform 113"/>
                <p:cNvSpPr>
                  <a:spLocks noEditPoints="1"/>
                </p:cNvSpPr>
                <p:nvPr/>
              </p:nvSpPr>
              <p:spPr bwMode="auto">
                <a:xfrm>
                  <a:off x="1728" y="1046"/>
                  <a:ext cx="402" cy="22"/>
                </a:xfrm>
                <a:custGeom>
                  <a:avLst/>
                  <a:gdLst/>
                  <a:ahLst/>
                  <a:cxnLst>
                    <a:cxn ang="0">
                      <a:pos x="402" y="22"/>
                    </a:cxn>
                    <a:cxn ang="0">
                      <a:pos x="307" y="19"/>
                    </a:cxn>
                    <a:cxn ang="0">
                      <a:pos x="307" y="17"/>
                    </a:cxn>
                    <a:cxn ang="0">
                      <a:pos x="307" y="13"/>
                    </a:cxn>
                    <a:cxn ang="0">
                      <a:pos x="402" y="19"/>
                    </a:cxn>
                    <a:cxn ang="0">
                      <a:pos x="402" y="20"/>
                    </a:cxn>
                    <a:cxn ang="0">
                      <a:pos x="402" y="22"/>
                    </a:cxn>
                    <a:cxn ang="0">
                      <a:pos x="97" y="7"/>
                    </a:cxn>
                    <a:cxn ang="0">
                      <a:pos x="0" y="3"/>
                    </a:cxn>
                    <a:cxn ang="0">
                      <a:pos x="2" y="2"/>
                    </a:cxn>
                    <a:cxn ang="0">
                      <a:pos x="2" y="0"/>
                    </a:cxn>
                    <a:cxn ang="0">
                      <a:pos x="99" y="3"/>
                    </a:cxn>
                    <a:cxn ang="0">
                      <a:pos x="99" y="5"/>
                    </a:cxn>
                    <a:cxn ang="0">
                      <a:pos x="97" y="7"/>
                    </a:cxn>
                  </a:cxnLst>
                  <a:rect l="0" t="0" r="r" b="b"/>
                  <a:pathLst>
                    <a:path w="402" h="22">
                      <a:moveTo>
                        <a:pt x="402" y="22"/>
                      </a:moveTo>
                      <a:lnTo>
                        <a:pt x="307" y="19"/>
                      </a:lnTo>
                      <a:lnTo>
                        <a:pt x="307" y="17"/>
                      </a:lnTo>
                      <a:lnTo>
                        <a:pt x="307" y="13"/>
                      </a:lnTo>
                      <a:lnTo>
                        <a:pt x="402" y="19"/>
                      </a:lnTo>
                      <a:lnTo>
                        <a:pt x="402" y="20"/>
                      </a:lnTo>
                      <a:lnTo>
                        <a:pt x="402" y="22"/>
                      </a:lnTo>
                      <a:close/>
                      <a:moveTo>
                        <a:pt x="97" y="7"/>
                      </a:moveTo>
                      <a:lnTo>
                        <a:pt x="0" y="3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99" y="3"/>
                      </a:lnTo>
                      <a:lnTo>
                        <a:pt x="99" y="5"/>
                      </a:lnTo>
                      <a:lnTo>
                        <a:pt x="97" y="7"/>
                      </a:lnTo>
                      <a:close/>
                    </a:path>
                  </a:pathLst>
                </a:custGeom>
                <a:solidFill>
                  <a:srgbClr val="E5C6C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578" name="Freeform 114"/>
                <p:cNvSpPr>
                  <a:spLocks noEditPoints="1"/>
                </p:cNvSpPr>
                <p:nvPr/>
              </p:nvSpPr>
              <p:spPr bwMode="auto">
                <a:xfrm>
                  <a:off x="1730" y="1044"/>
                  <a:ext cx="400" cy="22"/>
                </a:xfrm>
                <a:custGeom>
                  <a:avLst/>
                  <a:gdLst/>
                  <a:ahLst/>
                  <a:cxnLst>
                    <a:cxn ang="0">
                      <a:pos x="400" y="22"/>
                    </a:cxn>
                    <a:cxn ang="0">
                      <a:pos x="305" y="19"/>
                    </a:cxn>
                    <a:cxn ang="0">
                      <a:pos x="305" y="15"/>
                    </a:cxn>
                    <a:cxn ang="0">
                      <a:pos x="307" y="13"/>
                    </a:cxn>
                    <a:cxn ang="0">
                      <a:pos x="398" y="19"/>
                    </a:cxn>
                    <a:cxn ang="0">
                      <a:pos x="400" y="21"/>
                    </a:cxn>
                    <a:cxn ang="0">
                      <a:pos x="400" y="22"/>
                    </a:cxn>
                    <a:cxn ang="0">
                      <a:pos x="97" y="7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2" y="0"/>
                    </a:cxn>
                    <a:cxn ang="0">
                      <a:pos x="98" y="4"/>
                    </a:cxn>
                    <a:cxn ang="0">
                      <a:pos x="97" y="5"/>
                    </a:cxn>
                    <a:cxn ang="0">
                      <a:pos x="97" y="7"/>
                    </a:cxn>
                  </a:cxnLst>
                  <a:rect l="0" t="0" r="r" b="b"/>
                  <a:pathLst>
                    <a:path w="400" h="22">
                      <a:moveTo>
                        <a:pt x="400" y="22"/>
                      </a:moveTo>
                      <a:lnTo>
                        <a:pt x="305" y="19"/>
                      </a:lnTo>
                      <a:lnTo>
                        <a:pt x="305" y="15"/>
                      </a:lnTo>
                      <a:lnTo>
                        <a:pt x="307" y="13"/>
                      </a:lnTo>
                      <a:lnTo>
                        <a:pt x="398" y="19"/>
                      </a:lnTo>
                      <a:lnTo>
                        <a:pt x="400" y="21"/>
                      </a:lnTo>
                      <a:lnTo>
                        <a:pt x="400" y="22"/>
                      </a:lnTo>
                      <a:close/>
                      <a:moveTo>
                        <a:pt x="97" y="7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98" y="4"/>
                      </a:lnTo>
                      <a:lnTo>
                        <a:pt x="97" y="5"/>
                      </a:lnTo>
                      <a:lnTo>
                        <a:pt x="97" y="7"/>
                      </a:lnTo>
                      <a:close/>
                    </a:path>
                  </a:pathLst>
                </a:custGeom>
                <a:solidFill>
                  <a:srgbClr val="E5C6C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579" name="Freeform 115"/>
                <p:cNvSpPr>
                  <a:spLocks noEditPoints="1"/>
                </p:cNvSpPr>
                <p:nvPr/>
              </p:nvSpPr>
              <p:spPr bwMode="auto">
                <a:xfrm>
                  <a:off x="1730" y="1042"/>
                  <a:ext cx="400" cy="23"/>
                </a:xfrm>
                <a:custGeom>
                  <a:avLst/>
                  <a:gdLst/>
                  <a:ahLst/>
                  <a:cxnLst>
                    <a:cxn ang="0">
                      <a:pos x="400" y="23"/>
                    </a:cxn>
                    <a:cxn ang="0">
                      <a:pos x="305" y="17"/>
                    </a:cxn>
                    <a:cxn ang="0">
                      <a:pos x="307" y="15"/>
                    </a:cxn>
                    <a:cxn ang="0">
                      <a:pos x="307" y="13"/>
                    </a:cxn>
                    <a:cxn ang="0">
                      <a:pos x="353" y="17"/>
                    </a:cxn>
                    <a:cxn ang="0">
                      <a:pos x="353" y="17"/>
                    </a:cxn>
                    <a:cxn ang="0">
                      <a:pos x="353" y="19"/>
                    </a:cxn>
                    <a:cxn ang="0">
                      <a:pos x="354" y="17"/>
                    </a:cxn>
                    <a:cxn ang="0">
                      <a:pos x="354" y="17"/>
                    </a:cxn>
                    <a:cxn ang="0">
                      <a:pos x="398" y="19"/>
                    </a:cxn>
                    <a:cxn ang="0">
                      <a:pos x="398" y="21"/>
                    </a:cxn>
                    <a:cxn ang="0">
                      <a:pos x="400" y="23"/>
                    </a:cxn>
                    <a:cxn ang="0">
                      <a:pos x="97" y="7"/>
                    </a:cxn>
                    <a:cxn ang="0">
                      <a:pos x="0" y="4"/>
                    </a:cxn>
                    <a:cxn ang="0">
                      <a:pos x="2" y="2"/>
                    </a:cxn>
                    <a:cxn ang="0">
                      <a:pos x="4" y="0"/>
                    </a:cxn>
                    <a:cxn ang="0">
                      <a:pos x="100" y="4"/>
                    </a:cxn>
                    <a:cxn ang="0">
                      <a:pos x="98" y="6"/>
                    </a:cxn>
                    <a:cxn ang="0">
                      <a:pos x="97" y="7"/>
                    </a:cxn>
                  </a:cxnLst>
                  <a:rect l="0" t="0" r="r" b="b"/>
                  <a:pathLst>
                    <a:path w="400" h="23">
                      <a:moveTo>
                        <a:pt x="400" y="23"/>
                      </a:moveTo>
                      <a:lnTo>
                        <a:pt x="305" y="17"/>
                      </a:lnTo>
                      <a:lnTo>
                        <a:pt x="307" y="15"/>
                      </a:lnTo>
                      <a:lnTo>
                        <a:pt x="307" y="13"/>
                      </a:lnTo>
                      <a:lnTo>
                        <a:pt x="353" y="17"/>
                      </a:lnTo>
                      <a:lnTo>
                        <a:pt x="353" y="17"/>
                      </a:lnTo>
                      <a:lnTo>
                        <a:pt x="353" y="19"/>
                      </a:lnTo>
                      <a:lnTo>
                        <a:pt x="354" y="17"/>
                      </a:lnTo>
                      <a:lnTo>
                        <a:pt x="354" y="17"/>
                      </a:lnTo>
                      <a:lnTo>
                        <a:pt x="398" y="19"/>
                      </a:lnTo>
                      <a:lnTo>
                        <a:pt x="398" y="21"/>
                      </a:lnTo>
                      <a:lnTo>
                        <a:pt x="400" y="23"/>
                      </a:lnTo>
                      <a:close/>
                      <a:moveTo>
                        <a:pt x="97" y="7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4" y="0"/>
                      </a:lnTo>
                      <a:lnTo>
                        <a:pt x="100" y="4"/>
                      </a:lnTo>
                      <a:lnTo>
                        <a:pt x="98" y="6"/>
                      </a:lnTo>
                      <a:lnTo>
                        <a:pt x="97" y="7"/>
                      </a:lnTo>
                      <a:close/>
                    </a:path>
                  </a:pathLst>
                </a:custGeom>
                <a:solidFill>
                  <a:srgbClr val="E5C6C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580" name="Freeform 116"/>
                <p:cNvSpPr>
                  <a:spLocks noEditPoints="1"/>
                </p:cNvSpPr>
                <p:nvPr/>
              </p:nvSpPr>
              <p:spPr bwMode="auto">
                <a:xfrm>
                  <a:off x="1732" y="1038"/>
                  <a:ext cx="396" cy="25"/>
                </a:xfrm>
                <a:custGeom>
                  <a:avLst/>
                  <a:gdLst/>
                  <a:ahLst/>
                  <a:cxnLst>
                    <a:cxn ang="0">
                      <a:pos x="396" y="25"/>
                    </a:cxn>
                    <a:cxn ang="0">
                      <a:pos x="305" y="19"/>
                    </a:cxn>
                    <a:cxn ang="0">
                      <a:pos x="305" y="17"/>
                    </a:cxn>
                    <a:cxn ang="0">
                      <a:pos x="307" y="15"/>
                    </a:cxn>
                    <a:cxn ang="0">
                      <a:pos x="352" y="17"/>
                    </a:cxn>
                    <a:cxn ang="0">
                      <a:pos x="351" y="21"/>
                    </a:cxn>
                    <a:cxn ang="0">
                      <a:pos x="351" y="23"/>
                    </a:cxn>
                    <a:cxn ang="0">
                      <a:pos x="352" y="21"/>
                    </a:cxn>
                    <a:cxn ang="0">
                      <a:pos x="354" y="19"/>
                    </a:cxn>
                    <a:cxn ang="0">
                      <a:pos x="394" y="21"/>
                    </a:cxn>
                    <a:cxn ang="0">
                      <a:pos x="396" y="23"/>
                    </a:cxn>
                    <a:cxn ang="0">
                      <a:pos x="396" y="25"/>
                    </a:cxn>
                    <a:cxn ang="0">
                      <a:pos x="96" y="10"/>
                    </a:cxn>
                    <a:cxn ang="0">
                      <a:pos x="0" y="6"/>
                    </a:cxn>
                    <a:cxn ang="0">
                      <a:pos x="2" y="4"/>
                    </a:cxn>
                    <a:cxn ang="0">
                      <a:pos x="2" y="0"/>
                    </a:cxn>
                    <a:cxn ang="0">
                      <a:pos x="98" y="6"/>
                    </a:cxn>
                    <a:cxn ang="0">
                      <a:pos x="98" y="8"/>
                    </a:cxn>
                    <a:cxn ang="0">
                      <a:pos x="96" y="10"/>
                    </a:cxn>
                  </a:cxnLst>
                  <a:rect l="0" t="0" r="r" b="b"/>
                  <a:pathLst>
                    <a:path w="396" h="25">
                      <a:moveTo>
                        <a:pt x="396" y="25"/>
                      </a:moveTo>
                      <a:lnTo>
                        <a:pt x="305" y="19"/>
                      </a:lnTo>
                      <a:lnTo>
                        <a:pt x="305" y="17"/>
                      </a:lnTo>
                      <a:lnTo>
                        <a:pt x="307" y="15"/>
                      </a:lnTo>
                      <a:lnTo>
                        <a:pt x="352" y="17"/>
                      </a:lnTo>
                      <a:lnTo>
                        <a:pt x="351" y="21"/>
                      </a:lnTo>
                      <a:lnTo>
                        <a:pt x="351" y="23"/>
                      </a:lnTo>
                      <a:lnTo>
                        <a:pt x="352" y="21"/>
                      </a:lnTo>
                      <a:lnTo>
                        <a:pt x="354" y="19"/>
                      </a:lnTo>
                      <a:lnTo>
                        <a:pt x="394" y="21"/>
                      </a:lnTo>
                      <a:lnTo>
                        <a:pt x="396" y="23"/>
                      </a:lnTo>
                      <a:lnTo>
                        <a:pt x="396" y="25"/>
                      </a:lnTo>
                      <a:close/>
                      <a:moveTo>
                        <a:pt x="96" y="10"/>
                      </a:moveTo>
                      <a:lnTo>
                        <a:pt x="0" y="6"/>
                      </a:lnTo>
                      <a:lnTo>
                        <a:pt x="2" y="4"/>
                      </a:lnTo>
                      <a:lnTo>
                        <a:pt x="2" y="0"/>
                      </a:lnTo>
                      <a:lnTo>
                        <a:pt x="98" y="6"/>
                      </a:lnTo>
                      <a:lnTo>
                        <a:pt x="98" y="8"/>
                      </a:lnTo>
                      <a:lnTo>
                        <a:pt x="96" y="10"/>
                      </a:lnTo>
                      <a:close/>
                    </a:path>
                  </a:pathLst>
                </a:custGeom>
                <a:solidFill>
                  <a:srgbClr val="E5C6C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581" name="Freeform 117"/>
                <p:cNvSpPr>
                  <a:spLocks noEditPoints="1"/>
                </p:cNvSpPr>
                <p:nvPr/>
              </p:nvSpPr>
              <p:spPr bwMode="auto">
                <a:xfrm>
                  <a:off x="1734" y="1036"/>
                  <a:ext cx="394" cy="25"/>
                </a:xfrm>
                <a:custGeom>
                  <a:avLst/>
                  <a:gdLst/>
                  <a:ahLst/>
                  <a:cxnLst>
                    <a:cxn ang="0">
                      <a:pos x="394" y="25"/>
                    </a:cxn>
                    <a:cxn ang="0">
                      <a:pos x="350" y="23"/>
                    </a:cxn>
                    <a:cxn ang="0">
                      <a:pos x="352" y="21"/>
                    </a:cxn>
                    <a:cxn ang="0">
                      <a:pos x="354" y="17"/>
                    </a:cxn>
                    <a:cxn ang="0">
                      <a:pos x="392" y="19"/>
                    </a:cxn>
                    <a:cxn ang="0">
                      <a:pos x="392" y="23"/>
                    </a:cxn>
                    <a:cxn ang="0">
                      <a:pos x="394" y="25"/>
                    </a:cxn>
                    <a:cxn ang="0">
                      <a:pos x="349" y="23"/>
                    </a:cxn>
                    <a:cxn ang="0">
                      <a:pos x="303" y="19"/>
                    </a:cxn>
                    <a:cxn ang="0">
                      <a:pos x="305" y="17"/>
                    </a:cxn>
                    <a:cxn ang="0">
                      <a:pos x="305" y="15"/>
                    </a:cxn>
                    <a:cxn ang="0">
                      <a:pos x="352" y="17"/>
                    </a:cxn>
                    <a:cxn ang="0">
                      <a:pos x="350" y="19"/>
                    </a:cxn>
                    <a:cxn ang="0">
                      <a:pos x="349" y="23"/>
                    </a:cxn>
                    <a:cxn ang="0">
                      <a:pos x="96" y="10"/>
                    </a:cxn>
                    <a:cxn ang="0">
                      <a:pos x="0" y="6"/>
                    </a:cxn>
                    <a:cxn ang="0">
                      <a:pos x="0" y="2"/>
                    </a:cxn>
                    <a:cxn ang="0">
                      <a:pos x="1" y="0"/>
                    </a:cxn>
                    <a:cxn ang="0">
                      <a:pos x="98" y="6"/>
                    </a:cxn>
                    <a:cxn ang="0">
                      <a:pos x="96" y="8"/>
                    </a:cxn>
                    <a:cxn ang="0">
                      <a:pos x="96" y="10"/>
                    </a:cxn>
                  </a:cxnLst>
                  <a:rect l="0" t="0" r="r" b="b"/>
                  <a:pathLst>
                    <a:path w="394" h="25">
                      <a:moveTo>
                        <a:pt x="394" y="25"/>
                      </a:moveTo>
                      <a:lnTo>
                        <a:pt x="350" y="23"/>
                      </a:lnTo>
                      <a:lnTo>
                        <a:pt x="352" y="21"/>
                      </a:lnTo>
                      <a:lnTo>
                        <a:pt x="354" y="17"/>
                      </a:lnTo>
                      <a:lnTo>
                        <a:pt x="392" y="19"/>
                      </a:lnTo>
                      <a:lnTo>
                        <a:pt x="392" y="23"/>
                      </a:lnTo>
                      <a:lnTo>
                        <a:pt x="394" y="25"/>
                      </a:lnTo>
                      <a:close/>
                      <a:moveTo>
                        <a:pt x="349" y="23"/>
                      </a:moveTo>
                      <a:lnTo>
                        <a:pt x="303" y="19"/>
                      </a:lnTo>
                      <a:lnTo>
                        <a:pt x="305" y="17"/>
                      </a:lnTo>
                      <a:lnTo>
                        <a:pt x="305" y="15"/>
                      </a:lnTo>
                      <a:lnTo>
                        <a:pt x="352" y="17"/>
                      </a:lnTo>
                      <a:lnTo>
                        <a:pt x="350" y="19"/>
                      </a:lnTo>
                      <a:lnTo>
                        <a:pt x="349" y="23"/>
                      </a:lnTo>
                      <a:close/>
                      <a:moveTo>
                        <a:pt x="96" y="10"/>
                      </a:moveTo>
                      <a:lnTo>
                        <a:pt x="0" y="6"/>
                      </a:lnTo>
                      <a:lnTo>
                        <a:pt x="0" y="2"/>
                      </a:lnTo>
                      <a:lnTo>
                        <a:pt x="1" y="0"/>
                      </a:lnTo>
                      <a:lnTo>
                        <a:pt x="98" y="6"/>
                      </a:lnTo>
                      <a:lnTo>
                        <a:pt x="96" y="8"/>
                      </a:lnTo>
                      <a:lnTo>
                        <a:pt x="96" y="10"/>
                      </a:lnTo>
                      <a:close/>
                    </a:path>
                  </a:pathLst>
                </a:custGeom>
                <a:solidFill>
                  <a:srgbClr val="E5C6C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582" name="Freeform 118"/>
                <p:cNvSpPr>
                  <a:spLocks noEditPoints="1"/>
                </p:cNvSpPr>
                <p:nvPr/>
              </p:nvSpPr>
              <p:spPr bwMode="auto">
                <a:xfrm>
                  <a:off x="1734" y="1034"/>
                  <a:ext cx="392" cy="25"/>
                </a:xfrm>
                <a:custGeom>
                  <a:avLst/>
                  <a:gdLst/>
                  <a:ahLst/>
                  <a:cxnLst>
                    <a:cxn ang="0">
                      <a:pos x="392" y="25"/>
                    </a:cxn>
                    <a:cxn ang="0">
                      <a:pos x="352" y="23"/>
                    </a:cxn>
                    <a:cxn ang="0">
                      <a:pos x="354" y="21"/>
                    </a:cxn>
                    <a:cxn ang="0">
                      <a:pos x="356" y="17"/>
                    </a:cxn>
                    <a:cxn ang="0">
                      <a:pos x="390" y="19"/>
                    </a:cxn>
                    <a:cxn ang="0">
                      <a:pos x="392" y="21"/>
                    </a:cxn>
                    <a:cxn ang="0">
                      <a:pos x="392" y="25"/>
                    </a:cxn>
                    <a:cxn ang="0">
                      <a:pos x="350" y="21"/>
                    </a:cxn>
                    <a:cxn ang="0">
                      <a:pos x="305" y="19"/>
                    </a:cxn>
                    <a:cxn ang="0">
                      <a:pos x="305" y="17"/>
                    </a:cxn>
                    <a:cxn ang="0">
                      <a:pos x="305" y="15"/>
                    </a:cxn>
                    <a:cxn ang="0">
                      <a:pos x="352" y="17"/>
                    </a:cxn>
                    <a:cxn ang="0">
                      <a:pos x="352" y="19"/>
                    </a:cxn>
                    <a:cxn ang="0">
                      <a:pos x="350" y="21"/>
                    </a:cxn>
                    <a:cxn ang="0">
                      <a:pos x="96" y="10"/>
                    </a:cxn>
                    <a:cxn ang="0">
                      <a:pos x="0" y="4"/>
                    </a:cxn>
                    <a:cxn ang="0">
                      <a:pos x="1" y="2"/>
                    </a:cxn>
                    <a:cxn ang="0">
                      <a:pos x="3" y="0"/>
                    </a:cxn>
                    <a:cxn ang="0">
                      <a:pos x="100" y="6"/>
                    </a:cxn>
                    <a:cxn ang="0">
                      <a:pos x="98" y="8"/>
                    </a:cxn>
                    <a:cxn ang="0">
                      <a:pos x="96" y="10"/>
                    </a:cxn>
                  </a:cxnLst>
                  <a:rect l="0" t="0" r="r" b="b"/>
                  <a:pathLst>
                    <a:path w="392" h="25">
                      <a:moveTo>
                        <a:pt x="392" y="25"/>
                      </a:moveTo>
                      <a:lnTo>
                        <a:pt x="352" y="23"/>
                      </a:lnTo>
                      <a:lnTo>
                        <a:pt x="354" y="21"/>
                      </a:lnTo>
                      <a:lnTo>
                        <a:pt x="356" y="17"/>
                      </a:lnTo>
                      <a:lnTo>
                        <a:pt x="390" y="19"/>
                      </a:lnTo>
                      <a:lnTo>
                        <a:pt x="392" y="21"/>
                      </a:lnTo>
                      <a:lnTo>
                        <a:pt x="392" y="25"/>
                      </a:lnTo>
                      <a:close/>
                      <a:moveTo>
                        <a:pt x="350" y="21"/>
                      </a:moveTo>
                      <a:lnTo>
                        <a:pt x="305" y="19"/>
                      </a:lnTo>
                      <a:lnTo>
                        <a:pt x="305" y="17"/>
                      </a:lnTo>
                      <a:lnTo>
                        <a:pt x="305" y="15"/>
                      </a:lnTo>
                      <a:lnTo>
                        <a:pt x="352" y="17"/>
                      </a:lnTo>
                      <a:lnTo>
                        <a:pt x="352" y="19"/>
                      </a:lnTo>
                      <a:lnTo>
                        <a:pt x="350" y="21"/>
                      </a:lnTo>
                      <a:close/>
                      <a:moveTo>
                        <a:pt x="96" y="10"/>
                      </a:moveTo>
                      <a:lnTo>
                        <a:pt x="0" y="4"/>
                      </a:lnTo>
                      <a:lnTo>
                        <a:pt x="1" y="2"/>
                      </a:lnTo>
                      <a:lnTo>
                        <a:pt x="3" y="0"/>
                      </a:lnTo>
                      <a:lnTo>
                        <a:pt x="100" y="6"/>
                      </a:lnTo>
                      <a:lnTo>
                        <a:pt x="98" y="8"/>
                      </a:lnTo>
                      <a:lnTo>
                        <a:pt x="96" y="10"/>
                      </a:lnTo>
                      <a:close/>
                    </a:path>
                  </a:pathLst>
                </a:custGeom>
                <a:solidFill>
                  <a:srgbClr val="E5C7C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583" name="Freeform 119"/>
                <p:cNvSpPr>
                  <a:spLocks noEditPoints="1"/>
                </p:cNvSpPr>
                <p:nvPr/>
              </p:nvSpPr>
              <p:spPr bwMode="auto">
                <a:xfrm>
                  <a:off x="1735" y="1032"/>
                  <a:ext cx="391" cy="23"/>
                </a:xfrm>
                <a:custGeom>
                  <a:avLst/>
                  <a:gdLst/>
                  <a:ahLst/>
                  <a:cxnLst>
                    <a:cxn ang="0">
                      <a:pos x="391" y="23"/>
                    </a:cxn>
                    <a:cxn ang="0">
                      <a:pos x="353" y="21"/>
                    </a:cxn>
                    <a:cxn ang="0">
                      <a:pos x="355" y="19"/>
                    </a:cxn>
                    <a:cxn ang="0">
                      <a:pos x="355" y="17"/>
                    </a:cxn>
                    <a:cxn ang="0">
                      <a:pos x="387" y="19"/>
                    </a:cxn>
                    <a:cxn ang="0">
                      <a:pos x="389" y="21"/>
                    </a:cxn>
                    <a:cxn ang="0">
                      <a:pos x="391" y="23"/>
                    </a:cxn>
                    <a:cxn ang="0">
                      <a:pos x="351" y="21"/>
                    </a:cxn>
                    <a:cxn ang="0">
                      <a:pos x="304" y="19"/>
                    </a:cxn>
                    <a:cxn ang="0">
                      <a:pos x="304" y="17"/>
                    </a:cxn>
                    <a:cxn ang="0">
                      <a:pos x="306" y="16"/>
                    </a:cxn>
                    <a:cxn ang="0">
                      <a:pos x="353" y="17"/>
                    </a:cxn>
                    <a:cxn ang="0">
                      <a:pos x="351" y="19"/>
                    </a:cxn>
                    <a:cxn ang="0">
                      <a:pos x="351" y="21"/>
                    </a:cxn>
                    <a:cxn ang="0">
                      <a:pos x="97" y="10"/>
                    </a:cxn>
                    <a:cxn ang="0">
                      <a:pos x="0" y="4"/>
                    </a:cxn>
                    <a:cxn ang="0">
                      <a:pos x="2" y="2"/>
                    </a:cxn>
                    <a:cxn ang="0">
                      <a:pos x="4" y="0"/>
                    </a:cxn>
                    <a:cxn ang="0">
                      <a:pos x="101" y="6"/>
                    </a:cxn>
                    <a:cxn ang="0">
                      <a:pos x="99" y="8"/>
                    </a:cxn>
                    <a:cxn ang="0">
                      <a:pos x="97" y="10"/>
                    </a:cxn>
                  </a:cxnLst>
                  <a:rect l="0" t="0" r="r" b="b"/>
                  <a:pathLst>
                    <a:path w="391" h="23">
                      <a:moveTo>
                        <a:pt x="391" y="23"/>
                      </a:moveTo>
                      <a:lnTo>
                        <a:pt x="353" y="21"/>
                      </a:lnTo>
                      <a:lnTo>
                        <a:pt x="355" y="19"/>
                      </a:lnTo>
                      <a:lnTo>
                        <a:pt x="355" y="17"/>
                      </a:lnTo>
                      <a:lnTo>
                        <a:pt x="387" y="19"/>
                      </a:lnTo>
                      <a:lnTo>
                        <a:pt x="389" y="21"/>
                      </a:lnTo>
                      <a:lnTo>
                        <a:pt x="391" y="23"/>
                      </a:lnTo>
                      <a:close/>
                      <a:moveTo>
                        <a:pt x="351" y="21"/>
                      </a:moveTo>
                      <a:lnTo>
                        <a:pt x="304" y="19"/>
                      </a:lnTo>
                      <a:lnTo>
                        <a:pt x="304" y="17"/>
                      </a:lnTo>
                      <a:lnTo>
                        <a:pt x="306" y="16"/>
                      </a:lnTo>
                      <a:lnTo>
                        <a:pt x="353" y="17"/>
                      </a:lnTo>
                      <a:lnTo>
                        <a:pt x="351" y="19"/>
                      </a:lnTo>
                      <a:lnTo>
                        <a:pt x="351" y="21"/>
                      </a:lnTo>
                      <a:close/>
                      <a:moveTo>
                        <a:pt x="97" y="10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4" y="0"/>
                      </a:lnTo>
                      <a:lnTo>
                        <a:pt x="101" y="6"/>
                      </a:lnTo>
                      <a:lnTo>
                        <a:pt x="99" y="8"/>
                      </a:lnTo>
                      <a:lnTo>
                        <a:pt x="97" y="10"/>
                      </a:lnTo>
                      <a:close/>
                    </a:path>
                  </a:pathLst>
                </a:custGeom>
                <a:solidFill>
                  <a:srgbClr val="E5C7C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584" name="Freeform 120"/>
                <p:cNvSpPr>
                  <a:spLocks noEditPoints="1"/>
                </p:cNvSpPr>
                <p:nvPr/>
              </p:nvSpPr>
              <p:spPr bwMode="auto">
                <a:xfrm>
                  <a:off x="1737" y="1030"/>
                  <a:ext cx="387" cy="23"/>
                </a:xfrm>
                <a:custGeom>
                  <a:avLst/>
                  <a:gdLst/>
                  <a:ahLst/>
                  <a:cxnLst>
                    <a:cxn ang="0">
                      <a:pos x="387" y="23"/>
                    </a:cxn>
                    <a:cxn ang="0">
                      <a:pos x="353" y="21"/>
                    </a:cxn>
                    <a:cxn ang="0">
                      <a:pos x="353" y="19"/>
                    </a:cxn>
                    <a:cxn ang="0">
                      <a:pos x="355" y="18"/>
                    </a:cxn>
                    <a:cxn ang="0">
                      <a:pos x="385" y="19"/>
                    </a:cxn>
                    <a:cxn ang="0">
                      <a:pos x="385" y="21"/>
                    </a:cxn>
                    <a:cxn ang="0">
                      <a:pos x="387" y="23"/>
                    </a:cxn>
                    <a:cxn ang="0">
                      <a:pos x="349" y="21"/>
                    </a:cxn>
                    <a:cxn ang="0">
                      <a:pos x="302" y="19"/>
                    </a:cxn>
                    <a:cxn ang="0">
                      <a:pos x="304" y="18"/>
                    </a:cxn>
                    <a:cxn ang="0">
                      <a:pos x="304" y="16"/>
                    </a:cxn>
                    <a:cxn ang="0">
                      <a:pos x="351" y="18"/>
                    </a:cxn>
                    <a:cxn ang="0">
                      <a:pos x="351" y="19"/>
                    </a:cxn>
                    <a:cxn ang="0">
                      <a:pos x="349" y="21"/>
                    </a:cxn>
                    <a:cxn ang="0">
                      <a:pos x="97" y="10"/>
                    </a:cxn>
                    <a:cxn ang="0">
                      <a:pos x="0" y="4"/>
                    </a:cxn>
                    <a:cxn ang="0">
                      <a:pos x="2" y="2"/>
                    </a:cxn>
                    <a:cxn ang="0">
                      <a:pos x="2" y="0"/>
                    </a:cxn>
                    <a:cxn ang="0">
                      <a:pos x="99" y="6"/>
                    </a:cxn>
                    <a:cxn ang="0">
                      <a:pos x="99" y="8"/>
                    </a:cxn>
                    <a:cxn ang="0">
                      <a:pos x="97" y="10"/>
                    </a:cxn>
                  </a:cxnLst>
                  <a:rect l="0" t="0" r="r" b="b"/>
                  <a:pathLst>
                    <a:path w="387" h="23">
                      <a:moveTo>
                        <a:pt x="387" y="23"/>
                      </a:moveTo>
                      <a:lnTo>
                        <a:pt x="353" y="21"/>
                      </a:lnTo>
                      <a:lnTo>
                        <a:pt x="353" y="19"/>
                      </a:lnTo>
                      <a:lnTo>
                        <a:pt x="355" y="18"/>
                      </a:lnTo>
                      <a:lnTo>
                        <a:pt x="385" y="19"/>
                      </a:lnTo>
                      <a:lnTo>
                        <a:pt x="385" y="21"/>
                      </a:lnTo>
                      <a:lnTo>
                        <a:pt x="387" y="23"/>
                      </a:lnTo>
                      <a:close/>
                      <a:moveTo>
                        <a:pt x="349" y="21"/>
                      </a:moveTo>
                      <a:lnTo>
                        <a:pt x="302" y="19"/>
                      </a:lnTo>
                      <a:lnTo>
                        <a:pt x="304" y="18"/>
                      </a:lnTo>
                      <a:lnTo>
                        <a:pt x="304" y="16"/>
                      </a:lnTo>
                      <a:lnTo>
                        <a:pt x="351" y="18"/>
                      </a:lnTo>
                      <a:lnTo>
                        <a:pt x="351" y="19"/>
                      </a:lnTo>
                      <a:lnTo>
                        <a:pt x="349" y="21"/>
                      </a:lnTo>
                      <a:close/>
                      <a:moveTo>
                        <a:pt x="97" y="10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99" y="6"/>
                      </a:lnTo>
                      <a:lnTo>
                        <a:pt x="99" y="8"/>
                      </a:lnTo>
                      <a:lnTo>
                        <a:pt x="97" y="10"/>
                      </a:lnTo>
                      <a:close/>
                    </a:path>
                  </a:pathLst>
                </a:custGeom>
                <a:solidFill>
                  <a:srgbClr val="E5C7C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585" name="Freeform 121"/>
                <p:cNvSpPr>
                  <a:spLocks noEditPoints="1"/>
                </p:cNvSpPr>
                <p:nvPr/>
              </p:nvSpPr>
              <p:spPr bwMode="auto">
                <a:xfrm>
                  <a:off x="1739" y="1029"/>
                  <a:ext cx="383" cy="22"/>
                </a:xfrm>
                <a:custGeom>
                  <a:avLst/>
                  <a:gdLst/>
                  <a:ahLst/>
                  <a:cxnLst>
                    <a:cxn ang="0">
                      <a:pos x="383" y="22"/>
                    </a:cxn>
                    <a:cxn ang="0">
                      <a:pos x="351" y="20"/>
                    </a:cxn>
                    <a:cxn ang="0">
                      <a:pos x="353" y="19"/>
                    </a:cxn>
                    <a:cxn ang="0">
                      <a:pos x="355" y="17"/>
                    </a:cxn>
                    <a:cxn ang="0">
                      <a:pos x="382" y="19"/>
                    </a:cxn>
                    <a:cxn ang="0">
                      <a:pos x="383" y="20"/>
                    </a:cxn>
                    <a:cxn ang="0">
                      <a:pos x="383" y="20"/>
                    </a:cxn>
                    <a:cxn ang="0">
                      <a:pos x="383" y="22"/>
                    </a:cxn>
                    <a:cxn ang="0">
                      <a:pos x="383" y="22"/>
                    </a:cxn>
                    <a:cxn ang="0">
                      <a:pos x="349" y="20"/>
                    </a:cxn>
                    <a:cxn ang="0">
                      <a:pos x="302" y="19"/>
                    </a:cxn>
                    <a:cxn ang="0">
                      <a:pos x="302" y="17"/>
                    </a:cxn>
                    <a:cxn ang="0">
                      <a:pos x="302" y="15"/>
                    </a:cxn>
                    <a:cxn ang="0">
                      <a:pos x="351" y="17"/>
                    </a:cxn>
                    <a:cxn ang="0">
                      <a:pos x="349" y="19"/>
                    </a:cxn>
                    <a:cxn ang="0">
                      <a:pos x="349" y="20"/>
                    </a:cxn>
                    <a:cxn ang="0">
                      <a:pos x="97" y="9"/>
                    </a:cxn>
                    <a:cxn ang="0">
                      <a:pos x="0" y="3"/>
                    </a:cxn>
                    <a:cxn ang="0">
                      <a:pos x="0" y="1"/>
                    </a:cxn>
                    <a:cxn ang="0">
                      <a:pos x="2" y="0"/>
                    </a:cxn>
                    <a:cxn ang="0">
                      <a:pos x="99" y="5"/>
                    </a:cxn>
                    <a:cxn ang="0">
                      <a:pos x="97" y="7"/>
                    </a:cxn>
                    <a:cxn ang="0">
                      <a:pos x="97" y="9"/>
                    </a:cxn>
                  </a:cxnLst>
                  <a:rect l="0" t="0" r="r" b="b"/>
                  <a:pathLst>
                    <a:path w="383" h="22">
                      <a:moveTo>
                        <a:pt x="383" y="22"/>
                      </a:moveTo>
                      <a:lnTo>
                        <a:pt x="351" y="20"/>
                      </a:lnTo>
                      <a:lnTo>
                        <a:pt x="353" y="19"/>
                      </a:lnTo>
                      <a:lnTo>
                        <a:pt x="355" y="17"/>
                      </a:lnTo>
                      <a:lnTo>
                        <a:pt x="382" y="19"/>
                      </a:lnTo>
                      <a:lnTo>
                        <a:pt x="383" y="20"/>
                      </a:lnTo>
                      <a:lnTo>
                        <a:pt x="383" y="20"/>
                      </a:lnTo>
                      <a:lnTo>
                        <a:pt x="383" y="22"/>
                      </a:lnTo>
                      <a:lnTo>
                        <a:pt x="383" y="22"/>
                      </a:lnTo>
                      <a:close/>
                      <a:moveTo>
                        <a:pt x="349" y="20"/>
                      </a:moveTo>
                      <a:lnTo>
                        <a:pt x="302" y="19"/>
                      </a:lnTo>
                      <a:lnTo>
                        <a:pt x="302" y="17"/>
                      </a:lnTo>
                      <a:lnTo>
                        <a:pt x="302" y="15"/>
                      </a:lnTo>
                      <a:lnTo>
                        <a:pt x="351" y="17"/>
                      </a:lnTo>
                      <a:lnTo>
                        <a:pt x="349" y="19"/>
                      </a:lnTo>
                      <a:lnTo>
                        <a:pt x="349" y="20"/>
                      </a:lnTo>
                      <a:close/>
                      <a:moveTo>
                        <a:pt x="97" y="9"/>
                      </a:moveTo>
                      <a:lnTo>
                        <a:pt x="0" y="3"/>
                      </a:lnTo>
                      <a:lnTo>
                        <a:pt x="0" y="1"/>
                      </a:lnTo>
                      <a:lnTo>
                        <a:pt x="2" y="0"/>
                      </a:lnTo>
                      <a:lnTo>
                        <a:pt x="99" y="5"/>
                      </a:lnTo>
                      <a:lnTo>
                        <a:pt x="97" y="7"/>
                      </a:lnTo>
                      <a:lnTo>
                        <a:pt x="97" y="9"/>
                      </a:lnTo>
                      <a:close/>
                    </a:path>
                  </a:pathLst>
                </a:custGeom>
                <a:solidFill>
                  <a:srgbClr val="E5C7C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586" name="Freeform 122"/>
                <p:cNvSpPr>
                  <a:spLocks noEditPoints="1"/>
                </p:cNvSpPr>
                <p:nvPr/>
              </p:nvSpPr>
              <p:spPr bwMode="auto">
                <a:xfrm>
                  <a:off x="1739" y="1027"/>
                  <a:ext cx="383" cy="22"/>
                </a:xfrm>
                <a:custGeom>
                  <a:avLst/>
                  <a:gdLst/>
                  <a:ahLst/>
                  <a:cxnLst>
                    <a:cxn ang="0">
                      <a:pos x="383" y="22"/>
                    </a:cxn>
                    <a:cxn ang="0">
                      <a:pos x="353" y="21"/>
                    </a:cxn>
                    <a:cxn ang="0">
                      <a:pos x="355" y="19"/>
                    </a:cxn>
                    <a:cxn ang="0">
                      <a:pos x="355" y="17"/>
                    </a:cxn>
                    <a:cxn ang="0">
                      <a:pos x="382" y="19"/>
                    </a:cxn>
                    <a:cxn ang="0">
                      <a:pos x="382" y="21"/>
                    </a:cxn>
                    <a:cxn ang="0">
                      <a:pos x="383" y="22"/>
                    </a:cxn>
                    <a:cxn ang="0">
                      <a:pos x="383" y="22"/>
                    </a:cxn>
                    <a:cxn ang="0">
                      <a:pos x="383" y="22"/>
                    </a:cxn>
                    <a:cxn ang="0">
                      <a:pos x="349" y="21"/>
                    </a:cxn>
                    <a:cxn ang="0">
                      <a:pos x="302" y="19"/>
                    </a:cxn>
                    <a:cxn ang="0">
                      <a:pos x="302" y="17"/>
                    </a:cxn>
                    <a:cxn ang="0">
                      <a:pos x="304" y="15"/>
                    </a:cxn>
                    <a:cxn ang="0">
                      <a:pos x="353" y="17"/>
                    </a:cxn>
                    <a:cxn ang="0">
                      <a:pos x="351" y="19"/>
                    </a:cxn>
                    <a:cxn ang="0">
                      <a:pos x="349" y="21"/>
                    </a:cxn>
                    <a:cxn ang="0">
                      <a:pos x="97" y="9"/>
                    </a:cxn>
                    <a:cxn ang="0">
                      <a:pos x="0" y="3"/>
                    </a:cxn>
                    <a:cxn ang="0">
                      <a:pos x="2" y="2"/>
                    </a:cxn>
                    <a:cxn ang="0">
                      <a:pos x="4" y="0"/>
                    </a:cxn>
                    <a:cxn ang="0">
                      <a:pos x="101" y="5"/>
                    </a:cxn>
                    <a:cxn ang="0">
                      <a:pos x="99" y="7"/>
                    </a:cxn>
                    <a:cxn ang="0">
                      <a:pos x="97" y="9"/>
                    </a:cxn>
                  </a:cxnLst>
                  <a:rect l="0" t="0" r="r" b="b"/>
                  <a:pathLst>
                    <a:path w="383" h="22">
                      <a:moveTo>
                        <a:pt x="383" y="22"/>
                      </a:moveTo>
                      <a:lnTo>
                        <a:pt x="353" y="21"/>
                      </a:lnTo>
                      <a:lnTo>
                        <a:pt x="355" y="19"/>
                      </a:lnTo>
                      <a:lnTo>
                        <a:pt x="355" y="17"/>
                      </a:lnTo>
                      <a:lnTo>
                        <a:pt x="382" y="19"/>
                      </a:lnTo>
                      <a:lnTo>
                        <a:pt x="382" y="21"/>
                      </a:lnTo>
                      <a:lnTo>
                        <a:pt x="383" y="22"/>
                      </a:lnTo>
                      <a:lnTo>
                        <a:pt x="383" y="22"/>
                      </a:lnTo>
                      <a:lnTo>
                        <a:pt x="383" y="22"/>
                      </a:lnTo>
                      <a:close/>
                      <a:moveTo>
                        <a:pt x="349" y="21"/>
                      </a:moveTo>
                      <a:lnTo>
                        <a:pt x="302" y="19"/>
                      </a:lnTo>
                      <a:lnTo>
                        <a:pt x="302" y="17"/>
                      </a:lnTo>
                      <a:lnTo>
                        <a:pt x="304" y="15"/>
                      </a:lnTo>
                      <a:lnTo>
                        <a:pt x="353" y="17"/>
                      </a:lnTo>
                      <a:lnTo>
                        <a:pt x="351" y="19"/>
                      </a:lnTo>
                      <a:lnTo>
                        <a:pt x="349" y="21"/>
                      </a:lnTo>
                      <a:close/>
                      <a:moveTo>
                        <a:pt x="97" y="9"/>
                      </a:moveTo>
                      <a:lnTo>
                        <a:pt x="0" y="3"/>
                      </a:lnTo>
                      <a:lnTo>
                        <a:pt x="2" y="2"/>
                      </a:lnTo>
                      <a:lnTo>
                        <a:pt x="4" y="0"/>
                      </a:lnTo>
                      <a:lnTo>
                        <a:pt x="101" y="5"/>
                      </a:lnTo>
                      <a:lnTo>
                        <a:pt x="99" y="7"/>
                      </a:lnTo>
                      <a:lnTo>
                        <a:pt x="97" y="9"/>
                      </a:lnTo>
                      <a:close/>
                    </a:path>
                  </a:pathLst>
                </a:custGeom>
                <a:solidFill>
                  <a:srgbClr val="E5C7C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587" name="Freeform 123"/>
                <p:cNvSpPr>
                  <a:spLocks noEditPoints="1"/>
                </p:cNvSpPr>
                <p:nvPr/>
              </p:nvSpPr>
              <p:spPr bwMode="auto">
                <a:xfrm>
                  <a:off x="1741" y="1025"/>
                  <a:ext cx="380" cy="23"/>
                </a:xfrm>
                <a:custGeom>
                  <a:avLst/>
                  <a:gdLst/>
                  <a:ahLst/>
                  <a:cxnLst>
                    <a:cxn ang="0">
                      <a:pos x="380" y="23"/>
                    </a:cxn>
                    <a:cxn ang="0">
                      <a:pos x="353" y="21"/>
                    </a:cxn>
                    <a:cxn ang="0">
                      <a:pos x="353" y="19"/>
                    </a:cxn>
                    <a:cxn ang="0">
                      <a:pos x="355" y="17"/>
                    </a:cxn>
                    <a:cxn ang="0">
                      <a:pos x="378" y="19"/>
                    </a:cxn>
                    <a:cxn ang="0">
                      <a:pos x="380" y="21"/>
                    </a:cxn>
                    <a:cxn ang="0">
                      <a:pos x="380" y="23"/>
                    </a:cxn>
                    <a:cxn ang="0">
                      <a:pos x="349" y="21"/>
                    </a:cxn>
                    <a:cxn ang="0">
                      <a:pos x="300" y="19"/>
                    </a:cxn>
                    <a:cxn ang="0">
                      <a:pos x="302" y="17"/>
                    </a:cxn>
                    <a:cxn ang="0">
                      <a:pos x="302" y="15"/>
                    </a:cxn>
                    <a:cxn ang="0">
                      <a:pos x="351" y="17"/>
                    </a:cxn>
                    <a:cxn ang="0">
                      <a:pos x="351" y="19"/>
                    </a:cxn>
                    <a:cxn ang="0">
                      <a:pos x="349" y="21"/>
                    </a:cxn>
                    <a:cxn ang="0">
                      <a:pos x="97" y="9"/>
                    </a:cxn>
                    <a:cxn ang="0">
                      <a:pos x="0" y="4"/>
                    </a:cxn>
                    <a:cxn ang="0">
                      <a:pos x="2" y="2"/>
                    </a:cxn>
                    <a:cxn ang="0">
                      <a:pos x="4" y="0"/>
                    </a:cxn>
                    <a:cxn ang="0">
                      <a:pos x="101" y="5"/>
                    </a:cxn>
                    <a:cxn ang="0">
                      <a:pos x="99" y="7"/>
                    </a:cxn>
                    <a:cxn ang="0">
                      <a:pos x="97" y="9"/>
                    </a:cxn>
                  </a:cxnLst>
                  <a:rect l="0" t="0" r="r" b="b"/>
                  <a:pathLst>
                    <a:path w="380" h="23">
                      <a:moveTo>
                        <a:pt x="380" y="23"/>
                      </a:moveTo>
                      <a:lnTo>
                        <a:pt x="353" y="21"/>
                      </a:lnTo>
                      <a:lnTo>
                        <a:pt x="353" y="19"/>
                      </a:lnTo>
                      <a:lnTo>
                        <a:pt x="355" y="17"/>
                      </a:lnTo>
                      <a:lnTo>
                        <a:pt x="378" y="19"/>
                      </a:lnTo>
                      <a:lnTo>
                        <a:pt x="380" y="21"/>
                      </a:lnTo>
                      <a:lnTo>
                        <a:pt x="380" y="23"/>
                      </a:lnTo>
                      <a:close/>
                      <a:moveTo>
                        <a:pt x="349" y="21"/>
                      </a:moveTo>
                      <a:lnTo>
                        <a:pt x="300" y="19"/>
                      </a:lnTo>
                      <a:lnTo>
                        <a:pt x="302" y="17"/>
                      </a:lnTo>
                      <a:lnTo>
                        <a:pt x="302" y="15"/>
                      </a:lnTo>
                      <a:lnTo>
                        <a:pt x="351" y="17"/>
                      </a:lnTo>
                      <a:lnTo>
                        <a:pt x="351" y="19"/>
                      </a:lnTo>
                      <a:lnTo>
                        <a:pt x="349" y="21"/>
                      </a:lnTo>
                      <a:close/>
                      <a:moveTo>
                        <a:pt x="97" y="9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4" y="0"/>
                      </a:lnTo>
                      <a:lnTo>
                        <a:pt x="101" y="5"/>
                      </a:lnTo>
                      <a:lnTo>
                        <a:pt x="99" y="7"/>
                      </a:lnTo>
                      <a:lnTo>
                        <a:pt x="97" y="9"/>
                      </a:lnTo>
                      <a:close/>
                    </a:path>
                  </a:pathLst>
                </a:custGeom>
                <a:solidFill>
                  <a:srgbClr val="E5C7C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588" name="Freeform 124"/>
                <p:cNvSpPr>
                  <a:spLocks noEditPoints="1"/>
                </p:cNvSpPr>
                <p:nvPr/>
              </p:nvSpPr>
              <p:spPr bwMode="auto">
                <a:xfrm>
                  <a:off x="1743" y="1023"/>
                  <a:ext cx="378" cy="23"/>
                </a:xfrm>
                <a:custGeom>
                  <a:avLst/>
                  <a:gdLst/>
                  <a:ahLst/>
                  <a:cxnLst>
                    <a:cxn ang="0">
                      <a:pos x="378" y="23"/>
                    </a:cxn>
                    <a:cxn ang="0">
                      <a:pos x="351" y="21"/>
                    </a:cxn>
                    <a:cxn ang="0">
                      <a:pos x="353" y="19"/>
                    </a:cxn>
                    <a:cxn ang="0">
                      <a:pos x="353" y="17"/>
                    </a:cxn>
                    <a:cxn ang="0">
                      <a:pos x="376" y="19"/>
                    </a:cxn>
                    <a:cxn ang="0">
                      <a:pos x="376" y="21"/>
                    </a:cxn>
                    <a:cxn ang="0">
                      <a:pos x="378" y="23"/>
                    </a:cxn>
                    <a:cxn ang="0">
                      <a:pos x="349" y="21"/>
                    </a:cxn>
                    <a:cxn ang="0">
                      <a:pos x="300" y="19"/>
                    </a:cxn>
                    <a:cxn ang="0">
                      <a:pos x="300" y="17"/>
                    </a:cxn>
                    <a:cxn ang="0">
                      <a:pos x="302" y="15"/>
                    </a:cxn>
                    <a:cxn ang="0">
                      <a:pos x="351" y="17"/>
                    </a:cxn>
                    <a:cxn ang="0">
                      <a:pos x="351" y="17"/>
                    </a:cxn>
                    <a:cxn ang="0">
                      <a:pos x="349" y="19"/>
                    </a:cxn>
                    <a:cxn ang="0">
                      <a:pos x="349" y="19"/>
                    </a:cxn>
                    <a:cxn ang="0">
                      <a:pos x="349" y="21"/>
                    </a:cxn>
                    <a:cxn ang="0">
                      <a:pos x="97" y="9"/>
                    </a:cxn>
                    <a:cxn ang="0">
                      <a:pos x="0" y="4"/>
                    </a:cxn>
                    <a:cxn ang="0">
                      <a:pos x="2" y="2"/>
                    </a:cxn>
                    <a:cxn ang="0">
                      <a:pos x="2" y="0"/>
                    </a:cxn>
                    <a:cxn ang="0">
                      <a:pos x="99" y="6"/>
                    </a:cxn>
                    <a:cxn ang="0">
                      <a:pos x="99" y="7"/>
                    </a:cxn>
                    <a:cxn ang="0">
                      <a:pos x="97" y="9"/>
                    </a:cxn>
                  </a:cxnLst>
                  <a:rect l="0" t="0" r="r" b="b"/>
                  <a:pathLst>
                    <a:path w="378" h="23">
                      <a:moveTo>
                        <a:pt x="378" y="23"/>
                      </a:moveTo>
                      <a:lnTo>
                        <a:pt x="351" y="21"/>
                      </a:lnTo>
                      <a:lnTo>
                        <a:pt x="353" y="19"/>
                      </a:lnTo>
                      <a:lnTo>
                        <a:pt x="353" y="17"/>
                      </a:lnTo>
                      <a:lnTo>
                        <a:pt x="376" y="19"/>
                      </a:lnTo>
                      <a:lnTo>
                        <a:pt x="376" y="21"/>
                      </a:lnTo>
                      <a:lnTo>
                        <a:pt x="378" y="23"/>
                      </a:lnTo>
                      <a:close/>
                      <a:moveTo>
                        <a:pt x="349" y="21"/>
                      </a:moveTo>
                      <a:lnTo>
                        <a:pt x="300" y="19"/>
                      </a:lnTo>
                      <a:lnTo>
                        <a:pt x="300" y="17"/>
                      </a:lnTo>
                      <a:lnTo>
                        <a:pt x="302" y="15"/>
                      </a:lnTo>
                      <a:lnTo>
                        <a:pt x="351" y="17"/>
                      </a:lnTo>
                      <a:lnTo>
                        <a:pt x="351" y="17"/>
                      </a:lnTo>
                      <a:lnTo>
                        <a:pt x="349" y="19"/>
                      </a:lnTo>
                      <a:lnTo>
                        <a:pt x="349" y="19"/>
                      </a:lnTo>
                      <a:lnTo>
                        <a:pt x="349" y="21"/>
                      </a:lnTo>
                      <a:close/>
                      <a:moveTo>
                        <a:pt x="97" y="9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99" y="6"/>
                      </a:lnTo>
                      <a:lnTo>
                        <a:pt x="99" y="7"/>
                      </a:lnTo>
                      <a:lnTo>
                        <a:pt x="97" y="9"/>
                      </a:lnTo>
                      <a:close/>
                    </a:path>
                  </a:pathLst>
                </a:custGeom>
                <a:solidFill>
                  <a:srgbClr val="E6C8C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589" name="Freeform 125"/>
                <p:cNvSpPr>
                  <a:spLocks noEditPoints="1"/>
                </p:cNvSpPr>
                <p:nvPr/>
              </p:nvSpPr>
              <p:spPr bwMode="auto">
                <a:xfrm>
                  <a:off x="1745" y="1021"/>
                  <a:ext cx="374" cy="23"/>
                </a:xfrm>
                <a:custGeom>
                  <a:avLst/>
                  <a:gdLst/>
                  <a:ahLst/>
                  <a:cxnLst>
                    <a:cxn ang="0">
                      <a:pos x="374" y="23"/>
                    </a:cxn>
                    <a:cxn ang="0">
                      <a:pos x="351" y="21"/>
                    </a:cxn>
                    <a:cxn ang="0">
                      <a:pos x="351" y="19"/>
                    </a:cxn>
                    <a:cxn ang="0">
                      <a:pos x="353" y="17"/>
                    </a:cxn>
                    <a:cxn ang="0">
                      <a:pos x="374" y="19"/>
                    </a:cxn>
                    <a:cxn ang="0">
                      <a:pos x="374" y="21"/>
                    </a:cxn>
                    <a:cxn ang="0">
                      <a:pos x="374" y="23"/>
                    </a:cxn>
                    <a:cxn ang="0">
                      <a:pos x="347" y="21"/>
                    </a:cxn>
                    <a:cxn ang="0">
                      <a:pos x="298" y="19"/>
                    </a:cxn>
                    <a:cxn ang="0">
                      <a:pos x="300" y="17"/>
                    </a:cxn>
                    <a:cxn ang="0">
                      <a:pos x="300" y="15"/>
                    </a:cxn>
                    <a:cxn ang="0">
                      <a:pos x="349" y="17"/>
                    </a:cxn>
                    <a:cxn ang="0">
                      <a:pos x="349" y="19"/>
                    </a:cxn>
                    <a:cxn ang="0">
                      <a:pos x="347" y="21"/>
                    </a:cxn>
                    <a:cxn ang="0">
                      <a:pos x="347" y="21"/>
                    </a:cxn>
                    <a:cxn ang="0">
                      <a:pos x="347" y="21"/>
                    </a:cxn>
                    <a:cxn ang="0">
                      <a:pos x="97" y="9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2" y="0"/>
                    </a:cxn>
                    <a:cxn ang="0">
                      <a:pos x="99" y="6"/>
                    </a:cxn>
                    <a:cxn ang="0">
                      <a:pos x="97" y="8"/>
                    </a:cxn>
                    <a:cxn ang="0">
                      <a:pos x="97" y="9"/>
                    </a:cxn>
                  </a:cxnLst>
                  <a:rect l="0" t="0" r="r" b="b"/>
                  <a:pathLst>
                    <a:path w="374" h="23">
                      <a:moveTo>
                        <a:pt x="374" y="23"/>
                      </a:moveTo>
                      <a:lnTo>
                        <a:pt x="351" y="21"/>
                      </a:lnTo>
                      <a:lnTo>
                        <a:pt x="351" y="19"/>
                      </a:lnTo>
                      <a:lnTo>
                        <a:pt x="353" y="17"/>
                      </a:lnTo>
                      <a:lnTo>
                        <a:pt x="374" y="19"/>
                      </a:lnTo>
                      <a:lnTo>
                        <a:pt x="374" y="21"/>
                      </a:lnTo>
                      <a:lnTo>
                        <a:pt x="374" y="23"/>
                      </a:lnTo>
                      <a:close/>
                      <a:moveTo>
                        <a:pt x="347" y="21"/>
                      </a:moveTo>
                      <a:lnTo>
                        <a:pt x="298" y="19"/>
                      </a:lnTo>
                      <a:lnTo>
                        <a:pt x="300" y="17"/>
                      </a:lnTo>
                      <a:lnTo>
                        <a:pt x="300" y="15"/>
                      </a:lnTo>
                      <a:lnTo>
                        <a:pt x="349" y="17"/>
                      </a:lnTo>
                      <a:lnTo>
                        <a:pt x="349" y="19"/>
                      </a:lnTo>
                      <a:lnTo>
                        <a:pt x="347" y="21"/>
                      </a:lnTo>
                      <a:lnTo>
                        <a:pt x="347" y="21"/>
                      </a:lnTo>
                      <a:lnTo>
                        <a:pt x="347" y="21"/>
                      </a:lnTo>
                      <a:close/>
                      <a:moveTo>
                        <a:pt x="97" y="9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99" y="6"/>
                      </a:lnTo>
                      <a:lnTo>
                        <a:pt x="97" y="8"/>
                      </a:lnTo>
                      <a:lnTo>
                        <a:pt x="97" y="9"/>
                      </a:lnTo>
                      <a:close/>
                    </a:path>
                  </a:pathLst>
                </a:custGeom>
                <a:solidFill>
                  <a:srgbClr val="E6C8C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590" name="Freeform 126"/>
                <p:cNvSpPr>
                  <a:spLocks noEditPoints="1"/>
                </p:cNvSpPr>
                <p:nvPr/>
              </p:nvSpPr>
              <p:spPr bwMode="auto">
                <a:xfrm>
                  <a:off x="1745" y="1019"/>
                  <a:ext cx="374" cy="23"/>
                </a:xfrm>
                <a:custGeom>
                  <a:avLst/>
                  <a:gdLst/>
                  <a:ahLst/>
                  <a:cxnLst>
                    <a:cxn ang="0">
                      <a:pos x="374" y="23"/>
                    </a:cxn>
                    <a:cxn ang="0">
                      <a:pos x="351" y="21"/>
                    </a:cxn>
                    <a:cxn ang="0">
                      <a:pos x="353" y="19"/>
                    </a:cxn>
                    <a:cxn ang="0">
                      <a:pos x="355" y="17"/>
                    </a:cxn>
                    <a:cxn ang="0">
                      <a:pos x="372" y="19"/>
                    </a:cxn>
                    <a:cxn ang="0">
                      <a:pos x="372" y="19"/>
                    </a:cxn>
                    <a:cxn ang="0">
                      <a:pos x="372" y="19"/>
                    </a:cxn>
                    <a:cxn ang="0">
                      <a:pos x="374" y="21"/>
                    </a:cxn>
                    <a:cxn ang="0">
                      <a:pos x="374" y="23"/>
                    </a:cxn>
                    <a:cxn ang="0">
                      <a:pos x="349" y="21"/>
                    </a:cxn>
                    <a:cxn ang="0">
                      <a:pos x="300" y="19"/>
                    </a:cxn>
                    <a:cxn ang="0">
                      <a:pos x="300" y="17"/>
                    </a:cxn>
                    <a:cxn ang="0">
                      <a:pos x="300" y="15"/>
                    </a:cxn>
                    <a:cxn ang="0">
                      <a:pos x="351" y="17"/>
                    </a:cxn>
                    <a:cxn ang="0">
                      <a:pos x="349" y="19"/>
                    </a:cxn>
                    <a:cxn ang="0">
                      <a:pos x="349" y="21"/>
                    </a:cxn>
                    <a:cxn ang="0">
                      <a:pos x="97" y="10"/>
                    </a:cxn>
                    <a:cxn ang="0">
                      <a:pos x="0" y="4"/>
                    </a:cxn>
                    <a:cxn ang="0">
                      <a:pos x="2" y="2"/>
                    </a:cxn>
                    <a:cxn ang="0">
                      <a:pos x="4" y="0"/>
                    </a:cxn>
                    <a:cxn ang="0">
                      <a:pos x="100" y="6"/>
                    </a:cxn>
                    <a:cxn ang="0">
                      <a:pos x="99" y="8"/>
                    </a:cxn>
                    <a:cxn ang="0">
                      <a:pos x="97" y="10"/>
                    </a:cxn>
                  </a:cxnLst>
                  <a:rect l="0" t="0" r="r" b="b"/>
                  <a:pathLst>
                    <a:path w="374" h="23">
                      <a:moveTo>
                        <a:pt x="374" y="23"/>
                      </a:moveTo>
                      <a:lnTo>
                        <a:pt x="351" y="21"/>
                      </a:lnTo>
                      <a:lnTo>
                        <a:pt x="353" y="19"/>
                      </a:lnTo>
                      <a:lnTo>
                        <a:pt x="355" y="17"/>
                      </a:lnTo>
                      <a:lnTo>
                        <a:pt x="372" y="19"/>
                      </a:lnTo>
                      <a:lnTo>
                        <a:pt x="372" y="19"/>
                      </a:lnTo>
                      <a:lnTo>
                        <a:pt x="372" y="19"/>
                      </a:lnTo>
                      <a:lnTo>
                        <a:pt x="374" y="21"/>
                      </a:lnTo>
                      <a:lnTo>
                        <a:pt x="374" y="23"/>
                      </a:lnTo>
                      <a:close/>
                      <a:moveTo>
                        <a:pt x="349" y="21"/>
                      </a:moveTo>
                      <a:lnTo>
                        <a:pt x="300" y="19"/>
                      </a:lnTo>
                      <a:lnTo>
                        <a:pt x="300" y="17"/>
                      </a:lnTo>
                      <a:lnTo>
                        <a:pt x="300" y="15"/>
                      </a:lnTo>
                      <a:lnTo>
                        <a:pt x="351" y="17"/>
                      </a:lnTo>
                      <a:lnTo>
                        <a:pt x="349" y="19"/>
                      </a:lnTo>
                      <a:lnTo>
                        <a:pt x="349" y="21"/>
                      </a:lnTo>
                      <a:close/>
                      <a:moveTo>
                        <a:pt x="97" y="10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4" y="0"/>
                      </a:lnTo>
                      <a:lnTo>
                        <a:pt x="100" y="6"/>
                      </a:lnTo>
                      <a:lnTo>
                        <a:pt x="99" y="8"/>
                      </a:lnTo>
                      <a:lnTo>
                        <a:pt x="97" y="10"/>
                      </a:lnTo>
                      <a:close/>
                    </a:path>
                  </a:pathLst>
                </a:custGeom>
                <a:solidFill>
                  <a:srgbClr val="E6C8C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591" name="Freeform 127"/>
                <p:cNvSpPr>
                  <a:spLocks noEditPoints="1"/>
                </p:cNvSpPr>
                <p:nvPr/>
              </p:nvSpPr>
              <p:spPr bwMode="auto">
                <a:xfrm>
                  <a:off x="1747" y="1017"/>
                  <a:ext cx="372" cy="23"/>
                </a:xfrm>
                <a:custGeom>
                  <a:avLst/>
                  <a:gdLst/>
                  <a:ahLst/>
                  <a:cxnLst>
                    <a:cxn ang="0">
                      <a:pos x="372" y="23"/>
                    </a:cxn>
                    <a:cxn ang="0">
                      <a:pos x="351" y="21"/>
                    </a:cxn>
                    <a:cxn ang="0">
                      <a:pos x="353" y="19"/>
                    </a:cxn>
                    <a:cxn ang="0">
                      <a:pos x="353" y="17"/>
                    </a:cxn>
                    <a:cxn ang="0">
                      <a:pos x="370" y="17"/>
                    </a:cxn>
                    <a:cxn ang="0">
                      <a:pos x="370" y="19"/>
                    </a:cxn>
                    <a:cxn ang="0">
                      <a:pos x="370" y="21"/>
                    </a:cxn>
                    <a:cxn ang="0">
                      <a:pos x="370" y="21"/>
                    </a:cxn>
                    <a:cxn ang="0">
                      <a:pos x="372" y="23"/>
                    </a:cxn>
                    <a:cxn ang="0">
                      <a:pos x="347" y="21"/>
                    </a:cxn>
                    <a:cxn ang="0">
                      <a:pos x="298" y="19"/>
                    </a:cxn>
                    <a:cxn ang="0">
                      <a:pos x="298" y="17"/>
                    </a:cxn>
                    <a:cxn ang="0">
                      <a:pos x="300" y="15"/>
                    </a:cxn>
                    <a:cxn ang="0">
                      <a:pos x="351" y="17"/>
                    </a:cxn>
                    <a:cxn ang="0">
                      <a:pos x="349" y="19"/>
                    </a:cxn>
                    <a:cxn ang="0">
                      <a:pos x="347" y="21"/>
                    </a:cxn>
                    <a:cxn ang="0">
                      <a:pos x="97" y="10"/>
                    </a:cxn>
                    <a:cxn ang="0">
                      <a:pos x="0" y="4"/>
                    </a:cxn>
                    <a:cxn ang="0">
                      <a:pos x="2" y="2"/>
                    </a:cxn>
                    <a:cxn ang="0">
                      <a:pos x="2" y="0"/>
                    </a:cxn>
                    <a:cxn ang="0">
                      <a:pos x="100" y="4"/>
                    </a:cxn>
                    <a:cxn ang="0">
                      <a:pos x="98" y="8"/>
                    </a:cxn>
                    <a:cxn ang="0">
                      <a:pos x="97" y="10"/>
                    </a:cxn>
                  </a:cxnLst>
                  <a:rect l="0" t="0" r="r" b="b"/>
                  <a:pathLst>
                    <a:path w="372" h="23">
                      <a:moveTo>
                        <a:pt x="372" y="23"/>
                      </a:moveTo>
                      <a:lnTo>
                        <a:pt x="351" y="21"/>
                      </a:lnTo>
                      <a:lnTo>
                        <a:pt x="353" y="19"/>
                      </a:lnTo>
                      <a:lnTo>
                        <a:pt x="353" y="17"/>
                      </a:lnTo>
                      <a:lnTo>
                        <a:pt x="370" y="17"/>
                      </a:lnTo>
                      <a:lnTo>
                        <a:pt x="370" y="19"/>
                      </a:lnTo>
                      <a:lnTo>
                        <a:pt x="370" y="21"/>
                      </a:lnTo>
                      <a:lnTo>
                        <a:pt x="370" y="21"/>
                      </a:lnTo>
                      <a:lnTo>
                        <a:pt x="372" y="23"/>
                      </a:lnTo>
                      <a:close/>
                      <a:moveTo>
                        <a:pt x="347" y="21"/>
                      </a:moveTo>
                      <a:lnTo>
                        <a:pt x="298" y="19"/>
                      </a:lnTo>
                      <a:lnTo>
                        <a:pt x="298" y="17"/>
                      </a:lnTo>
                      <a:lnTo>
                        <a:pt x="300" y="15"/>
                      </a:lnTo>
                      <a:lnTo>
                        <a:pt x="351" y="17"/>
                      </a:lnTo>
                      <a:lnTo>
                        <a:pt x="349" y="19"/>
                      </a:lnTo>
                      <a:lnTo>
                        <a:pt x="347" y="21"/>
                      </a:lnTo>
                      <a:close/>
                      <a:moveTo>
                        <a:pt x="97" y="10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100" y="4"/>
                      </a:lnTo>
                      <a:lnTo>
                        <a:pt x="98" y="8"/>
                      </a:lnTo>
                      <a:lnTo>
                        <a:pt x="97" y="10"/>
                      </a:lnTo>
                      <a:close/>
                    </a:path>
                  </a:pathLst>
                </a:custGeom>
                <a:solidFill>
                  <a:srgbClr val="E6C8C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592" name="Freeform 128"/>
                <p:cNvSpPr>
                  <a:spLocks noEditPoints="1"/>
                </p:cNvSpPr>
                <p:nvPr/>
              </p:nvSpPr>
              <p:spPr bwMode="auto">
                <a:xfrm>
                  <a:off x="1749" y="1015"/>
                  <a:ext cx="368" cy="23"/>
                </a:xfrm>
                <a:custGeom>
                  <a:avLst/>
                  <a:gdLst/>
                  <a:ahLst/>
                  <a:cxnLst>
                    <a:cxn ang="0">
                      <a:pos x="368" y="23"/>
                    </a:cxn>
                    <a:cxn ang="0">
                      <a:pos x="351" y="21"/>
                    </a:cxn>
                    <a:cxn ang="0">
                      <a:pos x="351" y="19"/>
                    </a:cxn>
                    <a:cxn ang="0">
                      <a:pos x="353" y="17"/>
                    </a:cxn>
                    <a:cxn ang="0">
                      <a:pos x="368" y="17"/>
                    </a:cxn>
                    <a:cxn ang="0">
                      <a:pos x="368" y="21"/>
                    </a:cxn>
                    <a:cxn ang="0">
                      <a:pos x="368" y="23"/>
                    </a:cxn>
                    <a:cxn ang="0">
                      <a:pos x="347" y="21"/>
                    </a:cxn>
                    <a:cxn ang="0">
                      <a:pos x="296" y="19"/>
                    </a:cxn>
                    <a:cxn ang="0">
                      <a:pos x="298" y="17"/>
                    </a:cxn>
                    <a:cxn ang="0">
                      <a:pos x="298" y="15"/>
                    </a:cxn>
                    <a:cxn ang="0">
                      <a:pos x="349" y="17"/>
                    </a:cxn>
                    <a:cxn ang="0">
                      <a:pos x="349" y="19"/>
                    </a:cxn>
                    <a:cxn ang="0">
                      <a:pos x="347" y="21"/>
                    </a:cxn>
                    <a:cxn ang="0">
                      <a:pos x="96" y="10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2" y="0"/>
                    </a:cxn>
                    <a:cxn ang="0">
                      <a:pos x="100" y="4"/>
                    </a:cxn>
                    <a:cxn ang="0">
                      <a:pos x="98" y="6"/>
                    </a:cxn>
                    <a:cxn ang="0">
                      <a:pos x="96" y="10"/>
                    </a:cxn>
                  </a:cxnLst>
                  <a:rect l="0" t="0" r="r" b="b"/>
                  <a:pathLst>
                    <a:path w="368" h="23">
                      <a:moveTo>
                        <a:pt x="368" y="23"/>
                      </a:moveTo>
                      <a:lnTo>
                        <a:pt x="351" y="21"/>
                      </a:lnTo>
                      <a:lnTo>
                        <a:pt x="351" y="19"/>
                      </a:lnTo>
                      <a:lnTo>
                        <a:pt x="353" y="17"/>
                      </a:lnTo>
                      <a:lnTo>
                        <a:pt x="368" y="17"/>
                      </a:lnTo>
                      <a:lnTo>
                        <a:pt x="368" y="21"/>
                      </a:lnTo>
                      <a:lnTo>
                        <a:pt x="368" y="23"/>
                      </a:lnTo>
                      <a:close/>
                      <a:moveTo>
                        <a:pt x="347" y="21"/>
                      </a:moveTo>
                      <a:lnTo>
                        <a:pt x="296" y="19"/>
                      </a:lnTo>
                      <a:lnTo>
                        <a:pt x="298" y="17"/>
                      </a:lnTo>
                      <a:lnTo>
                        <a:pt x="298" y="15"/>
                      </a:lnTo>
                      <a:lnTo>
                        <a:pt x="349" y="17"/>
                      </a:lnTo>
                      <a:lnTo>
                        <a:pt x="349" y="19"/>
                      </a:lnTo>
                      <a:lnTo>
                        <a:pt x="347" y="21"/>
                      </a:lnTo>
                      <a:close/>
                      <a:moveTo>
                        <a:pt x="96" y="10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100" y="4"/>
                      </a:lnTo>
                      <a:lnTo>
                        <a:pt x="98" y="6"/>
                      </a:lnTo>
                      <a:lnTo>
                        <a:pt x="96" y="10"/>
                      </a:lnTo>
                      <a:close/>
                    </a:path>
                  </a:pathLst>
                </a:custGeom>
                <a:solidFill>
                  <a:srgbClr val="E6C8C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593" name="Freeform 129"/>
                <p:cNvSpPr>
                  <a:spLocks noEditPoints="1"/>
                </p:cNvSpPr>
                <p:nvPr/>
              </p:nvSpPr>
              <p:spPr bwMode="auto">
                <a:xfrm>
                  <a:off x="1749" y="1013"/>
                  <a:ext cx="368" cy="21"/>
                </a:xfrm>
                <a:custGeom>
                  <a:avLst/>
                  <a:gdLst/>
                  <a:ahLst/>
                  <a:cxnLst>
                    <a:cxn ang="0">
                      <a:pos x="368" y="21"/>
                    </a:cxn>
                    <a:cxn ang="0">
                      <a:pos x="351" y="21"/>
                    </a:cxn>
                    <a:cxn ang="0">
                      <a:pos x="353" y="19"/>
                    </a:cxn>
                    <a:cxn ang="0">
                      <a:pos x="353" y="17"/>
                    </a:cxn>
                    <a:cxn ang="0">
                      <a:pos x="368" y="17"/>
                    </a:cxn>
                    <a:cxn ang="0">
                      <a:pos x="368" y="19"/>
                    </a:cxn>
                    <a:cxn ang="0">
                      <a:pos x="368" y="21"/>
                    </a:cxn>
                    <a:cxn ang="0">
                      <a:pos x="349" y="21"/>
                    </a:cxn>
                    <a:cxn ang="0">
                      <a:pos x="298" y="19"/>
                    </a:cxn>
                    <a:cxn ang="0">
                      <a:pos x="298" y="17"/>
                    </a:cxn>
                    <a:cxn ang="0">
                      <a:pos x="298" y="14"/>
                    </a:cxn>
                    <a:cxn ang="0">
                      <a:pos x="351" y="17"/>
                    </a:cxn>
                    <a:cxn ang="0">
                      <a:pos x="349" y="19"/>
                    </a:cxn>
                    <a:cxn ang="0">
                      <a:pos x="349" y="21"/>
                    </a:cxn>
                    <a:cxn ang="0">
                      <a:pos x="98" y="8"/>
                    </a:cxn>
                    <a:cxn ang="0">
                      <a:pos x="0" y="4"/>
                    </a:cxn>
                    <a:cxn ang="0">
                      <a:pos x="2" y="2"/>
                    </a:cxn>
                    <a:cxn ang="0">
                      <a:pos x="4" y="0"/>
                    </a:cxn>
                    <a:cxn ang="0">
                      <a:pos x="100" y="4"/>
                    </a:cxn>
                    <a:cxn ang="0">
                      <a:pos x="100" y="6"/>
                    </a:cxn>
                    <a:cxn ang="0">
                      <a:pos x="98" y="8"/>
                    </a:cxn>
                  </a:cxnLst>
                  <a:rect l="0" t="0" r="r" b="b"/>
                  <a:pathLst>
                    <a:path w="368" h="21">
                      <a:moveTo>
                        <a:pt x="368" y="21"/>
                      </a:moveTo>
                      <a:lnTo>
                        <a:pt x="351" y="21"/>
                      </a:lnTo>
                      <a:lnTo>
                        <a:pt x="353" y="19"/>
                      </a:lnTo>
                      <a:lnTo>
                        <a:pt x="353" y="17"/>
                      </a:lnTo>
                      <a:lnTo>
                        <a:pt x="368" y="17"/>
                      </a:lnTo>
                      <a:lnTo>
                        <a:pt x="368" y="19"/>
                      </a:lnTo>
                      <a:lnTo>
                        <a:pt x="368" y="21"/>
                      </a:lnTo>
                      <a:close/>
                      <a:moveTo>
                        <a:pt x="349" y="21"/>
                      </a:moveTo>
                      <a:lnTo>
                        <a:pt x="298" y="19"/>
                      </a:lnTo>
                      <a:lnTo>
                        <a:pt x="298" y="17"/>
                      </a:lnTo>
                      <a:lnTo>
                        <a:pt x="298" y="14"/>
                      </a:lnTo>
                      <a:lnTo>
                        <a:pt x="351" y="17"/>
                      </a:lnTo>
                      <a:lnTo>
                        <a:pt x="349" y="19"/>
                      </a:lnTo>
                      <a:lnTo>
                        <a:pt x="349" y="21"/>
                      </a:lnTo>
                      <a:close/>
                      <a:moveTo>
                        <a:pt x="98" y="8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4" y="0"/>
                      </a:lnTo>
                      <a:lnTo>
                        <a:pt x="100" y="4"/>
                      </a:lnTo>
                      <a:lnTo>
                        <a:pt x="100" y="6"/>
                      </a:lnTo>
                      <a:lnTo>
                        <a:pt x="98" y="8"/>
                      </a:lnTo>
                      <a:close/>
                    </a:path>
                  </a:pathLst>
                </a:custGeom>
                <a:solidFill>
                  <a:srgbClr val="E6C9C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594" name="Freeform 130"/>
                <p:cNvSpPr>
                  <a:spLocks noEditPoints="1"/>
                </p:cNvSpPr>
                <p:nvPr/>
              </p:nvSpPr>
              <p:spPr bwMode="auto">
                <a:xfrm>
                  <a:off x="1751" y="1011"/>
                  <a:ext cx="366" cy="21"/>
                </a:xfrm>
                <a:custGeom>
                  <a:avLst/>
                  <a:gdLst/>
                  <a:ahLst/>
                  <a:cxnLst>
                    <a:cxn ang="0">
                      <a:pos x="366" y="21"/>
                    </a:cxn>
                    <a:cxn ang="0">
                      <a:pos x="351" y="21"/>
                    </a:cxn>
                    <a:cxn ang="0">
                      <a:pos x="351" y="19"/>
                    </a:cxn>
                    <a:cxn ang="0">
                      <a:pos x="352" y="18"/>
                    </a:cxn>
                    <a:cxn ang="0">
                      <a:pos x="364" y="18"/>
                    </a:cxn>
                    <a:cxn ang="0">
                      <a:pos x="366" y="19"/>
                    </a:cxn>
                    <a:cxn ang="0">
                      <a:pos x="366" y="21"/>
                    </a:cxn>
                    <a:cxn ang="0">
                      <a:pos x="347" y="21"/>
                    </a:cxn>
                    <a:cxn ang="0">
                      <a:pos x="296" y="19"/>
                    </a:cxn>
                    <a:cxn ang="0">
                      <a:pos x="296" y="16"/>
                    </a:cxn>
                    <a:cxn ang="0">
                      <a:pos x="296" y="14"/>
                    </a:cxn>
                    <a:cxn ang="0">
                      <a:pos x="349" y="18"/>
                    </a:cxn>
                    <a:cxn ang="0">
                      <a:pos x="349" y="19"/>
                    </a:cxn>
                    <a:cxn ang="0">
                      <a:pos x="347" y="21"/>
                    </a:cxn>
                    <a:cxn ang="0">
                      <a:pos x="98" y="8"/>
                    </a:cxn>
                    <a:cxn ang="0">
                      <a:pos x="0" y="4"/>
                    </a:cxn>
                    <a:cxn ang="0">
                      <a:pos x="2" y="2"/>
                    </a:cxn>
                    <a:cxn ang="0">
                      <a:pos x="3" y="0"/>
                    </a:cxn>
                    <a:cxn ang="0">
                      <a:pos x="100" y="4"/>
                    </a:cxn>
                    <a:cxn ang="0">
                      <a:pos x="98" y="6"/>
                    </a:cxn>
                    <a:cxn ang="0">
                      <a:pos x="98" y="8"/>
                    </a:cxn>
                  </a:cxnLst>
                  <a:rect l="0" t="0" r="r" b="b"/>
                  <a:pathLst>
                    <a:path w="366" h="21">
                      <a:moveTo>
                        <a:pt x="366" y="21"/>
                      </a:moveTo>
                      <a:lnTo>
                        <a:pt x="351" y="21"/>
                      </a:lnTo>
                      <a:lnTo>
                        <a:pt x="351" y="19"/>
                      </a:lnTo>
                      <a:lnTo>
                        <a:pt x="352" y="18"/>
                      </a:lnTo>
                      <a:lnTo>
                        <a:pt x="364" y="18"/>
                      </a:lnTo>
                      <a:lnTo>
                        <a:pt x="366" y="19"/>
                      </a:lnTo>
                      <a:lnTo>
                        <a:pt x="366" y="21"/>
                      </a:lnTo>
                      <a:close/>
                      <a:moveTo>
                        <a:pt x="347" y="21"/>
                      </a:moveTo>
                      <a:lnTo>
                        <a:pt x="296" y="19"/>
                      </a:lnTo>
                      <a:lnTo>
                        <a:pt x="296" y="16"/>
                      </a:lnTo>
                      <a:lnTo>
                        <a:pt x="296" y="14"/>
                      </a:lnTo>
                      <a:lnTo>
                        <a:pt x="349" y="18"/>
                      </a:lnTo>
                      <a:lnTo>
                        <a:pt x="349" y="19"/>
                      </a:lnTo>
                      <a:lnTo>
                        <a:pt x="347" y="21"/>
                      </a:lnTo>
                      <a:close/>
                      <a:moveTo>
                        <a:pt x="98" y="8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3" y="0"/>
                      </a:lnTo>
                      <a:lnTo>
                        <a:pt x="100" y="4"/>
                      </a:lnTo>
                      <a:lnTo>
                        <a:pt x="98" y="6"/>
                      </a:lnTo>
                      <a:lnTo>
                        <a:pt x="98" y="8"/>
                      </a:lnTo>
                      <a:close/>
                    </a:path>
                  </a:pathLst>
                </a:custGeom>
                <a:solidFill>
                  <a:srgbClr val="E6C9C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595" name="Freeform 131"/>
                <p:cNvSpPr>
                  <a:spLocks noEditPoints="1"/>
                </p:cNvSpPr>
                <p:nvPr/>
              </p:nvSpPr>
              <p:spPr bwMode="auto">
                <a:xfrm>
                  <a:off x="1753" y="1010"/>
                  <a:ext cx="364" cy="20"/>
                </a:xfrm>
                <a:custGeom>
                  <a:avLst/>
                  <a:gdLst/>
                  <a:ahLst/>
                  <a:cxnLst>
                    <a:cxn ang="0">
                      <a:pos x="364" y="20"/>
                    </a:cxn>
                    <a:cxn ang="0">
                      <a:pos x="349" y="20"/>
                    </a:cxn>
                    <a:cxn ang="0">
                      <a:pos x="350" y="19"/>
                    </a:cxn>
                    <a:cxn ang="0">
                      <a:pos x="350" y="17"/>
                    </a:cxn>
                    <a:cxn ang="0">
                      <a:pos x="350" y="17"/>
                    </a:cxn>
                    <a:cxn ang="0">
                      <a:pos x="350" y="17"/>
                    </a:cxn>
                    <a:cxn ang="0">
                      <a:pos x="362" y="17"/>
                    </a:cxn>
                    <a:cxn ang="0">
                      <a:pos x="362" y="19"/>
                    </a:cxn>
                    <a:cxn ang="0">
                      <a:pos x="364" y="20"/>
                    </a:cxn>
                    <a:cxn ang="0">
                      <a:pos x="347" y="20"/>
                    </a:cxn>
                    <a:cxn ang="0">
                      <a:pos x="294" y="17"/>
                    </a:cxn>
                    <a:cxn ang="0">
                      <a:pos x="294" y="15"/>
                    </a:cxn>
                    <a:cxn ang="0">
                      <a:pos x="295" y="13"/>
                    </a:cxn>
                    <a:cxn ang="0">
                      <a:pos x="349" y="17"/>
                    </a:cxn>
                    <a:cxn ang="0">
                      <a:pos x="347" y="19"/>
                    </a:cxn>
                    <a:cxn ang="0">
                      <a:pos x="347" y="20"/>
                    </a:cxn>
                    <a:cxn ang="0">
                      <a:pos x="96" y="7"/>
                    </a:cxn>
                    <a:cxn ang="0">
                      <a:pos x="0" y="3"/>
                    </a:cxn>
                    <a:cxn ang="0">
                      <a:pos x="1" y="1"/>
                    </a:cxn>
                    <a:cxn ang="0">
                      <a:pos x="1" y="0"/>
                    </a:cxn>
                    <a:cxn ang="0">
                      <a:pos x="100" y="3"/>
                    </a:cxn>
                    <a:cxn ang="0">
                      <a:pos x="98" y="5"/>
                    </a:cxn>
                    <a:cxn ang="0">
                      <a:pos x="96" y="7"/>
                    </a:cxn>
                  </a:cxnLst>
                  <a:rect l="0" t="0" r="r" b="b"/>
                  <a:pathLst>
                    <a:path w="364" h="20">
                      <a:moveTo>
                        <a:pt x="364" y="20"/>
                      </a:moveTo>
                      <a:lnTo>
                        <a:pt x="349" y="20"/>
                      </a:lnTo>
                      <a:lnTo>
                        <a:pt x="350" y="19"/>
                      </a:lnTo>
                      <a:lnTo>
                        <a:pt x="350" y="17"/>
                      </a:lnTo>
                      <a:lnTo>
                        <a:pt x="350" y="17"/>
                      </a:lnTo>
                      <a:lnTo>
                        <a:pt x="350" y="17"/>
                      </a:lnTo>
                      <a:lnTo>
                        <a:pt x="362" y="17"/>
                      </a:lnTo>
                      <a:lnTo>
                        <a:pt x="362" y="19"/>
                      </a:lnTo>
                      <a:lnTo>
                        <a:pt x="364" y="20"/>
                      </a:lnTo>
                      <a:close/>
                      <a:moveTo>
                        <a:pt x="347" y="20"/>
                      </a:moveTo>
                      <a:lnTo>
                        <a:pt x="294" y="17"/>
                      </a:lnTo>
                      <a:lnTo>
                        <a:pt x="294" y="15"/>
                      </a:lnTo>
                      <a:lnTo>
                        <a:pt x="295" y="13"/>
                      </a:lnTo>
                      <a:lnTo>
                        <a:pt x="349" y="17"/>
                      </a:lnTo>
                      <a:lnTo>
                        <a:pt x="347" y="19"/>
                      </a:lnTo>
                      <a:lnTo>
                        <a:pt x="347" y="20"/>
                      </a:lnTo>
                      <a:close/>
                      <a:moveTo>
                        <a:pt x="96" y="7"/>
                      </a:moveTo>
                      <a:lnTo>
                        <a:pt x="0" y="3"/>
                      </a:lnTo>
                      <a:lnTo>
                        <a:pt x="1" y="1"/>
                      </a:lnTo>
                      <a:lnTo>
                        <a:pt x="1" y="0"/>
                      </a:lnTo>
                      <a:lnTo>
                        <a:pt x="100" y="3"/>
                      </a:lnTo>
                      <a:lnTo>
                        <a:pt x="98" y="5"/>
                      </a:lnTo>
                      <a:lnTo>
                        <a:pt x="96" y="7"/>
                      </a:lnTo>
                      <a:close/>
                    </a:path>
                  </a:pathLst>
                </a:custGeom>
                <a:solidFill>
                  <a:srgbClr val="E6C9C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596" name="Freeform 132"/>
                <p:cNvSpPr>
                  <a:spLocks noEditPoints="1"/>
                </p:cNvSpPr>
                <p:nvPr/>
              </p:nvSpPr>
              <p:spPr bwMode="auto">
                <a:xfrm>
                  <a:off x="1754" y="1008"/>
                  <a:ext cx="361" cy="21"/>
                </a:xfrm>
                <a:custGeom>
                  <a:avLst/>
                  <a:gdLst/>
                  <a:ahLst/>
                  <a:cxnLst>
                    <a:cxn ang="0">
                      <a:pos x="361" y="21"/>
                    </a:cxn>
                    <a:cxn ang="0">
                      <a:pos x="349" y="21"/>
                    </a:cxn>
                    <a:cxn ang="0">
                      <a:pos x="349" y="21"/>
                    </a:cxn>
                    <a:cxn ang="0">
                      <a:pos x="349" y="19"/>
                    </a:cxn>
                    <a:cxn ang="0">
                      <a:pos x="351" y="19"/>
                    </a:cxn>
                    <a:cxn ang="0">
                      <a:pos x="351" y="17"/>
                    </a:cxn>
                    <a:cxn ang="0">
                      <a:pos x="361" y="17"/>
                    </a:cxn>
                    <a:cxn ang="0">
                      <a:pos x="361" y="19"/>
                    </a:cxn>
                    <a:cxn ang="0">
                      <a:pos x="361" y="21"/>
                    </a:cxn>
                    <a:cxn ang="0">
                      <a:pos x="346" y="21"/>
                    </a:cxn>
                    <a:cxn ang="0">
                      <a:pos x="293" y="17"/>
                    </a:cxn>
                    <a:cxn ang="0">
                      <a:pos x="294" y="15"/>
                    </a:cxn>
                    <a:cxn ang="0">
                      <a:pos x="294" y="13"/>
                    </a:cxn>
                    <a:cxn ang="0">
                      <a:pos x="348" y="17"/>
                    </a:cxn>
                    <a:cxn ang="0">
                      <a:pos x="348" y="19"/>
                    </a:cxn>
                    <a:cxn ang="0">
                      <a:pos x="346" y="21"/>
                    </a:cxn>
                    <a:cxn ang="0">
                      <a:pos x="97" y="7"/>
                    </a:cxn>
                    <a:cxn ang="0">
                      <a:pos x="0" y="3"/>
                    </a:cxn>
                    <a:cxn ang="0">
                      <a:pos x="0" y="2"/>
                    </a:cxn>
                    <a:cxn ang="0">
                      <a:pos x="2" y="0"/>
                    </a:cxn>
                    <a:cxn ang="0">
                      <a:pos x="101" y="3"/>
                    </a:cxn>
                    <a:cxn ang="0">
                      <a:pos x="99" y="5"/>
                    </a:cxn>
                    <a:cxn ang="0">
                      <a:pos x="97" y="7"/>
                    </a:cxn>
                  </a:cxnLst>
                  <a:rect l="0" t="0" r="r" b="b"/>
                  <a:pathLst>
                    <a:path w="361" h="21">
                      <a:moveTo>
                        <a:pt x="361" y="21"/>
                      </a:moveTo>
                      <a:lnTo>
                        <a:pt x="349" y="21"/>
                      </a:lnTo>
                      <a:lnTo>
                        <a:pt x="349" y="21"/>
                      </a:lnTo>
                      <a:lnTo>
                        <a:pt x="349" y="19"/>
                      </a:lnTo>
                      <a:lnTo>
                        <a:pt x="351" y="19"/>
                      </a:lnTo>
                      <a:lnTo>
                        <a:pt x="351" y="17"/>
                      </a:lnTo>
                      <a:lnTo>
                        <a:pt x="361" y="17"/>
                      </a:lnTo>
                      <a:lnTo>
                        <a:pt x="361" y="19"/>
                      </a:lnTo>
                      <a:lnTo>
                        <a:pt x="361" y="21"/>
                      </a:lnTo>
                      <a:close/>
                      <a:moveTo>
                        <a:pt x="346" y="21"/>
                      </a:moveTo>
                      <a:lnTo>
                        <a:pt x="293" y="17"/>
                      </a:lnTo>
                      <a:lnTo>
                        <a:pt x="294" y="15"/>
                      </a:lnTo>
                      <a:lnTo>
                        <a:pt x="294" y="13"/>
                      </a:lnTo>
                      <a:lnTo>
                        <a:pt x="348" y="17"/>
                      </a:lnTo>
                      <a:lnTo>
                        <a:pt x="348" y="19"/>
                      </a:lnTo>
                      <a:lnTo>
                        <a:pt x="346" y="21"/>
                      </a:lnTo>
                      <a:close/>
                      <a:moveTo>
                        <a:pt x="97" y="7"/>
                      </a:moveTo>
                      <a:lnTo>
                        <a:pt x="0" y="3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101" y="3"/>
                      </a:lnTo>
                      <a:lnTo>
                        <a:pt x="99" y="5"/>
                      </a:lnTo>
                      <a:lnTo>
                        <a:pt x="97" y="7"/>
                      </a:lnTo>
                      <a:close/>
                    </a:path>
                  </a:pathLst>
                </a:custGeom>
                <a:solidFill>
                  <a:srgbClr val="E6C9C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597" name="Freeform 133"/>
                <p:cNvSpPr>
                  <a:spLocks noEditPoints="1"/>
                </p:cNvSpPr>
                <p:nvPr/>
              </p:nvSpPr>
              <p:spPr bwMode="auto">
                <a:xfrm>
                  <a:off x="1754" y="1006"/>
                  <a:ext cx="361" cy="21"/>
                </a:xfrm>
                <a:custGeom>
                  <a:avLst/>
                  <a:gdLst/>
                  <a:ahLst/>
                  <a:cxnLst>
                    <a:cxn ang="0">
                      <a:pos x="361" y="21"/>
                    </a:cxn>
                    <a:cxn ang="0">
                      <a:pos x="349" y="21"/>
                    </a:cxn>
                    <a:cxn ang="0">
                      <a:pos x="351" y="19"/>
                    </a:cxn>
                    <a:cxn ang="0">
                      <a:pos x="351" y="17"/>
                    </a:cxn>
                    <a:cxn ang="0">
                      <a:pos x="361" y="17"/>
                    </a:cxn>
                    <a:cxn ang="0">
                      <a:pos x="361" y="19"/>
                    </a:cxn>
                    <a:cxn ang="0">
                      <a:pos x="361" y="21"/>
                    </a:cxn>
                    <a:cxn ang="0">
                      <a:pos x="348" y="21"/>
                    </a:cxn>
                    <a:cxn ang="0">
                      <a:pos x="294" y="17"/>
                    </a:cxn>
                    <a:cxn ang="0">
                      <a:pos x="294" y="15"/>
                    </a:cxn>
                    <a:cxn ang="0">
                      <a:pos x="294" y="13"/>
                    </a:cxn>
                    <a:cxn ang="0">
                      <a:pos x="348" y="17"/>
                    </a:cxn>
                    <a:cxn ang="0">
                      <a:pos x="348" y="19"/>
                    </a:cxn>
                    <a:cxn ang="0">
                      <a:pos x="348" y="21"/>
                    </a:cxn>
                    <a:cxn ang="0">
                      <a:pos x="99" y="7"/>
                    </a:cxn>
                    <a:cxn ang="0">
                      <a:pos x="0" y="4"/>
                    </a:cxn>
                    <a:cxn ang="0">
                      <a:pos x="2" y="2"/>
                    </a:cxn>
                    <a:cxn ang="0">
                      <a:pos x="4" y="0"/>
                    </a:cxn>
                    <a:cxn ang="0">
                      <a:pos x="103" y="4"/>
                    </a:cxn>
                    <a:cxn ang="0">
                      <a:pos x="101" y="5"/>
                    </a:cxn>
                    <a:cxn ang="0">
                      <a:pos x="99" y="7"/>
                    </a:cxn>
                  </a:cxnLst>
                  <a:rect l="0" t="0" r="r" b="b"/>
                  <a:pathLst>
                    <a:path w="361" h="21">
                      <a:moveTo>
                        <a:pt x="361" y="21"/>
                      </a:moveTo>
                      <a:lnTo>
                        <a:pt x="349" y="21"/>
                      </a:lnTo>
                      <a:lnTo>
                        <a:pt x="351" y="19"/>
                      </a:lnTo>
                      <a:lnTo>
                        <a:pt x="351" y="17"/>
                      </a:lnTo>
                      <a:lnTo>
                        <a:pt x="361" y="17"/>
                      </a:lnTo>
                      <a:lnTo>
                        <a:pt x="361" y="19"/>
                      </a:lnTo>
                      <a:lnTo>
                        <a:pt x="361" y="21"/>
                      </a:lnTo>
                      <a:close/>
                      <a:moveTo>
                        <a:pt x="348" y="21"/>
                      </a:moveTo>
                      <a:lnTo>
                        <a:pt x="294" y="17"/>
                      </a:lnTo>
                      <a:lnTo>
                        <a:pt x="294" y="15"/>
                      </a:lnTo>
                      <a:lnTo>
                        <a:pt x="294" y="13"/>
                      </a:lnTo>
                      <a:lnTo>
                        <a:pt x="348" y="17"/>
                      </a:lnTo>
                      <a:lnTo>
                        <a:pt x="348" y="19"/>
                      </a:lnTo>
                      <a:lnTo>
                        <a:pt x="348" y="21"/>
                      </a:lnTo>
                      <a:close/>
                      <a:moveTo>
                        <a:pt x="99" y="7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4" y="0"/>
                      </a:lnTo>
                      <a:lnTo>
                        <a:pt x="103" y="4"/>
                      </a:lnTo>
                      <a:lnTo>
                        <a:pt x="101" y="5"/>
                      </a:lnTo>
                      <a:lnTo>
                        <a:pt x="99" y="7"/>
                      </a:lnTo>
                      <a:close/>
                    </a:path>
                  </a:pathLst>
                </a:custGeom>
                <a:solidFill>
                  <a:srgbClr val="E6C9C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598" name="Freeform 134"/>
                <p:cNvSpPr>
                  <a:spLocks noEditPoints="1"/>
                </p:cNvSpPr>
                <p:nvPr/>
              </p:nvSpPr>
              <p:spPr bwMode="auto">
                <a:xfrm>
                  <a:off x="1756" y="1004"/>
                  <a:ext cx="359" cy="21"/>
                </a:xfrm>
                <a:custGeom>
                  <a:avLst/>
                  <a:gdLst/>
                  <a:ahLst/>
                  <a:cxnLst>
                    <a:cxn ang="0">
                      <a:pos x="359" y="21"/>
                    </a:cxn>
                    <a:cxn ang="0">
                      <a:pos x="349" y="21"/>
                    </a:cxn>
                    <a:cxn ang="0">
                      <a:pos x="349" y="19"/>
                    </a:cxn>
                    <a:cxn ang="0">
                      <a:pos x="351" y="17"/>
                    </a:cxn>
                    <a:cxn ang="0">
                      <a:pos x="357" y="17"/>
                    </a:cxn>
                    <a:cxn ang="0">
                      <a:pos x="359" y="19"/>
                    </a:cxn>
                    <a:cxn ang="0">
                      <a:pos x="359" y="21"/>
                    </a:cxn>
                    <a:cxn ang="0">
                      <a:pos x="346" y="21"/>
                    </a:cxn>
                    <a:cxn ang="0">
                      <a:pos x="292" y="17"/>
                    </a:cxn>
                    <a:cxn ang="0">
                      <a:pos x="292" y="15"/>
                    </a:cxn>
                    <a:cxn ang="0">
                      <a:pos x="294" y="13"/>
                    </a:cxn>
                    <a:cxn ang="0">
                      <a:pos x="347" y="15"/>
                    </a:cxn>
                    <a:cxn ang="0">
                      <a:pos x="346" y="19"/>
                    </a:cxn>
                    <a:cxn ang="0">
                      <a:pos x="346" y="21"/>
                    </a:cxn>
                    <a:cxn ang="0">
                      <a:pos x="99" y="7"/>
                    </a:cxn>
                    <a:cxn ang="0">
                      <a:pos x="0" y="4"/>
                    </a:cxn>
                    <a:cxn ang="0">
                      <a:pos x="2" y="2"/>
                    </a:cxn>
                    <a:cxn ang="0">
                      <a:pos x="4" y="0"/>
                    </a:cxn>
                    <a:cxn ang="0">
                      <a:pos x="103" y="4"/>
                    </a:cxn>
                    <a:cxn ang="0">
                      <a:pos x="101" y="6"/>
                    </a:cxn>
                    <a:cxn ang="0">
                      <a:pos x="99" y="7"/>
                    </a:cxn>
                  </a:cxnLst>
                  <a:rect l="0" t="0" r="r" b="b"/>
                  <a:pathLst>
                    <a:path w="359" h="21">
                      <a:moveTo>
                        <a:pt x="359" y="21"/>
                      </a:moveTo>
                      <a:lnTo>
                        <a:pt x="349" y="21"/>
                      </a:lnTo>
                      <a:lnTo>
                        <a:pt x="349" y="19"/>
                      </a:lnTo>
                      <a:lnTo>
                        <a:pt x="351" y="17"/>
                      </a:lnTo>
                      <a:lnTo>
                        <a:pt x="357" y="17"/>
                      </a:lnTo>
                      <a:lnTo>
                        <a:pt x="359" y="19"/>
                      </a:lnTo>
                      <a:lnTo>
                        <a:pt x="359" y="21"/>
                      </a:lnTo>
                      <a:close/>
                      <a:moveTo>
                        <a:pt x="346" y="21"/>
                      </a:moveTo>
                      <a:lnTo>
                        <a:pt x="292" y="17"/>
                      </a:lnTo>
                      <a:lnTo>
                        <a:pt x="292" y="15"/>
                      </a:lnTo>
                      <a:lnTo>
                        <a:pt x="294" y="13"/>
                      </a:lnTo>
                      <a:lnTo>
                        <a:pt x="347" y="15"/>
                      </a:lnTo>
                      <a:lnTo>
                        <a:pt x="346" y="19"/>
                      </a:lnTo>
                      <a:lnTo>
                        <a:pt x="346" y="21"/>
                      </a:lnTo>
                      <a:close/>
                      <a:moveTo>
                        <a:pt x="99" y="7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4" y="0"/>
                      </a:lnTo>
                      <a:lnTo>
                        <a:pt x="103" y="4"/>
                      </a:lnTo>
                      <a:lnTo>
                        <a:pt x="101" y="6"/>
                      </a:lnTo>
                      <a:lnTo>
                        <a:pt x="99" y="7"/>
                      </a:lnTo>
                      <a:close/>
                    </a:path>
                  </a:pathLst>
                </a:custGeom>
                <a:solidFill>
                  <a:srgbClr val="E6C9C4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599" name="Freeform 135"/>
                <p:cNvSpPr>
                  <a:spLocks noEditPoints="1"/>
                </p:cNvSpPr>
                <p:nvPr/>
              </p:nvSpPr>
              <p:spPr bwMode="auto">
                <a:xfrm>
                  <a:off x="1758" y="1002"/>
                  <a:ext cx="357" cy="21"/>
                </a:xfrm>
                <a:custGeom>
                  <a:avLst/>
                  <a:gdLst/>
                  <a:ahLst/>
                  <a:cxnLst>
                    <a:cxn ang="0">
                      <a:pos x="357" y="21"/>
                    </a:cxn>
                    <a:cxn ang="0">
                      <a:pos x="347" y="21"/>
                    </a:cxn>
                    <a:cxn ang="0">
                      <a:pos x="349" y="19"/>
                    </a:cxn>
                    <a:cxn ang="0">
                      <a:pos x="349" y="17"/>
                    </a:cxn>
                    <a:cxn ang="0">
                      <a:pos x="355" y="17"/>
                    </a:cxn>
                    <a:cxn ang="0">
                      <a:pos x="355" y="17"/>
                    </a:cxn>
                    <a:cxn ang="0">
                      <a:pos x="355" y="17"/>
                    </a:cxn>
                    <a:cxn ang="0">
                      <a:pos x="355" y="19"/>
                    </a:cxn>
                    <a:cxn ang="0">
                      <a:pos x="357" y="21"/>
                    </a:cxn>
                    <a:cxn ang="0">
                      <a:pos x="344" y="21"/>
                    </a:cxn>
                    <a:cxn ang="0">
                      <a:pos x="290" y="17"/>
                    </a:cxn>
                    <a:cxn ang="0">
                      <a:pos x="292" y="15"/>
                    </a:cxn>
                    <a:cxn ang="0">
                      <a:pos x="292" y="13"/>
                    </a:cxn>
                    <a:cxn ang="0">
                      <a:pos x="345" y="15"/>
                    </a:cxn>
                    <a:cxn ang="0">
                      <a:pos x="345" y="17"/>
                    </a:cxn>
                    <a:cxn ang="0">
                      <a:pos x="344" y="21"/>
                    </a:cxn>
                    <a:cxn ang="0">
                      <a:pos x="99" y="8"/>
                    </a:cxn>
                    <a:cxn ang="0">
                      <a:pos x="0" y="4"/>
                    </a:cxn>
                    <a:cxn ang="0">
                      <a:pos x="2" y="2"/>
                    </a:cxn>
                    <a:cxn ang="0">
                      <a:pos x="2" y="0"/>
                    </a:cxn>
                    <a:cxn ang="0">
                      <a:pos x="103" y="4"/>
                    </a:cxn>
                    <a:cxn ang="0">
                      <a:pos x="101" y="6"/>
                    </a:cxn>
                    <a:cxn ang="0">
                      <a:pos x="99" y="8"/>
                    </a:cxn>
                  </a:cxnLst>
                  <a:rect l="0" t="0" r="r" b="b"/>
                  <a:pathLst>
                    <a:path w="357" h="21">
                      <a:moveTo>
                        <a:pt x="357" y="21"/>
                      </a:moveTo>
                      <a:lnTo>
                        <a:pt x="347" y="21"/>
                      </a:lnTo>
                      <a:lnTo>
                        <a:pt x="349" y="19"/>
                      </a:lnTo>
                      <a:lnTo>
                        <a:pt x="349" y="17"/>
                      </a:lnTo>
                      <a:lnTo>
                        <a:pt x="355" y="17"/>
                      </a:lnTo>
                      <a:lnTo>
                        <a:pt x="355" y="17"/>
                      </a:lnTo>
                      <a:lnTo>
                        <a:pt x="355" y="17"/>
                      </a:lnTo>
                      <a:lnTo>
                        <a:pt x="355" y="19"/>
                      </a:lnTo>
                      <a:lnTo>
                        <a:pt x="357" y="21"/>
                      </a:lnTo>
                      <a:close/>
                      <a:moveTo>
                        <a:pt x="344" y="21"/>
                      </a:moveTo>
                      <a:lnTo>
                        <a:pt x="290" y="17"/>
                      </a:lnTo>
                      <a:lnTo>
                        <a:pt x="292" y="15"/>
                      </a:lnTo>
                      <a:lnTo>
                        <a:pt x="292" y="13"/>
                      </a:lnTo>
                      <a:lnTo>
                        <a:pt x="345" y="15"/>
                      </a:lnTo>
                      <a:lnTo>
                        <a:pt x="345" y="17"/>
                      </a:lnTo>
                      <a:lnTo>
                        <a:pt x="344" y="21"/>
                      </a:lnTo>
                      <a:close/>
                      <a:moveTo>
                        <a:pt x="99" y="8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103" y="4"/>
                      </a:lnTo>
                      <a:lnTo>
                        <a:pt x="101" y="6"/>
                      </a:lnTo>
                      <a:lnTo>
                        <a:pt x="99" y="8"/>
                      </a:lnTo>
                      <a:close/>
                    </a:path>
                  </a:pathLst>
                </a:custGeom>
                <a:solidFill>
                  <a:srgbClr val="E6CAC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600" name="Freeform 136"/>
                <p:cNvSpPr>
                  <a:spLocks noEditPoints="1"/>
                </p:cNvSpPr>
                <p:nvPr/>
              </p:nvSpPr>
              <p:spPr bwMode="auto">
                <a:xfrm>
                  <a:off x="1760" y="1000"/>
                  <a:ext cx="353" cy="21"/>
                </a:xfrm>
                <a:custGeom>
                  <a:avLst/>
                  <a:gdLst/>
                  <a:ahLst/>
                  <a:cxnLst>
                    <a:cxn ang="0">
                      <a:pos x="353" y="21"/>
                    </a:cxn>
                    <a:cxn ang="0">
                      <a:pos x="347" y="21"/>
                    </a:cxn>
                    <a:cxn ang="0">
                      <a:pos x="347" y="17"/>
                    </a:cxn>
                    <a:cxn ang="0">
                      <a:pos x="349" y="15"/>
                    </a:cxn>
                    <a:cxn ang="0">
                      <a:pos x="353" y="17"/>
                    </a:cxn>
                    <a:cxn ang="0">
                      <a:pos x="353" y="17"/>
                    </a:cxn>
                    <a:cxn ang="0">
                      <a:pos x="353" y="19"/>
                    </a:cxn>
                    <a:cxn ang="0">
                      <a:pos x="353" y="21"/>
                    </a:cxn>
                    <a:cxn ang="0">
                      <a:pos x="353" y="21"/>
                    </a:cxn>
                    <a:cxn ang="0">
                      <a:pos x="343" y="19"/>
                    </a:cxn>
                    <a:cxn ang="0">
                      <a:pos x="290" y="17"/>
                    </a:cxn>
                    <a:cxn ang="0">
                      <a:pos x="290" y="15"/>
                    </a:cxn>
                    <a:cxn ang="0">
                      <a:pos x="290" y="13"/>
                    </a:cxn>
                    <a:cxn ang="0">
                      <a:pos x="343" y="15"/>
                    </a:cxn>
                    <a:cxn ang="0">
                      <a:pos x="343" y="17"/>
                    </a:cxn>
                    <a:cxn ang="0">
                      <a:pos x="343" y="19"/>
                    </a:cxn>
                    <a:cxn ang="0">
                      <a:pos x="99" y="8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2" y="0"/>
                    </a:cxn>
                    <a:cxn ang="0">
                      <a:pos x="101" y="4"/>
                    </a:cxn>
                    <a:cxn ang="0">
                      <a:pos x="101" y="6"/>
                    </a:cxn>
                    <a:cxn ang="0">
                      <a:pos x="99" y="8"/>
                    </a:cxn>
                  </a:cxnLst>
                  <a:rect l="0" t="0" r="r" b="b"/>
                  <a:pathLst>
                    <a:path w="353" h="21">
                      <a:moveTo>
                        <a:pt x="353" y="21"/>
                      </a:moveTo>
                      <a:lnTo>
                        <a:pt x="347" y="21"/>
                      </a:lnTo>
                      <a:lnTo>
                        <a:pt x="347" y="17"/>
                      </a:lnTo>
                      <a:lnTo>
                        <a:pt x="349" y="15"/>
                      </a:lnTo>
                      <a:lnTo>
                        <a:pt x="353" y="17"/>
                      </a:lnTo>
                      <a:lnTo>
                        <a:pt x="353" y="17"/>
                      </a:lnTo>
                      <a:lnTo>
                        <a:pt x="353" y="19"/>
                      </a:lnTo>
                      <a:lnTo>
                        <a:pt x="353" y="21"/>
                      </a:lnTo>
                      <a:lnTo>
                        <a:pt x="353" y="21"/>
                      </a:lnTo>
                      <a:close/>
                      <a:moveTo>
                        <a:pt x="343" y="19"/>
                      </a:moveTo>
                      <a:lnTo>
                        <a:pt x="290" y="17"/>
                      </a:lnTo>
                      <a:lnTo>
                        <a:pt x="290" y="15"/>
                      </a:lnTo>
                      <a:lnTo>
                        <a:pt x="290" y="13"/>
                      </a:lnTo>
                      <a:lnTo>
                        <a:pt x="343" y="15"/>
                      </a:lnTo>
                      <a:lnTo>
                        <a:pt x="343" y="17"/>
                      </a:lnTo>
                      <a:lnTo>
                        <a:pt x="343" y="19"/>
                      </a:lnTo>
                      <a:close/>
                      <a:moveTo>
                        <a:pt x="99" y="8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101" y="4"/>
                      </a:lnTo>
                      <a:lnTo>
                        <a:pt x="101" y="6"/>
                      </a:lnTo>
                      <a:lnTo>
                        <a:pt x="99" y="8"/>
                      </a:lnTo>
                      <a:close/>
                    </a:path>
                  </a:pathLst>
                </a:custGeom>
                <a:solidFill>
                  <a:srgbClr val="E6CAC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601" name="Freeform 137"/>
                <p:cNvSpPr>
                  <a:spLocks noEditPoints="1"/>
                </p:cNvSpPr>
                <p:nvPr/>
              </p:nvSpPr>
              <p:spPr bwMode="auto">
                <a:xfrm>
                  <a:off x="1760" y="996"/>
                  <a:ext cx="353" cy="23"/>
                </a:xfrm>
                <a:custGeom>
                  <a:avLst/>
                  <a:gdLst/>
                  <a:ahLst/>
                  <a:cxnLst>
                    <a:cxn ang="0">
                      <a:pos x="353" y="23"/>
                    </a:cxn>
                    <a:cxn ang="0">
                      <a:pos x="347" y="23"/>
                    </a:cxn>
                    <a:cxn ang="0">
                      <a:pos x="349" y="21"/>
                    </a:cxn>
                    <a:cxn ang="0">
                      <a:pos x="349" y="19"/>
                    </a:cxn>
                    <a:cxn ang="0">
                      <a:pos x="349" y="19"/>
                    </a:cxn>
                    <a:cxn ang="0">
                      <a:pos x="351" y="17"/>
                    </a:cxn>
                    <a:cxn ang="0">
                      <a:pos x="353" y="17"/>
                    </a:cxn>
                    <a:cxn ang="0">
                      <a:pos x="353" y="19"/>
                    </a:cxn>
                    <a:cxn ang="0">
                      <a:pos x="353" y="23"/>
                    </a:cxn>
                    <a:cxn ang="0">
                      <a:pos x="343" y="21"/>
                    </a:cxn>
                    <a:cxn ang="0">
                      <a:pos x="290" y="19"/>
                    </a:cxn>
                    <a:cxn ang="0">
                      <a:pos x="290" y="17"/>
                    </a:cxn>
                    <a:cxn ang="0">
                      <a:pos x="290" y="15"/>
                    </a:cxn>
                    <a:cxn ang="0">
                      <a:pos x="345" y="17"/>
                    </a:cxn>
                    <a:cxn ang="0">
                      <a:pos x="343" y="19"/>
                    </a:cxn>
                    <a:cxn ang="0">
                      <a:pos x="343" y="19"/>
                    </a:cxn>
                    <a:cxn ang="0">
                      <a:pos x="343" y="21"/>
                    </a:cxn>
                    <a:cxn ang="0">
                      <a:pos x="343" y="21"/>
                    </a:cxn>
                    <a:cxn ang="0">
                      <a:pos x="101" y="10"/>
                    </a:cxn>
                    <a:cxn ang="0">
                      <a:pos x="0" y="6"/>
                    </a:cxn>
                    <a:cxn ang="0">
                      <a:pos x="2" y="4"/>
                    </a:cxn>
                    <a:cxn ang="0">
                      <a:pos x="2" y="2"/>
                    </a:cxn>
                    <a:cxn ang="0">
                      <a:pos x="2" y="2"/>
                    </a:cxn>
                    <a:cxn ang="0">
                      <a:pos x="4" y="0"/>
                    </a:cxn>
                    <a:cxn ang="0">
                      <a:pos x="103" y="6"/>
                    </a:cxn>
                    <a:cxn ang="0">
                      <a:pos x="101" y="8"/>
                    </a:cxn>
                    <a:cxn ang="0">
                      <a:pos x="101" y="10"/>
                    </a:cxn>
                  </a:cxnLst>
                  <a:rect l="0" t="0" r="r" b="b"/>
                  <a:pathLst>
                    <a:path w="353" h="23">
                      <a:moveTo>
                        <a:pt x="353" y="23"/>
                      </a:moveTo>
                      <a:lnTo>
                        <a:pt x="347" y="23"/>
                      </a:lnTo>
                      <a:lnTo>
                        <a:pt x="349" y="21"/>
                      </a:lnTo>
                      <a:lnTo>
                        <a:pt x="349" y="19"/>
                      </a:lnTo>
                      <a:lnTo>
                        <a:pt x="349" y="19"/>
                      </a:lnTo>
                      <a:lnTo>
                        <a:pt x="351" y="17"/>
                      </a:lnTo>
                      <a:lnTo>
                        <a:pt x="353" y="17"/>
                      </a:lnTo>
                      <a:lnTo>
                        <a:pt x="353" y="19"/>
                      </a:lnTo>
                      <a:lnTo>
                        <a:pt x="353" y="23"/>
                      </a:lnTo>
                      <a:close/>
                      <a:moveTo>
                        <a:pt x="343" y="21"/>
                      </a:moveTo>
                      <a:lnTo>
                        <a:pt x="290" y="19"/>
                      </a:lnTo>
                      <a:lnTo>
                        <a:pt x="290" y="17"/>
                      </a:lnTo>
                      <a:lnTo>
                        <a:pt x="290" y="15"/>
                      </a:lnTo>
                      <a:lnTo>
                        <a:pt x="345" y="17"/>
                      </a:lnTo>
                      <a:lnTo>
                        <a:pt x="343" y="19"/>
                      </a:lnTo>
                      <a:lnTo>
                        <a:pt x="343" y="19"/>
                      </a:lnTo>
                      <a:lnTo>
                        <a:pt x="343" y="21"/>
                      </a:lnTo>
                      <a:lnTo>
                        <a:pt x="343" y="21"/>
                      </a:lnTo>
                      <a:close/>
                      <a:moveTo>
                        <a:pt x="101" y="10"/>
                      </a:moveTo>
                      <a:lnTo>
                        <a:pt x="0" y="6"/>
                      </a:lnTo>
                      <a:lnTo>
                        <a:pt x="2" y="4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4" y="0"/>
                      </a:lnTo>
                      <a:lnTo>
                        <a:pt x="103" y="6"/>
                      </a:lnTo>
                      <a:lnTo>
                        <a:pt x="101" y="8"/>
                      </a:lnTo>
                      <a:lnTo>
                        <a:pt x="101" y="10"/>
                      </a:lnTo>
                      <a:close/>
                    </a:path>
                  </a:pathLst>
                </a:custGeom>
                <a:solidFill>
                  <a:srgbClr val="E6CAC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602" name="Freeform 138"/>
                <p:cNvSpPr>
                  <a:spLocks noEditPoints="1"/>
                </p:cNvSpPr>
                <p:nvPr/>
              </p:nvSpPr>
              <p:spPr bwMode="auto">
                <a:xfrm>
                  <a:off x="1762" y="994"/>
                  <a:ext cx="351" cy="23"/>
                </a:xfrm>
                <a:custGeom>
                  <a:avLst/>
                  <a:gdLst/>
                  <a:ahLst/>
                  <a:cxnLst>
                    <a:cxn ang="0">
                      <a:pos x="351" y="23"/>
                    </a:cxn>
                    <a:cxn ang="0">
                      <a:pos x="347" y="21"/>
                    </a:cxn>
                    <a:cxn ang="0">
                      <a:pos x="347" y="21"/>
                    </a:cxn>
                    <a:cxn ang="0">
                      <a:pos x="347" y="21"/>
                    </a:cxn>
                    <a:cxn ang="0">
                      <a:pos x="349" y="19"/>
                    </a:cxn>
                    <a:cxn ang="0">
                      <a:pos x="349" y="19"/>
                    </a:cxn>
                    <a:cxn ang="0">
                      <a:pos x="351" y="21"/>
                    </a:cxn>
                    <a:cxn ang="0">
                      <a:pos x="351" y="23"/>
                    </a:cxn>
                    <a:cxn ang="0">
                      <a:pos x="341" y="21"/>
                    </a:cxn>
                    <a:cxn ang="0">
                      <a:pos x="288" y="19"/>
                    </a:cxn>
                    <a:cxn ang="0">
                      <a:pos x="288" y="17"/>
                    </a:cxn>
                    <a:cxn ang="0">
                      <a:pos x="290" y="16"/>
                    </a:cxn>
                    <a:cxn ang="0">
                      <a:pos x="343" y="17"/>
                    </a:cxn>
                    <a:cxn ang="0">
                      <a:pos x="343" y="19"/>
                    </a:cxn>
                    <a:cxn ang="0">
                      <a:pos x="341" y="21"/>
                    </a:cxn>
                    <a:cxn ang="0">
                      <a:pos x="341" y="21"/>
                    </a:cxn>
                    <a:cxn ang="0">
                      <a:pos x="341" y="21"/>
                    </a:cxn>
                    <a:cxn ang="0">
                      <a:pos x="99" y="10"/>
                    </a:cxn>
                    <a:cxn ang="0">
                      <a:pos x="0" y="6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2" y="2"/>
                    </a:cxn>
                    <a:cxn ang="0">
                      <a:pos x="2" y="0"/>
                    </a:cxn>
                    <a:cxn ang="0">
                      <a:pos x="102" y="6"/>
                    </a:cxn>
                    <a:cxn ang="0">
                      <a:pos x="101" y="8"/>
                    </a:cxn>
                    <a:cxn ang="0">
                      <a:pos x="99" y="10"/>
                    </a:cxn>
                  </a:cxnLst>
                  <a:rect l="0" t="0" r="r" b="b"/>
                  <a:pathLst>
                    <a:path w="351" h="23">
                      <a:moveTo>
                        <a:pt x="351" y="23"/>
                      </a:moveTo>
                      <a:lnTo>
                        <a:pt x="347" y="21"/>
                      </a:lnTo>
                      <a:lnTo>
                        <a:pt x="347" y="21"/>
                      </a:lnTo>
                      <a:lnTo>
                        <a:pt x="347" y="21"/>
                      </a:lnTo>
                      <a:lnTo>
                        <a:pt x="349" y="19"/>
                      </a:lnTo>
                      <a:lnTo>
                        <a:pt x="349" y="19"/>
                      </a:lnTo>
                      <a:lnTo>
                        <a:pt x="351" y="21"/>
                      </a:lnTo>
                      <a:lnTo>
                        <a:pt x="351" y="23"/>
                      </a:lnTo>
                      <a:close/>
                      <a:moveTo>
                        <a:pt x="341" y="21"/>
                      </a:moveTo>
                      <a:lnTo>
                        <a:pt x="288" y="19"/>
                      </a:lnTo>
                      <a:lnTo>
                        <a:pt x="288" y="17"/>
                      </a:lnTo>
                      <a:lnTo>
                        <a:pt x="290" y="16"/>
                      </a:lnTo>
                      <a:lnTo>
                        <a:pt x="343" y="17"/>
                      </a:lnTo>
                      <a:lnTo>
                        <a:pt x="343" y="19"/>
                      </a:lnTo>
                      <a:lnTo>
                        <a:pt x="341" y="21"/>
                      </a:lnTo>
                      <a:lnTo>
                        <a:pt x="341" y="21"/>
                      </a:lnTo>
                      <a:lnTo>
                        <a:pt x="341" y="21"/>
                      </a:lnTo>
                      <a:close/>
                      <a:moveTo>
                        <a:pt x="99" y="10"/>
                      </a:moveTo>
                      <a:lnTo>
                        <a:pt x="0" y="6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102" y="6"/>
                      </a:lnTo>
                      <a:lnTo>
                        <a:pt x="101" y="8"/>
                      </a:lnTo>
                      <a:lnTo>
                        <a:pt x="99" y="10"/>
                      </a:lnTo>
                      <a:close/>
                    </a:path>
                  </a:pathLst>
                </a:custGeom>
                <a:solidFill>
                  <a:srgbClr val="E6CAC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603" name="Freeform 139"/>
                <p:cNvSpPr>
                  <a:spLocks noEditPoints="1"/>
                </p:cNvSpPr>
                <p:nvPr/>
              </p:nvSpPr>
              <p:spPr bwMode="auto">
                <a:xfrm>
                  <a:off x="1764" y="993"/>
                  <a:ext cx="349" cy="20"/>
                </a:xfrm>
                <a:custGeom>
                  <a:avLst/>
                  <a:gdLst/>
                  <a:ahLst/>
                  <a:cxnLst>
                    <a:cxn ang="0">
                      <a:pos x="349" y="20"/>
                    </a:cxn>
                    <a:cxn ang="0">
                      <a:pos x="347" y="20"/>
                    </a:cxn>
                    <a:cxn ang="0">
                      <a:pos x="347" y="20"/>
                    </a:cxn>
                    <a:cxn ang="0">
                      <a:pos x="349" y="20"/>
                    </a:cxn>
                    <a:cxn ang="0">
                      <a:pos x="341" y="20"/>
                    </a:cxn>
                    <a:cxn ang="0">
                      <a:pos x="286" y="18"/>
                    </a:cxn>
                    <a:cxn ang="0">
                      <a:pos x="288" y="17"/>
                    </a:cxn>
                    <a:cxn ang="0">
                      <a:pos x="288" y="15"/>
                    </a:cxn>
                    <a:cxn ang="0">
                      <a:pos x="341" y="17"/>
                    </a:cxn>
                    <a:cxn ang="0">
                      <a:pos x="341" y="18"/>
                    </a:cxn>
                    <a:cxn ang="0">
                      <a:pos x="341" y="20"/>
                    </a:cxn>
                    <a:cxn ang="0">
                      <a:pos x="99" y="9"/>
                    </a:cxn>
                    <a:cxn ang="0">
                      <a:pos x="0" y="3"/>
                    </a:cxn>
                    <a:cxn ang="0">
                      <a:pos x="0" y="1"/>
                    </a:cxn>
                    <a:cxn ang="0">
                      <a:pos x="2" y="0"/>
                    </a:cxn>
                    <a:cxn ang="0">
                      <a:pos x="102" y="5"/>
                    </a:cxn>
                    <a:cxn ang="0">
                      <a:pos x="100" y="7"/>
                    </a:cxn>
                    <a:cxn ang="0">
                      <a:pos x="99" y="9"/>
                    </a:cxn>
                  </a:cxnLst>
                  <a:rect l="0" t="0" r="r" b="b"/>
                  <a:pathLst>
                    <a:path w="349" h="20">
                      <a:moveTo>
                        <a:pt x="349" y="20"/>
                      </a:moveTo>
                      <a:lnTo>
                        <a:pt x="347" y="20"/>
                      </a:lnTo>
                      <a:lnTo>
                        <a:pt x="347" y="20"/>
                      </a:lnTo>
                      <a:lnTo>
                        <a:pt x="349" y="20"/>
                      </a:lnTo>
                      <a:close/>
                      <a:moveTo>
                        <a:pt x="341" y="20"/>
                      </a:moveTo>
                      <a:lnTo>
                        <a:pt x="286" y="18"/>
                      </a:lnTo>
                      <a:lnTo>
                        <a:pt x="288" y="17"/>
                      </a:lnTo>
                      <a:lnTo>
                        <a:pt x="288" y="15"/>
                      </a:lnTo>
                      <a:lnTo>
                        <a:pt x="341" y="17"/>
                      </a:lnTo>
                      <a:lnTo>
                        <a:pt x="341" y="18"/>
                      </a:lnTo>
                      <a:lnTo>
                        <a:pt x="341" y="20"/>
                      </a:lnTo>
                      <a:close/>
                      <a:moveTo>
                        <a:pt x="99" y="9"/>
                      </a:moveTo>
                      <a:lnTo>
                        <a:pt x="0" y="3"/>
                      </a:lnTo>
                      <a:lnTo>
                        <a:pt x="0" y="1"/>
                      </a:lnTo>
                      <a:lnTo>
                        <a:pt x="2" y="0"/>
                      </a:lnTo>
                      <a:lnTo>
                        <a:pt x="102" y="5"/>
                      </a:lnTo>
                      <a:lnTo>
                        <a:pt x="100" y="7"/>
                      </a:lnTo>
                      <a:lnTo>
                        <a:pt x="99" y="9"/>
                      </a:lnTo>
                      <a:close/>
                    </a:path>
                  </a:pathLst>
                </a:custGeom>
                <a:solidFill>
                  <a:srgbClr val="E6CAC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604" name="Freeform 140"/>
                <p:cNvSpPr>
                  <a:spLocks noEditPoints="1"/>
                </p:cNvSpPr>
                <p:nvPr/>
              </p:nvSpPr>
              <p:spPr bwMode="auto">
                <a:xfrm>
                  <a:off x="1764" y="991"/>
                  <a:ext cx="341" cy="20"/>
                </a:xfrm>
                <a:custGeom>
                  <a:avLst/>
                  <a:gdLst/>
                  <a:ahLst/>
                  <a:cxnLst>
                    <a:cxn ang="0">
                      <a:pos x="341" y="20"/>
                    </a:cxn>
                    <a:cxn ang="0">
                      <a:pos x="288" y="19"/>
                    </a:cxn>
                    <a:cxn ang="0">
                      <a:pos x="288" y="17"/>
                    </a:cxn>
                    <a:cxn ang="0">
                      <a:pos x="288" y="15"/>
                    </a:cxn>
                    <a:cxn ang="0">
                      <a:pos x="341" y="17"/>
                    </a:cxn>
                    <a:cxn ang="0">
                      <a:pos x="341" y="19"/>
                    </a:cxn>
                    <a:cxn ang="0">
                      <a:pos x="341" y="20"/>
                    </a:cxn>
                    <a:cxn ang="0">
                      <a:pos x="100" y="9"/>
                    </a:cxn>
                    <a:cxn ang="0">
                      <a:pos x="0" y="3"/>
                    </a:cxn>
                    <a:cxn ang="0">
                      <a:pos x="2" y="2"/>
                    </a:cxn>
                    <a:cxn ang="0">
                      <a:pos x="4" y="0"/>
                    </a:cxn>
                    <a:cxn ang="0">
                      <a:pos x="104" y="5"/>
                    </a:cxn>
                    <a:cxn ang="0">
                      <a:pos x="102" y="7"/>
                    </a:cxn>
                    <a:cxn ang="0">
                      <a:pos x="100" y="9"/>
                    </a:cxn>
                  </a:cxnLst>
                  <a:rect l="0" t="0" r="r" b="b"/>
                  <a:pathLst>
                    <a:path w="341" h="20">
                      <a:moveTo>
                        <a:pt x="341" y="20"/>
                      </a:moveTo>
                      <a:lnTo>
                        <a:pt x="288" y="19"/>
                      </a:lnTo>
                      <a:lnTo>
                        <a:pt x="288" y="17"/>
                      </a:lnTo>
                      <a:lnTo>
                        <a:pt x="288" y="15"/>
                      </a:lnTo>
                      <a:lnTo>
                        <a:pt x="341" y="17"/>
                      </a:lnTo>
                      <a:lnTo>
                        <a:pt x="341" y="19"/>
                      </a:lnTo>
                      <a:lnTo>
                        <a:pt x="341" y="20"/>
                      </a:lnTo>
                      <a:close/>
                      <a:moveTo>
                        <a:pt x="100" y="9"/>
                      </a:moveTo>
                      <a:lnTo>
                        <a:pt x="0" y="3"/>
                      </a:lnTo>
                      <a:lnTo>
                        <a:pt x="2" y="2"/>
                      </a:lnTo>
                      <a:lnTo>
                        <a:pt x="4" y="0"/>
                      </a:lnTo>
                      <a:lnTo>
                        <a:pt x="104" y="5"/>
                      </a:lnTo>
                      <a:lnTo>
                        <a:pt x="102" y="7"/>
                      </a:lnTo>
                      <a:lnTo>
                        <a:pt x="100" y="9"/>
                      </a:lnTo>
                      <a:close/>
                    </a:path>
                  </a:pathLst>
                </a:custGeom>
                <a:solidFill>
                  <a:srgbClr val="E6CBC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605" name="Freeform 141"/>
                <p:cNvSpPr>
                  <a:spLocks noEditPoints="1"/>
                </p:cNvSpPr>
                <p:nvPr/>
              </p:nvSpPr>
              <p:spPr bwMode="auto">
                <a:xfrm>
                  <a:off x="1766" y="989"/>
                  <a:ext cx="339" cy="21"/>
                </a:xfrm>
                <a:custGeom>
                  <a:avLst/>
                  <a:gdLst/>
                  <a:ahLst/>
                  <a:cxnLst>
                    <a:cxn ang="0">
                      <a:pos x="339" y="21"/>
                    </a:cxn>
                    <a:cxn ang="0">
                      <a:pos x="286" y="19"/>
                    </a:cxn>
                    <a:cxn ang="0">
                      <a:pos x="286" y="17"/>
                    </a:cxn>
                    <a:cxn ang="0">
                      <a:pos x="286" y="15"/>
                    </a:cxn>
                    <a:cxn ang="0">
                      <a:pos x="339" y="17"/>
                    </a:cxn>
                    <a:cxn ang="0">
                      <a:pos x="339" y="19"/>
                    </a:cxn>
                    <a:cxn ang="0">
                      <a:pos x="339" y="21"/>
                    </a:cxn>
                    <a:cxn ang="0">
                      <a:pos x="100" y="9"/>
                    </a:cxn>
                    <a:cxn ang="0">
                      <a:pos x="0" y="4"/>
                    </a:cxn>
                    <a:cxn ang="0">
                      <a:pos x="2" y="2"/>
                    </a:cxn>
                    <a:cxn ang="0">
                      <a:pos x="4" y="0"/>
                    </a:cxn>
                    <a:cxn ang="0">
                      <a:pos x="104" y="5"/>
                    </a:cxn>
                    <a:cxn ang="0">
                      <a:pos x="102" y="7"/>
                    </a:cxn>
                    <a:cxn ang="0">
                      <a:pos x="100" y="9"/>
                    </a:cxn>
                  </a:cxnLst>
                  <a:rect l="0" t="0" r="r" b="b"/>
                  <a:pathLst>
                    <a:path w="339" h="21">
                      <a:moveTo>
                        <a:pt x="339" y="21"/>
                      </a:moveTo>
                      <a:lnTo>
                        <a:pt x="286" y="19"/>
                      </a:lnTo>
                      <a:lnTo>
                        <a:pt x="286" y="17"/>
                      </a:lnTo>
                      <a:lnTo>
                        <a:pt x="286" y="15"/>
                      </a:lnTo>
                      <a:lnTo>
                        <a:pt x="339" y="17"/>
                      </a:lnTo>
                      <a:lnTo>
                        <a:pt x="339" y="19"/>
                      </a:lnTo>
                      <a:lnTo>
                        <a:pt x="339" y="21"/>
                      </a:lnTo>
                      <a:close/>
                      <a:moveTo>
                        <a:pt x="100" y="9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4" y="0"/>
                      </a:lnTo>
                      <a:lnTo>
                        <a:pt x="104" y="5"/>
                      </a:lnTo>
                      <a:lnTo>
                        <a:pt x="102" y="7"/>
                      </a:lnTo>
                      <a:lnTo>
                        <a:pt x="100" y="9"/>
                      </a:lnTo>
                      <a:close/>
                    </a:path>
                  </a:pathLst>
                </a:custGeom>
                <a:solidFill>
                  <a:srgbClr val="E6CBC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606" name="Freeform 142"/>
                <p:cNvSpPr>
                  <a:spLocks noEditPoints="1"/>
                </p:cNvSpPr>
                <p:nvPr/>
              </p:nvSpPr>
              <p:spPr bwMode="auto">
                <a:xfrm>
                  <a:off x="1768" y="987"/>
                  <a:ext cx="337" cy="21"/>
                </a:xfrm>
                <a:custGeom>
                  <a:avLst/>
                  <a:gdLst/>
                  <a:ahLst/>
                  <a:cxnLst>
                    <a:cxn ang="0">
                      <a:pos x="337" y="21"/>
                    </a:cxn>
                    <a:cxn ang="0">
                      <a:pos x="284" y="19"/>
                    </a:cxn>
                    <a:cxn ang="0">
                      <a:pos x="284" y="17"/>
                    </a:cxn>
                    <a:cxn ang="0">
                      <a:pos x="286" y="15"/>
                    </a:cxn>
                    <a:cxn ang="0">
                      <a:pos x="337" y="17"/>
                    </a:cxn>
                    <a:cxn ang="0">
                      <a:pos x="337" y="17"/>
                    </a:cxn>
                    <a:cxn ang="0">
                      <a:pos x="337" y="19"/>
                    </a:cxn>
                    <a:cxn ang="0">
                      <a:pos x="337" y="19"/>
                    </a:cxn>
                    <a:cxn ang="0">
                      <a:pos x="337" y="21"/>
                    </a:cxn>
                    <a:cxn ang="0">
                      <a:pos x="100" y="9"/>
                    </a:cxn>
                    <a:cxn ang="0">
                      <a:pos x="0" y="4"/>
                    </a:cxn>
                    <a:cxn ang="0">
                      <a:pos x="2" y="2"/>
                    </a:cxn>
                    <a:cxn ang="0">
                      <a:pos x="2" y="0"/>
                    </a:cxn>
                    <a:cxn ang="0">
                      <a:pos x="104" y="6"/>
                    </a:cxn>
                    <a:cxn ang="0">
                      <a:pos x="102" y="7"/>
                    </a:cxn>
                    <a:cxn ang="0">
                      <a:pos x="100" y="9"/>
                    </a:cxn>
                  </a:cxnLst>
                  <a:rect l="0" t="0" r="r" b="b"/>
                  <a:pathLst>
                    <a:path w="337" h="21">
                      <a:moveTo>
                        <a:pt x="337" y="21"/>
                      </a:moveTo>
                      <a:lnTo>
                        <a:pt x="284" y="19"/>
                      </a:lnTo>
                      <a:lnTo>
                        <a:pt x="284" y="17"/>
                      </a:lnTo>
                      <a:lnTo>
                        <a:pt x="286" y="15"/>
                      </a:lnTo>
                      <a:lnTo>
                        <a:pt x="337" y="17"/>
                      </a:lnTo>
                      <a:lnTo>
                        <a:pt x="337" y="17"/>
                      </a:lnTo>
                      <a:lnTo>
                        <a:pt x="337" y="19"/>
                      </a:lnTo>
                      <a:lnTo>
                        <a:pt x="337" y="19"/>
                      </a:lnTo>
                      <a:lnTo>
                        <a:pt x="337" y="21"/>
                      </a:lnTo>
                      <a:close/>
                      <a:moveTo>
                        <a:pt x="100" y="9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104" y="6"/>
                      </a:lnTo>
                      <a:lnTo>
                        <a:pt x="102" y="7"/>
                      </a:lnTo>
                      <a:lnTo>
                        <a:pt x="100" y="9"/>
                      </a:lnTo>
                      <a:close/>
                    </a:path>
                  </a:pathLst>
                </a:custGeom>
                <a:solidFill>
                  <a:srgbClr val="E6CBC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607" name="Freeform 143"/>
                <p:cNvSpPr>
                  <a:spLocks noEditPoints="1"/>
                </p:cNvSpPr>
                <p:nvPr/>
              </p:nvSpPr>
              <p:spPr bwMode="auto">
                <a:xfrm>
                  <a:off x="1770" y="985"/>
                  <a:ext cx="335" cy="21"/>
                </a:xfrm>
                <a:custGeom>
                  <a:avLst/>
                  <a:gdLst/>
                  <a:ahLst/>
                  <a:cxnLst>
                    <a:cxn ang="0">
                      <a:pos x="335" y="21"/>
                    </a:cxn>
                    <a:cxn ang="0">
                      <a:pos x="282" y="19"/>
                    </a:cxn>
                    <a:cxn ang="0">
                      <a:pos x="284" y="17"/>
                    </a:cxn>
                    <a:cxn ang="0">
                      <a:pos x="284" y="13"/>
                    </a:cxn>
                    <a:cxn ang="0">
                      <a:pos x="335" y="17"/>
                    </a:cxn>
                    <a:cxn ang="0">
                      <a:pos x="335" y="19"/>
                    </a:cxn>
                    <a:cxn ang="0">
                      <a:pos x="335" y="21"/>
                    </a:cxn>
                    <a:cxn ang="0">
                      <a:pos x="335" y="21"/>
                    </a:cxn>
                    <a:cxn ang="0">
                      <a:pos x="335" y="21"/>
                    </a:cxn>
                    <a:cxn ang="0">
                      <a:pos x="100" y="9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1" y="0"/>
                    </a:cxn>
                    <a:cxn ang="0">
                      <a:pos x="104" y="6"/>
                    </a:cxn>
                    <a:cxn ang="0">
                      <a:pos x="102" y="8"/>
                    </a:cxn>
                    <a:cxn ang="0">
                      <a:pos x="100" y="9"/>
                    </a:cxn>
                  </a:cxnLst>
                  <a:rect l="0" t="0" r="r" b="b"/>
                  <a:pathLst>
                    <a:path w="335" h="21">
                      <a:moveTo>
                        <a:pt x="335" y="21"/>
                      </a:moveTo>
                      <a:lnTo>
                        <a:pt x="282" y="19"/>
                      </a:lnTo>
                      <a:lnTo>
                        <a:pt x="284" y="17"/>
                      </a:lnTo>
                      <a:lnTo>
                        <a:pt x="284" y="13"/>
                      </a:lnTo>
                      <a:lnTo>
                        <a:pt x="335" y="17"/>
                      </a:lnTo>
                      <a:lnTo>
                        <a:pt x="335" y="19"/>
                      </a:lnTo>
                      <a:lnTo>
                        <a:pt x="335" y="21"/>
                      </a:lnTo>
                      <a:lnTo>
                        <a:pt x="335" y="21"/>
                      </a:lnTo>
                      <a:lnTo>
                        <a:pt x="335" y="21"/>
                      </a:lnTo>
                      <a:close/>
                      <a:moveTo>
                        <a:pt x="100" y="9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1" y="0"/>
                      </a:lnTo>
                      <a:lnTo>
                        <a:pt x="104" y="6"/>
                      </a:lnTo>
                      <a:lnTo>
                        <a:pt x="102" y="8"/>
                      </a:lnTo>
                      <a:lnTo>
                        <a:pt x="100" y="9"/>
                      </a:lnTo>
                      <a:close/>
                    </a:path>
                  </a:pathLst>
                </a:custGeom>
                <a:solidFill>
                  <a:srgbClr val="E6CBC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608" name="Freeform 144"/>
                <p:cNvSpPr>
                  <a:spLocks noEditPoints="1"/>
                </p:cNvSpPr>
                <p:nvPr/>
              </p:nvSpPr>
              <p:spPr bwMode="auto">
                <a:xfrm>
                  <a:off x="1770" y="983"/>
                  <a:ext cx="337" cy="21"/>
                </a:xfrm>
                <a:custGeom>
                  <a:avLst/>
                  <a:gdLst/>
                  <a:ahLst/>
                  <a:cxnLst>
                    <a:cxn ang="0">
                      <a:pos x="335" y="21"/>
                    </a:cxn>
                    <a:cxn ang="0">
                      <a:pos x="284" y="19"/>
                    </a:cxn>
                    <a:cxn ang="0">
                      <a:pos x="284" y="15"/>
                    </a:cxn>
                    <a:cxn ang="0">
                      <a:pos x="284" y="13"/>
                    </a:cxn>
                    <a:cxn ang="0">
                      <a:pos x="337" y="17"/>
                    </a:cxn>
                    <a:cxn ang="0">
                      <a:pos x="335" y="19"/>
                    </a:cxn>
                    <a:cxn ang="0">
                      <a:pos x="335" y="21"/>
                    </a:cxn>
                    <a:cxn ang="0">
                      <a:pos x="102" y="10"/>
                    </a:cxn>
                    <a:cxn ang="0">
                      <a:pos x="0" y="4"/>
                    </a:cxn>
                    <a:cxn ang="0">
                      <a:pos x="1" y="2"/>
                    </a:cxn>
                    <a:cxn ang="0">
                      <a:pos x="3" y="0"/>
                    </a:cxn>
                    <a:cxn ang="0">
                      <a:pos x="106" y="6"/>
                    </a:cxn>
                    <a:cxn ang="0">
                      <a:pos x="104" y="8"/>
                    </a:cxn>
                    <a:cxn ang="0">
                      <a:pos x="102" y="10"/>
                    </a:cxn>
                  </a:cxnLst>
                  <a:rect l="0" t="0" r="r" b="b"/>
                  <a:pathLst>
                    <a:path w="337" h="21">
                      <a:moveTo>
                        <a:pt x="335" y="21"/>
                      </a:moveTo>
                      <a:lnTo>
                        <a:pt x="284" y="19"/>
                      </a:lnTo>
                      <a:lnTo>
                        <a:pt x="284" y="15"/>
                      </a:lnTo>
                      <a:lnTo>
                        <a:pt x="284" y="13"/>
                      </a:lnTo>
                      <a:lnTo>
                        <a:pt x="337" y="17"/>
                      </a:lnTo>
                      <a:lnTo>
                        <a:pt x="335" y="19"/>
                      </a:lnTo>
                      <a:lnTo>
                        <a:pt x="335" y="21"/>
                      </a:lnTo>
                      <a:close/>
                      <a:moveTo>
                        <a:pt x="102" y="10"/>
                      </a:moveTo>
                      <a:lnTo>
                        <a:pt x="0" y="4"/>
                      </a:lnTo>
                      <a:lnTo>
                        <a:pt x="1" y="2"/>
                      </a:lnTo>
                      <a:lnTo>
                        <a:pt x="3" y="0"/>
                      </a:lnTo>
                      <a:lnTo>
                        <a:pt x="106" y="6"/>
                      </a:lnTo>
                      <a:lnTo>
                        <a:pt x="104" y="8"/>
                      </a:lnTo>
                      <a:lnTo>
                        <a:pt x="102" y="10"/>
                      </a:lnTo>
                      <a:close/>
                    </a:path>
                  </a:pathLst>
                </a:custGeom>
                <a:solidFill>
                  <a:srgbClr val="E6CBC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609" name="Freeform 145"/>
                <p:cNvSpPr>
                  <a:spLocks noEditPoints="1"/>
                </p:cNvSpPr>
                <p:nvPr/>
              </p:nvSpPr>
              <p:spPr bwMode="auto">
                <a:xfrm>
                  <a:off x="1771" y="981"/>
                  <a:ext cx="336" cy="21"/>
                </a:xfrm>
                <a:custGeom>
                  <a:avLst/>
                  <a:gdLst/>
                  <a:ahLst/>
                  <a:cxnLst>
                    <a:cxn ang="0">
                      <a:pos x="334" y="21"/>
                    </a:cxn>
                    <a:cxn ang="0">
                      <a:pos x="283" y="17"/>
                    </a:cxn>
                    <a:cxn ang="0">
                      <a:pos x="283" y="15"/>
                    </a:cxn>
                    <a:cxn ang="0">
                      <a:pos x="283" y="13"/>
                    </a:cxn>
                    <a:cxn ang="0">
                      <a:pos x="336" y="17"/>
                    </a:cxn>
                    <a:cxn ang="0">
                      <a:pos x="336" y="19"/>
                    </a:cxn>
                    <a:cxn ang="0">
                      <a:pos x="334" y="21"/>
                    </a:cxn>
                    <a:cxn ang="0">
                      <a:pos x="103" y="10"/>
                    </a:cxn>
                    <a:cxn ang="0">
                      <a:pos x="0" y="4"/>
                    </a:cxn>
                    <a:cxn ang="0">
                      <a:pos x="2" y="2"/>
                    </a:cxn>
                    <a:cxn ang="0">
                      <a:pos x="2" y="0"/>
                    </a:cxn>
                    <a:cxn ang="0">
                      <a:pos x="107" y="6"/>
                    </a:cxn>
                    <a:cxn ang="0">
                      <a:pos x="105" y="8"/>
                    </a:cxn>
                    <a:cxn ang="0">
                      <a:pos x="103" y="10"/>
                    </a:cxn>
                  </a:cxnLst>
                  <a:rect l="0" t="0" r="r" b="b"/>
                  <a:pathLst>
                    <a:path w="336" h="21">
                      <a:moveTo>
                        <a:pt x="334" y="21"/>
                      </a:moveTo>
                      <a:lnTo>
                        <a:pt x="283" y="17"/>
                      </a:lnTo>
                      <a:lnTo>
                        <a:pt x="283" y="15"/>
                      </a:lnTo>
                      <a:lnTo>
                        <a:pt x="283" y="13"/>
                      </a:lnTo>
                      <a:lnTo>
                        <a:pt x="336" y="17"/>
                      </a:lnTo>
                      <a:lnTo>
                        <a:pt x="336" y="19"/>
                      </a:lnTo>
                      <a:lnTo>
                        <a:pt x="334" y="21"/>
                      </a:lnTo>
                      <a:close/>
                      <a:moveTo>
                        <a:pt x="103" y="10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107" y="6"/>
                      </a:lnTo>
                      <a:lnTo>
                        <a:pt x="105" y="8"/>
                      </a:lnTo>
                      <a:lnTo>
                        <a:pt x="103" y="10"/>
                      </a:lnTo>
                      <a:close/>
                    </a:path>
                  </a:pathLst>
                </a:custGeom>
                <a:solidFill>
                  <a:srgbClr val="E4CAC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610" name="Freeform 146"/>
                <p:cNvSpPr>
                  <a:spLocks noEditPoints="1"/>
                </p:cNvSpPr>
                <p:nvPr/>
              </p:nvSpPr>
              <p:spPr bwMode="auto">
                <a:xfrm>
                  <a:off x="1773" y="979"/>
                  <a:ext cx="334" cy="21"/>
                </a:xfrm>
                <a:custGeom>
                  <a:avLst/>
                  <a:gdLst/>
                  <a:ahLst/>
                  <a:cxnLst>
                    <a:cxn ang="0">
                      <a:pos x="334" y="21"/>
                    </a:cxn>
                    <a:cxn ang="0">
                      <a:pos x="281" y="17"/>
                    </a:cxn>
                    <a:cxn ang="0">
                      <a:pos x="281" y="15"/>
                    </a:cxn>
                    <a:cxn ang="0">
                      <a:pos x="281" y="14"/>
                    </a:cxn>
                    <a:cxn ang="0">
                      <a:pos x="334" y="17"/>
                    </a:cxn>
                    <a:cxn ang="0">
                      <a:pos x="334" y="19"/>
                    </a:cxn>
                    <a:cxn ang="0">
                      <a:pos x="334" y="21"/>
                    </a:cxn>
                    <a:cxn ang="0">
                      <a:pos x="103" y="10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2" y="0"/>
                    </a:cxn>
                    <a:cxn ang="0">
                      <a:pos x="107" y="6"/>
                    </a:cxn>
                    <a:cxn ang="0">
                      <a:pos x="105" y="8"/>
                    </a:cxn>
                    <a:cxn ang="0">
                      <a:pos x="103" y="10"/>
                    </a:cxn>
                  </a:cxnLst>
                  <a:rect l="0" t="0" r="r" b="b"/>
                  <a:pathLst>
                    <a:path w="334" h="21">
                      <a:moveTo>
                        <a:pt x="334" y="21"/>
                      </a:moveTo>
                      <a:lnTo>
                        <a:pt x="281" y="17"/>
                      </a:lnTo>
                      <a:lnTo>
                        <a:pt x="281" y="15"/>
                      </a:lnTo>
                      <a:lnTo>
                        <a:pt x="281" y="14"/>
                      </a:lnTo>
                      <a:lnTo>
                        <a:pt x="334" y="17"/>
                      </a:lnTo>
                      <a:lnTo>
                        <a:pt x="334" y="19"/>
                      </a:lnTo>
                      <a:lnTo>
                        <a:pt x="334" y="21"/>
                      </a:lnTo>
                      <a:close/>
                      <a:moveTo>
                        <a:pt x="103" y="10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107" y="6"/>
                      </a:lnTo>
                      <a:lnTo>
                        <a:pt x="105" y="8"/>
                      </a:lnTo>
                      <a:lnTo>
                        <a:pt x="103" y="10"/>
                      </a:lnTo>
                      <a:close/>
                    </a:path>
                  </a:pathLst>
                </a:custGeom>
                <a:solidFill>
                  <a:srgbClr val="E4CBC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611" name="Freeform 147"/>
                <p:cNvSpPr>
                  <a:spLocks noEditPoints="1"/>
                </p:cNvSpPr>
                <p:nvPr/>
              </p:nvSpPr>
              <p:spPr bwMode="auto">
                <a:xfrm>
                  <a:off x="1773" y="977"/>
                  <a:ext cx="334" cy="21"/>
                </a:xfrm>
                <a:custGeom>
                  <a:avLst/>
                  <a:gdLst/>
                  <a:ahLst/>
                  <a:cxnLst>
                    <a:cxn ang="0">
                      <a:pos x="334" y="21"/>
                    </a:cxn>
                    <a:cxn ang="0">
                      <a:pos x="281" y="17"/>
                    </a:cxn>
                    <a:cxn ang="0">
                      <a:pos x="281" y="16"/>
                    </a:cxn>
                    <a:cxn ang="0">
                      <a:pos x="283" y="14"/>
                    </a:cxn>
                    <a:cxn ang="0">
                      <a:pos x="334" y="17"/>
                    </a:cxn>
                    <a:cxn ang="0">
                      <a:pos x="334" y="19"/>
                    </a:cxn>
                    <a:cxn ang="0">
                      <a:pos x="334" y="21"/>
                    </a:cxn>
                    <a:cxn ang="0">
                      <a:pos x="105" y="10"/>
                    </a:cxn>
                    <a:cxn ang="0">
                      <a:pos x="0" y="4"/>
                    </a:cxn>
                    <a:cxn ang="0">
                      <a:pos x="2" y="2"/>
                    </a:cxn>
                    <a:cxn ang="0">
                      <a:pos x="4" y="0"/>
                    </a:cxn>
                    <a:cxn ang="0">
                      <a:pos x="109" y="6"/>
                    </a:cxn>
                    <a:cxn ang="0">
                      <a:pos x="107" y="8"/>
                    </a:cxn>
                    <a:cxn ang="0">
                      <a:pos x="105" y="10"/>
                    </a:cxn>
                  </a:cxnLst>
                  <a:rect l="0" t="0" r="r" b="b"/>
                  <a:pathLst>
                    <a:path w="334" h="21">
                      <a:moveTo>
                        <a:pt x="334" y="21"/>
                      </a:moveTo>
                      <a:lnTo>
                        <a:pt x="281" y="17"/>
                      </a:lnTo>
                      <a:lnTo>
                        <a:pt x="281" y="16"/>
                      </a:lnTo>
                      <a:lnTo>
                        <a:pt x="283" y="14"/>
                      </a:lnTo>
                      <a:lnTo>
                        <a:pt x="334" y="17"/>
                      </a:lnTo>
                      <a:lnTo>
                        <a:pt x="334" y="19"/>
                      </a:lnTo>
                      <a:lnTo>
                        <a:pt x="334" y="21"/>
                      </a:lnTo>
                      <a:close/>
                      <a:moveTo>
                        <a:pt x="105" y="10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4" y="0"/>
                      </a:lnTo>
                      <a:lnTo>
                        <a:pt x="109" y="6"/>
                      </a:lnTo>
                      <a:lnTo>
                        <a:pt x="107" y="8"/>
                      </a:lnTo>
                      <a:lnTo>
                        <a:pt x="105" y="10"/>
                      </a:lnTo>
                      <a:close/>
                    </a:path>
                  </a:pathLst>
                </a:custGeom>
                <a:solidFill>
                  <a:srgbClr val="E4CBC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612" name="Freeform 148"/>
                <p:cNvSpPr>
                  <a:spLocks noEditPoints="1"/>
                </p:cNvSpPr>
                <p:nvPr/>
              </p:nvSpPr>
              <p:spPr bwMode="auto">
                <a:xfrm>
                  <a:off x="1775" y="975"/>
                  <a:ext cx="332" cy="21"/>
                </a:xfrm>
                <a:custGeom>
                  <a:avLst/>
                  <a:gdLst/>
                  <a:ahLst/>
                  <a:cxnLst>
                    <a:cxn ang="0">
                      <a:pos x="332" y="21"/>
                    </a:cxn>
                    <a:cxn ang="0">
                      <a:pos x="279" y="18"/>
                    </a:cxn>
                    <a:cxn ang="0">
                      <a:pos x="281" y="16"/>
                    </a:cxn>
                    <a:cxn ang="0">
                      <a:pos x="281" y="14"/>
                    </a:cxn>
                    <a:cxn ang="0">
                      <a:pos x="332" y="16"/>
                    </a:cxn>
                    <a:cxn ang="0">
                      <a:pos x="332" y="19"/>
                    </a:cxn>
                    <a:cxn ang="0">
                      <a:pos x="332" y="21"/>
                    </a:cxn>
                    <a:cxn ang="0">
                      <a:pos x="105" y="10"/>
                    </a:cxn>
                    <a:cxn ang="0">
                      <a:pos x="0" y="4"/>
                    </a:cxn>
                    <a:cxn ang="0">
                      <a:pos x="2" y="2"/>
                    </a:cxn>
                    <a:cxn ang="0">
                      <a:pos x="4" y="0"/>
                    </a:cxn>
                    <a:cxn ang="0">
                      <a:pos x="108" y="6"/>
                    </a:cxn>
                    <a:cxn ang="0">
                      <a:pos x="107" y="8"/>
                    </a:cxn>
                    <a:cxn ang="0">
                      <a:pos x="105" y="10"/>
                    </a:cxn>
                  </a:cxnLst>
                  <a:rect l="0" t="0" r="r" b="b"/>
                  <a:pathLst>
                    <a:path w="332" h="21">
                      <a:moveTo>
                        <a:pt x="332" y="21"/>
                      </a:moveTo>
                      <a:lnTo>
                        <a:pt x="279" y="18"/>
                      </a:lnTo>
                      <a:lnTo>
                        <a:pt x="281" y="16"/>
                      </a:lnTo>
                      <a:lnTo>
                        <a:pt x="281" y="14"/>
                      </a:lnTo>
                      <a:lnTo>
                        <a:pt x="332" y="16"/>
                      </a:lnTo>
                      <a:lnTo>
                        <a:pt x="332" y="19"/>
                      </a:lnTo>
                      <a:lnTo>
                        <a:pt x="332" y="21"/>
                      </a:lnTo>
                      <a:close/>
                      <a:moveTo>
                        <a:pt x="105" y="10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4" y="0"/>
                      </a:lnTo>
                      <a:lnTo>
                        <a:pt x="108" y="6"/>
                      </a:lnTo>
                      <a:lnTo>
                        <a:pt x="107" y="8"/>
                      </a:lnTo>
                      <a:lnTo>
                        <a:pt x="105" y="10"/>
                      </a:lnTo>
                      <a:close/>
                    </a:path>
                  </a:pathLst>
                </a:custGeom>
                <a:solidFill>
                  <a:srgbClr val="E4CBC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613" name="Freeform 149"/>
                <p:cNvSpPr>
                  <a:spLocks noEditPoints="1"/>
                </p:cNvSpPr>
                <p:nvPr/>
              </p:nvSpPr>
              <p:spPr bwMode="auto">
                <a:xfrm>
                  <a:off x="1777" y="974"/>
                  <a:ext cx="332" cy="20"/>
                </a:xfrm>
                <a:custGeom>
                  <a:avLst/>
                  <a:gdLst/>
                  <a:ahLst/>
                  <a:cxnLst>
                    <a:cxn ang="0">
                      <a:pos x="330" y="20"/>
                    </a:cxn>
                    <a:cxn ang="0">
                      <a:pos x="279" y="17"/>
                    </a:cxn>
                    <a:cxn ang="0">
                      <a:pos x="279" y="15"/>
                    </a:cxn>
                    <a:cxn ang="0">
                      <a:pos x="279" y="13"/>
                    </a:cxn>
                    <a:cxn ang="0">
                      <a:pos x="279" y="13"/>
                    </a:cxn>
                    <a:cxn ang="0">
                      <a:pos x="279" y="13"/>
                    </a:cxn>
                    <a:cxn ang="0">
                      <a:pos x="332" y="15"/>
                    </a:cxn>
                    <a:cxn ang="0">
                      <a:pos x="330" y="17"/>
                    </a:cxn>
                    <a:cxn ang="0">
                      <a:pos x="330" y="20"/>
                    </a:cxn>
                    <a:cxn ang="0">
                      <a:pos x="105" y="9"/>
                    </a:cxn>
                    <a:cxn ang="0">
                      <a:pos x="0" y="3"/>
                    </a:cxn>
                    <a:cxn ang="0">
                      <a:pos x="2" y="1"/>
                    </a:cxn>
                    <a:cxn ang="0">
                      <a:pos x="2" y="0"/>
                    </a:cxn>
                    <a:cxn ang="0">
                      <a:pos x="108" y="5"/>
                    </a:cxn>
                    <a:cxn ang="0">
                      <a:pos x="106" y="7"/>
                    </a:cxn>
                    <a:cxn ang="0">
                      <a:pos x="105" y="9"/>
                    </a:cxn>
                  </a:cxnLst>
                  <a:rect l="0" t="0" r="r" b="b"/>
                  <a:pathLst>
                    <a:path w="332" h="20">
                      <a:moveTo>
                        <a:pt x="330" y="20"/>
                      </a:moveTo>
                      <a:lnTo>
                        <a:pt x="279" y="17"/>
                      </a:lnTo>
                      <a:lnTo>
                        <a:pt x="279" y="15"/>
                      </a:lnTo>
                      <a:lnTo>
                        <a:pt x="279" y="13"/>
                      </a:lnTo>
                      <a:lnTo>
                        <a:pt x="279" y="13"/>
                      </a:lnTo>
                      <a:lnTo>
                        <a:pt x="279" y="13"/>
                      </a:lnTo>
                      <a:lnTo>
                        <a:pt x="332" y="15"/>
                      </a:lnTo>
                      <a:lnTo>
                        <a:pt x="330" y="17"/>
                      </a:lnTo>
                      <a:lnTo>
                        <a:pt x="330" y="20"/>
                      </a:lnTo>
                      <a:close/>
                      <a:moveTo>
                        <a:pt x="105" y="9"/>
                      </a:moveTo>
                      <a:lnTo>
                        <a:pt x="0" y="3"/>
                      </a:lnTo>
                      <a:lnTo>
                        <a:pt x="2" y="1"/>
                      </a:lnTo>
                      <a:lnTo>
                        <a:pt x="2" y="0"/>
                      </a:lnTo>
                      <a:lnTo>
                        <a:pt x="108" y="5"/>
                      </a:lnTo>
                      <a:lnTo>
                        <a:pt x="106" y="7"/>
                      </a:lnTo>
                      <a:lnTo>
                        <a:pt x="105" y="9"/>
                      </a:lnTo>
                      <a:close/>
                    </a:path>
                  </a:pathLst>
                </a:custGeom>
                <a:solidFill>
                  <a:srgbClr val="E4CBC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614" name="Freeform 150"/>
                <p:cNvSpPr>
                  <a:spLocks noEditPoints="1"/>
                </p:cNvSpPr>
                <p:nvPr/>
              </p:nvSpPr>
              <p:spPr bwMode="auto">
                <a:xfrm>
                  <a:off x="1779" y="972"/>
                  <a:ext cx="330" cy="19"/>
                </a:xfrm>
                <a:custGeom>
                  <a:avLst/>
                  <a:gdLst/>
                  <a:ahLst/>
                  <a:cxnLst>
                    <a:cxn ang="0">
                      <a:pos x="328" y="19"/>
                    </a:cxn>
                    <a:cxn ang="0">
                      <a:pos x="277" y="17"/>
                    </a:cxn>
                    <a:cxn ang="0">
                      <a:pos x="277" y="17"/>
                    </a:cxn>
                    <a:cxn ang="0">
                      <a:pos x="277" y="15"/>
                    </a:cxn>
                    <a:cxn ang="0">
                      <a:pos x="277" y="15"/>
                    </a:cxn>
                    <a:cxn ang="0">
                      <a:pos x="277" y="13"/>
                    </a:cxn>
                    <a:cxn ang="0">
                      <a:pos x="330" y="15"/>
                    </a:cxn>
                    <a:cxn ang="0">
                      <a:pos x="330" y="17"/>
                    </a:cxn>
                    <a:cxn ang="0">
                      <a:pos x="328" y="19"/>
                    </a:cxn>
                    <a:cxn ang="0">
                      <a:pos x="104" y="9"/>
                    </a:cxn>
                    <a:cxn ang="0">
                      <a:pos x="0" y="3"/>
                    </a:cxn>
                    <a:cxn ang="0">
                      <a:pos x="0" y="2"/>
                    </a:cxn>
                    <a:cxn ang="0">
                      <a:pos x="2" y="0"/>
                    </a:cxn>
                    <a:cxn ang="0">
                      <a:pos x="108" y="5"/>
                    </a:cxn>
                    <a:cxn ang="0">
                      <a:pos x="106" y="7"/>
                    </a:cxn>
                    <a:cxn ang="0">
                      <a:pos x="104" y="9"/>
                    </a:cxn>
                  </a:cxnLst>
                  <a:rect l="0" t="0" r="r" b="b"/>
                  <a:pathLst>
                    <a:path w="330" h="19">
                      <a:moveTo>
                        <a:pt x="328" y="19"/>
                      </a:moveTo>
                      <a:lnTo>
                        <a:pt x="277" y="17"/>
                      </a:lnTo>
                      <a:lnTo>
                        <a:pt x="277" y="17"/>
                      </a:lnTo>
                      <a:lnTo>
                        <a:pt x="277" y="15"/>
                      </a:lnTo>
                      <a:lnTo>
                        <a:pt x="277" y="15"/>
                      </a:lnTo>
                      <a:lnTo>
                        <a:pt x="277" y="13"/>
                      </a:lnTo>
                      <a:lnTo>
                        <a:pt x="330" y="15"/>
                      </a:lnTo>
                      <a:lnTo>
                        <a:pt x="330" y="17"/>
                      </a:lnTo>
                      <a:lnTo>
                        <a:pt x="328" y="19"/>
                      </a:lnTo>
                      <a:close/>
                      <a:moveTo>
                        <a:pt x="104" y="9"/>
                      </a:moveTo>
                      <a:lnTo>
                        <a:pt x="0" y="3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108" y="5"/>
                      </a:lnTo>
                      <a:lnTo>
                        <a:pt x="106" y="7"/>
                      </a:lnTo>
                      <a:lnTo>
                        <a:pt x="104" y="9"/>
                      </a:lnTo>
                      <a:close/>
                    </a:path>
                  </a:pathLst>
                </a:custGeom>
                <a:solidFill>
                  <a:srgbClr val="E5CBC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615" name="Freeform 151"/>
                <p:cNvSpPr>
                  <a:spLocks noEditPoints="1"/>
                </p:cNvSpPr>
                <p:nvPr/>
              </p:nvSpPr>
              <p:spPr bwMode="auto">
                <a:xfrm>
                  <a:off x="1779" y="970"/>
                  <a:ext cx="330" cy="19"/>
                </a:xfrm>
                <a:custGeom>
                  <a:avLst/>
                  <a:gdLst/>
                  <a:ahLst/>
                  <a:cxnLst>
                    <a:cxn ang="0">
                      <a:pos x="330" y="19"/>
                    </a:cxn>
                    <a:cxn ang="0">
                      <a:pos x="277" y="17"/>
                    </a:cxn>
                    <a:cxn ang="0">
                      <a:pos x="277" y="15"/>
                    </a:cxn>
                    <a:cxn ang="0">
                      <a:pos x="277" y="13"/>
                    </a:cxn>
                    <a:cxn ang="0">
                      <a:pos x="330" y="15"/>
                    </a:cxn>
                    <a:cxn ang="0">
                      <a:pos x="330" y="17"/>
                    </a:cxn>
                    <a:cxn ang="0">
                      <a:pos x="330" y="19"/>
                    </a:cxn>
                    <a:cxn ang="0">
                      <a:pos x="106" y="9"/>
                    </a:cxn>
                    <a:cxn ang="0">
                      <a:pos x="0" y="4"/>
                    </a:cxn>
                    <a:cxn ang="0">
                      <a:pos x="2" y="2"/>
                    </a:cxn>
                    <a:cxn ang="0">
                      <a:pos x="4" y="0"/>
                    </a:cxn>
                    <a:cxn ang="0">
                      <a:pos x="110" y="5"/>
                    </a:cxn>
                    <a:cxn ang="0">
                      <a:pos x="108" y="7"/>
                    </a:cxn>
                    <a:cxn ang="0">
                      <a:pos x="106" y="9"/>
                    </a:cxn>
                  </a:cxnLst>
                  <a:rect l="0" t="0" r="r" b="b"/>
                  <a:pathLst>
                    <a:path w="330" h="19">
                      <a:moveTo>
                        <a:pt x="330" y="19"/>
                      </a:moveTo>
                      <a:lnTo>
                        <a:pt x="277" y="17"/>
                      </a:lnTo>
                      <a:lnTo>
                        <a:pt x="277" y="15"/>
                      </a:lnTo>
                      <a:lnTo>
                        <a:pt x="277" y="13"/>
                      </a:lnTo>
                      <a:lnTo>
                        <a:pt x="330" y="15"/>
                      </a:lnTo>
                      <a:lnTo>
                        <a:pt x="330" y="17"/>
                      </a:lnTo>
                      <a:lnTo>
                        <a:pt x="330" y="19"/>
                      </a:lnTo>
                      <a:close/>
                      <a:moveTo>
                        <a:pt x="106" y="9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4" y="0"/>
                      </a:lnTo>
                      <a:lnTo>
                        <a:pt x="110" y="5"/>
                      </a:lnTo>
                      <a:lnTo>
                        <a:pt x="108" y="7"/>
                      </a:lnTo>
                      <a:lnTo>
                        <a:pt x="106" y="9"/>
                      </a:lnTo>
                      <a:close/>
                    </a:path>
                  </a:pathLst>
                </a:custGeom>
                <a:solidFill>
                  <a:srgbClr val="E5CCC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616" name="Freeform 152"/>
                <p:cNvSpPr>
                  <a:spLocks noEditPoints="1"/>
                </p:cNvSpPr>
                <p:nvPr/>
              </p:nvSpPr>
              <p:spPr bwMode="auto">
                <a:xfrm>
                  <a:off x="1781" y="968"/>
                  <a:ext cx="328" cy="19"/>
                </a:xfrm>
                <a:custGeom>
                  <a:avLst/>
                  <a:gdLst/>
                  <a:ahLst/>
                  <a:cxnLst>
                    <a:cxn ang="0">
                      <a:pos x="328" y="19"/>
                    </a:cxn>
                    <a:cxn ang="0">
                      <a:pos x="275" y="17"/>
                    </a:cxn>
                    <a:cxn ang="0">
                      <a:pos x="275" y="15"/>
                    </a:cxn>
                    <a:cxn ang="0">
                      <a:pos x="275" y="13"/>
                    </a:cxn>
                    <a:cxn ang="0">
                      <a:pos x="328" y="15"/>
                    </a:cxn>
                    <a:cxn ang="0">
                      <a:pos x="328" y="17"/>
                    </a:cxn>
                    <a:cxn ang="0">
                      <a:pos x="328" y="19"/>
                    </a:cxn>
                    <a:cxn ang="0">
                      <a:pos x="106" y="9"/>
                    </a:cxn>
                    <a:cxn ang="0">
                      <a:pos x="0" y="4"/>
                    </a:cxn>
                    <a:cxn ang="0">
                      <a:pos x="2" y="2"/>
                    </a:cxn>
                    <a:cxn ang="0">
                      <a:pos x="4" y="0"/>
                    </a:cxn>
                    <a:cxn ang="0">
                      <a:pos x="110" y="6"/>
                    </a:cxn>
                    <a:cxn ang="0">
                      <a:pos x="108" y="7"/>
                    </a:cxn>
                    <a:cxn ang="0">
                      <a:pos x="106" y="9"/>
                    </a:cxn>
                  </a:cxnLst>
                  <a:rect l="0" t="0" r="r" b="b"/>
                  <a:pathLst>
                    <a:path w="328" h="19">
                      <a:moveTo>
                        <a:pt x="328" y="19"/>
                      </a:moveTo>
                      <a:lnTo>
                        <a:pt x="275" y="17"/>
                      </a:lnTo>
                      <a:lnTo>
                        <a:pt x="275" y="15"/>
                      </a:lnTo>
                      <a:lnTo>
                        <a:pt x="275" y="13"/>
                      </a:lnTo>
                      <a:lnTo>
                        <a:pt x="328" y="15"/>
                      </a:lnTo>
                      <a:lnTo>
                        <a:pt x="328" y="17"/>
                      </a:lnTo>
                      <a:lnTo>
                        <a:pt x="328" y="19"/>
                      </a:lnTo>
                      <a:close/>
                      <a:moveTo>
                        <a:pt x="106" y="9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4" y="0"/>
                      </a:lnTo>
                      <a:lnTo>
                        <a:pt x="110" y="6"/>
                      </a:lnTo>
                      <a:lnTo>
                        <a:pt x="108" y="7"/>
                      </a:lnTo>
                      <a:lnTo>
                        <a:pt x="106" y="9"/>
                      </a:lnTo>
                      <a:close/>
                    </a:path>
                  </a:pathLst>
                </a:custGeom>
                <a:solidFill>
                  <a:srgbClr val="E5CCC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617" name="Freeform 153"/>
                <p:cNvSpPr>
                  <a:spLocks noEditPoints="1"/>
                </p:cNvSpPr>
                <p:nvPr/>
              </p:nvSpPr>
              <p:spPr bwMode="auto">
                <a:xfrm>
                  <a:off x="1783" y="966"/>
                  <a:ext cx="326" cy="19"/>
                </a:xfrm>
                <a:custGeom>
                  <a:avLst/>
                  <a:gdLst/>
                  <a:ahLst/>
                  <a:cxnLst>
                    <a:cxn ang="0">
                      <a:pos x="326" y="19"/>
                    </a:cxn>
                    <a:cxn ang="0">
                      <a:pos x="273" y="17"/>
                    </a:cxn>
                    <a:cxn ang="0">
                      <a:pos x="273" y="15"/>
                    </a:cxn>
                    <a:cxn ang="0">
                      <a:pos x="273" y="13"/>
                    </a:cxn>
                    <a:cxn ang="0">
                      <a:pos x="326" y="15"/>
                    </a:cxn>
                    <a:cxn ang="0">
                      <a:pos x="326" y="17"/>
                    </a:cxn>
                    <a:cxn ang="0">
                      <a:pos x="326" y="19"/>
                    </a:cxn>
                    <a:cxn ang="0">
                      <a:pos x="106" y="9"/>
                    </a:cxn>
                    <a:cxn ang="0">
                      <a:pos x="0" y="4"/>
                    </a:cxn>
                    <a:cxn ang="0">
                      <a:pos x="2" y="2"/>
                    </a:cxn>
                    <a:cxn ang="0">
                      <a:pos x="2" y="0"/>
                    </a:cxn>
                    <a:cxn ang="0">
                      <a:pos x="110" y="6"/>
                    </a:cxn>
                    <a:cxn ang="0">
                      <a:pos x="108" y="8"/>
                    </a:cxn>
                    <a:cxn ang="0">
                      <a:pos x="106" y="9"/>
                    </a:cxn>
                  </a:cxnLst>
                  <a:rect l="0" t="0" r="r" b="b"/>
                  <a:pathLst>
                    <a:path w="326" h="19">
                      <a:moveTo>
                        <a:pt x="326" y="19"/>
                      </a:moveTo>
                      <a:lnTo>
                        <a:pt x="273" y="17"/>
                      </a:lnTo>
                      <a:lnTo>
                        <a:pt x="273" y="15"/>
                      </a:lnTo>
                      <a:lnTo>
                        <a:pt x="273" y="13"/>
                      </a:lnTo>
                      <a:lnTo>
                        <a:pt x="326" y="15"/>
                      </a:lnTo>
                      <a:lnTo>
                        <a:pt x="326" y="17"/>
                      </a:lnTo>
                      <a:lnTo>
                        <a:pt x="326" y="19"/>
                      </a:lnTo>
                      <a:close/>
                      <a:moveTo>
                        <a:pt x="106" y="9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110" y="6"/>
                      </a:lnTo>
                      <a:lnTo>
                        <a:pt x="108" y="8"/>
                      </a:lnTo>
                      <a:lnTo>
                        <a:pt x="106" y="9"/>
                      </a:lnTo>
                      <a:close/>
                    </a:path>
                  </a:pathLst>
                </a:custGeom>
                <a:solidFill>
                  <a:srgbClr val="E5CCC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618" name="Freeform 154"/>
                <p:cNvSpPr>
                  <a:spLocks noEditPoints="1"/>
                </p:cNvSpPr>
                <p:nvPr/>
              </p:nvSpPr>
              <p:spPr bwMode="auto">
                <a:xfrm>
                  <a:off x="1785" y="964"/>
                  <a:ext cx="326" cy="19"/>
                </a:xfrm>
                <a:custGeom>
                  <a:avLst/>
                  <a:gdLst/>
                  <a:ahLst/>
                  <a:cxnLst>
                    <a:cxn ang="0">
                      <a:pos x="324" y="19"/>
                    </a:cxn>
                    <a:cxn ang="0">
                      <a:pos x="271" y="17"/>
                    </a:cxn>
                    <a:cxn ang="0">
                      <a:pos x="271" y="15"/>
                    </a:cxn>
                    <a:cxn ang="0">
                      <a:pos x="271" y="13"/>
                    </a:cxn>
                    <a:cxn ang="0">
                      <a:pos x="326" y="15"/>
                    </a:cxn>
                    <a:cxn ang="0">
                      <a:pos x="324" y="17"/>
                    </a:cxn>
                    <a:cxn ang="0">
                      <a:pos x="324" y="19"/>
                    </a:cxn>
                    <a:cxn ang="0">
                      <a:pos x="106" y="10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2" y="0"/>
                    </a:cxn>
                    <a:cxn ang="0">
                      <a:pos x="110" y="6"/>
                    </a:cxn>
                    <a:cxn ang="0">
                      <a:pos x="108" y="8"/>
                    </a:cxn>
                    <a:cxn ang="0">
                      <a:pos x="106" y="10"/>
                    </a:cxn>
                  </a:cxnLst>
                  <a:rect l="0" t="0" r="r" b="b"/>
                  <a:pathLst>
                    <a:path w="326" h="19">
                      <a:moveTo>
                        <a:pt x="324" y="19"/>
                      </a:moveTo>
                      <a:lnTo>
                        <a:pt x="271" y="17"/>
                      </a:lnTo>
                      <a:lnTo>
                        <a:pt x="271" y="15"/>
                      </a:lnTo>
                      <a:lnTo>
                        <a:pt x="271" y="13"/>
                      </a:lnTo>
                      <a:lnTo>
                        <a:pt x="326" y="15"/>
                      </a:lnTo>
                      <a:lnTo>
                        <a:pt x="324" y="17"/>
                      </a:lnTo>
                      <a:lnTo>
                        <a:pt x="324" y="19"/>
                      </a:lnTo>
                      <a:close/>
                      <a:moveTo>
                        <a:pt x="106" y="10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110" y="6"/>
                      </a:lnTo>
                      <a:lnTo>
                        <a:pt x="108" y="8"/>
                      </a:lnTo>
                      <a:lnTo>
                        <a:pt x="106" y="10"/>
                      </a:lnTo>
                      <a:close/>
                    </a:path>
                  </a:pathLst>
                </a:custGeom>
                <a:solidFill>
                  <a:srgbClr val="E5CCC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619" name="Freeform 155"/>
                <p:cNvSpPr>
                  <a:spLocks noEditPoints="1"/>
                </p:cNvSpPr>
                <p:nvPr/>
              </p:nvSpPr>
              <p:spPr bwMode="auto">
                <a:xfrm>
                  <a:off x="1785" y="962"/>
                  <a:ext cx="326" cy="19"/>
                </a:xfrm>
                <a:custGeom>
                  <a:avLst/>
                  <a:gdLst/>
                  <a:ahLst/>
                  <a:cxnLst>
                    <a:cxn ang="0">
                      <a:pos x="324" y="19"/>
                    </a:cxn>
                    <a:cxn ang="0">
                      <a:pos x="271" y="17"/>
                    </a:cxn>
                    <a:cxn ang="0">
                      <a:pos x="271" y="15"/>
                    </a:cxn>
                    <a:cxn ang="0">
                      <a:pos x="271" y="13"/>
                    </a:cxn>
                    <a:cxn ang="0">
                      <a:pos x="326" y="15"/>
                    </a:cxn>
                    <a:cxn ang="0">
                      <a:pos x="326" y="15"/>
                    </a:cxn>
                    <a:cxn ang="0">
                      <a:pos x="326" y="15"/>
                    </a:cxn>
                    <a:cxn ang="0">
                      <a:pos x="326" y="17"/>
                    </a:cxn>
                    <a:cxn ang="0">
                      <a:pos x="324" y="19"/>
                    </a:cxn>
                    <a:cxn ang="0">
                      <a:pos x="108" y="10"/>
                    </a:cxn>
                    <a:cxn ang="0">
                      <a:pos x="0" y="4"/>
                    </a:cxn>
                    <a:cxn ang="0">
                      <a:pos x="2" y="2"/>
                    </a:cxn>
                    <a:cxn ang="0">
                      <a:pos x="4" y="0"/>
                    </a:cxn>
                    <a:cxn ang="0">
                      <a:pos x="112" y="4"/>
                    </a:cxn>
                    <a:cxn ang="0">
                      <a:pos x="110" y="8"/>
                    </a:cxn>
                    <a:cxn ang="0">
                      <a:pos x="108" y="10"/>
                    </a:cxn>
                  </a:cxnLst>
                  <a:rect l="0" t="0" r="r" b="b"/>
                  <a:pathLst>
                    <a:path w="326" h="19">
                      <a:moveTo>
                        <a:pt x="324" y="19"/>
                      </a:moveTo>
                      <a:lnTo>
                        <a:pt x="271" y="17"/>
                      </a:lnTo>
                      <a:lnTo>
                        <a:pt x="271" y="15"/>
                      </a:lnTo>
                      <a:lnTo>
                        <a:pt x="271" y="13"/>
                      </a:lnTo>
                      <a:lnTo>
                        <a:pt x="326" y="15"/>
                      </a:lnTo>
                      <a:lnTo>
                        <a:pt x="326" y="15"/>
                      </a:lnTo>
                      <a:lnTo>
                        <a:pt x="326" y="15"/>
                      </a:lnTo>
                      <a:lnTo>
                        <a:pt x="326" y="17"/>
                      </a:lnTo>
                      <a:lnTo>
                        <a:pt x="324" y="19"/>
                      </a:lnTo>
                      <a:close/>
                      <a:moveTo>
                        <a:pt x="108" y="10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4" y="0"/>
                      </a:lnTo>
                      <a:lnTo>
                        <a:pt x="112" y="4"/>
                      </a:lnTo>
                      <a:lnTo>
                        <a:pt x="110" y="8"/>
                      </a:lnTo>
                      <a:lnTo>
                        <a:pt x="108" y="10"/>
                      </a:lnTo>
                      <a:close/>
                    </a:path>
                  </a:pathLst>
                </a:custGeom>
                <a:solidFill>
                  <a:srgbClr val="E5CCC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620" name="Freeform 156"/>
                <p:cNvSpPr>
                  <a:spLocks noEditPoints="1"/>
                </p:cNvSpPr>
                <p:nvPr/>
              </p:nvSpPr>
              <p:spPr bwMode="auto">
                <a:xfrm>
                  <a:off x="1787" y="960"/>
                  <a:ext cx="324" cy="19"/>
                </a:xfrm>
                <a:custGeom>
                  <a:avLst/>
                  <a:gdLst/>
                  <a:ahLst/>
                  <a:cxnLst>
                    <a:cxn ang="0">
                      <a:pos x="324" y="19"/>
                    </a:cxn>
                    <a:cxn ang="0">
                      <a:pos x="269" y="17"/>
                    </a:cxn>
                    <a:cxn ang="0">
                      <a:pos x="269" y="15"/>
                    </a:cxn>
                    <a:cxn ang="0">
                      <a:pos x="269" y="14"/>
                    </a:cxn>
                    <a:cxn ang="0">
                      <a:pos x="324" y="15"/>
                    </a:cxn>
                    <a:cxn ang="0">
                      <a:pos x="324" y="17"/>
                    </a:cxn>
                    <a:cxn ang="0">
                      <a:pos x="324" y="17"/>
                    </a:cxn>
                    <a:cxn ang="0">
                      <a:pos x="324" y="19"/>
                    </a:cxn>
                    <a:cxn ang="0">
                      <a:pos x="324" y="19"/>
                    </a:cxn>
                    <a:cxn ang="0">
                      <a:pos x="108" y="10"/>
                    </a:cxn>
                    <a:cxn ang="0">
                      <a:pos x="0" y="4"/>
                    </a:cxn>
                    <a:cxn ang="0">
                      <a:pos x="2" y="2"/>
                    </a:cxn>
                    <a:cxn ang="0">
                      <a:pos x="3" y="0"/>
                    </a:cxn>
                    <a:cxn ang="0">
                      <a:pos x="112" y="4"/>
                    </a:cxn>
                    <a:cxn ang="0">
                      <a:pos x="110" y="6"/>
                    </a:cxn>
                    <a:cxn ang="0">
                      <a:pos x="108" y="10"/>
                    </a:cxn>
                  </a:cxnLst>
                  <a:rect l="0" t="0" r="r" b="b"/>
                  <a:pathLst>
                    <a:path w="324" h="19">
                      <a:moveTo>
                        <a:pt x="324" y="19"/>
                      </a:moveTo>
                      <a:lnTo>
                        <a:pt x="269" y="17"/>
                      </a:lnTo>
                      <a:lnTo>
                        <a:pt x="269" y="15"/>
                      </a:lnTo>
                      <a:lnTo>
                        <a:pt x="269" y="14"/>
                      </a:lnTo>
                      <a:lnTo>
                        <a:pt x="324" y="15"/>
                      </a:lnTo>
                      <a:lnTo>
                        <a:pt x="324" y="17"/>
                      </a:lnTo>
                      <a:lnTo>
                        <a:pt x="324" y="17"/>
                      </a:lnTo>
                      <a:lnTo>
                        <a:pt x="324" y="19"/>
                      </a:lnTo>
                      <a:lnTo>
                        <a:pt x="324" y="19"/>
                      </a:lnTo>
                      <a:close/>
                      <a:moveTo>
                        <a:pt x="108" y="10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3" y="0"/>
                      </a:lnTo>
                      <a:lnTo>
                        <a:pt x="112" y="4"/>
                      </a:lnTo>
                      <a:lnTo>
                        <a:pt x="110" y="6"/>
                      </a:lnTo>
                      <a:lnTo>
                        <a:pt x="108" y="10"/>
                      </a:lnTo>
                      <a:close/>
                    </a:path>
                  </a:pathLst>
                </a:custGeom>
                <a:solidFill>
                  <a:srgbClr val="E5CCC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621" name="Freeform 157"/>
                <p:cNvSpPr>
                  <a:spLocks noEditPoints="1"/>
                </p:cNvSpPr>
                <p:nvPr/>
              </p:nvSpPr>
              <p:spPr bwMode="auto">
                <a:xfrm>
                  <a:off x="1789" y="958"/>
                  <a:ext cx="322" cy="19"/>
                </a:xfrm>
                <a:custGeom>
                  <a:avLst/>
                  <a:gdLst/>
                  <a:ahLst/>
                  <a:cxnLst>
                    <a:cxn ang="0">
                      <a:pos x="322" y="19"/>
                    </a:cxn>
                    <a:cxn ang="0">
                      <a:pos x="267" y="17"/>
                    </a:cxn>
                    <a:cxn ang="0">
                      <a:pos x="267" y="16"/>
                    </a:cxn>
                    <a:cxn ang="0">
                      <a:pos x="269" y="12"/>
                    </a:cxn>
                    <a:cxn ang="0">
                      <a:pos x="322" y="16"/>
                    </a:cxn>
                    <a:cxn ang="0">
                      <a:pos x="322" y="17"/>
                    </a:cxn>
                    <a:cxn ang="0">
                      <a:pos x="322" y="19"/>
                    </a:cxn>
                    <a:cxn ang="0">
                      <a:pos x="108" y="8"/>
                    </a:cxn>
                    <a:cxn ang="0">
                      <a:pos x="0" y="4"/>
                    </a:cxn>
                    <a:cxn ang="0">
                      <a:pos x="1" y="2"/>
                    </a:cxn>
                    <a:cxn ang="0">
                      <a:pos x="1" y="0"/>
                    </a:cxn>
                    <a:cxn ang="0">
                      <a:pos x="113" y="4"/>
                    </a:cxn>
                    <a:cxn ang="0">
                      <a:pos x="110" y="6"/>
                    </a:cxn>
                    <a:cxn ang="0">
                      <a:pos x="108" y="8"/>
                    </a:cxn>
                  </a:cxnLst>
                  <a:rect l="0" t="0" r="r" b="b"/>
                  <a:pathLst>
                    <a:path w="322" h="19">
                      <a:moveTo>
                        <a:pt x="322" y="19"/>
                      </a:moveTo>
                      <a:lnTo>
                        <a:pt x="267" y="17"/>
                      </a:lnTo>
                      <a:lnTo>
                        <a:pt x="267" y="16"/>
                      </a:lnTo>
                      <a:lnTo>
                        <a:pt x="269" y="12"/>
                      </a:lnTo>
                      <a:lnTo>
                        <a:pt x="322" y="16"/>
                      </a:lnTo>
                      <a:lnTo>
                        <a:pt x="322" y="17"/>
                      </a:lnTo>
                      <a:lnTo>
                        <a:pt x="322" y="19"/>
                      </a:lnTo>
                      <a:close/>
                      <a:moveTo>
                        <a:pt x="108" y="8"/>
                      </a:moveTo>
                      <a:lnTo>
                        <a:pt x="0" y="4"/>
                      </a:lnTo>
                      <a:lnTo>
                        <a:pt x="1" y="2"/>
                      </a:lnTo>
                      <a:lnTo>
                        <a:pt x="1" y="0"/>
                      </a:lnTo>
                      <a:lnTo>
                        <a:pt x="113" y="4"/>
                      </a:lnTo>
                      <a:lnTo>
                        <a:pt x="110" y="6"/>
                      </a:lnTo>
                      <a:lnTo>
                        <a:pt x="108" y="8"/>
                      </a:lnTo>
                      <a:close/>
                    </a:path>
                  </a:pathLst>
                </a:custGeom>
                <a:solidFill>
                  <a:srgbClr val="E5CDC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622" name="Freeform 158"/>
                <p:cNvSpPr>
                  <a:spLocks noEditPoints="1"/>
                </p:cNvSpPr>
                <p:nvPr/>
              </p:nvSpPr>
              <p:spPr bwMode="auto">
                <a:xfrm>
                  <a:off x="1790" y="957"/>
                  <a:ext cx="321" cy="18"/>
                </a:xfrm>
                <a:custGeom>
                  <a:avLst/>
                  <a:gdLst/>
                  <a:ahLst/>
                  <a:cxnLst>
                    <a:cxn ang="0">
                      <a:pos x="321" y="18"/>
                    </a:cxn>
                    <a:cxn ang="0">
                      <a:pos x="266" y="17"/>
                    </a:cxn>
                    <a:cxn ang="0">
                      <a:pos x="268" y="13"/>
                    </a:cxn>
                    <a:cxn ang="0">
                      <a:pos x="268" y="11"/>
                    </a:cxn>
                    <a:cxn ang="0">
                      <a:pos x="321" y="15"/>
                    </a:cxn>
                    <a:cxn ang="0">
                      <a:pos x="321" y="17"/>
                    </a:cxn>
                    <a:cxn ang="0">
                      <a:pos x="321" y="18"/>
                    </a:cxn>
                    <a:cxn ang="0">
                      <a:pos x="109" y="7"/>
                    </a:cxn>
                    <a:cxn ang="0">
                      <a:pos x="0" y="3"/>
                    </a:cxn>
                    <a:cxn ang="0">
                      <a:pos x="0" y="1"/>
                    </a:cxn>
                    <a:cxn ang="0">
                      <a:pos x="2" y="0"/>
                    </a:cxn>
                    <a:cxn ang="0">
                      <a:pos x="114" y="3"/>
                    </a:cxn>
                    <a:cxn ang="0">
                      <a:pos x="112" y="5"/>
                    </a:cxn>
                    <a:cxn ang="0">
                      <a:pos x="109" y="7"/>
                    </a:cxn>
                  </a:cxnLst>
                  <a:rect l="0" t="0" r="r" b="b"/>
                  <a:pathLst>
                    <a:path w="321" h="18">
                      <a:moveTo>
                        <a:pt x="321" y="18"/>
                      </a:moveTo>
                      <a:lnTo>
                        <a:pt x="266" y="17"/>
                      </a:lnTo>
                      <a:lnTo>
                        <a:pt x="268" y="13"/>
                      </a:lnTo>
                      <a:lnTo>
                        <a:pt x="268" y="11"/>
                      </a:lnTo>
                      <a:lnTo>
                        <a:pt x="321" y="15"/>
                      </a:lnTo>
                      <a:lnTo>
                        <a:pt x="321" y="17"/>
                      </a:lnTo>
                      <a:lnTo>
                        <a:pt x="321" y="18"/>
                      </a:lnTo>
                      <a:close/>
                      <a:moveTo>
                        <a:pt x="109" y="7"/>
                      </a:moveTo>
                      <a:lnTo>
                        <a:pt x="0" y="3"/>
                      </a:lnTo>
                      <a:lnTo>
                        <a:pt x="0" y="1"/>
                      </a:lnTo>
                      <a:lnTo>
                        <a:pt x="2" y="0"/>
                      </a:lnTo>
                      <a:lnTo>
                        <a:pt x="114" y="3"/>
                      </a:lnTo>
                      <a:lnTo>
                        <a:pt x="112" y="5"/>
                      </a:lnTo>
                      <a:lnTo>
                        <a:pt x="109" y="7"/>
                      </a:lnTo>
                      <a:close/>
                    </a:path>
                  </a:pathLst>
                </a:custGeom>
                <a:solidFill>
                  <a:srgbClr val="E5CDC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623" name="Freeform 159"/>
                <p:cNvSpPr>
                  <a:spLocks noEditPoints="1"/>
                </p:cNvSpPr>
                <p:nvPr/>
              </p:nvSpPr>
              <p:spPr bwMode="auto">
                <a:xfrm>
                  <a:off x="1790" y="955"/>
                  <a:ext cx="321" cy="19"/>
                </a:xfrm>
                <a:custGeom>
                  <a:avLst/>
                  <a:gdLst/>
                  <a:ahLst/>
                  <a:cxnLst>
                    <a:cxn ang="0">
                      <a:pos x="321" y="19"/>
                    </a:cxn>
                    <a:cxn ang="0">
                      <a:pos x="268" y="15"/>
                    </a:cxn>
                    <a:cxn ang="0">
                      <a:pos x="268" y="13"/>
                    </a:cxn>
                    <a:cxn ang="0">
                      <a:pos x="268" y="11"/>
                    </a:cxn>
                    <a:cxn ang="0">
                      <a:pos x="321" y="15"/>
                    </a:cxn>
                    <a:cxn ang="0">
                      <a:pos x="321" y="17"/>
                    </a:cxn>
                    <a:cxn ang="0">
                      <a:pos x="321" y="19"/>
                    </a:cxn>
                    <a:cxn ang="0">
                      <a:pos x="112" y="7"/>
                    </a:cxn>
                    <a:cxn ang="0">
                      <a:pos x="0" y="3"/>
                    </a:cxn>
                    <a:cxn ang="0">
                      <a:pos x="2" y="2"/>
                    </a:cxn>
                    <a:cxn ang="0">
                      <a:pos x="4" y="0"/>
                    </a:cxn>
                    <a:cxn ang="0">
                      <a:pos x="116" y="3"/>
                    </a:cxn>
                    <a:cxn ang="0">
                      <a:pos x="114" y="5"/>
                    </a:cxn>
                    <a:cxn ang="0">
                      <a:pos x="112" y="7"/>
                    </a:cxn>
                  </a:cxnLst>
                  <a:rect l="0" t="0" r="r" b="b"/>
                  <a:pathLst>
                    <a:path w="321" h="19">
                      <a:moveTo>
                        <a:pt x="321" y="19"/>
                      </a:moveTo>
                      <a:lnTo>
                        <a:pt x="268" y="15"/>
                      </a:lnTo>
                      <a:lnTo>
                        <a:pt x="268" y="13"/>
                      </a:lnTo>
                      <a:lnTo>
                        <a:pt x="268" y="11"/>
                      </a:lnTo>
                      <a:lnTo>
                        <a:pt x="321" y="15"/>
                      </a:lnTo>
                      <a:lnTo>
                        <a:pt x="321" y="17"/>
                      </a:lnTo>
                      <a:lnTo>
                        <a:pt x="321" y="19"/>
                      </a:lnTo>
                      <a:close/>
                      <a:moveTo>
                        <a:pt x="112" y="7"/>
                      </a:moveTo>
                      <a:lnTo>
                        <a:pt x="0" y="3"/>
                      </a:lnTo>
                      <a:lnTo>
                        <a:pt x="2" y="2"/>
                      </a:lnTo>
                      <a:lnTo>
                        <a:pt x="4" y="0"/>
                      </a:lnTo>
                      <a:lnTo>
                        <a:pt x="116" y="3"/>
                      </a:lnTo>
                      <a:lnTo>
                        <a:pt x="114" y="5"/>
                      </a:lnTo>
                      <a:lnTo>
                        <a:pt x="112" y="7"/>
                      </a:lnTo>
                      <a:close/>
                    </a:path>
                  </a:pathLst>
                </a:custGeom>
                <a:solidFill>
                  <a:srgbClr val="E5CDC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624" name="Freeform 160"/>
                <p:cNvSpPr>
                  <a:spLocks noEditPoints="1"/>
                </p:cNvSpPr>
                <p:nvPr/>
              </p:nvSpPr>
              <p:spPr bwMode="auto">
                <a:xfrm>
                  <a:off x="1792" y="951"/>
                  <a:ext cx="321" cy="21"/>
                </a:xfrm>
                <a:custGeom>
                  <a:avLst/>
                  <a:gdLst/>
                  <a:ahLst/>
                  <a:cxnLst>
                    <a:cxn ang="0">
                      <a:pos x="319" y="21"/>
                    </a:cxn>
                    <a:cxn ang="0">
                      <a:pos x="266" y="17"/>
                    </a:cxn>
                    <a:cxn ang="0">
                      <a:pos x="266" y="15"/>
                    </a:cxn>
                    <a:cxn ang="0">
                      <a:pos x="266" y="13"/>
                    </a:cxn>
                    <a:cxn ang="0">
                      <a:pos x="321" y="17"/>
                    </a:cxn>
                    <a:cxn ang="0">
                      <a:pos x="319" y="19"/>
                    </a:cxn>
                    <a:cxn ang="0">
                      <a:pos x="319" y="21"/>
                    </a:cxn>
                    <a:cxn ang="0">
                      <a:pos x="112" y="9"/>
                    </a:cxn>
                    <a:cxn ang="0">
                      <a:pos x="0" y="6"/>
                    </a:cxn>
                    <a:cxn ang="0">
                      <a:pos x="2" y="4"/>
                    </a:cxn>
                    <a:cxn ang="0">
                      <a:pos x="4" y="0"/>
                    </a:cxn>
                    <a:cxn ang="0">
                      <a:pos x="116" y="6"/>
                    </a:cxn>
                    <a:cxn ang="0">
                      <a:pos x="114" y="7"/>
                    </a:cxn>
                    <a:cxn ang="0">
                      <a:pos x="112" y="9"/>
                    </a:cxn>
                  </a:cxnLst>
                  <a:rect l="0" t="0" r="r" b="b"/>
                  <a:pathLst>
                    <a:path w="321" h="21">
                      <a:moveTo>
                        <a:pt x="319" y="21"/>
                      </a:moveTo>
                      <a:lnTo>
                        <a:pt x="266" y="17"/>
                      </a:lnTo>
                      <a:lnTo>
                        <a:pt x="266" y="15"/>
                      </a:lnTo>
                      <a:lnTo>
                        <a:pt x="266" y="13"/>
                      </a:lnTo>
                      <a:lnTo>
                        <a:pt x="321" y="17"/>
                      </a:lnTo>
                      <a:lnTo>
                        <a:pt x="319" y="19"/>
                      </a:lnTo>
                      <a:lnTo>
                        <a:pt x="319" y="21"/>
                      </a:lnTo>
                      <a:close/>
                      <a:moveTo>
                        <a:pt x="112" y="9"/>
                      </a:moveTo>
                      <a:lnTo>
                        <a:pt x="0" y="6"/>
                      </a:lnTo>
                      <a:lnTo>
                        <a:pt x="2" y="4"/>
                      </a:lnTo>
                      <a:lnTo>
                        <a:pt x="4" y="0"/>
                      </a:lnTo>
                      <a:lnTo>
                        <a:pt x="116" y="6"/>
                      </a:lnTo>
                      <a:lnTo>
                        <a:pt x="114" y="7"/>
                      </a:lnTo>
                      <a:lnTo>
                        <a:pt x="112" y="9"/>
                      </a:lnTo>
                      <a:close/>
                    </a:path>
                  </a:pathLst>
                </a:custGeom>
                <a:solidFill>
                  <a:srgbClr val="E5CDC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625" name="Freeform 161"/>
                <p:cNvSpPr>
                  <a:spLocks noEditPoints="1"/>
                </p:cNvSpPr>
                <p:nvPr/>
              </p:nvSpPr>
              <p:spPr bwMode="auto">
                <a:xfrm>
                  <a:off x="1794" y="949"/>
                  <a:ext cx="319" cy="21"/>
                </a:xfrm>
                <a:custGeom>
                  <a:avLst/>
                  <a:gdLst/>
                  <a:ahLst/>
                  <a:cxnLst>
                    <a:cxn ang="0">
                      <a:pos x="317" y="21"/>
                    </a:cxn>
                    <a:cxn ang="0">
                      <a:pos x="264" y="17"/>
                    </a:cxn>
                    <a:cxn ang="0">
                      <a:pos x="264" y="15"/>
                    </a:cxn>
                    <a:cxn ang="0">
                      <a:pos x="264" y="13"/>
                    </a:cxn>
                    <a:cxn ang="0">
                      <a:pos x="319" y="17"/>
                    </a:cxn>
                    <a:cxn ang="0">
                      <a:pos x="319" y="19"/>
                    </a:cxn>
                    <a:cxn ang="0">
                      <a:pos x="317" y="21"/>
                    </a:cxn>
                    <a:cxn ang="0">
                      <a:pos x="112" y="9"/>
                    </a:cxn>
                    <a:cxn ang="0">
                      <a:pos x="0" y="6"/>
                    </a:cxn>
                    <a:cxn ang="0">
                      <a:pos x="2" y="2"/>
                    </a:cxn>
                    <a:cxn ang="0">
                      <a:pos x="4" y="0"/>
                    </a:cxn>
                    <a:cxn ang="0">
                      <a:pos x="116" y="6"/>
                    </a:cxn>
                    <a:cxn ang="0">
                      <a:pos x="116" y="8"/>
                    </a:cxn>
                    <a:cxn ang="0">
                      <a:pos x="116" y="8"/>
                    </a:cxn>
                    <a:cxn ang="0">
                      <a:pos x="114" y="9"/>
                    </a:cxn>
                    <a:cxn ang="0">
                      <a:pos x="112" y="9"/>
                    </a:cxn>
                  </a:cxnLst>
                  <a:rect l="0" t="0" r="r" b="b"/>
                  <a:pathLst>
                    <a:path w="319" h="21">
                      <a:moveTo>
                        <a:pt x="317" y="21"/>
                      </a:moveTo>
                      <a:lnTo>
                        <a:pt x="264" y="17"/>
                      </a:lnTo>
                      <a:lnTo>
                        <a:pt x="264" y="15"/>
                      </a:lnTo>
                      <a:lnTo>
                        <a:pt x="264" y="13"/>
                      </a:lnTo>
                      <a:lnTo>
                        <a:pt x="319" y="17"/>
                      </a:lnTo>
                      <a:lnTo>
                        <a:pt x="319" y="19"/>
                      </a:lnTo>
                      <a:lnTo>
                        <a:pt x="317" y="21"/>
                      </a:lnTo>
                      <a:close/>
                      <a:moveTo>
                        <a:pt x="112" y="9"/>
                      </a:moveTo>
                      <a:lnTo>
                        <a:pt x="0" y="6"/>
                      </a:lnTo>
                      <a:lnTo>
                        <a:pt x="2" y="2"/>
                      </a:lnTo>
                      <a:lnTo>
                        <a:pt x="4" y="0"/>
                      </a:lnTo>
                      <a:lnTo>
                        <a:pt x="116" y="6"/>
                      </a:lnTo>
                      <a:lnTo>
                        <a:pt x="116" y="8"/>
                      </a:lnTo>
                      <a:lnTo>
                        <a:pt x="116" y="8"/>
                      </a:lnTo>
                      <a:lnTo>
                        <a:pt x="114" y="9"/>
                      </a:lnTo>
                      <a:lnTo>
                        <a:pt x="112" y="9"/>
                      </a:lnTo>
                      <a:close/>
                    </a:path>
                  </a:pathLst>
                </a:custGeom>
                <a:solidFill>
                  <a:srgbClr val="E5CDC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626" name="Freeform 162"/>
                <p:cNvSpPr>
                  <a:spLocks noEditPoints="1"/>
                </p:cNvSpPr>
                <p:nvPr/>
              </p:nvSpPr>
              <p:spPr bwMode="auto">
                <a:xfrm>
                  <a:off x="1796" y="947"/>
                  <a:ext cx="317" cy="21"/>
                </a:xfrm>
                <a:custGeom>
                  <a:avLst/>
                  <a:gdLst/>
                  <a:ahLst/>
                  <a:cxnLst>
                    <a:cxn ang="0">
                      <a:pos x="317" y="21"/>
                    </a:cxn>
                    <a:cxn ang="0">
                      <a:pos x="262" y="17"/>
                    </a:cxn>
                    <a:cxn ang="0">
                      <a:pos x="262" y="15"/>
                    </a:cxn>
                    <a:cxn ang="0">
                      <a:pos x="260" y="13"/>
                    </a:cxn>
                    <a:cxn ang="0">
                      <a:pos x="317" y="15"/>
                    </a:cxn>
                    <a:cxn ang="0">
                      <a:pos x="317" y="19"/>
                    </a:cxn>
                    <a:cxn ang="0">
                      <a:pos x="317" y="21"/>
                    </a:cxn>
                    <a:cxn ang="0">
                      <a:pos x="112" y="10"/>
                    </a:cxn>
                    <a:cxn ang="0">
                      <a:pos x="0" y="4"/>
                    </a:cxn>
                    <a:cxn ang="0">
                      <a:pos x="2" y="2"/>
                    </a:cxn>
                    <a:cxn ang="0">
                      <a:pos x="2" y="0"/>
                    </a:cxn>
                    <a:cxn ang="0">
                      <a:pos x="118" y="6"/>
                    </a:cxn>
                    <a:cxn ang="0">
                      <a:pos x="116" y="8"/>
                    </a:cxn>
                    <a:cxn ang="0">
                      <a:pos x="114" y="10"/>
                    </a:cxn>
                    <a:cxn ang="0">
                      <a:pos x="112" y="10"/>
                    </a:cxn>
                    <a:cxn ang="0">
                      <a:pos x="112" y="10"/>
                    </a:cxn>
                  </a:cxnLst>
                  <a:rect l="0" t="0" r="r" b="b"/>
                  <a:pathLst>
                    <a:path w="317" h="21">
                      <a:moveTo>
                        <a:pt x="317" y="21"/>
                      </a:moveTo>
                      <a:lnTo>
                        <a:pt x="262" y="17"/>
                      </a:lnTo>
                      <a:lnTo>
                        <a:pt x="262" y="15"/>
                      </a:lnTo>
                      <a:lnTo>
                        <a:pt x="260" y="13"/>
                      </a:lnTo>
                      <a:lnTo>
                        <a:pt x="317" y="15"/>
                      </a:lnTo>
                      <a:lnTo>
                        <a:pt x="317" y="19"/>
                      </a:lnTo>
                      <a:lnTo>
                        <a:pt x="317" y="21"/>
                      </a:lnTo>
                      <a:close/>
                      <a:moveTo>
                        <a:pt x="112" y="10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118" y="6"/>
                      </a:lnTo>
                      <a:lnTo>
                        <a:pt x="116" y="8"/>
                      </a:lnTo>
                      <a:lnTo>
                        <a:pt x="114" y="10"/>
                      </a:lnTo>
                      <a:lnTo>
                        <a:pt x="112" y="10"/>
                      </a:lnTo>
                      <a:lnTo>
                        <a:pt x="112" y="10"/>
                      </a:lnTo>
                      <a:close/>
                    </a:path>
                  </a:pathLst>
                </a:custGeom>
                <a:solidFill>
                  <a:srgbClr val="E5CEC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627" name="Freeform 163"/>
                <p:cNvSpPr>
                  <a:spLocks noEditPoints="1"/>
                </p:cNvSpPr>
                <p:nvPr/>
              </p:nvSpPr>
              <p:spPr bwMode="auto">
                <a:xfrm>
                  <a:off x="1798" y="945"/>
                  <a:ext cx="315" cy="21"/>
                </a:xfrm>
                <a:custGeom>
                  <a:avLst/>
                  <a:gdLst/>
                  <a:ahLst/>
                  <a:cxnLst>
                    <a:cxn ang="0">
                      <a:pos x="315" y="21"/>
                    </a:cxn>
                    <a:cxn ang="0">
                      <a:pos x="260" y="17"/>
                    </a:cxn>
                    <a:cxn ang="0">
                      <a:pos x="258" y="15"/>
                    </a:cxn>
                    <a:cxn ang="0">
                      <a:pos x="258" y="13"/>
                    </a:cxn>
                    <a:cxn ang="0">
                      <a:pos x="315" y="15"/>
                    </a:cxn>
                    <a:cxn ang="0">
                      <a:pos x="315" y="17"/>
                    </a:cxn>
                    <a:cxn ang="0">
                      <a:pos x="315" y="21"/>
                    </a:cxn>
                    <a:cxn ang="0">
                      <a:pos x="112" y="10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2" y="0"/>
                    </a:cxn>
                    <a:cxn ang="0">
                      <a:pos x="118" y="6"/>
                    </a:cxn>
                    <a:cxn ang="0">
                      <a:pos x="116" y="8"/>
                    </a:cxn>
                    <a:cxn ang="0">
                      <a:pos x="112" y="10"/>
                    </a:cxn>
                  </a:cxnLst>
                  <a:rect l="0" t="0" r="r" b="b"/>
                  <a:pathLst>
                    <a:path w="315" h="21">
                      <a:moveTo>
                        <a:pt x="315" y="21"/>
                      </a:moveTo>
                      <a:lnTo>
                        <a:pt x="260" y="17"/>
                      </a:lnTo>
                      <a:lnTo>
                        <a:pt x="258" y="15"/>
                      </a:lnTo>
                      <a:lnTo>
                        <a:pt x="258" y="13"/>
                      </a:lnTo>
                      <a:lnTo>
                        <a:pt x="315" y="15"/>
                      </a:lnTo>
                      <a:lnTo>
                        <a:pt x="315" y="17"/>
                      </a:lnTo>
                      <a:lnTo>
                        <a:pt x="315" y="21"/>
                      </a:lnTo>
                      <a:close/>
                      <a:moveTo>
                        <a:pt x="112" y="10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118" y="6"/>
                      </a:lnTo>
                      <a:lnTo>
                        <a:pt x="116" y="8"/>
                      </a:lnTo>
                      <a:lnTo>
                        <a:pt x="112" y="10"/>
                      </a:lnTo>
                      <a:close/>
                    </a:path>
                  </a:pathLst>
                </a:custGeom>
                <a:solidFill>
                  <a:srgbClr val="E5CEC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628" name="Freeform 164"/>
                <p:cNvSpPr>
                  <a:spLocks noEditPoints="1"/>
                </p:cNvSpPr>
                <p:nvPr/>
              </p:nvSpPr>
              <p:spPr bwMode="auto">
                <a:xfrm>
                  <a:off x="1798" y="943"/>
                  <a:ext cx="315" cy="19"/>
                </a:xfrm>
                <a:custGeom>
                  <a:avLst/>
                  <a:gdLst/>
                  <a:ahLst/>
                  <a:cxnLst>
                    <a:cxn ang="0">
                      <a:pos x="315" y="19"/>
                    </a:cxn>
                    <a:cxn ang="0">
                      <a:pos x="258" y="17"/>
                    </a:cxn>
                    <a:cxn ang="0">
                      <a:pos x="258" y="15"/>
                    </a:cxn>
                    <a:cxn ang="0">
                      <a:pos x="258" y="14"/>
                    </a:cxn>
                    <a:cxn ang="0">
                      <a:pos x="315" y="15"/>
                    </a:cxn>
                    <a:cxn ang="0">
                      <a:pos x="315" y="17"/>
                    </a:cxn>
                    <a:cxn ang="0">
                      <a:pos x="315" y="19"/>
                    </a:cxn>
                    <a:cxn ang="0">
                      <a:pos x="116" y="10"/>
                    </a:cxn>
                    <a:cxn ang="0">
                      <a:pos x="0" y="4"/>
                    </a:cxn>
                    <a:cxn ang="0">
                      <a:pos x="2" y="2"/>
                    </a:cxn>
                    <a:cxn ang="0">
                      <a:pos x="4" y="0"/>
                    </a:cxn>
                    <a:cxn ang="0">
                      <a:pos x="120" y="6"/>
                    </a:cxn>
                    <a:cxn ang="0">
                      <a:pos x="118" y="8"/>
                    </a:cxn>
                    <a:cxn ang="0">
                      <a:pos x="116" y="10"/>
                    </a:cxn>
                  </a:cxnLst>
                  <a:rect l="0" t="0" r="r" b="b"/>
                  <a:pathLst>
                    <a:path w="315" h="19">
                      <a:moveTo>
                        <a:pt x="315" y="19"/>
                      </a:moveTo>
                      <a:lnTo>
                        <a:pt x="258" y="17"/>
                      </a:lnTo>
                      <a:lnTo>
                        <a:pt x="258" y="15"/>
                      </a:lnTo>
                      <a:lnTo>
                        <a:pt x="258" y="14"/>
                      </a:lnTo>
                      <a:lnTo>
                        <a:pt x="315" y="15"/>
                      </a:lnTo>
                      <a:lnTo>
                        <a:pt x="315" y="17"/>
                      </a:lnTo>
                      <a:lnTo>
                        <a:pt x="315" y="19"/>
                      </a:lnTo>
                      <a:close/>
                      <a:moveTo>
                        <a:pt x="116" y="10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4" y="0"/>
                      </a:lnTo>
                      <a:lnTo>
                        <a:pt x="120" y="6"/>
                      </a:lnTo>
                      <a:lnTo>
                        <a:pt x="118" y="8"/>
                      </a:lnTo>
                      <a:lnTo>
                        <a:pt x="116" y="10"/>
                      </a:lnTo>
                      <a:close/>
                    </a:path>
                  </a:pathLst>
                </a:custGeom>
                <a:solidFill>
                  <a:srgbClr val="E5CEC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629" name="Freeform 165"/>
                <p:cNvSpPr>
                  <a:spLocks noEditPoints="1"/>
                </p:cNvSpPr>
                <p:nvPr/>
              </p:nvSpPr>
              <p:spPr bwMode="auto">
                <a:xfrm>
                  <a:off x="1800" y="941"/>
                  <a:ext cx="313" cy="19"/>
                </a:xfrm>
                <a:custGeom>
                  <a:avLst/>
                  <a:gdLst/>
                  <a:ahLst/>
                  <a:cxnLst>
                    <a:cxn ang="0">
                      <a:pos x="313" y="19"/>
                    </a:cxn>
                    <a:cxn ang="0">
                      <a:pos x="256" y="17"/>
                    </a:cxn>
                    <a:cxn ang="0">
                      <a:pos x="256" y="16"/>
                    </a:cxn>
                    <a:cxn ang="0">
                      <a:pos x="256" y="14"/>
                    </a:cxn>
                    <a:cxn ang="0">
                      <a:pos x="313" y="16"/>
                    </a:cxn>
                    <a:cxn ang="0">
                      <a:pos x="313" y="17"/>
                    </a:cxn>
                    <a:cxn ang="0">
                      <a:pos x="313" y="19"/>
                    </a:cxn>
                    <a:cxn ang="0">
                      <a:pos x="116" y="10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2" y="2"/>
                    </a:cxn>
                    <a:cxn ang="0">
                      <a:pos x="2" y="2"/>
                    </a:cxn>
                    <a:cxn ang="0">
                      <a:pos x="4" y="0"/>
                    </a:cxn>
                    <a:cxn ang="0">
                      <a:pos x="119" y="6"/>
                    </a:cxn>
                    <a:cxn ang="0">
                      <a:pos x="118" y="8"/>
                    </a:cxn>
                    <a:cxn ang="0">
                      <a:pos x="116" y="10"/>
                    </a:cxn>
                  </a:cxnLst>
                  <a:rect l="0" t="0" r="r" b="b"/>
                  <a:pathLst>
                    <a:path w="313" h="19">
                      <a:moveTo>
                        <a:pt x="313" y="19"/>
                      </a:moveTo>
                      <a:lnTo>
                        <a:pt x="256" y="17"/>
                      </a:lnTo>
                      <a:lnTo>
                        <a:pt x="256" y="16"/>
                      </a:lnTo>
                      <a:lnTo>
                        <a:pt x="256" y="14"/>
                      </a:lnTo>
                      <a:lnTo>
                        <a:pt x="313" y="16"/>
                      </a:lnTo>
                      <a:lnTo>
                        <a:pt x="313" y="17"/>
                      </a:lnTo>
                      <a:lnTo>
                        <a:pt x="313" y="19"/>
                      </a:lnTo>
                      <a:close/>
                      <a:moveTo>
                        <a:pt x="116" y="10"/>
                      </a:move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4" y="0"/>
                      </a:lnTo>
                      <a:lnTo>
                        <a:pt x="119" y="6"/>
                      </a:lnTo>
                      <a:lnTo>
                        <a:pt x="118" y="8"/>
                      </a:lnTo>
                      <a:lnTo>
                        <a:pt x="116" y="10"/>
                      </a:lnTo>
                      <a:close/>
                    </a:path>
                  </a:pathLst>
                </a:custGeom>
                <a:solidFill>
                  <a:srgbClr val="E5CEC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630" name="Freeform 166"/>
                <p:cNvSpPr>
                  <a:spLocks noEditPoints="1"/>
                </p:cNvSpPr>
                <p:nvPr/>
              </p:nvSpPr>
              <p:spPr bwMode="auto">
                <a:xfrm>
                  <a:off x="1802" y="939"/>
                  <a:ext cx="311" cy="19"/>
                </a:xfrm>
                <a:custGeom>
                  <a:avLst/>
                  <a:gdLst/>
                  <a:ahLst/>
                  <a:cxnLst>
                    <a:cxn ang="0">
                      <a:pos x="311" y="19"/>
                    </a:cxn>
                    <a:cxn ang="0">
                      <a:pos x="254" y="18"/>
                    </a:cxn>
                    <a:cxn ang="0">
                      <a:pos x="254" y="16"/>
                    </a:cxn>
                    <a:cxn ang="0">
                      <a:pos x="254" y="14"/>
                    </a:cxn>
                    <a:cxn ang="0">
                      <a:pos x="311" y="16"/>
                    </a:cxn>
                    <a:cxn ang="0">
                      <a:pos x="311" y="18"/>
                    </a:cxn>
                    <a:cxn ang="0">
                      <a:pos x="311" y="19"/>
                    </a:cxn>
                    <a:cxn ang="0">
                      <a:pos x="116" y="10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2" y="2"/>
                    </a:cxn>
                    <a:cxn ang="0">
                      <a:pos x="2" y="0"/>
                    </a:cxn>
                    <a:cxn ang="0">
                      <a:pos x="121" y="6"/>
                    </a:cxn>
                    <a:cxn ang="0">
                      <a:pos x="117" y="8"/>
                    </a:cxn>
                    <a:cxn ang="0">
                      <a:pos x="116" y="10"/>
                    </a:cxn>
                  </a:cxnLst>
                  <a:rect l="0" t="0" r="r" b="b"/>
                  <a:pathLst>
                    <a:path w="311" h="19">
                      <a:moveTo>
                        <a:pt x="311" y="19"/>
                      </a:moveTo>
                      <a:lnTo>
                        <a:pt x="254" y="18"/>
                      </a:lnTo>
                      <a:lnTo>
                        <a:pt x="254" y="16"/>
                      </a:lnTo>
                      <a:lnTo>
                        <a:pt x="254" y="14"/>
                      </a:lnTo>
                      <a:lnTo>
                        <a:pt x="311" y="16"/>
                      </a:lnTo>
                      <a:lnTo>
                        <a:pt x="311" y="18"/>
                      </a:lnTo>
                      <a:lnTo>
                        <a:pt x="311" y="19"/>
                      </a:lnTo>
                      <a:close/>
                      <a:moveTo>
                        <a:pt x="116" y="10"/>
                      </a:move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121" y="6"/>
                      </a:lnTo>
                      <a:lnTo>
                        <a:pt x="117" y="8"/>
                      </a:lnTo>
                      <a:lnTo>
                        <a:pt x="116" y="10"/>
                      </a:lnTo>
                      <a:close/>
                    </a:path>
                  </a:pathLst>
                </a:custGeom>
                <a:solidFill>
                  <a:srgbClr val="E5CEC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631" name="Freeform 167"/>
                <p:cNvSpPr>
                  <a:spLocks noEditPoints="1"/>
                </p:cNvSpPr>
                <p:nvPr/>
              </p:nvSpPr>
              <p:spPr bwMode="auto">
                <a:xfrm>
                  <a:off x="1804" y="938"/>
                  <a:ext cx="309" cy="19"/>
                </a:xfrm>
                <a:custGeom>
                  <a:avLst/>
                  <a:gdLst/>
                  <a:ahLst/>
                  <a:cxnLst>
                    <a:cxn ang="0">
                      <a:pos x="309" y="19"/>
                    </a:cxn>
                    <a:cxn ang="0">
                      <a:pos x="252" y="17"/>
                    </a:cxn>
                    <a:cxn ang="0">
                      <a:pos x="252" y="15"/>
                    </a:cxn>
                    <a:cxn ang="0">
                      <a:pos x="252" y="13"/>
                    </a:cxn>
                    <a:cxn ang="0">
                      <a:pos x="309" y="15"/>
                    </a:cxn>
                    <a:cxn ang="0">
                      <a:pos x="309" y="17"/>
                    </a:cxn>
                    <a:cxn ang="0">
                      <a:pos x="309" y="19"/>
                    </a:cxn>
                    <a:cxn ang="0">
                      <a:pos x="115" y="9"/>
                    </a:cxn>
                    <a:cxn ang="0">
                      <a:pos x="0" y="3"/>
                    </a:cxn>
                    <a:cxn ang="0">
                      <a:pos x="0" y="1"/>
                    </a:cxn>
                    <a:cxn ang="0">
                      <a:pos x="2" y="0"/>
                    </a:cxn>
                    <a:cxn ang="0">
                      <a:pos x="121" y="5"/>
                    </a:cxn>
                    <a:cxn ang="0">
                      <a:pos x="119" y="7"/>
                    </a:cxn>
                    <a:cxn ang="0">
                      <a:pos x="115" y="9"/>
                    </a:cxn>
                  </a:cxnLst>
                  <a:rect l="0" t="0" r="r" b="b"/>
                  <a:pathLst>
                    <a:path w="309" h="19">
                      <a:moveTo>
                        <a:pt x="309" y="19"/>
                      </a:moveTo>
                      <a:lnTo>
                        <a:pt x="252" y="17"/>
                      </a:lnTo>
                      <a:lnTo>
                        <a:pt x="252" y="15"/>
                      </a:lnTo>
                      <a:lnTo>
                        <a:pt x="252" y="13"/>
                      </a:lnTo>
                      <a:lnTo>
                        <a:pt x="309" y="15"/>
                      </a:lnTo>
                      <a:lnTo>
                        <a:pt x="309" y="17"/>
                      </a:lnTo>
                      <a:lnTo>
                        <a:pt x="309" y="19"/>
                      </a:lnTo>
                      <a:close/>
                      <a:moveTo>
                        <a:pt x="115" y="9"/>
                      </a:moveTo>
                      <a:lnTo>
                        <a:pt x="0" y="3"/>
                      </a:lnTo>
                      <a:lnTo>
                        <a:pt x="0" y="1"/>
                      </a:lnTo>
                      <a:lnTo>
                        <a:pt x="2" y="0"/>
                      </a:lnTo>
                      <a:lnTo>
                        <a:pt x="121" y="5"/>
                      </a:lnTo>
                      <a:lnTo>
                        <a:pt x="119" y="7"/>
                      </a:lnTo>
                      <a:lnTo>
                        <a:pt x="115" y="9"/>
                      </a:lnTo>
                      <a:close/>
                    </a:path>
                  </a:pathLst>
                </a:custGeom>
                <a:solidFill>
                  <a:srgbClr val="E5CEC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632" name="Freeform 168"/>
                <p:cNvSpPr>
                  <a:spLocks noEditPoints="1"/>
                </p:cNvSpPr>
                <p:nvPr/>
              </p:nvSpPr>
              <p:spPr bwMode="auto">
                <a:xfrm>
                  <a:off x="1804" y="936"/>
                  <a:ext cx="309" cy="19"/>
                </a:xfrm>
                <a:custGeom>
                  <a:avLst/>
                  <a:gdLst/>
                  <a:ahLst/>
                  <a:cxnLst>
                    <a:cxn ang="0">
                      <a:pos x="309" y="19"/>
                    </a:cxn>
                    <a:cxn ang="0">
                      <a:pos x="252" y="17"/>
                    </a:cxn>
                    <a:cxn ang="0">
                      <a:pos x="252" y="15"/>
                    </a:cxn>
                    <a:cxn ang="0">
                      <a:pos x="252" y="13"/>
                    </a:cxn>
                    <a:cxn ang="0">
                      <a:pos x="309" y="15"/>
                    </a:cxn>
                    <a:cxn ang="0">
                      <a:pos x="309" y="17"/>
                    </a:cxn>
                    <a:cxn ang="0">
                      <a:pos x="309" y="19"/>
                    </a:cxn>
                    <a:cxn ang="0">
                      <a:pos x="119" y="9"/>
                    </a:cxn>
                    <a:cxn ang="0">
                      <a:pos x="0" y="3"/>
                    </a:cxn>
                    <a:cxn ang="0">
                      <a:pos x="2" y="2"/>
                    </a:cxn>
                    <a:cxn ang="0">
                      <a:pos x="4" y="0"/>
                    </a:cxn>
                    <a:cxn ang="0">
                      <a:pos x="123" y="5"/>
                    </a:cxn>
                    <a:cxn ang="0">
                      <a:pos x="121" y="7"/>
                    </a:cxn>
                    <a:cxn ang="0">
                      <a:pos x="119" y="9"/>
                    </a:cxn>
                  </a:cxnLst>
                  <a:rect l="0" t="0" r="r" b="b"/>
                  <a:pathLst>
                    <a:path w="309" h="19">
                      <a:moveTo>
                        <a:pt x="309" y="19"/>
                      </a:moveTo>
                      <a:lnTo>
                        <a:pt x="252" y="17"/>
                      </a:lnTo>
                      <a:lnTo>
                        <a:pt x="252" y="15"/>
                      </a:lnTo>
                      <a:lnTo>
                        <a:pt x="252" y="13"/>
                      </a:lnTo>
                      <a:lnTo>
                        <a:pt x="309" y="15"/>
                      </a:lnTo>
                      <a:lnTo>
                        <a:pt x="309" y="17"/>
                      </a:lnTo>
                      <a:lnTo>
                        <a:pt x="309" y="19"/>
                      </a:lnTo>
                      <a:close/>
                      <a:moveTo>
                        <a:pt x="119" y="9"/>
                      </a:moveTo>
                      <a:lnTo>
                        <a:pt x="0" y="3"/>
                      </a:lnTo>
                      <a:lnTo>
                        <a:pt x="2" y="2"/>
                      </a:lnTo>
                      <a:lnTo>
                        <a:pt x="4" y="0"/>
                      </a:lnTo>
                      <a:lnTo>
                        <a:pt x="123" y="5"/>
                      </a:lnTo>
                      <a:lnTo>
                        <a:pt x="121" y="7"/>
                      </a:lnTo>
                      <a:lnTo>
                        <a:pt x="119" y="9"/>
                      </a:lnTo>
                      <a:close/>
                    </a:path>
                  </a:pathLst>
                </a:custGeom>
                <a:solidFill>
                  <a:srgbClr val="E5CEC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633" name="Freeform 169"/>
                <p:cNvSpPr>
                  <a:spLocks noEditPoints="1"/>
                </p:cNvSpPr>
                <p:nvPr/>
              </p:nvSpPr>
              <p:spPr bwMode="auto">
                <a:xfrm>
                  <a:off x="1806" y="934"/>
                  <a:ext cx="307" cy="19"/>
                </a:xfrm>
                <a:custGeom>
                  <a:avLst/>
                  <a:gdLst/>
                  <a:ahLst/>
                  <a:cxnLst>
                    <a:cxn ang="0">
                      <a:pos x="307" y="19"/>
                    </a:cxn>
                    <a:cxn ang="0">
                      <a:pos x="250" y="17"/>
                    </a:cxn>
                    <a:cxn ang="0">
                      <a:pos x="250" y="13"/>
                    </a:cxn>
                    <a:cxn ang="0">
                      <a:pos x="248" y="11"/>
                    </a:cxn>
                    <a:cxn ang="0">
                      <a:pos x="307" y="15"/>
                    </a:cxn>
                    <a:cxn ang="0">
                      <a:pos x="307" y="17"/>
                    </a:cxn>
                    <a:cxn ang="0">
                      <a:pos x="307" y="19"/>
                    </a:cxn>
                    <a:cxn ang="0">
                      <a:pos x="119" y="9"/>
                    </a:cxn>
                    <a:cxn ang="0">
                      <a:pos x="0" y="4"/>
                    </a:cxn>
                    <a:cxn ang="0">
                      <a:pos x="2" y="2"/>
                    </a:cxn>
                    <a:cxn ang="0">
                      <a:pos x="3" y="0"/>
                    </a:cxn>
                    <a:cxn ang="0">
                      <a:pos x="125" y="5"/>
                    </a:cxn>
                    <a:cxn ang="0">
                      <a:pos x="121" y="7"/>
                    </a:cxn>
                    <a:cxn ang="0">
                      <a:pos x="119" y="9"/>
                    </a:cxn>
                  </a:cxnLst>
                  <a:rect l="0" t="0" r="r" b="b"/>
                  <a:pathLst>
                    <a:path w="307" h="19">
                      <a:moveTo>
                        <a:pt x="307" y="19"/>
                      </a:moveTo>
                      <a:lnTo>
                        <a:pt x="250" y="17"/>
                      </a:lnTo>
                      <a:lnTo>
                        <a:pt x="250" y="13"/>
                      </a:lnTo>
                      <a:lnTo>
                        <a:pt x="248" y="11"/>
                      </a:lnTo>
                      <a:lnTo>
                        <a:pt x="307" y="15"/>
                      </a:lnTo>
                      <a:lnTo>
                        <a:pt x="307" y="17"/>
                      </a:lnTo>
                      <a:lnTo>
                        <a:pt x="307" y="19"/>
                      </a:lnTo>
                      <a:close/>
                      <a:moveTo>
                        <a:pt x="119" y="9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3" y="0"/>
                      </a:lnTo>
                      <a:lnTo>
                        <a:pt x="125" y="5"/>
                      </a:lnTo>
                      <a:lnTo>
                        <a:pt x="121" y="7"/>
                      </a:lnTo>
                      <a:lnTo>
                        <a:pt x="119" y="9"/>
                      </a:lnTo>
                      <a:close/>
                    </a:path>
                  </a:pathLst>
                </a:custGeom>
                <a:solidFill>
                  <a:srgbClr val="E5CEC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634" name="Freeform 170"/>
                <p:cNvSpPr>
                  <a:spLocks noEditPoints="1"/>
                </p:cNvSpPr>
                <p:nvPr/>
              </p:nvSpPr>
              <p:spPr bwMode="auto">
                <a:xfrm>
                  <a:off x="1808" y="932"/>
                  <a:ext cx="305" cy="19"/>
                </a:xfrm>
                <a:custGeom>
                  <a:avLst/>
                  <a:gdLst/>
                  <a:ahLst/>
                  <a:cxnLst>
                    <a:cxn ang="0">
                      <a:pos x="305" y="19"/>
                    </a:cxn>
                    <a:cxn ang="0">
                      <a:pos x="248" y="17"/>
                    </a:cxn>
                    <a:cxn ang="0">
                      <a:pos x="246" y="13"/>
                    </a:cxn>
                    <a:cxn ang="0">
                      <a:pos x="246" y="11"/>
                    </a:cxn>
                    <a:cxn ang="0">
                      <a:pos x="305" y="15"/>
                    </a:cxn>
                    <a:cxn ang="0">
                      <a:pos x="305" y="17"/>
                    </a:cxn>
                    <a:cxn ang="0">
                      <a:pos x="305" y="19"/>
                    </a:cxn>
                    <a:cxn ang="0">
                      <a:pos x="119" y="9"/>
                    </a:cxn>
                    <a:cxn ang="0">
                      <a:pos x="0" y="4"/>
                    </a:cxn>
                    <a:cxn ang="0">
                      <a:pos x="1" y="2"/>
                    </a:cxn>
                    <a:cxn ang="0">
                      <a:pos x="1" y="0"/>
                    </a:cxn>
                    <a:cxn ang="0">
                      <a:pos x="125" y="6"/>
                    </a:cxn>
                    <a:cxn ang="0">
                      <a:pos x="123" y="7"/>
                    </a:cxn>
                    <a:cxn ang="0">
                      <a:pos x="119" y="9"/>
                    </a:cxn>
                  </a:cxnLst>
                  <a:rect l="0" t="0" r="r" b="b"/>
                  <a:pathLst>
                    <a:path w="305" h="19">
                      <a:moveTo>
                        <a:pt x="305" y="19"/>
                      </a:moveTo>
                      <a:lnTo>
                        <a:pt x="248" y="17"/>
                      </a:lnTo>
                      <a:lnTo>
                        <a:pt x="246" y="13"/>
                      </a:lnTo>
                      <a:lnTo>
                        <a:pt x="246" y="11"/>
                      </a:lnTo>
                      <a:lnTo>
                        <a:pt x="305" y="15"/>
                      </a:lnTo>
                      <a:lnTo>
                        <a:pt x="305" y="17"/>
                      </a:lnTo>
                      <a:lnTo>
                        <a:pt x="305" y="19"/>
                      </a:lnTo>
                      <a:close/>
                      <a:moveTo>
                        <a:pt x="119" y="9"/>
                      </a:moveTo>
                      <a:lnTo>
                        <a:pt x="0" y="4"/>
                      </a:lnTo>
                      <a:lnTo>
                        <a:pt x="1" y="2"/>
                      </a:lnTo>
                      <a:lnTo>
                        <a:pt x="1" y="0"/>
                      </a:lnTo>
                      <a:lnTo>
                        <a:pt x="125" y="6"/>
                      </a:lnTo>
                      <a:lnTo>
                        <a:pt x="123" y="7"/>
                      </a:lnTo>
                      <a:lnTo>
                        <a:pt x="119" y="9"/>
                      </a:lnTo>
                      <a:close/>
                    </a:path>
                  </a:pathLst>
                </a:custGeom>
                <a:solidFill>
                  <a:srgbClr val="E5CEC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635" name="Freeform 171"/>
                <p:cNvSpPr>
                  <a:spLocks noEditPoints="1"/>
                </p:cNvSpPr>
                <p:nvPr/>
              </p:nvSpPr>
              <p:spPr bwMode="auto">
                <a:xfrm>
                  <a:off x="1809" y="930"/>
                  <a:ext cx="304" cy="19"/>
                </a:xfrm>
                <a:custGeom>
                  <a:avLst/>
                  <a:gdLst/>
                  <a:ahLst/>
                  <a:cxnLst>
                    <a:cxn ang="0">
                      <a:pos x="304" y="19"/>
                    </a:cxn>
                    <a:cxn ang="0">
                      <a:pos x="245" y="15"/>
                    </a:cxn>
                    <a:cxn ang="0">
                      <a:pos x="245" y="15"/>
                    </a:cxn>
                    <a:cxn ang="0">
                      <a:pos x="245" y="13"/>
                    </a:cxn>
                    <a:cxn ang="0">
                      <a:pos x="245" y="13"/>
                    </a:cxn>
                    <a:cxn ang="0">
                      <a:pos x="245" y="11"/>
                    </a:cxn>
                    <a:cxn ang="0">
                      <a:pos x="304" y="15"/>
                    </a:cxn>
                    <a:cxn ang="0">
                      <a:pos x="304" y="17"/>
                    </a:cxn>
                    <a:cxn ang="0">
                      <a:pos x="304" y="19"/>
                    </a:cxn>
                    <a:cxn ang="0">
                      <a:pos x="122" y="9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2" y="0"/>
                    </a:cxn>
                    <a:cxn ang="0">
                      <a:pos x="126" y="6"/>
                    </a:cxn>
                    <a:cxn ang="0">
                      <a:pos x="124" y="8"/>
                    </a:cxn>
                    <a:cxn ang="0">
                      <a:pos x="122" y="9"/>
                    </a:cxn>
                  </a:cxnLst>
                  <a:rect l="0" t="0" r="r" b="b"/>
                  <a:pathLst>
                    <a:path w="304" h="19">
                      <a:moveTo>
                        <a:pt x="304" y="19"/>
                      </a:moveTo>
                      <a:lnTo>
                        <a:pt x="245" y="15"/>
                      </a:lnTo>
                      <a:lnTo>
                        <a:pt x="245" y="15"/>
                      </a:lnTo>
                      <a:lnTo>
                        <a:pt x="245" y="13"/>
                      </a:lnTo>
                      <a:lnTo>
                        <a:pt x="245" y="13"/>
                      </a:lnTo>
                      <a:lnTo>
                        <a:pt x="245" y="11"/>
                      </a:lnTo>
                      <a:lnTo>
                        <a:pt x="304" y="15"/>
                      </a:lnTo>
                      <a:lnTo>
                        <a:pt x="304" y="17"/>
                      </a:lnTo>
                      <a:lnTo>
                        <a:pt x="304" y="19"/>
                      </a:lnTo>
                      <a:close/>
                      <a:moveTo>
                        <a:pt x="122" y="9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126" y="6"/>
                      </a:lnTo>
                      <a:lnTo>
                        <a:pt x="124" y="8"/>
                      </a:lnTo>
                      <a:lnTo>
                        <a:pt x="122" y="9"/>
                      </a:lnTo>
                      <a:close/>
                    </a:path>
                  </a:pathLst>
                </a:custGeom>
                <a:solidFill>
                  <a:srgbClr val="E5CEC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636" name="Freeform 172"/>
                <p:cNvSpPr>
                  <a:spLocks noEditPoints="1"/>
                </p:cNvSpPr>
                <p:nvPr/>
              </p:nvSpPr>
              <p:spPr bwMode="auto">
                <a:xfrm>
                  <a:off x="1809" y="928"/>
                  <a:ext cx="304" cy="19"/>
                </a:xfrm>
                <a:custGeom>
                  <a:avLst/>
                  <a:gdLst/>
                  <a:ahLst/>
                  <a:cxnLst>
                    <a:cxn ang="0">
                      <a:pos x="304" y="19"/>
                    </a:cxn>
                    <a:cxn ang="0">
                      <a:pos x="245" y="15"/>
                    </a:cxn>
                    <a:cxn ang="0">
                      <a:pos x="245" y="15"/>
                    </a:cxn>
                    <a:cxn ang="0">
                      <a:pos x="245" y="15"/>
                    </a:cxn>
                    <a:cxn ang="0">
                      <a:pos x="245" y="13"/>
                    </a:cxn>
                    <a:cxn ang="0">
                      <a:pos x="243" y="11"/>
                    </a:cxn>
                    <a:cxn ang="0">
                      <a:pos x="304" y="15"/>
                    </a:cxn>
                    <a:cxn ang="0">
                      <a:pos x="304" y="17"/>
                    </a:cxn>
                    <a:cxn ang="0">
                      <a:pos x="304" y="19"/>
                    </a:cxn>
                    <a:cxn ang="0">
                      <a:pos x="124" y="10"/>
                    </a:cxn>
                    <a:cxn ang="0">
                      <a:pos x="0" y="4"/>
                    </a:cxn>
                    <a:cxn ang="0">
                      <a:pos x="2" y="2"/>
                    </a:cxn>
                    <a:cxn ang="0">
                      <a:pos x="4" y="0"/>
                    </a:cxn>
                    <a:cxn ang="0">
                      <a:pos x="129" y="6"/>
                    </a:cxn>
                    <a:cxn ang="0">
                      <a:pos x="128" y="8"/>
                    </a:cxn>
                    <a:cxn ang="0">
                      <a:pos x="124" y="10"/>
                    </a:cxn>
                  </a:cxnLst>
                  <a:rect l="0" t="0" r="r" b="b"/>
                  <a:pathLst>
                    <a:path w="304" h="19">
                      <a:moveTo>
                        <a:pt x="304" y="19"/>
                      </a:moveTo>
                      <a:lnTo>
                        <a:pt x="245" y="15"/>
                      </a:lnTo>
                      <a:lnTo>
                        <a:pt x="245" y="15"/>
                      </a:lnTo>
                      <a:lnTo>
                        <a:pt x="245" y="15"/>
                      </a:lnTo>
                      <a:lnTo>
                        <a:pt x="245" y="13"/>
                      </a:lnTo>
                      <a:lnTo>
                        <a:pt x="243" y="11"/>
                      </a:lnTo>
                      <a:lnTo>
                        <a:pt x="304" y="15"/>
                      </a:lnTo>
                      <a:lnTo>
                        <a:pt x="304" y="17"/>
                      </a:lnTo>
                      <a:lnTo>
                        <a:pt x="304" y="19"/>
                      </a:lnTo>
                      <a:close/>
                      <a:moveTo>
                        <a:pt x="124" y="10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4" y="0"/>
                      </a:lnTo>
                      <a:lnTo>
                        <a:pt x="129" y="6"/>
                      </a:lnTo>
                      <a:lnTo>
                        <a:pt x="128" y="8"/>
                      </a:lnTo>
                      <a:lnTo>
                        <a:pt x="124" y="10"/>
                      </a:lnTo>
                      <a:close/>
                    </a:path>
                  </a:pathLst>
                </a:custGeom>
                <a:solidFill>
                  <a:srgbClr val="E5CEC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637" name="Freeform 173"/>
                <p:cNvSpPr>
                  <a:spLocks noEditPoints="1"/>
                </p:cNvSpPr>
                <p:nvPr/>
              </p:nvSpPr>
              <p:spPr bwMode="auto">
                <a:xfrm>
                  <a:off x="1811" y="926"/>
                  <a:ext cx="302" cy="19"/>
                </a:xfrm>
                <a:custGeom>
                  <a:avLst/>
                  <a:gdLst/>
                  <a:ahLst/>
                  <a:cxnLst>
                    <a:cxn ang="0">
                      <a:pos x="302" y="19"/>
                    </a:cxn>
                    <a:cxn ang="0">
                      <a:pos x="243" y="15"/>
                    </a:cxn>
                    <a:cxn ang="0">
                      <a:pos x="241" y="13"/>
                    </a:cxn>
                    <a:cxn ang="0">
                      <a:pos x="241" y="12"/>
                    </a:cxn>
                    <a:cxn ang="0">
                      <a:pos x="302" y="15"/>
                    </a:cxn>
                    <a:cxn ang="0">
                      <a:pos x="302" y="17"/>
                    </a:cxn>
                    <a:cxn ang="0">
                      <a:pos x="302" y="19"/>
                    </a:cxn>
                    <a:cxn ang="0">
                      <a:pos x="124" y="10"/>
                    </a:cxn>
                    <a:cxn ang="0">
                      <a:pos x="0" y="4"/>
                    </a:cxn>
                    <a:cxn ang="0">
                      <a:pos x="2" y="2"/>
                    </a:cxn>
                    <a:cxn ang="0">
                      <a:pos x="4" y="0"/>
                    </a:cxn>
                    <a:cxn ang="0">
                      <a:pos x="131" y="6"/>
                    </a:cxn>
                    <a:cxn ang="0">
                      <a:pos x="127" y="8"/>
                    </a:cxn>
                    <a:cxn ang="0">
                      <a:pos x="124" y="10"/>
                    </a:cxn>
                  </a:cxnLst>
                  <a:rect l="0" t="0" r="r" b="b"/>
                  <a:pathLst>
                    <a:path w="302" h="19">
                      <a:moveTo>
                        <a:pt x="302" y="19"/>
                      </a:moveTo>
                      <a:lnTo>
                        <a:pt x="243" y="15"/>
                      </a:lnTo>
                      <a:lnTo>
                        <a:pt x="241" y="13"/>
                      </a:lnTo>
                      <a:lnTo>
                        <a:pt x="241" y="12"/>
                      </a:lnTo>
                      <a:lnTo>
                        <a:pt x="302" y="15"/>
                      </a:lnTo>
                      <a:lnTo>
                        <a:pt x="302" y="17"/>
                      </a:lnTo>
                      <a:lnTo>
                        <a:pt x="302" y="19"/>
                      </a:lnTo>
                      <a:close/>
                      <a:moveTo>
                        <a:pt x="124" y="10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4" y="0"/>
                      </a:lnTo>
                      <a:lnTo>
                        <a:pt x="131" y="6"/>
                      </a:lnTo>
                      <a:lnTo>
                        <a:pt x="127" y="8"/>
                      </a:lnTo>
                      <a:lnTo>
                        <a:pt x="124" y="10"/>
                      </a:lnTo>
                      <a:close/>
                    </a:path>
                  </a:pathLst>
                </a:custGeom>
                <a:solidFill>
                  <a:srgbClr val="E5D0C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638" name="Freeform 174"/>
                <p:cNvSpPr>
                  <a:spLocks noEditPoints="1"/>
                </p:cNvSpPr>
                <p:nvPr/>
              </p:nvSpPr>
              <p:spPr bwMode="auto">
                <a:xfrm>
                  <a:off x="1813" y="924"/>
                  <a:ext cx="300" cy="19"/>
                </a:xfrm>
                <a:custGeom>
                  <a:avLst/>
                  <a:gdLst/>
                  <a:ahLst/>
                  <a:cxnLst>
                    <a:cxn ang="0">
                      <a:pos x="300" y="19"/>
                    </a:cxn>
                    <a:cxn ang="0">
                      <a:pos x="239" y="15"/>
                    </a:cxn>
                    <a:cxn ang="0">
                      <a:pos x="239" y="14"/>
                    </a:cxn>
                    <a:cxn ang="0">
                      <a:pos x="237" y="12"/>
                    </a:cxn>
                    <a:cxn ang="0">
                      <a:pos x="300" y="15"/>
                    </a:cxn>
                    <a:cxn ang="0">
                      <a:pos x="300" y="17"/>
                    </a:cxn>
                    <a:cxn ang="0">
                      <a:pos x="300" y="19"/>
                    </a:cxn>
                    <a:cxn ang="0">
                      <a:pos x="125" y="10"/>
                    </a:cxn>
                    <a:cxn ang="0">
                      <a:pos x="0" y="4"/>
                    </a:cxn>
                    <a:cxn ang="0">
                      <a:pos x="2" y="2"/>
                    </a:cxn>
                    <a:cxn ang="0">
                      <a:pos x="2" y="0"/>
                    </a:cxn>
                    <a:cxn ang="0">
                      <a:pos x="131" y="6"/>
                    </a:cxn>
                    <a:cxn ang="0">
                      <a:pos x="129" y="8"/>
                    </a:cxn>
                    <a:cxn ang="0">
                      <a:pos x="125" y="10"/>
                    </a:cxn>
                  </a:cxnLst>
                  <a:rect l="0" t="0" r="r" b="b"/>
                  <a:pathLst>
                    <a:path w="300" h="19">
                      <a:moveTo>
                        <a:pt x="300" y="19"/>
                      </a:moveTo>
                      <a:lnTo>
                        <a:pt x="239" y="15"/>
                      </a:lnTo>
                      <a:lnTo>
                        <a:pt x="239" y="14"/>
                      </a:lnTo>
                      <a:lnTo>
                        <a:pt x="237" y="12"/>
                      </a:lnTo>
                      <a:lnTo>
                        <a:pt x="300" y="15"/>
                      </a:lnTo>
                      <a:lnTo>
                        <a:pt x="300" y="17"/>
                      </a:lnTo>
                      <a:lnTo>
                        <a:pt x="300" y="19"/>
                      </a:lnTo>
                      <a:close/>
                      <a:moveTo>
                        <a:pt x="125" y="10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131" y="6"/>
                      </a:lnTo>
                      <a:lnTo>
                        <a:pt x="129" y="8"/>
                      </a:lnTo>
                      <a:lnTo>
                        <a:pt x="125" y="10"/>
                      </a:lnTo>
                      <a:close/>
                    </a:path>
                  </a:pathLst>
                </a:custGeom>
                <a:solidFill>
                  <a:srgbClr val="E5D0C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639" name="Freeform 175"/>
                <p:cNvSpPr>
                  <a:spLocks noEditPoints="1"/>
                </p:cNvSpPr>
                <p:nvPr/>
              </p:nvSpPr>
              <p:spPr bwMode="auto">
                <a:xfrm>
                  <a:off x="1815" y="922"/>
                  <a:ext cx="298" cy="19"/>
                </a:xfrm>
                <a:custGeom>
                  <a:avLst/>
                  <a:gdLst/>
                  <a:ahLst/>
                  <a:cxnLst>
                    <a:cxn ang="0">
                      <a:pos x="298" y="19"/>
                    </a:cxn>
                    <a:cxn ang="0">
                      <a:pos x="237" y="16"/>
                    </a:cxn>
                    <a:cxn ang="0">
                      <a:pos x="235" y="14"/>
                    </a:cxn>
                    <a:cxn ang="0">
                      <a:pos x="235" y="12"/>
                    </a:cxn>
                    <a:cxn ang="0">
                      <a:pos x="298" y="14"/>
                    </a:cxn>
                    <a:cxn ang="0">
                      <a:pos x="298" y="17"/>
                    </a:cxn>
                    <a:cxn ang="0">
                      <a:pos x="298" y="19"/>
                    </a:cxn>
                    <a:cxn ang="0">
                      <a:pos x="127" y="10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2" y="0"/>
                    </a:cxn>
                    <a:cxn ang="0">
                      <a:pos x="133" y="6"/>
                    </a:cxn>
                    <a:cxn ang="0">
                      <a:pos x="129" y="8"/>
                    </a:cxn>
                    <a:cxn ang="0">
                      <a:pos x="127" y="10"/>
                    </a:cxn>
                  </a:cxnLst>
                  <a:rect l="0" t="0" r="r" b="b"/>
                  <a:pathLst>
                    <a:path w="298" h="19">
                      <a:moveTo>
                        <a:pt x="298" y="19"/>
                      </a:moveTo>
                      <a:lnTo>
                        <a:pt x="237" y="16"/>
                      </a:lnTo>
                      <a:lnTo>
                        <a:pt x="235" y="14"/>
                      </a:lnTo>
                      <a:lnTo>
                        <a:pt x="235" y="12"/>
                      </a:lnTo>
                      <a:lnTo>
                        <a:pt x="298" y="14"/>
                      </a:lnTo>
                      <a:lnTo>
                        <a:pt x="298" y="17"/>
                      </a:lnTo>
                      <a:lnTo>
                        <a:pt x="298" y="19"/>
                      </a:lnTo>
                      <a:close/>
                      <a:moveTo>
                        <a:pt x="127" y="10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133" y="6"/>
                      </a:lnTo>
                      <a:lnTo>
                        <a:pt x="129" y="8"/>
                      </a:lnTo>
                      <a:lnTo>
                        <a:pt x="127" y="10"/>
                      </a:lnTo>
                      <a:close/>
                    </a:path>
                  </a:pathLst>
                </a:custGeom>
                <a:solidFill>
                  <a:srgbClr val="E5D0C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640" name="Freeform 176"/>
                <p:cNvSpPr>
                  <a:spLocks noEditPoints="1"/>
                </p:cNvSpPr>
                <p:nvPr/>
              </p:nvSpPr>
              <p:spPr bwMode="auto">
                <a:xfrm>
                  <a:off x="1815" y="920"/>
                  <a:ext cx="298" cy="19"/>
                </a:xfrm>
                <a:custGeom>
                  <a:avLst/>
                  <a:gdLst/>
                  <a:ahLst/>
                  <a:cxnLst>
                    <a:cxn ang="0">
                      <a:pos x="298" y="19"/>
                    </a:cxn>
                    <a:cxn ang="0">
                      <a:pos x="235" y="16"/>
                    </a:cxn>
                    <a:cxn ang="0">
                      <a:pos x="235" y="14"/>
                    </a:cxn>
                    <a:cxn ang="0">
                      <a:pos x="233" y="12"/>
                    </a:cxn>
                    <a:cxn ang="0">
                      <a:pos x="298" y="14"/>
                    </a:cxn>
                    <a:cxn ang="0">
                      <a:pos x="298" y="16"/>
                    </a:cxn>
                    <a:cxn ang="0">
                      <a:pos x="298" y="19"/>
                    </a:cxn>
                    <a:cxn ang="0">
                      <a:pos x="129" y="10"/>
                    </a:cxn>
                    <a:cxn ang="0">
                      <a:pos x="0" y="4"/>
                    </a:cxn>
                    <a:cxn ang="0">
                      <a:pos x="2" y="2"/>
                    </a:cxn>
                    <a:cxn ang="0">
                      <a:pos x="4" y="0"/>
                    </a:cxn>
                    <a:cxn ang="0">
                      <a:pos x="137" y="6"/>
                    </a:cxn>
                    <a:cxn ang="0">
                      <a:pos x="133" y="8"/>
                    </a:cxn>
                    <a:cxn ang="0">
                      <a:pos x="129" y="10"/>
                    </a:cxn>
                  </a:cxnLst>
                  <a:rect l="0" t="0" r="r" b="b"/>
                  <a:pathLst>
                    <a:path w="298" h="19">
                      <a:moveTo>
                        <a:pt x="298" y="19"/>
                      </a:moveTo>
                      <a:lnTo>
                        <a:pt x="235" y="16"/>
                      </a:lnTo>
                      <a:lnTo>
                        <a:pt x="235" y="14"/>
                      </a:lnTo>
                      <a:lnTo>
                        <a:pt x="233" y="12"/>
                      </a:lnTo>
                      <a:lnTo>
                        <a:pt x="298" y="14"/>
                      </a:lnTo>
                      <a:lnTo>
                        <a:pt x="298" y="16"/>
                      </a:lnTo>
                      <a:lnTo>
                        <a:pt x="298" y="19"/>
                      </a:lnTo>
                      <a:close/>
                      <a:moveTo>
                        <a:pt x="129" y="10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4" y="0"/>
                      </a:lnTo>
                      <a:lnTo>
                        <a:pt x="137" y="6"/>
                      </a:lnTo>
                      <a:lnTo>
                        <a:pt x="133" y="8"/>
                      </a:lnTo>
                      <a:lnTo>
                        <a:pt x="129" y="10"/>
                      </a:lnTo>
                      <a:close/>
                    </a:path>
                  </a:pathLst>
                </a:custGeom>
                <a:solidFill>
                  <a:srgbClr val="E3CFC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641" name="Freeform 177"/>
                <p:cNvSpPr>
                  <a:spLocks noEditPoints="1"/>
                </p:cNvSpPr>
                <p:nvPr/>
              </p:nvSpPr>
              <p:spPr bwMode="auto">
                <a:xfrm>
                  <a:off x="1817" y="919"/>
                  <a:ext cx="296" cy="17"/>
                </a:xfrm>
                <a:custGeom>
                  <a:avLst/>
                  <a:gdLst/>
                  <a:ahLst/>
                  <a:cxnLst>
                    <a:cxn ang="0">
                      <a:pos x="296" y="17"/>
                    </a:cxn>
                    <a:cxn ang="0">
                      <a:pos x="233" y="15"/>
                    </a:cxn>
                    <a:cxn ang="0">
                      <a:pos x="231" y="13"/>
                    </a:cxn>
                    <a:cxn ang="0">
                      <a:pos x="230" y="11"/>
                    </a:cxn>
                    <a:cxn ang="0">
                      <a:pos x="296" y="13"/>
                    </a:cxn>
                    <a:cxn ang="0">
                      <a:pos x="296" y="15"/>
                    </a:cxn>
                    <a:cxn ang="0">
                      <a:pos x="296" y="17"/>
                    </a:cxn>
                    <a:cxn ang="0">
                      <a:pos x="131" y="9"/>
                    </a:cxn>
                    <a:cxn ang="0">
                      <a:pos x="0" y="3"/>
                    </a:cxn>
                    <a:cxn ang="0">
                      <a:pos x="2" y="1"/>
                    </a:cxn>
                    <a:cxn ang="0">
                      <a:pos x="4" y="0"/>
                    </a:cxn>
                    <a:cxn ang="0">
                      <a:pos x="139" y="5"/>
                    </a:cxn>
                    <a:cxn ang="0">
                      <a:pos x="135" y="7"/>
                    </a:cxn>
                    <a:cxn ang="0">
                      <a:pos x="131" y="9"/>
                    </a:cxn>
                  </a:cxnLst>
                  <a:rect l="0" t="0" r="r" b="b"/>
                  <a:pathLst>
                    <a:path w="296" h="17">
                      <a:moveTo>
                        <a:pt x="296" y="17"/>
                      </a:moveTo>
                      <a:lnTo>
                        <a:pt x="233" y="15"/>
                      </a:lnTo>
                      <a:lnTo>
                        <a:pt x="231" y="13"/>
                      </a:lnTo>
                      <a:lnTo>
                        <a:pt x="230" y="11"/>
                      </a:lnTo>
                      <a:lnTo>
                        <a:pt x="296" y="13"/>
                      </a:lnTo>
                      <a:lnTo>
                        <a:pt x="296" y="15"/>
                      </a:lnTo>
                      <a:lnTo>
                        <a:pt x="296" y="17"/>
                      </a:lnTo>
                      <a:close/>
                      <a:moveTo>
                        <a:pt x="131" y="9"/>
                      </a:moveTo>
                      <a:lnTo>
                        <a:pt x="0" y="3"/>
                      </a:lnTo>
                      <a:lnTo>
                        <a:pt x="2" y="1"/>
                      </a:lnTo>
                      <a:lnTo>
                        <a:pt x="4" y="0"/>
                      </a:lnTo>
                      <a:lnTo>
                        <a:pt x="139" y="5"/>
                      </a:lnTo>
                      <a:lnTo>
                        <a:pt x="135" y="7"/>
                      </a:lnTo>
                      <a:lnTo>
                        <a:pt x="131" y="9"/>
                      </a:lnTo>
                      <a:close/>
                    </a:path>
                  </a:pathLst>
                </a:custGeom>
                <a:solidFill>
                  <a:srgbClr val="E3CFC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642" name="Freeform 178"/>
                <p:cNvSpPr>
                  <a:spLocks noEditPoints="1"/>
                </p:cNvSpPr>
                <p:nvPr/>
              </p:nvSpPr>
              <p:spPr bwMode="auto">
                <a:xfrm>
                  <a:off x="1819" y="917"/>
                  <a:ext cx="294" cy="17"/>
                </a:xfrm>
                <a:custGeom>
                  <a:avLst/>
                  <a:gdLst/>
                  <a:ahLst/>
                  <a:cxnLst>
                    <a:cxn ang="0">
                      <a:pos x="294" y="17"/>
                    </a:cxn>
                    <a:cxn ang="0">
                      <a:pos x="229" y="15"/>
                    </a:cxn>
                    <a:cxn ang="0">
                      <a:pos x="228" y="13"/>
                    </a:cxn>
                    <a:cxn ang="0">
                      <a:pos x="228" y="9"/>
                    </a:cxn>
                    <a:cxn ang="0">
                      <a:pos x="294" y="13"/>
                    </a:cxn>
                    <a:cxn ang="0">
                      <a:pos x="294" y="15"/>
                    </a:cxn>
                    <a:cxn ang="0">
                      <a:pos x="294" y="17"/>
                    </a:cxn>
                    <a:cxn ang="0">
                      <a:pos x="133" y="9"/>
                    </a:cxn>
                    <a:cxn ang="0">
                      <a:pos x="0" y="3"/>
                    </a:cxn>
                    <a:cxn ang="0">
                      <a:pos x="2" y="2"/>
                    </a:cxn>
                    <a:cxn ang="0">
                      <a:pos x="2" y="0"/>
                    </a:cxn>
                    <a:cxn ang="0">
                      <a:pos x="140" y="5"/>
                    </a:cxn>
                    <a:cxn ang="0">
                      <a:pos x="137" y="7"/>
                    </a:cxn>
                    <a:cxn ang="0">
                      <a:pos x="133" y="9"/>
                    </a:cxn>
                  </a:cxnLst>
                  <a:rect l="0" t="0" r="r" b="b"/>
                  <a:pathLst>
                    <a:path w="294" h="17">
                      <a:moveTo>
                        <a:pt x="294" y="17"/>
                      </a:moveTo>
                      <a:lnTo>
                        <a:pt x="229" y="15"/>
                      </a:lnTo>
                      <a:lnTo>
                        <a:pt x="228" y="13"/>
                      </a:lnTo>
                      <a:lnTo>
                        <a:pt x="228" y="9"/>
                      </a:lnTo>
                      <a:lnTo>
                        <a:pt x="294" y="13"/>
                      </a:lnTo>
                      <a:lnTo>
                        <a:pt x="294" y="15"/>
                      </a:lnTo>
                      <a:lnTo>
                        <a:pt x="294" y="17"/>
                      </a:lnTo>
                      <a:close/>
                      <a:moveTo>
                        <a:pt x="133" y="9"/>
                      </a:moveTo>
                      <a:lnTo>
                        <a:pt x="0" y="3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140" y="5"/>
                      </a:lnTo>
                      <a:lnTo>
                        <a:pt x="137" y="7"/>
                      </a:lnTo>
                      <a:lnTo>
                        <a:pt x="133" y="9"/>
                      </a:lnTo>
                      <a:close/>
                    </a:path>
                  </a:pathLst>
                </a:custGeom>
                <a:solidFill>
                  <a:srgbClr val="E4D0C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643" name="Freeform 179"/>
                <p:cNvSpPr>
                  <a:spLocks noEditPoints="1"/>
                </p:cNvSpPr>
                <p:nvPr/>
              </p:nvSpPr>
              <p:spPr bwMode="auto">
                <a:xfrm>
                  <a:off x="1821" y="915"/>
                  <a:ext cx="292" cy="17"/>
                </a:xfrm>
                <a:custGeom>
                  <a:avLst/>
                  <a:gdLst/>
                  <a:ahLst/>
                  <a:cxnLst>
                    <a:cxn ang="0">
                      <a:pos x="292" y="17"/>
                    </a:cxn>
                    <a:cxn ang="0">
                      <a:pos x="226" y="15"/>
                    </a:cxn>
                    <a:cxn ang="0">
                      <a:pos x="226" y="11"/>
                    </a:cxn>
                    <a:cxn ang="0">
                      <a:pos x="224" y="9"/>
                    </a:cxn>
                    <a:cxn ang="0">
                      <a:pos x="292" y="13"/>
                    </a:cxn>
                    <a:cxn ang="0">
                      <a:pos x="292" y="15"/>
                    </a:cxn>
                    <a:cxn ang="0">
                      <a:pos x="292" y="17"/>
                    </a:cxn>
                    <a:cxn ang="0">
                      <a:pos x="135" y="9"/>
                    </a:cxn>
                    <a:cxn ang="0">
                      <a:pos x="0" y="4"/>
                    </a:cxn>
                    <a:cxn ang="0">
                      <a:pos x="0" y="2"/>
                    </a:cxn>
                    <a:cxn ang="0">
                      <a:pos x="2" y="0"/>
                    </a:cxn>
                    <a:cxn ang="0">
                      <a:pos x="142" y="5"/>
                    </a:cxn>
                    <a:cxn ang="0">
                      <a:pos x="138" y="7"/>
                    </a:cxn>
                    <a:cxn ang="0">
                      <a:pos x="135" y="9"/>
                    </a:cxn>
                  </a:cxnLst>
                  <a:rect l="0" t="0" r="r" b="b"/>
                  <a:pathLst>
                    <a:path w="292" h="17">
                      <a:moveTo>
                        <a:pt x="292" y="17"/>
                      </a:moveTo>
                      <a:lnTo>
                        <a:pt x="226" y="15"/>
                      </a:lnTo>
                      <a:lnTo>
                        <a:pt x="226" y="11"/>
                      </a:lnTo>
                      <a:lnTo>
                        <a:pt x="224" y="9"/>
                      </a:lnTo>
                      <a:lnTo>
                        <a:pt x="292" y="13"/>
                      </a:lnTo>
                      <a:lnTo>
                        <a:pt x="292" y="15"/>
                      </a:lnTo>
                      <a:lnTo>
                        <a:pt x="292" y="17"/>
                      </a:lnTo>
                      <a:close/>
                      <a:moveTo>
                        <a:pt x="135" y="9"/>
                      </a:move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142" y="5"/>
                      </a:lnTo>
                      <a:lnTo>
                        <a:pt x="138" y="7"/>
                      </a:lnTo>
                      <a:lnTo>
                        <a:pt x="135" y="9"/>
                      </a:lnTo>
                      <a:close/>
                    </a:path>
                  </a:pathLst>
                </a:custGeom>
                <a:solidFill>
                  <a:srgbClr val="E4D0C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644" name="Freeform 180"/>
                <p:cNvSpPr>
                  <a:spLocks noEditPoints="1"/>
                </p:cNvSpPr>
                <p:nvPr/>
              </p:nvSpPr>
              <p:spPr bwMode="auto">
                <a:xfrm>
                  <a:off x="1821" y="913"/>
                  <a:ext cx="292" cy="17"/>
                </a:xfrm>
                <a:custGeom>
                  <a:avLst/>
                  <a:gdLst/>
                  <a:ahLst/>
                  <a:cxnLst>
                    <a:cxn ang="0">
                      <a:pos x="292" y="17"/>
                    </a:cxn>
                    <a:cxn ang="0">
                      <a:pos x="226" y="13"/>
                    </a:cxn>
                    <a:cxn ang="0">
                      <a:pos x="224" y="11"/>
                    </a:cxn>
                    <a:cxn ang="0">
                      <a:pos x="222" y="9"/>
                    </a:cxn>
                    <a:cxn ang="0">
                      <a:pos x="292" y="13"/>
                    </a:cxn>
                    <a:cxn ang="0">
                      <a:pos x="292" y="15"/>
                    </a:cxn>
                    <a:cxn ang="0">
                      <a:pos x="292" y="17"/>
                    </a:cxn>
                    <a:cxn ang="0">
                      <a:pos x="138" y="9"/>
                    </a:cxn>
                    <a:cxn ang="0">
                      <a:pos x="0" y="4"/>
                    </a:cxn>
                    <a:cxn ang="0">
                      <a:pos x="2" y="2"/>
                    </a:cxn>
                    <a:cxn ang="0">
                      <a:pos x="4" y="0"/>
                    </a:cxn>
                    <a:cxn ang="0">
                      <a:pos x="148" y="6"/>
                    </a:cxn>
                    <a:cxn ang="0">
                      <a:pos x="142" y="7"/>
                    </a:cxn>
                    <a:cxn ang="0">
                      <a:pos x="138" y="9"/>
                    </a:cxn>
                  </a:cxnLst>
                  <a:rect l="0" t="0" r="r" b="b"/>
                  <a:pathLst>
                    <a:path w="292" h="17">
                      <a:moveTo>
                        <a:pt x="292" y="17"/>
                      </a:moveTo>
                      <a:lnTo>
                        <a:pt x="226" y="13"/>
                      </a:lnTo>
                      <a:lnTo>
                        <a:pt x="224" y="11"/>
                      </a:lnTo>
                      <a:lnTo>
                        <a:pt x="222" y="9"/>
                      </a:lnTo>
                      <a:lnTo>
                        <a:pt x="292" y="13"/>
                      </a:lnTo>
                      <a:lnTo>
                        <a:pt x="292" y="15"/>
                      </a:lnTo>
                      <a:lnTo>
                        <a:pt x="292" y="17"/>
                      </a:lnTo>
                      <a:close/>
                      <a:moveTo>
                        <a:pt x="138" y="9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4" y="0"/>
                      </a:lnTo>
                      <a:lnTo>
                        <a:pt x="148" y="6"/>
                      </a:lnTo>
                      <a:lnTo>
                        <a:pt x="142" y="7"/>
                      </a:lnTo>
                      <a:lnTo>
                        <a:pt x="138" y="9"/>
                      </a:lnTo>
                      <a:close/>
                    </a:path>
                  </a:pathLst>
                </a:custGeom>
                <a:solidFill>
                  <a:srgbClr val="E4D0C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645" name="Freeform 181"/>
                <p:cNvSpPr>
                  <a:spLocks noEditPoints="1"/>
                </p:cNvSpPr>
                <p:nvPr/>
              </p:nvSpPr>
              <p:spPr bwMode="auto">
                <a:xfrm>
                  <a:off x="1823" y="911"/>
                  <a:ext cx="290" cy="17"/>
                </a:xfrm>
                <a:custGeom>
                  <a:avLst/>
                  <a:gdLst/>
                  <a:ahLst/>
                  <a:cxnLst>
                    <a:cxn ang="0">
                      <a:pos x="290" y="17"/>
                    </a:cxn>
                    <a:cxn ang="0">
                      <a:pos x="222" y="13"/>
                    </a:cxn>
                    <a:cxn ang="0">
                      <a:pos x="220" y="11"/>
                    </a:cxn>
                    <a:cxn ang="0">
                      <a:pos x="218" y="9"/>
                    </a:cxn>
                    <a:cxn ang="0">
                      <a:pos x="216" y="9"/>
                    </a:cxn>
                    <a:cxn ang="0">
                      <a:pos x="216" y="9"/>
                    </a:cxn>
                    <a:cxn ang="0">
                      <a:pos x="290" y="13"/>
                    </a:cxn>
                    <a:cxn ang="0">
                      <a:pos x="290" y="15"/>
                    </a:cxn>
                    <a:cxn ang="0">
                      <a:pos x="290" y="17"/>
                    </a:cxn>
                    <a:cxn ang="0">
                      <a:pos x="140" y="9"/>
                    </a:cxn>
                    <a:cxn ang="0">
                      <a:pos x="0" y="4"/>
                    </a:cxn>
                    <a:cxn ang="0">
                      <a:pos x="2" y="2"/>
                    </a:cxn>
                    <a:cxn ang="0">
                      <a:pos x="2" y="0"/>
                    </a:cxn>
                    <a:cxn ang="0">
                      <a:pos x="151" y="6"/>
                    </a:cxn>
                    <a:cxn ang="0">
                      <a:pos x="148" y="8"/>
                    </a:cxn>
                    <a:cxn ang="0">
                      <a:pos x="146" y="8"/>
                    </a:cxn>
                    <a:cxn ang="0">
                      <a:pos x="144" y="9"/>
                    </a:cxn>
                    <a:cxn ang="0">
                      <a:pos x="140" y="9"/>
                    </a:cxn>
                  </a:cxnLst>
                  <a:rect l="0" t="0" r="r" b="b"/>
                  <a:pathLst>
                    <a:path w="290" h="17">
                      <a:moveTo>
                        <a:pt x="290" y="17"/>
                      </a:moveTo>
                      <a:lnTo>
                        <a:pt x="222" y="13"/>
                      </a:lnTo>
                      <a:lnTo>
                        <a:pt x="220" y="11"/>
                      </a:lnTo>
                      <a:lnTo>
                        <a:pt x="218" y="9"/>
                      </a:lnTo>
                      <a:lnTo>
                        <a:pt x="216" y="9"/>
                      </a:lnTo>
                      <a:lnTo>
                        <a:pt x="216" y="9"/>
                      </a:lnTo>
                      <a:lnTo>
                        <a:pt x="290" y="13"/>
                      </a:lnTo>
                      <a:lnTo>
                        <a:pt x="290" y="15"/>
                      </a:lnTo>
                      <a:lnTo>
                        <a:pt x="290" y="17"/>
                      </a:lnTo>
                      <a:close/>
                      <a:moveTo>
                        <a:pt x="140" y="9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151" y="6"/>
                      </a:lnTo>
                      <a:lnTo>
                        <a:pt x="148" y="8"/>
                      </a:lnTo>
                      <a:lnTo>
                        <a:pt x="146" y="8"/>
                      </a:lnTo>
                      <a:lnTo>
                        <a:pt x="144" y="9"/>
                      </a:lnTo>
                      <a:lnTo>
                        <a:pt x="140" y="9"/>
                      </a:lnTo>
                      <a:close/>
                    </a:path>
                  </a:pathLst>
                </a:custGeom>
                <a:solidFill>
                  <a:srgbClr val="E4D0C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646" name="Freeform 182"/>
                <p:cNvSpPr>
                  <a:spLocks noEditPoints="1"/>
                </p:cNvSpPr>
                <p:nvPr/>
              </p:nvSpPr>
              <p:spPr bwMode="auto">
                <a:xfrm>
                  <a:off x="1825" y="907"/>
                  <a:ext cx="288" cy="19"/>
                </a:xfrm>
                <a:custGeom>
                  <a:avLst/>
                  <a:gdLst/>
                  <a:ahLst/>
                  <a:cxnLst>
                    <a:cxn ang="0">
                      <a:pos x="288" y="19"/>
                    </a:cxn>
                    <a:cxn ang="0">
                      <a:pos x="218" y="15"/>
                    </a:cxn>
                    <a:cxn ang="0">
                      <a:pos x="216" y="15"/>
                    </a:cxn>
                    <a:cxn ang="0">
                      <a:pos x="216" y="13"/>
                    </a:cxn>
                    <a:cxn ang="0">
                      <a:pos x="214" y="13"/>
                    </a:cxn>
                    <a:cxn ang="0">
                      <a:pos x="214" y="12"/>
                    </a:cxn>
                    <a:cxn ang="0">
                      <a:pos x="288" y="15"/>
                    </a:cxn>
                    <a:cxn ang="0">
                      <a:pos x="288" y="17"/>
                    </a:cxn>
                    <a:cxn ang="0">
                      <a:pos x="288" y="19"/>
                    </a:cxn>
                    <a:cxn ang="0">
                      <a:pos x="144" y="12"/>
                    </a:cxn>
                    <a:cxn ang="0">
                      <a:pos x="0" y="6"/>
                    </a:cxn>
                    <a:cxn ang="0">
                      <a:pos x="0" y="4"/>
                    </a:cxn>
                    <a:cxn ang="0">
                      <a:pos x="2" y="0"/>
                    </a:cxn>
                    <a:cxn ang="0">
                      <a:pos x="155" y="8"/>
                    </a:cxn>
                    <a:cxn ang="0">
                      <a:pos x="149" y="10"/>
                    </a:cxn>
                    <a:cxn ang="0">
                      <a:pos x="144" y="12"/>
                    </a:cxn>
                    <a:cxn ang="0">
                      <a:pos x="144" y="12"/>
                    </a:cxn>
                    <a:cxn ang="0">
                      <a:pos x="144" y="12"/>
                    </a:cxn>
                  </a:cxnLst>
                  <a:rect l="0" t="0" r="r" b="b"/>
                  <a:pathLst>
                    <a:path w="288" h="19">
                      <a:moveTo>
                        <a:pt x="288" y="19"/>
                      </a:moveTo>
                      <a:lnTo>
                        <a:pt x="218" y="15"/>
                      </a:lnTo>
                      <a:lnTo>
                        <a:pt x="216" y="15"/>
                      </a:lnTo>
                      <a:lnTo>
                        <a:pt x="216" y="13"/>
                      </a:lnTo>
                      <a:lnTo>
                        <a:pt x="214" y="13"/>
                      </a:lnTo>
                      <a:lnTo>
                        <a:pt x="214" y="12"/>
                      </a:lnTo>
                      <a:lnTo>
                        <a:pt x="288" y="15"/>
                      </a:lnTo>
                      <a:lnTo>
                        <a:pt x="288" y="17"/>
                      </a:lnTo>
                      <a:lnTo>
                        <a:pt x="288" y="19"/>
                      </a:lnTo>
                      <a:close/>
                      <a:moveTo>
                        <a:pt x="144" y="12"/>
                      </a:moveTo>
                      <a:lnTo>
                        <a:pt x="0" y="6"/>
                      </a:lnTo>
                      <a:lnTo>
                        <a:pt x="0" y="4"/>
                      </a:lnTo>
                      <a:lnTo>
                        <a:pt x="2" y="0"/>
                      </a:lnTo>
                      <a:lnTo>
                        <a:pt x="155" y="8"/>
                      </a:lnTo>
                      <a:lnTo>
                        <a:pt x="149" y="10"/>
                      </a:lnTo>
                      <a:lnTo>
                        <a:pt x="144" y="12"/>
                      </a:lnTo>
                      <a:lnTo>
                        <a:pt x="144" y="12"/>
                      </a:lnTo>
                      <a:lnTo>
                        <a:pt x="144" y="12"/>
                      </a:lnTo>
                      <a:close/>
                    </a:path>
                  </a:pathLst>
                </a:custGeom>
                <a:solidFill>
                  <a:srgbClr val="E4D0C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647" name="Freeform 183"/>
                <p:cNvSpPr>
                  <a:spLocks noEditPoints="1"/>
                </p:cNvSpPr>
                <p:nvPr/>
              </p:nvSpPr>
              <p:spPr bwMode="auto">
                <a:xfrm>
                  <a:off x="1825" y="905"/>
                  <a:ext cx="288" cy="19"/>
                </a:xfrm>
                <a:custGeom>
                  <a:avLst/>
                  <a:gdLst/>
                  <a:ahLst/>
                  <a:cxnLst>
                    <a:cxn ang="0">
                      <a:pos x="288" y="19"/>
                    </a:cxn>
                    <a:cxn ang="0">
                      <a:pos x="214" y="15"/>
                    </a:cxn>
                    <a:cxn ang="0">
                      <a:pos x="212" y="14"/>
                    </a:cxn>
                    <a:cxn ang="0">
                      <a:pos x="210" y="12"/>
                    </a:cxn>
                    <a:cxn ang="0">
                      <a:pos x="288" y="15"/>
                    </a:cxn>
                    <a:cxn ang="0">
                      <a:pos x="288" y="17"/>
                    </a:cxn>
                    <a:cxn ang="0">
                      <a:pos x="288" y="19"/>
                    </a:cxn>
                    <a:cxn ang="0">
                      <a:pos x="149" y="12"/>
                    </a:cxn>
                    <a:cxn ang="0">
                      <a:pos x="0" y="6"/>
                    </a:cxn>
                    <a:cxn ang="0">
                      <a:pos x="2" y="2"/>
                    </a:cxn>
                    <a:cxn ang="0">
                      <a:pos x="3" y="0"/>
                    </a:cxn>
                    <a:cxn ang="0">
                      <a:pos x="163" y="10"/>
                    </a:cxn>
                    <a:cxn ang="0">
                      <a:pos x="155" y="10"/>
                    </a:cxn>
                    <a:cxn ang="0">
                      <a:pos x="149" y="12"/>
                    </a:cxn>
                  </a:cxnLst>
                  <a:rect l="0" t="0" r="r" b="b"/>
                  <a:pathLst>
                    <a:path w="288" h="19">
                      <a:moveTo>
                        <a:pt x="288" y="19"/>
                      </a:moveTo>
                      <a:lnTo>
                        <a:pt x="214" y="15"/>
                      </a:lnTo>
                      <a:lnTo>
                        <a:pt x="212" y="14"/>
                      </a:lnTo>
                      <a:lnTo>
                        <a:pt x="210" y="12"/>
                      </a:lnTo>
                      <a:lnTo>
                        <a:pt x="288" y="15"/>
                      </a:lnTo>
                      <a:lnTo>
                        <a:pt x="288" y="17"/>
                      </a:lnTo>
                      <a:lnTo>
                        <a:pt x="288" y="19"/>
                      </a:lnTo>
                      <a:close/>
                      <a:moveTo>
                        <a:pt x="149" y="12"/>
                      </a:moveTo>
                      <a:lnTo>
                        <a:pt x="0" y="6"/>
                      </a:lnTo>
                      <a:lnTo>
                        <a:pt x="2" y="2"/>
                      </a:lnTo>
                      <a:lnTo>
                        <a:pt x="3" y="0"/>
                      </a:lnTo>
                      <a:lnTo>
                        <a:pt x="163" y="10"/>
                      </a:lnTo>
                      <a:lnTo>
                        <a:pt x="155" y="10"/>
                      </a:lnTo>
                      <a:lnTo>
                        <a:pt x="149" y="12"/>
                      </a:lnTo>
                      <a:close/>
                    </a:path>
                  </a:pathLst>
                </a:custGeom>
                <a:solidFill>
                  <a:srgbClr val="E4D0C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648" name="Freeform 184"/>
                <p:cNvSpPr>
                  <a:spLocks noEditPoints="1"/>
                </p:cNvSpPr>
                <p:nvPr/>
              </p:nvSpPr>
              <p:spPr bwMode="auto">
                <a:xfrm>
                  <a:off x="1827" y="903"/>
                  <a:ext cx="286" cy="19"/>
                </a:xfrm>
                <a:custGeom>
                  <a:avLst/>
                  <a:gdLst/>
                  <a:ahLst/>
                  <a:cxnLst>
                    <a:cxn ang="0">
                      <a:pos x="286" y="19"/>
                    </a:cxn>
                    <a:cxn ang="0">
                      <a:pos x="212" y="16"/>
                    </a:cxn>
                    <a:cxn ang="0">
                      <a:pos x="208" y="14"/>
                    </a:cxn>
                    <a:cxn ang="0">
                      <a:pos x="204" y="12"/>
                    </a:cxn>
                    <a:cxn ang="0">
                      <a:pos x="286" y="16"/>
                    </a:cxn>
                    <a:cxn ang="0">
                      <a:pos x="286" y="16"/>
                    </a:cxn>
                    <a:cxn ang="0">
                      <a:pos x="286" y="17"/>
                    </a:cxn>
                    <a:cxn ang="0">
                      <a:pos x="286" y="17"/>
                    </a:cxn>
                    <a:cxn ang="0">
                      <a:pos x="286" y="19"/>
                    </a:cxn>
                    <a:cxn ang="0">
                      <a:pos x="153" y="12"/>
                    </a:cxn>
                    <a:cxn ang="0">
                      <a:pos x="0" y="4"/>
                    </a:cxn>
                    <a:cxn ang="0">
                      <a:pos x="1" y="2"/>
                    </a:cxn>
                    <a:cxn ang="0">
                      <a:pos x="3" y="0"/>
                    </a:cxn>
                    <a:cxn ang="0">
                      <a:pos x="168" y="10"/>
                    </a:cxn>
                    <a:cxn ang="0">
                      <a:pos x="161" y="10"/>
                    </a:cxn>
                    <a:cxn ang="0">
                      <a:pos x="153" y="12"/>
                    </a:cxn>
                  </a:cxnLst>
                  <a:rect l="0" t="0" r="r" b="b"/>
                  <a:pathLst>
                    <a:path w="286" h="19">
                      <a:moveTo>
                        <a:pt x="286" y="19"/>
                      </a:moveTo>
                      <a:lnTo>
                        <a:pt x="212" y="16"/>
                      </a:lnTo>
                      <a:lnTo>
                        <a:pt x="208" y="14"/>
                      </a:lnTo>
                      <a:lnTo>
                        <a:pt x="204" y="12"/>
                      </a:lnTo>
                      <a:lnTo>
                        <a:pt x="286" y="16"/>
                      </a:lnTo>
                      <a:lnTo>
                        <a:pt x="286" y="16"/>
                      </a:lnTo>
                      <a:lnTo>
                        <a:pt x="286" y="17"/>
                      </a:lnTo>
                      <a:lnTo>
                        <a:pt x="286" y="17"/>
                      </a:lnTo>
                      <a:lnTo>
                        <a:pt x="286" y="19"/>
                      </a:lnTo>
                      <a:close/>
                      <a:moveTo>
                        <a:pt x="153" y="12"/>
                      </a:moveTo>
                      <a:lnTo>
                        <a:pt x="0" y="4"/>
                      </a:lnTo>
                      <a:lnTo>
                        <a:pt x="1" y="2"/>
                      </a:lnTo>
                      <a:lnTo>
                        <a:pt x="3" y="0"/>
                      </a:lnTo>
                      <a:lnTo>
                        <a:pt x="168" y="10"/>
                      </a:lnTo>
                      <a:lnTo>
                        <a:pt x="161" y="10"/>
                      </a:lnTo>
                      <a:lnTo>
                        <a:pt x="153" y="12"/>
                      </a:lnTo>
                      <a:close/>
                    </a:path>
                  </a:pathLst>
                </a:custGeom>
                <a:solidFill>
                  <a:srgbClr val="E4D2C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649" name="Freeform 185"/>
                <p:cNvSpPr>
                  <a:spLocks noEditPoints="1"/>
                </p:cNvSpPr>
                <p:nvPr/>
              </p:nvSpPr>
              <p:spPr bwMode="auto">
                <a:xfrm>
                  <a:off x="1828" y="902"/>
                  <a:ext cx="285" cy="18"/>
                </a:xfrm>
                <a:custGeom>
                  <a:avLst/>
                  <a:gdLst/>
                  <a:ahLst/>
                  <a:cxnLst>
                    <a:cxn ang="0">
                      <a:pos x="285" y="18"/>
                    </a:cxn>
                    <a:cxn ang="0">
                      <a:pos x="207" y="15"/>
                    </a:cxn>
                    <a:cxn ang="0">
                      <a:pos x="203" y="11"/>
                    </a:cxn>
                    <a:cxn ang="0">
                      <a:pos x="198" y="9"/>
                    </a:cxn>
                    <a:cxn ang="0">
                      <a:pos x="285" y="15"/>
                    </a:cxn>
                    <a:cxn ang="0">
                      <a:pos x="285" y="17"/>
                    </a:cxn>
                    <a:cxn ang="0">
                      <a:pos x="285" y="18"/>
                    </a:cxn>
                    <a:cxn ang="0">
                      <a:pos x="285" y="18"/>
                    </a:cxn>
                    <a:cxn ang="0">
                      <a:pos x="285" y="18"/>
                    </a:cxn>
                    <a:cxn ang="0">
                      <a:pos x="160" y="13"/>
                    </a:cxn>
                    <a:cxn ang="0">
                      <a:pos x="0" y="3"/>
                    </a:cxn>
                    <a:cxn ang="0">
                      <a:pos x="2" y="1"/>
                    </a:cxn>
                    <a:cxn ang="0">
                      <a:pos x="2" y="0"/>
                    </a:cxn>
                    <a:cxn ang="0">
                      <a:pos x="179" y="9"/>
                    </a:cxn>
                    <a:cxn ang="0">
                      <a:pos x="169" y="11"/>
                    </a:cxn>
                    <a:cxn ang="0">
                      <a:pos x="160" y="13"/>
                    </a:cxn>
                  </a:cxnLst>
                  <a:rect l="0" t="0" r="r" b="b"/>
                  <a:pathLst>
                    <a:path w="285" h="18">
                      <a:moveTo>
                        <a:pt x="285" y="18"/>
                      </a:moveTo>
                      <a:lnTo>
                        <a:pt x="207" y="15"/>
                      </a:lnTo>
                      <a:lnTo>
                        <a:pt x="203" y="11"/>
                      </a:lnTo>
                      <a:lnTo>
                        <a:pt x="198" y="9"/>
                      </a:lnTo>
                      <a:lnTo>
                        <a:pt x="285" y="15"/>
                      </a:lnTo>
                      <a:lnTo>
                        <a:pt x="285" y="17"/>
                      </a:lnTo>
                      <a:lnTo>
                        <a:pt x="285" y="18"/>
                      </a:lnTo>
                      <a:lnTo>
                        <a:pt x="285" y="18"/>
                      </a:lnTo>
                      <a:lnTo>
                        <a:pt x="285" y="18"/>
                      </a:lnTo>
                      <a:close/>
                      <a:moveTo>
                        <a:pt x="160" y="13"/>
                      </a:moveTo>
                      <a:lnTo>
                        <a:pt x="0" y="3"/>
                      </a:lnTo>
                      <a:lnTo>
                        <a:pt x="2" y="1"/>
                      </a:lnTo>
                      <a:lnTo>
                        <a:pt x="2" y="0"/>
                      </a:lnTo>
                      <a:lnTo>
                        <a:pt x="179" y="9"/>
                      </a:lnTo>
                      <a:lnTo>
                        <a:pt x="169" y="11"/>
                      </a:lnTo>
                      <a:lnTo>
                        <a:pt x="160" y="13"/>
                      </a:lnTo>
                      <a:close/>
                    </a:path>
                  </a:pathLst>
                </a:custGeom>
                <a:solidFill>
                  <a:srgbClr val="E4D2C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650" name="Freeform 186"/>
                <p:cNvSpPr>
                  <a:spLocks/>
                </p:cNvSpPr>
                <p:nvPr/>
              </p:nvSpPr>
              <p:spPr bwMode="auto">
                <a:xfrm>
                  <a:off x="1830" y="900"/>
                  <a:ext cx="283" cy="19"/>
                </a:xfrm>
                <a:custGeom>
                  <a:avLst/>
                  <a:gdLst/>
                  <a:ahLst/>
                  <a:cxnLst>
                    <a:cxn ang="0">
                      <a:pos x="283" y="19"/>
                    </a:cxn>
                    <a:cxn ang="0">
                      <a:pos x="201" y="15"/>
                    </a:cxn>
                    <a:cxn ang="0">
                      <a:pos x="194" y="11"/>
                    </a:cxn>
                    <a:cxn ang="0">
                      <a:pos x="182" y="11"/>
                    </a:cxn>
                    <a:cxn ang="0">
                      <a:pos x="175" y="11"/>
                    </a:cxn>
                    <a:cxn ang="0">
                      <a:pos x="165" y="13"/>
                    </a:cxn>
                    <a:cxn ang="0">
                      <a:pos x="0" y="3"/>
                    </a:cxn>
                    <a:cxn ang="0">
                      <a:pos x="0" y="2"/>
                    </a:cxn>
                    <a:cxn ang="0">
                      <a:pos x="2" y="0"/>
                    </a:cxn>
                    <a:cxn ang="0">
                      <a:pos x="281" y="13"/>
                    </a:cxn>
                    <a:cxn ang="0">
                      <a:pos x="283" y="17"/>
                    </a:cxn>
                    <a:cxn ang="0">
                      <a:pos x="283" y="19"/>
                    </a:cxn>
                  </a:cxnLst>
                  <a:rect l="0" t="0" r="r" b="b"/>
                  <a:pathLst>
                    <a:path w="283" h="19">
                      <a:moveTo>
                        <a:pt x="283" y="19"/>
                      </a:moveTo>
                      <a:lnTo>
                        <a:pt x="201" y="15"/>
                      </a:lnTo>
                      <a:lnTo>
                        <a:pt x="194" y="11"/>
                      </a:lnTo>
                      <a:lnTo>
                        <a:pt x="182" y="11"/>
                      </a:lnTo>
                      <a:lnTo>
                        <a:pt x="175" y="11"/>
                      </a:lnTo>
                      <a:lnTo>
                        <a:pt x="165" y="13"/>
                      </a:lnTo>
                      <a:lnTo>
                        <a:pt x="0" y="3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281" y="13"/>
                      </a:lnTo>
                      <a:lnTo>
                        <a:pt x="283" y="17"/>
                      </a:lnTo>
                      <a:lnTo>
                        <a:pt x="283" y="19"/>
                      </a:lnTo>
                      <a:close/>
                    </a:path>
                  </a:pathLst>
                </a:custGeom>
                <a:solidFill>
                  <a:srgbClr val="E4D2C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651" name="Freeform 187"/>
                <p:cNvSpPr>
                  <a:spLocks/>
                </p:cNvSpPr>
                <p:nvPr/>
              </p:nvSpPr>
              <p:spPr bwMode="auto">
                <a:xfrm>
                  <a:off x="1830" y="898"/>
                  <a:ext cx="283" cy="19"/>
                </a:xfrm>
                <a:custGeom>
                  <a:avLst/>
                  <a:gdLst/>
                  <a:ahLst/>
                  <a:cxnLst>
                    <a:cxn ang="0">
                      <a:pos x="283" y="19"/>
                    </a:cxn>
                    <a:cxn ang="0">
                      <a:pos x="196" y="13"/>
                    </a:cxn>
                    <a:cxn ang="0">
                      <a:pos x="190" y="13"/>
                    </a:cxn>
                    <a:cxn ang="0">
                      <a:pos x="182" y="13"/>
                    </a:cxn>
                    <a:cxn ang="0">
                      <a:pos x="181" y="13"/>
                    </a:cxn>
                    <a:cxn ang="0">
                      <a:pos x="177" y="13"/>
                    </a:cxn>
                    <a:cxn ang="0">
                      <a:pos x="0" y="4"/>
                    </a:cxn>
                    <a:cxn ang="0">
                      <a:pos x="2" y="2"/>
                    </a:cxn>
                    <a:cxn ang="0">
                      <a:pos x="4" y="0"/>
                    </a:cxn>
                    <a:cxn ang="0">
                      <a:pos x="281" y="13"/>
                    </a:cxn>
                    <a:cxn ang="0">
                      <a:pos x="281" y="15"/>
                    </a:cxn>
                    <a:cxn ang="0">
                      <a:pos x="283" y="19"/>
                    </a:cxn>
                  </a:cxnLst>
                  <a:rect l="0" t="0" r="r" b="b"/>
                  <a:pathLst>
                    <a:path w="283" h="19">
                      <a:moveTo>
                        <a:pt x="283" y="19"/>
                      </a:moveTo>
                      <a:lnTo>
                        <a:pt x="196" y="13"/>
                      </a:lnTo>
                      <a:lnTo>
                        <a:pt x="190" y="13"/>
                      </a:lnTo>
                      <a:lnTo>
                        <a:pt x="182" y="13"/>
                      </a:lnTo>
                      <a:lnTo>
                        <a:pt x="181" y="13"/>
                      </a:lnTo>
                      <a:lnTo>
                        <a:pt x="177" y="13"/>
                      </a:ln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4" y="0"/>
                      </a:lnTo>
                      <a:lnTo>
                        <a:pt x="281" y="13"/>
                      </a:lnTo>
                      <a:lnTo>
                        <a:pt x="281" y="15"/>
                      </a:lnTo>
                      <a:lnTo>
                        <a:pt x="283" y="19"/>
                      </a:lnTo>
                      <a:close/>
                    </a:path>
                  </a:pathLst>
                </a:custGeom>
                <a:solidFill>
                  <a:srgbClr val="E4D2C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90652" name="Freeform 188"/>
              <p:cNvSpPr>
                <a:spLocks/>
              </p:cNvSpPr>
              <p:nvPr/>
            </p:nvSpPr>
            <p:spPr bwMode="auto">
              <a:xfrm>
                <a:off x="1832" y="896"/>
                <a:ext cx="279" cy="17"/>
              </a:xfrm>
              <a:custGeom>
                <a:avLst/>
                <a:gdLst/>
                <a:ahLst/>
                <a:cxnLst>
                  <a:cxn ang="0">
                    <a:pos x="279" y="17"/>
                  </a:cxn>
                  <a:cxn ang="0">
                    <a:pos x="0" y="4"/>
                  </a:cxn>
                  <a:cxn ang="0">
                    <a:pos x="2" y="2"/>
                  </a:cxn>
                  <a:cxn ang="0">
                    <a:pos x="2" y="0"/>
                  </a:cxn>
                  <a:cxn ang="0">
                    <a:pos x="279" y="13"/>
                  </a:cxn>
                  <a:cxn ang="0">
                    <a:pos x="279" y="15"/>
                  </a:cxn>
                  <a:cxn ang="0">
                    <a:pos x="279" y="17"/>
                  </a:cxn>
                </a:cxnLst>
                <a:rect l="0" t="0" r="r" b="b"/>
                <a:pathLst>
                  <a:path w="279" h="17">
                    <a:moveTo>
                      <a:pt x="279" y="17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279" y="13"/>
                    </a:lnTo>
                    <a:lnTo>
                      <a:pt x="279" y="15"/>
                    </a:lnTo>
                    <a:lnTo>
                      <a:pt x="279" y="17"/>
                    </a:lnTo>
                    <a:close/>
                  </a:path>
                </a:pathLst>
              </a:custGeom>
              <a:solidFill>
                <a:srgbClr val="E4D2C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0653" name="Freeform 189"/>
              <p:cNvSpPr>
                <a:spLocks/>
              </p:cNvSpPr>
              <p:nvPr/>
            </p:nvSpPr>
            <p:spPr bwMode="auto">
              <a:xfrm>
                <a:off x="1834" y="894"/>
                <a:ext cx="277" cy="17"/>
              </a:xfrm>
              <a:custGeom>
                <a:avLst/>
                <a:gdLst/>
                <a:ahLst/>
                <a:cxnLst>
                  <a:cxn ang="0">
                    <a:pos x="277" y="17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2" y="0"/>
                  </a:cxn>
                  <a:cxn ang="0">
                    <a:pos x="277" y="13"/>
                  </a:cxn>
                  <a:cxn ang="0">
                    <a:pos x="277" y="15"/>
                  </a:cxn>
                  <a:cxn ang="0">
                    <a:pos x="277" y="17"/>
                  </a:cxn>
                </a:cxnLst>
                <a:rect l="0" t="0" r="r" b="b"/>
                <a:pathLst>
                  <a:path w="277" h="17">
                    <a:moveTo>
                      <a:pt x="277" y="17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277" y="13"/>
                    </a:lnTo>
                    <a:lnTo>
                      <a:pt x="277" y="15"/>
                    </a:lnTo>
                    <a:lnTo>
                      <a:pt x="277" y="17"/>
                    </a:lnTo>
                    <a:close/>
                  </a:path>
                </a:pathLst>
              </a:custGeom>
              <a:solidFill>
                <a:srgbClr val="E4D3D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0654" name="Freeform 190"/>
              <p:cNvSpPr>
                <a:spLocks/>
              </p:cNvSpPr>
              <p:nvPr/>
            </p:nvSpPr>
            <p:spPr bwMode="auto">
              <a:xfrm>
                <a:off x="1834" y="892"/>
                <a:ext cx="277" cy="17"/>
              </a:xfrm>
              <a:custGeom>
                <a:avLst/>
                <a:gdLst/>
                <a:ahLst/>
                <a:cxnLst>
                  <a:cxn ang="0">
                    <a:pos x="277" y="17"/>
                  </a:cxn>
                  <a:cxn ang="0">
                    <a:pos x="0" y="4"/>
                  </a:cxn>
                  <a:cxn ang="0">
                    <a:pos x="2" y="2"/>
                  </a:cxn>
                  <a:cxn ang="0">
                    <a:pos x="4" y="0"/>
                  </a:cxn>
                  <a:cxn ang="0">
                    <a:pos x="277" y="13"/>
                  </a:cxn>
                  <a:cxn ang="0">
                    <a:pos x="277" y="15"/>
                  </a:cxn>
                  <a:cxn ang="0">
                    <a:pos x="277" y="17"/>
                  </a:cxn>
                </a:cxnLst>
                <a:rect l="0" t="0" r="r" b="b"/>
                <a:pathLst>
                  <a:path w="277" h="17">
                    <a:moveTo>
                      <a:pt x="277" y="17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277" y="13"/>
                    </a:lnTo>
                    <a:lnTo>
                      <a:pt x="277" y="15"/>
                    </a:lnTo>
                    <a:lnTo>
                      <a:pt x="277" y="17"/>
                    </a:lnTo>
                    <a:close/>
                  </a:path>
                </a:pathLst>
              </a:custGeom>
              <a:solidFill>
                <a:srgbClr val="E4D3D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0655" name="Freeform 191"/>
              <p:cNvSpPr>
                <a:spLocks/>
              </p:cNvSpPr>
              <p:nvPr/>
            </p:nvSpPr>
            <p:spPr bwMode="auto">
              <a:xfrm>
                <a:off x="1836" y="890"/>
                <a:ext cx="275" cy="17"/>
              </a:xfrm>
              <a:custGeom>
                <a:avLst/>
                <a:gdLst/>
                <a:ahLst/>
                <a:cxnLst>
                  <a:cxn ang="0">
                    <a:pos x="275" y="17"/>
                  </a:cxn>
                  <a:cxn ang="0">
                    <a:pos x="0" y="4"/>
                  </a:cxn>
                  <a:cxn ang="0">
                    <a:pos x="2" y="2"/>
                  </a:cxn>
                  <a:cxn ang="0">
                    <a:pos x="2" y="0"/>
                  </a:cxn>
                  <a:cxn ang="0">
                    <a:pos x="273" y="13"/>
                  </a:cxn>
                  <a:cxn ang="0">
                    <a:pos x="275" y="15"/>
                  </a:cxn>
                  <a:cxn ang="0">
                    <a:pos x="275" y="17"/>
                  </a:cxn>
                </a:cxnLst>
                <a:rect l="0" t="0" r="r" b="b"/>
                <a:pathLst>
                  <a:path w="275" h="17">
                    <a:moveTo>
                      <a:pt x="275" y="17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273" y="13"/>
                    </a:lnTo>
                    <a:lnTo>
                      <a:pt x="275" y="15"/>
                    </a:lnTo>
                    <a:lnTo>
                      <a:pt x="275" y="17"/>
                    </a:lnTo>
                    <a:close/>
                  </a:path>
                </a:pathLst>
              </a:custGeom>
              <a:solidFill>
                <a:srgbClr val="E4D3D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0656" name="Freeform 192"/>
              <p:cNvSpPr>
                <a:spLocks/>
              </p:cNvSpPr>
              <p:nvPr/>
            </p:nvSpPr>
            <p:spPr bwMode="auto">
              <a:xfrm>
                <a:off x="1838" y="888"/>
                <a:ext cx="273" cy="17"/>
              </a:xfrm>
              <a:custGeom>
                <a:avLst/>
                <a:gdLst/>
                <a:ahLst/>
                <a:cxnLst>
                  <a:cxn ang="0">
                    <a:pos x="273" y="17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271" y="14"/>
                  </a:cxn>
                  <a:cxn ang="0">
                    <a:pos x="271" y="15"/>
                  </a:cxn>
                  <a:cxn ang="0">
                    <a:pos x="273" y="17"/>
                  </a:cxn>
                </a:cxnLst>
                <a:rect l="0" t="0" r="r" b="b"/>
                <a:pathLst>
                  <a:path w="273" h="17">
                    <a:moveTo>
                      <a:pt x="273" y="17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71" y="14"/>
                    </a:lnTo>
                    <a:lnTo>
                      <a:pt x="271" y="15"/>
                    </a:lnTo>
                    <a:lnTo>
                      <a:pt x="273" y="17"/>
                    </a:lnTo>
                    <a:close/>
                  </a:path>
                </a:pathLst>
              </a:custGeom>
              <a:solidFill>
                <a:srgbClr val="E4D3D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0657" name="Freeform 193"/>
              <p:cNvSpPr>
                <a:spLocks/>
              </p:cNvSpPr>
              <p:nvPr/>
            </p:nvSpPr>
            <p:spPr bwMode="auto">
              <a:xfrm>
                <a:off x="1838" y="886"/>
                <a:ext cx="271" cy="17"/>
              </a:xfrm>
              <a:custGeom>
                <a:avLst/>
                <a:gdLst/>
                <a:ahLst/>
                <a:cxnLst>
                  <a:cxn ang="0">
                    <a:pos x="271" y="17"/>
                  </a:cxn>
                  <a:cxn ang="0">
                    <a:pos x="0" y="4"/>
                  </a:cxn>
                  <a:cxn ang="0">
                    <a:pos x="2" y="4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4" y="0"/>
                  </a:cxn>
                  <a:cxn ang="0">
                    <a:pos x="116" y="6"/>
                  </a:cxn>
                  <a:cxn ang="0">
                    <a:pos x="114" y="6"/>
                  </a:cxn>
                  <a:cxn ang="0">
                    <a:pos x="114" y="8"/>
                  </a:cxn>
                  <a:cxn ang="0">
                    <a:pos x="116" y="6"/>
                  </a:cxn>
                  <a:cxn ang="0">
                    <a:pos x="118" y="6"/>
                  </a:cxn>
                  <a:cxn ang="0">
                    <a:pos x="271" y="14"/>
                  </a:cxn>
                  <a:cxn ang="0">
                    <a:pos x="271" y="16"/>
                  </a:cxn>
                  <a:cxn ang="0">
                    <a:pos x="271" y="17"/>
                  </a:cxn>
                </a:cxnLst>
                <a:rect l="0" t="0" r="r" b="b"/>
                <a:pathLst>
                  <a:path w="271" h="17">
                    <a:moveTo>
                      <a:pt x="271" y="17"/>
                    </a:moveTo>
                    <a:lnTo>
                      <a:pt x="0" y="4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16" y="6"/>
                    </a:lnTo>
                    <a:lnTo>
                      <a:pt x="114" y="6"/>
                    </a:lnTo>
                    <a:lnTo>
                      <a:pt x="114" y="8"/>
                    </a:lnTo>
                    <a:lnTo>
                      <a:pt x="116" y="6"/>
                    </a:lnTo>
                    <a:lnTo>
                      <a:pt x="118" y="6"/>
                    </a:lnTo>
                    <a:lnTo>
                      <a:pt x="271" y="14"/>
                    </a:lnTo>
                    <a:lnTo>
                      <a:pt x="271" y="16"/>
                    </a:lnTo>
                    <a:lnTo>
                      <a:pt x="271" y="17"/>
                    </a:lnTo>
                    <a:close/>
                  </a:path>
                </a:pathLst>
              </a:custGeom>
              <a:solidFill>
                <a:srgbClr val="E4D3D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0658" name="Freeform 194"/>
              <p:cNvSpPr>
                <a:spLocks/>
              </p:cNvSpPr>
              <p:nvPr/>
            </p:nvSpPr>
            <p:spPr bwMode="auto">
              <a:xfrm>
                <a:off x="1840" y="884"/>
                <a:ext cx="269" cy="18"/>
              </a:xfrm>
              <a:custGeom>
                <a:avLst/>
                <a:gdLst/>
                <a:ahLst/>
                <a:cxnLst>
                  <a:cxn ang="0">
                    <a:pos x="269" y="18"/>
                  </a:cxn>
                  <a:cxn ang="0">
                    <a:pos x="0" y="4"/>
                  </a:cxn>
                  <a:cxn ang="0">
                    <a:pos x="2" y="2"/>
                  </a:cxn>
                  <a:cxn ang="0">
                    <a:pos x="2" y="0"/>
                  </a:cxn>
                  <a:cxn ang="0">
                    <a:pos x="116" y="6"/>
                  </a:cxn>
                  <a:cxn ang="0">
                    <a:pos x="114" y="8"/>
                  </a:cxn>
                  <a:cxn ang="0">
                    <a:pos x="112" y="10"/>
                  </a:cxn>
                  <a:cxn ang="0">
                    <a:pos x="116" y="8"/>
                  </a:cxn>
                  <a:cxn ang="0">
                    <a:pos x="117" y="6"/>
                  </a:cxn>
                  <a:cxn ang="0">
                    <a:pos x="267" y="14"/>
                  </a:cxn>
                  <a:cxn ang="0">
                    <a:pos x="269" y="16"/>
                  </a:cxn>
                  <a:cxn ang="0">
                    <a:pos x="269" y="18"/>
                  </a:cxn>
                </a:cxnLst>
                <a:rect l="0" t="0" r="r" b="b"/>
                <a:pathLst>
                  <a:path w="269" h="18">
                    <a:moveTo>
                      <a:pt x="269" y="18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16" y="6"/>
                    </a:lnTo>
                    <a:lnTo>
                      <a:pt x="114" y="8"/>
                    </a:lnTo>
                    <a:lnTo>
                      <a:pt x="112" y="10"/>
                    </a:lnTo>
                    <a:lnTo>
                      <a:pt x="116" y="8"/>
                    </a:lnTo>
                    <a:lnTo>
                      <a:pt x="117" y="6"/>
                    </a:lnTo>
                    <a:lnTo>
                      <a:pt x="267" y="14"/>
                    </a:lnTo>
                    <a:lnTo>
                      <a:pt x="269" y="16"/>
                    </a:lnTo>
                    <a:lnTo>
                      <a:pt x="269" y="18"/>
                    </a:lnTo>
                    <a:close/>
                  </a:path>
                </a:pathLst>
              </a:custGeom>
              <a:solidFill>
                <a:srgbClr val="E4D3D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0659" name="Freeform 195"/>
              <p:cNvSpPr>
                <a:spLocks noEditPoints="1"/>
              </p:cNvSpPr>
              <p:nvPr/>
            </p:nvSpPr>
            <p:spPr bwMode="auto">
              <a:xfrm>
                <a:off x="1842" y="883"/>
                <a:ext cx="267" cy="17"/>
              </a:xfrm>
              <a:custGeom>
                <a:avLst/>
                <a:gdLst/>
                <a:ahLst/>
                <a:cxnLst>
                  <a:cxn ang="0">
                    <a:pos x="267" y="17"/>
                  </a:cxn>
                  <a:cxn ang="0">
                    <a:pos x="114" y="9"/>
                  </a:cxn>
                  <a:cxn ang="0">
                    <a:pos x="115" y="7"/>
                  </a:cxn>
                  <a:cxn ang="0">
                    <a:pos x="119" y="5"/>
                  </a:cxn>
                  <a:cxn ang="0">
                    <a:pos x="265" y="13"/>
                  </a:cxn>
                  <a:cxn ang="0">
                    <a:pos x="265" y="15"/>
                  </a:cxn>
                  <a:cxn ang="0">
                    <a:pos x="267" y="17"/>
                  </a:cxn>
                  <a:cxn ang="0">
                    <a:pos x="112" y="9"/>
                  </a:cxn>
                  <a:cxn ang="0">
                    <a:pos x="0" y="3"/>
                  </a:cxn>
                  <a:cxn ang="0">
                    <a:pos x="0" y="1"/>
                  </a:cxn>
                  <a:cxn ang="0">
                    <a:pos x="2" y="0"/>
                  </a:cxn>
                  <a:cxn ang="0">
                    <a:pos x="115" y="5"/>
                  </a:cxn>
                  <a:cxn ang="0">
                    <a:pos x="114" y="7"/>
                  </a:cxn>
                  <a:cxn ang="0">
                    <a:pos x="112" y="9"/>
                  </a:cxn>
                </a:cxnLst>
                <a:rect l="0" t="0" r="r" b="b"/>
                <a:pathLst>
                  <a:path w="267" h="17">
                    <a:moveTo>
                      <a:pt x="267" y="17"/>
                    </a:moveTo>
                    <a:lnTo>
                      <a:pt x="114" y="9"/>
                    </a:lnTo>
                    <a:lnTo>
                      <a:pt x="115" y="7"/>
                    </a:lnTo>
                    <a:lnTo>
                      <a:pt x="119" y="5"/>
                    </a:lnTo>
                    <a:lnTo>
                      <a:pt x="265" y="13"/>
                    </a:lnTo>
                    <a:lnTo>
                      <a:pt x="265" y="15"/>
                    </a:lnTo>
                    <a:lnTo>
                      <a:pt x="267" y="17"/>
                    </a:lnTo>
                    <a:close/>
                    <a:moveTo>
                      <a:pt x="112" y="9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115" y="5"/>
                    </a:lnTo>
                    <a:lnTo>
                      <a:pt x="114" y="7"/>
                    </a:lnTo>
                    <a:lnTo>
                      <a:pt x="112" y="9"/>
                    </a:lnTo>
                    <a:close/>
                  </a:path>
                </a:pathLst>
              </a:custGeom>
              <a:solidFill>
                <a:srgbClr val="E4D4D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0660" name="Freeform 196"/>
              <p:cNvSpPr>
                <a:spLocks noEditPoints="1"/>
              </p:cNvSpPr>
              <p:nvPr/>
            </p:nvSpPr>
            <p:spPr bwMode="auto">
              <a:xfrm>
                <a:off x="1842" y="881"/>
                <a:ext cx="265" cy="17"/>
              </a:xfrm>
              <a:custGeom>
                <a:avLst/>
                <a:gdLst/>
                <a:ahLst/>
                <a:cxnLst>
                  <a:cxn ang="0">
                    <a:pos x="265" y="17"/>
                  </a:cxn>
                  <a:cxn ang="0">
                    <a:pos x="115" y="9"/>
                  </a:cxn>
                  <a:cxn ang="0">
                    <a:pos x="119" y="7"/>
                  </a:cxn>
                  <a:cxn ang="0">
                    <a:pos x="123" y="5"/>
                  </a:cxn>
                  <a:cxn ang="0">
                    <a:pos x="265" y="13"/>
                  </a:cxn>
                  <a:cxn ang="0">
                    <a:pos x="265" y="15"/>
                  </a:cxn>
                  <a:cxn ang="0">
                    <a:pos x="265" y="17"/>
                  </a:cxn>
                  <a:cxn ang="0">
                    <a:pos x="114" y="9"/>
                  </a:cxn>
                  <a:cxn ang="0">
                    <a:pos x="0" y="3"/>
                  </a:cxn>
                  <a:cxn ang="0">
                    <a:pos x="2" y="2"/>
                  </a:cxn>
                  <a:cxn ang="0">
                    <a:pos x="2" y="0"/>
                  </a:cxn>
                  <a:cxn ang="0">
                    <a:pos x="117" y="5"/>
                  </a:cxn>
                  <a:cxn ang="0">
                    <a:pos x="115" y="7"/>
                  </a:cxn>
                  <a:cxn ang="0">
                    <a:pos x="114" y="9"/>
                  </a:cxn>
                </a:cxnLst>
                <a:rect l="0" t="0" r="r" b="b"/>
                <a:pathLst>
                  <a:path w="265" h="17">
                    <a:moveTo>
                      <a:pt x="265" y="17"/>
                    </a:moveTo>
                    <a:lnTo>
                      <a:pt x="115" y="9"/>
                    </a:lnTo>
                    <a:lnTo>
                      <a:pt x="119" y="7"/>
                    </a:lnTo>
                    <a:lnTo>
                      <a:pt x="123" y="5"/>
                    </a:lnTo>
                    <a:lnTo>
                      <a:pt x="265" y="13"/>
                    </a:lnTo>
                    <a:lnTo>
                      <a:pt x="265" y="15"/>
                    </a:lnTo>
                    <a:lnTo>
                      <a:pt x="265" y="17"/>
                    </a:lnTo>
                    <a:close/>
                    <a:moveTo>
                      <a:pt x="114" y="9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17" y="5"/>
                    </a:lnTo>
                    <a:lnTo>
                      <a:pt x="115" y="7"/>
                    </a:lnTo>
                    <a:lnTo>
                      <a:pt x="114" y="9"/>
                    </a:lnTo>
                    <a:close/>
                  </a:path>
                </a:pathLst>
              </a:custGeom>
              <a:solidFill>
                <a:srgbClr val="E4D4D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0661" name="Freeform 197"/>
              <p:cNvSpPr>
                <a:spLocks noEditPoints="1"/>
              </p:cNvSpPr>
              <p:nvPr/>
            </p:nvSpPr>
            <p:spPr bwMode="auto">
              <a:xfrm>
                <a:off x="1844" y="879"/>
                <a:ext cx="263" cy="17"/>
              </a:xfrm>
              <a:custGeom>
                <a:avLst/>
                <a:gdLst/>
                <a:ahLst/>
                <a:cxnLst>
                  <a:cxn ang="0">
                    <a:pos x="263" y="17"/>
                  </a:cxn>
                  <a:cxn ang="0">
                    <a:pos x="117" y="9"/>
                  </a:cxn>
                  <a:cxn ang="0">
                    <a:pos x="121" y="7"/>
                  </a:cxn>
                  <a:cxn ang="0">
                    <a:pos x="123" y="5"/>
                  </a:cxn>
                  <a:cxn ang="0">
                    <a:pos x="261" y="11"/>
                  </a:cxn>
                  <a:cxn ang="0">
                    <a:pos x="263" y="15"/>
                  </a:cxn>
                  <a:cxn ang="0">
                    <a:pos x="263" y="17"/>
                  </a:cxn>
                  <a:cxn ang="0">
                    <a:pos x="113" y="9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1" y="0"/>
                  </a:cxn>
                  <a:cxn ang="0">
                    <a:pos x="117" y="5"/>
                  </a:cxn>
                  <a:cxn ang="0">
                    <a:pos x="115" y="7"/>
                  </a:cxn>
                  <a:cxn ang="0">
                    <a:pos x="113" y="9"/>
                  </a:cxn>
                </a:cxnLst>
                <a:rect l="0" t="0" r="r" b="b"/>
                <a:pathLst>
                  <a:path w="263" h="17">
                    <a:moveTo>
                      <a:pt x="263" y="17"/>
                    </a:moveTo>
                    <a:lnTo>
                      <a:pt x="117" y="9"/>
                    </a:lnTo>
                    <a:lnTo>
                      <a:pt x="121" y="7"/>
                    </a:lnTo>
                    <a:lnTo>
                      <a:pt x="123" y="5"/>
                    </a:lnTo>
                    <a:lnTo>
                      <a:pt x="261" y="11"/>
                    </a:lnTo>
                    <a:lnTo>
                      <a:pt x="263" y="15"/>
                    </a:lnTo>
                    <a:lnTo>
                      <a:pt x="263" y="17"/>
                    </a:lnTo>
                    <a:close/>
                    <a:moveTo>
                      <a:pt x="113" y="9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1" y="0"/>
                    </a:lnTo>
                    <a:lnTo>
                      <a:pt x="117" y="5"/>
                    </a:lnTo>
                    <a:lnTo>
                      <a:pt x="115" y="7"/>
                    </a:lnTo>
                    <a:lnTo>
                      <a:pt x="113" y="9"/>
                    </a:lnTo>
                    <a:close/>
                  </a:path>
                </a:pathLst>
              </a:custGeom>
              <a:solidFill>
                <a:srgbClr val="E4D4D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0662" name="Freeform 198"/>
              <p:cNvSpPr>
                <a:spLocks noEditPoints="1"/>
              </p:cNvSpPr>
              <p:nvPr/>
            </p:nvSpPr>
            <p:spPr bwMode="auto">
              <a:xfrm>
                <a:off x="1844" y="877"/>
                <a:ext cx="263" cy="17"/>
              </a:xfrm>
              <a:custGeom>
                <a:avLst/>
                <a:gdLst/>
                <a:ahLst/>
                <a:cxnLst>
                  <a:cxn ang="0">
                    <a:pos x="263" y="17"/>
                  </a:cxn>
                  <a:cxn ang="0">
                    <a:pos x="121" y="9"/>
                  </a:cxn>
                  <a:cxn ang="0">
                    <a:pos x="123" y="7"/>
                  </a:cxn>
                  <a:cxn ang="0">
                    <a:pos x="127" y="6"/>
                  </a:cxn>
                  <a:cxn ang="0">
                    <a:pos x="261" y="11"/>
                  </a:cxn>
                  <a:cxn ang="0">
                    <a:pos x="261" y="13"/>
                  </a:cxn>
                  <a:cxn ang="0">
                    <a:pos x="263" y="17"/>
                  </a:cxn>
                  <a:cxn ang="0">
                    <a:pos x="115" y="9"/>
                  </a:cxn>
                  <a:cxn ang="0">
                    <a:pos x="0" y="4"/>
                  </a:cxn>
                  <a:cxn ang="0">
                    <a:pos x="1" y="2"/>
                  </a:cxn>
                  <a:cxn ang="0">
                    <a:pos x="3" y="0"/>
                  </a:cxn>
                  <a:cxn ang="0">
                    <a:pos x="119" y="6"/>
                  </a:cxn>
                  <a:cxn ang="0">
                    <a:pos x="117" y="7"/>
                  </a:cxn>
                  <a:cxn ang="0">
                    <a:pos x="115" y="9"/>
                  </a:cxn>
                </a:cxnLst>
                <a:rect l="0" t="0" r="r" b="b"/>
                <a:pathLst>
                  <a:path w="263" h="17">
                    <a:moveTo>
                      <a:pt x="263" y="17"/>
                    </a:moveTo>
                    <a:lnTo>
                      <a:pt x="121" y="9"/>
                    </a:lnTo>
                    <a:lnTo>
                      <a:pt x="123" y="7"/>
                    </a:lnTo>
                    <a:lnTo>
                      <a:pt x="127" y="6"/>
                    </a:lnTo>
                    <a:lnTo>
                      <a:pt x="261" y="11"/>
                    </a:lnTo>
                    <a:lnTo>
                      <a:pt x="261" y="13"/>
                    </a:lnTo>
                    <a:lnTo>
                      <a:pt x="263" y="17"/>
                    </a:lnTo>
                    <a:close/>
                    <a:moveTo>
                      <a:pt x="115" y="9"/>
                    </a:moveTo>
                    <a:lnTo>
                      <a:pt x="0" y="4"/>
                    </a:lnTo>
                    <a:lnTo>
                      <a:pt x="1" y="2"/>
                    </a:lnTo>
                    <a:lnTo>
                      <a:pt x="3" y="0"/>
                    </a:lnTo>
                    <a:lnTo>
                      <a:pt x="119" y="6"/>
                    </a:lnTo>
                    <a:lnTo>
                      <a:pt x="117" y="7"/>
                    </a:lnTo>
                    <a:lnTo>
                      <a:pt x="115" y="9"/>
                    </a:lnTo>
                    <a:close/>
                  </a:path>
                </a:pathLst>
              </a:custGeom>
              <a:solidFill>
                <a:srgbClr val="E4D4D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0663" name="Freeform 199"/>
              <p:cNvSpPr>
                <a:spLocks noEditPoints="1"/>
              </p:cNvSpPr>
              <p:nvPr/>
            </p:nvSpPr>
            <p:spPr bwMode="auto">
              <a:xfrm>
                <a:off x="1845" y="875"/>
                <a:ext cx="260" cy="15"/>
              </a:xfrm>
              <a:custGeom>
                <a:avLst/>
                <a:gdLst/>
                <a:ahLst/>
                <a:cxnLst>
                  <a:cxn ang="0">
                    <a:pos x="260" y="15"/>
                  </a:cxn>
                  <a:cxn ang="0">
                    <a:pos x="122" y="9"/>
                  </a:cxn>
                  <a:cxn ang="0">
                    <a:pos x="126" y="8"/>
                  </a:cxn>
                  <a:cxn ang="0">
                    <a:pos x="129" y="6"/>
                  </a:cxn>
                  <a:cxn ang="0">
                    <a:pos x="129" y="6"/>
                  </a:cxn>
                  <a:cxn ang="0">
                    <a:pos x="129" y="6"/>
                  </a:cxn>
                  <a:cxn ang="0">
                    <a:pos x="258" y="11"/>
                  </a:cxn>
                  <a:cxn ang="0">
                    <a:pos x="260" y="13"/>
                  </a:cxn>
                  <a:cxn ang="0">
                    <a:pos x="260" y="15"/>
                  </a:cxn>
                  <a:cxn ang="0">
                    <a:pos x="116" y="9"/>
                  </a:cxn>
                  <a:cxn ang="0">
                    <a:pos x="0" y="4"/>
                  </a:cxn>
                  <a:cxn ang="0">
                    <a:pos x="2" y="2"/>
                  </a:cxn>
                  <a:cxn ang="0">
                    <a:pos x="2" y="0"/>
                  </a:cxn>
                  <a:cxn ang="0">
                    <a:pos x="122" y="6"/>
                  </a:cxn>
                  <a:cxn ang="0">
                    <a:pos x="118" y="8"/>
                  </a:cxn>
                  <a:cxn ang="0">
                    <a:pos x="116" y="9"/>
                  </a:cxn>
                </a:cxnLst>
                <a:rect l="0" t="0" r="r" b="b"/>
                <a:pathLst>
                  <a:path w="260" h="15">
                    <a:moveTo>
                      <a:pt x="260" y="15"/>
                    </a:moveTo>
                    <a:lnTo>
                      <a:pt x="122" y="9"/>
                    </a:lnTo>
                    <a:lnTo>
                      <a:pt x="126" y="8"/>
                    </a:lnTo>
                    <a:lnTo>
                      <a:pt x="129" y="6"/>
                    </a:lnTo>
                    <a:lnTo>
                      <a:pt x="129" y="6"/>
                    </a:lnTo>
                    <a:lnTo>
                      <a:pt x="129" y="6"/>
                    </a:lnTo>
                    <a:lnTo>
                      <a:pt x="258" y="11"/>
                    </a:lnTo>
                    <a:lnTo>
                      <a:pt x="260" y="13"/>
                    </a:lnTo>
                    <a:lnTo>
                      <a:pt x="260" y="15"/>
                    </a:lnTo>
                    <a:close/>
                    <a:moveTo>
                      <a:pt x="116" y="9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22" y="6"/>
                    </a:lnTo>
                    <a:lnTo>
                      <a:pt x="118" y="8"/>
                    </a:lnTo>
                    <a:lnTo>
                      <a:pt x="116" y="9"/>
                    </a:lnTo>
                    <a:close/>
                  </a:path>
                </a:pathLst>
              </a:custGeom>
              <a:solidFill>
                <a:srgbClr val="E4D4D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0664" name="Freeform 200"/>
              <p:cNvSpPr>
                <a:spLocks noEditPoints="1"/>
              </p:cNvSpPr>
              <p:nvPr/>
            </p:nvSpPr>
            <p:spPr bwMode="auto">
              <a:xfrm>
                <a:off x="1847" y="873"/>
                <a:ext cx="258" cy="15"/>
              </a:xfrm>
              <a:custGeom>
                <a:avLst/>
                <a:gdLst/>
                <a:ahLst/>
                <a:cxnLst>
                  <a:cxn ang="0">
                    <a:pos x="258" y="15"/>
                  </a:cxn>
                  <a:cxn ang="0">
                    <a:pos x="124" y="10"/>
                  </a:cxn>
                  <a:cxn ang="0">
                    <a:pos x="126" y="8"/>
                  </a:cxn>
                  <a:cxn ang="0">
                    <a:pos x="127" y="8"/>
                  </a:cxn>
                  <a:cxn ang="0">
                    <a:pos x="129" y="8"/>
                  </a:cxn>
                  <a:cxn ang="0">
                    <a:pos x="131" y="6"/>
                  </a:cxn>
                  <a:cxn ang="0">
                    <a:pos x="256" y="11"/>
                  </a:cxn>
                  <a:cxn ang="0">
                    <a:pos x="256" y="13"/>
                  </a:cxn>
                  <a:cxn ang="0">
                    <a:pos x="258" y="15"/>
                  </a:cxn>
                  <a:cxn ang="0">
                    <a:pos x="116" y="10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2" y="0"/>
                  </a:cxn>
                  <a:cxn ang="0">
                    <a:pos x="122" y="6"/>
                  </a:cxn>
                  <a:cxn ang="0">
                    <a:pos x="120" y="8"/>
                  </a:cxn>
                  <a:cxn ang="0">
                    <a:pos x="116" y="10"/>
                  </a:cxn>
                </a:cxnLst>
                <a:rect l="0" t="0" r="r" b="b"/>
                <a:pathLst>
                  <a:path w="258" h="15">
                    <a:moveTo>
                      <a:pt x="258" y="15"/>
                    </a:moveTo>
                    <a:lnTo>
                      <a:pt x="124" y="10"/>
                    </a:lnTo>
                    <a:lnTo>
                      <a:pt x="126" y="8"/>
                    </a:lnTo>
                    <a:lnTo>
                      <a:pt x="127" y="8"/>
                    </a:lnTo>
                    <a:lnTo>
                      <a:pt x="129" y="8"/>
                    </a:lnTo>
                    <a:lnTo>
                      <a:pt x="131" y="6"/>
                    </a:lnTo>
                    <a:lnTo>
                      <a:pt x="256" y="11"/>
                    </a:lnTo>
                    <a:lnTo>
                      <a:pt x="256" y="13"/>
                    </a:lnTo>
                    <a:lnTo>
                      <a:pt x="258" y="15"/>
                    </a:lnTo>
                    <a:close/>
                    <a:moveTo>
                      <a:pt x="116" y="10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22" y="6"/>
                    </a:lnTo>
                    <a:lnTo>
                      <a:pt x="120" y="8"/>
                    </a:lnTo>
                    <a:lnTo>
                      <a:pt x="116" y="10"/>
                    </a:lnTo>
                    <a:close/>
                  </a:path>
                </a:pathLst>
              </a:custGeom>
              <a:solidFill>
                <a:srgbClr val="E4D5D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0665" name="Freeform 201"/>
              <p:cNvSpPr>
                <a:spLocks noEditPoints="1"/>
              </p:cNvSpPr>
              <p:nvPr/>
            </p:nvSpPr>
            <p:spPr bwMode="auto">
              <a:xfrm>
                <a:off x="1847" y="871"/>
                <a:ext cx="256" cy="15"/>
              </a:xfrm>
              <a:custGeom>
                <a:avLst/>
                <a:gdLst/>
                <a:ahLst/>
                <a:cxnLst>
                  <a:cxn ang="0">
                    <a:pos x="256" y="15"/>
                  </a:cxn>
                  <a:cxn ang="0">
                    <a:pos x="127" y="10"/>
                  </a:cxn>
                  <a:cxn ang="0">
                    <a:pos x="131" y="8"/>
                  </a:cxn>
                  <a:cxn ang="0">
                    <a:pos x="135" y="6"/>
                  </a:cxn>
                  <a:cxn ang="0">
                    <a:pos x="255" y="12"/>
                  </a:cxn>
                  <a:cxn ang="0">
                    <a:pos x="256" y="13"/>
                  </a:cxn>
                  <a:cxn ang="0">
                    <a:pos x="256" y="15"/>
                  </a:cxn>
                  <a:cxn ang="0">
                    <a:pos x="120" y="10"/>
                  </a:cxn>
                  <a:cxn ang="0">
                    <a:pos x="0" y="4"/>
                  </a:cxn>
                  <a:cxn ang="0">
                    <a:pos x="2" y="2"/>
                  </a:cxn>
                  <a:cxn ang="0">
                    <a:pos x="2" y="0"/>
                  </a:cxn>
                  <a:cxn ang="0">
                    <a:pos x="126" y="6"/>
                  </a:cxn>
                  <a:cxn ang="0">
                    <a:pos x="124" y="6"/>
                  </a:cxn>
                  <a:cxn ang="0">
                    <a:pos x="122" y="8"/>
                  </a:cxn>
                  <a:cxn ang="0">
                    <a:pos x="120" y="8"/>
                  </a:cxn>
                  <a:cxn ang="0">
                    <a:pos x="120" y="10"/>
                  </a:cxn>
                </a:cxnLst>
                <a:rect l="0" t="0" r="r" b="b"/>
                <a:pathLst>
                  <a:path w="256" h="15">
                    <a:moveTo>
                      <a:pt x="256" y="15"/>
                    </a:moveTo>
                    <a:lnTo>
                      <a:pt x="127" y="10"/>
                    </a:lnTo>
                    <a:lnTo>
                      <a:pt x="131" y="8"/>
                    </a:lnTo>
                    <a:lnTo>
                      <a:pt x="135" y="6"/>
                    </a:lnTo>
                    <a:lnTo>
                      <a:pt x="255" y="12"/>
                    </a:lnTo>
                    <a:lnTo>
                      <a:pt x="256" y="13"/>
                    </a:lnTo>
                    <a:lnTo>
                      <a:pt x="256" y="15"/>
                    </a:lnTo>
                    <a:close/>
                    <a:moveTo>
                      <a:pt x="120" y="1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26" y="6"/>
                    </a:lnTo>
                    <a:lnTo>
                      <a:pt x="124" y="6"/>
                    </a:lnTo>
                    <a:lnTo>
                      <a:pt x="122" y="8"/>
                    </a:lnTo>
                    <a:lnTo>
                      <a:pt x="120" y="8"/>
                    </a:lnTo>
                    <a:lnTo>
                      <a:pt x="120" y="10"/>
                    </a:lnTo>
                    <a:close/>
                  </a:path>
                </a:pathLst>
              </a:custGeom>
              <a:solidFill>
                <a:srgbClr val="E4D5D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0666" name="Freeform 202"/>
              <p:cNvSpPr>
                <a:spLocks noEditPoints="1"/>
              </p:cNvSpPr>
              <p:nvPr/>
            </p:nvSpPr>
            <p:spPr bwMode="auto">
              <a:xfrm>
                <a:off x="1849" y="867"/>
                <a:ext cx="254" cy="17"/>
              </a:xfrm>
              <a:custGeom>
                <a:avLst/>
                <a:gdLst/>
                <a:ahLst/>
                <a:cxnLst>
                  <a:cxn ang="0">
                    <a:pos x="254" y="17"/>
                  </a:cxn>
                  <a:cxn ang="0">
                    <a:pos x="129" y="12"/>
                  </a:cxn>
                  <a:cxn ang="0">
                    <a:pos x="133" y="10"/>
                  </a:cxn>
                  <a:cxn ang="0">
                    <a:pos x="137" y="8"/>
                  </a:cxn>
                  <a:cxn ang="0">
                    <a:pos x="253" y="14"/>
                  </a:cxn>
                  <a:cxn ang="0">
                    <a:pos x="253" y="16"/>
                  </a:cxn>
                  <a:cxn ang="0">
                    <a:pos x="254" y="17"/>
                  </a:cxn>
                  <a:cxn ang="0">
                    <a:pos x="120" y="12"/>
                  </a:cxn>
                  <a:cxn ang="0">
                    <a:pos x="0" y="6"/>
                  </a:cxn>
                  <a:cxn ang="0">
                    <a:pos x="0" y="4"/>
                  </a:cxn>
                  <a:cxn ang="0">
                    <a:pos x="2" y="0"/>
                  </a:cxn>
                  <a:cxn ang="0">
                    <a:pos x="125" y="8"/>
                  </a:cxn>
                  <a:cxn ang="0">
                    <a:pos x="124" y="10"/>
                  </a:cxn>
                  <a:cxn ang="0">
                    <a:pos x="120" y="12"/>
                  </a:cxn>
                  <a:cxn ang="0">
                    <a:pos x="120" y="12"/>
                  </a:cxn>
                  <a:cxn ang="0">
                    <a:pos x="120" y="12"/>
                  </a:cxn>
                </a:cxnLst>
                <a:rect l="0" t="0" r="r" b="b"/>
                <a:pathLst>
                  <a:path w="254" h="17">
                    <a:moveTo>
                      <a:pt x="254" y="17"/>
                    </a:moveTo>
                    <a:lnTo>
                      <a:pt x="129" y="12"/>
                    </a:lnTo>
                    <a:lnTo>
                      <a:pt x="133" y="10"/>
                    </a:lnTo>
                    <a:lnTo>
                      <a:pt x="137" y="8"/>
                    </a:lnTo>
                    <a:lnTo>
                      <a:pt x="253" y="14"/>
                    </a:lnTo>
                    <a:lnTo>
                      <a:pt x="253" y="16"/>
                    </a:lnTo>
                    <a:lnTo>
                      <a:pt x="254" y="17"/>
                    </a:lnTo>
                    <a:close/>
                    <a:moveTo>
                      <a:pt x="120" y="12"/>
                    </a:moveTo>
                    <a:lnTo>
                      <a:pt x="0" y="6"/>
                    </a:lnTo>
                    <a:lnTo>
                      <a:pt x="0" y="4"/>
                    </a:lnTo>
                    <a:lnTo>
                      <a:pt x="2" y="0"/>
                    </a:lnTo>
                    <a:lnTo>
                      <a:pt x="125" y="8"/>
                    </a:lnTo>
                    <a:lnTo>
                      <a:pt x="124" y="10"/>
                    </a:lnTo>
                    <a:lnTo>
                      <a:pt x="120" y="12"/>
                    </a:lnTo>
                    <a:lnTo>
                      <a:pt x="120" y="12"/>
                    </a:lnTo>
                    <a:lnTo>
                      <a:pt x="120" y="12"/>
                    </a:lnTo>
                    <a:close/>
                  </a:path>
                </a:pathLst>
              </a:custGeom>
              <a:solidFill>
                <a:srgbClr val="E4D5D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0667" name="Freeform 203"/>
              <p:cNvSpPr>
                <a:spLocks noEditPoints="1"/>
              </p:cNvSpPr>
              <p:nvPr/>
            </p:nvSpPr>
            <p:spPr bwMode="auto">
              <a:xfrm>
                <a:off x="1849" y="865"/>
                <a:ext cx="253" cy="18"/>
              </a:xfrm>
              <a:custGeom>
                <a:avLst/>
                <a:gdLst/>
                <a:ahLst/>
                <a:cxnLst>
                  <a:cxn ang="0">
                    <a:pos x="253" y="18"/>
                  </a:cxn>
                  <a:cxn ang="0">
                    <a:pos x="133" y="12"/>
                  </a:cxn>
                  <a:cxn ang="0">
                    <a:pos x="137" y="10"/>
                  </a:cxn>
                  <a:cxn ang="0">
                    <a:pos x="141" y="8"/>
                  </a:cxn>
                  <a:cxn ang="0">
                    <a:pos x="251" y="14"/>
                  </a:cxn>
                  <a:cxn ang="0">
                    <a:pos x="251" y="14"/>
                  </a:cxn>
                  <a:cxn ang="0">
                    <a:pos x="251" y="14"/>
                  </a:cxn>
                  <a:cxn ang="0">
                    <a:pos x="253" y="16"/>
                  </a:cxn>
                  <a:cxn ang="0">
                    <a:pos x="253" y="18"/>
                  </a:cxn>
                  <a:cxn ang="0">
                    <a:pos x="124" y="12"/>
                  </a:cxn>
                  <a:cxn ang="0">
                    <a:pos x="0" y="6"/>
                  </a:cxn>
                  <a:cxn ang="0">
                    <a:pos x="2" y="2"/>
                  </a:cxn>
                  <a:cxn ang="0">
                    <a:pos x="2" y="0"/>
                  </a:cxn>
                  <a:cxn ang="0">
                    <a:pos x="129" y="8"/>
                  </a:cxn>
                  <a:cxn ang="0">
                    <a:pos x="125" y="10"/>
                  </a:cxn>
                  <a:cxn ang="0">
                    <a:pos x="124" y="12"/>
                  </a:cxn>
                </a:cxnLst>
                <a:rect l="0" t="0" r="r" b="b"/>
                <a:pathLst>
                  <a:path w="253" h="18">
                    <a:moveTo>
                      <a:pt x="253" y="18"/>
                    </a:moveTo>
                    <a:lnTo>
                      <a:pt x="133" y="12"/>
                    </a:lnTo>
                    <a:lnTo>
                      <a:pt x="137" y="10"/>
                    </a:lnTo>
                    <a:lnTo>
                      <a:pt x="141" y="8"/>
                    </a:lnTo>
                    <a:lnTo>
                      <a:pt x="251" y="14"/>
                    </a:lnTo>
                    <a:lnTo>
                      <a:pt x="251" y="14"/>
                    </a:lnTo>
                    <a:lnTo>
                      <a:pt x="251" y="14"/>
                    </a:lnTo>
                    <a:lnTo>
                      <a:pt x="253" y="16"/>
                    </a:lnTo>
                    <a:lnTo>
                      <a:pt x="253" y="18"/>
                    </a:lnTo>
                    <a:close/>
                    <a:moveTo>
                      <a:pt x="124" y="12"/>
                    </a:moveTo>
                    <a:lnTo>
                      <a:pt x="0" y="6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29" y="8"/>
                    </a:lnTo>
                    <a:lnTo>
                      <a:pt x="125" y="10"/>
                    </a:lnTo>
                    <a:lnTo>
                      <a:pt x="124" y="12"/>
                    </a:lnTo>
                    <a:close/>
                  </a:path>
                </a:pathLst>
              </a:custGeom>
              <a:solidFill>
                <a:srgbClr val="E4D5D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0668" name="Freeform 204"/>
              <p:cNvSpPr>
                <a:spLocks noEditPoints="1"/>
              </p:cNvSpPr>
              <p:nvPr/>
            </p:nvSpPr>
            <p:spPr bwMode="auto">
              <a:xfrm>
                <a:off x="1851" y="864"/>
                <a:ext cx="251" cy="17"/>
              </a:xfrm>
              <a:custGeom>
                <a:avLst/>
                <a:gdLst/>
                <a:ahLst/>
                <a:cxnLst>
                  <a:cxn ang="0">
                    <a:pos x="251" y="17"/>
                  </a:cxn>
                  <a:cxn ang="0">
                    <a:pos x="135" y="11"/>
                  </a:cxn>
                  <a:cxn ang="0">
                    <a:pos x="139" y="9"/>
                  </a:cxn>
                  <a:cxn ang="0">
                    <a:pos x="142" y="7"/>
                  </a:cxn>
                  <a:cxn ang="0">
                    <a:pos x="247" y="13"/>
                  </a:cxn>
                  <a:cxn ang="0">
                    <a:pos x="249" y="13"/>
                  </a:cxn>
                  <a:cxn ang="0">
                    <a:pos x="249" y="15"/>
                  </a:cxn>
                  <a:cxn ang="0">
                    <a:pos x="251" y="17"/>
                  </a:cxn>
                  <a:cxn ang="0">
                    <a:pos x="251" y="17"/>
                  </a:cxn>
                  <a:cxn ang="0">
                    <a:pos x="123" y="11"/>
                  </a:cxn>
                  <a:cxn ang="0">
                    <a:pos x="0" y="3"/>
                  </a:cxn>
                  <a:cxn ang="0">
                    <a:pos x="0" y="1"/>
                  </a:cxn>
                  <a:cxn ang="0">
                    <a:pos x="2" y="0"/>
                  </a:cxn>
                  <a:cxn ang="0">
                    <a:pos x="129" y="7"/>
                  </a:cxn>
                  <a:cxn ang="0">
                    <a:pos x="127" y="9"/>
                  </a:cxn>
                  <a:cxn ang="0">
                    <a:pos x="123" y="11"/>
                  </a:cxn>
                </a:cxnLst>
                <a:rect l="0" t="0" r="r" b="b"/>
                <a:pathLst>
                  <a:path w="251" h="17">
                    <a:moveTo>
                      <a:pt x="251" y="17"/>
                    </a:moveTo>
                    <a:lnTo>
                      <a:pt x="135" y="11"/>
                    </a:lnTo>
                    <a:lnTo>
                      <a:pt x="139" y="9"/>
                    </a:lnTo>
                    <a:lnTo>
                      <a:pt x="142" y="7"/>
                    </a:lnTo>
                    <a:lnTo>
                      <a:pt x="247" y="13"/>
                    </a:lnTo>
                    <a:lnTo>
                      <a:pt x="249" y="13"/>
                    </a:lnTo>
                    <a:lnTo>
                      <a:pt x="249" y="15"/>
                    </a:lnTo>
                    <a:lnTo>
                      <a:pt x="251" y="17"/>
                    </a:lnTo>
                    <a:lnTo>
                      <a:pt x="251" y="17"/>
                    </a:lnTo>
                    <a:close/>
                    <a:moveTo>
                      <a:pt x="123" y="11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129" y="7"/>
                    </a:lnTo>
                    <a:lnTo>
                      <a:pt x="127" y="9"/>
                    </a:lnTo>
                    <a:lnTo>
                      <a:pt x="123" y="11"/>
                    </a:lnTo>
                    <a:close/>
                  </a:path>
                </a:pathLst>
              </a:custGeom>
              <a:solidFill>
                <a:srgbClr val="E4D5D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0669" name="Freeform 205"/>
              <p:cNvSpPr>
                <a:spLocks noEditPoints="1"/>
              </p:cNvSpPr>
              <p:nvPr/>
            </p:nvSpPr>
            <p:spPr bwMode="auto">
              <a:xfrm>
                <a:off x="1851" y="862"/>
                <a:ext cx="249" cy="17"/>
              </a:xfrm>
              <a:custGeom>
                <a:avLst/>
                <a:gdLst/>
                <a:ahLst/>
                <a:cxnLst>
                  <a:cxn ang="0">
                    <a:pos x="249" y="17"/>
                  </a:cxn>
                  <a:cxn ang="0">
                    <a:pos x="139" y="11"/>
                  </a:cxn>
                  <a:cxn ang="0">
                    <a:pos x="142" y="9"/>
                  </a:cxn>
                  <a:cxn ang="0">
                    <a:pos x="146" y="7"/>
                  </a:cxn>
                  <a:cxn ang="0">
                    <a:pos x="245" y="13"/>
                  </a:cxn>
                  <a:cxn ang="0">
                    <a:pos x="247" y="15"/>
                  </a:cxn>
                  <a:cxn ang="0">
                    <a:pos x="249" y="17"/>
                  </a:cxn>
                  <a:cxn ang="0">
                    <a:pos x="127" y="11"/>
                  </a:cxn>
                  <a:cxn ang="0">
                    <a:pos x="0" y="3"/>
                  </a:cxn>
                  <a:cxn ang="0">
                    <a:pos x="2" y="2"/>
                  </a:cxn>
                  <a:cxn ang="0">
                    <a:pos x="2" y="0"/>
                  </a:cxn>
                  <a:cxn ang="0">
                    <a:pos x="133" y="7"/>
                  </a:cxn>
                  <a:cxn ang="0">
                    <a:pos x="129" y="9"/>
                  </a:cxn>
                  <a:cxn ang="0">
                    <a:pos x="127" y="11"/>
                  </a:cxn>
                </a:cxnLst>
                <a:rect l="0" t="0" r="r" b="b"/>
                <a:pathLst>
                  <a:path w="249" h="17">
                    <a:moveTo>
                      <a:pt x="249" y="17"/>
                    </a:moveTo>
                    <a:lnTo>
                      <a:pt x="139" y="11"/>
                    </a:lnTo>
                    <a:lnTo>
                      <a:pt x="142" y="9"/>
                    </a:lnTo>
                    <a:lnTo>
                      <a:pt x="146" y="7"/>
                    </a:lnTo>
                    <a:lnTo>
                      <a:pt x="245" y="13"/>
                    </a:lnTo>
                    <a:lnTo>
                      <a:pt x="247" y="15"/>
                    </a:lnTo>
                    <a:lnTo>
                      <a:pt x="249" y="17"/>
                    </a:lnTo>
                    <a:close/>
                    <a:moveTo>
                      <a:pt x="127" y="11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33" y="7"/>
                    </a:lnTo>
                    <a:lnTo>
                      <a:pt x="129" y="9"/>
                    </a:lnTo>
                    <a:lnTo>
                      <a:pt x="127" y="11"/>
                    </a:lnTo>
                    <a:close/>
                  </a:path>
                </a:pathLst>
              </a:custGeom>
              <a:solidFill>
                <a:srgbClr val="E4D5D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0670" name="Freeform 206"/>
              <p:cNvSpPr>
                <a:spLocks noEditPoints="1"/>
              </p:cNvSpPr>
              <p:nvPr/>
            </p:nvSpPr>
            <p:spPr bwMode="auto">
              <a:xfrm>
                <a:off x="1853" y="860"/>
                <a:ext cx="245" cy="17"/>
              </a:xfrm>
              <a:custGeom>
                <a:avLst/>
                <a:gdLst/>
                <a:ahLst/>
                <a:cxnLst>
                  <a:cxn ang="0">
                    <a:pos x="245" y="17"/>
                  </a:cxn>
                  <a:cxn ang="0">
                    <a:pos x="140" y="11"/>
                  </a:cxn>
                  <a:cxn ang="0">
                    <a:pos x="144" y="9"/>
                  </a:cxn>
                  <a:cxn ang="0">
                    <a:pos x="150" y="7"/>
                  </a:cxn>
                  <a:cxn ang="0">
                    <a:pos x="241" y="11"/>
                  </a:cxn>
                  <a:cxn ang="0">
                    <a:pos x="243" y="13"/>
                  </a:cxn>
                  <a:cxn ang="0">
                    <a:pos x="245" y="17"/>
                  </a:cxn>
                  <a:cxn ang="0">
                    <a:pos x="127" y="11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2" y="0"/>
                  </a:cxn>
                  <a:cxn ang="0">
                    <a:pos x="135" y="7"/>
                  </a:cxn>
                  <a:cxn ang="0">
                    <a:pos x="131" y="9"/>
                  </a:cxn>
                  <a:cxn ang="0">
                    <a:pos x="127" y="11"/>
                  </a:cxn>
                </a:cxnLst>
                <a:rect l="0" t="0" r="r" b="b"/>
                <a:pathLst>
                  <a:path w="245" h="17">
                    <a:moveTo>
                      <a:pt x="245" y="17"/>
                    </a:moveTo>
                    <a:lnTo>
                      <a:pt x="140" y="11"/>
                    </a:lnTo>
                    <a:lnTo>
                      <a:pt x="144" y="9"/>
                    </a:lnTo>
                    <a:lnTo>
                      <a:pt x="150" y="7"/>
                    </a:lnTo>
                    <a:lnTo>
                      <a:pt x="241" y="11"/>
                    </a:lnTo>
                    <a:lnTo>
                      <a:pt x="243" y="13"/>
                    </a:lnTo>
                    <a:lnTo>
                      <a:pt x="245" y="17"/>
                    </a:lnTo>
                    <a:close/>
                    <a:moveTo>
                      <a:pt x="127" y="1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35" y="7"/>
                    </a:lnTo>
                    <a:lnTo>
                      <a:pt x="131" y="9"/>
                    </a:lnTo>
                    <a:lnTo>
                      <a:pt x="127" y="11"/>
                    </a:lnTo>
                    <a:close/>
                  </a:path>
                </a:pathLst>
              </a:custGeom>
              <a:solidFill>
                <a:srgbClr val="E4D7D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0671" name="Freeform 207"/>
              <p:cNvSpPr>
                <a:spLocks noEditPoints="1"/>
              </p:cNvSpPr>
              <p:nvPr/>
            </p:nvSpPr>
            <p:spPr bwMode="auto">
              <a:xfrm>
                <a:off x="1853" y="858"/>
                <a:ext cx="243" cy="17"/>
              </a:xfrm>
              <a:custGeom>
                <a:avLst/>
                <a:gdLst/>
                <a:ahLst/>
                <a:cxnLst>
                  <a:cxn ang="0">
                    <a:pos x="243" y="17"/>
                  </a:cxn>
                  <a:cxn ang="0">
                    <a:pos x="144" y="11"/>
                  </a:cxn>
                  <a:cxn ang="0">
                    <a:pos x="150" y="9"/>
                  </a:cxn>
                  <a:cxn ang="0">
                    <a:pos x="154" y="7"/>
                  </a:cxn>
                  <a:cxn ang="0">
                    <a:pos x="237" y="11"/>
                  </a:cxn>
                  <a:cxn ang="0">
                    <a:pos x="241" y="13"/>
                  </a:cxn>
                  <a:cxn ang="0">
                    <a:pos x="243" y="17"/>
                  </a:cxn>
                  <a:cxn ang="0">
                    <a:pos x="131" y="11"/>
                  </a:cxn>
                  <a:cxn ang="0">
                    <a:pos x="0" y="4"/>
                  </a:cxn>
                  <a:cxn ang="0">
                    <a:pos x="2" y="2"/>
                  </a:cxn>
                  <a:cxn ang="0">
                    <a:pos x="2" y="0"/>
                  </a:cxn>
                  <a:cxn ang="0">
                    <a:pos x="139" y="7"/>
                  </a:cxn>
                  <a:cxn ang="0">
                    <a:pos x="135" y="9"/>
                  </a:cxn>
                  <a:cxn ang="0">
                    <a:pos x="131" y="11"/>
                  </a:cxn>
                </a:cxnLst>
                <a:rect l="0" t="0" r="r" b="b"/>
                <a:pathLst>
                  <a:path w="243" h="17">
                    <a:moveTo>
                      <a:pt x="243" y="17"/>
                    </a:moveTo>
                    <a:lnTo>
                      <a:pt x="144" y="11"/>
                    </a:lnTo>
                    <a:lnTo>
                      <a:pt x="150" y="9"/>
                    </a:lnTo>
                    <a:lnTo>
                      <a:pt x="154" y="7"/>
                    </a:lnTo>
                    <a:lnTo>
                      <a:pt x="237" y="11"/>
                    </a:lnTo>
                    <a:lnTo>
                      <a:pt x="241" y="13"/>
                    </a:lnTo>
                    <a:lnTo>
                      <a:pt x="243" y="17"/>
                    </a:lnTo>
                    <a:close/>
                    <a:moveTo>
                      <a:pt x="131" y="11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39" y="7"/>
                    </a:lnTo>
                    <a:lnTo>
                      <a:pt x="135" y="9"/>
                    </a:lnTo>
                    <a:lnTo>
                      <a:pt x="131" y="11"/>
                    </a:lnTo>
                    <a:close/>
                  </a:path>
                </a:pathLst>
              </a:custGeom>
              <a:solidFill>
                <a:srgbClr val="E4D7D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0672" name="Freeform 208"/>
              <p:cNvSpPr>
                <a:spLocks noEditPoints="1"/>
              </p:cNvSpPr>
              <p:nvPr/>
            </p:nvSpPr>
            <p:spPr bwMode="auto">
              <a:xfrm>
                <a:off x="1855" y="856"/>
                <a:ext cx="239" cy="15"/>
              </a:xfrm>
              <a:custGeom>
                <a:avLst/>
                <a:gdLst/>
                <a:ahLst/>
                <a:cxnLst>
                  <a:cxn ang="0">
                    <a:pos x="239" y="15"/>
                  </a:cxn>
                  <a:cxn ang="0">
                    <a:pos x="148" y="11"/>
                  </a:cxn>
                  <a:cxn ang="0">
                    <a:pos x="154" y="9"/>
                  </a:cxn>
                  <a:cxn ang="0">
                    <a:pos x="157" y="8"/>
                  </a:cxn>
                  <a:cxn ang="0">
                    <a:pos x="231" y="11"/>
                  </a:cxn>
                  <a:cxn ang="0">
                    <a:pos x="235" y="13"/>
                  </a:cxn>
                  <a:cxn ang="0">
                    <a:pos x="239" y="15"/>
                  </a:cxn>
                  <a:cxn ang="0">
                    <a:pos x="133" y="11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2" y="0"/>
                  </a:cxn>
                  <a:cxn ang="0">
                    <a:pos x="140" y="8"/>
                  </a:cxn>
                  <a:cxn ang="0">
                    <a:pos x="137" y="9"/>
                  </a:cxn>
                  <a:cxn ang="0">
                    <a:pos x="133" y="11"/>
                  </a:cxn>
                </a:cxnLst>
                <a:rect l="0" t="0" r="r" b="b"/>
                <a:pathLst>
                  <a:path w="239" h="15">
                    <a:moveTo>
                      <a:pt x="239" y="15"/>
                    </a:moveTo>
                    <a:lnTo>
                      <a:pt x="148" y="11"/>
                    </a:lnTo>
                    <a:lnTo>
                      <a:pt x="154" y="9"/>
                    </a:lnTo>
                    <a:lnTo>
                      <a:pt x="157" y="8"/>
                    </a:lnTo>
                    <a:lnTo>
                      <a:pt x="231" y="11"/>
                    </a:lnTo>
                    <a:lnTo>
                      <a:pt x="235" y="13"/>
                    </a:lnTo>
                    <a:lnTo>
                      <a:pt x="239" y="15"/>
                    </a:lnTo>
                    <a:close/>
                    <a:moveTo>
                      <a:pt x="133" y="1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40" y="8"/>
                    </a:lnTo>
                    <a:lnTo>
                      <a:pt x="137" y="9"/>
                    </a:lnTo>
                    <a:lnTo>
                      <a:pt x="133" y="11"/>
                    </a:lnTo>
                    <a:close/>
                  </a:path>
                </a:pathLst>
              </a:custGeom>
              <a:solidFill>
                <a:srgbClr val="E3D6D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0673" name="Freeform 209"/>
              <p:cNvSpPr>
                <a:spLocks noEditPoints="1"/>
              </p:cNvSpPr>
              <p:nvPr/>
            </p:nvSpPr>
            <p:spPr bwMode="auto">
              <a:xfrm>
                <a:off x="1855" y="854"/>
                <a:ext cx="235" cy="15"/>
              </a:xfrm>
              <a:custGeom>
                <a:avLst/>
                <a:gdLst/>
                <a:ahLst/>
                <a:cxnLst>
                  <a:cxn ang="0">
                    <a:pos x="235" y="15"/>
                  </a:cxn>
                  <a:cxn ang="0">
                    <a:pos x="152" y="11"/>
                  </a:cxn>
                  <a:cxn ang="0">
                    <a:pos x="161" y="10"/>
                  </a:cxn>
                  <a:cxn ang="0">
                    <a:pos x="169" y="10"/>
                  </a:cxn>
                  <a:cxn ang="0">
                    <a:pos x="178" y="10"/>
                  </a:cxn>
                  <a:cxn ang="0">
                    <a:pos x="190" y="10"/>
                  </a:cxn>
                  <a:cxn ang="0">
                    <a:pos x="226" y="11"/>
                  </a:cxn>
                  <a:cxn ang="0">
                    <a:pos x="226" y="11"/>
                  </a:cxn>
                  <a:cxn ang="0">
                    <a:pos x="228" y="11"/>
                  </a:cxn>
                  <a:cxn ang="0">
                    <a:pos x="231" y="13"/>
                  </a:cxn>
                  <a:cxn ang="0">
                    <a:pos x="235" y="15"/>
                  </a:cxn>
                  <a:cxn ang="0">
                    <a:pos x="137" y="11"/>
                  </a:cxn>
                  <a:cxn ang="0">
                    <a:pos x="0" y="4"/>
                  </a:cxn>
                  <a:cxn ang="0">
                    <a:pos x="2" y="2"/>
                  </a:cxn>
                  <a:cxn ang="0">
                    <a:pos x="2" y="0"/>
                  </a:cxn>
                  <a:cxn ang="0">
                    <a:pos x="144" y="8"/>
                  </a:cxn>
                  <a:cxn ang="0">
                    <a:pos x="140" y="10"/>
                  </a:cxn>
                  <a:cxn ang="0">
                    <a:pos x="137" y="11"/>
                  </a:cxn>
                </a:cxnLst>
                <a:rect l="0" t="0" r="r" b="b"/>
                <a:pathLst>
                  <a:path w="235" h="15">
                    <a:moveTo>
                      <a:pt x="235" y="15"/>
                    </a:moveTo>
                    <a:lnTo>
                      <a:pt x="152" y="11"/>
                    </a:lnTo>
                    <a:lnTo>
                      <a:pt x="161" y="10"/>
                    </a:lnTo>
                    <a:lnTo>
                      <a:pt x="169" y="10"/>
                    </a:lnTo>
                    <a:lnTo>
                      <a:pt x="178" y="10"/>
                    </a:lnTo>
                    <a:lnTo>
                      <a:pt x="190" y="10"/>
                    </a:lnTo>
                    <a:lnTo>
                      <a:pt x="226" y="11"/>
                    </a:lnTo>
                    <a:lnTo>
                      <a:pt x="226" y="11"/>
                    </a:lnTo>
                    <a:lnTo>
                      <a:pt x="228" y="11"/>
                    </a:lnTo>
                    <a:lnTo>
                      <a:pt x="231" y="13"/>
                    </a:lnTo>
                    <a:lnTo>
                      <a:pt x="235" y="15"/>
                    </a:lnTo>
                    <a:close/>
                    <a:moveTo>
                      <a:pt x="137" y="11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44" y="8"/>
                    </a:lnTo>
                    <a:lnTo>
                      <a:pt x="140" y="10"/>
                    </a:lnTo>
                    <a:lnTo>
                      <a:pt x="137" y="11"/>
                    </a:lnTo>
                    <a:close/>
                  </a:path>
                </a:pathLst>
              </a:custGeom>
              <a:solidFill>
                <a:srgbClr val="E3D6D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0674" name="Freeform 210"/>
              <p:cNvSpPr>
                <a:spLocks noEditPoints="1"/>
              </p:cNvSpPr>
              <p:nvPr/>
            </p:nvSpPr>
            <p:spPr bwMode="auto">
              <a:xfrm>
                <a:off x="1857" y="852"/>
                <a:ext cx="229" cy="15"/>
              </a:xfrm>
              <a:custGeom>
                <a:avLst/>
                <a:gdLst/>
                <a:ahLst/>
                <a:cxnLst>
                  <a:cxn ang="0">
                    <a:pos x="229" y="15"/>
                  </a:cxn>
                  <a:cxn ang="0">
                    <a:pos x="155" y="12"/>
                  </a:cxn>
                  <a:cxn ang="0">
                    <a:pos x="161" y="12"/>
                  </a:cxn>
                  <a:cxn ang="0">
                    <a:pos x="167" y="12"/>
                  </a:cxn>
                  <a:cxn ang="0">
                    <a:pos x="180" y="12"/>
                  </a:cxn>
                  <a:cxn ang="0">
                    <a:pos x="193" y="12"/>
                  </a:cxn>
                  <a:cxn ang="0">
                    <a:pos x="210" y="12"/>
                  </a:cxn>
                  <a:cxn ang="0">
                    <a:pos x="226" y="13"/>
                  </a:cxn>
                  <a:cxn ang="0">
                    <a:pos x="227" y="15"/>
                  </a:cxn>
                  <a:cxn ang="0">
                    <a:pos x="229" y="15"/>
                  </a:cxn>
                  <a:cxn ang="0">
                    <a:pos x="138" y="12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148" y="8"/>
                  </a:cxn>
                  <a:cxn ang="0">
                    <a:pos x="142" y="10"/>
                  </a:cxn>
                  <a:cxn ang="0">
                    <a:pos x="138" y="12"/>
                  </a:cxn>
                </a:cxnLst>
                <a:rect l="0" t="0" r="r" b="b"/>
                <a:pathLst>
                  <a:path w="229" h="15">
                    <a:moveTo>
                      <a:pt x="229" y="15"/>
                    </a:moveTo>
                    <a:lnTo>
                      <a:pt x="155" y="12"/>
                    </a:lnTo>
                    <a:lnTo>
                      <a:pt x="161" y="12"/>
                    </a:lnTo>
                    <a:lnTo>
                      <a:pt x="167" y="12"/>
                    </a:lnTo>
                    <a:lnTo>
                      <a:pt x="180" y="12"/>
                    </a:lnTo>
                    <a:lnTo>
                      <a:pt x="193" y="12"/>
                    </a:lnTo>
                    <a:lnTo>
                      <a:pt x="210" y="12"/>
                    </a:lnTo>
                    <a:lnTo>
                      <a:pt x="226" y="13"/>
                    </a:lnTo>
                    <a:lnTo>
                      <a:pt x="227" y="15"/>
                    </a:lnTo>
                    <a:lnTo>
                      <a:pt x="229" y="15"/>
                    </a:lnTo>
                    <a:close/>
                    <a:moveTo>
                      <a:pt x="138" y="12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148" y="8"/>
                    </a:lnTo>
                    <a:lnTo>
                      <a:pt x="142" y="10"/>
                    </a:lnTo>
                    <a:lnTo>
                      <a:pt x="138" y="12"/>
                    </a:lnTo>
                    <a:close/>
                  </a:path>
                </a:pathLst>
              </a:custGeom>
              <a:solidFill>
                <a:srgbClr val="E3D6D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0675" name="Freeform 211"/>
              <p:cNvSpPr>
                <a:spLocks noEditPoints="1"/>
              </p:cNvSpPr>
              <p:nvPr/>
            </p:nvSpPr>
            <p:spPr bwMode="auto">
              <a:xfrm>
                <a:off x="1857" y="850"/>
                <a:ext cx="224" cy="15"/>
              </a:xfrm>
              <a:custGeom>
                <a:avLst/>
                <a:gdLst/>
                <a:ahLst/>
                <a:cxnLst>
                  <a:cxn ang="0">
                    <a:pos x="224" y="15"/>
                  </a:cxn>
                  <a:cxn ang="0">
                    <a:pos x="188" y="14"/>
                  </a:cxn>
                  <a:cxn ang="0">
                    <a:pos x="190" y="14"/>
                  </a:cxn>
                  <a:cxn ang="0">
                    <a:pos x="193" y="14"/>
                  </a:cxn>
                  <a:cxn ang="0">
                    <a:pos x="209" y="14"/>
                  </a:cxn>
                  <a:cxn ang="0">
                    <a:pos x="224" y="15"/>
                  </a:cxn>
                  <a:cxn ang="0">
                    <a:pos x="142" y="12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2" y="0"/>
                  </a:cxn>
                  <a:cxn ang="0">
                    <a:pos x="152" y="8"/>
                  </a:cxn>
                  <a:cxn ang="0">
                    <a:pos x="148" y="10"/>
                  </a:cxn>
                  <a:cxn ang="0">
                    <a:pos x="142" y="12"/>
                  </a:cxn>
                </a:cxnLst>
                <a:rect l="0" t="0" r="r" b="b"/>
                <a:pathLst>
                  <a:path w="224" h="15">
                    <a:moveTo>
                      <a:pt x="224" y="15"/>
                    </a:moveTo>
                    <a:lnTo>
                      <a:pt x="188" y="14"/>
                    </a:lnTo>
                    <a:lnTo>
                      <a:pt x="190" y="14"/>
                    </a:lnTo>
                    <a:lnTo>
                      <a:pt x="193" y="14"/>
                    </a:lnTo>
                    <a:lnTo>
                      <a:pt x="209" y="14"/>
                    </a:lnTo>
                    <a:lnTo>
                      <a:pt x="224" y="15"/>
                    </a:lnTo>
                    <a:close/>
                    <a:moveTo>
                      <a:pt x="142" y="12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52" y="8"/>
                    </a:lnTo>
                    <a:lnTo>
                      <a:pt x="148" y="10"/>
                    </a:lnTo>
                    <a:lnTo>
                      <a:pt x="142" y="12"/>
                    </a:lnTo>
                    <a:close/>
                  </a:path>
                </a:pathLst>
              </a:custGeom>
              <a:solidFill>
                <a:srgbClr val="E3D7D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0676" name="Freeform 212"/>
              <p:cNvSpPr>
                <a:spLocks/>
              </p:cNvSpPr>
              <p:nvPr/>
            </p:nvSpPr>
            <p:spPr bwMode="auto">
              <a:xfrm>
                <a:off x="1857" y="848"/>
                <a:ext cx="157" cy="12"/>
              </a:xfrm>
              <a:custGeom>
                <a:avLst/>
                <a:gdLst/>
                <a:ahLst/>
                <a:cxnLst>
                  <a:cxn ang="0">
                    <a:pos x="148" y="12"/>
                  </a:cxn>
                  <a:cxn ang="0">
                    <a:pos x="0" y="4"/>
                  </a:cxn>
                  <a:cxn ang="0">
                    <a:pos x="2" y="2"/>
                  </a:cxn>
                  <a:cxn ang="0">
                    <a:pos x="2" y="0"/>
                  </a:cxn>
                  <a:cxn ang="0">
                    <a:pos x="36" y="2"/>
                  </a:cxn>
                  <a:cxn ang="0">
                    <a:pos x="36" y="2"/>
                  </a:cxn>
                  <a:cxn ang="0">
                    <a:pos x="34" y="4"/>
                  </a:cxn>
                  <a:cxn ang="0">
                    <a:pos x="36" y="4"/>
                  </a:cxn>
                  <a:cxn ang="0">
                    <a:pos x="40" y="2"/>
                  </a:cxn>
                  <a:cxn ang="0">
                    <a:pos x="157" y="8"/>
                  </a:cxn>
                  <a:cxn ang="0">
                    <a:pos x="154" y="10"/>
                  </a:cxn>
                  <a:cxn ang="0">
                    <a:pos x="148" y="12"/>
                  </a:cxn>
                </a:cxnLst>
                <a:rect l="0" t="0" r="r" b="b"/>
                <a:pathLst>
                  <a:path w="157" h="12">
                    <a:moveTo>
                      <a:pt x="148" y="12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36" y="2"/>
                    </a:lnTo>
                    <a:lnTo>
                      <a:pt x="36" y="2"/>
                    </a:lnTo>
                    <a:lnTo>
                      <a:pt x="34" y="4"/>
                    </a:lnTo>
                    <a:lnTo>
                      <a:pt x="36" y="4"/>
                    </a:lnTo>
                    <a:lnTo>
                      <a:pt x="40" y="2"/>
                    </a:lnTo>
                    <a:lnTo>
                      <a:pt x="157" y="8"/>
                    </a:lnTo>
                    <a:lnTo>
                      <a:pt x="154" y="10"/>
                    </a:lnTo>
                    <a:lnTo>
                      <a:pt x="148" y="12"/>
                    </a:lnTo>
                    <a:close/>
                  </a:path>
                </a:pathLst>
              </a:custGeom>
              <a:solidFill>
                <a:srgbClr val="E3D7D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0677" name="Freeform 213"/>
              <p:cNvSpPr>
                <a:spLocks/>
              </p:cNvSpPr>
              <p:nvPr/>
            </p:nvSpPr>
            <p:spPr bwMode="auto">
              <a:xfrm>
                <a:off x="1859" y="847"/>
                <a:ext cx="163" cy="11"/>
              </a:xfrm>
              <a:custGeom>
                <a:avLst/>
                <a:gdLst/>
                <a:ahLst/>
                <a:cxnLst>
                  <a:cxn ang="0">
                    <a:pos x="150" y="11"/>
                  </a:cxn>
                  <a:cxn ang="0">
                    <a:pos x="0" y="3"/>
                  </a:cxn>
                  <a:cxn ang="0">
                    <a:pos x="0" y="1"/>
                  </a:cxn>
                  <a:cxn ang="0">
                    <a:pos x="2" y="0"/>
                  </a:cxn>
                  <a:cxn ang="0">
                    <a:pos x="34" y="1"/>
                  </a:cxn>
                  <a:cxn ang="0">
                    <a:pos x="34" y="3"/>
                  </a:cxn>
                  <a:cxn ang="0">
                    <a:pos x="32" y="5"/>
                  </a:cxn>
                  <a:cxn ang="0">
                    <a:pos x="34" y="3"/>
                  </a:cxn>
                  <a:cxn ang="0">
                    <a:pos x="38" y="3"/>
                  </a:cxn>
                  <a:cxn ang="0">
                    <a:pos x="38" y="1"/>
                  </a:cxn>
                  <a:cxn ang="0">
                    <a:pos x="40" y="1"/>
                  </a:cxn>
                  <a:cxn ang="0">
                    <a:pos x="163" y="7"/>
                  </a:cxn>
                  <a:cxn ang="0">
                    <a:pos x="163" y="7"/>
                  </a:cxn>
                  <a:cxn ang="0">
                    <a:pos x="163" y="7"/>
                  </a:cxn>
                  <a:cxn ang="0">
                    <a:pos x="155" y="9"/>
                  </a:cxn>
                  <a:cxn ang="0">
                    <a:pos x="150" y="11"/>
                  </a:cxn>
                </a:cxnLst>
                <a:rect l="0" t="0" r="r" b="b"/>
                <a:pathLst>
                  <a:path w="163" h="11">
                    <a:moveTo>
                      <a:pt x="150" y="11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34" y="1"/>
                    </a:lnTo>
                    <a:lnTo>
                      <a:pt x="34" y="3"/>
                    </a:lnTo>
                    <a:lnTo>
                      <a:pt x="32" y="5"/>
                    </a:lnTo>
                    <a:lnTo>
                      <a:pt x="34" y="3"/>
                    </a:lnTo>
                    <a:lnTo>
                      <a:pt x="38" y="3"/>
                    </a:lnTo>
                    <a:lnTo>
                      <a:pt x="38" y="1"/>
                    </a:lnTo>
                    <a:lnTo>
                      <a:pt x="40" y="1"/>
                    </a:lnTo>
                    <a:lnTo>
                      <a:pt x="163" y="7"/>
                    </a:lnTo>
                    <a:lnTo>
                      <a:pt x="163" y="7"/>
                    </a:lnTo>
                    <a:lnTo>
                      <a:pt x="163" y="7"/>
                    </a:lnTo>
                    <a:lnTo>
                      <a:pt x="155" y="9"/>
                    </a:lnTo>
                    <a:lnTo>
                      <a:pt x="150" y="11"/>
                    </a:lnTo>
                    <a:close/>
                  </a:path>
                </a:pathLst>
              </a:custGeom>
              <a:solidFill>
                <a:srgbClr val="E3D7D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0678" name="Freeform 214"/>
              <p:cNvSpPr>
                <a:spLocks noEditPoints="1"/>
              </p:cNvSpPr>
              <p:nvPr/>
            </p:nvSpPr>
            <p:spPr bwMode="auto">
              <a:xfrm>
                <a:off x="1859" y="845"/>
                <a:ext cx="174" cy="11"/>
              </a:xfrm>
              <a:custGeom>
                <a:avLst/>
                <a:gdLst/>
                <a:ahLst/>
                <a:cxnLst>
                  <a:cxn ang="0">
                    <a:pos x="155" y="11"/>
                  </a:cxn>
                  <a:cxn ang="0">
                    <a:pos x="38" y="5"/>
                  </a:cxn>
                  <a:cxn ang="0">
                    <a:pos x="38" y="5"/>
                  </a:cxn>
                  <a:cxn ang="0">
                    <a:pos x="38" y="5"/>
                  </a:cxn>
                  <a:cxn ang="0">
                    <a:pos x="40" y="3"/>
                  </a:cxn>
                  <a:cxn ang="0">
                    <a:pos x="41" y="2"/>
                  </a:cxn>
                  <a:cxn ang="0">
                    <a:pos x="174" y="7"/>
                  </a:cxn>
                  <a:cxn ang="0">
                    <a:pos x="174" y="7"/>
                  </a:cxn>
                  <a:cxn ang="0">
                    <a:pos x="174" y="7"/>
                  </a:cxn>
                  <a:cxn ang="0">
                    <a:pos x="169" y="7"/>
                  </a:cxn>
                  <a:cxn ang="0">
                    <a:pos x="163" y="9"/>
                  </a:cxn>
                  <a:cxn ang="0">
                    <a:pos x="159" y="9"/>
                  </a:cxn>
                  <a:cxn ang="0">
                    <a:pos x="155" y="11"/>
                  </a:cxn>
                  <a:cxn ang="0">
                    <a:pos x="34" y="5"/>
                  </a:cxn>
                  <a:cxn ang="0">
                    <a:pos x="0" y="3"/>
                  </a:cxn>
                  <a:cxn ang="0">
                    <a:pos x="2" y="2"/>
                  </a:cxn>
                  <a:cxn ang="0">
                    <a:pos x="2" y="0"/>
                  </a:cxn>
                  <a:cxn ang="0">
                    <a:pos x="36" y="2"/>
                  </a:cxn>
                  <a:cxn ang="0">
                    <a:pos x="34" y="3"/>
                  </a:cxn>
                  <a:cxn ang="0">
                    <a:pos x="34" y="5"/>
                  </a:cxn>
                </a:cxnLst>
                <a:rect l="0" t="0" r="r" b="b"/>
                <a:pathLst>
                  <a:path w="174" h="11">
                    <a:moveTo>
                      <a:pt x="155" y="11"/>
                    </a:moveTo>
                    <a:lnTo>
                      <a:pt x="38" y="5"/>
                    </a:lnTo>
                    <a:lnTo>
                      <a:pt x="38" y="5"/>
                    </a:lnTo>
                    <a:lnTo>
                      <a:pt x="38" y="5"/>
                    </a:lnTo>
                    <a:lnTo>
                      <a:pt x="40" y="3"/>
                    </a:lnTo>
                    <a:lnTo>
                      <a:pt x="41" y="2"/>
                    </a:lnTo>
                    <a:lnTo>
                      <a:pt x="174" y="7"/>
                    </a:lnTo>
                    <a:lnTo>
                      <a:pt x="174" y="7"/>
                    </a:lnTo>
                    <a:lnTo>
                      <a:pt x="174" y="7"/>
                    </a:lnTo>
                    <a:lnTo>
                      <a:pt x="169" y="7"/>
                    </a:lnTo>
                    <a:lnTo>
                      <a:pt x="163" y="9"/>
                    </a:lnTo>
                    <a:lnTo>
                      <a:pt x="159" y="9"/>
                    </a:lnTo>
                    <a:lnTo>
                      <a:pt x="155" y="11"/>
                    </a:lnTo>
                    <a:close/>
                    <a:moveTo>
                      <a:pt x="34" y="5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36" y="2"/>
                    </a:lnTo>
                    <a:lnTo>
                      <a:pt x="34" y="3"/>
                    </a:lnTo>
                    <a:lnTo>
                      <a:pt x="34" y="5"/>
                    </a:lnTo>
                    <a:close/>
                  </a:path>
                </a:pathLst>
              </a:custGeom>
              <a:solidFill>
                <a:srgbClr val="E3D7D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0679" name="Freeform 215"/>
              <p:cNvSpPr>
                <a:spLocks noEditPoints="1"/>
              </p:cNvSpPr>
              <p:nvPr/>
            </p:nvSpPr>
            <p:spPr bwMode="auto">
              <a:xfrm>
                <a:off x="1861" y="843"/>
                <a:ext cx="172" cy="11"/>
              </a:xfrm>
              <a:custGeom>
                <a:avLst/>
                <a:gdLst/>
                <a:ahLst/>
                <a:cxnLst>
                  <a:cxn ang="0">
                    <a:pos x="161" y="11"/>
                  </a:cxn>
                  <a:cxn ang="0">
                    <a:pos x="38" y="5"/>
                  </a:cxn>
                  <a:cxn ang="0">
                    <a:pos x="39" y="4"/>
                  </a:cxn>
                  <a:cxn ang="0">
                    <a:pos x="41" y="2"/>
                  </a:cxn>
                  <a:cxn ang="0">
                    <a:pos x="41" y="2"/>
                  </a:cxn>
                  <a:cxn ang="0">
                    <a:pos x="41" y="2"/>
                  </a:cxn>
                  <a:cxn ang="0">
                    <a:pos x="170" y="7"/>
                  </a:cxn>
                  <a:cxn ang="0">
                    <a:pos x="172" y="9"/>
                  </a:cxn>
                  <a:cxn ang="0">
                    <a:pos x="172" y="9"/>
                  </a:cxn>
                  <a:cxn ang="0">
                    <a:pos x="167" y="9"/>
                  </a:cxn>
                  <a:cxn ang="0">
                    <a:pos x="161" y="11"/>
                  </a:cxn>
                  <a:cxn ang="0">
                    <a:pos x="32" y="5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36" y="2"/>
                  </a:cxn>
                  <a:cxn ang="0">
                    <a:pos x="34" y="4"/>
                  </a:cxn>
                  <a:cxn ang="0">
                    <a:pos x="32" y="5"/>
                  </a:cxn>
                </a:cxnLst>
                <a:rect l="0" t="0" r="r" b="b"/>
                <a:pathLst>
                  <a:path w="172" h="11">
                    <a:moveTo>
                      <a:pt x="161" y="11"/>
                    </a:moveTo>
                    <a:lnTo>
                      <a:pt x="38" y="5"/>
                    </a:lnTo>
                    <a:lnTo>
                      <a:pt x="39" y="4"/>
                    </a:lnTo>
                    <a:lnTo>
                      <a:pt x="41" y="2"/>
                    </a:lnTo>
                    <a:lnTo>
                      <a:pt x="41" y="2"/>
                    </a:lnTo>
                    <a:lnTo>
                      <a:pt x="41" y="2"/>
                    </a:lnTo>
                    <a:lnTo>
                      <a:pt x="170" y="7"/>
                    </a:lnTo>
                    <a:lnTo>
                      <a:pt x="172" y="9"/>
                    </a:lnTo>
                    <a:lnTo>
                      <a:pt x="172" y="9"/>
                    </a:lnTo>
                    <a:lnTo>
                      <a:pt x="167" y="9"/>
                    </a:lnTo>
                    <a:lnTo>
                      <a:pt x="161" y="11"/>
                    </a:lnTo>
                    <a:close/>
                    <a:moveTo>
                      <a:pt x="32" y="5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36" y="2"/>
                    </a:lnTo>
                    <a:lnTo>
                      <a:pt x="34" y="4"/>
                    </a:lnTo>
                    <a:lnTo>
                      <a:pt x="32" y="5"/>
                    </a:lnTo>
                    <a:close/>
                  </a:path>
                </a:pathLst>
              </a:custGeom>
              <a:solidFill>
                <a:srgbClr val="E3D7D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0680" name="Freeform 216"/>
              <p:cNvSpPr>
                <a:spLocks noEditPoints="1"/>
              </p:cNvSpPr>
              <p:nvPr/>
            </p:nvSpPr>
            <p:spPr bwMode="auto">
              <a:xfrm>
                <a:off x="1861" y="841"/>
                <a:ext cx="172" cy="11"/>
              </a:xfrm>
              <a:custGeom>
                <a:avLst/>
                <a:gdLst/>
                <a:ahLst/>
                <a:cxnLst>
                  <a:cxn ang="0">
                    <a:pos x="172" y="11"/>
                  </a:cxn>
                  <a:cxn ang="0">
                    <a:pos x="39" y="6"/>
                  </a:cxn>
                  <a:cxn ang="0">
                    <a:pos x="39" y="4"/>
                  </a:cxn>
                  <a:cxn ang="0">
                    <a:pos x="41" y="4"/>
                  </a:cxn>
                  <a:cxn ang="0">
                    <a:pos x="41" y="2"/>
                  </a:cxn>
                  <a:cxn ang="0">
                    <a:pos x="43" y="2"/>
                  </a:cxn>
                  <a:cxn ang="0">
                    <a:pos x="60" y="2"/>
                  </a:cxn>
                  <a:cxn ang="0">
                    <a:pos x="62" y="2"/>
                  </a:cxn>
                  <a:cxn ang="0">
                    <a:pos x="62" y="2"/>
                  </a:cxn>
                  <a:cxn ang="0">
                    <a:pos x="170" y="7"/>
                  </a:cxn>
                  <a:cxn ang="0">
                    <a:pos x="170" y="9"/>
                  </a:cxn>
                  <a:cxn ang="0">
                    <a:pos x="172" y="11"/>
                  </a:cxn>
                  <a:cxn ang="0">
                    <a:pos x="34" y="6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2" y="0"/>
                  </a:cxn>
                  <a:cxn ang="0">
                    <a:pos x="36" y="2"/>
                  </a:cxn>
                  <a:cxn ang="0">
                    <a:pos x="36" y="4"/>
                  </a:cxn>
                  <a:cxn ang="0">
                    <a:pos x="34" y="6"/>
                  </a:cxn>
                </a:cxnLst>
                <a:rect l="0" t="0" r="r" b="b"/>
                <a:pathLst>
                  <a:path w="172" h="11">
                    <a:moveTo>
                      <a:pt x="172" y="11"/>
                    </a:moveTo>
                    <a:lnTo>
                      <a:pt x="39" y="6"/>
                    </a:lnTo>
                    <a:lnTo>
                      <a:pt x="39" y="4"/>
                    </a:lnTo>
                    <a:lnTo>
                      <a:pt x="41" y="4"/>
                    </a:lnTo>
                    <a:lnTo>
                      <a:pt x="41" y="2"/>
                    </a:lnTo>
                    <a:lnTo>
                      <a:pt x="43" y="2"/>
                    </a:lnTo>
                    <a:lnTo>
                      <a:pt x="60" y="2"/>
                    </a:lnTo>
                    <a:lnTo>
                      <a:pt x="62" y="2"/>
                    </a:lnTo>
                    <a:lnTo>
                      <a:pt x="62" y="2"/>
                    </a:lnTo>
                    <a:lnTo>
                      <a:pt x="170" y="7"/>
                    </a:lnTo>
                    <a:lnTo>
                      <a:pt x="170" y="9"/>
                    </a:lnTo>
                    <a:lnTo>
                      <a:pt x="172" y="11"/>
                    </a:lnTo>
                    <a:close/>
                    <a:moveTo>
                      <a:pt x="34" y="6"/>
                    </a:moveTo>
                    <a:lnTo>
                      <a:pt x="0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36" y="2"/>
                    </a:lnTo>
                    <a:lnTo>
                      <a:pt x="36" y="4"/>
                    </a:lnTo>
                    <a:lnTo>
                      <a:pt x="34" y="6"/>
                    </a:lnTo>
                    <a:close/>
                  </a:path>
                </a:pathLst>
              </a:custGeom>
              <a:solidFill>
                <a:srgbClr val="E3D7D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0681" name="Freeform 217"/>
              <p:cNvSpPr>
                <a:spLocks noEditPoints="1"/>
              </p:cNvSpPr>
              <p:nvPr/>
            </p:nvSpPr>
            <p:spPr bwMode="auto">
              <a:xfrm>
                <a:off x="1861" y="839"/>
                <a:ext cx="170" cy="11"/>
              </a:xfrm>
              <a:custGeom>
                <a:avLst/>
                <a:gdLst/>
                <a:ahLst/>
                <a:cxnLst>
                  <a:cxn ang="0">
                    <a:pos x="170" y="11"/>
                  </a:cxn>
                  <a:cxn ang="0">
                    <a:pos x="41" y="6"/>
                  </a:cxn>
                  <a:cxn ang="0">
                    <a:pos x="43" y="4"/>
                  </a:cxn>
                  <a:cxn ang="0">
                    <a:pos x="43" y="2"/>
                  </a:cxn>
                  <a:cxn ang="0">
                    <a:pos x="58" y="2"/>
                  </a:cxn>
                  <a:cxn ang="0">
                    <a:pos x="60" y="4"/>
                  </a:cxn>
                  <a:cxn ang="0">
                    <a:pos x="62" y="4"/>
                  </a:cxn>
                  <a:cxn ang="0">
                    <a:pos x="64" y="4"/>
                  </a:cxn>
                  <a:cxn ang="0">
                    <a:pos x="66" y="2"/>
                  </a:cxn>
                  <a:cxn ang="0">
                    <a:pos x="170" y="8"/>
                  </a:cxn>
                  <a:cxn ang="0">
                    <a:pos x="170" y="9"/>
                  </a:cxn>
                  <a:cxn ang="0">
                    <a:pos x="170" y="11"/>
                  </a:cxn>
                  <a:cxn ang="0">
                    <a:pos x="36" y="6"/>
                  </a:cxn>
                  <a:cxn ang="0">
                    <a:pos x="0" y="4"/>
                  </a:cxn>
                  <a:cxn ang="0">
                    <a:pos x="2" y="2"/>
                  </a:cxn>
                  <a:cxn ang="0">
                    <a:pos x="2" y="0"/>
                  </a:cxn>
                  <a:cxn ang="0">
                    <a:pos x="38" y="0"/>
                  </a:cxn>
                  <a:cxn ang="0">
                    <a:pos x="36" y="4"/>
                  </a:cxn>
                  <a:cxn ang="0">
                    <a:pos x="36" y="6"/>
                  </a:cxn>
                </a:cxnLst>
                <a:rect l="0" t="0" r="r" b="b"/>
                <a:pathLst>
                  <a:path w="170" h="11">
                    <a:moveTo>
                      <a:pt x="170" y="11"/>
                    </a:moveTo>
                    <a:lnTo>
                      <a:pt x="41" y="6"/>
                    </a:lnTo>
                    <a:lnTo>
                      <a:pt x="43" y="4"/>
                    </a:lnTo>
                    <a:lnTo>
                      <a:pt x="43" y="2"/>
                    </a:lnTo>
                    <a:lnTo>
                      <a:pt x="58" y="2"/>
                    </a:lnTo>
                    <a:lnTo>
                      <a:pt x="60" y="4"/>
                    </a:lnTo>
                    <a:lnTo>
                      <a:pt x="62" y="4"/>
                    </a:lnTo>
                    <a:lnTo>
                      <a:pt x="64" y="4"/>
                    </a:lnTo>
                    <a:lnTo>
                      <a:pt x="66" y="2"/>
                    </a:lnTo>
                    <a:lnTo>
                      <a:pt x="170" y="8"/>
                    </a:lnTo>
                    <a:lnTo>
                      <a:pt x="170" y="9"/>
                    </a:lnTo>
                    <a:lnTo>
                      <a:pt x="170" y="11"/>
                    </a:lnTo>
                    <a:close/>
                    <a:moveTo>
                      <a:pt x="36" y="6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38" y="0"/>
                    </a:lnTo>
                    <a:lnTo>
                      <a:pt x="36" y="4"/>
                    </a:lnTo>
                    <a:lnTo>
                      <a:pt x="36" y="6"/>
                    </a:lnTo>
                    <a:close/>
                  </a:path>
                </a:pathLst>
              </a:custGeom>
              <a:solidFill>
                <a:srgbClr val="E3D8D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0682" name="Freeform 218"/>
              <p:cNvSpPr>
                <a:spLocks noEditPoints="1"/>
              </p:cNvSpPr>
              <p:nvPr/>
            </p:nvSpPr>
            <p:spPr bwMode="auto">
              <a:xfrm>
                <a:off x="1863" y="835"/>
                <a:ext cx="168" cy="13"/>
              </a:xfrm>
              <a:custGeom>
                <a:avLst/>
                <a:gdLst/>
                <a:ahLst/>
                <a:cxnLst>
                  <a:cxn ang="0">
                    <a:pos x="168" y="13"/>
                  </a:cxn>
                  <a:cxn ang="0">
                    <a:pos x="60" y="8"/>
                  </a:cxn>
                  <a:cxn ang="0">
                    <a:pos x="64" y="6"/>
                  </a:cxn>
                  <a:cxn ang="0">
                    <a:pos x="66" y="4"/>
                  </a:cxn>
                  <a:cxn ang="0">
                    <a:pos x="166" y="10"/>
                  </a:cxn>
                  <a:cxn ang="0">
                    <a:pos x="168" y="12"/>
                  </a:cxn>
                  <a:cxn ang="0">
                    <a:pos x="168" y="13"/>
                  </a:cxn>
                  <a:cxn ang="0">
                    <a:pos x="58" y="8"/>
                  </a:cxn>
                  <a:cxn ang="0">
                    <a:pos x="41" y="8"/>
                  </a:cxn>
                  <a:cxn ang="0">
                    <a:pos x="41" y="6"/>
                  </a:cxn>
                  <a:cxn ang="0">
                    <a:pos x="43" y="4"/>
                  </a:cxn>
                  <a:cxn ang="0">
                    <a:pos x="56" y="4"/>
                  </a:cxn>
                  <a:cxn ang="0">
                    <a:pos x="56" y="4"/>
                  </a:cxn>
                  <a:cxn ang="0">
                    <a:pos x="56" y="4"/>
                  </a:cxn>
                  <a:cxn ang="0">
                    <a:pos x="56" y="6"/>
                  </a:cxn>
                  <a:cxn ang="0">
                    <a:pos x="58" y="8"/>
                  </a:cxn>
                  <a:cxn ang="0">
                    <a:pos x="34" y="8"/>
                  </a:cxn>
                  <a:cxn ang="0">
                    <a:pos x="0" y="6"/>
                  </a:cxn>
                  <a:cxn ang="0">
                    <a:pos x="0" y="4"/>
                  </a:cxn>
                  <a:cxn ang="0">
                    <a:pos x="0" y="0"/>
                  </a:cxn>
                  <a:cxn ang="0">
                    <a:pos x="37" y="2"/>
                  </a:cxn>
                  <a:cxn ang="0">
                    <a:pos x="36" y="4"/>
                  </a:cxn>
                  <a:cxn ang="0">
                    <a:pos x="34" y="8"/>
                  </a:cxn>
                </a:cxnLst>
                <a:rect l="0" t="0" r="r" b="b"/>
                <a:pathLst>
                  <a:path w="168" h="13">
                    <a:moveTo>
                      <a:pt x="168" y="13"/>
                    </a:moveTo>
                    <a:lnTo>
                      <a:pt x="60" y="8"/>
                    </a:lnTo>
                    <a:lnTo>
                      <a:pt x="64" y="6"/>
                    </a:lnTo>
                    <a:lnTo>
                      <a:pt x="66" y="4"/>
                    </a:lnTo>
                    <a:lnTo>
                      <a:pt x="166" y="10"/>
                    </a:lnTo>
                    <a:lnTo>
                      <a:pt x="168" y="12"/>
                    </a:lnTo>
                    <a:lnTo>
                      <a:pt x="168" y="13"/>
                    </a:lnTo>
                    <a:close/>
                    <a:moveTo>
                      <a:pt x="58" y="8"/>
                    </a:moveTo>
                    <a:lnTo>
                      <a:pt x="41" y="8"/>
                    </a:lnTo>
                    <a:lnTo>
                      <a:pt x="41" y="6"/>
                    </a:lnTo>
                    <a:lnTo>
                      <a:pt x="43" y="4"/>
                    </a:lnTo>
                    <a:lnTo>
                      <a:pt x="56" y="4"/>
                    </a:lnTo>
                    <a:lnTo>
                      <a:pt x="56" y="4"/>
                    </a:lnTo>
                    <a:lnTo>
                      <a:pt x="56" y="4"/>
                    </a:lnTo>
                    <a:lnTo>
                      <a:pt x="56" y="6"/>
                    </a:lnTo>
                    <a:lnTo>
                      <a:pt x="58" y="8"/>
                    </a:lnTo>
                    <a:close/>
                    <a:moveTo>
                      <a:pt x="34" y="8"/>
                    </a:moveTo>
                    <a:lnTo>
                      <a:pt x="0" y="6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37" y="2"/>
                    </a:lnTo>
                    <a:lnTo>
                      <a:pt x="36" y="4"/>
                    </a:lnTo>
                    <a:lnTo>
                      <a:pt x="34" y="8"/>
                    </a:lnTo>
                    <a:close/>
                  </a:path>
                </a:pathLst>
              </a:custGeom>
              <a:solidFill>
                <a:srgbClr val="E3D8D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0683" name="Freeform 219"/>
              <p:cNvSpPr>
                <a:spLocks noEditPoints="1"/>
              </p:cNvSpPr>
              <p:nvPr/>
            </p:nvSpPr>
            <p:spPr bwMode="auto">
              <a:xfrm>
                <a:off x="1863" y="833"/>
                <a:ext cx="168" cy="14"/>
              </a:xfrm>
              <a:custGeom>
                <a:avLst/>
                <a:gdLst/>
                <a:ahLst/>
                <a:cxnLst>
                  <a:cxn ang="0">
                    <a:pos x="168" y="14"/>
                  </a:cxn>
                  <a:cxn ang="0">
                    <a:pos x="64" y="8"/>
                  </a:cxn>
                  <a:cxn ang="0">
                    <a:pos x="66" y="8"/>
                  </a:cxn>
                  <a:cxn ang="0">
                    <a:pos x="66" y="6"/>
                  </a:cxn>
                  <a:cxn ang="0">
                    <a:pos x="66" y="4"/>
                  </a:cxn>
                  <a:cxn ang="0">
                    <a:pos x="68" y="4"/>
                  </a:cxn>
                  <a:cxn ang="0">
                    <a:pos x="166" y="10"/>
                  </a:cxn>
                  <a:cxn ang="0">
                    <a:pos x="166" y="12"/>
                  </a:cxn>
                  <a:cxn ang="0">
                    <a:pos x="168" y="14"/>
                  </a:cxn>
                  <a:cxn ang="0">
                    <a:pos x="56" y="8"/>
                  </a:cxn>
                  <a:cxn ang="0">
                    <a:pos x="41" y="8"/>
                  </a:cxn>
                  <a:cxn ang="0">
                    <a:pos x="43" y="6"/>
                  </a:cxn>
                  <a:cxn ang="0">
                    <a:pos x="45" y="4"/>
                  </a:cxn>
                  <a:cxn ang="0">
                    <a:pos x="56" y="4"/>
                  </a:cxn>
                  <a:cxn ang="0">
                    <a:pos x="56" y="6"/>
                  </a:cxn>
                  <a:cxn ang="0">
                    <a:pos x="56" y="6"/>
                  </a:cxn>
                  <a:cxn ang="0">
                    <a:pos x="56" y="8"/>
                  </a:cxn>
                  <a:cxn ang="0">
                    <a:pos x="56" y="8"/>
                  </a:cxn>
                  <a:cxn ang="0">
                    <a:pos x="36" y="6"/>
                  </a:cxn>
                  <a:cxn ang="0">
                    <a:pos x="0" y="6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37" y="2"/>
                  </a:cxn>
                  <a:cxn ang="0">
                    <a:pos x="37" y="4"/>
                  </a:cxn>
                  <a:cxn ang="0">
                    <a:pos x="36" y="6"/>
                  </a:cxn>
                </a:cxnLst>
                <a:rect l="0" t="0" r="r" b="b"/>
                <a:pathLst>
                  <a:path w="168" h="14">
                    <a:moveTo>
                      <a:pt x="168" y="14"/>
                    </a:moveTo>
                    <a:lnTo>
                      <a:pt x="64" y="8"/>
                    </a:lnTo>
                    <a:lnTo>
                      <a:pt x="66" y="8"/>
                    </a:lnTo>
                    <a:lnTo>
                      <a:pt x="66" y="6"/>
                    </a:lnTo>
                    <a:lnTo>
                      <a:pt x="66" y="4"/>
                    </a:lnTo>
                    <a:lnTo>
                      <a:pt x="68" y="4"/>
                    </a:lnTo>
                    <a:lnTo>
                      <a:pt x="166" y="10"/>
                    </a:lnTo>
                    <a:lnTo>
                      <a:pt x="166" y="12"/>
                    </a:lnTo>
                    <a:lnTo>
                      <a:pt x="168" y="14"/>
                    </a:lnTo>
                    <a:close/>
                    <a:moveTo>
                      <a:pt x="56" y="8"/>
                    </a:moveTo>
                    <a:lnTo>
                      <a:pt x="41" y="8"/>
                    </a:lnTo>
                    <a:lnTo>
                      <a:pt x="43" y="6"/>
                    </a:lnTo>
                    <a:lnTo>
                      <a:pt x="45" y="4"/>
                    </a:lnTo>
                    <a:lnTo>
                      <a:pt x="56" y="4"/>
                    </a:lnTo>
                    <a:lnTo>
                      <a:pt x="56" y="6"/>
                    </a:lnTo>
                    <a:lnTo>
                      <a:pt x="56" y="6"/>
                    </a:lnTo>
                    <a:lnTo>
                      <a:pt x="56" y="8"/>
                    </a:lnTo>
                    <a:lnTo>
                      <a:pt x="56" y="8"/>
                    </a:lnTo>
                    <a:close/>
                    <a:moveTo>
                      <a:pt x="36" y="6"/>
                    </a:moveTo>
                    <a:lnTo>
                      <a:pt x="0" y="6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37" y="2"/>
                    </a:lnTo>
                    <a:lnTo>
                      <a:pt x="37" y="4"/>
                    </a:lnTo>
                    <a:lnTo>
                      <a:pt x="36" y="6"/>
                    </a:lnTo>
                    <a:close/>
                  </a:path>
                </a:pathLst>
              </a:custGeom>
              <a:solidFill>
                <a:srgbClr val="E3D8D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0684" name="Freeform 220"/>
              <p:cNvSpPr>
                <a:spLocks noEditPoints="1"/>
              </p:cNvSpPr>
              <p:nvPr/>
            </p:nvSpPr>
            <p:spPr bwMode="auto">
              <a:xfrm>
                <a:off x="1863" y="831"/>
                <a:ext cx="166" cy="14"/>
              </a:xfrm>
              <a:custGeom>
                <a:avLst/>
                <a:gdLst/>
                <a:ahLst/>
                <a:cxnLst>
                  <a:cxn ang="0">
                    <a:pos x="166" y="14"/>
                  </a:cxn>
                  <a:cxn ang="0">
                    <a:pos x="66" y="8"/>
                  </a:cxn>
                  <a:cxn ang="0">
                    <a:pos x="66" y="8"/>
                  </a:cxn>
                  <a:cxn ang="0">
                    <a:pos x="66" y="8"/>
                  </a:cxn>
                  <a:cxn ang="0">
                    <a:pos x="68" y="6"/>
                  </a:cxn>
                  <a:cxn ang="0">
                    <a:pos x="68" y="4"/>
                  </a:cxn>
                  <a:cxn ang="0">
                    <a:pos x="166" y="10"/>
                  </a:cxn>
                  <a:cxn ang="0">
                    <a:pos x="166" y="12"/>
                  </a:cxn>
                  <a:cxn ang="0">
                    <a:pos x="166" y="14"/>
                  </a:cxn>
                  <a:cxn ang="0">
                    <a:pos x="56" y="8"/>
                  </a:cxn>
                  <a:cxn ang="0">
                    <a:pos x="43" y="8"/>
                  </a:cxn>
                  <a:cxn ang="0">
                    <a:pos x="45" y="6"/>
                  </a:cxn>
                  <a:cxn ang="0">
                    <a:pos x="45" y="4"/>
                  </a:cxn>
                  <a:cxn ang="0">
                    <a:pos x="56" y="4"/>
                  </a:cxn>
                  <a:cxn ang="0">
                    <a:pos x="56" y="6"/>
                  </a:cxn>
                  <a:cxn ang="0">
                    <a:pos x="56" y="8"/>
                  </a:cxn>
                  <a:cxn ang="0">
                    <a:pos x="37" y="6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1" y="0"/>
                  </a:cxn>
                  <a:cxn ang="0">
                    <a:pos x="39" y="2"/>
                  </a:cxn>
                  <a:cxn ang="0">
                    <a:pos x="37" y="4"/>
                  </a:cxn>
                  <a:cxn ang="0">
                    <a:pos x="37" y="6"/>
                  </a:cxn>
                </a:cxnLst>
                <a:rect l="0" t="0" r="r" b="b"/>
                <a:pathLst>
                  <a:path w="166" h="14">
                    <a:moveTo>
                      <a:pt x="166" y="14"/>
                    </a:moveTo>
                    <a:lnTo>
                      <a:pt x="66" y="8"/>
                    </a:lnTo>
                    <a:lnTo>
                      <a:pt x="66" y="8"/>
                    </a:lnTo>
                    <a:lnTo>
                      <a:pt x="66" y="8"/>
                    </a:lnTo>
                    <a:lnTo>
                      <a:pt x="68" y="6"/>
                    </a:lnTo>
                    <a:lnTo>
                      <a:pt x="68" y="4"/>
                    </a:lnTo>
                    <a:lnTo>
                      <a:pt x="166" y="10"/>
                    </a:lnTo>
                    <a:lnTo>
                      <a:pt x="166" y="12"/>
                    </a:lnTo>
                    <a:lnTo>
                      <a:pt x="166" y="14"/>
                    </a:lnTo>
                    <a:close/>
                    <a:moveTo>
                      <a:pt x="56" y="8"/>
                    </a:moveTo>
                    <a:lnTo>
                      <a:pt x="43" y="8"/>
                    </a:lnTo>
                    <a:lnTo>
                      <a:pt x="45" y="6"/>
                    </a:lnTo>
                    <a:lnTo>
                      <a:pt x="45" y="4"/>
                    </a:lnTo>
                    <a:lnTo>
                      <a:pt x="56" y="4"/>
                    </a:lnTo>
                    <a:lnTo>
                      <a:pt x="56" y="6"/>
                    </a:lnTo>
                    <a:lnTo>
                      <a:pt x="56" y="8"/>
                    </a:lnTo>
                    <a:close/>
                    <a:moveTo>
                      <a:pt x="37" y="6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1" y="0"/>
                    </a:lnTo>
                    <a:lnTo>
                      <a:pt x="39" y="2"/>
                    </a:lnTo>
                    <a:lnTo>
                      <a:pt x="37" y="4"/>
                    </a:lnTo>
                    <a:lnTo>
                      <a:pt x="37" y="6"/>
                    </a:lnTo>
                    <a:close/>
                  </a:path>
                </a:pathLst>
              </a:custGeom>
              <a:solidFill>
                <a:srgbClr val="E3D8D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0685" name="Freeform 221"/>
              <p:cNvSpPr>
                <a:spLocks noEditPoints="1"/>
              </p:cNvSpPr>
              <p:nvPr/>
            </p:nvSpPr>
            <p:spPr bwMode="auto">
              <a:xfrm>
                <a:off x="1863" y="829"/>
                <a:ext cx="166" cy="14"/>
              </a:xfrm>
              <a:custGeom>
                <a:avLst/>
                <a:gdLst/>
                <a:ahLst/>
                <a:cxnLst>
                  <a:cxn ang="0">
                    <a:pos x="166" y="14"/>
                  </a:cxn>
                  <a:cxn ang="0">
                    <a:pos x="68" y="8"/>
                  </a:cxn>
                  <a:cxn ang="0">
                    <a:pos x="68" y="6"/>
                  </a:cxn>
                  <a:cxn ang="0">
                    <a:pos x="70" y="4"/>
                  </a:cxn>
                  <a:cxn ang="0">
                    <a:pos x="165" y="8"/>
                  </a:cxn>
                  <a:cxn ang="0">
                    <a:pos x="166" y="12"/>
                  </a:cxn>
                  <a:cxn ang="0">
                    <a:pos x="166" y="14"/>
                  </a:cxn>
                  <a:cxn ang="0">
                    <a:pos x="56" y="8"/>
                  </a:cxn>
                  <a:cxn ang="0">
                    <a:pos x="45" y="8"/>
                  </a:cxn>
                  <a:cxn ang="0">
                    <a:pos x="45" y="4"/>
                  </a:cxn>
                  <a:cxn ang="0">
                    <a:pos x="47" y="2"/>
                  </a:cxn>
                  <a:cxn ang="0">
                    <a:pos x="56" y="4"/>
                  </a:cxn>
                  <a:cxn ang="0">
                    <a:pos x="56" y="6"/>
                  </a:cxn>
                  <a:cxn ang="0">
                    <a:pos x="56" y="8"/>
                  </a:cxn>
                  <a:cxn ang="0">
                    <a:pos x="37" y="6"/>
                  </a:cxn>
                  <a:cxn ang="0">
                    <a:pos x="0" y="4"/>
                  </a:cxn>
                  <a:cxn ang="0">
                    <a:pos x="1" y="2"/>
                  </a:cxn>
                  <a:cxn ang="0">
                    <a:pos x="1" y="0"/>
                  </a:cxn>
                  <a:cxn ang="0">
                    <a:pos x="39" y="2"/>
                  </a:cxn>
                  <a:cxn ang="0">
                    <a:pos x="39" y="4"/>
                  </a:cxn>
                  <a:cxn ang="0">
                    <a:pos x="37" y="6"/>
                  </a:cxn>
                </a:cxnLst>
                <a:rect l="0" t="0" r="r" b="b"/>
                <a:pathLst>
                  <a:path w="166" h="14">
                    <a:moveTo>
                      <a:pt x="166" y="14"/>
                    </a:moveTo>
                    <a:lnTo>
                      <a:pt x="68" y="8"/>
                    </a:lnTo>
                    <a:lnTo>
                      <a:pt x="68" y="6"/>
                    </a:lnTo>
                    <a:lnTo>
                      <a:pt x="70" y="4"/>
                    </a:lnTo>
                    <a:lnTo>
                      <a:pt x="165" y="8"/>
                    </a:lnTo>
                    <a:lnTo>
                      <a:pt x="166" y="12"/>
                    </a:lnTo>
                    <a:lnTo>
                      <a:pt x="166" y="14"/>
                    </a:lnTo>
                    <a:close/>
                    <a:moveTo>
                      <a:pt x="56" y="8"/>
                    </a:moveTo>
                    <a:lnTo>
                      <a:pt x="45" y="8"/>
                    </a:lnTo>
                    <a:lnTo>
                      <a:pt x="45" y="4"/>
                    </a:lnTo>
                    <a:lnTo>
                      <a:pt x="47" y="2"/>
                    </a:lnTo>
                    <a:lnTo>
                      <a:pt x="56" y="4"/>
                    </a:lnTo>
                    <a:lnTo>
                      <a:pt x="56" y="6"/>
                    </a:lnTo>
                    <a:lnTo>
                      <a:pt x="56" y="8"/>
                    </a:lnTo>
                    <a:close/>
                    <a:moveTo>
                      <a:pt x="37" y="6"/>
                    </a:moveTo>
                    <a:lnTo>
                      <a:pt x="0" y="4"/>
                    </a:lnTo>
                    <a:lnTo>
                      <a:pt x="1" y="2"/>
                    </a:lnTo>
                    <a:lnTo>
                      <a:pt x="1" y="0"/>
                    </a:lnTo>
                    <a:lnTo>
                      <a:pt x="39" y="2"/>
                    </a:lnTo>
                    <a:lnTo>
                      <a:pt x="39" y="4"/>
                    </a:lnTo>
                    <a:lnTo>
                      <a:pt x="37" y="6"/>
                    </a:lnTo>
                    <a:close/>
                  </a:path>
                </a:pathLst>
              </a:custGeom>
              <a:solidFill>
                <a:srgbClr val="E3D8D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0686" name="Freeform 222"/>
              <p:cNvSpPr>
                <a:spLocks noEditPoints="1"/>
              </p:cNvSpPr>
              <p:nvPr/>
            </p:nvSpPr>
            <p:spPr bwMode="auto">
              <a:xfrm>
                <a:off x="1864" y="828"/>
                <a:ext cx="165" cy="13"/>
              </a:xfrm>
              <a:custGeom>
                <a:avLst/>
                <a:gdLst/>
                <a:ahLst/>
                <a:cxnLst>
                  <a:cxn ang="0">
                    <a:pos x="165" y="13"/>
                  </a:cxn>
                  <a:cxn ang="0">
                    <a:pos x="67" y="7"/>
                  </a:cxn>
                  <a:cxn ang="0">
                    <a:pos x="67" y="5"/>
                  </a:cxn>
                  <a:cxn ang="0">
                    <a:pos x="69" y="3"/>
                  </a:cxn>
                  <a:cxn ang="0">
                    <a:pos x="164" y="7"/>
                  </a:cxn>
                  <a:cxn ang="0">
                    <a:pos x="164" y="9"/>
                  </a:cxn>
                  <a:cxn ang="0">
                    <a:pos x="165" y="13"/>
                  </a:cxn>
                  <a:cxn ang="0">
                    <a:pos x="55" y="7"/>
                  </a:cxn>
                  <a:cxn ang="0">
                    <a:pos x="44" y="7"/>
                  </a:cxn>
                  <a:cxn ang="0">
                    <a:pos x="46" y="3"/>
                  </a:cxn>
                  <a:cxn ang="0">
                    <a:pos x="48" y="1"/>
                  </a:cxn>
                  <a:cxn ang="0">
                    <a:pos x="55" y="3"/>
                  </a:cxn>
                  <a:cxn ang="0">
                    <a:pos x="55" y="5"/>
                  </a:cxn>
                  <a:cxn ang="0">
                    <a:pos x="55" y="7"/>
                  </a:cxn>
                  <a:cxn ang="0">
                    <a:pos x="38" y="5"/>
                  </a:cxn>
                  <a:cxn ang="0">
                    <a:pos x="0" y="3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40" y="1"/>
                  </a:cxn>
                  <a:cxn ang="0">
                    <a:pos x="38" y="3"/>
                  </a:cxn>
                  <a:cxn ang="0">
                    <a:pos x="38" y="5"/>
                  </a:cxn>
                </a:cxnLst>
                <a:rect l="0" t="0" r="r" b="b"/>
                <a:pathLst>
                  <a:path w="165" h="13">
                    <a:moveTo>
                      <a:pt x="165" y="13"/>
                    </a:moveTo>
                    <a:lnTo>
                      <a:pt x="67" y="7"/>
                    </a:lnTo>
                    <a:lnTo>
                      <a:pt x="67" y="5"/>
                    </a:lnTo>
                    <a:lnTo>
                      <a:pt x="69" y="3"/>
                    </a:lnTo>
                    <a:lnTo>
                      <a:pt x="164" y="7"/>
                    </a:lnTo>
                    <a:lnTo>
                      <a:pt x="164" y="9"/>
                    </a:lnTo>
                    <a:lnTo>
                      <a:pt x="165" y="13"/>
                    </a:lnTo>
                    <a:close/>
                    <a:moveTo>
                      <a:pt x="55" y="7"/>
                    </a:moveTo>
                    <a:lnTo>
                      <a:pt x="44" y="7"/>
                    </a:lnTo>
                    <a:lnTo>
                      <a:pt x="46" y="3"/>
                    </a:lnTo>
                    <a:lnTo>
                      <a:pt x="48" y="1"/>
                    </a:lnTo>
                    <a:lnTo>
                      <a:pt x="55" y="3"/>
                    </a:lnTo>
                    <a:lnTo>
                      <a:pt x="55" y="5"/>
                    </a:lnTo>
                    <a:lnTo>
                      <a:pt x="55" y="7"/>
                    </a:lnTo>
                    <a:close/>
                    <a:moveTo>
                      <a:pt x="38" y="5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40" y="1"/>
                    </a:lnTo>
                    <a:lnTo>
                      <a:pt x="38" y="3"/>
                    </a:lnTo>
                    <a:lnTo>
                      <a:pt x="38" y="5"/>
                    </a:lnTo>
                    <a:close/>
                  </a:path>
                </a:pathLst>
              </a:custGeom>
              <a:solidFill>
                <a:srgbClr val="E3DAD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0687" name="Freeform 223"/>
              <p:cNvSpPr>
                <a:spLocks noEditPoints="1"/>
              </p:cNvSpPr>
              <p:nvPr/>
            </p:nvSpPr>
            <p:spPr bwMode="auto">
              <a:xfrm>
                <a:off x="1864" y="826"/>
                <a:ext cx="164" cy="11"/>
              </a:xfrm>
              <a:custGeom>
                <a:avLst/>
                <a:gdLst/>
                <a:ahLst/>
                <a:cxnLst>
                  <a:cxn ang="0">
                    <a:pos x="164" y="11"/>
                  </a:cxn>
                  <a:cxn ang="0">
                    <a:pos x="69" y="7"/>
                  </a:cxn>
                  <a:cxn ang="0">
                    <a:pos x="69" y="5"/>
                  </a:cxn>
                  <a:cxn ang="0">
                    <a:pos x="69" y="3"/>
                  </a:cxn>
                  <a:cxn ang="0">
                    <a:pos x="164" y="7"/>
                  </a:cxn>
                  <a:cxn ang="0">
                    <a:pos x="164" y="9"/>
                  </a:cxn>
                  <a:cxn ang="0">
                    <a:pos x="164" y="11"/>
                  </a:cxn>
                  <a:cxn ang="0">
                    <a:pos x="55" y="7"/>
                  </a:cxn>
                  <a:cxn ang="0">
                    <a:pos x="46" y="5"/>
                  </a:cxn>
                  <a:cxn ang="0">
                    <a:pos x="48" y="3"/>
                  </a:cxn>
                  <a:cxn ang="0">
                    <a:pos x="50" y="2"/>
                  </a:cxn>
                  <a:cxn ang="0">
                    <a:pos x="57" y="3"/>
                  </a:cxn>
                  <a:cxn ang="0">
                    <a:pos x="57" y="3"/>
                  </a:cxn>
                  <a:cxn ang="0">
                    <a:pos x="57" y="3"/>
                  </a:cxn>
                  <a:cxn ang="0">
                    <a:pos x="55" y="5"/>
                  </a:cxn>
                  <a:cxn ang="0">
                    <a:pos x="55" y="7"/>
                  </a:cxn>
                  <a:cxn ang="0">
                    <a:pos x="38" y="5"/>
                  </a:cxn>
                  <a:cxn ang="0">
                    <a:pos x="0" y="3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42" y="2"/>
                  </a:cxn>
                  <a:cxn ang="0">
                    <a:pos x="40" y="3"/>
                  </a:cxn>
                  <a:cxn ang="0">
                    <a:pos x="38" y="5"/>
                  </a:cxn>
                </a:cxnLst>
                <a:rect l="0" t="0" r="r" b="b"/>
                <a:pathLst>
                  <a:path w="164" h="11">
                    <a:moveTo>
                      <a:pt x="164" y="11"/>
                    </a:moveTo>
                    <a:lnTo>
                      <a:pt x="69" y="7"/>
                    </a:lnTo>
                    <a:lnTo>
                      <a:pt x="69" y="5"/>
                    </a:lnTo>
                    <a:lnTo>
                      <a:pt x="69" y="3"/>
                    </a:lnTo>
                    <a:lnTo>
                      <a:pt x="164" y="7"/>
                    </a:lnTo>
                    <a:lnTo>
                      <a:pt x="164" y="9"/>
                    </a:lnTo>
                    <a:lnTo>
                      <a:pt x="164" y="11"/>
                    </a:lnTo>
                    <a:close/>
                    <a:moveTo>
                      <a:pt x="55" y="7"/>
                    </a:moveTo>
                    <a:lnTo>
                      <a:pt x="46" y="5"/>
                    </a:lnTo>
                    <a:lnTo>
                      <a:pt x="48" y="3"/>
                    </a:lnTo>
                    <a:lnTo>
                      <a:pt x="50" y="2"/>
                    </a:lnTo>
                    <a:lnTo>
                      <a:pt x="57" y="3"/>
                    </a:lnTo>
                    <a:lnTo>
                      <a:pt x="57" y="3"/>
                    </a:lnTo>
                    <a:lnTo>
                      <a:pt x="57" y="3"/>
                    </a:lnTo>
                    <a:lnTo>
                      <a:pt x="55" y="5"/>
                    </a:lnTo>
                    <a:lnTo>
                      <a:pt x="55" y="7"/>
                    </a:lnTo>
                    <a:close/>
                    <a:moveTo>
                      <a:pt x="38" y="5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42" y="2"/>
                    </a:lnTo>
                    <a:lnTo>
                      <a:pt x="40" y="3"/>
                    </a:lnTo>
                    <a:lnTo>
                      <a:pt x="38" y="5"/>
                    </a:lnTo>
                    <a:close/>
                  </a:path>
                </a:pathLst>
              </a:custGeom>
              <a:solidFill>
                <a:srgbClr val="E3DAD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0688" name="Freeform 224"/>
              <p:cNvSpPr>
                <a:spLocks noEditPoints="1"/>
              </p:cNvSpPr>
              <p:nvPr/>
            </p:nvSpPr>
            <p:spPr bwMode="auto">
              <a:xfrm>
                <a:off x="1864" y="824"/>
                <a:ext cx="164" cy="11"/>
              </a:xfrm>
              <a:custGeom>
                <a:avLst/>
                <a:gdLst/>
                <a:ahLst/>
                <a:cxnLst>
                  <a:cxn ang="0">
                    <a:pos x="164" y="11"/>
                  </a:cxn>
                  <a:cxn ang="0">
                    <a:pos x="69" y="7"/>
                  </a:cxn>
                  <a:cxn ang="0">
                    <a:pos x="69" y="5"/>
                  </a:cxn>
                  <a:cxn ang="0">
                    <a:pos x="69" y="4"/>
                  </a:cxn>
                  <a:cxn ang="0">
                    <a:pos x="162" y="7"/>
                  </a:cxn>
                  <a:cxn ang="0">
                    <a:pos x="164" y="9"/>
                  </a:cxn>
                  <a:cxn ang="0">
                    <a:pos x="164" y="11"/>
                  </a:cxn>
                  <a:cxn ang="0">
                    <a:pos x="55" y="7"/>
                  </a:cxn>
                  <a:cxn ang="0">
                    <a:pos x="48" y="5"/>
                  </a:cxn>
                  <a:cxn ang="0">
                    <a:pos x="50" y="4"/>
                  </a:cxn>
                  <a:cxn ang="0">
                    <a:pos x="52" y="2"/>
                  </a:cxn>
                  <a:cxn ang="0">
                    <a:pos x="55" y="2"/>
                  </a:cxn>
                  <a:cxn ang="0">
                    <a:pos x="57" y="4"/>
                  </a:cxn>
                  <a:cxn ang="0">
                    <a:pos x="57" y="5"/>
                  </a:cxn>
                  <a:cxn ang="0">
                    <a:pos x="55" y="5"/>
                  </a:cxn>
                  <a:cxn ang="0">
                    <a:pos x="55" y="7"/>
                  </a:cxn>
                  <a:cxn ang="0">
                    <a:pos x="40" y="5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2" y="2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42" y="2"/>
                  </a:cxn>
                  <a:cxn ang="0">
                    <a:pos x="42" y="4"/>
                  </a:cxn>
                  <a:cxn ang="0">
                    <a:pos x="40" y="5"/>
                  </a:cxn>
                </a:cxnLst>
                <a:rect l="0" t="0" r="r" b="b"/>
                <a:pathLst>
                  <a:path w="164" h="11">
                    <a:moveTo>
                      <a:pt x="164" y="11"/>
                    </a:moveTo>
                    <a:lnTo>
                      <a:pt x="69" y="7"/>
                    </a:lnTo>
                    <a:lnTo>
                      <a:pt x="69" y="5"/>
                    </a:lnTo>
                    <a:lnTo>
                      <a:pt x="69" y="4"/>
                    </a:lnTo>
                    <a:lnTo>
                      <a:pt x="162" y="7"/>
                    </a:lnTo>
                    <a:lnTo>
                      <a:pt x="164" y="9"/>
                    </a:lnTo>
                    <a:lnTo>
                      <a:pt x="164" y="11"/>
                    </a:lnTo>
                    <a:close/>
                    <a:moveTo>
                      <a:pt x="55" y="7"/>
                    </a:moveTo>
                    <a:lnTo>
                      <a:pt x="48" y="5"/>
                    </a:lnTo>
                    <a:lnTo>
                      <a:pt x="50" y="4"/>
                    </a:lnTo>
                    <a:lnTo>
                      <a:pt x="52" y="2"/>
                    </a:lnTo>
                    <a:lnTo>
                      <a:pt x="55" y="2"/>
                    </a:lnTo>
                    <a:lnTo>
                      <a:pt x="57" y="4"/>
                    </a:lnTo>
                    <a:lnTo>
                      <a:pt x="57" y="5"/>
                    </a:lnTo>
                    <a:lnTo>
                      <a:pt x="55" y="5"/>
                    </a:lnTo>
                    <a:lnTo>
                      <a:pt x="55" y="7"/>
                    </a:lnTo>
                    <a:close/>
                    <a:moveTo>
                      <a:pt x="40" y="5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42" y="2"/>
                    </a:lnTo>
                    <a:lnTo>
                      <a:pt x="42" y="4"/>
                    </a:lnTo>
                    <a:lnTo>
                      <a:pt x="40" y="5"/>
                    </a:lnTo>
                    <a:close/>
                  </a:path>
                </a:pathLst>
              </a:custGeom>
              <a:solidFill>
                <a:srgbClr val="E3DAD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0689" name="Freeform 225"/>
              <p:cNvSpPr>
                <a:spLocks noEditPoints="1"/>
              </p:cNvSpPr>
              <p:nvPr/>
            </p:nvSpPr>
            <p:spPr bwMode="auto">
              <a:xfrm>
                <a:off x="1864" y="822"/>
                <a:ext cx="164" cy="11"/>
              </a:xfrm>
              <a:custGeom>
                <a:avLst/>
                <a:gdLst/>
                <a:ahLst/>
                <a:cxnLst>
                  <a:cxn ang="0">
                    <a:pos x="164" y="11"/>
                  </a:cxn>
                  <a:cxn ang="0">
                    <a:pos x="69" y="7"/>
                  </a:cxn>
                  <a:cxn ang="0">
                    <a:pos x="69" y="6"/>
                  </a:cxn>
                  <a:cxn ang="0">
                    <a:pos x="69" y="6"/>
                  </a:cxn>
                  <a:cxn ang="0">
                    <a:pos x="67" y="4"/>
                  </a:cxn>
                  <a:cxn ang="0">
                    <a:pos x="67" y="4"/>
                  </a:cxn>
                  <a:cxn ang="0">
                    <a:pos x="162" y="7"/>
                  </a:cxn>
                  <a:cxn ang="0">
                    <a:pos x="162" y="9"/>
                  </a:cxn>
                  <a:cxn ang="0">
                    <a:pos x="164" y="11"/>
                  </a:cxn>
                  <a:cxn ang="0">
                    <a:pos x="57" y="7"/>
                  </a:cxn>
                  <a:cxn ang="0">
                    <a:pos x="50" y="6"/>
                  </a:cxn>
                  <a:cxn ang="0">
                    <a:pos x="52" y="6"/>
                  </a:cxn>
                  <a:cxn ang="0">
                    <a:pos x="52" y="4"/>
                  </a:cxn>
                  <a:cxn ang="0">
                    <a:pos x="54" y="4"/>
                  </a:cxn>
                  <a:cxn ang="0">
                    <a:pos x="55" y="2"/>
                  </a:cxn>
                  <a:cxn ang="0">
                    <a:pos x="55" y="2"/>
                  </a:cxn>
                  <a:cxn ang="0">
                    <a:pos x="55" y="2"/>
                  </a:cxn>
                  <a:cxn ang="0">
                    <a:pos x="55" y="2"/>
                  </a:cxn>
                  <a:cxn ang="0">
                    <a:pos x="55" y="4"/>
                  </a:cxn>
                  <a:cxn ang="0">
                    <a:pos x="57" y="7"/>
                  </a:cxn>
                  <a:cxn ang="0">
                    <a:pos x="42" y="6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2" y="4"/>
                  </a:cxn>
                  <a:cxn ang="0">
                    <a:pos x="2" y="2"/>
                  </a:cxn>
                  <a:cxn ang="0">
                    <a:pos x="2" y="0"/>
                  </a:cxn>
                  <a:cxn ang="0">
                    <a:pos x="44" y="2"/>
                  </a:cxn>
                  <a:cxn ang="0">
                    <a:pos x="42" y="4"/>
                  </a:cxn>
                  <a:cxn ang="0">
                    <a:pos x="42" y="6"/>
                  </a:cxn>
                </a:cxnLst>
                <a:rect l="0" t="0" r="r" b="b"/>
                <a:pathLst>
                  <a:path w="164" h="11">
                    <a:moveTo>
                      <a:pt x="164" y="11"/>
                    </a:moveTo>
                    <a:lnTo>
                      <a:pt x="69" y="7"/>
                    </a:lnTo>
                    <a:lnTo>
                      <a:pt x="69" y="6"/>
                    </a:lnTo>
                    <a:lnTo>
                      <a:pt x="69" y="6"/>
                    </a:lnTo>
                    <a:lnTo>
                      <a:pt x="67" y="4"/>
                    </a:lnTo>
                    <a:lnTo>
                      <a:pt x="67" y="4"/>
                    </a:lnTo>
                    <a:lnTo>
                      <a:pt x="162" y="7"/>
                    </a:lnTo>
                    <a:lnTo>
                      <a:pt x="162" y="9"/>
                    </a:lnTo>
                    <a:lnTo>
                      <a:pt x="164" y="11"/>
                    </a:lnTo>
                    <a:close/>
                    <a:moveTo>
                      <a:pt x="57" y="7"/>
                    </a:moveTo>
                    <a:lnTo>
                      <a:pt x="50" y="6"/>
                    </a:lnTo>
                    <a:lnTo>
                      <a:pt x="52" y="6"/>
                    </a:lnTo>
                    <a:lnTo>
                      <a:pt x="52" y="4"/>
                    </a:lnTo>
                    <a:lnTo>
                      <a:pt x="54" y="4"/>
                    </a:lnTo>
                    <a:lnTo>
                      <a:pt x="55" y="2"/>
                    </a:lnTo>
                    <a:lnTo>
                      <a:pt x="55" y="2"/>
                    </a:lnTo>
                    <a:lnTo>
                      <a:pt x="55" y="2"/>
                    </a:lnTo>
                    <a:lnTo>
                      <a:pt x="55" y="2"/>
                    </a:lnTo>
                    <a:lnTo>
                      <a:pt x="55" y="4"/>
                    </a:lnTo>
                    <a:lnTo>
                      <a:pt x="57" y="7"/>
                    </a:lnTo>
                    <a:close/>
                    <a:moveTo>
                      <a:pt x="42" y="6"/>
                    </a:moveTo>
                    <a:lnTo>
                      <a:pt x="0" y="4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44" y="2"/>
                    </a:lnTo>
                    <a:lnTo>
                      <a:pt x="42" y="4"/>
                    </a:lnTo>
                    <a:lnTo>
                      <a:pt x="42" y="6"/>
                    </a:lnTo>
                    <a:close/>
                  </a:path>
                </a:pathLst>
              </a:custGeom>
              <a:solidFill>
                <a:srgbClr val="E3DAD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0690" name="Freeform 226"/>
              <p:cNvSpPr>
                <a:spLocks noEditPoints="1"/>
              </p:cNvSpPr>
              <p:nvPr/>
            </p:nvSpPr>
            <p:spPr bwMode="auto">
              <a:xfrm>
                <a:off x="1866" y="820"/>
                <a:ext cx="160" cy="11"/>
              </a:xfrm>
              <a:custGeom>
                <a:avLst/>
                <a:gdLst/>
                <a:ahLst/>
                <a:cxnLst>
                  <a:cxn ang="0">
                    <a:pos x="160" y="11"/>
                  </a:cxn>
                  <a:cxn ang="0">
                    <a:pos x="67" y="8"/>
                  </a:cxn>
                  <a:cxn ang="0">
                    <a:pos x="67" y="8"/>
                  </a:cxn>
                  <a:cxn ang="0">
                    <a:pos x="67" y="8"/>
                  </a:cxn>
                  <a:cxn ang="0">
                    <a:pos x="65" y="6"/>
                  </a:cxn>
                  <a:cxn ang="0">
                    <a:pos x="65" y="4"/>
                  </a:cxn>
                  <a:cxn ang="0">
                    <a:pos x="158" y="8"/>
                  </a:cxn>
                  <a:cxn ang="0">
                    <a:pos x="160" y="9"/>
                  </a:cxn>
                  <a:cxn ang="0">
                    <a:pos x="160" y="11"/>
                  </a:cxn>
                  <a:cxn ang="0">
                    <a:pos x="53" y="6"/>
                  </a:cxn>
                  <a:cxn ang="0">
                    <a:pos x="50" y="6"/>
                  </a:cxn>
                  <a:cxn ang="0">
                    <a:pos x="50" y="6"/>
                  </a:cxn>
                  <a:cxn ang="0">
                    <a:pos x="50" y="6"/>
                  </a:cxn>
                  <a:cxn ang="0">
                    <a:pos x="53" y="4"/>
                  </a:cxn>
                  <a:cxn ang="0">
                    <a:pos x="53" y="4"/>
                  </a:cxn>
                  <a:cxn ang="0">
                    <a:pos x="53" y="6"/>
                  </a:cxn>
                  <a:cxn ang="0">
                    <a:pos x="53" y="6"/>
                  </a:cxn>
                  <a:cxn ang="0">
                    <a:pos x="40" y="6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42" y="2"/>
                  </a:cxn>
                  <a:cxn ang="0">
                    <a:pos x="42" y="4"/>
                  </a:cxn>
                  <a:cxn ang="0">
                    <a:pos x="40" y="6"/>
                  </a:cxn>
                </a:cxnLst>
                <a:rect l="0" t="0" r="r" b="b"/>
                <a:pathLst>
                  <a:path w="160" h="11">
                    <a:moveTo>
                      <a:pt x="160" y="11"/>
                    </a:moveTo>
                    <a:lnTo>
                      <a:pt x="67" y="8"/>
                    </a:lnTo>
                    <a:lnTo>
                      <a:pt x="67" y="8"/>
                    </a:lnTo>
                    <a:lnTo>
                      <a:pt x="67" y="8"/>
                    </a:lnTo>
                    <a:lnTo>
                      <a:pt x="65" y="6"/>
                    </a:lnTo>
                    <a:lnTo>
                      <a:pt x="65" y="4"/>
                    </a:lnTo>
                    <a:lnTo>
                      <a:pt x="158" y="8"/>
                    </a:lnTo>
                    <a:lnTo>
                      <a:pt x="160" y="9"/>
                    </a:lnTo>
                    <a:lnTo>
                      <a:pt x="160" y="11"/>
                    </a:lnTo>
                    <a:close/>
                    <a:moveTo>
                      <a:pt x="53" y="6"/>
                    </a:moveTo>
                    <a:lnTo>
                      <a:pt x="50" y="6"/>
                    </a:lnTo>
                    <a:lnTo>
                      <a:pt x="50" y="6"/>
                    </a:lnTo>
                    <a:lnTo>
                      <a:pt x="50" y="6"/>
                    </a:lnTo>
                    <a:lnTo>
                      <a:pt x="53" y="4"/>
                    </a:lnTo>
                    <a:lnTo>
                      <a:pt x="53" y="4"/>
                    </a:lnTo>
                    <a:lnTo>
                      <a:pt x="53" y="6"/>
                    </a:lnTo>
                    <a:lnTo>
                      <a:pt x="53" y="6"/>
                    </a:lnTo>
                    <a:close/>
                    <a:moveTo>
                      <a:pt x="40" y="6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42" y="2"/>
                    </a:lnTo>
                    <a:lnTo>
                      <a:pt x="42" y="4"/>
                    </a:lnTo>
                    <a:lnTo>
                      <a:pt x="40" y="6"/>
                    </a:lnTo>
                    <a:close/>
                  </a:path>
                </a:pathLst>
              </a:custGeom>
              <a:solidFill>
                <a:srgbClr val="E3DAD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0691" name="Freeform 227"/>
              <p:cNvSpPr>
                <a:spLocks noEditPoints="1"/>
              </p:cNvSpPr>
              <p:nvPr/>
            </p:nvSpPr>
            <p:spPr bwMode="auto">
              <a:xfrm>
                <a:off x="1866" y="818"/>
                <a:ext cx="160" cy="11"/>
              </a:xfrm>
              <a:custGeom>
                <a:avLst/>
                <a:gdLst/>
                <a:ahLst/>
                <a:cxnLst>
                  <a:cxn ang="0">
                    <a:pos x="160" y="11"/>
                  </a:cxn>
                  <a:cxn ang="0">
                    <a:pos x="65" y="8"/>
                  </a:cxn>
                  <a:cxn ang="0">
                    <a:pos x="65" y="6"/>
                  </a:cxn>
                  <a:cxn ang="0">
                    <a:pos x="63" y="2"/>
                  </a:cxn>
                  <a:cxn ang="0">
                    <a:pos x="158" y="8"/>
                  </a:cxn>
                  <a:cxn ang="0">
                    <a:pos x="158" y="10"/>
                  </a:cxn>
                  <a:cxn ang="0">
                    <a:pos x="160" y="11"/>
                  </a:cxn>
                  <a:cxn ang="0">
                    <a:pos x="53" y="6"/>
                  </a:cxn>
                  <a:cxn ang="0">
                    <a:pos x="53" y="6"/>
                  </a:cxn>
                  <a:cxn ang="0">
                    <a:pos x="53" y="6"/>
                  </a:cxn>
                  <a:cxn ang="0">
                    <a:pos x="53" y="6"/>
                  </a:cxn>
                  <a:cxn ang="0">
                    <a:pos x="42" y="6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44" y="2"/>
                  </a:cxn>
                  <a:cxn ang="0">
                    <a:pos x="42" y="4"/>
                  </a:cxn>
                  <a:cxn ang="0">
                    <a:pos x="42" y="6"/>
                  </a:cxn>
                </a:cxnLst>
                <a:rect l="0" t="0" r="r" b="b"/>
                <a:pathLst>
                  <a:path w="160" h="11">
                    <a:moveTo>
                      <a:pt x="160" y="11"/>
                    </a:moveTo>
                    <a:lnTo>
                      <a:pt x="65" y="8"/>
                    </a:lnTo>
                    <a:lnTo>
                      <a:pt x="65" y="6"/>
                    </a:lnTo>
                    <a:lnTo>
                      <a:pt x="63" y="2"/>
                    </a:lnTo>
                    <a:lnTo>
                      <a:pt x="158" y="8"/>
                    </a:lnTo>
                    <a:lnTo>
                      <a:pt x="158" y="10"/>
                    </a:lnTo>
                    <a:lnTo>
                      <a:pt x="160" y="11"/>
                    </a:lnTo>
                    <a:close/>
                    <a:moveTo>
                      <a:pt x="53" y="6"/>
                    </a:moveTo>
                    <a:lnTo>
                      <a:pt x="53" y="6"/>
                    </a:lnTo>
                    <a:lnTo>
                      <a:pt x="53" y="6"/>
                    </a:lnTo>
                    <a:lnTo>
                      <a:pt x="53" y="6"/>
                    </a:lnTo>
                    <a:close/>
                    <a:moveTo>
                      <a:pt x="42" y="6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44" y="2"/>
                    </a:lnTo>
                    <a:lnTo>
                      <a:pt x="42" y="4"/>
                    </a:lnTo>
                    <a:lnTo>
                      <a:pt x="42" y="6"/>
                    </a:lnTo>
                    <a:close/>
                  </a:path>
                </a:pathLst>
              </a:custGeom>
              <a:solidFill>
                <a:srgbClr val="E3DAD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0692" name="Freeform 228"/>
              <p:cNvSpPr>
                <a:spLocks noEditPoints="1"/>
              </p:cNvSpPr>
              <p:nvPr/>
            </p:nvSpPr>
            <p:spPr bwMode="auto">
              <a:xfrm>
                <a:off x="1866" y="816"/>
                <a:ext cx="158" cy="12"/>
              </a:xfrm>
              <a:custGeom>
                <a:avLst/>
                <a:gdLst/>
                <a:ahLst/>
                <a:cxnLst>
                  <a:cxn ang="0">
                    <a:pos x="158" y="12"/>
                  </a:cxn>
                  <a:cxn ang="0">
                    <a:pos x="65" y="8"/>
                  </a:cxn>
                  <a:cxn ang="0">
                    <a:pos x="63" y="4"/>
                  </a:cxn>
                  <a:cxn ang="0">
                    <a:pos x="63" y="2"/>
                  </a:cxn>
                  <a:cxn ang="0">
                    <a:pos x="158" y="8"/>
                  </a:cxn>
                  <a:cxn ang="0">
                    <a:pos x="158" y="10"/>
                  </a:cxn>
                  <a:cxn ang="0">
                    <a:pos x="158" y="12"/>
                  </a:cxn>
                  <a:cxn ang="0">
                    <a:pos x="42" y="6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44" y="2"/>
                  </a:cxn>
                  <a:cxn ang="0">
                    <a:pos x="44" y="4"/>
                  </a:cxn>
                  <a:cxn ang="0">
                    <a:pos x="42" y="6"/>
                  </a:cxn>
                </a:cxnLst>
                <a:rect l="0" t="0" r="r" b="b"/>
                <a:pathLst>
                  <a:path w="158" h="12">
                    <a:moveTo>
                      <a:pt x="158" y="12"/>
                    </a:moveTo>
                    <a:lnTo>
                      <a:pt x="65" y="8"/>
                    </a:lnTo>
                    <a:lnTo>
                      <a:pt x="63" y="4"/>
                    </a:lnTo>
                    <a:lnTo>
                      <a:pt x="63" y="2"/>
                    </a:lnTo>
                    <a:lnTo>
                      <a:pt x="158" y="8"/>
                    </a:lnTo>
                    <a:lnTo>
                      <a:pt x="158" y="10"/>
                    </a:lnTo>
                    <a:lnTo>
                      <a:pt x="158" y="12"/>
                    </a:lnTo>
                    <a:close/>
                    <a:moveTo>
                      <a:pt x="42" y="6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44" y="2"/>
                    </a:lnTo>
                    <a:lnTo>
                      <a:pt x="44" y="4"/>
                    </a:lnTo>
                    <a:lnTo>
                      <a:pt x="42" y="6"/>
                    </a:lnTo>
                    <a:close/>
                  </a:path>
                </a:pathLst>
              </a:custGeom>
              <a:solidFill>
                <a:srgbClr val="E4DB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0693" name="Freeform 229"/>
              <p:cNvSpPr>
                <a:spLocks noEditPoints="1"/>
              </p:cNvSpPr>
              <p:nvPr/>
            </p:nvSpPr>
            <p:spPr bwMode="auto">
              <a:xfrm>
                <a:off x="1866" y="814"/>
                <a:ext cx="158" cy="12"/>
              </a:xfrm>
              <a:custGeom>
                <a:avLst/>
                <a:gdLst/>
                <a:ahLst/>
                <a:cxnLst>
                  <a:cxn ang="0">
                    <a:pos x="158" y="12"/>
                  </a:cxn>
                  <a:cxn ang="0">
                    <a:pos x="63" y="6"/>
                  </a:cxn>
                  <a:cxn ang="0">
                    <a:pos x="63" y="4"/>
                  </a:cxn>
                  <a:cxn ang="0">
                    <a:pos x="61" y="2"/>
                  </a:cxn>
                  <a:cxn ang="0">
                    <a:pos x="156" y="8"/>
                  </a:cxn>
                  <a:cxn ang="0">
                    <a:pos x="158" y="10"/>
                  </a:cxn>
                  <a:cxn ang="0">
                    <a:pos x="158" y="12"/>
                  </a:cxn>
                  <a:cxn ang="0">
                    <a:pos x="44" y="6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46" y="2"/>
                  </a:cxn>
                  <a:cxn ang="0">
                    <a:pos x="44" y="4"/>
                  </a:cxn>
                  <a:cxn ang="0">
                    <a:pos x="44" y="6"/>
                  </a:cxn>
                </a:cxnLst>
                <a:rect l="0" t="0" r="r" b="b"/>
                <a:pathLst>
                  <a:path w="158" h="12">
                    <a:moveTo>
                      <a:pt x="158" y="12"/>
                    </a:moveTo>
                    <a:lnTo>
                      <a:pt x="63" y="6"/>
                    </a:lnTo>
                    <a:lnTo>
                      <a:pt x="63" y="4"/>
                    </a:lnTo>
                    <a:lnTo>
                      <a:pt x="61" y="2"/>
                    </a:lnTo>
                    <a:lnTo>
                      <a:pt x="156" y="8"/>
                    </a:lnTo>
                    <a:lnTo>
                      <a:pt x="158" y="10"/>
                    </a:lnTo>
                    <a:lnTo>
                      <a:pt x="158" y="12"/>
                    </a:lnTo>
                    <a:close/>
                    <a:moveTo>
                      <a:pt x="44" y="6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46" y="2"/>
                    </a:lnTo>
                    <a:lnTo>
                      <a:pt x="44" y="4"/>
                    </a:lnTo>
                    <a:lnTo>
                      <a:pt x="44" y="6"/>
                    </a:lnTo>
                    <a:close/>
                  </a:path>
                </a:pathLst>
              </a:custGeom>
              <a:solidFill>
                <a:srgbClr val="E4DB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0694" name="Freeform 230"/>
              <p:cNvSpPr>
                <a:spLocks noEditPoints="1"/>
              </p:cNvSpPr>
              <p:nvPr/>
            </p:nvSpPr>
            <p:spPr bwMode="auto">
              <a:xfrm>
                <a:off x="1866" y="812"/>
                <a:ext cx="158" cy="12"/>
              </a:xfrm>
              <a:custGeom>
                <a:avLst/>
                <a:gdLst/>
                <a:ahLst/>
                <a:cxnLst>
                  <a:cxn ang="0">
                    <a:pos x="158" y="12"/>
                  </a:cxn>
                  <a:cxn ang="0">
                    <a:pos x="63" y="6"/>
                  </a:cxn>
                  <a:cxn ang="0">
                    <a:pos x="61" y="4"/>
                  </a:cxn>
                  <a:cxn ang="0">
                    <a:pos x="59" y="2"/>
                  </a:cxn>
                  <a:cxn ang="0">
                    <a:pos x="156" y="8"/>
                  </a:cxn>
                  <a:cxn ang="0">
                    <a:pos x="156" y="10"/>
                  </a:cxn>
                  <a:cxn ang="0">
                    <a:pos x="158" y="12"/>
                  </a:cxn>
                  <a:cxn ang="0">
                    <a:pos x="44" y="6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46" y="2"/>
                  </a:cxn>
                  <a:cxn ang="0">
                    <a:pos x="46" y="4"/>
                  </a:cxn>
                  <a:cxn ang="0">
                    <a:pos x="44" y="6"/>
                  </a:cxn>
                </a:cxnLst>
                <a:rect l="0" t="0" r="r" b="b"/>
                <a:pathLst>
                  <a:path w="158" h="12">
                    <a:moveTo>
                      <a:pt x="158" y="12"/>
                    </a:moveTo>
                    <a:lnTo>
                      <a:pt x="63" y="6"/>
                    </a:lnTo>
                    <a:lnTo>
                      <a:pt x="61" y="4"/>
                    </a:lnTo>
                    <a:lnTo>
                      <a:pt x="59" y="2"/>
                    </a:lnTo>
                    <a:lnTo>
                      <a:pt x="156" y="8"/>
                    </a:lnTo>
                    <a:lnTo>
                      <a:pt x="156" y="10"/>
                    </a:lnTo>
                    <a:lnTo>
                      <a:pt x="158" y="12"/>
                    </a:lnTo>
                    <a:close/>
                    <a:moveTo>
                      <a:pt x="44" y="6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46" y="2"/>
                    </a:lnTo>
                    <a:lnTo>
                      <a:pt x="46" y="4"/>
                    </a:lnTo>
                    <a:lnTo>
                      <a:pt x="44" y="6"/>
                    </a:lnTo>
                    <a:close/>
                  </a:path>
                </a:pathLst>
              </a:custGeom>
              <a:solidFill>
                <a:srgbClr val="E4DB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0695" name="Freeform 231"/>
              <p:cNvSpPr>
                <a:spLocks noEditPoints="1"/>
              </p:cNvSpPr>
              <p:nvPr/>
            </p:nvSpPr>
            <p:spPr bwMode="auto">
              <a:xfrm>
                <a:off x="1866" y="809"/>
                <a:ext cx="156" cy="13"/>
              </a:xfrm>
              <a:custGeom>
                <a:avLst/>
                <a:gdLst/>
                <a:ahLst/>
                <a:cxnLst>
                  <a:cxn ang="0">
                    <a:pos x="156" y="13"/>
                  </a:cxn>
                  <a:cxn ang="0">
                    <a:pos x="61" y="7"/>
                  </a:cxn>
                  <a:cxn ang="0">
                    <a:pos x="59" y="5"/>
                  </a:cxn>
                  <a:cxn ang="0">
                    <a:pos x="57" y="3"/>
                  </a:cxn>
                  <a:cxn ang="0">
                    <a:pos x="156" y="7"/>
                  </a:cxn>
                  <a:cxn ang="0">
                    <a:pos x="156" y="11"/>
                  </a:cxn>
                  <a:cxn ang="0">
                    <a:pos x="156" y="13"/>
                  </a:cxn>
                  <a:cxn ang="0">
                    <a:pos x="46" y="7"/>
                  </a:cxn>
                  <a:cxn ang="0">
                    <a:pos x="0" y="5"/>
                  </a:cxn>
                  <a:cxn ang="0">
                    <a:pos x="0" y="3"/>
                  </a:cxn>
                  <a:cxn ang="0">
                    <a:pos x="0" y="0"/>
                  </a:cxn>
                  <a:cxn ang="0">
                    <a:pos x="46" y="3"/>
                  </a:cxn>
                  <a:cxn ang="0">
                    <a:pos x="46" y="5"/>
                  </a:cxn>
                  <a:cxn ang="0">
                    <a:pos x="46" y="7"/>
                  </a:cxn>
                </a:cxnLst>
                <a:rect l="0" t="0" r="r" b="b"/>
                <a:pathLst>
                  <a:path w="156" h="13">
                    <a:moveTo>
                      <a:pt x="156" y="13"/>
                    </a:moveTo>
                    <a:lnTo>
                      <a:pt x="61" y="7"/>
                    </a:lnTo>
                    <a:lnTo>
                      <a:pt x="59" y="5"/>
                    </a:lnTo>
                    <a:lnTo>
                      <a:pt x="57" y="3"/>
                    </a:lnTo>
                    <a:lnTo>
                      <a:pt x="156" y="7"/>
                    </a:lnTo>
                    <a:lnTo>
                      <a:pt x="156" y="11"/>
                    </a:lnTo>
                    <a:lnTo>
                      <a:pt x="156" y="13"/>
                    </a:lnTo>
                    <a:close/>
                    <a:moveTo>
                      <a:pt x="46" y="7"/>
                    </a:moveTo>
                    <a:lnTo>
                      <a:pt x="0" y="5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46" y="3"/>
                    </a:lnTo>
                    <a:lnTo>
                      <a:pt x="46" y="5"/>
                    </a:lnTo>
                    <a:lnTo>
                      <a:pt x="46" y="7"/>
                    </a:lnTo>
                    <a:close/>
                  </a:path>
                </a:pathLst>
              </a:custGeom>
              <a:solidFill>
                <a:srgbClr val="E4DB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0696" name="Freeform 232"/>
              <p:cNvSpPr>
                <a:spLocks noEditPoints="1"/>
              </p:cNvSpPr>
              <p:nvPr/>
            </p:nvSpPr>
            <p:spPr bwMode="auto">
              <a:xfrm>
                <a:off x="1866" y="807"/>
                <a:ext cx="156" cy="13"/>
              </a:xfrm>
              <a:custGeom>
                <a:avLst/>
                <a:gdLst/>
                <a:ahLst/>
                <a:cxnLst>
                  <a:cxn ang="0">
                    <a:pos x="156" y="13"/>
                  </a:cxn>
                  <a:cxn ang="0">
                    <a:pos x="59" y="7"/>
                  </a:cxn>
                  <a:cxn ang="0">
                    <a:pos x="57" y="5"/>
                  </a:cxn>
                  <a:cxn ang="0">
                    <a:pos x="57" y="4"/>
                  </a:cxn>
                  <a:cxn ang="0">
                    <a:pos x="93" y="5"/>
                  </a:cxn>
                  <a:cxn ang="0">
                    <a:pos x="93" y="5"/>
                  </a:cxn>
                  <a:cxn ang="0">
                    <a:pos x="95" y="7"/>
                  </a:cxn>
                  <a:cxn ang="0">
                    <a:pos x="95" y="7"/>
                  </a:cxn>
                  <a:cxn ang="0">
                    <a:pos x="97" y="7"/>
                  </a:cxn>
                  <a:cxn ang="0">
                    <a:pos x="97" y="5"/>
                  </a:cxn>
                  <a:cxn ang="0">
                    <a:pos x="95" y="5"/>
                  </a:cxn>
                  <a:cxn ang="0">
                    <a:pos x="154" y="7"/>
                  </a:cxn>
                  <a:cxn ang="0">
                    <a:pos x="156" y="9"/>
                  </a:cxn>
                  <a:cxn ang="0">
                    <a:pos x="156" y="13"/>
                  </a:cxn>
                  <a:cxn ang="0">
                    <a:pos x="46" y="7"/>
                  </a:cxn>
                  <a:cxn ang="0">
                    <a:pos x="0" y="5"/>
                  </a:cxn>
                  <a:cxn ang="0">
                    <a:pos x="0" y="4"/>
                  </a:cxn>
                  <a:cxn ang="0">
                    <a:pos x="0" y="0"/>
                  </a:cxn>
                  <a:cxn ang="0">
                    <a:pos x="46" y="4"/>
                  </a:cxn>
                  <a:cxn ang="0">
                    <a:pos x="46" y="5"/>
                  </a:cxn>
                  <a:cxn ang="0">
                    <a:pos x="46" y="7"/>
                  </a:cxn>
                </a:cxnLst>
                <a:rect l="0" t="0" r="r" b="b"/>
                <a:pathLst>
                  <a:path w="156" h="13">
                    <a:moveTo>
                      <a:pt x="156" y="13"/>
                    </a:moveTo>
                    <a:lnTo>
                      <a:pt x="59" y="7"/>
                    </a:lnTo>
                    <a:lnTo>
                      <a:pt x="57" y="5"/>
                    </a:lnTo>
                    <a:lnTo>
                      <a:pt x="57" y="4"/>
                    </a:lnTo>
                    <a:lnTo>
                      <a:pt x="93" y="5"/>
                    </a:lnTo>
                    <a:lnTo>
                      <a:pt x="93" y="5"/>
                    </a:lnTo>
                    <a:lnTo>
                      <a:pt x="95" y="7"/>
                    </a:lnTo>
                    <a:lnTo>
                      <a:pt x="95" y="7"/>
                    </a:lnTo>
                    <a:lnTo>
                      <a:pt x="97" y="7"/>
                    </a:lnTo>
                    <a:lnTo>
                      <a:pt x="97" y="5"/>
                    </a:lnTo>
                    <a:lnTo>
                      <a:pt x="95" y="5"/>
                    </a:lnTo>
                    <a:lnTo>
                      <a:pt x="154" y="7"/>
                    </a:lnTo>
                    <a:lnTo>
                      <a:pt x="156" y="9"/>
                    </a:lnTo>
                    <a:lnTo>
                      <a:pt x="156" y="13"/>
                    </a:lnTo>
                    <a:close/>
                    <a:moveTo>
                      <a:pt x="46" y="7"/>
                    </a:moveTo>
                    <a:lnTo>
                      <a:pt x="0" y="5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46" y="4"/>
                    </a:lnTo>
                    <a:lnTo>
                      <a:pt x="46" y="5"/>
                    </a:lnTo>
                    <a:lnTo>
                      <a:pt x="46" y="7"/>
                    </a:lnTo>
                    <a:close/>
                  </a:path>
                </a:pathLst>
              </a:custGeom>
              <a:solidFill>
                <a:srgbClr val="E4DB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0697" name="Freeform 233"/>
              <p:cNvSpPr>
                <a:spLocks noEditPoints="1"/>
              </p:cNvSpPr>
              <p:nvPr/>
            </p:nvSpPr>
            <p:spPr bwMode="auto">
              <a:xfrm>
                <a:off x="1864" y="805"/>
                <a:ext cx="158" cy="11"/>
              </a:xfrm>
              <a:custGeom>
                <a:avLst/>
                <a:gdLst/>
                <a:ahLst/>
                <a:cxnLst>
                  <a:cxn ang="0">
                    <a:pos x="158" y="11"/>
                  </a:cxn>
                  <a:cxn ang="0">
                    <a:pos x="59" y="7"/>
                  </a:cxn>
                  <a:cxn ang="0">
                    <a:pos x="59" y="6"/>
                  </a:cxn>
                  <a:cxn ang="0">
                    <a:pos x="57" y="4"/>
                  </a:cxn>
                  <a:cxn ang="0">
                    <a:pos x="93" y="6"/>
                  </a:cxn>
                  <a:cxn ang="0">
                    <a:pos x="93" y="6"/>
                  </a:cxn>
                  <a:cxn ang="0">
                    <a:pos x="93" y="6"/>
                  </a:cxn>
                  <a:cxn ang="0">
                    <a:pos x="95" y="7"/>
                  </a:cxn>
                  <a:cxn ang="0">
                    <a:pos x="97" y="9"/>
                  </a:cxn>
                  <a:cxn ang="0">
                    <a:pos x="97" y="9"/>
                  </a:cxn>
                  <a:cxn ang="0">
                    <a:pos x="99" y="9"/>
                  </a:cxn>
                  <a:cxn ang="0">
                    <a:pos x="97" y="7"/>
                  </a:cxn>
                  <a:cxn ang="0">
                    <a:pos x="95" y="6"/>
                  </a:cxn>
                  <a:cxn ang="0">
                    <a:pos x="156" y="7"/>
                  </a:cxn>
                  <a:cxn ang="0">
                    <a:pos x="156" y="9"/>
                  </a:cxn>
                  <a:cxn ang="0">
                    <a:pos x="158" y="11"/>
                  </a:cxn>
                  <a:cxn ang="0">
                    <a:pos x="48" y="7"/>
                  </a:cxn>
                  <a:cxn ang="0">
                    <a:pos x="2" y="4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44" y="2"/>
                  </a:cxn>
                  <a:cxn ang="0">
                    <a:pos x="46" y="4"/>
                  </a:cxn>
                  <a:cxn ang="0">
                    <a:pos x="48" y="4"/>
                  </a:cxn>
                  <a:cxn ang="0">
                    <a:pos x="48" y="6"/>
                  </a:cxn>
                  <a:cxn ang="0">
                    <a:pos x="48" y="7"/>
                  </a:cxn>
                </a:cxnLst>
                <a:rect l="0" t="0" r="r" b="b"/>
                <a:pathLst>
                  <a:path w="158" h="11">
                    <a:moveTo>
                      <a:pt x="158" y="11"/>
                    </a:moveTo>
                    <a:lnTo>
                      <a:pt x="59" y="7"/>
                    </a:lnTo>
                    <a:lnTo>
                      <a:pt x="59" y="6"/>
                    </a:lnTo>
                    <a:lnTo>
                      <a:pt x="57" y="4"/>
                    </a:lnTo>
                    <a:lnTo>
                      <a:pt x="93" y="6"/>
                    </a:lnTo>
                    <a:lnTo>
                      <a:pt x="93" y="6"/>
                    </a:lnTo>
                    <a:lnTo>
                      <a:pt x="93" y="6"/>
                    </a:lnTo>
                    <a:lnTo>
                      <a:pt x="95" y="7"/>
                    </a:lnTo>
                    <a:lnTo>
                      <a:pt x="97" y="9"/>
                    </a:lnTo>
                    <a:lnTo>
                      <a:pt x="97" y="9"/>
                    </a:lnTo>
                    <a:lnTo>
                      <a:pt x="99" y="9"/>
                    </a:lnTo>
                    <a:lnTo>
                      <a:pt x="97" y="7"/>
                    </a:lnTo>
                    <a:lnTo>
                      <a:pt x="95" y="6"/>
                    </a:lnTo>
                    <a:lnTo>
                      <a:pt x="156" y="7"/>
                    </a:lnTo>
                    <a:lnTo>
                      <a:pt x="156" y="9"/>
                    </a:lnTo>
                    <a:lnTo>
                      <a:pt x="158" y="11"/>
                    </a:lnTo>
                    <a:close/>
                    <a:moveTo>
                      <a:pt x="48" y="7"/>
                    </a:moveTo>
                    <a:lnTo>
                      <a:pt x="2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44" y="2"/>
                    </a:lnTo>
                    <a:lnTo>
                      <a:pt x="46" y="4"/>
                    </a:lnTo>
                    <a:lnTo>
                      <a:pt x="48" y="4"/>
                    </a:lnTo>
                    <a:lnTo>
                      <a:pt x="48" y="6"/>
                    </a:lnTo>
                    <a:lnTo>
                      <a:pt x="48" y="7"/>
                    </a:lnTo>
                    <a:close/>
                  </a:path>
                </a:pathLst>
              </a:custGeom>
              <a:solidFill>
                <a:srgbClr val="E4DC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0698" name="Freeform 234"/>
              <p:cNvSpPr>
                <a:spLocks noEditPoints="1"/>
              </p:cNvSpPr>
              <p:nvPr/>
            </p:nvSpPr>
            <p:spPr bwMode="auto">
              <a:xfrm>
                <a:off x="1864" y="803"/>
                <a:ext cx="156" cy="11"/>
              </a:xfrm>
              <a:custGeom>
                <a:avLst/>
                <a:gdLst/>
                <a:ahLst/>
                <a:cxnLst>
                  <a:cxn ang="0">
                    <a:pos x="156" y="11"/>
                  </a:cxn>
                  <a:cxn ang="0">
                    <a:pos x="97" y="9"/>
                  </a:cxn>
                  <a:cxn ang="0">
                    <a:pos x="95" y="8"/>
                  </a:cxn>
                  <a:cxn ang="0">
                    <a:pos x="93" y="6"/>
                  </a:cxn>
                  <a:cxn ang="0">
                    <a:pos x="154" y="8"/>
                  </a:cxn>
                  <a:cxn ang="0">
                    <a:pos x="156" y="9"/>
                  </a:cxn>
                  <a:cxn ang="0">
                    <a:pos x="156" y="11"/>
                  </a:cxn>
                  <a:cxn ang="0">
                    <a:pos x="95" y="9"/>
                  </a:cxn>
                  <a:cxn ang="0">
                    <a:pos x="59" y="8"/>
                  </a:cxn>
                  <a:cxn ang="0">
                    <a:pos x="57" y="6"/>
                  </a:cxn>
                  <a:cxn ang="0">
                    <a:pos x="55" y="4"/>
                  </a:cxn>
                  <a:cxn ang="0">
                    <a:pos x="90" y="6"/>
                  </a:cxn>
                  <a:cxn ang="0">
                    <a:pos x="92" y="6"/>
                  </a:cxn>
                  <a:cxn ang="0">
                    <a:pos x="93" y="8"/>
                  </a:cxn>
                  <a:cxn ang="0">
                    <a:pos x="95" y="9"/>
                  </a:cxn>
                  <a:cxn ang="0">
                    <a:pos x="95" y="9"/>
                  </a:cxn>
                  <a:cxn ang="0">
                    <a:pos x="48" y="8"/>
                  </a:cxn>
                  <a:cxn ang="0">
                    <a:pos x="2" y="4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38" y="2"/>
                  </a:cxn>
                  <a:cxn ang="0">
                    <a:pos x="44" y="4"/>
                  </a:cxn>
                  <a:cxn ang="0">
                    <a:pos x="48" y="6"/>
                  </a:cxn>
                  <a:cxn ang="0">
                    <a:pos x="48" y="8"/>
                  </a:cxn>
                  <a:cxn ang="0">
                    <a:pos x="48" y="8"/>
                  </a:cxn>
                </a:cxnLst>
                <a:rect l="0" t="0" r="r" b="b"/>
                <a:pathLst>
                  <a:path w="156" h="11">
                    <a:moveTo>
                      <a:pt x="156" y="11"/>
                    </a:moveTo>
                    <a:lnTo>
                      <a:pt x="97" y="9"/>
                    </a:lnTo>
                    <a:lnTo>
                      <a:pt x="95" y="8"/>
                    </a:lnTo>
                    <a:lnTo>
                      <a:pt x="93" y="6"/>
                    </a:lnTo>
                    <a:lnTo>
                      <a:pt x="154" y="8"/>
                    </a:lnTo>
                    <a:lnTo>
                      <a:pt x="156" y="9"/>
                    </a:lnTo>
                    <a:lnTo>
                      <a:pt x="156" y="11"/>
                    </a:lnTo>
                    <a:close/>
                    <a:moveTo>
                      <a:pt x="95" y="9"/>
                    </a:moveTo>
                    <a:lnTo>
                      <a:pt x="59" y="8"/>
                    </a:lnTo>
                    <a:lnTo>
                      <a:pt x="57" y="6"/>
                    </a:lnTo>
                    <a:lnTo>
                      <a:pt x="55" y="4"/>
                    </a:lnTo>
                    <a:lnTo>
                      <a:pt x="90" y="6"/>
                    </a:lnTo>
                    <a:lnTo>
                      <a:pt x="92" y="6"/>
                    </a:lnTo>
                    <a:lnTo>
                      <a:pt x="93" y="8"/>
                    </a:lnTo>
                    <a:lnTo>
                      <a:pt x="95" y="9"/>
                    </a:lnTo>
                    <a:lnTo>
                      <a:pt x="95" y="9"/>
                    </a:lnTo>
                    <a:close/>
                    <a:moveTo>
                      <a:pt x="48" y="8"/>
                    </a:moveTo>
                    <a:lnTo>
                      <a:pt x="2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38" y="2"/>
                    </a:lnTo>
                    <a:lnTo>
                      <a:pt x="44" y="4"/>
                    </a:lnTo>
                    <a:lnTo>
                      <a:pt x="48" y="6"/>
                    </a:lnTo>
                    <a:lnTo>
                      <a:pt x="48" y="8"/>
                    </a:lnTo>
                    <a:lnTo>
                      <a:pt x="48" y="8"/>
                    </a:lnTo>
                    <a:close/>
                  </a:path>
                </a:pathLst>
              </a:custGeom>
              <a:solidFill>
                <a:srgbClr val="E4DCD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0699" name="Freeform 235"/>
              <p:cNvSpPr>
                <a:spLocks noEditPoints="1"/>
              </p:cNvSpPr>
              <p:nvPr/>
            </p:nvSpPr>
            <p:spPr bwMode="auto">
              <a:xfrm>
                <a:off x="1864" y="801"/>
                <a:ext cx="156" cy="11"/>
              </a:xfrm>
              <a:custGeom>
                <a:avLst/>
                <a:gdLst/>
                <a:ahLst/>
                <a:cxnLst>
                  <a:cxn ang="0">
                    <a:pos x="156" y="11"/>
                  </a:cxn>
                  <a:cxn ang="0">
                    <a:pos x="95" y="10"/>
                  </a:cxn>
                  <a:cxn ang="0">
                    <a:pos x="93" y="8"/>
                  </a:cxn>
                  <a:cxn ang="0">
                    <a:pos x="90" y="4"/>
                  </a:cxn>
                  <a:cxn ang="0">
                    <a:pos x="154" y="8"/>
                  </a:cxn>
                  <a:cxn ang="0">
                    <a:pos x="154" y="10"/>
                  </a:cxn>
                  <a:cxn ang="0">
                    <a:pos x="156" y="11"/>
                  </a:cxn>
                  <a:cxn ang="0">
                    <a:pos x="93" y="10"/>
                  </a:cxn>
                  <a:cxn ang="0">
                    <a:pos x="57" y="8"/>
                  </a:cxn>
                  <a:cxn ang="0">
                    <a:pos x="54" y="6"/>
                  </a:cxn>
                  <a:cxn ang="0">
                    <a:pos x="52" y="2"/>
                  </a:cxn>
                  <a:cxn ang="0">
                    <a:pos x="88" y="4"/>
                  </a:cxn>
                  <a:cxn ang="0">
                    <a:pos x="90" y="6"/>
                  </a:cxn>
                  <a:cxn ang="0">
                    <a:pos x="93" y="10"/>
                  </a:cxn>
                  <a:cxn ang="0">
                    <a:pos x="44" y="6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33" y="2"/>
                  </a:cxn>
                  <a:cxn ang="0">
                    <a:pos x="38" y="4"/>
                  </a:cxn>
                  <a:cxn ang="0">
                    <a:pos x="44" y="6"/>
                  </a:cxn>
                </a:cxnLst>
                <a:rect l="0" t="0" r="r" b="b"/>
                <a:pathLst>
                  <a:path w="156" h="11">
                    <a:moveTo>
                      <a:pt x="156" y="11"/>
                    </a:moveTo>
                    <a:lnTo>
                      <a:pt x="95" y="10"/>
                    </a:lnTo>
                    <a:lnTo>
                      <a:pt x="93" y="8"/>
                    </a:lnTo>
                    <a:lnTo>
                      <a:pt x="90" y="4"/>
                    </a:lnTo>
                    <a:lnTo>
                      <a:pt x="154" y="8"/>
                    </a:lnTo>
                    <a:lnTo>
                      <a:pt x="154" y="10"/>
                    </a:lnTo>
                    <a:lnTo>
                      <a:pt x="156" y="11"/>
                    </a:lnTo>
                    <a:close/>
                    <a:moveTo>
                      <a:pt x="93" y="10"/>
                    </a:moveTo>
                    <a:lnTo>
                      <a:pt x="57" y="8"/>
                    </a:lnTo>
                    <a:lnTo>
                      <a:pt x="54" y="6"/>
                    </a:lnTo>
                    <a:lnTo>
                      <a:pt x="52" y="2"/>
                    </a:lnTo>
                    <a:lnTo>
                      <a:pt x="88" y="4"/>
                    </a:lnTo>
                    <a:lnTo>
                      <a:pt x="90" y="6"/>
                    </a:lnTo>
                    <a:lnTo>
                      <a:pt x="93" y="10"/>
                    </a:lnTo>
                    <a:close/>
                    <a:moveTo>
                      <a:pt x="44" y="6"/>
                    </a:move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33" y="2"/>
                    </a:lnTo>
                    <a:lnTo>
                      <a:pt x="38" y="4"/>
                    </a:lnTo>
                    <a:lnTo>
                      <a:pt x="44" y="6"/>
                    </a:lnTo>
                    <a:close/>
                  </a:path>
                </a:pathLst>
              </a:custGeom>
              <a:solidFill>
                <a:srgbClr val="E4DCD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0700" name="Freeform 236"/>
              <p:cNvSpPr>
                <a:spLocks noEditPoints="1"/>
              </p:cNvSpPr>
              <p:nvPr/>
            </p:nvSpPr>
            <p:spPr bwMode="auto">
              <a:xfrm>
                <a:off x="1821" y="797"/>
                <a:ext cx="197" cy="14"/>
              </a:xfrm>
              <a:custGeom>
                <a:avLst/>
                <a:gdLst/>
                <a:ahLst/>
                <a:cxnLst>
                  <a:cxn ang="0">
                    <a:pos x="197" y="14"/>
                  </a:cxn>
                  <a:cxn ang="0">
                    <a:pos x="136" y="12"/>
                  </a:cxn>
                  <a:cxn ang="0">
                    <a:pos x="133" y="8"/>
                  </a:cxn>
                  <a:cxn ang="0">
                    <a:pos x="131" y="6"/>
                  </a:cxn>
                  <a:cxn ang="0">
                    <a:pos x="197" y="10"/>
                  </a:cxn>
                  <a:cxn ang="0">
                    <a:pos x="197" y="12"/>
                  </a:cxn>
                  <a:cxn ang="0">
                    <a:pos x="197" y="14"/>
                  </a:cxn>
                  <a:cxn ang="0">
                    <a:pos x="133" y="12"/>
                  </a:cxn>
                  <a:cxn ang="0">
                    <a:pos x="98" y="10"/>
                  </a:cxn>
                  <a:cxn ang="0">
                    <a:pos x="95" y="6"/>
                  </a:cxn>
                  <a:cxn ang="0">
                    <a:pos x="93" y="4"/>
                  </a:cxn>
                  <a:cxn ang="0">
                    <a:pos x="125" y="6"/>
                  </a:cxn>
                  <a:cxn ang="0">
                    <a:pos x="129" y="8"/>
                  </a:cxn>
                  <a:cxn ang="0">
                    <a:pos x="133" y="12"/>
                  </a:cxn>
                  <a:cxn ang="0">
                    <a:pos x="81" y="8"/>
                  </a:cxn>
                  <a:cxn ang="0">
                    <a:pos x="43" y="6"/>
                  </a:cxn>
                  <a:cxn ang="0">
                    <a:pos x="43" y="4"/>
                  </a:cxn>
                  <a:cxn ang="0">
                    <a:pos x="42" y="2"/>
                  </a:cxn>
                  <a:cxn ang="0">
                    <a:pos x="70" y="4"/>
                  </a:cxn>
                  <a:cxn ang="0">
                    <a:pos x="76" y="6"/>
                  </a:cxn>
                  <a:cxn ang="0">
                    <a:pos x="81" y="8"/>
                  </a:cxn>
                  <a:cxn ang="0">
                    <a:pos x="0" y="0"/>
                  </a:cxn>
                  <a:cxn ang="0">
                    <a:pos x="9" y="0"/>
                  </a:cxn>
                  <a:cxn ang="0">
                    <a:pos x="9" y="0"/>
                  </a:cxn>
                  <a:cxn ang="0">
                    <a:pos x="9" y="0"/>
                  </a:cxn>
                  <a:cxn ang="0">
                    <a:pos x="4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0"/>
                  </a:cxn>
                </a:cxnLst>
                <a:rect l="0" t="0" r="r" b="b"/>
                <a:pathLst>
                  <a:path w="197" h="14">
                    <a:moveTo>
                      <a:pt x="197" y="14"/>
                    </a:moveTo>
                    <a:lnTo>
                      <a:pt x="136" y="12"/>
                    </a:lnTo>
                    <a:lnTo>
                      <a:pt x="133" y="8"/>
                    </a:lnTo>
                    <a:lnTo>
                      <a:pt x="131" y="6"/>
                    </a:lnTo>
                    <a:lnTo>
                      <a:pt x="197" y="10"/>
                    </a:lnTo>
                    <a:lnTo>
                      <a:pt x="197" y="12"/>
                    </a:lnTo>
                    <a:lnTo>
                      <a:pt x="197" y="14"/>
                    </a:lnTo>
                    <a:close/>
                    <a:moveTo>
                      <a:pt x="133" y="12"/>
                    </a:moveTo>
                    <a:lnTo>
                      <a:pt x="98" y="10"/>
                    </a:lnTo>
                    <a:lnTo>
                      <a:pt x="95" y="6"/>
                    </a:lnTo>
                    <a:lnTo>
                      <a:pt x="93" y="4"/>
                    </a:lnTo>
                    <a:lnTo>
                      <a:pt x="125" y="6"/>
                    </a:lnTo>
                    <a:lnTo>
                      <a:pt x="129" y="8"/>
                    </a:lnTo>
                    <a:lnTo>
                      <a:pt x="133" y="12"/>
                    </a:lnTo>
                    <a:close/>
                    <a:moveTo>
                      <a:pt x="81" y="8"/>
                    </a:moveTo>
                    <a:lnTo>
                      <a:pt x="43" y="6"/>
                    </a:lnTo>
                    <a:lnTo>
                      <a:pt x="43" y="4"/>
                    </a:lnTo>
                    <a:lnTo>
                      <a:pt x="42" y="2"/>
                    </a:lnTo>
                    <a:lnTo>
                      <a:pt x="70" y="4"/>
                    </a:lnTo>
                    <a:lnTo>
                      <a:pt x="76" y="6"/>
                    </a:lnTo>
                    <a:lnTo>
                      <a:pt x="81" y="8"/>
                    </a:lnTo>
                    <a:close/>
                    <a:moveTo>
                      <a:pt x="0" y="0"/>
                    </a:move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4DCD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0701" name="Freeform 237"/>
              <p:cNvSpPr>
                <a:spLocks noEditPoints="1"/>
              </p:cNvSpPr>
              <p:nvPr/>
            </p:nvSpPr>
            <p:spPr bwMode="auto">
              <a:xfrm>
                <a:off x="1821" y="795"/>
                <a:ext cx="197" cy="14"/>
              </a:xfrm>
              <a:custGeom>
                <a:avLst/>
                <a:gdLst/>
                <a:ahLst/>
                <a:cxnLst>
                  <a:cxn ang="0">
                    <a:pos x="197" y="14"/>
                  </a:cxn>
                  <a:cxn ang="0">
                    <a:pos x="133" y="10"/>
                  </a:cxn>
                  <a:cxn ang="0">
                    <a:pos x="133" y="10"/>
                  </a:cxn>
                  <a:cxn ang="0">
                    <a:pos x="131" y="8"/>
                  </a:cxn>
                  <a:cxn ang="0">
                    <a:pos x="133" y="8"/>
                  </a:cxn>
                  <a:cxn ang="0">
                    <a:pos x="135" y="6"/>
                  </a:cxn>
                  <a:cxn ang="0">
                    <a:pos x="195" y="10"/>
                  </a:cxn>
                  <a:cxn ang="0">
                    <a:pos x="197" y="12"/>
                  </a:cxn>
                  <a:cxn ang="0">
                    <a:pos x="197" y="14"/>
                  </a:cxn>
                  <a:cxn ang="0">
                    <a:pos x="131" y="10"/>
                  </a:cxn>
                  <a:cxn ang="0">
                    <a:pos x="95" y="8"/>
                  </a:cxn>
                  <a:cxn ang="0">
                    <a:pos x="93" y="6"/>
                  </a:cxn>
                  <a:cxn ang="0">
                    <a:pos x="91" y="4"/>
                  </a:cxn>
                  <a:cxn ang="0">
                    <a:pos x="119" y="6"/>
                  </a:cxn>
                  <a:cxn ang="0">
                    <a:pos x="125" y="8"/>
                  </a:cxn>
                  <a:cxn ang="0">
                    <a:pos x="131" y="10"/>
                  </a:cxn>
                  <a:cxn ang="0">
                    <a:pos x="76" y="8"/>
                  </a:cxn>
                  <a:cxn ang="0">
                    <a:pos x="43" y="6"/>
                  </a:cxn>
                  <a:cxn ang="0">
                    <a:pos x="42" y="4"/>
                  </a:cxn>
                  <a:cxn ang="0">
                    <a:pos x="38" y="2"/>
                  </a:cxn>
                  <a:cxn ang="0">
                    <a:pos x="66" y="4"/>
                  </a:cxn>
                  <a:cxn ang="0">
                    <a:pos x="70" y="6"/>
                  </a:cxn>
                  <a:cxn ang="0">
                    <a:pos x="76" y="8"/>
                  </a:cxn>
                  <a:cxn ang="0">
                    <a:pos x="2" y="0"/>
                  </a:cxn>
                  <a:cxn ang="0">
                    <a:pos x="21" y="0"/>
                  </a:cxn>
                  <a:cxn ang="0">
                    <a:pos x="15" y="2"/>
                  </a:cxn>
                  <a:cxn ang="0">
                    <a:pos x="9" y="2"/>
                  </a:cxn>
                  <a:cxn ang="0">
                    <a:pos x="4" y="4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2" y="0"/>
                  </a:cxn>
                  <a:cxn ang="0">
                    <a:pos x="2" y="0"/>
                  </a:cxn>
                </a:cxnLst>
                <a:rect l="0" t="0" r="r" b="b"/>
                <a:pathLst>
                  <a:path w="197" h="14">
                    <a:moveTo>
                      <a:pt x="197" y="14"/>
                    </a:moveTo>
                    <a:lnTo>
                      <a:pt x="133" y="10"/>
                    </a:lnTo>
                    <a:lnTo>
                      <a:pt x="133" y="10"/>
                    </a:lnTo>
                    <a:lnTo>
                      <a:pt x="131" y="8"/>
                    </a:lnTo>
                    <a:lnTo>
                      <a:pt x="133" y="8"/>
                    </a:lnTo>
                    <a:lnTo>
                      <a:pt x="135" y="6"/>
                    </a:lnTo>
                    <a:lnTo>
                      <a:pt x="195" y="10"/>
                    </a:lnTo>
                    <a:lnTo>
                      <a:pt x="197" y="12"/>
                    </a:lnTo>
                    <a:lnTo>
                      <a:pt x="197" y="14"/>
                    </a:lnTo>
                    <a:close/>
                    <a:moveTo>
                      <a:pt x="131" y="10"/>
                    </a:moveTo>
                    <a:lnTo>
                      <a:pt x="95" y="8"/>
                    </a:lnTo>
                    <a:lnTo>
                      <a:pt x="93" y="6"/>
                    </a:lnTo>
                    <a:lnTo>
                      <a:pt x="91" y="4"/>
                    </a:lnTo>
                    <a:lnTo>
                      <a:pt x="119" y="6"/>
                    </a:lnTo>
                    <a:lnTo>
                      <a:pt x="125" y="8"/>
                    </a:lnTo>
                    <a:lnTo>
                      <a:pt x="131" y="10"/>
                    </a:lnTo>
                    <a:close/>
                    <a:moveTo>
                      <a:pt x="76" y="8"/>
                    </a:moveTo>
                    <a:lnTo>
                      <a:pt x="43" y="6"/>
                    </a:lnTo>
                    <a:lnTo>
                      <a:pt x="42" y="4"/>
                    </a:lnTo>
                    <a:lnTo>
                      <a:pt x="38" y="2"/>
                    </a:lnTo>
                    <a:lnTo>
                      <a:pt x="66" y="4"/>
                    </a:lnTo>
                    <a:lnTo>
                      <a:pt x="70" y="6"/>
                    </a:lnTo>
                    <a:lnTo>
                      <a:pt x="76" y="8"/>
                    </a:lnTo>
                    <a:close/>
                    <a:moveTo>
                      <a:pt x="2" y="0"/>
                    </a:moveTo>
                    <a:lnTo>
                      <a:pt x="21" y="0"/>
                    </a:lnTo>
                    <a:lnTo>
                      <a:pt x="15" y="2"/>
                    </a:lnTo>
                    <a:lnTo>
                      <a:pt x="9" y="2"/>
                    </a:lnTo>
                    <a:lnTo>
                      <a:pt x="4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4DCD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0702" name="Freeform 238"/>
              <p:cNvSpPr>
                <a:spLocks noEditPoints="1"/>
              </p:cNvSpPr>
              <p:nvPr/>
            </p:nvSpPr>
            <p:spPr bwMode="auto">
              <a:xfrm>
                <a:off x="1821" y="793"/>
                <a:ext cx="197" cy="14"/>
              </a:xfrm>
              <a:custGeom>
                <a:avLst/>
                <a:gdLst/>
                <a:ahLst/>
                <a:cxnLst>
                  <a:cxn ang="0">
                    <a:pos x="197" y="14"/>
                  </a:cxn>
                  <a:cxn ang="0">
                    <a:pos x="131" y="10"/>
                  </a:cxn>
                  <a:cxn ang="0">
                    <a:pos x="131" y="10"/>
                  </a:cxn>
                  <a:cxn ang="0">
                    <a:pos x="131" y="10"/>
                  </a:cxn>
                  <a:cxn ang="0">
                    <a:pos x="135" y="10"/>
                  </a:cxn>
                  <a:cxn ang="0">
                    <a:pos x="136" y="6"/>
                  </a:cxn>
                  <a:cxn ang="0">
                    <a:pos x="195" y="10"/>
                  </a:cxn>
                  <a:cxn ang="0">
                    <a:pos x="195" y="10"/>
                  </a:cxn>
                  <a:cxn ang="0">
                    <a:pos x="195" y="10"/>
                  </a:cxn>
                  <a:cxn ang="0">
                    <a:pos x="197" y="12"/>
                  </a:cxn>
                  <a:cxn ang="0">
                    <a:pos x="197" y="14"/>
                  </a:cxn>
                  <a:cxn ang="0">
                    <a:pos x="125" y="10"/>
                  </a:cxn>
                  <a:cxn ang="0">
                    <a:pos x="93" y="8"/>
                  </a:cxn>
                  <a:cxn ang="0">
                    <a:pos x="89" y="6"/>
                  </a:cxn>
                  <a:cxn ang="0">
                    <a:pos x="89" y="4"/>
                  </a:cxn>
                  <a:cxn ang="0">
                    <a:pos x="91" y="4"/>
                  </a:cxn>
                  <a:cxn ang="0">
                    <a:pos x="93" y="4"/>
                  </a:cxn>
                  <a:cxn ang="0">
                    <a:pos x="93" y="4"/>
                  </a:cxn>
                  <a:cxn ang="0">
                    <a:pos x="93" y="4"/>
                  </a:cxn>
                  <a:cxn ang="0">
                    <a:pos x="110" y="6"/>
                  </a:cxn>
                  <a:cxn ang="0">
                    <a:pos x="117" y="8"/>
                  </a:cxn>
                  <a:cxn ang="0">
                    <a:pos x="125" y="10"/>
                  </a:cxn>
                  <a:cxn ang="0">
                    <a:pos x="70" y="8"/>
                  </a:cxn>
                  <a:cxn ang="0">
                    <a:pos x="42" y="6"/>
                  </a:cxn>
                  <a:cxn ang="0">
                    <a:pos x="38" y="4"/>
                  </a:cxn>
                  <a:cxn ang="0">
                    <a:pos x="34" y="2"/>
                  </a:cxn>
                  <a:cxn ang="0">
                    <a:pos x="23" y="2"/>
                  </a:cxn>
                  <a:cxn ang="0">
                    <a:pos x="9" y="4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2" y="2"/>
                  </a:cxn>
                  <a:cxn ang="0">
                    <a:pos x="6" y="0"/>
                  </a:cxn>
                  <a:cxn ang="0">
                    <a:pos x="62" y="2"/>
                  </a:cxn>
                  <a:cxn ang="0">
                    <a:pos x="62" y="4"/>
                  </a:cxn>
                  <a:cxn ang="0">
                    <a:pos x="62" y="4"/>
                  </a:cxn>
                  <a:cxn ang="0">
                    <a:pos x="66" y="6"/>
                  </a:cxn>
                  <a:cxn ang="0">
                    <a:pos x="70" y="8"/>
                  </a:cxn>
                </a:cxnLst>
                <a:rect l="0" t="0" r="r" b="b"/>
                <a:pathLst>
                  <a:path w="197" h="14">
                    <a:moveTo>
                      <a:pt x="197" y="14"/>
                    </a:moveTo>
                    <a:lnTo>
                      <a:pt x="131" y="10"/>
                    </a:lnTo>
                    <a:lnTo>
                      <a:pt x="131" y="10"/>
                    </a:lnTo>
                    <a:lnTo>
                      <a:pt x="131" y="10"/>
                    </a:lnTo>
                    <a:lnTo>
                      <a:pt x="135" y="10"/>
                    </a:lnTo>
                    <a:lnTo>
                      <a:pt x="136" y="6"/>
                    </a:lnTo>
                    <a:lnTo>
                      <a:pt x="195" y="10"/>
                    </a:lnTo>
                    <a:lnTo>
                      <a:pt x="195" y="10"/>
                    </a:lnTo>
                    <a:lnTo>
                      <a:pt x="195" y="10"/>
                    </a:lnTo>
                    <a:lnTo>
                      <a:pt x="197" y="12"/>
                    </a:lnTo>
                    <a:lnTo>
                      <a:pt x="197" y="14"/>
                    </a:lnTo>
                    <a:close/>
                    <a:moveTo>
                      <a:pt x="125" y="10"/>
                    </a:moveTo>
                    <a:lnTo>
                      <a:pt x="93" y="8"/>
                    </a:lnTo>
                    <a:lnTo>
                      <a:pt x="89" y="6"/>
                    </a:lnTo>
                    <a:lnTo>
                      <a:pt x="89" y="4"/>
                    </a:lnTo>
                    <a:lnTo>
                      <a:pt x="91" y="4"/>
                    </a:lnTo>
                    <a:lnTo>
                      <a:pt x="93" y="4"/>
                    </a:lnTo>
                    <a:lnTo>
                      <a:pt x="93" y="4"/>
                    </a:lnTo>
                    <a:lnTo>
                      <a:pt x="93" y="4"/>
                    </a:lnTo>
                    <a:lnTo>
                      <a:pt x="110" y="6"/>
                    </a:lnTo>
                    <a:lnTo>
                      <a:pt x="117" y="8"/>
                    </a:lnTo>
                    <a:lnTo>
                      <a:pt x="125" y="10"/>
                    </a:lnTo>
                    <a:close/>
                    <a:moveTo>
                      <a:pt x="70" y="8"/>
                    </a:moveTo>
                    <a:lnTo>
                      <a:pt x="42" y="6"/>
                    </a:lnTo>
                    <a:lnTo>
                      <a:pt x="38" y="4"/>
                    </a:lnTo>
                    <a:lnTo>
                      <a:pt x="34" y="2"/>
                    </a:lnTo>
                    <a:lnTo>
                      <a:pt x="23" y="2"/>
                    </a:lnTo>
                    <a:lnTo>
                      <a:pt x="9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6" y="0"/>
                    </a:lnTo>
                    <a:lnTo>
                      <a:pt x="62" y="2"/>
                    </a:lnTo>
                    <a:lnTo>
                      <a:pt x="62" y="4"/>
                    </a:lnTo>
                    <a:lnTo>
                      <a:pt x="62" y="4"/>
                    </a:lnTo>
                    <a:lnTo>
                      <a:pt x="66" y="6"/>
                    </a:lnTo>
                    <a:lnTo>
                      <a:pt x="70" y="8"/>
                    </a:lnTo>
                    <a:close/>
                  </a:path>
                </a:pathLst>
              </a:custGeom>
              <a:solidFill>
                <a:srgbClr val="E4DCD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0703" name="Freeform 239"/>
              <p:cNvSpPr>
                <a:spLocks noEditPoints="1"/>
              </p:cNvSpPr>
              <p:nvPr/>
            </p:nvSpPr>
            <p:spPr bwMode="auto">
              <a:xfrm>
                <a:off x="1823" y="792"/>
                <a:ext cx="193" cy="13"/>
              </a:xfrm>
              <a:custGeom>
                <a:avLst/>
                <a:gdLst/>
                <a:ahLst/>
                <a:cxnLst>
                  <a:cxn ang="0">
                    <a:pos x="193" y="13"/>
                  </a:cxn>
                  <a:cxn ang="0">
                    <a:pos x="133" y="9"/>
                  </a:cxn>
                  <a:cxn ang="0">
                    <a:pos x="134" y="7"/>
                  </a:cxn>
                  <a:cxn ang="0">
                    <a:pos x="136" y="5"/>
                  </a:cxn>
                  <a:cxn ang="0">
                    <a:pos x="170" y="7"/>
                  </a:cxn>
                  <a:cxn ang="0">
                    <a:pos x="170" y="7"/>
                  </a:cxn>
                  <a:cxn ang="0">
                    <a:pos x="170" y="9"/>
                  </a:cxn>
                  <a:cxn ang="0">
                    <a:pos x="170" y="9"/>
                  </a:cxn>
                  <a:cxn ang="0">
                    <a:pos x="170" y="7"/>
                  </a:cxn>
                  <a:cxn ang="0">
                    <a:pos x="193" y="9"/>
                  </a:cxn>
                  <a:cxn ang="0">
                    <a:pos x="193" y="9"/>
                  </a:cxn>
                  <a:cxn ang="0">
                    <a:pos x="193" y="11"/>
                  </a:cxn>
                  <a:cxn ang="0">
                    <a:pos x="193" y="13"/>
                  </a:cxn>
                  <a:cxn ang="0">
                    <a:pos x="193" y="13"/>
                  </a:cxn>
                  <a:cxn ang="0">
                    <a:pos x="117" y="9"/>
                  </a:cxn>
                  <a:cxn ang="0">
                    <a:pos x="89" y="7"/>
                  </a:cxn>
                  <a:cxn ang="0">
                    <a:pos x="87" y="5"/>
                  </a:cxn>
                  <a:cxn ang="0">
                    <a:pos x="87" y="5"/>
                  </a:cxn>
                  <a:cxn ang="0">
                    <a:pos x="89" y="5"/>
                  </a:cxn>
                  <a:cxn ang="0">
                    <a:pos x="91" y="5"/>
                  </a:cxn>
                  <a:cxn ang="0">
                    <a:pos x="98" y="5"/>
                  </a:cxn>
                  <a:cxn ang="0">
                    <a:pos x="106" y="5"/>
                  </a:cxn>
                  <a:cxn ang="0">
                    <a:pos x="112" y="7"/>
                  </a:cxn>
                  <a:cxn ang="0">
                    <a:pos x="117" y="9"/>
                  </a:cxn>
                  <a:cxn ang="0">
                    <a:pos x="64" y="7"/>
                  </a:cxn>
                  <a:cxn ang="0">
                    <a:pos x="36" y="5"/>
                  </a:cxn>
                  <a:cxn ang="0">
                    <a:pos x="34" y="3"/>
                  </a:cxn>
                  <a:cxn ang="0">
                    <a:pos x="32" y="3"/>
                  </a:cxn>
                  <a:cxn ang="0">
                    <a:pos x="26" y="3"/>
                  </a:cxn>
                  <a:cxn ang="0">
                    <a:pos x="19" y="3"/>
                  </a:cxn>
                  <a:cxn ang="0">
                    <a:pos x="0" y="3"/>
                  </a:cxn>
                  <a:cxn ang="0">
                    <a:pos x="4" y="1"/>
                  </a:cxn>
                  <a:cxn ang="0">
                    <a:pos x="5" y="0"/>
                  </a:cxn>
                  <a:cxn ang="0">
                    <a:pos x="60" y="1"/>
                  </a:cxn>
                  <a:cxn ang="0">
                    <a:pos x="60" y="3"/>
                  </a:cxn>
                  <a:cxn ang="0">
                    <a:pos x="60" y="5"/>
                  </a:cxn>
                  <a:cxn ang="0">
                    <a:pos x="62" y="5"/>
                  </a:cxn>
                  <a:cxn ang="0">
                    <a:pos x="64" y="7"/>
                  </a:cxn>
                </a:cxnLst>
                <a:rect l="0" t="0" r="r" b="b"/>
                <a:pathLst>
                  <a:path w="193" h="13">
                    <a:moveTo>
                      <a:pt x="193" y="13"/>
                    </a:moveTo>
                    <a:lnTo>
                      <a:pt x="133" y="9"/>
                    </a:lnTo>
                    <a:lnTo>
                      <a:pt x="134" y="7"/>
                    </a:lnTo>
                    <a:lnTo>
                      <a:pt x="136" y="5"/>
                    </a:lnTo>
                    <a:lnTo>
                      <a:pt x="170" y="7"/>
                    </a:lnTo>
                    <a:lnTo>
                      <a:pt x="170" y="7"/>
                    </a:lnTo>
                    <a:lnTo>
                      <a:pt x="170" y="9"/>
                    </a:lnTo>
                    <a:lnTo>
                      <a:pt x="170" y="9"/>
                    </a:lnTo>
                    <a:lnTo>
                      <a:pt x="170" y="7"/>
                    </a:lnTo>
                    <a:lnTo>
                      <a:pt x="193" y="9"/>
                    </a:lnTo>
                    <a:lnTo>
                      <a:pt x="193" y="9"/>
                    </a:lnTo>
                    <a:lnTo>
                      <a:pt x="193" y="11"/>
                    </a:lnTo>
                    <a:lnTo>
                      <a:pt x="193" y="13"/>
                    </a:lnTo>
                    <a:lnTo>
                      <a:pt x="193" y="13"/>
                    </a:lnTo>
                    <a:close/>
                    <a:moveTo>
                      <a:pt x="117" y="9"/>
                    </a:moveTo>
                    <a:lnTo>
                      <a:pt x="89" y="7"/>
                    </a:lnTo>
                    <a:lnTo>
                      <a:pt x="87" y="5"/>
                    </a:lnTo>
                    <a:lnTo>
                      <a:pt x="87" y="5"/>
                    </a:lnTo>
                    <a:lnTo>
                      <a:pt x="89" y="5"/>
                    </a:lnTo>
                    <a:lnTo>
                      <a:pt x="91" y="5"/>
                    </a:lnTo>
                    <a:lnTo>
                      <a:pt x="98" y="5"/>
                    </a:lnTo>
                    <a:lnTo>
                      <a:pt x="106" y="5"/>
                    </a:lnTo>
                    <a:lnTo>
                      <a:pt x="112" y="7"/>
                    </a:lnTo>
                    <a:lnTo>
                      <a:pt x="117" y="9"/>
                    </a:lnTo>
                    <a:close/>
                    <a:moveTo>
                      <a:pt x="64" y="7"/>
                    </a:moveTo>
                    <a:lnTo>
                      <a:pt x="36" y="5"/>
                    </a:lnTo>
                    <a:lnTo>
                      <a:pt x="34" y="3"/>
                    </a:lnTo>
                    <a:lnTo>
                      <a:pt x="32" y="3"/>
                    </a:lnTo>
                    <a:lnTo>
                      <a:pt x="26" y="3"/>
                    </a:lnTo>
                    <a:lnTo>
                      <a:pt x="19" y="3"/>
                    </a:lnTo>
                    <a:lnTo>
                      <a:pt x="0" y="3"/>
                    </a:lnTo>
                    <a:lnTo>
                      <a:pt x="4" y="1"/>
                    </a:lnTo>
                    <a:lnTo>
                      <a:pt x="5" y="0"/>
                    </a:lnTo>
                    <a:lnTo>
                      <a:pt x="60" y="1"/>
                    </a:lnTo>
                    <a:lnTo>
                      <a:pt x="60" y="3"/>
                    </a:lnTo>
                    <a:lnTo>
                      <a:pt x="60" y="5"/>
                    </a:lnTo>
                    <a:lnTo>
                      <a:pt x="62" y="5"/>
                    </a:lnTo>
                    <a:lnTo>
                      <a:pt x="64" y="7"/>
                    </a:lnTo>
                    <a:close/>
                  </a:path>
                </a:pathLst>
              </a:custGeom>
              <a:solidFill>
                <a:srgbClr val="E4DDD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0704" name="Freeform 240"/>
              <p:cNvSpPr>
                <a:spLocks noEditPoints="1"/>
              </p:cNvSpPr>
              <p:nvPr/>
            </p:nvSpPr>
            <p:spPr bwMode="auto">
              <a:xfrm>
                <a:off x="1827" y="790"/>
                <a:ext cx="189" cy="13"/>
              </a:xfrm>
              <a:custGeom>
                <a:avLst/>
                <a:gdLst/>
                <a:ahLst/>
                <a:cxnLst>
                  <a:cxn ang="0">
                    <a:pos x="189" y="13"/>
                  </a:cxn>
                  <a:cxn ang="0">
                    <a:pos x="130" y="9"/>
                  </a:cxn>
                  <a:cxn ang="0">
                    <a:pos x="132" y="7"/>
                  </a:cxn>
                  <a:cxn ang="0">
                    <a:pos x="132" y="5"/>
                  </a:cxn>
                  <a:cxn ang="0">
                    <a:pos x="163" y="7"/>
                  </a:cxn>
                  <a:cxn ang="0">
                    <a:pos x="166" y="9"/>
                  </a:cxn>
                  <a:cxn ang="0">
                    <a:pos x="166" y="11"/>
                  </a:cxn>
                  <a:cxn ang="0">
                    <a:pos x="166" y="9"/>
                  </a:cxn>
                  <a:cxn ang="0">
                    <a:pos x="168" y="7"/>
                  </a:cxn>
                  <a:cxn ang="0">
                    <a:pos x="189" y="9"/>
                  </a:cxn>
                  <a:cxn ang="0">
                    <a:pos x="189" y="11"/>
                  </a:cxn>
                  <a:cxn ang="0">
                    <a:pos x="189" y="13"/>
                  </a:cxn>
                  <a:cxn ang="0">
                    <a:pos x="104" y="9"/>
                  </a:cxn>
                  <a:cxn ang="0">
                    <a:pos x="87" y="7"/>
                  </a:cxn>
                  <a:cxn ang="0">
                    <a:pos x="94" y="7"/>
                  </a:cxn>
                  <a:cxn ang="0">
                    <a:pos x="102" y="7"/>
                  </a:cxn>
                  <a:cxn ang="0">
                    <a:pos x="104" y="9"/>
                  </a:cxn>
                  <a:cxn ang="0">
                    <a:pos x="104" y="9"/>
                  </a:cxn>
                  <a:cxn ang="0">
                    <a:pos x="56" y="5"/>
                  </a:cxn>
                  <a:cxn ang="0">
                    <a:pos x="0" y="3"/>
                  </a:cxn>
                  <a:cxn ang="0">
                    <a:pos x="1" y="2"/>
                  </a:cxn>
                  <a:cxn ang="0">
                    <a:pos x="3" y="0"/>
                  </a:cxn>
                  <a:cxn ang="0">
                    <a:pos x="58" y="2"/>
                  </a:cxn>
                  <a:cxn ang="0">
                    <a:pos x="56" y="3"/>
                  </a:cxn>
                  <a:cxn ang="0">
                    <a:pos x="56" y="3"/>
                  </a:cxn>
                  <a:cxn ang="0">
                    <a:pos x="56" y="5"/>
                  </a:cxn>
                  <a:cxn ang="0">
                    <a:pos x="56" y="5"/>
                  </a:cxn>
                </a:cxnLst>
                <a:rect l="0" t="0" r="r" b="b"/>
                <a:pathLst>
                  <a:path w="189" h="13">
                    <a:moveTo>
                      <a:pt x="189" y="13"/>
                    </a:moveTo>
                    <a:lnTo>
                      <a:pt x="130" y="9"/>
                    </a:lnTo>
                    <a:lnTo>
                      <a:pt x="132" y="7"/>
                    </a:lnTo>
                    <a:lnTo>
                      <a:pt x="132" y="5"/>
                    </a:lnTo>
                    <a:lnTo>
                      <a:pt x="163" y="7"/>
                    </a:lnTo>
                    <a:lnTo>
                      <a:pt x="166" y="9"/>
                    </a:lnTo>
                    <a:lnTo>
                      <a:pt x="166" y="11"/>
                    </a:lnTo>
                    <a:lnTo>
                      <a:pt x="166" y="9"/>
                    </a:lnTo>
                    <a:lnTo>
                      <a:pt x="168" y="7"/>
                    </a:lnTo>
                    <a:lnTo>
                      <a:pt x="189" y="9"/>
                    </a:lnTo>
                    <a:lnTo>
                      <a:pt x="189" y="11"/>
                    </a:lnTo>
                    <a:lnTo>
                      <a:pt x="189" y="13"/>
                    </a:lnTo>
                    <a:close/>
                    <a:moveTo>
                      <a:pt x="104" y="9"/>
                    </a:moveTo>
                    <a:lnTo>
                      <a:pt x="87" y="7"/>
                    </a:lnTo>
                    <a:lnTo>
                      <a:pt x="94" y="7"/>
                    </a:lnTo>
                    <a:lnTo>
                      <a:pt x="102" y="7"/>
                    </a:lnTo>
                    <a:lnTo>
                      <a:pt x="104" y="9"/>
                    </a:lnTo>
                    <a:lnTo>
                      <a:pt x="104" y="9"/>
                    </a:lnTo>
                    <a:close/>
                    <a:moveTo>
                      <a:pt x="56" y="5"/>
                    </a:moveTo>
                    <a:lnTo>
                      <a:pt x="0" y="3"/>
                    </a:lnTo>
                    <a:lnTo>
                      <a:pt x="1" y="2"/>
                    </a:lnTo>
                    <a:lnTo>
                      <a:pt x="3" y="0"/>
                    </a:lnTo>
                    <a:lnTo>
                      <a:pt x="58" y="2"/>
                    </a:lnTo>
                    <a:lnTo>
                      <a:pt x="56" y="3"/>
                    </a:lnTo>
                    <a:lnTo>
                      <a:pt x="56" y="3"/>
                    </a:lnTo>
                    <a:lnTo>
                      <a:pt x="56" y="5"/>
                    </a:lnTo>
                    <a:lnTo>
                      <a:pt x="56" y="5"/>
                    </a:lnTo>
                    <a:close/>
                  </a:path>
                </a:pathLst>
              </a:custGeom>
              <a:solidFill>
                <a:srgbClr val="E3DDD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0705" name="Freeform 241"/>
              <p:cNvSpPr>
                <a:spLocks noEditPoints="1"/>
              </p:cNvSpPr>
              <p:nvPr/>
            </p:nvSpPr>
            <p:spPr bwMode="auto">
              <a:xfrm>
                <a:off x="1828" y="788"/>
                <a:ext cx="188" cy="13"/>
              </a:xfrm>
              <a:custGeom>
                <a:avLst/>
                <a:gdLst/>
                <a:ahLst/>
                <a:cxnLst>
                  <a:cxn ang="0">
                    <a:pos x="188" y="13"/>
                  </a:cxn>
                  <a:cxn ang="0">
                    <a:pos x="165" y="11"/>
                  </a:cxn>
                  <a:cxn ang="0">
                    <a:pos x="167" y="9"/>
                  </a:cxn>
                  <a:cxn ang="0">
                    <a:pos x="167" y="7"/>
                  </a:cxn>
                  <a:cxn ang="0">
                    <a:pos x="167" y="7"/>
                  </a:cxn>
                  <a:cxn ang="0">
                    <a:pos x="167" y="7"/>
                  </a:cxn>
                  <a:cxn ang="0">
                    <a:pos x="186" y="9"/>
                  </a:cxn>
                  <a:cxn ang="0">
                    <a:pos x="188" y="11"/>
                  </a:cxn>
                  <a:cxn ang="0">
                    <a:pos x="188" y="13"/>
                  </a:cxn>
                  <a:cxn ang="0">
                    <a:pos x="165" y="11"/>
                  </a:cxn>
                  <a:cxn ang="0">
                    <a:pos x="131" y="9"/>
                  </a:cxn>
                  <a:cxn ang="0">
                    <a:pos x="131" y="7"/>
                  </a:cxn>
                  <a:cxn ang="0">
                    <a:pos x="131" y="5"/>
                  </a:cxn>
                  <a:cxn ang="0">
                    <a:pos x="162" y="7"/>
                  </a:cxn>
                  <a:cxn ang="0">
                    <a:pos x="164" y="9"/>
                  </a:cxn>
                  <a:cxn ang="0">
                    <a:pos x="165" y="11"/>
                  </a:cxn>
                  <a:cxn ang="0">
                    <a:pos x="55" y="5"/>
                  </a:cxn>
                  <a:cxn ang="0">
                    <a:pos x="0" y="4"/>
                  </a:cxn>
                  <a:cxn ang="0">
                    <a:pos x="2" y="2"/>
                  </a:cxn>
                  <a:cxn ang="0">
                    <a:pos x="6" y="0"/>
                  </a:cxn>
                  <a:cxn ang="0">
                    <a:pos x="63" y="2"/>
                  </a:cxn>
                  <a:cxn ang="0">
                    <a:pos x="61" y="4"/>
                  </a:cxn>
                  <a:cxn ang="0">
                    <a:pos x="57" y="4"/>
                  </a:cxn>
                  <a:cxn ang="0">
                    <a:pos x="57" y="4"/>
                  </a:cxn>
                  <a:cxn ang="0">
                    <a:pos x="55" y="5"/>
                  </a:cxn>
                  <a:cxn ang="0">
                    <a:pos x="55" y="5"/>
                  </a:cxn>
                  <a:cxn ang="0">
                    <a:pos x="55" y="5"/>
                  </a:cxn>
                </a:cxnLst>
                <a:rect l="0" t="0" r="r" b="b"/>
                <a:pathLst>
                  <a:path w="188" h="13">
                    <a:moveTo>
                      <a:pt x="188" y="13"/>
                    </a:moveTo>
                    <a:lnTo>
                      <a:pt x="165" y="11"/>
                    </a:lnTo>
                    <a:lnTo>
                      <a:pt x="167" y="9"/>
                    </a:lnTo>
                    <a:lnTo>
                      <a:pt x="167" y="7"/>
                    </a:lnTo>
                    <a:lnTo>
                      <a:pt x="167" y="7"/>
                    </a:lnTo>
                    <a:lnTo>
                      <a:pt x="167" y="7"/>
                    </a:lnTo>
                    <a:lnTo>
                      <a:pt x="186" y="9"/>
                    </a:lnTo>
                    <a:lnTo>
                      <a:pt x="188" y="11"/>
                    </a:lnTo>
                    <a:lnTo>
                      <a:pt x="188" y="13"/>
                    </a:lnTo>
                    <a:close/>
                    <a:moveTo>
                      <a:pt x="165" y="11"/>
                    </a:moveTo>
                    <a:lnTo>
                      <a:pt x="131" y="9"/>
                    </a:lnTo>
                    <a:lnTo>
                      <a:pt x="131" y="7"/>
                    </a:lnTo>
                    <a:lnTo>
                      <a:pt x="131" y="5"/>
                    </a:lnTo>
                    <a:lnTo>
                      <a:pt x="162" y="7"/>
                    </a:lnTo>
                    <a:lnTo>
                      <a:pt x="164" y="9"/>
                    </a:lnTo>
                    <a:lnTo>
                      <a:pt x="165" y="11"/>
                    </a:lnTo>
                    <a:close/>
                    <a:moveTo>
                      <a:pt x="55" y="5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6" y="0"/>
                    </a:lnTo>
                    <a:lnTo>
                      <a:pt x="63" y="2"/>
                    </a:lnTo>
                    <a:lnTo>
                      <a:pt x="61" y="4"/>
                    </a:lnTo>
                    <a:lnTo>
                      <a:pt x="57" y="4"/>
                    </a:lnTo>
                    <a:lnTo>
                      <a:pt x="57" y="4"/>
                    </a:lnTo>
                    <a:lnTo>
                      <a:pt x="55" y="5"/>
                    </a:lnTo>
                    <a:lnTo>
                      <a:pt x="55" y="5"/>
                    </a:lnTo>
                    <a:lnTo>
                      <a:pt x="55" y="5"/>
                    </a:lnTo>
                    <a:close/>
                  </a:path>
                </a:pathLst>
              </a:custGeom>
              <a:solidFill>
                <a:srgbClr val="E3DDD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0706" name="Freeform 242"/>
              <p:cNvSpPr>
                <a:spLocks noEditPoints="1"/>
              </p:cNvSpPr>
              <p:nvPr/>
            </p:nvSpPr>
            <p:spPr bwMode="auto">
              <a:xfrm>
                <a:off x="1830" y="786"/>
                <a:ext cx="186" cy="13"/>
              </a:xfrm>
              <a:custGeom>
                <a:avLst/>
                <a:gdLst/>
                <a:ahLst/>
                <a:cxnLst>
                  <a:cxn ang="0">
                    <a:pos x="186" y="13"/>
                  </a:cxn>
                  <a:cxn ang="0">
                    <a:pos x="165" y="11"/>
                  </a:cxn>
                  <a:cxn ang="0">
                    <a:pos x="165" y="11"/>
                  </a:cxn>
                  <a:cxn ang="0">
                    <a:pos x="165" y="9"/>
                  </a:cxn>
                  <a:cxn ang="0">
                    <a:pos x="165" y="9"/>
                  </a:cxn>
                  <a:cxn ang="0">
                    <a:pos x="165" y="7"/>
                  </a:cxn>
                  <a:cxn ang="0">
                    <a:pos x="184" y="7"/>
                  </a:cxn>
                  <a:cxn ang="0">
                    <a:pos x="184" y="11"/>
                  </a:cxn>
                  <a:cxn ang="0">
                    <a:pos x="186" y="13"/>
                  </a:cxn>
                  <a:cxn ang="0">
                    <a:pos x="160" y="11"/>
                  </a:cxn>
                  <a:cxn ang="0">
                    <a:pos x="129" y="9"/>
                  </a:cxn>
                  <a:cxn ang="0">
                    <a:pos x="129" y="7"/>
                  </a:cxn>
                  <a:cxn ang="0">
                    <a:pos x="129" y="6"/>
                  </a:cxn>
                  <a:cxn ang="0">
                    <a:pos x="158" y="7"/>
                  </a:cxn>
                  <a:cxn ang="0">
                    <a:pos x="160" y="9"/>
                  </a:cxn>
                  <a:cxn ang="0">
                    <a:pos x="160" y="11"/>
                  </a:cxn>
                  <a:cxn ang="0">
                    <a:pos x="55" y="6"/>
                  </a:cxn>
                  <a:cxn ang="0">
                    <a:pos x="0" y="4"/>
                  </a:cxn>
                  <a:cxn ang="0">
                    <a:pos x="4" y="2"/>
                  </a:cxn>
                  <a:cxn ang="0">
                    <a:pos x="6" y="0"/>
                  </a:cxn>
                  <a:cxn ang="0">
                    <a:pos x="76" y="4"/>
                  </a:cxn>
                  <a:cxn ang="0">
                    <a:pos x="65" y="4"/>
                  </a:cxn>
                  <a:cxn ang="0">
                    <a:pos x="55" y="6"/>
                  </a:cxn>
                  <a:cxn ang="0">
                    <a:pos x="55" y="6"/>
                  </a:cxn>
                  <a:cxn ang="0">
                    <a:pos x="55" y="6"/>
                  </a:cxn>
                </a:cxnLst>
                <a:rect l="0" t="0" r="r" b="b"/>
                <a:pathLst>
                  <a:path w="186" h="13">
                    <a:moveTo>
                      <a:pt x="186" y="13"/>
                    </a:moveTo>
                    <a:lnTo>
                      <a:pt x="165" y="11"/>
                    </a:lnTo>
                    <a:lnTo>
                      <a:pt x="165" y="11"/>
                    </a:lnTo>
                    <a:lnTo>
                      <a:pt x="165" y="9"/>
                    </a:lnTo>
                    <a:lnTo>
                      <a:pt x="165" y="9"/>
                    </a:lnTo>
                    <a:lnTo>
                      <a:pt x="165" y="7"/>
                    </a:lnTo>
                    <a:lnTo>
                      <a:pt x="184" y="7"/>
                    </a:lnTo>
                    <a:lnTo>
                      <a:pt x="184" y="11"/>
                    </a:lnTo>
                    <a:lnTo>
                      <a:pt x="186" y="13"/>
                    </a:lnTo>
                    <a:close/>
                    <a:moveTo>
                      <a:pt x="160" y="11"/>
                    </a:moveTo>
                    <a:lnTo>
                      <a:pt x="129" y="9"/>
                    </a:lnTo>
                    <a:lnTo>
                      <a:pt x="129" y="7"/>
                    </a:lnTo>
                    <a:lnTo>
                      <a:pt x="129" y="6"/>
                    </a:lnTo>
                    <a:lnTo>
                      <a:pt x="158" y="7"/>
                    </a:lnTo>
                    <a:lnTo>
                      <a:pt x="160" y="9"/>
                    </a:lnTo>
                    <a:lnTo>
                      <a:pt x="160" y="11"/>
                    </a:lnTo>
                    <a:close/>
                    <a:moveTo>
                      <a:pt x="55" y="6"/>
                    </a:moveTo>
                    <a:lnTo>
                      <a:pt x="0" y="4"/>
                    </a:lnTo>
                    <a:lnTo>
                      <a:pt x="4" y="2"/>
                    </a:lnTo>
                    <a:lnTo>
                      <a:pt x="6" y="0"/>
                    </a:lnTo>
                    <a:lnTo>
                      <a:pt x="76" y="4"/>
                    </a:lnTo>
                    <a:lnTo>
                      <a:pt x="65" y="4"/>
                    </a:lnTo>
                    <a:lnTo>
                      <a:pt x="55" y="6"/>
                    </a:lnTo>
                    <a:lnTo>
                      <a:pt x="55" y="6"/>
                    </a:lnTo>
                    <a:lnTo>
                      <a:pt x="55" y="6"/>
                    </a:lnTo>
                    <a:close/>
                  </a:path>
                </a:pathLst>
              </a:custGeom>
              <a:solidFill>
                <a:srgbClr val="E3DDD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0707" name="Freeform 243"/>
              <p:cNvSpPr>
                <a:spLocks noEditPoints="1"/>
              </p:cNvSpPr>
              <p:nvPr/>
            </p:nvSpPr>
            <p:spPr bwMode="auto">
              <a:xfrm>
                <a:off x="1834" y="784"/>
                <a:ext cx="180" cy="13"/>
              </a:xfrm>
              <a:custGeom>
                <a:avLst/>
                <a:gdLst/>
                <a:ahLst/>
                <a:cxnLst>
                  <a:cxn ang="0">
                    <a:pos x="180" y="13"/>
                  </a:cxn>
                  <a:cxn ang="0">
                    <a:pos x="161" y="11"/>
                  </a:cxn>
                  <a:cxn ang="0">
                    <a:pos x="161" y="9"/>
                  </a:cxn>
                  <a:cxn ang="0">
                    <a:pos x="161" y="8"/>
                  </a:cxn>
                  <a:cxn ang="0">
                    <a:pos x="180" y="8"/>
                  </a:cxn>
                  <a:cxn ang="0">
                    <a:pos x="180" y="9"/>
                  </a:cxn>
                  <a:cxn ang="0">
                    <a:pos x="180" y="13"/>
                  </a:cxn>
                  <a:cxn ang="0">
                    <a:pos x="156" y="11"/>
                  </a:cxn>
                  <a:cxn ang="0">
                    <a:pos x="125" y="9"/>
                  </a:cxn>
                  <a:cxn ang="0">
                    <a:pos x="125" y="8"/>
                  </a:cxn>
                  <a:cxn ang="0">
                    <a:pos x="125" y="6"/>
                  </a:cxn>
                  <a:cxn ang="0">
                    <a:pos x="152" y="8"/>
                  </a:cxn>
                  <a:cxn ang="0">
                    <a:pos x="154" y="9"/>
                  </a:cxn>
                  <a:cxn ang="0">
                    <a:pos x="156" y="11"/>
                  </a:cxn>
                  <a:cxn ang="0">
                    <a:pos x="57" y="6"/>
                  </a:cxn>
                  <a:cxn ang="0">
                    <a:pos x="0" y="4"/>
                  </a:cxn>
                  <a:cxn ang="0">
                    <a:pos x="2" y="2"/>
                  </a:cxn>
                  <a:cxn ang="0">
                    <a:pos x="4" y="0"/>
                  </a:cxn>
                  <a:cxn ang="0">
                    <a:pos x="87" y="4"/>
                  </a:cxn>
                  <a:cxn ang="0">
                    <a:pos x="87" y="4"/>
                  </a:cxn>
                  <a:cxn ang="0">
                    <a:pos x="87" y="6"/>
                  </a:cxn>
                  <a:cxn ang="0">
                    <a:pos x="74" y="6"/>
                  </a:cxn>
                  <a:cxn ang="0">
                    <a:pos x="57" y="6"/>
                  </a:cxn>
                </a:cxnLst>
                <a:rect l="0" t="0" r="r" b="b"/>
                <a:pathLst>
                  <a:path w="180" h="13">
                    <a:moveTo>
                      <a:pt x="180" y="13"/>
                    </a:moveTo>
                    <a:lnTo>
                      <a:pt x="161" y="11"/>
                    </a:lnTo>
                    <a:lnTo>
                      <a:pt x="161" y="9"/>
                    </a:lnTo>
                    <a:lnTo>
                      <a:pt x="161" y="8"/>
                    </a:lnTo>
                    <a:lnTo>
                      <a:pt x="180" y="8"/>
                    </a:lnTo>
                    <a:lnTo>
                      <a:pt x="180" y="9"/>
                    </a:lnTo>
                    <a:lnTo>
                      <a:pt x="180" y="13"/>
                    </a:lnTo>
                    <a:close/>
                    <a:moveTo>
                      <a:pt x="156" y="11"/>
                    </a:moveTo>
                    <a:lnTo>
                      <a:pt x="125" y="9"/>
                    </a:lnTo>
                    <a:lnTo>
                      <a:pt x="125" y="8"/>
                    </a:lnTo>
                    <a:lnTo>
                      <a:pt x="125" y="6"/>
                    </a:lnTo>
                    <a:lnTo>
                      <a:pt x="152" y="8"/>
                    </a:lnTo>
                    <a:lnTo>
                      <a:pt x="154" y="9"/>
                    </a:lnTo>
                    <a:lnTo>
                      <a:pt x="156" y="11"/>
                    </a:lnTo>
                    <a:close/>
                    <a:moveTo>
                      <a:pt x="57" y="6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87" y="4"/>
                    </a:lnTo>
                    <a:lnTo>
                      <a:pt x="87" y="4"/>
                    </a:lnTo>
                    <a:lnTo>
                      <a:pt x="87" y="6"/>
                    </a:lnTo>
                    <a:lnTo>
                      <a:pt x="74" y="6"/>
                    </a:lnTo>
                    <a:lnTo>
                      <a:pt x="57" y="6"/>
                    </a:lnTo>
                    <a:close/>
                  </a:path>
                </a:pathLst>
              </a:custGeom>
              <a:solidFill>
                <a:srgbClr val="E3DDD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0708" name="Freeform 244"/>
              <p:cNvSpPr>
                <a:spLocks noEditPoints="1"/>
              </p:cNvSpPr>
              <p:nvPr/>
            </p:nvSpPr>
            <p:spPr bwMode="auto">
              <a:xfrm>
                <a:off x="1836" y="782"/>
                <a:ext cx="178" cy="11"/>
              </a:xfrm>
              <a:custGeom>
                <a:avLst/>
                <a:gdLst/>
                <a:ahLst/>
                <a:cxnLst>
                  <a:cxn ang="0">
                    <a:pos x="178" y="11"/>
                  </a:cxn>
                  <a:cxn ang="0">
                    <a:pos x="159" y="11"/>
                  </a:cxn>
                  <a:cxn ang="0">
                    <a:pos x="159" y="10"/>
                  </a:cxn>
                  <a:cxn ang="0">
                    <a:pos x="161" y="8"/>
                  </a:cxn>
                  <a:cxn ang="0">
                    <a:pos x="178" y="8"/>
                  </a:cxn>
                  <a:cxn ang="0">
                    <a:pos x="178" y="10"/>
                  </a:cxn>
                  <a:cxn ang="0">
                    <a:pos x="178" y="11"/>
                  </a:cxn>
                  <a:cxn ang="0">
                    <a:pos x="152" y="11"/>
                  </a:cxn>
                  <a:cxn ang="0">
                    <a:pos x="123" y="10"/>
                  </a:cxn>
                  <a:cxn ang="0">
                    <a:pos x="123" y="8"/>
                  </a:cxn>
                  <a:cxn ang="0">
                    <a:pos x="123" y="8"/>
                  </a:cxn>
                  <a:cxn ang="0">
                    <a:pos x="123" y="6"/>
                  </a:cxn>
                  <a:cxn ang="0">
                    <a:pos x="123" y="6"/>
                  </a:cxn>
                  <a:cxn ang="0">
                    <a:pos x="150" y="8"/>
                  </a:cxn>
                  <a:cxn ang="0">
                    <a:pos x="150" y="8"/>
                  </a:cxn>
                  <a:cxn ang="0">
                    <a:pos x="150" y="8"/>
                  </a:cxn>
                  <a:cxn ang="0">
                    <a:pos x="150" y="10"/>
                  </a:cxn>
                  <a:cxn ang="0">
                    <a:pos x="152" y="11"/>
                  </a:cxn>
                  <a:cxn ang="0">
                    <a:pos x="70" y="8"/>
                  </a:cxn>
                  <a:cxn ang="0">
                    <a:pos x="0" y="4"/>
                  </a:cxn>
                  <a:cxn ang="0">
                    <a:pos x="2" y="2"/>
                  </a:cxn>
                  <a:cxn ang="0">
                    <a:pos x="6" y="0"/>
                  </a:cxn>
                  <a:cxn ang="0">
                    <a:pos x="85" y="4"/>
                  </a:cxn>
                  <a:cxn ang="0">
                    <a:pos x="85" y="6"/>
                  </a:cxn>
                  <a:cxn ang="0">
                    <a:pos x="85" y="8"/>
                  </a:cxn>
                  <a:cxn ang="0">
                    <a:pos x="80" y="8"/>
                  </a:cxn>
                  <a:cxn ang="0">
                    <a:pos x="70" y="8"/>
                  </a:cxn>
                </a:cxnLst>
                <a:rect l="0" t="0" r="r" b="b"/>
                <a:pathLst>
                  <a:path w="178" h="11">
                    <a:moveTo>
                      <a:pt x="178" y="11"/>
                    </a:moveTo>
                    <a:lnTo>
                      <a:pt x="159" y="11"/>
                    </a:lnTo>
                    <a:lnTo>
                      <a:pt x="159" y="10"/>
                    </a:lnTo>
                    <a:lnTo>
                      <a:pt x="161" y="8"/>
                    </a:lnTo>
                    <a:lnTo>
                      <a:pt x="178" y="8"/>
                    </a:lnTo>
                    <a:lnTo>
                      <a:pt x="178" y="10"/>
                    </a:lnTo>
                    <a:lnTo>
                      <a:pt x="178" y="11"/>
                    </a:lnTo>
                    <a:close/>
                    <a:moveTo>
                      <a:pt x="152" y="11"/>
                    </a:moveTo>
                    <a:lnTo>
                      <a:pt x="123" y="10"/>
                    </a:lnTo>
                    <a:lnTo>
                      <a:pt x="123" y="8"/>
                    </a:lnTo>
                    <a:lnTo>
                      <a:pt x="123" y="8"/>
                    </a:lnTo>
                    <a:lnTo>
                      <a:pt x="123" y="6"/>
                    </a:lnTo>
                    <a:lnTo>
                      <a:pt x="123" y="6"/>
                    </a:lnTo>
                    <a:lnTo>
                      <a:pt x="150" y="8"/>
                    </a:lnTo>
                    <a:lnTo>
                      <a:pt x="150" y="8"/>
                    </a:lnTo>
                    <a:lnTo>
                      <a:pt x="150" y="8"/>
                    </a:lnTo>
                    <a:lnTo>
                      <a:pt x="150" y="10"/>
                    </a:lnTo>
                    <a:lnTo>
                      <a:pt x="152" y="11"/>
                    </a:lnTo>
                    <a:close/>
                    <a:moveTo>
                      <a:pt x="70" y="8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6" y="0"/>
                    </a:lnTo>
                    <a:lnTo>
                      <a:pt x="85" y="4"/>
                    </a:lnTo>
                    <a:lnTo>
                      <a:pt x="85" y="6"/>
                    </a:lnTo>
                    <a:lnTo>
                      <a:pt x="85" y="8"/>
                    </a:lnTo>
                    <a:lnTo>
                      <a:pt x="80" y="8"/>
                    </a:lnTo>
                    <a:lnTo>
                      <a:pt x="70" y="8"/>
                    </a:lnTo>
                    <a:close/>
                  </a:path>
                </a:pathLst>
              </a:custGeom>
              <a:solidFill>
                <a:srgbClr val="E3DED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0709" name="Freeform 245"/>
              <p:cNvSpPr>
                <a:spLocks noEditPoints="1"/>
              </p:cNvSpPr>
              <p:nvPr/>
            </p:nvSpPr>
            <p:spPr bwMode="auto">
              <a:xfrm>
                <a:off x="1838" y="780"/>
                <a:ext cx="176" cy="12"/>
              </a:xfrm>
              <a:custGeom>
                <a:avLst/>
                <a:gdLst/>
                <a:ahLst/>
                <a:cxnLst>
                  <a:cxn ang="0">
                    <a:pos x="176" y="12"/>
                  </a:cxn>
                  <a:cxn ang="0">
                    <a:pos x="157" y="12"/>
                  </a:cxn>
                  <a:cxn ang="0">
                    <a:pos x="159" y="10"/>
                  </a:cxn>
                  <a:cxn ang="0">
                    <a:pos x="159" y="8"/>
                  </a:cxn>
                  <a:cxn ang="0">
                    <a:pos x="174" y="8"/>
                  </a:cxn>
                  <a:cxn ang="0">
                    <a:pos x="176" y="10"/>
                  </a:cxn>
                  <a:cxn ang="0">
                    <a:pos x="176" y="12"/>
                  </a:cxn>
                  <a:cxn ang="0">
                    <a:pos x="148" y="12"/>
                  </a:cxn>
                  <a:cxn ang="0">
                    <a:pos x="121" y="10"/>
                  </a:cxn>
                  <a:cxn ang="0">
                    <a:pos x="121" y="10"/>
                  </a:cxn>
                  <a:cxn ang="0">
                    <a:pos x="121" y="10"/>
                  </a:cxn>
                  <a:cxn ang="0">
                    <a:pos x="121" y="8"/>
                  </a:cxn>
                  <a:cxn ang="0">
                    <a:pos x="119" y="6"/>
                  </a:cxn>
                  <a:cxn ang="0">
                    <a:pos x="146" y="6"/>
                  </a:cxn>
                  <a:cxn ang="0">
                    <a:pos x="148" y="8"/>
                  </a:cxn>
                  <a:cxn ang="0">
                    <a:pos x="148" y="10"/>
                  </a:cxn>
                  <a:cxn ang="0">
                    <a:pos x="148" y="10"/>
                  </a:cxn>
                  <a:cxn ang="0">
                    <a:pos x="148" y="12"/>
                  </a:cxn>
                  <a:cxn ang="0">
                    <a:pos x="83" y="8"/>
                  </a:cxn>
                  <a:cxn ang="0">
                    <a:pos x="0" y="4"/>
                  </a:cxn>
                  <a:cxn ang="0">
                    <a:pos x="4" y="2"/>
                  </a:cxn>
                  <a:cxn ang="0">
                    <a:pos x="6" y="0"/>
                  </a:cxn>
                  <a:cxn ang="0">
                    <a:pos x="6" y="0"/>
                  </a:cxn>
                  <a:cxn ang="0">
                    <a:pos x="6" y="0"/>
                  </a:cxn>
                  <a:cxn ang="0">
                    <a:pos x="83" y="4"/>
                  </a:cxn>
                  <a:cxn ang="0">
                    <a:pos x="83" y="6"/>
                  </a:cxn>
                  <a:cxn ang="0">
                    <a:pos x="83" y="8"/>
                  </a:cxn>
                </a:cxnLst>
                <a:rect l="0" t="0" r="r" b="b"/>
                <a:pathLst>
                  <a:path w="176" h="12">
                    <a:moveTo>
                      <a:pt x="176" y="12"/>
                    </a:moveTo>
                    <a:lnTo>
                      <a:pt x="157" y="12"/>
                    </a:lnTo>
                    <a:lnTo>
                      <a:pt x="159" y="10"/>
                    </a:lnTo>
                    <a:lnTo>
                      <a:pt x="159" y="8"/>
                    </a:lnTo>
                    <a:lnTo>
                      <a:pt x="174" y="8"/>
                    </a:lnTo>
                    <a:lnTo>
                      <a:pt x="176" y="10"/>
                    </a:lnTo>
                    <a:lnTo>
                      <a:pt x="176" y="12"/>
                    </a:lnTo>
                    <a:close/>
                    <a:moveTo>
                      <a:pt x="148" y="12"/>
                    </a:moveTo>
                    <a:lnTo>
                      <a:pt x="121" y="10"/>
                    </a:lnTo>
                    <a:lnTo>
                      <a:pt x="121" y="10"/>
                    </a:lnTo>
                    <a:lnTo>
                      <a:pt x="121" y="10"/>
                    </a:lnTo>
                    <a:lnTo>
                      <a:pt x="121" y="8"/>
                    </a:lnTo>
                    <a:lnTo>
                      <a:pt x="119" y="6"/>
                    </a:lnTo>
                    <a:lnTo>
                      <a:pt x="146" y="6"/>
                    </a:lnTo>
                    <a:lnTo>
                      <a:pt x="148" y="8"/>
                    </a:lnTo>
                    <a:lnTo>
                      <a:pt x="148" y="10"/>
                    </a:lnTo>
                    <a:lnTo>
                      <a:pt x="148" y="10"/>
                    </a:lnTo>
                    <a:lnTo>
                      <a:pt x="148" y="12"/>
                    </a:lnTo>
                    <a:close/>
                    <a:moveTo>
                      <a:pt x="83" y="8"/>
                    </a:moveTo>
                    <a:lnTo>
                      <a:pt x="0" y="4"/>
                    </a:lnTo>
                    <a:lnTo>
                      <a:pt x="4" y="2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83" y="4"/>
                    </a:lnTo>
                    <a:lnTo>
                      <a:pt x="83" y="6"/>
                    </a:lnTo>
                    <a:lnTo>
                      <a:pt x="83" y="8"/>
                    </a:lnTo>
                    <a:close/>
                  </a:path>
                </a:pathLst>
              </a:custGeom>
              <a:solidFill>
                <a:srgbClr val="E3DED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0710" name="Freeform 246"/>
              <p:cNvSpPr>
                <a:spLocks noEditPoints="1"/>
              </p:cNvSpPr>
              <p:nvPr/>
            </p:nvSpPr>
            <p:spPr bwMode="auto">
              <a:xfrm>
                <a:off x="1842" y="778"/>
                <a:ext cx="172" cy="12"/>
              </a:xfrm>
              <a:custGeom>
                <a:avLst/>
                <a:gdLst/>
                <a:ahLst/>
                <a:cxnLst>
                  <a:cxn ang="0">
                    <a:pos x="172" y="12"/>
                  </a:cxn>
                  <a:cxn ang="0">
                    <a:pos x="155" y="12"/>
                  </a:cxn>
                  <a:cxn ang="0">
                    <a:pos x="155" y="10"/>
                  </a:cxn>
                  <a:cxn ang="0">
                    <a:pos x="155" y="8"/>
                  </a:cxn>
                  <a:cxn ang="0">
                    <a:pos x="170" y="8"/>
                  </a:cxn>
                  <a:cxn ang="0">
                    <a:pos x="170" y="10"/>
                  </a:cxn>
                  <a:cxn ang="0">
                    <a:pos x="172" y="12"/>
                  </a:cxn>
                  <a:cxn ang="0">
                    <a:pos x="144" y="12"/>
                  </a:cxn>
                  <a:cxn ang="0">
                    <a:pos x="117" y="10"/>
                  </a:cxn>
                  <a:cxn ang="0">
                    <a:pos x="115" y="8"/>
                  </a:cxn>
                  <a:cxn ang="0">
                    <a:pos x="115" y="6"/>
                  </a:cxn>
                  <a:cxn ang="0">
                    <a:pos x="142" y="6"/>
                  </a:cxn>
                  <a:cxn ang="0">
                    <a:pos x="142" y="8"/>
                  </a:cxn>
                  <a:cxn ang="0">
                    <a:pos x="144" y="12"/>
                  </a:cxn>
                  <a:cxn ang="0">
                    <a:pos x="79" y="8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2" y="2"/>
                  </a:cxn>
                  <a:cxn ang="0">
                    <a:pos x="3" y="0"/>
                  </a:cxn>
                  <a:cxn ang="0">
                    <a:pos x="5" y="0"/>
                  </a:cxn>
                  <a:cxn ang="0">
                    <a:pos x="79" y="4"/>
                  </a:cxn>
                  <a:cxn ang="0">
                    <a:pos x="79" y="6"/>
                  </a:cxn>
                  <a:cxn ang="0">
                    <a:pos x="79" y="8"/>
                  </a:cxn>
                </a:cxnLst>
                <a:rect l="0" t="0" r="r" b="b"/>
                <a:pathLst>
                  <a:path w="172" h="12">
                    <a:moveTo>
                      <a:pt x="172" y="12"/>
                    </a:moveTo>
                    <a:lnTo>
                      <a:pt x="155" y="12"/>
                    </a:lnTo>
                    <a:lnTo>
                      <a:pt x="155" y="10"/>
                    </a:lnTo>
                    <a:lnTo>
                      <a:pt x="155" y="8"/>
                    </a:lnTo>
                    <a:lnTo>
                      <a:pt x="170" y="8"/>
                    </a:lnTo>
                    <a:lnTo>
                      <a:pt x="170" y="10"/>
                    </a:lnTo>
                    <a:lnTo>
                      <a:pt x="172" y="12"/>
                    </a:lnTo>
                    <a:close/>
                    <a:moveTo>
                      <a:pt x="144" y="12"/>
                    </a:moveTo>
                    <a:lnTo>
                      <a:pt x="117" y="10"/>
                    </a:lnTo>
                    <a:lnTo>
                      <a:pt x="115" y="8"/>
                    </a:lnTo>
                    <a:lnTo>
                      <a:pt x="115" y="6"/>
                    </a:lnTo>
                    <a:lnTo>
                      <a:pt x="142" y="6"/>
                    </a:lnTo>
                    <a:lnTo>
                      <a:pt x="142" y="8"/>
                    </a:lnTo>
                    <a:lnTo>
                      <a:pt x="144" y="12"/>
                    </a:lnTo>
                    <a:close/>
                    <a:moveTo>
                      <a:pt x="79" y="8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79" y="4"/>
                    </a:lnTo>
                    <a:lnTo>
                      <a:pt x="79" y="6"/>
                    </a:lnTo>
                    <a:lnTo>
                      <a:pt x="79" y="8"/>
                    </a:lnTo>
                    <a:close/>
                  </a:path>
                </a:pathLst>
              </a:custGeom>
              <a:solidFill>
                <a:srgbClr val="E3DED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0711" name="Freeform 247"/>
              <p:cNvSpPr>
                <a:spLocks noEditPoints="1"/>
              </p:cNvSpPr>
              <p:nvPr/>
            </p:nvSpPr>
            <p:spPr bwMode="auto">
              <a:xfrm>
                <a:off x="1844" y="776"/>
                <a:ext cx="168" cy="12"/>
              </a:xfrm>
              <a:custGeom>
                <a:avLst/>
                <a:gdLst/>
                <a:ahLst/>
                <a:cxnLst>
                  <a:cxn ang="0">
                    <a:pos x="168" y="12"/>
                  </a:cxn>
                  <a:cxn ang="0">
                    <a:pos x="153" y="12"/>
                  </a:cxn>
                  <a:cxn ang="0">
                    <a:pos x="153" y="10"/>
                  </a:cxn>
                  <a:cxn ang="0">
                    <a:pos x="153" y="8"/>
                  </a:cxn>
                  <a:cxn ang="0">
                    <a:pos x="168" y="8"/>
                  </a:cxn>
                  <a:cxn ang="0">
                    <a:pos x="168" y="10"/>
                  </a:cxn>
                  <a:cxn ang="0">
                    <a:pos x="168" y="12"/>
                  </a:cxn>
                  <a:cxn ang="0">
                    <a:pos x="140" y="10"/>
                  </a:cxn>
                  <a:cxn ang="0">
                    <a:pos x="113" y="10"/>
                  </a:cxn>
                  <a:cxn ang="0">
                    <a:pos x="113" y="8"/>
                  </a:cxn>
                  <a:cxn ang="0">
                    <a:pos x="113" y="6"/>
                  </a:cxn>
                  <a:cxn ang="0">
                    <a:pos x="138" y="6"/>
                  </a:cxn>
                  <a:cxn ang="0">
                    <a:pos x="140" y="8"/>
                  </a:cxn>
                  <a:cxn ang="0">
                    <a:pos x="140" y="10"/>
                  </a:cxn>
                  <a:cxn ang="0">
                    <a:pos x="77" y="8"/>
                  </a:cxn>
                  <a:cxn ang="0">
                    <a:pos x="0" y="4"/>
                  </a:cxn>
                  <a:cxn ang="0">
                    <a:pos x="3" y="2"/>
                  </a:cxn>
                  <a:cxn ang="0">
                    <a:pos x="7" y="0"/>
                  </a:cxn>
                  <a:cxn ang="0">
                    <a:pos x="77" y="4"/>
                  </a:cxn>
                  <a:cxn ang="0">
                    <a:pos x="77" y="6"/>
                  </a:cxn>
                  <a:cxn ang="0">
                    <a:pos x="77" y="8"/>
                  </a:cxn>
                </a:cxnLst>
                <a:rect l="0" t="0" r="r" b="b"/>
                <a:pathLst>
                  <a:path w="168" h="12">
                    <a:moveTo>
                      <a:pt x="168" y="12"/>
                    </a:moveTo>
                    <a:lnTo>
                      <a:pt x="153" y="12"/>
                    </a:lnTo>
                    <a:lnTo>
                      <a:pt x="153" y="10"/>
                    </a:lnTo>
                    <a:lnTo>
                      <a:pt x="153" y="8"/>
                    </a:lnTo>
                    <a:lnTo>
                      <a:pt x="168" y="8"/>
                    </a:lnTo>
                    <a:lnTo>
                      <a:pt x="168" y="10"/>
                    </a:lnTo>
                    <a:lnTo>
                      <a:pt x="168" y="12"/>
                    </a:lnTo>
                    <a:close/>
                    <a:moveTo>
                      <a:pt x="140" y="10"/>
                    </a:moveTo>
                    <a:lnTo>
                      <a:pt x="113" y="10"/>
                    </a:lnTo>
                    <a:lnTo>
                      <a:pt x="113" y="8"/>
                    </a:lnTo>
                    <a:lnTo>
                      <a:pt x="113" y="6"/>
                    </a:lnTo>
                    <a:lnTo>
                      <a:pt x="138" y="6"/>
                    </a:lnTo>
                    <a:lnTo>
                      <a:pt x="140" y="8"/>
                    </a:lnTo>
                    <a:lnTo>
                      <a:pt x="140" y="10"/>
                    </a:lnTo>
                    <a:close/>
                    <a:moveTo>
                      <a:pt x="77" y="8"/>
                    </a:moveTo>
                    <a:lnTo>
                      <a:pt x="0" y="4"/>
                    </a:lnTo>
                    <a:lnTo>
                      <a:pt x="3" y="2"/>
                    </a:lnTo>
                    <a:lnTo>
                      <a:pt x="7" y="0"/>
                    </a:lnTo>
                    <a:lnTo>
                      <a:pt x="77" y="4"/>
                    </a:lnTo>
                    <a:lnTo>
                      <a:pt x="77" y="6"/>
                    </a:lnTo>
                    <a:lnTo>
                      <a:pt x="77" y="8"/>
                    </a:lnTo>
                    <a:close/>
                  </a:path>
                </a:pathLst>
              </a:custGeom>
              <a:solidFill>
                <a:srgbClr val="E3DED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0712" name="Freeform 248"/>
              <p:cNvSpPr>
                <a:spLocks noEditPoints="1"/>
              </p:cNvSpPr>
              <p:nvPr/>
            </p:nvSpPr>
            <p:spPr bwMode="auto">
              <a:xfrm>
                <a:off x="1847" y="774"/>
                <a:ext cx="165" cy="12"/>
              </a:xfrm>
              <a:custGeom>
                <a:avLst/>
                <a:gdLst/>
                <a:ahLst/>
                <a:cxnLst>
                  <a:cxn ang="0">
                    <a:pos x="165" y="12"/>
                  </a:cxn>
                  <a:cxn ang="0">
                    <a:pos x="150" y="12"/>
                  </a:cxn>
                  <a:cxn ang="0">
                    <a:pos x="150" y="8"/>
                  </a:cxn>
                  <a:cxn ang="0">
                    <a:pos x="150" y="8"/>
                  </a:cxn>
                  <a:cxn ang="0">
                    <a:pos x="165" y="8"/>
                  </a:cxn>
                  <a:cxn ang="0">
                    <a:pos x="165" y="10"/>
                  </a:cxn>
                  <a:cxn ang="0">
                    <a:pos x="165" y="12"/>
                  </a:cxn>
                  <a:cxn ang="0">
                    <a:pos x="137" y="10"/>
                  </a:cxn>
                  <a:cxn ang="0">
                    <a:pos x="110" y="10"/>
                  </a:cxn>
                  <a:cxn ang="0">
                    <a:pos x="110" y="8"/>
                  </a:cxn>
                  <a:cxn ang="0">
                    <a:pos x="109" y="4"/>
                  </a:cxn>
                  <a:cxn ang="0">
                    <a:pos x="135" y="6"/>
                  </a:cxn>
                  <a:cxn ang="0">
                    <a:pos x="135" y="8"/>
                  </a:cxn>
                  <a:cxn ang="0">
                    <a:pos x="137" y="10"/>
                  </a:cxn>
                  <a:cxn ang="0">
                    <a:pos x="74" y="8"/>
                  </a:cxn>
                  <a:cxn ang="0">
                    <a:pos x="0" y="4"/>
                  </a:cxn>
                  <a:cxn ang="0">
                    <a:pos x="4" y="2"/>
                  </a:cxn>
                  <a:cxn ang="0">
                    <a:pos x="6" y="0"/>
                  </a:cxn>
                  <a:cxn ang="0">
                    <a:pos x="76" y="4"/>
                  </a:cxn>
                  <a:cxn ang="0">
                    <a:pos x="74" y="6"/>
                  </a:cxn>
                  <a:cxn ang="0">
                    <a:pos x="74" y="8"/>
                  </a:cxn>
                </a:cxnLst>
                <a:rect l="0" t="0" r="r" b="b"/>
                <a:pathLst>
                  <a:path w="165" h="12">
                    <a:moveTo>
                      <a:pt x="165" y="12"/>
                    </a:moveTo>
                    <a:lnTo>
                      <a:pt x="150" y="12"/>
                    </a:lnTo>
                    <a:lnTo>
                      <a:pt x="150" y="8"/>
                    </a:lnTo>
                    <a:lnTo>
                      <a:pt x="150" y="8"/>
                    </a:lnTo>
                    <a:lnTo>
                      <a:pt x="165" y="8"/>
                    </a:lnTo>
                    <a:lnTo>
                      <a:pt x="165" y="10"/>
                    </a:lnTo>
                    <a:lnTo>
                      <a:pt x="165" y="12"/>
                    </a:lnTo>
                    <a:close/>
                    <a:moveTo>
                      <a:pt x="137" y="10"/>
                    </a:moveTo>
                    <a:lnTo>
                      <a:pt x="110" y="10"/>
                    </a:lnTo>
                    <a:lnTo>
                      <a:pt x="110" y="8"/>
                    </a:lnTo>
                    <a:lnTo>
                      <a:pt x="109" y="4"/>
                    </a:lnTo>
                    <a:lnTo>
                      <a:pt x="135" y="6"/>
                    </a:lnTo>
                    <a:lnTo>
                      <a:pt x="135" y="8"/>
                    </a:lnTo>
                    <a:lnTo>
                      <a:pt x="137" y="10"/>
                    </a:lnTo>
                    <a:close/>
                    <a:moveTo>
                      <a:pt x="74" y="8"/>
                    </a:moveTo>
                    <a:lnTo>
                      <a:pt x="0" y="4"/>
                    </a:lnTo>
                    <a:lnTo>
                      <a:pt x="4" y="2"/>
                    </a:lnTo>
                    <a:lnTo>
                      <a:pt x="6" y="0"/>
                    </a:lnTo>
                    <a:lnTo>
                      <a:pt x="76" y="4"/>
                    </a:lnTo>
                    <a:lnTo>
                      <a:pt x="74" y="6"/>
                    </a:lnTo>
                    <a:lnTo>
                      <a:pt x="74" y="8"/>
                    </a:lnTo>
                    <a:close/>
                  </a:path>
                </a:pathLst>
              </a:custGeom>
              <a:solidFill>
                <a:srgbClr val="E3DED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0713" name="Freeform 249"/>
              <p:cNvSpPr>
                <a:spLocks noEditPoints="1"/>
              </p:cNvSpPr>
              <p:nvPr/>
            </p:nvSpPr>
            <p:spPr bwMode="auto">
              <a:xfrm>
                <a:off x="1851" y="773"/>
                <a:ext cx="161" cy="11"/>
              </a:xfrm>
              <a:custGeom>
                <a:avLst/>
                <a:gdLst/>
                <a:ahLst/>
                <a:cxnLst>
                  <a:cxn ang="0">
                    <a:pos x="161" y="11"/>
                  </a:cxn>
                  <a:cxn ang="0">
                    <a:pos x="146" y="11"/>
                  </a:cxn>
                  <a:cxn ang="0">
                    <a:pos x="146" y="9"/>
                  </a:cxn>
                  <a:cxn ang="0">
                    <a:pos x="146" y="7"/>
                  </a:cxn>
                  <a:cxn ang="0">
                    <a:pos x="148" y="7"/>
                  </a:cxn>
                  <a:cxn ang="0">
                    <a:pos x="148" y="5"/>
                  </a:cxn>
                  <a:cxn ang="0">
                    <a:pos x="161" y="7"/>
                  </a:cxn>
                  <a:cxn ang="0">
                    <a:pos x="161" y="9"/>
                  </a:cxn>
                  <a:cxn ang="0">
                    <a:pos x="161" y="11"/>
                  </a:cxn>
                  <a:cxn ang="0">
                    <a:pos x="131" y="9"/>
                  </a:cxn>
                  <a:cxn ang="0">
                    <a:pos x="106" y="9"/>
                  </a:cxn>
                  <a:cxn ang="0">
                    <a:pos x="105" y="5"/>
                  </a:cxn>
                  <a:cxn ang="0">
                    <a:pos x="105" y="3"/>
                  </a:cxn>
                  <a:cxn ang="0">
                    <a:pos x="129" y="5"/>
                  </a:cxn>
                  <a:cxn ang="0">
                    <a:pos x="131" y="7"/>
                  </a:cxn>
                  <a:cxn ang="0">
                    <a:pos x="131" y="9"/>
                  </a:cxn>
                  <a:cxn ang="0">
                    <a:pos x="70" y="7"/>
                  </a:cxn>
                  <a:cxn ang="0">
                    <a:pos x="0" y="3"/>
                  </a:cxn>
                  <a:cxn ang="0">
                    <a:pos x="2" y="1"/>
                  </a:cxn>
                  <a:cxn ang="0">
                    <a:pos x="6" y="0"/>
                  </a:cxn>
                  <a:cxn ang="0">
                    <a:pos x="72" y="3"/>
                  </a:cxn>
                  <a:cxn ang="0">
                    <a:pos x="72" y="5"/>
                  </a:cxn>
                  <a:cxn ang="0">
                    <a:pos x="70" y="7"/>
                  </a:cxn>
                </a:cxnLst>
                <a:rect l="0" t="0" r="r" b="b"/>
                <a:pathLst>
                  <a:path w="161" h="11">
                    <a:moveTo>
                      <a:pt x="161" y="11"/>
                    </a:moveTo>
                    <a:lnTo>
                      <a:pt x="146" y="11"/>
                    </a:lnTo>
                    <a:lnTo>
                      <a:pt x="146" y="9"/>
                    </a:lnTo>
                    <a:lnTo>
                      <a:pt x="146" y="7"/>
                    </a:lnTo>
                    <a:lnTo>
                      <a:pt x="148" y="7"/>
                    </a:lnTo>
                    <a:lnTo>
                      <a:pt x="148" y="5"/>
                    </a:lnTo>
                    <a:lnTo>
                      <a:pt x="161" y="7"/>
                    </a:lnTo>
                    <a:lnTo>
                      <a:pt x="161" y="9"/>
                    </a:lnTo>
                    <a:lnTo>
                      <a:pt x="161" y="11"/>
                    </a:lnTo>
                    <a:close/>
                    <a:moveTo>
                      <a:pt x="131" y="9"/>
                    </a:moveTo>
                    <a:lnTo>
                      <a:pt x="106" y="9"/>
                    </a:lnTo>
                    <a:lnTo>
                      <a:pt x="105" y="5"/>
                    </a:lnTo>
                    <a:lnTo>
                      <a:pt x="105" y="3"/>
                    </a:lnTo>
                    <a:lnTo>
                      <a:pt x="129" y="5"/>
                    </a:lnTo>
                    <a:lnTo>
                      <a:pt x="131" y="7"/>
                    </a:lnTo>
                    <a:lnTo>
                      <a:pt x="131" y="9"/>
                    </a:lnTo>
                    <a:close/>
                    <a:moveTo>
                      <a:pt x="70" y="7"/>
                    </a:moveTo>
                    <a:lnTo>
                      <a:pt x="0" y="3"/>
                    </a:lnTo>
                    <a:lnTo>
                      <a:pt x="2" y="1"/>
                    </a:lnTo>
                    <a:lnTo>
                      <a:pt x="6" y="0"/>
                    </a:lnTo>
                    <a:lnTo>
                      <a:pt x="72" y="3"/>
                    </a:lnTo>
                    <a:lnTo>
                      <a:pt x="72" y="5"/>
                    </a:lnTo>
                    <a:lnTo>
                      <a:pt x="70" y="7"/>
                    </a:lnTo>
                    <a:close/>
                  </a:path>
                </a:pathLst>
              </a:custGeom>
              <a:solidFill>
                <a:srgbClr val="E3DED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0714" name="Freeform 250"/>
              <p:cNvSpPr>
                <a:spLocks noEditPoints="1"/>
              </p:cNvSpPr>
              <p:nvPr/>
            </p:nvSpPr>
            <p:spPr bwMode="auto">
              <a:xfrm>
                <a:off x="1853" y="771"/>
                <a:ext cx="159" cy="11"/>
              </a:xfrm>
              <a:custGeom>
                <a:avLst/>
                <a:gdLst/>
                <a:ahLst/>
                <a:cxnLst>
                  <a:cxn ang="0">
                    <a:pos x="159" y="11"/>
                  </a:cxn>
                  <a:cxn ang="0">
                    <a:pos x="144" y="11"/>
                  </a:cxn>
                  <a:cxn ang="0">
                    <a:pos x="144" y="9"/>
                  </a:cxn>
                  <a:cxn ang="0">
                    <a:pos x="144" y="9"/>
                  </a:cxn>
                  <a:cxn ang="0">
                    <a:pos x="146" y="7"/>
                  </a:cxn>
                  <a:cxn ang="0">
                    <a:pos x="146" y="5"/>
                  </a:cxn>
                  <a:cxn ang="0">
                    <a:pos x="159" y="7"/>
                  </a:cxn>
                  <a:cxn ang="0">
                    <a:pos x="159" y="9"/>
                  </a:cxn>
                  <a:cxn ang="0">
                    <a:pos x="159" y="11"/>
                  </a:cxn>
                  <a:cxn ang="0">
                    <a:pos x="129" y="9"/>
                  </a:cxn>
                  <a:cxn ang="0">
                    <a:pos x="103" y="7"/>
                  </a:cxn>
                  <a:cxn ang="0">
                    <a:pos x="103" y="5"/>
                  </a:cxn>
                  <a:cxn ang="0">
                    <a:pos x="101" y="3"/>
                  </a:cxn>
                  <a:cxn ang="0">
                    <a:pos x="125" y="5"/>
                  </a:cxn>
                  <a:cxn ang="0">
                    <a:pos x="127" y="7"/>
                  </a:cxn>
                  <a:cxn ang="0">
                    <a:pos x="129" y="9"/>
                  </a:cxn>
                  <a:cxn ang="0">
                    <a:pos x="70" y="7"/>
                  </a:cxn>
                  <a:cxn ang="0">
                    <a:pos x="0" y="3"/>
                  </a:cxn>
                  <a:cxn ang="0">
                    <a:pos x="4" y="2"/>
                  </a:cxn>
                  <a:cxn ang="0">
                    <a:pos x="8" y="0"/>
                  </a:cxn>
                  <a:cxn ang="0">
                    <a:pos x="70" y="2"/>
                  </a:cxn>
                  <a:cxn ang="0">
                    <a:pos x="70" y="5"/>
                  </a:cxn>
                  <a:cxn ang="0">
                    <a:pos x="70" y="7"/>
                  </a:cxn>
                </a:cxnLst>
                <a:rect l="0" t="0" r="r" b="b"/>
                <a:pathLst>
                  <a:path w="159" h="11">
                    <a:moveTo>
                      <a:pt x="159" y="11"/>
                    </a:moveTo>
                    <a:lnTo>
                      <a:pt x="144" y="11"/>
                    </a:lnTo>
                    <a:lnTo>
                      <a:pt x="144" y="9"/>
                    </a:lnTo>
                    <a:lnTo>
                      <a:pt x="144" y="9"/>
                    </a:lnTo>
                    <a:lnTo>
                      <a:pt x="146" y="7"/>
                    </a:lnTo>
                    <a:lnTo>
                      <a:pt x="146" y="5"/>
                    </a:lnTo>
                    <a:lnTo>
                      <a:pt x="159" y="7"/>
                    </a:lnTo>
                    <a:lnTo>
                      <a:pt x="159" y="9"/>
                    </a:lnTo>
                    <a:lnTo>
                      <a:pt x="159" y="11"/>
                    </a:lnTo>
                    <a:close/>
                    <a:moveTo>
                      <a:pt x="129" y="9"/>
                    </a:moveTo>
                    <a:lnTo>
                      <a:pt x="103" y="7"/>
                    </a:lnTo>
                    <a:lnTo>
                      <a:pt x="103" y="5"/>
                    </a:lnTo>
                    <a:lnTo>
                      <a:pt x="101" y="3"/>
                    </a:lnTo>
                    <a:lnTo>
                      <a:pt x="125" y="5"/>
                    </a:lnTo>
                    <a:lnTo>
                      <a:pt x="127" y="7"/>
                    </a:lnTo>
                    <a:lnTo>
                      <a:pt x="129" y="9"/>
                    </a:lnTo>
                    <a:close/>
                    <a:moveTo>
                      <a:pt x="70" y="7"/>
                    </a:moveTo>
                    <a:lnTo>
                      <a:pt x="0" y="3"/>
                    </a:lnTo>
                    <a:lnTo>
                      <a:pt x="4" y="2"/>
                    </a:lnTo>
                    <a:lnTo>
                      <a:pt x="8" y="0"/>
                    </a:lnTo>
                    <a:lnTo>
                      <a:pt x="70" y="2"/>
                    </a:lnTo>
                    <a:lnTo>
                      <a:pt x="70" y="5"/>
                    </a:lnTo>
                    <a:lnTo>
                      <a:pt x="70" y="7"/>
                    </a:lnTo>
                    <a:close/>
                  </a:path>
                </a:pathLst>
              </a:custGeom>
              <a:solidFill>
                <a:srgbClr val="E3DFD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0715" name="Freeform 251"/>
              <p:cNvSpPr>
                <a:spLocks noEditPoints="1"/>
              </p:cNvSpPr>
              <p:nvPr/>
            </p:nvSpPr>
            <p:spPr bwMode="auto">
              <a:xfrm>
                <a:off x="1857" y="769"/>
                <a:ext cx="155" cy="11"/>
              </a:xfrm>
              <a:custGeom>
                <a:avLst/>
                <a:gdLst/>
                <a:ahLst/>
                <a:cxnLst>
                  <a:cxn ang="0">
                    <a:pos x="155" y="11"/>
                  </a:cxn>
                  <a:cxn ang="0">
                    <a:pos x="142" y="9"/>
                  </a:cxn>
                  <a:cxn ang="0">
                    <a:pos x="142" y="7"/>
                  </a:cxn>
                  <a:cxn ang="0">
                    <a:pos x="142" y="5"/>
                  </a:cxn>
                  <a:cxn ang="0">
                    <a:pos x="155" y="7"/>
                  </a:cxn>
                  <a:cxn ang="0">
                    <a:pos x="155" y="9"/>
                  </a:cxn>
                  <a:cxn ang="0">
                    <a:pos x="155" y="11"/>
                  </a:cxn>
                  <a:cxn ang="0">
                    <a:pos x="123" y="9"/>
                  </a:cxn>
                  <a:cxn ang="0">
                    <a:pos x="99" y="7"/>
                  </a:cxn>
                  <a:cxn ang="0">
                    <a:pos x="97" y="5"/>
                  </a:cxn>
                  <a:cxn ang="0">
                    <a:pos x="97" y="4"/>
                  </a:cxn>
                  <a:cxn ang="0">
                    <a:pos x="121" y="5"/>
                  </a:cxn>
                  <a:cxn ang="0">
                    <a:pos x="121" y="7"/>
                  </a:cxn>
                  <a:cxn ang="0">
                    <a:pos x="123" y="9"/>
                  </a:cxn>
                  <a:cxn ang="0">
                    <a:pos x="66" y="7"/>
                  </a:cxn>
                  <a:cxn ang="0">
                    <a:pos x="0" y="4"/>
                  </a:cxn>
                  <a:cxn ang="0">
                    <a:pos x="4" y="2"/>
                  </a:cxn>
                  <a:cxn ang="0">
                    <a:pos x="7" y="0"/>
                  </a:cxn>
                  <a:cxn ang="0">
                    <a:pos x="66" y="2"/>
                  </a:cxn>
                  <a:cxn ang="0">
                    <a:pos x="66" y="4"/>
                  </a:cxn>
                  <a:cxn ang="0">
                    <a:pos x="66" y="7"/>
                  </a:cxn>
                </a:cxnLst>
                <a:rect l="0" t="0" r="r" b="b"/>
                <a:pathLst>
                  <a:path w="155" h="11">
                    <a:moveTo>
                      <a:pt x="155" y="11"/>
                    </a:moveTo>
                    <a:lnTo>
                      <a:pt x="142" y="9"/>
                    </a:lnTo>
                    <a:lnTo>
                      <a:pt x="142" y="7"/>
                    </a:lnTo>
                    <a:lnTo>
                      <a:pt x="142" y="5"/>
                    </a:lnTo>
                    <a:lnTo>
                      <a:pt x="155" y="7"/>
                    </a:lnTo>
                    <a:lnTo>
                      <a:pt x="155" y="9"/>
                    </a:lnTo>
                    <a:lnTo>
                      <a:pt x="155" y="11"/>
                    </a:lnTo>
                    <a:close/>
                    <a:moveTo>
                      <a:pt x="123" y="9"/>
                    </a:moveTo>
                    <a:lnTo>
                      <a:pt x="99" y="7"/>
                    </a:lnTo>
                    <a:lnTo>
                      <a:pt x="97" y="5"/>
                    </a:lnTo>
                    <a:lnTo>
                      <a:pt x="97" y="4"/>
                    </a:lnTo>
                    <a:lnTo>
                      <a:pt x="121" y="5"/>
                    </a:lnTo>
                    <a:lnTo>
                      <a:pt x="121" y="7"/>
                    </a:lnTo>
                    <a:lnTo>
                      <a:pt x="123" y="9"/>
                    </a:lnTo>
                    <a:close/>
                    <a:moveTo>
                      <a:pt x="66" y="7"/>
                    </a:moveTo>
                    <a:lnTo>
                      <a:pt x="0" y="4"/>
                    </a:lnTo>
                    <a:lnTo>
                      <a:pt x="4" y="2"/>
                    </a:lnTo>
                    <a:lnTo>
                      <a:pt x="7" y="0"/>
                    </a:lnTo>
                    <a:lnTo>
                      <a:pt x="66" y="2"/>
                    </a:lnTo>
                    <a:lnTo>
                      <a:pt x="66" y="4"/>
                    </a:lnTo>
                    <a:lnTo>
                      <a:pt x="66" y="7"/>
                    </a:lnTo>
                    <a:close/>
                  </a:path>
                </a:pathLst>
              </a:custGeom>
              <a:solidFill>
                <a:srgbClr val="E3DFD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0716" name="Freeform 252"/>
              <p:cNvSpPr>
                <a:spLocks noEditPoints="1"/>
              </p:cNvSpPr>
              <p:nvPr/>
            </p:nvSpPr>
            <p:spPr bwMode="auto">
              <a:xfrm>
                <a:off x="1861" y="767"/>
                <a:ext cx="151" cy="11"/>
              </a:xfrm>
              <a:custGeom>
                <a:avLst/>
                <a:gdLst/>
                <a:ahLst/>
                <a:cxnLst>
                  <a:cxn ang="0">
                    <a:pos x="151" y="11"/>
                  </a:cxn>
                  <a:cxn ang="0">
                    <a:pos x="138" y="9"/>
                  </a:cxn>
                  <a:cxn ang="0">
                    <a:pos x="138" y="7"/>
                  </a:cxn>
                  <a:cxn ang="0">
                    <a:pos x="138" y="6"/>
                  </a:cxn>
                  <a:cxn ang="0">
                    <a:pos x="151" y="7"/>
                  </a:cxn>
                  <a:cxn ang="0">
                    <a:pos x="151" y="9"/>
                  </a:cxn>
                  <a:cxn ang="0">
                    <a:pos x="151" y="11"/>
                  </a:cxn>
                  <a:cxn ang="0">
                    <a:pos x="117" y="9"/>
                  </a:cxn>
                  <a:cxn ang="0">
                    <a:pos x="93" y="7"/>
                  </a:cxn>
                  <a:cxn ang="0">
                    <a:pos x="93" y="6"/>
                  </a:cxn>
                  <a:cxn ang="0">
                    <a:pos x="91" y="4"/>
                  </a:cxn>
                  <a:cxn ang="0">
                    <a:pos x="115" y="6"/>
                  </a:cxn>
                  <a:cxn ang="0">
                    <a:pos x="117" y="7"/>
                  </a:cxn>
                  <a:cxn ang="0">
                    <a:pos x="117" y="9"/>
                  </a:cxn>
                  <a:cxn ang="0">
                    <a:pos x="62" y="6"/>
                  </a:cxn>
                  <a:cxn ang="0">
                    <a:pos x="0" y="4"/>
                  </a:cxn>
                  <a:cxn ang="0">
                    <a:pos x="3" y="2"/>
                  </a:cxn>
                  <a:cxn ang="0">
                    <a:pos x="7" y="0"/>
                  </a:cxn>
                  <a:cxn ang="0">
                    <a:pos x="62" y="2"/>
                  </a:cxn>
                  <a:cxn ang="0">
                    <a:pos x="62" y="4"/>
                  </a:cxn>
                  <a:cxn ang="0">
                    <a:pos x="62" y="6"/>
                  </a:cxn>
                </a:cxnLst>
                <a:rect l="0" t="0" r="r" b="b"/>
                <a:pathLst>
                  <a:path w="151" h="11">
                    <a:moveTo>
                      <a:pt x="151" y="11"/>
                    </a:moveTo>
                    <a:lnTo>
                      <a:pt x="138" y="9"/>
                    </a:lnTo>
                    <a:lnTo>
                      <a:pt x="138" y="7"/>
                    </a:lnTo>
                    <a:lnTo>
                      <a:pt x="138" y="6"/>
                    </a:lnTo>
                    <a:lnTo>
                      <a:pt x="151" y="7"/>
                    </a:lnTo>
                    <a:lnTo>
                      <a:pt x="151" y="9"/>
                    </a:lnTo>
                    <a:lnTo>
                      <a:pt x="151" y="11"/>
                    </a:lnTo>
                    <a:close/>
                    <a:moveTo>
                      <a:pt x="117" y="9"/>
                    </a:moveTo>
                    <a:lnTo>
                      <a:pt x="93" y="7"/>
                    </a:lnTo>
                    <a:lnTo>
                      <a:pt x="93" y="6"/>
                    </a:lnTo>
                    <a:lnTo>
                      <a:pt x="91" y="4"/>
                    </a:lnTo>
                    <a:lnTo>
                      <a:pt x="115" y="6"/>
                    </a:lnTo>
                    <a:lnTo>
                      <a:pt x="117" y="7"/>
                    </a:lnTo>
                    <a:lnTo>
                      <a:pt x="117" y="9"/>
                    </a:lnTo>
                    <a:close/>
                    <a:moveTo>
                      <a:pt x="62" y="6"/>
                    </a:moveTo>
                    <a:lnTo>
                      <a:pt x="0" y="4"/>
                    </a:lnTo>
                    <a:lnTo>
                      <a:pt x="3" y="2"/>
                    </a:lnTo>
                    <a:lnTo>
                      <a:pt x="7" y="0"/>
                    </a:lnTo>
                    <a:lnTo>
                      <a:pt x="62" y="2"/>
                    </a:lnTo>
                    <a:lnTo>
                      <a:pt x="62" y="4"/>
                    </a:lnTo>
                    <a:lnTo>
                      <a:pt x="62" y="6"/>
                    </a:lnTo>
                    <a:close/>
                  </a:path>
                </a:pathLst>
              </a:custGeom>
              <a:solidFill>
                <a:srgbClr val="E3DFD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0717" name="Freeform 253"/>
              <p:cNvSpPr>
                <a:spLocks noEditPoints="1"/>
              </p:cNvSpPr>
              <p:nvPr/>
            </p:nvSpPr>
            <p:spPr bwMode="auto">
              <a:xfrm>
                <a:off x="1864" y="765"/>
                <a:ext cx="148" cy="11"/>
              </a:xfrm>
              <a:custGeom>
                <a:avLst/>
                <a:gdLst/>
                <a:ahLst/>
                <a:cxnLst>
                  <a:cxn ang="0">
                    <a:pos x="148" y="11"/>
                  </a:cxn>
                  <a:cxn ang="0">
                    <a:pos x="135" y="9"/>
                  </a:cxn>
                  <a:cxn ang="0">
                    <a:pos x="135" y="8"/>
                  </a:cxn>
                  <a:cxn ang="0">
                    <a:pos x="137" y="6"/>
                  </a:cxn>
                  <a:cxn ang="0">
                    <a:pos x="148" y="6"/>
                  </a:cxn>
                  <a:cxn ang="0">
                    <a:pos x="148" y="9"/>
                  </a:cxn>
                  <a:cxn ang="0">
                    <a:pos x="148" y="11"/>
                  </a:cxn>
                  <a:cxn ang="0">
                    <a:pos x="114" y="9"/>
                  </a:cxn>
                  <a:cxn ang="0">
                    <a:pos x="90" y="8"/>
                  </a:cxn>
                  <a:cxn ang="0">
                    <a:pos x="88" y="6"/>
                  </a:cxn>
                  <a:cxn ang="0">
                    <a:pos x="86" y="4"/>
                  </a:cxn>
                  <a:cxn ang="0">
                    <a:pos x="110" y="6"/>
                  </a:cxn>
                  <a:cxn ang="0">
                    <a:pos x="112" y="8"/>
                  </a:cxn>
                  <a:cxn ang="0">
                    <a:pos x="114" y="9"/>
                  </a:cxn>
                  <a:cxn ang="0">
                    <a:pos x="59" y="6"/>
                  </a:cxn>
                  <a:cxn ang="0">
                    <a:pos x="0" y="4"/>
                  </a:cxn>
                  <a:cxn ang="0">
                    <a:pos x="6" y="2"/>
                  </a:cxn>
                  <a:cxn ang="0">
                    <a:pos x="10" y="0"/>
                  </a:cxn>
                  <a:cxn ang="0">
                    <a:pos x="59" y="2"/>
                  </a:cxn>
                  <a:cxn ang="0">
                    <a:pos x="59" y="4"/>
                  </a:cxn>
                  <a:cxn ang="0">
                    <a:pos x="59" y="6"/>
                  </a:cxn>
                </a:cxnLst>
                <a:rect l="0" t="0" r="r" b="b"/>
                <a:pathLst>
                  <a:path w="148" h="11">
                    <a:moveTo>
                      <a:pt x="148" y="11"/>
                    </a:moveTo>
                    <a:lnTo>
                      <a:pt x="135" y="9"/>
                    </a:lnTo>
                    <a:lnTo>
                      <a:pt x="135" y="8"/>
                    </a:lnTo>
                    <a:lnTo>
                      <a:pt x="137" y="6"/>
                    </a:lnTo>
                    <a:lnTo>
                      <a:pt x="148" y="6"/>
                    </a:lnTo>
                    <a:lnTo>
                      <a:pt x="148" y="9"/>
                    </a:lnTo>
                    <a:lnTo>
                      <a:pt x="148" y="11"/>
                    </a:lnTo>
                    <a:close/>
                    <a:moveTo>
                      <a:pt x="114" y="9"/>
                    </a:moveTo>
                    <a:lnTo>
                      <a:pt x="90" y="8"/>
                    </a:lnTo>
                    <a:lnTo>
                      <a:pt x="88" y="6"/>
                    </a:lnTo>
                    <a:lnTo>
                      <a:pt x="86" y="4"/>
                    </a:lnTo>
                    <a:lnTo>
                      <a:pt x="110" y="6"/>
                    </a:lnTo>
                    <a:lnTo>
                      <a:pt x="112" y="8"/>
                    </a:lnTo>
                    <a:lnTo>
                      <a:pt x="114" y="9"/>
                    </a:lnTo>
                    <a:close/>
                    <a:moveTo>
                      <a:pt x="59" y="6"/>
                    </a:moveTo>
                    <a:lnTo>
                      <a:pt x="0" y="4"/>
                    </a:lnTo>
                    <a:lnTo>
                      <a:pt x="6" y="2"/>
                    </a:lnTo>
                    <a:lnTo>
                      <a:pt x="10" y="0"/>
                    </a:lnTo>
                    <a:lnTo>
                      <a:pt x="59" y="2"/>
                    </a:lnTo>
                    <a:lnTo>
                      <a:pt x="59" y="4"/>
                    </a:lnTo>
                    <a:lnTo>
                      <a:pt x="59" y="6"/>
                    </a:lnTo>
                    <a:close/>
                  </a:path>
                </a:pathLst>
              </a:custGeom>
              <a:solidFill>
                <a:srgbClr val="E3DFD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0718" name="Freeform 254"/>
              <p:cNvSpPr>
                <a:spLocks noEditPoints="1"/>
              </p:cNvSpPr>
              <p:nvPr/>
            </p:nvSpPr>
            <p:spPr bwMode="auto">
              <a:xfrm>
                <a:off x="1868" y="763"/>
                <a:ext cx="144" cy="11"/>
              </a:xfrm>
              <a:custGeom>
                <a:avLst/>
                <a:gdLst/>
                <a:ahLst/>
                <a:cxnLst>
                  <a:cxn ang="0">
                    <a:pos x="144" y="11"/>
                  </a:cxn>
                  <a:cxn ang="0">
                    <a:pos x="131" y="10"/>
                  </a:cxn>
                  <a:cxn ang="0">
                    <a:pos x="133" y="8"/>
                  </a:cxn>
                  <a:cxn ang="0">
                    <a:pos x="133" y="6"/>
                  </a:cxn>
                  <a:cxn ang="0">
                    <a:pos x="144" y="6"/>
                  </a:cxn>
                  <a:cxn ang="0">
                    <a:pos x="144" y="8"/>
                  </a:cxn>
                  <a:cxn ang="0">
                    <a:pos x="144" y="11"/>
                  </a:cxn>
                  <a:cxn ang="0">
                    <a:pos x="108" y="10"/>
                  </a:cxn>
                  <a:cxn ang="0">
                    <a:pos x="84" y="8"/>
                  </a:cxn>
                  <a:cxn ang="0">
                    <a:pos x="82" y="6"/>
                  </a:cxn>
                  <a:cxn ang="0">
                    <a:pos x="82" y="4"/>
                  </a:cxn>
                  <a:cxn ang="0">
                    <a:pos x="105" y="4"/>
                  </a:cxn>
                  <a:cxn ang="0">
                    <a:pos x="106" y="6"/>
                  </a:cxn>
                  <a:cxn ang="0">
                    <a:pos x="108" y="10"/>
                  </a:cxn>
                  <a:cxn ang="0">
                    <a:pos x="55" y="6"/>
                  </a:cxn>
                  <a:cxn ang="0">
                    <a:pos x="0" y="4"/>
                  </a:cxn>
                  <a:cxn ang="0">
                    <a:pos x="6" y="2"/>
                  </a:cxn>
                  <a:cxn ang="0">
                    <a:pos x="12" y="0"/>
                  </a:cxn>
                  <a:cxn ang="0">
                    <a:pos x="53" y="2"/>
                  </a:cxn>
                  <a:cxn ang="0">
                    <a:pos x="53" y="4"/>
                  </a:cxn>
                  <a:cxn ang="0">
                    <a:pos x="55" y="6"/>
                  </a:cxn>
                </a:cxnLst>
                <a:rect l="0" t="0" r="r" b="b"/>
                <a:pathLst>
                  <a:path w="144" h="11">
                    <a:moveTo>
                      <a:pt x="144" y="11"/>
                    </a:moveTo>
                    <a:lnTo>
                      <a:pt x="131" y="10"/>
                    </a:lnTo>
                    <a:lnTo>
                      <a:pt x="133" y="8"/>
                    </a:lnTo>
                    <a:lnTo>
                      <a:pt x="133" y="6"/>
                    </a:lnTo>
                    <a:lnTo>
                      <a:pt x="144" y="6"/>
                    </a:lnTo>
                    <a:lnTo>
                      <a:pt x="144" y="8"/>
                    </a:lnTo>
                    <a:lnTo>
                      <a:pt x="144" y="11"/>
                    </a:lnTo>
                    <a:close/>
                    <a:moveTo>
                      <a:pt x="108" y="10"/>
                    </a:moveTo>
                    <a:lnTo>
                      <a:pt x="84" y="8"/>
                    </a:lnTo>
                    <a:lnTo>
                      <a:pt x="82" y="6"/>
                    </a:lnTo>
                    <a:lnTo>
                      <a:pt x="82" y="4"/>
                    </a:lnTo>
                    <a:lnTo>
                      <a:pt x="105" y="4"/>
                    </a:lnTo>
                    <a:lnTo>
                      <a:pt x="106" y="6"/>
                    </a:lnTo>
                    <a:lnTo>
                      <a:pt x="108" y="10"/>
                    </a:lnTo>
                    <a:close/>
                    <a:moveTo>
                      <a:pt x="55" y="6"/>
                    </a:moveTo>
                    <a:lnTo>
                      <a:pt x="0" y="4"/>
                    </a:lnTo>
                    <a:lnTo>
                      <a:pt x="6" y="2"/>
                    </a:lnTo>
                    <a:lnTo>
                      <a:pt x="12" y="0"/>
                    </a:lnTo>
                    <a:lnTo>
                      <a:pt x="53" y="2"/>
                    </a:lnTo>
                    <a:lnTo>
                      <a:pt x="53" y="4"/>
                    </a:lnTo>
                    <a:lnTo>
                      <a:pt x="55" y="6"/>
                    </a:lnTo>
                    <a:close/>
                  </a:path>
                </a:pathLst>
              </a:custGeom>
              <a:solidFill>
                <a:srgbClr val="E3DFD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0719" name="Freeform 255"/>
              <p:cNvSpPr>
                <a:spLocks noEditPoints="1"/>
              </p:cNvSpPr>
              <p:nvPr/>
            </p:nvSpPr>
            <p:spPr bwMode="auto">
              <a:xfrm>
                <a:off x="1874" y="761"/>
                <a:ext cx="138" cy="10"/>
              </a:xfrm>
              <a:custGeom>
                <a:avLst/>
                <a:gdLst/>
                <a:ahLst/>
                <a:cxnLst>
                  <a:cxn ang="0">
                    <a:pos x="138" y="10"/>
                  </a:cxn>
                  <a:cxn ang="0">
                    <a:pos x="127" y="10"/>
                  </a:cxn>
                  <a:cxn ang="0">
                    <a:pos x="127" y="8"/>
                  </a:cxn>
                  <a:cxn ang="0">
                    <a:pos x="129" y="6"/>
                  </a:cxn>
                  <a:cxn ang="0">
                    <a:pos x="138" y="6"/>
                  </a:cxn>
                  <a:cxn ang="0">
                    <a:pos x="138" y="8"/>
                  </a:cxn>
                  <a:cxn ang="0">
                    <a:pos x="138" y="10"/>
                  </a:cxn>
                  <a:cxn ang="0">
                    <a:pos x="100" y="10"/>
                  </a:cxn>
                  <a:cxn ang="0">
                    <a:pos x="76" y="8"/>
                  </a:cxn>
                  <a:cxn ang="0">
                    <a:pos x="76" y="6"/>
                  </a:cxn>
                  <a:cxn ang="0">
                    <a:pos x="74" y="4"/>
                  </a:cxn>
                  <a:cxn ang="0">
                    <a:pos x="97" y="4"/>
                  </a:cxn>
                  <a:cxn ang="0">
                    <a:pos x="99" y="6"/>
                  </a:cxn>
                  <a:cxn ang="0">
                    <a:pos x="100" y="10"/>
                  </a:cxn>
                  <a:cxn ang="0">
                    <a:pos x="49" y="6"/>
                  </a:cxn>
                  <a:cxn ang="0">
                    <a:pos x="0" y="4"/>
                  </a:cxn>
                  <a:cxn ang="0">
                    <a:pos x="8" y="2"/>
                  </a:cxn>
                  <a:cxn ang="0">
                    <a:pos x="13" y="0"/>
                  </a:cxn>
                  <a:cxn ang="0">
                    <a:pos x="47" y="2"/>
                  </a:cxn>
                  <a:cxn ang="0">
                    <a:pos x="47" y="4"/>
                  </a:cxn>
                  <a:cxn ang="0">
                    <a:pos x="49" y="6"/>
                  </a:cxn>
                </a:cxnLst>
                <a:rect l="0" t="0" r="r" b="b"/>
                <a:pathLst>
                  <a:path w="138" h="10">
                    <a:moveTo>
                      <a:pt x="138" y="10"/>
                    </a:moveTo>
                    <a:lnTo>
                      <a:pt x="127" y="10"/>
                    </a:lnTo>
                    <a:lnTo>
                      <a:pt x="127" y="8"/>
                    </a:lnTo>
                    <a:lnTo>
                      <a:pt x="129" y="6"/>
                    </a:lnTo>
                    <a:lnTo>
                      <a:pt x="138" y="6"/>
                    </a:lnTo>
                    <a:lnTo>
                      <a:pt x="138" y="8"/>
                    </a:lnTo>
                    <a:lnTo>
                      <a:pt x="138" y="10"/>
                    </a:lnTo>
                    <a:close/>
                    <a:moveTo>
                      <a:pt x="100" y="10"/>
                    </a:moveTo>
                    <a:lnTo>
                      <a:pt x="76" y="8"/>
                    </a:lnTo>
                    <a:lnTo>
                      <a:pt x="76" y="6"/>
                    </a:lnTo>
                    <a:lnTo>
                      <a:pt x="74" y="4"/>
                    </a:lnTo>
                    <a:lnTo>
                      <a:pt x="97" y="4"/>
                    </a:lnTo>
                    <a:lnTo>
                      <a:pt x="99" y="6"/>
                    </a:lnTo>
                    <a:lnTo>
                      <a:pt x="100" y="10"/>
                    </a:lnTo>
                    <a:close/>
                    <a:moveTo>
                      <a:pt x="49" y="6"/>
                    </a:moveTo>
                    <a:lnTo>
                      <a:pt x="0" y="4"/>
                    </a:lnTo>
                    <a:lnTo>
                      <a:pt x="8" y="2"/>
                    </a:lnTo>
                    <a:lnTo>
                      <a:pt x="13" y="0"/>
                    </a:lnTo>
                    <a:lnTo>
                      <a:pt x="47" y="2"/>
                    </a:lnTo>
                    <a:lnTo>
                      <a:pt x="47" y="4"/>
                    </a:lnTo>
                    <a:lnTo>
                      <a:pt x="49" y="6"/>
                    </a:lnTo>
                    <a:close/>
                  </a:path>
                </a:pathLst>
              </a:custGeom>
              <a:solidFill>
                <a:srgbClr val="E3E0D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0720" name="Freeform 256"/>
              <p:cNvSpPr>
                <a:spLocks noEditPoints="1"/>
              </p:cNvSpPr>
              <p:nvPr/>
            </p:nvSpPr>
            <p:spPr bwMode="auto">
              <a:xfrm>
                <a:off x="1880" y="759"/>
                <a:ext cx="132" cy="10"/>
              </a:xfrm>
              <a:custGeom>
                <a:avLst/>
                <a:gdLst/>
                <a:ahLst/>
                <a:cxnLst>
                  <a:cxn ang="0">
                    <a:pos x="132" y="10"/>
                  </a:cxn>
                  <a:cxn ang="0">
                    <a:pos x="121" y="10"/>
                  </a:cxn>
                  <a:cxn ang="0">
                    <a:pos x="123" y="8"/>
                  </a:cxn>
                  <a:cxn ang="0">
                    <a:pos x="123" y="6"/>
                  </a:cxn>
                  <a:cxn ang="0">
                    <a:pos x="132" y="6"/>
                  </a:cxn>
                  <a:cxn ang="0">
                    <a:pos x="132" y="8"/>
                  </a:cxn>
                  <a:cxn ang="0">
                    <a:pos x="132" y="10"/>
                  </a:cxn>
                  <a:cxn ang="0">
                    <a:pos x="93" y="8"/>
                  </a:cxn>
                  <a:cxn ang="0">
                    <a:pos x="70" y="8"/>
                  </a:cxn>
                  <a:cxn ang="0">
                    <a:pos x="68" y="6"/>
                  </a:cxn>
                  <a:cxn ang="0">
                    <a:pos x="66" y="4"/>
                  </a:cxn>
                  <a:cxn ang="0">
                    <a:pos x="89" y="4"/>
                  </a:cxn>
                  <a:cxn ang="0">
                    <a:pos x="91" y="6"/>
                  </a:cxn>
                  <a:cxn ang="0">
                    <a:pos x="93" y="8"/>
                  </a:cxn>
                  <a:cxn ang="0">
                    <a:pos x="41" y="6"/>
                  </a:cxn>
                  <a:cxn ang="0">
                    <a:pos x="0" y="4"/>
                  </a:cxn>
                  <a:cxn ang="0">
                    <a:pos x="3" y="2"/>
                  </a:cxn>
                  <a:cxn ang="0">
                    <a:pos x="9" y="2"/>
                  </a:cxn>
                  <a:cxn ang="0">
                    <a:pos x="15" y="2"/>
                  </a:cxn>
                  <a:cxn ang="0">
                    <a:pos x="20" y="0"/>
                  </a:cxn>
                  <a:cxn ang="0">
                    <a:pos x="38" y="2"/>
                  </a:cxn>
                  <a:cxn ang="0">
                    <a:pos x="39" y="4"/>
                  </a:cxn>
                  <a:cxn ang="0">
                    <a:pos x="41" y="6"/>
                  </a:cxn>
                </a:cxnLst>
                <a:rect l="0" t="0" r="r" b="b"/>
                <a:pathLst>
                  <a:path w="132" h="10">
                    <a:moveTo>
                      <a:pt x="132" y="10"/>
                    </a:moveTo>
                    <a:lnTo>
                      <a:pt x="121" y="10"/>
                    </a:lnTo>
                    <a:lnTo>
                      <a:pt x="123" y="8"/>
                    </a:lnTo>
                    <a:lnTo>
                      <a:pt x="123" y="6"/>
                    </a:lnTo>
                    <a:lnTo>
                      <a:pt x="132" y="6"/>
                    </a:lnTo>
                    <a:lnTo>
                      <a:pt x="132" y="8"/>
                    </a:lnTo>
                    <a:lnTo>
                      <a:pt x="132" y="10"/>
                    </a:lnTo>
                    <a:close/>
                    <a:moveTo>
                      <a:pt x="93" y="8"/>
                    </a:moveTo>
                    <a:lnTo>
                      <a:pt x="70" y="8"/>
                    </a:lnTo>
                    <a:lnTo>
                      <a:pt x="68" y="6"/>
                    </a:lnTo>
                    <a:lnTo>
                      <a:pt x="66" y="4"/>
                    </a:lnTo>
                    <a:lnTo>
                      <a:pt x="89" y="4"/>
                    </a:lnTo>
                    <a:lnTo>
                      <a:pt x="91" y="6"/>
                    </a:lnTo>
                    <a:lnTo>
                      <a:pt x="93" y="8"/>
                    </a:lnTo>
                    <a:close/>
                    <a:moveTo>
                      <a:pt x="41" y="6"/>
                    </a:moveTo>
                    <a:lnTo>
                      <a:pt x="0" y="4"/>
                    </a:lnTo>
                    <a:lnTo>
                      <a:pt x="3" y="2"/>
                    </a:lnTo>
                    <a:lnTo>
                      <a:pt x="9" y="2"/>
                    </a:lnTo>
                    <a:lnTo>
                      <a:pt x="15" y="2"/>
                    </a:lnTo>
                    <a:lnTo>
                      <a:pt x="20" y="0"/>
                    </a:lnTo>
                    <a:lnTo>
                      <a:pt x="38" y="2"/>
                    </a:lnTo>
                    <a:lnTo>
                      <a:pt x="39" y="4"/>
                    </a:lnTo>
                    <a:lnTo>
                      <a:pt x="41" y="6"/>
                    </a:lnTo>
                    <a:close/>
                  </a:path>
                </a:pathLst>
              </a:custGeom>
              <a:solidFill>
                <a:srgbClr val="E3E0D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0721" name="Freeform 257"/>
              <p:cNvSpPr>
                <a:spLocks noEditPoints="1"/>
              </p:cNvSpPr>
              <p:nvPr/>
            </p:nvSpPr>
            <p:spPr bwMode="auto">
              <a:xfrm>
                <a:off x="1887" y="759"/>
                <a:ext cx="125" cy="8"/>
              </a:xfrm>
              <a:custGeom>
                <a:avLst/>
                <a:gdLst/>
                <a:ahLst/>
                <a:cxnLst>
                  <a:cxn ang="0">
                    <a:pos x="125" y="8"/>
                  </a:cxn>
                  <a:cxn ang="0">
                    <a:pos x="116" y="8"/>
                  </a:cxn>
                  <a:cxn ang="0">
                    <a:pos x="116" y="6"/>
                  </a:cxn>
                  <a:cxn ang="0">
                    <a:pos x="118" y="4"/>
                  </a:cxn>
                  <a:cxn ang="0">
                    <a:pos x="125" y="4"/>
                  </a:cxn>
                  <a:cxn ang="0">
                    <a:pos x="125" y="6"/>
                  </a:cxn>
                  <a:cxn ang="0">
                    <a:pos x="125" y="8"/>
                  </a:cxn>
                  <a:cxn ang="0">
                    <a:pos x="84" y="6"/>
                  </a:cxn>
                  <a:cxn ang="0">
                    <a:pos x="61" y="6"/>
                  </a:cxn>
                  <a:cxn ang="0">
                    <a:pos x="59" y="4"/>
                  </a:cxn>
                  <a:cxn ang="0">
                    <a:pos x="59" y="0"/>
                  </a:cxn>
                  <a:cxn ang="0">
                    <a:pos x="80" y="2"/>
                  </a:cxn>
                  <a:cxn ang="0">
                    <a:pos x="82" y="4"/>
                  </a:cxn>
                  <a:cxn ang="0">
                    <a:pos x="84" y="6"/>
                  </a:cxn>
                  <a:cxn ang="0">
                    <a:pos x="34" y="4"/>
                  </a:cxn>
                  <a:cxn ang="0">
                    <a:pos x="0" y="2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13" y="0"/>
                  </a:cxn>
                  <a:cxn ang="0">
                    <a:pos x="29" y="0"/>
                  </a:cxn>
                  <a:cxn ang="0">
                    <a:pos x="32" y="2"/>
                  </a:cxn>
                  <a:cxn ang="0">
                    <a:pos x="34" y="4"/>
                  </a:cxn>
                </a:cxnLst>
                <a:rect l="0" t="0" r="r" b="b"/>
                <a:pathLst>
                  <a:path w="125" h="8">
                    <a:moveTo>
                      <a:pt x="125" y="8"/>
                    </a:moveTo>
                    <a:lnTo>
                      <a:pt x="116" y="8"/>
                    </a:lnTo>
                    <a:lnTo>
                      <a:pt x="116" y="6"/>
                    </a:lnTo>
                    <a:lnTo>
                      <a:pt x="118" y="4"/>
                    </a:lnTo>
                    <a:lnTo>
                      <a:pt x="125" y="4"/>
                    </a:lnTo>
                    <a:lnTo>
                      <a:pt x="125" y="6"/>
                    </a:lnTo>
                    <a:lnTo>
                      <a:pt x="125" y="8"/>
                    </a:lnTo>
                    <a:close/>
                    <a:moveTo>
                      <a:pt x="84" y="6"/>
                    </a:moveTo>
                    <a:lnTo>
                      <a:pt x="61" y="6"/>
                    </a:lnTo>
                    <a:lnTo>
                      <a:pt x="59" y="4"/>
                    </a:lnTo>
                    <a:lnTo>
                      <a:pt x="59" y="0"/>
                    </a:lnTo>
                    <a:lnTo>
                      <a:pt x="80" y="2"/>
                    </a:lnTo>
                    <a:lnTo>
                      <a:pt x="82" y="4"/>
                    </a:lnTo>
                    <a:lnTo>
                      <a:pt x="84" y="6"/>
                    </a:lnTo>
                    <a:close/>
                    <a:moveTo>
                      <a:pt x="34" y="4"/>
                    </a:moveTo>
                    <a:lnTo>
                      <a:pt x="0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13" y="0"/>
                    </a:lnTo>
                    <a:lnTo>
                      <a:pt x="29" y="0"/>
                    </a:lnTo>
                    <a:lnTo>
                      <a:pt x="32" y="2"/>
                    </a:lnTo>
                    <a:lnTo>
                      <a:pt x="34" y="4"/>
                    </a:lnTo>
                    <a:close/>
                  </a:path>
                </a:pathLst>
              </a:custGeom>
              <a:solidFill>
                <a:srgbClr val="E3E0D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0722" name="Freeform 258"/>
              <p:cNvSpPr>
                <a:spLocks noEditPoints="1"/>
              </p:cNvSpPr>
              <p:nvPr/>
            </p:nvSpPr>
            <p:spPr bwMode="auto">
              <a:xfrm>
                <a:off x="1900" y="757"/>
                <a:ext cx="112" cy="8"/>
              </a:xfrm>
              <a:custGeom>
                <a:avLst/>
                <a:gdLst/>
                <a:ahLst/>
                <a:cxnLst>
                  <a:cxn ang="0">
                    <a:pos x="112" y="8"/>
                  </a:cxn>
                  <a:cxn ang="0">
                    <a:pos x="103" y="8"/>
                  </a:cxn>
                  <a:cxn ang="0">
                    <a:pos x="103" y="6"/>
                  </a:cxn>
                  <a:cxn ang="0">
                    <a:pos x="105" y="6"/>
                  </a:cxn>
                  <a:cxn ang="0">
                    <a:pos x="105" y="4"/>
                  </a:cxn>
                  <a:cxn ang="0">
                    <a:pos x="105" y="4"/>
                  </a:cxn>
                  <a:cxn ang="0">
                    <a:pos x="112" y="4"/>
                  </a:cxn>
                  <a:cxn ang="0">
                    <a:pos x="112" y="6"/>
                  </a:cxn>
                  <a:cxn ang="0">
                    <a:pos x="112" y="8"/>
                  </a:cxn>
                  <a:cxn ang="0">
                    <a:pos x="69" y="6"/>
                  </a:cxn>
                  <a:cxn ang="0">
                    <a:pos x="46" y="6"/>
                  </a:cxn>
                  <a:cxn ang="0">
                    <a:pos x="46" y="2"/>
                  </a:cxn>
                  <a:cxn ang="0">
                    <a:pos x="44" y="0"/>
                  </a:cxn>
                  <a:cxn ang="0">
                    <a:pos x="65" y="2"/>
                  </a:cxn>
                  <a:cxn ang="0">
                    <a:pos x="67" y="4"/>
                  </a:cxn>
                  <a:cxn ang="0">
                    <a:pos x="69" y="6"/>
                  </a:cxn>
                  <a:cxn ang="0">
                    <a:pos x="18" y="4"/>
                  </a:cxn>
                  <a:cxn ang="0">
                    <a:pos x="0" y="2"/>
                  </a:cxn>
                  <a:cxn ang="0">
                    <a:pos x="8" y="2"/>
                  </a:cxn>
                  <a:cxn ang="0">
                    <a:pos x="16" y="2"/>
                  </a:cxn>
                  <a:cxn ang="0">
                    <a:pos x="18" y="4"/>
                  </a:cxn>
                  <a:cxn ang="0">
                    <a:pos x="18" y="4"/>
                  </a:cxn>
                </a:cxnLst>
                <a:rect l="0" t="0" r="r" b="b"/>
                <a:pathLst>
                  <a:path w="112" h="8">
                    <a:moveTo>
                      <a:pt x="112" y="8"/>
                    </a:moveTo>
                    <a:lnTo>
                      <a:pt x="103" y="8"/>
                    </a:lnTo>
                    <a:lnTo>
                      <a:pt x="103" y="6"/>
                    </a:lnTo>
                    <a:lnTo>
                      <a:pt x="105" y="6"/>
                    </a:lnTo>
                    <a:lnTo>
                      <a:pt x="105" y="4"/>
                    </a:lnTo>
                    <a:lnTo>
                      <a:pt x="105" y="4"/>
                    </a:lnTo>
                    <a:lnTo>
                      <a:pt x="112" y="4"/>
                    </a:lnTo>
                    <a:lnTo>
                      <a:pt x="112" y="6"/>
                    </a:lnTo>
                    <a:lnTo>
                      <a:pt x="112" y="8"/>
                    </a:lnTo>
                    <a:close/>
                    <a:moveTo>
                      <a:pt x="69" y="6"/>
                    </a:moveTo>
                    <a:lnTo>
                      <a:pt x="46" y="6"/>
                    </a:lnTo>
                    <a:lnTo>
                      <a:pt x="46" y="2"/>
                    </a:lnTo>
                    <a:lnTo>
                      <a:pt x="44" y="0"/>
                    </a:lnTo>
                    <a:lnTo>
                      <a:pt x="65" y="2"/>
                    </a:lnTo>
                    <a:lnTo>
                      <a:pt x="67" y="4"/>
                    </a:lnTo>
                    <a:lnTo>
                      <a:pt x="69" y="6"/>
                    </a:lnTo>
                    <a:close/>
                    <a:moveTo>
                      <a:pt x="18" y="4"/>
                    </a:moveTo>
                    <a:lnTo>
                      <a:pt x="0" y="2"/>
                    </a:lnTo>
                    <a:lnTo>
                      <a:pt x="8" y="2"/>
                    </a:lnTo>
                    <a:lnTo>
                      <a:pt x="16" y="2"/>
                    </a:lnTo>
                    <a:lnTo>
                      <a:pt x="18" y="4"/>
                    </a:lnTo>
                    <a:lnTo>
                      <a:pt x="18" y="4"/>
                    </a:lnTo>
                    <a:close/>
                  </a:path>
                </a:pathLst>
              </a:custGeom>
              <a:solidFill>
                <a:srgbClr val="E3E0D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0723" name="Freeform 259"/>
              <p:cNvSpPr>
                <a:spLocks noEditPoints="1"/>
              </p:cNvSpPr>
              <p:nvPr/>
            </p:nvSpPr>
            <p:spPr bwMode="auto">
              <a:xfrm>
                <a:off x="1942" y="756"/>
                <a:ext cx="70" cy="7"/>
              </a:xfrm>
              <a:custGeom>
                <a:avLst/>
                <a:gdLst/>
                <a:ahLst/>
                <a:cxnLst>
                  <a:cxn ang="0">
                    <a:pos x="70" y="7"/>
                  </a:cxn>
                  <a:cxn ang="0">
                    <a:pos x="63" y="7"/>
                  </a:cxn>
                  <a:cxn ang="0">
                    <a:pos x="63" y="7"/>
                  </a:cxn>
                  <a:cxn ang="0">
                    <a:pos x="63" y="7"/>
                  </a:cxn>
                  <a:cxn ang="0">
                    <a:pos x="63" y="5"/>
                  </a:cxn>
                  <a:cxn ang="0">
                    <a:pos x="65" y="3"/>
                  </a:cxn>
                  <a:cxn ang="0">
                    <a:pos x="70" y="3"/>
                  </a:cxn>
                  <a:cxn ang="0">
                    <a:pos x="70" y="3"/>
                  </a:cxn>
                  <a:cxn ang="0">
                    <a:pos x="70" y="5"/>
                  </a:cxn>
                  <a:cxn ang="0">
                    <a:pos x="70" y="5"/>
                  </a:cxn>
                  <a:cxn ang="0">
                    <a:pos x="70" y="7"/>
                  </a:cxn>
                  <a:cxn ang="0">
                    <a:pos x="25" y="5"/>
                  </a:cxn>
                  <a:cxn ang="0">
                    <a:pos x="4" y="3"/>
                  </a:cxn>
                  <a:cxn ang="0">
                    <a:pos x="2" y="1"/>
                  </a:cxn>
                  <a:cxn ang="0">
                    <a:pos x="0" y="0"/>
                  </a:cxn>
                  <a:cxn ang="0">
                    <a:pos x="21" y="1"/>
                  </a:cxn>
                  <a:cxn ang="0">
                    <a:pos x="23" y="3"/>
                  </a:cxn>
                  <a:cxn ang="0">
                    <a:pos x="25" y="5"/>
                  </a:cxn>
                </a:cxnLst>
                <a:rect l="0" t="0" r="r" b="b"/>
                <a:pathLst>
                  <a:path w="70" h="7">
                    <a:moveTo>
                      <a:pt x="70" y="7"/>
                    </a:moveTo>
                    <a:lnTo>
                      <a:pt x="63" y="7"/>
                    </a:lnTo>
                    <a:lnTo>
                      <a:pt x="63" y="7"/>
                    </a:lnTo>
                    <a:lnTo>
                      <a:pt x="63" y="7"/>
                    </a:lnTo>
                    <a:lnTo>
                      <a:pt x="63" y="5"/>
                    </a:lnTo>
                    <a:lnTo>
                      <a:pt x="65" y="3"/>
                    </a:lnTo>
                    <a:lnTo>
                      <a:pt x="70" y="3"/>
                    </a:lnTo>
                    <a:lnTo>
                      <a:pt x="70" y="3"/>
                    </a:lnTo>
                    <a:lnTo>
                      <a:pt x="70" y="5"/>
                    </a:lnTo>
                    <a:lnTo>
                      <a:pt x="70" y="5"/>
                    </a:lnTo>
                    <a:lnTo>
                      <a:pt x="70" y="7"/>
                    </a:lnTo>
                    <a:close/>
                    <a:moveTo>
                      <a:pt x="25" y="5"/>
                    </a:moveTo>
                    <a:lnTo>
                      <a:pt x="4" y="3"/>
                    </a:lnTo>
                    <a:lnTo>
                      <a:pt x="2" y="1"/>
                    </a:lnTo>
                    <a:lnTo>
                      <a:pt x="0" y="0"/>
                    </a:lnTo>
                    <a:lnTo>
                      <a:pt x="21" y="1"/>
                    </a:lnTo>
                    <a:lnTo>
                      <a:pt x="23" y="3"/>
                    </a:lnTo>
                    <a:lnTo>
                      <a:pt x="25" y="5"/>
                    </a:lnTo>
                    <a:close/>
                  </a:path>
                </a:pathLst>
              </a:custGeom>
              <a:solidFill>
                <a:srgbClr val="E3E0D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0724" name="Freeform 260"/>
              <p:cNvSpPr>
                <a:spLocks noEditPoints="1"/>
              </p:cNvSpPr>
              <p:nvPr/>
            </p:nvSpPr>
            <p:spPr bwMode="auto">
              <a:xfrm>
                <a:off x="1940" y="754"/>
                <a:ext cx="72" cy="7"/>
              </a:xfrm>
              <a:custGeom>
                <a:avLst/>
                <a:gdLst/>
                <a:ahLst/>
                <a:cxnLst>
                  <a:cxn ang="0">
                    <a:pos x="72" y="7"/>
                  </a:cxn>
                  <a:cxn ang="0">
                    <a:pos x="65" y="7"/>
                  </a:cxn>
                  <a:cxn ang="0">
                    <a:pos x="67" y="5"/>
                  </a:cxn>
                  <a:cxn ang="0">
                    <a:pos x="67" y="3"/>
                  </a:cxn>
                  <a:cxn ang="0">
                    <a:pos x="72" y="3"/>
                  </a:cxn>
                  <a:cxn ang="0">
                    <a:pos x="72" y="3"/>
                  </a:cxn>
                  <a:cxn ang="0">
                    <a:pos x="72" y="3"/>
                  </a:cxn>
                  <a:cxn ang="0">
                    <a:pos x="72" y="5"/>
                  </a:cxn>
                  <a:cxn ang="0">
                    <a:pos x="72" y="7"/>
                  </a:cxn>
                  <a:cxn ang="0">
                    <a:pos x="72" y="7"/>
                  </a:cxn>
                  <a:cxn ang="0">
                    <a:pos x="72" y="7"/>
                  </a:cxn>
                  <a:cxn ang="0">
                    <a:pos x="25" y="5"/>
                  </a:cxn>
                  <a:cxn ang="0">
                    <a:pos x="4" y="3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19" y="2"/>
                  </a:cxn>
                  <a:cxn ang="0">
                    <a:pos x="23" y="3"/>
                  </a:cxn>
                  <a:cxn ang="0">
                    <a:pos x="25" y="5"/>
                  </a:cxn>
                </a:cxnLst>
                <a:rect l="0" t="0" r="r" b="b"/>
                <a:pathLst>
                  <a:path w="72" h="7">
                    <a:moveTo>
                      <a:pt x="72" y="7"/>
                    </a:moveTo>
                    <a:lnTo>
                      <a:pt x="65" y="7"/>
                    </a:lnTo>
                    <a:lnTo>
                      <a:pt x="67" y="5"/>
                    </a:lnTo>
                    <a:lnTo>
                      <a:pt x="67" y="3"/>
                    </a:lnTo>
                    <a:lnTo>
                      <a:pt x="72" y="3"/>
                    </a:lnTo>
                    <a:lnTo>
                      <a:pt x="72" y="3"/>
                    </a:lnTo>
                    <a:lnTo>
                      <a:pt x="72" y="3"/>
                    </a:lnTo>
                    <a:lnTo>
                      <a:pt x="72" y="5"/>
                    </a:lnTo>
                    <a:lnTo>
                      <a:pt x="72" y="7"/>
                    </a:lnTo>
                    <a:lnTo>
                      <a:pt x="72" y="7"/>
                    </a:lnTo>
                    <a:lnTo>
                      <a:pt x="72" y="7"/>
                    </a:lnTo>
                    <a:close/>
                    <a:moveTo>
                      <a:pt x="25" y="5"/>
                    </a:moveTo>
                    <a:lnTo>
                      <a:pt x="4" y="3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19" y="2"/>
                    </a:lnTo>
                    <a:lnTo>
                      <a:pt x="23" y="3"/>
                    </a:lnTo>
                    <a:lnTo>
                      <a:pt x="25" y="5"/>
                    </a:lnTo>
                    <a:close/>
                  </a:path>
                </a:pathLst>
              </a:custGeom>
              <a:solidFill>
                <a:srgbClr val="E3E0D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0725" name="Freeform 261"/>
              <p:cNvSpPr>
                <a:spLocks noEditPoints="1"/>
              </p:cNvSpPr>
              <p:nvPr/>
            </p:nvSpPr>
            <p:spPr bwMode="auto">
              <a:xfrm>
                <a:off x="1938" y="752"/>
                <a:ext cx="76" cy="7"/>
              </a:xfrm>
              <a:custGeom>
                <a:avLst/>
                <a:gdLst/>
                <a:ahLst/>
                <a:cxnLst>
                  <a:cxn ang="0">
                    <a:pos x="74" y="7"/>
                  </a:cxn>
                  <a:cxn ang="0">
                    <a:pos x="69" y="7"/>
                  </a:cxn>
                  <a:cxn ang="0">
                    <a:pos x="69" y="4"/>
                  </a:cxn>
                  <a:cxn ang="0">
                    <a:pos x="71" y="4"/>
                  </a:cxn>
                  <a:cxn ang="0">
                    <a:pos x="76" y="4"/>
                  </a:cxn>
                  <a:cxn ang="0">
                    <a:pos x="74" y="4"/>
                  </a:cxn>
                  <a:cxn ang="0">
                    <a:pos x="74" y="5"/>
                  </a:cxn>
                  <a:cxn ang="0">
                    <a:pos x="74" y="7"/>
                  </a:cxn>
                  <a:cxn ang="0">
                    <a:pos x="74" y="7"/>
                  </a:cxn>
                  <a:cxn ang="0">
                    <a:pos x="25" y="5"/>
                  </a:cxn>
                  <a:cxn ang="0">
                    <a:pos x="4" y="4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19" y="0"/>
                  </a:cxn>
                  <a:cxn ang="0">
                    <a:pos x="19" y="0"/>
                  </a:cxn>
                  <a:cxn ang="0">
                    <a:pos x="19" y="2"/>
                  </a:cxn>
                  <a:cxn ang="0">
                    <a:pos x="21" y="4"/>
                  </a:cxn>
                  <a:cxn ang="0">
                    <a:pos x="25" y="5"/>
                  </a:cxn>
                </a:cxnLst>
                <a:rect l="0" t="0" r="r" b="b"/>
                <a:pathLst>
                  <a:path w="76" h="7">
                    <a:moveTo>
                      <a:pt x="74" y="7"/>
                    </a:moveTo>
                    <a:lnTo>
                      <a:pt x="69" y="7"/>
                    </a:lnTo>
                    <a:lnTo>
                      <a:pt x="69" y="4"/>
                    </a:lnTo>
                    <a:lnTo>
                      <a:pt x="71" y="4"/>
                    </a:lnTo>
                    <a:lnTo>
                      <a:pt x="76" y="4"/>
                    </a:lnTo>
                    <a:lnTo>
                      <a:pt x="74" y="4"/>
                    </a:lnTo>
                    <a:lnTo>
                      <a:pt x="74" y="5"/>
                    </a:lnTo>
                    <a:lnTo>
                      <a:pt x="74" y="7"/>
                    </a:lnTo>
                    <a:lnTo>
                      <a:pt x="74" y="7"/>
                    </a:lnTo>
                    <a:close/>
                    <a:moveTo>
                      <a:pt x="25" y="5"/>
                    </a:move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19" y="2"/>
                    </a:lnTo>
                    <a:lnTo>
                      <a:pt x="21" y="4"/>
                    </a:lnTo>
                    <a:lnTo>
                      <a:pt x="25" y="5"/>
                    </a:lnTo>
                    <a:close/>
                  </a:path>
                </a:pathLst>
              </a:custGeom>
              <a:solidFill>
                <a:srgbClr val="E3E1D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0726" name="Freeform 262"/>
              <p:cNvSpPr>
                <a:spLocks noEditPoints="1"/>
              </p:cNvSpPr>
              <p:nvPr/>
            </p:nvSpPr>
            <p:spPr bwMode="auto">
              <a:xfrm>
                <a:off x="1938" y="750"/>
                <a:ext cx="76" cy="7"/>
              </a:xfrm>
              <a:custGeom>
                <a:avLst/>
                <a:gdLst/>
                <a:ahLst/>
                <a:cxnLst>
                  <a:cxn ang="0">
                    <a:pos x="74" y="7"/>
                  </a:cxn>
                  <a:cxn ang="0">
                    <a:pos x="69" y="7"/>
                  </a:cxn>
                  <a:cxn ang="0">
                    <a:pos x="71" y="6"/>
                  </a:cxn>
                  <a:cxn ang="0">
                    <a:pos x="71" y="6"/>
                  </a:cxn>
                  <a:cxn ang="0">
                    <a:pos x="74" y="4"/>
                  </a:cxn>
                  <a:cxn ang="0">
                    <a:pos x="74" y="4"/>
                  </a:cxn>
                  <a:cxn ang="0">
                    <a:pos x="76" y="6"/>
                  </a:cxn>
                  <a:cxn ang="0">
                    <a:pos x="74" y="7"/>
                  </a:cxn>
                  <a:cxn ang="0">
                    <a:pos x="21" y="6"/>
                  </a:cxn>
                  <a:cxn ang="0">
                    <a:pos x="2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16" y="0"/>
                  </a:cxn>
                  <a:cxn ang="0">
                    <a:pos x="18" y="2"/>
                  </a:cxn>
                  <a:cxn ang="0">
                    <a:pos x="19" y="4"/>
                  </a:cxn>
                  <a:cxn ang="0">
                    <a:pos x="21" y="4"/>
                  </a:cxn>
                  <a:cxn ang="0">
                    <a:pos x="21" y="6"/>
                  </a:cxn>
                </a:cxnLst>
                <a:rect l="0" t="0" r="r" b="b"/>
                <a:pathLst>
                  <a:path w="76" h="7">
                    <a:moveTo>
                      <a:pt x="74" y="7"/>
                    </a:moveTo>
                    <a:lnTo>
                      <a:pt x="69" y="7"/>
                    </a:lnTo>
                    <a:lnTo>
                      <a:pt x="71" y="6"/>
                    </a:lnTo>
                    <a:lnTo>
                      <a:pt x="71" y="6"/>
                    </a:lnTo>
                    <a:lnTo>
                      <a:pt x="74" y="4"/>
                    </a:lnTo>
                    <a:lnTo>
                      <a:pt x="74" y="4"/>
                    </a:lnTo>
                    <a:lnTo>
                      <a:pt x="76" y="6"/>
                    </a:lnTo>
                    <a:lnTo>
                      <a:pt x="74" y="7"/>
                    </a:lnTo>
                    <a:close/>
                    <a:moveTo>
                      <a:pt x="21" y="6"/>
                    </a:move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16" y="0"/>
                    </a:lnTo>
                    <a:lnTo>
                      <a:pt x="18" y="2"/>
                    </a:lnTo>
                    <a:lnTo>
                      <a:pt x="19" y="4"/>
                    </a:lnTo>
                    <a:lnTo>
                      <a:pt x="21" y="4"/>
                    </a:lnTo>
                    <a:lnTo>
                      <a:pt x="21" y="6"/>
                    </a:lnTo>
                    <a:close/>
                  </a:path>
                </a:pathLst>
              </a:custGeom>
              <a:solidFill>
                <a:srgbClr val="E3E1E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0727" name="Freeform 263"/>
              <p:cNvSpPr>
                <a:spLocks noEditPoints="1"/>
              </p:cNvSpPr>
              <p:nvPr/>
            </p:nvSpPr>
            <p:spPr bwMode="auto">
              <a:xfrm>
                <a:off x="1937" y="748"/>
                <a:ext cx="77" cy="8"/>
              </a:xfrm>
              <a:custGeom>
                <a:avLst/>
                <a:gdLst/>
                <a:ahLst/>
                <a:cxnLst>
                  <a:cxn ang="0">
                    <a:pos x="77" y="8"/>
                  </a:cxn>
                  <a:cxn ang="0">
                    <a:pos x="72" y="8"/>
                  </a:cxn>
                  <a:cxn ang="0">
                    <a:pos x="72" y="8"/>
                  </a:cxn>
                  <a:cxn ang="0">
                    <a:pos x="72" y="8"/>
                  </a:cxn>
                  <a:cxn ang="0">
                    <a:pos x="75" y="6"/>
                  </a:cxn>
                  <a:cxn ang="0">
                    <a:pos x="75" y="6"/>
                  </a:cxn>
                  <a:cxn ang="0">
                    <a:pos x="77" y="6"/>
                  </a:cxn>
                  <a:cxn ang="0">
                    <a:pos x="77" y="8"/>
                  </a:cxn>
                  <a:cxn ang="0">
                    <a:pos x="20" y="4"/>
                  </a:cxn>
                  <a:cxn ang="0">
                    <a:pos x="1" y="4"/>
                  </a:cxn>
                  <a:cxn ang="0">
                    <a:pos x="1" y="2"/>
                  </a:cxn>
                  <a:cxn ang="0">
                    <a:pos x="0" y="0"/>
                  </a:cxn>
                  <a:cxn ang="0">
                    <a:pos x="15" y="0"/>
                  </a:cxn>
                  <a:cxn ang="0">
                    <a:pos x="17" y="2"/>
                  </a:cxn>
                  <a:cxn ang="0">
                    <a:pos x="20" y="4"/>
                  </a:cxn>
                </a:cxnLst>
                <a:rect l="0" t="0" r="r" b="b"/>
                <a:pathLst>
                  <a:path w="77" h="8">
                    <a:moveTo>
                      <a:pt x="77" y="8"/>
                    </a:moveTo>
                    <a:lnTo>
                      <a:pt x="72" y="8"/>
                    </a:lnTo>
                    <a:lnTo>
                      <a:pt x="72" y="8"/>
                    </a:lnTo>
                    <a:lnTo>
                      <a:pt x="72" y="8"/>
                    </a:lnTo>
                    <a:lnTo>
                      <a:pt x="75" y="6"/>
                    </a:lnTo>
                    <a:lnTo>
                      <a:pt x="75" y="6"/>
                    </a:lnTo>
                    <a:lnTo>
                      <a:pt x="77" y="6"/>
                    </a:lnTo>
                    <a:lnTo>
                      <a:pt x="77" y="8"/>
                    </a:lnTo>
                    <a:close/>
                    <a:moveTo>
                      <a:pt x="20" y="4"/>
                    </a:moveTo>
                    <a:lnTo>
                      <a:pt x="1" y="4"/>
                    </a:lnTo>
                    <a:lnTo>
                      <a:pt x="1" y="2"/>
                    </a:lnTo>
                    <a:lnTo>
                      <a:pt x="0" y="0"/>
                    </a:lnTo>
                    <a:lnTo>
                      <a:pt x="15" y="0"/>
                    </a:lnTo>
                    <a:lnTo>
                      <a:pt x="17" y="2"/>
                    </a:lnTo>
                    <a:lnTo>
                      <a:pt x="20" y="4"/>
                    </a:lnTo>
                    <a:close/>
                  </a:path>
                </a:pathLst>
              </a:custGeom>
              <a:solidFill>
                <a:srgbClr val="E3E1E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0728" name="Freeform 264"/>
              <p:cNvSpPr>
                <a:spLocks/>
              </p:cNvSpPr>
              <p:nvPr/>
            </p:nvSpPr>
            <p:spPr bwMode="auto">
              <a:xfrm>
                <a:off x="1935" y="746"/>
                <a:ext cx="19" cy="4"/>
              </a:xfrm>
              <a:custGeom>
                <a:avLst/>
                <a:gdLst/>
                <a:ahLst/>
                <a:cxnLst>
                  <a:cxn ang="0">
                    <a:pos x="19" y="4"/>
                  </a:cxn>
                  <a:cxn ang="0">
                    <a:pos x="3" y="4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13" y="0"/>
                  </a:cxn>
                  <a:cxn ang="0">
                    <a:pos x="17" y="2"/>
                  </a:cxn>
                  <a:cxn ang="0">
                    <a:pos x="19" y="4"/>
                  </a:cxn>
                </a:cxnLst>
                <a:rect l="0" t="0" r="r" b="b"/>
                <a:pathLst>
                  <a:path w="19" h="4">
                    <a:moveTo>
                      <a:pt x="19" y="4"/>
                    </a:moveTo>
                    <a:lnTo>
                      <a:pt x="3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13" y="0"/>
                    </a:lnTo>
                    <a:lnTo>
                      <a:pt x="17" y="2"/>
                    </a:lnTo>
                    <a:lnTo>
                      <a:pt x="19" y="4"/>
                    </a:lnTo>
                    <a:close/>
                  </a:path>
                </a:pathLst>
              </a:custGeom>
              <a:solidFill>
                <a:srgbClr val="E3E1E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0729" name="Freeform 265"/>
              <p:cNvSpPr>
                <a:spLocks/>
              </p:cNvSpPr>
              <p:nvPr/>
            </p:nvSpPr>
            <p:spPr bwMode="auto">
              <a:xfrm>
                <a:off x="1933" y="742"/>
                <a:ext cx="19" cy="6"/>
              </a:xfrm>
              <a:custGeom>
                <a:avLst/>
                <a:gdLst/>
                <a:ahLst/>
                <a:cxnLst>
                  <a:cxn ang="0">
                    <a:pos x="19" y="6"/>
                  </a:cxn>
                  <a:cxn ang="0">
                    <a:pos x="4" y="6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11" y="2"/>
                  </a:cxn>
                  <a:cxn ang="0">
                    <a:pos x="15" y="4"/>
                  </a:cxn>
                  <a:cxn ang="0">
                    <a:pos x="19" y="6"/>
                  </a:cxn>
                </a:cxnLst>
                <a:rect l="0" t="0" r="r" b="b"/>
                <a:pathLst>
                  <a:path w="19" h="6">
                    <a:moveTo>
                      <a:pt x="19" y="6"/>
                    </a:moveTo>
                    <a:lnTo>
                      <a:pt x="4" y="6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11" y="2"/>
                    </a:lnTo>
                    <a:lnTo>
                      <a:pt x="15" y="4"/>
                    </a:lnTo>
                    <a:lnTo>
                      <a:pt x="19" y="6"/>
                    </a:lnTo>
                    <a:close/>
                  </a:path>
                </a:pathLst>
              </a:custGeom>
              <a:solidFill>
                <a:srgbClr val="E3E1E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0730" name="Freeform 266"/>
              <p:cNvSpPr>
                <a:spLocks/>
              </p:cNvSpPr>
              <p:nvPr/>
            </p:nvSpPr>
            <p:spPr bwMode="auto">
              <a:xfrm>
                <a:off x="1929" y="740"/>
                <a:ext cx="19" cy="6"/>
              </a:xfrm>
              <a:custGeom>
                <a:avLst/>
                <a:gdLst/>
                <a:ahLst/>
                <a:cxnLst>
                  <a:cxn ang="0">
                    <a:pos x="19" y="6"/>
                  </a:cxn>
                  <a:cxn ang="0">
                    <a:pos x="6" y="6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11" y="2"/>
                  </a:cxn>
                  <a:cxn ang="0">
                    <a:pos x="15" y="4"/>
                  </a:cxn>
                  <a:cxn ang="0">
                    <a:pos x="19" y="6"/>
                  </a:cxn>
                </a:cxnLst>
                <a:rect l="0" t="0" r="r" b="b"/>
                <a:pathLst>
                  <a:path w="19" h="6">
                    <a:moveTo>
                      <a:pt x="19" y="6"/>
                    </a:moveTo>
                    <a:lnTo>
                      <a:pt x="6" y="6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11" y="2"/>
                    </a:lnTo>
                    <a:lnTo>
                      <a:pt x="15" y="4"/>
                    </a:lnTo>
                    <a:lnTo>
                      <a:pt x="19" y="6"/>
                    </a:lnTo>
                    <a:close/>
                  </a:path>
                </a:pathLst>
              </a:custGeom>
              <a:solidFill>
                <a:srgbClr val="E3E2E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0731" name="Freeform 267"/>
              <p:cNvSpPr>
                <a:spLocks/>
              </p:cNvSpPr>
              <p:nvPr/>
            </p:nvSpPr>
            <p:spPr bwMode="auto">
              <a:xfrm>
                <a:off x="1927" y="738"/>
                <a:ext cx="17" cy="6"/>
              </a:xfrm>
              <a:custGeom>
                <a:avLst/>
                <a:gdLst/>
                <a:ahLst/>
                <a:cxnLst>
                  <a:cxn ang="0">
                    <a:pos x="17" y="6"/>
                  </a:cxn>
                  <a:cxn ang="0">
                    <a:pos x="6" y="4"/>
                  </a:cxn>
                  <a:cxn ang="0">
                    <a:pos x="4" y="4"/>
                  </a:cxn>
                  <a:cxn ang="0">
                    <a:pos x="2" y="2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8" y="0"/>
                  </a:cxn>
                  <a:cxn ang="0">
                    <a:pos x="11" y="2"/>
                  </a:cxn>
                  <a:cxn ang="0">
                    <a:pos x="17" y="6"/>
                  </a:cxn>
                </a:cxnLst>
                <a:rect l="0" t="0" r="r" b="b"/>
                <a:pathLst>
                  <a:path w="17" h="6">
                    <a:moveTo>
                      <a:pt x="17" y="6"/>
                    </a:moveTo>
                    <a:lnTo>
                      <a:pt x="6" y="4"/>
                    </a:lnTo>
                    <a:lnTo>
                      <a:pt x="4" y="4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8" y="0"/>
                    </a:lnTo>
                    <a:lnTo>
                      <a:pt x="11" y="2"/>
                    </a:lnTo>
                    <a:lnTo>
                      <a:pt x="17" y="6"/>
                    </a:lnTo>
                    <a:close/>
                  </a:path>
                </a:pathLst>
              </a:custGeom>
              <a:solidFill>
                <a:srgbClr val="E3E2E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0732" name="Freeform 268"/>
              <p:cNvSpPr>
                <a:spLocks/>
              </p:cNvSpPr>
              <p:nvPr/>
            </p:nvSpPr>
            <p:spPr bwMode="auto">
              <a:xfrm>
                <a:off x="1925" y="737"/>
                <a:ext cx="15" cy="5"/>
              </a:xfrm>
              <a:custGeom>
                <a:avLst/>
                <a:gdLst/>
                <a:ahLst/>
                <a:cxnLst>
                  <a:cxn ang="0">
                    <a:pos x="15" y="5"/>
                  </a:cxn>
                  <a:cxn ang="0">
                    <a:pos x="4" y="3"/>
                  </a:cxn>
                  <a:cxn ang="0">
                    <a:pos x="4" y="3"/>
                  </a:cxn>
                  <a:cxn ang="0">
                    <a:pos x="4" y="3"/>
                  </a:cxn>
                  <a:cxn ang="0">
                    <a:pos x="2" y="1"/>
                  </a:cxn>
                  <a:cxn ang="0">
                    <a:pos x="0" y="0"/>
                  </a:cxn>
                  <a:cxn ang="0">
                    <a:pos x="4" y="0"/>
                  </a:cxn>
                  <a:cxn ang="0">
                    <a:pos x="4" y="0"/>
                  </a:cxn>
                  <a:cxn ang="0">
                    <a:pos x="6" y="1"/>
                  </a:cxn>
                  <a:cxn ang="0">
                    <a:pos x="10" y="1"/>
                  </a:cxn>
                  <a:cxn ang="0">
                    <a:pos x="15" y="5"/>
                  </a:cxn>
                </a:cxnLst>
                <a:rect l="0" t="0" r="r" b="b"/>
                <a:pathLst>
                  <a:path w="15" h="5">
                    <a:moveTo>
                      <a:pt x="15" y="5"/>
                    </a:move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2" y="1"/>
                    </a:lnTo>
                    <a:lnTo>
                      <a:pt x="0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6" y="1"/>
                    </a:lnTo>
                    <a:lnTo>
                      <a:pt x="10" y="1"/>
                    </a:lnTo>
                    <a:lnTo>
                      <a:pt x="15" y="5"/>
                    </a:lnTo>
                    <a:close/>
                  </a:path>
                </a:pathLst>
              </a:custGeom>
              <a:solidFill>
                <a:srgbClr val="E3E2E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0733" name="Freeform 269"/>
              <p:cNvSpPr>
                <a:spLocks/>
              </p:cNvSpPr>
              <p:nvPr/>
            </p:nvSpPr>
            <p:spPr bwMode="auto">
              <a:xfrm>
                <a:off x="1925" y="735"/>
                <a:ext cx="10" cy="3"/>
              </a:xfrm>
              <a:custGeom>
                <a:avLst/>
                <a:gdLst/>
                <a:ahLst/>
                <a:cxnLst>
                  <a:cxn ang="0">
                    <a:pos x="10" y="3"/>
                  </a:cxn>
                  <a:cxn ang="0">
                    <a:pos x="2" y="3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2" y="2"/>
                  </a:cxn>
                  <a:cxn ang="0">
                    <a:pos x="6" y="3"/>
                  </a:cxn>
                  <a:cxn ang="0">
                    <a:pos x="8" y="3"/>
                  </a:cxn>
                  <a:cxn ang="0">
                    <a:pos x="10" y="3"/>
                  </a:cxn>
                </a:cxnLst>
                <a:rect l="0" t="0" r="r" b="b"/>
                <a:pathLst>
                  <a:path w="10" h="3">
                    <a:moveTo>
                      <a:pt x="10" y="3"/>
                    </a:moveTo>
                    <a:lnTo>
                      <a:pt x="2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6" y="3"/>
                    </a:lnTo>
                    <a:lnTo>
                      <a:pt x="8" y="3"/>
                    </a:lnTo>
                    <a:lnTo>
                      <a:pt x="10" y="3"/>
                    </a:lnTo>
                    <a:close/>
                  </a:path>
                </a:pathLst>
              </a:custGeom>
              <a:solidFill>
                <a:srgbClr val="E3E2E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0734" name="Freeform 270"/>
              <p:cNvSpPr>
                <a:spLocks/>
              </p:cNvSpPr>
              <p:nvPr/>
            </p:nvSpPr>
            <p:spPr bwMode="auto">
              <a:xfrm>
                <a:off x="1925" y="735"/>
                <a:ext cx="4" cy="2"/>
              </a:xfrm>
              <a:custGeom>
                <a:avLst/>
                <a:gdLst/>
                <a:ahLst/>
                <a:cxnLst>
                  <a:cxn ang="0">
                    <a:pos x="4" y="2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2" y="2"/>
                  </a:cxn>
                  <a:cxn ang="0">
                    <a:pos x="4" y="2"/>
                  </a:cxn>
                </a:cxnLst>
                <a:rect l="0" t="0" r="r" b="b"/>
                <a:pathLst>
                  <a:path w="4" h="2">
                    <a:moveTo>
                      <a:pt x="4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E3E2E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0735" name="Freeform 271"/>
              <p:cNvSpPr>
                <a:spLocks/>
              </p:cNvSpPr>
              <p:nvPr/>
            </p:nvSpPr>
            <p:spPr bwMode="auto">
              <a:xfrm>
                <a:off x="1967" y="740"/>
                <a:ext cx="123" cy="120"/>
              </a:xfrm>
              <a:custGeom>
                <a:avLst/>
                <a:gdLst/>
                <a:ahLst/>
                <a:cxnLst>
                  <a:cxn ang="0">
                    <a:pos x="121" y="118"/>
                  </a:cxn>
                  <a:cxn ang="0">
                    <a:pos x="123" y="103"/>
                  </a:cxn>
                  <a:cxn ang="0">
                    <a:pos x="123" y="88"/>
                  </a:cxn>
                  <a:cxn ang="0">
                    <a:pos x="123" y="80"/>
                  </a:cxn>
                  <a:cxn ang="0">
                    <a:pos x="121" y="72"/>
                  </a:cxn>
                  <a:cxn ang="0">
                    <a:pos x="117" y="67"/>
                  </a:cxn>
                  <a:cxn ang="0">
                    <a:pos x="112" y="59"/>
                  </a:cxn>
                  <a:cxn ang="0">
                    <a:pos x="99" y="52"/>
                  </a:cxn>
                  <a:cxn ang="0">
                    <a:pos x="83" y="42"/>
                  </a:cxn>
                  <a:cxn ang="0">
                    <a:pos x="74" y="38"/>
                  </a:cxn>
                  <a:cxn ang="0">
                    <a:pos x="68" y="33"/>
                  </a:cxn>
                  <a:cxn ang="0">
                    <a:pos x="62" y="29"/>
                  </a:cxn>
                  <a:cxn ang="0">
                    <a:pos x="59" y="23"/>
                  </a:cxn>
                  <a:cxn ang="0">
                    <a:pos x="55" y="14"/>
                  </a:cxn>
                  <a:cxn ang="0">
                    <a:pos x="51" y="6"/>
                  </a:cxn>
                  <a:cxn ang="0">
                    <a:pos x="47" y="2"/>
                  </a:cxn>
                  <a:cxn ang="0">
                    <a:pos x="44" y="0"/>
                  </a:cxn>
                  <a:cxn ang="0">
                    <a:pos x="40" y="0"/>
                  </a:cxn>
                  <a:cxn ang="0">
                    <a:pos x="34" y="4"/>
                  </a:cxn>
                  <a:cxn ang="0">
                    <a:pos x="26" y="8"/>
                  </a:cxn>
                  <a:cxn ang="0">
                    <a:pos x="15" y="8"/>
                  </a:cxn>
                  <a:cxn ang="0">
                    <a:pos x="9" y="10"/>
                  </a:cxn>
                  <a:cxn ang="0">
                    <a:pos x="6" y="10"/>
                  </a:cxn>
                  <a:cxn ang="0">
                    <a:pos x="2" y="12"/>
                  </a:cxn>
                  <a:cxn ang="0">
                    <a:pos x="0" y="17"/>
                  </a:cxn>
                  <a:cxn ang="0">
                    <a:pos x="7" y="27"/>
                  </a:cxn>
                  <a:cxn ang="0">
                    <a:pos x="17" y="36"/>
                  </a:cxn>
                  <a:cxn ang="0">
                    <a:pos x="23" y="42"/>
                  </a:cxn>
                  <a:cxn ang="0">
                    <a:pos x="26" y="44"/>
                  </a:cxn>
                  <a:cxn ang="0">
                    <a:pos x="28" y="42"/>
                  </a:cxn>
                  <a:cxn ang="0">
                    <a:pos x="30" y="38"/>
                  </a:cxn>
                  <a:cxn ang="0">
                    <a:pos x="32" y="27"/>
                  </a:cxn>
                  <a:cxn ang="0">
                    <a:pos x="38" y="16"/>
                  </a:cxn>
                  <a:cxn ang="0">
                    <a:pos x="42" y="12"/>
                  </a:cxn>
                  <a:cxn ang="0">
                    <a:pos x="45" y="12"/>
                  </a:cxn>
                  <a:cxn ang="0">
                    <a:pos x="47" y="14"/>
                  </a:cxn>
                  <a:cxn ang="0">
                    <a:pos x="49" y="17"/>
                  </a:cxn>
                  <a:cxn ang="0">
                    <a:pos x="49" y="27"/>
                  </a:cxn>
                  <a:cxn ang="0">
                    <a:pos x="49" y="36"/>
                  </a:cxn>
                  <a:cxn ang="0">
                    <a:pos x="51" y="50"/>
                  </a:cxn>
                  <a:cxn ang="0">
                    <a:pos x="55" y="69"/>
                  </a:cxn>
                  <a:cxn ang="0">
                    <a:pos x="61" y="89"/>
                  </a:cxn>
                  <a:cxn ang="0">
                    <a:pos x="64" y="99"/>
                  </a:cxn>
                  <a:cxn ang="0">
                    <a:pos x="68" y="105"/>
                  </a:cxn>
                  <a:cxn ang="0">
                    <a:pos x="70" y="108"/>
                  </a:cxn>
                  <a:cxn ang="0">
                    <a:pos x="72" y="112"/>
                  </a:cxn>
                  <a:cxn ang="0">
                    <a:pos x="81" y="114"/>
                  </a:cxn>
                  <a:cxn ang="0">
                    <a:pos x="91" y="116"/>
                  </a:cxn>
                  <a:cxn ang="0">
                    <a:pos x="104" y="120"/>
                  </a:cxn>
                  <a:cxn ang="0">
                    <a:pos x="110" y="120"/>
                  </a:cxn>
                  <a:cxn ang="0">
                    <a:pos x="116" y="120"/>
                  </a:cxn>
                  <a:cxn ang="0">
                    <a:pos x="119" y="120"/>
                  </a:cxn>
                  <a:cxn ang="0">
                    <a:pos x="121" y="118"/>
                  </a:cxn>
                </a:cxnLst>
                <a:rect l="0" t="0" r="r" b="b"/>
                <a:pathLst>
                  <a:path w="123" h="120">
                    <a:moveTo>
                      <a:pt x="121" y="118"/>
                    </a:moveTo>
                    <a:lnTo>
                      <a:pt x="123" y="103"/>
                    </a:lnTo>
                    <a:lnTo>
                      <a:pt x="123" y="88"/>
                    </a:lnTo>
                    <a:lnTo>
                      <a:pt x="123" y="80"/>
                    </a:lnTo>
                    <a:lnTo>
                      <a:pt x="121" y="72"/>
                    </a:lnTo>
                    <a:lnTo>
                      <a:pt x="117" y="67"/>
                    </a:lnTo>
                    <a:lnTo>
                      <a:pt x="112" y="59"/>
                    </a:lnTo>
                    <a:lnTo>
                      <a:pt x="99" y="52"/>
                    </a:lnTo>
                    <a:lnTo>
                      <a:pt x="83" y="42"/>
                    </a:lnTo>
                    <a:lnTo>
                      <a:pt x="74" y="38"/>
                    </a:lnTo>
                    <a:lnTo>
                      <a:pt x="68" y="33"/>
                    </a:lnTo>
                    <a:lnTo>
                      <a:pt x="62" y="29"/>
                    </a:lnTo>
                    <a:lnTo>
                      <a:pt x="59" y="23"/>
                    </a:lnTo>
                    <a:lnTo>
                      <a:pt x="55" y="14"/>
                    </a:lnTo>
                    <a:lnTo>
                      <a:pt x="51" y="6"/>
                    </a:lnTo>
                    <a:lnTo>
                      <a:pt x="47" y="2"/>
                    </a:lnTo>
                    <a:lnTo>
                      <a:pt x="44" y="0"/>
                    </a:lnTo>
                    <a:lnTo>
                      <a:pt x="40" y="0"/>
                    </a:lnTo>
                    <a:lnTo>
                      <a:pt x="34" y="4"/>
                    </a:lnTo>
                    <a:lnTo>
                      <a:pt x="26" y="8"/>
                    </a:lnTo>
                    <a:lnTo>
                      <a:pt x="15" y="8"/>
                    </a:lnTo>
                    <a:lnTo>
                      <a:pt x="9" y="10"/>
                    </a:lnTo>
                    <a:lnTo>
                      <a:pt x="6" y="10"/>
                    </a:lnTo>
                    <a:lnTo>
                      <a:pt x="2" y="12"/>
                    </a:lnTo>
                    <a:lnTo>
                      <a:pt x="0" y="17"/>
                    </a:lnTo>
                    <a:lnTo>
                      <a:pt x="7" y="27"/>
                    </a:lnTo>
                    <a:lnTo>
                      <a:pt x="17" y="36"/>
                    </a:lnTo>
                    <a:lnTo>
                      <a:pt x="23" y="42"/>
                    </a:lnTo>
                    <a:lnTo>
                      <a:pt x="26" y="44"/>
                    </a:lnTo>
                    <a:lnTo>
                      <a:pt x="28" y="42"/>
                    </a:lnTo>
                    <a:lnTo>
                      <a:pt x="30" y="38"/>
                    </a:lnTo>
                    <a:lnTo>
                      <a:pt x="32" y="27"/>
                    </a:lnTo>
                    <a:lnTo>
                      <a:pt x="38" y="16"/>
                    </a:lnTo>
                    <a:lnTo>
                      <a:pt x="42" y="12"/>
                    </a:lnTo>
                    <a:lnTo>
                      <a:pt x="45" y="12"/>
                    </a:lnTo>
                    <a:lnTo>
                      <a:pt x="47" y="14"/>
                    </a:lnTo>
                    <a:lnTo>
                      <a:pt x="49" y="17"/>
                    </a:lnTo>
                    <a:lnTo>
                      <a:pt x="49" y="27"/>
                    </a:lnTo>
                    <a:lnTo>
                      <a:pt x="49" y="36"/>
                    </a:lnTo>
                    <a:lnTo>
                      <a:pt x="51" y="50"/>
                    </a:lnTo>
                    <a:lnTo>
                      <a:pt x="55" y="69"/>
                    </a:lnTo>
                    <a:lnTo>
                      <a:pt x="61" y="89"/>
                    </a:lnTo>
                    <a:lnTo>
                      <a:pt x="64" y="99"/>
                    </a:lnTo>
                    <a:lnTo>
                      <a:pt x="68" y="105"/>
                    </a:lnTo>
                    <a:lnTo>
                      <a:pt x="70" y="108"/>
                    </a:lnTo>
                    <a:lnTo>
                      <a:pt x="72" y="112"/>
                    </a:lnTo>
                    <a:lnTo>
                      <a:pt x="81" y="114"/>
                    </a:lnTo>
                    <a:lnTo>
                      <a:pt x="91" y="116"/>
                    </a:lnTo>
                    <a:lnTo>
                      <a:pt x="104" y="120"/>
                    </a:lnTo>
                    <a:lnTo>
                      <a:pt x="110" y="120"/>
                    </a:lnTo>
                    <a:lnTo>
                      <a:pt x="116" y="120"/>
                    </a:lnTo>
                    <a:lnTo>
                      <a:pt x="119" y="120"/>
                    </a:lnTo>
                    <a:lnTo>
                      <a:pt x="121" y="118"/>
                    </a:lnTo>
                    <a:close/>
                  </a:path>
                </a:pathLst>
              </a:custGeom>
              <a:solidFill>
                <a:srgbClr val="5E37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0736" name="Freeform 272"/>
              <p:cNvSpPr>
                <a:spLocks/>
              </p:cNvSpPr>
              <p:nvPr/>
            </p:nvSpPr>
            <p:spPr bwMode="auto">
              <a:xfrm>
                <a:off x="1669" y="801"/>
                <a:ext cx="192" cy="271"/>
              </a:xfrm>
              <a:custGeom>
                <a:avLst/>
                <a:gdLst/>
                <a:ahLst/>
                <a:cxnLst>
                  <a:cxn ang="0">
                    <a:pos x="87" y="197"/>
                  </a:cxn>
                  <a:cxn ang="0">
                    <a:pos x="93" y="190"/>
                  </a:cxn>
                  <a:cxn ang="0">
                    <a:pos x="101" y="178"/>
                  </a:cxn>
                  <a:cxn ang="0">
                    <a:pos x="120" y="152"/>
                  </a:cxn>
                  <a:cxn ang="0">
                    <a:pos x="146" y="112"/>
                  </a:cxn>
                  <a:cxn ang="0">
                    <a:pos x="159" y="89"/>
                  </a:cxn>
                  <a:cxn ang="0">
                    <a:pos x="173" y="66"/>
                  </a:cxn>
                  <a:cxn ang="0">
                    <a:pos x="182" y="46"/>
                  </a:cxn>
                  <a:cxn ang="0">
                    <a:pos x="190" y="28"/>
                  </a:cxn>
                  <a:cxn ang="0">
                    <a:pos x="192" y="19"/>
                  </a:cxn>
                  <a:cxn ang="0">
                    <a:pos x="192" y="11"/>
                  </a:cxn>
                  <a:cxn ang="0">
                    <a:pos x="190" y="6"/>
                  </a:cxn>
                  <a:cxn ang="0">
                    <a:pos x="186" y="2"/>
                  </a:cxn>
                  <a:cxn ang="0">
                    <a:pos x="178" y="0"/>
                  </a:cxn>
                  <a:cxn ang="0">
                    <a:pos x="171" y="0"/>
                  </a:cxn>
                  <a:cxn ang="0">
                    <a:pos x="161" y="4"/>
                  </a:cxn>
                  <a:cxn ang="0">
                    <a:pos x="150" y="10"/>
                  </a:cxn>
                  <a:cxn ang="0">
                    <a:pos x="133" y="17"/>
                  </a:cxn>
                  <a:cxn ang="0">
                    <a:pos x="116" y="28"/>
                  </a:cxn>
                  <a:cxn ang="0">
                    <a:pos x="102" y="38"/>
                  </a:cxn>
                  <a:cxn ang="0">
                    <a:pos x="93" y="47"/>
                  </a:cxn>
                  <a:cxn ang="0">
                    <a:pos x="82" y="59"/>
                  </a:cxn>
                  <a:cxn ang="0">
                    <a:pos x="68" y="74"/>
                  </a:cxn>
                  <a:cxn ang="0">
                    <a:pos x="59" y="87"/>
                  </a:cxn>
                  <a:cxn ang="0">
                    <a:pos x="47" y="104"/>
                  </a:cxn>
                  <a:cxn ang="0">
                    <a:pos x="36" y="121"/>
                  </a:cxn>
                  <a:cxn ang="0">
                    <a:pos x="29" y="138"/>
                  </a:cxn>
                  <a:cxn ang="0">
                    <a:pos x="19" y="157"/>
                  </a:cxn>
                  <a:cxn ang="0">
                    <a:pos x="11" y="174"/>
                  </a:cxn>
                  <a:cxn ang="0">
                    <a:pos x="4" y="201"/>
                  </a:cxn>
                  <a:cxn ang="0">
                    <a:pos x="0" y="226"/>
                  </a:cxn>
                  <a:cxn ang="0">
                    <a:pos x="0" y="237"/>
                  </a:cxn>
                  <a:cxn ang="0">
                    <a:pos x="0" y="256"/>
                  </a:cxn>
                  <a:cxn ang="0">
                    <a:pos x="0" y="264"/>
                  </a:cxn>
                  <a:cxn ang="0">
                    <a:pos x="2" y="269"/>
                  </a:cxn>
                  <a:cxn ang="0">
                    <a:pos x="4" y="271"/>
                  </a:cxn>
                  <a:cxn ang="0">
                    <a:pos x="4" y="271"/>
                  </a:cxn>
                  <a:cxn ang="0">
                    <a:pos x="6" y="271"/>
                  </a:cxn>
                  <a:cxn ang="0">
                    <a:pos x="8" y="269"/>
                  </a:cxn>
                  <a:cxn ang="0">
                    <a:pos x="10" y="262"/>
                  </a:cxn>
                  <a:cxn ang="0">
                    <a:pos x="11" y="252"/>
                  </a:cxn>
                  <a:cxn ang="0">
                    <a:pos x="17" y="239"/>
                  </a:cxn>
                  <a:cxn ang="0">
                    <a:pos x="21" y="226"/>
                  </a:cxn>
                  <a:cxn ang="0">
                    <a:pos x="29" y="214"/>
                  </a:cxn>
                  <a:cxn ang="0">
                    <a:pos x="38" y="201"/>
                  </a:cxn>
                  <a:cxn ang="0">
                    <a:pos x="47" y="190"/>
                  </a:cxn>
                  <a:cxn ang="0">
                    <a:pos x="57" y="180"/>
                  </a:cxn>
                  <a:cxn ang="0">
                    <a:pos x="63" y="178"/>
                  </a:cxn>
                  <a:cxn ang="0">
                    <a:pos x="66" y="178"/>
                  </a:cxn>
                  <a:cxn ang="0">
                    <a:pos x="72" y="178"/>
                  </a:cxn>
                  <a:cxn ang="0">
                    <a:pos x="76" y="180"/>
                  </a:cxn>
                  <a:cxn ang="0">
                    <a:pos x="82" y="184"/>
                  </a:cxn>
                  <a:cxn ang="0">
                    <a:pos x="85" y="186"/>
                  </a:cxn>
                  <a:cxn ang="0">
                    <a:pos x="87" y="192"/>
                  </a:cxn>
                  <a:cxn ang="0">
                    <a:pos x="87" y="197"/>
                  </a:cxn>
                </a:cxnLst>
                <a:rect l="0" t="0" r="r" b="b"/>
                <a:pathLst>
                  <a:path w="192" h="271">
                    <a:moveTo>
                      <a:pt x="87" y="197"/>
                    </a:moveTo>
                    <a:lnTo>
                      <a:pt x="93" y="190"/>
                    </a:lnTo>
                    <a:lnTo>
                      <a:pt x="101" y="178"/>
                    </a:lnTo>
                    <a:lnTo>
                      <a:pt x="120" y="152"/>
                    </a:lnTo>
                    <a:lnTo>
                      <a:pt x="146" y="112"/>
                    </a:lnTo>
                    <a:lnTo>
                      <a:pt x="159" y="89"/>
                    </a:lnTo>
                    <a:lnTo>
                      <a:pt x="173" y="66"/>
                    </a:lnTo>
                    <a:lnTo>
                      <a:pt x="182" y="46"/>
                    </a:lnTo>
                    <a:lnTo>
                      <a:pt x="190" y="28"/>
                    </a:lnTo>
                    <a:lnTo>
                      <a:pt x="192" y="19"/>
                    </a:lnTo>
                    <a:lnTo>
                      <a:pt x="192" y="11"/>
                    </a:lnTo>
                    <a:lnTo>
                      <a:pt x="190" y="6"/>
                    </a:lnTo>
                    <a:lnTo>
                      <a:pt x="186" y="2"/>
                    </a:lnTo>
                    <a:lnTo>
                      <a:pt x="178" y="0"/>
                    </a:lnTo>
                    <a:lnTo>
                      <a:pt x="171" y="0"/>
                    </a:lnTo>
                    <a:lnTo>
                      <a:pt x="161" y="4"/>
                    </a:lnTo>
                    <a:lnTo>
                      <a:pt x="150" y="10"/>
                    </a:lnTo>
                    <a:lnTo>
                      <a:pt x="133" y="17"/>
                    </a:lnTo>
                    <a:lnTo>
                      <a:pt x="116" y="28"/>
                    </a:lnTo>
                    <a:lnTo>
                      <a:pt x="102" y="38"/>
                    </a:lnTo>
                    <a:lnTo>
                      <a:pt x="93" y="47"/>
                    </a:lnTo>
                    <a:lnTo>
                      <a:pt x="82" y="59"/>
                    </a:lnTo>
                    <a:lnTo>
                      <a:pt x="68" y="74"/>
                    </a:lnTo>
                    <a:lnTo>
                      <a:pt x="59" y="87"/>
                    </a:lnTo>
                    <a:lnTo>
                      <a:pt x="47" y="104"/>
                    </a:lnTo>
                    <a:lnTo>
                      <a:pt x="36" y="121"/>
                    </a:lnTo>
                    <a:lnTo>
                      <a:pt x="29" y="138"/>
                    </a:lnTo>
                    <a:lnTo>
                      <a:pt x="19" y="157"/>
                    </a:lnTo>
                    <a:lnTo>
                      <a:pt x="11" y="174"/>
                    </a:lnTo>
                    <a:lnTo>
                      <a:pt x="4" y="201"/>
                    </a:lnTo>
                    <a:lnTo>
                      <a:pt x="0" y="226"/>
                    </a:lnTo>
                    <a:lnTo>
                      <a:pt x="0" y="237"/>
                    </a:lnTo>
                    <a:lnTo>
                      <a:pt x="0" y="256"/>
                    </a:lnTo>
                    <a:lnTo>
                      <a:pt x="0" y="264"/>
                    </a:lnTo>
                    <a:lnTo>
                      <a:pt x="2" y="269"/>
                    </a:lnTo>
                    <a:lnTo>
                      <a:pt x="4" y="271"/>
                    </a:lnTo>
                    <a:lnTo>
                      <a:pt x="4" y="271"/>
                    </a:lnTo>
                    <a:lnTo>
                      <a:pt x="6" y="271"/>
                    </a:lnTo>
                    <a:lnTo>
                      <a:pt x="8" y="269"/>
                    </a:lnTo>
                    <a:lnTo>
                      <a:pt x="10" y="262"/>
                    </a:lnTo>
                    <a:lnTo>
                      <a:pt x="11" y="252"/>
                    </a:lnTo>
                    <a:lnTo>
                      <a:pt x="17" y="239"/>
                    </a:lnTo>
                    <a:lnTo>
                      <a:pt x="21" y="226"/>
                    </a:lnTo>
                    <a:lnTo>
                      <a:pt x="29" y="214"/>
                    </a:lnTo>
                    <a:lnTo>
                      <a:pt x="38" y="201"/>
                    </a:lnTo>
                    <a:lnTo>
                      <a:pt x="47" y="190"/>
                    </a:lnTo>
                    <a:lnTo>
                      <a:pt x="57" y="180"/>
                    </a:lnTo>
                    <a:lnTo>
                      <a:pt x="63" y="178"/>
                    </a:lnTo>
                    <a:lnTo>
                      <a:pt x="66" y="178"/>
                    </a:lnTo>
                    <a:lnTo>
                      <a:pt x="72" y="178"/>
                    </a:lnTo>
                    <a:lnTo>
                      <a:pt x="76" y="180"/>
                    </a:lnTo>
                    <a:lnTo>
                      <a:pt x="82" y="184"/>
                    </a:lnTo>
                    <a:lnTo>
                      <a:pt x="85" y="186"/>
                    </a:lnTo>
                    <a:lnTo>
                      <a:pt x="87" y="192"/>
                    </a:lnTo>
                    <a:lnTo>
                      <a:pt x="87" y="197"/>
                    </a:lnTo>
                    <a:close/>
                  </a:path>
                </a:pathLst>
              </a:custGeom>
              <a:solidFill>
                <a:srgbClr val="F3CCC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0737" name="Freeform 273"/>
              <p:cNvSpPr>
                <a:spLocks/>
              </p:cNvSpPr>
              <p:nvPr/>
            </p:nvSpPr>
            <p:spPr bwMode="auto">
              <a:xfrm>
                <a:off x="1777" y="919"/>
                <a:ext cx="271" cy="318"/>
              </a:xfrm>
              <a:custGeom>
                <a:avLst/>
                <a:gdLst/>
                <a:ahLst/>
                <a:cxnLst>
                  <a:cxn ang="0">
                    <a:pos x="125" y="309"/>
                  </a:cxn>
                  <a:cxn ang="0">
                    <a:pos x="148" y="295"/>
                  </a:cxn>
                  <a:cxn ang="0">
                    <a:pos x="180" y="265"/>
                  </a:cxn>
                  <a:cxn ang="0">
                    <a:pos x="203" y="235"/>
                  </a:cxn>
                  <a:cxn ang="0">
                    <a:pos x="222" y="204"/>
                  </a:cxn>
                  <a:cxn ang="0">
                    <a:pos x="237" y="172"/>
                  </a:cxn>
                  <a:cxn ang="0">
                    <a:pos x="249" y="144"/>
                  </a:cxn>
                  <a:cxn ang="0">
                    <a:pos x="264" y="104"/>
                  </a:cxn>
                  <a:cxn ang="0">
                    <a:pos x="271" y="62"/>
                  </a:cxn>
                  <a:cxn ang="0">
                    <a:pos x="271" y="38"/>
                  </a:cxn>
                  <a:cxn ang="0">
                    <a:pos x="266" y="19"/>
                  </a:cxn>
                  <a:cxn ang="0">
                    <a:pos x="258" y="7"/>
                  </a:cxn>
                  <a:cxn ang="0">
                    <a:pos x="241" y="1"/>
                  </a:cxn>
                  <a:cxn ang="0">
                    <a:pos x="209" y="1"/>
                  </a:cxn>
                  <a:cxn ang="0">
                    <a:pos x="182" y="11"/>
                  </a:cxn>
                  <a:cxn ang="0">
                    <a:pos x="154" y="28"/>
                  </a:cxn>
                  <a:cxn ang="0">
                    <a:pos x="112" y="66"/>
                  </a:cxn>
                  <a:cxn ang="0">
                    <a:pos x="74" y="108"/>
                  </a:cxn>
                  <a:cxn ang="0">
                    <a:pos x="44" y="153"/>
                  </a:cxn>
                  <a:cxn ang="0">
                    <a:pos x="19" y="201"/>
                  </a:cxn>
                  <a:cxn ang="0">
                    <a:pos x="2" y="237"/>
                  </a:cxn>
                  <a:cxn ang="0">
                    <a:pos x="0" y="250"/>
                  </a:cxn>
                  <a:cxn ang="0">
                    <a:pos x="4" y="263"/>
                  </a:cxn>
                  <a:cxn ang="0">
                    <a:pos x="19" y="286"/>
                  </a:cxn>
                  <a:cxn ang="0">
                    <a:pos x="48" y="311"/>
                  </a:cxn>
                  <a:cxn ang="0">
                    <a:pos x="65" y="314"/>
                  </a:cxn>
                  <a:cxn ang="0">
                    <a:pos x="59" y="299"/>
                  </a:cxn>
                  <a:cxn ang="0">
                    <a:pos x="61" y="278"/>
                  </a:cxn>
                  <a:cxn ang="0">
                    <a:pos x="74" y="244"/>
                  </a:cxn>
                  <a:cxn ang="0">
                    <a:pos x="97" y="212"/>
                  </a:cxn>
                  <a:cxn ang="0">
                    <a:pos x="123" y="189"/>
                  </a:cxn>
                  <a:cxn ang="0">
                    <a:pos x="142" y="185"/>
                  </a:cxn>
                  <a:cxn ang="0">
                    <a:pos x="154" y="191"/>
                  </a:cxn>
                  <a:cxn ang="0">
                    <a:pos x="161" y="202"/>
                  </a:cxn>
                  <a:cxn ang="0">
                    <a:pos x="163" y="221"/>
                  </a:cxn>
                  <a:cxn ang="0">
                    <a:pos x="156" y="250"/>
                  </a:cxn>
                  <a:cxn ang="0">
                    <a:pos x="142" y="280"/>
                  </a:cxn>
                  <a:cxn ang="0">
                    <a:pos x="131" y="295"/>
                  </a:cxn>
                </a:cxnLst>
                <a:rect l="0" t="0" r="r" b="b"/>
                <a:pathLst>
                  <a:path w="271" h="318">
                    <a:moveTo>
                      <a:pt x="120" y="309"/>
                    </a:moveTo>
                    <a:lnTo>
                      <a:pt x="125" y="309"/>
                    </a:lnTo>
                    <a:lnTo>
                      <a:pt x="131" y="307"/>
                    </a:lnTo>
                    <a:lnTo>
                      <a:pt x="148" y="295"/>
                    </a:lnTo>
                    <a:lnTo>
                      <a:pt x="165" y="282"/>
                    </a:lnTo>
                    <a:lnTo>
                      <a:pt x="180" y="265"/>
                    </a:lnTo>
                    <a:lnTo>
                      <a:pt x="194" y="250"/>
                    </a:lnTo>
                    <a:lnTo>
                      <a:pt x="203" y="235"/>
                    </a:lnTo>
                    <a:lnTo>
                      <a:pt x="213" y="220"/>
                    </a:lnTo>
                    <a:lnTo>
                      <a:pt x="222" y="204"/>
                    </a:lnTo>
                    <a:lnTo>
                      <a:pt x="230" y="187"/>
                    </a:lnTo>
                    <a:lnTo>
                      <a:pt x="237" y="172"/>
                    </a:lnTo>
                    <a:lnTo>
                      <a:pt x="243" y="159"/>
                    </a:lnTo>
                    <a:lnTo>
                      <a:pt x="249" y="144"/>
                    </a:lnTo>
                    <a:lnTo>
                      <a:pt x="254" y="129"/>
                    </a:lnTo>
                    <a:lnTo>
                      <a:pt x="264" y="104"/>
                    </a:lnTo>
                    <a:lnTo>
                      <a:pt x="270" y="75"/>
                    </a:lnTo>
                    <a:lnTo>
                      <a:pt x="271" y="62"/>
                    </a:lnTo>
                    <a:lnTo>
                      <a:pt x="271" y="49"/>
                    </a:lnTo>
                    <a:lnTo>
                      <a:pt x="271" y="38"/>
                    </a:lnTo>
                    <a:lnTo>
                      <a:pt x="270" y="24"/>
                    </a:lnTo>
                    <a:lnTo>
                      <a:pt x="266" y="19"/>
                    </a:lnTo>
                    <a:lnTo>
                      <a:pt x="262" y="13"/>
                    </a:lnTo>
                    <a:lnTo>
                      <a:pt x="258" y="7"/>
                    </a:lnTo>
                    <a:lnTo>
                      <a:pt x="251" y="3"/>
                    </a:lnTo>
                    <a:lnTo>
                      <a:pt x="241" y="1"/>
                    </a:lnTo>
                    <a:lnTo>
                      <a:pt x="228" y="0"/>
                    </a:lnTo>
                    <a:lnTo>
                      <a:pt x="209" y="1"/>
                    </a:lnTo>
                    <a:lnTo>
                      <a:pt x="188" y="9"/>
                    </a:lnTo>
                    <a:lnTo>
                      <a:pt x="182" y="11"/>
                    </a:lnTo>
                    <a:lnTo>
                      <a:pt x="175" y="15"/>
                    </a:lnTo>
                    <a:lnTo>
                      <a:pt x="154" y="28"/>
                    </a:lnTo>
                    <a:lnTo>
                      <a:pt x="131" y="47"/>
                    </a:lnTo>
                    <a:lnTo>
                      <a:pt x="112" y="66"/>
                    </a:lnTo>
                    <a:lnTo>
                      <a:pt x="97" y="81"/>
                    </a:lnTo>
                    <a:lnTo>
                      <a:pt x="74" y="108"/>
                    </a:lnTo>
                    <a:lnTo>
                      <a:pt x="57" y="132"/>
                    </a:lnTo>
                    <a:lnTo>
                      <a:pt x="44" y="153"/>
                    </a:lnTo>
                    <a:lnTo>
                      <a:pt x="31" y="176"/>
                    </a:lnTo>
                    <a:lnTo>
                      <a:pt x="19" y="201"/>
                    </a:lnTo>
                    <a:lnTo>
                      <a:pt x="6" y="229"/>
                    </a:lnTo>
                    <a:lnTo>
                      <a:pt x="2" y="237"/>
                    </a:lnTo>
                    <a:lnTo>
                      <a:pt x="0" y="244"/>
                    </a:lnTo>
                    <a:lnTo>
                      <a:pt x="0" y="250"/>
                    </a:lnTo>
                    <a:lnTo>
                      <a:pt x="0" y="257"/>
                    </a:lnTo>
                    <a:lnTo>
                      <a:pt x="4" y="263"/>
                    </a:lnTo>
                    <a:lnTo>
                      <a:pt x="8" y="271"/>
                    </a:lnTo>
                    <a:lnTo>
                      <a:pt x="19" y="286"/>
                    </a:lnTo>
                    <a:lnTo>
                      <a:pt x="32" y="299"/>
                    </a:lnTo>
                    <a:lnTo>
                      <a:pt x="48" y="311"/>
                    </a:lnTo>
                    <a:lnTo>
                      <a:pt x="65" y="318"/>
                    </a:lnTo>
                    <a:lnTo>
                      <a:pt x="65" y="314"/>
                    </a:lnTo>
                    <a:lnTo>
                      <a:pt x="63" y="311"/>
                    </a:lnTo>
                    <a:lnTo>
                      <a:pt x="59" y="299"/>
                    </a:lnTo>
                    <a:lnTo>
                      <a:pt x="59" y="290"/>
                    </a:lnTo>
                    <a:lnTo>
                      <a:pt x="61" y="278"/>
                    </a:lnTo>
                    <a:lnTo>
                      <a:pt x="65" y="267"/>
                    </a:lnTo>
                    <a:lnTo>
                      <a:pt x="74" y="244"/>
                    </a:lnTo>
                    <a:lnTo>
                      <a:pt x="86" y="227"/>
                    </a:lnTo>
                    <a:lnTo>
                      <a:pt x="97" y="212"/>
                    </a:lnTo>
                    <a:lnTo>
                      <a:pt x="110" y="199"/>
                    </a:lnTo>
                    <a:lnTo>
                      <a:pt x="123" y="189"/>
                    </a:lnTo>
                    <a:lnTo>
                      <a:pt x="135" y="185"/>
                    </a:lnTo>
                    <a:lnTo>
                      <a:pt x="142" y="185"/>
                    </a:lnTo>
                    <a:lnTo>
                      <a:pt x="148" y="187"/>
                    </a:lnTo>
                    <a:lnTo>
                      <a:pt x="154" y="191"/>
                    </a:lnTo>
                    <a:lnTo>
                      <a:pt x="158" y="195"/>
                    </a:lnTo>
                    <a:lnTo>
                      <a:pt x="161" y="202"/>
                    </a:lnTo>
                    <a:lnTo>
                      <a:pt x="163" y="212"/>
                    </a:lnTo>
                    <a:lnTo>
                      <a:pt x="163" y="221"/>
                    </a:lnTo>
                    <a:lnTo>
                      <a:pt x="161" y="231"/>
                    </a:lnTo>
                    <a:lnTo>
                      <a:pt x="156" y="250"/>
                    </a:lnTo>
                    <a:lnTo>
                      <a:pt x="150" y="267"/>
                    </a:lnTo>
                    <a:lnTo>
                      <a:pt x="142" y="280"/>
                    </a:lnTo>
                    <a:lnTo>
                      <a:pt x="139" y="286"/>
                    </a:lnTo>
                    <a:lnTo>
                      <a:pt x="131" y="295"/>
                    </a:lnTo>
                    <a:lnTo>
                      <a:pt x="120" y="309"/>
                    </a:lnTo>
                    <a:close/>
                  </a:path>
                </a:pathLst>
              </a:custGeom>
              <a:solidFill>
                <a:srgbClr val="F3CCC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0738" name="Freeform 274"/>
              <p:cNvSpPr>
                <a:spLocks/>
              </p:cNvSpPr>
              <p:nvPr/>
            </p:nvSpPr>
            <p:spPr bwMode="auto">
              <a:xfrm>
                <a:off x="1411" y="936"/>
                <a:ext cx="622" cy="559"/>
              </a:xfrm>
              <a:custGeom>
                <a:avLst/>
                <a:gdLst/>
                <a:ahLst/>
                <a:cxnLst>
                  <a:cxn ang="0">
                    <a:pos x="605" y="345"/>
                  </a:cxn>
                  <a:cxn ang="0">
                    <a:pos x="620" y="312"/>
                  </a:cxn>
                  <a:cxn ang="0">
                    <a:pos x="620" y="278"/>
                  </a:cxn>
                  <a:cxn ang="0">
                    <a:pos x="598" y="250"/>
                  </a:cxn>
                  <a:cxn ang="0">
                    <a:pos x="573" y="244"/>
                  </a:cxn>
                  <a:cxn ang="0">
                    <a:pos x="556" y="250"/>
                  </a:cxn>
                  <a:cxn ang="0">
                    <a:pos x="512" y="284"/>
                  </a:cxn>
                  <a:cxn ang="0">
                    <a:pos x="478" y="301"/>
                  </a:cxn>
                  <a:cxn ang="0">
                    <a:pos x="438" y="305"/>
                  </a:cxn>
                  <a:cxn ang="0">
                    <a:pos x="395" y="280"/>
                  </a:cxn>
                  <a:cxn ang="0">
                    <a:pos x="368" y="244"/>
                  </a:cxn>
                  <a:cxn ang="0">
                    <a:pos x="353" y="218"/>
                  </a:cxn>
                  <a:cxn ang="0">
                    <a:pos x="332" y="184"/>
                  </a:cxn>
                  <a:cxn ang="0">
                    <a:pos x="307" y="161"/>
                  </a:cxn>
                  <a:cxn ang="0">
                    <a:pos x="298" y="153"/>
                  </a:cxn>
                  <a:cxn ang="0">
                    <a:pos x="268" y="140"/>
                  </a:cxn>
                  <a:cxn ang="0">
                    <a:pos x="254" y="127"/>
                  </a:cxn>
                  <a:cxn ang="0">
                    <a:pos x="249" y="91"/>
                  </a:cxn>
                  <a:cxn ang="0">
                    <a:pos x="256" y="64"/>
                  </a:cxn>
                  <a:cxn ang="0">
                    <a:pos x="233" y="66"/>
                  </a:cxn>
                  <a:cxn ang="0">
                    <a:pos x="207" y="66"/>
                  </a:cxn>
                  <a:cxn ang="0">
                    <a:pos x="199" y="81"/>
                  </a:cxn>
                  <a:cxn ang="0">
                    <a:pos x="203" y="117"/>
                  </a:cxn>
                  <a:cxn ang="0">
                    <a:pos x="203" y="127"/>
                  </a:cxn>
                  <a:cxn ang="0">
                    <a:pos x="173" y="121"/>
                  </a:cxn>
                  <a:cxn ang="0">
                    <a:pos x="146" y="96"/>
                  </a:cxn>
                  <a:cxn ang="0">
                    <a:pos x="116" y="58"/>
                  </a:cxn>
                  <a:cxn ang="0">
                    <a:pos x="97" y="39"/>
                  </a:cxn>
                  <a:cxn ang="0">
                    <a:pos x="53" y="3"/>
                  </a:cxn>
                  <a:cxn ang="0">
                    <a:pos x="34" y="0"/>
                  </a:cxn>
                  <a:cxn ang="0">
                    <a:pos x="11" y="3"/>
                  </a:cxn>
                  <a:cxn ang="0">
                    <a:pos x="0" y="19"/>
                  </a:cxn>
                  <a:cxn ang="0">
                    <a:pos x="10" y="68"/>
                  </a:cxn>
                  <a:cxn ang="0">
                    <a:pos x="34" y="110"/>
                  </a:cxn>
                  <a:cxn ang="0">
                    <a:pos x="74" y="146"/>
                  </a:cxn>
                  <a:cxn ang="0">
                    <a:pos x="97" y="155"/>
                  </a:cxn>
                  <a:cxn ang="0">
                    <a:pos x="108" y="161"/>
                  </a:cxn>
                  <a:cxn ang="0">
                    <a:pos x="135" y="178"/>
                  </a:cxn>
                  <a:cxn ang="0">
                    <a:pos x="148" y="203"/>
                  </a:cxn>
                  <a:cxn ang="0">
                    <a:pos x="171" y="233"/>
                  </a:cxn>
                  <a:cxn ang="0">
                    <a:pos x="180" y="261"/>
                  </a:cxn>
                  <a:cxn ang="0">
                    <a:pos x="184" y="330"/>
                  </a:cxn>
                  <a:cxn ang="0">
                    <a:pos x="182" y="405"/>
                  </a:cxn>
                  <a:cxn ang="0">
                    <a:pos x="182" y="443"/>
                  </a:cxn>
                  <a:cxn ang="0">
                    <a:pos x="195" y="464"/>
                  </a:cxn>
                  <a:cxn ang="0">
                    <a:pos x="235" y="513"/>
                  </a:cxn>
                  <a:cxn ang="0">
                    <a:pos x="294" y="550"/>
                  </a:cxn>
                  <a:cxn ang="0">
                    <a:pos x="328" y="559"/>
                  </a:cxn>
                  <a:cxn ang="0">
                    <a:pos x="376" y="555"/>
                  </a:cxn>
                  <a:cxn ang="0">
                    <a:pos x="400" y="538"/>
                  </a:cxn>
                  <a:cxn ang="0">
                    <a:pos x="431" y="496"/>
                  </a:cxn>
                  <a:cxn ang="0">
                    <a:pos x="455" y="447"/>
                  </a:cxn>
                  <a:cxn ang="0">
                    <a:pos x="480" y="421"/>
                  </a:cxn>
                  <a:cxn ang="0">
                    <a:pos x="512" y="398"/>
                  </a:cxn>
                  <a:cxn ang="0">
                    <a:pos x="541" y="386"/>
                  </a:cxn>
                  <a:cxn ang="0">
                    <a:pos x="548" y="383"/>
                  </a:cxn>
                  <a:cxn ang="0">
                    <a:pos x="548" y="381"/>
                  </a:cxn>
                  <a:cxn ang="0">
                    <a:pos x="550" y="379"/>
                  </a:cxn>
                  <a:cxn ang="0">
                    <a:pos x="556" y="377"/>
                  </a:cxn>
                  <a:cxn ang="0">
                    <a:pos x="558" y="375"/>
                  </a:cxn>
                  <a:cxn ang="0">
                    <a:pos x="560" y="373"/>
                  </a:cxn>
                </a:cxnLst>
                <a:rect l="0" t="0" r="r" b="b"/>
                <a:pathLst>
                  <a:path w="622" h="559">
                    <a:moveTo>
                      <a:pt x="563" y="371"/>
                    </a:moveTo>
                    <a:lnTo>
                      <a:pt x="584" y="360"/>
                    </a:lnTo>
                    <a:lnTo>
                      <a:pt x="605" y="345"/>
                    </a:lnTo>
                    <a:lnTo>
                      <a:pt x="611" y="337"/>
                    </a:lnTo>
                    <a:lnTo>
                      <a:pt x="617" y="322"/>
                    </a:lnTo>
                    <a:lnTo>
                      <a:pt x="620" y="312"/>
                    </a:lnTo>
                    <a:lnTo>
                      <a:pt x="622" y="301"/>
                    </a:lnTo>
                    <a:lnTo>
                      <a:pt x="622" y="290"/>
                    </a:lnTo>
                    <a:lnTo>
                      <a:pt x="620" y="278"/>
                    </a:lnTo>
                    <a:lnTo>
                      <a:pt x="615" y="267"/>
                    </a:lnTo>
                    <a:lnTo>
                      <a:pt x="605" y="256"/>
                    </a:lnTo>
                    <a:lnTo>
                      <a:pt x="598" y="250"/>
                    </a:lnTo>
                    <a:lnTo>
                      <a:pt x="584" y="244"/>
                    </a:lnTo>
                    <a:lnTo>
                      <a:pt x="579" y="244"/>
                    </a:lnTo>
                    <a:lnTo>
                      <a:pt x="573" y="244"/>
                    </a:lnTo>
                    <a:lnTo>
                      <a:pt x="567" y="244"/>
                    </a:lnTo>
                    <a:lnTo>
                      <a:pt x="562" y="246"/>
                    </a:lnTo>
                    <a:lnTo>
                      <a:pt x="556" y="250"/>
                    </a:lnTo>
                    <a:lnTo>
                      <a:pt x="552" y="254"/>
                    </a:lnTo>
                    <a:lnTo>
                      <a:pt x="533" y="269"/>
                    </a:lnTo>
                    <a:lnTo>
                      <a:pt x="512" y="284"/>
                    </a:lnTo>
                    <a:lnTo>
                      <a:pt x="501" y="292"/>
                    </a:lnTo>
                    <a:lnTo>
                      <a:pt x="489" y="297"/>
                    </a:lnTo>
                    <a:lnTo>
                      <a:pt x="478" y="301"/>
                    </a:lnTo>
                    <a:lnTo>
                      <a:pt x="467" y="303"/>
                    </a:lnTo>
                    <a:lnTo>
                      <a:pt x="453" y="305"/>
                    </a:lnTo>
                    <a:lnTo>
                      <a:pt x="438" y="305"/>
                    </a:lnTo>
                    <a:lnTo>
                      <a:pt x="421" y="299"/>
                    </a:lnTo>
                    <a:lnTo>
                      <a:pt x="406" y="292"/>
                    </a:lnTo>
                    <a:lnTo>
                      <a:pt x="395" y="280"/>
                    </a:lnTo>
                    <a:lnTo>
                      <a:pt x="385" y="269"/>
                    </a:lnTo>
                    <a:lnTo>
                      <a:pt x="378" y="258"/>
                    </a:lnTo>
                    <a:lnTo>
                      <a:pt x="368" y="244"/>
                    </a:lnTo>
                    <a:lnTo>
                      <a:pt x="362" y="237"/>
                    </a:lnTo>
                    <a:lnTo>
                      <a:pt x="357" y="227"/>
                    </a:lnTo>
                    <a:lnTo>
                      <a:pt x="353" y="218"/>
                    </a:lnTo>
                    <a:lnTo>
                      <a:pt x="345" y="203"/>
                    </a:lnTo>
                    <a:lnTo>
                      <a:pt x="340" y="193"/>
                    </a:lnTo>
                    <a:lnTo>
                      <a:pt x="332" y="184"/>
                    </a:lnTo>
                    <a:lnTo>
                      <a:pt x="323" y="174"/>
                    </a:lnTo>
                    <a:lnTo>
                      <a:pt x="313" y="167"/>
                    </a:lnTo>
                    <a:lnTo>
                      <a:pt x="307" y="161"/>
                    </a:lnTo>
                    <a:lnTo>
                      <a:pt x="304" y="157"/>
                    </a:lnTo>
                    <a:lnTo>
                      <a:pt x="302" y="155"/>
                    </a:lnTo>
                    <a:lnTo>
                      <a:pt x="298" y="153"/>
                    </a:lnTo>
                    <a:lnTo>
                      <a:pt x="285" y="148"/>
                    </a:lnTo>
                    <a:lnTo>
                      <a:pt x="273" y="144"/>
                    </a:lnTo>
                    <a:lnTo>
                      <a:pt x="268" y="140"/>
                    </a:lnTo>
                    <a:lnTo>
                      <a:pt x="262" y="136"/>
                    </a:lnTo>
                    <a:lnTo>
                      <a:pt x="258" y="132"/>
                    </a:lnTo>
                    <a:lnTo>
                      <a:pt x="254" y="127"/>
                    </a:lnTo>
                    <a:lnTo>
                      <a:pt x="252" y="117"/>
                    </a:lnTo>
                    <a:lnTo>
                      <a:pt x="250" y="104"/>
                    </a:lnTo>
                    <a:lnTo>
                      <a:pt x="249" y="91"/>
                    </a:lnTo>
                    <a:lnTo>
                      <a:pt x="250" y="81"/>
                    </a:lnTo>
                    <a:lnTo>
                      <a:pt x="254" y="74"/>
                    </a:lnTo>
                    <a:lnTo>
                      <a:pt x="256" y="64"/>
                    </a:lnTo>
                    <a:lnTo>
                      <a:pt x="249" y="64"/>
                    </a:lnTo>
                    <a:lnTo>
                      <a:pt x="243" y="66"/>
                    </a:lnTo>
                    <a:lnTo>
                      <a:pt x="233" y="66"/>
                    </a:lnTo>
                    <a:lnTo>
                      <a:pt x="224" y="64"/>
                    </a:lnTo>
                    <a:lnTo>
                      <a:pt x="214" y="64"/>
                    </a:lnTo>
                    <a:lnTo>
                      <a:pt x="207" y="66"/>
                    </a:lnTo>
                    <a:lnTo>
                      <a:pt x="203" y="70"/>
                    </a:lnTo>
                    <a:lnTo>
                      <a:pt x="201" y="75"/>
                    </a:lnTo>
                    <a:lnTo>
                      <a:pt x="199" y="81"/>
                    </a:lnTo>
                    <a:lnTo>
                      <a:pt x="197" y="87"/>
                    </a:lnTo>
                    <a:lnTo>
                      <a:pt x="201" y="102"/>
                    </a:lnTo>
                    <a:lnTo>
                      <a:pt x="203" y="117"/>
                    </a:lnTo>
                    <a:lnTo>
                      <a:pt x="207" y="121"/>
                    </a:lnTo>
                    <a:lnTo>
                      <a:pt x="209" y="125"/>
                    </a:lnTo>
                    <a:lnTo>
                      <a:pt x="203" y="127"/>
                    </a:lnTo>
                    <a:lnTo>
                      <a:pt x="195" y="127"/>
                    </a:lnTo>
                    <a:lnTo>
                      <a:pt x="184" y="125"/>
                    </a:lnTo>
                    <a:lnTo>
                      <a:pt x="173" y="121"/>
                    </a:lnTo>
                    <a:lnTo>
                      <a:pt x="169" y="117"/>
                    </a:lnTo>
                    <a:lnTo>
                      <a:pt x="159" y="110"/>
                    </a:lnTo>
                    <a:lnTo>
                      <a:pt x="146" y="96"/>
                    </a:lnTo>
                    <a:lnTo>
                      <a:pt x="140" y="89"/>
                    </a:lnTo>
                    <a:lnTo>
                      <a:pt x="129" y="75"/>
                    </a:lnTo>
                    <a:lnTo>
                      <a:pt x="116" y="58"/>
                    </a:lnTo>
                    <a:lnTo>
                      <a:pt x="112" y="55"/>
                    </a:lnTo>
                    <a:lnTo>
                      <a:pt x="108" y="51"/>
                    </a:lnTo>
                    <a:lnTo>
                      <a:pt x="97" y="39"/>
                    </a:lnTo>
                    <a:lnTo>
                      <a:pt x="85" y="28"/>
                    </a:lnTo>
                    <a:lnTo>
                      <a:pt x="68" y="15"/>
                    </a:lnTo>
                    <a:lnTo>
                      <a:pt x="53" y="3"/>
                    </a:lnTo>
                    <a:lnTo>
                      <a:pt x="49" y="2"/>
                    </a:lnTo>
                    <a:lnTo>
                      <a:pt x="42" y="0"/>
                    </a:lnTo>
                    <a:lnTo>
                      <a:pt x="34" y="0"/>
                    </a:lnTo>
                    <a:lnTo>
                      <a:pt x="25" y="0"/>
                    </a:lnTo>
                    <a:lnTo>
                      <a:pt x="17" y="2"/>
                    </a:lnTo>
                    <a:lnTo>
                      <a:pt x="11" y="3"/>
                    </a:lnTo>
                    <a:lnTo>
                      <a:pt x="6" y="7"/>
                    </a:lnTo>
                    <a:lnTo>
                      <a:pt x="2" y="13"/>
                    </a:lnTo>
                    <a:lnTo>
                      <a:pt x="0" y="19"/>
                    </a:lnTo>
                    <a:lnTo>
                      <a:pt x="0" y="26"/>
                    </a:lnTo>
                    <a:lnTo>
                      <a:pt x="2" y="47"/>
                    </a:lnTo>
                    <a:lnTo>
                      <a:pt x="10" y="68"/>
                    </a:lnTo>
                    <a:lnTo>
                      <a:pt x="21" y="91"/>
                    </a:lnTo>
                    <a:lnTo>
                      <a:pt x="30" y="104"/>
                    </a:lnTo>
                    <a:lnTo>
                      <a:pt x="34" y="110"/>
                    </a:lnTo>
                    <a:lnTo>
                      <a:pt x="38" y="115"/>
                    </a:lnTo>
                    <a:lnTo>
                      <a:pt x="55" y="130"/>
                    </a:lnTo>
                    <a:lnTo>
                      <a:pt x="74" y="146"/>
                    </a:lnTo>
                    <a:lnTo>
                      <a:pt x="82" y="151"/>
                    </a:lnTo>
                    <a:lnTo>
                      <a:pt x="89" y="153"/>
                    </a:lnTo>
                    <a:lnTo>
                      <a:pt x="97" y="155"/>
                    </a:lnTo>
                    <a:lnTo>
                      <a:pt x="104" y="157"/>
                    </a:lnTo>
                    <a:lnTo>
                      <a:pt x="108" y="159"/>
                    </a:lnTo>
                    <a:lnTo>
                      <a:pt x="108" y="161"/>
                    </a:lnTo>
                    <a:lnTo>
                      <a:pt x="114" y="161"/>
                    </a:lnTo>
                    <a:lnTo>
                      <a:pt x="123" y="168"/>
                    </a:lnTo>
                    <a:lnTo>
                      <a:pt x="135" y="178"/>
                    </a:lnTo>
                    <a:lnTo>
                      <a:pt x="139" y="185"/>
                    </a:lnTo>
                    <a:lnTo>
                      <a:pt x="142" y="193"/>
                    </a:lnTo>
                    <a:lnTo>
                      <a:pt x="148" y="203"/>
                    </a:lnTo>
                    <a:lnTo>
                      <a:pt x="156" y="212"/>
                    </a:lnTo>
                    <a:lnTo>
                      <a:pt x="163" y="223"/>
                    </a:lnTo>
                    <a:lnTo>
                      <a:pt x="171" y="233"/>
                    </a:lnTo>
                    <a:lnTo>
                      <a:pt x="176" y="242"/>
                    </a:lnTo>
                    <a:lnTo>
                      <a:pt x="180" y="250"/>
                    </a:lnTo>
                    <a:lnTo>
                      <a:pt x="180" y="261"/>
                    </a:lnTo>
                    <a:lnTo>
                      <a:pt x="184" y="286"/>
                    </a:lnTo>
                    <a:lnTo>
                      <a:pt x="184" y="307"/>
                    </a:lnTo>
                    <a:lnTo>
                      <a:pt x="184" y="330"/>
                    </a:lnTo>
                    <a:lnTo>
                      <a:pt x="182" y="356"/>
                    </a:lnTo>
                    <a:lnTo>
                      <a:pt x="180" y="379"/>
                    </a:lnTo>
                    <a:lnTo>
                      <a:pt x="182" y="405"/>
                    </a:lnTo>
                    <a:lnTo>
                      <a:pt x="180" y="421"/>
                    </a:lnTo>
                    <a:lnTo>
                      <a:pt x="180" y="436"/>
                    </a:lnTo>
                    <a:lnTo>
                      <a:pt x="182" y="443"/>
                    </a:lnTo>
                    <a:lnTo>
                      <a:pt x="186" y="451"/>
                    </a:lnTo>
                    <a:lnTo>
                      <a:pt x="190" y="458"/>
                    </a:lnTo>
                    <a:lnTo>
                      <a:pt x="195" y="464"/>
                    </a:lnTo>
                    <a:lnTo>
                      <a:pt x="209" y="483"/>
                    </a:lnTo>
                    <a:lnTo>
                      <a:pt x="220" y="500"/>
                    </a:lnTo>
                    <a:lnTo>
                      <a:pt x="235" y="513"/>
                    </a:lnTo>
                    <a:lnTo>
                      <a:pt x="252" y="525"/>
                    </a:lnTo>
                    <a:lnTo>
                      <a:pt x="273" y="540"/>
                    </a:lnTo>
                    <a:lnTo>
                      <a:pt x="294" y="550"/>
                    </a:lnTo>
                    <a:lnTo>
                      <a:pt x="305" y="553"/>
                    </a:lnTo>
                    <a:lnTo>
                      <a:pt x="317" y="557"/>
                    </a:lnTo>
                    <a:lnTo>
                      <a:pt x="328" y="559"/>
                    </a:lnTo>
                    <a:lnTo>
                      <a:pt x="340" y="559"/>
                    </a:lnTo>
                    <a:lnTo>
                      <a:pt x="360" y="559"/>
                    </a:lnTo>
                    <a:lnTo>
                      <a:pt x="376" y="555"/>
                    </a:lnTo>
                    <a:lnTo>
                      <a:pt x="383" y="551"/>
                    </a:lnTo>
                    <a:lnTo>
                      <a:pt x="393" y="546"/>
                    </a:lnTo>
                    <a:lnTo>
                      <a:pt x="400" y="538"/>
                    </a:lnTo>
                    <a:lnTo>
                      <a:pt x="410" y="531"/>
                    </a:lnTo>
                    <a:lnTo>
                      <a:pt x="421" y="512"/>
                    </a:lnTo>
                    <a:lnTo>
                      <a:pt x="431" y="496"/>
                    </a:lnTo>
                    <a:lnTo>
                      <a:pt x="438" y="479"/>
                    </a:lnTo>
                    <a:lnTo>
                      <a:pt x="448" y="462"/>
                    </a:lnTo>
                    <a:lnTo>
                      <a:pt x="455" y="447"/>
                    </a:lnTo>
                    <a:lnTo>
                      <a:pt x="465" y="434"/>
                    </a:lnTo>
                    <a:lnTo>
                      <a:pt x="472" y="426"/>
                    </a:lnTo>
                    <a:lnTo>
                      <a:pt x="480" y="421"/>
                    </a:lnTo>
                    <a:lnTo>
                      <a:pt x="489" y="413"/>
                    </a:lnTo>
                    <a:lnTo>
                      <a:pt x="501" y="404"/>
                    </a:lnTo>
                    <a:lnTo>
                      <a:pt x="512" y="398"/>
                    </a:lnTo>
                    <a:lnTo>
                      <a:pt x="524" y="394"/>
                    </a:lnTo>
                    <a:lnTo>
                      <a:pt x="535" y="390"/>
                    </a:lnTo>
                    <a:lnTo>
                      <a:pt x="541" y="386"/>
                    </a:lnTo>
                    <a:lnTo>
                      <a:pt x="545" y="385"/>
                    </a:lnTo>
                    <a:lnTo>
                      <a:pt x="546" y="383"/>
                    </a:lnTo>
                    <a:lnTo>
                      <a:pt x="548" y="383"/>
                    </a:lnTo>
                    <a:lnTo>
                      <a:pt x="548" y="383"/>
                    </a:lnTo>
                    <a:lnTo>
                      <a:pt x="548" y="381"/>
                    </a:lnTo>
                    <a:lnTo>
                      <a:pt x="548" y="381"/>
                    </a:lnTo>
                    <a:lnTo>
                      <a:pt x="550" y="381"/>
                    </a:lnTo>
                    <a:lnTo>
                      <a:pt x="550" y="381"/>
                    </a:lnTo>
                    <a:lnTo>
                      <a:pt x="550" y="379"/>
                    </a:lnTo>
                    <a:lnTo>
                      <a:pt x="552" y="379"/>
                    </a:lnTo>
                    <a:lnTo>
                      <a:pt x="554" y="379"/>
                    </a:lnTo>
                    <a:lnTo>
                      <a:pt x="556" y="377"/>
                    </a:lnTo>
                    <a:lnTo>
                      <a:pt x="556" y="377"/>
                    </a:lnTo>
                    <a:lnTo>
                      <a:pt x="556" y="377"/>
                    </a:lnTo>
                    <a:lnTo>
                      <a:pt x="558" y="375"/>
                    </a:lnTo>
                    <a:lnTo>
                      <a:pt x="558" y="375"/>
                    </a:lnTo>
                    <a:lnTo>
                      <a:pt x="560" y="375"/>
                    </a:lnTo>
                    <a:lnTo>
                      <a:pt x="560" y="373"/>
                    </a:lnTo>
                    <a:lnTo>
                      <a:pt x="562" y="373"/>
                    </a:lnTo>
                    <a:lnTo>
                      <a:pt x="563" y="371"/>
                    </a:lnTo>
                    <a:close/>
                  </a:path>
                </a:pathLst>
              </a:custGeom>
              <a:solidFill>
                <a:srgbClr val="A74C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0739" name="Freeform 275"/>
              <p:cNvSpPr>
                <a:spLocks/>
              </p:cNvSpPr>
              <p:nvPr/>
            </p:nvSpPr>
            <p:spPr bwMode="auto">
              <a:xfrm>
                <a:off x="1422" y="947"/>
                <a:ext cx="607" cy="546"/>
              </a:xfrm>
              <a:custGeom>
                <a:avLst/>
                <a:gdLst/>
                <a:ahLst/>
                <a:cxnLst>
                  <a:cxn ang="0">
                    <a:pos x="384" y="275"/>
                  </a:cxn>
                  <a:cxn ang="0">
                    <a:pos x="344" y="220"/>
                  </a:cxn>
                  <a:cxn ang="0">
                    <a:pos x="300" y="159"/>
                  </a:cxn>
                  <a:cxn ang="0">
                    <a:pos x="243" y="121"/>
                  </a:cxn>
                  <a:cxn ang="0">
                    <a:pos x="234" y="85"/>
                  </a:cxn>
                  <a:cxn ang="0">
                    <a:pos x="236" y="76"/>
                  </a:cxn>
                  <a:cxn ang="0">
                    <a:pos x="230" y="64"/>
                  </a:cxn>
                  <a:cxn ang="0">
                    <a:pos x="200" y="61"/>
                  </a:cxn>
                  <a:cxn ang="0">
                    <a:pos x="196" y="87"/>
                  </a:cxn>
                  <a:cxn ang="0">
                    <a:pos x="209" y="110"/>
                  </a:cxn>
                  <a:cxn ang="0">
                    <a:pos x="184" y="118"/>
                  </a:cxn>
                  <a:cxn ang="0">
                    <a:pos x="209" y="180"/>
                  </a:cxn>
                  <a:cxn ang="0">
                    <a:pos x="226" y="222"/>
                  </a:cxn>
                  <a:cxn ang="0">
                    <a:pos x="183" y="150"/>
                  </a:cxn>
                  <a:cxn ang="0">
                    <a:pos x="76" y="30"/>
                  </a:cxn>
                  <a:cxn ang="0">
                    <a:pos x="23" y="0"/>
                  </a:cxn>
                  <a:cxn ang="0">
                    <a:pos x="2" y="11"/>
                  </a:cxn>
                  <a:cxn ang="0">
                    <a:pos x="6" y="49"/>
                  </a:cxn>
                  <a:cxn ang="0">
                    <a:pos x="38" y="104"/>
                  </a:cxn>
                  <a:cxn ang="0">
                    <a:pos x="88" y="138"/>
                  </a:cxn>
                  <a:cxn ang="0">
                    <a:pos x="90" y="110"/>
                  </a:cxn>
                  <a:cxn ang="0">
                    <a:pos x="46" y="66"/>
                  </a:cxn>
                  <a:cxn ang="0">
                    <a:pos x="71" y="76"/>
                  </a:cxn>
                  <a:cxn ang="0">
                    <a:pos x="101" y="112"/>
                  </a:cxn>
                  <a:cxn ang="0">
                    <a:pos x="129" y="165"/>
                  </a:cxn>
                  <a:cxn ang="0">
                    <a:pos x="169" y="220"/>
                  </a:cxn>
                  <a:cxn ang="0">
                    <a:pos x="217" y="288"/>
                  </a:cxn>
                  <a:cxn ang="0">
                    <a:pos x="291" y="356"/>
                  </a:cxn>
                  <a:cxn ang="0">
                    <a:pos x="367" y="381"/>
                  </a:cxn>
                  <a:cxn ang="0">
                    <a:pos x="448" y="368"/>
                  </a:cxn>
                  <a:cxn ang="0">
                    <a:pos x="522" y="328"/>
                  </a:cxn>
                  <a:cxn ang="0">
                    <a:pos x="532" y="311"/>
                  </a:cxn>
                  <a:cxn ang="0">
                    <a:pos x="518" y="303"/>
                  </a:cxn>
                  <a:cxn ang="0">
                    <a:pos x="554" y="309"/>
                  </a:cxn>
                  <a:cxn ang="0">
                    <a:pos x="564" y="317"/>
                  </a:cxn>
                  <a:cxn ang="0">
                    <a:pos x="543" y="317"/>
                  </a:cxn>
                  <a:cxn ang="0">
                    <a:pos x="516" y="339"/>
                  </a:cxn>
                  <a:cxn ang="0">
                    <a:pos x="467" y="370"/>
                  </a:cxn>
                  <a:cxn ang="0">
                    <a:pos x="427" y="402"/>
                  </a:cxn>
                  <a:cxn ang="0">
                    <a:pos x="387" y="474"/>
                  </a:cxn>
                  <a:cxn ang="0">
                    <a:pos x="355" y="514"/>
                  </a:cxn>
                  <a:cxn ang="0">
                    <a:pos x="312" y="516"/>
                  </a:cxn>
                  <a:cxn ang="0">
                    <a:pos x="249" y="484"/>
                  </a:cxn>
                  <a:cxn ang="0">
                    <a:pos x="202" y="434"/>
                  </a:cxn>
                  <a:cxn ang="0">
                    <a:pos x="192" y="379"/>
                  </a:cxn>
                  <a:cxn ang="0">
                    <a:pos x="202" y="288"/>
                  </a:cxn>
                  <a:cxn ang="0">
                    <a:pos x="179" y="267"/>
                  </a:cxn>
                  <a:cxn ang="0">
                    <a:pos x="179" y="356"/>
                  </a:cxn>
                  <a:cxn ang="0">
                    <a:pos x="181" y="419"/>
                  </a:cxn>
                  <a:cxn ang="0">
                    <a:pos x="219" y="482"/>
                  </a:cxn>
                  <a:cxn ang="0">
                    <a:pos x="291" y="535"/>
                  </a:cxn>
                  <a:cxn ang="0">
                    <a:pos x="348" y="544"/>
                  </a:cxn>
                  <a:cxn ang="0">
                    <a:pos x="393" y="518"/>
                  </a:cxn>
                  <a:cxn ang="0">
                    <a:pos x="431" y="455"/>
                  </a:cxn>
                  <a:cxn ang="0">
                    <a:pos x="469" y="406"/>
                  </a:cxn>
                  <a:cxn ang="0">
                    <a:pos x="539" y="370"/>
                  </a:cxn>
                  <a:cxn ang="0">
                    <a:pos x="575" y="347"/>
                  </a:cxn>
                  <a:cxn ang="0">
                    <a:pos x="598" y="317"/>
                  </a:cxn>
                  <a:cxn ang="0">
                    <a:pos x="602" y="267"/>
                  </a:cxn>
                  <a:cxn ang="0">
                    <a:pos x="568" y="237"/>
                  </a:cxn>
                  <a:cxn ang="0">
                    <a:pos x="530" y="258"/>
                  </a:cxn>
                  <a:cxn ang="0">
                    <a:pos x="469" y="292"/>
                  </a:cxn>
                </a:cxnLst>
                <a:rect l="0" t="0" r="r" b="b"/>
                <a:pathLst>
                  <a:path w="607" h="546">
                    <a:moveTo>
                      <a:pt x="425" y="296"/>
                    </a:moveTo>
                    <a:lnTo>
                      <a:pt x="410" y="292"/>
                    </a:lnTo>
                    <a:lnTo>
                      <a:pt x="397" y="284"/>
                    </a:lnTo>
                    <a:lnTo>
                      <a:pt x="384" y="275"/>
                    </a:lnTo>
                    <a:lnTo>
                      <a:pt x="374" y="264"/>
                    </a:lnTo>
                    <a:lnTo>
                      <a:pt x="363" y="248"/>
                    </a:lnTo>
                    <a:lnTo>
                      <a:pt x="353" y="233"/>
                    </a:lnTo>
                    <a:lnTo>
                      <a:pt x="344" y="220"/>
                    </a:lnTo>
                    <a:lnTo>
                      <a:pt x="338" y="209"/>
                    </a:lnTo>
                    <a:lnTo>
                      <a:pt x="329" y="192"/>
                    </a:lnTo>
                    <a:lnTo>
                      <a:pt x="313" y="173"/>
                    </a:lnTo>
                    <a:lnTo>
                      <a:pt x="300" y="159"/>
                    </a:lnTo>
                    <a:lnTo>
                      <a:pt x="285" y="148"/>
                    </a:lnTo>
                    <a:lnTo>
                      <a:pt x="266" y="137"/>
                    </a:lnTo>
                    <a:lnTo>
                      <a:pt x="249" y="127"/>
                    </a:lnTo>
                    <a:lnTo>
                      <a:pt x="243" y="121"/>
                    </a:lnTo>
                    <a:lnTo>
                      <a:pt x="239" y="112"/>
                    </a:lnTo>
                    <a:lnTo>
                      <a:pt x="236" y="101"/>
                    </a:lnTo>
                    <a:lnTo>
                      <a:pt x="234" y="89"/>
                    </a:lnTo>
                    <a:lnTo>
                      <a:pt x="234" y="85"/>
                    </a:lnTo>
                    <a:lnTo>
                      <a:pt x="234" y="82"/>
                    </a:lnTo>
                    <a:lnTo>
                      <a:pt x="236" y="82"/>
                    </a:lnTo>
                    <a:lnTo>
                      <a:pt x="236" y="80"/>
                    </a:lnTo>
                    <a:lnTo>
                      <a:pt x="236" y="76"/>
                    </a:lnTo>
                    <a:lnTo>
                      <a:pt x="238" y="72"/>
                    </a:lnTo>
                    <a:lnTo>
                      <a:pt x="238" y="70"/>
                    </a:lnTo>
                    <a:lnTo>
                      <a:pt x="239" y="66"/>
                    </a:lnTo>
                    <a:lnTo>
                      <a:pt x="230" y="64"/>
                    </a:lnTo>
                    <a:lnTo>
                      <a:pt x="217" y="61"/>
                    </a:lnTo>
                    <a:lnTo>
                      <a:pt x="211" y="61"/>
                    </a:lnTo>
                    <a:lnTo>
                      <a:pt x="203" y="59"/>
                    </a:lnTo>
                    <a:lnTo>
                      <a:pt x="200" y="61"/>
                    </a:lnTo>
                    <a:lnTo>
                      <a:pt x="198" y="63"/>
                    </a:lnTo>
                    <a:lnTo>
                      <a:pt x="196" y="68"/>
                    </a:lnTo>
                    <a:lnTo>
                      <a:pt x="194" y="76"/>
                    </a:lnTo>
                    <a:lnTo>
                      <a:pt x="196" y="87"/>
                    </a:lnTo>
                    <a:lnTo>
                      <a:pt x="198" y="97"/>
                    </a:lnTo>
                    <a:lnTo>
                      <a:pt x="205" y="102"/>
                    </a:lnTo>
                    <a:lnTo>
                      <a:pt x="211" y="106"/>
                    </a:lnTo>
                    <a:lnTo>
                      <a:pt x="209" y="110"/>
                    </a:lnTo>
                    <a:lnTo>
                      <a:pt x="203" y="116"/>
                    </a:lnTo>
                    <a:lnTo>
                      <a:pt x="198" y="119"/>
                    </a:lnTo>
                    <a:lnTo>
                      <a:pt x="194" y="119"/>
                    </a:lnTo>
                    <a:lnTo>
                      <a:pt x="184" y="118"/>
                    </a:lnTo>
                    <a:lnTo>
                      <a:pt x="171" y="119"/>
                    </a:lnTo>
                    <a:lnTo>
                      <a:pt x="184" y="140"/>
                    </a:lnTo>
                    <a:lnTo>
                      <a:pt x="198" y="159"/>
                    </a:lnTo>
                    <a:lnTo>
                      <a:pt x="209" y="180"/>
                    </a:lnTo>
                    <a:lnTo>
                      <a:pt x="221" y="201"/>
                    </a:lnTo>
                    <a:lnTo>
                      <a:pt x="232" y="226"/>
                    </a:lnTo>
                    <a:lnTo>
                      <a:pt x="234" y="237"/>
                    </a:lnTo>
                    <a:lnTo>
                      <a:pt x="226" y="222"/>
                    </a:lnTo>
                    <a:lnTo>
                      <a:pt x="217" y="205"/>
                    </a:lnTo>
                    <a:lnTo>
                      <a:pt x="209" y="193"/>
                    </a:lnTo>
                    <a:lnTo>
                      <a:pt x="196" y="173"/>
                    </a:lnTo>
                    <a:lnTo>
                      <a:pt x="183" y="150"/>
                    </a:lnTo>
                    <a:lnTo>
                      <a:pt x="158" y="118"/>
                    </a:lnTo>
                    <a:lnTo>
                      <a:pt x="128" y="82"/>
                    </a:lnTo>
                    <a:lnTo>
                      <a:pt x="93" y="46"/>
                    </a:lnTo>
                    <a:lnTo>
                      <a:pt x="76" y="30"/>
                    </a:lnTo>
                    <a:lnTo>
                      <a:pt x="59" y="17"/>
                    </a:lnTo>
                    <a:lnTo>
                      <a:pt x="44" y="8"/>
                    </a:lnTo>
                    <a:lnTo>
                      <a:pt x="31" y="2"/>
                    </a:lnTo>
                    <a:lnTo>
                      <a:pt x="23" y="0"/>
                    </a:lnTo>
                    <a:lnTo>
                      <a:pt x="16" y="0"/>
                    </a:lnTo>
                    <a:lnTo>
                      <a:pt x="10" y="2"/>
                    </a:lnTo>
                    <a:lnTo>
                      <a:pt x="4" y="8"/>
                    </a:lnTo>
                    <a:lnTo>
                      <a:pt x="2" y="11"/>
                    </a:lnTo>
                    <a:lnTo>
                      <a:pt x="0" y="19"/>
                    </a:lnTo>
                    <a:lnTo>
                      <a:pt x="0" y="27"/>
                    </a:lnTo>
                    <a:lnTo>
                      <a:pt x="2" y="36"/>
                    </a:lnTo>
                    <a:lnTo>
                      <a:pt x="6" y="49"/>
                    </a:lnTo>
                    <a:lnTo>
                      <a:pt x="12" y="63"/>
                    </a:lnTo>
                    <a:lnTo>
                      <a:pt x="19" y="78"/>
                    </a:lnTo>
                    <a:lnTo>
                      <a:pt x="29" y="93"/>
                    </a:lnTo>
                    <a:lnTo>
                      <a:pt x="38" y="104"/>
                    </a:lnTo>
                    <a:lnTo>
                      <a:pt x="48" y="116"/>
                    </a:lnTo>
                    <a:lnTo>
                      <a:pt x="59" y="123"/>
                    </a:lnTo>
                    <a:lnTo>
                      <a:pt x="71" y="131"/>
                    </a:lnTo>
                    <a:lnTo>
                      <a:pt x="88" y="138"/>
                    </a:lnTo>
                    <a:lnTo>
                      <a:pt x="107" y="146"/>
                    </a:lnTo>
                    <a:lnTo>
                      <a:pt x="103" y="137"/>
                    </a:lnTo>
                    <a:lnTo>
                      <a:pt x="97" y="123"/>
                    </a:lnTo>
                    <a:lnTo>
                      <a:pt x="90" y="110"/>
                    </a:lnTo>
                    <a:lnTo>
                      <a:pt x="80" y="97"/>
                    </a:lnTo>
                    <a:lnTo>
                      <a:pt x="69" y="83"/>
                    </a:lnTo>
                    <a:lnTo>
                      <a:pt x="57" y="74"/>
                    </a:lnTo>
                    <a:lnTo>
                      <a:pt x="46" y="66"/>
                    </a:lnTo>
                    <a:lnTo>
                      <a:pt x="36" y="63"/>
                    </a:lnTo>
                    <a:lnTo>
                      <a:pt x="50" y="64"/>
                    </a:lnTo>
                    <a:lnTo>
                      <a:pt x="61" y="70"/>
                    </a:lnTo>
                    <a:lnTo>
                      <a:pt x="71" y="76"/>
                    </a:lnTo>
                    <a:lnTo>
                      <a:pt x="80" y="83"/>
                    </a:lnTo>
                    <a:lnTo>
                      <a:pt x="88" y="93"/>
                    </a:lnTo>
                    <a:lnTo>
                      <a:pt x="95" y="102"/>
                    </a:lnTo>
                    <a:lnTo>
                      <a:pt x="101" y="112"/>
                    </a:lnTo>
                    <a:lnTo>
                      <a:pt x="107" y="123"/>
                    </a:lnTo>
                    <a:lnTo>
                      <a:pt x="112" y="135"/>
                    </a:lnTo>
                    <a:lnTo>
                      <a:pt x="120" y="146"/>
                    </a:lnTo>
                    <a:lnTo>
                      <a:pt x="129" y="165"/>
                    </a:lnTo>
                    <a:lnTo>
                      <a:pt x="139" y="180"/>
                    </a:lnTo>
                    <a:lnTo>
                      <a:pt x="150" y="192"/>
                    </a:lnTo>
                    <a:lnTo>
                      <a:pt x="160" y="205"/>
                    </a:lnTo>
                    <a:lnTo>
                      <a:pt x="169" y="220"/>
                    </a:lnTo>
                    <a:lnTo>
                      <a:pt x="179" y="237"/>
                    </a:lnTo>
                    <a:lnTo>
                      <a:pt x="188" y="252"/>
                    </a:lnTo>
                    <a:lnTo>
                      <a:pt x="202" y="269"/>
                    </a:lnTo>
                    <a:lnTo>
                      <a:pt x="217" y="288"/>
                    </a:lnTo>
                    <a:lnTo>
                      <a:pt x="232" y="307"/>
                    </a:lnTo>
                    <a:lnTo>
                      <a:pt x="255" y="330"/>
                    </a:lnTo>
                    <a:lnTo>
                      <a:pt x="274" y="347"/>
                    </a:lnTo>
                    <a:lnTo>
                      <a:pt x="291" y="356"/>
                    </a:lnTo>
                    <a:lnTo>
                      <a:pt x="308" y="364"/>
                    </a:lnTo>
                    <a:lnTo>
                      <a:pt x="327" y="372"/>
                    </a:lnTo>
                    <a:lnTo>
                      <a:pt x="348" y="377"/>
                    </a:lnTo>
                    <a:lnTo>
                      <a:pt x="367" y="381"/>
                    </a:lnTo>
                    <a:lnTo>
                      <a:pt x="386" y="381"/>
                    </a:lnTo>
                    <a:lnTo>
                      <a:pt x="405" y="379"/>
                    </a:lnTo>
                    <a:lnTo>
                      <a:pt x="422" y="375"/>
                    </a:lnTo>
                    <a:lnTo>
                      <a:pt x="448" y="368"/>
                    </a:lnTo>
                    <a:lnTo>
                      <a:pt x="475" y="356"/>
                    </a:lnTo>
                    <a:lnTo>
                      <a:pt x="492" y="347"/>
                    </a:lnTo>
                    <a:lnTo>
                      <a:pt x="509" y="338"/>
                    </a:lnTo>
                    <a:lnTo>
                      <a:pt x="522" y="328"/>
                    </a:lnTo>
                    <a:lnTo>
                      <a:pt x="534" y="319"/>
                    </a:lnTo>
                    <a:lnTo>
                      <a:pt x="537" y="315"/>
                    </a:lnTo>
                    <a:lnTo>
                      <a:pt x="535" y="313"/>
                    </a:lnTo>
                    <a:lnTo>
                      <a:pt x="532" y="311"/>
                    </a:lnTo>
                    <a:lnTo>
                      <a:pt x="526" y="311"/>
                    </a:lnTo>
                    <a:lnTo>
                      <a:pt x="515" y="309"/>
                    </a:lnTo>
                    <a:lnTo>
                      <a:pt x="509" y="307"/>
                    </a:lnTo>
                    <a:lnTo>
                      <a:pt x="518" y="303"/>
                    </a:lnTo>
                    <a:lnTo>
                      <a:pt x="528" y="303"/>
                    </a:lnTo>
                    <a:lnTo>
                      <a:pt x="537" y="303"/>
                    </a:lnTo>
                    <a:lnTo>
                      <a:pt x="547" y="305"/>
                    </a:lnTo>
                    <a:lnTo>
                      <a:pt x="554" y="309"/>
                    </a:lnTo>
                    <a:lnTo>
                      <a:pt x="560" y="311"/>
                    </a:lnTo>
                    <a:lnTo>
                      <a:pt x="566" y="315"/>
                    </a:lnTo>
                    <a:lnTo>
                      <a:pt x="566" y="317"/>
                    </a:lnTo>
                    <a:lnTo>
                      <a:pt x="564" y="317"/>
                    </a:lnTo>
                    <a:lnTo>
                      <a:pt x="556" y="315"/>
                    </a:lnTo>
                    <a:lnTo>
                      <a:pt x="552" y="315"/>
                    </a:lnTo>
                    <a:lnTo>
                      <a:pt x="549" y="315"/>
                    </a:lnTo>
                    <a:lnTo>
                      <a:pt x="543" y="317"/>
                    </a:lnTo>
                    <a:lnTo>
                      <a:pt x="539" y="320"/>
                    </a:lnTo>
                    <a:lnTo>
                      <a:pt x="530" y="328"/>
                    </a:lnTo>
                    <a:lnTo>
                      <a:pt x="522" y="336"/>
                    </a:lnTo>
                    <a:lnTo>
                      <a:pt x="516" y="339"/>
                    </a:lnTo>
                    <a:lnTo>
                      <a:pt x="511" y="345"/>
                    </a:lnTo>
                    <a:lnTo>
                      <a:pt x="499" y="353"/>
                    </a:lnTo>
                    <a:lnTo>
                      <a:pt x="484" y="360"/>
                    </a:lnTo>
                    <a:lnTo>
                      <a:pt x="467" y="370"/>
                    </a:lnTo>
                    <a:lnTo>
                      <a:pt x="452" y="375"/>
                    </a:lnTo>
                    <a:lnTo>
                      <a:pt x="446" y="379"/>
                    </a:lnTo>
                    <a:lnTo>
                      <a:pt x="441" y="383"/>
                    </a:lnTo>
                    <a:lnTo>
                      <a:pt x="427" y="402"/>
                    </a:lnTo>
                    <a:lnTo>
                      <a:pt x="414" y="427"/>
                    </a:lnTo>
                    <a:lnTo>
                      <a:pt x="406" y="442"/>
                    </a:lnTo>
                    <a:lnTo>
                      <a:pt x="397" y="459"/>
                    </a:lnTo>
                    <a:lnTo>
                      <a:pt x="387" y="474"/>
                    </a:lnTo>
                    <a:lnTo>
                      <a:pt x="378" y="489"/>
                    </a:lnTo>
                    <a:lnTo>
                      <a:pt x="370" y="497"/>
                    </a:lnTo>
                    <a:lnTo>
                      <a:pt x="363" y="506"/>
                    </a:lnTo>
                    <a:lnTo>
                      <a:pt x="355" y="514"/>
                    </a:lnTo>
                    <a:lnTo>
                      <a:pt x="346" y="518"/>
                    </a:lnTo>
                    <a:lnTo>
                      <a:pt x="334" y="518"/>
                    </a:lnTo>
                    <a:lnTo>
                      <a:pt x="323" y="518"/>
                    </a:lnTo>
                    <a:lnTo>
                      <a:pt x="312" y="516"/>
                    </a:lnTo>
                    <a:lnTo>
                      <a:pt x="300" y="514"/>
                    </a:lnTo>
                    <a:lnTo>
                      <a:pt x="289" y="510"/>
                    </a:lnTo>
                    <a:lnTo>
                      <a:pt x="281" y="504"/>
                    </a:lnTo>
                    <a:lnTo>
                      <a:pt x="249" y="484"/>
                    </a:lnTo>
                    <a:lnTo>
                      <a:pt x="224" y="465"/>
                    </a:lnTo>
                    <a:lnTo>
                      <a:pt x="215" y="453"/>
                    </a:lnTo>
                    <a:lnTo>
                      <a:pt x="207" y="444"/>
                    </a:lnTo>
                    <a:lnTo>
                      <a:pt x="202" y="434"/>
                    </a:lnTo>
                    <a:lnTo>
                      <a:pt x="198" y="427"/>
                    </a:lnTo>
                    <a:lnTo>
                      <a:pt x="194" y="410"/>
                    </a:lnTo>
                    <a:lnTo>
                      <a:pt x="192" y="394"/>
                    </a:lnTo>
                    <a:lnTo>
                      <a:pt x="192" y="379"/>
                    </a:lnTo>
                    <a:lnTo>
                      <a:pt x="194" y="358"/>
                    </a:lnTo>
                    <a:lnTo>
                      <a:pt x="196" y="336"/>
                    </a:lnTo>
                    <a:lnTo>
                      <a:pt x="200" y="315"/>
                    </a:lnTo>
                    <a:lnTo>
                      <a:pt x="202" y="288"/>
                    </a:lnTo>
                    <a:lnTo>
                      <a:pt x="200" y="277"/>
                    </a:lnTo>
                    <a:lnTo>
                      <a:pt x="190" y="264"/>
                    </a:lnTo>
                    <a:lnTo>
                      <a:pt x="179" y="252"/>
                    </a:lnTo>
                    <a:lnTo>
                      <a:pt x="179" y="267"/>
                    </a:lnTo>
                    <a:lnTo>
                      <a:pt x="179" y="284"/>
                    </a:lnTo>
                    <a:lnTo>
                      <a:pt x="179" y="309"/>
                    </a:lnTo>
                    <a:lnTo>
                      <a:pt x="179" y="338"/>
                    </a:lnTo>
                    <a:lnTo>
                      <a:pt x="179" y="356"/>
                    </a:lnTo>
                    <a:lnTo>
                      <a:pt x="179" y="375"/>
                    </a:lnTo>
                    <a:lnTo>
                      <a:pt x="179" y="393"/>
                    </a:lnTo>
                    <a:lnTo>
                      <a:pt x="179" y="408"/>
                    </a:lnTo>
                    <a:lnTo>
                      <a:pt x="181" y="419"/>
                    </a:lnTo>
                    <a:lnTo>
                      <a:pt x="184" y="430"/>
                    </a:lnTo>
                    <a:lnTo>
                      <a:pt x="190" y="444"/>
                    </a:lnTo>
                    <a:lnTo>
                      <a:pt x="198" y="457"/>
                    </a:lnTo>
                    <a:lnTo>
                      <a:pt x="219" y="482"/>
                    </a:lnTo>
                    <a:lnTo>
                      <a:pt x="241" y="504"/>
                    </a:lnTo>
                    <a:lnTo>
                      <a:pt x="253" y="514"/>
                    </a:lnTo>
                    <a:lnTo>
                      <a:pt x="270" y="523"/>
                    </a:lnTo>
                    <a:lnTo>
                      <a:pt x="291" y="535"/>
                    </a:lnTo>
                    <a:lnTo>
                      <a:pt x="310" y="542"/>
                    </a:lnTo>
                    <a:lnTo>
                      <a:pt x="323" y="546"/>
                    </a:lnTo>
                    <a:lnTo>
                      <a:pt x="334" y="546"/>
                    </a:lnTo>
                    <a:lnTo>
                      <a:pt x="348" y="544"/>
                    </a:lnTo>
                    <a:lnTo>
                      <a:pt x="361" y="542"/>
                    </a:lnTo>
                    <a:lnTo>
                      <a:pt x="372" y="537"/>
                    </a:lnTo>
                    <a:lnTo>
                      <a:pt x="382" y="529"/>
                    </a:lnTo>
                    <a:lnTo>
                      <a:pt x="393" y="518"/>
                    </a:lnTo>
                    <a:lnTo>
                      <a:pt x="403" y="504"/>
                    </a:lnTo>
                    <a:lnTo>
                      <a:pt x="412" y="491"/>
                    </a:lnTo>
                    <a:lnTo>
                      <a:pt x="420" y="478"/>
                    </a:lnTo>
                    <a:lnTo>
                      <a:pt x="431" y="455"/>
                    </a:lnTo>
                    <a:lnTo>
                      <a:pt x="444" y="432"/>
                    </a:lnTo>
                    <a:lnTo>
                      <a:pt x="452" y="423"/>
                    </a:lnTo>
                    <a:lnTo>
                      <a:pt x="460" y="413"/>
                    </a:lnTo>
                    <a:lnTo>
                      <a:pt x="469" y="406"/>
                    </a:lnTo>
                    <a:lnTo>
                      <a:pt x="480" y="398"/>
                    </a:lnTo>
                    <a:lnTo>
                      <a:pt x="503" y="389"/>
                    </a:lnTo>
                    <a:lnTo>
                      <a:pt x="530" y="375"/>
                    </a:lnTo>
                    <a:lnTo>
                      <a:pt x="539" y="370"/>
                    </a:lnTo>
                    <a:lnTo>
                      <a:pt x="549" y="362"/>
                    </a:lnTo>
                    <a:lnTo>
                      <a:pt x="556" y="356"/>
                    </a:lnTo>
                    <a:lnTo>
                      <a:pt x="566" y="353"/>
                    </a:lnTo>
                    <a:lnTo>
                      <a:pt x="575" y="347"/>
                    </a:lnTo>
                    <a:lnTo>
                      <a:pt x="581" y="341"/>
                    </a:lnTo>
                    <a:lnTo>
                      <a:pt x="589" y="334"/>
                    </a:lnTo>
                    <a:lnTo>
                      <a:pt x="594" y="326"/>
                    </a:lnTo>
                    <a:lnTo>
                      <a:pt x="598" y="317"/>
                    </a:lnTo>
                    <a:lnTo>
                      <a:pt x="602" y="307"/>
                    </a:lnTo>
                    <a:lnTo>
                      <a:pt x="606" y="296"/>
                    </a:lnTo>
                    <a:lnTo>
                      <a:pt x="607" y="281"/>
                    </a:lnTo>
                    <a:lnTo>
                      <a:pt x="602" y="267"/>
                    </a:lnTo>
                    <a:lnTo>
                      <a:pt x="596" y="254"/>
                    </a:lnTo>
                    <a:lnTo>
                      <a:pt x="585" y="245"/>
                    </a:lnTo>
                    <a:lnTo>
                      <a:pt x="575" y="241"/>
                    </a:lnTo>
                    <a:lnTo>
                      <a:pt x="568" y="237"/>
                    </a:lnTo>
                    <a:lnTo>
                      <a:pt x="560" y="237"/>
                    </a:lnTo>
                    <a:lnTo>
                      <a:pt x="551" y="241"/>
                    </a:lnTo>
                    <a:lnTo>
                      <a:pt x="541" y="248"/>
                    </a:lnTo>
                    <a:lnTo>
                      <a:pt x="530" y="258"/>
                    </a:lnTo>
                    <a:lnTo>
                      <a:pt x="516" y="267"/>
                    </a:lnTo>
                    <a:lnTo>
                      <a:pt x="501" y="279"/>
                    </a:lnTo>
                    <a:lnTo>
                      <a:pt x="480" y="288"/>
                    </a:lnTo>
                    <a:lnTo>
                      <a:pt x="469" y="292"/>
                    </a:lnTo>
                    <a:lnTo>
                      <a:pt x="456" y="294"/>
                    </a:lnTo>
                    <a:lnTo>
                      <a:pt x="441" y="296"/>
                    </a:lnTo>
                    <a:lnTo>
                      <a:pt x="425" y="296"/>
                    </a:lnTo>
                    <a:close/>
                  </a:path>
                </a:pathLst>
              </a:custGeom>
              <a:solidFill>
                <a:srgbClr val="E2594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0740" name="Freeform 276"/>
              <p:cNvSpPr>
                <a:spLocks/>
              </p:cNvSpPr>
              <p:nvPr/>
            </p:nvSpPr>
            <p:spPr bwMode="auto">
              <a:xfrm>
                <a:off x="1624" y="1237"/>
                <a:ext cx="229" cy="228"/>
              </a:xfrm>
              <a:custGeom>
                <a:avLst/>
                <a:gdLst/>
                <a:ahLst/>
                <a:cxnLst>
                  <a:cxn ang="0">
                    <a:pos x="229" y="91"/>
                  </a:cxn>
                  <a:cxn ang="0">
                    <a:pos x="206" y="95"/>
                  </a:cxn>
                  <a:cxn ang="0">
                    <a:pos x="185" y="97"/>
                  </a:cxn>
                  <a:cxn ang="0">
                    <a:pos x="165" y="97"/>
                  </a:cxn>
                  <a:cxn ang="0">
                    <a:pos x="144" y="93"/>
                  </a:cxn>
                  <a:cxn ang="0">
                    <a:pos x="130" y="91"/>
                  </a:cxn>
                  <a:cxn ang="0">
                    <a:pos x="117" y="85"/>
                  </a:cxn>
                  <a:cxn ang="0">
                    <a:pos x="102" y="80"/>
                  </a:cxn>
                  <a:cxn ang="0">
                    <a:pos x="87" y="72"/>
                  </a:cxn>
                  <a:cxn ang="0">
                    <a:pos x="66" y="61"/>
                  </a:cxn>
                  <a:cxn ang="0">
                    <a:pos x="47" y="46"/>
                  </a:cxn>
                  <a:cxn ang="0">
                    <a:pos x="30" y="30"/>
                  </a:cxn>
                  <a:cxn ang="0">
                    <a:pos x="17" y="13"/>
                  </a:cxn>
                  <a:cxn ang="0">
                    <a:pos x="13" y="6"/>
                  </a:cxn>
                  <a:cxn ang="0">
                    <a:pos x="9" y="0"/>
                  </a:cxn>
                  <a:cxn ang="0">
                    <a:pos x="5" y="13"/>
                  </a:cxn>
                  <a:cxn ang="0">
                    <a:pos x="3" y="29"/>
                  </a:cxn>
                  <a:cxn ang="0">
                    <a:pos x="1" y="42"/>
                  </a:cxn>
                  <a:cxn ang="0">
                    <a:pos x="0" y="57"/>
                  </a:cxn>
                  <a:cxn ang="0">
                    <a:pos x="0" y="78"/>
                  </a:cxn>
                  <a:cxn ang="0">
                    <a:pos x="0" y="99"/>
                  </a:cxn>
                  <a:cxn ang="0">
                    <a:pos x="0" y="114"/>
                  </a:cxn>
                  <a:cxn ang="0">
                    <a:pos x="1" y="127"/>
                  </a:cxn>
                  <a:cxn ang="0">
                    <a:pos x="7" y="142"/>
                  </a:cxn>
                  <a:cxn ang="0">
                    <a:pos x="19" y="157"/>
                  </a:cxn>
                  <a:cxn ang="0">
                    <a:pos x="30" y="173"/>
                  </a:cxn>
                  <a:cxn ang="0">
                    <a:pos x="45" y="188"/>
                  </a:cxn>
                  <a:cxn ang="0">
                    <a:pos x="58" y="197"/>
                  </a:cxn>
                  <a:cxn ang="0">
                    <a:pos x="72" y="207"/>
                  </a:cxn>
                  <a:cxn ang="0">
                    <a:pos x="87" y="214"/>
                  </a:cxn>
                  <a:cxn ang="0">
                    <a:pos x="102" y="220"/>
                  </a:cxn>
                  <a:cxn ang="0">
                    <a:pos x="113" y="224"/>
                  </a:cxn>
                  <a:cxn ang="0">
                    <a:pos x="125" y="226"/>
                  </a:cxn>
                  <a:cxn ang="0">
                    <a:pos x="136" y="228"/>
                  </a:cxn>
                  <a:cxn ang="0">
                    <a:pos x="147" y="224"/>
                  </a:cxn>
                  <a:cxn ang="0">
                    <a:pos x="157" y="218"/>
                  </a:cxn>
                  <a:cxn ang="0">
                    <a:pos x="166" y="209"/>
                  </a:cxn>
                  <a:cxn ang="0">
                    <a:pos x="174" y="197"/>
                  </a:cxn>
                  <a:cxn ang="0">
                    <a:pos x="184" y="188"/>
                  </a:cxn>
                  <a:cxn ang="0">
                    <a:pos x="191" y="176"/>
                  </a:cxn>
                  <a:cxn ang="0">
                    <a:pos x="197" y="163"/>
                  </a:cxn>
                  <a:cxn ang="0">
                    <a:pos x="208" y="139"/>
                  </a:cxn>
                  <a:cxn ang="0">
                    <a:pos x="218" y="118"/>
                  </a:cxn>
                  <a:cxn ang="0">
                    <a:pos x="223" y="101"/>
                  </a:cxn>
                  <a:cxn ang="0">
                    <a:pos x="229" y="91"/>
                  </a:cxn>
                </a:cxnLst>
                <a:rect l="0" t="0" r="r" b="b"/>
                <a:pathLst>
                  <a:path w="229" h="228">
                    <a:moveTo>
                      <a:pt x="229" y="91"/>
                    </a:moveTo>
                    <a:lnTo>
                      <a:pt x="206" y="95"/>
                    </a:lnTo>
                    <a:lnTo>
                      <a:pt x="185" y="97"/>
                    </a:lnTo>
                    <a:lnTo>
                      <a:pt x="165" y="97"/>
                    </a:lnTo>
                    <a:lnTo>
                      <a:pt x="144" y="93"/>
                    </a:lnTo>
                    <a:lnTo>
                      <a:pt x="130" y="91"/>
                    </a:lnTo>
                    <a:lnTo>
                      <a:pt x="117" y="85"/>
                    </a:lnTo>
                    <a:lnTo>
                      <a:pt x="102" y="80"/>
                    </a:lnTo>
                    <a:lnTo>
                      <a:pt x="87" y="72"/>
                    </a:lnTo>
                    <a:lnTo>
                      <a:pt x="66" y="61"/>
                    </a:lnTo>
                    <a:lnTo>
                      <a:pt x="47" y="46"/>
                    </a:lnTo>
                    <a:lnTo>
                      <a:pt x="30" y="30"/>
                    </a:lnTo>
                    <a:lnTo>
                      <a:pt x="17" y="13"/>
                    </a:lnTo>
                    <a:lnTo>
                      <a:pt x="13" y="6"/>
                    </a:lnTo>
                    <a:lnTo>
                      <a:pt x="9" y="0"/>
                    </a:lnTo>
                    <a:lnTo>
                      <a:pt x="5" y="13"/>
                    </a:lnTo>
                    <a:lnTo>
                      <a:pt x="3" y="29"/>
                    </a:lnTo>
                    <a:lnTo>
                      <a:pt x="1" y="42"/>
                    </a:lnTo>
                    <a:lnTo>
                      <a:pt x="0" y="57"/>
                    </a:lnTo>
                    <a:lnTo>
                      <a:pt x="0" y="78"/>
                    </a:lnTo>
                    <a:lnTo>
                      <a:pt x="0" y="99"/>
                    </a:lnTo>
                    <a:lnTo>
                      <a:pt x="0" y="114"/>
                    </a:lnTo>
                    <a:lnTo>
                      <a:pt x="1" y="127"/>
                    </a:lnTo>
                    <a:lnTo>
                      <a:pt x="7" y="142"/>
                    </a:lnTo>
                    <a:lnTo>
                      <a:pt x="19" y="157"/>
                    </a:lnTo>
                    <a:lnTo>
                      <a:pt x="30" y="173"/>
                    </a:lnTo>
                    <a:lnTo>
                      <a:pt x="45" y="188"/>
                    </a:lnTo>
                    <a:lnTo>
                      <a:pt x="58" y="197"/>
                    </a:lnTo>
                    <a:lnTo>
                      <a:pt x="72" y="207"/>
                    </a:lnTo>
                    <a:lnTo>
                      <a:pt x="87" y="214"/>
                    </a:lnTo>
                    <a:lnTo>
                      <a:pt x="102" y="220"/>
                    </a:lnTo>
                    <a:lnTo>
                      <a:pt x="113" y="224"/>
                    </a:lnTo>
                    <a:lnTo>
                      <a:pt x="125" y="226"/>
                    </a:lnTo>
                    <a:lnTo>
                      <a:pt x="136" y="228"/>
                    </a:lnTo>
                    <a:lnTo>
                      <a:pt x="147" y="224"/>
                    </a:lnTo>
                    <a:lnTo>
                      <a:pt x="157" y="218"/>
                    </a:lnTo>
                    <a:lnTo>
                      <a:pt x="166" y="209"/>
                    </a:lnTo>
                    <a:lnTo>
                      <a:pt x="174" y="197"/>
                    </a:lnTo>
                    <a:lnTo>
                      <a:pt x="184" y="188"/>
                    </a:lnTo>
                    <a:lnTo>
                      <a:pt x="191" y="176"/>
                    </a:lnTo>
                    <a:lnTo>
                      <a:pt x="197" y="163"/>
                    </a:lnTo>
                    <a:lnTo>
                      <a:pt x="208" y="139"/>
                    </a:lnTo>
                    <a:lnTo>
                      <a:pt x="218" y="118"/>
                    </a:lnTo>
                    <a:lnTo>
                      <a:pt x="223" y="101"/>
                    </a:lnTo>
                    <a:lnTo>
                      <a:pt x="229" y="91"/>
                    </a:lnTo>
                    <a:close/>
                  </a:path>
                </a:pathLst>
              </a:custGeom>
              <a:solidFill>
                <a:srgbClr val="D63B3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0741" name="Freeform 277"/>
              <p:cNvSpPr>
                <a:spLocks/>
              </p:cNvSpPr>
              <p:nvPr/>
            </p:nvSpPr>
            <p:spPr bwMode="auto">
              <a:xfrm>
                <a:off x="1696" y="1303"/>
                <a:ext cx="43" cy="71"/>
              </a:xfrm>
              <a:custGeom>
                <a:avLst/>
                <a:gdLst/>
                <a:ahLst/>
                <a:cxnLst>
                  <a:cxn ang="0">
                    <a:pos x="43" y="23"/>
                  </a:cxn>
                  <a:cxn ang="0">
                    <a:pos x="36" y="21"/>
                  </a:cxn>
                  <a:cxn ang="0">
                    <a:pos x="30" y="18"/>
                  </a:cxn>
                  <a:cxn ang="0">
                    <a:pos x="24" y="14"/>
                  </a:cxn>
                  <a:cxn ang="0">
                    <a:pos x="20" y="10"/>
                  </a:cxn>
                  <a:cxn ang="0">
                    <a:pos x="15" y="8"/>
                  </a:cxn>
                  <a:cxn ang="0">
                    <a:pos x="9" y="6"/>
                  </a:cxn>
                  <a:cxn ang="0">
                    <a:pos x="3" y="2"/>
                  </a:cxn>
                  <a:cxn ang="0">
                    <a:pos x="0" y="0"/>
                  </a:cxn>
                  <a:cxn ang="0">
                    <a:pos x="0" y="4"/>
                  </a:cxn>
                  <a:cxn ang="0">
                    <a:pos x="0" y="10"/>
                  </a:cxn>
                  <a:cxn ang="0">
                    <a:pos x="0" y="25"/>
                  </a:cxn>
                  <a:cxn ang="0">
                    <a:pos x="2" y="42"/>
                  </a:cxn>
                  <a:cxn ang="0">
                    <a:pos x="3" y="52"/>
                  </a:cxn>
                  <a:cxn ang="0">
                    <a:pos x="5" y="59"/>
                  </a:cxn>
                  <a:cxn ang="0">
                    <a:pos x="9" y="65"/>
                  </a:cxn>
                  <a:cxn ang="0">
                    <a:pos x="13" y="71"/>
                  </a:cxn>
                  <a:cxn ang="0">
                    <a:pos x="13" y="69"/>
                  </a:cxn>
                  <a:cxn ang="0">
                    <a:pos x="13" y="67"/>
                  </a:cxn>
                  <a:cxn ang="0">
                    <a:pos x="13" y="65"/>
                  </a:cxn>
                  <a:cxn ang="0">
                    <a:pos x="13" y="65"/>
                  </a:cxn>
                  <a:cxn ang="0">
                    <a:pos x="15" y="57"/>
                  </a:cxn>
                  <a:cxn ang="0">
                    <a:pos x="17" y="50"/>
                  </a:cxn>
                  <a:cxn ang="0">
                    <a:pos x="19" y="48"/>
                  </a:cxn>
                  <a:cxn ang="0">
                    <a:pos x="19" y="46"/>
                  </a:cxn>
                  <a:cxn ang="0">
                    <a:pos x="20" y="44"/>
                  </a:cxn>
                  <a:cxn ang="0">
                    <a:pos x="20" y="42"/>
                  </a:cxn>
                  <a:cxn ang="0">
                    <a:pos x="22" y="42"/>
                  </a:cxn>
                  <a:cxn ang="0">
                    <a:pos x="24" y="40"/>
                  </a:cxn>
                  <a:cxn ang="0">
                    <a:pos x="24" y="38"/>
                  </a:cxn>
                  <a:cxn ang="0">
                    <a:pos x="26" y="38"/>
                  </a:cxn>
                  <a:cxn ang="0">
                    <a:pos x="28" y="37"/>
                  </a:cxn>
                  <a:cxn ang="0">
                    <a:pos x="30" y="35"/>
                  </a:cxn>
                  <a:cxn ang="0">
                    <a:pos x="32" y="33"/>
                  </a:cxn>
                  <a:cxn ang="0">
                    <a:pos x="34" y="33"/>
                  </a:cxn>
                  <a:cxn ang="0">
                    <a:pos x="36" y="31"/>
                  </a:cxn>
                  <a:cxn ang="0">
                    <a:pos x="38" y="29"/>
                  </a:cxn>
                  <a:cxn ang="0">
                    <a:pos x="41" y="27"/>
                  </a:cxn>
                  <a:cxn ang="0">
                    <a:pos x="43" y="23"/>
                  </a:cxn>
                </a:cxnLst>
                <a:rect l="0" t="0" r="r" b="b"/>
                <a:pathLst>
                  <a:path w="43" h="71">
                    <a:moveTo>
                      <a:pt x="43" y="23"/>
                    </a:moveTo>
                    <a:lnTo>
                      <a:pt x="36" y="21"/>
                    </a:lnTo>
                    <a:lnTo>
                      <a:pt x="30" y="18"/>
                    </a:lnTo>
                    <a:lnTo>
                      <a:pt x="24" y="14"/>
                    </a:lnTo>
                    <a:lnTo>
                      <a:pt x="20" y="10"/>
                    </a:lnTo>
                    <a:lnTo>
                      <a:pt x="15" y="8"/>
                    </a:lnTo>
                    <a:lnTo>
                      <a:pt x="9" y="6"/>
                    </a:lnTo>
                    <a:lnTo>
                      <a:pt x="3" y="2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0" y="10"/>
                    </a:lnTo>
                    <a:lnTo>
                      <a:pt x="0" y="25"/>
                    </a:lnTo>
                    <a:lnTo>
                      <a:pt x="2" y="42"/>
                    </a:lnTo>
                    <a:lnTo>
                      <a:pt x="3" y="52"/>
                    </a:lnTo>
                    <a:lnTo>
                      <a:pt x="5" y="59"/>
                    </a:lnTo>
                    <a:lnTo>
                      <a:pt x="9" y="65"/>
                    </a:lnTo>
                    <a:lnTo>
                      <a:pt x="13" y="71"/>
                    </a:lnTo>
                    <a:lnTo>
                      <a:pt x="13" y="69"/>
                    </a:lnTo>
                    <a:lnTo>
                      <a:pt x="13" y="67"/>
                    </a:lnTo>
                    <a:lnTo>
                      <a:pt x="13" y="65"/>
                    </a:lnTo>
                    <a:lnTo>
                      <a:pt x="13" y="65"/>
                    </a:lnTo>
                    <a:lnTo>
                      <a:pt x="15" y="57"/>
                    </a:lnTo>
                    <a:lnTo>
                      <a:pt x="17" y="50"/>
                    </a:lnTo>
                    <a:lnTo>
                      <a:pt x="19" y="48"/>
                    </a:lnTo>
                    <a:lnTo>
                      <a:pt x="19" y="46"/>
                    </a:lnTo>
                    <a:lnTo>
                      <a:pt x="20" y="44"/>
                    </a:lnTo>
                    <a:lnTo>
                      <a:pt x="20" y="42"/>
                    </a:lnTo>
                    <a:lnTo>
                      <a:pt x="22" y="42"/>
                    </a:lnTo>
                    <a:lnTo>
                      <a:pt x="24" y="40"/>
                    </a:lnTo>
                    <a:lnTo>
                      <a:pt x="24" y="38"/>
                    </a:lnTo>
                    <a:lnTo>
                      <a:pt x="26" y="38"/>
                    </a:lnTo>
                    <a:lnTo>
                      <a:pt x="28" y="37"/>
                    </a:lnTo>
                    <a:lnTo>
                      <a:pt x="30" y="35"/>
                    </a:lnTo>
                    <a:lnTo>
                      <a:pt x="32" y="33"/>
                    </a:lnTo>
                    <a:lnTo>
                      <a:pt x="34" y="33"/>
                    </a:lnTo>
                    <a:lnTo>
                      <a:pt x="36" y="31"/>
                    </a:lnTo>
                    <a:lnTo>
                      <a:pt x="38" y="29"/>
                    </a:lnTo>
                    <a:lnTo>
                      <a:pt x="41" y="27"/>
                    </a:lnTo>
                    <a:lnTo>
                      <a:pt x="43" y="23"/>
                    </a:lnTo>
                    <a:close/>
                  </a:path>
                </a:pathLst>
              </a:custGeom>
              <a:solidFill>
                <a:srgbClr val="E8878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0742" name="Freeform 278"/>
              <p:cNvSpPr>
                <a:spLocks/>
              </p:cNvSpPr>
              <p:nvPr/>
            </p:nvSpPr>
            <p:spPr bwMode="auto">
              <a:xfrm>
                <a:off x="2113" y="1144"/>
                <a:ext cx="176" cy="326"/>
              </a:xfrm>
              <a:custGeom>
                <a:avLst/>
                <a:gdLst/>
                <a:ahLst/>
                <a:cxnLst>
                  <a:cxn ang="0">
                    <a:pos x="154" y="0"/>
                  </a:cxn>
                  <a:cxn ang="0">
                    <a:pos x="163" y="27"/>
                  </a:cxn>
                  <a:cxn ang="0">
                    <a:pos x="169" y="53"/>
                  </a:cxn>
                  <a:cxn ang="0">
                    <a:pos x="174" y="82"/>
                  </a:cxn>
                  <a:cxn ang="0">
                    <a:pos x="176" y="108"/>
                  </a:cxn>
                  <a:cxn ang="0">
                    <a:pos x="176" y="137"/>
                  </a:cxn>
                  <a:cxn ang="0">
                    <a:pos x="173" y="163"/>
                  </a:cxn>
                  <a:cxn ang="0">
                    <a:pos x="171" y="190"/>
                  </a:cxn>
                  <a:cxn ang="0">
                    <a:pos x="165" y="214"/>
                  </a:cxn>
                  <a:cxn ang="0">
                    <a:pos x="161" y="230"/>
                  </a:cxn>
                  <a:cxn ang="0">
                    <a:pos x="157" y="247"/>
                  </a:cxn>
                  <a:cxn ang="0">
                    <a:pos x="150" y="264"/>
                  </a:cxn>
                  <a:cxn ang="0">
                    <a:pos x="142" y="283"/>
                  </a:cxn>
                  <a:cxn ang="0">
                    <a:pos x="127" y="315"/>
                  </a:cxn>
                  <a:cxn ang="0">
                    <a:pos x="119" y="326"/>
                  </a:cxn>
                  <a:cxn ang="0">
                    <a:pos x="119" y="315"/>
                  </a:cxn>
                  <a:cxn ang="0">
                    <a:pos x="121" y="302"/>
                  </a:cxn>
                  <a:cxn ang="0">
                    <a:pos x="121" y="288"/>
                  </a:cxn>
                  <a:cxn ang="0">
                    <a:pos x="121" y="275"/>
                  </a:cxn>
                  <a:cxn ang="0">
                    <a:pos x="119" y="250"/>
                  </a:cxn>
                  <a:cxn ang="0">
                    <a:pos x="118" y="228"/>
                  </a:cxn>
                  <a:cxn ang="0">
                    <a:pos x="116" y="224"/>
                  </a:cxn>
                  <a:cxn ang="0">
                    <a:pos x="114" y="218"/>
                  </a:cxn>
                  <a:cxn ang="0">
                    <a:pos x="110" y="214"/>
                  </a:cxn>
                  <a:cxn ang="0">
                    <a:pos x="108" y="213"/>
                  </a:cxn>
                  <a:cxn ang="0">
                    <a:pos x="100" y="222"/>
                  </a:cxn>
                  <a:cxn ang="0">
                    <a:pos x="91" y="230"/>
                  </a:cxn>
                  <a:cxn ang="0">
                    <a:pos x="82" y="235"/>
                  </a:cxn>
                  <a:cxn ang="0">
                    <a:pos x="70" y="241"/>
                  </a:cxn>
                  <a:cxn ang="0">
                    <a:pos x="57" y="247"/>
                  </a:cxn>
                  <a:cxn ang="0">
                    <a:pos x="44" y="250"/>
                  </a:cxn>
                  <a:cxn ang="0">
                    <a:pos x="30" y="254"/>
                  </a:cxn>
                  <a:cxn ang="0">
                    <a:pos x="15" y="258"/>
                  </a:cxn>
                  <a:cxn ang="0">
                    <a:pos x="9" y="258"/>
                  </a:cxn>
                  <a:cxn ang="0">
                    <a:pos x="6" y="258"/>
                  </a:cxn>
                  <a:cxn ang="0">
                    <a:pos x="2" y="256"/>
                  </a:cxn>
                  <a:cxn ang="0">
                    <a:pos x="0" y="254"/>
                  </a:cxn>
                  <a:cxn ang="0">
                    <a:pos x="4" y="250"/>
                  </a:cxn>
                  <a:cxn ang="0">
                    <a:pos x="13" y="243"/>
                  </a:cxn>
                  <a:cxn ang="0">
                    <a:pos x="27" y="230"/>
                  </a:cxn>
                  <a:cxn ang="0">
                    <a:pos x="42" y="209"/>
                  </a:cxn>
                  <a:cxn ang="0">
                    <a:pos x="47" y="196"/>
                  </a:cxn>
                  <a:cxn ang="0">
                    <a:pos x="55" y="182"/>
                  </a:cxn>
                  <a:cxn ang="0">
                    <a:pos x="66" y="161"/>
                  </a:cxn>
                  <a:cxn ang="0">
                    <a:pos x="74" y="137"/>
                  </a:cxn>
                  <a:cxn ang="0">
                    <a:pos x="80" y="116"/>
                  </a:cxn>
                  <a:cxn ang="0">
                    <a:pos x="87" y="99"/>
                  </a:cxn>
                  <a:cxn ang="0">
                    <a:pos x="91" y="84"/>
                  </a:cxn>
                  <a:cxn ang="0">
                    <a:pos x="93" y="70"/>
                  </a:cxn>
                  <a:cxn ang="0">
                    <a:pos x="97" y="40"/>
                  </a:cxn>
                  <a:cxn ang="0">
                    <a:pos x="100" y="13"/>
                  </a:cxn>
                  <a:cxn ang="0">
                    <a:pos x="100" y="10"/>
                  </a:cxn>
                  <a:cxn ang="0">
                    <a:pos x="99" y="8"/>
                  </a:cxn>
                  <a:cxn ang="0">
                    <a:pos x="99" y="6"/>
                  </a:cxn>
                  <a:cxn ang="0">
                    <a:pos x="100" y="4"/>
                  </a:cxn>
                  <a:cxn ang="0">
                    <a:pos x="102" y="4"/>
                  </a:cxn>
                  <a:cxn ang="0">
                    <a:pos x="106" y="4"/>
                  </a:cxn>
                  <a:cxn ang="0">
                    <a:pos x="114" y="4"/>
                  </a:cxn>
                  <a:cxn ang="0">
                    <a:pos x="121" y="4"/>
                  </a:cxn>
                  <a:cxn ang="0">
                    <a:pos x="135" y="2"/>
                  </a:cxn>
                  <a:cxn ang="0">
                    <a:pos x="154" y="0"/>
                  </a:cxn>
                </a:cxnLst>
                <a:rect l="0" t="0" r="r" b="b"/>
                <a:pathLst>
                  <a:path w="176" h="326">
                    <a:moveTo>
                      <a:pt x="154" y="0"/>
                    </a:moveTo>
                    <a:lnTo>
                      <a:pt x="163" y="27"/>
                    </a:lnTo>
                    <a:lnTo>
                      <a:pt x="169" y="53"/>
                    </a:lnTo>
                    <a:lnTo>
                      <a:pt x="174" y="82"/>
                    </a:lnTo>
                    <a:lnTo>
                      <a:pt x="176" y="108"/>
                    </a:lnTo>
                    <a:lnTo>
                      <a:pt x="176" y="137"/>
                    </a:lnTo>
                    <a:lnTo>
                      <a:pt x="173" y="163"/>
                    </a:lnTo>
                    <a:lnTo>
                      <a:pt x="171" y="190"/>
                    </a:lnTo>
                    <a:lnTo>
                      <a:pt x="165" y="214"/>
                    </a:lnTo>
                    <a:lnTo>
                      <a:pt x="161" y="230"/>
                    </a:lnTo>
                    <a:lnTo>
                      <a:pt x="157" y="247"/>
                    </a:lnTo>
                    <a:lnTo>
                      <a:pt x="150" y="264"/>
                    </a:lnTo>
                    <a:lnTo>
                      <a:pt x="142" y="283"/>
                    </a:lnTo>
                    <a:lnTo>
                      <a:pt x="127" y="315"/>
                    </a:lnTo>
                    <a:lnTo>
                      <a:pt x="119" y="326"/>
                    </a:lnTo>
                    <a:lnTo>
                      <a:pt x="119" y="315"/>
                    </a:lnTo>
                    <a:lnTo>
                      <a:pt x="121" y="302"/>
                    </a:lnTo>
                    <a:lnTo>
                      <a:pt x="121" y="288"/>
                    </a:lnTo>
                    <a:lnTo>
                      <a:pt x="121" y="275"/>
                    </a:lnTo>
                    <a:lnTo>
                      <a:pt x="119" y="250"/>
                    </a:lnTo>
                    <a:lnTo>
                      <a:pt x="118" y="228"/>
                    </a:lnTo>
                    <a:lnTo>
                      <a:pt x="116" y="224"/>
                    </a:lnTo>
                    <a:lnTo>
                      <a:pt x="114" y="218"/>
                    </a:lnTo>
                    <a:lnTo>
                      <a:pt x="110" y="214"/>
                    </a:lnTo>
                    <a:lnTo>
                      <a:pt x="108" y="213"/>
                    </a:lnTo>
                    <a:lnTo>
                      <a:pt x="100" y="222"/>
                    </a:lnTo>
                    <a:lnTo>
                      <a:pt x="91" y="230"/>
                    </a:lnTo>
                    <a:lnTo>
                      <a:pt x="82" y="235"/>
                    </a:lnTo>
                    <a:lnTo>
                      <a:pt x="70" y="241"/>
                    </a:lnTo>
                    <a:lnTo>
                      <a:pt x="57" y="247"/>
                    </a:lnTo>
                    <a:lnTo>
                      <a:pt x="44" y="250"/>
                    </a:lnTo>
                    <a:lnTo>
                      <a:pt x="30" y="254"/>
                    </a:lnTo>
                    <a:lnTo>
                      <a:pt x="15" y="258"/>
                    </a:lnTo>
                    <a:lnTo>
                      <a:pt x="9" y="258"/>
                    </a:lnTo>
                    <a:lnTo>
                      <a:pt x="6" y="258"/>
                    </a:lnTo>
                    <a:lnTo>
                      <a:pt x="2" y="256"/>
                    </a:lnTo>
                    <a:lnTo>
                      <a:pt x="0" y="254"/>
                    </a:lnTo>
                    <a:lnTo>
                      <a:pt x="4" y="250"/>
                    </a:lnTo>
                    <a:lnTo>
                      <a:pt x="13" y="243"/>
                    </a:lnTo>
                    <a:lnTo>
                      <a:pt x="27" y="230"/>
                    </a:lnTo>
                    <a:lnTo>
                      <a:pt x="42" y="209"/>
                    </a:lnTo>
                    <a:lnTo>
                      <a:pt x="47" y="196"/>
                    </a:lnTo>
                    <a:lnTo>
                      <a:pt x="55" y="182"/>
                    </a:lnTo>
                    <a:lnTo>
                      <a:pt x="66" y="161"/>
                    </a:lnTo>
                    <a:lnTo>
                      <a:pt x="74" y="137"/>
                    </a:lnTo>
                    <a:lnTo>
                      <a:pt x="80" y="116"/>
                    </a:lnTo>
                    <a:lnTo>
                      <a:pt x="87" y="99"/>
                    </a:lnTo>
                    <a:lnTo>
                      <a:pt x="91" y="84"/>
                    </a:lnTo>
                    <a:lnTo>
                      <a:pt x="93" y="70"/>
                    </a:lnTo>
                    <a:lnTo>
                      <a:pt x="97" y="40"/>
                    </a:lnTo>
                    <a:lnTo>
                      <a:pt x="100" y="13"/>
                    </a:lnTo>
                    <a:lnTo>
                      <a:pt x="100" y="10"/>
                    </a:lnTo>
                    <a:lnTo>
                      <a:pt x="99" y="8"/>
                    </a:lnTo>
                    <a:lnTo>
                      <a:pt x="99" y="6"/>
                    </a:lnTo>
                    <a:lnTo>
                      <a:pt x="100" y="4"/>
                    </a:lnTo>
                    <a:lnTo>
                      <a:pt x="102" y="4"/>
                    </a:lnTo>
                    <a:lnTo>
                      <a:pt x="106" y="4"/>
                    </a:lnTo>
                    <a:lnTo>
                      <a:pt x="114" y="4"/>
                    </a:lnTo>
                    <a:lnTo>
                      <a:pt x="121" y="4"/>
                    </a:lnTo>
                    <a:lnTo>
                      <a:pt x="135" y="2"/>
                    </a:lnTo>
                    <a:lnTo>
                      <a:pt x="154" y="0"/>
                    </a:lnTo>
                    <a:close/>
                  </a:path>
                </a:pathLst>
              </a:custGeom>
              <a:solidFill>
                <a:srgbClr val="251E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0743" name="Freeform 279"/>
              <p:cNvSpPr>
                <a:spLocks/>
              </p:cNvSpPr>
              <p:nvPr/>
            </p:nvSpPr>
            <p:spPr bwMode="auto">
              <a:xfrm>
                <a:off x="1857" y="2502"/>
                <a:ext cx="220" cy="78"/>
              </a:xfrm>
              <a:custGeom>
                <a:avLst/>
                <a:gdLst/>
                <a:ahLst/>
                <a:cxnLst>
                  <a:cxn ang="0">
                    <a:pos x="220" y="32"/>
                  </a:cxn>
                  <a:cxn ang="0">
                    <a:pos x="207" y="40"/>
                  </a:cxn>
                  <a:cxn ang="0">
                    <a:pos x="184" y="47"/>
                  </a:cxn>
                  <a:cxn ang="0">
                    <a:pos x="178" y="47"/>
                  </a:cxn>
                  <a:cxn ang="0">
                    <a:pos x="174" y="45"/>
                  </a:cxn>
                  <a:cxn ang="0">
                    <a:pos x="171" y="45"/>
                  </a:cxn>
                  <a:cxn ang="0">
                    <a:pos x="167" y="42"/>
                  </a:cxn>
                  <a:cxn ang="0">
                    <a:pos x="165" y="38"/>
                  </a:cxn>
                  <a:cxn ang="0">
                    <a:pos x="163" y="34"/>
                  </a:cxn>
                  <a:cxn ang="0">
                    <a:pos x="174" y="28"/>
                  </a:cxn>
                  <a:cxn ang="0">
                    <a:pos x="182" y="24"/>
                  </a:cxn>
                  <a:cxn ang="0">
                    <a:pos x="191" y="19"/>
                  </a:cxn>
                  <a:cxn ang="0">
                    <a:pos x="201" y="9"/>
                  </a:cxn>
                  <a:cxn ang="0">
                    <a:pos x="190" y="17"/>
                  </a:cxn>
                  <a:cxn ang="0">
                    <a:pos x="178" y="23"/>
                  </a:cxn>
                  <a:cxn ang="0">
                    <a:pos x="167" y="26"/>
                  </a:cxn>
                  <a:cxn ang="0">
                    <a:pos x="155" y="30"/>
                  </a:cxn>
                  <a:cxn ang="0">
                    <a:pos x="135" y="32"/>
                  </a:cxn>
                  <a:cxn ang="0">
                    <a:pos x="110" y="32"/>
                  </a:cxn>
                  <a:cxn ang="0">
                    <a:pos x="114" y="28"/>
                  </a:cxn>
                  <a:cxn ang="0">
                    <a:pos x="117" y="23"/>
                  </a:cxn>
                  <a:cxn ang="0">
                    <a:pos x="123" y="9"/>
                  </a:cxn>
                  <a:cxn ang="0">
                    <a:pos x="127" y="0"/>
                  </a:cxn>
                  <a:cxn ang="0">
                    <a:pos x="125" y="2"/>
                  </a:cxn>
                  <a:cxn ang="0">
                    <a:pos x="123" y="2"/>
                  </a:cxn>
                  <a:cxn ang="0">
                    <a:pos x="108" y="21"/>
                  </a:cxn>
                  <a:cxn ang="0">
                    <a:pos x="93" y="38"/>
                  </a:cxn>
                  <a:cxn ang="0">
                    <a:pos x="78" y="51"/>
                  </a:cxn>
                  <a:cxn ang="0">
                    <a:pos x="59" y="60"/>
                  </a:cxn>
                  <a:cxn ang="0">
                    <a:pos x="45" y="66"/>
                  </a:cxn>
                  <a:cxn ang="0">
                    <a:pos x="32" y="70"/>
                  </a:cxn>
                  <a:cxn ang="0">
                    <a:pos x="17" y="72"/>
                  </a:cxn>
                  <a:cxn ang="0">
                    <a:pos x="0" y="74"/>
                  </a:cxn>
                  <a:cxn ang="0">
                    <a:pos x="11" y="76"/>
                  </a:cxn>
                  <a:cxn ang="0">
                    <a:pos x="23" y="78"/>
                  </a:cxn>
                  <a:cxn ang="0">
                    <a:pos x="32" y="76"/>
                  </a:cxn>
                  <a:cxn ang="0">
                    <a:pos x="42" y="74"/>
                  </a:cxn>
                  <a:cxn ang="0">
                    <a:pos x="61" y="68"/>
                  </a:cxn>
                  <a:cxn ang="0">
                    <a:pos x="76" y="59"/>
                  </a:cxn>
                  <a:cxn ang="0">
                    <a:pos x="89" y="49"/>
                  </a:cxn>
                  <a:cxn ang="0">
                    <a:pos x="99" y="43"/>
                  </a:cxn>
                  <a:cxn ang="0">
                    <a:pos x="100" y="42"/>
                  </a:cxn>
                  <a:cxn ang="0">
                    <a:pos x="102" y="40"/>
                  </a:cxn>
                  <a:cxn ang="0">
                    <a:pos x="112" y="42"/>
                  </a:cxn>
                  <a:cxn ang="0">
                    <a:pos x="121" y="42"/>
                  </a:cxn>
                  <a:cxn ang="0">
                    <a:pos x="136" y="40"/>
                  </a:cxn>
                  <a:cxn ang="0">
                    <a:pos x="152" y="38"/>
                  </a:cxn>
                  <a:cxn ang="0">
                    <a:pos x="155" y="43"/>
                  </a:cxn>
                  <a:cxn ang="0">
                    <a:pos x="159" y="49"/>
                  </a:cxn>
                  <a:cxn ang="0">
                    <a:pos x="165" y="51"/>
                  </a:cxn>
                  <a:cxn ang="0">
                    <a:pos x="171" y="53"/>
                  </a:cxn>
                  <a:cxn ang="0">
                    <a:pos x="184" y="55"/>
                  </a:cxn>
                  <a:cxn ang="0">
                    <a:pos x="195" y="51"/>
                  </a:cxn>
                  <a:cxn ang="0">
                    <a:pos x="207" y="45"/>
                  </a:cxn>
                  <a:cxn ang="0">
                    <a:pos x="214" y="40"/>
                  </a:cxn>
                  <a:cxn ang="0">
                    <a:pos x="218" y="36"/>
                  </a:cxn>
                  <a:cxn ang="0">
                    <a:pos x="220" y="32"/>
                  </a:cxn>
                </a:cxnLst>
                <a:rect l="0" t="0" r="r" b="b"/>
                <a:pathLst>
                  <a:path w="220" h="78">
                    <a:moveTo>
                      <a:pt x="220" y="32"/>
                    </a:moveTo>
                    <a:lnTo>
                      <a:pt x="207" y="40"/>
                    </a:lnTo>
                    <a:lnTo>
                      <a:pt x="184" y="47"/>
                    </a:lnTo>
                    <a:lnTo>
                      <a:pt x="178" y="47"/>
                    </a:lnTo>
                    <a:lnTo>
                      <a:pt x="174" y="45"/>
                    </a:lnTo>
                    <a:lnTo>
                      <a:pt x="171" y="45"/>
                    </a:lnTo>
                    <a:lnTo>
                      <a:pt x="167" y="42"/>
                    </a:lnTo>
                    <a:lnTo>
                      <a:pt x="165" y="38"/>
                    </a:lnTo>
                    <a:lnTo>
                      <a:pt x="163" y="34"/>
                    </a:lnTo>
                    <a:lnTo>
                      <a:pt x="174" y="28"/>
                    </a:lnTo>
                    <a:lnTo>
                      <a:pt x="182" y="24"/>
                    </a:lnTo>
                    <a:lnTo>
                      <a:pt x="191" y="19"/>
                    </a:lnTo>
                    <a:lnTo>
                      <a:pt x="201" y="9"/>
                    </a:lnTo>
                    <a:lnTo>
                      <a:pt x="190" y="17"/>
                    </a:lnTo>
                    <a:lnTo>
                      <a:pt x="178" y="23"/>
                    </a:lnTo>
                    <a:lnTo>
                      <a:pt x="167" y="26"/>
                    </a:lnTo>
                    <a:lnTo>
                      <a:pt x="155" y="30"/>
                    </a:lnTo>
                    <a:lnTo>
                      <a:pt x="135" y="32"/>
                    </a:lnTo>
                    <a:lnTo>
                      <a:pt x="110" y="32"/>
                    </a:lnTo>
                    <a:lnTo>
                      <a:pt x="114" y="28"/>
                    </a:lnTo>
                    <a:lnTo>
                      <a:pt x="117" y="23"/>
                    </a:lnTo>
                    <a:lnTo>
                      <a:pt x="123" y="9"/>
                    </a:lnTo>
                    <a:lnTo>
                      <a:pt x="127" y="0"/>
                    </a:lnTo>
                    <a:lnTo>
                      <a:pt x="125" y="2"/>
                    </a:lnTo>
                    <a:lnTo>
                      <a:pt x="123" y="2"/>
                    </a:lnTo>
                    <a:lnTo>
                      <a:pt x="108" y="21"/>
                    </a:lnTo>
                    <a:lnTo>
                      <a:pt x="93" y="38"/>
                    </a:lnTo>
                    <a:lnTo>
                      <a:pt x="78" y="51"/>
                    </a:lnTo>
                    <a:lnTo>
                      <a:pt x="59" y="60"/>
                    </a:lnTo>
                    <a:lnTo>
                      <a:pt x="45" y="66"/>
                    </a:lnTo>
                    <a:lnTo>
                      <a:pt x="32" y="70"/>
                    </a:lnTo>
                    <a:lnTo>
                      <a:pt x="17" y="72"/>
                    </a:lnTo>
                    <a:lnTo>
                      <a:pt x="0" y="74"/>
                    </a:lnTo>
                    <a:lnTo>
                      <a:pt x="11" y="76"/>
                    </a:lnTo>
                    <a:lnTo>
                      <a:pt x="23" y="78"/>
                    </a:lnTo>
                    <a:lnTo>
                      <a:pt x="32" y="76"/>
                    </a:lnTo>
                    <a:lnTo>
                      <a:pt x="42" y="74"/>
                    </a:lnTo>
                    <a:lnTo>
                      <a:pt x="61" y="68"/>
                    </a:lnTo>
                    <a:lnTo>
                      <a:pt x="76" y="59"/>
                    </a:lnTo>
                    <a:lnTo>
                      <a:pt x="89" y="49"/>
                    </a:lnTo>
                    <a:lnTo>
                      <a:pt x="99" y="43"/>
                    </a:lnTo>
                    <a:lnTo>
                      <a:pt x="100" y="42"/>
                    </a:lnTo>
                    <a:lnTo>
                      <a:pt x="102" y="40"/>
                    </a:lnTo>
                    <a:lnTo>
                      <a:pt x="112" y="42"/>
                    </a:lnTo>
                    <a:lnTo>
                      <a:pt x="121" y="42"/>
                    </a:lnTo>
                    <a:lnTo>
                      <a:pt x="136" y="40"/>
                    </a:lnTo>
                    <a:lnTo>
                      <a:pt x="152" y="38"/>
                    </a:lnTo>
                    <a:lnTo>
                      <a:pt x="155" y="43"/>
                    </a:lnTo>
                    <a:lnTo>
                      <a:pt x="159" y="49"/>
                    </a:lnTo>
                    <a:lnTo>
                      <a:pt x="165" y="51"/>
                    </a:lnTo>
                    <a:lnTo>
                      <a:pt x="171" y="53"/>
                    </a:lnTo>
                    <a:lnTo>
                      <a:pt x="184" y="55"/>
                    </a:lnTo>
                    <a:lnTo>
                      <a:pt x="195" y="51"/>
                    </a:lnTo>
                    <a:lnTo>
                      <a:pt x="207" y="45"/>
                    </a:lnTo>
                    <a:lnTo>
                      <a:pt x="214" y="40"/>
                    </a:lnTo>
                    <a:lnTo>
                      <a:pt x="218" y="36"/>
                    </a:lnTo>
                    <a:lnTo>
                      <a:pt x="220" y="32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0744" name="Freeform 280"/>
              <p:cNvSpPr>
                <a:spLocks/>
              </p:cNvSpPr>
              <p:nvPr/>
            </p:nvSpPr>
            <p:spPr bwMode="auto">
              <a:xfrm>
                <a:off x="1677" y="2538"/>
                <a:ext cx="647" cy="717"/>
              </a:xfrm>
              <a:custGeom>
                <a:avLst/>
                <a:gdLst/>
                <a:ahLst/>
                <a:cxnLst>
                  <a:cxn ang="0">
                    <a:pos x="286" y="282"/>
                  </a:cxn>
                  <a:cxn ang="0">
                    <a:pos x="299" y="254"/>
                  </a:cxn>
                  <a:cxn ang="0">
                    <a:pos x="315" y="218"/>
                  </a:cxn>
                  <a:cxn ang="0">
                    <a:pos x="332" y="161"/>
                  </a:cxn>
                  <a:cxn ang="0">
                    <a:pos x="341" y="104"/>
                  </a:cxn>
                  <a:cxn ang="0">
                    <a:pos x="345" y="72"/>
                  </a:cxn>
                  <a:cxn ang="0">
                    <a:pos x="345" y="34"/>
                  </a:cxn>
                  <a:cxn ang="0">
                    <a:pos x="343" y="15"/>
                  </a:cxn>
                  <a:cxn ang="0">
                    <a:pos x="334" y="6"/>
                  </a:cxn>
                  <a:cxn ang="0">
                    <a:pos x="322" y="2"/>
                  </a:cxn>
                  <a:cxn ang="0">
                    <a:pos x="307" y="6"/>
                  </a:cxn>
                  <a:cxn ang="0">
                    <a:pos x="290" y="6"/>
                  </a:cxn>
                  <a:cxn ang="0">
                    <a:pos x="269" y="13"/>
                  </a:cxn>
                  <a:cxn ang="0">
                    <a:pos x="237" y="34"/>
                  </a:cxn>
                  <a:cxn ang="0">
                    <a:pos x="222" y="55"/>
                  </a:cxn>
                  <a:cxn ang="0">
                    <a:pos x="216" y="89"/>
                  </a:cxn>
                  <a:cxn ang="0">
                    <a:pos x="208" y="127"/>
                  </a:cxn>
                  <a:cxn ang="0">
                    <a:pos x="191" y="172"/>
                  </a:cxn>
                  <a:cxn ang="0">
                    <a:pos x="168" y="220"/>
                  </a:cxn>
                  <a:cxn ang="0">
                    <a:pos x="144" y="256"/>
                  </a:cxn>
                  <a:cxn ang="0">
                    <a:pos x="110" y="273"/>
                  </a:cxn>
                  <a:cxn ang="0">
                    <a:pos x="79" y="280"/>
                  </a:cxn>
                  <a:cxn ang="0">
                    <a:pos x="62" y="290"/>
                  </a:cxn>
                  <a:cxn ang="0">
                    <a:pos x="49" y="301"/>
                  </a:cxn>
                  <a:cxn ang="0">
                    <a:pos x="34" y="320"/>
                  </a:cxn>
                  <a:cxn ang="0">
                    <a:pos x="17" y="349"/>
                  </a:cxn>
                  <a:cxn ang="0">
                    <a:pos x="11" y="377"/>
                  </a:cxn>
                  <a:cxn ang="0">
                    <a:pos x="5" y="413"/>
                  </a:cxn>
                  <a:cxn ang="0">
                    <a:pos x="0" y="464"/>
                  </a:cxn>
                  <a:cxn ang="0">
                    <a:pos x="9" y="510"/>
                  </a:cxn>
                  <a:cxn ang="0">
                    <a:pos x="24" y="548"/>
                  </a:cxn>
                  <a:cxn ang="0">
                    <a:pos x="36" y="569"/>
                  </a:cxn>
                  <a:cxn ang="0">
                    <a:pos x="43" y="584"/>
                  </a:cxn>
                  <a:cxn ang="0">
                    <a:pos x="79" y="610"/>
                  </a:cxn>
                  <a:cxn ang="0">
                    <a:pos x="136" y="643"/>
                  </a:cxn>
                  <a:cxn ang="0">
                    <a:pos x="187" y="665"/>
                  </a:cxn>
                  <a:cxn ang="0">
                    <a:pos x="239" y="682"/>
                  </a:cxn>
                  <a:cxn ang="0">
                    <a:pos x="309" y="699"/>
                  </a:cxn>
                  <a:cxn ang="0">
                    <a:pos x="396" y="711"/>
                  </a:cxn>
                  <a:cxn ang="0">
                    <a:pos x="451" y="717"/>
                  </a:cxn>
                  <a:cxn ang="0">
                    <a:pos x="476" y="715"/>
                  </a:cxn>
                  <a:cxn ang="0">
                    <a:pos x="495" y="707"/>
                  </a:cxn>
                  <a:cxn ang="0">
                    <a:pos x="510" y="690"/>
                  </a:cxn>
                  <a:cxn ang="0">
                    <a:pos x="521" y="667"/>
                  </a:cxn>
                  <a:cxn ang="0">
                    <a:pos x="527" y="644"/>
                  </a:cxn>
                  <a:cxn ang="0">
                    <a:pos x="529" y="605"/>
                  </a:cxn>
                  <a:cxn ang="0">
                    <a:pos x="535" y="572"/>
                  </a:cxn>
                  <a:cxn ang="0">
                    <a:pos x="542" y="557"/>
                  </a:cxn>
                  <a:cxn ang="0">
                    <a:pos x="554" y="546"/>
                  </a:cxn>
                  <a:cxn ang="0">
                    <a:pos x="574" y="540"/>
                  </a:cxn>
                  <a:cxn ang="0">
                    <a:pos x="603" y="531"/>
                  </a:cxn>
                  <a:cxn ang="0">
                    <a:pos x="629" y="519"/>
                  </a:cxn>
                  <a:cxn ang="0">
                    <a:pos x="643" y="506"/>
                  </a:cxn>
                  <a:cxn ang="0">
                    <a:pos x="647" y="497"/>
                  </a:cxn>
                  <a:cxn ang="0">
                    <a:pos x="635" y="476"/>
                  </a:cxn>
                  <a:cxn ang="0">
                    <a:pos x="607" y="443"/>
                  </a:cxn>
                  <a:cxn ang="0">
                    <a:pos x="574" y="417"/>
                  </a:cxn>
                  <a:cxn ang="0">
                    <a:pos x="521" y="385"/>
                  </a:cxn>
                  <a:cxn ang="0">
                    <a:pos x="421" y="335"/>
                  </a:cxn>
                  <a:cxn ang="0">
                    <a:pos x="343" y="305"/>
                  </a:cxn>
                  <a:cxn ang="0">
                    <a:pos x="299" y="297"/>
                  </a:cxn>
                </a:cxnLst>
                <a:rect l="0" t="0" r="r" b="b"/>
                <a:pathLst>
                  <a:path w="647" h="717">
                    <a:moveTo>
                      <a:pt x="280" y="294"/>
                    </a:moveTo>
                    <a:lnTo>
                      <a:pt x="286" y="282"/>
                    </a:lnTo>
                    <a:lnTo>
                      <a:pt x="290" y="271"/>
                    </a:lnTo>
                    <a:lnTo>
                      <a:pt x="299" y="254"/>
                    </a:lnTo>
                    <a:lnTo>
                      <a:pt x="307" y="237"/>
                    </a:lnTo>
                    <a:lnTo>
                      <a:pt x="315" y="218"/>
                    </a:lnTo>
                    <a:lnTo>
                      <a:pt x="320" y="199"/>
                    </a:lnTo>
                    <a:lnTo>
                      <a:pt x="332" y="161"/>
                    </a:lnTo>
                    <a:lnTo>
                      <a:pt x="337" y="121"/>
                    </a:lnTo>
                    <a:lnTo>
                      <a:pt x="341" y="104"/>
                    </a:lnTo>
                    <a:lnTo>
                      <a:pt x="343" y="89"/>
                    </a:lnTo>
                    <a:lnTo>
                      <a:pt x="345" y="72"/>
                    </a:lnTo>
                    <a:lnTo>
                      <a:pt x="347" y="57"/>
                    </a:lnTo>
                    <a:lnTo>
                      <a:pt x="345" y="34"/>
                    </a:lnTo>
                    <a:lnTo>
                      <a:pt x="345" y="13"/>
                    </a:lnTo>
                    <a:lnTo>
                      <a:pt x="343" y="15"/>
                    </a:lnTo>
                    <a:lnTo>
                      <a:pt x="339" y="11"/>
                    </a:lnTo>
                    <a:lnTo>
                      <a:pt x="334" y="6"/>
                    </a:lnTo>
                    <a:lnTo>
                      <a:pt x="330" y="0"/>
                    </a:lnTo>
                    <a:lnTo>
                      <a:pt x="322" y="2"/>
                    </a:lnTo>
                    <a:lnTo>
                      <a:pt x="315" y="4"/>
                    </a:lnTo>
                    <a:lnTo>
                      <a:pt x="307" y="6"/>
                    </a:lnTo>
                    <a:lnTo>
                      <a:pt x="299" y="7"/>
                    </a:lnTo>
                    <a:lnTo>
                      <a:pt x="290" y="6"/>
                    </a:lnTo>
                    <a:lnTo>
                      <a:pt x="282" y="4"/>
                    </a:lnTo>
                    <a:lnTo>
                      <a:pt x="269" y="13"/>
                    </a:lnTo>
                    <a:lnTo>
                      <a:pt x="256" y="23"/>
                    </a:lnTo>
                    <a:lnTo>
                      <a:pt x="237" y="34"/>
                    </a:lnTo>
                    <a:lnTo>
                      <a:pt x="223" y="38"/>
                    </a:lnTo>
                    <a:lnTo>
                      <a:pt x="222" y="55"/>
                    </a:lnTo>
                    <a:lnTo>
                      <a:pt x="220" y="72"/>
                    </a:lnTo>
                    <a:lnTo>
                      <a:pt x="216" y="89"/>
                    </a:lnTo>
                    <a:lnTo>
                      <a:pt x="214" y="104"/>
                    </a:lnTo>
                    <a:lnTo>
                      <a:pt x="208" y="127"/>
                    </a:lnTo>
                    <a:lnTo>
                      <a:pt x="201" y="150"/>
                    </a:lnTo>
                    <a:lnTo>
                      <a:pt x="191" y="172"/>
                    </a:lnTo>
                    <a:lnTo>
                      <a:pt x="180" y="199"/>
                    </a:lnTo>
                    <a:lnTo>
                      <a:pt x="168" y="220"/>
                    </a:lnTo>
                    <a:lnTo>
                      <a:pt x="157" y="239"/>
                    </a:lnTo>
                    <a:lnTo>
                      <a:pt x="144" y="256"/>
                    </a:lnTo>
                    <a:lnTo>
                      <a:pt x="134" y="271"/>
                    </a:lnTo>
                    <a:lnTo>
                      <a:pt x="110" y="273"/>
                    </a:lnTo>
                    <a:lnTo>
                      <a:pt x="91" y="277"/>
                    </a:lnTo>
                    <a:lnTo>
                      <a:pt x="79" y="280"/>
                    </a:lnTo>
                    <a:lnTo>
                      <a:pt x="70" y="284"/>
                    </a:lnTo>
                    <a:lnTo>
                      <a:pt x="62" y="290"/>
                    </a:lnTo>
                    <a:lnTo>
                      <a:pt x="55" y="297"/>
                    </a:lnTo>
                    <a:lnTo>
                      <a:pt x="49" y="301"/>
                    </a:lnTo>
                    <a:lnTo>
                      <a:pt x="45" y="307"/>
                    </a:lnTo>
                    <a:lnTo>
                      <a:pt x="34" y="320"/>
                    </a:lnTo>
                    <a:lnTo>
                      <a:pt x="24" y="334"/>
                    </a:lnTo>
                    <a:lnTo>
                      <a:pt x="17" y="349"/>
                    </a:lnTo>
                    <a:lnTo>
                      <a:pt x="11" y="370"/>
                    </a:lnTo>
                    <a:lnTo>
                      <a:pt x="11" y="377"/>
                    </a:lnTo>
                    <a:lnTo>
                      <a:pt x="9" y="389"/>
                    </a:lnTo>
                    <a:lnTo>
                      <a:pt x="5" y="413"/>
                    </a:lnTo>
                    <a:lnTo>
                      <a:pt x="2" y="442"/>
                    </a:lnTo>
                    <a:lnTo>
                      <a:pt x="0" y="464"/>
                    </a:lnTo>
                    <a:lnTo>
                      <a:pt x="3" y="489"/>
                    </a:lnTo>
                    <a:lnTo>
                      <a:pt x="9" y="510"/>
                    </a:lnTo>
                    <a:lnTo>
                      <a:pt x="15" y="529"/>
                    </a:lnTo>
                    <a:lnTo>
                      <a:pt x="24" y="548"/>
                    </a:lnTo>
                    <a:lnTo>
                      <a:pt x="32" y="559"/>
                    </a:lnTo>
                    <a:lnTo>
                      <a:pt x="36" y="569"/>
                    </a:lnTo>
                    <a:lnTo>
                      <a:pt x="39" y="576"/>
                    </a:lnTo>
                    <a:lnTo>
                      <a:pt x="43" y="584"/>
                    </a:lnTo>
                    <a:lnTo>
                      <a:pt x="51" y="589"/>
                    </a:lnTo>
                    <a:lnTo>
                      <a:pt x="79" y="610"/>
                    </a:lnTo>
                    <a:lnTo>
                      <a:pt x="108" y="627"/>
                    </a:lnTo>
                    <a:lnTo>
                      <a:pt x="136" y="643"/>
                    </a:lnTo>
                    <a:lnTo>
                      <a:pt x="163" y="656"/>
                    </a:lnTo>
                    <a:lnTo>
                      <a:pt x="187" y="665"/>
                    </a:lnTo>
                    <a:lnTo>
                      <a:pt x="214" y="675"/>
                    </a:lnTo>
                    <a:lnTo>
                      <a:pt x="239" y="682"/>
                    </a:lnTo>
                    <a:lnTo>
                      <a:pt x="261" y="690"/>
                    </a:lnTo>
                    <a:lnTo>
                      <a:pt x="309" y="699"/>
                    </a:lnTo>
                    <a:lnTo>
                      <a:pt x="352" y="705"/>
                    </a:lnTo>
                    <a:lnTo>
                      <a:pt x="396" y="711"/>
                    </a:lnTo>
                    <a:lnTo>
                      <a:pt x="438" y="717"/>
                    </a:lnTo>
                    <a:lnTo>
                      <a:pt x="451" y="717"/>
                    </a:lnTo>
                    <a:lnTo>
                      <a:pt x="464" y="717"/>
                    </a:lnTo>
                    <a:lnTo>
                      <a:pt x="476" y="715"/>
                    </a:lnTo>
                    <a:lnTo>
                      <a:pt x="485" y="713"/>
                    </a:lnTo>
                    <a:lnTo>
                      <a:pt x="495" y="707"/>
                    </a:lnTo>
                    <a:lnTo>
                      <a:pt x="502" y="699"/>
                    </a:lnTo>
                    <a:lnTo>
                      <a:pt x="510" y="690"/>
                    </a:lnTo>
                    <a:lnTo>
                      <a:pt x="518" y="677"/>
                    </a:lnTo>
                    <a:lnTo>
                      <a:pt x="521" y="667"/>
                    </a:lnTo>
                    <a:lnTo>
                      <a:pt x="525" y="656"/>
                    </a:lnTo>
                    <a:lnTo>
                      <a:pt x="527" y="644"/>
                    </a:lnTo>
                    <a:lnTo>
                      <a:pt x="527" y="629"/>
                    </a:lnTo>
                    <a:lnTo>
                      <a:pt x="529" y="605"/>
                    </a:lnTo>
                    <a:lnTo>
                      <a:pt x="533" y="582"/>
                    </a:lnTo>
                    <a:lnTo>
                      <a:pt x="535" y="572"/>
                    </a:lnTo>
                    <a:lnTo>
                      <a:pt x="538" y="565"/>
                    </a:lnTo>
                    <a:lnTo>
                      <a:pt x="542" y="557"/>
                    </a:lnTo>
                    <a:lnTo>
                      <a:pt x="548" y="552"/>
                    </a:lnTo>
                    <a:lnTo>
                      <a:pt x="554" y="546"/>
                    </a:lnTo>
                    <a:lnTo>
                      <a:pt x="563" y="542"/>
                    </a:lnTo>
                    <a:lnTo>
                      <a:pt x="574" y="540"/>
                    </a:lnTo>
                    <a:lnTo>
                      <a:pt x="586" y="538"/>
                    </a:lnTo>
                    <a:lnTo>
                      <a:pt x="603" y="531"/>
                    </a:lnTo>
                    <a:lnTo>
                      <a:pt x="618" y="525"/>
                    </a:lnTo>
                    <a:lnTo>
                      <a:pt x="629" y="519"/>
                    </a:lnTo>
                    <a:lnTo>
                      <a:pt x="637" y="512"/>
                    </a:lnTo>
                    <a:lnTo>
                      <a:pt x="643" y="506"/>
                    </a:lnTo>
                    <a:lnTo>
                      <a:pt x="647" y="500"/>
                    </a:lnTo>
                    <a:lnTo>
                      <a:pt x="647" y="497"/>
                    </a:lnTo>
                    <a:lnTo>
                      <a:pt x="647" y="493"/>
                    </a:lnTo>
                    <a:lnTo>
                      <a:pt x="635" y="476"/>
                    </a:lnTo>
                    <a:lnTo>
                      <a:pt x="620" y="459"/>
                    </a:lnTo>
                    <a:lnTo>
                      <a:pt x="607" y="443"/>
                    </a:lnTo>
                    <a:lnTo>
                      <a:pt x="592" y="430"/>
                    </a:lnTo>
                    <a:lnTo>
                      <a:pt x="574" y="417"/>
                    </a:lnTo>
                    <a:lnTo>
                      <a:pt x="555" y="406"/>
                    </a:lnTo>
                    <a:lnTo>
                      <a:pt x="521" y="385"/>
                    </a:lnTo>
                    <a:lnTo>
                      <a:pt x="474" y="360"/>
                    </a:lnTo>
                    <a:lnTo>
                      <a:pt x="421" y="335"/>
                    </a:lnTo>
                    <a:lnTo>
                      <a:pt x="364" y="313"/>
                    </a:lnTo>
                    <a:lnTo>
                      <a:pt x="343" y="305"/>
                    </a:lnTo>
                    <a:lnTo>
                      <a:pt x="320" y="301"/>
                    </a:lnTo>
                    <a:lnTo>
                      <a:pt x="299" y="297"/>
                    </a:lnTo>
                    <a:lnTo>
                      <a:pt x="280" y="294"/>
                    </a:lnTo>
                    <a:close/>
                  </a:path>
                </a:pathLst>
              </a:custGeom>
              <a:solidFill>
                <a:srgbClr val="9A4D4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0745" name="Freeform 281"/>
              <p:cNvSpPr>
                <a:spLocks/>
              </p:cNvSpPr>
              <p:nvPr/>
            </p:nvSpPr>
            <p:spPr bwMode="auto">
              <a:xfrm>
                <a:off x="1684" y="2540"/>
                <a:ext cx="628" cy="707"/>
              </a:xfrm>
              <a:custGeom>
                <a:avLst/>
                <a:gdLst/>
                <a:ahLst/>
                <a:cxnLst>
                  <a:cxn ang="0">
                    <a:pos x="440" y="358"/>
                  </a:cxn>
                  <a:cxn ang="0">
                    <a:pos x="330" y="314"/>
                  </a:cxn>
                  <a:cxn ang="0">
                    <a:pos x="275" y="299"/>
                  </a:cxn>
                  <a:cxn ang="0">
                    <a:pos x="273" y="299"/>
                  </a:cxn>
                  <a:cxn ang="0">
                    <a:pos x="262" y="313"/>
                  </a:cxn>
                  <a:cxn ang="0">
                    <a:pos x="228" y="356"/>
                  </a:cxn>
                  <a:cxn ang="0">
                    <a:pos x="253" y="316"/>
                  </a:cxn>
                  <a:cxn ang="0">
                    <a:pos x="268" y="288"/>
                  </a:cxn>
                  <a:cxn ang="0">
                    <a:pos x="290" y="233"/>
                  </a:cxn>
                  <a:cxn ang="0">
                    <a:pos x="309" y="176"/>
                  </a:cxn>
                  <a:cxn ang="0">
                    <a:pos x="325" y="117"/>
                  </a:cxn>
                  <a:cxn ang="0">
                    <a:pos x="330" y="58"/>
                  </a:cxn>
                  <a:cxn ang="0">
                    <a:pos x="327" y="5"/>
                  </a:cxn>
                  <a:cxn ang="0">
                    <a:pos x="327" y="5"/>
                  </a:cxn>
                  <a:cxn ang="0">
                    <a:pos x="327" y="5"/>
                  </a:cxn>
                  <a:cxn ang="0">
                    <a:pos x="327" y="5"/>
                  </a:cxn>
                  <a:cxn ang="0">
                    <a:pos x="325" y="4"/>
                  </a:cxn>
                  <a:cxn ang="0">
                    <a:pos x="325" y="4"/>
                  </a:cxn>
                  <a:cxn ang="0">
                    <a:pos x="325" y="2"/>
                  </a:cxn>
                  <a:cxn ang="0">
                    <a:pos x="325" y="2"/>
                  </a:cxn>
                  <a:cxn ang="0">
                    <a:pos x="323" y="0"/>
                  </a:cxn>
                  <a:cxn ang="0">
                    <a:pos x="311" y="2"/>
                  </a:cxn>
                  <a:cxn ang="0">
                    <a:pos x="285" y="5"/>
                  </a:cxn>
                  <a:cxn ang="0">
                    <a:pos x="268" y="7"/>
                  </a:cxn>
                  <a:cxn ang="0">
                    <a:pos x="247" y="22"/>
                  </a:cxn>
                  <a:cxn ang="0">
                    <a:pos x="228" y="32"/>
                  </a:cxn>
                  <a:cxn ang="0">
                    <a:pos x="215" y="113"/>
                  </a:cxn>
                  <a:cxn ang="0">
                    <a:pos x="184" y="193"/>
                  </a:cxn>
                  <a:cxn ang="0">
                    <a:pos x="150" y="248"/>
                  </a:cxn>
                  <a:cxn ang="0">
                    <a:pos x="105" y="299"/>
                  </a:cxn>
                  <a:cxn ang="0">
                    <a:pos x="116" y="284"/>
                  </a:cxn>
                  <a:cxn ang="0">
                    <a:pos x="101" y="275"/>
                  </a:cxn>
                  <a:cxn ang="0">
                    <a:pos x="72" y="284"/>
                  </a:cxn>
                  <a:cxn ang="0">
                    <a:pos x="46" y="301"/>
                  </a:cxn>
                  <a:cxn ang="0">
                    <a:pos x="23" y="330"/>
                  </a:cxn>
                  <a:cxn ang="0">
                    <a:pos x="6" y="385"/>
                  </a:cxn>
                  <a:cxn ang="0">
                    <a:pos x="2" y="451"/>
                  </a:cxn>
                  <a:cxn ang="0">
                    <a:pos x="10" y="506"/>
                  </a:cxn>
                  <a:cxn ang="0">
                    <a:pos x="31" y="555"/>
                  </a:cxn>
                  <a:cxn ang="0">
                    <a:pos x="70" y="597"/>
                  </a:cxn>
                  <a:cxn ang="0">
                    <a:pos x="124" y="631"/>
                  </a:cxn>
                  <a:cxn ang="0">
                    <a:pos x="184" y="660"/>
                  </a:cxn>
                  <a:cxn ang="0">
                    <a:pos x="277" y="686"/>
                  </a:cxn>
                  <a:cxn ang="0">
                    <a:pos x="344" y="697"/>
                  </a:cxn>
                  <a:cxn ang="0">
                    <a:pos x="402" y="705"/>
                  </a:cxn>
                  <a:cxn ang="0">
                    <a:pos x="471" y="705"/>
                  </a:cxn>
                  <a:cxn ang="0">
                    <a:pos x="497" y="688"/>
                  </a:cxn>
                  <a:cxn ang="0">
                    <a:pos x="514" y="644"/>
                  </a:cxn>
                  <a:cxn ang="0">
                    <a:pos x="518" y="593"/>
                  </a:cxn>
                  <a:cxn ang="0">
                    <a:pos x="528" y="557"/>
                  </a:cxn>
                  <a:cxn ang="0">
                    <a:pos x="547" y="536"/>
                  </a:cxn>
                  <a:cxn ang="0">
                    <a:pos x="586" y="525"/>
                  </a:cxn>
                  <a:cxn ang="0">
                    <a:pos x="621" y="508"/>
                  </a:cxn>
                  <a:cxn ang="0">
                    <a:pos x="628" y="489"/>
                  </a:cxn>
                  <a:cxn ang="0">
                    <a:pos x="605" y="457"/>
                  </a:cxn>
                  <a:cxn ang="0">
                    <a:pos x="569" y="423"/>
                  </a:cxn>
                </a:cxnLst>
                <a:rect l="0" t="0" r="r" b="b"/>
                <a:pathLst>
                  <a:path w="628" h="707">
                    <a:moveTo>
                      <a:pt x="533" y="404"/>
                    </a:moveTo>
                    <a:lnTo>
                      <a:pt x="486" y="381"/>
                    </a:lnTo>
                    <a:lnTo>
                      <a:pt x="440" y="358"/>
                    </a:lnTo>
                    <a:lnTo>
                      <a:pt x="395" y="337"/>
                    </a:lnTo>
                    <a:lnTo>
                      <a:pt x="347" y="320"/>
                    </a:lnTo>
                    <a:lnTo>
                      <a:pt x="330" y="314"/>
                    </a:lnTo>
                    <a:lnTo>
                      <a:pt x="311" y="309"/>
                    </a:lnTo>
                    <a:lnTo>
                      <a:pt x="294" y="305"/>
                    </a:lnTo>
                    <a:lnTo>
                      <a:pt x="275" y="299"/>
                    </a:lnTo>
                    <a:lnTo>
                      <a:pt x="273" y="299"/>
                    </a:lnTo>
                    <a:lnTo>
                      <a:pt x="273" y="299"/>
                    </a:lnTo>
                    <a:lnTo>
                      <a:pt x="273" y="299"/>
                    </a:lnTo>
                    <a:lnTo>
                      <a:pt x="273" y="299"/>
                    </a:lnTo>
                    <a:lnTo>
                      <a:pt x="272" y="299"/>
                    </a:lnTo>
                    <a:lnTo>
                      <a:pt x="262" y="313"/>
                    </a:lnTo>
                    <a:lnTo>
                      <a:pt x="253" y="326"/>
                    </a:lnTo>
                    <a:lnTo>
                      <a:pt x="239" y="341"/>
                    </a:lnTo>
                    <a:lnTo>
                      <a:pt x="228" y="356"/>
                    </a:lnTo>
                    <a:lnTo>
                      <a:pt x="234" y="349"/>
                    </a:lnTo>
                    <a:lnTo>
                      <a:pt x="241" y="335"/>
                    </a:lnTo>
                    <a:lnTo>
                      <a:pt x="253" y="316"/>
                    </a:lnTo>
                    <a:lnTo>
                      <a:pt x="262" y="297"/>
                    </a:lnTo>
                    <a:lnTo>
                      <a:pt x="266" y="294"/>
                    </a:lnTo>
                    <a:lnTo>
                      <a:pt x="268" y="288"/>
                    </a:lnTo>
                    <a:lnTo>
                      <a:pt x="275" y="271"/>
                    </a:lnTo>
                    <a:lnTo>
                      <a:pt x="283" y="252"/>
                    </a:lnTo>
                    <a:lnTo>
                      <a:pt x="290" y="233"/>
                    </a:lnTo>
                    <a:lnTo>
                      <a:pt x="298" y="214"/>
                    </a:lnTo>
                    <a:lnTo>
                      <a:pt x="304" y="197"/>
                    </a:lnTo>
                    <a:lnTo>
                      <a:pt x="309" y="176"/>
                    </a:lnTo>
                    <a:lnTo>
                      <a:pt x="315" y="157"/>
                    </a:lnTo>
                    <a:lnTo>
                      <a:pt x="321" y="136"/>
                    </a:lnTo>
                    <a:lnTo>
                      <a:pt x="325" y="117"/>
                    </a:lnTo>
                    <a:lnTo>
                      <a:pt x="327" y="96"/>
                    </a:lnTo>
                    <a:lnTo>
                      <a:pt x="328" y="77"/>
                    </a:lnTo>
                    <a:lnTo>
                      <a:pt x="330" y="58"/>
                    </a:lnTo>
                    <a:lnTo>
                      <a:pt x="330" y="34"/>
                    </a:lnTo>
                    <a:lnTo>
                      <a:pt x="328" y="7"/>
                    </a:lnTo>
                    <a:lnTo>
                      <a:pt x="327" y="5"/>
                    </a:lnTo>
                    <a:lnTo>
                      <a:pt x="327" y="5"/>
                    </a:lnTo>
                    <a:lnTo>
                      <a:pt x="327" y="5"/>
                    </a:lnTo>
                    <a:lnTo>
                      <a:pt x="327" y="5"/>
                    </a:lnTo>
                    <a:lnTo>
                      <a:pt x="327" y="5"/>
                    </a:lnTo>
                    <a:lnTo>
                      <a:pt x="327" y="5"/>
                    </a:lnTo>
                    <a:lnTo>
                      <a:pt x="327" y="5"/>
                    </a:lnTo>
                    <a:lnTo>
                      <a:pt x="327" y="5"/>
                    </a:lnTo>
                    <a:lnTo>
                      <a:pt x="327" y="5"/>
                    </a:lnTo>
                    <a:lnTo>
                      <a:pt x="327" y="5"/>
                    </a:lnTo>
                    <a:lnTo>
                      <a:pt x="327" y="5"/>
                    </a:lnTo>
                    <a:lnTo>
                      <a:pt x="327" y="5"/>
                    </a:lnTo>
                    <a:lnTo>
                      <a:pt x="325" y="4"/>
                    </a:lnTo>
                    <a:lnTo>
                      <a:pt x="325" y="4"/>
                    </a:lnTo>
                    <a:lnTo>
                      <a:pt x="325" y="4"/>
                    </a:lnTo>
                    <a:lnTo>
                      <a:pt x="325" y="4"/>
                    </a:lnTo>
                    <a:lnTo>
                      <a:pt x="325" y="2"/>
                    </a:lnTo>
                    <a:lnTo>
                      <a:pt x="325" y="2"/>
                    </a:lnTo>
                    <a:lnTo>
                      <a:pt x="325" y="2"/>
                    </a:lnTo>
                    <a:lnTo>
                      <a:pt x="325" y="2"/>
                    </a:lnTo>
                    <a:lnTo>
                      <a:pt x="325" y="2"/>
                    </a:lnTo>
                    <a:lnTo>
                      <a:pt x="325" y="2"/>
                    </a:lnTo>
                    <a:lnTo>
                      <a:pt x="323" y="2"/>
                    </a:lnTo>
                    <a:lnTo>
                      <a:pt x="323" y="0"/>
                    </a:lnTo>
                    <a:lnTo>
                      <a:pt x="323" y="0"/>
                    </a:lnTo>
                    <a:lnTo>
                      <a:pt x="323" y="0"/>
                    </a:lnTo>
                    <a:lnTo>
                      <a:pt x="317" y="2"/>
                    </a:lnTo>
                    <a:lnTo>
                      <a:pt x="311" y="2"/>
                    </a:lnTo>
                    <a:lnTo>
                      <a:pt x="302" y="4"/>
                    </a:lnTo>
                    <a:lnTo>
                      <a:pt x="292" y="5"/>
                    </a:lnTo>
                    <a:lnTo>
                      <a:pt x="285" y="5"/>
                    </a:lnTo>
                    <a:lnTo>
                      <a:pt x="275" y="4"/>
                    </a:lnTo>
                    <a:lnTo>
                      <a:pt x="272" y="5"/>
                    </a:lnTo>
                    <a:lnTo>
                      <a:pt x="268" y="7"/>
                    </a:lnTo>
                    <a:lnTo>
                      <a:pt x="260" y="13"/>
                    </a:lnTo>
                    <a:lnTo>
                      <a:pt x="253" y="19"/>
                    </a:lnTo>
                    <a:lnTo>
                      <a:pt x="247" y="22"/>
                    </a:lnTo>
                    <a:lnTo>
                      <a:pt x="243" y="24"/>
                    </a:lnTo>
                    <a:lnTo>
                      <a:pt x="235" y="30"/>
                    </a:lnTo>
                    <a:lnTo>
                      <a:pt x="228" y="32"/>
                    </a:lnTo>
                    <a:lnTo>
                      <a:pt x="228" y="57"/>
                    </a:lnTo>
                    <a:lnTo>
                      <a:pt x="222" y="85"/>
                    </a:lnTo>
                    <a:lnTo>
                      <a:pt x="215" y="113"/>
                    </a:lnTo>
                    <a:lnTo>
                      <a:pt x="205" y="144"/>
                    </a:lnTo>
                    <a:lnTo>
                      <a:pt x="196" y="168"/>
                    </a:lnTo>
                    <a:lnTo>
                      <a:pt x="184" y="193"/>
                    </a:lnTo>
                    <a:lnTo>
                      <a:pt x="173" y="214"/>
                    </a:lnTo>
                    <a:lnTo>
                      <a:pt x="161" y="233"/>
                    </a:lnTo>
                    <a:lnTo>
                      <a:pt x="150" y="248"/>
                    </a:lnTo>
                    <a:lnTo>
                      <a:pt x="131" y="271"/>
                    </a:lnTo>
                    <a:lnTo>
                      <a:pt x="116" y="290"/>
                    </a:lnTo>
                    <a:lnTo>
                      <a:pt x="105" y="299"/>
                    </a:lnTo>
                    <a:lnTo>
                      <a:pt x="106" y="297"/>
                    </a:lnTo>
                    <a:lnTo>
                      <a:pt x="106" y="295"/>
                    </a:lnTo>
                    <a:lnTo>
                      <a:pt x="116" y="284"/>
                    </a:lnTo>
                    <a:lnTo>
                      <a:pt x="122" y="273"/>
                    </a:lnTo>
                    <a:lnTo>
                      <a:pt x="112" y="273"/>
                    </a:lnTo>
                    <a:lnTo>
                      <a:pt x="101" y="275"/>
                    </a:lnTo>
                    <a:lnTo>
                      <a:pt x="91" y="277"/>
                    </a:lnTo>
                    <a:lnTo>
                      <a:pt x="82" y="280"/>
                    </a:lnTo>
                    <a:lnTo>
                      <a:pt x="72" y="284"/>
                    </a:lnTo>
                    <a:lnTo>
                      <a:pt x="63" y="288"/>
                    </a:lnTo>
                    <a:lnTo>
                      <a:pt x="53" y="295"/>
                    </a:lnTo>
                    <a:lnTo>
                      <a:pt x="46" y="301"/>
                    </a:lnTo>
                    <a:lnTo>
                      <a:pt x="36" y="309"/>
                    </a:lnTo>
                    <a:lnTo>
                      <a:pt x="29" y="318"/>
                    </a:lnTo>
                    <a:lnTo>
                      <a:pt x="23" y="330"/>
                    </a:lnTo>
                    <a:lnTo>
                      <a:pt x="17" y="339"/>
                    </a:lnTo>
                    <a:lnTo>
                      <a:pt x="10" y="360"/>
                    </a:lnTo>
                    <a:lnTo>
                      <a:pt x="6" y="385"/>
                    </a:lnTo>
                    <a:lnTo>
                      <a:pt x="2" y="407"/>
                    </a:lnTo>
                    <a:lnTo>
                      <a:pt x="0" y="434"/>
                    </a:lnTo>
                    <a:lnTo>
                      <a:pt x="2" y="451"/>
                    </a:lnTo>
                    <a:lnTo>
                      <a:pt x="2" y="470"/>
                    </a:lnTo>
                    <a:lnTo>
                      <a:pt x="6" y="489"/>
                    </a:lnTo>
                    <a:lnTo>
                      <a:pt x="10" y="506"/>
                    </a:lnTo>
                    <a:lnTo>
                      <a:pt x="15" y="523"/>
                    </a:lnTo>
                    <a:lnTo>
                      <a:pt x="23" y="540"/>
                    </a:lnTo>
                    <a:lnTo>
                      <a:pt x="31" y="555"/>
                    </a:lnTo>
                    <a:lnTo>
                      <a:pt x="42" y="569"/>
                    </a:lnTo>
                    <a:lnTo>
                      <a:pt x="55" y="584"/>
                    </a:lnTo>
                    <a:lnTo>
                      <a:pt x="70" y="597"/>
                    </a:lnTo>
                    <a:lnTo>
                      <a:pt x="87" y="610"/>
                    </a:lnTo>
                    <a:lnTo>
                      <a:pt x="106" y="622"/>
                    </a:lnTo>
                    <a:lnTo>
                      <a:pt x="124" y="631"/>
                    </a:lnTo>
                    <a:lnTo>
                      <a:pt x="143" y="641"/>
                    </a:lnTo>
                    <a:lnTo>
                      <a:pt x="163" y="650"/>
                    </a:lnTo>
                    <a:lnTo>
                      <a:pt x="184" y="660"/>
                    </a:lnTo>
                    <a:lnTo>
                      <a:pt x="215" y="671"/>
                    </a:lnTo>
                    <a:lnTo>
                      <a:pt x="247" y="678"/>
                    </a:lnTo>
                    <a:lnTo>
                      <a:pt x="277" y="686"/>
                    </a:lnTo>
                    <a:lnTo>
                      <a:pt x="309" y="692"/>
                    </a:lnTo>
                    <a:lnTo>
                      <a:pt x="327" y="696"/>
                    </a:lnTo>
                    <a:lnTo>
                      <a:pt x="344" y="697"/>
                    </a:lnTo>
                    <a:lnTo>
                      <a:pt x="361" y="699"/>
                    </a:lnTo>
                    <a:lnTo>
                      <a:pt x="376" y="701"/>
                    </a:lnTo>
                    <a:lnTo>
                      <a:pt x="402" y="705"/>
                    </a:lnTo>
                    <a:lnTo>
                      <a:pt x="427" y="707"/>
                    </a:lnTo>
                    <a:lnTo>
                      <a:pt x="450" y="707"/>
                    </a:lnTo>
                    <a:lnTo>
                      <a:pt x="471" y="705"/>
                    </a:lnTo>
                    <a:lnTo>
                      <a:pt x="480" y="701"/>
                    </a:lnTo>
                    <a:lnTo>
                      <a:pt x="490" y="696"/>
                    </a:lnTo>
                    <a:lnTo>
                      <a:pt x="497" y="688"/>
                    </a:lnTo>
                    <a:lnTo>
                      <a:pt x="505" y="677"/>
                    </a:lnTo>
                    <a:lnTo>
                      <a:pt x="511" y="660"/>
                    </a:lnTo>
                    <a:lnTo>
                      <a:pt x="514" y="644"/>
                    </a:lnTo>
                    <a:lnTo>
                      <a:pt x="516" y="627"/>
                    </a:lnTo>
                    <a:lnTo>
                      <a:pt x="516" y="610"/>
                    </a:lnTo>
                    <a:lnTo>
                      <a:pt x="518" y="593"/>
                    </a:lnTo>
                    <a:lnTo>
                      <a:pt x="522" y="578"/>
                    </a:lnTo>
                    <a:lnTo>
                      <a:pt x="524" y="567"/>
                    </a:lnTo>
                    <a:lnTo>
                      <a:pt x="528" y="557"/>
                    </a:lnTo>
                    <a:lnTo>
                      <a:pt x="533" y="550"/>
                    </a:lnTo>
                    <a:lnTo>
                      <a:pt x="539" y="542"/>
                    </a:lnTo>
                    <a:lnTo>
                      <a:pt x="547" y="536"/>
                    </a:lnTo>
                    <a:lnTo>
                      <a:pt x="558" y="532"/>
                    </a:lnTo>
                    <a:lnTo>
                      <a:pt x="569" y="531"/>
                    </a:lnTo>
                    <a:lnTo>
                      <a:pt x="586" y="525"/>
                    </a:lnTo>
                    <a:lnTo>
                      <a:pt x="598" y="519"/>
                    </a:lnTo>
                    <a:lnTo>
                      <a:pt x="611" y="514"/>
                    </a:lnTo>
                    <a:lnTo>
                      <a:pt x="621" y="508"/>
                    </a:lnTo>
                    <a:lnTo>
                      <a:pt x="626" y="502"/>
                    </a:lnTo>
                    <a:lnTo>
                      <a:pt x="628" y="495"/>
                    </a:lnTo>
                    <a:lnTo>
                      <a:pt x="628" y="489"/>
                    </a:lnTo>
                    <a:lnTo>
                      <a:pt x="622" y="478"/>
                    </a:lnTo>
                    <a:lnTo>
                      <a:pt x="615" y="466"/>
                    </a:lnTo>
                    <a:lnTo>
                      <a:pt x="605" y="457"/>
                    </a:lnTo>
                    <a:lnTo>
                      <a:pt x="598" y="449"/>
                    </a:lnTo>
                    <a:lnTo>
                      <a:pt x="585" y="434"/>
                    </a:lnTo>
                    <a:lnTo>
                      <a:pt x="569" y="423"/>
                    </a:lnTo>
                    <a:lnTo>
                      <a:pt x="552" y="413"/>
                    </a:lnTo>
                    <a:lnTo>
                      <a:pt x="533" y="404"/>
                    </a:lnTo>
                    <a:close/>
                  </a:path>
                </a:pathLst>
              </a:custGeom>
              <a:solidFill>
                <a:srgbClr val="E04D4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0746" name="Freeform 282"/>
              <p:cNvSpPr>
                <a:spLocks/>
              </p:cNvSpPr>
              <p:nvPr/>
            </p:nvSpPr>
            <p:spPr bwMode="auto">
              <a:xfrm>
                <a:off x="1766" y="2997"/>
                <a:ext cx="442" cy="64"/>
              </a:xfrm>
              <a:custGeom>
                <a:avLst/>
                <a:gdLst/>
                <a:ahLst/>
                <a:cxnLst>
                  <a:cxn ang="0">
                    <a:pos x="442" y="13"/>
                  </a:cxn>
                  <a:cxn ang="0">
                    <a:pos x="402" y="11"/>
                  </a:cxn>
                  <a:cxn ang="0">
                    <a:pos x="360" y="9"/>
                  </a:cxn>
                  <a:cxn ang="0">
                    <a:pos x="317" y="7"/>
                  </a:cxn>
                  <a:cxn ang="0">
                    <a:pos x="271" y="9"/>
                  </a:cxn>
                  <a:cxn ang="0">
                    <a:pos x="227" y="11"/>
                  </a:cxn>
                  <a:cxn ang="0">
                    <a:pos x="186" y="19"/>
                  </a:cxn>
                  <a:cxn ang="0">
                    <a:pos x="144" y="26"/>
                  </a:cxn>
                  <a:cxn ang="0">
                    <a:pos x="102" y="34"/>
                  </a:cxn>
                  <a:cxn ang="0">
                    <a:pos x="83" y="38"/>
                  </a:cxn>
                  <a:cxn ang="0">
                    <a:pos x="64" y="43"/>
                  </a:cxn>
                  <a:cxn ang="0">
                    <a:pos x="45" y="47"/>
                  </a:cxn>
                  <a:cxn ang="0">
                    <a:pos x="28" y="53"/>
                  </a:cxn>
                  <a:cxn ang="0">
                    <a:pos x="13" y="58"/>
                  </a:cxn>
                  <a:cxn ang="0">
                    <a:pos x="0" y="64"/>
                  </a:cxn>
                  <a:cxn ang="0">
                    <a:pos x="9" y="57"/>
                  </a:cxn>
                  <a:cxn ang="0">
                    <a:pos x="21" y="51"/>
                  </a:cxn>
                  <a:cxn ang="0">
                    <a:pos x="32" y="43"/>
                  </a:cxn>
                  <a:cxn ang="0">
                    <a:pos x="47" y="38"/>
                  </a:cxn>
                  <a:cxn ang="0">
                    <a:pos x="78" y="28"/>
                  </a:cxn>
                  <a:cxn ang="0">
                    <a:pos x="112" y="19"/>
                  </a:cxn>
                  <a:cxn ang="0">
                    <a:pos x="152" y="11"/>
                  </a:cxn>
                  <a:cxn ang="0">
                    <a:pos x="195" y="5"/>
                  </a:cxn>
                  <a:cxn ang="0">
                    <a:pos x="239" y="2"/>
                  </a:cxn>
                  <a:cxn ang="0">
                    <a:pos x="281" y="0"/>
                  </a:cxn>
                  <a:cxn ang="0">
                    <a:pos x="318" y="0"/>
                  </a:cxn>
                  <a:cxn ang="0">
                    <a:pos x="353" y="0"/>
                  </a:cxn>
                  <a:cxn ang="0">
                    <a:pos x="379" y="2"/>
                  </a:cxn>
                  <a:cxn ang="0">
                    <a:pos x="400" y="3"/>
                  </a:cxn>
                  <a:cxn ang="0">
                    <a:pos x="421" y="9"/>
                  </a:cxn>
                  <a:cxn ang="0">
                    <a:pos x="442" y="13"/>
                  </a:cxn>
                </a:cxnLst>
                <a:rect l="0" t="0" r="r" b="b"/>
                <a:pathLst>
                  <a:path w="442" h="64">
                    <a:moveTo>
                      <a:pt x="442" y="13"/>
                    </a:moveTo>
                    <a:lnTo>
                      <a:pt x="402" y="11"/>
                    </a:lnTo>
                    <a:lnTo>
                      <a:pt x="360" y="9"/>
                    </a:lnTo>
                    <a:lnTo>
                      <a:pt x="317" y="7"/>
                    </a:lnTo>
                    <a:lnTo>
                      <a:pt x="271" y="9"/>
                    </a:lnTo>
                    <a:lnTo>
                      <a:pt x="227" y="11"/>
                    </a:lnTo>
                    <a:lnTo>
                      <a:pt x="186" y="19"/>
                    </a:lnTo>
                    <a:lnTo>
                      <a:pt x="144" y="26"/>
                    </a:lnTo>
                    <a:lnTo>
                      <a:pt x="102" y="34"/>
                    </a:lnTo>
                    <a:lnTo>
                      <a:pt x="83" y="38"/>
                    </a:lnTo>
                    <a:lnTo>
                      <a:pt x="64" y="43"/>
                    </a:lnTo>
                    <a:lnTo>
                      <a:pt x="45" y="47"/>
                    </a:lnTo>
                    <a:lnTo>
                      <a:pt x="28" y="53"/>
                    </a:lnTo>
                    <a:lnTo>
                      <a:pt x="13" y="58"/>
                    </a:lnTo>
                    <a:lnTo>
                      <a:pt x="0" y="64"/>
                    </a:lnTo>
                    <a:lnTo>
                      <a:pt x="9" y="57"/>
                    </a:lnTo>
                    <a:lnTo>
                      <a:pt x="21" y="51"/>
                    </a:lnTo>
                    <a:lnTo>
                      <a:pt x="32" y="43"/>
                    </a:lnTo>
                    <a:lnTo>
                      <a:pt x="47" y="38"/>
                    </a:lnTo>
                    <a:lnTo>
                      <a:pt x="78" y="28"/>
                    </a:lnTo>
                    <a:lnTo>
                      <a:pt x="112" y="19"/>
                    </a:lnTo>
                    <a:lnTo>
                      <a:pt x="152" y="11"/>
                    </a:lnTo>
                    <a:lnTo>
                      <a:pt x="195" y="5"/>
                    </a:lnTo>
                    <a:lnTo>
                      <a:pt x="239" y="2"/>
                    </a:lnTo>
                    <a:lnTo>
                      <a:pt x="281" y="0"/>
                    </a:lnTo>
                    <a:lnTo>
                      <a:pt x="318" y="0"/>
                    </a:lnTo>
                    <a:lnTo>
                      <a:pt x="353" y="0"/>
                    </a:lnTo>
                    <a:lnTo>
                      <a:pt x="379" y="2"/>
                    </a:lnTo>
                    <a:lnTo>
                      <a:pt x="400" y="3"/>
                    </a:lnTo>
                    <a:lnTo>
                      <a:pt x="421" y="9"/>
                    </a:lnTo>
                    <a:lnTo>
                      <a:pt x="442" y="13"/>
                    </a:lnTo>
                    <a:close/>
                  </a:path>
                </a:pathLst>
              </a:custGeom>
              <a:solidFill>
                <a:srgbClr val="9A4D4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0747" name="Freeform 283"/>
              <p:cNvSpPr>
                <a:spLocks/>
              </p:cNvSpPr>
              <p:nvPr/>
            </p:nvSpPr>
            <p:spPr bwMode="auto">
              <a:xfrm>
                <a:off x="1802" y="2983"/>
                <a:ext cx="201" cy="35"/>
              </a:xfrm>
              <a:custGeom>
                <a:avLst/>
                <a:gdLst/>
                <a:ahLst/>
                <a:cxnLst>
                  <a:cxn ang="0">
                    <a:pos x="0" y="35"/>
                  </a:cxn>
                  <a:cxn ang="0">
                    <a:pos x="21" y="31"/>
                  </a:cxn>
                  <a:cxn ang="0">
                    <a:pos x="42" y="27"/>
                  </a:cxn>
                  <a:cxn ang="0">
                    <a:pos x="62" y="19"/>
                  </a:cxn>
                  <a:cxn ang="0">
                    <a:pos x="81" y="14"/>
                  </a:cxn>
                  <a:cxn ang="0">
                    <a:pos x="97" y="10"/>
                  </a:cxn>
                  <a:cxn ang="0">
                    <a:pos x="110" y="6"/>
                  </a:cxn>
                  <a:cxn ang="0">
                    <a:pos x="129" y="2"/>
                  </a:cxn>
                  <a:cxn ang="0">
                    <a:pos x="152" y="0"/>
                  </a:cxn>
                  <a:cxn ang="0">
                    <a:pos x="163" y="0"/>
                  </a:cxn>
                  <a:cxn ang="0">
                    <a:pos x="174" y="0"/>
                  </a:cxn>
                  <a:cxn ang="0">
                    <a:pos x="184" y="2"/>
                  </a:cxn>
                  <a:cxn ang="0">
                    <a:pos x="191" y="4"/>
                  </a:cxn>
                  <a:cxn ang="0">
                    <a:pos x="197" y="8"/>
                  </a:cxn>
                  <a:cxn ang="0">
                    <a:pos x="201" y="8"/>
                  </a:cxn>
                  <a:cxn ang="0">
                    <a:pos x="197" y="8"/>
                  </a:cxn>
                  <a:cxn ang="0">
                    <a:pos x="188" y="6"/>
                  </a:cxn>
                  <a:cxn ang="0">
                    <a:pos x="174" y="6"/>
                  </a:cxn>
                  <a:cxn ang="0">
                    <a:pos x="161" y="4"/>
                  </a:cxn>
                  <a:cxn ang="0">
                    <a:pos x="148" y="6"/>
                  </a:cxn>
                  <a:cxn ang="0">
                    <a:pos x="135" y="8"/>
                  </a:cxn>
                  <a:cxn ang="0">
                    <a:pos x="108" y="12"/>
                  </a:cxn>
                  <a:cxn ang="0">
                    <a:pos x="80" y="19"/>
                  </a:cxn>
                  <a:cxn ang="0">
                    <a:pos x="61" y="23"/>
                  </a:cxn>
                  <a:cxn ang="0">
                    <a:pos x="40" y="27"/>
                  </a:cxn>
                  <a:cxn ang="0">
                    <a:pos x="21" y="33"/>
                  </a:cxn>
                  <a:cxn ang="0">
                    <a:pos x="0" y="35"/>
                  </a:cxn>
                </a:cxnLst>
                <a:rect l="0" t="0" r="r" b="b"/>
                <a:pathLst>
                  <a:path w="201" h="35">
                    <a:moveTo>
                      <a:pt x="0" y="35"/>
                    </a:moveTo>
                    <a:lnTo>
                      <a:pt x="21" y="31"/>
                    </a:lnTo>
                    <a:lnTo>
                      <a:pt x="42" y="27"/>
                    </a:lnTo>
                    <a:lnTo>
                      <a:pt x="62" y="19"/>
                    </a:lnTo>
                    <a:lnTo>
                      <a:pt x="81" y="14"/>
                    </a:lnTo>
                    <a:lnTo>
                      <a:pt x="97" y="10"/>
                    </a:lnTo>
                    <a:lnTo>
                      <a:pt x="110" y="6"/>
                    </a:lnTo>
                    <a:lnTo>
                      <a:pt x="129" y="2"/>
                    </a:lnTo>
                    <a:lnTo>
                      <a:pt x="152" y="0"/>
                    </a:lnTo>
                    <a:lnTo>
                      <a:pt x="163" y="0"/>
                    </a:lnTo>
                    <a:lnTo>
                      <a:pt x="174" y="0"/>
                    </a:lnTo>
                    <a:lnTo>
                      <a:pt x="184" y="2"/>
                    </a:lnTo>
                    <a:lnTo>
                      <a:pt x="191" y="4"/>
                    </a:lnTo>
                    <a:lnTo>
                      <a:pt x="197" y="8"/>
                    </a:lnTo>
                    <a:lnTo>
                      <a:pt x="201" y="8"/>
                    </a:lnTo>
                    <a:lnTo>
                      <a:pt x="197" y="8"/>
                    </a:lnTo>
                    <a:lnTo>
                      <a:pt x="188" y="6"/>
                    </a:lnTo>
                    <a:lnTo>
                      <a:pt x="174" y="6"/>
                    </a:lnTo>
                    <a:lnTo>
                      <a:pt x="161" y="4"/>
                    </a:lnTo>
                    <a:lnTo>
                      <a:pt x="148" y="6"/>
                    </a:lnTo>
                    <a:lnTo>
                      <a:pt x="135" y="8"/>
                    </a:lnTo>
                    <a:lnTo>
                      <a:pt x="108" y="12"/>
                    </a:lnTo>
                    <a:lnTo>
                      <a:pt x="80" y="19"/>
                    </a:lnTo>
                    <a:lnTo>
                      <a:pt x="61" y="23"/>
                    </a:lnTo>
                    <a:lnTo>
                      <a:pt x="40" y="27"/>
                    </a:lnTo>
                    <a:lnTo>
                      <a:pt x="21" y="33"/>
                    </a:lnTo>
                    <a:lnTo>
                      <a:pt x="0" y="35"/>
                    </a:lnTo>
                    <a:close/>
                  </a:path>
                </a:pathLst>
              </a:custGeom>
              <a:solidFill>
                <a:srgbClr val="9A4D4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0748" name="Freeform 284"/>
              <p:cNvSpPr>
                <a:spLocks/>
              </p:cNvSpPr>
              <p:nvPr/>
            </p:nvSpPr>
            <p:spPr bwMode="auto">
              <a:xfrm>
                <a:off x="982" y="2430"/>
                <a:ext cx="668" cy="483"/>
              </a:xfrm>
              <a:custGeom>
                <a:avLst/>
                <a:gdLst/>
                <a:ahLst/>
                <a:cxnLst>
                  <a:cxn ang="0">
                    <a:pos x="588" y="96"/>
                  </a:cxn>
                  <a:cxn ang="0">
                    <a:pos x="560" y="74"/>
                  </a:cxn>
                  <a:cxn ang="0">
                    <a:pos x="533" y="49"/>
                  </a:cxn>
                  <a:cxn ang="0">
                    <a:pos x="499" y="9"/>
                  </a:cxn>
                  <a:cxn ang="0">
                    <a:pos x="475" y="5"/>
                  </a:cxn>
                  <a:cxn ang="0">
                    <a:pos x="437" y="19"/>
                  </a:cxn>
                  <a:cxn ang="0">
                    <a:pos x="382" y="40"/>
                  </a:cxn>
                  <a:cxn ang="0">
                    <a:pos x="334" y="66"/>
                  </a:cxn>
                  <a:cxn ang="0">
                    <a:pos x="310" y="87"/>
                  </a:cxn>
                  <a:cxn ang="0">
                    <a:pos x="296" y="104"/>
                  </a:cxn>
                  <a:cxn ang="0">
                    <a:pos x="291" y="121"/>
                  </a:cxn>
                  <a:cxn ang="0">
                    <a:pos x="289" y="138"/>
                  </a:cxn>
                  <a:cxn ang="0">
                    <a:pos x="292" y="157"/>
                  </a:cxn>
                  <a:cxn ang="0">
                    <a:pos x="283" y="163"/>
                  </a:cxn>
                  <a:cxn ang="0">
                    <a:pos x="249" y="153"/>
                  </a:cxn>
                  <a:cxn ang="0">
                    <a:pos x="201" y="142"/>
                  </a:cxn>
                  <a:cxn ang="0">
                    <a:pos x="137" y="125"/>
                  </a:cxn>
                  <a:cxn ang="0">
                    <a:pos x="86" y="121"/>
                  </a:cxn>
                  <a:cxn ang="0">
                    <a:pos x="50" y="125"/>
                  </a:cxn>
                  <a:cxn ang="0">
                    <a:pos x="29" y="134"/>
                  </a:cxn>
                  <a:cxn ang="0">
                    <a:pos x="23" y="144"/>
                  </a:cxn>
                  <a:cxn ang="0">
                    <a:pos x="21" y="165"/>
                  </a:cxn>
                  <a:cxn ang="0">
                    <a:pos x="29" y="187"/>
                  </a:cxn>
                  <a:cxn ang="0">
                    <a:pos x="33" y="199"/>
                  </a:cxn>
                  <a:cxn ang="0">
                    <a:pos x="17" y="218"/>
                  </a:cxn>
                  <a:cxn ang="0">
                    <a:pos x="2" y="239"/>
                  </a:cxn>
                  <a:cxn ang="0">
                    <a:pos x="0" y="252"/>
                  </a:cxn>
                  <a:cxn ang="0">
                    <a:pos x="0" y="267"/>
                  </a:cxn>
                  <a:cxn ang="0">
                    <a:pos x="8" y="282"/>
                  </a:cxn>
                  <a:cxn ang="0">
                    <a:pos x="25" y="301"/>
                  </a:cxn>
                  <a:cxn ang="0">
                    <a:pos x="63" y="330"/>
                  </a:cxn>
                  <a:cxn ang="0">
                    <a:pos x="108" y="358"/>
                  </a:cxn>
                  <a:cxn ang="0">
                    <a:pos x="143" y="381"/>
                  </a:cxn>
                  <a:cxn ang="0">
                    <a:pos x="169" y="405"/>
                  </a:cxn>
                  <a:cxn ang="0">
                    <a:pos x="207" y="440"/>
                  </a:cxn>
                  <a:cxn ang="0">
                    <a:pos x="241" y="464"/>
                  </a:cxn>
                  <a:cxn ang="0">
                    <a:pos x="274" y="478"/>
                  </a:cxn>
                  <a:cxn ang="0">
                    <a:pos x="304" y="483"/>
                  </a:cxn>
                  <a:cxn ang="0">
                    <a:pos x="334" y="483"/>
                  </a:cxn>
                  <a:cxn ang="0">
                    <a:pos x="378" y="474"/>
                  </a:cxn>
                  <a:cxn ang="0">
                    <a:pos x="435" y="457"/>
                  </a:cxn>
                  <a:cxn ang="0">
                    <a:pos x="490" y="438"/>
                  </a:cxn>
                  <a:cxn ang="0">
                    <a:pos x="532" y="419"/>
                  </a:cxn>
                  <a:cxn ang="0">
                    <a:pos x="566" y="398"/>
                  </a:cxn>
                  <a:cxn ang="0">
                    <a:pos x="598" y="373"/>
                  </a:cxn>
                  <a:cxn ang="0">
                    <a:pos x="626" y="349"/>
                  </a:cxn>
                  <a:cxn ang="0">
                    <a:pos x="651" y="320"/>
                  </a:cxn>
                  <a:cxn ang="0">
                    <a:pos x="664" y="290"/>
                  </a:cxn>
                  <a:cxn ang="0">
                    <a:pos x="668" y="263"/>
                  </a:cxn>
                  <a:cxn ang="0">
                    <a:pos x="662" y="244"/>
                  </a:cxn>
                  <a:cxn ang="0">
                    <a:pos x="653" y="227"/>
                  </a:cxn>
                  <a:cxn ang="0">
                    <a:pos x="638" y="214"/>
                  </a:cxn>
                  <a:cxn ang="0">
                    <a:pos x="611" y="199"/>
                  </a:cxn>
                  <a:cxn ang="0">
                    <a:pos x="568" y="187"/>
                  </a:cxn>
                  <a:cxn ang="0">
                    <a:pos x="539" y="184"/>
                  </a:cxn>
                  <a:cxn ang="0">
                    <a:pos x="526" y="176"/>
                  </a:cxn>
                  <a:cxn ang="0">
                    <a:pos x="511" y="165"/>
                  </a:cxn>
                  <a:cxn ang="0">
                    <a:pos x="494" y="146"/>
                  </a:cxn>
                  <a:cxn ang="0">
                    <a:pos x="499" y="134"/>
                  </a:cxn>
                  <a:cxn ang="0">
                    <a:pos x="526" y="125"/>
                  </a:cxn>
                  <a:cxn ang="0">
                    <a:pos x="556" y="117"/>
                  </a:cxn>
                  <a:cxn ang="0">
                    <a:pos x="592" y="112"/>
                  </a:cxn>
                </a:cxnLst>
                <a:rect l="0" t="0" r="r" b="b"/>
                <a:pathLst>
                  <a:path w="668" h="483">
                    <a:moveTo>
                      <a:pt x="605" y="110"/>
                    </a:moveTo>
                    <a:lnTo>
                      <a:pt x="588" y="96"/>
                    </a:lnTo>
                    <a:lnTo>
                      <a:pt x="573" y="85"/>
                    </a:lnTo>
                    <a:lnTo>
                      <a:pt x="560" y="74"/>
                    </a:lnTo>
                    <a:lnTo>
                      <a:pt x="549" y="62"/>
                    </a:lnTo>
                    <a:lnTo>
                      <a:pt x="533" y="49"/>
                    </a:lnTo>
                    <a:lnTo>
                      <a:pt x="522" y="38"/>
                    </a:lnTo>
                    <a:lnTo>
                      <a:pt x="499" y="9"/>
                    </a:lnTo>
                    <a:lnTo>
                      <a:pt x="492" y="0"/>
                    </a:lnTo>
                    <a:lnTo>
                      <a:pt x="475" y="5"/>
                    </a:lnTo>
                    <a:lnTo>
                      <a:pt x="456" y="11"/>
                    </a:lnTo>
                    <a:lnTo>
                      <a:pt x="437" y="19"/>
                    </a:lnTo>
                    <a:lnTo>
                      <a:pt x="418" y="24"/>
                    </a:lnTo>
                    <a:lnTo>
                      <a:pt x="382" y="40"/>
                    </a:lnTo>
                    <a:lnTo>
                      <a:pt x="349" y="57"/>
                    </a:lnTo>
                    <a:lnTo>
                      <a:pt x="334" y="66"/>
                    </a:lnTo>
                    <a:lnTo>
                      <a:pt x="321" y="76"/>
                    </a:lnTo>
                    <a:lnTo>
                      <a:pt x="310" y="87"/>
                    </a:lnTo>
                    <a:lnTo>
                      <a:pt x="302" y="96"/>
                    </a:lnTo>
                    <a:lnTo>
                      <a:pt x="296" y="104"/>
                    </a:lnTo>
                    <a:lnTo>
                      <a:pt x="292" y="112"/>
                    </a:lnTo>
                    <a:lnTo>
                      <a:pt x="291" y="121"/>
                    </a:lnTo>
                    <a:lnTo>
                      <a:pt x="289" y="129"/>
                    </a:lnTo>
                    <a:lnTo>
                      <a:pt x="289" y="138"/>
                    </a:lnTo>
                    <a:lnTo>
                      <a:pt x="291" y="148"/>
                    </a:lnTo>
                    <a:lnTo>
                      <a:pt x="292" y="157"/>
                    </a:lnTo>
                    <a:lnTo>
                      <a:pt x="298" y="167"/>
                    </a:lnTo>
                    <a:lnTo>
                      <a:pt x="283" y="163"/>
                    </a:lnTo>
                    <a:lnTo>
                      <a:pt x="270" y="159"/>
                    </a:lnTo>
                    <a:lnTo>
                      <a:pt x="249" y="153"/>
                    </a:lnTo>
                    <a:lnTo>
                      <a:pt x="230" y="148"/>
                    </a:lnTo>
                    <a:lnTo>
                      <a:pt x="201" y="142"/>
                    </a:lnTo>
                    <a:lnTo>
                      <a:pt x="171" y="132"/>
                    </a:lnTo>
                    <a:lnTo>
                      <a:pt x="137" y="125"/>
                    </a:lnTo>
                    <a:lnTo>
                      <a:pt x="107" y="121"/>
                    </a:lnTo>
                    <a:lnTo>
                      <a:pt x="86" y="121"/>
                    </a:lnTo>
                    <a:lnTo>
                      <a:pt x="69" y="123"/>
                    </a:lnTo>
                    <a:lnTo>
                      <a:pt x="50" y="125"/>
                    </a:lnTo>
                    <a:lnTo>
                      <a:pt x="33" y="131"/>
                    </a:lnTo>
                    <a:lnTo>
                      <a:pt x="29" y="134"/>
                    </a:lnTo>
                    <a:lnTo>
                      <a:pt x="25" y="138"/>
                    </a:lnTo>
                    <a:lnTo>
                      <a:pt x="23" y="144"/>
                    </a:lnTo>
                    <a:lnTo>
                      <a:pt x="21" y="150"/>
                    </a:lnTo>
                    <a:lnTo>
                      <a:pt x="21" y="165"/>
                    </a:lnTo>
                    <a:lnTo>
                      <a:pt x="25" y="182"/>
                    </a:lnTo>
                    <a:lnTo>
                      <a:pt x="29" y="187"/>
                    </a:lnTo>
                    <a:lnTo>
                      <a:pt x="31" y="193"/>
                    </a:lnTo>
                    <a:lnTo>
                      <a:pt x="33" y="199"/>
                    </a:lnTo>
                    <a:lnTo>
                      <a:pt x="31" y="205"/>
                    </a:lnTo>
                    <a:lnTo>
                      <a:pt x="17" y="218"/>
                    </a:lnTo>
                    <a:lnTo>
                      <a:pt x="6" y="233"/>
                    </a:lnTo>
                    <a:lnTo>
                      <a:pt x="2" y="239"/>
                    </a:lnTo>
                    <a:lnTo>
                      <a:pt x="0" y="246"/>
                    </a:lnTo>
                    <a:lnTo>
                      <a:pt x="0" y="252"/>
                    </a:lnTo>
                    <a:lnTo>
                      <a:pt x="0" y="259"/>
                    </a:lnTo>
                    <a:lnTo>
                      <a:pt x="0" y="267"/>
                    </a:lnTo>
                    <a:lnTo>
                      <a:pt x="4" y="275"/>
                    </a:lnTo>
                    <a:lnTo>
                      <a:pt x="8" y="282"/>
                    </a:lnTo>
                    <a:lnTo>
                      <a:pt x="14" y="292"/>
                    </a:lnTo>
                    <a:lnTo>
                      <a:pt x="25" y="301"/>
                    </a:lnTo>
                    <a:lnTo>
                      <a:pt x="42" y="314"/>
                    </a:lnTo>
                    <a:lnTo>
                      <a:pt x="63" y="330"/>
                    </a:lnTo>
                    <a:lnTo>
                      <a:pt x="86" y="345"/>
                    </a:lnTo>
                    <a:lnTo>
                      <a:pt x="108" y="358"/>
                    </a:lnTo>
                    <a:lnTo>
                      <a:pt x="129" y="369"/>
                    </a:lnTo>
                    <a:lnTo>
                      <a:pt x="143" y="381"/>
                    </a:lnTo>
                    <a:lnTo>
                      <a:pt x="150" y="387"/>
                    </a:lnTo>
                    <a:lnTo>
                      <a:pt x="169" y="405"/>
                    </a:lnTo>
                    <a:lnTo>
                      <a:pt x="188" y="423"/>
                    </a:lnTo>
                    <a:lnTo>
                      <a:pt x="207" y="440"/>
                    </a:lnTo>
                    <a:lnTo>
                      <a:pt x="226" y="455"/>
                    </a:lnTo>
                    <a:lnTo>
                      <a:pt x="241" y="464"/>
                    </a:lnTo>
                    <a:lnTo>
                      <a:pt x="258" y="472"/>
                    </a:lnTo>
                    <a:lnTo>
                      <a:pt x="274" y="478"/>
                    </a:lnTo>
                    <a:lnTo>
                      <a:pt x="291" y="481"/>
                    </a:lnTo>
                    <a:lnTo>
                      <a:pt x="304" y="483"/>
                    </a:lnTo>
                    <a:lnTo>
                      <a:pt x="319" y="483"/>
                    </a:lnTo>
                    <a:lnTo>
                      <a:pt x="334" y="483"/>
                    </a:lnTo>
                    <a:lnTo>
                      <a:pt x="349" y="481"/>
                    </a:lnTo>
                    <a:lnTo>
                      <a:pt x="378" y="474"/>
                    </a:lnTo>
                    <a:lnTo>
                      <a:pt x="408" y="466"/>
                    </a:lnTo>
                    <a:lnTo>
                      <a:pt x="435" y="457"/>
                    </a:lnTo>
                    <a:lnTo>
                      <a:pt x="463" y="449"/>
                    </a:lnTo>
                    <a:lnTo>
                      <a:pt x="490" y="438"/>
                    </a:lnTo>
                    <a:lnTo>
                      <a:pt x="518" y="426"/>
                    </a:lnTo>
                    <a:lnTo>
                      <a:pt x="532" y="419"/>
                    </a:lnTo>
                    <a:lnTo>
                      <a:pt x="549" y="409"/>
                    </a:lnTo>
                    <a:lnTo>
                      <a:pt x="566" y="398"/>
                    </a:lnTo>
                    <a:lnTo>
                      <a:pt x="583" y="387"/>
                    </a:lnTo>
                    <a:lnTo>
                      <a:pt x="598" y="373"/>
                    </a:lnTo>
                    <a:lnTo>
                      <a:pt x="613" y="362"/>
                    </a:lnTo>
                    <a:lnTo>
                      <a:pt x="626" y="349"/>
                    </a:lnTo>
                    <a:lnTo>
                      <a:pt x="640" y="333"/>
                    </a:lnTo>
                    <a:lnTo>
                      <a:pt x="651" y="320"/>
                    </a:lnTo>
                    <a:lnTo>
                      <a:pt x="659" y="305"/>
                    </a:lnTo>
                    <a:lnTo>
                      <a:pt x="664" y="290"/>
                    </a:lnTo>
                    <a:lnTo>
                      <a:pt x="668" y="275"/>
                    </a:lnTo>
                    <a:lnTo>
                      <a:pt x="668" y="263"/>
                    </a:lnTo>
                    <a:lnTo>
                      <a:pt x="666" y="254"/>
                    </a:lnTo>
                    <a:lnTo>
                      <a:pt x="662" y="244"/>
                    </a:lnTo>
                    <a:lnTo>
                      <a:pt x="659" y="237"/>
                    </a:lnTo>
                    <a:lnTo>
                      <a:pt x="653" y="227"/>
                    </a:lnTo>
                    <a:lnTo>
                      <a:pt x="645" y="222"/>
                    </a:lnTo>
                    <a:lnTo>
                      <a:pt x="638" y="214"/>
                    </a:lnTo>
                    <a:lnTo>
                      <a:pt x="630" y="208"/>
                    </a:lnTo>
                    <a:lnTo>
                      <a:pt x="611" y="199"/>
                    </a:lnTo>
                    <a:lnTo>
                      <a:pt x="590" y="193"/>
                    </a:lnTo>
                    <a:lnTo>
                      <a:pt x="568" y="187"/>
                    </a:lnTo>
                    <a:lnTo>
                      <a:pt x="545" y="186"/>
                    </a:lnTo>
                    <a:lnTo>
                      <a:pt x="539" y="184"/>
                    </a:lnTo>
                    <a:lnTo>
                      <a:pt x="535" y="182"/>
                    </a:lnTo>
                    <a:lnTo>
                      <a:pt x="526" y="176"/>
                    </a:lnTo>
                    <a:lnTo>
                      <a:pt x="518" y="170"/>
                    </a:lnTo>
                    <a:lnTo>
                      <a:pt x="511" y="165"/>
                    </a:lnTo>
                    <a:lnTo>
                      <a:pt x="503" y="157"/>
                    </a:lnTo>
                    <a:lnTo>
                      <a:pt x="494" y="146"/>
                    </a:lnTo>
                    <a:lnTo>
                      <a:pt x="490" y="140"/>
                    </a:lnTo>
                    <a:lnTo>
                      <a:pt x="499" y="134"/>
                    </a:lnTo>
                    <a:lnTo>
                      <a:pt x="511" y="131"/>
                    </a:lnTo>
                    <a:lnTo>
                      <a:pt x="526" y="125"/>
                    </a:lnTo>
                    <a:lnTo>
                      <a:pt x="541" y="121"/>
                    </a:lnTo>
                    <a:lnTo>
                      <a:pt x="556" y="117"/>
                    </a:lnTo>
                    <a:lnTo>
                      <a:pt x="571" y="115"/>
                    </a:lnTo>
                    <a:lnTo>
                      <a:pt x="592" y="112"/>
                    </a:lnTo>
                    <a:lnTo>
                      <a:pt x="605" y="110"/>
                    </a:lnTo>
                    <a:close/>
                  </a:path>
                </a:pathLst>
              </a:custGeom>
              <a:solidFill>
                <a:srgbClr val="9A4D4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0749" name="Freeform 285"/>
              <p:cNvSpPr>
                <a:spLocks/>
              </p:cNvSpPr>
              <p:nvPr/>
            </p:nvSpPr>
            <p:spPr bwMode="auto">
              <a:xfrm>
                <a:off x="982" y="2430"/>
                <a:ext cx="668" cy="483"/>
              </a:xfrm>
              <a:custGeom>
                <a:avLst/>
                <a:gdLst/>
                <a:ahLst/>
                <a:cxnLst>
                  <a:cxn ang="0">
                    <a:pos x="588" y="96"/>
                  </a:cxn>
                  <a:cxn ang="0">
                    <a:pos x="560" y="74"/>
                  </a:cxn>
                  <a:cxn ang="0">
                    <a:pos x="533" y="49"/>
                  </a:cxn>
                  <a:cxn ang="0">
                    <a:pos x="499" y="9"/>
                  </a:cxn>
                  <a:cxn ang="0">
                    <a:pos x="475" y="5"/>
                  </a:cxn>
                  <a:cxn ang="0">
                    <a:pos x="437" y="19"/>
                  </a:cxn>
                  <a:cxn ang="0">
                    <a:pos x="382" y="40"/>
                  </a:cxn>
                  <a:cxn ang="0">
                    <a:pos x="334" y="66"/>
                  </a:cxn>
                  <a:cxn ang="0">
                    <a:pos x="310" y="87"/>
                  </a:cxn>
                  <a:cxn ang="0">
                    <a:pos x="296" y="104"/>
                  </a:cxn>
                  <a:cxn ang="0">
                    <a:pos x="291" y="121"/>
                  </a:cxn>
                  <a:cxn ang="0">
                    <a:pos x="289" y="138"/>
                  </a:cxn>
                  <a:cxn ang="0">
                    <a:pos x="292" y="157"/>
                  </a:cxn>
                  <a:cxn ang="0">
                    <a:pos x="283" y="163"/>
                  </a:cxn>
                  <a:cxn ang="0">
                    <a:pos x="249" y="153"/>
                  </a:cxn>
                  <a:cxn ang="0">
                    <a:pos x="201" y="142"/>
                  </a:cxn>
                  <a:cxn ang="0">
                    <a:pos x="137" y="125"/>
                  </a:cxn>
                  <a:cxn ang="0">
                    <a:pos x="86" y="121"/>
                  </a:cxn>
                  <a:cxn ang="0">
                    <a:pos x="50" y="125"/>
                  </a:cxn>
                  <a:cxn ang="0">
                    <a:pos x="29" y="134"/>
                  </a:cxn>
                  <a:cxn ang="0">
                    <a:pos x="23" y="144"/>
                  </a:cxn>
                  <a:cxn ang="0">
                    <a:pos x="21" y="165"/>
                  </a:cxn>
                  <a:cxn ang="0">
                    <a:pos x="29" y="187"/>
                  </a:cxn>
                  <a:cxn ang="0">
                    <a:pos x="33" y="199"/>
                  </a:cxn>
                  <a:cxn ang="0">
                    <a:pos x="17" y="218"/>
                  </a:cxn>
                  <a:cxn ang="0">
                    <a:pos x="2" y="239"/>
                  </a:cxn>
                  <a:cxn ang="0">
                    <a:pos x="0" y="252"/>
                  </a:cxn>
                  <a:cxn ang="0">
                    <a:pos x="0" y="267"/>
                  </a:cxn>
                  <a:cxn ang="0">
                    <a:pos x="8" y="282"/>
                  </a:cxn>
                  <a:cxn ang="0">
                    <a:pos x="25" y="301"/>
                  </a:cxn>
                  <a:cxn ang="0">
                    <a:pos x="63" y="330"/>
                  </a:cxn>
                  <a:cxn ang="0">
                    <a:pos x="108" y="358"/>
                  </a:cxn>
                  <a:cxn ang="0">
                    <a:pos x="143" y="381"/>
                  </a:cxn>
                  <a:cxn ang="0">
                    <a:pos x="169" y="405"/>
                  </a:cxn>
                  <a:cxn ang="0">
                    <a:pos x="207" y="440"/>
                  </a:cxn>
                  <a:cxn ang="0">
                    <a:pos x="241" y="464"/>
                  </a:cxn>
                  <a:cxn ang="0">
                    <a:pos x="274" y="478"/>
                  </a:cxn>
                  <a:cxn ang="0">
                    <a:pos x="304" y="483"/>
                  </a:cxn>
                  <a:cxn ang="0">
                    <a:pos x="334" y="483"/>
                  </a:cxn>
                  <a:cxn ang="0">
                    <a:pos x="378" y="474"/>
                  </a:cxn>
                  <a:cxn ang="0">
                    <a:pos x="435" y="457"/>
                  </a:cxn>
                  <a:cxn ang="0">
                    <a:pos x="490" y="438"/>
                  </a:cxn>
                  <a:cxn ang="0">
                    <a:pos x="532" y="419"/>
                  </a:cxn>
                  <a:cxn ang="0">
                    <a:pos x="566" y="398"/>
                  </a:cxn>
                  <a:cxn ang="0">
                    <a:pos x="598" y="373"/>
                  </a:cxn>
                  <a:cxn ang="0">
                    <a:pos x="626" y="349"/>
                  </a:cxn>
                  <a:cxn ang="0">
                    <a:pos x="651" y="320"/>
                  </a:cxn>
                  <a:cxn ang="0">
                    <a:pos x="664" y="290"/>
                  </a:cxn>
                  <a:cxn ang="0">
                    <a:pos x="668" y="263"/>
                  </a:cxn>
                  <a:cxn ang="0">
                    <a:pos x="662" y="244"/>
                  </a:cxn>
                  <a:cxn ang="0">
                    <a:pos x="653" y="227"/>
                  </a:cxn>
                  <a:cxn ang="0">
                    <a:pos x="638" y="214"/>
                  </a:cxn>
                  <a:cxn ang="0">
                    <a:pos x="611" y="199"/>
                  </a:cxn>
                  <a:cxn ang="0">
                    <a:pos x="568" y="187"/>
                  </a:cxn>
                  <a:cxn ang="0">
                    <a:pos x="539" y="184"/>
                  </a:cxn>
                  <a:cxn ang="0">
                    <a:pos x="526" y="176"/>
                  </a:cxn>
                  <a:cxn ang="0">
                    <a:pos x="511" y="165"/>
                  </a:cxn>
                  <a:cxn ang="0">
                    <a:pos x="494" y="146"/>
                  </a:cxn>
                  <a:cxn ang="0">
                    <a:pos x="499" y="134"/>
                  </a:cxn>
                  <a:cxn ang="0">
                    <a:pos x="526" y="125"/>
                  </a:cxn>
                  <a:cxn ang="0">
                    <a:pos x="556" y="117"/>
                  </a:cxn>
                  <a:cxn ang="0">
                    <a:pos x="592" y="112"/>
                  </a:cxn>
                </a:cxnLst>
                <a:rect l="0" t="0" r="r" b="b"/>
                <a:pathLst>
                  <a:path w="668" h="483">
                    <a:moveTo>
                      <a:pt x="605" y="110"/>
                    </a:moveTo>
                    <a:lnTo>
                      <a:pt x="588" y="96"/>
                    </a:lnTo>
                    <a:lnTo>
                      <a:pt x="573" y="85"/>
                    </a:lnTo>
                    <a:lnTo>
                      <a:pt x="560" y="74"/>
                    </a:lnTo>
                    <a:lnTo>
                      <a:pt x="549" y="62"/>
                    </a:lnTo>
                    <a:lnTo>
                      <a:pt x="533" y="49"/>
                    </a:lnTo>
                    <a:lnTo>
                      <a:pt x="522" y="38"/>
                    </a:lnTo>
                    <a:lnTo>
                      <a:pt x="499" y="9"/>
                    </a:lnTo>
                    <a:lnTo>
                      <a:pt x="492" y="0"/>
                    </a:lnTo>
                    <a:lnTo>
                      <a:pt x="475" y="5"/>
                    </a:lnTo>
                    <a:lnTo>
                      <a:pt x="456" y="11"/>
                    </a:lnTo>
                    <a:lnTo>
                      <a:pt x="437" y="19"/>
                    </a:lnTo>
                    <a:lnTo>
                      <a:pt x="418" y="24"/>
                    </a:lnTo>
                    <a:lnTo>
                      <a:pt x="382" y="40"/>
                    </a:lnTo>
                    <a:lnTo>
                      <a:pt x="349" y="57"/>
                    </a:lnTo>
                    <a:lnTo>
                      <a:pt x="334" y="66"/>
                    </a:lnTo>
                    <a:lnTo>
                      <a:pt x="321" y="76"/>
                    </a:lnTo>
                    <a:lnTo>
                      <a:pt x="310" y="87"/>
                    </a:lnTo>
                    <a:lnTo>
                      <a:pt x="302" y="96"/>
                    </a:lnTo>
                    <a:lnTo>
                      <a:pt x="296" y="104"/>
                    </a:lnTo>
                    <a:lnTo>
                      <a:pt x="292" y="112"/>
                    </a:lnTo>
                    <a:lnTo>
                      <a:pt x="291" y="121"/>
                    </a:lnTo>
                    <a:lnTo>
                      <a:pt x="289" y="129"/>
                    </a:lnTo>
                    <a:lnTo>
                      <a:pt x="289" y="138"/>
                    </a:lnTo>
                    <a:lnTo>
                      <a:pt x="291" y="148"/>
                    </a:lnTo>
                    <a:lnTo>
                      <a:pt x="292" y="157"/>
                    </a:lnTo>
                    <a:lnTo>
                      <a:pt x="298" y="167"/>
                    </a:lnTo>
                    <a:lnTo>
                      <a:pt x="283" y="163"/>
                    </a:lnTo>
                    <a:lnTo>
                      <a:pt x="270" y="159"/>
                    </a:lnTo>
                    <a:lnTo>
                      <a:pt x="249" y="153"/>
                    </a:lnTo>
                    <a:lnTo>
                      <a:pt x="230" y="148"/>
                    </a:lnTo>
                    <a:lnTo>
                      <a:pt x="201" y="142"/>
                    </a:lnTo>
                    <a:lnTo>
                      <a:pt x="171" y="132"/>
                    </a:lnTo>
                    <a:lnTo>
                      <a:pt x="137" y="125"/>
                    </a:lnTo>
                    <a:lnTo>
                      <a:pt x="107" y="121"/>
                    </a:lnTo>
                    <a:lnTo>
                      <a:pt x="86" y="121"/>
                    </a:lnTo>
                    <a:lnTo>
                      <a:pt x="69" y="123"/>
                    </a:lnTo>
                    <a:lnTo>
                      <a:pt x="50" y="125"/>
                    </a:lnTo>
                    <a:lnTo>
                      <a:pt x="33" y="131"/>
                    </a:lnTo>
                    <a:lnTo>
                      <a:pt x="29" y="134"/>
                    </a:lnTo>
                    <a:lnTo>
                      <a:pt x="25" y="138"/>
                    </a:lnTo>
                    <a:lnTo>
                      <a:pt x="23" y="144"/>
                    </a:lnTo>
                    <a:lnTo>
                      <a:pt x="21" y="150"/>
                    </a:lnTo>
                    <a:lnTo>
                      <a:pt x="21" y="165"/>
                    </a:lnTo>
                    <a:lnTo>
                      <a:pt x="25" y="182"/>
                    </a:lnTo>
                    <a:lnTo>
                      <a:pt x="29" y="187"/>
                    </a:lnTo>
                    <a:lnTo>
                      <a:pt x="31" y="193"/>
                    </a:lnTo>
                    <a:lnTo>
                      <a:pt x="33" y="199"/>
                    </a:lnTo>
                    <a:lnTo>
                      <a:pt x="31" y="205"/>
                    </a:lnTo>
                    <a:lnTo>
                      <a:pt x="17" y="218"/>
                    </a:lnTo>
                    <a:lnTo>
                      <a:pt x="6" y="233"/>
                    </a:lnTo>
                    <a:lnTo>
                      <a:pt x="2" y="239"/>
                    </a:lnTo>
                    <a:lnTo>
                      <a:pt x="0" y="246"/>
                    </a:lnTo>
                    <a:lnTo>
                      <a:pt x="0" y="252"/>
                    </a:lnTo>
                    <a:lnTo>
                      <a:pt x="0" y="259"/>
                    </a:lnTo>
                    <a:lnTo>
                      <a:pt x="0" y="267"/>
                    </a:lnTo>
                    <a:lnTo>
                      <a:pt x="4" y="275"/>
                    </a:lnTo>
                    <a:lnTo>
                      <a:pt x="8" y="282"/>
                    </a:lnTo>
                    <a:lnTo>
                      <a:pt x="14" y="292"/>
                    </a:lnTo>
                    <a:lnTo>
                      <a:pt x="25" y="301"/>
                    </a:lnTo>
                    <a:lnTo>
                      <a:pt x="42" y="314"/>
                    </a:lnTo>
                    <a:lnTo>
                      <a:pt x="63" y="330"/>
                    </a:lnTo>
                    <a:lnTo>
                      <a:pt x="86" y="345"/>
                    </a:lnTo>
                    <a:lnTo>
                      <a:pt x="108" y="358"/>
                    </a:lnTo>
                    <a:lnTo>
                      <a:pt x="129" y="369"/>
                    </a:lnTo>
                    <a:lnTo>
                      <a:pt x="143" y="381"/>
                    </a:lnTo>
                    <a:lnTo>
                      <a:pt x="150" y="387"/>
                    </a:lnTo>
                    <a:lnTo>
                      <a:pt x="169" y="405"/>
                    </a:lnTo>
                    <a:lnTo>
                      <a:pt x="188" y="423"/>
                    </a:lnTo>
                    <a:lnTo>
                      <a:pt x="207" y="440"/>
                    </a:lnTo>
                    <a:lnTo>
                      <a:pt x="226" y="455"/>
                    </a:lnTo>
                    <a:lnTo>
                      <a:pt x="241" y="464"/>
                    </a:lnTo>
                    <a:lnTo>
                      <a:pt x="258" y="472"/>
                    </a:lnTo>
                    <a:lnTo>
                      <a:pt x="274" y="478"/>
                    </a:lnTo>
                    <a:lnTo>
                      <a:pt x="291" y="481"/>
                    </a:lnTo>
                    <a:lnTo>
                      <a:pt x="304" y="483"/>
                    </a:lnTo>
                    <a:lnTo>
                      <a:pt x="319" y="483"/>
                    </a:lnTo>
                    <a:lnTo>
                      <a:pt x="334" y="483"/>
                    </a:lnTo>
                    <a:lnTo>
                      <a:pt x="349" y="481"/>
                    </a:lnTo>
                    <a:lnTo>
                      <a:pt x="378" y="474"/>
                    </a:lnTo>
                    <a:lnTo>
                      <a:pt x="408" y="466"/>
                    </a:lnTo>
                    <a:lnTo>
                      <a:pt x="435" y="457"/>
                    </a:lnTo>
                    <a:lnTo>
                      <a:pt x="463" y="449"/>
                    </a:lnTo>
                    <a:lnTo>
                      <a:pt x="490" y="438"/>
                    </a:lnTo>
                    <a:lnTo>
                      <a:pt x="518" y="426"/>
                    </a:lnTo>
                    <a:lnTo>
                      <a:pt x="532" y="419"/>
                    </a:lnTo>
                    <a:lnTo>
                      <a:pt x="549" y="409"/>
                    </a:lnTo>
                    <a:lnTo>
                      <a:pt x="566" y="398"/>
                    </a:lnTo>
                    <a:lnTo>
                      <a:pt x="583" y="387"/>
                    </a:lnTo>
                    <a:lnTo>
                      <a:pt x="598" y="373"/>
                    </a:lnTo>
                    <a:lnTo>
                      <a:pt x="613" y="362"/>
                    </a:lnTo>
                    <a:lnTo>
                      <a:pt x="626" y="349"/>
                    </a:lnTo>
                    <a:lnTo>
                      <a:pt x="640" y="333"/>
                    </a:lnTo>
                    <a:lnTo>
                      <a:pt x="651" y="320"/>
                    </a:lnTo>
                    <a:lnTo>
                      <a:pt x="659" y="305"/>
                    </a:lnTo>
                    <a:lnTo>
                      <a:pt x="664" y="290"/>
                    </a:lnTo>
                    <a:lnTo>
                      <a:pt x="668" y="275"/>
                    </a:lnTo>
                    <a:lnTo>
                      <a:pt x="668" y="263"/>
                    </a:lnTo>
                    <a:lnTo>
                      <a:pt x="666" y="254"/>
                    </a:lnTo>
                    <a:lnTo>
                      <a:pt x="662" y="244"/>
                    </a:lnTo>
                    <a:lnTo>
                      <a:pt x="659" y="237"/>
                    </a:lnTo>
                    <a:lnTo>
                      <a:pt x="653" y="227"/>
                    </a:lnTo>
                    <a:lnTo>
                      <a:pt x="645" y="222"/>
                    </a:lnTo>
                    <a:lnTo>
                      <a:pt x="638" y="214"/>
                    </a:lnTo>
                    <a:lnTo>
                      <a:pt x="630" y="208"/>
                    </a:lnTo>
                    <a:lnTo>
                      <a:pt x="611" y="199"/>
                    </a:lnTo>
                    <a:lnTo>
                      <a:pt x="590" y="193"/>
                    </a:lnTo>
                    <a:lnTo>
                      <a:pt x="568" y="187"/>
                    </a:lnTo>
                    <a:lnTo>
                      <a:pt x="545" y="186"/>
                    </a:lnTo>
                    <a:lnTo>
                      <a:pt x="539" y="184"/>
                    </a:lnTo>
                    <a:lnTo>
                      <a:pt x="535" y="182"/>
                    </a:lnTo>
                    <a:lnTo>
                      <a:pt x="526" y="176"/>
                    </a:lnTo>
                    <a:lnTo>
                      <a:pt x="518" y="170"/>
                    </a:lnTo>
                    <a:lnTo>
                      <a:pt x="511" y="165"/>
                    </a:lnTo>
                    <a:lnTo>
                      <a:pt x="503" y="157"/>
                    </a:lnTo>
                    <a:lnTo>
                      <a:pt x="494" y="146"/>
                    </a:lnTo>
                    <a:lnTo>
                      <a:pt x="490" y="140"/>
                    </a:lnTo>
                    <a:lnTo>
                      <a:pt x="499" y="134"/>
                    </a:lnTo>
                    <a:lnTo>
                      <a:pt x="511" y="131"/>
                    </a:lnTo>
                    <a:lnTo>
                      <a:pt x="526" y="125"/>
                    </a:lnTo>
                    <a:lnTo>
                      <a:pt x="541" y="121"/>
                    </a:lnTo>
                    <a:lnTo>
                      <a:pt x="556" y="117"/>
                    </a:lnTo>
                    <a:lnTo>
                      <a:pt x="571" y="115"/>
                    </a:lnTo>
                    <a:lnTo>
                      <a:pt x="592" y="112"/>
                    </a:lnTo>
                    <a:lnTo>
                      <a:pt x="605" y="110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0750" name="Freeform 286"/>
              <p:cNvSpPr>
                <a:spLocks/>
              </p:cNvSpPr>
              <p:nvPr/>
            </p:nvSpPr>
            <p:spPr bwMode="auto">
              <a:xfrm>
                <a:off x="994" y="2441"/>
                <a:ext cx="650" cy="465"/>
              </a:xfrm>
              <a:custGeom>
                <a:avLst/>
                <a:gdLst/>
                <a:ahLst/>
                <a:cxnLst>
                  <a:cxn ang="0">
                    <a:pos x="542" y="70"/>
                  </a:cxn>
                  <a:cxn ang="0">
                    <a:pos x="495" y="25"/>
                  </a:cxn>
                  <a:cxn ang="0">
                    <a:pos x="480" y="0"/>
                  </a:cxn>
                  <a:cxn ang="0">
                    <a:pos x="440" y="15"/>
                  </a:cxn>
                  <a:cxn ang="0">
                    <a:pos x="356" y="46"/>
                  </a:cxn>
                  <a:cxn ang="0">
                    <a:pos x="317" y="76"/>
                  </a:cxn>
                  <a:cxn ang="0">
                    <a:pos x="299" y="104"/>
                  </a:cxn>
                  <a:cxn ang="0">
                    <a:pos x="303" y="139"/>
                  </a:cxn>
                  <a:cxn ang="0">
                    <a:pos x="322" y="176"/>
                  </a:cxn>
                  <a:cxn ang="0">
                    <a:pos x="354" y="209"/>
                  </a:cxn>
                  <a:cxn ang="0">
                    <a:pos x="419" y="248"/>
                  </a:cxn>
                  <a:cxn ang="0">
                    <a:pos x="451" y="262"/>
                  </a:cxn>
                  <a:cxn ang="0">
                    <a:pos x="396" y="243"/>
                  </a:cxn>
                  <a:cxn ang="0">
                    <a:pos x="392" y="245"/>
                  </a:cxn>
                  <a:cxn ang="0">
                    <a:pos x="427" y="275"/>
                  </a:cxn>
                  <a:cxn ang="0">
                    <a:pos x="455" y="286"/>
                  </a:cxn>
                  <a:cxn ang="0">
                    <a:pos x="436" y="285"/>
                  </a:cxn>
                  <a:cxn ang="0">
                    <a:pos x="392" y="254"/>
                  </a:cxn>
                  <a:cxn ang="0">
                    <a:pos x="356" y="226"/>
                  </a:cxn>
                  <a:cxn ang="0">
                    <a:pos x="303" y="182"/>
                  </a:cxn>
                  <a:cxn ang="0">
                    <a:pos x="290" y="161"/>
                  </a:cxn>
                  <a:cxn ang="0">
                    <a:pos x="241" y="150"/>
                  </a:cxn>
                  <a:cxn ang="0">
                    <a:pos x="134" y="121"/>
                  </a:cxn>
                  <a:cxn ang="0">
                    <a:pos x="74" y="114"/>
                  </a:cxn>
                  <a:cxn ang="0">
                    <a:pos x="32" y="125"/>
                  </a:cxn>
                  <a:cxn ang="0">
                    <a:pos x="19" y="144"/>
                  </a:cxn>
                  <a:cxn ang="0">
                    <a:pos x="21" y="165"/>
                  </a:cxn>
                  <a:cxn ang="0">
                    <a:pos x="19" y="201"/>
                  </a:cxn>
                  <a:cxn ang="0">
                    <a:pos x="4" y="226"/>
                  </a:cxn>
                  <a:cxn ang="0">
                    <a:pos x="0" y="258"/>
                  </a:cxn>
                  <a:cxn ang="0">
                    <a:pos x="17" y="283"/>
                  </a:cxn>
                  <a:cxn ang="0">
                    <a:pos x="53" y="309"/>
                  </a:cxn>
                  <a:cxn ang="0">
                    <a:pos x="106" y="341"/>
                  </a:cxn>
                  <a:cxn ang="0">
                    <a:pos x="167" y="389"/>
                  </a:cxn>
                  <a:cxn ang="0">
                    <a:pos x="210" y="432"/>
                  </a:cxn>
                  <a:cxn ang="0">
                    <a:pos x="244" y="457"/>
                  </a:cxn>
                  <a:cxn ang="0">
                    <a:pos x="280" y="465"/>
                  </a:cxn>
                  <a:cxn ang="0">
                    <a:pos x="364" y="449"/>
                  </a:cxn>
                  <a:cxn ang="0">
                    <a:pos x="476" y="412"/>
                  </a:cxn>
                  <a:cxn ang="0">
                    <a:pos x="538" y="379"/>
                  </a:cxn>
                  <a:cxn ang="0">
                    <a:pos x="593" y="343"/>
                  </a:cxn>
                  <a:cxn ang="0">
                    <a:pos x="633" y="302"/>
                  </a:cxn>
                  <a:cxn ang="0">
                    <a:pos x="650" y="267"/>
                  </a:cxn>
                  <a:cxn ang="0">
                    <a:pos x="649" y="241"/>
                  </a:cxn>
                  <a:cxn ang="0">
                    <a:pos x="624" y="209"/>
                  </a:cxn>
                  <a:cxn ang="0">
                    <a:pos x="569" y="184"/>
                  </a:cxn>
                  <a:cxn ang="0">
                    <a:pos x="537" y="178"/>
                  </a:cxn>
                  <a:cxn ang="0">
                    <a:pos x="561" y="199"/>
                  </a:cxn>
                  <a:cxn ang="0">
                    <a:pos x="544" y="197"/>
                  </a:cxn>
                  <a:cxn ang="0">
                    <a:pos x="487" y="157"/>
                  </a:cxn>
                  <a:cxn ang="0">
                    <a:pos x="464" y="135"/>
                  </a:cxn>
                  <a:cxn ang="0">
                    <a:pos x="463" y="133"/>
                  </a:cxn>
                  <a:cxn ang="0">
                    <a:pos x="463" y="133"/>
                  </a:cxn>
                  <a:cxn ang="0">
                    <a:pos x="461" y="131"/>
                  </a:cxn>
                  <a:cxn ang="0">
                    <a:pos x="472" y="121"/>
                  </a:cxn>
                  <a:cxn ang="0">
                    <a:pos x="506" y="104"/>
                  </a:cxn>
                  <a:cxn ang="0">
                    <a:pos x="544" y="93"/>
                  </a:cxn>
                </a:cxnLst>
                <a:rect l="0" t="0" r="r" b="b"/>
                <a:pathLst>
                  <a:path w="650" h="465">
                    <a:moveTo>
                      <a:pt x="561" y="87"/>
                    </a:moveTo>
                    <a:lnTo>
                      <a:pt x="554" y="80"/>
                    </a:lnTo>
                    <a:lnTo>
                      <a:pt x="542" y="70"/>
                    </a:lnTo>
                    <a:lnTo>
                      <a:pt x="525" y="51"/>
                    </a:lnTo>
                    <a:lnTo>
                      <a:pt x="504" y="32"/>
                    </a:lnTo>
                    <a:lnTo>
                      <a:pt x="495" y="25"/>
                    </a:lnTo>
                    <a:lnTo>
                      <a:pt x="487" y="17"/>
                    </a:lnTo>
                    <a:lnTo>
                      <a:pt x="483" y="8"/>
                    </a:lnTo>
                    <a:lnTo>
                      <a:pt x="480" y="0"/>
                    </a:lnTo>
                    <a:lnTo>
                      <a:pt x="474" y="4"/>
                    </a:lnTo>
                    <a:lnTo>
                      <a:pt x="463" y="8"/>
                    </a:lnTo>
                    <a:lnTo>
                      <a:pt x="440" y="15"/>
                    </a:lnTo>
                    <a:lnTo>
                      <a:pt x="421" y="19"/>
                    </a:lnTo>
                    <a:lnTo>
                      <a:pt x="389" y="30"/>
                    </a:lnTo>
                    <a:lnTo>
                      <a:pt x="356" y="46"/>
                    </a:lnTo>
                    <a:lnTo>
                      <a:pt x="341" y="55"/>
                    </a:lnTo>
                    <a:lnTo>
                      <a:pt x="328" y="65"/>
                    </a:lnTo>
                    <a:lnTo>
                      <a:pt x="317" y="76"/>
                    </a:lnTo>
                    <a:lnTo>
                      <a:pt x="307" y="87"/>
                    </a:lnTo>
                    <a:lnTo>
                      <a:pt x="303" y="95"/>
                    </a:lnTo>
                    <a:lnTo>
                      <a:pt x="299" y="104"/>
                    </a:lnTo>
                    <a:lnTo>
                      <a:pt x="299" y="114"/>
                    </a:lnTo>
                    <a:lnTo>
                      <a:pt x="299" y="123"/>
                    </a:lnTo>
                    <a:lnTo>
                      <a:pt x="303" y="139"/>
                    </a:lnTo>
                    <a:lnTo>
                      <a:pt x="309" y="152"/>
                    </a:lnTo>
                    <a:lnTo>
                      <a:pt x="315" y="163"/>
                    </a:lnTo>
                    <a:lnTo>
                      <a:pt x="322" y="176"/>
                    </a:lnTo>
                    <a:lnTo>
                      <a:pt x="332" y="188"/>
                    </a:lnTo>
                    <a:lnTo>
                      <a:pt x="343" y="199"/>
                    </a:lnTo>
                    <a:lnTo>
                      <a:pt x="354" y="209"/>
                    </a:lnTo>
                    <a:lnTo>
                      <a:pt x="366" y="218"/>
                    </a:lnTo>
                    <a:lnTo>
                      <a:pt x="392" y="233"/>
                    </a:lnTo>
                    <a:lnTo>
                      <a:pt x="419" y="248"/>
                    </a:lnTo>
                    <a:lnTo>
                      <a:pt x="444" y="258"/>
                    </a:lnTo>
                    <a:lnTo>
                      <a:pt x="470" y="266"/>
                    </a:lnTo>
                    <a:lnTo>
                      <a:pt x="451" y="262"/>
                    </a:lnTo>
                    <a:lnTo>
                      <a:pt x="428" y="258"/>
                    </a:lnTo>
                    <a:lnTo>
                      <a:pt x="409" y="250"/>
                    </a:lnTo>
                    <a:lnTo>
                      <a:pt x="396" y="243"/>
                    </a:lnTo>
                    <a:lnTo>
                      <a:pt x="392" y="243"/>
                    </a:lnTo>
                    <a:lnTo>
                      <a:pt x="387" y="241"/>
                    </a:lnTo>
                    <a:lnTo>
                      <a:pt x="392" y="245"/>
                    </a:lnTo>
                    <a:lnTo>
                      <a:pt x="396" y="250"/>
                    </a:lnTo>
                    <a:lnTo>
                      <a:pt x="409" y="264"/>
                    </a:lnTo>
                    <a:lnTo>
                      <a:pt x="427" y="275"/>
                    </a:lnTo>
                    <a:lnTo>
                      <a:pt x="436" y="281"/>
                    </a:lnTo>
                    <a:lnTo>
                      <a:pt x="446" y="285"/>
                    </a:lnTo>
                    <a:lnTo>
                      <a:pt x="455" y="286"/>
                    </a:lnTo>
                    <a:lnTo>
                      <a:pt x="464" y="288"/>
                    </a:lnTo>
                    <a:lnTo>
                      <a:pt x="449" y="288"/>
                    </a:lnTo>
                    <a:lnTo>
                      <a:pt x="436" y="285"/>
                    </a:lnTo>
                    <a:lnTo>
                      <a:pt x="425" y="279"/>
                    </a:lnTo>
                    <a:lnTo>
                      <a:pt x="413" y="271"/>
                    </a:lnTo>
                    <a:lnTo>
                      <a:pt x="392" y="254"/>
                    </a:lnTo>
                    <a:lnTo>
                      <a:pt x="373" y="233"/>
                    </a:lnTo>
                    <a:lnTo>
                      <a:pt x="366" y="231"/>
                    </a:lnTo>
                    <a:lnTo>
                      <a:pt x="356" y="226"/>
                    </a:lnTo>
                    <a:lnTo>
                      <a:pt x="334" y="209"/>
                    </a:lnTo>
                    <a:lnTo>
                      <a:pt x="313" y="190"/>
                    </a:lnTo>
                    <a:lnTo>
                      <a:pt x="303" y="182"/>
                    </a:lnTo>
                    <a:lnTo>
                      <a:pt x="296" y="173"/>
                    </a:lnTo>
                    <a:lnTo>
                      <a:pt x="292" y="167"/>
                    </a:lnTo>
                    <a:lnTo>
                      <a:pt x="290" y="161"/>
                    </a:lnTo>
                    <a:lnTo>
                      <a:pt x="275" y="157"/>
                    </a:lnTo>
                    <a:lnTo>
                      <a:pt x="258" y="154"/>
                    </a:lnTo>
                    <a:lnTo>
                      <a:pt x="241" y="150"/>
                    </a:lnTo>
                    <a:lnTo>
                      <a:pt x="225" y="146"/>
                    </a:lnTo>
                    <a:lnTo>
                      <a:pt x="180" y="133"/>
                    </a:lnTo>
                    <a:lnTo>
                      <a:pt x="134" y="121"/>
                    </a:lnTo>
                    <a:lnTo>
                      <a:pt x="114" y="118"/>
                    </a:lnTo>
                    <a:lnTo>
                      <a:pt x="93" y="114"/>
                    </a:lnTo>
                    <a:lnTo>
                      <a:pt x="74" y="114"/>
                    </a:lnTo>
                    <a:lnTo>
                      <a:pt x="55" y="116"/>
                    </a:lnTo>
                    <a:lnTo>
                      <a:pt x="41" y="120"/>
                    </a:lnTo>
                    <a:lnTo>
                      <a:pt x="32" y="125"/>
                    </a:lnTo>
                    <a:lnTo>
                      <a:pt x="24" y="131"/>
                    </a:lnTo>
                    <a:lnTo>
                      <a:pt x="21" y="139"/>
                    </a:lnTo>
                    <a:lnTo>
                      <a:pt x="19" y="144"/>
                    </a:lnTo>
                    <a:lnTo>
                      <a:pt x="19" y="152"/>
                    </a:lnTo>
                    <a:lnTo>
                      <a:pt x="21" y="157"/>
                    </a:lnTo>
                    <a:lnTo>
                      <a:pt x="21" y="165"/>
                    </a:lnTo>
                    <a:lnTo>
                      <a:pt x="24" y="178"/>
                    </a:lnTo>
                    <a:lnTo>
                      <a:pt x="28" y="192"/>
                    </a:lnTo>
                    <a:lnTo>
                      <a:pt x="19" y="201"/>
                    </a:lnTo>
                    <a:lnTo>
                      <a:pt x="11" y="209"/>
                    </a:lnTo>
                    <a:lnTo>
                      <a:pt x="5" y="218"/>
                    </a:lnTo>
                    <a:lnTo>
                      <a:pt x="4" y="226"/>
                    </a:lnTo>
                    <a:lnTo>
                      <a:pt x="0" y="237"/>
                    </a:lnTo>
                    <a:lnTo>
                      <a:pt x="0" y="248"/>
                    </a:lnTo>
                    <a:lnTo>
                      <a:pt x="0" y="258"/>
                    </a:lnTo>
                    <a:lnTo>
                      <a:pt x="4" y="267"/>
                    </a:lnTo>
                    <a:lnTo>
                      <a:pt x="9" y="275"/>
                    </a:lnTo>
                    <a:lnTo>
                      <a:pt x="17" y="283"/>
                    </a:lnTo>
                    <a:lnTo>
                      <a:pt x="24" y="290"/>
                    </a:lnTo>
                    <a:lnTo>
                      <a:pt x="34" y="298"/>
                    </a:lnTo>
                    <a:lnTo>
                      <a:pt x="53" y="309"/>
                    </a:lnTo>
                    <a:lnTo>
                      <a:pt x="72" y="321"/>
                    </a:lnTo>
                    <a:lnTo>
                      <a:pt x="89" y="332"/>
                    </a:lnTo>
                    <a:lnTo>
                      <a:pt x="106" y="341"/>
                    </a:lnTo>
                    <a:lnTo>
                      <a:pt x="123" y="355"/>
                    </a:lnTo>
                    <a:lnTo>
                      <a:pt x="140" y="366"/>
                    </a:lnTo>
                    <a:lnTo>
                      <a:pt x="167" y="389"/>
                    </a:lnTo>
                    <a:lnTo>
                      <a:pt x="189" y="410"/>
                    </a:lnTo>
                    <a:lnTo>
                      <a:pt x="199" y="423"/>
                    </a:lnTo>
                    <a:lnTo>
                      <a:pt x="210" y="432"/>
                    </a:lnTo>
                    <a:lnTo>
                      <a:pt x="222" y="442"/>
                    </a:lnTo>
                    <a:lnTo>
                      <a:pt x="233" y="451"/>
                    </a:lnTo>
                    <a:lnTo>
                      <a:pt x="244" y="457"/>
                    </a:lnTo>
                    <a:lnTo>
                      <a:pt x="256" y="463"/>
                    </a:lnTo>
                    <a:lnTo>
                      <a:pt x="267" y="465"/>
                    </a:lnTo>
                    <a:lnTo>
                      <a:pt x="280" y="465"/>
                    </a:lnTo>
                    <a:lnTo>
                      <a:pt x="311" y="461"/>
                    </a:lnTo>
                    <a:lnTo>
                      <a:pt x="337" y="457"/>
                    </a:lnTo>
                    <a:lnTo>
                      <a:pt x="364" y="449"/>
                    </a:lnTo>
                    <a:lnTo>
                      <a:pt x="389" y="444"/>
                    </a:lnTo>
                    <a:lnTo>
                      <a:pt x="434" y="427"/>
                    </a:lnTo>
                    <a:lnTo>
                      <a:pt x="476" y="412"/>
                    </a:lnTo>
                    <a:lnTo>
                      <a:pt x="499" y="402"/>
                    </a:lnTo>
                    <a:lnTo>
                      <a:pt x="520" y="391"/>
                    </a:lnTo>
                    <a:lnTo>
                      <a:pt x="538" y="379"/>
                    </a:lnTo>
                    <a:lnTo>
                      <a:pt x="557" y="368"/>
                    </a:lnTo>
                    <a:lnTo>
                      <a:pt x="576" y="357"/>
                    </a:lnTo>
                    <a:lnTo>
                      <a:pt x="593" y="343"/>
                    </a:lnTo>
                    <a:lnTo>
                      <a:pt x="609" y="330"/>
                    </a:lnTo>
                    <a:lnTo>
                      <a:pt x="622" y="315"/>
                    </a:lnTo>
                    <a:lnTo>
                      <a:pt x="633" y="302"/>
                    </a:lnTo>
                    <a:lnTo>
                      <a:pt x="641" y="290"/>
                    </a:lnTo>
                    <a:lnTo>
                      <a:pt x="647" y="279"/>
                    </a:lnTo>
                    <a:lnTo>
                      <a:pt x="650" y="267"/>
                    </a:lnTo>
                    <a:lnTo>
                      <a:pt x="650" y="258"/>
                    </a:lnTo>
                    <a:lnTo>
                      <a:pt x="650" y="248"/>
                    </a:lnTo>
                    <a:lnTo>
                      <a:pt x="649" y="241"/>
                    </a:lnTo>
                    <a:lnTo>
                      <a:pt x="645" y="233"/>
                    </a:lnTo>
                    <a:lnTo>
                      <a:pt x="635" y="220"/>
                    </a:lnTo>
                    <a:lnTo>
                      <a:pt x="624" y="209"/>
                    </a:lnTo>
                    <a:lnTo>
                      <a:pt x="609" y="199"/>
                    </a:lnTo>
                    <a:lnTo>
                      <a:pt x="592" y="192"/>
                    </a:lnTo>
                    <a:lnTo>
                      <a:pt x="569" y="184"/>
                    </a:lnTo>
                    <a:lnTo>
                      <a:pt x="554" y="180"/>
                    </a:lnTo>
                    <a:lnTo>
                      <a:pt x="542" y="178"/>
                    </a:lnTo>
                    <a:lnTo>
                      <a:pt x="537" y="178"/>
                    </a:lnTo>
                    <a:lnTo>
                      <a:pt x="538" y="184"/>
                    </a:lnTo>
                    <a:lnTo>
                      <a:pt x="548" y="192"/>
                    </a:lnTo>
                    <a:lnTo>
                      <a:pt x="561" y="199"/>
                    </a:lnTo>
                    <a:lnTo>
                      <a:pt x="571" y="203"/>
                    </a:lnTo>
                    <a:lnTo>
                      <a:pt x="557" y="201"/>
                    </a:lnTo>
                    <a:lnTo>
                      <a:pt x="544" y="197"/>
                    </a:lnTo>
                    <a:lnTo>
                      <a:pt x="531" y="188"/>
                    </a:lnTo>
                    <a:lnTo>
                      <a:pt x="516" y="178"/>
                    </a:lnTo>
                    <a:lnTo>
                      <a:pt x="487" y="157"/>
                    </a:lnTo>
                    <a:lnTo>
                      <a:pt x="466" y="139"/>
                    </a:lnTo>
                    <a:lnTo>
                      <a:pt x="466" y="137"/>
                    </a:lnTo>
                    <a:lnTo>
                      <a:pt x="464" y="135"/>
                    </a:lnTo>
                    <a:lnTo>
                      <a:pt x="464" y="135"/>
                    </a:lnTo>
                    <a:lnTo>
                      <a:pt x="464" y="133"/>
                    </a:lnTo>
                    <a:lnTo>
                      <a:pt x="463" y="133"/>
                    </a:lnTo>
                    <a:lnTo>
                      <a:pt x="463" y="133"/>
                    </a:lnTo>
                    <a:lnTo>
                      <a:pt x="463" y="133"/>
                    </a:lnTo>
                    <a:lnTo>
                      <a:pt x="463" y="133"/>
                    </a:lnTo>
                    <a:lnTo>
                      <a:pt x="463" y="133"/>
                    </a:lnTo>
                    <a:lnTo>
                      <a:pt x="463" y="133"/>
                    </a:lnTo>
                    <a:lnTo>
                      <a:pt x="461" y="131"/>
                    </a:lnTo>
                    <a:lnTo>
                      <a:pt x="459" y="131"/>
                    </a:lnTo>
                    <a:lnTo>
                      <a:pt x="466" y="123"/>
                    </a:lnTo>
                    <a:lnTo>
                      <a:pt x="472" y="121"/>
                    </a:lnTo>
                    <a:lnTo>
                      <a:pt x="480" y="118"/>
                    </a:lnTo>
                    <a:lnTo>
                      <a:pt x="487" y="114"/>
                    </a:lnTo>
                    <a:lnTo>
                      <a:pt x="506" y="104"/>
                    </a:lnTo>
                    <a:lnTo>
                      <a:pt x="525" y="97"/>
                    </a:lnTo>
                    <a:lnTo>
                      <a:pt x="535" y="95"/>
                    </a:lnTo>
                    <a:lnTo>
                      <a:pt x="544" y="93"/>
                    </a:lnTo>
                    <a:lnTo>
                      <a:pt x="554" y="89"/>
                    </a:lnTo>
                    <a:lnTo>
                      <a:pt x="561" y="87"/>
                    </a:lnTo>
                    <a:close/>
                  </a:path>
                </a:pathLst>
              </a:custGeom>
              <a:solidFill>
                <a:srgbClr val="E04D4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0751" name="Freeform 287"/>
              <p:cNvSpPr>
                <a:spLocks/>
              </p:cNvSpPr>
              <p:nvPr/>
            </p:nvSpPr>
            <p:spPr bwMode="auto">
              <a:xfrm>
                <a:off x="1077" y="2585"/>
                <a:ext cx="218" cy="239"/>
              </a:xfrm>
              <a:custGeom>
                <a:avLst/>
                <a:gdLst/>
                <a:ahLst/>
                <a:cxnLst>
                  <a:cxn ang="0">
                    <a:pos x="173" y="163"/>
                  </a:cxn>
                  <a:cxn ang="0">
                    <a:pos x="180" y="173"/>
                  </a:cxn>
                  <a:cxn ang="0">
                    <a:pos x="188" y="184"/>
                  </a:cxn>
                  <a:cxn ang="0">
                    <a:pos x="197" y="196"/>
                  </a:cxn>
                  <a:cxn ang="0">
                    <a:pos x="205" y="209"/>
                  </a:cxn>
                  <a:cxn ang="0">
                    <a:pos x="213" y="224"/>
                  </a:cxn>
                  <a:cxn ang="0">
                    <a:pos x="218" y="239"/>
                  </a:cxn>
                  <a:cxn ang="0">
                    <a:pos x="216" y="228"/>
                  </a:cxn>
                  <a:cxn ang="0">
                    <a:pos x="213" y="216"/>
                  </a:cxn>
                  <a:cxn ang="0">
                    <a:pos x="209" y="203"/>
                  </a:cxn>
                  <a:cxn ang="0">
                    <a:pos x="201" y="190"/>
                  </a:cxn>
                  <a:cxn ang="0">
                    <a:pos x="196" y="178"/>
                  </a:cxn>
                  <a:cxn ang="0">
                    <a:pos x="186" y="165"/>
                  </a:cxn>
                  <a:cxn ang="0">
                    <a:pos x="171" y="146"/>
                  </a:cxn>
                  <a:cxn ang="0">
                    <a:pos x="154" y="125"/>
                  </a:cxn>
                  <a:cxn ang="0">
                    <a:pos x="133" y="103"/>
                  </a:cxn>
                  <a:cxn ang="0">
                    <a:pos x="110" y="80"/>
                  </a:cxn>
                  <a:cxn ang="0">
                    <a:pos x="95" y="65"/>
                  </a:cxn>
                  <a:cxn ang="0">
                    <a:pos x="76" y="50"/>
                  </a:cxn>
                  <a:cxn ang="0">
                    <a:pos x="57" y="36"/>
                  </a:cxn>
                  <a:cxn ang="0">
                    <a:pos x="40" y="23"/>
                  </a:cxn>
                  <a:cxn ang="0">
                    <a:pos x="25" y="13"/>
                  </a:cxn>
                  <a:cxn ang="0">
                    <a:pos x="15" y="6"/>
                  </a:cxn>
                  <a:cxn ang="0">
                    <a:pos x="8" y="2"/>
                  </a:cxn>
                  <a:cxn ang="0">
                    <a:pos x="4" y="0"/>
                  </a:cxn>
                  <a:cxn ang="0">
                    <a:pos x="0" y="2"/>
                  </a:cxn>
                  <a:cxn ang="0">
                    <a:pos x="2" y="2"/>
                  </a:cxn>
                  <a:cxn ang="0">
                    <a:pos x="8" y="8"/>
                  </a:cxn>
                  <a:cxn ang="0">
                    <a:pos x="27" y="21"/>
                  </a:cxn>
                  <a:cxn ang="0">
                    <a:pos x="50" y="40"/>
                  </a:cxn>
                  <a:cxn ang="0">
                    <a:pos x="78" y="63"/>
                  </a:cxn>
                  <a:cxn ang="0">
                    <a:pos x="106" y="89"/>
                  </a:cxn>
                  <a:cxn ang="0">
                    <a:pos x="135" y="118"/>
                  </a:cxn>
                  <a:cxn ang="0">
                    <a:pos x="158" y="142"/>
                  </a:cxn>
                  <a:cxn ang="0">
                    <a:pos x="173" y="163"/>
                  </a:cxn>
                </a:cxnLst>
                <a:rect l="0" t="0" r="r" b="b"/>
                <a:pathLst>
                  <a:path w="218" h="239">
                    <a:moveTo>
                      <a:pt x="173" y="163"/>
                    </a:moveTo>
                    <a:lnTo>
                      <a:pt x="180" y="173"/>
                    </a:lnTo>
                    <a:lnTo>
                      <a:pt x="188" y="184"/>
                    </a:lnTo>
                    <a:lnTo>
                      <a:pt x="197" y="196"/>
                    </a:lnTo>
                    <a:lnTo>
                      <a:pt x="205" y="209"/>
                    </a:lnTo>
                    <a:lnTo>
                      <a:pt x="213" y="224"/>
                    </a:lnTo>
                    <a:lnTo>
                      <a:pt x="218" y="239"/>
                    </a:lnTo>
                    <a:lnTo>
                      <a:pt x="216" y="228"/>
                    </a:lnTo>
                    <a:lnTo>
                      <a:pt x="213" y="216"/>
                    </a:lnTo>
                    <a:lnTo>
                      <a:pt x="209" y="203"/>
                    </a:lnTo>
                    <a:lnTo>
                      <a:pt x="201" y="190"/>
                    </a:lnTo>
                    <a:lnTo>
                      <a:pt x="196" y="178"/>
                    </a:lnTo>
                    <a:lnTo>
                      <a:pt x="186" y="165"/>
                    </a:lnTo>
                    <a:lnTo>
                      <a:pt x="171" y="146"/>
                    </a:lnTo>
                    <a:lnTo>
                      <a:pt x="154" y="125"/>
                    </a:lnTo>
                    <a:lnTo>
                      <a:pt x="133" y="103"/>
                    </a:lnTo>
                    <a:lnTo>
                      <a:pt x="110" y="80"/>
                    </a:lnTo>
                    <a:lnTo>
                      <a:pt x="95" y="65"/>
                    </a:lnTo>
                    <a:lnTo>
                      <a:pt x="76" y="50"/>
                    </a:lnTo>
                    <a:lnTo>
                      <a:pt x="57" y="36"/>
                    </a:lnTo>
                    <a:lnTo>
                      <a:pt x="40" y="23"/>
                    </a:lnTo>
                    <a:lnTo>
                      <a:pt x="25" y="13"/>
                    </a:lnTo>
                    <a:lnTo>
                      <a:pt x="15" y="6"/>
                    </a:lnTo>
                    <a:lnTo>
                      <a:pt x="8" y="2"/>
                    </a:lnTo>
                    <a:lnTo>
                      <a:pt x="4" y="0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8" y="8"/>
                    </a:lnTo>
                    <a:lnTo>
                      <a:pt x="27" y="21"/>
                    </a:lnTo>
                    <a:lnTo>
                      <a:pt x="50" y="40"/>
                    </a:lnTo>
                    <a:lnTo>
                      <a:pt x="78" y="63"/>
                    </a:lnTo>
                    <a:lnTo>
                      <a:pt x="106" y="89"/>
                    </a:lnTo>
                    <a:lnTo>
                      <a:pt x="135" y="118"/>
                    </a:lnTo>
                    <a:lnTo>
                      <a:pt x="158" y="142"/>
                    </a:lnTo>
                    <a:lnTo>
                      <a:pt x="173" y="163"/>
                    </a:lnTo>
                    <a:close/>
                  </a:path>
                </a:pathLst>
              </a:custGeom>
              <a:solidFill>
                <a:srgbClr val="9A4D4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pic>
          <p:nvPicPr>
            <p:cNvPr id="190752" name="Picture 288" descr="Froc1"/>
            <p:cNvPicPr>
              <a:picLocks noChangeAspect="1" noChangeArrowheads="1" noCrop="1"/>
            </p:cNvPicPr>
            <p:nvPr/>
          </p:nvPicPr>
          <p:blipFill>
            <a:blip r:embed="rId3"/>
            <a:srcRect/>
            <a:stretch>
              <a:fillRect/>
            </a:stretch>
          </p:blipFill>
          <p:spPr bwMode="auto">
            <a:xfrm rot="-2235048">
              <a:off x="336" y="107"/>
              <a:ext cx="1152" cy="1141"/>
            </a:xfrm>
            <a:prstGeom prst="rect">
              <a:avLst/>
            </a:prstGeom>
            <a:noFill/>
          </p:spPr>
        </p:pic>
        <p:pic>
          <p:nvPicPr>
            <p:cNvPr id="190753" name="Picture 289" descr="Froc1"/>
            <p:cNvPicPr>
              <a:picLocks noChangeAspect="1" noChangeArrowheads="1" noCrop="1"/>
            </p:cNvPicPr>
            <p:nvPr/>
          </p:nvPicPr>
          <p:blipFill>
            <a:blip r:embed="rId3"/>
            <a:srcRect/>
            <a:stretch>
              <a:fillRect/>
            </a:stretch>
          </p:blipFill>
          <p:spPr bwMode="auto">
            <a:xfrm rot="-3206117">
              <a:off x="0" y="1019"/>
              <a:ext cx="1152" cy="1141"/>
            </a:xfrm>
            <a:prstGeom prst="rect">
              <a:avLst/>
            </a:prstGeom>
            <a:noFill/>
          </p:spPr>
        </p:pic>
        <p:pic>
          <p:nvPicPr>
            <p:cNvPr id="190754" name="Picture 290" descr="Froc1"/>
            <p:cNvPicPr>
              <a:picLocks noChangeAspect="1" noChangeArrowheads="1" noCrop="1"/>
            </p:cNvPicPr>
            <p:nvPr/>
          </p:nvPicPr>
          <p:blipFill>
            <a:blip r:embed="rId3"/>
            <a:srcRect/>
            <a:stretch>
              <a:fillRect/>
            </a:stretch>
          </p:blipFill>
          <p:spPr bwMode="auto">
            <a:xfrm rot="282824">
              <a:off x="1344" y="-37"/>
              <a:ext cx="1152" cy="1141"/>
            </a:xfrm>
            <a:prstGeom prst="rect">
              <a:avLst/>
            </a:prstGeom>
            <a:noFill/>
          </p:spPr>
        </p:pic>
        <p:pic>
          <p:nvPicPr>
            <p:cNvPr id="190755" name="Picture 291" descr="Froc1"/>
            <p:cNvPicPr>
              <a:picLocks noChangeAspect="1" noChangeArrowheads="1" noCrop="1"/>
            </p:cNvPicPr>
            <p:nvPr/>
          </p:nvPicPr>
          <p:blipFill>
            <a:blip r:embed="rId3"/>
            <a:srcRect/>
            <a:stretch>
              <a:fillRect/>
            </a:stretch>
          </p:blipFill>
          <p:spPr bwMode="auto">
            <a:xfrm rot="1502466">
              <a:off x="2304" y="192"/>
              <a:ext cx="1152" cy="1141"/>
            </a:xfrm>
            <a:prstGeom prst="rect">
              <a:avLst/>
            </a:prstGeom>
            <a:noFill/>
          </p:spPr>
        </p:pic>
        <p:pic>
          <p:nvPicPr>
            <p:cNvPr id="190756" name="Picture 292" descr="Froc1"/>
            <p:cNvPicPr>
              <a:picLocks noChangeAspect="1" noChangeArrowheads="1" noCrop="1"/>
            </p:cNvPicPr>
            <p:nvPr/>
          </p:nvPicPr>
          <p:blipFill>
            <a:blip r:embed="rId3"/>
            <a:srcRect/>
            <a:stretch>
              <a:fillRect/>
            </a:stretch>
          </p:blipFill>
          <p:spPr bwMode="auto">
            <a:xfrm rot="1658504">
              <a:off x="2496" y="1211"/>
              <a:ext cx="1152" cy="1141"/>
            </a:xfrm>
            <a:prstGeom prst="rect">
              <a:avLst/>
            </a:prstGeom>
            <a:noFill/>
          </p:spPr>
        </p:pic>
        <p:pic>
          <p:nvPicPr>
            <p:cNvPr id="190757" name="Picture 293" descr="Froc1"/>
            <p:cNvPicPr>
              <a:picLocks noChangeAspect="1" noChangeArrowheads="1" noCrop="1"/>
            </p:cNvPicPr>
            <p:nvPr/>
          </p:nvPicPr>
          <p:blipFill>
            <a:blip r:embed="rId3"/>
            <a:srcRect/>
            <a:stretch>
              <a:fillRect/>
            </a:stretch>
          </p:blipFill>
          <p:spPr bwMode="auto">
            <a:xfrm rot="3223895">
              <a:off x="2304" y="2069"/>
              <a:ext cx="1152" cy="1141"/>
            </a:xfrm>
            <a:prstGeom prst="rect">
              <a:avLst/>
            </a:prstGeom>
            <a:noFill/>
          </p:spPr>
        </p:pic>
        <p:pic>
          <p:nvPicPr>
            <p:cNvPr id="190758" name="Picture 294" descr="Froc1"/>
            <p:cNvPicPr>
              <a:picLocks noChangeAspect="1" noChangeArrowheads="1" noCrop="1"/>
            </p:cNvPicPr>
            <p:nvPr/>
          </p:nvPicPr>
          <p:blipFill>
            <a:blip r:embed="rId3"/>
            <a:srcRect/>
            <a:stretch>
              <a:fillRect/>
            </a:stretch>
          </p:blipFill>
          <p:spPr bwMode="auto">
            <a:xfrm rot="3158513">
              <a:off x="1536" y="2405"/>
              <a:ext cx="1152" cy="1141"/>
            </a:xfrm>
            <a:prstGeom prst="rect">
              <a:avLst/>
            </a:prstGeom>
            <a:noFill/>
          </p:spPr>
        </p:pic>
        <p:pic>
          <p:nvPicPr>
            <p:cNvPr id="190759" name="Picture 295" descr="Froc1"/>
            <p:cNvPicPr>
              <a:picLocks noChangeAspect="1" noChangeArrowheads="1" noCrop="1"/>
            </p:cNvPicPr>
            <p:nvPr/>
          </p:nvPicPr>
          <p:blipFill>
            <a:blip r:embed="rId3"/>
            <a:srcRect/>
            <a:stretch>
              <a:fillRect/>
            </a:stretch>
          </p:blipFill>
          <p:spPr bwMode="auto">
            <a:xfrm rot="-4375518">
              <a:off x="672" y="2405"/>
              <a:ext cx="1152" cy="1141"/>
            </a:xfrm>
            <a:prstGeom prst="rect">
              <a:avLst/>
            </a:prstGeom>
            <a:noFill/>
          </p:spPr>
        </p:pic>
        <p:pic>
          <p:nvPicPr>
            <p:cNvPr id="190760" name="Picture 296" descr="Froc1"/>
            <p:cNvPicPr>
              <a:picLocks noChangeAspect="1" noChangeArrowheads="1" noCrop="1"/>
            </p:cNvPicPr>
            <p:nvPr/>
          </p:nvPicPr>
          <p:blipFill>
            <a:blip r:embed="rId3"/>
            <a:srcRect/>
            <a:stretch>
              <a:fillRect/>
            </a:stretch>
          </p:blipFill>
          <p:spPr bwMode="auto">
            <a:xfrm rot="-3523964">
              <a:off x="0" y="1920"/>
              <a:ext cx="1152" cy="1141"/>
            </a:xfrm>
            <a:prstGeom prst="rect">
              <a:avLst/>
            </a:prstGeom>
            <a:noFill/>
          </p:spPr>
        </p:pic>
      </p:grpSp>
      <p:sp>
        <p:nvSpPr>
          <p:cNvPr id="190761" name="AutoShape 297"/>
          <p:cNvSpPr>
            <a:spLocks noChangeArrowheads="1"/>
          </p:cNvSpPr>
          <p:nvPr/>
        </p:nvSpPr>
        <p:spPr bwMode="auto">
          <a:xfrm>
            <a:off x="1135063" y="1219200"/>
            <a:ext cx="3505200" cy="3048000"/>
          </a:xfrm>
          <a:prstGeom prst="wedgeEllipseCallout">
            <a:avLst>
              <a:gd name="adj1" fmla="val 78352"/>
              <a:gd name="adj2" fmla="val -30310"/>
            </a:avLst>
          </a:prstGeom>
          <a:solidFill>
            <a:srgbClr val="FF66CC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/>
          <a:lstStyle/>
          <a:p>
            <a:pPr algn="ctr"/>
            <a:endParaRPr lang="en-US" sz="4400"/>
          </a:p>
          <a:p>
            <a:pPr algn="ctr"/>
            <a:r>
              <a:rPr lang="en-US" sz="4400"/>
              <a:t>Đúng rồi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7810" name="Text Box 2"/>
          <p:cNvSpPr txBox="1">
            <a:spLocks noChangeArrowheads="1"/>
          </p:cNvSpPr>
          <p:nvPr/>
        </p:nvSpPr>
        <p:spPr bwMode="auto">
          <a:xfrm>
            <a:off x="5287963" y="274638"/>
            <a:ext cx="3665537" cy="64976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just">
              <a:buFontTx/>
              <a:buChar char="-"/>
            </a:pPr>
            <a:r>
              <a:rPr lang="en-US" sz="2800">
                <a:solidFill>
                  <a:srgbClr val="990033"/>
                </a:solidFill>
              </a:rPr>
              <a:t>Các đám mây: Mây trắng và mây đen.</a:t>
            </a:r>
            <a:endParaRPr lang="en-US" sz="1400">
              <a:solidFill>
                <a:srgbClr val="990033"/>
              </a:solidFill>
            </a:endParaRPr>
          </a:p>
          <a:p>
            <a:pPr algn="just">
              <a:buFontTx/>
              <a:buChar char="-"/>
            </a:pPr>
            <a:endParaRPr lang="en-US" sz="2800">
              <a:solidFill>
                <a:srgbClr val="990033"/>
              </a:solidFill>
            </a:endParaRPr>
          </a:p>
          <a:p>
            <a:pPr algn="just"/>
            <a:r>
              <a:rPr lang="en-US" sz="2800">
                <a:solidFill>
                  <a:srgbClr val="990033"/>
                </a:solidFill>
              </a:rPr>
              <a:t> - Giọt mưa từ đám mây đen rơi xuống.</a:t>
            </a:r>
          </a:p>
          <a:p>
            <a:pPr algn="just"/>
            <a:endParaRPr lang="en-US" sz="2800">
              <a:solidFill>
                <a:srgbClr val="990033"/>
              </a:solidFill>
            </a:endParaRPr>
          </a:p>
          <a:p>
            <a:pPr algn="just"/>
            <a:r>
              <a:rPr lang="en-US" sz="2800">
                <a:solidFill>
                  <a:srgbClr val="990033"/>
                </a:solidFill>
              </a:rPr>
              <a:t> - Dãy núi, có dòng suối nhỏ chảy ra sông, sông chảy ra biển.</a:t>
            </a:r>
          </a:p>
          <a:p>
            <a:pPr algn="just"/>
            <a:endParaRPr lang="en-US" sz="2800">
              <a:solidFill>
                <a:srgbClr val="990033"/>
              </a:solidFill>
            </a:endParaRPr>
          </a:p>
          <a:p>
            <a:pPr algn="just"/>
            <a:r>
              <a:rPr lang="en-US" sz="2800">
                <a:solidFill>
                  <a:srgbClr val="990033"/>
                </a:solidFill>
              </a:rPr>
              <a:t> - Nhà cửa, cây cối, tàu thuyền.</a:t>
            </a:r>
          </a:p>
          <a:p>
            <a:pPr algn="just"/>
            <a:endParaRPr lang="en-US" sz="2800">
              <a:solidFill>
                <a:srgbClr val="990033"/>
              </a:solidFill>
            </a:endParaRPr>
          </a:p>
          <a:p>
            <a:pPr algn="just"/>
            <a:r>
              <a:rPr lang="en-US" sz="2800">
                <a:solidFill>
                  <a:srgbClr val="990033"/>
                </a:solidFill>
              </a:rPr>
              <a:t> - Các mũi tên.</a:t>
            </a:r>
            <a:endParaRPr lang="en-US" sz="4400">
              <a:solidFill>
                <a:srgbClr val="FF3399"/>
              </a:solidFill>
            </a:endParaRPr>
          </a:p>
        </p:txBody>
      </p:sp>
      <p:pic>
        <p:nvPicPr>
          <p:cNvPr id="247811" name="Picture 3" descr="PHOTO378"/>
          <p:cNvPicPr>
            <a:picLocks noChangeAspect="1" noChangeArrowheads="1"/>
          </p:cNvPicPr>
          <p:nvPr/>
        </p:nvPicPr>
        <p:blipFill>
          <a:blip r:embed="rId2"/>
          <a:srcRect l="19362" t="4897" b="6963"/>
          <a:stretch>
            <a:fillRect/>
          </a:stretch>
        </p:blipFill>
        <p:spPr bwMode="auto">
          <a:xfrm>
            <a:off x="228600" y="247650"/>
            <a:ext cx="4724400" cy="6400800"/>
          </a:xfrm>
          <a:prstGeom prst="rect">
            <a:avLst/>
          </a:prstGeom>
          <a:noFill/>
          <a:ln w="57150" cmpd="thickThin">
            <a:solidFill>
              <a:srgbClr val="FF0000"/>
            </a:solidFill>
            <a:miter lim="800000"/>
            <a:headEnd/>
            <a:tailEnd/>
          </a:ln>
        </p:spPr>
      </p:pic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Text Box 2"/>
          <p:cNvSpPr txBox="1">
            <a:spLocks noChangeArrowheads="1"/>
          </p:cNvSpPr>
          <p:nvPr/>
        </p:nvSpPr>
        <p:spPr bwMode="auto">
          <a:xfrm>
            <a:off x="685800" y="1219200"/>
            <a:ext cx="7543800" cy="914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5400">
                <a:solidFill>
                  <a:srgbClr val="FF0066"/>
                </a:solidFill>
              </a:rPr>
              <a:t>Mưa từ đâu ra?</a:t>
            </a:r>
          </a:p>
        </p:txBody>
      </p:sp>
      <p:sp>
        <p:nvSpPr>
          <p:cNvPr id="4100" name="Text Box 4"/>
          <p:cNvSpPr txBox="1">
            <a:spLocks noChangeArrowheads="1"/>
          </p:cNvSpPr>
          <p:nvPr/>
        </p:nvSpPr>
        <p:spPr bwMode="auto">
          <a:xfrm>
            <a:off x="533400" y="2438400"/>
            <a:ext cx="8153400" cy="30194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just">
              <a:spcBef>
                <a:spcPct val="50000"/>
              </a:spcBef>
            </a:pPr>
            <a:r>
              <a:rPr lang="en-US" b="0"/>
              <a:t>  </a:t>
            </a:r>
            <a:r>
              <a:rPr lang="en-US" sz="4400">
                <a:solidFill>
                  <a:srgbClr val="990033"/>
                </a:solidFill>
              </a:rPr>
              <a:t>     </a:t>
            </a:r>
            <a:r>
              <a:rPr lang="en-US" sz="4800">
                <a:solidFill>
                  <a:srgbClr val="990033"/>
                </a:solidFill>
              </a:rPr>
              <a:t>Từ những đám mây chứa nhiều  hạt nước nhỏ đọng lại thành các giọt nước lớn hơn, rơi xuống.</a:t>
            </a:r>
            <a:endParaRPr lang="en-US" sz="4400">
              <a:solidFill>
                <a:srgbClr val="990033"/>
              </a:solidFill>
            </a:endParaRP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8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7" dur="500"/>
                                        <p:tgtEl>
                                          <p:spTgt spid="4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100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6914" name="Text Box 2"/>
          <p:cNvSpPr txBox="1">
            <a:spLocks noChangeArrowheads="1"/>
          </p:cNvSpPr>
          <p:nvPr/>
        </p:nvSpPr>
        <p:spPr bwMode="auto">
          <a:xfrm>
            <a:off x="323850" y="1371600"/>
            <a:ext cx="8534400" cy="1431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400">
                <a:solidFill>
                  <a:srgbClr val="FF0066"/>
                </a:solidFill>
              </a:rPr>
              <a:t>Thế nào là vòng tuần hoàn của nước trong tự nhiên?</a:t>
            </a:r>
          </a:p>
        </p:txBody>
      </p:sp>
      <p:sp>
        <p:nvSpPr>
          <p:cNvPr id="166917" name="Text Box 5"/>
          <p:cNvSpPr txBox="1">
            <a:spLocks noChangeArrowheads="1"/>
          </p:cNvSpPr>
          <p:nvPr/>
        </p:nvSpPr>
        <p:spPr bwMode="auto">
          <a:xfrm>
            <a:off x="457200" y="3098800"/>
            <a:ext cx="8229600" cy="27717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just">
              <a:spcBef>
                <a:spcPct val="50000"/>
              </a:spcBef>
            </a:pPr>
            <a:r>
              <a:rPr lang="en-US" sz="2800">
                <a:solidFill>
                  <a:srgbClr val="990033"/>
                </a:solidFill>
              </a:rPr>
              <a:t>        </a:t>
            </a:r>
            <a:r>
              <a:rPr lang="en-US" sz="4400">
                <a:solidFill>
                  <a:srgbClr val="990033"/>
                </a:solidFill>
              </a:rPr>
              <a:t>Hiện tượng nước bay hơi thành hơi nước, rồi từ hơi nước ngưng tụ thành nước xảy ra lặp đi lặp lại.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1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9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4)">
                                      <p:cBhvr>
                                        <p:cTn id="7" dur="500"/>
                                        <p:tgtEl>
                                          <p:spTgt spid="166917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 builtIn="1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6917" grpId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522" name="Text Box 2"/>
          <p:cNvSpPr txBox="1">
            <a:spLocks noChangeArrowheads="1"/>
          </p:cNvSpPr>
          <p:nvPr/>
        </p:nvSpPr>
        <p:spPr bwMode="auto">
          <a:xfrm>
            <a:off x="0" y="1828800"/>
            <a:ext cx="9144000" cy="11906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/>
            <a:r>
              <a:rPr lang="en-US" sz="3600">
                <a:solidFill>
                  <a:srgbClr val="FF0066"/>
                </a:solidFill>
              </a:rPr>
              <a:t>SƠ ĐỒ VÒNG TUẦN HOÀN </a:t>
            </a:r>
          </a:p>
          <a:p>
            <a:pPr algn="ctr"/>
            <a:r>
              <a:rPr lang="en-US" sz="3600">
                <a:solidFill>
                  <a:srgbClr val="FF0066"/>
                </a:solidFill>
              </a:rPr>
              <a:t>CỦA NƯỚC TRONG TỰ NHIÊN</a:t>
            </a:r>
            <a:endParaRPr lang="en-US" sz="9600">
              <a:solidFill>
                <a:srgbClr val="0000FF"/>
              </a:solidFill>
              <a:latin typeface="Times New Roman" pitchFamily="18" charset="0"/>
            </a:endParaRPr>
          </a:p>
        </p:txBody>
      </p:sp>
      <p:sp>
        <p:nvSpPr>
          <p:cNvPr id="235523" name="Text Box 3"/>
          <p:cNvSpPr txBox="1">
            <a:spLocks noChangeArrowheads="1"/>
          </p:cNvSpPr>
          <p:nvPr/>
        </p:nvSpPr>
        <p:spPr bwMode="auto">
          <a:xfrm>
            <a:off x="685800" y="3352800"/>
            <a:ext cx="7848600" cy="1311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just">
              <a:spcBef>
                <a:spcPct val="50000"/>
              </a:spcBef>
            </a:pPr>
            <a:r>
              <a:rPr lang="en-US" sz="4000">
                <a:solidFill>
                  <a:srgbClr val="CC00CC"/>
                </a:solidFill>
              </a:rPr>
              <a:t>1. Vòng tuần hoàn của nước trong tự nhiên.</a:t>
            </a:r>
          </a:p>
        </p:txBody>
      </p:sp>
      <p:sp>
        <p:nvSpPr>
          <p:cNvPr id="235531" name="Text Box 11"/>
          <p:cNvSpPr txBox="1">
            <a:spLocks noChangeArrowheads="1"/>
          </p:cNvSpPr>
          <p:nvPr/>
        </p:nvSpPr>
        <p:spPr bwMode="auto">
          <a:xfrm>
            <a:off x="2133600" y="5105400"/>
            <a:ext cx="5029200" cy="3667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b="0"/>
              <a:t>IIIIIIIIIIII</a:t>
            </a:r>
          </a:p>
        </p:txBody>
      </p:sp>
      <p:sp>
        <p:nvSpPr>
          <p:cNvPr id="235534" name="Rectangle 14"/>
          <p:cNvSpPr>
            <a:spLocks noGrp="1" noChangeArrowheads="1"/>
          </p:cNvSpPr>
          <p:nvPr>
            <p:ph type="title"/>
          </p:nvPr>
        </p:nvSpPr>
        <p:spPr>
          <a:xfrm>
            <a:off x="1524000" y="301625"/>
            <a:ext cx="5867400" cy="1384300"/>
          </a:xfrm>
          <a:noFill/>
          <a:ln/>
        </p:spPr>
        <p:txBody>
          <a:bodyPr/>
          <a:lstStyle/>
          <a:p>
            <a:pPr algn="ctr"/>
            <a:r>
              <a:rPr lang="en-US" sz="6000">
                <a:solidFill>
                  <a:srgbClr val="3333FF"/>
                </a:solidFill>
              </a:rPr>
              <a:t>KHOA HỌC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5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2355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2355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 builtIn="1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5523" grpId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7634" name="Text Box 2"/>
          <p:cNvSpPr txBox="1">
            <a:spLocks noChangeArrowheads="1"/>
          </p:cNvSpPr>
          <p:nvPr/>
        </p:nvSpPr>
        <p:spPr bwMode="auto">
          <a:xfrm>
            <a:off x="685800" y="1743075"/>
            <a:ext cx="8002588" cy="30194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just">
              <a:spcBef>
                <a:spcPct val="50000"/>
              </a:spcBef>
            </a:pPr>
            <a:r>
              <a:rPr lang="en-US" sz="4800">
                <a:solidFill>
                  <a:srgbClr val="FF3399"/>
                </a:solidFill>
              </a:rPr>
              <a:t>Quan sát hình minh hoạ trang 48 và cho biết: </a:t>
            </a:r>
            <a:r>
              <a:rPr lang="en-US" sz="4800">
                <a:solidFill>
                  <a:schemeClr val="accent1"/>
                </a:solidFill>
              </a:rPr>
              <a:t>Những hình </a:t>
            </a:r>
            <a:r>
              <a:rPr lang="en-US" sz="4800">
                <a:solidFill>
                  <a:srgbClr val="3333FF"/>
                </a:solidFill>
              </a:rPr>
              <a:t>ả</a:t>
            </a:r>
            <a:r>
              <a:rPr lang="en-US" sz="4800">
                <a:solidFill>
                  <a:schemeClr val="accent1"/>
                </a:solidFill>
              </a:rPr>
              <a:t>nh nào được vẽ trong sơ đồ</a:t>
            </a:r>
            <a:r>
              <a:rPr lang="en-US" sz="4000">
                <a:solidFill>
                  <a:schemeClr val="accent1"/>
                </a:solidFill>
              </a:rPr>
              <a:t>?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63172" name="Picture 4" descr="PHOTO378"/>
          <p:cNvPicPr>
            <a:picLocks noChangeAspect="1" noChangeArrowheads="1"/>
          </p:cNvPicPr>
          <p:nvPr/>
        </p:nvPicPr>
        <p:blipFill>
          <a:blip r:embed="rId3"/>
          <a:srcRect l="19664" t="5487" b="6708"/>
          <a:stretch>
            <a:fillRect/>
          </a:stretch>
        </p:blipFill>
        <p:spPr bwMode="auto">
          <a:xfrm>
            <a:off x="1066800" y="201613"/>
            <a:ext cx="7162800" cy="6629400"/>
          </a:xfrm>
          <a:prstGeom prst="rect">
            <a:avLst/>
          </a:prstGeom>
          <a:noFill/>
          <a:ln w="57150" cmpd="thinThick">
            <a:solidFill>
              <a:srgbClr val="FF0066"/>
            </a:solidFill>
            <a:miter lim="800000"/>
            <a:headEnd/>
            <a:tailEnd/>
          </a:ln>
        </p:spPr>
      </p:pic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31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7" dur="500"/>
                                        <p:tgtEl>
                                          <p:spTgt spid="263172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 builtIn="1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VIOLETID" val="11314869"/>
  <p:tag name="VIOLETTITLE" val="sơ đồ vòng tuần hoàn nước trong tự nhiên"/>
  <p:tag name="VIOLETLESSON" val="22"/>
  <p:tag name="VIOLETCATID" val="8048925"/>
  <p:tag name="VIOLETSUBJECT" val="Khoa học 4"/>
  <p:tag name="VIOLETSOURCE" val="chuyên đề khoa"/>
  <p:tag name="VIOLETAUTHORID" val="233104"/>
  <p:tag name="VIOLETAUTHORNAME" val="Nguyễn Thị Thanh Khánh"/>
  <p:tag name="VIOLETAUTHORAVATAR" val="3/1/0/4/233104.jpg"/>
  <p:tag name="VIOLETAUTHORADDRESS" val="Trường Tiểu Học Lê Lai - Quận Hải Châu-Đà Nẵng"/>
  <p:tag name="VIOLETAUTHORHOMEPAGE" val="http://violet.vn/tuoinhi"/>
  <p:tag name="VIOLETDATE" val="2008-10-18 23:40:28"/>
  <p:tag name="VIOLETHIT" val="816"/>
  <p:tag name="VIOLETLIKE" val="0"/>
  <p:tag name="MMPROD_NEXTUNIQUEID" val="10017"/>
  <p:tag name="MMPROD_UIDATA" val="&lt;database version=&quot;7.0&quot;&gt;&lt;object type=&quot;1&quot; unique_id=&quot;10001&quot;&gt;&lt;object type=&quot;8&quot; unique_id=&quot;11078&quot;&gt;&lt;/object&gt;&lt;object type=&quot;2&quot; unique_id=&quot;11079&quot;&gt;&lt;object type=&quot;3&quot; unique_id=&quot;11080&quot;&gt;&lt;property id=&quot;20148&quot; value=&quot;5&quot;/&gt;&lt;property id=&quot;20300&quot; value=&quot;Slide 1&quot;/&gt;&lt;property id=&quot;20307&quot; value=&quot;367&quot;/&gt;&lt;/object&gt;&lt;object type=&quot;3&quot; unique_id=&quot;11081&quot;&gt;&lt;property id=&quot;20148&quot; value=&quot;5&quot;/&gt;&lt;property id=&quot;20300&quot; value=&quot;Slide 2&quot;/&gt;&lt;property id=&quot;20307&quot; value=&quot;365&quot;/&gt;&lt;/object&gt;&lt;object type=&quot;3&quot; unique_id=&quot;11082&quot;&gt;&lt;property id=&quot;20148&quot; value=&quot;5&quot;/&gt;&lt;property id=&quot;20300&quot; value=&quot;Slide 3&quot;/&gt;&lt;property id=&quot;20307&quot; value=&quot;314&quot;/&gt;&lt;/object&gt;&lt;object type=&quot;3&quot; unique_id=&quot;11083&quot;&gt;&lt;property id=&quot;20148&quot; value=&quot;5&quot;/&gt;&lt;property id=&quot;20300&quot; value=&quot;Slide 4&quot;/&gt;&lt;property id=&quot;20307&quot; value=&quot;257&quot;/&gt;&lt;/object&gt;&lt;object type=&quot;3&quot; unique_id=&quot;11084&quot;&gt;&lt;property id=&quot;20148&quot; value=&quot;5&quot;/&gt;&lt;property id=&quot;20300&quot; value=&quot;Slide 5&quot;/&gt;&lt;property id=&quot;20307&quot; value=&quot;259&quot;/&gt;&lt;/object&gt;&lt;object type=&quot;3&quot; unique_id=&quot;11085&quot;&gt;&lt;property id=&quot;20148&quot; value=&quot;5&quot;/&gt;&lt;property id=&quot;20300&quot; value=&quot;Slide 6&quot;/&gt;&lt;property id=&quot;20307&quot; value=&quot;282&quot;/&gt;&lt;/object&gt;&lt;object type=&quot;3&quot; unique_id=&quot;11086&quot;&gt;&lt;property id=&quot;20148&quot; value=&quot;5&quot;/&gt;&lt;property id=&quot;20300&quot; value=&quot;Slide 7 - &amp;quot;KHOA HỌC&amp;quot;&quot;/&gt;&lt;property id=&quot;20307&quot; value=&quot;343&quot;/&gt;&lt;/object&gt;&lt;object type=&quot;3&quot; unique_id=&quot;11087&quot;&gt;&lt;property id=&quot;20148&quot; value=&quot;5&quot;/&gt;&lt;property id=&quot;20300&quot; value=&quot;Slide 8&quot;/&gt;&lt;property id=&quot;20307&quot; value=&quot;316&quot;/&gt;&lt;/object&gt;&lt;object type=&quot;3&quot; unique_id=&quot;11088&quot;&gt;&lt;property id=&quot;20148&quot; value=&quot;5&quot;/&gt;&lt;property id=&quot;20300&quot; value=&quot;Slide 9&quot;/&gt;&lt;property id=&quot;20307&quot; value=&quot;358&quot;/&gt;&lt;/object&gt;&lt;object type=&quot;3&quot; unique_id=&quot;11089&quot;&gt;&lt;property id=&quot;20148&quot; value=&quot;5&quot;/&gt;&lt;property id=&quot;20300&quot; value=&quot;Slide 10&quot;/&gt;&lt;property id=&quot;20307&quot; value=&quot;318&quot;/&gt;&lt;/object&gt;&lt;object type=&quot;3&quot; unique_id=&quot;11090&quot;&gt;&lt;property id=&quot;20148&quot; value=&quot;5&quot;/&gt;&lt;property id=&quot;20300&quot; value=&quot;Slide 11&quot;/&gt;&lt;property id=&quot;20307&quot; value=&quot;289&quot;/&gt;&lt;/object&gt;&lt;object type=&quot;3&quot; unique_id=&quot;11091&quot;&gt;&lt;property id=&quot;20148&quot; value=&quot;5&quot;/&gt;&lt;property id=&quot;20300&quot; value=&quot;Slide 12&quot;/&gt;&lt;property id=&quot;20307&quot; value=&quot;320&quot;/&gt;&lt;/object&gt;&lt;object type=&quot;3&quot; unique_id=&quot;11092&quot;&gt;&lt;property id=&quot;20148&quot; value=&quot;5&quot;/&gt;&lt;property id=&quot;20300&quot; value=&quot;Slide 13&quot;/&gt;&lt;property id=&quot;20307&quot; value=&quot;326&quot;/&gt;&lt;/object&gt;&lt;object type=&quot;3&quot; unique_id=&quot;11093&quot;&gt;&lt;property id=&quot;20148&quot; value=&quot;5&quot;/&gt;&lt;property id=&quot;20300&quot; value=&quot;Slide 14&quot;/&gt;&lt;property id=&quot;20307&quot; value=&quot;350&quot;/&gt;&lt;/object&gt;&lt;object type=&quot;3&quot; unique_id=&quot;11094&quot;&gt;&lt;property id=&quot;20148&quot; value=&quot;5&quot;/&gt;&lt;property id=&quot;20300&quot; value=&quot;Slide 15&quot;/&gt;&lt;property id=&quot;20307&quot; value=&quot;322&quot;/&gt;&lt;/object&gt;&lt;object type=&quot;3&quot; unique_id=&quot;11095&quot;&gt;&lt;property id=&quot;20148&quot; value=&quot;5&quot;/&gt;&lt;property id=&quot;20300&quot; value=&quot;Slide 16&quot;/&gt;&lt;property id=&quot;20307&quot; value=&quot;351&quot;/&gt;&lt;/object&gt;&lt;object type=&quot;3&quot; unique_id=&quot;11096&quot;&gt;&lt;property id=&quot;20148&quot; value=&quot;5&quot;/&gt;&lt;property id=&quot;20300&quot; value=&quot;Slide 17&quot;/&gt;&lt;property id=&quot;20307&quot; value=&quot;313&quot;/&gt;&lt;/object&gt;&lt;object type=&quot;3&quot; unique_id=&quot;11097&quot;&gt;&lt;property id=&quot;20148&quot; value=&quot;5&quot;/&gt;&lt;property id=&quot;20300&quot; value=&quot;Slide 18&quot;/&gt;&lt;property id=&quot;20307&quot; value=&quot;337&quot;/&gt;&lt;/object&gt;&lt;object type=&quot;3&quot; unique_id=&quot;11098&quot;&gt;&lt;property id=&quot;20148&quot; value=&quot;5&quot;/&gt;&lt;property id=&quot;20300&quot; value=&quot;Slide 19&quot;/&gt;&lt;property id=&quot;20307&quot; value=&quot;336&quot;/&gt;&lt;/object&gt;&lt;object type=&quot;3&quot; unique_id=&quot;11099&quot;&gt;&lt;property id=&quot;20148&quot; value=&quot;5&quot;/&gt;&lt;property id=&quot;20300&quot; value=&quot;Slide 20&quot;/&gt;&lt;property id=&quot;20307&quot; value=&quot;295&quot;/&gt;&lt;/object&gt;&lt;object type=&quot;3&quot; unique_id=&quot;11100&quot;&gt;&lt;property id=&quot;20148&quot; value=&quot;5&quot;/&gt;&lt;property id=&quot;20300&quot; value=&quot;Slide 21&quot;/&gt;&lt;property id=&quot;20307&quot; value=&quot;361&quot;/&gt;&lt;/object&gt;&lt;object type=&quot;3&quot; unique_id=&quot;11101&quot;&gt;&lt;property id=&quot;20148&quot; value=&quot;5&quot;/&gt;&lt;property id=&quot;20300&quot; value=&quot;Slide 22&quot;/&gt;&lt;property id=&quot;20307&quot; value=&quot;363&quot;/&gt;&lt;/object&gt;&lt;object type=&quot;3&quot; unique_id=&quot;11102&quot;&gt;&lt;property id=&quot;20148&quot; value=&quot;5&quot;/&gt;&lt;property id=&quot;20300&quot; value=&quot;Slide 23&quot;/&gt;&lt;property id=&quot;20307&quot; value=&quot;344&quot;/&gt;&lt;/object&gt;&lt;object type=&quot;3&quot; unique_id=&quot;11103&quot;&gt;&lt;property id=&quot;20148&quot; value=&quot;5&quot;/&gt;&lt;property id=&quot;20300&quot; value=&quot;Slide 24&quot;/&gt;&lt;property id=&quot;20307&quot; value=&quot;352&quot;/&gt;&lt;/object&gt;&lt;object type=&quot;3&quot; unique_id=&quot;11104&quot;&gt;&lt;property id=&quot;20148&quot; value=&quot;5&quot;/&gt;&lt;property id=&quot;20300&quot; value=&quot;Slide 25&quot;/&gt;&lt;property id=&quot;20307&quot; value=&quot;346&quot;/&gt;&lt;/object&gt;&lt;object type=&quot;3&quot; unique_id=&quot;11105&quot;&gt;&lt;property id=&quot;20148&quot; value=&quot;5&quot;/&gt;&lt;property id=&quot;20300&quot; value=&quot;Slide 26&quot;/&gt;&lt;property id=&quot;20307&quot; value=&quot;324&quot;/&gt;&lt;/object&gt;&lt;object type=&quot;3&quot; unique_id=&quot;11106&quot;&gt;&lt;property id=&quot;20148&quot; value=&quot;5&quot;/&gt;&lt;property id=&quot;20300&quot; value=&quot;Slide 27&quot;/&gt;&lt;property id=&quot;20307&quot; value=&quot;360&quot;/&gt;&lt;/object&gt;&lt;object type=&quot;3&quot; unique_id=&quot;11107&quot;&gt;&lt;property id=&quot;20148&quot; value=&quot;5&quot;/&gt;&lt;property id=&quot;20300&quot; value=&quot;Slide 28&quot;/&gt;&lt;property id=&quot;20307&quot; value=&quot;301&quot;/&gt;&lt;/object&gt;&lt;object type=&quot;3&quot; unique_id=&quot;11108&quot;&gt;&lt;property id=&quot;20148&quot; value=&quot;5&quot;/&gt;&lt;property id=&quot;20300&quot; value=&quot;Slide 29&quot;/&gt;&lt;property id=&quot;20307&quot; value=&quot;353&quot;/&gt;&lt;/object&gt;&lt;object type=&quot;3&quot; unique_id=&quot;11109&quot;&gt;&lt;property id=&quot;20148&quot; value=&quot;5&quot;/&gt;&lt;property id=&quot;20300&quot; value=&quot;Slide 30&quot;/&gt;&lt;property id=&quot;20307&quot; value=&quot;339&quot;/&gt;&lt;/object&gt;&lt;object type=&quot;3&quot; unique_id=&quot;11110&quot;&gt;&lt;property id=&quot;20148&quot; value=&quot;5&quot;/&gt;&lt;property id=&quot;20300&quot; value=&quot;Slide 31&quot;/&gt;&lt;property id=&quot;20307&quot; value=&quot;305&quot;/&gt;&lt;/object&gt;&lt;object type=&quot;3&quot; unique_id=&quot;11111&quot;&gt;&lt;property id=&quot;20148&quot; value=&quot;5&quot;/&gt;&lt;property id=&quot;20300&quot; value=&quot;Slide 32&quot;/&gt;&lt;property id=&quot;20307&quot; value=&quot;303&quot;/&gt;&lt;/object&gt;&lt;object type=&quot;3&quot; unique_id=&quot;11112&quot;&gt;&lt;property id=&quot;20148&quot; value=&quot;5&quot;/&gt;&lt;property id=&quot;20300&quot; value=&quot;Slide 33&quot;/&gt;&lt;property id=&quot;20307&quot; value=&quot;362&quot;/&gt;&lt;/object&gt;&lt;object type=&quot;3&quot; unique_id=&quot;11113&quot;&gt;&lt;property id=&quot;20148&quot; value=&quot;5&quot;/&gt;&lt;property id=&quot;20300&quot; value=&quot;Slide 34&quot;/&gt;&lt;property id=&quot;20307&quot; value=&quot;307&quot;/&gt;&lt;/object&gt;&lt;object type=&quot;3&quot; unique_id=&quot;11114&quot;&gt;&lt;property id=&quot;20148&quot; value=&quot;5&quot;/&gt;&lt;property id=&quot;20300&quot; value=&quot;Slide 35 - &amp;quot;Xin chân thành cảm ơn quí thầy cô đã về dự giờ thăm lớp&amp;quot;&quot;/&gt;&lt;property id=&quot;20307&quot; value=&quot;328&quot;/&gt;&lt;/object&gt;&lt;object type=&quot;3&quot; unique_id=&quot;11115&quot;&gt;&lt;property id=&quot;20148&quot; value=&quot;5&quot;/&gt;&lt;property id=&quot;20300&quot; value=&quot;Slide 36&quot;/&gt;&lt;property id=&quot;20307&quot; value=&quot;332&quot;/&gt;&lt;/object&gt;&lt;object type=&quot;3&quot; unique_id=&quot;11116&quot;&gt;&lt;property id=&quot;20148&quot; value=&quot;5&quot;/&gt;&lt;property id=&quot;20300&quot; value=&quot;Slide 37&quot;/&gt;&lt;property id=&quot;20307&quot; value=&quot;310&quot;/&gt;&lt;/object&gt;&lt;object type=&quot;3&quot; unique_id=&quot;11117&quot;&gt;&lt;property id=&quot;20148&quot; value=&quot;5&quot;/&gt;&lt;property id=&quot;20300&quot; value=&quot;Slide 38&quot;/&gt;&lt;property id=&quot;20307&quot; value=&quot;331&quot;/&gt;&lt;/object&gt;&lt;object type=&quot;3&quot; unique_id=&quot;11118&quot;&gt;&lt;property id=&quot;20148&quot; value=&quot;5&quot;/&gt;&lt;property id=&quot;20300&quot; value=&quot;Slide 39&quot;/&gt;&lt;property id=&quot;20307&quot; value=&quot;333&quot;/&gt;&lt;/object&gt;&lt;object type=&quot;3&quot; unique_id=&quot;11119&quot;&gt;&lt;property id=&quot;20148&quot; value=&quot;5&quot;/&gt;&lt;property id=&quot;20300&quot; value=&quot;Slide 40&quot;/&gt;&lt;property id=&quot;20307&quot; value=&quot;340&quot;/&gt;&lt;/object&gt;&lt;object type=&quot;3&quot; unique_id=&quot;11120&quot;&gt;&lt;property id=&quot;20148&quot; value=&quot;5&quot;/&gt;&lt;property id=&quot;20300&quot; value=&quot;Slide 41&quot;/&gt;&lt;property id=&quot;20307&quot; value=&quot;357&quot;/&gt;&lt;/object&gt;&lt;object type=&quot;3&quot; unique_id=&quot;11121&quot;&gt;&lt;property id=&quot;20148&quot; value=&quot;5&quot;/&gt;&lt;property id=&quot;20300&quot; value=&quot;Slide 42&quot;/&gt;&lt;property id=&quot;20307&quot; value=&quot;312&quot;/&gt;&lt;/object&gt;&lt;object type=&quot;3&quot; unique_id=&quot;11122&quot;&gt;&lt;property id=&quot;20148&quot; value=&quot;5&quot;/&gt;&lt;property id=&quot;20300&quot; value=&quot;Slide 43&quot;/&gt;&lt;property id=&quot;20307&quot; value=&quot;349&quot;/&gt;&lt;/object&gt;&lt;/object&gt;&lt;/object&gt;&lt;/database&gt;"/>
  <p:tag name="SECTOMILLISECCONVERTED" val="1"/>
</p:tagLst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Office Them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2604</TotalTime>
  <Words>650</Words>
  <Application>Microsoft Office PowerPoint</Application>
  <PresentationFormat>On-screen Show (4:3)</PresentationFormat>
  <Paragraphs>115</Paragraphs>
  <Slides>43</Slides>
  <Notes>0</Notes>
  <HiddenSlides>0</HiddenSlides>
  <MMClips>3</MMClips>
  <ScaleCrop>false</ScaleCrop>
  <HeadingPairs>
    <vt:vector size="6" baseType="variant">
      <vt:variant>
        <vt:lpstr>Theme</vt:lpstr>
      </vt:variant>
      <vt:variant>
        <vt:i4>1</vt:i4>
      </vt:variant>
      <vt:variant>
        <vt:lpstr>Embedded OLE Servers</vt:lpstr>
      </vt:variant>
      <vt:variant>
        <vt:i4>1</vt:i4>
      </vt:variant>
      <vt:variant>
        <vt:lpstr>Slide Titles</vt:lpstr>
      </vt:variant>
      <vt:variant>
        <vt:i4>43</vt:i4>
      </vt:variant>
    </vt:vector>
  </HeadingPairs>
  <TitlesOfParts>
    <vt:vector size="45" baseType="lpstr">
      <vt:lpstr>Office Theme</vt:lpstr>
      <vt:lpstr>CorelDRAW</vt:lpstr>
      <vt:lpstr>Slide 1</vt:lpstr>
      <vt:lpstr>Slide 2</vt:lpstr>
      <vt:lpstr>Slide 3</vt:lpstr>
      <vt:lpstr>Slide 4</vt:lpstr>
      <vt:lpstr>Slide 5</vt:lpstr>
      <vt:lpstr>Slide 6</vt:lpstr>
      <vt:lpstr>KHOA HỌC</vt:lpstr>
      <vt:lpstr>Slide 8</vt:lpstr>
      <vt:lpstr>Slide 9</vt:lpstr>
      <vt:lpstr>Slide 10</vt:lpstr>
      <vt:lpstr>Slide 11</vt:lpstr>
      <vt:lpstr>Slide 12</vt:lpstr>
      <vt:lpstr>Slide 13</vt:lpstr>
      <vt:lpstr>Slide 14</vt:lpstr>
      <vt:lpstr>Slide 15</vt:lpstr>
      <vt:lpstr>Slide 16</vt:lpstr>
      <vt:lpstr>Slide 17</vt:lpstr>
      <vt:lpstr>Slide 18</vt:lpstr>
      <vt:lpstr>Slide 19</vt:lpstr>
      <vt:lpstr>Slide 20</vt:lpstr>
      <vt:lpstr>Slide 21</vt:lpstr>
      <vt:lpstr>Slide 22</vt:lpstr>
      <vt:lpstr>Slide 23</vt:lpstr>
      <vt:lpstr>Slide 24</vt:lpstr>
      <vt:lpstr>Slide 25</vt:lpstr>
      <vt:lpstr>Slide 26</vt:lpstr>
      <vt:lpstr>Slide 27</vt:lpstr>
      <vt:lpstr>Slide 28</vt:lpstr>
      <vt:lpstr>Slide 29</vt:lpstr>
      <vt:lpstr>Slide 30</vt:lpstr>
      <vt:lpstr>Slide 31</vt:lpstr>
      <vt:lpstr>Slide 32</vt:lpstr>
      <vt:lpstr>Slide 33</vt:lpstr>
      <vt:lpstr>Slide 34</vt:lpstr>
      <vt:lpstr>Xin chân thành cảm ơn quí thầy cô đã về dự giờ thăm lớp</vt:lpstr>
      <vt:lpstr>Slide 36</vt:lpstr>
      <vt:lpstr>Slide 37</vt:lpstr>
      <vt:lpstr>Slide 38</vt:lpstr>
      <vt:lpstr>Slide 39</vt:lpstr>
      <vt:lpstr>Slide 40</vt:lpstr>
      <vt:lpstr>Slide 41</vt:lpstr>
      <vt:lpstr>Slide 42</vt:lpstr>
      <vt:lpstr>Slide 43</vt:lpstr>
    </vt:vector>
  </TitlesOfParts>
  <Company>LeLaischool</Company>
  <LinksUpToDate>false</LinksUpToDate>
  <SharedDoc>false</SharedDoc>
  <HyperlinksChanged>false</HyperlinksChanged>
  <AppVersion>12.0000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Slide 1</dc:title>
  <dc:creator>thanhnhan</dc:creator>
  <cp:lastModifiedBy>Administrator</cp:lastModifiedBy>
  <cp:revision>113</cp:revision>
  <dcterms:created xsi:type="dcterms:W3CDTF">2005-10-22T06:06:52Z</dcterms:created>
  <dcterms:modified xsi:type="dcterms:W3CDTF">2016-01-21T09:34:34Z</dcterms:modified>
</cp:coreProperties>
</file>